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3" r:id="rId1"/>
  </p:sldMasterIdLst>
  <p:notesMasterIdLst>
    <p:notesMasterId r:id="rId113"/>
  </p:notesMasterIdLst>
  <p:sldIdLst>
    <p:sldId id="564" r:id="rId2"/>
    <p:sldId id="339" r:id="rId3"/>
    <p:sldId id="362" r:id="rId4"/>
    <p:sldId id="347" r:id="rId5"/>
    <p:sldId id="373" r:id="rId6"/>
    <p:sldId id="353" r:id="rId7"/>
    <p:sldId id="364" r:id="rId8"/>
    <p:sldId id="369" r:id="rId9"/>
    <p:sldId id="372" r:id="rId10"/>
    <p:sldId id="351" r:id="rId11"/>
    <p:sldId id="355" r:id="rId12"/>
    <p:sldId id="398" r:id="rId13"/>
    <p:sldId id="400" r:id="rId14"/>
    <p:sldId id="394" r:id="rId15"/>
    <p:sldId id="396" r:id="rId16"/>
    <p:sldId id="410" r:id="rId17"/>
    <p:sldId id="414" r:id="rId18"/>
    <p:sldId id="338" r:id="rId19"/>
    <p:sldId id="393" r:id="rId20"/>
    <p:sldId id="415" r:id="rId21"/>
    <p:sldId id="412" r:id="rId22"/>
    <p:sldId id="431" r:id="rId23"/>
    <p:sldId id="335" r:id="rId24"/>
    <p:sldId id="432" r:id="rId25"/>
    <p:sldId id="433" r:id="rId26"/>
    <p:sldId id="434" r:id="rId27"/>
    <p:sldId id="441" r:id="rId28"/>
    <p:sldId id="435" r:id="rId29"/>
    <p:sldId id="437" r:id="rId30"/>
    <p:sldId id="440" r:id="rId31"/>
    <p:sldId id="442" r:id="rId32"/>
    <p:sldId id="450" r:id="rId33"/>
    <p:sldId id="444" r:id="rId34"/>
    <p:sldId id="443" r:id="rId35"/>
    <p:sldId id="449" r:id="rId36"/>
    <p:sldId id="445" r:id="rId37"/>
    <p:sldId id="453" r:id="rId38"/>
    <p:sldId id="452" r:id="rId39"/>
    <p:sldId id="454" r:id="rId40"/>
    <p:sldId id="455" r:id="rId41"/>
    <p:sldId id="456" r:id="rId42"/>
    <p:sldId id="461" r:id="rId43"/>
    <p:sldId id="462" r:id="rId44"/>
    <p:sldId id="466" r:id="rId45"/>
    <p:sldId id="463" r:id="rId46"/>
    <p:sldId id="467" r:id="rId47"/>
    <p:sldId id="468" r:id="rId48"/>
    <p:sldId id="472" r:id="rId49"/>
    <p:sldId id="474" r:id="rId50"/>
    <p:sldId id="469" r:id="rId51"/>
    <p:sldId id="470" r:id="rId52"/>
    <p:sldId id="484" r:id="rId53"/>
    <p:sldId id="485" r:id="rId54"/>
    <p:sldId id="486" r:id="rId55"/>
    <p:sldId id="487" r:id="rId56"/>
    <p:sldId id="488" r:id="rId57"/>
    <p:sldId id="489" r:id="rId58"/>
    <p:sldId id="490" r:id="rId59"/>
    <p:sldId id="491" r:id="rId60"/>
    <p:sldId id="492" r:id="rId61"/>
    <p:sldId id="493" r:id="rId62"/>
    <p:sldId id="495" r:id="rId63"/>
    <p:sldId id="497" r:id="rId64"/>
    <p:sldId id="498" r:id="rId65"/>
    <p:sldId id="499" r:id="rId66"/>
    <p:sldId id="500" r:id="rId67"/>
    <p:sldId id="501" r:id="rId68"/>
    <p:sldId id="502" r:id="rId69"/>
    <p:sldId id="503" r:id="rId70"/>
    <p:sldId id="505" r:id="rId71"/>
    <p:sldId id="504" r:id="rId72"/>
    <p:sldId id="516" r:id="rId73"/>
    <p:sldId id="543" r:id="rId74"/>
    <p:sldId id="544" r:id="rId75"/>
    <p:sldId id="545" r:id="rId76"/>
    <p:sldId id="546" r:id="rId77"/>
    <p:sldId id="547" r:id="rId78"/>
    <p:sldId id="549" r:id="rId79"/>
    <p:sldId id="551" r:id="rId80"/>
    <p:sldId id="550" r:id="rId81"/>
    <p:sldId id="552" r:id="rId82"/>
    <p:sldId id="548" r:id="rId83"/>
    <p:sldId id="554" r:id="rId84"/>
    <p:sldId id="555" r:id="rId85"/>
    <p:sldId id="553" r:id="rId86"/>
    <p:sldId id="556" r:id="rId87"/>
    <p:sldId id="557" r:id="rId88"/>
    <p:sldId id="558" r:id="rId89"/>
    <p:sldId id="561" r:id="rId90"/>
    <p:sldId id="559" r:id="rId91"/>
    <p:sldId id="560" r:id="rId92"/>
    <p:sldId id="506" r:id="rId93"/>
    <p:sldId id="507" r:id="rId94"/>
    <p:sldId id="508" r:id="rId95"/>
    <p:sldId id="509" r:id="rId96"/>
    <p:sldId id="510" r:id="rId97"/>
    <p:sldId id="511" r:id="rId98"/>
    <p:sldId id="512" r:id="rId99"/>
    <p:sldId id="513" r:id="rId100"/>
    <p:sldId id="514" r:id="rId101"/>
    <p:sldId id="515" r:id="rId102"/>
    <p:sldId id="352" r:id="rId103"/>
    <p:sldId id="348" r:id="rId104"/>
    <p:sldId id="365" r:id="rId105"/>
    <p:sldId id="368" r:id="rId106"/>
    <p:sldId id="366" r:id="rId107"/>
    <p:sldId id="411" r:id="rId108"/>
    <p:sldId id="413" r:id="rId109"/>
    <p:sldId id="436" r:id="rId110"/>
    <p:sldId id="563" r:id="rId111"/>
    <p:sldId id="565" r:id="rId112"/>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声明" id="{08E5DBE4-7024-4299-A176-F3D1270BD4CC}">
          <p14:sldIdLst>
            <p14:sldId id="564"/>
          </p14:sldIdLst>
        </p14:section>
        <p14:section name="封面" id="{90EF1BEE-56BC-4210-B3FD-F9E5D6CAFE34}">
          <p14:sldIdLst>
            <p14:sldId id="339"/>
            <p14:sldId id="362"/>
            <p14:sldId id="347"/>
            <p14:sldId id="373"/>
            <p14:sldId id="353"/>
            <p14:sldId id="364"/>
            <p14:sldId id="369"/>
            <p14:sldId id="372"/>
            <p14:sldId id="351"/>
            <p14:sldId id="355"/>
          </p14:sldIdLst>
        </p14:section>
        <p14:section name="目录" id="{FC533CDF-7815-4335-A1AF-B82DF24C98A6}">
          <p14:sldIdLst>
            <p14:sldId id="398"/>
            <p14:sldId id="400"/>
            <p14:sldId id="394"/>
            <p14:sldId id="396"/>
            <p14:sldId id="410"/>
            <p14:sldId id="414"/>
            <p14:sldId id="338"/>
            <p14:sldId id="393"/>
            <p14:sldId id="415"/>
            <p14:sldId id="412"/>
          </p14:sldIdLst>
        </p14:section>
        <p14:section name="过渡" id="{9B2F045D-BAB8-4582-9FDC-F5AF2466276D}">
          <p14:sldIdLst>
            <p14:sldId id="431"/>
            <p14:sldId id="335"/>
            <p14:sldId id="432"/>
            <p14:sldId id="433"/>
            <p14:sldId id="434"/>
            <p14:sldId id="441"/>
            <p14:sldId id="435"/>
            <p14:sldId id="437"/>
            <p14:sldId id="440"/>
            <p14:sldId id="442"/>
          </p14:sldIdLst>
        </p14:section>
        <p14:section name="封底" id="{156867AC-B817-463D-B18B-C61F85D1A441}">
          <p14:sldIdLst>
            <p14:sldId id="450"/>
            <p14:sldId id="444"/>
            <p14:sldId id="443"/>
            <p14:sldId id="449"/>
            <p14:sldId id="445"/>
            <p14:sldId id="453"/>
            <p14:sldId id="452"/>
            <p14:sldId id="454"/>
            <p14:sldId id="455"/>
            <p14:sldId id="456"/>
          </p14:sldIdLst>
        </p14:section>
        <p14:section name="并列" id="{74043336-A369-47D8-BF6A-DA2115AF4741}">
          <p14:sldIdLst>
            <p14:sldId id="461"/>
            <p14:sldId id="462"/>
            <p14:sldId id="466"/>
            <p14:sldId id="463"/>
            <p14:sldId id="467"/>
            <p14:sldId id="468"/>
            <p14:sldId id="472"/>
            <p14:sldId id="474"/>
            <p14:sldId id="469"/>
            <p14:sldId id="470"/>
          </p14:sldIdLst>
        </p14:section>
        <p14:section name="递进" id="{1F675FD1-72E6-4F99-B91E-BE366D274B40}">
          <p14:sldIdLst>
            <p14:sldId id="484"/>
            <p14:sldId id="485"/>
            <p14:sldId id="486"/>
            <p14:sldId id="487"/>
            <p14:sldId id="488"/>
            <p14:sldId id="489"/>
            <p14:sldId id="490"/>
            <p14:sldId id="491"/>
            <p14:sldId id="492"/>
            <p14:sldId id="493"/>
          </p14:sldIdLst>
        </p14:section>
        <p14:section name="图文" id="{B665B31E-D36A-4EB4-A2A4-8E62D8F32A03}">
          <p14:sldIdLst>
            <p14:sldId id="495"/>
            <p14:sldId id="497"/>
            <p14:sldId id="498"/>
            <p14:sldId id="499"/>
            <p14:sldId id="500"/>
            <p14:sldId id="501"/>
            <p14:sldId id="502"/>
            <p14:sldId id="503"/>
            <p14:sldId id="505"/>
            <p14:sldId id="504"/>
          </p14:sldIdLst>
        </p14:section>
        <p14:section name="总分" id="{AFD21B59-8AD4-4F6E-8522-A6260FAA0CD8}">
          <p14:sldIdLst>
            <p14:sldId id="516"/>
            <p14:sldId id="543"/>
            <p14:sldId id="544"/>
            <p14:sldId id="545"/>
            <p14:sldId id="546"/>
            <p14:sldId id="547"/>
            <p14:sldId id="549"/>
            <p14:sldId id="551"/>
            <p14:sldId id="550"/>
            <p14:sldId id="552"/>
          </p14:sldIdLst>
        </p14:section>
        <p14:section name="地图" id="{A98DED1F-8165-4DA8-BDC3-C744A7B1C814}">
          <p14:sldIdLst>
            <p14:sldId id="548"/>
            <p14:sldId id="554"/>
            <p14:sldId id="555"/>
            <p14:sldId id="553"/>
            <p14:sldId id="556"/>
            <p14:sldId id="557"/>
            <p14:sldId id="558"/>
            <p14:sldId id="561"/>
            <p14:sldId id="559"/>
            <p14:sldId id="560"/>
          </p14:sldIdLst>
        </p14:section>
        <p14:section name="图标" id="{A9A9A0F1-5FFB-4884-A548-C2C0C5B910C3}">
          <p14:sldIdLst>
            <p14:sldId id="506"/>
            <p14:sldId id="507"/>
            <p14:sldId id="508"/>
            <p14:sldId id="509"/>
            <p14:sldId id="510"/>
            <p14:sldId id="511"/>
            <p14:sldId id="512"/>
            <p14:sldId id="513"/>
            <p14:sldId id="514"/>
            <p14:sldId id="515"/>
          </p14:sldIdLst>
        </p14:section>
        <p14:section name="弃稿" id="{7F0DBE54-546A-4449-A4A8-3DDC9F5569DD}">
          <p14:sldIdLst>
            <p14:sldId id="352"/>
            <p14:sldId id="348"/>
            <p14:sldId id="365"/>
            <p14:sldId id="368"/>
            <p14:sldId id="366"/>
            <p14:sldId id="411"/>
            <p14:sldId id="413"/>
            <p14:sldId id="436"/>
          </p14:sldIdLst>
        </p14:section>
        <p14:section name="再次声明" id="{C5192B50-0709-4E9B-A05A-9C2E60456110}">
          <p14:sldIdLst>
            <p14:sldId id="563"/>
            <p14:sldId id="565"/>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2F2F2"/>
    <a:srgbClr val="FFFFFF"/>
    <a:srgbClr val="1045C9"/>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301B821-A1FF-4177-AEE7-76D212191A09}" styleName="中度样式 1 - 强调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4355" autoAdjust="0"/>
    <p:restoredTop sz="94660"/>
  </p:normalViewPr>
  <p:slideViewPr>
    <p:cSldViewPr snapToGrid="0" showGuides="1">
      <p:cViewPr varScale="1">
        <p:scale>
          <a:sx n="74" d="100"/>
          <a:sy n="74" d="100"/>
        </p:scale>
        <p:origin x="198" y="66"/>
      </p:cViewPr>
      <p:guideLst/>
    </p:cSldViewPr>
  </p:slideViewPr>
  <p:notesTextViewPr>
    <p:cViewPr>
      <p:scale>
        <a:sx n="1" d="1"/>
        <a:sy n="1" d="1"/>
      </p:scale>
      <p:origin x="0" y="0"/>
    </p:cViewPr>
  </p:notesTextViewPr>
  <p:sorterViewPr>
    <p:cViewPr varScale="1">
      <p:scale>
        <a:sx n="1" d="1"/>
        <a:sy n="1" d="1"/>
      </p:scale>
      <p:origin x="0" y="-61974"/>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tableStyles" Target="tableStyles.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notesMaster" Target="notesMasters/notesMaster1.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presProps" Target="pres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viewProps" Target="viewProps.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theme" Target="theme/theme1.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64743D-BA3B-4BAB-AEC1-CA0AF6020022}" type="datetimeFigureOut">
              <a:rPr lang="zh-CN" altLang="en-US" smtClean="0"/>
              <a:t>2017/10/9</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E1AC29F-167E-408E-8190-566AA8CE9AAE}" type="slidenum">
              <a:rPr lang="zh-CN" altLang="en-US" smtClean="0"/>
              <a:t>‹#›</a:t>
            </a:fld>
            <a:endParaRPr lang="zh-CN" altLang="en-US"/>
          </a:p>
        </p:txBody>
      </p:sp>
    </p:spTree>
    <p:extLst>
      <p:ext uri="{BB962C8B-B14F-4D97-AF65-F5344CB8AC3E}">
        <p14:creationId xmlns:p14="http://schemas.microsoft.com/office/powerpoint/2010/main" val="1415883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solidFill>
                  <a:prstClr val="black"/>
                </a:solidFill>
              </a:rPr>
              <a:pPr/>
              <a:t>1</a:t>
            </a:fld>
            <a:endParaRPr lang="zh-CN" altLang="en-US">
              <a:solidFill>
                <a:prstClr val="black"/>
              </a:solidFill>
            </a:endParaRPr>
          </a:p>
        </p:txBody>
      </p:sp>
    </p:spTree>
    <p:extLst>
      <p:ext uri="{BB962C8B-B14F-4D97-AF65-F5344CB8AC3E}">
        <p14:creationId xmlns:p14="http://schemas.microsoft.com/office/powerpoint/2010/main" val="150343684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9A8206-4F6D-4A56-AEC2-C9DAEE2DA8B3}" type="slidenum">
              <a:rPr lang="zh-CN" altLang="en-US" smtClean="0">
                <a:solidFill>
                  <a:prstClr val="black"/>
                </a:solidFill>
              </a:rPr>
              <a:pPr/>
              <a:t>10</a:t>
            </a:fld>
            <a:endParaRPr lang="zh-CN" altLang="en-US">
              <a:solidFill>
                <a:prstClr val="black"/>
              </a:solidFill>
            </a:endParaRPr>
          </a:p>
        </p:txBody>
      </p:sp>
    </p:spTree>
    <p:extLst>
      <p:ext uri="{BB962C8B-B14F-4D97-AF65-F5344CB8AC3E}">
        <p14:creationId xmlns:p14="http://schemas.microsoft.com/office/powerpoint/2010/main" val="407505988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100</a:t>
            </a:fld>
            <a:endParaRPr lang="zh-CN" altLang="en-US"/>
          </a:p>
        </p:txBody>
      </p:sp>
    </p:spTree>
    <p:extLst>
      <p:ext uri="{BB962C8B-B14F-4D97-AF65-F5344CB8AC3E}">
        <p14:creationId xmlns:p14="http://schemas.microsoft.com/office/powerpoint/2010/main" val="1236084007"/>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101</a:t>
            </a:fld>
            <a:endParaRPr lang="zh-CN" altLang="en-US"/>
          </a:p>
        </p:txBody>
      </p:sp>
    </p:spTree>
    <p:extLst>
      <p:ext uri="{BB962C8B-B14F-4D97-AF65-F5344CB8AC3E}">
        <p14:creationId xmlns:p14="http://schemas.microsoft.com/office/powerpoint/2010/main" val="361512736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9A8206-4F6D-4A56-AEC2-C9DAEE2DA8B3}" type="slidenum">
              <a:rPr lang="zh-CN" altLang="en-US" smtClean="0">
                <a:solidFill>
                  <a:prstClr val="black"/>
                </a:solidFill>
              </a:rPr>
              <a:pPr/>
              <a:t>102</a:t>
            </a:fld>
            <a:endParaRPr lang="zh-CN" altLang="en-US">
              <a:solidFill>
                <a:prstClr val="black"/>
              </a:solidFill>
            </a:endParaRPr>
          </a:p>
        </p:txBody>
      </p:sp>
    </p:spTree>
    <p:extLst>
      <p:ext uri="{BB962C8B-B14F-4D97-AF65-F5344CB8AC3E}">
        <p14:creationId xmlns:p14="http://schemas.microsoft.com/office/powerpoint/2010/main" val="1295480458"/>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9A8206-4F6D-4A56-AEC2-C9DAEE2DA8B3}" type="slidenum">
              <a:rPr lang="zh-CN" altLang="en-US" smtClean="0">
                <a:solidFill>
                  <a:prstClr val="black"/>
                </a:solidFill>
              </a:rPr>
              <a:pPr/>
              <a:t>103</a:t>
            </a:fld>
            <a:endParaRPr lang="zh-CN" altLang="en-US">
              <a:solidFill>
                <a:prstClr val="black"/>
              </a:solidFill>
            </a:endParaRPr>
          </a:p>
        </p:txBody>
      </p:sp>
    </p:spTree>
    <p:extLst>
      <p:ext uri="{BB962C8B-B14F-4D97-AF65-F5344CB8AC3E}">
        <p14:creationId xmlns:p14="http://schemas.microsoft.com/office/powerpoint/2010/main" val="1675830272"/>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幻灯片图像占位符 1"/>
          <p:cNvSpPr>
            <a:spLocks noGrp="1" noRot="1" noChangeAspect="1" noTextEdit="1"/>
          </p:cNvSpPr>
          <p:nvPr>
            <p:ph type="sldImg"/>
          </p:nvPr>
        </p:nvSpPr>
        <p:spPr>
          <a:ln>
            <a:solidFill>
              <a:srgbClr val="000000">
                <a:alpha val="100000"/>
              </a:srgbClr>
            </a:solidFill>
            <a:miter lim="800000"/>
          </a:ln>
        </p:spPr>
      </p:sp>
      <p:sp>
        <p:nvSpPr>
          <p:cNvPr id="43011" name="备注占位符 2"/>
          <p:cNvSpPr>
            <a:spLocks noGrp="1"/>
          </p:cNvSpPr>
          <p:nvPr>
            <p:ph type="body"/>
          </p:nvPr>
        </p:nvSpPr>
        <p:spPr>
          <a:noFill/>
          <a:ln>
            <a:noFill/>
          </a:ln>
        </p:spPr>
        <p:txBody>
          <a:bodyPr wrap="square" lIns="91440" tIns="45720" rIns="91440" bIns="45720" anchor="t"/>
          <a:lstStyle/>
          <a:p>
            <a:pPr lvl="0" eaLnBrk="1" hangingPunct="1"/>
            <a:endParaRPr lang="zh-CN" altLang="en-US" dirty="0"/>
          </a:p>
        </p:txBody>
      </p:sp>
      <p:sp>
        <p:nvSpPr>
          <p:cNvPr id="43012" name="灯片编号占位符 3"/>
          <p:cNvSpPr txBox="1">
            <a:spLocks noGrp="1"/>
          </p:cNvSpPr>
          <p:nvPr>
            <p:ph type="sldNum" sz="quarter"/>
          </p:nvPr>
        </p:nvSpPr>
        <p:spPr>
          <a:xfrm>
            <a:off x="3884613" y="8685213"/>
            <a:ext cx="2971800" cy="458787"/>
          </a:xfrm>
          <a:prstGeom prst="rect">
            <a:avLst/>
          </a:prstGeom>
          <a:noFill/>
          <a:ln w="9525">
            <a:noFill/>
          </a:ln>
        </p:spPr>
        <p:txBody>
          <a:bodyPr anchor="b"/>
          <a:lstStyle/>
          <a:p>
            <a:pPr lvl="0" algn="r" eaLnBrk="1" hangingPunct="1">
              <a:buChar char="•"/>
            </a:pPr>
            <a:fld id="{9A0DB2DC-4C9A-4742-B13C-FB6460FD3503}" type="slidenum">
              <a:rPr lang="en-US" altLang="en-US" dirty="0">
                <a:solidFill>
                  <a:srgbClr val="000000"/>
                </a:solidFill>
                <a:latin typeface="Calibri" panose="020F0502020204030204" pitchFamily="34" charset="0"/>
                <a:ea typeface="宋体" panose="02010600030101010101" pitchFamily="2" charset="-122"/>
              </a:rPr>
              <a:t>104</a:t>
            </a:fld>
            <a:endParaRPr lang="en-US" altLang="en-US" dirty="0">
              <a:solidFill>
                <a:srgbClr val="000000"/>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228520898"/>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幻灯片图像占位符 1"/>
          <p:cNvSpPr>
            <a:spLocks noGrp="1" noRot="1" noChangeAspect="1" noTextEdit="1"/>
          </p:cNvSpPr>
          <p:nvPr>
            <p:ph type="sldImg"/>
          </p:nvPr>
        </p:nvSpPr>
        <p:spPr>
          <a:ln>
            <a:solidFill>
              <a:srgbClr val="000000">
                <a:alpha val="100000"/>
              </a:srgbClr>
            </a:solidFill>
            <a:miter lim="800000"/>
          </a:ln>
        </p:spPr>
      </p:sp>
      <p:sp>
        <p:nvSpPr>
          <p:cNvPr id="43011" name="备注占位符 2"/>
          <p:cNvSpPr>
            <a:spLocks noGrp="1"/>
          </p:cNvSpPr>
          <p:nvPr>
            <p:ph type="body"/>
          </p:nvPr>
        </p:nvSpPr>
        <p:spPr>
          <a:noFill/>
          <a:ln>
            <a:noFill/>
          </a:ln>
        </p:spPr>
        <p:txBody>
          <a:bodyPr wrap="square" lIns="91440" tIns="45720" rIns="91440" bIns="45720" anchor="t"/>
          <a:lstStyle/>
          <a:p>
            <a:pPr lvl="0" eaLnBrk="1" hangingPunct="1"/>
            <a:endParaRPr lang="zh-CN" altLang="en-US" dirty="0"/>
          </a:p>
        </p:txBody>
      </p:sp>
      <p:sp>
        <p:nvSpPr>
          <p:cNvPr id="43012" name="灯片编号占位符 3"/>
          <p:cNvSpPr txBox="1">
            <a:spLocks noGrp="1"/>
          </p:cNvSpPr>
          <p:nvPr>
            <p:ph type="sldNum" sz="quarter"/>
          </p:nvPr>
        </p:nvSpPr>
        <p:spPr>
          <a:xfrm>
            <a:off x="3884613" y="8685213"/>
            <a:ext cx="2971800" cy="458787"/>
          </a:xfrm>
          <a:prstGeom prst="rect">
            <a:avLst/>
          </a:prstGeom>
          <a:noFill/>
          <a:ln w="9525">
            <a:noFill/>
          </a:ln>
        </p:spPr>
        <p:txBody>
          <a:bodyPr anchor="b"/>
          <a:lstStyle/>
          <a:p>
            <a:pPr lvl="0" algn="r" eaLnBrk="1" hangingPunct="1">
              <a:buChar char="•"/>
            </a:pPr>
            <a:fld id="{9A0DB2DC-4C9A-4742-B13C-FB6460FD3503}" type="slidenum">
              <a:rPr lang="en-US" altLang="en-US" dirty="0">
                <a:solidFill>
                  <a:srgbClr val="000000"/>
                </a:solidFill>
                <a:latin typeface="Calibri" panose="020F0502020204030204" pitchFamily="34" charset="0"/>
                <a:ea typeface="宋体" panose="02010600030101010101" pitchFamily="2" charset="-122"/>
              </a:rPr>
              <a:t>105</a:t>
            </a:fld>
            <a:endParaRPr lang="en-US" altLang="en-US" dirty="0">
              <a:solidFill>
                <a:srgbClr val="000000"/>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364968153"/>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幻灯片图像占位符 1"/>
          <p:cNvSpPr>
            <a:spLocks noGrp="1" noRot="1" noChangeAspect="1" noTextEdit="1"/>
          </p:cNvSpPr>
          <p:nvPr>
            <p:ph type="sldImg"/>
          </p:nvPr>
        </p:nvSpPr>
        <p:spPr>
          <a:ln>
            <a:solidFill>
              <a:srgbClr val="000000">
                <a:alpha val="100000"/>
              </a:srgbClr>
            </a:solidFill>
            <a:miter lim="800000"/>
          </a:ln>
        </p:spPr>
      </p:sp>
      <p:sp>
        <p:nvSpPr>
          <p:cNvPr id="43011" name="备注占位符 2"/>
          <p:cNvSpPr>
            <a:spLocks noGrp="1"/>
          </p:cNvSpPr>
          <p:nvPr>
            <p:ph type="body"/>
          </p:nvPr>
        </p:nvSpPr>
        <p:spPr>
          <a:noFill/>
          <a:ln>
            <a:noFill/>
          </a:ln>
        </p:spPr>
        <p:txBody>
          <a:bodyPr wrap="square" lIns="91440" tIns="45720" rIns="91440" bIns="45720" anchor="t"/>
          <a:lstStyle/>
          <a:p>
            <a:pPr lvl="0" eaLnBrk="1" hangingPunct="1"/>
            <a:endParaRPr lang="zh-CN" altLang="en-US" dirty="0"/>
          </a:p>
        </p:txBody>
      </p:sp>
      <p:sp>
        <p:nvSpPr>
          <p:cNvPr id="43012" name="灯片编号占位符 3"/>
          <p:cNvSpPr txBox="1">
            <a:spLocks noGrp="1"/>
          </p:cNvSpPr>
          <p:nvPr>
            <p:ph type="sldNum" sz="quarter"/>
          </p:nvPr>
        </p:nvSpPr>
        <p:spPr>
          <a:xfrm>
            <a:off x="3884613" y="8685213"/>
            <a:ext cx="2971800" cy="458787"/>
          </a:xfrm>
          <a:prstGeom prst="rect">
            <a:avLst/>
          </a:prstGeom>
          <a:noFill/>
          <a:ln w="9525">
            <a:noFill/>
          </a:ln>
        </p:spPr>
        <p:txBody>
          <a:bodyPr anchor="b"/>
          <a:lstStyle/>
          <a:p>
            <a:pPr lvl="0" algn="r" eaLnBrk="1" hangingPunct="1">
              <a:buChar char="•"/>
            </a:pPr>
            <a:fld id="{9A0DB2DC-4C9A-4742-B13C-FB6460FD3503}" type="slidenum">
              <a:rPr lang="en-US" altLang="en-US" dirty="0">
                <a:solidFill>
                  <a:srgbClr val="000000"/>
                </a:solidFill>
                <a:latin typeface="Calibri" panose="020F0502020204030204" pitchFamily="34" charset="0"/>
                <a:ea typeface="宋体" panose="02010600030101010101" pitchFamily="2" charset="-122"/>
              </a:rPr>
              <a:t>106</a:t>
            </a:fld>
            <a:endParaRPr lang="en-US" altLang="en-US" dirty="0">
              <a:solidFill>
                <a:srgbClr val="000000"/>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98120517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E0DCF967-6EE3-4C28-AE0C-2EEA5C3A0DB8}" type="slidenum">
              <a:rPr lang="zh-CN" altLang="en-US" smtClean="0"/>
              <a:t>107</a:t>
            </a:fld>
            <a:endParaRPr lang="zh-CN" altLang="en-US"/>
          </a:p>
        </p:txBody>
      </p:sp>
    </p:spTree>
    <p:extLst>
      <p:ext uri="{BB962C8B-B14F-4D97-AF65-F5344CB8AC3E}">
        <p14:creationId xmlns:p14="http://schemas.microsoft.com/office/powerpoint/2010/main" val="155984394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E0DCF967-6EE3-4C28-AE0C-2EEA5C3A0DB8}" type="slidenum">
              <a:rPr lang="zh-CN" altLang="en-US" smtClean="0"/>
              <a:t>108</a:t>
            </a:fld>
            <a:endParaRPr lang="zh-CN" altLang="en-US"/>
          </a:p>
        </p:txBody>
      </p:sp>
    </p:spTree>
    <p:extLst>
      <p:ext uri="{BB962C8B-B14F-4D97-AF65-F5344CB8AC3E}">
        <p14:creationId xmlns:p14="http://schemas.microsoft.com/office/powerpoint/2010/main" val="217639369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109</a:t>
            </a:fld>
            <a:endParaRPr lang="zh-CN" altLang="en-US"/>
          </a:p>
        </p:txBody>
      </p:sp>
    </p:spTree>
    <p:extLst>
      <p:ext uri="{BB962C8B-B14F-4D97-AF65-F5344CB8AC3E}">
        <p14:creationId xmlns:p14="http://schemas.microsoft.com/office/powerpoint/2010/main" val="14162116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幻灯片图像占位符 1"/>
          <p:cNvSpPr>
            <a:spLocks noGrp="1" noRot="1" noChangeAspect="1" noTextEdit="1"/>
          </p:cNvSpPr>
          <p:nvPr>
            <p:ph type="sldImg"/>
          </p:nvPr>
        </p:nvSpPr>
        <p:spPr>
          <a:ln>
            <a:solidFill>
              <a:srgbClr val="000000">
                <a:alpha val="100000"/>
              </a:srgbClr>
            </a:solidFill>
            <a:miter lim="800000"/>
          </a:ln>
        </p:spPr>
      </p:sp>
      <p:sp>
        <p:nvSpPr>
          <p:cNvPr id="43011" name="备注占位符 2"/>
          <p:cNvSpPr>
            <a:spLocks noGrp="1"/>
          </p:cNvSpPr>
          <p:nvPr>
            <p:ph type="body"/>
          </p:nvPr>
        </p:nvSpPr>
        <p:spPr>
          <a:noFill/>
          <a:ln>
            <a:noFill/>
          </a:ln>
        </p:spPr>
        <p:txBody>
          <a:bodyPr wrap="square" lIns="91440" tIns="45720" rIns="91440" bIns="45720" anchor="t"/>
          <a:lstStyle/>
          <a:p>
            <a:pPr lvl="0" eaLnBrk="1" hangingPunct="1"/>
            <a:endParaRPr lang="zh-CN" altLang="en-US" dirty="0"/>
          </a:p>
        </p:txBody>
      </p:sp>
      <p:sp>
        <p:nvSpPr>
          <p:cNvPr id="43012" name="灯片编号占位符 3"/>
          <p:cNvSpPr txBox="1">
            <a:spLocks noGrp="1"/>
          </p:cNvSpPr>
          <p:nvPr>
            <p:ph type="sldNum" sz="quarter"/>
          </p:nvPr>
        </p:nvSpPr>
        <p:spPr>
          <a:xfrm>
            <a:off x="3884613" y="8685213"/>
            <a:ext cx="2971800" cy="458787"/>
          </a:xfrm>
          <a:prstGeom prst="rect">
            <a:avLst/>
          </a:prstGeom>
          <a:noFill/>
          <a:ln w="9525">
            <a:noFill/>
          </a:ln>
        </p:spPr>
        <p:txBody>
          <a:bodyPr anchor="b"/>
          <a:lstStyle/>
          <a:p>
            <a:pPr lvl="0" algn="r" eaLnBrk="1" hangingPunct="1">
              <a:buChar char="•"/>
            </a:pPr>
            <a:fld id="{9A0DB2DC-4C9A-4742-B13C-FB6460FD3503}" type="slidenum">
              <a:rPr lang="en-US" altLang="en-US" dirty="0">
                <a:solidFill>
                  <a:srgbClr val="000000"/>
                </a:solidFill>
                <a:latin typeface="Calibri" panose="020F0502020204030204" pitchFamily="34" charset="0"/>
                <a:ea typeface="宋体" panose="02010600030101010101" pitchFamily="2" charset="-122"/>
              </a:rPr>
              <a:t>11</a:t>
            </a:fld>
            <a:endParaRPr lang="en-US" altLang="en-US" dirty="0">
              <a:solidFill>
                <a:srgbClr val="000000"/>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206367216"/>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110</a:t>
            </a:fld>
            <a:endParaRPr lang="zh-CN" altLang="en-US"/>
          </a:p>
        </p:txBody>
      </p:sp>
    </p:spTree>
    <p:extLst>
      <p:ext uri="{BB962C8B-B14F-4D97-AF65-F5344CB8AC3E}">
        <p14:creationId xmlns:p14="http://schemas.microsoft.com/office/powerpoint/2010/main" val="22881166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E0DCF967-6EE3-4C28-AE0C-2EEA5C3A0DB8}" type="slidenum">
              <a:rPr lang="zh-CN" altLang="en-US" smtClean="0"/>
              <a:t>12</a:t>
            </a:fld>
            <a:endParaRPr lang="zh-CN" altLang="en-US"/>
          </a:p>
        </p:txBody>
      </p:sp>
    </p:spTree>
    <p:extLst>
      <p:ext uri="{BB962C8B-B14F-4D97-AF65-F5344CB8AC3E}">
        <p14:creationId xmlns:p14="http://schemas.microsoft.com/office/powerpoint/2010/main" val="123748275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E0DCF967-6EE3-4C28-AE0C-2EEA5C3A0DB8}" type="slidenum">
              <a:rPr lang="zh-CN" altLang="en-US" smtClean="0"/>
              <a:t>13</a:t>
            </a:fld>
            <a:endParaRPr lang="zh-CN" altLang="en-US"/>
          </a:p>
        </p:txBody>
      </p:sp>
    </p:spTree>
    <p:extLst>
      <p:ext uri="{BB962C8B-B14F-4D97-AF65-F5344CB8AC3E}">
        <p14:creationId xmlns:p14="http://schemas.microsoft.com/office/powerpoint/2010/main" val="321725143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E0DCF967-6EE3-4C28-AE0C-2EEA5C3A0DB8}" type="slidenum">
              <a:rPr lang="zh-CN" altLang="en-US" smtClean="0"/>
              <a:t>14</a:t>
            </a:fld>
            <a:endParaRPr lang="zh-CN" altLang="en-US"/>
          </a:p>
        </p:txBody>
      </p:sp>
    </p:spTree>
    <p:extLst>
      <p:ext uri="{BB962C8B-B14F-4D97-AF65-F5344CB8AC3E}">
        <p14:creationId xmlns:p14="http://schemas.microsoft.com/office/powerpoint/2010/main" val="170158257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E0DCF967-6EE3-4C28-AE0C-2EEA5C3A0DB8}" type="slidenum">
              <a:rPr lang="zh-CN" altLang="en-US" smtClean="0"/>
              <a:t>15</a:t>
            </a:fld>
            <a:endParaRPr lang="zh-CN" altLang="en-US"/>
          </a:p>
        </p:txBody>
      </p:sp>
    </p:spTree>
    <p:extLst>
      <p:ext uri="{BB962C8B-B14F-4D97-AF65-F5344CB8AC3E}">
        <p14:creationId xmlns:p14="http://schemas.microsoft.com/office/powerpoint/2010/main" val="51096299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E0DCF967-6EE3-4C28-AE0C-2EEA5C3A0DB8}" type="slidenum">
              <a:rPr lang="zh-CN" altLang="en-US" smtClean="0"/>
              <a:t>16</a:t>
            </a:fld>
            <a:endParaRPr lang="zh-CN" altLang="en-US"/>
          </a:p>
        </p:txBody>
      </p:sp>
    </p:spTree>
    <p:extLst>
      <p:ext uri="{BB962C8B-B14F-4D97-AF65-F5344CB8AC3E}">
        <p14:creationId xmlns:p14="http://schemas.microsoft.com/office/powerpoint/2010/main" val="363677812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E0DCF967-6EE3-4C28-AE0C-2EEA5C3A0DB8}" type="slidenum">
              <a:rPr lang="zh-CN" altLang="en-US" smtClean="0"/>
              <a:t>17</a:t>
            </a:fld>
            <a:endParaRPr lang="zh-CN" altLang="en-US"/>
          </a:p>
        </p:txBody>
      </p:sp>
    </p:spTree>
    <p:extLst>
      <p:ext uri="{BB962C8B-B14F-4D97-AF65-F5344CB8AC3E}">
        <p14:creationId xmlns:p14="http://schemas.microsoft.com/office/powerpoint/2010/main" val="227301504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E0DCF967-6EE3-4C28-AE0C-2EEA5C3A0DB8}" type="slidenum">
              <a:rPr lang="zh-CN" altLang="en-US" smtClean="0"/>
              <a:t>18</a:t>
            </a:fld>
            <a:endParaRPr lang="zh-CN" altLang="en-US"/>
          </a:p>
        </p:txBody>
      </p:sp>
    </p:spTree>
    <p:extLst>
      <p:ext uri="{BB962C8B-B14F-4D97-AF65-F5344CB8AC3E}">
        <p14:creationId xmlns:p14="http://schemas.microsoft.com/office/powerpoint/2010/main" val="13575851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E0DCF967-6EE3-4C28-AE0C-2EEA5C3A0DB8}" type="slidenum">
              <a:rPr lang="zh-CN" altLang="en-US" smtClean="0"/>
              <a:t>19</a:t>
            </a:fld>
            <a:endParaRPr lang="zh-CN" altLang="en-US"/>
          </a:p>
        </p:txBody>
      </p:sp>
    </p:spTree>
    <p:extLst>
      <p:ext uri="{BB962C8B-B14F-4D97-AF65-F5344CB8AC3E}">
        <p14:creationId xmlns:p14="http://schemas.microsoft.com/office/powerpoint/2010/main" val="35132951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9A8206-4F6D-4A56-AEC2-C9DAEE2DA8B3}" type="slidenum">
              <a:rPr lang="zh-CN" altLang="en-US" smtClean="0">
                <a:solidFill>
                  <a:prstClr val="black"/>
                </a:solidFill>
              </a:rPr>
              <a:pPr/>
              <a:t>2</a:t>
            </a:fld>
            <a:endParaRPr lang="zh-CN" altLang="en-US">
              <a:solidFill>
                <a:prstClr val="black"/>
              </a:solidFill>
            </a:endParaRPr>
          </a:p>
        </p:txBody>
      </p:sp>
    </p:spTree>
    <p:extLst>
      <p:ext uri="{BB962C8B-B14F-4D97-AF65-F5344CB8AC3E}">
        <p14:creationId xmlns:p14="http://schemas.microsoft.com/office/powerpoint/2010/main" val="193037960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E0DCF967-6EE3-4C28-AE0C-2EEA5C3A0DB8}" type="slidenum">
              <a:rPr lang="zh-CN" altLang="en-US" smtClean="0"/>
              <a:t>20</a:t>
            </a:fld>
            <a:endParaRPr lang="zh-CN" altLang="en-US"/>
          </a:p>
        </p:txBody>
      </p:sp>
    </p:spTree>
    <p:extLst>
      <p:ext uri="{BB962C8B-B14F-4D97-AF65-F5344CB8AC3E}">
        <p14:creationId xmlns:p14="http://schemas.microsoft.com/office/powerpoint/2010/main" val="383234509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E0DCF967-6EE3-4C28-AE0C-2EEA5C3A0DB8}" type="slidenum">
              <a:rPr lang="zh-CN" altLang="en-US" smtClean="0"/>
              <a:t>21</a:t>
            </a:fld>
            <a:endParaRPr lang="zh-CN" altLang="en-US"/>
          </a:p>
        </p:txBody>
      </p:sp>
    </p:spTree>
    <p:extLst>
      <p:ext uri="{BB962C8B-B14F-4D97-AF65-F5344CB8AC3E}">
        <p14:creationId xmlns:p14="http://schemas.microsoft.com/office/powerpoint/2010/main" val="161668671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22</a:t>
            </a:fld>
            <a:endParaRPr lang="zh-CN" altLang="en-US"/>
          </a:p>
        </p:txBody>
      </p:sp>
    </p:spTree>
    <p:extLst>
      <p:ext uri="{BB962C8B-B14F-4D97-AF65-F5344CB8AC3E}">
        <p14:creationId xmlns:p14="http://schemas.microsoft.com/office/powerpoint/2010/main" val="263077728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23</a:t>
            </a:fld>
            <a:endParaRPr lang="zh-CN" altLang="en-US"/>
          </a:p>
        </p:txBody>
      </p:sp>
    </p:spTree>
    <p:extLst>
      <p:ext uri="{BB962C8B-B14F-4D97-AF65-F5344CB8AC3E}">
        <p14:creationId xmlns:p14="http://schemas.microsoft.com/office/powerpoint/2010/main" val="64293111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24</a:t>
            </a:fld>
            <a:endParaRPr lang="zh-CN" altLang="en-US"/>
          </a:p>
        </p:txBody>
      </p:sp>
    </p:spTree>
    <p:extLst>
      <p:ext uri="{BB962C8B-B14F-4D97-AF65-F5344CB8AC3E}">
        <p14:creationId xmlns:p14="http://schemas.microsoft.com/office/powerpoint/2010/main" val="283345314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25</a:t>
            </a:fld>
            <a:endParaRPr lang="zh-CN" altLang="en-US"/>
          </a:p>
        </p:txBody>
      </p:sp>
    </p:spTree>
    <p:extLst>
      <p:ext uri="{BB962C8B-B14F-4D97-AF65-F5344CB8AC3E}">
        <p14:creationId xmlns:p14="http://schemas.microsoft.com/office/powerpoint/2010/main" val="220760675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26</a:t>
            </a:fld>
            <a:endParaRPr lang="zh-CN" altLang="en-US"/>
          </a:p>
        </p:txBody>
      </p:sp>
    </p:spTree>
    <p:extLst>
      <p:ext uri="{BB962C8B-B14F-4D97-AF65-F5344CB8AC3E}">
        <p14:creationId xmlns:p14="http://schemas.microsoft.com/office/powerpoint/2010/main" val="420009461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27</a:t>
            </a:fld>
            <a:endParaRPr lang="zh-CN" altLang="en-US"/>
          </a:p>
        </p:txBody>
      </p:sp>
    </p:spTree>
    <p:extLst>
      <p:ext uri="{BB962C8B-B14F-4D97-AF65-F5344CB8AC3E}">
        <p14:creationId xmlns:p14="http://schemas.microsoft.com/office/powerpoint/2010/main" val="406319402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28</a:t>
            </a:fld>
            <a:endParaRPr lang="zh-CN" altLang="en-US"/>
          </a:p>
        </p:txBody>
      </p:sp>
    </p:spTree>
    <p:extLst>
      <p:ext uri="{BB962C8B-B14F-4D97-AF65-F5344CB8AC3E}">
        <p14:creationId xmlns:p14="http://schemas.microsoft.com/office/powerpoint/2010/main" val="308516602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29</a:t>
            </a:fld>
            <a:endParaRPr lang="zh-CN" altLang="en-US"/>
          </a:p>
        </p:txBody>
      </p:sp>
    </p:spTree>
    <p:extLst>
      <p:ext uri="{BB962C8B-B14F-4D97-AF65-F5344CB8AC3E}">
        <p14:creationId xmlns:p14="http://schemas.microsoft.com/office/powerpoint/2010/main" val="362016547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幻灯片图像占位符 1"/>
          <p:cNvSpPr>
            <a:spLocks noGrp="1" noRot="1" noChangeAspect="1" noTextEdit="1"/>
          </p:cNvSpPr>
          <p:nvPr>
            <p:ph type="sldImg"/>
          </p:nvPr>
        </p:nvSpPr>
        <p:spPr>
          <a:ln>
            <a:solidFill>
              <a:srgbClr val="000000">
                <a:alpha val="100000"/>
              </a:srgbClr>
            </a:solidFill>
            <a:miter lim="800000"/>
          </a:ln>
        </p:spPr>
      </p:sp>
      <p:sp>
        <p:nvSpPr>
          <p:cNvPr id="43011" name="备注占位符 2"/>
          <p:cNvSpPr>
            <a:spLocks noGrp="1"/>
          </p:cNvSpPr>
          <p:nvPr>
            <p:ph type="body"/>
          </p:nvPr>
        </p:nvSpPr>
        <p:spPr>
          <a:noFill/>
          <a:ln>
            <a:noFill/>
          </a:ln>
        </p:spPr>
        <p:txBody>
          <a:bodyPr wrap="square" lIns="91440" tIns="45720" rIns="91440" bIns="45720" anchor="t"/>
          <a:lstStyle/>
          <a:p>
            <a:pPr lvl="0" eaLnBrk="1" hangingPunct="1"/>
            <a:endParaRPr lang="zh-CN" altLang="en-US" dirty="0"/>
          </a:p>
        </p:txBody>
      </p:sp>
      <p:sp>
        <p:nvSpPr>
          <p:cNvPr id="43012" name="灯片编号占位符 3"/>
          <p:cNvSpPr txBox="1">
            <a:spLocks noGrp="1"/>
          </p:cNvSpPr>
          <p:nvPr>
            <p:ph type="sldNum" sz="quarter"/>
          </p:nvPr>
        </p:nvSpPr>
        <p:spPr>
          <a:xfrm>
            <a:off x="3884613" y="8685213"/>
            <a:ext cx="2971800" cy="458787"/>
          </a:xfrm>
          <a:prstGeom prst="rect">
            <a:avLst/>
          </a:prstGeom>
          <a:noFill/>
          <a:ln w="9525">
            <a:noFill/>
          </a:ln>
        </p:spPr>
        <p:txBody>
          <a:bodyPr anchor="b"/>
          <a:lstStyle/>
          <a:p>
            <a:pPr lvl="0" algn="r" eaLnBrk="1" hangingPunct="1">
              <a:buChar char="•"/>
            </a:pPr>
            <a:fld id="{9A0DB2DC-4C9A-4742-B13C-FB6460FD3503}" type="slidenum">
              <a:rPr lang="en-US" altLang="en-US" dirty="0">
                <a:solidFill>
                  <a:srgbClr val="000000"/>
                </a:solidFill>
                <a:latin typeface="Calibri" panose="020F0502020204030204" pitchFamily="34" charset="0"/>
                <a:ea typeface="宋体" panose="02010600030101010101" pitchFamily="2" charset="-122"/>
              </a:rPr>
              <a:t>3</a:t>
            </a:fld>
            <a:endParaRPr lang="en-US" altLang="en-US" dirty="0">
              <a:solidFill>
                <a:srgbClr val="000000"/>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4650196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30</a:t>
            </a:fld>
            <a:endParaRPr lang="zh-CN" altLang="en-US"/>
          </a:p>
        </p:txBody>
      </p:sp>
    </p:spTree>
    <p:extLst>
      <p:ext uri="{BB962C8B-B14F-4D97-AF65-F5344CB8AC3E}">
        <p14:creationId xmlns:p14="http://schemas.microsoft.com/office/powerpoint/2010/main" val="182596952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31</a:t>
            </a:fld>
            <a:endParaRPr lang="zh-CN" altLang="en-US"/>
          </a:p>
        </p:txBody>
      </p:sp>
    </p:spTree>
    <p:extLst>
      <p:ext uri="{BB962C8B-B14F-4D97-AF65-F5344CB8AC3E}">
        <p14:creationId xmlns:p14="http://schemas.microsoft.com/office/powerpoint/2010/main" val="193308324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32</a:t>
            </a:fld>
            <a:endParaRPr lang="zh-CN" altLang="en-US"/>
          </a:p>
        </p:txBody>
      </p:sp>
    </p:spTree>
    <p:extLst>
      <p:ext uri="{BB962C8B-B14F-4D97-AF65-F5344CB8AC3E}">
        <p14:creationId xmlns:p14="http://schemas.microsoft.com/office/powerpoint/2010/main" val="59047851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33</a:t>
            </a:fld>
            <a:endParaRPr lang="zh-CN" altLang="en-US"/>
          </a:p>
        </p:txBody>
      </p:sp>
    </p:spTree>
    <p:extLst>
      <p:ext uri="{BB962C8B-B14F-4D97-AF65-F5344CB8AC3E}">
        <p14:creationId xmlns:p14="http://schemas.microsoft.com/office/powerpoint/2010/main" val="86963843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34</a:t>
            </a:fld>
            <a:endParaRPr lang="zh-CN" altLang="en-US"/>
          </a:p>
        </p:txBody>
      </p:sp>
    </p:spTree>
    <p:extLst>
      <p:ext uri="{BB962C8B-B14F-4D97-AF65-F5344CB8AC3E}">
        <p14:creationId xmlns:p14="http://schemas.microsoft.com/office/powerpoint/2010/main" val="209746827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35</a:t>
            </a:fld>
            <a:endParaRPr lang="zh-CN" altLang="en-US"/>
          </a:p>
        </p:txBody>
      </p:sp>
    </p:spTree>
    <p:extLst>
      <p:ext uri="{BB962C8B-B14F-4D97-AF65-F5344CB8AC3E}">
        <p14:creationId xmlns:p14="http://schemas.microsoft.com/office/powerpoint/2010/main" val="288976209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36</a:t>
            </a:fld>
            <a:endParaRPr lang="zh-CN" altLang="en-US"/>
          </a:p>
        </p:txBody>
      </p:sp>
    </p:spTree>
    <p:extLst>
      <p:ext uri="{BB962C8B-B14F-4D97-AF65-F5344CB8AC3E}">
        <p14:creationId xmlns:p14="http://schemas.microsoft.com/office/powerpoint/2010/main" val="306460150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37</a:t>
            </a:fld>
            <a:endParaRPr lang="zh-CN" altLang="en-US"/>
          </a:p>
        </p:txBody>
      </p:sp>
    </p:spTree>
    <p:extLst>
      <p:ext uri="{BB962C8B-B14F-4D97-AF65-F5344CB8AC3E}">
        <p14:creationId xmlns:p14="http://schemas.microsoft.com/office/powerpoint/2010/main" val="281721678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38</a:t>
            </a:fld>
            <a:endParaRPr lang="zh-CN" altLang="en-US"/>
          </a:p>
        </p:txBody>
      </p:sp>
    </p:spTree>
    <p:extLst>
      <p:ext uri="{BB962C8B-B14F-4D97-AF65-F5344CB8AC3E}">
        <p14:creationId xmlns:p14="http://schemas.microsoft.com/office/powerpoint/2010/main" val="412558960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39</a:t>
            </a:fld>
            <a:endParaRPr lang="zh-CN" altLang="en-US"/>
          </a:p>
        </p:txBody>
      </p:sp>
    </p:spTree>
    <p:extLst>
      <p:ext uri="{BB962C8B-B14F-4D97-AF65-F5344CB8AC3E}">
        <p14:creationId xmlns:p14="http://schemas.microsoft.com/office/powerpoint/2010/main" val="405445815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9A8206-4F6D-4A56-AEC2-C9DAEE2DA8B3}" type="slidenum">
              <a:rPr lang="zh-CN" altLang="en-US" smtClean="0">
                <a:solidFill>
                  <a:prstClr val="black"/>
                </a:solidFill>
              </a:rPr>
              <a:pPr/>
              <a:t>4</a:t>
            </a:fld>
            <a:endParaRPr lang="zh-CN" altLang="en-US">
              <a:solidFill>
                <a:prstClr val="black"/>
              </a:solidFill>
            </a:endParaRPr>
          </a:p>
        </p:txBody>
      </p:sp>
    </p:spTree>
    <p:extLst>
      <p:ext uri="{BB962C8B-B14F-4D97-AF65-F5344CB8AC3E}">
        <p14:creationId xmlns:p14="http://schemas.microsoft.com/office/powerpoint/2010/main" val="195772832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9A8206-4F6D-4A56-AEC2-C9DAEE2DA8B3}" type="slidenum">
              <a:rPr lang="zh-CN" altLang="en-US" smtClean="0">
                <a:solidFill>
                  <a:prstClr val="black"/>
                </a:solidFill>
              </a:rPr>
              <a:pPr/>
              <a:t>40</a:t>
            </a:fld>
            <a:endParaRPr lang="zh-CN" altLang="en-US">
              <a:solidFill>
                <a:prstClr val="black"/>
              </a:solidFill>
            </a:endParaRPr>
          </a:p>
        </p:txBody>
      </p:sp>
    </p:spTree>
    <p:extLst>
      <p:ext uri="{BB962C8B-B14F-4D97-AF65-F5344CB8AC3E}">
        <p14:creationId xmlns:p14="http://schemas.microsoft.com/office/powerpoint/2010/main" val="189239548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9A8206-4F6D-4A56-AEC2-C9DAEE2DA8B3}" type="slidenum">
              <a:rPr lang="zh-CN" altLang="en-US" smtClean="0">
                <a:solidFill>
                  <a:prstClr val="black"/>
                </a:solidFill>
              </a:rPr>
              <a:pPr/>
              <a:t>41</a:t>
            </a:fld>
            <a:endParaRPr lang="zh-CN" altLang="en-US">
              <a:solidFill>
                <a:prstClr val="black"/>
              </a:solidFill>
            </a:endParaRPr>
          </a:p>
        </p:txBody>
      </p:sp>
    </p:spTree>
    <p:extLst>
      <p:ext uri="{BB962C8B-B14F-4D97-AF65-F5344CB8AC3E}">
        <p14:creationId xmlns:p14="http://schemas.microsoft.com/office/powerpoint/2010/main" val="97427629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42</a:t>
            </a:fld>
            <a:endParaRPr lang="zh-CN" altLang="en-US"/>
          </a:p>
        </p:txBody>
      </p:sp>
    </p:spTree>
    <p:extLst>
      <p:ext uri="{BB962C8B-B14F-4D97-AF65-F5344CB8AC3E}">
        <p14:creationId xmlns:p14="http://schemas.microsoft.com/office/powerpoint/2010/main" val="387668549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43</a:t>
            </a:fld>
            <a:endParaRPr lang="zh-CN" altLang="en-US"/>
          </a:p>
        </p:txBody>
      </p:sp>
    </p:spTree>
    <p:extLst>
      <p:ext uri="{BB962C8B-B14F-4D97-AF65-F5344CB8AC3E}">
        <p14:creationId xmlns:p14="http://schemas.microsoft.com/office/powerpoint/2010/main" val="277758074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44</a:t>
            </a:fld>
            <a:endParaRPr lang="zh-CN" altLang="en-US"/>
          </a:p>
        </p:txBody>
      </p:sp>
    </p:spTree>
    <p:extLst>
      <p:ext uri="{BB962C8B-B14F-4D97-AF65-F5344CB8AC3E}">
        <p14:creationId xmlns:p14="http://schemas.microsoft.com/office/powerpoint/2010/main" val="53965400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45</a:t>
            </a:fld>
            <a:endParaRPr lang="zh-CN" altLang="en-US"/>
          </a:p>
        </p:txBody>
      </p:sp>
    </p:spTree>
    <p:extLst>
      <p:ext uri="{BB962C8B-B14F-4D97-AF65-F5344CB8AC3E}">
        <p14:creationId xmlns:p14="http://schemas.microsoft.com/office/powerpoint/2010/main" val="409507795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46</a:t>
            </a:fld>
            <a:endParaRPr lang="zh-CN" altLang="en-US"/>
          </a:p>
        </p:txBody>
      </p:sp>
    </p:spTree>
    <p:extLst>
      <p:ext uri="{BB962C8B-B14F-4D97-AF65-F5344CB8AC3E}">
        <p14:creationId xmlns:p14="http://schemas.microsoft.com/office/powerpoint/2010/main" val="166319529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47</a:t>
            </a:fld>
            <a:endParaRPr lang="zh-CN" altLang="en-US"/>
          </a:p>
        </p:txBody>
      </p:sp>
    </p:spTree>
    <p:extLst>
      <p:ext uri="{BB962C8B-B14F-4D97-AF65-F5344CB8AC3E}">
        <p14:creationId xmlns:p14="http://schemas.microsoft.com/office/powerpoint/2010/main" val="104055773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48</a:t>
            </a:fld>
            <a:endParaRPr lang="zh-CN" altLang="en-US"/>
          </a:p>
        </p:txBody>
      </p:sp>
    </p:spTree>
    <p:extLst>
      <p:ext uri="{BB962C8B-B14F-4D97-AF65-F5344CB8AC3E}">
        <p14:creationId xmlns:p14="http://schemas.microsoft.com/office/powerpoint/2010/main" val="290535391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49</a:t>
            </a:fld>
            <a:endParaRPr lang="zh-CN" altLang="en-US"/>
          </a:p>
        </p:txBody>
      </p:sp>
    </p:spTree>
    <p:extLst>
      <p:ext uri="{BB962C8B-B14F-4D97-AF65-F5344CB8AC3E}">
        <p14:creationId xmlns:p14="http://schemas.microsoft.com/office/powerpoint/2010/main" val="7413560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幻灯片图像占位符 1"/>
          <p:cNvSpPr>
            <a:spLocks noGrp="1" noRot="1" noChangeAspect="1" noTextEdit="1"/>
          </p:cNvSpPr>
          <p:nvPr>
            <p:ph type="sldImg"/>
          </p:nvPr>
        </p:nvSpPr>
        <p:spPr>
          <a:ln>
            <a:solidFill>
              <a:srgbClr val="000000">
                <a:alpha val="100000"/>
              </a:srgbClr>
            </a:solidFill>
            <a:miter lim="800000"/>
          </a:ln>
        </p:spPr>
      </p:sp>
      <p:sp>
        <p:nvSpPr>
          <p:cNvPr id="43011" name="备注占位符 2"/>
          <p:cNvSpPr>
            <a:spLocks noGrp="1"/>
          </p:cNvSpPr>
          <p:nvPr>
            <p:ph type="body"/>
          </p:nvPr>
        </p:nvSpPr>
        <p:spPr>
          <a:noFill/>
          <a:ln>
            <a:noFill/>
          </a:ln>
        </p:spPr>
        <p:txBody>
          <a:bodyPr wrap="square" lIns="91440" tIns="45720" rIns="91440" bIns="45720" anchor="t"/>
          <a:lstStyle/>
          <a:p>
            <a:pPr lvl="0" eaLnBrk="1" hangingPunct="1"/>
            <a:endParaRPr lang="zh-CN" altLang="en-US" dirty="0"/>
          </a:p>
        </p:txBody>
      </p:sp>
      <p:sp>
        <p:nvSpPr>
          <p:cNvPr id="43012" name="灯片编号占位符 3"/>
          <p:cNvSpPr txBox="1">
            <a:spLocks noGrp="1"/>
          </p:cNvSpPr>
          <p:nvPr>
            <p:ph type="sldNum" sz="quarter"/>
          </p:nvPr>
        </p:nvSpPr>
        <p:spPr>
          <a:xfrm>
            <a:off x="3884613" y="8685213"/>
            <a:ext cx="2971800" cy="458787"/>
          </a:xfrm>
          <a:prstGeom prst="rect">
            <a:avLst/>
          </a:prstGeom>
          <a:noFill/>
          <a:ln w="9525">
            <a:noFill/>
          </a:ln>
        </p:spPr>
        <p:txBody>
          <a:bodyPr anchor="b"/>
          <a:lstStyle/>
          <a:p>
            <a:pPr lvl="0" algn="r" eaLnBrk="1" hangingPunct="1">
              <a:buChar char="•"/>
            </a:pPr>
            <a:fld id="{9A0DB2DC-4C9A-4742-B13C-FB6460FD3503}" type="slidenum">
              <a:rPr lang="en-US" altLang="en-US" dirty="0">
                <a:solidFill>
                  <a:srgbClr val="000000"/>
                </a:solidFill>
                <a:latin typeface="Calibri" panose="020F0502020204030204" pitchFamily="34" charset="0"/>
                <a:ea typeface="宋体" panose="02010600030101010101" pitchFamily="2" charset="-122"/>
              </a:rPr>
              <a:t>5</a:t>
            </a:fld>
            <a:endParaRPr lang="en-US" altLang="en-US" dirty="0">
              <a:solidFill>
                <a:srgbClr val="000000"/>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64993409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50</a:t>
            </a:fld>
            <a:endParaRPr lang="zh-CN" altLang="en-US"/>
          </a:p>
        </p:txBody>
      </p:sp>
    </p:spTree>
    <p:extLst>
      <p:ext uri="{BB962C8B-B14F-4D97-AF65-F5344CB8AC3E}">
        <p14:creationId xmlns:p14="http://schemas.microsoft.com/office/powerpoint/2010/main" val="190661003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51</a:t>
            </a:fld>
            <a:endParaRPr lang="zh-CN" altLang="en-US"/>
          </a:p>
        </p:txBody>
      </p:sp>
    </p:spTree>
    <p:extLst>
      <p:ext uri="{BB962C8B-B14F-4D97-AF65-F5344CB8AC3E}">
        <p14:creationId xmlns:p14="http://schemas.microsoft.com/office/powerpoint/2010/main" val="108599325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52</a:t>
            </a:fld>
            <a:endParaRPr lang="zh-CN" altLang="en-US"/>
          </a:p>
        </p:txBody>
      </p:sp>
    </p:spTree>
    <p:extLst>
      <p:ext uri="{BB962C8B-B14F-4D97-AF65-F5344CB8AC3E}">
        <p14:creationId xmlns:p14="http://schemas.microsoft.com/office/powerpoint/2010/main" val="31836086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53</a:t>
            </a:fld>
            <a:endParaRPr lang="zh-CN" altLang="en-US"/>
          </a:p>
        </p:txBody>
      </p:sp>
    </p:spTree>
    <p:extLst>
      <p:ext uri="{BB962C8B-B14F-4D97-AF65-F5344CB8AC3E}">
        <p14:creationId xmlns:p14="http://schemas.microsoft.com/office/powerpoint/2010/main" val="62493235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54</a:t>
            </a:fld>
            <a:endParaRPr lang="zh-CN" altLang="en-US"/>
          </a:p>
        </p:txBody>
      </p:sp>
    </p:spTree>
    <p:extLst>
      <p:ext uri="{BB962C8B-B14F-4D97-AF65-F5344CB8AC3E}">
        <p14:creationId xmlns:p14="http://schemas.microsoft.com/office/powerpoint/2010/main" val="103847736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55</a:t>
            </a:fld>
            <a:endParaRPr lang="zh-CN" altLang="en-US"/>
          </a:p>
        </p:txBody>
      </p:sp>
    </p:spTree>
    <p:extLst>
      <p:ext uri="{BB962C8B-B14F-4D97-AF65-F5344CB8AC3E}">
        <p14:creationId xmlns:p14="http://schemas.microsoft.com/office/powerpoint/2010/main" val="404013604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56</a:t>
            </a:fld>
            <a:endParaRPr lang="zh-CN" altLang="en-US"/>
          </a:p>
        </p:txBody>
      </p:sp>
    </p:spTree>
    <p:extLst>
      <p:ext uri="{BB962C8B-B14F-4D97-AF65-F5344CB8AC3E}">
        <p14:creationId xmlns:p14="http://schemas.microsoft.com/office/powerpoint/2010/main" val="114398624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57</a:t>
            </a:fld>
            <a:endParaRPr lang="zh-CN" altLang="en-US"/>
          </a:p>
        </p:txBody>
      </p:sp>
    </p:spTree>
    <p:extLst>
      <p:ext uri="{BB962C8B-B14F-4D97-AF65-F5344CB8AC3E}">
        <p14:creationId xmlns:p14="http://schemas.microsoft.com/office/powerpoint/2010/main" val="410217354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58</a:t>
            </a:fld>
            <a:endParaRPr lang="zh-CN" altLang="en-US"/>
          </a:p>
        </p:txBody>
      </p:sp>
    </p:spTree>
    <p:extLst>
      <p:ext uri="{BB962C8B-B14F-4D97-AF65-F5344CB8AC3E}">
        <p14:creationId xmlns:p14="http://schemas.microsoft.com/office/powerpoint/2010/main" val="288877918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59</a:t>
            </a:fld>
            <a:endParaRPr lang="zh-CN" altLang="en-US"/>
          </a:p>
        </p:txBody>
      </p:sp>
    </p:spTree>
    <p:extLst>
      <p:ext uri="{BB962C8B-B14F-4D97-AF65-F5344CB8AC3E}">
        <p14:creationId xmlns:p14="http://schemas.microsoft.com/office/powerpoint/2010/main" val="375789564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幻灯片图像占位符 1"/>
          <p:cNvSpPr>
            <a:spLocks noGrp="1" noRot="1" noChangeAspect="1" noTextEdit="1"/>
          </p:cNvSpPr>
          <p:nvPr>
            <p:ph type="sldImg"/>
          </p:nvPr>
        </p:nvSpPr>
        <p:spPr>
          <a:ln>
            <a:solidFill>
              <a:srgbClr val="000000">
                <a:alpha val="100000"/>
              </a:srgbClr>
            </a:solidFill>
            <a:miter lim="800000"/>
          </a:ln>
        </p:spPr>
      </p:sp>
      <p:sp>
        <p:nvSpPr>
          <p:cNvPr id="43011" name="备注占位符 2"/>
          <p:cNvSpPr>
            <a:spLocks noGrp="1"/>
          </p:cNvSpPr>
          <p:nvPr>
            <p:ph type="body"/>
          </p:nvPr>
        </p:nvSpPr>
        <p:spPr>
          <a:noFill/>
          <a:ln>
            <a:noFill/>
          </a:ln>
        </p:spPr>
        <p:txBody>
          <a:bodyPr wrap="square" lIns="91440" tIns="45720" rIns="91440" bIns="45720" anchor="t"/>
          <a:lstStyle/>
          <a:p>
            <a:pPr lvl="0" eaLnBrk="1" hangingPunct="1"/>
            <a:endParaRPr lang="zh-CN" altLang="en-US" dirty="0"/>
          </a:p>
        </p:txBody>
      </p:sp>
      <p:sp>
        <p:nvSpPr>
          <p:cNvPr id="43012" name="灯片编号占位符 3"/>
          <p:cNvSpPr txBox="1">
            <a:spLocks noGrp="1"/>
          </p:cNvSpPr>
          <p:nvPr>
            <p:ph type="sldNum" sz="quarter"/>
          </p:nvPr>
        </p:nvSpPr>
        <p:spPr>
          <a:xfrm>
            <a:off x="3884613" y="8685213"/>
            <a:ext cx="2971800" cy="458787"/>
          </a:xfrm>
          <a:prstGeom prst="rect">
            <a:avLst/>
          </a:prstGeom>
          <a:noFill/>
          <a:ln w="9525">
            <a:noFill/>
          </a:ln>
        </p:spPr>
        <p:txBody>
          <a:bodyPr anchor="b"/>
          <a:lstStyle/>
          <a:p>
            <a:pPr lvl="0" algn="r" eaLnBrk="1" hangingPunct="1">
              <a:buChar char="•"/>
            </a:pPr>
            <a:fld id="{9A0DB2DC-4C9A-4742-B13C-FB6460FD3503}" type="slidenum">
              <a:rPr lang="en-US" altLang="en-US" dirty="0">
                <a:solidFill>
                  <a:srgbClr val="000000"/>
                </a:solidFill>
                <a:latin typeface="Calibri" panose="020F0502020204030204" pitchFamily="34" charset="0"/>
                <a:ea typeface="宋体" panose="02010600030101010101" pitchFamily="2" charset="-122"/>
              </a:rPr>
              <a:t>6</a:t>
            </a:fld>
            <a:endParaRPr lang="en-US" altLang="en-US" dirty="0">
              <a:solidFill>
                <a:srgbClr val="000000"/>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402321841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60</a:t>
            </a:fld>
            <a:endParaRPr lang="zh-CN" altLang="en-US"/>
          </a:p>
        </p:txBody>
      </p:sp>
    </p:spTree>
    <p:extLst>
      <p:ext uri="{BB962C8B-B14F-4D97-AF65-F5344CB8AC3E}">
        <p14:creationId xmlns:p14="http://schemas.microsoft.com/office/powerpoint/2010/main" val="133915372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61</a:t>
            </a:fld>
            <a:endParaRPr lang="zh-CN" altLang="en-US"/>
          </a:p>
        </p:txBody>
      </p:sp>
    </p:spTree>
    <p:extLst>
      <p:ext uri="{BB962C8B-B14F-4D97-AF65-F5344CB8AC3E}">
        <p14:creationId xmlns:p14="http://schemas.microsoft.com/office/powerpoint/2010/main" val="236708155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62</a:t>
            </a:fld>
            <a:endParaRPr lang="zh-CN" altLang="en-US"/>
          </a:p>
        </p:txBody>
      </p:sp>
    </p:spTree>
    <p:extLst>
      <p:ext uri="{BB962C8B-B14F-4D97-AF65-F5344CB8AC3E}">
        <p14:creationId xmlns:p14="http://schemas.microsoft.com/office/powerpoint/2010/main" val="356832863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63</a:t>
            </a:fld>
            <a:endParaRPr lang="zh-CN" altLang="en-US"/>
          </a:p>
        </p:txBody>
      </p:sp>
    </p:spTree>
    <p:extLst>
      <p:ext uri="{BB962C8B-B14F-4D97-AF65-F5344CB8AC3E}">
        <p14:creationId xmlns:p14="http://schemas.microsoft.com/office/powerpoint/2010/main" val="136482496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64</a:t>
            </a:fld>
            <a:endParaRPr lang="zh-CN" altLang="en-US"/>
          </a:p>
        </p:txBody>
      </p:sp>
    </p:spTree>
    <p:extLst>
      <p:ext uri="{BB962C8B-B14F-4D97-AF65-F5344CB8AC3E}">
        <p14:creationId xmlns:p14="http://schemas.microsoft.com/office/powerpoint/2010/main" val="44929007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65</a:t>
            </a:fld>
            <a:endParaRPr lang="zh-CN" altLang="en-US"/>
          </a:p>
        </p:txBody>
      </p:sp>
    </p:spTree>
    <p:extLst>
      <p:ext uri="{BB962C8B-B14F-4D97-AF65-F5344CB8AC3E}">
        <p14:creationId xmlns:p14="http://schemas.microsoft.com/office/powerpoint/2010/main" val="13166106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66</a:t>
            </a:fld>
            <a:endParaRPr lang="zh-CN" altLang="en-US"/>
          </a:p>
        </p:txBody>
      </p:sp>
    </p:spTree>
    <p:extLst>
      <p:ext uri="{BB962C8B-B14F-4D97-AF65-F5344CB8AC3E}">
        <p14:creationId xmlns:p14="http://schemas.microsoft.com/office/powerpoint/2010/main" val="243390003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67</a:t>
            </a:fld>
            <a:endParaRPr lang="zh-CN" altLang="en-US"/>
          </a:p>
        </p:txBody>
      </p:sp>
    </p:spTree>
    <p:extLst>
      <p:ext uri="{BB962C8B-B14F-4D97-AF65-F5344CB8AC3E}">
        <p14:creationId xmlns:p14="http://schemas.microsoft.com/office/powerpoint/2010/main" val="278132522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68</a:t>
            </a:fld>
            <a:endParaRPr lang="zh-CN" altLang="en-US"/>
          </a:p>
        </p:txBody>
      </p:sp>
    </p:spTree>
    <p:extLst>
      <p:ext uri="{BB962C8B-B14F-4D97-AF65-F5344CB8AC3E}">
        <p14:creationId xmlns:p14="http://schemas.microsoft.com/office/powerpoint/2010/main" val="320609828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69</a:t>
            </a:fld>
            <a:endParaRPr lang="zh-CN" altLang="en-US"/>
          </a:p>
        </p:txBody>
      </p:sp>
    </p:spTree>
    <p:extLst>
      <p:ext uri="{BB962C8B-B14F-4D97-AF65-F5344CB8AC3E}">
        <p14:creationId xmlns:p14="http://schemas.microsoft.com/office/powerpoint/2010/main" val="226745370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幻灯片图像占位符 1"/>
          <p:cNvSpPr>
            <a:spLocks noGrp="1" noRot="1" noChangeAspect="1" noTextEdit="1"/>
          </p:cNvSpPr>
          <p:nvPr>
            <p:ph type="sldImg"/>
          </p:nvPr>
        </p:nvSpPr>
        <p:spPr>
          <a:ln>
            <a:solidFill>
              <a:srgbClr val="000000">
                <a:alpha val="100000"/>
              </a:srgbClr>
            </a:solidFill>
            <a:miter lim="800000"/>
          </a:ln>
        </p:spPr>
      </p:sp>
      <p:sp>
        <p:nvSpPr>
          <p:cNvPr id="43011" name="备注占位符 2"/>
          <p:cNvSpPr>
            <a:spLocks noGrp="1"/>
          </p:cNvSpPr>
          <p:nvPr>
            <p:ph type="body"/>
          </p:nvPr>
        </p:nvSpPr>
        <p:spPr>
          <a:noFill/>
          <a:ln>
            <a:noFill/>
          </a:ln>
        </p:spPr>
        <p:txBody>
          <a:bodyPr wrap="square" lIns="91440" tIns="45720" rIns="91440" bIns="45720" anchor="t"/>
          <a:lstStyle/>
          <a:p>
            <a:pPr lvl="0" eaLnBrk="1" hangingPunct="1"/>
            <a:endParaRPr lang="zh-CN" altLang="en-US" dirty="0"/>
          </a:p>
        </p:txBody>
      </p:sp>
      <p:sp>
        <p:nvSpPr>
          <p:cNvPr id="43012" name="灯片编号占位符 3"/>
          <p:cNvSpPr txBox="1">
            <a:spLocks noGrp="1"/>
          </p:cNvSpPr>
          <p:nvPr>
            <p:ph type="sldNum" sz="quarter"/>
          </p:nvPr>
        </p:nvSpPr>
        <p:spPr>
          <a:xfrm>
            <a:off x="3884613" y="8685213"/>
            <a:ext cx="2971800" cy="458787"/>
          </a:xfrm>
          <a:prstGeom prst="rect">
            <a:avLst/>
          </a:prstGeom>
          <a:noFill/>
          <a:ln w="9525">
            <a:noFill/>
          </a:ln>
        </p:spPr>
        <p:txBody>
          <a:bodyPr anchor="b"/>
          <a:lstStyle/>
          <a:p>
            <a:pPr lvl="0" algn="r" eaLnBrk="1" hangingPunct="1">
              <a:buChar char="•"/>
            </a:pPr>
            <a:fld id="{9A0DB2DC-4C9A-4742-B13C-FB6460FD3503}" type="slidenum">
              <a:rPr lang="en-US" altLang="en-US" dirty="0">
                <a:solidFill>
                  <a:srgbClr val="000000"/>
                </a:solidFill>
                <a:latin typeface="Calibri" panose="020F0502020204030204" pitchFamily="34" charset="0"/>
                <a:ea typeface="宋体" panose="02010600030101010101" pitchFamily="2" charset="-122"/>
              </a:rPr>
              <a:t>7</a:t>
            </a:fld>
            <a:endParaRPr lang="en-US" altLang="en-US" dirty="0">
              <a:solidFill>
                <a:srgbClr val="000000"/>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67949922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70</a:t>
            </a:fld>
            <a:endParaRPr lang="zh-CN" altLang="en-US"/>
          </a:p>
        </p:txBody>
      </p:sp>
    </p:spTree>
    <p:extLst>
      <p:ext uri="{BB962C8B-B14F-4D97-AF65-F5344CB8AC3E}">
        <p14:creationId xmlns:p14="http://schemas.microsoft.com/office/powerpoint/2010/main" val="288252088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71</a:t>
            </a:fld>
            <a:endParaRPr lang="zh-CN" altLang="en-US"/>
          </a:p>
        </p:txBody>
      </p:sp>
    </p:spTree>
    <p:extLst>
      <p:ext uri="{BB962C8B-B14F-4D97-AF65-F5344CB8AC3E}">
        <p14:creationId xmlns:p14="http://schemas.microsoft.com/office/powerpoint/2010/main" val="276820859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72</a:t>
            </a:fld>
            <a:endParaRPr lang="zh-CN" altLang="en-US"/>
          </a:p>
        </p:txBody>
      </p:sp>
    </p:spTree>
    <p:extLst>
      <p:ext uri="{BB962C8B-B14F-4D97-AF65-F5344CB8AC3E}">
        <p14:creationId xmlns:p14="http://schemas.microsoft.com/office/powerpoint/2010/main" val="114839183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73</a:t>
            </a:fld>
            <a:endParaRPr lang="zh-CN" altLang="en-US"/>
          </a:p>
        </p:txBody>
      </p:sp>
    </p:spTree>
    <p:extLst>
      <p:ext uri="{BB962C8B-B14F-4D97-AF65-F5344CB8AC3E}">
        <p14:creationId xmlns:p14="http://schemas.microsoft.com/office/powerpoint/2010/main" val="294173352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74</a:t>
            </a:fld>
            <a:endParaRPr lang="zh-CN" altLang="en-US"/>
          </a:p>
        </p:txBody>
      </p:sp>
    </p:spTree>
    <p:extLst>
      <p:ext uri="{BB962C8B-B14F-4D97-AF65-F5344CB8AC3E}">
        <p14:creationId xmlns:p14="http://schemas.microsoft.com/office/powerpoint/2010/main" val="185390426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75</a:t>
            </a:fld>
            <a:endParaRPr lang="zh-CN" altLang="en-US"/>
          </a:p>
        </p:txBody>
      </p:sp>
    </p:spTree>
    <p:extLst>
      <p:ext uri="{BB962C8B-B14F-4D97-AF65-F5344CB8AC3E}">
        <p14:creationId xmlns:p14="http://schemas.microsoft.com/office/powerpoint/2010/main" val="393092024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76</a:t>
            </a:fld>
            <a:endParaRPr lang="zh-CN" altLang="en-US"/>
          </a:p>
        </p:txBody>
      </p:sp>
    </p:spTree>
    <p:extLst>
      <p:ext uri="{BB962C8B-B14F-4D97-AF65-F5344CB8AC3E}">
        <p14:creationId xmlns:p14="http://schemas.microsoft.com/office/powerpoint/2010/main" val="27610057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77</a:t>
            </a:fld>
            <a:endParaRPr lang="zh-CN" altLang="en-US"/>
          </a:p>
        </p:txBody>
      </p:sp>
    </p:spTree>
    <p:extLst>
      <p:ext uri="{BB962C8B-B14F-4D97-AF65-F5344CB8AC3E}">
        <p14:creationId xmlns:p14="http://schemas.microsoft.com/office/powerpoint/2010/main" val="242433553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78</a:t>
            </a:fld>
            <a:endParaRPr lang="zh-CN" altLang="en-US"/>
          </a:p>
        </p:txBody>
      </p:sp>
    </p:spTree>
    <p:extLst>
      <p:ext uri="{BB962C8B-B14F-4D97-AF65-F5344CB8AC3E}">
        <p14:creationId xmlns:p14="http://schemas.microsoft.com/office/powerpoint/2010/main" val="3945997111"/>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79</a:t>
            </a:fld>
            <a:endParaRPr lang="zh-CN" altLang="en-US"/>
          </a:p>
        </p:txBody>
      </p:sp>
    </p:spTree>
    <p:extLst>
      <p:ext uri="{BB962C8B-B14F-4D97-AF65-F5344CB8AC3E}">
        <p14:creationId xmlns:p14="http://schemas.microsoft.com/office/powerpoint/2010/main" val="346752610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幻灯片图像占位符 1"/>
          <p:cNvSpPr>
            <a:spLocks noGrp="1" noRot="1" noChangeAspect="1" noTextEdit="1"/>
          </p:cNvSpPr>
          <p:nvPr>
            <p:ph type="sldImg"/>
          </p:nvPr>
        </p:nvSpPr>
        <p:spPr>
          <a:ln>
            <a:solidFill>
              <a:srgbClr val="000000">
                <a:alpha val="100000"/>
              </a:srgbClr>
            </a:solidFill>
            <a:miter lim="800000"/>
          </a:ln>
        </p:spPr>
      </p:sp>
      <p:sp>
        <p:nvSpPr>
          <p:cNvPr id="43011" name="备注占位符 2"/>
          <p:cNvSpPr>
            <a:spLocks noGrp="1"/>
          </p:cNvSpPr>
          <p:nvPr>
            <p:ph type="body"/>
          </p:nvPr>
        </p:nvSpPr>
        <p:spPr>
          <a:noFill/>
          <a:ln>
            <a:noFill/>
          </a:ln>
        </p:spPr>
        <p:txBody>
          <a:bodyPr wrap="square" lIns="91440" tIns="45720" rIns="91440" bIns="45720" anchor="t"/>
          <a:lstStyle/>
          <a:p>
            <a:pPr lvl="0" eaLnBrk="1" hangingPunct="1"/>
            <a:endParaRPr lang="zh-CN" altLang="en-US" dirty="0"/>
          </a:p>
        </p:txBody>
      </p:sp>
      <p:sp>
        <p:nvSpPr>
          <p:cNvPr id="43012" name="灯片编号占位符 3"/>
          <p:cNvSpPr txBox="1">
            <a:spLocks noGrp="1"/>
          </p:cNvSpPr>
          <p:nvPr>
            <p:ph type="sldNum" sz="quarter"/>
          </p:nvPr>
        </p:nvSpPr>
        <p:spPr>
          <a:xfrm>
            <a:off x="3884613" y="8685213"/>
            <a:ext cx="2971800" cy="458787"/>
          </a:xfrm>
          <a:prstGeom prst="rect">
            <a:avLst/>
          </a:prstGeom>
          <a:noFill/>
          <a:ln w="9525">
            <a:noFill/>
          </a:ln>
        </p:spPr>
        <p:txBody>
          <a:bodyPr anchor="b"/>
          <a:lstStyle/>
          <a:p>
            <a:pPr lvl="0" algn="r" eaLnBrk="1" hangingPunct="1">
              <a:buChar char="•"/>
            </a:pPr>
            <a:fld id="{9A0DB2DC-4C9A-4742-B13C-FB6460FD3503}" type="slidenum">
              <a:rPr lang="en-US" altLang="en-US" dirty="0">
                <a:solidFill>
                  <a:srgbClr val="000000"/>
                </a:solidFill>
                <a:latin typeface="Calibri" panose="020F0502020204030204" pitchFamily="34" charset="0"/>
                <a:ea typeface="宋体" panose="02010600030101010101" pitchFamily="2" charset="-122"/>
              </a:rPr>
              <a:t>8</a:t>
            </a:fld>
            <a:endParaRPr lang="en-US" altLang="en-US" dirty="0">
              <a:solidFill>
                <a:srgbClr val="000000"/>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40769028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80</a:t>
            </a:fld>
            <a:endParaRPr lang="zh-CN" altLang="en-US"/>
          </a:p>
        </p:txBody>
      </p:sp>
    </p:spTree>
    <p:extLst>
      <p:ext uri="{BB962C8B-B14F-4D97-AF65-F5344CB8AC3E}">
        <p14:creationId xmlns:p14="http://schemas.microsoft.com/office/powerpoint/2010/main" val="362371288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81</a:t>
            </a:fld>
            <a:endParaRPr lang="zh-CN" altLang="en-US"/>
          </a:p>
        </p:txBody>
      </p:sp>
    </p:spTree>
    <p:extLst>
      <p:ext uri="{BB962C8B-B14F-4D97-AF65-F5344CB8AC3E}">
        <p14:creationId xmlns:p14="http://schemas.microsoft.com/office/powerpoint/2010/main" val="104605818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82</a:t>
            </a:fld>
            <a:endParaRPr lang="zh-CN" altLang="en-US"/>
          </a:p>
        </p:txBody>
      </p:sp>
    </p:spTree>
    <p:extLst>
      <p:ext uri="{BB962C8B-B14F-4D97-AF65-F5344CB8AC3E}">
        <p14:creationId xmlns:p14="http://schemas.microsoft.com/office/powerpoint/2010/main" val="425373905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83</a:t>
            </a:fld>
            <a:endParaRPr lang="zh-CN" altLang="en-US"/>
          </a:p>
        </p:txBody>
      </p:sp>
    </p:spTree>
    <p:extLst>
      <p:ext uri="{BB962C8B-B14F-4D97-AF65-F5344CB8AC3E}">
        <p14:creationId xmlns:p14="http://schemas.microsoft.com/office/powerpoint/2010/main" val="260202519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84</a:t>
            </a:fld>
            <a:endParaRPr lang="zh-CN" altLang="en-US"/>
          </a:p>
        </p:txBody>
      </p:sp>
    </p:spTree>
    <p:extLst>
      <p:ext uri="{BB962C8B-B14F-4D97-AF65-F5344CB8AC3E}">
        <p14:creationId xmlns:p14="http://schemas.microsoft.com/office/powerpoint/2010/main" val="222596310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85</a:t>
            </a:fld>
            <a:endParaRPr lang="zh-CN" altLang="en-US"/>
          </a:p>
        </p:txBody>
      </p:sp>
    </p:spTree>
    <p:extLst>
      <p:ext uri="{BB962C8B-B14F-4D97-AF65-F5344CB8AC3E}">
        <p14:creationId xmlns:p14="http://schemas.microsoft.com/office/powerpoint/2010/main" val="209249266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86</a:t>
            </a:fld>
            <a:endParaRPr lang="zh-CN" altLang="en-US"/>
          </a:p>
        </p:txBody>
      </p:sp>
    </p:spTree>
    <p:extLst>
      <p:ext uri="{BB962C8B-B14F-4D97-AF65-F5344CB8AC3E}">
        <p14:creationId xmlns:p14="http://schemas.microsoft.com/office/powerpoint/2010/main" val="36989481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87</a:t>
            </a:fld>
            <a:endParaRPr lang="zh-CN" altLang="en-US"/>
          </a:p>
        </p:txBody>
      </p:sp>
    </p:spTree>
    <p:extLst>
      <p:ext uri="{BB962C8B-B14F-4D97-AF65-F5344CB8AC3E}">
        <p14:creationId xmlns:p14="http://schemas.microsoft.com/office/powerpoint/2010/main" val="18016228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88</a:t>
            </a:fld>
            <a:endParaRPr lang="zh-CN" altLang="en-US"/>
          </a:p>
        </p:txBody>
      </p:sp>
    </p:spTree>
    <p:extLst>
      <p:ext uri="{BB962C8B-B14F-4D97-AF65-F5344CB8AC3E}">
        <p14:creationId xmlns:p14="http://schemas.microsoft.com/office/powerpoint/2010/main" val="152231194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89</a:t>
            </a:fld>
            <a:endParaRPr lang="zh-CN" altLang="en-US"/>
          </a:p>
        </p:txBody>
      </p:sp>
    </p:spTree>
    <p:extLst>
      <p:ext uri="{BB962C8B-B14F-4D97-AF65-F5344CB8AC3E}">
        <p14:creationId xmlns:p14="http://schemas.microsoft.com/office/powerpoint/2010/main" val="25620693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幻灯片图像占位符 1"/>
          <p:cNvSpPr>
            <a:spLocks noGrp="1" noRot="1" noChangeAspect="1" noTextEdit="1"/>
          </p:cNvSpPr>
          <p:nvPr>
            <p:ph type="sldImg"/>
          </p:nvPr>
        </p:nvSpPr>
        <p:spPr>
          <a:ln>
            <a:solidFill>
              <a:srgbClr val="000000">
                <a:alpha val="100000"/>
              </a:srgbClr>
            </a:solidFill>
            <a:miter lim="800000"/>
          </a:ln>
        </p:spPr>
      </p:sp>
      <p:sp>
        <p:nvSpPr>
          <p:cNvPr id="43011" name="备注占位符 2"/>
          <p:cNvSpPr>
            <a:spLocks noGrp="1"/>
          </p:cNvSpPr>
          <p:nvPr>
            <p:ph type="body"/>
          </p:nvPr>
        </p:nvSpPr>
        <p:spPr>
          <a:noFill/>
          <a:ln>
            <a:noFill/>
          </a:ln>
        </p:spPr>
        <p:txBody>
          <a:bodyPr wrap="square" lIns="91440" tIns="45720" rIns="91440" bIns="45720" anchor="t"/>
          <a:lstStyle/>
          <a:p>
            <a:pPr lvl="0" eaLnBrk="1" hangingPunct="1"/>
            <a:endParaRPr lang="zh-CN" altLang="en-US" dirty="0"/>
          </a:p>
        </p:txBody>
      </p:sp>
      <p:sp>
        <p:nvSpPr>
          <p:cNvPr id="43012" name="灯片编号占位符 3"/>
          <p:cNvSpPr txBox="1">
            <a:spLocks noGrp="1"/>
          </p:cNvSpPr>
          <p:nvPr>
            <p:ph type="sldNum" sz="quarter"/>
          </p:nvPr>
        </p:nvSpPr>
        <p:spPr>
          <a:xfrm>
            <a:off x="3884613" y="8685213"/>
            <a:ext cx="2971800" cy="458787"/>
          </a:xfrm>
          <a:prstGeom prst="rect">
            <a:avLst/>
          </a:prstGeom>
          <a:noFill/>
          <a:ln w="9525">
            <a:noFill/>
          </a:ln>
        </p:spPr>
        <p:txBody>
          <a:bodyPr anchor="b"/>
          <a:lstStyle/>
          <a:p>
            <a:pPr lvl="0" algn="r" eaLnBrk="1" hangingPunct="1">
              <a:buChar char="•"/>
            </a:pPr>
            <a:fld id="{9A0DB2DC-4C9A-4742-B13C-FB6460FD3503}" type="slidenum">
              <a:rPr lang="en-US" altLang="en-US" dirty="0">
                <a:solidFill>
                  <a:srgbClr val="000000"/>
                </a:solidFill>
                <a:latin typeface="Calibri" panose="020F0502020204030204" pitchFamily="34" charset="0"/>
                <a:ea typeface="宋体" panose="02010600030101010101" pitchFamily="2" charset="-122"/>
              </a:rPr>
              <a:t>9</a:t>
            </a:fld>
            <a:endParaRPr lang="en-US" altLang="en-US" dirty="0">
              <a:solidFill>
                <a:srgbClr val="000000"/>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05342062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90</a:t>
            </a:fld>
            <a:endParaRPr lang="zh-CN" altLang="en-US"/>
          </a:p>
        </p:txBody>
      </p:sp>
    </p:spTree>
    <p:extLst>
      <p:ext uri="{BB962C8B-B14F-4D97-AF65-F5344CB8AC3E}">
        <p14:creationId xmlns:p14="http://schemas.microsoft.com/office/powerpoint/2010/main" val="315530566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91</a:t>
            </a:fld>
            <a:endParaRPr lang="zh-CN" altLang="en-US"/>
          </a:p>
        </p:txBody>
      </p:sp>
    </p:spTree>
    <p:extLst>
      <p:ext uri="{BB962C8B-B14F-4D97-AF65-F5344CB8AC3E}">
        <p14:creationId xmlns:p14="http://schemas.microsoft.com/office/powerpoint/2010/main" val="262220060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92</a:t>
            </a:fld>
            <a:endParaRPr lang="zh-CN" altLang="en-US"/>
          </a:p>
        </p:txBody>
      </p:sp>
    </p:spTree>
    <p:extLst>
      <p:ext uri="{BB962C8B-B14F-4D97-AF65-F5344CB8AC3E}">
        <p14:creationId xmlns:p14="http://schemas.microsoft.com/office/powerpoint/2010/main" val="412426163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93</a:t>
            </a:fld>
            <a:endParaRPr lang="zh-CN" altLang="en-US"/>
          </a:p>
        </p:txBody>
      </p:sp>
    </p:spTree>
    <p:extLst>
      <p:ext uri="{BB962C8B-B14F-4D97-AF65-F5344CB8AC3E}">
        <p14:creationId xmlns:p14="http://schemas.microsoft.com/office/powerpoint/2010/main" val="316474758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94</a:t>
            </a:fld>
            <a:endParaRPr lang="zh-CN" altLang="en-US"/>
          </a:p>
        </p:txBody>
      </p:sp>
    </p:spTree>
    <p:extLst>
      <p:ext uri="{BB962C8B-B14F-4D97-AF65-F5344CB8AC3E}">
        <p14:creationId xmlns:p14="http://schemas.microsoft.com/office/powerpoint/2010/main" val="348735120"/>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95</a:t>
            </a:fld>
            <a:endParaRPr lang="zh-CN" altLang="en-US"/>
          </a:p>
        </p:txBody>
      </p:sp>
    </p:spTree>
    <p:extLst>
      <p:ext uri="{BB962C8B-B14F-4D97-AF65-F5344CB8AC3E}">
        <p14:creationId xmlns:p14="http://schemas.microsoft.com/office/powerpoint/2010/main" val="2417227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96</a:t>
            </a:fld>
            <a:endParaRPr lang="zh-CN" altLang="en-US"/>
          </a:p>
        </p:txBody>
      </p:sp>
    </p:spTree>
    <p:extLst>
      <p:ext uri="{BB962C8B-B14F-4D97-AF65-F5344CB8AC3E}">
        <p14:creationId xmlns:p14="http://schemas.microsoft.com/office/powerpoint/2010/main" val="262168394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97</a:t>
            </a:fld>
            <a:endParaRPr lang="zh-CN" altLang="en-US"/>
          </a:p>
        </p:txBody>
      </p:sp>
    </p:spTree>
    <p:extLst>
      <p:ext uri="{BB962C8B-B14F-4D97-AF65-F5344CB8AC3E}">
        <p14:creationId xmlns:p14="http://schemas.microsoft.com/office/powerpoint/2010/main" val="381300658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98</a:t>
            </a:fld>
            <a:endParaRPr lang="zh-CN" altLang="en-US"/>
          </a:p>
        </p:txBody>
      </p:sp>
    </p:spTree>
    <p:extLst>
      <p:ext uri="{BB962C8B-B14F-4D97-AF65-F5344CB8AC3E}">
        <p14:creationId xmlns:p14="http://schemas.microsoft.com/office/powerpoint/2010/main" val="4180484899"/>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E1AC29F-167E-408E-8190-566AA8CE9AAE}" type="slidenum">
              <a:rPr lang="zh-CN" altLang="en-US" smtClean="0"/>
              <a:t>99</a:t>
            </a:fld>
            <a:endParaRPr lang="zh-CN" altLang="en-US"/>
          </a:p>
        </p:txBody>
      </p:sp>
    </p:spTree>
    <p:extLst>
      <p:ext uri="{BB962C8B-B14F-4D97-AF65-F5344CB8AC3E}">
        <p14:creationId xmlns:p14="http://schemas.microsoft.com/office/powerpoint/2010/main" val="405808608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空白">
    <p:bg>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53517215"/>
      </p:ext>
    </p:extLst>
  </p:cSld>
  <p:clrMapOvr>
    <a:masterClrMapping/>
  </p:clrMapOvr>
  <mc:AlternateContent xmlns:mc="http://schemas.openxmlformats.org/markup-compatibility/2006" xmlns:p14="http://schemas.microsoft.com/office/powerpoint/2010/main">
    <mc:Choice Requires="p14">
      <p:transition p14:dur="10"/>
    </mc:Choice>
    <mc:Fallback xmlns="" xmlns:p15="http://schemas.microsoft.com/office/powerpoint/2012/main">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guide id="3" pos="211" userDrawn="1">
          <p15:clr>
            <a:srgbClr val="FBAE40"/>
          </p15:clr>
        </p15:guide>
        <p15:guide id="4" pos="7469" userDrawn="1">
          <p15:clr>
            <a:srgbClr val="FBAE40"/>
          </p15:clr>
        </p15:guide>
        <p15:guide id="5" orient="horz" pos="346" userDrawn="1">
          <p15:clr>
            <a:srgbClr val="FBAE40"/>
          </p15:clr>
        </p15:guide>
        <p15:guide id="6" orient="horz" pos="3974" userDrawn="1">
          <p15:clr>
            <a:srgbClr val="FBAE40"/>
          </p15:clr>
        </p15:guide>
        <p15:guide id="7" orient="horz" pos="3748" userDrawn="1">
          <p15:clr>
            <a:srgbClr val="FBAE40"/>
          </p15:clr>
        </p15:guide>
        <p15:guide id="8" orient="horz" pos="572" userDrawn="1">
          <p15:clr>
            <a:srgbClr val="FBAE40"/>
          </p15:clr>
        </p15:guide>
        <p15:guide id="9" pos="438" userDrawn="1">
          <p15:clr>
            <a:srgbClr val="FBAE40"/>
          </p15:clr>
        </p15:guide>
        <p15:guide id="10" pos="7242" userDrawn="1">
          <p15:clr>
            <a:srgbClr val="FBAE40"/>
          </p15:clr>
        </p15:guide>
      </p15:sldGuideLst>
    </p:ext>
  </p:extLst>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FD7FE38-503D-4C4B-8129-C37EA38FA6F0}" type="datetimeFigureOut">
              <a:rPr lang="zh-CN" altLang="en-US" smtClean="0">
                <a:solidFill>
                  <a:srgbClr val="454245">
                    <a:tint val="75000"/>
                  </a:srgbClr>
                </a:solidFill>
              </a:rPr>
              <a:pPr/>
              <a:t>2017/10/9</a:t>
            </a:fld>
            <a:endParaRPr lang="zh-CN" altLang="en-US">
              <a:solidFill>
                <a:srgbClr val="454245">
                  <a:tint val="75000"/>
                </a:srgbClr>
              </a:solidFill>
            </a:endParaRPr>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srgbClr val="454245">
                  <a:tint val="75000"/>
                </a:srgbClr>
              </a:solidFill>
            </a:endParaRPr>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3EBB00F-8F08-4A10-ADE5-658EB5AB996D}" type="slidenum">
              <a:rPr lang="zh-CN" altLang="en-US" smtClean="0">
                <a:solidFill>
                  <a:srgbClr val="454245">
                    <a:tint val="75000"/>
                  </a:srgbClr>
                </a:solidFill>
              </a:rPr>
              <a:pPr/>
              <a:t>‹#›</a:t>
            </a:fld>
            <a:endParaRPr lang="zh-CN" altLang="en-US">
              <a:solidFill>
                <a:srgbClr val="454245">
                  <a:tint val="75000"/>
                </a:srgbClr>
              </a:solidFill>
            </a:endParaRPr>
          </a:p>
        </p:txBody>
      </p:sp>
    </p:spTree>
    <p:extLst>
      <p:ext uri="{BB962C8B-B14F-4D97-AF65-F5344CB8AC3E}">
        <p14:creationId xmlns:p14="http://schemas.microsoft.com/office/powerpoint/2010/main" val="780348494"/>
      </p:ext>
    </p:extLst>
  </p:cSld>
  <p:clrMap bg1="lt1" tx1="dk1" bg2="lt2" tx2="dk2" accent1="accent1" accent2="accent2" accent3="accent3" accent4="accent4" accent5="accent5" accent6="accent6" hlink="hlink" folHlink="folHlink"/>
  <p:sldLayoutIdLst>
    <p:sldLayoutId id="2147483674" r:id="rId1"/>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0.xml"/><Relationship Id="rId1" Type="http://schemas.openxmlformats.org/officeDocument/2006/relationships/slideLayout" Target="../slideLayouts/slideLayout1.xml"/><Relationship Id="rId4" Type="http://schemas.openxmlformats.org/officeDocument/2006/relationships/image" Target="../media/image20.pn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102.xml"/><Relationship Id="rId1" Type="http://schemas.openxmlformats.org/officeDocument/2006/relationships/slideLayout" Target="../slideLayouts/slideLayout1.xml"/><Relationship Id="rId4" Type="http://schemas.openxmlformats.org/officeDocument/2006/relationships/image" Target="../media/image76.png"/></Relationships>
</file>

<file path=ppt/slides/_rels/slide103.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103.xml"/><Relationship Id="rId1" Type="http://schemas.openxmlformats.org/officeDocument/2006/relationships/slideLayout" Target="../slideLayouts/slideLayout1.xml"/><Relationship Id="rId5" Type="http://schemas.microsoft.com/office/2007/relationships/hdphoto" Target="../media/hdphoto10.wdp"/><Relationship Id="rId4" Type="http://schemas.openxmlformats.org/officeDocument/2006/relationships/image" Target="../media/image78.png"/></Relationships>
</file>

<file path=ppt/slides/_rels/slide104.xml.rels><?xml version="1.0" encoding="UTF-8" standalone="yes"?>
<Relationships xmlns="http://schemas.openxmlformats.org/package/2006/relationships"><Relationship Id="rId8" Type="http://schemas.openxmlformats.org/officeDocument/2006/relationships/image" Target="../media/image14.jpeg"/><Relationship Id="rId3" Type="http://schemas.openxmlformats.org/officeDocument/2006/relationships/image" Target="../media/image9.jpeg"/><Relationship Id="rId7" Type="http://schemas.openxmlformats.org/officeDocument/2006/relationships/image" Target="../media/image13.jpeg"/><Relationship Id="rId2" Type="http://schemas.openxmlformats.org/officeDocument/2006/relationships/notesSlide" Target="../notesSlides/notesSlide104.xml"/><Relationship Id="rId1" Type="http://schemas.openxmlformats.org/officeDocument/2006/relationships/slideLayout" Target="../slideLayouts/slideLayout1.xml"/><Relationship Id="rId6" Type="http://schemas.openxmlformats.org/officeDocument/2006/relationships/image" Target="../media/image12.jpeg"/><Relationship Id="rId11" Type="http://schemas.openxmlformats.org/officeDocument/2006/relationships/image" Target="../media/image5.png"/><Relationship Id="rId5" Type="http://schemas.openxmlformats.org/officeDocument/2006/relationships/image" Target="../media/image11.jpeg"/><Relationship Id="rId10" Type="http://schemas.openxmlformats.org/officeDocument/2006/relationships/image" Target="../media/image16.jpeg"/><Relationship Id="rId4" Type="http://schemas.openxmlformats.org/officeDocument/2006/relationships/image" Target="../media/image10.jpeg"/><Relationship Id="rId9" Type="http://schemas.openxmlformats.org/officeDocument/2006/relationships/image" Target="../media/image15.jpeg"/></Relationships>
</file>

<file path=ppt/slides/_rels/slide105.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05.xml"/><Relationship Id="rId1" Type="http://schemas.openxmlformats.org/officeDocument/2006/relationships/slideLayout" Target="../slideLayouts/slideLayout1.xml"/><Relationship Id="rId4" Type="http://schemas.microsoft.com/office/2007/relationships/hdphoto" Target="../media/hdphoto11.wdp"/></Relationships>
</file>

<file path=ppt/slides/_rels/slide10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6.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3" Type="http://schemas.openxmlformats.org/officeDocument/2006/relationships/image" Target="../media/image80.jpg"/><Relationship Id="rId2" Type="http://schemas.openxmlformats.org/officeDocument/2006/relationships/notesSlide" Target="../notesSlides/notesSlide108.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09.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1.xml"/><Relationship Id="rId1" Type="http://schemas.openxmlformats.org/officeDocument/2006/relationships/slideLayout" Target="../slideLayouts/slideLayout1.xml"/><Relationship Id="rId5" Type="http://schemas.microsoft.com/office/2007/relationships/hdphoto" Target="../media/hdphoto3.wdp"/><Relationship Id="rId4" Type="http://schemas.openxmlformats.org/officeDocument/2006/relationships/image" Target="../media/image8.png"/></Relationships>
</file>

<file path=ppt/slides/_rels/slide110.xml.rels><?xml version="1.0" encoding="UTF-8" standalone="yes"?>
<Relationships xmlns="http://schemas.openxmlformats.org/package/2006/relationships"><Relationship Id="rId3" Type="http://schemas.openxmlformats.org/officeDocument/2006/relationships/hyperlink" Target="http://gongdapaopao.yanj.cn/" TargetMode="External"/><Relationship Id="rId2" Type="http://schemas.openxmlformats.org/officeDocument/2006/relationships/notesSlide" Target="../notesSlides/notesSlide110.xml"/><Relationship Id="rId1" Type="http://schemas.openxmlformats.org/officeDocument/2006/relationships/slideLayout" Target="../slideLayouts/slideLayout1.xml"/><Relationship Id="rId5" Type="http://schemas.openxmlformats.org/officeDocument/2006/relationships/image" Target="../media/image82.png"/><Relationship Id="rId4" Type="http://schemas.openxmlformats.org/officeDocument/2006/relationships/image" Target="../media/image81.png"/></Relationships>
</file>

<file path=ppt/slides/_rels/slide111.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3.xml"/><Relationship Id="rId1" Type="http://schemas.openxmlformats.org/officeDocument/2006/relationships/slideLayout" Target="../slideLayouts/slideLayout1.xml"/><Relationship Id="rId6" Type="http://schemas.openxmlformats.org/officeDocument/2006/relationships/image" Target="../media/image26.jpeg"/><Relationship Id="rId5" Type="http://schemas.openxmlformats.org/officeDocument/2006/relationships/image" Target="../media/image25.jpeg"/><Relationship Id="rId4" Type="http://schemas.openxmlformats.org/officeDocument/2006/relationships/image" Target="../media/image24.jpeg"/></Relationships>
</file>

<file path=ppt/slides/_rels/slide1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9.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2.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image" Target="../media/image1.png"/><Relationship Id="rId7"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microsoft.com/office/2007/relationships/hdphoto" Target="../media/hdphoto1.wdp"/><Relationship Id="rId5" Type="http://schemas.openxmlformats.org/officeDocument/2006/relationships/image" Target="../media/image3.png"/><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2.xml"/><Relationship Id="rId1" Type="http://schemas.openxmlformats.org/officeDocument/2006/relationships/slideLayout" Target="../slideLayouts/slideLayout1.xml"/><Relationship Id="rId4" Type="http://schemas.microsoft.com/office/2007/relationships/hdphoto" Target="../media/hdphoto5.wdp"/></Relationships>
</file>

<file path=ppt/slides/_rels/slide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2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4.xml"/><Relationship Id="rId1" Type="http://schemas.openxmlformats.org/officeDocument/2006/relationships/slideLayout" Target="../slideLayouts/slideLayout1.xml"/><Relationship Id="rId4" Type="http://schemas.microsoft.com/office/2007/relationships/hdphoto" Target="../media/hdphoto6.wdp"/></Relationships>
</file>

<file path=ppt/slides/_rels/slide25.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1.xml"/><Relationship Id="rId1" Type="http://schemas.openxmlformats.org/officeDocument/2006/relationships/slideLayout" Target="../slideLayouts/slideLayout1.xml"/><Relationship Id="rId4" Type="http://schemas.microsoft.com/office/2007/relationships/hdphoto" Target="../media/hdphoto7.wdp"/></Relationships>
</file>

<file path=ppt/slides/_rels/slide32.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32.xml"/><Relationship Id="rId1" Type="http://schemas.openxmlformats.org/officeDocument/2006/relationships/slideLayout" Target="../slideLayouts/slideLayout1.xml"/><Relationship Id="rId5" Type="http://schemas.microsoft.com/office/2007/relationships/hdphoto" Target="../media/hdphoto3.wdp"/><Relationship Id="rId4" Type="http://schemas.openxmlformats.org/officeDocument/2006/relationships/image" Target="../media/image35.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4.xml"/><Relationship Id="rId1" Type="http://schemas.openxmlformats.org/officeDocument/2006/relationships/slideLayout" Target="../slideLayouts/slideLayout1.xml"/><Relationship Id="rId4" Type="http://schemas.microsoft.com/office/2007/relationships/hdphoto" Target="../media/hdphoto6.wdp"/></Relationships>
</file>

<file path=ppt/slides/_rels/slide35.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8" Type="http://schemas.openxmlformats.org/officeDocument/2006/relationships/image" Target="../media/image14.jpeg"/><Relationship Id="rId3" Type="http://schemas.openxmlformats.org/officeDocument/2006/relationships/image" Target="../media/image9.jpeg"/><Relationship Id="rId7" Type="http://schemas.openxmlformats.org/officeDocument/2006/relationships/image" Target="../media/image13.jpeg"/><Relationship Id="rId2" Type="http://schemas.openxmlformats.org/officeDocument/2006/relationships/notesSlide" Target="../notesSlides/notesSlide36.xml"/><Relationship Id="rId1" Type="http://schemas.openxmlformats.org/officeDocument/2006/relationships/slideLayout" Target="../slideLayouts/slideLayout1.xml"/><Relationship Id="rId6" Type="http://schemas.openxmlformats.org/officeDocument/2006/relationships/image" Target="../media/image12.jpeg"/><Relationship Id="rId11" Type="http://schemas.openxmlformats.org/officeDocument/2006/relationships/image" Target="../media/image17.png"/><Relationship Id="rId5" Type="http://schemas.openxmlformats.org/officeDocument/2006/relationships/image" Target="../media/image11.jpeg"/><Relationship Id="rId10" Type="http://schemas.openxmlformats.org/officeDocument/2006/relationships/image" Target="../media/image16.jpeg"/><Relationship Id="rId4" Type="http://schemas.openxmlformats.org/officeDocument/2006/relationships/image" Target="../media/image10.jpeg"/><Relationship Id="rId9" Type="http://schemas.openxmlformats.org/officeDocument/2006/relationships/image" Target="../media/image15.jpe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38.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3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8.xml"/><Relationship Id="rId1" Type="http://schemas.openxmlformats.org/officeDocument/2006/relationships/slideLayout" Target="../slideLayouts/slideLayout1.xml"/><Relationship Id="rId4" Type="http://schemas.microsoft.com/office/2007/relationships/hdphoto" Target="../media/hdphoto8.wdp"/></Relationships>
</file>

<file path=ppt/slides/_rels/slide4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49.xml"/><Relationship Id="rId1" Type="http://schemas.openxmlformats.org/officeDocument/2006/relationships/slideLayout" Target="../slideLayouts/slideLayout1.xml"/><Relationship Id="rId5" Type="http://schemas.openxmlformats.org/officeDocument/2006/relationships/image" Target="../media/image5.png"/><Relationship Id="rId4" Type="http://schemas.microsoft.com/office/2007/relationships/hdphoto" Target="../media/hdphoto9.wdp"/></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51.xml"/><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5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52.xml"/><Relationship Id="rId1" Type="http://schemas.openxmlformats.org/officeDocument/2006/relationships/slideLayout" Target="../slideLayouts/slideLayout1.xml"/><Relationship Id="rId4" Type="http://schemas.openxmlformats.org/officeDocument/2006/relationships/image" Target="../media/image39.png"/></Relationships>
</file>

<file path=ppt/slides/_rels/slide5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53.xml"/><Relationship Id="rId1" Type="http://schemas.openxmlformats.org/officeDocument/2006/relationships/slideLayout" Target="../slideLayouts/slideLayout1.xml"/><Relationship Id="rId4" Type="http://schemas.openxmlformats.org/officeDocument/2006/relationships/image" Target="../media/image39.png"/></Relationships>
</file>

<file path=ppt/slides/_rels/slide5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54.xml"/><Relationship Id="rId1" Type="http://schemas.openxmlformats.org/officeDocument/2006/relationships/slideLayout" Target="../slideLayouts/slideLayout1.xml"/><Relationship Id="rId4" Type="http://schemas.openxmlformats.org/officeDocument/2006/relationships/image" Target="../media/image39.png"/></Relationships>
</file>

<file path=ppt/slides/_rels/slide5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55.xml"/><Relationship Id="rId1" Type="http://schemas.openxmlformats.org/officeDocument/2006/relationships/slideLayout" Target="../slideLayouts/slideLayout1.xml"/><Relationship Id="rId4" Type="http://schemas.openxmlformats.org/officeDocument/2006/relationships/image" Target="../media/image39.png"/></Relationships>
</file>

<file path=ppt/slides/_rels/slide5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56.xml"/><Relationship Id="rId1" Type="http://schemas.openxmlformats.org/officeDocument/2006/relationships/slideLayout" Target="../slideLayouts/slideLayout1.xml"/><Relationship Id="rId5" Type="http://schemas.openxmlformats.org/officeDocument/2006/relationships/image" Target="../media/image22.jpeg"/><Relationship Id="rId4" Type="http://schemas.openxmlformats.org/officeDocument/2006/relationships/image" Target="../media/image39.png"/></Relationships>
</file>

<file path=ppt/slides/_rels/slide57.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57.xml"/><Relationship Id="rId1" Type="http://schemas.openxmlformats.org/officeDocument/2006/relationships/slideLayout" Target="../slideLayouts/slideLayout1.xml"/><Relationship Id="rId5" Type="http://schemas.openxmlformats.org/officeDocument/2006/relationships/image" Target="../media/image39.png"/><Relationship Id="rId4" Type="http://schemas.openxmlformats.org/officeDocument/2006/relationships/image" Target="../media/image38.png"/></Relationships>
</file>

<file path=ppt/slides/_rels/slide5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58.xml"/><Relationship Id="rId1" Type="http://schemas.openxmlformats.org/officeDocument/2006/relationships/slideLayout" Target="../slideLayouts/slideLayout1.xml"/><Relationship Id="rId4" Type="http://schemas.openxmlformats.org/officeDocument/2006/relationships/image" Target="../media/image39.png"/></Relationships>
</file>

<file path=ppt/slides/_rels/slide5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59.xml"/><Relationship Id="rId1" Type="http://schemas.openxmlformats.org/officeDocument/2006/relationships/slideLayout" Target="../slideLayouts/slideLayout1.xml"/><Relationship Id="rId4" Type="http://schemas.openxmlformats.org/officeDocument/2006/relationships/image" Target="../media/image39.png"/></Relationships>
</file>

<file path=ppt/slides/_rels/slide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6.xml"/><Relationship Id="rId1" Type="http://schemas.openxmlformats.org/officeDocument/2006/relationships/slideLayout" Target="../slideLayouts/slideLayout1.xml"/><Relationship Id="rId5" Type="http://schemas.microsoft.com/office/2007/relationships/hdphoto" Target="../media/hdphoto3.wdp"/><Relationship Id="rId4" Type="http://schemas.openxmlformats.org/officeDocument/2006/relationships/image" Target="../media/image8.png"/></Relationships>
</file>

<file path=ppt/slides/_rels/slide6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60.xml"/><Relationship Id="rId1" Type="http://schemas.openxmlformats.org/officeDocument/2006/relationships/slideLayout" Target="../slideLayouts/slideLayout1.xml"/><Relationship Id="rId5" Type="http://schemas.openxmlformats.org/officeDocument/2006/relationships/image" Target="../media/image40.jpeg"/><Relationship Id="rId4" Type="http://schemas.openxmlformats.org/officeDocument/2006/relationships/image" Target="../media/image39.png"/></Relationships>
</file>

<file path=ppt/slides/_rels/slide6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61.xml"/><Relationship Id="rId1" Type="http://schemas.openxmlformats.org/officeDocument/2006/relationships/slideLayout" Target="../slideLayouts/slideLayout1.xml"/><Relationship Id="rId5" Type="http://schemas.openxmlformats.org/officeDocument/2006/relationships/image" Target="../media/image41.jpeg"/><Relationship Id="rId4" Type="http://schemas.openxmlformats.org/officeDocument/2006/relationships/image" Target="../media/image39.png"/></Relationships>
</file>

<file path=ppt/slides/_rels/slide62.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63.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64.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65.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6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67.xml"/><Relationship Id="rId1" Type="http://schemas.openxmlformats.org/officeDocument/2006/relationships/slideLayout" Target="../slideLayouts/slideLayout1.xml"/><Relationship Id="rId4" Type="http://schemas.openxmlformats.org/officeDocument/2006/relationships/image" Target="../media/image23.jpeg"/></Relationships>
</file>

<file path=ppt/slides/_rels/slide6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68.xml"/><Relationship Id="rId1" Type="http://schemas.openxmlformats.org/officeDocument/2006/relationships/slideLayout" Target="../slideLayouts/slideLayout1.xml"/><Relationship Id="rId4" Type="http://schemas.openxmlformats.org/officeDocument/2006/relationships/image" Target="../media/image47.jpeg"/></Relationships>
</file>

<file path=ppt/slides/_rels/slide69.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69.xml"/><Relationship Id="rId1" Type="http://schemas.openxmlformats.org/officeDocument/2006/relationships/slideLayout" Target="../slideLayouts/slideLayout1.xml"/><Relationship Id="rId5" Type="http://schemas.openxmlformats.org/officeDocument/2006/relationships/image" Target="../media/image50.jpeg"/><Relationship Id="rId4" Type="http://schemas.openxmlformats.org/officeDocument/2006/relationships/image" Target="../media/image49.jpeg"/></Relationships>
</file>

<file path=ppt/slides/_rels/slide7.xml.rels><?xml version="1.0" encoding="UTF-8" standalone="yes"?>
<Relationships xmlns="http://schemas.openxmlformats.org/package/2006/relationships"><Relationship Id="rId8" Type="http://schemas.openxmlformats.org/officeDocument/2006/relationships/image" Target="../media/image14.jpeg"/><Relationship Id="rId3" Type="http://schemas.openxmlformats.org/officeDocument/2006/relationships/image" Target="../media/image9.jpeg"/><Relationship Id="rId7" Type="http://schemas.openxmlformats.org/officeDocument/2006/relationships/image" Target="../media/image13.jpeg"/><Relationship Id="rId2" Type="http://schemas.openxmlformats.org/officeDocument/2006/relationships/notesSlide" Target="../notesSlides/notesSlide7.xml"/><Relationship Id="rId1" Type="http://schemas.openxmlformats.org/officeDocument/2006/relationships/slideLayout" Target="../slideLayouts/slideLayout1.xml"/><Relationship Id="rId6" Type="http://schemas.openxmlformats.org/officeDocument/2006/relationships/image" Target="../media/image12.jpeg"/><Relationship Id="rId11" Type="http://schemas.openxmlformats.org/officeDocument/2006/relationships/image" Target="../media/image17.png"/><Relationship Id="rId5" Type="http://schemas.openxmlformats.org/officeDocument/2006/relationships/image" Target="../media/image11.jpeg"/><Relationship Id="rId10" Type="http://schemas.openxmlformats.org/officeDocument/2006/relationships/image" Target="../media/image16.jpeg"/><Relationship Id="rId4" Type="http://schemas.openxmlformats.org/officeDocument/2006/relationships/image" Target="../media/image10.jpeg"/><Relationship Id="rId9" Type="http://schemas.openxmlformats.org/officeDocument/2006/relationships/image" Target="../media/image15.jpeg"/></Relationships>
</file>

<file path=ppt/slides/_rels/slide70.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70.xml"/><Relationship Id="rId1" Type="http://schemas.openxmlformats.org/officeDocument/2006/relationships/slideLayout" Target="../slideLayouts/slideLayout1.xml"/><Relationship Id="rId6" Type="http://schemas.openxmlformats.org/officeDocument/2006/relationships/image" Target="../media/image54.jpeg"/><Relationship Id="rId5" Type="http://schemas.openxmlformats.org/officeDocument/2006/relationships/image" Target="../media/image53.jpeg"/><Relationship Id="rId4" Type="http://schemas.openxmlformats.org/officeDocument/2006/relationships/image" Target="../media/image52.jpeg"/></Relationships>
</file>

<file path=ppt/slides/_rels/slide71.xml.rels><?xml version="1.0" encoding="UTF-8" standalone="yes"?>
<Relationships xmlns="http://schemas.openxmlformats.org/package/2006/relationships"><Relationship Id="rId8" Type="http://schemas.openxmlformats.org/officeDocument/2006/relationships/image" Target="../media/image60.jpeg"/><Relationship Id="rId13" Type="http://schemas.openxmlformats.org/officeDocument/2006/relationships/image" Target="../media/image65.jpeg"/><Relationship Id="rId18" Type="http://schemas.openxmlformats.org/officeDocument/2006/relationships/image" Target="../media/image70.jpeg"/><Relationship Id="rId3" Type="http://schemas.openxmlformats.org/officeDocument/2006/relationships/image" Target="../media/image55.jpeg"/><Relationship Id="rId7" Type="http://schemas.openxmlformats.org/officeDocument/2006/relationships/image" Target="../media/image59.jpeg"/><Relationship Id="rId12" Type="http://schemas.openxmlformats.org/officeDocument/2006/relationships/image" Target="../media/image64.jpeg"/><Relationship Id="rId17" Type="http://schemas.openxmlformats.org/officeDocument/2006/relationships/image" Target="../media/image69.jpeg"/><Relationship Id="rId2" Type="http://schemas.openxmlformats.org/officeDocument/2006/relationships/notesSlide" Target="../notesSlides/notesSlide71.xml"/><Relationship Id="rId16" Type="http://schemas.openxmlformats.org/officeDocument/2006/relationships/image" Target="../media/image68.jpeg"/><Relationship Id="rId1" Type="http://schemas.openxmlformats.org/officeDocument/2006/relationships/slideLayout" Target="../slideLayouts/slideLayout1.xml"/><Relationship Id="rId6" Type="http://schemas.openxmlformats.org/officeDocument/2006/relationships/image" Target="../media/image58.jpeg"/><Relationship Id="rId11" Type="http://schemas.openxmlformats.org/officeDocument/2006/relationships/image" Target="../media/image63.jpeg"/><Relationship Id="rId5" Type="http://schemas.openxmlformats.org/officeDocument/2006/relationships/image" Target="../media/image57.jpeg"/><Relationship Id="rId15" Type="http://schemas.openxmlformats.org/officeDocument/2006/relationships/image" Target="../media/image67.jpeg"/><Relationship Id="rId10" Type="http://schemas.openxmlformats.org/officeDocument/2006/relationships/image" Target="../media/image62.jpeg"/><Relationship Id="rId19" Type="http://schemas.openxmlformats.org/officeDocument/2006/relationships/image" Target="../media/image5.png"/><Relationship Id="rId4" Type="http://schemas.openxmlformats.org/officeDocument/2006/relationships/image" Target="../media/image56.jpeg"/><Relationship Id="rId9" Type="http://schemas.openxmlformats.org/officeDocument/2006/relationships/image" Target="../media/image61.jpeg"/><Relationship Id="rId14" Type="http://schemas.openxmlformats.org/officeDocument/2006/relationships/image" Target="../media/image66.jpeg"/></Relationships>
</file>

<file path=ppt/slides/_rels/slide7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74.xml"/><Relationship Id="rId1" Type="http://schemas.openxmlformats.org/officeDocument/2006/relationships/slideLayout" Target="../slideLayouts/slideLayout1.xml"/><Relationship Id="rId5" Type="http://schemas.openxmlformats.org/officeDocument/2006/relationships/image" Target="../media/image5.png"/><Relationship Id="rId4" Type="http://schemas.openxmlformats.org/officeDocument/2006/relationships/image" Target="../media/image72.jpeg"/></Relationships>
</file>

<file path=ppt/slides/_rels/slide7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78.xml"/><Relationship Id="rId1" Type="http://schemas.openxmlformats.org/officeDocument/2006/relationships/slideLayout" Target="../slideLayouts/slideLayout1.xml"/><Relationship Id="rId5" Type="http://schemas.openxmlformats.org/officeDocument/2006/relationships/image" Target="../media/image5.png"/><Relationship Id="rId4" Type="http://schemas.openxmlformats.org/officeDocument/2006/relationships/image" Target="../media/image38.png"/></Relationships>
</file>

<file path=ppt/slides/_rels/slide79.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79.xml"/><Relationship Id="rId1" Type="http://schemas.openxmlformats.org/officeDocument/2006/relationships/slideLayout" Target="../slideLayouts/slideLayout1.xml"/><Relationship Id="rId4" Type="http://schemas.openxmlformats.org/officeDocument/2006/relationships/image" Target="../media/image74.jpeg"/></Relationships>
</file>

<file path=ppt/slides/_rels/slide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9.xml"/><Relationship Id="rId1" Type="http://schemas.openxmlformats.org/officeDocument/2006/relationships/slideLayout" Target="../slideLayouts/slideLayout1.xml"/><Relationship Id="rId5" Type="http://schemas.openxmlformats.org/officeDocument/2006/relationships/image" Target="../media/image5.png"/><Relationship Id="rId4" Type="http://schemas.microsoft.com/office/2007/relationships/hdphoto" Target="../media/hdphoto4.wdp"/></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sym typeface="Arial" panose="020B0604020202020204" pitchFamily="34" charset="0"/>
              </a:rPr>
              <a:t>合作</a:t>
            </a:r>
            <a:r>
              <a:rPr lang="en-US" altLang="zh-CN">
                <a:solidFill>
                  <a:srgbClr val="FFFFFF"/>
                </a:solidFill>
                <a:sym typeface="Arial" panose="020B0604020202020204" pitchFamily="34" charset="0"/>
              </a:rPr>
              <a:t>QQ</a:t>
            </a:r>
            <a:r>
              <a:rPr lang="zh-CN" altLang="en-US">
                <a:solidFill>
                  <a:srgbClr val="FFFFFF"/>
                </a:solidFill>
                <a:sym typeface="Arial" panose="020B0604020202020204" pitchFamily="34" charset="0"/>
              </a:rPr>
              <a:t>： </a:t>
            </a:r>
            <a:r>
              <a:rPr lang="en-US" altLang="zh-CN">
                <a:solidFill>
                  <a:srgbClr val="FFFFFF"/>
                </a:solidFill>
                <a:sym typeface="Arial" panose="020B0604020202020204" pitchFamily="34" charset="0"/>
              </a:rPr>
              <a:t>243001978</a:t>
            </a:r>
            <a:endParaRPr lang="zh-CN" altLang="en-US">
              <a:solidFill>
                <a:srgbClr val="FFFFFF"/>
              </a:solidFill>
            </a:endParaRPr>
          </a:p>
        </p:txBody>
      </p:sp>
      <p:sp>
        <p:nvSpPr>
          <p:cNvPr id="3" name="背景色块 1"/>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sym typeface="Arial" panose="020B0604020202020204" pitchFamily="34" charset="0"/>
            </a:endParaRPr>
          </a:p>
        </p:txBody>
      </p:sp>
      <p:sp>
        <p:nvSpPr>
          <p:cNvPr id="4" name="背景色块 2"/>
          <p:cNvSpPr/>
          <p:nvPr/>
        </p:nvSpPr>
        <p:spPr>
          <a:xfrm>
            <a:off x="334963" y="549275"/>
            <a:ext cx="11522075" cy="5759450"/>
          </a:xfrm>
          <a:prstGeom prst="rect">
            <a:avLst/>
          </a:prstGeom>
          <a:solidFill>
            <a:schemeClr val="bg1"/>
          </a:solidFill>
          <a:ln>
            <a:noFill/>
          </a:ln>
          <a:effectLst>
            <a:outerShdw blurRad="609600" sx="101000" sy="101000" algn="ctr"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prstClr val="white"/>
              </a:solidFill>
              <a:sym typeface="Arial" panose="020B0604020202020204" pitchFamily="34" charset="0"/>
            </a:endParaRPr>
          </a:p>
        </p:txBody>
      </p:sp>
      <p:sp>
        <p:nvSpPr>
          <p:cNvPr id="11" name="声明"/>
          <p:cNvSpPr txBox="1"/>
          <p:nvPr/>
        </p:nvSpPr>
        <p:spPr>
          <a:xfrm>
            <a:off x="4933950" y="876932"/>
            <a:ext cx="2324100" cy="830997"/>
          </a:xfrm>
          <a:prstGeom prst="rect">
            <a:avLst/>
          </a:prstGeom>
          <a:noFill/>
        </p:spPr>
        <p:txBody>
          <a:bodyPr wrap="square" rtlCol="0">
            <a:spAutoFit/>
          </a:bodyPr>
          <a:lstStyle/>
          <a:p>
            <a:pPr algn="dist" defTabSz="457200"/>
            <a:r>
              <a:rPr lang="zh-CN" altLang="en-US" sz="4800" b="1" smtClean="0">
                <a:solidFill>
                  <a:srgbClr val="1045C9"/>
                </a:solidFill>
                <a:sym typeface="Arial" panose="020B0604020202020204" pitchFamily="34" charset="0"/>
              </a:rPr>
              <a:t>声明</a:t>
            </a:r>
            <a:endParaRPr lang="zh-CN" altLang="en-US" sz="4800" b="1">
              <a:solidFill>
                <a:srgbClr val="1045C9"/>
              </a:solidFill>
              <a:sym typeface="Arial" panose="020B0604020202020204" pitchFamily="34" charset="0"/>
            </a:endParaRPr>
          </a:p>
        </p:txBody>
      </p:sp>
      <p:cxnSp>
        <p:nvCxnSpPr>
          <p:cNvPr id="12" name="点缀线段"/>
          <p:cNvCxnSpPr/>
          <p:nvPr/>
        </p:nvCxnSpPr>
        <p:spPr>
          <a:xfrm>
            <a:off x="5881372" y="1708876"/>
            <a:ext cx="429256"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3" name="合作QQ： 243001978"/>
          <p:cNvSpPr txBox="1"/>
          <p:nvPr/>
        </p:nvSpPr>
        <p:spPr>
          <a:xfrm>
            <a:off x="2345872" y="1931167"/>
            <a:ext cx="7500257" cy="3462486"/>
          </a:xfrm>
          <a:prstGeom prst="rect">
            <a:avLst/>
          </a:prstGeom>
          <a:noFill/>
        </p:spPr>
        <p:txBody>
          <a:bodyPr wrap="square" rtlCol="0">
            <a:spAutoFit/>
          </a:bodyPr>
          <a:lstStyle/>
          <a:p>
            <a:pPr marL="285750" indent="-285750" defTabSz="457200">
              <a:lnSpc>
                <a:spcPct val="150000"/>
              </a:lnSpc>
              <a:spcAft>
                <a:spcPts val="600"/>
              </a:spcAft>
              <a:buFont typeface="Wingdings" panose="05000000000000000000" pitchFamily="2" charset="2"/>
              <a:buChar char="ü"/>
            </a:pPr>
            <a:r>
              <a:rPr lang="zh-CN" altLang="en-US">
                <a:solidFill>
                  <a:prstClr val="black"/>
                </a:solidFill>
                <a:sym typeface="Arial" panose="020B0604020202020204" pitchFamily="34" charset="0"/>
              </a:rPr>
              <a:t>本模板所</a:t>
            </a:r>
            <a:r>
              <a:rPr lang="zh-CN" altLang="en-US" smtClean="0">
                <a:solidFill>
                  <a:prstClr val="black"/>
                </a:solidFill>
                <a:sym typeface="Arial" panose="020B0604020202020204" pitchFamily="34" charset="0"/>
              </a:rPr>
              <a:t>用文字与图片</a:t>
            </a:r>
            <a:r>
              <a:rPr lang="zh-CN" altLang="en-US">
                <a:solidFill>
                  <a:prstClr val="black"/>
                </a:solidFill>
                <a:sym typeface="Arial" panose="020B0604020202020204" pitchFamily="34" charset="0"/>
              </a:rPr>
              <a:t>均来源于网上，感谢原作者的辛勤</a:t>
            </a:r>
            <a:r>
              <a:rPr lang="zh-CN" altLang="en-US" smtClean="0">
                <a:solidFill>
                  <a:prstClr val="black"/>
                </a:solidFill>
                <a:sym typeface="Arial" panose="020B0604020202020204" pitchFamily="34" charset="0"/>
              </a:rPr>
              <a:t>付出</a:t>
            </a:r>
            <a:endParaRPr lang="en-US" altLang="zh-CN" smtClean="0">
              <a:solidFill>
                <a:prstClr val="black"/>
              </a:solidFill>
              <a:sym typeface="Arial" panose="020B0604020202020204" pitchFamily="34" charset="0"/>
            </a:endParaRPr>
          </a:p>
          <a:p>
            <a:pPr marL="285750" indent="-285750" defTabSz="457200">
              <a:lnSpc>
                <a:spcPct val="150000"/>
              </a:lnSpc>
              <a:spcAft>
                <a:spcPts val="600"/>
              </a:spcAft>
              <a:buFont typeface="Wingdings" panose="05000000000000000000" pitchFamily="2" charset="2"/>
              <a:buChar char="ü"/>
            </a:pPr>
            <a:r>
              <a:rPr lang="zh-CN" altLang="en-US">
                <a:solidFill>
                  <a:prstClr val="black"/>
                </a:solidFill>
                <a:sym typeface="Arial" panose="020B0604020202020204" pitchFamily="34" charset="0"/>
              </a:rPr>
              <a:t>本模板的部分创意来源于网上教程与作品，感谢原作者的辛勤</a:t>
            </a:r>
            <a:r>
              <a:rPr lang="zh-CN" altLang="en-US" smtClean="0">
                <a:solidFill>
                  <a:prstClr val="black"/>
                </a:solidFill>
                <a:sym typeface="Arial" panose="020B0604020202020204" pitchFamily="34" charset="0"/>
              </a:rPr>
              <a:t>付出</a:t>
            </a:r>
            <a:endParaRPr lang="en-US" altLang="zh-CN" smtClean="0">
              <a:solidFill>
                <a:prstClr val="black"/>
              </a:solidFill>
              <a:sym typeface="Arial" panose="020B0604020202020204" pitchFamily="34" charset="0"/>
            </a:endParaRPr>
          </a:p>
          <a:p>
            <a:pPr marL="285750" indent="-285750" defTabSz="457200">
              <a:lnSpc>
                <a:spcPct val="150000"/>
              </a:lnSpc>
              <a:spcAft>
                <a:spcPts val="600"/>
              </a:spcAft>
              <a:buFont typeface="Wingdings" panose="05000000000000000000" pitchFamily="2" charset="2"/>
              <a:buChar char="ü"/>
            </a:pPr>
            <a:r>
              <a:rPr lang="zh-CN" altLang="en-US">
                <a:solidFill>
                  <a:prstClr val="black"/>
                </a:solidFill>
                <a:sym typeface="Arial" panose="020B0604020202020204" pitchFamily="34" charset="0"/>
              </a:rPr>
              <a:t>本</a:t>
            </a:r>
            <a:r>
              <a:rPr lang="zh-CN" altLang="en-US" smtClean="0">
                <a:solidFill>
                  <a:prstClr val="black"/>
                </a:solidFill>
                <a:sym typeface="Arial" panose="020B0604020202020204" pitchFamily="34" charset="0"/>
              </a:rPr>
              <a:t>模板的图标来源于</a:t>
            </a:r>
            <a:r>
              <a:rPr lang="en-US" altLang="zh-CN" smtClean="0">
                <a:solidFill>
                  <a:prstClr val="black"/>
                </a:solidFill>
                <a:sym typeface="Arial" panose="020B0604020202020204" pitchFamily="34" charset="0"/>
              </a:rPr>
              <a:t>iSlide</a:t>
            </a:r>
            <a:r>
              <a:rPr lang="zh-CN" altLang="en-US" smtClean="0">
                <a:solidFill>
                  <a:prstClr val="black"/>
                </a:solidFill>
                <a:sym typeface="Arial" panose="020B0604020202020204" pitchFamily="34" charset="0"/>
              </a:rPr>
              <a:t>插件，强烈安利这一</a:t>
            </a:r>
            <a:r>
              <a:rPr lang="en-US" altLang="zh-CN" smtClean="0">
                <a:solidFill>
                  <a:prstClr val="black"/>
                </a:solidFill>
                <a:sym typeface="Arial" panose="020B0604020202020204" pitchFamily="34" charset="0"/>
              </a:rPr>
              <a:t>PPT</a:t>
            </a:r>
            <a:r>
              <a:rPr lang="zh-CN" altLang="en-US" smtClean="0">
                <a:solidFill>
                  <a:prstClr val="black"/>
                </a:solidFill>
                <a:sym typeface="Arial" panose="020B0604020202020204" pitchFamily="34" charset="0"/>
              </a:rPr>
              <a:t>制作神器</a:t>
            </a:r>
            <a:r>
              <a:rPr lang="en-US" altLang="zh-CN" smtClean="0">
                <a:solidFill>
                  <a:prstClr val="black"/>
                </a:solidFill>
                <a:sym typeface="Arial" panose="020B0604020202020204" pitchFamily="34" charset="0"/>
              </a:rPr>
              <a:t>—iSlide</a:t>
            </a:r>
            <a:endParaRPr lang="en-US" altLang="zh-CN">
              <a:solidFill>
                <a:prstClr val="black"/>
              </a:solidFill>
              <a:sym typeface="Arial" panose="020B0604020202020204" pitchFamily="34" charset="0"/>
            </a:endParaRPr>
          </a:p>
          <a:p>
            <a:pPr marL="285750" indent="-285750" defTabSz="457200">
              <a:lnSpc>
                <a:spcPct val="150000"/>
              </a:lnSpc>
              <a:spcAft>
                <a:spcPts val="600"/>
              </a:spcAft>
              <a:buFont typeface="Wingdings" panose="05000000000000000000" pitchFamily="2" charset="2"/>
              <a:buChar char="ü"/>
            </a:pPr>
            <a:r>
              <a:rPr lang="zh-CN" altLang="en-US">
                <a:solidFill>
                  <a:prstClr val="black"/>
                </a:solidFill>
                <a:sym typeface="Arial" panose="020B0604020202020204" pitchFamily="34" charset="0"/>
              </a:rPr>
              <a:t>本模板的制作意图在于简洁</a:t>
            </a:r>
            <a:r>
              <a:rPr lang="zh-CN" altLang="en-US" smtClean="0">
                <a:solidFill>
                  <a:prstClr val="black"/>
                </a:solidFill>
                <a:sym typeface="Arial" panose="020B0604020202020204" pitchFamily="34" charset="0"/>
              </a:rPr>
              <a:t>实用、严肃活泼，避免花哨装饰</a:t>
            </a:r>
            <a:endParaRPr lang="en-US" altLang="zh-CN">
              <a:solidFill>
                <a:prstClr val="black"/>
              </a:solidFill>
              <a:sym typeface="Arial" panose="020B0604020202020204" pitchFamily="34" charset="0"/>
            </a:endParaRPr>
          </a:p>
          <a:p>
            <a:pPr marL="285750" indent="-285750" defTabSz="457200">
              <a:lnSpc>
                <a:spcPct val="150000"/>
              </a:lnSpc>
              <a:spcAft>
                <a:spcPts val="600"/>
              </a:spcAft>
              <a:buFont typeface="Wingdings" panose="05000000000000000000" pitchFamily="2" charset="2"/>
              <a:buChar char="ü"/>
            </a:pPr>
            <a:r>
              <a:rPr lang="zh-CN" altLang="en-US">
                <a:solidFill>
                  <a:prstClr val="black"/>
                </a:solidFill>
                <a:sym typeface="Arial" panose="020B0604020202020204" pitchFamily="34" charset="0"/>
              </a:rPr>
              <a:t>本模板为了方便使用，中文字体均为微软雅黑，英文字体均为</a:t>
            </a:r>
            <a:r>
              <a:rPr lang="en-US" altLang="zh-CN" smtClean="0">
                <a:solidFill>
                  <a:prstClr val="black"/>
                </a:solidFill>
                <a:sym typeface="Arial" panose="020B0604020202020204" pitchFamily="34" charset="0"/>
              </a:rPr>
              <a:t>Arial</a:t>
            </a:r>
          </a:p>
          <a:p>
            <a:pPr marL="285750" indent="-285750" defTabSz="457200">
              <a:lnSpc>
                <a:spcPct val="150000"/>
              </a:lnSpc>
              <a:spcAft>
                <a:spcPts val="600"/>
              </a:spcAft>
              <a:buFont typeface="Wingdings" panose="05000000000000000000" pitchFamily="2" charset="2"/>
              <a:buChar char="ü"/>
            </a:pPr>
            <a:r>
              <a:rPr lang="zh-CN" altLang="en-US">
                <a:solidFill>
                  <a:prstClr val="black"/>
                </a:solidFill>
                <a:sym typeface="Arial" panose="020B0604020202020204" pitchFamily="34" charset="0"/>
              </a:rPr>
              <a:t>本</a:t>
            </a:r>
            <a:r>
              <a:rPr lang="zh-CN" altLang="en-US" smtClean="0">
                <a:solidFill>
                  <a:prstClr val="black"/>
                </a:solidFill>
                <a:sym typeface="Arial" panose="020B0604020202020204" pitchFamily="34" charset="0"/>
              </a:rPr>
              <a:t>模板为全动态演示</a:t>
            </a:r>
            <a:r>
              <a:rPr lang="en-US" altLang="zh-CN" smtClean="0">
                <a:solidFill>
                  <a:prstClr val="black"/>
                </a:solidFill>
                <a:sym typeface="Arial" panose="020B0604020202020204" pitchFamily="34" charset="0"/>
              </a:rPr>
              <a:t>PPT</a:t>
            </a:r>
            <a:r>
              <a:rPr lang="zh-CN" altLang="en-US" smtClean="0">
                <a:solidFill>
                  <a:prstClr val="black"/>
                </a:solidFill>
                <a:sym typeface="Arial" panose="020B0604020202020204" pitchFamily="34" charset="0"/>
              </a:rPr>
              <a:t>，如果需要静态版本，那你自己删动画吧</a:t>
            </a:r>
            <a:endParaRPr lang="en-US" altLang="zh-CN" smtClean="0">
              <a:solidFill>
                <a:prstClr val="black"/>
              </a:solidFill>
              <a:sym typeface="Arial" panose="020B0604020202020204" pitchFamily="34" charset="0"/>
            </a:endParaRPr>
          </a:p>
          <a:p>
            <a:pPr marL="285750" indent="-285750" defTabSz="457200">
              <a:lnSpc>
                <a:spcPct val="150000"/>
              </a:lnSpc>
              <a:spcAft>
                <a:spcPts val="600"/>
              </a:spcAft>
              <a:buFont typeface="Wingdings" panose="05000000000000000000" pitchFamily="2" charset="2"/>
              <a:buChar char="ü"/>
            </a:pPr>
            <a:r>
              <a:rPr lang="zh-CN" altLang="en-US" smtClean="0">
                <a:solidFill>
                  <a:prstClr val="black"/>
                </a:solidFill>
                <a:sym typeface="Arial" panose="020B0604020202020204" pitchFamily="34" charset="0"/>
              </a:rPr>
              <a:t>演示定制、软件培训合作</a:t>
            </a:r>
            <a:r>
              <a:rPr lang="en-US" altLang="zh-CN" smtClean="0">
                <a:solidFill>
                  <a:prstClr val="black"/>
                </a:solidFill>
                <a:sym typeface="Arial" panose="020B0604020202020204" pitchFamily="34" charset="0"/>
              </a:rPr>
              <a:t>QQ</a:t>
            </a:r>
            <a:r>
              <a:rPr lang="zh-CN" altLang="en-US">
                <a:solidFill>
                  <a:prstClr val="black"/>
                </a:solidFill>
                <a:sym typeface="Arial" panose="020B0604020202020204" pitchFamily="34" charset="0"/>
              </a:rPr>
              <a:t>： </a:t>
            </a:r>
            <a:r>
              <a:rPr lang="en-US" altLang="zh-CN" smtClean="0">
                <a:solidFill>
                  <a:prstClr val="black"/>
                </a:solidFill>
                <a:sym typeface="Arial" panose="020B0604020202020204" pitchFamily="34" charset="0"/>
              </a:rPr>
              <a:t>243001978</a:t>
            </a:r>
            <a:r>
              <a:rPr lang="zh-CN" altLang="en-US" smtClean="0">
                <a:solidFill>
                  <a:prstClr val="black"/>
                </a:solidFill>
                <a:sym typeface="Arial" panose="020B0604020202020204" pitchFamily="34" charset="0"/>
              </a:rPr>
              <a:t>，非诚勿扰</a:t>
            </a:r>
            <a:endParaRPr lang="zh-CN" altLang="en-US" dirty="0">
              <a:solidFill>
                <a:prstClr val="black"/>
              </a:solidFill>
              <a:sym typeface="Arial" panose="020B0604020202020204" pitchFamily="34" charset="0"/>
            </a:endParaRPr>
          </a:p>
        </p:txBody>
      </p:sp>
      <p:grpSp>
        <p:nvGrpSpPr>
          <p:cNvPr id="17" name="汇报人组合"/>
          <p:cNvGrpSpPr/>
          <p:nvPr/>
        </p:nvGrpSpPr>
        <p:grpSpPr>
          <a:xfrm>
            <a:off x="4505325" y="5612770"/>
            <a:ext cx="3181350" cy="339270"/>
            <a:chOff x="4505325" y="6050047"/>
            <a:chExt cx="3181350" cy="339270"/>
          </a:xfrm>
        </p:grpSpPr>
        <p:sp>
          <p:nvSpPr>
            <p:cNvPr id="18" name="汇报人"/>
            <p:cNvSpPr txBox="1"/>
            <p:nvPr/>
          </p:nvSpPr>
          <p:spPr>
            <a:xfrm>
              <a:off x="4660900" y="6050404"/>
              <a:ext cx="2870200" cy="307777"/>
            </a:xfrm>
            <a:prstGeom prst="rect">
              <a:avLst/>
            </a:prstGeom>
            <a:noFill/>
          </p:spPr>
          <p:txBody>
            <a:bodyPr wrap="square" rtlCol="0">
              <a:spAutoFit/>
            </a:bodyPr>
            <a:lstStyle/>
            <a:p>
              <a:pPr algn="dist" defTabSz="457200"/>
              <a:r>
                <a:rPr lang="en-US" altLang="zh-CN" sz="1400" smtClean="0">
                  <a:solidFill>
                    <a:prstClr val="white">
                      <a:lumMod val="50000"/>
                    </a:prstClr>
                  </a:solidFill>
                  <a:sym typeface="Arial" panose="020B0604020202020204" pitchFamily="34" charset="0"/>
                </a:rPr>
                <a:t>@</a:t>
              </a:r>
              <a:r>
                <a:rPr lang="zh-CN" altLang="en-US" sz="1400" smtClean="0">
                  <a:solidFill>
                    <a:prstClr val="white">
                      <a:lumMod val="50000"/>
                    </a:prstClr>
                  </a:solidFill>
                  <a:sym typeface="Arial" panose="020B0604020202020204" pitchFamily="34" charset="0"/>
                </a:rPr>
                <a:t>段公子爱做</a:t>
              </a:r>
              <a:r>
                <a:rPr lang="en-US" altLang="zh-CN" sz="1400" smtClean="0">
                  <a:solidFill>
                    <a:prstClr val="white">
                      <a:lumMod val="50000"/>
                    </a:prstClr>
                  </a:solidFill>
                  <a:sym typeface="Arial" panose="020B0604020202020204" pitchFamily="34" charset="0"/>
                </a:rPr>
                <a:t>PPT</a:t>
              </a:r>
              <a:endParaRPr lang="zh-CN" altLang="en-US" sz="1400" dirty="0">
                <a:solidFill>
                  <a:prstClr val="white">
                    <a:lumMod val="50000"/>
                  </a:prstClr>
                </a:solidFill>
                <a:sym typeface="Arial" panose="020B0604020202020204" pitchFamily="34" charset="0"/>
              </a:endParaRPr>
            </a:p>
          </p:txBody>
        </p:sp>
        <p:sp>
          <p:nvSpPr>
            <p:cNvPr id="19" name="打底矩形"/>
            <p:cNvSpPr/>
            <p:nvPr/>
          </p:nvSpPr>
          <p:spPr>
            <a:xfrm>
              <a:off x="4505325" y="6050047"/>
              <a:ext cx="3181350" cy="339270"/>
            </a:xfrm>
            <a:prstGeom prst="roundRect">
              <a:avLst>
                <a:gd name="adj" fmla="val 50000"/>
              </a:avLst>
            </a:prstGeom>
            <a:noFill/>
            <a:ln w="6350">
              <a:solidFill>
                <a:schemeClr val="bg1">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prstClr val="white"/>
                </a:solidFill>
                <a:sym typeface="Arial" panose="020B0604020202020204" pitchFamily="34" charset="0"/>
              </a:endParaRPr>
            </a:p>
          </p:txBody>
        </p:sp>
      </p:grpSp>
    </p:spTree>
    <p:extLst>
      <p:ext uri="{BB962C8B-B14F-4D97-AF65-F5344CB8AC3E}">
        <p14:creationId xmlns:p14="http://schemas.microsoft.com/office/powerpoint/2010/main" val="1985603977"/>
      </p:ext>
    </p:extLst>
  </p:cSld>
  <p:clrMapOvr>
    <a:masterClrMapping/>
  </p:clrMapOvr>
  <mc:AlternateContent xmlns:mc="http://schemas.openxmlformats.org/markup-compatibility/2006" xmlns:p14="http://schemas.microsoft.com/office/powerpoint/2010/main">
    <mc:Choice Requires="p14">
      <p:transition p14:dur="10"/>
    </mc:Choice>
    <mc:Fallback xmlns="" xmlns:p15="http://schemas.microsoft.com/office/powerpoint/2012/main">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6" name="长安校区背景图"/>
          <p:cNvPicPr>
            <a:picLocks noChangeAspect="1"/>
          </p:cNvPicPr>
          <p:nvPr/>
        </p:nvPicPr>
        <p:blipFill>
          <a:blip r:embed="rId3"/>
          <a:stretch>
            <a:fillRect/>
          </a:stretch>
        </p:blipFill>
        <p:spPr>
          <a:xfrm>
            <a:off x="0" y="0"/>
            <a:ext cx="12192000" cy="6858000"/>
          </a:xfrm>
          <a:prstGeom prst="rect">
            <a:avLst/>
          </a:prstGeom>
        </p:spPr>
      </p:pic>
      <p:sp>
        <p:nvSpPr>
          <p:cNvPr id="4" name="背景遮罩"/>
          <p:cNvSpPr/>
          <p:nvPr/>
        </p:nvSpPr>
        <p:spPr>
          <a:xfrm>
            <a:off x="0" y="0"/>
            <a:ext cx="12192000" cy="6858000"/>
          </a:xfrm>
          <a:prstGeom prst="rect">
            <a:avLst/>
          </a:prstGeom>
          <a:gradFill flip="none" rotWithShape="1">
            <a:gsLst>
              <a:gs pos="100000">
                <a:schemeClr val="tx1">
                  <a:alpha val="63000"/>
                </a:schemeClr>
              </a:gs>
              <a:gs pos="0">
                <a:schemeClr val="tx1">
                  <a:lumMod val="85000"/>
                  <a:lumOff val="15000"/>
                  <a:alpha val="73000"/>
                </a:schemeClr>
              </a:gs>
            </a:gsLst>
            <a:lin ang="2700000" scaled="1"/>
            <a:tileRect/>
          </a:gradFill>
          <a:ln>
            <a:noFill/>
          </a:ln>
          <a:effectLst>
            <a:outerShdw blurRad="88900" dist="38100" dir="5400000" sx="101000" sy="101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 name="长安校区图"/>
          <p:cNvSpPr/>
          <p:nvPr/>
        </p:nvSpPr>
        <p:spPr>
          <a:xfrm>
            <a:off x="334962" y="549275"/>
            <a:ext cx="11522075" cy="3797300"/>
          </a:xfrm>
          <a:prstGeom prst="rect">
            <a:avLst/>
          </a:prstGeom>
          <a:blipFill dpi="0" rotWithShape="1">
            <a:blip r:embed="rId4"/>
            <a:srcRect/>
            <a:tile tx="0" ty="0" sx="100000" sy="100000" flip="none" algn="ctr"/>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 name="白色块"/>
          <p:cNvSpPr/>
          <p:nvPr/>
        </p:nvSpPr>
        <p:spPr>
          <a:xfrm>
            <a:off x="695326" y="4126393"/>
            <a:ext cx="10801349" cy="2182331"/>
          </a:xfrm>
          <a:prstGeom prst="rect">
            <a:avLst/>
          </a:prstGeom>
          <a:solidFill>
            <a:schemeClr val="bg1"/>
          </a:solidFill>
          <a:ln>
            <a:noFill/>
          </a:ln>
          <a:effectLst>
            <a:outerShdw blurRad="88900" sx="103000" sy="103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kern="0">
              <a:solidFill>
                <a:sysClr val="windowText" lastClr="000000"/>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 name="汇报人组合"/>
          <p:cNvGrpSpPr/>
          <p:nvPr/>
        </p:nvGrpSpPr>
        <p:grpSpPr>
          <a:xfrm>
            <a:off x="4971143" y="5697563"/>
            <a:ext cx="2249715" cy="390979"/>
            <a:chOff x="4971143" y="5697563"/>
            <a:chExt cx="2249715" cy="390979"/>
          </a:xfrm>
        </p:grpSpPr>
        <p:sp>
          <p:nvSpPr>
            <p:cNvPr id="18" name="打底矩形"/>
            <p:cNvSpPr/>
            <p:nvPr/>
          </p:nvSpPr>
          <p:spPr>
            <a:xfrm>
              <a:off x="4971143" y="5697563"/>
              <a:ext cx="2249715" cy="390979"/>
            </a:xfrm>
            <a:prstGeom prst="rect">
              <a:avLst/>
            </a:prstGeom>
            <a:gradFill flip="none" rotWithShape="1">
              <a:gsLst>
                <a:gs pos="100000">
                  <a:schemeClr val="accent1"/>
                </a:gs>
                <a:gs pos="0">
                  <a:schemeClr val="accent1">
                    <a:lumMod val="75000"/>
                  </a:schemeClr>
                </a:gs>
              </a:gsLst>
              <a:lin ang="16200000" scaled="1"/>
              <a:tileRect/>
            </a:gradFill>
            <a:ln>
              <a:noFill/>
            </a:ln>
            <a:effectLst>
              <a:outerShdw blurRad="88900" dist="38100" dir="5400000" sx="101000" sy="101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9" name="汇报人"/>
            <p:cNvSpPr txBox="1"/>
            <p:nvPr/>
          </p:nvSpPr>
          <p:spPr>
            <a:xfrm>
              <a:off x="4971143" y="5723775"/>
              <a:ext cx="2249714" cy="338554"/>
            </a:xfrm>
            <a:prstGeom prst="rect">
              <a:avLst/>
            </a:prstGeom>
            <a:noFill/>
          </p:spPr>
          <p:txBody>
            <a:bodyPr wrap="square" rtlCol="0">
              <a:spAutoFit/>
            </a:bodyPr>
            <a:lstStyle/>
            <a:p>
              <a:pPr algn="dist" defTabSz="457200"/>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段公子爱做</a:t>
              </a:r>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PPT</a:t>
              </a:r>
              <a:endParaRPr lang="zh-CN" altLang="en-US" sz="16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 name="标题组合"/>
          <p:cNvGrpSpPr/>
          <p:nvPr/>
        </p:nvGrpSpPr>
        <p:grpSpPr>
          <a:xfrm>
            <a:off x="1955790" y="4295702"/>
            <a:ext cx="8280420" cy="1186558"/>
            <a:chOff x="1955790" y="4295702"/>
            <a:chExt cx="8280420" cy="1186558"/>
          </a:xfrm>
        </p:grpSpPr>
        <p:sp>
          <p:nvSpPr>
            <p:cNvPr id="14" name="主标题英文"/>
            <p:cNvSpPr txBox="1"/>
            <p:nvPr/>
          </p:nvSpPr>
          <p:spPr>
            <a:xfrm>
              <a:off x="1955790" y="5112928"/>
              <a:ext cx="8280420" cy="369332"/>
            </a:xfrm>
            <a:prstGeom prst="rect">
              <a:avLst/>
            </a:prstGeom>
            <a:noFill/>
          </p:spPr>
          <p:txBody>
            <a:bodyPr wrap="square" rtlCol="0">
              <a:spAutoFit/>
            </a:bodyPr>
            <a:lstStyle/>
            <a:p>
              <a:pPr algn="dist" defTabSz="457200"/>
              <a:r>
                <a:rPr lang="en-US" altLang="zh-CN" smtClean="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The powerpoint template of Northwestern Polytechnical University</a:t>
              </a:r>
              <a:endParaRPr lang="zh-CN" altLang="en-US" dirty="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主标题"/>
            <p:cNvSpPr txBox="1"/>
            <p:nvPr/>
          </p:nvSpPr>
          <p:spPr>
            <a:xfrm>
              <a:off x="1955791" y="4295702"/>
              <a:ext cx="8280418" cy="830997"/>
            </a:xfrm>
            <a:prstGeom prst="rect">
              <a:avLst/>
            </a:prstGeom>
            <a:noFill/>
          </p:spPr>
          <p:txBody>
            <a:bodyPr wrap="square" rtlCol="0">
              <a:spAutoFit/>
            </a:bodyPr>
            <a:lstStyle/>
            <a:p>
              <a:pPr algn="dist" defTabSz="457200"/>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西北工业大学主题</a:t>
              </a:r>
              <a:r>
                <a:rPr lang="en-US" altLang="zh-CN"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PPT</a:t>
              </a:r>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模板</a:t>
              </a:r>
              <a:endParaRPr lang="zh-CN" altLang="en-US" sz="4800" b="1"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spTree>
    <p:extLst>
      <p:ext uri="{BB962C8B-B14F-4D97-AF65-F5344CB8AC3E}">
        <p14:creationId xmlns:p14="http://schemas.microsoft.com/office/powerpoint/2010/main" val="174205654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Right)">
                                      <p:cBhvr>
                                        <p:cTn id="7" dur="750"/>
                                        <p:tgtEl>
                                          <p:spTgt spid="6"/>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750"/>
                                        <p:tgtEl>
                                          <p:spTgt spid="4"/>
                                        </p:tgtEl>
                                      </p:cBhvr>
                                    </p:animEffect>
                                  </p:childTnLst>
                                </p:cTn>
                              </p:par>
                              <p:par>
                                <p:cTn id="11" presetID="16" presetClass="entr" presetSubtype="37" fill="hold" grpId="0" nodeType="withEffect">
                                  <p:stCondLst>
                                    <p:cond delay="800"/>
                                  </p:stCondLst>
                                  <p:childTnLst>
                                    <p:set>
                                      <p:cBhvr>
                                        <p:cTn id="12" dur="1" fill="hold">
                                          <p:stCondLst>
                                            <p:cond delay="0"/>
                                          </p:stCondLst>
                                        </p:cTn>
                                        <p:tgtEl>
                                          <p:spTgt spid="3"/>
                                        </p:tgtEl>
                                        <p:attrNameLst>
                                          <p:attrName>style.visibility</p:attrName>
                                        </p:attrNameLst>
                                      </p:cBhvr>
                                      <p:to>
                                        <p:strVal val="visible"/>
                                      </p:to>
                                    </p:set>
                                    <p:animEffect transition="in" filter="barn(outVertical)">
                                      <p:cBhvr>
                                        <p:cTn id="13" dur="750"/>
                                        <p:tgtEl>
                                          <p:spTgt spid="3"/>
                                        </p:tgtEl>
                                      </p:cBhvr>
                                    </p:animEffect>
                                  </p:childTnLst>
                                </p:cTn>
                              </p:par>
                              <p:par>
                                <p:cTn id="14" presetID="53" presetClass="entr" presetSubtype="16" fill="hold" grpId="0" nodeType="withEffect">
                                  <p:stCondLst>
                                    <p:cond delay="1200"/>
                                  </p:stCondLst>
                                  <p:childTnLst>
                                    <p:set>
                                      <p:cBhvr>
                                        <p:cTn id="15" dur="1" fill="hold">
                                          <p:stCondLst>
                                            <p:cond delay="0"/>
                                          </p:stCondLst>
                                        </p:cTn>
                                        <p:tgtEl>
                                          <p:spTgt spid="12"/>
                                        </p:tgtEl>
                                        <p:attrNameLst>
                                          <p:attrName>style.visibility</p:attrName>
                                        </p:attrNameLst>
                                      </p:cBhvr>
                                      <p:to>
                                        <p:strVal val="visible"/>
                                      </p:to>
                                    </p:set>
                                    <p:anim calcmode="lin" valueType="num">
                                      <p:cBhvr>
                                        <p:cTn id="16" dur="750" fill="hold"/>
                                        <p:tgtEl>
                                          <p:spTgt spid="12"/>
                                        </p:tgtEl>
                                        <p:attrNameLst>
                                          <p:attrName>ppt_w</p:attrName>
                                        </p:attrNameLst>
                                      </p:cBhvr>
                                      <p:tavLst>
                                        <p:tav tm="0">
                                          <p:val>
                                            <p:fltVal val="0"/>
                                          </p:val>
                                        </p:tav>
                                        <p:tav tm="100000">
                                          <p:val>
                                            <p:strVal val="#ppt_w"/>
                                          </p:val>
                                        </p:tav>
                                      </p:tavLst>
                                    </p:anim>
                                    <p:anim calcmode="lin" valueType="num">
                                      <p:cBhvr>
                                        <p:cTn id="17" dur="750" fill="hold"/>
                                        <p:tgtEl>
                                          <p:spTgt spid="12"/>
                                        </p:tgtEl>
                                        <p:attrNameLst>
                                          <p:attrName>ppt_h</p:attrName>
                                        </p:attrNameLst>
                                      </p:cBhvr>
                                      <p:tavLst>
                                        <p:tav tm="0">
                                          <p:val>
                                            <p:fltVal val="0"/>
                                          </p:val>
                                        </p:tav>
                                        <p:tav tm="100000">
                                          <p:val>
                                            <p:strVal val="#ppt_h"/>
                                          </p:val>
                                        </p:tav>
                                      </p:tavLst>
                                    </p:anim>
                                    <p:animEffect transition="in" filter="fade">
                                      <p:cBhvr>
                                        <p:cTn id="18" dur="750"/>
                                        <p:tgtEl>
                                          <p:spTgt spid="12"/>
                                        </p:tgtEl>
                                      </p:cBhvr>
                                    </p:animEffect>
                                  </p:childTnLst>
                                </p:cTn>
                              </p:par>
                              <p:par>
                                <p:cTn id="19" presetID="16" presetClass="entr" presetSubtype="37" fill="hold" nodeType="withEffect">
                                  <p:stCondLst>
                                    <p:cond delay="1600"/>
                                  </p:stCondLst>
                                  <p:childTnLst>
                                    <p:set>
                                      <p:cBhvr>
                                        <p:cTn id="20" dur="1" fill="hold">
                                          <p:stCondLst>
                                            <p:cond delay="0"/>
                                          </p:stCondLst>
                                        </p:cTn>
                                        <p:tgtEl>
                                          <p:spTgt spid="2"/>
                                        </p:tgtEl>
                                        <p:attrNameLst>
                                          <p:attrName>style.visibility</p:attrName>
                                        </p:attrNameLst>
                                      </p:cBhvr>
                                      <p:to>
                                        <p:strVal val="visible"/>
                                      </p:to>
                                    </p:set>
                                    <p:animEffect transition="in" filter="barn(outVertical)">
                                      <p:cBhvr>
                                        <p:cTn id="21" dur="750"/>
                                        <p:tgtEl>
                                          <p:spTgt spid="2"/>
                                        </p:tgtEl>
                                      </p:cBhvr>
                                    </p:animEffect>
                                  </p:childTnLst>
                                </p:cTn>
                              </p:par>
                              <p:par>
                                <p:cTn id="22" presetID="53" presetClass="entr" presetSubtype="16" fill="hold" nodeType="withEffect">
                                  <p:stCondLst>
                                    <p:cond delay="2000"/>
                                  </p:stCondLst>
                                  <p:childTnLst>
                                    <p:set>
                                      <p:cBhvr>
                                        <p:cTn id="23" dur="1" fill="hold">
                                          <p:stCondLst>
                                            <p:cond delay="0"/>
                                          </p:stCondLst>
                                        </p:cTn>
                                        <p:tgtEl>
                                          <p:spTgt spid="5"/>
                                        </p:tgtEl>
                                        <p:attrNameLst>
                                          <p:attrName>style.visibility</p:attrName>
                                        </p:attrNameLst>
                                      </p:cBhvr>
                                      <p:to>
                                        <p:strVal val="visible"/>
                                      </p:to>
                                    </p:set>
                                    <p:anim calcmode="lin" valueType="num">
                                      <p:cBhvr>
                                        <p:cTn id="24" dur="750" fill="hold"/>
                                        <p:tgtEl>
                                          <p:spTgt spid="5"/>
                                        </p:tgtEl>
                                        <p:attrNameLst>
                                          <p:attrName>ppt_w</p:attrName>
                                        </p:attrNameLst>
                                      </p:cBhvr>
                                      <p:tavLst>
                                        <p:tav tm="0">
                                          <p:val>
                                            <p:fltVal val="0"/>
                                          </p:val>
                                        </p:tav>
                                        <p:tav tm="100000">
                                          <p:val>
                                            <p:strVal val="#ppt_w"/>
                                          </p:val>
                                        </p:tav>
                                      </p:tavLst>
                                    </p:anim>
                                    <p:anim calcmode="lin" valueType="num">
                                      <p:cBhvr>
                                        <p:cTn id="25" dur="750" fill="hold"/>
                                        <p:tgtEl>
                                          <p:spTgt spid="5"/>
                                        </p:tgtEl>
                                        <p:attrNameLst>
                                          <p:attrName>ppt_h</p:attrName>
                                        </p:attrNameLst>
                                      </p:cBhvr>
                                      <p:tavLst>
                                        <p:tav tm="0">
                                          <p:val>
                                            <p:fltVal val="0"/>
                                          </p:val>
                                        </p:tav>
                                        <p:tav tm="100000">
                                          <p:val>
                                            <p:strVal val="#ppt_h"/>
                                          </p:val>
                                        </p:tav>
                                      </p:tavLst>
                                    </p:anim>
                                    <p:animEffect transition="in" filter="fade">
                                      <p:cBhvr>
                                        <p:cTn id="26" dur="75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animBg="1"/>
      <p:bldP spid="1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1"/>
          <p:cNvSpPr>
            <a:spLocks/>
          </p:cNvSpPr>
          <p:nvPr/>
        </p:nvSpPr>
        <p:spPr bwMode="auto">
          <a:xfrm>
            <a:off x="2749008" y="1764931"/>
            <a:ext cx="102332" cy="186211"/>
          </a:xfrm>
          <a:custGeom>
            <a:avLst/>
            <a:gdLst>
              <a:gd name="T0" fmla="*/ 26 w 26"/>
              <a:gd name="T1" fmla="*/ 22 h 47"/>
              <a:gd name="T2" fmla="*/ 26 w 26"/>
              <a:gd name="T3" fmla="*/ 21 h 47"/>
              <a:gd name="T4" fmla="*/ 26 w 26"/>
              <a:gd name="T5" fmla="*/ 19 h 47"/>
              <a:gd name="T6" fmla="*/ 18 w 26"/>
              <a:gd name="T7" fmla="*/ 0 h 47"/>
              <a:gd name="T8" fmla="*/ 1 w 26"/>
              <a:gd name="T9" fmla="*/ 19 h 47"/>
              <a:gd name="T10" fmla="*/ 0 w 26"/>
              <a:gd name="T11" fmla="*/ 21 h 47"/>
              <a:gd name="T12" fmla="*/ 0 w 26"/>
              <a:gd name="T13" fmla="*/ 22 h 47"/>
              <a:gd name="T14" fmla="*/ 10 w 26"/>
              <a:gd name="T15" fmla="*/ 47 h 47"/>
              <a:gd name="T16" fmla="*/ 26 w 26"/>
              <a:gd name="T17"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7">
                <a:moveTo>
                  <a:pt x="26" y="22"/>
                </a:moveTo>
                <a:cubicBezTo>
                  <a:pt x="26" y="22"/>
                  <a:pt x="26" y="21"/>
                  <a:pt x="26" y="21"/>
                </a:cubicBezTo>
                <a:cubicBezTo>
                  <a:pt x="26" y="20"/>
                  <a:pt x="26" y="20"/>
                  <a:pt x="26" y="19"/>
                </a:cubicBezTo>
                <a:cubicBezTo>
                  <a:pt x="26" y="12"/>
                  <a:pt x="23" y="5"/>
                  <a:pt x="18" y="0"/>
                </a:cubicBezTo>
                <a:cubicBezTo>
                  <a:pt x="1" y="19"/>
                  <a:pt x="1" y="19"/>
                  <a:pt x="1" y="19"/>
                </a:cubicBezTo>
                <a:cubicBezTo>
                  <a:pt x="0" y="21"/>
                  <a:pt x="0" y="21"/>
                  <a:pt x="0" y="21"/>
                </a:cubicBezTo>
                <a:cubicBezTo>
                  <a:pt x="0" y="22"/>
                  <a:pt x="0" y="22"/>
                  <a:pt x="0" y="22"/>
                </a:cubicBezTo>
                <a:cubicBezTo>
                  <a:pt x="10" y="47"/>
                  <a:pt x="10" y="47"/>
                  <a:pt x="10" y="47"/>
                </a:cubicBezTo>
                <a:cubicBezTo>
                  <a:pt x="19" y="43"/>
                  <a:pt x="26" y="33"/>
                  <a:pt x="26" y="2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 name="Freeform 12"/>
          <p:cNvSpPr>
            <a:spLocks/>
          </p:cNvSpPr>
          <p:nvPr/>
        </p:nvSpPr>
        <p:spPr bwMode="auto">
          <a:xfrm>
            <a:off x="2613125" y="1855520"/>
            <a:ext cx="159369" cy="112398"/>
          </a:xfrm>
          <a:custGeom>
            <a:avLst/>
            <a:gdLst>
              <a:gd name="T0" fmla="*/ 40 w 40"/>
              <a:gd name="T1" fmla="*/ 26 h 28"/>
              <a:gd name="T2" fmla="*/ 30 w 40"/>
              <a:gd name="T3" fmla="*/ 1 h 28"/>
              <a:gd name="T4" fmla="*/ 29 w 40"/>
              <a:gd name="T5" fmla="*/ 0 h 28"/>
              <a:gd name="T6" fmla="*/ 27 w 40"/>
              <a:gd name="T7" fmla="*/ 0 h 28"/>
              <a:gd name="T8" fmla="*/ 0 w 40"/>
              <a:gd name="T9" fmla="*/ 0 h 28"/>
              <a:gd name="T10" fmla="*/ 9 w 40"/>
              <a:gd name="T11" fmla="*/ 19 h 28"/>
              <a:gd name="T12" fmla="*/ 12 w 40"/>
              <a:gd name="T13" fmla="*/ 21 h 28"/>
              <a:gd name="T14" fmla="*/ 30 w 40"/>
              <a:gd name="T15" fmla="*/ 28 h 28"/>
              <a:gd name="T16" fmla="*/ 40 w 40"/>
              <a:gd name="T1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8">
                <a:moveTo>
                  <a:pt x="40" y="26"/>
                </a:moveTo>
                <a:cubicBezTo>
                  <a:pt x="30" y="1"/>
                  <a:pt x="30" y="1"/>
                  <a:pt x="30" y="1"/>
                </a:cubicBezTo>
                <a:cubicBezTo>
                  <a:pt x="29" y="0"/>
                  <a:pt x="29" y="0"/>
                  <a:pt x="29" y="0"/>
                </a:cubicBezTo>
                <a:cubicBezTo>
                  <a:pt x="27" y="0"/>
                  <a:pt x="27" y="0"/>
                  <a:pt x="27" y="0"/>
                </a:cubicBezTo>
                <a:cubicBezTo>
                  <a:pt x="0" y="0"/>
                  <a:pt x="0" y="0"/>
                  <a:pt x="0" y="0"/>
                </a:cubicBezTo>
                <a:cubicBezTo>
                  <a:pt x="1" y="7"/>
                  <a:pt x="4" y="14"/>
                  <a:pt x="9" y="19"/>
                </a:cubicBezTo>
                <a:cubicBezTo>
                  <a:pt x="10" y="20"/>
                  <a:pt x="11" y="21"/>
                  <a:pt x="12" y="21"/>
                </a:cubicBezTo>
                <a:cubicBezTo>
                  <a:pt x="17" y="25"/>
                  <a:pt x="23" y="28"/>
                  <a:pt x="30" y="28"/>
                </a:cubicBezTo>
                <a:cubicBezTo>
                  <a:pt x="33" y="28"/>
                  <a:pt x="36" y="27"/>
                  <a:pt x="40" y="2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 name="Freeform 13"/>
          <p:cNvSpPr>
            <a:spLocks/>
          </p:cNvSpPr>
          <p:nvPr/>
        </p:nvSpPr>
        <p:spPr bwMode="auto">
          <a:xfrm>
            <a:off x="2616480" y="1724670"/>
            <a:ext cx="191243" cy="110719"/>
          </a:xfrm>
          <a:custGeom>
            <a:avLst/>
            <a:gdLst>
              <a:gd name="T0" fmla="*/ 29 w 48"/>
              <a:gd name="T1" fmla="*/ 0 h 28"/>
              <a:gd name="T2" fmla="*/ 21 w 48"/>
              <a:gd name="T3" fmla="*/ 2 h 28"/>
              <a:gd name="T4" fmla="*/ 18 w 48"/>
              <a:gd name="T5" fmla="*/ 3 h 28"/>
              <a:gd name="T6" fmla="*/ 4 w 48"/>
              <a:gd name="T7" fmla="*/ 15 h 28"/>
              <a:gd name="T8" fmla="*/ 27 w 48"/>
              <a:gd name="T9" fmla="*/ 15 h 28"/>
              <a:gd name="T10" fmla="*/ 28 w 48"/>
              <a:gd name="T11" fmla="*/ 16 h 28"/>
              <a:gd name="T12" fmla="*/ 28 w 48"/>
              <a:gd name="T13" fmla="*/ 17 h 28"/>
              <a:gd name="T14" fmla="*/ 27 w 48"/>
              <a:gd name="T15" fmla="*/ 18 h 28"/>
              <a:gd name="T16" fmla="*/ 2 w 48"/>
              <a:gd name="T17" fmla="*/ 18 h 28"/>
              <a:gd name="T18" fmla="*/ 2 w 48"/>
              <a:gd name="T19" fmla="*/ 21 h 28"/>
              <a:gd name="T20" fmla="*/ 24 w 48"/>
              <a:gd name="T21" fmla="*/ 21 h 28"/>
              <a:gd name="T22" fmla="*/ 25 w 48"/>
              <a:gd name="T23" fmla="*/ 21 h 28"/>
              <a:gd name="T24" fmla="*/ 25 w 48"/>
              <a:gd name="T25" fmla="*/ 23 h 28"/>
              <a:gd name="T26" fmla="*/ 24 w 48"/>
              <a:gd name="T27" fmla="*/ 23 h 28"/>
              <a:gd name="T28" fmla="*/ 1 w 48"/>
              <a:gd name="T29" fmla="*/ 23 h 28"/>
              <a:gd name="T30" fmla="*/ 0 w 48"/>
              <a:gd name="T31" fmla="*/ 28 h 28"/>
              <a:gd name="T32" fmla="*/ 28 w 48"/>
              <a:gd name="T33" fmla="*/ 28 h 28"/>
              <a:gd name="T34" fmla="*/ 30 w 48"/>
              <a:gd name="T35" fmla="*/ 28 h 28"/>
              <a:gd name="T36" fmla="*/ 31 w 48"/>
              <a:gd name="T37" fmla="*/ 27 h 28"/>
              <a:gd name="T38" fmla="*/ 48 w 48"/>
              <a:gd name="T39" fmla="*/ 7 h 28"/>
              <a:gd name="T40" fmla="*/ 29 w 48"/>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28">
                <a:moveTo>
                  <a:pt x="29" y="0"/>
                </a:moveTo>
                <a:cubicBezTo>
                  <a:pt x="27" y="0"/>
                  <a:pt x="24" y="1"/>
                  <a:pt x="21" y="2"/>
                </a:cubicBezTo>
                <a:cubicBezTo>
                  <a:pt x="20" y="2"/>
                  <a:pt x="19" y="2"/>
                  <a:pt x="18" y="3"/>
                </a:cubicBezTo>
                <a:cubicBezTo>
                  <a:pt x="12" y="5"/>
                  <a:pt x="7" y="10"/>
                  <a:pt x="4" y="15"/>
                </a:cubicBezTo>
                <a:cubicBezTo>
                  <a:pt x="27" y="15"/>
                  <a:pt x="27" y="15"/>
                  <a:pt x="27" y="15"/>
                </a:cubicBezTo>
                <a:cubicBezTo>
                  <a:pt x="27" y="15"/>
                  <a:pt x="28" y="16"/>
                  <a:pt x="28" y="16"/>
                </a:cubicBezTo>
                <a:cubicBezTo>
                  <a:pt x="28" y="17"/>
                  <a:pt x="28" y="17"/>
                  <a:pt x="28" y="17"/>
                </a:cubicBezTo>
                <a:cubicBezTo>
                  <a:pt x="28" y="18"/>
                  <a:pt x="27" y="18"/>
                  <a:pt x="27" y="18"/>
                </a:cubicBezTo>
                <a:cubicBezTo>
                  <a:pt x="2" y="18"/>
                  <a:pt x="2" y="18"/>
                  <a:pt x="2" y="18"/>
                </a:cubicBezTo>
                <a:cubicBezTo>
                  <a:pt x="2" y="19"/>
                  <a:pt x="2" y="20"/>
                  <a:pt x="2" y="21"/>
                </a:cubicBezTo>
                <a:cubicBezTo>
                  <a:pt x="24" y="21"/>
                  <a:pt x="24" y="21"/>
                  <a:pt x="24" y="21"/>
                </a:cubicBezTo>
                <a:cubicBezTo>
                  <a:pt x="25" y="21"/>
                  <a:pt x="25" y="21"/>
                  <a:pt x="25" y="21"/>
                </a:cubicBezTo>
                <a:cubicBezTo>
                  <a:pt x="25" y="23"/>
                  <a:pt x="25" y="23"/>
                  <a:pt x="25" y="23"/>
                </a:cubicBezTo>
                <a:cubicBezTo>
                  <a:pt x="25" y="23"/>
                  <a:pt x="25" y="23"/>
                  <a:pt x="24" y="23"/>
                </a:cubicBezTo>
                <a:cubicBezTo>
                  <a:pt x="1" y="23"/>
                  <a:pt x="1" y="23"/>
                  <a:pt x="1" y="23"/>
                </a:cubicBezTo>
                <a:cubicBezTo>
                  <a:pt x="0" y="25"/>
                  <a:pt x="0" y="27"/>
                  <a:pt x="0" y="28"/>
                </a:cubicBezTo>
                <a:cubicBezTo>
                  <a:pt x="28" y="28"/>
                  <a:pt x="28" y="28"/>
                  <a:pt x="28" y="28"/>
                </a:cubicBezTo>
                <a:cubicBezTo>
                  <a:pt x="30" y="28"/>
                  <a:pt x="30" y="28"/>
                  <a:pt x="30" y="28"/>
                </a:cubicBezTo>
                <a:cubicBezTo>
                  <a:pt x="31" y="27"/>
                  <a:pt x="31" y="27"/>
                  <a:pt x="31" y="27"/>
                </a:cubicBezTo>
                <a:cubicBezTo>
                  <a:pt x="48" y="7"/>
                  <a:pt x="48" y="7"/>
                  <a:pt x="48" y="7"/>
                </a:cubicBezTo>
                <a:cubicBezTo>
                  <a:pt x="43" y="3"/>
                  <a:pt x="37" y="0"/>
                  <a:pt x="29"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 name="Freeform 14"/>
          <p:cNvSpPr>
            <a:spLocks/>
          </p:cNvSpPr>
          <p:nvPr/>
        </p:nvSpPr>
        <p:spPr bwMode="auto">
          <a:xfrm>
            <a:off x="818129" y="1358960"/>
            <a:ext cx="72136" cy="104009"/>
          </a:xfrm>
          <a:custGeom>
            <a:avLst/>
            <a:gdLst>
              <a:gd name="T0" fmla="*/ 3 w 18"/>
              <a:gd name="T1" fmla="*/ 10 h 26"/>
              <a:gd name="T2" fmla="*/ 5 w 18"/>
              <a:gd name="T3" fmla="*/ 16 h 26"/>
              <a:gd name="T4" fmla="*/ 0 w 18"/>
              <a:gd name="T5" fmla="*/ 22 h 26"/>
              <a:gd name="T6" fmla="*/ 0 w 18"/>
              <a:gd name="T7" fmla="*/ 26 h 26"/>
              <a:gd name="T8" fmla="*/ 18 w 18"/>
              <a:gd name="T9" fmla="*/ 26 h 26"/>
              <a:gd name="T10" fmla="*/ 11 w 18"/>
              <a:gd name="T11" fmla="*/ 8 h 26"/>
              <a:gd name="T12" fmla="*/ 0 w 18"/>
              <a:gd name="T13" fmla="*/ 0 h 26"/>
              <a:gd name="T14" fmla="*/ 0 w 18"/>
              <a:gd name="T15" fmla="*/ 8 h 26"/>
              <a:gd name="T16" fmla="*/ 3 w 18"/>
              <a:gd name="T1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6">
                <a:moveTo>
                  <a:pt x="3" y="10"/>
                </a:moveTo>
                <a:cubicBezTo>
                  <a:pt x="4" y="12"/>
                  <a:pt x="5" y="14"/>
                  <a:pt x="5" y="16"/>
                </a:cubicBezTo>
                <a:cubicBezTo>
                  <a:pt x="5" y="19"/>
                  <a:pt x="3" y="22"/>
                  <a:pt x="0" y="22"/>
                </a:cubicBezTo>
                <a:cubicBezTo>
                  <a:pt x="0" y="26"/>
                  <a:pt x="0" y="26"/>
                  <a:pt x="0" y="26"/>
                </a:cubicBezTo>
                <a:cubicBezTo>
                  <a:pt x="18" y="26"/>
                  <a:pt x="18" y="26"/>
                  <a:pt x="18" y="26"/>
                </a:cubicBezTo>
                <a:cubicBezTo>
                  <a:pt x="17" y="19"/>
                  <a:pt x="15" y="13"/>
                  <a:pt x="11" y="8"/>
                </a:cubicBezTo>
                <a:cubicBezTo>
                  <a:pt x="8" y="3"/>
                  <a:pt x="4" y="0"/>
                  <a:pt x="0" y="0"/>
                </a:cubicBezTo>
                <a:cubicBezTo>
                  <a:pt x="0" y="8"/>
                  <a:pt x="0" y="8"/>
                  <a:pt x="0" y="8"/>
                </a:cubicBezTo>
                <a:cubicBezTo>
                  <a:pt x="2" y="8"/>
                  <a:pt x="3" y="9"/>
                  <a:pt x="3" y="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 name="Freeform 15"/>
          <p:cNvSpPr>
            <a:spLocks/>
          </p:cNvSpPr>
          <p:nvPr/>
        </p:nvSpPr>
        <p:spPr bwMode="auto">
          <a:xfrm>
            <a:off x="809741" y="1347217"/>
            <a:ext cx="503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 name="Freeform 16"/>
          <p:cNvSpPr>
            <a:spLocks noEditPoints="1"/>
          </p:cNvSpPr>
          <p:nvPr/>
        </p:nvSpPr>
        <p:spPr bwMode="auto">
          <a:xfrm>
            <a:off x="739283" y="1474712"/>
            <a:ext cx="150980" cy="115752"/>
          </a:xfrm>
          <a:custGeom>
            <a:avLst/>
            <a:gdLst>
              <a:gd name="T0" fmla="*/ 0 w 38"/>
              <a:gd name="T1" fmla="*/ 0 h 29"/>
              <a:gd name="T2" fmla="*/ 0 w 38"/>
              <a:gd name="T3" fmla="*/ 3 h 29"/>
              <a:gd name="T4" fmla="*/ 6 w 38"/>
              <a:gd name="T5" fmla="*/ 22 h 29"/>
              <a:gd name="T6" fmla="*/ 19 w 38"/>
              <a:gd name="T7" fmla="*/ 29 h 29"/>
              <a:gd name="T8" fmla="*/ 33 w 38"/>
              <a:gd name="T9" fmla="*/ 22 h 29"/>
              <a:gd name="T10" fmla="*/ 38 w 38"/>
              <a:gd name="T11" fmla="*/ 3 h 29"/>
              <a:gd name="T12" fmla="*/ 38 w 38"/>
              <a:gd name="T13" fmla="*/ 0 h 29"/>
              <a:gd name="T14" fmla="*/ 0 w 38"/>
              <a:gd name="T15" fmla="*/ 0 h 29"/>
              <a:gd name="T16" fmla="*/ 22 w 38"/>
              <a:gd name="T17" fmla="*/ 23 h 29"/>
              <a:gd name="T18" fmla="*/ 22 w 38"/>
              <a:gd name="T19" fmla="*/ 23 h 29"/>
              <a:gd name="T20" fmla="*/ 22 w 38"/>
              <a:gd name="T21" fmla="*/ 23 h 29"/>
              <a:gd name="T22" fmla="*/ 21 w 38"/>
              <a:gd name="T23" fmla="*/ 22 h 29"/>
              <a:gd name="T24" fmla="*/ 22 w 38"/>
              <a:gd name="T25" fmla="*/ 21 h 29"/>
              <a:gd name="T26" fmla="*/ 34 w 38"/>
              <a:gd name="T27" fmla="*/ 6 h 29"/>
              <a:gd name="T28" fmla="*/ 34 w 38"/>
              <a:gd name="T29" fmla="*/ 5 h 29"/>
              <a:gd name="T30" fmla="*/ 35 w 38"/>
              <a:gd name="T31" fmla="*/ 4 h 29"/>
              <a:gd name="T32" fmla="*/ 36 w 38"/>
              <a:gd name="T33" fmla="*/ 5 h 29"/>
              <a:gd name="T34" fmla="*/ 36 w 38"/>
              <a:gd name="T35" fmla="*/ 6 h 29"/>
              <a:gd name="T36" fmla="*/ 22 w 38"/>
              <a:gd name="T37"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29">
                <a:moveTo>
                  <a:pt x="0" y="0"/>
                </a:moveTo>
                <a:cubicBezTo>
                  <a:pt x="0" y="1"/>
                  <a:pt x="0" y="2"/>
                  <a:pt x="0" y="3"/>
                </a:cubicBezTo>
                <a:cubicBezTo>
                  <a:pt x="0" y="11"/>
                  <a:pt x="2" y="17"/>
                  <a:pt x="6" y="22"/>
                </a:cubicBezTo>
                <a:cubicBezTo>
                  <a:pt x="9" y="26"/>
                  <a:pt x="14" y="29"/>
                  <a:pt x="19" y="29"/>
                </a:cubicBezTo>
                <a:cubicBezTo>
                  <a:pt x="24" y="29"/>
                  <a:pt x="29" y="26"/>
                  <a:pt x="33" y="22"/>
                </a:cubicBezTo>
                <a:cubicBezTo>
                  <a:pt x="36" y="17"/>
                  <a:pt x="38" y="11"/>
                  <a:pt x="38" y="3"/>
                </a:cubicBezTo>
                <a:cubicBezTo>
                  <a:pt x="38" y="2"/>
                  <a:pt x="38" y="1"/>
                  <a:pt x="38" y="0"/>
                </a:cubicBezTo>
                <a:lnTo>
                  <a:pt x="0" y="0"/>
                </a:lnTo>
                <a:close/>
                <a:moveTo>
                  <a:pt x="22" y="23"/>
                </a:moveTo>
                <a:cubicBezTo>
                  <a:pt x="22" y="23"/>
                  <a:pt x="22" y="23"/>
                  <a:pt x="22" y="23"/>
                </a:cubicBezTo>
                <a:cubicBezTo>
                  <a:pt x="22" y="23"/>
                  <a:pt x="22" y="23"/>
                  <a:pt x="22" y="23"/>
                </a:cubicBezTo>
                <a:cubicBezTo>
                  <a:pt x="21" y="23"/>
                  <a:pt x="21" y="22"/>
                  <a:pt x="21" y="22"/>
                </a:cubicBezTo>
                <a:cubicBezTo>
                  <a:pt x="21" y="21"/>
                  <a:pt x="21" y="21"/>
                  <a:pt x="22" y="21"/>
                </a:cubicBezTo>
                <a:cubicBezTo>
                  <a:pt x="28" y="21"/>
                  <a:pt x="34" y="14"/>
                  <a:pt x="34" y="6"/>
                </a:cubicBezTo>
                <a:cubicBezTo>
                  <a:pt x="34" y="5"/>
                  <a:pt x="34" y="5"/>
                  <a:pt x="34" y="5"/>
                </a:cubicBezTo>
                <a:cubicBezTo>
                  <a:pt x="34" y="5"/>
                  <a:pt x="34" y="4"/>
                  <a:pt x="35" y="4"/>
                </a:cubicBezTo>
                <a:cubicBezTo>
                  <a:pt x="35" y="4"/>
                  <a:pt x="36" y="5"/>
                  <a:pt x="36" y="5"/>
                </a:cubicBezTo>
                <a:cubicBezTo>
                  <a:pt x="36" y="6"/>
                  <a:pt x="36" y="6"/>
                  <a:pt x="36" y="6"/>
                </a:cubicBezTo>
                <a:cubicBezTo>
                  <a:pt x="36" y="15"/>
                  <a:pt x="30" y="23"/>
                  <a:pt x="22" y="2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 name="Freeform 17"/>
          <p:cNvSpPr>
            <a:spLocks/>
          </p:cNvSpPr>
          <p:nvPr/>
        </p:nvSpPr>
        <p:spPr bwMode="auto">
          <a:xfrm>
            <a:off x="739283" y="1358960"/>
            <a:ext cx="70457" cy="104009"/>
          </a:xfrm>
          <a:custGeom>
            <a:avLst/>
            <a:gdLst>
              <a:gd name="T0" fmla="*/ 13 w 18"/>
              <a:gd name="T1" fmla="*/ 16 h 26"/>
              <a:gd name="T2" fmla="*/ 15 w 18"/>
              <a:gd name="T3" fmla="*/ 10 h 26"/>
              <a:gd name="T4" fmla="*/ 18 w 18"/>
              <a:gd name="T5" fmla="*/ 8 h 26"/>
              <a:gd name="T6" fmla="*/ 18 w 18"/>
              <a:gd name="T7" fmla="*/ 0 h 26"/>
              <a:gd name="T8" fmla="*/ 7 w 18"/>
              <a:gd name="T9" fmla="*/ 8 h 26"/>
              <a:gd name="T10" fmla="*/ 0 w 18"/>
              <a:gd name="T11" fmla="*/ 26 h 26"/>
              <a:gd name="T12" fmla="*/ 18 w 18"/>
              <a:gd name="T13" fmla="*/ 26 h 26"/>
              <a:gd name="T14" fmla="*/ 18 w 18"/>
              <a:gd name="T15" fmla="*/ 22 h 26"/>
              <a:gd name="T16" fmla="*/ 13 w 18"/>
              <a:gd name="T17"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6">
                <a:moveTo>
                  <a:pt x="13" y="16"/>
                </a:moveTo>
                <a:cubicBezTo>
                  <a:pt x="13" y="14"/>
                  <a:pt x="14" y="12"/>
                  <a:pt x="15" y="10"/>
                </a:cubicBezTo>
                <a:cubicBezTo>
                  <a:pt x="15" y="9"/>
                  <a:pt x="16" y="8"/>
                  <a:pt x="18" y="8"/>
                </a:cubicBezTo>
                <a:cubicBezTo>
                  <a:pt x="18" y="0"/>
                  <a:pt x="18" y="0"/>
                  <a:pt x="18" y="0"/>
                </a:cubicBezTo>
                <a:cubicBezTo>
                  <a:pt x="14" y="0"/>
                  <a:pt x="10" y="3"/>
                  <a:pt x="7" y="8"/>
                </a:cubicBezTo>
                <a:cubicBezTo>
                  <a:pt x="3" y="13"/>
                  <a:pt x="1" y="20"/>
                  <a:pt x="0" y="26"/>
                </a:cubicBezTo>
                <a:cubicBezTo>
                  <a:pt x="18" y="26"/>
                  <a:pt x="18" y="26"/>
                  <a:pt x="18" y="26"/>
                </a:cubicBezTo>
                <a:cubicBezTo>
                  <a:pt x="18" y="22"/>
                  <a:pt x="18" y="22"/>
                  <a:pt x="18" y="22"/>
                </a:cubicBezTo>
                <a:cubicBezTo>
                  <a:pt x="15" y="22"/>
                  <a:pt x="13" y="19"/>
                  <a:pt x="13" y="1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0" name="Freeform 18"/>
          <p:cNvSpPr>
            <a:spLocks/>
          </p:cNvSpPr>
          <p:nvPr/>
        </p:nvSpPr>
        <p:spPr bwMode="auto">
          <a:xfrm>
            <a:off x="814773" y="1347217"/>
            <a:ext cx="3356"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1" y="0"/>
                  <a:pt x="1" y="0"/>
                  <a:pt x="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 name="Freeform 19"/>
          <p:cNvSpPr>
            <a:spLocks/>
          </p:cNvSpPr>
          <p:nvPr/>
        </p:nvSpPr>
        <p:spPr bwMode="auto">
          <a:xfrm>
            <a:off x="777867" y="1271726"/>
            <a:ext cx="48650" cy="75491"/>
          </a:xfrm>
          <a:custGeom>
            <a:avLst/>
            <a:gdLst>
              <a:gd name="T0" fmla="*/ 2 w 12"/>
              <a:gd name="T1" fmla="*/ 8 h 19"/>
              <a:gd name="T2" fmla="*/ 8 w 12"/>
              <a:gd name="T3" fmla="*/ 10 h 19"/>
              <a:gd name="T4" fmla="*/ 10 w 12"/>
              <a:gd name="T5" fmla="*/ 11 h 19"/>
              <a:gd name="T6" fmla="*/ 10 w 12"/>
              <a:gd name="T7" fmla="*/ 12 h 19"/>
              <a:gd name="T8" fmla="*/ 8 w 12"/>
              <a:gd name="T9" fmla="*/ 17 h 19"/>
              <a:gd name="T10" fmla="*/ 8 w 12"/>
              <a:gd name="T11" fmla="*/ 19 h 19"/>
              <a:gd name="T12" fmla="*/ 9 w 12"/>
              <a:gd name="T13" fmla="*/ 19 h 19"/>
              <a:gd name="T14" fmla="*/ 10 w 12"/>
              <a:gd name="T15" fmla="*/ 18 h 19"/>
              <a:gd name="T16" fmla="*/ 10 w 12"/>
              <a:gd name="T17" fmla="*/ 18 h 19"/>
              <a:gd name="T18" fmla="*/ 12 w 12"/>
              <a:gd name="T19" fmla="*/ 12 h 19"/>
              <a:gd name="T20" fmla="*/ 10 w 12"/>
              <a:gd name="T21" fmla="*/ 9 h 19"/>
              <a:gd name="T22" fmla="*/ 5 w 12"/>
              <a:gd name="T23" fmla="*/ 7 h 19"/>
              <a:gd name="T24" fmla="*/ 3 w 12"/>
              <a:gd name="T25" fmla="*/ 7 h 19"/>
              <a:gd name="T26" fmla="*/ 2 w 12"/>
              <a:gd name="T27" fmla="*/ 5 h 19"/>
              <a:gd name="T28" fmla="*/ 4 w 12"/>
              <a:gd name="T29" fmla="*/ 1 h 19"/>
              <a:gd name="T30" fmla="*/ 3 w 12"/>
              <a:gd name="T31" fmla="*/ 0 h 19"/>
              <a:gd name="T32" fmla="*/ 2 w 12"/>
              <a:gd name="T33" fmla="*/ 0 h 19"/>
              <a:gd name="T34" fmla="*/ 0 w 12"/>
              <a:gd name="T35" fmla="*/ 5 h 19"/>
              <a:gd name="T36" fmla="*/ 2 w 12"/>
              <a:gd name="T37"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9">
                <a:moveTo>
                  <a:pt x="2" y="8"/>
                </a:moveTo>
                <a:cubicBezTo>
                  <a:pt x="4" y="9"/>
                  <a:pt x="6" y="10"/>
                  <a:pt x="8" y="10"/>
                </a:cubicBezTo>
                <a:cubicBezTo>
                  <a:pt x="8" y="10"/>
                  <a:pt x="9" y="11"/>
                  <a:pt x="10" y="11"/>
                </a:cubicBezTo>
                <a:cubicBezTo>
                  <a:pt x="10" y="11"/>
                  <a:pt x="10" y="12"/>
                  <a:pt x="10" y="12"/>
                </a:cubicBezTo>
                <a:cubicBezTo>
                  <a:pt x="10" y="13"/>
                  <a:pt x="10" y="15"/>
                  <a:pt x="8" y="17"/>
                </a:cubicBezTo>
                <a:cubicBezTo>
                  <a:pt x="8" y="18"/>
                  <a:pt x="8" y="18"/>
                  <a:pt x="8" y="19"/>
                </a:cubicBezTo>
                <a:cubicBezTo>
                  <a:pt x="9" y="19"/>
                  <a:pt x="9" y="19"/>
                  <a:pt x="9" y="19"/>
                </a:cubicBezTo>
                <a:cubicBezTo>
                  <a:pt x="10" y="18"/>
                  <a:pt x="10" y="18"/>
                  <a:pt x="10" y="18"/>
                </a:cubicBezTo>
                <a:cubicBezTo>
                  <a:pt x="10" y="18"/>
                  <a:pt x="10" y="18"/>
                  <a:pt x="10" y="18"/>
                </a:cubicBezTo>
                <a:cubicBezTo>
                  <a:pt x="11" y="16"/>
                  <a:pt x="12" y="14"/>
                  <a:pt x="12" y="12"/>
                </a:cubicBezTo>
                <a:cubicBezTo>
                  <a:pt x="12" y="11"/>
                  <a:pt x="11" y="10"/>
                  <a:pt x="10" y="9"/>
                </a:cubicBezTo>
                <a:cubicBezTo>
                  <a:pt x="8" y="8"/>
                  <a:pt x="6" y="8"/>
                  <a:pt x="5" y="7"/>
                </a:cubicBezTo>
                <a:cubicBezTo>
                  <a:pt x="4" y="7"/>
                  <a:pt x="3" y="7"/>
                  <a:pt x="3" y="7"/>
                </a:cubicBezTo>
                <a:cubicBezTo>
                  <a:pt x="2" y="6"/>
                  <a:pt x="2" y="6"/>
                  <a:pt x="2" y="5"/>
                </a:cubicBezTo>
                <a:cubicBezTo>
                  <a:pt x="2" y="4"/>
                  <a:pt x="2" y="3"/>
                  <a:pt x="4" y="1"/>
                </a:cubicBezTo>
                <a:cubicBezTo>
                  <a:pt x="4" y="1"/>
                  <a:pt x="4" y="0"/>
                  <a:pt x="3" y="0"/>
                </a:cubicBezTo>
                <a:cubicBezTo>
                  <a:pt x="3" y="0"/>
                  <a:pt x="2" y="0"/>
                  <a:pt x="2" y="0"/>
                </a:cubicBezTo>
                <a:cubicBezTo>
                  <a:pt x="1" y="2"/>
                  <a:pt x="0" y="4"/>
                  <a:pt x="0" y="5"/>
                </a:cubicBezTo>
                <a:cubicBezTo>
                  <a:pt x="0" y="7"/>
                  <a:pt x="1" y="8"/>
                  <a:pt x="2" y="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 name="Freeform 20"/>
          <p:cNvSpPr>
            <a:spLocks/>
          </p:cNvSpPr>
          <p:nvPr/>
        </p:nvSpPr>
        <p:spPr bwMode="auto">
          <a:xfrm>
            <a:off x="1294558" y="1338829"/>
            <a:ext cx="8389" cy="20130"/>
          </a:xfrm>
          <a:custGeom>
            <a:avLst/>
            <a:gdLst>
              <a:gd name="T0" fmla="*/ 2 w 5"/>
              <a:gd name="T1" fmla="*/ 3 h 12"/>
              <a:gd name="T2" fmla="*/ 2 w 5"/>
              <a:gd name="T3" fmla="*/ 3 h 12"/>
              <a:gd name="T4" fmla="*/ 0 w 5"/>
              <a:gd name="T5" fmla="*/ 5 h 12"/>
              <a:gd name="T6" fmla="*/ 0 w 5"/>
              <a:gd name="T7" fmla="*/ 3 h 12"/>
              <a:gd name="T8" fmla="*/ 2 w 5"/>
              <a:gd name="T9" fmla="*/ 0 h 12"/>
              <a:gd name="T10" fmla="*/ 5 w 5"/>
              <a:gd name="T11" fmla="*/ 0 h 12"/>
              <a:gd name="T12" fmla="*/ 5 w 5"/>
              <a:gd name="T13" fmla="*/ 12 h 12"/>
              <a:gd name="T14" fmla="*/ 2 w 5"/>
              <a:gd name="T15" fmla="*/ 12 h 12"/>
              <a:gd name="T16" fmla="*/ 2 w 5"/>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2">
                <a:moveTo>
                  <a:pt x="2" y="3"/>
                </a:moveTo>
                <a:lnTo>
                  <a:pt x="2" y="3"/>
                </a:lnTo>
                <a:lnTo>
                  <a:pt x="0" y="5"/>
                </a:lnTo>
                <a:lnTo>
                  <a:pt x="0" y="3"/>
                </a:lnTo>
                <a:lnTo>
                  <a:pt x="2" y="0"/>
                </a:lnTo>
                <a:lnTo>
                  <a:pt x="5" y="0"/>
                </a:lnTo>
                <a:lnTo>
                  <a:pt x="5" y="12"/>
                </a:lnTo>
                <a:lnTo>
                  <a:pt x="2" y="12"/>
                </a:lnTo>
                <a:lnTo>
                  <a:pt x="2"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 name="Freeform 21"/>
          <p:cNvSpPr>
            <a:spLocks noEditPoints="1"/>
          </p:cNvSpPr>
          <p:nvPr/>
        </p:nvSpPr>
        <p:spPr bwMode="auto">
          <a:xfrm>
            <a:off x="1311334" y="1338829"/>
            <a:ext cx="15099" cy="20130"/>
          </a:xfrm>
          <a:custGeom>
            <a:avLst/>
            <a:gdLst>
              <a:gd name="T0" fmla="*/ 4 w 4"/>
              <a:gd name="T1" fmla="*/ 3 h 5"/>
              <a:gd name="T2" fmla="*/ 2 w 4"/>
              <a:gd name="T3" fmla="*/ 5 h 5"/>
              <a:gd name="T4" fmla="*/ 0 w 4"/>
              <a:gd name="T5" fmla="*/ 3 h 5"/>
              <a:gd name="T6" fmla="*/ 2 w 4"/>
              <a:gd name="T7" fmla="*/ 0 h 5"/>
              <a:gd name="T8" fmla="*/ 4 w 4"/>
              <a:gd name="T9" fmla="*/ 3 h 5"/>
              <a:gd name="T10" fmla="*/ 1 w 4"/>
              <a:gd name="T11" fmla="*/ 3 h 5"/>
              <a:gd name="T12" fmla="*/ 2 w 4"/>
              <a:gd name="T13" fmla="*/ 5 h 5"/>
              <a:gd name="T14" fmla="*/ 3 w 4"/>
              <a:gd name="T15" fmla="*/ 3 h 5"/>
              <a:gd name="T16" fmla="*/ 2 w 4"/>
              <a:gd name="T17" fmla="*/ 1 h 5"/>
              <a:gd name="T18" fmla="*/ 1 w 4"/>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4" y="3"/>
                </a:moveTo>
                <a:cubicBezTo>
                  <a:pt x="4" y="4"/>
                  <a:pt x="3" y="5"/>
                  <a:pt x="2" y="5"/>
                </a:cubicBezTo>
                <a:cubicBezTo>
                  <a:pt x="1" y="5"/>
                  <a:pt x="0" y="4"/>
                  <a:pt x="0" y="3"/>
                </a:cubicBezTo>
                <a:cubicBezTo>
                  <a:pt x="0" y="1"/>
                  <a:pt x="1" y="0"/>
                  <a:pt x="2" y="0"/>
                </a:cubicBezTo>
                <a:cubicBezTo>
                  <a:pt x="4" y="0"/>
                  <a:pt x="4" y="1"/>
                  <a:pt x="4" y="3"/>
                </a:cubicBezTo>
                <a:close/>
                <a:moveTo>
                  <a:pt x="1" y="3"/>
                </a:moveTo>
                <a:cubicBezTo>
                  <a:pt x="1" y="4"/>
                  <a:pt x="2" y="5"/>
                  <a:pt x="2" y="5"/>
                </a:cubicBezTo>
                <a:cubicBezTo>
                  <a:pt x="3" y="5"/>
                  <a:pt x="3" y="4"/>
                  <a:pt x="3" y="3"/>
                </a:cubicBezTo>
                <a:cubicBezTo>
                  <a:pt x="3" y="2"/>
                  <a:pt x="3" y="1"/>
                  <a:pt x="2" y="1"/>
                </a:cubicBezTo>
                <a:cubicBezTo>
                  <a:pt x="2" y="1"/>
                  <a:pt x="1" y="1"/>
                  <a:pt x="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4" name="Freeform 22"/>
          <p:cNvSpPr>
            <a:spLocks noEditPoints="1"/>
          </p:cNvSpPr>
          <p:nvPr/>
        </p:nvSpPr>
        <p:spPr bwMode="auto">
          <a:xfrm>
            <a:off x="1329786" y="1338829"/>
            <a:ext cx="16776" cy="20130"/>
          </a:xfrm>
          <a:custGeom>
            <a:avLst/>
            <a:gdLst>
              <a:gd name="T0" fmla="*/ 4 w 4"/>
              <a:gd name="T1" fmla="*/ 3 h 5"/>
              <a:gd name="T2" fmla="*/ 2 w 4"/>
              <a:gd name="T3" fmla="*/ 5 h 5"/>
              <a:gd name="T4" fmla="*/ 0 w 4"/>
              <a:gd name="T5" fmla="*/ 3 h 5"/>
              <a:gd name="T6" fmla="*/ 2 w 4"/>
              <a:gd name="T7" fmla="*/ 0 h 5"/>
              <a:gd name="T8" fmla="*/ 4 w 4"/>
              <a:gd name="T9" fmla="*/ 3 h 5"/>
              <a:gd name="T10" fmla="*/ 1 w 4"/>
              <a:gd name="T11" fmla="*/ 3 h 5"/>
              <a:gd name="T12" fmla="*/ 2 w 4"/>
              <a:gd name="T13" fmla="*/ 5 h 5"/>
              <a:gd name="T14" fmla="*/ 3 w 4"/>
              <a:gd name="T15" fmla="*/ 3 h 5"/>
              <a:gd name="T16" fmla="*/ 2 w 4"/>
              <a:gd name="T17" fmla="*/ 1 h 5"/>
              <a:gd name="T18" fmla="*/ 1 w 4"/>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4" y="3"/>
                </a:moveTo>
                <a:cubicBezTo>
                  <a:pt x="4" y="4"/>
                  <a:pt x="3" y="5"/>
                  <a:pt x="2" y="5"/>
                </a:cubicBezTo>
                <a:cubicBezTo>
                  <a:pt x="0" y="5"/>
                  <a:pt x="0" y="4"/>
                  <a:pt x="0" y="3"/>
                </a:cubicBezTo>
                <a:cubicBezTo>
                  <a:pt x="0" y="1"/>
                  <a:pt x="0" y="0"/>
                  <a:pt x="2" y="0"/>
                </a:cubicBezTo>
                <a:cubicBezTo>
                  <a:pt x="3" y="0"/>
                  <a:pt x="4" y="1"/>
                  <a:pt x="4" y="3"/>
                </a:cubicBezTo>
                <a:close/>
                <a:moveTo>
                  <a:pt x="1" y="3"/>
                </a:moveTo>
                <a:cubicBezTo>
                  <a:pt x="1" y="4"/>
                  <a:pt x="1" y="5"/>
                  <a:pt x="2" y="5"/>
                </a:cubicBezTo>
                <a:cubicBezTo>
                  <a:pt x="2" y="5"/>
                  <a:pt x="3" y="4"/>
                  <a:pt x="3" y="3"/>
                </a:cubicBezTo>
                <a:cubicBezTo>
                  <a:pt x="3" y="2"/>
                  <a:pt x="2" y="1"/>
                  <a:pt x="2" y="1"/>
                </a:cubicBezTo>
                <a:cubicBezTo>
                  <a:pt x="1" y="1"/>
                  <a:pt x="1" y="1"/>
                  <a:pt x="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5" name="Freeform 23"/>
          <p:cNvSpPr>
            <a:spLocks noEditPoints="1"/>
          </p:cNvSpPr>
          <p:nvPr/>
        </p:nvSpPr>
        <p:spPr bwMode="auto">
          <a:xfrm>
            <a:off x="1215712" y="1300245"/>
            <a:ext cx="154336" cy="261700"/>
          </a:xfrm>
          <a:custGeom>
            <a:avLst/>
            <a:gdLst>
              <a:gd name="T0" fmla="*/ 6 w 39"/>
              <a:gd name="T1" fmla="*/ 0 h 66"/>
              <a:gd name="T2" fmla="*/ 0 w 39"/>
              <a:gd name="T3" fmla="*/ 59 h 66"/>
              <a:gd name="T4" fmla="*/ 32 w 39"/>
              <a:gd name="T5" fmla="*/ 66 h 66"/>
              <a:gd name="T6" fmla="*/ 39 w 39"/>
              <a:gd name="T7" fmla="*/ 7 h 66"/>
              <a:gd name="T8" fmla="*/ 10 w 39"/>
              <a:gd name="T9" fmla="*/ 58 h 66"/>
              <a:gd name="T10" fmla="*/ 10 w 39"/>
              <a:gd name="T11" fmla="*/ 50 h 66"/>
              <a:gd name="T12" fmla="*/ 10 w 39"/>
              <a:gd name="T13" fmla="*/ 58 h 66"/>
              <a:gd name="T14" fmla="*/ 6 w 39"/>
              <a:gd name="T15" fmla="*/ 44 h 66"/>
              <a:gd name="T16" fmla="*/ 13 w 39"/>
              <a:gd name="T17" fmla="*/ 44 h 66"/>
              <a:gd name="T18" fmla="*/ 10 w 39"/>
              <a:gd name="T19" fmla="*/ 39 h 66"/>
              <a:gd name="T20" fmla="*/ 10 w 39"/>
              <a:gd name="T21" fmla="*/ 31 h 66"/>
              <a:gd name="T22" fmla="*/ 10 w 39"/>
              <a:gd name="T23" fmla="*/ 39 h 66"/>
              <a:gd name="T24" fmla="*/ 6 w 39"/>
              <a:gd name="T25" fmla="*/ 24 h 66"/>
              <a:gd name="T26" fmla="*/ 16 w 39"/>
              <a:gd name="T27" fmla="*/ 22 h 66"/>
              <a:gd name="T28" fmla="*/ 17 w 39"/>
              <a:gd name="T29" fmla="*/ 26 h 66"/>
              <a:gd name="T30" fmla="*/ 8 w 39"/>
              <a:gd name="T31" fmla="*/ 28 h 66"/>
              <a:gd name="T32" fmla="*/ 19 w 39"/>
              <a:gd name="T33" fmla="*/ 58 h 66"/>
              <a:gd name="T34" fmla="*/ 19 w 39"/>
              <a:gd name="T35" fmla="*/ 50 h 66"/>
              <a:gd name="T36" fmla="*/ 19 w 39"/>
              <a:gd name="T37" fmla="*/ 58 h 66"/>
              <a:gd name="T38" fmla="*/ 15 w 39"/>
              <a:gd name="T39" fmla="*/ 44 h 66"/>
              <a:gd name="T40" fmla="*/ 23 w 39"/>
              <a:gd name="T41" fmla="*/ 44 h 66"/>
              <a:gd name="T42" fmla="*/ 19 w 39"/>
              <a:gd name="T43" fmla="*/ 39 h 66"/>
              <a:gd name="T44" fmla="*/ 19 w 39"/>
              <a:gd name="T45" fmla="*/ 31 h 66"/>
              <a:gd name="T46" fmla="*/ 19 w 39"/>
              <a:gd name="T47" fmla="*/ 39 h 66"/>
              <a:gd name="T48" fmla="*/ 22 w 39"/>
              <a:gd name="T49" fmla="*/ 24 h 66"/>
              <a:gd name="T50" fmla="*/ 31 w 39"/>
              <a:gd name="T51" fmla="*/ 22 h 66"/>
              <a:gd name="T52" fmla="*/ 32 w 39"/>
              <a:gd name="T53" fmla="*/ 26 h 66"/>
              <a:gd name="T54" fmla="*/ 23 w 39"/>
              <a:gd name="T55" fmla="*/ 28 h 66"/>
              <a:gd name="T56" fmla="*/ 29 w 39"/>
              <a:gd name="T57" fmla="*/ 58 h 66"/>
              <a:gd name="T58" fmla="*/ 29 w 39"/>
              <a:gd name="T59" fmla="*/ 50 h 66"/>
              <a:gd name="T60" fmla="*/ 29 w 39"/>
              <a:gd name="T61" fmla="*/ 58 h 66"/>
              <a:gd name="T62" fmla="*/ 25 w 39"/>
              <a:gd name="T63" fmla="*/ 44 h 66"/>
              <a:gd name="T64" fmla="*/ 33 w 39"/>
              <a:gd name="T65" fmla="*/ 44 h 66"/>
              <a:gd name="T66" fmla="*/ 29 w 39"/>
              <a:gd name="T67" fmla="*/ 39 h 66"/>
              <a:gd name="T68" fmla="*/ 29 w 39"/>
              <a:gd name="T69" fmla="*/ 31 h 66"/>
              <a:gd name="T70" fmla="*/ 29 w 39"/>
              <a:gd name="T71" fmla="*/ 39 h 66"/>
              <a:gd name="T72" fmla="*/ 31 w 39"/>
              <a:gd name="T73" fmla="*/ 18 h 66"/>
              <a:gd name="T74" fmla="*/ 3 w 39"/>
              <a:gd name="T75" fmla="*/ 13 h 66"/>
              <a:gd name="T76" fmla="*/ 8 w 39"/>
              <a:gd name="T77" fmla="*/ 5 h 66"/>
              <a:gd name="T78" fmla="*/ 35 w 39"/>
              <a:gd name="T79" fmla="*/ 1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66">
                <a:moveTo>
                  <a:pt x="32" y="0"/>
                </a:moveTo>
                <a:cubicBezTo>
                  <a:pt x="6" y="0"/>
                  <a:pt x="6" y="0"/>
                  <a:pt x="6" y="0"/>
                </a:cubicBezTo>
                <a:cubicBezTo>
                  <a:pt x="3" y="0"/>
                  <a:pt x="0" y="3"/>
                  <a:pt x="0" y="7"/>
                </a:cubicBezTo>
                <a:cubicBezTo>
                  <a:pt x="0" y="59"/>
                  <a:pt x="0" y="59"/>
                  <a:pt x="0" y="59"/>
                </a:cubicBezTo>
                <a:cubicBezTo>
                  <a:pt x="0" y="63"/>
                  <a:pt x="3" y="66"/>
                  <a:pt x="6" y="66"/>
                </a:cubicBezTo>
                <a:cubicBezTo>
                  <a:pt x="32" y="66"/>
                  <a:pt x="32" y="66"/>
                  <a:pt x="32" y="66"/>
                </a:cubicBezTo>
                <a:cubicBezTo>
                  <a:pt x="36" y="66"/>
                  <a:pt x="39" y="63"/>
                  <a:pt x="39" y="59"/>
                </a:cubicBezTo>
                <a:cubicBezTo>
                  <a:pt x="39" y="7"/>
                  <a:pt x="39" y="7"/>
                  <a:pt x="39" y="7"/>
                </a:cubicBezTo>
                <a:cubicBezTo>
                  <a:pt x="39" y="3"/>
                  <a:pt x="36" y="0"/>
                  <a:pt x="32" y="0"/>
                </a:cubicBezTo>
                <a:close/>
                <a:moveTo>
                  <a:pt x="10" y="58"/>
                </a:moveTo>
                <a:cubicBezTo>
                  <a:pt x="7" y="58"/>
                  <a:pt x="6" y="56"/>
                  <a:pt x="6" y="54"/>
                </a:cubicBezTo>
                <a:cubicBezTo>
                  <a:pt x="6" y="52"/>
                  <a:pt x="7" y="50"/>
                  <a:pt x="10" y="50"/>
                </a:cubicBezTo>
                <a:cubicBezTo>
                  <a:pt x="12" y="50"/>
                  <a:pt x="13" y="52"/>
                  <a:pt x="13" y="54"/>
                </a:cubicBezTo>
                <a:cubicBezTo>
                  <a:pt x="13" y="56"/>
                  <a:pt x="12" y="58"/>
                  <a:pt x="10" y="58"/>
                </a:cubicBezTo>
                <a:close/>
                <a:moveTo>
                  <a:pt x="10" y="48"/>
                </a:moveTo>
                <a:cubicBezTo>
                  <a:pt x="7" y="48"/>
                  <a:pt x="6" y="46"/>
                  <a:pt x="6" y="44"/>
                </a:cubicBezTo>
                <a:cubicBezTo>
                  <a:pt x="6" y="42"/>
                  <a:pt x="7" y="40"/>
                  <a:pt x="10" y="40"/>
                </a:cubicBezTo>
                <a:cubicBezTo>
                  <a:pt x="12" y="40"/>
                  <a:pt x="13" y="42"/>
                  <a:pt x="13" y="44"/>
                </a:cubicBezTo>
                <a:cubicBezTo>
                  <a:pt x="13" y="46"/>
                  <a:pt x="12" y="48"/>
                  <a:pt x="10" y="48"/>
                </a:cubicBezTo>
                <a:close/>
                <a:moveTo>
                  <a:pt x="10" y="39"/>
                </a:moveTo>
                <a:cubicBezTo>
                  <a:pt x="7" y="39"/>
                  <a:pt x="6" y="37"/>
                  <a:pt x="6" y="35"/>
                </a:cubicBezTo>
                <a:cubicBezTo>
                  <a:pt x="6" y="33"/>
                  <a:pt x="7" y="31"/>
                  <a:pt x="10" y="31"/>
                </a:cubicBezTo>
                <a:cubicBezTo>
                  <a:pt x="12" y="31"/>
                  <a:pt x="13" y="33"/>
                  <a:pt x="13" y="35"/>
                </a:cubicBezTo>
                <a:cubicBezTo>
                  <a:pt x="13" y="37"/>
                  <a:pt x="12" y="39"/>
                  <a:pt x="10" y="39"/>
                </a:cubicBezTo>
                <a:close/>
                <a:moveTo>
                  <a:pt x="6" y="26"/>
                </a:moveTo>
                <a:cubicBezTo>
                  <a:pt x="6" y="24"/>
                  <a:pt x="6" y="24"/>
                  <a:pt x="6" y="24"/>
                </a:cubicBezTo>
                <a:cubicBezTo>
                  <a:pt x="6" y="23"/>
                  <a:pt x="7" y="22"/>
                  <a:pt x="8" y="22"/>
                </a:cubicBezTo>
                <a:cubicBezTo>
                  <a:pt x="16" y="22"/>
                  <a:pt x="16" y="22"/>
                  <a:pt x="16" y="22"/>
                </a:cubicBezTo>
                <a:cubicBezTo>
                  <a:pt x="17" y="22"/>
                  <a:pt x="17" y="23"/>
                  <a:pt x="17" y="24"/>
                </a:cubicBezTo>
                <a:cubicBezTo>
                  <a:pt x="17" y="26"/>
                  <a:pt x="17" y="26"/>
                  <a:pt x="17" y="26"/>
                </a:cubicBezTo>
                <a:cubicBezTo>
                  <a:pt x="17" y="27"/>
                  <a:pt x="17" y="28"/>
                  <a:pt x="16" y="28"/>
                </a:cubicBezTo>
                <a:cubicBezTo>
                  <a:pt x="8" y="28"/>
                  <a:pt x="8" y="28"/>
                  <a:pt x="8" y="28"/>
                </a:cubicBezTo>
                <a:cubicBezTo>
                  <a:pt x="7" y="28"/>
                  <a:pt x="6" y="27"/>
                  <a:pt x="6" y="26"/>
                </a:cubicBezTo>
                <a:close/>
                <a:moveTo>
                  <a:pt x="19" y="58"/>
                </a:moveTo>
                <a:cubicBezTo>
                  <a:pt x="17" y="58"/>
                  <a:pt x="15" y="56"/>
                  <a:pt x="15" y="54"/>
                </a:cubicBezTo>
                <a:cubicBezTo>
                  <a:pt x="15" y="52"/>
                  <a:pt x="17" y="50"/>
                  <a:pt x="19" y="50"/>
                </a:cubicBezTo>
                <a:cubicBezTo>
                  <a:pt x="21" y="50"/>
                  <a:pt x="23" y="52"/>
                  <a:pt x="23" y="54"/>
                </a:cubicBezTo>
                <a:cubicBezTo>
                  <a:pt x="23" y="56"/>
                  <a:pt x="21" y="58"/>
                  <a:pt x="19" y="58"/>
                </a:cubicBezTo>
                <a:close/>
                <a:moveTo>
                  <a:pt x="19" y="48"/>
                </a:moveTo>
                <a:cubicBezTo>
                  <a:pt x="17" y="48"/>
                  <a:pt x="15" y="46"/>
                  <a:pt x="15" y="44"/>
                </a:cubicBezTo>
                <a:cubicBezTo>
                  <a:pt x="15" y="42"/>
                  <a:pt x="17" y="40"/>
                  <a:pt x="19" y="40"/>
                </a:cubicBezTo>
                <a:cubicBezTo>
                  <a:pt x="21" y="40"/>
                  <a:pt x="23" y="42"/>
                  <a:pt x="23" y="44"/>
                </a:cubicBezTo>
                <a:cubicBezTo>
                  <a:pt x="23" y="46"/>
                  <a:pt x="21" y="48"/>
                  <a:pt x="19" y="48"/>
                </a:cubicBezTo>
                <a:close/>
                <a:moveTo>
                  <a:pt x="19" y="39"/>
                </a:moveTo>
                <a:cubicBezTo>
                  <a:pt x="17" y="39"/>
                  <a:pt x="15" y="37"/>
                  <a:pt x="15" y="35"/>
                </a:cubicBezTo>
                <a:cubicBezTo>
                  <a:pt x="15" y="33"/>
                  <a:pt x="17" y="31"/>
                  <a:pt x="19" y="31"/>
                </a:cubicBezTo>
                <a:cubicBezTo>
                  <a:pt x="21" y="31"/>
                  <a:pt x="23" y="33"/>
                  <a:pt x="23" y="35"/>
                </a:cubicBezTo>
                <a:cubicBezTo>
                  <a:pt x="23" y="37"/>
                  <a:pt x="21" y="39"/>
                  <a:pt x="19" y="39"/>
                </a:cubicBezTo>
                <a:close/>
                <a:moveTo>
                  <a:pt x="22" y="26"/>
                </a:moveTo>
                <a:cubicBezTo>
                  <a:pt x="22" y="24"/>
                  <a:pt x="22" y="24"/>
                  <a:pt x="22" y="24"/>
                </a:cubicBezTo>
                <a:cubicBezTo>
                  <a:pt x="22" y="23"/>
                  <a:pt x="22" y="22"/>
                  <a:pt x="23" y="22"/>
                </a:cubicBezTo>
                <a:cubicBezTo>
                  <a:pt x="31" y="22"/>
                  <a:pt x="31" y="22"/>
                  <a:pt x="31" y="22"/>
                </a:cubicBezTo>
                <a:cubicBezTo>
                  <a:pt x="32" y="22"/>
                  <a:pt x="32" y="23"/>
                  <a:pt x="32" y="24"/>
                </a:cubicBezTo>
                <a:cubicBezTo>
                  <a:pt x="32" y="26"/>
                  <a:pt x="32" y="26"/>
                  <a:pt x="32" y="26"/>
                </a:cubicBezTo>
                <a:cubicBezTo>
                  <a:pt x="32" y="27"/>
                  <a:pt x="32" y="28"/>
                  <a:pt x="31" y="28"/>
                </a:cubicBezTo>
                <a:cubicBezTo>
                  <a:pt x="23" y="28"/>
                  <a:pt x="23" y="28"/>
                  <a:pt x="23" y="28"/>
                </a:cubicBezTo>
                <a:cubicBezTo>
                  <a:pt x="22" y="28"/>
                  <a:pt x="22" y="27"/>
                  <a:pt x="22" y="26"/>
                </a:cubicBezTo>
                <a:close/>
                <a:moveTo>
                  <a:pt x="29" y="58"/>
                </a:moveTo>
                <a:cubicBezTo>
                  <a:pt x="27" y="58"/>
                  <a:pt x="25" y="56"/>
                  <a:pt x="25" y="54"/>
                </a:cubicBezTo>
                <a:cubicBezTo>
                  <a:pt x="25" y="52"/>
                  <a:pt x="27" y="50"/>
                  <a:pt x="29" y="50"/>
                </a:cubicBezTo>
                <a:cubicBezTo>
                  <a:pt x="31" y="50"/>
                  <a:pt x="33" y="52"/>
                  <a:pt x="33" y="54"/>
                </a:cubicBezTo>
                <a:cubicBezTo>
                  <a:pt x="33" y="56"/>
                  <a:pt x="31" y="58"/>
                  <a:pt x="29" y="58"/>
                </a:cubicBezTo>
                <a:close/>
                <a:moveTo>
                  <a:pt x="29" y="48"/>
                </a:moveTo>
                <a:cubicBezTo>
                  <a:pt x="27" y="48"/>
                  <a:pt x="25" y="46"/>
                  <a:pt x="25" y="44"/>
                </a:cubicBezTo>
                <a:cubicBezTo>
                  <a:pt x="25" y="42"/>
                  <a:pt x="27" y="40"/>
                  <a:pt x="29" y="40"/>
                </a:cubicBezTo>
                <a:cubicBezTo>
                  <a:pt x="31" y="40"/>
                  <a:pt x="33" y="42"/>
                  <a:pt x="33" y="44"/>
                </a:cubicBezTo>
                <a:cubicBezTo>
                  <a:pt x="33" y="46"/>
                  <a:pt x="31" y="48"/>
                  <a:pt x="29" y="48"/>
                </a:cubicBezTo>
                <a:close/>
                <a:moveTo>
                  <a:pt x="29" y="39"/>
                </a:moveTo>
                <a:cubicBezTo>
                  <a:pt x="27" y="39"/>
                  <a:pt x="25" y="37"/>
                  <a:pt x="25" y="35"/>
                </a:cubicBezTo>
                <a:cubicBezTo>
                  <a:pt x="25" y="33"/>
                  <a:pt x="27" y="31"/>
                  <a:pt x="29" y="31"/>
                </a:cubicBezTo>
                <a:cubicBezTo>
                  <a:pt x="31" y="31"/>
                  <a:pt x="33" y="33"/>
                  <a:pt x="33" y="35"/>
                </a:cubicBezTo>
                <a:cubicBezTo>
                  <a:pt x="33" y="37"/>
                  <a:pt x="31" y="39"/>
                  <a:pt x="29" y="39"/>
                </a:cubicBezTo>
                <a:close/>
                <a:moveTo>
                  <a:pt x="35" y="13"/>
                </a:moveTo>
                <a:cubicBezTo>
                  <a:pt x="35" y="16"/>
                  <a:pt x="33" y="18"/>
                  <a:pt x="31" y="18"/>
                </a:cubicBezTo>
                <a:cubicBezTo>
                  <a:pt x="8" y="18"/>
                  <a:pt x="8" y="18"/>
                  <a:pt x="8" y="18"/>
                </a:cubicBezTo>
                <a:cubicBezTo>
                  <a:pt x="5" y="18"/>
                  <a:pt x="3" y="16"/>
                  <a:pt x="3" y="13"/>
                </a:cubicBezTo>
                <a:cubicBezTo>
                  <a:pt x="3" y="10"/>
                  <a:pt x="3" y="10"/>
                  <a:pt x="3" y="10"/>
                </a:cubicBezTo>
                <a:cubicBezTo>
                  <a:pt x="3" y="7"/>
                  <a:pt x="5" y="5"/>
                  <a:pt x="8" y="5"/>
                </a:cubicBezTo>
                <a:cubicBezTo>
                  <a:pt x="31" y="5"/>
                  <a:pt x="31" y="5"/>
                  <a:pt x="31" y="5"/>
                </a:cubicBezTo>
                <a:cubicBezTo>
                  <a:pt x="33" y="5"/>
                  <a:pt x="35" y="7"/>
                  <a:pt x="35" y="10"/>
                </a:cubicBezTo>
                <a:lnTo>
                  <a:pt x="35" y="1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6" name="Freeform 24"/>
          <p:cNvSpPr>
            <a:spLocks noEditPoints="1"/>
          </p:cNvSpPr>
          <p:nvPr/>
        </p:nvSpPr>
        <p:spPr bwMode="auto">
          <a:xfrm>
            <a:off x="695667" y="5076448"/>
            <a:ext cx="348933" cy="338869"/>
          </a:xfrm>
          <a:custGeom>
            <a:avLst/>
            <a:gdLst>
              <a:gd name="T0" fmla="*/ 62 w 88"/>
              <a:gd name="T1" fmla="*/ 18 h 85"/>
              <a:gd name="T2" fmla="*/ 48 w 88"/>
              <a:gd name="T3" fmla="*/ 6 h 85"/>
              <a:gd name="T4" fmla="*/ 44 w 88"/>
              <a:gd name="T5" fmla="*/ 21 h 85"/>
              <a:gd name="T6" fmla="*/ 36 w 88"/>
              <a:gd name="T7" fmla="*/ 0 h 85"/>
              <a:gd name="T8" fmla="*/ 29 w 88"/>
              <a:gd name="T9" fmla="*/ 21 h 85"/>
              <a:gd name="T10" fmla="*/ 0 w 88"/>
              <a:gd name="T11" fmla="*/ 83 h 85"/>
              <a:gd name="T12" fmla="*/ 88 w 88"/>
              <a:gd name="T13" fmla="*/ 83 h 85"/>
              <a:gd name="T14" fmla="*/ 50 w 88"/>
              <a:gd name="T15" fmla="*/ 6 h 85"/>
              <a:gd name="T16" fmla="*/ 58 w 88"/>
              <a:gd name="T17" fmla="*/ 6 h 85"/>
              <a:gd name="T18" fmla="*/ 49 w 88"/>
              <a:gd name="T19" fmla="*/ 21 h 85"/>
              <a:gd name="T20" fmla="*/ 32 w 88"/>
              <a:gd name="T21" fmla="*/ 6 h 85"/>
              <a:gd name="T22" fmla="*/ 40 w 88"/>
              <a:gd name="T23" fmla="*/ 6 h 85"/>
              <a:gd name="T24" fmla="*/ 31 w 88"/>
              <a:gd name="T25" fmla="*/ 21 h 85"/>
              <a:gd name="T26" fmla="*/ 81 w 88"/>
              <a:gd name="T27" fmla="*/ 79 h 85"/>
              <a:gd name="T28" fmla="*/ 7 w 88"/>
              <a:gd name="T29" fmla="*/ 79 h 85"/>
              <a:gd name="T30" fmla="*/ 30 w 88"/>
              <a:gd name="T31" fmla="*/ 30 h 85"/>
              <a:gd name="T32" fmla="*/ 40 w 88"/>
              <a:gd name="T33" fmla="*/ 30 h 85"/>
              <a:gd name="T34" fmla="*/ 48 w 88"/>
              <a:gd name="T35" fmla="*/ 30 h 85"/>
              <a:gd name="T36" fmla="*/ 58 w 88"/>
              <a:gd name="T37" fmla="*/ 30 h 85"/>
              <a:gd name="T38" fmla="*/ 80 w 88"/>
              <a:gd name="T39" fmla="*/ 30 h 85"/>
              <a:gd name="T40" fmla="*/ 28 w 88"/>
              <a:gd name="T41" fmla="*/ 57 h 85"/>
              <a:gd name="T42" fmla="*/ 24 w 88"/>
              <a:gd name="T43" fmla="*/ 55 h 85"/>
              <a:gd name="T44" fmla="*/ 26 w 88"/>
              <a:gd name="T45" fmla="*/ 53 h 85"/>
              <a:gd name="T46" fmla="*/ 30 w 88"/>
              <a:gd name="T47" fmla="*/ 54 h 85"/>
              <a:gd name="T48" fmla="*/ 31 w 88"/>
              <a:gd name="T49" fmla="*/ 51 h 85"/>
              <a:gd name="T50" fmla="*/ 23 w 88"/>
              <a:gd name="T51" fmla="*/ 51 h 85"/>
              <a:gd name="T52" fmla="*/ 19 w 88"/>
              <a:gd name="T53" fmla="*/ 55 h 85"/>
              <a:gd name="T54" fmla="*/ 24 w 88"/>
              <a:gd name="T55" fmla="*/ 60 h 85"/>
              <a:gd name="T56" fmla="*/ 27 w 88"/>
              <a:gd name="T57" fmla="*/ 62 h 85"/>
              <a:gd name="T58" fmla="*/ 22 w 88"/>
              <a:gd name="T59" fmla="*/ 63 h 85"/>
              <a:gd name="T60" fmla="*/ 19 w 88"/>
              <a:gd name="T61" fmla="*/ 61 h 85"/>
              <a:gd name="T62" fmla="*/ 21 w 88"/>
              <a:gd name="T63" fmla="*/ 66 h 85"/>
              <a:gd name="T64" fmla="*/ 30 w 88"/>
              <a:gd name="T65" fmla="*/ 65 h 85"/>
              <a:gd name="T66" fmla="*/ 31 w 88"/>
              <a:gd name="T67" fmla="*/ 58 h 85"/>
              <a:gd name="T68" fmla="*/ 39 w 88"/>
              <a:gd name="T69" fmla="*/ 50 h 85"/>
              <a:gd name="T70" fmla="*/ 34 w 88"/>
              <a:gd name="T71" fmla="*/ 54 h 85"/>
              <a:gd name="T72" fmla="*/ 38 w 88"/>
              <a:gd name="T73" fmla="*/ 53 h 85"/>
              <a:gd name="T74" fmla="*/ 42 w 88"/>
              <a:gd name="T75" fmla="*/ 56 h 85"/>
              <a:gd name="T76" fmla="*/ 33 w 88"/>
              <a:gd name="T77" fmla="*/ 59 h 85"/>
              <a:gd name="T78" fmla="*/ 37 w 88"/>
              <a:gd name="T79" fmla="*/ 66 h 85"/>
              <a:gd name="T80" fmla="*/ 41 w 88"/>
              <a:gd name="T81" fmla="*/ 65 h 85"/>
              <a:gd name="T82" fmla="*/ 47 w 88"/>
              <a:gd name="T83" fmla="*/ 66 h 85"/>
              <a:gd name="T84" fmla="*/ 42 w 88"/>
              <a:gd name="T85" fmla="*/ 62 h 85"/>
              <a:gd name="T86" fmla="*/ 38 w 88"/>
              <a:gd name="T87" fmla="*/ 62 h 85"/>
              <a:gd name="T88" fmla="*/ 39 w 88"/>
              <a:gd name="T89" fmla="*/ 59 h 85"/>
              <a:gd name="T90" fmla="*/ 42 w 88"/>
              <a:gd name="T91" fmla="*/ 62 h 85"/>
              <a:gd name="T92" fmla="*/ 55 w 88"/>
              <a:gd name="T93" fmla="*/ 45 h 85"/>
              <a:gd name="T94" fmla="*/ 65 w 88"/>
              <a:gd name="T95" fmla="*/ 50 h 85"/>
              <a:gd name="T96" fmla="*/ 60 w 88"/>
              <a:gd name="T97" fmla="*/ 64 h 85"/>
              <a:gd name="T98" fmla="*/ 70 w 88"/>
              <a:gd name="T99" fmla="*/ 66 h 85"/>
              <a:gd name="T100" fmla="*/ 72 w 88"/>
              <a:gd name="T101" fmla="*/ 61 h 85"/>
              <a:gd name="T102" fmla="*/ 70 w 88"/>
              <a:gd name="T103" fmla="*/ 62 h 85"/>
              <a:gd name="T104" fmla="*/ 65 w 88"/>
              <a:gd name="T105" fmla="*/ 62 h 85"/>
              <a:gd name="T106" fmla="*/ 62 w 88"/>
              <a:gd name="T107" fmla="*/ 59 h 85"/>
              <a:gd name="T108" fmla="*/ 71 w 88"/>
              <a:gd name="T109" fmla="*/ 52 h 85"/>
              <a:gd name="T110" fmla="*/ 63 w 88"/>
              <a:gd name="T111" fmla="*/ 54 h 85"/>
              <a:gd name="T112" fmla="*/ 68 w 88"/>
              <a:gd name="T113" fmla="*/ 5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85">
                <a:moveTo>
                  <a:pt x="85" y="21"/>
                </a:moveTo>
                <a:cubicBezTo>
                  <a:pt x="62" y="21"/>
                  <a:pt x="62" y="21"/>
                  <a:pt x="62" y="21"/>
                </a:cubicBezTo>
                <a:cubicBezTo>
                  <a:pt x="62" y="20"/>
                  <a:pt x="62" y="19"/>
                  <a:pt x="62" y="18"/>
                </a:cubicBezTo>
                <a:cubicBezTo>
                  <a:pt x="62" y="13"/>
                  <a:pt x="62" y="9"/>
                  <a:pt x="61" y="6"/>
                </a:cubicBezTo>
                <a:cubicBezTo>
                  <a:pt x="60" y="2"/>
                  <a:pt x="58" y="0"/>
                  <a:pt x="54" y="0"/>
                </a:cubicBezTo>
                <a:cubicBezTo>
                  <a:pt x="51" y="0"/>
                  <a:pt x="49" y="2"/>
                  <a:pt x="48" y="6"/>
                </a:cubicBezTo>
                <a:cubicBezTo>
                  <a:pt x="47" y="9"/>
                  <a:pt x="47" y="13"/>
                  <a:pt x="47" y="18"/>
                </a:cubicBezTo>
                <a:cubicBezTo>
                  <a:pt x="47" y="19"/>
                  <a:pt x="47" y="20"/>
                  <a:pt x="47" y="21"/>
                </a:cubicBezTo>
                <a:cubicBezTo>
                  <a:pt x="44" y="21"/>
                  <a:pt x="44" y="21"/>
                  <a:pt x="44" y="21"/>
                </a:cubicBezTo>
                <a:cubicBezTo>
                  <a:pt x="44" y="20"/>
                  <a:pt x="44" y="19"/>
                  <a:pt x="44" y="18"/>
                </a:cubicBezTo>
                <a:cubicBezTo>
                  <a:pt x="44" y="13"/>
                  <a:pt x="43" y="9"/>
                  <a:pt x="42" y="6"/>
                </a:cubicBezTo>
                <a:cubicBezTo>
                  <a:pt x="41" y="2"/>
                  <a:pt x="39" y="0"/>
                  <a:pt x="36" y="0"/>
                </a:cubicBezTo>
                <a:cubicBezTo>
                  <a:pt x="33" y="0"/>
                  <a:pt x="31" y="2"/>
                  <a:pt x="30" y="6"/>
                </a:cubicBezTo>
                <a:cubicBezTo>
                  <a:pt x="29" y="9"/>
                  <a:pt x="28" y="13"/>
                  <a:pt x="28" y="18"/>
                </a:cubicBezTo>
                <a:cubicBezTo>
                  <a:pt x="28" y="19"/>
                  <a:pt x="28" y="20"/>
                  <a:pt x="29" y="21"/>
                </a:cubicBezTo>
                <a:cubicBezTo>
                  <a:pt x="2" y="21"/>
                  <a:pt x="2" y="21"/>
                  <a:pt x="2" y="21"/>
                </a:cubicBezTo>
                <a:cubicBezTo>
                  <a:pt x="1" y="21"/>
                  <a:pt x="0" y="22"/>
                  <a:pt x="0" y="23"/>
                </a:cubicBezTo>
                <a:cubicBezTo>
                  <a:pt x="0" y="83"/>
                  <a:pt x="0" y="83"/>
                  <a:pt x="0" y="83"/>
                </a:cubicBezTo>
                <a:cubicBezTo>
                  <a:pt x="0" y="84"/>
                  <a:pt x="1" y="85"/>
                  <a:pt x="2" y="85"/>
                </a:cubicBezTo>
                <a:cubicBezTo>
                  <a:pt x="85" y="85"/>
                  <a:pt x="85" y="85"/>
                  <a:pt x="85" y="85"/>
                </a:cubicBezTo>
                <a:cubicBezTo>
                  <a:pt x="87" y="85"/>
                  <a:pt x="88" y="84"/>
                  <a:pt x="88" y="83"/>
                </a:cubicBezTo>
                <a:cubicBezTo>
                  <a:pt x="88" y="23"/>
                  <a:pt x="88" y="23"/>
                  <a:pt x="88" y="23"/>
                </a:cubicBezTo>
                <a:cubicBezTo>
                  <a:pt x="88" y="22"/>
                  <a:pt x="87" y="21"/>
                  <a:pt x="85" y="21"/>
                </a:cubicBezTo>
                <a:close/>
                <a:moveTo>
                  <a:pt x="50" y="6"/>
                </a:moveTo>
                <a:cubicBezTo>
                  <a:pt x="51" y="3"/>
                  <a:pt x="53" y="2"/>
                  <a:pt x="54" y="2"/>
                </a:cubicBezTo>
                <a:cubicBezTo>
                  <a:pt x="54" y="2"/>
                  <a:pt x="54" y="2"/>
                  <a:pt x="54" y="2"/>
                </a:cubicBezTo>
                <a:cubicBezTo>
                  <a:pt x="56" y="2"/>
                  <a:pt x="57" y="3"/>
                  <a:pt x="58" y="6"/>
                </a:cubicBezTo>
                <a:cubicBezTo>
                  <a:pt x="59" y="9"/>
                  <a:pt x="60" y="13"/>
                  <a:pt x="60" y="18"/>
                </a:cubicBezTo>
                <a:cubicBezTo>
                  <a:pt x="60" y="19"/>
                  <a:pt x="60" y="20"/>
                  <a:pt x="60" y="21"/>
                </a:cubicBezTo>
                <a:cubicBezTo>
                  <a:pt x="49" y="21"/>
                  <a:pt x="49" y="21"/>
                  <a:pt x="49" y="21"/>
                </a:cubicBezTo>
                <a:cubicBezTo>
                  <a:pt x="49" y="20"/>
                  <a:pt x="49" y="19"/>
                  <a:pt x="49" y="18"/>
                </a:cubicBezTo>
                <a:cubicBezTo>
                  <a:pt x="49" y="13"/>
                  <a:pt x="49" y="9"/>
                  <a:pt x="50" y="6"/>
                </a:cubicBezTo>
                <a:close/>
                <a:moveTo>
                  <a:pt x="32" y="6"/>
                </a:moveTo>
                <a:cubicBezTo>
                  <a:pt x="33" y="3"/>
                  <a:pt x="34" y="2"/>
                  <a:pt x="36" y="2"/>
                </a:cubicBezTo>
                <a:cubicBezTo>
                  <a:pt x="36" y="2"/>
                  <a:pt x="36" y="2"/>
                  <a:pt x="36" y="2"/>
                </a:cubicBezTo>
                <a:cubicBezTo>
                  <a:pt x="38" y="2"/>
                  <a:pt x="39" y="3"/>
                  <a:pt x="40" y="6"/>
                </a:cubicBezTo>
                <a:cubicBezTo>
                  <a:pt x="41" y="9"/>
                  <a:pt x="41" y="13"/>
                  <a:pt x="41" y="18"/>
                </a:cubicBezTo>
                <a:cubicBezTo>
                  <a:pt x="41" y="19"/>
                  <a:pt x="41" y="20"/>
                  <a:pt x="41" y="21"/>
                </a:cubicBezTo>
                <a:cubicBezTo>
                  <a:pt x="31" y="21"/>
                  <a:pt x="31" y="21"/>
                  <a:pt x="31" y="21"/>
                </a:cubicBezTo>
                <a:cubicBezTo>
                  <a:pt x="31" y="20"/>
                  <a:pt x="31" y="19"/>
                  <a:pt x="31" y="18"/>
                </a:cubicBezTo>
                <a:cubicBezTo>
                  <a:pt x="31" y="13"/>
                  <a:pt x="31" y="9"/>
                  <a:pt x="32" y="6"/>
                </a:cubicBezTo>
                <a:close/>
                <a:moveTo>
                  <a:pt x="81" y="79"/>
                </a:moveTo>
                <a:cubicBezTo>
                  <a:pt x="81" y="79"/>
                  <a:pt x="80" y="79"/>
                  <a:pt x="80" y="79"/>
                </a:cubicBezTo>
                <a:cubicBezTo>
                  <a:pt x="8" y="79"/>
                  <a:pt x="8" y="79"/>
                  <a:pt x="8" y="79"/>
                </a:cubicBezTo>
                <a:cubicBezTo>
                  <a:pt x="7" y="79"/>
                  <a:pt x="7" y="79"/>
                  <a:pt x="7" y="79"/>
                </a:cubicBezTo>
                <a:cubicBezTo>
                  <a:pt x="7" y="31"/>
                  <a:pt x="7" y="31"/>
                  <a:pt x="7" y="31"/>
                </a:cubicBezTo>
                <a:cubicBezTo>
                  <a:pt x="7" y="31"/>
                  <a:pt x="7" y="30"/>
                  <a:pt x="8" y="30"/>
                </a:cubicBezTo>
                <a:cubicBezTo>
                  <a:pt x="30" y="30"/>
                  <a:pt x="30" y="30"/>
                  <a:pt x="30" y="30"/>
                </a:cubicBezTo>
                <a:cubicBezTo>
                  <a:pt x="31" y="30"/>
                  <a:pt x="31" y="30"/>
                  <a:pt x="31" y="30"/>
                </a:cubicBezTo>
                <a:cubicBezTo>
                  <a:pt x="32" y="30"/>
                  <a:pt x="32" y="30"/>
                  <a:pt x="32" y="30"/>
                </a:cubicBezTo>
                <a:cubicBezTo>
                  <a:pt x="40" y="30"/>
                  <a:pt x="40" y="30"/>
                  <a:pt x="40" y="30"/>
                </a:cubicBezTo>
                <a:cubicBezTo>
                  <a:pt x="41" y="30"/>
                  <a:pt x="41" y="30"/>
                  <a:pt x="41" y="30"/>
                </a:cubicBezTo>
                <a:cubicBezTo>
                  <a:pt x="42" y="30"/>
                  <a:pt x="42" y="30"/>
                  <a:pt x="42" y="30"/>
                </a:cubicBezTo>
                <a:cubicBezTo>
                  <a:pt x="48" y="30"/>
                  <a:pt x="48" y="30"/>
                  <a:pt x="48" y="30"/>
                </a:cubicBezTo>
                <a:cubicBezTo>
                  <a:pt x="49" y="30"/>
                  <a:pt x="49" y="30"/>
                  <a:pt x="49" y="30"/>
                </a:cubicBezTo>
                <a:cubicBezTo>
                  <a:pt x="51" y="30"/>
                  <a:pt x="51" y="30"/>
                  <a:pt x="51" y="30"/>
                </a:cubicBezTo>
                <a:cubicBezTo>
                  <a:pt x="58" y="30"/>
                  <a:pt x="58" y="30"/>
                  <a:pt x="58" y="30"/>
                </a:cubicBezTo>
                <a:cubicBezTo>
                  <a:pt x="59" y="30"/>
                  <a:pt x="59" y="30"/>
                  <a:pt x="59" y="30"/>
                </a:cubicBezTo>
                <a:cubicBezTo>
                  <a:pt x="61" y="30"/>
                  <a:pt x="61" y="30"/>
                  <a:pt x="61" y="30"/>
                </a:cubicBezTo>
                <a:cubicBezTo>
                  <a:pt x="80" y="30"/>
                  <a:pt x="80" y="30"/>
                  <a:pt x="80" y="30"/>
                </a:cubicBezTo>
                <a:cubicBezTo>
                  <a:pt x="80" y="30"/>
                  <a:pt x="81" y="31"/>
                  <a:pt x="81" y="31"/>
                </a:cubicBezTo>
                <a:cubicBezTo>
                  <a:pt x="81" y="79"/>
                  <a:pt x="81" y="79"/>
                  <a:pt x="81" y="79"/>
                </a:cubicBezTo>
                <a:close/>
                <a:moveTo>
                  <a:pt x="28" y="57"/>
                </a:moveTo>
                <a:cubicBezTo>
                  <a:pt x="28" y="57"/>
                  <a:pt x="27" y="56"/>
                  <a:pt x="27" y="56"/>
                </a:cubicBezTo>
                <a:cubicBezTo>
                  <a:pt x="26" y="56"/>
                  <a:pt x="26" y="56"/>
                  <a:pt x="25" y="56"/>
                </a:cubicBezTo>
                <a:cubicBezTo>
                  <a:pt x="24" y="56"/>
                  <a:pt x="24" y="56"/>
                  <a:pt x="24" y="55"/>
                </a:cubicBezTo>
                <a:cubicBezTo>
                  <a:pt x="23" y="55"/>
                  <a:pt x="23" y="55"/>
                  <a:pt x="23" y="55"/>
                </a:cubicBezTo>
                <a:cubicBezTo>
                  <a:pt x="23" y="54"/>
                  <a:pt x="24" y="54"/>
                  <a:pt x="24" y="54"/>
                </a:cubicBezTo>
                <a:cubicBezTo>
                  <a:pt x="25" y="53"/>
                  <a:pt x="25" y="53"/>
                  <a:pt x="26" y="53"/>
                </a:cubicBezTo>
                <a:cubicBezTo>
                  <a:pt x="26" y="53"/>
                  <a:pt x="27" y="53"/>
                  <a:pt x="27" y="54"/>
                </a:cubicBezTo>
                <a:cubicBezTo>
                  <a:pt x="28" y="54"/>
                  <a:pt x="28" y="54"/>
                  <a:pt x="29" y="54"/>
                </a:cubicBezTo>
                <a:cubicBezTo>
                  <a:pt x="30" y="54"/>
                  <a:pt x="30" y="54"/>
                  <a:pt x="30" y="54"/>
                </a:cubicBezTo>
                <a:cubicBezTo>
                  <a:pt x="30" y="55"/>
                  <a:pt x="30" y="55"/>
                  <a:pt x="30" y="55"/>
                </a:cubicBezTo>
                <a:cubicBezTo>
                  <a:pt x="31" y="55"/>
                  <a:pt x="31" y="55"/>
                  <a:pt x="31" y="55"/>
                </a:cubicBezTo>
                <a:cubicBezTo>
                  <a:pt x="31" y="51"/>
                  <a:pt x="31" y="51"/>
                  <a:pt x="31" y="51"/>
                </a:cubicBezTo>
                <a:cubicBezTo>
                  <a:pt x="30" y="51"/>
                  <a:pt x="29" y="51"/>
                  <a:pt x="29" y="50"/>
                </a:cubicBezTo>
                <a:cubicBezTo>
                  <a:pt x="28" y="50"/>
                  <a:pt x="27" y="50"/>
                  <a:pt x="26" y="50"/>
                </a:cubicBezTo>
                <a:cubicBezTo>
                  <a:pt x="25" y="50"/>
                  <a:pt x="24" y="50"/>
                  <a:pt x="23" y="51"/>
                </a:cubicBezTo>
                <a:cubicBezTo>
                  <a:pt x="22" y="51"/>
                  <a:pt x="21" y="51"/>
                  <a:pt x="20" y="52"/>
                </a:cubicBezTo>
                <a:cubicBezTo>
                  <a:pt x="20" y="52"/>
                  <a:pt x="19" y="53"/>
                  <a:pt x="19" y="53"/>
                </a:cubicBezTo>
                <a:cubicBezTo>
                  <a:pt x="19" y="54"/>
                  <a:pt x="19" y="54"/>
                  <a:pt x="19" y="55"/>
                </a:cubicBezTo>
                <a:cubicBezTo>
                  <a:pt x="19" y="56"/>
                  <a:pt x="19" y="57"/>
                  <a:pt x="20" y="58"/>
                </a:cubicBezTo>
                <a:cubicBezTo>
                  <a:pt x="20" y="59"/>
                  <a:pt x="21" y="59"/>
                  <a:pt x="22" y="60"/>
                </a:cubicBezTo>
                <a:cubicBezTo>
                  <a:pt x="23" y="60"/>
                  <a:pt x="23" y="60"/>
                  <a:pt x="24" y="60"/>
                </a:cubicBezTo>
                <a:cubicBezTo>
                  <a:pt x="24" y="60"/>
                  <a:pt x="25" y="60"/>
                  <a:pt x="25" y="60"/>
                </a:cubicBezTo>
                <a:cubicBezTo>
                  <a:pt x="26" y="60"/>
                  <a:pt x="26" y="61"/>
                  <a:pt x="26" y="61"/>
                </a:cubicBezTo>
                <a:cubicBezTo>
                  <a:pt x="27" y="62"/>
                  <a:pt x="27" y="62"/>
                  <a:pt x="27" y="62"/>
                </a:cubicBezTo>
                <a:cubicBezTo>
                  <a:pt x="27" y="62"/>
                  <a:pt x="26" y="62"/>
                  <a:pt x="26" y="62"/>
                </a:cubicBezTo>
                <a:cubicBezTo>
                  <a:pt x="25" y="63"/>
                  <a:pt x="25" y="63"/>
                  <a:pt x="24" y="63"/>
                </a:cubicBezTo>
                <a:cubicBezTo>
                  <a:pt x="24" y="63"/>
                  <a:pt x="23" y="63"/>
                  <a:pt x="22" y="63"/>
                </a:cubicBezTo>
                <a:cubicBezTo>
                  <a:pt x="22" y="62"/>
                  <a:pt x="21" y="62"/>
                  <a:pt x="21" y="62"/>
                </a:cubicBezTo>
                <a:cubicBezTo>
                  <a:pt x="20" y="62"/>
                  <a:pt x="20" y="62"/>
                  <a:pt x="20" y="61"/>
                </a:cubicBezTo>
                <a:cubicBezTo>
                  <a:pt x="19" y="61"/>
                  <a:pt x="19" y="61"/>
                  <a:pt x="19" y="61"/>
                </a:cubicBezTo>
                <a:cubicBezTo>
                  <a:pt x="19" y="61"/>
                  <a:pt x="19" y="61"/>
                  <a:pt x="19" y="61"/>
                </a:cubicBezTo>
                <a:cubicBezTo>
                  <a:pt x="19" y="65"/>
                  <a:pt x="19" y="65"/>
                  <a:pt x="19" y="65"/>
                </a:cubicBezTo>
                <a:cubicBezTo>
                  <a:pt x="19" y="65"/>
                  <a:pt x="20" y="65"/>
                  <a:pt x="21" y="66"/>
                </a:cubicBezTo>
                <a:cubicBezTo>
                  <a:pt x="22" y="66"/>
                  <a:pt x="23" y="66"/>
                  <a:pt x="24" y="66"/>
                </a:cubicBezTo>
                <a:cubicBezTo>
                  <a:pt x="25" y="66"/>
                  <a:pt x="26" y="66"/>
                  <a:pt x="27" y="66"/>
                </a:cubicBezTo>
                <a:cubicBezTo>
                  <a:pt x="28" y="65"/>
                  <a:pt x="29" y="65"/>
                  <a:pt x="30" y="65"/>
                </a:cubicBezTo>
                <a:cubicBezTo>
                  <a:pt x="30" y="64"/>
                  <a:pt x="31" y="64"/>
                  <a:pt x="31" y="63"/>
                </a:cubicBezTo>
                <a:cubicBezTo>
                  <a:pt x="31" y="62"/>
                  <a:pt x="31" y="62"/>
                  <a:pt x="31" y="61"/>
                </a:cubicBezTo>
                <a:cubicBezTo>
                  <a:pt x="31" y="60"/>
                  <a:pt x="31" y="59"/>
                  <a:pt x="31" y="58"/>
                </a:cubicBezTo>
                <a:cubicBezTo>
                  <a:pt x="30" y="58"/>
                  <a:pt x="29" y="57"/>
                  <a:pt x="28" y="57"/>
                </a:cubicBezTo>
                <a:close/>
                <a:moveTo>
                  <a:pt x="45" y="51"/>
                </a:moveTo>
                <a:cubicBezTo>
                  <a:pt x="44" y="51"/>
                  <a:pt x="42" y="50"/>
                  <a:pt x="39" y="50"/>
                </a:cubicBezTo>
                <a:cubicBezTo>
                  <a:pt x="38" y="50"/>
                  <a:pt x="37" y="50"/>
                  <a:pt x="36" y="50"/>
                </a:cubicBezTo>
                <a:cubicBezTo>
                  <a:pt x="35" y="51"/>
                  <a:pt x="34" y="51"/>
                  <a:pt x="34" y="51"/>
                </a:cubicBezTo>
                <a:cubicBezTo>
                  <a:pt x="34" y="54"/>
                  <a:pt x="34" y="54"/>
                  <a:pt x="34" y="54"/>
                </a:cubicBezTo>
                <a:cubicBezTo>
                  <a:pt x="34" y="54"/>
                  <a:pt x="34" y="54"/>
                  <a:pt x="34" y="54"/>
                </a:cubicBezTo>
                <a:cubicBezTo>
                  <a:pt x="35" y="54"/>
                  <a:pt x="36" y="54"/>
                  <a:pt x="36" y="54"/>
                </a:cubicBezTo>
                <a:cubicBezTo>
                  <a:pt x="37" y="54"/>
                  <a:pt x="38" y="53"/>
                  <a:pt x="38" y="53"/>
                </a:cubicBezTo>
                <a:cubicBezTo>
                  <a:pt x="40" y="53"/>
                  <a:pt x="41" y="54"/>
                  <a:pt x="41" y="54"/>
                </a:cubicBezTo>
                <a:cubicBezTo>
                  <a:pt x="42" y="54"/>
                  <a:pt x="42" y="55"/>
                  <a:pt x="42" y="56"/>
                </a:cubicBezTo>
                <a:cubicBezTo>
                  <a:pt x="42" y="56"/>
                  <a:pt x="42" y="56"/>
                  <a:pt x="42" y="56"/>
                </a:cubicBezTo>
                <a:cubicBezTo>
                  <a:pt x="41" y="56"/>
                  <a:pt x="39" y="56"/>
                  <a:pt x="38" y="56"/>
                </a:cubicBezTo>
                <a:cubicBezTo>
                  <a:pt x="37" y="56"/>
                  <a:pt x="36" y="57"/>
                  <a:pt x="35" y="57"/>
                </a:cubicBezTo>
                <a:cubicBezTo>
                  <a:pt x="34" y="57"/>
                  <a:pt x="34" y="58"/>
                  <a:pt x="33" y="59"/>
                </a:cubicBezTo>
                <a:cubicBezTo>
                  <a:pt x="33" y="59"/>
                  <a:pt x="33" y="60"/>
                  <a:pt x="33" y="61"/>
                </a:cubicBezTo>
                <a:cubicBezTo>
                  <a:pt x="33" y="63"/>
                  <a:pt x="33" y="64"/>
                  <a:pt x="34" y="65"/>
                </a:cubicBezTo>
                <a:cubicBezTo>
                  <a:pt x="35" y="66"/>
                  <a:pt x="36" y="66"/>
                  <a:pt x="37" y="66"/>
                </a:cubicBezTo>
                <a:cubicBezTo>
                  <a:pt x="38" y="66"/>
                  <a:pt x="39" y="66"/>
                  <a:pt x="39" y="66"/>
                </a:cubicBezTo>
                <a:cubicBezTo>
                  <a:pt x="39" y="66"/>
                  <a:pt x="40" y="66"/>
                  <a:pt x="40" y="65"/>
                </a:cubicBezTo>
                <a:cubicBezTo>
                  <a:pt x="41" y="65"/>
                  <a:pt x="41" y="65"/>
                  <a:pt x="41" y="65"/>
                </a:cubicBezTo>
                <a:cubicBezTo>
                  <a:pt x="42" y="64"/>
                  <a:pt x="42" y="64"/>
                  <a:pt x="42" y="64"/>
                </a:cubicBezTo>
                <a:cubicBezTo>
                  <a:pt x="42" y="66"/>
                  <a:pt x="42" y="66"/>
                  <a:pt x="42" y="66"/>
                </a:cubicBezTo>
                <a:cubicBezTo>
                  <a:pt x="47" y="66"/>
                  <a:pt x="47" y="66"/>
                  <a:pt x="47" y="66"/>
                </a:cubicBezTo>
                <a:cubicBezTo>
                  <a:pt x="47" y="55"/>
                  <a:pt x="47" y="55"/>
                  <a:pt x="47" y="55"/>
                </a:cubicBezTo>
                <a:cubicBezTo>
                  <a:pt x="47" y="54"/>
                  <a:pt x="46" y="52"/>
                  <a:pt x="45" y="51"/>
                </a:cubicBezTo>
                <a:close/>
                <a:moveTo>
                  <a:pt x="42" y="62"/>
                </a:moveTo>
                <a:cubicBezTo>
                  <a:pt x="42" y="62"/>
                  <a:pt x="41" y="62"/>
                  <a:pt x="41" y="62"/>
                </a:cubicBezTo>
                <a:cubicBezTo>
                  <a:pt x="40" y="63"/>
                  <a:pt x="40" y="63"/>
                  <a:pt x="40" y="63"/>
                </a:cubicBezTo>
                <a:cubicBezTo>
                  <a:pt x="39" y="63"/>
                  <a:pt x="38" y="63"/>
                  <a:pt x="38" y="62"/>
                </a:cubicBezTo>
                <a:cubicBezTo>
                  <a:pt x="38" y="62"/>
                  <a:pt x="37" y="62"/>
                  <a:pt x="37" y="61"/>
                </a:cubicBezTo>
                <a:cubicBezTo>
                  <a:pt x="37" y="60"/>
                  <a:pt x="37" y="60"/>
                  <a:pt x="38" y="60"/>
                </a:cubicBezTo>
                <a:cubicBezTo>
                  <a:pt x="38" y="59"/>
                  <a:pt x="38" y="59"/>
                  <a:pt x="39" y="59"/>
                </a:cubicBezTo>
                <a:cubicBezTo>
                  <a:pt x="39" y="59"/>
                  <a:pt x="40" y="59"/>
                  <a:pt x="40" y="59"/>
                </a:cubicBezTo>
                <a:cubicBezTo>
                  <a:pt x="41" y="59"/>
                  <a:pt x="41" y="59"/>
                  <a:pt x="42" y="59"/>
                </a:cubicBezTo>
                <a:lnTo>
                  <a:pt x="42" y="62"/>
                </a:lnTo>
                <a:close/>
                <a:moveTo>
                  <a:pt x="50" y="66"/>
                </a:moveTo>
                <a:cubicBezTo>
                  <a:pt x="55" y="66"/>
                  <a:pt x="55" y="66"/>
                  <a:pt x="55" y="66"/>
                </a:cubicBezTo>
                <a:cubicBezTo>
                  <a:pt x="55" y="45"/>
                  <a:pt x="55" y="45"/>
                  <a:pt x="55" y="45"/>
                </a:cubicBezTo>
                <a:cubicBezTo>
                  <a:pt x="50" y="45"/>
                  <a:pt x="50" y="45"/>
                  <a:pt x="50" y="45"/>
                </a:cubicBezTo>
                <a:lnTo>
                  <a:pt x="50" y="66"/>
                </a:lnTo>
                <a:close/>
                <a:moveTo>
                  <a:pt x="65" y="50"/>
                </a:moveTo>
                <a:cubicBezTo>
                  <a:pt x="63" y="50"/>
                  <a:pt x="61" y="51"/>
                  <a:pt x="59" y="52"/>
                </a:cubicBezTo>
                <a:cubicBezTo>
                  <a:pt x="58" y="54"/>
                  <a:pt x="57" y="56"/>
                  <a:pt x="57" y="58"/>
                </a:cubicBezTo>
                <a:cubicBezTo>
                  <a:pt x="57" y="61"/>
                  <a:pt x="58" y="63"/>
                  <a:pt x="60" y="64"/>
                </a:cubicBezTo>
                <a:cubicBezTo>
                  <a:pt x="61" y="65"/>
                  <a:pt x="63" y="66"/>
                  <a:pt x="66" y="66"/>
                </a:cubicBezTo>
                <a:cubicBezTo>
                  <a:pt x="67" y="66"/>
                  <a:pt x="68" y="66"/>
                  <a:pt x="68" y="66"/>
                </a:cubicBezTo>
                <a:cubicBezTo>
                  <a:pt x="69" y="66"/>
                  <a:pt x="69" y="66"/>
                  <a:pt x="70" y="66"/>
                </a:cubicBezTo>
                <a:cubicBezTo>
                  <a:pt x="70" y="65"/>
                  <a:pt x="71" y="65"/>
                  <a:pt x="71" y="65"/>
                </a:cubicBezTo>
                <a:cubicBezTo>
                  <a:pt x="71" y="65"/>
                  <a:pt x="72" y="65"/>
                  <a:pt x="72" y="65"/>
                </a:cubicBezTo>
                <a:cubicBezTo>
                  <a:pt x="72" y="61"/>
                  <a:pt x="72" y="61"/>
                  <a:pt x="72" y="61"/>
                </a:cubicBezTo>
                <a:cubicBezTo>
                  <a:pt x="72" y="61"/>
                  <a:pt x="72" y="61"/>
                  <a:pt x="72" y="61"/>
                </a:cubicBezTo>
                <a:cubicBezTo>
                  <a:pt x="71" y="61"/>
                  <a:pt x="71" y="61"/>
                  <a:pt x="71" y="61"/>
                </a:cubicBezTo>
                <a:cubicBezTo>
                  <a:pt x="70" y="62"/>
                  <a:pt x="70" y="62"/>
                  <a:pt x="70" y="62"/>
                </a:cubicBezTo>
                <a:cubicBezTo>
                  <a:pt x="69" y="62"/>
                  <a:pt x="69" y="62"/>
                  <a:pt x="68" y="62"/>
                </a:cubicBezTo>
                <a:cubicBezTo>
                  <a:pt x="68" y="63"/>
                  <a:pt x="67" y="63"/>
                  <a:pt x="67" y="63"/>
                </a:cubicBezTo>
                <a:cubicBezTo>
                  <a:pt x="66" y="63"/>
                  <a:pt x="65" y="63"/>
                  <a:pt x="65" y="62"/>
                </a:cubicBezTo>
                <a:cubicBezTo>
                  <a:pt x="64" y="62"/>
                  <a:pt x="64" y="62"/>
                  <a:pt x="64" y="62"/>
                </a:cubicBezTo>
                <a:cubicBezTo>
                  <a:pt x="63" y="62"/>
                  <a:pt x="63" y="61"/>
                  <a:pt x="63" y="61"/>
                </a:cubicBezTo>
                <a:cubicBezTo>
                  <a:pt x="62" y="60"/>
                  <a:pt x="62" y="60"/>
                  <a:pt x="62" y="59"/>
                </a:cubicBezTo>
                <a:cubicBezTo>
                  <a:pt x="72" y="59"/>
                  <a:pt x="72" y="59"/>
                  <a:pt x="72" y="59"/>
                </a:cubicBezTo>
                <a:cubicBezTo>
                  <a:pt x="72" y="57"/>
                  <a:pt x="72" y="57"/>
                  <a:pt x="72" y="57"/>
                </a:cubicBezTo>
                <a:cubicBezTo>
                  <a:pt x="72" y="55"/>
                  <a:pt x="72" y="53"/>
                  <a:pt x="71" y="52"/>
                </a:cubicBezTo>
                <a:cubicBezTo>
                  <a:pt x="69" y="51"/>
                  <a:pt x="68" y="50"/>
                  <a:pt x="65" y="50"/>
                </a:cubicBezTo>
                <a:close/>
                <a:moveTo>
                  <a:pt x="62" y="56"/>
                </a:moveTo>
                <a:cubicBezTo>
                  <a:pt x="62" y="55"/>
                  <a:pt x="62" y="54"/>
                  <a:pt x="63" y="54"/>
                </a:cubicBezTo>
                <a:cubicBezTo>
                  <a:pt x="63" y="53"/>
                  <a:pt x="64" y="53"/>
                  <a:pt x="65" y="53"/>
                </a:cubicBezTo>
                <a:cubicBezTo>
                  <a:pt x="66" y="53"/>
                  <a:pt x="67" y="53"/>
                  <a:pt x="67" y="54"/>
                </a:cubicBezTo>
                <a:cubicBezTo>
                  <a:pt x="67" y="54"/>
                  <a:pt x="68" y="55"/>
                  <a:pt x="68" y="56"/>
                </a:cubicBezTo>
                <a:lnTo>
                  <a:pt x="62" y="5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7" name="Freeform 25"/>
          <p:cNvSpPr>
            <a:spLocks/>
          </p:cNvSpPr>
          <p:nvPr/>
        </p:nvSpPr>
        <p:spPr bwMode="auto">
          <a:xfrm>
            <a:off x="2223929" y="5136840"/>
            <a:ext cx="191243" cy="35229"/>
          </a:xfrm>
          <a:custGeom>
            <a:avLst/>
            <a:gdLst>
              <a:gd name="T0" fmla="*/ 0 w 48"/>
              <a:gd name="T1" fmla="*/ 9 h 9"/>
              <a:gd name="T2" fmla="*/ 0 w 48"/>
              <a:gd name="T3" fmla="*/ 9 h 9"/>
              <a:gd name="T4" fmla="*/ 7 w 48"/>
              <a:gd name="T5" fmla="*/ 0 h 9"/>
              <a:gd name="T6" fmla="*/ 42 w 48"/>
              <a:gd name="T7" fmla="*/ 0 h 9"/>
              <a:gd name="T8" fmla="*/ 48 w 48"/>
              <a:gd name="T9" fmla="*/ 9 h 9"/>
              <a:gd name="T10" fmla="*/ 0 w 48"/>
              <a:gd name="T11" fmla="*/ 9 h 9"/>
            </a:gdLst>
            <a:ahLst/>
            <a:cxnLst>
              <a:cxn ang="0">
                <a:pos x="T0" y="T1"/>
              </a:cxn>
              <a:cxn ang="0">
                <a:pos x="T2" y="T3"/>
              </a:cxn>
              <a:cxn ang="0">
                <a:pos x="T4" y="T5"/>
              </a:cxn>
              <a:cxn ang="0">
                <a:pos x="T6" y="T7"/>
              </a:cxn>
              <a:cxn ang="0">
                <a:pos x="T8" y="T9"/>
              </a:cxn>
              <a:cxn ang="0">
                <a:pos x="T10" y="T11"/>
              </a:cxn>
            </a:cxnLst>
            <a:rect l="0" t="0" r="r" b="b"/>
            <a:pathLst>
              <a:path w="48" h="9">
                <a:moveTo>
                  <a:pt x="0" y="9"/>
                </a:moveTo>
                <a:cubicBezTo>
                  <a:pt x="0" y="9"/>
                  <a:pt x="0" y="9"/>
                  <a:pt x="0" y="9"/>
                </a:cubicBezTo>
                <a:cubicBezTo>
                  <a:pt x="0" y="4"/>
                  <a:pt x="3" y="0"/>
                  <a:pt x="7" y="0"/>
                </a:cubicBezTo>
                <a:cubicBezTo>
                  <a:pt x="42" y="0"/>
                  <a:pt x="42" y="0"/>
                  <a:pt x="42" y="0"/>
                </a:cubicBezTo>
                <a:cubicBezTo>
                  <a:pt x="45" y="0"/>
                  <a:pt x="48" y="4"/>
                  <a:pt x="48" y="9"/>
                </a:cubicBezTo>
                <a:lnTo>
                  <a:pt x="0" y="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8" name="Freeform 26"/>
          <p:cNvSpPr>
            <a:spLocks/>
          </p:cNvSpPr>
          <p:nvPr/>
        </p:nvSpPr>
        <p:spPr bwMode="auto">
          <a:xfrm>
            <a:off x="2291032" y="5120064"/>
            <a:ext cx="60393" cy="11743"/>
          </a:xfrm>
          <a:custGeom>
            <a:avLst/>
            <a:gdLst>
              <a:gd name="T0" fmla="*/ 0 w 15"/>
              <a:gd name="T1" fmla="*/ 3 h 3"/>
              <a:gd name="T2" fmla="*/ 0 w 15"/>
              <a:gd name="T3" fmla="*/ 3 h 3"/>
              <a:gd name="T4" fmla="*/ 3 w 15"/>
              <a:gd name="T5" fmla="*/ 0 h 3"/>
              <a:gd name="T6" fmla="*/ 12 w 15"/>
              <a:gd name="T7" fmla="*/ 0 h 3"/>
              <a:gd name="T8" fmla="*/ 15 w 15"/>
              <a:gd name="T9" fmla="*/ 3 h 3"/>
              <a:gd name="T10" fmla="*/ 0 w 15"/>
              <a:gd name="T11" fmla="*/ 3 h 3"/>
            </a:gdLst>
            <a:ahLst/>
            <a:cxnLst>
              <a:cxn ang="0">
                <a:pos x="T0" y="T1"/>
              </a:cxn>
              <a:cxn ang="0">
                <a:pos x="T2" y="T3"/>
              </a:cxn>
              <a:cxn ang="0">
                <a:pos x="T4" y="T5"/>
              </a:cxn>
              <a:cxn ang="0">
                <a:pos x="T6" y="T7"/>
              </a:cxn>
              <a:cxn ang="0">
                <a:pos x="T8" y="T9"/>
              </a:cxn>
              <a:cxn ang="0">
                <a:pos x="T10" y="T11"/>
              </a:cxn>
            </a:cxnLst>
            <a:rect l="0" t="0" r="r" b="b"/>
            <a:pathLst>
              <a:path w="15" h="3">
                <a:moveTo>
                  <a:pt x="0" y="3"/>
                </a:moveTo>
                <a:cubicBezTo>
                  <a:pt x="0" y="3"/>
                  <a:pt x="0" y="3"/>
                  <a:pt x="0" y="3"/>
                </a:cubicBezTo>
                <a:cubicBezTo>
                  <a:pt x="0" y="2"/>
                  <a:pt x="1" y="0"/>
                  <a:pt x="3" y="0"/>
                </a:cubicBezTo>
                <a:cubicBezTo>
                  <a:pt x="12" y="0"/>
                  <a:pt x="12" y="0"/>
                  <a:pt x="12" y="0"/>
                </a:cubicBezTo>
                <a:cubicBezTo>
                  <a:pt x="13" y="0"/>
                  <a:pt x="15" y="2"/>
                  <a:pt x="15" y="3"/>
                </a:cubicBezTo>
                <a:lnTo>
                  <a:pt x="0"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9" name="Freeform 27"/>
          <p:cNvSpPr>
            <a:spLocks noEditPoints="1"/>
          </p:cNvSpPr>
          <p:nvPr/>
        </p:nvSpPr>
        <p:spPr bwMode="auto">
          <a:xfrm>
            <a:off x="2227285" y="5180457"/>
            <a:ext cx="182855" cy="253313"/>
          </a:xfrm>
          <a:custGeom>
            <a:avLst/>
            <a:gdLst>
              <a:gd name="T0" fmla="*/ 45 w 46"/>
              <a:gd name="T1" fmla="*/ 0 h 64"/>
              <a:gd name="T2" fmla="*/ 2 w 46"/>
              <a:gd name="T3" fmla="*/ 0 h 64"/>
              <a:gd name="T4" fmla="*/ 0 w 46"/>
              <a:gd name="T5" fmla="*/ 6 h 64"/>
              <a:gd name="T6" fmla="*/ 0 w 46"/>
              <a:gd name="T7" fmla="*/ 52 h 64"/>
              <a:gd name="T8" fmla="*/ 12 w 46"/>
              <a:gd name="T9" fmla="*/ 64 h 64"/>
              <a:gd name="T10" fmla="*/ 35 w 46"/>
              <a:gd name="T11" fmla="*/ 64 h 64"/>
              <a:gd name="T12" fmla="*/ 46 w 46"/>
              <a:gd name="T13" fmla="*/ 52 h 64"/>
              <a:gd name="T14" fmla="*/ 46 w 46"/>
              <a:gd name="T15" fmla="*/ 6 h 64"/>
              <a:gd name="T16" fmla="*/ 45 w 46"/>
              <a:gd name="T17" fmla="*/ 0 h 64"/>
              <a:gd name="T18" fmla="*/ 12 w 46"/>
              <a:gd name="T19" fmla="*/ 49 h 64"/>
              <a:gd name="T20" fmla="*/ 9 w 46"/>
              <a:gd name="T21" fmla="*/ 52 h 64"/>
              <a:gd name="T22" fmla="*/ 7 w 46"/>
              <a:gd name="T23" fmla="*/ 49 h 64"/>
              <a:gd name="T24" fmla="*/ 7 w 46"/>
              <a:gd name="T25" fmla="*/ 25 h 64"/>
              <a:gd name="T26" fmla="*/ 9 w 46"/>
              <a:gd name="T27" fmla="*/ 22 h 64"/>
              <a:gd name="T28" fmla="*/ 12 w 46"/>
              <a:gd name="T29" fmla="*/ 25 h 64"/>
              <a:gd name="T30" fmla="*/ 12 w 46"/>
              <a:gd name="T31" fmla="*/ 49 h 64"/>
              <a:gd name="T32" fmla="*/ 21 w 46"/>
              <a:gd name="T33" fmla="*/ 49 h 64"/>
              <a:gd name="T34" fmla="*/ 19 w 46"/>
              <a:gd name="T35" fmla="*/ 52 h 64"/>
              <a:gd name="T36" fmla="*/ 16 w 46"/>
              <a:gd name="T37" fmla="*/ 49 h 64"/>
              <a:gd name="T38" fmla="*/ 16 w 46"/>
              <a:gd name="T39" fmla="*/ 12 h 64"/>
              <a:gd name="T40" fmla="*/ 19 w 46"/>
              <a:gd name="T41" fmla="*/ 9 h 64"/>
              <a:gd name="T42" fmla="*/ 21 w 46"/>
              <a:gd name="T43" fmla="*/ 12 h 64"/>
              <a:gd name="T44" fmla="*/ 21 w 46"/>
              <a:gd name="T45" fmla="*/ 49 h 64"/>
              <a:gd name="T46" fmla="*/ 30 w 46"/>
              <a:gd name="T47" fmla="*/ 49 h 64"/>
              <a:gd name="T48" fmla="*/ 28 w 46"/>
              <a:gd name="T49" fmla="*/ 52 h 64"/>
              <a:gd name="T50" fmla="*/ 26 w 46"/>
              <a:gd name="T51" fmla="*/ 49 h 64"/>
              <a:gd name="T52" fmla="*/ 26 w 46"/>
              <a:gd name="T53" fmla="*/ 12 h 64"/>
              <a:gd name="T54" fmla="*/ 28 w 46"/>
              <a:gd name="T55" fmla="*/ 9 h 64"/>
              <a:gd name="T56" fmla="*/ 30 w 46"/>
              <a:gd name="T57" fmla="*/ 12 h 64"/>
              <a:gd name="T58" fmla="*/ 30 w 46"/>
              <a:gd name="T59" fmla="*/ 49 h 64"/>
              <a:gd name="T60" fmla="*/ 40 w 46"/>
              <a:gd name="T61" fmla="*/ 49 h 64"/>
              <a:gd name="T62" fmla="*/ 37 w 46"/>
              <a:gd name="T63" fmla="*/ 52 h 64"/>
              <a:gd name="T64" fmla="*/ 35 w 46"/>
              <a:gd name="T65" fmla="*/ 49 h 64"/>
              <a:gd name="T66" fmla="*/ 35 w 46"/>
              <a:gd name="T67" fmla="*/ 25 h 64"/>
              <a:gd name="T68" fmla="*/ 37 w 46"/>
              <a:gd name="T69" fmla="*/ 22 h 64"/>
              <a:gd name="T70" fmla="*/ 40 w 46"/>
              <a:gd name="T71" fmla="*/ 25 h 64"/>
              <a:gd name="T72" fmla="*/ 40 w 46"/>
              <a:gd name="T73" fmla="*/ 4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64">
                <a:moveTo>
                  <a:pt x="45" y="0"/>
                </a:moveTo>
                <a:cubicBezTo>
                  <a:pt x="2" y="0"/>
                  <a:pt x="2" y="0"/>
                  <a:pt x="2" y="0"/>
                </a:cubicBezTo>
                <a:cubicBezTo>
                  <a:pt x="1" y="2"/>
                  <a:pt x="0" y="4"/>
                  <a:pt x="0" y="6"/>
                </a:cubicBezTo>
                <a:cubicBezTo>
                  <a:pt x="0" y="52"/>
                  <a:pt x="0" y="52"/>
                  <a:pt x="0" y="52"/>
                </a:cubicBezTo>
                <a:cubicBezTo>
                  <a:pt x="0" y="58"/>
                  <a:pt x="6" y="64"/>
                  <a:pt x="12" y="64"/>
                </a:cubicBezTo>
                <a:cubicBezTo>
                  <a:pt x="35" y="64"/>
                  <a:pt x="35" y="64"/>
                  <a:pt x="35" y="64"/>
                </a:cubicBezTo>
                <a:cubicBezTo>
                  <a:pt x="41" y="64"/>
                  <a:pt x="46" y="58"/>
                  <a:pt x="46" y="52"/>
                </a:cubicBezTo>
                <a:cubicBezTo>
                  <a:pt x="46" y="6"/>
                  <a:pt x="46" y="6"/>
                  <a:pt x="46" y="6"/>
                </a:cubicBezTo>
                <a:cubicBezTo>
                  <a:pt x="46" y="4"/>
                  <a:pt x="46" y="2"/>
                  <a:pt x="45" y="0"/>
                </a:cubicBezTo>
                <a:close/>
                <a:moveTo>
                  <a:pt x="12" y="49"/>
                </a:moveTo>
                <a:cubicBezTo>
                  <a:pt x="12" y="51"/>
                  <a:pt x="11" y="52"/>
                  <a:pt x="9" y="52"/>
                </a:cubicBezTo>
                <a:cubicBezTo>
                  <a:pt x="8" y="52"/>
                  <a:pt x="7" y="51"/>
                  <a:pt x="7" y="49"/>
                </a:cubicBezTo>
                <a:cubicBezTo>
                  <a:pt x="7" y="25"/>
                  <a:pt x="7" y="25"/>
                  <a:pt x="7" y="25"/>
                </a:cubicBezTo>
                <a:cubicBezTo>
                  <a:pt x="7" y="23"/>
                  <a:pt x="8" y="22"/>
                  <a:pt x="9" y="22"/>
                </a:cubicBezTo>
                <a:cubicBezTo>
                  <a:pt x="11" y="22"/>
                  <a:pt x="12" y="23"/>
                  <a:pt x="12" y="25"/>
                </a:cubicBezTo>
                <a:lnTo>
                  <a:pt x="12" y="49"/>
                </a:lnTo>
                <a:close/>
                <a:moveTo>
                  <a:pt x="21" y="49"/>
                </a:moveTo>
                <a:cubicBezTo>
                  <a:pt x="21" y="51"/>
                  <a:pt x="20" y="52"/>
                  <a:pt x="19" y="52"/>
                </a:cubicBezTo>
                <a:cubicBezTo>
                  <a:pt x="17" y="52"/>
                  <a:pt x="16" y="51"/>
                  <a:pt x="16" y="49"/>
                </a:cubicBezTo>
                <a:cubicBezTo>
                  <a:pt x="16" y="12"/>
                  <a:pt x="16" y="12"/>
                  <a:pt x="16" y="12"/>
                </a:cubicBezTo>
                <a:cubicBezTo>
                  <a:pt x="16" y="11"/>
                  <a:pt x="17" y="9"/>
                  <a:pt x="19" y="9"/>
                </a:cubicBezTo>
                <a:cubicBezTo>
                  <a:pt x="20" y="9"/>
                  <a:pt x="21" y="11"/>
                  <a:pt x="21" y="12"/>
                </a:cubicBezTo>
                <a:lnTo>
                  <a:pt x="21" y="49"/>
                </a:lnTo>
                <a:close/>
                <a:moveTo>
                  <a:pt x="30" y="49"/>
                </a:moveTo>
                <a:cubicBezTo>
                  <a:pt x="30" y="51"/>
                  <a:pt x="29" y="52"/>
                  <a:pt x="28" y="52"/>
                </a:cubicBezTo>
                <a:cubicBezTo>
                  <a:pt x="27" y="52"/>
                  <a:pt x="26" y="51"/>
                  <a:pt x="26" y="49"/>
                </a:cubicBezTo>
                <a:cubicBezTo>
                  <a:pt x="26" y="12"/>
                  <a:pt x="26" y="12"/>
                  <a:pt x="26" y="12"/>
                </a:cubicBezTo>
                <a:cubicBezTo>
                  <a:pt x="26" y="11"/>
                  <a:pt x="27" y="9"/>
                  <a:pt x="28" y="9"/>
                </a:cubicBezTo>
                <a:cubicBezTo>
                  <a:pt x="29" y="9"/>
                  <a:pt x="30" y="11"/>
                  <a:pt x="30" y="12"/>
                </a:cubicBezTo>
                <a:lnTo>
                  <a:pt x="30" y="49"/>
                </a:lnTo>
                <a:close/>
                <a:moveTo>
                  <a:pt x="40" y="49"/>
                </a:moveTo>
                <a:cubicBezTo>
                  <a:pt x="40" y="51"/>
                  <a:pt x="39" y="52"/>
                  <a:pt x="37" y="52"/>
                </a:cubicBezTo>
                <a:cubicBezTo>
                  <a:pt x="36" y="52"/>
                  <a:pt x="35" y="51"/>
                  <a:pt x="35" y="49"/>
                </a:cubicBezTo>
                <a:cubicBezTo>
                  <a:pt x="35" y="25"/>
                  <a:pt x="35" y="25"/>
                  <a:pt x="35" y="25"/>
                </a:cubicBezTo>
                <a:cubicBezTo>
                  <a:pt x="35" y="23"/>
                  <a:pt x="36" y="22"/>
                  <a:pt x="37" y="22"/>
                </a:cubicBezTo>
                <a:cubicBezTo>
                  <a:pt x="39" y="22"/>
                  <a:pt x="40" y="23"/>
                  <a:pt x="40" y="25"/>
                </a:cubicBezTo>
                <a:lnTo>
                  <a:pt x="40" y="4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0" name="Freeform 28"/>
          <p:cNvSpPr>
            <a:spLocks/>
          </p:cNvSpPr>
          <p:nvPr/>
        </p:nvSpPr>
        <p:spPr bwMode="auto">
          <a:xfrm>
            <a:off x="2836241" y="5192199"/>
            <a:ext cx="98976" cy="182855"/>
          </a:xfrm>
          <a:custGeom>
            <a:avLst/>
            <a:gdLst>
              <a:gd name="T0" fmla="*/ 0 w 25"/>
              <a:gd name="T1" fmla="*/ 2 h 46"/>
              <a:gd name="T2" fmla="*/ 0 w 25"/>
              <a:gd name="T3" fmla="*/ 2 h 46"/>
              <a:gd name="T4" fmla="*/ 11 w 25"/>
              <a:gd name="T5" fmla="*/ 5 h 46"/>
              <a:gd name="T6" fmla="*/ 23 w 25"/>
              <a:gd name="T7" fmla="*/ 37 h 46"/>
              <a:gd name="T8" fmla="*/ 18 w 25"/>
              <a:gd name="T9" fmla="*/ 46 h 46"/>
              <a:gd name="T10" fmla="*/ 0 w 25"/>
              <a:gd name="T11" fmla="*/ 2 h 46"/>
            </a:gdLst>
            <a:ahLst/>
            <a:cxnLst>
              <a:cxn ang="0">
                <a:pos x="T0" y="T1"/>
              </a:cxn>
              <a:cxn ang="0">
                <a:pos x="T2" y="T3"/>
              </a:cxn>
              <a:cxn ang="0">
                <a:pos x="T4" y="T5"/>
              </a:cxn>
              <a:cxn ang="0">
                <a:pos x="T6" y="T7"/>
              </a:cxn>
              <a:cxn ang="0">
                <a:pos x="T8" y="T9"/>
              </a:cxn>
              <a:cxn ang="0">
                <a:pos x="T10" y="T11"/>
              </a:cxn>
            </a:cxnLst>
            <a:rect l="0" t="0" r="r" b="b"/>
            <a:pathLst>
              <a:path w="25" h="46">
                <a:moveTo>
                  <a:pt x="0" y="2"/>
                </a:moveTo>
                <a:cubicBezTo>
                  <a:pt x="0" y="2"/>
                  <a:pt x="0" y="2"/>
                  <a:pt x="0" y="2"/>
                </a:cubicBezTo>
                <a:cubicBezTo>
                  <a:pt x="5" y="0"/>
                  <a:pt x="9" y="2"/>
                  <a:pt x="11" y="5"/>
                </a:cubicBezTo>
                <a:cubicBezTo>
                  <a:pt x="23" y="37"/>
                  <a:pt x="23" y="37"/>
                  <a:pt x="23" y="37"/>
                </a:cubicBezTo>
                <a:cubicBezTo>
                  <a:pt x="25" y="41"/>
                  <a:pt x="22" y="45"/>
                  <a:pt x="18" y="46"/>
                </a:cubicBezTo>
                <a:lnTo>
                  <a:pt x="0"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1" name="Freeform 29"/>
          <p:cNvSpPr>
            <a:spLocks/>
          </p:cNvSpPr>
          <p:nvPr/>
        </p:nvSpPr>
        <p:spPr bwMode="auto">
          <a:xfrm>
            <a:off x="2894956" y="5244204"/>
            <a:ext cx="31875" cy="58715"/>
          </a:xfrm>
          <a:custGeom>
            <a:avLst/>
            <a:gdLst>
              <a:gd name="T0" fmla="*/ 0 w 8"/>
              <a:gd name="T1" fmla="*/ 1 h 15"/>
              <a:gd name="T2" fmla="*/ 0 w 8"/>
              <a:gd name="T3" fmla="*/ 1 h 15"/>
              <a:gd name="T4" fmla="*/ 4 w 8"/>
              <a:gd name="T5" fmla="*/ 2 h 15"/>
              <a:gd name="T6" fmla="*/ 7 w 8"/>
              <a:gd name="T7" fmla="*/ 11 h 15"/>
              <a:gd name="T8" fmla="*/ 5 w 8"/>
              <a:gd name="T9" fmla="*/ 15 h 15"/>
              <a:gd name="T10" fmla="*/ 0 w 8"/>
              <a:gd name="T11" fmla="*/ 1 h 15"/>
            </a:gdLst>
            <a:ahLst/>
            <a:cxnLst>
              <a:cxn ang="0">
                <a:pos x="T0" y="T1"/>
              </a:cxn>
              <a:cxn ang="0">
                <a:pos x="T2" y="T3"/>
              </a:cxn>
              <a:cxn ang="0">
                <a:pos x="T4" y="T5"/>
              </a:cxn>
              <a:cxn ang="0">
                <a:pos x="T6" y="T7"/>
              </a:cxn>
              <a:cxn ang="0">
                <a:pos x="T8" y="T9"/>
              </a:cxn>
              <a:cxn ang="0">
                <a:pos x="T10" y="T11"/>
              </a:cxn>
            </a:cxnLst>
            <a:rect l="0" t="0" r="r" b="b"/>
            <a:pathLst>
              <a:path w="8" h="15">
                <a:moveTo>
                  <a:pt x="0" y="1"/>
                </a:moveTo>
                <a:cubicBezTo>
                  <a:pt x="0" y="1"/>
                  <a:pt x="0" y="1"/>
                  <a:pt x="0" y="1"/>
                </a:cubicBezTo>
                <a:cubicBezTo>
                  <a:pt x="2" y="0"/>
                  <a:pt x="3" y="1"/>
                  <a:pt x="4" y="2"/>
                </a:cubicBezTo>
                <a:cubicBezTo>
                  <a:pt x="7" y="11"/>
                  <a:pt x="7" y="11"/>
                  <a:pt x="7" y="11"/>
                </a:cubicBezTo>
                <a:cubicBezTo>
                  <a:pt x="8" y="12"/>
                  <a:pt x="7" y="14"/>
                  <a:pt x="5" y="15"/>
                </a:cubicBez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2" name="Freeform 30"/>
          <p:cNvSpPr>
            <a:spLocks noEditPoints="1"/>
          </p:cNvSpPr>
          <p:nvPr/>
        </p:nvSpPr>
        <p:spPr bwMode="auto">
          <a:xfrm>
            <a:off x="2648353" y="5145226"/>
            <a:ext cx="182855" cy="249958"/>
          </a:xfrm>
          <a:custGeom>
            <a:avLst/>
            <a:gdLst>
              <a:gd name="T0" fmla="*/ 44 w 46"/>
              <a:gd name="T1" fmla="*/ 0 h 63"/>
              <a:gd name="T2" fmla="*/ 1 w 46"/>
              <a:gd name="T3" fmla="*/ 0 h 63"/>
              <a:gd name="T4" fmla="*/ 0 w 46"/>
              <a:gd name="T5" fmla="*/ 6 h 63"/>
              <a:gd name="T6" fmla="*/ 0 w 46"/>
              <a:gd name="T7" fmla="*/ 51 h 63"/>
              <a:gd name="T8" fmla="*/ 11 w 46"/>
              <a:gd name="T9" fmla="*/ 63 h 63"/>
              <a:gd name="T10" fmla="*/ 34 w 46"/>
              <a:gd name="T11" fmla="*/ 63 h 63"/>
              <a:gd name="T12" fmla="*/ 46 w 46"/>
              <a:gd name="T13" fmla="*/ 51 h 63"/>
              <a:gd name="T14" fmla="*/ 46 w 46"/>
              <a:gd name="T15" fmla="*/ 6 h 63"/>
              <a:gd name="T16" fmla="*/ 44 w 46"/>
              <a:gd name="T17" fmla="*/ 0 h 63"/>
              <a:gd name="T18" fmla="*/ 11 w 46"/>
              <a:gd name="T19" fmla="*/ 48 h 63"/>
              <a:gd name="T20" fmla="*/ 9 w 46"/>
              <a:gd name="T21" fmla="*/ 51 h 63"/>
              <a:gd name="T22" fmla="*/ 6 w 46"/>
              <a:gd name="T23" fmla="*/ 48 h 63"/>
              <a:gd name="T24" fmla="*/ 6 w 46"/>
              <a:gd name="T25" fmla="*/ 24 h 63"/>
              <a:gd name="T26" fmla="*/ 9 w 46"/>
              <a:gd name="T27" fmla="*/ 21 h 63"/>
              <a:gd name="T28" fmla="*/ 11 w 46"/>
              <a:gd name="T29" fmla="*/ 24 h 63"/>
              <a:gd name="T30" fmla="*/ 11 w 46"/>
              <a:gd name="T31" fmla="*/ 48 h 63"/>
              <a:gd name="T32" fmla="*/ 21 w 46"/>
              <a:gd name="T33" fmla="*/ 49 h 63"/>
              <a:gd name="T34" fmla="*/ 18 w 46"/>
              <a:gd name="T35" fmla="*/ 51 h 63"/>
              <a:gd name="T36" fmla="*/ 16 w 46"/>
              <a:gd name="T37" fmla="*/ 49 h 63"/>
              <a:gd name="T38" fmla="*/ 16 w 46"/>
              <a:gd name="T39" fmla="*/ 11 h 63"/>
              <a:gd name="T40" fmla="*/ 18 w 46"/>
              <a:gd name="T41" fmla="*/ 9 h 63"/>
              <a:gd name="T42" fmla="*/ 21 w 46"/>
              <a:gd name="T43" fmla="*/ 11 h 63"/>
              <a:gd name="T44" fmla="*/ 21 w 46"/>
              <a:gd name="T45" fmla="*/ 49 h 63"/>
              <a:gd name="T46" fmla="*/ 30 w 46"/>
              <a:gd name="T47" fmla="*/ 49 h 63"/>
              <a:gd name="T48" fmla="*/ 27 w 46"/>
              <a:gd name="T49" fmla="*/ 51 h 63"/>
              <a:gd name="T50" fmla="*/ 25 w 46"/>
              <a:gd name="T51" fmla="*/ 49 h 63"/>
              <a:gd name="T52" fmla="*/ 25 w 46"/>
              <a:gd name="T53" fmla="*/ 11 h 63"/>
              <a:gd name="T54" fmla="*/ 27 w 46"/>
              <a:gd name="T55" fmla="*/ 9 h 63"/>
              <a:gd name="T56" fmla="*/ 30 w 46"/>
              <a:gd name="T57" fmla="*/ 11 h 63"/>
              <a:gd name="T58" fmla="*/ 30 w 46"/>
              <a:gd name="T59" fmla="*/ 49 h 63"/>
              <a:gd name="T60" fmla="*/ 40 w 46"/>
              <a:gd name="T61" fmla="*/ 48 h 63"/>
              <a:gd name="T62" fmla="*/ 37 w 46"/>
              <a:gd name="T63" fmla="*/ 51 h 63"/>
              <a:gd name="T64" fmla="*/ 34 w 46"/>
              <a:gd name="T65" fmla="*/ 48 h 63"/>
              <a:gd name="T66" fmla="*/ 34 w 46"/>
              <a:gd name="T67" fmla="*/ 24 h 63"/>
              <a:gd name="T68" fmla="*/ 37 w 46"/>
              <a:gd name="T69" fmla="*/ 21 h 63"/>
              <a:gd name="T70" fmla="*/ 40 w 46"/>
              <a:gd name="T71" fmla="*/ 24 h 63"/>
              <a:gd name="T72" fmla="*/ 40 w 46"/>
              <a:gd name="T73"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63">
                <a:moveTo>
                  <a:pt x="44" y="0"/>
                </a:moveTo>
                <a:cubicBezTo>
                  <a:pt x="1" y="0"/>
                  <a:pt x="1" y="0"/>
                  <a:pt x="1" y="0"/>
                </a:cubicBezTo>
                <a:cubicBezTo>
                  <a:pt x="0" y="1"/>
                  <a:pt x="0" y="3"/>
                  <a:pt x="0" y="6"/>
                </a:cubicBezTo>
                <a:cubicBezTo>
                  <a:pt x="0" y="51"/>
                  <a:pt x="0" y="51"/>
                  <a:pt x="0" y="51"/>
                </a:cubicBezTo>
                <a:cubicBezTo>
                  <a:pt x="0" y="58"/>
                  <a:pt x="5" y="63"/>
                  <a:pt x="11" y="63"/>
                </a:cubicBezTo>
                <a:cubicBezTo>
                  <a:pt x="34" y="63"/>
                  <a:pt x="34" y="63"/>
                  <a:pt x="34" y="63"/>
                </a:cubicBezTo>
                <a:cubicBezTo>
                  <a:pt x="40" y="63"/>
                  <a:pt x="46" y="58"/>
                  <a:pt x="46" y="51"/>
                </a:cubicBezTo>
                <a:cubicBezTo>
                  <a:pt x="46" y="6"/>
                  <a:pt x="46" y="6"/>
                  <a:pt x="46" y="6"/>
                </a:cubicBezTo>
                <a:cubicBezTo>
                  <a:pt x="46" y="3"/>
                  <a:pt x="45" y="1"/>
                  <a:pt x="44" y="0"/>
                </a:cubicBezTo>
                <a:close/>
                <a:moveTo>
                  <a:pt x="11" y="48"/>
                </a:moveTo>
                <a:cubicBezTo>
                  <a:pt x="11" y="50"/>
                  <a:pt x="10" y="51"/>
                  <a:pt x="9" y="51"/>
                </a:cubicBezTo>
                <a:cubicBezTo>
                  <a:pt x="7" y="51"/>
                  <a:pt x="6" y="50"/>
                  <a:pt x="6" y="48"/>
                </a:cubicBezTo>
                <a:cubicBezTo>
                  <a:pt x="6" y="24"/>
                  <a:pt x="6" y="24"/>
                  <a:pt x="6" y="24"/>
                </a:cubicBezTo>
                <a:cubicBezTo>
                  <a:pt x="6" y="23"/>
                  <a:pt x="7" y="21"/>
                  <a:pt x="9" y="21"/>
                </a:cubicBezTo>
                <a:cubicBezTo>
                  <a:pt x="10" y="21"/>
                  <a:pt x="11" y="23"/>
                  <a:pt x="11" y="24"/>
                </a:cubicBezTo>
                <a:lnTo>
                  <a:pt x="11" y="48"/>
                </a:lnTo>
                <a:close/>
                <a:moveTo>
                  <a:pt x="21" y="49"/>
                </a:moveTo>
                <a:cubicBezTo>
                  <a:pt x="21" y="50"/>
                  <a:pt x="19" y="51"/>
                  <a:pt x="18" y="51"/>
                </a:cubicBezTo>
                <a:cubicBezTo>
                  <a:pt x="17" y="51"/>
                  <a:pt x="16" y="50"/>
                  <a:pt x="16" y="49"/>
                </a:cubicBezTo>
                <a:cubicBezTo>
                  <a:pt x="16" y="11"/>
                  <a:pt x="16" y="11"/>
                  <a:pt x="16" y="11"/>
                </a:cubicBezTo>
                <a:cubicBezTo>
                  <a:pt x="16" y="10"/>
                  <a:pt x="17" y="9"/>
                  <a:pt x="18" y="9"/>
                </a:cubicBezTo>
                <a:cubicBezTo>
                  <a:pt x="19" y="9"/>
                  <a:pt x="21" y="10"/>
                  <a:pt x="21" y="11"/>
                </a:cubicBezTo>
                <a:lnTo>
                  <a:pt x="21" y="49"/>
                </a:lnTo>
                <a:close/>
                <a:moveTo>
                  <a:pt x="30" y="49"/>
                </a:moveTo>
                <a:cubicBezTo>
                  <a:pt x="30" y="50"/>
                  <a:pt x="29" y="51"/>
                  <a:pt x="27" y="51"/>
                </a:cubicBezTo>
                <a:cubicBezTo>
                  <a:pt x="26" y="51"/>
                  <a:pt x="25" y="50"/>
                  <a:pt x="25" y="49"/>
                </a:cubicBezTo>
                <a:cubicBezTo>
                  <a:pt x="25" y="11"/>
                  <a:pt x="25" y="11"/>
                  <a:pt x="25" y="11"/>
                </a:cubicBezTo>
                <a:cubicBezTo>
                  <a:pt x="25" y="10"/>
                  <a:pt x="26" y="9"/>
                  <a:pt x="27" y="9"/>
                </a:cubicBezTo>
                <a:cubicBezTo>
                  <a:pt x="29" y="9"/>
                  <a:pt x="30" y="10"/>
                  <a:pt x="30" y="11"/>
                </a:cubicBezTo>
                <a:lnTo>
                  <a:pt x="30" y="49"/>
                </a:lnTo>
                <a:close/>
                <a:moveTo>
                  <a:pt x="40" y="48"/>
                </a:moveTo>
                <a:cubicBezTo>
                  <a:pt x="40" y="50"/>
                  <a:pt x="38" y="51"/>
                  <a:pt x="37" y="51"/>
                </a:cubicBezTo>
                <a:cubicBezTo>
                  <a:pt x="35" y="51"/>
                  <a:pt x="34" y="50"/>
                  <a:pt x="34" y="48"/>
                </a:cubicBezTo>
                <a:cubicBezTo>
                  <a:pt x="34" y="24"/>
                  <a:pt x="34" y="24"/>
                  <a:pt x="34" y="24"/>
                </a:cubicBezTo>
                <a:cubicBezTo>
                  <a:pt x="34" y="23"/>
                  <a:pt x="35" y="21"/>
                  <a:pt x="37" y="21"/>
                </a:cubicBezTo>
                <a:cubicBezTo>
                  <a:pt x="38" y="21"/>
                  <a:pt x="40" y="23"/>
                  <a:pt x="40" y="24"/>
                </a:cubicBezTo>
                <a:lnTo>
                  <a:pt x="40" y="4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3" name="Freeform 31"/>
          <p:cNvSpPr>
            <a:spLocks/>
          </p:cNvSpPr>
          <p:nvPr/>
        </p:nvSpPr>
        <p:spPr bwMode="auto">
          <a:xfrm>
            <a:off x="2171924" y="5609913"/>
            <a:ext cx="298606" cy="328803"/>
          </a:xfrm>
          <a:custGeom>
            <a:avLst/>
            <a:gdLst>
              <a:gd name="T0" fmla="*/ 58 w 75"/>
              <a:gd name="T1" fmla="*/ 32 h 83"/>
              <a:gd name="T2" fmla="*/ 55 w 75"/>
              <a:gd name="T3" fmla="*/ 35 h 83"/>
              <a:gd name="T4" fmla="*/ 33 w 75"/>
              <a:gd name="T5" fmla="*/ 12 h 83"/>
              <a:gd name="T6" fmla="*/ 21 w 75"/>
              <a:gd name="T7" fmla="*/ 5 h 83"/>
              <a:gd name="T8" fmla="*/ 9 w 75"/>
              <a:gd name="T9" fmla="*/ 9 h 83"/>
              <a:gd name="T10" fmla="*/ 5 w 75"/>
              <a:gd name="T11" fmla="*/ 21 h 83"/>
              <a:gd name="T12" fmla="*/ 10 w 75"/>
              <a:gd name="T13" fmla="*/ 33 h 83"/>
              <a:gd name="T14" fmla="*/ 49 w 75"/>
              <a:gd name="T15" fmla="*/ 75 h 83"/>
              <a:gd name="T16" fmla="*/ 56 w 75"/>
              <a:gd name="T17" fmla="*/ 78 h 83"/>
              <a:gd name="T18" fmla="*/ 64 w 75"/>
              <a:gd name="T19" fmla="*/ 76 h 83"/>
              <a:gd name="T20" fmla="*/ 70 w 75"/>
              <a:gd name="T21" fmla="*/ 65 h 83"/>
              <a:gd name="T22" fmla="*/ 67 w 75"/>
              <a:gd name="T23" fmla="*/ 57 h 83"/>
              <a:gd name="T24" fmla="*/ 32 w 75"/>
              <a:gd name="T25" fmla="*/ 20 h 83"/>
              <a:gd name="T26" fmla="*/ 28 w 75"/>
              <a:gd name="T27" fmla="*/ 18 h 83"/>
              <a:gd name="T28" fmla="*/ 21 w 75"/>
              <a:gd name="T29" fmla="*/ 21 h 83"/>
              <a:gd name="T30" fmla="*/ 18 w 75"/>
              <a:gd name="T31" fmla="*/ 28 h 83"/>
              <a:gd name="T32" fmla="*/ 19 w 75"/>
              <a:gd name="T33" fmla="*/ 31 h 83"/>
              <a:gd name="T34" fmla="*/ 55 w 75"/>
              <a:gd name="T35" fmla="*/ 69 h 83"/>
              <a:gd name="T36" fmla="*/ 52 w 75"/>
              <a:gd name="T37" fmla="*/ 72 h 83"/>
              <a:gd name="T38" fmla="*/ 17 w 75"/>
              <a:gd name="T39" fmla="*/ 34 h 83"/>
              <a:gd name="T40" fmla="*/ 14 w 75"/>
              <a:gd name="T41" fmla="*/ 28 h 83"/>
              <a:gd name="T42" fmla="*/ 18 w 75"/>
              <a:gd name="T43" fmla="*/ 18 h 83"/>
              <a:gd name="T44" fmla="*/ 28 w 75"/>
              <a:gd name="T45" fmla="*/ 14 h 83"/>
              <a:gd name="T46" fmla="*/ 34 w 75"/>
              <a:gd name="T47" fmla="*/ 17 h 83"/>
              <a:gd name="T48" fmla="*/ 70 w 75"/>
              <a:gd name="T49" fmla="*/ 55 h 83"/>
              <a:gd name="T50" fmla="*/ 74 w 75"/>
              <a:gd name="T51" fmla="*/ 66 h 83"/>
              <a:gd name="T52" fmla="*/ 67 w 75"/>
              <a:gd name="T53" fmla="*/ 79 h 83"/>
              <a:gd name="T54" fmla="*/ 57 w 75"/>
              <a:gd name="T55" fmla="*/ 83 h 83"/>
              <a:gd name="T56" fmla="*/ 46 w 75"/>
              <a:gd name="T57" fmla="*/ 77 h 83"/>
              <a:gd name="T58" fmla="*/ 7 w 75"/>
              <a:gd name="T59" fmla="*/ 36 h 83"/>
              <a:gd name="T60" fmla="*/ 0 w 75"/>
              <a:gd name="T61" fmla="*/ 20 h 83"/>
              <a:gd name="T62" fmla="*/ 6 w 75"/>
              <a:gd name="T63" fmla="*/ 6 h 83"/>
              <a:gd name="T64" fmla="*/ 20 w 75"/>
              <a:gd name="T65" fmla="*/ 1 h 83"/>
              <a:gd name="T66" fmla="*/ 36 w 75"/>
              <a:gd name="T67" fmla="*/ 9 h 83"/>
              <a:gd name="T68" fmla="*/ 58 w 75"/>
              <a:gd name="T69" fmla="*/ 3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83">
                <a:moveTo>
                  <a:pt x="58" y="32"/>
                </a:moveTo>
                <a:cubicBezTo>
                  <a:pt x="55" y="35"/>
                  <a:pt x="55" y="35"/>
                  <a:pt x="55" y="35"/>
                </a:cubicBezTo>
                <a:cubicBezTo>
                  <a:pt x="33" y="12"/>
                  <a:pt x="33" y="12"/>
                  <a:pt x="33" y="12"/>
                </a:cubicBezTo>
                <a:cubicBezTo>
                  <a:pt x="30" y="8"/>
                  <a:pt x="26" y="6"/>
                  <a:pt x="21" y="5"/>
                </a:cubicBezTo>
                <a:cubicBezTo>
                  <a:pt x="16" y="5"/>
                  <a:pt x="12" y="6"/>
                  <a:pt x="9" y="9"/>
                </a:cubicBezTo>
                <a:cubicBezTo>
                  <a:pt x="6" y="12"/>
                  <a:pt x="5" y="16"/>
                  <a:pt x="5" y="21"/>
                </a:cubicBezTo>
                <a:cubicBezTo>
                  <a:pt x="5" y="26"/>
                  <a:pt x="7" y="30"/>
                  <a:pt x="10" y="33"/>
                </a:cubicBezTo>
                <a:cubicBezTo>
                  <a:pt x="49" y="75"/>
                  <a:pt x="49" y="75"/>
                  <a:pt x="49" y="75"/>
                </a:cubicBezTo>
                <a:cubicBezTo>
                  <a:pt x="51" y="77"/>
                  <a:pt x="53" y="78"/>
                  <a:pt x="56" y="78"/>
                </a:cubicBezTo>
                <a:cubicBezTo>
                  <a:pt x="59" y="79"/>
                  <a:pt x="62" y="78"/>
                  <a:pt x="64" y="76"/>
                </a:cubicBezTo>
                <a:cubicBezTo>
                  <a:pt x="66" y="74"/>
                  <a:pt x="70" y="68"/>
                  <a:pt x="70" y="65"/>
                </a:cubicBezTo>
                <a:cubicBezTo>
                  <a:pt x="70" y="62"/>
                  <a:pt x="69" y="60"/>
                  <a:pt x="67" y="57"/>
                </a:cubicBezTo>
                <a:cubicBezTo>
                  <a:pt x="32" y="20"/>
                  <a:pt x="32" y="20"/>
                  <a:pt x="32" y="20"/>
                </a:cubicBezTo>
                <a:cubicBezTo>
                  <a:pt x="31" y="19"/>
                  <a:pt x="30" y="18"/>
                  <a:pt x="28" y="18"/>
                </a:cubicBezTo>
                <a:cubicBezTo>
                  <a:pt x="27" y="18"/>
                  <a:pt x="22" y="20"/>
                  <a:pt x="21" y="21"/>
                </a:cubicBezTo>
                <a:cubicBezTo>
                  <a:pt x="20" y="22"/>
                  <a:pt x="18" y="27"/>
                  <a:pt x="18" y="28"/>
                </a:cubicBezTo>
                <a:cubicBezTo>
                  <a:pt x="18" y="29"/>
                  <a:pt x="19" y="30"/>
                  <a:pt x="19" y="31"/>
                </a:cubicBezTo>
                <a:cubicBezTo>
                  <a:pt x="55" y="69"/>
                  <a:pt x="55" y="69"/>
                  <a:pt x="55" y="69"/>
                </a:cubicBezTo>
                <a:cubicBezTo>
                  <a:pt x="52" y="72"/>
                  <a:pt x="52" y="72"/>
                  <a:pt x="52" y="72"/>
                </a:cubicBezTo>
                <a:cubicBezTo>
                  <a:pt x="17" y="34"/>
                  <a:pt x="17" y="34"/>
                  <a:pt x="17" y="34"/>
                </a:cubicBezTo>
                <a:cubicBezTo>
                  <a:pt x="15" y="32"/>
                  <a:pt x="14" y="30"/>
                  <a:pt x="14" y="28"/>
                </a:cubicBezTo>
                <a:cubicBezTo>
                  <a:pt x="14" y="25"/>
                  <a:pt x="17" y="19"/>
                  <a:pt x="18" y="18"/>
                </a:cubicBezTo>
                <a:cubicBezTo>
                  <a:pt x="20" y="16"/>
                  <a:pt x="26" y="14"/>
                  <a:pt x="28" y="14"/>
                </a:cubicBezTo>
                <a:cubicBezTo>
                  <a:pt x="31" y="14"/>
                  <a:pt x="33" y="15"/>
                  <a:pt x="34" y="17"/>
                </a:cubicBezTo>
                <a:cubicBezTo>
                  <a:pt x="70" y="55"/>
                  <a:pt x="70" y="55"/>
                  <a:pt x="70" y="55"/>
                </a:cubicBezTo>
                <a:cubicBezTo>
                  <a:pt x="73" y="58"/>
                  <a:pt x="74" y="62"/>
                  <a:pt x="74" y="66"/>
                </a:cubicBezTo>
                <a:cubicBezTo>
                  <a:pt x="75" y="70"/>
                  <a:pt x="70" y="77"/>
                  <a:pt x="67" y="79"/>
                </a:cubicBezTo>
                <a:cubicBezTo>
                  <a:pt x="64" y="82"/>
                  <a:pt x="61" y="83"/>
                  <a:pt x="57" y="83"/>
                </a:cubicBezTo>
                <a:cubicBezTo>
                  <a:pt x="52" y="82"/>
                  <a:pt x="49" y="80"/>
                  <a:pt x="46" y="77"/>
                </a:cubicBezTo>
                <a:cubicBezTo>
                  <a:pt x="7" y="36"/>
                  <a:pt x="7" y="36"/>
                  <a:pt x="7" y="36"/>
                </a:cubicBezTo>
                <a:cubicBezTo>
                  <a:pt x="3" y="31"/>
                  <a:pt x="0" y="26"/>
                  <a:pt x="0" y="20"/>
                </a:cubicBezTo>
                <a:cubicBezTo>
                  <a:pt x="0" y="14"/>
                  <a:pt x="2" y="10"/>
                  <a:pt x="6" y="6"/>
                </a:cubicBezTo>
                <a:cubicBezTo>
                  <a:pt x="10" y="2"/>
                  <a:pt x="15" y="0"/>
                  <a:pt x="20" y="1"/>
                </a:cubicBezTo>
                <a:cubicBezTo>
                  <a:pt x="26" y="1"/>
                  <a:pt x="31" y="4"/>
                  <a:pt x="36" y="9"/>
                </a:cubicBezTo>
                <a:lnTo>
                  <a:pt x="58" y="3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4" name="Rectangle 32"/>
          <p:cNvSpPr>
            <a:spLocks noChangeArrowheads="1"/>
          </p:cNvSpPr>
          <p:nvPr/>
        </p:nvSpPr>
        <p:spPr bwMode="auto">
          <a:xfrm>
            <a:off x="2604736" y="1291858"/>
            <a:ext cx="16776" cy="28183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5" name="Freeform 33"/>
          <p:cNvSpPr>
            <a:spLocks/>
          </p:cNvSpPr>
          <p:nvPr/>
        </p:nvSpPr>
        <p:spPr bwMode="auto">
          <a:xfrm>
            <a:off x="2636611" y="1248241"/>
            <a:ext cx="218083" cy="197953"/>
          </a:xfrm>
          <a:custGeom>
            <a:avLst/>
            <a:gdLst>
              <a:gd name="T0" fmla="*/ 0 w 55"/>
              <a:gd name="T1" fmla="*/ 10 h 50"/>
              <a:gd name="T2" fmla="*/ 0 w 55"/>
              <a:gd name="T3" fmla="*/ 44 h 50"/>
              <a:gd name="T4" fmla="*/ 55 w 55"/>
              <a:gd name="T5" fmla="*/ 42 h 50"/>
              <a:gd name="T6" fmla="*/ 55 w 55"/>
              <a:gd name="T7" fmla="*/ 8 h 50"/>
              <a:gd name="T8" fmla="*/ 0 w 55"/>
              <a:gd name="T9" fmla="*/ 10 h 50"/>
            </a:gdLst>
            <a:ahLst/>
            <a:cxnLst>
              <a:cxn ang="0">
                <a:pos x="T0" y="T1"/>
              </a:cxn>
              <a:cxn ang="0">
                <a:pos x="T2" y="T3"/>
              </a:cxn>
              <a:cxn ang="0">
                <a:pos x="T4" y="T5"/>
              </a:cxn>
              <a:cxn ang="0">
                <a:pos x="T6" y="T7"/>
              </a:cxn>
              <a:cxn ang="0">
                <a:pos x="T8" y="T9"/>
              </a:cxn>
            </a:cxnLst>
            <a:rect l="0" t="0" r="r" b="b"/>
            <a:pathLst>
              <a:path w="55" h="50">
                <a:moveTo>
                  <a:pt x="0" y="10"/>
                </a:moveTo>
                <a:cubicBezTo>
                  <a:pt x="0" y="44"/>
                  <a:pt x="0" y="44"/>
                  <a:pt x="0" y="44"/>
                </a:cubicBezTo>
                <a:cubicBezTo>
                  <a:pt x="21" y="35"/>
                  <a:pt x="33" y="50"/>
                  <a:pt x="55" y="42"/>
                </a:cubicBezTo>
                <a:cubicBezTo>
                  <a:pt x="55" y="31"/>
                  <a:pt x="55" y="19"/>
                  <a:pt x="55" y="8"/>
                </a:cubicBezTo>
                <a:cubicBezTo>
                  <a:pt x="33" y="16"/>
                  <a:pt x="21" y="0"/>
                  <a:pt x="0" y="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6" name="Freeform 34"/>
          <p:cNvSpPr>
            <a:spLocks noEditPoints="1"/>
          </p:cNvSpPr>
          <p:nvPr/>
        </p:nvSpPr>
        <p:spPr bwMode="auto">
          <a:xfrm>
            <a:off x="4237009" y="5791090"/>
            <a:ext cx="144270" cy="144270"/>
          </a:xfrm>
          <a:custGeom>
            <a:avLst/>
            <a:gdLst>
              <a:gd name="T0" fmla="*/ 36 w 36"/>
              <a:gd name="T1" fmla="*/ 36 h 36"/>
              <a:gd name="T2" fmla="*/ 36 w 36"/>
              <a:gd name="T3" fmla="*/ 0 h 36"/>
              <a:gd name="T4" fmla="*/ 0 w 36"/>
              <a:gd name="T5" fmla="*/ 0 h 36"/>
              <a:gd name="T6" fmla="*/ 0 w 36"/>
              <a:gd name="T7" fmla="*/ 36 h 36"/>
              <a:gd name="T8" fmla="*/ 36 w 36"/>
              <a:gd name="T9" fmla="*/ 36 h 36"/>
              <a:gd name="T10" fmla="*/ 18 w 36"/>
              <a:gd name="T11" fmla="*/ 4 h 36"/>
              <a:gd name="T12" fmla="*/ 24 w 36"/>
              <a:gd name="T13" fmla="*/ 10 h 36"/>
              <a:gd name="T14" fmla="*/ 18 w 36"/>
              <a:gd name="T15" fmla="*/ 16 h 36"/>
              <a:gd name="T16" fmla="*/ 12 w 36"/>
              <a:gd name="T17" fmla="*/ 10 h 36"/>
              <a:gd name="T18" fmla="*/ 18 w 36"/>
              <a:gd name="T19" fmla="*/ 4 h 36"/>
              <a:gd name="T20" fmla="*/ 18 w 36"/>
              <a:gd name="T21" fmla="*/ 20 h 36"/>
              <a:gd name="T22" fmla="*/ 24 w 36"/>
              <a:gd name="T23" fmla="*/ 26 h 36"/>
              <a:gd name="T24" fmla="*/ 18 w 36"/>
              <a:gd name="T25" fmla="*/ 33 h 36"/>
              <a:gd name="T26" fmla="*/ 12 w 36"/>
              <a:gd name="T27" fmla="*/ 26 h 36"/>
              <a:gd name="T28" fmla="*/ 18 w 36"/>
              <a:gd name="T29"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6">
                <a:moveTo>
                  <a:pt x="36" y="36"/>
                </a:moveTo>
                <a:cubicBezTo>
                  <a:pt x="36" y="0"/>
                  <a:pt x="36" y="0"/>
                  <a:pt x="36" y="0"/>
                </a:cubicBezTo>
                <a:cubicBezTo>
                  <a:pt x="0" y="0"/>
                  <a:pt x="0" y="0"/>
                  <a:pt x="0" y="0"/>
                </a:cubicBezTo>
                <a:cubicBezTo>
                  <a:pt x="0" y="36"/>
                  <a:pt x="0" y="36"/>
                  <a:pt x="0" y="36"/>
                </a:cubicBezTo>
                <a:lnTo>
                  <a:pt x="36" y="36"/>
                </a:lnTo>
                <a:close/>
                <a:moveTo>
                  <a:pt x="18" y="4"/>
                </a:moveTo>
                <a:cubicBezTo>
                  <a:pt x="21" y="4"/>
                  <a:pt x="24" y="7"/>
                  <a:pt x="24" y="10"/>
                </a:cubicBezTo>
                <a:cubicBezTo>
                  <a:pt x="24" y="13"/>
                  <a:pt x="21" y="16"/>
                  <a:pt x="18" y="16"/>
                </a:cubicBezTo>
                <a:cubicBezTo>
                  <a:pt x="14" y="16"/>
                  <a:pt x="12" y="13"/>
                  <a:pt x="12" y="10"/>
                </a:cubicBezTo>
                <a:cubicBezTo>
                  <a:pt x="12" y="7"/>
                  <a:pt x="14" y="4"/>
                  <a:pt x="18" y="4"/>
                </a:cubicBezTo>
                <a:close/>
                <a:moveTo>
                  <a:pt x="18" y="20"/>
                </a:moveTo>
                <a:cubicBezTo>
                  <a:pt x="21" y="20"/>
                  <a:pt x="24" y="23"/>
                  <a:pt x="24" y="26"/>
                </a:cubicBezTo>
                <a:cubicBezTo>
                  <a:pt x="24" y="30"/>
                  <a:pt x="21" y="33"/>
                  <a:pt x="18" y="33"/>
                </a:cubicBezTo>
                <a:cubicBezTo>
                  <a:pt x="14" y="33"/>
                  <a:pt x="12" y="30"/>
                  <a:pt x="12" y="26"/>
                </a:cubicBezTo>
                <a:cubicBezTo>
                  <a:pt x="12" y="23"/>
                  <a:pt x="14" y="20"/>
                  <a:pt x="18" y="2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7" name="Freeform 35"/>
          <p:cNvSpPr>
            <a:spLocks noEditPoints="1"/>
          </p:cNvSpPr>
          <p:nvPr/>
        </p:nvSpPr>
        <p:spPr bwMode="auto">
          <a:xfrm>
            <a:off x="4198424" y="5601525"/>
            <a:ext cx="218083" cy="186211"/>
          </a:xfrm>
          <a:custGeom>
            <a:avLst/>
            <a:gdLst>
              <a:gd name="T0" fmla="*/ 28 w 55"/>
              <a:gd name="T1" fmla="*/ 0 h 47"/>
              <a:gd name="T2" fmla="*/ 0 w 55"/>
              <a:gd name="T3" fmla="*/ 47 h 47"/>
              <a:gd name="T4" fmla="*/ 55 w 55"/>
              <a:gd name="T5" fmla="*/ 47 h 47"/>
              <a:gd name="T6" fmla="*/ 28 w 55"/>
              <a:gd name="T7" fmla="*/ 0 h 47"/>
              <a:gd name="T8" fmla="*/ 28 w 55"/>
              <a:gd name="T9" fmla="*/ 41 h 47"/>
              <a:gd name="T10" fmla="*/ 22 w 55"/>
              <a:gd name="T11" fmla="*/ 34 h 47"/>
              <a:gd name="T12" fmla="*/ 28 w 55"/>
              <a:gd name="T13" fmla="*/ 28 h 47"/>
              <a:gd name="T14" fmla="*/ 34 w 55"/>
              <a:gd name="T15" fmla="*/ 34 h 47"/>
              <a:gd name="T16" fmla="*/ 28 w 55"/>
              <a:gd name="T17"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7">
                <a:moveTo>
                  <a:pt x="28" y="0"/>
                </a:moveTo>
                <a:cubicBezTo>
                  <a:pt x="0" y="47"/>
                  <a:pt x="0" y="47"/>
                  <a:pt x="0" y="47"/>
                </a:cubicBezTo>
                <a:cubicBezTo>
                  <a:pt x="55" y="47"/>
                  <a:pt x="55" y="47"/>
                  <a:pt x="55" y="47"/>
                </a:cubicBezTo>
                <a:lnTo>
                  <a:pt x="28" y="0"/>
                </a:lnTo>
                <a:close/>
                <a:moveTo>
                  <a:pt x="28" y="41"/>
                </a:moveTo>
                <a:cubicBezTo>
                  <a:pt x="24" y="41"/>
                  <a:pt x="22" y="38"/>
                  <a:pt x="22" y="34"/>
                </a:cubicBezTo>
                <a:cubicBezTo>
                  <a:pt x="22" y="31"/>
                  <a:pt x="24" y="28"/>
                  <a:pt x="28" y="28"/>
                </a:cubicBezTo>
                <a:cubicBezTo>
                  <a:pt x="31" y="28"/>
                  <a:pt x="34" y="31"/>
                  <a:pt x="34" y="34"/>
                </a:cubicBezTo>
                <a:cubicBezTo>
                  <a:pt x="34" y="38"/>
                  <a:pt x="31" y="41"/>
                  <a:pt x="28" y="4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8" name="Rectangle 36"/>
          <p:cNvSpPr>
            <a:spLocks noChangeArrowheads="1"/>
          </p:cNvSpPr>
          <p:nvPr/>
        </p:nvSpPr>
        <p:spPr bwMode="auto">
          <a:xfrm>
            <a:off x="4216879" y="5938716"/>
            <a:ext cx="182855" cy="1174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9" name="Freeform 37"/>
          <p:cNvSpPr>
            <a:spLocks/>
          </p:cNvSpPr>
          <p:nvPr/>
        </p:nvSpPr>
        <p:spPr bwMode="auto">
          <a:xfrm>
            <a:off x="4216879" y="5938716"/>
            <a:ext cx="182855" cy="11743"/>
          </a:xfrm>
          <a:custGeom>
            <a:avLst/>
            <a:gdLst>
              <a:gd name="T0" fmla="*/ 0 w 109"/>
              <a:gd name="T1" fmla="*/ 7 h 7"/>
              <a:gd name="T2" fmla="*/ 0 w 109"/>
              <a:gd name="T3" fmla="*/ 7 h 7"/>
              <a:gd name="T4" fmla="*/ 109 w 109"/>
              <a:gd name="T5" fmla="*/ 7 h 7"/>
              <a:gd name="T6" fmla="*/ 109 w 109"/>
              <a:gd name="T7" fmla="*/ 0 h 7"/>
              <a:gd name="T8" fmla="*/ 0 w 109"/>
              <a:gd name="T9" fmla="*/ 0 h 7"/>
              <a:gd name="T10" fmla="*/ 0 w 109"/>
              <a:gd name="T11" fmla="*/ 7 h 7"/>
              <a:gd name="T12" fmla="*/ 0 w 109"/>
              <a:gd name="T13" fmla="*/ 7 h 7"/>
              <a:gd name="T14" fmla="*/ 0 w 109"/>
              <a:gd name="T15" fmla="*/ 7 h 7"/>
              <a:gd name="T16" fmla="*/ 0 w 109"/>
              <a:gd name="T17" fmla="*/ 7 h 7"/>
              <a:gd name="T18" fmla="*/ 0 w 109"/>
              <a:gd name="T19" fmla="*/ 0 h 7"/>
              <a:gd name="T20" fmla="*/ 109 w 109"/>
              <a:gd name="T21" fmla="*/ 0 h 7"/>
              <a:gd name="T22" fmla="*/ 109 w 109"/>
              <a:gd name="T23" fmla="*/ 7 h 7"/>
              <a:gd name="T24" fmla="*/ 0 w 109"/>
              <a:gd name="T25" fmla="*/ 7 h 7"/>
              <a:gd name="T26" fmla="*/ 0 w 109"/>
              <a:gd name="T27" fmla="*/ 7 h 7"/>
              <a:gd name="T28" fmla="*/ 0 w 109"/>
              <a:gd name="T29" fmla="*/ 7 h 7"/>
              <a:gd name="T30" fmla="*/ 0 w 109"/>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7">
                <a:moveTo>
                  <a:pt x="0" y="7"/>
                </a:moveTo>
                <a:lnTo>
                  <a:pt x="0" y="7"/>
                </a:lnTo>
                <a:lnTo>
                  <a:pt x="109" y="7"/>
                </a:lnTo>
                <a:lnTo>
                  <a:pt x="109" y="0"/>
                </a:lnTo>
                <a:lnTo>
                  <a:pt x="0" y="0"/>
                </a:lnTo>
                <a:lnTo>
                  <a:pt x="0" y="7"/>
                </a:lnTo>
                <a:lnTo>
                  <a:pt x="0" y="7"/>
                </a:lnTo>
                <a:lnTo>
                  <a:pt x="0" y="7"/>
                </a:lnTo>
                <a:lnTo>
                  <a:pt x="0" y="7"/>
                </a:lnTo>
                <a:lnTo>
                  <a:pt x="0" y="0"/>
                </a:lnTo>
                <a:lnTo>
                  <a:pt x="109" y="0"/>
                </a:lnTo>
                <a:lnTo>
                  <a:pt x="109" y="7"/>
                </a:lnTo>
                <a:lnTo>
                  <a:pt x="0" y="7"/>
                </a:lnTo>
                <a:lnTo>
                  <a:pt x="0" y="7"/>
                </a:lnTo>
                <a:lnTo>
                  <a:pt x="0" y="7"/>
                </a:lnTo>
                <a:lnTo>
                  <a:pt x="0" y="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0" name="Freeform 38"/>
          <p:cNvSpPr>
            <a:spLocks noEditPoints="1"/>
          </p:cNvSpPr>
          <p:nvPr/>
        </p:nvSpPr>
        <p:spPr bwMode="auto">
          <a:xfrm>
            <a:off x="3638118" y="4579887"/>
            <a:ext cx="285186" cy="295252"/>
          </a:xfrm>
          <a:custGeom>
            <a:avLst/>
            <a:gdLst>
              <a:gd name="T0" fmla="*/ 57 w 72"/>
              <a:gd name="T1" fmla="*/ 0 h 74"/>
              <a:gd name="T2" fmla="*/ 16 w 72"/>
              <a:gd name="T3" fmla="*/ 0 h 74"/>
              <a:gd name="T4" fmla="*/ 0 w 72"/>
              <a:gd name="T5" fmla="*/ 18 h 74"/>
              <a:gd name="T6" fmla="*/ 0 w 72"/>
              <a:gd name="T7" fmla="*/ 34 h 74"/>
              <a:gd name="T8" fmla="*/ 10 w 72"/>
              <a:gd name="T9" fmla="*/ 51 h 74"/>
              <a:gd name="T10" fmla="*/ 2 w 72"/>
              <a:gd name="T11" fmla="*/ 74 h 74"/>
              <a:gd name="T12" fmla="*/ 40 w 72"/>
              <a:gd name="T13" fmla="*/ 52 h 74"/>
              <a:gd name="T14" fmla="*/ 57 w 72"/>
              <a:gd name="T15" fmla="*/ 52 h 74"/>
              <a:gd name="T16" fmla="*/ 72 w 72"/>
              <a:gd name="T17" fmla="*/ 34 h 74"/>
              <a:gd name="T18" fmla="*/ 72 w 72"/>
              <a:gd name="T19" fmla="*/ 18 h 74"/>
              <a:gd name="T20" fmla="*/ 57 w 72"/>
              <a:gd name="T21" fmla="*/ 0 h 74"/>
              <a:gd name="T22" fmla="*/ 54 w 72"/>
              <a:gd name="T23" fmla="*/ 38 h 74"/>
              <a:gd name="T24" fmla="*/ 16 w 72"/>
              <a:gd name="T25" fmla="*/ 38 h 74"/>
              <a:gd name="T26" fmla="*/ 13 w 72"/>
              <a:gd name="T27" fmla="*/ 35 h 74"/>
              <a:gd name="T28" fmla="*/ 16 w 72"/>
              <a:gd name="T29" fmla="*/ 33 h 74"/>
              <a:gd name="T30" fmla="*/ 54 w 72"/>
              <a:gd name="T31" fmla="*/ 33 h 74"/>
              <a:gd name="T32" fmla="*/ 57 w 72"/>
              <a:gd name="T33" fmla="*/ 35 h 74"/>
              <a:gd name="T34" fmla="*/ 54 w 72"/>
              <a:gd name="T35" fmla="*/ 38 h 74"/>
              <a:gd name="T36" fmla="*/ 60 w 72"/>
              <a:gd name="T37" fmla="*/ 29 h 74"/>
              <a:gd name="T38" fmla="*/ 16 w 72"/>
              <a:gd name="T39" fmla="*/ 29 h 74"/>
              <a:gd name="T40" fmla="*/ 13 w 72"/>
              <a:gd name="T41" fmla="*/ 26 h 74"/>
              <a:gd name="T42" fmla="*/ 16 w 72"/>
              <a:gd name="T43" fmla="*/ 23 h 74"/>
              <a:gd name="T44" fmla="*/ 60 w 72"/>
              <a:gd name="T45" fmla="*/ 23 h 74"/>
              <a:gd name="T46" fmla="*/ 63 w 72"/>
              <a:gd name="T47" fmla="*/ 26 h 74"/>
              <a:gd name="T48" fmla="*/ 60 w 72"/>
              <a:gd name="T49" fmla="*/ 29 h 74"/>
              <a:gd name="T50" fmla="*/ 60 w 72"/>
              <a:gd name="T51" fmla="*/ 19 h 74"/>
              <a:gd name="T52" fmla="*/ 16 w 72"/>
              <a:gd name="T53" fmla="*/ 19 h 74"/>
              <a:gd name="T54" fmla="*/ 13 w 72"/>
              <a:gd name="T55" fmla="*/ 16 h 74"/>
              <a:gd name="T56" fmla="*/ 16 w 72"/>
              <a:gd name="T57" fmla="*/ 13 h 74"/>
              <a:gd name="T58" fmla="*/ 60 w 72"/>
              <a:gd name="T59" fmla="*/ 13 h 74"/>
              <a:gd name="T60" fmla="*/ 63 w 72"/>
              <a:gd name="T61" fmla="*/ 16 h 74"/>
              <a:gd name="T62" fmla="*/ 60 w 72"/>
              <a:gd name="T63"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74">
                <a:moveTo>
                  <a:pt x="57" y="0"/>
                </a:moveTo>
                <a:cubicBezTo>
                  <a:pt x="16" y="0"/>
                  <a:pt x="16" y="0"/>
                  <a:pt x="16" y="0"/>
                </a:cubicBezTo>
                <a:cubicBezTo>
                  <a:pt x="7" y="0"/>
                  <a:pt x="0" y="8"/>
                  <a:pt x="0" y="18"/>
                </a:cubicBezTo>
                <a:cubicBezTo>
                  <a:pt x="0" y="34"/>
                  <a:pt x="0" y="34"/>
                  <a:pt x="0" y="34"/>
                </a:cubicBezTo>
                <a:cubicBezTo>
                  <a:pt x="0" y="42"/>
                  <a:pt x="4" y="48"/>
                  <a:pt x="10" y="51"/>
                </a:cubicBezTo>
                <a:cubicBezTo>
                  <a:pt x="4" y="66"/>
                  <a:pt x="2" y="74"/>
                  <a:pt x="2" y="74"/>
                </a:cubicBezTo>
                <a:cubicBezTo>
                  <a:pt x="40" y="52"/>
                  <a:pt x="40" y="52"/>
                  <a:pt x="40" y="52"/>
                </a:cubicBezTo>
                <a:cubicBezTo>
                  <a:pt x="57" y="52"/>
                  <a:pt x="57" y="52"/>
                  <a:pt x="57" y="52"/>
                </a:cubicBezTo>
                <a:cubicBezTo>
                  <a:pt x="65" y="52"/>
                  <a:pt x="72" y="44"/>
                  <a:pt x="72" y="34"/>
                </a:cubicBezTo>
                <a:cubicBezTo>
                  <a:pt x="72" y="18"/>
                  <a:pt x="72" y="18"/>
                  <a:pt x="72" y="18"/>
                </a:cubicBezTo>
                <a:cubicBezTo>
                  <a:pt x="72" y="8"/>
                  <a:pt x="65" y="0"/>
                  <a:pt x="57" y="0"/>
                </a:cubicBezTo>
                <a:close/>
                <a:moveTo>
                  <a:pt x="54" y="38"/>
                </a:moveTo>
                <a:cubicBezTo>
                  <a:pt x="16" y="38"/>
                  <a:pt x="16" y="38"/>
                  <a:pt x="16" y="38"/>
                </a:cubicBezTo>
                <a:cubicBezTo>
                  <a:pt x="14" y="38"/>
                  <a:pt x="13" y="37"/>
                  <a:pt x="13" y="35"/>
                </a:cubicBezTo>
                <a:cubicBezTo>
                  <a:pt x="13" y="34"/>
                  <a:pt x="14" y="33"/>
                  <a:pt x="16" y="33"/>
                </a:cubicBezTo>
                <a:cubicBezTo>
                  <a:pt x="54" y="33"/>
                  <a:pt x="54" y="33"/>
                  <a:pt x="54" y="33"/>
                </a:cubicBezTo>
                <a:cubicBezTo>
                  <a:pt x="56" y="33"/>
                  <a:pt x="57" y="34"/>
                  <a:pt x="57" y="35"/>
                </a:cubicBezTo>
                <a:cubicBezTo>
                  <a:pt x="57" y="37"/>
                  <a:pt x="56" y="38"/>
                  <a:pt x="54" y="38"/>
                </a:cubicBezTo>
                <a:close/>
                <a:moveTo>
                  <a:pt x="60" y="29"/>
                </a:moveTo>
                <a:cubicBezTo>
                  <a:pt x="16" y="29"/>
                  <a:pt x="16" y="29"/>
                  <a:pt x="16" y="29"/>
                </a:cubicBezTo>
                <a:cubicBezTo>
                  <a:pt x="14" y="29"/>
                  <a:pt x="13" y="27"/>
                  <a:pt x="13" y="26"/>
                </a:cubicBezTo>
                <a:cubicBezTo>
                  <a:pt x="13" y="24"/>
                  <a:pt x="14" y="23"/>
                  <a:pt x="16" y="23"/>
                </a:cubicBezTo>
                <a:cubicBezTo>
                  <a:pt x="60" y="23"/>
                  <a:pt x="60" y="23"/>
                  <a:pt x="60" y="23"/>
                </a:cubicBezTo>
                <a:cubicBezTo>
                  <a:pt x="62" y="23"/>
                  <a:pt x="63" y="24"/>
                  <a:pt x="63" y="26"/>
                </a:cubicBezTo>
                <a:cubicBezTo>
                  <a:pt x="63" y="27"/>
                  <a:pt x="62" y="29"/>
                  <a:pt x="60" y="29"/>
                </a:cubicBezTo>
                <a:close/>
                <a:moveTo>
                  <a:pt x="60" y="19"/>
                </a:moveTo>
                <a:cubicBezTo>
                  <a:pt x="16" y="19"/>
                  <a:pt x="16" y="19"/>
                  <a:pt x="16" y="19"/>
                </a:cubicBezTo>
                <a:cubicBezTo>
                  <a:pt x="14" y="19"/>
                  <a:pt x="13" y="18"/>
                  <a:pt x="13" y="16"/>
                </a:cubicBezTo>
                <a:cubicBezTo>
                  <a:pt x="13" y="14"/>
                  <a:pt x="14" y="13"/>
                  <a:pt x="16" y="13"/>
                </a:cubicBezTo>
                <a:cubicBezTo>
                  <a:pt x="60" y="13"/>
                  <a:pt x="60" y="13"/>
                  <a:pt x="60" y="13"/>
                </a:cubicBezTo>
                <a:cubicBezTo>
                  <a:pt x="62" y="13"/>
                  <a:pt x="63" y="14"/>
                  <a:pt x="63" y="16"/>
                </a:cubicBezTo>
                <a:cubicBezTo>
                  <a:pt x="63" y="18"/>
                  <a:pt x="62" y="19"/>
                  <a:pt x="60" y="1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1" name="Freeform 39"/>
          <p:cNvSpPr>
            <a:spLocks noEditPoints="1"/>
          </p:cNvSpPr>
          <p:nvPr/>
        </p:nvSpPr>
        <p:spPr bwMode="auto">
          <a:xfrm>
            <a:off x="1712271" y="5636754"/>
            <a:ext cx="281832" cy="278476"/>
          </a:xfrm>
          <a:custGeom>
            <a:avLst/>
            <a:gdLst>
              <a:gd name="T0" fmla="*/ 42 w 71"/>
              <a:gd name="T1" fmla="*/ 6 h 70"/>
              <a:gd name="T2" fmla="*/ 41 w 71"/>
              <a:gd name="T3" fmla="*/ 7 h 70"/>
              <a:gd name="T4" fmla="*/ 9 w 71"/>
              <a:gd name="T5" fmla="*/ 39 h 70"/>
              <a:gd name="T6" fmla="*/ 3 w 71"/>
              <a:gd name="T7" fmla="*/ 45 h 70"/>
              <a:gd name="T8" fmla="*/ 3 w 71"/>
              <a:gd name="T9" fmla="*/ 54 h 70"/>
              <a:gd name="T10" fmla="*/ 16 w 71"/>
              <a:gd name="T11" fmla="*/ 67 h 70"/>
              <a:gd name="T12" fmla="*/ 25 w 71"/>
              <a:gd name="T13" fmla="*/ 67 h 70"/>
              <a:gd name="T14" fmla="*/ 31 w 71"/>
              <a:gd name="T15" fmla="*/ 61 h 70"/>
              <a:gd name="T16" fmla="*/ 63 w 71"/>
              <a:gd name="T17" fmla="*/ 29 h 70"/>
              <a:gd name="T18" fmla="*/ 64 w 71"/>
              <a:gd name="T19" fmla="*/ 27 h 70"/>
              <a:gd name="T20" fmla="*/ 50 w 71"/>
              <a:gd name="T21" fmla="*/ 20 h 70"/>
              <a:gd name="T22" fmla="*/ 42 w 71"/>
              <a:gd name="T23" fmla="*/ 6 h 70"/>
              <a:gd name="T24" fmla="*/ 7 w 71"/>
              <a:gd name="T25" fmla="*/ 49 h 70"/>
              <a:gd name="T26" fmla="*/ 7 w 71"/>
              <a:gd name="T27" fmla="*/ 45 h 70"/>
              <a:gd name="T28" fmla="*/ 38 w 71"/>
              <a:gd name="T29" fmla="*/ 15 h 70"/>
              <a:gd name="T30" fmla="*/ 41 w 71"/>
              <a:gd name="T31" fmla="*/ 15 h 70"/>
              <a:gd name="T32" fmla="*/ 41 w 71"/>
              <a:gd name="T33" fmla="*/ 19 h 70"/>
              <a:gd name="T34" fmla="*/ 11 w 71"/>
              <a:gd name="T35" fmla="*/ 49 h 70"/>
              <a:gd name="T36" fmla="*/ 7 w 71"/>
              <a:gd name="T37" fmla="*/ 49 h 70"/>
              <a:gd name="T38" fmla="*/ 14 w 71"/>
              <a:gd name="T39" fmla="*/ 56 h 70"/>
              <a:gd name="T40" fmla="*/ 14 w 71"/>
              <a:gd name="T41" fmla="*/ 52 h 70"/>
              <a:gd name="T42" fmla="*/ 37 w 71"/>
              <a:gd name="T43" fmla="*/ 29 h 70"/>
              <a:gd name="T44" fmla="*/ 40 w 71"/>
              <a:gd name="T45" fmla="*/ 29 h 70"/>
              <a:gd name="T46" fmla="*/ 41 w 71"/>
              <a:gd name="T47" fmla="*/ 33 h 70"/>
              <a:gd name="T48" fmla="*/ 17 w 71"/>
              <a:gd name="T49" fmla="*/ 56 h 70"/>
              <a:gd name="T50" fmla="*/ 14 w 71"/>
              <a:gd name="T51" fmla="*/ 56 h 70"/>
              <a:gd name="T52" fmla="*/ 55 w 71"/>
              <a:gd name="T53" fmla="*/ 28 h 70"/>
              <a:gd name="T54" fmla="*/ 55 w 71"/>
              <a:gd name="T55" fmla="*/ 32 h 70"/>
              <a:gd name="T56" fmla="*/ 24 w 71"/>
              <a:gd name="T57" fmla="*/ 63 h 70"/>
              <a:gd name="T58" fmla="*/ 20 w 71"/>
              <a:gd name="T59" fmla="*/ 63 h 70"/>
              <a:gd name="T60" fmla="*/ 20 w 71"/>
              <a:gd name="T61" fmla="*/ 59 h 70"/>
              <a:gd name="T62" fmla="*/ 51 w 71"/>
              <a:gd name="T63" fmla="*/ 28 h 70"/>
              <a:gd name="T64" fmla="*/ 55 w 71"/>
              <a:gd name="T65" fmla="*/ 28 h 70"/>
              <a:gd name="T66" fmla="*/ 64 w 71"/>
              <a:gd name="T67" fmla="*/ 0 h 70"/>
              <a:gd name="T68" fmla="*/ 47 w 71"/>
              <a:gd name="T69" fmla="*/ 4 h 70"/>
              <a:gd name="T70" fmla="*/ 46 w 71"/>
              <a:gd name="T71" fmla="*/ 4 h 70"/>
              <a:gd name="T72" fmla="*/ 44 w 71"/>
              <a:gd name="T73" fmla="*/ 4 h 70"/>
              <a:gd name="T74" fmla="*/ 52 w 71"/>
              <a:gd name="T75" fmla="*/ 18 h 70"/>
              <a:gd name="T76" fmla="*/ 66 w 71"/>
              <a:gd name="T77" fmla="*/ 25 h 70"/>
              <a:gd name="T78" fmla="*/ 66 w 71"/>
              <a:gd name="T79" fmla="*/ 25 h 70"/>
              <a:gd name="T80" fmla="*/ 66 w 71"/>
              <a:gd name="T81" fmla="*/ 24 h 70"/>
              <a:gd name="T82" fmla="*/ 70 w 71"/>
              <a:gd name="T83" fmla="*/ 7 h 70"/>
              <a:gd name="T84" fmla="*/ 64 w 71"/>
              <a:gd name="T8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70">
                <a:moveTo>
                  <a:pt x="42" y="6"/>
                </a:moveTo>
                <a:cubicBezTo>
                  <a:pt x="42" y="7"/>
                  <a:pt x="41" y="7"/>
                  <a:pt x="41" y="7"/>
                </a:cubicBezTo>
                <a:cubicBezTo>
                  <a:pt x="9" y="39"/>
                  <a:pt x="9" y="39"/>
                  <a:pt x="9" y="39"/>
                </a:cubicBezTo>
                <a:cubicBezTo>
                  <a:pt x="3" y="45"/>
                  <a:pt x="3" y="45"/>
                  <a:pt x="3" y="45"/>
                </a:cubicBezTo>
                <a:cubicBezTo>
                  <a:pt x="0" y="48"/>
                  <a:pt x="0" y="52"/>
                  <a:pt x="3" y="54"/>
                </a:cubicBezTo>
                <a:cubicBezTo>
                  <a:pt x="16" y="67"/>
                  <a:pt x="16" y="67"/>
                  <a:pt x="16" y="67"/>
                </a:cubicBezTo>
                <a:cubicBezTo>
                  <a:pt x="18" y="70"/>
                  <a:pt x="22" y="70"/>
                  <a:pt x="25" y="67"/>
                </a:cubicBezTo>
                <a:cubicBezTo>
                  <a:pt x="31" y="61"/>
                  <a:pt x="31" y="61"/>
                  <a:pt x="31" y="61"/>
                </a:cubicBezTo>
                <a:cubicBezTo>
                  <a:pt x="63" y="29"/>
                  <a:pt x="63" y="29"/>
                  <a:pt x="63" y="29"/>
                </a:cubicBezTo>
                <a:cubicBezTo>
                  <a:pt x="63" y="29"/>
                  <a:pt x="64" y="28"/>
                  <a:pt x="64" y="27"/>
                </a:cubicBezTo>
                <a:cubicBezTo>
                  <a:pt x="59" y="26"/>
                  <a:pt x="54" y="24"/>
                  <a:pt x="50" y="20"/>
                </a:cubicBezTo>
                <a:cubicBezTo>
                  <a:pt x="46" y="16"/>
                  <a:pt x="43" y="11"/>
                  <a:pt x="42" y="6"/>
                </a:cubicBezTo>
                <a:close/>
                <a:moveTo>
                  <a:pt x="7" y="49"/>
                </a:moveTo>
                <a:cubicBezTo>
                  <a:pt x="6" y="48"/>
                  <a:pt x="6" y="46"/>
                  <a:pt x="7" y="45"/>
                </a:cubicBezTo>
                <a:cubicBezTo>
                  <a:pt x="38" y="15"/>
                  <a:pt x="38" y="15"/>
                  <a:pt x="38" y="15"/>
                </a:cubicBezTo>
                <a:cubicBezTo>
                  <a:pt x="39" y="14"/>
                  <a:pt x="40" y="14"/>
                  <a:pt x="41" y="15"/>
                </a:cubicBezTo>
                <a:cubicBezTo>
                  <a:pt x="42" y="16"/>
                  <a:pt x="42" y="17"/>
                  <a:pt x="41" y="19"/>
                </a:cubicBezTo>
                <a:cubicBezTo>
                  <a:pt x="11" y="49"/>
                  <a:pt x="11" y="49"/>
                  <a:pt x="11" y="49"/>
                </a:cubicBezTo>
                <a:cubicBezTo>
                  <a:pt x="10" y="50"/>
                  <a:pt x="8" y="50"/>
                  <a:pt x="7" y="49"/>
                </a:cubicBezTo>
                <a:close/>
                <a:moveTo>
                  <a:pt x="14" y="56"/>
                </a:moveTo>
                <a:cubicBezTo>
                  <a:pt x="13" y="55"/>
                  <a:pt x="13" y="53"/>
                  <a:pt x="14" y="52"/>
                </a:cubicBezTo>
                <a:cubicBezTo>
                  <a:pt x="37" y="29"/>
                  <a:pt x="37" y="29"/>
                  <a:pt x="37" y="29"/>
                </a:cubicBezTo>
                <a:cubicBezTo>
                  <a:pt x="38" y="28"/>
                  <a:pt x="39" y="28"/>
                  <a:pt x="40" y="29"/>
                </a:cubicBezTo>
                <a:cubicBezTo>
                  <a:pt x="41" y="31"/>
                  <a:pt x="42" y="32"/>
                  <a:pt x="41" y="33"/>
                </a:cubicBezTo>
                <a:cubicBezTo>
                  <a:pt x="17" y="56"/>
                  <a:pt x="17" y="56"/>
                  <a:pt x="17" y="56"/>
                </a:cubicBezTo>
                <a:cubicBezTo>
                  <a:pt x="17" y="57"/>
                  <a:pt x="15" y="57"/>
                  <a:pt x="14" y="56"/>
                </a:cubicBezTo>
                <a:close/>
                <a:moveTo>
                  <a:pt x="55" y="28"/>
                </a:moveTo>
                <a:cubicBezTo>
                  <a:pt x="56" y="29"/>
                  <a:pt x="56" y="31"/>
                  <a:pt x="55" y="32"/>
                </a:cubicBezTo>
                <a:cubicBezTo>
                  <a:pt x="24" y="63"/>
                  <a:pt x="24" y="63"/>
                  <a:pt x="24" y="63"/>
                </a:cubicBezTo>
                <a:cubicBezTo>
                  <a:pt x="23" y="64"/>
                  <a:pt x="22" y="64"/>
                  <a:pt x="20" y="63"/>
                </a:cubicBezTo>
                <a:cubicBezTo>
                  <a:pt x="19" y="62"/>
                  <a:pt x="19" y="60"/>
                  <a:pt x="20" y="59"/>
                </a:cubicBezTo>
                <a:cubicBezTo>
                  <a:pt x="51" y="28"/>
                  <a:pt x="51" y="28"/>
                  <a:pt x="51" y="28"/>
                </a:cubicBezTo>
                <a:cubicBezTo>
                  <a:pt x="52" y="27"/>
                  <a:pt x="54" y="27"/>
                  <a:pt x="55" y="28"/>
                </a:cubicBezTo>
                <a:close/>
                <a:moveTo>
                  <a:pt x="64" y="0"/>
                </a:moveTo>
                <a:cubicBezTo>
                  <a:pt x="47" y="4"/>
                  <a:pt x="47" y="4"/>
                  <a:pt x="47" y="4"/>
                </a:cubicBezTo>
                <a:cubicBezTo>
                  <a:pt x="46" y="4"/>
                  <a:pt x="46" y="4"/>
                  <a:pt x="46" y="4"/>
                </a:cubicBezTo>
                <a:cubicBezTo>
                  <a:pt x="45" y="4"/>
                  <a:pt x="45" y="4"/>
                  <a:pt x="44" y="4"/>
                </a:cubicBezTo>
                <a:cubicBezTo>
                  <a:pt x="45" y="9"/>
                  <a:pt x="48" y="14"/>
                  <a:pt x="52" y="18"/>
                </a:cubicBezTo>
                <a:cubicBezTo>
                  <a:pt x="56" y="22"/>
                  <a:pt x="61" y="24"/>
                  <a:pt x="66" y="25"/>
                </a:cubicBezTo>
                <a:cubicBezTo>
                  <a:pt x="66" y="25"/>
                  <a:pt x="66" y="25"/>
                  <a:pt x="66" y="25"/>
                </a:cubicBezTo>
                <a:cubicBezTo>
                  <a:pt x="66" y="24"/>
                  <a:pt x="66" y="24"/>
                  <a:pt x="66" y="24"/>
                </a:cubicBezTo>
                <a:cubicBezTo>
                  <a:pt x="70" y="7"/>
                  <a:pt x="70" y="7"/>
                  <a:pt x="70" y="7"/>
                </a:cubicBezTo>
                <a:cubicBezTo>
                  <a:pt x="71" y="3"/>
                  <a:pt x="68" y="0"/>
                  <a:pt x="6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2" name="Freeform 40"/>
          <p:cNvSpPr>
            <a:spLocks/>
          </p:cNvSpPr>
          <p:nvPr/>
        </p:nvSpPr>
        <p:spPr bwMode="auto">
          <a:xfrm>
            <a:off x="2128307" y="1733058"/>
            <a:ext cx="249958" cy="249958"/>
          </a:xfrm>
          <a:custGeom>
            <a:avLst/>
            <a:gdLst>
              <a:gd name="T0" fmla="*/ 61 w 63"/>
              <a:gd name="T1" fmla="*/ 54 h 63"/>
              <a:gd name="T2" fmla="*/ 12 w 63"/>
              <a:gd name="T3" fmla="*/ 54 h 63"/>
              <a:gd name="T4" fmla="*/ 12 w 63"/>
              <a:gd name="T5" fmla="*/ 3 h 63"/>
              <a:gd name="T6" fmla="*/ 8 w 63"/>
              <a:gd name="T7" fmla="*/ 3 h 63"/>
              <a:gd name="T8" fmla="*/ 8 w 63"/>
              <a:gd name="T9" fmla="*/ 54 h 63"/>
              <a:gd name="T10" fmla="*/ 3 w 63"/>
              <a:gd name="T11" fmla="*/ 54 h 63"/>
              <a:gd name="T12" fmla="*/ 3 w 63"/>
              <a:gd name="T13" fmla="*/ 58 h 63"/>
              <a:gd name="T14" fmla="*/ 8 w 63"/>
              <a:gd name="T15" fmla="*/ 58 h 63"/>
              <a:gd name="T16" fmla="*/ 8 w 63"/>
              <a:gd name="T17" fmla="*/ 60 h 63"/>
              <a:gd name="T18" fmla="*/ 12 w 63"/>
              <a:gd name="T19" fmla="*/ 60 h 63"/>
              <a:gd name="T20" fmla="*/ 12 w 63"/>
              <a:gd name="T21" fmla="*/ 58 h 63"/>
              <a:gd name="T22" fmla="*/ 61 w 63"/>
              <a:gd name="T23" fmla="*/ 58 h 63"/>
              <a:gd name="T24" fmla="*/ 61 w 63"/>
              <a:gd name="T25" fmla="*/ 5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1" y="54"/>
                </a:moveTo>
                <a:cubicBezTo>
                  <a:pt x="44" y="54"/>
                  <a:pt x="28" y="54"/>
                  <a:pt x="12" y="54"/>
                </a:cubicBezTo>
                <a:cubicBezTo>
                  <a:pt x="12" y="37"/>
                  <a:pt x="12" y="20"/>
                  <a:pt x="12" y="3"/>
                </a:cubicBezTo>
                <a:cubicBezTo>
                  <a:pt x="12" y="0"/>
                  <a:pt x="8" y="0"/>
                  <a:pt x="8" y="3"/>
                </a:cubicBezTo>
                <a:cubicBezTo>
                  <a:pt x="8" y="20"/>
                  <a:pt x="8" y="37"/>
                  <a:pt x="8" y="54"/>
                </a:cubicBezTo>
                <a:cubicBezTo>
                  <a:pt x="6" y="54"/>
                  <a:pt x="5" y="54"/>
                  <a:pt x="3" y="54"/>
                </a:cubicBezTo>
                <a:cubicBezTo>
                  <a:pt x="0" y="54"/>
                  <a:pt x="0" y="58"/>
                  <a:pt x="3" y="58"/>
                </a:cubicBezTo>
                <a:cubicBezTo>
                  <a:pt x="5" y="58"/>
                  <a:pt x="6" y="58"/>
                  <a:pt x="8" y="58"/>
                </a:cubicBezTo>
                <a:cubicBezTo>
                  <a:pt x="8" y="59"/>
                  <a:pt x="8" y="60"/>
                  <a:pt x="8" y="60"/>
                </a:cubicBezTo>
                <a:cubicBezTo>
                  <a:pt x="8" y="63"/>
                  <a:pt x="12" y="63"/>
                  <a:pt x="12" y="60"/>
                </a:cubicBezTo>
                <a:cubicBezTo>
                  <a:pt x="12" y="60"/>
                  <a:pt x="12" y="59"/>
                  <a:pt x="12" y="58"/>
                </a:cubicBezTo>
                <a:cubicBezTo>
                  <a:pt x="28" y="58"/>
                  <a:pt x="44" y="58"/>
                  <a:pt x="61" y="58"/>
                </a:cubicBezTo>
                <a:cubicBezTo>
                  <a:pt x="63" y="58"/>
                  <a:pt x="63" y="54"/>
                  <a:pt x="61" y="5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3" name="Freeform 41"/>
          <p:cNvSpPr>
            <a:spLocks/>
          </p:cNvSpPr>
          <p:nvPr/>
        </p:nvSpPr>
        <p:spPr bwMode="auto">
          <a:xfrm>
            <a:off x="2168570" y="1744801"/>
            <a:ext cx="209696" cy="191243"/>
          </a:xfrm>
          <a:custGeom>
            <a:avLst/>
            <a:gdLst>
              <a:gd name="T0" fmla="*/ 53 w 53"/>
              <a:gd name="T1" fmla="*/ 5 h 48"/>
              <a:gd name="T2" fmla="*/ 51 w 53"/>
              <a:gd name="T3" fmla="*/ 3 h 48"/>
              <a:gd name="T4" fmla="*/ 49 w 53"/>
              <a:gd name="T5" fmla="*/ 3 h 48"/>
              <a:gd name="T6" fmla="*/ 47 w 53"/>
              <a:gd name="T7" fmla="*/ 2 h 48"/>
              <a:gd name="T8" fmla="*/ 39 w 53"/>
              <a:gd name="T9" fmla="*/ 1 h 48"/>
              <a:gd name="T10" fmla="*/ 35 w 53"/>
              <a:gd name="T11" fmla="*/ 3 h 48"/>
              <a:gd name="T12" fmla="*/ 37 w 53"/>
              <a:gd name="T13" fmla="*/ 7 h 48"/>
              <a:gd name="T14" fmla="*/ 26 w 53"/>
              <a:gd name="T15" fmla="*/ 20 h 48"/>
              <a:gd name="T16" fmla="*/ 7 w 53"/>
              <a:gd name="T17" fmla="*/ 37 h 48"/>
              <a:gd name="T18" fmla="*/ 10 w 53"/>
              <a:gd name="T19" fmla="*/ 46 h 48"/>
              <a:gd name="T20" fmla="*/ 32 w 53"/>
              <a:gd name="T21" fmla="*/ 30 h 48"/>
              <a:gd name="T22" fmla="*/ 45 w 53"/>
              <a:gd name="T23" fmla="*/ 14 h 48"/>
              <a:gd name="T24" fmla="*/ 44 w 53"/>
              <a:gd name="T25" fmla="*/ 16 h 48"/>
              <a:gd name="T26" fmla="*/ 47 w 53"/>
              <a:gd name="T27" fmla="*/ 20 h 48"/>
              <a:gd name="T28" fmla="*/ 47 w 53"/>
              <a:gd name="T29" fmla="*/ 20 h 48"/>
              <a:gd name="T30" fmla="*/ 51 w 53"/>
              <a:gd name="T31" fmla="*/ 18 h 48"/>
              <a:gd name="T32" fmla="*/ 53 w 53"/>
              <a:gd name="T33" fmla="*/ 7 h 48"/>
              <a:gd name="T34" fmla="*/ 53 w 53"/>
              <a:gd name="T35"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48">
                <a:moveTo>
                  <a:pt x="53" y="5"/>
                </a:moveTo>
                <a:cubicBezTo>
                  <a:pt x="52" y="4"/>
                  <a:pt x="51" y="3"/>
                  <a:pt x="51" y="3"/>
                </a:cubicBezTo>
                <a:cubicBezTo>
                  <a:pt x="49" y="3"/>
                  <a:pt x="49" y="3"/>
                  <a:pt x="49" y="3"/>
                </a:cubicBezTo>
                <a:cubicBezTo>
                  <a:pt x="49" y="2"/>
                  <a:pt x="48" y="2"/>
                  <a:pt x="47" y="2"/>
                </a:cubicBezTo>
                <a:cubicBezTo>
                  <a:pt x="39" y="1"/>
                  <a:pt x="39" y="1"/>
                  <a:pt x="39" y="1"/>
                </a:cubicBezTo>
                <a:cubicBezTo>
                  <a:pt x="37" y="0"/>
                  <a:pt x="35" y="2"/>
                  <a:pt x="35" y="3"/>
                </a:cubicBezTo>
                <a:cubicBezTo>
                  <a:pt x="34" y="5"/>
                  <a:pt x="35" y="7"/>
                  <a:pt x="37" y="7"/>
                </a:cubicBezTo>
                <a:cubicBezTo>
                  <a:pt x="33" y="11"/>
                  <a:pt x="29" y="15"/>
                  <a:pt x="26" y="20"/>
                </a:cubicBezTo>
                <a:cubicBezTo>
                  <a:pt x="21" y="28"/>
                  <a:pt x="16" y="34"/>
                  <a:pt x="7" y="37"/>
                </a:cubicBezTo>
                <a:cubicBezTo>
                  <a:pt x="0" y="38"/>
                  <a:pt x="3" y="48"/>
                  <a:pt x="10" y="46"/>
                </a:cubicBezTo>
                <a:cubicBezTo>
                  <a:pt x="19" y="44"/>
                  <a:pt x="26" y="38"/>
                  <a:pt x="32" y="30"/>
                </a:cubicBezTo>
                <a:cubicBezTo>
                  <a:pt x="36" y="24"/>
                  <a:pt x="39" y="18"/>
                  <a:pt x="45" y="14"/>
                </a:cubicBezTo>
                <a:cubicBezTo>
                  <a:pt x="44" y="16"/>
                  <a:pt x="44" y="16"/>
                  <a:pt x="44" y="16"/>
                </a:cubicBezTo>
                <a:cubicBezTo>
                  <a:pt x="44" y="18"/>
                  <a:pt x="45" y="20"/>
                  <a:pt x="47" y="20"/>
                </a:cubicBezTo>
                <a:cubicBezTo>
                  <a:pt x="47" y="20"/>
                  <a:pt x="47" y="20"/>
                  <a:pt x="47" y="20"/>
                </a:cubicBezTo>
                <a:cubicBezTo>
                  <a:pt x="49" y="20"/>
                  <a:pt x="50" y="19"/>
                  <a:pt x="51" y="18"/>
                </a:cubicBezTo>
                <a:cubicBezTo>
                  <a:pt x="53" y="7"/>
                  <a:pt x="53" y="7"/>
                  <a:pt x="53" y="7"/>
                </a:cubicBezTo>
                <a:cubicBezTo>
                  <a:pt x="53" y="6"/>
                  <a:pt x="53" y="5"/>
                  <a:pt x="53" y="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4" name="Freeform 42"/>
          <p:cNvSpPr>
            <a:spLocks noEditPoints="1"/>
          </p:cNvSpPr>
          <p:nvPr/>
        </p:nvSpPr>
        <p:spPr bwMode="auto">
          <a:xfrm>
            <a:off x="5090891" y="1006671"/>
            <a:ext cx="290219" cy="98976"/>
          </a:xfrm>
          <a:custGeom>
            <a:avLst/>
            <a:gdLst>
              <a:gd name="T0" fmla="*/ 73 w 73"/>
              <a:gd name="T1" fmla="*/ 20 h 25"/>
              <a:gd name="T2" fmla="*/ 68 w 73"/>
              <a:gd name="T3" fmla="*/ 4 h 25"/>
              <a:gd name="T4" fmla="*/ 62 w 73"/>
              <a:gd name="T5" fmla="*/ 0 h 25"/>
              <a:gd name="T6" fmla="*/ 10 w 73"/>
              <a:gd name="T7" fmla="*/ 0 h 25"/>
              <a:gd name="T8" fmla="*/ 5 w 73"/>
              <a:gd name="T9" fmla="*/ 4 h 25"/>
              <a:gd name="T10" fmla="*/ 0 w 73"/>
              <a:gd name="T11" fmla="*/ 20 h 25"/>
              <a:gd name="T12" fmla="*/ 4 w 73"/>
              <a:gd name="T13" fmla="*/ 25 h 25"/>
              <a:gd name="T14" fmla="*/ 69 w 73"/>
              <a:gd name="T15" fmla="*/ 25 h 25"/>
              <a:gd name="T16" fmla="*/ 73 w 73"/>
              <a:gd name="T17" fmla="*/ 20 h 25"/>
              <a:gd name="T18" fmla="*/ 64 w 73"/>
              <a:gd name="T19" fmla="*/ 22 h 25"/>
              <a:gd name="T20" fmla="*/ 10 w 73"/>
              <a:gd name="T21" fmla="*/ 22 h 25"/>
              <a:gd name="T22" fmla="*/ 7 w 73"/>
              <a:gd name="T23" fmla="*/ 19 h 25"/>
              <a:gd name="T24" fmla="*/ 7 w 73"/>
              <a:gd name="T25" fmla="*/ 17 h 25"/>
              <a:gd name="T26" fmla="*/ 10 w 73"/>
              <a:gd name="T27" fmla="*/ 7 h 25"/>
              <a:gd name="T28" fmla="*/ 16 w 73"/>
              <a:gd name="T29" fmla="*/ 2 h 25"/>
              <a:gd name="T30" fmla="*/ 58 w 73"/>
              <a:gd name="T31" fmla="*/ 2 h 25"/>
              <a:gd name="T32" fmla="*/ 64 w 73"/>
              <a:gd name="T33" fmla="*/ 7 h 25"/>
              <a:gd name="T34" fmla="*/ 67 w 73"/>
              <a:gd name="T35" fmla="*/ 17 h 25"/>
              <a:gd name="T36" fmla="*/ 67 w 73"/>
              <a:gd name="T37" fmla="*/ 19 h 25"/>
              <a:gd name="T38" fmla="*/ 64 w 73"/>
              <a:gd name="T39"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3" h="25">
                <a:moveTo>
                  <a:pt x="73" y="20"/>
                </a:moveTo>
                <a:cubicBezTo>
                  <a:pt x="68" y="4"/>
                  <a:pt x="68" y="4"/>
                  <a:pt x="68" y="4"/>
                </a:cubicBezTo>
                <a:cubicBezTo>
                  <a:pt x="67" y="2"/>
                  <a:pt x="65" y="0"/>
                  <a:pt x="62" y="0"/>
                </a:cubicBezTo>
                <a:cubicBezTo>
                  <a:pt x="10" y="0"/>
                  <a:pt x="10" y="0"/>
                  <a:pt x="10" y="0"/>
                </a:cubicBezTo>
                <a:cubicBezTo>
                  <a:pt x="8" y="0"/>
                  <a:pt x="5" y="2"/>
                  <a:pt x="5" y="4"/>
                </a:cubicBezTo>
                <a:cubicBezTo>
                  <a:pt x="0" y="20"/>
                  <a:pt x="0" y="20"/>
                  <a:pt x="0" y="20"/>
                </a:cubicBezTo>
                <a:cubicBezTo>
                  <a:pt x="0" y="23"/>
                  <a:pt x="1" y="25"/>
                  <a:pt x="4" y="25"/>
                </a:cubicBezTo>
                <a:cubicBezTo>
                  <a:pt x="69" y="25"/>
                  <a:pt x="69" y="25"/>
                  <a:pt x="69" y="25"/>
                </a:cubicBezTo>
                <a:cubicBezTo>
                  <a:pt x="72" y="25"/>
                  <a:pt x="73" y="23"/>
                  <a:pt x="73" y="20"/>
                </a:cubicBezTo>
                <a:close/>
                <a:moveTo>
                  <a:pt x="64" y="22"/>
                </a:moveTo>
                <a:cubicBezTo>
                  <a:pt x="10" y="22"/>
                  <a:pt x="10" y="22"/>
                  <a:pt x="10" y="22"/>
                </a:cubicBezTo>
                <a:cubicBezTo>
                  <a:pt x="8" y="22"/>
                  <a:pt x="7" y="20"/>
                  <a:pt x="7" y="19"/>
                </a:cubicBezTo>
                <a:cubicBezTo>
                  <a:pt x="7" y="18"/>
                  <a:pt x="7" y="18"/>
                  <a:pt x="7" y="17"/>
                </a:cubicBezTo>
                <a:cubicBezTo>
                  <a:pt x="10" y="7"/>
                  <a:pt x="10" y="7"/>
                  <a:pt x="10" y="7"/>
                </a:cubicBezTo>
                <a:cubicBezTo>
                  <a:pt x="11" y="4"/>
                  <a:pt x="13" y="2"/>
                  <a:pt x="16" y="2"/>
                </a:cubicBezTo>
                <a:cubicBezTo>
                  <a:pt x="58" y="2"/>
                  <a:pt x="58" y="2"/>
                  <a:pt x="58" y="2"/>
                </a:cubicBezTo>
                <a:cubicBezTo>
                  <a:pt x="60" y="2"/>
                  <a:pt x="63" y="4"/>
                  <a:pt x="64" y="7"/>
                </a:cubicBezTo>
                <a:cubicBezTo>
                  <a:pt x="67" y="17"/>
                  <a:pt x="67" y="17"/>
                  <a:pt x="67" y="17"/>
                </a:cubicBezTo>
                <a:cubicBezTo>
                  <a:pt x="67" y="18"/>
                  <a:pt x="67" y="18"/>
                  <a:pt x="67" y="19"/>
                </a:cubicBezTo>
                <a:cubicBezTo>
                  <a:pt x="67" y="21"/>
                  <a:pt x="66" y="22"/>
                  <a:pt x="64" y="2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5" name="Freeform 43"/>
          <p:cNvSpPr>
            <a:spLocks noEditPoints="1"/>
          </p:cNvSpPr>
          <p:nvPr/>
        </p:nvSpPr>
        <p:spPr bwMode="auto">
          <a:xfrm>
            <a:off x="5119410" y="1018414"/>
            <a:ext cx="238215" cy="70457"/>
          </a:xfrm>
          <a:custGeom>
            <a:avLst/>
            <a:gdLst>
              <a:gd name="T0" fmla="*/ 51 w 60"/>
              <a:gd name="T1" fmla="*/ 0 h 18"/>
              <a:gd name="T2" fmla="*/ 9 w 60"/>
              <a:gd name="T3" fmla="*/ 0 h 18"/>
              <a:gd name="T4" fmla="*/ 3 w 60"/>
              <a:gd name="T5" fmla="*/ 4 h 18"/>
              <a:gd name="T6" fmla="*/ 0 w 60"/>
              <a:gd name="T7" fmla="*/ 14 h 18"/>
              <a:gd name="T8" fmla="*/ 0 w 60"/>
              <a:gd name="T9" fmla="*/ 16 h 18"/>
              <a:gd name="T10" fmla="*/ 3 w 60"/>
              <a:gd name="T11" fmla="*/ 18 h 18"/>
              <a:gd name="T12" fmla="*/ 57 w 60"/>
              <a:gd name="T13" fmla="*/ 18 h 18"/>
              <a:gd name="T14" fmla="*/ 60 w 60"/>
              <a:gd name="T15" fmla="*/ 16 h 18"/>
              <a:gd name="T16" fmla="*/ 59 w 60"/>
              <a:gd name="T17" fmla="*/ 14 h 18"/>
              <a:gd name="T18" fmla="*/ 56 w 60"/>
              <a:gd name="T19" fmla="*/ 4 h 18"/>
              <a:gd name="T20" fmla="*/ 51 w 60"/>
              <a:gd name="T21" fmla="*/ 0 h 18"/>
              <a:gd name="T22" fmla="*/ 34 w 60"/>
              <a:gd name="T23" fmla="*/ 16 h 18"/>
              <a:gd name="T24" fmla="*/ 25 w 60"/>
              <a:gd name="T25" fmla="*/ 16 h 18"/>
              <a:gd name="T26" fmla="*/ 23 w 60"/>
              <a:gd name="T27" fmla="*/ 14 h 18"/>
              <a:gd name="T28" fmla="*/ 23 w 60"/>
              <a:gd name="T29" fmla="*/ 14 h 18"/>
              <a:gd name="T30" fmla="*/ 23 w 60"/>
              <a:gd name="T31" fmla="*/ 13 h 18"/>
              <a:gd name="T32" fmla="*/ 26 w 60"/>
              <a:gd name="T33" fmla="*/ 11 h 18"/>
              <a:gd name="T34" fmla="*/ 33 w 60"/>
              <a:gd name="T35" fmla="*/ 11 h 18"/>
              <a:gd name="T36" fmla="*/ 36 w 60"/>
              <a:gd name="T37" fmla="*/ 13 h 18"/>
              <a:gd name="T38" fmla="*/ 36 w 60"/>
              <a:gd name="T39" fmla="*/ 14 h 18"/>
              <a:gd name="T40" fmla="*/ 36 w 60"/>
              <a:gd name="T41" fmla="*/ 14 h 18"/>
              <a:gd name="T42" fmla="*/ 36 w 60"/>
              <a:gd name="T43" fmla="*/ 14 h 18"/>
              <a:gd name="T44" fmla="*/ 36 w 60"/>
              <a:gd name="T45" fmla="*/ 14 h 18"/>
              <a:gd name="T46" fmla="*/ 34 w 60"/>
              <a:gd name="T4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18">
                <a:moveTo>
                  <a:pt x="51" y="0"/>
                </a:moveTo>
                <a:cubicBezTo>
                  <a:pt x="9" y="0"/>
                  <a:pt x="9" y="0"/>
                  <a:pt x="9" y="0"/>
                </a:cubicBezTo>
                <a:cubicBezTo>
                  <a:pt x="6" y="0"/>
                  <a:pt x="4" y="2"/>
                  <a:pt x="3" y="4"/>
                </a:cubicBezTo>
                <a:cubicBezTo>
                  <a:pt x="0" y="14"/>
                  <a:pt x="0" y="14"/>
                  <a:pt x="0" y="14"/>
                </a:cubicBezTo>
                <a:cubicBezTo>
                  <a:pt x="0" y="15"/>
                  <a:pt x="0" y="15"/>
                  <a:pt x="0" y="16"/>
                </a:cubicBezTo>
                <a:cubicBezTo>
                  <a:pt x="0" y="17"/>
                  <a:pt x="1" y="18"/>
                  <a:pt x="3" y="18"/>
                </a:cubicBezTo>
                <a:cubicBezTo>
                  <a:pt x="57" y="18"/>
                  <a:pt x="57" y="18"/>
                  <a:pt x="57" y="18"/>
                </a:cubicBezTo>
                <a:cubicBezTo>
                  <a:pt x="58" y="18"/>
                  <a:pt x="60" y="17"/>
                  <a:pt x="60" y="16"/>
                </a:cubicBezTo>
                <a:cubicBezTo>
                  <a:pt x="60" y="15"/>
                  <a:pt x="60" y="15"/>
                  <a:pt x="59" y="14"/>
                </a:cubicBezTo>
                <a:cubicBezTo>
                  <a:pt x="56" y="4"/>
                  <a:pt x="56" y="4"/>
                  <a:pt x="56" y="4"/>
                </a:cubicBezTo>
                <a:cubicBezTo>
                  <a:pt x="56" y="2"/>
                  <a:pt x="53" y="0"/>
                  <a:pt x="51" y="0"/>
                </a:cubicBezTo>
                <a:close/>
                <a:moveTo>
                  <a:pt x="34" y="16"/>
                </a:moveTo>
                <a:cubicBezTo>
                  <a:pt x="25" y="16"/>
                  <a:pt x="25" y="16"/>
                  <a:pt x="25" y="16"/>
                </a:cubicBezTo>
                <a:cubicBezTo>
                  <a:pt x="24" y="16"/>
                  <a:pt x="23" y="15"/>
                  <a:pt x="23" y="14"/>
                </a:cubicBezTo>
                <a:cubicBezTo>
                  <a:pt x="23" y="14"/>
                  <a:pt x="23" y="14"/>
                  <a:pt x="23" y="14"/>
                </a:cubicBezTo>
                <a:cubicBezTo>
                  <a:pt x="23" y="13"/>
                  <a:pt x="23" y="13"/>
                  <a:pt x="23" y="13"/>
                </a:cubicBezTo>
                <a:cubicBezTo>
                  <a:pt x="24" y="12"/>
                  <a:pt x="25" y="11"/>
                  <a:pt x="26" y="11"/>
                </a:cubicBezTo>
                <a:cubicBezTo>
                  <a:pt x="33" y="11"/>
                  <a:pt x="33" y="11"/>
                  <a:pt x="33" y="11"/>
                </a:cubicBezTo>
                <a:cubicBezTo>
                  <a:pt x="34" y="11"/>
                  <a:pt x="35" y="12"/>
                  <a:pt x="36" y="13"/>
                </a:cubicBezTo>
                <a:cubicBezTo>
                  <a:pt x="36" y="14"/>
                  <a:pt x="36" y="14"/>
                  <a:pt x="36" y="14"/>
                </a:cubicBezTo>
                <a:cubicBezTo>
                  <a:pt x="36" y="14"/>
                  <a:pt x="36" y="14"/>
                  <a:pt x="36" y="14"/>
                </a:cubicBezTo>
                <a:cubicBezTo>
                  <a:pt x="36" y="14"/>
                  <a:pt x="36" y="14"/>
                  <a:pt x="36" y="14"/>
                </a:cubicBezTo>
                <a:cubicBezTo>
                  <a:pt x="36" y="14"/>
                  <a:pt x="36" y="14"/>
                  <a:pt x="36" y="14"/>
                </a:cubicBezTo>
                <a:cubicBezTo>
                  <a:pt x="36" y="15"/>
                  <a:pt x="35" y="16"/>
                  <a:pt x="34" y="1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6" name="Freeform 44"/>
          <p:cNvSpPr>
            <a:spLocks/>
          </p:cNvSpPr>
          <p:nvPr/>
        </p:nvSpPr>
        <p:spPr bwMode="auto">
          <a:xfrm>
            <a:off x="5114376" y="1013382"/>
            <a:ext cx="243248" cy="80523"/>
          </a:xfrm>
          <a:custGeom>
            <a:avLst/>
            <a:gdLst>
              <a:gd name="T0" fmla="*/ 61 w 61"/>
              <a:gd name="T1" fmla="*/ 15 h 20"/>
              <a:gd name="T2" fmla="*/ 61 w 61"/>
              <a:gd name="T3" fmla="*/ 15 h 20"/>
              <a:gd name="T4" fmla="*/ 58 w 61"/>
              <a:gd name="T5" fmla="*/ 20 h 20"/>
              <a:gd name="T6" fmla="*/ 4 w 61"/>
              <a:gd name="T7" fmla="*/ 20 h 20"/>
              <a:gd name="T8" fmla="*/ 1 w 61"/>
              <a:gd name="T9" fmla="*/ 15 h 20"/>
              <a:gd name="T10" fmla="*/ 4 w 61"/>
              <a:gd name="T11" fmla="*/ 5 h 20"/>
              <a:gd name="T12" fmla="*/ 10 w 61"/>
              <a:gd name="T13" fmla="*/ 1 h 20"/>
              <a:gd name="T14" fmla="*/ 52 w 61"/>
              <a:gd name="T15" fmla="*/ 1 h 20"/>
              <a:gd name="T16" fmla="*/ 57 w 61"/>
              <a:gd name="T17" fmla="*/ 5 h 20"/>
              <a:gd name="T18" fmla="*/ 61 w 61"/>
              <a:gd name="T19" fmla="*/ 15 h 20"/>
              <a:gd name="T20" fmla="*/ 61 w 61"/>
              <a:gd name="T21" fmla="*/ 15 h 20"/>
              <a:gd name="T22" fmla="*/ 58 w 61"/>
              <a:gd name="T23" fmla="*/ 5 h 20"/>
              <a:gd name="T24" fmla="*/ 52 w 61"/>
              <a:gd name="T25" fmla="*/ 0 h 20"/>
              <a:gd name="T26" fmla="*/ 10 w 61"/>
              <a:gd name="T27" fmla="*/ 0 h 20"/>
              <a:gd name="T28" fmla="*/ 4 w 61"/>
              <a:gd name="T29" fmla="*/ 5 h 20"/>
              <a:gd name="T30" fmla="*/ 1 w 61"/>
              <a:gd name="T31" fmla="*/ 15 h 20"/>
              <a:gd name="T32" fmla="*/ 1 w 61"/>
              <a:gd name="T33" fmla="*/ 17 h 20"/>
              <a:gd name="T34" fmla="*/ 4 w 61"/>
              <a:gd name="T35" fmla="*/ 20 h 20"/>
              <a:gd name="T36" fmla="*/ 58 w 61"/>
              <a:gd name="T37" fmla="*/ 20 h 20"/>
              <a:gd name="T38" fmla="*/ 61 w 61"/>
              <a:gd name="T39" fmla="*/ 17 h 20"/>
              <a:gd name="T40" fmla="*/ 61 w 61"/>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20">
                <a:moveTo>
                  <a:pt x="61" y="15"/>
                </a:moveTo>
                <a:cubicBezTo>
                  <a:pt x="61" y="15"/>
                  <a:pt x="61" y="15"/>
                  <a:pt x="61" y="15"/>
                </a:cubicBezTo>
                <a:cubicBezTo>
                  <a:pt x="61" y="18"/>
                  <a:pt x="60" y="20"/>
                  <a:pt x="58" y="20"/>
                </a:cubicBezTo>
                <a:cubicBezTo>
                  <a:pt x="4" y="20"/>
                  <a:pt x="4" y="20"/>
                  <a:pt x="4" y="20"/>
                </a:cubicBezTo>
                <a:cubicBezTo>
                  <a:pt x="2" y="20"/>
                  <a:pt x="0" y="18"/>
                  <a:pt x="1" y="15"/>
                </a:cubicBezTo>
                <a:cubicBezTo>
                  <a:pt x="4" y="5"/>
                  <a:pt x="4" y="5"/>
                  <a:pt x="4" y="5"/>
                </a:cubicBezTo>
                <a:cubicBezTo>
                  <a:pt x="5" y="3"/>
                  <a:pt x="7" y="1"/>
                  <a:pt x="10" y="1"/>
                </a:cubicBezTo>
                <a:cubicBezTo>
                  <a:pt x="52" y="1"/>
                  <a:pt x="52" y="1"/>
                  <a:pt x="52" y="1"/>
                </a:cubicBezTo>
                <a:cubicBezTo>
                  <a:pt x="54" y="1"/>
                  <a:pt x="57" y="3"/>
                  <a:pt x="57" y="5"/>
                </a:cubicBezTo>
                <a:cubicBezTo>
                  <a:pt x="61" y="15"/>
                  <a:pt x="61" y="15"/>
                  <a:pt x="61" y="15"/>
                </a:cubicBezTo>
                <a:cubicBezTo>
                  <a:pt x="61" y="15"/>
                  <a:pt x="61" y="15"/>
                  <a:pt x="61" y="15"/>
                </a:cubicBezTo>
                <a:cubicBezTo>
                  <a:pt x="58" y="5"/>
                  <a:pt x="58" y="5"/>
                  <a:pt x="58" y="5"/>
                </a:cubicBezTo>
                <a:cubicBezTo>
                  <a:pt x="57" y="2"/>
                  <a:pt x="54" y="0"/>
                  <a:pt x="52" y="0"/>
                </a:cubicBezTo>
                <a:cubicBezTo>
                  <a:pt x="10" y="0"/>
                  <a:pt x="10" y="0"/>
                  <a:pt x="10" y="0"/>
                </a:cubicBezTo>
                <a:cubicBezTo>
                  <a:pt x="7" y="0"/>
                  <a:pt x="5" y="2"/>
                  <a:pt x="4" y="5"/>
                </a:cubicBezTo>
                <a:cubicBezTo>
                  <a:pt x="1" y="15"/>
                  <a:pt x="1" y="15"/>
                  <a:pt x="1" y="15"/>
                </a:cubicBezTo>
                <a:cubicBezTo>
                  <a:pt x="1" y="16"/>
                  <a:pt x="1" y="16"/>
                  <a:pt x="1" y="17"/>
                </a:cubicBezTo>
                <a:cubicBezTo>
                  <a:pt x="1" y="18"/>
                  <a:pt x="2" y="20"/>
                  <a:pt x="4" y="20"/>
                </a:cubicBezTo>
                <a:cubicBezTo>
                  <a:pt x="58" y="20"/>
                  <a:pt x="58" y="20"/>
                  <a:pt x="58" y="20"/>
                </a:cubicBezTo>
                <a:cubicBezTo>
                  <a:pt x="60" y="20"/>
                  <a:pt x="61" y="19"/>
                  <a:pt x="61" y="17"/>
                </a:cubicBezTo>
                <a:cubicBezTo>
                  <a:pt x="61" y="16"/>
                  <a:pt x="61" y="16"/>
                  <a:pt x="61" y="1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7" name="Freeform 45"/>
          <p:cNvSpPr>
            <a:spLocks/>
          </p:cNvSpPr>
          <p:nvPr/>
        </p:nvSpPr>
        <p:spPr bwMode="auto">
          <a:xfrm>
            <a:off x="5209997" y="1062030"/>
            <a:ext cx="52005" cy="15099"/>
          </a:xfrm>
          <a:custGeom>
            <a:avLst/>
            <a:gdLst>
              <a:gd name="T0" fmla="*/ 10 w 13"/>
              <a:gd name="T1" fmla="*/ 0 h 4"/>
              <a:gd name="T2" fmla="*/ 3 w 13"/>
              <a:gd name="T3" fmla="*/ 0 h 4"/>
              <a:gd name="T4" fmla="*/ 3 w 13"/>
              <a:gd name="T5" fmla="*/ 0 h 4"/>
              <a:gd name="T6" fmla="*/ 1 w 13"/>
              <a:gd name="T7" fmla="*/ 2 h 4"/>
              <a:gd name="T8" fmla="*/ 0 w 13"/>
              <a:gd name="T9" fmla="*/ 3 h 4"/>
              <a:gd name="T10" fmla="*/ 0 w 13"/>
              <a:gd name="T11" fmla="*/ 3 h 4"/>
              <a:gd name="T12" fmla="*/ 2 w 13"/>
              <a:gd name="T13" fmla="*/ 4 h 4"/>
              <a:gd name="T14" fmla="*/ 11 w 13"/>
              <a:gd name="T15" fmla="*/ 4 h 4"/>
              <a:gd name="T16" fmla="*/ 13 w 13"/>
              <a:gd name="T17" fmla="*/ 3 h 4"/>
              <a:gd name="T18" fmla="*/ 13 w 13"/>
              <a:gd name="T19" fmla="*/ 3 h 4"/>
              <a:gd name="T20" fmla="*/ 12 w 13"/>
              <a:gd name="T21" fmla="*/ 2 h 4"/>
              <a:gd name="T22" fmla="*/ 10 w 13"/>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4">
                <a:moveTo>
                  <a:pt x="10" y="0"/>
                </a:moveTo>
                <a:cubicBezTo>
                  <a:pt x="3" y="0"/>
                  <a:pt x="3" y="0"/>
                  <a:pt x="3" y="0"/>
                </a:cubicBezTo>
                <a:cubicBezTo>
                  <a:pt x="3" y="0"/>
                  <a:pt x="3" y="0"/>
                  <a:pt x="3" y="0"/>
                </a:cubicBezTo>
                <a:cubicBezTo>
                  <a:pt x="2" y="0"/>
                  <a:pt x="1" y="1"/>
                  <a:pt x="1" y="2"/>
                </a:cubicBezTo>
                <a:cubicBezTo>
                  <a:pt x="0" y="3"/>
                  <a:pt x="0" y="3"/>
                  <a:pt x="0" y="3"/>
                </a:cubicBezTo>
                <a:cubicBezTo>
                  <a:pt x="0" y="3"/>
                  <a:pt x="0" y="3"/>
                  <a:pt x="0" y="3"/>
                </a:cubicBezTo>
                <a:cubicBezTo>
                  <a:pt x="0" y="4"/>
                  <a:pt x="1" y="4"/>
                  <a:pt x="2" y="4"/>
                </a:cubicBezTo>
                <a:cubicBezTo>
                  <a:pt x="11" y="4"/>
                  <a:pt x="11" y="4"/>
                  <a:pt x="11" y="4"/>
                </a:cubicBezTo>
                <a:cubicBezTo>
                  <a:pt x="12" y="4"/>
                  <a:pt x="13" y="4"/>
                  <a:pt x="13" y="3"/>
                </a:cubicBezTo>
                <a:cubicBezTo>
                  <a:pt x="13" y="3"/>
                  <a:pt x="13" y="3"/>
                  <a:pt x="13" y="3"/>
                </a:cubicBezTo>
                <a:cubicBezTo>
                  <a:pt x="12" y="2"/>
                  <a:pt x="12" y="2"/>
                  <a:pt x="12" y="2"/>
                </a:cubicBezTo>
                <a:cubicBezTo>
                  <a:pt x="12" y="1"/>
                  <a:pt x="11" y="0"/>
                  <a:pt x="1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8" name="Freeform 46"/>
          <p:cNvSpPr>
            <a:spLocks/>
          </p:cNvSpPr>
          <p:nvPr/>
        </p:nvSpPr>
        <p:spPr bwMode="auto">
          <a:xfrm>
            <a:off x="5209997" y="1062030"/>
            <a:ext cx="52005" cy="20130"/>
          </a:xfrm>
          <a:custGeom>
            <a:avLst/>
            <a:gdLst>
              <a:gd name="T0" fmla="*/ 13 w 13"/>
              <a:gd name="T1" fmla="*/ 3 h 5"/>
              <a:gd name="T2" fmla="*/ 11 w 13"/>
              <a:gd name="T3" fmla="*/ 5 h 5"/>
              <a:gd name="T4" fmla="*/ 2 w 13"/>
              <a:gd name="T5" fmla="*/ 5 h 5"/>
              <a:gd name="T6" fmla="*/ 0 w 13"/>
              <a:gd name="T7" fmla="*/ 3 h 5"/>
              <a:gd name="T8" fmla="*/ 0 w 13"/>
              <a:gd name="T9" fmla="*/ 2 h 5"/>
              <a:gd name="T10" fmla="*/ 3 w 13"/>
              <a:gd name="T11" fmla="*/ 0 h 5"/>
              <a:gd name="T12" fmla="*/ 10 w 13"/>
              <a:gd name="T13" fmla="*/ 0 h 5"/>
              <a:gd name="T14" fmla="*/ 12 w 13"/>
              <a:gd name="T15" fmla="*/ 2 h 5"/>
              <a:gd name="T16" fmla="*/ 13 w 13"/>
              <a:gd name="T17" fmla="*/ 3 h 5"/>
              <a:gd name="T18" fmla="*/ 13 w 13"/>
              <a:gd name="T19" fmla="*/ 3 h 5"/>
              <a:gd name="T20" fmla="*/ 13 w 13"/>
              <a:gd name="T21" fmla="*/ 2 h 5"/>
              <a:gd name="T22" fmla="*/ 10 w 13"/>
              <a:gd name="T23" fmla="*/ 0 h 5"/>
              <a:gd name="T24" fmla="*/ 3 w 13"/>
              <a:gd name="T25" fmla="*/ 0 h 5"/>
              <a:gd name="T26" fmla="*/ 0 w 13"/>
              <a:gd name="T27" fmla="*/ 2 h 5"/>
              <a:gd name="T28" fmla="*/ 0 w 13"/>
              <a:gd name="T29" fmla="*/ 3 h 5"/>
              <a:gd name="T30" fmla="*/ 0 w 13"/>
              <a:gd name="T31" fmla="*/ 3 h 5"/>
              <a:gd name="T32" fmla="*/ 2 w 13"/>
              <a:gd name="T33" fmla="*/ 5 h 5"/>
              <a:gd name="T34" fmla="*/ 11 w 13"/>
              <a:gd name="T35" fmla="*/ 5 h 5"/>
              <a:gd name="T36" fmla="*/ 13 w 13"/>
              <a:gd name="T37" fmla="*/ 3 h 5"/>
              <a:gd name="T38" fmla="*/ 13 w 13"/>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5">
                <a:moveTo>
                  <a:pt x="13" y="3"/>
                </a:moveTo>
                <a:cubicBezTo>
                  <a:pt x="13" y="4"/>
                  <a:pt x="12" y="5"/>
                  <a:pt x="11" y="5"/>
                </a:cubicBezTo>
                <a:cubicBezTo>
                  <a:pt x="2" y="5"/>
                  <a:pt x="2" y="5"/>
                  <a:pt x="2" y="5"/>
                </a:cubicBezTo>
                <a:cubicBezTo>
                  <a:pt x="1" y="5"/>
                  <a:pt x="0" y="4"/>
                  <a:pt x="0" y="3"/>
                </a:cubicBezTo>
                <a:cubicBezTo>
                  <a:pt x="0" y="2"/>
                  <a:pt x="0" y="2"/>
                  <a:pt x="0" y="2"/>
                </a:cubicBezTo>
                <a:cubicBezTo>
                  <a:pt x="1" y="1"/>
                  <a:pt x="2" y="0"/>
                  <a:pt x="3" y="0"/>
                </a:cubicBezTo>
                <a:cubicBezTo>
                  <a:pt x="10" y="0"/>
                  <a:pt x="10" y="0"/>
                  <a:pt x="10" y="0"/>
                </a:cubicBezTo>
                <a:cubicBezTo>
                  <a:pt x="11" y="0"/>
                  <a:pt x="12" y="1"/>
                  <a:pt x="12" y="2"/>
                </a:cubicBezTo>
                <a:cubicBezTo>
                  <a:pt x="13" y="3"/>
                  <a:pt x="13" y="3"/>
                  <a:pt x="13" y="3"/>
                </a:cubicBezTo>
                <a:cubicBezTo>
                  <a:pt x="13" y="3"/>
                  <a:pt x="13" y="3"/>
                  <a:pt x="13" y="3"/>
                </a:cubicBezTo>
                <a:cubicBezTo>
                  <a:pt x="13" y="2"/>
                  <a:pt x="13" y="2"/>
                  <a:pt x="13" y="2"/>
                </a:cubicBezTo>
                <a:cubicBezTo>
                  <a:pt x="12" y="1"/>
                  <a:pt x="11" y="0"/>
                  <a:pt x="10" y="0"/>
                </a:cubicBezTo>
                <a:cubicBezTo>
                  <a:pt x="3" y="0"/>
                  <a:pt x="3" y="0"/>
                  <a:pt x="3" y="0"/>
                </a:cubicBezTo>
                <a:cubicBezTo>
                  <a:pt x="2" y="0"/>
                  <a:pt x="1" y="1"/>
                  <a:pt x="0" y="2"/>
                </a:cubicBezTo>
                <a:cubicBezTo>
                  <a:pt x="0" y="3"/>
                  <a:pt x="0" y="3"/>
                  <a:pt x="0" y="3"/>
                </a:cubicBezTo>
                <a:cubicBezTo>
                  <a:pt x="0" y="3"/>
                  <a:pt x="0" y="3"/>
                  <a:pt x="0" y="3"/>
                </a:cubicBezTo>
                <a:cubicBezTo>
                  <a:pt x="0" y="4"/>
                  <a:pt x="1" y="5"/>
                  <a:pt x="2" y="5"/>
                </a:cubicBezTo>
                <a:cubicBezTo>
                  <a:pt x="11" y="5"/>
                  <a:pt x="11" y="5"/>
                  <a:pt x="11" y="5"/>
                </a:cubicBezTo>
                <a:cubicBezTo>
                  <a:pt x="12" y="5"/>
                  <a:pt x="13" y="4"/>
                  <a:pt x="13" y="3"/>
                </a:cubicBezTo>
                <a:cubicBezTo>
                  <a:pt x="13" y="3"/>
                  <a:pt x="13" y="3"/>
                  <a:pt x="13"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9" name="Freeform 47"/>
          <p:cNvSpPr>
            <a:spLocks noEditPoints="1"/>
          </p:cNvSpPr>
          <p:nvPr/>
        </p:nvSpPr>
        <p:spPr bwMode="auto">
          <a:xfrm>
            <a:off x="5114376" y="843947"/>
            <a:ext cx="243248" cy="157692"/>
          </a:xfrm>
          <a:custGeom>
            <a:avLst/>
            <a:gdLst>
              <a:gd name="T0" fmla="*/ 0 w 145"/>
              <a:gd name="T1" fmla="*/ 0 h 94"/>
              <a:gd name="T2" fmla="*/ 0 w 145"/>
              <a:gd name="T3" fmla="*/ 94 h 94"/>
              <a:gd name="T4" fmla="*/ 145 w 145"/>
              <a:gd name="T5" fmla="*/ 94 h 94"/>
              <a:gd name="T6" fmla="*/ 145 w 145"/>
              <a:gd name="T7" fmla="*/ 0 h 94"/>
              <a:gd name="T8" fmla="*/ 0 w 145"/>
              <a:gd name="T9" fmla="*/ 0 h 94"/>
              <a:gd name="T10" fmla="*/ 131 w 145"/>
              <a:gd name="T11" fmla="*/ 82 h 94"/>
              <a:gd name="T12" fmla="*/ 15 w 145"/>
              <a:gd name="T13" fmla="*/ 82 h 94"/>
              <a:gd name="T14" fmla="*/ 15 w 145"/>
              <a:gd name="T15" fmla="*/ 11 h 94"/>
              <a:gd name="T16" fmla="*/ 131 w 145"/>
              <a:gd name="T17" fmla="*/ 11 h 94"/>
              <a:gd name="T18" fmla="*/ 131 w 145"/>
              <a:gd name="T19" fmla="*/ 8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94">
                <a:moveTo>
                  <a:pt x="0" y="0"/>
                </a:moveTo>
                <a:lnTo>
                  <a:pt x="0" y="94"/>
                </a:lnTo>
                <a:lnTo>
                  <a:pt x="145" y="94"/>
                </a:lnTo>
                <a:lnTo>
                  <a:pt x="145" y="0"/>
                </a:lnTo>
                <a:lnTo>
                  <a:pt x="0" y="0"/>
                </a:lnTo>
                <a:close/>
                <a:moveTo>
                  <a:pt x="131" y="82"/>
                </a:moveTo>
                <a:lnTo>
                  <a:pt x="15" y="82"/>
                </a:lnTo>
                <a:lnTo>
                  <a:pt x="15" y="11"/>
                </a:lnTo>
                <a:lnTo>
                  <a:pt x="131" y="11"/>
                </a:lnTo>
                <a:lnTo>
                  <a:pt x="131" y="8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0" name="Freeform 48"/>
          <p:cNvSpPr>
            <a:spLocks/>
          </p:cNvSpPr>
          <p:nvPr/>
        </p:nvSpPr>
        <p:spPr bwMode="auto">
          <a:xfrm>
            <a:off x="2116565" y="1256628"/>
            <a:ext cx="218083" cy="273444"/>
          </a:xfrm>
          <a:custGeom>
            <a:avLst/>
            <a:gdLst>
              <a:gd name="T0" fmla="*/ 55 w 55"/>
              <a:gd name="T1" fmla="*/ 64 h 69"/>
              <a:gd name="T2" fmla="*/ 55 w 55"/>
              <a:gd name="T3" fmla="*/ 64 h 69"/>
              <a:gd name="T4" fmla="*/ 34 w 55"/>
              <a:gd name="T5" fmla="*/ 60 h 69"/>
              <a:gd name="T6" fmla="*/ 5 w 55"/>
              <a:gd name="T7" fmla="*/ 21 h 69"/>
              <a:gd name="T8" fmla="*/ 9 w 55"/>
              <a:gd name="T9" fmla="*/ 0 h 69"/>
            </a:gdLst>
            <a:ahLst/>
            <a:cxnLst>
              <a:cxn ang="0">
                <a:pos x="T0" y="T1"/>
              </a:cxn>
              <a:cxn ang="0">
                <a:pos x="T2" y="T3"/>
              </a:cxn>
              <a:cxn ang="0">
                <a:pos x="T4" y="T5"/>
              </a:cxn>
              <a:cxn ang="0">
                <a:pos x="T6" y="T7"/>
              </a:cxn>
              <a:cxn ang="0">
                <a:pos x="T8" y="T9"/>
              </a:cxn>
            </a:cxnLst>
            <a:rect l="0" t="0" r="r" b="b"/>
            <a:pathLst>
              <a:path w="55" h="69">
                <a:moveTo>
                  <a:pt x="55" y="64"/>
                </a:moveTo>
                <a:cubicBezTo>
                  <a:pt x="55" y="64"/>
                  <a:pt x="55" y="64"/>
                  <a:pt x="55" y="64"/>
                </a:cubicBezTo>
                <a:cubicBezTo>
                  <a:pt x="48" y="69"/>
                  <a:pt x="38" y="67"/>
                  <a:pt x="34" y="60"/>
                </a:cubicBezTo>
                <a:cubicBezTo>
                  <a:pt x="5" y="21"/>
                  <a:pt x="5" y="21"/>
                  <a:pt x="5" y="21"/>
                </a:cubicBezTo>
                <a:cubicBezTo>
                  <a:pt x="0" y="14"/>
                  <a:pt x="2" y="5"/>
                  <a:pt x="9"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1" name="Freeform 49"/>
          <p:cNvSpPr>
            <a:spLocks/>
          </p:cNvSpPr>
          <p:nvPr/>
        </p:nvSpPr>
        <p:spPr bwMode="auto">
          <a:xfrm>
            <a:off x="2165214" y="1228110"/>
            <a:ext cx="82202" cy="95622"/>
          </a:xfrm>
          <a:custGeom>
            <a:avLst/>
            <a:gdLst>
              <a:gd name="T0" fmla="*/ 20 w 21"/>
              <a:gd name="T1" fmla="*/ 14 h 24"/>
              <a:gd name="T2" fmla="*/ 19 w 21"/>
              <a:gd name="T3" fmla="*/ 20 h 24"/>
              <a:gd name="T4" fmla="*/ 16 w 21"/>
              <a:gd name="T5" fmla="*/ 22 h 24"/>
              <a:gd name="T6" fmla="*/ 10 w 21"/>
              <a:gd name="T7" fmla="*/ 21 h 24"/>
              <a:gd name="T8" fmla="*/ 1 w 21"/>
              <a:gd name="T9" fmla="*/ 9 h 24"/>
              <a:gd name="T10" fmla="*/ 2 w 21"/>
              <a:gd name="T11" fmla="*/ 3 h 24"/>
              <a:gd name="T12" fmla="*/ 5 w 21"/>
              <a:gd name="T13" fmla="*/ 1 h 24"/>
              <a:gd name="T14" fmla="*/ 11 w 21"/>
              <a:gd name="T15" fmla="*/ 2 h 24"/>
              <a:gd name="T16" fmla="*/ 20 w 21"/>
              <a:gd name="T1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4">
                <a:moveTo>
                  <a:pt x="20" y="14"/>
                </a:moveTo>
                <a:cubicBezTo>
                  <a:pt x="21" y="16"/>
                  <a:pt x="21" y="19"/>
                  <a:pt x="19" y="20"/>
                </a:cubicBezTo>
                <a:cubicBezTo>
                  <a:pt x="16" y="22"/>
                  <a:pt x="16" y="22"/>
                  <a:pt x="16" y="22"/>
                </a:cubicBezTo>
                <a:cubicBezTo>
                  <a:pt x="14" y="24"/>
                  <a:pt x="11" y="23"/>
                  <a:pt x="10" y="21"/>
                </a:cubicBezTo>
                <a:cubicBezTo>
                  <a:pt x="1" y="9"/>
                  <a:pt x="1" y="9"/>
                  <a:pt x="1" y="9"/>
                </a:cubicBezTo>
                <a:cubicBezTo>
                  <a:pt x="0" y="7"/>
                  <a:pt x="0" y="4"/>
                  <a:pt x="2" y="3"/>
                </a:cubicBezTo>
                <a:cubicBezTo>
                  <a:pt x="5" y="1"/>
                  <a:pt x="5" y="1"/>
                  <a:pt x="5" y="1"/>
                </a:cubicBezTo>
                <a:cubicBezTo>
                  <a:pt x="7" y="0"/>
                  <a:pt x="10" y="0"/>
                  <a:pt x="11" y="2"/>
                </a:cubicBezTo>
                <a:lnTo>
                  <a:pt x="20" y="1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2" name="Freeform 50"/>
          <p:cNvSpPr>
            <a:spLocks/>
          </p:cNvSpPr>
          <p:nvPr/>
        </p:nvSpPr>
        <p:spPr bwMode="auto">
          <a:xfrm>
            <a:off x="2291032" y="1407609"/>
            <a:ext cx="87233" cy="95622"/>
          </a:xfrm>
          <a:custGeom>
            <a:avLst/>
            <a:gdLst>
              <a:gd name="T0" fmla="*/ 20 w 22"/>
              <a:gd name="T1" fmla="*/ 14 h 24"/>
              <a:gd name="T2" fmla="*/ 19 w 22"/>
              <a:gd name="T3" fmla="*/ 21 h 24"/>
              <a:gd name="T4" fmla="*/ 17 w 22"/>
              <a:gd name="T5" fmla="*/ 22 h 24"/>
              <a:gd name="T6" fmla="*/ 10 w 22"/>
              <a:gd name="T7" fmla="*/ 21 h 24"/>
              <a:gd name="T8" fmla="*/ 2 w 22"/>
              <a:gd name="T9" fmla="*/ 10 h 24"/>
              <a:gd name="T10" fmla="*/ 3 w 22"/>
              <a:gd name="T11" fmla="*/ 3 h 24"/>
              <a:gd name="T12" fmla="*/ 5 w 22"/>
              <a:gd name="T13" fmla="*/ 1 h 24"/>
              <a:gd name="T14" fmla="*/ 12 w 22"/>
              <a:gd name="T15" fmla="*/ 2 h 24"/>
              <a:gd name="T16" fmla="*/ 20 w 22"/>
              <a:gd name="T1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4">
                <a:moveTo>
                  <a:pt x="20" y="14"/>
                </a:moveTo>
                <a:cubicBezTo>
                  <a:pt x="22" y="16"/>
                  <a:pt x="21" y="19"/>
                  <a:pt x="19" y="21"/>
                </a:cubicBezTo>
                <a:cubicBezTo>
                  <a:pt x="17" y="22"/>
                  <a:pt x="17" y="22"/>
                  <a:pt x="17" y="22"/>
                </a:cubicBezTo>
                <a:cubicBezTo>
                  <a:pt x="15" y="24"/>
                  <a:pt x="12" y="23"/>
                  <a:pt x="10" y="21"/>
                </a:cubicBezTo>
                <a:cubicBezTo>
                  <a:pt x="2" y="10"/>
                  <a:pt x="2" y="10"/>
                  <a:pt x="2" y="10"/>
                </a:cubicBezTo>
                <a:cubicBezTo>
                  <a:pt x="0" y="7"/>
                  <a:pt x="1" y="5"/>
                  <a:pt x="3" y="3"/>
                </a:cubicBezTo>
                <a:cubicBezTo>
                  <a:pt x="5" y="1"/>
                  <a:pt x="5" y="1"/>
                  <a:pt x="5" y="1"/>
                </a:cubicBezTo>
                <a:cubicBezTo>
                  <a:pt x="7" y="0"/>
                  <a:pt x="10" y="0"/>
                  <a:pt x="12" y="2"/>
                </a:cubicBezTo>
                <a:lnTo>
                  <a:pt x="20" y="1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3" name="Freeform 51"/>
          <p:cNvSpPr>
            <a:spLocks/>
          </p:cNvSpPr>
          <p:nvPr/>
        </p:nvSpPr>
        <p:spPr bwMode="auto">
          <a:xfrm>
            <a:off x="2124953" y="1521683"/>
            <a:ext cx="281832" cy="112398"/>
          </a:xfrm>
          <a:custGeom>
            <a:avLst/>
            <a:gdLst>
              <a:gd name="T0" fmla="*/ 53 w 71"/>
              <a:gd name="T1" fmla="*/ 28 h 28"/>
              <a:gd name="T2" fmla="*/ 40 w 71"/>
              <a:gd name="T3" fmla="*/ 24 h 28"/>
              <a:gd name="T4" fmla="*/ 34 w 71"/>
              <a:gd name="T5" fmla="*/ 15 h 28"/>
              <a:gd name="T6" fmla="*/ 34 w 71"/>
              <a:gd name="T7" fmla="*/ 15 h 28"/>
              <a:gd name="T8" fmla="*/ 30 w 71"/>
              <a:gd name="T9" fmla="*/ 8 h 28"/>
              <a:gd name="T10" fmla="*/ 19 w 71"/>
              <a:gd name="T11" fmla="*/ 4 h 28"/>
              <a:gd name="T12" fmla="*/ 18 w 71"/>
              <a:gd name="T13" fmla="*/ 4 h 28"/>
              <a:gd name="T14" fmla="*/ 8 w 71"/>
              <a:gd name="T15" fmla="*/ 8 h 28"/>
              <a:gd name="T16" fmla="*/ 4 w 71"/>
              <a:gd name="T17" fmla="*/ 14 h 28"/>
              <a:gd name="T18" fmla="*/ 4 w 71"/>
              <a:gd name="T19" fmla="*/ 15 h 28"/>
              <a:gd name="T20" fmla="*/ 2 w 71"/>
              <a:gd name="T21" fmla="*/ 16 h 28"/>
              <a:gd name="T22" fmla="*/ 0 w 71"/>
              <a:gd name="T23" fmla="*/ 15 h 28"/>
              <a:gd name="T24" fmla="*/ 0 w 71"/>
              <a:gd name="T25" fmla="*/ 14 h 28"/>
              <a:gd name="T26" fmla="*/ 6 w 71"/>
              <a:gd name="T27" fmla="*/ 5 h 28"/>
              <a:gd name="T28" fmla="*/ 18 w 71"/>
              <a:gd name="T29" fmla="*/ 1 h 28"/>
              <a:gd name="T30" fmla="*/ 19 w 71"/>
              <a:gd name="T31" fmla="*/ 1 h 28"/>
              <a:gd name="T32" fmla="*/ 32 w 71"/>
              <a:gd name="T33" fmla="*/ 5 h 28"/>
              <a:gd name="T34" fmla="*/ 37 w 71"/>
              <a:gd name="T35" fmla="*/ 13 h 28"/>
              <a:gd name="T36" fmla="*/ 37 w 71"/>
              <a:gd name="T37" fmla="*/ 14 h 28"/>
              <a:gd name="T38" fmla="*/ 42 w 71"/>
              <a:gd name="T39" fmla="*/ 21 h 28"/>
              <a:gd name="T40" fmla="*/ 53 w 71"/>
              <a:gd name="T41" fmla="*/ 24 h 28"/>
              <a:gd name="T42" fmla="*/ 53 w 71"/>
              <a:gd name="T43" fmla="*/ 24 h 28"/>
              <a:gd name="T44" fmla="*/ 53 w 71"/>
              <a:gd name="T45" fmla="*/ 24 h 28"/>
              <a:gd name="T46" fmla="*/ 64 w 71"/>
              <a:gd name="T47" fmla="*/ 21 h 28"/>
              <a:gd name="T48" fmla="*/ 64 w 71"/>
              <a:gd name="T49" fmla="*/ 21 h 28"/>
              <a:gd name="T50" fmla="*/ 68 w 71"/>
              <a:gd name="T51" fmla="*/ 14 h 28"/>
              <a:gd name="T52" fmla="*/ 68 w 71"/>
              <a:gd name="T53" fmla="*/ 14 h 28"/>
              <a:gd name="T54" fmla="*/ 68 w 71"/>
              <a:gd name="T55" fmla="*/ 14 h 28"/>
              <a:gd name="T56" fmla="*/ 63 w 71"/>
              <a:gd name="T57" fmla="*/ 7 h 28"/>
              <a:gd name="T58" fmla="*/ 52 w 71"/>
              <a:gd name="T59" fmla="*/ 4 h 28"/>
              <a:gd name="T60" fmla="*/ 51 w 71"/>
              <a:gd name="T61" fmla="*/ 2 h 28"/>
              <a:gd name="T62" fmla="*/ 52 w 71"/>
              <a:gd name="T63" fmla="*/ 0 h 28"/>
              <a:gd name="T64" fmla="*/ 65 w 71"/>
              <a:gd name="T65" fmla="*/ 4 h 28"/>
              <a:gd name="T66" fmla="*/ 71 w 71"/>
              <a:gd name="T67" fmla="*/ 14 h 28"/>
              <a:gd name="T68" fmla="*/ 71 w 71"/>
              <a:gd name="T69" fmla="*/ 14 h 28"/>
              <a:gd name="T70" fmla="*/ 66 w 71"/>
              <a:gd name="T71" fmla="*/ 24 h 28"/>
              <a:gd name="T72" fmla="*/ 66 w 71"/>
              <a:gd name="T73" fmla="*/ 24 h 28"/>
              <a:gd name="T74" fmla="*/ 53 w 71"/>
              <a:gd name="T7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28">
                <a:moveTo>
                  <a:pt x="53" y="28"/>
                </a:moveTo>
                <a:cubicBezTo>
                  <a:pt x="48" y="28"/>
                  <a:pt x="43" y="26"/>
                  <a:pt x="40" y="24"/>
                </a:cubicBezTo>
                <a:cubicBezTo>
                  <a:pt x="37" y="22"/>
                  <a:pt x="35" y="19"/>
                  <a:pt x="34" y="15"/>
                </a:cubicBezTo>
                <a:cubicBezTo>
                  <a:pt x="34" y="15"/>
                  <a:pt x="34" y="15"/>
                  <a:pt x="34" y="15"/>
                </a:cubicBezTo>
                <a:cubicBezTo>
                  <a:pt x="34" y="12"/>
                  <a:pt x="33" y="10"/>
                  <a:pt x="30" y="8"/>
                </a:cubicBezTo>
                <a:cubicBezTo>
                  <a:pt x="27" y="6"/>
                  <a:pt x="23" y="4"/>
                  <a:pt x="19" y="4"/>
                </a:cubicBezTo>
                <a:cubicBezTo>
                  <a:pt x="18" y="4"/>
                  <a:pt x="18" y="4"/>
                  <a:pt x="18" y="4"/>
                </a:cubicBezTo>
                <a:cubicBezTo>
                  <a:pt x="14" y="4"/>
                  <a:pt x="10" y="6"/>
                  <a:pt x="8" y="8"/>
                </a:cubicBezTo>
                <a:cubicBezTo>
                  <a:pt x="5" y="9"/>
                  <a:pt x="4" y="12"/>
                  <a:pt x="4" y="14"/>
                </a:cubicBezTo>
                <a:cubicBezTo>
                  <a:pt x="4" y="15"/>
                  <a:pt x="4" y="15"/>
                  <a:pt x="4" y="15"/>
                </a:cubicBezTo>
                <a:cubicBezTo>
                  <a:pt x="4" y="16"/>
                  <a:pt x="3" y="16"/>
                  <a:pt x="2" y="16"/>
                </a:cubicBezTo>
                <a:cubicBezTo>
                  <a:pt x="1" y="16"/>
                  <a:pt x="0" y="16"/>
                  <a:pt x="0" y="15"/>
                </a:cubicBezTo>
                <a:cubicBezTo>
                  <a:pt x="0" y="14"/>
                  <a:pt x="0" y="14"/>
                  <a:pt x="0" y="14"/>
                </a:cubicBezTo>
                <a:cubicBezTo>
                  <a:pt x="0" y="11"/>
                  <a:pt x="3" y="7"/>
                  <a:pt x="6" y="5"/>
                </a:cubicBezTo>
                <a:cubicBezTo>
                  <a:pt x="9" y="3"/>
                  <a:pt x="14" y="1"/>
                  <a:pt x="18" y="1"/>
                </a:cubicBezTo>
                <a:cubicBezTo>
                  <a:pt x="19" y="1"/>
                  <a:pt x="19" y="1"/>
                  <a:pt x="19" y="1"/>
                </a:cubicBezTo>
                <a:cubicBezTo>
                  <a:pt x="24" y="1"/>
                  <a:pt x="28" y="3"/>
                  <a:pt x="32" y="5"/>
                </a:cubicBezTo>
                <a:cubicBezTo>
                  <a:pt x="35" y="7"/>
                  <a:pt x="37" y="10"/>
                  <a:pt x="37" y="13"/>
                </a:cubicBezTo>
                <a:cubicBezTo>
                  <a:pt x="37" y="14"/>
                  <a:pt x="37" y="14"/>
                  <a:pt x="37" y="14"/>
                </a:cubicBezTo>
                <a:cubicBezTo>
                  <a:pt x="37" y="17"/>
                  <a:pt x="39" y="19"/>
                  <a:pt x="42" y="21"/>
                </a:cubicBezTo>
                <a:cubicBezTo>
                  <a:pt x="45" y="23"/>
                  <a:pt x="49" y="24"/>
                  <a:pt x="53" y="24"/>
                </a:cubicBezTo>
                <a:cubicBezTo>
                  <a:pt x="53" y="24"/>
                  <a:pt x="53" y="24"/>
                  <a:pt x="53" y="24"/>
                </a:cubicBezTo>
                <a:cubicBezTo>
                  <a:pt x="53" y="24"/>
                  <a:pt x="53" y="24"/>
                  <a:pt x="53" y="24"/>
                </a:cubicBezTo>
                <a:cubicBezTo>
                  <a:pt x="57" y="24"/>
                  <a:pt x="61" y="23"/>
                  <a:pt x="64" y="21"/>
                </a:cubicBezTo>
                <a:cubicBezTo>
                  <a:pt x="64" y="21"/>
                  <a:pt x="64" y="21"/>
                  <a:pt x="64" y="21"/>
                </a:cubicBezTo>
                <a:cubicBezTo>
                  <a:pt x="67" y="19"/>
                  <a:pt x="68" y="17"/>
                  <a:pt x="68" y="14"/>
                </a:cubicBezTo>
                <a:cubicBezTo>
                  <a:pt x="68" y="14"/>
                  <a:pt x="68" y="14"/>
                  <a:pt x="68" y="14"/>
                </a:cubicBezTo>
                <a:cubicBezTo>
                  <a:pt x="68" y="14"/>
                  <a:pt x="68" y="14"/>
                  <a:pt x="68" y="14"/>
                </a:cubicBezTo>
                <a:cubicBezTo>
                  <a:pt x="68" y="11"/>
                  <a:pt x="66" y="9"/>
                  <a:pt x="63" y="7"/>
                </a:cubicBezTo>
                <a:cubicBezTo>
                  <a:pt x="61" y="5"/>
                  <a:pt x="57" y="4"/>
                  <a:pt x="52" y="4"/>
                </a:cubicBezTo>
                <a:cubicBezTo>
                  <a:pt x="51" y="4"/>
                  <a:pt x="51" y="3"/>
                  <a:pt x="51" y="2"/>
                </a:cubicBezTo>
                <a:cubicBezTo>
                  <a:pt x="51" y="1"/>
                  <a:pt x="51" y="0"/>
                  <a:pt x="52" y="0"/>
                </a:cubicBezTo>
                <a:cubicBezTo>
                  <a:pt x="57" y="0"/>
                  <a:pt x="62" y="2"/>
                  <a:pt x="65" y="4"/>
                </a:cubicBezTo>
                <a:cubicBezTo>
                  <a:pt x="69" y="7"/>
                  <a:pt x="71" y="10"/>
                  <a:pt x="71" y="14"/>
                </a:cubicBezTo>
                <a:cubicBezTo>
                  <a:pt x="71" y="14"/>
                  <a:pt x="71" y="14"/>
                  <a:pt x="71" y="14"/>
                </a:cubicBezTo>
                <a:cubicBezTo>
                  <a:pt x="71" y="18"/>
                  <a:pt x="69" y="21"/>
                  <a:pt x="66" y="24"/>
                </a:cubicBezTo>
                <a:cubicBezTo>
                  <a:pt x="66" y="24"/>
                  <a:pt x="66" y="24"/>
                  <a:pt x="66" y="24"/>
                </a:cubicBezTo>
                <a:cubicBezTo>
                  <a:pt x="62" y="26"/>
                  <a:pt x="58" y="28"/>
                  <a:pt x="53" y="2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4" name="Freeform 52"/>
          <p:cNvSpPr>
            <a:spLocks/>
          </p:cNvSpPr>
          <p:nvPr/>
        </p:nvSpPr>
        <p:spPr bwMode="auto">
          <a:xfrm>
            <a:off x="5163026" y="5729020"/>
            <a:ext cx="35229" cy="157692"/>
          </a:xfrm>
          <a:custGeom>
            <a:avLst/>
            <a:gdLst>
              <a:gd name="T0" fmla="*/ 9 w 9"/>
              <a:gd name="T1" fmla="*/ 38 h 40"/>
              <a:gd name="T2" fmla="*/ 8 w 9"/>
              <a:gd name="T3" fmla="*/ 40 h 40"/>
              <a:gd name="T4" fmla="*/ 2 w 9"/>
              <a:gd name="T5" fmla="*/ 40 h 40"/>
              <a:gd name="T6" fmla="*/ 0 w 9"/>
              <a:gd name="T7" fmla="*/ 38 h 40"/>
              <a:gd name="T8" fmla="*/ 0 w 9"/>
              <a:gd name="T9" fmla="*/ 2 h 40"/>
              <a:gd name="T10" fmla="*/ 2 w 9"/>
              <a:gd name="T11" fmla="*/ 0 h 40"/>
              <a:gd name="T12" fmla="*/ 8 w 9"/>
              <a:gd name="T13" fmla="*/ 0 h 40"/>
              <a:gd name="T14" fmla="*/ 9 w 9"/>
              <a:gd name="T15" fmla="*/ 2 h 40"/>
              <a:gd name="T16" fmla="*/ 9 w 9"/>
              <a:gd name="T17"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40">
                <a:moveTo>
                  <a:pt x="9" y="38"/>
                </a:moveTo>
                <a:cubicBezTo>
                  <a:pt x="9" y="39"/>
                  <a:pt x="9" y="40"/>
                  <a:pt x="8" y="40"/>
                </a:cubicBezTo>
                <a:cubicBezTo>
                  <a:pt x="2" y="40"/>
                  <a:pt x="2" y="40"/>
                  <a:pt x="2" y="40"/>
                </a:cubicBezTo>
                <a:cubicBezTo>
                  <a:pt x="1" y="40"/>
                  <a:pt x="0" y="39"/>
                  <a:pt x="0" y="38"/>
                </a:cubicBezTo>
                <a:cubicBezTo>
                  <a:pt x="0" y="2"/>
                  <a:pt x="0" y="2"/>
                  <a:pt x="0" y="2"/>
                </a:cubicBezTo>
                <a:cubicBezTo>
                  <a:pt x="0" y="1"/>
                  <a:pt x="1" y="0"/>
                  <a:pt x="2" y="0"/>
                </a:cubicBezTo>
                <a:cubicBezTo>
                  <a:pt x="8" y="0"/>
                  <a:pt x="8" y="0"/>
                  <a:pt x="8" y="0"/>
                </a:cubicBezTo>
                <a:cubicBezTo>
                  <a:pt x="9" y="0"/>
                  <a:pt x="9" y="1"/>
                  <a:pt x="9" y="2"/>
                </a:cubicBezTo>
                <a:lnTo>
                  <a:pt x="9" y="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5" name="Freeform 53"/>
          <p:cNvSpPr>
            <a:spLocks/>
          </p:cNvSpPr>
          <p:nvPr/>
        </p:nvSpPr>
        <p:spPr bwMode="auto">
          <a:xfrm>
            <a:off x="5218385" y="5729020"/>
            <a:ext cx="31875" cy="157692"/>
          </a:xfrm>
          <a:custGeom>
            <a:avLst/>
            <a:gdLst>
              <a:gd name="T0" fmla="*/ 8 w 8"/>
              <a:gd name="T1" fmla="*/ 38 h 40"/>
              <a:gd name="T2" fmla="*/ 7 w 8"/>
              <a:gd name="T3" fmla="*/ 40 h 40"/>
              <a:gd name="T4" fmla="*/ 1 w 8"/>
              <a:gd name="T5" fmla="*/ 40 h 40"/>
              <a:gd name="T6" fmla="*/ 0 w 8"/>
              <a:gd name="T7" fmla="*/ 38 h 40"/>
              <a:gd name="T8" fmla="*/ 0 w 8"/>
              <a:gd name="T9" fmla="*/ 2 h 40"/>
              <a:gd name="T10" fmla="*/ 1 w 8"/>
              <a:gd name="T11" fmla="*/ 0 h 40"/>
              <a:gd name="T12" fmla="*/ 7 w 8"/>
              <a:gd name="T13" fmla="*/ 0 h 40"/>
              <a:gd name="T14" fmla="*/ 8 w 8"/>
              <a:gd name="T15" fmla="*/ 2 h 40"/>
              <a:gd name="T16" fmla="*/ 8 w 8"/>
              <a:gd name="T17"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0">
                <a:moveTo>
                  <a:pt x="8" y="38"/>
                </a:moveTo>
                <a:cubicBezTo>
                  <a:pt x="8" y="39"/>
                  <a:pt x="8" y="40"/>
                  <a:pt x="7" y="40"/>
                </a:cubicBezTo>
                <a:cubicBezTo>
                  <a:pt x="1" y="40"/>
                  <a:pt x="1" y="40"/>
                  <a:pt x="1" y="40"/>
                </a:cubicBezTo>
                <a:cubicBezTo>
                  <a:pt x="0" y="40"/>
                  <a:pt x="0" y="39"/>
                  <a:pt x="0" y="38"/>
                </a:cubicBezTo>
                <a:cubicBezTo>
                  <a:pt x="0" y="2"/>
                  <a:pt x="0" y="2"/>
                  <a:pt x="0" y="2"/>
                </a:cubicBezTo>
                <a:cubicBezTo>
                  <a:pt x="0" y="1"/>
                  <a:pt x="0" y="0"/>
                  <a:pt x="1" y="0"/>
                </a:cubicBezTo>
                <a:cubicBezTo>
                  <a:pt x="7" y="0"/>
                  <a:pt x="7" y="0"/>
                  <a:pt x="7" y="0"/>
                </a:cubicBezTo>
                <a:cubicBezTo>
                  <a:pt x="8" y="0"/>
                  <a:pt x="8" y="1"/>
                  <a:pt x="8" y="2"/>
                </a:cubicBezTo>
                <a:lnTo>
                  <a:pt x="8" y="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6" name="Freeform 54"/>
          <p:cNvSpPr>
            <a:spLocks/>
          </p:cNvSpPr>
          <p:nvPr/>
        </p:nvSpPr>
        <p:spPr bwMode="auto">
          <a:xfrm>
            <a:off x="5322394" y="5729020"/>
            <a:ext cx="35229" cy="157692"/>
          </a:xfrm>
          <a:custGeom>
            <a:avLst/>
            <a:gdLst>
              <a:gd name="T0" fmla="*/ 9 w 9"/>
              <a:gd name="T1" fmla="*/ 38 h 40"/>
              <a:gd name="T2" fmla="*/ 8 w 9"/>
              <a:gd name="T3" fmla="*/ 40 h 40"/>
              <a:gd name="T4" fmla="*/ 2 w 9"/>
              <a:gd name="T5" fmla="*/ 40 h 40"/>
              <a:gd name="T6" fmla="*/ 0 w 9"/>
              <a:gd name="T7" fmla="*/ 38 h 40"/>
              <a:gd name="T8" fmla="*/ 0 w 9"/>
              <a:gd name="T9" fmla="*/ 2 h 40"/>
              <a:gd name="T10" fmla="*/ 2 w 9"/>
              <a:gd name="T11" fmla="*/ 0 h 40"/>
              <a:gd name="T12" fmla="*/ 8 w 9"/>
              <a:gd name="T13" fmla="*/ 0 h 40"/>
              <a:gd name="T14" fmla="*/ 9 w 9"/>
              <a:gd name="T15" fmla="*/ 2 h 40"/>
              <a:gd name="T16" fmla="*/ 9 w 9"/>
              <a:gd name="T17"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40">
                <a:moveTo>
                  <a:pt x="9" y="38"/>
                </a:moveTo>
                <a:cubicBezTo>
                  <a:pt x="9" y="39"/>
                  <a:pt x="8" y="40"/>
                  <a:pt x="8" y="40"/>
                </a:cubicBezTo>
                <a:cubicBezTo>
                  <a:pt x="2" y="40"/>
                  <a:pt x="2" y="40"/>
                  <a:pt x="2" y="40"/>
                </a:cubicBezTo>
                <a:cubicBezTo>
                  <a:pt x="1" y="40"/>
                  <a:pt x="0" y="39"/>
                  <a:pt x="0" y="38"/>
                </a:cubicBezTo>
                <a:cubicBezTo>
                  <a:pt x="0" y="2"/>
                  <a:pt x="0" y="2"/>
                  <a:pt x="0" y="2"/>
                </a:cubicBezTo>
                <a:cubicBezTo>
                  <a:pt x="0" y="1"/>
                  <a:pt x="1" y="0"/>
                  <a:pt x="2" y="0"/>
                </a:cubicBezTo>
                <a:cubicBezTo>
                  <a:pt x="8" y="0"/>
                  <a:pt x="8" y="0"/>
                  <a:pt x="8" y="0"/>
                </a:cubicBezTo>
                <a:cubicBezTo>
                  <a:pt x="8" y="0"/>
                  <a:pt x="9" y="1"/>
                  <a:pt x="9" y="2"/>
                </a:cubicBezTo>
                <a:lnTo>
                  <a:pt x="9" y="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7" name="Freeform 55"/>
          <p:cNvSpPr>
            <a:spLocks/>
          </p:cNvSpPr>
          <p:nvPr/>
        </p:nvSpPr>
        <p:spPr bwMode="auto">
          <a:xfrm>
            <a:off x="5270390" y="5729020"/>
            <a:ext cx="35229" cy="157692"/>
          </a:xfrm>
          <a:custGeom>
            <a:avLst/>
            <a:gdLst>
              <a:gd name="T0" fmla="*/ 9 w 9"/>
              <a:gd name="T1" fmla="*/ 38 h 40"/>
              <a:gd name="T2" fmla="*/ 7 w 9"/>
              <a:gd name="T3" fmla="*/ 40 h 40"/>
              <a:gd name="T4" fmla="*/ 1 w 9"/>
              <a:gd name="T5" fmla="*/ 40 h 40"/>
              <a:gd name="T6" fmla="*/ 0 w 9"/>
              <a:gd name="T7" fmla="*/ 38 h 40"/>
              <a:gd name="T8" fmla="*/ 0 w 9"/>
              <a:gd name="T9" fmla="*/ 2 h 40"/>
              <a:gd name="T10" fmla="*/ 1 w 9"/>
              <a:gd name="T11" fmla="*/ 0 h 40"/>
              <a:gd name="T12" fmla="*/ 7 w 9"/>
              <a:gd name="T13" fmla="*/ 0 h 40"/>
              <a:gd name="T14" fmla="*/ 9 w 9"/>
              <a:gd name="T15" fmla="*/ 2 h 40"/>
              <a:gd name="T16" fmla="*/ 9 w 9"/>
              <a:gd name="T17"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40">
                <a:moveTo>
                  <a:pt x="9" y="38"/>
                </a:moveTo>
                <a:cubicBezTo>
                  <a:pt x="9" y="39"/>
                  <a:pt x="8" y="40"/>
                  <a:pt x="7" y="40"/>
                </a:cubicBezTo>
                <a:cubicBezTo>
                  <a:pt x="1" y="40"/>
                  <a:pt x="1" y="40"/>
                  <a:pt x="1" y="40"/>
                </a:cubicBezTo>
                <a:cubicBezTo>
                  <a:pt x="1" y="40"/>
                  <a:pt x="0" y="39"/>
                  <a:pt x="0" y="38"/>
                </a:cubicBezTo>
                <a:cubicBezTo>
                  <a:pt x="0" y="2"/>
                  <a:pt x="0" y="2"/>
                  <a:pt x="0" y="2"/>
                </a:cubicBezTo>
                <a:cubicBezTo>
                  <a:pt x="0" y="1"/>
                  <a:pt x="1" y="0"/>
                  <a:pt x="1" y="0"/>
                </a:cubicBezTo>
                <a:cubicBezTo>
                  <a:pt x="7" y="0"/>
                  <a:pt x="7" y="0"/>
                  <a:pt x="7" y="0"/>
                </a:cubicBezTo>
                <a:cubicBezTo>
                  <a:pt x="8" y="0"/>
                  <a:pt x="9" y="1"/>
                  <a:pt x="9" y="2"/>
                </a:cubicBezTo>
                <a:lnTo>
                  <a:pt x="9" y="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8" name="Freeform 56"/>
          <p:cNvSpPr>
            <a:spLocks/>
          </p:cNvSpPr>
          <p:nvPr/>
        </p:nvSpPr>
        <p:spPr bwMode="auto">
          <a:xfrm>
            <a:off x="5377755" y="5732375"/>
            <a:ext cx="31875" cy="154336"/>
          </a:xfrm>
          <a:custGeom>
            <a:avLst/>
            <a:gdLst>
              <a:gd name="T0" fmla="*/ 8 w 8"/>
              <a:gd name="T1" fmla="*/ 38 h 39"/>
              <a:gd name="T2" fmla="*/ 7 w 8"/>
              <a:gd name="T3" fmla="*/ 39 h 39"/>
              <a:gd name="T4" fmla="*/ 1 w 8"/>
              <a:gd name="T5" fmla="*/ 39 h 39"/>
              <a:gd name="T6" fmla="*/ 0 w 8"/>
              <a:gd name="T7" fmla="*/ 38 h 39"/>
              <a:gd name="T8" fmla="*/ 0 w 8"/>
              <a:gd name="T9" fmla="*/ 1 h 39"/>
              <a:gd name="T10" fmla="*/ 1 w 8"/>
              <a:gd name="T11" fmla="*/ 0 h 39"/>
              <a:gd name="T12" fmla="*/ 7 w 8"/>
              <a:gd name="T13" fmla="*/ 0 h 39"/>
              <a:gd name="T14" fmla="*/ 8 w 8"/>
              <a:gd name="T15" fmla="*/ 1 h 39"/>
              <a:gd name="T16" fmla="*/ 8 w 8"/>
              <a:gd name="T17"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9">
                <a:moveTo>
                  <a:pt x="8" y="38"/>
                </a:moveTo>
                <a:cubicBezTo>
                  <a:pt x="8" y="39"/>
                  <a:pt x="8" y="39"/>
                  <a:pt x="7" y="39"/>
                </a:cubicBezTo>
                <a:cubicBezTo>
                  <a:pt x="1" y="39"/>
                  <a:pt x="1" y="39"/>
                  <a:pt x="1" y="39"/>
                </a:cubicBezTo>
                <a:cubicBezTo>
                  <a:pt x="0" y="39"/>
                  <a:pt x="0" y="39"/>
                  <a:pt x="0" y="38"/>
                </a:cubicBezTo>
                <a:cubicBezTo>
                  <a:pt x="0" y="1"/>
                  <a:pt x="0" y="1"/>
                  <a:pt x="0" y="1"/>
                </a:cubicBezTo>
                <a:cubicBezTo>
                  <a:pt x="0" y="0"/>
                  <a:pt x="0" y="0"/>
                  <a:pt x="1" y="0"/>
                </a:cubicBezTo>
                <a:cubicBezTo>
                  <a:pt x="7" y="0"/>
                  <a:pt x="7" y="0"/>
                  <a:pt x="7" y="0"/>
                </a:cubicBezTo>
                <a:cubicBezTo>
                  <a:pt x="8" y="0"/>
                  <a:pt x="8" y="0"/>
                  <a:pt x="8" y="1"/>
                </a:cubicBezTo>
                <a:lnTo>
                  <a:pt x="8" y="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9" name="Freeform 57"/>
          <p:cNvSpPr>
            <a:spLocks/>
          </p:cNvSpPr>
          <p:nvPr/>
        </p:nvSpPr>
        <p:spPr bwMode="auto">
          <a:xfrm>
            <a:off x="5146250" y="5628367"/>
            <a:ext cx="278476" cy="88912"/>
          </a:xfrm>
          <a:custGeom>
            <a:avLst/>
            <a:gdLst>
              <a:gd name="T0" fmla="*/ 23 w 70"/>
              <a:gd name="T1" fmla="*/ 4 h 22"/>
              <a:gd name="T2" fmla="*/ 47 w 70"/>
              <a:gd name="T3" fmla="*/ 4 h 22"/>
              <a:gd name="T4" fmla="*/ 64 w 70"/>
              <a:gd name="T5" fmla="*/ 14 h 22"/>
              <a:gd name="T6" fmla="*/ 62 w 70"/>
              <a:gd name="T7" fmla="*/ 22 h 22"/>
              <a:gd name="T8" fmla="*/ 49 w 70"/>
              <a:gd name="T9" fmla="*/ 22 h 22"/>
              <a:gd name="T10" fmla="*/ 21 w 70"/>
              <a:gd name="T11" fmla="*/ 22 h 22"/>
              <a:gd name="T12" fmla="*/ 9 w 70"/>
              <a:gd name="T13" fmla="*/ 22 h 22"/>
              <a:gd name="T14" fmla="*/ 7 w 70"/>
              <a:gd name="T15" fmla="*/ 14 h 22"/>
              <a:gd name="T16" fmla="*/ 23 w 70"/>
              <a:gd name="T1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2">
                <a:moveTo>
                  <a:pt x="23" y="4"/>
                </a:moveTo>
                <a:cubicBezTo>
                  <a:pt x="30" y="0"/>
                  <a:pt x="41" y="0"/>
                  <a:pt x="47" y="4"/>
                </a:cubicBezTo>
                <a:cubicBezTo>
                  <a:pt x="64" y="14"/>
                  <a:pt x="64" y="14"/>
                  <a:pt x="64" y="14"/>
                </a:cubicBezTo>
                <a:cubicBezTo>
                  <a:pt x="70" y="18"/>
                  <a:pt x="69" y="22"/>
                  <a:pt x="62" y="22"/>
                </a:cubicBezTo>
                <a:cubicBezTo>
                  <a:pt x="49" y="22"/>
                  <a:pt x="49" y="22"/>
                  <a:pt x="49" y="22"/>
                </a:cubicBezTo>
                <a:cubicBezTo>
                  <a:pt x="42" y="22"/>
                  <a:pt x="29" y="22"/>
                  <a:pt x="21" y="22"/>
                </a:cubicBezTo>
                <a:cubicBezTo>
                  <a:pt x="9" y="22"/>
                  <a:pt x="9" y="22"/>
                  <a:pt x="9" y="22"/>
                </a:cubicBezTo>
                <a:cubicBezTo>
                  <a:pt x="1" y="22"/>
                  <a:pt x="0" y="18"/>
                  <a:pt x="7" y="14"/>
                </a:cubicBezTo>
                <a:lnTo>
                  <a:pt x="23" y="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0" name="Freeform 58"/>
          <p:cNvSpPr>
            <a:spLocks noEditPoints="1"/>
          </p:cNvSpPr>
          <p:nvPr/>
        </p:nvSpPr>
        <p:spPr bwMode="auto">
          <a:xfrm>
            <a:off x="5131152" y="5891745"/>
            <a:ext cx="313705" cy="35229"/>
          </a:xfrm>
          <a:custGeom>
            <a:avLst/>
            <a:gdLst>
              <a:gd name="T0" fmla="*/ 77 w 79"/>
              <a:gd name="T1" fmla="*/ 0 h 9"/>
              <a:gd name="T2" fmla="*/ 1 w 79"/>
              <a:gd name="T3" fmla="*/ 0 h 9"/>
              <a:gd name="T4" fmla="*/ 0 w 79"/>
              <a:gd name="T5" fmla="*/ 1 h 9"/>
              <a:gd name="T6" fmla="*/ 0 w 79"/>
              <a:gd name="T7" fmla="*/ 8 h 9"/>
              <a:gd name="T8" fmla="*/ 1 w 79"/>
              <a:gd name="T9" fmla="*/ 9 h 9"/>
              <a:gd name="T10" fmla="*/ 77 w 79"/>
              <a:gd name="T11" fmla="*/ 9 h 9"/>
              <a:gd name="T12" fmla="*/ 79 w 79"/>
              <a:gd name="T13" fmla="*/ 8 h 9"/>
              <a:gd name="T14" fmla="*/ 79 w 79"/>
              <a:gd name="T15" fmla="*/ 1 h 9"/>
              <a:gd name="T16" fmla="*/ 77 w 79"/>
              <a:gd name="T17" fmla="*/ 0 h 9"/>
              <a:gd name="T18" fmla="*/ 54 w 79"/>
              <a:gd name="T19" fmla="*/ 7 h 9"/>
              <a:gd name="T20" fmla="*/ 53 w 79"/>
              <a:gd name="T21" fmla="*/ 8 h 9"/>
              <a:gd name="T22" fmla="*/ 26 w 79"/>
              <a:gd name="T23" fmla="*/ 8 h 9"/>
              <a:gd name="T24" fmla="*/ 25 w 79"/>
              <a:gd name="T25" fmla="*/ 7 h 9"/>
              <a:gd name="T26" fmla="*/ 25 w 79"/>
              <a:gd name="T27" fmla="*/ 6 h 9"/>
              <a:gd name="T28" fmla="*/ 26 w 79"/>
              <a:gd name="T29" fmla="*/ 5 h 9"/>
              <a:gd name="T30" fmla="*/ 53 w 79"/>
              <a:gd name="T31" fmla="*/ 5 h 9"/>
              <a:gd name="T32" fmla="*/ 54 w 79"/>
              <a:gd name="T33" fmla="*/ 6 h 9"/>
              <a:gd name="T34" fmla="*/ 54 w 79"/>
              <a:gd name="T35" fmla="*/ 7 h 9"/>
              <a:gd name="T36" fmla="*/ 54 w 79"/>
              <a:gd name="T37" fmla="*/ 3 h 9"/>
              <a:gd name="T38" fmla="*/ 53 w 79"/>
              <a:gd name="T39" fmla="*/ 4 h 9"/>
              <a:gd name="T40" fmla="*/ 26 w 79"/>
              <a:gd name="T41" fmla="*/ 4 h 9"/>
              <a:gd name="T42" fmla="*/ 25 w 79"/>
              <a:gd name="T43" fmla="*/ 3 h 9"/>
              <a:gd name="T44" fmla="*/ 25 w 79"/>
              <a:gd name="T45" fmla="*/ 3 h 9"/>
              <a:gd name="T46" fmla="*/ 26 w 79"/>
              <a:gd name="T47" fmla="*/ 2 h 9"/>
              <a:gd name="T48" fmla="*/ 53 w 79"/>
              <a:gd name="T49" fmla="*/ 2 h 9"/>
              <a:gd name="T50" fmla="*/ 54 w 79"/>
              <a:gd name="T5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9">
                <a:moveTo>
                  <a:pt x="77" y="0"/>
                </a:moveTo>
                <a:cubicBezTo>
                  <a:pt x="1" y="0"/>
                  <a:pt x="1" y="0"/>
                  <a:pt x="1" y="0"/>
                </a:cubicBezTo>
                <a:cubicBezTo>
                  <a:pt x="1" y="0"/>
                  <a:pt x="0" y="0"/>
                  <a:pt x="0" y="1"/>
                </a:cubicBezTo>
                <a:cubicBezTo>
                  <a:pt x="0" y="8"/>
                  <a:pt x="0" y="8"/>
                  <a:pt x="0" y="8"/>
                </a:cubicBezTo>
                <a:cubicBezTo>
                  <a:pt x="0" y="9"/>
                  <a:pt x="1" y="9"/>
                  <a:pt x="1" y="9"/>
                </a:cubicBezTo>
                <a:cubicBezTo>
                  <a:pt x="77" y="9"/>
                  <a:pt x="77" y="9"/>
                  <a:pt x="77" y="9"/>
                </a:cubicBezTo>
                <a:cubicBezTo>
                  <a:pt x="78" y="9"/>
                  <a:pt x="79" y="9"/>
                  <a:pt x="79" y="8"/>
                </a:cubicBezTo>
                <a:cubicBezTo>
                  <a:pt x="79" y="1"/>
                  <a:pt x="79" y="1"/>
                  <a:pt x="79" y="1"/>
                </a:cubicBezTo>
                <a:cubicBezTo>
                  <a:pt x="79" y="0"/>
                  <a:pt x="78" y="0"/>
                  <a:pt x="77" y="0"/>
                </a:cubicBezTo>
                <a:close/>
                <a:moveTo>
                  <a:pt x="54" y="7"/>
                </a:moveTo>
                <a:cubicBezTo>
                  <a:pt x="54" y="7"/>
                  <a:pt x="53" y="8"/>
                  <a:pt x="53" y="8"/>
                </a:cubicBezTo>
                <a:cubicBezTo>
                  <a:pt x="26" y="8"/>
                  <a:pt x="26" y="8"/>
                  <a:pt x="26" y="8"/>
                </a:cubicBezTo>
                <a:cubicBezTo>
                  <a:pt x="25" y="8"/>
                  <a:pt x="25" y="7"/>
                  <a:pt x="25" y="7"/>
                </a:cubicBezTo>
                <a:cubicBezTo>
                  <a:pt x="25" y="6"/>
                  <a:pt x="25" y="6"/>
                  <a:pt x="25" y="6"/>
                </a:cubicBezTo>
                <a:cubicBezTo>
                  <a:pt x="25" y="6"/>
                  <a:pt x="25" y="5"/>
                  <a:pt x="26" y="5"/>
                </a:cubicBezTo>
                <a:cubicBezTo>
                  <a:pt x="53" y="5"/>
                  <a:pt x="53" y="5"/>
                  <a:pt x="53" y="5"/>
                </a:cubicBezTo>
                <a:cubicBezTo>
                  <a:pt x="53" y="5"/>
                  <a:pt x="54" y="6"/>
                  <a:pt x="54" y="6"/>
                </a:cubicBezTo>
                <a:lnTo>
                  <a:pt x="54" y="7"/>
                </a:lnTo>
                <a:close/>
                <a:moveTo>
                  <a:pt x="54" y="3"/>
                </a:moveTo>
                <a:cubicBezTo>
                  <a:pt x="54" y="4"/>
                  <a:pt x="53" y="4"/>
                  <a:pt x="53" y="4"/>
                </a:cubicBezTo>
                <a:cubicBezTo>
                  <a:pt x="26" y="4"/>
                  <a:pt x="26" y="4"/>
                  <a:pt x="26" y="4"/>
                </a:cubicBezTo>
                <a:cubicBezTo>
                  <a:pt x="25" y="4"/>
                  <a:pt x="25" y="4"/>
                  <a:pt x="25" y="3"/>
                </a:cubicBezTo>
                <a:cubicBezTo>
                  <a:pt x="25" y="3"/>
                  <a:pt x="25" y="3"/>
                  <a:pt x="25" y="3"/>
                </a:cubicBezTo>
                <a:cubicBezTo>
                  <a:pt x="25" y="2"/>
                  <a:pt x="25" y="2"/>
                  <a:pt x="26" y="2"/>
                </a:cubicBezTo>
                <a:cubicBezTo>
                  <a:pt x="53" y="2"/>
                  <a:pt x="53" y="2"/>
                  <a:pt x="53" y="2"/>
                </a:cubicBezTo>
                <a:cubicBezTo>
                  <a:pt x="53" y="2"/>
                  <a:pt x="54" y="2"/>
                  <a:pt x="54"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1" name="Freeform 59"/>
          <p:cNvSpPr>
            <a:spLocks noEditPoints="1"/>
          </p:cNvSpPr>
          <p:nvPr/>
        </p:nvSpPr>
        <p:spPr bwMode="auto">
          <a:xfrm>
            <a:off x="1247586" y="5593137"/>
            <a:ext cx="194597" cy="258345"/>
          </a:xfrm>
          <a:custGeom>
            <a:avLst/>
            <a:gdLst>
              <a:gd name="T0" fmla="*/ 36 w 49"/>
              <a:gd name="T1" fmla="*/ 64 h 65"/>
              <a:gd name="T2" fmla="*/ 38 w 49"/>
              <a:gd name="T3" fmla="*/ 65 h 65"/>
              <a:gd name="T4" fmla="*/ 38 w 49"/>
              <a:gd name="T5" fmla="*/ 60 h 65"/>
              <a:gd name="T6" fmla="*/ 49 w 49"/>
              <a:gd name="T7" fmla="*/ 24 h 65"/>
              <a:gd name="T8" fmla="*/ 25 w 49"/>
              <a:gd name="T9" fmla="*/ 0 h 65"/>
              <a:gd name="T10" fmla="*/ 0 w 49"/>
              <a:gd name="T11" fmla="*/ 24 h 65"/>
              <a:gd name="T12" fmla="*/ 12 w 49"/>
              <a:gd name="T13" fmla="*/ 60 h 65"/>
              <a:gd name="T14" fmla="*/ 12 w 49"/>
              <a:gd name="T15" fmla="*/ 65 h 65"/>
              <a:gd name="T16" fmla="*/ 13 w 49"/>
              <a:gd name="T17" fmla="*/ 64 h 65"/>
              <a:gd name="T18" fmla="*/ 36 w 49"/>
              <a:gd name="T19" fmla="*/ 64 h 65"/>
              <a:gd name="T20" fmla="*/ 8 w 49"/>
              <a:gd name="T21" fmla="*/ 27 h 65"/>
              <a:gd name="T22" fmla="*/ 7 w 49"/>
              <a:gd name="T23" fmla="*/ 28 h 65"/>
              <a:gd name="T24" fmla="*/ 5 w 49"/>
              <a:gd name="T25" fmla="*/ 27 h 65"/>
              <a:gd name="T26" fmla="*/ 5 w 49"/>
              <a:gd name="T27" fmla="*/ 19 h 65"/>
              <a:gd name="T28" fmla="*/ 7 w 49"/>
              <a:gd name="T29" fmla="*/ 17 h 65"/>
              <a:gd name="T30" fmla="*/ 8 w 49"/>
              <a:gd name="T31" fmla="*/ 19 h 65"/>
              <a:gd name="T32" fmla="*/ 8 w 49"/>
              <a:gd name="T33"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65">
                <a:moveTo>
                  <a:pt x="36" y="64"/>
                </a:moveTo>
                <a:cubicBezTo>
                  <a:pt x="37" y="64"/>
                  <a:pt x="37" y="64"/>
                  <a:pt x="38" y="65"/>
                </a:cubicBezTo>
                <a:cubicBezTo>
                  <a:pt x="38" y="60"/>
                  <a:pt x="38" y="60"/>
                  <a:pt x="38" y="60"/>
                </a:cubicBezTo>
                <a:cubicBezTo>
                  <a:pt x="38" y="53"/>
                  <a:pt x="49" y="30"/>
                  <a:pt x="49" y="24"/>
                </a:cubicBezTo>
                <a:cubicBezTo>
                  <a:pt x="49" y="11"/>
                  <a:pt x="38" y="0"/>
                  <a:pt x="25" y="0"/>
                </a:cubicBezTo>
                <a:cubicBezTo>
                  <a:pt x="11" y="0"/>
                  <a:pt x="0" y="11"/>
                  <a:pt x="0" y="24"/>
                </a:cubicBezTo>
                <a:cubicBezTo>
                  <a:pt x="0" y="30"/>
                  <a:pt x="11" y="54"/>
                  <a:pt x="12" y="60"/>
                </a:cubicBezTo>
                <a:cubicBezTo>
                  <a:pt x="12" y="65"/>
                  <a:pt x="12" y="65"/>
                  <a:pt x="12" y="65"/>
                </a:cubicBezTo>
                <a:cubicBezTo>
                  <a:pt x="12" y="64"/>
                  <a:pt x="13" y="64"/>
                  <a:pt x="13" y="64"/>
                </a:cubicBezTo>
                <a:lnTo>
                  <a:pt x="36" y="64"/>
                </a:lnTo>
                <a:close/>
                <a:moveTo>
                  <a:pt x="8" y="27"/>
                </a:moveTo>
                <a:cubicBezTo>
                  <a:pt x="8" y="28"/>
                  <a:pt x="7" y="28"/>
                  <a:pt x="7" y="28"/>
                </a:cubicBezTo>
                <a:cubicBezTo>
                  <a:pt x="6" y="28"/>
                  <a:pt x="5" y="28"/>
                  <a:pt x="5" y="27"/>
                </a:cubicBezTo>
                <a:cubicBezTo>
                  <a:pt x="5" y="19"/>
                  <a:pt x="5" y="19"/>
                  <a:pt x="5" y="19"/>
                </a:cubicBezTo>
                <a:cubicBezTo>
                  <a:pt x="5" y="18"/>
                  <a:pt x="6" y="17"/>
                  <a:pt x="7" y="17"/>
                </a:cubicBezTo>
                <a:cubicBezTo>
                  <a:pt x="7" y="17"/>
                  <a:pt x="8" y="18"/>
                  <a:pt x="8" y="19"/>
                </a:cubicBezTo>
                <a:lnTo>
                  <a:pt x="8" y="2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2" name="Freeform 60"/>
          <p:cNvSpPr>
            <a:spLocks/>
          </p:cNvSpPr>
          <p:nvPr/>
        </p:nvSpPr>
        <p:spPr bwMode="auto">
          <a:xfrm>
            <a:off x="1306300" y="5938716"/>
            <a:ext cx="80523" cy="16776"/>
          </a:xfrm>
          <a:custGeom>
            <a:avLst/>
            <a:gdLst>
              <a:gd name="T0" fmla="*/ 0 w 20"/>
              <a:gd name="T1" fmla="*/ 3 h 4"/>
              <a:gd name="T2" fmla="*/ 2 w 20"/>
              <a:gd name="T3" fmla="*/ 4 h 4"/>
              <a:gd name="T4" fmla="*/ 18 w 20"/>
              <a:gd name="T5" fmla="*/ 4 h 4"/>
              <a:gd name="T6" fmla="*/ 20 w 20"/>
              <a:gd name="T7" fmla="*/ 3 h 4"/>
              <a:gd name="T8" fmla="*/ 20 w 20"/>
              <a:gd name="T9" fmla="*/ 0 h 4"/>
              <a:gd name="T10" fmla="*/ 0 w 20"/>
              <a:gd name="T11" fmla="*/ 0 h 4"/>
              <a:gd name="T12" fmla="*/ 0 w 20"/>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0" h="4">
                <a:moveTo>
                  <a:pt x="0" y="3"/>
                </a:moveTo>
                <a:cubicBezTo>
                  <a:pt x="0" y="4"/>
                  <a:pt x="1" y="4"/>
                  <a:pt x="2" y="4"/>
                </a:cubicBezTo>
                <a:cubicBezTo>
                  <a:pt x="18" y="4"/>
                  <a:pt x="18" y="4"/>
                  <a:pt x="18" y="4"/>
                </a:cubicBezTo>
                <a:cubicBezTo>
                  <a:pt x="19" y="4"/>
                  <a:pt x="20" y="4"/>
                  <a:pt x="20" y="3"/>
                </a:cubicBezTo>
                <a:cubicBezTo>
                  <a:pt x="20" y="0"/>
                  <a:pt x="20" y="0"/>
                  <a:pt x="20" y="0"/>
                </a:cubicBezTo>
                <a:cubicBezTo>
                  <a:pt x="0" y="0"/>
                  <a:pt x="0" y="0"/>
                  <a:pt x="0" y="0"/>
                </a:cubicBezTo>
                <a:lnTo>
                  <a:pt x="0"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3" name="Freeform 61"/>
          <p:cNvSpPr>
            <a:spLocks/>
          </p:cNvSpPr>
          <p:nvPr/>
        </p:nvSpPr>
        <p:spPr bwMode="auto">
          <a:xfrm>
            <a:off x="1286169" y="5851483"/>
            <a:ext cx="115752" cy="78846"/>
          </a:xfrm>
          <a:custGeom>
            <a:avLst/>
            <a:gdLst>
              <a:gd name="T0" fmla="*/ 28 w 29"/>
              <a:gd name="T1" fmla="*/ 1 h 20"/>
              <a:gd name="T2" fmla="*/ 26 w 29"/>
              <a:gd name="T3" fmla="*/ 0 h 20"/>
              <a:gd name="T4" fmla="*/ 3 w 29"/>
              <a:gd name="T5" fmla="*/ 0 h 20"/>
              <a:gd name="T6" fmla="*/ 2 w 29"/>
              <a:gd name="T7" fmla="*/ 1 h 20"/>
              <a:gd name="T8" fmla="*/ 0 w 29"/>
              <a:gd name="T9" fmla="*/ 3 h 20"/>
              <a:gd name="T10" fmla="*/ 0 w 29"/>
              <a:gd name="T11" fmla="*/ 17 h 20"/>
              <a:gd name="T12" fmla="*/ 3 w 29"/>
              <a:gd name="T13" fmla="*/ 20 h 20"/>
              <a:gd name="T14" fmla="*/ 5 w 29"/>
              <a:gd name="T15" fmla="*/ 20 h 20"/>
              <a:gd name="T16" fmla="*/ 25 w 29"/>
              <a:gd name="T17" fmla="*/ 20 h 20"/>
              <a:gd name="T18" fmla="*/ 26 w 29"/>
              <a:gd name="T19" fmla="*/ 20 h 20"/>
              <a:gd name="T20" fmla="*/ 29 w 29"/>
              <a:gd name="T21" fmla="*/ 17 h 20"/>
              <a:gd name="T22" fmla="*/ 29 w 29"/>
              <a:gd name="T23" fmla="*/ 3 h 20"/>
              <a:gd name="T24" fmla="*/ 28 w 29"/>
              <a:gd name="T2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0">
                <a:moveTo>
                  <a:pt x="28" y="1"/>
                </a:moveTo>
                <a:cubicBezTo>
                  <a:pt x="27" y="0"/>
                  <a:pt x="27" y="0"/>
                  <a:pt x="26" y="0"/>
                </a:cubicBezTo>
                <a:cubicBezTo>
                  <a:pt x="3" y="0"/>
                  <a:pt x="3" y="0"/>
                  <a:pt x="3" y="0"/>
                </a:cubicBezTo>
                <a:cubicBezTo>
                  <a:pt x="3" y="0"/>
                  <a:pt x="2" y="0"/>
                  <a:pt x="2" y="1"/>
                </a:cubicBezTo>
                <a:cubicBezTo>
                  <a:pt x="1" y="1"/>
                  <a:pt x="0" y="2"/>
                  <a:pt x="0" y="3"/>
                </a:cubicBezTo>
                <a:cubicBezTo>
                  <a:pt x="0" y="17"/>
                  <a:pt x="0" y="17"/>
                  <a:pt x="0" y="17"/>
                </a:cubicBezTo>
                <a:cubicBezTo>
                  <a:pt x="0" y="19"/>
                  <a:pt x="2" y="20"/>
                  <a:pt x="3" y="20"/>
                </a:cubicBezTo>
                <a:cubicBezTo>
                  <a:pt x="5" y="20"/>
                  <a:pt x="5" y="20"/>
                  <a:pt x="5" y="20"/>
                </a:cubicBezTo>
                <a:cubicBezTo>
                  <a:pt x="25" y="20"/>
                  <a:pt x="25" y="20"/>
                  <a:pt x="25" y="20"/>
                </a:cubicBezTo>
                <a:cubicBezTo>
                  <a:pt x="26" y="20"/>
                  <a:pt x="26" y="20"/>
                  <a:pt x="26" y="20"/>
                </a:cubicBezTo>
                <a:cubicBezTo>
                  <a:pt x="28" y="20"/>
                  <a:pt x="29" y="19"/>
                  <a:pt x="29" y="17"/>
                </a:cubicBezTo>
                <a:cubicBezTo>
                  <a:pt x="29" y="3"/>
                  <a:pt x="29" y="3"/>
                  <a:pt x="29" y="3"/>
                </a:cubicBezTo>
                <a:cubicBezTo>
                  <a:pt x="29" y="2"/>
                  <a:pt x="28" y="1"/>
                  <a:pt x="28"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4" name="Freeform 62"/>
          <p:cNvSpPr>
            <a:spLocks/>
          </p:cNvSpPr>
          <p:nvPr/>
        </p:nvSpPr>
        <p:spPr bwMode="auto">
          <a:xfrm>
            <a:off x="3121427" y="1962884"/>
            <a:ext cx="301962" cy="8389"/>
          </a:xfrm>
          <a:custGeom>
            <a:avLst/>
            <a:gdLst>
              <a:gd name="T0" fmla="*/ 2 w 76"/>
              <a:gd name="T1" fmla="*/ 2 h 2"/>
              <a:gd name="T2" fmla="*/ 0 w 76"/>
              <a:gd name="T3" fmla="*/ 1 h 2"/>
              <a:gd name="T4" fmla="*/ 2 w 76"/>
              <a:gd name="T5" fmla="*/ 0 h 2"/>
              <a:gd name="T6" fmla="*/ 75 w 76"/>
              <a:gd name="T7" fmla="*/ 0 h 2"/>
              <a:gd name="T8" fmla="*/ 76 w 76"/>
              <a:gd name="T9" fmla="*/ 1 h 2"/>
              <a:gd name="T10" fmla="*/ 75 w 76"/>
              <a:gd name="T11" fmla="*/ 2 h 2"/>
              <a:gd name="T12" fmla="*/ 2 w 7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76" h="2">
                <a:moveTo>
                  <a:pt x="2" y="2"/>
                </a:moveTo>
                <a:cubicBezTo>
                  <a:pt x="1" y="2"/>
                  <a:pt x="0" y="2"/>
                  <a:pt x="0" y="1"/>
                </a:cubicBezTo>
                <a:cubicBezTo>
                  <a:pt x="0" y="0"/>
                  <a:pt x="1" y="0"/>
                  <a:pt x="2" y="0"/>
                </a:cubicBezTo>
                <a:cubicBezTo>
                  <a:pt x="75" y="0"/>
                  <a:pt x="75" y="0"/>
                  <a:pt x="75" y="0"/>
                </a:cubicBezTo>
                <a:cubicBezTo>
                  <a:pt x="75" y="0"/>
                  <a:pt x="76" y="0"/>
                  <a:pt x="76" y="1"/>
                </a:cubicBezTo>
                <a:cubicBezTo>
                  <a:pt x="76" y="2"/>
                  <a:pt x="75" y="2"/>
                  <a:pt x="75" y="2"/>
                </a:cubicBez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5" name="Rectangle 63"/>
          <p:cNvSpPr>
            <a:spLocks noChangeArrowheads="1"/>
          </p:cNvSpPr>
          <p:nvPr/>
        </p:nvSpPr>
        <p:spPr bwMode="auto">
          <a:xfrm>
            <a:off x="3161689" y="1791772"/>
            <a:ext cx="43617" cy="147626"/>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6" name="Rectangle 64"/>
          <p:cNvSpPr>
            <a:spLocks noChangeArrowheads="1"/>
          </p:cNvSpPr>
          <p:nvPr/>
        </p:nvSpPr>
        <p:spPr bwMode="auto">
          <a:xfrm>
            <a:off x="3225436" y="1741445"/>
            <a:ext cx="43617" cy="19795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7" name="Rectangle 65"/>
          <p:cNvSpPr>
            <a:spLocks noChangeArrowheads="1"/>
          </p:cNvSpPr>
          <p:nvPr/>
        </p:nvSpPr>
        <p:spPr bwMode="auto">
          <a:xfrm>
            <a:off x="3284152" y="1803515"/>
            <a:ext cx="43617" cy="13588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8" name="Rectangle 66"/>
          <p:cNvSpPr>
            <a:spLocks noChangeArrowheads="1"/>
          </p:cNvSpPr>
          <p:nvPr/>
        </p:nvSpPr>
        <p:spPr bwMode="auto">
          <a:xfrm>
            <a:off x="3351255" y="1848810"/>
            <a:ext cx="43617" cy="9058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9" name="Freeform 67"/>
          <p:cNvSpPr>
            <a:spLocks noEditPoints="1"/>
          </p:cNvSpPr>
          <p:nvPr/>
        </p:nvSpPr>
        <p:spPr bwMode="auto">
          <a:xfrm>
            <a:off x="4582588" y="838914"/>
            <a:ext cx="281832" cy="211373"/>
          </a:xfrm>
          <a:custGeom>
            <a:avLst/>
            <a:gdLst>
              <a:gd name="T0" fmla="*/ 1 w 71"/>
              <a:gd name="T1" fmla="*/ 53 h 53"/>
              <a:gd name="T2" fmla="*/ 0 w 71"/>
              <a:gd name="T3" fmla="*/ 53 h 53"/>
              <a:gd name="T4" fmla="*/ 0 w 71"/>
              <a:gd name="T5" fmla="*/ 52 h 53"/>
              <a:gd name="T6" fmla="*/ 0 w 71"/>
              <a:gd name="T7" fmla="*/ 1 h 53"/>
              <a:gd name="T8" fmla="*/ 0 w 71"/>
              <a:gd name="T9" fmla="*/ 0 h 53"/>
              <a:gd name="T10" fmla="*/ 1 w 71"/>
              <a:gd name="T11" fmla="*/ 0 h 53"/>
              <a:gd name="T12" fmla="*/ 69 w 71"/>
              <a:gd name="T13" fmla="*/ 0 h 53"/>
              <a:gd name="T14" fmla="*/ 70 w 71"/>
              <a:gd name="T15" fmla="*/ 0 h 53"/>
              <a:gd name="T16" fmla="*/ 71 w 71"/>
              <a:gd name="T17" fmla="*/ 1 h 53"/>
              <a:gd name="T18" fmla="*/ 71 w 71"/>
              <a:gd name="T19" fmla="*/ 52 h 53"/>
              <a:gd name="T20" fmla="*/ 70 w 71"/>
              <a:gd name="T21" fmla="*/ 53 h 53"/>
              <a:gd name="T22" fmla="*/ 69 w 71"/>
              <a:gd name="T23" fmla="*/ 53 h 53"/>
              <a:gd name="T24" fmla="*/ 1 w 71"/>
              <a:gd name="T25" fmla="*/ 53 h 53"/>
              <a:gd name="T26" fmla="*/ 69 w 71"/>
              <a:gd name="T27" fmla="*/ 52 h 53"/>
              <a:gd name="T28" fmla="*/ 69 w 71"/>
              <a:gd name="T29" fmla="*/ 50 h 53"/>
              <a:gd name="T30" fmla="*/ 69 w 71"/>
              <a:gd name="T31" fmla="*/ 52 h 53"/>
              <a:gd name="T32" fmla="*/ 2 w 71"/>
              <a:gd name="T33" fmla="*/ 50 h 53"/>
              <a:gd name="T34" fmla="*/ 68 w 71"/>
              <a:gd name="T35" fmla="*/ 50 h 53"/>
              <a:gd name="T36" fmla="*/ 68 w 71"/>
              <a:gd name="T37" fmla="*/ 3 h 53"/>
              <a:gd name="T38" fmla="*/ 2 w 71"/>
              <a:gd name="T39" fmla="*/ 3 h 53"/>
              <a:gd name="T40" fmla="*/ 2 w 71"/>
              <a:gd name="T41"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53">
                <a:moveTo>
                  <a:pt x="1" y="53"/>
                </a:moveTo>
                <a:cubicBezTo>
                  <a:pt x="0" y="53"/>
                  <a:pt x="0" y="53"/>
                  <a:pt x="0" y="53"/>
                </a:cubicBezTo>
                <a:cubicBezTo>
                  <a:pt x="0" y="52"/>
                  <a:pt x="0" y="52"/>
                  <a:pt x="0" y="52"/>
                </a:cubicBezTo>
                <a:cubicBezTo>
                  <a:pt x="0" y="1"/>
                  <a:pt x="0" y="1"/>
                  <a:pt x="0" y="1"/>
                </a:cubicBezTo>
                <a:cubicBezTo>
                  <a:pt x="0" y="1"/>
                  <a:pt x="0" y="1"/>
                  <a:pt x="0" y="0"/>
                </a:cubicBezTo>
                <a:cubicBezTo>
                  <a:pt x="0" y="0"/>
                  <a:pt x="1" y="0"/>
                  <a:pt x="1" y="0"/>
                </a:cubicBezTo>
                <a:cubicBezTo>
                  <a:pt x="69" y="0"/>
                  <a:pt x="69" y="0"/>
                  <a:pt x="69" y="0"/>
                </a:cubicBezTo>
                <a:cubicBezTo>
                  <a:pt x="70" y="0"/>
                  <a:pt x="70" y="0"/>
                  <a:pt x="70" y="0"/>
                </a:cubicBezTo>
                <a:cubicBezTo>
                  <a:pt x="71" y="1"/>
                  <a:pt x="71" y="1"/>
                  <a:pt x="71" y="1"/>
                </a:cubicBezTo>
                <a:cubicBezTo>
                  <a:pt x="71" y="52"/>
                  <a:pt x="71" y="52"/>
                  <a:pt x="71" y="52"/>
                </a:cubicBezTo>
                <a:cubicBezTo>
                  <a:pt x="71" y="52"/>
                  <a:pt x="71" y="52"/>
                  <a:pt x="70" y="53"/>
                </a:cubicBezTo>
                <a:cubicBezTo>
                  <a:pt x="70" y="53"/>
                  <a:pt x="70" y="53"/>
                  <a:pt x="69" y="53"/>
                </a:cubicBezTo>
                <a:lnTo>
                  <a:pt x="1" y="53"/>
                </a:lnTo>
                <a:close/>
                <a:moveTo>
                  <a:pt x="69" y="52"/>
                </a:moveTo>
                <a:cubicBezTo>
                  <a:pt x="69" y="50"/>
                  <a:pt x="69" y="50"/>
                  <a:pt x="69" y="50"/>
                </a:cubicBezTo>
                <a:lnTo>
                  <a:pt x="69" y="52"/>
                </a:lnTo>
                <a:close/>
                <a:moveTo>
                  <a:pt x="2" y="50"/>
                </a:moveTo>
                <a:cubicBezTo>
                  <a:pt x="68" y="50"/>
                  <a:pt x="68" y="50"/>
                  <a:pt x="68" y="50"/>
                </a:cubicBezTo>
                <a:cubicBezTo>
                  <a:pt x="68" y="3"/>
                  <a:pt x="68" y="3"/>
                  <a:pt x="68" y="3"/>
                </a:cubicBezTo>
                <a:cubicBezTo>
                  <a:pt x="2" y="3"/>
                  <a:pt x="2" y="3"/>
                  <a:pt x="2" y="3"/>
                </a:cubicBezTo>
                <a:lnTo>
                  <a:pt x="2" y="5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0" name="Freeform 68"/>
          <p:cNvSpPr>
            <a:spLocks noEditPoints="1"/>
          </p:cNvSpPr>
          <p:nvPr/>
        </p:nvSpPr>
        <p:spPr bwMode="auto">
          <a:xfrm>
            <a:off x="4602719" y="855690"/>
            <a:ext cx="238215" cy="177822"/>
          </a:xfrm>
          <a:custGeom>
            <a:avLst/>
            <a:gdLst>
              <a:gd name="T0" fmla="*/ 5 w 142"/>
              <a:gd name="T1" fmla="*/ 106 h 106"/>
              <a:gd name="T2" fmla="*/ 2 w 142"/>
              <a:gd name="T3" fmla="*/ 104 h 106"/>
              <a:gd name="T4" fmla="*/ 0 w 142"/>
              <a:gd name="T5" fmla="*/ 104 h 106"/>
              <a:gd name="T6" fmla="*/ 0 w 142"/>
              <a:gd name="T7" fmla="*/ 2 h 106"/>
              <a:gd name="T8" fmla="*/ 2 w 142"/>
              <a:gd name="T9" fmla="*/ 0 h 106"/>
              <a:gd name="T10" fmla="*/ 5 w 142"/>
              <a:gd name="T11" fmla="*/ 0 h 106"/>
              <a:gd name="T12" fmla="*/ 140 w 142"/>
              <a:gd name="T13" fmla="*/ 0 h 106"/>
              <a:gd name="T14" fmla="*/ 142 w 142"/>
              <a:gd name="T15" fmla="*/ 0 h 106"/>
              <a:gd name="T16" fmla="*/ 142 w 142"/>
              <a:gd name="T17" fmla="*/ 2 h 106"/>
              <a:gd name="T18" fmla="*/ 142 w 142"/>
              <a:gd name="T19" fmla="*/ 104 h 106"/>
              <a:gd name="T20" fmla="*/ 142 w 142"/>
              <a:gd name="T21" fmla="*/ 104 h 106"/>
              <a:gd name="T22" fmla="*/ 140 w 142"/>
              <a:gd name="T23" fmla="*/ 106 h 106"/>
              <a:gd name="T24" fmla="*/ 5 w 142"/>
              <a:gd name="T25" fmla="*/ 106 h 106"/>
              <a:gd name="T26" fmla="*/ 140 w 142"/>
              <a:gd name="T27" fmla="*/ 104 h 106"/>
              <a:gd name="T28" fmla="*/ 140 w 142"/>
              <a:gd name="T29" fmla="*/ 99 h 106"/>
              <a:gd name="T30" fmla="*/ 140 w 142"/>
              <a:gd name="T31" fmla="*/ 104 h 106"/>
              <a:gd name="T32" fmla="*/ 7 w 142"/>
              <a:gd name="T33" fmla="*/ 99 h 106"/>
              <a:gd name="T34" fmla="*/ 137 w 142"/>
              <a:gd name="T35" fmla="*/ 99 h 106"/>
              <a:gd name="T36" fmla="*/ 137 w 142"/>
              <a:gd name="T37" fmla="*/ 4 h 106"/>
              <a:gd name="T38" fmla="*/ 7 w 142"/>
              <a:gd name="T39" fmla="*/ 4 h 106"/>
              <a:gd name="T40" fmla="*/ 7 w 142"/>
              <a:gd name="T41"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06">
                <a:moveTo>
                  <a:pt x="5" y="106"/>
                </a:moveTo>
                <a:lnTo>
                  <a:pt x="2" y="104"/>
                </a:lnTo>
                <a:lnTo>
                  <a:pt x="0" y="104"/>
                </a:lnTo>
                <a:lnTo>
                  <a:pt x="0" y="2"/>
                </a:lnTo>
                <a:lnTo>
                  <a:pt x="2" y="0"/>
                </a:lnTo>
                <a:lnTo>
                  <a:pt x="5" y="0"/>
                </a:lnTo>
                <a:lnTo>
                  <a:pt x="140" y="0"/>
                </a:lnTo>
                <a:lnTo>
                  <a:pt x="142" y="0"/>
                </a:lnTo>
                <a:lnTo>
                  <a:pt x="142" y="2"/>
                </a:lnTo>
                <a:lnTo>
                  <a:pt x="142" y="104"/>
                </a:lnTo>
                <a:lnTo>
                  <a:pt x="142" y="104"/>
                </a:lnTo>
                <a:lnTo>
                  <a:pt x="140" y="106"/>
                </a:lnTo>
                <a:lnTo>
                  <a:pt x="5" y="106"/>
                </a:lnTo>
                <a:close/>
                <a:moveTo>
                  <a:pt x="140" y="104"/>
                </a:moveTo>
                <a:lnTo>
                  <a:pt x="140" y="99"/>
                </a:lnTo>
                <a:lnTo>
                  <a:pt x="140" y="104"/>
                </a:lnTo>
                <a:close/>
                <a:moveTo>
                  <a:pt x="7" y="99"/>
                </a:moveTo>
                <a:lnTo>
                  <a:pt x="137" y="99"/>
                </a:lnTo>
                <a:lnTo>
                  <a:pt x="137" y="4"/>
                </a:lnTo>
                <a:lnTo>
                  <a:pt x="7" y="4"/>
                </a:lnTo>
                <a:lnTo>
                  <a:pt x="7" y="9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1" name="Freeform 69"/>
          <p:cNvSpPr>
            <a:spLocks noEditPoints="1"/>
          </p:cNvSpPr>
          <p:nvPr/>
        </p:nvSpPr>
        <p:spPr bwMode="auto">
          <a:xfrm>
            <a:off x="4587620" y="1073774"/>
            <a:ext cx="270089" cy="35229"/>
          </a:xfrm>
          <a:custGeom>
            <a:avLst/>
            <a:gdLst>
              <a:gd name="T0" fmla="*/ 2 w 68"/>
              <a:gd name="T1" fmla="*/ 9 h 9"/>
              <a:gd name="T2" fmla="*/ 1 w 68"/>
              <a:gd name="T3" fmla="*/ 9 h 9"/>
              <a:gd name="T4" fmla="*/ 0 w 68"/>
              <a:gd name="T5" fmla="*/ 8 h 9"/>
              <a:gd name="T6" fmla="*/ 0 w 68"/>
              <a:gd name="T7" fmla="*/ 1 h 9"/>
              <a:gd name="T8" fmla="*/ 1 w 68"/>
              <a:gd name="T9" fmla="*/ 1 h 9"/>
              <a:gd name="T10" fmla="*/ 2 w 68"/>
              <a:gd name="T11" fmla="*/ 0 h 9"/>
              <a:gd name="T12" fmla="*/ 66 w 68"/>
              <a:gd name="T13" fmla="*/ 0 h 9"/>
              <a:gd name="T14" fmla="*/ 68 w 68"/>
              <a:gd name="T15" fmla="*/ 1 h 9"/>
              <a:gd name="T16" fmla="*/ 68 w 68"/>
              <a:gd name="T17" fmla="*/ 1 h 9"/>
              <a:gd name="T18" fmla="*/ 68 w 68"/>
              <a:gd name="T19" fmla="*/ 8 h 9"/>
              <a:gd name="T20" fmla="*/ 68 w 68"/>
              <a:gd name="T21" fmla="*/ 9 h 9"/>
              <a:gd name="T22" fmla="*/ 66 w 68"/>
              <a:gd name="T23" fmla="*/ 9 h 9"/>
              <a:gd name="T24" fmla="*/ 2 w 68"/>
              <a:gd name="T25" fmla="*/ 9 h 9"/>
              <a:gd name="T26" fmla="*/ 66 w 68"/>
              <a:gd name="T27" fmla="*/ 8 h 9"/>
              <a:gd name="T28" fmla="*/ 66 w 68"/>
              <a:gd name="T29" fmla="*/ 7 h 9"/>
              <a:gd name="T30" fmla="*/ 66 w 68"/>
              <a:gd name="T31" fmla="*/ 8 h 9"/>
              <a:gd name="T32" fmla="*/ 5 w 68"/>
              <a:gd name="T33" fmla="*/ 7 h 9"/>
              <a:gd name="T34" fmla="*/ 64 w 68"/>
              <a:gd name="T35" fmla="*/ 7 h 9"/>
              <a:gd name="T36" fmla="*/ 64 w 68"/>
              <a:gd name="T37" fmla="*/ 2 h 9"/>
              <a:gd name="T38" fmla="*/ 5 w 68"/>
              <a:gd name="T39" fmla="*/ 2 h 9"/>
              <a:gd name="T40" fmla="*/ 5 w 68"/>
              <a:gd name="T4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
                <a:moveTo>
                  <a:pt x="2" y="9"/>
                </a:moveTo>
                <a:cubicBezTo>
                  <a:pt x="2" y="9"/>
                  <a:pt x="1" y="9"/>
                  <a:pt x="1" y="9"/>
                </a:cubicBezTo>
                <a:cubicBezTo>
                  <a:pt x="0" y="8"/>
                  <a:pt x="0" y="8"/>
                  <a:pt x="0" y="8"/>
                </a:cubicBezTo>
                <a:cubicBezTo>
                  <a:pt x="0" y="1"/>
                  <a:pt x="0" y="1"/>
                  <a:pt x="0" y="1"/>
                </a:cubicBezTo>
                <a:cubicBezTo>
                  <a:pt x="0" y="1"/>
                  <a:pt x="0" y="1"/>
                  <a:pt x="1" y="1"/>
                </a:cubicBezTo>
                <a:cubicBezTo>
                  <a:pt x="1" y="1"/>
                  <a:pt x="2" y="0"/>
                  <a:pt x="2" y="0"/>
                </a:cubicBezTo>
                <a:cubicBezTo>
                  <a:pt x="66" y="0"/>
                  <a:pt x="66" y="0"/>
                  <a:pt x="66" y="0"/>
                </a:cubicBezTo>
                <a:cubicBezTo>
                  <a:pt x="67" y="0"/>
                  <a:pt x="67" y="1"/>
                  <a:pt x="68" y="1"/>
                </a:cubicBezTo>
                <a:cubicBezTo>
                  <a:pt x="68" y="1"/>
                  <a:pt x="68" y="1"/>
                  <a:pt x="68" y="1"/>
                </a:cubicBezTo>
                <a:cubicBezTo>
                  <a:pt x="68" y="8"/>
                  <a:pt x="68" y="8"/>
                  <a:pt x="68" y="8"/>
                </a:cubicBezTo>
                <a:cubicBezTo>
                  <a:pt x="68" y="8"/>
                  <a:pt x="68" y="8"/>
                  <a:pt x="68" y="9"/>
                </a:cubicBezTo>
                <a:cubicBezTo>
                  <a:pt x="67" y="9"/>
                  <a:pt x="67" y="9"/>
                  <a:pt x="66" y="9"/>
                </a:cubicBezTo>
                <a:lnTo>
                  <a:pt x="2" y="9"/>
                </a:lnTo>
                <a:close/>
                <a:moveTo>
                  <a:pt x="66" y="8"/>
                </a:moveTo>
                <a:cubicBezTo>
                  <a:pt x="66" y="7"/>
                  <a:pt x="66" y="7"/>
                  <a:pt x="66" y="7"/>
                </a:cubicBezTo>
                <a:lnTo>
                  <a:pt x="66" y="8"/>
                </a:lnTo>
                <a:close/>
                <a:moveTo>
                  <a:pt x="5" y="7"/>
                </a:moveTo>
                <a:cubicBezTo>
                  <a:pt x="64" y="7"/>
                  <a:pt x="64" y="7"/>
                  <a:pt x="64" y="7"/>
                </a:cubicBezTo>
                <a:cubicBezTo>
                  <a:pt x="64" y="2"/>
                  <a:pt x="64" y="2"/>
                  <a:pt x="64" y="2"/>
                </a:cubicBezTo>
                <a:cubicBezTo>
                  <a:pt x="5" y="2"/>
                  <a:pt x="5" y="2"/>
                  <a:pt x="5" y="2"/>
                </a:cubicBezTo>
                <a:lnTo>
                  <a:pt x="5" y="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2" name="Freeform 70"/>
          <p:cNvSpPr>
            <a:spLocks noEditPoints="1"/>
          </p:cNvSpPr>
          <p:nvPr/>
        </p:nvSpPr>
        <p:spPr bwMode="auto">
          <a:xfrm>
            <a:off x="4649691" y="1053643"/>
            <a:ext cx="147626" cy="20130"/>
          </a:xfrm>
          <a:custGeom>
            <a:avLst/>
            <a:gdLst>
              <a:gd name="T0" fmla="*/ 3 w 88"/>
              <a:gd name="T1" fmla="*/ 12 h 12"/>
              <a:gd name="T2" fmla="*/ 0 w 88"/>
              <a:gd name="T3" fmla="*/ 9 h 12"/>
              <a:gd name="T4" fmla="*/ 0 w 88"/>
              <a:gd name="T5" fmla="*/ 9 h 12"/>
              <a:gd name="T6" fmla="*/ 0 w 88"/>
              <a:gd name="T7" fmla="*/ 0 h 12"/>
              <a:gd name="T8" fmla="*/ 0 w 88"/>
              <a:gd name="T9" fmla="*/ 0 h 12"/>
              <a:gd name="T10" fmla="*/ 3 w 88"/>
              <a:gd name="T11" fmla="*/ 0 h 12"/>
              <a:gd name="T12" fmla="*/ 86 w 88"/>
              <a:gd name="T13" fmla="*/ 0 h 12"/>
              <a:gd name="T14" fmla="*/ 88 w 88"/>
              <a:gd name="T15" fmla="*/ 0 h 12"/>
              <a:gd name="T16" fmla="*/ 88 w 88"/>
              <a:gd name="T17" fmla="*/ 0 h 12"/>
              <a:gd name="T18" fmla="*/ 88 w 88"/>
              <a:gd name="T19" fmla="*/ 9 h 12"/>
              <a:gd name="T20" fmla="*/ 88 w 88"/>
              <a:gd name="T21" fmla="*/ 9 h 12"/>
              <a:gd name="T22" fmla="*/ 86 w 88"/>
              <a:gd name="T23" fmla="*/ 12 h 12"/>
              <a:gd name="T24" fmla="*/ 3 w 88"/>
              <a:gd name="T25" fmla="*/ 12 h 12"/>
              <a:gd name="T26" fmla="*/ 86 w 88"/>
              <a:gd name="T27" fmla="*/ 9 h 12"/>
              <a:gd name="T28" fmla="*/ 86 w 88"/>
              <a:gd name="T29" fmla="*/ 9 h 12"/>
              <a:gd name="T30" fmla="*/ 86 w 88"/>
              <a:gd name="T31" fmla="*/ 9 h 12"/>
              <a:gd name="T32" fmla="*/ 5 w 88"/>
              <a:gd name="T33" fmla="*/ 9 h 12"/>
              <a:gd name="T34" fmla="*/ 81 w 88"/>
              <a:gd name="T35" fmla="*/ 9 h 12"/>
              <a:gd name="T36" fmla="*/ 81 w 88"/>
              <a:gd name="T37" fmla="*/ 2 h 12"/>
              <a:gd name="T38" fmla="*/ 5 w 88"/>
              <a:gd name="T39" fmla="*/ 2 h 12"/>
              <a:gd name="T40" fmla="*/ 5 w 88"/>
              <a:gd name="T4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12">
                <a:moveTo>
                  <a:pt x="3" y="12"/>
                </a:moveTo>
                <a:lnTo>
                  <a:pt x="0" y="9"/>
                </a:lnTo>
                <a:lnTo>
                  <a:pt x="0" y="9"/>
                </a:lnTo>
                <a:lnTo>
                  <a:pt x="0" y="0"/>
                </a:lnTo>
                <a:lnTo>
                  <a:pt x="0" y="0"/>
                </a:lnTo>
                <a:lnTo>
                  <a:pt x="3" y="0"/>
                </a:lnTo>
                <a:lnTo>
                  <a:pt x="86" y="0"/>
                </a:lnTo>
                <a:lnTo>
                  <a:pt x="88" y="0"/>
                </a:lnTo>
                <a:lnTo>
                  <a:pt x="88" y="0"/>
                </a:lnTo>
                <a:lnTo>
                  <a:pt x="88" y="9"/>
                </a:lnTo>
                <a:lnTo>
                  <a:pt x="88" y="9"/>
                </a:lnTo>
                <a:lnTo>
                  <a:pt x="86" y="12"/>
                </a:lnTo>
                <a:lnTo>
                  <a:pt x="3" y="12"/>
                </a:lnTo>
                <a:close/>
                <a:moveTo>
                  <a:pt x="86" y="9"/>
                </a:moveTo>
                <a:lnTo>
                  <a:pt x="86" y="9"/>
                </a:lnTo>
                <a:lnTo>
                  <a:pt x="86" y="9"/>
                </a:lnTo>
                <a:close/>
                <a:moveTo>
                  <a:pt x="5" y="9"/>
                </a:moveTo>
                <a:lnTo>
                  <a:pt x="81" y="9"/>
                </a:lnTo>
                <a:lnTo>
                  <a:pt x="81" y="2"/>
                </a:lnTo>
                <a:lnTo>
                  <a:pt x="5" y="2"/>
                </a:lnTo>
                <a:lnTo>
                  <a:pt x="5" y="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3" name="Freeform 71"/>
          <p:cNvSpPr>
            <a:spLocks noEditPoints="1"/>
          </p:cNvSpPr>
          <p:nvPr/>
        </p:nvSpPr>
        <p:spPr bwMode="auto">
          <a:xfrm>
            <a:off x="4602719" y="855690"/>
            <a:ext cx="238215" cy="177822"/>
          </a:xfrm>
          <a:custGeom>
            <a:avLst/>
            <a:gdLst>
              <a:gd name="T0" fmla="*/ 5 w 142"/>
              <a:gd name="T1" fmla="*/ 106 h 106"/>
              <a:gd name="T2" fmla="*/ 2 w 142"/>
              <a:gd name="T3" fmla="*/ 104 h 106"/>
              <a:gd name="T4" fmla="*/ 0 w 142"/>
              <a:gd name="T5" fmla="*/ 104 h 106"/>
              <a:gd name="T6" fmla="*/ 0 w 142"/>
              <a:gd name="T7" fmla="*/ 2 h 106"/>
              <a:gd name="T8" fmla="*/ 2 w 142"/>
              <a:gd name="T9" fmla="*/ 0 h 106"/>
              <a:gd name="T10" fmla="*/ 5 w 142"/>
              <a:gd name="T11" fmla="*/ 0 h 106"/>
              <a:gd name="T12" fmla="*/ 140 w 142"/>
              <a:gd name="T13" fmla="*/ 0 h 106"/>
              <a:gd name="T14" fmla="*/ 142 w 142"/>
              <a:gd name="T15" fmla="*/ 0 h 106"/>
              <a:gd name="T16" fmla="*/ 142 w 142"/>
              <a:gd name="T17" fmla="*/ 2 h 106"/>
              <a:gd name="T18" fmla="*/ 142 w 142"/>
              <a:gd name="T19" fmla="*/ 104 h 106"/>
              <a:gd name="T20" fmla="*/ 142 w 142"/>
              <a:gd name="T21" fmla="*/ 104 h 106"/>
              <a:gd name="T22" fmla="*/ 140 w 142"/>
              <a:gd name="T23" fmla="*/ 106 h 106"/>
              <a:gd name="T24" fmla="*/ 5 w 142"/>
              <a:gd name="T25" fmla="*/ 106 h 106"/>
              <a:gd name="T26" fmla="*/ 140 w 142"/>
              <a:gd name="T27" fmla="*/ 104 h 106"/>
              <a:gd name="T28" fmla="*/ 140 w 142"/>
              <a:gd name="T29" fmla="*/ 99 h 106"/>
              <a:gd name="T30" fmla="*/ 140 w 142"/>
              <a:gd name="T31" fmla="*/ 104 h 106"/>
              <a:gd name="T32" fmla="*/ 7 w 142"/>
              <a:gd name="T33" fmla="*/ 99 h 106"/>
              <a:gd name="T34" fmla="*/ 137 w 142"/>
              <a:gd name="T35" fmla="*/ 99 h 106"/>
              <a:gd name="T36" fmla="*/ 137 w 142"/>
              <a:gd name="T37" fmla="*/ 4 h 106"/>
              <a:gd name="T38" fmla="*/ 7 w 142"/>
              <a:gd name="T39" fmla="*/ 4 h 106"/>
              <a:gd name="T40" fmla="*/ 7 w 142"/>
              <a:gd name="T41"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06">
                <a:moveTo>
                  <a:pt x="5" y="106"/>
                </a:moveTo>
                <a:lnTo>
                  <a:pt x="2" y="104"/>
                </a:lnTo>
                <a:lnTo>
                  <a:pt x="0" y="104"/>
                </a:lnTo>
                <a:lnTo>
                  <a:pt x="0" y="2"/>
                </a:lnTo>
                <a:lnTo>
                  <a:pt x="2" y="0"/>
                </a:lnTo>
                <a:lnTo>
                  <a:pt x="5" y="0"/>
                </a:lnTo>
                <a:lnTo>
                  <a:pt x="140" y="0"/>
                </a:lnTo>
                <a:lnTo>
                  <a:pt x="142" y="0"/>
                </a:lnTo>
                <a:lnTo>
                  <a:pt x="142" y="2"/>
                </a:lnTo>
                <a:lnTo>
                  <a:pt x="142" y="104"/>
                </a:lnTo>
                <a:lnTo>
                  <a:pt x="142" y="104"/>
                </a:lnTo>
                <a:lnTo>
                  <a:pt x="140" y="106"/>
                </a:lnTo>
                <a:lnTo>
                  <a:pt x="5" y="106"/>
                </a:lnTo>
                <a:close/>
                <a:moveTo>
                  <a:pt x="140" y="104"/>
                </a:moveTo>
                <a:lnTo>
                  <a:pt x="140" y="99"/>
                </a:lnTo>
                <a:lnTo>
                  <a:pt x="140" y="104"/>
                </a:lnTo>
                <a:close/>
                <a:moveTo>
                  <a:pt x="7" y="99"/>
                </a:moveTo>
                <a:lnTo>
                  <a:pt x="137" y="99"/>
                </a:lnTo>
                <a:lnTo>
                  <a:pt x="137" y="4"/>
                </a:lnTo>
                <a:lnTo>
                  <a:pt x="7" y="4"/>
                </a:lnTo>
                <a:lnTo>
                  <a:pt x="7" y="9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4" name="Freeform 72"/>
          <p:cNvSpPr>
            <a:spLocks noEditPoints="1"/>
          </p:cNvSpPr>
          <p:nvPr/>
        </p:nvSpPr>
        <p:spPr bwMode="auto">
          <a:xfrm>
            <a:off x="4587620" y="1073774"/>
            <a:ext cx="270089" cy="35229"/>
          </a:xfrm>
          <a:custGeom>
            <a:avLst/>
            <a:gdLst>
              <a:gd name="T0" fmla="*/ 2 w 68"/>
              <a:gd name="T1" fmla="*/ 9 h 9"/>
              <a:gd name="T2" fmla="*/ 1 w 68"/>
              <a:gd name="T3" fmla="*/ 9 h 9"/>
              <a:gd name="T4" fmla="*/ 0 w 68"/>
              <a:gd name="T5" fmla="*/ 8 h 9"/>
              <a:gd name="T6" fmla="*/ 0 w 68"/>
              <a:gd name="T7" fmla="*/ 1 h 9"/>
              <a:gd name="T8" fmla="*/ 1 w 68"/>
              <a:gd name="T9" fmla="*/ 1 h 9"/>
              <a:gd name="T10" fmla="*/ 2 w 68"/>
              <a:gd name="T11" fmla="*/ 0 h 9"/>
              <a:gd name="T12" fmla="*/ 66 w 68"/>
              <a:gd name="T13" fmla="*/ 0 h 9"/>
              <a:gd name="T14" fmla="*/ 68 w 68"/>
              <a:gd name="T15" fmla="*/ 1 h 9"/>
              <a:gd name="T16" fmla="*/ 68 w 68"/>
              <a:gd name="T17" fmla="*/ 1 h 9"/>
              <a:gd name="T18" fmla="*/ 68 w 68"/>
              <a:gd name="T19" fmla="*/ 8 h 9"/>
              <a:gd name="T20" fmla="*/ 68 w 68"/>
              <a:gd name="T21" fmla="*/ 9 h 9"/>
              <a:gd name="T22" fmla="*/ 66 w 68"/>
              <a:gd name="T23" fmla="*/ 9 h 9"/>
              <a:gd name="T24" fmla="*/ 2 w 68"/>
              <a:gd name="T25" fmla="*/ 9 h 9"/>
              <a:gd name="T26" fmla="*/ 66 w 68"/>
              <a:gd name="T27" fmla="*/ 8 h 9"/>
              <a:gd name="T28" fmla="*/ 66 w 68"/>
              <a:gd name="T29" fmla="*/ 7 h 9"/>
              <a:gd name="T30" fmla="*/ 66 w 68"/>
              <a:gd name="T31" fmla="*/ 8 h 9"/>
              <a:gd name="T32" fmla="*/ 5 w 68"/>
              <a:gd name="T33" fmla="*/ 7 h 9"/>
              <a:gd name="T34" fmla="*/ 64 w 68"/>
              <a:gd name="T35" fmla="*/ 7 h 9"/>
              <a:gd name="T36" fmla="*/ 64 w 68"/>
              <a:gd name="T37" fmla="*/ 2 h 9"/>
              <a:gd name="T38" fmla="*/ 5 w 68"/>
              <a:gd name="T39" fmla="*/ 2 h 9"/>
              <a:gd name="T40" fmla="*/ 5 w 68"/>
              <a:gd name="T4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
                <a:moveTo>
                  <a:pt x="2" y="9"/>
                </a:moveTo>
                <a:cubicBezTo>
                  <a:pt x="2" y="9"/>
                  <a:pt x="1" y="9"/>
                  <a:pt x="1" y="9"/>
                </a:cubicBezTo>
                <a:cubicBezTo>
                  <a:pt x="0" y="8"/>
                  <a:pt x="0" y="8"/>
                  <a:pt x="0" y="8"/>
                </a:cubicBezTo>
                <a:cubicBezTo>
                  <a:pt x="0" y="1"/>
                  <a:pt x="0" y="1"/>
                  <a:pt x="0" y="1"/>
                </a:cubicBezTo>
                <a:cubicBezTo>
                  <a:pt x="0" y="1"/>
                  <a:pt x="0" y="1"/>
                  <a:pt x="1" y="1"/>
                </a:cubicBezTo>
                <a:cubicBezTo>
                  <a:pt x="1" y="1"/>
                  <a:pt x="2" y="0"/>
                  <a:pt x="2" y="0"/>
                </a:cubicBezTo>
                <a:cubicBezTo>
                  <a:pt x="66" y="0"/>
                  <a:pt x="66" y="0"/>
                  <a:pt x="66" y="0"/>
                </a:cubicBezTo>
                <a:cubicBezTo>
                  <a:pt x="67" y="0"/>
                  <a:pt x="67" y="1"/>
                  <a:pt x="68" y="1"/>
                </a:cubicBezTo>
                <a:cubicBezTo>
                  <a:pt x="68" y="1"/>
                  <a:pt x="68" y="1"/>
                  <a:pt x="68" y="1"/>
                </a:cubicBezTo>
                <a:cubicBezTo>
                  <a:pt x="68" y="8"/>
                  <a:pt x="68" y="8"/>
                  <a:pt x="68" y="8"/>
                </a:cubicBezTo>
                <a:cubicBezTo>
                  <a:pt x="68" y="8"/>
                  <a:pt x="68" y="8"/>
                  <a:pt x="68" y="9"/>
                </a:cubicBezTo>
                <a:cubicBezTo>
                  <a:pt x="67" y="9"/>
                  <a:pt x="67" y="9"/>
                  <a:pt x="66" y="9"/>
                </a:cubicBezTo>
                <a:lnTo>
                  <a:pt x="2" y="9"/>
                </a:lnTo>
                <a:close/>
                <a:moveTo>
                  <a:pt x="66" y="8"/>
                </a:moveTo>
                <a:cubicBezTo>
                  <a:pt x="66" y="7"/>
                  <a:pt x="66" y="7"/>
                  <a:pt x="66" y="7"/>
                </a:cubicBezTo>
                <a:lnTo>
                  <a:pt x="66" y="8"/>
                </a:lnTo>
                <a:close/>
                <a:moveTo>
                  <a:pt x="5" y="7"/>
                </a:moveTo>
                <a:cubicBezTo>
                  <a:pt x="64" y="7"/>
                  <a:pt x="64" y="7"/>
                  <a:pt x="64" y="7"/>
                </a:cubicBezTo>
                <a:cubicBezTo>
                  <a:pt x="64" y="2"/>
                  <a:pt x="64" y="2"/>
                  <a:pt x="64" y="2"/>
                </a:cubicBezTo>
                <a:cubicBezTo>
                  <a:pt x="5" y="2"/>
                  <a:pt x="5" y="2"/>
                  <a:pt x="5" y="2"/>
                </a:cubicBezTo>
                <a:lnTo>
                  <a:pt x="5" y="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5" name="Freeform 73"/>
          <p:cNvSpPr>
            <a:spLocks noEditPoints="1"/>
          </p:cNvSpPr>
          <p:nvPr/>
        </p:nvSpPr>
        <p:spPr bwMode="auto">
          <a:xfrm>
            <a:off x="4649691" y="1053643"/>
            <a:ext cx="147626" cy="20130"/>
          </a:xfrm>
          <a:custGeom>
            <a:avLst/>
            <a:gdLst>
              <a:gd name="T0" fmla="*/ 3 w 88"/>
              <a:gd name="T1" fmla="*/ 12 h 12"/>
              <a:gd name="T2" fmla="*/ 0 w 88"/>
              <a:gd name="T3" fmla="*/ 9 h 12"/>
              <a:gd name="T4" fmla="*/ 0 w 88"/>
              <a:gd name="T5" fmla="*/ 9 h 12"/>
              <a:gd name="T6" fmla="*/ 0 w 88"/>
              <a:gd name="T7" fmla="*/ 0 h 12"/>
              <a:gd name="T8" fmla="*/ 0 w 88"/>
              <a:gd name="T9" fmla="*/ 0 h 12"/>
              <a:gd name="T10" fmla="*/ 3 w 88"/>
              <a:gd name="T11" fmla="*/ 0 h 12"/>
              <a:gd name="T12" fmla="*/ 86 w 88"/>
              <a:gd name="T13" fmla="*/ 0 h 12"/>
              <a:gd name="T14" fmla="*/ 88 w 88"/>
              <a:gd name="T15" fmla="*/ 0 h 12"/>
              <a:gd name="T16" fmla="*/ 88 w 88"/>
              <a:gd name="T17" fmla="*/ 0 h 12"/>
              <a:gd name="T18" fmla="*/ 88 w 88"/>
              <a:gd name="T19" fmla="*/ 9 h 12"/>
              <a:gd name="T20" fmla="*/ 88 w 88"/>
              <a:gd name="T21" fmla="*/ 9 h 12"/>
              <a:gd name="T22" fmla="*/ 86 w 88"/>
              <a:gd name="T23" fmla="*/ 12 h 12"/>
              <a:gd name="T24" fmla="*/ 3 w 88"/>
              <a:gd name="T25" fmla="*/ 12 h 12"/>
              <a:gd name="T26" fmla="*/ 86 w 88"/>
              <a:gd name="T27" fmla="*/ 9 h 12"/>
              <a:gd name="T28" fmla="*/ 86 w 88"/>
              <a:gd name="T29" fmla="*/ 9 h 12"/>
              <a:gd name="T30" fmla="*/ 86 w 88"/>
              <a:gd name="T31" fmla="*/ 9 h 12"/>
              <a:gd name="T32" fmla="*/ 5 w 88"/>
              <a:gd name="T33" fmla="*/ 9 h 12"/>
              <a:gd name="T34" fmla="*/ 81 w 88"/>
              <a:gd name="T35" fmla="*/ 9 h 12"/>
              <a:gd name="T36" fmla="*/ 81 w 88"/>
              <a:gd name="T37" fmla="*/ 2 h 12"/>
              <a:gd name="T38" fmla="*/ 5 w 88"/>
              <a:gd name="T39" fmla="*/ 2 h 12"/>
              <a:gd name="T40" fmla="*/ 5 w 88"/>
              <a:gd name="T4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12">
                <a:moveTo>
                  <a:pt x="3" y="12"/>
                </a:moveTo>
                <a:lnTo>
                  <a:pt x="0" y="9"/>
                </a:lnTo>
                <a:lnTo>
                  <a:pt x="0" y="9"/>
                </a:lnTo>
                <a:lnTo>
                  <a:pt x="0" y="0"/>
                </a:lnTo>
                <a:lnTo>
                  <a:pt x="0" y="0"/>
                </a:lnTo>
                <a:lnTo>
                  <a:pt x="3" y="0"/>
                </a:lnTo>
                <a:lnTo>
                  <a:pt x="86" y="0"/>
                </a:lnTo>
                <a:lnTo>
                  <a:pt x="88" y="0"/>
                </a:lnTo>
                <a:lnTo>
                  <a:pt x="88" y="0"/>
                </a:lnTo>
                <a:lnTo>
                  <a:pt x="88" y="9"/>
                </a:lnTo>
                <a:lnTo>
                  <a:pt x="88" y="9"/>
                </a:lnTo>
                <a:lnTo>
                  <a:pt x="86" y="12"/>
                </a:lnTo>
                <a:lnTo>
                  <a:pt x="3" y="12"/>
                </a:lnTo>
                <a:close/>
                <a:moveTo>
                  <a:pt x="86" y="9"/>
                </a:moveTo>
                <a:lnTo>
                  <a:pt x="86" y="9"/>
                </a:lnTo>
                <a:lnTo>
                  <a:pt x="86" y="9"/>
                </a:lnTo>
                <a:close/>
                <a:moveTo>
                  <a:pt x="5" y="9"/>
                </a:moveTo>
                <a:lnTo>
                  <a:pt x="81" y="9"/>
                </a:lnTo>
                <a:lnTo>
                  <a:pt x="81" y="2"/>
                </a:lnTo>
                <a:lnTo>
                  <a:pt x="5" y="2"/>
                </a:lnTo>
                <a:lnTo>
                  <a:pt x="5" y="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6" name="Freeform 74"/>
          <p:cNvSpPr>
            <a:spLocks/>
          </p:cNvSpPr>
          <p:nvPr/>
        </p:nvSpPr>
        <p:spPr bwMode="auto">
          <a:xfrm>
            <a:off x="2660097" y="4524527"/>
            <a:ext cx="254990" cy="263378"/>
          </a:xfrm>
          <a:custGeom>
            <a:avLst/>
            <a:gdLst>
              <a:gd name="T0" fmla="*/ 57 w 64"/>
              <a:gd name="T1" fmla="*/ 37 h 66"/>
              <a:gd name="T2" fmla="*/ 43 w 64"/>
              <a:gd name="T3" fmla="*/ 12 h 66"/>
              <a:gd name="T4" fmla="*/ 39 w 64"/>
              <a:gd name="T5" fmla="*/ 6 h 66"/>
              <a:gd name="T6" fmla="*/ 25 w 64"/>
              <a:gd name="T7" fmla="*/ 6 h 66"/>
              <a:gd name="T8" fmla="*/ 22 w 64"/>
              <a:gd name="T9" fmla="*/ 12 h 66"/>
              <a:gd name="T10" fmla="*/ 8 w 64"/>
              <a:gd name="T11" fmla="*/ 37 h 66"/>
              <a:gd name="T12" fmla="*/ 4 w 64"/>
              <a:gd name="T13" fmla="*/ 43 h 66"/>
              <a:gd name="T14" fmla="*/ 11 w 64"/>
              <a:gd name="T15" fmla="*/ 55 h 66"/>
              <a:gd name="T16" fmla="*/ 18 w 64"/>
              <a:gd name="T17" fmla="*/ 55 h 66"/>
              <a:gd name="T18" fmla="*/ 19 w 64"/>
              <a:gd name="T19" fmla="*/ 55 h 66"/>
              <a:gd name="T20" fmla="*/ 19 w 64"/>
              <a:gd name="T21" fmla="*/ 66 h 66"/>
              <a:gd name="T22" fmla="*/ 32 w 64"/>
              <a:gd name="T23" fmla="*/ 62 h 66"/>
              <a:gd name="T24" fmla="*/ 32 w 64"/>
              <a:gd name="T25" fmla="*/ 62 h 66"/>
              <a:gd name="T26" fmla="*/ 46 w 64"/>
              <a:gd name="T27" fmla="*/ 66 h 66"/>
              <a:gd name="T28" fmla="*/ 46 w 64"/>
              <a:gd name="T29" fmla="*/ 55 h 66"/>
              <a:gd name="T30" fmla="*/ 46 w 64"/>
              <a:gd name="T31" fmla="*/ 55 h 66"/>
              <a:gd name="T32" fmla="*/ 53 w 64"/>
              <a:gd name="T33" fmla="*/ 55 h 66"/>
              <a:gd name="T34" fmla="*/ 60 w 64"/>
              <a:gd name="T35" fmla="*/ 43 h 66"/>
              <a:gd name="T36" fmla="*/ 57 w 64"/>
              <a:gd name="T37"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66">
                <a:moveTo>
                  <a:pt x="57" y="37"/>
                </a:moveTo>
                <a:cubicBezTo>
                  <a:pt x="53" y="30"/>
                  <a:pt x="47" y="19"/>
                  <a:pt x="43" y="12"/>
                </a:cubicBezTo>
                <a:cubicBezTo>
                  <a:pt x="39" y="6"/>
                  <a:pt x="39" y="6"/>
                  <a:pt x="39" y="6"/>
                </a:cubicBezTo>
                <a:cubicBezTo>
                  <a:pt x="35" y="0"/>
                  <a:pt x="29" y="0"/>
                  <a:pt x="25" y="6"/>
                </a:cubicBezTo>
                <a:cubicBezTo>
                  <a:pt x="22" y="12"/>
                  <a:pt x="22" y="12"/>
                  <a:pt x="22" y="12"/>
                </a:cubicBezTo>
                <a:cubicBezTo>
                  <a:pt x="18" y="19"/>
                  <a:pt x="11" y="30"/>
                  <a:pt x="8" y="37"/>
                </a:cubicBezTo>
                <a:cubicBezTo>
                  <a:pt x="4" y="43"/>
                  <a:pt x="4" y="43"/>
                  <a:pt x="4" y="43"/>
                </a:cubicBezTo>
                <a:cubicBezTo>
                  <a:pt x="0" y="50"/>
                  <a:pt x="3" y="55"/>
                  <a:pt x="11" y="55"/>
                </a:cubicBezTo>
                <a:cubicBezTo>
                  <a:pt x="18" y="55"/>
                  <a:pt x="18" y="55"/>
                  <a:pt x="18" y="55"/>
                </a:cubicBezTo>
                <a:cubicBezTo>
                  <a:pt x="19" y="55"/>
                  <a:pt x="19" y="55"/>
                  <a:pt x="19" y="55"/>
                </a:cubicBezTo>
                <a:cubicBezTo>
                  <a:pt x="19" y="66"/>
                  <a:pt x="19" y="66"/>
                  <a:pt x="19" y="66"/>
                </a:cubicBezTo>
                <a:cubicBezTo>
                  <a:pt x="23" y="63"/>
                  <a:pt x="27" y="62"/>
                  <a:pt x="32" y="62"/>
                </a:cubicBezTo>
                <a:cubicBezTo>
                  <a:pt x="32" y="62"/>
                  <a:pt x="32" y="62"/>
                  <a:pt x="32" y="62"/>
                </a:cubicBezTo>
                <a:cubicBezTo>
                  <a:pt x="37" y="62"/>
                  <a:pt x="42" y="63"/>
                  <a:pt x="46" y="66"/>
                </a:cubicBezTo>
                <a:cubicBezTo>
                  <a:pt x="46" y="55"/>
                  <a:pt x="46" y="55"/>
                  <a:pt x="46" y="55"/>
                </a:cubicBezTo>
                <a:cubicBezTo>
                  <a:pt x="46" y="55"/>
                  <a:pt x="46" y="55"/>
                  <a:pt x="46" y="55"/>
                </a:cubicBezTo>
                <a:cubicBezTo>
                  <a:pt x="53" y="55"/>
                  <a:pt x="53" y="55"/>
                  <a:pt x="53" y="55"/>
                </a:cubicBezTo>
                <a:cubicBezTo>
                  <a:pt x="61" y="55"/>
                  <a:pt x="64" y="49"/>
                  <a:pt x="60" y="43"/>
                </a:cubicBezTo>
                <a:lnTo>
                  <a:pt x="57" y="3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7" name="Freeform 75"/>
          <p:cNvSpPr>
            <a:spLocks/>
          </p:cNvSpPr>
          <p:nvPr/>
        </p:nvSpPr>
        <p:spPr bwMode="auto">
          <a:xfrm>
            <a:off x="2720490" y="4787906"/>
            <a:ext cx="139239" cy="137560"/>
          </a:xfrm>
          <a:custGeom>
            <a:avLst/>
            <a:gdLst>
              <a:gd name="T0" fmla="*/ 17 w 35"/>
              <a:gd name="T1" fmla="*/ 0 h 35"/>
              <a:gd name="T2" fmla="*/ 17 w 35"/>
              <a:gd name="T3" fmla="*/ 0 h 35"/>
              <a:gd name="T4" fmla="*/ 17 w 35"/>
              <a:gd name="T5" fmla="*/ 0 h 35"/>
              <a:gd name="T6" fmla="*/ 17 w 35"/>
              <a:gd name="T7" fmla="*/ 0 h 35"/>
              <a:gd name="T8" fmla="*/ 17 w 35"/>
              <a:gd name="T9" fmla="*/ 0 h 35"/>
              <a:gd name="T10" fmla="*/ 4 w 35"/>
              <a:gd name="T11" fmla="*/ 6 h 35"/>
              <a:gd name="T12" fmla="*/ 0 w 35"/>
              <a:gd name="T13" fmla="*/ 17 h 35"/>
              <a:gd name="T14" fmla="*/ 0 w 35"/>
              <a:gd name="T15" fmla="*/ 17 h 35"/>
              <a:gd name="T16" fmla="*/ 17 w 35"/>
              <a:gd name="T17" fmla="*/ 35 h 35"/>
              <a:gd name="T18" fmla="*/ 17 w 35"/>
              <a:gd name="T19" fmla="*/ 35 h 35"/>
              <a:gd name="T20" fmla="*/ 35 w 35"/>
              <a:gd name="T21" fmla="*/ 17 h 35"/>
              <a:gd name="T22" fmla="*/ 35 w 35"/>
              <a:gd name="T23" fmla="*/ 17 h 35"/>
              <a:gd name="T24" fmla="*/ 31 w 35"/>
              <a:gd name="T25" fmla="*/ 6 h 35"/>
              <a:gd name="T26" fmla="*/ 17 w 35"/>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35">
                <a:moveTo>
                  <a:pt x="17" y="0"/>
                </a:moveTo>
                <a:cubicBezTo>
                  <a:pt x="17" y="0"/>
                  <a:pt x="17" y="0"/>
                  <a:pt x="17" y="0"/>
                </a:cubicBezTo>
                <a:cubicBezTo>
                  <a:pt x="17" y="0"/>
                  <a:pt x="17" y="0"/>
                  <a:pt x="17" y="0"/>
                </a:cubicBezTo>
                <a:cubicBezTo>
                  <a:pt x="17" y="0"/>
                  <a:pt x="17" y="0"/>
                  <a:pt x="17" y="0"/>
                </a:cubicBezTo>
                <a:cubicBezTo>
                  <a:pt x="17" y="0"/>
                  <a:pt x="17" y="0"/>
                  <a:pt x="17" y="0"/>
                </a:cubicBezTo>
                <a:cubicBezTo>
                  <a:pt x="12" y="0"/>
                  <a:pt x="7" y="2"/>
                  <a:pt x="4" y="6"/>
                </a:cubicBezTo>
                <a:cubicBezTo>
                  <a:pt x="1" y="9"/>
                  <a:pt x="0" y="13"/>
                  <a:pt x="0" y="17"/>
                </a:cubicBezTo>
                <a:cubicBezTo>
                  <a:pt x="0" y="17"/>
                  <a:pt x="0" y="17"/>
                  <a:pt x="0" y="17"/>
                </a:cubicBezTo>
                <a:cubicBezTo>
                  <a:pt x="0" y="27"/>
                  <a:pt x="8" y="35"/>
                  <a:pt x="17" y="35"/>
                </a:cubicBezTo>
                <a:cubicBezTo>
                  <a:pt x="17" y="35"/>
                  <a:pt x="17" y="35"/>
                  <a:pt x="17" y="35"/>
                </a:cubicBezTo>
                <a:cubicBezTo>
                  <a:pt x="27" y="35"/>
                  <a:pt x="35" y="27"/>
                  <a:pt x="35" y="17"/>
                </a:cubicBezTo>
                <a:cubicBezTo>
                  <a:pt x="35" y="17"/>
                  <a:pt x="35" y="17"/>
                  <a:pt x="35" y="17"/>
                </a:cubicBezTo>
                <a:cubicBezTo>
                  <a:pt x="35" y="13"/>
                  <a:pt x="33" y="9"/>
                  <a:pt x="31" y="6"/>
                </a:cubicBezTo>
                <a:cubicBezTo>
                  <a:pt x="27" y="2"/>
                  <a:pt x="23" y="0"/>
                  <a:pt x="1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8" name="Freeform 76"/>
          <p:cNvSpPr>
            <a:spLocks/>
          </p:cNvSpPr>
          <p:nvPr/>
        </p:nvSpPr>
        <p:spPr bwMode="auto">
          <a:xfrm>
            <a:off x="3165044" y="4517817"/>
            <a:ext cx="301962" cy="313705"/>
          </a:xfrm>
          <a:custGeom>
            <a:avLst/>
            <a:gdLst>
              <a:gd name="T0" fmla="*/ 72 w 76"/>
              <a:gd name="T1" fmla="*/ 44 h 79"/>
              <a:gd name="T2" fmla="*/ 47 w 76"/>
              <a:gd name="T3" fmla="*/ 7 h 79"/>
              <a:gd name="T4" fmla="*/ 31 w 76"/>
              <a:gd name="T5" fmla="*/ 6 h 79"/>
              <a:gd name="T6" fmla="*/ 4 w 76"/>
              <a:gd name="T7" fmla="*/ 45 h 79"/>
              <a:gd name="T8" fmla="*/ 10 w 76"/>
              <a:gd name="T9" fmla="*/ 56 h 79"/>
              <a:gd name="T10" fmla="*/ 21 w 76"/>
              <a:gd name="T11" fmla="*/ 56 h 79"/>
              <a:gd name="T12" fmla="*/ 21 w 76"/>
              <a:gd name="T13" fmla="*/ 79 h 79"/>
              <a:gd name="T14" fmla="*/ 55 w 76"/>
              <a:gd name="T15" fmla="*/ 79 h 79"/>
              <a:gd name="T16" fmla="*/ 55 w 76"/>
              <a:gd name="T17" fmla="*/ 56 h 79"/>
              <a:gd name="T18" fmla="*/ 65 w 76"/>
              <a:gd name="T19" fmla="*/ 56 h 79"/>
              <a:gd name="T20" fmla="*/ 72 w 76"/>
              <a:gd name="T21" fmla="*/ 4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9">
                <a:moveTo>
                  <a:pt x="72" y="44"/>
                </a:moveTo>
                <a:cubicBezTo>
                  <a:pt x="47" y="7"/>
                  <a:pt x="47" y="7"/>
                  <a:pt x="47" y="7"/>
                </a:cubicBezTo>
                <a:cubicBezTo>
                  <a:pt x="42" y="0"/>
                  <a:pt x="35" y="0"/>
                  <a:pt x="31" y="6"/>
                </a:cubicBezTo>
                <a:cubicBezTo>
                  <a:pt x="4" y="45"/>
                  <a:pt x="4" y="45"/>
                  <a:pt x="4" y="45"/>
                </a:cubicBezTo>
                <a:cubicBezTo>
                  <a:pt x="0" y="51"/>
                  <a:pt x="2" y="56"/>
                  <a:pt x="10" y="56"/>
                </a:cubicBezTo>
                <a:cubicBezTo>
                  <a:pt x="21" y="56"/>
                  <a:pt x="21" y="56"/>
                  <a:pt x="21" y="56"/>
                </a:cubicBezTo>
                <a:cubicBezTo>
                  <a:pt x="21" y="79"/>
                  <a:pt x="21" y="79"/>
                  <a:pt x="21" y="79"/>
                </a:cubicBezTo>
                <a:cubicBezTo>
                  <a:pt x="55" y="79"/>
                  <a:pt x="55" y="79"/>
                  <a:pt x="55" y="79"/>
                </a:cubicBezTo>
                <a:cubicBezTo>
                  <a:pt x="55" y="56"/>
                  <a:pt x="55" y="56"/>
                  <a:pt x="55" y="56"/>
                </a:cubicBezTo>
                <a:cubicBezTo>
                  <a:pt x="65" y="56"/>
                  <a:pt x="65" y="56"/>
                  <a:pt x="65" y="56"/>
                </a:cubicBezTo>
                <a:cubicBezTo>
                  <a:pt x="73" y="56"/>
                  <a:pt x="76" y="51"/>
                  <a:pt x="72" y="4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9" name="Rectangle 77"/>
          <p:cNvSpPr>
            <a:spLocks noChangeArrowheads="1"/>
          </p:cNvSpPr>
          <p:nvPr/>
        </p:nvSpPr>
        <p:spPr bwMode="auto">
          <a:xfrm>
            <a:off x="3248923" y="4846620"/>
            <a:ext cx="134206" cy="23486"/>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0" name="Freeform 78"/>
          <p:cNvSpPr>
            <a:spLocks/>
          </p:cNvSpPr>
          <p:nvPr/>
        </p:nvSpPr>
        <p:spPr bwMode="auto">
          <a:xfrm>
            <a:off x="3248923" y="4907013"/>
            <a:ext cx="134206" cy="23486"/>
          </a:xfrm>
          <a:custGeom>
            <a:avLst/>
            <a:gdLst>
              <a:gd name="T0" fmla="*/ 6 w 34"/>
              <a:gd name="T1" fmla="*/ 6 h 6"/>
              <a:gd name="T2" fmla="*/ 28 w 34"/>
              <a:gd name="T3" fmla="*/ 6 h 6"/>
              <a:gd name="T4" fmla="*/ 34 w 34"/>
              <a:gd name="T5" fmla="*/ 0 h 6"/>
              <a:gd name="T6" fmla="*/ 0 w 34"/>
              <a:gd name="T7" fmla="*/ 0 h 6"/>
              <a:gd name="T8" fmla="*/ 6 w 34"/>
              <a:gd name="T9" fmla="*/ 6 h 6"/>
            </a:gdLst>
            <a:ahLst/>
            <a:cxnLst>
              <a:cxn ang="0">
                <a:pos x="T0" y="T1"/>
              </a:cxn>
              <a:cxn ang="0">
                <a:pos x="T2" y="T3"/>
              </a:cxn>
              <a:cxn ang="0">
                <a:pos x="T4" y="T5"/>
              </a:cxn>
              <a:cxn ang="0">
                <a:pos x="T6" y="T7"/>
              </a:cxn>
              <a:cxn ang="0">
                <a:pos x="T8" y="T9"/>
              </a:cxn>
            </a:cxnLst>
            <a:rect l="0" t="0" r="r" b="b"/>
            <a:pathLst>
              <a:path w="34" h="6">
                <a:moveTo>
                  <a:pt x="6" y="6"/>
                </a:moveTo>
                <a:cubicBezTo>
                  <a:pt x="28" y="6"/>
                  <a:pt x="28" y="6"/>
                  <a:pt x="28" y="6"/>
                </a:cubicBezTo>
                <a:cubicBezTo>
                  <a:pt x="31" y="6"/>
                  <a:pt x="34" y="4"/>
                  <a:pt x="34" y="0"/>
                </a:cubicBezTo>
                <a:cubicBezTo>
                  <a:pt x="0" y="0"/>
                  <a:pt x="0" y="0"/>
                  <a:pt x="0" y="0"/>
                </a:cubicBezTo>
                <a:cubicBezTo>
                  <a:pt x="0" y="4"/>
                  <a:pt x="3" y="6"/>
                  <a:pt x="6" y="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1" name="Rectangle 79"/>
          <p:cNvSpPr>
            <a:spLocks noChangeArrowheads="1"/>
          </p:cNvSpPr>
          <p:nvPr/>
        </p:nvSpPr>
        <p:spPr bwMode="auto">
          <a:xfrm>
            <a:off x="3248923" y="4881849"/>
            <a:ext cx="134206" cy="16776"/>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2" name="Freeform 80"/>
          <p:cNvSpPr>
            <a:spLocks noEditPoints="1"/>
          </p:cNvSpPr>
          <p:nvPr/>
        </p:nvSpPr>
        <p:spPr bwMode="auto">
          <a:xfrm>
            <a:off x="5102634" y="1303600"/>
            <a:ext cx="266734" cy="254990"/>
          </a:xfrm>
          <a:custGeom>
            <a:avLst/>
            <a:gdLst>
              <a:gd name="T0" fmla="*/ 58 w 67"/>
              <a:gd name="T1" fmla="*/ 30 h 64"/>
              <a:gd name="T2" fmla="*/ 57 w 67"/>
              <a:gd name="T3" fmla="*/ 30 h 64"/>
              <a:gd name="T4" fmla="*/ 58 w 67"/>
              <a:gd name="T5" fmla="*/ 30 h 64"/>
              <a:gd name="T6" fmla="*/ 58 w 67"/>
              <a:gd name="T7" fmla="*/ 30 h 64"/>
              <a:gd name="T8" fmla="*/ 58 w 67"/>
              <a:gd name="T9" fmla="*/ 30 h 64"/>
              <a:gd name="T10" fmla="*/ 58 w 67"/>
              <a:gd name="T11" fmla="*/ 31 h 64"/>
              <a:gd name="T12" fmla="*/ 58 w 67"/>
              <a:gd name="T13" fmla="*/ 31 h 64"/>
              <a:gd name="T14" fmla="*/ 52 w 67"/>
              <a:gd name="T15" fmla="*/ 37 h 64"/>
              <a:gd name="T16" fmla="*/ 15 w 67"/>
              <a:gd name="T17" fmla="*/ 37 h 64"/>
              <a:gd name="T18" fmla="*/ 9 w 67"/>
              <a:gd name="T19" fmla="*/ 31 h 64"/>
              <a:gd name="T20" fmla="*/ 9 w 67"/>
              <a:gd name="T21" fmla="*/ 31 h 64"/>
              <a:gd name="T22" fmla="*/ 9 w 67"/>
              <a:gd name="T23" fmla="*/ 30 h 64"/>
              <a:gd name="T24" fmla="*/ 9 w 67"/>
              <a:gd name="T25" fmla="*/ 30 h 64"/>
              <a:gd name="T26" fmla="*/ 9 w 67"/>
              <a:gd name="T27" fmla="*/ 30 h 64"/>
              <a:gd name="T28" fmla="*/ 10 w 67"/>
              <a:gd name="T29" fmla="*/ 30 h 64"/>
              <a:gd name="T30" fmla="*/ 9 w 67"/>
              <a:gd name="T31" fmla="*/ 30 h 64"/>
              <a:gd name="T32" fmla="*/ 0 w 67"/>
              <a:gd name="T33" fmla="*/ 39 h 64"/>
              <a:gd name="T34" fmla="*/ 0 w 67"/>
              <a:gd name="T35" fmla="*/ 54 h 64"/>
              <a:gd name="T36" fmla="*/ 9 w 67"/>
              <a:gd name="T37" fmla="*/ 64 h 64"/>
              <a:gd name="T38" fmla="*/ 58 w 67"/>
              <a:gd name="T39" fmla="*/ 64 h 64"/>
              <a:gd name="T40" fmla="*/ 67 w 67"/>
              <a:gd name="T41" fmla="*/ 54 h 64"/>
              <a:gd name="T42" fmla="*/ 67 w 67"/>
              <a:gd name="T43" fmla="*/ 39 h 64"/>
              <a:gd name="T44" fmla="*/ 58 w 67"/>
              <a:gd name="T45" fmla="*/ 30 h 64"/>
              <a:gd name="T46" fmla="*/ 7 w 67"/>
              <a:gd name="T47" fmla="*/ 38 h 64"/>
              <a:gd name="T48" fmla="*/ 6 w 67"/>
              <a:gd name="T49" fmla="*/ 38 h 64"/>
              <a:gd name="T50" fmla="*/ 5 w 67"/>
              <a:gd name="T51" fmla="*/ 36 h 64"/>
              <a:gd name="T52" fmla="*/ 6 w 67"/>
              <a:gd name="T53" fmla="*/ 35 h 64"/>
              <a:gd name="T54" fmla="*/ 7 w 67"/>
              <a:gd name="T55" fmla="*/ 35 h 64"/>
              <a:gd name="T56" fmla="*/ 9 w 67"/>
              <a:gd name="T57" fmla="*/ 36 h 64"/>
              <a:gd name="T58" fmla="*/ 7 w 67"/>
              <a:gd name="T59" fmla="*/ 38 h 64"/>
              <a:gd name="T60" fmla="*/ 58 w 67"/>
              <a:gd name="T61" fmla="*/ 56 h 64"/>
              <a:gd name="T62" fmla="*/ 57 w 67"/>
              <a:gd name="T63" fmla="*/ 57 h 64"/>
              <a:gd name="T64" fmla="*/ 10 w 67"/>
              <a:gd name="T65" fmla="*/ 57 h 64"/>
              <a:gd name="T66" fmla="*/ 9 w 67"/>
              <a:gd name="T67" fmla="*/ 56 h 64"/>
              <a:gd name="T68" fmla="*/ 9 w 67"/>
              <a:gd name="T69" fmla="*/ 51 h 64"/>
              <a:gd name="T70" fmla="*/ 10 w 67"/>
              <a:gd name="T71" fmla="*/ 50 h 64"/>
              <a:gd name="T72" fmla="*/ 57 w 67"/>
              <a:gd name="T73" fmla="*/ 50 h 64"/>
              <a:gd name="T74" fmla="*/ 58 w 67"/>
              <a:gd name="T75" fmla="*/ 51 h 64"/>
              <a:gd name="T76" fmla="*/ 58 w 67"/>
              <a:gd name="T77" fmla="*/ 56 h 64"/>
              <a:gd name="T78" fmla="*/ 62 w 67"/>
              <a:gd name="T79" fmla="*/ 38 h 64"/>
              <a:gd name="T80" fmla="*/ 60 w 67"/>
              <a:gd name="T81" fmla="*/ 38 h 64"/>
              <a:gd name="T82" fmla="*/ 58 w 67"/>
              <a:gd name="T83" fmla="*/ 36 h 64"/>
              <a:gd name="T84" fmla="*/ 60 w 67"/>
              <a:gd name="T85" fmla="*/ 35 h 64"/>
              <a:gd name="T86" fmla="*/ 62 w 67"/>
              <a:gd name="T87" fmla="*/ 35 h 64"/>
              <a:gd name="T88" fmla="*/ 63 w 67"/>
              <a:gd name="T89" fmla="*/ 36 h 64"/>
              <a:gd name="T90" fmla="*/ 62 w 67"/>
              <a:gd name="T91" fmla="*/ 38 h 64"/>
              <a:gd name="T92" fmla="*/ 55 w 67"/>
              <a:gd name="T93" fmla="*/ 30 h 64"/>
              <a:gd name="T94" fmla="*/ 57 w 67"/>
              <a:gd name="T95" fmla="*/ 30 h 64"/>
              <a:gd name="T96" fmla="*/ 55 w 67"/>
              <a:gd name="T97" fmla="*/ 27 h 64"/>
              <a:gd name="T98" fmla="*/ 55 w 67"/>
              <a:gd name="T99" fmla="*/ 0 h 64"/>
              <a:gd name="T100" fmla="*/ 12 w 67"/>
              <a:gd name="T101" fmla="*/ 0 h 64"/>
              <a:gd name="T102" fmla="*/ 12 w 67"/>
              <a:gd name="T103" fmla="*/ 27 h 64"/>
              <a:gd name="T104" fmla="*/ 10 w 67"/>
              <a:gd name="T105" fmla="*/ 30 h 64"/>
              <a:gd name="T106" fmla="*/ 12 w 67"/>
              <a:gd name="T107" fmla="*/ 30 h 64"/>
              <a:gd name="T108" fmla="*/ 55 w 67"/>
              <a:gd name="T109" fmla="*/ 3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4">
                <a:moveTo>
                  <a:pt x="58" y="30"/>
                </a:moveTo>
                <a:cubicBezTo>
                  <a:pt x="57" y="30"/>
                  <a:pt x="57" y="30"/>
                  <a:pt x="57" y="30"/>
                </a:cubicBezTo>
                <a:cubicBezTo>
                  <a:pt x="58" y="30"/>
                  <a:pt x="58" y="30"/>
                  <a:pt x="58" y="30"/>
                </a:cubicBezTo>
                <a:cubicBezTo>
                  <a:pt x="58" y="30"/>
                  <a:pt x="58" y="30"/>
                  <a:pt x="58" y="30"/>
                </a:cubicBezTo>
                <a:cubicBezTo>
                  <a:pt x="58" y="30"/>
                  <a:pt x="58" y="30"/>
                  <a:pt x="58" y="30"/>
                </a:cubicBezTo>
                <a:cubicBezTo>
                  <a:pt x="58" y="31"/>
                  <a:pt x="58" y="31"/>
                  <a:pt x="58" y="31"/>
                </a:cubicBezTo>
                <a:cubicBezTo>
                  <a:pt x="58" y="31"/>
                  <a:pt x="58" y="31"/>
                  <a:pt x="58" y="31"/>
                </a:cubicBezTo>
                <a:cubicBezTo>
                  <a:pt x="57" y="34"/>
                  <a:pt x="55" y="37"/>
                  <a:pt x="52" y="37"/>
                </a:cubicBezTo>
                <a:cubicBezTo>
                  <a:pt x="15" y="37"/>
                  <a:pt x="15" y="37"/>
                  <a:pt x="15" y="37"/>
                </a:cubicBezTo>
                <a:cubicBezTo>
                  <a:pt x="12" y="37"/>
                  <a:pt x="10" y="34"/>
                  <a:pt x="9" y="31"/>
                </a:cubicBezTo>
                <a:cubicBezTo>
                  <a:pt x="9" y="31"/>
                  <a:pt x="9" y="31"/>
                  <a:pt x="9" y="31"/>
                </a:cubicBezTo>
                <a:cubicBezTo>
                  <a:pt x="9" y="30"/>
                  <a:pt x="9" y="30"/>
                  <a:pt x="9" y="30"/>
                </a:cubicBezTo>
                <a:cubicBezTo>
                  <a:pt x="9" y="30"/>
                  <a:pt x="9" y="30"/>
                  <a:pt x="9" y="30"/>
                </a:cubicBezTo>
                <a:cubicBezTo>
                  <a:pt x="9" y="30"/>
                  <a:pt x="9" y="30"/>
                  <a:pt x="9" y="30"/>
                </a:cubicBezTo>
                <a:cubicBezTo>
                  <a:pt x="10" y="30"/>
                  <a:pt x="10" y="30"/>
                  <a:pt x="10" y="30"/>
                </a:cubicBezTo>
                <a:cubicBezTo>
                  <a:pt x="9" y="30"/>
                  <a:pt x="9" y="30"/>
                  <a:pt x="9" y="30"/>
                </a:cubicBezTo>
                <a:cubicBezTo>
                  <a:pt x="4" y="30"/>
                  <a:pt x="0" y="34"/>
                  <a:pt x="0" y="39"/>
                </a:cubicBezTo>
                <a:cubicBezTo>
                  <a:pt x="0" y="54"/>
                  <a:pt x="0" y="54"/>
                  <a:pt x="0" y="54"/>
                </a:cubicBezTo>
                <a:cubicBezTo>
                  <a:pt x="0" y="60"/>
                  <a:pt x="4" y="64"/>
                  <a:pt x="9" y="64"/>
                </a:cubicBezTo>
                <a:cubicBezTo>
                  <a:pt x="58" y="64"/>
                  <a:pt x="58" y="64"/>
                  <a:pt x="58" y="64"/>
                </a:cubicBezTo>
                <a:cubicBezTo>
                  <a:pt x="63" y="64"/>
                  <a:pt x="67" y="60"/>
                  <a:pt x="67" y="54"/>
                </a:cubicBezTo>
                <a:cubicBezTo>
                  <a:pt x="67" y="39"/>
                  <a:pt x="67" y="39"/>
                  <a:pt x="67" y="39"/>
                </a:cubicBezTo>
                <a:cubicBezTo>
                  <a:pt x="67" y="34"/>
                  <a:pt x="63" y="30"/>
                  <a:pt x="58" y="30"/>
                </a:cubicBezTo>
                <a:close/>
                <a:moveTo>
                  <a:pt x="7" y="38"/>
                </a:moveTo>
                <a:cubicBezTo>
                  <a:pt x="6" y="38"/>
                  <a:pt x="6" y="38"/>
                  <a:pt x="6" y="38"/>
                </a:cubicBezTo>
                <a:cubicBezTo>
                  <a:pt x="5" y="38"/>
                  <a:pt x="5" y="37"/>
                  <a:pt x="5" y="36"/>
                </a:cubicBezTo>
                <a:cubicBezTo>
                  <a:pt x="5" y="35"/>
                  <a:pt x="5" y="35"/>
                  <a:pt x="6" y="35"/>
                </a:cubicBezTo>
                <a:cubicBezTo>
                  <a:pt x="7" y="35"/>
                  <a:pt x="7" y="35"/>
                  <a:pt x="7" y="35"/>
                </a:cubicBezTo>
                <a:cubicBezTo>
                  <a:pt x="8" y="35"/>
                  <a:pt x="9" y="35"/>
                  <a:pt x="9" y="36"/>
                </a:cubicBezTo>
                <a:cubicBezTo>
                  <a:pt x="9" y="37"/>
                  <a:pt x="8" y="38"/>
                  <a:pt x="7" y="38"/>
                </a:cubicBezTo>
                <a:close/>
                <a:moveTo>
                  <a:pt x="58" y="56"/>
                </a:moveTo>
                <a:cubicBezTo>
                  <a:pt x="58" y="57"/>
                  <a:pt x="58" y="57"/>
                  <a:pt x="57" y="57"/>
                </a:cubicBezTo>
                <a:cubicBezTo>
                  <a:pt x="10" y="57"/>
                  <a:pt x="10" y="57"/>
                  <a:pt x="10" y="57"/>
                </a:cubicBezTo>
                <a:cubicBezTo>
                  <a:pt x="9" y="57"/>
                  <a:pt x="9" y="57"/>
                  <a:pt x="9" y="56"/>
                </a:cubicBezTo>
                <a:cubicBezTo>
                  <a:pt x="9" y="51"/>
                  <a:pt x="9" y="51"/>
                  <a:pt x="9" y="51"/>
                </a:cubicBezTo>
                <a:cubicBezTo>
                  <a:pt x="9" y="51"/>
                  <a:pt x="9" y="50"/>
                  <a:pt x="10" y="50"/>
                </a:cubicBezTo>
                <a:cubicBezTo>
                  <a:pt x="57" y="50"/>
                  <a:pt x="57" y="50"/>
                  <a:pt x="57" y="50"/>
                </a:cubicBezTo>
                <a:cubicBezTo>
                  <a:pt x="58" y="50"/>
                  <a:pt x="58" y="51"/>
                  <a:pt x="58" y="51"/>
                </a:cubicBezTo>
                <a:lnTo>
                  <a:pt x="58" y="56"/>
                </a:lnTo>
                <a:close/>
                <a:moveTo>
                  <a:pt x="62" y="38"/>
                </a:moveTo>
                <a:cubicBezTo>
                  <a:pt x="60" y="38"/>
                  <a:pt x="60" y="38"/>
                  <a:pt x="60" y="38"/>
                </a:cubicBezTo>
                <a:cubicBezTo>
                  <a:pt x="59" y="38"/>
                  <a:pt x="58" y="37"/>
                  <a:pt x="58" y="36"/>
                </a:cubicBezTo>
                <a:cubicBezTo>
                  <a:pt x="58" y="35"/>
                  <a:pt x="59" y="35"/>
                  <a:pt x="60" y="35"/>
                </a:cubicBezTo>
                <a:cubicBezTo>
                  <a:pt x="62" y="35"/>
                  <a:pt x="62" y="35"/>
                  <a:pt x="62" y="35"/>
                </a:cubicBezTo>
                <a:cubicBezTo>
                  <a:pt x="63" y="35"/>
                  <a:pt x="63" y="35"/>
                  <a:pt x="63" y="36"/>
                </a:cubicBezTo>
                <a:cubicBezTo>
                  <a:pt x="63" y="37"/>
                  <a:pt x="63" y="38"/>
                  <a:pt x="62" y="38"/>
                </a:cubicBezTo>
                <a:close/>
                <a:moveTo>
                  <a:pt x="55" y="30"/>
                </a:moveTo>
                <a:cubicBezTo>
                  <a:pt x="57" y="30"/>
                  <a:pt x="57" y="30"/>
                  <a:pt x="57" y="30"/>
                </a:cubicBezTo>
                <a:cubicBezTo>
                  <a:pt x="57" y="29"/>
                  <a:pt x="56" y="28"/>
                  <a:pt x="55" y="27"/>
                </a:cubicBezTo>
                <a:cubicBezTo>
                  <a:pt x="55" y="0"/>
                  <a:pt x="55" y="0"/>
                  <a:pt x="55" y="0"/>
                </a:cubicBezTo>
                <a:cubicBezTo>
                  <a:pt x="12" y="0"/>
                  <a:pt x="12" y="0"/>
                  <a:pt x="12" y="0"/>
                </a:cubicBezTo>
                <a:cubicBezTo>
                  <a:pt x="12" y="27"/>
                  <a:pt x="12" y="27"/>
                  <a:pt x="12" y="27"/>
                </a:cubicBezTo>
                <a:cubicBezTo>
                  <a:pt x="11" y="28"/>
                  <a:pt x="10" y="29"/>
                  <a:pt x="10" y="30"/>
                </a:cubicBezTo>
                <a:cubicBezTo>
                  <a:pt x="12" y="30"/>
                  <a:pt x="12" y="30"/>
                  <a:pt x="12" y="30"/>
                </a:cubicBezTo>
                <a:lnTo>
                  <a:pt x="55" y="3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3" name="Freeform 81"/>
          <p:cNvSpPr>
            <a:spLocks noEditPoints="1"/>
          </p:cNvSpPr>
          <p:nvPr/>
        </p:nvSpPr>
        <p:spPr bwMode="auto">
          <a:xfrm>
            <a:off x="2653387" y="3019751"/>
            <a:ext cx="253313" cy="317061"/>
          </a:xfrm>
          <a:custGeom>
            <a:avLst/>
            <a:gdLst>
              <a:gd name="T0" fmla="*/ 15 w 64"/>
              <a:gd name="T1" fmla="*/ 20 h 80"/>
              <a:gd name="T2" fmla="*/ 28 w 64"/>
              <a:gd name="T3" fmla="*/ 9 h 80"/>
              <a:gd name="T4" fmla="*/ 40 w 64"/>
              <a:gd name="T5" fmla="*/ 9 h 80"/>
              <a:gd name="T6" fmla="*/ 40 w 64"/>
              <a:gd name="T7" fmla="*/ 0 h 80"/>
              <a:gd name="T8" fmla="*/ 24 w 64"/>
              <a:gd name="T9" fmla="*/ 0 h 80"/>
              <a:gd name="T10" fmla="*/ 6 w 64"/>
              <a:gd name="T11" fmla="*/ 17 h 80"/>
              <a:gd name="T12" fmla="*/ 6 w 64"/>
              <a:gd name="T13" fmla="*/ 28 h 80"/>
              <a:gd name="T14" fmla="*/ 15 w 64"/>
              <a:gd name="T15" fmla="*/ 28 h 80"/>
              <a:gd name="T16" fmla="*/ 15 w 64"/>
              <a:gd name="T17" fmla="*/ 20 h 80"/>
              <a:gd name="T18" fmla="*/ 64 w 64"/>
              <a:gd name="T19" fmla="*/ 46 h 80"/>
              <a:gd name="T20" fmla="*/ 64 w 64"/>
              <a:gd name="T21" fmla="*/ 38 h 80"/>
              <a:gd name="T22" fmla="*/ 56 w 64"/>
              <a:gd name="T23" fmla="*/ 30 h 80"/>
              <a:gd name="T24" fmla="*/ 8 w 64"/>
              <a:gd name="T25" fmla="*/ 30 h 80"/>
              <a:gd name="T26" fmla="*/ 0 w 64"/>
              <a:gd name="T27" fmla="*/ 38 h 80"/>
              <a:gd name="T28" fmla="*/ 0 w 64"/>
              <a:gd name="T29" fmla="*/ 72 h 80"/>
              <a:gd name="T30" fmla="*/ 8 w 64"/>
              <a:gd name="T31" fmla="*/ 80 h 80"/>
              <a:gd name="T32" fmla="*/ 56 w 64"/>
              <a:gd name="T33" fmla="*/ 80 h 80"/>
              <a:gd name="T34" fmla="*/ 64 w 64"/>
              <a:gd name="T35" fmla="*/ 72 h 80"/>
              <a:gd name="T36" fmla="*/ 64 w 64"/>
              <a:gd name="T37" fmla="*/ 70 h 80"/>
              <a:gd name="T38" fmla="*/ 53 w 64"/>
              <a:gd name="T39" fmla="*/ 70 h 80"/>
              <a:gd name="T40" fmla="*/ 53 w 64"/>
              <a:gd name="T41" fmla="*/ 66 h 80"/>
              <a:gd name="T42" fmla="*/ 64 w 64"/>
              <a:gd name="T43" fmla="*/ 66 h 80"/>
              <a:gd name="T44" fmla="*/ 64 w 64"/>
              <a:gd name="T45" fmla="*/ 60 h 80"/>
              <a:gd name="T46" fmla="*/ 53 w 64"/>
              <a:gd name="T47" fmla="*/ 60 h 80"/>
              <a:gd name="T48" fmla="*/ 53 w 64"/>
              <a:gd name="T49" fmla="*/ 56 h 80"/>
              <a:gd name="T50" fmla="*/ 64 w 64"/>
              <a:gd name="T51" fmla="*/ 56 h 80"/>
              <a:gd name="T52" fmla="*/ 64 w 64"/>
              <a:gd name="T53" fmla="*/ 50 h 80"/>
              <a:gd name="T54" fmla="*/ 53 w 64"/>
              <a:gd name="T55" fmla="*/ 50 h 80"/>
              <a:gd name="T56" fmla="*/ 53 w 64"/>
              <a:gd name="T57" fmla="*/ 46 h 80"/>
              <a:gd name="T58" fmla="*/ 64 w 64"/>
              <a:gd name="T59" fmla="*/ 46 h 80"/>
              <a:gd name="T60" fmla="*/ 35 w 64"/>
              <a:gd name="T61" fmla="*/ 61 h 80"/>
              <a:gd name="T62" fmla="*/ 35 w 64"/>
              <a:gd name="T63" fmla="*/ 66 h 80"/>
              <a:gd name="T64" fmla="*/ 32 w 64"/>
              <a:gd name="T65" fmla="*/ 68 h 80"/>
              <a:gd name="T66" fmla="*/ 29 w 64"/>
              <a:gd name="T67" fmla="*/ 66 h 80"/>
              <a:gd name="T68" fmla="*/ 29 w 64"/>
              <a:gd name="T69" fmla="*/ 61 h 80"/>
              <a:gd name="T70" fmla="*/ 25 w 64"/>
              <a:gd name="T71" fmla="*/ 55 h 80"/>
              <a:gd name="T72" fmla="*/ 32 w 64"/>
              <a:gd name="T73" fmla="*/ 48 h 80"/>
              <a:gd name="T74" fmla="*/ 38 w 64"/>
              <a:gd name="T75" fmla="*/ 55 h 80"/>
              <a:gd name="T76" fmla="*/ 35 w 64"/>
              <a:gd name="T77" fmla="*/ 6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 h="80">
                <a:moveTo>
                  <a:pt x="15" y="20"/>
                </a:moveTo>
                <a:cubicBezTo>
                  <a:pt x="15" y="13"/>
                  <a:pt x="21" y="9"/>
                  <a:pt x="28" y="9"/>
                </a:cubicBezTo>
                <a:cubicBezTo>
                  <a:pt x="40" y="9"/>
                  <a:pt x="40" y="9"/>
                  <a:pt x="40" y="9"/>
                </a:cubicBezTo>
                <a:cubicBezTo>
                  <a:pt x="40" y="0"/>
                  <a:pt x="40" y="0"/>
                  <a:pt x="40" y="0"/>
                </a:cubicBezTo>
                <a:cubicBezTo>
                  <a:pt x="24" y="0"/>
                  <a:pt x="24" y="0"/>
                  <a:pt x="24" y="0"/>
                </a:cubicBezTo>
                <a:cubicBezTo>
                  <a:pt x="14" y="0"/>
                  <a:pt x="6" y="8"/>
                  <a:pt x="6" y="17"/>
                </a:cubicBezTo>
                <a:cubicBezTo>
                  <a:pt x="6" y="28"/>
                  <a:pt x="6" y="28"/>
                  <a:pt x="6" y="28"/>
                </a:cubicBezTo>
                <a:cubicBezTo>
                  <a:pt x="15" y="28"/>
                  <a:pt x="15" y="28"/>
                  <a:pt x="15" y="28"/>
                </a:cubicBezTo>
                <a:lnTo>
                  <a:pt x="15" y="20"/>
                </a:lnTo>
                <a:close/>
                <a:moveTo>
                  <a:pt x="64" y="46"/>
                </a:moveTo>
                <a:cubicBezTo>
                  <a:pt x="64" y="38"/>
                  <a:pt x="64" y="38"/>
                  <a:pt x="64" y="38"/>
                </a:cubicBezTo>
                <a:cubicBezTo>
                  <a:pt x="64" y="34"/>
                  <a:pt x="60" y="30"/>
                  <a:pt x="56" y="30"/>
                </a:cubicBezTo>
                <a:cubicBezTo>
                  <a:pt x="8" y="30"/>
                  <a:pt x="8" y="30"/>
                  <a:pt x="8" y="30"/>
                </a:cubicBezTo>
                <a:cubicBezTo>
                  <a:pt x="4" y="30"/>
                  <a:pt x="0" y="34"/>
                  <a:pt x="0" y="38"/>
                </a:cubicBezTo>
                <a:cubicBezTo>
                  <a:pt x="0" y="72"/>
                  <a:pt x="0" y="72"/>
                  <a:pt x="0" y="72"/>
                </a:cubicBezTo>
                <a:cubicBezTo>
                  <a:pt x="0" y="76"/>
                  <a:pt x="4" y="80"/>
                  <a:pt x="8" y="80"/>
                </a:cubicBezTo>
                <a:cubicBezTo>
                  <a:pt x="56" y="80"/>
                  <a:pt x="56" y="80"/>
                  <a:pt x="56" y="80"/>
                </a:cubicBezTo>
                <a:cubicBezTo>
                  <a:pt x="60" y="80"/>
                  <a:pt x="64" y="76"/>
                  <a:pt x="64" y="72"/>
                </a:cubicBezTo>
                <a:cubicBezTo>
                  <a:pt x="64" y="70"/>
                  <a:pt x="64" y="70"/>
                  <a:pt x="64" y="70"/>
                </a:cubicBezTo>
                <a:cubicBezTo>
                  <a:pt x="53" y="70"/>
                  <a:pt x="53" y="70"/>
                  <a:pt x="53" y="70"/>
                </a:cubicBezTo>
                <a:cubicBezTo>
                  <a:pt x="53" y="66"/>
                  <a:pt x="53" y="66"/>
                  <a:pt x="53" y="66"/>
                </a:cubicBezTo>
                <a:cubicBezTo>
                  <a:pt x="64" y="66"/>
                  <a:pt x="64" y="66"/>
                  <a:pt x="64" y="66"/>
                </a:cubicBezTo>
                <a:cubicBezTo>
                  <a:pt x="64" y="60"/>
                  <a:pt x="64" y="60"/>
                  <a:pt x="64" y="60"/>
                </a:cubicBezTo>
                <a:cubicBezTo>
                  <a:pt x="53" y="60"/>
                  <a:pt x="53" y="60"/>
                  <a:pt x="53" y="60"/>
                </a:cubicBezTo>
                <a:cubicBezTo>
                  <a:pt x="53" y="56"/>
                  <a:pt x="53" y="56"/>
                  <a:pt x="53" y="56"/>
                </a:cubicBezTo>
                <a:cubicBezTo>
                  <a:pt x="64" y="56"/>
                  <a:pt x="64" y="56"/>
                  <a:pt x="64" y="56"/>
                </a:cubicBezTo>
                <a:cubicBezTo>
                  <a:pt x="64" y="50"/>
                  <a:pt x="64" y="50"/>
                  <a:pt x="64" y="50"/>
                </a:cubicBezTo>
                <a:cubicBezTo>
                  <a:pt x="53" y="50"/>
                  <a:pt x="53" y="50"/>
                  <a:pt x="53" y="50"/>
                </a:cubicBezTo>
                <a:cubicBezTo>
                  <a:pt x="53" y="46"/>
                  <a:pt x="53" y="46"/>
                  <a:pt x="53" y="46"/>
                </a:cubicBezTo>
                <a:lnTo>
                  <a:pt x="64" y="46"/>
                </a:lnTo>
                <a:close/>
                <a:moveTo>
                  <a:pt x="35" y="61"/>
                </a:moveTo>
                <a:cubicBezTo>
                  <a:pt x="35" y="66"/>
                  <a:pt x="35" y="66"/>
                  <a:pt x="35" y="66"/>
                </a:cubicBezTo>
                <a:cubicBezTo>
                  <a:pt x="35" y="67"/>
                  <a:pt x="33" y="68"/>
                  <a:pt x="32" y="68"/>
                </a:cubicBezTo>
                <a:cubicBezTo>
                  <a:pt x="30" y="68"/>
                  <a:pt x="29" y="67"/>
                  <a:pt x="29" y="66"/>
                </a:cubicBezTo>
                <a:cubicBezTo>
                  <a:pt x="29" y="61"/>
                  <a:pt x="29" y="61"/>
                  <a:pt x="29" y="61"/>
                </a:cubicBezTo>
                <a:cubicBezTo>
                  <a:pt x="27" y="59"/>
                  <a:pt x="25" y="57"/>
                  <a:pt x="25" y="55"/>
                </a:cubicBezTo>
                <a:cubicBezTo>
                  <a:pt x="25" y="51"/>
                  <a:pt x="28" y="48"/>
                  <a:pt x="32" y="48"/>
                </a:cubicBezTo>
                <a:cubicBezTo>
                  <a:pt x="36" y="48"/>
                  <a:pt x="38" y="51"/>
                  <a:pt x="38" y="55"/>
                </a:cubicBezTo>
                <a:cubicBezTo>
                  <a:pt x="38" y="57"/>
                  <a:pt x="37" y="59"/>
                  <a:pt x="35" y="6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4" name="Freeform 82"/>
          <p:cNvSpPr>
            <a:spLocks noEditPoints="1"/>
          </p:cNvSpPr>
          <p:nvPr/>
        </p:nvSpPr>
        <p:spPr bwMode="auto">
          <a:xfrm>
            <a:off x="1806215" y="3002975"/>
            <a:ext cx="211373" cy="211373"/>
          </a:xfrm>
          <a:custGeom>
            <a:avLst/>
            <a:gdLst>
              <a:gd name="T0" fmla="*/ 43 w 53"/>
              <a:gd name="T1" fmla="*/ 10 h 53"/>
              <a:gd name="T2" fmla="*/ 9 w 53"/>
              <a:gd name="T3" fmla="*/ 10 h 53"/>
              <a:gd name="T4" fmla="*/ 2 w 53"/>
              <a:gd name="T5" fmla="*/ 34 h 53"/>
              <a:gd name="T6" fmla="*/ 4 w 53"/>
              <a:gd name="T7" fmla="*/ 32 h 53"/>
              <a:gd name="T8" fmla="*/ 19 w 53"/>
              <a:gd name="T9" fmla="*/ 34 h 53"/>
              <a:gd name="T10" fmla="*/ 21 w 53"/>
              <a:gd name="T11" fmla="*/ 49 h 53"/>
              <a:gd name="T12" fmla="*/ 19 w 53"/>
              <a:gd name="T13" fmla="*/ 51 h 53"/>
              <a:gd name="T14" fmla="*/ 43 w 53"/>
              <a:gd name="T15" fmla="*/ 44 h 53"/>
              <a:gd name="T16" fmla="*/ 43 w 53"/>
              <a:gd name="T17" fmla="*/ 10 h 53"/>
              <a:gd name="T18" fmla="*/ 39 w 53"/>
              <a:gd name="T19" fmla="*/ 25 h 53"/>
              <a:gd name="T20" fmla="*/ 29 w 53"/>
              <a:gd name="T21" fmla="*/ 25 h 53"/>
              <a:gd name="T22" fmla="*/ 29 w 53"/>
              <a:gd name="T23" fmla="*/ 15 h 53"/>
              <a:gd name="T24" fmla="*/ 39 w 53"/>
              <a:gd name="T25" fmla="*/ 15 h 53"/>
              <a:gd name="T26" fmla="*/ 39 w 53"/>
              <a:gd name="T27" fmla="*/ 2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3">
                <a:moveTo>
                  <a:pt x="43" y="10"/>
                </a:moveTo>
                <a:cubicBezTo>
                  <a:pt x="34" y="0"/>
                  <a:pt x="18" y="0"/>
                  <a:pt x="9" y="10"/>
                </a:cubicBezTo>
                <a:cubicBezTo>
                  <a:pt x="2" y="16"/>
                  <a:pt x="0" y="25"/>
                  <a:pt x="2" y="34"/>
                </a:cubicBezTo>
                <a:cubicBezTo>
                  <a:pt x="4" y="32"/>
                  <a:pt x="4" y="32"/>
                  <a:pt x="4" y="32"/>
                </a:cubicBezTo>
                <a:cubicBezTo>
                  <a:pt x="7" y="29"/>
                  <a:pt x="14" y="29"/>
                  <a:pt x="19" y="34"/>
                </a:cubicBezTo>
                <a:cubicBezTo>
                  <a:pt x="24" y="39"/>
                  <a:pt x="24" y="46"/>
                  <a:pt x="21" y="49"/>
                </a:cubicBezTo>
                <a:cubicBezTo>
                  <a:pt x="19" y="51"/>
                  <a:pt x="19" y="51"/>
                  <a:pt x="19" y="51"/>
                </a:cubicBezTo>
                <a:cubicBezTo>
                  <a:pt x="28" y="53"/>
                  <a:pt x="37" y="51"/>
                  <a:pt x="43" y="44"/>
                </a:cubicBezTo>
                <a:cubicBezTo>
                  <a:pt x="53" y="35"/>
                  <a:pt x="53" y="19"/>
                  <a:pt x="43" y="10"/>
                </a:cubicBezTo>
                <a:close/>
                <a:moveTo>
                  <a:pt x="39" y="25"/>
                </a:moveTo>
                <a:cubicBezTo>
                  <a:pt x="36" y="28"/>
                  <a:pt x="32" y="28"/>
                  <a:pt x="29" y="25"/>
                </a:cubicBezTo>
                <a:cubicBezTo>
                  <a:pt x="26" y="22"/>
                  <a:pt x="26" y="18"/>
                  <a:pt x="29" y="15"/>
                </a:cubicBezTo>
                <a:cubicBezTo>
                  <a:pt x="32" y="12"/>
                  <a:pt x="36" y="12"/>
                  <a:pt x="39" y="15"/>
                </a:cubicBezTo>
                <a:cubicBezTo>
                  <a:pt x="41" y="18"/>
                  <a:pt x="41" y="22"/>
                  <a:pt x="39" y="2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5" name="Freeform 83"/>
          <p:cNvSpPr>
            <a:spLocks/>
          </p:cNvSpPr>
          <p:nvPr/>
        </p:nvSpPr>
        <p:spPr bwMode="auto">
          <a:xfrm>
            <a:off x="1672009" y="3123760"/>
            <a:ext cx="226472" cy="224793"/>
          </a:xfrm>
          <a:custGeom>
            <a:avLst/>
            <a:gdLst>
              <a:gd name="T0" fmla="*/ 52 w 57"/>
              <a:gd name="T1" fmla="*/ 5 h 57"/>
              <a:gd name="T2" fmla="*/ 38 w 57"/>
              <a:gd name="T3" fmla="*/ 4 h 57"/>
              <a:gd name="T4" fmla="*/ 37 w 57"/>
              <a:gd name="T5" fmla="*/ 5 h 57"/>
              <a:gd name="T6" fmla="*/ 4 w 57"/>
              <a:gd name="T7" fmla="*/ 38 h 57"/>
              <a:gd name="T8" fmla="*/ 5 w 57"/>
              <a:gd name="T9" fmla="*/ 52 h 57"/>
              <a:gd name="T10" fmla="*/ 19 w 57"/>
              <a:gd name="T11" fmla="*/ 53 h 57"/>
              <a:gd name="T12" fmla="*/ 19 w 57"/>
              <a:gd name="T13" fmla="*/ 53 h 57"/>
              <a:gd name="T14" fmla="*/ 19 w 57"/>
              <a:gd name="T15" fmla="*/ 53 h 57"/>
              <a:gd name="T16" fmla="*/ 18 w 57"/>
              <a:gd name="T17" fmla="*/ 46 h 57"/>
              <a:gd name="T18" fmla="*/ 25 w 57"/>
              <a:gd name="T19" fmla="*/ 47 h 57"/>
              <a:gd name="T20" fmla="*/ 25 w 57"/>
              <a:gd name="T21" fmla="*/ 47 h 57"/>
              <a:gd name="T22" fmla="*/ 26 w 57"/>
              <a:gd name="T23" fmla="*/ 46 h 57"/>
              <a:gd name="T24" fmla="*/ 26 w 57"/>
              <a:gd name="T25" fmla="*/ 46 h 57"/>
              <a:gd name="T26" fmla="*/ 25 w 57"/>
              <a:gd name="T27" fmla="*/ 39 h 57"/>
              <a:gd name="T28" fmla="*/ 32 w 57"/>
              <a:gd name="T29" fmla="*/ 40 h 57"/>
              <a:gd name="T30" fmla="*/ 32 w 57"/>
              <a:gd name="T31" fmla="*/ 40 h 57"/>
              <a:gd name="T32" fmla="*/ 33 w 57"/>
              <a:gd name="T33" fmla="*/ 39 h 57"/>
              <a:gd name="T34" fmla="*/ 33 w 57"/>
              <a:gd name="T35" fmla="*/ 38 h 57"/>
              <a:gd name="T36" fmla="*/ 32 w 57"/>
              <a:gd name="T37" fmla="*/ 32 h 57"/>
              <a:gd name="T38" fmla="*/ 39 w 57"/>
              <a:gd name="T39" fmla="*/ 33 h 57"/>
              <a:gd name="T40" fmla="*/ 39 w 57"/>
              <a:gd name="T41" fmla="*/ 33 h 57"/>
              <a:gd name="T42" fmla="*/ 41 w 57"/>
              <a:gd name="T43" fmla="*/ 31 h 57"/>
              <a:gd name="T44" fmla="*/ 41 w 57"/>
              <a:gd name="T45" fmla="*/ 31 h 57"/>
              <a:gd name="T46" fmla="*/ 40 w 57"/>
              <a:gd name="T47" fmla="*/ 25 h 57"/>
              <a:gd name="T48" fmla="*/ 46 w 57"/>
              <a:gd name="T49" fmla="*/ 25 h 57"/>
              <a:gd name="T50" fmla="*/ 47 w 57"/>
              <a:gd name="T51" fmla="*/ 26 h 57"/>
              <a:gd name="T52" fmla="*/ 52 w 57"/>
              <a:gd name="T53" fmla="*/ 20 h 57"/>
              <a:gd name="T54" fmla="*/ 53 w 57"/>
              <a:gd name="T55" fmla="*/ 19 h 57"/>
              <a:gd name="T56" fmla="*/ 52 w 57"/>
              <a:gd name="T5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57">
                <a:moveTo>
                  <a:pt x="52" y="5"/>
                </a:moveTo>
                <a:cubicBezTo>
                  <a:pt x="48" y="1"/>
                  <a:pt x="42" y="0"/>
                  <a:pt x="38" y="4"/>
                </a:cubicBezTo>
                <a:cubicBezTo>
                  <a:pt x="37" y="5"/>
                  <a:pt x="37" y="5"/>
                  <a:pt x="37" y="5"/>
                </a:cubicBezTo>
                <a:cubicBezTo>
                  <a:pt x="4" y="38"/>
                  <a:pt x="4" y="38"/>
                  <a:pt x="4" y="38"/>
                </a:cubicBezTo>
                <a:cubicBezTo>
                  <a:pt x="0" y="42"/>
                  <a:pt x="1" y="48"/>
                  <a:pt x="5" y="52"/>
                </a:cubicBezTo>
                <a:cubicBezTo>
                  <a:pt x="9" y="56"/>
                  <a:pt x="15" y="57"/>
                  <a:pt x="19" y="53"/>
                </a:cubicBezTo>
                <a:cubicBezTo>
                  <a:pt x="19" y="53"/>
                  <a:pt x="19" y="53"/>
                  <a:pt x="19" y="53"/>
                </a:cubicBezTo>
                <a:cubicBezTo>
                  <a:pt x="19" y="53"/>
                  <a:pt x="19" y="53"/>
                  <a:pt x="19" y="53"/>
                </a:cubicBezTo>
                <a:cubicBezTo>
                  <a:pt x="18" y="46"/>
                  <a:pt x="18" y="46"/>
                  <a:pt x="18" y="46"/>
                </a:cubicBezTo>
                <a:cubicBezTo>
                  <a:pt x="25" y="47"/>
                  <a:pt x="25" y="47"/>
                  <a:pt x="25" y="47"/>
                </a:cubicBezTo>
                <a:cubicBezTo>
                  <a:pt x="25" y="47"/>
                  <a:pt x="25" y="47"/>
                  <a:pt x="25" y="47"/>
                </a:cubicBezTo>
                <a:cubicBezTo>
                  <a:pt x="26" y="46"/>
                  <a:pt x="26" y="46"/>
                  <a:pt x="26" y="46"/>
                </a:cubicBezTo>
                <a:cubicBezTo>
                  <a:pt x="26" y="46"/>
                  <a:pt x="26" y="46"/>
                  <a:pt x="26" y="46"/>
                </a:cubicBezTo>
                <a:cubicBezTo>
                  <a:pt x="25" y="39"/>
                  <a:pt x="25" y="39"/>
                  <a:pt x="25" y="39"/>
                </a:cubicBezTo>
                <a:cubicBezTo>
                  <a:pt x="32" y="40"/>
                  <a:pt x="32" y="40"/>
                  <a:pt x="32" y="40"/>
                </a:cubicBezTo>
                <a:cubicBezTo>
                  <a:pt x="32" y="40"/>
                  <a:pt x="32" y="40"/>
                  <a:pt x="32" y="40"/>
                </a:cubicBezTo>
                <a:cubicBezTo>
                  <a:pt x="33" y="39"/>
                  <a:pt x="33" y="39"/>
                  <a:pt x="33" y="39"/>
                </a:cubicBezTo>
                <a:cubicBezTo>
                  <a:pt x="33" y="38"/>
                  <a:pt x="33" y="38"/>
                  <a:pt x="33" y="38"/>
                </a:cubicBezTo>
                <a:cubicBezTo>
                  <a:pt x="32" y="32"/>
                  <a:pt x="32" y="32"/>
                  <a:pt x="32" y="32"/>
                </a:cubicBezTo>
                <a:cubicBezTo>
                  <a:pt x="39" y="33"/>
                  <a:pt x="39" y="33"/>
                  <a:pt x="39" y="33"/>
                </a:cubicBezTo>
                <a:cubicBezTo>
                  <a:pt x="39" y="33"/>
                  <a:pt x="39" y="33"/>
                  <a:pt x="39" y="33"/>
                </a:cubicBezTo>
                <a:cubicBezTo>
                  <a:pt x="41" y="31"/>
                  <a:pt x="41" y="31"/>
                  <a:pt x="41" y="31"/>
                </a:cubicBezTo>
                <a:cubicBezTo>
                  <a:pt x="41" y="31"/>
                  <a:pt x="41" y="31"/>
                  <a:pt x="41" y="31"/>
                </a:cubicBezTo>
                <a:cubicBezTo>
                  <a:pt x="40" y="25"/>
                  <a:pt x="40" y="25"/>
                  <a:pt x="40" y="25"/>
                </a:cubicBezTo>
                <a:cubicBezTo>
                  <a:pt x="46" y="25"/>
                  <a:pt x="46" y="25"/>
                  <a:pt x="46" y="25"/>
                </a:cubicBezTo>
                <a:cubicBezTo>
                  <a:pt x="47" y="26"/>
                  <a:pt x="47" y="26"/>
                  <a:pt x="47" y="26"/>
                </a:cubicBezTo>
                <a:cubicBezTo>
                  <a:pt x="52" y="20"/>
                  <a:pt x="52" y="20"/>
                  <a:pt x="52" y="20"/>
                </a:cubicBezTo>
                <a:cubicBezTo>
                  <a:pt x="53" y="19"/>
                  <a:pt x="53" y="19"/>
                  <a:pt x="53" y="19"/>
                </a:cubicBezTo>
                <a:cubicBezTo>
                  <a:pt x="57" y="15"/>
                  <a:pt x="56" y="9"/>
                  <a:pt x="52" y="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6" name="Freeform 84"/>
          <p:cNvSpPr>
            <a:spLocks/>
          </p:cNvSpPr>
          <p:nvPr/>
        </p:nvSpPr>
        <p:spPr bwMode="auto">
          <a:xfrm>
            <a:off x="4594330" y="3016396"/>
            <a:ext cx="206341" cy="325448"/>
          </a:xfrm>
          <a:custGeom>
            <a:avLst/>
            <a:gdLst>
              <a:gd name="T0" fmla="*/ 42 w 52"/>
              <a:gd name="T1" fmla="*/ 74 h 82"/>
              <a:gd name="T2" fmla="*/ 41 w 52"/>
              <a:gd name="T3" fmla="*/ 74 h 82"/>
              <a:gd name="T4" fmla="*/ 41 w 52"/>
              <a:gd name="T5" fmla="*/ 73 h 82"/>
              <a:gd name="T6" fmla="*/ 41 w 52"/>
              <a:gd name="T7" fmla="*/ 68 h 82"/>
              <a:gd name="T8" fmla="*/ 52 w 52"/>
              <a:gd name="T9" fmla="*/ 44 h 82"/>
              <a:gd name="T10" fmla="*/ 38 w 52"/>
              <a:gd name="T11" fmla="*/ 32 h 82"/>
              <a:gd name="T12" fmla="*/ 33 w 52"/>
              <a:gd name="T13" fmla="*/ 30 h 82"/>
              <a:gd name="T14" fmla="*/ 37 w 52"/>
              <a:gd name="T15" fmla="*/ 28 h 82"/>
              <a:gd name="T16" fmla="*/ 45 w 52"/>
              <a:gd name="T17" fmla="*/ 15 h 82"/>
              <a:gd name="T18" fmla="*/ 28 w 52"/>
              <a:gd name="T19" fmla="*/ 0 h 82"/>
              <a:gd name="T20" fmla="*/ 11 w 52"/>
              <a:gd name="T21" fmla="*/ 15 h 82"/>
              <a:gd name="T22" fmla="*/ 19 w 52"/>
              <a:gd name="T23" fmla="*/ 28 h 82"/>
              <a:gd name="T24" fmla="*/ 23 w 52"/>
              <a:gd name="T25" fmla="*/ 30 h 82"/>
              <a:gd name="T26" fmla="*/ 19 w 52"/>
              <a:gd name="T27" fmla="*/ 32 h 82"/>
              <a:gd name="T28" fmla="*/ 0 w 52"/>
              <a:gd name="T29" fmla="*/ 63 h 82"/>
              <a:gd name="T30" fmla="*/ 0 w 52"/>
              <a:gd name="T31" fmla="*/ 68 h 82"/>
              <a:gd name="T32" fmla="*/ 28 w 52"/>
              <a:gd name="T33" fmla="*/ 82 h 82"/>
              <a:gd name="T34" fmla="*/ 45 w 52"/>
              <a:gd name="T35" fmla="*/ 78 h 82"/>
              <a:gd name="T36" fmla="*/ 42 w 52"/>
              <a:gd name="T37"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82">
                <a:moveTo>
                  <a:pt x="42" y="74"/>
                </a:moveTo>
                <a:cubicBezTo>
                  <a:pt x="41" y="74"/>
                  <a:pt x="41" y="74"/>
                  <a:pt x="41" y="74"/>
                </a:cubicBezTo>
                <a:cubicBezTo>
                  <a:pt x="41" y="73"/>
                  <a:pt x="41" y="73"/>
                  <a:pt x="41" y="73"/>
                </a:cubicBezTo>
                <a:cubicBezTo>
                  <a:pt x="41" y="72"/>
                  <a:pt x="41" y="70"/>
                  <a:pt x="41" y="68"/>
                </a:cubicBezTo>
                <a:cubicBezTo>
                  <a:pt x="41" y="58"/>
                  <a:pt x="45" y="50"/>
                  <a:pt x="52" y="44"/>
                </a:cubicBezTo>
                <a:cubicBezTo>
                  <a:pt x="48" y="39"/>
                  <a:pt x="43" y="34"/>
                  <a:pt x="38" y="32"/>
                </a:cubicBezTo>
                <a:cubicBezTo>
                  <a:pt x="33" y="30"/>
                  <a:pt x="33" y="30"/>
                  <a:pt x="33" y="30"/>
                </a:cubicBezTo>
                <a:cubicBezTo>
                  <a:pt x="37" y="28"/>
                  <a:pt x="37" y="28"/>
                  <a:pt x="37" y="28"/>
                </a:cubicBezTo>
                <a:cubicBezTo>
                  <a:pt x="42" y="25"/>
                  <a:pt x="45" y="20"/>
                  <a:pt x="45" y="15"/>
                </a:cubicBezTo>
                <a:cubicBezTo>
                  <a:pt x="45" y="7"/>
                  <a:pt x="38" y="0"/>
                  <a:pt x="28" y="0"/>
                </a:cubicBezTo>
                <a:cubicBezTo>
                  <a:pt x="19" y="0"/>
                  <a:pt x="11" y="7"/>
                  <a:pt x="11" y="15"/>
                </a:cubicBezTo>
                <a:cubicBezTo>
                  <a:pt x="11" y="20"/>
                  <a:pt x="14" y="25"/>
                  <a:pt x="19" y="28"/>
                </a:cubicBezTo>
                <a:cubicBezTo>
                  <a:pt x="23" y="30"/>
                  <a:pt x="23" y="30"/>
                  <a:pt x="23" y="30"/>
                </a:cubicBezTo>
                <a:cubicBezTo>
                  <a:pt x="19" y="32"/>
                  <a:pt x="19" y="32"/>
                  <a:pt x="19" y="32"/>
                </a:cubicBezTo>
                <a:cubicBezTo>
                  <a:pt x="8" y="36"/>
                  <a:pt x="0" y="48"/>
                  <a:pt x="0" y="63"/>
                </a:cubicBezTo>
                <a:cubicBezTo>
                  <a:pt x="0" y="65"/>
                  <a:pt x="0" y="66"/>
                  <a:pt x="0" y="68"/>
                </a:cubicBezTo>
                <a:cubicBezTo>
                  <a:pt x="7" y="77"/>
                  <a:pt x="17" y="82"/>
                  <a:pt x="28" y="82"/>
                </a:cubicBezTo>
                <a:cubicBezTo>
                  <a:pt x="34" y="82"/>
                  <a:pt x="40" y="80"/>
                  <a:pt x="45" y="78"/>
                </a:cubicBezTo>
                <a:cubicBezTo>
                  <a:pt x="44" y="77"/>
                  <a:pt x="43" y="76"/>
                  <a:pt x="42" y="7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7" name="Freeform 85"/>
          <p:cNvSpPr>
            <a:spLocks/>
          </p:cNvSpPr>
          <p:nvPr/>
        </p:nvSpPr>
        <p:spPr bwMode="auto">
          <a:xfrm>
            <a:off x="4773831" y="3098596"/>
            <a:ext cx="166079" cy="243248"/>
          </a:xfrm>
          <a:custGeom>
            <a:avLst/>
            <a:gdLst>
              <a:gd name="T0" fmla="*/ 28 w 42"/>
              <a:gd name="T1" fmla="*/ 24 h 61"/>
              <a:gd name="T2" fmla="*/ 24 w 42"/>
              <a:gd name="T3" fmla="*/ 22 h 61"/>
              <a:gd name="T4" fmla="*/ 28 w 42"/>
              <a:gd name="T5" fmla="*/ 20 h 61"/>
              <a:gd name="T6" fmla="*/ 33 w 42"/>
              <a:gd name="T7" fmla="*/ 11 h 61"/>
              <a:gd name="T8" fmla="*/ 21 w 42"/>
              <a:gd name="T9" fmla="*/ 0 h 61"/>
              <a:gd name="T10" fmla="*/ 9 w 42"/>
              <a:gd name="T11" fmla="*/ 11 h 61"/>
              <a:gd name="T12" fmla="*/ 15 w 42"/>
              <a:gd name="T13" fmla="*/ 20 h 61"/>
              <a:gd name="T14" fmla="*/ 19 w 42"/>
              <a:gd name="T15" fmla="*/ 22 h 61"/>
              <a:gd name="T16" fmla="*/ 14 w 42"/>
              <a:gd name="T17" fmla="*/ 24 h 61"/>
              <a:gd name="T18" fmla="*/ 13 w 42"/>
              <a:gd name="T19" fmla="*/ 25 h 61"/>
              <a:gd name="T20" fmla="*/ 11 w 42"/>
              <a:gd name="T21" fmla="*/ 26 h 61"/>
              <a:gd name="T22" fmla="*/ 9 w 42"/>
              <a:gd name="T23" fmla="*/ 28 h 61"/>
              <a:gd name="T24" fmla="*/ 0 w 42"/>
              <a:gd name="T25" fmla="*/ 47 h 61"/>
              <a:gd name="T26" fmla="*/ 1 w 42"/>
              <a:gd name="T27" fmla="*/ 51 h 61"/>
              <a:gd name="T28" fmla="*/ 4 w 42"/>
              <a:gd name="T29" fmla="*/ 54 h 61"/>
              <a:gd name="T30" fmla="*/ 6 w 42"/>
              <a:gd name="T31" fmla="*/ 56 h 61"/>
              <a:gd name="T32" fmla="*/ 8 w 42"/>
              <a:gd name="T33" fmla="*/ 57 h 61"/>
              <a:gd name="T34" fmla="*/ 21 w 42"/>
              <a:gd name="T35" fmla="*/ 61 h 61"/>
              <a:gd name="T36" fmla="*/ 42 w 42"/>
              <a:gd name="T37" fmla="*/ 51 h 61"/>
              <a:gd name="T38" fmla="*/ 42 w 42"/>
              <a:gd name="T39" fmla="*/ 47 h 61"/>
              <a:gd name="T40" fmla="*/ 28 w 42"/>
              <a:gd name="T41" fmla="*/ 2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61">
                <a:moveTo>
                  <a:pt x="28" y="24"/>
                </a:moveTo>
                <a:cubicBezTo>
                  <a:pt x="24" y="22"/>
                  <a:pt x="24" y="22"/>
                  <a:pt x="24" y="22"/>
                </a:cubicBezTo>
                <a:cubicBezTo>
                  <a:pt x="28" y="20"/>
                  <a:pt x="28" y="20"/>
                  <a:pt x="28" y="20"/>
                </a:cubicBezTo>
                <a:cubicBezTo>
                  <a:pt x="31" y="18"/>
                  <a:pt x="33" y="15"/>
                  <a:pt x="33" y="11"/>
                </a:cubicBezTo>
                <a:cubicBezTo>
                  <a:pt x="33" y="5"/>
                  <a:pt x="28" y="0"/>
                  <a:pt x="21" y="0"/>
                </a:cubicBezTo>
                <a:cubicBezTo>
                  <a:pt x="14" y="0"/>
                  <a:pt x="9" y="5"/>
                  <a:pt x="9" y="11"/>
                </a:cubicBezTo>
                <a:cubicBezTo>
                  <a:pt x="9" y="15"/>
                  <a:pt x="11" y="18"/>
                  <a:pt x="15" y="20"/>
                </a:cubicBezTo>
                <a:cubicBezTo>
                  <a:pt x="19" y="22"/>
                  <a:pt x="19" y="22"/>
                  <a:pt x="19" y="22"/>
                </a:cubicBezTo>
                <a:cubicBezTo>
                  <a:pt x="14" y="24"/>
                  <a:pt x="14" y="24"/>
                  <a:pt x="14" y="24"/>
                </a:cubicBezTo>
                <a:cubicBezTo>
                  <a:pt x="14" y="24"/>
                  <a:pt x="13" y="25"/>
                  <a:pt x="13" y="25"/>
                </a:cubicBezTo>
                <a:cubicBezTo>
                  <a:pt x="12" y="25"/>
                  <a:pt x="11" y="26"/>
                  <a:pt x="11" y="26"/>
                </a:cubicBezTo>
                <a:cubicBezTo>
                  <a:pt x="10" y="27"/>
                  <a:pt x="9" y="27"/>
                  <a:pt x="9" y="28"/>
                </a:cubicBezTo>
                <a:cubicBezTo>
                  <a:pt x="4" y="32"/>
                  <a:pt x="0" y="39"/>
                  <a:pt x="0" y="47"/>
                </a:cubicBezTo>
                <a:cubicBezTo>
                  <a:pt x="0" y="48"/>
                  <a:pt x="1" y="50"/>
                  <a:pt x="1" y="51"/>
                </a:cubicBezTo>
                <a:cubicBezTo>
                  <a:pt x="2" y="52"/>
                  <a:pt x="3" y="53"/>
                  <a:pt x="4" y="54"/>
                </a:cubicBezTo>
                <a:cubicBezTo>
                  <a:pt x="4" y="55"/>
                  <a:pt x="5" y="55"/>
                  <a:pt x="6" y="56"/>
                </a:cubicBezTo>
                <a:cubicBezTo>
                  <a:pt x="6" y="56"/>
                  <a:pt x="7" y="57"/>
                  <a:pt x="8" y="57"/>
                </a:cubicBezTo>
                <a:cubicBezTo>
                  <a:pt x="12" y="60"/>
                  <a:pt x="16" y="61"/>
                  <a:pt x="21" y="61"/>
                </a:cubicBezTo>
                <a:cubicBezTo>
                  <a:pt x="29" y="61"/>
                  <a:pt x="37" y="57"/>
                  <a:pt x="42" y="51"/>
                </a:cubicBezTo>
                <a:cubicBezTo>
                  <a:pt x="42" y="50"/>
                  <a:pt x="42" y="48"/>
                  <a:pt x="42" y="47"/>
                </a:cubicBezTo>
                <a:cubicBezTo>
                  <a:pt x="42" y="36"/>
                  <a:pt x="36" y="27"/>
                  <a:pt x="28" y="2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8" name="Freeform 86"/>
          <p:cNvSpPr>
            <a:spLocks noEditPoints="1"/>
          </p:cNvSpPr>
          <p:nvPr/>
        </p:nvSpPr>
        <p:spPr bwMode="auto">
          <a:xfrm>
            <a:off x="2183668" y="3138858"/>
            <a:ext cx="258345" cy="202986"/>
          </a:xfrm>
          <a:custGeom>
            <a:avLst/>
            <a:gdLst>
              <a:gd name="T0" fmla="*/ 65 w 65"/>
              <a:gd name="T1" fmla="*/ 16 h 51"/>
              <a:gd name="T2" fmla="*/ 65 w 65"/>
              <a:gd name="T3" fmla="*/ 8 h 51"/>
              <a:gd name="T4" fmla="*/ 56 w 65"/>
              <a:gd name="T5" fmla="*/ 0 h 51"/>
              <a:gd name="T6" fmla="*/ 8 w 65"/>
              <a:gd name="T7" fmla="*/ 0 h 51"/>
              <a:gd name="T8" fmla="*/ 0 w 65"/>
              <a:gd name="T9" fmla="*/ 8 h 51"/>
              <a:gd name="T10" fmla="*/ 0 w 65"/>
              <a:gd name="T11" fmla="*/ 43 h 51"/>
              <a:gd name="T12" fmla="*/ 8 w 65"/>
              <a:gd name="T13" fmla="*/ 51 h 51"/>
              <a:gd name="T14" fmla="*/ 56 w 65"/>
              <a:gd name="T15" fmla="*/ 51 h 51"/>
              <a:gd name="T16" fmla="*/ 65 w 65"/>
              <a:gd name="T17" fmla="*/ 43 h 51"/>
              <a:gd name="T18" fmla="*/ 65 w 65"/>
              <a:gd name="T19" fmla="*/ 41 h 51"/>
              <a:gd name="T20" fmla="*/ 54 w 65"/>
              <a:gd name="T21" fmla="*/ 41 h 51"/>
              <a:gd name="T22" fmla="*/ 54 w 65"/>
              <a:gd name="T23" fmla="*/ 36 h 51"/>
              <a:gd name="T24" fmla="*/ 65 w 65"/>
              <a:gd name="T25" fmla="*/ 36 h 51"/>
              <a:gd name="T26" fmla="*/ 65 w 65"/>
              <a:gd name="T27" fmla="*/ 31 h 51"/>
              <a:gd name="T28" fmla="*/ 54 w 65"/>
              <a:gd name="T29" fmla="*/ 31 h 51"/>
              <a:gd name="T30" fmla="*/ 54 w 65"/>
              <a:gd name="T31" fmla="*/ 26 h 51"/>
              <a:gd name="T32" fmla="*/ 65 w 65"/>
              <a:gd name="T33" fmla="*/ 26 h 51"/>
              <a:gd name="T34" fmla="*/ 65 w 65"/>
              <a:gd name="T35" fmla="*/ 20 h 51"/>
              <a:gd name="T36" fmla="*/ 54 w 65"/>
              <a:gd name="T37" fmla="*/ 20 h 51"/>
              <a:gd name="T38" fmla="*/ 54 w 65"/>
              <a:gd name="T39" fmla="*/ 16 h 51"/>
              <a:gd name="T40" fmla="*/ 65 w 65"/>
              <a:gd name="T41" fmla="*/ 16 h 51"/>
              <a:gd name="T42" fmla="*/ 35 w 65"/>
              <a:gd name="T43" fmla="*/ 30 h 51"/>
              <a:gd name="T44" fmla="*/ 35 w 65"/>
              <a:gd name="T45" fmla="*/ 35 h 51"/>
              <a:gd name="T46" fmla="*/ 32 w 65"/>
              <a:gd name="T47" fmla="*/ 37 h 51"/>
              <a:gd name="T48" fmla="*/ 29 w 65"/>
              <a:gd name="T49" fmla="*/ 35 h 51"/>
              <a:gd name="T50" fmla="*/ 29 w 65"/>
              <a:gd name="T51" fmla="*/ 30 h 51"/>
              <a:gd name="T52" fmla="*/ 25 w 65"/>
              <a:gd name="T53" fmla="*/ 24 h 51"/>
              <a:gd name="T54" fmla="*/ 32 w 65"/>
              <a:gd name="T55" fmla="*/ 17 h 51"/>
              <a:gd name="T56" fmla="*/ 39 w 65"/>
              <a:gd name="T57" fmla="*/ 24 h 51"/>
              <a:gd name="T58" fmla="*/ 35 w 65"/>
              <a:gd name="T59"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51">
                <a:moveTo>
                  <a:pt x="65" y="16"/>
                </a:moveTo>
                <a:cubicBezTo>
                  <a:pt x="65" y="8"/>
                  <a:pt x="65" y="8"/>
                  <a:pt x="65" y="8"/>
                </a:cubicBezTo>
                <a:cubicBezTo>
                  <a:pt x="65" y="4"/>
                  <a:pt x="61" y="0"/>
                  <a:pt x="56" y="0"/>
                </a:cubicBezTo>
                <a:cubicBezTo>
                  <a:pt x="8" y="0"/>
                  <a:pt x="8" y="0"/>
                  <a:pt x="8" y="0"/>
                </a:cubicBezTo>
                <a:cubicBezTo>
                  <a:pt x="3" y="0"/>
                  <a:pt x="0" y="4"/>
                  <a:pt x="0" y="8"/>
                </a:cubicBezTo>
                <a:cubicBezTo>
                  <a:pt x="0" y="43"/>
                  <a:pt x="0" y="43"/>
                  <a:pt x="0" y="43"/>
                </a:cubicBezTo>
                <a:cubicBezTo>
                  <a:pt x="0" y="47"/>
                  <a:pt x="3" y="51"/>
                  <a:pt x="8" y="51"/>
                </a:cubicBezTo>
                <a:cubicBezTo>
                  <a:pt x="56" y="51"/>
                  <a:pt x="56" y="51"/>
                  <a:pt x="56" y="51"/>
                </a:cubicBezTo>
                <a:cubicBezTo>
                  <a:pt x="61" y="51"/>
                  <a:pt x="65" y="47"/>
                  <a:pt x="65" y="43"/>
                </a:cubicBezTo>
                <a:cubicBezTo>
                  <a:pt x="65" y="41"/>
                  <a:pt x="65" y="41"/>
                  <a:pt x="65" y="41"/>
                </a:cubicBezTo>
                <a:cubicBezTo>
                  <a:pt x="54" y="41"/>
                  <a:pt x="54" y="41"/>
                  <a:pt x="54" y="41"/>
                </a:cubicBezTo>
                <a:cubicBezTo>
                  <a:pt x="54" y="36"/>
                  <a:pt x="54" y="36"/>
                  <a:pt x="54" y="36"/>
                </a:cubicBezTo>
                <a:cubicBezTo>
                  <a:pt x="65" y="36"/>
                  <a:pt x="65" y="36"/>
                  <a:pt x="65" y="36"/>
                </a:cubicBezTo>
                <a:cubicBezTo>
                  <a:pt x="65" y="31"/>
                  <a:pt x="65" y="31"/>
                  <a:pt x="65" y="31"/>
                </a:cubicBezTo>
                <a:cubicBezTo>
                  <a:pt x="54" y="31"/>
                  <a:pt x="54" y="31"/>
                  <a:pt x="54" y="31"/>
                </a:cubicBezTo>
                <a:cubicBezTo>
                  <a:pt x="54" y="26"/>
                  <a:pt x="54" y="26"/>
                  <a:pt x="54" y="26"/>
                </a:cubicBezTo>
                <a:cubicBezTo>
                  <a:pt x="65" y="26"/>
                  <a:pt x="65" y="26"/>
                  <a:pt x="65" y="26"/>
                </a:cubicBezTo>
                <a:cubicBezTo>
                  <a:pt x="65" y="20"/>
                  <a:pt x="65" y="20"/>
                  <a:pt x="65" y="20"/>
                </a:cubicBezTo>
                <a:cubicBezTo>
                  <a:pt x="54" y="20"/>
                  <a:pt x="54" y="20"/>
                  <a:pt x="54" y="20"/>
                </a:cubicBezTo>
                <a:cubicBezTo>
                  <a:pt x="54" y="16"/>
                  <a:pt x="54" y="16"/>
                  <a:pt x="54" y="16"/>
                </a:cubicBezTo>
                <a:lnTo>
                  <a:pt x="65" y="16"/>
                </a:lnTo>
                <a:close/>
                <a:moveTo>
                  <a:pt x="35" y="30"/>
                </a:moveTo>
                <a:cubicBezTo>
                  <a:pt x="35" y="35"/>
                  <a:pt x="35" y="35"/>
                  <a:pt x="35" y="35"/>
                </a:cubicBezTo>
                <a:cubicBezTo>
                  <a:pt x="35" y="36"/>
                  <a:pt x="34" y="37"/>
                  <a:pt x="32" y="37"/>
                </a:cubicBezTo>
                <a:cubicBezTo>
                  <a:pt x="30" y="37"/>
                  <a:pt x="29" y="36"/>
                  <a:pt x="29" y="35"/>
                </a:cubicBezTo>
                <a:cubicBezTo>
                  <a:pt x="29" y="30"/>
                  <a:pt x="29" y="30"/>
                  <a:pt x="29" y="30"/>
                </a:cubicBezTo>
                <a:cubicBezTo>
                  <a:pt x="27" y="28"/>
                  <a:pt x="25" y="26"/>
                  <a:pt x="25" y="24"/>
                </a:cubicBezTo>
                <a:cubicBezTo>
                  <a:pt x="25" y="20"/>
                  <a:pt x="28" y="17"/>
                  <a:pt x="32" y="17"/>
                </a:cubicBezTo>
                <a:cubicBezTo>
                  <a:pt x="36" y="17"/>
                  <a:pt x="39" y="20"/>
                  <a:pt x="39" y="24"/>
                </a:cubicBezTo>
                <a:cubicBezTo>
                  <a:pt x="39" y="26"/>
                  <a:pt x="37" y="28"/>
                  <a:pt x="35" y="3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9" name="Freeform 87"/>
          <p:cNvSpPr>
            <a:spLocks/>
          </p:cNvSpPr>
          <p:nvPr/>
        </p:nvSpPr>
        <p:spPr bwMode="auto">
          <a:xfrm>
            <a:off x="2208831" y="3016396"/>
            <a:ext cx="206341" cy="114074"/>
          </a:xfrm>
          <a:custGeom>
            <a:avLst/>
            <a:gdLst>
              <a:gd name="T0" fmla="*/ 9 w 52"/>
              <a:gd name="T1" fmla="*/ 20 h 29"/>
              <a:gd name="T2" fmla="*/ 22 w 52"/>
              <a:gd name="T3" fmla="*/ 7 h 29"/>
              <a:gd name="T4" fmla="*/ 30 w 52"/>
              <a:gd name="T5" fmla="*/ 7 h 29"/>
              <a:gd name="T6" fmla="*/ 43 w 52"/>
              <a:gd name="T7" fmla="*/ 20 h 29"/>
              <a:gd name="T8" fmla="*/ 43 w 52"/>
              <a:gd name="T9" fmla="*/ 29 h 29"/>
              <a:gd name="T10" fmla="*/ 52 w 52"/>
              <a:gd name="T11" fmla="*/ 29 h 29"/>
              <a:gd name="T12" fmla="*/ 52 w 52"/>
              <a:gd name="T13" fmla="*/ 18 h 29"/>
              <a:gd name="T14" fmla="*/ 35 w 52"/>
              <a:gd name="T15" fmla="*/ 0 h 29"/>
              <a:gd name="T16" fmla="*/ 18 w 52"/>
              <a:gd name="T17" fmla="*/ 0 h 29"/>
              <a:gd name="T18" fmla="*/ 0 w 52"/>
              <a:gd name="T19" fmla="*/ 18 h 29"/>
              <a:gd name="T20" fmla="*/ 0 w 52"/>
              <a:gd name="T21" fmla="*/ 29 h 29"/>
              <a:gd name="T22" fmla="*/ 9 w 52"/>
              <a:gd name="T23" fmla="*/ 29 h 29"/>
              <a:gd name="T24" fmla="*/ 9 w 52"/>
              <a:gd name="T2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9">
                <a:moveTo>
                  <a:pt x="9" y="20"/>
                </a:moveTo>
                <a:cubicBezTo>
                  <a:pt x="9" y="13"/>
                  <a:pt x="15" y="7"/>
                  <a:pt x="22" y="7"/>
                </a:cubicBezTo>
                <a:cubicBezTo>
                  <a:pt x="30" y="7"/>
                  <a:pt x="30" y="7"/>
                  <a:pt x="30" y="7"/>
                </a:cubicBezTo>
                <a:cubicBezTo>
                  <a:pt x="37" y="7"/>
                  <a:pt x="43" y="13"/>
                  <a:pt x="43" y="20"/>
                </a:cubicBezTo>
                <a:cubicBezTo>
                  <a:pt x="43" y="29"/>
                  <a:pt x="43" y="29"/>
                  <a:pt x="43" y="29"/>
                </a:cubicBezTo>
                <a:cubicBezTo>
                  <a:pt x="52" y="29"/>
                  <a:pt x="52" y="29"/>
                  <a:pt x="52" y="29"/>
                </a:cubicBezTo>
                <a:cubicBezTo>
                  <a:pt x="52" y="18"/>
                  <a:pt x="52" y="18"/>
                  <a:pt x="52" y="18"/>
                </a:cubicBezTo>
                <a:cubicBezTo>
                  <a:pt x="52" y="8"/>
                  <a:pt x="44" y="0"/>
                  <a:pt x="35" y="0"/>
                </a:cubicBezTo>
                <a:cubicBezTo>
                  <a:pt x="18" y="0"/>
                  <a:pt x="18" y="0"/>
                  <a:pt x="18" y="0"/>
                </a:cubicBezTo>
                <a:cubicBezTo>
                  <a:pt x="8" y="0"/>
                  <a:pt x="0" y="8"/>
                  <a:pt x="0" y="18"/>
                </a:cubicBezTo>
                <a:cubicBezTo>
                  <a:pt x="0" y="29"/>
                  <a:pt x="0" y="29"/>
                  <a:pt x="0" y="29"/>
                </a:cubicBezTo>
                <a:cubicBezTo>
                  <a:pt x="9" y="29"/>
                  <a:pt x="9" y="29"/>
                  <a:pt x="9" y="29"/>
                </a:cubicBezTo>
                <a:lnTo>
                  <a:pt x="9" y="2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0" name="Freeform 88"/>
          <p:cNvSpPr>
            <a:spLocks noEditPoints="1"/>
          </p:cNvSpPr>
          <p:nvPr/>
        </p:nvSpPr>
        <p:spPr bwMode="auto">
          <a:xfrm>
            <a:off x="3144913" y="3019751"/>
            <a:ext cx="322093" cy="317061"/>
          </a:xfrm>
          <a:custGeom>
            <a:avLst/>
            <a:gdLst>
              <a:gd name="T0" fmla="*/ 46 w 81"/>
              <a:gd name="T1" fmla="*/ 0 h 80"/>
              <a:gd name="T2" fmla="*/ 0 w 81"/>
              <a:gd name="T3" fmla="*/ 65 h 80"/>
              <a:gd name="T4" fmla="*/ 62 w 81"/>
              <a:gd name="T5" fmla="*/ 67 h 80"/>
              <a:gd name="T6" fmla="*/ 62 w 81"/>
              <a:gd name="T7" fmla="*/ 26 h 80"/>
              <a:gd name="T8" fmla="*/ 57 w 81"/>
              <a:gd name="T9" fmla="*/ 10 h 80"/>
              <a:gd name="T10" fmla="*/ 5 w 81"/>
              <a:gd name="T11" fmla="*/ 10 h 80"/>
              <a:gd name="T12" fmla="*/ 42 w 81"/>
              <a:gd name="T13" fmla="*/ 44 h 80"/>
              <a:gd name="T14" fmla="*/ 45 w 81"/>
              <a:gd name="T15" fmla="*/ 44 h 80"/>
              <a:gd name="T16" fmla="*/ 48 w 81"/>
              <a:gd name="T17" fmla="*/ 43 h 80"/>
              <a:gd name="T18" fmla="*/ 47 w 81"/>
              <a:gd name="T19" fmla="*/ 46 h 80"/>
              <a:gd name="T20" fmla="*/ 44 w 81"/>
              <a:gd name="T21" fmla="*/ 47 h 80"/>
              <a:gd name="T22" fmla="*/ 40 w 81"/>
              <a:gd name="T23" fmla="*/ 37 h 80"/>
              <a:gd name="T24" fmla="*/ 48 w 81"/>
              <a:gd name="T25" fmla="*/ 41 h 80"/>
              <a:gd name="T26" fmla="*/ 42 w 81"/>
              <a:gd name="T27" fmla="*/ 43 h 80"/>
              <a:gd name="T28" fmla="*/ 36 w 81"/>
              <a:gd name="T29" fmla="*/ 38 h 80"/>
              <a:gd name="T30" fmla="*/ 32 w 81"/>
              <a:gd name="T31" fmla="*/ 42 h 80"/>
              <a:gd name="T32" fmla="*/ 32 w 81"/>
              <a:gd name="T33" fmla="*/ 36 h 80"/>
              <a:gd name="T34" fmla="*/ 33 w 81"/>
              <a:gd name="T35" fmla="*/ 33 h 80"/>
              <a:gd name="T36" fmla="*/ 38 w 81"/>
              <a:gd name="T37" fmla="*/ 32 h 80"/>
              <a:gd name="T38" fmla="*/ 38 w 81"/>
              <a:gd name="T39" fmla="*/ 35 h 80"/>
              <a:gd name="T40" fmla="*/ 35 w 81"/>
              <a:gd name="T41" fmla="*/ 36 h 80"/>
              <a:gd name="T42" fmla="*/ 31 w 81"/>
              <a:gd name="T43" fmla="*/ 37 h 80"/>
              <a:gd name="T44" fmla="*/ 27 w 81"/>
              <a:gd name="T45" fmla="*/ 46 h 80"/>
              <a:gd name="T46" fmla="*/ 24 w 81"/>
              <a:gd name="T47" fmla="*/ 37 h 80"/>
              <a:gd name="T48" fmla="*/ 25 w 81"/>
              <a:gd name="T49" fmla="*/ 34 h 80"/>
              <a:gd name="T50" fmla="*/ 30 w 81"/>
              <a:gd name="T51" fmla="*/ 32 h 80"/>
              <a:gd name="T52" fmla="*/ 31 w 81"/>
              <a:gd name="T53" fmla="*/ 35 h 80"/>
              <a:gd name="T54" fmla="*/ 28 w 81"/>
              <a:gd name="T55" fmla="*/ 35 h 80"/>
              <a:gd name="T56" fmla="*/ 7 w 81"/>
              <a:gd name="T57" fmla="*/ 44 h 80"/>
              <a:gd name="T58" fmla="*/ 11 w 81"/>
              <a:gd name="T59" fmla="*/ 44 h 80"/>
              <a:gd name="T60" fmla="*/ 12 w 81"/>
              <a:gd name="T61" fmla="*/ 44 h 80"/>
              <a:gd name="T62" fmla="*/ 11 w 81"/>
              <a:gd name="T63" fmla="*/ 46 h 80"/>
              <a:gd name="T64" fmla="*/ 7 w 81"/>
              <a:gd name="T65" fmla="*/ 46 h 80"/>
              <a:gd name="T66" fmla="*/ 3 w 81"/>
              <a:gd name="T67" fmla="*/ 41 h 80"/>
              <a:gd name="T68" fmla="*/ 7 w 81"/>
              <a:gd name="T69" fmla="*/ 36 h 80"/>
              <a:gd name="T70" fmla="*/ 12 w 81"/>
              <a:gd name="T71" fmla="*/ 37 h 80"/>
              <a:gd name="T72" fmla="*/ 11 w 81"/>
              <a:gd name="T73" fmla="*/ 39 h 80"/>
              <a:gd name="T74" fmla="*/ 9 w 81"/>
              <a:gd name="T75" fmla="*/ 38 h 80"/>
              <a:gd name="T76" fmla="*/ 7 w 81"/>
              <a:gd name="T77" fmla="*/ 44 h 80"/>
              <a:gd name="T78" fmla="*/ 22 w 81"/>
              <a:gd name="T79" fmla="*/ 37 h 80"/>
              <a:gd name="T80" fmla="*/ 18 w 81"/>
              <a:gd name="T81" fmla="*/ 47 h 80"/>
              <a:gd name="T82" fmla="*/ 14 w 81"/>
              <a:gd name="T83" fmla="*/ 37 h 80"/>
              <a:gd name="T84" fmla="*/ 13 w 81"/>
              <a:gd name="T85" fmla="*/ 52 h 80"/>
              <a:gd name="T86" fmla="*/ 50 w 81"/>
              <a:gd name="T87" fmla="*/ 52 h 80"/>
              <a:gd name="T88" fmla="*/ 53 w 81"/>
              <a:gd name="T89" fmla="*/ 44 h 80"/>
              <a:gd name="T90" fmla="*/ 56 w 81"/>
              <a:gd name="T91" fmla="*/ 44 h 80"/>
              <a:gd name="T92" fmla="*/ 59 w 81"/>
              <a:gd name="T93" fmla="*/ 43 h 80"/>
              <a:gd name="T94" fmla="*/ 58 w 81"/>
              <a:gd name="T95" fmla="*/ 46 h 80"/>
              <a:gd name="T96" fmla="*/ 55 w 81"/>
              <a:gd name="T97" fmla="*/ 47 h 80"/>
              <a:gd name="T98" fmla="*/ 50 w 81"/>
              <a:gd name="T99" fmla="*/ 37 h 80"/>
              <a:gd name="T100" fmla="*/ 59 w 81"/>
              <a:gd name="T101" fmla="*/ 41 h 80"/>
              <a:gd name="T102" fmla="*/ 74 w 81"/>
              <a:gd name="T103" fmla="*/ 49 h 80"/>
              <a:gd name="T104" fmla="*/ 74 w 81"/>
              <a:gd name="T105" fmla="*/ 44 h 80"/>
              <a:gd name="T106" fmla="*/ 17 w 81"/>
              <a:gd name="T107" fmla="*/ 44 h 80"/>
              <a:gd name="T108" fmla="*/ 19 w 81"/>
              <a:gd name="T109" fmla="*/ 44 h 80"/>
              <a:gd name="T110" fmla="*/ 20 w 81"/>
              <a:gd name="T111" fmla="*/ 40 h 80"/>
              <a:gd name="T112" fmla="*/ 18 w 81"/>
              <a:gd name="T113" fmla="*/ 38 h 80"/>
              <a:gd name="T114" fmla="*/ 16 w 81"/>
              <a:gd name="T115" fmla="*/ 40 h 80"/>
              <a:gd name="T116" fmla="*/ 17 w 81"/>
              <a:gd name="T117" fmla="*/ 44 h 80"/>
              <a:gd name="T118" fmla="*/ 43 w 81"/>
              <a:gd name="T119" fmla="*/ 38 h 80"/>
              <a:gd name="T120" fmla="*/ 45 w 81"/>
              <a:gd name="T121" fmla="*/ 39 h 80"/>
              <a:gd name="T122" fmla="*/ 54 w 81"/>
              <a:gd name="T123" fmla="*/ 38 h 80"/>
              <a:gd name="T124" fmla="*/ 56 w 81"/>
              <a:gd name="T125" fmla="*/ 3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80">
                <a:moveTo>
                  <a:pt x="62" y="26"/>
                </a:moveTo>
                <a:cubicBezTo>
                  <a:pt x="62" y="17"/>
                  <a:pt x="62" y="17"/>
                  <a:pt x="62" y="17"/>
                </a:cubicBezTo>
                <a:cubicBezTo>
                  <a:pt x="62" y="5"/>
                  <a:pt x="55" y="0"/>
                  <a:pt x="46" y="0"/>
                </a:cubicBezTo>
                <a:cubicBezTo>
                  <a:pt x="15" y="0"/>
                  <a:pt x="15" y="0"/>
                  <a:pt x="15" y="0"/>
                </a:cubicBezTo>
                <a:cubicBezTo>
                  <a:pt x="7" y="0"/>
                  <a:pt x="0" y="5"/>
                  <a:pt x="0" y="17"/>
                </a:cubicBezTo>
                <a:cubicBezTo>
                  <a:pt x="0" y="65"/>
                  <a:pt x="0" y="65"/>
                  <a:pt x="0" y="65"/>
                </a:cubicBezTo>
                <a:cubicBezTo>
                  <a:pt x="0" y="77"/>
                  <a:pt x="7" y="80"/>
                  <a:pt x="15" y="80"/>
                </a:cubicBezTo>
                <a:cubicBezTo>
                  <a:pt x="46" y="80"/>
                  <a:pt x="46" y="80"/>
                  <a:pt x="46" y="80"/>
                </a:cubicBezTo>
                <a:cubicBezTo>
                  <a:pt x="54" y="80"/>
                  <a:pt x="61" y="77"/>
                  <a:pt x="62" y="67"/>
                </a:cubicBezTo>
                <a:cubicBezTo>
                  <a:pt x="76" y="66"/>
                  <a:pt x="81" y="60"/>
                  <a:pt x="81" y="52"/>
                </a:cubicBezTo>
                <a:cubicBezTo>
                  <a:pt x="81" y="41"/>
                  <a:pt x="81" y="41"/>
                  <a:pt x="81" y="41"/>
                </a:cubicBezTo>
                <a:cubicBezTo>
                  <a:pt x="81" y="33"/>
                  <a:pt x="76" y="27"/>
                  <a:pt x="62" y="26"/>
                </a:cubicBezTo>
                <a:close/>
                <a:moveTo>
                  <a:pt x="13" y="3"/>
                </a:moveTo>
                <a:cubicBezTo>
                  <a:pt x="49" y="3"/>
                  <a:pt x="49" y="3"/>
                  <a:pt x="49" y="3"/>
                </a:cubicBezTo>
                <a:cubicBezTo>
                  <a:pt x="54" y="3"/>
                  <a:pt x="57" y="6"/>
                  <a:pt x="57" y="10"/>
                </a:cubicBezTo>
                <a:cubicBezTo>
                  <a:pt x="57" y="14"/>
                  <a:pt x="54" y="15"/>
                  <a:pt x="49" y="15"/>
                </a:cubicBezTo>
                <a:cubicBezTo>
                  <a:pt x="13" y="15"/>
                  <a:pt x="13" y="15"/>
                  <a:pt x="13" y="15"/>
                </a:cubicBezTo>
                <a:cubicBezTo>
                  <a:pt x="9" y="15"/>
                  <a:pt x="5" y="14"/>
                  <a:pt x="5" y="10"/>
                </a:cubicBezTo>
                <a:cubicBezTo>
                  <a:pt x="5" y="6"/>
                  <a:pt x="9" y="3"/>
                  <a:pt x="13" y="3"/>
                </a:cubicBezTo>
                <a:close/>
                <a:moveTo>
                  <a:pt x="42" y="43"/>
                </a:moveTo>
                <a:cubicBezTo>
                  <a:pt x="42" y="44"/>
                  <a:pt x="42" y="44"/>
                  <a:pt x="42" y="44"/>
                </a:cubicBezTo>
                <a:cubicBezTo>
                  <a:pt x="43" y="44"/>
                  <a:pt x="43" y="44"/>
                  <a:pt x="43" y="44"/>
                </a:cubicBezTo>
                <a:cubicBezTo>
                  <a:pt x="44" y="44"/>
                  <a:pt x="44" y="44"/>
                  <a:pt x="44" y="44"/>
                </a:cubicBezTo>
                <a:cubicBezTo>
                  <a:pt x="45" y="44"/>
                  <a:pt x="45" y="44"/>
                  <a:pt x="45" y="44"/>
                </a:cubicBezTo>
                <a:cubicBezTo>
                  <a:pt x="46" y="44"/>
                  <a:pt x="46" y="44"/>
                  <a:pt x="46" y="44"/>
                </a:cubicBezTo>
                <a:cubicBezTo>
                  <a:pt x="47" y="44"/>
                  <a:pt x="47" y="44"/>
                  <a:pt x="47" y="44"/>
                </a:cubicBezTo>
                <a:cubicBezTo>
                  <a:pt x="48" y="43"/>
                  <a:pt x="48" y="43"/>
                  <a:pt x="48" y="43"/>
                </a:cubicBezTo>
                <a:cubicBezTo>
                  <a:pt x="48" y="43"/>
                  <a:pt x="48" y="44"/>
                  <a:pt x="48" y="44"/>
                </a:cubicBezTo>
                <a:cubicBezTo>
                  <a:pt x="48" y="45"/>
                  <a:pt x="48" y="46"/>
                  <a:pt x="47" y="46"/>
                </a:cubicBezTo>
                <a:cubicBezTo>
                  <a:pt x="47" y="46"/>
                  <a:pt x="47" y="46"/>
                  <a:pt x="47" y="46"/>
                </a:cubicBezTo>
                <a:cubicBezTo>
                  <a:pt x="47" y="46"/>
                  <a:pt x="47" y="46"/>
                  <a:pt x="46" y="46"/>
                </a:cubicBezTo>
                <a:cubicBezTo>
                  <a:pt x="45" y="47"/>
                  <a:pt x="45" y="47"/>
                  <a:pt x="45" y="47"/>
                </a:cubicBezTo>
                <a:cubicBezTo>
                  <a:pt x="45" y="47"/>
                  <a:pt x="45" y="47"/>
                  <a:pt x="44" y="47"/>
                </a:cubicBezTo>
                <a:cubicBezTo>
                  <a:pt x="42" y="47"/>
                  <a:pt x="41" y="46"/>
                  <a:pt x="40" y="45"/>
                </a:cubicBezTo>
                <a:cubicBezTo>
                  <a:pt x="39" y="44"/>
                  <a:pt x="38" y="43"/>
                  <a:pt x="38" y="41"/>
                </a:cubicBezTo>
                <a:cubicBezTo>
                  <a:pt x="38" y="40"/>
                  <a:pt x="39" y="38"/>
                  <a:pt x="40" y="37"/>
                </a:cubicBezTo>
                <a:cubicBezTo>
                  <a:pt x="41" y="36"/>
                  <a:pt x="42" y="36"/>
                  <a:pt x="44" y="36"/>
                </a:cubicBezTo>
                <a:cubicBezTo>
                  <a:pt x="45" y="36"/>
                  <a:pt x="46" y="36"/>
                  <a:pt x="47" y="37"/>
                </a:cubicBezTo>
                <a:cubicBezTo>
                  <a:pt x="48" y="38"/>
                  <a:pt x="48" y="39"/>
                  <a:pt x="48" y="41"/>
                </a:cubicBezTo>
                <a:cubicBezTo>
                  <a:pt x="48" y="41"/>
                  <a:pt x="47" y="42"/>
                  <a:pt x="45" y="42"/>
                </a:cubicBezTo>
                <a:cubicBezTo>
                  <a:pt x="43" y="42"/>
                  <a:pt x="41" y="42"/>
                  <a:pt x="41" y="43"/>
                </a:cubicBezTo>
                <a:lnTo>
                  <a:pt x="42" y="43"/>
                </a:lnTo>
                <a:close/>
                <a:moveTo>
                  <a:pt x="36" y="36"/>
                </a:moveTo>
                <a:cubicBezTo>
                  <a:pt x="37" y="36"/>
                  <a:pt x="38" y="37"/>
                  <a:pt x="38" y="37"/>
                </a:cubicBezTo>
                <a:cubicBezTo>
                  <a:pt x="38" y="38"/>
                  <a:pt x="37" y="38"/>
                  <a:pt x="36" y="38"/>
                </a:cubicBezTo>
                <a:cubicBezTo>
                  <a:pt x="36" y="38"/>
                  <a:pt x="35" y="40"/>
                  <a:pt x="35" y="42"/>
                </a:cubicBezTo>
                <a:cubicBezTo>
                  <a:pt x="35" y="45"/>
                  <a:pt x="35" y="46"/>
                  <a:pt x="34" y="46"/>
                </a:cubicBezTo>
                <a:cubicBezTo>
                  <a:pt x="33" y="46"/>
                  <a:pt x="32" y="45"/>
                  <a:pt x="32" y="42"/>
                </a:cubicBezTo>
                <a:cubicBezTo>
                  <a:pt x="32" y="40"/>
                  <a:pt x="32" y="38"/>
                  <a:pt x="32" y="38"/>
                </a:cubicBezTo>
                <a:cubicBezTo>
                  <a:pt x="31" y="38"/>
                  <a:pt x="31" y="38"/>
                  <a:pt x="31" y="37"/>
                </a:cubicBezTo>
                <a:cubicBezTo>
                  <a:pt x="31" y="37"/>
                  <a:pt x="31" y="36"/>
                  <a:pt x="32" y="36"/>
                </a:cubicBezTo>
                <a:cubicBezTo>
                  <a:pt x="32" y="36"/>
                  <a:pt x="32" y="36"/>
                  <a:pt x="32" y="36"/>
                </a:cubicBezTo>
                <a:cubicBezTo>
                  <a:pt x="32" y="36"/>
                  <a:pt x="32" y="35"/>
                  <a:pt x="32" y="34"/>
                </a:cubicBezTo>
                <a:cubicBezTo>
                  <a:pt x="32" y="34"/>
                  <a:pt x="32" y="34"/>
                  <a:pt x="33" y="33"/>
                </a:cubicBezTo>
                <a:cubicBezTo>
                  <a:pt x="34" y="33"/>
                  <a:pt x="35" y="32"/>
                  <a:pt x="36" y="32"/>
                </a:cubicBezTo>
                <a:cubicBezTo>
                  <a:pt x="36" y="32"/>
                  <a:pt x="37" y="32"/>
                  <a:pt x="37" y="32"/>
                </a:cubicBezTo>
                <a:cubicBezTo>
                  <a:pt x="38" y="32"/>
                  <a:pt x="38" y="32"/>
                  <a:pt x="38" y="32"/>
                </a:cubicBezTo>
                <a:cubicBezTo>
                  <a:pt x="38" y="34"/>
                  <a:pt x="38" y="35"/>
                  <a:pt x="38" y="35"/>
                </a:cubicBezTo>
                <a:cubicBezTo>
                  <a:pt x="38" y="35"/>
                  <a:pt x="38" y="35"/>
                  <a:pt x="38" y="35"/>
                </a:cubicBezTo>
                <a:cubicBezTo>
                  <a:pt x="38" y="35"/>
                  <a:pt x="38" y="35"/>
                  <a:pt x="38" y="35"/>
                </a:cubicBezTo>
                <a:cubicBezTo>
                  <a:pt x="37" y="35"/>
                  <a:pt x="37" y="35"/>
                  <a:pt x="37" y="35"/>
                </a:cubicBezTo>
                <a:cubicBezTo>
                  <a:pt x="36" y="35"/>
                  <a:pt x="36" y="35"/>
                  <a:pt x="36" y="35"/>
                </a:cubicBezTo>
                <a:cubicBezTo>
                  <a:pt x="35" y="35"/>
                  <a:pt x="35" y="36"/>
                  <a:pt x="35" y="36"/>
                </a:cubicBezTo>
                <a:cubicBezTo>
                  <a:pt x="35" y="36"/>
                  <a:pt x="36" y="36"/>
                  <a:pt x="36" y="36"/>
                </a:cubicBezTo>
                <a:close/>
                <a:moveTo>
                  <a:pt x="29" y="36"/>
                </a:moveTo>
                <a:cubicBezTo>
                  <a:pt x="30" y="36"/>
                  <a:pt x="31" y="37"/>
                  <a:pt x="31" y="37"/>
                </a:cubicBezTo>
                <a:cubicBezTo>
                  <a:pt x="31" y="38"/>
                  <a:pt x="30" y="38"/>
                  <a:pt x="29" y="38"/>
                </a:cubicBezTo>
                <a:cubicBezTo>
                  <a:pt x="29" y="38"/>
                  <a:pt x="28" y="40"/>
                  <a:pt x="28" y="42"/>
                </a:cubicBezTo>
                <a:cubicBezTo>
                  <a:pt x="28" y="45"/>
                  <a:pt x="28" y="46"/>
                  <a:pt x="27" y="46"/>
                </a:cubicBezTo>
                <a:cubicBezTo>
                  <a:pt x="26" y="46"/>
                  <a:pt x="25" y="45"/>
                  <a:pt x="25" y="42"/>
                </a:cubicBezTo>
                <a:cubicBezTo>
                  <a:pt x="25" y="40"/>
                  <a:pt x="25" y="38"/>
                  <a:pt x="25" y="38"/>
                </a:cubicBezTo>
                <a:cubicBezTo>
                  <a:pt x="24" y="38"/>
                  <a:pt x="24" y="38"/>
                  <a:pt x="24" y="37"/>
                </a:cubicBezTo>
                <a:cubicBezTo>
                  <a:pt x="24" y="37"/>
                  <a:pt x="24" y="36"/>
                  <a:pt x="25" y="36"/>
                </a:cubicBezTo>
                <a:cubicBezTo>
                  <a:pt x="25" y="36"/>
                  <a:pt x="25" y="36"/>
                  <a:pt x="25" y="36"/>
                </a:cubicBezTo>
                <a:cubicBezTo>
                  <a:pt x="25" y="36"/>
                  <a:pt x="25" y="35"/>
                  <a:pt x="25" y="34"/>
                </a:cubicBezTo>
                <a:cubicBezTo>
                  <a:pt x="25" y="34"/>
                  <a:pt x="25" y="34"/>
                  <a:pt x="26" y="33"/>
                </a:cubicBezTo>
                <a:cubicBezTo>
                  <a:pt x="27" y="33"/>
                  <a:pt x="28" y="32"/>
                  <a:pt x="29" y="32"/>
                </a:cubicBezTo>
                <a:cubicBezTo>
                  <a:pt x="29" y="32"/>
                  <a:pt x="30" y="32"/>
                  <a:pt x="30" y="32"/>
                </a:cubicBezTo>
                <a:cubicBezTo>
                  <a:pt x="31" y="32"/>
                  <a:pt x="31" y="32"/>
                  <a:pt x="31" y="32"/>
                </a:cubicBezTo>
                <a:cubicBezTo>
                  <a:pt x="31" y="34"/>
                  <a:pt x="31" y="35"/>
                  <a:pt x="31" y="35"/>
                </a:cubicBezTo>
                <a:cubicBezTo>
                  <a:pt x="31" y="35"/>
                  <a:pt x="31" y="35"/>
                  <a:pt x="31" y="35"/>
                </a:cubicBezTo>
                <a:cubicBezTo>
                  <a:pt x="31" y="35"/>
                  <a:pt x="31" y="35"/>
                  <a:pt x="31" y="35"/>
                </a:cubicBezTo>
                <a:cubicBezTo>
                  <a:pt x="30" y="35"/>
                  <a:pt x="30" y="35"/>
                  <a:pt x="30" y="35"/>
                </a:cubicBezTo>
                <a:cubicBezTo>
                  <a:pt x="29" y="35"/>
                  <a:pt x="29" y="35"/>
                  <a:pt x="28" y="35"/>
                </a:cubicBezTo>
                <a:cubicBezTo>
                  <a:pt x="28" y="35"/>
                  <a:pt x="28" y="36"/>
                  <a:pt x="28" y="36"/>
                </a:cubicBezTo>
                <a:cubicBezTo>
                  <a:pt x="28" y="36"/>
                  <a:pt x="29" y="36"/>
                  <a:pt x="29" y="36"/>
                </a:cubicBezTo>
                <a:close/>
                <a:moveTo>
                  <a:pt x="7" y="44"/>
                </a:moveTo>
                <a:cubicBezTo>
                  <a:pt x="8" y="44"/>
                  <a:pt x="8" y="44"/>
                  <a:pt x="9" y="44"/>
                </a:cubicBezTo>
                <a:cubicBezTo>
                  <a:pt x="9" y="44"/>
                  <a:pt x="10" y="44"/>
                  <a:pt x="10" y="44"/>
                </a:cubicBezTo>
                <a:cubicBezTo>
                  <a:pt x="11" y="44"/>
                  <a:pt x="11" y="44"/>
                  <a:pt x="11" y="44"/>
                </a:cubicBezTo>
                <a:cubicBezTo>
                  <a:pt x="11" y="43"/>
                  <a:pt x="11" y="43"/>
                  <a:pt x="11" y="43"/>
                </a:cubicBezTo>
                <a:cubicBezTo>
                  <a:pt x="12" y="43"/>
                  <a:pt x="12" y="43"/>
                  <a:pt x="12" y="43"/>
                </a:cubicBezTo>
                <a:cubicBezTo>
                  <a:pt x="12" y="43"/>
                  <a:pt x="12" y="44"/>
                  <a:pt x="12" y="44"/>
                </a:cubicBezTo>
                <a:cubicBezTo>
                  <a:pt x="12" y="45"/>
                  <a:pt x="12" y="46"/>
                  <a:pt x="12" y="46"/>
                </a:cubicBezTo>
                <a:cubicBezTo>
                  <a:pt x="11" y="46"/>
                  <a:pt x="11" y="46"/>
                  <a:pt x="11" y="46"/>
                </a:cubicBezTo>
                <a:cubicBezTo>
                  <a:pt x="11" y="46"/>
                  <a:pt x="11" y="46"/>
                  <a:pt x="11" y="46"/>
                </a:cubicBezTo>
                <a:cubicBezTo>
                  <a:pt x="10" y="47"/>
                  <a:pt x="10" y="47"/>
                  <a:pt x="10" y="47"/>
                </a:cubicBezTo>
                <a:cubicBezTo>
                  <a:pt x="10" y="47"/>
                  <a:pt x="9" y="47"/>
                  <a:pt x="9" y="47"/>
                </a:cubicBezTo>
                <a:cubicBezTo>
                  <a:pt x="8" y="47"/>
                  <a:pt x="7" y="46"/>
                  <a:pt x="7" y="46"/>
                </a:cubicBezTo>
                <a:cubicBezTo>
                  <a:pt x="6" y="46"/>
                  <a:pt x="5" y="46"/>
                  <a:pt x="5" y="45"/>
                </a:cubicBezTo>
                <a:cubicBezTo>
                  <a:pt x="4" y="45"/>
                  <a:pt x="4" y="44"/>
                  <a:pt x="4" y="44"/>
                </a:cubicBezTo>
                <a:cubicBezTo>
                  <a:pt x="3" y="43"/>
                  <a:pt x="3" y="42"/>
                  <a:pt x="3" y="41"/>
                </a:cubicBezTo>
                <a:cubicBezTo>
                  <a:pt x="3" y="40"/>
                  <a:pt x="3" y="40"/>
                  <a:pt x="4" y="39"/>
                </a:cubicBezTo>
                <a:cubicBezTo>
                  <a:pt x="4" y="38"/>
                  <a:pt x="4" y="38"/>
                  <a:pt x="5" y="37"/>
                </a:cubicBezTo>
                <a:cubicBezTo>
                  <a:pt x="5" y="37"/>
                  <a:pt x="6" y="36"/>
                  <a:pt x="7" y="36"/>
                </a:cubicBezTo>
                <a:cubicBezTo>
                  <a:pt x="7" y="36"/>
                  <a:pt x="8" y="36"/>
                  <a:pt x="9" y="36"/>
                </a:cubicBezTo>
                <a:cubicBezTo>
                  <a:pt x="9" y="36"/>
                  <a:pt x="10" y="36"/>
                  <a:pt x="10" y="36"/>
                </a:cubicBezTo>
                <a:cubicBezTo>
                  <a:pt x="11" y="36"/>
                  <a:pt x="12" y="37"/>
                  <a:pt x="12" y="37"/>
                </a:cubicBezTo>
                <a:cubicBezTo>
                  <a:pt x="12" y="38"/>
                  <a:pt x="12" y="39"/>
                  <a:pt x="12" y="39"/>
                </a:cubicBezTo>
                <a:cubicBezTo>
                  <a:pt x="11" y="39"/>
                  <a:pt x="11" y="39"/>
                  <a:pt x="11" y="39"/>
                </a:cubicBezTo>
                <a:cubicBezTo>
                  <a:pt x="11" y="39"/>
                  <a:pt x="11" y="39"/>
                  <a:pt x="11" y="39"/>
                </a:cubicBezTo>
                <a:cubicBezTo>
                  <a:pt x="11" y="39"/>
                  <a:pt x="11" y="39"/>
                  <a:pt x="11" y="39"/>
                </a:cubicBezTo>
                <a:cubicBezTo>
                  <a:pt x="10" y="38"/>
                  <a:pt x="10" y="38"/>
                  <a:pt x="10" y="38"/>
                </a:cubicBezTo>
                <a:cubicBezTo>
                  <a:pt x="9" y="38"/>
                  <a:pt x="9" y="38"/>
                  <a:pt x="9" y="38"/>
                </a:cubicBezTo>
                <a:cubicBezTo>
                  <a:pt x="8" y="38"/>
                  <a:pt x="7" y="39"/>
                  <a:pt x="7" y="39"/>
                </a:cubicBezTo>
                <a:cubicBezTo>
                  <a:pt x="7" y="40"/>
                  <a:pt x="6" y="40"/>
                  <a:pt x="6" y="41"/>
                </a:cubicBezTo>
                <a:cubicBezTo>
                  <a:pt x="6" y="42"/>
                  <a:pt x="7" y="43"/>
                  <a:pt x="7" y="44"/>
                </a:cubicBezTo>
                <a:close/>
                <a:moveTo>
                  <a:pt x="14" y="37"/>
                </a:moveTo>
                <a:cubicBezTo>
                  <a:pt x="15" y="36"/>
                  <a:pt x="16" y="36"/>
                  <a:pt x="18" y="36"/>
                </a:cubicBezTo>
                <a:cubicBezTo>
                  <a:pt x="20" y="36"/>
                  <a:pt x="21" y="36"/>
                  <a:pt x="22" y="37"/>
                </a:cubicBezTo>
                <a:cubicBezTo>
                  <a:pt x="23" y="38"/>
                  <a:pt x="23" y="40"/>
                  <a:pt x="23" y="41"/>
                </a:cubicBezTo>
                <a:cubicBezTo>
                  <a:pt x="23" y="43"/>
                  <a:pt x="23" y="44"/>
                  <a:pt x="22" y="45"/>
                </a:cubicBezTo>
                <a:cubicBezTo>
                  <a:pt x="21" y="46"/>
                  <a:pt x="20" y="47"/>
                  <a:pt x="18" y="47"/>
                </a:cubicBezTo>
                <a:cubicBezTo>
                  <a:pt x="16" y="47"/>
                  <a:pt x="15" y="46"/>
                  <a:pt x="14" y="45"/>
                </a:cubicBezTo>
                <a:cubicBezTo>
                  <a:pt x="13" y="44"/>
                  <a:pt x="13" y="43"/>
                  <a:pt x="13" y="41"/>
                </a:cubicBezTo>
                <a:cubicBezTo>
                  <a:pt x="13" y="40"/>
                  <a:pt x="13" y="38"/>
                  <a:pt x="14" y="37"/>
                </a:cubicBezTo>
                <a:close/>
                <a:moveTo>
                  <a:pt x="48" y="54"/>
                </a:moveTo>
                <a:cubicBezTo>
                  <a:pt x="15" y="54"/>
                  <a:pt x="15" y="54"/>
                  <a:pt x="15" y="54"/>
                </a:cubicBezTo>
                <a:cubicBezTo>
                  <a:pt x="14" y="54"/>
                  <a:pt x="13" y="53"/>
                  <a:pt x="13" y="52"/>
                </a:cubicBezTo>
                <a:cubicBezTo>
                  <a:pt x="13" y="51"/>
                  <a:pt x="14" y="50"/>
                  <a:pt x="15" y="50"/>
                </a:cubicBezTo>
                <a:cubicBezTo>
                  <a:pt x="48" y="50"/>
                  <a:pt x="48" y="50"/>
                  <a:pt x="48" y="50"/>
                </a:cubicBezTo>
                <a:cubicBezTo>
                  <a:pt x="49" y="50"/>
                  <a:pt x="50" y="51"/>
                  <a:pt x="50" y="52"/>
                </a:cubicBezTo>
                <a:cubicBezTo>
                  <a:pt x="50" y="53"/>
                  <a:pt x="49" y="54"/>
                  <a:pt x="48" y="54"/>
                </a:cubicBezTo>
                <a:close/>
                <a:moveTo>
                  <a:pt x="52" y="43"/>
                </a:moveTo>
                <a:cubicBezTo>
                  <a:pt x="53" y="44"/>
                  <a:pt x="53" y="44"/>
                  <a:pt x="53" y="44"/>
                </a:cubicBezTo>
                <a:cubicBezTo>
                  <a:pt x="54" y="44"/>
                  <a:pt x="54" y="44"/>
                  <a:pt x="54" y="44"/>
                </a:cubicBezTo>
                <a:cubicBezTo>
                  <a:pt x="54" y="44"/>
                  <a:pt x="55" y="44"/>
                  <a:pt x="55" y="44"/>
                </a:cubicBezTo>
                <a:cubicBezTo>
                  <a:pt x="56" y="44"/>
                  <a:pt x="56" y="44"/>
                  <a:pt x="56" y="44"/>
                </a:cubicBezTo>
                <a:cubicBezTo>
                  <a:pt x="57" y="44"/>
                  <a:pt x="57" y="44"/>
                  <a:pt x="57" y="44"/>
                </a:cubicBezTo>
                <a:cubicBezTo>
                  <a:pt x="58" y="44"/>
                  <a:pt x="58" y="44"/>
                  <a:pt x="58" y="44"/>
                </a:cubicBezTo>
                <a:cubicBezTo>
                  <a:pt x="59" y="43"/>
                  <a:pt x="59" y="43"/>
                  <a:pt x="59" y="43"/>
                </a:cubicBezTo>
                <a:cubicBezTo>
                  <a:pt x="59" y="43"/>
                  <a:pt x="59" y="44"/>
                  <a:pt x="59" y="44"/>
                </a:cubicBezTo>
                <a:cubicBezTo>
                  <a:pt x="59" y="45"/>
                  <a:pt x="59" y="46"/>
                  <a:pt x="58" y="46"/>
                </a:cubicBezTo>
                <a:cubicBezTo>
                  <a:pt x="58" y="46"/>
                  <a:pt x="58" y="46"/>
                  <a:pt x="58" y="46"/>
                </a:cubicBezTo>
                <a:cubicBezTo>
                  <a:pt x="58" y="46"/>
                  <a:pt x="58" y="46"/>
                  <a:pt x="57" y="46"/>
                </a:cubicBezTo>
                <a:cubicBezTo>
                  <a:pt x="56" y="47"/>
                  <a:pt x="56" y="47"/>
                  <a:pt x="56" y="47"/>
                </a:cubicBezTo>
                <a:cubicBezTo>
                  <a:pt x="56" y="47"/>
                  <a:pt x="55" y="47"/>
                  <a:pt x="55" y="47"/>
                </a:cubicBezTo>
                <a:cubicBezTo>
                  <a:pt x="53" y="47"/>
                  <a:pt x="52" y="46"/>
                  <a:pt x="51" y="45"/>
                </a:cubicBezTo>
                <a:cubicBezTo>
                  <a:pt x="50" y="44"/>
                  <a:pt x="49" y="43"/>
                  <a:pt x="49" y="41"/>
                </a:cubicBezTo>
                <a:cubicBezTo>
                  <a:pt x="49" y="40"/>
                  <a:pt x="50" y="38"/>
                  <a:pt x="50" y="37"/>
                </a:cubicBezTo>
                <a:cubicBezTo>
                  <a:pt x="51" y="36"/>
                  <a:pt x="53" y="36"/>
                  <a:pt x="54" y="36"/>
                </a:cubicBezTo>
                <a:cubicBezTo>
                  <a:pt x="56" y="36"/>
                  <a:pt x="57" y="36"/>
                  <a:pt x="58" y="37"/>
                </a:cubicBezTo>
                <a:cubicBezTo>
                  <a:pt x="59" y="38"/>
                  <a:pt x="59" y="39"/>
                  <a:pt x="59" y="41"/>
                </a:cubicBezTo>
                <a:cubicBezTo>
                  <a:pt x="59" y="41"/>
                  <a:pt x="57" y="42"/>
                  <a:pt x="56" y="42"/>
                </a:cubicBezTo>
                <a:cubicBezTo>
                  <a:pt x="54" y="42"/>
                  <a:pt x="52" y="42"/>
                  <a:pt x="52" y="43"/>
                </a:cubicBezTo>
                <a:close/>
                <a:moveTo>
                  <a:pt x="74" y="49"/>
                </a:moveTo>
                <a:cubicBezTo>
                  <a:pt x="74" y="55"/>
                  <a:pt x="71" y="59"/>
                  <a:pt x="62" y="61"/>
                </a:cubicBezTo>
                <a:cubicBezTo>
                  <a:pt x="62" y="32"/>
                  <a:pt x="62" y="32"/>
                  <a:pt x="62" y="32"/>
                </a:cubicBezTo>
                <a:cubicBezTo>
                  <a:pt x="71" y="34"/>
                  <a:pt x="74" y="38"/>
                  <a:pt x="74" y="44"/>
                </a:cubicBezTo>
                <a:lnTo>
                  <a:pt x="74" y="49"/>
                </a:lnTo>
                <a:close/>
                <a:moveTo>
                  <a:pt x="17" y="44"/>
                </a:moveTo>
                <a:cubicBezTo>
                  <a:pt x="17" y="44"/>
                  <a:pt x="17" y="44"/>
                  <a:pt x="17" y="44"/>
                </a:cubicBezTo>
                <a:cubicBezTo>
                  <a:pt x="18" y="44"/>
                  <a:pt x="18" y="44"/>
                  <a:pt x="18" y="44"/>
                </a:cubicBezTo>
                <a:cubicBezTo>
                  <a:pt x="19" y="44"/>
                  <a:pt x="19" y="44"/>
                  <a:pt x="19" y="44"/>
                </a:cubicBezTo>
                <a:cubicBezTo>
                  <a:pt x="19" y="44"/>
                  <a:pt x="19" y="44"/>
                  <a:pt x="19" y="44"/>
                </a:cubicBezTo>
                <a:cubicBezTo>
                  <a:pt x="20" y="43"/>
                  <a:pt x="20" y="43"/>
                  <a:pt x="20" y="43"/>
                </a:cubicBezTo>
                <a:cubicBezTo>
                  <a:pt x="20" y="42"/>
                  <a:pt x="20" y="42"/>
                  <a:pt x="20" y="41"/>
                </a:cubicBezTo>
                <a:cubicBezTo>
                  <a:pt x="20" y="41"/>
                  <a:pt x="20" y="40"/>
                  <a:pt x="20" y="40"/>
                </a:cubicBezTo>
                <a:cubicBezTo>
                  <a:pt x="20" y="39"/>
                  <a:pt x="20" y="39"/>
                  <a:pt x="19" y="39"/>
                </a:cubicBezTo>
                <a:cubicBezTo>
                  <a:pt x="19" y="38"/>
                  <a:pt x="19" y="38"/>
                  <a:pt x="19" y="38"/>
                </a:cubicBezTo>
                <a:cubicBezTo>
                  <a:pt x="18" y="38"/>
                  <a:pt x="18" y="38"/>
                  <a:pt x="18" y="38"/>
                </a:cubicBezTo>
                <a:cubicBezTo>
                  <a:pt x="17" y="38"/>
                  <a:pt x="17" y="38"/>
                  <a:pt x="17" y="38"/>
                </a:cubicBezTo>
                <a:cubicBezTo>
                  <a:pt x="17" y="39"/>
                  <a:pt x="17" y="39"/>
                  <a:pt x="17" y="39"/>
                </a:cubicBezTo>
                <a:cubicBezTo>
                  <a:pt x="16" y="39"/>
                  <a:pt x="16" y="39"/>
                  <a:pt x="16" y="40"/>
                </a:cubicBezTo>
                <a:cubicBezTo>
                  <a:pt x="16" y="40"/>
                  <a:pt x="16" y="41"/>
                  <a:pt x="16" y="41"/>
                </a:cubicBezTo>
                <a:cubicBezTo>
                  <a:pt x="16" y="42"/>
                  <a:pt x="16" y="42"/>
                  <a:pt x="16" y="43"/>
                </a:cubicBezTo>
                <a:cubicBezTo>
                  <a:pt x="16" y="43"/>
                  <a:pt x="16" y="43"/>
                  <a:pt x="17" y="44"/>
                </a:cubicBezTo>
                <a:close/>
                <a:moveTo>
                  <a:pt x="45" y="39"/>
                </a:moveTo>
                <a:cubicBezTo>
                  <a:pt x="45" y="38"/>
                  <a:pt x="45" y="38"/>
                  <a:pt x="45" y="38"/>
                </a:cubicBezTo>
                <a:cubicBezTo>
                  <a:pt x="44" y="38"/>
                  <a:pt x="44" y="38"/>
                  <a:pt x="43" y="38"/>
                </a:cubicBezTo>
                <a:cubicBezTo>
                  <a:pt x="43" y="38"/>
                  <a:pt x="42" y="38"/>
                  <a:pt x="42" y="39"/>
                </a:cubicBezTo>
                <a:cubicBezTo>
                  <a:pt x="42" y="39"/>
                  <a:pt x="41" y="39"/>
                  <a:pt x="41" y="40"/>
                </a:cubicBezTo>
                <a:cubicBezTo>
                  <a:pt x="43" y="40"/>
                  <a:pt x="45" y="39"/>
                  <a:pt x="45" y="39"/>
                </a:cubicBezTo>
                <a:close/>
                <a:moveTo>
                  <a:pt x="56" y="39"/>
                </a:moveTo>
                <a:cubicBezTo>
                  <a:pt x="55" y="38"/>
                  <a:pt x="55" y="38"/>
                  <a:pt x="55" y="38"/>
                </a:cubicBezTo>
                <a:cubicBezTo>
                  <a:pt x="55" y="38"/>
                  <a:pt x="55" y="38"/>
                  <a:pt x="54" y="38"/>
                </a:cubicBezTo>
                <a:cubicBezTo>
                  <a:pt x="54" y="38"/>
                  <a:pt x="53" y="38"/>
                  <a:pt x="53" y="39"/>
                </a:cubicBezTo>
                <a:cubicBezTo>
                  <a:pt x="52" y="39"/>
                  <a:pt x="52" y="39"/>
                  <a:pt x="52" y="40"/>
                </a:cubicBezTo>
                <a:cubicBezTo>
                  <a:pt x="54" y="40"/>
                  <a:pt x="56" y="39"/>
                  <a:pt x="56" y="3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1" name="Freeform 89"/>
          <p:cNvSpPr>
            <a:spLocks noEditPoints="1"/>
          </p:cNvSpPr>
          <p:nvPr/>
        </p:nvSpPr>
        <p:spPr bwMode="auto">
          <a:xfrm>
            <a:off x="3609599" y="3019751"/>
            <a:ext cx="322093" cy="317061"/>
          </a:xfrm>
          <a:custGeom>
            <a:avLst/>
            <a:gdLst>
              <a:gd name="T0" fmla="*/ 62 w 81"/>
              <a:gd name="T1" fmla="*/ 17 h 80"/>
              <a:gd name="T2" fmla="*/ 16 w 81"/>
              <a:gd name="T3" fmla="*/ 0 h 80"/>
              <a:gd name="T4" fmla="*/ 0 w 81"/>
              <a:gd name="T5" fmla="*/ 65 h 80"/>
              <a:gd name="T6" fmla="*/ 47 w 81"/>
              <a:gd name="T7" fmla="*/ 80 h 80"/>
              <a:gd name="T8" fmla="*/ 81 w 81"/>
              <a:gd name="T9" fmla="*/ 52 h 80"/>
              <a:gd name="T10" fmla="*/ 62 w 81"/>
              <a:gd name="T11" fmla="*/ 26 h 80"/>
              <a:gd name="T12" fmla="*/ 15 w 81"/>
              <a:gd name="T13" fmla="*/ 54 h 80"/>
              <a:gd name="T14" fmla="*/ 15 w 81"/>
              <a:gd name="T15" fmla="*/ 50 h 80"/>
              <a:gd name="T16" fmla="*/ 50 w 81"/>
              <a:gd name="T17" fmla="*/ 52 h 80"/>
              <a:gd name="T18" fmla="*/ 21 w 81"/>
              <a:gd name="T19" fmla="*/ 43 h 80"/>
              <a:gd name="T20" fmla="*/ 22 w 81"/>
              <a:gd name="T21" fmla="*/ 44 h 80"/>
              <a:gd name="T22" fmla="*/ 23 w 81"/>
              <a:gd name="T23" fmla="*/ 44 h 80"/>
              <a:gd name="T24" fmla="*/ 24 w 81"/>
              <a:gd name="T25" fmla="*/ 44 h 80"/>
              <a:gd name="T26" fmla="*/ 24 w 81"/>
              <a:gd name="T27" fmla="*/ 46 h 80"/>
              <a:gd name="T28" fmla="*/ 22 w 81"/>
              <a:gd name="T29" fmla="*/ 47 h 80"/>
              <a:gd name="T30" fmla="*/ 18 w 81"/>
              <a:gd name="T31" fmla="*/ 43 h 80"/>
              <a:gd name="T32" fmla="*/ 17 w 81"/>
              <a:gd name="T33" fmla="*/ 37 h 80"/>
              <a:gd name="T34" fmla="*/ 18 w 81"/>
              <a:gd name="T35" fmla="*/ 35 h 80"/>
              <a:gd name="T36" fmla="*/ 21 w 81"/>
              <a:gd name="T37" fmla="*/ 35 h 80"/>
              <a:gd name="T38" fmla="*/ 24 w 81"/>
              <a:gd name="T39" fmla="*/ 37 h 80"/>
              <a:gd name="T40" fmla="*/ 21 w 81"/>
              <a:gd name="T41" fmla="*/ 40 h 80"/>
              <a:gd name="T42" fmla="*/ 28 w 81"/>
              <a:gd name="T43" fmla="*/ 43 h 80"/>
              <a:gd name="T44" fmla="*/ 30 w 81"/>
              <a:gd name="T45" fmla="*/ 44 h 80"/>
              <a:gd name="T46" fmla="*/ 32 w 81"/>
              <a:gd name="T47" fmla="*/ 44 h 80"/>
              <a:gd name="T48" fmla="*/ 34 w 81"/>
              <a:gd name="T49" fmla="*/ 44 h 80"/>
              <a:gd name="T50" fmla="*/ 35 w 81"/>
              <a:gd name="T51" fmla="*/ 44 h 80"/>
              <a:gd name="T52" fmla="*/ 34 w 81"/>
              <a:gd name="T53" fmla="*/ 46 h 80"/>
              <a:gd name="T54" fmla="*/ 32 w 81"/>
              <a:gd name="T55" fmla="*/ 47 h 80"/>
              <a:gd name="T56" fmla="*/ 27 w 81"/>
              <a:gd name="T57" fmla="*/ 45 h 80"/>
              <a:gd name="T58" fmla="*/ 26 w 81"/>
              <a:gd name="T59" fmla="*/ 37 h 80"/>
              <a:gd name="T60" fmla="*/ 34 w 81"/>
              <a:gd name="T61" fmla="*/ 37 h 80"/>
              <a:gd name="T62" fmla="*/ 32 w 81"/>
              <a:gd name="T63" fmla="*/ 42 h 80"/>
              <a:gd name="T64" fmla="*/ 42 w 81"/>
              <a:gd name="T65" fmla="*/ 39 h 80"/>
              <a:gd name="T66" fmla="*/ 40 w 81"/>
              <a:gd name="T67" fmla="*/ 38 h 80"/>
              <a:gd name="T68" fmla="*/ 37 w 81"/>
              <a:gd name="T69" fmla="*/ 39 h 80"/>
              <a:gd name="T70" fmla="*/ 38 w 81"/>
              <a:gd name="T71" fmla="*/ 36 h 80"/>
              <a:gd name="T72" fmla="*/ 40 w 81"/>
              <a:gd name="T73" fmla="*/ 36 h 80"/>
              <a:gd name="T74" fmla="*/ 45 w 81"/>
              <a:gd name="T75" fmla="*/ 39 h 80"/>
              <a:gd name="T76" fmla="*/ 42 w 81"/>
              <a:gd name="T77" fmla="*/ 46 h 80"/>
              <a:gd name="T78" fmla="*/ 42 w 81"/>
              <a:gd name="T79" fmla="*/ 46 h 80"/>
              <a:gd name="T80" fmla="*/ 40 w 81"/>
              <a:gd name="T81" fmla="*/ 46 h 80"/>
              <a:gd name="T82" fmla="*/ 37 w 81"/>
              <a:gd name="T83" fmla="*/ 46 h 80"/>
              <a:gd name="T84" fmla="*/ 36 w 81"/>
              <a:gd name="T85" fmla="*/ 42 h 80"/>
              <a:gd name="T86" fmla="*/ 40 w 81"/>
              <a:gd name="T87" fmla="*/ 40 h 80"/>
              <a:gd name="T88" fmla="*/ 42 w 81"/>
              <a:gd name="T89" fmla="*/ 39 h 80"/>
              <a:gd name="T90" fmla="*/ 13 w 81"/>
              <a:gd name="T91" fmla="*/ 15 h 80"/>
              <a:gd name="T92" fmla="*/ 13 w 81"/>
              <a:gd name="T93" fmla="*/ 3 h 80"/>
              <a:gd name="T94" fmla="*/ 57 w 81"/>
              <a:gd name="T95" fmla="*/ 10 h 80"/>
              <a:gd name="T96" fmla="*/ 74 w 81"/>
              <a:gd name="T97" fmla="*/ 49 h 80"/>
              <a:gd name="T98" fmla="*/ 62 w 81"/>
              <a:gd name="T99" fmla="*/ 32 h 80"/>
              <a:gd name="T100" fmla="*/ 74 w 81"/>
              <a:gd name="T101" fmla="*/ 49 h 80"/>
              <a:gd name="T102" fmla="*/ 31 w 81"/>
              <a:gd name="T103" fmla="*/ 38 h 80"/>
              <a:gd name="T104" fmla="*/ 29 w 81"/>
              <a:gd name="T105" fmla="*/ 39 h 80"/>
              <a:gd name="T106" fmla="*/ 32 w 81"/>
              <a:gd name="T107" fmla="*/ 39 h 80"/>
              <a:gd name="T108" fmla="*/ 39 w 81"/>
              <a:gd name="T109" fmla="*/ 44 h 80"/>
              <a:gd name="T110" fmla="*/ 41 w 81"/>
              <a:gd name="T111" fmla="*/ 44 h 80"/>
              <a:gd name="T112" fmla="*/ 41 w 81"/>
              <a:gd name="T113" fmla="*/ 42 h 80"/>
              <a:gd name="T114" fmla="*/ 40 w 81"/>
              <a:gd name="T115" fmla="*/ 42 h 80"/>
              <a:gd name="T116" fmla="*/ 39 w 81"/>
              <a:gd name="T11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80">
                <a:moveTo>
                  <a:pt x="62" y="26"/>
                </a:moveTo>
                <a:cubicBezTo>
                  <a:pt x="62" y="17"/>
                  <a:pt x="62" y="17"/>
                  <a:pt x="62" y="17"/>
                </a:cubicBezTo>
                <a:cubicBezTo>
                  <a:pt x="62" y="5"/>
                  <a:pt x="55" y="0"/>
                  <a:pt x="47" y="0"/>
                </a:cubicBezTo>
                <a:cubicBezTo>
                  <a:pt x="16" y="0"/>
                  <a:pt x="16" y="0"/>
                  <a:pt x="16" y="0"/>
                </a:cubicBezTo>
                <a:cubicBezTo>
                  <a:pt x="7" y="0"/>
                  <a:pt x="0" y="5"/>
                  <a:pt x="0" y="17"/>
                </a:cubicBezTo>
                <a:cubicBezTo>
                  <a:pt x="0" y="65"/>
                  <a:pt x="0" y="65"/>
                  <a:pt x="0" y="65"/>
                </a:cubicBezTo>
                <a:cubicBezTo>
                  <a:pt x="0" y="77"/>
                  <a:pt x="7" y="80"/>
                  <a:pt x="16" y="80"/>
                </a:cubicBezTo>
                <a:cubicBezTo>
                  <a:pt x="47" y="80"/>
                  <a:pt x="47" y="80"/>
                  <a:pt x="47" y="80"/>
                </a:cubicBezTo>
                <a:cubicBezTo>
                  <a:pt x="55" y="80"/>
                  <a:pt x="61" y="77"/>
                  <a:pt x="62" y="67"/>
                </a:cubicBezTo>
                <a:cubicBezTo>
                  <a:pt x="76" y="66"/>
                  <a:pt x="81" y="60"/>
                  <a:pt x="81" y="52"/>
                </a:cubicBezTo>
                <a:cubicBezTo>
                  <a:pt x="81" y="41"/>
                  <a:pt x="81" y="41"/>
                  <a:pt x="81" y="41"/>
                </a:cubicBezTo>
                <a:cubicBezTo>
                  <a:pt x="81" y="33"/>
                  <a:pt x="76" y="27"/>
                  <a:pt x="62" y="26"/>
                </a:cubicBezTo>
                <a:close/>
                <a:moveTo>
                  <a:pt x="49" y="54"/>
                </a:moveTo>
                <a:cubicBezTo>
                  <a:pt x="15" y="54"/>
                  <a:pt x="15" y="54"/>
                  <a:pt x="15" y="54"/>
                </a:cubicBezTo>
                <a:cubicBezTo>
                  <a:pt x="14" y="54"/>
                  <a:pt x="14" y="53"/>
                  <a:pt x="14" y="52"/>
                </a:cubicBezTo>
                <a:cubicBezTo>
                  <a:pt x="14" y="51"/>
                  <a:pt x="14" y="50"/>
                  <a:pt x="15" y="50"/>
                </a:cubicBezTo>
                <a:cubicBezTo>
                  <a:pt x="49" y="50"/>
                  <a:pt x="49" y="50"/>
                  <a:pt x="49" y="50"/>
                </a:cubicBezTo>
                <a:cubicBezTo>
                  <a:pt x="50" y="50"/>
                  <a:pt x="50" y="51"/>
                  <a:pt x="50" y="52"/>
                </a:cubicBezTo>
                <a:cubicBezTo>
                  <a:pt x="50" y="53"/>
                  <a:pt x="50" y="54"/>
                  <a:pt x="49" y="54"/>
                </a:cubicBezTo>
                <a:close/>
                <a:moveTo>
                  <a:pt x="21" y="43"/>
                </a:moveTo>
                <a:cubicBezTo>
                  <a:pt x="21" y="43"/>
                  <a:pt x="21" y="43"/>
                  <a:pt x="21" y="43"/>
                </a:cubicBezTo>
                <a:cubicBezTo>
                  <a:pt x="22" y="44"/>
                  <a:pt x="22" y="44"/>
                  <a:pt x="22" y="44"/>
                </a:cubicBezTo>
                <a:cubicBezTo>
                  <a:pt x="22" y="44"/>
                  <a:pt x="22" y="44"/>
                  <a:pt x="22" y="44"/>
                </a:cubicBezTo>
                <a:cubicBezTo>
                  <a:pt x="22" y="44"/>
                  <a:pt x="23" y="44"/>
                  <a:pt x="23" y="44"/>
                </a:cubicBezTo>
                <a:cubicBezTo>
                  <a:pt x="24" y="44"/>
                  <a:pt x="24" y="44"/>
                  <a:pt x="24" y="44"/>
                </a:cubicBezTo>
                <a:cubicBezTo>
                  <a:pt x="24" y="44"/>
                  <a:pt x="24" y="44"/>
                  <a:pt x="24" y="44"/>
                </a:cubicBezTo>
                <a:cubicBezTo>
                  <a:pt x="24" y="44"/>
                  <a:pt x="24" y="45"/>
                  <a:pt x="24" y="45"/>
                </a:cubicBezTo>
                <a:cubicBezTo>
                  <a:pt x="24" y="46"/>
                  <a:pt x="24" y="46"/>
                  <a:pt x="24" y="46"/>
                </a:cubicBezTo>
                <a:cubicBezTo>
                  <a:pt x="24" y="46"/>
                  <a:pt x="24" y="46"/>
                  <a:pt x="23" y="46"/>
                </a:cubicBezTo>
                <a:cubicBezTo>
                  <a:pt x="23" y="46"/>
                  <a:pt x="23" y="47"/>
                  <a:pt x="22" y="47"/>
                </a:cubicBezTo>
                <a:cubicBezTo>
                  <a:pt x="21" y="47"/>
                  <a:pt x="20" y="46"/>
                  <a:pt x="19" y="46"/>
                </a:cubicBezTo>
                <a:cubicBezTo>
                  <a:pt x="19" y="45"/>
                  <a:pt x="18" y="44"/>
                  <a:pt x="18" y="43"/>
                </a:cubicBezTo>
                <a:cubicBezTo>
                  <a:pt x="18" y="41"/>
                  <a:pt x="18" y="38"/>
                  <a:pt x="18" y="38"/>
                </a:cubicBezTo>
                <a:cubicBezTo>
                  <a:pt x="17" y="38"/>
                  <a:pt x="17" y="38"/>
                  <a:pt x="17" y="37"/>
                </a:cubicBezTo>
                <a:cubicBezTo>
                  <a:pt x="17" y="37"/>
                  <a:pt x="17" y="36"/>
                  <a:pt x="18" y="36"/>
                </a:cubicBezTo>
                <a:cubicBezTo>
                  <a:pt x="18" y="36"/>
                  <a:pt x="18" y="36"/>
                  <a:pt x="18" y="35"/>
                </a:cubicBezTo>
                <a:cubicBezTo>
                  <a:pt x="18" y="34"/>
                  <a:pt x="19" y="33"/>
                  <a:pt x="20" y="33"/>
                </a:cubicBezTo>
                <a:cubicBezTo>
                  <a:pt x="21" y="33"/>
                  <a:pt x="21" y="34"/>
                  <a:pt x="21" y="35"/>
                </a:cubicBezTo>
                <a:cubicBezTo>
                  <a:pt x="21" y="36"/>
                  <a:pt x="22" y="36"/>
                  <a:pt x="23" y="36"/>
                </a:cubicBezTo>
                <a:cubicBezTo>
                  <a:pt x="24" y="36"/>
                  <a:pt x="24" y="37"/>
                  <a:pt x="24" y="37"/>
                </a:cubicBezTo>
                <a:cubicBezTo>
                  <a:pt x="24" y="38"/>
                  <a:pt x="24" y="38"/>
                  <a:pt x="23" y="38"/>
                </a:cubicBezTo>
                <a:cubicBezTo>
                  <a:pt x="22" y="38"/>
                  <a:pt x="21" y="39"/>
                  <a:pt x="21" y="40"/>
                </a:cubicBezTo>
                <a:cubicBezTo>
                  <a:pt x="21" y="41"/>
                  <a:pt x="21" y="42"/>
                  <a:pt x="21" y="43"/>
                </a:cubicBezTo>
                <a:close/>
                <a:moveTo>
                  <a:pt x="28" y="43"/>
                </a:moveTo>
                <a:cubicBezTo>
                  <a:pt x="29" y="44"/>
                  <a:pt x="29" y="44"/>
                  <a:pt x="29" y="44"/>
                </a:cubicBezTo>
                <a:cubicBezTo>
                  <a:pt x="30" y="44"/>
                  <a:pt x="30" y="44"/>
                  <a:pt x="30" y="44"/>
                </a:cubicBezTo>
                <a:cubicBezTo>
                  <a:pt x="30" y="44"/>
                  <a:pt x="31" y="44"/>
                  <a:pt x="31" y="44"/>
                </a:cubicBezTo>
                <a:cubicBezTo>
                  <a:pt x="32" y="44"/>
                  <a:pt x="32" y="44"/>
                  <a:pt x="32" y="44"/>
                </a:cubicBezTo>
                <a:cubicBezTo>
                  <a:pt x="33" y="44"/>
                  <a:pt x="33" y="44"/>
                  <a:pt x="33" y="44"/>
                </a:cubicBezTo>
                <a:cubicBezTo>
                  <a:pt x="34" y="44"/>
                  <a:pt x="34" y="44"/>
                  <a:pt x="34" y="44"/>
                </a:cubicBezTo>
                <a:cubicBezTo>
                  <a:pt x="34" y="43"/>
                  <a:pt x="34" y="43"/>
                  <a:pt x="34" y="43"/>
                </a:cubicBezTo>
                <a:cubicBezTo>
                  <a:pt x="35" y="43"/>
                  <a:pt x="35" y="44"/>
                  <a:pt x="35" y="44"/>
                </a:cubicBezTo>
                <a:cubicBezTo>
                  <a:pt x="35" y="45"/>
                  <a:pt x="35" y="46"/>
                  <a:pt x="34" y="46"/>
                </a:cubicBezTo>
                <a:cubicBezTo>
                  <a:pt x="34" y="46"/>
                  <a:pt x="34" y="46"/>
                  <a:pt x="34" y="46"/>
                </a:cubicBezTo>
                <a:cubicBezTo>
                  <a:pt x="34" y="46"/>
                  <a:pt x="34" y="46"/>
                  <a:pt x="33" y="46"/>
                </a:cubicBezTo>
                <a:cubicBezTo>
                  <a:pt x="32" y="47"/>
                  <a:pt x="32" y="47"/>
                  <a:pt x="32" y="47"/>
                </a:cubicBezTo>
                <a:cubicBezTo>
                  <a:pt x="32" y="47"/>
                  <a:pt x="31" y="47"/>
                  <a:pt x="31" y="47"/>
                </a:cubicBezTo>
                <a:cubicBezTo>
                  <a:pt x="29" y="47"/>
                  <a:pt x="28" y="46"/>
                  <a:pt x="27" y="45"/>
                </a:cubicBezTo>
                <a:cubicBezTo>
                  <a:pt x="26" y="44"/>
                  <a:pt x="25" y="43"/>
                  <a:pt x="25" y="41"/>
                </a:cubicBezTo>
                <a:cubicBezTo>
                  <a:pt x="25" y="40"/>
                  <a:pt x="25" y="38"/>
                  <a:pt x="26" y="37"/>
                </a:cubicBezTo>
                <a:cubicBezTo>
                  <a:pt x="27" y="36"/>
                  <a:pt x="29" y="36"/>
                  <a:pt x="30" y="36"/>
                </a:cubicBezTo>
                <a:cubicBezTo>
                  <a:pt x="32" y="36"/>
                  <a:pt x="33" y="36"/>
                  <a:pt x="34" y="37"/>
                </a:cubicBezTo>
                <a:cubicBezTo>
                  <a:pt x="35" y="38"/>
                  <a:pt x="35" y="39"/>
                  <a:pt x="35" y="41"/>
                </a:cubicBezTo>
                <a:cubicBezTo>
                  <a:pt x="35" y="41"/>
                  <a:pt x="33" y="42"/>
                  <a:pt x="32" y="42"/>
                </a:cubicBezTo>
                <a:cubicBezTo>
                  <a:pt x="30" y="42"/>
                  <a:pt x="28" y="42"/>
                  <a:pt x="28" y="43"/>
                </a:cubicBezTo>
                <a:close/>
                <a:moveTo>
                  <a:pt x="42" y="39"/>
                </a:moveTo>
                <a:cubicBezTo>
                  <a:pt x="42" y="39"/>
                  <a:pt x="42" y="39"/>
                  <a:pt x="42" y="39"/>
                </a:cubicBezTo>
                <a:cubicBezTo>
                  <a:pt x="41" y="38"/>
                  <a:pt x="41" y="38"/>
                  <a:pt x="40" y="38"/>
                </a:cubicBezTo>
                <a:cubicBezTo>
                  <a:pt x="39" y="38"/>
                  <a:pt x="39" y="38"/>
                  <a:pt x="38" y="38"/>
                </a:cubicBezTo>
                <a:cubicBezTo>
                  <a:pt x="38" y="39"/>
                  <a:pt x="37" y="39"/>
                  <a:pt x="37" y="39"/>
                </a:cubicBezTo>
                <a:cubicBezTo>
                  <a:pt x="37" y="39"/>
                  <a:pt x="37" y="38"/>
                  <a:pt x="37" y="38"/>
                </a:cubicBezTo>
                <a:cubicBezTo>
                  <a:pt x="37" y="37"/>
                  <a:pt x="37" y="36"/>
                  <a:pt x="38" y="36"/>
                </a:cubicBezTo>
                <a:cubicBezTo>
                  <a:pt x="38" y="36"/>
                  <a:pt x="38" y="36"/>
                  <a:pt x="38" y="36"/>
                </a:cubicBezTo>
                <a:cubicBezTo>
                  <a:pt x="39" y="36"/>
                  <a:pt x="40" y="36"/>
                  <a:pt x="40" y="36"/>
                </a:cubicBezTo>
                <a:cubicBezTo>
                  <a:pt x="42" y="36"/>
                  <a:pt x="43" y="36"/>
                  <a:pt x="44" y="37"/>
                </a:cubicBezTo>
                <a:cubicBezTo>
                  <a:pt x="45" y="37"/>
                  <a:pt x="45" y="38"/>
                  <a:pt x="45" y="39"/>
                </a:cubicBezTo>
                <a:cubicBezTo>
                  <a:pt x="45" y="43"/>
                  <a:pt x="45" y="46"/>
                  <a:pt x="44" y="46"/>
                </a:cubicBezTo>
                <a:cubicBezTo>
                  <a:pt x="43" y="46"/>
                  <a:pt x="42" y="46"/>
                  <a:pt x="42" y="46"/>
                </a:cubicBezTo>
                <a:cubicBezTo>
                  <a:pt x="42" y="46"/>
                  <a:pt x="42" y="46"/>
                  <a:pt x="42" y="46"/>
                </a:cubicBezTo>
                <a:cubicBezTo>
                  <a:pt x="42" y="46"/>
                  <a:pt x="42" y="46"/>
                  <a:pt x="42" y="46"/>
                </a:cubicBezTo>
                <a:cubicBezTo>
                  <a:pt x="41" y="46"/>
                  <a:pt x="41" y="46"/>
                  <a:pt x="41" y="46"/>
                </a:cubicBezTo>
                <a:cubicBezTo>
                  <a:pt x="40" y="46"/>
                  <a:pt x="40" y="46"/>
                  <a:pt x="40" y="46"/>
                </a:cubicBezTo>
                <a:cubicBezTo>
                  <a:pt x="40" y="47"/>
                  <a:pt x="39" y="47"/>
                  <a:pt x="39" y="47"/>
                </a:cubicBezTo>
                <a:cubicBezTo>
                  <a:pt x="38" y="47"/>
                  <a:pt x="37" y="46"/>
                  <a:pt x="37" y="46"/>
                </a:cubicBezTo>
                <a:cubicBezTo>
                  <a:pt x="36" y="45"/>
                  <a:pt x="36" y="44"/>
                  <a:pt x="36" y="43"/>
                </a:cubicBezTo>
                <a:cubicBezTo>
                  <a:pt x="36" y="43"/>
                  <a:pt x="36" y="42"/>
                  <a:pt x="36" y="42"/>
                </a:cubicBezTo>
                <a:cubicBezTo>
                  <a:pt x="37" y="41"/>
                  <a:pt x="37" y="41"/>
                  <a:pt x="38" y="41"/>
                </a:cubicBezTo>
                <a:cubicBezTo>
                  <a:pt x="38" y="40"/>
                  <a:pt x="39" y="40"/>
                  <a:pt x="40" y="40"/>
                </a:cubicBezTo>
                <a:cubicBezTo>
                  <a:pt x="40" y="40"/>
                  <a:pt x="41" y="40"/>
                  <a:pt x="42" y="40"/>
                </a:cubicBezTo>
                <a:cubicBezTo>
                  <a:pt x="42" y="40"/>
                  <a:pt x="42" y="39"/>
                  <a:pt x="42" y="39"/>
                </a:cubicBezTo>
                <a:close/>
                <a:moveTo>
                  <a:pt x="50" y="15"/>
                </a:moveTo>
                <a:cubicBezTo>
                  <a:pt x="13" y="15"/>
                  <a:pt x="13" y="15"/>
                  <a:pt x="13" y="15"/>
                </a:cubicBezTo>
                <a:cubicBezTo>
                  <a:pt x="9" y="15"/>
                  <a:pt x="5" y="14"/>
                  <a:pt x="5" y="10"/>
                </a:cubicBezTo>
                <a:cubicBezTo>
                  <a:pt x="5" y="6"/>
                  <a:pt x="9" y="3"/>
                  <a:pt x="13" y="3"/>
                </a:cubicBezTo>
                <a:cubicBezTo>
                  <a:pt x="50" y="3"/>
                  <a:pt x="50" y="3"/>
                  <a:pt x="50" y="3"/>
                </a:cubicBezTo>
                <a:cubicBezTo>
                  <a:pt x="54" y="3"/>
                  <a:pt x="57" y="6"/>
                  <a:pt x="57" y="10"/>
                </a:cubicBezTo>
                <a:cubicBezTo>
                  <a:pt x="57" y="14"/>
                  <a:pt x="54" y="15"/>
                  <a:pt x="50" y="15"/>
                </a:cubicBezTo>
                <a:close/>
                <a:moveTo>
                  <a:pt x="74" y="49"/>
                </a:moveTo>
                <a:cubicBezTo>
                  <a:pt x="74" y="55"/>
                  <a:pt x="72" y="59"/>
                  <a:pt x="62" y="61"/>
                </a:cubicBezTo>
                <a:cubicBezTo>
                  <a:pt x="62" y="32"/>
                  <a:pt x="62" y="32"/>
                  <a:pt x="62" y="32"/>
                </a:cubicBezTo>
                <a:cubicBezTo>
                  <a:pt x="72" y="34"/>
                  <a:pt x="74" y="38"/>
                  <a:pt x="74" y="44"/>
                </a:cubicBezTo>
                <a:lnTo>
                  <a:pt x="74" y="49"/>
                </a:lnTo>
                <a:close/>
                <a:moveTo>
                  <a:pt x="32" y="39"/>
                </a:moveTo>
                <a:cubicBezTo>
                  <a:pt x="31" y="38"/>
                  <a:pt x="31" y="38"/>
                  <a:pt x="31" y="38"/>
                </a:cubicBezTo>
                <a:cubicBezTo>
                  <a:pt x="31" y="38"/>
                  <a:pt x="31" y="38"/>
                  <a:pt x="30" y="38"/>
                </a:cubicBezTo>
                <a:cubicBezTo>
                  <a:pt x="30" y="38"/>
                  <a:pt x="29" y="38"/>
                  <a:pt x="29" y="39"/>
                </a:cubicBezTo>
                <a:cubicBezTo>
                  <a:pt x="28" y="39"/>
                  <a:pt x="28" y="39"/>
                  <a:pt x="28" y="40"/>
                </a:cubicBezTo>
                <a:cubicBezTo>
                  <a:pt x="30" y="40"/>
                  <a:pt x="32" y="39"/>
                  <a:pt x="32" y="39"/>
                </a:cubicBezTo>
                <a:close/>
                <a:moveTo>
                  <a:pt x="39" y="43"/>
                </a:moveTo>
                <a:cubicBezTo>
                  <a:pt x="39" y="44"/>
                  <a:pt x="39" y="44"/>
                  <a:pt x="39" y="44"/>
                </a:cubicBezTo>
                <a:cubicBezTo>
                  <a:pt x="40" y="44"/>
                  <a:pt x="40" y="44"/>
                  <a:pt x="41" y="44"/>
                </a:cubicBezTo>
                <a:cubicBezTo>
                  <a:pt x="41" y="44"/>
                  <a:pt x="41" y="44"/>
                  <a:pt x="41" y="44"/>
                </a:cubicBezTo>
                <a:cubicBezTo>
                  <a:pt x="42" y="44"/>
                  <a:pt x="42" y="44"/>
                  <a:pt x="42" y="44"/>
                </a:cubicBezTo>
                <a:cubicBezTo>
                  <a:pt x="42" y="43"/>
                  <a:pt x="42" y="42"/>
                  <a:pt x="41" y="42"/>
                </a:cubicBezTo>
                <a:cubicBezTo>
                  <a:pt x="41" y="42"/>
                  <a:pt x="41" y="42"/>
                  <a:pt x="41" y="42"/>
                </a:cubicBezTo>
                <a:cubicBezTo>
                  <a:pt x="40" y="42"/>
                  <a:pt x="40" y="42"/>
                  <a:pt x="40" y="42"/>
                </a:cubicBezTo>
                <a:cubicBezTo>
                  <a:pt x="39" y="42"/>
                  <a:pt x="39" y="42"/>
                  <a:pt x="39" y="42"/>
                </a:cubicBezTo>
                <a:lnTo>
                  <a:pt x="39" y="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2" name="Freeform 90"/>
          <p:cNvSpPr>
            <a:spLocks/>
          </p:cNvSpPr>
          <p:nvPr/>
        </p:nvSpPr>
        <p:spPr bwMode="auto">
          <a:xfrm>
            <a:off x="739283" y="3002975"/>
            <a:ext cx="241569" cy="345579"/>
          </a:xfrm>
          <a:custGeom>
            <a:avLst/>
            <a:gdLst>
              <a:gd name="T0" fmla="*/ 41 w 61"/>
              <a:gd name="T1" fmla="*/ 33 h 87"/>
              <a:gd name="T2" fmla="*/ 49 w 61"/>
              <a:gd name="T3" fmla="*/ 18 h 87"/>
              <a:gd name="T4" fmla="*/ 30 w 61"/>
              <a:gd name="T5" fmla="*/ 0 h 87"/>
              <a:gd name="T6" fmla="*/ 11 w 61"/>
              <a:gd name="T7" fmla="*/ 18 h 87"/>
              <a:gd name="T8" fmla="*/ 20 w 61"/>
              <a:gd name="T9" fmla="*/ 33 h 87"/>
              <a:gd name="T10" fmla="*/ 0 w 61"/>
              <a:gd name="T11" fmla="*/ 66 h 87"/>
              <a:gd name="T12" fmla="*/ 0 w 61"/>
              <a:gd name="T13" fmla="*/ 72 h 87"/>
              <a:gd name="T14" fmla="*/ 30 w 61"/>
              <a:gd name="T15" fmla="*/ 87 h 87"/>
              <a:gd name="T16" fmla="*/ 60 w 61"/>
              <a:gd name="T17" fmla="*/ 72 h 87"/>
              <a:gd name="T18" fmla="*/ 61 w 61"/>
              <a:gd name="T19" fmla="*/ 66 h 87"/>
              <a:gd name="T20" fmla="*/ 41 w 61"/>
              <a:gd name="T21" fmla="*/ 3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7">
                <a:moveTo>
                  <a:pt x="41" y="33"/>
                </a:moveTo>
                <a:cubicBezTo>
                  <a:pt x="46" y="30"/>
                  <a:pt x="49" y="24"/>
                  <a:pt x="49" y="18"/>
                </a:cubicBezTo>
                <a:cubicBezTo>
                  <a:pt x="49" y="8"/>
                  <a:pt x="41" y="0"/>
                  <a:pt x="30" y="0"/>
                </a:cubicBezTo>
                <a:cubicBezTo>
                  <a:pt x="20" y="0"/>
                  <a:pt x="11" y="8"/>
                  <a:pt x="11" y="18"/>
                </a:cubicBezTo>
                <a:cubicBezTo>
                  <a:pt x="11" y="24"/>
                  <a:pt x="15" y="30"/>
                  <a:pt x="20" y="33"/>
                </a:cubicBezTo>
                <a:cubicBezTo>
                  <a:pt x="8" y="38"/>
                  <a:pt x="0" y="50"/>
                  <a:pt x="0" y="66"/>
                </a:cubicBezTo>
                <a:cubicBezTo>
                  <a:pt x="0" y="68"/>
                  <a:pt x="0" y="70"/>
                  <a:pt x="0" y="72"/>
                </a:cubicBezTo>
                <a:cubicBezTo>
                  <a:pt x="8" y="82"/>
                  <a:pt x="18" y="87"/>
                  <a:pt x="30" y="87"/>
                </a:cubicBezTo>
                <a:cubicBezTo>
                  <a:pt x="42" y="87"/>
                  <a:pt x="53" y="82"/>
                  <a:pt x="60" y="72"/>
                </a:cubicBezTo>
                <a:cubicBezTo>
                  <a:pt x="61" y="70"/>
                  <a:pt x="61" y="68"/>
                  <a:pt x="61" y="66"/>
                </a:cubicBezTo>
                <a:cubicBezTo>
                  <a:pt x="61" y="50"/>
                  <a:pt x="53" y="38"/>
                  <a:pt x="41" y="3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3" name="Freeform 91"/>
          <p:cNvSpPr>
            <a:spLocks noEditPoints="1"/>
          </p:cNvSpPr>
          <p:nvPr/>
        </p:nvSpPr>
        <p:spPr bwMode="auto">
          <a:xfrm>
            <a:off x="1215712" y="3002975"/>
            <a:ext cx="241569" cy="345579"/>
          </a:xfrm>
          <a:custGeom>
            <a:avLst/>
            <a:gdLst>
              <a:gd name="T0" fmla="*/ 41 w 61"/>
              <a:gd name="T1" fmla="*/ 33 h 87"/>
              <a:gd name="T2" fmla="*/ 49 w 61"/>
              <a:gd name="T3" fmla="*/ 18 h 87"/>
              <a:gd name="T4" fmla="*/ 30 w 61"/>
              <a:gd name="T5" fmla="*/ 0 h 87"/>
              <a:gd name="T6" fmla="*/ 11 w 61"/>
              <a:gd name="T7" fmla="*/ 18 h 87"/>
              <a:gd name="T8" fmla="*/ 20 w 61"/>
              <a:gd name="T9" fmla="*/ 33 h 87"/>
              <a:gd name="T10" fmla="*/ 0 w 61"/>
              <a:gd name="T11" fmla="*/ 66 h 87"/>
              <a:gd name="T12" fmla="*/ 0 w 61"/>
              <a:gd name="T13" fmla="*/ 72 h 87"/>
              <a:gd name="T14" fmla="*/ 30 w 61"/>
              <a:gd name="T15" fmla="*/ 87 h 87"/>
              <a:gd name="T16" fmla="*/ 60 w 61"/>
              <a:gd name="T17" fmla="*/ 72 h 87"/>
              <a:gd name="T18" fmla="*/ 61 w 61"/>
              <a:gd name="T19" fmla="*/ 66 h 87"/>
              <a:gd name="T20" fmla="*/ 41 w 61"/>
              <a:gd name="T21" fmla="*/ 33 h 87"/>
              <a:gd name="T22" fmla="*/ 49 w 61"/>
              <a:gd name="T23" fmla="*/ 45 h 87"/>
              <a:gd name="T24" fmla="*/ 30 w 61"/>
              <a:gd name="T25" fmla="*/ 74 h 87"/>
              <a:gd name="T26" fmla="*/ 28 w 61"/>
              <a:gd name="T27" fmla="*/ 76 h 87"/>
              <a:gd name="T28" fmla="*/ 27 w 61"/>
              <a:gd name="T29" fmla="*/ 76 h 87"/>
              <a:gd name="T30" fmla="*/ 25 w 61"/>
              <a:gd name="T31" fmla="*/ 74 h 87"/>
              <a:gd name="T32" fmla="*/ 12 w 61"/>
              <a:gd name="T33" fmla="*/ 57 h 87"/>
              <a:gd name="T34" fmla="*/ 11 w 61"/>
              <a:gd name="T35" fmla="*/ 57 h 87"/>
              <a:gd name="T36" fmla="*/ 19 w 61"/>
              <a:gd name="T37" fmla="*/ 57 h 87"/>
              <a:gd name="T38" fmla="*/ 27 w 61"/>
              <a:gd name="T39" fmla="*/ 67 h 87"/>
              <a:gd name="T40" fmla="*/ 44 w 61"/>
              <a:gd name="T41" fmla="*/ 42 h 87"/>
              <a:gd name="T42" fmla="*/ 48 w 61"/>
              <a:gd name="T43" fmla="*/ 41 h 87"/>
              <a:gd name="T44" fmla="*/ 49 w 61"/>
              <a:gd name="T45" fmla="*/ 4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1" h="87">
                <a:moveTo>
                  <a:pt x="41" y="33"/>
                </a:moveTo>
                <a:cubicBezTo>
                  <a:pt x="46" y="30"/>
                  <a:pt x="49" y="24"/>
                  <a:pt x="49" y="18"/>
                </a:cubicBezTo>
                <a:cubicBezTo>
                  <a:pt x="49" y="8"/>
                  <a:pt x="41" y="0"/>
                  <a:pt x="30" y="0"/>
                </a:cubicBezTo>
                <a:cubicBezTo>
                  <a:pt x="20" y="0"/>
                  <a:pt x="11" y="8"/>
                  <a:pt x="11" y="18"/>
                </a:cubicBezTo>
                <a:cubicBezTo>
                  <a:pt x="11" y="24"/>
                  <a:pt x="15" y="30"/>
                  <a:pt x="20" y="33"/>
                </a:cubicBezTo>
                <a:cubicBezTo>
                  <a:pt x="8" y="38"/>
                  <a:pt x="0" y="50"/>
                  <a:pt x="0" y="66"/>
                </a:cubicBezTo>
                <a:cubicBezTo>
                  <a:pt x="0" y="68"/>
                  <a:pt x="0" y="70"/>
                  <a:pt x="0" y="72"/>
                </a:cubicBezTo>
                <a:cubicBezTo>
                  <a:pt x="8" y="82"/>
                  <a:pt x="18" y="87"/>
                  <a:pt x="30" y="87"/>
                </a:cubicBezTo>
                <a:cubicBezTo>
                  <a:pt x="42" y="87"/>
                  <a:pt x="53" y="82"/>
                  <a:pt x="60" y="72"/>
                </a:cubicBezTo>
                <a:cubicBezTo>
                  <a:pt x="61" y="70"/>
                  <a:pt x="61" y="68"/>
                  <a:pt x="61" y="66"/>
                </a:cubicBezTo>
                <a:cubicBezTo>
                  <a:pt x="61" y="50"/>
                  <a:pt x="53" y="38"/>
                  <a:pt x="41" y="33"/>
                </a:cubicBezTo>
                <a:close/>
                <a:moveTo>
                  <a:pt x="49" y="45"/>
                </a:moveTo>
                <a:cubicBezTo>
                  <a:pt x="30" y="74"/>
                  <a:pt x="30" y="74"/>
                  <a:pt x="30" y="74"/>
                </a:cubicBezTo>
                <a:cubicBezTo>
                  <a:pt x="30" y="75"/>
                  <a:pt x="29" y="76"/>
                  <a:pt x="28" y="76"/>
                </a:cubicBezTo>
                <a:cubicBezTo>
                  <a:pt x="27" y="76"/>
                  <a:pt x="27" y="76"/>
                  <a:pt x="27" y="76"/>
                </a:cubicBezTo>
                <a:cubicBezTo>
                  <a:pt x="27" y="76"/>
                  <a:pt x="26" y="75"/>
                  <a:pt x="25" y="74"/>
                </a:cubicBezTo>
                <a:cubicBezTo>
                  <a:pt x="12" y="57"/>
                  <a:pt x="12" y="57"/>
                  <a:pt x="12" y="57"/>
                </a:cubicBezTo>
                <a:cubicBezTo>
                  <a:pt x="11" y="57"/>
                  <a:pt x="11" y="57"/>
                  <a:pt x="11" y="57"/>
                </a:cubicBezTo>
                <a:cubicBezTo>
                  <a:pt x="19" y="57"/>
                  <a:pt x="19" y="57"/>
                  <a:pt x="19" y="57"/>
                </a:cubicBezTo>
                <a:cubicBezTo>
                  <a:pt x="27" y="67"/>
                  <a:pt x="27" y="67"/>
                  <a:pt x="27" y="67"/>
                </a:cubicBezTo>
                <a:cubicBezTo>
                  <a:pt x="44" y="42"/>
                  <a:pt x="44" y="42"/>
                  <a:pt x="44" y="42"/>
                </a:cubicBezTo>
                <a:cubicBezTo>
                  <a:pt x="45" y="41"/>
                  <a:pt x="46" y="40"/>
                  <a:pt x="48" y="41"/>
                </a:cubicBezTo>
                <a:cubicBezTo>
                  <a:pt x="49" y="42"/>
                  <a:pt x="50" y="44"/>
                  <a:pt x="49" y="4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4" name="Freeform 92"/>
          <p:cNvSpPr>
            <a:spLocks noEditPoints="1"/>
          </p:cNvSpPr>
          <p:nvPr/>
        </p:nvSpPr>
        <p:spPr bwMode="auto">
          <a:xfrm>
            <a:off x="4178294" y="3002975"/>
            <a:ext cx="241569" cy="345579"/>
          </a:xfrm>
          <a:custGeom>
            <a:avLst/>
            <a:gdLst>
              <a:gd name="T0" fmla="*/ 41 w 61"/>
              <a:gd name="T1" fmla="*/ 33 h 87"/>
              <a:gd name="T2" fmla="*/ 50 w 61"/>
              <a:gd name="T3" fmla="*/ 18 h 87"/>
              <a:gd name="T4" fmla="*/ 31 w 61"/>
              <a:gd name="T5" fmla="*/ 0 h 87"/>
              <a:gd name="T6" fmla="*/ 12 w 61"/>
              <a:gd name="T7" fmla="*/ 18 h 87"/>
              <a:gd name="T8" fmla="*/ 20 w 61"/>
              <a:gd name="T9" fmla="*/ 33 h 87"/>
              <a:gd name="T10" fmla="*/ 0 w 61"/>
              <a:gd name="T11" fmla="*/ 66 h 87"/>
              <a:gd name="T12" fmla="*/ 1 w 61"/>
              <a:gd name="T13" fmla="*/ 72 h 87"/>
              <a:gd name="T14" fmla="*/ 31 w 61"/>
              <a:gd name="T15" fmla="*/ 87 h 87"/>
              <a:gd name="T16" fmla="*/ 61 w 61"/>
              <a:gd name="T17" fmla="*/ 72 h 87"/>
              <a:gd name="T18" fmla="*/ 61 w 61"/>
              <a:gd name="T19" fmla="*/ 66 h 87"/>
              <a:gd name="T20" fmla="*/ 41 w 61"/>
              <a:gd name="T21" fmla="*/ 33 h 87"/>
              <a:gd name="T22" fmla="*/ 45 w 61"/>
              <a:gd name="T23" fmla="*/ 71 h 87"/>
              <a:gd name="T24" fmla="*/ 45 w 61"/>
              <a:gd name="T25" fmla="*/ 75 h 87"/>
              <a:gd name="T26" fmla="*/ 43 w 61"/>
              <a:gd name="T27" fmla="*/ 76 h 87"/>
              <a:gd name="T28" fmla="*/ 41 w 61"/>
              <a:gd name="T29" fmla="*/ 75 h 87"/>
              <a:gd name="T30" fmla="*/ 31 w 61"/>
              <a:gd name="T31" fmla="*/ 65 h 87"/>
              <a:gd name="T32" fmla="*/ 20 w 61"/>
              <a:gd name="T33" fmla="*/ 75 h 87"/>
              <a:gd name="T34" fmla="*/ 18 w 61"/>
              <a:gd name="T35" fmla="*/ 76 h 87"/>
              <a:gd name="T36" fmla="*/ 16 w 61"/>
              <a:gd name="T37" fmla="*/ 75 h 87"/>
              <a:gd name="T38" fmla="*/ 16 w 61"/>
              <a:gd name="T39" fmla="*/ 71 h 87"/>
              <a:gd name="T40" fmla="*/ 26 w 61"/>
              <a:gd name="T41" fmla="*/ 60 h 87"/>
              <a:gd name="T42" fmla="*/ 16 w 61"/>
              <a:gd name="T43" fmla="*/ 50 h 87"/>
              <a:gd name="T44" fmla="*/ 16 w 61"/>
              <a:gd name="T45" fmla="*/ 46 h 87"/>
              <a:gd name="T46" fmla="*/ 20 w 61"/>
              <a:gd name="T47" fmla="*/ 46 h 87"/>
              <a:gd name="T48" fmla="*/ 31 w 61"/>
              <a:gd name="T49" fmla="*/ 56 h 87"/>
              <a:gd name="T50" fmla="*/ 41 w 61"/>
              <a:gd name="T51" fmla="*/ 46 h 87"/>
              <a:gd name="T52" fmla="*/ 45 w 61"/>
              <a:gd name="T53" fmla="*/ 46 h 87"/>
              <a:gd name="T54" fmla="*/ 45 w 61"/>
              <a:gd name="T55" fmla="*/ 50 h 87"/>
              <a:gd name="T56" fmla="*/ 35 w 61"/>
              <a:gd name="T57" fmla="*/ 60 h 87"/>
              <a:gd name="T58" fmla="*/ 45 w 61"/>
              <a:gd name="T59" fmla="*/ 7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87">
                <a:moveTo>
                  <a:pt x="41" y="33"/>
                </a:moveTo>
                <a:cubicBezTo>
                  <a:pt x="46" y="30"/>
                  <a:pt x="50" y="24"/>
                  <a:pt x="50" y="18"/>
                </a:cubicBezTo>
                <a:cubicBezTo>
                  <a:pt x="50" y="8"/>
                  <a:pt x="41" y="0"/>
                  <a:pt x="31" y="0"/>
                </a:cubicBezTo>
                <a:cubicBezTo>
                  <a:pt x="20" y="0"/>
                  <a:pt x="12" y="8"/>
                  <a:pt x="12" y="18"/>
                </a:cubicBezTo>
                <a:cubicBezTo>
                  <a:pt x="12" y="24"/>
                  <a:pt x="15" y="30"/>
                  <a:pt x="20" y="33"/>
                </a:cubicBezTo>
                <a:cubicBezTo>
                  <a:pt x="8" y="38"/>
                  <a:pt x="0" y="50"/>
                  <a:pt x="0" y="66"/>
                </a:cubicBezTo>
                <a:cubicBezTo>
                  <a:pt x="0" y="68"/>
                  <a:pt x="0" y="70"/>
                  <a:pt x="1" y="72"/>
                </a:cubicBezTo>
                <a:cubicBezTo>
                  <a:pt x="8" y="82"/>
                  <a:pt x="19" y="87"/>
                  <a:pt x="31" y="87"/>
                </a:cubicBezTo>
                <a:cubicBezTo>
                  <a:pt x="43" y="87"/>
                  <a:pt x="53" y="82"/>
                  <a:pt x="61" y="72"/>
                </a:cubicBezTo>
                <a:cubicBezTo>
                  <a:pt x="61" y="70"/>
                  <a:pt x="61" y="68"/>
                  <a:pt x="61" y="66"/>
                </a:cubicBezTo>
                <a:cubicBezTo>
                  <a:pt x="61" y="50"/>
                  <a:pt x="53" y="38"/>
                  <a:pt x="41" y="33"/>
                </a:cubicBezTo>
                <a:close/>
                <a:moveTo>
                  <a:pt x="45" y="71"/>
                </a:moveTo>
                <a:cubicBezTo>
                  <a:pt x="47" y="72"/>
                  <a:pt x="47" y="74"/>
                  <a:pt x="45" y="75"/>
                </a:cubicBezTo>
                <a:cubicBezTo>
                  <a:pt x="45" y="76"/>
                  <a:pt x="44" y="76"/>
                  <a:pt x="43" y="76"/>
                </a:cubicBezTo>
                <a:cubicBezTo>
                  <a:pt x="42" y="76"/>
                  <a:pt x="41" y="76"/>
                  <a:pt x="41" y="75"/>
                </a:cubicBezTo>
                <a:cubicBezTo>
                  <a:pt x="31" y="65"/>
                  <a:pt x="31" y="65"/>
                  <a:pt x="31" y="65"/>
                </a:cubicBezTo>
                <a:cubicBezTo>
                  <a:pt x="20" y="75"/>
                  <a:pt x="20" y="75"/>
                  <a:pt x="20" y="75"/>
                </a:cubicBezTo>
                <a:cubicBezTo>
                  <a:pt x="20" y="76"/>
                  <a:pt x="19" y="76"/>
                  <a:pt x="18" y="76"/>
                </a:cubicBezTo>
                <a:cubicBezTo>
                  <a:pt x="17" y="76"/>
                  <a:pt x="16" y="76"/>
                  <a:pt x="16" y="75"/>
                </a:cubicBezTo>
                <a:cubicBezTo>
                  <a:pt x="15" y="74"/>
                  <a:pt x="15" y="72"/>
                  <a:pt x="16" y="71"/>
                </a:cubicBezTo>
                <a:cubicBezTo>
                  <a:pt x="26" y="60"/>
                  <a:pt x="26" y="60"/>
                  <a:pt x="26" y="60"/>
                </a:cubicBezTo>
                <a:cubicBezTo>
                  <a:pt x="16" y="50"/>
                  <a:pt x="16" y="50"/>
                  <a:pt x="16" y="50"/>
                </a:cubicBezTo>
                <a:cubicBezTo>
                  <a:pt x="15" y="49"/>
                  <a:pt x="15" y="47"/>
                  <a:pt x="16" y="46"/>
                </a:cubicBezTo>
                <a:cubicBezTo>
                  <a:pt x="17" y="44"/>
                  <a:pt x="19" y="44"/>
                  <a:pt x="20" y="46"/>
                </a:cubicBezTo>
                <a:cubicBezTo>
                  <a:pt x="31" y="56"/>
                  <a:pt x="31" y="56"/>
                  <a:pt x="31" y="56"/>
                </a:cubicBezTo>
                <a:cubicBezTo>
                  <a:pt x="41" y="46"/>
                  <a:pt x="41" y="46"/>
                  <a:pt x="41" y="46"/>
                </a:cubicBezTo>
                <a:cubicBezTo>
                  <a:pt x="42" y="44"/>
                  <a:pt x="44" y="44"/>
                  <a:pt x="45" y="46"/>
                </a:cubicBezTo>
                <a:cubicBezTo>
                  <a:pt x="47" y="47"/>
                  <a:pt x="47" y="49"/>
                  <a:pt x="45" y="50"/>
                </a:cubicBezTo>
                <a:cubicBezTo>
                  <a:pt x="35" y="60"/>
                  <a:pt x="35" y="60"/>
                  <a:pt x="35" y="60"/>
                </a:cubicBezTo>
                <a:lnTo>
                  <a:pt x="45" y="7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5" name="Freeform 93"/>
          <p:cNvSpPr>
            <a:spLocks noEditPoints="1"/>
          </p:cNvSpPr>
          <p:nvPr/>
        </p:nvSpPr>
        <p:spPr bwMode="auto">
          <a:xfrm>
            <a:off x="5146250" y="2996265"/>
            <a:ext cx="270089" cy="360678"/>
          </a:xfrm>
          <a:custGeom>
            <a:avLst/>
            <a:gdLst>
              <a:gd name="T0" fmla="*/ 52 w 68"/>
              <a:gd name="T1" fmla="*/ 42 h 91"/>
              <a:gd name="T2" fmla="*/ 55 w 68"/>
              <a:gd name="T3" fmla="*/ 32 h 91"/>
              <a:gd name="T4" fmla="*/ 55 w 68"/>
              <a:gd name="T5" fmla="*/ 19 h 91"/>
              <a:gd name="T6" fmla="*/ 34 w 68"/>
              <a:gd name="T7" fmla="*/ 0 h 91"/>
              <a:gd name="T8" fmla="*/ 13 w 68"/>
              <a:gd name="T9" fmla="*/ 19 h 91"/>
              <a:gd name="T10" fmla="*/ 13 w 68"/>
              <a:gd name="T11" fmla="*/ 32 h 91"/>
              <a:gd name="T12" fmla="*/ 16 w 68"/>
              <a:gd name="T13" fmla="*/ 42 h 91"/>
              <a:gd name="T14" fmla="*/ 0 w 68"/>
              <a:gd name="T15" fmla="*/ 71 h 91"/>
              <a:gd name="T16" fmla="*/ 0 w 68"/>
              <a:gd name="T17" fmla="*/ 79 h 91"/>
              <a:gd name="T18" fmla="*/ 34 w 68"/>
              <a:gd name="T19" fmla="*/ 91 h 91"/>
              <a:gd name="T20" fmla="*/ 68 w 68"/>
              <a:gd name="T21" fmla="*/ 79 h 91"/>
              <a:gd name="T22" fmla="*/ 68 w 68"/>
              <a:gd name="T23" fmla="*/ 71 h 91"/>
              <a:gd name="T24" fmla="*/ 52 w 68"/>
              <a:gd name="T25" fmla="*/ 42 h 91"/>
              <a:gd name="T26" fmla="*/ 37 w 68"/>
              <a:gd name="T27" fmla="*/ 54 h 91"/>
              <a:gd name="T28" fmla="*/ 37 w 68"/>
              <a:gd name="T29" fmla="*/ 83 h 91"/>
              <a:gd name="T30" fmla="*/ 30 w 68"/>
              <a:gd name="T31" fmla="*/ 83 h 91"/>
              <a:gd name="T32" fmla="*/ 30 w 68"/>
              <a:gd name="T33" fmla="*/ 54 h 91"/>
              <a:gd name="T34" fmla="*/ 28 w 68"/>
              <a:gd name="T35" fmla="*/ 50 h 91"/>
              <a:gd name="T36" fmla="*/ 34 w 68"/>
              <a:gd name="T37" fmla="*/ 51 h 91"/>
              <a:gd name="T38" fmla="*/ 39 w 68"/>
              <a:gd name="T39" fmla="*/ 50 h 91"/>
              <a:gd name="T40" fmla="*/ 37 w 68"/>
              <a:gd name="T41" fmla="*/ 5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1">
                <a:moveTo>
                  <a:pt x="52" y="42"/>
                </a:moveTo>
                <a:cubicBezTo>
                  <a:pt x="54" y="39"/>
                  <a:pt x="55" y="36"/>
                  <a:pt x="55" y="32"/>
                </a:cubicBezTo>
                <a:cubicBezTo>
                  <a:pt x="55" y="19"/>
                  <a:pt x="55" y="19"/>
                  <a:pt x="55" y="19"/>
                </a:cubicBezTo>
                <a:cubicBezTo>
                  <a:pt x="55" y="9"/>
                  <a:pt x="45" y="0"/>
                  <a:pt x="34" y="0"/>
                </a:cubicBezTo>
                <a:cubicBezTo>
                  <a:pt x="22" y="0"/>
                  <a:pt x="13" y="9"/>
                  <a:pt x="13" y="19"/>
                </a:cubicBezTo>
                <a:cubicBezTo>
                  <a:pt x="13" y="32"/>
                  <a:pt x="13" y="32"/>
                  <a:pt x="13" y="32"/>
                </a:cubicBezTo>
                <a:cubicBezTo>
                  <a:pt x="13" y="36"/>
                  <a:pt x="14" y="39"/>
                  <a:pt x="16" y="42"/>
                </a:cubicBezTo>
                <a:cubicBezTo>
                  <a:pt x="6" y="48"/>
                  <a:pt x="0" y="58"/>
                  <a:pt x="0" y="71"/>
                </a:cubicBezTo>
                <a:cubicBezTo>
                  <a:pt x="0" y="79"/>
                  <a:pt x="0" y="79"/>
                  <a:pt x="0" y="79"/>
                </a:cubicBezTo>
                <a:cubicBezTo>
                  <a:pt x="9" y="87"/>
                  <a:pt x="21" y="91"/>
                  <a:pt x="34" y="91"/>
                </a:cubicBezTo>
                <a:cubicBezTo>
                  <a:pt x="47" y="91"/>
                  <a:pt x="59" y="87"/>
                  <a:pt x="68" y="79"/>
                </a:cubicBezTo>
                <a:cubicBezTo>
                  <a:pt x="68" y="71"/>
                  <a:pt x="68" y="71"/>
                  <a:pt x="68" y="71"/>
                </a:cubicBezTo>
                <a:cubicBezTo>
                  <a:pt x="68" y="58"/>
                  <a:pt x="61" y="48"/>
                  <a:pt x="52" y="42"/>
                </a:cubicBezTo>
                <a:close/>
                <a:moveTo>
                  <a:pt x="37" y="54"/>
                </a:moveTo>
                <a:cubicBezTo>
                  <a:pt x="37" y="83"/>
                  <a:pt x="37" y="83"/>
                  <a:pt x="37" y="83"/>
                </a:cubicBezTo>
                <a:cubicBezTo>
                  <a:pt x="30" y="83"/>
                  <a:pt x="30" y="83"/>
                  <a:pt x="30" y="83"/>
                </a:cubicBezTo>
                <a:cubicBezTo>
                  <a:pt x="30" y="54"/>
                  <a:pt x="30" y="54"/>
                  <a:pt x="30" y="54"/>
                </a:cubicBezTo>
                <a:cubicBezTo>
                  <a:pt x="29" y="53"/>
                  <a:pt x="28" y="52"/>
                  <a:pt x="28" y="50"/>
                </a:cubicBezTo>
                <a:cubicBezTo>
                  <a:pt x="30" y="51"/>
                  <a:pt x="32" y="51"/>
                  <a:pt x="34" y="51"/>
                </a:cubicBezTo>
                <a:cubicBezTo>
                  <a:pt x="36" y="51"/>
                  <a:pt x="38" y="51"/>
                  <a:pt x="39" y="50"/>
                </a:cubicBezTo>
                <a:cubicBezTo>
                  <a:pt x="39" y="52"/>
                  <a:pt x="38" y="53"/>
                  <a:pt x="37" y="5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6" name="Freeform 94"/>
          <p:cNvSpPr>
            <a:spLocks noEditPoints="1"/>
          </p:cNvSpPr>
          <p:nvPr/>
        </p:nvSpPr>
        <p:spPr bwMode="auto">
          <a:xfrm>
            <a:off x="1651879" y="5081479"/>
            <a:ext cx="409326" cy="384164"/>
          </a:xfrm>
          <a:custGeom>
            <a:avLst/>
            <a:gdLst>
              <a:gd name="T0" fmla="*/ 82 w 103"/>
              <a:gd name="T1" fmla="*/ 7 h 97"/>
              <a:gd name="T2" fmla="*/ 73 w 103"/>
              <a:gd name="T3" fmla="*/ 24 h 97"/>
              <a:gd name="T4" fmla="*/ 72 w 103"/>
              <a:gd name="T5" fmla="*/ 23 h 97"/>
              <a:gd name="T6" fmla="*/ 35 w 103"/>
              <a:gd name="T7" fmla="*/ 23 h 97"/>
              <a:gd name="T8" fmla="*/ 5 w 103"/>
              <a:gd name="T9" fmla="*/ 71 h 97"/>
              <a:gd name="T10" fmla="*/ 44 w 103"/>
              <a:gd name="T11" fmla="*/ 92 h 97"/>
              <a:gd name="T12" fmla="*/ 83 w 103"/>
              <a:gd name="T13" fmla="*/ 44 h 97"/>
              <a:gd name="T14" fmla="*/ 73 w 103"/>
              <a:gd name="T15" fmla="*/ 25 h 97"/>
              <a:gd name="T16" fmla="*/ 95 w 103"/>
              <a:gd name="T17" fmla="*/ 14 h 97"/>
              <a:gd name="T18" fmla="*/ 98 w 103"/>
              <a:gd name="T19" fmla="*/ 10 h 97"/>
              <a:gd name="T20" fmla="*/ 27 w 103"/>
              <a:gd name="T21" fmla="*/ 45 h 97"/>
              <a:gd name="T22" fmla="*/ 39 w 103"/>
              <a:gd name="T23" fmla="*/ 44 h 97"/>
              <a:gd name="T24" fmla="*/ 26 w 103"/>
              <a:gd name="T25" fmla="*/ 57 h 97"/>
              <a:gd name="T26" fmla="*/ 43 w 103"/>
              <a:gd name="T27" fmla="*/ 78 h 97"/>
              <a:gd name="T28" fmla="*/ 32 w 103"/>
              <a:gd name="T29" fmla="*/ 69 h 97"/>
              <a:gd name="T30" fmla="*/ 44 w 103"/>
              <a:gd name="T31" fmla="*/ 67 h 97"/>
              <a:gd name="T32" fmla="*/ 42 w 103"/>
              <a:gd name="T33" fmla="*/ 61 h 97"/>
              <a:gd name="T34" fmla="*/ 17 w 103"/>
              <a:gd name="T35" fmla="*/ 67 h 97"/>
              <a:gd name="T36" fmla="*/ 40 w 103"/>
              <a:gd name="T37" fmla="*/ 59 h 97"/>
              <a:gd name="T38" fmla="*/ 42 w 103"/>
              <a:gd name="T39" fmla="*/ 61 h 97"/>
              <a:gd name="T40" fmla="*/ 59 w 103"/>
              <a:gd name="T41" fmla="*/ 38 h 97"/>
              <a:gd name="T42" fmla="*/ 67 w 103"/>
              <a:gd name="T43" fmla="*/ 30 h 97"/>
              <a:gd name="T44" fmla="*/ 96 w 103"/>
              <a:gd name="T45" fmla="*/ 11 h 97"/>
              <a:gd name="T46" fmla="*/ 94 w 103"/>
              <a:gd name="T47" fmla="*/ 13 h 97"/>
              <a:gd name="T48" fmla="*/ 77 w 103"/>
              <a:gd name="T49" fmla="*/ 15 h 97"/>
              <a:gd name="T50" fmla="*/ 88 w 103"/>
              <a:gd name="T51" fmla="*/ 4 h 97"/>
              <a:gd name="T52" fmla="*/ 35 w 103"/>
              <a:gd name="T53" fmla="*/ 71 h 97"/>
              <a:gd name="T54" fmla="*/ 40 w 103"/>
              <a:gd name="T55" fmla="*/ 76 h 97"/>
              <a:gd name="T56" fmla="*/ 43 w 103"/>
              <a:gd name="T57" fmla="*/ 69 h 97"/>
              <a:gd name="T58" fmla="*/ 35 w 103"/>
              <a:gd name="T59" fmla="*/ 53 h 97"/>
              <a:gd name="T60" fmla="*/ 37 w 103"/>
              <a:gd name="T61" fmla="*/ 45 h 97"/>
              <a:gd name="T62" fmla="*/ 28 w 103"/>
              <a:gd name="T63" fmla="*/ 5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97">
                <a:moveTo>
                  <a:pt x="88" y="3"/>
                </a:moveTo>
                <a:cubicBezTo>
                  <a:pt x="85" y="5"/>
                  <a:pt x="84" y="5"/>
                  <a:pt x="82" y="7"/>
                </a:cubicBezTo>
                <a:cubicBezTo>
                  <a:pt x="80" y="10"/>
                  <a:pt x="77" y="12"/>
                  <a:pt x="76" y="14"/>
                </a:cubicBezTo>
                <a:cubicBezTo>
                  <a:pt x="74" y="18"/>
                  <a:pt x="73" y="21"/>
                  <a:pt x="73" y="24"/>
                </a:cubicBezTo>
                <a:cubicBezTo>
                  <a:pt x="73" y="24"/>
                  <a:pt x="73" y="24"/>
                  <a:pt x="73" y="24"/>
                </a:cubicBezTo>
                <a:cubicBezTo>
                  <a:pt x="72" y="23"/>
                  <a:pt x="72" y="23"/>
                  <a:pt x="72" y="23"/>
                </a:cubicBezTo>
                <a:cubicBezTo>
                  <a:pt x="67" y="18"/>
                  <a:pt x="59" y="15"/>
                  <a:pt x="53" y="15"/>
                </a:cubicBezTo>
                <a:cubicBezTo>
                  <a:pt x="48" y="15"/>
                  <a:pt x="39" y="19"/>
                  <a:pt x="35" y="23"/>
                </a:cubicBezTo>
                <a:cubicBezTo>
                  <a:pt x="5" y="53"/>
                  <a:pt x="5" y="53"/>
                  <a:pt x="5" y="53"/>
                </a:cubicBezTo>
                <a:cubicBezTo>
                  <a:pt x="0" y="58"/>
                  <a:pt x="0" y="66"/>
                  <a:pt x="5" y="71"/>
                </a:cubicBezTo>
                <a:cubicBezTo>
                  <a:pt x="27" y="92"/>
                  <a:pt x="27" y="92"/>
                  <a:pt x="27" y="92"/>
                </a:cubicBezTo>
                <a:cubicBezTo>
                  <a:pt x="31" y="97"/>
                  <a:pt x="39" y="97"/>
                  <a:pt x="44" y="92"/>
                </a:cubicBezTo>
                <a:cubicBezTo>
                  <a:pt x="74" y="62"/>
                  <a:pt x="74" y="62"/>
                  <a:pt x="74" y="62"/>
                </a:cubicBezTo>
                <a:cubicBezTo>
                  <a:pt x="79" y="58"/>
                  <a:pt x="82" y="49"/>
                  <a:pt x="83" y="44"/>
                </a:cubicBezTo>
                <a:cubicBezTo>
                  <a:pt x="83" y="38"/>
                  <a:pt x="79" y="30"/>
                  <a:pt x="74" y="25"/>
                </a:cubicBezTo>
                <a:cubicBezTo>
                  <a:pt x="73" y="25"/>
                  <a:pt x="73" y="25"/>
                  <a:pt x="73" y="25"/>
                </a:cubicBezTo>
                <a:cubicBezTo>
                  <a:pt x="73" y="25"/>
                  <a:pt x="73" y="25"/>
                  <a:pt x="73" y="25"/>
                </a:cubicBezTo>
                <a:cubicBezTo>
                  <a:pt x="81" y="23"/>
                  <a:pt x="89" y="19"/>
                  <a:pt x="95" y="14"/>
                </a:cubicBezTo>
                <a:cubicBezTo>
                  <a:pt x="95" y="13"/>
                  <a:pt x="95" y="13"/>
                  <a:pt x="95" y="13"/>
                </a:cubicBezTo>
                <a:cubicBezTo>
                  <a:pt x="96" y="12"/>
                  <a:pt x="97" y="12"/>
                  <a:pt x="98" y="10"/>
                </a:cubicBezTo>
                <a:cubicBezTo>
                  <a:pt x="103" y="3"/>
                  <a:pt x="94" y="0"/>
                  <a:pt x="88" y="3"/>
                </a:cubicBezTo>
                <a:close/>
                <a:moveTo>
                  <a:pt x="27" y="45"/>
                </a:moveTo>
                <a:cubicBezTo>
                  <a:pt x="32" y="41"/>
                  <a:pt x="32" y="41"/>
                  <a:pt x="32" y="41"/>
                </a:cubicBezTo>
                <a:cubicBezTo>
                  <a:pt x="36" y="42"/>
                  <a:pt x="39" y="44"/>
                  <a:pt x="39" y="44"/>
                </a:cubicBezTo>
                <a:cubicBezTo>
                  <a:pt x="42" y="47"/>
                  <a:pt x="42" y="51"/>
                  <a:pt x="38" y="55"/>
                </a:cubicBezTo>
                <a:cubicBezTo>
                  <a:pt x="33" y="60"/>
                  <a:pt x="29" y="60"/>
                  <a:pt x="26" y="57"/>
                </a:cubicBezTo>
                <a:cubicBezTo>
                  <a:pt x="23" y="54"/>
                  <a:pt x="23" y="50"/>
                  <a:pt x="27" y="45"/>
                </a:cubicBezTo>
                <a:close/>
                <a:moveTo>
                  <a:pt x="43" y="78"/>
                </a:moveTo>
                <a:cubicBezTo>
                  <a:pt x="38" y="83"/>
                  <a:pt x="34" y="83"/>
                  <a:pt x="31" y="80"/>
                </a:cubicBezTo>
                <a:cubicBezTo>
                  <a:pt x="28" y="77"/>
                  <a:pt x="28" y="73"/>
                  <a:pt x="32" y="69"/>
                </a:cubicBezTo>
                <a:cubicBezTo>
                  <a:pt x="37" y="64"/>
                  <a:pt x="37" y="64"/>
                  <a:pt x="37" y="64"/>
                </a:cubicBezTo>
                <a:cubicBezTo>
                  <a:pt x="41" y="66"/>
                  <a:pt x="44" y="67"/>
                  <a:pt x="44" y="67"/>
                </a:cubicBezTo>
                <a:cubicBezTo>
                  <a:pt x="47" y="70"/>
                  <a:pt x="47" y="74"/>
                  <a:pt x="43" y="78"/>
                </a:cubicBezTo>
                <a:close/>
                <a:moveTo>
                  <a:pt x="42" y="61"/>
                </a:moveTo>
                <a:cubicBezTo>
                  <a:pt x="30" y="64"/>
                  <a:pt x="30" y="64"/>
                  <a:pt x="30" y="64"/>
                </a:cubicBezTo>
                <a:cubicBezTo>
                  <a:pt x="24" y="66"/>
                  <a:pt x="18" y="67"/>
                  <a:pt x="17" y="67"/>
                </a:cubicBezTo>
                <a:cubicBezTo>
                  <a:pt x="17" y="66"/>
                  <a:pt x="22" y="64"/>
                  <a:pt x="28" y="63"/>
                </a:cubicBezTo>
                <a:cubicBezTo>
                  <a:pt x="40" y="59"/>
                  <a:pt x="40" y="59"/>
                  <a:pt x="40" y="59"/>
                </a:cubicBezTo>
                <a:cubicBezTo>
                  <a:pt x="46" y="58"/>
                  <a:pt x="52" y="57"/>
                  <a:pt x="53" y="57"/>
                </a:cubicBezTo>
                <a:cubicBezTo>
                  <a:pt x="53" y="58"/>
                  <a:pt x="48" y="59"/>
                  <a:pt x="42" y="61"/>
                </a:cubicBezTo>
                <a:close/>
                <a:moveTo>
                  <a:pt x="67" y="38"/>
                </a:moveTo>
                <a:cubicBezTo>
                  <a:pt x="65" y="40"/>
                  <a:pt x="61" y="40"/>
                  <a:pt x="59" y="38"/>
                </a:cubicBezTo>
                <a:cubicBezTo>
                  <a:pt x="57" y="36"/>
                  <a:pt x="57" y="32"/>
                  <a:pt x="59" y="30"/>
                </a:cubicBezTo>
                <a:cubicBezTo>
                  <a:pt x="61" y="28"/>
                  <a:pt x="65" y="28"/>
                  <a:pt x="67" y="30"/>
                </a:cubicBezTo>
                <a:cubicBezTo>
                  <a:pt x="69" y="32"/>
                  <a:pt x="69" y="36"/>
                  <a:pt x="67" y="38"/>
                </a:cubicBezTo>
                <a:close/>
                <a:moveTo>
                  <a:pt x="96" y="11"/>
                </a:moveTo>
                <a:cubicBezTo>
                  <a:pt x="95" y="12"/>
                  <a:pt x="95" y="12"/>
                  <a:pt x="95" y="12"/>
                </a:cubicBezTo>
                <a:cubicBezTo>
                  <a:pt x="94" y="13"/>
                  <a:pt x="94" y="13"/>
                  <a:pt x="94" y="13"/>
                </a:cubicBezTo>
                <a:cubicBezTo>
                  <a:pt x="89" y="18"/>
                  <a:pt x="81" y="22"/>
                  <a:pt x="74" y="24"/>
                </a:cubicBezTo>
                <a:cubicBezTo>
                  <a:pt x="74" y="21"/>
                  <a:pt x="75" y="18"/>
                  <a:pt x="77" y="15"/>
                </a:cubicBezTo>
                <a:cubicBezTo>
                  <a:pt x="78" y="13"/>
                  <a:pt x="80" y="10"/>
                  <a:pt x="83" y="8"/>
                </a:cubicBezTo>
                <a:cubicBezTo>
                  <a:pt x="85" y="6"/>
                  <a:pt x="86" y="5"/>
                  <a:pt x="88" y="4"/>
                </a:cubicBezTo>
                <a:cubicBezTo>
                  <a:pt x="97" y="0"/>
                  <a:pt x="101" y="4"/>
                  <a:pt x="96" y="11"/>
                </a:cubicBezTo>
                <a:close/>
                <a:moveTo>
                  <a:pt x="35" y="71"/>
                </a:moveTo>
                <a:cubicBezTo>
                  <a:pt x="32" y="73"/>
                  <a:pt x="31" y="77"/>
                  <a:pt x="33" y="78"/>
                </a:cubicBezTo>
                <a:cubicBezTo>
                  <a:pt x="35" y="80"/>
                  <a:pt x="38" y="79"/>
                  <a:pt x="40" y="76"/>
                </a:cubicBezTo>
                <a:cubicBezTo>
                  <a:pt x="43" y="74"/>
                  <a:pt x="43" y="74"/>
                  <a:pt x="43" y="74"/>
                </a:cubicBezTo>
                <a:cubicBezTo>
                  <a:pt x="43" y="71"/>
                  <a:pt x="43" y="69"/>
                  <a:pt x="43" y="69"/>
                </a:cubicBezTo>
                <a:cubicBezTo>
                  <a:pt x="41" y="67"/>
                  <a:pt x="38" y="68"/>
                  <a:pt x="35" y="71"/>
                </a:cubicBezTo>
                <a:close/>
                <a:moveTo>
                  <a:pt x="35" y="53"/>
                </a:moveTo>
                <a:cubicBezTo>
                  <a:pt x="38" y="50"/>
                  <a:pt x="38" y="50"/>
                  <a:pt x="38" y="50"/>
                </a:cubicBezTo>
                <a:cubicBezTo>
                  <a:pt x="38" y="48"/>
                  <a:pt x="37" y="45"/>
                  <a:pt x="37" y="45"/>
                </a:cubicBezTo>
                <a:cubicBezTo>
                  <a:pt x="36" y="44"/>
                  <a:pt x="32" y="45"/>
                  <a:pt x="30" y="48"/>
                </a:cubicBezTo>
                <a:cubicBezTo>
                  <a:pt x="27" y="50"/>
                  <a:pt x="26" y="53"/>
                  <a:pt x="28" y="55"/>
                </a:cubicBezTo>
                <a:cubicBezTo>
                  <a:pt x="29" y="57"/>
                  <a:pt x="32" y="56"/>
                  <a:pt x="35" y="5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7" name="Freeform 95"/>
          <p:cNvSpPr>
            <a:spLocks/>
          </p:cNvSpPr>
          <p:nvPr/>
        </p:nvSpPr>
        <p:spPr bwMode="auto">
          <a:xfrm>
            <a:off x="754381" y="5685404"/>
            <a:ext cx="226472" cy="244925"/>
          </a:xfrm>
          <a:custGeom>
            <a:avLst/>
            <a:gdLst>
              <a:gd name="T0" fmla="*/ 0 w 57"/>
              <a:gd name="T1" fmla="*/ 26 h 62"/>
              <a:gd name="T2" fmla="*/ 0 w 57"/>
              <a:gd name="T3" fmla="*/ 59 h 62"/>
              <a:gd name="T4" fmla="*/ 2 w 57"/>
              <a:gd name="T5" fmla="*/ 62 h 62"/>
              <a:gd name="T6" fmla="*/ 4 w 57"/>
              <a:gd name="T7" fmla="*/ 62 h 62"/>
              <a:gd name="T8" fmla="*/ 19 w 57"/>
              <a:gd name="T9" fmla="*/ 62 h 62"/>
              <a:gd name="T10" fmla="*/ 21 w 57"/>
              <a:gd name="T11" fmla="*/ 62 h 62"/>
              <a:gd name="T12" fmla="*/ 21 w 57"/>
              <a:gd name="T13" fmla="*/ 61 h 62"/>
              <a:gd name="T14" fmla="*/ 21 w 57"/>
              <a:gd name="T15" fmla="*/ 45 h 62"/>
              <a:gd name="T16" fmla="*/ 36 w 57"/>
              <a:gd name="T17" fmla="*/ 45 h 62"/>
              <a:gd name="T18" fmla="*/ 36 w 57"/>
              <a:gd name="T19" fmla="*/ 61 h 62"/>
              <a:gd name="T20" fmla="*/ 37 w 57"/>
              <a:gd name="T21" fmla="*/ 62 h 62"/>
              <a:gd name="T22" fmla="*/ 38 w 57"/>
              <a:gd name="T23" fmla="*/ 62 h 62"/>
              <a:gd name="T24" fmla="*/ 53 w 57"/>
              <a:gd name="T25" fmla="*/ 62 h 62"/>
              <a:gd name="T26" fmla="*/ 56 w 57"/>
              <a:gd name="T27" fmla="*/ 62 h 62"/>
              <a:gd name="T28" fmla="*/ 57 w 57"/>
              <a:gd name="T29" fmla="*/ 59 h 62"/>
              <a:gd name="T30" fmla="*/ 57 w 57"/>
              <a:gd name="T31" fmla="*/ 26 h 62"/>
              <a:gd name="T32" fmla="*/ 29 w 57"/>
              <a:gd name="T33" fmla="*/ 0 h 62"/>
              <a:gd name="T34" fmla="*/ 0 w 57"/>
              <a:gd name="T35"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62">
                <a:moveTo>
                  <a:pt x="0" y="26"/>
                </a:moveTo>
                <a:cubicBezTo>
                  <a:pt x="0" y="59"/>
                  <a:pt x="0" y="59"/>
                  <a:pt x="0" y="59"/>
                </a:cubicBezTo>
                <a:cubicBezTo>
                  <a:pt x="0" y="61"/>
                  <a:pt x="1" y="62"/>
                  <a:pt x="2" y="62"/>
                </a:cubicBezTo>
                <a:cubicBezTo>
                  <a:pt x="3" y="62"/>
                  <a:pt x="3" y="62"/>
                  <a:pt x="4" y="62"/>
                </a:cubicBezTo>
                <a:cubicBezTo>
                  <a:pt x="19" y="62"/>
                  <a:pt x="19" y="62"/>
                  <a:pt x="19" y="62"/>
                </a:cubicBezTo>
                <a:cubicBezTo>
                  <a:pt x="20" y="62"/>
                  <a:pt x="20" y="62"/>
                  <a:pt x="21" y="62"/>
                </a:cubicBezTo>
                <a:cubicBezTo>
                  <a:pt x="21" y="62"/>
                  <a:pt x="21" y="61"/>
                  <a:pt x="21" y="61"/>
                </a:cubicBezTo>
                <a:cubicBezTo>
                  <a:pt x="21" y="45"/>
                  <a:pt x="21" y="45"/>
                  <a:pt x="21" y="45"/>
                </a:cubicBezTo>
                <a:cubicBezTo>
                  <a:pt x="36" y="45"/>
                  <a:pt x="36" y="45"/>
                  <a:pt x="36" y="45"/>
                </a:cubicBezTo>
                <a:cubicBezTo>
                  <a:pt x="36" y="61"/>
                  <a:pt x="36" y="61"/>
                  <a:pt x="36" y="61"/>
                </a:cubicBezTo>
                <a:cubicBezTo>
                  <a:pt x="36" y="61"/>
                  <a:pt x="36" y="62"/>
                  <a:pt x="37" y="62"/>
                </a:cubicBezTo>
                <a:cubicBezTo>
                  <a:pt x="37" y="62"/>
                  <a:pt x="38" y="62"/>
                  <a:pt x="38" y="62"/>
                </a:cubicBezTo>
                <a:cubicBezTo>
                  <a:pt x="53" y="62"/>
                  <a:pt x="53" y="62"/>
                  <a:pt x="53" y="62"/>
                </a:cubicBezTo>
                <a:cubicBezTo>
                  <a:pt x="54" y="62"/>
                  <a:pt x="55" y="62"/>
                  <a:pt x="56" y="62"/>
                </a:cubicBezTo>
                <a:cubicBezTo>
                  <a:pt x="56" y="62"/>
                  <a:pt x="57" y="61"/>
                  <a:pt x="57" y="59"/>
                </a:cubicBezTo>
                <a:cubicBezTo>
                  <a:pt x="57" y="26"/>
                  <a:pt x="57" y="26"/>
                  <a:pt x="57" y="26"/>
                </a:cubicBezTo>
                <a:cubicBezTo>
                  <a:pt x="29" y="0"/>
                  <a:pt x="29" y="0"/>
                  <a:pt x="29" y="0"/>
                </a:cubicBezTo>
                <a:lnTo>
                  <a:pt x="0" y="2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8" name="Freeform 96"/>
          <p:cNvSpPr>
            <a:spLocks/>
          </p:cNvSpPr>
          <p:nvPr/>
        </p:nvSpPr>
        <p:spPr bwMode="auto">
          <a:xfrm>
            <a:off x="702377" y="5613269"/>
            <a:ext cx="330481" cy="177822"/>
          </a:xfrm>
          <a:custGeom>
            <a:avLst/>
            <a:gdLst>
              <a:gd name="T0" fmla="*/ 81 w 83"/>
              <a:gd name="T1" fmla="*/ 35 h 45"/>
              <a:gd name="T2" fmla="*/ 45 w 83"/>
              <a:gd name="T3" fmla="*/ 2 h 45"/>
              <a:gd name="T4" fmla="*/ 38 w 83"/>
              <a:gd name="T5" fmla="*/ 2 h 45"/>
              <a:gd name="T6" fmla="*/ 2 w 83"/>
              <a:gd name="T7" fmla="*/ 35 h 45"/>
              <a:gd name="T8" fmla="*/ 2 w 83"/>
              <a:gd name="T9" fmla="*/ 43 h 45"/>
              <a:gd name="T10" fmla="*/ 2 w 83"/>
              <a:gd name="T11" fmla="*/ 43 h 45"/>
              <a:gd name="T12" fmla="*/ 6 w 83"/>
              <a:gd name="T13" fmla="*/ 44 h 45"/>
              <a:gd name="T14" fmla="*/ 10 w 83"/>
              <a:gd name="T15" fmla="*/ 43 h 45"/>
              <a:gd name="T16" fmla="*/ 42 w 83"/>
              <a:gd name="T17" fmla="*/ 13 h 45"/>
              <a:gd name="T18" fmla="*/ 74 w 83"/>
              <a:gd name="T19" fmla="*/ 43 h 45"/>
              <a:gd name="T20" fmla="*/ 81 w 83"/>
              <a:gd name="T21" fmla="*/ 43 h 45"/>
              <a:gd name="T22" fmla="*/ 81 w 83"/>
              <a:gd name="T23"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45">
                <a:moveTo>
                  <a:pt x="81" y="35"/>
                </a:moveTo>
                <a:cubicBezTo>
                  <a:pt x="45" y="2"/>
                  <a:pt x="45" y="2"/>
                  <a:pt x="45" y="2"/>
                </a:cubicBezTo>
                <a:cubicBezTo>
                  <a:pt x="43" y="0"/>
                  <a:pt x="40" y="0"/>
                  <a:pt x="38" y="2"/>
                </a:cubicBezTo>
                <a:cubicBezTo>
                  <a:pt x="2" y="35"/>
                  <a:pt x="2" y="35"/>
                  <a:pt x="2" y="35"/>
                </a:cubicBezTo>
                <a:cubicBezTo>
                  <a:pt x="0" y="37"/>
                  <a:pt x="0" y="40"/>
                  <a:pt x="2" y="43"/>
                </a:cubicBezTo>
                <a:cubicBezTo>
                  <a:pt x="2" y="43"/>
                  <a:pt x="2" y="43"/>
                  <a:pt x="2" y="43"/>
                </a:cubicBezTo>
                <a:cubicBezTo>
                  <a:pt x="3" y="44"/>
                  <a:pt x="5" y="44"/>
                  <a:pt x="6" y="44"/>
                </a:cubicBezTo>
                <a:cubicBezTo>
                  <a:pt x="7" y="44"/>
                  <a:pt x="9" y="44"/>
                  <a:pt x="10" y="43"/>
                </a:cubicBezTo>
                <a:cubicBezTo>
                  <a:pt x="42" y="13"/>
                  <a:pt x="42" y="13"/>
                  <a:pt x="42" y="13"/>
                </a:cubicBezTo>
                <a:cubicBezTo>
                  <a:pt x="74" y="43"/>
                  <a:pt x="74" y="43"/>
                  <a:pt x="74" y="43"/>
                </a:cubicBezTo>
                <a:cubicBezTo>
                  <a:pt x="76" y="45"/>
                  <a:pt x="79" y="45"/>
                  <a:pt x="81" y="43"/>
                </a:cubicBezTo>
                <a:cubicBezTo>
                  <a:pt x="83" y="40"/>
                  <a:pt x="83" y="37"/>
                  <a:pt x="81" y="3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9" name="Freeform 97"/>
          <p:cNvSpPr>
            <a:spLocks noEditPoints="1"/>
          </p:cNvSpPr>
          <p:nvPr/>
        </p:nvSpPr>
        <p:spPr bwMode="auto">
          <a:xfrm>
            <a:off x="2621512" y="5613269"/>
            <a:ext cx="308672" cy="301962"/>
          </a:xfrm>
          <a:custGeom>
            <a:avLst/>
            <a:gdLst>
              <a:gd name="T0" fmla="*/ 18 w 78"/>
              <a:gd name="T1" fmla="*/ 38 h 76"/>
              <a:gd name="T2" fmla="*/ 24 w 78"/>
              <a:gd name="T3" fmla="*/ 44 h 76"/>
              <a:gd name="T4" fmla="*/ 58 w 78"/>
              <a:gd name="T5" fmla="*/ 75 h 76"/>
              <a:gd name="T6" fmla="*/ 59 w 78"/>
              <a:gd name="T7" fmla="*/ 76 h 76"/>
              <a:gd name="T8" fmla="*/ 65 w 78"/>
              <a:gd name="T9" fmla="*/ 64 h 76"/>
              <a:gd name="T10" fmla="*/ 78 w 78"/>
              <a:gd name="T11" fmla="*/ 57 h 76"/>
              <a:gd name="T12" fmla="*/ 77 w 78"/>
              <a:gd name="T13" fmla="*/ 55 h 76"/>
              <a:gd name="T14" fmla="*/ 61 w 78"/>
              <a:gd name="T15" fmla="*/ 38 h 76"/>
              <a:gd name="T16" fmla="*/ 63 w 78"/>
              <a:gd name="T17" fmla="*/ 37 h 76"/>
              <a:gd name="T18" fmla="*/ 63 w 78"/>
              <a:gd name="T19" fmla="*/ 37 h 76"/>
              <a:gd name="T20" fmla="*/ 63 w 78"/>
              <a:gd name="T21" fmla="*/ 31 h 76"/>
              <a:gd name="T22" fmla="*/ 34 w 78"/>
              <a:gd name="T23" fmla="*/ 3 h 76"/>
              <a:gd name="T24" fmla="*/ 34 w 78"/>
              <a:gd name="T25" fmla="*/ 3 h 76"/>
              <a:gd name="T26" fmla="*/ 29 w 78"/>
              <a:gd name="T27" fmla="*/ 3 h 76"/>
              <a:gd name="T28" fmla="*/ 26 w 78"/>
              <a:gd name="T29" fmla="*/ 5 h 76"/>
              <a:gd name="T30" fmla="*/ 26 w 78"/>
              <a:gd name="T31" fmla="*/ 5 h 76"/>
              <a:gd name="T32" fmla="*/ 26 w 78"/>
              <a:gd name="T33" fmla="*/ 6 h 76"/>
              <a:gd name="T34" fmla="*/ 16 w 78"/>
              <a:gd name="T35" fmla="*/ 1 h 76"/>
              <a:gd name="T36" fmla="*/ 3 w 78"/>
              <a:gd name="T37" fmla="*/ 15 h 76"/>
              <a:gd name="T38" fmla="*/ 18 w 78"/>
              <a:gd name="T39" fmla="*/ 38 h 76"/>
              <a:gd name="T40" fmla="*/ 28 w 78"/>
              <a:gd name="T41" fmla="*/ 5 h 76"/>
              <a:gd name="T42" fmla="*/ 28 w 78"/>
              <a:gd name="T43" fmla="*/ 5 h 76"/>
              <a:gd name="T44" fmla="*/ 28 w 78"/>
              <a:gd name="T45" fmla="*/ 5 h 76"/>
              <a:gd name="T46" fmla="*/ 29 w 78"/>
              <a:gd name="T47" fmla="*/ 5 h 76"/>
              <a:gd name="T48" fmla="*/ 28 w 78"/>
              <a:gd name="T49" fmla="*/ 5 h 76"/>
              <a:gd name="T50" fmla="*/ 29 w 78"/>
              <a:gd name="T51" fmla="*/ 5 h 76"/>
              <a:gd name="T52" fmla="*/ 59 w 78"/>
              <a:gd name="T53" fmla="*/ 36 h 76"/>
              <a:gd name="T54" fmla="*/ 46 w 78"/>
              <a:gd name="T55" fmla="*/ 22 h 76"/>
              <a:gd name="T56" fmla="*/ 40 w 78"/>
              <a:gd name="T57" fmla="*/ 16 h 76"/>
              <a:gd name="T58" fmla="*/ 29 w 78"/>
              <a:gd name="T59" fmla="*/ 8 h 76"/>
              <a:gd name="T60" fmla="*/ 31 w 78"/>
              <a:gd name="T61" fmla="*/ 5 h 76"/>
              <a:gd name="T62" fmla="*/ 32 w 78"/>
              <a:gd name="T63" fmla="*/ 5 h 76"/>
              <a:gd name="T64" fmla="*/ 32 w 78"/>
              <a:gd name="T65" fmla="*/ 5 h 76"/>
              <a:gd name="T66" fmla="*/ 61 w 78"/>
              <a:gd name="T67" fmla="*/ 34 h 76"/>
              <a:gd name="T68" fmla="*/ 61 w 78"/>
              <a:gd name="T69" fmla="*/ 34 h 76"/>
              <a:gd name="T70" fmla="*/ 61 w 78"/>
              <a:gd name="T71" fmla="*/ 34 h 76"/>
              <a:gd name="T72" fmla="*/ 59 w 78"/>
              <a:gd name="T73" fmla="*/ 36 h 76"/>
              <a:gd name="T74" fmla="*/ 31 w 78"/>
              <a:gd name="T75" fmla="*/ 45 h 76"/>
              <a:gd name="T76" fmla="*/ 32 w 78"/>
              <a:gd name="T77" fmla="*/ 44 h 76"/>
              <a:gd name="T78" fmla="*/ 34 w 78"/>
              <a:gd name="T79" fmla="*/ 45 h 76"/>
              <a:gd name="T80" fmla="*/ 56 w 78"/>
              <a:gd name="T81" fmla="*/ 64 h 76"/>
              <a:gd name="T82" fmla="*/ 57 w 78"/>
              <a:gd name="T83" fmla="*/ 66 h 76"/>
              <a:gd name="T84" fmla="*/ 56 w 78"/>
              <a:gd name="T85" fmla="*/ 67 h 76"/>
              <a:gd name="T86" fmla="*/ 54 w 78"/>
              <a:gd name="T87" fmla="*/ 66 h 76"/>
              <a:gd name="T88" fmla="*/ 32 w 78"/>
              <a:gd name="T89" fmla="*/ 47 h 76"/>
              <a:gd name="T90" fmla="*/ 31 w 78"/>
              <a:gd name="T91" fmla="*/ 4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 h="76">
                <a:moveTo>
                  <a:pt x="18" y="38"/>
                </a:moveTo>
                <a:cubicBezTo>
                  <a:pt x="24" y="44"/>
                  <a:pt x="24" y="44"/>
                  <a:pt x="24" y="44"/>
                </a:cubicBezTo>
                <a:cubicBezTo>
                  <a:pt x="58" y="75"/>
                  <a:pt x="58" y="75"/>
                  <a:pt x="58" y="75"/>
                </a:cubicBezTo>
                <a:cubicBezTo>
                  <a:pt x="58" y="75"/>
                  <a:pt x="59" y="75"/>
                  <a:pt x="59" y="76"/>
                </a:cubicBezTo>
                <a:cubicBezTo>
                  <a:pt x="60" y="71"/>
                  <a:pt x="61" y="67"/>
                  <a:pt x="65" y="64"/>
                </a:cubicBezTo>
                <a:cubicBezTo>
                  <a:pt x="69" y="59"/>
                  <a:pt x="73" y="58"/>
                  <a:pt x="78" y="57"/>
                </a:cubicBezTo>
                <a:cubicBezTo>
                  <a:pt x="78" y="57"/>
                  <a:pt x="77" y="56"/>
                  <a:pt x="77" y="55"/>
                </a:cubicBezTo>
                <a:cubicBezTo>
                  <a:pt x="61" y="38"/>
                  <a:pt x="61" y="38"/>
                  <a:pt x="61" y="38"/>
                </a:cubicBezTo>
                <a:cubicBezTo>
                  <a:pt x="63" y="37"/>
                  <a:pt x="63" y="37"/>
                  <a:pt x="63" y="37"/>
                </a:cubicBezTo>
                <a:cubicBezTo>
                  <a:pt x="63" y="37"/>
                  <a:pt x="63" y="37"/>
                  <a:pt x="63" y="37"/>
                </a:cubicBezTo>
                <a:cubicBezTo>
                  <a:pt x="64" y="35"/>
                  <a:pt x="64" y="33"/>
                  <a:pt x="63" y="31"/>
                </a:cubicBezTo>
                <a:cubicBezTo>
                  <a:pt x="34" y="3"/>
                  <a:pt x="34" y="3"/>
                  <a:pt x="34" y="3"/>
                </a:cubicBezTo>
                <a:cubicBezTo>
                  <a:pt x="34" y="3"/>
                  <a:pt x="34" y="3"/>
                  <a:pt x="34" y="3"/>
                </a:cubicBezTo>
                <a:cubicBezTo>
                  <a:pt x="33" y="1"/>
                  <a:pt x="31" y="1"/>
                  <a:pt x="29" y="3"/>
                </a:cubicBezTo>
                <a:cubicBezTo>
                  <a:pt x="26" y="5"/>
                  <a:pt x="26" y="5"/>
                  <a:pt x="26" y="5"/>
                </a:cubicBezTo>
                <a:cubicBezTo>
                  <a:pt x="26" y="5"/>
                  <a:pt x="26" y="5"/>
                  <a:pt x="26" y="5"/>
                </a:cubicBezTo>
                <a:cubicBezTo>
                  <a:pt x="26" y="6"/>
                  <a:pt x="26" y="6"/>
                  <a:pt x="26" y="6"/>
                </a:cubicBezTo>
                <a:cubicBezTo>
                  <a:pt x="22" y="3"/>
                  <a:pt x="17" y="0"/>
                  <a:pt x="16" y="1"/>
                </a:cubicBezTo>
                <a:cubicBezTo>
                  <a:pt x="3" y="15"/>
                  <a:pt x="3" y="15"/>
                  <a:pt x="3" y="15"/>
                </a:cubicBezTo>
                <a:cubicBezTo>
                  <a:pt x="0" y="17"/>
                  <a:pt x="16" y="36"/>
                  <a:pt x="18" y="38"/>
                </a:cubicBezTo>
                <a:close/>
                <a:moveTo>
                  <a:pt x="28" y="5"/>
                </a:moveTo>
                <a:cubicBezTo>
                  <a:pt x="28" y="5"/>
                  <a:pt x="28" y="5"/>
                  <a:pt x="28" y="5"/>
                </a:cubicBezTo>
                <a:cubicBezTo>
                  <a:pt x="28" y="5"/>
                  <a:pt x="28" y="5"/>
                  <a:pt x="28" y="5"/>
                </a:cubicBezTo>
                <a:close/>
                <a:moveTo>
                  <a:pt x="29" y="5"/>
                </a:moveTo>
                <a:cubicBezTo>
                  <a:pt x="28" y="5"/>
                  <a:pt x="28" y="5"/>
                  <a:pt x="28" y="5"/>
                </a:cubicBezTo>
                <a:lnTo>
                  <a:pt x="29" y="5"/>
                </a:lnTo>
                <a:close/>
                <a:moveTo>
                  <a:pt x="59" y="36"/>
                </a:moveTo>
                <a:cubicBezTo>
                  <a:pt x="46" y="22"/>
                  <a:pt x="46" y="22"/>
                  <a:pt x="46" y="22"/>
                </a:cubicBezTo>
                <a:cubicBezTo>
                  <a:pt x="40" y="16"/>
                  <a:pt x="40" y="16"/>
                  <a:pt x="40" y="16"/>
                </a:cubicBezTo>
                <a:cubicBezTo>
                  <a:pt x="39" y="15"/>
                  <a:pt x="34" y="11"/>
                  <a:pt x="29" y="8"/>
                </a:cubicBezTo>
                <a:cubicBezTo>
                  <a:pt x="31" y="5"/>
                  <a:pt x="31" y="5"/>
                  <a:pt x="31" y="5"/>
                </a:cubicBezTo>
                <a:cubicBezTo>
                  <a:pt x="32" y="5"/>
                  <a:pt x="32" y="5"/>
                  <a:pt x="32" y="5"/>
                </a:cubicBezTo>
                <a:cubicBezTo>
                  <a:pt x="32" y="5"/>
                  <a:pt x="32" y="5"/>
                  <a:pt x="32" y="5"/>
                </a:cubicBezTo>
                <a:cubicBezTo>
                  <a:pt x="61" y="34"/>
                  <a:pt x="61" y="34"/>
                  <a:pt x="61" y="34"/>
                </a:cubicBezTo>
                <a:cubicBezTo>
                  <a:pt x="61" y="34"/>
                  <a:pt x="61" y="34"/>
                  <a:pt x="61" y="34"/>
                </a:cubicBezTo>
                <a:cubicBezTo>
                  <a:pt x="61" y="34"/>
                  <a:pt x="61" y="34"/>
                  <a:pt x="61" y="34"/>
                </a:cubicBezTo>
                <a:lnTo>
                  <a:pt x="59" y="36"/>
                </a:lnTo>
                <a:close/>
                <a:moveTo>
                  <a:pt x="31" y="45"/>
                </a:moveTo>
                <a:cubicBezTo>
                  <a:pt x="32" y="44"/>
                  <a:pt x="32" y="44"/>
                  <a:pt x="32" y="44"/>
                </a:cubicBezTo>
                <a:cubicBezTo>
                  <a:pt x="32" y="43"/>
                  <a:pt x="33" y="44"/>
                  <a:pt x="34" y="45"/>
                </a:cubicBezTo>
                <a:cubicBezTo>
                  <a:pt x="56" y="64"/>
                  <a:pt x="56" y="64"/>
                  <a:pt x="56" y="64"/>
                </a:cubicBezTo>
                <a:cubicBezTo>
                  <a:pt x="57" y="65"/>
                  <a:pt x="57" y="65"/>
                  <a:pt x="57" y="66"/>
                </a:cubicBezTo>
                <a:cubicBezTo>
                  <a:pt x="56" y="67"/>
                  <a:pt x="56" y="67"/>
                  <a:pt x="56" y="67"/>
                </a:cubicBezTo>
                <a:cubicBezTo>
                  <a:pt x="55" y="68"/>
                  <a:pt x="54" y="67"/>
                  <a:pt x="54" y="66"/>
                </a:cubicBezTo>
                <a:cubicBezTo>
                  <a:pt x="32" y="47"/>
                  <a:pt x="32" y="47"/>
                  <a:pt x="32" y="47"/>
                </a:cubicBezTo>
                <a:cubicBezTo>
                  <a:pt x="31" y="47"/>
                  <a:pt x="30" y="46"/>
                  <a:pt x="31" y="4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0" name="Freeform 98"/>
          <p:cNvSpPr>
            <a:spLocks noEditPoints="1"/>
          </p:cNvSpPr>
          <p:nvPr/>
        </p:nvSpPr>
        <p:spPr bwMode="auto">
          <a:xfrm>
            <a:off x="2863082" y="5851483"/>
            <a:ext cx="87233" cy="83879"/>
          </a:xfrm>
          <a:custGeom>
            <a:avLst/>
            <a:gdLst>
              <a:gd name="T0" fmla="*/ 0 w 22"/>
              <a:gd name="T1" fmla="*/ 16 h 21"/>
              <a:gd name="T2" fmla="*/ 2 w 22"/>
              <a:gd name="T3" fmla="*/ 16 h 21"/>
              <a:gd name="T4" fmla="*/ 3 w 22"/>
              <a:gd name="T5" fmla="*/ 16 h 21"/>
              <a:gd name="T6" fmla="*/ 16 w 22"/>
              <a:gd name="T7" fmla="*/ 20 h 21"/>
              <a:gd name="T8" fmla="*/ 21 w 22"/>
              <a:gd name="T9" fmla="*/ 14 h 21"/>
              <a:gd name="T10" fmla="*/ 17 w 22"/>
              <a:gd name="T11" fmla="*/ 1 h 21"/>
              <a:gd name="T12" fmla="*/ 16 w 22"/>
              <a:gd name="T13" fmla="*/ 1 h 21"/>
              <a:gd name="T14" fmla="*/ 16 w 22"/>
              <a:gd name="T15" fmla="*/ 0 h 21"/>
              <a:gd name="T16" fmla="*/ 5 w 22"/>
              <a:gd name="T17" fmla="*/ 5 h 21"/>
              <a:gd name="T18" fmla="*/ 0 w 22"/>
              <a:gd name="T19" fmla="*/ 16 h 21"/>
              <a:gd name="T20" fmla="*/ 5 w 22"/>
              <a:gd name="T21" fmla="*/ 14 h 21"/>
              <a:gd name="T22" fmla="*/ 5 w 22"/>
              <a:gd name="T23" fmla="*/ 13 h 21"/>
              <a:gd name="T24" fmla="*/ 6 w 22"/>
              <a:gd name="T25" fmla="*/ 13 h 21"/>
              <a:gd name="T26" fmla="*/ 14 w 22"/>
              <a:gd name="T27" fmla="*/ 17 h 21"/>
              <a:gd name="T28" fmla="*/ 15 w 22"/>
              <a:gd name="T29" fmla="*/ 17 h 21"/>
              <a:gd name="T30" fmla="*/ 15 w 22"/>
              <a:gd name="T31" fmla="*/ 18 h 21"/>
              <a:gd name="T32" fmla="*/ 14 w 22"/>
              <a:gd name="T33" fmla="*/ 18 h 21"/>
              <a:gd name="T34" fmla="*/ 5 w 22"/>
              <a:gd name="T35"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1">
                <a:moveTo>
                  <a:pt x="0" y="16"/>
                </a:moveTo>
                <a:cubicBezTo>
                  <a:pt x="1" y="16"/>
                  <a:pt x="1" y="16"/>
                  <a:pt x="2" y="16"/>
                </a:cubicBezTo>
                <a:cubicBezTo>
                  <a:pt x="3" y="16"/>
                  <a:pt x="3" y="16"/>
                  <a:pt x="3" y="16"/>
                </a:cubicBezTo>
                <a:cubicBezTo>
                  <a:pt x="16" y="20"/>
                  <a:pt x="16" y="20"/>
                  <a:pt x="16" y="20"/>
                </a:cubicBezTo>
                <a:cubicBezTo>
                  <a:pt x="19" y="21"/>
                  <a:pt x="22" y="18"/>
                  <a:pt x="21" y="14"/>
                </a:cubicBezTo>
                <a:cubicBezTo>
                  <a:pt x="17" y="1"/>
                  <a:pt x="17" y="1"/>
                  <a:pt x="17" y="1"/>
                </a:cubicBezTo>
                <a:cubicBezTo>
                  <a:pt x="16" y="1"/>
                  <a:pt x="16" y="1"/>
                  <a:pt x="16" y="1"/>
                </a:cubicBezTo>
                <a:cubicBezTo>
                  <a:pt x="16" y="0"/>
                  <a:pt x="16" y="0"/>
                  <a:pt x="16" y="0"/>
                </a:cubicBezTo>
                <a:cubicBezTo>
                  <a:pt x="12" y="1"/>
                  <a:pt x="9" y="2"/>
                  <a:pt x="5" y="5"/>
                </a:cubicBezTo>
                <a:cubicBezTo>
                  <a:pt x="2" y="9"/>
                  <a:pt x="1" y="12"/>
                  <a:pt x="0" y="16"/>
                </a:cubicBezTo>
                <a:close/>
                <a:moveTo>
                  <a:pt x="5" y="14"/>
                </a:moveTo>
                <a:cubicBezTo>
                  <a:pt x="5" y="13"/>
                  <a:pt x="5" y="13"/>
                  <a:pt x="5" y="13"/>
                </a:cubicBezTo>
                <a:cubicBezTo>
                  <a:pt x="6" y="13"/>
                  <a:pt x="6" y="13"/>
                  <a:pt x="6" y="13"/>
                </a:cubicBezTo>
                <a:cubicBezTo>
                  <a:pt x="14" y="17"/>
                  <a:pt x="14" y="17"/>
                  <a:pt x="14" y="17"/>
                </a:cubicBezTo>
                <a:cubicBezTo>
                  <a:pt x="15" y="17"/>
                  <a:pt x="15" y="17"/>
                  <a:pt x="15" y="17"/>
                </a:cubicBezTo>
                <a:cubicBezTo>
                  <a:pt x="15" y="18"/>
                  <a:pt x="15" y="18"/>
                  <a:pt x="15" y="18"/>
                </a:cubicBezTo>
                <a:cubicBezTo>
                  <a:pt x="14" y="18"/>
                  <a:pt x="14" y="18"/>
                  <a:pt x="14" y="18"/>
                </a:cubicBezTo>
                <a:cubicBezTo>
                  <a:pt x="5" y="14"/>
                  <a:pt x="5" y="14"/>
                  <a:pt x="5" y="1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1" name="Freeform 99"/>
          <p:cNvSpPr>
            <a:spLocks/>
          </p:cNvSpPr>
          <p:nvPr/>
        </p:nvSpPr>
        <p:spPr bwMode="auto">
          <a:xfrm>
            <a:off x="3161689" y="5104965"/>
            <a:ext cx="308672" cy="305317"/>
          </a:xfrm>
          <a:custGeom>
            <a:avLst/>
            <a:gdLst>
              <a:gd name="T0" fmla="*/ 0 w 78"/>
              <a:gd name="T1" fmla="*/ 38 h 77"/>
              <a:gd name="T2" fmla="*/ 39 w 78"/>
              <a:gd name="T3" fmla="*/ 0 h 77"/>
              <a:gd name="T4" fmla="*/ 39 w 78"/>
              <a:gd name="T5" fmla="*/ 2 h 77"/>
              <a:gd name="T6" fmla="*/ 39 w 78"/>
              <a:gd name="T7" fmla="*/ 4 h 77"/>
              <a:gd name="T8" fmla="*/ 5 w 78"/>
              <a:gd name="T9" fmla="*/ 38 h 77"/>
              <a:gd name="T10" fmla="*/ 39 w 78"/>
              <a:gd name="T11" fmla="*/ 72 h 77"/>
              <a:gd name="T12" fmla="*/ 73 w 78"/>
              <a:gd name="T13" fmla="*/ 38 h 77"/>
              <a:gd name="T14" fmla="*/ 39 w 78"/>
              <a:gd name="T15" fmla="*/ 4 h 77"/>
              <a:gd name="T16" fmla="*/ 39 w 78"/>
              <a:gd name="T17" fmla="*/ 2 h 77"/>
              <a:gd name="T18" fmla="*/ 39 w 78"/>
              <a:gd name="T19" fmla="*/ 0 h 77"/>
              <a:gd name="T20" fmla="*/ 78 w 78"/>
              <a:gd name="T21" fmla="*/ 38 h 77"/>
              <a:gd name="T22" fmla="*/ 39 w 78"/>
              <a:gd name="T23" fmla="*/ 77 h 77"/>
              <a:gd name="T24" fmla="*/ 0 w 78"/>
              <a:gd name="T25"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77">
                <a:moveTo>
                  <a:pt x="0" y="38"/>
                </a:moveTo>
                <a:cubicBezTo>
                  <a:pt x="0" y="17"/>
                  <a:pt x="18" y="0"/>
                  <a:pt x="39" y="0"/>
                </a:cubicBezTo>
                <a:cubicBezTo>
                  <a:pt x="39" y="2"/>
                  <a:pt x="39" y="2"/>
                  <a:pt x="39" y="2"/>
                </a:cubicBezTo>
                <a:cubicBezTo>
                  <a:pt x="39" y="4"/>
                  <a:pt x="39" y="4"/>
                  <a:pt x="39" y="4"/>
                </a:cubicBezTo>
                <a:cubicBezTo>
                  <a:pt x="20" y="4"/>
                  <a:pt x="5" y="20"/>
                  <a:pt x="5" y="38"/>
                </a:cubicBezTo>
                <a:cubicBezTo>
                  <a:pt x="5" y="57"/>
                  <a:pt x="20" y="72"/>
                  <a:pt x="39" y="72"/>
                </a:cubicBezTo>
                <a:cubicBezTo>
                  <a:pt x="58" y="72"/>
                  <a:pt x="73" y="57"/>
                  <a:pt x="73" y="38"/>
                </a:cubicBezTo>
                <a:cubicBezTo>
                  <a:pt x="73" y="20"/>
                  <a:pt x="58" y="4"/>
                  <a:pt x="39" y="4"/>
                </a:cubicBezTo>
                <a:cubicBezTo>
                  <a:pt x="39" y="2"/>
                  <a:pt x="39" y="2"/>
                  <a:pt x="39" y="2"/>
                </a:cubicBezTo>
                <a:cubicBezTo>
                  <a:pt x="39" y="0"/>
                  <a:pt x="39" y="0"/>
                  <a:pt x="39" y="0"/>
                </a:cubicBezTo>
                <a:cubicBezTo>
                  <a:pt x="60" y="0"/>
                  <a:pt x="78" y="17"/>
                  <a:pt x="78" y="38"/>
                </a:cubicBezTo>
                <a:cubicBezTo>
                  <a:pt x="78" y="60"/>
                  <a:pt x="60" y="77"/>
                  <a:pt x="39" y="77"/>
                </a:cubicBezTo>
                <a:cubicBezTo>
                  <a:pt x="18" y="77"/>
                  <a:pt x="0" y="60"/>
                  <a:pt x="0" y="3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2" name="Freeform 100"/>
          <p:cNvSpPr>
            <a:spLocks noEditPoints="1"/>
          </p:cNvSpPr>
          <p:nvPr/>
        </p:nvSpPr>
        <p:spPr bwMode="auto">
          <a:xfrm>
            <a:off x="3248923" y="5160325"/>
            <a:ext cx="145949" cy="202986"/>
          </a:xfrm>
          <a:custGeom>
            <a:avLst/>
            <a:gdLst>
              <a:gd name="T0" fmla="*/ 23 w 37"/>
              <a:gd name="T1" fmla="*/ 35 h 51"/>
              <a:gd name="T2" fmla="*/ 21 w 37"/>
              <a:gd name="T3" fmla="*/ 35 h 51"/>
              <a:gd name="T4" fmla="*/ 10 w 37"/>
              <a:gd name="T5" fmla="*/ 34 h 51"/>
              <a:gd name="T6" fmla="*/ 10 w 37"/>
              <a:gd name="T7" fmla="*/ 30 h 51"/>
              <a:gd name="T8" fmla="*/ 11 w 37"/>
              <a:gd name="T9" fmla="*/ 28 h 51"/>
              <a:gd name="T10" fmla="*/ 13 w 37"/>
              <a:gd name="T11" fmla="*/ 25 h 51"/>
              <a:gd name="T12" fmla="*/ 20 w 37"/>
              <a:gd name="T13" fmla="*/ 19 h 51"/>
              <a:gd name="T14" fmla="*/ 23 w 37"/>
              <a:gd name="T15" fmla="*/ 15 h 51"/>
              <a:gd name="T16" fmla="*/ 22 w 37"/>
              <a:gd name="T17" fmla="*/ 12 h 51"/>
              <a:gd name="T18" fmla="*/ 18 w 37"/>
              <a:gd name="T19" fmla="*/ 11 h 51"/>
              <a:gd name="T20" fmla="*/ 14 w 37"/>
              <a:gd name="T21" fmla="*/ 12 h 51"/>
              <a:gd name="T22" fmla="*/ 12 w 37"/>
              <a:gd name="T23" fmla="*/ 18 h 51"/>
              <a:gd name="T24" fmla="*/ 10 w 37"/>
              <a:gd name="T25" fmla="*/ 18 h 51"/>
              <a:gd name="T26" fmla="*/ 1 w 37"/>
              <a:gd name="T27" fmla="*/ 8 h 51"/>
              <a:gd name="T28" fmla="*/ 4 w 37"/>
              <a:gd name="T29" fmla="*/ 5 h 51"/>
              <a:gd name="T30" fmla="*/ 18 w 37"/>
              <a:gd name="T31" fmla="*/ 0 h 51"/>
              <a:gd name="T32" fmla="*/ 30 w 37"/>
              <a:gd name="T33" fmla="*/ 3 h 51"/>
              <a:gd name="T34" fmla="*/ 37 w 37"/>
              <a:gd name="T35" fmla="*/ 14 h 51"/>
              <a:gd name="T36" fmla="*/ 35 w 37"/>
              <a:gd name="T37" fmla="*/ 20 h 51"/>
              <a:gd name="T38" fmla="*/ 28 w 37"/>
              <a:gd name="T39" fmla="*/ 26 h 51"/>
              <a:gd name="T40" fmla="*/ 24 w 37"/>
              <a:gd name="T41" fmla="*/ 31 h 51"/>
              <a:gd name="T42" fmla="*/ 23 w 37"/>
              <a:gd name="T43" fmla="*/ 35 h 51"/>
              <a:gd name="T44" fmla="*/ 10 w 37"/>
              <a:gd name="T45" fmla="*/ 44 h 51"/>
              <a:gd name="T46" fmla="*/ 17 w 37"/>
              <a:gd name="T47" fmla="*/ 38 h 51"/>
              <a:gd name="T48" fmla="*/ 24 w 37"/>
              <a:gd name="T49" fmla="*/ 44 h 51"/>
              <a:gd name="T50" fmla="*/ 17 w 37"/>
              <a:gd name="T51" fmla="*/ 51 h 51"/>
              <a:gd name="T52" fmla="*/ 10 w 37"/>
              <a:gd name="T53"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1">
                <a:moveTo>
                  <a:pt x="23" y="35"/>
                </a:moveTo>
                <a:cubicBezTo>
                  <a:pt x="21" y="35"/>
                  <a:pt x="21" y="35"/>
                  <a:pt x="21" y="35"/>
                </a:cubicBezTo>
                <a:cubicBezTo>
                  <a:pt x="15" y="35"/>
                  <a:pt x="10" y="35"/>
                  <a:pt x="10" y="34"/>
                </a:cubicBezTo>
                <a:cubicBezTo>
                  <a:pt x="10" y="34"/>
                  <a:pt x="10" y="32"/>
                  <a:pt x="10" y="30"/>
                </a:cubicBezTo>
                <a:cubicBezTo>
                  <a:pt x="10" y="30"/>
                  <a:pt x="10" y="30"/>
                  <a:pt x="11" y="28"/>
                </a:cubicBezTo>
                <a:cubicBezTo>
                  <a:pt x="11" y="27"/>
                  <a:pt x="12" y="26"/>
                  <a:pt x="13" y="25"/>
                </a:cubicBezTo>
                <a:cubicBezTo>
                  <a:pt x="14" y="24"/>
                  <a:pt x="16" y="22"/>
                  <a:pt x="20" y="19"/>
                </a:cubicBezTo>
                <a:cubicBezTo>
                  <a:pt x="22" y="17"/>
                  <a:pt x="23" y="16"/>
                  <a:pt x="23" y="15"/>
                </a:cubicBezTo>
                <a:cubicBezTo>
                  <a:pt x="23" y="13"/>
                  <a:pt x="22" y="13"/>
                  <a:pt x="22" y="12"/>
                </a:cubicBezTo>
                <a:cubicBezTo>
                  <a:pt x="21" y="11"/>
                  <a:pt x="20" y="11"/>
                  <a:pt x="18" y="11"/>
                </a:cubicBezTo>
                <a:cubicBezTo>
                  <a:pt x="17" y="11"/>
                  <a:pt x="15" y="11"/>
                  <a:pt x="14" y="12"/>
                </a:cubicBezTo>
                <a:cubicBezTo>
                  <a:pt x="13" y="13"/>
                  <a:pt x="12" y="15"/>
                  <a:pt x="12" y="18"/>
                </a:cubicBezTo>
                <a:cubicBezTo>
                  <a:pt x="10" y="18"/>
                  <a:pt x="10" y="18"/>
                  <a:pt x="10" y="18"/>
                </a:cubicBezTo>
                <a:cubicBezTo>
                  <a:pt x="4" y="17"/>
                  <a:pt x="0" y="12"/>
                  <a:pt x="1" y="8"/>
                </a:cubicBezTo>
                <a:cubicBezTo>
                  <a:pt x="1" y="8"/>
                  <a:pt x="1" y="8"/>
                  <a:pt x="4" y="5"/>
                </a:cubicBezTo>
                <a:cubicBezTo>
                  <a:pt x="7" y="2"/>
                  <a:pt x="12" y="0"/>
                  <a:pt x="18" y="0"/>
                </a:cubicBezTo>
                <a:cubicBezTo>
                  <a:pt x="23" y="0"/>
                  <a:pt x="27" y="1"/>
                  <a:pt x="30" y="3"/>
                </a:cubicBezTo>
                <a:cubicBezTo>
                  <a:pt x="34" y="6"/>
                  <a:pt x="37" y="10"/>
                  <a:pt x="37" y="14"/>
                </a:cubicBezTo>
                <a:cubicBezTo>
                  <a:pt x="37" y="16"/>
                  <a:pt x="36" y="18"/>
                  <a:pt x="35" y="20"/>
                </a:cubicBezTo>
                <a:cubicBezTo>
                  <a:pt x="34" y="22"/>
                  <a:pt x="32" y="24"/>
                  <a:pt x="28" y="26"/>
                </a:cubicBezTo>
                <a:cubicBezTo>
                  <a:pt x="26" y="28"/>
                  <a:pt x="25" y="30"/>
                  <a:pt x="24" y="31"/>
                </a:cubicBezTo>
                <a:cubicBezTo>
                  <a:pt x="23" y="32"/>
                  <a:pt x="23" y="33"/>
                  <a:pt x="23" y="35"/>
                </a:cubicBezTo>
                <a:close/>
                <a:moveTo>
                  <a:pt x="10" y="44"/>
                </a:moveTo>
                <a:cubicBezTo>
                  <a:pt x="10" y="41"/>
                  <a:pt x="13" y="38"/>
                  <a:pt x="17" y="38"/>
                </a:cubicBezTo>
                <a:cubicBezTo>
                  <a:pt x="21" y="38"/>
                  <a:pt x="24" y="41"/>
                  <a:pt x="24" y="44"/>
                </a:cubicBezTo>
                <a:cubicBezTo>
                  <a:pt x="24" y="48"/>
                  <a:pt x="21" y="51"/>
                  <a:pt x="17" y="51"/>
                </a:cubicBezTo>
                <a:cubicBezTo>
                  <a:pt x="13" y="51"/>
                  <a:pt x="10" y="48"/>
                  <a:pt x="10" y="4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3" name="Freeform 101"/>
          <p:cNvSpPr>
            <a:spLocks noEditPoints="1"/>
          </p:cNvSpPr>
          <p:nvPr/>
        </p:nvSpPr>
        <p:spPr bwMode="auto">
          <a:xfrm>
            <a:off x="3248923" y="5160325"/>
            <a:ext cx="145949" cy="202986"/>
          </a:xfrm>
          <a:custGeom>
            <a:avLst/>
            <a:gdLst>
              <a:gd name="T0" fmla="*/ 23 w 37"/>
              <a:gd name="T1" fmla="*/ 35 h 51"/>
              <a:gd name="T2" fmla="*/ 21 w 37"/>
              <a:gd name="T3" fmla="*/ 35 h 51"/>
              <a:gd name="T4" fmla="*/ 10 w 37"/>
              <a:gd name="T5" fmla="*/ 34 h 51"/>
              <a:gd name="T6" fmla="*/ 10 w 37"/>
              <a:gd name="T7" fmla="*/ 30 h 51"/>
              <a:gd name="T8" fmla="*/ 11 w 37"/>
              <a:gd name="T9" fmla="*/ 28 h 51"/>
              <a:gd name="T10" fmla="*/ 13 w 37"/>
              <a:gd name="T11" fmla="*/ 25 h 51"/>
              <a:gd name="T12" fmla="*/ 20 w 37"/>
              <a:gd name="T13" fmla="*/ 19 h 51"/>
              <a:gd name="T14" fmla="*/ 23 w 37"/>
              <a:gd name="T15" fmla="*/ 15 h 51"/>
              <a:gd name="T16" fmla="*/ 22 w 37"/>
              <a:gd name="T17" fmla="*/ 12 h 51"/>
              <a:gd name="T18" fmla="*/ 18 w 37"/>
              <a:gd name="T19" fmla="*/ 11 h 51"/>
              <a:gd name="T20" fmla="*/ 14 w 37"/>
              <a:gd name="T21" fmla="*/ 12 h 51"/>
              <a:gd name="T22" fmla="*/ 12 w 37"/>
              <a:gd name="T23" fmla="*/ 18 h 51"/>
              <a:gd name="T24" fmla="*/ 10 w 37"/>
              <a:gd name="T25" fmla="*/ 18 h 51"/>
              <a:gd name="T26" fmla="*/ 1 w 37"/>
              <a:gd name="T27" fmla="*/ 8 h 51"/>
              <a:gd name="T28" fmla="*/ 4 w 37"/>
              <a:gd name="T29" fmla="*/ 5 h 51"/>
              <a:gd name="T30" fmla="*/ 18 w 37"/>
              <a:gd name="T31" fmla="*/ 0 h 51"/>
              <a:gd name="T32" fmla="*/ 30 w 37"/>
              <a:gd name="T33" fmla="*/ 3 h 51"/>
              <a:gd name="T34" fmla="*/ 37 w 37"/>
              <a:gd name="T35" fmla="*/ 14 h 51"/>
              <a:gd name="T36" fmla="*/ 35 w 37"/>
              <a:gd name="T37" fmla="*/ 20 h 51"/>
              <a:gd name="T38" fmla="*/ 28 w 37"/>
              <a:gd name="T39" fmla="*/ 26 h 51"/>
              <a:gd name="T40" fmla="*/ 24 w 37"/>
              <a:gd name="T41" fmla="*/ 31 h 51"/>
              <a:gd name="T42" fmla="*/ 23 w 37"/>
              <a:gd name="T43" fmla="*/ 35 h 51"/>
              <a:gd name="T44" fmla="*/ 10 w 37"/>
              <a:gd name="T45" fmla="*/ 44 h 51"/>
              <a:gd name="T46" fmla="*/ 17 w 37"/>
              <a:gd name="T47" fmla="*/ 38 h 51"/>
              <a:gd name="T48" fmla="*/ 24 w 37"/>
              <a:gd name="T49" fmla="*/ 44 h 51"/>
              <a:gd name="T50" fmla="*/ 17 w 37"/>
              <a:gd name="T51" fmla="*/ 51 h 51"/>
              <a:gd name="T52" fmla="*/ 10 w 37"/>
              <a:gd name="T53"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1">
                <a:moveTo>
                  <a:pt x="23" y="35"/>
                </a:moveTo>
                <a:cubicBezTo>
                  <a:pt x="21" y="35"/>
                  <a:pt x="21" y="35"/>
                  <a:pt x="21" y="35"/>
                </a:cubicBezTo>
                <a:cubicBezTo>
                  <a:pt x="15" y="35"/>
                  <a:pt x="10" y="35"/>
                  <a:pt x="10" y="34"/>
                </a:cubicBezTo>
                <a:cubicBezTo>
                  <a:pt x="10" y="34"/>
                  <a:pt x="10" y="32"/>
                  <a:pt x="10" y="30"/>
                </a:cubicBezTo>
                <a:cubicBezTo>
                  <a:pt x="10" y="30"/>
                  <a:pt x="10" y="30"/>
                  <a:pt x="11" y="28"/>
                </a:cubicBezTo>
                <a:cubicBezTo>
                  <a:pt x="11" y="27"/>
                  <a:pt x="12" y="26"/>
                  <a:pt x="13" y="25"/>
                </a:cubicBezTo>
                <a:cubicBezTo>
                  <a:pt x="14" y="24"/>
                  <a:pt x="16" y="22"/>
                  <a:pt x="20" y="19"/>
                </a:cubicBezTo>
                <a:cubicBezTo>
                  <a:pt x="22" y="17"/>
                  <a:pt x="23" y="16"/>
                  <a:pt x="23" y="15"/>
                </a:cubicBezTo>
                <a:cubicBezTo>
                  <a:pt x="23" y="13"/>
                  <a:pt x="22" y="13"/>
                  <a:pt x="22" y="12"/>
                </a:cubicBezTo>
                <a:cubicBezTo>
                  <a:pt x="21" y="11"/>
                  <a:pt x="20" y="11"/>
                  <a:pt x="18" y="11"/>
                </a:cubicBezTo>
                <a:cubicBezTo>
                  <a:pt x="17" y="11"/>
                  <a:pt x="15" y="11"/>
                  <a:pt x="14" y="12"/>
                </a:cubicBezTo>
                <a:cubicBezTo>
                  <a:pt x="13" y="13"/>
                  <a:pt x="12" y="15"/>
                  <a:pt x="12" y="18"/>
                </a:cubicBezTo>
                <a:cubicBezTo>
                  <a:pt x="10" y="18"/>
                  <a:pt x="10" y="18"/>
                  <a:pt x="10" y="18"/>
                </a:cubicBezTo>
                <a:cubicBezTo>
                  <a:pt x="4" y="17"/>
                  <a:pt x="0" y="12"/>
                  <a:pt x="1" y="8"/>
                </a:cubicBezTo>
                <a:cubicBezTo>
                  <a:pt x="1" y="8"/>
                  <a:pt x="1" y="8"/>
                  <a:pt x="4" y="5"/>
                </a:cubicBezTo>
                <a:cubicBezTo>
                  <a:pt x="7" y="2"/>
                  <a:pt x="12" y="0"/>
                  <a:pt x="18" y="0"/>
                </a:cubicBezTo>
                <a:cubicBezTo>
                  <a:pt x="23" y="0"/>
                  <a:pt x="27" y="1"/>
                  <a:pt x="30" y="3"/>
                </a:cubicBezTo>
                <a:cubicBezTo>
                  <a:pt x="34" y="6"/>
                  <a:pt x="37" y="10"/>
                  <a:pt x="37" y="14"/>
                </a:cubicBezTo>
                <a:cubicBezTo>
                  <a:pt x="37" y="16"/>
                  <a:pt x="36" y="18"/>
                  <a:pt x="35" y="20"/>
                </a:cubicBezTo>
                <a:cubicBezTo>
                  <a:pt x="34" y="22"/>
                  <a:pt x="32" y="24"/>
                  <a:pt x="28" y="26"/>
                </a:cubicBezTo>
                <a:cubicBezTo>
                  <a:pt x="26" y="28"/>
                  <a:pt x="25" y="30"/>
                  <a:pt x="24" y="31"/>
                </a:cubicBezTo>
                <a:cubicBezTo>
                  <a:pt x="23" y="32"/>
                  <a:pt x="23" y="33"/>
                  <a:pt x="23" y="35"/>
                </a:cubicBezTo>
                <a:close/>
                <a:moveTo>
                  <a:pt x="10" y="44"/>
                </a:moveTo>
                <a:cubicBezTo>
                  <a:pt x="10" y="41"/>
                  <a:pt x="13" y="38"/>
                  <a:pt x="17" y="38"/>
                </a:cubicBezTo>
                <a:cubicBezTo>
                  <a:pt x="21" y="38"/>
                  <a:pt x="24" y="41"/>
                  <a:pt x="24" y="44"/>
                </a:cubicBezTo>
                <a:cubicBezTo>
                  <a:pt x="24" y="48"/>
                  <a:pt x="21" y="51"/>
                  <a:pt x="17" y="51"/>
                </a:cubicBezTo>
                <a:cubicBezTo>
                  <a:pt x="13" y="51"/>
                  <a:pt x="10" y="48"/>
                  <a:pt x="10" y="4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4" name="Freeform 102"/>
          <p:cNvSpPr>
            <a:spLocks/>
          </p:cNvSpPr>
          <p:nvPr/>
        </p:nvSpPr>
        <p:spPr bwMode="auto">
          <a:xfrm>
            <a:off x="4213523" y="5148582"/>
            <a:ext cx="305317" cy="171112"/>
          </a:xfrm>
          <a:custGeom>
            <a:avLst/>
            <a:gdLst>
              <a:gd name="T0" fmla="*/ 50 w 77"/>
              <a:gd name="T1" fmla="*/ 43 h 43"/>
              <a:gd name="T2" fmla="*/ 66 w 77"/>
              <a:gd name="T3" fmla="*/ 33 h 43"/>
              <a:gd name="T4" fmla="*/ 75 w 77"/>
              <a:gd name="T5" fmla="*/ 10 h 43"/>
              <a:gd name="T6" fmla="*/ 68 w 77"/>
              <a:gd name="T7" fmla="*/ 0 h 43"/>
              <a:gd name="T8" fmla="*/ 50 w 77"/>
              <a:gd name="T9" fmla="*/ 0 h 43"/>
              <a:gd name="T10" fmla="*/ 28 w 77"/>
              <a:gd name="T11" fmla="*/ 0 h 43"/>
              <a:gd name="T12" fmla="*/ 10 w 77"/>
              <a:gd name="T13" fmla="*/ 0 h 43"/>
              <a:gd name="T14" fmla="*/ 3 w 77"/>
              <a:gd name="T15" fmla="*/ 10 h 43"/>
              <a:gd name="T16" fmla="*/ 12 w 77"/>
              <a:gd name="T17" fmla="*/ 33 h 43"/>
              <a:gd name="T18" fmla="*/ 27 w 77"/>
              <a:gd name="T19" fmla="*/ 43 h 43"/>
              <a:gd name="T20" fmla="*/ 50 w 77"/>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43">
                <a:moveTo>
                  <a:pt x="50" y="43"/>
                </a:moveTo>
                <a:cubicBezTo>
                  <a:pt x="56" y="43"/>
                  <a:pt x="63" y="39"/>
                  <a:pt x="66" y="33"/>
                </a:cubicBezTo>
                <a:cubicBezTo>
                  <a:pt x="75" y="10"/>
                  <a:pt x="75" y="10"/>
                  <a:pt x="75" y="10"/>
                </a:cubicBezTo>
                <a:cubicBezTo>
                  <a:pt x="77" y="4"/>
                  <a:pt x="74" y="0"/>
                  <a:pt x="68" y="0"/>
                </a:cubicBezTo>
                <a:cubicBezTo>
                  <a:pt x="50" y="0"/>
                  <a:pt x="50" y="0"/>
                  <a:pt x="50" y="0"/>
                </a:cubicBezTo>
                <a:cubicBezTo>
                  <a:pt x="44" y="0"/>
                  <a:pt x="34" y="0"/>
                  <a:pt x="28" y="0"/>
                </a:cubicBezTo>
                <a:cubicBezTo>
                  <a:pt x="10" y="0"/>
                  <a:pt x="10" y="0"/>
                  <a:pt x="10" y="0"/>
                </a:cubicBezTo>
                <a:cubicBezTo>
                  <a:pt x="3" y="0"/>
                  <a:pt x="0" y="4"/>
                  <a:pt x="3" y="10"/>
                </a:cubicBezTo>
                <a:cubicBezTo>
                  <a:pt x="12" y="33"/>
                  <a:pt x="12" y="33"/>
                  <a:pt x="12" y="33"/>
                </a:cubicBezTo>
                <a:cubicBezTo>
                  <a:pt x="14" y="39"/>
                  <a:pt x="21" y="43"/>
                  <a:pt x="27" y="43"/>
                </a:cubicBezTo>
                <a:lnTo>
                  <a:pt x="50" y="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5" name="Oval 103"/>
          <p:cNvSpPr>
            <a:spLocks noChangeArrowheads="1"/>
          </p:cNvSpPr>
          <p:nvPr/>
        </p:nvSpPr>
        <p:spPr bwMode="auto">
          <a:xfrm>
            <a:off x="4265527" y="5371699"/>
            <a:ext cx="55360" cy="50327"/>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6" name="Oval 104"/>
          <p:cNvSpPr>
            <a:spLocks noChangeArrowheads="1"/>
          </p:cNvSpPr>
          <p:nvPr/>
        </p:nvSpPr>
        <p:spPr bwMode="auto">
          <a:xfrm>
            <a:off x="4404766" y="5371699"/>
            <a:ext cx="55360" cy="50327"/>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7" name="Freeform 105"/>
          <p:cNvSpPr>
            <a:spLocks/>
          </p:cNvSpPr>
          <p:nvPr/>
        </p:nvSpPr>
        <p:spPr bwMode="auto">
          <a:xfrm>
            <a:off x="4102804" y="5188844"/>
            <a:ext cx="365709" cy="174467"/>
          </a:xfrm>
          <a:custGeom>
            <a:avLst/>
            <a:gdLst>
              <a:gd name="T0" fmla="*/ 38 w 92"/>
              <a:gd name="T1" fmla="*/ 44 h 44"/>
              <a:gd name="T2" fmla="*/ 34 w 92"/>
              <a:gd name="T3" fmla="*/ 42 h 44"/>
              <a:gd name="T4" fmla="*/ 19 w 92"/>
              <a:gd name="T5" fmla="*/ 7 h 44"/>
              <a:gd name="T6" fmla="*/ 4 w 92"/>
              <a:gd name="T7" fmla="*/ 7 h 44"/>
              <a:gd name="T8" fmla="*/ 0 w 92"/>
              <a:gd name="T9" fmla="*/ 3 h 44"/>
              <a:gd name="T10" fmla="*/ 4 w 92"/>
              <a:gd name="T11" fmla="*/ 0 h 44"/>
              <a:gd name="T12" fmla="*/ 22 w 92"/>
              <a:gd name="T13" fmla="*/ 0 h 44"/>
              <a:gd name="T14" fmla="*/ 25 w 92"/>
              <a:gd name="T15" fmla="*/ 2 h 44"/>
              <a:gd name="T16" fmla="*/ 40 w 92"/>
              <a:gd name="T17" fmla="*/ 37 h 44"/>
              <a:gd name="T18" fmla="*/ 88 w 92"/>
              <a:gd name="T19" fmla="*/ 37 h 44"/>
              <a:gd name="T20" fmla="*/ 92 w 92"/>
              <a:gd name="T21" fmla="*/ 41 h 44"/>
              <a:gd name="T22" fmla="*/ 88 w 92"/>
              <a:gd name="T23" fmla="*/ 44 h 44"/>
              <a:gd name="T24" fmla="*/ 38 w 92"/>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44">
                <a:moveTo>
                  <a:pt x="38" y="44"/>
                </a:moveTo>
                <a:cubicBezTo>
                  <a:pt x="34" y="42"/>
                  <a:pt x="34" y="42"/>
                  <a:pt x="34" y="42"/>
                </a:cubicBezTo>
                <a:cubicBezTo>
                  <a:pt x="19" y="7"/>
                  <a:pt x="19" y="7"/>
                  <a:pt x="19" y="7"/>
                </a:cubicBezTo>
                <a:cubicBezTo>
                  <a:pt x="4" y="7"/>
                  <a:pt x="4" y="7"/>
                  <a:pt x="4" y="7"/>
                </a:cubicBezTo>
                <a:cubicBezTo>
                  <a:pt x="2" y="7"/>
                  <a:pt x="0" y="5"/>
                  <a:pt x="0" y="3"/>
                </a:cubicBezTo>
                <a:cubicBezTo>
                  <a:pt x="0" y="1"/>
                  <a:pt x="2" y="0"/>
                  <a:pt x="4" y="0"/>
                </a:cubicBezTo>
                <a:cubicBezTo>
                  <a:pt x="22" y="0"/>
                  <a:pt x="22" y="0"/>
                  <a:pt x="22" y="0"/>
                </a:cubicBezTo>
                <a:cubicBezTo>
                  <a:pt x="25" y="2"/>
                  <a:pt x="25" y="2"/>
                  <a:pt x="25" y="2"/>
                </a:cubicBezTo>
                <a:cubicBezTo>
                  <a:pt x="40" y="37"/>
                  <a:pt x="40" y="37"/>
                  <a:pt x="40" y="37"/>
                </a:cubicBezTo>
                <a:cubicBezTo>
                  <a:pt x="88" y="37"/>
                  <a:pt x="88" y="37"/>
                  <a:pt x="88" y="37"/>
                </a:cubicBezTo>
                <a:cubicBezTo>
                  <a:pt x="90" y="37"/>
                  <a:pt x="92" y="38"/>
                  <a:pt x="92" y="41"/>
                </a:cubicBezTo>
                <a:cubicBezTo>
                  <a:pt x="92" y="43"/>
                  <a:pt x="90" y="44"/>
                  <a:pt x="88" y="44"/>
                </a:cubicBezTo>
                <a:lnTo>
                  <a:pt x="38"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8" name="Freeform 106"/>
          <p:cNvSpPr>
            <a:spLocks noEditPoints="1"/>
          </p:cNvSpPr>
          <p:nvPr/>
        </p:nvSpPr>
        <p:spPr bwMode="auto">
          <a:xfrm>
            <a:off x="3629731" y="5108321"/>
            <a:ext cx="301962" cy="298606"/>
          </a:xfrm>
          <a:custGeom>
            <a:avLst/>
            <a:gdLst>
              <a:gd name="T0" fmla="*/ 38 w 76"/>
              <a:gd name="T1" fmla="*/ 25 h 75"/>
              <a:gd name="T2" fmla="*/ 38 w 76"/>
              <a:gd name="T3" fmla="*/ 25 h 75"/>
              <a:gd name="T4" fmla="*/ 44 w 76"/>
              <a:gd name="T5" fmla="*/ 22 h 75"/>
              <a:gd name="T6" fmla="*/ 47 w 76"/>
              <a:gd name="T7" fmla="*/ 16 h 75"/>
              <a:gd name="T8" fmla="*/ 44 w 76"/>
              <a:gd name="T9" fmla="*/ 10 h 75"/>
              <a:gd name="T10" fmla="*/ 38 w 76"/>
              <a:gd name="T11" fmla="*/ 8 h 75"/>
              <a:gd name="T12" fmla="*/ 32 w 76"/>
              <a:gd name="T13" fmla="*/ 10 h 75"/>
              <a:gd name="T14" fmla="*/ 34 w 76"/>
              <a:gd name="T15" fmla="*/ 12 h 75"/>
              <a:gd name="T16" fmla="*/ 32 w 76"/>
              <a:gd name="T17" fmla="*/ 10 h 75"/>
              <a:gd name="T18" fmla="*/ 30 w 76"/>
              <a:gd name="T19" fmla="*/ 16 h 75"/>
              <a:gd name="T20" fmla="*/ 32 w 76"/>
              <a:gd name="T21" fmla="*/ 22 h 75"/>
              <a:gd name="T22" fmla="*/ 38 w 76"/>
              <a:gd name="T23" fmla="*/ 25 h 75"/>
              <a:gd name="T24" fmla="*/ 47 w 76"/>
              <a:gd name="T25" fmla="*/ 61 h 75"/>
              <a:gd name="T26" fmla="*/ 46 w 76"/>
              <a:gd name="T27" fmla="*/ 61 h 75"/>
              <a:gd name="T28" fmla="*/ 46 w 76"/>
              <a:gd name="T29" fmla="*/ 61 h 75"/>
              <a:gd name="T30" fmla="*/ 46 w 76"/>
              <a:gd name="T31" fmla="*/ 57 h 75"/>
              <a:gd name="T32" fmla="*/ 46 w 76"/>
              <a:gd name="T33" fmla="*/ 26 h 75"/>
              <a:gd name="T34" fmla="*/ 26 w 76"/>
              <a:gd name="T35" fmla="*/ 26 h 75"/>
              <a:gd name="T36" fmla="*/ 26 w 76"/>
              <a:gd name="T37" fmla="*/ 32 h 75"/>
              <a:gd name="T38" fmla="*/ 28 w 76"/>
              <a:gd name="T39" fmla="*/ 32 h 75"/>
              <a:gd name="T40" fmla="*/ 29 w 76"/>
              <a:gd name="T41" fmla="*/ 32 h 75"/>
              <a:gd name="T42" fmla="*/ 30 w 76"/>
              <a:gd name="T43" fmla="*/ 32 h 75"/>
              <a:gd name="T44" fmla="*/ 30 w 76"/>
              <a:gd name="T45" fmla="*/ 32 h 75"/>
              <a:gd name="T46" fmla="*/ 30 w 76"/>
              <a:gd name="T47" fmla="*/ 36 h 75"/>
              <a:gd name="T48" fmla="*/ 30 w 76"/>
              <a:gd name="T49" fmla="*/ 57 h 75"/>
              <a:gd name="T50" fmla="*/ 30 w 76"/>
              <a:gd name="T51" fmla="*/ 60 h 75"/>
              <a:gd name="T52" fmla="*/ 30 w 76"/>
              <a:gd name="T53" fmla="*/ 61 h 75"/>
              <a:gd name="T54" fmla="*/ 28 w 76"/>
              <a:gd name="T55" fmla="*/ 61 h 75"/>
              <a:gd name="T56" fmla="*/ 26 w 76"/>
              <a:gd name="T57" fmla="*/ 61 h 75"/>
              <a:gd name="T58" fmla="*/ 26 w 76"/>
              <a:gd name="T59" fmla="*/ 67 h 75"/>
              <a:gd name="T60" fmla="*/ 50 w 76"/>
              <a:gd name="T61" fmla="*/ 67 h 75"/>
              <a:gd name="T62" fmla="*/ 50 w 76"/>
              <a:gd name="T63" fmla="*/ 65 h 75"/>
              <a:gd name="T64" fmla="*/ 50 w 76"/>
              <a:gd name="T65" fmla="*/ 64 h 75"/>
              <a:gd name="T66" fmla="*/ 50 w 76"/>
              <a:gd name="T67" fmla="*/ 61 h 75"/>
              <a:gd name="T68" fmla="*/ 48 w 76"/>
              <a:gd name="T69" fmla="*/ 61 h 75"/>
              <a:gd name="T70" fmla="*/ 47 w 76"/>
              <a:gd name="T71" fmla="*/ 61 h 75"/>
              <a:gd name="T72" fmla="*/ 38 w 76"/>
              <a:gd name="T73" fmla="*/ 0 h 75"/>
              <a:gd name="T74" fmla="*/ 0 w 76"/>
              <a:gd name="T75" fmla="*/ 37 h 75"/>
              <a:gd name="T76" fmla="*/ 38 w 76"/>
              <a:gd name="T77" fmla="*/ 75 h 75"/>
              <a:gd name="T78" fmla="*/ 76 w 76"/>
              <a:gd name="T79" fmla="*/ 37 h 75"/>
              <a:gd name="T80" fmla="*/ 38 w 76"/>
              <a:gd name="T81" fmla="*/ 0 h 75"/>
              <a:gd name="T82" fmla="*/ 38 w 76"/>
              <a:gd name="T83" fmla="*/ 70 h 75"/>
              <a:gd name="T84" fmla="*/ 5 w 76"/>
              <a:gd name="T85" fmla="*/ 37 h 75"/>
              <a:gd name="T86" fmla="*/ 38 w 76"/>
              <a:gd name="T87" fmla="*/ 5 h 75"/>
              <a:gd name="T88" fmla="*/ 71 w 76"/>
              <a:gd name="T89" fmla="*/ 37 h 75"/>
              <a:gd name="T90" fmla="*/ 38 w 76"/>
              <a:gd name="T91" fmla="*/ 7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6" h="75">
                <a:moveTo>
                  <a:pt x="38" y="25"/>
                </a:moveTo>
                <a:cubicBezTo>
                  <a:pt x="38" y="25"/>
                  <a:pt x="38" y="25"/>
                  <a:pt x="38" y="25"/>
                </a:cubicBezTo>
                <a:cubicBezTo>
                  <a:pt x="40" y="25"/>
                  <a:pt x="43" y="24"/>
                  <a:pt x="44" y="22"/>
                </a:cubicBezTo>
                <a:cubicBezTo>
                  <a:pt x="46" y="21"/>
                  <a:pt x="47" y="18"/>
                  <a:pt x="47" y="16"/>
                </a:cubicBezTo>
                <a:cubicBezTo>
                  <a:pt x="47" y="14"/>
                  <a:pt x="46" y="12"/>
                  <a:pt x="44" y="10"/>
                </a:cubicBezTo>
                <a:cubicBezTo>
                  <a:pt x="43" y="8"/>
                  <a:pt x="40" y="8"/>
                  <a:pt x="38" y="8"/>
                </a:cubicBezTo>
                <a:cubicBezTo>
                  <a:pt x="36" y="8"/>
                  <a:pt x="34" y="8"/>
                  <a:pt x="32" y="10"/>
                </a:cubicBezTo>
                <a:cubicBezTo>
                  <a:pt x="34" y="12"/>
                  <a:pt x="34" y="12"/>
                  <a:pt x="34" y="12"/>
                </a:cubicBezTo>
                <a:cubicBezTo>
                  <a:pt x="32" y="10"/>
                  <a:pt x="32" y="10"/>
                  <a:pt x="32" y="10"/>
                </a:cubicBezTo>
                <a:cubicBezTo>
                  <a:pt x="30" y="12"/>
                  <a:pt x="30" y="14"/>
                  <a:pt x="30" y="16"/>
                </a:cubicBezTo>
                <a:cubicBezTo>
                  <a:pt x="30" y="18"/>
                  <a:pt x="30" y="21"/>
                  <a:pt x="32" y="22"/>
                </a:cubicBezTo>
                <a:cubicBezTo>
                  <a:pt x="34" y="24"/>
                  <a:pt x="36" y="25"/>
                  <a:pt x="38" y="25"/>
                </a:cubicBezTo>
                <a:close/>
                <a:moveTo>
                  <a:pt x="47" y="61"/>
                </a:moveTo>
                <a:cubicBezTo>
                  <a:pt x="46" y="61"/>
                  <a:pt x="46" y="61"/>
                  <a:pt x="46" y="61"/>
                </a:cubicBezTo>
                <a:cubicBezTo>
                  <a:pt x="46" y="61"/>
                  <a:pt x="46" y="61"/>
                  <a:pt x="46" y="61"/>
                </a:cubicBezTo>
                <a:cubicBezTo>
                  <a:pt x="46" y="61"/>
                  <a:pt x="46" y="59"/>
                  <a:pt x="46" y="57"/>
                </a:cubicBezTo>
                <a:cubicBezTo>
                  <a:pt x="46" y="26"/>
                  <a:pt x="46" y="26"/>
                  <a:pt x="46" y="26"/>
                </a:cubicBezTo>
                <a:cubicBezTo>
                  <a:pt x="26" y="26"/>
                  <a:pt x="26" y="26"/>
                  <a:pt x="26" y="26"/>
                </a:cubicBezTo>
                <a:cubicBezTo>
                  <a:pt x="26" y="32"/>
                  <a:pt x="26" y="32"/>
                  <a:pt x="26" y="32"/>
                </a:cubicBezTo>
                <a:cubicBezTo>
                  <a:pt x="28" y="32"/>
                  <a:pt x="28" y="32"/>
                  <a:pt x="28" y="32"/>
                </a:cubicBezTo>
                <a:cubicBezTo>
                  <a:pt x="29" y="32"/>
                  <a:pt x="29" y="32"/>
                  <a:pt x="29" y="32"/>
                </a:cubicBezTo>
                <a:cubicBezTo>
                  <a:pt x="30" y="32"/>
                  <a:pt x="30" y="32"/>
                  <a:pt x="30" y="32"/>
                </a:cubicBezTo>
                <a:cubicBezTo>
                  <a:pt x="30" y="32"/>
                  <a:pt x="30" y="32"/>
                  <a:pt x="30" y="32"/>
                </a:cubicBezTo>
                <a:cubicBezTo>
                  <a:pt x="30" y="32"/>
                  <a:pt x="30" y="34"/>
                  <a:pt x="30" y="36"/>
                </a:cubicBezTo>
                <a:cubicBezTo>
                  <a:pt x="30" y="57"/>
                  <a:pt x="30" y="57"/>
                  <a:pt x="30" y="57"/>
                </a:cubicBezTo>
                <a:cubicBezTo>
                  <a:pt x="30" y="59"/>
                  <a:pt x="30" y="60"/>
                  <a:pt x="30" y="60"/>
                </a:cubicBezTo>
                <a:cubicBezTo>
                  <a:pt x="30" y="61"/>
                  <a:pt x="30" y="61"/>
                  <a:pt x="30" y="61"/>
                </a:cubicBezTo>
                <a:cubicBezTo>
                  <a:pt x="30" y="61"/>
                  <a:pt x="29" y="61"/>
                  <a:pt x="28" y="61"/>
                </a:cubicBezTo>
                <a:cubicBezTo>
                  <a:pt x="26" y="61"/>
                  <a:pt x="26" y="61"/>
                  <a:pt x="26" y="61"/>
                </a:cubicBezTo>
                <a:cubicBezTo>
                  <a:pt x="26" y="67"/>
                  <a:pt x="26" y="67"/>
                  <a:pt x="26" y="67"/>
                </a:cubicBezTo>
                <a:cubicBezTo>
                  <a:pt x="50" y="67"/>
                  <a:pt x="50" y="67"/>
                  <a:pt x="50" y="67"/>
                </a:cubicBezTo>
                <a:cubicBezTo>
                  <a:pt x="50" y="65"/>
                  <a:pt x="50" y="65"/>
                  <a:pt x="50" y="65"/>
                </a:cubicBezTo>
                <a:cubicBezTo>
                  <a:pt x="50" y="64"/>
                  <a:pt x="50" y="64"/>
                  <a:pt x="50" y="64"/>
                </a:cubicBezTo>
                <a:cubicBezTo>
                  <a:pt x="50" y="61"/>
                  <a:pt x="50" y="61"/>
                  <a:pt x="50" y="61"/>
                </a:cubicBezTo>
                <a:cubicBezTo>
                  <a:pt x="48" y="61"/>
                  <a:pt x="48" y="61"/>
                  <a:pt x="48" y="61"/>
                </a:cubicBezTo>
                <a:cubicBezTo>
                  <a:pt x="47" y="61"/>
                  <a:pt x="47" y="61"/>
                  <a:pt x="47" y="61"/>
                </a:cubicBezTo>
                <a:close/>
                <a:moveTo>
                  <a:pt x="38" y="0"/>
                </a:moveTo>
                <a:cubicBezTo>
                  <a:pt x="17" y="0"/>
                  <a:pt x="0" y="17"/>
                  <a:pt x="0" y="37"/>
                </a:cubicBezTo>
                <a:cubicBezTo>
                  <a:pt x="0" y="58"/>
                  <a:pt x="17" y="75"/>
                  <a:pt x="38" y="75"/>
                </a:cubicBezTo>
                <a:cubicBezTo>
                  <a:pt x="59" y="75"/>
                  <a:pt x="76" y="58"/>
                  <a:pt x="76" y="37"/>
                </a:cubicBezTo>
                <a:cubicBezTo>
                  <a:pt x="76" y="17"/>
                  <a:pt x="59" y="0"/>
                  <a:pt x="38" y="0"/>
                </a:cubicBezTo>
                <a:close/>
                <a:moveTo>
                  <a:pt x="38" y="70"/>
                </a:moveTo>
                <a:cubicBezTo>
                  <a:pt x="20" y="70"/>
                  <a:pt x="5" y="56"/>
                  <a:pt x="5" y="37"/>
                </a:cubicBezTo>
                <a:cubicBezTo>
                  <a:pt x="5" y="19"/>
                  <a:pt x="20" y="5"/>
                  <a:pt x="38" y="5"/>
                </a:cubicBezTo>
                <a:cubicBezTo>
                  <a:pt x="56" y="5"/>
                  <a:pt x="71" y="19"/>
                  <a:pt x="71" y="37"/>
                </a:cubicBezTo>
                <a:cubicBezTo>
                  <a:pt x="71" y="56"/>
                  <a:pt x="56" y="70"/>
                  <a:pt x="38" y="7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9" name="Oval 107"/>
          <p:cNvSpPr>
            <a:spLocks noChangeArrowheads="1"/>
          </p:cNvSpPr>
          <p:nvPr/>
        </p:nvSpPr>
        <p:spPr bwMode="auto">
          <a:xfrm>
            <a:off x="4730214" y="5378410"/>
            <a:ext cx="55360" cy="52005"/>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00" name="Oval 108"/>
          <p:cNvSpPr>
            <a:spLocks noChangeArrowheads="1"/>
          </p:cNvSpPr>
          <p:nvPr/>
        </p:nvSpPr>
        <p:spPr bwMode="auto">
          <a:xfrm>
            <a:off x="4869452" y="5378410"/>
            <a:ext cx="55360" cy="52005"/>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01" name="Freeform 109"/>
          <p:cNvSpPr>
            <a:spLocks/>
          </p:cNvSpPr>
          <p:nvPr/>
        </p:nvSpPr>
        <p:spPr bwMode="auto">
          <a:xfrm>
            <a:off x="4567489" y="5195554"/>
            <a:ext cx="365709" cy="176145"/>
          </a:xfrm>
          <a:custGeom>
            <a:avLst/>
            <a:gdLst>
              <a:gd name="T0" fmla="*/ 38 w 92"/>
              <a:gd name="T1" fmla="*/ 44 h 44"/>
              <a:gd name="T2" fmla="*/ 34 w 92"/>
              <a:gd name="T3" fmla="*/ 42 h 44"/>
              <a:gd name="T4" fmla="*/ 19 w 92"/>
              <a:gd name="T5" fmla="*/ 7 h 44"/>
              <a:gd name="T6" fmla="*/ 4 w 92"/>
              <a:gd name="T7" fmla="*/ 7 h 44"/>
              <a:gd name="T8" fmla="*/ 0 w 92"/>
              <a:gd name="T9" fmla="*/ 3 h 44"/>
              <a:gd name="T10" fmla="*/ 4 w 92"/>
              <a:gd name="T11" fmla="*/ 0 h 44"/>
              <a:gd name="T12" fmla="*/ 22 w 92"/>
              <a:gd name="T13" fmla="*/ 0 h 44"/>
              <a:gd name="T14" fmla="*/ 25 w 92"/>
              <a:gd name="T15" fmla="*/ 2 h 44"/>
              <a:gd name="T16" fmla="*/ 40 w 92"/>
              <a:gd name="T17" fmla="*/ 37 h 44"/>
              <a:gd name="T18" fmla="*/ 88 w 92"/>
              <a:gd name="T19" fmla="*/ 37 h 44"/>
              <a:gd name="T20" fmla="*/ 92 w 92"/>
              <a:gd name="T21" fmla="*/ 40 h 44"/>
              <a:gd name="T22" fmla="*/ 88 w 92"/>
              <a:gd name="T23" fmla="*/ 44 h 44"/>
              <a:gd name="T24" fmla="*/ 38 w 92"/>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44">
                <a:moveTo>
                  <a:pt x="38" y="44"/>
                </a:moveTo>
                <a:cubicBezTo>
                  <a:pt x="34" y="42"/>
                  <a:pt x="34" y="42"/>
                  <a:pt x="34" y="42"/>
                </a:cubicBezTo>
                <a:cubicBezTo>
                  <a:pt x="19" y="7"/>
                  <a:pt x="19" y="7"/>
                  <a:pt x="19" y="7"/>
                </a:cubicBezTo>
                <a:cubicBezTo>
                  <a:pt x="4" y="7"/>
                  <a:pt x="4" y="7"/>
                  <a:pt x="4" y="7"/>
                </a:cubicBezTo>
                <a:cubicBezTo>
                  <a:pt x="2" y="7"/>
                  <a:pt x="0" y="5"/>
                  <a:pt x="0" y="3"/>
                </a:cubicBezTo>
                <a:cubicBezTo>
                  <a:pt x="0" y="1"/>
                  <a:pt x="2" y="0"/>
                  <a:pt x="4" y="0"/>
                </a:cubicBezTo>
                <a:cubicBezTo>
                  <a:pt x="22" y="0"/>
                  <a:pt x="22" y="0"/>
                  <a:pt x="22" y="0"/>
                </a:cubicBezTo>
                <a:cubicBezTo>
                  <a:pt x="25" y="2"/>
                  <a:pt x="25" y="2"/>
                  <a:pt x="25" y="2"/>
                </a:cubicBezTo>
                <a:cubicBezTo>
                  <a:pt x="40" y="37"/>
                  <a:pt x="40" y="37"/>
                  <a:pt x="40" y="37"/>
                </a:cubicBezTo>
                <a:cubicBezTo>
                  <a:pt x="88" y="37"/>
                  <a:pt x="88" y="37"/>
                  <a:pt x="88" y="37"/>
                </a:cubicBezTo>
                <a:cubicBezTo>
                  <a:pt x="90" y="37"/>
                  <a:pt x="92" y="38"/>
                  <a:pt x="92" y="40"/>
                </a:cubicBezTo>
                <a:cubicBezTo>
                  <a:pt x="92" y="43"/>
                  <a:pt x="90" y="44"/>
                  <a:pt x="88" y="44"/>
                </a:cubicBezTo>
                <a:lnTo>
                  <a:pt x="38"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02" name="Freeform 110"/>
          <p:cNvSpPr>
            <a:spLocks/>
          </p:cNvSpPr>
          <p:nvPr/>
        </p:nvSpPr>
        <p:spPr bwMode="auto">
          <a:xfrm>
            <a:off x="4678209" y="5156971"/>
            <a:ext cx="305317" cy="169435"/>
          </a:xfrm>
          <a:custGeom>
            <a:avLst/>
            <a:gdLst>
              <a:gd name="T0" fmla="*/ 52 w 77"/>
              <a:gd name="T1" fmla="*/ 23 h 43"/>
              <a:gd name="T2" fmla="*/ 66 w 77"/>
              <a:gd name="T3" fmla="*/ 9 h 43"/>
              <a:gd name="T4" fmla="*/ 74 w 77"/>
              <a:gd name="T5" fmla="*/ 11 h 43"/>
              <a:gd name="T6" fmla="*/ 75 w 77"/>
              <a:gd name="T7" fmla="*/ 10 h 43"/>
              <a:gd name="T8" fmla="*/ 68 w 77"/>
              <a:gd name="T9" fmla="*/ 0 h 43"/>
              <a:gd name="T10" fmla="*/ 50 w 77"/>
              <a:gd name="T11" fmla="*/ 0 h 43"/>
              <a:gd name="T12" fmla="*/ 27 w 77"/>
              <a:gd name="T13" fmla="*/ 0 h 43"/>
              <a:gd name="T14" fmla="*/ 10 w 77"/>
              <a:gd name="T15" fmla="*/ 0 h 43"/>
              <a:gd name="T16" fmla="*/ 3 w 77"/>
              <a:gd name="T17" fmla="*/ 10 h 43"/>
              <a:gd name="T18" fmla="*/ 12 w 77"/>
              <a:gd name="T19" fmla="*/ 33 h 43"/>
              <a:gd name="T20" fmla="*/ 27 w 77"/>
              <a:gd name="T21" fmla="*/ 43 h 43"/>
              <a:gd name="T22" fmla="*/ 50 w 77"/>
              <a:gd name="T23" fmla="*/ 43 h 43"/>
              <a:gd name="T24" fmla="*/ 64 w 77"/>
              <a:gd name="T25" fmla="*/ 36 h 43"/>
              <a:gd name="T26" fmla="*/ 52 w 77"/>
              <a:gd name="T27"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43">
                <a:moveTo>
                  <a:pt x="52" y="23"/>
                </a:moveTo>
                <a:cubicBezTo>
                  <a:pt x="52" y="15"/>
                  <a:pt x="58" y="9"/>
                  <a:pt x="66" y="9"/>
                </a:cubicBezTo>
                <a:cubicBezTo>
                  <a:pt x="69" y="9"/>
                  <a:pt x="72" y="10"/>
                  <a:pt x="74" y="11"/>
                </a:cubicBezTo>
                <a:cubicBezTo>
                  <a:pt x="75" y="10"/>
                  <a:pt x="75" y="10"/>
                  <a:pt x="75" y="10"/>
                </a:cubicBezTo>
                <a:cubicBezTo>
                  <a:pt x="77" y="4"/>
                  <a:pt x="74" y="0"/>
                  <a:pt x="68" y="0"/>
                </a:cubicBezTo>
                <a:cubicBezTo>
                  <a:pt x="50" y="0"/>
                  <a:pt x="50" y="0"/>
                  <a:pt x="50" y="0"/>
                </a:cubicBezTo>
                <a:cubicBezTo>
                  <a:pt x="44" y="0"/>
                  <a:pt x="34" y="0"/>
                  <a:pt x="27" y="0"/>
                </a:cubicBezTo>
                <a:cubicBezTo>
                  <a:pt x="10" y="0"/>
                  <a:pt x="10" y="0"/>
                  <a:pt x="10" y="0"/>
                </a:cubicBezTo>
                <a:cubicBezTo>
                  <a:pt x="3" y="0"/>
                  <a:pt x="0" y="4"/>
                  <a:pt x="3" y="10"/>
                </a:cubicBezTo>
                <a:cubicBezTo>
                  <a:pt x="12" y="33"/>
                  <a:pt x="12" y="33"/>
                  <a:pt x="12" y="33"/>
                </a:cubicBezTo>
                <a:cubicBezTo>
                  <a:pt x="14" y="39"/>
                  <a:pt x="21" y="43"/>
                  <a:pt x="27" y="43"/>
                </a:cubicBezTo>
                <a:cubicBezTo>
                  <a:pt x="50" y="43"/>
                  <a:pt x="50" y="43"/>
                  <a:pt x="50" y="43"/>
                </a:cubicBezTo>
                <a:cubicBezTo>
                  <a:pt x="55" y="43"/>
                  <a:pt x="60" y="40"/>
                  <a:pt x="64" y="36"/>
                </a:cubicBezTo>
                <a:cubicBezTo>
                  <a:pt x="57" y="35"/>
                  <a:pt x="52" y="29"/>
                  <a:pt x="52" y="2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03" name="Freeform 111"/>
          <p:cNvSpPr>
            <a:spLocks noEditPoints="1"/>
          </p:cNvSpPr>
          <p:nvPr/>
        </p:nvSpPr>
        <p:spPr bwMode="auto">
          <a:xfrm>
            <a:off x="4892938" y="5200587"/>
            <a:ext cx="95622" cy="90589"/>
          </a:xfrm>
          <a:custGeom>
            <a:avLst/>
            <a:gdLst>
              <a:gd name="T0" fmla="*/ 19 w 24"/>
              <a:gd name="T1" fmla="*/ 3 h 23"/>
              <a:gd name="T2" fmla="*/ 12 w 24"/>
              <a:gd name="T3" fmla="*/ 0 h 23"/>
              <a:gd name="T4" fmla="*/ 0 w 24"/>
              <a:gd name="T5" fmla="*/ 12 h 23"/>
              <a:gd name="T6" fmla="*/ 11 w 24"/>
              <a:gd name="T7" fmla="*/ 23 h 23"/>
              <a:gd name="T8" fmla="*/ 12 w 24"/>
              <a:gd name="T9" fmla="*/ 23 h 23"/>
              <a:gd name="T10" fmla="*/ 24 w 24"/>
              <a:gd name="T11" fmla="*/ 12 h 23"/>
              <a:gd name="T12" fmla="*/ 19 w 24"/>
              <a:gd name="T13" fmla="*/ 3 h 23"/>
              <a:gd name="T14" fmla="*/ 15 w 24"/>
              <a:gd name="T15" fmla="*/ 13 h 23"/>
              <a:gd name="T16" fmla="*/ 19 w 24"/>
              <a:gd name="T17" fmla="*/ 17 h 23"/>
              <a:gd name="T18" fmla="*/ 19 w 24"/>
              <a:gd name="T19" fmla="*/ 19 h 23"/>
              <a:gd name="T20" fmla="*/ 18 w 24"/>
              <a:gd name="T21" fmla="*/ 20 h 23"/>
              <a:gd name="T22" fmla="*/ 17 w 24"/>
              <a:gd name="T23" fmla="*/ 19 h 23"/>
              <a:gd name="T24" fmla="*/ 14 w 24"/>
              <a:gd name="T25" fmla="*/ 16 h 23"/>
              <a:gd name="T26" fmla="*/ 12 w 24"/>
              <a:gd name="T27" fmla="*/ 14 h 23"/>
              <a:gd name="T28" fmla="*/ 7 w 24"/>
              <a:gd name="T29" fmla="*/ 19 h 23"/>
              <a:gd name="T30" fmla="*/ 6 w 24"/>
              <a:gd name="T31" fmla="*/ 20 h 23"/>
              <a:gd name="T32" fmla="*/ 4 w 24"/>
              <a:gd name="T33" fmla="*/ 19 h 23"/>
              <a:gd name="T34" fmla="*/ 4 w 24"/>
              <a:gd name="T35" fmla="*/ 17 h 23"/>
              <a:gd name="T36" fmla="*/ 10 w 24"/>
              <a:gd name="T37" fmla="*/ 12 h 23"/>
              <a:gd name="T38" fmla="*/ 4 w 24"/>
              <a:gd name="T39" fmla="*/ 6 h 23"/>
              <a:gd name="T40" fmla="*/ 4 w 24"/>
              <a:gd name="T41" fmla="*/ 4 h 23"/>
              <a:gd name="T42" fmla="*/ 7 w 24"/>
              <a:gd name="T43" fmla="*/ 4 h 23"/>
              <a:gd name="T44" fmla="*/ 12 w 24"/>
              <a:gd name="T45" fmla="*/ 9 h 23"/>
              <a:gd name="T46" fmla="*/ 17 w 24"/>
              <a:gd name="T47" fmla="*/ 4 h 23"/>
              <a:gd name="T48" fmla="*/ 19 w 24"/>
              <a:gd name="T49" fmla="*/ 4 h 23"/>
              <a:gd name="T50" fmla="*/ 19 w 24"/>
              <a:gd name="T51" fmla="*/ 4 h 23"/>
              <a:gd name="T52" fmla="*/ 19 w 24"/>
              <a:gd name="T53" fmla="*/ 6 h 23"/>
              <a:gd name="T54" fmla="*/ 17 w 24"/>
              <a:gd name="T55" fmla="*/ 9 h 23"/>
              <a:gd name="T56" fmla="*/ 14 w 24"/>
              <a:gd name="T57" fmla="*/ 12 h 23"/>
              <a:gd name="T58" fmla="*/ 15 w 24"/>
              <a:gd name="T59"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23">
                <a:moveTo>
                  <a:pt x="19" y="3"/>
                </a:moveTo>
                <a:cubicBezTo>
                  <a:pt x="17" y="1"/>
                  <a:pt x="15" y="0"/>
                  <a:pt x="12" y="0"/>
                </a:cubicBezTo>
                <a:cubicBezTo>
                  <a:pt x="5" y="0"/>
                  <a:pt x="0" y="5"/>
                  <a:pt x="0" y="12"/>
                </a:cubicBezTo>
                <a:cubicBezTo>
                  <a:pt x="0" y="18"/>
                  <a:pt x="5" y="23"/>
                  <a:pt x="11" y="23"/>
                </a:cubicBezTo>
                <a:cubicBezTo>
                  <a:pt x="12" y="23"/>
                  <a:pt x="12" y="23"/>
                  <a:pt x="12" y="23"/>
                </a:cubicBezTo>
                <a:cubicBezTo>
                  <a:pt x="18" y="23"/>
                  <a:pt x="24" y="18"/>
                  <a:pt x="24" y="12"/>
                </a:cubicBezTo>
                <a:cubicBezTo>
                  <a:pt x="24" y="8"/>
                  <a:pt x="22" y="5"/>
                  <a:pt x="19" y="3"/>
                </a:cubicBezTo>
                <a:close/>
                <a:moveTo>
                  <a:pt x="15" y="13"/>
                </a:moveTo>
                <a:cubicBezTo>
                  <a:pt x="19" y="17"/>
                  <a:pt x="19" y="17"/>
                  <a:pt x="19" y="17"/>
                </a:cubicBezTo>
                <a:cubicBezTo>
                  <a:pt x="20" y="17"/>
                  <a:pt x="20" y="18"/>
                  <a:pt x="19" y="19"/>
                </a:cubicBezTo>
                <a:cubicBezTo>
                  <a:pt x="19" y="19"/>
                  <a:pt x="19" y="20"/>
                  <a:pt x="18" y="20"/>
                </a:cubicBezTo>
                <a:cubicBezTo>
                  <a:pt x="18" y="20"/>
                  <a:pt x="17" y="19"/>
                  <a:pt x="17" y="19"/>
                </a:cubicBezTo>
                <a:cubicBezTo>
                  <a:pt x="14" y="16"/>
                  <a:pt x="14" y="16"/>
                  <a:pt x="14" y="16"/>
                </a:cubicBezTo>
                <a:cubicBezTo>
                  <a:pt x="12" y="14"/>
                  <a:pt x="12" y="14"/>
                  <a:pt x="12" y="14"/>
                </a:cubicBezTo>
                <a:cubicBezTo>
                  <a:pt x="7" y="19"/>
                  <a:pt x="7" y="19"/>
                  <a:pt x="7" y="19"/>
                </a:cubicBezTo>
                <a:cubicBezTo>
                  <a:pt x="6" y="19"/>
                  <a:pt x="6" y="20"/>
                  <a:pt x="6" y="20"/>
                </a:cubicBezTo>
                <a:cubicBezTo>
                  <a:pt x="5" y="20"/>
                  <a:pt x="5" y="19"/>
                  <a:pt x="4" y="19"/>
                </a:cubicBezTo>
                <a:cubicBezTo>
                  <a:pt x="4" y="18"/>
                  <a:pt x="4" y="17"/>
                  <a:pt x="4" y="17"/>
                </a:cubicBezTo>
                <a:cubicBezTo>
                  <a:pt x="10" y="12"/>
                  <a:pt x="10" y="12"/>
                  <a:pt x="10" y="12"/>
                </a:cubicBezTo>
                <a:cubicBezTo>
                  <a:pt x="4" y="6"/>
                  <a:pt x="4" y="6"/>
                  <a:pt x="4" y="6"/>
                </a:cubicBezTo>
                <a:cubicBezTo>
                  <a:pt x="4" y="6"/>
                  <a:pt x="4" y="5"/>
                  <a:pt x="4" y="4"/>
                </a:cubicBezTo>
                <a:cubicBezTo>
                  <a:pt x="5" y="3"/>
                  <a:pt x="6" y="3"/>
                  <a:pt x="7" y="4"/>
                </a:cubicBezTo>
                <a:cubicBezTo>
                  <a:pt x="12" y="9"/>
                  <a:pt x="12" y="9"/>
                  <a:pt x="12" y="9"/>
                </a:cubicBezTo>
                <a:cubicBezTo>
                  <a:pt x="17" y="4"/>
                  <a:pt x="17" y="4"/>
                  <a:pt x="17" y="4"/>
                </a:cubicBezTo>
                <a:cubicBezTo>
                  <a:pt x="18" y="3"/>
                  <a:pt x="18" y="3"/>
                  <a:pt x="19" y="4"/>
                </a:cubicBezTo>
                <a:cubicBezTo>
                  <a:pt x="19" y="4"/>
                  <a:pt x="19" y="4"/>
                  <a:pt x="19" y="4"/>
                </a:cubicBezTo>
                <a:cubicBezTo>
                  <a:pt x="20" y="5"/>
                  <a:pt x="20" y="6"/>
                  <a:pt x="19" y="6"/>
                </a:cubicBezTo>
                <a:cubicBezTo>
                  <a:pt x="17" y="9"/>
                  <a:pt x="17" y="9"/>
                  <a:pt x="17" y="9"/>
                </a:cubicBezTo>
                <a:cubicBezTo>
                  <a:pt x="14" y="12"/>
                  <a:pt x="14" y="12"/>
                  <a:pt x="14" y="12"/>
                </a:cubicBezTo>
                <a:lnTo>
                  <a:pt x="15" y="1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04" name="Freeform 112"/>
          <p:cNvSpPr>
            <a:spLocks noEditPoints="1"/>
          </p:cNvSpPr>
          <p:nvPr/>
        </p:nvSpPr>
        <p:spPr bwMode="auto">
          <a:xfrm>
            <a:off x="5246904" y="5113354"/>
            <a:ext cx="102332" cy="320415"/>
          </a:xfrm>
          <a:custGeom>
            <a:avLst/>
            <a:gdLst>
              <a:gd name="T0" fmla="*/ 22 w 26"/>
              <a:gd name="T1" fmla="*/ 0 h 81"/>
              <a:gd name="T2" fmla="*/ 4 w 26"/>
              <a:gd name="T3" fmla="*/ 0 h 81"/>
              <a:gd name="T4" fmla="*/ 0 w 26"/>
              <a:gd name="T5" fmla="*/ 1 h 81"/>
              <a:gd name="T6" fmla="*/ 0 w 26"/>
              <a:gd name="T7" fmla="*/ 80 h 81"/>
              <a:gd name="T8" fmla="*/ 4 w 26"/>
              <a:gd name="T9" fmla="*/ 81 h 81"/>
              <a:gd name="T10" fmla="*/ 22 w 26"/>
              <a:gd name="T11" fmla="*/ 81 h 81"/>
              <a:gd name="T12" fmla="*/ 26 w 26"/>
              <a:gd name="T13" fmla="*/ 80 h 81"/>
              <a:gd name="T14" fmla="*/ 26 w 26"/>
              <a:gd name="T15" fmla="*/ 1 h 81"/>
              <a:gd name="T16" fmla="*/ 22 w 26"/>
              <a:gd name="T17" fmla="*/ 0 h 81"/>
              <a:gd name="T18" fmla="*/ 24 w 26"/>
              <a:gd name="T19" fmla="*/ 71 h 81"/>
              <a:gd name="T20" fmla="*/ 23 w 26"/>
              <a:gd name="T21" fmla="*/ 72 h 81"/>
              <a:gd name="T22" fmla="*/ 3 w 26"/>
              <a:gd name="T23" fmla="*/ 72 h 81"/>
              <a:gd name="T24" fmla="*/ 3 w 26"/>
              <a:gd name="T25" fmla="*/ 71 h 81"/>
              <a:gd name="T26" fmla="*/ 3 w 26"/>
              <a:gd name="T27" fmla="*/ 69 h 81"/>
              <a:gd name="T28" fmla="*/ 3 w 26"/>
              <a:gd name="T29" fmla="*/ 69 h 81"/>
              <a:gd name="T30" fmla="*/ 23 w 26"/>
              <a:gd name="T31" fmla="*/ 69 h 81"/>
              <a:gd name="T32" fmla="*/ 24 w 26"/>
              <a:gd name="T33" fmla="*/ 69 h 81"/>
              <a:gd name="T34" fmla="*/ 24 w 26"/>
              <a:gd name="T35" fmla="*/ 71 h 81"/>
              <a:gd name="T36" fmla="*/ 24 w 26"/>
              <a:gd name="T37" fmla="*/ 23 h 81"/>
              <a:gd name="T38" fmla="*/ 23 w 26"/>
              <a:gd name="T39" fmla="*/ 24 h 81"/>
              <a:gd name="T40" fmla="*/ 3 w 26"/>
              <a:gd name="T41" fmla="*/ 24 h 81"/>
              <a:gd name="T42" fmla="*/ 3 w 26"/>
              <a:gd name="T43" fmla="*/ 23 h 81"/>
              <a:gd name="T44" fmla="*/ 3 w 26"/>
              <a:gd name="T45" fmla="*/ 21 h 81"/>
              <a:gd name="T46" fmla="*/ 3 w 26"/>
              <a:gd name="T47" fmla="*/ 21 h 81"/>
              <a:gd name="T48" fmla="*/ 23 w 26"/>
              <a:gd name="T49" fmla="*/ 21 h 81"/>
              <a:gd name="T50" fmla="*/ 24 w 26"/>
              <a:gd name="T51" fmla="*/ 21 h 81"/>
              <a:gd name="T52" fmla="*/ 24 w 26"/>
              <a:gd name="T53" fmla="*/ 23 h 81"/>
              <a:gd name="T54" fmla="*/ 24 w 26"/>
              <a:gd name="T55" fmla="*/ 14 h 81"/>
              <a:gd name="T56" fmla="*/ 23 w 26"/>
              <a:gd name="T57" fmla="*/ 14 h 81"/>
              <a:gd name="T58" fmla="*/ 3 w 26"/>
              <a:gd name="T59" fmla="*/ 14 h 81"/>
              <a:gd name="T60" fmla="*/ 3 w 26"/>
              <a:gd name="T61" fmla="*/ 14 h 81"/>
              <a:gd name="T62" fmla="*/ 3 w 26"/>
              <a:gd name="T63" fmla="*/ 12 h 81"/>
              <a:gd name="T64" fmla="*/ 3 w 26"/>
              <a:gd name="T65" fmla="*/ 11 h 81"/>
              <a:gd name="T66" fmla="*/ 23 w 26"/>
              <a:gd name="T67" fmla="*/ 11 h 81"/>
              <a:gd name="T68" fmla="*/ 24 w 26"/>
              <a:gd name="T69" fmla="*/ 12 h 81"/>
              <a:gd name="T70" fmla="*/ 24 w 26"/>
              <a:gd name="T71" fmla="*/ 1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81">
                <a:moveTo>
                  <a:pt x="22" y="0"/>
                </a:moveTo>
                <a:cubicBezTo>
                  <a:pt x="4" y="0"/>
                  <a:pt x="4" y="0"/>
                  <a:pt x="4" y="0"/>
                </a:cubicBezTo>
                <a:cubicBezTo>
                  <a:pt x="1" y="0"/>
                  <a:pt x="0" y="1"/>
                  <a:pt x="0" y="1"/>
                </a:cubicBezTo>
                <a:cubicBezTo>
                  <a:pt x="0" y="80"/>
                  <a:pt x="0" y="80"/>
                  <a:pt x="0" y="80"/>
                </a:cubicBezTo>
                <a:cubicBezTo>
                  <a:pt x="0" y="81"/>
                  <a:pt x="1" y="81"/>
                  <a:pt x="4" y="81"/>
                </a:cubicBezTo>
                <a:cubicBezTo>
                  <a:pt x="22" y="81"/>
                  <a:pt x="22" y="81"/>
                  <a:pt x="22" y="81"/>
                </a:cubicBezTo>
                <a:cubicBezTo>
                  <a:pt x="24" y="81"/>
                  <a:pt x="26" y="81"/>
                  <a:pt x="26" y="80"/>
                </a:cubicBezTo>
                <a:cubicBezTo>
                  <a:pt x="26" y="1"/>
                  <a:pt x="26" y="1"/>
                  <a:pt x="26" y="1"/>
                </a:cubicBezTo>
                <a:cubicBezTo>
                  <a:pt x="26" y="1"/>
                  <a:pt x="24" y="0"/>
                  <a:pt x="22" y="0"/>
                </a:cubicBezTo>
                <a:close/>
                <a:moveTo>
                  <a:pt x="24" y="71"/>
                </a:moveTo>
                <a:cubicBezTo>
                  <a:pt x="23" y="72"/>
                  <a:pt x="23" y="72"/>
                  <a:pt x="23" y="72"/>
                </a:cubicBezTo>
                <a:cubicBezTo>
                  <a:pt x="3" y="72"/>
                  <a:pt x="3" y="72"/>
                  <a:pt x="3" y="72"/>
                </a:cubicBezTo>
                <a:cubicBezTo>
                  <a:pt x="3" y="71"/>
                  <a:pt x="3" y="71"/>
                  <a:pt x="3" y="71"/>
                </a:cubicBezTo>
                <a:cubicBezTo>
                  <a:pt x="3" y="69"/>
                  <a:pt x="3" y="69"/>
                  <a:pt x="3" y="69"/>
                </a:cubicBezTo>
                <a:cubicBezTo>
                  <a:pt x="3" y="69"/>
                  <a:pt x="3" y="69"/>
                  <a:pt x="3" y="69"/>
                </a:cubicBezTo>
                <a:cubicBezTo>
                  <a:pt x="23" y="69"/>
                  <a:pt x="23" y="69"/>
                  <a:pt x="23" y="69"/>
                </a:cubicBezTo>
                <a:cubicBezTo>
                  <a:pt x="24" y="69"/>
                  <a:pt x="24" y="69"/>
                  <a:pt x="24" y="69"/>
                </a:cubicBezTo>
                <a:lnTo>
                  <a:pt x="24" y="71"/>
                </a:lnTo>
                <a:close/>
                <a:moveTo>
                  <a:pt x="24" y="23"/>
                </a:moveTo>
                <a:cubicBezTo>
                  <a:pt x="23" y="24"/>
                  <a:pt x="23" y="24"/>
                  <a:pt x="23" y="24"/>
                </a:cubicBezTo>
                <a:cubicBezTo>
                  <a:pt x="3" y="24"/>
                  <a:pt x="3" y="24"/>
                  <a:pt x="3" y="24"/>
                </a:cubicBezTo>
                <a:cubicBezTo>
                  <a:pt x="3" y="23"/>
                  <a:pt x="3" y="23"/>
                  <a:pt x="3" y="23"/>
                </a:cubicBezTo>
                <a:cubicBezTo>
                  <a:pt x="3" y="21"/>
                  <a:pt x="3" y="21"/>
                  <a:pt x="3" y="21"/>
                </a:cubicBezTo>
                <a:cubicBezTo>
                  <a:pt x="3" y="21"/>
                  <a:pt x="3" y="21"/>
                  <a:pt x="3" y="21"/>
                </a:cubicBezTo>
                <a:cubicBezTo>
                  <a:pt x="23" y="21"/>
                  <a:pt x="23" y="21"/>
                  <a:pt x="23" y="21"/>
                </a:cubicBezTo>
                <a:cubicBezTo>
                  <a:pt x="24" y="21"/>
                  <a:pt x="24" y="21"/>
                  <a:pt x="24" y="21"/>
                </a:cubicBezTo>
                <a:lnTo>
                  <a:pt x="24" y="23"/>
                </a:lnTo>
                <a:close/>
                <a:moveTo>
                  <a:pt x="24" y="14"/>
                </a:moveTo>
                <a:cubicBezTo>
                  <a:pt x="23" y="14"/>
                  <a:pt x="23" y="14"/>
                  <a:pt x="23" y="14"/>
                </a:cubicBezTo>
                <a:cubicBezTo>
                  <a:pt x="3" y="14"/>
                  <a:pt x="3" y="14"/>
                  <a:pt x="3" y="14"/>
                </a:cubicBezTo>
                <a:cubicBezTo>
                  <a:pt x="3" y="14"/>
                  <a:pt x="3" y="14"/>
                  <a:pt x="3" y="14"/>
                </a:cubicBezTo>
                <a:cubicBezTo>
                  <a:pt x="3" y="12"/>
                  <a:pt x="3" y="12"/>
                  <a:pt x="3" y="12"/>
                </a:cubicBezTo>
                <a:cubicBezTo>
                  <a:pt x="3" y="11"/>
                  <a:pt x="3" y="11"/>
                  <a:pt x="3" y="11"/>
                </a:cubicBezTo>
                <a:cubicBezTo>
                  <a:pt x="23" y="11"/>
                  <a:pt x="23" y="11"/>
                  <a:pt x="23" y="11"/>
                </a:cubicBezTo>
                <a:cubicBezTo>
                  <a:pt x="24" y="12"/>
                  <a:pt x="24" y="12"/>
                  <a:pt x="24" y="12"/>
                </a:cubicBezTo>
                <a:lnTo>
                  <a:pt x="24" y="1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05" name="Freeform 113"/>
          <p:cNvSpPr>
            <a:spLocks noEditPoints="1"/>
          </p:cNvSpPr>
          <p:nvPr/>
        </p:nvSpPr>
        <p:spPr bwMode="auto">
          <a:xfrm>
            <a:off x="5352590" y="5096578"/>
            <a:ext cx="219762" cy="333836"/>
          </a:xfrm>
          <a:custGeom>
            <a:avLst/>
            <a:gdLst>
              <a:gd name="T0" fmla="*/ 55 w 55"/>
              <a:gd name="T1" fmla="*/ 74 h 84"/>
              <a:gd name="T2" fmla="*/ 25 w 55"/>
              <a:gd name="T3" fmla="*/ 1 h 84"/>
              <a:gd name="T4" fmla="*/ 20 w 55"/>
              <a:gd name="T5" fmla="*/ 1 h 84"/>
              <a:gd name="T6" fmla="*/ 3 w 55"/>
              <a:gd name="T7" fmla="*/ 8 h 84"/>
              <a:gd name="T8" fmla="*/ 0 w 55"/>
              <a:gd name="T9" fmla="*/ 11 h 84"/>
              <a:gd name="T10" fmla="*/ 30 w 55"/>
              <a:gd name="T11" fmla="*/ 84 h 84"/>
              <a:gd name="T12" fmla="*/ 34 w 55"/>
              <a:gd name="T13" fmla="*/ 83 h 84"/>
              <a:gd name="T14" fmla="*/ 51 w 55"/>
              <a:gd name="T15" fmla="*/ 76 h 84"/>
              <a:gd name="T16" fmla="*/ 55 w 55"/>
              <a:gd name="T17" fmla="*/ 74 h 84"/>
              <a:gd name="T18" fmla="*/ 8 w 55"/>
              <a:gd name="T19" fmla="*/ 21 h 84"/>
              <a:gd name="T20" fmla="*/ 7 w 55"/>
              <a:gd name="T21" fmla="*/ 19 h 84"/>
              <a:gd name="T22" fmla="*/ 7 w 55"/>
              <a:gd name="T23" fmla="*/ 19 h 84"/>
              <a:gd name="T24" fmla="*/ 26 w 55"/>
              <a:gd name="T25" fmla="*/ 11 h 84"/>
              <a:gd name="T26" fmla="*/ 26 w 55"/>
              <a:gd name="T27" fmla="*/ 11 h 84"/>
              <a:gd name="T28" fmla="*/ 27 w 55"/>
              <a:gd name="T29" fmla="*/ 13 h 84"/>
              <a:gd name="T30" fmla="*/ 27 w 55"/>
              <a:gd name="T31" fmla="*/ 14 h 84"/>
              <a:gd name="T32" fmla="*/ 9 w 55"/>
              <a:gd name="T33" fmla="*/ 22 h 84"/>
              <a:gd name="T34" fmla="*/ 8 w 55"/>
              <a:gd name="T35" fmla="*/ 21 h 84"/>
              <a:gd name="T36" fmla="*/ 12 w 55"/>
              <a:gd name="T37" fmla="*/ 30 h 84"/>
              <a:gd name="T38" fmla="*/ 11 w 55"/>
              <a:gd name="T39" fmla="*/ 28 h 84"/>
              <a:gd name="T40" fmla="*/ 11 w 55"/>
              <a:gd name="T41" fmla="*/ 28 h 84"/>
              <a:gd name="T42" fmla="*/ 29 w 55"/>
              <a:gd name="T43" fmla="*/ 20 h 84"/>
              <a:gd name="T44" fmla="*/ 30 w 55"/>
              <a:gd name="T45" fmla="*/ 20 h 84"/>
              <a:gd name="T46" fmla="*/ 31 w 55"/>
              <a:gd name="T47" fmla="*/ 22 h 84"/>
              <a:gd name="T48" fmla="*/ 31 w 55"/>
              <a:gd name="T49" fmla="*/ 23 h 84"/>
              <a:gd name="T50" fmla="*/ 12 w 55"/>
              <a:gd name="T51" fmla="*/ 30 h 84"/>
              <a:gd name="T52" fmla="*/ 49 w 55"/>
              <a:gd name="T53" fmla="*/ 67 h 84"/>
              <a:gd name="T54" fmla="*/ 31 w 55"/>
              <a:gd name="T55" fmla="*/ 75 h 84"/>
              <a:gd name="T56" fmla="*/ 30 w 55"/>
              <a:gd name="T57" fmla="*/ 75 h 84"/>
              <a:gd name="T58" fmla="*/ 29 w 55"/>
              <a:gd name="T59" fmla="*/ 72 h 84"/>
              <a:gd name="T60" fmla="*/ 30 w 55"/>
              <a:gd name="T61" fmla="*/ 72 h 84"/>
              <a:gd name="T62" fmla="*/ 48 w 55"/>
              <a:gd name="T63" fmla="*/ 64 h 84"/>
              <a:gd name="T64" fmla="*/ 48 w 55"/>
              <a:gd name="T65" fmla="*/ 65 h 84"/>
              <a:gd name="T66" fmla="*/ 49 w 55"/>
              <a:gd name="T67" fmla="*/ 6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 h="84">
                <a:moveTo>
                  <a:pt x="55" y="74"/>
                </a:moveTo>
                <a:cubicBezTo>
                  <a:pt x="25" y="1"/>
                  <a:pt x="25" y="1"/>
                  <a:pt x="25" y="1"/>
                </a:cubicBezTo>
                <a:cubicBezTo>
                  <a:pt x="24" y="0"/>
                  <a:pt x="22" y="0"/>
                  <a:pt x="20" y="1"/>
                </a:cubicBezTo>
                <a:cubicBezTo>
                  <a:pt x="3" y="8"/>
                  <a:pt x="3" y="8"/>
                  <a:pt x="3" y="8"/>
                </a:cubicBezTo>
                <a:cubicBezTo>
                  <a:pt x="1" y="9"/>
                  <a:pt x="0" y="10"/>
                  <a:pt x="0" y="11"/>
                </a:cubicBezTo>
                <a:cubicBezTo>
                  <a:pt x="30" y="84"/>
                  <a:pt x="30" y="84"/>
                  <a:pt x="30" y="84"/>
                </a:cubicBezTo>
                <a:cubicBezTo>
                  <a:pt x="30" y="84"/>
                  <a:pt x="32" y="84"/>
                  <a:pt x="34" y="83"/>
                </a:cubicBezTo>
                <a:cubicBezTo>
                  <a:pt x="51" y="76"/>
                  <a:pt x="51" y="76"/>
                  <a:pt x="51" y="76"/>
                </a:cubicBezTo>
                <a:cubicBezTo>
                  <a:pt x="53" y="75"/>
                  <a:pt x="55" y="74"/>
                  <a:pt x="55" y="74"/>
                </a:cubicBezTo>
                <a:close/>
                <a:moveTo>
                  <a:pt x="8" y="21"/>
                </a:moveTo>
                <a:cubicBezTo>
                  <a:pt x="7" y="19"/>
                  <a:pt x="7" y="19"/>
                  <a:pt x="7" y="19"/>
                </a:cubicBezTo>
                <a:cubicBezTo>
                  <a:pt x="7" y="19"/>
                  <a:pt x="7" y="19"/>
                  <a:pt x="7" y="19"/>
                </a:cubicBezTo>
                <a:cubicBezTo>
                  <a:pt x="26" y="11"/>
                  <a:pt x="26" y="11"/>
                  <a:pt x="26" y="11"/>
                </a:cubicBezTo>
                <a:cubicBezTo>
                  <a:pt x="26" y="11"/>
                  <a:pt x="26" y="11"/>
                  <a:pt x="26" y="11"/>
                </a:cubicBezTo>
                <a:cubicBezTo>
                  <a:pt x="27" y="13"/>
                  <a:pt x="27" y="13"/>
                  <a:pt x="27" y="13"/>
                </a:cubicBezTo>
                <a:cubicBezTo>
                  <a:pt x="27" y="14"/>
                  <a:pt x="27" y="14"/>
                  <a:pt x="27" y="14"/>
                </a:cubicBezTo>
                <a:cubicBezTo>
                  <a:pt x="9" y="22"/>
                  <a:pt x="9" y="22"/>
                  <a:pt x="9" y="22"/>
                </a:cubicBezTo>
                <a:lnTo>
                  <a:pt x="8" y="21"/>
                </a:lnTo>
                <a:close/>
                <a:moveTo>
                  <a:pt x="12" y="30"/>
                </a:moveTo>
                <a:cubicBezTo>
                  <a:pt x="11" y="28"/>
                  <a:pt x="11" y="28"/>
                  <a:pt x="11" y="28"/>
                </a:cubicBezTo>
                <a:cubicBezTo>
                  <a:pt x="11" y="28"/>
                  <a:pt x="11" y="28"/>
                  <a:pt x="11" y="28"/>
                </a:cubicBezTo>
                <a:cubicBezTo>
                  <a:pt x="29" y="20"/>
                  <a:pt x="29" y="20"/>
                  <a:pt x="29" y="20"/>
                </a:cubicBezTo>
                <a:cubicBezTo>
                  <a:pt x="30" y="20"/>
                  <a:pt x="30" y="20"/>
                  <a:pt x="30" y="20"/>
                </a:cubicBezTo>
                <a:cubicBezTo>
                  <a:pt x="31" y="22"/>
                  <a:pt x="31" y="22"/>
                  <a:pt x="31" y="22"/>
                </a:cubicBezTo>
                <a:cubicBezTo>
                  <a:pt x="31" y="23"/>
                  <a:pt x="31" y="23"/>
                  <a:pt x="31" y="23"/>
                </a:cubicBezTo>
                <a:cubicBezTo>
                  <a:pt x="12" y="30"/>
                  <a:pt x="12" y="30"/>
                  <a:pt x="12" y="30"/>
                </a:cubicBezTo>
                <a:close/>
                <a:moveTo>
                  <a:pt x="49" y="67"/>
                </a:moveTo>
                <a:cubicBezTo>
                  <a:pt x="31" y="75"/>
                  <a:pt x="31" y="75"/>
                  <a:pt x="31" y="75"/>
                </a:cubicBezTo>
                <a:cubicBezTo>
                  <a:pt x="30" y="75"/>
                  <a:pt x="30" y="75"/>
                  <a:pt x="30" y="75"/>
                </a:cubicBezTo>
                <a:cubicBezTo>
                  <a:pt x="29" y="72"/>
                  <a:pt x="29" y="72"/>
                  <a:pt x="29" y="72"/>
                </a:cubicBezTo>
                <a:cubicBezTo>
                  <a:pt x="30" y="72"/>
                  <a:pt x="30" y="72"/>
                  <a:pt x="30" y="72"/>
                </a:cubicBezTo>
                <a:cubicBezTo>
                  <a:pt x="48" y="64"/>
                  <a:pt x="48" y="64"/>
                  <a:pt x="48" y="64"/>
                </a:cubicBezTo>
                <a:cubicBezTo>
                  <a:pt x="48" y="65"/>
                  <a:pt x="48" y="65"/>
                  <a:pt x="48" y="65"/>
                </a:cubicBezTo>
                <a:cubicBezTo>
                  <a:pt x="49" y="67"/>
                  <a:pt x="49" y="67"/>
                  <a:pt x="49" y="6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06" name="Oval 114"/>
          <p:cNvSpPr>
            <a:spLocks noChangeArrowheads="1"/>
          </p:cNvSpPr>
          <p:nvPr/>
        </p:nvSpPr>
        <p:spPr bwMode="auto">
          <a:xfrm>
            <a:off x="1334819" y="5378410"/>
            <a:ext cx="52005" cy="52005"/>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07" name="Oval 115"/>
          <p:cNvSpPr>
            <a:spLocks noChangeArrowheads="1"/>
          </p:cNvSpPr>
          <p:nvPr/>
        </p:nvSpPr>
        <p:spPr bwMode="auto">
          <a:xfrm>
            <a:off x="1195580" y="5378410"/>
            <a:ext cx="52005" cy="52005"/>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08" name="Freeform 116"/>
          <p:cNvSpPr>
            <a:spLocks/>
          </p:cNvSpPr>
          <p:nvPr/>
        </p:nvSpPr>
        <p:spPr bwMode="auto">
          <a:xfrm>
            <a:off x="1187193" y="5200587"/>
            <a:ext cx="362355" cy="174467"/>
          </a:xfrm>
          <a:custGeom>
            <a:avLst/>
            <a:gdLst>
              <a:gd name="T0" fmla="*/ 54 w 91"/>
              <a:gd name="T1" fmla="*/ 44 h 44"/>
              <a:gd name="T2" fmla="*/ 57 w 91"/>
              <a:gd name="T3" fmla="*/ 42 h 44"/>
              <a:gd name="T4" fmla="*/ 72 w 91"/>
              <a:gd name="T5" fmla="*/ 7 h 44"/>
              <a:gd name="T6" fmla="*/ 87 w 91"/>
              <a:gd name="T7" fmla="*/ 7 h 44"/>
              <a:gd name="T8" fmla="*/ 91 w 91"/>
              <a:gd name="T9" fmla="*/ 4 h 44"/>
              <a:gd name="T10" fmla="*/ 87 w 91"/>
              <a:gd name="T11" fmla="*/ 0 h 44"/>
              <a:gd name="T12" fmla="*/ 69 w 91"/>
              <a:gd name="T13" fmla="*/ 0 h 44"/>
              <a:gd name="T14" fmla="*/ 66 w 91"/>
              <a:gd name="T15" fmla="*/ 2 h 44"/>
              <a:gd name="T16" fmla="*/ 51 w 91"/>
              <a:gd name="T17" fmla="*/ 37 h 44"/>
              <a:gd name="T18" fmla="*/ 4 w 91"/>
              <a:gd name="T19" fmla="*/ 37 h 44"/>
              <a:gd name="T20" fmla="*/ 0 w 91"/>
              <a:gd name="T21" fmla="*/ 40 h 44"/>
              <a:gd name="T22" fmla="*/ 4 w 91"/>
              <a:gd name="T23" fmla="*/ 44 h 44"/>
              <a:gd name="T24" fmla="*/ 54 w 91"/>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44">
                <a:moveTo>
                  <a:pt x="54" y="44"/>
                </a:moveTo>
                <a:cubicBezTo>
                  <a:pt x="57" y="42"/>
                  <a:pt x="57" y="42"/>
                  <a:pt x="57" y="42"/>
                </a:cubicBezTo>
                <a:cubicBezTo>
                  <a:pt x="72" y="7"/>
                  <a:pt x="72" y="7"/>
                  <a:pt x="72" y="7"/>
                </a:cubicBezTo>
                <a:cubicBezTo>
                  <a:pt x="87" y="7"/>
                  <a:pt x="87" y="7"/>
                  <a:pt x="87" y="7"/>
                </a:cubicBezTo>
                <a:cubicBezTo>
                  <a:pt x="89" y="7"/>
                  <a:pt x="91" y="6"/>
                  <a:pt x="91" y="4"/>
                </a:cubicBezTo>
                <a:cubicBezTo>
                  <a:pt x="91" y="2"/>
                  <a:pt x="89" y="0"/>
                  <a:pt x="87" y="0"/>
                </a:cubicBezTo>
                <a:cubicBezTo>
                  <a:pt x="69" y="0"/>
                  <a:pt x="69" y="0"/>
                  <a:pt x="69" y="0"/>
                </a:cubicBezTo>
                <a:cubicBezTo>
                  <a:pt x="66" y="2"/>
                  <a:pt x="66" y="2"/>
                  <a:pt x="66" y="2"/>
                </a:cubicBezTo>
                <a:cubicBezTo>
                  <a:pt x="51" y="37"/>
                  <a:pt x="51" y="37"/>
                  <a:pt x="51" y="37"/>
                </a:cubicBezTo>
                <a:cubicBezTo>
                  <a:pt x="4" y="37"/>
                  <a:pt x="4" y="37"/>
                  <a:pt x="4" y="37"/>
                </a:cubicBezTo>
                <a:cubicBezTo>
                  <a:pt x="2" y="37"/>
                  <a:pt x="0" y="38"/>
                  <a:pt x="0" y="40"/>
                </a:cubicBezTo>
                <a:cubicBezTo>
                  <a:pt x="0" y="42"/>
                  <a:pt x="2" y="44"/>
                  <a:pt x="4" y="44"/>
                </a:cubicBezTo>
                <a:lnTo>
                  <a:pt x="54"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09" name="Freeform 117"/>
          <p:cNvSpPr>
            <a:spLocks noEditPoints="1"/>
          </p:cNvSpPr>
          <p:nvPr/>
        </p:nvSpPr>
        <p:spPr bwMode="auto">
          <a:xfrm>
            <a:off x="1135189" y="5160325"/>
            <a:ext cx="301962" cy="171112"/>
          </a:xfrm>
          <a:custGeom>
            <a:avLst/>
            <a:gdLst>
              <a:gd name="T0" fmla="*/ 67 w 76"/>
              <a:gd name="T1" fmla="*/ 0 h 43"/>
              <a:gd name="T2" fmla="*/ 49 w 76"/>
              <a:gd name="T3" fmla="*/ 0 h 43"/>
              <a:gd name="T4" fmla="*/ 27 w 76"/>
              <a:gd name="T5" fmla="*/ 0 h 43"/>
              <a:gd name="T6" fmla="*/ 9 w 76"/>
              <a:gd name="T7" fmla="*/ 0 h 43"/>
              <a:gd name="T8" fmla="*/ 2 w 76"/>
              <a:gd name="T9" fmla="*/ 10 h 43"/>
              <a:gd name="T10" fmla="*/ 11 w 76"/>
              <a:gd name="T11" fmla="*/ 33 h 43"/>
              <a:gd name="T12" fmla="*/ 27 w 76"/>
              <a:gd name="T13" fmla="*/ 43 h 43"/>
              <a:gd name="T14" fmla="*/ 49 w 76"/>
              <a:gd name="T15" fmla="*/ 43 h 43"/>
              <a:gd name="T16" fmla="*/ 65 w 76"/>
              <a:gd name="T17" fmla="*/ 33 h 43"/>
              <a:gd name="T18" fmla="*/ 74 w 76"/>
              <a:gd name="T19" fmla="*/ 10 h 43"/>
              <a:gd name="T20" fmla="*/ 67 w 76"/>
              <a:gd name="T21" fmla="*/ 0 h 43"/>
              <a:gd name="T22" fmla="*/ 57 w 76"/>
              <a:gd name="T23" fmla="*/ 34 h 43"/>
              <a:gd name="T24" fmla="*/ 18 w 76"/>
              <a:gd name="T25" fmla="*/ 34 h 43"/>
              <a:gd name="T26" fmla="*/ 17 w 76"/>
              <a:gd name="T27" fmla="*/ 32 h 43"/>
              <a:gd name="T28" fmla="*/ 18 w 76"/>
              <a:gd name="T29" fmla="*/ 30 h 43"/>
              <a:gd name="T30" fmla="*/ 57 w 76"/>
              <a:gd name="T31" fmla="*/ 30 h 43"/>
              <a:gd name="T32" fmla="*/ 58 w 76"/>
              <a:gd name="T33" fmla="*/ 32 h 43"/>
              <a:gd name="T34" fmla="*/ 57 w 76"/>
              <a:gd name="T35" fmla="*/ 34 h 43"/>
              <a:gd name="T36" fmla="*/ 62 w 76"/>
              <a:gd name="T37" fmla="*/ 23 h 43"/>
              <a:gd name="T38" fmla="*/ 13 w 76"/>
              <a:gd name="T39" fmla="*/ 23 h 43"/>
              <a:gd name="T40" fmla="*/ 12 w 76"/>
              <a:gd name="T41" fmla="*/ 20 h 43"/>
              <a:gd name="T42" fmla="*/ 13 w 76"/>
              <a:gd name="T43" fmla="*/ 18 h 43"/>
              <a:gd name="T44" fmla="*/ 62 w 76"/>
              <a:gd name="T45" fmla="*/ 18 h 43"/>
              <a:gd name="T46" fmla="*/ 63 w 76"/>
              <a:gd name="T47" fmla="*/ 20 h 43"/>
              <a:gd name="T48" fmla="*/ 62 w 76"/>
              <a:gd name="T49" fmla="*/ 23 h 43"/>
              <a:gd name="T50" fmla="*/ 65 w 76"/>
              <a:gd name="T51" fmla="*/ 11 h 43"/>
              <a:gd name="T52" fmla="*/ 10 w 76"/>
              <a:gd name="T53" fmla="*/ 11 h 43"/>
              <a:gd name="T54" fmla="*/ 8 w 76"/>
              <a:gd name="T55" fmla="*/ 8 h 43"/>
              <a:gd name="T56" fmla="*/ 10 w 76"/>
              <a:gd name="T57" fmla="*/ 6 h 43"/>
              <a:gd name="T58" fmla="*/ 65 w 76"/>
              <a:gd name="T59" fmla="*/ 6 h 43"/>
              <a:gd name="T60" fmla="*/ 67 w 76"/>
              <a:gd name="T61" fmla="*/ 8 h 43"/>
              <a:gd name="T62" fmla="*/ 65 w 76"/>
              <a:gd name="T63" fmla="*/ 1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43">
                <a:moveTo>
                  <a:pt x="67" y="0"/>
                </a:moveTo>
                <a:cubicBezTo>
                  <a:pt x="49" y="0"/>
                  <a:pt x="49" y="0"/>
                  <a:pt x="49" y="0"/>
                </a:cubicBezTo>
                <a:cubicBezTo>
                  <a:pt x="43" y="0"/>
                  <a:pt x="33" y="0"/>
                  <a:pt x="27" y="0"/>
                </a:cubicBezTo>
                <a:cubicBezTo>
                  <a:pt x="9" y="0"/>
                  <a:pt x="9" y="0"/>
                  <a:pt x="9" y="0"/>
                </a:cubicBezTo>
                <a:cubicBezTo>
                  <a:pt x="3" y="0"/>
                  <a:pt x="0" y="5"/>
                  <a:pt x="2" y="10"/>
                </a:cubicBezTo>
                <a:cubicBezTo>
                  <a:pt x="11" y="33"/>
                  <a:pt x="11" y="33"/>
                  <a:pt x="11" y="33"/>
                </a:cubicBezTo>
                <a:cubicBezTo>
                  <a:pt x="14" y="39"/>
                  <a:pt x="21" y="43"/>
                  <a:pt x="27" y="43"/>
                </a:cubicBezTo>
                <a:cubicBezTo>
                  <a:pt x="49" y="43"/>
                  <a:pt x="49" y="43"/>
                  <a:pt x="49" y="43"/>
                </a:cubicBezTo>
                <a:cubicBezTo>
                  <a:pt x="55" y="43"/>
                  <a:pt x="62" y="39"/>
                  <a:pt x="65" y="33"/>
                </a:cubicBezTo>
                <a:cubicBezTo>
                  <a:pt x="74" y="10"/>
                  <a:pt x="74" y="10"/>
                  <a:pt x="74" y="10"/>
                </a:cubicBezTo>
                <a:cubicBezTo>
                  <a:pt x="76" y="5"/>
                  <a:pt x="73" y="0"/>
                  <a:pt x="67" y="0"/>
                </a:cubicBezTo>
                <a:close/>
                <a:moveTo>
                  <a:pt x="57" y="34"/>
                </a:moveTo>
                <a:cubicBezTo>
                  <a:pt x="18" y="34"/>
                  <a:pt x="18" y="34"/>
                  <a:pt x="18" y="34"/>
                </a:cubicBezTo>
                <a:cubicBezTo>
                  <a:pt x="18" y="34"/>
                  <a:pt x="17" y="34"/>
                  <a:pt x="17" y="32"/>
                </a:cubicBezTo>
                <a:cubicBezTo>
                  <a:pt x="17" y="31"/>
                  <a:pt x="18" y="30"/>
                  <a:pt x="18" y="30"/>
                </a:cubicBezTo>
                <a:cubicBezTo>
                  <a:pt x="57" y="30"/>
                  <a:pt x="57" y="30"/>
                  <a:pt x="57" y="30"/>
                </a:cubicBezTo>
                <a:cubicBezTo>
                  <a:pt x="57" y="30"/>
                  <a:pt x="58" y="31"/>
                  <a:pt x="58" y="32"/>
                </a:cubicBezTo>
                <a:cubicBezTo>
                  <a:pt x="58" y="34"/>
                  <a:pt x="57" y="34"/>
                  <a:pt x="57" y="34"/>
                </a:cubicBezTo>
                <a:close/>
                <a:moveTo>
                  <a:pt x="62" y="23"/>
                </a:moveTo>
                <a:cubicBezTo>
                  <a:pt x="13" y="23"/>
                  <a:pt x="13" y="23"/>
                  <a:pt x="13" y="23"/>
                </a:cubicBezTo>
                <a:cubicBezTo>
                  <a:pt x="13" y="23"/>
                  <a:pt x="12" y="22"/>
                  <a:pt x="12" y="20"/>
                </a:cubicBezTo>
                <a:cubicBezTo>
                  <a:pt x="12" y="19"/>
                  <a:pt x="13" y="18"/>
                  <a:pt x="13" y="18"/>
                </a:cubicBezTo>
                <a:cubicBezTo>
                  <a:pt x="62" y="18"/>
                  <a:pt x="62" y="18"/>
                  <a:pt x="62" y="18"/>
                </a:cubicBezTo>
                <a:cubicBezTo>
                  <a:pt x="63" y="18"/>
                  <a:pt x="63" y="19"/>
                  <a:pt x="63" y="20"/>
                </a:cubicBezTo>
                <a:cubicBezTo>
                  <a:pt x="63" y="22"/>
                  <a:pt x="63" y="23"/>
                  <a:pt x="62" y="23"/>
                </a:cubicBezTo>
                <a:close/>
                <a:moveTo>
                  <a:pt x="65" y="11"/>
                </a:moveTo>
                <a:cubicBezTo>
                  <a:pt x="10" y="11"/>
                  <a:pt x="10" y="11"/>
                  <a:pt x="10" y="11"/>
                </a:cubicBezTo>
                <a:cubicBezTo>
                  <a:pt x="9" y="11"/>
                  <a:pt x="8" y="10"/>
                  <a:pt x="8" y="8"/>
                </a:cubicBezTo>
                <a:cubicBezTo>
                  <a:pt x="8" y="7"/>
                  <a:pt x="9" y="6"/>
                  <a:pt x="10" y="6"/>
                </a:cubicBezTo>
                <a:cubicBezTo>
                  <a:pt x="65" y="6"/>
                  <a:pt x="65" y="6"/>
                  <a:pt x="65" y="6"/>
                </a:cubicBezTo>
                <a:cubicBezTo>
                  <a:pt x="66" y="6"/>
                  <a:pt x="67" y="7"/>
                  <a:pt x="67" y="8"/>
                </a:cubicBezTo>
                <a:cubicBezTo>
                  <a:pt x="67" y="10"/>
                  <a:pt x="66" y="11"/>
                  <a:pt x="65" y="1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0" name="Freeform 118"/>
          <p:cNvSpPr>
            <a:spLocks noEditPoints="1"/>
          </p:cNvSpPr>
          <p:nvPr/>
        </p:nvSpPr>
        <p:spPr bwMode="auto">
          <a:xfrm>
            <a:off x="4138032" y="830527"/>
            <a:ext cx="229828" cy="286865"/>
          </a:xfrm>
          <a:custGeom>
            <a:avLst/>
            <a:gdLst>
              <a:gd name="T0" fmla="*/ 48 w 58"/>
              <a:gd name="T1" fmla="*/ 45 h 72"/>
              <a:gd name="T2" fmla="*/ 42 w 58"/>
              <a:gd name="T3" fmla="*/ 8 h 72"/>
              <a:gd name="T4" fmla="*/ 19 w 58"/>
              <a:gd name="T5" fmla="*/ 14 h 72"/>
              <a:gd name="T6" fmla="*/ 15 w 58"/>
              <a:gd name="T7" fmla="*/ 17 h 72"/>
              <a:gd name="T8" fmla="*/ 15 w 58"/>
              <a:gd name="T9" fmla="*/ 49 h 72"/>
              <a:gd name="T10" fmla="*/ 28 w 58"/>
              <a:gd name="T11" fmla="*/ 58 h 72"/>
              <a:gd name="T12" fmla="*/ 26 w 58"/>
              <a:gd name="T13" fmla="*/ 70 h 72"/>
              <a:gd name="T14" fmla="*/ 55 w 58"/>
              <a:gd name="T15" fmla="*/ 72 h 72"/>
              <a:gd name="T16" fmla="*/ 18 w 58"/>
              <a:gd name="T17" fmla="*/ 16 h 72"/>
              <a:gd name="T18" fmla="*/ 16 w 58"/>
              <a:gd name="T19" fmla="*/ 16 h 72"/>
              <a:gd name="T20" fmla="*/ 18 w 58"/>
              <a:gd name="T21" fmla="*/ 15 h 72"/>
              <a:gd name="T22" fmla="*/ 43 w 58"/>
              <a:gd name="T23" fmla="*/ 47 h 72"/>
              <a:gd name="T24" fmla="*/ 37 w 58"/>
              <a:gd name="T25" fmla="*/ 50 h 72"/>
              <a:gd name="T26" fmla="*/ 41 w 58"/>
              <a:gd name="T27" fmla="*/ 47 h 72"/>
              <a:gd name="T28" fmla="*/ 43 w 58"/>
              <a:gd name="T29" fmla="*/ 45 h 72"/>
              <a:gd name="T30" fmla="*/ 19 w 58"/>
              <a:gd name="T31" fmla="*/ 26 h 72"/>
              <a:gd name="T32" fmla="*/ 25 w 58"/>
              <a:gd name="T33" fmla="*/ 45 h 72"/>
              <a:gd name="T34" fmla="*/ 24 w 58"/>
              <a:gd name="T35" fmla="*/ 34 h 72"/>
              <a:gd name="T36" fmla="*/ 21 w 58"/>
              <a:gd name="T37" fmla="*/ 23 h 72"/>
              <a:gd name="T38" fmla="*/ 20 w 58"/>
              <a:gd name="T39" fmla="*/ 19 h 72"/>
              <a:gd name="T40" fmla="*/ 22 w 58"/>
              <a:gd name="T41" fmla="*/ 21 h 72"/>
              <a:gd name="T42" fmla="*/ 32 w 58"/>
              <a:gd name="T43" fmla="*/ 31 h 72"/>
              <a:gd name="T44" fmla="*/ 24 w 58"/>
              <a:gd name="T45" fmla="*/ 21 h 72"/>
              <a:gd name="T46" fmla="*/ 21 w 58"/>
              <a:gd name="T47" fmla="*/ 18 h 72"/>
              <a:gd name="T48" fmla="*/ 23 w 58"/>
              <a:gd name="T49" fmla="*/ 19 h 72"/>
              <a:gd name="T50" fmla="*/ 34 w 58"/>
              <a:gd name="T51" fmla="*/ 21 h 72"/>
              <a:gd name="T52" fmla="*/ 47 w 58"/>
              <a:gd name="T53" fmla="*/ 23 h 72"/>
              <a:gd name="T54" fmla="*/ 27 w 58"/>
              <a:gd name="T55" fmla="*/ 18 h 72"/>
              <a:gd name="T56" fmla="*/ 47 w 58"/>
              <a:gd name="T57" fmla="*/ 19 h 72"/>
              <a:gd name="T58" fmla="*/ 21 w 58"/>
              <a:gd name="T59" fmla="*/ 46 h 72"/>
              <a:gd name="T60" fmla="*/ 27 w 58"/>
              <a:gd name="T61" fmla="*/ 51 h 72"/>
              <a:gd name="T62" fmla="*/ 13 w 58"/>
              <a:gd name="T63" fmla="*/ 39 h 72"/>
              <a:gd name="T64" fmla="*/ 22 w 58"/>
              <a:gd name="T65" fmla="*/ 48 h 72"/>
              <a:gd name="T66" fmla="*/ 36 w 58"/>
              <a:gd name="T67" fmla="*/ 44 h 72"/>
              <a:gd name="T68" fmla="*/ 49 w 58"/>
              <a:gd name="T69" fmla="*/ 20 h 72"/>
              <a:gd name="T70" fmla="*/ 27 w 58"/>
              <a:gd name="T71" fmla="*/ 16 h 72"/>
              <a:gd name="T72" fmla="*/ 54 w 58"/>
              <a:gd name="T73" fmla="*/ 22 h 72"/>
              <a:gd name="T74" fmla="*/ 41 w 58"/>
              <a:gd name="T75" fmla="*/ 44 h 72"/>
              <a:gd name="T76" fmla="*/ 32 w 58"/>
              <a:gd name="T77" fmla="*/ 49 h 72"/>
              <a:gd name="T78" fmla="*/ 24 w 58"/>
              <a:gd name="T79" fmla="*/ 68 h 72"/>
              <a:gd name="T80" fmla="*/ 35 w 58"/>
              <a:gd name="T81" fmla="*/ 53 h 72"/>
              <a:gd name="T82" fmla="*/ 39 w 58"/>
              <a:gd name="T83" fmla="*/ 70 h 72"/>
              <a:gd name="T84" fmla="*/ 28 w 58"/>
              <a:gd name="T85" fmla="*/ 69 h 72"/>
              <a:gd name="T86" fmla="*/ 43 w 58"/>
              <a:gd name="T87" fmla="*/ 49 h 72"/>
              <a:gd name="T88" fmla="*/ 52 w 58"/>
              <a:gd name="T89" fmla="*/ 60 h 72"/>
              <a:gd name="T90" fmla="*/ 11 w 58"/>
              <a:gd name="T91" fmla="*/ 10 h 72"/>
              <a:gd name="T92" fmla="*/ 16 w 58"/>
              <a:gd name="T93" fmla="*/ 7 h 72"/>
              <a:gd name="T94" fmla="*/ 9 w 58"/>
              <a:gd name="T95" fmla="*/ 16 h 72"/>
              <a:gd name="T96" fmla="*/ 5 w 58"/>
              <a:gd name="T97" fmla="*/ 4 h 72"/>
              <a:gd name="T98" fmla="*/ 15 w 58"/>
              <a:gd name="T99" fmla="*/ 0 h 72"/>
              <a:gd name="T100" fmla="*/ 2 w 58"/>
              <a:gd name="T101" fmla="*/ 15 h 72"/>
              <a:gd name="T102" fmla="*/ 8 w 58"/>
              <a:gd name="T103" fmla="*/ 7 h 72"/>
              <a:gd name="T104" fmla="*/ 13 w 58"/>
              <a:gd name="T105" fmla="*/ 3 h 72"/>
              <a:gd name="T106" fmla="*/ 6 w 58"/>
              <a:gd name="T107" fmla="*/ 1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72">
                <a:moveTo>
                  <a:pt x="58" y="68"/>
                </a:moveTo>
                <a:cubicBezTo>
                  <a:pt x="53" y="60"/>
                  <a:pt x="53" y="60"/>
                  <a:pt x="53" y="60"/>
                </a:cubicBezTo>
                <a:cubicBezTo>
                  <a:pt x="52" y="58"/>
                  <a:pt x="51" y="55"/>
                  <a:pt x="50" y="53"/>
                </a:cubicBezTo>
                <a:cubicBezTo>
                  <a:pt x="46" y="47"/>
                  <a:pt x="46" y="47"/>
                  <a:pt x="46" y="47"/>
                </a:cubicBezTo>
                <a:cubicBezTo>
                  <a:pt x="47" y="46"/>
                  <a:pt x="47" y="46"/>
                  <a:pt x="48" y="45"/>
                </a:cubicBezTo>
                <a:cubicBezTo>
                  <a:pt x="53" y="40"/>
                  <a:pt x="56" y="33"/>
                  <a:pt x="56" y="28"/>
                </a:cubicBezTo>
                <a:cubicBezTo>
                  <a:pt x="56" y="26"/>
                  <a:pt x="56" y="25"/>
                  <a:pt x="55" y="24"/>
                </a:cubicBezTo>
                <a:cubicBezTo>
                  <a:pt x="55" y="23"/>
                  <a:pt x="55" y="22"/>
                  <a:pt x="55" y="22"/>
                </a:cubicBezTo>
                <a:cubicBezTo>
                  <a:pt x="55" y="18"/>
                  <a:pt x="54" y="14"/>
                  <a:pt x="52" y="12"/>
                </a:cubicBezTo>
                <a:cubicBezTo>
                  <a:pt x="49" y="10"/>
                  <a:pt x="46" y="8"/>
                  <a:pt x="42" y="8"/>
                </a:cubicBezTo>
                <a:cubicBezTo>
                  <a:pt x="36" y="8"/>
                  <a:pt x="29" y="11"/>
                  <a:pt x="23" y="17"/>
                </a:cubicBezTo>
                <a:cubicBezTo>
                  <a:pt x="20" y="16"/>
                  <a:pt x="20" y="16"/>
                  <a:pt x="20" y="16"/>
                </a:cubicBezTo>
                <a:cubicBezTo>
                  <a:pt x="20" y="15"/>
                  <a:pt x="20" y="15"/>
                  <a:pt x="20" y="15"/>
                </a:cubicBezTo>
                <a:cubicBezTo>
                  <a:pt x="20" y="15"/>
                  <a:pt x="20" y="14"/>
                  <a:pt x="19" y="13"/>
                </a:cubicBezTo>
                <a:cubicBezTo>
                  <a:pt x="19" y="14"/>
                  <a:pt x="19" y="14"/>
                  <a:pt x="19" y="14"/>
                </a:cubicBezTo>
                <a:cubicBezTo>
                  <a:pt x="19" y="13"/>
                  <a:pt x="19" y="13"/>
                  <a:pt x="19" y="13"/>
                </a:cubicBezTo>
                <a:cubicBezTo>
                  <a:pt x="19" y="13"/>
                  <a:pt x="18" y="12"/>
                  <a:pt x="17" y="12"/>
                </a:cubicBezTo>
                <a:cubicBezTo>
                  <a:pt x="16" y="12"/>
                  <a:pt x="15" y="13"/>
                  <a:pt x="15" y="13"/>
                </a:cubicBezTo>
                <a:cubicBezTo>
                  <a:pt x="14" y="14"/>
                  <a:pt x="14" y="15"/>
                  <a:pt x="14" y="15"/>
                </a:cubicBezTo>
                <a:cubicBezTo>
                  <a:pt x="14" y="16"/>
                  <a:pt x="14" y="17"/>
                  <a:pt x="15" y="17"/>
                </a:cubicBezTo>
                <a:cubicBezTo>
                  <a:pt x="15" y="18"/>
                  <a:pt x="16" y="18"/>
                  <a:pt x="17" y="18"/>
                </a:cubicBezTo>
                <a:cubicBezTo>
                  <a:pt x="17" y="18"/>
                  <a:pt x="17" y="18"/>
                  <a:pt x="17" y="18"/>
                </a:cubicBezTo>
                <a:cubicBezTo>
                  <a:pt x="18" y="22"/>
                  <a:pt x="18" y="22"/>
                  <a:pt x="18" y="22"/>
                </a:cubicBezTo>
                <a:cubicBezTo>
                  <a:pt x="14" y="27"/>
                  <a:pt x="11" y="34"/>
                  <a:pt x="11" y="39"/>
                </a:cubicBezTo>
                <a:cubicBezTo>
                  <a:pt x="11" y="43"/>
                  <a:pt x="12" y="47"/>
                  <a:pt x="15" y="49"/>
                </a:cubicBezTo>
                <a:cubicBezTo>
                  <a:pt x="17" y="52"/>
                  <a:pt x="21" y="53"/>
                  <a:pt x="24" y="53"/>
                </a:cubicBezTo>
                <a:cubicBezTo>
                  <a:pt x="24" y="53"/>
                  <a:pt x="24" y="53"/>
                  <a:pt x="24" y="53"/>
                </a:cubicBezTo>
                <a:cubicBezTo>
                  <a:pt x="25" y="53"/>
                  <a:pt x="26" y="53"/>
                  <a:pt x="26" y="53"/>
                </a:cubicBezTo>
                <a:cubicBezTo>
                  <a:pt x="28" y="53"/>
                  <a:pt x="29" y="53"/>
                  <a:pt x="30" y="53"/>
                </a:cubicBezTo>
                <a:cubicBezTo>
                  <a:pt x="29" y="55"/>
                  <a:pt x="28" y="57"/>
                  <a:pt x="28" y="58"/>
                </a:cubicBezTo>
                <a:cubicBezTo>
                  <a:pt x="23" y="66"/>
                  <a:pt x="23" y="66"/>
                  <a:pt x="23" y="66"/>
                </a:cubicBezTo>
                <a:cubicBezTo>
                  <a:pt x="22" y="67"/>
                  <a:pt x="22" y="67"/>
                  <a:pt x="22" y="68"/>
                </a:cubicBezTo>
                <a:cubicBezTo>
                  <a:pt x="22" y="69"/>
                  <a:pt x="23" y="69"/>
                  <a:pt x="23" y="70"/>
                </a:cubicBezTo>
                <a:cubicBezTo>
                  <a:pt x="24" y="70"/>
                  <a:pt x="24" y="70"/>
                  <a:pt x="25" y="70"/>
                </a:cubicBezTo>
                <a:cubicBezTo>
                  <a:pt x="26" y="70"/>
                  <a:pt x="26" y="70"/>
                  <a:pt x="26" y="70"/>
                </a:cubicBezTo>
                <a:cubicBezTo>
                  <a:pt x="26" y="71"/>
                  <a:pt x="26" y="71"/>
                  <a:pt x="27" y="72"/>
                </a:cubicBezTo>
                <a:cubicBezTo>
                  <a:pt x="27" y="72"/>
                  <a:pt x="28" y="72"/>
                  <a:pt x="29" y="72"/>
                </a:cubicBezTo>
                <a:cubicBezTo>
                  <a:pt x="39" y="72"/>
                  <a:pt x="39" y="72"/>
                  <a:pt x="39" y="72"/>
                </a:cubicBezTo>
                <a:cubicBezTo>
                  <a:pt x="41" y="72"/>
                  <a:pt x="44" y="72"/>
                  <a:pt x="46" y="72"/>
                </a:cubicBezTo>
                <a:cubicBezTo>
                  <a:pt x="55" y="72"/>
                  <a:pt x="55" y="72"/>
                  <a:pt x="55" y="72"/>
                </a:cubicBezTo>
                <a:cubicBezTo>
                  <a:pt x="56" y="72"/>
                  <a:pt x="57" y="72"/>
                  <a:pt x="57" y="72"/>
                </a:cubicBezTo>
                <a:cubicBezTo>
                  <a:pt x="58" y="71"/>
                  <a:pt x="58" y="70"/>
                  <a:pt x="58" y="70"/>
                </a:cubicBezTo>
                <a:cubicBezTo>
                  <a:pt x="58" y="69"/>
                  <a:pt x="58" y="68"/>
                  <a:pt x="58" y="68"/>
                </a:cubicBezTo>
                <a:close/>
                <a:moveTo>
                  <a:pt x="18" y="15"/>
                </a:moveTo>
                <a:cubicBezTo>
                  <a:pt x="18" y="16"/>
                  <a:pt x="18" y="16"/>
                  <a:pt x="18" y="16"/>
                </a:cubicBezTo>
                <a:cubicBezTo>
                  <a:pt x="18" y="16"/>
                  <a:pt x="18" y="16"/>
                  <a:pt x="18" y="16"/>
                </a:cubicBezTo>
                <a:cubicBezTo>
                  <a:pt x="18" y="16"/>
                  <a:pt x="18" y="16"/>
                  <a:pt x="18" y="16"/>
                </a:cubicBezTo>
                <a:cubicBezTo>
                  <a:pt x="17" y="17"/>
                  <a:pt x="17" y="17"/>
                  <a:pt x="17" y="17"/>
                </a:cubicBezTo>
                <a:cubicBezTo>
                  <a:pt x="17" y="17"/>
                  <a:pt x="17" y="17"/>
                  <a:pt x="17" y="17"/>
                </a:cubicBezTo>
                <a:cubicBezTo>
                  <a:pt x="16" y="16"/>
                  <a:pt x="16" y="16"/>
                  <a:pt x="16" y="16"/>
                </a:cubicBezTo>
                <a:cubicBezTo>
                  <a:pt x="16" y="15"/>
                  <a:pt x="16" y="15"/>
                  <a:pt x="16" y="15"/>
                </a:cubicBezTo>
                <a:cubicBezTo>
                  <a:pt x="16" y="14"/>
                  <a:pt x="16" y="14"/>
                  <a:pt x="16" y="14"/>
                </a:cubicBezTo>
                <a:cubicBezTo>
                  <a:pt x="17" y="14"/>
                  <a:pt x="17" y="14"/>
                  <a:pt x="17" y="14"/>
                </a:cubicBezTo>
                <a:cubicBezTo>
                  <a:pt x="18" y="14"/>
                  <a:pt x="18" y="14"/>
                  <a:pt x="18" y="14"/>
                </a:cubicBezTo>
                <a:cubicBezTo>
                  <a:pt x="18" y="15"/>
                  <a:pt x="18" y="15"/>
                  <a:pt x="18" y="15"/>
                </a:cubicBezTo>
                <a:close/>
                <a:moveTo>
                  <a:pt x="47" y="44"/>
                </a:moveTo>
                <a:cubicBezTo>
                  <a:pt x="46" y="44"/>
                  <a:pt x="45" y="45"/>
                  <a:pt x="45" y="45"/>
                </a:cubicBezTo>
                <a:cubicBezTo>
                  <a:pt x="44" y="46"/>
                  <a:pt x="44" y="46"/>
                  <a:pt x="44" y="46"/>
                </a:cubicBezTo>
                <a:cubicBezTo>
                  <a:pt x="43" y="46"/>
                  <a:pt x="43" y="46"/>
                  <a:pt x="43" y="46"/>
                </a:cubicBezTo>
                <a:cubicBezTo>
                  <a:pt x="43" y="47"/>
                  <a:pt x="43" y="47"/>
                  <a:pt x="43" y="47"/>
                </a:cubicBezTo>
                <a:cubicBezTo>
                  <a:pt x="42" y="47"/>
                  <a:pt x="42" y="47"/>
                  <a:pt x="42" y="47"/>
                </a:cubicBezTo>
                <a:cubicBezTo>
                  <a:pt x="42" y="48"/>
                  <a:pt x="42" y="48"/>
                  <a:pt x="42" y="48"/>
                </a:cubicBezTo>
                <a:cubicBezTo>
                  <a:pt x="41" y="48"/>
                  <a:pt x="40" y="49"/>
                  <a:pt x="39" y="49"/>
                </a:cubicBezTo>
                <a:cubicBezTo>
                  <a:pt x="39" y="49"/>
                  <a:pt x="38" y="50"/>
                  <a:pt x="38" y="50"/>
                </a:cubicBezTo>
                <a:cubicBezTo>
                  <a:pt x="37" y="50"/>
                  <a:pt x="37" y="50"/>
                  <a:pt x="37" y="50"/>
                </a:cubicBezTo>
                <a:cubicBezTo>
                  <a:pt x="35" y="51"/>
                  <a:pt x="34" y="51"/>
                  <a:pt x="33" y="51"/>
                </a:cubicBezTo>
                <a:cubicBezTo>
                  <a:pt x="34" y="51"/>
                  <a:pt x="34" y="51"/>
                  <a:pt x="34" y="51"/>
                </a:cubicBezTo>
                <a:cubicBezTo>
                  <a:pt x="35" y="50"/>
                  <a:pt x="36" y="50"/>
                  <a:pt x="37" y="49"/>
                </a:cubicBezTo>
                <a:cubicBezTo>
                  <a:pt x="38" y="48"/>
                  <a:pt x="39" y="48"/>
                  <a:pt x="39" y="48"/>
                </a:cubicBezTo>
                <a:cubicBezTo>
                  <a:pt x="40" y="47"/>
                  <a:pt x="40" y="47"/>
                  <a:pt x="41" y="47"/>
                </a:cubicBezTo>
                <a:cubicBezTo>
                  <a:pt x="41" y="47"/>
                  <a:pt x="41" y="47"/>
                  <a:pt x="41" y="47"/>
                </a:cubicBezTo>
                <a:cubicBezTo>
                  <a:pt x="42" y="46"/>
                  <a:pt x="42" y="46"/>
                  <a:pt x="42" y="46"/>
                </a:cubicBezTo>
                <a:cubicBezTo>
                  <a:pt x="42" y="45"/>
                  <a:pt x="42" y="45"/>
                  <a:pt x="42" y="45"/>
                </a:cubicBezTo>
                <a:cubicBezTo>
                  <a:pt x="43" y="45"/>
                  <a:pt x="43" y="45"/>
                  <a:pt x="43" y="45"/>
                </a:cubicBezTo>
                <a:cubicBezTo>
                  <a:pt x="43" y="45"/>
                  <a:pt x="43" y="45"/>
                  <a:pt x="43" y="45"/>
                </a:cubicBezTo>
                <a:cubicBezTo>
                  <a:pt x="44" y="44"/>
                  <a:pt x="44" y="44"/>
                  <a:pt x="44" y="44"/>
                </a:cubicBezTo>
                <a:cubicBezTo>
                  <a:pt x="44" y="44"/>
                  <a:pt x="45" y="43"/>
                  <a:pt x="45" y="43"/>
                </a:cubicBezTo>
                <a:cubicBezTo>
                  <a:pt x="50" y="38"/>
                  <a:pt x="53" y="34"/>
                  <a:pt x="54" y="29"/>
                </a:cubicBezTo>
                <a:cubicBezTo>
                  <a:pt x="54" y="34"/>
                  <a:pt x="51" y="39"/>
                  <a:pt x="47" y="44"/>
                </a:cubicBezTo>
                <a:close/>
                <a:moveTo>
                  <a:pt x="19" y="26"/>
                </a:moveTo>
                <a:cubicBezTo>
                  <a:pt x="21" y="31"/>
                  <a:pt x="21" y="31"/>
                  <a:pt x="21" y="31"/>
                </a:cubicBezTo>
                <a:cubicBezTo>
                  <a:pt x="22" y="34"/>
                  <a:pt x="22" y="34"/>
                  <a:pt x="22" y="34"/>
                </a:cubicBezTo>
                <a:cubicBezTo>
                  <a:pt x="22" y="35"/>
                  <a:pt x="22" y="35"/>
                  <a:pt x="22" y="35"/>
                </a:cubicBezTo>
                <a:cubicBezTo>
                  <a:pt x="22" y="37"/>
                  <a:pt x="22" y="37"/>
                  <a:pt x="22" y="37"/>
                </a:cubicBezTo>
                <a:cubicBezTo>
                  <a:pt x="25" y="45"/>
                  <a:pt x="25" y="45"/>
                  <a:pt x="25" y="45"/>
                </a:cubicBezTo>
                <a:cubicBezTo>
                  <a:pt x="26" y="45"/>
                  <a:pt x="26" y="45"/>
                  <a:pt x="26" y="45"/>
                </a:cubicBezTo>
                <a:cubicBezTo>
                  <a:pt x="26" y="45"/>
                  <a:pt x="26" y="45"/>
                  <a:pt x="26" y="45"/>
                </a:cubicBezTo>
                <a:cubicBezTo>
                  <a:pt x="26" y="45"/>
                  <a:pt x="26" y="45"/>
                  <a:pt x="26" y="45"/>
                </a:cubicBezTo>
                <a:cubicBezTo>
                  <a:pt x="26" y="44"/>
                  <a:pt x="26" y="44"/>
                  <a:pt x="26" y="44"/>
                </a:cubicBezTo>
                <a:cubicBezTo>
                  <a:pt x="24" y="34"/>
                  <a:pt x="24" y="34"/>
                  <a:pt x="24" y="34"/>
                </a:cubicBezTo>
                <a:cubicBezTo>
                  <a:pt x="23" y="33"/>
                  <a:pt x="23" y="33"/>
                  <a:pt x="23" y="33"/>
                </a:cubicBezTo>
                <a:cubicBezTo>
                  <a:pt x="23" y="32"/>
                  <a:pt x="23" y="32"/>
                  <a:pt x="23" y="32"/>
                </a:cubicBezTo>
                <a:cubicBezTo>
                  <a:pt x="23" y="30"/>
                  <a:pt x="23" y="30"/>
                  <a:pt x="23" y="30"/>
                </a:cubicBezTo>
                <a:cubicBezTo>
                  <a:pt x="21" y="24"/>
                  <a:pt x="21" y="24"/>
                  <a:pt x="21" y="24"/>
                </a:cubicBezTo>
                <a:cubicBezTo>
                  <a:pt x="21" y="23"/>
                  <a:pt x="21" y="23"/>
                  <a:pt x="21" y="23"/>
                </a:cubicBezTo>
                <a:cubicBezTo>
                  <a:pt x="20" y="22"/>
                  <a:pt x="20" y="22"/>
                  <a:pt x="20" y="22"/>
                </a:cubicBezTo>
                <a:cubicBezTo>
                  <a:pt x="20" y="22"/>
                  <a:pt x="20" y="22"/>
                  <a:pt x="20" y="22"/>
                </a:cubicBezTo>
                <a:cubicBezTo>
                  <a:pt x="20" y="21"/>
                  <a:pt x="20" y="21"/>
                  <a:pt x="20" y="21"/>
                </a:cubicBezTo>
                <a:cubicBezTo>
                  <a:pt x="20" y="20"/>
                  <a:pt x="20" y="20"/>
                  <a:pt x="20" y="20"/>
                </a:cubicBezTo>
                <a:cubicBezTo>
                  <a:pt x="20" y="19"/>
                  <a:pt x="20" y="19"/>
                  <a:pt x="20" y="19"/>
                </a:cubicBezTo>
                <a:cubicBezTo>
                  <a:pt x="20" y="20"/>
                  <a:pt x="20" y="20"/>
                  <a:pt x="20" y="20"/>
                </a:cubicBezTo>
                <a:cubicBezTo>
                  <a:pt x="21" y="20"/>
                  <a:pt x="21" y="20"/>
                  <a:pt x="21" y="20"/>
                </a:cubicBezTo>
                <a:cubicBezTo>
                  <a:pt x="21" y="21"/>
                  <a:pt x="21" y="21"/>
                  <a:pt x="21" y="21"/>
                </a:cubicBezTo>
                <a:cubicBezTo>
                  <a:pt x="21" y="21"/>
                  <a:pt x="21" y="21"/>
                  <a:pt x="21" y="21"/>
                </a:cubicBezTo>
                <a:cubicBezTo>
                  <a:pt x="22" y="21"/>
                  <a:pt x="22" y="21"/>
                  <a:pt x="22" y="21"/>
                </a:cubicBezTo>
                <a:cubicBezTo>
                  <a:pt x="22" y="22"/>
                  <a:pt x="22" y="22"/>
                  <a:pt x="22" y="22"/>
                </a:cubicBezTo>
                <a:cubicBezTo>
                  <a:pt x="27" y="26"/>
                  <a:pt x="27" y="26"/>
                  <a:pt x="27" y="26"/>
                </a:cubicBezTo>
                <a:cubicBezTo>
                  <a:pt x="27" y="27"/>
                  <a:pt x="27" y="27"/>
                  <a:pt x="27" y="27"/>
                </a:cubicBezTo>
                <a:cubicBezTo>
                  <a:pt x="28" y="28"/>
                  <a:pt x="28" y="28"/>
                  <a:pt x="28" y="28"/>
                </a:cubicBezTo>
                <a:cubicBezTo>
                  <a:pt x="32" y="31"/>
                  <a:pt x="32" y="31"/>
                  <a:pt x="32" y="31"/>
                </a:cubicBezTo>
                <a:cubicBezTo>
                  <a:pt x="33" y="30"/>
                  <a:pt x="33" y="30"/>
                  <a:pt x="33" y="30"/>
                </a:cubicBezTo>
                <a:cubicBezTo>
                  <a:pt x="29" y="26"/>
                  <a:pt x="29" y="26"/>
                  <a:pt x="29" y="26"/>
                </a:cubicBezTo>
                <a:cubicBezTo>
                  <a:pt x="29" y="26"/>
                  <a:pt x="29" y="26"/>
                  <a:pt x="29" y="26"/>
                </a:cubicBezTo>
                <a:cubicBezTo>
                  <a:pt x="28" y="25"/>
                  <a:pt x="28" y="25"/>
                  <a:pt x="28" y="25"/>
                </a:cubicBezTo>
                <a:cubicBezTo>
                  <a:pt x="24" y="21"/>
                  <a:pt x="24" y="21"/>
                  <a:pt x="24" y="21"/>
                </a:cubicBezTo>
                <a:cubicBezTo>
                  <a:pt x="23" y="20"/>
                  <a:pt x="23" y="20"/>
                  <a:pt x="23" y="20"/>
                </a:cubicBezTo>
                <a:cubicBezTo>
                  <a:pt x="23" y="20"/>
                  <a:pt x="23" y="20"/>
                  <a:pt x="23" y="20"/>
                </a:cubicBezTo>
                <a:cubicBezTo>
                  <a:pt x="22" y="19"/>
                  <a:pt x="22" y="19"/>
                  <a:pt x="22" y="19"/>
                </a:cubicBezTo>
                <a:cubicBezTo>
                  <a:pt x="22" y="19"/>
                  <a:pt x="22" y="19"/>
                  <a:pt x="22" y="19"/>
                </a:cubicBezTo>
                <a:cubicBezTo>
                  <a:pt x="21" y="18"/>
                  <a:pt x="21" y="18"/>
                  <a:pt x="21" y="18"/>
                </a:cubicBezTo>
                <a:cubicBezTo>
                  <a:pt x="21" y="18"/>
                  <a:pt x="21" y="18"/>
                  <a:pt x="21" y="18"/>
                </a:cubicBezTo>
                <a:cubicBezTo>
                  <a:pt x="21" y="18"/>
                  <a:pt x="21" y="18"/>
                  <a:pt x="21" y="18"/>
                </a:cubicBezTo>
                <a:cubicBezTo>
                  <a:pt x="22" y="18"/>
                  <a:pt x="22" y="18"/>
                  <a:pt x="22" y="18"/>
                </a:cubicBezTo>
                <a:cubicBezTo>
                  <a:pt x="23" y="19"/>
                  <a:pt x="23" y="19"/>
                  <a:pt x="23" y="19"/>
                </a:cubicBezTo>
                <a:cubicBezTo>
                  <a:pt x="23" y="19"/>
                  <a:pt x="23" y="19"/>
                  <a:pt x="23" y="19"/>
                </a:cubicBezTo>
                <a:cubicBezTo>
                  <a:pt x="24" y="19"/>
                  <a:pt x="24" y="19"/>
                  <a:pt x="24" y="19"/>
                </a:cubicBezTo>
                <a:cubicBezTo>
                  <a:pt x="25" y="19"/>
                  <a:pt x="25" y="19"/>
                  <a:pt x="25" y="19"/>
                </a:cubicBezTo>
                <a:cubicBezTo>
                  <a:pt x="32" y="21"/>
                  <a:pt x="32" y="21"/>
                  <a:pt x="32" y="21"/>
                </a:cubicBezTo>
                <a:cubicBezTo>
                  <a:pt x="33" y="21"/>
                  <a:pt x="33" y="21"/>
                  <a:pt x="33" y="21"/>
                </a:cubicBezTo>
                <a:cubicBezTo>
                  <a:pt x="34" y="21"/>
                  <a:pt x="34" y="21"/>
                  <a:pt x="34" y="21"/>
                </a:cubicBezTo>
                <a:cubicBezTo>
                  <a:pt x="35" y="22"/>
                  <a:pt x="35" y="22"/>
                  <a:pt x="35" y="22"/>
                </a:cubicBezTo>
                <a:cubicBezTo>
                  <a:pt x="46" y="25"/>
                  <a:pt x="46" y="25"/>
                  <a:pt x="46" y="25"/>
                </a:cubicBezTo>
                <a:cubicBezTo>
                  <a:pt x="46" y="25"/>
                  <a:pt x="46" y="25"/>
                  <a:pt x="46" y="25"/>
                </a:cubicBezTo>
                <a:cubicBezTo>
                  <a:pt x="47" y="24"/>
                  <a:pt x="47" y="24"/>
                  <a:pt x="47" y="24"/>
                </a:cubicBezTo>
                <a:cubicBezTo>
                  <a:pt x="47" y="23"/>
                  <a:pt x="47" y="23"/>
                  <a:pt x="47" y="23"/>
                </a:cubicBezTo>
                <a:cubicBezTo>
                  <a:pt x="38" y="21"/>
                  <a:pt x="38" y="21"/>
                  <a:pt x="38" y="21"/>
                </a:cubicBezTo>
                <a:cubicBezTo>
                  <a:pt x="36" y="20"/>
                  <a:pt x="36" y="20"/>
                  <a:pt x="36" y="20"/>
                </a:cubicBezTo>
                <a:cubicBezTo>
                  <a:pt x="35" y="20"/>
                  <a:pt x="35" y="20"/>
                  <a:pt x="35" y="20"/>
                </a:cubicBezTo>
                <a:cubicBezTo>
                  <a:pt x="32" y="19"/>
                  <a:pt x="32" y="19"/>
                  <a:pt x="32" y="19"/>
                </a:cubicBezTo>
                <a:cubicBezTo>
                  <a:pt x="27" y="18"/>
                  <a:pt x="27" y="18"/>
                  <a:pt x="27" y="18"/>
                </a:cubicBezTo>
                <a:cubicBezTo>
                  <a:pt x="31" y="15"/>
                  <a:pt x="35" y="14"/>
                  <a:pt x="39" y="14"/>
                </a:cubicBezTo>
                <a:cubicBezTo>
                  <a:pt x="42" y="14"/>
                  <a:pt x="44" y="14"/>
                  <a:pt x="46" y="16"/>
                </a:cubicBezTo>
                <a:cubicBezTo>
                  <a:pt x="46" y="17"/>
                  <a:pt x="46" y="17"/>
                  <a:pt x="46" y="17"/>
                </a:cubicBezTo>
                <a:cubicBezTo>
                  <a:pt x="47" y="18"/>
                  <a:pt x="47" y="18"/>
                  <a:pt x="47" y="18"/>
                </a:cubicBezTo>
                <a:cubicBezTo>
                  <a:pt x="47" y="19"/>
                  <a:pt x="47" y="19"/>
                  <a:pt x="47" y="19"/>
                </a:cubicBezTo>
                <a:cubicBezTo>
                  <a:pt x="48" y="20"/>
                  <a:pt x="48" y="21"/>
                  <a:pt x="48" y="23"/>
                </a:cubicBezTo>
                <a:cubicBezTo>
                  <a:pt x="48" y="28"/>
                  <a:pt x="45" y="34"/>
                  <a:pt x="40" y="39"/>
                </a:cubicBezTo>
                <a:cubicBezTo>
                  <a:pt x="35" y="44"/>
                  <a:pt x="29" y="46"/>
                  <a:pt x="24" y="46"/>
                </a:cubicBezTo>
                <a:cubicBezTo>
                  <a:pt x="24" y="46"/>
                  <a:pt x="23" y="46"/>
                  <a:pt x="22" y="46"/>
                </a:cubicBezTo>
                <a:cubicBezTo>
                  <a:pt x="21" y="46"/>
                  <a:pt x="21" y="46"/>
                  <a:pt x="21" y="46"/>
                </a:cubicBezTo>
                <a:cubicBezTo>
                  <a:pt x="21" y="46"/>
                  <a:pt x="20" y="46"/>
                  <a:pt x="20" y="45"/>
                </a:cubicBezTo>
                <a:cubicBezTo>
                  <a:pt x="19" y="45"/>
                  <a:pt x="18" y="45"/>
                  <a:pt x="18" y="44"/>
                </a:cubicBezTo>
                <a:cubicBezTo>
                  <a:pt x="16" y="42"/>
                  <a:pt x="15" y="40"/>
                  <a:pt x="15" y="37"/>
                </a:cubicBezTo>
                <a:cubicBezTo>
                  <a:pt x="15" y="34"/>
                  <a:pt x="17" y="30"/>
                  <a:pt x="19" y="26"/>
                </a:cubicBezTo>
                <a:close/>
                <a:moveTo>
                  <a:pt x="27" y="51"/>
                </a:moveTo>
                <a:cubicBezTo>
                  <a:pt x="26" y="51"/>
                  <a:pt x="26" y="51"/>
                  <a:pt x="25" y="51"/>
                </a:cubicBezTo>
                <a:cubicBezTo>
                  <a:pt x="24" y="51"/>
                  <a:pt x="24" y="51"/>
                  <a:pt x="24" y="51"/>
                </a:cubicBezTo>
                <a:cubicBezTo>
                  <a:pt x="23" y="51"/>
                  <a:pt x="23" y="51"/>
                  <a:pt x="23" y="51"/>
                </a:cubicBezTo>
                <a:cubicBezTo>
                  <a:pt x="20" y="51"/>
                  <a:pt x="18" y="50"/>
                  <a:pt x="16" y="48"/>
                </a:cubicBezTo>
                <a:cubicBezTo>
                  <a:pt x="14" y="46"/>
                  <a:pt x="13" y="43"/>
                  <a:pt x="13" y="39"/>
                </a:cubicBezTo>
                <a:cubicBezTo>
                  <a:pt x="13" y="37"/>
                  <a:pt x="13" y="35"/>
                  <a:pt x="14" y="32"/>
                </a:cubicBezTo>
                <a:cubicBezTo>
                  <a:pt x="14" y="34"/>
                  <a:pt x="14" y="36"/>
                  <a:pt x="14" y="37"/>
                </a:cubicBezTo>
                <a:cubicBezTo>
                  <a:pt x="14" y="40"/>
                  <a:pt x="14" y="43"/>
                  <a:pt x="17" y="45"/>
                </a:cubicBezTo>
                <a:cubicBezTo>
                  <a:pt x="18" y="46"/>
                  <a:pt x="19" y="47"/>
                  <a:pt x="21" y="48"/>
                </a:cubicBezTo>
                <a:cubicBezTo>
                  <a:pt x="21" y="48"/>
                  <a:pt x="22" y="48"/>
                  <a:pt x="22" y="48"/>
                </a:cubicBezTo>
                <a:cubicBezTo>
                  <a:pt x="22" y="48"/>
                  <a:pt x="23" y="48"/>
                  <a:pt x="23" y="48"/>
                </a:cubicBezTo>
                <a:cubicBezTo>
                  <a:pt x="24" y="48"/>
                  <a:pt x="24" y="48"/>
                  <a:pt x="24" y="48"/>
                </a:cubicBezTo>
                <a:cubicBezTo>
                  <a:pt x="24" y="48"/>
                  <a:pt x="24" y="48"/>
                  <a:pt x="24" y="48"/>
                </a:cubicBezTo>
                <a:cubicBezTo>
                  <a:pt x="28" y="48"/>
                  <a:pt x="31" y="47"/>
                  <a:pt x="35" y="45"/>
                </a:cubicBezTo>
                <a:cubicBezTo>
                  <a:pt x="35" y="45"/>
                  <a:pt x="36" y="45"/>
                  <a:pt x="36" y="44"/>
                </a:cubicBezTo>
                <a:cubicBezTo>
                  <a:pt x="37" y="44"/>
                  <a:pt x="38" y="43"/>
                  <a:pt x="39" y="42"/>
                </a:cubicBezTo>
                <a:cubicBezTo>
                  <a:pt x="40" y="42"/>
                  <a:pt x="40" y="42"/>
                  <a:pt x="40" y="42"/>
                </a:cubicBezTo>
                <a:cubicBezTo>
                  <a:pt x="40" y="41"/>
                  <a:pt x="41" y="41"/>
                  <a:pt x="42" y="40"/>
                </a:cubicBezTo>
                <a:cubicBezTo>
                  <a:pt x="47" y="35"/>
                  <a:pt x="50" y="28"/>
                  <a:pt x="50" y="23"/>
                </a:cubicBezTo>
                <a:cubicBezTo>
                  <a:pt x="50" y="22"/>
                  <a:pt x="50" y="21"/>
                  <a:pt x="49" y="20"/>
                </a:cubicBezTo>
                <a:cubicBezTo>
                  <a:pt x="49" y="19"/>
                  <a:pt x="49" y="19"/>
                  <a:pt x="49" y="19"/>
                </a:cubicBezTo>
                <a:cubicBezTo>
                  <a:pt x="49" y="18"/>
                  <a:pt x="49" y="18"/>
                  <a:pt x="49" y="18"/>
                </a:cubicBezTo>
                <a:cubicBezTo>
                  <a:pt x="48" y="17"/>
                  <a:pt x="48" y="16"/>
                  <a:pt x="47" y="15"/>
                </a:cubicBezTo>
                <a:cubicBezTo>
                  <a:pt x="45" y="13"/>
                  <a:pt x="42" y="12"/>
                  <a:pt x="39" y="12"/>
                </a:cubicBezTo>
                <a:cubicBezTo>
                  <a:pt x="35" y="12"/>
                  <a:pt x="31" y="13"/>
                  <a:pt x="27" y="16"/>
                </a:cubicBezTo>
                <a:cubicBezTo>
                  <a:pt x="32" y="12"/>
                  <a:pt x="38" y="10"/>
                  <a:pt x="42" y="10"/>
                </a:cubicBezTo>
                <a:cubicBezTo>
                  <a:pt x="46" y="10"/>
                  <a:pt x="48" y="11"/>
                  <a:pt x="50" y="13"/>
                </a:cubicBezTo>
                <a:cubicBezTo>
                  <a:pt x="52" y="15"/>
                  <a:pt x="53" y="18"/>
                  <a:pt x="54" y="21"/>
                </a:cubicBezTo>
                <a:cubicBezTo>
                  <a:pt x="54" y="22"/>
                  <a:pt x="54" y="22"/>
                  <a:pt x="54" y="22"/>
                </a:cubicBezTo>
                <a:cubicBezTo>
                  <a:pt x="54" y="22"/>
                  <a:pt x="54" y="22"/>
                  <a:pt x="54" y="22"/>
                </a:cubicBezTo>
                <a:cubicBezTo>
                  <a:pt x="54" y="23"/>
                  <a:pt x="54" y="23"/>
                  <a:pt x="53" y="24"/>
                </a:cubicBezTo>
                <a:cubicBezTo>
                  <a:pt x="53" y="30"/>
                  <a:pt x="50" y="36"/>
                  <a:pt x="44" y="41"/>
                </a:cubicBezTo>
                <a:cubicBezTo>
                  <a:pt x="43" y="42"/>
                  <a:pt x="43" y="43"/>
                  <a:pt x="42" y="43"/>
                </a:cubicBezTo>
                <a:cubicBezTo>
                  <a:pt x="41" y="44"/>
                  <a:pt x="41" y="44"/>
                  <a:pt x="41" y="44"/>
                </a:cubicBezTo>
                <a:cubicBezTo>
                  <a:pt x="41" y="44"/>
                  <a:pt x="41" y="44"/>
                  <a:pt x="41" y="44"/>
                </a:cubicBezTo>
                <a:cubicBezTo>
                  <a:pt x="40" y="45"/>
                  <a:pt x="40" y="45"/>
                  <a:pt x="40" y="45"/>
                </a:cubicBezTo>
                <a:cubicBezTo>
                  <a:pt x="39" y="45"/>
                  <a:pt x="39" y="45"/>
                  <a:pt x="39" y="45"/>
                </a:cubicBezTo>
                <a:cubicBezTo>
                  <a:pt x="38" y="46"/>
                  <a:pt x="37" y="47"/>
                  <a:pt x="35" y="48"/>
                </a:cubicBezTo>
                <a:cubicBezTo>
                  <a:pt x="35" y="48"/>
                  <a:pt x="34" y="48"/>
                  <a:pt x="34" y="49"/>
                </a:cubicBezTo>
                <a:cubicBezTo>
                  <a:pt x="33" y="49"/>
                  <a:pt x="33" y="49"/>
                  <a:pt x="32" y="49"/>
                </a:cubicBezTo>
                <a:cubicBezTo>
                  <a:pt x="30" y="50"/>
                  <a:pt x="29" y="51"/>
                  <a:pt x="27" y="51"/>
                </a:cubicBezTo>
                <a:close/>
                <a:moveTo>
                  <a:pt x="26" y="68"/>
                </a:moveTo>
                <a:cubicBezTo>
                  <a:pt x="26" y="69"/>
                  <a:pt x="26" y="69"/>
                  <a:pt x="26" y="69"/>
                </a:cubicBezTo>
                <a:cubicBezTo>
                  <a:pt x="25" y="69"/>
                  <a:pt x="25" y="69"/>
                  <a:pt x="25" y="69"/>
                </a:cubicBezTo>
                <a:cubicBezTo>
                  <a:pt x="24" y="69"/>
                  <a:pt x="24" y="68"/>
                  <a:pt x="24" y="68"/>
                </a:cubicBezTo>
                <a:cubicBezTo>
                  <a:pt x="24" y="68"/>
                  <a:pt x="24" y="67"/>
                  <a:pt x="24" y="67"/>
                </a:cubicBezTo>
                <a:cubicBezTo>
                  <a:pt x="29" y="59"/>
                  <a:pt x="29" y="59"/>
                  <a:pt x="29" y="59"/>
                </a:cubicBezTo>
                <a:cubicBezTo>
                  <a:pt x="30" y="57"/>
                  <a:pt x="31" y="55"/>
                  <a:pt x="32" y="53"/>
                </a:cubicBezTo>
                <a:cubicBezTo>
                  <a:pt x="33" y="53"/>
                  <a:pt x="34" y="53"/>
                  <a:pt x="35" y="53"/>
                </a:cubicBezTo>
                <a:cubicBezTo>
                  <a:pt x="35" y="53"/>
                  <a:pt x="35" y="53"/>
                  <a:pt x="35" y="53"/>
                </a:cubicBezTo>
                <a:cubicBezTo>
                  <a:pt x="34" y="55"/>
                  <a:pt x="32" y="58"/>
                  <a:pt x="31" y="60"/>
                </a:cubicBezTo>
                <a:lnTo>
                  <a:pt x="26" y="68"/>
                </a:lnTo>
                <a:close/>
                <a:moveTo>
                  <a:pt x="55" y="70"/>
                </a:moveTo>
                <a:cubicBezTo>
                  <a:pt x="46" y="70"/>
                  <a:pt x="46" y="70"/>
                  <a:pt x="46" y="70"/>
                </a:cubicBezTo>
                <a:cubicBezTo>
                  <a:pt x="44" y="70"/>
                  <a:pt x="41" y="70"/>
                  <a:pt x="39" y="70"/>
                </a:cubicBezTo>
                <a:cubicBezTo>
                  <a:pt x="29" y="70"/>
                  <a:pt x="29" y="70"/>
                  <a:pt x="29" y="70"/>
                </a:cubicBezTo>
                <a:cubicBezTo>
                  <a:pt x="29" y="70"/>
                  <a:pt x="29" y="70"/>
                  <a:pt x="29" y="70"/>
                </a:cubicBezTo>
                <a:cubicBezTo>
                  <a:pt x="28" y="70"/>
                  <a:pt x="28" y="70"/>
                  <a:pt x="28" y="70"/>
                </a:cubicBezTo>
                <a:cubicBezTo>
                  <a:pt x="28" y="70"/>
                  <a:pt x="28" y="70"/>
                  <a:pt x="28" y="70"/>
                </a:cubicBezTo>
                <a:cubicBezTo>
                  <a:pt x="28" y="69"/>
                  <a:pt x="28" y="69"/>
                  <a:pt x="28" y="69"/>
                </a:cubicBezTo>
                <a:cubicBezTo>
                  <a:pt x="28" y="69"/>
                  <a:pt x="28" y="69"/>
                  <a:pt x="28" y="69"/>
                </a:cubicBezTo>
                <a:cubicBezTo>
                  <a:pt x="33" y="60"/>
                  <a:pt x="33" y="60"/>
                  <a:pt x="33" y="60"/>
                </a:cubicBezTo>
                <a:cubicBezTo>
                  <a:pt x="34" y="59"/>
                  <a:pt x="35" y="56"/>
                  <a:pt x="36" y="54"/>
                </a:cubicBezTo>
                <a:cubicBezTo>
                  <a:pt x="38" y="52"/>
                  <a:pt x="38" y="52"/>
                  <a:pt x="38" y="52"/>
                </a:cubicBezTo>
                <a:cubicBezTo>
                  <a:pt x="39" y="51"/>
                  <a:pt x="41" y="50"/>
                  <a:pt x="43" y="49"/>
                </a:cubicBezTo>
                <a:cubicBezTo>
                  <a:pt x="43" y="49"/>
                  <a:pt x="43" y="49"/>
                  <a:pt x="43" y="49"/>
                </a:cubicBezTo>
                <a:cubicBezTo>
                  <a:pt x="44" y="48"/>
                  <a:pt x="44" y="48"/>
                  <a:pt x="44" y="48"/>
                </a:cubicBezTo>
                <a:cubicBezTo>
                  <a:pt x="44" y="48"/>
                  <a:pt x="44" y="48"/>
                  <a:pt x="44" y="48"/>
                </a:cubicBezTo>
                <a:cubicBezTo>
                  <a:pt x="48" y="54"/>
                  <a:pt x="48" y="54"/>
                  <a:pt x="48" y="54"/>
                </a:cubicBezTo>
                <a:cubicBezTo>
                  <a:pt x="49" y="56"/>
                  <a:pt x="51" y="59"/>
                  <a:pt x="52" y="60"/>
                </a:cubicBezTo>
                <a:cubicBezTo>
                  <a:pt x="56" y="69"/>
                  <a:pt x="56" y="69"/>
                  <a:pt x="56" y="69"/>
                </a:cubicBezTo>
                <a:cubicBezTo>
                  <a:pt x="57" y="69"/>
                  <a:pt x="57" y="69"/>
                  <a:pt x="57" y="70"/>
                </a:cubicBezTo>
                <a:cubicBezTo>
                  <a:pt x="57" y="70"/>
                  <a:pt x="56" y="70"/>
                  <a:pt x="55" y="70"/>
                </a:cubicBezTo>
                <a:close/>
                <a:moveTo>
                  <a:pt x="10" y="13"/>
                </a:moveTo>
                <a:cubicBezTo>
                  <a:pt x="10" y="12"/>
                  <a:pt x="10" y="11"/>
                  <a:pt x="11" y="10"/>
                </a:cubicBezTo>
                <a:cubicBezTo>
                  <a:pt x="12" y="9"/>
                  <a:pt x="13" y="9"/>
                  <a:pt x="14" y="9"/>
                </a:cubicBezTo>
                <a:cubicBezTo>
                  <a:pt x="15" y="9"/>
                  <a:pt x="15" y="9"/>
                  <a:pt x="16" y="9"/>
                </a:cubicBezTo>
                <a:cubicBezTo>
                  <a:pt x="16" y="9"/>
                  <a:pt x="17" y="9"/>
                  <a:pt x="17" y="8"/>
                </a:cubicBezTo>
                <a:cubicBezTo>
                  <a:pt x="17" y="8"/>
                  <a:pt x="17" y="7"/>
                  <a:pt x="16" y="7"/>
                </a:cubicBezTo>
                <a:cubicBezTo>
                  <a:pt x="16" y="7"/>
                  <a:pt x="16" y="7"/>
                  <a:pt x="16" y="7"/>
                </a:cubicBezTo>
                <a:cubicBezTo>
                  <a:pt x="16" y="7"/>
                  <a:pt x="15" y="7"/>
                  <a:pt x="14" y="7"/>
                </a:cubicBezTo>
                <a:cubicBezTo>
                  <a:pt x="13" y="7"/>
                  <a:pt x="11" y="7"/>
                  <a:pt x="10" y="9"/>
                </a:cubicBezTo>
                <a:cubicBezTo>
                  <a:pt x="9" y="10"/>
                  <a:pt x="8" y="12"/>
                  <a:pt x="8" y="13"/>
                </a:cubicBezTo>
                <a:cubicBezTo>
                  <a:pt x="8" y="14"/>
                  <a:pt x="8" y="15"/>
                  <a:pt x="8" y="15"/>
                </a:cubicBezTo>
                <a:cubicBezTo>
                  <a:pt x="8" y="16"/>
                  <a:pt x="9" y="16"/>
                  <a:pt x="9" y="16"/>
                </a:cubicBezTo>
                <a:cubicBezTo>
                  <a:pt x="9" y="16"/>
                  <a:pt x="9" y="16"/>
                  <a:pt x="9" y="16"/>
                </a:cubicBezTo>
                <a:cubicBezTo>
                  <a:pt x="10" y="16"/>
                  <a:pt x="10" y="15"/>
                  <a:pt x="10" y="15"/>
                </a:cubicBezTo>
                <a:cubicBezTo>
                  <a:pt x="10" y="14"/>
                  <a:pt x="10" y="14"/>
                  <a:pt x="10" y="13"/>
                </a:cubicBezTo>
                <a:close/>
                <a:moveTo>
                  <a:pt x="2" y="11"/>
                </a:moveTo>
                <a:cubicBezTo>
                  <a:pt x="2" y="8"/>
                  <a:pt x="3" y="6"/>
                  <a:pt x="5" y="4"/>
                </a:cubicBezTo>
                <a:cubicBezTo>
                  <a:pt x="7" y="2"/>
                  <a:pt x="9" y="1"/>
                  <a:pt x="12" y="1"/>
                </a:cubicBezTo>
                <a:cubicBezTo>
                  <a:pt x="13" y="1"/>
                  <a:pt x="14" y="1"/>
                  <a:pt x="15" y="2"/>
                </a:cubicBezTo>
                <a:cubicBezTo>
                  <a:pt x="15" y="2"/>
                  <a:pt x="16" y="2"/>
                  <a:pt x="16" y="1"/>
                </a:cubicBezTo>
                <a:cubicBezTo>
                  <a:pt x="16" y="1"/>
                  <a:pt x="16" y="0"/>
                  <a:pt x="15" y="0"/>
                </a:cubicBezTo>
                <a:cubicBezTo>
                  <a:pt x="15" y="0"/>
                  <a:pt x="15" y="0"/>
                  <a:pt x="15" y="0"/>
                </a:cubicBezTo>
                <a:cubicBezTo>
                  <a:pt x="14" y="0"/>
                  <a:pt x="13" y="0"/>
                  <a:pt x="12" y="0"/>
                </a:cubicBezTo>
                <a:cubicBezTo>
                  <a:pt x="9" y="0"/>
                  <a:pt x="6" y="1"/>
                  <a:pt x="4" y="3"/>
                </a:cubicBezTo>
                <a:cubicBezTo>
                  <a:pt x="1" y="5"/>
                  <a:pt x="0" y="8"/>
                  <a:pt x="0" y="11"/>
                </a:cubicBezTo>
                <a:cubicBezTo>
                  <a:pt x="0" y="12"/>
                  <a:pt x="0" y="13"/>
                  <a:pt x="1" y="15"/>
                </a:cubicBezTo>
                <a:cubicBezTo>
                  <a:pt x="1" y="15"/>
                  <a:pt x="1" y="15"/>
                  <a:pt x="2" y="15"/>
                </a:cubicBezTo>
                <a:cubicBezTo>
                  <a:pt x="2" y="15"/>
                  <a:pt x="2" y="15"/>
                  <a:pt x="2" y="15"/>
                </a:cubicBezTo>
                <a:cubicBezTo>
                  <a:pt x="2" y="15"/>
                  <a:pt x="3" y="15"/>
                  <a:pt x="2" y="14"/>
                </a:cubicBezTo>
                <a:cubicBezTo>
                  <a:pt x="2" y="13"/>
                  <a:pt x="2" y="12"/>
                  <a:pt x="2" y="11"/>
                </a:cubicBezTo>
                <a:close/>
                <a:moveTo>
                  <a:pt x="6" y="12"/>
                </a:moveTo>
                <a:cubicBezTo>
                  <a:pt x="6" y="10"/>
                  <a:pt x="7" y="9"/>
                  <a:pt x="8" y="7"/>
                </a:cubicBezTo>
                <a:cubicBezTo>
                  <a:pt x="9" y="6"/>
                  <a:pt x="11" y="5"/>
                  <a:pt x="13" y="5"/>
                </a:cubicBezTo>
                <a:cubicBezTo>
                  <a:pt x="14" y="5"/>
                  <a:pt x="14" y="5"/>
                  <a:pt x="15" y="6"/>
                </a:cubicBezTo>
                <a:cubicBezTo>
                  <a:pt x="16" y="6"/>
                  <a:pt x="16" y="5"/>
                  <a:pt x="16" y="5"/>
                </a:cubicBezTo>
                <a:cubicBezTo>
                  <a:pt x="16" y="4"/>
                  <a:pt x="16" y="4"/>
                  <a:pt x="15" y="4"/>
                </a:cubicBezTo>
                <a:cubicBezTo>
                  <a:pt x="15" y="4"/>
                  <a:pt x="14" y="3"/>
                  <a:pt x="13" y="3"/>
                </a:cubicBezTo>
                <a:cubicBezTo>
                  <a:pt x="11" y="3"/>
                  <a:pt x="8" y="4"/>
                  <a:pt x="7" y="6"/>
                </a:cubicBezTo>
                <a:cubicBezTo>
                  <a:pt x="5" y="8"/>
                  <a:pt x="4" y="10"/>
                  <a:pt x="4" y="12"/>
                </a:cubicBezTo>
                <a:cubicBezTo>
                  <a:pt x="4" y="13"/>
                  <a:pt x="4" y="14"/>
                  <a:pt x="5" y="15"/>
                </a:cubicBezTo>
                <a:cubicBezTo>
                  <a:pt x="5" y="15"/>
                  <a:pt x="5" y="15"/>
                  <a:pt x="6" y="15"/>
                </a:cubicBezTo>
                <a:cubicBezTo>
                  <a:pt x="6" y="15"/>
                  <a:pt x="6" y="15"/>
                  <a:pt x="6" y="15"/>
                </a:cubicBezTo>
                <a:cubicBezTo>
                  <a:pt x="6" y="15"/>
                  <a:pt x="6" y="15"/>
                  <a:pt x="6" y="14"/>
                </a:cubicBezTo>
                <a:cubicBezTo>
                  <a:pt x="6" y="14"/>
                  <a:pt x="6" y="13"/>
                  <a:pt x="6"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1" name="Freeform 119"/>
          <p:cNvSpPr>
            <a:spLocks noEditPoints="1"/>
          </p:cNvSpPr>
          <p:nvPr/>
        </p:nvSpPr>
        <p:spPr bwMode="auto">
          <a:xfrm>
            <a:off x="1687108" y="1295212"/>
            <a:ext cx="219762" cy="270089"/>
          </a:xfrm>
          <a:custGeom>
            <a:avLst/>
            <a:gdLst>
              <a:gd name="T0" fmla="*/ 0 w 55"/>
              <a:gd name="T1" fmla="*/ 45 h 68"/>
              <a:gd name="T2" fmla="*/ 19 w 55"/>
              <a:gd name="T3" fmla="*/ 53 h 68"/>
              <a:gd name="T4" fmla="*/ 5 w 55"/>
              <a:gd name="T5" fmla="*/ 60 h 68"/>
              <a:gd name="T6" fmla="*/ 29 w 55"/>
              <a:gd name="T7" fmla="*/ 68 h 68"/>
              <a:gd name="T8" fmla="*/ 52 w 55"/>
              <a:gd name="T9" fmla="*/ 60 h 68"/>
              <a:gd name="T10" fmla="*/ 38 w 55"/>
              <a:gd name="T11" fmla="*/ 53 h 68"/>
              <a:gd name="T12" fmla="*/ 55 w 55"/>
              <a:gd name="T13" fmla="*/ 45 h 68"/>
              <a:gd name="T14" fmla="*/ 55 w 55"/>
              <a:gd name="T15" fmla="*/ 0 h 68"/>
              <a:gd name="T16" fmla="*/ 43 w 55"/>
              <a:gd name="T17" fmla="*/ 61 h 68"/>
              <a:gd name="T18" fmla="*/ 43 w 55"/>
              <a:gd name="T19" fmla="*/ 61 h 68"/>
              <a:gd name="T20" fmla="*/ 28 w 55"/>
              <a:gd name="T21" fmla="*/ 64 h 68"/>
              <a:gd name="T22" fmla="*/ 13 w 55"/>
              <a:gd name="T23" fmla="*/ 61 h 68"/>
              <a:gd name="T24" fmla="*/ 28 w 55"/>
              <a:gd name="T25" fmla="*/ 63 h 68"/>
              <a:gd name="T26" fmla="*/ 20 w 55"/>
              <a:gd name="T27" fmla="*/ 57 h 68"/>
              <a:gd name="T28" fmla="*/ 20 w 55"/>
              <a:gd name="T29" fmla="*/ 53 h 68"/>
              <a:gd name="T30" fmla="*/ 20 w 55"/>
              <a:gd name="T31" fmla="*/ 45 h 68"/>
              <a:gd name="T32" fmla="*/ 37 w 55"/>
              <a:gd name="T33" fmla="*/ 52 h 68"/>
              <a:gd name="T34" fmla="*/ 37 w 55"/>
              <a:gd name="T35" fmla="*/ 53 h 68"/>
              <a:gd name="T36" fmla="*/ 20 w 55"/>
              <a:gd name="T37" fmla="*/ 57 h 68"/>
              <a:gd name="T38" fmla="*/ 38 w 55"/>
              <a:gd name="T39" fmla="*/ 44 h 68"/>
              <a:gd name="T40" fmla="*/ 1 w 55"/>
              <a:gd name="T41" fmla="*/ 44 h 68"/>
              <a:gd name="T42" fmla="*/ 54 w 55"/>
              <a:gd name="T43" fmla="*/ 1 h 68"/>
              <a:gd name="T44" fmla="*/ 50 w 55"/>
              <a:gd name="T45" fmla="*/ 38 h 68"/>
              <a:gd name="T46" fmla="*/ 6 w 55"/>
              <a:gd name="T47" fmla="*/ 5 h 68"/>
              <a:gd name="T48" fmla="*/ 50 w 55"/>
              <a:gd name="T49" fmla="*/ 39 h 68"/>
              <a:gd name="T50" fmla="*/ 47 w 55"/>
              <a:gd name="T51" fmla="*/ 39 h 68"/>
              <a:gd name="T52" fmla="*/ 47 w 55"/>
              <a:gd name="T53" fmla="*/ 43 h 68"/>
              <a:gd name="T54" fmla="*/ 47 w 55"/>
              <a:gd name="T55" fmla="*/ 39 h 68"/>
              <a:gd name="T56" fmla="*/ 47 w 55"/>
              <a:gd name="T57" fmla="*/ 41 h 68"/>
              <a:gd name="T58" fmla="*/ 48 w 55"/>
              <a:gd name="T59" fmla="*/ 41 h 68"/>
              <a:gd name="T60" fmla="*/ 25 w 55"/>
              <a:gd name="T61" fmla="*/ 40 h 68"/>
              <a:gd name="T62" fmla="*/ 25 w 55"/>
              <a:gd name="T63" fmla="*/ 42 h 68"/>
              <a:gd name="T64" fmla="*/ 25 w 55"/>
              <a:gd name="T65" fmla="*/ 40 h 68"/>
              <a:gd name="T66" fmla="*/ 29 w 55"/>
              <a:gd name="T67" fmla="*/ 41 h 68"/>
              <a:gd name="T68" fmla="*/ 31 w 55"/>
              <a:gd name="T69" fmla="*/ 41 h 68"/>
              <a:gd name="T70" fmla="*/ 35 w 55"/>
              <a:gd name="T71" fmla="*/ 40 h 68"/>
              <a:gd name="T72" fmla="*/ 35 w 55"/>
              <a:gd name="T73" fmla="*/ 42 h 68"/>
              <a:gd name="T74" fmla="*/ 35 w 55"/>
              <a:gd name="T75"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68">
                <a:moveTo>
                  <a:pt x="0" y="0"/>
                </a:moveTo>
                <a:cubicBezTo>
                  <a:pt x="0" y="45"/>
                  <a:pt x="0" y="45"/>
                  <a:pt x="0" y="45"/>
                </a:cubicBezTo>
                <a:cubicBezTo>
                  <a:pt x="19" y="45"/>
                  <a:pt x="19" y="45"/>
                  <a:pt x="19" y="45"/>
                </a:cubicBezTo>
                <a:cubicBezTo>
                  <a:pt x="19" y="53"/>
                  <a:pt x="19" y="53"/>
                  <a:pt x="19" y="53"/>
                </a:cubicBezTo>
                <a:cubicBezTo>
                  <a:pt x="16" y="53"/>
                  <a:pt x="14" y="54"/>
                  <a:pt x="12" y="54"/>
                </a:cubicBezTo>
                <a:cubicBezTo>
                  <a:pt x="8" y="56"/>
                  <a:pt x="5" y="57"/>
                  <a:pt x="5" y="60"/>
                </a:cubicBezTo>
                <a:cubicBezTo>
                  <a:pt x="5" y="62"/>
                  <a:pt x="8" y="64"/>
                  <a:pt x="12" y="65"/>
                </a:cubicBezTo>
                <a:cubicBezTo>
                  <a:pt x="16" y="67"/>
                  <a:pt x="22" y="68"/>
                  <a:pt x="29" y="68"/>
                </a:cubicBezTo>
                <a:cubicBezTo>
                  <a:pt x="35" y="68"/>
                  <a:pt x="41" y="67"/>
                  <a:pt x="45" y="65"/>
                </a:cubicBezTo>
                <a:cubicBezTo>
                  <a:pt x="50" y="64"/>
                  <a:pt x="52" y="62"/>
                  <a:pt x="52" y="60"/>
                </a:cubicBezTo>
                <a:cubicBezTo>
                  <a:pt x="52" y="57"/>
                  <a:pt x="50" y="56"/>
                  <a:pt x="45" y="54"/>
                </a:cubicBezTo>
                <a:cubicBezTo>
                  <a:pt x="43" y="54"/>
                  <a:pt x="41" y="53"/>
                  <a:pt x="38" y="53"/>
                </a:cubicBezTo>
                <a:cubicBezTo>
                  <a:pt x="38" y="45"/>
                  <a:pt x="38" y="45"/>
                  <a:pt x="38" y="45"/>
                </a:cubicBezTo>
                <a:cubicBezTo>
                  <a:pt x="55" y="45"/>
                  <a:pt x="55" y="45"/>
                  <a:pt x="55" y="45"/>
                </a:cubicBezTo>
                <a:cubicBezTo>
                  <a:pt x="55" y="44"/>
                  <a:pt x="55" y="44"/>
                  <a:pt x="55" y="44"/>
                </a:cubicBezTo>
                <a:cubicBezTo>
                  <a:pt x="55" y="0"/>
                  <a:pt x="55" y="0"/>
                  <a:pt x="55" y="0"/>
                </a:cubicBezTo>
                <a:lnTo>
                  <a:pt x="0" y="0"/>
                </a:lnTo>
                <a:close/>
                <a:moveTo>
                  <a:pt x="43" y="61"/>
                </a:moveTo>
                <a:cubicBezTo>
                  <a:pt x="43" y="61"/>
                  <a:pt x="43" y="61"/>
                  <a:pt x="43" y="61"/>
                </a:cubicBezTo>
                <a:cubicBezTo>
                  <a:pt x="43" y="61"/>
                  <a:pt x="43" y="61"/>
                  <a:pt x="43" y="61"/>
                </a:cubicBezTo>
                <a:cubicBezTo>
                  <a:pt x="43" y="62"/>
                  <a:pt x="43" y="62"/>
                  <a:pt x="43" y="62"/>
                </a:cubicBezTo>
                <a:cubicBezTo>
                  <a:pt x="39" y="64"/>
                  <a:pt x="33" y="64"/>
                  <a:pt x="28" y="64"/>
                </a:cubicBezTo>
                <a:cubicBezTo>
                  <a:pt x="23" y="64"/>
                  <a:pt x="17" y="64"/>
                  <a:pt x="13" y="62"/>
                </a:cubicBezTo>
                <a:cubicBezTo>
                  <a:pt x="13" y="61"/>
                  <a:pt x="13" y="61"/>
                  <a:pt x="13" y="61"/>
                </a:cubicBezTo>
                <a:cubicBezTo>
                  <a:pt x="13" y="61"/>
                  <a:pt x="13" y="61"/>
                  <a:pt x="13" y="61"/>
                </a:cubicBezTo>
                <a:cubicBezTo>
                  <a:pt x="17" y="63"/>
                  <a:pt x="23" y="63"/>
                  <a:pt x="28" y="63"/>
                </a:cubicBezTo>
                <a:cubicBezTo>
                  <a:pt x="33" y="63"/>
                  <a:pt x="39" y="63"/>
                  <a:pt x="43" y="61"/>
                </a:cubicBezTo>
                <a:close/>
                <a:moveTo>
                  <a:pt x="20" y="57"/>
                </a:moveTo>
                <a:cubicBezTo>
                  <a:pt x="20" y="54"/>
                  <a:pt x="20" y="54"/>
                  <a:pt x="20" y="54"/>
                </a:cubicBezTo>
                <a:cubicBezTo>
                  <a:pt x="20" y="53"/>
                  <a:pt x="20" y="53"/>
                  <a:pt x="20" y="53"/>
                </a:cubicBezTo>
                <a:cubicBezTo>
                  <a:pt x="20" y="53"/>
                  <a:pt x="20" y="53"/>
                  <a:pt x="20" y="53"/>
                </a:cubicBezTo>
                <a:cubicBezTo>
                  <a:pt x="20" y="45"/>
                  <a:pt x="20" y="45"/>
                  <a:pt x="20" y="45"/>
                </a:cubicBezTo>
                <a:cubicBezTo>
                  <a:pt x="37" y="45"/>
                  <a:pt x="37" y="45"/>
                  <a:pt x="37" y="45"/>
                </a:cubicBezTo>
                <a:cubicBezTo>
                  <a:pt x="37" y="52"/>
                  <a:pt x="37" y="52"/>
                  <a:pt x="37" y="52"/>
                </a:cubicBezTo>
                <a:cubicBezTo>
                  <a:pt x="37" y="53"/>
                  <a:pt x="37" y="53"/>
                  <a:pt x="37" y="53"/>
                </a:cubicBezTo>
                <a:cubicBezTo>
                  <a:pt x="37" y="53"/>
                  <a:pt x="37" y="53"/>
                  <a:pt x="37" y="53"/>
                </a:cubicBezTo>
                <a:cubicBezTo>
                  <a:pt x="37" y="57"/>
                  <a:pt x="37" y="57"/>
                  <a:pt x="37" y="57"/>
                </a:cubicBezTo>
                <a:lnTo>
                  <a:pt x="20" y="57"/>
                </a:lnTo>
                <a:close/>
                <a:moveTo>
                  <a:pt x="54" y="44"/>
                </a:moveTo>
                <a:cubicBezTo>
                  <a:pt x="38" y="44"/>
                  <a:pt x="38" y="44"/>
                  <a:pt x="38" y="44"/>
                </a:cubicBezTo>
                <a:cubicBezTo>
                  <a:pt x="19" y="44"/>
                  <a:pt x="19" y="44"/>
                  <a:pt x="19" y="44"/>
                </a:cubicBezTo>
                <a:cubicBezTo>
                  <a:pt x="1" y="44"/>
                  <a:pt x="1" y="44"/>
                  <a:pt x="1" y="44"/>
                </a:cubicBezTo>
                <a:cubicBezTo>
                  <a:pt x="1" y="1"/>
                  <a:pt x="1" y="1"/>
                  <a:pt x="1" y="1"/>
                </a:cubicBezTo>
                <a:cubicBezTo>
                  <a:pt x="54" y="1"/>
                  <a:pt x="54" y="1"/>
                  <a:pt x="54" y="1"/>
                </a:cubicBezTo>
                <a:lnTo>
                  <a:pt x="54" y="44"/>
                </a:lnTo>
                <a:close/>
                <a:moveTo>
                  <a:pt x="50" y="38"/>
                </a:moveTo>
                <a:cubicBezTo>
                  <a:pt x="50" y="5"/>
                  <a:pt x="50" y="5"/>
                  <a:pt x="50" y="5"/>
                </a:cubicBezTo>
                <a:cubicBezTo>
                  <a:pt x="6" y="5"/>
                  <a:pt x="6" y="5"/>
                  <a:pt x="6" y="5"/>
                </a:cubicBezTo>
                <a:cubicBezTo>
                  <a:pt x="6" y="39"/>
                  <a:pt x="6" y="39"/>
                  <a:pt x="6" y="39"/>
                </a:cubicBezTo>
                <a:cubicBezTo>
                  <a:pt x="50" y="39"/>
                  <a:pt x="50" y="39"/>
                  <a:pt x="50" y="39"/>
                </a:cubicBezTo>
                <a:lnTo>
                  <a:pt x="50" y="38"/>
                </a:lnTo>
                <a:close/>
                <a:moveTo>
                  <a:pt x="47" y="39"/>
                </a:moveTo>
                <a:cubicBezTo>
                  <a:pt x="46" y="39"/>
                  <a:pt x="46" y="40"/>
                  <a:pt x="46" y="41"/>
                </a:cubicBezTo>
                <a:cubicBezTo>
                  <a:pt x="46" y="42"/>
                  <a:pt x="46" y="43"/>
                  <a:pt x="47" y="43"/>
                </a:cubicBezTo>
                <a:cubicBezTo>
                  <a:pt x="48" y="43"/>
                  <a:pt x="49" y="42"/>
                  <a:pt x="49" y="41"/>
                </a:cubicBezTo>
                <a:cubicBezTo>
                  <a:pt x="49" y="40"/>
                  <a:pt x="48" y="39"/>
                  <a:pt x="47" y="39"/>
                </a:cubicBezTo>
                <a:close/>
                <a:moveTo>
                  <a:pt x="47" y="42"/>
                </a:moveTo>
                <a:cubicBezTo>
                  <a:pt x="47" y="42"/>
                  <a:pt x="47" y="42"/>
                  <a:pt x="47" y="41"/>
                </a:cubicBezTo>
                <a:cubicBezTo>
                  <a:pt x="47" y="41"/>
                  <a:pt x="47" y="40"/>
                  <a:pt x="47" y="40"/>
                </a:cubicBezTo>
                <a:cubicBezTo>
                  <a:pt x="48" y="40"/>
                  <a:pt x="48" y="41"/>
                  <a:pt x="48" y="41"/>
                </a:cubicBezTo>
                <a:cubicBezTo>
                  <a:pt x="48" y="42"/>
                  <a:pt x="48" y="42"/>
                  <a:pt x="47" y="42"/>
                </a:cubicBezTo>
                <a:close/>
                <a:moveTo>
                  <a:pt x="25" y="40"/>
                </a:moveTo>
                <a:cubicBezTo>
                  <a:pt x="25" y="40"/>
                  <a:pt x="24" y="41"/>
                  <a:pt x="24" y="41"/>
                </a:cubicBezTo>
                <a:cubicBezTo>
                  <a:pt x="24" y="42"/>
                  <a:pt x="25" y="42"/>
                  <a:pt x="25" y="42"/>
                </a:cubicBezTo>
                <a:cubicBezTo>
                  <a:pt x="26" y="42"/>
                  <a:pt x="27" y="42"/>
                  <a:pt x="27" y="41"/>
                </a:cubicBezTo>
                <a:cubicBezTo>
                  <a:pt x="27" y="41"/>
                  <a:pt x="26" y="40"/>
                  <a:pt x="25" y="40"/>
                </a:cubicBezTo>
                <a:close/>
                <a:moveTo>
                  <a:pt x="30" y="40"/>
                </a:moveTo>
                <a:cubicBezTo>
                  <a:pt x="30" y="40"/>
                  <a:pt x="29" y="41"/>
                  <a:pt x="29" y="41"/>
                </a:cubicBezTo>
                <a:cubicBezTo>
                  <a:pt x="29" y="42"/>
                  <a:pt x="30" y="42"/>
                  <a:pt x="30" y="42"/>
                </a:cubicBezTo>
                <a:cubicBezTo>
                  <a:pt x="31" y="42"/>
                  <a:pt x="31" y="42"/>
                  <a:pt x="31" y="41"/>
                </a:cubicBezTo>
                <a:cubicBezTo>
                  <a:pt x="31" y="41"/>
                  <a:pt x="31" y="40"/>
                  <a:pt x="30" y="40"/>
                </a:cubicBezTo>
                <a:close/>
                <a:moveTo>
                  <a:pt x="35" y="40"/>
                </a:moveTo>
                <a:cubicBezTo>
                  <a:pt x="34" y="40"/>
                  <a:pt x="34" y="41"/>
                  <a:pt x="33" y="41"/>
                </a:cubicBezTo>
                <a:cubicBezTo>
                  <a:pt x="34" y="42"/>
                  <a:pt x="34" y="42"/>
                  <a:pt x="35" y="42"/>
                </a:cubicBezTo>
                <a:cubicBezTo>
                  <a:pt x="35" y="42"/>
                  <a:pt x="36" y="42"/>
                  <a:pt x="36" y="41"/>
                </a:cubicBezTo>
                <a:cubicBezTo>
                  <a:pt x="36" y="41"/>
                  <a:pt x="35" y="40"/>
                  <a:pt x="35" y="4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2" name="Freeform 120"/>
          <p:cNvSpPr>
            <a:spLocks noEditPoints="1"/>
          </p:cNvSpPr>
          <p:nvPr/>
        </p:nvSpPr>
        <p:spPr bwMode="auto">
          <a:xfrm>
            <a:off x="2192056" y="2551709"/>
            <a:ext cx="246602" cy="317061"/>
          </a:xfrm>
          <a:custGeom>
            <a:avLst/>
            <a:gdLst>
              <a:gd name="T0" fmla="*/ 18 w 62"/>
              <a:gd name="T1" fmla="*/ 30 h 80"/>
              <a:gd name="T2" fmla="*/ 18 w 62"/>
              <a:gd name="T3" fmla="*/ 56 h 80"/>
              <a:gd name="T4" fmla="*/ 25 w 62"/>
              <a:gd name="T5" fmla="*/ 63 h 80"/>
              <a:gd name="T6" fmla="*/ 37 w 62"/>
              <a:gd name="T7" fmla="*/ 63 h 80"/>
              <a:gd name="T8" fmla="*/ 43 w 62"/>
              <a:gd name="T9" fmla="*/ 56 h 80"/>
              <a:gd name="T10" fmla="*/ 43 w 62"/>
              <a:gd name="T11" fmla="*/ 30 h 80"/>
              <a:gd name="T12" fmla="*/ 43 w 62"/>
              <a:gd name="T13" fmla="*/ 30 h 80"/>
              <a:gd name="T14" fmla="*/ 48 w 62"/>
              <a:gd name="T15" fmla="*/ 17 h 80"/>
              <a:gd name="T16" fmla="*/ 31 w 62"/>
              <a:gd name="T17" fmla="*/ 0 h 80"/>
              <a:gd name="T18" fmla="*/ 13 w 62"/>
              <a:gd name="T19" fmla="*/ 17 h 80"/>
              <a:gd name="T20" fmla="*/ 18 w 62"/>
              <a:gd name="T21" fmla="*/ 30 h 80"/>
              <a:gd name="T22" fmla="*/ 59 w 62"/>
              <a:gd name="T23" fmla="*/ 36 h 80"/>
              <a:gd name="T24" fmla="*/ 58 w 62"/>
              <a:gd name="T25" fmla="*/ 34 h 80"/>
              <a:gd name="T26" fmla="*/ 50 w 62"/>
              <a:gd name="T27" fmla="*/ 40 h 80"/>
              <a:gd name="T28" fmla="*/ 51 w 62"/>
              <a:gd name="T29" fmla="*/ 41 h 80"/>
              <a:gd name="T30" fmla="*/ 52 w 62"/>
              <a:gd name="T31" fmla="*/ 49 h 80"/>
              <a:gd name="T32" fmla="*/ 31 w 62"/>
              <a:gd name="T33" fmla="*/ 70 h 80"/>
              <a:gd name="T34" fmla="*/ 9 w 62"/>
              <a:gd name="T35" fmla="*/ 49 h 80"/>
              <a:gd name="T36" fmla="*/ 11 w 62"/>
              <a:gd name="T37" fmla="*/ 40 h 80"/>
              <a:gd name="T38" fmla="*/ 12 w 62"/>
              <a:gd name="T39" fmla="*/ 39 h 80"/>
              <a:gd name="T40" fmla="*/ 4 w 62"/>
              <a:gd name="T41" fmla="*/ 33 h 80"/>
              <a:gd name="T42" fmla="*/ 3 w 62"/>
              <a:gd name="T43" fmla="*/ 35 h 80"/>
              <a:gd name="T44" fmla="*/ 0 w 62"/>
              <a:gd name="T45" fmla="*/ 49 h 80"/>
              <a:gd name="T46" fmla="*/ 31 w 62"/>
              <a:gd name="T47" fmla="*/ 80 h 80"/>
              <a:gd name="T48" fmla="*/ 62 w 62"/>
              <a:gd name="T49" fmla="*/ 49 h 80"/>
              <a:gd name="T50" fmla="*/ 59 w 62"/>
              <a:gd name="T51" fmla="*/ 3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2" h="80">
                <a:moveTo>
                  <a:pt x="18" y="30"/>
                </a:moveTo>
                <a:cubicBezTo>
                  <a:pt x="18" y="56"/>
                  <a:pt x="18" y="56"/>
                  <a:pt x="18" y="56"/>
                </a:cubicBezTo>
                <a:cubicBezTo>
                  <a:pt x="18" y="60"/>
                  <a:pt x="21" y="63"/>
                  <a:pt x="25" y="63"/>
                </a:cubicBezTo>
                <a:cubicBezTo>
                  <a:pt x="37" y="63"/>
                  <a:pt x="37" y="63"/>
                  <a:pt x="37" y="63"/>
                </a:cubicBezTo>
                <a:cubicBezTo>
                  <a:pt x="40" y="63"/>
                  <a:pt x="43" y="60"/>
                  <a:pt x="43" y="56"/>
                </a:cubicBezTo>
                <a:cubicBezTo>
                  <a:pt x="43" y="30"/>
                  <a:pt x="43" y="30"/>
                  <a:pt x="43" y="30"/>
                </a:cubicBezTo>
                <a:cubicBezTo>
                  <a:pt x="43" y="30"/>
                  <a:pt x="43" y="30"/>
                  <a:pt x="43" y="30"/>
                </a:cubicBezTo>
                <a:cubicBezTo>
                  <a:pt x="46" y="27"/>
                  <a:pt x="48" y="22"/>
                  <a:pt x="48" y="17"/>
                </a:cubicBezTo>
                <a:cubicBezTo>
                  <a:pt x="48" y="8"/>
                  <a:pt x="40" y="0"/>
                  <a:pt x="31" y="0"/>
                </a:cubicBezTo>
                <a:cubicBezTo>
                  <a:pt x="21" y="0"/>
                  <a:pt x="13" y="8"/>
                  <a:pt x="13" y="17"/>
                </a:cubicBezTo>
                <a:cubicBezTo>
                  <a:pt x="13" y="22"/>
                  <a:pt x="15" y="27"/>
                  <a:pt x="18" y="30"/>
                </a:cubicBezTo>
                <a:close/>
                <a:moveTo>
                  <a:pt x="59" y="36"/>
                </a:moveTo>
                <a:cubicBezTo>
                  <a:pt x="58" y="34"/>
                  <a:pt x="58" y="34"/>
                  <a:pt x="58" y="34"/>
                </a:cubicBezTo>
                <a:cubicBezTo>
                  <a:pt x="50" y="40"/>
                  <a:pt x="50" y="40"/>
                  <a:pt x="50" y="40"/>
                </a:cubicBezTo>
                <a:cubicBezTo>
                  <a:pt x="51" y="41"/>
                  <a:pt x="51" y="41"/>
                  <a:pt x="51" y="41"/>
                </a:cubicBezTo>
                <a:cubicBezTo>
                  <a:pt x="52" y="43"/>
                  <a:pt x="52" y="46"/>
                  <a:pt x="52" y="49"/>
                </a:cubicBezTo>
                <a:cubicBezTo>
                  <a:pt x="52" y="61"/>
                  <a:pt x="43" y="70"/>
                  <a:pt x="31" y="70"/>
                </a:cubicBezTo>
                <a:cubicBezTo>
                  <a:pt x="19" y="70"/>
                  <a:pt x="9" y="61"/>
                  <a:pt x="9" y="49"/>
                </a:cubicBezTo>
                <a:cubicBezTo>
                  <a:pt x="9" y="46"/>
                  <a:pt x="10" y="43"/>
                  <a:pt x="11" y="40"/>
                </a:cubicBezTo>
                <a:cubicBezTo>
                  <a:pt x="12" y="39"/>
                  <a:pt x="12" y="39"/>
                  <a:pt x="12" y="39"/>
                </a:cubicBezTo>
                <a:cubicBezTo>
                  <a:pt x="4" y="33"/>
                  <a:pt x="4" y="33"/>
                  <a:pt x="4" y="33"/>
                </a:cubicBezTo>
                <a:cubicBezTo>
                  <a:pt x="3" y="35"/>
                  <a:pt x="3" y="35"/>
                  <a:pt x="3" y="35"/>
                </a:cubicBezTo>
                <a:cubicBezTo>
                  <a:pt x="1" y="39"/>
                  <a:pt x="0" y="44"/>
                  <a:pt x="0" y="49"/>
                </a:cubicBezTo>
                <a:cubicBezTo>
                  <a:pt x="0" y="66"/>
                  <a:pt x="14" y="80"/>
                  <a:pt x="31" y="80"/>
                </a:cubicBezTo>
                <a:cubicBezTo>
                  <a:pt x="48" y="80"/>
                  <a:pt x="62" y="66"/>
                  <a:pt x="62" y="49"/>
                </a:cubicBezTo>
                <a:cubicBezTo>
                  <a:pt x="62" y="44"/>
                  <a:pt x="61" y="40"/>
                  <a:pt x="59" y="3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3" name="Freeform 121"/>
          <p:cNvSpPr>
            <a:spLocks noEditPoints="1"/>
          </p:cNvSpPr>
          <p:nvPr/>
        </p:nvSpPr>
        <p:spPr bwMode="auto">
          <a:xfrm>
            <a:off x="4594330" y="2538289"/>
            <a:ext cx="353967" cy="342223"/>
          </a:xfrm>
          <a:custGeom>
            <a:avLst/>
            <a:gdLst>
              <a:gd name="T0" fmla="*/ 87 w 89"/>
              <a:gd name="T1" fmla="*/ 22 h 86"/>
              <a:gd name="T2" fmla="*/ 70 w 89"/>
              <a:gd name="T3" fmla="*/ 22 h 86"/>
              <a:gd name="T4" fmla="*/ 70 w 89"/>
              <a:gd name="T5" fmla="*/ 18 h 86"/>
              <a:gd name="T6" fmla="*/ 68 w 89"/>
              <a:gd name="T7" fmla="*/ 6 h 86"/>
              <a:gd name="T8" fmla="*/ 62 w 89"/>
              <a:gd name="T9" fmla="*/ 0 h 86"/>
              <a:gd name="T10" fmla="*/ 56 w 89"/>
              <a:gd name="T11" fmla="*/ 6 h 86"/>
              <a:gd name="T12" fmla="*/ 54 w 89"/>
              <a:gd name="T13" fmla="*/ 18 h 86"/>
              <a:gd name="T14" fmla="*/ 54 w 89"/>
              <a:gd name="T15" fmla="*/ 22 h 86"/>
              <a:gd name="T16" fmla="*/ 35 w 89"/>
              <a:gd name="T17" fmla="*/ 22 h 86"/>
              <a:gd name="T18" fmla="*/ 35 w 89"/>
              <a:gd name="T19" fmla="*/ 18 h 86"/>
              <a:gd name="T20" fmla="*/ 33 w 89"/>
              <a:gd name="T21" fmla="*/ 6 h 86"/>
              <a:gd name="T22" fmla="*/ 27 w 89"/>
              <a:gd name="T23" fmla="*/ 0 h 86"/>
              <a:gd name="T24" fmla="*/ 21 w 89"/>
              <a:gd name="T25" fmla="*/ 6 h 86"/>
              <a:gd name="T26" fmla="*/ 19 w 89"/>
              <a:gd name="T27" fmla="*/ 18 h 86"/>
              <a:gd name="T28" fmla="*/ 19 w 89"/>
              <a:gd name="T29" fmla="*/ 22 h 86"/>
              <a:gd name="T30" fmla="*/ 2 w 89"/>
              <a:gd name="T31" fmla="*/ 22 h 86"/>
              <a:gd name="T32" fmla="*/ 0 w 89"/>
              <a:gd name="T33" fmla="*/ 23 h 86"/>
              <a:gd name="T34" fmla="*/ 0 w 89"/>
              <a:gd name="T35" fmla="*/ 84 h 86"/>
              <a:gd name="T36" fmla="*/ 2 w 89"/>
              <a:gd name="T37" fmla="*/ 86 h 86"/>
              <a:gd name="T38" fmla="*/ 87 w 89"/>
              <a:gd name="T39" fmla="*/ 86 h 86"/>
              <a:gd name="T40" fmla="*/ 89 w 89"/>
              <a:gd name="T41" fmla="*/ 84 h 86"/>
              <a:gd name="T42" fmla="*/ 89 w 89"/>
              <a:gd name="T43" fmla="*/ 23 h 86"/>
              <a:gd name="T44" fmla="*/ 87 w 89"/>
              <a:gd name="T45" fmla="*/ 22 h 86"/>
              <a:gd name="T46" fmla="*/ 57 w 89"/>
              <a:gd name="T47" fmla="*/ 18 h 86"/>
              <a:gd name="T48" fmla="*/ 58 w 89"/>
              <a:gd name="T49" fmla="*/ 6 h 86"/>
              <a:gd name="T50" fmla="*/ 62 w 89"/>
              <a:gd name="T51" fmla="*/ 2 h 86"/>
              <a:gd name="T52" fmla="*/ 66 w 89"/>
              <a:gd name="T53" fmla="*/ 6 h 86"/>
              <a:gd name="T54" fmla="*/ 68 w 89"/>
              <a:gd name="T55" fmla="*/ 18 h 86"/>
              <a:gd name="T56" fmla="*/ 68 w 89"/>
              <a:gd name="T57" fmla="*/ 22 h 86"/>
              <a:gd name="T58" fmla="*/ 57 w 89"/>
              <a:gd name="T59" fmla="*/ 22 h 86"/>
              <a:gd name="T60" fmla="*/ 57 w 89"/>
              <a:gd name="T61" fmla="*/ 18 h 86"/>
              <a:gd name="T62" fmla="*/ 22 w 89"/>
              <a:gd name="T63" fmla="*/ 18 h 86"/>
              <a:gd name="T64" fmla="*/ 23 w 89"/>
              <a:gd name="T65" fmla="*/ 6 h 86"/>
              <a:gd name="T66" fmla="*/ 27 w 89"/>
              <a:gd name="T67" fmla="*/ 2 h 86"/>
              <a:gd name="T68" fmla="*/ 31 w 89"/>
              <a:gd name="T69" fmla="*/ 6 h 86"/>
              <a:gd name="T70" fmla="*/ 33 w 89"/>
              <a:gd name="T71" fmla="*/ 18 h 86"/>
              <a:gd name="T72" fmla="*/ 32 w 89"/>
              <a:gd name="T73" fmla="*/ 22 h 86"/>
              <a:gd name="T74" fmla="*/ 22 w 89"/>
              <a:gd name="T75" fmla="*/ 22 h 86"/>
              <a:gd name="T76" fmla="*/ 22 w 89"/>
              <a:gd name="T77" fmla="*/ 18 h 86"/>
              <a:gd name="T78" fmla="*/ 83 w 89"/>
              <a:gd name="T79" fmla="*/ 80 h 86"/>
              <a:gd name="T80" fmla="*/ 81 w 89"/>
              <a:gd name="T81" fmla="*/ 82 h 86"/>
              <a:gd name="T82" fmla="*/ 8 w 89"/>
              <a:gd name="T83" fmla="*/ 82 h 86"/>
              <a:gd name="T84" fmla="*/ 5 w 89"/>
              <a:gd name="T85" fmla="*/ 80 h 86"/>
              <a:gd name="T86" fmla="*/ 5 w 89"/>
              <a:gd name="T87" fmla="*/ 40 h 86"/>
              <a:gd name="T88" fmla="*/ 8 w 89"/>
              <a:gd name="T89" fmla="*/ 39 h 86"/>
              <a:gd name="T90" fmla="*/ 81 w 89"/>
              <a:gd name="T91" fmla="*/ 39 h 86"/>
              <a:gd name="T92" fmla="*/ 83 w 89"/>
              <a:gd name="T93" fmla="*/ 40 h 86"/>
              <a:gd name="T94" fmla="*/ 83 w 89"/>
              <a:gd name="T95"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9" h="86">
                <a:moveTo>
                  <a:pt x="87" y="22"/>
                </a:moveTo>
                <a:cubicBezTo>
                  <a:pt x="70" y="22"/>
                  <a:pt x="70" y="22"/>
                  <a:pt x="70" y="22"/>
                </a:cubicBezTo>
                <a:cubicBezTo>
                  <a:pt x="70" y="21"/>
                  <a:pt x="70" y="19"/>
                  <a:pt x="70" y="18"/>
                </a:cubicBezTo>
                <a:cubicBezTo>
                  <a:pt x="70" y="13"/>
                  <a:pt x="70" y="9"/>
                  <a:pt x="68" y="6"/>
                </a:cubicBezTo>
                <a:cubicBezTo>
                  <a:pt x="67" y="2"/>
                  <a:pt x="65" y="0"/>
                  <a:pt x="62" y="0"/>
                </a:cubicBezTo>
                <a:cubicBezTo>
                  <a:pt x="59" y="0"/>
                  <a:pt x="57" y="2"/>
                  <a:pt x="56" y="6"/>
                </a:cubicBezTo>
                <a:cubicBezTo>
                  <a:pt x="55" y="9"/>
                  <a:pt x="54" y="13"/>
                  <a:pt x="54" y="18"/>
                </a:cubicBezTo>
                <a:cubicBezTo>
                  <a:pt x="54" y="19"/>
                  <a:pt x="54" y="21"/>
                  <a:pt x="54" y="22"/>
                </a:cubicBezTo>
                <a:cubicBezTo>
                  <a:pt x="35" y="22"/>
                  <a:pt x="35" y="22"/>
                  <a:pt x="35" y="22"/>
                </a:cubicBezTo>
                <a:cubicBezTo>
                  <a:pt x="35" y="21"/>
                  <a:pt x="35" y="19"/>
                  <a:pt x="35" y="18"/>
                </a:cubicBezTo>
                <a:cubicBezTo>
                  <a:pt x="35" y="13"/>
                  <a:pt x="35" y="9"/>
                  <a:pt x="33" y="6"/>
                </a:cubicBezTo>
                <a:cubicBezTo>
                  <a:pt x="32" y="2"/>
                  <a:pt x="30" y="0"/>
                  <a:pt x="27" y="0"/>
                </a:cubicBezTo>
                <a:cubicBezTo>
                  <a:pt x="24" y="0"/>
                  <a:pt x="22" y="2"/>
                  <a:pt x="21" y="6"/>
                </a:cubicBezTo>
                <a:cubicBezTo>
                  <a:pt x="20" y="9"/>
                  <a:pt x="19" y="13"/>
                  <a:pt x="19" y="18"/>
                </a:cubicBezTo>
                <a:cubicBezTo>
                  <a:pt x="19" y="19"/>
                  <a:pt x="19" y="21"/>
                  <a:pt x="19" y="22"/>
                </a:cubicBezTo>
                <a:cubicBezTo>
                  <a:pt x="2" y="22"/>
                  <a:pt x="2" y="22"/>
                  <a:pt x="2" y="22"/>
                </a:cubicBezTo>
                <a:cubicBezTo>
                  <a:pt x="1" y="22"/>
                  <a:pt x="0" y="22"/>
                  <a:pt x="0" y="23"/>
                </a:cubicBezTo>
                <a:cubicBezTo>
                  <a:pt x="0" y="84"/>
                  <a:pt x="0" y="84"/>
                  <a:pt x="0" y="84"/>
                </a:cubicBezTo>
                <a:cubicBezTo>
                  <a:pt x="0" y="85"/>
                  <a:pt x="1" y="86"/>
                  <a:pt x="2" y="86"/>
                </a:cubicBezTo>
                <a:cubicBezTo>
                  <a:pt x="87" y="86"/>
                  <a:pt x="87" y="86"/>
                  <a:pt x="87" y="86"/>
                </a:cubicBezTo>
                <a:cubicBezTo>
                  <a:pt x="88" y="86"/>
                  <a:pt x="89" y="85"/>
                  <a:pt x="89" y="84"/>
                </a:cubicBezTo>
                <a:cubicBezTo>
                  <a:pt x="89" y="23"/>
                  <a:pt x="89" y="23"/>
                  <a:pt x="89" y="23"/>
                </a:cubicBezTo>
                <a:cubicBezTo>
                  <a:pt x="89" y="22"/>
                  <a:pt x="88" y="22"/>
                  <a:pt x="87" y="22"/>
                </a:cubicBezTo>
                <a:close/>
                <a:moveTo>
                  <a:pt x="57" y="18"/>
                </a:moveTo>
                <a:cubicBezTo>
                  <a:pt x="57" y="13"/>
                  <a:pt x="57" y="9"/>
                  <a:pt x="58" y="6"/>
                </a:cubicBezTo>
                <a:cubicBezTo>
                  <a:pt x="59" y="3"/>
                  <a:pt x="60" y="2"/>
                  <a:pt x="62" y="2"/>
                </a:cubicBezTo>
                <a:cubicBezTo>
                  <a:pt x="64" y="2"/>
                  <a:pt x="65" y="3"/>
                  <a:pt x="66" y="6"/>
                </a:cubicBezTo>
                <a:cubicBezTo>
                  <a:pt x="67" y="9"/>
                  <a:pt x="68" y="13"/>
                  <a:pt x="68" y="18"/>
                </a:cubicBezTo>
                <a:cubicBezTo>
                  <a:pt x="68" y="19"/>
                  <a:pt x="68" y="21"/>
                  <a:pt x="68" y="22"/>
                </a:cubicBezTo>
                <a:cubicBezTo>
                  <a:pt x="57" y="22"/>
                  <a:pt x="57" y="22"/>
                  <a:pt x="57" y="22"/>
                </a:cubicBezTo>
                <a:cubicBezTo>
                  <a:pt x="57" y="21"/>
                  <a:pt x="57" y="19"/>
                  <a:pt x="57" y="18"/>
                </a:cubicBezTo>
                <a:close/>
                <a:moveTo>
                  <a:pt x="22" y="18"/>
                </a:moveTo>
                <a:cubicBezTo>
                  <a:pt x="22" y="13"/>
                  <a:pt x="22" y="9"/>
                  <a:pt x="23" y="6"/>
                </a:cubicBezTo>
                <a:cubicBezTo>
                  <a:pt x="24" y="3"/>
                  <a:pt x="25" y="2"/>
                  <a:pt x="27" y="2"/>
                </a:cubicBezTo>
                <a:cubicBezTo>
                  <a:pt x="29" y="2"/>
                  <a:pt x="30" y="3"/>
                  <a:pt x="31" y="6"/>
                </a:cubicBezTo>
                <a:cubicBezTo>
                  <a:pt x="32" y="9"/>
                  <a:pt x="33" y="13"/>
                  <a:pt x="33" y="18"/>
                </a:cubicBezTo>
                <a:cubicBezTo>
                  <a:pt x="33" y="19"/>
                  <a:pt x="33" y="21"/>
                  <a:pt x="32" y="22"/>
                </a:cubicBezTo>
                <a:cubicBezTo>
                  <a:pt x="22" y="22"/>
                  <a:pt x="22" y="22"/>
                  <a:pt x="22" y="22"/>
                </a:cubicBezTo>
                <a:cubicBezTo>
                  <a:pt x="22" y="21"/>
                  <a:pt x="22" y="19"/>
                  <a:pt x="22" y="18"/>
                </a:cubicBezTo>
                <a:close/>
                <a:moveTo>
                  <a:pt x="83" y="80"/>
                </a:moveTo>
                <a:cubicBezTo>
                  <a:pt x="83" y="81"/>
                  <a:pt x="82" y="82"/>
                  <a:pt x="81" y="82"/>
                </a:cubicBezTo>
                <a:cubicBezTo>
                  <a:pt x="8" y="82"/>
                  <a:pt x="8" y="82"/>
                  <a:pt x="8" y="82"/>
                </a:cubicBezTo>
                <a:cubicBezTo>
                  <a:pt x="6" y="82"/>
                  <a:pt x="5" y="81"/>
                  <a:pt x="5" y="80"/>
                </a:cubicBezTo>
                <a:cubicBezTo>
                  <a:pt x="5" y="40"/>
                  <a:pt x="5" y="40"/>
                  <a:pt x="5" y="40"/>
                </a:cubicBezTo>
                <a:cubicBezTo>
                  <a:pt x="5" y="39"/>
                  <a:pt x="6" y="39"/>
                  <a:pt x="8" y="39"/>
                </a:cubicBezTo>
                <a:cubicBezTo>
                  <a:pt x="81" y="39"/>
                  <a:pt x="81" y="39"/>
                  <a:pt x="81" y="39"/>
                </a:cubicBezTo>
                <a:cubicBezTo>
                  <a:pt x="82" y="39"/>
                  <a:pt x="83" y="39"/>
                  <a:pt x="83" y="40"/>
                </a:cubicBezTo>
                <a:lnTo>
                  <a:pt x="83" y="8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4" name="Freeform 122"/>
          <p:cNvSpPr>
            <a:spLocks noEditPoints="1"/>
          </p:cNvSpPr>
          <p:nvPr/>
        </p:nvSpPr>
        <p:spPr bwMode="auto">
          <a:xfrm>
            <a:off x="4614462" y="2694302"/>
            <a:ext cx="310351" cy="171112"/>
          </a:xfrm>
          <a:custGeom>
            <a:avLst/>
            <a:gdLst>
              <a:gd name="T0" fmla="*/ 76 w 78"/>
              <a:gd name="T1" fmla="*/ 0 h 43"/>
              <a:gd name="T2" fmla="*/ 3 w 78"/>
              <a:gd name="T3" fmla="*/ 0 h 43"/>
              <a:gd name="T4" fmla="*/ 0 w 78"/>
              <a:gd name="T5" fmla="*/ 1 h 43"/>
              <a:gd name="T6" fmla="*/ 0 w 78"/>
              <a:gd name="T7" fmla="*/ 41 h 43"/>
              <a:gd name="T8" fmla="*/ 3 w 78"/>
              <a:gd name="T9" fmla="*/ 43 h 43"/>
              <a:gd name="T10" fmla="*/ 76 w 78"/>
              <a:gd name="T11" fmla="*/ 43 h 43"/>
              <a:gd name="T12" fmla="*/ 78 w 78"/>
              <a:gd name="T13" fmla="*/ 41 h 43"/>
              <a:gd name="T14" fmla="*/ 78 w 78"/>
              <a:gd name="T15" fmla="*/ 1 h 43"/>
              <a:gd name="T16" fmla="*/ 76 w 78"/>
              <a:gd name="T17" fmla="*/ 0 h 43"/>
              <a:gd name="T18" fmla="*/ 77 w 78"/>
              <a:gd name="T19" fmla="*/ 41 h 43"/>
              <a:gd name="T20" fmla="*/ 76 w 78"/>
              <a:gd name="T21" fmla="*/ 43 h 43"/>
              <a:gd name="T22" fmla="*/ 3 w 78"/>
              <a:gd name="T23" fmla="*/ 43 h 43"/>
              <a:gd name="T24" fmla="*/ 1 w 78"/>
              <a:gd name="T25" fmla="*/ 41 h 43"/>
              <a:gd name="T26" fmla="*/ 1 w 78"/>
              <a:gd name="T27" fmla="*/ 1 h 43"/>
              <a:gd name="T28" fmla="*/ 3 w 78"/>
              <a:gd name="T29" fmla="*/ 0 h 43"/>
              <a:gd name="T30" fmla="*/ 76 w 78"/>
              <a:gd name="T31" fmla="*/ 0 h 43"/>
              <a:gd name="T32" fmla="*/ 77 w 78"/>
              <a:gd name="T33" fmla="*/ 1 h 43"/>
              <a:gd name="T34" fmla="*/ 77 w 78"/>
              <a:gd name="T35" fmla="*/ 4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43">
                <a:moveTo>
                  <a:pt x="76" y="0"/>
                </a:moveTo>
                <a:cubicBezTo>
                  <a:pt x="3" y="0"/>
                  <a:pt x="3" y="0"/>
                  <a:pt x="3" y="0"/>
                </a:cubicBezTo>
                <a:cubicBezTo>
                  <a:pt x="1" y="0"/>
                  <a:pt x="0" y="0"/>
                  <a:pt x="0" y="1"/>
                </a:cubicBezTo>
                <a:cubicBezTo>
                  <a:pt x="0" y="41"/>
                  <a:pt x="0" y="41"/>
                  <a:pt x="0" y="41"/>
                </a:cubicBezTo>
                <a:cubicBezTo>
                  <a:pt x="0" y="42"/>
                  <a:pt x="1" y="43"/>
                  <a:pt x="3" y="43"/>
                </a:cubicBezTo>
                <a:cubicBezTo>
                  <a:pt x="76" y="43"/>
                  <a:pt x="76" y="43"/>
                  <a:pt x="76" y="43"/>
                </a:cubicBezTo>
                <a:cubicBezTo>
                  <a:pt x="77" y="43"/>
                  <a:pt x="78" y="42"/>
                  <a:pt x="78" y="41"/>
                </a:cubicBezTo>
                <a:cubicBezTo>
                  <a:pt x="78" y="1"/>
                  <a:pt x="78" y="1"/>
                  <a:pt x="78" y="1"/>
                </a:cubicBezTo>
                <a:cubicBezTo>
                  <a:pt x="78" y="0"/>
                  <a:pt x="77" y="0"/>
                  <a:pt x="76" y="0"/>
                </a:cubicBezTo>
                <a:close/>
                <a:moveTo>
                  <a:pt x="77" y="41"/>
                </a:moveTo>
                <a:cubicBezTo>
                  <a:pt x="77" y="42"/>
                  <a:pt x="77" y="43"/>
                  <a:pt x="76" y="43"/>
                </a:cubicBezTo>
                <a:cubicBezTo>
                  <a:pt x="3" y="43"/>
                  <a:pt x="3" y="43"/>
                  <a:pt x="3" y="43"/>
                </a:cubicBezTo>
                <a:cubicBezTo>
                  <a:pt x="2" y="43"/>
                  <a:pt x="1" y="42"/>
                  <a:pt x="1" y="41"/>
                </a:cubicBezTo>
                <a:cubicBezTo>
                  <a:pt x="1" y="1"/>
                  <a:pt x="1" y="1"/>
                  <a:pt x="1" y="1"/>
                </a:cubicBezTo>
                <a:cubicBezTo>
                  <a:pt x="1" y="1"/>
                  <a:pt x="2" y="0"/>
                  <a:pt x="3" y="0"/>
                </a:cubicBezTo>
                <a:cubicBezTo>
                  <a:pt x="76" y="0"/>
                  <a:pt x="76" y="0"/>
                  <a:pt x="76" y="0"/>
                </a:cubicBezTo>
                <a:cubicBezTo>
                  <a:pt x="77" y="0"/>
                  <a:pt x="77" y="1"/>
                  <a:pt x="77" y="1"/>
                </a:cubicBezTo>
                <a:lnTo>
                  <a:pt x="77" y="4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5" name="Freeform 123"/>
          <p:cNvSpPr>
            <a:spLocks/>
          </p:cNvSpPr>
          <p:nvPr/>
        </p:nvSpPr>
        <p:spPr bwMode="auto">
          <a:xfrm>
            <a:off x="4674853" y="2714434"/>
            <a:ext cx="90589" cy="130850"/>
          </a:xfrm>
          <a:custGeom>
            <a:avLst/>
            <a:gdLst>
              <a:gd name="T0" fmla="*/ 12 w 23"/>
              <a:gd name="T1" fmla="*/ 25 h 33"/>
              <a:gd name="T2" fmla="*/ 16 w 23"/>
              <a:gd name="T3" fmla="*/ 21 h 33"/>
              <a:gd name="T4" fmla="*/ 20 w 23"/>
              <a:gd name="T5" fmla="*/ 15 h 33"/>
              <a:gd name="T6" fmla="*/ 22 w 23"/>
              <a:gd name="T7" fmla="*/ 10 h 33"/>
              <a:gd name="T8" fmla="*/ 19 w 23"/>
              <a:gd name="T9" fmla="*/ 3 h 33"/>
              <a:gd name="T10" fmla="*/ 10 w 23"/>
              <a:gd name="T11" fmla="*/ 0 h 33"/>
              <a:gd name="T12" fmla="*/ 5 w 23"/>
              <a:gd name="T13" fmla="*/ 1 h 33"/>
              <a:gd name="T14" fmla="*/ 0 w 23"/>
              <a:gd name="T15" fmla="*/ 2 h 33"/>
              <a:gd name="T16" fmla="*/ 0 w 23"/>
              <a:gd name="T17" fmla="*/ 9 h 33"/>
              <a:gd name="T18" fmla="*/ 1 w 23"/>
              <a:gd name="T19" fmla="*/ 9 h 33"/>
              <a:gd name="T20" fmla="*/ 2 w 23"/>
              <a:gd name="T21" fmla="*/ 8 h 33"/>
              <a:gd name="T22" fmla="*/ 4 w 23"/>
              <a:gd name="T23" fmla="*/ 7 h 33"/>
              <a:gd name="T24" fmla="*/ 6 w 23"/>
              <a:gd name="T25" fmla="*/ 7 h 33"/>
              <a:gd name="T26" fmla="*/ 9 w 23"/>
              <a:gd name="T27" fmla="*/ 6 h 33"/>
              <a:gd name="T28" fmla="*/ 12 w 23"/>
              <a:gd name="T29" fmla="*/ 8 h 33"/>
              <a:gd name="T30" fmla="*/ 14 w 23"/>
              <a:gd name="T31" fmla="*/ 11 h 33"/>
              <a:gd name="T32" fmla="*/ 12 w 23"/>
              <a:gd name="T33" fmla="*/ 15 h 33"/>
              <a:gd name="T34" fmla="*/ 9 w 23"/>
              <a:gd name="T35" fmla="*/ 19 h 33"/>
              <a:gd name="T36" fmla="*/ 5 w 23"/>
              <a:gd name="T37" fmla="*/ 23 h 33"/>
              <a:gd name="T38" fmla="*/ 0 w 23"/>
              <a:gd name="T39" fmla="*/ 28 h 33"/>
              <a:gd name="T40" fmla="*/ 0 w 23"/>
              <a:gd name="T41" fmla="*/ 33 h 33"/>
              <a:gd name="T42" fmla="*/ 23 w 23"/>
              <a:gd name="T43" fmla="*/ 33 h 33"/>
              <a:gd name="T44" fmla="*/ 23 w 23"/>
              <a:gd name="T45" fmla="*/ 27 h 33"/>
              <a:gd name="T46" fmla="*/ 10 w 23"/>
              <a:gd name="T47" fmla="*/ 27 h 33"/>
              <a:gd name="T48" fmla="*/ 12 w 23"/>
              <a:gd name="T49"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3">
                <a:moveTo>
                  <a:pt x="12" y="25"/>
                </a:moveTo>
                <a:cubicBezTo>
                  <a:pt x="13" y="24"/>
                  <a:pt x="15" y="23"/>
                  <a:pt x="16" y="21"/>
                </a:cubicBezTo>
                <a:cubicBezTo>
                  <a:pt x="18" y="19"/>
                  <a:pt x="19" y="17"/>
                  <a:pt x="20" y="15"/>
                </a:cubicBezTo>
                <a:cubicBezTo>
                  <a:pt x="21" y="14"/>
                  <a:pt x="22" y="12"/>
                  <a:pt x="22" y="10"/>
                </a:cubicBezTo>
                <a:cubicBezTo>
                  <a:pt x="22" y="7"/>
                  <a:pt x="21" y="5"/>
                  <a:pt x="19" y="3"/>
                </a:cubicBezTo>
                <a:cubicBezTo>
                  <a:pt x="17" y="1"/>
                  <a:pt x="14" y="0"/>
                  <a:pt x="10" y="0"/>
                </a:cubicBezTo>
                <a:cubicBezTo>
                  <a:pt x="8" y="0"/>
                  <a:pt x="7" y="1"/>
                  <a:pt x="5" y="1"/>
                </a:cubicBezTo>
                <a:cubicBezTo>
                  <a:pt x="3" y="1"/>
                  <a:pt x="1" y="2"/>
                  <a:pt x="0" y="2"/>
                </a:cubicBezTo>
                <a:cubicBezTo>
                  <a:pt x="0" y="9"/>
                  <a:pt x="0" y="9"/>
                  <a:pt x="0" y="9"/>
                </a:cubicBezTo>
                <a:cubicBezTo>
                  <a:pt x="1" y="9"/>
                  <a:pt x="1" y="9"/>
                  <a:pt x="1" y="9"/>
                </a:cubicBezTo>
                <a:cubicBezTo>
                  <a:pt x="1" y="9"/>
                  <a:pt x="2" y="9"/>
                  <a:pt x="2" y="8"/>
                </a:cubicBezTo>
                <a:cubicBezTo>
                  <a:pt x="3" y="8"/>
                  <a:pt x="3" y="8"/>
                  <a:pt x="4" y="7"/>
                </a:cubicBezTo>
                <a:cubicBezTo>
                  <a:pt x="5" y="7"/>
                  <a:pt x="5" y="7"/>
                  <a:pt x="6" y="7"/>
                </a:cubicBezTo>
                <a:cubicBezTo>
                  <a:pt x="7" y="7"/>
                  <a:pt x="8" y="6"/>
                  <a:pt x="9" y="6"/>
                </a:cubicBezTo>
                <a:cubicBezTo>
                  <a:pt x="10" y="6"/>
                  <a:pt x="11" y="7"/>
                  <a:pt x="12" y="8"/>
                </a:cubicBezTo>
                <a:cubicBezTo>
                  <a:pt x="13" y="8"/>
                  <a:pt x="14" y="10"/>
                  <a:pt x="14" y="11"/>
                </a:cubicBezTo>
                <a:cubicBezTo>
                  <a:pt x="14" y="12"/>
                  <a:pt x="13" y="14"/>
                  <a:pt x="12" y="15"/>
                </a:cubicBezTo>
                <a:cubicBezTo>
                  <a:pt x="12" y="16"/>
                  <a:pt x="11" y="18"/>
                  <a:pt x="9" y="19"/>
                </a:cubicBezTo>
                <a:cubicBezTo>
                  <a:pt x="8" y="20"/>
                  <a:pt x="7" y="22"/>
                  <a:pt x="5" y="23"/>
                </a:cubicBezTo>
                <a:cubicBezTo>
                  <a:pt x="3" y="25"/>
                  <a:pt x="2" y="26"/>
                  <a:pt x="0" y="28"/>
                </a:cubicBezTo>
                <a:cubicBezTo>
                  <a:pt x="0" y="33"/>
                  <a:pt x="0" y="33"/>
                  <a:pt x="0" y="33"/>
                </a:cubicBezTo>
                <a:cubicBezTo>
                  <a:pt x="23" y="33"/>
                  <a:pt x="23" y="33"/>
                  <a:pt x="23" y="33"/>
                </a:cubicBezTo>
                <a:cubicBezTo>
                  <a:pt x="23" y="27"/>
                  <a:pt x="23" y="27"/>
                  <a:pt x="23" y="27"/>
                </a:cubicBezTo>
                <a:cubicBezTo>
                  <a:pt x="10" y="27"/>
                  <a:pt x="10" y="27"/>
                  <a:pt x="10" y="27"/>
                </a:cubicBezTo>
                <a:cubicBezTo>
                  <a:pt x="10" y="26"/>
                  <a:pt x="11" y="26"/>
                  <a:pt x="12" y="2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6" name="Freeform 124"/>
          <p:cNvSpPr>
            <a:spLocks/>
          </p:cNvSpPr>
          <p:nvPr/>
        </p:nvSpPr>
        <p:spPr bwMode="auto">
          <a:xfrm>
            <a:off x="4785573" y="2717789"/>
            <a:ext cx="83879" cy="127495"/>
          </a:xfrm>
          <a:custGeom>
            <a:avLst/>
            <a:gdLst>
              <a:gd name="T0" fmla="*/ 15 w 21"/>
              <a:gd name="T1" fmla="*/ 0 h 32"/>
              <a:gd name="T2" fmla="*/ 8 w 21"/>
              <a:gd name="T3" fmla="*/ 0 h 32"/>
              <a:gd name="T4" fmla="*/ 7 w 21"/>
              <a:gd name="T5" fmla="*/ 2 h 32"/>
              <a:gd name="T6" fmla="*/ 6 w 21"/>
              <a:gd name="T7" fmla="*/ 3 h 32"/>
              <a:gd name="T8" fmla="*/ 3 w 21"/>
              <a:gd name="T9" fmla="*/ 4 h 32"/>
              <a:gd name="T10" fmla="*/ 0 w 21"/>
              <a:gd name="T11" fmla="*/ 4 h 32"/>
              <a:gd name="T12" fmla="*/ 0 w 21"/>
              <a:gd name="T13" fmla="*/ 9 h 32"/>
              <a:gd name="T14" fmla="*/ 7 w 21"/>
              <a:gd name="T15" fmla="*/ 9 h 32"/>
              <a:gd name="T16" fmla="*/ 7 w 21"/>
              <a:gd name="T17" fmla="*/ 26 h 32"/>
              <a:gd name="T18" fmla="*/ 0 w 21"/>
              <a:gd name="T19" fmla="*/ 26 h 32"/>
              <a:gd name="T20" fmla="*/ 0 w 21"/>
              <a:gd name="T21" fmla="*/ 32 h 32"/>
              <a:gd name="T22" fmla="*/ 21 w 21"/>
              <a:gd name="T23" fmla="*/ 32 h 32"/>
              <a:gd name="T24" fmla="*/ 21 w 21"/>
              <a:gd name="T25" fmla="*/ 26 h 32"/>
              <a:gd name="T26" fmla="*/ 15 w 21"/>
              <a:gd name="T27" fmla="*/ 26 h 32"/>
              <a:gd name="T28" fmla="*/ 15 w 21"/>
              <a:gd name="T2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2">
                <a:moveTo>
                  <a:pt x="15" y="0"/>
                </a:moveTo>
                <a:cubicBezTo>
                  <a:pt x="8" y="0"/>
                  <a:pt x="8" y="0"/>
                  <a:pt x="8" y="0"/>
                </a:cubicBezTo>
                <a:cubicBezTo>
                  <a:pt x="8" y="1"/>
                  <a:pt x="8" y="1"/>
                  <a:pt x="7" y="2"/>
                </a:cubicBezTo>
                <a:cubicBezTo>
                  <a:pt x="7" y="3"/>
                  <a:pt x="6" y="3"/>
                  <a:pt x="6" y="3"/>
                </a:cubicBezTo>
                <a:cubicBezTo>
                  <a:pt x="5" y="4"/>
                  <a:pt x="4" y="4"/>
                  <a:pt x="3" y="4"/>
                </a:cubicBezTo>
                <a:cubicBezTo>
                  <a:pt x="2" y="4"/>
                  <a:pt x="1" y="4"/>
                  <a:pt x="0" y="4"/>
                </a:cubicBezTo>
                <a:cubicBezTo>
                  <a:pt x="0" y="9"/>
                  <a:pt x="0" y="9"/>
                  <a:pt x="0" y="9"/>
                </a:cubicBezTo>
                <a:cubicBezTo>
                  <a:pt x="7" y="9"/>
                  <a:pt x="7" y="9"/>
                  <a:pt x="7" y="9"/>
                </a:cubicBezTo>
                <a:cubicBezTo>
                  <a:pt x="7" y="26"/>
                  <a:pt x="7" y="26"/>
                  <a:pt x="7" y="26"/>
                </a:cubicBezTo>
                <a:cubicBezTo>
                  <a:pt x="0" y="26"/>
                  <a:pt x="0" y="26"/>
                  <a:pt x="0" y="26"/>
                </a:cubicBezTo>
                <a:cubicBezTo>
                  <a:pt x="0" y="32"/>
                  <a:pt x="0" y="32"/>
                  <a:pt x="0" y="32"/>
                </a:cubicBezTo>
                <a:cubicBezTo>
                  <a:pt x="21" y="32"/>
                  <a:pt x="21" y="32"/>
                  <a:pt x="21" y="32"/>
                </a:cubicBezTo>
                <a:cubicBezTo>
                  <a:pt x="21" y="26"/>
                  <a:pt x="21" y="26"/>
                  <a:pt x="21" y="26"/>
                </a:cubicBezTo>
                <a:cubicBezTo>
                  <a:pt x="15" y="26"/>
                  <a:pt x="15" y="26"/>
                  <a:pt x="15" y="26"/>
                </a:cubicBezTo>
                <a:lnTo>
                  <a:pt x="15"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7" name="Freeform 125"/>
          <p:cNvSpPr>
            <a:spLocks noEditPoints="1"/>
          </p:cNvSpPr>
          <p:nvPr/>
        </p:nvSpPr>
        <p:spPr bwMode="auto">
          <a:xfrm>
            <a:off x="3594501" y="2526546"/>
            <a:ext cx="360678" cy="362355"/>
          </a:xfrm>
          <a:custGeom>
            <a:avLst/>
            <a:gdLst>
              <a:gd name="T0" fmla="*/ 46 w 91"/>
              <a:gd name="T1" fmla="*/ 0 h 91"/>
              <a:gd name="T2" fmla="*/ 0 w 91"/>
              <a:gd name="T3" fmla="*/ 46 h 91"/>
              <a:gd name="T4" fmla="*/ 46 w 91"/>
              <a:gd name="T5" fmla="*/ 91 h 91"/>
              <a:gd name="T6" fmla="*/ 91 w 91"/>
              <a:gd name="T7" fmla="*/ 46 h 91"/>
              <a:gd name="T8" fmla="*/ 46 w 91"/>
              <a:gd name="T9" fmla="*/ 0 h 91"/>
              <a:gd name="T10" fmla="*/ 46 w 91"/>
              <a:gd name="T11" fmla="*/ 86 h 91"/>
              <a:gd name="T12" fmla="*/ 5 w 91"/>
              <a:gd name="T13" fmla="*/ 46 h 91"/>
              <a:gd name="T14" fmla="*/ 46 w 91"/>
              <a:gd name="T15" fmla="*/ 6 h 91"/>
              <a:gd name="T16" fmla="*/ 86 w 91"/>
              <a:gd name="T17" fmla="*/ 46 h 91"/>
              <a:gd name="T18" fmla="*/ 46 w 91"/>
              <a:gd name="T19" fmla="*/ 8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46" y="0"/>
                </a:moveTo>
                <a:cubicBezTo>
                  <a:pt x="20" y="0"/>
                  <a:pt x="0" y="21"/>
                  <a:pt x="0" y="46"/>
                </a:cubicBezTo>
                <a:cubicBezTo>
                  <a:pt x="0" y="71"/>
                  <a:pt x="20" y="91"/>
                  <a:pt x="46" y="91"/>
                </a:cubicBezTo>
                <a:cubicBezTo>
                  <a:pt x="71" y="91"/>
                  <a:pt x="91" y="71"/>
                  <a:pt x="91" y="46"/>
                </a:cubicBezTo>
                <a:cubicBezTo>
                  <a:pt x="91" y="21"/>
                  <a:pt x="71" y="0"/>
                  <a:pt x="46" y="0"/>
                </a:cubicBezTo>
                <a:close/>
                <a:moveTo>
                  <a:pt x="46" y="86"/>
                </a:moveTo>
                <a:cubicBezTo>
                  <a:pt x="23" y="86"/>
                  <a:pt x="5" y="68"/>
                  <a:pt x="5" y="46"/>
                </a:cubicBezTo>
                <a:cubicBezTo>
                  <a:pt x="5" y="24"/>
                  <a:pt x="23" y="6"/>
                  <a:pt x="46" y="6"/>
                </a:cubicBezTo>
                <a:cubicBezTo>
                  <a:pt x="68" y="6"/>
                  <a:pt x="86" y="24"/>
                  <a:pt x="86" y="46"/>
                </a:cubicBezTo>
                <a:cubicBezTo>
                  <a:pt x="86" y="68"/>
                  <a:pt x="68" y="86"/>
                  <a:pt x="46" y="8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8" name="Freeform 126"/>
          <p:cNvSpPr>
            <a:spLocks noEditPoints="1"/>
          </p:cNvSpPr>
          <p:nvPr/>
        </p:nvSpPr>
        <p:spPr bwMode="auto">
          <a:xfrm>
            <a:off x="3633085" y="2566808"/>
            <a:ext cx="283509" cy="286865"/>
          </a:xfrm>
          <a:custGeom>
            <a:avLst/>
            <a:gdLst>
              <a:gd name="T0" fmla="*/ 36 w 71"/>
              <a:gd name="T1" fmla="*/ 0 h 72"/>
              <a:gd name="T2" fmla="*/ 0 w 71"/>
              <a:gd name="T3" fmla="*/ 36 h 72"/>
              <a:gd name="T4" fmla="*/ 36 w 71"/>
              <a:gd name="T5" fmla="*/ 72 h 72"/>
              <a:gd name="T6" fmla="*/ 71 w 71"/>
              <a:gd name="T7" fmla="*/ 36 h 72"/>
              <a:gd name="T8" fmla="*/ 36 w 71"/>
              <a:gd name="T9" fmla="*/ 0 h 72"/>
              <a:gd name="T10" fmla="*/ 36 w 71"/>
              <a:gd name="T11" fmla="*/ 66 h 72"/>
              <a:gd name="T12" fmla="*/ 5 w 71"/>
              <a:gd name="T13" fmla="*/ 36 h 72"/>
              <a:gd name="T14" fmla="*/ 36 w 71"/>
              <a:gd name="T15" fmla="*/ 6 h 72"/>
              <a:gd name="T16" fmla="*/ 66 w 71"/>
              <a:gd name="T17" fmla="*/ 36 h 72"/>
              <a:gd name="T18" fmla="*/ 36 w 71"/>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2">
                <a:moveTo>
                  <a:pt x="36" y="0"/>
                </a:moveTo>
                <a:cubicBezTo>
                  <a:pt x="16" y="0"/>
                  <a:pt x="0" y="16"/>
                  <a:pt x="0" y="36"/>
                </a:cubicBezTo>
                <a:cubicBezTo>
                  <a:pt x="0" y="56"/>
                  <a:pt x="16" y="72"/>
                  <a:pt x="36" y="72"/>
                </a:cubicBezTo>
                <a:cubicBezTo>
                  <a:pt x="55" y="72"/>
                  <a:pt x="71" y="56"/>
                  <a:pt x="71" y="36"/>
                </a:cubicBezTo>
                <a:cubicBezTo>
                  <a:pt x="71" y="16"/>
                  <a:pt x="55" y="0"/>
                  <a:pt x="36" y="0"/>
                </a:cubicBezTo>
                <a:close/>
                <a:moveTo>
                  <a:pt x="36" y="66"/>
                </a:moveTo>
                <a:cubicBezTo>
                  <a:pt x="19" y="66"/>
                  <a:pt x="5" y="52"/>
                  <a:pt x="5" y="36"/>
                </a:cubicBezTo>
                <a:cubicBezTo>
                  <a:pt x="5" y="19"/>
                  <a:pt x="19" y="6"/>
                  <a:pt x="36" y="6"/>
                </a:cubicBezTo>
                <a:cubicBezTo>
                  <a:pt x="52" y="6"/>
                  <a:pt x="66" y="19"/>
                  <a:pt x="66" y="36"/>
                </a:cubicBezTo>
                <a:cubicBezTo>
                  <a:pt x="66" y="52"/>
                  <a:pt x="52" y="66"/>
                  <a:pt x="36" y="6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9" name="Freeform 127"/>
          <p:cNvSpPr>
            <a:spLocks noEditPoints="1"/>
          </p:cNvSpPr>
          <p:nvPr/>
        </p:nvSpPr>
        <p:spPr bwMode="auto">
          <a:xfrm>
            <a:off x="3673347" y="2607069"/>
            <a:ext cx="202986" cy="206341"/>
          </a:xfrm>
          <a:custGeom>
            <a:avLst/>
            <a:gdLst>
              <a:gd name="T0" fmla="*/ 26 w 51"/>
              <a:gd name="T1" fmla="*/ 0 h 52"/>
              <a:gd name="T2" fmla="*/ 0 w 51"/>
              <a:gd name="T3" fmla="*/ 26 h 52"/>
              <a:gd name="T4" fmla="*/ 26 w 51"/>
              <a:gd name="T5" fmla="*/ 52 h 52"/>
              <a:gd name="T6" fmla="*/ 51 w 51"/>
              <a:gd name="T7" fmla="*/ 26 h 52"/>
              <a:gd name="T8" fmla="*/ 26 w 51"/>
              <a:gd name="T9" fmla="*/ 0 h 52"/>
              <a:gd name="T10" fmla="*/ 26 w 51"/>
              <a:gd name="T11" fmla="*/ 46 h 52"/>
              <a:gd name="T12" fmla="*/ 6 w 51"/>
              <a:gd name="T13" fmla="*/ 26 h 52"/>
              <a:gd name="T14" fmla="*/ 26 w 51"/>
              <a:gd name="T15" fmla="*/ 6 h 52"/>
              <a:gd name="T16" fmla="*/ 45 w 51"/>
              <a:gd name="T17" fmla="*/ 26 h 52"/>
              <a:gd name="T18" fmla="*/ 26 w 51"/>
              <a:gd name="T19"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2">
                <a:moveTo>
                  <a:pt x="26" y="0"/>
                </a:moveTo>
                <a:cubicBezTo>
                  <a:pt x="11" y="0"/>
                  <a:pt x="0" y="12"/>
                  <a:pt x="0" y="26"/>
                </a:cubicBezTo>
                <a:cubicBezTo>
                  <a:pt x="0" y="40"/>
                  <a:pt x="11" y="52"/>
                  <a:pt x="26" y="52"/>
                </a:cubicBezTo>
                <a:cubicBezTo>
                  <a:pt x="40" y="52"/>
                  <a:pt x="51" y="40"/>
                  <a:pt x="51" y="26"/>
                </a:cubicBezTo>
                <a:cubicBezTo>
                  <a:pt x="51" y="12"/>
                  <a:pt x="40" y="0"/>
                  <a:pt x="26" y="0"/>
                </a:cubicBezTo>
                <a:close/>
                <a:moveTo>
                  <a:pt x="26" y="46"/>
                </a:moveTo>
                <a:cubicBezTo>
                  <a:pt x="15" y="46"/>
                  <a:pt x="6" y="37"/>
                  <a:pt x="6" y="26"/>
                </a:cubicBezTo>
                <a:cubicBezTo>
                  <a:pt x="6" y="15"/>
                  <a:pt x="15" y="6"/>
                  <a:pt x="26" y="6"/>
                </a:cubicBezTo>
                <a:cubicBezTo>
                  <a:pt x="36" y="6"/>
                  <a:pt x="45" y="15"/>
                  <a:pt x="45" y="26"/>
                </a:cubicBezTo>
                <a:cubicBezTo>
                  <a:pt x="45" y="37"/>
                  <a:pt x="36" y="46"/>
                  <a:pt x="26" y="4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0" name="Freeform 128"/>
          <p:cNvSpPr>
            <a:spLocks noEditPoints="1"/>
          </p:cNvSpPr>
          <p:nvPr/>
        </p:nvSpPr>
        <p:spPr bwMode="auto">
          <a:xfrm>
            <a:off x="3708575" y="2642298"/>
            <a:ext cx="132528" cy="135883"/>
          </a:xfrm>
          <a:custGeom>
            <a:avLst/>
            <a:gdLst>
              <a:gd name="T0" fmla="*/ 17 w 33"/>
              <a:gd name="T1" fmla="*/ 0 h 34"/>
              <a:gd name="T2" fmla="*/ 0 w 33"/>
              <a:gd name="T3" fmla="*/ 17 h 34"/>
              <a:gd name="T4" fmla="*/ 17 w 33"/>
              <a:gd name="T5" fmla="*/ 34 h 34"/>
              <a:gd name="T6" fmla="*/ 33 w 33"/>
              <a:gd name="T7" fmla="*/ 17 h 34"/>
              <a:gd name="T8" fmla="*/ 17 w 33"/>
              <a:gd name="T9" fmla="*/ 0 h 34"/>
              <a:gd name="T10" fmla="*/ 17 w 33"/>
              <a:gd name="T11" fmla="*/ 28 h 34"/>
              <a:gd name="T12" fmla="*/ 6 w 33"/>
              <a:gd name="T13" fmla="*/ 17 h 34"/>
              <a:gd name="T14" fmla="*/ 17 w 33"/>
              <a:gd name="T15" fmla="*/ 6 h 34"/>
              <a:gd name="T16" fmla="*/ 27 w 33"/>
              <a:gd name="T17" fmla="*/ 17 h 34"/>
              <a:gd name="T18" fmla="*/ 27 w 33"/>
              <a:gd name="T19" fmla="*/ 17 h 34"/>
              <a:gd name="T20" fmla="*/ 17 w 33"/>
              <a:gd name="T2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4">
                <a:moveTo>
                  <a:pt x="17" y="0"/>
                </a:moveTo>
                <a:cubicBezTo>
                  <a:pt x="7" y="0"/>
                  <a:pt x="0" y="8"/>
                  <a:pt x="0" y="17"/>
                </a:cubicBezTo>
                <a:cubicBezTo>
                  <a:pt x="0" y="26"/>
                  <a:pt x="7" y="34"/>
                  <a:pt x="17" y="34"/>
                </a:cubicBezTo>
                <a:cubicBezTo>
                  <a:pt x="26" y="34"/>
                  <a:pt x="33" y="26"/>
                  <a:pt x="33" y="17"/>
                </a:cubicBezTo>
                <a:cubicBezTo>
                  <a:pt x="33" y="8"/>
                  <a:pt x="26" y="0"/>
                  <a:pt x="17" y="0"/>
                </a:cubicBezTo>
                <a:close/>
                <a:moveTo>
                  <a:pt x="17" y="28"/>
                </a:moveTo>
                <a:cubicBezTo>
                  <a:pt x="11" y="28"/>
                  <a:pt x="6" y="23"/>
                  <a:pt x="6" y="17"/>
                </a:cubicBezTo>
                <a:cubicBezTo>
                  <a:pt x="6" y="11"/>
                  <a:pt x="11" y="6"/>
                  <a:pt x="17" y="6"/>
                </a:cubicBezTo>
                <a:cubicBezTo>
                  <a:pt x="22" y="6"/>
                  <a:pt x="27" y="11"/>
                  <a:pt x="27" y="17"/>
                </a:cubicBezTo>
                <a:cubicBezTo>
                  <a:pt x="27" y="17"/>
                  <a:pt x="27" y="17"/>
                  <a:pt x="27" y="17"/>
                </a:cubicBezTo>
                <a:cubicBezTo>
                  <a:pt x="27" y="23"/>
                  <a:pt x="22" y="28"/>
                  <a:pt x="17" y="2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1" name="Oval 129"/>
          <p:cNvSpPr>
            <a:spLocks noChangeArrowheads="1"/>
          </p:cNvSpPr>
          <p:nvPr/>
        </p:nvSpPr>
        <p:spPr bwMode="auto">
          <a:xfrm>
            <a:off x="3745482" y="2677528"/>
            <a:ext cx="58715" cy="6039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2" name="Freeform 130"/>
          <p:cNvSpPr>
            <a:spLocks noEditPoints="1"/>
          </p:cNvSpPr>
          <p:nvPr/>
        </p:nvSpPr>
        <p:spPr bwMode="auto">
          <a:xfrm>
            <a:off x="4117901" y="2526546"/>
            <a:ext cx="377454" cy="362355"/>
          </a:xfrm>
          <a:custGeom>
            <a:avLst/>
            <a:gdLst>
              <a:gd name="T0" fmla="*/ 75 w 95"/>
              <a:gd name="T1" fmla="*/ 7 h 91"/>
              <a:gd name="T2" fmla="*/ 67 w 95"/>
              <a:gd name="T3" fmla="*/ 20 h 91"/>
              <a:gd name="T4" fmla="*/ 33 w 95"/>
              <a:gd name="T5" fmla="*/ 21 h 91"/>
              <a:gd name="T6" fmla="*/ 5 w 95"/>
              <a:gd name="T7" fmla="*/ 66 h 91"/>
              <a:gd name="T8" fmla="*/ 42 w 95"/>
              <a:gd name="T9" fmla="*/ 86 h 91"/>
              <a:gd name="T10" fmla="*/ 78 w 95"/>
              <a:gd name="T11" fmla="*/ 41 h 91"/>
              <a:gd name="T12" fmla="*/ 69 w 95"/>
              <a:gd name="T13" fmla="*/ 23 h 91"/>
              <a:gd name="T14" fmla="*/ 87 w 95"/>
              <a:gd name="T15" fmla="*/ 13 h 91"/>
              <a:gd name="T16" fmla="*/ 81 w 95"/>
              <a:gd name="T17" fmla="*/ 3 h 91"/>
              <a:gd name="T18" fmla="*/ 27 w 95"/>
              <a:gd name="T19" fmla="*/ 76 h 91"/>
              <a:gd name="T20" fmla="*/ 27 w 95"/>
              <a:gd name="T21" fmla="*/ 73 h 91"/>
              <a:gd name="T22" fmla="*/ 24 w 95"/>
              <a:gd name="T23" fmla="*/ 70 h 91"/>
              <a:gd name="T24" fmla="*/ 18 w 95"/>
              <a:gd name="T25" fmla="*/ 63 h 91"/>
              <a:gd name="T26" fmla="*/ 21 w 95"/>
              <a:gd name="T27" fmla="*/ 63 h 91"/>
              <a:gd name="T28" fmla="*/ 19 w 95"/>
              <a:gd name="T29" fmla="*/ 67 h 91"/>
              <a:gd name="T30" fmla="*/ 29 w 95"/>
              <a:gd name="T31" fmla="*/ 67 h 91"/>
              <a:gd name="T32" fmla="*/ 40 w 95"/>
              <a:gd name="T33" fmla="*/ 61 h 91"/>
              <a:gd name="T34" fmla="*/ 39 w 95"/>
              <a:gd name="T35" fmla="*/ 64 h 91"/>
              <a:gd name="T36" fmla="*/ 31 w 95"/>
              <a:gd name="T37" fmla="*/ 66 h 91"/>
              <a:gd name="T38" fmla="*/ 31 w 95"/>
              <a:gd name="T39" fmla="*/ 53 h 91"/>
              <a:gd name="T40" fmla="*/ 26 w 95"/>
              <a:gd name="T41" fmla="*/ 59 h 91"/>
              <a:gd name="T42" fmla="*/ 27 w 95"/>
              <a:gd name="T43" fmla="*/ 54 h 91"/>
              <a:gd name="T44" fmla="*/ 40 w 95"/>
              <a:gd name="T45" fmla="*/ 58 h 91"/>
              <a:gd name="T46" fmla="*/ 40 w 95"/>
              <a:gd name="T47" fmla="*/ 61 h 91"/>
              <a:gd name="T48" fmla="*/ 38 w 95"/>
              <a:gd name="T49" fmla="*/ 49 h 91"/>
              <a:gd name="T50" fmla="*/ 40 w 95"/>
              <a:gd name="T51" fmla="*/ 47 h 91"/>
              <a:gd name="T52" fmla="*/ 57 w 95"/>
              <a:gd name="T53" fmla="*/ 46 h 91"/>
              <a:gd name="T54" fmla="*/ 45 w 95"/>
              <a:gd name="T55" fmla="*/ 48 h 91"/>
              <a:gd name="T56" fmla="*/ 53 w 95"/>
              <a:gd name="T57" fmla="*/ 37 h 91"/>
              <a:gd name="T58" fmla="*/ 47 w 95"/>
              <a:gd name="T59" fmla="*/ 46 h 91"/>
              <a:gd name="T60" fmla="*/ 57 w 95"/>
              <a:gd name="T61" fmla="*/ 42 h 91"/>
              <a:gd name="T62" fmla="*/ 63 w 95"/>
              <a:gd name="T63" fmla="*/ 35 h 91"/>
              <a:gd name="T64" fmla="*/ 56 w 95"/>
              <a:gd name="T65" fmla="*/ 28 h 91"/>
              <a:gd name="T66" fmla="*/ 63 w 95"/>
              <a:gd name="T67" fmla="*/ 35 h 91"/>
              <a:gd name="T68" fmla="*/ 87 w 95"/>
              <a:gd name="T69" fmla="*/ 12 h 91"/>
              <a:gd name="T70" fmla="*/ 69 w 95"/>
              <a:gd name="T71" fmla="*/ 22 h 91"/>
              <a:gd name="T72" fmla="*/ 67 w 95"/>
              <a:gd name="T73" fmla="*/ 21 h 91"/>
              <a:gd name="T74" fmla="*/ 76 w 95"/>
              <a:gd name="T75" fmla="*/ 8 h 91"/>
              <a:gd name="T76" fmla="*/ 88 w 95"/>
              <a:gd name="T77" fmla="*/ 10 h 91"/>
              <a:gd name="T78" fmla="*/ 35 w 95"/>
              <a:gd name="T79" fmla="*/ 57 h 91"/>
              <a:gd name="T80" fmla="*/ 37 w 95"/>
              <a:gd name="T81" fmla="*/ 64 h 91"/>
              <a:gd name="T82" fmla="*/ 45 w 95"/>
              <a:gd name="T83" fmla="*/ 38 h 91"/>
              <a:gd name="T84" fmla="*/ 51 w 95"/>
              <a:gd name="T85"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91">
                <a:moveTo>
                  <a:pt x="81" y="3"/>
                </a:moveTo>
                <a:cubicBezTo>
                  <a:pt x="78" y="5"/>
                  <a:pt x="77" y="5"/>
                  <a:pt x="75" y="7"/>
                </a:cubicBezTo>
                <a:cubicBezTo>
                  <a:pt x="73" y="10"/>
                  <a:pt x="71" y="12"/>
                  <a:pt x="70" y="14"/>
                </a:cubicBezTo>
                <a:cubicBezTo>
                  <a:pt x="68" y="16"/>
                  <a:pt x="67" y="18"/>
                  <a:pt x="67" y="20"/>
                </a:cubicBezTo>
                <a:cubicBezTo>
                  <a:pt x="62" y="16"/>
                  <a:pt x="55" y="13"/>
                  <a:pt x="50" y="13"/>
                </a:cubicBezTo>
                <a:cubicBezTo>
                  <a:pt x="45" y="13"/>
                  <a:pt x="37" y="17"/>
                  <a:pt x="33" y="21"/>
                </a:cubicBezTo>
                <a:cubicBezTo>
                  <a:pt x="5" y="49"/>
                  <a:pt x="5" y="49"/>
                  <a:pt x="5" y="49"/>
                </a:cubicBezTo>
                <a:cubicBezTo>
                  <a:pt x="0" y="54"/>
                  <a:pt x="0" y="61"/>
                  <a:pt x="5" y="66"/>
                </a:cubicBezTo>
                <a:cubicBezTo>
                  <a:pt x="25" y="86"/>
                  <a:pt x="25" y="86"/>
                  <a:pt x="25" y="86"/>
                </a:cubicBezTo>
                <a:cubicBezTo>
                  <a:pt x="30" y="91"/>
                  <a:pt x="37" y="91"/>
                  <a:pt x="42" y="86"/>
                </a:cubicBezTo>
                <a:cubicBezTo>
                  <a:pt x="69" y="58"/>
                  <a:pt x="69" y="58"/>
                  <a:pt x="69" y="58"/>
                </a:cubicBezTo>
                <a:cubicBezTo>
                  <a:pt x="74" y="54"/>
                  <a:pt x="78" y="46"/>
                  <a:pt x="78" y="41"/>
                </a:cubicBezTo>
                <a:cubicBezTo>
                  <a:pt x="78" y="36"/>
                  <a:pt x="74" y="28"/>
                  <a:pt x="70" y="23"/>
                </a:cubicBezTo>
                <a:cubicBezTo>
                  <a:pt x="69" y="23"/>
                  <a:pt x="69" y="23"/>
                  <a:pt x="69" y="23"/>
                </a:cubicBezTo>
                <a:cubicBezTo>
                  <a:pt x="76" y="21"/>
                  <a:pt x="82" y="18"/>
                  <a:pt x="87" y="13"/>
                </a:cubicBezTo>
                <a:cubicBezTo>
                  <a:pt x="87" y="13"/>
                  <a:pt x="87" y="13"/>
                  <a:pt x="87" y="13"/>
                </a:cubicBezTo>
                <a:cubicBezTo>
                  <a:pt x="88" y="12"/>
                  <a:pt x="89" y="11"/>
                  <a:pt x="90" y="10"/>
                </a:cubicBezTo>
                <a:cubicBezTo>
                  <a:pt x="95" y="3"/>
                  <a:pt x="86" y="1"/>
                  <a:pt x="81" y="3"/>
                </a:cubicBezTo>
                <a:close/>
                <a:moveTo>
                  <a:pt x="29" y="75"/>
                </a:moveTo>
                <a:cubicBezTo>
                  <a:pt x="27" y="76"/>
                  <a:pt x="27" y="76"/>
                  <a:pt x="27" y="76"/>
                </a:cubicBezTo>
                <a:cubicBezTo>
                  <a:pt x="26" y="76"/>
                  <a:pt x="24" y="76"/>
                  <a:pt x="24" y="75"/>
                </a:cubicBezTo>
                <a:cubicBezTo>
                  <a:pt x="25" y="75"/>
                  <a:pt x="26" y="74"/>
                  <a:pt x="27" y="73"/>
                </a:cubicBezTo>
                <a:cubicBezTo>
                  <a:pt x="29" y="72"/>
                  <a:pt x="28" y="70"/>
                  <a:pt x="28" y="70"/>
                </a:cubicBezTo>
                <a:cubicBezTo>
                  <a:pt x="27" y="69"/>
                  <a:pt x="26" y="69"/>
                  <a:pt x="24" y="70"/>
                </a:cubicBezTo>
                <a:cubicBezTo>
                  <a:pt x="21" y="71"/>
                  <a:pt x="19" y="71"/>
                  <a:pt x="18" y="69"/>
                </a:cubicBezTo>
                <a:cubicBezTo>
                  <a:pt x="16" y="68"/>
                  <a:pt x="16" y="65"/>
                  <a:pt x="18" y="63"/>
                </a:cubicBezTo>
                <a:cubicBezTo>
                  <a:pt x="19" y="61"/>
                  <a:pt x="21" y="61"/>
                  <a:pt x="22" y="61"/>
                </a:cubicBezTo>
                <a:cubicBezTo>
                  <a:pt x="22" y="62"/>
                  <a:pt x="22" y="63"/>
                  <a:pt x="21" y="63"/>
                </a:cubicBezTo>
                <a:cubicBezTo>
                  <a:pt x="21" y="63"/>
                  <a:pt x="21" y="63"/>
                  <a:pt x="20" y="64"/>
                </a:cubicBezTo>
                <a:cubicBezTo>
                  <a:pt x="19" y="65"/>
                  <a:pt x="19" y="66"/>
                  <a:pt x="19" y="67"/>
                </a:cubicBezTo>
                <a:cubicBezTo>
                  <a:pt x="20" y="68"/>
                  <a:pt x="21" y="68"/>
                  <a:pt x="23" y="67"/>
                </a:cubicBezTo>
                <a:cubicBezTo>
                  <a:pt x="26" y="66"/>
                  <a:pt x="28" y="66"/>
                  <a:pt x="29" y="67"/>
                </a:cubicBezTo>
                <a:cubicBezTo>
                  <a:pt x="31" y="69"/>
                  <a:pt x="31" y="72"/>
                  <a:pt x="29" y="75"/>
                </a:cubicBezTo>
                <a:close/>
                <a:moveTo>
                  <a:pt x="40" y="61"/>
                </a:moveTo>
                <a:cubicBezTo>
                  <a:pt x="40" y="61"/>
                  <a:pt x="39" y="61"/>
                  <a:pt x="39" y="61"/>
                </a:cubicBezTo>
                <a:cubicBezTo>
                  <a:pt x="39" y="61"/>
                  <a:pt x="39" y="62"/>
                  <a:pt x="39" y="64"/>
                </a:cubicBezTo>
                <a:cubicBezTo>
                  <a:pt x="39" y="64"/>
                  <a:pt x="39" y="64"/>
                  <a:pt x="37" y="66"/>
                </a:cubicBezTo>
                <a:cubicBezTo>
                  <a:pt x="35" y="68"/>
                  <a:pt x="33" y="68"/>
                  <a:pt x="31" y="66"/>
                </a:cubicBezTo>
                <a:cubicBezTo>
                  <a:pt x="29" y="63"/>
                  <a:pt x="29" y="60"/>
                  <a:pt x="34" y="56"/>
                </a:cubicBezTo>
                <a:cubicBezTo>
                  <a:pt x="33" y="55"/>
                  <a:pt x="32" y="54"/>
                  <a:pt x="31" y="53"/>
                </a:cubicBezTo>
                <a:cubicBezTo>
                  <a:pt x="31" y="53"/>
                  <a:pt x="31" y="53"/>
                  <a:pt x="28" y="55"/>
                </a:cubicBezTo>
                <a:cubicBezTo>
                  <a:pt x="27" y="56"/>
                  <a:pt x="27" y="58"/>
                  <a:pt x="26" y="59"/>
                </a:cubicBezTo>
                <a:cubicBezTo>
                  <a:pt x="25" y="58"/>
                  <a:pt x="25" y="57"/>
                  <a:pt x="26" y="55"/>
                </a:cubicBezTo>
                <a:cubicBezTo>
                  <a:pt x="26" y="55"/>
                  <a:pt x="26" y="55"/>
                  <a:pt x="27" y="54"/>
                </a:cubicBezTo>
                <a:cubicBezTo>
                  <a:pt x="31" y="50"/>
                  <a:pt x="31" y="50"/>
                  <a:pt x="31" y="50"/>
                </a:cubicBezTo>
                <a:cubicBezTo>
                  <a:pt x="33" y="52"/>
                  <a:pt x="38" y="56"/>
                  <a:pt x="40" y="58"/>
                </a:cubicBezTo>
                <a:cubicBezTo>
                  <a:pt x="41" y="59"/>
                  <a:pt x="42" y="60"/>
                  <a:pt x="43" y="60"/>
                </a:cubicBezTo>
                <a:cubicBezTo>
                  <a:pt x="42" y="61"/>
                  <a:pt x="40" y="62"/>
                  <a:pt x="40" y="61"/>
                </a:cubicBezTo>
                <a:close/>
                <a:moveTo>
                  <a:pt x="46" y="56"/>
                </a:moveTo>
                <a:cubicBezTo>
                  <a:pt x="46" y="57"/>
                  <a:pt x="42" y="54"/>
                  <a:pt x="38" y="49"/>
                </a:cubicBezTo>
                <a:cubicBezTo>
                  <a:pt x="33" y="45"/>
                  <a:pt x="30" y="41"/>
                  <a:pt x="31" y="41"/>
                </a:cubicBezTo>
                <a:cubicBezTo>
                  <a:pt x="31" y="40"/>
                  <a:pt x="35" y="43"/>
                  <a:pt x="40" y="47"/>
                </a:cubicBezTo>
                <a:cubicBezTo>
                  <a:pt x="44" y="52"/>
                  <a:pt x="47" y="56"/>
                  <a:pt x="46" y="56"/>
                </a:cubicBezTo>
                <a:close/>
                <a:moveTo>
                  <a:pt x="57" y="46"/>
                </a:moveTo>
                <a:cubicBezTo>
                  <a:pt x="57" y="46"/>
                  <a:pt x="57" y="46"/>
                  <a:pt x="55" y="48"/>
                </a:cubicBezTo>
                <a:cubicBezTo>
                  <a:pt x="52" y="51"/>
                  <a:pt x="48" y="51"/>
                  <a:pt x="45" y="48"/>
                </a:cubicBezTo>
                <a:cubicBezTo>
                  <a:pt x="42" y="44"/>
                  <a:pt x="41" y="40"/>
                  <a:pt x="44" y="37"/>
                </a:cubicBezTo>
                <a:cubicBezTo>
                  <a:pt x="48" y="33"/>
                  <a:pt x="52" y="35"/>
                  <a:pt x="53" y="37"/>
                </a:cubicBezTo>
                <a:cubicBezTo>
                  <a:pt x="54" y="38"/>
                  <a:pt x="54" y="38"/>
                  <a:pt x="54" y="38"/>
                </a:cubicBezTo>
                <a:cubicBezTo>
                  <a:pt x="54" y="38"/>
                  <a:pt x="51" y="42"/>
                  <a:pt x="47" y="46"/>
                </a:cubicBezTo>
                <a:cubicBezTo>
                  <a:pt x="49" y="49"/>
                  <a:pt x="52" y="48"/>
                  <a:pt x="54" y="46"/>
                </a:cubicBezTo>
                <a:cubicBezTo>
                  <a:pt x="56" y="45"/>
                  <a:pt x="56" y="44"/>
                  <a:pt x="57" y="42"/>
                </a:cubicBezTo>
                <a:cubicBezTo>
                  <a:pt x="58" y="43"/>
                  <a:pt x="58" y="45"/>
                  <a:pt x="57" y="46"/>
                </a:cubicBezTo>
                <a:close/>
                <a:moveTo>
                  <a:pt x="63" y="35"/>
                </a:moveTo>
                <a:cubicBezTo>
                  <a:pt x="61" y="37"/>
                  <a:pt x="58" y="37"/>
                  <a:pt x="56" y="35"/>
                </a:cubicBezTo>
                <a:cubicBezTo>
                  <a:pt x="54" y="33"/>
                  <a:pt x="54" y="30"/>
                  <a:pt x="56" y="28"/>
                </a:cubicBezTo>
                <a:cubicBezTo>
                  <a:pt x="58" y="26"/>
                  <a:pt x="61" y="26"/>
                  <a:pt x="63" y="28"/>
                </a:cubicBezTo>
                <a:cubicBezTo>
                  <a:pt x="65" y="30"/>
                  <a:pt x="65" y="33"/>
                  <a:pt x="63" y="35"/>
                </a:cubicBezTo>
                <a:close/>
                <a:moveTo>
                  <a:pt x="88" y="10"/>
                </a:moveTo>
                <a:cubicBezTo>
                  <a:pt x="87" y="12"/>
                  <a:pt x="87" y="11"/>
                  <a:pt x="87" y="12"/>
                </a:cubicBezTo>
                <a:cubicBezTo>
                  <a:pt x="86" y="13"/>
                  <a:pt x="86" y="13"/>
                  <a:pt x="86" y="13"/>
                </a:cubicBezTo>
                <a:cubicBezTo>
                  <a:pt x="82" y="17"/>
                  <a:pt x="75" y="20"/>
                  <a:pt x="69" y="22"/>
                </a:cubicBezTo>
                <a:cubicBezTo>
                  <a:pt x="68" y="21"/>
                  <a:pt x="68" y="21"/>
                  <a:pt x="68" y="21"/>
                </a:cubicBezTo>
                <a:cubicBezTo>
                  <a:pt x="67" y="21"/>
                  <a:pt x="67" y="21"/>
                  <a:pt x="67" y="21"/>
                </a:cubicBezTo>
                <a:cubicBezTo>
                  <a:pt x="68" y="19"/>
                  <a:pt x="69" y="17"/>
                  <a:pt x="70" y="14"/>
                </a:cubicBezTo>
                <a:cubicBezTo>
                  <a:pt x="71" y="13"/>
                  <a:pt x="73" y="10"/>
                  <a:pt x="76" y="8"/>
                </a:cubicBezTo>
                <a:cubicBezTo>
                  <a:pt x="78" y="6"/>
                  <a:pt x="78" y="5"/>
                  <a:pt x="81" y="4"/>
                </a:cubicBezTo>
                <a:cubicBezTo>
                  <a:pt x="89" y="0"/>
                  <a:pt x="93" y="5"/>
                  <a:pt x="88" y="10"/>
                </a:cubicBezTo>
                <a:close/>
                <a:moveTo>
                  <a:pt x="37" y="59"/>
                </a:moveTo>
                <a:cubicBezTo>
                  <a:pt x="37" y="59"/>
                  <a:pt x="36" y="58"/>
                  <a:pt x="35" y="57"/>
                </a:cubicBezTo>
                <a:cubicBezTo>
                  <a:pt x="33" y="59"/>
                  <a:pt x="31" y="62"/>
                  <a:pt x="33" y="64"/>
                </a:cubicBezTo>
                <a:cubicBezTo>
                  <a:pt x="34" y="65"/>
                  <a:pt x="36" y="65"/>
                  <a:pt x="37" y="64"/>
                </a:cubicBezTo>
                <a:cubicBezTo>
                  <a:pt x="38" y="62"/>
                  <a:pt x="38" y="61"/>
                  <a:pt x="37" y="59"/>
                </a:cubicBezTo>
                <a:close/>
                <a:moveTo>
                  <a:pt x="45" y="38"/>
                </a:moveTo>
                <a:cubicBezTo>
                  <a:pt x="43" y="40"/>
                  <a:pt x="43" y="40"/>
                  <a:pt x="43" y="40"/>
                </a:cubicBezTo>
                <a:cubicBezTo>
                  <a:pt x="44" y="43"/>
                  <a:pt x="48" y="42"/>
                  <a:pt x="51" y="39"/>
                </a:cubicBezTo>
                <a:cubicBezTo>
                  <a:pt x="50" y="38"/>
                  <a:pt x="47" y="36"/>
                  <a:pt x="45" y="3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3" name="Freeform 131"/>
          <p:cNvSpPr>
            <a:spLocks noEditPoints="1"/>
          </p:cNvSpPr>
          <p:nvPr/>
        </p:nvSpPr>
        <p:spPr bwMode="auto">
          <a:xfrm>
            <a:off x="5099278" y="2523192"/>
            <a:ext cx="369065" cy="369065"/>
          </a:xfrm>
          <a:custGeom>
            <a:avLst/>
            <a:gdLst>
              <a:gd name="T0" fmla="*/ 46 w 93"/>
              <a:gd name="T1" fmla="*/ 0 h 93"/>
              <a:gd name="T2" fmla="*/ 0 w 93"/>
              <a:gd name="T3" fmla="*/ 47 h 93"/>
              <a:gd name="T4" fmla="*/ 46 w 93"/>
              <a:gd name="T5" fmla="*/ 93 h 93"/>
              <a:gd name="T6" fmla="*/ 93 w 93"/>
              <a:gd name="T7" fmla="*/ 47 h 93"/>
              <a:gd name="T8" fmla="*/ 46 w 93"/>
              <a:gd name="T9" fmla="*/ 0 h 93"/>
              <a:gd name="T10" fmla="*/ 46 w 93"/>
              <a:gd name="T11" fmla="*/ 88 h 93"/>
              <a:gd name="T12" fmla="*/ 5 w 93"/>
              <a:gd name="T13" fmla="*/ 47 h 93"/>
              <a:gd name="T14" fmla="*/ 45 w 93"/>
              <a:gd name="T15" fmla="*/ 6 h 93"/>
              <a:gd name="T16" fmla="*/ 43 w 93"/>
              <a:gd name="T17" fmla="*/ 10 h 93"/>
              <a:gd name="T18" fmla="*/ 42 w 93"/>
              <a:gd name="T19" fmla="*/ 12 h 93"/>
              <a:gd name="T20" fmla="*/ 38 w 93"/>
              <a:gd name="T21" fmla="*/ 19 h 93"/>
              <a:gd name="T22" fmla="*/ 43 w 93"/>
              <a:gd name="T23" fmla="*/ 19 h 93"/>
              <a:gd name="T24" fmla="*/ 43 w 93"/>
              <a:gd name="T25" fmla="*/ 45 h 93"/>
              <a:gd name="T26" fmla="*/ 40 w 93"/>
              <a:gd name="T27" fmla="*/ 50 h 93"/>
              <a:gd name="T28" fmla="*/ 45 w 93"/>
              <a:gd name="T29" fmla="*/ 55 h 93"/>
              <a:gd name="T30" fmla="*/ 50 w 93"/>
              <a:gd name="T31" fmla="*/ 52 h 93"/>
              <a:gd name="T32" fmla="*/ 76 w 93"/>
              <a:gd name="T33" fmla="*/ 52 h 93"/>
              <a:gd name="T34" fmla="*/ 76 w 93"/>
              <a:gd name="T35" fmla="*/ 58 h 93"/>
              <a:gd name="T36" fmla="*/ 83 w 93"/>
              <a:gd name="T37" fmla="*/ 54 h 93"/>
              <a:gd name="T38" fmla="*/ 87 w 93"/>
              <a:gd name="T39" fmla="*/ 51 h 93"/>
              <a:gd name="T40" fmla="*/ 46 w 93"/>
              <a:gd name="T41" fmla="*/ 88 h 93"/>
              <a:gd name="T42" fmla="*/ 85 w 93"/>
              <a:gd name="T43" fmla="*/ 47 h 93"/>
              <a:gd name="T44" fmla="*/ 83 w 93"/>
              <a:gd name="T45" fmla="*/ 46 h 93"/>
              <a:gd name="T46" fmla="*/ 76 w 93"/>
              <a:gd name="T47" fmla="*/ 42 h 93"/>
              <a:gd name="T48" fmla="*/ 76 w 93"/>
              <a:gd name="T49" fmla="*/ 47 h 93"/>
              <a:gd name="T50" fmla="*/ 50 w 93"/>
              <a:gd name="T51" fmla="*/ 47 h 93"/>
              <a:gd name="T52" fmla="*/ 48 w 93"/>
              <a:gd name="T53" fmla="*/ 46 h 93"/>
              <a:gd name="T54" fmla="*/ 48 w 93"/>
              <a:gd name="T55" fmla="*/ 19 h 93"/>
              <a:gd name="T56" fmla="*/ 53 w 93"/>
              <a:gd name="T57" fmla="*/ 19 h 93"/>
              <a:gd name="T58" fmla="*/ 49 w 93"/>
              <a:gd name="T59" fmla="*/ 12 h 93"/>
              <a:gd name="T60" fmla="*/ 46 w 93"/>
              <a:gd name="T61" fmla="*/ 6 h 93"/>
              <a:gd name="T62" fmla="*/ 46 w 93"/>
              <a:gd name="T63" fmla="*/ 6 h 93"/>
              <a:gd name="T64" fmla="*/ 87 w 93"/>
              <a:gd name="T65" fmla="*/ 47 h 93"/>
              <a:gd name="T66" fmla="*/ 87 w 93"/>
              <a:gd name="T67" fmla="*/ 48 h 93"/>
              <a:gd name="T68" fmla="*/ 85 w 93"/>
              <a:gd name="T69" fmla="*/ 47 h 93"/>
              <a:gd name="T70" fmla="*/ 45 w 93"/>
              <a:gd name="T71" fmla="*/ 76 h 93"/>
              <a:gd name="T72" fmla="*/ 40 w 93"/>
              <a:gd name="T73" fmla="*/ 81 h 93"/>
              <a:gd name="T74" fmla="*/ 45 w 93"/>
              <a:gd name="T75" fmla="*/ 86 h 93"/>
              <a:gd name="T76" fmla="*/ 51 w 93"/>
              <a:gd name="T77" fmla="*/ 81 h 93"/>
              <a:gd name="T78" fmla="*/ 45 w 93"/>
              <a:gd name="T79" fmla="*/ 76 h 93"/>
              <a:gd name="T80" fmla="*/ 14 w 93"/>
              <a:gd name="T81" fmla="*/ 45 h 93"/>
              <a:gd name="T82" fmla="*/ 9 w 93"/>
              <a:gd name="T83" fmla="*/ 50 h 93"/>
              <a:gd name="T84" fmla="*/ 14 w 93"/>
              <a:gd name="T85" fmla="*/ 55 h 93"/>
              <a:gd name="T86" fmla="*/ 19 w 93"/>
              <a:gd name="T87" fmla="*/ 50 h 93"/>
              <a:gd name="T88" fmla="*/ 14 w 93"/>
              <a:gd name="T89"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3" h="93">
                <a:moveTo>
                  <a:pt x="46" y="0"/>
                </a:moveTo>
                <a:cubicBezTo>
                  <a:pt x="21" y="0"/>
                  <a:pt x="0" y="21"/>
                  <a:pt x="0" y="47"/>
                </a:cubicBezTo>
                <a:cubicBezTo>
                  <a:pt x="0" y="73"/>
                  <a:pt x="21" y="93"/>
                  <a:pt x="46" y="93"/>
                </a:cubicBezTo>
                <a:cubicBezTo>
                  <a:pt x="72" y="93"/>
                  <a:pt x="93" y="73"/>
                  <a:pt x="93" y="47"/>
                </a:cubicBezTo>
                <a:cubicBezTo>
                  <a:pt x="93" y="21"/>
                  <a:pt x="72" y="0"/>
                  <a:pt x="46" y="0"/>
                </a:cubicBezTo>
                <a:close/>
                <a:moveTo>
                  <a:pt x="46" y="88"/>
                </a:moveTo>
                <a:cubicBezTo>
                  <a:pt x="24" y="88"/>
                  <a:pt x="6" y="70"/>
                  <a:pt x="5" y="47"/>
                </a:cubicBezTo>
                <a:cubicBezTo>
                  <a:pt x="6" y="25"/>
                  <a:pt x="23" y="7"/>
                  <a:pt x="45" y="6"/>
                </a:cubicBezTo>
                <a:cubicBezTo>
                  <a:pt x="43" y="10"/>
                  <a:pt x="43" y="10"/>
                  <a:pt x="43" y="10"/>
                </a:cubicBezTo>
                <a:cubicBezTo>
                  <a:pt x="42" y="12"/>
                  <a:pt x="42" y="12"/>
                  <a:pt x="42" y="12"/>
                </a:cubicBezTo>
                <a:cubicBezTo>
                  <a:pt x="38" y="19"/>
                  <a:pt x="38" y="19"/>
                  <a:pt x="38" y="19"/>
                </a:cubicBezTo>
                <a:cubicBezTo>
                  <a:pt x="43" y="19"/>
                  <a:pt x="43" y="19"/>
                  <a:pt x="43" y="19"/>
                </a:cubicBezTo>
                <a:cubicBezTo>
                  <a:pt x="43" y="45"/>
                  <a:pt x="43" y="45"/>
                  <a:pt x="43" y="45"/>
                </a:cubicBezTo>
                <a:cubicBezTo>
                  <a:pt x="41" y="46"/>
                  <a:pt x="40" y="48"/>
                  <a:pt x="40" y="50"/>
                </a:cubicBezTo>
                <a:cubicBezTo>
                  <a:pt x="40" y="53"/>
                  <a:pt x="42" y="55"/>
                  <a:pt x="45" y="55"/>
                </a:cubicBezTo>
                <a:cubicBezTo>
                  <a:pt x="47" y="55"/>
                  <a:pt x="49" y="54"/>
                  <a:pt x="50" y="52"/>
                </a:cubicBezTo>
                <a:cubicBezTo>
                  <a:pt x="76" y="52"/>
                  <a:pt x="76" y="52"/>
                  <a:pt x="76" y="52"/>
                </a:cubicBezTo>
                <a:cubicBezTo>
                  <a:pt x="76" y="58"/>
                  <a:pt x="76" y="58"/>
                  <a:pt x="76" y="58"/>
                </a:cubicBezTo>
                <a:cubicBezTo>
                  <a:pt x="83" y="54"/>
                  <a:pt x="83" y="54"/>
                  <a:pt x="83" y="54"/>
                </a:cubicBezTo>
                <a:cubicBezTo>
                  <a:pt x="87" y="51"/>
                  <a:pt x="87" y="51"/>
                  <a:pt x="87" y="51"/>
                </a:cubicBezTo>
                <a:cubicBezTo>
                  <a:pt x="85" y="72"/>
                  <a:pt x="68" y="88"/>
                  <a:pt x="46" y="88"/>
                </a:cubicBezTo>
                <a:close/>
                <a:moveTo>
                  <a:pt x="85" y="47"/>
                </a:moveTo>
                <a:cubicBezTo>
                  <a:pt x="83" y="46"/>
                  <a:pt x="83" y="46"/>
                  <a:pt x="83" y="46"/>
                </a:cubicBezTo>
                <a:cubicBezTo>
                  <a:pt x="76" y="42"/>
                  <a:pt x="76" y="42"/>
                  <a:pt x="76" y="42"/>
                </a:cubicBezTo>
                <a:cubicBezTo>
                  <a:pt x="76" y="47"/>
                  <a:pt x="76" y="47"/>
                  <a:pt x="76" y="47"/>
                </a:cubicBezTo>
                <a:cubicBezTo>
                  <a:pt x="50" y="47"/>
                  <a:pt x="50" y="47"/>
                  <a:pt x="50" y="47"/>
                </a:cubicBezTo>
                <a:cubicBezTo>
                  <a:pt x="49" y="46"/>
                  <a:pt x="49" y="46"/>
                  <a:pt x="48" y="46"/>
                </a:cubicBezTo>
                <a:cubicBezTo>
                  <a:pt x="48" y="19"/>
                  <a:pt x="48" y="19"/>
                  <a:pt x="48" y="19"/>
                </a:cubicBezTo>
                <a:cubicBezTo>
                  <a:pt x="53" y="19"/>
                  <a:pt x="53" y="19"/>
                  <a:pt x="53" y="19"/>
                </a:cubicBezTo>
                <a:cubicBezTo>
                  <a:pt x="49" y="12"/>
                  <a:pt x="49" y="12"/>
                  <a:pt x="49" y="12"/>
                </a:cubicBezTo>
                <a:cubicBezTo>
                  <a:pt x="46" y="6"/>
                  <a:pt x="46" y="6"/>
                  <a:pt x="46" y="6"/>
                </a:cubicBezTo>
                <a:cubicBezTo>
                  <a:pt x="46" y="6"/>
                  <a:pt x="46" y="6"/>
                  <a:pt x="46" y="6"/>
                </a:cubicBezTo>
                <a:cubicBezTo>
                  <a:pt x="69" y="6"/>
                  <a:pt x="87" y="24"/>
                  <a:pt x="87" y="47"/>
                </a:cubicBezTo>
                <a:cubicBezTo>
                  <a:pt x="87" y="47"/>
                  <a:pt x="87" y="48"/>
                  <a:pt x="87" y="48"/>
                </a:cubicBezTo>
                <a:lnTo>
                  <a:pt x="85" y="47"/>
                </a:lnTo>
                <a:close/>
                <a:moveTo>
                  <a:pt x="45" y="76"/>
                </a:moveTo>
                <a:cubicBezTo>
                  <a:pt x="43" y="76"/>
                  <a:pt x="40" y="78"/>
                  <a:pt x="40" y="81"/>
                </a:cubicBezTo>
                <a:cubicBezTo>
                  <a:pt x="40" y="84"/>
                  <a:pt x="43" y="86"/>
                  <a:pt x="45" y="86"/>
                </a:cubicBezTo>
                <a:cubicBezTo>
                  <a:pt x="48" y="86"/>
                  <a:pt x="51" y="84"/>
                  <a:pt x="51" y="81"/>
                </a:cubicBezTo>
                <a:cubicBezTo>
                  <a:pt x="51" y="78"/>
                  <a:pt x="48" y="76"/>
                  <a:pt x="45" y="76"/>
                </a:cubicBezTo>
                <a:close/>
                <a:moveTo>
                  <a:pt x="14" y="45"/>
                </a:moveTo>
                <a:cubicBezTo>
                  <a:pt x="11" y="45"/>
                  <a:pt x="9" y="47"/>
                  <a:pt x="9" y="50"/>
                </a:cubicBezTo>
                <a:cubicBezTo>
                  <a:pt x="9" y="53"/>
                  <a:pt x="11" y="55"/>
                  <a:pt x="14" y="55"/>
                </a:cubicBezTo>
                <a:cubicBezTo>
                  <a:pt x="17" y="55"/>
                  <a:pt x="19" y="53"/>
                  <a:pt x="19" y="50"/>
                </a:cubicBezTo>
                <a:cubicBezTo>
                  <a:pt x="19" y="47"/>
                  <a:pt x="17" y="45"/>
                  <a:pt x="14" y="4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4" name="Freeform 132"/>
          <p:cNvSpPr>
            <a:spLocks/>
          </p:cNvSpPr>
          <p:nvPr/>
        </p:nvSpPr>
        <p:spPr bwMode="auto">
          <a:xfrm>
            <a:off x="2636611" y="2566808"/>
            <a:ext cx="290219" cy="286865"/>
          </a:xfrm>
          <a:custGeom>
            <a:avLst/>
            <a:gdLst>
              <a:gd name="T0" fmla="*/ 64 w 73"/>
              <a:gd name="T1" fmla="*/ 0 h 72"/>
              <a:gd name="T2" fmla="*/ 58 w 73"/>
              <a:gd name="T3" fmla="*/ 0 h 72"/>
              <a:gd name="T4" fmla="*/ 58 w 73"/>
              <a:gd name="T5" fmla="*/ 1 h 72"/>
              <a:gd name="T6" fmla="*/ 37 w 73"/>
              <a:gd name="T7" fmla="*/ 18 h 72"/>
              <a:gd name="T8" fmla="*/ 15 w 73"/>
              <a:gd name="T9" fmla="*/ 1 h 72"/>
              <a:gd name="T10" fmla="*/ 15 w 73"/>
              <a:gd name="T11" fmla="*/ 0 h 72"/>
              <a:gd name="T12" fmla="*/ 9 w 73"/>
              <a:gd name="T13" fmla="*/ 0 h 72"/>
              <a:gd name="T14" fmla="*/ 0 w 73"/>
              <a:gd name="T15" fmla="*/ 9 h 72"/>
              <a:gd name="T16" fmla="*/ 0 w 73"/>
              <a:gd name="T17" fmla="*/ 17 h 72"/>
              <a:gd name="T18" fmla="*/ 1 w 73"/>
              <a:gd name="T19" fmla="*/ 17 h 72"/>
              <a:gd name="T20" fmla="*/ 19 w 73"/>
              <a:gd name="T21" fmla="*/ 38 h 72"/>
              <a:gd name="T22" fmla="*/ 1 w 73"/>
              <a:gd name="T23" fmla="*/ 59 h 72"/>
              <a:gd name="T24" fmla="*/ 0 w 73"/>
              <a:gd name="T25" fmla="*/ 59 h 72"/>
              <a:gd name="T26" fmla="*/ 0 w 73"/>
              <a:gd name="T27" fmla="*/ 63 h 72"/>
              <a:gd name="T28" fmla="*/ 9 w 73"/>
              <a:gd name="T29" fmla="*/ 72 h 72"/>
              <a:gd name="T30" fmla="*/ 64 w 73"/>
              <a:gd name="T31" fmla="*/ 72 h 72"/>
              <a:gd name="T32" fmla="*/ 73 w 73"/>
              <a:gd name="T33" fmla="*/ 63 h 72"/>
              <a:gd name="T34" fmla="*/ 73 w 73"/>
              <a:gd name="T35" fmla="*/ 58 h 72"/>
              <a:gd name="T36" fmla="*/ 73 w 73"/>
              <a:gd name="T37" fmla="*/ 58 h 72"/>
              <a:gd name="T38" fmla="*/ 53 w 73"/>
              <a:gd name="T39" fmla="*/ 36 h 72"/>
              <a:gd name="T40" fmla="*/ 73 w 73"/>
              <a:gd name="T41" fmla="*/ 14 h 72"/>
              <a:gd name="T42" fmla="*/ 73 w 73"/>
              <a:gd name="T43" fmla="*/ 14 h 72"/>
              <a:gd name="T44" fmla="*/ 73 w 73"/>
              <a:gd name="T45" fmla="*/ 13 h 72"/>
              <a:gd name="T46" fmla="*/ 73 w 73"/>
              <a:gd name="T47" fmla="*/ 9 h 72"/>
              <a:gd name="T48" fmla="*/ 64 w 73"/>
              <a:gd name="T4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72">
                <a:moveTo>
                  <a:pt x="64" y="0"/>
                </a:moveTo>
                <a:cubicBezTo>
                  <a:pt x="58" y="0"/>
                  <a:pt x="58" y="0"/>
                  <a:pt x="58" y="0"/>
                </a:cubicBezTo>
                <a:cubicBezTo>
                  <a:pt x="58" y="1"/>
                  <a:pt x="58" y="1"/>
                  <a:pt x="58" y="1"/>
                </a:cubicBezTo>
                <a:cubicBezTo>
                  <a:pt x="57" y="11"/>
                  <a:pt x="48" y="18"/>
                  <a:pt x="37" y="18"/>
                </a:cubicBezTo>
                <a:cubicBezTo>
                  <a:pt x="26" y="18"/>
                  <a:pt x="17" y="11"/>
                  <a:pt x="15" y="1"/>
                </a:cubicBezTo>
                <a:cubicBezTo>
                  <a:pt x="15" y="0"/>
                  <a:pt x="15" y="0"/>
                  <a:pt x="15" y="0"/>
                </a:cubicBezTo>
                <a:cubicBezTo>
                  <a:pt x="9" y="0"/>
                  <a:pt x="9" y="0"/>
                  <a:pt x="9" y="0"/>
                </a:cubicBezTo>
                <a:cubicBezTo>
                  <a:pt x="4" y="0"/>
                  <a:pt x="0" y="4"/>
                  <a:pt x="0" y="9"/>
                </a:cubicBezTo>
                <a:cubicBezTo>
                  <a:pt x="0" y="17"/>
                  <a:pt x="0" y="17"/>
                  <a:pt x="0" y="17"/>
                </a:cubicBezTo>
                <a:cubicBezTo>
                  <a:pt x="1" y="17"/>
                  <a:pt x="1" y="17"/>
                  <a:pt x="1" y="17"/>
                </a:cubicBezTo>
                <a:cubicBezTo>
                  <a:pt x="11" y="18"/>
                  <a:pt x="19" y="27"/>
                  <a:pt x="19" y="38"/>
                </a:cubicBezTo>
                <a:cubicBezTo>
                  <a:pt x="19" y="49"/>
                  <a:pt x="11" y="58"/>
                  <a:pt x="1" y="59"/>
                </a:cubicBezTo>
                <a:cubicBezTo>
                  <a:pt x="0" y="59"/>
                  <a:pt x="0" y="59"/>
                  <a:pt x="0" y="59"/>
                </a:cubicBezTo>
                <a:cubicBezTo>
                  <a:pt x="0" y="63"/>
                  <a:pt x="0" y="63"/>
                  <a:pt x="0" y="63"/>
                </a:cubicBezTo>
                <a:cubicBezTo>
                  <a:pt x="0" y="68"/>
                  <a:pt x="4" y="72"/>
                  <a:pt x="9" y="72"/>
                </a:cubicBezTo>
                <a:cubicBezTo>
                  <a:pt x="64" y="72"/>
                  <a:pt x="64" y="72"/>
                  <a:pt x="64" y="72"/>
                </a:cubicBezTo>
                <a:cubicBezTo>
                  <a:pt x="69" y="72"/>
                  <a:pt x="73" y="68"/>
                  <a:pt x="73" y="63"/>
                </a:cubicBezTo>
                <a:cubicBezTo>
                  <a:pt x="73" y="58"/>
                  <a:pt x="73" y="58"/>
                  <a:pt x="73" y="58"/>
                </a:cubicBezTo>
                <a:cubicBezTo>
                  <a:pt x="73" y="58"/>
                  <a:pt x="73" y="58"/>
                  <a:pt x="73" y="58"/>
                </a:cubicBezTo>
                <a:cubicBezTo>
                  <a:pt x="62" y="57"/>
                  <a:pt x="53" y="47"/>
                  <a:pt x="53" y="36"/>
                </a:cubicBezTo>
                <a:cubicBezTo>
                  <a:pt x="53" y="24"/>
                  <a:pt x="62" y="15"/>
                  <a:pt x="73" y="14"/>
                </a:cubicBezTo>
                <a:cubicBezTo>
                  <a:pt x="73" y="14"/>
                  <a:pt x="73" y="14"/>
                  <a:pt x="73" y="14"/>
                </a:cubicBezTo>
                <a:cubicBezTo>
                  <a:pt x="73" y="13"/>
                  <a:pt x="73" y="13"/>
                  <a:pt x="73" y="13"/>
                </a:cubicBezTo>
                <a:cubicBezTo>
                  <a:pt x="73" y="9"/>
                  <a:pt x="73" y="9"/>
                  <a:pt x="73" y="9"/>
                </a:cubicBezTo>
                <a:cubicBezTo>
                  <a:pt x="73" y="4"/>
                  <a:pt x="69" y="0"/>
                  <a:pt x="6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5" name="Freeform 133"/>
          <p:cNvSpPr>
            <a:spLocks noEditPoints="1"/>
          </p:cNvSpPr>
          <p:nvPr/>
        </p:nvSpPr>
        <p:spPr bwMode="auto">
          <a:xfrm>
            <a:off x="710764" y="2558420"/>
            <a:ext cx="301962" cy="301962"/>
          </a:xfrm>
          <a:custGeom>
            <a:avLst/>
            <a:gdLst>
              <a:gd name="T0" fmla="*/ 0 w 76"/>
              <a:gd name="T1" fmla="*/ 38 h 76"/>
              <a:gd name="T2" fmla="*/ 38 w 76"/>
              <a:gd name="T3" fmla="*/ 0 h 76"/>
              <a:gd name="T4" fmla="*/ 76 w 76"/>
              <a:gd name="T5" fmla="*/ 38 h 76"/>
              <a:gd name="T6" fmla="*/ 38 w 76"/>
              <a:gd name="T7" fmla="*/ 76 h 76"/>
              <a:gd name="T8" fmla="*/ 0 w 76"/>
              <a:gd name="T9" fmla="*/ 38 h 76"/>
              <a:gd name="T10" fmla="*/ 5 w 76"/>
              <a:gd name="T11" fmla="*/ 38 h 76"/>
              <a:gd name="T12" fmla="*/ 38 w 76"/>
              <a:gd name="T13" fmla="*/ 71 h 76"/>
              <a:gd name="T14" fmla="*/ 72 w 76"/>
              <a:gd name="T15" fmla="*/ 38 h 76"/>
              <a:gd name="T16" fmla="*/ 38 w 76"/>
              <a:gd name="T17" fmla="*/ 4 h 76"/>
              <a:gd name="T18" fmla="*/ 5 w 76"/>
              <a:gd name="T1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0" y="38"/>
                </a:moveTo>
                <a:cubicBezTo>
                  <a:pt x="0" y="17"/>
                  <a:pt x="17" y="0"/>
                  <a:pt x="38" y="0"/>
                </a:cubicBezTo>
                <a:cubicBezTo>
                  <a:pt x="59" y="0"/>
                  <a:pt x="76" y="17"/>
                  <a:pt x="76" y="38"/>
                </a:cubicBezTo>
                <a:cubicBezTo>
                  <a:pt x="76" y="59"/>
                  <a:pt x="59" y="76"/>
                  <a:pt x="38" y="76"/>
                </a:cubicBezTo>
                <a:cubicBezTo>
                  <a:pt x="17" y="76"/>
                  <a:pt x="0" y="59"/>
                  <a:pt x="0" y="38"/>
                </a:cubicBezTo>
                <a:close/>
                <a:moveTo>
                  <a:pt x="5" y="38"/>
                </a:moveTo>
                <a:cubicBezTo>
                  <a:pt x="5" y="56"/>
                  <a:pt x="20" y="71"/>
                  <a:pt x="38" y="71"/>
                </a:cubicBezTo>
                <a:cubicBezTo>
                  <a:pt x="57" y="71"/>
                  <a:pt x="72" y="56"/>
                  <a:pt x="72" y="38"/>
                </a:cubicBezTo>
                <a:cubicBezTo>
                  <a:pt x="72" y="19"/>
                  <a:pt x="57" y="4"/>
                  <a:pt x="38" y="4"/>
                </a:cubicBezTo>
                <a:cubicBezTo>
                  <a:pt x="20" y="4"/>
                  <a:pt x="5" y="19"/>
                  <a:pt x="5" y="3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6" name="Freeform 134"/>
          <p:cNvSpPr>
            <a:spLocks/>
          </p:cNvSpPr>
          <p:nvPr/>
        </p:nvSpPr>
        <p:spPr bwMode="auto">
          <a:xfrm>
            <a:off x="797999" y="2590294"/>
            <a:ext cx="83879" cy="187887"/>
          </a:xfrm>
          <a:custGeom>
            <a:avLst/>
            <a:gdLst>
              <a:gd name="T0" fmla="*/ 18 w 21"/>
              <a:gd name="T1" fmla="*/ 26 h 47"/>
              <a:gd name="T2" fmla="*/ 18 w 21"/>
              <a:gd name="T3" fmla="*/ 2 h 47"/>
              <a:gd name="T4" fmla="*/ 16 w 21"/>
              <a:gd name="T5" fmla="*/ 0 h 47"/>
              <a:gd name="T6" fmla="*/ 14 w 21"/>
              <a:gd name="T7" fmla="*/ 2 h 47"/>
              <a:gd name="T8" fmla="*/ 14 w 21"/>
              <a:gd name="T9" fmla="*/ 26 h 47"/>
              <a:gd name="T10" fmla="*/ 11 w 21"/>
              <a:gd name="T11" fmla="*/ 30 h 47"/>
              <a:gd name="T12" fmla="*/ 12 w 21"/>
              <a:gd name="T13" fmla="*/ 32 h 47"/>
              <a:gd name="T14" fmla="*/ 1 w 21"/>
              <a:gd name="T15" fmla="*/ 43 h 47"/>
              <a:gd name="T16" fmla="*/ 1 w 21"/>
              <a:gd name="T17" fmla="*/ 46 h 47"/>
              <a:gd name="T18" fmla="*/ 3 w 21"/>
              <a:gd name="T19" fmla="*/ 47 h 47"/>
              <a:gd name="T20" fmla="*/ 4 w 21"/>
              <a:gd name="T21" fmla="*/ 46 h 47"/>
              <a:gd name="T22" fmla="*/ 15 w 21"/>
              <a:gd name="T23" fmla="*/ 34 h 47"/>
              <a:gd name="T24" fmla="*/ 16 w 21"/>
              <a:gd name="T25" fmla="*/ 35 h 47"/>
              <a:gd name="T26" fmla="*/ 21 w 21"/>
              <a:gd name="T27" fmla="*/ 30 h 47"/>
              <a:gd name="T28" fmla="*/ 18 w 21"/>
              <a:gd name="T29"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47">
                <a:moveTo>
                  <a:pt x="18" y="26"/>
                </a:moveTo>
                <a:cubicBezTo>
                  <a:pt x="18" y="2"/>
                  <a:pt x="18" y="2"/>
                  <a:pt x="18" y="2"/>
                </a:cubicBezTo>
                <a:cubicBezTo>
                  <a:pt x="18" y="0"/>
                  <a:pt x="17" y="0"/>
                  <a:pt x="16" y="0"/>
                </a:cubicBezTo>
                <a:cubicBezTo>
                  <a:pt x="15" y="0"/>
                  <a:pt x="14" y="0"/>
                  <a:pt x="14" y="2"/>
                </a:cubicBezTo>
                <a:cubicBezTo>
                  <a:pt x="14" y="26"/>
                  <a:pt x="14" y="26"/>
                  <a:pt x="14" y="26"/>
                </a:cubicBezTo>
                <a:cubicBezTo>
                  <a:pt x="12" y="26"/>
                  <a:pt x="11" y="28"/>
                  <a:pt x="11" y="30"/>
                </a:cubicBezTo>
                <a:cubicBezTo>
                  <a:pt x="11" y="30"/>
                  <a:pt x="11" y="31"/>
                  <a:pt x="12" y="32"/>
                </a:cubicBezTo>
                <a:cubicBezTo>
                  <a:pt x="1" y="43"/>
                  <a:pt x="1" y="43"/>
                  <a:pt x="1" y="43"/>
                </a:cubicBezTo>
                <a:cubicBezTo>
                  <a:pt x="0" y="44"/>
                  <a:pt x="0" y="46"/>
                  <a:pt x="1" y="46"/>
                </a:cubicBezTo>
                <a:cubicBezTo>
                  <a:pt x="2" y="47"/>
                  <a:pt x="2" y="47"/>
                  <a:pt x="3" y="47"/>
                </a:cubicBezTo>
                <a:cubicBezTo>
                  <a:pt x="3" y="47"/>
                  <a:pt x="4" y="47"/>
                  <a:pt x="4" y="46"/>
                </a:cubicBezTo>
                <a:cubicBezTo>
                  <a:pt x="15" y="34"/>
                  <a:pt x="15" y="34"/>
                  <a:pt x="15" y="34"/>
                </a:cubicBezTo>
                <a:cubicBezTo>
                  <a:pt x="15" y="35"/>
                  <a:pt x="16" y="35"/>
                  <a:pt x="16" y="35"/>
                </a:cubicBezTo>
                <a:cubicBezTo>
                  <a:pt x="19" y="35"/>
                  <a:pt x="21" y="32"/>
                  <a:pt x="21" y="30"/>
                </a:cubicBezTo>
                <a:cubicBezTo>
                  <a:pt x="21" y="28"/>
                  <a:pt x="20" y="26"/>
                  <a:pt x="18" y="2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7" name="Freeform 135"/>
          <p:cNvSpPr>
            <a:spLocks noEditPoints="1"/>
          </p:cNvSpPr>
          <p:nvPr/>
        </p:nvSpPr>
        <p:spPr bwMode="auto">
          <a:xfrm>
            <a:off x="3149946" y="2551709"/>
            <a:ext cx="317061" cy="317061"/>
          </a:xfrm>
          <a:custGeom>
            <a:avLst/>
            <a:gdLst>
              <a:gd name="T0" fmla="*/ 0 w 80"/>
              <a:gd name="T1" fmla="*/ 40 h 80"/>
              <a:gd name="T2" fmla="*/ 80 w 80"/>
              <a:gd name="T3" fmla="*/ 40 h 80"/>
              <a:gd name="T4" fmla="*/ 33 w 80"/>
              <a:gd name="T5" fmla="*/ 76 h 80"/>
              <a:gd name="T6" fmla="*/ 39 w 80"/>
              <a:gd name="T7" fmla="*/ 61 h 80"/>
              <a:gd name="T8" fmla="*/ 33 w 80"/>
              <a:gd name="T9" fmla="*/ 76 h 80"/>
              <a:gd name="T10" fmla="*/ 18 w 80"/>
              <a:gd name="T11" fmla="*/ 41 h 80"/>
              <a:gd name="T12" fmla="*/ 8 w 80"/>
              <a:gd name="T13" fmla="*/ 58 h 80"/>
              <a:gd name="T14" fmla="*/ 42 w 80"/>
              <a:gd name="T15" fmla="*/ 19 h 80"/>
              <a:gd name="T16" fmla="*/ 46 w 80"/>
              <a:gd name="T17" fmla="*/ 3 h 80"/>
              <a:gd name="T18" fmla="*/ 42 w 80"/>
              <a:gd name="T19" fmla="*/ 19 h 80"/>
              <a:gd name="T20" fmla="*/ 59 w 80"/>
              <a:gd name="T21" fmla="*/ 38 h 80"/>
              <a:gd name="T22" fmla="*/ 42 w 80"/>
              <a:gd name="T23" fmla="*/ 22 h 80"/>
              <a:gd name="T24" fmla="*/ 39 w 80"/>
              <a:gd name="T25" fmla="*/ 19 h 80"/>
              <a:gd name="T26" fmla="*/ 33 w 80"/>
              <a:gd name="T27" fmla="*/ 3 h 80"/>
              <a:gd name="T28" fmla="*/ 39 w 80"/>
              <a:gd name="T29" fmla="*/ 19 h 80"/>
              <a:gd name="T30" fmla="*/ 39 w 80"/>
              <a:gd name="T31" fmla="*/ 38 h 80"/>
              <a:gd name="T32" fmla="*/ 24 w 80"/>
              <a:gd name="T33" fmla="*/ 22 h 80"/>
              <a:gd name="T34" fmla="*/ 18 w 80"/>
              <a:gd name="T35" fmla="*/ 38 h 80"/>
              <a:gd name="T36" fmla="*/ 8 w 80"/>
              <a:gd name="T37" fmla="*/ 22 h 80"/>
              <a:gd name="T38" fmla="*/ 18 w 80"/>
              <a:gd name="T39" fmla="*/ 38 h 80"/>
              <a:gd name="T40" fmla="*/ 39 w 80"/>
              <a:gd name="T41" fmla="*/ 41 h 80"/>
              <a:gd name="T42" fmla="*/ 24 w 80"/>
              <a:gd name="T43" fmla="*/ 58 h 80"/>
              <a:gd name="T44" fmla="*/ 42 w 80"/>
              <a:gd name="T45" fmla="*/ 61 h 80"/>
              <a:gd name="T46" fmla="*/ 46 w 80"/>
              <a:gd name="T47" fmla="*/ 77 h 80"/>
              <a:gd name="T48" fmla="*/ 42 w 80"/>
              <a:gd name="T49" fmla="*/ 61 h 80"/>
              <a:gd name="T50" fmla="*/ 42 w 80"/>
              <a:gd name="T51" fmla="*/ 41 h 80"/>
              <a:gd name="T52" fmla="*/ 56 w 80"/>
              <a:gd name="T53" fmla="*/ 58 h 80"/>
              <a:gd name="T54" fmla="*/ 61 w 80"/>
              <a:gd name="T55" fmla="*/ 41 h 80"/>
              <a:gd name="T56" fmla="*/ 73 w 80"/>
              <a:gd name="T57" fmla="*/ 58 h 80"/>
              <a:gd name="T58" fmla="*/ 59 w 80"/>
              <a:gd name="T59" fmla="*/ 58 h 80"/>
              <a:gd name="T60" fmla="*/ 61 w 80"/>
              <a:gd name="T61" fmla="*/ 38 h 80"/>
              <a:gd name="T62" fmla="*/ 73 w 80"/>
              <a:gd name="T63" fmla="*/ 22 h 80"/>
              <a:gd name="T64" fmla="*/ 61 w 80"/>
              <a:gd name="T65" fmla="*/ 38 h 80"/>
              <a:gd name="T66" fmla="*/ 58 w 80"/>
              <a:gd name="T67" fmla="*/ 19 h 80"/>
              <a:gd name="T68" fmla="*/ 67 w 80"/>
              <a:gd name="T69" fmla="*/ 13 h 80"/>
              <a:gd name="T70" fmla="*/ 14 w 80"/>
              <a:gd name="T71" fmla="*/ 13 h 80"/>
              <a:gd name="T72" fmla="*/ 22 w 80"/>
              <a:gd name="T73" fmla="*/ 19 h 80"/>
              <a:gd name="T74" fmla="*/ 14 w 80"/>
              <a:gd name="T75" fmla="*/ 13 h 80"/>
              <a:gd name="T76" fmla="*/ 22 w 80"/>
              <a:gd name="T77" fmla="*/ 61 h 80"/>
              <a:gd name="T78" fmla="*/ 14 w 80"/>
              <a:gd name="T79" fmla="*/ 66 h 80"/>
              <a:gd name="T80" fmla="*/ 67 w 80"/>
              <a:gd name="T81" fmla="*/ 66 h 80"/>
              <a:gd name="T82" fmla="*/ 58 w 80"/>
              <a:gd name="T83" fmla="*/ 61 h 80"/>
              <a:gd name="T84" fmla="*/ 67 w 80"/>
              <a:gd name="T85"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 h="80">
                <a:moveTo>
                  <a:pt x="40" y="0"/>
                </a:moveTo>
                <a:cubicBezTo>
                  <a:pt x="18" y="0"/>
                  <a:pt x="0" y="18"/>
                  <a:pt x="0" y="40"/>
                </a:cubicBezTo>
                <a:cubicBezTo>
                  <a:pt x="0" y="62"/>
                  <a:pt x="18" y="80"/>
                  <a:pt x="40" y="80"/>
                </a:cubicBezTo>
                <a:cubicBezTo>
                  <a:pt x="62" y="80"/>
                  <a:pt x="80" y="62"/>
                  <a:pt x="80" y="40"/>
                </a:cubicBezTo>
                <a:cubicBezTo>
                  <a:pt x="80" y="18"/>
                  <a:pt x="62" y="0"/>
                  <a:pt x="40" y="0"/>
                </a:cubicBezTo>
                <a:close/>
                <a:moveTo>
                  <a:pt x="33" y="76"/>
                </a:moveTo>
                <a:cubicBezTo>
                  <a:pt x="30" y="72"/>
                  <a:pt x="27" y="67"/>
                  <a:pt x="25" y="61"/>
                </a:cubicBezTo>
                <a:cubicBezTo>
                  <a:pt x="39" y="61"/>
                  <a:pt x="39" y="61"/>
                  <a:pt x="39" y="61"/>
                </a:cubicBezTo>
                <a:cubicBezTo>
                  <a:pt x="39" y="77"/>
                  <a:pt x="39" y="77"/>
                  <a:pt x="39" y="77"/>
                </a:cubicBezTo>
                <a:cubicBezTo>
                  <a:pt x="37" y="77"/>
                  <a:pt x="35" y="77"/>
                  <a:pt x="33" y="76"/>
                </a:cubicBezTo>
                <a:close/>
                <a:moveTo>
                  <a:pt x="3" y="41"/>
                </a:moveTo>
                <a:cubicBezTo>
                  <a:pt x="18" y="41"/>
                  <a:pt x="18" y="41"/>
                  <a:pt x="18" y="41"/>
                </a:cubicBezTo>
                <a:cubicBezTo>
                  <a:pt x="19" y="47"/>
                  <a:pt x="19" y="53"/>
                  <a:pt x="21" y="58"/>
                </a:cubicBezTo>
                <a:cubicBezTo>
                  <a:pt x="8" y="58"/>
                  <a:pt x="8" y="58"/>
                  <a:pt x="8" y="58"/>
                </a:cubicBezTo>
                <a:cubicBezTo>
                  <a:pt x="5" y="53"/>
                  <a:pt x="3" y="47"/>
                  <a:pt x="3" y="41"/>
                </a:cubicBezTo>
                <a:close/>
                <a:moveTo>
                  <a:pt x="42" y="19"/>
                </a:moveTo>
                <a:cubicBezTo>
                  <a:pt x="42" y="3"/>
                  <a:pt x="42" y="3"/>
                  <a:pt x="42" y="3"/>
                </a:cubicBezTo>
                <a:cubicBezTo>
                  <a:pt x="43" y="3"/>
                  <a:pt x="45" y="3"/>
                  <a:pt x="46" y="3"/>
                </a:cubicBezTo>
                <a:cubicBezTo>
                  <a:pt x="50" y="8"/>
                  <a:pt x="53" y="13"/>
                  <a:pt x="55" y="19"/>
                </a:cubicBezTo>
                <a:lnTo>
                  <a:pt x="42" y="19"/>
                </a:lnTo>
                <a:close/>
                <a:moveTo>
                  <a:pt x="56" y="22"/>
                </a:moveTo>
                <a:cubicBezTo>
                  <a:pt x="58" y="27"/>
                  <a:pt x="58" y="33"/>
                  <a:pt x="59" y="38"/>
                </a:cubicBezTo>
                <a:cubicBezTo>
                  <a:pt x="42" y="38"/>
                  <a:pt x="42" y="38"/>
                  <a:pt x="42" y="38"/>
                </a:cubicBezTo>
                <a:cubicBezTo>
                  <a:pt x="42" y="22"/>
                  <a:pt x="42" y="22"/>
                  <a:pt x="42" y="22"/>
                </a:cubicBezTo>
                <a:lnTo>
                  <a:pt x="56" y="22"/>
                </a:lnTo>
                <a:close/>
                <a:moveTo>
                  <a:pt x="39" y="19"/>
                </a:moveTo>
                <a:cubicBezTo>
                  <a:pt x="25" y="19"/>
                  <a:pt x="25" y="19"/>
                  <a:pt x="25" y="19"/>
                </a:cubicBezTo>
                <a:cubicBezTo>
                  <a:pt x="27" y="13"/>
                  <a:pt x="30" y="8"/>
                  <a:pt x="33" y="3"/>
                </a:cubicBezTo>
                <a:cubicBezTo>
                  <a:pt x="35" y="3"/>
                  <a:pt x="37" y="3"/>
                  <a:pt x="39" y="3"/>
                </a:cubicBezTo>
                <a:lnTo>
                  <a:pt x="39" y="19"/>
                </a:lnTo>
                <a:close/>
                <a:moveTo>
                  <a:pt x="39" y="22"/>
                </a:moveTo>
                <a:cubicBezTo>
                  <a:pt x="39" y="38"/>
                  <a:pt x="39" y="38"/>
                  <a:pt x="39" y="38"/>
                </a:cubicBezTo>
                <a:cubicBezTo>
                  <a:pt x="21" y="38"/>
                  <a:pt x="21" y="38"/>
                  <a:pt x="21" y="38"/>
                </a:cubicBezTo>
                <a:cubicBezTo>
                  <a:pt x="21" y="33"/>
                  <a:pt x="22" y="27"/>
                  <a:pt x="24" y="22"/>
                </a:cubicBezTo>
                <a:lnTo>
                  <a:pt x="39" y="22"/>
                </a:lnTo>
                <a:close/>
                <a:moveTo>
                  <a:pt x="18" y="38"/>
                </a:moveTo>
                <a:cubicBezTo>
                  <a:pt x="3" y="38"/>
                  <a:pt x="3" y="38"/>
                  <a:pt x="3" y="38"/>
                </a:cubicBezTo>
                <a:cubicBezTo>
                  <a:pt x="3" y="32"/>
                  <a:pt x="5" y="27"/>
                  <a:pt x="8" y="22"/>
                </a:cubicBezTo>
                <a:cubicBezTo>
                  <a:pt x="21" y="22"/>
                  <a:pt x="21" y="22"/>
                  <a:pt x="21" y="22"/>
                </a:cubicBezTo>
                <a:cubicBezTo>
                  <a:pt x="19" y="27"/>
                  <a:pt x="19" y="33"/>
                  <a:pt x="18" y="38"/>
                </a:cubicBezTo>
                <a:close/>
                <a:moveTo>
                  <a:pt x="21" y="41"/>
                </a:moveTo>
                <a:cubicBezTo>
                  <a:pt x="39" y="41"/>
                  <a:pt x="39" y="41"/>
                  <a:pt x="39" y="41"/>
                </a:cubicBezTo>
                <a:cubicBezTo>
                  <a:pt x="39" y="58"/>
                  <a:pt x="39" y="58"/>
                  <a:pt x="39" y="58"/>
                </a:cubicBezTo>
                <a:cubicBezTo>
                  <a:pt x="24" y="58"/>
                  <a:pt x="24" y="58"/>
                  <a:pt x="24" y="58"/>
                </a:cubicBezTo>
                <a:cubicBezTo>
                  <a:pt x="22" y="53"/>
                  <a:pt x="21" y="47"/>
                  <a:pt x="21" y="41"/>
                </a:cubicBezTo>
                <a:close/>
                <a:moveTo>
                  <a:pt x="42" y="61"/>
                </a:moveTo>
                <a:cubicBezTo>
                  <a:pt x="55" y="61"/>
                  <a:pt x="55" y="61"/>
                  <a:pt x="55" y="61"/>
                </a:cubicBezTo>
                <a:cubicBezTo>
                  <a:pt x="53" y="67"/>
                  <a:pt x="50" y="72"/>
                  <a:pt x="46" y="77"/>
                </a:cubicBezTo>
                <a:cubicBezTo>
                  <a:pt x="45" y="77"/>
                  <a:pt x="43" y="77"/>
                  <a:pt x="42" y="77"/>
                </a:cubicBezTo>
                <a:lnTo>
                  <a:pt x="42" y="61"/>
                </a:lnTo>
                <a:close/>
                <a:moveTo>
                  <a:pt x="42" y="58"/>
                </a:moveTo>
                <a:cubicBezTo>
                  <a:pt x="42" y="41"/>
                  <a:pt x="42" y="41"/>
                  <a:pt x="42" y="41"/>
                </a:cubicBezTo>
                <a:cubicBezTo>
                  <a:pt x="59" y="41"/>
                  <a:pt x="59" y="41"/>
                  <a:pt x="59" y="41"/>
                </a:cubicBezTo>
                <a:cubicBezTo>
                  <a:pt x="58" y="47"/>
                  <a:pt x="58" y="53"/>
                  <a:pt x="56" y="58"/>
                </a:cubicBezTo>
                <a:lnTo>
                  <a:pt x="42" y="58"/>
                </a:lnTo>
                <a:close/>
                <a:moveTo>
                  <a:pt x="61" y="41"/>
                </a:moveTo>
                <a:cubicBezTo>
                  <a:pt x="78" y="41"/>
                  <a:pt x="78" y="41"/>
                  <a:pt x="78" y="41"/>
                </a:cubicBezTo>
                <a:cubicBezTo>
                  <a:pt x="77" y="47"/>
                  <a:pt x="76" y="53"/>
                  <a:pt x="73" y="58"/>
                </a:cubicBezTo>
                <a:cubicBezTo>
                  <a:pt x="73" y="58"/>
                  <a:pt x="73" y="58"/>
                  <a:pt x="73" y="58"/>
                </a:cubicBezTo>
                <a:cubicBezTo>
                  <a:pt x="59" y="58"/>
                  <a:pt x="59" y="58"/>
                  <a:pt x="59" y="58"/>
                </a:cubicBezTo>
                <a:cubicBezTo>
                  <a:pt x="60" y="53"/>
                  <a:pt x="61" y="47"/>
                  <a:pt x="61" y="41"/>
                </a:cubicBezTo>
                <a:close/>
                <a:moveTo>
                  <a:pt x="61" y="38"/>
                </a:moveTo>
                <a:cubicBezTo>
                  <a:pt x="61" y="33"/>
                  <a:pt x="60" y="27"/>
                  <a:pt x="59" y="22"/>
                </a:cubicBezTo>
                <a:cubicBezTo>
                  <a:pt x="73" y="22"/>
                  <a:pt x="73" y="22"/>
                  <a:pt x="73" y="22"/>
                </a:cubicBezTo>
                <a:cubicBezTo>
                  <a:pt x="76" y="27"/>
                  <a:pt x="77" y="32"/>
                  <a:pt x="78" y="38"/>
                </a:cubicBezTo>
                <a:lnTo>
                  <a:pt x="61" y="38"/>
                </a:lnTo>
                <a:close/>
                <a:moveTo>
                  <a:pt x="71" y="19"/>
                </a:moveTo>
                <a:cubicBezTo>
                  <a:pt x="58" y="19"/>
                  <a:pt x="58" y="19"/>
                  <a:pt x="58" y="19"/>
                </a:cubicBezTo>
                <a:cubicBezTo>
                  <a:pt x="56" y="13"/>
                  <a:pt x="54" y="8"/>
                  <a:pt x="50" y="4"/>
                </a:cubicBezTo>
                <a:cubicBezTo>
                  <a:pt x="57" y="6"/>
                  <a:pt x="62" y="9"/>
                  <a:pt x="67" y="13"/>
                </a:cubicBezTo>
                <a:cubicBezTo>
                  <a:pt x="68" y="15"/>
                  <a:pt x="70" y="17"/>
                  <a:pt x="71" y="19"/>
                </a:cubicBezTo>
                <a:close/>
                <a:moveTo>
                  <a:pt x="14" y="13"/>
                </a:moveTo>
                <a:cubicBezTo>
                  <a:pt x="18" y="9"/>
                  <a:pt x="23" y="6"/>
                  <a:pt x="29" y="4"/>
                </a:cubicBezTo>
                <a:cubicBezTo>
                  <a:pt x="26" y="9"/>
                  <a:pt x="24" y="14"/>
                  <a:pt x="22" y="19"/>
                </a:cubicBezTo>
                <a:cubicBezTo>
                  <a:pt x="9" y="19"/>
                  <a:pt x="9" y="19"/>
                  <a:pt x="9" y="19"/>
                </a:cubicBezTo>
                <a:cubicBezTo>
                  <a:pt x="11" y="17"/>
                  <a:pt x="12" y="15"/>
                  <a:pt x="14" y="13"/>
                </a:cubicBezTo>
                <a:close/>
                <a:moveTo>
                  <a:pt x="9" y="61"/>
                </a:moveTo>
                <a:cubicBezTo>
                  <a:pt x="22" y="61"/>
                  <a:pt x="22" y="61"/>
                  <a:pt x="22" y="61"/>
                </a:cubicBezTo>
                <a:cubicBezTo>
                  <a:pt x="24" y="66"/>
                  <a:pt x="26" y="71"/>
                  <a:pt x="29" y="75"/>
                </a:cubicBezTo>
                <a:cubicBezTo>
                  <a:pt x="23" y="74"/>
                  <a:pt x="18" y="70"/>
                  <a:pt x="14" y="66"/>
                </a:cubicBezTo>
                <a:cubicBezTo>
                  <a:pt x="12" y="65"/>
                  <a:pt x="11" y="63"/>
                  <a:pt x="9" y="61"/>
                </a:cubicBezTo>
                <a:close/>
                <a:moveTo>
                  <a:pt x="67" y="66"/>
                </a:moveTo>
                <a:cubicBezTo>
                  <a:pt x="62" y="71"/>
                  <a:pt x="57" y="74"/>
                  <a:pt x="50" y="76"/>
                </a:cubicBezTo>
                <a:cubicBezTo>
                  <a:pt x="54" y="71"/>
                  <a:pt x="56" y="66"/>
                  <a:pt x="58" y="61"/>
                </a:cubicBezTo>
                <a:cubicBezTo>
                  <a:pt x="71" y="61"/>
                  <a:pt x="71" y="61"/>
                  <a:pt x="71" y="61"/>
                </a:cubicBezTo>
                <a:cubicBezTo>
                  <a:pt x="70" y="63"/>
                  <a:pt x="68" y="65"/>
                  <a:pt x="67" y="6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8" name="Freeform 136"/>
          <p:cNvSpPr>
            <a:spLocks/>
          </p:cNvSpPr>
          <p:nvPr/>
        </p:nvSpPr>
        <p:spPr bwMode="auto">
          <a:xfrm>
            <a:off x="1680398" y="2543322"/>
            <a:ext cx="333836" cy="328803"/>
          </a:xfrm>
          <a:custGeom>
            <a:avLst/>
            <a:gdLst>
              <a:gd name="T0" fmla="*/ 50 w 84"/>
              <a:gd name="T1" fmla="*/ 69 h 83"/>
              <a:gd name="T2" fmla="*/ 64 w 84"/>
              <a:gd name="T3" fmla="*/ 42 h 83"/>
              <a:gd name="T4" fmla="*/ 69 w 84"/>
              <a:gd name="T5" fmla="*/ 31 h 83"/>
              <a:gd name="T6" fmla="*/ 82 w 84"/>
              <a:gd name="T7" fmla="*/ 4 h 83"/>
              <a:gd name="T8" fmla="*/ 80 w 84"/>
              <a:gd name="T9" fmla="*/ 1 h 83"/>
              <a:gd name="T10" fmla="*/ 52 w 84"/>
              <a:gd name="T11" fmla="*/ 15 h 83"/>
              <a:gd name="T12" fmla="*/ 42 w 84"/>
              <a:gd name="T13" fmla="*/ 20 h 83"/>
              <a:gd name="T14" fmla="*/ 15 w 84"/>
              <a:gd name="T15" fmla="*/ 34 h 83"/>
              <a:gd name="T16" fmla="*/ 14 w 84"/>
              <a:gd name="T17" fmla="*/ 40 h 83"/>
              <a:gd name="T18" fmla="*/ 24 w 84"/>
              <a:gd name="T19" fmla="*/ 50 h 83"/>
              <a:gd name="T20" fmla="*/ 2 w 84"/>
              <a:gd name="T21" fmla="*/ 72 h 83"/>
              <a:gd name="T22" fmla="*/ 1 w 84"/>
              <a:gd name="T23" fmla="*/ 76 h 83"/>
              <a:gd name="T24" fmla="*/ 8 w 84"/>
              <a:gd name="T25" fmla="*/ 82 h 83"/>
              <a:gd name="T26" fmla="*/ 11 w 84"/>
              <a:gd name="T27" fmla="*/ 82 h 83"/>
              <a:gd name="T28" fmla="*/ 33 w 84"/>
              <a:gd name="T29" fmla="*/ 60 h 83"/>
              <a:gd name="T30" fmla="*/ 43 w 84"/>
              <a:gd name="T31" fmla="*/ 70 h 83"/>
              <a:gd name="T32" fmla="*/ 50 w 84"/>
              <a:gd name="T33" fmla="*/ 6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83">
                <a:moveTo>
                  <a:pt x="50" y="69"/>
                </a:moveTo>
                <a:cubicBezTo>
                  <a:pt x="64" y="42"/>
                  <a:pt x="64" y="42"/>
                  <a:pt x="64" y="42"/>
                </a:cubicBezTo>
                <a:cubicBezTo>
                  <a:pt x="65" y="39"/>
                  <a:pt x="67" y="34"/>
                  <a:pt x="69" y="31"/>
                </a:cubicBezTo>
                <a:cubicBezTo>
                  <a:pt x="82" y="4"/>
                  <a:pt x="82" y="4"/>
                  <a:pt x="82" y="4"/>
                </a:cubicBezTo>
                <a:cubicBezTo>
                  <a:pt x="84" y="1"/>
                  <a:pt x="82" y="0"/>
                  <a:pt x="80" y="1"/>
                </a:cubicBezTo>
                <a:cubicBezTo>
                  <a:pt x="52" y="15"/>
                  <a:pt x="52" y="15"/>
                  <a:pt x="52" y="15"/>
                </a:cubicBezTo>
                <a:cubicBezTo>
                  <a:pt x="50" y="16"/>
                  <a:pt x="45" y="19"/>
                  <a:pt x="42" y="20"/>
                </a:cubicBezTo>
                <a:cubicBezTo>
                  <a:pt x="15" y="34"/>
                  <a:pt x="15" y="34"/>
                  <a:pt x="15" y="34"/>
                </a:cubicBezTo>
                <a:cubicBezTo>
                  <a:pt x="12" y="35"/>
                  <a:pt x="11" y="38"/>
                  <a:pt x="14" y="40"/>
                </a:cubicBezTo>
                <a:cubicBezTo>
                  <a:pt x="24" y="50"/>
                  <a:pt x="24" y="50"/>
                  <a:pt x="24" y="50"/>
                </a:cubicBezTo>
                <a:cubicBezTo>
                  <a:pt x="2" y="72"/>
                  <a:pt x="2" y="72"/>
                  <a:pt x="2" y="72"/>
                </a:cubicBezTo>
                <a:cubicBezTo>
                  <a:pt x="1" y="74"/>
                  <a:pt x="0" y="75"/>
                  <a:pt x="1" y="76"/>
                </a:cubicBezTo>
                <a:cubicBezTo>
                  <a:pt x="8" y="82"/>
                  <a:pt x="8" y="82"/>
                  <a:pt x="8" y="82"/>
                </a:cubicBezTo>
                <a:cubicBezTo>
                  <a:pt x="8" y="83"/>
                  <a:pt x="10" y="83"/>
                  <a:pt x="11" y="82"/>
                </a:cubicBezTo>
                <a:cubicBezTo>
                  <a:pt x="33" y="60"/>
                  <a:pt x="33" y="60"/>
                  <a:pt x="33" y="60"/>
                </a:cubicBezTo>
                <a:cubicBezTo>
                  <a:pt x="43" y="70"/>
                  <a:pt x="43" y="70"/>
                  <a:pt x="43" y="70"/>
                </a:cubicBezTo>
                <a:cubicBezTo>
                  <a:pt x="46" y="72"/>
                  <a:pt x="49" y="72"/>
                  <a:pt x="50" y="6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9" name="Freeform 137"/>
          <p:cNvSpPr>
            <a:spLocks/>
          </p:cNvSpPr>
          <p:nvPr/>
        </p:nvSpPr>
        <p:spPr bwMode="auto">
          <a:xfrm>
            <a:off x="1187193" y="2558420"/>
            <a:ext cx="301962" cy="301962"/>
          </a:xfrm>
          <a:custGeom>
            <a:avLst/>
            <a:gdLst>
              <a:gd name="T0" fmla="*/ 66 w 76"/>
              <a:gd name="T1" fmla="*/ 26 h 76"/>
              <a:gd name="T2" fmla="*/ 40 w 76"/>
              <a:gd name="T3" fmla="*/ 16 h 76"/>
              <a:gd name="T4" fmla="*/ 30 w 76"/>
              <a:gd name="T5" fmla="*/ 11 h 76"/>
              <a:gd name="T6" fmla="*/ 4 w 76"/>
              <a:gd name="T7" fmla="*/ 1 h 76"/>
              <a:gd name="T8" fmla="*/ 1 w 76"/>
              <a:gd name="T9" fmla="*/ 4 h 76"/>
              <a:gd name="T10" fmla="*/ 12 w 76"/>
              <a:gd name="T11" fmla="*/ 30 h 76"/>
              <a:gd name="T12" fmla="*/ 16 w 76"/>
              <a:gd name="T13" fmla="*/ 40 h 76"/>
              <a:gd name="T14" fmla="*/ 26 w 76"/>
              <a:gd name="T15" fmla="*/ 66 h 76"/>
              <a:gd name="T16" fmla="*/ 33 w 76"/>
              <a:gd name="T17" fmla="*/ 66 h 76"/>
              <a:gd name="T18" fmla="*/ 44 w 76"/>
              <a:gd name="T19" fmla="*/ 55 h 76"/>
              <a:gd name="T20" fmla="*/ 64 w 76"/>
              <a:gd name="T21" fmla="*/ 74 h 76"/>
              <a:gd name="T22" fmla="*/ 68 w 76"/>
              <a:gd name="T23" fmla="*/ 75 h 76"/>
              <a:gd name="T24" fmla="*/ 75 w 76"/>
              <a:gd name="T25" fmla="*/ 68 h 76"/>
              <a:gd name="T26" fmla="*/ 75 w 76"/>
              <a:gd name="T27" fmla="*/ 64 h 76"/>
              <a:gd name="T28" fmla="*/ 55 w 76"/>
              <a:gd name="T29" fmla="*/ 44 h 76"/>
              <a:gd name="T30" fmla="*/ 66 w 76"/>
              <a:gd name="T31" fmla="*/ 33 h 76"/>
              <a:gd name="T32" fmla="*/ 66 w 76"/>
              <a:gd name="T33" fmla="*/ 2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76">
                <a:moveTo>
                  <a:pt x="66" y="26"/>
                </a:moveTo>
                <a:cubicBezTo>
                  <a:pt x="40" y="16"/>
                  <a:pt x="40" y="16"/>
                  <a:pt x="40" y="16"/>
                </a:cubicBezTo>
                <a:cubicBezTo>
                  <a:pt x="37" y="14"/>
                  <a:pt x="33" y="13"/>
                  <a:pt x="30" y="11"/>
                </a:cubicBezTo>
                <a:cubicBezTo>
                  <a:pt x="4" y="1"/>
                  <a:pt x="4" y="1"/>
                  <a:pt x="4" y="1"/>
                </a:cubicBezTo>
                <a:cubicBezTo>
                  <a:pt x="1" y="0"/>
                  <a:pt x="0" y="1"/>
                  <a:pt x="1" y="4"/>
                </a:cubicBezTo>
                <a:cubicBezTo>
                  <a:pt x="12" y="30"/>
                  <a:pt x="12" y="30"/>
                  <a:pt x="12" y="30"/>
                </a:cubicBezTo>
                <a:cubicBezTo>
                  <a:pt x="13" y="33"/>
                  <a:pt x="15" y="37"/>
                  <a:pt x="16" y="40"/>
                </a:cubicBezTo>
                <a:cubicBezTo>
                  <a:pt x="26" y="66"/>
                  <a:pt x="26" y="66"/>
                  <a:pt x="26" y="66"/>
                </a:cubicBezTo>
                <a:cubicBezTo>
                  <a:pt x="27" y="68"/>
                  <a:pt x="30" y="69"/>
                  <a:pt x="33" y="66"/>
                </a:cubicBezTo>
                <a:cubicBezTo>
                  <a:pt x="44" y="55"/>
                  <a:pt x="44" y="55"/>
                  <a:pt x="44" y="55"/>
                </a:cubicBezTo>
                <a:cubicBezTo>
                  <a:pt x="64" y="74"/>
                  <a:pt x="64" y="74"/>
                  <a:pt x="64" y="74"/>
                </a:cubicBezTo>
                <a:cubicBezTo>
                  <a:pt x="65" y="75"/>
                  <a:pt x="67" y="76"/>
                  <a:pt x="68" y="75"/>
                </a:cubicBezTo>
                <a:cubicBezTo>
                  <a:pt x="75" y="68"/>
                  <a:pt x="75" y="68"/>
                  <a:pt x="75" y="68"/>
                </a:cubicBezTo>
                <a:cubicBezTo>
                  <a:pt x="76" y="67"/>
                  <a:pt x="76" y="65"/>
                  <a:pt x="75" y="64"/>
                </a:cubicBezTo>
                <a:cubicBezTo>
                  <a:pt x="55" y="44"/>
                  <a:pt x="55" y="44"/>
                  <a:pt x="55" y="44"/>
                </a:cubicBezTo>
                <a:cubicBezTo>
                  <a:pt x="66" y="33"/>
                  <a:pt x="66" y="33"/>
                  <a:pt x="66" y="33"/>
                </a:cubicBezTo>
                <a:cubicBezTo>
                  <a:pt x="69" y="30"/>
                  <a:pt x="69" y="27"/>
                  <a:pt x="66" y="2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0" name="Freeform 138"/>
          <p:cNvSpPr>
            <a:spLocks/>
          </p:cNvSpPr>
          <p:nvPr/>
        </p:nvSpPr>
        <p:spPr bwMode="auto">
          <a:xfrm>
            <a:off x="3638118" y="5609913"/>
            <a:ext cx="285186" cy="328803"/>
          </a:xfrm>
          <a:custGeom>
            <a:avLst/>
            <a:gdLst>
              <a:gd name="T0" fmla="*/ 72 w 72"/>
              <a:gd name="T1" fmla="*/ 35 h 83"/>
              <a:gd name="T2" fmla="*/ 39 w 72"/>
              <a:gd name="T3" fmla="*/ 4 h 83"/>
              <a:gd name="T4" fmla="*/ 39 w 72"/>
              <a:gd name="T5" fmla="*/ 3 h 83"/>
              <a:gd name="T6" fmla="*/ 36 w 72"/>
              <a:gd name="T7" fmla="*/ 0 h 83"/>
              <a:gd name="T8" fmla="*/ 33 w 72"/>
              <a:gd name="T9" fmla="*/ 3 h 83"/>
              <a:gd name="T10" fmla="*/ 33 w 72"/>
              <a:gd name="T11" fmla="*/ 4 h 83"/>
              <a:gd name="T12" fmla="*/ 0 w 72"/>
              <a:gd name="T13" fmla="*/ 35 h 83"/>
              <a:gd name="T14" fmla="*/ 33 w 72"/>
              <a:gd name="T15" fmla="*/ 35 h 83"/>
              <a:gd name="T16" fmla="*/ 33 w 72"/>
              <a:gd name="T17" fmla="*/ 67 h 83"/>
              <a:gd name="T18" fmla="*/ 30 w 72"/>
              <a:gd name="T19" fmla="*/ 75 h 83"/>
              <a:gd name="T20" fmla="*/ 22 w 72"/>
              <a:gd name="T21" fmla="*/ 78 h 83"/>
              <a:gd name="T22" fmla="*/ 15 w 72"/>
              <a:gd name="T23" fmla="*/ 75 h 83"/>
              <a:gd name="T24" fmla="*/ 12 w 72"/>
              <a:gd name="T25" fmla="*/ 67 h 83"/>
              <a:gd name="T26" fmla="*/ 9 w 72"/>
              <a:gd name="T27" fmla="*/ 65 h 83"/>
              <a:gd name="T28" fmla="*/ 6 w 72"/>
              <a:gd name="T29" fmla="*/ 67 h 83"/>
              <a:gd name="T30" fmla="*/ 22 w 72"/>
              <a:gd name="T31" fmla="*/ 83 h 83"/>
              <a:gd name="T32" fmla="*/ 39 w 72"/>
              <a:gd name="T33" fmla="*/ 68 h 83"/>
              <a:gd name="T34" fmla="*/ 39 w 72"/>
              <a:gd name="T35" fmla="*/ 68 h 83"/>
              <a:gd name="T36" fmla="*/ 39 w 72"/>
              <a:gd name="T37" fmla="*/ 35 h 83"/>
              <a:gd name="T38" fmla="*/ 72 w 72"/>
              <a:gd name="T39"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83">
                <a:moveTo>
                  <a:pt x="72" y="35"/>
                </a:moveTo>
                <a:cubicBezTo>
                  <a:pt x="72" y="18"/>
                  <a:pt x="58" y="5"/>
                  <a:pt x="39" y="4"/>
                </a:cubicBezTo>
                <a:cubicBezTo>
                  <a:pt x="39" y="3"/>
                  <a:pt x="39" y="3"/>
                  <a:pt x="39" y="3"/>
                </a:cubicBezTo>
                <a:cubicBezTo>
                  <a:pt x="39" y="1"/>
                  <a:pt x="37" y="0"/>
                  <a:pt x="36" y="0"/>
                </a:cubicBezTo>
                <a:cubicBezTo>
                  <a:pt x="34" y="0"/>
                  <a:pt x="33" y="1"/>
                  <a:pt x="33" y="3"/>
                </a:cubicBezTo>
                <a:cubicBezTo>
                  <a:pt x="33" y="4"/>
                  <a:pt x="33" y="4"/>
                  <a:pt x="33" y="4"/>
                </a:cubicBezTo>
                <a:cubicBezTo>
                  <a:pt x="15" y="5"/>
                  <a:pt x="0" y="18"/>
                  <a:pt x="0" y="35"/>
                </a:cubicBezTo>
                <a:cubicBezTo>
                  <a:pt x="33" y="35"/>
                  <a:pt x="33" y="35"/>
                  <a:pt x="33" y="35"/>
                </a:cubicBezTo>
                <a:cubicBezTo>
                  <a:pt x="33" y="67"/>
                  <a:pt x="33" y="67"/>
                  <a:pt x="33" y="67"/>
                </a:cubicBezTo>
                <a:cubicBezTo>
                  <a:pt x="33" y="70"/>
                  <a:pt x="32" y="73"/>
                  <a:pt x="30" y="75"/>
                </a:cubicBezTo>
                <a:cubicBezTo>
                  <a:pt x="28" y="77"/>
                  <a:pt x="25" y="78"/>
                  <a:pt x="22" y="78"/>
                </a:cubicBezTo>
                <a:cubicBezTo>
                  <a:pt x="19" y="78"/>
                  <a:pt x="17" y="77"/>
                  <a:pt x="15" y="75"/>
                </a:cubicBezTo>
                <a:cubicBezTo>
                  <a:pt x="13" y="73"/>
                  <a:pt x="12" y="70"/>
                  <a:pt x="12" y="67"/>
                </a:cubicBezTo>
                <a:cubicBezTo>
                  <a:pt x="12" y="66"/>
                  <a:pt x="10" y="65"/>
                  <a:pt x="9" y="65"/>
                </a:cubicBezTo>
                <a:cubicBezTo>
                  <a:pt x="7" y="65"/>
                  <a:pt x="6" y="66"/>
                  <a:pt x="6" y="67"/>
                </a:cubicBezTo>
                <a:cubicBezTo>
                  <a:pt x="6" y="76"/>
                  <a:pt x="14" y="83"/>
                  <a:pt x="22" y="83"/>
                </a:cubicBezTo>
                <a:cubicBezTo>
                  <a:pt x="31" y="83"/>
                  <a:pt x="38" y="77"/>
                  <a:pt x="39" y="68"/>
                </a:cubicBezTo>
                <a:cubicBezTo>
                  <a:pt x="39" y="68"/>
                  <a:pt x="39" y="68"/>
                  <a:pt x="39" y="68"/>
                </a:cubicBezTo>
                <a:cubicBezTo>
                  <a:pt x="39" y="35"/>
                  <a:pt x="39" y="35"/>
                  <a:pt x="39" y="35"/>
                </a:cubicBezTo>
                <a:lnTo>
                  <a:pt x="72" y="3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1" name="Freeform 139"/>
          <p:cNvSpPr>
            <a:spLocks/>
          </p:cNvSpPr>
          <p:nvPr/>
        </p:nvSpPr>
        <p:spPr bwMode="auto">
          <a:xfrm>
            <a:off x="4733569" y="4524527"/>
            <a:ext cx="234859" cy="405971"/>
          </a:xfrm>
          <a:custGeom>
            <a:avLst/>
            <a:gdLst>
              <a:gd name="T0" fmla="*/ 6 w 59"/>
              <a:gd name="T1" fmla="*/ 8 h 102"/>
              <a:gd name="T2" fmla="*/ 3 w 59"/>
              <a:gd name="T3" fmla="*/ 15 h 102"/>
              <a:gd name="T4" fmla="*/ 6 w 59"/>
              <a:gd name="T5" fmla="*/ 15 h 102"/>
              <a:gd name="T6" fmla="*/ 17 w 59"/>
              <a:gd name="T7" fmla="*/ 24 h 102"/>
              <a:gd name="T8" fmla="*/ 12 w 59"/>
              <a:gd name="T9" fmla="*/ 31 h 102"/>
              <a:gd name="T10" fmla="*/ 18 w 59"/>
              <a:gd name="T11" fmla="*/ 39 h 102"/>
              <a:gd name="T12" fmla="*/ 7 w 59"/>
              <a:gd name="T13" fmla="*/ 48 h 102"/>
              <a:gd name="T14" fmla="*/ 4 w 59"/>
              <a:gd name="T15" fmla="*/ 48 h 102"/>
              <a:gd name="T16" fmla="*/ 7 w 59"/>
              <a:gd name="T17" fmla="*/ 55 h 102"/>
              <a:gd name="T18" fmla="*/ 1 w 59"/>
              <a:gd name="T19" fmla="*/ 63 h 102"/>
              <a:gd name="T20" fmla="*/ 29 w 59"/>
              <a:gd name="T21" fmla="*/ 63 h 102"/>
              <a:gd name="T22" fmla="*/ 25 w 59"/>
              <a:gd name="T23" fmla="*/ 80 h 102"/>
              <a:gd name="T24" fmla="*/ 24 w 59"/>
              <a:gd name="T25" fmla="*/ 89 h 102"/>
              <a:gd name="T26" fmla="*/ 32 w 59"/>
              <a:gd name="T27" fmla="*/ 102 h 102"/>
              <a:gd name="T28" fmla="*/ 33 w 59"/>
              <a:gd name="T29" fmla="*/ 102 h 102"/>
              <a:gd name="T30" fmla="*/ 42 w 59"/>
              <a:gd name="T31" fmla="*/ 93 h 102"/>
              <a:gd name="T32" fmla="*/ 43 w 59"/>
              <a:gd name="T33" fmla="*/ 84 h 102"/>
              <a:gd name="T34" fmla="*/ 49 w 59"/>
              <a:gd name="T35" fmla="*/ 63 h 102"/>
              <a:gd name="T36" fmla="*/ 58 w 59"/>
              <a:gd name="T37" fmla="*/ 55 h 102"/>
              <a:gd name="T38" fmla="*/ 58 w 59"/>
              <a:gd name="T39" fmla="*/ 14 h 102"/>
              <a:gd name="T40" fmla="*/ 46 w 59"/>
              <a:gd name="T41" fmla="*/ 0 h 102"/>
              <a:gd name="T42" fmla="*/ 0 w 59"/>
              <a:gd name="T43" fmla="*/ 0 h 102"/>
              <a:gd name="T44" fmla="*/ 6 w 59"/>
              <a:gd name="T45" fmla="*/ 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102">
                <a:moveTo>
                  <a:pt x="6" y="8"/>
                </a:moveTo>
                <a:cubicBezTo>
                  <a:pt x="6" y="11"/>
                  <a:pt x="5" y="13"/>
                  <a:pt x="3" y="15"/>
                </a:cubicBezTo>
                <a:cubicBezTo>
                  <a:pt x="6" y="15"/>
                  <a:pt x="6" y="15"/>
                  <a:pt x="6" y="15"/>
                </a:cubicBezTo>
                <a:cubicBezTo>
                  <a:pt x="12" y="15"/>
                  <a:pt x="17" y="18"/>
                  <a:pt x="17" y="24"/>
                </a:cubicBezTo>
                <a:cubicBezTo>
                  <a:pt x="17" y="27"/>
                  <a:pt x="15" y="30"/>
                  <a:pt x="12" y="31"/>
                </a:cubicBezTo>
                <a:cubicBezTo>
                  <a:pt x="15" y="33"/>
                  <a:pt x="18" y="36"/>
                  <a:pt x="18" y="39"/>
                </a:cubicBezTo>
                <a:cubicBezTo>
                  <a:pt x="18" y="44"/>
                  <a:pt x="13" y="48"/>
                  <a:pt x="7" y="48"/>
                </a:cubicBezTo>
                <a:cubicBezTo>
                  <a:pt x="4" y="48"/>
                  <a:pt x="4" y="48"/>
                  <a:pt x="4" y="48"/>
                </a:cubicBezTo>
                <a:cubicBezTo>
                  <a:pt x="6" y="50"/>
                  <a:pt x="7" y="52"/>
                  <a:pt x="7" y="55"/>
                </a:cubicBezTo>
                <a:cubicBezTo>
                  <a:pt x="7" y="59"/>
                  <a:pt x="5" y="62"/>
                  <a:pt x="1" y="63"/>
                </a:cubicBezTo>
                <a:cubicBezTo>
                  <a:pt x="29" y="63"/>
                  <a:pt x="29" y="63"/>
                  <a:pt x="29" y="63"/>
                </a:cubicBezTo>
                <a:cubicBezTo>
                  <a:pt x="28" y="64"/>
                  <a:pt x="26" y="74"/>
                  <a:pt x="25" y="80"/>
                </a:cubicBezTo>
                <a:cubicBezTo>
                  <a:pt x="24" y="89"/>
                  <a:pt x="24" y="89"/>
                  <a:pt x="24" y="89"/>
                </a:cubicBezTo>
                <a:cubicBezTo>
                  <a:pt x="23" y="94"/>
                  <a:pt x="28" y="102"/>
                  <a:pt x="32" y="102"/>
                </a:cubicBezTo>
                <a:cubicBezTo>
                  <a:pt x="33" y="102"/>
                  <a:pt x="33" y="102"/>
                  <a:pt x="33" y="102"/>
                </a:cubicBezTo>
                <a:cubicBezTo>
                  <a:pt x="38" y="102"/>
                  <a:pt x="42" y="98"/>
                  <a:pt x="42" y="93"/>
                </a:cubicBezTo>
                <a:cubicBezTo>
                  <a:pt x="43" y="84"/>
                  <a:pt x="43" y="84"/>
                  <a:pt x="43" y="84"/>
                </a:cubicBezTo>
                <a:cubicBezTo>
                  <a:pt x="45" y="73"/>
                  <a:pt x="45" y="67"/>
                  <a:pt x="49" y="63"/>
                </a:cubicBezTo>
                <a:cubicBezTo>
                  <a:pt x="53" y="60"/>
                  <a:pt x="57" y="58"/>
                  <a:pt x="58" y="55"/>
                </a:cubicBezTo>
                <a:cubicBezTo>
                  <a:pt x="59" y="45"/>
                  <a:pt x="58" y="24"/>
                  <a:pt x="58" y="14"/>
                </a:cubicBezTo>
                <a:cubicBezTo>
                  <a:pt x="58" y="10"/>
                  <a:pt x="47" y="0"/>
                  <a:pt x="46" y="0"/>
                </a:cubicBezTo>
                <a:cubicBezTo>
                  <a:pt x="34" y="0"/>
                  <a:pt x="0" y="0"/>
                  <a:pt x="0" y="0"/>
                </a:cubicBezTo>
                <a:cubicBezTo>
                  <a:pt x="4" y="1"/>
                  <a:pt x="6" y="4"/>
                  <a:pt x="6" y="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2" name="Freeform 140"/>
          <p:cNvSpPr>
            <a:spLocks/>
          </p:cNvSpPr>
          <p:nvPr/>
        </p:nvSpPr>
        <p:spPr bwMode="auto">
          <a:xfrm>
            <a:off x="4606074" y="4719126"/>
            <a:ext cx="144270" cy="48650"/>
          </a:xfrm>
          <a:custGeom>
            <a:avLst/>
            <a:gdLst>
              <a:gd name="T0" fmla="*/ 6 w 36"/>
              <a:gd name="T1" fmla="*/ 0 h 12"/>
              <a:gd name="T2" fmla="*/ 0 w 36"/>
              <a:gd name="T3" fmla="*/ 6 h 12"/>
              <a:gd name="T4" fmla="*/ 6 w 36"/>
              <a:gd name="T5" fmla="*/ 12 h 12"/>
              <a:gd name="T6" fmla="*/ 22 w 36"/>
              <a:gd name="T7" fmla="*/ 12 h 12"/>
              <a:gd name="T8" fmla="*/ 30 w 36"/>
              <a:gd name="T9" fmla="*/ 12 h 12"/>
              <a:gd name="T10" fmla="*/ 36 w 36"/>
              <a:gd name="T11" fmla="*/ 6 h 12"/>
              <a:gd name="T12" fmla="*/ 36 w 36"/>
              <a:gd name="T13" fmla="*/ 6 h 12"/>
              <a:gd name="T14" fmla="*/ 30 w 36"/>
              <a:gd name="T15" fmla="*/ 0 h 12"/>
              <a:gd name="T16" fmla="*/ 17 w 36"/>
              <a:gd name="T17" fmla="*/ 0 h 12"/>
              <a:gd name="T18" fmla="*/ 6 w 3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12">
                <a:moveTo>
                  <a:pt x="6" y="0"/>
                </a:moveTo>
                <a:cubicBezTo>
                  <a:pt x="2" y="0"/>
                  <a:pt x="0" y="3"/>
                  <a:pt x="0" y="6"/>
                </a:cubicBezTo>
                <a:cubicBezTo>
                  <a:pt x="0" y="9"/>
                  <a:pt x="2" y="12"/>
                  <a:pt x="6" y="12"/>
                </a:cubicBezTo>
                <a:cubicBezTo>
                  <a:pt x="22" y="12"/>
                  <a:pt x="22" y="12"/>
                  <a:pt x="22" y="12"/>
                </a:cubicBezTo>
                <a:cubicBezTo>
                  <a:pt x="30" y="12"/>
                  <a:pt x="30" y="12"/>
                  <a:pt x="30" y="12"/>
                </a:cubicBezTo>
                <a:cubicBezTo>
                  <a:pt x="33" y="12"/>
                  <a:pt x="36" y="9"/>
                  <a:pt x="36" y="6"/>
                </a:cubicBezTo>
                <a:cubicBezTo>
                  <a:pt x="36" y="6"/>
                  <a:pt x="36" y="6"/>
                  <a:pt x="36" y="6"/>
                </a:cubicBezTo>
                <a:cubicBezTo>
                  <a:pt x="36" y="3"/>
                  <a:pt x="33" y="0"/>
                  <a:pt x="30" y="0"/>
                </a:cubicBezTo>
                <a:cubicBezTo>
                  <a:pt x="17" y="0"/>
                  <a:pt x="17" y="0"/>
                  <a:pt x="17" y="0"/>
                </a:cubicBezTo>
                <a:lnTo>
                  <a:pt x="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3" name="Freeform 141"/>
          <p:cNvSpPr>
            <a:spLocks/>
          </p:cNvSpPr>
          <p:nvPr/>
        </p:nvSpPr>
        <p:spPr bwMode="auto">
          <a:xfrm>
            <a:off x="4587620" y="4655377"/>
            <a:ext cx="206341" cy="48650"/>
          </a:xfrm>
          <a:custGeom>
            <a:avLst/>
            <a:gdLst>
              <a:gd name="T0" fmla="*/ 44 w 52"/>
              <a:gd name="T1" fmla="*/ 12 h 12"/>
              <a:gd name="T2" fmla="*/ 50 w 52"/>
              <a:gd name="T3" fmla="*/ 10 h 12"/>
              <a:gd name="T4" fmla="*/ 52 w 52"/>
              <a:gd name="T5" fmla="*/ 6 h 12"/>
              <a:gd name="T6" fmla="*/ 50 w 52"/>
              <a:gd name="T7" fmla="*/ 2 h 12"/>
              <a:gd name="T8" fmla="*/ 44 w 52"/>
              <a:gd name="T9" fmla="*/ 0 h 12"/>
              <a:gd name="T10" fmla="*/ 22 w 52"/>
              <a:gd name="T11" fmla="*/ 0 h 12"/>
              <a:gd name="T12" fmla="*/ 9 w 52"/>
              <a:gd name="T13" fmla="*/ 0 h 12"/>
              <a:gd name="T14" fmla="*/ 3 w 52"/>
              <a:gd name="T15" fmla="*/ 2 h 12"/>
              <a:gd name="T16" fmla="*/ 0 w 52"/>
              <a:gd name="T17" fmla="*/ 6 h 12"/>
              <a:gd name="T18" fmla="*/ 3 w 52"/>
              <a:gd name="T19" fmla="*/ 10 h 12"/>
              <a:gd name="T20" fmla="*/ 9 w 52"/>
              <a:gd name="T21" fmla="*/ 12 h 12"/>
              <a:gd name="T22" fmla="*/ 22 w 52"/>
              <a:gd name="T23" fmla="*/ 12 h 12"/>
              <a:gd name="T24" fmla="*/ 44 w 52"/>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12">
                <a:moveTo>
                  <a:pt x="44" y="12"/>
                </a:moveTo>
                <a:cubicBezTo>
                  <a:pt x="46" y="12"/>
                  <a:pt x="48" y="12"/>
                  <a:pt x="50" y="10"/>
                </a:cubicBezTo>
                <a:cubicBezTo>
                  <a:pt x="51" y="9"/>
                  <a:pt x="52" y="8"/>
                  <a:pt x="52" y="6"/>
                </a:cubicBezTo>
                <a:cubicBezTo>
                  <a:pt x="52" y="5"/>
                  <a:pt x="51" y="3"/>
                  <a:pt x="50" y="2"/>
                </a:cubicBezTo>
                <a:cubicBezTo>
                  <a:pt x="48" y="1"/>
                  <a:pt x="46" y="0"/>
                  <a:pt x="44" y="0"/>
                </a:cubicBezTo>
                <a:cubicBezTo>
                  <a:pt x="22" y="0"/>
                  <a:pt x="22" y="0"/>
                  <a:pt x="22" y="0"/>
                </a:cubicBezTo>
                <a:cubicBezTo>
                  <a:pt x="9" y="0"/>
                  <a:pt x="9" y="0"/>
                  <a:pt x="9" y="0"/>
                </a:cubicBezTo>
                <a:cubicBezTo>
                  <a:pt x="6" y="0"/>
                  <a:pt x="4" y="1"/>
                  <a:pt x="3" y="2"/>
                </a:cubicBezTo>
                <a:cubicBezTo>
                  <a:pt x="1" y="3"/>
                  <a:pt x="0" y="5"/>
                  <a:pt x="0" y="6"/>
                </a:cubicBezTo>
                <a:cubicBezTo>
                  <a:pt x="0" y="8"/>
                  <a:pt x="1" y="9"/>
                  <a:pt x="3" y="10"/>
                </a:cubicBezTo>
                <a:cubicBezTo>
                  <a:pt x="4" y="12"/>
                  <a:pt x="6" y="12"/>
                  <a:pt x="9" y="12"/>
                </a:cubicBezTo>
                <a:cubicBezTo>
                  <a:pt x="22" y="12"/>
                  <a:pt x="22" y="12"/>
                  <a:pt x="22" y="12"/>
                </a:cubicBezTo>
                <a:lnTo>
                  <a:pt x="44" y="1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4" name="Freeform 142"/>
          <p:cNvSpPr>
            <a:spLocks/>
          </p:cNvSpPr>
          <p:nvPr/>
        </p:nvSpPr>
        <p:spPr bwMode="auto">
          <a:xfrm>
            <a:off x="4590976" y="4596663"/>
            <a:ext cx="202986" cy="46972"/>
          </a:xfrm>
          <a:custGeom>
            <a:avLst/>
            <a:gdLst>
              <a:gd name="T0" fmla="*/ 48 w 51"/>
              <a:gd name="T1" fmla="*/ 10 h 12"/>
              <a:gd name="T2" fmla="*/ 51 w 51"/>
              <a:gd name="T3" fmla="*/ 6 h 12"/>
              <a:gd name="T4" fmla="*/ 48 w 51"/>
              <a:gd name="T5" fmla="*/ 1 h 12"/>
              <a:gd name="T6" fmla="*/ 42 w 51"/>
              <a:gd name="T7" fmla="*/ 0 h 12"/>
              <a:gd name="T8" fmla="*/ 8 w 51"/>
              <a:gd name="T9" fmla="*/ 0 h 12"/>
              <a:gd name="T10" fmla="*/ 2 w 51"/>
              <a:gd name="T11" fmla="*/ 1 h 12"/>
              <a:gd name="T12" fmla="*/ 0 w 51"/>
              <a:gd name="T13" fmla="*/ 6 h 12"/>
              <a:gd name="T14" fmla="*/ 2 w 51"/>
              <a:gd name="T15" fmla="*/ 10 h 12"/>
              <a:gd name="T16" fmla="*/ 8 w 51"/>
              <a:gd name="T17" fmla="*/ 12 h 12"/>
              <a:gd name="T18" fmla="*/ 42 w 51"/>
              <a:gd name="T19" fmla="*/ 12 h 12"/>
              <a:gd name="T20" fmla="*/ 48 w 51"/>
              <a:gd name="T2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12">
                <a:moveTo>
                  <a:pt x="48" y="10"/>
                </a:moveTo>
                <a:cubicBezTo>
                  <a:pt x="50" y="9"/>
                  <a:pt x="51" y="7"/>
                  <a:pt x="51" y="6"/>
                </a:cubicBezTo>
                <a:cubicBezTo>
                  <a:pt x="51" y="4"/>
                  <a:pt x="50" y="3"/>
                  <a:pt x="48" y="1"/>
                </a:cubicBezTo>
                <a:cubicBezTo>
                  <a:pt x="47" y="0"/>
                  <a:pt x="45" y="0"/>
                  <a:pt x="42" y="0"/>
                </a:cubicBezTo>
                <a:cubicBezTo>
                  <a:pt x="8" y="0"/>
                  <a:pt x="8" y="0"/>
                  <a:pt x="8" y="0"/>
                </a:cubicBezTo>
                <a:cubicBezTo>
                  <a:pt x="6" y="0"/>
                  <a:pt x="4" y="0"/>
                  <a:pt x="2" y="1"/>
                </a:cubicBezTo>
                <a:cubicBezTo>
                  <a:pt x="1" y="3"/>
                  <a:pt x="0" y="4"/>
                  <a:pt x="0" y="6"/>
                </a:cubicBezTo>
                <a:cubicBezTo>
                  <a:pt x="0" y="7"/>
                  <a:pt x="1" y="9"/>
                  <a:pt x="2" y="10"/>
                </a:cubicBezTo>
                <a:cubicBezTo>
                  <a:pt x="4" y="11"/>
                  <a:pt x="6" y="12"/>
                  <a:pt x="8" y="12"/>
                </a:cubicBezTo>
                <a:cubicBezTo>
                  <a:pt x="42" y="12"/>
                  <a:pt x="42" y="12"/>
                  <a:pt x="42" y="12"/>
                </a:cubicBezTo>
                <a:cubicBezTo>
                  <a:pt x="45" y="12"/>
                  <a:pt x="47" y="11"/>
                  <a:pt x="48" y="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5" name="Freeform 143"/>
          <p:cNvSpPr>
            <a:spLocks/>
          </p:cNvSpPr>
          <p:nvPr/>
        </p:nvSpPr>
        <p:spPr bwMode="auto">
          <a:xfrm>
            <a:off x="4611106" y="4532916"/>
            <a:ext cx="134206" cy="46972"/>
          </a:xfrm>
          <a:custGeom>
            <a:avLst/>
            <a:gdLst>
              <a:gd name="T0" fmla="*/ 28 w 34"/>
              <a:gd name="T1" fmla="*/ 12 h 12"/>
              <a:gd name="T2" fmla="*/ 34 w 34"/>
              <a:gd name="T3" fmla="*/ 6 h 12"/>
              <a:gd name="T4" fmla="*/ 28 w 34"/>
              <a:gd name="T5" fmla="*/ 0 h 12"/>
              <a:gd name="T6" fmla="*/ 5 w 34"/>
              <a:gd name="T7" fmla="*/ 0 h 12"/>
              <a:gd name="T8" fmla="*/ 0 w 34"/>
              <a:gd name="T9" fmla="*/ 6 h 12"/>
              <a:gd name="T10" fmla="*/ 5 w 34"/>
              <a:gd name="T11" fmla="*/ 12 h 12"/>
              <a:gd name="T12" fmla="*/ 5 w 34"/>
              <a:gd name="T13" fmla="*/ 12 h 12"/>
              <a:gd name="T14" fmla="*/ 28 w 34"/>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2">
                <a:moveTo>
                  <a:pt x="28" y="12"/>
                </a:moveTo>
                <a:cubicBezTo>
                  <a:pt x="31" y="12"/>
                  <a:pt x="34" y="9"/>
                  <a:pt x="34" y="6"/>
                </a:cubicBezTo>
                <a:cubicBezTo>
                  <a:pt x="34" y="3"/>
                  <a:pt x="31" y="0"/>
                  <a:pt x="28" y="0"/>
                </a:cubicBezTo>
                <a:cubicBezTo>
                  <a:pt x="5" y="0"/>
                  <a:pt x="5" y="0"/>
                  <a:pt x="5" y="0"/>
                </a:cubicBezTo>
                <a:cubicBezTo>
                  <a:pt x="2" y="0"/>
                  <a:pt x="0" y="3"/>
                  <a:pt x="0" y="6"/>
                </a:cubicBezTo>
                <a:cubicBezTo>
                  <a:pt x="0" y="9"/>
                  <a:pt x="2" y="12"/>
                  <a:pt x="5" y="12"/>
                </a:cubicBezTo>
                <a:cubicBezTo>
                  <a:pt x="5" y="12"/>
                  <a:pt x="5" y="12"/>
                  <a:pt x="5" y="12"/>
                </a:cubicBezTo>
                <a:lnTo>
                  <a:pt x="28" y="1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6" name="Freeform 144"/>
          <p:cNvSpPr>
            <a:spLocks/>
          </p:cNvSpPr>
          <p:nvPr/>
        </p:nvSpPr>
        <p:spPr bwMode="auto">
          <a:xfrm>
            <a:off x="4117901" y="4524527"/>
            <a:ext cx="231504" cy="405971"/>
          </a:xfrm>
          <a:custGeom>
            <a:avLst/>
            <a:gdLst>
              <a:gd name="T0" fmla="*/ 53 w 58"/>
              <a:gd name="T1" fmla="*/ 94 h 102"/>
              <a:gd name="T2" fmla="*/ 56 w 58"/>
              <a:gd name="T3" fmla="*/ 87 h 102"/>
              <a:gd name="T4" fmla="*/ 53 w 58"/>
              <a:gd name="T5" fmla="*/ 87 h 102"/>
              <a:gd name="T6" fmla="*/ 41 w 58"/>
              <a:gd name="T7" fmla="*/ 78 h 102"/>
              <a:gd name="T8" fmla="*/ 47 w 58"/>
              <a:gd name="T9" fmla="*/ 71 h 102"/>
              <a:gd name="T10" fmla="*/ 41 w 58"/>
              <a:gd name="T11" fmla="*/ 63 h 102"/>
              <a:gd name="T12" fmla="*/ 52 w 58"/>
              <a:gd name="T13" fmla="*/ 54 h 102"/>
              <a:gd name="T14" fmla="*/ 55 w 58"/>
              <a:gd name="T15" fmla="*/ 54 h 102"/>
              <a:gd name="T16" fmla="*/ 52 w 58"/>
              <a:gd name="T17" fmla="*/ 47 h 102"/>
              <a:gd name="T18" fmla="*/ 57 w 58"/>
              <a:gd name="T19" fmla="*/ 39 h 102"/>
              <a:gd name="T20" fmla="*/ 30 w 58"/>
              <a:gd name="T21" fmla="*/ 39 h 102"/>
              <a:gd name="T22" fmla="*/ 34 w 58"/>
              <a:gd name="T23" fmla="*/ 22 h 102"/>
              <a:gd name="T24" fmla="*/ 35 w 58"/>
              <a:gd name="T25" fmla="*/ 13 h 102"/>
              <a:gd name="T26" fmla="*/ 26 w 58"/>
              <a:gd name="T27" fmla="*/ 0 h 102"/>
              <a:gd name="T28" fmla="*/ 25 w 58"/>
              <a:gd name="T29" fmla="*/ 0 h 102"/>
              <a:gd name="T30" fmla="*/ 17 w 58"/>
              <a:gd name="T31" fmla="*/ 9 h 102"/>
              <a:gd name="T32" fmla="*/ 16 w 58"/>
              <a:gd name="T33" fmla="*/ 18 h 102"/>
              <a:gd name="T34" fmla="*/ 10 w 58"/>
              <a:gd name="T35" fmla="*/ 39 h 102"/>
              <a:gd name="T36" fmla="*/ 1 w 58"/>
              <a:gd name="T37" fmla="*/ 47 h 102"/>
              <a:gd name="T38" fmla="*/ 1 w 58"/>
              <a:gd name="T39" fmla="*/ 88 h 102"/>
              <a:gd name="T40" fmla="*/ 13 w 58"/>
              <a:gd name="T41" fmla="*/ 102 h 102"/>
              <a:gd name="T42" fmla="*/ 58 w 58"/>
              <a:gd name="T43" fmla="*/ 102 h 102"/>
              <a:gd name="T44" fmla="*/ 53 w 58"/>
              <a:gd name="T45" fmla="*/ 9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102">
                <a:moveTo>
                  <a:pt x="53" y="94"/>
                </a:moveTo>
                <a:cubicBezTo>
                  <a:pt x="53" y="91"/>
                  <a:pt x="54" y="89"/>
                  <a:pt x="56" y="87"/>
                </a:cubicBezTo>
                <a:cubicBezTo>
                  <a:pt x="53" y="87"/>
                  <a:pt x="53" y="87"/>
                  <a:pt x="53" y="87"/>
                </a:cubicBezTo>
                <a:cubicBezTo>
                  <a:pt x="47" y="87"/>
                  <a:pt x="41" y="84"/>
                  <a:pt x="41" y="78"/>
                </a:cubicBezTo>
                <a:cubicBezTo>
                  <a:pt x="41" y="75"/>
                  <a:pt x="44" y="72"/>
                  <a:pt x="47" y="71"/>
                </a:cubicBezTo>
                <a:cubicBezTo>
                  <a:pt x="43" y="69"/>
                  <a:pt x="41" y="66"/>
                  <a:pt x="41" y="63"/>
                </a:cubicBezTo>
                <a:cubicBezTo>
                  <a:pt x="41" y="57"/>
                  <a:pt x="46" y="54"/>
                  <a:pt x="52" y="54"/>
                </a:cubicBezTo>
                <a:cubicBezTo>
                  <a:pt x="55" y="54"/>
                  <a:pt x="55" y="54"/>
                  <a:pt x="55" y="54"/>
                </a:cubicBezTo>
                <a:cubicBezTo>
                  <a:pt x="53" y="52"/>
                  <a:pt x="52" y="50"/>
                  <a:pt x="52" y="47"/>
                </a:cubicBezTo>
                <a:cubicBezTo>
                  <a:pt x="52" y="43"/>
                  <a:pt x="54" y="40"/>
                  <a:pt x="57" y="39"/>
                </a:cubicBezTo>
                <a:cubicBezTo>
                  <a:pt x="30" y="39"/>
                  <a:pt x="30" y="39"/>
                  <a:pt x="30" y="39"/>
                </a:cubicBezTo>
                <a:cubicBezTo>
                  <a:pt x="30" y="38"/>
                  <a:pt x="33" y="28"/>
                  <a:pt x="34" y="22"/>
                </a:cubicBezTo>
                <a:cubicBezTo>
                  <a:pt x="35" y="13"/>
                  <a:pt x="35" y="13"/>
                  <a:pt x="35" y="13"/>
                </a:cubicBezTo>
                <a:cubicBezTo>
                  <a:pt x="36" y="8"/>
                  <a:pt x="31" y="0"/>
                  <a:pt x="26" y="0"/>
                </a:cubicBezTo>
                <a:cubicBezTo>
                  <a:pt x="25" y="0"/>
                  <a:pt x="25" y="0"/>
                  <a:pt x="25" y="0"/>
                </a:cubicBezTo>
                <a:cubicBezTo>
                  <a:pt x="21" y="0"/>
                  <a:pt x="17" y="4"/>
                  <a:pt x="17" y="9"/>
                </a:cubicBezTo>
                <a:cubicBezTo>
                  <a:pt x="16" y="18"/>
                  <a:pt x="16" y="18"/>
                  <a:pt x="16" y="18"/>
                </a:cubicBezTo>
                <a:cubicBezTo>
                  <a:pt x="14" y="29"/>
                  <a:pt x="14" y="35"/>
                  <a:pt x="10" y="39"/>
                </a:cubicBezTo>
                <a:cubicBezTo>
                  <a:pt x="6" y="42"/>
                  <a:pt x="2" y="44"/>
                  <a:pt x="1" y="47"/>
                </a:cubicBezTo>
                <a:cubicBezTo>
                  <a:pt x="0" y="57"/>
                  <a:pt x="1" y="78"/>
                  <a:pt x="1" y="88"/>
                </a:cubicBezTo>
                <a:cubicBezTo>
                  <a:pt x="1" y="92"/>
                  <a:pt x="12" y="102"/>
                  <a:pt x="13" y="102"/>
                </a:cubicBezTo>
                <a:cubicBezTo>
                  <a:pt x="24" y="102"/>
                  <a:pt x="58" y="102"/>
                  <a:pt x="58" y="102"/>
                </a:cubicBezTo>
                <a:cubicBezTo>
                  <a:pt x="55" y="101"/>
                  <a:pt x="53" y="98"/>
                  <a:pt x="53" y="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7" name="Freeform 145"/>
          <p:cNvSpPr>
            <a:spLocks/>
          </p:cNvSpPr>
          <p:nvPr/>
        </p:nvSpPr>
        <p:spPr bwMode="auto">
          <a:xfrm>
            <a:off x="4335986" y="4687252"/>
            <a:ext cx="144270" cy="48650"/>
          </a:xfrm>
          <a:custGeom>
            <a:avLst/>
            <a:gdLst>
              <a:gd name="T0" fmla="*/ 30 w 36"/>
              <a:gd name="T1" fmla="*/ 12 h 12"/>
              <a:gd name="T2" fmla="*/ 36 w 36"/>
              <a:gd name="T3" fmla="*/ 6 h 12"/>
              <a:gd name="T4" fmla="*/ 30 w 36"/>
              <a:gd name="T5" fmla="*/ 0 h 12"/>
              <a:gd name="T6" fmla="*/ 14 w 36"/>
              <a:gd name="T7" fmla="*/ 0 h 12"/>
              <a:gd name="T8" fmla="*/ 6 w 36"/>
              <a:gd name="T9" fmla="*/ 0 h 12"/>
              <a:gd name="T10" fmla="*/ 0 w 36"/>
              <a:gd name="T11" fmla="*/ 6 h 12"/>
              <a:gd name="T12" fmla="*/ 0 w 36"/>
              <a:gd name="T13" fmla="*/ 6 h 12"/>
              <a:gd name="T14" fmla="*/ 6 w 36"/>
              <a:gd name="T15" fmla="*/ 12 h 12"/>
              <a:gd name="T16" fmla="*/ 19 w 36"/>
              <a:gd name="T17" fmla="*/ 12 h 12"/>
              <a:gd name="T18" fmla="*/ 30 w 36"/>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12">
                <a:moveTo>
                  <a:pt x="30" y="12"/>
                </a:moveTo>
                <a:cubicBezTo>
                  <a:pt x="33" y="12"/>
                  <a:pt x="36" y="9"/>
                  <a:pt x="36" y="6"/>
                </a:cubicBezTo>
                <a:cubicBezTo>
                  <a:pt x="36" y="3"/>
                  <a:pt x="33" y="0"/>
                  <a:pt x="30" y="0"/>
                </a:cubicBezTo>
                <a:cubicBezTo>
                  <a:pt x="14" y="0"/>
                  <a:pt x="14" y="0"/>
                  <a:pt x="14" y="0"/>
                </a:cubicBezTo>
                <a:cubicBezTo>
                  <a:pt x="6" y="0"/>
                  <a:pt x="6" y="0"/>
                  <a:pt x="6" y="0"/>
                </a:cubicBezTo>
                <a:cubicBezTo>
                  <a:pt x="2" y="0"/>
                  <a:pt x="0" y="3"/>
                  <a:pt x="0" y="6"/>
                </a:cubicBezTo>
                <a:cubicBezTo>
                  <a:pt x="0" y="6"/>
                  <a:pt x="0" y="6"/>
                  <a:pt x="0" y="6"/>
                </a:cubicBezTo>
                <a:cubicBezTo>
                  <a:pt x="0" y="9"/>
                  <a:pt x="2" y="12"/>
                  <a:pt x="6" y="12"/>
                </a:cubicBezTo>
                <a:cubicBezTo>
                  <a:pt x="19" y="12"/>
                  <a:pt x="19" y="12"/>
                  <a:pt x="19" y="12"/>
                </a:cubicBezTo>
                <a:lnTo>
                  <a:pt x="30" y="1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8" name="Freeform 146"/>
          <p:cNvSpPr>
            <a:spLocks/>
          </p:cNvSpPr>
          <p:nvPr/>
        </p:nvSpPr>
        <p:spPr bwMode="auto">
          <a:xfrm>
            <a:off x="4292368" y="4750999"/>
            <a:ext cx="202986" cy="48650"/>
          </a:xfrm>
          <a:custGeom>
            <a:avLst/>
            <a:gdLst>
              <a:gd name="T0" fmla="*/ 8 w 51"/>
              <a:gd name="T1" fmla="*/ 0 h 12"/>
              <a:gd name="T2" fmla="*/ 2 w 51"/>
              <a:gd name="T3" fmla="*/ 2 h 12"/>
              <a:gd name="T4" fmla="*/ 0 w 51"/>
              <a:gd name="T5" fmla="*/ 6 h 12"/>
              <a:gd name="T6" fmla="*/ 2 w 51"/>
              <a:gd name="T7" fmla="*/ 10 h 12"/>
              <a:gd name="T8" fmla="*/ 8 w 51"/>
              <a:gd name="T9" fmla="*/ 12 h 12"/>
              <a:gd name="T10" fmla="*/ 30 w 51"/>
              <a:gd name="T11" fmla="*/ 12 h 12"/>
              <a:gd name="T12" fmla="*/ 43 w 51"/>
              <a:gd name="T13" fmla="*/ 12 h 12"/>
              <a:gd name="T14" fmla="*/ 49 w 51"/>
              <a:gd name="T15" fmla="*/ 10 h 12"/>
              <a:gd name="T16" fmla="*/ 51 w 51"/>
              <a:gd name="T17" fmla="*/ 6 h 12"/>
              <a:gd name="T18" fmla="*/ 49 w 51"/>
              <a:gd name="T19" fmla="*/ 2 h 12"/>
              <a:gd name="T20" fmla="*/ 43 w 51"/>
              <a:gd name="T21" fmla="*/ 0 h 12"/>
              <a:gd name="T22" fmla="*/ 30 w 51"/>
              <a:gd name="T23" fmla="*/ 0 h 12"/>
              <a:gd name="T24" fmla="*/ 8 w 51"/>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2">
                <a:moveTo>
                  <a:pt x="8" y="0"/>
                </a:moveTo>
                <a:cubicBezTo>
                  <a:pt x="6" y="0"/>
                  <a:pt x="3" y="0"/>
                  <a:pt x="2" y="2"/>
                </a:cubicBezTo>
                <a:cubicBezTo>
                  <a:pt x="0" y="3"/>
                  <a:pt x="0" y="4"/>
                  <a:pt x="0" y="6"/>
                </a:cubicBezTo>
                <a:cubicBezTo>
                  <a:pt x="0" y="7"/>
                  <a:pt x="0" y="9"/>
                  <a:pt x="2" y="10"/>
                </a:cubicBezTo>
                <a:cubicBezTo>
                  <a:pt x="3" y="11"/>
                  <a:pt x="6" y="12"/>
                  <a:pt x="8" y="12"/>
                </a:cubicBezTo>
                <a:cubicBezTo>
                  <a:pt x="30" y="12"/>
                  <a:pt x="30" y="12"/>
                  <a:pt x="30" y="12"/>
                </a:cubicBezTo>
                <a:cubicBezTo>
                  <a:pt x="43" y="12"/>
                  <a:pt x="43" y="12"/>
                  <a:pt x="43" y="12"/>
                </a:cubicBezTo>
                <a:cubicBezTo>
                  <a:pt x="45" y="12"/>
                  <a:pt x="48" y="11"/>
                  <a:pt x="49" y="10"/>
                </a:cubicBezTo>
                <a:cubicBezTo>
                  <a:pt x="51" y="9"/>
                  <a:pt x="51" y="7"/>
                  <a:pt x="51" y="6"/>
                </a:cubicBezTo>
                <a:cubicBezTo>
                  <a:pt x="51" y="4"/>
                  <a:pt x="51" y="3"/>
                  <a:pt x="49" y="2"/>
                </a:cubicBezTo>
                <a:cubicBezTo>
                  <a:pt x="48" y="0"/>
                  <a:pt x="45" y="0"/>
                  <a:pt x="43" y="0"/>
                </a:cubicBezTo>
                <a:cubicBezTo>
                  <a:pt x="30" y="0"/>
                  <a:pt x="30" y="0"/>
                  <a:pt x="30" y="0"/>
                </a:cubicBezTo>
                <a:lnTo>
                  <a:pt x="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9" name="Freeform 147"/>
          <p:cNvSpPr>
            <a:spLocks/>
          </p:cNvSpPr>
          <p:nvPr/>
        </p:nvSpPr>
        <p:spPr bwMode="auto">
          <a:xfrm>
            <a:off x="4292368" y="4811392"/>
            <a:ext cx="202986" cy="46972"/>
          </a:xfrm>
          <a:custGeom>
            <a:avLst/>
            <a:gdLst>
              <a:gd name="T0" fmla="*/ 2 w 51"/>
              <a:gd name="T1" fmla="*/ 2 h 12"/>
              <a:gd name="T2" fmla="*/ 0 w 51"/>
              <a:gd name="T3" fmla="*/ 6 h 12"/>
              <a:gd name="T4" fmla="*/ 2 w 51"/>
              <a:gd name="T5" fmla="*/ 11 h 12"/>
              <a:gd name="T6" fmla="*/ 9 w 51"/>
              <a:gd name="T7" fmla="*/ 12 h 12"/>
              <a:gd name="T8" fmla="*/ 43 w 51"/>
              <a:gd name="T9" fmla="*/ 12 h 12"/>
              <a:gd name="T10" fmla="*/ 49 w 51"/>
              <a:gd name="T11" fmla="*/ 11 h 12"/>
              <a:gd name="T12" fmla="*/ 51 w 51"/>
              <a:gd name="T13" fmla="*/ 6 h 12"/>
              <a:gd name="T14" fmla="*/ 49 w 51"/>
              <a:gd name="T15" fmla="*/ 2 h 12"/>
              <a:gd name="T16" fmla="*/ 43 w 51"/>
              <a:gd name="T17" fmla="*/ 0 h 12"/>
              <a:gd name="T18" fmla="*/ 9 w 51"/>
              <a:gd name="T19" fmla="*/ 0 h 12"/>
              <a:gd name="T20" fmla="*/ 2 w 51"/>
              <a:gd name="T2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12">
                <a:moveTo>
                  <a:pt x="2" y="2"/>
                </a:moveTo>
                <a:cubicBezTo>
                  <a:pt x="1" y="3"/>
                  <a:pt x="0" y="5"/>
                  <a:pt x="0" y="6"/>
                </a:cubicBezTo>
                <a:cubicBezTo>
                  <a:pt x="0" y="8"/>
                  <a:pt x="1" y="9"/>
                  <a:pt x="2" y="11"/>
                </a:cubicBezTo>
                <a:cubicBezTo>
                  <a:pt x="4" y="12"/>
                  <a:pt x="6" y="12"/>
                  <a:pt x="9" y="12"/>
                </a:cubicBezTo>
                <a:cubicBezTo>
                  <a:pt x="43" y="12"/>
                  <a:pt x="43" y="12"/>
                  <a:pt x="43" y="12"/>
                </a:cubicBezTo>
                <a:cubicBezTo>
                  <a:pt x="45" y="12"/>
                  <a:pt x="47" y="12"/>
                  <a:pt x="49" y="11"/>
                </a:cubicBezTo>
                <a:cubicBezTo>
                  <a:pt x="50" y="9"/>
                  <a:pt x="51" y="8"/>
                  <a:pt x="51" y="6"/>
                </a:cubicBezTo>
                <a:cubicBezTo>
                  <a:pt x="51" y="5"/>
                  <a:pt x="50" y="3"/>
                  <a:pt x="49" y="2"/>
                </a:cubicBezTo>
                <a:cubicBezTo>
                  <a:pt x="47" y="1"/>
                  <a:pt x="45" y="0"/>
                  <a:pt x="43" y="0"/>
                </a:cubicBezTo>
                <a:cubicBezTo>
                  <a:pt x="9" y="0"/>
                  <a:pt x="9" y="0"/>
                  <a:pt x="9" y="0"/>
                </a:cubicBezTo>
                <a:cubicBezTo>
                  <a:pt x="6" y="0"/>
                  <a:pt x="4" y="1"/>
                  <a:pt x="2" y="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40" name="Freeform 148"/>
          <p:cNvSpPr>
            <a:spLocks/>
          </p:cNvSpPr>
          <p:nvPr/>
        </p:nvSpPr>
        <p:spPr bwMode="auto">
          <a:xfrm>
            <a:off x="4341019" y="4875139"/>
            <a:ext cx="134206" cy="46972"/>
          </a:xfrm>
          <a:custGeom>
            <a:avLst/>
            <a:gdLst>
              <a:gd name="T0" fmla="*/ 6 w 34"/>
              <a:gd name="T1" fmla="*/ 0 h 12"/>
              <a:gd name="T2" fmla="*/ 0 w 34"/>
              <a:gd name="T3" fmla="*/ 6 h 12"/>
              <a:gd name="T4" fmla="*/ 6 w 34"/>
              <a:gd name="T5" fmla="*/ 12 h 12"/>
              <a:gd name="T6" fmla="*/ 28 w 34"/>
              <a:gd name="T7" fmla="*/ 12 h 12"/>
              <a:gd name="T8" fmla="*/ 34 w 34"/>
              <a:gd name="T9" fmla="*/ 6 h 12"/>
              <a:gd name="T10" fmla="*/ 28 w 34"/>
              <a:gd name="T11" fmla="*/ 0 h 12"/>
              <a:gd name="T12" fmla="*/ 28 w 34"/>
              <a:gd name="T13" fmla="*/ 0 h 12"/>
              <a:gd name="T14" fmla="*/ 6 w 3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2">
                <a:moveTo>
                  <a:pt x="6" y="0"/>
                </a:moveTo>
                <a:cubicBezTo>
                  <a:pt x="2" y="0"/>
                  <a:pt x="0" y="3"/>
                  <a:pt x="0" y="6"/>
                </a:cubicBezTo>
                <a:cubicBezTo>
                  <a:pt x="0" y="9"/>
                  <a:pt x="2" y="12"/>
                  <a:pt x="6" y="12"/>
                </a:cubicBezTo>
                <a:cubicBezTo>
                  <a:pt x="28" y="12"/>
                  <a:pt x="28" y="12"/>
                  <a:pt x="28" y="12"/>
                </a:cubicBezTo>
                <a:cubicBezTo>
                  <a:pt x="31" y="12"/>
                  <a:pt x="34" y="9"/>
                  <a:pt x="34" y="6"/>
                </a:cubicBezTo>
                <a:cubicBezTo>
                  <a:pt x="34" y="3"/>
                  <a:pt x="31" y="0"/>
                  <a:pt x="28" y="0"/>
                </a:cubicBezTo>
                <a:cubicBezTo>
                  <a:pt x="28" y="0"/>
                  <a:pt x="28" y="0"/>
                  <a:pt x="28" y="0"/>
                </a:cubicBezTo>
                <a:lnTo>
                  <a:pt x="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41" name="Freeform 149"/>
          <p:cNvSpPr>
            <a:spLocks/>
          </p:cNvSpPr>
          <p:nvPr/>
        </p:nvSpPr>
        <p:spPr bwMode="auto">
          <a:xfrm>
            <a:off x="2200443" y="4605050"/>
            <a:ext cx="241569" cy="244925"/>
          </a:xfrm>
          <a:custGeom>
            <a:avLst/>
            <a:gdLst>
              <a:gd name="T0" fmla="*/ 50 w 61"/>
              <a:gd name="T1" fmla="*/ 56 h 62"/>
              <a:gd name="T2" fmla="*/ 37 w 61"/>
              <a:gd name="T3" fmla="*/ 25 h 62"/>
              <a:gd name="T4" fmla="*/ 5 w 61"/>
              <a:gd name="T5" fmla="*/ 12 h 62"/>
              <a:gd name="T6" fmla="*/ 0 w 61"/>
              <a:gd name="T7" fmla="*/ 6 h 62"/>
              <a:gd name="T8" fmla="*/ 5 w 61"/>
              <a:gd name="T9" fmla="*/ 0 h 62"/>
              <a:gd name="T10" fmla="*/ 61 w 61"/>
              <a:gd name="T11" fmla="*/ 56 h 62"/>
              <a:gd name="T12" fmla="*/ 55 w 61"/>
              <a:gd name="T13" fmla="*/ 62 h 62"/>
              <a:gd name="T14" fmla="*/ 50 w 61"/>
              <a:gd name="T15" fmla="*/ 56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2">
                <a:moveTo>
                  <a:pt x="50" y="56"/>
                </a:moveTo>
                <a:cubicBezTo>
                  <a:pt x="50" y="44"/>
                  <a:pt x="45" y="33"/>
                  <a:pt x="37" y="25"/>
                </a:cubicBezTo>
                <a:cubicBezTo>
                  <a:pt x="29" y="17"/>
                  <a:pt x="18" y="12"/>
                  <a:pt x="5" y="12"/>
                </a:cubicBezTo>
                <a:cubicBezTo>
                  <a:pt x="2" y="12"/>
                  <a:pt x="0" y="9"/>
                  <a:pt x="0" y="6"/>
                </a:cubicBezTo>
                <a:cubicBezTo>
                  <a:pt x="0" y="3"/>
                  <a:pt x="2" y="0"/>
                  <a:pt x="5" y="0"/>
                </a:cubicBezTo>
                <a:cubicBezTo>
                  <a:pt x="36" y="0"/>
                  <a:pt x="61" y="25"/>
                  <a:pt x="61" y="56"/>
                </a:cubicBezTo>
                <a:cubicBezTo>
                  <a:pt x="61" y="59"/>
                  <a:pt x="58" y="62"/>
                  <a:pt x="55" y="62"/>
                </a:cubicBezTo>
                <a:cubicBezTo>
                  <a:pt x="52" y="62"/>
                  <a:pt x="50" y="59"/>
                  <a:pt x="50" y="5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42" name="Freeform 150"/>
          <p:cNvSpPr>
            <a:spLocks/>
          </p:cNvSpPr>
          <p:nvPr/>
        </p:nvSpPr>
        <p:spPr bwMode="auto">
          <a:xfrm>
            <a:off x="2200443" y="4675509"/>
            <a:ext cx="174467" cy="174467"/>
          </a:xfrm>
          <a:custGeom>
            <a:avLst/>
            <a:gdLst>
              <a:gd name="T0" fmla="*/ 32 w 44"/>
              <a:gd name="T1" fmla="*/ 38 h 44"/>
              <a:gd name="T2" fmla="*/ 5 w 44"/>
              <a:gd name="T3" fmla="*/ 11 h 44"/>
              <a:gd name="T4" fmla="*/ 0 w 44"/>
              <a:gd name="T5" fmla="*/ 5 h 44"/>
              <a:gd name="T6" fmla="*/ 5 w 44"/>
              <a:gd name="T7" fmla="*/ 0 h 44"/>
              <a:gd name="T8" fmla="*/ 44 w 44"/>
              <a:gd name="T9" fmla="*/ 38 h 44"/>
              <a:gd name="T10" fmla="*/ 38 w 44"/>
              <a:gd name="T11" fmla="*/ 44 h 44"/>
              <a:gd name="T12" fmla="*/ 32 w 44"/>
              <a:gd name="T13" fmla="*/ 38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32" y="38"/>
                </a:moveTo>
                <a:cubicBezTo>
                  <a:pt x="32" y="23"/>
                  <a:pt x="20" y="11"/>
                  <a:pt x="5" y="11"/>
                </a:cubicBezTo>
                <a:cubicBezTo>
                  <a:pt x="2" y="11"/>
                  <a:pt x="0" y="8"/>
                  <a:pt x="0" y="5"/>
                </a:cubicBezTo>
                <a:cubicBezTo>
                  <a:pt x="0" y="2"/>
                  <a:pt x="2" y="0"/>
                  <a:pt x="5" y="0"/>
                </a:cubicBezTo>
                <a:cubicBezTo>
                  <a:pt x="26" y="0"/>
                  <a:pt x="44" y="17"/>
                  <a:pt x="44" y="38"/>
                </a:cubicBezTo>
                <a:cubicBezTo>
                  <a:pt x="44" y="41"/>
                  <a:pt x="41" y="44"/>
                  <a:pt x="38" y="44"/>
                </a:cubicBezTo>
                <a:cubicBezTo>
                  <a:pt x="35" y="44"/>
                  <a:pt x="32" y="41"/>
                  <a:pt x="32" y="3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43" name="Oval 151"/>
          <p:cNvSpPr>
            <a:spLocks noChangeArrowheads="1"/>
          </p:cNvSpPr>
          <p:nvPr/>
        </p:nvSpPr>
        <p:spPr bwMode="auto">
          <a:xfrm>
            <a:off x="2200443" y="4759387"/>
            <a:ext cx="90589" cy="90589"/>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44" name="Freeform 152"/>
          <p:cNvSpPr>
            <a:spLocks noEditPoints="1"/>
          </p:cNvSpPr>
          <p:nvPr/>
        </p:nvSpPr>
        <p:spPr bwMode="auto">
          <a:xfrm>
            <a:off x="1779374" y="4596663"/>
            <a:ext cx="154336" cy="102332"/>
          </a:xfrm>
          <a:custGeom>
            <a:avLst/>
            <a:gdLst>
              <a:gd name="T0" fmla="*/ 28 w 39"/>
              <a:gd name="T1" fmla="*/ 0 h 26"/>
              <a:gd name="T2" fmla="*/ 10 w 39"/>
              <a:gd name="T3" fmla="*/ 0 h 26"/>
              <a:gd name="T4" fmla="*/ 0 w 39"/>
              <a:gd name="T5" fmla="*/ 11 h 26"/>
              <a:gd name="T6" fmla="*/ 0 w 39"/>
              <a:gd name="T7" fmla="*/ 15 h 26"/>
              <a:gd name="T8" fmla="*/ 10 w 39"/>
              <a:gd name="T9" fmla="*/ 26 h 26"/>
              <a:gd name="T10" fmla="*/ 28 w 39"/>
              <a:gd name="T11" fmla="*/ 26 h 26"/>
              <a:gd name="T12" fmla="*/ 39 w 39"/>
              <a:gd name="T13" fmla="*/ 15 h 26"/>
              <a:gd name="T14" fmla="*/ 39 w 39"/>
              <a:gd name="T15" fmla="*/ 11 h 26"/>
              <a:gd name="T16" fmla="*/ 28 w 39"/>
              <a:gd name="T17" fmla="*/ 0 h 26"/>
              <a:gd name="T18" fmla="*/ 29 w 39"/>
              <a:gd name="T19" fmla="*/ 20 h 26"/>
              <a:gd name="T20" fmla="*/ 9 w 39"/>
              <a:gd name="T21" fmla="*/ 20 h 26"/>
              <a:gd name="T22" fmla="*/ 6 w 39"/>
              <a:gd name="T23" fmla="*/ 17 h 26"/>
              <a:gd name="T24" fmla="*/ 9 w 39"/>
              <a:gd name="T25" fmla="*/ 15 h 26"/>
              <a:gd name="T26" fmla="*/ 29 w 39"/>
              <a:gd name="T27" fmla="*/ 15 h 26"/>
              <a:gd name="T28" fmla="*/ 32 w 39"/>
              <a:gd name="T29" fmla="*/ 17 h 26"/>
              <a:gd name="T30" fmla="*/ 29 w 39"/>
              <a:gd name="T31" fmla="*/ 20 h 26"/>
              <a:gd name="T32" fmla="*/ 29 w 39"/>
              <a:gd name="T33" fmla="*/ 11 h 26"/>
              <a:gd name="T34" fmla="*/ 9 w 39"/>
              <a:gd name="T35" fmla="*/ 11 h 26"/>
              <a:gd name="T36" fmla="*/ 6 w 39"/>
              <a:gd name="T37" fmla="*/ 9 h 26"/>
              <a:gd name="T38" fmla="*/ 9 w 39"/>
              <a:gd name="T39" fmla="*/ 6 h 26"/>
              <a:gd name="T40" fmla="*/ 29 w 39"/>
              <a:gd name="T41" fmla="*/ 6 h 26"/>
              <a:gd name="T42" fmla="*/ 32 w 39"/>
              <a:gd name="T43" fmla="*/ 9 h 26"/>
              <a:gd name="T44" fmla="*/ 29 w 39"/>
              <a:gd name="T45"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26">
                <a:moveTo>
                  <a:pt x="28" y="0"/>
                </a:moveTo>
                <a:cubicBezTo>
                  <a:pt x="10" y="0"/>
                  <a:pt x="10" y="0"/>
                  <a:pt x="10" y="0"/>
                </a:cubicBezTo>
                <a:cubicBezTo>
                  <a:pt x="4" y="0"/>
                  <a:pt x="0" y="5"/>
                  <a:pt x="0" y="11"/>
                </a:cubicBezTo>
                <a:cubicBezTo>
                  <a:pt x="0" y="15"/>
                  <a:pt x="0" y="15"/>
                  <a:pt x="0" y="15"/>
                </a:cubicBezTo>
                <a:cubicBezTo>
                  <a:pt x="0" y="21"/>
                  <a:pt x="4" y="26"/>
                  <a:pt x="10" y="26"/>
                </a:cubicBezTo>
                <a:cubicBezTo>
                  <a:pt x="28" y="26"/>
                  <a:pt x="28" y="26"/>
                  <a:pt x="28" y="26"/>
                </a:cubicBezTo>
                <a:cubicBezTo>
                  <a:pt x="34" y="26"/>
                  <a:pt x="39" y="21"/>
                  <a:pt x="39" y="15"/>
                </a:cubicBezTo>
                <a:cubicBezTo>
                  <a:pt x="39" y="11"/>
                  <a:pt x="39" y="11"/>
                  <a:pt x="39" y="11"/>
                </a:cubicBezTo>
                <a:cubicBezTo>
                  <a:pt x="39" y="5"/>
                  <a:pt x="34" y="0"/>
                  <a:pt x="28" y="0"/>
                </a:cubicBezTo>
                <a:close/>
                <a:moveTo>
                  <a:pt x="29" y="20"/>
                </a:moveTo>
                <a:cubicBezTo>
                  <a:pt x="9" y="20"/>
                  <a:pt x="9" y="20"/>
                  <a:pt x="9" y="20"/>
                </a:cubicBezTo>
                <a:cubicBezTo>
                  <a:pt x="8" y="20"/>
                  <a:pt x="6" y="19"/>
                  <a:pt x="6" y="17"/>
                </a:cubicBezTo>
                <a:cubicBezTo>
                  <a:pt x="6" y="16"/>
                  <a:pt x="8" y="15"/>
                  <a:pt x="9" y="15"/>
                </a:cubicBezTo>
                <a:cubicBezTo>
                  <a:pt x="29" y="15"/>
                  <a:pt x="29" y="15"/>
                  <a:pt x="29" y="15"/>
                </a:cubicBezTo>
                <a:cubicBezTo>
                  <a:pt x="30" y="15"/>
                  <a:pt x="32" y="16"/>
                  <a:pt x="32" y="17"/>
                </a:cubicBezTo>
                <a:cubicBezTo>
                  <a:pt x="32" y="19"/>
                  <a:pt x="30" y="20"/>
                  <a:pt x="29" y="20"/>
                </a:cubicBezTo>
                <a:close/>
                <a:moveTo>
                  <a:pt x="29" y="11"/>
                </a:moveTo>
                <a:cubicBezTo>
                  <a:pt x="9" y="11"/>
                  <a:pt x="9" y="11"/>
                  <a:pt x="9" y="11"/>
                </a:cubicBezTo>
                <a:cubicBezTo>
                  <a:pt x="8" y="11"/>
                  <a:pt x="6" y="10"/>
                  <a:pt x="6" y="9"/>
                </a:cubicBezTo>
                <a:cubicBezTo>
                  <a:pt x="6" y="7"/>
                  <a:pt x="8" y="6"/>
                  <a:pt x="9" y="6"/>
                </a:cubicBezTo>
                <a:cubicBezTo>
                  <a:pt x="29" y="6"/>
                  <a:pt x="29" y="6"/>
                  <a:pt x="29" y="6"/>
                </a:cubicBezTo>
                <a:cubicBezTo>
                  <a:pt x="30" y="6"/>
                  <a:pt x="32" y="7"/>
                  <a:pt x="32" y="9"/>
                </a:cubicBezTo>
                <a:cubicBezTo>
                  <a:pt x="32" y="10"/>
                  <a:pt x="30" y="11"/>
                  <a:pt x="29" y="1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45" name="Freeform 153"/>
          <p:cNvSpPr>
            <a:spLocks noEditPoints="1"/>
          </p:cNvSpPr>
          <p:nvPr/>
        </p:nvSpPr>
        <p:spPr bwMode="auto">
          <a:xfrm>
            <a:off x="1672009" y="4803003"/>
            <a:ext cx="95622" cy="55360"/>
          </a:xfrm>
          <a:custGeom>
            <a:avLst/>
            <a:gdLst>
              <a:gd name="T0" fmla="*/ 18 w 24"/>
              <a:gd name="T1" fmla="*/ 0 h 14"/>
              <a:gd name="T2" fmla="*/ 6 w 24"/>
              <a:gd name="T3" fmla="*/ 0 h 14"/>
              <a:gd name="T4" fmla="*/ 0 w 24"/>
              <a:gd name="T5" fmla="*/ 7 h 14"/>
              <a:gd name="T6" fmla="*/ 0 w 24"/>
              <a:gd name="T7" fmla="*/ 9 h 14"/>
              <a:gd name="T8" fmla="*/ 6 w 24"/>
              <a:gd name="T9" fmla="*/ 14 h 14"/>
              <a:gd name="T10" fmla="*/ 18 w 24"/>
              <a:gd name="T11" fmla="*/ 14 h 14"/>
              <a:gd name="T12" fmla="*/ 24 w 24"/>
              <a:gd name="T13" fmla="*/ 9 h 14"/>
              <a:gd name="T14" fmla="*/ 24 w 24"/>
              <a:gd name="T15" fmla="*/ 7 h 14"/>
              <a:gd name="T16" fmla="*/ 18 w 24"/>
              <a:gd name="T17" fmla="*/ 0 h 14"/>
              <a:gd name="T18" fmla="*/ 18 w 24"/>
              <a:gd name="T19" fmla="*/ 9 h 14"/>
              <a:gd name="T20" fmla="*/ 6 w 24"/>
              <a:gd name="T21" fmla="*/ 9 h 14"/>
              <a:gd name="T22" fmla="*/ 4 w 24"/>
              <a:gd name="T23" fmla="*/ 7 h 14"/>
              <a:gd name="T24" fmla="*/ 6 w 24"/>
              <a:gd name="T25" fmla="*/ 5 h 14"/>
              <a:gd name="T26" fmla="*/ 18 w 24"/>
              <a:gd name="T27" fmla="*/ 5 h 14"/>
              <a:gd name="T28" fmla="*/ 20 w 24"/>
              <a:gd name="T29" fmla="*/ 7 h 14"/>
              <a:gd name="T30" fmla="*/ 18 w 24"/>
              <a:gd name="T31"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4">
                <a:moveTo>
                  <a:pt x="18" y="0"/>
                </a:moveTo>
                <a:cubicBezTo>
                  <a:pt x="6" y="0"/>
                  <a:pt x="6" y="0"/>
                  <a:pt x="6" y="0"/>
                </a:cubicBezTo>
                <a:cubicBezTo>
                  <a:pt x="3" y="0"/>
                  <a:pt x="0" y="3"/>
                  <a:pt x="0" y="7"/>
                </a:cubicBezTo>
                <a:cubicBezTo>
                  <a:pt x="0" y="9"/>
                  <a:pt x="0" y="9"/>
                  <a:pt x="0" y="9"/>
                </a:cubicBezTo>
                <a:cubicBezTo>
                  <a:pt x="0" y="13"/>
                  <a:pt x="3" y="14"/>
                  <a:pt x="6" y="14"/>
                </a:cubicBezTo>
                <a:cubicBezTo>
                  <a:pt x="18" y="14"/>
                  <a:pt x="18" y="14"/>
                  <a:pt x="18" y="14"/>
                </a:cubicBezTo>
                <a:cubicBezTo>
                  <a:pt x="21" y="14"/>
                  <a:pt x="24" y="13"/>
                  <a:pt x="24" y="9"/>
                </a:cubicBezTo>
                <a:cubicBezTo>
                  <a:pt x="24" y="7"/>
                  <a:pt x="24" y="7"/>
                  <a:pt x="24" y="7"/>
                </a:cubicBezTo>
                <a:cubicBezTo>
                  <a:pt x="24" y="3"/>
                  <a:pt x="21" y="0"/>
                  <a:pt x="18" y="0"/>
                </a:cubicBezTo>
                <a:close/>
                <a:moveTo>
                  <a:pt x="18" y="9"/>
                </a:moveTo>
                <a:cubicBezTo>
                  <a:pt x="6" y="9"/>
                  <a:pt x="6" y="9"/>
                  <a:pt x="6" y="9"/>
                </a:cubicBezTo>
                <a:cubicBezTo>
                  <a:pt x="5" y="9"/>
                  <a:pt x="4" y="8"/>
                  <a:pt x="4" y="7"/>
                </a:cubicBezTo>
                <a:cubicBezTo>
                  <a:pt x="4" y="6"/>
                  <a:pt x="5" y="5"/>
                  <a:pt x="6" y="5"/>
                </a:cubicBezTo>
                <a:cubicBezTo>
                  <a:pt x="18" y="5"/>
                  <a:pt x="18" y="5"/>
                  <a:pt x="18" y="5"/>
                </a:cubicBezTo>
                <a:cubicBezTo>
                  <a:pt x="19" y="5"/>
                  <a:pt x="20" y="6"/>
                  <a:pt x="20" y="7"/>
                </a:cubicBezTo>
                <a:cubicBezTo>
                  <a:pt x="20" y="8"/>
                  <a:pt x="19" y="9"/>
                  <a:pt x="18" y="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46" name="Freeform 154"/>
          <p:cNvSpPr>
            <a:spLocks noEditPoints="1"/>
          </p:cNvSpPr>
          <p:nvPr/>
        </p:nvSpPr>
        <p:spPr bwMode="auto">
          <a:xfrm>
            <a:off x="1802860" y="4803003"/>
            <a:ext cx="98976" cy="55360"/>
          </a:xfrm>
          <a:custGeom>
            <a:avLst/>
            <a:gdLst>
              <a:gd name="T0" fmla="*/ 18 w 25"/>
              <a:gd name="T1" fmla="*/ 0 h 14"/>
              <a:gd name="T2" fmla="*/ 7 w 25"/>
              <a:gd name="T3" fmla="*/ 0 h 14"/>
              <a:gd name="T4" fmla="*/ 0 w 25"/>
              <a:gd name="T5" fmla="*/ 7 h 14"/>
              <a:gd name="T6" fmla="*/ 0 w 25"/>
              <a:gd name="T7" fmla="*/ 9 h 14"/>
              <a:gd name="T8" fmla="*/ 7 w 25"/>
              <a:gd name="T9" fmla="*/ 14 h 14"/>
              <a:gd name="T10" fmla="*/ 18 w 25"/>
              <a:gd name="T11" fmla="*/ 14 h 14"/>
              <a:gd name="T12" fmla="*/ 25 w 25"/>
              <a:gd name="T13" fmla="*/ 9 h 14"/>
              <a:gd name="T14" fmla="*/ 25 w 25"/>
              <a:gd name="T15" fmla="*/ 7 h 14"/>
              <a:gd name="T16" fmla="*/ 18 w 25"/>
              <a:gd name="T17" fmla="*/ 0 h 14"/>
              <a:gd name="T18" fmla="*/ 19 w 25"/>
              <a:gd name="T19" fmla="*/ 9 h 14"/>
              <a:gd name="T20" fmla="*/ 7 w 25"/>
              <a:gd name="T21" fmla="*/ 9 h 14"/>
              <a:gd name="T22" fmla="*/ 5 w 25"/>
              <a:gd name="T23" fmla="*/ 7 h 14"/>
              <a:gd name="T24" fmla="*/ 7 w 25"/>
              <a:gd name="T25" fmla="*/ 5 h 14"/>
              <a:gd name="T26" fmla="*/ 19 w 25"/>
              <a:gd name="T27" fmla="*/ 5 h 14"/>
              <a:gd name="T28" fmla="*/ 21 w 25"/>
              <a:gd name="T29" fmla="*/ 7 h 14"/>
              <a:gd name="T30" fmla="*/ 19 w 25"/>
              <a:gd name="T31"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14">
                <a:moveTo>
                  <a:pt x="18" y="0"/>
                </a:moveTo>
                <a:cubicBezTo>
                  <a:pt x="7" y="0"/>
                  <a:pt x="7" y="0"/>
                  <a:pt x="7" y="0"/>
                </a:cubicBezTo>
                <a:cubicBezTo>
                  <a:pt x="3" y="0"/>
                  <a:pt x="0" y="3"/>
                  <a:pt x="0" y="7"/>
                </a:cubicBezTo>
                <a:cubicBezTo>
                  <a:pt x="0" y="9"/>
                  <a:pt x="0" y="9"/>
                  <a:pt x="0" y="9"/>
                </a:cubicBezTo>
                <a:cubicBezTo>
                  <a:pt x="0" y="13"/>
                  <a:pt x="3" y="14"/>
                  <a:pt x="7" y="14"/>
                </a:cubicBezTo>
                <a:cubicBezTo>
                  <a:pt x="18" y="14"/>
                  <a:pt x="18" y="14"/>
                  <a:pt x="18" y="14"/>
                </a:cubicBezTo>
                <a:cubicBezTo>
                  <a:pt x="22" y="14"/>
                  <a:pt x="25" y="13"/>
                  <a:pt x="25" y="9"/>
                </a:cubicBezTo>
                <a:cubicBezTo>
                  <a:pt x="25" y="7"/>
                  <a:pt x="25" y="7"/>
                  <a:pt x="25" y="7"/>
                </a:cubicBezTo>
                <a:cubicBezTo>
                  <a:pt x="25" y="3"/>
                  <a:pt x="22" y="0"/>
                  <a:pt x="18" y="0"/>
                </a:cubicBezTo>
                <a:close/>
                <a:moveTo>
                  <a:pt x="19" y="9"/>
                </a:moveTo>
                <a:cubicBezTo>
                  <a:pt x="7" y="9"/>
                  <a:pt x="7" y="9"/>
                  <a:pt x="7" y="9"/>
                </a:cubicBezTo>
                <a:cubicBezTo>
                  <a:pt x="6" y="9"/>
                  <a:pt x="5" y="8"/>
                  <a:pt x="5" y="7"/>
                </a:cubicBezTo>
                <a:cubicBezTo>
                  <a:pt x="5" y="6"/>
                  <a:pt x="6" y="5"/>
                  <a:pt x="7" y="5"/>
                </a:cubicBezTo>
                <a:cubicBezTo>
                  <a:pt x="19" y="5"/>
                  <a:pt x="19" y="5"/>
                  <a:pt x="19" y="5"/>
                </a:cubicBezTo>
                <a:cubicBezTo>
                  <a:pt x="20" y="5"/>
                  <a:pt x="21" y="6"/>
                  <a:pt x="21" y="7"/>
                </a:cubicBezTo>
                <a:cubicBezTo>
                  <a:pt x="21" y="8"/>
                  <a:pt x="20" y="9"/>
                  <a:pt x="19" y="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47" name="Freeform 155"/>
          <p:cNvSpPr>
            <a:spLocks noEditPoints="1"/>
          </p:cNvSpPr>
          <p:nvPr/>
        </p:nvSpPr>
        <p:spPr bwMode="auto">
          <a:xfrm>
            <a:off x="1933710" y="4803003"/>
            <a:ext cx="98976" cy="55360"/>
          </a:xfrm>
          <a:custGeom>
            <a:avLst/>
            <a:gdLst>
              <a:gd name="T0" fmla="*/ 18 w 25"/>
              <a:gd name="T1" fmla="*/ 0 h 14"/>
              <a:gd name="T2" fmla="*/ 7 w 25"/>
              <a:gd name="T3" fmla="*/ 0 h 14"/>
              <a:gd name="T4" fmla="*/ 0 w 25"/>
              <a:gd name="T5" fmla="*/ 7 h 14"/>
              <a:gd name="T6" fmla="*/ 0 w 25"/>
              <a:gd name="T7" fmla="*/ 9 h 14"/>
              <a:gd name="T8" fmla="*/ 7 w 25"/>
              <a:gd name="T9" fmla="*/ 14 h 14"/>
              <a:gd name="T10" fmla="*/ 18 w 25"/>
              <a:gd name="T11" fmla="*/ 14 h 14"/>
              <a:gd name="T12" fmla="*/ 25 w 25"/>
              <a:gd name="T13" fmla="*/ 9 h 14"/>
              <a:gd name="T14" fmla="*/ 25 w 25"/>
              <a:gd name="T15" fmla="*/ 7 h 14"/>
              <a:gd name="T16" fmla="*/ 18 w 25"/>
              <a:gd name="T17" fmla="*/ 0 h 14"/>
              <a:gd name="T18" fmla="*/ 19 w 25"/>
              <a:gd name="T19" fmla="*/ 9 h 14"/>
              <a:gd name="T20" fmla="*/ 7 w 25"/>
              <a:gd name="T21" fmla="*/ 9 h 14"/>
              <a:gd name="T22" fmla="*/ 5 w 25"/>
              <a:gd name="T23" fmla="*/ 7 h 14"/>
              <a:gd name="T24" fmla="*/ 7 w 25"/>
              <a:gd name="T25" fmla="*/ 5 h 14"/>
              <a:gd name="T26" fmla="*/ 19 w 25"/>
              <a:gd name="T27" fmla="*/ 5 h 14"/>
              <a:gd name="T28" fmla="*/ 21 w 25"/>
              <a:gd name="T29" fmla="*/ 7 h 14"/>
              <a:gd name="T30" fmla="*/ 19 w 25"/>
              <a:gd name="T31"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14">
                <a:moveTo>
                  <a:pt x="18" y="0"/>
                </a:moveTo>
                <a:cubicBezTo>
                  <a:pt x="7" y="0"/>
                  <a:pt x="7" y="0"/>
                  <a:pt x="7" y="0"/>
                </a:cubicBezTo>
                <a:cubicBezTo>
                  <a:pt x="3" y="0"/>
                  <a:pt x="0" y="3"/>
                  <a:pt x="0" y="7"/>
                </a:cubicBezTo>
                <a:cubicBezTo>
                  <a:pt x="0" y="9"/>
                  <a:pt x="0" y="9"/>
                  <a:pt x="0" y="9"/>
                </a:cubicBezTo>
                <a:cubicBezTo>
                  <a:pt x="0" y="13"/>
                  <a:pt x="3" y="14"/>
                  <a:pt x="7" y="14"/>
                </a:cubicBezTo>
                <a:cubicBezTo>
                  <a:pt x="18" y="14"/>
                  <a:pt x="18" y="14"/>
                  <a:pt x="18" y="14"/>
                </a:cubicBezTo>
                <a:cubicBezTo>
                  <a:pt x="22" y="14"/>
                  <a:pt x="25" y="13"/>
                  <a:pt x="25" y="9"/>
                </a:cubicBezTo>
                <a:cubicBezTo>
                  <a:pt x="25" y="7"/>
                  <a:pt x="25" y="7"/>
                  <a:pt x="25" y="7"/>
                </a:cubicBezTo>
                <a:cubicBezTo>
                  <a:pt x="25" y="3"/>
                  <a:pt x="22" y="0"/>
                  <a:pt x="18" y="0"/>
                </a:cubicBezTo>
                <a:close/>
                <a:moveTo>
                  <a:pt x="19" y="9"/>
                </a:moveTo>
                <a:cubicBezTo>
                  <a:pt x="7" y="9"/>
                  <a:pt x="7" y="9"/>
                  <a:pt x="7" y="9"/>
                </a:cubicBezTo>
                <a:cubicBezTo>
                  <a:pt x="6" y="9"/>
                  <a:pt x="5" y="8"/>
                  <a:pt x="5" y="7"/>
                </a:cubicBezTo>
                <a:cubicBezTo>
                  <a:pt x="5" y="6"/>
                  <a:pt x="6" y="5"/>
                  <a:pt x="7" y="5"/>
                </a:cubicBezTo>
                <a:cubicBezTo>
                  <a:pt x="19" y="5"/>
                  <a:pt x="19" y="5"/>
                  <a:pt x="19" y="5"/>
                </a:cubicBezTo>
                <a:cubicBezTo>
                  <a:pt x="20" y="5"/>
                  <a:pt x="21" y="6"/>
                  <a:pt x="21" y="7"/>
                </a:cubicBezTo>
                <a:cubicBezTo>
                  <a:pt x="21" y="8"/>
                  <a:pt x="20" y="9"/>
                  <a:pt x="19" y="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48" name="Freeform 156"/>
          <p:cNvSpPr>
            <a:spLocks/>
          </p:cNvSpPr>
          <p:nvPr/>
        </p:nvSpPr>
        <p:spPr bwMode="auto">
          <a:xfrm>
            <a:off x="1712271" y="4727513"/>
            <a:ext cx="122463" cy="72136"/>
          </a:xfrm>
          <a:custGeom>
            <a:avLst/>
            <a:gdLst>
              <a:gd name="T0" fmla="*/ 9 w 73"/>
              <a:gd name="T1" fmla="*/ 0 h 43"/>
              <a:gd name="T2" fmla="*/ 0 w 73"/>
              <a:gd name="T3" fmla="*/ 0 h 43"/>
              <a:gd name="T4" fmla="*/ 0 w 73"/>
              <a:gd name="T5" fmla="*/ 9 h 43"/>
              <a:gd name="T6" fmla="*/ 0 w 73"/>
              <a:gd name="T7" fmla="*/ 43 h 43"/>
              <a:gd name="T8" fmla="*/ 9 w 73"/>
              <a:gd name="T9" fmla="*/ 43 h 43"/>
              <a:gd name="T10" fmla="*/ 9 w 73"/>
              <a:gd name="T11" fmla="*/ 9 h 43"/>
              <a:gd name="T12" fmla="*/ 73 w 73"/>
              <a:gd name="T13" fmla="*/ 9 h 43"/>
              <a:gd name="T14" fmla="*/ 73 w 73"/>
              <a:gd name="T15" fmla="*/ 0 h 43"/>
              <a:gd name="T16" fmla="*/ 9 w 73"/>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43">
                <a:moveTo>
                  <a:pt x="9" y="0"/>
                </a:moveTo>
                <a:lnTo>
                  <a:pt x="0" y="0"/>
                </a:lnTo>
                <a:lnTo>
                  <a:pt x="0" y="9"/>
                </a:lnTo>
                <a:lnTo>
                  <a:pt x="0" y="43"/>
                </a:lnTo>
                <a:lnTo>
                  <a:pt x="9" y="43"/>
                </a:lnTo>
                <a:lnTo>
                  <a:pt x="9" y="9"/>
                </a:lnTo>
                <a:lnTo>
                  <a:pt x="73" y="9"/>
                </a:lnTo>
                <a:lnTo>
                  <a:pt x="73" y="0"/>
                </a:lnTo>
                <a:lnTo>
                  <a:pt x="9"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49" name="Freeform 157"/>
          <p:cNvSpPr>
            <a:spLocks/>
          </p:cNvSpPr>
          <p:nvPr/>
        </p:nvSpPr>
        <p:spPr bwMode="auto">
          <a:xfrm>
            <a:off x="1874996" y="4727513"/>
            <a:ext cx="119108" cy="72136"/>
          </a:xfrm>
          <a:custGeom>
            <a:avLst/>
            <a:gdLst>
              <a:gd name="T0" fmla="*/ 61 w 71"/>
              <a:gd name="T1" fmla="*/ 0 h 43"/>
              <a:gd name="T2" fmla="*/ 0 w 71"/>
              <a:gd name="T3" fmla="*/ 0 h 43"/>
              <a:gd name="T4" fmla="*/ 0 w 71"/>
              <a:gd name="T5" fmla="*/ 9 h 43"/>
              <a:gd name="T6" fmla="*/ 61 w 71"/>
              <a:gd name="T7" fmla="*/ 9 h 43"/>
              <a:gd name="T8" fmla="*/ 61 w 71"/>
              <a:gd name="T9" fmla="*/ 43 h 43"/>
              <a:gd name="T10" fmla="*/ 71 w 71"/>
              <a:gd name="T11" fmla="*/ 43 h 43"/>
              <a:gd name="T12" fmla="*/ 71 w 71"/>
              <a:gd name="T13" fmla="*/ 9 h 43"/>
              <a:gd name="T14" fmla="*/ 71 w 71"/>
              <a:gd name="T15" fmla="*/ 0 h 43"/>
              <a:gd name="T16" fmla="*/ 61 w 71"/>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43">
                <a:moveTo>
                  <a:pt x="61" y="0"/>
                </a:moveTo>
                <a:lnTo>
                  <a:pt x="0" y="0"/>
                </a:lnTo>
                <a:lnTo>
                  <a:pt x="0" y="9"/>
                </a:lnTo>
                <a:lnTo>
                  <a:pt x="61" y="9"/>
                </a:lnTo>
                <a:lnTo>
                  <a:pt x="61" y="43"/>
                </a:lnTo>
                <a:lnTo>
                  <a:pt x="71" y="43"/>
                </a:lnTo>
                <a:lnTo>
                  <a:pt x="71" y="9"/>
                </a:lnTo>
                <a:lnTo>
                  <a:pt x="71" y="0"/>
                </a:lnTo>
                <a:lnTo>
                  <a:pt x="6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50" name="Freeform 158"/>
          <p:cNvSpPr>
            <a:spLocks/>
          </p:cNvSpPr>
          <p:nvPr/>
        </p:nvSpPr>
        <p:spPr bwMode="auto">
          <a:xfrm>
            <a:off x="1846477" y="4715770"/>
            <a:ext cx="16776" cy="63747"/>
          </a:xfrm>
          <a:custGeom>
            <a:avLst/>
            <a:gdLst>
              <a:gd name="T0" fmla="*/ 0 w 10"/>
              <a:gd name="T1" fmla="*/ 0 h 38"/>
              <a:gd name="T2" fmla="*/ 0 w 10"/>
              <a:gd name="T3" fmla="*/ 7 h 38"/>
              <a:gd name="T4" fmla="*/ 0 w 10"/>
              <a:gd name="T5" fmla="*/ 16 h 38"/>
              <a:gd name="T6" fmla="*/ 0 w 10"/>
              <a:gd name="T7" fmla="*/ 38 h 38"/>
              <a:gd name="T8" fmla="*/ 10 w 10"/>
              <a:gd name="T9" fmla="*/ 38 h 38"/>
              <a:gd name="T10" fmla="*/ 10 w 10"/>
              <a:gd name="T11" fmla="*/ 16 h 38"/>
              <a:gd name="T12" fmla="*/ 10 w 10"/>
              <a:gd name="T13" fmla="*/ 7 h 38"/>
              <a:gd name="T14" fmla="*/ 10 w 10"/>
              <a:gd name="T15" fmla="*/ 0 h 38"/>
              <a:gd name="T16" fmla="*/ 0 w 10"/>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8">
                <a:moveTo>
                  <a:pt x="0" y="0"/>
                </a:moveTo>
                <a:lnTo>
                  <a:pt x="0" y="7"/>
                </a:lnTo>
                <a:lnTo>
                  <a:pt x="0" y="16"/>
                </a:lnTo>
                <a:lnTo>
                  <a:pt x="0" y="38"/>
                </a:lnTo>
                <a:lnTo>
                  <a:pt x="10" y="38"/>
                </a:lnTo>
                <a:lnTo>
                  <a:pt x="10" y="16"/>
                </a:lnTo>
                <a:lnTo>
                  <a:pt x="10" y="7"/>
                </a:lnTo>
                <a:lnTo>
                  <a:pt x="10"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51" name="Freeform 159"/>
          <p:cNvSpPr>
            <a:spLocks noEditPoints="1"/>
          </p:cNvSpPr>
          <p:nvPr/>
        </p:nvSpPr>
        <p:spPr bwMode="auto">
          <a:xfrm>
            <a:off x="1210679" y="4544658"/>
            <a:ext cx="156015" cy="104009"/>
          </a:xfrm>
          <a:custGeom>
            <a:avLst/>
            <a:gdLst>
              <a:gd name="T0" fmla="*/ 29 w 39"/>
              <a:gd name="T1" fmla="*/ 0 h 26"/>
              <a:gd name="T2" fmla="*/ 11 w 39"/>
              <a:gd name="T3" fmla="*/ 0 h 26"/>
              <a:gd name="T4" fmla="*/ 0 w 39"/>
              <a:gd name="T5" fmla="*/ 11 h 26"/>
              <a:gd name="T6" fmla="*/ 0 w 39"/>
              <a:gd name="T7" fmla="*/ 15 h 26"/>
              <a:gd name="T8" fmla="*/ 11 w 39"/>
              <a:gd name="T9" fmla="*/ 26 h 26"/>
              <a:gd name="T10" fmla="*/ 29 w 39"/>
              <a:gd name="T11" fmla="*/ 26 h 26"/>
              <a:gd name="T12" fmla="*/ 39 w 39"/>
              <a:gd name="T13" fmla="*/ 15 h 26"/>
              <a:gd name="T14" fmla="*/ 39 w 39"/>
              <a:gd name="T15" fmla="*/ 11 h 26"/>
              <a:gd name="T16" fmla="*/ 29 w 39"/>
              <a:gd name="T17" fmla="*/ 0 h 26"/>
              <a:gd name="T18" fmla="*/ 29 w 39"/>
              <a:gd name="T19" fmla="*/ 20 h 26"/>
              <a:gd name="T20" fmla="*/ 10 w 39"/>
              <a:gd name="T21" fmla="*/ 20 h 26"/>
              <a:gd name="T22" fmla="*/ 7 w 39"/>
              <a:gd name="T23" fmla="*/ 18 h 26"/>
              <a:gd name="T24" fmla="*/ 10 w 39"/>
              <a:gd name="T25" fmla="*/ 15 h 26"/>
              <a:gd name="T26" fmla="*/ 29 w 39"/>
              <a:gd name="T27" fmla="*/ 15 h 26"/>
              <a:gd name="T28" fmla="*/ 32 w 39"/>
              <a:gd name="T29" fmla="*/ 18 h 26"/>
              <a:gd name="T30" fmla="*/ 29 w 39"/>
              <a:gd name="T31" fmla="*/ 20 h 26"/>
              <a:gd name="T32" fmla="*/ 29 w 39"/>
              <a:gd name="T33" fmla="*/ 11 h 26"/>
              <a:gd name="T34" fmla="*/ 10 w 39"/>
              <a:gd name="T35" fmla="*/ 11 h 26"/>
              <a:gd name="T36" fmla="*/ 7 w 39"/>
              <a:gd name="T37" fmla="*/ 9 h 26"/>
              <a:gd name="T38" fmla="*/ 10 w 39"/>
              <a:gd name="T39" fmla="*/ 6 h 26"/>
              <a:gd name="T40" fmla="*/ 29 w 39"/>
              <a:gd name="T41" fmla="*/ 6 h 26"/>
              <a:gd name="T42" fmla="*/ 32 w 39"/>
              <a:gd name="T43" fmla="*/ 9 h 26"/>
              <a:gd name="T44" fmla="*/ 29 w 39"/>
              <a:gd name="T45"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26">
                <a:moveTo>
                  <a:pt x="29" y="0"/>
                </a:moveTo>
                <a:cubicBezTo>
                  <a:pt x="11" y="0"/>
                  <a:pt x="11" y="0"/>
                  <a:pt x="11" y="0"/>
                </a:cubicBezTo>
                <a:cubicBezTo>
                  <a:pt x="5" y="0"/>
                  <a:pt x="0" y="5"/>
                  <a:pt x="0" y="11"/>
                </a:cubicBezTo>
                <a:cubicBezTo>
                  <a:pt x="0" y="15"/>
                  <a:pt x="0" y="15"/>
                  <a:pt x="0" y="15"/>
                </a:cubicBezTo>
                <a:cubicBezTo>
                  <a:pt x="0" y="21"/>
                  <a:pt x="5" y="26"/>
                  <a:pt x="11" y="26"/>
                </a:cubicBezTo>
                <a:cubicBezTo>
                  <a:pt x="29" y="26"/>
                  <a:pt x="29" y="26"/>
                  <a:pt x="29" y="26"/>
                </a:cubicBezTo>
                <a:cubicBezTo>
                  <a:pt x="34" y="26"/>
                  <a:pt x="39" y="21"/>
                  <a:pt x="39" y="15"/>
                </a:cubicBezTo>
                <a:cubicBezTo>
                  <a:pt x="39" y="11"/>
                  <a:pt x="39" y="11"/>
                  <a:pt x="39" y="11"/>
                </a:cubicBezTo>
                <a:cubicBezTo>
                  <a:pt x="39" y="5"/>
                  <a:pt x="34" y="0"/>
                  <a:pt x="29" y="0"/>
                </a:cubicBezTo>
                <a:close/>
                <a:moveTo>
                  <a:pt x="29" y="20"/>
                </a:moveTo>
                <a:cubicBezTo>
                  <a:pt x="10" y="20"/>
                  <a:pt x="10" y="20"/>
                  <a:pt x="10" y="20"/>
                </a:cubicBezTo>
                <a:cubicBezTo>
                  <a:pt x="8" y="20"/>
                  <a:pt x="7" y="19"/>
                  <a:pt x="7" y="18"/>
                </a:cubicBezTo>
                <a:cubicBezTo>
                  <a:pt x="7" y="16"/>
                  <a:pt x="8" y="15"/>
                  <a:pt x="10" y="15"/>
                </a:cubicBezTo>
                <a:cubicBezTo>
                  <a:pt x="29" y="15"/>
                  <a:pt x="29" y="15"/>
                  <a:pt x="29" y="15"/>
                </a:cubicBezTo>
                <a:cubicBezTo>
                  <a:pt x="31" y="15"/>
                  <a:pt x="32" y="16"/>
                  <a:pt x="32" y="18"/>
                </a:cubicBezTo>
                <a:cubicBezTo>
                  <a:pt x="32" y="19"/>
                  <a:pt x="31" y="20"/>
                  <a:pt x="29" y="20"/>
                </a:cubicBezTo>
                <a:close/>
                <a:moveTo>
                  <a:pt x="29" y="11"/>
                </a:moveTo>
                <a:cubicBezTo>
                  <a:pt x="10" y="11"/>
                  <a:pt x="10" y="11"/>
                  <a:pt x="10" y="11"/>
                </a:cubicBezTo>
                <a:cubicBezTo>
                  <a:pt x="8" y="11"/>
                  <a:pt x="7" y="10"/>
                  <a:pt x="7" y="9"/>
                </a:cubicBezTo>
                <a:cubicBezTo>
                  <a:pt x="7" y="7"/>
                  <a:pt x="8" y="6"/>
                  <a:pt x="10" y="6"/>
                </a:cubicBezTo>
                <a:cubicBezTo>
                  <a:pt x="29" y="6"/>
                  <a:pt x="29" y="6"/>
                  <a:pt x="29" y="6"/>
                </a:cubicBezTo>
                <a:cubicBezTo>
                  <a:pt x="31" y="6"/>
                  <a:pt x="32" y="7"/>
                  <a:pt x="32" y="9"/>
                </a:cubicBezTo>
                <a:cubicBezTo>
                  <a:pt x="32" y="10"/>
                  <a:pt x="31" y="11"/>
                  <a:pt x="29" y="1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52" name="Freeform 160"/>
          <p:cNvSpPr>
            <a:spLocks noEditPoints="1"/>
          </p:cNvSpPr>
          <p:nvPr/>
        </p:nvSpPr>
        <p:spPr bwMode="auto">
          <a:xfrm>
            <a:off x="1381791" y="4855009"/>
            <a:ext cx="95622" cy="55360"/>
          </a:xfrm>
          <a:custGeom>
            <a:avLst/>
            <a:gdLst>
              <a:gd name="T0" fmla="*/ 18 w 24"/>
              <a:gd name="T1" fmla="*/ 0 h 14"/>
              <a:gd name="T2" fmla="*/ 6 w 24"/>
              <a:gd name="T3" fmla="*/ 0 h 14"/>
              <a:gd name="T4" fmla="*/ 0 w 24"/>
              <a:gd name="T5" fmla="*/ 7 h 14"/>
              <a:gd name="T6" fmla="*/ 0 w 24"/>
              <a:gd name="T7" fmla="*/ 9 h 14"/>
              <a:gd name="T8" fmla="*/ 6 w 24"/>
              <a:gd name="T9" fmla="*/ 14 h 14"/>
              <a:gd name="T10" fmla="*/ 18 w 24"/>
              <a:gd name="T11" fmla="*/ 14 h 14"/>
              <a:gd name="T12" fmla="*/ 24 w 24"/>
              <a:gd name="T13" fmla="*/ 9 h 14"/>
              <a:gd name="T14" fmla="*/ 24 w 24"/>
              <a:gd name="T15" fmla="*/ 7 h 14"/>
              <a:gd name="T16" fmla="*/ 18 w 24"/>
              <a:gd name="T17" fmla="*/ 0 h 14"/>
              <a:gd name="T18" fmla="*/ 18 w 24"/>
              <a:gd name="T19" fmla="*/ 9 h 14"/>
              <a:gd name="T20" fmla="*/ 6 w 24"/>
              <a:gd name="T21" fmla="*/ 9 h 14"/>
              <a:gd name="T22" fmla="*/ 4 w 24"/>
              <a:gd name="T23" fmla="*/ 7 h 14"/>
              <a:gd name="T24" fmla="*/ 6 w 24"/>
              <a:gd name="T25" fmla="*/ 5 h 14"/>
              <a:gd name="T26" fmla="*/ 18 w 24"/>
              <a:gd name="T27" fmla="*/ 5 h 14"/>
              <a:gd name="T28" fmla="*/ 20 w 24"/>
              <a:gd name="T29" fmla="*/ 7 h 14"/>
              <a:gd name="T30" fmla="*/ 18 w 24"/>
              <a:gd name="T31"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4">
                <a:moveTo>
                  <a:pt x="18" y="0"/>
                </a:moveTo>
                <a:cubicBezTo>
                  <a:pt x="6" y="0"/>
                  <a:pt x="6" y="0"/>
                  <a:pt x="6" y="0"/>
                </a:cubicBezTo>
                <a:cubicBezTo>
                  <a:pt x="3" y="0"/>
                  <a:pt x="0" y="3"/>
                  <a:pt x="0" y="7"/>
                </a:cubicBezTo>
                <a:cubicBezTo>
                  <a:pt x="0" y="9"/>
                  <a:pt x="0" y="9"/>
                  <a:pt x="0" y="9"/>
                </a:cubicBezTo>
                <a:cubicBezTo>
                  <a:pt x="0" y="13"/>
                  <a:pt x="3" y="14"/>
                  <a:pt x="6" y="14"/>
                </a:cubicBezTo>
                <a:cubicBezTo>
                  <a:pt x="18" y="14"/>
                  <a:pt x="18" y="14"/>
                  <a:pt x="18" y="14"/>
                </a:cubicBezTo>
                <a:cubicBezTo>
                  <a:pt x="21" y="14"/>
                  <a:pt x="24" y="13"/>
                  <a:pt x="24" y="9"/>
                </a:cubicBezTo>
                <a:cubicBezTo>
                  <a:pt x="24" y="7"/>
                  <a:pt x="24" y="7"/>
                  <a:pt x="24" y="7"/>
                </a:cubicBezTo>
                <a:cubicBezTo>
                  <a:pt x="24" y="3"/>
                  <a:pt x="21" y="0"/>
                  <a:pt x="18" y="0"/>
                </a:cubicBezTo>
                <a:close/>
                <a:moveTo>
                  <a:pt x="18" y="9"/>
                </a:moveTo>
                <a:cubicBezTo>
                  <a:pt x="6" y="9"/>
                  <a:pt x="6" y="9"/>
                  <a:pt x="6" y="9"/>
                </a:cubicBezTo>
                <a:cubicBezTo>
                  <a:pt x="5" y="9"/>
                  <a:pt x="4" y="8"/>
                  <a:pt x="4" y="7"/>
                </a:cubicBezTo>
                <a:cubicBezTo>
                  <a:pt x="4" y="6"/>
                  <a:pt x="5" y="5"/>
                  <a:pt x="6" y="5"/>
                </a:cubicBezTo>
                <a:cubicBezTo>
                  <a:pt x="18" y="5"/>
                  <a:pt x="18" y="5"/>
                  <a:pt x="18" y="5"/>
                </a:cubicBezTo>
                <a:cubicBezTo>
                  <a:pt x="19" y="5"/>
                  <a:pt x="20" y="6"/>
                  <a:pt x="20" y="7"/>
                </a:cubicBezTo>
                <a:cubicBezTo>
                  <a:pt x="20" y="8"/>
                  <a:pt x="19" y="9"/>
                  <a:pt x="18" y="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53" name="Freeform 161"/>
          <p:cNvSpPr>
            <a:spLocks noEditPoints="1"/>
          </p:cNvSpPr>
          <p:nvPr/>
        </p:nvSpPr>
        <p:spPr bwMode="auto">
          <a:xfrm>
            <a:off x="1381791" y="4787906"/>
            <a:ext cx="95622" cy="50327"/>
          </a:xfrm>
          <a:custGeom>
            <a:avLst/>
            <a:gdLst>
              <a:gd name="T0" fmla="*/ 18 w 24"/>
              <a:gd name="T1" fmla="*/ 0 h 13"/>
              <a:gd name="T2" fmla="*/ 6 w 24"/>
              <a:gd name="T3" fmla="*/ 0 h 13"/>
              <a:gd name="T4" fmla="*/ 0 w 24"/>
              <a:gd name="T5" fmla="*/ 7 h 13"/>
              <a:gd name="T6" fmla="*/ 0 w 24"/>
              <a:gd name="T7" fmla="*/ 9 h 13"/>
              <a:gd name="T8" fmla="*/ 6 w 24"/>
              <a:gd name="T9" fmla="*/ 13 h 13"/>
              <a:gd name="T10" fmla="*/ 18 w 24"/>
              <a:gd name="T11" fmla="*/ 13 h 13"/>
              <a:gd name="T12" fmla="*/ 24 w 24"/>
              <a:gd name="T13" fmla="*/ 9 h 13"/>
              <a:gd name="T14" fmla="*/ 24 w 24"/>
              <a:gd name="T15" fmla="*/ 7 h 13"/>
              <a:gd name="T16" fmla="*/ 18 w 24"/>
              <a:gd name="T17" fmla="*/ 0 h 13"/>
              <a:gd name="T18" fmla="*/ 18 w 24"/>
              <a:gd name="T19" fmla="*/ 9 h 13"/>
              <a:gd name="T20" fmla="*/ 6 w 24"/>
              <a:gd name="T21" fmla="*/ 9 h 13"/>
              <a:gd name="T22" fmla="*/ 4 w 24"/>
              <a:gd name="T23" fmla="*/ 7 h 13"/>
              <a:gd name="T24" fmla="*/ 6 w 24"/>
              <a:gd name="T25" fmla="*/ 5 h 13"/>
              <a:gd name="T26" fmla="*/ 18 w 24"/>
              <a:gd name="T27" fmla="*/ 5 h 13"/>
              <a:gd name="T28" fmla="*/ 20 w 24"/>
              <a:gd name="T29" fmla="*/ 7 h 13"/>
              <a:gd name="T30" fmla="*/ 18 w 24"/>
              <a:gd name="T3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3">
                <a:moveTo>
                  <a:pt x="18" y="0"/>
                </a:moveTo>
                <a:cubicBezTo>
                  <a:pt x="6" y="0"/>
                  <a:pt x="6" y="0"/>
                  <a:pt x="6" y="0"/>
                </a:cubicBezTo>
                <a:cubicBezTo>
                  <a:pt x="3" y="0"/>
                  <a:pt x="0" y="3"/>
                  <a:pt x="0" y="7"/>
                </a:cubicBezTo>
                <a:cubicBezTo>
                  <a:pt x="0" y="9"/>
                  <a:pt x="0" y="9"/>
                  <a:pt x="0" y="9"/>
                </a:cubicBezTo>
                <a:cubicBezTo>
                  <a:pt x="0" y="13"/>
                  <a:pt x="3" y="13"/>
                  <a:pt x="6" y="13"/>
                </a:cubicBezTo>
                <a:cubicBezTo>
                  <a:pt x="18" y="13"/>
                  <a:pt x="18" y="13"/>
                  <a:pt x="18" y="13"/>
                </a:cubicBezTo>
                <a:cubicBezTo>
                  <a:pt x="21" y="13"/>
                  <a:pt x="24" y="13"/>
                  <a:pt x="24" y="9"/>
                </a:cubicBezTo>
                <a:cubicBezTo>
                  <a:pt x="24" y="7"/>
                  <a:pt x="24" y="7"/>
                  <a:pt x="24" y="7"/>
                </a:cubicBezTo>
                <a:cubicBezTo>
                  <a:pt x="24" y="3"/>
                  <a:pt x="21" y="0"/>
                  <a:pt x="18" y="0"/>
                </a:cubicBezTo>
                <a:close/>
                <a:moveTo>
                  <a:pt x="18" y="9"/>
                </a:moveTo>
                <a:cubicBezTo>
                  <a:pt x="6" y="9"/>
                  <a:pt x="6" y="9"/>
                  <a:pt x="6" y="9"/>
                </a:cubicBezTo>
                <a:cubicBezTo>
                  <a:pt x="5" y="9"/>
                  <a:pt x="4" y="8"/>
                  <a:pt x="4" y="7"/>
                </a:cubicBezTo>
                <a:cubicBezTo>
                  <a:pt x="4" y="6"/>
                  <a:pt x="5" y="5"/>
                  <a:pt x="6" y="5"/>
                </a:cubicBezTo>
                <a:cubicBezTo>
                  <a:pt x="18" y="5"/>
                  <a:pt x="18" y="5"/>
                  <a:pt x="18" y="5"/>
                </a:cubicBezTo>
                <a:cubicBezTo>
                  <a:pt x="19" y="5"/>
                  <a:pt x="20" y="6"/>
                  <a:pt x="20" y="7"/>
                </a:cubicBezTo>
                <a:cubicBezTo>
                  <a:pt x="20" y="8"/>
                  <a:pt x="19" y="9"/>
                  <a:pt x="18" y="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54" name="Freeform 162"/>
          <p:cNvSpPr>
            <a:spLocks noEditPoints="1"/>
          </p:cNvSpPr>
          <p:nvPr/>
        </p:nvSpPr>
        <p:spPr bwMode="auto">
          <a:xfrm>
            <a:off x="1381791" y="4715770"/>
            <a:ext cx="95622" cy="52005"/>
          </a:xfrm>
          <a:custGeom>
            <a:avLst/>
            <a:gdLst>
              <a:gd name="T0" fmla="*/ 18 w 24"/>
              <a:gd name="T1" fmla="*/ 0 h 13"/>
              <a:gd name="T2" fmla="*/ 6 w 24"/>
              <a:gd name="T3" fmla="*/ 0 h 13"/>
              <a:gd name="T4" fmla="*/ 0 w 24"/>
              <a:gd name="T5" fmla="*/ 7 h 13"/>
              <a:gd name="T6" fmla="*/ 0 w 24"/>
              <a:gd name="T7" fmla="*/ 9 h 13"/>
              <a:gd name="T8" fmla="*/ 6 w 24"/>
              <a:gd name="T9" fmla="*/ 13 h 13"/>
              <a:gd name="T10" fmla="*/ 18 w 24"/>
              <a:gd name="T11" fmla="*/ 13 h 13"/>
              <a:gd name="T12" fmla="*/ 24 w 24"/>
              <a:gd name="T13" fmla="*/ 9 h 13"/>
              <a:gd name="T14" fmla="*/ 24 w 24"/>
              <a:gd name="T15" fmla="*/ 7 h 13"/>
              <a:gd name="T16" fmla="*/ 18 w 24"/>
              <a:gd name="T17" fmla="*/ 0 h 13"/>
              <a:gd name="T18" fmla="*/ 18 w 24"/>
              <a:gd name="T19" fmla="*/ 9 h 13"/>
              <a:gd name="T20" fmla="*/ 6 w 24"/>
              <a:gd name="T21" fmla="*/ 9 h 13"/>
              <a:gd name="T22" fmla="*/ 4 w 24"/>
              <a:gd name="T23" fmla="*/ 7 h 13"/>
              <a:gd name="T24" fmla="*/ 6 w 24"/>
              <a:gd name="T25" fmla="*/ 5 h 13"/>
              <a:gd name="T26" fmla="*/ 18 w 24"/>
              <a:gd name="T27" fmla="*/ 5 h 13"/>
              <a:gd name="T28" fmla="*/ 20 w 24"/>
              <a:gd name="T29" fmla="*/ 7 h 13"/>
              <a:gd name="T30" fmla="*/ 18 w 24"/>
              <a:gd name="T3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3">
                <a:moveTo>
                  <a:pt x="18" y="0"/>
                </a:moveTo>
                <a:cubicBezTo>
                  <a:pt x="6" y="0"/>
                  <a:pt x="6" y="0"/>
                  <a:pt x="6" y="0"/>
                </a:cubicBezTo>
                <a:cubicBezTo>
                  <a:pt x="3" y="0"/>
                  <a:pt x="0" y="3"/>
                  <a:pt x="0" y="7"/>
                </a:cubicBezTo>
                <a:cubicBezTo>
                  <a:pt x="0" y="9"/>
                  <a:pt x="0" y="9"/>
                  <a:pt x="0" y="9"/>
                </a:cubicBezTo>
                <a:cubicBezTo>
                  <a:pt x="0" y="13"/>
                  <a:pt x="3" y="13"/>
                  <a:pt x="6" y="13"/>
                </a:cubicBezTo>
                <a:cubicBezTo>
                  <a:pt x="18" y="13"/>
                  <a:pt x="18" y="13"/>
                  <a:pt x="18" y="13"/>
                </a:cubicBezTo>
                <a:cubicBezTo>
                  <a:pt x="21" y="13"/>
                  <a:pt x="24" y="13"/>
                  <a:pt x="24" y="9"/>
                </a:cubicBezTo>
                <a:cubicBezTo>
                  <a:pt x="24" y="7"/>
                  <a:pt x="24" y="7"/>
                  <a:pt x="24" y="7"/>
                </a:cubicBezTo>
                <a:cubicBezTo>
                  <a:pt x="24" y="3"/>
                  <a:pt x="21" y="0"/>
                  <a:pt x="18" y="0"/>
                </a:cubicBezTo>
                <a:close/>
                <a:moveTo>
                  <a:pt x="18" y="9"/>
                </a:moveTo>
                <a:cubicBezTo>
                  <a:pt x="6" y="9"/>
                  <a:pt x="6" y="9"/>
                  <a:pt x="6" y="9"/>
                </a:cubicBezTo>
                <a:cubicBezTo>
                  <a:pt x="5" y="9"/>
                  <a:pt x="4" y="8"/>
                  <a:pt x="4" y="7"/>
                </a:cubicBezTo>
                <a:cubicBezTo>
                  <a:pt x="4" y="6"/>
                  <a:pt x="5" y="5"/>
                  <a:pt x="6" y="5"/>
                </a:cubicBezTo>
                <a:cubicBezTo>
                  <a:pt x="18" y="5"/>
                  <a:pt x="18" y="5"/>
                  <a:pt x="18" y="5"/>
                </a:cubicBezTo>
                <a:cubicBezTo>
                  <a:pt x="19" y="5"/>
                  <a:pt x="20" y="6"/>
                  <a:pt x="20" y="7"/>
                </a:cubicBezTo>
                <a:cubicBezTo>
                  <a:pt x="20" y="8"/>
                  <a:pt x="19" y="9"/>
                  <a:pt x="18" y="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55" name="Freeform 163"/>
          <p:cNvSpPr>
            <a:spLocks/>
          </p:cNvSpPr>
          <p:nvPr/>
        </p:nvSpPr>
        <p:spPr bwMode="auto">
          <a:xfrm>
            <a:off x="1274427" y="4655377"/>
            <a:ext cx="98976" cy="238215"/>
          </a:xfrm>
          <a:custGeom>
            <a:avLst/>
            <a:gdLst>
              <a:gd name="T0" fmla="*/ 59 w 59"/>
              <a:gd name="T1" fmla="*/ 60 h 142"/>
              <a:gd name="T2" fmla="*/ 59 w 59"/>
              <a:gd name="T3" fmla="*/ 50 h 142"/>
              <a:gd name="T4" fmla="*/ 17 w 59"/>
              <a:gd name="T5" fmla="*/ 50 h 142"/>
              <a:gd name="T6" fmla="*/ 17 w 59"/>
              <a:gd name="T7" fmla="*/ 0 h 142"/>
              <a:gd name="T8" fmla="*/ 0 w 59"/>
              <a:gd name="T9" fmla="*/ 0 h 142"/>
              <a:gd name="T10" fmla="*/ 0 w 59"/>
              <a:gd name="T11" fmla="*/ 142 h 142"/>
              <a:gd name="T12" fmla="*/ 14 w 59"/>
              <a:gd name="T13" fmla="*/ 142 h 142"/>
              <a:gd name="T14" fmla="*/ 14 w 59"/>
              <a:gd name="T15" fmla="*/ 142 h 142"/>
              <a:gd name="T16" fmla="*/ 59 w 59"/>
              <a:gd name="T17" fmla="*/ 142 h 142"/>
              <a:gd name="T18" fmla="*/ 59 w 59"/>
              <a:gd name="T19" fmla="*/ 131 h 142"/>
              <a:gd name="T20" fmla="*/ 17 w 59"/>
              <a:gd name="T21" fmla="*/ 131 h 142"/>
              <a:gd name="T22" fmla="*/ 17 w 59"/>
              <a:gd name="T23" fmla="*/ 102 h 142"/>
              <a:gd name="T24" fmla="*/ 59 w 59"/>
              <a:gd name="T25" fmla="*/ 102 h 142"/>
              <a:gd name="T26" fmla="*/ 59 w 59"/>
              <a:gd name="T27" fmla="*/ 90 h 142"/>
              <a:gd name="T28" fmla="*/ 17 w 59"/>
              <a:gd name="T29" fmla="*/ 90 h 142"/>
              <a:gd name="T30" fmla="*/ 17 w 59"/>
              <a:gd name="T31" fmla="*/ 60 h 142"/>
              <a:gd name="T32" fmla="*/ 59 w 59"/>
              <a:gd name="T33" fmla="*/ 6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42">
                <a:moveTo>
                  <a:pt x="59" y="60"/>
                </a:moveTo>
                <a:lnTo>
                  <a:pt x="59" y="50"/>
                </a:lnTo>
                <a:lnTo>
                  <a:pt x="17" y="50"/>
                </a:lnTo>
                <a:lnTo>
                  <a:pt x="17" y="0"/>
                </a:lnTo>
                <a:lnTo>
                  <a:pt x="0" y="0"/>
                </a:lnTo>
                <a:lnTo>
                  <a:pt x="0" y="142"/>
                </a:lnTo>
                <a:lnTo>
                  <a:pt x="14" y="142"/>
                </a:lnTo>
                <a:lnTo>
                  <a:pt x="14" y="142"/>
                </a:lnTo>
                <a:lnTo>
                  <a:pt x="59" y="142"/>
                </a:lnTo>
                <a:lnTo>
                  <a:pt x="59" y="131"/>
                </a:lnTo>
                <a:lnTo>
                  <a:pt x="17" y="131"/>
                </a:lnTo>
                <a:lnTo>
                  <a:pt x="17" y="102"/>
                </a:lnTo>
                <a:lnTo>
                  <a:pt x="59" y="102"/>
                </a:lnTo>
                <a:lnTo>
                  <a:pt x="59" y="90"/>
                </a:lnTo>
                <a:lnTo>
                  <a:pt x="17" y="90"/>
                </a:lnTo>
                <a:lnTo>
                  <a:pt x="17" y="60"/>
                </a:lnTo>
                <a:lnTo>
                  <a:pt x="59" y="6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56" name="Freeform 164"/>
          <p:cNvSpPr>
            <a:spLocks noEditPoints="1"/>
          </p:cNvSpPr>
          <p:nvPr/>
        </p:nvSpPr>
        <p:spPr bwMode="auto">
          <a:xfrm>
            <a:off x="5178124" y="4512785"/>
            <a:ext cx="223117" cy="429456"/>
          </a:xfrm>
          <a:custGeom>
            <a:avLst/>
            <a:gdLst>
              <a:gd name="T0" fmla="*/ 20 w 56"/>
              <a:gd name="T1" fmla="*/ 35 h 108"/>
              <a:gd name="T2" fmla="*/ 15 w 56"/>
              <a:gd name="T3" fmla="*/ 42 h 108"/>
              <a:gd name="T4" fmla="*/ 15 w 56"/>
              <a:gd name="T5" fmla="*/ 69 h 108"/>
              <a:gd name="T6" fmla="*/ 20 w 56"/>
              <a:gd name="T7" fmla="*/ 76 h 108"/>
              <a:gd name="T8" fmla="*/ 25 w 56"/>
              <a:gd name="T9" fmla="*/ 69 h 108"/>
              <a:gd name="T10" fmla="*/ 25 w 56"/>
              <a:gd name="T11" fmla="*/ 49 h 108"/>
              <a:gd name="T12" fmla="*/ 23 w 56"/>
              <a:gd name="T13" fmla="*/ 37 h 108"/>
              <a:gd name="T14" fmla="*/ 7 w 56"/>
              <a:gd name="T15" fmla="*/ 43 h 108"/>
              <a:gd name="T16" fmla="*/ 1 w 56"/>
              <a:gd name="T17" fmla="*/ 51 h 108"/>
              <a:gd name="T18" fmla="*/ 7 w 56"/>
              <a:gd name="T19" fmla="*/ 72 h 108"/>
              <a:gd name="T20" fmla="*/ 12 w 56"/>
              <a:gd name="T21" fmla="*/ 49 h 108"/>
              <a:gd name="T22" fmla="*/ 7 w 56"/>
              <a:gd name="T23" fmla="*/ 43 h 108"/>
              <a:gd name="T24" fmla="*/ 39 w 56"/>
              <a:gd name="T25" fmla="*/ 6 h 108"/>
              <a:gd name="T26" fmla="*/ 40 w 56"/>
              <a:gd name="T27" fmla="*/ 42 h 108"/>
              <a:gd name="T28" fmla="*/ 40 w 56"/>
              <a:gd name="T29" fmla="*/ 70 h 108"/>
              <a:gd name="T30" fmla="*/ 33 w 56"/>
              <a:gd name="T31" fmla="*/ 79 h 108"/>
              <a:gd name="T32" fmla="*/ 20 w 56"/>
              <a:gd name="T33" fmla="*/ 78 h 108"/>
              <a:gd name="T34" fmla="*/ 7 w 56"/>
              <a:gd name="T35" fmla="*/ 74 h 108"/>
              <a:gd name="T36" fmla="*/ 0 w 56"/>
              <a:gd name="T37" fmla="*/ 98 h 108"/>
              <a:gd name="T38" fmla="*/ 11 w 56"/>
              <a:gd name="T39" fmla="*/ 108 h 108"/>
              <a:gd name="T40" fmla="*/ 51 w 56"/>
              <a:gd name="T41" fmla="*/ 101 h 108"/>
              <a:gd name="T42" fmla="*/ 51 w 56"/>
              <a:gd name="T43" fmla="*/ 100 h 108"/>
              <a:gd name="T44" fmla="*/ 44 w 56"/>
              <a:gd name="T45" fmla="*/ 93 h 108"/>
              <a:gd name="T46" fmla="*/ 44 w 56"/>
              <a:gd name="T47" fmla="*/ 75 h 108"/>
              <a:gd name="T48" fmla="*/ 51 w 56"/>
              <a:gd name="T49" fmla="*/ 68 h 108"/>
              <a:gd name="T50" fmla="*/ 45 w 56"/>
              <a:gd name="T51" fmla="*/ 0 h 108"/>
              <a:gd name="T52" fmla="*/ 51 w 56"/>
              <a:gd name="T53" fmla="*/ 98 h 108"/>
              <a:gd name="T54" fmla="*/ 56 w 56"/>
              <a:gd name="T55" fmla="*/ 75 h 108"/>
              <a:gd name="T56" fmla="*/ 51 w 56"/>
              <a:gd name="T57" fmla="*/ 70 h 108"/>
              <a:gd name="T58" fmla="*/ 47 w 56"/>
              <a:gd name="T59" fmla="*/ 75 h 108"/>
              <a:gd name="T60" fmla="*/ 47 w 56"/>
              <a:gd name="T61" fmla="*/ 93 h 108"/>
              <a:gd name="T62" fmla="*/ 33 w 56"/>
              <a:gd name="T63" fmla="*/ 35 h 108"/>
              <a:gd name="T64" fmla="*/ 28 w 56"/>
              <a:gd name="T65" fmla="*/ 42 h 108"/>
              <a:gd name="T66" fmla="*/ 28 w 56"/>
              <a:gd name="T67" fmla="*/ 70 h 108"/>
              <a:gd name="T68" fmla="*/ 33 w 56"/>
              <a:gd name="T69" fmla="*/ 77 h 108"/>
              <a:gd name="T70" fmla="*/ 38 w 56"/>
              <a:gd name="T71" fmla="*/ 70 h 108"/>
              <a:gd name="T72" fmla="*/ 38 w 56"/>
              <a:gd name="T73" fmla="*/ 42 h 108"/>
              <a:gd name="T74" fmla="*/ 33 w 56"/>
              <a:gd name="T75" fmla="*/ 3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 h="108">
                <a:moveTo>
                  <a:pt x="20" y="35"/>
                </a:moveTo>
                <a:cubicBezTo>
                  <a:pt x="20" y="35"/>
                  <a:pt x="20" y="35"/>
                  <a:pt x="20" y="35"/>
                </a:cubicBezTo>
                <a:cubicBezTo>
                  <a:pt x="18" y="35"/>
                  <a:pt x="17" y="36"/>
                  <a:pt x="16" y="37"/>
                </a:cubicBezTo>
                <a:cubicBezTo>
                  <a:pt x="15" y="38"/>
                  <a:pt x="15" y="40"/>
                  <a:pt x="15" y="42"/>
                </a:cubicBezTo>
                <a:cubicBezTo>
                  <a:pt x="15" y="49"/>
                  <a:pt x="15" y="49"/>
                  <a:pt x="15" y="49"/>
                </a:cubicBezTo>
                <a:cubicBezTo>
                  <a:pt x="15" y="69"/>
                  <a:pt x="15" y="69"/>
                  <a:pt x="15" y="69"/>
                </a:cubicBezTo>
                <a:cubicBezTo>
                  <a:pt x="15" y="71"/>
                  <a:pt x="15" y="73"/>
                  <a:pt x="16" y="74"/>
                </a:cubicBezTo>
                <a:cubicBezTo>
                  <a:pt x="17" y="75"/>
                  <a:pt x="18" y="76"/>
                  <a:pt x="20" y="76"/>
                </a:cubicBezTo>
                <a:cubicBezTo>
                  <a:pt x="21" y="76"/>
                  <a:pt x="22" y="75"/>
                  <a:pt x="23" y="74"/>
                </a:cubicBezTo>
                <a:cubicBezTo>
                  <a:pt x="24" y="73"/>
                  <a:pt x="25" y="71"/>
                  <a:pt x="25" y="69"/>
                </a:cubicBezTo>
                <a:cubicBezTo>
                  <a:pt x="25" y="69"/>
                  <a:pt x="25" y="69"/>
                  <a:pt x="25" y="69"/>
                </a:cubicBezTo>
                <a:cubicBezTo>
                  <a:pt x="25" y="49"/>
                  <a:pt x="25" y="49"/>
                  <a:pt x="25" y="49"/>
                </a:cubicBezTo>
                <a:cubicBezTo>
                  <a:pt x="25" y="42"/>
                  <a:pt x="25" y="42"/>
                  <a:pt x="25" y="42"/>
                </a:cubicBezTo>
                <a:cubicBezTo>
                  <a:pt x="25" y="40"/>
                  <a:pt x="24" y="38"/>
                  <a:pt x="23" y="37"/>
                </a:cubicBezTo>
                <a:cubicBezTo>
                  <a:pt x="22" y="36"/>
                  <a:pt x="21" y="35"/>
                  <a:pt x="20" y="35"/>
                </a:cubicBezTo>
                <a:close/>
                <a:moveTo>
                  <a:pt x="7" y="43"/>
                </a:moveTo>
                <a:cubicBezTo>
                  <a:pt x="4" y="43"/>
                  <a:pt x="1" y="45"/>
                  <a:pt x="1" y="48"/>
                </a:cubicBezTo>
                <a:cubicBezTo>
                  <a:pt x="1" y="51"/>
                  <a:pt x="1" y="51"/>
                  <a:pt x="1" y="51"/>
                </a:cubicBezTo>
                <a:cubicBezTo>
                  <a:pt x="1" y="67"/>
                  <a:pt x="1" y="67"/>
                  <a:pt x="1" y="67"/>
                </a:cubicBezTo>
                <a:cubicBezTo>
                  <a:pt x="1" y="70"/>
                  <a:pt x="4" y="72"/>
                  <a:pt x="7" y="72"/>
                </a:cubicBezTo>
                <a:cubicBezTo>
                  <a:pt x="10" y="72"/>
                  <a:pt x="12" y="70"/>
                  <a:pt x="12" y="67"/>
                </a:cubicBezTo>
                <a:cubicBezTo>
                  <a:pt x="12" y="49"/>
                  <a:pt x="12" y="49"/>
                  <a:pt x="12" y="49"/>
                </a:cubicBezTo>
                <a:cubicBezTo>
                  <a:pt x="12" y="48"/>
                  <a:pt x="12" y="48"/>
                  <a:pt x="12" y="48"/>
                </a:cubicBezTo>
                <a:cubicBezTo>
                  <a:pt x="12" y="45"/>
                  <a:pt x="10" y="43"/>
                  <a:pt x="7" y="43"/>
                </a:cubicBezTo>
                <a:close/>
                <a:moveTo>
                  <a:pt x="45" y="0"/>
                </a:moveTo>
                <a:cubicBezTo>
                  <a:pt x="42" y="0"/>
                  <a:pt x="39" y="2"/>
                  <a:pt x="39" y="6"/>
                </a:cubicBezTo>
                <a:cubicBezTo>
                  <a:pt x="39" y="38"/>
                  <a:pt x="39" y="38"/>
                  <a:pt x="39" y="38"/>
                </a:cubicBezTo>
                <a:cubicBezTo>
                  <a:pt x="40" y="40"/>
                  <a:pt x="40" y="41"/>
                  <a:pt x="40" y="42"/>
                </a:cubicBezTo>
                <a:cubicBezTo>
                  <a:pt x="40" y="49"/>
                  <a:pt x="40" y="49"/>
                  <a:pt x="40" y="49"/>
                </a:cubicBezTo>
                <a:cubicBezTo>
                  <a:pt x="40" y="70"/>
                  <a:pt x="40" y="70"/>
                  <a:pt x="40" y="70"/>
                </a:cubicBezTo>
                <a:cubicBezTo>
                  <a:pt x="40" y="71"/>
                  <a:pt x="40" y="72"/>
                  <a:pt x="39" y="73"/>
                </a:cubicBezTo>
                <a:cubicBezTo>
                  <a:pt x="39" y="77"/>
                  <a:pt x="36" y="79"/>
                  <a:pt x="33" y="79"/>
                </a:cubicBezTo>
                <a:cubicBezTo>
                  <a:pt x="29" y="79"/>
                  <a:pt x="27" y="77"/>
                  <a:pt x="26" y="74"/>
                </a:cubicBezTo>
                <a:cubicBezTo>
                  <a:pt x="25" y="76"/>
                  <a:pt x="23" y="78"/>
                  <a:pt x="20" y="78"/>
                </a:cubicBezTo>
                <a:cubicBezTo>
                  <a:pt x="16" y="78"/>
                  <a:pt x="13" y="75"/>
                  <a:pt x="13" y="72"/>
                </a:cubicBezTo>
                <a:cubicBezTo>
                  <a:pt x="11" y="73"/>
                  <a:pt x="9" y="74"/>
                  <a:pt x="7" y="74"/>
                </a:cubicBezTo>
                <a:cubicBezTo>
                  <a:pt x="3" y="74"/>
                  <a:pt x="1" y="73"/>
                  <a:pt x="0" y="70"/>
                </a:cubicBezTo>
                <a:cubicBezTo>
                  <a:pt x="0" y="98"/>
                  <a:pt x="0" y="98"/>
                  <a:pt x="0" y="98"/>
                </a:cubicBezTo>
                <a:cubicBezTo>
                  <a:pt x="0" y="98"/>
                  <a:pt x="0" y="99"/>
                  <a:pt x="0" y="100"/>
                </a:cubicBezTo>
                <a:cubicBezTo>
                  <a:pt x="3" y="102"/>
                  <a:pt x="8" y="108"/>
                  <a:pt x="11" y="108"/>
                </a:cubicBezTo>
                <a:cubicBezTo>
                  <a:pt x="44" y="108"/>
                  <a:pt x="44" y="108"/>
                  <a:pt x="44" y="108"/>
                </a:cubicBezTo>
                <a:cubicBezTo>
                  <a:pt x="47" y="107"/>
                  <a:pt x="50" y="105"/>
                  <a:pt x="51" y="101"/>
                </a:cubicBezTo>
                <a:cubicBezTo>
                  <a:pt x="51" y="100"/>
                  <a:pt x="51" y="100"/>
                  <a:pt x="51" y="100"/>
                </a:cubicBezTo>
                <a:cubicBezTo>
                  <a:pt x="51" y="100"/>
                  <a:pt x="51" y="100"/>
                  <a:pt x="51" y="100"/>
                </a:cubicBezTo>
                <a:cubicBezTo>
                  <a:pt x="49" y="100"/>
                  <a:pt x="49" y="100"/>
                  <a:pt x="49" y="100"/>
                </a:cubicBezTo>
                <a:cubicBezTo>
                  <a:pt x="46" y="99"/>
                  <a:pt x="44" y="96"/>
                  <a:pt x="44" y="93"/>
                </a:cubicBezTo>
                <a:cubicBezTo>
                  <a:pt x="44" y="77"/>
                  <a:pt x="44" y="77"/>
                  <a:pt x="44" y="77"/>
                </a:cubicBezTo>
                <a:cubicBezTo>
                  <a:pt x="44" y="75"/>
                  <a:pt x="44" y="75"/>
                  <a:pt x="44" y="75"/>
                </a:cubicBezTo>
                <a:cubicBezTo>
                  <a:pt x="44" y="71"/>
                  <a:pt x="47" y="68"/>
                  <a:pt x="51" y="68"/>
                </a:cubicBezTo>
                <a:cubicBezTo>
                  <a:pt x="51" y="68"/>
                  <a:pt x="51" y="68"/>
                  <a:pt x="51" y="68"/>
                </a:cubicBezTo>
                <a:cubicBezTo>
                  <a:pt x="51" y="6"/>
                  <a:pt x="51" y="6"/>
                  <a:pt x="51" y="6"/>
                </a:cubicBezTo>
                <a:cubicBezTo>
                  <a:pt x="51" y="2"/>
                  <a:pt x="48" y="0"/>
                  <a:pt x="45" y="0"/>
                </a:cubicBezTo>
                <a:close/>
                <a:moveTo>
                  <a:pt x="51" y="98"/>
                </a:moveTo>
                <a:cubicBezTo>
                  <a:pt x="51" y="98"/>
                  <a:pt x="51" y="98"/>
                  <a:pt x="51" y="98"/>
                </a:cubicBezTo>
                <a:cubicBezTo>
                  <a:pt x="54" y="98"/>
                  <a:pt x="56" y="96"/>
                  <a:pt x="56" y="93"/>
                </a:cubicBezTo>
                <a:cubicBezTo>
                  <a:pt x="56" y="75"/>
                  <a:pt x="56" y="75"/>
                  <a:pt x="56" y="75"/>
                </a:cubicBezTo>
                <a:cubicBezTo>
                  <a:pt x="56" y="72"/>
                  <a:pt x="54" y="70"/>
                  <a:pt x="51" y="70"/>
                </a:cubicBezTo>
                <a:cubicBezTo>
                  <a:pt x="51" y="70"/>
                  <a:pt x="51" y="70"/>
                  <a:pt x="51" y="70"/>
                </a:cubicBezTo>
                <a:cubicBezTo>
                  <a:pt x="51" y="70"/>
                  <a:pt x="51" y="70"/>
                  <a:pt x="51" y="70"/>
                </a:cubicBezTo>
                <a:cubicBezTo>
                  <a:pt x="48" y="71"/>
                  <a:pt x="47" y="72"/>
                  <a:pt x="47" y="75"/>
                </a:cubicBezTo>
                <a:cubicBezTo>
                  <a:pt x="47" y="77"/>
                  <a:pt x="47" y="77"/>
                  <a:pt x="47" y="77"/>
                </a:cubicBezTo>
                <a:cubicBezTo>
                  <a:pt x="47" y="93"/>
                  <a:pt x="47" y="93"/>
                  <a:pt x="47" y="93"/>
                </a:cubicBezTo>
                <a:cubicBezTo>
                  <a:pt x="47" y="95"/>
                  <a:pt x="48" y="97"/>
                  <a:pt x="51" y="98"/>
                </a:cubicBezTo>
                <a:close/>
                <a:moveTo>
                  <a:pt x="33" y="35"/>
                </a:moveTo>
                <a:cubicBezTo>
                  <a:pt x="31" y="35"/>
                  <a:pt x="30" y="36"/>
                  <a:pt x="29" y="37"/>
                </a:cubicBezTo>
                <a:cubicBezTo>
                  <a:pt x="28" y="38"/>
                  <a:pt x="28" y="40"/>
                  <a:pt x="28" y="42"/>
                </a:cubicBezTo>
                <a:cubicBezTo>
                  <a:pt x="28" y="49"/>
                  <a:pt x="28" y="49"/>
                  <a:pt x="28" y="49"/>
                </a:cubicBezTo>
                <a:cubicBezTo>
                  <a:pt x="28" y="70"/>
                  <a:pt x="28" y="70"/>
                  <a:pt x="28" y="70"/>
                </a:cubicBezTo>
                <a:cubicBezTo>
                  <a:pt x="28" y="72"/>
                  <a:pt x="28" y="74"/>
                  <a:pt x="29" y="75"/>
                </a:cubicBezTo>
                <a:cubicBezTo>
                  <a:pt x="30" y="76"/>
                  <a:pt x="31" y="77"/>
                  <a:pt x="33" y="77"/>
                </a:cubicBezTo>
                <a:cubicBezTo>
                  <a:pt x="34" y="77"/>
                  <a:pt x="35" y="76"/>
                  <a:pt x="36" y="75"/>
                </a:cubicBezTo>
                <a:cubicBezTo>
                  <a:pt x="37" y="74"/>
                  <a:pt x="38" y="72"/>
                  <a:pt x="38" y="70"/>
                </a:cubicBezTo>
                <a:cubicBezTo>
                  <a:pt x="38" y="49"/>
                  <a:pt x="38" y="49"/>
                  <a:pt x="38" y="49"/>
                </a:cubicBezTo>
                <a:cubicBezTo>
                  <a:pt x="38" y="42"/>
                  <a:pt x="38" y="42"/>
                  <a:pt x="38" y="42"/>
                </a:cubicBezTo>
                <a:cubicBezTo>
                  <a:pt x="38" y="40"/>
                  <a:pt x="37" y="38"/>
                  <a:pt x="36" y="37"/>
                </a:cubicBezTo>
                <a:cubicBezTo>
                  <a:pt x="35" y="36"/>
                  <a:pt x="34" y="35"/>
                  <a:pt x="33" y="3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57" name="Freeform 165"/>
          <p:cNvSpPr>
            <a:spLocks/>
          </p:cNvSpPr>
          <p:nvPr/>
        </p:nvSpPr>
        <p:spPr bwMode="auto">
          <a:xfrm>
            <a:off x="714120" y="4742611"/>
            <a:ext cx="306995" cy="119108"/>
          </a:xfrm>
          <a:custGeom>
            <a:avLst/>
            <a:gdLst>
              <a:gd name="T0" fmla="*/ 77 w 77"/>
              <a:gd name="T1" fmla="*/ 0 h 30"/>
              <a:gd name="T2" fmla="*/ 67 w 77"/>
              <a:gd name="T3" fmla="*/ 0 h 30"/>
              <a:gd name="T4" fmla="*/ 67 w 77"/>
              <a:gd name="T5" fmla="*/ 16 h 30"/>
              <a:gd name="T6" fmla="*/ 63 w 77"/>
              <a:gd name="T7" fmla="*/ 20 h 30"/>
              <a:gd name="T8" fmla="*/ 14 w 77"/>
              <a:gd name="T9" fmla="*/ 20 h 30"/>
              <a:gd name="T10" fmla="*/ 10 w 77"/>
              <a:gd name="T11" fmla="*/ 16 h 30"/>
              <a:gd name="T12" fmla="*/ 10 w 77"/>
              <a:gd name="T13" fmla="*/ 0 h 30"/>
              <a:gd name="T14" fmla="*/ 0 w 77"/>
              <a:gd name="T15" fmla="*/ 0 h 30"/>
              <a:gd name="T16" fmla="*/ 0 w 77"/>
              <a:gd name="T17" fmla="*/ 16 h 30"/>
              <a:gd name="T18" fmla="*/ 14 w 77"/>
              <a:gd name="T19" fmla="*/ 30 h 30"/>
              <a:gd name="T20" fmla="*/ 63 w 77"/>
              <a:gd name="T21" fmla="*/ 30 h 30"/>
              <a:gd name="T22" fmla="*/ 77 w 77"/>
              <a:gd name="T23" fmla="*/ 16 h 30"/>
              <a:gd name="T24" fmla="*/ 77 w 77"/>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30">
                <a:moveTo>
                  <a:pt x="77" y="0"/>
                </a:moveTo>
                <a:cubicBezTo>
                  <a:pt x="67" y="0"/>
                  <a:pt x="67" y="0"/>
                  <a:pt x="67" y="0"/>
                </a:cubicBezTo>
                <a:cubicBezTo>
                  <a:pt x="67" y="16"/>
                  <a:pt x="67" y="16"/>
                  <a:pt x="67" y="16"/>
                </a:cubicBezTo>
                <a:cubicBezTo>
                  <a:pt x="67" y="18"/>
                  <a:pt x="66" y="20"/>
                  <a:pt x="63" y="20"/>
                </a:cubicBezTo>
                <a:cubicBezTo>
                  <a:pt x="14" y="20"/>
                  <a:pt x="14" y="20"/>
                  <a:pt x="14" y="20"/>
                </a:cubicBezTo>
                <a:cubicBezTo>
                  <a:pt x="12" y="20"/>
                  <a:pt x="10" y="18"/>
                  <a:pt x="10" y="16"/>
                </a:cubicBezTo>
                <a:cubicBezTo>
                  <a:pt x="10" y="0"/>
                  <a:pt x="10" y="0"/>
                  <a:pt x="10" y="0"/>
                </a:cubicBezTo>
                <a:cubicBezTo>
                  <a:pt x="0" y="0"/>
                  <a:pt x="0" y="0"/>
                  <a:pt x="0" y="0"/>
                </a:cubicBezTo>
                <a:cubicBezTo>
                  <a:pt x="0" y="16"/>
                  <a:pt x="0" y="16"/>
                  <a:pt x="0" y="16"/>
                </a:cubicBezTo>
                <a:cubicBezTo>
                  <a:pt x="0" y="24"/>
                  <a:pt x="6" y="30"/>
                  <a:pt x="14" y="30"/>
                </a:cubicBezTo>
                <a:cubicBezTo>
                  <a:pt x="63" y="30"/>
                  <a:pt x="63" y="30"/>
                  <a:pt x="63" y="30"/>
                </a:cubicBezTo>
                <a:cubicBezTo>
                  <a:pt x="71" y="30"/>
                  <a:pt x="77" y="24"/>
                  <a:pt x="77" y="16"/>
                </a:cubicBez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58" name="Freeform 166"/>
          <p:cNvSpPr>
            <a:spLocks/>
          </p:cNvSpPr>
          <p:nvPr/>
        </p:nvSpPr>
        <p:spPr bwMode="auto">
          <a:xfrm>
            <a:off x="782900" y="4591630"/>
            <a:ext cx="171112" cy="208019"/>
          </a:xfrm>
          <a:custGeom>
            <a:avLst/>
            <a:gdLst>
              <a:gd name="T0" fmla="*/ 16 w 43"/>
              <a:gd name="T1" fmla="*/ 0 h 52"/>
              <a:gd name="T2" fmla="*/ 13 w 43"/>
              <a:gd name="T3" fmla="*/ 2 h 52"/>
              <a:gd name="T4" fmla="*/ 13 w 43"/>
              <a:gd name="T5" fmla="*/ 29 h 52"/>
              <a:gd name="T6" fmla="*/ 5 w 43"/>
              <a:gd name="T7" fmla="*/ 29 h 52"/>
              <a:gd name="T8" fmla="*/ 2 w 43"/>
              <a:gd name="T9" fmla="*/ 31 h 52"/>
              <a:gd name="T10" fmla="*/ 8 w 43"/>
              <a:gd name="T11" fmla="*/ 39 h 52"/>
              <a:gd name="T12" fmla="*/ 13 w 43"/>
              <a:gd name="T13" fmla="*/ 44 h 52"/>
              <a:gd name="T14" fmla="*/ 20 w 43"/>
              <a:gd name="T15" fmla="*/ 51 h 52"/>
              <a:gd name="T16" fmla="*/ 24 w 43"/>
              <a:gd name="T17" fmla="*/ 51 h 52"/>
              <a:gd name="T18" fmla="*/ 31 w 43"/>
              <a:gd name="T19" fmla="*/ 43 h 52"/>
              <a:gd name="T20" fmla="*/ 35 w 43"/>
              <a:gd name="T21" fmla="*/ 39 h 52"/>
              <a:gd name="T22" fmla="*/ 42 w 43"/>
              <a:gd name="T23" fmla="*/ 31 h 52"/>
              <a:gd name="T24" fmla="*/ 39 w 43"/>
              <a:gd name="T25" fmla="*/ 29 h 52"/>
              <a:gd name="T26" fmla="*/ 30 w 43"/>
              <a:gd name="T27" fmla="*/ 29 h 52"/>
              <a:gd name="T28" fmla="*/ 30 w 43"/>
              <a:gd name="T29" fmla="*/ 2 h 52"/>
              <a:gd name="T30" fmla="*/ 27 w 43"/>
              <a:gd name="T31" fmla="*/ 0 h 52"/>
              <a:gd name="T32" fmla="*/ 16 w 43"/>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2">
                <a:moveTo>
                  <a:pt x="16" y="0"/>
                </a:moveTo>
                <a:cubicBezTo>
                  <a:pt x="15" y="0"/>
                  <a:pt x="13" y="1"/>
                  <a:pt x="13" y="2"/>
                </a:cubicBezTo>
                <a:cubicBezTo>
                  <a:pt x="13" y="29"/>
                  <a:pt x="13" y="29"/>
                  <a:pt x="13" y="29"/>
                </a:cubicBezTo>
                <a:cubicBezTo>
                  <a:pt x="5" y="29"/>
                  <a:pt x="5" y="29"/>
                  <a:pt x="5" y="29"/>
                </a:cubicBezTo>
                <a:cubicBezTo>
                  <a:pt x="2" y="29"/>
                  <a:pt x="0" y="30"/>
                  <a:pt x="2" y="31"/>
                </a:cubicBezTo>
                <a:cubicBezTo>
                  <a:pt x="8" y="39"/>
                  <a:pt x="8" y="39"/>
                  <a:pt x="8" y="39"/>
                </a:cubicBezTo>
                <a:cubicBezTo>
                  <a:pt x="10" y="40"/>
                  <a:pt x="12" y="42"/>
                  <a:pt x="13" y="44"/>
                </a:cubicBezTo>
                <a:cubicBezTo>
                  <a:pt x="20" y="51"/>
                  <a:pt x="20" y="51"/>
                  <a:pt x="20" y="51"/>
                </a:cubicBezTo>
                <a:cubicBezTo>
                  <a:pt x="21" y="52"/>
                  <a:pt x="23" y="52"/>
                  <a:pt x="24" y="51"/>
                </a:cubicBezTo>
                <a:cubicBezTo>
                  <a:pt x="31" y="43"/>
                  <a:pt x="31" y="43"/>
                  <a:pt x="31" y="43"/>
                </a:cubicBezTo>
                <a:cubicBezTo>
                  <a:pt x="32" y="42"/>
                  <a:pt x="34" y="40"/>
                  <a:pt x="35" y="39"/>
                </a:cubicBezTo>
                <a:cubicBezTo>
                  <a:pt x="42" y="31"/>
                  <a:pt x="42" y="31"/>
                  <a:pt x="42" y="31"/>
                </a:cubicBezTo>
                <a:cubicBezTo>
                  <a:pt x="43" y="30"/>
                  <a:pt x="42" y="29"/>
                  <a:pt x="39" y="29"/>
                </a:cubicBezTo>
                <a:cubicBezTo>
                  <a:pt x="30" y="29"/>
                  <a:pt x="30" y="29"/>
                  <a:pt x="30" y="29"/>
                </a:cubicBezTo>
                <a:cubicBezTo>
                  <a:pt x="30" y="2"/>
                  <a:pt x="30" y="2"/>
                  <a:pt x="30" y="2"/>
                </a:cubicBezTo>
                <a:cubicBezTo>
                  <a:pt x="30" y="1"/>
                  <a:pt x="29" y="0"/>
                  <a:pt x="27" y="0"/>
                </a:cubicBezTo>
                <a:lnTo>
                  <a:pt x="1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59" name="Freeform 167"/>
          <p:cNvSpPr>
            <a:spLocks noEditPoints="1"/>
          </p:cNvSpPr>
          <p:nvPr/>
        </p:nvSpPr>
        <p:spPr bwMode="auto">
          <a:xfrm>
            <a:off x="2569508" y="2145738"/>
            <a:ext cx="374098" cy="243248"/>
          </a:xfrm>
          <a:custGeom>
            <a:avLst/>
            <a:gdLst>
              <a:gd name="T0" fmla="*/ 76 w 94"/>
              <a:gd name="T1" fmla="*/ 0 h 61"/>
              <a:gd name="T2" fmla="*/ 18 w 94"/>
              <a:gd name="T3" fmla="*/ 0 h 61"/>
              <a:gd name="T4" fmla="*/ 0 w 94"/>
              <a:gd name="T5" fmla="*/ 17 h 61"/>
              <a:gd name="T6" fmla="*/ 0 w 94"/>
              <a:gd name="T7" fmla="*/ 43 h 61"/>
              <a:gd name="T8" fmla="*/ 18 w 94"/>
              <a:gd name="T9" fmla="*/ 61 h 61"/>
              <a:gd name="T10" fmla="*/ 76 w 94"/>
              <a:gd name="T11" fmla="*/ 61 h 61"/>
              <a:gd name="T12" fmla="*/ 94 w 94"/>
              <a:gd name="T13" fmla="*/ 43 h 61"/>
              <a:gd name="T14" fmla="*/ 94 w 94"/>
              <a:gd name="T15" fmla="*/ 17 h 61"/>
              <a:gd name="T16" fmla="*/ 76 w 94"/>
              <a:gd name="T17" fmla="*/ 0 h 61"/>
              <a:gd name="T18" fmla="*/ 90 w 94"/>
              <a:gd name="T19" fmla="*/ 52 h 61"/>
              <a:gd name="T20" fmla="*/ 88 w 94"/>
              <a:gd name="T21" fmla="*/ 52 h 61"/>
              <a:gd name="T22" fmla="*/ 88 w 94"/>
              <a:gd name="T23" fmla="*/ 52 h 61"/>
              <a:gd name="T24" fmla="*/ 87 w 94"/>
              <a:gd name="T25" fmla="*/ 52 h 61"/>
              <a:gd name="T26" fmla="*/ 62 w 94"/>
              <a:gd name="T27" fmla="*/ 29 h 61"/>
              <a:gd name="T28" fmla="*/ 48 w 94"/>
              <a:gd name="T29" fmla="*/ 41 h 61"/>
              <a:gd name="T30" fmla="*/ 47 w 94"/>
              <a:gd name="T31" fmla="*/ 42 h 61"/>
              <a:gd name="T32" fmla="*/ 46 w 94"/>
              <a:gd name="T33" fmla="*/ 41 h 61"/>
              <a:gd name="T34" fmla="*/ 32 w 94"/>
              <a:gd name="T35" fmla="*/ 29 h 61"/>
              <a:gd name="T36" fmla="*/ 8 w 94"/>
              <a:gd name="T37" fmla="*/ 51 h 61"/>
              <a:gd name="T38" fmla="*/ 7 w 94"/>
              <a:gd name="T39" fmla="*/ 51 h 61"/>
              <a:gd name="T40" fmla="*/ 7 w 94"/>
              <a:gd name="T41" fmla="*/ 51 h 61"/>
              <a:gd name="T42" fmla="*/ 5 w 94"/>
              <a:gd name="T43" fmla="*/ 51 h 61"/>
              <a:gd name="T44" fmla="*/ 5 w 94"/>
              <a:gd name="T45" fmla="*/ 49 h 61"/>
              <a:gd name="T46" fmla="*/ 5 w 94"/>
              <a:gd name="T47" fmla="*/ 49 h 61"/>
              <a:gd name="T48" fmla="*/ 6 w 94"/>
              <a:gd name="T49" fmla="*/ 48 h 61"/>
              <a:gd name="T50" fmla="*/ 29 w 94"/>
              <a:gd name="T51" fmla="*/ 27 h 61"/>
              <a:gd name="T52" fmla="*/ 7 w 94"/>
              <a:gd name="T53" fmla="*/ 9 h 61"/>
              <a:gd name="T54" fmla="*/ 7 w 94"/>
              <a:gd name="T55" fmla="*/ 6 h 61"/>
              <a:gd name="T56" fmla="*/ 10 w 94"/>
              <a:gd name="T57" fmla="*/ 6 h 61"/>
              <a:gd name="T58" fmla="*/ 12 w 94"/>
              <a:gd name="T59" fmla="*/ 8 h 61"/>
              <a:gd name="T60" fmla="*/ 47 w 94"/>
              <a:gd name="T61" fmla="*/ 37 h 61"/>
              <a:gd name="T62" fmla="*/ 82 w 94"/>
              <a:gd name="T63" fmla="*/ 7 h 61"/>
              <a:gd name="T64" fmla="*/ 84 w 94"/>
              <a:gd name="T65" fmla="*/ 6 h 61"/>
              <a:gd name="T66" fmla="*/ 87 w 94"/>
              <a:gd name="T67" fmla="*/ 6 h 61"/>
              <a:gd name="T68" fmla="*/ 87 w 94"/>
              <a:gd name="T69" fmla="*/ 9 h 61"/>
              <a:gd name="T70" fmla="*/ 65 w 94"/>
              <a:gd name="T71" fmla="*/ 27 h 61"/>
              <a:gd name="T72" fmla="*/ 90 w 94"/>
              <a:gd name="T73" fmla="*/ 49 h 61"/>
              <a:gd name="T74" fmla="*/ 90 w 94"/>
              <a:gd name="T75" fmla="*/ 50 h 61"/>
              <a:gd name="T76" fmla="*/ 90 w 94"/>
              <a:gd name="T77" fmla="*/ 50 h 61"/>
              <a:gd name="T78" fmla="*/ 90 w 94"/>
              <a:gd name="T79"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 h="61">
                <a:moveTo>
                  <a:pt x="76" y="0"/>
                </a:moveTo>
                <a:cubicBezTo>
                  <a:pt x="18" y="0"/>
                  <a:pt x="18" y="0"/>
                  <a:pt x="18" y="0"/>
                </a:cubicBezTo>
                <a:cubicBezTo>
                  <a:pt x="8" y="0"/>
                  <a:pt x="0" y="8"/>
                  <a:pt x="0" y="17"/>
                </a:cubicBezTo>
                <a:cubicBezTo>
                  <a:pt x="0" y="43"/>
                  <a:pt x="0" y="43"/>
                  <a:pt x="0" y="43"/>
                </a:cubicBezTo>
                <a:cubicBezTo>
                  <a:pt x="0" y="53"/>
                  <a:pt x="8" y="61"/>
                  <a:pt x="18" y="61"/>
                </a:cubicBezTo>
                <a:cubicBezTo>
                  <a:pt x="76" y="61"/>
                  <a:pt x="76" y="61"/>
                  <a:pt x="76" y="61"/>
                </a:cubicBezTo>
                <a:cubicBezTo>
                  <a:pt x="86" y="61"/>
                  <a:pt x="94" y="53"/>
                  <a:pt x="94" y="43"/>
                </a:cubicBezTo>
                <a:cubicBezTo>
                  <a:pt x="94" y="17"/>
                  <a:pt x="94" y="17"/>
                  <a:pt x="94" y="17"/>
                </a:cubicBezTo>
                <a:cubicBezTo>
                  <a:pt x="94" y="8"/>
                  <a:pt x="86" y="0"/>
                  <a:pt x="76" y="0"/>
                </a:cubicBezTo>
                <a:close/>
                <a:moveTo>
                  <a:pt x="90" y="52"/>
                </a:moveTo>
                <a:cubicBezTo>
                  <a:pt x="89" y="52"/>
                  <a:pt x="89" y="52"/>
                  <a:pt x="88" y="52"/>
                </a:cubicBezTo>
                <a:cubicBezTo>
                  <a:pt x="88" y="52"/>
                  <a:pt x="88" y="52"/>
                  <a:pt x="88" y="52"/>
                </a:cubicBezTo>
                <a:cubicBezTo>
                  <a:pt x="88" y="52"/>
                  <a:pt x="87" y="52"/>
                  <a:pt x="87" y="52"/>
                </a:cubicBezTo>
                <a:cubicBezTo>
                  <a:pt x="62" y="29"/>
                  <a:pt x="62" y="29"/>
                  <a:pt x="62" y="29"/>
                </a:cubicBezTo>
                <a:cubicBezTo>
                  <a:pt x="48" y="41"/>
                  <a:pt x="48" y="41"/>
                  <a:pt x="48" y="41"/>
                </a:cubicBezTo>
                <a:cubicBezTo>
                  <a:pt x="48" y="41"/>
                  <a:pt x="47" y="42"/>
                  <a:pt x="47" y="42"/>
                </a:cubicBezTo>
                <a:cubicBezTo>
                  <a:pt x="47" y="42"/>
                  <a:pt x="46" y="41"/>
                  <a:pt x="46" y="41"/>
                </a:cubicBezTo>
                <a:cubicBezTo>
                  <a:pt x="32" y="29"/>
                  <a:pt x="32" y="29"/>
                  <a:pt x="32" y="29"/>
                </a:cubicBezTo>
                <a:cubicBezTo>
                  <a:pt x="8" y="51"/>
                  <a:pt x="8" y="51"/>
                  <a:pt x="8" y="51"/>
                </a:cubicBezTo>
                <a:cubicBezTo>
                  <a:pt x="8" y="51"/>
                  <a:pt x="7" y="51"/>
                  <a:pt x="7" y="51"/>
                </a:cubicBezTo>
                <a:cubicBezTo>
                  <a:pt x="7" y="51"/>
                  <a:pt x="7" y="51"/>
                  <a:pt x="7" y="51"/>
                </a:cubicBezTo>
                <a:cubicBezTo>
                  <a:pt x="6" y="51"/>
                  <a:pt x="6" y="51"/>
                  <a:pt x="5" y="51"/>
                </a:cubicBezTo>
                <a:cubicBezTo>
                  <a:pt x="5" y="50"/>
                  <a:pt x="5" y="50"/>
                  <a:pt x="5" y="49"/>
                </a:cubicBezTo>
                <a:cubicBezTo>
                  <a:pt x="5" y="49"/>
                  <a:pt x="5" y="49"/>
                  <a:pt x="5" y="49"/>
                </a:cubicBezTo>
                <a:cubicBezTo>
                  <a:pt x="5" y="49"/>
                  <a:pt x="5" y="48"/>
                  <a:pt x="6" y="48"/>
                </a:cubicBezTo>
                <a:cubicBezTo>
                  <a:pt x="29" y="27"/>
                  <a:pt x="29" y="27"/>
                  <a:pt x="29" y="27"/>
                </a:cubicBezTo>
                <a:cubicBezTo>
                  <a:pt x="7" y="9"/>
                  <a:pt x="7" y="9"/>
                  <a:pt x="7" y="9"/>
                </a:cubicBezTo>
                <a:cubicBezTo>
                  <a:pt x="6" y="8"/>
                  <a:pt x="6" y="7"/>
                  <a:pt x="7" y="6"/>
                </a:cubicBezTo>
                <a:cubicBezTo>
                  <a:pt x="8" y="5"/>
                  <a:pt x="9" y="5"/>
                  <a:pt x="10" y="6"/>
                </a:cubicBezTo>
                <a:cubicBezTo>
                  <a:pt x="12" y="8"/>
                  <a:pt x="12" y="8"/>
                  <a:pt x="12" y="8"/>
                </a:cubicBezTo>
                <a:cubicBezTo>
                  <a:pt x="47" y="37"/>
                  <a:pt x="47" y="37"/>
                  <a:pt x="47" y="37"/>
                </a:cubicBezTo>
                <a:cubicBezTo>
                  <a:pt x="82" y="7"/>
                  <a:pt x="82" y="7"/>
                  <a:pt x="82" y="7"/>
                </a:cubicBezTo>
                <a:cubicBezTo>
                  <a:pt x="84" y="6"/>
                  <a:pt x="84" y="6"/>
                  <a:pt x="84" y="6"/>
                </a:cubicBezTo>
                <a:cubicBezTo>
                  <a:pt x="85" y="5"/>
                  <a:pt x="86" y="5"/>
                  <a:pt x="87" y="6"/>
                </a:cubicBezTo>
                <a:cubicBezTo>
                  <a:pt x="88" y="7"/>
                  <a:pt x="88" y="8"/>
                  <a:pt x="87" y="9"/>
                </a:cubicBezTo>
                <a:cubicBezTo>
                  <a:pt x="65" y="27"/>
                  <a:pt x="65" y="27"/>
                  <a:pt x="65" y="27"/>
                </a:cubicBezTo>
                <a:cubicBezTo>
                  <a:pt x="90" y="49"/>
                  <a:pt x="90" y="49"/>
                  <a:pt x="90" y="49"/>
                </a:cubicBezTo>
                <a:cubicBezTo>
                  <a:pt x="90" y="49"/>
                  <a:pt x="90" y="50"/>
                  <a:pt x="90" y="50"/>
                </a:cubicBezTo>
                <a:cubicBezTo>
                  <a:pt x="90" y="50"/>
                  <a:pt x="90" y="50"/>
                  <a:pt x="90" y="50"/>
                </a:cubicBezTo>
                <a:cubicBezTo>
                  <a:pt x="90" y="51"/>
                  <a:pt x="90" y="51"/>
                  <a:pt x="90" y="5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60" name="Freeform 168"/>
          <p:cNvSpPr>
            <a:spLocks noEditPoints="1"/>
          </p:cNvSpPr>
          <p:nvPr/>
        </p:nvSpPr>
        <p:spPr bwMode="auto">
          <a:xfrm>
            <a:off x="3129816" y="2113866"/>
            <a:ext cx="305317" cy="305317"/>
          </a:xfrm>
          <a:custGeom>
            <a:avLst/>
            <a:gdLst>
              <a:gd name="T0" fmla="*/ 39 w 77"/>
              <a:gd name="T1" fmla="*/ 0 h 77"/>
              <a:gd name="T2" fmla="*/ 6 w 77"/>
              <a:gd name="T3" fmla="*/ 27 h 77"/>
              <a:gd name="T4" fmla="*/ 3 w 77"/>
              <a:gd name="T5" fmla="*/ 29 h 77"/>
              <a:gd name="T6" fmla="*/ 0 w 77"/>
              <a:gd name="T7" fmla="*/ 38 h 77"/>
              <a:gd name="T8" fmla="*/ 13 w 77"/>
              <a:gd name="T9" fmla="*/ 77 h 77"/>
              <a:gd name="T10" fmla="*/ 77 w 77"/>
              <a:gd name="T11" fmla="*/ 63 h 77"/>
              <a:gd name="T12" fmla="*/ 70 w 77"/>
              <a:gd name="T13" fmla="*/ 26 h 77"/>
              <a:gd name="T14" fmla="*/ 11 w 77"/>
              <a:gd name="T15" fmla="*/ 26 h 77"/>
              <a:gd name="T16" fmla="*/ 38 w 77"/>
              <a:gd name="T17" fmla="*/ 2 h 77"/>
              <a:gd name="T18" fmla="*/ 66 w 77"/>
              <a:gd name="T19" fmla="*/ 26 h 77"/>
              <a:gd name="T20" fmla="*/ 72 w 77"/>
              <a:gd name="T21" fmla="*/ 31 h 77"/>
              <a:gd name="T22" fmla="*/ 61 w 77"/>
              <a:gd name="T23" fmla="*/ 41 h 77"/>
              <a:gd name="T24" fmla="*/ 59 w 77"/>
              <a:gd name="T25" fmla="*/ 29 h 77"/>
              <a:gd name="T26" fmla="*/ 17 w 77"/>
              <a:gd name="T27" fmla="*/ 29 h 77"/>
              <a:gd name="T28" fmla="*/ 16 w 77"/>
              <a:gd name="T29" fmla="*/ 39 h 77"/>
              <a:gd name="T30" fmla="*/ 8 w 77"/>
              <a:gd name="T31" fmla="*/ 29 h 77"/>
              <a:gd name="T32" fmla="*/ 58 w 77"/>
              <a:gd name="T33" fmla="*/ 43 h 77"/>
              <a:gd name="T34" fmla="*/ 19 w 77"/>
              <a:gd name="T35" fmla="*/ 42 h 77"/>
              <a:gd name="T36" fmla="*/ 58 w 77"/>
              <a:gd name="T37" fmla="*/ 31 h 77"/>
              <a:gd name="T38" fmla="*/ 64 w 77"/>
              <a:gd name="T39" fmla="*/ 74 h 77"/>
              <a:gd name="T40" fmla="*/ 3 w 77"/>
              <a:gd name="T41" fmla="*/ 63 h 77"/>
              <a:gd name="T42" fmla="*/ 4 w 77"/>
              <a:gd name="T43" fmla="*/ 32 h 77"/>
              <a:gd name="T44" fmla="*/ 16 w 77"/>
              <a:gd name="T45" fmla="*/ 43 h 77"/>
              <a:gd name="T46" fmla="*/ 39 w 77"/>
              <a:gd name="T47" fmla="*/ 62 h 77"/>
              <a:gd name="T48" fmla="*/ 60 w 77"/>
              <a:gd name="T49" fmla="*/ 45 h 77"/>
              <a:gd name="T50" fmla="*/ 61 w 77"/>
              <a:gd name="T51" fmla="*/ 44 h 77"/>
              <a:gd name="T52" fmla="*/ 73 w 77"/>
              <a:gd name="T53" fmla="*/ 33 h 77"/>
              <a:gd name="T54" fmla="*/ 75 w 77"/>
              <a:gd name="T55" fmla="*/ 63 h 77"/>
              <a:gd name="T56" fmla="*/ 55 w 77"/>
              <a:gd name="T57" fmla="*/ 52 h 77"/>
              <a:gd name="T58" fmla="*/ 55 w 77"/>
              <a:gd name="T59" fmla="*/ 54 h 77"/>
              <a:gd name="T60" fmla="*/ 71 w 77"/>
              <a:gd name="T61" fmla="*/ 70 h 77"/>
              <a:gd name="T62" fmla="*/ 72 w 77"/>
              <a:gd name="T63" fmla="*/ 68 h 77"/>
              <a:gd name="T64" fmla="*/ 21 w 77"/>
              <a:gd name="T65" fmla="*/ 53 h 77"/>
              <a:gd name="T66" fmla="*/ 7 w 77"/>
              <a:gd name="T67" fmla="*/ 69 h 77"/>
              <a:gd name="T68" fmla="*/ 8 w 77"/>
              <a:gd name="T69" fmla="*/ 69 h 77"/>
              <a:gd name="T70" fmla="*/ 23 w 77"/>
              <a:gd name="T71" fmla="*/ 5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77">
                <a:moveTo>
                  <a:pt x="70" y="26"/>
                </a:moveTo>
                <a:cubicBezTo>
                  <a:pt x="39" y="0"/>
                  <a:pt x="39" y="0"/>
                  <a:pt x="39" y="0"/>
                </a:cubicBezTo>
                <a:cubicBezTo>
                  <a:pt x="37" y="0"/>
                  <a:pt x="37" y="0"/>
                  <a:pt x="37" y="0"/>
                </a:cubicBezTo>
                <a:cubicBezTo>
                  <a:pt x="6" y="27"/>
                  <a:pt x="6" y="27"/>
                  <a:pt x="6" y="27"/>
                </a:cubicBezTo>
                <a:cubicBezTo>
                  <a:pt x="5" y="27"/>
                  <a:pt x="4" y="28"/>
                  <a:pt x="3" y="29"/>
                </a:cubicBezTo>
                <a:cubicBezTo>
                  <a:pt x="3" y="29"/>
                  <a:pt x="3" y="29"/>
                  <a:pt x="3" y="29"/>
                </a:cubicBezTo>
                <a:cubicBezTo>
                  <a:pt x="3" y="29"/>
                  <a:pt x="3" y="29"/>
                  <a:pt x="3" y="29"/>
                </a:cubicBezTo>
                <a:cubicBezTo>
                  <a:pt x="1" y="32"/>
                  <a:pt x="0" y="35"/>
                  <a:pt x="0" y="38"/>
                </a:cubicBezTo>
                <a:cubicBezTo>
                  <a:pt x="0" y="63"/>
                  <a:pt x="0" y="63"/>
                  <a:pt x="0" y="63"/>
                </a:cubicBezTo>
                <a:cubicBezTo>
                  <a:pt x="0" y="71"/>
                  <a:pt x="6" y="77"/>
                  <a:pt x="13" y="77"/>
                </a:cubicBezTo>
                <a:cubicBezTo>
                  <a:pt x="64" y="77"/>
                  <a:pt x="64" y="77"/>
                  <a:pt x="64" y="77"/>
                </a:cubicBezTo>
                <a:cubicBezTo>
                  <a:pt x="71" y="77"/>
                  <a:pt x="77" y="71"/>
                  <a:pt x="77" y="63"/>
                </a:cubicBezTo>
                <a:cubicBezTo>
                  <a:pt x="77" y="38"/>
                  <a:pt x="77" y="38"/>
                  <a:pt x="77" y="38"/>
                </a:cubicBezTo>
                <a:cubicBezTo>
                  <a:pt x="77" y="33"/>
                  <a:pt x="74" y="28"/>
                  <a:pt x="70" y="26"/>
                </a:cubicBezTo>
                <a:close/>
                <a:moveTo>
                  <a:pt x="8" y="29"/>
                </a:moveTo>
                <a:cubicBezTo>
                  <a:pt x="11" y="26"/>
                  <a:pt x="11" y="26"/>
                  <a:pt x="11" y="26"/>
                </a:cubicBezTo>
                <a:cubicBezTo>
                  <a:pt x="13" y="25"/>
                  <a:pt x="13" y="25"/>
                  <a:pt x="13" y="25"/>
                </a:cubicBezTo>
                <a:cubicBezTo>
                  <a:pt x="38" y="2"/>
                  <a:pt x="38" y="2"/>
                  <a:pt x="38" y="2"/>
                </a:cubicBezTo>
                <a:cubicBezTo>
                  <a:pt x="64" y="25"/>
                  <a:pt x="64" y="25"/>
                  <a:pt x="64" y="25"/>
                </a:cubicBezTo>
                <a:cubicBezTo>
                  <a:pt x="66" y="26"/>
                  <a:pt x="66" y="26"/>
                  <a:pt x="66" y="26"/>
                </a:cubicBezTo>
                <a:cubicBezTo>
                  <a:pt x="69" y="28"/>
                  <a:pt x="69" y="28"/>
                  <a:pt x="69" y="28"/>
                </a:cubicBezTo>
                <a:cubicBezTo>
                  <a:pt x="72" y="31"/>
                  <a:pt x="72" y="31"/>
                  <a:pt x="72" y="31"/>
                </a:cubicBezTo>
                <a:cubicBezTo>
                  <a:pt x="61" y="40"/>
                  <a:pt x="61" y="40"/>
                  <a:pt x="61" y="40"/>
                </a:cubicBezTo>
                <a:cubicBezTo>
                  <a:pt x="61" y="41"/>
                  <a:pt x="61" y="41"/>
                  <a:pt x="61" y="41"/>
                </a:cubicBezTo>
                <a:cubicBezTo>
                  <a:pt x="61" y="30"/>
                  <a:pt x="61" y="30"/>
                  <a:pt x="61" y="30"/>
                </a:cubicBezTo>
                <a:cubicBezTo>
                  <a:pt x="59" y="29"/>
                  <a:pt x="59" y="29"/>
                  <a:pt x="59" y="29"/>
                </a:cubicBezTo>
                <a:cubicBezTo>
                  <a:pt x="17" y="29"/>
                  <a:pt x="17" y="29"/>
                  <a:pt x="17" y="29"/>
                </a:cubicBezTo>
                <a:cubicBezTo>
                  <a:pt x="17" y="29"/>
                  <a:pt x="17" y="29"/>
                  <a:pt x="17" y="29"/>
                </a:cubicBezTo>
                <a:cubicBezTo>
                  <a:pt x="16" y="30"/>
                  <a:pt x="16" y="30"/>
                  <a:pt x="16" y="30"/>
                </a:cubicBezTo>
                <a:cubicBezTo>
                  <a:pt x="16" y="39"/>
                  <a:pt x="16" y="39"/>
                  <a:pt x="16" y="39"/>
                </a:cubicBezTo>
                <a:cubicBezTo>
                  <a:pt x="6" y="30"/>
                  <a:pt x="6" y="30"/>
                  <a:pt x="6" y="30"/>
                </a:cubicBezTo>
                <a:lnTo>
                  <a:pt x="8" y="29"/>
                </a:lnTo>
                <a:close/>
                <a:moveTo>
                  <a:pt x="58" y="31"/>
                </a:moveTo>
                <a:cubicBezTo>
                  <a:pt x="58" y="43"/>
                  <a:pt x="58" y="43"/>
                  <a:pt x="58" y="43"/>
                </a:cubicBezTo>
                <a:cubicBezTo>
                  <a:pt x="40" y="59"/>
                  <a:pt x="40" y="59"/>
                  <a:pt x="40" y="59"/>
                </a:cubicBezTo>
                <a:cubicBezTo>
                  <a:pt x="19" y="42"/>
                  <a:pt x="19" y="42"/>
                  <a:pt x="19" y="42"/>
                </a:cubicBezTo>
                <a:cubicBezTo>
                  <a:pt x="19" y="31"/>
                  <a:pt x="19" y="31"/>
                  <a:pt x="19" y="31"/>
                </a:cubicBezTo>
                <a:lnTo>
                  <a:pt x="58" y="31"/>
                </a:lnTo>
                <a:close/>
                <a:moveTo>
                  <a:pt x="75" y="63"/>
                </a:moveTo>
                <a:cubicBezTo>
                  <a:pt x="75" y="69"/>
                  <a:pt x="70" y="74"/>
                  <a:pt x="64" y="74"/>
                </a:cubicBezTo>
                <a:cubicBezTo>
                  <a:pt x="13" y="74"/>
                  <a:pt x="13" y="74"/>
                  <a:pt x="13" y="74"/>
                </a:cubicBezTo>
                <a:cubicBezTo>
                  <a:pt x="8" y="74"/>
                  <a:pt x="3" y="69"/>
                  <a:pt x="3" y="63"/>
                </a:cubicBezTo>
                <a:cubicBezTo>
                  <a:pt x="3" y="38"/>
                  <a:pt x="3" y="38"/>
                  <a:pt x="3" y="38"/>
                </a:cubicBezTo>
                <a:cubicBezTo>
                  <a:pt x="3" y="36"/>
                  <a:pt x="3" y="34"/>
                  <a:pt x="4" y="32"/>
                </a:cubicBezTo>
                <a:cubicBezTo>
                  <a:pt x="16" y="43"/>
                  <a:pt x="16" y="43"/>
                  <a:pt x="16" y="43"/>
                </a:cubicBezTo>
                <a:cubicBezTo>
                  <a:pt x="16" y="43"/>
                  <a:pt x="16" y="43"/>
                  <a:pt x="16" y="43"/>
                </a:cubicBezTo>
                <a:cubicBezTo>
                  <a:pt x="16" y="43"/>
                  <a:pt x="16" y="43"/>
                  <a:pt x="16" y="43"/>
                </a:cubicBezTo>
                <a:cubicBezTo>
                  <a:pt x="39" y="62"/>
                  <a:pt x="39" y="62"/>
                  <a:pt x="39" y="62"/>
                </a:cubicBezTo>
                <a:cubicBezTo>
                  <a:pt x="40" y="62"/>
                  <a:pt x="40" y="62"/>
                  <a:pt x="40" y="62"/>
                </a:cubicBezTo>
                <a:cubicBezTo>
                  <a:pt x="60" y="45"/>
                  <a:pt x="60" y="45"/>
                  <a:pt x="60" y="45"/>
                </a:cubicBezTo>
                <a:cubicBezTo>
                  <a:pt x="60" y="45"/>
                  <a:pt x="60" y="45"/>
                  <a:pt x="60" y="45"/>
                </a:cubicBezTo>
                <a:cubicBezTo>
                  <a:pt x="61" y="44"/>
                  <a:pt x="61" y="44"/>
                  <a:pt x="61" y="44"/>
                </a:cubicBezTo>
                <a:cubicBezTo>
                  <a:pt x="61" y="44"/>
                  <a:pt x="61" y="44"/>
                  <a:pt x="61" y="44"/>
                </a:cubicBezTo>
                <a:cubicBezTo>
                  <a:pt x="73" y="33"/>
                  <a:pt x="73" y="33"/>
                  <a:pt x="73" y="33"/>
                </a:cubicBezTo>
                <a:cubicBezTo>
                  <a:pt x="74" y="34"/>
                  <a:pt x="75" y="36"/>
                  <a:pt x="75" y="38"/>
                </a:cubicBezTo>
                <a:lnTo>
                  <a:pt x="75" y="63"/>
                </a:lnTo>
                <a:close/>
                <a:moveTo>
                  <a:pt x="57" y="52"/>
                </a:moveTo>
                <a:cubicBezTo>
                  <a:pt x="57" y="52"/>
                  <a:pt x="56" y="52"/>
                  <a:pt x="55" y="52"/>
                </a:cubicBezTo>
                <a:cubicBezTo>
                  <a:pt x="55" y="53"/>
                  <a:pt x="55" y="54"/>
                  <a:pt x="55" y="54"/>
                </a:cubicBezTo>
                <a:cubicBezTo>
                  <a:pt x="55" y="54"/>
                  <a:pt x="55" y="54"/>
                  <a:pt x="55" y="54"/>
                </a:cubicBezTo>
                <a:cubicBezTo>
                  <a:pt x="60" y="59"/>
                  <a:pt x="65" y="64"/>
                  <a:pt x="70" y="69"/>
                </a:cubicBezTo>
                <a:cubicBezTo>
                  <a:pt x="71" y="70"/>
                  <a:pt x="71" y="70"/>
                  <a:pt x="71" y="70"/>
                </a:cubicBezTo>
                <a:cubicBezTo>
                  <a:pt x="72" y="69"/>
                  <a:pt x="72" y="69"/>
                  <a:pt x="72" y="69"/>
                </a:cubicBezTo>
                <a:cubicBezTo>
                  <a:pt x="73" y="69"/>
                  <a:pt x="73" y="68"/>
                  <a:pt x="72" y="68"/>
                </a:cubicBezTo>
                <a:cubicBezTo>
                  <a:pt x="67" y="63"/>
                  <a:pt x="62" y="57"/>
                  <a:pt x="57" y="52"/>
                </a:cubicBezTo>
                <a:close/>
                <a:moveTo>
                  <a:pt x="21" y="53"/>
                </a:moveTo>
                <a:cubicBezTo>
                  <a:pt x="16" y="58"/>
                  <a:pt x="11" y="62"/>
                  <a:pt x="7" y="67"/>
                </a:cubicBezTo>
                <a:cubicBezTo>
                  <a:pt x="6" y="68"/>
                  <a:pt x="6" y="69"/>
                  <a:pt x="7" y="69"/>
                </a:cubicBezTo>
                <a:cubicBezTo>
                  <a:pt x="7" y="69"/>
                  <a:pt x="7" y="69"/>
                  <a:pt x="7" y="69"/>
                </a:cubicBezTo>
                <a:cubicBezTo>
                  <a:pt x="8" y="69"/>
                  <a:pt x="8" y="69"/>
                  <a:pt x="8" y="69"/>
                </a:cubicBezTo>
                <a:cubicBezTo>
                  <a:pt x="13" y="64"/>
                  <a:pt x="18" y="60"/>
                  <a:pt x="23" y="55"/>
                </a:cubicBezTo>
                <a:cubicBezTo>
                  <a:pt x="23" y="54"/>
                  <a:pt x="23" y="53"/>
                  <a:pt x="23" y="53"/>
                </a:cubicBezTo>
                <a:cubicBezTo>
                  <a:pt x="22" y="52"/>
                  <a:pt x="21" y="52"/>
                  <a:pt x="21" y="5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61" name="Freeform 169"/>
          <p:cNvSpPr>
            <a:spLocks noEditPoints="1"/>
          </p:cNvSpPr>
          <p:nvPr/>
        </p:nvSpPr>
        <p:spPr bwMode="auto">
          <a:xfrm>
            <a:off x="4582588" y="2186000"/>
            <a:ext cx="322093" cy="214729"/>
          </a:xfrm>
          <a:custGeom>
            <a:avLst/>
            <a:gdLst>
              <a:gd name="T0" fmla="*/ 64 w 81"/>
              <a:gd name="T1" fmla="*/ 0 h 54"/>
              <a:gd name="T2" fmla="*/ 62 w 81"/>
              <a:gd name="T3" fmla="*/ 0 h 54"/>
              <a:gd name="T4" fmla="*/ 62 w 81"/>
              <a:gd name="T5" fmla="*/ 4 h 54"/>
              <a:gd name="T6" fmla="*/ 62 w 81"/>
              <a:gd name="T7" fmla="*/ 4 h 54"/>
              <a:gd name="T8" fmla="*/ 56 w 81"/>
              <a:gd name="T9" fmla="*/ 4 h 54"/>
              <a:gd name="T10" fmla="*/ 56 w 81"/>
              <a:gd name="T11" fmla="*/ 4 h 54"/>
              <a:gd name="T12" fmla="*/ 55 w 81"/>
              <a:gd name="T13" fmla="*/ 0 h 54"/>
              <a:gd name="T14" fmla="*/ 26 w 81"/>
              <a:gd name="T15" fmla="*/ 0 h 54"/>
              <a:gd name="T16" fmla="*/ 25 w 81"/>
              <a:gd name="T17" fmla="*/ 4 h 54"/>
              <a:gd name="T18" fmla="*/ 25 w 81"/>
              <a:gd name="T19" fmla="*/ 4 h 54"/>
              <a:gd name="T20" fmla="*/ 19 w 81"/>
              <a:gd name="T21" fmla="*/ 4 h 54"/>
              <a:gd name="T22" fmla="*/ 19 w 81"/>
              <a:gd name="T23" fmla="*/ 4 h 54"/>
              <a:gd name="T24" fmla="*/ 19 w 81"/>
              <a:gd name="T25" fmla="*/ 0 h 54"/>
              <a:gd name="T26" fmla="*/ 17 w 81"/>
              <a:gd name="T27" fmla="*/ 0 h 54"/>
              <a:gd name="T28" fmla="*/ 0 w 81"/>
              <a:gd name="T29" fmla="*/ 17 h 54"/>
              <a:gd name="T30" fmla="*/ 0 w 81"/>
              <a:gd name="T31" fmla="*/ 37 h 54"/>
              <a:gd name="T32" fmla="*/ 17 w 81"/>
              <a:gd name="T33" fmla="*/ 54 h 54"/>
              <a:gd name="T34" fmla="*/ 64 w 81"/>
              <a:gd name="T35" fmla="*/ 54 h 54"/>
              <a:gd name="T36" fmla="*/ 81 w 81"/>
              <a:gd name="T37" fmla="*/ 37 h 54"/>
              <a:gd name="T38" fmla="*/ 81 w 81"/>
              <a:gd name="T39" fmla="*/ 17 h 54"/>
              <a:gd name="T40" fmla="*/ 64 w 81"/>
              <a:gd name="T41" fmla="*/ 0 h 54"/>
              <a:gd name="T42" fmla="*/ 49 w 81"/>
              <a:gd name="T43" fmla="*/ 40 h 54"/>
              <a:gd name="T44" fmla="*/ 32 w 81"/>
              <a:gd name="T45" fmla="*/ 40 h 54"/>
              <a:gd name="T46" fmla="*/ 32 w 81"/>
              <a:gd name="T47" fmla="*/ 38 h 54"/>
              <a:gd name="T48" fmla="*/ 37 w 81"/>
              <a:gd name="T49" fmla="*/ 30 h 54"/>
              <a:gd name="T50" fmla="*/ 36 w 81"/>
              <a:gd name="T51" fmla="*/ 27 h 54"/>
              <a:gd name="T52" fmla="*/ 32 w 81"/>
              <a:gd name="T53" fmla="*/ 27 h 54"/>
              <a:gd name="T54" fmla="*/ 32 w 81"/>
              <a:gd name="T55" fmla="*/ 25 h 54"/>
              <a:gd name="T56" fmla="*/ 36 w 81"/>
              <a:gd name="T57" fmla="*/ 25 h 54"/>
              <a:gd name="T58" fmla="*/ 36 w 81"/>
              <a:gd name="T59" fmla="*/ 20 h 54"/>
              <a:gd name="T60" fmla="*/ 44 w 81"/>
              <a:gd name="T61" fmla="*/ 12 h 54"/>
              <a:gd name="T62" fmla="*/ 48 w 81"/>
              <a:gd name="T63" fmla="*/ 13 h 54"/>
              <a:gd name="T64" fmla="*/ 47 w 81"/>
              <a:gd name="T65" fmla="*/ 16 h 54"/>
              <a:gd name="T66" fmla="*/ 44 w 81"/>
              <a:gd name="T67" fmla="*/ 15 h 54"/>
              <a:gd name="T68" fmla="*/ 39 w 81"/>
              <a:gd name="T69" fmla="*/ 20 h 54"/>
              <a:gd name="T70" fmla="*/ 40 w 81"/>
              <a:gd name="T71" fmla="*/ 25 h 54"/>
              <a:gd name="T72" fmla="*/ 46 w 81"/>
              <a:gd name="T73" fmla="*/ 25 h 54"/>
              <a:gd name="T74" fmla="*/ 46 w 81"/>
              <a:gd name="T75" fmla="*/ 27 h 54"/>
              <a:gd name="T76" fmla="*/ 40 w 81"/>
              <a:gd name="T77" fmla="*/ 27 h 54"/>
              <a:gd name="T78" fmla="*/ 40 w 81"/>
              <a:gd name="T79" fmla="*/ 32 h 54"/>
              <a:gd name="T80" fmla="*/ 37 w 81"/>
              <a:gd name="T81" fmla="*/ 37 h 54"/>
              <a:gd name="T82" fmla="*/ 37 w 81"/>
              <a:gd name="T83" fmla="*/ 37 h 54"/>
              <a:gd name="T84" fmla="*/ 49 w 81"/>
              <a:gd name="T85" fmla="*/ 37 h 54"/>
              <a:gd name="T86" fmla="*/ 49 w 81"/>
              <a:gd name="T87"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 h="54">
                <a:moveTo>
                  <a:pt x="64" y="0"/>
                </a:moveTo>
                <a:cubicBezTo>
                  <a:pt x="62" y="0"/>
                  <a:pt x="62" y="0"/>
                  <a:pt x="62" y="0"/>
                </a:cubicBezTo>
                <a:cubicBezTo>
                  <a:pt x="62" y="1"/>
                  <a:pt x="62" y="2"/>
                  <a:pt x="62" y="4"/>
                </a:cubicBezTo>
                <a:cubicBezTo>
                  <a:pt x="62" y="4"/>
                  <a:pt x="62" y="4"/>
                  <a:pt x="62" y="4"/>
                </a:cubicBezTo>
                <a:cubicBezTo>
                  <a:pt x="56" y="4"/>
                  <a:pt x="56" y="4"/>
                  <a:pt x="56" y="4"/>
                </a:cubicBezTo>
                <a:cubicBezTo>
                  <a:pt x="56" y="4"/>
                  <a:pt x="56" y="4"/>
                  <a:pt x="56" y="4"/>
                </a:cubicBezTo>
                <a:cubicBezTo>
                  <a:pt x="56" y="2"/>
                  <a:pt x="56" y="1"/>
                  <a:pt x="55" y="0"/>
                </a:cubicBezTo>
                <a:cubicBezTo>
                  <a:pt x="26" y="0"/>
                  <a:pt x="26" y="0"/>
                  <a:pt x="26" y="0"/>
                </a:cubicBezTo>
                <a:cubicBezTo>
                  <a:pt x="26" y="1"/>
                  <a:pt x="25" y="2"/>
                  <a:pt x="25" y="4"/>
                </a:cubicBezTo>
                <a:cubicBezTo>
                  <a:pt x="25" y="4"/>
                  <a:pt x="25" y="4"/>
                  <a:pt x="25" y="4"/>
                </a:cubicBezTo>
                <a:cubicBezTo>
                  <a:pt x="19" y="4"/>
                  <a:pt x="19" y="4"/>
                  <a:pt x="19" y="4"/>
                </a:cubicBezTo>
                <a:cubicBezTo>
                  <a:pt x="19" y="4"/>
                  <a:pt x="19" y="4"/>
                  <a:pt x="19" y="4"/>
                </a:cubicBezTo>
                <a:cubicBezTo>
                  <a:pt x="19" y="2"/>
                  <a:pt x="19" y="1"/>
                  <a:pt x="19" y="0"/>
                </a:cubicBezTo>
                <a:cubicBezTo>
                  <a:pt x="17" y="0"/>
                  <a:pt x="17" y="0"/>
                  <a:pt x="17" y="0"/>
                </a:cubicBezTo>
                <a:cubicBezTo>
                  <a:pt x="8" y="0"/>
                  <a:pt x="0" y="7"/>
                  <a:pt x="0" y="17"/>
                </a:cubicBezTo>
                <a:cubicBezTo>
                  <a:pt x="0" y="37"/>
                  <a:pt x="0" y="37"/>
                  <a:pt x="0" y="37"/>
                </a:cubicBezTo>
                <a:cubicBezTo>
                  <a:pt x="0" y="46"/>
                  <a:pt x="8" y="54"/>
                  <a:pt x="17" y="54"/>
                </a:cubicBezTo>
                <a:cubicBezTo>
                  <a:pt x="64" y="54"/>
                  <a:pt x="64" y="54"/>
                  <a:pt x="64" y="54"/>
                </a:cubicBezTo>
                <a:cubicBezTo>
                  <a:pt x="74" y="54"/>
                  <a:pt x="81" y="46"/>
                  <a:pt x="81" y="37"/>
                </a:cubicBezTo>
                <a:cubicBezTo>
                  <a:pt x="81" y="17"/>
                  <a:pt x="81" y="17"/>
                  <a:pt x="81" y="17"/>
                </a:cubicBezTo>
                <a:cubicBezTo>
                  <a:pt x="81" y="7"/>
                  <a:pt x="74" y="0"/>
                  <a:pt x="64" y="0"/>
                </a:cubicBezTo>
                <a:close/>
                <a:moveTo>
                  <a:pt x="49" y="40"/>
                </a:moveTo>
                <a:cubicBezTo>
                  <a:pt x="32" y="40"/>
                  <a:pt x="32" y="40"/>
                  <a:pt x="32" y="40"/>
                </a:cubicBezTo>
                <a:cubicBezTo>
                  <a:pt x="32" y="38"/>
                  <a:pt x="32" y="38"/>
                  <a:pt x="32" y="38"/>
                </a:cubicBezTo>
                <a:cubicBezTo>
                  <a:pt x="35" y="36"/>
                  <a:pt x="37" y="34"/>
                  <a:pt x="37" y="30"/>
                </a:cubicBezTo>
                <a:cubicBezTo>
                  <a:pt x="37" y="29"/>
                  <a:pt x="37" y="28"/>
                  <a:pt x="36" y="27"/>
                </a:cubicBezTo>
                <a:cubicBezTo>
                  <a:pt x="32" y="27"/>
                  <a:pt x="32" y="27"/>
                  <a:pt x="32" y="27"/>
                </a:cubicBezTo>
                <a:cubicBezTo>
                  <a:pt x="32" y="25"/>
                  <a:pt x="32" y="25"/>
                  <a:pt x="32" y="25"/>
                </a:cubicBezTo>
                <a:cubicBezTo>
                  <a:pt x="36" y="25"/>
                  <a:pt x="36" y="25"/>
                  <a:pt x="36" y="25"/>
                </a:cubicBezTo>
                <a:cubicBezTo>
                  <a:pt x="36" y="23"/>
                  <a:pt x="36" y="22"/>
                  <a:pt x="36" y="20"/>
                </a:cubicBezTo>
                <a:cubicBezTo>
                  <a:pt x="36" y="15"/>
                  <a:pt x="39" y="12"/>
                  <a:pt x="44" y="12"/>
                </a:cubicBezTo>
                <a:cubicBezTo>
                  <a:pt x="46" y="12"/>
                  <a:pt x="47" y="12"/>
                  <a:pt x="48" y="13"/>
                </a:cubicBezTo>
                <a:cubicBezTo>
                  <a:pt x="47" y="16"/>
                  <a:pt x="47" y="16"/>
                  <a:pt x="47" y="16"/>
                </a:cubicBezTo>
                <a:cubicBezTo>
                  <a:pt x="47" y="15"/>
                  <a:pt x="45" y="15"/>
                  <a:pt x="44" y="15"/>
                </a:cubicBezTo>
                <a:cubicBezTo>
                  <a:pt x="40" y="15"/>
                  <a:pt x="39" y="17"/>
                  <a:pt x="39" y="20"/>
                </a:cubicBezTo>
                <a:cubicBezTo>
                  <a:pt x="39" y="22"/>
                  <a:pt x="39" y="23"/>
                  <a:pt x="40" y="25"/>
                </a:cubicBezTo>
                <a:cubicBezTo>
                  <a:pt x="46" y="25"/>
                  <a:pt x="46" y="25"/>
                  <a:pt x="46" y="25"/>
                </a:cubicBezTo>
                <a:cubicBezTo>
                  <a:pt x="46" y="27"/>
                  <a:pt x="46" y="27"/>
                  <a:pt x="46" y="27"/>
                </a:cubicBezTo>
                <a:cubicBezTo>
                  <a:pt x="40" y="27"/>
                  <a:pt x="40" y="27"/>
                  <a:pt x="40" y="27"/>
                </a:cubicBezTo>
                <a:cubicBezTo>
                  <a:pt x="40" y="29"/>
                  <a:pt x="40" y="31"/>
                  <a:pt x="40" y="32"/>
                </a:cubicBezTo>
                <a:cubicBezTo>
                  <a:pt x="39" y="34"/>
                  <a:pt x="38" y="35"/>
                  <a:pt x="37" y="37"/>
                </a:cubicBezTo>
                <a:cubicBezTo>
                  <a:pt x="37" y="37"/>
                  <a:pt x="37" y="37"/>
                  <a:pt x="37" y="37"/>
                </a:cubicBezTo>
                <a:cubicBezTo>
                  <a:pt x="49" y="37"/>
                  <a:pt x="49" y="37"/>
                  <a:pt x="49" y="37"/>
                </a:cubicBezTo>
                <a:lnTo>
                  <a:pt x="49" y="4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62" name="Freeform 170"/>
          <p:cNvSpPr>
            <a:spLocks/>
          </p:cNvSpPr>
          <p:nvPr/>
        </p:nvSpPr>
        <p:spPr bwMode="auto">
          <a:xfrm>
            <a:off x="4663111" y="2133996"/>
            <a:ext cx="162725" cy="63747"/>
          </a:xfrm>
          <a:custGeom>
            <a:avLst/>
            <a:gdLst>
              <a:gd name="T0" fmla="*/ 41 w 41"/>
              <a:gd name="T1" fmla="*/ 13 h 16"/>
              <a:gd name="T2" fmla="*/ 30 w 41"/>
              <a:gd name="T3" fmla="*/ 0 h 16"/>
              <a:gd name="T4" fmla="*/ 11 w 41"/>
              <a:gd name="T5" fmla="*/ 0 h 16"/>
              <a:gd name="T6" fmla="*/ 0 w 41"/>
              <a:gd name="T7" fmla="*/ 13 h 16"/>
              <a:gd name="T8" fmla="*/ 0 w 41"/>
              <a:gd name="T9" fmla="*/ 16 h 16"/>
              <a:gd name="T10" fmla="*/ 4 w 41"/>
              <a:gd name="T11" fmla="*/ 16 h 16"/>
              <a:gd name="T12" fmla="*/ 5 w 41"/>
              <a:gd name="T13" fmla="*/ 13 h 16"/>
              <a:gd name="T14" fmla="*/ 14 w 41"/>
              <a:gd name="T15" fmla="*/ 3 h 16"/>
              <a:gd name="T16" fmla="*/ 27 w 41"/>
              <a:gd name="T17" fmla="*/ 3 h 16"/>
              <a:gd name="T18" fmla="*/ 36 w 41"/>
              <a:gd name="T19" fmla="*/ 13 h 16"/>
              <a:gd name="T20" fmla="*/ 37 w 41"/>
              <a:gd name="T21" fmla="*/ 16 h 16"/>
              <a:gd name="T22" fmla="*/ 41 w 41"/>
              <a:gd name="T23" fmla="*/ 16 h 16"/>
              <a:gd name="T24" fmla="*/ 41 w 41"/>
              <a:gd name="T2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16">
                <a:moveTo>
                  <a:pt x="41" y="13"/>
                </a:moveTo>
                <a:cubicBezTo>
                  <a:pt x="39" y="5"/>
                  <a:pt x="35" y="0"/>
                  <a:pt x="30" y="0"/>
                </a:cubicBezTo>
                <a:cubicBezTo>
                  <a:pt x="11" y="0"/>
                  <a:pt x="11" y="0"/>
                  <a:pt x="11" y="0"/>
                </a:cubicBezTo>
                <a:cubicBezTo>
                  <a:pt x="6" y="0"/>
                  <a:pt x="2" y="5"/>
                  <a:pt x="0" y="13"/>
                </a:cubicBezTo>
                <a:cubicBezTo>
                  <a:pt x="0" y="14"/>
                  <a:pt x="0" y="15"/>
                  <a:pt x="0" y="16"/>
                </a:cubicBezTo>
                <a:cubicBezTo>
                  <a:pt x="4" y="16"/>
                  <a:pt x="4" y="16"/>
                  <a:pt x="4" y="16"/>
                </a:cubicBezTo>
                <a:cubicBezTo>
                  <a:pt x="4" y="15"/>
                  <a:pt x="5" y="14"/>
                  <a:pt x="5" y="13"/>
                </a:cubicBezTo>
                <a:cubicBezTo>
                  <a:pt x="6" y="7"/>
                  <a:pt x="10" y="3"/>
                  <a:pt x="14" y="3"/>
                </a:cubicBezTo>
                <a:cubicBezTo>
                  <a:pt x="27" y="3"/>
                  <a:pt x="27" y="3"/>
                  <a:pt x="27" y="3"/>
                </a:cubicBezTo>
                <a:cubicBezTo>
                  <a:pt x="32" y="3"/>
                  <a:pt x="35" y="7"/>
                  <a:pt x="36" y="13"/>
                </a:cubicBezTo>
                <a:cubicBezTo>
                  <a:pt x="37" y="14"/>
                  <a:pt x="37" y="15"/>
                  <a:pt x="37" y="16"/>
                </a:cubicBezTo>
                <a:cubicBezTo>
                  <a:pt x="41" y="16"/>
                  <a:pt x="41" y="16"/>
                  <a:pt x="41" y="16"/>
                </a:cubicBezTo>
                <a:cubicBezTo>
                  <a:pt x="41" y="15"/>
                  <a:pt x="41" y="14"/>
                  <a:pt x="41" y="1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63" name="Freeform 171"/>
          <p:cNvSpPr>
            <a:spLocks noEditPoints="1"/>
          </p:cNvSpPr>
          <p:nvPr/>
        </p:nvSpPr>
        <p:spPr bwMode="auto">
          <a:xfrm>
            <a:off x="4111191" y="2154127"/>
            <a:ext cx="332158" cy="221439"/>
          </a:xfrm>
          <a:custGeom>
            <a:avLst/>
            <a:gdLst>
              <a:gd name="T0" fmla="*/ 6 w 84"/>
              <a:gd name="T1" fmla="*/ 56 h 56"/>
              <a:gd name="T2" fmla="*/ 0 w 84"/>
              <a:gd name="T3" fmla="*/ 50 h 56"/>
              <a:gd name="T4" fmla="*/ 0 w 84"/>
              <a:gd name="T5" fmla="*/ 7 h 56"/>
              <a:gd name="T6" fmla="*/ 6 w 84"/>
              <a:gd name="T7" fmla="*/ 0 h 56"/>
              <a:gd name="T8" fmla="*/ 77 w 84"/>
              <a:gd name="T9" fmla="*/ 0 h 56"/>
              <a:gd name="T10" fmla="*/ 84 w 84"/>
              <a:gd name="T11" fmla="*/ 7 h 56"/>
              <a:gd name="T12" fmla="*/ 84 w 84"/>
              <a:gd name="T13" fmla="*/ 50 h 56"/>
              <a:gd name="T14" fmla="*/ 77 w 84"/>
              <a:gd name="T15" fmla="*/ 56 h 56"/>
              <a:gd name="T16" fmla="*/ 6 w 84"/>
              <a:gd name="T17" fmla="*/ 56 h 56"/>
              <a:gd name="T18" fmla="*/ 2 w 84"/>
              <a:gd name="T19" fmla="*/ 7 h 56"/>
              <a:gd name="T20" fmla="*/ 2 w 84"/>
              <a:gd name="T21" fmla="*/ 50 h 56"/>
              <a:gd name="T22" fmla="*/ 6 w 84"/>
              <a:gd name="T23" fmla="*/ 54 h 56"/>
              <a:gd name="T24" fmla="*/ 77 w 84"/>
              <a:gd name="T25" fmla="*/ 54 h 56"/>
              <a:gd name="T26" fmla="*/ 82 w 84"/>
              <a:gd name="T27" fmla="*/ 50 h 56"/>
              <a:gd name="T28" fmla="*/ 82 w 84"/>
              <a:gd name="T29" fmla="*/ 7 h 56"/>
              <a:gd name="T30" fmla="*/ 77 w 84"/>
              <a:gd name="T31" fmla="*/ 2 h 56"/>
              <a:gd name="T32" fmla="*/ 6 w 84"/>
              <a:gd name="T33" fmla="*/ 2 h 56"/>
              <a:gd name="T34" fmla="*/ 2 w 84"/>
              <a:gd name="T35"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56">
                <a:moveTo>
                  <a:pt x="6" y="56"/>
                </a:moveTo>
                <a:cubicBezTo>
                  <a:pt x="2" y="56"/>
                  <a:pt x="0" y="53"/>
                  <a:pt x="0" y="50"/>
                </a:cubicBezTo>
                <a:cubicBezTo>
                  <a:pt x="0" y="7"/>
                  <a:pt x="0" y="7"/>
                  <a:pt x="0" y="7"/>
                </a:cubicBezTo>
                <a:cubicBezTo>
                  <a:pt x="0" y="3"/>
                  <a:pt x="2" y="0"/>
                  <a:pt x="6" y="0"/>
                </a:cubicBezTo>
                <a:cubicBezTo>
                  <a:pt x="77" y="0"/>
                  <a:pt x="77" y="0"/>
                  <a:pt x="77" y="0"/>
                </a:cubicBezTo>
                <a:cubicBezTo>
                  <a:pt x="81" y="0"/>
                  <a:pt x="84" y="3"/>
                  <a:pt x="84" y="7"/>
                </a:cubicBezTo>
                <a:cubicBezTo>
                  <a:pt x="84" y="50"/>
                  <a:pt x="84" y="50"/>
                  <a:pt x="84" y="50"/>
                </a:cubicBezTo>
                <a:cubicBezTo>
                  <a:pt x="84" y="53"/>
                  <a:pt x="81" y="56"/>
                  <a:pt x="77" y="56"/>
                </a:cubicBezTo>
                <a:lnTo>
                  <a:pt x="6" y="56"/>
                </a:lnTo>
                <a:close/>
                <a:moveTo>
                  <a:pt x="2" y="7"/>
                </a:moveTo>
                <a:cubicBezTo>
                  <a:pt x="2" y="50"/>
                  <a:pt x="2" y="50"/>
                  <a:pt x="2" y="50"/>
                </a:cubicBezTo>
                <a:cubicBezTo>
                  <a:pt x="2" y="52"/>
                  <a:pt x="4" y="54"/>
                  <a:pt x="6" y="54"/>
                </a:cubicBezTo>
                <a:cubicBezTo>
                  <a:pt x="77" y="54"/>
                  <a:pt x="77" y="54"/>
                  <a:pt x="77" y="54"/>
                </a:cubicBezTo>
                <a:cubicBezTo>
                  <a:pt x="80" y="54"/>
                  <a:pt x="82" y="52"/>
                  <a:pt x="82" y="50"/>
                </a:cubicBezTo>
                <a:cubicBezTo>
                  <a:pt x="82" y="7"/>
                  <a:pt x="82" y="7"/>
                  <a:pt x="82" y="7"/>
                </a:cubicBezTo>
                <a:cubicBezTo>
                  <a:pt x="82" y="4"/>
                  <a:pt x="80" y="2"/>
                  <a:pt x="77" y="2"/>
                </a:cubicBezTo>
                <a:cubicBezTo>
                  <a:pt x="6" y="2"/>
                  <a:pt x="6" y="2"/>
                  <a:pt x="6" y="2"/>
                </a:cubicBezTo>
                <a:cubicBezTo>
                  <a:pt x="4" y="2"/>
                  <a:pt x="2" y="4"/>
                  <a:pt x="2" y="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64" name="Freeform 172"/>
          <p:cNvSpPr>
            <a:spLocks/>
          </p:cNvSpPr>
          <p:nvPr/>
        </p:nvSpPr>
        <p:spPr bwMode="auto">
          <a:xfrm>
            <a:off x="4126290" y="2256457"/>
            <a:ext cx="107364" cy="75491"/>
          </a:xfrm>
          <a:custGeom>
            <a:avLst/>
            <a:gdLst>
              <a:gd name="T0" fmla="*/ 22 w 27"/>
              <a:gd name="T1" fmla="*/ 0 h 19"/>
              <a:gd name="T2" fmla="*/ 20 w 27"/>
              <a:gd name="T3" fmla="*/ 6 h 19"/>
              <a:gd name="T4" fmla="*/ 14 w 27"/>
              <a:gd name="T5" fmla="*/ 19 h 19"/>
              <a:gd name="T6" fmla="*/ 8 w 27"/>
              <a:gd name="T7" fmla="*/ 6 h 19"/>
              <a:gd name="T8" fmla="*/ 6 w 27"/>
              <a:gd name="T9" fmla="*/ 0 h 19"/>
              <a:gd name="T10" fmla="*/ 0 w 27"/>
              <a:gd name="T11" fmla="*/ 11 h 19"/>
              <a:gd name="T12" fmla="*/ 0 w 27"/>
              <a:gd name="T13" fmla="*/ 14 h 19"/>
              <a:gd name="T14" fmla="*/ 14 w 27"/>
              <a:gd name="T15" fmla="*/ 19 h 19"/>
              <a:gd name="T16" fmla="*/ 27 w 27"/>
              <a:gd name="T17" fmla="*/ 14 h 19"/>
              <a:gd name="T18" fmla="*/ 27 w 27"/>
              <a:gd name="T19" fmla="*/ 11 h 19"/>
              <a:gd name="T20" fmla="*/ 22 w 27"/>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9">
                <a:moveTo>
                  <a:pt x="22" y="0"/>
                </a:moveTo>
                <a:cubicBezTo>
                  <a:pt x="20" y="6"/>
                  <a:pt x="20" y="6"/>
                  <a:pt x="20" y="6"/>
                </a:cubicBezTo>
                <a:cubicBezTo>
                  <a:pt x="14" y="19"/>
                  <a:pt x="14" y="19"/>
                  <a:pt x="14" y="19"/>
                </a:cubicBezTo>
                <a:cubicBezTo>
                  <a:pt x="8" y="6"/>
                  <a:pt x="8" y="6"/>
                  <a:pt x="8" y="6"/>
                </a:cubicBezTo>
                <a:cubicBezTo>
                  <a:pt x="6" y="0"/>
                  <a:pt x="6" y="0"/>
                  <a:pt x="6" y="0"/>
                </a:cubicBezTo>
                <a:cubicBezTo>
                  <a:pt x="2" y="3"/>
                  <a:pt x="0" y="6"/>
                  <a:pt x="0" y="11"/>
                </a:cubicBezTo>
                <a:cubicBezTo>
                  <a:pt x="0" y="14"/>
                  <a:pt x="0" y="14"/>
                  <a:pt x="0" y="14"/>
                </a:cubicBezTo>
                <a:cubicBezTo>
                  <a:pt x="4" y="17"/>
                  <a:pt x="9" y="19"/>
                  <a:pt x="14" y="19"/>
                </a:cubicBezTo>
                <a:cubicBezTo>
                  <a:pt x="19" y="19"/>
                  <a:pt x="24" y="17"/>
                  <a:pt x="27" y="14"/>
                </a:cubicBezTo>
                <a:cubicBezTo>
                  <a:pt x="27" y="11"/>
                  <a:pt x="27" y="11"/>
                  <a:pt x="27" y="11"/>
                </a:cubicBezTo>
                <a:cubicBezTo>
                  <a:pt x="27" y="7"/>
                  <a:pt x="25" y="3"/>
                  <a:pt x="22"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65" name="Freeform 173"/>
          <p:cNvSpPr>
            <a:spLocks/>
          </p:cNvSpPr>
          <p:nvPr/>
        </p:nvSpPr>
        <p:spPr bwMode="auto">
          <a:xfrm>
            <a:off x="4173262" y="2276588"/>
            <a:ext cx="16776" cy="40262"/>
          </a:xfrm>
          <a:custGeom>
            <a:avLst/>
            <a:gdLst>
              <a:gd name="T0" fmla="*/ 2 w 4"/>
              <a:gd name="T1" fmla="*/ 0 h 10"/>
              <a:gd name="T2" fmla="*/ 0 w 4"/>
              <a:gd name="T3" fmla="*/ 0 h 10"/>
              <a:gd name="T4" fmla="*/ 0 w 4"/>
              <a:gd name="T5" fmla="*/ 8 h 10"/>
              <a:gd name="T6" fmla="*/ 2 w 4"/>
              <a:gd name="T7" fmla="*/ 10 h 10"/>
              <a:gd name="T8" fmla="*/ 4 w 4"/>
              <a:gd name="T9" fmla="*/ 8 h 10"/>
              <a:gd name="T10" fmla="*/ 3 w 4"/>
              <a:gd name="T11" fmla="*/ 0 h 10"/>
              <a:gd name="T12" fmla="*/ 2 w 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2" y="0"/>
                </a:moveTo>
                <a:cubicBezTo>
                  <a:pt x="1" y="0"/>
                  <a:pt x="1" y="0"/>
                  <a:pt x="0" y="0"/>
                </a:cubicBezTo>
                <a:cubicBezTo>
                  <a:pt x="0" y="8"/>
                  <a:pt x="0" y="8"/>
                  <a:pt x="0" y="8"/>
                </a:cubicBezTo>
                <a:cubicBezTo>
                  <a:pt x="2" y="10"/>
                  <a:pt x="2" y="10"/>
                  <a:pt x="2" y="10"/>
                </a:cubicBezTo>
                <a:cubicBezTo>
                  <a:pt x="4" y="8"/>
                  <a:pt x="4" y="8"/>
                  <a:pt x="4" y="8"/>
                </a:cubicBezTo>
                <a:cubicBezTo>
                  <a:pt x="3" y="0"/>
                  <a:pt x="3" y="0"/>
                  <a:pt x="3" y="0"/>
                </a:cubicBezTo>
                <a:cubicBezTo>
                  <a:pt x="3" y="0"/>
                  <a:pt x="2" y="0"/>
                  <a:pt x="2"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66" name="Freeform 174"/>
          <p:cNvSpPr>
            <a:spLocks/>
          </p:cNvSpPr>
          <p:nvPr/>
        </p:nvSpPr>
        <p:spPr bwMode="auto">
          <a:xfrm>
            <a:off x="4146420" y="2189355"/>
            <a:ext cx="67103" cy="78846"/>
          </a:xfrm>
          <a:custGeom>
            <a:avLst/>
            <a:gdLst>
              <a:gd name="T0" fmla="*/ 17 w 17"/>
              <a:gd name="T1" fmla="*/ 13 h 20"/>
              <a:gd name="T2" fmla="*/ 9 w 17"/>
              <a:gd name="T3" fmla="*/ 20 h 20"/>
              <a:gd name="T4" fmla="*/ 0 w 17"/>
              <a:gd name="T5" fmla="*/ 13 h 20"/>
              <a:gd name="T6" fmla="*/ 0 w 17"/>
              <a:gd name="T7" fmla="*/ 8 h 20"/>
              <a:gd name="T8" fmla="*/ 9 w 17"/>
              <a:gd name="T9" fmla="*/ 0 h 20"/>
              <a:gd name="T10" fmla="*/ 17 w 17"/>
              <a:gd name="T11" fmla="*/ 8 h 20"/>
              <a:gd name="T12" fmla="*/ 17 w 17"/>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17" h="20">
                <a:moveTo>
                  <a:pt x="17" y="13"/>
                </a:moveTo>
                <a:cubicBezTo>
                  <a:pt x="17" y="17"/>
                  <a:pt x="13" y="20"/>
                  <a:pt x="9" y="20"/>
                </a:cubicBezTo>
                <a:cubicBezTo>
                  <a:pt x="4" y="20"/>
                  <a:pt x="0" y="17"/>
                  <a:pt x="0" y="13"/>
                </a:cubicBezTo>
                <a:cubicBezTo>
                  <a:pt x="0" y="8"/>
                  <a:pt x="0" y="8"/>
                  <a:pt x="0" y="8"/>
                </a:cubicBezTo>
                <a:cubicBezTo>
                  <a:pt x="0" y="4"/>
                  <a:pt x="4" y="0"/>
                  <a:pt x="9" y="0"/>
                </a:cubicBezTo>
                <a:cubicBezTo>
                  <a:pt x="13" y="0"/>
                  <a:pt x="17" y="4"/>
                  <a:pt x="17" y="8"/>
                </a:cubicBezTo>
                <a:lnTo>
                  <a:pt x="17" y="1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67" name="Rectangle 175"/>
          <p:cNvSpPr>
            <a:spLocks noChangeArrowheads="1"/>
          </p:cNvSpPr>
          <p:nvPr/>
        </p:nvSpPr>
        <p:spPr bwMode="auto">
          <a:xfrm>
            <a:off x="4273916" y="2221229"/>
            <a:ext cx="125818" cy="2013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68" name="Rectangle 176"/>
          <p:cNvSpPr>
            <a:spLocks noChangeArrowheads="1"/>
          </p:cNvSpPr>
          <p:nvPr/>
        </p:nvSpPr>
        <p:spPr bwMode="auto">
          <a:xfrm>
            <a:off x="4273916" y="2261490"/>
            <a:ext cx="125818" cy="2013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69" name="Freeform 177"/>
          <p:cNvSpPr>
            <a:spLocks noEditPoints="1"/>
          </p:cNvSpPr>
          <p:nvPr/>
        </p:nvSpPr>
        <p:spPr bwMode="auto">
          <a:xfrm>
            <a:off x="675535" y="2133996"/>
            <a:ext cx="322093" cy="266734"/>
          </a:xfrm>
          <a:custGeom>
            <a:avLst/>
            <a:gdLst>
              <a:gd name="T0" fmla="*/ 39 w 81"/>
              <a:gd name="T1" fmla="*/ 35 h 67"/>
              <a:gd name="T2" fmla="*/ 37 w 81"/>
              <a:gd name="T3" fmla="*/ 28 h 67"/>
              <a:gd name="T4" fmla="*/ 41 w 81"/>
              <a:gd name="T5" fmla="*/ 43 h 67"/>
              <a:gd name="T6" fmla="*/ 44 w 81"/>
              <a:gd name="T7" fmla="*/ 51 h 67"/>
              <a:gd name="T8" fmla="*/ 44 w 81"/>
              <a:gd name="T9" fmla="*/ 46 h 67"/>
              <a:gd name="T10" fmla="*/ 64 w 81"/>
              <a:gd name="T11" fmla="*/ 13 h 67"/>
              <a:gd name="T12" fmla="*/ 62 w 81"/>
              <a:gd name="T13" fmla="*/ 17 h 67"/>
              <a:gd name="T14" fmla="*/ 56 w 81"/>
              <a:gd name="T15" fmla="*/ 17 h 67"/>
              <a:gd name="T16" fmla="*/ 55 w 81"/>
              <a:gd name="T17" fmla="*/ 13 h 67"/>
              <a:gd name="T18" fmla="*/ 25 w 81"/>
              <a:gd name="T19" fmla="*/ 17 h 67"/>
              <a:gd name="T20" fmla="*/ 19 w 81"/>
              <a:gd name="T21" fmla="*/ 17 h 67"/>
              <a:gd name="T22" fmla="*/ 19 w 81"/>
              <a:gd name="T23" fmla="*/ 13 h 67"/>
              <a:gd name="T24" fmla="*/ 0 w 81"/>
              <a:gd name="T25" fmla="*/ 30 h 67"/>
              <a:gd name="T26" fmla="*/ 17 w 81"/>
              <a:gd name="T27" fmla="*/ 67 h 67"/>
              <a:gd name="T28" fmla="*/ 81 w 81"/>
              <a:gd name="T29" fmla="*/ 50 h 67"/>
              <a:gd name="T30" fmla="*/ 64 w 81"/>
              <a:gd name="T31" fmla="*/ 13 h 67"/>
              <a:gd name="T32" fmla="*/ 41 w 81"/>
              <a:gd name="T33" fmla="*/ 54 h 67"/>
              <a:gd name="T34" fmla="*/ 39 w 81"/>
              <a:gd name="T35" fmla="*/ 57 h 67"/>
              <a:gd name="T36" fmla="*/ 32 w 81"/>
              <a:gd name="T37" fmla="*/ 51 h 67"/>
              <a:gd name="T38" fmla="*/ 33 w 81"/>
              <a:gd name="T39" fmla="*/ 45 h 67"/>
              <a:gd name="T40" fmla="*/ 39 w 81"/>
              <a:gd name="T41" fmla="*/ 42 h 67"/>
              <a:gd name="T42" fmla="*/ 32 w 81"/>
              <a:gd name="T43" fmla="*/ 33 h 67"/>
              <a:gd name="T44" fmla="*/ 39 w 81"/>
              <a:gd name="T45" fmla="*/ 25 h 67"/>
              <a:gd name="T46" fmla="*/ 41 w 81"/>
              <a:gd name="T47" fmla="*/ 23 h 67"/>
              <a:gd name="T48" fmla="*/ 48 w 81"/>
              <a:gd name="T49" fmla="*/ 28 h 67"/>
              <a:gd name="T50" fmla="*/ 46 w 81"/>
              <a:gd name="T51" fmla="*/ 34 h 67"/>
              <a:gd name="T52" fmla="*/ 41 w 81"/>
              <a:gd name="T53" fmla="*/ 27 h 67"/>
              <a:gd name="T54" fmla="*/ 48 w 81"/>
              <a:gd name="T55" fmla="*/ 42 h 67"/>
              <a:gd name="T56" fmla="*/ 47 w 81"/>
              <a:gd name="T57" fmla="*/ 52 h 67"/>
              <a:gd name="T58" fmla="*/ 34 w 81"/>
              <a:gd name="T59" fmla="*/ 3 h 67"/>
              <a:gd name="T60" fmla="*/ 56 w 81"/>
              <a:gd name="T61" fmla="*/ 13 h 67"/>
              <a:gd name="T62" fmla="*/ 61 w 81"/>
              <a:gd name="T63" fmla="*/ 16 h 67"/>
              <a:gd name="T64" fmla="*/ 50 w 81"/>
              <a:gd name="T65" fmla="*/ 0 h 67"/>
              <a:gd name="T66" fmla="*/ 20 w 81"/>
              <a:gd name="T67" fmla="*/ 13 h 67"/>
              <a:gd name="T68" fmla="*/ 24 w 81"/>
              <a:gd name="T69" fmla="*/ 1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1" h="67">
                <a:moveTo>
                  <a:pt x="35" y="30"/>
                </a:moveTo>
                <a:cubicBezTo>
                  <a:pt x="35" y="32"/>
                  <a:pt x="37" y="33"/>
                  <a:pt x="39" y="35"/>
                </a:cubicBezTo>
                <a:cubicBezTo>
                  <a:pt x="39" y="27"/>
                  <a:pt x="39" y="27"/>
                  <a:pt x="39" y="27"/>
                </a:cubicBezTo>
                <a:cubicBezTo>
                  <a:pt x="38" y="27"/>
                  <a:pt x="37" y="27"/>
                  <a:pt x="37" y="28"/>
                </a:cubicBezTo>
                <a:cubicBezTo>
                  <a:pt x="36" y="29"/>
                  <a:pt x="35" y="29"/>
                  <a:pt x="35" y="30"/>
                </a:cubicBezTo>
                <a:close/>
                <a:moveTo>
                  <a:pt x="41" y="43"/>
                </a:moveTo>
                <a:cubicBezTo>
                  <a:pt x="41" y="52"/>
                  <a:pt x="41" y="52"/>
                  <a:pt x="41" y="52"/>
                </a:cubicBezTo>
                <a:cubicBezTo>
                  <a:pt x="42" y="52"/>
                  <a:pt x="43" y="52"/>
                  <a:pt x="44" y="51"/>
                </a:cubicBezTo>
                <a:cubicBezTo>
                  <a:pt x="45" y="50"/>
                  <a:pt x="45" y="49"/>
                  <a:pt x="45" y="48"/>
                </a:cubicBezTo>
                <a:cubicBezTo>
                  <a:pt x="45" y="47"/>
                  <a:pt x="45" y="47"/>
                  <a:pt x="44" y="46"/>
                </a:cubicBezTo>
                <a:cubicBezTo>
                  <a:pt x="44" y="45"/>
                  <a:pt x="43" y="44"/>
                  <a:pt x="41" y="43"/>
                </a:cubicBezTo>
                <a:close/>
                <a:moveTo>
                  <a:pt x="64" y="13"/>
                </a:moveTo>
                <a:cubicBezTo>
                  <a:pt x="62" y="13"/>
                  <a:pt x="62" y="13"/>
                  <a:pt x="62" y="13"/>
                </a:cubicBezTo>
                <a:cubicBezTo>
                  <a:pt x="62" y="14"/>
                  <a:pt x="62" y="15"/>
                  <a:pt x="62" y="17"/>
                </a:cubicBezTo>
                <a:cubicBezTo>
                  <a:pt x="62" y="17"/>
                  <a:pt x="62" y="17"/>
                  <a:pt x="62" y="17"/>
                </a:cubicBezTo>
                <a:cubicBezTo>
                  <a:pt x="56" y="17"/>
                  <a:pt x="56" y="17"/>
                  <a:pt x="56" y="17"/>
                </a:cubicBezTo>
                <a:cubicBezTo>
                  <a:pt x="56" y="17"/>
                  <a:pt x="56" y="17"/>
                  <a:pt x="56" y="17"/>
                </a:cubicBezTo>
                <a:cubicBezTo>
                  <a:pt x="56" y="15"/>
                  <a:pt x="56" y="14"/>
                  <a:pt x="55" y="13"/>
                </a:cubicBezTo>
                <a:cubicBezTo>
                  <a:pt x="26" y="13"/>
                  <a:pt x="26" y="13"/>
                  <a:pt x="26" y="13"/>
                </a:cubicBezTo>
                <a:cubicBezTo>
                  <a:pt x="25" y="14"/>
                  <a:pt x="25" y="15"/>
                  <a:pt x="25" y="17"/>
                </a:cubicBezTo>
                <a:cubicBezTo>
                  <a:pt x="25" y="17"/>
                  <a:pt x="25" y="17"/>
                  <a:pt x="25" y="17"/>
                </a:cubicBezTo>
                <a:cubicBezTo>
                  <a:pt x="19" y="17"/>
                  <a:pt x="19" y="17"/>
                  <a:pt x="19" y="17"/>
                </a:cubicBezTo>
                <a:cubicBezTo>
                  <a:pt x="19" y="17"/>
                  <a:pt x="19" y="17"/>
                  <a:pt x="19" y="17"/>
                </a:cubicBezTo>
                <a:cubicBezTo>
                  <a:pt x="19" y="15"/>
                  <a:pt x="19" y="14"/>
                  <a:pt x="19" y="13"/>
                </a:cubicBezTo>
                <a:cubicBezTo>
                  <a:pt x="17" y="13"/>
                  <a:pt x="17" y="13"/>
                  <a:pt x="17" y="13"/>
                </a:cubicBezTo>
                <a:cubicBezTo>
                  <a:pt x="8" y="13"/>
                  <a:pt x="0" y="20"/>
                  <a:pt x="0" y="30"/>
                </a:cubicBezTo>
                <a:cubicBezTo>
                  <a:pt x="0" y="50"/>
                  <a:pt x="0" y="50"/>
                  <a:pt x="0" y="50"/>
                </a:cubicBezTo>
                <a:cubicBezTo>
                  <a:pt x="0" y="59"/>
                  <a:pt x="8" y="67"/>
                  <a:pt x="17" y="67"/>
                </a:cubicBezTo>
                <a:cubicBezTo>
                  <a:pt x="64" y="67"/>
                  <a:pt x="64" y="67"/>
                  <a:pt x="64" y="67"/>
                </a:cubicBezTo>
                <a:cubicBezTo>
                  <a:pt x="73" y="67"/>
                  <a:pt x="81" y="59"/>
                  <a:pt x="81" y="50"/>
                </a:cubicBezTo>
                <a:cubicBezTo>
                  <a:pt x="81" y="30"/>
                  <a:pt x="81" y="30"/>
                  <a:pt x="81" y="30"/>
                </a:cubicBezTo>
                <a:cubicBezTo>
                  <a:pt x="81" y="20"/>
                  <a:pt x="73" y="13"/>
                  <a:pt x="64" y="13"/>
                </a:cubicBezTo>
                <a:close/>
                <a:moveTo>
                  <a:pt x="47" y="52"/>
                </a:moveTo>
                <a:cubicBezTo>
                  <a:pt x="45" y="53"/>
                  <a:pt x="43" y="54"/>
                  <a:pt x="41" y="54"/>
                </a:cubicBezTo>
                <a:cubicBezTo>
                  <a:pt x="41" y="57"/>
                  <a:pt x="41" y="57"/>
                  <a:pt x="41" y="57"/>
                </a:cubicBezTo>
                <a:cubicBezTo>
                  <a:pt x="39" y="57"/>
                  <a:pt x="39" y="57"/>
                  <a:pt x="39" y="57"/>
                </a:cubicBezTo>
                <a:cubicBezTo>
                  <a:pt x="39" y="54"/>
                  <a:pt x="39" y="54"/>
                  <a:pt x="39" y="54"/>
                </a:cubicBezTo>
                <a:cubicBezTo>
                  <a:pt x="36" y="54"/>
                  <a:pt x="34" y="53"/>
                  <a:pt x="32" y="51"/>
                </a:cubicBezTo>
                <a:cubicBezTo>
                  <a:pt x="33" y="45"/>
                  <a:pt x="33" y="45"/>
                  <a:pt x="33" y="45"/>
                </a:cubicBezTo>
                <a:cubicBezTo>
                  <a:pt x="33" y="45"/>
                  <a:pt x="33" y="45"/>
                  <a:pt x="33" y="45"/>
                </a:cubicBezTo>
                <a:cubicBezTo>
                  <a:pt x="34" y="50"/>
                  <a:pt x="36" y="52"/>
                  <a:pt x="39" y="52"/>
                </a:cubicBezTo>
                <a:cubicBezTo>
                  <a:pt x="39" y="42"/>
                  <a:pt x="39" y="42"/>
                  <a:pt x="39" y="42"/>
                </a:cubicBezTo>
                <a:cubicBezTo>
                  <a:pt x="36" y="40"/>
                  <a:pt x="34" y="38"/>
                  <a:pt x="33" y="37"/>
                </a:cubicBezTo>
                <a:cubicBezTo>
                  <a:pt x="32" y="36"/>
                  <a:pt x="32" y="34"/>
                  <a:pt x="32" y="33"/>
                </a:cubicBezTo>
                <a:cubicBezTo>
                  <a:pt x="32" y="31"/>
                  <a:pt x="33" y="29"/>
                  <a:pt x="34" y="28"/>
                </a:cubicBezTo>
                <a:cubicBezTo>
                  <a:pt x="36" y="26"/>
                  <a:pt x="37" y="26"/>
                  <a:pt x="39" y="25"/>
                </a:cubicBezTo>
                <a:cubicBezTo>
                  <a:pt x="39" y="23"/>
                  <a:pt x="39" y="23"/>
                  <a:pt x="39" y="23"/>
                </a:cubicBezTo>
                <a:cubicBezTo>
                  <a:pt x="41" y="23"/>
                  <a:pt x="41" y="23"/>
                  <a:pt x="41" y="23"/>
                </a:cubicBezTo>
                <a:cubicBezTo>
                  <a:pt x="41" y="25"/>
                  <a:pt x="41" y="25"/>
                  <a:pt x="41" y="25"/>
                </a:cubicBezTo>
                <a:cubicBezTo>
                  <a:pt x="44" y="26"/>
                  <a:pt x="46" y="26"/>
                  <a:pt x="48" y="28"/>
                </a:cubicBezTo>
                <a:cubicBezTo>
                  <a:pt x="47" y="34"/>
                  <a:pt x="47" y="34"/>
                  <a:pt x="47" y="34"/>
                </a:cubicBezTo>
                <a:cubicBezTo>
                  <a:pt x="46" y="34"/>
                  <a:pt x="46" y="34"/>
                  <a:pt x="46" y="34"/>
                </a:cubicBezTo>
                <a:cubicBezTo>
                  <a:pt x="46" y="31"/>
                  <a:pt x="46" y="30"/>
                  <a:pt x="45" y="29"/>
                </a:cubicBezTo>
                <a:cubicBezTo>
                  <a:pt x="44" y="27"/>
                  <a:pt x="42" y="27"/>
                  <a:pt x="41" y="27"/>
                </a:cubicBezTo>
                <a:cubicBezTo>
                  <a:pt x="41" y="36"/>
                  <a:pt x="41" y="36"/>
                  <a:pt x="41" y="36"/>
                </a:cubicBezTo>
                <a:cubicBezTo>
                  <a:pt x="44" y="38"/>
                  <a:pt x="47" y="40"/>
                  <a:pt x="48" y="42"/>
                </a:cubicBezTo>
                <a:cubicBezTo>
                  <a:pt x="49" y="43"/>
                  <a:pt x="49" y="45"/>
                  <a:pt x="49" y="47"/>
                </a:cubicBezTo>
                <a:cubicBezTo>
                  <a:pt x="49" y="49"/>
                  <a:pt x="49" y="50"/>
                  <a:pt x="47" y="52"/>
                </a:cubicBezTo>
                <a:close/>
                <a:moveTo>
                  <a:pt x="25" y="13"/>
                </a:moveTo>
                <a:cubicBezTo>
                  <a:pt x="26" y="7"/>
                  <a:pt x="29" y="3"/>
                  <a:pt x="34" y="3"/>
                </a:cubicBezTo>
                <a:cubicBezTo>
                  <a:pt x="47" y="3"/>
                  <a:pt x="47" y="3"/>
                  <a:pt x="47" y="3"/>
                </a:cubicBezTo>
                <a:cubicBezTo>
                  <a:pt x="52" y="3"/>
                  <a:pt x="55" y="7"/>
                  <a:pt x="56" y="13"/>
                </a:cubicBezTo>
                <a:cubicBezTo>
                  <a:pt x="57" y="14"/>
                  <a:pt x="57" y="15"/>
                  <a:pt x="57" y="16"/>
                </a:cubicBezTo>
                <a:cubicBezTo>
                  <a:pt x="61" y="16"/>
                  <a:pt x="61" y="16"/>
                  <a:pt x="61" y="16"/>
                </a:cubicBezTo>
                <a:cubicBezTo>
                  <a:pt x="61" y="15"/>
                  <a:pt x="61" y="14"/>
                  <a:pt x="61" y="13"/>
                </a:cubicBezTo>
                <a:cubicBezTo>
                  <a:pt x="59" y="5"/>
                  <a:pt x="55" y="0"/>
                  <a:pt x="50" y="0"/>
                </a:cubicBezTo>
                <a:cubicBezTo>
                  <a:pt x="31" y="0"/>
                  <a:pt x="31" y="0"/>
                  <a:pt x="31" y="0"/>
                </a:cubicBezTo>
                <a:cubicBezTo>
                  <a:pt x="26" y="0"/>
                  <a:pt x="22" y="5"/>
                  <a:pt x="20" y="13"/>
                </a:cubicBezTo>
                <a:cubicBezTo>
                  <a:pt x="20" y="14"/>
                  <a:pt x="20" y="15"/>
                  <a:pt x="20" y="16"/>
                </a:cubicBezTo>
                <a:cubicBezTo>
                  <a:pt x="24" y="16"/>
                  <a:pt x="24" y="16"/>
                  <a:pt x="24" y="16"/>
                </a:cubicBezTo>
                <a:cubicBezTo>
                  <a:pt x="24" y="15"/>
                  <a:pt x="24" y="14"/>
                  <a:pt x="25" y="1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70" name="Freeform 178"/>
          <p:cNvSpPr>
            <a:spLocks noEditPoints="1"/>
          </p:cNvSpPr>
          <p:nvPr/>
        </p:nvSpPr>
        <p:spPr bwMode="auto">
          <a:xfrm>
            <a:off x="5095923" y="2186000"/>
            <a:ext cx="320415" cy="214729"/>
          </a:xfrm>
          <a:custGeom>
            <a:avLst/>
            <a:gdLst>
              <a:gd name="T0" fmla="*/ 64 w 81"/>
              <a:gd name="T1" fmla="*/ 0 h 54"/>
              <a:gd name="T2" fmla="*/ 62 w 81"/>
              <a:gd name="T3" fmla="*/ 0 h 54"/>
              <a:gd name="T4" fmla="*/ 62 w 81"/>
              <a:gd name="T5" fmla="*/ 4 h 54"/>
              <a:gd name="T6" fmla="*/ 62 w 81"/>
              <a:gd name="T7" fmla="*/ 4 h 54"/>
              <a:gd name="T8" fmla="*/ 56 w 81"/>
              <a:gd name="T9" fmla="*/ 4 h 54"/>
              <a:gd name="T10" fmla="*/ 56 w 81"/>
              <a:gd name="T11" fmla="*/ 4 h 54"/>
              <a:gd name="T12" fmla="*/ 56 w 81"/>
              <a:gd name="T13" fmla="*/ 0 h 54"/>
              <a:gd name="T14" fmla="*/ 26 w 81"/>
              <a:gd name="T15" fmla="*/ 0 h 54"/>
              <a:gd name="T16" fmla="*/ 25 w 81"/>
              <a:gd name="T17" fmla="*/ 4 h 54"/>
              <a:gd name="T18" fmla="*/ 25 w 81"/>
              <a:gd name="T19" fmla="*/ 4 h 54"/>
              <a:gd name="T20" fmla="*/ 19 w 81"/>
              <a:gd name="T21" fmla="*/ 4 h 54"/>
              <a:gd name="T22" fmla="*/ 19 w 81"/>
              <a:gd name="T23" fmla="*/ 4 h 54"/>
              <a:gd name="T24" fmla="*/ 20 w 81"/>
              <a:gd name="T25" fmla="*/ 0 h 54"/>
              <a:gd name="T26" fmla="*/ 17 w 81"/>
              <a:gd name="T27" fmla="*/ 0 h 54"/>
              <a:gd name="T28" fmla="*/ 0 w 81"/>
              <a:gd name="T29" fmla="*/ 17 h 54"/>
              <a:gd name="T30" fmla="*/ 0 w 81"/>
              <a:gd name="T31" fmla="*/ 37 h 54"/>
              <a:gd name="T32" fmla="*/ 17 w 81"/>
              <a:gd name="T33" fmla="*/ 54 h 54"/>
              <a:gd name="T34" fmla="*/ 64 w 81"/>
              <a:gd name="T35" fmla="*/ 54 h 54"/>
              <a:gd name="T36" fmla="*/ 81 w 81"/>
              <a:gd name="T37" fmla="*/ 37 h 54"/>
              <a:gd name="T38" fmla="*/ 81 w 81"/>
              <a:gd name="T39" fmla="*/ 17 h 54"/>
              <a:gd name="T40" fmla="*/ 64 w 81"/>
              <a:gd name="T41" fmla="*/ 0 h 54"/>
              <a:gd name="T42" fmla="*/ 45 w 81"/>
              <a:gd name="T43" fmla="*/ 38 h 54"/>
              <a:gd name="T44" fmla="*/ 36 w 81"/>
              <a:gd name="T45" fmla="*/ 35 h 54"/>
              <a:gd name="T46" fmla="*/ 33 w 81"/>
              <a:gd name="T47" fmla="*/ 29 h 54"/>
              <a:gd name="T48" fmla="*/ 30 w 81"/>
              <a:gd name="T49" fmla="*/ 29 h 54"/>
              <a:gd name="T50" fmla="*/ 30 w 81"/>
              <a:gd name="T51" fmla="*/ 27 h 54"/>
              <a:gd name="T52" fmla="*/ 33 w 81"/>
              <a:gd name="T53" fmla="*/ 27 h 54"/>
              <a:gd name="T54" fmla="*/ 33 w 81"/>
              <a:gd name="T55" fmla="*/ 25 h 54"/>
              <a:gd name="T56" fmla="*/ 33 w 81"/>
              <a:gd name="T57" fmla="*/ 24 h 54"/>
              <a:gd name="T58" fmla="*/ 30 w 81"/>
              <a:gd name="T59" fmla="*/ 24 h 54"/>
              <a:gd name="T60" fmla="*/ 30 w 81"/>
              <a:gd name="T61" fmla="*/ 21 h 54"/>
              <a:gd name="T62" fmla="*/ 33 w 81"/>
              <a:gd name="T63" fmla="*/ 21 h 54"/>
              <a:gd name="T64" fmla="*/ 36 w 81"/>
              <a:gd name="T65" fmla="*/ 16 h 54"/>
              <a:gd name="T66" fmla="*/ 46 w 81"/>
              <a:gd name="T67" fmla="*/ 12 h 54"/>
              <a:gd name="T68" fmla="*/ 51 w 81"/>
              <a:gd name="T69" fmla="*/ 13 h 54"/>
              <a:gd name="T70" fmla="*/ 51 w 81"/>
              <a:gd name="T71" fmla="*/ 16 h 54"/>
              <a:gd name="T72" fmla="*/ 45 w 81"/>
              <a:gd name="T73" fmla="*/ 15 h 54"/>
              <a:gd name="T74" fmla="*/ 39 w 81"/>
              <a:gd name="T75" fmla="*/ 18 h 54"/>
              <a:gd name="T76" fmla="*/ 37 w 81"/>
              <a:gd name="T77" fmla="*/ 21 h 54"/>
              <a:gd name="T78" fmla="*/ 50 w 81"/>
              <a:gd name="T79" fmla="*/ 21 h 54"/>
              <a:gd name="T80" fmla="*/ 50 w 81"/>
              <a:gd name="T81" fmla="*/ 24 h 54"/>
              <a:gd name="T82" fmla="*/ 37 w 81"/>
              <a:gd name="T83" fmla="*/ 24 h 54"/>
              <a:gd name="T84" fmla="*/ 37 w 81"/>
              <a:gd name="T85" fmla="*/ 25 h 54"/>
              <a:gd name="T86" fmla="*/ 37 w 81"/>
              <a:gd name="T87" fmla="*/ 27 h 54"/>
              <a:gd name="T88" fmla="*/ 50 w 81"/>
              <a:gd name="T89" fmla="*/ 27 h 54"/>
              <a:gd name="T90" fmla="*/ 50 w 81"/>
              <a:gd name="T91" fmla="*/ 29 h 54"/>
              <a:gd name="T92" fmla="*/ 37 w 81"/>
              <a:gd name="T93" fmla="*/ 29 h 54"/>
              <a:gd name="T94" fmla="*/ 39 w 81"/>
              <a:gd name="T95" fmla="*/ 32 h 54"/>
              <a:gd name="T96" fmla="*/ 45 w 81"/>
              <a:gd name="T97" fmla="*/ 35 h 54"/>
              <a:gd name="T98" fmla="*/ 51 w 81"/>
              <a:gd name="T99" fmla="*/ 34 h 54"/>
              <a:gd name="T100" fmla="*/ 52 w 81"/>
              <a:gd name="T101" fmla="*/ 37 h 54"/>
              <a:gd name="T102" fmla="*/ 45 w 81"/>
              <a:gd name="T10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54">
                <a:moveTo>
                  <a:pt x="64" y="0"/>
                </a:moveTo>
                <a:cubicBezTo>
                  <a:pt x="62" y="0"/>
                  <a:pt x="62" y="0"/>
                  <a:pt x="62" y="0"/>
                </a:cubicBezTo>
                <a:cubicBezTo>
                  <a:pt x="62" y="1"/>
                  <a:pt x="62" y="2"/>
                  <a:pt x="62" y="4"/>
                </a:cubicBezTo>
                <a:cubicBezTo>
                  <a:pt x="62" y="4"/>
                  <a:pt x="62" y="4"/>
                  <a:pt x="62" y="4"/>
                </a:cubicBezTo>
                <a:cubicBezTo>
                  <a:pt x="56" y="4"/>
                  <a:pt x="56" y="4"/>
                  <a:pt x="56" y="4"/>
                </a:cubicBezTo>
                <a:cubicBezTo>
                  <a:pt x="56" y="4"/>
                  <a:pt x="56" y="4"/>
                  <a:pt x="56" y="4"/>
                </a:cubicBezTo>
                <a:cubicBezTo>
                  <a:pt x="56" y="2"/>
                  <a:pt x="56" y="1"/>
                  <a:pt x="56" y="0"/>
                </a:cubicBezTo>
                <a:cubicBezTo>
                  <a:pt x="26" y="0"/>
                  <a:pt x="26" y="0"/>
                  <a:pt x="26" y="0"/>
                </a:cubicBezTo>
                <a:cubicBezTo>
                  <a:pt x="26" y="1"/>
                  <a:pt x="26" y="2"/>
                  <a:pt x="25" y="4"/>
                </a:cubicBezTo>
                <a:cubicBezTo>
                  <a:pt x="25" y="4"/>
                  <a:pt x="25" y="4"/>
                  <a:pt x="25" y="4"/>
                </a:cubicBezTo>
                <a:cubicBezTo>
                  <a:pt x="19" y="4"/>
                  <a:pt x="19" y="4"/>
                  <a:pt x="19" y="4"/>
                </a:cubicBezTo>
                <a:cubicBezTo>
                  <a:pt x="19" y="4"/>
                  <a:pt x="19" y="4"/>
                  <a:pt x="19" y="4"/>
                </a:cubicBezTo>
                <a:cubicBezTo>
                  <a:pt x="19" y="2"/>
                  <a:pt x="19" y="1"/>
                  <a:pt x="20" y="0"/>
                </a:cubicBezTo>
                <a:cubicBezTo>
                  <a:pt x="17" y="0"/>
                  <a:pt x="17" y="0"/>
                  <a:pt x="17" y="0"/>
                </a:cubicBezTo>
                <a:cubicBezTo>
                  <a:pt x="8" y="0"/>
                  <a:pt x="0" y="7"/>
                  <a:pt x="0" y="17"/>
                </a:cubicBezTo>
                <a:cubicBezTo>
                  <a:pt x="0" y="37"/>
                  <a:pt x="0" y="37"/>
                  <a:pt x="0" y="37"/>
                </a:cubicBezTo>
                <a:cubicBezTo>
                  <a:pt x="0" y="46"/>
                  <a:pt x="8" y="54"/>
                  <a:pt x="17" y="54"/>
                </a:cubicBezTo>
                <a:cubicBezTo>
                  <a:pt x="64" y="54"/>
                  <a:pt x="64" y="54"/>
                  <a:pt x="64" y="54"/>
                </a:cubicBezTo>
                <a:cubicBezTo>
                  <a:pt x="74" y="54"/>
                  <a:pt x="81" y="46"/>
                  <a:pt x="81" y="37"/>
                </a:cubicBezTo>
                <a:cubicBezTo>
                  <a:pt x="81" y="17"/>
                  <a:pt x="81" y="17"/>
                  <a:pt x="81" y="17"/>
                </a:cubicBezTo>
                <a:cubicBezTo>
                  <a:pt x="81" y="7"/>
                  <a:pt x="74" y="0"/>
                  <a:pt x="64" y="0"/>
                </a:cubicBezTo>
                <a:close/>
                <a:moveTo>
                  <a:pt x="45" y="38"/>
                </a:moveTo>
                <a:cubicBezTo>
                  <a:pt x="42" y="38"/>
                  <a:pt x="38" y="37"/>
                  <a:pt x="36" y="35"/>
                </a:cubicBezTo>
                <a:cubicBezTo>
                  <a:pt x="35" y="33"/>
                  <a:pt x="34" y="31"/>
                  <a:pt x="33" y="29"/>
                </a:cubicBezTo>
                <a:cubicBezTo>
                  <a:pt x="30" y="29"/>
                  <a:pt x="30" y="29"/>
                  <a:pt x="30" y="29"/>
                </a:cubicBezTo>
                <a:cubicBezTo>
                  <a:pt x="30" y="27"/>
                  <a:pt x="30" y="27"/>
                  <a:pt x="30" y="27"/>
                </a:cubicBezTo>
                <a:cubicBezTo>
                  <a:pt x="33" y="27"/>
                  <a:pt x="33" y="27"/>
                  <a:pt x="33" y="27"/>
                </a:cubicBezTo>
                <a:cubicBezTo>
                  <a:pt x="33" y="26"/>
                  <a:pt x="33" y="26"/>
                  <a:pt x="33" y="25"/>
                </a:cubicBezTo>
                <a:cubicBezTo>
                  <a:pt x="33" y="25"/>
                  <a:pt x="33" y="24"/>
                  <a:pt x="33" y="24"/>
                </a:cubicBezTo>
                <a:cubicBezTo>
                  <a:pt x="30" y="24"/>
                  <a:pt x="30" y="24"/>
                  <a:pt x="30" y="24"/>
                </a:cubicBezTo>
                <a:cubicBezTo>
                  <a:pt x="30" y="21"/>
                  <a:pt x="30" y="21"/>
                  <a:pt x="30" y="21"/>
                </a:cubicBezTo>
                <a:cubicBezTo>
                  <a:pt x="33" y="21"/>
                  <a:pt x="33" y="21"/>
                  <a:pt x="33" y="21"/>
                </a:cubicBezTo>
                <a:cubicBezTo>
                  <a:pt x="34" y="19"/>
                  <a:pt x="35" y="17"/>
                  <a:pt x="36" y="16"/>
                </a:cubicBezTo>
                <a:cubicBezTo>
                  <a:pt x="39" y="13"/>
                  <a:pt x="42" y="12"/>
                  <a:pt x="46" y="12"/>
                </a:cubicBezTo>
                <a:cubicBezTo>
                  <a:pt x="48" y="12"/>
                  <a:pt x="50" y="13"/>
                  <a:pt x="51" y="13"/>
                </a:cubicBezTo>
                <a:cubicBezTo>
                  <a:pt x="51" y="16"/>
                  <a:pt x="51" y="16"/>
                  <a:pt x="51" y="16"/>
                </a:cubicBezTo>
                <a:cubicBezTo>
                  <a:pt x="49" y="16"/>
                  <a:pt x="48" y="15"/>
                  <a:pt x="45" y="15"/>
                </a:cubicBezTo>
                <a:cubicBezTo>
                  <a:pt x="43" y="15"/>
                  <a:pt x="41" y="16"/>
                  <a:pt x="39" y="18"/>
                </a:cubicBezTo>
                <a:cubicBezTo>
                  <a:pt x="38" y="19"/>
                  <a:pt x="38" y="20"/>
                  <a:pt x="37" y="21"/>
                </a:cubicBezTo>
                <a:cubicBezTo>
                  <a:pt x="50" y="21"/>
                  <a:pt x="50" y="21"/>
                  <a:pt x="50" y="21"/>
                </a:cubicBezTo>
                <a:cubicBezTo>
                  <a:pt x="50" y="24"/>
                  <a:pt x="50" y="24"/>
                  <a:pt x="50" y="24"/>
                </a:cubicBezTo>
                <a:cubicBezTo>
                  <a:pt x="37" y="24"/>
                  <a:pt x="37" y="24"/>
                  <a:pt x="37" y="24"/>
                </a:cubicBezTo>
                <a:cubicBezTo>
                  <a:pt x="37" y="24"/>
                  <a:pt x="37" y="25"/>
                  <a:pt x="37" y="25"/>
                </a:cubicBezTo>
                <a:cubicBezTo>
                  <a:pt x="37" y="26"/>
                  <a:pt x="37" y="26"/>
                  <a:pt x="37" y="27"/>
                </a:cubicBezTo>
                <a:cubicBezTo>
                  <a:pt x="50" y="27"/>
                  <a:pt x="50" y="27"/>
                  <a:pt x="50" y="27"/>
                </a:cubicBezTo>
                <a:cubicBezTo>
                  <a:pt x="50" y="29"/>
                  <a:pt x="50" y="29"/>
                  <a:pt x="50" y="29"/>
                </a:cubicBezTo>
                <a:cubicBezTo>
                  <a:pt x="37" y="29"/>
                  <a:pt x="37" y="29"/>
                  <a:pt x="37" y="29"/>
                </a:cubicBezTo>
                <a:cubicBezTo>
                  <a:pt x="38" y="30"/>
                  <a:pt x="38" y="32"/>
                  <a:pt x="39" y="32"/>
                </a:cubicBezTo>
                <a:cubicBezTo>
                  <a:pt x="41" y="34"/>
                  <a:pt x="43" y="35"/>
                  <a:pt x="45" y="35"/>
                </a:cubicBezTo>
                <a:cubicBezTo>
                  <a:pt x="48" y="35"/>
                  <a:pt x="50" y="34"/>
                  <a:pt x="51" y="34"/>
                </a:cubicBezTo>
                <a:cubicBezTo>
                  <a:pt x="52" y="37"/>
                  <a:pt x="52" y="37"/>
                  <a:pt x="52" y="37"/>
                </a:cubicBezTo>
                <a:cubicBezTo>
                  <a:pt x="50" y="37"/>
                  <a:pt x="48" y="38"/>
                  <a:pt x="45" y="3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71" name="Freeform 179"/>
          <p:cNvSpPr>
            <a:spLocks/>
          </p:cNvSpPr>
          <p:nvPr/>
        </p:nvSpPr>
        <p:spPr bwMode="auto">
          <a:xfrm>
            <a:off x="5174768" y="2133996"/>
            <a:ext cx="162725" cy="63747"/>
          </a:xfrm>
          <a:custGeom>
            <a:avLst/>
            <a:gdLst>
              <a:gd name="T0" fmla="*/ 41 w 41"/>
              <a:gd name="T1" fmla="*/ 13 h 16"/>
              <a:gd name="T2" fmla="*/ 30 w 41"/>
              <a:gd name="T3" fmla="*/ 0 h 16"/>
              <a:gd name="T4" fmla="*/ 12 w 41"/>
              <a:gd name="T5" fmla="*/ 0 h 16"/>
              <a:gd name="T6" fmla="*/ 1 w 41"/>
              <a:gd name="T7" fmla="*/ 13 h 16"/>
              <a:gd name="T8" fmla="*/ 0 w 41"/>
              <a:gd name="T9" fmla="*/ 16 h 16"/>
              <a:gd name="T10" fmla="*/ 4 w 41"/>
              <a:gd name="T11" fmla="*/ 16 h 16"/>
              <a:gd name="T12" fmla="*/ 5 w 41"/>
              <a:gd name="T13" fmla="*/ 13 h 16"/>
              <a:gd name="T14" fmla="*/ 14 w 41"/>
              <a:gd name="T15" fmla="*/ 3 h 16"/>
              <a:gd name="T16" fmla="*/ 28 w 41"/>
              <a:gd name="T17" fmla="*/ 3 h 16"/>
              <a:gd name="T18" fmla="*/ 37 w 41"/>
              <a:gd name="T19" fmla="*/ 13 h 16"/>
              <a:gd name="T20" fmla="*/ 37 w 41"/>
              <a:gd name="T21" fmla="*/ 16 h 16"/>
              <a:gd name="T22" fmla="*/ 41 w 41"/>
              <a:gd name="T23" fmla="*/ 16 h 16"/>
              <a:gd name="T24" fmla="*/ 41 w 41"/>
              <a:gd name="T2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16">
                <a:moveTo>
                  <a:pt x="41" y="13"/>
                </a:moveTo>
                <a:cubicBezTo>
                  <a:pt x="39" y="5"/>
                  <a:pt x="35" y="0"/>
                  <a:pt x="30" y="0"/>
                </a:cubicBezTo>
                <a:cubicBezTo>
                  <a:pt x="12" y="0"/>
                  <a:pt x="12" y="0"/>
                  <a:pt x="12" y="0"/>
                </a:cubicBezTo>
                <a:cubicBezTo>
                  <a:pt x="7" y="0"/>
                  <a:pt x="2" y="5"/>
                  <a:pt x="1" y="13"/>
                </a:cubicBezTo>
                <a:cubicBezTo>
                  <a:pt x="0" y="14"/>
                  <a:pt x="0" y="15"/>
                  <a:pt x="0" y="16"/>
                </a:cubicBezTo>
                <a:cubicBezTo>
                  <a:pt x="4" y="16"/>
                  <a:pt x="4" y="16"/>
                  <a:pt x="4" y="16"/>
                </a:cubicBezTo>
                <a:cubicBezTo>
                  <a:pt x="5" y="15"/>
                  <a:pt x="5" y="14"/>
                  <a:pt x="5" y="13"/>
                </a:cubicBezTo>
                <a:cubicBezTo>
                  <a:pt x="6" y="7"/>
                  <a:pt x="10" y="3"/>
                  <a:pt x="14" y="3"/>
                </a:cubicBezTo>
                <a:cubicBezTo>
                  <a:pt x="28" y="3"/>
                  <a:pt x="28" y="3"/>
                  <a:pt x="28" y="3"/>
                </a:cubicBezTo>
                <a:cubicBezTo>
                  <a:pt x="32" y="3"/>
                  <a:pt x="35" y="7"/>
                  <a:pt x="37" y="13"/>
                </a:cubicBezTo>
                <a:cubicBezTo>
                  <a:pt x="37" y="14"/>
                  <a:pt x="37" y="15"/>
                  <a:pt x="37" y="16"/>
                </a:cubicBezTo>
                <a:cubicBezTo>
                  <a:pt x="41" y="16"/>
                  <a:pt x="41" y="16"/>
                  <a:pt x="41" y="16"/>
                </a:cubicBezTo>
                <a:cubicBezTo>
                  <a:pt x="41" y="15"/>
                  <a:pt x="41" y="14"/>
                  <a:pt x="41" y="1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72" name="Freeform 180"/>
          <p:cNvSpPr>
            <a:spLocks noEditPoints="1"/>
          </p:cNvSpPr>
          <p:nvPr/>
        </p:nvSpPr>
        <p:spPr bwMode="auto">
          <a:xfrm>
            <a:off x="1195580" y="2110510"/>
            <a:ext cx="234859" cy="308672"/>
          </a:xfrm>
          <a:custGeom>
            <a:avLst/>
            <a:gdLst>
              <a:gd name="T0" fmla="*/ 57 w 59"/>
              <a:gd name="T1" fmla="*/ 38 h 78"/>
              <a:gd name="T2" fmla="*/ 37 w 59"/>
              <a:gd name="T3" fmla="*/ 12 h 78"/>
              <a:gd name="T4" fmla="*/ 36 w 59"/>
              <a:gd name="T5" fmla="*/ 10 h 78"/>
              <a:gd name="T6" fmla="*/ 38 w 59"/>
              <a:gd name="T7" fmla="*/ 7 h 78"/>
              <a:gd name="T8" fmla="*/ 41 w 59"/>
              <a:gd name="T9" fmla="*/ 3 h 78"/>
              <a:gd name="T10" fmla="*/ 41 w 59"/>
              <a:gd name="T11" fmla="*/ 2 h 78"/>
              <a:gd name="T12" fmla="*/ 40 w 59"/>
              <a:gd name="T13" fmla="*/ 1 h 78"/>
              <a:gd name="T14" fmla="*/ 36 w 59"/>
              <a:gd name="T15" fmla="*/ 2 h 78"/>
              <a:gd name="T16" fmla="*/ 18 w 59"/>
              <a:gd name="T17" fmla="*/ 2 h 78"/>
              <a:gd name="T18" fmla="*/ 19 w 59"/>
              <a:gd name="T19" fmla="*/ 5 h 78"/>
              <a:gd name="T20" fmla="*/ 22 w 59"/>
              <a:gd name="T21" fmla="*/ 11 h 78"/>
              <a:gd name="T22" fmla="*/ 22 w 59"/>
              <a:gd name="T23" fmla="*/ 13 h 78"/>
              <a:gd name="T24" fmla="*/ 0 w 59"/>
              <a:gd name="T25" fmla="*/ 59 h 78"/>
              <a:gd name="T26" fmla="*/ 29 w 59"/>
              <a:gd name="T27" fmla="*/ 78 h 78"/>
              <a:gd name="T28" fmla="*/ 56 w 59"/>
              <a:gd name="T29" fmla="*/ 70 h 78"/>
              <a:gd name="T30" fmla="*/ 59 w 59"/>
              <a:gd name="T31" fmla="*/ 59 h 78"/>
              <a:gd name="T32" fmla="*/ 20 w 59"/>
              <a:gd name="T33" fmla="*/ 4 h 78"/>
              <a:gd name="T34" fmla="*/ 20 w 59"/>
              <a:gd name="T35" fmla="*/ 3 h 78"/>
              <a:gd name="T36" fmla="*/ 36 w 59"/>
              <a:gd name="T37" fmla="*/ 4 h 78"/>
              <a:gd name="T38" fmla="*/ 37 w 59"/>
              <a:gd name="T39" fmla="*/ 6 h 78"/>
              <a:gd name="T40" fmla="*/ 24 w 59"/>
              <a:gd name="T41" fmla="*/ 8 h 78"/>
              <a:gd name="T42" fmla="*/ 36 w 59"/>
              <a:gd name="T43" fmla="*/ 11 h 78"/>
              <a:gd name="T44" fmla="*/ 36 w 59"/>
              <a:gd name="T45" fmla="*/ 12 h 78"/>
              <a:gd name="T46" fmla="*/ 25 w 59"/>
              <a:gd name="T47" fmla="*/ 13 h 78"/>
              <a:gd name="T48" fmla="*/ 23 w 59"/>
              <a:gd name="T49" fmla="*/ 12 h 78"/>
              <a:gd name="T50" fmla="*/ 23 w 59"/>
              <a:gd name="T51" fmla="*/ 11 h 78"/>
              <a:gd name="T52" fmla="*/ 26 w 59"/>
              <a:gd name="T53" fmla="*/ 11 h 78"/>
              <a:gd name="T54" fmla="*/ 35 w 59"/>
              <a:gd name="T55" fmla="*/ 11 h 78"/>
              <a:gd name="T56" fmla="*/ 55 w 59"/>
              <a:gd name="T57" fmla="*/ 70 h 78"/>
              <a:gd name="T58" fmla="*/ 4 w 59"/>
              <a:gd name="T59" fmla="*/ 70 h 78"/>
              <a:gd name="T60" fmla="*/ 4 w 59"/>
              <a:gd name="T61" fmla="*/ 38 h 78"/>
              <a:gd name="T62" fmla="*/ 4 w 59"/>
              <a:gd name="T63" fmla="*/ 38 h 78"/>
              <a:gd name="T64" fmla="*/ 36 w 59"/>
              <a:gd name="T65" fmla="*/ 15 h 78"/>
              <a:gd name="T66" fmla="*/ 55 w 59"/>
              <a:gd name="T67" fmla="*/ 38 h 78"/>
              <a:gd name="T68" fmla="*/ 56 w 59"/>
              <a:gd name="T69" fmla="*/ 45 h 78"/>
              <a:gd name="T70" fmla="*/ 55 w 59"/>
              <a:gd name="T71" fmla="*/ 70 h 78"/>
              <a:gd name="T72" fmla="*/ 30 w 59"/>
              <a:gd name="T73" fmla="*/ 30 h 78"/>
              <a:gd name="T74" fmla="*/ 36 w 59"/>
              <a:gd name="T75" fmla="*/ 38 h 78"/>
              <a:gd name="T76" fmla="*/ 38 w 59"/>
              <a:gd name="T77" fmla="*/ 38 h 78"/>
              <a:gd name="T78" fmla="*/ 39 w 59"/>
              <a:gd name="T79" fmla="*/ 30 h 78"/>
              <a:gd name="T80" fmla="*/ 30 w 59"/>
              <a:gd name="T81" fmla="*/ 24 h 78"/>
              <a:gd name="T82" fmla="*/ 28 w 59"/>
              <a:gd name="T83" fmla="*/ 25 h 78"/>
              <a:gd name="T84" fmla="*/ 21 w 59"/>
              <a:gd name="T85" fmla="*/ 30 h 78"/>
              <a:gd name="T86" fmla="*/ 20 w 59"/>
              <a:gd name="T87" fmla="*/ 42 h 78"/>
              <a:gd name="T88" fmla="*/ 28 w 59"/>
              <a:gd name="T89" fmla="*/ 60 h 78"/>
              <a:gd name="T90" fmla="*/ 21 w 59"/>
              <a:gd name="T91" fmla="*/ 51 h 78"/>
              <a:gd name="T92" fmla="*/ 18 w 59"/>
              <a:gd name="T93" fmla="*/ 59 h 78"/>
              <a:gd name="T94" fmla="*/ 28 w 59"/>
              <a:gd name="T95" fmla="*/ 63 h 78"/>
              <a:gd name="T96" fmla="*/ 30 w 59"/>
              <a:gd name="T97" fmla="*/ 66 h 78"/>
              <a:gd name="T98" fmla="*/ 38 w 59"/>
              <a:gd name="T99" fmla="*/ 60 h 78"/>
              <a:gd name="T100" fmla="*/ 39 w 59"/>
              <a:gd name="T101" fmla="*/ 47 h 78"/>
              <a:gd name="T102" fmla="*/ 28 w 59"/>
              <a:gd name="T103" fmla="*/ 39 h 78"/>
              <a:gd name="T104" fmla="*/ 25 w 59"/>
              <a:gd name="T105" fmla="*/ 31 h 78"/>
              <a:gd name="T106" fmla="*/ 28 w 59"/>
              <a:gd name="T107" fmla="*/ 39 h 78"/>
              <a:gd name="T108" fmla="*/ 30 w 59"/>
              <a:gd name="T109" fmla="*/ 60 h 78"/>
              <a:gd name="T110" fmla="*/ 34 w 59"/>
              <a:gd name="T111" fmla="*/ 53 h 78"/>
              <a:gd name="T112" fmla="*/ 34 w 59"/>
              <a:gd name="T113"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78">
                <a:moveTo>
                  <a:pt x="59" y="59"/>
                </a:moveTo>
                <a:cubicBezTo>
                  <a:pt x="59" y="50"/>
                  <a:pt x="57" y="39"/>
                  <a:pt x="57" y="38"/>
                </a:cubicBezTo>
                <a:cubicBezTo>
                  <a:pt x="57" y="27"/>
                  <a:pt x="48" y="18"/>
                  <a:pt x="37" y="13"/>
                </a:cubicBezTo>
                <a:cubicBezTo>
                  <a:pt x="37" y="12"/>
                  <a:pt x="37" y="12"/>
                  <a:pt x="37" y="12"/>
                </a:cubicBezTo>
                <a:cubicBezTo>
                  <a:pt x="37" y="11"/>
                  <a:pt x="37" y="11"/>
                  <a:pt x="37" y="11"/>
                </a:cubicBezTo>
                <a:cubicBezTo>
                  <a:pt x="37" y="10"/>
                  <a:pt x="36" y="10"/>
                  <a:pt x="36" y="10"/>
                </a:cubicBezTo>
                <a:cubicBezTo>
                  <a:pt x="36" y="10"/>
                  <a:pt x="36" y="10"/>
                  <a:pt x="36" y="10"/>
                </a:cubicBezTo>
                <a:cubicBezTo>
                  <a:pt x="36" y="9"/>
                  <a:pt x="37" y="8"/>
                  <a:pt x="38" y="7"/>
                </a:cubicBezTo>
                <a:cubicBezTo>
                  <a:pt x="39" y="6"/>
                  <a:pt x="40" y="5"/>
                  <a:pt x="40" y="4"/>
                </a:cubicBezTo>
                <a:cubicBezTo>
                  <a:pt x="41" y="3"/>
                  <a:pt x="41" y="3"/>
                  <a:pt x="41" y="3"/>
                </a:cubicBezTo>
                <a:cubicBezTo>
                  <a:pt x="41" y="3"/>
                  <a:pt x="41" y="3"/>
                  <a:pt x="41" y="3"/>
                </a:cubicBezTo>
                <a:cubicBezTo>
                  <a:pt x="41" y="3"/>
                  <a:pt x="41" y="3"/>
                  <a:pt x="41" y="2"/>
                </a:cubicBezTo>
                <a:cubicBezTo>
                  <a:pt x="41" y="2"/>
                  <a:pt x="41" y="2"/>
                  <a:pt x="41" y="2"/>
                </a:cubicBezTo>
                <a:cubicBezTo>
                  <a:pt x="40" y="1"/>
                  <a:pt x="40" y="1"/>
                  <a:pt x="40" y="1"/>
                </a:cubicBezTo>
                <a:cubicBezTo>
                  <a:pt x="40" y="1"/>
                  <a:pt x="40" y="1"/>
                  <a:pt x="39" y="2"/>
                </a:cubicBezTo>
                <a:cubicBezTo>
                  <a:pt x="39" y="2"/>
                  <a:pt x="38" y="2"/>
                  <a:pt x="36" y="2"/>
                </a:cubicBezTo>
                <a:cubicBezTo>
                  <a:pt x="32" y="2"/>
                  <a:pt x="26" y="0"/>
                  <a:pt x="22" y="0"/>
                </a:cubicBezTo>
                <a:cubicBezTo>
                  <a:pt x="20" y="0"/>
                  <a:pt x="19" y="0"/>
                  <a:pt x="18" y="2"/>
                </a:cubicBezTo>
                <a:cubicBezTo>
                  <a:pt x="18" y="3"/>
                  <a:pt x="18" y="3"/>
                  <a:pt x="18" y="3"/>
                </a:cubicBezTo>
                <a:cubicBezTo>
                  <a:pt x="18" y="4"/>
                  <a:pt x="18" y="5"/>
                  <a:pt x="19" y="5"/>
                </a:cubicBezTo>
                <a:cubicBezTo>
                  <a:pt x="20" y="7"/>
                  <a:pt x="22" y="9"/>
                  <a:pt x="23" y="10"/>
                </a:cubicBezTo>
                <a:cubicBezTo>
                  <a:pt x="22" y="10"/>
                  <a:pt x="22" y="11"/>
                  <a:pt x="22" y="11"/>
                </a:cubicBezTo>
                <a:cubicBezTo>
                  <a:pt x="22" y="12"/>
                  <a:pt x="22" y="12"/>
                  <a:pt x="22" y="12"/>
                </a:cubicBezTo>
                <a:cubicBezTo>
                  <a:pt x="22" y="13"/>
                  <a:pt x="22" y="13"/>
                  <a:pt x="22" y="13"/>
                </a:cubicBezTo>
                <a:cubicBezTo>
                  <a:pt x="11" y="18"/>
                  <a:pt x="2" y="27"/>
                  <a:pt x="2" y="38"/>
                </a:cubicBezTo>
                <a:cubicBezTo>
                  <a:pt x="2" y="39"/>
                  <a:pt x="0" y="50"/>
                  <a:pt x="0" y="59"/>
                </a:cubicBezTo>
                <a:cubicBezTo>
                  <a:pt x="0" y="64"/>
                  <a:pt x="0" y="69"/>
                  <a:pt x="2" y="71"/>
                </a:cubicBezTo>
                <a:cubicBezTo>
                  <a:pt x="8" y="76"/>
                  <a:pt x="18" y="78"/>
                  <a:pt x="29" y="78"/>
                </a:cubicBezTo>
                <a:cubicBezTo>
                  <a:pt x="40" y="78"/>
                  <a:pt x="51" y="76"/>
                  <a:pt x="57" y="71"/>
                </a:cubicBezTo>
                <a:cubicBezTo>
                  <a:pt x="56" y="70"/>
                  <a:pt x="56" y="70"/>
                  <a:pt x="56" y="70"/>
                </a:cubicBezTo>
                <a:cubicBezTo>
                  <a:pt x="57" y="71"/>
                  <a:pt x="57" y="71"/>
                  <a:pt x="57" y="71"/>
                </a:cubicBezTo>
                <a:cubicBezTo>
                  <a:pt x="59" y="69"/>
                  <a:pt x="59" y="64"/>
                  <a:pt x="59" y="59"/>
                </a:cubicBezTo>
                <a:close/>
                <a:moveTo>
                  <a:pt x="22" y="6"/>
                </a:moveTo>
                <a:cubicBezTo>
                  <a:pt x="21" y="6"/>
                  <a:pt x="21" y="5"/>
                  <a:pt x="20" y="4"/>
                </a:cubicBezTo>
                <a:cubicBezTo>
                  <a:pt x="20" y="4"/>
                  <a:pt x="20" y="3"/>
                  <a:pt x="20" y="3"/>
                </a:cubicBezTo>
                <a:cubicBezTo>
                  <a:pt x="20" y="3"/>
                  <a:pt x="20" y="3"/>
                  <a:pt x="20" y="3"/>
                </a:cubicBezTo>
                <a:cubicBezTo>
                  <a:pt x="20" y="2"/>
                  <a:pt x="21" y="2"/>
                  <a:pt x="22" y="2"/>
                </a:cubicBezTo>
                <a:cubicBezTo>
                  <a:pt x="25" y="2"/>
                  <a:pt x="31" y="4"/>
                  <a:pt x="36" y="4"/>
                </a:cubicBezTo>
                <a:cubicBezTo>
                  <a:pt x="37" y="4"/>
                  <a:pt x="37" y="4"/>
                  <a:pt x="38" y="4"/>
                </a:cubicBezTo>
                <a:cubicBezTo>
                  <a:pt x="37" y="5"/>
                  <a:pt x="37" y="5"/>
                  <a:pt x="37" y="6"/>
                </a:cubicBezTo>
                <a:cubicBezTo>
                  <a:pt x="36" y="7"/>
                  <a:pt x="35" y="8"/>
                  <a:pt x="34" y="8"/>
                </a:cubicBezTo>
                <a:cubicBezTo>
                  <a:pt x="24" y="8"/>
                  <a:pt x="24" y="8"/>
                  <a:pt x="24" y="8"/>
                </a:cubicBezTo>
                <a:cubicBezTo>
                  <a:pt x="24" y="8"/>
                  <a:pt x="23" y="7"/>
                  <a:pt x="22" y="6"/>
                </a:cubicBezTo>
                <a:close/>
                <a:moveTo>
                  <a:pt x="36" y="11"/>
                </a:moveTo>
                <a:cubicBezTo>
                  <a:pt x="36" y="12"/>
                  <a:pt x="36" y="12"/>
                  <a:pt x="36" y="12"/>
                </a:cubicBezTo>
                <a:cubicBezTo>
                  <a:pt x="36" y="12"/>
                  <a:pt x="36" y="12"/>
                  <a:pt x="36" y="12"/>
                </a:cubicBezTo>
                <a:cubicBezTo>
                  <a:pt x="35" y="12"/>
                  <a:pt x="35" y="13"/>
                  <a:pt x="34" y="13"/>
                </a:cubicBezTo>
                <a:cubicBezTo>
                  <a:pt x="25" y="13"/>
                  <a:pt x="25" y="13"/>
                  <a:pt x="25" y="13"/>
                </a:cubicBezTo>
                <a:cubicBezTo>
                  <a:pt x="24" y="13"/>
                  <a:pt x="24" y="13"/>
                  <a:pt x="24" y="13"/>
                </a:cubicBezTo>
                <a:cubicBezTo>
                  <a:pt x="23" y="12"/>
                  <a:pt x="23" y="12"/>
                  <a:pt x="23" y="12"/>
                </a:cubicBezTo>
                <a:cubicBezTo>
                  <a:pt x="23" y="12"/>
                  <a:pt x="23" y="12"/>
                  <a:pt x="23" y="12"/>
                </a:cubicBezTo>
                <a:cubicBezTo>
                  <a:pt x="23" y="11"/>
                  <a:pt x="23" y="11"/>
                  <a:pt x="23" y="11"/>
                </a:cubicBezTo>
                <a:cubicBezTo>
                  <a:pt x="23" y="11"/>
                  <a:pt x="23" y="11"/>
                  <a:pt x="23" y="11"/>
                </a:cubicBezTo>
                <a:cubicBezTo>
                  <a:pt x="24" y="11"/>
                  <a:pt x="25" y="11"/>
                  <a:pt x="26" y="11"/>
                </a:cubicBezTo>
                <a:cubicBezTo>
                  <a:pt x="33" y="11"/>
                  <a:pt x="33" y="11"/>
                  <a:pt x="33" y="11"/>
                </a:cubicBezTo>
                <a:cubicBezTo>
                  <a:pt x="34" y="11"/>
                  <a:pt x="35" y="11"/>
                  <a:pt x="35" y="11"/>
                </a:cubicBezTo>
                <a:cubicBezTo>
                  <a:pt x="36" y="11"/>
                  <a:pt x="36" y="11"/>
                  <a:pt x="36" y="11"/>
                </a:cubicBezTo>
                <a:close/>
                <a:moveTo>
                  <a:pt x="55" y="70"/>
                </a:moveTo>
                <a:cubicBezTo>
                  <a:pt x="51" y="74"/>
                  <a:pt x="40" y="76"/>
                  <a:pt x="29" y="76"/>
                </a:cubicBezTo>
                <a:cubicBezTo>
                  <a:pt x="19" y="76"/>
                  <a:pt x="8" y="74"/>
                  <a:pt x="4" y="70"/>
                </a:cubicBezTo>
                <a:cubicBezTo>
                  <a:pt x="2" y="68"/>
                  <a:pt x="2" y="64"/>
                  <a:pt x="2" y="59"/>
                </a:cubicBezTo>
                <a:cubicBezTo>
                  <a:pt x="2" y="50"/>
                  <a:pt x="4" y="38"/>
                  <a:pt x="4" y="38"/>
                </a:cubicBezTo>
                <a:cubicBezTo>
                  <a:pt x="4" y="38"/>
                  <a:pt x="4" y="38"/>
                  <a:pt x="4" y="38"/>
                </a:cubicBezTo>
                <a:cubicBezTo>
                  <a:pt x="4" y="38"/>
                  <a:pt x="4" y="38"/>
                  <a:pt x="4" y="38"/>
                </a:cubicBezTo>
                <a:cubicBezTo>
                  <a:pt x="4" y="28"/>
                  <a:pt x="12" y="19"/>
                  <a:pt x="23" y="15"/>
                </a:cubicBezTo>
                <a:cubicBezTo>
                  <a:pt x="36" y="15"/>
                  <a:pt x="36" y="15"/>
                  <a:pt x="36" y="15"/>
                </a:cubicBezTo>
                <a:cubicBezTo>
                  <a:pt x="47" y="19"/>
                  <a:pt x="55" y="28"/>
                  <a:pt x="55" y="38"/>
                </a:cubicBezTo>
                <a:cubicBezTo>
                  <a:pt x="55" y="38"/>
                  <a:pt x="55" y="38"/>
                  <a:pt x="55" y="38"/>
                </a:cubicBezTo>
                <a:cubicBezTo>
                  <a:pt x="55" y="38"/>
                  <a:pt x="55" y="38"/>
                  <a:pt x="55" y="38"/>
                </a:cubicBezTo>
                <a:cubicBezTo>
                  <a:pt x="55" y="38"/>
                  <a:pt x="55" y="41"/>
                  <a:pt x="56" y="45"/>
                </a:cubicBezTo>
                <a:cubicBezTo>
                  <a:pt x="57" y="49"/>
                  <a:pt x="57" y="55"/>
                  <a:pt x="57" y="59"/>
                </a:cubicBezTo>
                <a:cubicBezTo>
                  <a:pt x="57" y="64"/>
                  <a:pt x="57" y="68"/>
                  <a:pt x="55" y="70"/>
                </a:cubicBezTo>
                <a:close/>
                <a:moveTo>
                  <a:pt x="30" y="40"/>
                </a:moveTo>
                <a:cubicBezTo>
                  <a:pt x="30" y="30"/>
                  <a:pt x="30" y="30"/>
                  <a:pt x="30" y="30"/>
                </a:cubicBezTo>
                <a:cubicBezTo>
                  <a:pt x="32" y="30"/>
                  <a:pt x="33" y="31"/>
                  <a:pt x="34" y="32"/>
                </a:cubicBezTo>
                <a:cubicBezTo>
                  <a:pt x="35" y="33"/>
                  <a:pt x="36" y="35"/>
                  <a:pt x="36" y="38"/>
                </a:cubicBezTo>
                <a:cubicBezTo>
                  <a:pt x="36" y="38"/>
                  <a:pt x="36" y="38"/>
                  <a:pt x="36" y="38"/>
                </a:cubicBezTo>
                <a:cubicBezTo>
                  <a:pt x="38" y="38"/>
                  <a:pt x="38" y="38"/>
                  <a:pt x="38" y="38"/>
                </a:cubicBezTo>
                <a:cubicBezTo>
                  <a:pt x="39" y="31"/>
                  <a:pt x="39" y="31"/>
                  <a:pt x="39" y="31"/>
                </a:cubicBezTo>
                <a:cubicBezTo>
                  <a:pt x="39" y="30"/>
                  <a:pt x="39" y="30"/>
                  <a:pt x="39" y="30"/>
                </a:cubicBezTo>
                <a:cubicBezTo>
                  <a:pt x="36" y="28"/>
                  <a:pt x="34" y="27"/>
                  <a:pt x="30" y="27"/>
                </a:cubicBezTo>
                <a:cubicBezTo>
                  <a:pt x="30" y="24"/>
                  <a:pt x="30" y="24"/>
                  <a:pt x="30" y="24"/>
                </a:cubicBezTo>
                <a:cubicBezTo>
                  <a:pt x="28" y="24"/>
                  <a:pt x="28" y="24"/>
                  <a:pt x="28" y="24"/>
                </a:cubicBezTo>
                <a:cubicBezTo>
                  <a:pt x="28" y="25"/>
                  <a:pt x="28" y="25"/>
                  <a:pt x="28" y="25"/>
                </a:cubicBezTo>
                <a:cubicBezTo>
                  <a:pt x="28" y="27"/>
                  <a:pt x="28" y="27"/>
                  <a:pt x="28" y="27"/>
                </a:cubicBezTo>
                <a:cubicBezTo>
                  <a:pt x="25" y="27"/>
                  <a:pt x="23" y="28"/>
                  <a:pt x="21" y="30"/>
                </a:cubicBezTo>
                <a:cubicBezTo>
                  <a:pt x="19" y="32"/>
                  <a:pt x="18" y="34"/>
                  <a:pt x="18" y="36"/>
                </a:cubicBezTo>
                <a:cubicBezTo>
                  <a:pt x="18" y="38"/>
                  <a:pt x="19" y="40"/>
                  <a:pt x="20" y="42"/>
                </a:cubicBezTo>
                <a:cubicBezTo>
                  <a:pt x="22" y="44"/>
                  <a:pt x="24" y="46"/>
                  <a:pt x="28" y="48"/>
                </a:cubicBezTo>
                <a:cubicBezTo>
                  <a:pt x="28" y="60"/>
                  <a:pt x="28" y="60"/>
                  <a:pt x="28" y="60"/>
                </a:cubicBezTo>
                <a:cubicBezTo>
                  <a:pt x="24" y="59"/>
                  <a:pt x="22" y="57"/>
                  <a:pt x="21" y="52"/>
                </a:cubicBezTo>
                <a:cubicBezTo>
                  <a:pt x="21" y="51"/>
                  <a:pt x="21" y="51"/>
                  <a:pt x="21" y="51"/>
                </a:cubicBezTo>
                <a:cubicBezTo>
                  <a:pt x="19" y="51"/>
                  <a:pt x="19" y="51"/>
                  <a:pt x="19" y="51"/>
                </a:cubicBezTo>
                <a:cubicBezTo>
                  <a:pt x="18" y="59"/>
                  <a:pt x="18" y="59"/>
                  <a:pt x="18" y="59"/>
                </a:cubicBezTo>
                <a:cubicBezTo>
                  <a:pt x="18" y="59"/>
                  <a:pt x="18" y="59"/>
                  <a:pt x="18" y="59"/>
                </a:cubicBezTo>
                <a:cubicBezTo>
                  <a:pt x="21" y="61"/>
                  <a:pt x="24" y="63"/>
                  <a:pt x="28" y="63"/>
                </a:cubicBezTo>
                <a:cubicBezTo>
                  <a:pt x="28" y="66"/>
                  <a:pt x="28" y="66"/>
                  <a:pt x="28" y="66"/>
                </a:cubicBezTo>
                <a:cubicBezTo>
                  <a:pt x="30" y="66"/>
                  <a:pt x="30" y="66"/>
                  <a:pt x="30" y="66"/>
                </a:cubicBezTo>
                <a:cubicBezTo>
                  <a:pt x="30" y="63"/>
                  <a:pt x="30" y="63"/>
                  <a:pt x="30" y="63"/>
                </a:cubicBezTo>
                <a:cubicBezTo>
                  <a:pt x="33" y="63"/>
                  <a:pt x="36" y="62"/>
                  <a:pt x="38" y="60"/>
                </a:cubicBezTo>
                <a:cubicBezTo>
                  <a:pt x="40" y="59"/>
                  <a:pt x="41" y="56"/>
                  <a:pt x="41" y="54"/>
                </a:cubicBezTo>
                <a:cubicBezTo>
                  <a:pt x="41" y="51"/>
                  <a:pt x="40" y="49"/>
                  <a:pt x="39" y="47"/>
                </a:cubicBezTo>
                <a:cubicBezTo>
                  <a:pt x="37" y="46"/>
                  <a:pt x="34" y="43"/>
                  <a:pt x="30" y="40"/>
                </a:cubicBezTo>
                <a:close/>
                <a:moveTo>
                  <a:pt x="28" y="39"/>
                </a:moveTo>
                <a:cubicBezTo>
                  <a:pt x="25" y="37"/>
                  <a:pt x="24" y="35"/>
                  <a:pt x="24" y="33"/>
                </a:cubicBezTo>
                <a:cubicBezTo>
                  <a:pt x="24" y="33"/>
                  <a:pt x="24" y="32"/>
                  <a:pt x="25" y="31"/>
                </a:cubicBezTo>
                <a:cubicBezTo>
                  <a:pt x="26" y="30"/>
                  <a:pt x="27" y="30"/>
                  <a:pt x="28" y="30"/>
                </a:cubicBezTo>
                <a:lnTo>
                  <a:pt x="28" y="39"/>
                </a:lnTo>
                <a:close/>
                <a:moveTo>
                  <a:pt x="34" y="59"/>
                </a:moveTo>
                <a:cubicBezTo>
                  <a:pt x="33" y="59"/>
                  <a:pt x="32" y="60"/>
                  <a:pt x="30" y="60"/>
                </a:cubicBezTo>
                <a:cubicBezTo>
                  <a:pt x="30" y="50"/>
                  <a:pt x="30" y="50"/>
                  <a:pt x="30" y="50"/>
                </a:cubicBezTo>
                <a:cubicBezTo>
                  <a:pt x="32" y="51"/>
                  <a:pt x="33" y="52"/>
                  <a:pt x="34" y="53"/>
                </a:cubicBezTo>
                <a:cubicBezTo>
                  <a:pt x="35" y="54"/>
                  <a:pt x="35" y="55"/>
                  <a:pt x="35" y="56"/>
                </a:cubicBezTo>
                <a:cubicBezTo>
                  <a:pt x="35" y="57"/>
                  <a:pt x="35" y="58"/>
                  <a:pt x="34" y="5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73" name="Freeform 181"/>
          <p:cNvSpPr>
            <a:spLocks noEditPoints="1"/>
          </p:cNvSpPr>
          <p:nvPr/>
        </p:nvSpPr>
        <p:spPr bwMode="auto">
          <a:xfrm>
            <a:off x="3594501" y="2113866"/>
            <a:ext cx="305317" cy="301962"/>
          </a:xfrm>
          <a:custGeom>
            <a:avLst/>
            <a:gdLst>
              <a:gd name="T0" fmla="*/ 69 w 77"/>
              <a:gd name="T1" fmla="*/ 25 h 76"/>
              <a:gd name="T2" fmla="*/ 40 w 77"/>
              <a:gd name="T3" fmla="*/ 1 h 76"/>
              <a:gd name="T4" fmla="*/ 38 w 77"/>
              <a:gd name="T5" fmla="*/ 1 h 76"/>
              <a:gd name="T6" fmla="*/ 8 w 77"/>
              <a:gd name="T7" fmla="*/ 25 h 76"/>
              <a:gd name="T8" fmla="*/ 0 w 77"/>
              <a:gd name="T9" fmla="*/ 37 h 76"/>
              <a:gd name="T10" fmla="*/ 0 w 77"/>
              <a:gd name="T11" fmla="*/ 62 h 76"/>
              <a:gd name="T12" fmla="*/ 14 w 77"/>
              <a:gd name="T13" fmla="*/ 76 h 76"/>
              <a:gd name="T14" fmla="*/ 64 w 77"/>
              <a:gd name="T15" fmla="*/ 76 h 76"/>
              <a:gd name="T16" fmla="*/ 77 w 77"/>
              <a:gd name="T17" fmla="*/ 62 h 76"/>
              <a:gd name="T18" fmla="*/ 77 w 77"/>
              <a:gd name="T19" fmla="*/ 37 h 76"/>
              <a:gd name="T20" fmla="*/ 69 w 77"/>
              <a:gd name="T21" fmla="*/ 25 h 76"/>
              <a:gd name="T22" fmla="*/ 9 w 77"/>
              <a:gd name="T23" fmla="*/ 27 h 76"/>
              <a:gd name="T24" fmla="*/ 12 w 77"/>
              <a:gd name="T25" fmla="*/ 25 h 76"/>
              <a:gd name="T26" fmla="*/ 14 w 77"/>
              <a:gd name="T27" fmla="*/ 24 h 76"/>
              <a:gd name="T28" fmla="*/ 39 w 77"/>
              <a:gd name="T29" fmla="*/ 4 h 76"/>
              <a:gd name="T30" fmla="*/ 64 w 77"/>
              <a:gd name="T31" fmla="*/ 24 h 76"/>
              <a:gd name="T32" fmla="*/ 65 w 77"/>
              <a:gd name="T33" fmla="*/ 25 h 76"/>
              <a:gd name="T34" fmla="*/ 68 w 77"/>
              <a:gd name="T35" fmla="*/ 27 h 76"/>
              <a:gd name="T36" fmla="*/ 71 w 77"/>
              <a:gd name="T37" fmla="*/ 30 h 76"/>
              <a:gd name="T38" fmla="*/ 39 w 77"/>
              <a:gd name="T39" fmla="*/ 54 h 76"/>
              <a:gd name="T40" fmla="*/ 7 w 77"/>
              <a:gd name="T41" fmla="*/ 29 h 76"/>
              <a:gd name="T42" fmla="*/ 9 w 77"/>
              <a:gd name="T43" fmla="*/ 27 h 76"/>
              <a:gd name="T44" fmla="*/ 75 w 77"/>
              <a:gd name="T45" fmla="*/ 62 h 76"/>
              <a:gd name="T46" fmla="*/ 64 w 77"/>
              <a:gd name="T47" fmla="*/ 73 h 76"/>
              <a:gd name="T48" fmla="*/ 14 w 77"/>
              <a:gd name="T49" fmla="*/ 73 h 76"/>
              <a:gd name="T50" fmla="*/ 3 w 77"/>
              <a:gd name="T51" fmla="*/ 62 h 76"/>
              <a:gd name="T52" fmla="*/ 3 w 77"/>
              <a:gd name="T53" fmla="*/ 37 h 76"/>
              <a:gd name="T54" fmla="*/ 5 w 77"/>
              <a:gd name="T55" fmla="*/ 31 h 76"/>
              <a:gd name="T56" fmla="*/ 38 w 77"/>
              <a:gd name="T57" fmla="*/ 57 h 76"/>
              <a:gd name="T58" fmla="*/ 39 w 77"/>
              <a:gd name="T59" fmla="*/ 57 h 76"/>
              <a:gd name="T60" fmla="*/ 39 w 77"/>
              <a:gd name="T61" fmla="*/ 57 h 76"/>
              <a:gd name="T62" fmla="*/ 73 w 77"/>
              <a:gd name="T63" fmla="*/ 32 h 76"/>
              <a:gd name="T64" fmla="*/ 75 w 77"/>
              <a:gd name="T65" fmla="*/ 37 h 76"/>
              <a:gd name="T66" fmla="*/ 75 w 77"/>
              <a:gd name="T67" fmla="*/ 62 h 76"/>
              <a:gd name="T68" fmla="*/ 57 w 77"/>
              <a:gd name="T69" fmla="*/ 51 h 76"/>
              <a:gd name="T70" fmla="*/ 55 w 77"/>
              <a:gd name="T71" fmla="*/ 51 h 76"/>
              <a:gd name="T72" fmla="*/ 55 w 77"/>
              <a:gd name="T73" fmla="*/ 53 h 76"/>
              <a:gd name="T74" fmla="*/ 70 w 77"/>
              <a:gd name="T75" fmla="*/ 68 h 76"/>
              <a:gd name="T76" fmla="*/ 71 w 77"/>
              <a:gd name="T77" fmla="*/ 69 h 76"/>
              <a:gd name="T78" fmla="*/ 72 w 77"/>
              <a:gd name="T79" fmla="*/ 69 h 76"/>
              <a:gd name="T80" fmla="*/ 72 w 77"/>
              <a:gd name="T81" fmla="*/ 67 h 76"/>
              <a:gd name="T82" fmla="*/ 57 w 77"/>
              <a:gd name="T83" fmla="*/ 51 h 76"/>
              <a:gd name="T84" fmla="*/ 21 w 77"/>
              <a:gd name="T85" fmla="*/ 52 h 76"/>
              <a:gd name="T86" fmla="*/ 6 w 77"/>
              <a:gd name="T87" fmla="*/ 66 h 76"/>
              <a:gd name="T88" fmla="*/ 6 w 77"/>
              <a:gd name="T89" fmla="*/ 68 h 76"/>
              <a:gd name="T90" fmla="*/ 7 w 77"/>
              <a:gd name="T91" fmla="*/ 69 h 76"/>
              <a:gd name="T92" fmla="*/ 8 w 77"/>
              <a:gd name="T93" fmla="*/ 68 h 76"/>
              <a:gd name="T94" fmla="*/ 8 w 77"/>
              <a:gd name="T95" fmla="*/ 68 h 76"/>
              <a:gd name="T96" fmla="*/ 22 w 77"/>
              <a:gd name="T97" fmla="*/ 54 h 76"/>
              <a:gd name="T98" fmla="*/ 22 w 77"/>
              <a:gd name="T99" fmla="*/ 52 h 76"/>
              <a:gd name="T100" fmla="*/ 21 w 77"/>
              <a:gd name="T101" fmla="*/ 5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 h="76">
                <a:moveTo>
                  <a:pt x="69" y="25"/>
                </a:moveTo>
                <a:cubicBezTo>
                  <a:pt x="40" y="1"/>
                  <a:pt x="40" y="1"/>
                  <a:pt x="40" y="1"/>
                </a:cubicBezTo>
                <a:cubicBezTo>
                  <a:pt x="39" y="0"/>
                  <a:pt x="39" y="0"/>
                  <a:pt x="38" y="1"/>
                </a:cubicBezTo>
                <a:cubicBezTo>
                  <a:pt x="8" y="25"/>
                  <a:pt x="8" y="25"/>
                  <a:pt x="8" y="25"/>
                </a:cubicBezTo>
                <a:cubicBezTo>
                  <a:pt x="4" y="27"/>
                  <a:pt x="0" y="32"/>
                  <a:pt x="0" y="37"/>
                </a:cubicBezTo>
                <a:cubicBezTo>
                  <a:pt x="0" y="62"/>
                  <a:pt x="0" y="62"/>
                  <a:pt x="0" y="62"/>
                </a:cubicBezTo>
                <a:cubicBezTo>
                  <a:pt x="0" y="70"/>
                  <a:pt x="6" y="76"/>
                  <a:pt x="14" y="76"/>
                </a:cubicBezTo>
                <a:cubicBezTo>
                  <a:pt x="64" y="76"/>
                  <a:pt x="64" y="76"/>
                  <a:pt x="64" y="76"/>
                </a:cubicBezTo>
                <a:cubicBezTo>
                  <a:pt x="71" y="76"/>
                  <a:pt x="77" y="70"/>
                  <a:pt x="77" y="62"/>
                </a:cubicBezTo>
                <a:cubicBezTo>
                  <a:pt x="77" y="37"/>
                  <a:pt x="77" y="37"/>
                  <a:pt x="77" y="37"/>
                </a:cubicBezTo>
                <a:cubicBezTo>
                  <a:pt x="77" y="31"/>
                  <a:pt x="74" y="27"/>
                  <a:pt x="69" y="25"/>
                </a:cubicBezTo>
                <a:close/>
                <a:moveTo>
                  <a:pt x="9" y="27"/>
                </a:moveTo>
                <a:cubicBezTo>
                  <a:pt x="12" y="25"/>
                  <a:pt x="12" y="25"/>
                  <a:pt x="12" y="25"/>
                </a:cubicBezTo>
                <a:cubicBezTo>
                  <a:pt x="14" y="24"/>
                  <a:pt x="14" y="24"/>
                  <a:pt x="14" y="24"/>
                </a:cubicBezTo>
                <a:cubicBezTo>
                  <a:pt x="39" y="4"/>
                  <a:pt x="39" y="4"/>
                  <a:pt x="39" y="4"/>
                </a:cubicBezTo>
                <a:cubicBezTo>
                  <a:pt x="64" y="24"/>
                  <a:pt x="64" y="24"/>
                  <a:pt x="64" y="24"/>
                </a:cubicBezTo>
                <a:cubicBezTo>
                  <a:pt x="65" y="25"/>
                  <a:pt x="65" y="25"/>
                  <a:pt x="65" y="25"/>
                </a:cubicBezTo>
                <a:cubicBezTo>
                  <a:pt x="68" y="27"/>
                  <a:pt x="68" y="27"/>
                  <a:pt x="68" y="27"/>
                </a:cubicBezTo>
                <a:cubicBezTo>
                  <a:pt x="71" y="30"/>
                  <a:pt x="71" y="30"/>
                  <a:pt x="71" y="30"/>
                </a:cubicBezTo>
                <a:cubicBezTo>
                  <a:pt x="39" y="54"/>
                  <a:pt x="39" y="54"/>
                  <a:pt x="39" y="54"/>
                </a:cubicBezTo>
                <a:cubicBezTo>
                  <a:pt x="7" y="29"/>
                  <a:pt x="7" y="29"/>
                  <a:pt x="7" y="29"/>
                </a:cubicBezTo>
                <a:lnTo>
                  <a:pt x="9" y="27"/>
                </a:lnTo>
                <a:close/>
                <a:moveTo>
                  <a:pt x="75" y="62"/>
                </a:moveTo>
                <a:cubicBezTo>
                  <a:pt x="75" y="68"/>
                  <a:pt x="70" y="73"/>
                  <a:pt x="64" y="73"/>
                </a:cubicBezTo>
                <a:cubicBezTo>
                  <a:pt x="14" y="73"/>
                  <a:pt x="14" y="73"/>
                  <a:pt x="14" y="73"/>
                </a:cubicBezTo>
                <a:cubicBezTo>
                  <a:pt x="8" y="73"/>
                  <a:pt x="3" y="68"/>
                  <a:pt x="3" y="62"/>
                </a:cubicBezTo>
                <a:cubicBezTo>
                  <a:pt x="3" y="37"/>
                  <a:pt x="3" y="37"/>
                  <a:pt x="3" y="37"/>
                </a:cubicBezTo>
                <a:cubicBezTo>
                  <a:pt x="3" y="35"/>
                  <a:pt x="4" y="33"/>
                  <a:pt x="5" y="31"/>
                </a:cubicBezTo>
                <a:cubicBezTo>
                  <a:pt x="38" y="57"/>
                  <a:pt x="38" y="57"/>
                  <a:pt x="38" y="57"/>
                </a:cubicBezTo>
                <a:cubicBezTo>
                  <a:pt x="39" y="57"/>
                  <a:pt x="39" y="57"/>
                  <a:pt x="39" y="57"/>
                </a:cubicBezTo>
                <a:cubicBezTo>
                  <a:pt x="39" y="57"/>
                  <a:pt x="39" y="57"/>
                  <a:pt x="39" y="57"/>
                </a:cubicBezTo>
                <a:cubicBezTo>
                  <a:pt x="73" y="32"/>
                  <a:pt x="73" y="32"/>
                  <a:pt x="73" y="32"/>
                </a:cubicBezTo>
                <a:cubicBezTo>
                  <a:pt x="74" y="33"/>
                  <a:pt x="75" y="35"/>
                  <a:pt x="75" y="37"/>
                </a:cubicBezTo>
                <a:lnTo>
                  <a:pt x="75" y="62"/>
                </a:lnTo>
                <a:close/>
                <a:moveTo>
                  <a:pt x="57" y="51"/>
                </a:moveTo>
                <a:cubicBezTo>
                  <a:pt x="56" y="51"/>
                  <a:pt x="56" y="51"/>
                  <a:pt x="55" y="51"/>
                </a:cubicBezTo>
                <a:cubicBezTo>
                  <a:pt x="55" y="52"/>
                  <a:pt x="55" y="53"/>
                  <a:pt x="55" y="53"/>
                </a:cubicBezTo>
                <a:cubicBezTo>
                  <a:pt x="60" y="58"/>
                  <a:pt x="65" y="64"/>
                  <a:pt x="70" y="68"/>
                </a:cubicBezTo>
                <a:cubicBezTo>
                  <a:pt x="71" y="69"/>
                  <a:pt x="71" y="69"/>
                  <a:pt x="71" y="69"/>
                </a:cubicBezTo>
                <a:cubicBezTo>
                  <a:pt x="72" y="69"/>
                  <a:pt x="72" y="69"/>
                  <a:pt x="72" y="69"/>
                </a:cubicBezTo>
                <a:cubicBezTo>
                  <a:pt x="73" y="68"/>
                  <a:pt x="73" y="67"/>
                  <a:pt x="72" y="67"/>
                </a:cubicBezTo>
                <a:cubicBezTo>
                  <a:pt x="67" y="62"/>
                  <a:pt x="62" y="56"/>
                  <a:pt x="57" y="51"/>
                </a:cubicBezTo>
                <a:close/>
                <a:moveTo>
                  <a:pt x="21" y="52"/>
                </a:moveTo>
                <a:cubicBezTo>
                  <a:pt x="16" y="57"/>
                  <a:pt x="11" y="61"/>
                  <a:pt x="6" y="66"/>
                </a:cubicBezTo>
                <a:cubicBezTo>
                  <a:pt x="6" y="67"/>
                  <a:pt x="6" y="68"/>
                  <a:pt x="6" y="68"/>
                </a:cubicBezTo>
                <a:cubicBezTo>
                  <a:pt x="7" y="69"/>
                  <a:pt x="7" y="69"/>
                  <a:pt x="7" y="69"/>
                </a:cubicBezTo>
                <a:cubicBezTo>
                  <a:pt x="8" y="68"/>
                  <a:pt x="8" y="68"/>
                  <a:pt x="8" y="68"/>
                </a:cubicBezTo>
                <a:cubicBezTo>
                  <a:pt x="8" y="68"/>
                  <a:pt x="8" y="68"/>
                  <a:pt x="8" y="68"/>
                </a:cubicBezTo>
                <a:cubicBezTo>
                  <a:pt x="13" y="63"/>
                  <a:pt x="17" y="59"/>
                  <a:pt x="22" y="54"/>
                </a:cubicBezTo>
                <a:cubicBezTo>
                  <a:pt x="23" y="53"/>
                  <a:pt x="23" y="52"/>
                  <a:pt x="22" y="52"/>
                </a:cubicBezTo>
                <a:cubicBezTo>
                  <a:pt x="22" y="51"/>
                  <a:pt x="21" y="51"/>
                  <a:pt x="21" y="5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74" name="Freeform 182"/>
          <p:cNvSpPr>
            <a:spLocks noEditPoints="1"/>
          </p:cNvSpPr>
          <p:nvPr/>
        </p:nvSpPr>
        <p:spPr bwMode="auto">
          <a:xfrm>
            <a:off x="1672009" y="2118897"/>
            <a:ext cx="298606" cy="293575"/>
          </a:xfrm>
          <a:custGeom>
            <a:avLst/>
            <a:gdLst>
              <a:gd name="T0" fmla="*/ 37 w 75"/>
              <a:gd name="T1" fmla="*/ 0 h 74"/>
              <a:gd name="T2" fmla="*/ 0 w 75"/>
              <a:gd name="T3" fmla="*/ 37 h 74"/>
              <a:gd name="T4" fmla="*/ 37 w 75"/>
              <a:gd name="T5" fmla="*/ 74 h 74"/>
              <a:gd name="T6" fmla="*/ 75 w 75"/>
              <a:gd name="T7" fmla="*/ 37 h 74"/>
              <a:gd name="T8" fmla="*/ 37 w 75"/>
              <a:gd name="T9" fmla="*/ 0 h 74"/>
              <a:gd name="T10" fmla="*/ 37 w 75"/>
              <a:gd name="T11" fmla="*/ 68 h 74"/>
              <a:gd name="T12" fmla="*/ 5 w 75"/>
              <a:gd name="T13" fmla="*/ 37 h 74"/>
              <a:gd name="T14" fmla="*/ 37 w 75"/>
              <a:gd name="T15" fmla="*/ 6 h 74"/>
              <a:gd name="T16" fmla="*/ 69 w 75"/>
              <a:gd name="T17" fmla="*/ 37 h 74"/>
              <a:gd name="T18" fmla="*/ 69 w 75"/>
              <a:gd name="T19" fmla="*/ 37 h 74"/>
              <a:gd name="T20" fmla="*/ 37 w 75"/>
              <a:gd name="T21" fmla="*/ 68 h 74"/>
              <a:gd name="T22" fmla="*/ 42 w 75"/>
              <a:gd name="T23" fmla="*/ 20 h 74"/>
              <a:gd name="T24" fmla="*/ 35 w 75"/>
              <a:gd name="T25" fmla="*/ 20 h 74"/>
              <a:gd name="T26" fmla="*/ 34 w 75"/>
              <a:gd name="T27" fmla="*/ 22 h 74"/>
              <a:gd name="T28" fmla="*/ 32 w 75"/>
              <a:gd name="T29" fmla="*/ 23 h 74"/>
              <a:gd name="T30" fmla="*/ 30 w 75"/>
              <a:gd name="T31" fmla="*/ 24 h 74"/>
              <a:gd name="T32" fmla="*/ 27 w 75"/>
              <a:gd name="T33" fmla="*/ 24 h 74"/>
              <a:gd name="T34" fmla="*/ 27 w 75"/>
              <a:gd name="T35" fmla="*/ 29 h 74"/>
              <a:gd name="T36" fmla="*/ 34 w 75"/>
              <a:gd name="T37" fmla="*/ 29 h 74"/>
              <a:gd name="T38" fmla="*/ 34 w 75"/>
              <a:gd name="T39" fmla="*/ 46 h 74"/>
              <a:gd name="T40" fmla="*/ 27 w 75"/>
              <a:gd name="T41" fmla="*/ 46 h 74"/>
              <a:gd name="T42" fmla="*/ 27 w 75"/>
              <a:gd name="T43" fmla="*/ 52 h 74"/>
              <a:gd name="T44" fmla="*/ 49 w 75"/>
              <a:gd name="T45" fmla="*/ 52 h 74"/>
              <a:gd name="T46" fmla="*/ 49 w 75"/>
              <a:gd name="T47" fmla="*/ 46 h 74"/>
              <a:gd name="T48" fmla="*/ 42 w 75"/>
              <a:gd name="T49" fmla="*/ 46 h 74"/>
              <a:gd name="T50" fmla="*/ 42 w 75"/>
              <a:gd name="T51" fmla="*/ 2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74">
                <a:moveTo>
                  <a:pt x="37" y="0"/>
                </a:moveTo>
                <a:cubicBezTo>
                  <a:pt x="16" y="0"/>
                  <a:pt x="0" y="17"/>
                  <a:pt x="0" y="37"/>
                </a:cubicBezTo>
                <a:cubicBezTo>
                  <a:pt x="0" y="57"/>
                  <a:pt x="16" y="74"/>
                  <a:pt x="37" y="74"/>
                </a:cubicBezTo>
                <a:cubicBezTo>
                  <a:pt x="58" y="74"/>
                  <a:pt x="75" y="57"/>
                  <a:pt x="75" y="37"/>
                </a:cubicBezTo>
                <a:cubicBezTo>
                  <a:pt x="75" y="17"/>
                  <a:pt x="58" y="0"/>
                  <a:pt x="37" y="0"/>
                </a:cubicBezTo>
                <a:close/>
                <a:moveTo>
                  <a:pt x="37" y="68"/>
                </a:moveTo>
                <a:cubicBezTo>
                  <a:pt x="19" y="68"/>
                  <a:pt x="5" y="54"/>
                  <a:pt x="5" y="37"/>
                </a:cubicBezTo>
                <a:cubicBezTo>
                  <a:pt x="5" y="20"/>
                  <a:pt x="19" y="6"/>
                  <a:pt x="37" y="6"/>
                </a:cubicBezTo>
                <a:cubicBezTo>
                  <a:pt x="55" y="6"/>
                  <a:pt x="69" y="20"/>
                  <a:pt x="69" y="37"/>
                </a:cubicBezTo>
                <a:cubicBezTo>
                  <a:pt x="69" y="37"/>
                  <a:pt x="69" y="37"/>
                  <a:pt x="69" y="37"/>
                </a:cubicBezTo>
                <a:cubicBezTo>
                  <a:pt x="69" y="54"/>
                  <a:pt x="55" y="68"/>
                  <a:pt x="37" y="68"/>
                </a:cubicBezTo>
                <a:close/>
                <a:moveTo>
                  <a:pt x="42" y="20"/>
                </a:moveTo>
                <a:cubicBezTo>
                  <a:pt x="35" y="20"/>
                  <a:pt x="35" y="20"/>
                  <a:pt x="35" y="20"/>
                </a:cubicBezTo>
                <a:cubicBezTo>
                  <a:pt x="35" y="21"/>
                  <a:pt x="35" y="21"/>
                  <a:pt x="34" y="22"/>
                </a:cubicBezTo>
                <a:cubicBezTo>
                  <a:pt x="34" y="22"/>
                  <a:pt x="33" y="23"/>
                  <a:pt x="32" y="23"/>
                </a:cubicBezTo>
                <a:cubicBezTo>
                  <a:pt x="32" y="24"/>
                  <a:pt x="31" y="24"/>
                  <a:pt x="30" y="24"/>
                </a:cubicBezTo>
                <a:cubicBezTo>
                  <a:pt x="29" y="24"/>
                  <a:pt x="28" y="24"/>
                  <a:pt x="27" y="24"/>
                </a:cubicBezTo>
                <a:cubicBezTo>
                  <a:pt x="27" y="29"/>
                  <a:pt x="27" y="29"/>
                  <a:pt x="27" y="29"/>
                </a:cubicBezTo>
                <a:cubicBezTo>
                  <a:pt x="34" y="29"/>
                  <a:pt x="34" y="29"/>
                  <a:pt x="34" y="29"/>
                </a:cubicBezTo>
                <a:cubicBezTo>
                  <a:pt x="34" y="46"/>
                  <a:pt x="34" y="46"/>
                  <a:pt x="34" y="46"/>
                </a:cubicBezTo>
                <a:cubicBezTo>
                  <a:pt x="27" y="46"/>
                  <a:pt x="27" y="46"/>
                  <a:pt x="27" y="46"/>
                </a:cubicBezTo>
                <a:cubicBezTo>
                  <a:pt x="27" y="52"/>
                  <a:pt x="27" y="52"/>
                  <a:pt x="27" y="52"/>
                </a:cubicBezTo>
                <a:cubicBezTo>
                  <a:pt x="49" y="52"/>
                  <a:pt x="49" y="52"/>
                  <a:pt x="49" y="52"/>
                </a:cubicBezTo>
                <a:cubicBezTo>
                  <a:pt x="49" y="46"/>
                  <a:pt x="49" y="46"/>
                  <a:pt x="49" y="46"/>
                </a:cubicBezTo>
                <a:cubicBezTo>
                  <a:pt x="42" y="46"/>
                  <a:pt x="42" y="46"/>
                  <a:pt x="42" y="46"/>
                </a:cubicBezTo>
                <a:lnTo>
                  <a:pt x="42" y="2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75" name="Freeform 183"/>
          <p:cNvSpPr>
            <a:spLocks noEditPoints="1"/>
          </p:cNvSpPr>
          <p:nvPr/>
        </p:nvSpPr>
        <p:spPr bwMode="auto">
          <a:xfrm>
            <a:off x="2108177" y="2145738"/>
            <a:ext cx="357322" cy="238215"/>
          </a:xfrm>
          <a:custGeom>
            <a:avLst/>
            <a:gdLst>
              <a:gd name="T0" fmla="*/ 83 w 90"/>
              <a:gd name="T1" fmla="*/ 0 h 60"/>
              <a:gd name="T2" fmla="*/ 7 w 90"/>
              <a:gd name="T3" fmla="*/ 0 h 60"/>
              <a:gd name="T4" fmla="*/ 0 w 90"/>
              <a:gd name="T5" fmla="*/ 7 h 60"/>
              <a:gd name="T6" fmla="*/ 0 w 90"/>
              <a:gd name="T7" fmla="*/ 53 h 60"/>
              <a:gd name="T8" fmla="*/ 7 w 90"/>
              <a:gd name="T9" fmla="*/ 60 h 60"/>
              <a:gd name="T10" fmla="*/ 83 w 90"/>
              <a:gd name="T11" fmla="*/ 60 h 60"/>
              <a:gd name="T12" fmla="*/ 90 w 90"/>
              <a:gd name="T13" fmla="*/ 53 h 60"/>
              <a:gd name="T14" fmla="*/ 90 w 90"/>
              <a:gd name="T15" fmla="*/ 7 h 60"/>
              <a:gd name="T16" fmla="*/ 83 w 90"/>
              <a:gd name="T17" fmla="*/ 0 h 60"/>
              <a:gd name="T18" fmla="*/ 7 w 90"/>
              <a:gd name="T19" fmla="*/ 6 h 60"/>
              <a:gd name="T20" fmla="*/ 83 w 90"/>
              <a:gd name="T21" fmla="*/ 6 h 60"/>
              <a:gd name="T22" fmla="*/ 84 w 90"/>
              <a:gd name="T23" fmla="*/ 7 h 60"/>
              <a:gd name="T24" fmla="*/ 84 w 90"/>
              <a:gd name="T25" fmla="*/ 13 h 60"/>
              <a:gd name="T26" fmla="*/ 7 w 90"/>
              <a:gd name="T27" fmla="*/ 13 h 60"/>
              <a:gd name="T28" fmla="*/ 7 w 90"/>
              <a:gd name="T29" fmla="*/ 7 h 60"/>
              <a:gd name="T30" fmla="*/ 7 w 90"/>
              <a:gd name="T31" fmla="*/ 6 h 60"/>
              <a:gd name="T32" fmla="*/ 83 w 90"/>
              <a:gd name="T33" fmla="*/ 54 h 60"/>
              <a:gd name="T34" fmla="*/ 7 w 90"/>
              <a:gd name="T35" fmla="*/ 54 h 60"/>
              <a:gd name="T36" fmla="*/ 7 w 90"/>
              <a:gd name="T37" fmla="*/ 53 h 60"/>
              <a:gd name="T38" fmla="*/ 7 w 90"/>
              <a:gd name="T39" fmla="*/ 28 h 60"/>
              <a:gd name="T40" fmla="*/ 84 w 90"/>
              <a:gd name="T41" fmla="*/ 28 h 60"/>
              <a:gd name="T42" fmla="*/ 84 w 90"/>
              <a:gd name="T43" fmla="*/ 53 h 60"/>
              <a:gd name="T44" fmla="*/ 83 w 90"/>
              <a:gd name="T45"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60">
                <a:moveTo>
                  <a:pt x="83" y="0"/>
                </a:moveTo>
                <a:cubicBezTo>
                  <a:pt x="7" y="0"/>
                  <a:pt x="7" y="0"/>
                  <a:pt x="7" y="0"/>
                </a:cubicBezTo>
                <a:cubicBezTo>
                  <a:pt x="4" y="0"/>
                  <a:pt x="0" y="3"/>
                  <a:pt x="0" y="7"/>
                </a:cubicBezTo>
                <a:cubicBezTo>
                  <a:pt x="0" y="53"/>
                  <a:pt x="0" y="53"/>
                  <a:pt x="0" y="53"/>
                </a:cubicBezTo>
                <a:cubicBezTo>
                  <a:pt x="0" y="57"/>
                  <a:pt x="4" y="60"/>
                  <a:pt x="7" y="60"/>
                </a:cubicBezTo>
                <a:cubicBezTo>
                  <a:pt x="83" y="60"/>
                  <a:pt x="83" y="60"/>
                  <a:pt x="83" y="60"/>
                </a:cubicBezTo>
                <a:cubicBezTo>
                  <a:pt x="87" y="60"/>
                  <a:pt x="90" y="57"/>
                  <a:pt x="90" y="53"/>
                </a:cubicBezTo>
                <a:cubicBezTo>
                  <a:pt x="90" y="7"/>
                  <a:pt x="90" y="7"/>
                  <a:pt x="90" y="7"/>
                </a:cubicBezTo>
                <a:cubicBezTo>
                  <a:pt x="90" y="3"/>
                  <a:pt x="87" y="0"/>
                  <a:pt x="83" y="0"/>
                </a:cubicBezTo>
                <a:close/>
                <a:moveTo>
                  <a:pt x="7" y="6"/>
                </a:moveTo>
                <a:cubicBezTo>
                  <a:pt x="83" y="6"/>
                  <a:pt x="83" y="6"/>
                  <a:pt x="83" y="6"/>
                </a:cubicBezTo>
                <a:cubicBezTo>
                  <a:pt x="83" y="6"/>
                  <a:pt x="84" y="7"/>
                  <a:pt x="84" y="7"/>
                </a:cubicBezTo>
                <a:cubicBezTo>
                  <a:pt x="84" y="13"/>
                  <a:pt x="84" y="13"/>
                  <a:pt x="84" y="13"/>
                </a:cubicBezTo>
                <a:cubicBezTo>
                  <a:pt x="7" y="13"/>
                  <a:pt x="7" y="13"/>
                  <a:pt x="7" y="13"/>
                </a:cubicBezTo>
                <a:cubicBezTo>
                  <a:pt x="7" y="7"/>
                  <a:pt x="7" y="7"/>
                  <a:pt x="7" y="7"/>
                </a:cubicBezTo>
                <a:cubicBezTo>
                  <a:pt x="7" y="7"/>
                  <a:pt x="7" y="6"/>
                  <a:pt x="7" y="6"/>
                </a:cubicBezTo>
                <a:close/>
                <a:moveTo>
                  <a:pt x="83" y="54"/>
                </a:moveTo>
                <a:cubicBezTo>
                  <a:pt x="7" y="54"/>
                  <a:pt x="7" y="54"/>
                  <a:pt x="7" y="54"/>
                </a:cubicBezTo>
                <a:cubicBezTo>
                  <a:pt x="7" y="54"/>
                  <a:pt x="7" y="54"/>
                  <a:pt x="7" y="53"/>
                </a:cubicBezTo>
                <a:cubicBezTo>
                  <a:pt x="7" y="28"/>
                  <a:pt x="7" y="28"/>
                  <a:pt x="7" y="28"/>
                </a:cubicBezTo>
                <a:cubicBezTo>
                  <a:pt x="84" y="28"/>
                  <a:pt x="84" y="28"/>
                  <a:pt x="84" y="28"/>
                </a:cubicBezTo>
                <a:cubicBezTo>
                  <a:pt x="84" y="53"/>
                  <a:pt x="84" y="53"/>
                  <a:pt x="84" y="53"/>
                </a:cubicBezTo>
                <a:cubicBezTo>
                  <a:pt x="84" y="54"/>
                  <a:pt x="83" y="54"/>
                  <a:pt x="83" y="5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76" name="Freeform 184"/>
          <p:cNvSpPr>
            <a:spLocks/>
          </p:cNvSpPr>
          <p:nvPr/>
        </p:nvSpPr>
        <p:spPr bwMode="auto">
          <a:xfrm>
            <a:off x="2148439" y="2284977"/>
            <a:ext cx="8389" cy="15099"/>
          </a:xfrm>
          <a:custGeom>
            <a:avLst/>
            <a:gdLst>
              <a:gd name="T0" fmla="*/ 2 w 5"/>
              <a:gd name="T1" fmla="*/ 2 h 9"/>
              <a:gd name="T2" fmla="*/ 2 w 5"/>
              <a:gd name="T3" fmla="*/ 2 h 9"/>
              <a:gd name="T4" fmla="*/ 2 w 5"/>
              <a:gd name="T5" fmla="*/ 2 h 9"/>
              <a:gd name="T6" fmla="*/ 0 w 5"/>
              <a:gd name="T7" fmla="*/ 2 h 9"/>
              <a:gd name="T8" fmla="*/ 5 w 5"/>
              <a:gd name="T9" fmla="*/ 0 h 9"/>
              <a:gd name="T10" fmla="*/ 5 w 5"/>
              <a:gd name="T11" fmla="*/ 0 h 9"/>
              <a:gd name="T12" fmla="*/ 5 w 5"/>
              <a:gd name="T13" fmla="*/ 9 h 9"/>
              <a:gd name="T14" fmla="*/ 2 w 5"/>
              <a:gd name="T15" fmla="*/ 9 h 9"/>
              <a:gd name="T16" fmla="*/ 2 w 5"/>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2"/>
                </a:moveTo>
                <a:lnTo>
                  <a:pt x="2" y="2"/>
                </a:lnTo>
                <a:lnTo>
                  <a:pt x="2" y="2"/>
                </a:lnTo>
                <a:lnTo>
                  <a:pt x="0" y="2"/>
                </a:lnTo>
                <a:lnTo>
                  <a:pt x="5" y="0"/>
                </a:lnTo>
                <a:lnTo>
                  <a:pt x="5" y="0"/>
                </a:lnTo>
                <a:lnTo>
                  <a:pt x="5" y="9"/>
                </a:lnTo>
                <a:lnTo>
                  <a:pt x="2" y="9"/>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77" name="Freeform 185"/>
          <p:cNvSpPr>
            <a:spLocks/>
          </p:cNvSpPr>
          <p:nvPr/>
        </p:nvSpPr>
        <p:spPr bwMode="auto">
          <a:xfrm>
            <a:off x="2165214" y="2284977"/>
            <a:ext cx="6710" cy="15099"/>
          </a:xfrm>
          <a:custGeom>
            <a:avLst/>
            <a:gdLst>
              <a:gd name="T0" fmla="*/ 2 w 4"/>
              <a:gd name="T1" fmla="*/ 2 h 9"/>
              <a:gd name="T2" fmla="*/ 2 w 4"/>
              <a:gd name="T3" fmla="*/ 2 h 9"/>
              <a:gd name="T4" fmla="*/ 0 w 4"/>
              <a:gd name="T5" fmla="*/ 2 h 9"/>
              <a:gd name="T6" fmla="*/ 0 w 4"/>
              <a:gd name="T7" fmla="*/ 2 h 9"/>
              <a:gd name="T8" fmla="*/ 2 w 4"/>
              <a:gd name="T9" fmla="*/ 0 h 9"/>
              <a:gd name="T10" fmla="*/ 4 w 4"/>
              <a:gd name="T11" fmla="*/ 0 h 9"/>
              <a:gd name="T12" fmla="*/ 4 w 4"/>
              <a:gd name="T13" fmla="*/ 9 h 9"/>
              <a:gd name="T14" fmla="*/ 2 w 4"/>
              <a:gd name="T15" fmla="*/ 9 h 9"/>
              <a:gd name="T16" fmla="*/ 2 w 4"/>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2"/>
                </a:moveTo>
                <a:lnTo>
                  <a:pt x="2" y="2"/>
                </a:lnTo>
                <a:lnTo>
                  <a:pt x="0" y="2"/>
                </a:lnTo>
                <a:lnTo>
                  <a:pt x="0" y="2"/>
                </a:lnTo>
                <a:lnTo>
                  <a:pt x="2" y="0"/>
                </a:lnTo>
                <a:lnTo>
                  <a:pt x="4" y="0"/>
                </a:lnTo>
                <a:lnTo>
                  <a:pt x="4" y="9"/>
                </a:lnTo>
                <a:lnTo>
                  <a:pt x="2" y="9"/>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78" name="Freeform 186"/>
          <p:cNvSpPr>
            <a:spLocks/>
          </p:cNvSpPr>
          <p:nvPr/>
        </p:nvSpPr>
        <p:spPr bwMode="auto">
          <a:xfrm>
            <a:off x="2180313" y="2284977"/>
            <a:ext cx="8389" cy="15099"/>
          </a:xfrm>
          <a:custGeom>
            <a:avLst/>
            <a:gdLst>
              <a:gd name="T0" fmla="*/ 2 w 5"/>
              <a:gd name="T1" fmla="*/ 2 h 9"/>
              <a:gd name="T2" fmla="*/ 2 w 5"/>
              <a:gd name="T3" fmla="*/ 2 h 9"/>
              <a:gd name="T4" fmla="*/ 0 w 5"/>
              <a:gd name="T5" fmla="*/ 2 h 9"/>
              <a:gd name="T6" fmla="*/ 0 w 5"/>
              <a:gd name="T7" fmla="*/ 2 h 9"/>
              <a:gd name="T8" fmla="*/ 2 w 5"/>
              <a:gd name="T9" fmla="*/ 0 h 9"/>
              <a:gd name="T10" fmla="*/ 5 w 5"/>
              <a:gd name="T11" fmla="*/ 0 h 9"/>
              <a:gd name="T12" fmla="*/ 5 w 5"/>
              <a:gd name="T13" fmla="*/ 9 h 9"/>
              <a:gd name="T14" fmla="*/ 2 w 5"/>
              <a:gd name="T15" fmla="*/ 9 h 9"/>
              <a:gd name="T16" fmla="*/ 2 w 5"/>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2"/>
                </a:moveTo>
                <a:lnTo>
                  <a:pt x="2" y="2"/>
                </a:lnTo>
                <a:lnTo>
                  <a:pt x="0" y="2"/>
                </a:lnTo>
                <a:lnTo>
                  <a:pt x="0" y="2"/>
                </a:lnTo>
                <a:lnTo>
                  <a:pt x="2" y="0"/>
                </a:lnTo>
                <a:lnTo>
                  <a:pt x="5" y="0"/>
                </a:lnTo>
                <a:lnTo>
                  <a:pt x="5" y="9"/>
                </a:lnTo>
                <a:lnTo>
                  <a:pt x="2" y="9"/>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79" name="Freeform 187"/>
          <p:cNvSpPr>
            <a:spLocks/>
          </p:cNvSpPr>
          <p:nvPr/>
        </p:nvSpPr>
        <p:spPr bwMode="auto">
          <a:xfrm>
            <a:off x="2195410" y="2284977"/>
            <a:ext cx="8389" cy="15099"/>
          </a:xfrm>
          <a:custGeom>
            <a:avLst/>
            <a:gdLst>
              <a:gd name="T0" fmla="*/ 3 w 5"/>
              <a:gd name="T1" fmla="*/ 2 h 9"/>
              <a:gd name="T2" fmla="*/ 3 w 5"/>
              <a:gd name="T3" fmla="*/ 2 h 9"/>
              <a:gd name="T4" fmla="*/ 0 w 5"/>
              <a:gd name="T5" fmla="*/ 2 h 9"/>
              <a:gd name="T6" fmla="*/ 0 w 5"/>
              <a:gd name="T7" fmla="*/ 2 h 9"/>
              <a:gd name="T8" fmla="*/ 3 w 5"/>
              <a:gd name="T9" fmla="*/ 0 h 9"/>
              <a:gd name="T10" fmla="*/ 5 w 5"/>
              <a:gd name="T11" fmla="*/ 0 h 9"/>
              <a:gd name="T12" fmla="*/ 5 w 5"/>
              <a:gd name="T13" fmla="*/ 9 h 9"/>
              <a:gd name="T14" fmla="*/ 3 w 5"/>
              <a:gd name="T15" fmla="*/ 9 h 9"/>
              <a:gd name="T16" fmla="*/ 3 w 5"/>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2"/>
                </a:moveTo>
                <a:lnTo>
                  <a:pt x="3" y="2"/>
                </a:lnTo>
                <a:lnTo>
                  <a:pt x="0" y="2"/>
                </a:lnTo>
                <a:lnTo>
                  <a:pt x="0" y="2"/>
                </a:lnTo>
                <a:lnTo>
                  <a:pt x="3" y="0"/>
                </a:lnTo>
                <a:lnTo>
                  <a:pt x="5" y="0"/>
                </a:lnTo>
                <a:lnTo>
                  <a:pt x="5" y="9"/>
                </a:lnTo>
                <a:lnTo>
                  <a:pt x="3" y="9"/>
                </a:lnTo>
                <a:lnTo>
                  <a:pt x="3"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80" name="Freeform 188"/>
          <p:cNvSpPr>
            <a:spLocks/>
          </p:cNvSpPr>
          <p:nvPr/>
        </p:nvSpPr>
        <p:spPr bwMode="auto">
          <a:xfrm>
            <a:off x="2208831" y="2284977"/>
            <a:ext cx="6710" cy="15099"/>
          </a:xfrm>
          <a:custGeom>
            <a:avLst/>
            <a:gdLst>
              <a:gd name="T0" fmla="*/ 2 w 4"/>
              <a:gd name="T1" fmla="*/ 2 h 9"/>
              <a:gd name="T2" fmla="*/ 2 w 4"/>
              <a:gd name="T3" fmla="*/ 2 h 9"/>
              <a:gd name="T4" fmla="*/ 2 w 4"/>
              <a:gd name="T5" fmla="*/ 2 h 9"/>
              <a:gd name="T6" fmla="*/ 0 w 4"/>
              <a:gd name="T7" fmla="*/ 2 h 9"/>
              <a:gd name="T8" fmla="*/ 4 w 4"/>
              <a:gd name="T9" fmla="*/ 0 h 9"/>
              <a:gd name="T10" fmla="*/ 4 w 4"/>
              <a:gd name="T11" fmla="*/ 0 h 9"/>
              <a:gd name="T12" fmla="*/ 4 w 4"/>
              <a:gd name="T13" fmla="*/ 9 h 9"/>
              <a:gd name="T14" fmla="*/ 2 w 4"/>
              <a:gd name="T15" fmla="*/ 9 h 9"/>
              <a:gd name="T16" fmla="*/ 2 w 4"/>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2"/>
                </a:moveTo>
                <a:lnTo>
                  <a:pt x="2" y="2"/>
                </a:lnTo>
                <a:lnTo>
                  <a:pt x="2" y="2"/>
                </a:lnTo>
                <a:lnTo>
                  <a:pt x="0" y="2"/>
                </a:lnTo>
                <a:lnTo>
                  <a:pt x="4" y="0"/>
                </a:lnTo>
                <a:lnTo>
                  <a:pt x="4" y="0"/>
                </a:lnTo>
                <a:lnTo>
                  <a:pt x="4" y="9"/>
                </a:lnTo>
                <a:lnTo>
                  <a:pt x="2" y="9"/>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81" name="Freeform 189"/>
          <p:cNvSpPr>
            <a:spLocks/>
          </p:cNvSpPr>
          <p:nvPr/>
        </p:nvSpPr>
        <p:spPr bwMode="auto">
          <a:xfrm>
            <a:off x="2223929" y="2284977"/>
            <a:ext cx="8389" cy="15099"/>
          </a:xfrm>
          <a:custGeom>
            <a:avLst/>
            <a:gdLst>
              <a:gd name="T0" fmla="*/ 2 w 5"/>
              <a:gd name="T1" fmla="*/ 2 h 9"/>
              <a:gd name="T2" fmla="*/ 2 w 5"/>
              <a:gd name="T3" fmla="*/ 2 h 9"/>
              <a:gd name="T4" fmla="*/ 0 w 5"/>
              <a:gd name="T5" fmla="*/ 2 h 9"/>
              <a:gd name="T6" fmla="*/ 0 w 5"/>
              <a:gd name="T7" fmla="*/ 2 h 9"/>
              <a:gd name="T8" fmla="*/ 2 w 5"/>
              <a:gd name="T9" fmla="*/ 0 h 9"/>
              <a:gd name="T10" fmla="*/ 5 w 5"/>
              <a:gd name="T11" fmla="*/ 0 h 9"/>
              <a:gd name="T12" fmla="*/ 5 w 5"/>
              <a:gd name="T13" fmla="*/ 9 h 9"/>
              <a:gd name="T14" fmla="*/ 2 w 5"/>
              <a:gd name="T15" fmla="*/ 9 h 9"/>
              <a:gd name="T16" fmla="*/ 2 w 5"/>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2"/>
                </a:moveTo>
                <a:lnTo>
                  <a:pt x="2" y="2"/>
                </a:lnTo>
                <a:lnTo>
                  <a:pt x="0" y="2"/>
                </a:lnTo>
                <a:lnTo>
                  <a:pt x="0" y="2"/>
                </a:lnTo>
                <a:lnTo>
                  <a:pt x="2" y="0"/>
                </a:lnTo>
                <a:lnTo>
                  <a:pt x="5" y="0"/>
                </a:lnTo>
                <a:lnTo>
                  <a:pt x="5" y="9"/>
                </a:lnTo>
                <a:lnTo>
                  <a:pt x="2" y="9"/>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82" name="Freeform 190"/>
          <p:cNvSpPr>
            <a:spLocks/>
          </p:cNvSpPr>
          <p:nvPr/>
        </p:nvSpPr>
        <p:spPr bwMode="auto">
          <a:xfrm>
            <a:off x="2240705" y="2284977"/>
            <a:ext cx="6710" cy="15099"/>
          </a:xfrm>
          <a:custGeom>
            <a:avLst/>
            <a:gdLst>
              <a:gd name="T0" fmla="*/ 2 w 4"/>
              <a:gd name="T1" fmla="*/ 2 h 9"/>
              <a:gd name="T2" fmla="*/ 2 w 4"/>
              <a:gd name="T3" fmla="*/ 2 h 9"/>
              <a:gd name="T4" fmla="*/ 0 w 4"/>
              <a:gd name="T5" fmla="*/ 2 h 9"/>
              <a:gd name="T6" fmla="*/ 0 w 4"/>
              <a:gd name="T7" fmla="*/ 2 h 9"/>
              <a:gd name="T8" fmla="*/ 2 w 4"/>
              <a:gd name="T9" fmla="*/ 0 h 9"/>
              <a:gd name="T10" fmla="*/ 4 w 4"/>
              <a:gd name="T11" fmla="*/ 0 h 9"/>
              <a:gd name="T12" fmla="*/ 4 w 4"/>
              <a:gd name="T13" fmla="*/ 9 h 9"/>
              <a:gd name="T14" fmla="*/ 2 w 4"/>
              <a:gd name="T15" fmla="*/ 9 h 9"/>
              <a:gd name="T16" fmla="*/ 2 w 4"/>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2"/>
                </a:moveTo>
                <a:lnTo>
                  <a:pt x="2" y="2"/>
                </a:lnTo>
                <a:lnTo>
                  <a:pt x="0" y="2"/>
                </a:lnTo>
                <a:lnTo>
                  <a:pt x="0" y="2"/>
                </a:lnTo>
                <a:lnTo>
                  <a:pt x="2" y="0"/>
                </a:lnTo>
                <a:lnTo>
                  <a:pt x="4" y="0"/>
                </a:lnTo>
                <a:lnTo>
                  <a:pt x="4" y="9"/>
                </a:lnTo>
                <a:lnTo>
                  <a:pt x="2" y="9"/>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83" name="Freeform 191"/>
          <p:cNvSpPr>
            <a:spLocks/>
          </p:cNvSpPr>
          <p:nvPr/>
        </p:nvSpPr>
        <p:spPr bwMode="auto">
          <a:xfrm>
            <a:off x="2255803" y="2284977"/>
            <a:ext cx="8389" cy="15099"/>
          </a:xfrm>
          <a:custGeom>
            <a:avLst/>
            <a:gdLst>
              <a:gd name="T0" fmla="*/ 2 w 5"/>
              <a:gd name="T1" fmla="*/ 2 h 9"/>
              <a:gd name="T2" fmla="*/ 2 w 5"/>
              <a:gd name="T3" fmla="*/ 2 h 9"/>
              <a:gd name="T4" fmla="*/ 0 w 5"/>
              <a:gd name="T5" fmla="*/ 2 h 9"/>
              <a:gd name="T6" fmla="*/ 0 w 5"/>
              <a:gd name="T7" fmla="*/ 2 h 9"/>
              <a:gd name="T8" fmla="*/ 2 w 5"/>
              <a:gd name="T9" fmla="*/ 0 h 9"/>
              <a:gd name="T10" fmla="*/ 5 w 5"/>
              <a:gd name="T11" fmla="*/ 0 h 9"/>
              <a:gd name="T12" fmla="*/ 5 w 5"/>
              <a:gd name="T13" fmla="*/ 9 h 9"/>
              <a:gd name="T14" fmla="*/ 2 w 5"/>
              <a:gd name="T15" fmla="*/ 9 h 9"/>
              <a:gd name="T16" fmla="*/ 2 w 5"/>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2"/>
                </a:moveTo>
                <a:lnTo>
                  <a:pt x="2" y="2"/>
                </a:lnTo>
                <a:lnTo>
                  <a:pt x="0" y="2"/>
                </a:lnTo>
                <a:lnTo>
                  <a:pt x="0" y="2"/>
                </a:lnTo>
                <a:lnTo>
                  <a:pt x="2" y="0"/>
                </a:lnTo>
                <a:lnTo>
                  <a:pt x="5" y="0"/>
                </a:lnTo>
                <a:lnTo>
                  <a:pt x="5" y="9"/>
                </a:lnTo>
                <a:lnTo>
                  <a:pt x="2" y="9"/>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84" name="Freeform 192"/>
          <p:cNvSpPr>
            <a:spLocks/>
          </p:cNvSpPr>
          <p:nvPr/>
        </p:nvSpPr>
        <p:spPr bwMode="auto">
          <a:xfrm>
            <a:off x="2267546" y="2284977"/>
            <a:ext cx="8389" cy="15099"/>
          </a:xfrm>
          <a:custGeom>
            <a:avLst/>
            <a:gdLst>
              <a:gd name="T0" fmla="*/ 2 w 5"/>
              <a:gd name="T1" fmla="*/ 2 h 9"/>
              <a:gd name="T2" fmla="*/ 2 w 5"/>
              <a:gd name="T3" fmla="*/ 2 h 9"/>
              <a:gd name="T4" fmla="*/ 0 w 5"/>
              <a:gd name="T5" fmla="*/ 2 h 9"/>
              <a:gd name="T6" fmla="*/ 0 w 5"/>
              <a:gd name="T7" fmla="*/ 2 h 9"/>
              <a:gd name="T8" fmla="*/ 2 w 5"/>
              <a:gd name="T9" fmla="*/ 0 h 9"/>
              <a:gd name="T10" fmla="*/ 5 w 5"/>
              <a:gd name="T11" fmla="*/ 0 h 9"/>
              <a:gd name="T12" fmla="*/ 5 w 5"/>
              <a:gd name="T13" fmla="*/ 9 h 9"/>
              <a:gd name="T14" fmla="*/ 2 w 5"/>
              <a:gd name="T15" fmla="*/ 9 h 9"/>
              <a:gd name="T16" fmla="*/ 2 w 5"/>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2"/>
                </a:moveTo>
                <a:lnTo>
                  <a:pt x="2" y="2"/>
                </a:lnTo>
                <a:lnTo>
                  <a:pt x="0" y="2"/>
                </a:lnTo>
                <a:lnTo>
                  <a:pt x="0" y="2"/>
                </a:lnTo>
                <a:lnTo>
                  <a:pt x="2" y="0"/>
                </a:lnTo>
                <a:lnTo>
                  <a:pt x="5" y="0"/>
                </a:lnTo>
                <a:lnTo>
                  <a:pt x="5" y="9"/>
                </a:lnTo>
                <a:lnTo>
                  <a:pt x="2" y="9"/>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85" name="Freeform 193"/>
          <p:cNvSpPr>
            <a:spLocks/>
          </p:cNvSpPr>
          <p:nvPr/>
        </p:nvSpPr>
        <p:spPr bwMode="auto">
          <a:xfrm>
            <a:off x="2284322" y="2284977"/>
            <a:ext cx="6710" cy="15099"/>
          </a:xfrm>
          <a:custGeom>
            <a:avLst/>
            <a:gdLst>
              <a:gd name="T0" fmla="*/ 2 w 4"/>
              <a:gd name="T1" fmla="*/ 2 h 9"/>
              <a:gd name="T2" fmla="*/ 2 w 4"/>
              <a:gd name="T3" fmla="*/ 2 h 9"/>
              <a:gd name="T4" fmla="*/ 0 w 4"/>
              <a:gd name="T5" fmla="*/ 2 h 9"/>
              <a:gd name="T6" fmla="*/ 0 w 4"/>
              <a:gd name="T7" fmla="*/ 2 h 9"/>
              <a:gd name="T8" fmla="*/ 2 w 4"/>
              <a:gd name="T9" fmla="*/ 0 h 9"/>
              <a:gd name="T10" fmla="*/ 4 w 4"/>
              <a:gd name="T11" fmla="*/ 0 h 9"/>
              <a:gd name="T12" fmla="*/ 4 w 4"/>
              <a:gd name="T13" fmla="*/ 9 h 9"/>
              <a:gd name="T14" fmla="*/ 2 w 4"/>
              <a:gd name="T15" fmla="*/ 9 h 9"/>
              <a:gd name="T16" fmla="*/ 2 w 4"/>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2"/>
                </a:moveTo>
                <a:lnTo>
                  <a:pt x="2" y="2"/>
                </a:lnTo>
                <a:lnTo>
                  <a:pt x="0" y="2"/>
                </a:lnTo>
                <a:lnTo>
                  <a:pt x="0" y="2"/>
                </a:lnTo>
                <a:lnTo>
                  <a:pt x="2" y="0"/>
                </a:lnTo>
                <a:lnTo>
                  <a:pt x="4" y="0"/>
                </a:lnTo>
                <a:lnTo>
                  <a:pt x="4" y="9"/>
                </a:lnTo>
                <a:lnTo>
                  <a:pt x="2" y="9"/>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86" name="Freeform 194"/>
          <p:cNvSpPr>
            <a:spLocks/>
          </p:cNvSpPr>
          <p:nvPr/>
        </p:nvSpPr>
        <p:spPr bwMode="auto">
          <a:xfrm>
            <a:off x="2299420" y="2284977"/>
            <a:ext cx="8389" cy="15099"/>
          </a:xfrm>
          <a:custGeom>
            <a:avLst/>
            <a:gdLst>
              <a:gd name="T0" fmla="*/ 2 w 5"/>
              <a:gd name="T1" fmla="*/ 2 h 9"/>
              <a:gd name="T2" fmla="*/ 2 w 5"/>
              <a:gd name="T3" fmla="*/ 2 h 9"/>
              <a:gd name="T4" fmla="*/ 0 w 5"/>
              <a:gd name="T5" fmla="*/ 2 h 9"/>
              <a:gd name="T6" fmla="*/ 0 w 5"/>
              <a:gd name="T7" fmla="*/ 2 h 9"/>
              <a:gd name="T8" fmla="*/ 2 w 5"/>
              <a:gd name="T9" fmla="*/ 0 h 9"/>
              <a:gd name="T10" fmla="*/ 5 w 5"/>
              <a:gd name="T11" fmla="*/ 0 h 9"/>
              <a:gd name="T12" fmla="*/ 5 w 5"/>
              <a:gd name="T13" fmla="*/ 9 h 9"/>
              <a:gd name="T14" fmla="*/ 2 w 5"/>
              <a:gd name="T15" fmla="*/ 9 h 9"/>
              <a:gd name="T16" fmla="*/ 2 w 5"/>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2"/>
                </a:moveTo>
                <a:lnTo>
                  <a:pt x="2" y="2"/>
                </a:lnTo>
                <a:lnTo>
                  <a:pt x="0" y="2"/>
                </a:lnTo>
                <a:lnTo>
                  <a:pt x="0" y="2"/>
                </a:lnTo>
                <a:lnTo>
                  <a:pt x="2" y="0"/>
                </a:lnTo>
                <a:lnTo>
                  <a:pt x="5" y="0"/>
                </a:lnTo>
                <a:lnTo>
                  <a:pt x="5" y="9"/>
                </a:lnTo>
                <a:lnTo>
                  <a:pt x="2" y="9"/>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87" name="Freeform 195"/>
          <p:cNvSpPr>
            <a:spLocks/>
          </p:cNvSpPr>
          <p:nvPr/>
        </p:nvSpPr>
        <p:spPr bwMode="auto">
          <a:xfrm>
            <a:off x="2311163" y="2284977"/>
            <a:ext cx="8389" cy="15099"/>
          </a:xfrm>
          <a:custGeom>
            <a:avLst/>
            <a:gdLst>
              <a:gd name="T0" fmla="*/ 5 w 5"/>
              <a:gd name="T1" fmla="*/ 2 h 9"/>
              <a:gd name="T2" fmla="*/ 2 w 5"/>
              <a:gd name="T3" fmla="*/ 2 h 9"/>
              <a:gd name="T4" fmla="*/ 2 w 5"/>
              <a:gd name="T5" fmla="*/ 2 h 9"/>
              <a:gd name="T6" fmla="*/ 0 w 5"/>
              <a:gd name="T7" fmla="*/ 2 h 9"/>
              <a:gd name="T8" fmla="*/ 5 w 5"/>
              <a:gd name="T9" fmla="*/ 0 h 9"/>
              <a:gd name="T10" fmla="*/ 5 w 5"/>
              <a:gd name="T11" fmla="*/ 0 h 9"/>
              <a:gd name="T12" fmla="*/ 5 w 5"/>
              <a:gd name="T13" fmla="*/ 9 h 9"/>
              <a:gd name="T14" fmla="*/ 5 w 5"/>
              <a:gd name="T15" fmla="*/ 9 h 9"/>
              <a:gd name="T16" fmla="*/ 5 w 5"/>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5" y="2"/>
                </a:moveTo>
                <a:lnTo>
                  <a:pt x="2" y="2"/>
                </a:lnTo>
                <a:lnTo>
                  <a:pt x="2" y="2"/>
                </a:lnTo>
                <a:lnTo>
                  <a:pt x="0" y="2"/>
                </a:lnTo>
                <a:lnTo>
                  <a:pt x="5" y="0"/>
                </a:lnTo>
                <a:lnTo>
                  <a:pt x="5" y="0"/>
                </a:lnTo>
                <a:lnTo>
                  <a:pt x="5" y="9"/>
                </a:lnTo>
                <a:lnTo>
                  <a:pt x="5" y="9"/>
                </a:lnTo>
                <a:lnTo>
                  <a:pt x="5"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88" name="Freeform 196"/>
          <p:cNvSpPr>
            <a:spLocks/>
          </p:cNvSpPr>
          <p:nvPr/>
        </p:nvSpPr>
        <p:spPr bwMode="auto">
          <a:xfrm>
            <a:off x="2327939" y="2284977"/>
            <a:ext cx="6710" cy="15099"/>
          </a:xfrm>
          <a:custGeom>
            <a:avLst/>
            <a:gdLst>
              <a:gd name="T0" fmla="*/ 2 w 4"/>
              <a:gd name="T1" fmla="*/ 2 h 9"/>
              <a:gd name="T2" fmla="*/ 2 w 4"/>
              <a:gd name="T3" fmla="*/ 2 h 9"/>
              <a:gd name="T4" fmla="*/ 0 w 4"/>
              <a:gd name="T5" fmla="*/ 2 h 9"/>
              <a:gd name="T6" fmla="*/ 0 w 4"/>
              <a:gd name="T7" fmla="*/ 2 h 9"/>
              <a:gd name="T8" fmla="*/ 2 w 4"/>
              <a:gd name="T9" fmla="*/ 0 h 9"/>
              <a:gd name="T10" fmla="*/ 4 w 4"/>
              <a:gd name="T11" fmla="*/ 0 h 9"/>
              <a:gd name="T12" fmla="*/ 4 w 4"/>
              <a:gd name="T13" fmla="*/ 9 h 9"/>
              <a:gd name="T14" fmla="*/ 2 w 4"/>
              <a:gd name="T15" fmla="*/ 9 h 9"/>
              <a:gd name="T16" fmla="*/ 2 w 4"/>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2"/>
                </a:moveTo>
                <a:lnTo>
                  <a:pt x="2" y="2"/>
                </a:lnTo>
                <a:lnTo>
                  <a:pt x="0" y="2"/>
                </a:lnTo>
                <a:lnTo>
                  <a:pt x="0" y="2"/>
                </a:lnTo>
                <a:lnTo>
                  <a:pt x="2" y="0"/>
                </a:lnTo>
                <a:lnTo>
                  <a:pt x="4" y="0"/>
                </a:lnTo>
                <a:lnTo>
                  <a:pt x="4" y="9"/>
                </a:lnTo>
                <a:lnTo>
                  <a:pt x="2" y="9"/>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89" name="Freeform 197"/>
          <p:cNvSpPr>
            <a:spLocks/>
          </p:cNvSpPr>
          <p:nvPr/>
        </p:nvSpPr>
        <p:spPr bwMode="auto">
          <a:xfrm>
            <a:off x="2343036" y="2284977"/>
            <a:ext cx="8389" cy="15099"/>
          </a:xfrm>
          <a:custGeom>
            <a:avLst/>
            <a:gdLst>
              <a:gd name="T0" fmla="*/ 2 w 5"/>
              <a:gd name="T1" fmla="*/ 2 h 9"/>
              <a:gd name="T2" fmla="*/ 2 w 5"/>
              <a:gd name="T3" fmla="*/ 2 h 9"/>
              <a:gd name="T4" fmla="*/ 0 w 5"/>
              <a:gd name="T5" fmla="*/ 2 h 9"/>
              <a:gd name="T6" fmla="*/ 0 w 5"/>
              <a:gd name="T7" fmla="*/ 2 h 9"/>
              <a:gd name="T8" fmla="*/ 2 w 5"/>
              <a:gd name="T9" fmla="*/ 0 h 9"/>
              <a:gd name="T10" fmla="*/ 5 w 5"/>
              <a:gd name="T11" fmla="*/ 0 h 9"/>
              <a:gd name="T12" fmla="*/ 5 w 5"/>
              <a:gd name="T13" fmla="*/ 9 h 9"/>
              <a:gd name="T14" fmla="*/ 2 w 5"/>
              <a:gd name="T15" fmla="*/ 9 h 9"/>
              <a:gd name="T16" fmla="*/ 2 w 5"/>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2"/>
                </a:moveTo>
                <a:lnTo>
                  <a:pt x="2" y="2"/>
                </a:lnTo>
                <a:lnTo>
                  <a:pt x="0" y="2"/>
                </a:lnTo>
                <a:lnTo>
                  <a:pt x="0" y="2"/>
                </a:lnTo>
                <a:lnTo>
                  <a:pt x="2" y="0"/>
                </a:lnTo>
                <a:lnTo>
                  <a:pt x="5" y="0"/>
                </a:lnTo>
                <a:lnTo>
                  <a:pt x="5" y="9"/>
                </a:lnTo>
                <a:lnTo>
                  <a:pt x="2" y="9"/>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90" name="Freeform 198"/>
          <p:cNvSpPr>
            <a:spLocks/>
          </p:cNvSpPr>
          <p:nvPr/>
        </p:nvSpPr>
        <p:spPr bwMode="auto">
          <a:xfrm>
            <a:off x="2359812" y="2284977"/>
            <a:ext cx="6710" cy="15099"/>
          </a:xfrm>
          <a:custGeom>
            <a:avLst/>
            <a:gdLst>
              <a:gd name="T0" fmla="*/ 2 w 4"/>
              <a:gd name="T1" fmla="*/ 2 h 9"/>
              <a:gd name="T2" fmla="*/ 2 w 4"/>
              <a:gd name="T3" fmla="*/ 2 h 9"/>
              <a:gd name="T4" fmla="*/ 0 w 4"/>
              <a:gd name="T5" fmla="*/ 2 h 9"/>
              <a:gd name="T6" fmla="*/ 0 w 4"/>
              <a:gd name="T7" fmla="*/ 2 h 9"/>
              <a:gd name="T8" fmla="*/ 2 w 4"/>
              <a:gd name="T9" fmla="*/ 0 h 9"/>
              <a:gd name="T10" fmla="*/ 4 w 4"/>
              <a:gd name="T11" fmla="*/ 0 h 9"/>
              <a:gd name="T12" fmla="*/ 4 w 4"/>
              <a:gd name="T13" fmla="*/ 9 h 9"/>
              <a:gd name="T14" fmla="*/ 2 w 4"/>
              <a:gd name="T15" fmla="*/ 9 h 9"/>
              <a:gd name="T16" fmla="*/ 2 w 4"/>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2"/>
                </a:moveTo>
                <a:lnTo>
                  <a:pt x="2" y="2"/>
                </a:lnTo>
                <a:lnTo>
                  <a:pt x="0" y="2"/>
                </a:lnTo>
                <a:lnTo>
                  <a:pt x="0" y="2"/>
                </a:lnTo>
                <a:lnTo>
                  <a:pt x="2" y="0"/>
                </a:lnTo>
                <a:lnTo>
                  <a:pt x="4" y="0"/>
                </a:lnTo>
                <a:lnTo>
                  <a:pt x="4" y="9"/>
                </a:lnTo>
                <a:lnTo>
                  <a:pt x="2" y="9"/>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91" name="Freeform 199"/>
          <p:cNvSpPr>
            <a:spLocks/>
          </p:cNvSpPr>
          <p:nvPr/>
        </p:nvSpPr>
        <p:spPr bwMode="auto">
          <a:xfrm>
            <a:off x="2371555" y="2284977"/>
            <a:ext cx="6710" cy="15099"/>
          </a:xfrm>
          <a:custGeom>
            <a:avLst/>
            <a:gdLst>
              <a:gd name="T0" fmla="*/ 2 w 4"/>
              <a:gd name="T1" fmla="*/ 2 h 9"/>
              <a:gd name="T2" fmla="*/ 2 w 4"/>
              <a:gd name="T3" fmla="*/ 2 h 9"/>
              <a:gd name="T4" fmla="*/ 2 w 4"/>
              <a:gd name="T5" fmla="*/ 2 h 9"/>
              <a:gd name="T6" fmla="*/ 0 w 4"/>
              <a:gd name="T7" fmla="*/ 2 h 9"/>
              <a:gd name="T8" fmla="*/ 4 w 4"/>
              <a:gd name="T9" fmla="*/ 0 h 9"/>
              <a:gd name="T10" fmla="*/ 4 w 4"/>
              <a:gd name="T11" fmla="*/ 0 h 9"/>
              <a:gd name="T12" fmla="*/ 4 w 4"/>
              <a:gd name="T13" fmla="*/ 9 h 9"/>
              <a:gd name="T14" fmla="*/ 2 w 4"/>
              <a:gd name="T15" fmla="*/ 9 h 9"/>
              <a:gd name="T16" fmla="*/ 2 w 4"/>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2"/>
                </a:moveTo>
                <a:lnTo>
                  <a:pt x="2" y="2"/>
                </a:lnTo>
                <a:lnTo>
                  <a:pt x="2" y="2"/>
                </a:lnTo>
                <a:lnTo>
                  <a:pt x="0" y="2"/>
                </a:lnTo>
                <a:lnTo>
                  <a:pt x="4" y="0"/>
                </a:lnTo>
                <a:lnTo>
                  <a:pt x="4" y="0"/>
                </a:lnTo>
                <a:lnTo>
                  <a:pt x="4" y="9"/>
                </a:lnTo>
                <a:lnTo>
                  <a:pt x="2" y="9"/>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92" name="Freeform 200"/>
          <p:cNvSpPr>
            <a:spLocks/>
          </p:cNvSpPr>
          <p:nvPr/>
        </p:nvSpPr>
        <p:spPr bwMode="auto">
          <a:xfrm>
            <a:off x="2386653" y="2284977"/>
            <a:ext cx="8389" cy="15099"/>
          </a:xfrm>
          <a:custGeom>
            <a:avLst/>
            <a:gdLst>
              <a:gd name="T0" fmla="*/ 2 w 5"/>
              <a:gd name="T1" fmla="*/ 2 h 9"/>
              <a:gd name="T2" fmla="*/ 2 w 5"/>
              <a:gd name="T3" fmla="*/ 2 h 9"/>
              <a:gd name="T4" fmla="*/ 0 w 5"/>
              <a:gd name="T5" fmla="*/ 2 h 9"/>
              <a:gd name="T6" fmla="*/ 0 w 5"/>
              <a:gd name="T7" fmla="*/ 2 h 9"/>
              <a:gd name="T8" fmla="*/ 2 w 5"/>
              <a:gd name="T9" fmla="*/ 0 h 9"/>
              <a:gd name="T10" fmla="*/ 5 w 5"/>
              <a:gd name="T11" fmla="*/ 0 h 9"/>
              <a:gd name="T12" fmla="*/ 5 w 5"/>
              <a:gd name="T13" fmla="*/ 9 h 9"/>
              <a:gd name="T14" fmla="*/ 2 w 5"/>
              <a:gd name="T15" fmla="*/ 9 h 9"/>
              <a:gd name="T16" fmla="*/ 2 w 5"/>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2"/>
                </a:moveTo>
                <a:lnTo>
                  <a:pt x="2" y="2"/>
                </a:lnTo>
                <a:lnTo>
                  <a:pt x="0" y="2"/>
                </a:lnTo>
                <a:lnTo>
                  <a:pt x="0" y="2"/>
                </a:lnTo>
                <a:lnTo>
                  <a:pt x="2" y="0"/>
                </a:lnTo>
                <a:lnTo>
                  <a:pt x="5" y="0"/>
                </a:lnTo>
                <a:lnTo>
                  <a:pt x="5" y="9"/>
                </a:lnTo>
                <a:lnTo>
                  <a:pt x="2" y="9"/>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93" name="Freeform 201"/>
          <p:cNvSpPr>
            <a:spLocks/>
          </p:cNvSpPr>
          <p:nvPr/>
        </p:nvSpPr>
        <p:spPr bwMode="auto">
          <a:xfrm>
            <a:off x="2403429" y="2284977"/>
            <a:ext cx="6710" cy="15099"/>
          </a:xfrm>
          <a:custGeom>
            <a:avLst/>
            <a:gdLst>
              <a:gd name="T0" fmla="*/ 2 w 4"/>
              <a:gd name="T1" fmla="*/ 2 h 9"/>
              <a:gd name="T2" fmla="*/ 2 w 4"/>
              <a:gd name="T3" fmla="*/ 2 h 9"/>
              <a:gd name="T4" fmla="*/ 0 w 4"/>
              <a:gd name="T5" fmla="*/ 2 h 9"/>
              <a:gd name="T6" fmla="*/ 0 w 4"/>
              <a:gd name="T7" fmla="*/ 2 h 9"/>
              <a:gd name="T8" fmla="*/ 2 w 4"/>
              <a:gd name="T9" fmla="*/ 0 h 9"/>
              <a:gd name="T10" fmla="*/ 4 w 4"/>
              <a:gd name="T11" fmla="*/ 0 h 9"/>
              <a:gd name="T12" fmla="*/ 4 w 4"/>
              <a:gd name="T13" fmla="*/ 9 h 9"/>
              <a:gd name="T14" fmla="*/ 2 w 4"/>
              <a:gd name="T15" fmla="*/ 9 h 9"/>
              <a:gd name="T16" fmla="*/ 2 w 4"/>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2"/>
                </a:moveTo>
                <a:lnTo>
                  <a:pt x="2" y="2"/>
                </a:lnTo>
                <a:lnTo>
                  <a:pt x="0" y="2"/>
                </a:lnTo>
                <a:lnTo>
                  <a:pt x="0" y="2"/>
                </a:lnTo>
                <a:lnTo>
                  <a:pt x="2" y="0"/>
                </a:lnTo>
                <a:lnTo>
                  <a:pt x="4" y="0"/>
                </a:lnTo>
                <a:lnTo>
                  <a:pt x="4" y="9"/>
                </a:lnTo>
                <a:lnTo>
                  <a:pt x="2" y="9"/>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94" name="Freeform 202"/>
          <p:cNvSpPr>
            <a:spLocks/>
          </p:cNvSpPr>
          <p:nvPr/>
        </p:nvSpPr>
        <p:spPr bwMode="auto">
          <a:xfrm>
            <a:off x="2418528" y="2284977"/>
            <a:ext cx="8389" cy="15099"/>
          </a:xfrm>
          <a:custGeom>
            <a:avLst/>
            <a:gdLst>
              <a:gd name="T0" fmla="*/ 2 w 5"/>
              <a:gd name="T1" fmla="*/ 2 h 9"/>
              <a:gd name="T2" fmla="*/ 2 w 5"/>
              <a:gd name="T3" fmla="*/ 2 h 9"/>
              <a:gd name="T4" fmla="*/ 0 w 5"/>
              <a:gd name="T5" fmla="*/ 2 h 9"/>
              <a:gd name="T6" fmla="*/ 0 w 5"/>
              <a:gd name="T7" fmla="*/ 2 h 9"/>
              <a:gd name="T8" fmla="*/ 2 w 5"/>
              <a:gd name="T9" fmla="*/ 0 h 9"/>
              <a:gd name="T10" fmla="*/ 5 w 5"/>
              <a:gd name="T11" fmla="*/ 0 h 9"/>
              <a:gd name="T12" fmla="*/ 5 w 5"/>
              <a:gd name="T13" fmla="*/ 9 h 9"/>
              <a:gd name="T14" fmla="*/ 2 w 5"/>
              <a:gd name="T15" fmla="*/ 9 h 9"/>
              <a:gd name="T16" fmla="*/ 2 w 5"/>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2"/>
                </a:moveTo>
                <a:lnTo>
                  <a:pt x="2" y="2"/>
                </a:lnTo>
                <a:lnTo>
                  <a:pt x="0" y="2"/>
                </a:lnTo>
                <a:lnTo>
                  <a:pt x="0" y="2"/>
                </a:lnTo>
                <a:lnTo>
                  <a:pt x="2" y="0"/>
                </a:lnTo>
                <a:lnTo>
                  <a:pt x="5" y="0"/>
                </a:lnTo>
                <a:lnTo>
                  <a:pt x="5" y="9"/>
                </a:lnTo>
                <a:lnTo>
                  <a:pt x="2" y="9"/>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95" name="Freeform 203"/>
          <p:cNvSpPr>
            <a:spLocks/>
          </p:cNvSpPr>
          <p:nvPr/>
        </p:nvSpPr>
        <p:spPr bwMode="auto">
          <a:xfrm>
            <a:off x="2148439" y="2316850"/>
            <a:ext cx="8389" cy="20130"/>
          </a:xfrm>
          <a:custGeom>
            <a:avLst/>
            <a:gdLst>
              <a:gd name="T0" fmla="*/ 2 w 5"/>
              <a:gd name="T1" fmla="*/ 2 h 12"/>
              <a:gd name="T2" fmla="*/ 2 w 5"/>
              <a:gd name="T3" fmla="*/ 2 h 12"/>
              <a:gd name="T4" fmla="*/ 2 w 5"/>
              <a:gd name="T5" fmla="*/ 2 h 12"/>
              <a:gd name="T6" fmla="*/ 0 w 5"/>
              <a:gd name="T7" fmla="*/ 2 h 12"/>
              <a:gd name="T8" fmla="*/ 5 w 5"/>
              <a:gd name="T9" fmla="*/ 0 h 12"/>
              <a:gd name="T10" fmla="*/ 5 w 5"/>
              <a:gd name="T11" fmla="*/ 0 h 12"/>
              <a:gd name="T12" fmla="*/ 5 w 5"/>
              <a:gd name="T13" fmla="*/ 12 h 12"/>
              <a:gd name="T14" fmla="*/ 2 w 5"/>
              <a:gd name="T15" fmla="*/ 12 h 12"/>
              <a:gd name="T16" fmla="*/ 2 w 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2">
                <a:moveTo>
                  <a:pt x="2" y="2"/>
                </a:moveTo>
                <a:lnTo>
                  <a:pt x="2" y="2"/>
                </a:lnTo>
                <a:lnTo>
                  <a:pt x="2" y="2"/>
                </a:lnTo>
                <a:lnTo>
                  <a:pt x="0" y="2"/>
                </a:lnTo>
                <a:lnTo>
                  <a:pt x="5" y="0"/>
                </a:lnTo>
                <a:lnTo>
                  <a:pt x="5" y="0"/>
                </a:lnTo>
                <a:lnTo>
                  <a:pt x="5" y="12"/>
                </a:lnTo>
                <a:lnTo>
                  <a:pt x="2" y="12"/>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96" name="Freeform 204"/>
          <p:cNvSpPr>
            <a:spLocks/>
          </p:cNvSpPr>
          <p:nvPr/>
        </p:nvSpPr>
        <p:spPr bwMode="auto">
          <a:xfrm>
            <a:off x="2165214" y="2316850"/>
            <a:ext cx="6710" cy="20130"/>
          </a:xfrm>
          <a:custGeom>
            <a:avLst/>
            <a:gdLst>
              <a:gd name="T0" fmla="*/ 2 w 4"/>
              <a:gd name="T1" fmla="*/ 2 h 12"/>
              <a:gd name="T2" fmla="*/ 2 w 4"/>
              <a:gd name="T3" fmla="*/ 2 h 12"/>
              <a:gd name="T4" fmla="*/ 0 w 4"/>
              <a:gd name="T5" fmla="*/ 2 h 12"/>
              <a:gd name="T6" fmla="*/ 0 w 4"/>
              <a:gd name="T7" fmla="*/ 2 h 12"/>
              <a:gd name="T8" fmla="*/ 2 w 4"/>
              <a:gd name="T9" fmla="*/ 0 h 12"/>
              <a:gd name="T10" fmla="*/ 4 w 4"/>
              <a:gd name="T11" fmla="*/ 0 h 12"/>
              <a:gd name="T12" fmla="*/ 4 w 4"/>
              <a:gd name="T13" fmla="*/ 12 h 12"/>
              <a:gd name="T14" fmla="*/ 2 w 4"/>
              <a:gd name="T15" fmla="*/ 12 h 12"/>
              <a:gd name="T16" fmla="*/ 2 w 4"/>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2" y="2"/>
                </a:moveTo>
                <a:lnTo>
                  <a:pt x="2" y="2"/>
                </a:lnTo>
                <a:lnTo>
                  <a:pt x="0" y="2"/>
                </a:lnTo>
                <a:lnTo>
                  <a:pt x="0" y="2"/>
                </a:lnTo>
                <a:lnTo>
                  <a:pt x="2" y="0"/>
                </a:lnTo>
                <a:lnTo>
                  <a:pt x="4" y="0"/>
                </a:lnTo>
                <a:lnTo>
                  <a:pt x="4" y="12"/>
                </a:lnTo>
                <a:lnTo>
                  <a:pt x="2" y="12"/>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97" name="Freeform 205"/>
          <p:cNvSpPr>
            <a:spLocks/>
          </p:cNvSpPr>
          <p:nvPr/>
        </p:nvSpPr>
        <p:spPr bwMode="auto">
          <a:xfrm>
            <a:off x="2180313" y="2316850"/>
            <a:ext cx="8389" cy="20130"/>
          </a:xfrm>
          <a:custGeom>
            <a:avLst/>
            <a:gdLst>
              <a:gd name="T0" fmla="*/ 2 w 5"/>
              <a:gd name="T1" fmla="*/ 2 h 12"/>
              <a:gd name="T2" fmla="*/ 2 w 5"/>
              <a:gd name="T3" fmla="*/ 2 h 12"/>
              <a:gd name="T4" fmla="*/ 0 w 5"/>
              <a:gd name="T5" fmla="*/ 2 h 12"/>
              <a:gd name="T6" fmla="*/ 0 w 5"/>
              <a:gd name="T7" fmla="*/ 2 h 12"/>
              <a:gd name="T8" fmla="*/ 2 w 5"/>
              <a:gd name="T9" fmla="*/ 0 h 12"/>
              <a:gd name="T10" fmla="*/ 5 w 5"/>
              <a:gd name="T11" fmla="*/ 0 h 12"/>
              <a:gd name="T12" fmla="*/ 5 w 5"/>
              <a:gd name="T13" fmla="*/ 12 h 12"/>
              <a:gd name="T14" fmla="*/ 2 w 5"/>
              <a:gd name="T15" fmla="*/ 12 h 12"/>
              <a:gd name="T16" fmla="*/ 2 w 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2">
                <a:moveTo>
                  <a:pt x="2" y="2"/>
                </a:moveTo>
                <a:lnTo>
                  <a:pt x="2" y="2"/>
                </a:lnTo>
                <a:lnTo>
                  <a:pt x="0" y="2"/>
                </a:lnTo>
                <a:lnTo>
                  <a:pt x="0" y="2"/>
                </a:lnTo>
                <a:lnTo>
                  <a:pt x="2" y="0"/>
                </a:lnTo>
                <a:lnTo>
                  <a:pt x="5" y="0"/>
                </a:lnTo>
                <a:lnTo>
                  <a:pt x="5" y="12"/>
                </a:lnTo>
                <a:lnTo>
                  <a:pt x="2" y="12"/>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98" name="Freeform 206"/>
          <p:cNvSpPr>
            <a:spLocks/>
          </p:cNvSpPr>
          <p:nvPr/>
        </p:nvSpPr>
        <p:spPr bwMode="auto">
          <a:xfrm>
            <a:off x="2195410" y="2316850"/>
            <a:ext cx="8389" cy="20130"/>
          </a:xfrm>
          <a:custGeom>
            <a:avLst/>
            <a:gdLst>
              <a:gd name="T0" fmla="*/ 3 w 5"/>
              <a:gd name="T1" fmla="*/ 2 h 12"/>
              <a:gd name="T2" fmla="*/ 3 w 5"/>
              <a:gd name="T3" fmla="*/ 2 h 12"/>
              <a:gd name="T4" fmla="*/ 0 w 5"/>
              <a:gd name="T5" fmla="*/ 2 h 12"/>
              <a:gd name="T6" fmla="*/ 0 w 5"/>
              <a:gd name="T7" fmla="*/ 2 h 12"/>
              <a:gd name="T8" fmla="*/ 3 w 5"/>
              <a:gd name="T9" fmla="*/ 0 h 12"/>
              <a:gd name="T10" fmla="*/ 5 w 5"/>
              <a:gd name="T11" fmla="*/ 0 h 12"/>
              <a:gd name="T12" fmla="*/ 5 w 5"/>
              <a:gd name="T13" fmla="*/ 12 h 12"/>
              <a:gd name="T14" fmla="*/ 3 w 5"/>
              <a:gd name="T15" fmla="*/ 12 h 12"/>
              <a:gd name="T16" fmla="*/ 3 w 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2">
                <a:moveTo>
                  <a:pt x="3" y="2"/>
                </a:moveTo>
                <a:lnTo>
                  <a:pt x="3" y="2"/>
                </a:lnTo>
                <a:lnTo>
                  <a:pt x="0" y="2"/>
                </a:lnTo>
                <a:lnTo>
                  <a:pt x="0" y="2"/>
                </a:lnTo>
                <a:lnTo>
                  <a:pt x="3" y="0"/>
                </a:lnTo>
                <a:lnTo>
                  <a:pt x="5" y="0"/>
                </a:lnTo>
                <a:lnTo>
                  <a:pt x="5" y="12"/>
                </a:lnTo>
                <a:lnTo>
                  <a:pt x="3" y="12"/>
                </a:lnTo>
                <a:lnTo>
                  <a:pt x="3"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99" name="Freeform 207"/>
          <p:cNvSpPr>
            <a:spLocks/>
          </p:cNvSpPr>
          <p:nvPr/>
        </p:nvSpPr>
        <p:spPr bwMode="auto">
          <a:xfrm>
            <a:off x="2208831" y="2316850"/>
            <a:ext cx="6710" cy="20130"/>
          </a:xfrm>
          <a:custGeom>
            <a:avLst/>
            <a:gdLst>
              <a:gd name="T0" fmla="*/ 2 w 4"/>
              <a:gd name="T1" fmla="*/ 2 h 12"/>
              <a:gd name="T2" fmla="*/ 2 w 4"/>
              <a:gd name="T3" fmla="*/ 2 h 12"/>
              <a:gd name="T4" fmla="*/ 2 w 4"/>
              <a:gd name="T5" fmla="*/ 2 h 12"/>
              <a:gd name="T6" fmla="*/ 0 w 4"/>
              <a:gd name="T7" fmla="*/ 2 h 12"/>
              <a:gd name="T8" fmla="*/ 4 w 4"/>
              <a:gd name="T9" fmla="*/ 0 h 12"/>
              <a:gd name="T10" fmla="*/ 4 w 4"/>
              <a:gd name="T11" fmla="*/ 0 h 12"/>
              <a:gd name="T12" fmla="*/ 4 w 4"/>
              <a:gd name="T13" fmla="*/ 12 h 12"/>
              <a:gd name="T14" fmla="*/ 2 w 4"/>
              <a:gd name="T15" fmla="*/ 12 h 12"/>
              <a:gd name="T16" fmla="*/ 2 w 4"/>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2" y="2"/>
                </a:moveTo>
                <a:lnTo>
                  <a:pt x="2" y="2"/>
                </a:lnTo>
                <a:lnTo>
                  <a:pt x="2" y="2"/>
                </a:lnTo>
                <a:lnTo>
                  <a:pt x="0" y="2"/>
                </a:lnTo>
                <a:lnTo>
                  <a:pt x="4" y="0"/>
                </a:lnTo>
                <a:lnTo>
                  <a:pt x="4" y="0"/>
                </a:lnTo>
                <a:lnTo>
                  <a:pt x="4" y="12"/>
                </a:lnTo>
                <a:lnTo>
                  <a:pt x="2" y="12"/>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00" name="Freeform 208"/>
          <p:cNvSpPr>
            <a:spLocks/>
          </p:cNvSpPr>
          <p:nvPr/>
        </p:nvSpPr>
        <p:spPr bwMode="auto">
          <a:xfrm>
            <a:off x="2223929" y="2316850"/>
            <a:ext cx="8389" cy="20130"/>
          </a:xfrm>
          <a:custGeom>
            <a:avLst/>
            <a:gdLst>
              <a:gd name="T0" fmla="*/ 2 w 5"/>
              <a:gd name="T1" fmla="*/ 2 h 12"/>
              <a:gd name="T2" fmla="*/ 2 w 5"/>
              <a:gd name="T3" fmla="*/ 2 h 12"/>
              <a:gd name="T4" fmla="*/ 0 w 5"/>
              <a:gd name="T5" fmla="*/ 2 h 12"/>
              <a:gd name="T6" fmla="*/ 0 w 5"/>
              <a:gd name="T7" fmla="*/ 2 h 12"/>
              <a:gd name="T8" fmla="*/ 2 w 5"/>
              <a:gd name="T9" fmla="*/ 0 h 12"/>
              <a:gd name="T10" fmla="*/ 5 w 5"/>
              <a:gd name="T11" fmla="*/ 0 h 12"/>
              <a:gd name="T12" fmla="*/ 5 w 5"/>
              <a:gd name="T13" fmla="*/ 12 h 12"/>
              <a:gd name="T14" fmla="*/ 2 w 5"/>
              <a:gd name="T15" fmla="*/ 12 h 12"/>
              <a:gd name="T16" fmla="*/ 2 w 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2">
                <a:moveTo>
                  <a:pt x="2" y="2"/>
                </a:moveTo>
                <a:lnTo>
                  <a:pt x="2" y="2"/>
                </a:lnTo>
                <a:lnTo>
                  <a:pt x="0" y="2"/>
                </a:lnTo>
                <a:lnTo>
                  <a:pt x="0" y="2"/>
                </a:lnTo>
                <a:lnTo>
                  <a:pt x="2" y="0"/>
                </a:lnTo>
                <a:lnTo>
                  <a:pt x="5" y="0"/>
                </a:lnTo>
                <a:lnTo>
                  <a:pt x="5" y="12"/>
                </a:lnTo>
                <a:lnTo>
                  <a:pt x="2" y="12"/>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01" name="Freeform 209"/>
          <p:cNvSpPr>
            <a:spLocks/>
          </p:cNvSpPr>
          <p:nvPr/>
        </p:nvSpPr>
        <p:spPr bwMode="auto">
          <a:xfrm>
            <a:off x="2240705" y="2316850"/>
            <a:ext cx="6710" cy="20130"/>
          </a:xfrm>
          <a:custGeom>
            <a:avLst/>
            <a:gdLst>
              <a:gd name="T0" fmla="*/ 2 w 4"/>
              <a:gd name="T1" fmla="*/ 2 h 12"/>
              <a:gd name="T2" fmla="*/ 2 w 4"/>
              <a:gd name="T3" fmla="*/ 2 h 12"/>
              <a:gd name="T4" fmla="*/ 0 w 4"/>
              <a:gd name="T5" fmla="*/ 2 h 12"/>
              <a:gd name="T6" fmla="*/ 0 w 4"/>
              <a:gd name="T7" fmla="*/ 2 h 12"/>
              <a:gd name="T8" fmla="*/ 2 w 4"/>
              <a:gd name="T9" fmla="*/ 0 h 12"/>
              <a:gd name="T10" fmla="*/ 4 w 4"/>
              <a:gd name="T11" fmla="*/ 0 h 12"/>
              <a:gd name="T12" fmla="*/ 4 w 4"/>
              <a:gd name="T13" fmla="*/ 12 h 12"/>
              <a:gd name="T14" fmla="*/ 2 w 4"/>
              <a:gd name="T15" fmla="*/ 12 h 12"/>
              <a:gd name="T16" fmla="*/ 2 w 4"/>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2" y="2"/>
                </a:moveTo>
                <a:lnTo>
                  <a:pt x="2" y="2"/>
                </a:lnTo>
                <a:lnTo>
                  <a:pt x="0" y="2"/>
                </a:lnTo>
                <a:lnTo>
                  <a:pt x="0" y="2"/>
                </a:lnTo>
                <a:lnTo>
                  <a:pt x="2" y="0"/>
                </a:lnTo>
                <a:lnTo>
                  <a:pt x="4" y="0"/>
                </a:lnTo>
                <a:lnTo>
                  <a:pt x="4" y="12"/>
                </a:lnTo>
                <a:lnTo>
                  <a:pt x="2" y="12"/>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02" name="Freeform 210"/>
          <p:cNvSpPr>
            <a:spLocks/>
          </p:cNvSpPr>
          <p:nvPr/>
        </p:nvSpPr>
        <p:spPr bwMode="auto">
          <a:xfrm>
            <a:off x="2255803" y="2316850"/>
            <a:ext cx="8389" cy="20130"/>
          </a:xfrm>
          <a:custGeom>
            <a:avLst/>
            <a:gdLst>
              <a:gd name="T0" fmla="*/ 2 w 5"/>
              <a:gd name="T1" fmla="*/ 2 h 12"/>
              <a:gd name="T2" fmla="*/ 2 w 5"/>
              <a:gd name="T3" fmla="*/ 2 h 12"/>
              <a:gd name="T4" fmla="*/ 0 w 5"/>
              <a:gd name="T5" fmla="*/ 2 h 12"/>
              <a:gd name="T6" fmla="*/ 0 w 5"/>
              <a:gd name="T7" fmla="*/ 2 h 12"/>
              <a:gd name="T8" fmla="*/ 2 w 5"/>
              <a:gd name="T9" fmla="*/ 0 h 12"/>
              <a:gd name="T10" fmla="*/ 5 w 5"/>
              <a:gd name="T11" fmla="*/ 0 h 12"/>
              <a:gd name="T12" fmla="*/ 5 w 5"/>
              <a:gd name="T13" fmla="*/ 12 h 12"/>
              <a:gd name="T14" fmla="*/ 2 w 5"/>
              <a:gd name="T15" fmla="*/ 12 h 12"/>
              <a:gd name="T16" fmla="*/ 2 w 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2">
                <a:moveTo>
                  <a:pt x="2" y="2"/>
                </a:moveTo>
                <a:lnTo>
                  <a:pt x="2" y="2"/>
                </a:lnTo>
                <a:lnTo>
                  <a:pt x="0" y="2"/>
                </a:lnTo>
                <a:lnTo>
                  <a:pt x="0" y="2"/>
                </a:lnTo>
                <a:lnTo>
                  <a:pt x="2" y="0"/>
                </a:lnTo>
                <a:lnTo>
                  <a:pt x="5" y="0"/>
                </a:lnTo>
                <a:lnTo>
                  <a:pt x="5" y="12"/>
                </a:lnTo>
                <a:lnTo>
                  <a:pt x="2" y="12"/>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03" name="Freeform 212"/>
          <p:cNvSpPr>
            <a:spLocks/>
          </p:cNvSpPr>
          <p:nvPr/>
        </p:nvSpPr>
        <p:spPr bwMode="auto">
          <a:xfrm>
            <a:off x="2267545" y="2316850"/>
            <a:ext cx="8389" cy="20130"/>
          </a:xfrm>
          <a:custGeom>
            <a:avLst/>
            <a:gdLst>
              <a:gd name="T0" fmla="*/ 2 w 5"/>
              <a:gd name="T1" fmla="*/ 2 h 12"/>
              <a:gd name="T2" fmla="*/ 2 w 5"/>
              <a:gd name="T3" fmla="*/ 2 h 12"/>
              <a:gd name="T4" fmla="*/ 0 w 5"/>
              <a:gd name="T5" fmla="*/ 2 h 12"/>
              <a:gd name="T6" fmla="*/ 0 w 5"/>
              <a:gd name="T7" fmla="*/ 2 h 12"/>
              <a:gd name="T8" fmla="*/ 2 w 5"/>
              <a:gd name="T9" fmla="*/ 0 h 12"/>
              <a:gd name="T10" fmla="*/ 5 w 5"/>
              <a:gd name="T11" fmla="*/ 0 h 12"/>
              <a:gd name="T12" fmla="*/ 5 w 5"/>
              <a:gd name="T13" fmla="*/ 12 h 12"/>
              <a:gd name="T14" fmla="*/ 2 w 5"/>
              <a:gd name="T15" fmla="*/ 12 h 12"/>
              <a:gd name="T16" fmla="*/ 2 w 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2">
                <a:moveTo>
                  <a:pt x="2" y="2"/>
                </a:moveTo>
                <a:lnTo>
                  <a:pt x="2" y="2"/>
                </a:lnTo>
                <a:lnTo>
                  <a:pt x="0" y="2"/>
                </a:lnTo>
                <a:lnTo>
                  <a:pt x="0" y="2"/>
                </a:lnTo>
                <a:lnTo>
                  <a:pt x="2" y="0"/>
                </a:lnTo>
                <a:lnTo>
                  <a:pt x="5" y="0"/>
                </a:lnTo>
                <a:lnTo>
                  <a:pt x="5" y="12"/>
                </a:lnTo>
                <a:lnTo>
                  <a:pt x="2" y="12"/>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04" name="Freeform 213"/>
          <p:cNvSpPr>
            <a:spLocks/>
          </p:cNvSpPr>
          <p:nvPr/>
        </p:nvSpPr>
        <p:spPr bwMode="auto">
          <a:xfrm>
            <a:off x="2284321" y="2316850"/>
            <a:ext cx="6710" cy="20130"/>
          </a:xfrm>
          <a:custGeom>
            <a:avLst/>
            <a:gdLst>
              <a:gd name="T0" fmla="*/ 2 w 4"/>
              <a:gd name="T1" fmla="*/ 2 h 12"/>
              <a:gd name="T2" fmla="*/ 2 w 4"/>
              <a:gd name="T3" fmla="*/ 2 h 12"/>
              <a:gd name="T4" fmla="*/ 0 w 4"/>
              <a:gd name="T5" fmla="*/ 2 h 12"/>
              <a:gd name="T6" fmla="*/ 0 w 4"/>
              <a:gd name="T7" fmla="*/ 2 h 12"/>
              <a:gd name="T8" fmla="*/ 2 w 4"/>
              <a:gd name="T9" fmla="*/ 0 h 12"/>
              <a:gd name="T10" fmla="*/ 4 w 4"/>
              <a:gd name="T11" fmla="*/ 0 h 12"/>
              <a:gd name="T12" fmla="*/ 4 w 4"/>
              <a:gd name="T13" fmla="*/ 12 h 12"/>
              <a:gd name="T14" fmla="*/ 2 w 4"/>
              <a:gd name="T15" fmla="*/ 12 h 12"/>
              <a:gd name="T16" fmla="*/ 2 w 4"/>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2" y="2"/>
                </a:moveTo>
                <a:lnTo>
                  <a:pt x="2" y="2"/>
                </a:lnTo>
                <a:lnTo>
                  <a:pt x="0" y="2"/>
                </a:lnTo>
                <a:lnTo>
                  <a:pt x="0" y="2"/>
                </a:lnTo>
                <a:lnTo>
                  <a:pt x="2" y="0"/>
                </a:lnTo>
                <a:lnTo>
                  <a:pt x="4" y="0"/>
                </a:lnTo>
                <a:lnTo>
                  <a:pt x="4" y="12"/>
                </a:lnTo>
                <a:lnTo>
                  <a:pt x="2" y="12"/>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05" name="Freeform 214"/>
          <p:cNvSpPr>
            <a:spLocks/>
          </p:cNvSpPr>
          <p:nvPr/>
        </p:nvSpPr>
        <p:spPr bwMode="auto">
          <a:xfrm>
            <a:off x="2299420" y="2316850"/>
            <a:ext cx="8389" cy="20130"/>
          </a:xfrm>
          <a:custGeom>
            <a:avLst/>
            <a:gdLst>
              <a:gd name="T0" fmla="*/ 2 w 5"/>
              <a:gd name="T1" fmla="*/ 2 h 12"/>
              <a:gd name="T2" fmla="*/ 2 w 5"/>
              <a:gd name="T3" fmla="*/ 2 h 12"/>
              <a:gd name="T4" fmla="*/ 0 w 5"/>
              <a:gd name="T5" fmla="*/ 2 h 12"/>
              <a:gd name="T6" fmla="*/ 0 w 5"/>
              <a:gd name="T7" fmla="*/ 2 h 12"/>
              <a:gd name="T8" fmla="*/ 2 w 5"/>
              <a:gd name="T9" fmla="*/ 0 h 12"/>
              <a:gd name="T10" fmla="*/ 5 w 5"/>
              <a:gd name="T11" fmla="*/ 0 h 12"/>
              <a:gd name="T12" fmla="*/ 5 w 5"/>
              <a:gd name="T13" fmla="*/ 12 h 12"/>
              <a:gd name="T14" fmla="*/ 2 w 5"/>
              <a:gd name="T15" fmla="*/ 12 h 12"/>
              <a:gd name="T16" fmla="*/ 2 w 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2">
                <a:moveTo>
                  <a:pt x="2" y="2"/>
                </a:moveTo>
                <a:lnTo>
                  <a:pt x="2" y="2"/>
                </a:lnTo>
                <a:lnTo>
                  <a:pt x="0" y="2"/>
                </a:lnTo>
                <a:lnTo>
                  <a:pt x="0" y="2"/>
                </a:lnTo>
                <a:lnTo>
                  <a:pt x="2" y="0"/>
                </a:lnTo>
                <a:lnTo>
                  <a:pt x="5" y="0"/>
                </a:lnTo>
                <a:lnTo>
                  <a:pt x="5" y="12"/>
                </a:lnTo>
                <a:lnTo>
                  <a:pt x="2" y="12"/>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06" name="Freeform 215"/>
          <p:cNvSpPr>
            <a:spLocks/>
          </p:cNvSpPr>
          <p:nvPr/>
        </p:nvSpPr>
        <p:spPr bwMode="auto">
          <a:xfrm>
            <a:off x="2311161" y="2316850"/>
            <a:ext cx="8389" cy="20130"/>
          </a:xfrm>
          <a:custGeom>
            <a:avLst/>
            <a:gdLst>
              <a:gd name="T0" fmla="*/ 5 w 5"/>
              <a:gd name="T1" fmla="*/ 2 h 12"/>
              <a:gd name="T2" fmla="*/ 2 w 5"/>
              <a:gd name="T3" fmla="*/ 2 h 12"/>
              <a:gd name="T4" fmla="*/ 2 w 5"/>
              <a:gd name="T5" fmla="*/ 2 h 12"/>
              <a:gd name="T6" fmla="*/ 0 w 5"/>
              <a:gd name="T7" fmla="*/ 2 h 12"/>
              <a:gd name="T8" fmla="*/ 5 w 5"/>
              <a:gd name="T9" fmla="*/ 0 h 12"/>
              <a:gd name="T10" fmla="*/ 5 w 5"/>
              <a:gd name="T11" fmla="*/ 0 h 12"/>
              <a:gd name="T12" fmla="*/ 5 w 5"/>
              <a:gd name="T13" fmla="*/ 12 h 12"/>
              <a:gd name="T14" fmla="*/ 5 w 5"/>
              <a:gd name="T15" fmla="*/ 12 h 12"/>
              <a:gd name="T16" fmla="*/ 5 w 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2">
                <a:moveTo>
                  <a:pt x="5" y="2"/>
                </a:moveTo>
                <a:lnTo>
                  <a:pt x="2" y="2"/>
                </a:lnTo>
                <a:lnTo>
                  <a:pt x="2" y="2"/>
                </a:lnTo>
                <a:lnTo>
                  <a:pt x="0" y="2"/>
                </a:lnTo>
                <a:lnTo>
                  <a:pt x="5" y="0"/>
                </a:lnTo>
                <a:lnTo>
                  <a:pt x="5" y="0"/>
                </a:lnTo>
                <a:lnTo>
                  <a:pt x="5" y="12"/>
                </a:lnTo>
                <a:lnTo>
                  <a:pt x="5" y="12"/>
                </a:lnTo>
                <a:lnTo>
                  <a:pt x="5"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07" name="Freeform 216"/>
          <p:cNvSpPr>
            <a:spLocks/>
          </p:cNvSpPr>
          <p:nvPr/>
        </p:nvSpPr>
        <p:spPr bwMode="auto">
          <a:xfrm>
            <a:off x="2327937" y="2316850"/>
            <a:ext cx="6710" cy="20130"/>
          </a:xfrm>
          <a:custGeom>
            <a:avLst/>
            <a:gdLst>
              <a:gd name="T0" fmla="*/ 2 w 4"/>
              <a:gd name="T1" fmla="*/ 2 h 12"/>
              <a:gd name="T2" fmla="*/ 2 w 4"/>
              <a:gd name="T3" fmla="*/ 2 h 12"/>
              <a:gd name="T4" fmla="*/ 0 w 4"/>
              <a:gd name="T5" fmla="*/ 2 h 12"/>
              <a:gd name="T6" fmla="*/ 0 w 4"/>
              <a:gd name="T7" fmla="*/ 2 h 12"/>
              <a:gd name="T8" fmla="*/ 2 w 4"/>
              <a:gd name="T9" fmla="*/ 0 h 12"/>
              <a:gd name="T10" fmla="*/ 4 w 4"/>
              <a:gd name="T11" fmla="*/ 0 h 12"/>
              <a:gd name="T12" fmla="*/ 4 w 4"/>
              <a:gd name="T13" fmla="*/ 12 h 12"/>
              <a:gd name="T14" fmla="*/ 2 w 4"/>
              <a:gd name="T15" fmla="*/ 12 h 12"/>
              <a:gd name="T16" fmla="*/ 2 w 4"/>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2" y="2"/>
                </a:moveTo>
                <a:lnTo>
                  <a:pt x="2" y="2"/>
                </a:lnTo>
                <a:lnTo>
                  <a:pt x="0" y="2"/>
                </a:lnTo>
                <a:lnTo>
                  <a:pt x="0" y="2"/>
                </a:lnTo>
                <a:lnTo>
                  <a:pt x="2" y="0"/>
                </a:lnTo>
                <a:lnTo>
                  <a:pt x="4" y="0"/>
                </a:lnTo>
                <a:lnTo>
                  <a:pt x="4" y="12"/>
                </a:lnTo>
                <a:lnTo>
                  <a:pt x="2" y="12"/>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08" name="Freeform 217"/>
          <p:cNvSpPr>
            <a:spLocks/>
          </p:cNvSpPr>
          <p:nvPr/>
        </p:nvSpPr>
        <p:spPr bwMode="auto">
          <a:xfrm>
            <a:off x="2343036" y="2316850"/>
            <a:ext cx="8389" cy="20130"/>
          </a:xfrm>
          <a:custGeom>
            <a:avLst/>
            <a:gdLst>
              <a:gd name="T0" fmla="*/ 2 w 5"/>
              <a:gd name="T1" fmla="*/ 2 h 12"/>
              <a:gd name="T2" fmla="*/ 2 w 5"/>
              <a:gd name="T3" fmla="*/ 2 h 12"/>
              <a:gd name="T4" fmla="*/ 0 w 5"/>
              <a:gd name="T5" fmla="*/ 2 h 12"/>
              <a:gd name="T6" fmla="*/ 0 w 5"/>
              <a:gd name="T7" fmla="*/ 2 h 12"/>
              <a:gd name="T8" fmla="*/ 2 w 5"/>
              <a:gd name="T9" fmla="*/ 0 h 12"/>
              <a:gd name="T10" fmla="*/ 5 w 5"/>
              <a:gd name="T11" fmla="*/ 0 h 12"/>
              <a:gd name="T12" fmla="*/ 5 w 5"/>
              <a:gd name="T13" fmla="*/ 12 h 12"/>
              <a:gd name="T14" fmla="*/ 2 w 5"/>
              <a:gd name="T15" fmla="*/ 12 h 12"/>
              <a:gd name="T16" fmla="*/ 2 w 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2">
                <a:moveTo>
                  <a:pt x="2" y="2"/>
                </a:moveTo>
                <a:lnTo>
                  <a:pt x="2" y="2"/>
                </a:lnTo>
                <a:lnTo>
                  <a:pt x="0" y="2"/>
                </a:lnTo>
                <a:lnTo>
                  <a:pt x="0" y="2"/>
                </a:lnTo>
                <a:lnTo>
                  <a:pt x="2" y="0"/>
                </a:lnTo>
                <a:lnTo>
                  <a:pt x="5" y="0"/>
                </a:lnTo>
                <a:lnTo>
                  <a:pt x="5" y="12"/>
                </a:lnTo>
                <a:lnTo>
                  <a:pt x="2" y="12"/>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09" name="Freeform 218"/>
          <p:cNvSpPr>
            <a:spLocks/>
          </p:cNvSpPr>
          <p:nvPr/>
        </p:nvSpPr>
        <p:spPr bwMode="auto">
          <a:xfrm>
            <a:off x="2359812" y="2316850"/>
            <a:ext cx="6710" cy="20130"/>
          </a:xfrm>
          <a:custGeom>
            <a:avLst/>
            <a:gdLst>
              <a:gd name="T0" fmla="*/ 2 w 4"/>
              <a:gd name="T1" fmla="*/ 2 h 12"/>
              <a:gd name="T2" fmla="*/ 2 w 4"/>
              <a:gd name="T3" fmla="*/ 2 h 12"/>
              <a:gd name="T4" fmla="*/ 0 w 4"/>
              <a:gd name="T5" fmla="*/ 2 h 12"/>
              <a:gd name="T6" fmla="*/ 0 w 4"/>
              <a:gd name="T7" fmla="*/ 2 h 12"/>
              <a:gd name="T8" fmla="*/ 2 w 4"/>
              <a:gd name="T9" fmla="*/ 0 h 12"/>
              <a:gd name="T10" fmla="*/ 4 w 4"/>
              <a:gd name="T11" fmla="*/ 0 h 12"/>
              <a:gd name="T12" fmla="*/ 4 w 4"/>
              <a:gd name="T13" fmla="*/ 12 h 12"/>
              <a:gd name="T14" fmla="*/ 2 w 4"/>
              <a:gd name="T15" fmla="*/ 12 h 12"/>
              <a:gd name="T16" fmla="*/ 2 w 4"/>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2" y="2"/>
                </a:moveTo>
                <a:lnTo>
                  <a:pt x="2" y="2"/>
                </a:lnTo>
                <a:lnTo>
                  <a:pt x="0" y="2"/>
                </a:lnTo>
                <a:lnTo>
                  <a:pt x="0" y="2"/>
                </a:lnTo>
                <a:lnTo>
                  <a:pt x="2" y="0"/>
                </a:lnTo>
                <a:lnTo>
                  <a:pt x="4" y="0"/>
                </a:lnTo>
                <a:lnTo>
                  <a:pt x="4" y="12"/>
                </a:lnTo>
                <a:lnTo>
                  <a:pt x="2" y="12"/>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10" name="Freeform 219"/>
          <p:cNvSpPr>
            <a:spLocks/>
          </p:cNvSpPr>
          <p:nvPr/>
        </p:nvSpPr>
        <p:spPr bwMode="auto">
          <a:xfrm>
            <a:off x="2371554" y="2316850"/>
            <a:ext cx="6710" cy="20130"/>
          </a:xfrm>
          <a:custGeom>
            <a:avLst/>
            <a:gdLst>
              <a:gd name="T0" fmla="*/ 2 w 4"/>
              <a:gd name="T1" fmla="*/ 2 h 12"/>
              <a:gd name="T2" fmla="*/ 2 w 4"/>
              <a:gd name="T3" fmla="*/ 2 h 12"/>
              <a:gd name="T4" fmla="*/ 2 w 4"/>
              <a:gd name="T5" fmla="*/ 2 h 12"/>
              <a:gd name="T6" fmla="*/ 0 w 4"/>
              <a:gd name="T7" fmla="*/ 2 h 12"/>
              <a:gd name="T8" fmla="*/ 4 w 4"/>
              <a:gd name="T9" fmla="*/ 0 h 12"/>
              <a:gd name="T10" fmla="*/ 4 w 4"/>
              <a:gd name="T11" fmla="*/ 0 h 12"/>
              <a:gd name="T12" fmla="*/ 4 w 4"/>
              <a:gd name="T13" fmla="*/ 12 h 12"/>
              <a:gd name="T14" fmla="*/ 2 w 4"/>
              <a:gd name="T15" fmla="*/ 12 h 12"/>
              <a:gd name="T16" fmla="*/ 2 w 4"/>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2" y="2"/>
                </a:moveTo>
                <a:lnTo>
                  <a:pt x="2" y="2"/>
                </a:lnTo>
                <a:lnTo>
                  <a:pt x="2" y="2"/>
                </a:lnTo>
                <a:lnTo>
                  <a:pt x="0" y="2"/>
                </a:lnTo>
                <a:lnTo>
                  <a:pt x="4" y="0"/>
                </a:lnTo>
                <a:lnTo>
                  <a:pt x="4" y="0"/>
                </a:lnTo>
                <a:lnTo>
                  <a:pt x="4" y="12"/>
                </a:lnTo>
                <a:lnTo>
                  <a:pt x="2" y="12"/>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11" name="Freeform 220"/>
          <p:cNvSpPr>
            <a:spLocks/>
          </p:cNvSpPr>
          <p:nvPr/>
        </p:nvSpPr>
        <p:spPr bwMode="auto">
          <a:xfrm>
            <a:off x="2386653" y="2316850"/>
            <a:ext cx="8389" cy="20130"/>
          </a:xfrm>
          <a:custGeom>
            <a:avLst/>
            <a:gdLst>
              <a:gd name="T0" fmla="*/ 2 w 5"/>
              <a:gd name="T1" fmla="*/ 2 h 12"/>
              <a:gd name="T2" fmla="*/ 2 w 5"/>
              <a:gd name="T3" fmla="*/ 2 h 12"/>
              <a:gd name="T4" fmla="*/ 0 w 5"/>
              <a:gd name="T5" fmla="*/ 2 h 12"/>
              <a:gd name="T6" fmla="*/ 0 w 5"/>
              <a:gd name="T7" fmla="*/ 2 h 12"/>
              <a:gd name="T8" fmla="*/ 2 w 5"/>
              <a:gd name="T9" fmla="*/ 0 h 12"/>
              <a:gd name="T10" fmla="*/ 5 w 5"/>
              <a:gd name="T11" fmla="*/ 0 h 12"/>
              <a:gd name="T12" fmla="*/ 5 w 5"/>
              <a:gd name="T13" fmla="*/ 12 h 12"/>
              <a:gd name="T14" fmla="*/ 2 w 5"/>
              <a:gd name="T15" fmla="*/ 12 h 12"/>
              <a:gd name="T16" fmla="*/ 2 w 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2">
                <a:moveTo>
                  <a:pt x="2" y="2"/>
                </a:moveTo>
                <a:lnTo>
                  <a:pt x="2" y="2"/>
                </a:lnTo>
                <a:lnTo>
                  <a:pt x="0" y="2"/>
                </a:lnTo>
                <a:lnTo>
                  <a:pt x="0" y="2"/>
                </a:lnTo>
                <a:lnTo>
                  <a:pt x="2" y="0"/>
                </a:lnTo>
                <a:lnTo>
                  <a:pt x="5" y="0"/>
                </a:lnTo>
                <a:lnTo>
                  <a:pt x="5" y="12"/>
                </a:lnTo>
                <a:lnTo>
                  <a:pt x="2" y="12"/>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12" name="Freeform 221"/>
          <p:cNvSpPr>
            <a:spLocks/>
          </p:cNvSpPr>
          <p:nvPr/>
        </p:nvSpPr>
        <p:spPr bwMode="auto">
          <a:xfrm>
            <a:off x="2403429" y="2316850"/>
            <a:ext cx="6710" cy="20130"/>
          </a:xfrm>
          <a:custGeom>
            <a:avLst/>
            <a:gdLst>
              <a:gd name="T0" fmla="*/ 2 w 4"/>
              <a:gd name="T1" fmla="*/ 2 h 12"/>
              <a:gd name="T2" fmla="*/ 2 w 4"/>
              <a:gd name="T3" fmla="*/ 2 h 12"/>
              <a:gd name="T4" fmla="*/ 0 w 4"/>
              <a:gd name="T5" fmla="*/ 2 h 12"/>
              <a:gd name="T6" fmla="*/ 0 w 4"/>
              <a:gd name="T7" fmla="*/ 2 h 12"/>
              <a:gd name="T8" fmla="*/ 2 w 4"/>
              <a:gd name="T9" fmla="*/ 0 h 12"/>
              <a:gd name="T10" fmla="*/ 4 w 4"/>
              <a:gd name="T11" fmla="*/ 0 h 12"/>
              <a:gd name="T12" fmla="*/ 4 w 4"/>
              <a:gd name="T13" fmla="*/ 12 h 12"/>
              <a:gd name="T14" fmla="*/ 2 w 4"/>
              <a:gd name="T15" fmla="*/ 12 h 12"/>
              <a:gd name="T16" fmla="*/ 2 w 4"/>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2" y="2"/>
                </a:moveTo>
                <a:lnTo>
                  <a:pt x="2" y="2"/>
                </a:lnTo>
                <a:lnTo>
                  <a:pt x="0" y="2"/>
                </a:lnTo>
                <a:lnTo>
                  <a:pt x="0" y="2"/>
                </a:lnTo>
                <a:lnTo>
                  <a:pt x="2" y="0"/>
                </a:lnTo>
                <a:lnTo>
                  <a:pt x="4" y="0"/>
                </a:lnTo>
                <a:lnTo>
                  <a:pt x="4" y="12"/>
                </a:lnTo>
                <a:lnTo>
                  <a:pt x="2" y="12"/>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13" name="Freeform 222"/>
          <p:cNvSpPr>
            <a:spLocks/>
          </p:cNvSpPr>
          <p:nvPr/>
        </p:nvSpPr>
        <p:spPr bwMode="auto">
          <a:xfrm>
            <a:off x="2418526" y="2316850"/>
            <a:ext cx="8389" cy="20130"/>
          </a:xfrm>
          <a:custGeom>
            <a:avLst/>
            <a:gdLst>
              <a:gd name="T0" fmla="*/ 2 w 5"/>
              <a:gd name="T1" fmla="*/ 2 h 12"/>
              <a:gd name="T2" fmla="*/ 2 w 5"/>
              <a:gd name="T3" fmla="*/ 2 h 12"/>
              <a:gd name="T4" fmla="*/ 0 w 5"/>
              <a:gd name="T5" fmla="*/ 2 h 12"/>
              <a:gd name="T6" fmla="*/ 0 w 5"/>
              <a:gd name="T7" fmla="*/ 2 h 12"/>
              <a:gd name="T8" fmla="*/ 2 w 5"/>
              <a:gd name="T9" fmla="*/ 0 h 12"/>
              <a:gd name="T10" fmla="*/ 5 w 5"/>
              <a:gd name="T11" fmla="*/ 0 h 12"/>
              <a:gd name="T12" fmla="*/ 5 w 5"/>
              <a:gd name="T13" fmla="*/ 12 h 12"/>
              <a:gd name="T14" fmla="*/ 2 w 5"/>
              <a:gd name="T15" fmla="*/ 12 h 12"/>
              <a:gd name="T16" fmla="*/ 2 w 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2">
                <a:moveTo>
                  <a:pt x="2" y="2"/>
                </a:moveTo>
                <a:lnTo>
                  <a:pt x="2" y="2"/>
                </a:lnTo>
                <a:lnTo>
                  <a:pt x="0" y="2"/>
                </a:lnTo>
                <a:lnTo>
                  <a:pt x="0" y="2"/>
                </a:lnTo>
                <a:lnTo>
                  <a:pt x="2" y="0"/>
                </a:lnTo>
                <a:lnTo>
                  <a:pt x="5" y="0"/>
                </a:lnTo>
                <a:lnTo>
                  <a:pt x="5" y="12"/>
                </a:lnTo>
                <a:lnTo>
                  <a:pt x="2" y="12"/>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14" name="Freeform 223"/>
          <p:cNvSpPr>
            <a:spLocks/>
          </p:cNvSpPr>
          <p:nvPr/>
        </p:nvSpPr>
        <p:spPr bwMode="auto">
          <a:xfrm>
            <a:off x="2171924" y="4143720"/>
            <a:ext cx="275121" cy="218083"/>
          </a:xfrm>
          <a:custGeom>
            <a:avLst/>
            <a:gdLst>
              <a:gd name="T0" fmla="*/ 54 w 69"/>
              <a:gd name="T1" fmla="*/ 35 h 55"/>
              <a:gd name="T2" fmla="*/ 65 w 69"/>
              <a:gd name="T3" fmla="*/ 24 h 55"/>
              <a:gd name="T4" fmla="*/ 69 w 69"/>
              <a:gd name="T5" fmla="*/ 25 h 55"/>
              <a:gd name="T6" fmla="*/ 69 w 69"/>
              <a:gd name="T7" fmla="*/ 16 h 55"/>
              <a:gd name="T8" fmla="*/ 61 w 69"/>
              <a:gd name="T9" fmla="*/ 8 h 55"/>
              <a:gd name="T10" fmla="*/ 33 w 69"/>
              <a:gd name="T11" fmla="*/ 8 h 55"/>
              <a:gd name="T12" fmla="*/ 26 w 69"/>
              <a:gd name="T13" fmla="*/ 0 h 55"/>
              <a:gd name="T14" fmla="*/ 9 w 69"/>
              <a:gd name="T15" fmla="*/ 0 h 55"/>
              <a:gd name="T16" fmla="*/ 2 w 69"/>
              <a:gd name="T17" fmla="*/ 5 h 55"/>
              <a:gd name="T18" fmla="*/ 0 w 69"/>
              <a:gd name="T19" fmla="*/ 9 h 55"/>
              <a:gd name="T20" fmla="*/ 0 w 69"/>
              <a:gd name="T21" fmla="*/ 9 h 55"/>
              <a:gd name="T22" fmla="*/ 0 w 69"/>
              <a:gd name="T23" fmla="*/ 10 h 55"/>
              <a:gd name="T24" fmla="*/ 0 w 69"/>
              <a:gd name="T25" fmla="*/ 11 h 55"/>
              <a:gd name="T26" fmla="*/ 0 w 69"/>
              <a:gd name="T27" fmla="*/ 23 h 55"/>
              <a:gd name="T28" fmla="*/ 0 w 69"/>
              <a:gd name="T29" fmla="*/ 48 h 55"/>
              <a:gd name="T30" fmla="*/ 8 w 69"/>
              <a:gd name="T31" fmla="*/ 55 h 55"/>
              <a:gd name="T32" fmla="*/ 61 w 69"/>
              <a:gd name="T33" fmla="*/ 55 h 55"/>
              <a:gd name="T34" fmla="*/ 69 w 69"/>
              <a:gd name="T35" fmla="*/ 48 h 55"/>
              <a:gd name="T36" fmla="*/ 69 w 69"/>
              <a:gd name="T37" fmla="*/ 46 h 55"/>
              <a:gd name="T38" fmla="*/ 65 w 69"/>
              <a:gd name="T39" fmla="*/ 46 h 55"/>
              <a:gd name="T40" fmla="*/ 54 w 69"/>
              <a:gd name="T41"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55">
                <a:moveTo>
                  <a:pt x="54" y="35"/>
                </a:moveTo>
                <a:cubicBezTo>
                  <a:pt x="54" y="29"/>
                  <a:pt x="59" y="24"/>
                  <a:pt x="65" y="24"/>
                </a:cubicBezTo>
                <a:cubicBezTo>
                  <a:pt x="67" y="24"/>
                  <a:pt x="68" y="25"/>
                  <a:pt x="69" y="25"/>
                </a:cubicBezTo>
                <a:cubicBezTo>
                  <a:pt x="69" y="16"/>
                  <a:pt x="69" y="16"/>
                  <a:pt x="69" y="16"/>
                </a:cubicBezTo>
                <a:cubicBezTo>
                  <a:pt x="69" y="12"/>
                  <a:pt x="65" y="8"/>
                  <a:pt x="61" y="8"/>
                </a:cubicBezTo>
                <a:cubicBezTo>
                  <a:pt x="33" y="8"/>
                  <a:pt x="33" y="8"/>
                  <a:pt x="33" y="8"/>
                </a:cubicBezTo>
                <a:cubicBezTo>
                  <a:pt x="32" y="4"/>
                  <a:pt x="29" y="0"/>
                  <a:pt x="26" y="0"/>
                </a:cubicBezTo>
                <a:cubicBezTo>
                  <a:pt x="9" y="0"/>
                  <a:pt x="9" y="0"/>
                  <a:pt x="9" y="0"/>
                </a:cubicBezTo>
                <a:cubicBezTo>
                  <a:pt x="5" y="0"/>
                  <a:pt x="3" y="2"/>
                  <a:pt x="2" y="5"/>
                </a:cubicBezTo>
                <a:cubicBezTo>
                  <a:pt x="1" y="6"/>
                  <a:pt x="0" y="7"/>
                  <a:pt x="0" y="9"/>
                </a:cubicBezTo>
                <a:cubicBezTo>
                  <a:pt x="0" y="9"/>
                  <a:pt x="0" y="9"/>
                  <a:pt x="0" y="9"/>
                </a:cubicBezTo>
                <a:cubicBezTo>
                  <a:pt x="0" y="10"/>
                  <a:pt x="0" y="10"/>
                  <a:pt x="0" y="10"/>
                </a:cubicBezTo>
                <a:cubicBezTo>
                  <a:pt x="0" y="11"/>
                  <a:pt x="0" y="11"/>
                  <a:pt x="0" y="11"/>
                </a:cubicBezTo>
                <a:cubicBezTo>
                  <a:pt x="0" y="23"/>
                  <a:pt x="0" y="23"/>
                  <a:pt x="0" y="23"/>
                </a:cubicBezTo>
                <a:cubicBezTo>
                  <a:pt x="0" y="48"/>
                  <a:pt x="0" y="48"/>
                  <a:pt x="0" y="48"/>
                </a:cubicBezTo>
                <a:cubicBezTo>
                  <a:pt x="0" y="52"/>
                  <a:pt x="4" y="55"/>
                  <a:pt x="8" y="55"/>
                </a:cubicBezTo>
                <a:cubicBezTo>
                  <a:pt x="61" y="55"/>
                  <a:pt x="61" y="55"/>
                  <a:pt x="61" y="55"/>
                </a:cubicBezTo>
                <a:cubicBezTo>
                  <a:pt x="65" y="55"/>
                  <a:pt x="69" y="52"/>
                  <a:pt x="69" y="48"/>
                </a:cubicBezTo>
                <a:cubicBezTo>
                  <a:pt x="69" y="46"/>
                  <a:pt x="69" y="46"/>
                  <a:pt x="69" y="46"/>
                </a:cubicBezTo>
                <a:cubicBezTo>
                  <a:pt x="68" y="46"/>
                  <a:pt x="67" y="46"/>
                  <a:pt x="65" y="46"/>
                </a:cubicBezTo>
                <a:cubicBezTo>
                  <a:pt x="59" y="46"/>
                  <a:pt x="54" y="41"/>
                  <a:pt x="54" y="3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15" name="Freeform 224"/>
          <p:cNvSpPr>
            <a:spLocks noEditPoints="1"/>
          </p:cNvSpPr>
          <p:nvPr/>
        </p:nvSpPr>
        <p:spPr bwMode="auto">
          <a:xfrm>
            <a:off x="2398396" y="4251084"/>
            <a:ext cx="67103" cy="67103"/>
          </a:xfrm>
          <a:custGeom>
            <a:avLst/>
            <a:gdLst>
              <a:gd name="T0" fmla="*/ 12 w 17"/>
              <a:gd name="T1" fmla="*/ 0 h 17"/>
              <a:gd name="T2" fmla="*/ 8 w 17"/>
              <a:gd name="T3" fmla="*/ 0 h 17"/>
              <a:gd name="T4" fmla="*/ 0 w 17"/>
              <a:gd name="T5" fmla="*/ 8 h 17"/>
              <a:gd name="T6" fmla="*/ 8 w 17"/>
              <a:gd name="T7" fmla="*/ 17 h 17"/>
              <a:gd name="T8" fmla="*/ 12 w 17"/>
              <a:gd name="T9" fmla="*/ 17 h 17"/>
              <a:gd name="T10" fmla="*/ 17 w 17"/>
              <a:gd name="T11" fmla="*/ 8 h 17"/>
              <a:gd name="T12" fmla="*/ 12 w 17"/>
              <a:gd name="T13" fmla="*/ 0 h 17"/>
              <a:gd name="T14" fmla="*/ 12 w 17"/>
              <a:gd name="T15" fmla="*/ 10 h 17"/>
              <a:gd name="T16" fmla="*/ 14 w 17"/>
              <a:gd name="T17" fmla="*/ 12 h 17"/>
              <a:gd name="T18" fmla="*/ 14 w 17"/>
              <a:gd name="T19" fmla="*/ 14 h 17"/>
              <a:gd name="T20" fmla="*/ 13 w 17"/>
              <a:gd name="T21" fmla="*/ 15 h 17"/>
              <a:gd name="T22" fmla="*/ 12 w 17"/>
              <a:gd name="T23" fmla="*/ 14 h 17"/>
              <a:gd name="T24" fmla="*/ 12 w 17"/>
              <a:gd name="T25" fmla="*/ 14 h 17"/>
              <a:gd name="T26" fmla="*/ 8 w 17"/>
              <a:gd name="T27" fmla="*/ 10 h 17"/>
              <a:gd name="T28" fmla="*/ 4 w 17"/>
              <a:gd name="T29" fmla="*/ 14 h 17"/>
              <a:gd name="T30" fmla="*/ 4 w 17"/>
              <a:gd name="T31" fmla="*/ 15 h 17"/>
              <a:gd name="T32" fmla="*/ 3 w 17"/>
              <a:gd name="T33" fmla="*/ 14 h 17"/>
              <a:gd name="T34" fmla="*/ 3 w 17"/>
              <a:gd name="T35" fmla="*/ 12 h 17"/>
              <a:gd name="T36" fmla="*/ 7 w 17"/>
              <a:gd name="T37" fmla="*/ 8 h 17"/>
              <a:gd name="T38" fmla="*/ 3 w 17"/>
              <a:gd name="T39" fmla="*/ 4 h 17"/>
              <a:gd name="T40" fmla="*/ 3 w 17"/>
              <a:gd name="T41" fmla="*/ 3 h 17"/>
              <a:gd name="T42" fmla="*/ 4 w 17"/>
              <a:gd name="T43" fmla="*/ 3 h 17"/>
              <a:gd name="T44" fmla="*/ 8 w 17"/>
              <a:gd name="T45" fmla="*/ 7 h 17"/>
              <a:gd name="T46" fmla="*/ 12 w 17"/>
              <a:gd name="T47" fmla="*/ 3 h 17"/>
              <a:gd name="T48" fmla="*/ 12 w 17"/>
              <a:gd name="T49" fmla="*/ 3 h 17"/>
              <a:gd name="T50" fmla="*/ 14 w 17"/>
              <a:gd name="T51" fmla="*/ 3 h 17"/>
              <a:gd name="T52" fmla="*/ 14 w 17"/>
              <a:gd name="T53" fmla="*/ 4 h 17"/>
              <a:gd name="T54" fmla="*/ 12 w 17"/>
              <a:gd name="T55" fmla="*/ 7 h 17"/>
              <a:gd name="T56" fmla="*/ 10 w 17"/>
              <a:gd name="T57" fmla="*/ 8 h 17"/>
              <a:gd name="T58" fmla="*/ 12 w 17"/>
              <a:gd name="T59"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 h="17">
                <a:moveTo>
                  <a:pt x="12" y="0"/>
                </a:moveTo>
                <a:cubicBezTo>
                  <a:pt x="11" y="0"/>
                  <a:pt x="10" y="0"/>
                  <a:pt x="8" y="0"/>
                </a:cubicBezTo>
                <a:cubicBezTo>
                  <a:pt x="3" y="0"/>
                  <a:pt x="0" y="4"/>
                  <a:pt x="0" y="8"/>
                </a:cubicBezTo>
                <a:cubicBezTo>
                  <a:pt x="0" y="13"/>
                  <a:pt x="3" y="17"/>
                  <a:pt x="8" y="17"/>
                </a:cubicBezTo>
                <a:cubicBezTo>
                  <a:pt x="10" y="17"/>
                  <a:pt x="11" y="17"/>
                  <a:pt x="12" y="17"/>
                </a:cubicBezTo>
                <a:cubicBezTo>
                  <a:pt x="15" y="15"/>
                  <a:pt x="17" y="12"/>
                  <a:pt x="17" y="8"/>
                </a:cubicBezTo>
                <a:cubicBezTo>
                  <a:pt x="17" y="5"/>
                  <a:pt x="15" y="2"/>
                  <a:pt x="12" y="0"/>
                </a:cubicBezTo>
                <a:close/>
                <a:moveTo>
                  <a:pt x="12" y="10"/>
                </a:moveTo>
                <a:cubicBezTo>
                  <a:pt x="14" y="12"/>
                  <a:pt x="14" y="12"/>
                  <a:pt x="14" y="12"/>
                </a:cubicBezTo>
                <a:cubicBezTo>
                  <a:pt x="15" y="13"/>
                  <a:pt x="15" y="14"/>
                  <a:pt x="14" y="14"/>
                </a:cubicBezTo>
                <a:cubicBezTo>
                  <a:pt x="13" y="15"/>
                  <a:pt x="13" y="15"/>
                  <a:pt x="13" y="15"/>
                </a:cubicBezTo>
                <a:cubicBezTo>
                  <a:pt x="12" y="14"/>
                  <a:pt x="12" y="14"/>
                  <a:pt x="12" y="14"/>
                </a:cubicBezTo>
                <a:cubicBezTo>
                  <a:pt x="12" y="14"/>
                  <a:pt x="12" y="14"/>
                  <a:pt x="12" y="14"/>
                </a:cubicBezTo>
                <a:cubicBezTo>
                  <a:pt x="8" y="10"/>
                  <a:pt x="8" y="10"/>
                  <a:pt x="8" y="10"/>
                </a:cubicBezTo>
                <a:cubicBezTo>
                  <a:pt x="4" y="14"/>
                  <a:pt x="4" y="14"/>
                  <a:pt x="4" y="14"/>
                </a:cubicBezTo>
                <a:cubicBezTo>
                  <a:pt x="4" y="15"/>
                  <a:pt x="4" y="15"/>
                  <a:pt x="4" y="15"/>
                </a:cubicBezTo>
                <a:cubicBezTo>
                  <a:pt x="3" y="14"/>
                  <a:pt x="3" y="14"/>
                  <a:pt x="3" y="14"/>
                </a:cubicBezTo>
                <a:cubicBezTo>
                  <a:pt x="2" y="14"/>
                  <a:pt x="2" y="13"/>
                  <a:pt x="3" y="12"/>
                </a:cubicBezTo>
                <a:cubicBezTo>
                  <a:pt x="7" y="8"/>
                  <a:pt x="7" y="8"/>
                  <a:pt x="7" y="8"/>
                </a:cubicBezTo>
                <a:cubicBezTo>
                  <a:pt x="3" y="4"/>
                  <a:pt x="3" y="4"/>
                  <a:pt x="3" y="4"/>
                </a:cubicBezTo>
                <a:cubicBezTo>
                  <a:pt x="2" y="4"/>
                  <a:pt x="2" y="3"/>
                  <a:pt x="3" y="3"/>
                </a:cubicBezTo>
                <a:cubicBezTo>
                  <a:pt x="3" y="2"/>
                  <a:pt x="4" y="2"/>
                  <a:pt x="4" y="3"/>
                </a:cubicBezTo>
                <a:cubicBezTo>
                  <a:pt x="8" y="7"/>
                  <a:pt x="8" y="7"/>
                  <a:pt x="8" y="7"/>
                </a:cubicBezTo>
                <a:cubicBezTo>
                  <a:pt x="12" y="3"/>
                  <a:pt x="12" y="3"/>
                  <a:pt x="12" y="3"/>
                </a:cubicBezTo>
                <a:cubicBezTo>
                  <a:pt x="12" y="3"/>
                  <a:pt x="12" y="3"/>
                  <a:pt x="12" y="3"/>
                </a:cubicBezTo>
                <a:cubicBezTo>
                  <a:pt x="13" y="2"/>
                  <a:pt x="14" y="2"/>
                  <a:pt x="14" y="3"/>
                </a:cubicBezTo>
                <a:cubicBezTo>
                  <a:pt x="15" y="3"/>
                  <a:pt x="15" y="4"/>
                  <a:pt x="14" y="4"/>
                </a:cubicBezTo>
                <a:cubicBezTo>
                  <a:pt x="12" y="7"/>
                  <a:pt x="12" y="7"/>
                  <a:pt x="12" y="7"/>
                </a:cubicBezTo>
                <a:cubicBezTo>
                  <a:pt x="10" y="8"/>
                  <a:pt x="10" y="8"/>
                  <a:pt x="10" y="8"/>
                </a:cubicBezTo>
                <a:lnTo>
                  <a:pt x="12" y="1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16" name="Freeform 225"/>
          <p:cNvSpPr>
            <a:spLocks noEditPoints="1"/>
          </p:cNvSpPr>
          <p:nvPr/>
        </p:nvSpPr>
        <p:spPr bwMode="auto">
          <a:xfrm>
            <a:off x="5134507" y="4100104"/>
            <a:ext cx="310351" cy="310351"/>
          </a:xfrm>
          <a:custGeom>
            <a:avLst/>
            <a:gdLst>
              <a:gd name="T0" fmla="*/ 39 w 78"/>
              <a:gd name="T1" fmla="*/ 0 h 78"/>
              <a:gd name="T2" fmla="*/ 0 w 78"/>
              <a:gd name="T3" fmla="*/ 39 h 78"/>
              <a:gd name="T4" fmla="*/ 39 w 78"/>
              <a:gd name="T5" fmla="*/ 78 h 78"/>
              <a:gd name="T6" fmla="*/ 78 w 78"/>
              <a:gd name="T7" fmla="*/ 39 h 78"/>
              <a:gd name="T8" fmla="*/ 39 w 78"/>
              <a:gd name="T9" fmla="*/ 0 h 78"/>
              <a:gd name="T10" fmla="*/ 39 w 78"/>
              <a:gd name="T11" fmla="*/ 56 h 78"/>
              <a:gd name="T12" fmla="*/ 22 w 78"/>
              <a:gd name="T13" fmla="*/ 39 h 78"/>
              <a:gd name="T14" fmla="*/ 39 w 78"/>
              <a:gd name="T15" fmla="*/ 22 h 78"/>
              <a:gd name="T16" fmla="*/ 56 w 78"/>
              <a:gd name="T17" fmla="*/ 39 h 78"/>
              <a:gd name="T18" fmla="*/ 39 w 78"/>
              <a:gd name="T19"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8">
                <a:moveTo>
                  <a:pt x="39" y="0"/>
                </a:moveTo>
                <a:cubicBezTo>
                  <a:pt x="18" y="0"/>
                  <a:pt x="0" y="18"/>
                  <a:pt x="0" y="39"/>
                </a:cubicBezTo>
                <a:cubicBezTo>
                  <a:pt x="0" y="60"/>
                  <a:pt x="18" y="77"/>
                  <a:pt x="39" y="78"/>
                </a:cubicBezTo>
                <a:cubicBezTo>
                  <a:pt x="60" y="77"/>
                  <a:pt x="78" y="60"/>
                  <a:pt x="78" y="39"/>
                </a:cubicBezTo>
                <a:cubicBezTo>
                  <a:pt x="78" y="18"/>
                  <a:pt x="60" y="0"/>
                  <a:pt x="39" y="0"/>
                </a:cubicBezTo>
                <a:close/>
                <a:moveTo>
                  <a:pt x="39" y="56"/>
                </a:moveTo>
                <a:cubicBezTo>
                  <a:pt x="30" y="56"/>
                  <a:pt x="22" y="48"/>
                  <a:pt x="22" y="39"/>
                </a:cubicBezTo>
                <a:cubicBezTo>
                  <a:pt x="22" y="30"/>
                  <a:pt x="30" y="22"/>
                  <a:pt x="39" y="22"/>
                </a:cubicBezTo>
                <a:cubicBezTo>
                  <a:pt x="48" y="22"/>
                  <a:pt x="56" y="30"/>
                  <a:pt x="56" y="39"/>
                </a:cubicBezTo>
                <a:cubicBezTo>
                  <a:pt x="56" y="48"/>
                  <a:pt x="48" y="56"/>
                  <a:pt x="39" y="5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17" name="Freeform 226"/>
          <p:cNvSpPr>
            <a:spLocks noEditPoints="1"/>
          </p:cNvSpPr>
          <p:nvPr/>
        </p:nvSpPr>
        <p:spPr bwMode="auto">
          <a:xfrm>
            <a:off x="5226772" y="4190693"/>
            <a:ext cx="125818" cy="127495"/>
          </a:xfrm>
          <a:custGeom>
            <a:avLst/>
            <a:gdLst>
              <a:gd name="T0" fmla="*/ 16 w 32"/>
              <a:gd name="T1" fmla="*/ 0 h 32"/>
              <a:gd name="T2" fmla="*/ 0 w 32"/>
              <a:gd name="T3" fmla="*/ 16 h 32"/>
              <a:gd name="T4" fmla="*/ 16 w 32"/>
              <a:gd name="T5" fmla="*/ 32 h 32"/>
              <a:gd name="T6" fmla="*/ 32 w 32"/>
              <a:gd name="T7" fmla="*/ 16 h 32"/>
              <a:gd name="T8" fmla="*/ 16 w 32"/>
              <a:gd name="T9" fmla="*/ 0 h 32"/>
              <a:gd name="T10" fmla="*/ 16 w 32"/>
              <a:gd name="T11" fmla="*/ 25 h 32"/>
              <a:gd name="T12" fmla="*/ 7 w 32"/>
              <a:gd name="T13" fmla="*/ 16 h 32"/>
              <a:gd name="T14" fmla="*/ 16 w 32"/>
              <a:gd name="T15" fmla="*/ 7 h 32"/>
              <a:gd name="T16" fmla="*/ 25 w 32"/>
              <a:gd name="T17" fmla="*/ 16 h 32"/>
              <a:gd name="T18" fmla="*/ 16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0"/>
                </a:moveTo>
                <a:cubicBezTo>
                  <a:pt x="7" y="0"/>
                  <a:pt x="0" y="7"/>
                  <a:pt x="0" y="16"/>
                </a:cubicBezTo>
                <a:cubicBezTo>
                  <a:pt x="0" y="25"/>
                  <a:pt x="7" y="31"/>
                  <a:pt x="16" y="32"/>
                </a:cubicBezTo>
                <a:cubicBezTo>
                  <a:pt x="25" y="31"/>
                  <a:pt x="32" y="25"/>
                  <a:pt x="32" y="16"/>
                </a:cubicBezTo>
                <a:cubicBezTo>
                  <a:pt x="32" y="7"/>
                  <a:pt x="25" y="0"/>
                  <a:pt x="16" y="0"/>
                </a:cubicBezTo>
                <a:close/>
                <a:moveTo>
                  <a:pt x="16" y="25"/>
                </a:moveTo>
                <a:cubicBezTo>
                  <a:pt x="11" y="25"/>
                  <a:pt x="7" y="21"/>
                  <a:pt x="7" y="16"/>
                </a:cubicBezTo>
                <a:cubicBezTo>
                  <a:pt x="7" y="11"/>
                  <a:pt x="11" y="7"/>
                  <a:pt x="16" y="7"/>
                </a:cubicBezTo>
                <a:cubicBezTo>
                  <a:pt x="21" y="7"/>
                  <a:pt x="25" y="11"/>
                  <a:pt x="25" y="16"/>
                </a:cubicBezTo>
                <a:cubicBezTo>
                  <a:pt x="25" y="21"/>
                  <a:pt x="21" y="25"/>
                  <a:pt x="16" y="2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18" name="Freeform 227"/>
          <p:cNvSpPr>
            <a:spLocks noEditPoints="1"/>
          </p:cNvSpPr>
          <p:nvPr/>
        </p:nvSpPr>
        <p:spPr bwMode="auto">
          <a:xfrm>
            <a:off x="4637947" y="4120234"/>
            <a:ext cx="275121" cy="270089"/>
          </a:xfrm>
          <a:custGeom>
            <a:avLst/>
            <a:gdLst>
              <a:gd name="T0" fmla="*/ 65 w 69"/>
              <a:gd name="T1" fmla="*/ 0 h 68"/>
              <a:gd name="T2" fmla="*/ 65 w 69"/>
              <a:gd name="T3" fmla="*/ 1 h 68"/>
              <a:gd name="T4" fmla="*/ 65 w 69"/>
              <a:gd name="T5" fmla="*/ 23 h 68"/>
              <a:gd name="T6" fmla="*/ 64 w 69"/>
              <a:gd name="T7" fmla="*/ 25 h 68"/>
              <a:gd name="T8" fmla="*/ 62 w 69"/>
              <a:gd name="T9" fmla="*/ 26 h 68"/>
              <a:gd name="T10" fmla="*/ 57 w 69"/>
              <a:gd name="T11" fmla="*/ 26 h 68"/>
              <a:gd name="T12" fmla="*/ 13 w 69"/>
              <a:gd name="T13" fmla="*/ 26 h 68"/>
              <a:gd name="T14" fmla="*/ 6 w 69"/>
              <a:gd name="T15" fmla="*/ 25 h 68"/>
              <a:gd name="T16" fmla="*/ 5 w 69"/>
              <a:gd name="T17" fmla="*/ 23 h 68"/>
              <a:gd name="T18" fmla="*/ 5 w 69"/>
              <a:gd name="T19" fmla="*/ 1 h 68"/>
              <a:gd name="T20" fmla="*/ 5 w 69"/>
              <a:gd name="T21" fmla="*/ 0 h 68"/>
              <a:gd name="T22" fmla="*/ 0 w 69"/>
              <a:gd name="T23" fmla="*/ 4 h 68"/>
              <a:gd name="T24" fmla="*/ 0 w 69"/>
              <a:gd name="T25" fmla="*/ 64 h 68"/>
              <a:gd name="T26" fmla="*/ 7 w 69"/>
              <a:gd name="T27" fmla="*/ 68 h 68"/>
              <a:gd name="T28" fmla="*/ 63 w 69"/>
              <a:gd name="T29" fmla="*/ 68 h 68"/>
              <a:gd name="T30" fmla="*/ 69 w 69"/>
              <a:gd name="T31" fmla="*/ 64 h 68"/>
              <a:gd name="T32" fmla="*/ 69 w 69"/>
              <a:gd name="T33" fmla="*/ 4 h 68"/>
              <a:gd name="T34" fmla="*/ 65 w 69"/>
              <a:gd name="T35" fmla="*/ 0 h 68"/>
              <a:gd name="T36" fmla="*/ 63 w 69"/>
              <a:gd name="T37" fmla="*/ 58 h 68"/>
              <a:gd name="T38" fmla="*/ 63 w 69"/>
              <a:gd name="T39" fmla="*/ 58 h 68"/>
              <a:gd name="T40" fmla="*/ 61 w 69"/>
              <a:gd name="T41" fmla="*/ 61 h 68"/>
              <a:gd name="T42" fmla="*/ 57 w 69"/>
              <a:gd name="T43" fmla="*/ 63 h 68"/>
              <a:gd name="T44" fmla="*/ 45 w 69"/>
              <a:gd name="T45" fmla="*/ 64 h 68"/>
              <a:gd name="T46" fmla="*/ 25 w 69"/>
              <a:gd name="T47" fmla="*/ 64 h 68"/>
              <a:gd name="T48" fmla="*/ 9 w 69"/>
              <a:gd name="T49" fmla="*/ 61 h 68"/>
              <a:gd name="T50" fmla="*/ 7 w 69"/>
              <a:gd name="T51" fmla="*/ 58 h 68"/>
              <a:gd name="T52" fmla="*/ 7 w 69"/>
              <a:gd name="T53" fmla="*/ 44 h 68"/>
              <a:gd name="T54" fmla="*/ 9 w 69"/>
              <a:gd name="T55" fmla="*/ 41 h 68"/>
              <a:gd name="T56" fmla="*/ 13 w 69"/>
              <a:gd name="T57" fmla="*/ 39 h 68"/>
              <a:gd name="T58" fmla="*/ 25 w 69"/>
              <a:gd name="T59" fmla="*/ 38 h 68"/>
              <a:gd name="T60" fmla="*/ 45 w 69"/>
              <a:gd name="T61" fmla="*/ 38 h 68"/>
              <a:gd name="T62" fmla="*/ 61 w 69"/>
              <a:gd name="T63" fmla="*/ 41 h 68"/>
              <a:gd name="T64" fmla="*/ 63 w 69"/>
              <a:gd name="T65" fmla="*/ 44 h 68"/>
              <a:gd name="T66" fmla="*/ 63 w 69"/>
              <a:gd name="T67" fmla="*/ 5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68">
                <a:moveTo>
                  <a:pt x="65" y="0"/>
                </a:moveTo>
                <a:cubicBezTo>
                  <a:pt x="65" y="1"/>
                  <a:pt x="65" y="1"/>
                  <a:pt x="65" y="1"/>
                </a:cubicBezTo>
                <a:cubicBezTo>
                  <a:pt x="65" y="23"/>
                  <a:pt x="65" y="23"/>
                  <a:pt x="65" y="23"/>
                </a:cubicBezTo>
                <a:cubicBezTo>
                  <a:pt x="65" y="24"/>
                  <a:pt x="64" y="25"/>
                  <a:pt x="64" y="25"/>
                </a:cubicBezTo>
                <a:cubicBezTo>
                  <a:pt x="63" y="25"/>
                  <a:pt x="62" y="25"/>
                  <a:pt x="62" y="26"/>
                </a:cubicBezTo>
                <a:cubicBezTo>
                  <a:pt x="60" y="26"/>
                  <a:pt x="59" y="26"/>
                  <a:pt x="57" y="26"/>
                </a:cubicBezTo>
                <a:cubicBezTo>
                  <a:pt x="13" y="26"/>
                  <a:pt x="13" y="26"/>
                  <a:pt x="13" y="26"/>
                </a:cubicBezTo>
                <a:cubicBezTo>
                  <a:pt x="10" y="26"/>
                  <a:pt x="8" y="26"/>
                  <a:pt x="6" y="25"/>
                </a:cubicBezTo>
                <a:cubicBezTo>
                  <a:pt x="6" y="25"/>
                  <a:pt x="5" y="24"/>
                  <a:pt x="5" y="23"/>
                </a:cubicBezTo>
                <a:cubicBezTo>
                  <a:pt x="5" y="1"/>
                  <a:pt x="5" y="1"/>
                  <a:pt x="5" y="1"/>
                </a:cubicBezTo>
                <a:cubicBezTo>
                  <a:pt x="5" y="0"/>
                  <a:pt x="5" y="0"/>
                  <a:pt x="5" y="0"/>
                </a:cubicBezTo>
                <a:cubicBezTo>
                  <a:pt x="2" y="1"/>
                  <a:pt x="0" y="2"/>
                  <a:pt x="0" y="4"/>
                </a:cubicBezTo>
                <a:cubicBezTo>
                  <a:pt x="0" y="64"/>
                  <a:pt x="0" y="64"/>
                  <a:pt x="0" y="64"/>
                </a:cubicBezTo>
                <a:cubicBezTo>
                  <a:pt x="0" y="66"/>
                  <a:pt x="3" y="68"/>
                  <a:pt x="7" y="68"/>
                </a:cubicBezTo>
                <a:cubicBezTo>
                  <a:pt x="63" y="68"/>
                  <a:pt x="63" y="68"/>
                  <a:pt x="63" y="68"/>
                </a:cubicBezTo>
                <a:cubicBezTo>
                  <a:pt x="66" y="68"/>
                  <a:pt x="69" y="66"/>
                  <a:pt x="69" y="64"/>
                </a:cubicBezTo>
                <a:cubicBezTo>
                  <a:pt x="69" y="4"/>
                  <a:pt x="69" y="4"/>
                  <a:pt x="69" y="4"/>
                </a:cubicBezTo>
                <a:cubicBezTo>
                  <a:pt x="69" y="2"/>
                  <a:pt x="67" y="1"/>
                  <a:pt x="65" y="0"/>
                </a:cubicBezTo>
                <a:close/>
                <a:moveTo>
                  <a:pt x="63" y="58"/>
                </a:moveTo>
                <a:cubicBezTo>
                  <a:pt x="63" y="58"/>
                  <a:pt x="63" y="58"/>
                  <a:pt x="63" y="58"/>
                </a:cubicBezTo>
                <a:cubicBezTo>
                  <a:pt x="63" y="60"/>
                  <a:pt x="62" y="61"/>
                  <a:pt x="61" y="61"/>
                </a:cubicBezTo>
                <a:cubicBezTo>
                  <a:pt x="60" y="62"/>
                  <a:pt x="59" y="62"/>
                  <a:pt x="57" y="63"/>
                </a:cubicBezTo>
                <a:cubicBezTo>
                  <a:pt x="54" y="64"/>
                  <a:pt x="50" y="64"/>
                  <a:pt x="45" y="64"/>
                </a:cubicBezTo>
                <a:cubicBezTo>
                  <a:pt x="25" y="64"/>
                  <a:pt x="25" y="64"/>
                  <a:pt x="25" y="64"/>
                </a:cubicBezTo>
                <a:cubicBezTo>
                  <a:pt x="18" y="64"/>
                  <a:pt x="12" y="63"/>
                  <a:pt x="9" y="61"/>
                </a:cubicBezTo>
                <a:cubicBezTo>
                  <a:pt x="8" y="61"/>
                  <a:pt x="7" y="60"/>
                  <a:pt x="7" y="58"/>
                </a:cubicBezTo>
                <a:cubicBezTo>
                  <a:pt x="7" y="44"/>
                  <a:pt x="7" y="44"/>
                  <a:pt x="7" y="44"/>
                </a:cubicBezTo>
                <a:cubicBezTo>
                  <a:pt x="7" y="42"/>
                  <a:pt x="8" y="41"/>
                  <a:pt x="9" y="41"/>
                </a:cubicBezTo>
                <a:cubicBezTo>
                  <a:pt x="10" y="40"/>
                  <a:pt x="11" y="39"/>
                  <a:pt x="13" y="39"/>
                </a:cubicBezTo>
                <a:cubicBezTo>
                  <a:pt x="16" y="38"/>
                  <a:pt x="20" y="38"/>
                  <a:pt x="25" y="38"/>
                </a:cubicBezTo>
                <a:cubicBezTo>
                  <a:pt x="45" y="38"/>
                  <a:pt x="45" y="38"/>
                  <a:pt x="45" y="38"/>
                </a:cubicBezTo>
                <a:cubicBezTo>
                  <a:pt x="52" y="38"/>
                  <a:pt x="58" y="39"/>
                  <a:pt x="61" y="41"/>
                </a:cubicBezTo>
                <a:cubicBezTo>
                  <a:pt x="62" y="41"/>
                  <a:pt x="63" y="42"/>
                  <a:pt x="63" y="44"/>
                </a:cubicBezTo>
                <a:lnTo>
                  <a:pt x="63" y="5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19" name="Freeform 228"/>
          <p:cNvSpPr>
            <a:spLocks/>
          </p:cNvSpPr>
          <p:nvPr/>
        </p:nvSpPr>
        <p:spPr bwMode="auto">
          <a:xfrm>
            <a:off x="4678209" y="4282958"/>
            <a:ext cx="197953" cy="78846"/>
          </a:xfrm>
          <a:custGeom>
            <a:avLst/>
            <a:gdLst>
              <a:gd name="T0" fmla="*/ 49 w 50"/>
              <a:gd name="T1" fmla="*/ 2 h 20"/>
              <a:gd name="T2" fmla="*/ 46 w 50"/>
              <a:gd name="T3" fmla="*/ 1 h 20"/>
              <a:gd name="T4" fmla="*/ 35 w 50"/>
              <a:gd name="T5" fmla="*/ 0 h 20"/>
              <a:gd name="T6" fmla="*/ 15 w 50"/>
              <a:gd name="T7" fmla="*/ 0 h 20"/>
              <a:gd name="T8" fmla="*/ 1 w 50"/>
              <a:gd name="T9" fmla="*/ 2 h 20"/>
              <a:gd name="T10" fmla="*/ 0 w 50"/>
              <a:gd name="T11" fmla="*/ 3 h 20"/>
              <a:gd name="T12" fmla="*/ 0 w 50"/>
              <a:gd name="T13" fmla="*/ 17 h 20"/>
              <a:gd name="T14" fmla="*/ 0 w 50"/>
              <a:gd name="T15" fmla="*/ 17 h 20"/>
              <a:gd name="T16" fmla="*/ 0 w 50"/>
              <a:gd name="T17" fmla="*/ 18 h 20"/>
              <a:gd name="T18" fmla="*/ 4 w 50"/>
              <a:gd name="T19" fmla="*/ 19 h 20"/>
              <a:gd name="T20" fmla="*/ 15 w 50"/>
              <a:gd name="T21" fmla="*/ 20 h 20"/>
              <a:gd name="T22" fmla="*/ 35 w 50"/>
              <a:gd name="T23" fmla="*/ 20 h 20"/>
              <a:gd name="T24" fmla="*/ 49 w 50"/>
              <a:gd name="T25" fmla="*/ 18 h 20"/>
              <a:gd name="T26" fmla="*/ 50 w 50"/>
              <a:gd name="T27" fmla="*/ 17 h 20"/>
              <a:gd name="T28" fmla="*/ 50 w 50"/>
              <a:gd name="T29" fmla="*/ 3 h 20"/>
              <a:gd name="T30" fmla="*/ 50 w 50"/>
              <a:gd name="T31" fmla="*/ 3 h 20"/>
              <a:gd name="T32" fmla="*/ 49 w 50"/>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20">
                <a:moveTo>
                  <a:pt x="49" y="2"/>
                </a:moveTo>
                <a:cubicBezTo>
                  <a:pt x="49" y="2"/>
                  <a:pt x="48" y="1"/>
                  <a:pt x="46" y="1"/>
                </a:cubicBezTo>
                <a:cubicBezTo>
                  <a:pt x="43" y="0"/>
                  <a:pt x="39" y="0"/>
                  <a:pt x="35" y="0"/>
                </a:cubicBezTo>
                <a:cubicBezTo>
                  <a:pt x="15" y="0"/>
                  <a:pt x="15" y="0"/>
                  <a:pt x="15" y="0"/>
                </a:cubicBezTo>
                <a:cubicBezTo>
                  <a:pt x="9" y="0"/>
                  <a:pt x="3" y="1"/>
                  <a:pt x="1" y="2"/>
                </a:cubicBezTo>
                <a:cubicBezTo>
                  <a:pt x="0" y="2"/>
                  <a:pt x="0" y="3"/>
                  <a:pt x="0" y="3"/>
                </a:cubicBezTo>
                <a:cubicBezTo>
                  <a:pt x="0" y="17"/>
                  <a:pt x="0" y="17"/>
                  <a:pt x="0" y="17"/>
                </a:cubicBezTo>
                <a:cubicBezTo>
                  <a:pt x="0" y="17"/>
                  <a:pt x="0" y="17"/>
                  <a:pt x="0" y="17"/>
                </a:cubicBezTo>
                <a:cubicBezTo>
                  <a:pt x="0" y="18"/>
                  <a:pt x="0" y="18"/>
                  <a:pt x="0" y="18"/>
                </a:cubicBezTo>
                <a:cubicBezTo>
                  <a:pt x="1" y="18"/>
                  <a:pt x="2" y="19"/>
                  <a:pt x="4" y="19"/>
                </a:cubicBezTo>
                <a:cubicBezTo>
                  <a:pt x="6" y="20"/>
                  <a:pt x="10" y="20"/>
                  <a:pt x="15" y="20"/>
                </a:cubicBezTo>
                <a:cubicBezTo>
                  <a:pt x="35" y="20"/>
                  <a:pt x="35" y="20"/>
                  <a:pt x="35" y="20"/>
                </a:cubicBezTo>
                <a:cubicBezTo>
                  <a:pt x="41" y="20"/>
                  <a:pt x="47" y="19"/>
                  <a:pt x="49" y="18"/>
                </a:cubicBezTo>
                <a:cubicBezTo>
                  <a:pt x="50" y="18"/>
                  <a:pt x="50" y="17"/>
                  <a:pt x="50" y="17"/>
                </a:cubicBezTo>
                <a:cubicBezTo>
                  <a:pt x="50" y="3"/>
                  <a:pt x="50" y="3"/>
                  <a:pt x="50" y="3"/>
                </a:cubicBezTo>
                <a:cubicBezTo>
                  <a:pt x="50" y="3"/>
                  <a:pt x="50" y="3"/>
                  <a:pt x="50" y="3"/>
                </a:cubicBezTo>
                <a:lnTo>
                  <a:pt x="49"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20" name="Freeform 229"/>
          <p:cNvSpPr>
            <a:spLocks noEditPoints="1"/>
          </p:cNvSpPr>
          <p:nvPr/>
        </p:nvSpPr>
        <p:spPr bwMode="auto">
          <a:xfrm>
            <a:off x="4669820" y="4120234"/>
            <a:ext cx="214729" cy="90589"/>
          </a:xfrm>
          <a:custGeom>
            <a:avLst/>
            <a:gdLst>
              <a:gd name="T0" fmla="*/ 49 w 54"/>
              <a:gd name="T1" fmla="*/ 0 h 23"/>
              <a:gd name="T2" fmla="*/ 5 w 54"/>
              <a:gd name="T3" fmla="*/ 0 h 23"/>
              <a:gd name="T4" fmla="*/ 0 w 54"/>
              <a:gd name="T5" fmla="*/ 1 h 23"/>
              <a:gd name="T6" fmla="*/ 0 w 54"/>
              <a:gd name="T7" fmla="*/ 1 h 23"/>
              <a:gd name="T8" fmla="*/ 0 w 54"/>
              <a:gd name="T9" fmla="*/ 22 h 23"/>
              <a:gd name="T10" fmla="*/ 1 w 54"/>
              <a:gd name="T11" fmla="*/ 23 h 23"/>
              <a:gd name="T12" fmla="*/ 5 w 54"/>
              <a:gd name="T13" fmla="*/ 23 h 23"/>
              <a:gd name="T14" fmla="*/ 49 w 54"/>
              <a:gd name="T15" fmla="*/ 23 h 23"/>
              <a:gd name="T16" fmla="*/ 54 w 54"/>
              <a:gd name="T17" fmla="*/ 23 h 23"/>
              <a:gd name="T18" fmla="*/ 54 w 54"/>
              <a:gd name="T19" fmla="*/ 22 h 23"/>
              <a:gd name="T20" fmla="*/ 54 w 54"/>
              <a:gd name="T21" fmla="*/ 1 h 23"/>
              <a:gd name="T22" fmla="*/ 53 w 54"/>
              <a:gd name="T23" fmla="*/ 1 h 23"/>
              <a:gd name="T24" fmla="*/ 49 w 54"/>
              <a:gd name="T25" fmla="*/ 0 h 23"/>
              <a:gd name="T26" fmla="*/ 9 w 54"/>
              <a:gd name="T27" fmla="*/ 16 h 23"/>
              <a:gd name="T28" fmla="*/ 9 w 54"/>
              <a:gd name="T29" fmla="*/ 16 h 23"/>
              <a:gd name="T30" fmla="*/ 9 w 54"/>
              <a:gd name="T31" fmla="*/ 18 h 23"/>
              <a:gd name="T32" fmla="*/ 7 w 54"/>
              <a:gd name="T33" fmla="*/ 19 h 23"/>
              <a:gd name="T34" fmla="*/ 3 w 54"/>
              <a:gd name="T35" fmla="*/ 19 h 23"/>
              <a:gd name="T36" fmla="*/ 2 w 54"/>
              <a:gd name="T37" fmla="*/ 18 h 23"/>
              <a:gd name="T38" fmla="*/ 1 w 54"/>
              <a:gd name="T39" fmla="*/ 16 h 23"/>
              <a:gd name="T40" fmla="*/ 1 w 54"/>
              <a:gd name="T41" fmla="*/ 4 h 23"/>
              <a:gd name="T42" fmla="*/ 2 w 54"/>
              <a:gd name="T43" fmla="*/ 3 h 23"/>
              <a:gd name="T44" fmla="*/ 3 w 54"/>
              <a:gd name="T45" fmla="*/ 1 h 23"/>
              <a:gd name="T46" fmla="*/ 7 w 54"/>
              <a:gd name="T47" fmla="*/ 1 h 23"/>
              <a:gd name="T48" fmla="*/ 9 w 54"/>
              <a:gd name="T49" fmla="*/ 3 h 23"/>
              <a:gd name="T50" fmla="*/ 9 w 54"/>
              <a:gd name="T51" fmla="*/ 4 h 23"/>
              <a:gd name="T52" fmla="*/ 9 w 54"/>
              <a:gd name="T5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23">
                <a:moveTo>
                  <a:pt x="49" y="0"/>
                </a:moveTo>
                <a:cubicBezTo>
                  <a:pt x="5" y="0"/>
                  <a:pt x="5" y="0"/>
                  <a:pt x="5" y="0"/>
                </a:cubicBezTo>
                <a:cubicBezTo>
                  <a:pt x="3" y="0"/>
                  <a:pt x="1" y="1"/>
                  <a:pt x="0" y="1"/>
                </a:cubicBezTo>
                <a:cubicBezTo>
                  <a:pt x="0" y="1"/>
                  <a:pt x="0" y="1"/>
                  <a:pt x="0" y="1"/>
                </a:cubicBezTo>
                <a:cubicBezTo>
                  <a:pt x="0" y="22"/>
                  <a:pt x="0" y="22"/>
                  <a:pt x="0" y="22"/>
                </a:cubicBezTo>
                <a:cubicBezTo>
                  <a:pt x="1" y="23"/>
                  <a:pt x="1" y="23"/>
                  <a:pt x="1" y="23"/>
                </a:cubicBezTo>
                <a:cubicBezTo>
                  <a:pt x="2" y="23"/>
                  <a:pt x="3" y="23"/>
                  <a:pt x="5" y="23"/>
                </a:cubicBezTo>
                <a:cubicBezTo>
                  <a:pt x="49" y="23"/>
                  <a:pt x="49" y="23"/>
                  <a:pt x="49" y="23"/>
                </a:cubicBezTo>
                <a:cubicBezTo>
                  <a:pt x="51" y="23"/>
                  <a:pt x="53" y="23"/>
                  <a:pt x="54" y="23"/>
                </a:cubicBezTo>
                <a:cubicBezTo>
                  <a:pt x="54" y="22"/>
                  <a:pt x="54" y="22"/>
                  <a:pt x="54" y="22"/>
                </a:cubicBezTo>
                <a:cubicBezTo>
                  <a:pt x="54" y="1"/>
                  <a:pt x="54" y="1"/>
                  <a:pt x="54" y="1"/>
                </a:cubicBezTo>
                <a:cubicBezTo>
                  <a:pt x="53" y="1"/>
                  <a:pt x="53" y="1"/>
                  <a:pt x="53" y="1"/>
                </a:cubicBezTo>
                <a:cubicBezTo>
                  <a:pt x="52" y="1"/>
                  <a:pt x="51" y="0"/>
                  <a:pt x="49" y="0"/>
                </a:cubicBezTo>
                <a:close/>
                <a:moveTo>
                  <a:pt x="9" y="16"/>
                </a:moveTo>
                <a:cubicBezTo>
                  <a:pt x="9" y="16"/>
                  <a:pt x="9" y="16"/>
                  <a:pt x="9" y="16"/>
                </a:cubicBezTo>
                <a:cubicBezTo>
                  <a:pt x="9" y="17"/>
                  <a:pt x="9" y="17"/>
                  <a:pt x="9" y="18"/>
                </a:cubicBezTo>
                <a:cubicBezTo>
                  <a:pt x="8" y="18"/>
                  <a:pt x="8" y="19"/>
                  <a:pt x="7" y="19"/>
                </a:cubicBezTo>
                <a:cubicBezTo>
                  <a:pt x="3" y="19"/>
                  <a:pt x="3" y="19"/>
                  <a:pt x="3" y="19"/>
                </a:cubicBezTo>
                <a:cubicBezTo>
                  <a:pt x="2" y="19"/>
                  <a:pt x="2" y="18"/>
                  <a:pt x="2" y="18"/>
                </a:cubicBezTo>
                <a:cubicBezTo>
                  <a:pt x="2" y="17"/>
                  <a:pt x="1" y="17"/>
                  <a:pt x="1" y="16"/>
                </a:cubicBezTo>
                <a:cubicBezTo>
                  <a:pt x="1" y="4"/>
                  <a:pt x="1" y="4"/>
                  <a:pt x="1" y="4"/>
                </a:cubicBezTo>
                <a:cubicBezTo>
                  <a:pt x="1" y="3"/>
                  <a:pt x="2" y="3"/>
                  <a:pt x="2" y="3"/>
                </a:cubicBezTo>
                <a:cubicBezTo>
                  <a:pt x="2" y="2"/>
                  <a:pt x="2" y="1"/>
                  <a:pt x="3" y="1"/>
                </a:cubicBezTo>
                <a:cubicBezTo>
                  <a:pt x="7" y="1"/>
                  <a:pt x="7" y="1"/>
                  <a:pt x="7" y="1"/>
                </a:cubicBezTo>
                <a:cubicBezTo>
                  <a:pt x="8" y="1"/>
                  <a:pt x="8" y="2"/>
                  <a:pt x="9" y="3"/>
                </a:cubicBezTo>
                <a:cubicBezTo>
                  <a:pt x="9" y="3"/>
                  <a:pt x="9" y="3"/>
                  <a:pt x="9" y="4"/>
                </a:cubicBezTo>
                <a:lnTo>
                  <a:pt x="9" y="1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21" name="Rectangle 230"/>
          <p:cNvSpPr>
            <a:spLocks noChangeArrowheads="1"/>
          </p:cNvSpPr>
          <p:nvPr/>
        </p:nvSpPr>
        <p:spPr bwMode="auto">
          <a:xfrm>
            <a:off x="4686596" y="4135332"/>
            <a:ext cx="8389" cy="4865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22" name="Freeform 231"/>
          <p:cNvSpPr>
            <a:spLocks noEditPoints="1"/>
          </p:cNvSpPr>
          <p:nvPr/>
        </p:nvSpPr>
        <p:spPr bwMode="auto">
          <a:xfrm>
            <a:off x="3161689" y="4140365"/>
            <a:ext cx="308672" cy="229828"/>
          </a:xfrm>
          <a:custGeom>
            <a:avLst/>
            <a:gdLst>
              <a:gd name="T0" fmla="*/ 57 w 78"/>
              <a:gd name="T1" fmla="*/ 37 h 58"/>
              <a:gd name="T2" fmla="*/ 68 w 78"/>
              <a:gd name="T3" fmla="*/ 25 h 58"/>
              <a:gd name="T4" fmla="*/ 72 w 78"/>
              <a:gd name="T5" fmla="*/ 26 h 58"/>
              <a:gd name="T6" fmla="*/ 72 w 78"/>
              <a:gd name="T7" fmla="*/ 17 h 58"/>
              <a:gd name="T8" fmla="*/ 64 w 78"/>
              <a:gd name="T9" fmla="*/ 9 h 58"/>
              <a:gd name="T10" fmla="*/ 34 w 78"/>
              <a:gd name="T11" fmla="*/ 9 h 58"/>
              <a:gd name="T12" fmla="*/ 27 w 78"/>
              <a:gd name="T13" fmla="*/ 0 h 58"/>
              <a:gd name="T14" fmla="*/ 10 w 78"/>
              <a:gd name="T15" fmla="*/ 0 h 58"/>
              <a:gd name="T16" fmla="*/ 1 w 78"/>
              <a:gd name="T17" fmla="*/ 5 h 58"/>
              <a:gd name="T18" fmla="*/ 0 w 78"/>
              <a:gd name="T19" fmla="*/ 9 h 58"/>
              <a:gd name="T20" fmla="*/ 0 w 78"/>
              <a:gd name="T21" fmla="*/ 9 h 58"/>
              <a:gd name="T22" fmla="*/ 0 w 78"/>
              <a:gd name="T23" fmla="*/ 10 h 58"/>
              <a:gd name="T24" fmla="*/ 0 w 78"/>
              <a:gd name="T25" fmla="*/ 11 h 58"/>
              <a:gd name="T26" fmla="*/ 0 w 78"/>
              <a:gd name="T27" fmla="*/ 24 h 58"/>
              <a:gd name="T28" fmla="*/ 0 w 78"/>
              <a:gd name="T29" fmla="*/ 50 h 58"/>
              <a:gd name="T30" fmla="*/ 8 w 78"/>
              <a:gd name="T31" fmla="*/ 58 h 58"/>
              <a:gd name="T32" fmla="*/ 64 w 78"/>
              <a:gd name="T33" fmla="*/ 58 h 58"/>
              <a:gd name="T34" fmla="*/ 72 w 78"/>
              <a:gd name="T35" fmla="*/ 50 h 58"/>
              <a:gd name="T36" fmla="*/ 72 w 78"/>
              <a:gd name="T37" fmla="*/ 48 h 58"/>
              <a:gd name="T38" fmla="*/ 68 w 78"/>
              <a:gd name="T39" fmla="*/ 48 h 58"/>
              <a:gd name="T40" fmla="*/ 57 w 78"/>
              <a:gd name="T41" fmla="*/ 37 h 58"/>
              <a:gd name="T42" fmla="*/ 72 w 78"/>
              <a:gd name="T43" fmla="*/ 28 h 58"/>
              <a:gd name="T44" fmla="*/ 68 w 78"/>
              <a:gd name="T45" fmla="*/ 27 h 58"/>
              <a:gd name="T46" fmla="*/ 59 w 78"/>
              <a:gd name="T47" fmla="*/ 37 h 58"/>
              <a:gd name="T48" fmla="*/ 68 w 78"/>
              <a:gd name="T49" fmla="*/ 46 h 58"/>
              <a:gd name="T50" fmla="*/ 72 w 78"/>
              <a:gd name="T51" fmla="*/ 45 h 58"/>
              <a:gd name="T52" fmla="*/ 78 w 78"/>
              <a:gd name="T53" fmla="*/ 37 h 58"/>
              <a:gd name="T54" fmla="*/ 72 w 78"/>
              <a:gd name="T55" fmla="*/ 28 h 58"/>
              <a:gd name="T56" fmla="*/ 72 w 78"/>
              <a:gd name="T57" fmla="*/ 39 h 58"/>
              <a:gd name="T58" fmla="*/ 69 w 78"/>
              <a:gd name="T59" fmla="*/ 44 h 58"/>
              <a:gd name="T60" fmla="*/ 68 w 78"/>
              <a:gd name="T61" fmla="*/ 44 h 58"/>
              <a:gd name="T62" fmla="*/ 68 w 78"/>
              <a:gd name="T63" fmla="*/ 44 h 58"/>
              <a:gd name="T64" fmla="*/ 67 w 78"/>
              <a:gd name="T65" fmla="*/ 44 h 58"/>
              <a:gd name="T66" fmla="*/ 62 w 78"/>
              <a:gd name="T67" fmla="*/ 37 h 58"/>
              <a:gd name="T68" fmla="*/ 62 w 78"/>
              <a:gd name="T69" fmla="*/ 37 h 58"/>
              <a:gd name="T70" fmla="*/ 65 w 78"/>
              <a:gd name="T71" fmla="*/ 37 h 58"/>
              <a:gd name="T72" fmla="*/ 68 w 78"/>
              <a:gd name="T73" fmla="*/ 41 h 58"/>
              <a:gd name="T74" fmla="*/ 72 w 78"/>
              <a:gd name="T75" fmla="*/ 35 h 58"/>
              <a:gd name="T76" fmla="*/ 74 w 78"/>
              <a:gd name="T77" fmla="*/ 31 h 58"/>
              <a:gd name="T78" fmla="*/ 75 w 78"/>
              <a:gd name="T79" fmla="*/ 31 h 58"/>
              <a:gd name="T80" fmla="*/ 76 w 78"/>
              <a:gd name="T81" fmla="*/ 33 h 58"/>
              <a:gd name="T82" fmla="*/ 72 w 78"/>
              <a:gd name="T83"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 h="58">
                <a:moveTo>
                  <a:pt x="57" y="37"/>
                </a:moveTo>
                <a:cubicBezTo>
                  <a:pt x="57" y="30"/>
                  <a:pt x="62" y="25"/>
                  <a:pt x="68" y="25"/>
                </a:cubicBezTo>
                <a:cubicBezTo>
                  <a:pt x="69" y="25"/>
                  <a:pt x="71" y="26"/>
                  <a:pt x="72" y="26"/>
                </a:cubicBezTo>
                <a:cubicBezTo>
                  <a:pt x="72" y="17"/>
                  <a:pt x="72" y="17"/>
                  <a:pt x="72" y="17"/>
                </a:cubicBezTo>
                <a:cubicBezTo>
                  <a:pt x="72" y="12"/>
                  <a:pt x="68" y="9"/>
                  <a:pt x="64" y="9"/>
                </a:cubicBezTo>
                <a:cubicBezTo>
                  <a:pt x="34" y="9"/>
                  <a:pt x="34" y="9"/>
                  <a:pt x="34" y="9"/>
                </a:cubicBezTo>
                <a:cubicBezTo>
                  <a:pt x="33" y="4"/>
                  <a:pt x="30" y="0"/>
                  <a:pt x="27" y="0"/>
                </a:cubicBezTo>
                <a:cubicBezTo>
                  <a:pt x="10" y="0"/>
                  <a:pt x="10" y="0"/>
                  <a:pt x="10" y="0"/>
                </a:cubicBezTo>
                <a:cubicBezTo>
                  <a:pt x="5" y="0"/>
                  <a:pt x="3" y="2"/>
                  <a:pt x="1" y="5"/>
                </a:cubicBezTo>
                <a:cubicBezTo>
                  <a:pt x="1" y="6"/>
                  <a:pt x="0" y="8"/>
                  <a:pt x="0" y="9"/>
                </a:cubicBezTo>
                <a:cubicBezTo>
                  <a:pt x="0" y="9"/>
                  <a:pt x="0" y="9"/>
                  <a:pt x="0" y="9"/>
                </a:cubicBezTo>
                <a:cubicBezTo>
                  <a:pt x="0" y="10"/>
                  <a:pt x="0" y="10"/>
                  <a:pt x="0" y="10"/>
                </a:cubicBezTo>
                <a:cubicBezTo>
                  <a:pt x="0" y="11"/>
                  <a:pt x="0" y="11"/>
                  <a:pt x="0" y="11"/>
                </a:cubicBezTo>
                <a:cubicBezTo>
                  <a:pt x="0" y="24"/>
                  <a:pt x="0" y="24"/>
                  <a:pt x="0" y="24"/>
                </a:cubicBezTo>
                <a:cubicBezTo>
                  <a:pt x="0" y="50"/>
                  <a:pt x="0" y="50"/>
                  <a:pt x="0" y="50"/>
                </a:cubicBezTo>
                <a:cubicBezTo>
                  <a:pt x="0" y="54"/>
                  <a:pt x="4" y="58"/>
                  <a:pt x="8" y="58"/>
                </a:cubicBezTo>
                <a:cubicBezTo>
                  <a:pt x="64" y="58"/>
                  <a:pt x="64" y="58"/>
                  <a:pt x="64" y="58"/>
                </a:cubicBezTo>
                <a:cubicBezTo>
                  <a:pt x="68" y="58"/>
                  <a:pt x="72" y="54"/>
                  <a:pt x="72" y="50"/>
                </a:cubicBezTo>
                <a:cubicBezTo>
                  <a:pt x="72" y="48"/>
                  <a:pt x="72" y="48"/>
                  <a:pt x="72" y="48"/>
                </a:cubicBezTo>
                <a:cubicBezTo>
                  <a:pt x="71" y="48"/>
                  <a:pt x="69" y="48"/>
                  <a:pt x="68" y="48"/>
                </a:cubicBezTo>
                <a:cubicBezTo>
                  <a:pt x="62" y="48"/>
                  <a:pt x="57" y="43"/>
                  <a:pt x="57" y="37"/>
                </a:cubicBezTo>
                <a:close/>
                <a:moveTo>
                  <a:pt x="72" y="28"/>
                </a:moveTo>
                <a:cubicBezTo>
                  <a:pt x="71" y="28"/>
                  <a:pt x="69" y="27"/>
                  <a:pt x="68" y="27"/>
                </a:cubicBezTo>
                <a:cubicBezTo>
                  <a:pt x="63" y="27"/>
                  <a:pt x="59" y="32"/>
                  <a:pt x="59" y="37"/>
                </a:cubicBezTo>
                <a:cubicBezTo>
                  <a:pt x="59" y="42"/>
                  <a:pt x="63" y="46"/>
                  <a:pt x="68" y="46"/>
                </a:cubicBezTo>
                <a:cubicBezTo>
                  <a:pt x="69" y="46"/>
                  <a:pt x="71" y="46"/>
                  <a:pt x="72" y="45"/>
                </a:cubicBezTo>
                <a:cubicBezTo>
                  <a:pt x="75" y="44"/>
                  <a:pt x="78" y="41"/>
                  <a:pt x="78" y="37"/>
                </a:cubicBezTo>
                <a:cubicBezTo>
                  <a:pt x="78" y="33"/>
                  <a:pt x="75" y="29"/>
                  <a:pt x="72" y="28"/>
                </a:cubicBezTo>
                <a:close/>
                <a:moveTo>
                  <a:pt x="72" y="39"/>
                </a:moveTo>
                <a:cubicBezTo>
                  <a:pt x="69" y="44"/>
                  <a:pt x="69" y="44"/>
                  <a:pt x="69" y="44"/>
                </a:cubicBezTo>
                <a:cubicBezTo>
                  <a:pt x="68" y="44"/>
                  <a:pt x="68" y="44"/>
                  <a:pt x="68" y="44"/>
                </a:cubicBezTo>
                <a:cubicBezTo>
                  <a:pt x="68" y="44"/>
                  <a:pt x="68" y="44"/>
                  <a:pt x="68" y="44"/>
                </a:cubicBezTo>
                <a:cubicBezTo>
                  <a:pt x="67" y="44"/>
                  <a:pt x="67" y="44"/>
                  <a:pt x="67" y="44"/>
                </a:cubicBezTo>
                <a:cubicBezTo>
                  <a:pt x="62" y="37"/>
                  <a:pt x="62" y="37"/>
                  <a:pt x="62" y="37"/>
                </a:cubicBezTo>
                <a:cubicBezTo>
                  <a:pt x="62" y="37"/>
                  <a:pt x="62" y="37"/>
                  <a:pt x="62" y="37"/>
                </a:cubicBezTo>
                <a:cubicBezTo>
                  <a:pt x="65" y="37"/>
                  <a:pt x="65" y="37"/>
                  <a:pt x="65" y="37"/>
                </a:cubicBezTo>
                <a:cubicBezTo>
                  <a:pt x="68" y="41"/>
                  <a:pt x="68" y="41"/>
                  <a:pt x="68" y="41"/>
                </a:cubicBezTo>
                <a:cubicBezTo>
                  <a:pt x="72" y="35"/>
                  <a:pt x="72" y="35"/>
                  <a:pt x="72" y="35"/>
                </a:cubicBezTo>
                <a:cubicBezTo>
                  <a:pt x="74" y="31"/>
                  <a:pt x="74" y="31"/>
                  <a:pt x="74" y="31"/>
                </a:cubicBezTo>
                <a:cubicBezTo>
                  <a:pt x="74" y="31"/>
                  <a:pt x="75" y="31"/>
                  <a:pt x="75" y="31"/>
                </a:cubicBezTo>
                <a:cubicBezTo>
                  <a:pt x="76" y="31"/>
                  <a:pt x="76" y="32"/>
                  <a:pt x="76" y="33"/>
                </a:cubicBezTo>
                <a:lnTo>
                  <a:pt x="72" y="3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23" name="Freeform 232"/>
          <p:cNvSpPr>
            <a:spLocks noEditPoints="1"/>
          </p:cNvSpPr>
          <p:nvPr/>
        </p:nvSpPr>
        <p:spPr bwMode="auto">
          <a:xfrm>
            <a:off x="4166551" y="4126944"/>
            <a:ext cx="285186" cy="251635"/>
          </a:xfrm>
          <a:custGeom>
            <a:avLst/>
            <a:gdLst>
              <a:gd name="T0" fmla="*/ 71 w 72"/>
              <a:gd name="T1" fmla="*/ 1 h 63"/>
              <a:gd name="T2" fmla="*/ 69 w 72"/>
              <a:gd name="T3" fmla="*/ 0 h 63"/>
              <a:gd name="T4" fmla="*/ 2 w 72"/>
              <a:gd name="T5" fmla="*/ 0 h 63"/>
              <a:gd name="T6" fmla="*/ 1 w 72"/>
              <a:gd name="T7" fmla="*/ 1 h 63"/>
              <a:gd name="T8" fmla="*/ 0 w 72"/>
              <a:gd name="T9" fmla="*/ 3 h 63"/>
              <a:gd name="T10" fmla="*/ 0 w 72"/>
              <a:gd name="T11" fmla="*/ 61 h 63"/>
              <a:gd name="T12" fmla="*/ 1 w 72"/>
              <a:gd name="T13" fmla="*/ 63 h 63"/>
              <a:gd name="T14" fmla="*/ 2 w 72"/>
              <a:gd name="T15" fmla="*/ 63 h 63"/>
              <a:gd name="T16" fmla="*/ 69 w 72"/>
              <a:gd name="T17" fmla="*/ 63 h 63"/>
              <a:gd name="T18" fmla="*/ 71 w 72"/>
              <a:gd name="T19" fmla="*/ 63 h 63"/>
              <a:gd name="T20" fmla="*/ 72 w 72"/>
              <a:gd name="T21" fmla="*/ 61 h 63"/>
              <a:gd name="T22" fmla="*/ 72 w 72"/>
              <a:gd name="T23" fmla="*/ 3 h 63"/>
              <a:gd name="T24" fmla="*/ 71 w 72"/>
              <a:gd name="T25" fmla="*/ 1 h 63"/>
              <a:gd name="T26" fmla="*/ 20 w 72"/>
              <a:gd name="T27" fmla="*/ 21 h 63"/>
              <a:gd name="T28" fmla="*/ 5 w 72"/>
              <a:gd name="T29" fmla="*/ 21 h 63"/>
              <a:gd name="T30" fmla="*/ 5 w 72"/>
              <a:gd name="T31" fmla="*/ 5 h 63"/>
              <a:gd name="T32" fmla="*/ 20 w 72"/>
              <a:gd name="T33" fmla="*/ 5 h 63"/>
              <a:gd name="T34" fmla="*/ 20 w 72"/>
              <a:gd name="T35" fmla="*/ 21 h 63"/>
              <a:gd name="T36" fmla="*/ 5 w 72"/>
              <a:gd name="T37" fmla="*/ 58 h 63"/>
              <a:gd name="T38" fmla="*/ 5 w 72"/>
              <a:gd name="T39" fmla="*/ 25 h 63"/>
              <a:gd name="T40" fmla="*/ 20 w 72"/>
              <a:gd name="T41" fmla="*/ 25 h 63"/>
              <a:gd name="T42" fmla="*/ 20 w 72"/>
              <a:gd name="T43" fmla="*/ 58 h 63"/>
              <a:gd name="T44" fmla="*/ 5 w 72"/>
              <a:gd name="T45" fmla="*/ 58 h 63"/>
              <a:gd name="T46" fmla="*/ 25 w 72"/>
              <a:gd name="T47" fmla="*/ 25 h 63"/>
              <a:gd name="T48" fmla="*/ 47 w 72"/>
              <a:gd name="T49" fmla="*/ 25 h 63"/>
              <a:gd name="T50" fmla="*/ 47 w 72"/>
              <a:gd name="T51" fmla="*/ 58 h 63"/>
              <a:gd name="T52" fmla="*/ 25 w 72"/>
              <a:gd name="T53" fmla="*/ 58 h 63"/>
              <a:gd name="T54" fmla="*/ 25 w 72"/>
              <a:gd name="T55" fmla="*/ 25 h 63"/>
              <a:gd name="T56" fmla="*/ 25 w 72"/>
              <a:gd name="T57" fmla="*/ 21 h 63"/>
              <a:gd name="T58" fmla="*/ 25 w 72"/>
              <a:gd name="T59" fmla="*/ 5 h 63"/>
              <a:gd name="T60" fmla="*/ 47 w 72"/>
              <a:gd name="T61" fmla="*/ 5 h 63"/>
              <a:gd name="T62" fmla="*/ 47 w 72"/>
              <a:gd name="T63" fmla="*/ 21 h 63"/>
              <a:gd name="T64" fmla="*/ 25 w 72"/>
              <a:gd name="T65" fmla="*/ 21 h 63"/>
              <a:gd name="T66" fmla="*/ 52 w 72"/>
              <a:gd name="T67" fmla="*/ 5 h 63"/>
              <a:gd name="T68" fmla="*/ 67 w 72"/>
              <a:gd name="T69" fmla="*/ 5 h 63"/>
              <a:gd name="T70" fmla="*/ 67 w 72"/>
              <a:gd name="T71" fmla="*/ 21 h 63"/>
              <a:gd name="T72" fmla="*/ 52 w 72"/>
              <a:gd name="T73" fmla="*/ 21 h 63"/>
              <a:gd name="T74" fmla="*/ 52 w 72"/>
              <a:gd name="T75" fmla="*/ 5 h 63"/>
              <a:gd name="T76" fmla="*/ 52 w 72"/>
              <a:gd name="T77" fmla="*/ 58 h 63"/>
              <a:gd name="T78" fmla="*/ 52 w 72"/>
              <a:gd name="T79" fmla="*/ 25 h 63"/>
              <a:gd name="T80" fmla="*/ 67 w 72"/>
              <a:gd name="T81" fmla="*/ 25 h 63"/>
              <a:gd name="T82" fmla="*/ 67 w 72"/>
              <a:gd name="T83" fmla="*/ 58 h 63"/>
              <a:gd name="T84" fmla="*/ 52 w 72"/>
              <a:gd name="T85" fmla="*/ 5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2" h="63">
                <a:moveTo>
                  <a:pt x="71" y="1"/>
                </a:moveTo>
                <a:cubicBezTo>
                  <a:pt x="71" y="1"/>
                  <a:pt x="70" y="0"/>
                  <a:pt x="69" y="0"/>
                </a:cubicBezTo>
                <a:cubicBezTo>
                  <a:pt x="2" y="0"/>
                  <a:pt x="2" y="0"/>
                  <a:pt x="2" y="0"/>
                </a:cubicBezTo>
                <a:cubicBezTo>
                  <a:pt x="2" y="0"/>
                  <a:pt x="1" y="1"/>
                  <a:pt x="1" y="1"/>
                </a:cubicBezTo>
                <a:cubicBezTo>
                  <a:pt x="0" y="2"/>
                  <a:pt x="0" y="2"/>
                  <a:pt x="0" y="3"/>
                </a:cubicBezTo>
                <a:cubicBezTo>
                  <a:pt x="0" y="61"/>
                  <a:pt x="0" y="61"/>
                  <a:pt x="0" y="61"/>
                </a:cubicBezTo>
                <a:cubicBezTo>
                  <a:pt x="0" y="62"/>
                  <a:pt x="0" y="62"/>
                  <a:pt x="1" y="63"/>
                </a:cubicBezTo>
                <a:cubicBezTo>
                  <a:pt x="1" y="63"/>
                  <a:pt x="2" y="63"/>
                  <a:pt x="2" y="63"/>
                </a:cubicBezTo>
                <a:cubicBezTo>
                  <a:pt x="69" y="63"/>
                  <a:pt x="69" y="63"/>
                  <a:pt x="69" y="63"/>
                </a:cubicBezTo>
                <a:cubicBezTo>
                  <a:pt x="70" y="63"/>
                  <a:pt x="71" y="63"/>
                  <a:pt x="71" y="63"/>
                </a:cubicBezTo>
                <a:cubicBezTo>
                  <a:pt x="72" y="62"/>
                  <a:pt x="72" y="62"/>
                  <a:pt x="72" y="61"/>
                </a:cubicBezTo>
                <a:cubicBezTo>
                  <a:pt x="72" y="3"/>
                  <a:pt x="72" y="3"/>
                  <a:pt x="72" y="3"/>
                </a:cubicBezTo>
                <a:cubicBezTo>
                  <a:pt x="72" y="2"/>
                  <a:pt x="72" y="2"/>
                  <a:pt x="71" y="1"/>
                </a:cubicBezTo>
                <a:close/>
                <a:moveTo>
                  <a:pt x="20" y="21"/>
                </a:moveTo>
                <a:cubicBezTo>
                  <a:pt x="5" y="21"/>
                  <a:pt x="5" y="21"/>
                  <a:pt x="5" y="21"/>
                </a:cubicBezTo>
                <a:cubicBezTo>
                  <a:pt x="5" y="5"/>
                  <a:pt x="5" y="5"/>
                  <a:pt x="5" y="5"/>
                </a:cubicBezTo>
                <a:cubicBezTo>
                  <a:pt x="20" y="5"/>
                  <a:pt x="20" y="5"/>
                  <a:pt x="20" y="5"/>
                </a:cubicBezTo>
                <a:lnTo>
                  <a:pt x="20" y="21"/>
                </a:lnTo>
                <a:close/>
                <a:moveTo>
                  <a:pt x="5" y="58"/>
                </a:moveTo>
                <a:cubicBezTo>
                  <a:pt x="5" y="25"/>
                  <a:pt x="5" y="25"/>
                  <a:pt x="5" y="25"/>
                </a:cubicBezTo>
                <a:cubicBezTo>
                  <a:pt x="20" y="25"/>
                  <a:pt x="20" y="25"/>
                  <a:pt x="20" y="25"/>
                </a:cubicBezTo>
                <a:cubicBezTo>
                  <a:pt x="20" y="58"/>
                  <a:pt x="20" y="58"/>
                  <a:pt x="20" y="58"/>
                </a:cubicBezTo>
                <a:lnTo>
                  <a:pt x="5" y="58"/>
                </a:lnTo>
                <a:close/>
                <a:moveTo>
                  <a:pt x="25" y="25"/>
                </a:moveTo>
                <a:cubicBezTo>
                  <a:pt x="47" y="25"/>
                  <a:pt x="47" y="25"/>
                  <a:pt x="47" y="25"/>
                </a:cubicBezTo>
                <a:cubicBezTo>
                  <a:pt x="47" y="58"/>
                  <a:pt x="47" y="58"/>
                  <a:pt x="47" y="58"/>
                </a:cubicBezTo>
                <a:cubicBezTo>
                  <a:pt x="25" y="58"/>
                  <a:pt x="25" y="58"/>
                  <a:pt x="25" y="58"/>
                </a:cubicBezTo>
                <a:lnTo>
                  <a:pt x="25" y="25"/>
                </a:lnTo>
                <a:close/>
                <a:moveTo>
                  <a:pt x="25" y="21"/>
                </a:moveTo>
                <a:cubicBezTo>
                  <a:pt x="25" y="5"/>
                  <a:pt x="25" y="5"/>
                  <a:pt x="25" y="5"/>
                </a:cubicBezTo>
                <a:cubicBezTo>
                  <a:pt x="47" y="5"/>
                  <a:pt x="47" y="5"/>
                  <a:pt x="47" y="5"/>
                </a:cubicBezTo>
                <a:cubicBezTo>
                  <a:pt x="47" y="21"/>
                  <a:pt x="47" y="21"/>
                  <a:pt x="47" y="21"/>
                </a:cubicBezTo>
                <a:lnTo>
                  <a:pt x="25" y="21"/>
                </a:lnTo>
                <a:close/>
                <a:moveTo>
                  <a:pt x="52" y="5"/>
                </a:moveTo>
                <a:cubicBezTo>
                  <a:pt x="67" y="5"/>
                  <a:pt x="67" y="5"/>
                  <a:pt x="67" y="5"/>
                </a:cubicBezTo>
                <a:cubicBezTo>
                  <a:pt x="67" y="21"/>
                  <a:pt x="67" y="21"/>
                  <a:pt x="67" y="21"/>
                </a:cubicBezTo>
                <a:cubicBezTo>
                  <a:pt x="52" y="21"/>
                  <a:pt x="52" y="21"/>
                  <a:pt x="52" y="21"/>
                </a:cubicBezTo>
                <a:lnTo>
                  <a:pt x="52" y="5"/>
                </a:lnTo>
                <a:close/>
                <a:moveTo>
                  <a:pt x="52" y="58"/>
                </a:moveTo>
                <a:cubicBezTo>
                  <a:pt x="52" y="25"/>
                  <a:pt x="52" y="25"/>
                  <a:pt x="52" y="25"/>
                </a:cubicBezTo>
                <a:cubicBezTo>
                  <a:pt x="67" y="25"/>
                  <a:pt x="67" y="25"/>
                  <a:pt x="67" y="25"/>
                </a:cubicBezTo>
                <a:cubicBezTo>
                  <a:pt x="67" y="58"/>
                  <a:pt x="67" y="58"/>
                  <a:pt x="67" y="58"/>
                </a:cubicBezTo>
                <a:lnTo>
                  <a:pt x="52" y="5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24" name="Freeform 233"/>
          <p:cNvSpPr>
            <a:spLocks noEditPoints="1"/>
          </p:cNvSpPr>
          <p:nvPr/>
        </p:nvSpPr>
        <p:spPr bwMode="auto">
          <a:xfrm>
            <a:off x="3597856" y="4120234"/>
            <a:ext cx="365709" cy="270089"/>
          </a:xfrm>
          <a:custGeom>
            <a:avLst/>
            <a:gdLst>
              <a:gd name="T0" fmla="*/ 92 w 92"/>
              <a:gd name="T1" fmla="*/ 2 h 68"/>
              <a:gd name="T2" fmla="*/ 90 w 92"/>
              <a:gd name="T3" fmla="*/ 0 h 68"/>
              <a:gd name="T4" fmla="*/ 47 w 92"/>
              <a:gd name="T5" fmla="*/ 0 h 68"/>
              <a:gd name="T6" fmla="*/ 46 w 92"/>
              <a:gd name="T7" fmla="*/ 0 h 68"/>
              <a:gd name="T8" fmla="*/ 45 w 92"/>
              <a:gd name="T9" fmla="*/ 0 h 68"/>
              <a:gd name="T10" fmla="*/ 3 w 92"/>
              <a:gd name="T11" fmla="*/ 0 h 68"/>
              <a:gd name="T12" fmla="*/ 0 w 92"/>
              <a:gd name="T13" fmla="*/ 2 h 68"/>
              <a:gd name="T14" fmla="*/ 0 w 92"/>
              <a:gd name="T15" fmla="*/ 4 h 68"/>
              <a:gd name="T16" fmla="*/ 0 w 92"/>
              <a:gd name="T17" fmla="*/ 64 h 68"/>
              <a:gd name="T18" fmla="*/ 0 w 92"/>
              <a:gd name="T19" fmla="*/ 66 h 68"/>
              <a:gd name="T20" fmla="*/ 3 w 92"/>
              <a:gd name="T21" fmla="*/ 68 h 68"/>
              <a:gd name="T22" fmla="*/ 45 w 92"/>
              <a:gd name="T23" fmla="*/ 68 h 68"/>
              <a:gd name="T24" fmla="*/ 46 w 92"/>
              <a:gd name="T25" fmla="*/ 67 h 68"/>
              <a:gd name="T26" fmla="*/ 47 w 92"/>
              <a:gd name="T27" fmla="*/ 68 h 68"/>
              <a:gd name="T28" fmla="*/ 90 w 92"/>
              <a:gd name="T29" fmla="*/ 68 h 68"/>
              <a:gd name="T30" fmla="*/ 92 w 92"/>
              <a:gd name="T31" fmla="*/ 66 h 68"/>
              <a:gd name="T32" fmla="*/ 92 w 92"/>
              <a:gd name="T33" fmla="*/ 64 h 68"/>
              <a:gd name="T34" fmla="*/ 92 w 92"/>
              <a:gd name="T35" fmla="*/ 64 h 68"/>
              <a:gd name="T36" fmla="*/ 92 w 92"/>
              <a:gd name="T37" fmla="*/ 4 h 68"/>
              <a:gd name="T38" fmla="*/ 92 w 92"/>
              <a:gd name="T39" fmla="*/ 2 h 68"/>
              <a:gd name="T40" fmla="*/ 44 w 92"/>
              <a:gd name="T41" fmla="*/ 64 h 68"/>
              <a:gd name="T42" fmla="*/ 44 w 92"/>
              <a:gd name="T43" fmla="*/ 64 h 68"/>
              <a:gd name="T44" fmla="*/ 3 w 92"/>
              <a:gd name="T45" fmla="*/ 64 h 68"/>
              <a:gd name="T46" fmla="*/ 3 w 92"/>
              <a:gd name="T47" fmla="*/ 64 h 68"/>
              <a:gd name="T48" fmla="*/ 3 w 92"/>
              <a:gd name="T49" fmla="*/ 4 h 68"/>
              <a:gd name="T50" fmla="*/ 3 w 92"/>
              <a:gd name="T51" fmla="*/ 3 h 68"/>
              <a:gd name="T52" fmla="*/ 44 w 92"/>
              <a:gd name="T53" fmla="*/ 3 h 68"/>
              <a:gd name="T54" fmla="*/ 44 w 92"/>
              <a:gd name="T55" fmla="*/ 4 h 68"/>
              <a:gd name="T56" fmla="*/ 44 w 92"/>
              <a:gd name="T57" fmla="*/ 64 h 68"/>
              <a:gd name="T58" fmla="*/ 89 w 92"/>
              <a:gd name="T59" fmla="*/ 64 h 68"/>
              <a:gd name="T60" fmla="*/ 89 w 92"/>
              <a:gd name="T61" fmla="*/ 64 h 68"/>
              <a:gd name="T62" fmla="*/ 48 w 92"/>
              <a:gd name="T63" fmla="*/ 64 h 68"/>
              <a:gd name="T64" fmla="*/ 48 w 92"/>
              <a:gd name="T65" fmla="*/ 64 h 68"/>
              <a:gd name="T66" fmla="*/ 48 w 92"/>
              <a:gd name="T67" fmla="*/ 4 h 68"/>
              <a:gd name="T68" fmla="*/ 48 w 92"/>
              <a:gd name="T69" fmla="*/ 3 h 68"/>
              <a:gd name="T70" fmla="*/ 89 w 92"/>
              <a:gd name="T71" fmla="*/ 3 h 68"/>
              <a:gd name="T72" fmla="*/ 89 w 92"/>
              <a:gd name="T73" fmla="*/ 4 h 68"/>
              <a:gd name="T74" fmla="*/ 89 w 92"/>
              <a:gd name="T75" fmla="*/ 6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 h="68">
                <a:moveTo>
                  <a:pt x="92" y="2"/>
                </a:moveTo>
                <a:cubicBezTo>
                  <a:pt x="91" y="1"/>
                  <a:pt x="91" y="0"/>
                  <a:pt x="90" y="0"/>
                </a:cubicBezTo>
                <a:cubicBezTo>
                  <a:pt x="47" y="0"/>
                  <a:pt x="47" y="0"/>
                  <a:pt x="47" y="0"/>
                </a:cubicBezTo>
                <a:cubicBezTo>
                  <a:pt x="47" y="0"/>
                  <a:pt x="46" y="0"/>
                  <a:pt x="46" y="0"/>
                </a:cubicBezTo>
                <a:cubicBezTo>
                  <a:pt x="46" y="0"/>
                  <a:pt x="45" y="0"/>
                  <a:pt x="45" y="0"/>
                </a:cubicBezTo>
                <a:cubicBezTo>
                  <a:pt x="3" y="0"/>
                  <a:pt x="3" y="0"/>
                  <a:pt x="3" y="0"/>
                </a:cubicBezTo>
                <a:cubicBezTo>
                  <a:pt x="1" y="0"/>
                  <a:pt x="1" y="1"/>
                  <a:pt x="0" y="2"/>
                </a:cubicBezTo>
                <a:cubicBezTo>
                  <a:pt x="0" y="2"/>
                  <a:pt x="0" y="3"/>
                  <a:pt x="0" y="4"/>
                </a:cubicBezTo>
                <a:cubicBezTo>
                  <a:pt x="0" y="64"/>
                  <a:pt x="0" y="64"/>
                  <a:pt x="0" y="64"/>
                </a:cubicBezTo>
                <a:cubicBezTo>
                  <a:pt x="0" y="65"/>
                  <a:pt x="0" y="66"/>
                  <a:pt x="0" y="66"/>
                </a:cubicBezTo>
                <a:cubicBezTo>
                  <a:pt x="1" y="67"/>
                  <a:pt x="1" y="68"/>
                  <a:pt x="3" y="68"/>
                </a:cubicBezTo>
                <a:cubicBezTo>
                  <a:pt x="45" y="68"/>
                  <a:pt x="45" y="68"/>
                  <a:pt x="45" y="68"/>
                </a:cubicBezTo>
                <a:cubicBezTo>
                  <a:pt x="45" y="68"/>
                  <a:pt x="46" y="68"/>
                  <a:pt x="46" y="67"/>
                </a:cubicBezTo>
                <a:cubicBezTo>
                  <a:pt x="46" y="68"/>
                  <a:pt x="47" y="68"/>
                  <a:pt x="47" y="68"/>
                </a:cubicBezTo>
                <a:cubicBezTo>
                  <a:pt x="90" y="68"/>
                  <a:pt x="90" y="68"/>
                  <a:pt x="90" y="68"/>
                </a:cubicBezTo>
                <a:cubicBezTo>
                  <a:pt x="91" y="68"/>
                  <a:pt x="91" y="67"/>
                  <a:pt x="92" y="66"/>
                </a:cubicBezTo>
                <a:cubicBezTo>
                  <a:pt x="92" y="66"/>
                  <a:pt x="92" y="65"/>
                  <a:pt x="92" y="64"/>
                </a:cubicBezTo>
                <a:cubicBezTo>
                  <a:pt x="92" y="64"/>
                  <a:pt x="92" y="64"/>
                  <a:pt x="92" y="64"/>
                </a:cubicBezTo>
                <a:cubicBezTo>
                  <a:pt x="92" y="4"/>
                  <a:pt x="92" y="4"/>
                  <a:pt x="92" y="4"/>
                </a:cubicBezTo>
                <a:cubicBezTo>
                  <a:pt x="92" y="3"/>
                  <a:pt x="92" y="2"/>
                  <a:pt x="92" y="2"/>
                </a:cubicBezTo>
                <a:close/>
                <a:moveTo>
                  <a:pt x="44" y="64"/>
                </a:moveTo>
                <a:cubicBezTo>
                  <a:pt x="44" y="64"/>
                  <a:pt x="44" y="64"/>
                  <a:pt x="44" y="64"/>
                </a:cubicBezTo>
                <a:cubicBezTo>
                  <a:pt x="3" y="64"/>
                  <a:pt x="3" y="64"/>
                  <a:pt x="3" y="64"/>
                </a:cubicBezTo>
                <a:cubicBezTo>
                  <a:pt x="3" y="64"/>
                  <a:pt x="3" y="64"/>
                  <a:pt x="3" y="64"/>
                </a:cubicBezTo>
                <a:cubicBezTo>
                  <a:pt x="3" y="4"/>
                  <a:pt x="3" y="4"/>
                  <a:pt x="3" y="4"/>
                </a:cubicBezTo>
                <a:cubicBezTo>
                  <a:pt x="3" y="3"/>
                  <a:pt x="3" y="3"/>
                  <a:pt x="3" y="3"/>
                </a:cubicBezTo>
                <a:cubicBezTo>
                  <a:pt x="44" y="3"/>
                  <a:pt x="44" y="3"/>
                  <a:pt x="44" y="3"/>
                </a:cubicBezTo>
                <a:cubicBezTo>
                  <a:pt x="44" y="4"/>
                  <a:pt x="44" y="4"/>
                  <a:pt x="44" y="4"/>
                </a:cubicBezTo>
                <a:lnTo>
                  <a:pt x="44" y="64"/>
                </a:lnTo>
                <a:close/>
                <a:moveTo>
                  <a:pt x="89" y="64"/>
                </a:moveTo>
                <a:cubicBezTo>
                  <a:pt x="89" y="64"/>
                  <a:pt x="89" y="64"/>
                  <a:pt x="89" y="64"/>
                </a:cubicBezTo>
                <a:cubicBezTo>
                  <a:pt x="48" y="64"/>
                  <a:pt x="48" y="64"/>
                  <a:pt x="48" y="64"/>
                </a:cubicBezTo>
                <a:cubicBezTo>
                  <a:pt x="48" y="64"/>
                  <a:pt x="48" y="64"/>
                  <a:pt x="48" y="64"/>
                </a:cubicBezTo>
                <a:cubicBezTo>
                  <a:pt x="48" y="4"/>
                  <a:pt x="48" y="4"/>
                  <a:pt x="48" y="4"/>
                </a:cubicBezTo>
                <a:cubicBezTo>
                  <a:pt x="48" y="3"/>
                  <a:pt x="48" y="3"/>
                  <a:pt x="48" y="3"/>
                </a:cubicBezTo>
                <a:cubicBezTo>
                  <a:pt x="89" y="3"/>
                  <a:pt x="89" y="3"/>
                  <a:pt x="89" y="3"/>
                </a:cubicBezTo>
                <a:cubicBezTo>
                  <a:pt x="89" y="4"/>
                  <a:pt x="89" y="4"/>
                  <a:pt x="89" y="4"/>
                </a:cubicBezTo>
                <a:lnTo>
                  <a:pt x="89" y="6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25" name="Freeform 234"/>
          <p:cNvSpPr>
            <a:spLocks/>
          </p:cNvSpPr>
          <p:nvPr/>
        </p:nvSpPr>
        <p:spPr bwMode="auto">
          <a:xfrm>
            <a:off x="3827682" y="4190693"/>
            <a:ext cx="83879" cy="5033"/>
          </a:xfrm>
          <a:custGeom>
            <a:avLst/>
            <a:gdLst>
              <a:gd name="T0" fmla="*/ 3 w 50"/>
              <a:gd name="T1" fmla="*/ 3 h 3"/>
              <a:gd name="T2" fmla="*/ 0 w 50"/>
              <a:gd name="T3" fmla="*/ 3 h 3"/>
              <a:gd name="T4" fmla="*/ 3 w 50"/>
              <a:gd name="T5" fmla="*/ 0 h 3"/>
              <a:gd name="T6" fmla="*/ 48 w 50"/>
              <a:gd name="T7" fmla="*/ 0 h 3"/>
              <a:gd name="T8" fmla="*/ 50 w 50"/>
              <a:gd name="T9" fmla="*/ 3 h 3"/>
              <a:gd name="T10" fmla="*/ 48 w 50"/>
              <a:gd name="T11" fmla="*/ 3 h 3"/>
              <a:gd name="T12" fmla="*/ 3 w 50"/>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3" y="3"/>
                </a:moveTo>
                <a:lnTo>
                  <a:pt x="0" y="3"/>
                </a:lnTo>
                <a:lnTo>
                  <a:pt x="3" y="0"/>
                </a:lnTo>
                <a:lnTo>
                  <a:pt x="48" y="0"/>
                </a:lnTo>
                <a:lnTo>
                  <a:pt x="50" y="3"/>
                </a:lnTo>
                <a:lnTo>
                  <a:pt x="48" y="3"/>
                </a:lnTo>
                <a:lnTo>
                  <a:pt x="3"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26" name="Freeform 235"/>
          <p:cNvSpPr>
            <a:spLocks/>
          </p:cNvSpPr>
          <p:nvPr/>
        </p:nvSpPr>
        <p:spPr bwMode="auto">
          <a:xfrm>
            <a:off x="3827682" y="4210823"/>
            <a:ext cx="83879" cy="5033"/>
          </a:xfrm>
          <a:custGeom>
            <a:avLst/>
            <a:gdLst>
              <a:gd name="T0" fmla="*/ 3 w 50"/>
              <a:gd name="T1" fmla="*/ 3 h 3"/>
              <a:gd name="T2" fmla="*/ 0 w 50"/>
              <a:gd name="T3" fmla="*/ 0 h 3"/>
              <a:gd name="T4" fmla="*/ 3 w 50"/>
              <a:gd name="T5" fmla="*/ 0 h 3"/>
              <a:gd name="T6" fmla="*/ 48 w 50"/>
              <a:gd name="T7" fmla="*/ 0 h 3"/>
              <a:gd name="T8" fmla="*/ 50 w 50"/>
              <a:gd name="T9" fmla="*/ 0 h 3"/>
              <a:gd name="T10" fmla="*/ 48 w 50"/>
              <a:gd name="T11" fmla="*/ 3 h 3"/>
              <a:gd name="T12" fmla="*/ 3 w 50"/>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3" y="3"/>
                </a:moveTo>
                <a:lnTo>
                  <a:pt x="0" y="0"/>
                </a:lnTo>
                <a:lnTo>
                  <a:pt x="3" y="0"/>
                </a:lnTo>
                <a:lnTo>
                  <a:pt x="48" y="0"/>
                </a:lnTo>
                <a:lnTo>
                  <a:pt x="50" y="0"/>
                </a:lnTo>
                <a:lnTo>
                  <a:pt x="48" y="3"/>
                </a:lnTo>
                <a:lnTo>
                  <a:pt x="3"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27" name="Freeform 236"/>
          <p:cNvSpPr>
            <a:spLocks/>
          </p:cNvSpPr>
          <p:nvPr/>
        </p:nvSpPr>
        <p:spPr bwMode="auto">
          <a:xfrm>
            <a:off x="3827682" y="4239341"/>
            <a:ext cx="83879" cy="3356"/>
          </a:xfrm>
          <a:custGeom>
            <a:avLst/>
            <a:gdLst>
              <a:gd name="T0" fmla="*/ 3 w 50"/>
              <a:gd name="T1" fmla="*/ 2 h 2"/>
              <a:gd name="T2" fmla="*/ 0 w 50"/>
              <a:gd name="T3" fmla="*/ 0 h 2"/>
              <a:gd name="T4" fmla="*/ 3 w 50"/>
              <a:gd name="T5" fmla="*/ 0 h 2"/>
              <a:gd name="T6" fmla="*/ 48 w 50"/>
              <a:gd name="T7" fmla="*/ 0 h 2"/>
              <a:gd name="T8" fmla="*/ 50 w 50"/>
              <a:gd name="T9" fmla="*/ 0 h 2"/>
              <a:gd name="T10" fmla="*/ 48 w 50"/>
              <a:gd name="T11" fmla="*/ 2 h 2"/>
              <a:gd name="T12" fmla="*/ 3 w 50"/>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0" h="2">
                <a:moveTo>
                  <a:pt x="3" y="2"/>
                </a:moveTo>
                <a:lnTo>
                  <a:pt x="0" y="0"/>
                </a:lnTo>
                <a:lnTo>
                  <a:pt x="3" y="0"/>
                </a:lnTo>
                <a:lnTo>
                  <a:pt x="48" y="0"/>
                </a:lnTo>
                <a:lnTo>
                  <a:pt x="50" y="0"/>
                </a:lnTo>
                <a:lnTo>
                  <a:pt x="48" y="2"/>
                </a:lnTo>
                <a:lnTo>
                  <a:pt x="3"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28" name="Freeform 237"/>
          <p:cNvSpPr>
            <a:spLocks/>
          </p:cNvSpPr>
          <p:nvPr/>
        </p:nvSpPr>
        <p:spPr bwMode="auto">
          <a:xfrm>
            <a:off x="3827682" y="4254440"/>
            <a:ext cx="83879" cy="5033"/>
          </a:xfrm>
          <a:custGeom>
            <a:avLst/>
            <a:gdLst>
              <a:gd name="T0" fmla="*/ 3 w 50"/>
              <a:gd name="T1" fmla="*/ 3 h 3"/>
              <a:gd name="T2" fmla="*/ 0 w 50"/>
              <a:gd name="T3" fmla="*/ 0 h 3"/>
              <a:gd name="T4" fmla="*/ 3 w 50"/>
              <a:gd name="T5" fmla="*/ 0 h 3"/>
              <a:gd name="T6" fmla="*/ 48 w 50"/>
              <a:gd name="T7" fmla="*/ 0 h 3"/>
              <a:gd name="T8" fmla="*/ 50 w 50"/>
              <a:gd name="T9" fmla="*/ 0 h 3"/>
              <a:gd name="T10" fmla="*/ 48 w 50"/>
              <a:gd name="T11" fmla="*/ 3 h 3"/>
              <a:gd name="T12" fmla="*/ 3 w 50"/>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3" y="3"/>
                </a:moveTo>
                <a:lnTo>
                  <a:pt x="0" y="0"/>
                </a:lnTo>
                <a:lnTo>
                  <a:pt x="3" y="0"/>
                </a:lnTo>
                <a:lnTo>
                  <a:pt x="48" y="0"/>
                </a:lnTo>
                <a:lnTo>
                  <a:pt x="50" y="0"/>
                </a:lnTo>
                <a:lnTo>
                  <a:pt x="48" y="3"/>
                </a:lnTo>
                <a:lnTo>
                  <a:pt x="3"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29" name="Freeform 238"/>
          <p:cNvSpPr>
            <a:spLocks/>
          </p:cNvSpPr>
          <p:nvPr/>
        </p:nvSpPr>
        <p:spPr bwMode="auto">
          <a:xfrm>
            <a:off x="3827682" y="4274570"/>
            <a:ext cx="83879" cy="8389"/>
          </a:xfrm>
          <a:custGeom>
            <a:avLst/>
            <a:gdLst>
              <a:gd name="T0" fmla="*/ 3 w 50"/>
              <a:gd name="T1" fmla="*/ 5 h 5"/>
              <a:gd name="T2" fmla="*/ 0 w 50"/>
              <a:gd name="T3" fmla="*/ 2 h 5"/>
              <a:gd name="T4" fmla="*/ 3 w 50"/>
              <a:gd name="T5" fmla="*/ 0 h 5"/>
              <a:gd name="T6" fmla="*/ 48 w 50"/>
              <a:gd name="T7" fmla="*/ 0 h 5"/>
              <a:gd name="T8" fmla="*/ 50 w 50"/>
              <a:gd name="T9" fmla="*/ 2 h 5"/>
              <a:gd name="T10" fmla="*/ 48 w 50"/>
              <a:gd name="T11" fmla="*/ 5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lnTo>
                  <a:pt x="0" y="2"/>
                </a:lnTo>
                <a:lnTo>
                  <a:pt x="3" y="0"/>
                </a:lnTo>
                <a:lnTo>
                  <a:pt x="48" y="0"/>
                </a:lnTo>
                <a:lnTo>
                  <a:pt x="50" y="2"/>
                </a:lnTo>
                <a:lnTo>
                  <a:pt x="48" y="5"/>
                </a:lnTo>
                <a:lnTo>
                  <a:pt x="3" y="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30" name="Freeform 239"/>
          <p:cNvSpPr>
            <a:spLocks/>
          </p:cNvSpPr>
          <p:nvPr/>
        </p:nvSpPr>
        <p:spPr bwMode="auto">
          <a:xfrm>
            <a:off x="3827682" y="4294701"/>
            <a:ext cx="83879" cy="3356"/>
          </a:xfrm>
          <a:custGeom>
            <a:avLst/>
            <a:gdLst>
              <a:gd name="T0" fmla="*/ 3 w 50"/>
              <a:gd name="T1" fmla="*/ 2 h 2"/>
              <a:gd name="T2" fmla="*/ 0 w 50"/>
              <a:gd name="T3" fmla="*/ 0 h 2"/>
              <a:gd name="T4" fmla="*/ 3 w 50"/>
              <a:gd name="T5" fmla="*/ 0 h 2"/>
              <a:gd name="T6" fmla="*/ 48 w 50"/>
              <a:gd name="T7" fmla="*/ 0 h 2"/>
              <a:gd name="T8" fmla="*/ 50 w 50"/>
              <a:gd name="T9" fmla="*/ 0 h 2"/>
              <a:gd name="T10" fmla="*/ 48 w 50"/>
              <a:gd name="T11" fmla="*/ 2 h 2"/>
              <a:gd name="T12" fmla="*/ 3 w 50"/>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0" h="2">
                <a:moveTo>
                  <a:pt x="3" y="2"/>
                </a:moveTo>
                <a:lnTo>
                  <a:pt x="0" y="0"/>
                </a:lnTo>
                <a:lnTo>
                  <a:pt x="3" y="0"/>
                </a:lnTo>
                <a:lnTo>
                  <a:pt x="48" y="0"/>
                </a:lnTo>
                <a:lnTo>
                  <a:pt x="50" y="0"/>
                </a:lnTo>
                <a:lnTo>
                  <a:pt x="48" y="2"/>
                </a:lnTo>
                <a:lnTo>
                  <a:pt x="3"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31" name="Freeform 240"/>
          <p:cNvSpPr>
            <a:spLocks/>
          </p:cNvSpPr>
          <p:nvPr/>
        </p:nvSpPr>
        <p:spPr bwMode="auto">
          <a:xfrm>
            <a:off x="3649860" y="4190693"/>
            <a:ext cx="78846" cy="5033"/>
          </a:xfrm>
          <a:custGeom>
            <a:avLst/>
            <a:gdLst>
              <a:gd name="T0" fmla="*/ 0 w 47"/>
              <a:gd name="T1" fmla="*/ 3 h 3"/>
              <a:gd name="T2" fmla="*/ 0 w 47"/>
              <a:gd name="T3" fmla="*/ 3 h 3"/>
              <a:gd name="T4" fmla="*/ 0 w 47"/>
              <a:gd name="T5" fmla="*/ 0 h 3"/>
              <a:gd name="T6" fmla="*/ 45 w 47"/>
              <a:gd name="T7" fmla="*/ 0 h 3"/>
              <a:gd name="T8" fmla="*/ 47 w 47"/>
              <a:gd name="T9" fmla="*/ 3 h 3"/>
              <a:gd name="T10" fmla="*/ 45 w 47"/>
              <a:gd name="T11" fmla="*/ 3 h 3"/>
              <a:gd name="T12" fmla="*/ 0 w 4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7" h="3">
                <a:moveTo>
                  <a:pt x="0" y="3"/>
                </a:moveTo>
                <a:lnTo>
                  <a:pt x="0" y="3"/>
                </a:lnTo>
                <a:lnTo>
                  <a:pt x="0" y="0"/>
                </a:lnTo>
                <a:lnTo>
                  <a:pt x="45" y="0"/>
                </a:lnTo>
                <a:lnTo>
                  <a:pt x="47" y="3"/>
                </a:lnTo>
                <a:lnTo>
                  <a:pt x="45" y="3"/>
                </a:lnTo>
                <a:lnTo>
                  <a:pt x="0"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32" name="Freeform 241"/>
          <p:cNvSpPr>
            <a:spLocks/>
          </p:cNvSpPr>
          <p:nvPr/>
        </p:nvSpPr>
        <p:spPr bwMode="auto">
          <a:xfrm>
            <a:off x="3649860" y="4210823"/>
            <a:ext cx="78846" cy="5033"/>
          </a:xfrm>
          <a:custGeom>
            <a:avLst/>
            <a:gdLst>
              <a:gd name="T0" fmla="*/ 0 w 47"/>
              <a:gd name="T1" fmla="*/ 3 h 3"/>
              <a:gd name="T2" fmla="*/ 0 w 47"/>
              <a:gd name="T3" fmla="*/ 0 h 3"/>
              <a:gd name="T4" fmla="*/ 0 w 47"/>
              <a:gd name="T5" fmla="*/ 0 h 3"/>
              <a:gd name="T6" fmla="*/ 45 w 47"/>
              <a:gd name="T7" fmla="*/ 0 h 3"/>
              <a:gd name="T8" fmla="*/ 47 w 47"/>
              <a:gd name="T9" fmla="*/ 0 h 3"/>
              <a:gd name="T10" fmla="*/ 45 w 47"/>
              <a:gd name="T11" fmla="*/ 3 h 3"/>
              <a:gd name="T12" fmla="*/ 0 w 4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7" h="3">
                <a:moveTo>
                  <a:pt x="0" y="3"/>
                </a:moveTo>
                <a:lnTo>
                  <a:pt x="0" y="0"/>
                </a:lnTo>
                <a:lnTo>
                  <a:pt x="0" y="0"/>
                </a:lnTo>
                <a:lnTo>
                  <a:pt x="45" y="0"/>
                </a:lnTo>
                <a:lnTo>
                  <a:pt x="47" y="0"/>
                </a:lnTo>
                <a:lnTo>
                  <a:pt x="45" y="3"/>
                </a:lnTo>
                <a:lnTo>
                  <a:pt x="0"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33" name="Freeform 242"/>
          <p:cNvSpPr>
            <a:spLocks/>
          </p:cNvSpPr>
          <p:nvPr/>
        </p:nvSpPr>
        <p:spPr bwMode="auto">
          <a:xfrm>
            <a:off x="3649860" y="4239341"/>
            <a:ext cx="78846" cy="3356"/>
          </a:xfrm>
          <a:custGeom>
            <a:avLst/>
            <a:gdLst>
              <a:gd name="T0" fmla="*/ 0 w 47"/>
              <a:gd name="T1" fmla="*/ 2 h 2"/>
              <a:gd name="T2" fmla="*/ 0 w 47"/>
              <a:gd name="T3" fmla="*/ 0 h 2"/>
              <a:gd name="T4" fmla="*/ 0 w 47"/>
              <a:gd name="T5" fmla="*/ 0 h 2"/>
              <a:gd name="T6" fmla="*/ 45 w 47"/>
              <a:gd name="T7" fmla="*/ 0 h 2"/>
              <a:gd name="T8" fmla="*/ 47 w 47"/>
              <a:gd name="T9" fmla="*/ 0 h 2"/>
              <a:gd name="T10" fmla="*/ 45 w 47"/>
              <a:gd name="T11" fmla="*/ 2 h 2"/>
              <a:gd name="T12" fmla="*/ 0 w 47"/>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7" h="2">
                <a:moveTo>
                  <a:pt x="0" y="2"/>
                </a:moveTo>
                <a:lnTo>
                  <a:pt x="0" y="0"/>
                </a:lnTo>
                <a:lnTo>
                  <a:pt x="0" y="0"/>
                </a:lnTo>
                <a:lnTo>
                  <a:pt x="45" y="0"/>
                </a:lnTo>
                <a:lnTo>
                  <a:pt x="47" y="0"/>
                </a:lnTo>
                <a:lnTo>
                  <a:pt x="45" y="2"/>
                </a:lnTo>
                <a:lnTo>
                  <a:pt x="0"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34" name="Freeform 243"/>
          <p:cNvSpPr>
            <a:spLocks/>
          </p:cNvSpPr>
          <p:nvPr/>
        </p:nvSpPr>
        <p:spPr bwMode="auto">
          <a:xfrm>
            <a:off x="3649860" y="4254440"/>
            <a:ext cx="78846" cy="5033"/>
          </a:xfrm>
          <a:custGeom>
            <a:avLst/>
            <a:gdLst>
              <a:gd name="T0" fmla="*/ 0 w 47"/>
              <a:gd name="T1" fmla="*/ 3 h 3"/>
              <a:gd name="T2" fmla="*/ 0 w 47"/>
              <a:gd name="T3" fmla="*/ 0 h 3"/>
              <a:gd name="T4" fmla="*/ 0 w 47"/>
              <a:gd name="T5" fmla="*/ 0 h 3"/>
              <a:gd name="T6" fmla="*/ 45 w 47"/>
              <a:gd name="T7" fmla="*/ 0 h 3"/>
              <a:gd name="T8" fmla="*/ 47 w 47"/>
              <a:gd name="T9" fmla="*/ 0 h 3"/>
              <a:gd name="T10" fmla="*/ 45 w 47"/>
              <a:gd name="T11" fmla="*/ 3 h 3"/>
              <a:gd name="T12" fmla="*/ 0 w 4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7" h="3">
                <a:moveTo>
                  <a:pt x="0" y="3"/>
                </a:moveTo>
                <a:lnTo>
                  <a:pt x="0" y="0"/>
                </a:lnTo>
                <a:lnTo>
                  <a:pt x="0" y="0"/>
                </a:lnTo>
                <a:lnTo>
                  <a:pt x="45" y="0"/>
                </a:lnTo>
                <a:lnTo>
                  <a:pt x="47" y="0"/>
                </a:lnTo>
                <a:lnTo>
                  <a:pt x="45" y="3"/>
                </a:lnTo>
                <a:lnTo>
                  <a:pt x="0"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35" name="Freeform 244"/>
          <p:cNvSpPr>
            <a:spLocks/>
          </p:cNvSpPr>
          <p:nvPr/>
        </p:nvSpPr>
        <p:spPr bwMode="auto">
          <a:xfrm>
            <a:off x="3649860" y="4274570"/>
            <a:ext cx="78846" cy="8389"/>
          </a:xfrm>
          <a:custGeom>
            <a:avLst/>
            <a:gdLst>
              <a:gd name="T0" fmla="*/ 0 w 47"/>
              <a:gd name="T1" fmla="*/ 5 h 5"/>
              <a:gd name="T2" fmla="*/ 0 w 47"/>
              <a:gd name="T3" fmla="*/ 2 h 5"/>
              <a:gd name="T4" fmla="*/ 0 w 47"/>
              <a:gd name="T5" fmla="*/ 0 h 5"/>
              <a:gd name="T6" fmla="*/ 45 w 47"/>
              <a:gd name="T7" fmla="*/ 0 h 5"/>
              <a:gd name="T8" fmla="*/ 47 w 47"/>
              <a:gd name="T9" fmla="*/ 2 h 5"/>
              <a:gd name="T10" fmla="*/ 45 w 47"/>
              <a:gd name="T11" fmla="*/ 5 h 5"/>
              <a:gd name="T12" fmla="*/ 0 w 47"/>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7" h="5">
                <a:moveTo>
                  <a:pt x="0" y="5"/>
                </a:moveTo>
                <a:lnTo>
                  <a:pt x="0" y="2"/>
                </a:lnTo>
                <a:lnTo>
                  <a:pt x="0" y="0"/>
                </a:lnTo>
                <a:lnTo>
                  <a:pt x="45" y="0"/>
                </a:lnTo>
                <a:lnTo>
                  <a:pt x="47" y="2"/>
                </a:lnTo>
                <a:lnTo>
                  <a:pt x="45" y="5"/>
                </a:lnTo>
                <a:lnTo>
                  <a:pt x="0" y="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36" name="Freeform 245"/>
          <p:cNvSpPr>
            <a:spLocks/>
          </p:cNvSpPr>
          <p:nvPr/>
        </p:nvSpPr>
        <p:spPr bwMode="auto">
          <a:xfrm>
            <a:off x="3649860" y="4294701"/>
            <a:ext cx="78846" cy="3356"/>
          </a:xfrm>
          <a:custGeom>
            <a:avLst/>
            <a:gdLst>
              <a:gd name="T0" fmla="*/ 0 w 47"/>
              <a:gd name="T1" fmla="*/ 2 h 2"/>
              <a:gd name="T2" fmla="*/ 0 w 47"/>
              <a:gd name="T3" fmla="*/ 0 h 2"/>
              <a:gd name="T4" fmla="*/ 0 w 47"/>
              <a:gd name="T5" fmla="*/ 0 h 2"/>
              <a:gd name="T6" fmla="*/ 45 w 47"/>
              <a:gd name="T7" fmla="*/ 0 h 2"/>
              <a:gd name="T8" fmla="*/ 47 w 47"/>
              <a:gd name="T9" fmla="*/ 0 h 2"/>
              <a:gd name="T10" fmla="*/ 45 w 47"/>
              <a:gd name="T11" fmla="*/ 2 h 2"/>
              <a:gd name="T12" fmla="*/ 0 w 47"/>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7" h="2">
                <a:moveTo>
                  <a:pt x="0" y="2"/>
                </a:moveTo>
                <a:lnTo>
                  <a:pt x="0" y="0"/>
                </a:lnTo>
                <a:lnTo>
                  <a:pt x="0" y="0"/>
                </a:lnTo>
                <a:lnTo>
                  <a:pt x="45" y="0"/>
                </a:lnTo>
                <a:lnTo>
                  <a:pt x="47" y="0"/>
                </a:lnTo>
                <a:lnTo>
                  <a:pt x="45" y="2"/>
                </a:lnTo>
                <a:lnTo>
                  <a:pt x="0"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37" name="Freeform 246"/>
          <p:cNvSpPr>
            <a:spLocks noEditPoints="1"/>
          </p:cNvSpPr>
          <p:nvPr/>
        </p:nvSpPr>
        <p:spPr bwMode="auto">
          <a:xfrm>
            <a:off x="2629900" y="4126944"/>
            <a:ext cx="317061" cy="251635"/>
          </a:xfrm>
          <a:custGeom>
            <a:avLst/>
            <a:gdLst>
              <a:gd name="T0" fmla="*/ 65 w 80"/>
              <a:gd name="T1" fmla="*/ 17 h 63"/>
              <a:gd name="T2" fmla="*/ 65 w 80"/>
              <a:gd name="T3" fmla="*/ 15 h 63"/>
              <a:gd name="T4" fmla="*/ 58 w 80"/>
              <a:gd name="T5" fmla="*/ 2 h 63"/>
              <a:gd name="T6" fmla="*/ 34 w 80"/>
              <a:gd name="T7" fmla="*/ 7 h 63"/>
              <a:gd name="T8" fmla="*/ 27 w 80"/>
              <a:gd name="T9" fmla="*/ 0 h 63"/>
              <a:gd name="T10" fmla="*/ 13 w 80"/>
              <a:gd name="T11" fmla="*/ 3 h 63"/>
              <a:gd name="T12" fmla="*/ 8 w 80"/>
              <a:gd name="T13" fmla="*/ 11 h 63"/>
              <a:gd name="T14" fmla="*/ 1 w 80"/>
              <a:gd name="T15" fmla="*/ 26 h 63"/>
              <a:gd name="T16" fmla="*/ 4 w 80"/>
              <a:gd name="T17" fmla="*/ 53 h 63"/>
              <a:gd name="T18" fmla="*/ 8 w 80"/>
              <a:gd name="T19" fmla="*/ 60 h 63"/>
              <a:gd name="T20" fmla="*/ 8 w 80"/>
              <a:gd name="T21" fmla="*/ 60 h 63"/>
              <a:gd name="T22" fmla="*/ 8 w 80"/>
              <a:gd name="T23" fmla="*/ 60 h 63"/>
              <a:gd name="T24" fmla="*/ 8 w 80"/>
              <a:gd name="T25" fmla="*/ 38 h 63"/>
              <a:gd name="T26" fmla="*/ 8 w 80"/>
              <a:gd name="T27" fmla="*/ 36 h 63"/>
              <a:gd name="T28" fmla="*/ 11 w 80"/>
              <a:gd name="T29" fmla="*/ 26 h 63"/>
              <a:gd name="T30" fmla="*/ 20 w 80"/>
              <a:gd name="T31" fmla="*/ 21 h 63"/>
              <a:gd name="T32" fmla="*/ 65 w 80"/>
              <a:gd name="T33" fmla="*/ 17 h 63"/>
              <a:gd name="T34" fmla="*/ 79 w 80"/>
              <a:gd name="T35" fmla="*/ 23 h 63"/>
              <a:gd name="T36" fmla="*/ 77 w 80"/>
              <a:gd name="T37" fmla="*/ 22 h 63"/>
              <a:gd name="T38" fmla="*/ 77 w 80"/>
              <a:gd name="T39" fmla="*/ 22 h 63"/>
              <a:gd name="T40" fmla="*/ 64 w 80"/>
              <a:gd name="T41" fmla="*/ 23 h 63"/>
              <a:gd name="T42" fmla="*/ 21 w 80"/>
              <a:gd name="T43" fmla="*/ 27 h 63"/>
              <a:gd name="T44" fmla="*/ 16 w 80"/>
              <a:gd name="T45" fmla="*/ 30 h 63"/>
              <a:gd name="T46" fmla="*/ 14 w 80"/>
              <a:gd name="T47" fmla="*/ 36 h 63"/>
              <a:gd name="T48" fmla="*/ 14 w 80"/>
              <a:gd name="T49" fmla="*/ 37 h 63"/>
              <a:gd name="T50" fmla="*/ 14 w 80"/>
              <a:gd name="T51" fmla="*/ 37 h 63"/>
              <a:gd name="T52" fmla="*/ 14 w 80"/>
              <a:gd name="T53" fmla="*/ 59 h 63"/>
              <a:gd name="T54" fmla="*/ 14 w 80"/>
              <a:gd name="T55" fmla="*/ 61 h 63"/>
              <a:gd name="T56" fmla="*/ 19 w 80"/>
              <a:gd name="T57" fmla="*/ 63 h 63"/>
              <a:gd name="T58" fmla="*/ 19 w 80"/>
              <a:gd name="T59" fmla="*/ 63 h 63"/>
              <a:gd name="T60" fmla="*/ 58 w 80"/>
              <a:gd name="T61" fmla="*/ 60 h 63"/>
              <a:gd name="T62" fmla="*/ 63 w 80"/>
              <a:gd name="T63" fmla="*/ 57 h 63"/>
              <a:gd name="T64" fmla="*/ 66 w 80"/>
              <a:gd name="T65" fmla="*/ 53 h 63"/>
              <a:gd name="T66" fmla="*/ 66 w 80"/>
              <a:gd name="T67" fmla="*/ 53 h 63"/>
              <a:gd name="T68" fmla="*/ 78 w 80"/>
              <a:gd name="T69" fmla="*/ 30 h 63"/>
              <a:gd name="T70" fmla="*/ 80 w 80"/>
              <a:gd name="T71" fmla="*/ 25 h 63"/>
              <a:gd name="T72" fmla="*/ 79 w 80"/>
              <a:gd name="T73" fmla="*/ 2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63">
                <a:moveTo>
                  <a:pt x="65" y="17"/>
                </a:moveTo>
                <a:cubicBezTo>
                  <a:pt x="65" y="15"/>
                  <a:pt x="65" y="15"/>
                  <a:pt x="65" y="15"/>
                </a:cubicBezTo>
                <a:cubicBezTo>
                  <a:pt x="66" y="7"/>
                  <a:pt x="63" y="1"/>
                  <a:pt x="58" y="2"/>
                </a:cubicBezTo>
                <a:cubicBezTo>
                  <a:pt x="34" y="7"/>
                  <a:pt x="34" y="7"/>
                  <a:pt x="34" y="7"/>
                </a:cubicBezTo>
                <a:cubicBezTo>
                  <a:pt x="34" y="2"/>
                  <a:pt x="29" y="0"/>
                  <a:pt x="27" y="0"/>
                </a:cubicBezTo>
                <a:cubicBezTo>
                  <a:pt x="13" y="3"/>
                  <a:pt x="13" y="3"/>
                  <a:pt x="13" y="3"/>
                </a:cubicBezTo>
                <a:cubicBezTo>
                  <a:pt x="11" y="4"/>
                  <a:pt x="8" y="7"/>
                  <a:pt x="8" y="11"/>
                </a:cubicBezTo>
                <a:cubicBezTo>
                  <a:pt x="3" y="12"/>
                  <a:pt x="0" y="19"/>
                  <a:pt x="1" y="26"/>
                </a:cubicBezTo>
                <a:cubicBezTo>
                  <a:pt x="4" y="53"/>
                  <a:pt x="4" y="53"/>
                  <a:pt x="4" y="53"/>
                </a:cubicBezTo>
                <a:cubicBezTo>
                  <a:pt x="4" y="56"/>
                  <a:pt x="6" y="59"/>
                  <a:pt x="8" y="60"/>
                </a:cubicBezTo>
                <a:cubicBezTo>
                  <a:pt x="8" y="60"/>
                  <a:pt x="8" y="60"/>
                  <a:pt x="8" y="60"/>
                </a:cubicBezTo>
                <a:cubicBezTo>
                  <a:pt x="8" y="60"/>
                  <a:pt x="8" y="60"/>
                  <a:pt x="8" y="60"/>
                </a:cubicBezTo>
                <a:cubicBezTo>
                  <a:pt x="8" y="38"/>
                  <a:pt x="8" y="38"/>
                  <a:pt x="8" y="38"/>
                </a:cubicBezTo>
                <a:cubicBezTo>
                  <a:pt x="8" y="37"/>
                  <a:pt x="8" y="37"/>
                  <a:pt x="8" y="36"/>
                </a:cubicBezTo>
                <a:cubicBezTo>
                  <a:pt x="8" y="32"/>
                  <a:pt x="9" y="29"/>
                  <a:pt x="11" y="26"/>
                </a:cubicBezTo>
                <a:cubicBezTo>
                  <a:pt x="13" y="23"/>
                  <a:pt x="17" y="21"/>
                  <a:pt x="20" y="21"/>
                </a:cubicBezTo>
                <a:lnTo>
                  <a:pt x="65" y="17"/>
                </a:lnTo>
                <a:close/>
                <a:moveTo>
                  <a:pt x="79" y="23"/>
                </a:moveTo>
                <a:cubicBezTo>
                  <a:pt x="78" y="22"/>
                  <a:pt x="78" y="22"/>
                  <a:pt x="77" y="22"/>
                </a:cubicBezTo>
                <a:cubicBezTo>
                  <a:pt x="77" y="22"/>
                  <a:pt x="77" y="22"/>
                  <a:pt x="77" y="22"/>
                </a:cubicBezTo>
                <a:cubicBezTo>
                  <a:pt x="64" y="23"/>
                  <a:pt x="64" y="23"/>
                  <a:pt x="64" y="23"/>
                </a:cubicBezTo>
                <a:cubicBezTo>
                  <a:pt x="21" y="27"/>
                  <a:pt x="21" y="27"/>
                  <a:pt x="21" y="27"/>
                </a:cubicBezTo>
                <a:cubicBezTo>
                  <a:pt x="19" y="27"/>
                  <a:pt x="17" y="28"/>
                  <a:pt x="16" y="30"/>
                </a:cubicBezTo>
                <a:cubicBezTo>
                  <a:pt x="15" y="31"/>
                  <a:pt x="14" y="34"/>
                  <a:pt x="14" y="36"/>
                </a:cubicBezTo>
                <a:cubicBezTo>
                  <a:pt x="14" y="37"/>
                  <a:pt x="14" y="37"/>
                  <a:pt x="14" y="37"/>
                </a:cubicBezTo>
                <a:cubicBezTo>
                  <a:pt x="14" y="37"/>
                  <a:pt x="14" y="37"/>
                  <a:pt x="14" y="37"/>
                </a:cubicBezTo>
                <a:cubicBezTo>
                  <a:pt x="14" y="59"/>
                  <a:pt x="14" y="59"/>
                  <a:pt x="14" y="59"/>
                </a:cubicBezTo>
                <a:cubicBezTo>
                  <a:pt x="14" y="60"/>
                  <a:pt x="14" y="60"/>
                  <a:pt x="14" y="61"/>
                </a:cubicBezTo>
                <a:cubicBezTo>
                  <a:pt x="15" y="62"/>
                  <a:pt x="17" y="63"/>
                  <a:pt x="19" y="63"/>
                </a:cubicBezTo>
                <a:cubicBezTo>
                  <a:pt x="19" y="63"/>
                  <a:pt x="19" y="63"/>
                  <a:pt x="19" y="63"/>
                </a:cubicBezTo>
                <a:cubicBezTo>
                  <a:pt x="58" y="60"/>
                  <a:pt x="58" y="60"/>
                  <a:pt x="58" y="60"/>
                </a:cubicBezTo>
                <a:cubicBezTo>
                  <a:pt x="59" y="59"/>
                  <a:pt x="61" y="59"/>
                  <a:pt x="63" y="57"/>
                </a:cubicBezTo>
                <a:cubicBezTo>
                  <a:pt x="64" y="56"/>
                  <a:pt x="66" y="55"/>
                  <a:pt x="66" y="53"/>
                </a:cubicBezTo>
                <a:cubicBezTo>
                  <a:pt x="66" y="53"/>
                  <a:pt x="66" y="53"/>
                  <a:pt x="66" y="53"/>
                </a:cubicBezTo>
                <a:cubicBezTo>
                  <a:pt x="78" y="30"/>
                  <a:pt x="78" y="30"/>
                  <a:pt x="78" y="30"/>
                </a:cubicBezTo>
                <a:cubicBezTo>
                  <a:pt x="79" y="28"/>
                  <a:pt x="80" y="26"/>
                  <a:pt x="80" y="25"/>
                </a:cubicBezTo>
                <a:cubicBezTo>
                  <a:pt x="80" y="24"/>
                  <a:pt x="79" y="23"/>
                  <a:pt x="79" y="2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38" name="Freeform 247"/>
          <p:cNvSpPr>
            <a:spLocks noEditPoints="1"/>
          </p:cNvSpPr>
          <p:nvPr/>
        </p:nvSpPr>
        <p:spPr bwMode="auto">
          <a:xfrm>
            <a:off x="1178806" y="4172238"/>
            <a:ext cx="330481" cy="218083"/>
          </a:xfrm>
          <a:custGeom>
            <a:avLst/>
            <a:gdLst>
              <a:gd name="T0" fmla="*/ 66 w 83"/>
              <a:gd name="T1" fmla="*/ 0 h 55"/>
              <a:gd name="T2" fmla="*/ 63 w 83"/>
              <a:gd name="T3" fmla="*/ 0 h 55"/>
              <a:gd name="T4" fmla="*/ 64 w 83"/>
              <a:gd name="T5" fmla="*/ 4 h 55"/>
              <a:gd name="T6" fmla="*/ 64 w 83"/>
              <a:gd name="T7" fmla="*/ 5 h 55"/>
              <a:gd name="T8" fmla="*/ 57 w 83"/>
              <a:gd name="T9" fmla="*/ 5 h 55"/>
              <a:gd name="T10" fmla="*/ 57 w 83"/>
              <a:gd name="T11" fmla="*/ 4 h 55"/>
              <a:gd name="T12" fmla="*/ 57 w 83"/>
              <a:gd name="T13" fmla="*/ 0 h 55"/>
              <a:gd name="T14" fmla="*/ 27 w 83"/>
              <a:gd name="T15" fmla="*/ 0 h 55"/>
              <a:gd name="T16" fmla="*/ 26 w 83"/>
              <a:gd name="T17" fmla="*/ 4 h 55"/>
              <a:gd name="T18" fmla="*/ 26 w 83"/>
              <a:gd name="T19" fmla="*/ 5 h 55"/>
              <a:gd name="T20" fmla="*/ 20 w 83"/>
              <a:gd name="T21" fmla="*/ 5 h 55"/>
              <a:gd name="T22" fmla="*/ 20 w 83"/>
              <a:gd name="T23" fmla="*/ 4 h 55"/>
              <a:gd name="T24" fmla="*/ 20 w 83"/>
              <a:gd name="T25" fmla="*/ 0 h 55"/>
              <a:gd name="T26" fmla="*/ 18 w 83"/>
              <a:gd name="T27" fmla="*/ 0 h 55"/>
              <a:gd name="T28" fmla="*/ 0 w 83"/>
              <a:gd name="T29" fmla="*/ 17 h 55"/>
              <a:gd name="T30" fmla="*/ 0 w 83"/>
              <a:gd name="T31" fmla="*/ 38 h 55"/>
              <a:gd name="T32" fmla="*/ 18 w 83"/>
              <a:gd name="T33" fmla="*/ 55 h 55"/>
              <a:gd name="T34" fmla="*/ 66 w 83"/>
              <a:gd name="T35" fmla="*/ 55 h 55"/>
              <a:gd name="T36" fmla="*/ 83 w 83"/>
              <a:gd name="T37" fmla="*/ 38 h 55"/>
              <a:gd name="T38" fmla="*/ 83 w 83"/>
              <a:gd name="T39" fmla="*/ 17 h 55"/>
              <a:gd name="T40" fmla="*/ 66 w 83"/>
              <a:gd name="T41" fmla="*/ 0 h 55"/>
              <a:gd name="T42" fmla="*/ 68 w 83"/>
              <a:gd name="T43" fmla="*/ 45 h 55"/>
              <a:gd name="T44" fmla="*/ 17 w 83"/>
              <a:gd name="T45" fmla="*/ 45 h 55"/>
              <a:gd name="T46" fmla="*/ 13 w 83"/>
              <a:gd name="T47" fmla="*/ 41 h 55"/>
              <a:gd name="T48" fmla="*/ 17 w 83"/>
              <a:gd name="T49" fmla="*/ 37 h 55"/>
              <a:gd name="T50" fmla="*/ 68 w 83"/>
              <a:gd name="T51" fmla="*/ 37 h 55"/>
              <a:gd name="T52" fmla="*/ 72 w 83"/>
              <a:gd name="T53" fmla="*/ 41 h 55"/>
              <a:gd name="T54" fmla="*/ 68 w 83"/>
              <a:gd name="T55" fmla="*/ 45 h 55"/>
              <a:gd name="T56" fmla="*/ 68 w 83"/>
              <a:gd name="T57" fmla="*/ 33 h 55"/>
              <a:gd name="T58" fmla="*/ 17 w 83"/>
              <a:gd name="T59" fmla="*/ 33 h 55"/>
              <a:gd name="T60" fmla="*/ 13 w 83"/>
              <a:gd name="T61" fmla="*/ 29 h 55"/>
              <a:gd name="T62" fmla="*/ 17 w 83"/>
              <a:gd name="T63" fmla="*/ 25 h 55"/>
              <a:gd name="T64" fmla="*/ 68 w 83"/>
              <a:gd name="T65" fmla="*/ 25 h 55"/>
              <a:gd name="T66" fmla="*/ 72 w 83"/>
              <a:gd name="T67" fmla="*/ 29 h 55"/>
              <a:gd name="T68" fmla="*/ 68 w 83"/>
              <a:gd name="T69" fmla="*/ 33 h 55"/>
              <a:gd name="T70" fmla="*/ 68 w 83"/>
              <a:gd name="T71" fmla="*/ 20 h 55"/>
              <a:gd name="T72" fmla="*/ 17 w 83"/>
              <a:gd name="T73" fmla="*/ 20 h 55"/>
              <a:gd name="T74" fmla="*/ 13 w 83"/>
              <a:gd name="T75" fmla="*/ 17 h 55"/>
              <a:gd name="T76" fmla="*/ 17 w 83"/>
              <a:gd name="T77" fmla="*/ 13 h 55"/>
              <a:gd name="T78" fmla="*/ 68 w 83"/>
              <a:gd name="T79" fmla="*/ 13 h 55"/>
              <a:gd name="T80" fmla="*/ 72 w 83"/>
              <a:gd name="T81" fmla="*/ 17 h 55"/>
              <a:gd name="T82" fmla="*/ 68 w 83"/>
              <a:gd name="T83"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 h="55">
                <a:moveTo>
                  <a:pt x="66" y="0"/>
                </a:moveTo>
                <a:cubicBezTo>
                  <a:pt x="63" y="0"/>
                  <a:pt x="63" y="0"/>
                  <a:pt x="63" y="0"/>
                </a:cubicBezTo>
                <a:cubicBezTo>
                  <a:pt x="63" y="1"/>
                  <a:pt x="64" y="3"/>
                  <a:pt x="64" y="4"/>
                </a:cubicBezTo>
                <a:cubicBezTo>
                  <a:pt x="64" y="5"/>
                  <a:pt x="64" y="5"/>
                  <a:pt x="64" y="5"/>
                </a:cubicBezTo>
                <a:cubicBezTo>
                  <a:pt x="57" y="5"/>
                  <a:pt x="57" y="5"/>
                  <a:pt x="57" y="5"/>
                </a:cubicBezTo>
                <a:cubicBezTo>
                  <a:pt x="57" y="4"/>
                  <a:pt x="57" y="4"/>
                  <a:pt x="57" y="4"/>
                </a:cubicBezTo>
                <a:cubicBezTo>
                  <a:pt x="57" y="3"/>
                  <a:pt x="57" y="1"/>
                  <a:pt x="57" y="0"/>
                </a:cubicBezTo>
                <a:cubicBezTo>
                  <a:pt x="27" y="0"/>
                  <a:pt x="27" y="0"/>
                  <a:pt x="27" y="0"/>
                </a:cubicBezTo>
                <a:cubicBezTo>
                  <a:pt x="26" y="1"/>
                  <a:pt x="26" y="3"/>
                  <a:pt x="26" y="4"/>
                </a:cubicBezTo>
                <a:cubicBezTo>
                  <a:pt x="26" y="5"/>
                  <a:pt x="26" y="5"/>
                  <a:pt x="26" y="5"/>
                </a:cubicBezTo>
                <a:cubicBezTo>
                  <a:pt x="20" y="5"/>
                  <a:pt x="20" y="5"/>
                  <a:pt x="20" y="5"/>
                </a:cubicBezTo>
                <a:cubicBezTo>
                  <a:pt x="20" y="4"/>
                  <a:pt x="20" y="4"/>
                  <a:pt x="20" y="4"/>
                </a:cubicBezTo>
                <a:cubicBezTo>
                  <a:pt x="20" y="3"/>
                  <a:pt x="20" y="1"/>
                  <a:pt x="20" y="0"/>
                </a:cubicBezTo>
                <a:cubicBezTo>
                  <a:pt x="18" y="0"/>
                  <a:pt x="18" y="0"/>
                  <a:pt x="18" y="0"/>
                </a:cubicBezTo>
                <a:cubicBezTo>
                  <a:pt x="8" y="0"/>
                  <a:pt x="0" y="8"/>
                  <a:pt x="0" y="17"/>
                </a:cubicBezTo>
                <a:cubicBezTo>
                  <a:pt x="0" y="38"/>
                  <a:pt x="0" y="38"/>
                  <a:pt x="0" y="38"/>
                </a:cubicBezTo>
                <a:cubicBezTo>
                  <a:pt x="0" y="47"/>
                  <a:pt x="8" y="55"/>
                  <a:pt x="18" y="55"/>
                </a:cubicBezTo>
                <a:cubicBezTo>
                  <a:pt x="66" y="55"/>
                  <a:pt x="66" y="55"/>
                  <a:pt x="66" y="55"/>
                </a:cubicBezTo>
                <a:cubicBezTo>
                  <a:pt x="75" y="55"/>
                  <a:pt x="83" y="47"/>
                  <a:pt x="83" y="38"/>
                </a:cubicBezTo>
                <a:cubicBezTo>
                  <a:pt x="83" y="17"/>
                  <a:pt x="83" y="17"/>
                  <a:pt x="83" y="17"/>
                </a:cubicBezTo>
                <a:cubicBezTo>
                  <a:pt x="83" y="8"/>
                  <a:pt x="75" y="0"/>
                  <a:pt x="66" y="0"/>
                </a:cubicBezTo>
                <a:close/>
                <a:moveTo>
                  <a:pt x="68" y="45"/>
                </a:moveTo>
                <a:cubicBezTo>
                  <a:pt x="17" y="45"/>
                  <a:pt x="17" y="45"/>
                  <a:pt x="17" y="45"/>
                </a:cubicBezTo>
                <a:cubicBezTo>
                  <a:pt x="15" y="45"/>
                  <a:pt x="13" y="43"/>
                  <a:pt x="13" y="41"/>
                </a:cubicBezTo>
                <a:cubicBezTo>
                  <a:pt x="13" y="39"/>
                  <a:pt x="15" y="37"/>
                  <a:pt x="17" y="37"/>
                </a:cubicBezTo>
                <a:cubicBezTo>
                  <a:pt x="68" y="37"/>
                  <a:pt x="68" y="37"/>
                  <a:pt x="68" y="37"/>
                </a:cubicBezTo>
                <a:cubicBezTo>
                  <a:pt x="70" y="37"/>
                  <a:pt x="72" y="39"/>
                  <a:pt x="72" y="41"/>
                </a:cubicBezTo>
                <a:cubicBezTo>
                  <a:pt x="72" y="43"/>
                  <a:pt x="70" y="45"/>
                  <a:pt x="68" y="45"/>
                </a:cubicBezTo>
                <a:close/>
                <a:moveTo>
                  <a:pt x="68" y="33"/>
                </a:moveTo>
                <a:cubicBezTo>
                  <a:pt x="17" y="33"/>
                  <a:pt x="17" y="33"/>
                  <a:pt x="17" y="33"/>
                </a:cubicBezTo>
                <a:cubicBezTo>
                  <a:pt x="15" y="33"/>
                  <a:pt x="13" y="31"/>
                  <a:pt x="13" y="29"/>
                </a:cubicBezTo>
                <a:cubicBezTo>
                  <a:pt x="13" y="27"/>
                  <a:pt x="15" y="25"/>
                  <a:pt x="17" y="25"/>
                </a:cubicBezTo>
                <a:cubicBezTo>
                  <a:pt x="68" y="25"/>
                  <a:pt x="68" y="25"/>
                  <a:pt x="68" y="25"/>
                </a:cubicBezTo>
                <a:cubicBezTo>
                  <a:pt x="70" y="25"/>
                  <a:pt x="72" y="27"/>
                  <a:pt x="72" y="29"/>
                </a:cubicBezTo>
                <a:cubicBezTo>
                  <a:pt x="72" y="31"/>
                  <a:pt x="70" y="33"/>
                  <a:pt x="68" y="33"/>
                </a:cubicBezTo>
                <a:close/>
                <a:moveTo>
                  <a:pt x="68" y="20"/>
                </a:moveTo>
                <a:cubicBezTo>
                  <a:pt x="17" y="20"/>
                  <a:pt x="17" y="20"/>
                  <a:pt x="17" y="20"/>
                </a:cubicBezTo>
                <a:cubicBezTo>
                  <a:pt x="15" y="20"/>
                  <a:pt x="13" y="19"/>
                  <a:pt x="13" y="17"/>
                </a:cubicBezTo>
                <a:cubicBezTo>
                  <a:pt x="13" y="15"/>
                  <a:pt x="15" y="13"/>
                  <a:pt x="17" y="13"/>
                </a:cubicBezTo>
                <a:cubicBezTo>
                  <a:pt x="68" y="13"/>
                  <a:pt x="68" y="13"/>
                  <a:pt x="68" y="13"/>
                </a:cubicBezTo>
                <a:cubicBezTo>
                  <a:pt x="70" y="13"/>
                  <a:pt x="72" y="15"/>
                  <a:pt x="72" y="17"/>
                </a:cubicBezTo>
                <a:cubicBezTo>
                  <a:pt x="72" y="19"/>
                  <a:pt x="70" y="20"/>
                  <a:pt x="68" y="2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39" name="Freeform 248"/>
          <p:cNvSpPr>
            <a:spLocks/>
          </p:cNvSpPr>
          <p:nvPr/>
        </p:nvSpPr>
        <p:spPr bwMode="auto">
          <a:xfrm>
            <a:off x="1262683" y="4120234"/>
            <a:ext cx="167756" cy="67103"/>
          </a:xfrm>
          <a:custGeom>
            <a:avLst/>
            <a:gdLst>
              <a:gd name="T0" fmla="*/ 41 w 42"/>
              <a:gd name="T1" fmla="*/ 13 h 17"/>
              <a:gd name="T2" fmla="*/ 30 w 42"/>
              <a:gd name="T3" fmla="*/ 0 h 17"/>
              <a:gd name="T4" fmla="*/ 11 w 42"/>
              <a:gd name="T5" fmla="*/ 0 h 17"/>
              <a:gd name="T6" fmla="*/ 0 w 42"/>
              <a:gd name="T7" fmla="*/ 13 h 17"/>
              <a:gd name="T8" fmla="*/ 0 w 42"/>
              <a:gd name="T9" fmla="*/ 17 h 17"/>
              <a:gd name="T10" fmla="*/ 4 w 42"/>
              <a:gd name="T11" fmla="*/ 17 h 17"/>
              <a:gd name="T12" fmla="*/ 5 w 42"/>
              <a:gd name="T13" fmla="*/ 13 h 17"/>
              <a:gd name="T14" fmla="*/ 14 w 42"/>
              <a:gd name="T15" fmla="*/ 3 h 17"/>
              <a:gd name="T16" fmla="*/ 28 w 42"/>
              <a:gd name="T17" fmla="*/ 3 h 17"/>
              <a:gd name="T18" fmla="*/ 37 w 42"/>
              <a:gd name="T19" fmla="*/ 13 h 17"/>
              <a:gd name="T20" fmla="*/ 37 w 42"/>
              <a:gd name="T21" fmla="*/ 17 h 17"/>
              <a:gd name="T22" fmla="*/ 42 w 42"/>
              <a:gd name="T23" fmla="*/ 17 h 17"/>
              <a:gd name="T24" fmla="*/ 41 w 42"/>
              <a:gd name="T2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17">
                <a:moveTo>
                  <a:pt x="41" y="13"/>
                </a:moveTo>
                <a:cubicBezTo>
                  <a:pt x="40" y="5"/>
                  <a:pt x="35" y="0"/>
                  <a:pt x="30" y="0"/>
                </a:cubicBezTo>
                <a:cubicBezTo>
                  <a:pt x="11" y="0"/>
                  <a:pt x="11" y="0"/>
                  <a:pt x="11" y="0"/>
                </a:cubicBezTo>
                <a:cubicBezTo>
                  <a:pt x="6" y="0"/>
                  <a:pt x="2" y="5"/>
                  <a:pt x="0" y="13"/>
                </a:cubicBezTo>
                <a:cubicBezTo>
                  <a:pt x="0" y="14"/>
                  <a:pt x="0" y="15"/>
                  <a:pt x="0" y="17"/>
                </a:cubicBezTo>
                <a:cubicBezTo>
                  <a:pt x="4" y="17"/>
                  <a:pt x="4" y="17"/>
                  <a:pt x="4" y="17"/>
                </a:cubicBezTo>
                <a:cubicBezTo>
                  <a:pt x="4" y="15"/>
                  <a:pt x="4" y="14"/>
                  <a:pt x="5" y="13"/>
                </a:cubicBezTo>
                <a:cubicBezTo>
                  <a:pt x="6" y="8"/>
                  <a:pt x="9" y="4"/>
                  <a:pt x="14" y="3"/>
                </a:cubicBezTo>
                <a:cubicBezTo>
                  <a:pt x="28" y="3"/>
                  <a:pt x="28" y="3"/>
                  <a:pt x="28" y="3"/>
                </a:cubicBezTo>
                <a:cubicBezTo>
                  <a:pt x="32" y="4"/>
                  <a:pt x="35" y="8"/>
                  <a:pt x="37" y="13"/>
                </a:cubicBezTo>
                <a:cubicBezTo>
                  <a:pt x="37" y="14"/>
                  <a:pt x="37" y="15"/>
                  <a:pt x="37" y="17"/>
                </a:cubicBezTo>
                <a:cubicBezTo>
                  <a:pt x="42" y="17"/>
                  <a:pt x="42" y="17"/>
                  <a:pt x="42" y="17"/>
                </a:cubicBezTo>
                <a:cubicBezTo>
                  <a:pt x="42" y="15"/>
                  <a:pt x="41" y="14"/>
                  <a:pt x="41" y="1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40" name="Freeform 249"/>
          <p:cNvSpPr>
            <a:spLocks noEditPoints="1"/>
          </p:cNvSpPr>
          <p:nvPr/>
        </p:nvSpPr>
        <p:spPr bwMode="auto">
          <a:xfrm>
            <a:off x="710764" y="4123590"/>
            <a:ext cx="317061" cy="261700"/>
          </a:xfrm>
          <a:custGeom>
            <a:avLst/>
            <a:gdLst>
              <a:gd name="T0" fmla="*/ 63 w 80"/>
              <a:gd name="T1" fmla="*/ 13 h 66"/>
              <a:gd name="T2" fmla="*/ 61 w 80"/>
              <a:gd name="T3" fmla="*/ 13 h 66"/>
              <a:gd name="T4" fmla="*/ 61 w 80"/>
              <a:gd name="T5" fmla="*/ 17 h 66"/>
              <a:gd name="T6" fmla="*/ 61 w 80"/>
              <a:gd name="T7" fmla="*/ 17 h 66"/>
              <a:gd name="T8" fmla="*/ 55 w 80"/>
              <a:gd name="T9" fmla="*/ 17 h 66"/>
              <a:gd name="T10" fmla="*/ 55 w 80"/>
              <a:gd name="T11" fmla="*/ 17 h 66"/>
              <a:gd name="T12" fmla="*/ 54 w 80"/>
              <a:gd name="T13" fmla="*/ 13 h 66"/>
              <a:gd name="T14" fmla="*/ 25 w 80"/>
              <a:gd name="T15" fmla="*/ 13 h 66"/>
              <a:gd name="T16" fmla="*/ 25 w 80"/>
              <a:gd name="T17" fmla="*/ 17 h 66"/>
              <a:gd name="T18" fmla="*/ 25 w 80"/>
              <a:gd name="T19" fmla="*/ 17 h 66"/>
              <a:gd name="T20" fmla="*/ 18 w 80"/>
              <a:gd name="T21" fmla="*/ 17 h 66"/>
              <a:gd name="T22" fmla="*/ 18 w 80"/>
              <a:gd name="T23" fmla="*/ 17 h 66"/>
              <a:gd name="T24" fmla="*/ 19 w 80"/>
              <a:gd name="T25" fmla="*/ 13 h 66"/>
              <a:gd name="T26" fmla="*/ 16 w 80"/>
              <a:gd name="T27" fmla="*/ 13 h 66"/>
              <a:gd name="T28" fmla="*/ 0 w 80"/>
              <a:gd name="T29" fmla="*/ 29 h 66"/>
              <a:gd name="T30" fmla="*/ 0 w 80"/>
              <a:gd name="T31" fmla="*/ 49 h 66"/>
              <a:gd name="T32" fmla="*/ 16 w 80"/>
              <a:gd name="T33" fmla="*/ 66 h 66"/>
              <a:gd name="T34" fmla="*/ 63 w 80"/>
              <a:gd name="T35" fmla="*/ 66 h 66"/>
              <a:gd name="T36" fmla="*/ 80 w 80"/>
              <a:gd name="T37" fmla="*/ 49 h 66"/>
              <a:gd name="T38" fmla="*/ 80 w 80"/>
              <a:gd name="T39" fmla="*/ 29 h 66"/>
              <a:gd name="T40" fmla="*/ 63 w 80"/>
              <a:gd name="T41" fmla="*/ 13 h 66"/>
              <a:gd name="T42" fmla="*/ 24 w 80"/>
              <a:gd name="T43" fmla="*/ 13 h 66"/>
              <a:gd name="T44" fmla="*/ 33 w 80"/>
              <a:gd name="T45" fmla="*/ 3 h 66"/>
              <a:gd name="T46" fmla="*/ 46 w 80"/>
              <a:gd name="T47" fmla="*/ 3 h 66"/>
              <a:gd name="T48" fmla="*/ 55 w 80"/>
              <a:gd name="T49" fmla="*/ 13 h 66"/>
              <a:gd name="T50" fmla="*/ 56 w 80"/>
              <a:gd name="T51" fmla="*/ 16 h 66"/>
              <a:gd name="T52" fmla="*/ 60 w 80"/>
              <a:gd name="T53" fmla="*/ 16 h 66"/>
              <a:gd name="T54" fmla="*/ 60 w 80"/>
              <a:gd name="T55" fmla="*/ 13 h 66"/>
              <a:gd name="T56" fmla="*/ 49 w 80"/>
              <a:gd name="T57" fmla="*/ 0 h 66"/>
              <a:gd name="T58" fmla="*/ 31 w 80"/>
              <a:gd name="T59" fmla="*/ 0 h 66"/>
              <a:gd name="T60" fmla="*/ 20 w 80"/>
              <a:gd name="T61" fmla="*/ 13 h 66"/>
              <a:gd name="T62" fmla="*/ 19 w 80"/>
              <a:gd name="T63" fmla="*/ 16 h 66"/>
              <a:gd name="T64" fmla="*/ 24 w 80"/>
              <a:gd name="T65" fmla="*/ 16 h 66"/>
              <a:gd name="T66" fmla="*/ 24 w 80"/>
              <a:gd name="T67" fmla="*/ 1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0" h="66">
                <a:moveTo>
                  <a:pt x="63" y="13"/>
                </a:moveTo>
                <a:cubicBezTo>
                  <a:pt x="61" y="13"/>
                  <a:pt x="61" y="13"/>
                  <a:pt x="61" y="13"/>
                </a:cubicBezTo>
                <a:cubicBezTo>
                  <a:pt x="61" y="14"/>
                  <a:pt x="61" y="15"/>
                  <a:pt x="61" y="17"/>
                </a:cubicBezTo>
                <a:cubicBezTo>
                  <a:pt x="61" y="17"/>
                  <a:pt x="61" y="17"/>
                  <a:pt x="61" y="17"/>
                </a:cubicBezTo>
                <a:cubicBezTo>
                  <a:pt x="55" y="17"/>
                  <a:pt x="55" y="17"/>
                  <a:pt x="55" y="17"/>
                </a:cubicBezTo>
                <a:cubicBezTo>
                  <a:pt x="55" y="17"/>
                  <a:pt x="55" y="17"/>
                  <a:pt x="55" y="17"/>
                </a:cubicBezTo>
                <a:cubicBezTo>
                  <a:pt x="55" y="15"/>
                  <a:pt x="55" y="14"/>
                  <a:pt x="54" y="13"/>
                </a:cubicBezTo>
                <a:cubicBezTo>
                  <a:pt x="25" y="13"/>
                  <a:pt x="25" y="13"/>
                  <a:pt x="25" y="13"/>
                </a:cubicBezTo>
                <a:cubicBezTo>
                  <a:pt x="25" y="14"/>
                  <a:pt x="25" y="15"/>
                  <a:pt x="25" y="17"/>
                </a:cubicBezTo>
                <a:cubicBezTo>
                  <a:pt x="25" y="17"/>
                  <a:pt x="25" y="17"/>
                  <a:pt x="25" y="17"/>
                </a:cubicBezTo>
                <a:cubicBezTo>
                  <a:pt x="18" y="17"/>
                  <a:pt x="18" y="17"/>
                  <a:pt x="18" y="17"/>
                </a:cubicBezTo>
                <a:cubicBezTo>
                  <a:pt x="18" y="17"/>
                  <a:pt x="18" y="17"/>
                  <a:pt x="18" y="17"/>
                </a:cubicBezTo>
                <a:cubicBezTo>
                  <a:pt x="18" y="15"/>
                  <a:pt x="19" y="14"/>
                  <a:pt x="19" y="13"/>
                </a:cubicBezTo>
                <a:cubicBezTo>
                  <a:pt x="16" y="13"/>
                  <a:pt x="16" y="13"/>
                  <a:pt x="16" y="13"/>
                </a:cubicBezTo>
                <a:cubicBezTo>
                  <a:pt x="7" y="13"/>
                  <a:pt x="0" y="20"/>
                  <a:pt x="0" y="29"/>
                </a:cubicBezTo>
                <a:cubicBezTo>
                  <a:pt x="0" y="49"/>
                  <a:pt x="0" y="49"/>
                  <a:pt x="0" y="49"/>
                </a:cubicBezTo>
                <a:cubicBezTo>
                  <a:pt x="0" y="58"/>
                  <a:pt x="7" y="66"/>
                  <a:pt x="16" y="66"/>
                </a:cubicBezTo>
                <a:cubicBezTo>
                  <a:pt x="63" y="66"/>
                  <a:pt x="63" y="66"/>
                  <a:pt x="63" y="66"/>
                </a:cubicBezTo>
                <a:cubicBezTo>
                  <a:pt x="72" y="66"/>
                  <a:pt x="80" y="58"/>
                  <a:pt x="80" y="49"/>
                </a:cubicBezTo>
                <a:cubicBezTo>
                  <a:pt x="80" y="29"/>
                  <a:pt x="80" y="29"/>
                  <a:pt x="80" y="29"/>
                </a:cubicBezTo>
                <a:cubicBezTo>
                  <a:pt x="80" y="20"/>
                  <a:pt x="72" y="13"/>
                  <a:pt x="63" y="13"/>
                </a:cubicBezTo>
                <a:close/>
                <a:moveTo>
                  <a:pt x="24" y="13"/>
                </a:moveTo>
                <a:cubicBezTo>
                  <a:pt x="25" y="7"/>
                  <a:pt x="29" y="4"/>
                  <a:pt x="33" y="3"/>
                </a:cubicBezTo>
                <a:cubicBezTo>
                  <a:pt x="46" y="3"/>
                  <a:pt x="46" y="3"/>
                  <a:pt x="46" y="3"/>
                </a:cubicBezTo>
                <a:cubicBezTo>
                  <a:pt x="51" y="4"/>
                  <a:pt x="54" y="7"/>
                  <a:pt x="55" y="13"/>
                </a:cubicBezTo>
                <a:cubicBezTo>
                  <a:pt x="56" y="14"/>
                  <a:pt x="56" y="15"/>
                  <a:pt x="56" y="16"/>
                </a:cubicBezTo>
                <a:cubicBezTo>
                  <a:pt x="60" y="16"/>
                  <a:pt x="60" y="16"/>
                  <a:pt x="60" y="16"/>
                </a:cubicBezTo>
                <a:cubicBezTo>
                  <a:pt x="60" y="15"/>
                  <a:pt x="60" y="14"/>
                  <a:pt x="60" y="13"/>
                </a:cubicBezTo>
                <a:cubicBezTo>
                  <a:pt x="58" y="5"/>
                  <a:pt x="54" y="0"/>
                  <a:pt x="49" y="0"/>
                </a:cubicBezTo>
                <a:cubicBezTo>
                  <a:pt x="31" y="0"/>
                  <a:pt x="31" y="0"/>
                  <a:pt x="31" y="0"/>
                </a:cubicBezTo>
                <a:cubicBezTo>
                  <a:pt x="26" y="0"/>
                  <a:pt x="21" y="5"/>
                  <a:pt x="20" y="13"/>
                </a:cubicBezTo>
                <a:cubicBezTo>
                  <a:pt x="20" y="14"/>
                  <a:pt x="20" y="15"/>
                  <a:pt x="19" y="16"/>
                </a:cubicBezTo>
                <a:cubicBezTo>
                  <a:pt x="24" y="16"/>
                  <a:pt x="24" y="16"/>
                  <a:pt x="24" y="16"/>
                </a:cubicBezTo>
                <a:cubicBezTo>
                  <a:pt x="24" y="15"/>
                  <a:pt x="24" y="14"/>
                  <a:pt x="24" y="1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41" name="Freeform 250"/>
          <p:cNvSpPr>
            <a:spLocks/>
          </p:cNvSpPr>
          <p:nvPr/>
        </p:nvSpPr>
        <p:spPr bwMode="auto">
          <a:xfrm>
            <a:off x="1712271" y="4242696"/>
            <a:ext cx="281832" cy="139239"/>
          </a:xfrm>
          <a:custGeom>
            <a:avLst/>
            <a:gdLst>
              <a:gd name="T0" fmla="*/ 44 w 71"/>
              <a:gd name="T1" fmla="*/ 6 h 35"/>
              <a:gd name="T2" fmla="*/ 42 w 71"/>
              <a:gd name="T3" fmla="*/ 8 h 35"/>
              <a:gd name="T4" fmla="*/ 29 w 71"/>
              <a:gd name="T5" fmla="*/ 8 h 35"/>
              <a:gd name="T6" fmla="*/ 27 w 71"/>
              <a:gd name="T7" fmla="*/ 6 h 35"/>
              <a:gd name="T8" fmla="*/ 27 w 71"/>
              <a:gd name="T9" fmla="*/ 0 h 35"/>
              <a:gd name="T10" fmla="*/ 0 w 71"/>
              <a:gd name="T11" fmla="*/ 0 h 35"/>
              <a:gd name="T12" fmla="*/ 0 w 71"/>
              <a:gd name="T13" fmla="*/ 28 h 35"/>
              <a:gd name="T14" fmla="*/ 7 w 71"/>
              <a:gd name="T15" fmla="*/ 35 h 35"/>
              <a:gd name="T16" fmla="*/ 64 w 71"/>
              <a:gd name="T17" fmla="*/ 35 h 35"/>
              <a:gd name="T18" fmla="*/ 71 w 71"/>
              <a:gd name="T19" fmla="*/ 28 h 35"/>
              <a:gd name="T20" fmla="*/ 71 w 71"/>
              <a:gd name="T21" fmla="*/ 0 h 35"/>
              <a:gd name="T22" fmla="*/ 44 w 71"/>
              <a:gd name="T23" fmla="*/ 0 h 35"/>
              <a:gd name="T24" fmla="*/ 44 w 71"/>
              <a:gd name="T25"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35">
                <a:moveTo>
                  <a:pt x="44" y="6"/>
                </a:moveTo>
                <a:cubicBezTo>
                  <a:pt x="44" y="7"/>
                  <a:pt x="43" y="8"/>
                  <a:pt x="42" y="8"/>
                </a:cubicBezTo>
                <a:cubicBezTo>
                  <a:pt x="29" y="8"/>
                  <a:pt x="29" y="8"/>
                  <a:pt x="29" y="8"/>
                </a:cubicBezTo>
                <a:cubicBezTo>
                  <a:pt x="28" y="8"/>
                  <a:pt x="27" y="7"/>
                  <a:pt x="27" y="6"/>
                </a:cubicBezTo>
                <a:cubicBezTo>
                  <a:pt x="27" y="0"/>
                  <a:pt x="27" y="0"/>
                  <a:pt x="27" y="0"/>
                </a:cubicBezTo>
                <a:cubicBezTo>
                  <a:pt x="0" y="0"/>
                  <a:pt x="0" y="0"/>
                  <a:pt x="0" y="0"/>
                </a:cubicBezTo>
                <a:cubicBezTo>
                  <a:pt x="0" y="28"/>
                  <a:pt x="0" y="28"/>
                  <a:pt x="0" y="28"/>
                </a:cubicBezTo>
                <a:cubicBezTo>
                  <a:pt x="0" y="31"/>
                  <a:pt x="3" y="35"/>
                  <a:pt x="7" y="35"/>
                </a:cubicBezTo>
                <a:cubicBezTo>
                  <a:pt x="64" y="35"/>
                  <a:pt x="64" y="35"/>
                  <a:pt x="64" y="35"/>
                </a:cubicBezTo>
                <a:cubicBezTo>
                  <a:pt x="68" y="35"/>
                  <a:pt x="71" y="31"/>
                  <a:pt x="71" y="28"/>
                </a:cubicBezTo>
                <a:cubicBezTo>
                  <a:pt x="71" y="0"/>
                  <a:pt x="71" y="0"/>
                  <a:pt x="71" y="0"/>
                </a:cubicBezTo>
                <a:cubicBezTo>
                  <a:pt x="44" y="0"/>
                  <a:pt x="44" y="0"/>
                  <a:pt x="44" y="0"/>
                </a:cubicBezTo>
                <a:lnTo>
                  <a:pt x="44" y="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42" name="Freeform 251"/>
          <p:cNvSpPr>
            <a:spLocks noEditPoints="1"/>
          </p:cNvSpPr>
          <p:nvPr/>
        </p:nvSpPr>
        <p:spPr bwMode="auto">
          <a:xfrm>
            <a:off x="1712271" y="4126944"/>
            <a:ext cx="281832" cy="107364"/>
          </a:xfrm>
          <a:custGeom>
            <a:avLst/>
            <a:gdLst>
              <a:gd name="T0" fmla="*/ 64 w 71"/>
              <a:gd name="T1" fmla="*/ 12 h 27"/>
              <a:gd name="T2" fmla="*/ 47 w 71"/>
              <a:gd name="T3" fmla="*/ 12 h 27"/>
              <a:gd name="T4" fmla="*/ 47 w 71"/>
              <a:gd name="T5" fmla="*/ 5 h 27"/>
              <a:gd name="T6" fmla="*/ 43 w 71"/>
              <a:gd name="T7" fmla="*/ 0 h 27"/>
              <a:gd name="T8" fmla="*/ 28 w 71"/>
              <a:gd name="T9" fmla="*/ 0 h 27"/>
              <a:gd name="T10" fmla="*/ 23 w 71"/>
              <a:gd name="T11" fmla="*/ 5 h 27"/>
              <a:gd name="T12" fmla="*/ 23 w 71"/>
              <a:gd name="T13" fmla="*/ 12 h 27"/>
              <a:gd name="T14" fmla="*/ 7 w 71"/>
              <a:gd name="T15" fmla="*/ 12 h 27"/>
              <a:gd name="T16" fmla="*/ 0 w 71"/>
              <a:gd name="T17" fmla="*/ 19 h 27"/>
              <a:gd name="T18" fmla="*/ 0 w 71"/>
              <a:gd name="T19" fmla="*/ 27 h 27"/>
              <a:gd name="T20" fmla="*/ 71 w 71"/>
              <a:gd name="T21" fmla="*/ 27 h 27"/>
              <a:gd name="T22" fmla="*/ 71 w 71"/>
              <a:gd name="T23" fmla="*/ 19 h 27"/>
              <a:gd name="T24" fmla="*/ 64 w 71"/>
              <a:gd name="T25" fmla="*/ 12 h 27"/>
              <a:gd name="T26" fmla="*/ 28 w 71"/>
              <a:gd name="T27" fmla="*/ 5 h 27"/>
              <a:gd name="T28" fmla="*/ 43 w 71"/>
              <a:gd name="T29" fmla="*/ 5 h 27"/>
              <a:gd name="T30" fmla="*/ 43 w 71"/>
              <a:gd name="T31" fmla="*/ 12 h 27"/>
              <a:gd name="T32" fmla="*/ 28 w 71"/>
              <a:gd name="T33" fmla="*/ 12 h 27"/>
              <a:gd name="T34" fmla="*/ 28 w 71"/>
              <a:gd name="T3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27">
                <a:moveTo>
                  <a:pt x="64" y="12"/>
                </a:moveTo>
                <a:cubicBezTo>
                  <a:pt x="47" y="12"/>
                  <a:pt x="47" y="12"/>
                  <a:pt x="47" y="12"/>
                </a:cubicBezTo>
                <a:cubicBezTo>
                  <a:pt x="47" y="5"/>
                  <a:pt x="47" y="5"/>
                  <a:pt x="47" y="5"/>
                </a:cubicBezTo>
                <a:cubicBezTo>
                  <a:pt x="47" y="2"/>
                  <a:pt x="45" y="0"/>
                  <a:pt x="43" y="0"/>
                </a:cubicBezTo>
                <a:cubicBezTo>
                  <a:pt x="28" y="0"/>
                  <a:pt x="28" y="0"/>
                  <a:pt x="28" y="0"/>
                </a:cubicBezTo>
                <a:cubicBezTo>
                  <a:pt x="25" y="0"/>
                  <a:pt x="23" y="2"/>
                  <a:pt x="23" y="5"/>
                </a:cubicBezTo>
                <a:cubicBezTo>
                  <a:pt x="23" y="12"/>
                  <a:pt x="23" y="12"/>
                  <a:pt x="23" y="12"/>
                </a:cubicBezTo>
                <a:cubicBezTo>
                  <a:pt x="7" y="12"/>
                  <a:pt x="7" y="12"/>
                  <a:pt x="7" y="12"/>
                </a:cubicBezTo>
                <a:cubicBezTo>
                  <a:pt x="3" y="12"/>
                  <a:pt x="0" y="15"/>
                  <a:pt x="0" y="19"/>
                </a:cubicBezTo>
                <a:cubicBezTo>
                  <a:pt x="0" y="27"/>
                  <a:pt x="0" y="27"/>
                  <a:pt x="0" y="27"/>
                </a:cubicBezTo>
                <a:cubicBezTo>
                  <a:pt x="71" y="27"/>
                  <a:pt x="71" y="27"/>
                  <a:pt x="71" y="27"/>
                </a:cubicBezTo>
                <a:cubicBezTo>
                  <a:pt x="71" y="19"/>
                  <a:pt x="71" y="19"/>
                  <a:pt x="71" y="19"/>
                </a:cubicBezTo>
                <a:cubicBezTo>
                  <a:pt x="71" y="15"/>
                  <a:pt x="68" y="12"/>
                  <a:pt x="64" y="12"/>
                </a:cubicBezTo>
                <a:close/>
                <a:moveTo>
                  <a:pt x="28" y="5"/>
                </a:moveTo>
                <a:cubicBezTo>
                  <a:pt x="43" y="5"/>
                  <a:pt x="43" y="5"/>
                  <a:pt x="43" y="5"/>
                </a:cubicBezTo>
                <a:cubicBezTo>
                  <a:pt x="43" y="12"/>
                  <a:pt x="43" y="12"/>
                  <a:pt x="43" y="12"/>
                </a:cubicBezTo>
                <a:cubicBezTo>
                  <a:pt x="28" y="12"/>
                  <a:pt x="28" y="12"/>
                  <a:pt x="28" y="12"/>
                </a:cubicBezTo>
                <a:lnTo>
                  <a:pt x="28" y="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43" name="Freeform 252"/>
          <p:cNvSpPr>
            <a:spLocks noEditPoints="1"/>
          </p:cNvSpPr>
          <p:nvPr/>
        </p:nvSpPr>
        <p:spPr bwMode="auto">
          <a:xfrm>
            <a:off x="3106328" y="5677016"/>
            <a:ext cx="416036" cy="226472"/>
          </a:xfrm>
          <a:custGeom>
            <a:avLst/>
            <a:gdLst>
              <a:gd name="T0" fmla="*/ 94 w 105"/>
              <a:gd name="T1" fmla="*/ 24 h 57"/>
              <a:gd name="T2" fmla="*/ 67 w 105"/>
              <a:gd name="T3" fmla="*/ 1 h 57"/>
              <a:gd name="T4" fmla="*/ 64 w 105"/>
              <a:gd name="T5" fmla="*/ 1 h 57"/>
              <a:gd name="T6" fmla="*/ 64 w 105"/>
              <a:gd name="T7" fmla="*/ 4 h 57"/>
              <a:gd name="T8" fmla="*/ 88 w 105"/>
              <a:gd name="T9" fmla="*/ 24 h 57"/>
              <a:gd name="T10" fmla="*/ 68 w 105"/>
              <a:gd name="T11" fmla="*/ 24 h 57"/>
              <a:gd name="T12" fmla="*/ 56 w 105"/>
              <a:gd name="T13" fmla="*/ 37 h 57"/>
              <a:gd name="T14" fmla="*/ 56 w 105"/>
              <a:gd name="T15" fmla="*/ 37 h 57"/>
              <a:gd name="T16" fmla="*/ 50 w 105"/>
              <a:gd name="T17" fmla="*/ 37 h 57"/>
              <a:gd name="T18" fmla="*/ 50 w 105"/>
              <a:gd name="T19" fmla="*/ 37 h 57"/>
              <a:gd name="T20" fmla="*/ 38 w 105"/>
              <a:gd name="T21" fmla="*/ 24 h 57"/>
              <a:gd name="T22" fmla="*/ 18 w 105"/>
              <a:gd name="T23" fmla="*/ 24 h 57"/>
              <a:gd name="T24" fmla="*/ 42 w 105"/>
              <a:gd name="T25" fmla="*/ 4 h 57"/>
              <a:gd name="T26" fmla="*/ 42 w 105"/>
              <a:gd name="T27" fmla="*/ 1 h 57"/>
              <a:gd name="T28" fmla="*/ 39 w 105"/>
              <a:gd name="T29" fmla="*/ 1 h 57"/>
              <a:gd name="T30" fmla="*/ 12 w 105"/>
              <a:gd name="T31" fmla="*/ 24 h 57"/>
              <a:gd name="T32" fmla="*/ 1 w 105"/>
              <a:gd name="T33" fmla="*/ 34 h 57"/>
              <a:gd name="T34" fmla="*/ 0 w 105"/>
              <a:gd name="T35" fmla="*/ 36 h 57"/>
              <a:gd name="T36" fmla="*/ 0 w 105"/>
              <a:gd name="T37" fmla="*/ 37 h 57"/>
              <a:gd name="T38" fmla="*/ 0 w 105"/>
              <a:gd name="T39" fmla="*/ 45 h 57"/>
              <a:gd name="T40" fmla="*/ 13 w 105"/>
              <a:gd name="T41" fmla="*/ 57 h 57"/>
              <a:gd name="T42" fmla="*/ 38 w 105"/>
              <a:gd name="T43" fmla="*/ 57 h 57"/>
              <a:gd name="T44" fmla="*/ 50 w 105"/>
              <a:gd name="T45" fmla="*/ 45 h 57"/>
              <a:gd name="T46" fmla="*/ 50 w 105"/>
              <a:gd name="T47" fmla="*/ 45 h 57"/>
              <a:gd name="T48" fmla="*/ 56 w 105"/>
              <a:gd name="T49" fmla="*/ 45 h 57"/>
              <a:gd name="T50" fmla="*/ 56 w 105"/>
              <a:gd name="T51" fmla="*/ 45 h 57"/>
              <a:gd name="T52" fmla="*/ 68 w 105"/>
              <a:gd name="T53" fmla="*/ 57 h 57"/>
              <a:gd name="T54" fmla="*/ 93 w 105"/>
              <a:gd name="T55" fmla="*/ 57 h 57"/>
              <a:gd name="T56" fmla="*/ 105 w 105"/>
              <a:gd name="T57" fmla="*/ 45 h 57"/>
              <a:gd name="T58" fmla="*/ 105 w 105"/>
              <a:gd name="T59" fmla="*/ 37 h 57"/>
              <a:gd name="T60" fmla="*/ 94 w 105"/>
              <a:gd name="T61" fmla="*/ 24 h 57"/>
              <a:gd name="T62" fmla="*/ 46 w 105"/>
              <a:gd name="T63" fmla="*/ 45 h 57"/>
              <a:gd name="T64" fmla="*/ 38 w 105"/>
              <a:gd name="T65" fmla="*/ 53 h 57"/>
              <a:gd name="T66" fmla="*/ 13 w 105"/>
              <a:gd name="T67" fmla="*/ 53 h 57"/>
              <a:gd name="T68" fmla="*/ 4 w 105"/>
              <a:gd name="T69" fmla="*/ 45 h 57"/>
              <a:gd name="T70" fmla="*/ 4 w 105"/>
              <a:gd name="T71" fmla="*/ 37 h 57"/>
              <a:gd name="T72" fmla="*/ 4 w 105"/>
              <a:gd name="T73" fmla="*/ 36 h 57"/>
              <a:gd name="T74" fmla="*/ 6 w 105"/>
              <a:gd name="T75" fmla="*/ 32 h 57"/>
              <a:gd name="T76" fmla="*/ 9 w 105"/>
              <a:gd name="T77" fmla="*/ 29 h 57"/>
              <a:gd name="T78" fmla="*/ 13 w 105"/>
              <a:gd name="T79" fmla="*/ 29 h 57"/>
              <a:gd name="T80" fmla="*/ 13 w 105"/>
              <a:gd name="T81" fmla="*/ 29 h 57"/>
              <a:gd name="T82" fmla="*/ 38 w 105"/>
              <a:gd name="T83" fmla="*/ 29 h 57"/>
              <a:gd name="T84" fmla="*/ 46 w 105"/>
              <a:gd name="T85" fmla="*/ 37 h 57"/>
              <a:gd name="T86" fmla="*/ 46 w 105"/>
              <a:gd name="T87" fmla="*/ 39 h 57"/>
              <a:gd name="T88" fmla="*/ 46 w 105"/>
              <a:gd name="T89" fmla="*/ 43 h 57"/>
              <a:gd name="T90" fmla="*/ 46 w 105"/>
              <a:gd name="T91" fmla="*/ 45 h 57"/>
              <a:gd name="T92" fmla="*/ 101 w 105"/>
              <a:gd name="T93" fmla="*/ 45 h 57"/>
              <a:gd name="T94" fmla="*/ 93 w 105"/>
              <a:gd name="T95" fmla="*/ 53 h 57"/>
              <a:gd name="T96" fmla="*/ 68 w 105"/>
              <a:gd name="T97" fmla="*/ 53 h 57"/>
              <a:gd name="T98" fmla="*/ 60 w 105"/>
              <a:gd name="T99" fmla="*/ 45 h 57"/>
              <a:gd name="T100" fmla="*/ 60 w 105"/>
              <a:gd name="T101" fmla="*/ 43 h 57"/>
              <a:gd name="T102" fmla="*/ 60 w 105"/>
              <a:gd name="T103" fmla="*/ 39 h 57"/>
              <a:gd name="T104" fmla="*/ 60 w 105"/>
              <a:gd name="T105" fmla="*/ 37 h 57"/>
              <a:gd name="T106" fmla="*/ 68 w 105"/>
              <a:gd name="T107" fmla="*/ 29 h 57"/>
              <a:gd name="T108" fmla="*/ 92 w 105"/>
              <a:gd name="T109" fmla="*/ 29 h 57"/>
              <a:gd name="T110" fmla="*/ 93 w 105"/>
              <a:gd name="T111" fmla="*/ 29 h 57"/>
              <a:gd name="T112" fmla="*/ 96 w 105"/>
              <a:gd name="T113" fmla="*/ 29 h 57"/>
              <a:gd name="T114" fmla="*/ 100 w 105"/>
              <a:gd name="T115" fmla="*/ 33 h 57"/>
              <a:gd name="T116" fmla="*/ 101 w 105"/>
              <a:gd name="T117" fmla="*/ 36 h 57"/>
              <a:gd name="T118" fmla="*/ 101 w 105"/>
              <a:gd name="T119" fmla="*/ 37 h 57"/>
              <a:gd name="T120" fmla="*/ 101 w 105"/>
              <a:gd name="T121" fmla="*/ 4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57">
                <a:moveTo>
                  <a:pt x="94" y="24"/>
                </a:moveTo>
                <a:cubicBezTo>
                  <a:pt x="67" y="1"/>
                  <a:pt x="67" y="1"/>
                  <a:pt x="67" y="1"/>
                </a:cubicBezTo>
                <a:cubicBezTo>
                  <a:pt x="66" y="0"/>
                  <a:pt x="64" y="1"/>
                  <a:pt x="64" y="1"/>
                </a:cubicBezTo>
                <a:cubicBezTo>
                  <a:pt x="63" y="2"/>
                  <a:pt x="63" y="4"/>
                  <a:pt x="64" y="4"/>
                </a:cubicBezTo>
                <a:cubicBezTo>
                  <a:pt x="88" y="24"/>
                  <a:pt x="88" y="24"/>
                  <a:pt x="88" y="24"/>
                </a:cubicBezTo>
                <a:cubicBezTo>
                  <a:pt x="68" y="24"/>
                  <a:pt x="68" y="24"/>
                  <a:pt x="68" y="24"/>
                </a:cubicBezTo>
                <a:cubicBezTo>
                  <a:pt x="61" y="24"/>
                  <a:pt x="56" y="30"/>
                  <a:pt x="56" y="37"/>
                </a:cubicBezTo>
                <a:cubicBezTo>
                  <a:pt x="56" y="37"/>
                  <a:pt x="56" y="37"/>
                  <a:pt x="56" y="37"/>
                </a:cubicBezTo>
                <a:cubicBezTo>
                  <a:pt x="50" y="37"/>
                  <a:pt x="50" y="37"/>
                  <a:pt x="50" y="37"/>
                </a:cubicBezTo>
                <a:cubicBezTo>
                  <a:pt x="50" y="37"/>
                  <a:pt x="50" y="37"/>
                  <a:pt x="50" y="37"/>
                </a:cubicBezTo>
                <a:cubicBezTo>
                  <a:pt x="50" y="30"/>
                  <a:pt x="44" y="24"/>
                  <a:pt x="38" y="24"/>
                </a:cubicBezTo>
                <a:cubicBezTo>
                  <a:pt x="18" y="24"/>
                  <a:pt x="18" y="24"/>
                  <a:pt x="18" y="24"/>
                </a:cubicBezTo>
                <a:cubicBezTo>
                  <a:pt x="42" y="4"/>
                  <a:pt x="42" y="4"/>
                  <a:pt x="42" y="4"/>
                </a:cubicBezTo>
                <a:cubicBezTo>
                  <a:pt x="43" y="4"/>
                  <a:pt x="43" y="2"/>
                  <a:pt x="42" y="1"/>
                </a:cubicBezTo>
                <a:cubicBezTo>
                  <a:pt x="41" y="1"/>
                  <a:pt x="40" y="0"/>
                  <a:pt x="39" y="1"/>
                </a:cubicBezTo>
                <a:cubicBezTo>
                  <a:pt x="12" y="24"/>
                  <a:pt x="12" y="24"/>
                  <a:pt x="12" y="24"/>
                </a:cubicBezTo>
                <a:cubicBezTo>
                  <a:pt x="6" y="25"/>
                  <a:pt x="2" y="29"/>
                  <a:pt x="1" y="34"/>
                </a:cubicBezTo>
                <a:cubicBezTo>
                  <a:pt x="1" y="35"/>
                  <a:pt x="0" y="35"/>
                  <a:pt x="0" y="36"/>
                </a:cubicBezTo>
                <a:cubicBezTo>
                  <a:pt x="0" y="37"/>
                  <a:pt x="0" y="37"/>
                  <a:pt x="0" y="37"/>
                </a:cubicBezTo>
                <a:cubicBezTo>
                  <a:pt x="0" y="45"/>
                  <a:pt x="0" y="45"/>
                  <a:pt x="0" y="45"/>
                </a:cubicBezTo>
                <a:cubicBezTo>
                  <a:pt x="0" y="52"/>
                  <a:pt x="6" y="57"/>
                  <a:pt x="13" y="57"/>
                </a:cubicBezTo>
                <a:cubicBezTo>
                  <a:pt x="38" y="57"/>
                  <a:pt x="38" y="57"/>
                  <a:pt x="38" y="57"/>
                </a:cubicBezTo>
                <a:cubicBezTo>
                  <a:pt x="44" y="57"/>
                  <a:pt x="50" y="52"/>
                  <a:pt x="50" y="45"/>
                </a:cubicBezTo>
                <a:cubicBezTo>
                  <a:pt x="50" y="45"/>
                  <a:pt x="50" y="45"/>
                  <a:pt x="50" y="45"/>
                </a:cubicBezTo>
                <a:cubicBezTo>
                  <a:pt x="56" y="45"/>
                  <a:pt x="56" y="45"/>
                  <a:pt x="56" y="45"/>
                </a:cubicBezTo>
                <a:cubicBezTo>
                  <a:pt x="56" y="45"/>
                  <a:pt x="56" y="45"/>
                  <a:pt x="56" y="45"/>
                </a:cubicBezTo>
                <a:cubicBezTo>
                  <a:pt x="56" y="52"/>
                  <a:pt x="61" y="57"/>
                  <a:pt x="68" y="57"/>
                </a:cubicBezTo>
                <a:cubicBezTo>
                  <a:pt x="93" y="57"/>
                  <a:pt x="93" y="57"/>
                  <a:pt x="93" y="57"/>
                </a:cubicBezTo>
                <a:cubicBezTo>
                  <a:pt x="100" y="57"/>
                  <a:pt x="105" y="52"/>
                  <a:pt x="105" y="45"/>
                </a:cubicBezTo>
                <a:cubicBezTo>
                  <a:pt x="105" y="37"/>
                  <a:pt x="105" y="37"/>
                  <a:pt x="105" y="37"/>
                </a:cubicBezTo>
                <a:cubicBezTo>
                  <a:pt x="105" y="30"/>
                  <a:pt x="100" y="25"/>
                  <a:pt x="94" y="24"/>
                </a:cubicBezTo>
                <a:close/>
                <a:moveTo>
                  <a:pt x="46" y="45"/>
                </a:moveTo>
                <a:cubicBezTo>
                  <a:pt x="46" y="49"/>
                  <a:pt x="42" y="53"/>
                  <a:pt x="38" y="53"/>
                </a:cubicBezTo>
                <a:cubicBezTo>
                  <a:pt x="13" y="53"/>
                  <a:pt x="13" y="53"/>
                  <a:pt x="13" y="53"/>
                </a:cubicBezTo>
                <a:cubicBezTo>
                  <a:pt x="8" y="53"/>
                  <a:pt x="4" y="49"/>
                  <a:pt x="4" y="45"/>
                </a:cubicBezTo>
                <a:cubicBezTo>
                  <a:pt x="4" y="37"/>
                  <a:pt x="4" y="37"/>
                  <a:pt x="4" y="37"/>
                </a:cubicBezTo>
                <a:cubicBezTo>
                  <a:pt x="4" y="36"/>
                  <a:pt x="4" y="36"/>
                  <a:pt x="4" y="36"/>
                </a:cubicBezTo>
                <a:cubicBezTo>
                  <a:pt x="5" y="35"/>
                  <a:pt x="5" y="33"/>
                  <a:pt x="6" y="32"/>
                </a:cubicBezTo>
                <a:cubicBezTo>
                  <a:pt x="7" y="31"/>
                  <a:pt x="8" y="30"/>
                  <a:pt x="9" y="29"/>
                </a:cubicBezTo>
                <a:cubicBezTo>
                  <a:pt x="10" y="29"/>
                  <a:pt x="11" y="29"/>
                  <a:pt x="13" y="29"/>
                </a:cubicBezTo>
                <a:cubicBezTo>
                  <a:pt x="13" y="29"/>
                  <a:pt x="13" y="29"/>
                  <a:pt x="13" y="29"/>
                </a:cubicBezTo>
                <a:cubicBezTo>
                  <a:pt x="38" y="29"/>
                  <a:pt x="38" y="29"/>
                  <a:pt x="38" y="29"/>
                </a:cubicBezTo>
                <a:cubicBezTo>
                  <a:pt x="42" y="29"/>
                  <a:pt x="46" y="32"/>
                  <a:pt x="46" y="37"/>
                </a:cubicBezTo>
                <a:cubicBezTo>
                  <a:pt x="46" y="39"/>
                  <a:pt x="46" y="39"/>
                  <a:pt x="46" y="39"/>
                </a:cubicBezTo>
                <a:cubicBezTo>
                  <a:pt x="46" y="43"/>
                  <a:pt x="46" y="43"/>
                  <a:pt x="46" y="43"/>
                </a:cubicBezTo>
                <a:lnTo>
                  <a:pt x="46" y="45"/>
                </a:lnTo>
                <a:close/>
                <a:moveTo>
                  <a:pt x="101" y="45"/>
                </a:moveTo>
                <a:cubicBezTo>
                  <a:pt x="101" y="49"/>
                  <a:pt x="98" y="53"/>
                  <a:pt x="93" y="53"/>
                </a:cubicBezTo>
                <a:cubicBezTo>
                  <a:pt x="68" y="53"/>
                  <a:pt x="68" y="53"/>
                  <a:pt x="68" y="53"/>
                </a:cubicBezTo>
                <a:cubicBezTo>
                  <a:pt x="64" y="53"/>
                  <a:pt x="60" y="49"/>
                  <a:pt x="60" y="45"/>
                </a:cubicBezTo>
                <a:cubicBezTo>
                  <a:pt x="60" y="43"/>
                  <a:pt x="60" y="43"/>
                  <a:pt x="60" y="43"/>
                </a:cubicBezTo>
                <a:cubicBezTo>
                  <a:pt x="60" y="39"/>
                  <a:pt x="60" y="39"/>
                  <a:pt x="60" y="39"/>
                </a:cubicBezTo>
                <a:cubicBezTo>
                  <a:pt x="60" y="37"/>
                  <a:pt x="60" y="37"/>
                  <a:pt x="60" y="37"/>
                </a:cubicBezTo>
                <a:cubicBezTo>
                  <a:pt x="60" y="32"/>
                  <a:pt x="64" y="29"/>
                  <a:pt x="68" y="29"/>
                </a:cubicBezTo>
                <a:cubicBezTo>
                  <a:pt x="92" y="29"/>
                  <a:pt x="92" y="29"/>
                  <a:pt x="92" y="29"/>
                </a:cubicBezTo>
                <a:cubicBezTo>
                  <a:pt x="93" y="29"/>
                  <a:pt x="93" y="29"/>
                  <a:pt x="93" y="29"/>
                </a:cubicBezTo>
                <a:cubicBezTo>
                  <a:pt x="94" y="29"/>
                  <a:pt x="95" y="29"/>
                  <a:pt x="96" y="29"/>
                </a:cubicBezTo>
                <a:cubicBezTo>
                  <a:pt x="98" y="30"/>
                  <a:pt x="99" y="31"/>
                  <a:pt x="100" y="33"/>
                </a:cubicBezTo>
                <a:cubicBezTo>
                  <a:pt x="101" y="34"/>
                  <a:pt x="101" y="35"/>
                  <a:pt x="101" y="36"/>
                </a:cubicBezTo>
                <a:cubicBezTo>
                  <a:pt x="101" y="37"/>
                  <a:pt x="101" y="37"/>
                  <a:pt x="101" y="37"/>
                </a:cubicBezTo>
                <a:lnTo>
                  <a:pt x="101" y="4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44" name="Freeform 253"/>
          <p:cNvSpPr>
            <a:spLocks/>
          </p:cNvSpPr>
          <p:nvPr/>
        </p:nvSpPr>
        <p:spPr bwMode="auto">
          <a:xfrm>
            <a:off x="4663110" y="5685404"/>
            <a:ext cx="226472" cy="244925"/>
          </a:xfrm>
          <a:custGeom>
            <a:avLst/>
            <a:gdLst>
              <a:gd name="T0" fmla="*/ 0 w 57"/>
              <a:gd name="T1" fmla="*/ 26 h 62"/>
              <a:gd name="T2" fmla="*/ 0 w 57"/>
              <a:gd name="T3" fmla="*/ 59 h 62"/>
              <a:gd name="T4" fmla="*/ 2 w 57"/>
              <a:gd name="T5" fmla="*/ 62 h 62"/>
              <a:gd name="T6" fmla="*/ 4 w 57"/>
              <a:gd name="T7" fmla="*/ 62 h 62"/>
              <a:gd name="T8" fmla="*/ 19 w 57"/>
              <a:gd name="T9" fmla="*/ 62 h 62"/>
              <a:gd name="T10" fmla="*/ 21 w 57"/>
              <a:gd name="T11" fmla="*/ 62 h 62"/>
              <a:gd name="T12" fmla="*/ 21 w 57"/>
              <a:gd name="T13" fmla="*/ 61 h 62"/>
              <a:gd name="T14" fmla="*/ 21 w 57"/>
              <a:gd name="T15" fmla="*/ 45 h 62"/>
              <a:gd name="T16" fmla="*/ 36 w 57"/>
              <a:gd name="T17" fmla="*/ 45 h 62"/>
              <a:gd name="T18" fmla="*/ 36 w 57"/>
              <a:gd name="T19" fmla="*/ 61 h 62"/>
              <a:gd name="T20" fmla="*/ 37 w 57"/>
              <a:gd name="T21" fmla="*/ 62 h 62"/>
              <a:gd name="T22" fmla="*/ 38 w 57"/>
              <a:gd name="T23" fmla="*/ 62 h 62"/>
              <a:gd name="T24" fmla="*/ 53 w 57"/>
              <a:gd name="T25" fmla="*/ 62 h 62"/>
              <a:gd name="T26" fmla="*/ 56 w 57"/>
              <a:gd name="T27" fmla="*/ 62 h 62"/>
              <a:gd name="T28" fmla="*/ 57 w 57"/>
              <a:gd name="T29" fmla="*/ 59 h 62"/>
              <a:gd name="T30" fmla="*/ 57 w 57"/>
              <a:gd name="T31" fmla="*/ 26 h 62"/>
              <a:gd name="T32" fmla="*/ 29 w 57"/>
              <a:gd name="T33" fmla="*/ 0 h 62"/>
              <a:gd name="T34" fmla="*/ 0 w 57"/>
              <a:gd name="T35"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62">
                <a:moveTo>
                  <a:pt x="0" y="26"/>
                </a:moveTo>
                <a:cubicBezTo>
                  <a:pt x="0" y="59"/>
                  <a:pt x="0" y="59"/>
                  <a:pt x="0" y="59"/>
                </a:cubicBezTo>
                <a:cubicBezTo>
                  <a:pt x="0" y="61"/>
                  <a:pt x="1" y="62"/>
                  <a:pt x="2" y="62"/>
                </a:cubicBezTo>
                <a:cubicBezTo>
                  <a:pt x="3" y="62"/>
                  <a:pt x="3" y="62"/>
                  <a:pt x="4" y="62"/>
                </a:cubicBezTo>
                <a:cubicBezTo>
                  <a:pt x="19" y="62"/>
                  <a:pt x="19" y="62"/>
                  <a:pt x="19" y="62"/>
                </a:cubicBezTo>
                <a:cubicBezTo>
                  <a:pt x="20" y="62"/>
                  <a:pt x="20" y="62"/>
                  <a:pt x="21" y="62"/>
                </a:cubicBezTo>
                <a:cubicBezTo>
                  <a:pt x="21" y="62"/>
                  <a:pt x="21" y="61"/>
                  <a:pt x="21" y="61"/>
                </a:cubicBezTo>
                <a:cubicBezTo>
                  <a:pt x="21" y="45"/>
                  <a:pt x="21" y="45"/>
                  <a:pt x="21" y="45"/>
                </a:cubicBezTo>
                <a:cubicBezTo>
                  <a:pt x="36" y="45"/>
                  <a:pt x="36" y="45"/>
                  <a:pt x="36" y="45"/>
                </a:cubicBezTo>
                <a:cubicBezTo>
                  <a:pt x="36" y="61"/>
                  <a:pt x="36" y="61"/>
                  <a:pt x="36" y="61"/>
                </a:cubicBezTo>
                <a:cubicBezTo>
                  <a:pt x="36" y="61"/>
                  <a:pt x="37" y="62"/>
                  <a:pt x="37" y="62"/>
                </a:cubicBezTo>
                <a:cubicBezTo>
                  <a:pt x="37" y="62"/>
                  <a:pt x="38" y="62"/>
                  <a:pt x="38" y="62"/>
                </a:cubicBezTo>
                <a:cubicBezTo>
                  <a:pt x="53" y="62"/>
                  <a:pt x="53" y="62"/>
                  <a:pt x="53" y="62"/>
                </a:cubicBezTo>
                <a:cubicBezTo>
                  <a:pt x="54" y="62"/>
                  <a:pt x="55" y="62"/>
                  <a:pt x="56" y="62"/>
                </a:cubicBezTo>
                <a:cubicBezTo>
                  <a:pt x="56" y="62"/>
                  <a:pt x="57" y="61"/>
                  <a:pt x="57" y="59"/>
                </a:cubicBezTo>
                <a:cubicBezTo>
                  <a:pt x="57" y="26"/>
                  <a:pt x="57" y="26"/>
                  <a:pt x="57" y="26"/>
                </a:cubicBezTo>
                <a:cubicBezTo>
                  <a:pt x="29" y="0"/>
                  <a:pt x="29" y="0"/>
                  <a:pt x="29" y="0"/>
                </a:cubicBezTo>
                <a:lnTo>
                  <a:pt x="0" y="2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45" name="Freeform 254"/>
          <p:cNvSpPr>
            <a:spLocks/>
          </p:cNvSpPr>
          <p:nvPr/>
        </p:nvSpPr>
        <p:spPr bwMode="auto">
          <a:xfrm>
            <a:off x="4611106" y="5613269"/>
            <a:ext cx="328803" cy="177822"/>
          </a:xfrm>
          <a:custGeom>
            <a:avLst/>
            <a:gdLst>
              <a:gd name="T0" fmla="*/ 81 w 83"/>
              <a:gd name="T1" fmla="*/ 35 h 45"/>
              <a:gd name="T2" fmla="*/ 68 w 83"/>
              <a:gd name="T3" fmla="*/ 23 h 45"/>
              <a:gd name="T4" fmla="*/ 68 w 83"/>
              <a:gd name="T5" fmla="*/ 4 h 45"/>
              <a:gd name="T6" fmla="*/ 66 w 83"/>
              <a:gd name="T7" fmla="*/ 2 h 45"/>
              <a:gd name="T8" fmla="*/ 61 w 83"/>
              <a:gd name="T9" fmla="*/ 2 h 45"/>
              <a:gd name="T10" fmla="*/ 59 w 83"/>
              <a:gd name="T11" fmla="*/ 4 h 45"/>
              <a:gd name="T12" fmla="*/ 59 w 83"/>
              <a:gd name="T13" fmla="*/ 15 h 45"/>
              <a:gd name="T14" fmla="*/ 45 w 83"/>
              <a:gd name="T15" fmla="*/ 2 h 45"/>
              <a:gd name="T16" fmla="*/ 38 w 83"/>
              <a:gd name="T17" fmla="*/ 2 h 45"/>
              <a:gd name="T18" fmla="*/ 2 w 83"/>
              <a:gd name="T19" fmla="*/ 35 h 45"/>
              <a:gd name="T20" fmla="*/ 2 w 83"/>
              <a:gd name="T21" fmla="*/ 43 h 45"/>
              <a:gd name="T22" fmla="*/ 6 w 83"/>
              <a:gd name="T23" fmla="*/ 44 h 45"/>
              <a:gd name="T24" fmla="*/ 10 w 83"/>
              <a:gd name="T25" fmla="*/ 43 h 45"/>
              <a:gd name="T26" fmla="*/ 42 w 83"/>
              <a:gd name="T27" fmla="*/ 13 h 45"/>
              <a:gd name="T28" fmla="*/ 74 w 83"/>
              <a:gd name="T29" fmla="*/ 43 h 45"/>
              <a:gd name="T30" fmla="*/ 81 w 83"/>
              <a:gd name="T31" fmla="*/ 43 h 45"/>
              <a:gd name="T32" fmla="*/ 81 w 83"/>
              <a:gd name="T33"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45">
                <a:moveTo>
                  <a:pt x="81" y="35"/>
                </a:moveTo>
                <a:cubicBezTo>
                  <a:pt x="68" y="23"/>
                  <a:pt x="68" y="23"/>
                  <a:pt x="68" y="23"/>
                </a:cubicBezTo>
                <a:cubicBezTo>
                  <a:pt x="68" y="4"/>
                  <a:pt x="68" y="4"/>
                  <a:pt x="68" y="4"/>
                </a:cubicBezTo>
                <a:cubicBezTo>
                  <a:pt x="68" y="3"/>
                  <a:pt x="67" y="2"/>
                  <a:pt x="66" y="2"/>
                </a:cubicBezTo>
                <a:cubicBezTo>
                  <a:pt x="61" y="2"/>
                  <a:pt x="61" y="2"/>
                  <a:pt x="61" y="2"/>
                </a:cubicBezTo>
                <a:cubicBezTo>
                  <a:pt x="60" y="2"/>
                  <a:pt x="59" y="3"/>
                  <a:pt x="59" y="4"/>
                </a:cubicBezTo>
                <a:cubicBezTo>
                  <a:pt x="59" y="15"/>
                  <a:pt x="59" y="15"/>
                  <a:pt x="59" y="15"/>
                </a:cubicBezTo>
                <a:cubicBezTo>
                  <a:pt x="45" y="2"/>
                  <a:pt x="45" y="2"/>
                  <a:pt x="45" y="2"/>
                </a:cubicBezTo>
                <a:cubicBezTo>
                  <a:pt x="43" y="0"/>
                  <a:pt x="40" y="0"/>
                  <a:pt x="38" y="2"/>
                </a:cubicBezTo>
                <a:cubicBezTo>
                  <a:pt x="2" y="35"/>
                  <a:pt x="2" y="35"/>
                  <a:pt x="2" y="35"/>
                </a:cubicBezTo>
                <a:cubicBezTo>
                  <a:pt x="0" y="37"/>
                  <a:pt x="0" y="40"/>
                  <a:pt x="2" y="43"/>
                </a:cubicBezTo>
                <a:cubicBezTo>
                  <a:pt x="3" y="44"/>
                  <a:pt x="5" y="44"/>
                  <a:pt x="6" y="44"/>
                </a:cubicBezTo>
                <a:cubicBezTo>
                  <a:pt x="7" y="44"/>
                  <a:pt x="9" y="44"/>
                  <a:pt x="10" y="43"/>
                </a:cubicBezTo>
                <a:cubicBezTo>
                  <a:pt x="42" y="13"/>
                  <a:pt x="42" y="13"/>
                  <a:pt x="42" y="13"/>
                </a:cubicBezTo>
                <a:cubicBezTo>
                  <a:pt x="74" y="43"/>
                  <a:pt x="74" y="43"/>
                  <a:pt x="74" y="43"/>
                </a:cubicBezTo>
                <a:cubicBezTo>
                  <a:pt x="76" y="45"/>
                  <a:pt x="80" y="45"/>
                  <a:pt x="81" y="43"/>
                </a:cubicBezTo>
                <a:cubicBezTo>
                  <a:pt x="83" y="40"/>
                  <a:pt x="83" y="37"/>
                  <a:pt x="81" y="3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46" name="Freeform 255"/>
          <p:cNvSpPr>
            <a:spLocks noEditPoints="1"/>
          </p:cNvSpPr>
          <p:nvPr/>
        </p:nvSpPr>
        <p:spPr bwMode="auto">
          <a:xfrm>
            <a:off x="1680397" y="3615286"/>
            <a:ext cx="325448" cy="266734"/>
          </a:xfrm>
          <a:custGeom>
            <a:avLst/>
            <a:gdLst>
              <a:gd name="T0" fmla="*/ 63 w 82"/>
              <a:gd name="T1" fmla="*/ 1 h 67"/>
              <a:gd name="T2" fmla="*/ 58 w 82"/>
              <a:gd name="T3" fmla="*/ 0 h 67"/>
              <a:gd name="T4" fmla="*/ 35 w 82"/>
              <a:gd name="T5" fmla="*/ 18 h 67"/>
              <a:gd name="T6" fmla="*/ 34 w 82"/>
              <a:gd name="T7" fmla="*/ 24 h 67"/>
              <a:gd name="T8" fmla="*/ 35 w 82"/>
              <a:gd name="T9" fmla="*/ 30 h 67"/>
              <a:gd name="T10" fmla="*/ 4 w 82"/>
              <a:gd name="T11" fmla="*/ 52 h 67"/>
              <a:gd name="T12" fmla="*/ 0 w 82"/>
              <a:gd name="T13" fmla="*/ 58 h 67"/>
              <a:gd name="T14" fmla="*/ 2 w 82"/>
              <a:gd name="T15" fmla="*/ 63 h 67"/>
              <a:gd name="T16" fmla="*/ 3 w 82"/>
              <a:gd name="T17" fmla="*/ 64 h 67"/>
              <a:gd name="T18" fmla="*/ 9 w 82"/>
              <a:gd name="T19" fmla="*/ 67 h 67"/>
              <a:gd name="T20" fmla="*/ 9 w 82"/>
              <a:gd name="T21" fmla="*/ 67 h 67"/>
              <a:gd name="T22" fmla="*/ 14 w 82"/>
              <a:gd name="T23" fmla="*/ 66 h 67"/>
              <a:gd name="T24" fmla="*/ 14 w 82"/>
              <a:gd name="T25" fmla="*/ 66 h 67"/>
              <a:gd name="T26" fmla="*/ 45 w 82"/>
              <a:gd name="T27" fmla="*/ 44 h 67"/>
              <a:gd name="T28" fmla="*/ 53 w 82"/>
              <a:gd name="T29" fmla="*/ 47 h 67"/>
              <a:gd name="T30" fmla="*/ 58 w 82"/>
              <a:gd name="T31" fmla="*/ 48 h 67"/>
              <a:gd name="T32" fmla="*/ 58 w 82"/>
              <a:gd name="T33" fmla="*/ 48 h 67"/>
              <a:gd name="T34" fmla="*/ 81 w 82"/>
              <a:gd name="T35" fmla="*/ 29 h 67"/>
              <a:gd name="T36" fmla="*/ 81 w 82"/>
              <a:gd name="T37" fmla="*/ 29 h 67"/>
              <a:gd name="T38" fmla="*/ 82 w 82"/>
              <a:gd name="T39" fmla="*/ 24 h 67"/>
              <a:gd name="T40" fmla="*/ 63 w 82"/>
              <a:gd name="T41" fmla="*/ 1 h 67"/>
              <a:gd name="T42" fmla="*/ 25 w 82"/>
              <a:gd name="T43" fmla="*/ 53 h 67"/>
              <a:gd name="T44" fmla="*/ 13 w 82"/>
              <a:gd name="T45" fmla="*/ 61 h 67"/>
              <a:gd name="T46" fmla="*/ 7 w 82"/>
              <a:gd name="T47" fmla="*/ 60 h 67"/>
              <a:gd name="T48" fmla="*/ 8 w 82"/>
              <a:gd name="T49" fmla="*/ 55 h 67"/>
              <a:gd name="T50" fmla="*/ 21 w 82"/>
              <a:gd name="T51" fmla="*/ 46 h 67"/>
              <a:gd name="T52" fmla="*/ 26 w 82"/>
              <a:gd name="T53" fmla="*/ 47 h 67"/>
              <a:gd name="T54" fmla="*/ 25 w 82"/>
              <a:gd name="T55" fmla="*/ 53 h 67"/>
              <a:gd name="T56" fmla="*/ 58 w 82"/>
              <a:gd name="T57" fmla="*/ 38 h 67"/>
              <a:gd name="T58" fmla="*/ 44 w 82"/>
              <a:gd name="T59" fmla="*/ 23 h 67"/>
              <a:gd name="T60" fmla="*/ 58 w 82"/>
              <a:gd name="T61" fmla="*/ 9 h 67"/>
              <a:gd name="T62" fmla="*/ 73 w 82"/>
              <a:gd name="T63" fmla="*/ 23 h 67"/>
              <a:gd name="T64" fmla="*/ 58 w 82"/>
              <a:gd name="T65" fmla="*/ 3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67">
                <a:moveTo>
                  <a:pt x="63" y="1"/>
                </a:moveTo>
                <a:cubicBezTo>
                  <a:pt x="62" y="0"/>
                  <a:pt x="60" y="0"/>
                  <a:pt x="58" y="0"/>
                </a:cubicBezTo>
                <a:cubicBezTo>
                  <a:pt x="47" y="0"/>
                  <a:pt x="37" y="7"/>
                  <a:pt x="35" y="18"/>
                </a:cubicBezTo>
                <a:cubicBezTo>
                  <a:pt x="34" y="20"/>
                  <a:pt x="34" y="22"/>
                  <a:pt x="34" y="24"/>
                </a:cubicBezTo>
                <a:cubicBezTo>
                  <a:pt x="34" y="26"/>
                  <a:pt x="34" y="28"/>
                  <a:pt x="35" y="30"/>
                </a:cubicBezTo>
                <a:cubicBezTo>
                  <a:pt x="4" y="52"/>
                  <a:pt x="4" y="52"/>
                  <a:pt x="4" y="52"/>
                </a:cubicBezTo>
                <a:cubicBezTo>
                  <a:pt x="2" y="53"/>
                  <a:pt x="0" y="56"/>
                  <a:pt x="0" y="58"/>
                </a:cubicBezTo>
                <a:cubicBezTo>
                  <a:pt x="0" y="60"/>
                  <a:pt x="1" y="62"/>
                  <a:pt x="2" y="63"/>
                </a:cubicBezTo>
                <a:cubicBezTo>
                  <a:pt x="3" y="64"/>
                  <a:pt x="3" y="64"/>
                  <a:pt x="3" y="64"/>
                </a:cubicBezTo>
                <a:cubicBezTo>
                  <a:pt x="4" y="66"/>
                  <a:pt x="7" y="67"/>
                  <a:pt x="9" y="67"/>
                </a:cubicBezTo>
                <a:cubicBezTo>
                  <a:pt x="9" y="67"/>
                  <a:pt x="9" y="67"/>
                  <a:pt x="9" y="67"/>
                </a:cubicBezTo>
                <a:cubicBezTo>
                  <a:pt x="11" y="67"/>
                  <a:pt x="12" y="67"/>
                  <a:pt x="14" y="66"/>
                </a:cubicBezTo>
                <a:cubicBezTo>
                  <a:pt x="14" y="66"/>
                  <a:pt x="14" y="66"/>
                  <a:pt x="14" y="66"/>
                </a:cubicBezTo>
                <a:cubicBezTo>
                  <a:pt x="45" y="44"/>
                  <a:pt x="45" y="44"/>
                  <a:pt x="45" y="44"/>
                </a:cubicBezTo>
                <a:cubicBezTo>
                  <a:pt x="47" y="45"/>
                  <a:pt x="50" y="46"/>
                  <a:pt x="53" y="47"/>
                </a:cubicBezTo>
                <a:cubicBezTo>
                  <a:pt x="54" y="47"/>
                  <a:pt x="56" y="48"/>
                  <a:pt x="58" y="48"/>
                </a:cubicBezTo>
                <a:cubicBezTo>
                  <a:pt x="58" y="48"/>
                  <a:pt x="58" y="48"/>
                  <a:pt x="58" y="48"/>
                </a:cubicBezTo>
                <a:cubicBezTo>
                  <a:pt x="69" y="48"/>
                  <a:pt x="79" y="40"/>
                  <a:pt x="81" y="29"/>
                </a:cubicBezTo>
                <a:cubicBezTo>
                  <a:pt x="81" y="29"/>
                  <a:pt x="81" y="29"/>
                  <a:pt x="81" y="29"/>
                </a:cubicBezTo>
                <a:cubicBezTo>
                  <a:pt x="82" y="27"/>
                  <a:pt x="82" y="26"/>
                  <a:pt x="82" y="24"/>
                </a:cubicBezTo>
                <a:cubicBezTo>
                  <a:pt x="82" y="13"/>
                  <a:pt x="74" y="3"/>
                  <a:pt x="63" y="1"/>
                </a:cubicBezTo>
                <a:close/>
                <a:moveTo>
                  <a:pt x="25" y="53"/>
                </a:moveTo>
                <a:cubicBezTo>
                  <a:pt x="13" y="61"/>
                  <a:pt x="13" y="61"/>
                  <a:pt x="13" y="61"/>
                </a:cubicBezTo>
                <a:cubicBezTo>
                  <a:pt x="11" y="62"/>
                  <a:pt x="9" y="62"/>
                  <a:pt x="7" y="60"/>
                </a:cubicBezTo>
                <a:cubicBezTo>
                  <a:pt x="6" y="58"/>
                  <a:pt x="7" y="56"/>
                  <a:pt x="8" y="55"/>
                </a:cubicBezTo>
                <a:cubicBezTo>
                  <a:pt x="21" y="46"/>
                  <a:pt x="21" y="46"/>
                  <a:pt x="21" y="46"/>
                </a:cubicBezTo>
                <a:cubicBezTo>
                  <a:pt x="23" y="45"/>
                  <a:pt x="25" y="46"/>
                  <a:pt x="26" y="47"/>
                </a:cubicBezTo>
                <a:cubicBezTo>
                  <a:pt x="27" y="49"/>
                  <a:pt x="27" y="52"/>
                  <a:pt x="25" y="53"/>
                </a:cubicBezTo>
                <a:close/>
                <a:moveTo>
                  <a:pt x="58" y="38"/>
                </a:moveTo>
                <a:cubicBezTo>
                  <a:pt x="50" y="38"/>
                  <a:pt x="44" y="31"/>
                  <a:pt x="44" y="23"/>
                </a:cubicBezTo>
                <a:cubicBezTo>
                  <a:pt x="44" y="15"/>
                  <a:pt x="50" y="9"/>
                  <a:pt x="58" y="9"/>
                </a:cubicBezTo>
                <a:cubicBezTo>
                  <a:pt x="66" y="9"/>
                  <a:pt x="73" y="15"/>
                  <a:pt x="73" y="23"/>
                </a:cubicBezTo>
                <a:cubicBezTo>
                  <a:pt x="73" y="31"/>
                  <a:pt x="66" y="38"/>
                  <a:pt x="58" y="3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47" name="Freeform 256"/>
          <p:cNvSpPr>
            <a:spLocks/>
          </p:cNvSpPr>
          <p:nvPr/>
        </p:nvSpPr>
        <p:spPr bwMode="auto">
          <a:xfrm>
            <a:off x="1890094" y="3719296"/>
            <a:ext cx="63747" cy="31875"/>
          </a:xfrm>
          <a:custGeom>
            <a:avLst/>
            <a:gdLst>
              <a:gd name="T0" fmla="*/ 6 w 16"/>
              <a:gd name="T1" fmla="*/ 8 h 8"/>
              <a:gd name="T2" fmla="*/ 1 w 16"/>
              <a:gd name="T3" fmla="*/ 7 h 8"/>
              <a:gd name="T4" fmla="*/ 1 w 16"/>
              <a:gd name="T5" fmla="*/ 7 h 8"/>
              <a:gd name="T6" fmla="*/ 0 w 16"/>
              <a:gd name="T7" fmla="*/ 5 h 8"/>
              <a:gd name="T8" fmla="*/ 2 w 16"/>
              <a:gd name="T9" fmla="*/ 5 h 8"/>
              <a:gd name="T10" fmla="*/ 6 w 16"/>
              <a:gd name="T11" fmla="*/ 5 h 8"/>
              <a:gd name="T12" fmla="*/ 13 w 16"/>
              <a:gd name="T13" fmla="*/ 1 h 8"/>
              <a:gd name="T14" fmla="*/ 15 w 16"/>
              <a:gd name="T15" fmla="*/ 0 h 8"/>
              <a:gd name="T16" fmla="*/ 16 w 16"/>
              <a:gd name="T17" fmla="*/ 2 h 8"/>
              <a:gd name="T18" fmla="*/ 6 w 16"/>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8">
                <a:moveTo>
                  <a:pt x="6" y="8"/>
                </a:moveTo>
                <a:cubicBezTo>
                  <a:pt x="4" y="8"/>
                  <a:pt x="3" y="8"/>
                  <a:pt x="1" y="7"/>
                </a:cubicBezTo>
                <a:cubicBezTo>
                  <a:pt x="1" y="7"/>
                  <a:pt x="1" y="7"/>
                  <a:pt x="1" y="7"/>
                </a:cubicBezTo>
                <a:cubicBezTo>
                  <a:pt x="0" y="7"/>
                  <a:pt x="0" y="6"/>
                  <a:pt x="0" y="5"/>
                </a:cubicBezTo>
                <a:cubicBezTo>
                  <a:pt x="1" y="5"/>
                  <a:pt x="1" y="4"/>
                  <a:pt x="2" y="5"/>
                </a:cubicBezTo>
                <a:cubicBezTo>
                  <a:pt x="3" y="5"/>
                  <a:pt x="5" y="5"/>
                  <a:pt x="6" y="5"/>
                </a:cubicBezTo>
                <a:cubicBezTo>
                  <a:pt x="9" y="5"/>
                  <a:pt x="12" y="4"/>
                  <a:pt x="13" y="1"/>
                </a:cubicBezTo>
                <a:cubicBezTo>
                  <a:pt x="13" y="0"/>
                  <a:pt x="14" y="0"/>
                  <a:pt x="15" y="0"/>
                </a:cubicBezTo>
                <a:cubicBezTo>
                  <a:pt x="16" y="0"/>
                  <a:pt x="16" y="1"/>
                  <a:pt x="16" y="2"/>
                </a:cubicBezTo>
                <a:cubicBezTo>
                  <a:pt x="14" y="6"/>
                  <a:pt x="10" y="8"/>
                  <a:pt x="6" y="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48" name="Freeform 257"/>
          <p:cNvSpPr>
            <a:spLocks/>
          </p:cNvSpPr>
          <p:nvPr/>
        </p:nvSpPr>
        <p:spPr bwMode="auto">
          <a:xfrm>
            <a:off x="2339682" y="3667292"/>
            <a:ext cx="78846" cy="78846"/>
          </a:xfrm>
          <a:custGeom>
            <a:avLst/>
            <a:gdLst>
              <a:gd name="T0" fmla="*/ 47 w 47"/>
              <a:gd name="T1" fmla="*/ 19 h 47"/>
              <a:gd name="T2" fmla="*/ 45 w 47"/>
              <a:gd name="T3" fmla="*/ 19 h 47"/>
              <a:gd name="T4" fmla="*/ 30 w 47"/>
              <a:gd name="T5" fmla="*/ 19 h 47"/>
              <a:gd name="T6" fmla="*/ 30 w 47"/>
              <a:gd name="T7" fmla="*/ 0 h 47"/>
              <a:gd name="T8" fmla="*/ 19 w 47"/>
              <a:gd name="T9" fmla="*/ 0 h 47"/>
              <a:gd name="T10" fmla="*/ 19 w 47"/>
              <a:gd name="T11" fmla="*/ 5 h 47"/>
              <a:gd name="T12" fmla="*/ 19 w 47"/>
              <a:gd name="T13" fmla="*/ 19 h 47"/>
              <a:gd name="T14" fmla="*/ 0 w 47"/>
              <a:gd name="T15" fmla="*/ 19 h 47"/>
              <a:gd name="T16" fmla="*/ 0 w 47"/>
              <a:gd name="T17" fmla="*/ 31 h 47"/>
              <a:gd name="T18" fmla="*/ 19 w 47"/>
              <a:gd name="T19" fmla="*/ 31 h 47"/>
              <a:gd name="T20" fmla="*/ 19 w 47"/>
              <a:gd name="T21" fmla="*/ 47 h 47"/>
              <a:gd name="T22" fmla="*/ 30 w 47"/>
              <a:gd name="T23" fmla="*/ 47 h 47"/>
              <a:gd name="T24" fmla="*/ 30 w 47"/>
              <a:gd name="T25" fmla="*/ 31 h 47"/>
              <a:gd name="T26" fmla="*/ 47 w 47"/>
              <a:gd name="T27" fmla="*/ 31 h 47"/>
              <a:gd name="T28" fmla="*/ 47 w 47"/>
              <a:gd name="T29"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7">
                <a:moveTo>
                  <a:pt x="47" y="19"/>
                </a:moveTo>
                <a:lnTo>
                  <a:pt x="45" y="19"/>
                </a:lnTo>
                <a:lnTo>
                  <a:pt x="30" y="19"/>
                </a:lnTo>
                <a:lnTo>
                  <a:pt x="30" y="0"/>
                </a:lnTo>
                <a:lnTo>
                  <a:pt x="19" y="0"/>
                </a:lnTo>
                <a:lnTo>
                  <a:pt x="19" y="5"/>
                </a:lnTo>
                <a:lnTo>
                  <a:pt x="19" y="19"/>
                </a:lnTo>
                <a:lnTo>
                  <a:pt x="0" y="19"/>
                </a:lnTo>
                <a:lnTo>
                  <a:pt x="0" y="31"/>
                </a:lnTo>
                <a:lnTo>
                  <a:pt x="19" y="31"/>
                </a:lnTo>
                <a:lnTo>
                  <a:pt x="19" y="47"/>
                </a:lnTo>
                <a:lnTo>
                  <a:pt x="30" y="47"/>
                </a:lnTo>
                <a:lnTo>
                  <a:pt x="30" y="31"/>
                </a:lnTo>
                <a:lnTo>
                  <a:pt x="47" y="31"/>
                </a:lnTo>
                <a:lnTo>
                  <a:pt x="47" y="1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49" name="Freeform 258"/>
          <p:cNvSpPr>
            <a:spLocks noEditPoints="1"/>
          </p:cNvSpPr>
          <p:nvPr/>
        </p:nvSpPr>
        <p:spPr bwMode="auto">
          <a:xfrm>
            <a:off x="2151794" y="3618642"/>
            <a:ext cx="318738" cy="263378"/>
          </a:xfrm>
          <a:custGeom>
            <a:avLst/>
            <a:gdLst>
              <a:gd name="T0" fmla="*/ 62 w 80"/>
              <a:gd name="T1" fmla="*/ 0 h 66"/>
              <a:gd name="T2" fmla="*/ 57 w 80"/>
              <a:gd name="T3" fmla="*/ 0 h 66"/>
              <a:gd name="T4" fmla="*/ 34 w 80"/>
              <a:gd name="T5" fmla="*/ 18 h 66"/>
              <a:gd name="T6" fmla="*/ 33 w 80"/>
              <a:gd name="T7" fmla="*/ 23 h 66"/>
              <a:gd name="T8" fmla="*/ 34 w 80"/>
              <a:gd name="T9" fmla="*/ 29 h 66"/>
              <a:gd name="T10" fmla="*/ 3 w 80"/>
              <a:gd name="T11" fmla="*/ 51 h 66"/>
              <a:gd name="T12" fmla="*/ 0 w 80"/>
              <a:gd name="T13" fmla="*/ 57 h 66"/>
              <a:gd name="T14" fmla="*/ 1 w 80"/>
              <a:gd name="T15" fmla="*/ 61 h 66"/>
              <a:gd name="T16" fmla="*/ 2 w 80"/>
              <a:gd name="T17" fmla="*/ 63 h 66"/>
              <a:gd name="T18" fmla="*/ 9 w 80"/>
              <a:gd name="T19" fmla="*/ 66 h 66"/>
              <a:gd name="T20" fmla="*/ 9 w 80"/>
              <a:gd name="T21" fmla="*/ 66 h 66"/>
              <a:gd name="T22" fmla="*/ 13 w 80"/>
              <a:gd name="T23" fmla="*/ 64 h 66"/>
              <a:gd name="T24" fmla="*/ 44 w 80"/>
              <a:gd name="T25" fmla="*/ 43 h 66"/>
              <a:gd name="T26" fmla="*/ 51 w 80"/>
              <a:gd name="T27" fmla="*/ 46 h 66"/>
              <a:gd name="T28" fmla="*/ 57 w 80"/>
              <a:gd name="T29" fmla="*/ 46 h 66"/>
              <a:gd name="T30" fmla="*/ 57 w 80"/>
              <a:gd name="T31" fmla="*/ 46 h 66"/>
              <a:gd name="T32" fmla="*/ 79 w 80"/>
              <a:gd name="T33" fmla="*/ 28 h 66"/>
              <a:gd name="T34" fmla="*/ 79 w 80"/>
              <a:gd name="T35" fmla="*/ 28 h 66"/>
              <a:gd name="T36" fmla="*/ 80 w 80"/>
              <a:gd name="T37" fmla="*/ 23 h 66"/>
              <a:gd name="T38" fmla="*/ 62 w 80"/>
              <a:gd name="T39" fmla="*/ 0 h 66"/>
              <a:gd name="T40" fmla="*/ 24 w 80"/>
              <a:gd name="T41" fmla="*/ 52 h 66"/>
              <a:gd name="T42" fmla="*/ 12 w 80"/>
              <a:gd name="T43" fmla="*/ 60 h 66"/>
              <a:gd name="T44" fmla="*/ 7 w 80"/>
              <a:gd name="T45" fmla="*/ 59 h 66"/>
              <a:gd name="T46" fmla="*/ 8 w 80"/>
              <a:gd name="T47" fmla="*/ 53 h 66"/>
              <a:gd name="T48" fmla="*/ 20 w 80"/>
              <a:gd name="T49" fmla="*/ 45 h 66"/>
              <a:gd name="T50" fmla="*/ 25 w 80"/>
              <a:gd name="T51" fmla="*/ 46 h 66"/>
              <a:gd name="T52" fmla="*/ 24 w 80"/>
              <a:gd name="T53" fmla="*/ 52 h 66"/>
              <a:gd name="T54" fmla="*/ 57 w 80"/>
              <a:gd name="T55" fmla="*/ 37 h 66"/>
              <a:gd name="T56" fmla="*/ 43 w 80"/>
              <a:gd name="T57" fmla="*/ 22 h 66"/>
              <a:gd name="T58" fmla="*/ 57 w 80"/>
              <a:gd name="T59" fmla="*/ 8 h 66"/>
              <a:gd name="T60" fmla="*/ 71 w 80"/>
              <a:gd name="T61" fmla="*/ 22 h 66"/>
              <a:gd name="T62" fmla="*/ 57 w 80"/>
              <a:gd name="T63"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66">
                <a:moveTo>
                  <a:pt x="62" y="0"/>
                </a:moveTo>
                <a:cubicBezTo>
                  <a:pt x="60" y="0"/>
                  <a:pt x="58" y="0"/>
                  <a:pt x="57" y="0"/>
                </a:cubicBezTo>
                <a:cubicBezTo>
                  <a:pt x="46" y="0"/>
                  <a:pt x="36" y="7"/>
                  <a:pt x="34" y="18"/>
                </a:cubicBezTo>
                <a:cubicBezTo>
                  <a:pt x="33" y="19"/>
                  <a:pt x="33" y="21"/>
                  <a:pt x="33" y="23"/>
                </a:cubicBezTo>
                <a:cubicBezTo>
                  <a:pt x="33" y="25"/>
                  <a:pt x="34" y="27"/>
                  <a:pt x="34" y="29"/>
                </a:cubicBezTo>
                <a:cubicBezTo>
                  <a:pt x="3" y="51"/>
                  <a:pt x="3" y="51"/>
                  <a:pt x="3" y="51"/>
                </a:cubicBezTo>
                <a:cubicBezTo>
                  <a:pt x="1" y="52"/>
                  <a:pt x="0" y="55"/>
                  <a:pt x="0" y="57"/>
                </a:cubicBezTo>
                <a:cubicBezTo>
                  <a:pt x="0" y="59"/>
                  <a:pt x="0" y="60"/>
                  <a:pt x="1" y="61"/>
                </a:cubicBezTo>
                <a:cubicBezTo>
                  <a:pt x="2" y="63"/>
                  <a:pt x="2" y="63"/>
                  <a:pt x="2" y="63"/>
                </a:cubicBezTo>
                <a:cubicBezTo>
                  <a:pt x="4" y="65"/>
                  <a:pt x="6" y="66"/>
                  <a:pt x="9" y="66"/>
                </a:cubicBezTo>
                <a:cubicBezTo>
                  <a:pt x="9" y="66"/>
                  <a:pt x="9" y="66"/>
                  <a:pt x="9" y="66"/>
                </a:cubicBezTo>
                <a:cubicBezTo>
                  <a:pt x="10" y="66"/>
                  <a:pt x="12" y="65"/>
                  <a:pt x="13" y="64"/>
                </a:cubicBezTo>
                <a:cubicBezTo>
                  <a:pt x="44" y="43"/>
                  <a:pt x="44" y="43"/>
                  <a:pt x="44" y="43"/>
                </a:cubicBezTo>
                <a:cubicBezTo>
                  <a:pt x="46" y="44"/>
                  <a:pt x="49" y="45"/>
                  <a:pt x="51" y="46"/>
                </a:cubicBezTo>
                <a:cubicBezTo>
                  <a:pt x="53" y="46"/>
                  <a:pt x="55" y="46"/>
                  <a:pt x="57" y="46"/>
                </a:cubicBezTo>
                <a:cubicBezTo>
                  <a:pt x="57" y="46"/>
                  <a:pt x="57" y="46"/>
                  <a:pt x="57" y="46"/>
                </a:cubicBezTo>
                <a:cubicBezTo>
                  <a:pt x="67" y="46"/>
                  <a:pt x="77" y="39"/>
                  <a:pt x="79" y="28"/>
                </a:cubicBezTo>
                <a:cubicBezTo>
                  <a:pt x="79" y="28"/>
                  <a:pt x="79" y="28"/>
                  <a:pt x="79" y="28"/>
                </a:cubicBezTo>
                <a:cubicBezTo>
                  <a:pt x="80" y="27"/>
                  <a:pt x="80" y="25"/>
                  <a:pt x="80" y="23"/>
                </a:cubicBezTo>
                <a:cubicBezTo>
                  <a:pt x="80" y="12"/>
                  <a:pt x="73" y="3"/>
                  <a:pt x="62" y="0"/>
                </a:cubicBezTo>
                <a:close/>
                <a:moveTo>
                  <a:pt x="24" y="52"/>
                </a:moveTo>
                <a:cubicBezTo>
                  <a:pt x="12" y="60"/>
                  <a:pt x="12" y="60"/>
                  <a:pt x="12" y="60"/>
                </a:cubicBezTo>
                <a:cubicBezTo>
                  <a:pt x="10" y="61"/>
                  <a:pt x="8" y="60"/>
                  <a:pt x="7" y="59"/>
                </a:cubicBezTo>
                <a:cubicBezTo>
                  <a:pt x="6" y="57"/>
                  <a:pt x="6" y="54"/>
                  <a:pt x="8" y="53"/>
                </a:cubicBezTo>
                <a:cubicBezTo>
                  <a:pt x="20" y="45"/>
                  <a:pt x="20" y="45"/>
                  <a:pt x="20" y="45"/>
                </a:cubicBezTo>
                <a:cubicBezTo>
                  <a:pt x="22" y="44"/>
                  <a:pt x="24" y="44"/>
                  <a:pt x="25" y="46"/>
                </a:cubicBezTo>
                <a:cubicBezTo>
                  <a:pt x="27" y="48"/>
                  <a:pt x="26" y="50"/>
                  <a:pt x="24" y="52"/>
                </a:cubicBezTo>
                <a:close/>
                <a:moveTo>
                  <a:pt x="57" y="37"/>
                </a:moveTo>
                <a:cubicBezTo>
                  <a:pt x="49" y="37"/>
                  <a:pt x="43" y="30"/>
                  <a:pt x="43" y="22"/>
                </a:cubicBezTo>
                <a:cubicBezTo>
                  <a:pt x="43" y="14"/>
                  <a:pt x="49" y="8"/>
                  <a:pt x="57" y="8"/>
                </a:cubicBezTo>
                <a:cubicBezTo>
                  <a:pt x="65" y="8"/>
                  <a:pt x="71" y="14"/>
                  <a:pt x="71" y="22"/>
                </a:cubicBezTo>
                <a:cubicBezTo>
                  <a:pt x="71" y="30"/>
                  <a:pt x="65" y="37"/>
                  <a:pt x="57" y="3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50" name="Freeform 259"/>
          <p:cNvSpPr>
            <a:spLocks noEditPoints="1"/>
          </p:cNvSpPr>
          <p:nvPr/>
        </p:nvSpPr>
        <p:spPr bwMode="auto">
          <a:xfrm>
            <a:off x="4614462" y="3583413"/>
            <a:ext cx="305317" cy="330481"/>
          </a:xfrm>
          <a:custGeom>
            <a:avLst/>
            <a:gdLst>
              <a:gd name="T0" fmla="*/ 40 w 77"/>
              <a:gd name="T1" fmla="*/ 52 h 83"/>
              <a:gd name="T2" fmla="*/ 69 w 77"/>
              <a:gd name="T3" fmla="*/ 50 h 83"/>
              <a:gd name="T4" fmla="*/ 40 w 77"/>
              <a:gd name="T5" fmla="*/ 47 h 83"/>
              <a:gd name="T6" fmla="*/ 77 w 77"/>
              <a:gd name="T7" fmla="*/ 25 h 83"/>
              <a:gd name="T8" fmla="*/ 57 w 77"/>
              <a:gd name="T9" fmla="*/ 3 h 83"/>
              <a:gd name="T10" fmla="*/ 51 w 77"/>
              <a:gd name="T11" fmla="*/ 0 h 83"/>
              <a:gd name="T12" fmla="*/ 15 w 77"/>
              <a:gd name="T13" fmla="*/ 10 h 83"/>
              <a:gd name="T14" fmla="*/ 0 w 77"/>
              <a:gd name="T15" fmla="*/ 56 h 83"/>
              <a:gd name="T16" fmla="*/ 24 w 77"/>
              <a:gd name="T17" fmla="*/ 83 h 83"/>
              <a:gd name="T18" fmla="*/ 77 w 77"/>
              <a:gd name="T19" fmla="*/ 74 h 83"/>
              <a:gd name="T20" fmla="*/ 77 w 77"/>
              <a:gd name="T21" fmla="*/ 25 h 83"/>
              <a:gd name="T22" fmla="*/ 66 w 77"/>
              <a:gd name="T23" fmla="*/ 23 h 83"/>
              <a:gd name="T24" fmla="*/ 58 w 77"/>
              <a:gd name="T25" fmla="*/ 23 h 83"/>
              <a:gd name="T26" fmla="*/ 54 w 77"/>
              <a:gd name="T27" fmla="*/ 11 h 83"/>
              <a:gd name="T28" fmla="*/ 69 w 77"/>
              <a:gd name="T29" fmla="*/ 23 h 83"/>
              <a:gd name="T30" fmla="*/ 21 w 77"/>
              <a:gd name="T31" fmla="*/ 67 h 83"/>
              <a:gd name="T32" fmla="*/ 15 w 77"/>
              <a:gd name="T33" fmla="*/ 67 h 83"/>
              <a:gd name="T34" fmla="*/ 15 w 77"/>
              <a:gd name="T35" fmla="*/ 59 h 83"/>
              <a:gd name="T36" fmla="*/ 7 w 77"/>
              <a:gd name="T37" fmla="*/ 53 h 83"/>
              <a:gd name="T38" fmla="*/ 15 w 77"/>
              <a:gd name="T39" fmla="*/ 53 h 83"/>
              <a:gd name="T40" fmla="*/ 18 w 77"/>
              <a:gd name="T41" fmla="*/ 44 h 83"/>
              <a:gd name="T42" fmla="*/ 21 w 77"/>
              <a:gd name="T43" fmla="*/ 53 h 83"/>
              <a:gd name="T44" fmla="*/ 27 w 77"/>
              <a:gd name="T45" fmla="*/ 53 h 83"/>
              <a:gd name="T46" fmla="*/ 29 w 77"/>
              <a:gd name="T47" fmla="*/ 59 h 83"/>
              <a:gd name="T48" fmla="*/ 71 w 77"/>
              <a:gd name="T49" fmla="*/ 74 h 83"/>
              <a:gd name="T50" fmla="*/ 24 w 77"/>
              <a:gd name="T51" fmla="*/ 77 h 83"/>
              <a:gd name="T52" fmla="*/ 37 w 77"/>
              <a:gd name="T53" fmla="*/ 56 h 83"/>
              <a:gd name="T54" fmla="*/ 21 w 77"/>
              <a:gd name="T55" fmla="*/ 10 h 83"/>
              <a:gd name="T56" fmla="*/ 49 w 77"/>
              <a:gd name="T57" fmla="*/ 6 h 83"/>
              <a:gd name="T58" fmla="*/ 58 w 77"/>
              <a:gd name="T59" fmla="*/ 29 h 83"/>
              <a:gd name="T60" fmla="*/ 71 w 77"/>
              <a:gd name="T61" fmla="*/ 74 h 83"/>
              <a:gd name="T62" fmla="*/ 40 w 77"/>
              <a:gd name="T63" fmla="*/ 60 h 83"/>
              <a:gd name="T64" fmla="*/ 40 w 77"/>
              <a:gd name="T65" fmla="*/ 65 h 83"/>
              <a:gd name="T66" fmla="*/ 69 w 77"/>
              <a:gd name="T67" fmla="*/ 6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83">
                <a:moveTo>
                  <a:pt x="38" y="50"/>
                </a:moveTo>
                <a:cubicBezTo>
                  <a:pt x="38" y="51"/>
                  <a:pt x="39" y="52"/>
                  <a:pt x="40" y="52"/>
                </a:cubicBezTo>
                <a:cubicBezTo>
                  <a:pt x="66" y="52"/>
                  <a:pt x="66" y="52"/>
                  <a:pt x="66" y="52"/>
                </a:cubicBezTo>
                <a:cubicBezTo>
                  <a:pt x="67" y="52"/>
                  <a:pt x="69" y="51"/>
                  <a:pt x="69" y="50"/>
                </a:cubicBezTo>
                <a:cubicBezTo>
                  <a:pt x="69" y="48"/>
                  <a:pt x="67" y="47"/>
                  <a:pt x="66" y="47"/>
                </a:cubicBezTo>
                <a:cubicBezTo>
                  <a:pt x="40" y="47"/>
                  <a:pt x="40" y="47"/>
                  <a:pt x="40" y="47"/>
                </a:cubicBezTo>
                <a:cubicBezTo>
                  <a:pt x="39" y="47"/>
                  <a:pt x="38" y="48"/>
                  <a:pt x="38" y="50"/>
                </a:cubicBezTo>
                <a:close/>
                <a:moveTo>
                  <a:pt x="77" y="25"/>
                </a:moveTo>
                <a:cubicBezTo>
                  <a:pt x="76" y="24"/>
                  <a:pt x="76" y="22"/>
                  <a:pt x="74" y="21"/>
                </a:cubicBezTo>
                <a:cubicBezTo>
                  <a:pt x="57" y="3"/>
                  <a:pt x="57" y="3"/>
                  <a:pt x="57" y="3"/>
                </a:cubicBezTo>
                <a:cubicBezTo>
                  <a:pt x="55" y="2"/>
                  <a:pt x="54" y="1"/>
                  <a:pt x="52" y="1"/>
                </a:cubicBezTo>
                <a:cubicBezTo>
                  <a:pt x="51" y="0"/>
                  <a:pt x="51" y="0"/>
                  <a:pt x="51" y="0"/>
                </a:cubicBezTo>
                <a:cubicBezTo>
                  <a:pt x="24" y="0"/>
                  <a:pt x="24" y="0"/>
                  <a:pt x="24" y="0"/>
                </a:cubicBezTo>
                <a:cubicBezTo>
                  <a:pt x="19" y="0"/>
                  <a:pt x="15" y="5"/>
                  <a:pt x="15" y="10"/>
                </a:cubicBezTo>
                <a:cubicBezTo>
                  <a:pt x="15" y="38"/>
                  <a:pt x="15" y="38"/>
                  <a:pt x="15" y="38"/>
                </a:cubicBezTo>
                <a:cubicBezTo>
                  <a:pt x="7" y="40"/>
                  <a:pt x="0" y="47"/>
                  <a:pt x="0" y="56"/>
                </a:cubicBezTo>
                <a:cubicBezTo>
                  <a:pt x="0" y="65"/>
                  <a:pt x="7" y="73"/>
                  <a:pt x="15" y="74"/>
                </a:cubicBezTo>
                <a:cubicBezTo>
                  <a:pt x="15" y="79"/>
                  <a:pt x="19" y="83"/>
                  <a:pt x="24" y="83"/>
                </a:cubicBezTo>
                <a:cubicBezTo>
                  <a:pt x="68" y="83"/>
                  <a:pt x="68" y="83"/>
                  <a:pt x="68" y="83"/>
                </a:cubicBezTo>
                <a:cubicBezTo>
                  <a:pt x="73" y="83"/>
                  <a:pt x="77" y="79"/>
                  <a:pt x="77" y="74"/>
                </a:cubicBezTo>
                <a:cubicBezTo>
                  <a:pt x="77" y="26"/>
                  <a:pt x="77" y="26"/>
                  <a:pt x="77" y="26"/>
                </a:cubicBezTo>
                <a:lnTo>
                  <a:pt x="77" y="25"/>
                </a:lnTo>
                <a:close/>
                <a:moveTo>
                  <a:pt x="69" y="23"/>
                </a:moveTo>
                <a:cubicBezTo>
                  <a:pt x="66" y="23"/>
                  <a:pt x="66" y="23"/>
                  <a:pt x="66" y="23"/>
                </a:cubicBezTo>
                <a:cubicBezTo>
                  <a:pt x="58" y="23"/>
                  <a:pt x="58" y="23"/>
                  <a:pt x="58" y="23"/>
                </a:cubicBezTo>
                <a:cubicBezTo>
                  <a:pt x="58" y="23"/>
                  <a:pt x="58" y="23"/>
                  <a:pt x="58" y="23"/>
                </a:cubicBezTo>
                <a:cubicBezTo>
                  <a:pt x="56" y="23"/>
                  <a:pt x="54" y="21"/>
                  <a:pt x="54" y="19"/>
                </a:cubicBezTo>
                <a:cubicBezTo>
                  <a:pt x="54" y="11"/>
                  <a:pt x="54" y="11"/>
                  <a:pt x="54" y="11"/>
                </a:cubicBezTo>
                <a:cubicBezTo>
                  <a:pt x="54" y="8"/>
                  <a:pt x="54" y="8"/>
                  <a:pt x="54" y="8"/>
                </a:cubicBezTo>
                <a:lnTo>
                  <a:pt x="69" y="23"/>
                </a:lnTo>
                <a:close/>
                <a:moveTo>
                  <a:pt x="21" y="59"/>
                </a:moveTo>
                <a:cubicBezTo>
                  <a:pt x="21" y="67"/>
                  <a:pt x="21" y="67"/>
                  <a:pt x="21" y="67"/>
                </a:cubicBezTo>
                <a:cubicBezTo>
                  <a:pt x="18" y="67"/>
                  <a:pt x="18" y="67"/>
                  <a:pt x="18" y="67"/>
                </a:cubicBezTo>
                <a:cubicBezTo>
                  <a:pt x="15" y="67"/>
                  <a:pt x="15" y="67"/>
                  <a:pt x="15" y="67"/>
                </a:cubicBezTo>
                <a:cubicBezTo>
                  <a:pt x="15" y="67"/>
                  <a:pt x="15" y="67"/>
                  <a:pt x="15" y="67"/>
                </a:cubicBezTo>
                <a:cubicBezTo>
                  <a:pt x="15" y="59"/>
                  <a:pt x="15" y="59"/>
                  <a:pt x="15" y="59"/>
                </a:cubicBezTo>
                <a:cubicBezTo>
                  <a:pt x="7" y="59"/>
                  <a:pt x="7" y="59"/>
                  <a:pt x="7" y="59"/>
                </a:cubicBezTo>
                <a:cubicBezTo>
                  <a:pt x="7" y="53"/>
                  <a:pt x="7" y="53"/>
                  <a:pt x="7" y="53"/>
                </a:cubicBezTo>
                <a:cubicBezTo>
                  <a:pt x="15" y="53"/>
                  <a:pt x="15" y="53"/>
                  <a:pt x="15" y="53"/>
                </a:cubicBezTo>
                <a:cubicBezTo>
                  <a:pt x="15" y="53"/>
                  <a:pt x="15" y="53"/>
                  <a:pt x="15" y="53"/>
                </a:cubicBezTo>
                <a:cubicBezTo>
                  <a:pt x="15" y="44"/>
                  <a:pt x="15" y="44"/>
                  <a:pt x="15" y="44"/>
                </a:cubicBezTo>
                <a:cubicBezTo>
                  <a:pt x="18" y="44"/>
                  <a:pt x="18" y="44"/>
                  <a:pt x="18" y="44"/>
                </a:cubicBezTo>
                <a:cubicBezTo>
                  <a:pt x="21" y="44"/>
                  <a:pt x="21" y="44"/>
                  <a:pt x="21" y="44"/>
                </a:cubicBezTo>
                <a:cubicBezTo>
                  <a:pt x="21" y="53"/>
                  <a:pt x="21" y="53"/>
                  <a:pt x="21" y="53"/>
                </a:cubicBezTo>
                <a:cubicBezTo>
                  <a:pt x="21" y="53"/>
                  <a:pt x="21" y="53"/>
                  <a:pt x="21" y="53"/>
                </a:cubicBezTo>
                <a:cubicBezTo>
                  <a:pt x="27" y="53"/>
                  <a:pt x="27" y="53"/>
                  <a:pt x="27" y="53"/>
                </a:cubicBezTo>
                <a:cubicBezTo>
                  <a:pt x="29" y="53"/>
                  <a:pt x="29" y="53"/>
                  <a:pt x="29" y="53"/>
                </a:cubicBezTo>
                <a:cubicBezTo>
                  <a:pt x="29" y="59"/>
                  <a:pt x="29" y="59"/>
                  <a:pt x="29" y="59"/>
                </a:cubicBezTo>
                <a:cubicBezTo>
                  <a:pt x="21" y="59"/>
                  <a:pt x="21" y="59"/>
                  <a:pt x="21" y="59"/>
                </a:cubicBezTo>
                <a:close/>
                <a:moveTo>
                  <a:pt x="71" y="74"/>
                </a:moveTo>
                <a:cubicBezTo>
                  <a:pt x="71" y="76"/>
                  <a:pt x="70" y="77"/>
                  <a:pt x="68" y="77"/>
                </a:cubicBezTo>
                <a:cubicBezTo>
                  <a:pt x="24" y="77"/>
                  <a:pt x="24" y="77"/>
                  <a:pt x="24" y="77"/>
                </a:cubicBezTo>
                <a:cubicBezTo>
                  <a:pt x="22" y="77"/>
                  <a:pt x="21" y="76"/>
                  <a:pt x="21" y="74"/>
                </a:cubicBezTo>
                <a:cubicBezTo>
                  <a:pt x="30" y="73"/>
                  <a:pt x="37" y="65"/>
                  <a:pt x="37" y="56"/>
                </a:cubicBezTo>
                <a:cubicBezTo>
                  <a:pt x="37" y="47"/>
                  <a:pt x="30" y="39"/>
                  <a:pt x="21" y="38"/>
                </a:cubicBezTo>
                <a:cubicBezTo>
                  <a:pt x="21" y="10"/>
                  <a:pt x="21" y="10"/>
                  <a:pt x="21" y="10"/>
                </a:cubicBezTo>
                <a:cubicBezTo>
                  <a:pt x="21" y="8"/>
                  <a:pt x="22" y="6"/>
                  <a:pt x="24" y="6"/>
                </a:cubicBezTo>
                <a:cubicBezTo>
                  <a:pt x="49" y="6"/>
                  <a:pt x="49" y="6"/>
                  <a:pt x="49" y="6"/>
                </a:cubicBezTo>
                <a:cubicBezTo>
                  <a:pt x="49" y="19"/>
                  <a:pt x="49" y="19"/>
                  <a:pt x="49" y="19"/>
                </a:cubicBezTo>
                <a:cubicBezTo>
                  <a:pt x="49" y="24"/>
                  <a:pt x="53" y="29"/>
                  <a:pt x="58" y="29"/>
                </a:cubicBezTo>
                <a:cubicBezTo>
                  <a:pt x="71" y="29"/>
                  <a:pt x="71" y="29"/>
                  <a:pt x="71" y="29"/>
                </a:cubicBezTo>
                <a:lnTo>
                  <a:pt x="71" y="74"/>
                </a:lnTo>
                <a:close/>
                <a:moveTo>
                  <a:pt x="66" y="60"/>
                </a:moveTo>
                <a:cubicBezTo>
                  <a:pt x="40" y="60"/>
                  <a:pt x="40" y="60"/>
                  <a:pt x="40" y="60"/>
                </a:cubicBezTo>
                <a:cubicBezTo>
                  <a:pt x="39" y="60"/>
                  <a:pt x="38" y="61"/>
                  <a:pt x="38" y="63"/>
                </a:cubicBezTo>
                <a:cubicBezTo>
                  <a:pt x="38" y="64"/>
                  <a:pt x="39" y="65"/>
                  <a:pt x="40" y="65"/>
                </a:cubicBezTo>
                <a:cubicBezTo>
                  <a:pt x="66" y="65"/>
                  <a:pt x="66" y="65"/>
                  <a:pt x="66" y="65"/>
                </a:cubicBezTo>
                <a:cubicBezTo>
                  <a:pt x="67" y="65"/>
                  <a:pt x="69" y="64"/>
                  <a:pt x="69" y="63"/>
                </a:cubicBezTo>
                <a:cubicBezTo>
                  <a:pt x="69" y="61"/>
                  <a:pt x="67" y="60"/>
                  <a:pt x="66" y="6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51" name="Freeform 260"/>
          <p:cNvSpPr>
            <a:spLocks noEditPoints="1"/>
          </p:cNvSpPr>
          <p:nvPr/>
        </p:nvSpPr>
        <p:spPr bwMode="auto">
          <a:xfrm>
            <a:off x="1160351" y="3618642"/>
            <a:ext cx="352289" cy="263378"/>
          </a:xfrm>
          <a:custGeom>
            <a:avLst/>
            <a:gdLst>
              <a:gd name="T0" fmla="*/ 86 w 89"/>
              <a:gd name="T1" fmla="*/ 0 h 66"/>
              <a:gd name="T2" fmla="*/ 43 w 89"/>
              <a:gd name="T3" fmla="*/ 0 h 66"/>
              <a:gd name="T4" fmla="*/ 2 w 89"/>
              <a:gd name="T5" fmla="*/ 0 h 66"/>
              <a:gd name="T6" fmla="*/ 0 w 89"/>
              <a:gd name="T7" fmla="*/ 2 h 66"/>
              <a:gd name="T8" fmla="*/ 0 w 89"/>
              <a:gd name="T9" fmla="*/ 9 h 66"/>
              <a:gd name="T10" fmla="*/ 0 w 89"/>
              <a:gd name="T11" fmla="*/ 62 h 66"/>
              <a:gd name="T12" fmla="*/ 1 w 89"/>
              <a:gd name="T13" fmla="*/ 65 h 66"/>
              <a:gd name="T14" fmla="*/ 43 w 89"/>
              <a:gd name="T15" fmla="*/ 66 h 66"/>
              <a:gd name="T16" fmla="*/ 86 w 89"/>
              <a:gd name="T17" fmla="*/ 66 h 66"/>
              <a:gd name="T18" fmla="*/ 88 w 89"/>
              <a:gd name="T19" fmla="*/ 65 h 66"/>
              <a:gd name="T20" fmla="*/ 89 w 89"/>
              <a:gd name="T21" fmla="*/ 62 h 66"/>
              <a:gd name="T22" fmla="*/ 89 w 89"/>
              <a:gd name="T23" fmla="*/ 9 h 66"/>
              <a:gd name="T24" fmla="*/ 89 w 89"/>
              <a:gd name="T25" fmla="*/ 2 h 66"/>
              <a:gd name="T26" fmla="*/ 42 w 89"/>
              <a:gd name="T27" fmla="*/ 57 h 66"/>
              <a:gd name="T28" fmla="*/ 42 w 89"/>
              <a:gd name="T29" fmla="*/ 62 h 66"/>
              <a:gd name="T30" fmla="*/ 3 w 89"/>
              <a:gd name="T31" fmla="*/ 62 h 66"/>
              <a:gd name="T32" fmla="*/ 3 w 89"/>
              <a:gd name="T33" fmla="*/ 9 h 66"/>
              <a:gd name="T34" fmla="*/ 3 w 89"/>
              <a:gd name="T35" fmla="*/ 3 h 66"/>
              <a:gd name="T36" fmla="*/ 42 w 89"/>
              <a:gd name="T37" fmla="*/ 4 h 66"/>
              <a:gd name="T38" fmla="*/ 42 w 89"/>
              <a:gd name="T39" fmla="*/ 19 h 66"/>
              <a:gd name="T40" fmla="*/ 37 w 89"/>
              <a:gd name="T41" fmla="*/ 23 h 66"/>
              <a:gd name="T42" fmla="*/ 42 w 89"/>
              <a:gd name="T43" fmla="*/ 26 h 66"/>
              <a:gd name="T44" fmla="*/ 40 w 89"/>
              <a:gd name="T45" fmla="*/ 37 h 66"/>
              <a:gd name="T46" fmla="*/ 40 w 89"/>
              <a:gd name="T47" fmla="*/ 43 h 66"/>
              <a:gd name="T48" fmla="*/ 42 w 89"/>
              <a:gd name="T49" fmla="*/ 57 h 66"/>
              <a:gd name="T50" fmla="*/ 85 w 89"/>
              <a:gd name="T51" fmla="*/ 9 h 66"/>
              <a:gd name="T52" fmla="*/ 85 w 89"/>
              <a:gd name="T53" fmla="*/ 62 h 66"/>
              <a:gd name="T54" fmla="*/ 46 w 89"/>
              <a:gd name="T55" fmla="*/ 62 h 66"/>
              <a:gd name="T56" fmla="*/ 46 w 89"/>
              <a:gd name="T57" fmla="*/ 57 h 66"/>
              <a:gd name="T58" fmla="*/ 48 w 89"/>
              <a:gd name="T59" fmla="*/ 43 h 66"/>
              <a:gd name="T60" fmla="*/ 48 w 89"/>
              <a:gd name="T61" fmla="*/ 37 h 66"/>
              <a:gd name="T62" fmla="*/ 46 w 89"/>
              <a:gd name="T63" fmla="*/ 26 h 66"/>
              <a:gd name="T64" fmla="*/ 51 w 89"/>
              <a:gd name="T65" fmla="*/ 23 h 66"/>
              <a:gd name="T66" fmla="*/ 46 w 89"/>
              <a:gd name="T67" fmla="*/ 19 h 66"/>
              <a:gd name="T68" fmla="*/ 46 w 89"/>
              <a:gd name="T69" fmla="*/ 4 h 66"/>
              <a:gd name="T70" fmla="*/ 85 w 89"/>
              <a:gd name="T71"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9" h="66">
                <a:moveTo>
                  <a:pt x="88" y="0"/>
                </a:moveTo>
                <a:cubicBezTo>
                  <a:pt x="87" y="0"/>
                  <a:pt x="87" y="0"/>
                  <a:pt x="86" y="0"/>
                </a:cubicBezTo>
                <a:cubicBezTo>
                  <a:pt x="46" y="0"/>
                  <a:pt x="46" y="0"/>
                  <a:pt x="46" y="0"/>
                </a:cubicBezTo>
                <a:cubicBezTo>
                  <a:pt x="45" y="0"/>
                  <a:pt x="44" y="0"/>
                  <a:pt x="43" y="0"/>
                </a:cubicBezTo>
                <a:cubicBezTo>
                  <a:pt x="3" y="0"/>
                  <a:pt x="3" y="0"/>
                  <a:pt x="3" y="0"/>
                </a:cubicBezTo>
                <a:cubicBezTo>
                  <a:pt x="2" y="0"/>
                  <a:pt x="2" y="0"/>
                  <a:pt x="2" y="0"/>
                </a:cubicBezTo>
                <a:cubicBezTo>
                  <a:pt x="1" y="0"/>
                  <a:pt x="1" y="0"/>
                  <a:pt x="1" y="0"/>
                </a:cubicBezTo>
                <a:cubicBezTo>
                  <a:pt x="1" y="1"/>
                  <a:pt x="0" y="1"/>
                  <a:pt x="0" y="2"/>
                </a:cubicBezTo>
                <a:cubicBezTo>
                  <a:pt x="0" y="4"/>
                  <a:pt x="0" y="4"/>
                  <a:pt x="0" y="4"/>
                </a:cubicBezTo>
                <a:cubicBezTo>
                  <a:pt x="0" y="9"/>
                  <a:pt x="0" y="9"/>
                  <a:pt x="0" y="9"/>
                </a:cubicBezTo>
                <a:cubicBezTo>
                  <a:pt x="0" y="57"/>
                  <a:pt x="0" y="57"/>
                  <a:pt x="0" y="57"/>
                </a:cubicBezTo>
                <a:cubicBezTo>
                  <a:pt x="0" y="62"/>
                  <a:pt x="0" y="62"/>
                  <a:pt x="0" y="62"/>
                </a:cubicBezTo>
                <a:cubicBezTo>
                  <a:pt x="0" y="64"/>
                  <a:pt x="0" y="64"/>
                  <a:pt x="0" y="64"/>
                </a:cubicBezTo>
                <a:cubicBezTo>
                  <a:pt x="0" y="64"/>
                  <a:pt x="1" y="65"/>
                  <a:pt x="1" y="65"/>
                </a:cubicBezTo>
                <a:cubicBezTo>
                  <a:pt x="2" y="66"/>
                  <a:pt x="2" y="65"/>
                  <a:pt x="3" y="66"/>
                </a:cubicBezTo>
                <a:cubicBezTo>
                  <a:pt x="43" y="66"/>
                  <a:pt x="43" y="66"/>
                  <a:pt x="43" y="66"/>
                </a:cubicBezTo>
                <a:cubicBezTo>
                  <a:pt x="44" y="66"/>
                  <a:pt x="45" y="65"/>
                  <a:pt x="46" y="66"/>
                </a:cubicBezTo>
                <a:cubicBezTo>
                  <a:pt x="86" y="66"/>
                  <a:pt x="86" y="66"/>
                  <a:pt x="86" y="66"/>
                </a:cubicBezTo>
                <a:cubicBezTo>
                  <a:pt x="87" y="66"/>
                  <a:pt x="87" y="65"/>
                  <a:pt x="87" y="65"/>
                </a:cubicBezTo>
                <a:cubicBezTo>
                  <a:pt x="88" y="65"/>
                  <a:pt x="88" y="65"/>
                  <a:pt x="88" y="65"/>
                </a:cubicBezTo>
                <a:cubicBezTo>
                  <a:pt x="88" y="65"/>
                  <a:pt x="89" y="64"/>
                  <a:pt x="89" y="64"/>
                </a:cubicBezTo>
                <a:cubicBezTo>
                  <a:pt x="89" y="62"/>
                  <a:pt x="89" y="62"/>
                  <a:pt x="89" y="62"/>
                </a:cubicBezTo>
                <a:cubicBezTo>
                  <a:pt x="89" y="57"/>
                  <a:pt x="89" y="57"/>
                  <a:pt x="89" y="57"/>
                </a:cubicBezTo>
                <a:cubicBezTo>
                  <a:pt x="89" y="9"/>
                  <a:pt x="89" y="9"/>
                  <a:pt x="89" y="9"/>
                </a:cubicBezTo>
                <a:cubicBezTo>
                  <a:pt x="89" y="4"/>
                  <a:pt x="89" y="4"/>
                  <a:pt x="89" y="4"/>
                </a:cubicBezTo>
                <a:cubicBezTo>
                  <a:pt x="89" y="2"/>
                  <a:pt x="89" y="2"/>
                  <a:pt x="89" y="2"/>
                </a:cubicBezTo>
                <a:cubicBezTo>
                  <a:pt x="89" y="1"/>
                  <a:pt x="88" y="1"/>
                  <a:pt x="88" y="0"/>
                </a:cubicBezTo>
                <a:close/>
                <a:moveTo>
                  <a:pt x="42" y="57"/>
                </a:moveTo>
                <a:cubicBezTo>
                  <a:pt x="42" y="62"/>
                  <a:pt x="42" y="62"/>
                  <a:pt x="42" y="62"/>
                </a:cubicBezTo>
                <a:cubicBezTo>
                  <a:pt x="42" y="62"/>
                  <a:pt x="42" y="62"/>
                  <a:pt x="42" y="62"/>
                </a:cubicBezTo>
                <a:cubicBezTo>
                  <a:pt x="3" y="62"/>
                  <a:pt x="3" y="62"/>
                  <a:pt x="3" y="62"/>
                </a:cubicBezTo>
                <a:cubicBezTo>
                  <a:pt x="3" y="62"/>
                  <a:pt x="3" y="62"/>
                  <a:pt x="3" y="62"/>
                </a:cubicBezTo>
                <a:cubicBezTo>
                  <a:pt x="3" y="57"/>
                  <a:pt x="3" y="57"/>
                  <a:pt x="3" y="57"/>
                </a:cubicBezTo>
                <a:cubicBezTo>
                  <a:pt x="3" y="9"/>
                  <a:pt x="3" y="9"/>
                  <a:pt x="3" y="9"/>
                </a:cubicBezTo>
                <a:cubicBezTo>
                  <a:pt x="3" y="4"/>
                  <a:pt x="3" y="4"/>
                  <a:pt x="3" y="4"/>
                </a:cubicBezTo>
                <a:cubicBezTo>
                  <a:pt x="3" y="3"/>
                  <a:pt x="3" y="3"/>
                  <a:pt x="3" y="3"/>
                </a:cubicBezTo>
                <a:cubicBezTo>
                  <a:pt x="42" y="3"/>
                  <a:pt x="42" y="3"/>
                  <a:pt x="42" y="3"/>
                </a:cubicBezTo>
                <a:cubicBezTo>
                  <a:pt x="42" y="4"/>
                  <a:pt x="42" y="4"/>
                  <a:pt x="42" y="4"/>
                </a:cubicBezTo>
                <a:cubicBezTo>
                  <a:pt x="42" y="9"/>
                  <a:pt x="42" y="9"/>
                  <a:pt x="42" y="9"/>
                </a:cubicBezTo>
                <a:cubicBezTo>
                  <a:pt x="42" y="19"/>
                  <a:pt x="42" y="19"/>
                  <a:pt x="42" y="19"/>
                </a:cubicBezTo>
                <a:cubicBezTo>
                  <a:pt x="40" y="19"/>
                  <a:pt x="40" y="19"/>
                  <a:pt x="40" y="19"/>
                </a:cubicBezTo>
                <a:cubicBezTo>
                  <a:pt x="38" y="19"/>
                  <a:pt x="37" y="21"/>
                  <a:pt x="37" y="23"/>
                </a:cubicBezTo>
                <a:cubicBezTo>
                  <a:pt x="37" y="24"/>
                  <a:pt x="38" y="26"/>
                  <a:pt x="40" y="26"/>
                </a:cubicBezTo>
                <a:cubicBezTo>
                  <a:pt x="42" y="26"/>
                  <a:pt x="42" y="26"/>
                  <a:pt x="42" y="26"/>
                </a:cubicBezTo>
                <a:cubicBezTo>
                  <a:pt x="42" y="37"/>
                  <a:pt x="42" y="37"/>
                  <a:pt x="42" y="37"/>
                </a:cubicBezTo>
                <a:cubicBezTo>
                  <a:pt x="40" y="37"/>
                  <a:pt x="40" y="37"/>
                  <a:pt x="40" y="37"/>
                </a:cubicBezTo>
                <a:cubicBezTo>
                  <a:pt x="38" y="37"/>
                  <a:pt x="37" y="38"/>
                  <a:pt x="37" y="40"/>
                </a:cubicBezTo>
                <a:cubicBezTo>
                  <a:pt x="37" y="42"/>
                  <a:pt x="38" y="43"/>
                  <a:pt x="40" y="43"/>
                </a:cubicBezTo>
                <a:cubicBezTo>
                  <a:pt x="42" y="43"/>
                  <a:pt x="42" y="43"/>
                  <a:pt x="42" y="43"/>
                </a:cubicBezTo>
                <a:lnTo>
                  <a:pt x="42" y="57"/>
                </a:lnTo>
                <a:close/>
                <a:moveTo>
                  <a:pt x="85" y="4"/>
                </a:moveTo>
                <a:cubicBezTo>
                  <a:pt x="85" y="9"/>
                  <a:pt x="85" y="9"/>
                  <a:pt x="85" y="9"/>
                </a:cubicBezTo>
                <a:cubicBezTo>
                  <a:pt x="85" y="57"/>
                  <a:pt x="85" y="57"/>
                  <a:pt x="85" y="57"/>
                </a:cubicBezTo>
                <a:cubicBezTo>
                  <a:pt x="85" y="62"/>
                  <a:pt x="85" y="62"/>
                  <a:pt x="85" y="62"/>
                </a:cubicBezTo>
                <a:cubicBezTo>
                  <a:pt x="85" y="62"/>
                  <a:pt x="85" y="62"/>
                  <a:pt x="85" y="62"/>
                </a:cubicBezTo>
                <a:cubicBezTo>
                  <a:pt x="46" y="62"/>
                  <a:pt x="46" y="62"/>
                  <a:pt x="46" y="62"/>
                </a:cubicBezTo>
                <a:cubicBezTo>
                  <a:pt x="46" y="62"/>
                  <a:pt x="46" y="62"/>
                  <a:pt x="46" y="62"/>
                </a:cubicBezTo>
                <a:cubicBezTo>
                  <a:pt x="46" y="57"/>
                  <a:pt x="46" y="57"/>
                  <a:pt x="46" y="57"/>
                </a:cubicBezTo>
                <a:cubicBezTo>
                  <a:pt x="46" y="43"/>
                  <a:pt x="46" y="43"/>
                  <a:pt x="46" y="43"/>
                </a:cubicBezTo>
                <a:cubicBezTo>
                  <a:pt x="48" y="43"/>
                  <a:pt x="48" y="43"/>
                  <a:pt x="48" y="43"/>
                </a:cubicBezTo>
                <a:cubicBezTo>
                  <a:pt x="49" y="43"/>
                  <a:pt x="51" y="42"/>
                  <a:pt x="51" y="40"/>
                </a:cubicBezTo>
                <a:cubicBezTo>
                  <a:pt x="51" y="38"/>
                  <a:pt x="49" y="37"/>
                  <a:pt x="48" y="37"/>
                </a:cubicBezTo>
                <a:cubicBezTo>
                  <a:pt x="46" y="37"/>
                  <a:pt x="46" y="37"/>
                  <a:pt x="46" y="37"/>
                </a:cubicBezTo>
                <a:cubicBezTo>
                  <a:pt x="46" y="26"/>
                  <a:pt x="46" y="26"/>
                  <a:pt x="46" y="26"/>
                </a:cubicBezTo>
                <a:cubicBezTo>
                  <a:pt x="48" y="26"/>
                  <a:pt x="48" y="26"/>
                  <a:pt x="48" y="26"/>
                </a:cubicBezTo>
                <a:cubicBezTo>
                  <a:pt x="49" y="26"/>
                  <a:pt x="51" y="24"/>
                  <a:pt x="51" y="23"/>
                </a:cubicBezTo>
                <a:cubicBezTo>
                  <a:pt x="51" y="21"/>
                  <a:pt x="49" y="19"/>
                  <a:pt x="48" y="19"/>
                </a:cubicBezTo>
                <a:cubicBezTo>
                  <a:pt x="46" y="19"/>
                  <a:pt x="46" y="19"/>
                  <a:pt x="46" y="19"/>
                </a:cubicBezTo>
                <a:cubicBezTo>
                  <a:pt x="46" y="9"/>
                  <a:pt x="46" y="9"/>
                  <a:pt x="46" y="9"/>
                </a:cubicBezTo>
                <a:cubicBezTo>
                  <a:pt x="46" y="4"/>
                  <a:pt x="46" y="4"/>
                  <a:pt x="46" y="4"/>
                </a:cubicBezTo>
                <a:cubicBezTo>
                  <a:pt x="46" y="3"/>
                  <a:pt x="46" y="3"/>
                  <a:pt x="46" y="3"/>
                </a:cubicBezTo>
                <a:cubicBezTo>
                  <a:pt x="85" y="3"/>
                  <a:pt x="85" y="3"/>
                  <a:pt x="85" y="3"/>
                </a:cubicBezTo>
                <a:lnTo>
                  <a:pt x="85" y="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52" name="Freeform 261"/>
          <p:cNvSpPr>
            <a:spLocks/>
          </p:cNvSpPr>
          <p:nvPr/>
        </p:nvSpPr>
        <p:spPr bwMode="auto">
          <a:xfrm>
            <a:off x="1381790" y="3687422"/>
            <a:ext cx="80523" cy="11743"/>
          </a:xfrm>
          <a:custGeom>
            <a:avLst/>
            <a:gdLst>
              <a:gd name="T0" fmla="*/ 1 w 20"/>
              <a:gd name="T1" fmla="*/ 3 h 3"/>
              <a:gd name="T2" fmla="*/ 0 w 20"/>
              <a:gd name="T3" fmla="*/ 2 h 3"/>
              <a:gd name="T4" fmla="*/ 1 w 20"/>
              <a:gd name="T5" fmla="*/ 0 h 3"/>
              <a:gd name="T6" fmla="*/ 19 w 20"/>
              <a:gd name="T7" fmla="*/ 0 h 3"/>
              <a:gd name="T8" fmla="*/ 20 w 20"/>
              <a:gd name="T9" fmla="*/ 2 h 3"/>
              <a:gd name="T10" fmla="*/ 19 w 20"/>
              <a:gd name="T11" fmla="*/ 3 h 3"/>
              <a:gd name="T12" fmla="*/ 1 w 20"/>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0" h="3">
                <a:moveTo>
                  <a:pt x="1" y="3"/>
                </a:moveTo>
                <a:cubicBezTo>
                  <a:pt x="0" y="3"/>
                  <a:pt x="0" y="2"/>
                  <a:pt x="0" y="2"/>
                </a:cubicBezTo>
                <a:cubicBezTo>
                  <a:pt x="0" y="1"/>
                  <a:pt x="0" y="0"/>
                  <a:pt x="1" y="0"/>
                </a:cubicBezTo>
                <a:cubicBezTo>
                  <a:pt x="19" y="0"/>
                  <a:pt x="19" y="0"/>
                  <a:pt x="19" y="0"/>
                </a:cubicBezTo>
                <a:cubicBezTo>
                  <a:pt x="20" y="0"/>
                  <a:pt x="20" y="1"/>
                  <a:pt x="20" y="2"/>
                </a:cubicBezTo>
                <a:cubicBezTo>
                  <a:pt x="20" y="2"/>
                  <a:pt x="20" y="3"/>
                  <a:pt x="19" y="3"/>
                </a:cubicBezTo>
                <a:lnTo>
                  <a:pt x="1"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53" name="Freeform 262"/>
          <p:cNvSpPr>
            <a:spLocks/>
          </p:cNvSpPr>
          <p:nvPr/>
        </p:nvSpPr>
        <p:spPr bwMode="auto">
          <a:xfrm>
            <a:off x="1381790" y="3707553"/>
            <a:ext cx="80523" cy="6710"/>
          </a:xfrm>
          <a:custGeom>
            <a:avLst/>
            <a:gdLst>
              <a:gd name="T0" fmla="*/ 1 w 20"/>
              <a:gd name="T1" fmla="*/ 2 h 2"/>
              <a:gd name="T2" fmla="*/ 0 w 20"/>
              <a:gd name="T3" fmla="*/ 1 h 2"/>
              <a:gd name="T4" fmla="*/ 1 w 20"/>
              <a:gd name="T5" fmla="*/ 0 h 2"/>
              <a:gd name="T6" fmla="*/ 19 w 20"/>
              <a:gd name="T7" fmla="*/ 0 h 2"/>
              <a:gd name="T8" fmla="*/ 20 w 20"/>
              <a:gd name="T9" fmla="*/ 1 h 2"/>
              <a:gd name="T10" fmla="*/ 19 w 20"/>
              <a:gd name="T11" fmla="*/ 2 h 2"/>
              <a:gd name="T12" fmla="*/ 1 w 20"/>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0" h="2">
                <a:moveTo>
                  <a:pt x="1" y="2"/>
                </a:moveTo>
                <a:cubicBezTo>
                  <a:pt x="0" y="2"/>
                  <a:pt x="0" y="1"/>
                  <a:pt x="0" y="1"/>
                </a:cubicBezTo>
                <a:cubicBezTo>
                  <a:pt x="0" y="0"/>
                  <a:pt x="0" y="0"/>
                  <a:pt x="1" y="0"/>
                </a:cubicBezTo>
                <a:cubicBezTo>
                  <a:pt x="19" y="0"/>
                  <a:pt x="19" y="0"/>
                  <a:pt x="19" y="0"/>
                </a:cubicBezTo>
                <a:cubicBezTo>
                  <a:pt x="20" y="0"/>
                  <a:pt x="20" y="0"/>
                  <a:pt x="20" y="1"/>
                </a:cubicBezTo>
                <a:cubicBezTo>
                  <a:pt x="20" y="1"/>
                  <a:pt x="20" y="2"/>
                  <a:pt x="19" y="2"/>
                </a:cubicBezTo>
                <a:lnTo>
                  <a:pt x="1"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54" name="Freeform 263"/>
          <p:cNvSpPr>
            <a:spLocks/>
          </p:cNvSpPr>
          <p:nvPr/>
        </p:nvSpPr>
        <p:spPr bwMode="auto">
          <a:xfrm>
            <a:off x="1381790" y="3731039"/>
            <a:ext cx="80523" cy="11743"/>
          </a:xfrm>
          <a:custGeom>
            <a:avLst/>
            <a:gdLst>
              <a:gd name="T0" fmla="*/ 1 w 20"/>
              <a:gd name="T1" fmla="*/ 3 h 3"/>
              <a:gd name="T2" fmla="*/ 0 w 20"/>
              <a:gd name="T3" fmla="*/ 1 h 3"/>
              <a:gd name="T4" fmla="*/ 1 w 20"/>
              <a:gd name="T5" fmla="*/ 0 h 3"/>
              <a:gd name="T6" fmla="*/ 19 w 20"/>
              <a:gd name="T7" fmla="*/ 0 h 3"/>
              <a:gd name="T8" fmla="*/ 20 w 20"/>
              <a:gd name="T9" fmla="*/ 1 h 3"/>
              <a:gd name="T10" fmla="*/ 19 w 20"/>
              <a:gd name="T11" fmla="*/ 3 h 3"/>
              <a:gd name="T12" fmla="*/ 1 w 20"/>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0" h="3">
                <a:moveTo>
                  <a:pt x="1" y="3"/>
                </a:moveTo>
                <a:cubicBezTo>
                  <a:pt x="0" y="3"/>
                  <a:pt x="0" y="2"/>
                  <a:pt x="0" y="1"/>
                </a:cubicBezTo>
                <a:cubicBezTo>
                  <a:pt x="0" y="1"/>
                  <a:pt x="0" y="0"/>
                  <a:pt x="1" y="0"/>
                </a:cubicBezTo>
                <a:cubicBezTo>
                  <a:pt x="19" y="0"/>
                  <a:pt x="19" y="0"/>
                  <a:pt x="19" y="0"/>
                </a:cubicBezTo>
                <a:cubicBezTo>
                  <a:pt x="20" y="0"/>
                  <a:pt x="20" y="1"/>
                  <a:pt x="20" y="1"/>
                </a:cubicBezTo>
                <a:cubicBezTo>
                  <a:pt x="20" y="2"/>
                  <a:pt x="20" y="3"/>
                  <a:pt x="19" y="3"/>
                </a:cubicBezTo>
                <a:lnTo>
                  <a:pt x="1"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55" name="Freeform 264"/>
          <p:cNvSpPr>
            <a:spLocks/>
          </p:cNvSpPr>
          <p:nvPr/>
        </p:nvSpPr>
        <p:spPr bwMode="auto">
          <a:xfrm>
            <a:off x="1381790" y="3746136"/>
            <a:ext cx="80523" cy="11743"/>
          </a:xfrm>
          <a:custGeom>
            <a:avLst/>
            <a:gdLst>
              <a:gd name="T0" fmla="*/ 1 w 20"/>
              <a:gd name="T1" fmla="*/ 3 h 3"/>
              <a:gd name="T2" fmla="*/ 0 w 20"/>
              <a:gd name="T3" fmla="*/ 2 h 3"/>
              <a:gd name="T4" fmla="*/ 1 w 20"/>
              <a:gd name="T5" fmla="*/ 0 h 3"/>
              <a:gd name="T6" fmla="*/ 19 w 20"/>
              <a:gd name="T7" fmla="*/ 0 h 3"/>
              <a:gd name="T8" fmla="*/ 20 w 20"/>
              <a:gd name="T9" fmla="*/ 2 h 3"/>
              <a:gd name="T10" fmla="*/ 19 w 20"/>
              <a:gd name="T11" fmla="*/ 3 h 3"/>
              <a:gd name="T12" fmla="*/ 1 w 20"/>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0" h="3">
                <a:moveTo>
                  <a:pt x="1" y="3"/>
                </a:moveTo>
                <a:cubicBezTo>
                  <a:pt x="0" y="3"/>
                  <a:pt x="0" y="2"/>
                  <a:pt x="0" y="2"/>
                </a:cubicBezTo>
                <a:cubicBezTo>
                  <a:pt x="0" y="1"/>
                  <a:pt x="0" y="0"/>
                  <a:pt x="1" y="0"/>
                </a:cubicBezTo>
                <a:cubicBezTo>
                  <a:pt x="19" y="0"/>
                  <a:pt x="19" y="0"/>
                  <a:pt x="19" y="0"/>
                </a:cubicBezTo>
                <a:cubicBezTo>
                  <a:pt x="20" y="0"/>
                  <a:pt x="20" y="1"/>
                  <a:pt x="20" y="2"/>
                </a:cubicBezTo>
                <a:cubicBezTo>
                  <a:pt x="20" y="2"/>
                  <a:pt x="20" y="3"/>
                  <a:pt x="19" y="3"/>
                </a:cubicBezTo>
                <a:lnTo>
                  <a:pt x="1"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56" name="Freeform 265"/>
          <p:cNvSpPr>
            <a:spLocks/>
          </p:cNvSpPr>
          <p:nvPr/>
        </p:nvSpPr>
        <p:spPr bwMode="auto">
          <a:xfrm>
            <a:off x="1381790" y="3769623"/>
            <a:ext cx="80523" cy="8389"/>
          </a:xfrm>
          <a:custGeom>
            <a:avLst/>
            <a:gdLst>
              <a:gd name="T0" fmla="*/ 1 w 20"/>
              <a:gd name="T1" fmla="*/ 2 h 2"/>
              <a:gd name="T2" fmla="*/ 0 w 20"/>
              <a:gd name="T3" fmla="*/ 1 h 2"/>
              <a:gd name="T4" fmla="*/ 1 w 20"/>
              <a:gd name="T5" fmla="*/ 0 h 2"/>
              <a:gd name="T6" fmla="*/ 19 w 20"/>
              <a:gd name="T7" fmla="*/ 0 h 2"/>
              <a:gd name="T8" fmla="*/ 20 w 20"/>
              <a:gd name="T9" fmla="*/ 1 h 2"/>
              <a:gd name="T10" fmla="*/ 19 w 20"/>
              <a:gd name="T11" fmla="*/ 2 h 2"/>
              <a:gd name="T12" fmla="*/ 1 w 20"/>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0" h="2">
                <a:moveTo>
                  <a:pt x="1" y="2"/>
                </a:moveTo>
                <a:cubicBezTo>
                  <a:pt x="0" y="2"/>
                  <a:pt x="0" y="2"/>
                  <a:pt x="0" y="1"/>
                </a:cubicBezTo>
                <a:cubicBezTo>
                  <a:pt x="0" y="0"/>
                  <a:pt x="0" y="0"/>
                  <a:pt x="1" y="0"/>
                </a:cubicBezTo>
                <a:cubicBezTo>
                  <a:pt x="19" y="0"/>
                  <a:pt x="19" y="0"/>
                  <a:pt x="19" y="0"/>
                </a:cubicBezTo>
                <a:cubicBezTo>
                  <a:pt x="20" y="0"/>
                  <a:pt x="20" y="0"/>
                  <a:pt x="20" y="1"/>
                </a:cubicBezTo>
                <a:cubicBezTo>
                  <a:pt x="20" y="2"/>
                  <a:pt x="20" y="2"/>
                  <a:pt x="19" y="2"/>
                </a:cubicBezTo>
                <a:lnTo>
                  <a:pt x="1"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57" name="Freeform 266"/>
          <p:cNvSpPr>
            <a:spLocks/>
          </p:cNvSpPr>
          <p:nvPr/>
        </p:nvSpPr>
        <p:spPr bwMode="auto">
          <a:xfrm>
            <a:off x="1381790" y="3786399"/>
            <a:ext cx="80523" cy="8389"/>
          </a:xfrm>
          <a:custGeom>
            <a:avLst/>
            <a:gdLst>
              <a:gd name="T0" fmla="*/ 1 w 20"/>
              <a:gd name="T1" fmla="*/ 2 h 2"/>
              <a:gd name="T2" fmla="*/ 0 w 20"/>
              <a:gd name="T3" fmla="*/ 1 h 2"/>
              <a:gd name="T4" fmla="*/ 1 w 20"/>
              <a:gd name="T5" fmla="*/ 0 h 2"/>
              <a:gd name="T6" fmla="*/ 19 w 20"/>
              <a:gd name="T7" fmla="*/ 0 h 2"/>
              <a:gd name="T8" fmla="*/ 20 w 20"/>
              <a:gd name="T9" fmla="*/ 1 h 2"/>
              <a:gd name="T10" fmla="*/ 19 w 20"/>
              <a:gd name="T11" fmla="*/ 2 h 2"/>
              <a:gd name="T12" fmla="*/ 1 w 20"/>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0" h="2">
                <a:moveTo>
                  <a:pt x="1" y="2"/>
                </a:moveTo>
                <a:cubicBezTo>
                  <a:pt x="0" y="2"/>
                  <a:pt x="0" y="2"/>
                  <a:pt x="0" y="1"/>
                </a:cubicBezTo>
                <a:cubicBezTo>
                  <a:pt x="0" y="0"/>
                  <a:pt x="0" y="0"/>
                  <a:pt x="1" y="0"/>
                </a:cubicBezTo>
                <a:cubicBezTo>
                  <a:pt x="19" y="0"/>
                  <a:pt x="19" y="0"/>
                  <a:pt x="19" y="0"/>
                </a:cubicBezTo>
                <a:cubicBezTo>
                  <a:pt x="20" y="0"/>
                  <a:pt x="20" y="0"/>
                  <a:pt x="20" y="1"/>
                </a:cubicBezTo>
                <a:cubicBezTo>
                  <a:pt x="20" y="2"/>
                  <a:pt x="20" y="2"/>
                  <a:pt x="19" y="2"/>
                </a:cubicBezTo>
                <a:lnTo>
                  <a:pt x="1"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58" name="Freeform 267"/>
          <p:cNvSpPr>
            <a:spLocks/>
          </p:cNvSpPr>
          <p:nvPr/>
        </p:nvSpPr>
        <p:spPr bwMode="auto">
          <a:xfrm>
            <a:off x="2807722" y="3694132"/>
            <a:ext cx="83879" cy="25165"/>
          </a:xfrm>
          <a:custGeom>
            <a:avLst/>
            <a:gdLst>
              <a:gd name="T0" fmla="*/ 0 w 50"/>
              <a:gd name="T1" fmla="*/ 15 h 15"/>
              <a:gd name="T2" fmla="*/ 0 w 50"/>
              <a:gd name="T3" fmla="*/ 0 h 15"/>
              <a:gd name="T4" fmla="*/ 47 w 50"/>
              <a:gd name="T5" fmla="*/ 0 h 15"/>
              <a:gd name="T6" fmla="*/ 50 w 50"/>
              <a:gd name="T7" fmla="*/ 0 h 15"/>
              <a:gd name="T8" fmla="*/ 50 w 50"/>
              <a:gd name="T9" fmla="*/ 15 h 15"/>
              <a:gd name="T10" fmla="*/ 0 w 50"/>
              <a:gd name="T11" fmla="*/ 15 h 15"/>
            </a:gdLst>
            <a:ahLst/>
            <a:cxnLst>
              <a:cxn ang="0">
                <a:pos x="T0" y="T1"/>
              </a:cxn>
              <a:cxn ang="0">
                <a:pos x="T2" y="T3"/>
              </a:cxn>
              <a:cxn ang="0">
                <a:pos x="T4" y="T5"/>
              </a:cxn>
              <a:cxn ang="0">
                <a:pos x="T6" y="T7"/>
              </a:cxn>
              <a:cxn ang="0">
                <a:pos x="T8" y="T9"/>
              </a:cxn>
              <a:cxn ang="0">
                <a:pos x="T10" y="T11"/>
              </a:cxn>
            </a:cxnLst>
            <a:rect l="0" t="0" r="r" b="b"/>
            <a:pathLst>
              <a:path w="50" h="15">
                <a:moveTo>
                  <a:pt x="0" y="15"/>
                </a:moveTo>
                <a:lnTo>
                  <a:pt x="0" y="0"/>
                </a:lnTo>
                <a:lnTo>
                  <a:pt x="47" y="0"/>
                </a:lnTo>
                <a:lnTo>
                  <a:pt x="50" y="0"/>
                </a:lnTo>
                <a:lnTo>
                  <a:pt x="50" y="15"/>
                </a:lnTo>
                <a:lnTo>
                  <a:pt x="0" y="1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59" name="Freeform 268"/>
          <p:cNvSpPr>
            <a:spLocks noEditPoints="1"/>
          </p:cNvSpPr>
          <p:nvPr/>
        </p:nvSpPr>
        <p:spPr bwMode="auto">
          <a:xfrm>
            <a:off x="2616479" y="3615286"/>
            <a:ext cx="327126" cy="266734"/>
          </a:xfrm>
          <a:custGeom>
            <a:avLst/>
            <a:gdLst>
              <a:gd name="T0" fmla="*/ 63 w 82"/>
              <a:gd name="T1" fmla="*/ 1 h 67"/>
              <a:gd name="T2" fmla="*/ 58 w 82"/>
              <a:gd name="T3" fmla="*/ 0 h 67"/>
              <a:gd name="T4" fmla="*/ 35 w 82"/>
              <a:gd name="T5" fmla="*/ 18 h 67"/>
              <a:gd name="T6" fmla="*/ 34 w 82"/>
              <a:gd name="T7" fmla="*/ 24 h 67"/>
              <a:gd name="T8" fmla="*/ 35 w 82"/>
              <a:gd name="T9" fmla="*/ 30 h 67"/>
              <a:gd name="T10" fmla="*/ 4 w 82"/>
              <a:gd name="T11" fmla="*/ 52 h 67"/>
              <a:gd name="T12" fmla="*/ 0 w 82"/>
              <a:gd name="T13" fmla="*/ 58 h 67"/>
              <a:gd name="T14" fmla="*/ 2 w 82"/>
              <a:gd name="T15" fmla="*/ 63 h 67"/>
              <a:gd name="T16" fmla="*/ 3 w 82"/>
              <a:gd name="T17" fmla="*/ 64 h 67"/>
              <a:gd name="T18" fmla="*/ 9 w 82"/>
              <a:gd name="T19" fmla="*/ 67 h 67"/>
              <a:gd name="T20" fmla="*/ 9 w 82"/>
              <a:gd name="T21" fmla="*/ 67 h 67"/>
              <a:gd name="T22" fmla="*/ 14 w 82"/>
              <a:gd name="T23" fmla="*/ 66 h 67"/>
              <a:gd name="T24" fmla="*/ 14 w 82"/>
              <a:gd name="T25" fmla="*/ 66 h 67"/>
              <a:gd name="T26" fmla="*/ 45 w 82"/>
              <a:gd name="T27" fmla="*/ 44 h 67"/>
              <a:gd name="T28" fmla="*/ 52 w 82"/>
              <a:gd name="T29" fmla="*/ 47 h 67"/>
              <a:gd name="T30" fmla="*/ 58 w 82"/>
              <a:gd name="T31" fmla="*/ 48 h 67"/>
              <a:gd name="T32" fmla="*/ 58 w 82"/>
              <a:gd name="T33" fmla="*/ 48 h 67"/>
              <a:gd name="T34" fmla="*/ 81 w 82"/>
              <a:gd name="T35" fmla="*/ 29 h 67"/>
              <a:gd name="T36" fmla="*/ 81 w 82"/>
              <a:gd name="T37" fmla="*/ 29 h 67"/>
              <a:gd name="T38" fmla="*/ 82 w 82"/>
              <a:gd name="T39" fmla="*/ 24 h 67"/>
              <a:gd name="T40" fmla="*/ 63 w 82"/>
              <a:gd name="T41" fmla="*/ 1 h 67"/>
              <a:gd name="T42" fmla="*/ 25 w 82"/>
              <a:gd name="T43" fmla="*/ 53 h 67"/>
              <a:gd name="T44" fmla="*/ 13 w 82"/>
              <a:gd name="T45" fmla="*/ 61 h 67"/>
              <a:gd name="T46" fmla="*/ 7 w 82"/>
              <a:gd name="T47" fmla="*/ 60 h 67"/>
              <a:gd name="T48" fmla="*/ 8 w 82"/>
              <a:gd name="T49" fmla="*/ 55 h 67"/>
              <a:gd name="T50" fmla="*/ 21 w 82"/>
              <a:gd name="T51" fmla="*/ 46 h 67"/>
              <a:gd name="T52" fmla="*/ 26 w 82"/>
              <a:gd name="T53" fmla="*/ 47 h 67"/>
              <a:gd name="T54" fmla="*/ 25 w 82"/>
              <a:gd name="T55" fmla="*/ 53 h 67"/>
              <a:gd name="T56" fmla="*/ 58 w 82"/>
              <a:gd name="T57" fmla="*/ 38 h 67"/>
              <a:gd name="T58" fmla="*/ 44 w 82"/>
              <a:gd name="T59" fmla="*/ 23 h 67"/>
              <a:gd name="T60" fmla="*/ 58 w 82"/>
              <a:gd name="T61" fmla="*/ 9 h 67"/>
              <a:gd name="T62" fmla="*/ 73 w 82"/>
              <a:gd name="T63" fmla="*/ 23 h 67"/>
              <a:gd name="T64" fmla="*/ 58 w 82"/>
              <a:gd name="T65" fmla="*/ 3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67">
                <a:moveTo>
                  <a:pt x="63" y="1"/>
                </a:moveTo>
                <a:cubicBezTo>
                  <a:pt x="61" y="0"/>
                  <a:pt x="60" y="0"/>
                  <a:pt x="58" y="0"/>
                </a:cubicBezTo>
                <a:cubicBezTo>
                  <a:pt x="47" y="0"/>
                  <a:pt x="37" y="7"/>
                  <a:pt x="35" y="18"/>
                </a:cubicBezTo>
                <a:cubicBezTo>
                  <a:pt x="34" y="20"/>
                  <a:pt x="34" y="22"/>
                  <a:pt x="34" y="24"/>
                </a:cubicBezTo>
                <a:cubicBezTo>
                  <a:pt x="34" y="26"/>
                  <a:pt x="34" y="28"/>
                  <a:pt x="35" y="30"/>
                </a:cubicBezTo>
                <a:cubicBezTo>
                  <a:pt x="4" y="52"/>
                  <a:pt x="4" y="52"/>
                  <a:pt x="4" y="52"/>
                </a:cubicBezTo>
                <a:cubicBezTo>
                  <a:pt x="1" y="53"/>
                  <a:pt x="0" y="56"/>
                  <a:pt x="0" y="58"/>
                </a:cubicBezTo>
                <a:cubicBezTo>
                  <a:pt x="0" y="60"/>
                  <a:pt x="1" y="62"/>
                  <a:pt x="2" y="63"/>
                </a:cubicBezTo>
                <a:cubicBezTo>
                  <a:pt x="3" y="64"/>
                  <a:pt x="3" y="64"/>
                  <a:pt x="3" y="64"/>
                </a:cubicBezTo>
                <a:cubicBezTo>
                  <a:pt x="4" y="66"/>
                  <a:pt x="7" y="67"/>
                  <a:pt x="9" y="67"/>
                </a:cubicBezTo>
                <a:cubicBezTo>
                  <a:pt x="9" y="67"/>
                  <a:pt x="9" y="67"/>
                  <a:pt x="9" y="67"/>
                </a:cubicBezTo>
                <a:cubicBezTo>
                  <a:pt x="11" y="67"/>
                  <a:pt x="12" y="67"/>
                  <a:pt x="14" y="66"/>
                </a:cubicBezTo>
                <a:cubicBezTo>
                  <a:pt x="14" y="66"/>
                  <a:pt x="14" y="66"/>
                  <a:pt x="14" y="66"/>
                </a:cubicBezTo>
                <a:cubicBezTo>
                  <a:pt x="45" y="44"/>
                  <a:pt x="45" y="44"/>
                  <a:pt x="45" y="44"/>
                </a:cubicBezTo>
                <a:cubicBezTo>
                  <a:pt x="47" y="45"/>
                  <a:pt x="50" y="46"/>
                  <a:pt x="52" y="47"/>
                </a:cubicBezTo>
                <a:cubicBezTo>
                  <a:pt x="54" y="47"/>
                  <a:pt x="56" y="48"/>
                  <a:pt x="58" y="48"/>
                </a:cubicBezTo>
                <a:cubicBezTo>
                  <a:pt x="58" y="48"/>
                  <a:pt x="58" y="48"/>
                  <a:pt x="58" y="48"/>
                </a:cubicBezTo>
                <a:cubicBezTo>
                  <a:pt x="69" y="48"/>
                  <a:pt x="78" y="40"/>
                  <a:pt x="81" y="29"/>
                </a:cubicBezTo>
                <a:cubicBezTo>
                  <a:pt x="81" y="29"/>
                  <a:pt x="81" y="29"/>
                  <a:pt x="81" y="29"/>
                </a:cubicBezTo>
                <a:cubicBezTo>
                  <a:pt x="81" y="27"/>
                  <a:pt x="82" y="26"/>
                  <a:pt x="82" y="24"/>
                </a:cubicBezTo>
                <a:cubicBezTo>
                  <a:pt x="82" y="13"/>
                  <a:pt x="74" y="3"/>
                  <a:pt x="63" y="1"/>
                </a:cubicBezTo>
                <a:close/>
                <a:moveTo>
                  <a:pt x="25" y="53"/>
                </a:moveTo>
                <a:cubicBezTo>
                  <a:pt x="13" y="61"/>
                  <a:pt x="13" y="61"/>
                  <a:pt x="13" y="61"/>
                </a:cubicBezTo>
                <a:cubicBezTo>
                  <a:pt x="11" y="62"/>
                  <a:pt x="8" y="62"/>
                  <a:pt x="7" y="60"/>
                </a:cubicBezTo>
                <a:cubicBezTo>
                  <a:pt x="6" y="58"/>
                  <a:pt x="6" y="56"/>
                  <a:pt x="8" y="55"/>
                </a:cubicBezTo>
                <a:cubicBezTo>
                  <a:pt x="21" y="46"/>
                  <a:pt x="21" y="46"/>
                  <a:pt x="21" y="46"/>
                </a:cubicBezTo>
                <a:cubicBezTo>
                  <a:pt x="22" y="45"/>
                  <a:pt x="25" y="46"/>
                  <a:pt x="26" y="47"/>
                </a:cubicBezTo>
                <a:cubicBezTo>
                  <a:pt x="27" y="49"/>
                  <a:pt x="27" y="52"/>
                  <a:pt x="25" y="53"/>
                </a:cubicBezTo>
                <a:close/>
                <a:moveTo>
                  <a:pt x="58" y="38"/>
                </a:moveTo>
                <a:cubicBezTo>
                  <a:pt x="50" y="38"/>
                  <a:pt x="44" y="31"/>
                  <a:pt x="44" y="23"/>
                </a:cubicBezTo>
                <a:cubicBezTo>
                  <a:pt x="44" y="15"/>
                  <a:pt x="50" y="9"/>
                  <a:pt x="58" y="9"/>
                </a:cubicBezTo>
                <a:cubicBezTo>
                  <a:pt x="66" y="9"/>
                  <a:pt x="73" y="15"/>
                  <a:pt x="73" y="23"/>
                </a:cubicBezTo>
                <a:cubicBezTo>
                  <a:pt x="73" y="31"/>
                  <a:pt x="66" y="38"/>
                  <a:pt x="58" y="3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60" name="Freeform 269"/>
          <p:cNvSpPr>
            <a:spLocks/>
          </p:cNvSpPr>
          <p:nvPr/>
        </p:nvSpPr>
        <p:spPr bwMode="auto">
          <a:xfrm>
            <a:off x="4280625" y="5358278"/>
            <a:ext cx="124140" cy="25165"/>
          </a:xfrm>
          <a:custGeom>
            <a:avLst/>
            <a:gdLst>
              <a:gd name="T0" fmla="*/ 29 w 31"/>
              <a:gd name="T1" fmla="*/ 0 h 6"/>
              <a:gd name="T2" fmla="*/ 3 w 31"/>
              <a:gd name="T3" fmla="*/ 0 h 6"/>
              <a:gd name="T4" fmla="*/ 0 w 31"/>
              <a:gd name="T5" fmla="*/ 3 h 6"/>
              <a:gd name="T6" fmla="*/ 3 w 31"/>
              <a:gd name="T7" fmla="*/ 6 h 6"/>
              <a:gd name="T8" fmla="*/ 29 w 31"/>
              <a:gd name="T9" fmla="*/ 6 h 6"/>
              <a:gd name="T10" fmla="*/ 31 w 31"/>
              <a:gd name="T11" fmla="*/ 3 h 6"/>
              <a:gd name="T12" fmla="*/ 29 w 3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1" h="6">
                <a:moveTo>
                  <a:pt x="29" y="0"/>
                </a:moveTo>
                <a:cubicBezTo>
                  <a:pt x="3" y="0"/>
                  <a:pt x="3" y="0"/>
                  <a:pt x="3" y="0"/>
                </a:cubicBezTo>
                <a:cubicBezTo>
                  <a:pt x="2" y="0"/>
                  <a:pt x="0" y="2"/>
                  <a:pt x="0" y="3"/>
                </a:cubicBezTo>
                <a:cubicBezTo>
                  <a:pt x="0" y="5"/>
                  <a:pt x="2" y="6"/>
                  <a:pt x="3" y="6"/>
                </a:cubicBezTo>
                <a:cubicBezTo>
                  <a:pt x="29" y="6"/>
                  <a:pt x="29" y="6"/>
                  <a:pt x="29" y="6"/>
                </a:cubicBezTo>
                <a:cubicBezTo>
                  <a:pt x="30" y="6"/>
                  <a:pt x="31" y="5"/>
                  <a:pt x="31" y="3"/>
                </a:cubicBezTo>
                <a:cubicBezTo>
                  <a:pt x="31" y="2"/>
                  <a:pt x="30" y="0"/>
                  <a:pt x="29"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61" name="Freeform 270"/>
          <p:cNvSpPr>
            <a:spLocks/>
          </p:cNvSpPr>
          <p:nvPr/>
        </p:nvSpPr>
        <p:spPr bwMode="auto">
          <a:xfrm>
            <a:off x="4297401" y="3769623"/>
            <a:ext cx="122463" cy="20130"/>
          </a:xfrm>
          <a:custGeom>
            <a:avLst/>
            <a:gdLst>
              <a:gd name="T0" fmla="*/ 0 w 31"/>
              <a:gd name="T1" fmla="*/ 3 h 5"/>
              <a:gd name="T2" fmla="*/ 3 w 31"/>
              <a:gd name="T3" fmla="*/ 5 h 5"/>
              <a:gd name="T4" fmla="*/ 28 w 31"/>
              <a:gd name="T5" fmla="*/ 5 h 5"/>
              <a:gd name="T6" fmla="*/ 31 w 31"/>
              <a:gd name="T7" fmla="*/ 3 h 5"/>
              <a:gd name="T8" fmla="*/ 28 w 31"/>
              <a:gd name="T9" fmla="*/ 0 h 5"/>
              <a:gd name="T10" fmla="*/ 3 w 31"/>
              <a:gd name="T11" fmla="*/ 0 h 5"/>
              <a:gd name="T12" fmla="*/ 0 w 31"/>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31" h="5">
                <a:moveTo>
                  <a:pt x="0" y="3"/>
                </a:moveTo>
                <a:cubicBezTo>
                  <a:pt x="0" y="4"/>
                  <a:pt x="1" y="5"/>
                  <a:pt x="3" y="5"/>
                </a:cubicBezTo>
                <a:cubicBezTo>
                  <a:pt x="28" y="5"/>
                  <a:pt x="28" y="5"/>
                  <a:pt x="28" y="5"/>
                </a:cubicBezTo>
                <a:cubicBezTo>
                  <a:pt x="29" y="5"/>
                  <a:pt x="31" y="4"/>
                  <a:pt x="31" y="3"/>
                </a:cubicBezTo>
                <a:cubicBezTo>
                  <a:pt x="31" y="1"/>
                  <a:pt x="29" y="0"/>
                  <a:pt x="28" y="0"/>
                </a:cubicBezTo>
                <a:cubicBezTo>
                  <a:pt x="3" y="0"/>
                  <a:pt x="3" y="0"/>
                  <a:pt x="3" y="0"/>
                </a:cubicBezTo>
                <a:cubicBezTo>
                  <a:pt x="1" y="0"/>
                  <a:pt x="0" y="1"/>
                  <a:pt x="0"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62" name="Freeform 271"/>
          <p:cNvSpPr>
            <a:spLocks noEditPoints="1"/>
          </p:cNvSpPr>
          <p:nvPr/>
        </p:nvSpPr>
        <p:spPr bwMode="auto">
          <a:xfrm>
            <a:off x="4146419" y="3583413"/>
            <a:ext cx="305317" cy="330481"/>
          </a:xfrm>
          <a:custGeom>
            <a:avLst/>
            <a:gdLst>
              <a:gd name="T0" fmla="*/ 77 w 77"/>
              <a:gd name="T1" fmla="*/ 25 h 83"/>
              <a:gd name="T2" fmla="*/ 74 w 77"/>
              <a:gd name="T3" fmla="*/ 21 h 83"/>
              <a:gd name="T4" fmla="*/ 57 w 77"/>
              <a:gd name="T5" fmla="*/ 3 h 83"/>
              <a:gd name="T6" fmla="*/ 52 w 77"/>
              <a:gd name="T7" fmla="*/ 1 h 83"/>
              <a:gd name="T8" fmla="*/ 51 w 77"/>
              <a:gd name="T9" fmla="*/ 0 h 83"/>
              <a:gd name="T10" fmla="*/ 24 w 77"/>
              <a:gd name="T11" fmla="*/ 0 h 83"/>
              <a:gd name="T12" fmla="*/ 15 w 77"/>
              <a:gd name="T13" fmla="*/ 10 h 83"/>
              <a:gd name="T14" fmla="*/ 15 w 77"/>
              <a:gd name="T15" fmla="*/ 38 h 83"/>
              <a:gd name="T16" fmla="*/ 0 w 77"/>
              <a:gd name="T17" fmla="*/ 56 h 83"/>
              <a:gd name="T18" fmla="*/ 15 w 77"/>
              <a:gd name="T19" fmla="*/ 74 h 83"/>
              <a:gd name="T20" fmla="*/ 24 w 77"/>
              <a:gd name="T21" fmla="*/ 83 h 83"/>
              <a:gd name="T22" fmla="*/ 68 w 77"/>
              <a:gd name="T23" fmla="*/ 83 h 83"/>
              <a:gd name="T24" fmla="*/ 77 w 77"/>
              <a:gd name="T25" fmla="*/ 74 h 83"/>
              <a:gd name="T26" fmla="*/ 77 w 77"/>
              <a:gd name="T27" fmla="*/ 26 h 83"/>
              <a:gd name="T28" fmla="*/ 77 w 77"/>
              <a:gd name="T29" fmla="*/ 25 h 83"/>
              <a:gd name="T30" fmla="*/ 69 w 77"/>
              <a:gd name="T31" fmla="*/ 23 h 83"/>
              <a:gd name="T32" fmla="*/ 66 w 77"/>
              <a:gd name="T33" fmla="*/ 23 h 83"/>
              <a:gd name="T34" fmla="*/ 58 w 77"/>
              <a:gd name="T35" fmla="*/ 23 h 83"/>
              <a:gd name="T36" fmla="*/ 58 w 77"/>
              <a:gd name="T37" fmla="*/ 23 h 83"/>
              <a:gd name="T38" fmla="*/ 54 w 77"/>
              <a:gd name="T39" fmla="*/ 19 h 83"/>
              <a:gd name="T40" fmla="*/ 54 w 77"/>
              <a:gd name="T41" fmla="*/ 11 h 83"/>
              <a:gd name="T42" fmla="*/ 54 w 77"/>
              <a:gd name="T43" fmla="*/ 8 h 83"/>
              <a:gd name="T44" fmla="*/ 69 w 77"/>
              <a:gd name="T45" fmla="*/ 23 h 83"/>
              <a:gd name="T46" fmla="*/ 11 w 77"/>
              <a:gd name="T47" fmla="*/ 67 h 83"/>
              <a:gd name="T48" fmla="*/ 9 w 77"/>
              <a:gd name="T49" fmla="*/ 68 h 83"/>
              <a:gd name="T50" fmla="*/ 8 w 77"/>
              <a:gd name="T51" fmla="*/ 67 h 83"/>
              <a:gd name="T52" fmla="*/ 8 w 77"/>
              <a:gd name="T53" fmla="*/ 64 h 83"/>
              <a:gd name="T54" fmla="*/ 15 w 77"/>
              <a:gd name="T55" fmla="*/ 56 h 83"/>
              <a:gd name="T56" fmla="*/ 8 w 77"/>
              <a:gd name="T57" fmla="*/ 49 h 83"/>
              <a:gd name="T58" fmla="*/ 8 w 77"/>
              <a:gd name="T59" fmla="*/ 46 h 83"/>
              <a:gd name="T60" fmla="*/ 11 w 77"/>
              <a:gd name="T61" fmla="*/ 46 h 83"/>
              <a:gd name="T62" fmla="*/ 18 w 77"/>
              <a:gd name="T63" fmla="*/ 53 h 83"/>
              <a:gd name="T64" fmla="*/ 25 w 77"/>
              <a:gd name="T65" fmla="*/ 46 h 83"/>
              <a:gd name="T66" fmla="*/ 29 w 77"/>
              <a:gd name="T67" fmla="*/ 46 h 83"/>
              <a:gd name="T68" fmla="*/ 29 w 77"/>
              <a:gd name="T69" fmla="*/ 49 h 83"/>
              <a:gd name="T70" fmla="*/ 21 w 77"/>
              <a:gd name="T71" fmla="*/ 56 h 83"/>
              <a:gd name="T72" fmla="*/ 29 w 77"/>
              <a:gd name="T73" fmla="*/ 64 h 83"/>
              <a:gd name="T74" fmla="*/ 29 w 77"/>
              <a:gd name="T75" fmla="*/ 67 h 83"/>
              <a:gd name="T76" fmla="*/ 27 w 77"/>
              <a:gd name="T77" fmla="*/ 68 h 83"/>
              <a:gd name="T78" fmla="*/ 25 w 77"/>
              <a:gd name="T79" fmla="*/ 67 h 83"/>
              <a:gd name="T80" fmla="*/ 18 w 77"/>
              <a:gd name="T81" fmla="*/ 60 h 83"/>
              <a:gd name="T82" fmla="*/ 11 w 77"/>
              <a:gd name="T83" fmla="*/ 67 h 83"/>
              <a:gd name="T84" fmla="*/ 71 w 77"/>
              <a:gd name="T85" fmla="*/ 74 h 83"/>
              <a:gd name="T86" fmla="*/ 68 w 77"/>
              <a:gd name="T87" fmla="*/ 77 h 83"/>
              <a:gd name="T88" fmla="*/ 24 w 77"/>
              <a:gd name="T89" fmla="*/ 77 h 83"/>
              <a:gd name="T90" fmla="*/ 21 w 77"/>
              <a:gd name="T91" fmla="*/ 74 h 83"/>
              <a:gd name="T92" fmla="*/ 37 w 77"/>
              <a:gd name="T93" fmla="*/ 56 h 83"/>
              <a:gd name="T94" fmla="*/ 21 w 77"/>
              <a:gd name="T95" fmla="*/ 38 h 83"/>
              <a:gd name="T96" fmla="*/ 21 w 77"/>
              <a:gd name="T97" fmla="*/ 10 h 83"/>
              <a:gd name="T98" fmla="*/ 24 w 77"/>
              <a:gd name="T99" fmla="*/ 6 h 83"/>
              <a:gd name="T100" fmla="*/ 49 w 77"/>
              <a:gd name="T101" fmla="*/ 6 h 83"/>
              <a:gd name="T102" fmla="*/ 49 w 77"/>
              <a:gd name="T103" fmla="*/ 19 h 83"/>
              <a:gd name="T104" fmla="*/ 58 w 77"/>
              <a:gd name="T105" fmla="*/ 29 h 83"/>
              <a:gd name="T106" fmla="*/ 71 w 77"/>
              <a:gd name="T107" fmla="*/ 29 h 83"/>
              <a:gd name="T108" fmla="*/ 71 w 77"/>
              <a:gd name="T109" fmla="*/ 7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83">
                <a:moveTo>
                  <a:pt x="77" y="25"/>
                </a:moveTo>
                <a:cubicBezTo>
                  <a:pt x="77" y="24"/>
                  <a:pt x="76" y="22"/>
                  <a:pt x="74" y="21"/>
                </a:cubicBezTo>
                <a:cubicBezTo>
                  <a:pt x="57" y="3"/>
                  <a:pt x="57" y="3"/>
                  <a:pt x="57" y="3"/>
                </a:cubicBezTo>
                <a:cubicBezTo>
                  <a:pt x="55" y="2"/>
                  <a:pt x="54" y="1"/>
                  <a:pt x="52" y="1"/>
                </a:cubicBezTo>
                <a:cubicBezTo>
                  <a:pt x="51" y="0"/>
                  <a:pt x="51" y="0"/>
                  <a:pt x="51" y="0"/>
                </a:cubicBezTo>
                <a:cubicBezTo>
                  <a:pt x="24" y="0"/>
                  <a:pt x="24" y="0"/>
                  <a:pt x="24" y="0"/>
                </a:cubicBezTo>
                <a:cubicBezTo>
                  <a:pt x="19" y="0"/>
                  <a:pt x="15" y="5"/>
                  <a:pt x="15" y="10"/>
                </a:cubicBezTo>
                <a:cubicBezTo>
                  <a:pt x="15" y="38"/>
                  <a:pt x="15" y="38"/>
                  <a:pt x="15" y="38"/>
                </a:cubicBezTo>
                <a:cubicBezTo>
                  <a:pt x="7" y="40"/>
                  <a:pt x="0" y="47"/>
                  <a:pt x="0" y="56"/>
                </a:cubicBezTo>
                <a:cubicBezTo>
                  <a:pt x="0" y="65"/>
                  <a:pt x="7" y="73"/>
                  <a:pt x="15" y="74"/>
                </a:cubicBezTo>
                <a:cubicBezTo>
                  <a:pt x="15" y="79"/>
                  <a:pt x="20" y="83"/>
                  <a:pt x="24" y="83"/>
                </a:cubicBezTo>
                <a:cubicBezTo>
                  <a:pt x="68" y="83"/>
                  <a:pt x="68" y="83"/>
                  <a:pt x="68" y="83"/>
                </a:cubicBezTo>
                <a:cubicBezTo>
                  <a:pt x="73" y="83"/>
                  <a:pt x="77" y="79"/>
                  <a:pt x="77" y="74"/>
                </a:cubicBezTo>
                <a:cubicBezTo>
                  <a:pt x="77" y="26"/>
                  <a:pt x="77" y="26"/>
                  <a:pt x="77" y="26"/>
                </a:cubicBezTo>
                <a:lnTo>
                  <a:pt x="77" y="25"/>
                </a:lnTo>
                <a:close/>
                <a:moveTo>
                  <a:pt x="69" y="23"/>
                </a:moveTo>
                <a:cubicBezTo>
                  <a:pt x="66" y="23"/>
                  <a:pt x="66" y="23"/>
                  <a:pt x="66" y="23"/>
                </a:cubicBezTo>
                <a:cubicBezTo>
                  <a:pt x="58" y="23"/>
                  <a:pt x="58" y="23"/>
                  <a:pt x="58" y="23"/>
                </a:cubicBezTo>
                <a:cubicBezTo>
                  <a:pt x="58" y="23"/>
                  <a:pt x="58" y="23"/>
                  <a:pt x="58" y="23"/>
                </a:cubicBezTo>
                <a:cubicBezTo>
                  <a:pt x="56" y="23"/>
                  <a:pt x="54" y="21"/>
                  <a:pt x="54" y="19"/>
                </a:cubicBezTo>
                <a:cubicBezTo>
                  <a:pt x="54" y="11"/>
                  <a:pt x="54" y="11"/>
                  <a:pt x="54" y="11"/>
                </a:cubicBezTo>
                <a:cubicBezTo>
                  <a:pt x="54" y="8"/>
                  <a:pt x="54" y="8"/>
                  <a:pt x="54" y="8"/>
                </a:cubicBezTo>
                <a:lnTo>
                  <a:pt x="69" y="23"/>
                </a:lnTo>
                <a:close/>
                <a:moveTo>
                  <a:pt x="11" y="67"/>
                </a:moveTo>
                <a:cubicBezTo>
                  <a:pt x="10" y="67"/>
                  <a:pt x="10" y="68"/>
                  <a:pt x="9" y="68"/>
                </a:cubicBezTo>
                <a:cubicBezTo>
                  <a:pt x="9" y="68"/>
                  <a:pt x="8" y="67"/>
                  <a:pt x="8" y="67"/>
                </a:cubicBezTo>
                <a:cubicBezTo>
                  <a:pt x="7" y="66"/>
                  <a:pt x="7" y="64"/>
                  <a:pt x="8" y="64"/>
                </a:cubicBezTo>
                <a:cubicBezTo>
                  <a:pt x="15" y="56"/>
                  <a:pt x="15" y="56"/>
                  <a:pt x="15" y="56"/>
                </a:cubicBezTo>
                <a:cubicBezTo>
                  <a:pt x="8" y="49"/>
                  <a:pt x="8" y="49"/>
                  <a:pt x="8" y="49"/>
                </a:cubicBezTo>
                <a:cubicBezTo>
                  <a:pt x="7" y="48"/>
                  <a:pt x="7" y="47"/>
                  <a:pt x="8" y="46"/>
                </a:cubicBezTo>
                <a:cubicBezTo>
                  <a:pt x="8" y="45"/>
                  <a:pt x="10" y="45"/>
                  <a:pt x="11" y="46"/>
                </a:cubicBezTo>
                <a:cubicBezTo>
                  <a:pt x="18" y="53"/>
                  <a:pt x="18" y="53"/>
                  <a:pt x="18" y="53"/>
                </a:cubicBezTo>
                <a:cubicBezTo>
                  <a:pt x="25" y="46"/>
                  <a:pt x="25" y="46"/>
                  <a:pt x="25" y="46"/>
                </a:cubicBezTo>
                <a:cubicBezTo>
                  <a:pt x="26" y="45"/>
                  <a:pt x="28" y="45"/>
                  <a:pt x="29" y="46"/>
                </a:cubicBezTo>
                <a:cubicBezTo>
                  <a:pt x="30" y="47"/>
                  <a:pt x="30" y="48"/>
                  <a:pt x="29" y="49"/>
                </a:cubicBezTo>
                <a:cubicBezTo>
                  <a:pt x="21" y="56"/>
                  <a:pt x="21" y="56"/>
                  <a:pt x="21" y="56"/>
                </a:cubicBezTo>
                <a:cubicBezTo>
                  <a:pt x="29" y="64"/>
                  <a:pt x="29" y="64"/>
                  <a:pt x="29" y="64"/>
                </a:cubicBezTo>
                <a:cubicBezTo>
                  <a:pt x="30" y="64"/>
                  <a:pt x="30" y="66"/>
                  <a:pt x="29" y="67"/>
                </a:cubicBezTo>
                <a:cubicBezTo>
                  <a:pt x="28" y="67"/>
                  <a:pt x="28" y="68"/>
                  <a:pt x="27" y="68"/>
                </a:cubicBezTo>
                <a:cubicBezTo>
                  <a:pt x="26" y="68"/>
                  <a:pt x="26" y="67"/>
                  <a:pt x="25" y="67"/>
                </a:cubicBezTo>
                <a:cubicBezTo>
                  <a:pt x="18" y="60"/>
                  <a:pt x="18" y="60"/>
                  <a:pt x="18" y="60"/>
                </a:cubicBezTo>
                <a:lnTo>
                  <a:pt x="11" y="67"/>
                </a:lnTo>
                <a:close/>
                <a:moveTo>
                  <a:pt x="71" y="74"/>
                </a:moveTo>
                <a:cubicBezTo>
                  <a:pt x="71" y="76"/>
                  <a:pt x="70" y="77"/>
                  <a:pt x="68" y="77"/>
                </a:cubicBezTo>
                <a:cubicBezTo>
                  <a:pt x="24" y="77"/>
                  <a:pt x="24" y="77"/>
                  <a:pt x="24" y="77"/>
                </a:cubicBezTo>
                <a:cubicBezTo>
                  <a:pt x="23" y="77"/>
                  <a:pt x="21" y="76"/>
                  <a:pt x="21" y="74"/>
                </a:cubicBezTo>
                <a:cubicBezTo>
                  <a:pt x="30" y="73"/>
                  <a:pt x="37" y="65"/>
                  <a:pt x="37" y="56"/>
                </a:cubicBezTo>
                <a:cubicBezTo>
                  <a:pt x="37" y="47"/>
                  <a:pt x="30" y="39"/>
                  <a:pt x="21" y="38"/>
                </a:cubicBezTo>
                <a:cubicBezTo>
                  <a:pt x="21" y="10"/>
                  <a:pt x="21" y="10"/>
                  <a:pt x="21" y="10"/>
                </a:cubicBezTo>
                <a:cubicBezTo>
                  <a:pt x="21" y="8"/>
                  <a:pt x="22" y="6"/>
                  <a:pt x="24" y="6"/>
                </a:cubicBezTo>
                <a:cubicBezTo>
                  <a:pt x="49" y="6"/>
                  <a:pt x="49" y="6"/>
                  <a:pt x="49" y="6"/>
                </a:cubicBezTo>
                <a:cubicBezTo>
                  <a:pt x="49" y="19"/>
                  <a:pt x="49" y="19"/>
                  <a:pt x="49" y="19"/>
                </a:cubicBezTo>
                <a:cubicBezTo>
                  <a:pt x="49" y="24"/>
                  <a:pt x="53" y="29"/>
                  <a:pt x="58" y="29"/>
                </a:cubicBezTo>
                <a:cubicBezTo>
                  <a:pt x="71" y="29"/>
                  <a:pt x="71" y="29"/>
                  <a:pt x="71" y="29"/>
                </a:cubicBezTo>
                <a:lnTo>
                  <a:pt x="71" y="7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63" name="Freeform 272"/>
          <p:cNvSpPr>
            <a:spLocks noEditPoints="1"/>
          </p:cNvSpPr>
          <p:nvPr/>
        </p:nvSpPr>
        <p:spPr bwMode="auto">
          <a:xfrm>
            <a:off x="3733739" y="3606899"/>
            <a:ext cx="194597" cy="258345"/>
          </a:xfrm>
          <a:custGeom>
            <a:avLst/>
            <a:gdLst>
              <a:gd name="T0" fmla="*/ 49 w 49"/>
              <a:gd name="T1" fmla="*/ 20 h 65"/>
              <a:gd name="T2" fmla="*/ 47 w 49"/>
              <a:gd name="T3" fmla="*/ 16 h 65"/>
              <a:gd name="T4" fmla="*/ 33 w 49"/>
              <a:gd name="T5" fmla="*/ 2 h 65"/>
              <a:gd name="T6" fmla="*/ 29 w 49"/>
              <a:gd name="T7" fmla="*/ 0 h 65"/>
              <a:gd name="T8" fmla="*/ 29 w 49"/>
              <a:gd name="T9" fmla="*/ 0 h 65"/>
              <a:gd name="T10" fmla="*/ 28 w 49"/>
              <a:gd name="T11" fmla="*/ 0 h 65"/>
              <a:gd name="T12" fmla="*/ 7 w 49"/>
              <a:gd name="T13" fmla="*/ 0 h 65"/>
              <a:gd name="T14" fmla="*/ 0 w 49"/>
              <a:gd name="T15" fmla="*/ 7 h 65"/>
              <a:gd name="T16" fmla="*/ 0 w 49"/>
              <a:gd name="T17" fmla="*/ 27 h 65"/>
              <a:gd name="T18" fmla="*/ 2 w 49"/>
              <a:gd name="T19" fmla="*/ 24 h 65"/>
              <a:gd name="T20" fmla="*/ 5 w 49"/>
              <a:gd name="T21" fmla="*/ 22 h 65"/>
              <a:gd name="T22" fmla="*/ 5 w 49"/>
              <a:gd name="T23" fmla="*/ 7 h 65"/>
              <a:gd name="T24" fmla="*/ 7 w 49"/>
              <a:gd name="T25" fmla="*/ 5 h 65"/>
              <a:gd name="T26" fmla="*/ 26 w 49"/>
              <a:gd name="T27" fmla="*/ 5 h 65"/>
              <a:gd name="T28" fmla="*/ 26 w 49"/>
              <a:gd name="T29" fmla="*/ 15 h 65"/>
              <a:gd name="T30" fmla="*/ 33 w 49"/>
              <a:gd name="T31" fmla="*/ 23 h 65"/>
              <a:gd name="T32" fmla="*/ 44 w 49"/>
              <a:gd name="T33" fmla="*/ 23 h 65"/>
              <a:gd name="T34" fmla="*/ 44 w 49"/>
              <a:gd name="T35" fmla="*/ 57 h 65"/>
              <a:gd name="T36" fmla="*/ 41 w 49"/>
              <a:gd name="T37" fmla="*/ 60 h 65"/>
              <a:gd name="T38" fmla="*/ 7 w 49"/>
              <a:gd name="T39" fmla="*/ 60 h 65"/>
              <a:gd name="T40" fmla="*/ 5 w 49"/>
              <a:gd name="T41" fmla="*/ 57 h 65"/>
              <a:gd name="T42" fmla="*/ 5 w 49"/>
              <a:gd name="T43" fmla="*/ 54 h 65"/>
              <a:gd name="T44" fmla="*/ 2 w 49"/>
              <a:gd name="T45" fmla="*/ 56 h 65"/>
              <a:gd name="T46" fmla="*/ 0 w 49"/>
              <a:gd name="T47" fmla="*/ 58 h 65"/>
              <a:gd name="T48" fmla="*/ 7 w 49"/>
              <a:gd name="T49" fmla="*/ 65 h 65"/>
              <a:gd name="T50" fmla="*/ 41 w 49"/>
              <a:gd name="T51" fmla="*/ 65 h 65"/>
              <a:gd name="T52" fmla="*/ 49 w 49"/>
              <a:gd name="T53" fmla="*/ 57 h 65"/>
              <a:gd name="T54" fmla="*/ 49 w 49"/>
              <a:gd name="T55" fmla="*/ 20 h 65"/>
              <a:gd name="T56" fmla="*/ 31 w 49"/>
              <a:gd name="T57" fmla="*/ 15 h 65"/>
              <a:gd name="T58" fmla="*/ 31 w 49"/>
              <a:gd name="T59" fmla="*/ 9 h 65"/>
              <a:gd name="T60" fmla="*/ 31 w 49"/>
              <a:gd name="T61" fmla="*/ 7 h 65"/>
              <a:gd name="T62" fmla="*/ 42 w 49"/>
              <a:gd name="T63" fmla="*/ 18 h 65"/>
              <a:gd name="T64" fmla="*/ 39 w 49"/>
              <a:gd name="T65" fmla="*/ 18 h 65"/>
              <a:gd name="T66" fmla="*/ 33 w 49"/>
              <a:gd name="T67" fmla="*/ 18 h 65"/>
              <a:gd name="T68" fmla="*/ 31 w 49"/>
              <a:gd name="T69"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65">
                <a:moveTo>
                  <a:pt x="49" y="20"/>
                </a:moveTo>
                <a:cubicBezTo>
                  <a:pt x="48" y="18"/>
                  <a:pt x="48" y="17"/>
                  <a:pt x="47" y="16"/>
                </a:cubicBezTo>
                <a:cubicBezTo>
                  <a:pt x="33" y="2"/>
                  <a:pt x="33" y="2"/>
                  <a:pt x="33" y="2"/>
                </a:cubicBezTo>
                <a:cubicBezTo>
                  <a:pt x="32" y="1"/>
                  <a:pt x="30" y="0"/>
                  <a:pt x="29" y="0"/>
                </a:cubicBezTo>
                <a:cubicBezTo>
                  <a:pt x="29" y="0"/>
                  <a:pt x="29" y="0"/>
                  <a:pt x="29" y="0"/>
                </a:cubicBezTo>
                <a:cubicBezTo>
                  <a:pt x="28" y="0"/>
                  <a:pt x="28" y="0"/>
                  <a:pt x="28" y="0"/>
                </a:cubicBezTo>
                <a:cubicBezTo>
                  <a:pt x="7" y="0"/>
                  <a:pt x="7" y="0"/>
                  <a:pt x="7" y="0"/>
                </a:cubicBezTo>
                <a:cubicBezTo>
                  <a:pt x="3" y="0"/>
                  <a:pt x="0" y="3"/>
                  <a:pt x="0" y="7"/>
                </a:cubicBezTo>
                <a:cubicBezTo>
                  <a:pt x="0" y="27"/>
                  <a:pt x="0" y="27"/>
                  <a:pt x="0" y="27"/>
                </a:cubicBezTo>
                <a:cubicBezTo>
                  <a:pt x="1" y="26"/>
                  <a:pt x="2" y="25"/>
                  <a:pt x="2" y="24"/>
                </a:cubicBezTo>
                <a:cubicBezTo>
                  <a:pt x="3" y="23"/>
                  <a:pt x="4" y="23"/>
                  <a:pt x="5" y="22"/>
                </a:cubicBezTo>
                <a:cubicBezTo>
                  <a:pt x="5" y="7"/>
                  <a:pt x="5" y="7"/>
                  <a:pt x="5" y="7"/>
                </a:cubicBezTo>
                <a:cubicBezTo>
                  <a:pt x="5" y="6"/>
                  <a:pt x="6" y="5"/>
                  <a:pt x="7" y="5"/>
                </a:cubicBezTo>
                <a:cubicBezTo>
                  <a:pt x="26" y="5"/>
                  <a:pt x="26" y="5"/>
                  <a:pt x="26" y="5"/>
                </a:cubicBezTo>
                <a:cubicBezTo>
                  <a:pt x="26" y="15"/>
                  <a:pt x="26" y="15"/>
                  <a:pt x="26" y="15"/>
                </a:cubicBezTo>
                <a:cubicBezTo>
                  <a:pt x="26" y="19"/>
                  <a:pt x="29" y="23"/>
                  <a:pt x="33" y="23"/>
                </a:cubicBezTo>
                <a:cubicBezTo>
                  <a:pt x="44" y="23"/>
                  <a:pt x="44" y="23"/>
                  <a:pt x="44" y="23"/>
                </a:cubicBezTo>
                <a:cubicBezTo>
                  <a:pt x="44" y="57"/>
                  <a:pt x="44" y="57"/>
                  <a:pt x="44" y="57"/>
                </a:cubicBezTo>
                <a:cubicBezTo>
                  <a:pt x="44" y="59"/>
                  <a:pt x="43" y="60"/>
                  <a:pt x="41" y="60"/>
                </a:cubicBezTo>
                <a:cubicBezTo>
                  <a:pt x="7" y="60"/>
                  <a:pt x="7" y="60"/>
                  <a:pt x="7" y="60"/>
                </a:cubicBezTo>
                <a:cubicBezTo>
                  <a:pt x="6" y="60"/>
                  <a:pt x="5" y="59"/>
                  <a:pt x="5" y="57"/>
                </a:cubicBezTo>
                <a:cubicBezTo>
                  <a:pt x="5" y="54"/>
                  <a:pt x="5" y="54"/>
                  <a:pt x="5" y="54"/>
                </a:cubicBezTo>
                <a:cubicBezTo>
                  <a:pt x="2" y="56"/>
                  <a:pt x="2" y="56"/>
                  <a:pt x="2" y="56"/>
                </a:cubicBezTo>
                <a:cubicBezTo>
                  <a:pt x="0" y="58"/>
                  <a:pt x="0" y="58"/>
                  <a:pt x="0" y="58"/>
                </a:cubicBezTo>
                <a:cubicBezTo>
                  <a:pt x="0" y="62"/>
                  <a:pt x="3" y="65"/>
                  <a:pt x="7" y="65"/>
                </a:cubicBezTo>
                <a:cubicBezTo>
                  <a:pt x="41" y="65"/>
                  <a:pt x="41" y="65"/>
                  <a:pt x="41" y="65"/>
                </a:cubicBezTo>
                <a:cubicBezTo>
                  <a:pt x="45" y="65"/>
                  <a:pt x="49" y="62"/>
                  <a:pt x="49" y="57"/>
                </a:cubicBezTo>
                <a:cubicBezTo>
                  <a:pt x="49" y="20"/>
                  <a:pt x="49" y="20"/>
                  <a:pt x="49" y="20"/>
                </a:cubicBezTo>
                <a:close/>
                <a:moveTo>
                  <a:pt x="31" y="15"/>
                </a:moveTo>
                <a:cubicBezTo>
                  <a:pt x="31" y="9"/>
                  <a:pt x="31" y="9"/>
                  <a:pt x="31" y="9"/>
                </a:cubicBezTo>
                <a:cubicBezTo>
                  <a:pt x="31" y="7"/>
                  <a:pt x="31" y="7"/>
                  <a:pt x="31" y="7"/>
                </a:cubicBezTo>
                <a:cubicBezTo>
                  <a:pt x="42" y="18"/>
                  <a:pt x="42" y="18"/>
                  <a:pt x="42" y="18"/>
                </a:cubicBezTo>
                <a:cubicBezTo>
                  <a:pt x="39" y="18"/>
                  <a:pt x="39" y="18"/>
                  <a:pt x="39" y="18"/>
                </a:cubicBezTo>
                <a:cubicBezTo>
                  <a:pt x="33" y="18"/>
                  <a:pt x="33" y="18"/>
                  <a:pt x="33" y="18"/>
                </a:cubicBezTo>
                <a:cubicBezTo>
                  <a:pt x="32" y="18"/>
                  <a:pt x="31" y="17"/>
                  <a:pt x="31" y="1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64" name="Freeform 273"/>
          <p:cNvSpPr>
            <a:spLocks/>
          </p:cNvSpPr>
          <p:nvPr/>
        </p:nvSpPr>
        <p:spPr bwMode="auto">
          <a:xfrm>
            <a:off x="3867943" y="3751169"/>
            <a:ext cx="35229" cy="18453"/>
          </a:xfrm>
          <a:custGeom>
            <a:avLst/>
            <a:gdLst>
              <a:gd name="T0" fmla="*/ 0 w 9"/>
              <a:gd name="T1" fmla="*/ 2 h 5"/>
              <a:gd name="T2" fmla="*/ 0 w 9"/>
              <a:gd name="T3" fmla="*/ 5 h 5"/>
              <a:gd name="T4" fmla="*/ 6 w 9"/>
              <a:gd name="T5" fmla="*/ 5 h 5"/>
              <a:gd name="T6" fmla="*/ 9 w 9"/>
              <a:gd name="T7" fmla="*/ 3 h 5"/>
              <a:gd name="T8" fmla="*/ 6 w 9"/>
              <a:gd name="T9" fmla="*/ 0 h 5"/>
              <a:gd name="T10" fmla="*/ 0 w 9"/>
              <a:gd name="T11" fmla="*/ 0 h 5"/>
              <a:gd name="T12" fmla="*/ 0 w 9"/>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0" y="2"/>
                </a:moveTo>
                <a:cubicBezTo>
                  <a:pt x="0" y="3"/>
                  <a:pt x="0" y="4"/>
                  <a:pt x="0" y="5"/>
                </a:cubicBezTo>
                <a:cubicBezTo>
                  <a:pt x="6" y="5"/>
                  <a:pt x="6" y="5"/>
                  <a:pt x="6" y="5"/>
                </a:cubicBezTo>
                <a:cubicBezTo>
                  <a:pt x="8" y="5"/>
                  <a:pt x="9" y="4"/>
                  <a:pt x="9" y="3"/>
                </a:cubicBezTo>
                <a:cubicBezTo>
                  <a:pt x="9" y="1"/>
                  <a:pt x="8" y="0"/>
                  <a:pt x="6" y="0"/>
                </a:cubicBezTo>
                <a:cubicBezTo>
                  <a:pt x="0" y="0"/>
                  <a:pt x="0" y="0"/>
                  <a:pt x="0" y="0"/>
                </a:cubicBezTo>
                <a:cubicBezTo>
                  <a:pt x="0" y="1"/>
                  <a:pt x="0" y="1"/>
                  <a:pt x="0" y="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65" name="Freeform 274"/>
          <p:cNvSpPr>
            <a:spLocks/>
          </p:cNvSpPr>
          <p:nvPr/>
        </p:nvSpPr>
        <p:spPr bwMode="auto">
          <a:xfrm>
            <a:off x="3847813" y="3789753"/>
            <a:ext cx="55360" cy="20130"/>
          </a:xfrm>
          <a:custGeom>
            <a:avLst/>
            <a:gdLst>
              <a:gd name="T0" fmla="*/ 11 w 14"/>
              <a:gd name="T1" fmla="*/ 5 h 5"/>
              <a:gd name="T2" fmla="*/ 14 w 14"/>
              <a:gd name="T3" fmla="*/ 3 h 5"/>
              <a:gd name="T4" fmla="*/ 11 w 14"/>
              <a:gd name="T5" fmla="*/ 0 h 5"/>
              <a:gd name="T6" fmla="*/ 3 w 14"/>
              <a:gd name="T7" fmla="*/ 0 h 5"/>
              <a:gd name="T8" fmla="*/ 0 w 14"/>
              <a:gd name="T9" fmla="*/ 5 h 5"/>
              <a:gd name="T10" fmla="*/ 11 w 14"/>
              <a:gd name="T11" fmla="*/ 5 h 5"/>
            </a:gdLst>
            <a:ahLst/>
            <a:cxnLst>
              <a:cxn ang="0">
                <a:pos x="T0" y="T1"/>
              </a:cxn>
              <a:cxn ang="0">
                <a:pos x="T2" y="T3"/>
              </a:cxn>
              <a:cxn ang="0">
                <a:pos x="T4" y="T5"/>
              </a:cxn>
              <a:cxn ang="0">
                <a:pos x="T6" y="T7"/>
              </a:cxn>
              <a:cxn ang="0">
                <a:pos x="T8" y="T9"/>
              </a:cxn>
              <a:cxn ang="0">
                <a:pos x="T10" y="T11"/>
              </a:cxn>
            </a:cxnLst>
            <a:rect l="0" t="0" r="r" b="b"/>
            <a:pathLst>
              <a:path w="14" h="5">
                <a:moveTo>
                  <a:pt x="11" y="5"/>
                </a:moveTo>
                <a:cubicBezTo>
                  <a:pt x="13" y="5"/>
                  <a:pt x="14" y="4"/>
                  <a:pt x="14" y="3"/>
                </a:cubicBezTo>
                <a:cubicBezTo>
                  <a:pt x="14" y="1"/>
                  <a:pt x="13" y="0"/>
                  <a:pt x="11" y="0"/>
                </a:cubicBezTo>
                <a:cubicBezTo>
                  <a:pt x="3" y="0"/>
                  <a:pt x="3" y="0"/>
                  <a:pt x="3" y="0"/>
                </a:cubicBezTo>
                <a:cubicBezTo>
                  <a:pt x="3" y="2"/>
                  <a:pt x="1" y="4"/>
                  <a:pt x="0" y="5"/>
                </a:cubicBezTo>
                <a:lnTo>
                  <a:pt x="11" y="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66" name="Freeform 275"/>
          <p:cNvSpPr>
            <a:spLocks noEditPoints="1"/>
          </p:cNvSpPr>
          <p:nvPr/>
        </p:nvSpPr>
        <p:spPr bwMode="auto">
          <a:xfrm>
            <a:off x="3617986" y="3687422"/>
            <a:ext cx="246602" cy="206341"/>
          </a:xfrm>
          <a:custGeom>
            <a:avLst/>
            <a:gdLst>
              <a:gd name="T0" fmla="*/ 62 w 62"/>
              <a:gd name="T1" fmla="*/ 16 h 52"/>
              <a:gd name="T2" fmla="*/ 48 w 62"/>
              <a:gd name="T3" fmla="*/ 1 h 52"/>
              <a:gd name="T4" fmla="*/ 44 w 62"/>
              <a:gd name="T5" fmla="*/ 0 h 52"/>
              <a:gd name="T6" fmla="*/ 44 w 62"/>
              <a:gd name="T7" fmla="*/ 0 h 52"/>
              <a:gd name="T8" fmla="*/ 44 w 62"/>
              <a:gd name="T9" fmla="*/ 0 h 52"/>
              <a:gd name="T10" fmla="*/ 34 w 62"/>
              <a:gd name="T11" fmla="*/ 3 h 52"/>
              <a:gd name="T12" fmla="*/ 31 w 62"/>
              <a:gd name="T13" fmla="*/ 5 h 52"/>
              <a:gd name="T14" fmla="*/ 29 w 62"/>
              <a:gd name="T15" fmla="*/ 8 h 52"/>
              <a:gd name="T16" fmla="*/ 27 w 62"/>
              <a:gd name="T17" fmla="*/ 14 h 52"/>
              <a:gd name="T18" fmla="*/ 26 w 62"/>
              <a:gd name="T19" fmla="*/ 18 h 52"/>
              <a:gd name="T20" fmla="*/ 27 w 62"/>
              <a:gd name="T21" fmla="*/ 23 h 52"/>
              <a:gd name="T22" fmla="*/ 27 w 62"/>
              <a:gd name="T23" fmla="*/ 23 h 52"/>
              <a:gd name="T24" fmla="*/ 2 w 62"/>
              <a:gd name="T25" fmla="*/ 41 h 52"/>
              <a:gd name="T26" fmla="*/ 0 w 62"/>
              <a:gd name="T27" fmla="*/ 45 h 52"/>
              <a:gd name="T28" fmla="*/ 0 w 62"/>
              <a:gd name="T29" fmla="*/ 45 h 52"/>
              <a:gd name="T30" fmla="*/ 0 w 62"/>
              <a:gd name="T31" fmla="*/ 45 h 52"/>
              <a:gd name="T32" fmla="*/ 1 w 62"/>
              <a:gd name="T33" fmla="*/ 48 h 52"/>
              <a:gd name="T34" fmla="*/ 1 w 62"/>
              <a:gd name="T35" fmla="*/ 49 h 52"/>
              <a:gd name="T36" fmla="*/ 6 w 62"/>
              <a:gd name="T37" fmla="*/ 52 h 52"/>
              <a:gd name="T38" fmla="*/ 6 w 62"/>
              <a:gd name="T39" fmla="*/ 52 h 52"/>
              <a:gd name="T40" fmla="*/ 6 w 62"/>
              <a:gd name="T41" fmla="*/ 52 h 52"/>
              <a:gd name="T42" fmla="*/ 9 w 62"/>
              <a:gd name="T43" fmla="*/ 51 h 52"/>
              <a:gd name="T44" fmla="*/ 10 w 62"/>
              <a:gd name="T45" fmla="*/ 50 h 52"/>
              <a:gd name="T46" fmla="*/ 10 w 62"/>
              <a:gd name="T47" fmla="*/ 50 h 52"/>
              <a:gd name="T48" fmla="*/ 29 w 62"/>
              <a:gd name="T49" fmla="*/ 37 h 52"/>
              <a:gd name="T50" fmla="*/ 31 w 62"/>
              <a:gd name="T51" fmla="*/ 35 h 52"/>
              <a:gd name="T52" fmla="*/ 34 w 62"/>
              <a:gd name="T53" fmla="*/ 33 h 52"/>
              <a:gd name="T54" fmla="*/ 34 w 62"/>
              <a:gd name="T55" fmla="*/ 33 h 52"/>
              <a:gd name="T56" fmla="*/ 34 w 62"/>
              <a:gd name="T57" fmla="*/ 33 h 52"/>
              <a:gd name="T58" fmla="*/ 40 w 62"/>
              <a:gd name="T59" fmla="*/ 36 h 52"/>
              <a:gd name="T60" fmla="*/ 44 w 62"/>
              <a:gd name="T61" fmla="*/ 36 h 52"/>
              <a:gd name="T62" fmla="*/ 44 w 62"/>
              <a:gd name="T63" fmla="*/ 36 h 52"/>
              <a:gd name="T64" fmla="*/ 57 w 62"/>
              <a:gd name="T65" fmla="*/ 31 h 52"/>
              <a:gd name="T66" fmla="*/ 60 w 62"/>
              <a:gd name="T67" fmla="*/ 26 h 52"/>
              <a:gd name="T68" fmla="*/ 62 w 62"/>
              <a:gd name="T69" fmla="*/ 22 h 52"/>
              <a:gd name="T70" fmla="*/ 62 w 62"/>
              <a:gd name="T71" fmla="*/ 22 h 52"/>
              <a:gd name="T72" fmla="*/ 62 w 62"/>
              <a:gd name="T73" fmla="*/ 21 h 52"/>
              <a:gd name="T74" fmla="*/ 62 w 62"/>
              <a:gd name="T75" fmla="*/ 18 h 52"/>
              <a:gd name="T76" fmla="*/ 62 w 62"/>
              <a:gd name="T77" fmla="*/ 18 h 52"/>
              <a:gd name="T78" fmla="*/ 62 w 62"/>
              <a:gd name="T79" fmla="*/ 16 h 52"/>
              <a:gd name="T80" fmla="*/ 19 w 62"/>
              <a:gd name="T81" fmla="*/ 41 h 52"/>
              <a:gd name="T82" fmla="*/ 9 w 62"/>
              <a:gd name="T83" fmla="*/ 48 h 52"/>
              <a:gd name="T84" fmla="*/ 7 w 62"/>
              <a:gd name="T85" fmla="*/ 48 h 52"/>
              <a:gd name="T86" fmla="*/ 4 w 62"/>
              <a:gd name="T87" fmla="*/ 47 h 52"/>
              <a:gd name="T88" fmla="*/ 4 w 62"/>
              <a:gd name="T89" fmla="*/ 45 h 52"/>
              <a:gd name="T90" fmla="*/ 5 w 62"/>
              <a:gd name="T91" fmla="*/ 42 h 52"/>
              <a:gd name="T92" fmla="*/ 15 w 62"/>
              <a:gd name="T93" fmla="*/ 35 h 52"/>
              <a:gd name="T94" fmla="*/ 17 w 62"/>
              <a:gd name="T95" fmla="*/ 35 h 52"/>
              <a:gd name="T96" fmla="*/ 20 w 62"/>
              <a:gd name="T97" fmla="*/ 36 h 52"/>
              <a:gd name="T98" fmla="*/ 20 w 62"/>
              <a:gd name="T99" fmla="*/ 38 h 52"/>
              <a:gd name="T100" fmla="*/ 19 w 62"/>
              <a:gd name="T101" fmla="*/ 41 h 52"/>
              <a:gd name="T102" fmla="*/ 53 w 62"/>
              <a:gd name="T103" fmla="*/ 26 h 52"/>
              <a:gd name="T104" fmla="*/ 46 w 62"/>
              <a:gd name="T105" fmla="*/ 30 h 52"/>
              <a:gd name="T106" fmla="*/ 45 w 62"/>
              <a:gd name="T107" fmla="*/ 30 h 52"/>
              <a:gd name="T108" fmla="*/ 34 w 62"/>
              <a:gd name="T109" fmla="*/ 23 h 52"/>
              <a:gd name="T110" fmla="*/ 33 w 62"/>
              <a:gd name="T111" fmla="*/ 18 h 52"/>
              <a:gd name="T112" fmla="*/ 34 w 62"/>
              <a:gd name="T113" fmla="*/ 12 h 52"/>
              <a:gd name="T114" fmla="*/ 45 w 62"/>
              <a:gd name="T115" fmla="*/ 6 h 52"/>
              <a:gd name="T116" fmla="*/ 56 w 62"/>
              <a:gd name="T117" fmla="*/ 16 h 52"/>
              <a:gd name="T118" fmla="*/ 56 w 62"/>
              <a:gd name="T119" fmla="*/ 18 h 52"/>
              <a:gd name="T120" fmla="*/ 56 w 62"/>
              <a:gd name="T121" fmla="*/ 21 h 52"/>
              <a:gd name="T122" fmla="*/ 53 w 62"/>
              <a:gd name="T12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 h="52">
                <a:moveTo>
                  <a:pt x="62" y="16"/>
                </a:moveTo>
                <a:cubicBezTo>
                  <a:pt x="61" y="9"/>
                  <a:pt x="56" y="2"/>
                  <a:pt x="48" y="1"/>
                </a:cubicBezTo>
                <a:cubicBezTo>
                  <a:pt x="47" y="0"/>
                  <a:pt x="46" y="0"/>
                  <a:pt x="44" y="0"/>
                </a:cubicBezTo>
                <a:cubicBezTo>
                  <a:pt x="44" y="0"/>
                  <a:pt x="44" y="0"/>
                  <a:pt x="44" y="0"/>
                </a:cubicBezTo>
                <a:cubicBezTo>
                  <a:pt x="44" y="0"/>
                  <a:pt x="44" y="0"/>
                  <a:pt x="44" y="0"/>
                </a:cubicBezTo>
                <a:cubicBezTo>
                  <a:pt x="40" y="0"/>
                  <a:pt x="37" y="1"/>
                  <a:pt x="34" y="3"/>
                </a:cubicBezTo>
                <a:cubicBezTo>
                  <a:pt x="33" y="4"/>
                  <a:pt x="32" y="5"/>
                  <a:pt x="31" y="5"/>
                </a:cubicBezTo>
                <a:cubicBezTo>
                  <a:pt x="30" y="6"/>
                  <a:pt x="30" y="7"/>
                  <a:pt x="29" y="8"/>
                </a:cubicBezTo>
                <a:cubicBezTo>
                  <a:pt x="28" y="10"/>
                  <a:pt x="27" y="12"/>
                  <a:pt x="27" y="14"/>
                </a:cubicBezTo>
                <a:cubicBezTo>
                  <a:pt x="26" y="15"/>
                  <a:pt x="26" y="17"/>
                  <a:pt x="26" y="18"/>
                </a:cubicBezTo>
                <a:cubicBezTo>
                  <a:pt x="26" y="20"/>
                  <a:pt x="26" y="21"/>
                  <a:pt x="27" y="23"/>
                </a:cubicBezTo>
                <a:cubicBezTo>
                  <a:pt x="27" y="23"/>
                  <a:pt x="27" y="23"/>
                  <a:pt x="27" y="23"/>
                </a:cubicBezTo>
                <a:cubicBezTo>
                  <a:pt x="2" y="41"/>
                  <a:pt x="2" y="41"/>
                  <a:pt x="2" y="41"/>
                </a:cubicBezTo>
                <a:cubicBezTo>
                  <a:pt x="1" y="42"/>
                  <a:pt x="0" y="43"/>
                  <a:pt x="0" y="45"/>
                </a:cubicBezTo>
                <a:cubicBezTo>
                  <a:pt x="0" y="45"/>
                  <a:pt x="0" y="45"/>
                  <a:pt x="0" y="45"/>
                </a:cubicBezTo>
                <a:cubicBezTo>
                  <a:pt x="0" y="45"/>
                  <a:pt x="0" y="45"/>
                  <a:pt x="0" y="45"/>
                </a:cubicBezTo>
                <a:cubicBezTo>
                  <a:pt x="0" y="46"/>
                  <a:pt x="0" y="47"/>
                  <a:pt x="1" y="48"/>
                </a:cubicBezTo>
                <a:cubicBezTo>
                  <a:pt x="1" y="49"/>
                  <a:pt x="1" y="49"/>
                  <a:pt x="1" y="49"/>
                </a:cubicBezTo>
                <a:cubicBezTo>
                  <a:pt x="2" y="51"/>
                  <a:pt x="4" y="52"/>
                  <a:pt x="6" y="52"/>
                </a:cubicBezTo>
                <a:cubicBezTo>
                  <a:pt x="6" y="52"/>
                  <a:pt x="6" y="52"/>
                  <a:pt x="6" y="52"/>
                </a:cubicBezTo>
                <a:cubicBezTo>
                  <a:pt x="6" y="52"/>
                  <a:pt x="6" y="52"/>
                  <a:pt x="6" y="52"/>
                </a:cubicBezTo>
                <a:cubicBezTo>
                  <a:pt x="7" y="52"/>
                  <a:pt x="8" y="51"/>
                  <a:pt x="9" y="51"/>
                </a:cubicBezTo>
                <a:cubicBezTo>
                  <a:pt x="10" y="50"/>
                  <a:pt x="10" y="50"/>
                  <a:pt x="10" y="50"/>
                </a:cubicBezTo>
                <a:cubicBezTo>
                  <a:pt x="10" y="50"/>
                  <a:pt x="10" y="50"/>
                  <a:pt x="10" y="50"/>
                </a:cubicBezTo>
                <a:cubicBezTo>
                  <a:pt x="29" y="37"/>
                  <a:pt x="29" y="37"/>
                  <a:pt x="29" y="37"/>
                </a:cubicBezTo>
                <a:cubicBezTo>
                  <a:pt x="31" y="35"/>
                  <a:pt x="31" y="35"/>
                  <a:pt x="31" y="35"/>
                </a:cubicBezTo>
                <a:cubicBezTo>
                  <a:pt x="34" y="33"/>
                  <a:pt x="34" y="33"/>
                  <a:pt x="34" y="33"/>
                </a:cubicBezTo>
                <a:cubicBezTo>
                  <a:pt x="34" y="33"/>
                  <a:pt x="34" y="33"/>
                  <a:pt x="34" y="33"/>
                </a:cubicBezTo>
                <a:cubicBezTo>
                  <a:pt x="34" y="33"/>
                  <a:pt x="34" y="33"/>
                  <a:pt x="34" y="33"/>
                </a:cubicBezTo>
                <a:cubicBezTo>
                  <a:pt x="36" y="34"/>
                  <a:pt x="38" y="35"/>
                  <a:pt x="40" y="36"/>
                </a:cubicBezTo>
                <a:cubicBezTo>
                  <a:pt x="41" y="36"/>
                  <a:pt x="43" y="36"/>
                  <a:pt x="44" y="36"/>
                </a:cubicBezTo>
                <a:cubicBezTo>
                  <a:pt x="44" y="36"/>
                  <a:pt x="44" y="36"/>
                  <a:pt x="44" y="36"/>
                </a:cubicBezTo>
                <a:cubicBezTo>
                  <a:pt x="49" y="36"/>
                  <a:pt x="53" y="34"/>
                  <a:pt x="57" y="31"/>
                </a:cubicBezTo>
                <a:cubicBezTo>
                  <a:pt x="58" y="30"/>
                  <a:pt x="59" y="28"/>
                  <a:pt x="60" y="26"/>
                </a:cubicBezTo>
                <a:cubicBezTo>
                  <a:pt x="61" y="25"/>
                  <a:pt x="61" y="24"/>
                  <a:pt x="62" y="22"/>
                </a:cubicBezTo>
                <a:cubicBezTo>
                  <a:pt x="62" y="22"/>
                  <a:pt x="62" y="22"/>
                  <a:pt x="62" y="22"/>
                </a:cubicBezTo>
                <a:cubicBezTo>
                  <a:pt x="62" y="22"/>
                  <a:pt x="62" y="21"/>
                  <a:pt x="62" y="21"/>
                </a:cubicBezTo>
                <a:cubicBezTo>
                  <a:pt x="62" y="20"/>
                  <a:pt x="62" y="19"/>
                  <a:pt x="62" y="18"/>
                </a:cubicBezTo>
                <a:cubicBezTo>
                  <a:pt x="62" y="18"/>
                  <a:pt x="62" y="18"/>
                  <a:pt x="62" y="18"/>
                </a:cubicBezTo>
                <a:cubicBezTo>
                  <a:pt x="62" y="17"/>
                  <a:pt x="62" y="17"/>
                  <a:pt x="62" y="16"/>
                </a:cubicBezTo>
                <a:close/>
                <a:moveTo>
                  <a:pt x="19" y="41"/>
                </a:moveTo>
                <a:cubicBezTo>
                  <a:pt x="9" y="48"/>
                  <a:pt x="9" y="48"/>
                  <a:pt x="9" y="48"/>
                </a:cubicBezTo>
                <a:cubicBezTo>
                  <a:pt x="9" y="48"/>
                  <a:pt x="8" y="48"/>
                  <a:pt x="7" y="48"/>
                </a:cubicBezTo>
                <a:cubicBezTo>
                  <a:pt x="6" y="48"/>
                  <a:pt x="5" y="48"/>
                  <a:pt x="4" y="47"/>
                </a:cubicBezTo>
                <a:cubicBezTo>
                  <a:pt x="4" y="46"/>
                  <a:pt x="4" y="45"/>
                  <a:pt x="4" y="45"/>
                </a:cubicBezTo>
                <a:cubicBezTo>
                  <a:pt x="4" y="44"/>
                  <a:pt x="4" y="42"/>
                  <a:pt x="5" y="42"/>
                </a:cubicBezTo>
                <a:cubicBezTo>
                  <a:pt x="15" y="35"/>
                  <a:pt x="15" y="35"/>
                  <a:pt x="15" y="35"/>
                </a:cubicBezTo>
                <a:cubicBezTo>
                  <a:pt x="15" y="35"/>
                  <a:pt x="16" y="35"/>
                  <a:pt x="17" y="35"/>
                </a:cubicBezTo>
                <a:cubicBezTo>
                  <a:pt x="18" y="35"/>
                  <a:pt x="19" y="35"/>
                  <a:pt x="20" y="36"/>
                </a:cubicBezTo>
                <a:cubicBezTo>
                  <a:pt x="20" y="37"/>
                  <a:pt x="20" y="38"/>
                  <a:pt x="20" y="38"/>
                </a:cubicBezTo>
                <a:cubicBezTo>
                  <a:pt x="20" y="40"/>
                  <a:pt x="20" y="41"/>
                  <a:pt x="19" y="41"/>
                </a:cubicBezTo>
                <a:close/>
                <a:moveTo>
                  <a:pt x="53" y="26"/>
                </a:moveTo>
                <a:cubicBezTo>
                  <a:pt x="51" y="28"/>
                  <a:pt x="49" y="29"/>
                  <a:pt x="46" y="30"/>
                </a:cubicBezTo>
                <a:cubicBezTo>
                  <a:pt x="45" y="30"/>
                  <a:pt x="45" y="30"/>
                  <a:pt x="45" y="30"/>
                </a:cubicBezTo>
                <a:cubicBezTo>
                  <a:pt x="40" y="30"/>
                  <a:pt x="36" y="27"/>
                  <a:pt x="34" y="23"/>
                </a:cubicBezTo>
                <a:cubicBezTo>
                  <a:pt x="33" y="22"/>
                  <a:pt x="33" y="20"/>
                  <a:pt x="33" y="18"/>
                </a:cubicBezTo>
                <a:cubicBezTo>
                  <a:pt x="33" y="16"/>
                  <a:pt x="33" y="14"/>
                  <a:pt x="34" y="12"/>
                </a:cubicBezTo>
                <a:cubicBezTo>
                  <a:pt x="36" y="8"/>
                  <a:pt x="40" y="6"/>
                  <a:pt x="45" y="6"/>
                </a:cubicBezTo>
                <a:cubicBezTo>
                  <a:pt x="51" y="6"/>
                  <a:pt x="56" y="10"/>
                  <a:pt x="56" y="16"/>
                </a:cubicBezTo>
                <a:cubicBezTo>
                  <a:pt x="56" y="17"/>
                  <a:pt x="56" y="17"/>
                  <a:pt x="56" y="18"/>
                </a:cubicBezTo>
                <a:cubicBezTo>
                  <a:pt x="56" y="19"/>
                  <a:pt x="56" y="20"/>
                  <a:pt x="56" y="21"/>
                </a:cubicBezTo>
                <a:cubicBezTo>
                  <a:pt x="55" y="23"/>
                  <a:pt x="54" y="25"/>
                  <a:pt x="53" y="2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67" name="Freeform 276"/>
          <p:cNvSpPr>
            <a:spLocks/>
          </p:cNvSpPr>
          <p:nvPr/>
        </p:nvSpPr>
        <p:spPr bwMode="auto">
          <a:xfrm>
            <a:off x="3797486" y="3806529"/>
            <a:ext cx="3356"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1" y="0"/>
                </a:cubicBezTo>
                <a:cubicBezTo>
                  <a:pt x="1" y="0"/>
                  <a:pt x="1" y="0"/>
                  <a:pt x="1" y="0"/>
                </a:cubicBezTo>
                <a:cubicBezTo>
                  <a:pt x="0" y="0"/>
                  <a:pt x="0" y="0"/>
                  <a:pt x="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68" name="Freeform 277"/>
          <p:cNvSpPr>
            <a:spLocks/>
          </p:cNvSpPr>
          <p:nvPr/>
        </p:nvSpPr>
        <p:spPr bwMode="auto">
          <a:xfrm>
            <a:off x="3800840" y="3789753"/>
            <a:ext cx="26841" cy="16776"/>
          </a:xfrm>
          <a:custGeom>
            <a:avLst/>
            <a:gdLst>
              <a:gd name="T0" fmla="*/ 7 w 7"/>
              <a:gd name="T1" fmla="*/ 0 h 4"/>
              <a:gd name="T2" fmla="*/ 0 w 7"/>
              <a:gd name="T3" fmla="*/ 4 h 4"/>
              <a:gd name="T4" fmla="*/ 0 w 7"/>
              <a:gd name="T5" fmla="*/ 4 h 4"/>
              <a:gd name="T6" fmla="*/ 7 w 7"/>
              <a:gd name="T7" fmla="*/ 0 h 4"/>
            </a:gdLst>
            <a:ahLst/>
            <a:cxnLst>
              <a:cxn ang="0">
                <a:pos x="T0" y="T1"/>
              </a:cxn>
              <a:cxn ang="0">
                <a:pos x="T2" y="T3"/>
              </a:cxn>
              <a:cxn ang="0">
                <a:pos x="T4" y="T5"/>
              </a:cxn>
              <a:cxn ang="0">
                <a:pos x="T6" y="T7"/>
              </a:cxn>
            </a:cxnLst>
            <a:rect l="0" t="0" r="r" b="b"/>
            <a:pathLst>
              <a:path w="7" h="4">
                <a:moveTo>
                  <a:pt x="7" y="0"/>
                </a:moveTo>
                <a:cubicBezTo>
                  <a:pt x="5" y="2"/>
                  <a:pt x="3" y="3"/>
                  <a:pt x="0" y="4"/>
                </a:cubicBezTo>
                <a:cubicBezTo>
                  <a:pt x="0" y="4"/>
                  <a:pt x="0" y="4"/>
                  <a:pt x="0" y="4"/>
                </a:cubicBezTo>
                <a:cubicBezTo>
                  <a:pt x="3" y="3"/>
                  <a:pt x="5" y="2"/>
                  <a:pt x="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69" name="Freeform 278"/>
          <p:cNvSpPr>
            <a:spLocks/>
          </p:cNvSpPr>
          <p:nvPr/>
        </p:nvSpPr>
        <p:spPr bwMode="auto">
          <a:xfrm>
            <a:off x="3772323" y="3766267"/>
            <a:ext cx="55360" cy="28519"/>
          </a:xfrm>
          <a:custGeom>
            <a:avLst/>
            <a:gdLst>
              <a:gd name="T0" fmla="*/ 14 w 14"/>
              <a:gd name="T1" fmla="*/ 1 h 7"/>
              <a:gd name="T2" fmla="*/ 14 w 14"/>
              <a:gd name="T3" fmla="*/ 1 h 7"/>
              <a:gd name="T4" fmla="*/ 12 w 14"/>
              <a:gd name="T5" fmla="*/ 1 h 7"/>
              <a:gd name="T6" fmla="*/ 12 w 14"/>
              <a:gd name="T7" fmla="*/ 1 h 7"/>
              <a:gd name="T8" fmla="*/ 5 w 14"/>
              <a:gd name="T9" fmla="*/ 5 h 7"/>
              <a:gd name="T10" fmla="*/ 1 w 14"/>
              <a:gd name="T11" fmla="*/ 5 h 7"/>
              <a:gd name="T12" fmla="*/ 0 w 14"/>
              <a:gd name="T13" fmla="*/ 5 h 7"/>
              <a:gd name="T14" fmla="*/ 1 w 14"/>
              <a:gd name="T15" fmla="*/ 7 h 7"/>
              <a:gd name="T16" fmla="*/ 1 w 14"/>
              <a:gd name="T17" fmla="*/ 7 h 7"/>
              <a:gd name="T18" fmla="*/ 5 w 14"/>
              <a:gd name="T19" fmla="*/ 7 h 7"/>
              <a:gd name="T20" fmla="*/ 5 w 14"/>
              <a:gd name="T21" fmla="*/ 7 h 7"/>
              <a:gd name="T22" fmla="*/ 7 w 14"/>
              <a:gd name="T23" fmla="*/ 7 h 7"/>
              <a:gd name="T24" fmla="*/ 10 w 14"/>
              <a:gd name="T25" fmla="*/ 6 h 7"/>
              <a:gd name="T26" fmla="*/ 14 w 14"/>
              <a:gd name="T27" fmla="*/ 2 h 7"/>
              <a:gd name="T28" fmla="*/ 14 w 14"/>
              <a:gd name="T2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7">
                <a:moveTo>
                  <a:pt x="14" y="1"/>
                </a:moveTo>
                <a:cubicBezTo>
                  <a:pt x="14" y="1"/>
                  <a:pt x="14" y="1"/>
                  <a:pt x="14" y="1"/>
                </a:cubicBezTo>
                <a:cubicBezTo>
                  <a:pt x="13" y="0"/>
                  <a:pt x="13" y="1"/>
                  <a:pt x="12" y="1"/>
                </a:cubicBezTo>
                <a:cubicBezTo>
                  <a:pt x="12" y="1"/>
                  <a:pt x="12" y="1"/>
                  <a:pt x="12" y="1"/>
                </a:cubicBezTo>
                <a:cubicBezTo>
                  <a:pt x="11" y="4"/>
                  <a:pt x="8" y="5"/>
                  <a:pt x="5" y="5"/>
                </a:cubicBezTo>
                <a:cubicBezTo>
                  <a:pt x="4" y="5"/>
                  <a:pt x="3" y="5"/>
                  <a:pt x="1" y="5"/>
                </a:cubicBezTo>
                <a:cubicBezTo>
                  <a:pt x="1" y="5"/>
                  <a:pt x="0" y="5"/>
                  <a:pt x="0" y="5"/>
                </a:cubicBezTo>
                <a:cubicBezTo>
                  <a:pt x="0" y="6"/>
                  <a:pt x="0" y="6"/>
                  <a:pt x="1" y="7"/>
                </a:cubicBezTo>
                <a:cubicBezTo>
                  <a:pt x="1" y="7"/>
                  <a:pt x="1" y="7"/>
                  <a:pt x="1" y="7"/>
                </a:cubicBezTo>
                <a:cubicBezTo>
                  <a:pt x="2" y="7"/>
                  <a:pt x="4" y="7"/>
                  <a:pt x="5" y="7"/>
                </a:cubicBezTo>
                <a:cubicBezTo>
                  <a:pt x="5" y="7"/>
                  <a:pt x="5" y="7"/>
                  <a:pt x="5" y="7"/>
                </a:cubicBezTo>
                <a:cubicBezTo>
                  <a:pt x="6" y="7"/>
                  <a:pt x="6" y="7"/>
                  <a:pt x="7" y="7"/>
                </a:cubicBezTo>
                <a:cubicBezTo>
                  <a:pt x="8" y="7"/>
                  <a:pt x="9" y="7"/>
                  <a:pt x="10" y="6"/>
                </a:cubicBezTo>
                <a:cubicBezTo>
                  <a:pt x="12" y="5"/>
                  <a:pt x="13" y="4"/>
                  <a:pt x="14" y="2"/>
                </a:cubicBezTo>
                <a:lnTo>
                  <a:pt x="14"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70" name="Freeform 279"/>
          <p:cNvSpPr>
            <a:spLocks/>
          </p:cNvSpPr>
          <p:nvPr/>
        </p:nvSpPr>
        <p:spPr bwMode="auto">
          <a:xfrm>
            <a:off x="3217048" y="3618642"/>
            <a:ext cx="258345" cy="211373"/>
          </a:xfrm>
          <a:custGeom>
            <a:avLst/>
            <a:gdLst>
              <a:gd name="T0" fmla="*/ 58 w 65"/>
              <a:gd name="T1" fmla="*/ 8 h 53"/>
              <a:gd name="T2" fmla="*/ 31 w 65"/>
              <a:gd name="T3" fmla="*/ 8 h 53"/>
              <a:gd name="T4" fmla="*/ 24 w 65"/>
              <a:gd name="T5" fmla="*/ 0 h 53"/>
              <a:gd name="T6" fmla="*/ 8 w 65"/>
              <a:gd name="T7" fmla="*/ 0 h 53"/>
              <a:gd name="T8" fmla="*/ 1 w 65"/>
              <a:gd name="T9" fmla="*/ 5 h 53"/>
              <a:gd name="T10" fmla="*/ 0 w 65"/>
              <a:gd name="T11" fmla="*/ 9 h 53"/>
              <a:gd name="T12" fmla="*/ 0 w 65"/>
              <a:gd name="T13" fmla="*/ 9 h 53"/>
              <a:gd name="T14" fmla="*/ 0 w 65"/>
              <a:gd name="T15" fmla="*/ 10 h 53"/>
              <a:gd name="T16" fmla="*/ 0 w 65"/>
              <a:gd name="T17" fmla="*/ 10 h 53"/>
              <a:gd name="T18" fmla="*/ 0 w 65"/>
              <a:gd name="T19" fmla="*/ 22 h 53"/>
              <a:gd name="T20" fmla="*/ 0 w 65"/>
              <a:gd name="T21" fmla="*/ 40 h 53"/>
              <a:gd name="T22" fmla="*/ 6 w 65"/>
              <a:gd name="T23" fmla="*/ 36 h 53"/>
              <a:gd name="T24" fmla="*/ 5 w 65"/>
              <a:gd name="T25" fmla="*/ 32 h 53"/>
              <a:gd name="T26" fmla="*/ 6 w 65"/>
              <a:gd name="T27" fmla="*/ 27 h 53"/>
              <a:gd name="T28" fmla="*/ 24 w 65"/>
              <a:gd name="T29" fmla="*/ 12 h 53"/>
              <a:gd name="T30" fmla="*/ 28 w 65"/>
              <a:gd name="T31" fmla="*/ 13 h 53"/>
              <a:gd name="T32" fmla="*/ 28 w 65"/>
              <a:gd name="T33" fmla="*/ 13 h 53"/>
              <a:gd name="T34" fmla="*/ 43 w 65"/>
              <a:gd name="T35" fmla="*/ 31 h 53"/>
              <a:gd name="T36" fmla="*/ 43 w 65"/>
              <a:gd name="T37" fmla="*/ 31 h 53"/>
              <a:gd name="T38" fmla="*/ 43 w 65"/>
              <a:gd name="T39" fmla="*/ 36 h 53"/>
              <a:gd name="T40" fmla="*/ 43 w 65"/>
              <a:gd name="T41" fmla="*/ 36 h 53"/>
              <a:gd name="T42" fmla="*/ 43 w 65"/>
              <a:gd name="T43" fmla="*/ 36 h 53"/>
              <a:gd name="T44" fmla="*/ 24 w 65"/>
              <a:gd name="T45" fmla="*/ 51 h 53"/>
              <a:gd name="T46" fmla="*/ 24 w 65"/>
              <a:gd name="T47" fmla="*/ 51 h 53"/>
              <a:gd name="T48" fmla="*/ 20 w 65"/>
              <a:gd name="T49" fmla="*/ 50 h 53"/>
              <a:gd name="T50" fmla="*/ 14 w 65"/>
              <a:gd name="T51" fmla="*/ 48 h 53"/>
              <a:gd name="T52" fmla="*/ 6 w 65"/>
              <a:gd name="T53" fmla="*/ 53 h 53"/>
              <a:gd name="T54" fmla="*/ 7 w 65"/>
              <a:gd name="T55" fmla="*/ 53 h 53"/>
              <a:gd name="T56" fmla="*/ 58 w 65"/>
              <a:gd name="T57" fmla="*/ 53 h 53"/>
              <a:gd name="T58" fmla="*/ 65 w 65"/>
              <a:gd name="T59" fmla="*/ 46 h 53"/>
              <a:gd name="T60" fmla="*/ 65 w 65"/>
              <a:gd name="T61" fmla="*/ 15 h 53"/>
              <a:gd name="T62" fmla="*/ 58 w 65"/>
              <a:gd name="T63"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53">
                <a:moveTo>
                  <a:pt x="58" y="8"/>
                </a:moveTo>
                <a:cubicBezTo>
                  <a:pt x="31" y="8"/>
                  <a:pt x="31" y="8"/>
                  <a:pt x="31" y="8"/>
                </a:cubicBezTo>
                <a:cubicBezTo>
                  <a:pt x="30" y="4"/>
                  <a:pt x="27" y="0"/>
                  <a:pt x="24" y="0"/>
                </a:cubicBezTo>
                <a:cubicBezTo>
                  <a:pt x="8" y="0"/>
                  <a:pt x="8" y="0"/>
                  <a:pt x="8" y="0"/>
                </a:cubicBezTo>
                <a:cubicBezTo>
                  <a:pt x="5" y="0"/>
                  <a:pt x="2" y="2"/>
                  <a:pt x="1" y="5"/>
                </a:cubicBezTo>
                <a:cubicBezTo>
                  <a:pt x="0" y="6"/>
                  <a:pt x="0" y="7"/>
                  <a:pt x="0" y="9"/>
                </a:cubicBezTo>
                <a:cubicBezTo>
                  <a:pt x="0" y="9"/>
                  <a:pt x="0" y="9"/>
                  <a:pt x="0" y="9"/>
                </a:cubicBezTo>
                <a:cubicBezTo>
                  <a:pt x="0" y="10"/>
                  <a:pt x="0" y="10"/>
                  <a:pt x="0" y="10"/>
                </a:cubicBezTo>
                <a:cubicBezTo>
                  <a:pt x="0" y="10"/>
                  <a:pt x="0" y="10"/>
                  <a:pt x="0" y="10"/>
                </a:cubicBezTo>
                <a:cubicBezTo>
                  <a:pt x="0" y="22"/>
                  <a:pt x="0" y="22"/>
                  <a:pt x="0" y="22"/>
                </a:cubicBezTo>
                <a:cubicBezTo>
                  <a:pt x="0" y="22"/>
                  <a:pt x="0" y="33"/>
                  <a:pt x="0" y="40"/>
                </a:cubicBezTo>
                <a:cubicBezTo>
                  <a:pt x="6" y="36"/>
                  <a:pt x="6" y="36"/>
                  <a:pt x="6" y="36"/>
                </a:cubicBezTo>
                <a:cubicBezTo>
                  <a:pt x="5" y="35"/>
                  <a:pt x="5" y="33"/>
                  <a:pt x="5" y="32"/>
                </a:cubicBezTo>
                <a:cubicBezTo>
                  <a:pt x="5" y="30"/>
                  <a:pt x="5" y="29"/>
                  <a:pt x="6" y="27"/>
                </a:cubicBezTo>
                <a:cubicBezTo>
                  <a:pt x="8" y="18"/>
                  <a:pt x="15" y="12"/>
                  <a:pt x="24" y="12"/>
                </a:cubicBezTo>
                <a:cubicBezTo>
                  <a:pt x="26" y="12"/>
                  <a:pt x="27" y="13"/>
                  <a:pt x="28" y="13"/>
                </a:cubicBezTo>
                <a:cubicBezTo>
                  <a:pt x="28" y="13"/>
                  <a:pt x="28" y="13"/>
                  <a:pt x="28" y="13"/>
                </a:cubicBezTo>
                <a:cubicBezTo>
                  <a:pt x="37" y="15"/>
                  <a:pt x="43" y="23"/>
                  <a:pt x="43" y="31"/>
                </a:cubicBezTo>
                <a:cubicBezTo>
                  <a:pt x="43" y="31"/>
                  <a:pt x="43" y="31"/>
                  <a:pt x="43" y="31"/>
                </a:cubicBezTo>
                <a:cubicBezTo>
                  <a:pt x="43" y="33"/>
                  <a:pt x="43" y="34"/>
                  <a:pt x="43" y="36"/>
                </a:cubicBezTo>
                <a:cubicBezTo>
                  <a:pt x="43" y="36"/>
                  <a:pt x="43" y="36"/>
                  <a:pt x="43" y="36"/>
                </a:cubicBezTo>
                <a:cubicBezTo>
                  <a:pt x="43" y="36"/>
                  <a:pt x="43" y="36"/>
                  <a:pt x="43" y="36"/>
                </a:cubicBezTo>
                <a:cubicBezTo>
                  <a:pt x="41" y="45"/>
                  <a:pt x="33" y="51"/>
                  <a:pt x="24" y="51"/>
                </a:cubicBezTo>
                <a:cubicBezTo>
                  <a:pt x="24" y="51"/>
                  <a:pt x="24" y="51"/>
                  <a:pt x="24" y="51"/>
                </a:cubicBezTo>
                <a:cubicBezTo>
                  <a:pt x="23" y="51"/>
                  <a:pt x="21" y="50"/>
                  <a:pt x="20" y="50"/>
                </a:cubicBezTo>
                <a:cubicBezTo>
                  <a:pt x="18" y="50"/>
                  <a:pt x="16" y="49"/>
                  <a:pt x="14" y="48"/>
                </a:cubicBezTo>
                <a:cubicBezTo>
                  <a:pt x="6" y="53"/>
                  <a:pt x="6" y="53"/>
                  <a:pt x="6" y="53"/>
                </a:cubicBezTo>
                <a:cubicBezTo>
                  <a:pt x="7" y="53"/>
                  <a:pt x="7" y="53"/>
                  <a:pt x="7" y="53"/>
                </a:cubicBezTo>
                <a:cubicBezTo>
                  <a:pt x="58" y="53"/>
                  <a:pt x="58" y="53"/>
                  <a:pt x="58" y="53"/>
                </a:cubicBezTo>
                <a:cubicBezTo>
                  <a:pt x="62" y="53"/>
                  <a:pt x="65" y="50"/>
                  <a:pt x="65" y="46"/>
                </a:cubicBezTo>
                <a:cubicBezTo>
                  <a:pt x="65" y="15"/>
                  <a:pt x="65" y="15"/>
                  <a:pt x="65" y="15"/>
                </a:cubicBezTo>
                <a:cubicBezTo>
                  <a:pt x="65" y="11"/>
                  <a:pt x="62" y="8"/>
                  <a:pt x="58" y="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71" name="Freeform 280"/>
          <p:cNvSpPr>
            <a:spLocks noEditPoints="1"/>
          </p:cNvSpPr>
          <p:nvPr/>
        </p:nvSpPr>
        <p:spPr bwMode="auto">
          <a:xfrm>
            <a:off x="3138203" y="3670646"/>
            <a:ext cx="244925" cy="206341"/>
          </a:xfrm>
          <a:custGeom>
            <a:avLst/>
            <a:gdLst>
              <a:gd name="T0" fmla="*/ 62 w 62"/>
              <a:gd name="T1" fmla="*/ 18 h 52"/>
              <a:gd name="T2" fmla="*/ 48 w 62"/>
              <a:gd name="T3" fmla="*/ 1 h 52"/>
              <a:gd name="T4" fmla="*/ 44 w 62"/>
              <a:gd name="T5" fmla="*/ 0 h 52"/>
              <a:gd name="T6" fmla="*/ 44 w 62"/>
              <a:gd name="T7" fmla="*/ 0 h 52"/>
              <a:gd name="T8" fmla="*/ 44 w 62"/>
              <a:gd name="T9" fmla="*/ 0 h 52"/>
              <a:gd name="T10" fmla="*/ 27 w 62"/>
              <a:gd name="T11" fmla="*/ 14 h 52"/>
              <a:gd name="T12" fmla="*/ 26 w 62"/>
              <a:gd name="T13" fmla="*/ 19 h 52"/>
              <a:gd name="T14" fmla="*/ 27 w 62"/>
              <a:gd name="T15" fmla="*/ 23 h 52"/>
              <a:gd name="T16" fmla="*/ 27 w 62"/>
              <a:gd name="T17" fmla="*/ 23 h 52"/>
              <a:gd name="T18" fmla="*/ 20 w 62"/>
              <a:gd name="T19" fmla="*/ 28 h 52"/>
              <a:gd name="T20" fmla="*/ 2 w 62"/>
              <a:gd name="T21" fmla="*/ 41 h 52"/>
              <a:gd name="T22" fmla="*/ 0 w 62"/>
              <a:gd name="T23" fmla="*/ 45 h 52"/>
              <a:gd name="T24" fmla="*/ 0 w 62"/>
              <a:gd name="T25" fmla="*/ 46 h 52"/>
              <a:gd name="T26" fmla="*/ 0 w 62"/>
              <a:gd name="T27" fmla="*/ 46 h 52"/>
              <a:gd name="T28" fmla="*/ 1 w 62"/>
              <a:gd name="T29" fmla="*/ 49 h 52"/>
              <a:gd name="T30" fmla="*/ 1 w 62"/>
              <a:gd name="T31" fmla="*/ 50 h 52"/>
              <a:gd name="T32" fmla="*/ 6 w 62"/>
              <a:gd name="T33" fmla="*/ 52 h 52"/>
              <a:gd name="T34" fmla="*/ 6 w 62"/>
              <a:gd name="T35" fmla="*/ 52 h 52"/>
              <a:gd name="T36" fmla="*/ 6 w 62"/>
              <a:gd name="T37" fmla="*/ 52 h 52"/>
              <a:gd name="T38" fmla="*/ 9 w 62"/>
              <a:gd name="T39" fmla="*/ 51 h 52"/>
              <a:gd name="T40" fmla="*/ 10 w 62"/>
              <a:gd name="T41" fmla="*/ 50 h 52"/>
              <a:gd name="T42" fmla="*/ 10 w 62"/>
              <a:gd name="T43" fmla="*/ 50 h 52"/>
              <a:gd name="T44" fmla="*/ 25 w 62"/>
              <a:gd name="T45" fmla="*/ 40 h 52"/>
              <a:gd name="T46" fmla="*/ 34 w 62"/>
              <a:gd name="T47" fmla="*/ 33 h 52"/>
              <a:gd name="T48" fmla="*/ 34 w 62"/>
              <a:gd name="T49" fmla="*/ 34 h 52"/>
              <a:gd name="T50" fmla="*/ 40 w 62"/>
              <a:gd name="T51" fmla="*/ 36 h 52"/>
              <a:gd name="T52" fmla="*/ 44 w 62"/>
              <a:gd name="T53" fmla="*/ 37 h 52"/>
              <a:gd name="T54" fmla="*/ 44 w 62"/>
              <a:gd name="T55" fmla="*/ 37 h 52"/>
              <a:gd name="T56" fmla="*/ 62 w 62"/>
              <a:gd name="T57" fmla="*/ 23 h 52"/>
              <a:gd name="T58" fmla="*/ 62 w 62"/>
              <a:gd name="T59" fmla="*/ 23 h 52"/>
              <a:gd name="T60" fmla="*/ 62 w 62"/>
              <a:gd name="T61" fmla="*/ 23 h 52"/>
              <a:gd name="T62" fmla="*/ 62 w 62"/>
              <a:gd name="T63" fmla="*/ 18 h 52"/>
              <a:gd name="T64" fmla="*/ 19 w 62"/>
              <a:gd name="T65" fmla="*/ 42 h 52"/>
              <a:gd name="T66" fmla="*/ 18 w 62"/>
              <a:gd name="T67" fmla="*/ 41 h 52"/>
              <a:gd name="T68" fmla="*/ 19 w 62"/>
              <a:gd name="T69" fmla="*/ 42 h 52"/>
              <a:gd name="T70" fmla="*/ 9 w 62"/>
              <a:gd name="T71" fmla="*/ 48 h 52"/>
              <a:gd name="T72" fmla="*/ 7 w 62"/>
              <a:gd name="T73" fmla="*/ 49 h 52"/>
              <a:gd name="T74" fmla="*/ 4 w 62"/>
              <a:gd name="T75" fmla="*/ 47 h 52"/>
              <a:gd name="T76" fmla="*/ 3 w 62"/>
              <a:gd name="T77" fmla="*/ 45 h 52"/>
              <a:gd name="T78" fmla="*/ 5 w 62"/>
              <a:gd name="T79" fmla="*/ 42 h 52"/>
              <a:gd name="T80" fmla="*/ 15 w 62"/>
              <a:gd name="T81" fmla="*/ 36 h 52"/>
              <a:gd name="T82" fmla="*/ 17 w 62"/>
              <a:gd name="T83" fmla="*/ 35 h 52"/>
              <a:gd name="T84" fmla="*/ 20 w 62"/>
              <a:gd name="T85" fmla="*/ 37 h 52"/>
              <a:gd name="T86" fmla="*/ 20 w 62"/>
              <a:gd name="T87" fmla="*/ 39 h 52"/>
              <a:gd name="T88" fmla="*/ 19 w 62"/>
              <a:gd name="T89" fmla="*/ 42 h 52"/>
              <a:gd name="T90" fmla="*/ 44 w 62"/>
              <a:gd name="T91" fmla="*/ 30 h 52"/>
              <a:gd name="T92" fmla="*/ 33 w 62"/>
              <a:gd name="T93" fmla="*/ 18 h 52"/>
              <a:gd name="T94" fmla="*/ 44 w 62"/>
              <a:gd name="T95" fmla="*/ 6 h 52"/>
              <a:gd name="T96" fmla="*/ 56 w 62"/>
              <a:gd name="T97" fmla="*/ 18 h 52"/>
              <a:gd name="T98" fmla="*/ 44 w 62"/>
              <a:gd name="T99"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52">
                <a:moveTo>
                  <a:pt x="62" y="18"/>
                </a:moveTo>
                <a:cubicBezTo>
                  <a:pt x="62" y="10"/>
                  <a:pt x="57" y="3"/>
                  <a:pt x="48" y="1"/>
                </a:cubicBezTo>
                <a:cubicBezTo>
                  <a:pt x="47" y="1"/>
                  <a:pt x="45" y="0"/>
                  <a:pt x="44" y="0"/>
                </a:cubicBezTo>
                <a:cubicBezTo>
                  <a:pt x="44" y="0"/>
                  <a:pt x="44" y="0"/>
                  <a:pt x="44" y="0"/>
                </a:cubicBezTo>
                <a:cubicBezTo>
                  <a:pt x="44" y="0"/>
                  <a:pt x="44" y="0"/>
                  <a:pt x="44" y="0"/>
                </a:cubicBezTo>
                <a:cubicBezTo>
                  <a:pt x="36" y="0"/>
                  <a:pt x="28" y="6"/>
                  <a:pt x="27" y="14"/>
                </a:cubicBezTo>
                <a:cubicBezTo>
                  <a:pt x="26" y="16"/>
                  <a:pt x="26" y="17"/>
                  <a:pt x="26" y="19"/>
                </a:cubicBezTo>
                <a:cubicBezTo>
                  <a:pt x="26" y="20"/>
                  <a:pt x="26" y="22"/>
                  <a:pt x="27" y="23"/>
                </a:cubicBezTo>
                <a:cubicBezTo>
                  <a:pt x="27" y="23"/>
                  <a:pt x="27" y="23"/>
                  <a:pt x="27" y="23"/>
                </a:cubicBezTo>
                <a:cubicBezTo>
                  <a:pt x="20" y="28"/>
                  <a:pt x="20" y="28"/>
                  <a:pt x="20" y="28"/>
                </a:cubicBezTo>
                <a:cubicBezTo>
                  <a:pt x="2" y="41"/>
                  <a:pt x="2" y="41"/>
                  <a:pt x="2" y="41"/>
                </a:cubicBezTo>
                <a:cubicBezTo>
                  <a:pt x="1" y="42"/>
                  <a:pt x="0" y="44"/>
                  <a:pt x="0" y="45"/>
                </a:cubicBezTo>
                <a:cubicBezTo>
                  <a:pt x="0" y="46"/>
                  <a:pt x="0" y="46"/>
                  <a:pt x="0" y="46"/>
                </a:cubicBezTo>
                <a:cubicBezTo>
                  <a:pt x="0" y="46"/>
                  <a:pt x="0" y="46"/>
                  <a:pt x="0" y="46"/>
                </a:cubicBezTo>
                <a:cubicBezTo>
                  <a:pt x="0" y="47"/>
                  <a:pt x="0" y="48"/>
                  <a:pt x="1" y="49"/>
                </a:cubicBezTo>
                <a:cubicBezTo>
                  <a:pt x="1" y="50"/>
                  <a:pt x="1" y="50"/>
                  <a:pt x="1" y="50"/>
                </a:cubicBezTo>
                <a:cubicBezTo>
                  <a:pt x="2" y="51"/>
                  <a:pt x="4" y="52"/>
                  <a:pt x="6" y="52"/>
                </a:cubicBezTo>
                <a:cubicBezTo>
                  <a:pt x="6" y="52"/>
                  <a:pt x="6" y="52"/>
                  <a:pt x="6" y="52"/>
                </a:cubicBezTo>
                <a:cubicBezTo>
                  <a:pt x="6" y="52"/>
                  <a:pt x="6" y="52"/>
                  <a:pt x="6" y="52"/>
                </a:cubicBezTo>
                <a:cubicBezTo>
                  <a:pt x="7" y="52"/>
                  <a:pt x="8" y="52"/>
                  <a:pt x="9" y="51"/>
                </a:cubicBezTo>
                <a:cubicBezTo>
                  <a:pt x="10" y="50"/>
                  <a:pt x="10" y="50"/>
                  <a:pt x="10" y="50"/>
                </a:cubicBezTo>
                <a:cubicBezTo>
                  <a:pt x="10" y="50"/>
                  <a:pt x="10" y="50"/>
                  <a:pt x="10" y="50"/>
                </a:cubicBezTo>
                <a:cubicBezTo>
                  <a:pt x="25" y="40"/>
                  <a:pt x="25" y="40"/>
                  <a:pt x="25" y="40"/>
                </a:cubicBezTo>
                <a:cubicBezTo>
                  <a:pt x="34" y="33"/>
                  <a:pt x="34" y="33"/>
                  <a:pt x="34" y="33"/>
                </a:cubicBezTo>
                <a:cubicBezTo>
                  <a:pt x="34" y="34"/>
                  <a:pt x="34" y="34"/>
                  <a:pt x="34" y="34"/>
                </a:cubicBezTo>
                <a:cubicBezTo>
                  <a:pt x="36" y="35"/>
                  <a:pt x="38" y="36"/>
                  <a:pt x="40" y="36"/>
                </a:cubicBezTo>
                <a:cubicBezTo>
                  <a:pt x="41" y="36"/>
                  <a:pt x="43" y="37"/>
                  <a:pt x="44" y="37"/>
                </a:cubicBezTo>
                <a:cubicBezTo>
                  <a:pt x="44" y="37"/>
                  <a:pt x="44" y="37"/>
                  <a:pt x="44" y="37"/>
                </a:cubicBezTo>
                <a:cubicBezTo>
                  <a:pt x="52" y="37"/>
                  <a:pt x="60" y="31"/>
                  <a:pt x="62" y="23"/>
                </a:cubicBezTo>
                <a:cubicBezTo>
                  <a:pt x="62" y="23"/>
                  <a:pt x="62" y="23"/>
                  <a:pt x="62" y="23"/>
                </a:cubicBezTo>
                <a:cubicBezTo>
                  <a:pt x="62" y="23"/>
                  <a:pt x="62" y="23"/>
                  <a:pt x="62" y="23"/>
                </a:cubicBezTo>
                <a:cubicBezTo>
                  <a:pt x="62" y="21"/>
                  <a:pt x="62" y="20"/>
                  <a:pt x="62" y="18"/>
                </a:cubicBezTo>
                <a:close/>
                <a:moveTo>
                  <a:pt x="19" y="42"/>
                </a:moveTo>
                <a:cubicBezTo>
                  <a:pt x="18" y="41"/>
                  <a:pt x="18" y="41"/>
                  <a:pt x="18" y="41"/>
                </a:cubicBezTo>
                <a:cubicBezTo>
                  <a:pt x="19" y="42"/>
                  <a:pt x="19" y="42"/>
                  <a:pt x="19" y="42"/>
                </a:cubicBezTo>
                <a:cubicBezTo>
                  <a:pt x="9" y="48"/>
                  <a:pt x="9" y="48"/>
                  <a:pt x="9" y="48"/>
                </a:cubicBezTo>
                <a:cubicBezTo>
                  <a:pt x="8" y="49"/>
                  <a:pt x="8" y="49"/>
                  <a:pt x="7" y="49"/>
                </a:cubicBezTo>
                <a:cubicBezTo>
                  <a:pt x="6" y="49"/>
                  <a:pt x="5" y="48"/>
                  <a:pt x="4" y="47"/>
                </a:cubicBezTo>
                <a:cubicBezTo>
                  <a:pt x="4" y="47"/>
                  <a:pt x="3" y="46"/>
                  <a:pt x="3" y="45"/>
                </a:cubicBezTo>
                <a:cubicBezTo>
                  <a:pt x="3" y="44"/>
                  <a:pt x="4" y="43"/>
                  <a:pt x="5" y="42"/>
                </a:cubicBezTo>
                <a:cubicBezTo>
                  <a:pt x="15" y="36"/>
                  <a:pt x="15" y="36"/>
                  <a:pt x="15" y="36"/>
                </a:cubicBezTo>
                <a:cubicBezTo>
                  <a:pt x="15" y="35"/>
                  <a:pt x="16" y="35"/>
                  <a:pt x="17" y="35"/>
                </a:cubicBezTo>
                <a:cubicBezTo>
                  <a:pt x="18" y="35"/>
                  <a:pt x="19" y="36"/>
                  <a:pt x="20" y="37"/>
                </a:cubicBezTo>
                <a:cubicBezTo>
                  <a:pt x="20" y="37"/>
                  <a:pt x="20" y="38"/>
                  <a:pt x="20" y="39"/>
                </a:cubicBezTo>
                <a:cubicBezTo>
                  <a:pt x="20" y="40"/>
                  <a:pt x="20" y="41"/>
                  <a:pt x="19" y="42"/>
                </a:cubicBezTo>
                <a:close/>
                <a:moveTo>
                  <a:pt x="44" y="30"/>
                </a:moveTo>
                <a:cubicBezTo>
                  <a:pt x="38" y="30"/>
                  <a:pt x="33" y="25"/>
                  <a:pt x="33" y="18"/>
                </a:cubicBezTo>
                <a:cubicBezTo>
                  <a:pt x="33" y="12"/>
                  <a:pt x="38" y="6"/>
                  <a:pt x="44" y="6"/>
                </a:cubicBezTo>
                <a:cubicBezTo>
                  <a:pt x="51" y="6"/>
                  <a:pt x="56" y="12"/>
                  <a:pt x="56" y="18"/>
                </a:cubicBezTo>
                <a:cubicBezTo>
                  <a:pt x="56" y="25"/>
                  <a:pt x="51" y="30"/>
                  <a:pt x="44" y="3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72" name="Freeform 281"/>
          <p:cNvSpPr>
            <a:spLocks/>
          </p:cNvSpPr>
          <p:nvPr/>
        </p:nvSpPr>
        <p:spPr bwMode="auto">
          <a:xfrm>
            <a:off x="3292539" y="3754525"/>
            <a:ext cx="55360" cy="28519"/>
          </a:xfrm>
          <a:custGeom>
            <a:avLst/>
            <a:gdLst>
              <a:gd name="T0" fmla="*/ 13 w 14"/>
              <a:gd name="T1" fmla="*/ 0 h 7"/>
              <a:gd name="T2" fmla="*/ 12 w 14"/>
              <a:gd name="T3" fmla="*/ 1 h 7"/>
              <a:gd name="T4" fmla="*/ 5 w 14"/>
              <a:gd name="T5" fmla="*/ 5 h 7"/>
              <a:gd name="T6" fmla="*/ 1 w 14"/>
              <a:gd name="T7" fmla="*/ 4 h 7"/>
              <a:gd name="T8" fmla="*/ 0 w 14"/>
              <a:gd name="T9" fmla="*/ 5 h 7"/>
              <a:gd name="T10" fmla="*/ 1 w 14"/>
              <a:gd name="T11" fmla="*/ 6 h 7"/>
              <a:gd name="T12" fmla="*/ 1 w 14"/>
              <a:gd name="T13" fmla="*/ 6 h 7"/>
              <a:gd name="T14" fmla="*/ 5 w 14"/>
              <a:gd name="T15" fmla="*/ 7 h 7"/>
              <a:gd name="T16" fmla="*/ 5 w 14"/>
              <a:gd name="T17" fmla="*/ 7 h 7"/>
              <a:gd name="T18" fmla="*/ 14 w 14"/>
              <a:gd name="T19" fmla="*/ 1 h 7"/>
              <a:gd name="T20" fmla="*/ 13 w 14"/>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7">
                <a:moveTo>
                  <a:pt x="13" y="0"/>
                </a:moveTo>
                <a:cubicBezTo>
                  <a:pt x="13" y="0"/>
                  <a:pt x="12" y="0"/>
                  <a:pt x="12" y="1"/>
                </a:cubicBezTo>
                <a:cubicBezTo>
                  <a:pt x="11" y="3"/>
                  <a:pt x="8" y="5"/>
                  <a:pt x="5" y="5"/>
                </a:cubicBezTo>
                <a:cubicBezTo>
                  <a:pt x="4" y="5"/>
                  <a:pt x="3" y="5"/>
                  <a:pt x="1" y="4"/>
                </a:cubicBezTo>
                <a:cubicBezTo>
                  <a:pt x="1" y="4"/>
                  <a:pt x="0" y="4"/>
                  <a:pt x="0" y="5"/>
                </a:cubicBezTo>
                <a:cubicBezTo>
                  <a:pt x="0" y="5"/>
                  <a:pt x="0" y="6"/>
                  <a:pt x="1" y="6"/>
                </a:cubicBezTo>
                <a:cubicBezTo>
                  <a:pt x="1" y="6"/>
                  <a:pt x="1" y="6"/>
                  <a:pt x="1" y="6"/>
                </a:cubicBezTo>
                <a:cubicBezTo>
                  <a:pt x="2" y="7"/>
                  <a:pt x="4" y="7"/>
                  <a:pt x="5" y="7"/>
                </a:cubicBezTo>
                <a:cubicBezTo>
                  <a:pt x="5" y="7"/>
                  <a:pt x="5" y="7"/>
                  <a:pt x="5" y="7"/>
                </a:cubicBezTo>
                <a:cubicBezTo>
                  <a:pt x="9" y="7"/>
                  <a:pt x="13" y="5"/>
                  <a:pt x="14" y="1"/>
                </a:cubicBezTo>
                <a:cubicBezTo>
                  <a:pt x="14" y="1"/>
                  <a:pt x="14" y="0"/>
                  <a:pt x="1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73" name="Freeform 282"/>
          <p:cNvSpPr>
            <a:spLocks noEditPoints="1"/>
          </p:cNvSpPr>
          <p:nvPr/>
        </p:nvSpPr>
        <p:spPr bwMode="auto">
          <a:xfrm>
            <a:off x="730895" y="3583413"/>
            <a:ext cx="253313" cy="330481"/>
          </a:xfrm>
          <a:custGeom>
            <a:avLst/>
            <a:gdLst>
              <a:gd name="T0" fmla="*/ 0 w 151"/>
              <a:gd name="T1" fmla="*/ 197 h 197"/>
              <a:gd name="T2" fmla="*/ 0 w 151"/>
              <a:gd name="T3" fmla="*/ 0 h 197"/>
              <a:gd name="T4" fmla="*/ 118 w 151"/>
              <a:gd name="T5" fmla="*/ 0 h 197"/>
              <a:gd name="T6" fmla="*/ 151 w 151"/>
              <a:gd name="T7" fmla="*/ 31 h 197"/>
              <a:gd name="T8" fmla="*/ 149 w 151"/>
              <a:gd name="T9" fmla="*/ 33 h 197"/>
              <a:gd name="T10" fmla="*/ 151 w 151"/>
              <a:gd name="T11" fmla="*/ 31 h 197"/>
              <a:gd name="T12" fmla="*/ 151 w 151"/>
              <a:gd name="T13" fmla="*/ 33 h 197"/>
              <a:gd name="T14" fmla="*/ 151 w 151"/>
              <a:gd name="T15" fmla="*/ 197 h 197"/>
              <a:gd name="T16" fmla="*/ 0 w 151"/>
              <a:gd name="T17" fmla="*/ 197 h 197"/>
              <a:gd name="T18" fmla="*/ 7 w 151"/>
              <a:gd name="T19" fmla="*/ 192 h 197"/>
              <a:gd name="T20" fmla="*/ 147 w 151"/>
              <a:gd name="T21" fmla="*/ 192 h 197"/>
              <a:gd name="T22" fmla="*/ 147 w 151"/>
              <a:gd name="T23" fmla="*/ 36 h 197"/>
              <a:gd name="T24" fmla="*/ 118 w 151"/>
              <a:gd name="T25" fmla="*/ 5 h 197"/>
              <a:gd name="T26" fmla="*/ 7 w 151"/>
              <a:gd name="T27" fmla="*/ 5 h 197"/>
              <a:gd name="T28" fmla="*/ 7 w 151"/>
              <a:gd name="T29" fmla="*/ 19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 h="197">
                <a:moveTo>
                  <a:pt x="0" y="197"/>
                </a:moveTo>
                <a:lnTo>
                  <a:pt x="0" y="0"/>
                </a:lnTo>
                <a:lnTo>
                  <a:pt x="118" y="0"/>
                </a:lnTo>
                <a:lnTo>
                  <a:pt x="151" y="31"/>
                </a:lnTo>
                <a:lnTo>
                  <a:pt x="149" y="33"/>
                </a:lnTo>
                <a:lnTo>
                  <a:pt x="151" y="31"/>
                </a:lnTo>
                <a:lnTo>
                  <a:pt x="151" y="33"/>
                </a:lnTo>
                <a:lnTo>
                  <a:pt x="151" y="197"/>
                </a:lnTo>
                <a:lnTo>
                  <a:pt x="0" y="197"/>
                </a:lnTo>
                <a:close/>
                <a:moveTo>
                  <a:pt x="7" y="192"/>
                </a:moveTo>
                <a:lnTo>
                  <a:pt x="147" y="192"/>
                </a:lnTo>
                <a:lnTo>
                  <a:pt x="147" y="36"/>
                </a:lnTo>
                <a:lnTo>
                  <a:pt x="118" y="5"/>
                </a:lnTo>
                <a:lnTo>
                  <a:pt x="7" y="5"/>
                </a:lnTo>
                <a:lnTo>
                  <a:pt x="7" y="1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74" name="Rectangle 283"/>
          <p:cNvSpPr>
            <a:spLocks noChangeArrowheads="1"/>
          </p:cNvSpPr>
          <p:nvPr/>
        </p:nvSpPr>
        <p:spPr bwMode="auto">
          <a:xfrm>
            <a:off x="782900" y="3662259"/>
            <a:ext cx="154336" cy="838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75" name="Rectangle 284"/>
          <p:cNvSpPr>
            <a:spLocks noChangeArrowheads="1"/>
          </p:cNvSpPr>
          <p:nvPr/>
        </p:nvSpPr>
        <p:spPr bwMode="auto">
          <a:xfrm>
            <a:off x="782900" y="3707553"/>
            <a:ext cx="154336" cy="1174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76" name="Rectangle 285"/>
          <p:cNvSpPr>
            <a:spLocks noChangeArrowheads="1"/>
          </p:cNvSpPr>
          <p:nvPr/>
        </p:nvSpPr>
        <p:spPr bwMode="auto">
          <a:xfrm>
            <a:off x="782900" y="3754525"/>
            <a:ext cx="154336" cy="838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77" name="Rectangle 286"/>
          <p:cNvSpPr>
            <a:spLocks noChangeArrowheads="1"/>
          </p:cNvSpPr>
          <p:nvPr/>
        </p:nvSpPr>
        <p:spPr bwMode="auto">
          <a:xfrm>
            <a:off x="782900" y="3798142"/>
            <a:ext cx="154336" cy="838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78" name="Rectangle 287"/>
          <p:cNvSpPr>
            <a:spLocks noChangeArrowheads="1"/>
          </p:cNvSpPr>
          <p:nvPr/>
        </p:nvSpPr>
        <p:spPr bwMode="auto">
          <a:xfrm>
            <a:off x="782900" y="3845114"/>
            <a:ext cx="154336" cy="838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79" name="Freeform 288"/>
          <p:cNvSpPr>
            <a:spLocks/>
          </p:cNvSpPr>
          <p:nvPr/>
        </p:nvSpPr>
        <p:spPr bwMode="auto">
          <a:xfrm>
            <a:off x="925492" y="3588446"/>
            <a:ext cx="55360" cy="58715"/>
          </a:xfrm>
          <a:custGeom>
            <a:avLst/>
            <a:gdLst>
              <a:gd name="T0" fmla="*/ 0 w 33"/>
              <a:gd name="T1" fmla="*/ 35 h 35"/>
              <a:gd name="T2" fmla="*/ 0 w 33"/>
              <a:gd name="T3" fmla="*/ 0 h 35"/>
              <a:gd name="T4" fmla="*/ 5 w 33"/>
              <a:gd name="T5" fmla="*/ 0 h 35"/>
              <a:gd name="T6" fmla="*/ 5 w 33"/>
              <a:gd name="T7" fmla="*/ 28 h 35"/>
              <a:gd name="T8" fmla="*/ 33 w 33"/>
              <a:gd name="T9" fmla="*/ 28 h 35"/>
              <a:gd name="T10" fmla="*/ 33 w 33"/>
              <a:gd name="T11" fmla="*/ 35 h 35"/>
              <a:gd name="T12" fmla="*/ 0 w 33"/>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33" h="35">
                <a:moveTo>
                  <a:pt x="0" y="35"/>
                </a:moveTo>
                <a:lnTo>
                  <a:pt x="0" y="0"/>
                </a:lnTo>
                <a:lnTo>
                  <a:pt x="5" y="0"/>
                </a:lnTo>
                <a:lnTo>
                  <a:pt x="5" y="28"/>
                </a:lnTo>
                <a:lnTo>
                  <a:pt x="33" y="28"/>
                </a:lnTo>
                <a:lnTo>
                  <a:pt x="33" y="35"/>
                </a:lnTo>
                <a:lnTo>
                  <a:pt x="0" y="3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80" name="Freeform 289"/>
          <p:cNvSpPr>
            <a:spLocks noEditPoints="1"/>
          </p:cNvSpPr>
          <p:nvPr/>
        </p:nvSpPr>
        <p:spPr bwMode="auto">
          <a:xfrm>
            <a:off x="5127797" y="3583413"/>
            <a:ext cx="305317" cy="330481"/>
          </a:xfrm>
          <a:custGeom>
            <a:avLst/>
            <a:gdLst>
              <a:gd name="T0" fmla="*/ 41 w 77"/>
              <a:gd name="T1" fmla="*/ 60 h 83"/>
              <a:gd name="T2" fmla="*/ 41 w 77"/>
              <a:gd name="T3" fmla="*/ 65 h 83"/>
              <a:gd name="T4" fmla="*/ 69 w 77"/>
              <a:gd name="T5" fmla="*/ 63 h 83"/>
              <a:gd name="T6" fmla="*/ 38 w 77"/>
              <a:gd name="T7" fmla="*/ 50 h 83"/>
              <a:gd name="T8" fmla="*/ 66 w 77"/>
              <a:gd name="T9" fmla="*/ 52 h 83"/>
              <a:gd name="T10" fmla="*/ 66 w 77"/>
              <a:gd name="T11" fmla="*/ 47 h 83"/>
              <a:gd name="T12" fmla="*/ 38 w 77"/>
              <a:gd name="T13" fmla="*/ 50 h 83"/>
              <a:gd name="T14" fmla="*/ 74 w 77"/>
              <a:gd name="T15" fmla="*/ 21 h 83"/>
              <a:gd name="T16" fmla="*/ 52 w 77"/>
              <a:gd name="T17" fmla="*/ 1 h 83"/>
              <a:gd name="T18" fmla="*/ 25 w 77"/>
              <a:gd name="T19" fmla="*/ 0 h 83"/>
              <a:gd name="T20" fmla="*/ 15 w 77"/>
              <a:gd name="T21" fmla="*/ 38 h 83"/>
              <a:gd name="T22" fmla="*/ 15 w 77"/>
              <a:gd name="T23" fmla="*/ 74 h 83"/>
              <a:gd name="T24" fmla="*/ 68 w 77"/>
              <a:gd name="T25" fmla="*/ 83 h 83"/>
              <a:gd name="T26" fmla="*/ 77 w 77"/>
              <a:gd name="T27" fmla="*/ 26 h 83"/>
              <a:gd name="T28" fmla="*/ 69 w 77"/>
              <a:gd name="T29" fmla="*/ 23 h 83"/>
              <a:gd name="T30" fmla="*/ 58 w 77"/>
              <a:gd name="T31" fmla="*/ 23 h 83"/>
              <a:gd name="T32" fmla="*/ 54 w 77"/>
              <a:gd name="T33" fmla="*/ 19 h 83"/>
              <a:gd name="T34" fmla="*/ 54 w 77"/>
              <a:gd name="T35" fmla="*/ 8 h 83"/>
              <a:gd name="T36" fmla="*/ 21 w 77"/>
              <a:gd name="T37" fmla="*/ 59 h 83"/>
              <a:gd name="T38" fmla="*/ 15 w 77"/>
              <a:gd name="T39" fmla="*/ 59 h 83"/>
              <a:gd name="T40" fmla="*/ 7 w 77"/>
              <a:gd name="T41" fmla="*/ 59 h 83"/>
              <a:gd name="T42" fmla="*/ 15 w 77"/>
              <a:gd name="T43" fmla="*/ 53 h 83"/>
              <a:gd name="T44" fmla="*/ 15 w 77"/>
              <a:gd name="T45" fmla="*/ 53 h 83"/>
              <a:gd name="T46" fmla="*/ 21 w 77"/>
              <a:gd name="T47" fmla="*/ 53 h 83"/>
              <a:gd name="T48" fmla="*/ 27 w 77"/>
              <a:gd name="T49" fmla="*/ 53 h 83"/>
              <a:gd name="T50" fmla="*/ 29 w 77"/>
              <a:gd name="T51" fmla="*/ 59 h 83"/>
              <a:gd name="T52" fmla="*/ 72 w 77"/>
              <a:gd name="T53" fmla="*/ 74 h 83"/>
              <a:gd name="T54" fmla="*/ 25 w 77"/>
              <a:gd name="T55" fmla="*/ 77 h 83"/>
              <a:gd name="T56" fmla="*/ 37 w 77"/>
              <a:gd name="T57" fmla="*/ 56 h 83"/>
              <a:gd name="T58" fmla="*/ 21 w 77"/>
              <a:gd name="T59" fmla="*/ 10 h 83"/>
              <a:gd name="T60" fmla="*/ 49 w 77"/>
              <a:gd name="T61" fmla="*/ 6 h 83"/>
              <a:gd name="T62" fmla="*/ 58 w 77"/>
              <a:gd name="T63" fmla="*/ 29 h 83"/>
              <a:gd name="T64" fmla="*/ 72 w 77"/>
              <a:gd name="T65" fmla="*/ 7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 h="83">
                <a:moveTo>
                  <a:pt x="66" y="60"/>
                </a:moveTo>
                <a:cubicBezTo>
                  <a:pt x="41" y="60"/>
                  <a:pt x="41" y="60"/>
                  <a:pt x="41" y="60"/>
                </a:cubicBezTo>
                <a:cubicBezTo>
                  <a:pt x="39" y="60"/>
                  <a:pt x="38" y="61"/>
                  <a:pt x="38" y="63"/>
                </a:cubicBezTo>
                <a:cubicBezTo>
                  <a:pt x="38" y="64"/>
                  <a:pt x="39" y="65"/>
                  <a:pt x="41" y="65"/>
                </a:cubicBezTo>
                <a:cubicBezTo>
                  <a:pt x="66" y="65"/>
                  <a:pt x="66" y="65"/>
                  <a:pt x="66" y="65"/>
                </a:cubicBezTo>
                <a:cubicBezTo>
                  <a:pt x="68" y="65"/>
                  <a:pt x="69" y="64"/>
                  <a:pt x="69" y="63"/>
                </a:cubicBezTo>
                <a:cubicBezTo>
                  <a:pt x="69" y="61"/>
                  <a:pt x="68" y="60"/>
                  <a:pt x="66" y="60"/>
                </a:cubicBezTo>
                <a:close/>
                <a:moveTo>
                  <a:pt x="38" y="50"/>
                </a:moveTo>
                <a:cubicBezTo>
                  <a:pt x="38" y="51"/>
                  <a:pt x="39" y="52"/>
                  <a:pt x="41" y="52"/>
                </a:cubicBezTo>
                <a:cubicBezTo>
                  <a:pt x="66" y="52"/>
                  <a:pt x="66" y="52"/>
                  <a:pt x="66" y="52"/>
                </a:cubicBezTo>
                <a:cubicBezTo>
                  <a:pt x="68" y="52"/>
                  <a:pt x="69" y="51"/>
                  <a:pt x="69" y="50"/>
                </a:cubicBezTo>
                <a:cubicBezTo>
                  <a:pt x="69" y="48"/>
                  <a:pt x="68" y="47"/>
                  <a:pt x="66" y="47"/>
                </a:cubicBezTo>
                <a:cubicBezTo>
                  <a:pt x="41" y="47"/>
                  <a:pt x="41" y="47"/>
                  <a:pt x="41" y="47"/>
                </a:cubicBezTo>
                <a:cubicBezTo>
                  <a:pt x="39" y="47"/>
                  <a:pt x="38" y="48"/>
                  <a:pt x="38" y="50"/>
                </a:cubicBezTo>
                <a:close/>
                <a:moveTo>
                  <a:pt x="77" y="25"/>
                </a:moveTo>
                <a:cubicBezTo>
                  <a:pt x="77" y="24"/>
                  <a:pt x="76" y="22"/>
                  <a:pt x="74" y="21"/>
                </a:cubicBezTo>
                <a:cubicBezTo>
                  <a:pt x="57" y="3"/>
                  <a:pt x="57" y="3"/>
                  <a:pt x="57" y="3"/>
                </a:cubicBezTo>
                <a:cubicBezTo>
                  <a:pt x="56" y="2"/>
                  <a:pt x="54" y="1"/>
                  <a:pt x="52" y="1"/>
                </a:cubicBezTo>
                <a:cubicBezTo>
                  <a:pt x="52" y="0"/>
                  <a:pt x="52" y="0"/>
                  <a:pt x="52" y="0"/>
                </a:cubicBezTo>
                <a:cubicBezTo>
                  <a:pt x="25" y="0"/>
                  <a:pt x="25" y="0"/>
                  <a:pt x="25" y="0"/>
                </a:cubicBezTo>
                <a:cubicBezTo>
                  <a:pt x="20" y="0"/>
                  <a:pt x="15" y="5"/>
                  <a:pt x="15" y="10"/>
                </a:cubicBezTo>
                <a:cubicBezTo>
                  <a:pt x="15" y="38"/>
                  <a:pt x="15" y="38"/>
                  <a:pt x="15" y="38"/>
                </a:cubicBezTo>
                <a:cubicBezTo>
                  <a:pt x="7" y="40"/>
                  <a:pt x="0" y="47"/>
                  <a:pt x="0" y="56"/>
                </a:cubicBezTo>
                <a:cubicBezTo>
                  <a:pt x="0" y="65"/>
                  <a:pt x="7" y="73"/>
                  <a:pt x="15" y="74"/>
                </a:cubicBezTo>
                <a:cubicBezTo>
                  <a:pt x="16" y="79"/>
                  <a:pt x="20" y="83"/>
                  <a:pt x="25" y="83"/>
                </a:cubicBezTo>
                <a:cubicBezTo>
                  <a:pt x="68" y="83"/>
                  <a:pt x="68" y="83"/>
                  <a:pt x="68" y="83"/>
                </a:cubicBezTo>
                <a:cubicBezTo>
                  <a:pt x="73" y="83"/>
                  <a:pt x="77" y="79"/>
                  <a:pt x="77" y="74"/>
                </a:cubicBezTo>
                <a:cubicBezTo>
                  <a:pt x="77" y="26"/>
                  <a:pt x="77" y="26"/>
                  <a:pt x="77" y="26"/>
                </a:cubicBezTo>
                <a:lnTo>
                  <a:pt x="77" y="25"/>
                </a:lnTo>
                <a:close/>
                <a:moveTo>
                  <a:pt x="69" y="23"/>
                </a:moveTo>
                <a:cubicBezTo>
                  <a:pt x="66" y="23"/>
                  <a:pt x="66" y="23"/>
                  <a:pt x="66" y="23"/>
                </a:cubicBezTo>
                <a:cubicBezTo>
                  <a:pt x="58" y="23"/>
                  <a:pt x="58" y="23"/>
                  <a:pt x="58" y="23"/>
                </a:cubicBezTo>
                <a:cubicBezTo>
                  <a:pt x="58" y="23"/>
                  <a:pt x="58" y="23"/>
                  <a:pt x="58" y="23"/>
                </a:cubicBezTo>
                <a:cubicBezTo>
                  <a:pt x="56" y="23"/>
                  <a:pt x="54" y="21"/>
                  <a:pt x="54" y="19"/>
                </a:cubicBezTo>
                <a:cubicBezTo>
                  <a:pt x="54" y="11"/>
                  <a:pt x="54" y="11"/>
                  <a:pt x="54" y="11"/>
                </a:cubicBezTo>
                <a:cubicBezTo>
                  <a:pt x="54" y="8"/>
                  <a:pt x="54" y="8"/>
                  <a:pt x="54" y="8"/>
                </a:cubicBezTo>
                <a:lnTo>
                  <a:pt x="69" y="23"/>
                </a:lnTo>
                <a:close/>
                <a:moveTo>
                  <a:pt x="21" y="59"/>
                </a:moveTo>
                <a:cubicBezTo>
                  <a:pt x="21" y="59"/>
                  <a:pt x="21" y="59"/>
                  <a:pt x="21" y="59"/>
                </a:cubicBezTo>
                <a:cubicBezTo>
                  <a:pt x="15" y="59"/>
                  <a:pt x="15" y="59"/>
                  <a:pt x="15" y="59"/>
                </a:cubicBezTo>
                <a:cubicBezTo>
                  <a:pt x="15" y="59"/>
                  <a:pt x="15" y="59"/>
                  <a:pt x="15" y="59"/>
                </a:cubicBezTo>
                <a:cubicBezTo>
                  <a:pt x="7" y="59"/>
                  <a:pt x="7" y="59"/>
                  <a:pt x="7" y="59"/>
                </a:cubicBezTo>
                <a:cubicBezTo>
                  <a:pt x="7" y="53"/>
                  <a:pt x="7" y="53"/>
                  <a:pt x="7" y="53"/>
                </a:cubicBezTo>
                <a:cubicBezTo>
                  <a:pt x="15" y="53"/>
                  <a:pt x="15" y="53"/>
                  <a:pt x="15" y="53"/>
                </a:cubicBezTo>
                <a:cubicBezTo>
                  <a:pt x="15" y="53"/>
                  <a:pt x="15" y="53"/>
                  <a:pt x="15" y="53"/>
                </a:cubicBezTo>
                <a:cubicBezTo>
                  <a:pt x="15" y="53"/>
                  <a:pt x="15" y="53"/>
                  <a:pt x="15" y="53"/>
                </a:cubicBezTo>
                <a:cubicBezTo>
                  <a:pt x="21" y="53"/>
                  <a:pt x="21" y="53"/>
                  <a:pt x="21" y="53"/>
                </a:cubicBezTo>
                <a:cubicBezTo>
                  <a:pt x="21" y="53"/>
                  <a:pt x="21" y="53"/>
                  <a:pt x="21" y="53"/>
                </a:cubicBezTo>
                <a:cubicBezTo>
                  <a:pt x="21" y="53"/>
                  <a:pt x="21" y="53"/>
                  <a:pt x="21" y="53"/>
                </a:cubicBezTo>
                <a:cubicBezTo>
                  <a:pt x="27" y="53"/>
                  <a:pt x="27" y="53"/>
                  <a:pt x="27" y="53"/>
                </a:cubicBezTo>
                <a:cubicBezTo>
                  <a:pt x="29" y="53"/>
                  <a:pt x="29" y="53"/>
                  <a:pt x="29" y="53"/>
                </a:cubicBezTo>
                <a:cubicBezTo>
                  <a:pt x="29" y="59"/>
                  <a:pt x="29" y="59"/>
                  <a:pt x="29" y="59"/>
                </a:cubicBezTo>
                <a:cubicBezTo>
                  <a:pt x="21" y="59"/>
                  <a:pt x="21" y="59"/>
                  <a:pt x="21" y="59"/>
                </a:cubicBezTo>
                <a:close/>
                <a:moveTo>
                  <a:pt x="72" y="74"/>
                </a:moveTo>
                <a:cubicBezTo>
                  <a:pt x="72" y="76"/>
                  <a:pt x="70" y="77"/>
                  <a:pt x="68" y="77"/>
                </a:cubicBezTo>
                <a:cubicBezTo>
                  <a:pt x="25" y="77"/>
                  <a:pt x="25" y="77"/>
                  <a:pt x="25" y="77"/>
                </a:cubicBezTo>
                <a:cubicBezTo>
                  <a:pt x="23" y="77"/>
                  <a:pt x="21" y="76"/>
                  <a:pt x="21" y="74"/>
                </a:cubicBezTo>
                <a:cubicBezTo>
                  <a:pt x="30" y="73"/>
                  <a:pt x="37" y="65"/>
                  <a:pt x="37" y="56"/>
                </a:cubicBezTo>
                <a:cubicBezTo>
                  <a:pt x="37" y="47"/>
                  <a:pt x="30" y="39"/>
                  <a:pt x="21" y="38"/>
                </a:cubicBezTo>
                <a:cubicBezTo>
                  <a:pt x="21" y="10"/>
                  <a:pt x="21" y="10"/>
                  <a:pt x="21" y="10"/>
                </a:cubicBezTo>
                <a:cubicBezTo>
                  <a:pt x="21" y="8"/>
                  <a:pt x="23" y="6"/>
                  <a:pt x="25" y="6"/>
                </a:cubicBezTo>
                <a:cubicBezTo>
                  <a:pt x="49" y="6"/>
                  <a:pt x="49" y="6"/>
                  <a:pt x="49" y="6"/>
                </a:cubicBezTo>
                <a:cubicBezTo>
                  <a:pt x="49" y="19"/>
                  <a:pt x="49" y="19"/>
                  <a:pt x="49" y="19"/>
                </a:cubicBezTo>
                <a:cubicBezTo>
                  <a:pt x="49" y="24"/>
                  <a:pt x="53" y="29"/>
                  <a:pt x="58" y="29"/>
                </a:cubicBezTo>
                <a:cubicBezTo>
                  <a:pt x="72" y="29"/>
                  <a:pt x="72" y="29"/>
                  <a:pt x="72" y="29"/>
                </a:cubicBezTo>
                <a:lnTo>
                  <a:pt x="72" y="7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81" name="Freeform 290"/>
          <p:cNvSpPr>
            <a:spLocks/>
          </p:cNvSpPr>
          <p:nvPr/>
        </p:nvSpPr>
        <p:spPr bwMode="auto">
          <a:xfrm>
            <a:off x="4777184" y="1323730"/>
            <a:ext cx="75491" cy="214729"/>
          </a:xfrm>
          <a:custGeom>
            <a:avLst/>
            <a:gdLst>
              <a:gd name="T0" fmla="*/ 15 w 19"/>
              <a:gd name="T1" fmla="*/ 27 h 54"/>
              <a:gd name="T2" fmla="*/ 0 w 19"/>
              <a:gd name="T3" fmla="*/ 3 h 54"/>
              <a:gd name="T4" fmla="*/ 2 w 19"/>
              <a:gd name="T5" fmla="*/ 0 h 54"/>
              <a:gd name="T6" fmla="*/ 19 w 19"/>
              <a:gd name="T7" fmla="*/ 27 h 54"/>
              <a:gd name="T8" fmla="*/ 1 w 19"/>
              <a:gd name="T9" fmla="*/ 54 h 54"/>
              <a:gd name="T10" fmla="*/ 0 w 19"/>
              <a:gd name="T11" fmla="*/ 51 h 54"/>
              <a:gd name="T12" fmla="*/ 15 w 19"/>
              <a:gd name="T13" fmla="*/ 27 h 54"/>
            </a:gdLst>
            <a:ahLst/>
            <a:cxnLst>
              <a:cxn ang="0">
                <a:pos x="T0" y="T1"/>
              </a:cxn>
              <a:cxn ang="0">
                <a:pos x="T2" y="T3"/>
              </a:cxn>
              <a:cxn ang="0">
                <a:pos x="T4" y="T5"/>
              </a:cxn>
              <a:cxn ang="0">
                <a:pos x="T6" y="T7"/>
              </a:cxn>
              <a:cxn ang="0">
                <a:pos x="T8" y="T9"/>
              </a:cxn>
              <a:cxn ang="0">
                <a:pos x="T10" y="T11"/>
              </a:cxn>
              <a:cxn ang="0">
                <a:pos x="T12" y="T13"/>
              </a:cxn>
            </a:cxnLst>
            <a:rect l="0" t="0" r="r" b="b"/>
            <a:pathLst>
              <a:path w="19" h="54">
                <a:moveTo>
                  <a:pt x="15" y="27"/>
                </a:moveTo>
                <a:cubicBezTo>
                  <a:pt x="15" y="16"/>
                  <a:pt x="9" y="7"/>
                  <a:pt x="0" y="3"/>
                </a:cubicBezTo>
                <a:cubicBezTo>
                  <a:pt x="2" y="0"/>
                  <a:pt x="2" y="0"/>
                  <a:pt x="2" y="0"/>
                </a:cubicBezTo>
                <a:cubicBezTo>
                  <a:pt x="12" y="5"/>
                  <a:pt x="19" y="15"/>
                  <a:pt x="19" y="27"/>
                </a:cubicBezTo>
                <a:cubicBezTo>
                  <a:pt x="19" y="39"/>
                  <a:pt x="11" y="49"/>
                  <a:pt x="1" y="54"/>
                </a:cubicBezTo>
                <a:cubicBezTo>
                  <a:pt x="0" y="51"/>
                  <a:pt x="0" y="51"/>
                  <a:pt x="0" y="51"/>
                </a:cubicBezTo>
                <a:cubicBezTo>
                  <a:pt x="9" y="47"/>
                  <a:pt x="15" y="38"/>
                  <a:pt x="15" y="2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82" name="Freeform 291"/>
          <p:cNvSpPr>
            <a:spLocks/>
          </p:cNvSpPr>
          <p:nvPr/>
        </p:nvSpPr>
        <p:spPr bwMode="auto">
          <a:xfrm>
            <a:off x="4750343" y="1343862"/>
            <a:ext cx="67103" cy="174467"/>
          </a:xfrm>
          <a:custGeom>
            <a:avLst/>
            <a:gdLst>
              <a:gd name="T0" fmla="*/ 14 w 17"/>
              <a:gd name="T1" fmla="*/ 22 h 44"/>
              <a:gd name="T2" fmla="*/ 1 w 17"/>
              <a:gd name="T3" fmla="*/ 3 h 44"/>
              <a:gd name="T4" fmla="*/ 2 w 17"/>
              <a:gd name="T5" fmla="*/ 0 h 44"/>
              <a:gd name="T6" fmla="*/ 17 w 17"/>
              <a:gd name="T7" fmla="*/ 22 h 44"/>
              <a:gd name="T8" fmla="*/ 2 w 17"/>
              <a:gd name="T9" fmla="*/ 44 h 44"/>
              <a:gd name="T10" fmla="*/ 0 w 17"/>
              <a:gd name="T11" fmla="*/ 41 h 44"/>
              <a:gd name="T12" fmla="*/ 14 w 17"/>
              <a:gd name="T13" fmla="*/ 22 h 44"/>
            </a:gdLst>
            <a:ahLst/>
            <a:cxnLst>
              <a:cxn ang="0">
                <a:pos x="T0" y="T1"/>
              </a:cxn>
              <a:cxn ang="0">
                <a:pos x="T2" y="T3"/>
              </a:cxn>
              <a:cxn ang="0">
                <a:pos x="T4" y="T5"/>
              </a:cxn>
              <a:cxn ang="0">
                <a:pos x="T6" y="T7"/>
              </a:cxn>
              <a:cxn ang="0">
                <a:pos x="T8" y="T9"/>
              </a:cxn>
              <a:cxn ang="0">
                <a:pos x="T10" y="T11"/>
              </a:cxn>
              <a:cxn ang="0">
                <a:pos x="T12" y="T13"/>
              </a:cxn>
            </a:cxnLst>
            <a:rect l="0" t="0" r="r" b="b"/>
            <a:pathLst>
              <a:path w="17" h="44">
                <a:moveTo>
                  <a:pt x="14" y="22"/>
                </a:moveTo>
                <a:cubicBezTo>
                  <a:pt x="14" y="13"/>
                  <a:pt x="8" y="6"/>
                  <a:pt x="1" y="3"/>
                </a:cubicBezTo>
                <a:cubicBezTo>
                  <a:pt x="2" y="0"/>
                  <a:pt x="2" y="0"/>
                  <a:pt x="2" y="0"/>
                </a:cubicBezTo>
                <a:cubicBezTo>
                  <a:pt x="11" y="3"/>
                  <a:pt x="17" y="12"/>
                  <a:pt x="17" y="22"/>
                </a:cubicBezTo>
                <a:cubicBezTo>
                  <a:pt x="17" y="32"/>
                  <a:pt x="11" y="41"/>
                  <a:pt x="2" y="44"/>
                </a:cubicBezTo>
                <a:cubicBezTo>
                  <a:pt x="0" y="41"/>
                  <a:pt x="0" y="41"/>
                  <a:pt x="0" y="41"/>
                </a:cubicBezTo>
                <a:cubicBezTo>
                  <a:pt x="8" y="38"/>
                  <a:pt x="14" y="31"/>
                  <a:pt x="14" y="2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83" name="Freeform 292"/>
          <p:cNvSpPr>
            <a:spLocks/>
          </p:cNvSpPr>
          <p:nvPr/>
        </p:nvSpPr>
        <p:spPr bwMode="auto">
          <a:xfrm>
            <a:off x="4649690" y="1315343"/>
            <a:ext cx="75491" cy="231504"/>
          </a:xfrm>
          <a:custGeom>
            <a:avLst/>
            <a:gdLst>
              <a:gd name="T0" fmla="*/ 0 w 45"/>
              <a:gd name="T1" fmla="*/ 41 h 138"/>
              <a:gd name="T2" fmla="*/ 0 w 45"/>
              <a:gd name="T3" fmla="*/ 97 h 138"/>
              <a:gd name="T4" fmla="*/ 29 w 45"/>
              <a:gd name="T5" fmla="*/ 121 h 138"/>
              <a:gd name="T6" fmla="*/ 29 w 45"/>
              <a:gd name="T7" fmla="*/ 71 h 138"/>
              <a:gd name="T8" fmla="*/ 34 w 45"/>
              <a:gd name="T9" fmla="*/ 71 h 138"/>
              <a:gd name="T10" fmla="*/ 34 w 45"/>
              <a:gd name="T11" fmla="*/ 126 h 138"/>
              <a:gd name="T12" fmla="*/ 45 w 45"/>
              <a:gd name="T13" fmla="*/ 138 h 138"/>
              <a:gd name="T14" fmla="*/ 45 w 45"/>
              <a:gd name="T15" fmla="*/ 0 h 138"/>
              <a:gd name="T16" fmla="*/ 0 w 45"/>
              <a:gd name="T17" fmla="*/ 4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38">
                <a:moveTo>
                  <a:pt x="0" y="41"/>
                </a:moveTo>
                <a:lnTo>
                  <a:pt x="0" y="97"/>
                </a:lnTo>
                <a:lnTo>
                  <a:pt x="29" y="121"/>
                </a:lnTo>
                <a:lnTo>
                  <a:pt x="29" y="71"/>
                </a:lnTo>
                <a:lnTo>
                  <a:pt x="34" y="71"/>
                </a:lnTo>
                <a:lnTo>
                  <a:pt x="34" y="126"/>
                </a:lnTo>
                <a:lnTo>
                  <a:pt x="45" y="138"/>
                </a:lnTo>
                <a:lnTo>
                  <a:pt x="45" y="0"/>
                </a:lnTo>
                <a:lnTo>
                  <a:pt x="0" y="4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84" name="Freeform 293"/>
          <p:cNvSpPr>
            <a:spLocks/>
          </p:cNvSpPr>
          <p:nvPr/>
        </p:nvSpPr>
        <p:spPr bwMode="auto">
          <a:xfrm>
            <a:off x="4594330" y="1387479"/>
            <a:ext cx="43617" cy="87233"/>
          </a:xfrm>
          <a:custGeom>
            <a:avLst/>
            <a:gdLst>
              <a:gd name="T0" fmla="*/ 0 w 26"/>
              <a:gd name="T1" fmla="*/ 0 h 52"/>
              <a:gd name="T2" fmla="*/ 0 w 26"/>
              <a:gd name="T3" fmla="*/ 52 h 52"/>
              <a:gd name="T4" fmla="*/ 15 w 26"/>
              <a:gd name="T5" fmla="*/ 52 h 52"/>
              <a:gd name="T6" fmla="*/ 15 w 26"/>
              <a:gd name="T7" fmla="*/ 24 h 52"/>
              <a:gd name="T8" fmla="*/ 19 w 26"/>
              <a:gd name="T9" fmla="*/ 24 h 52"/>
              <a:gd name="T10" fmla="*/ 19 w 26"/>
              <a:gd name="T11" fmla="*/ 52 h 52"/>
              <a:gd name="T12" fmla="*/ 26 w 26"/>
              <a:gd name="T13" fmla="*/ 52 h 52"/>
              <a:gd name="T14" fmla="*/ 26 w 26"/>
              <a:gd name="T15" fmla="*/ 0 h 52"/>
              <a:gd name="T16" fmla="*/ 0 w 26"/>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52">
                <a:moveTo>
                  <a:pt x="0" y="0"/>
                </a:moveTo>
                <a:lnTo>
                  <a:pt x="0" y="52"/>
                </a:lnTo>
                <a:lnTo>
                  <a:pt x="15" y="52"/>
                </a:lnTo>
                <a:lnTo>
                  <a:pt x="15" y="24"/>
                </a:lnTo>
                <a:lnTo>
                  <a:pt x="19" y="24"/>
                </a:lnTo>
                <a:lnTo>
                  <a:pt x="19" y="52"/>
                </a:lnTo>
                <a:lnTo>
                  <a:pt x="26" y="52"/>
                </a:lnTo>
                <a:lnTo>
                  <a:pt x="26"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85" name="Freeform 294"/>
          <p:cNvSpPr>
            <a:spLocks noEditPoints="1"/>
          </p:cNvSpPr>
          <p:nvPr/>
        </p:nvSpPr>
        <p:spPr bwMode="auto">
          <a:xfrm>
            <a:off x="4158163" y="1303600"/>
            <a:ext cx="171112" cy="254990"/>
          </a:xfrm>
          <a:custGeom>
            <a:avLst/>
            <a:gdLst>
              <a:gd name="T0" fmla="*/ 32 w 43"/>
              <a:gd name="T1" fmla="*/ 0 h 64"/>
              <a:gd name="T2" fmla="*/ 11 w 43"/>
              <a:gd name="T3" fmla="*/ 0 h 64"/>
              <a:gd name="T4" fmla="*/ 0 w 43"/>
              <a:gd name="T5" fmla="*/ 11 h 64"/>
              <a:gd name="T6" fmla="*/ 0 w 43"/>
              <a:gd name="T7" fmla="*/ 53 h 64"/>
              <a:gd name="T8" fmla="*/ 11 w 43"/>
              <a:gd name="T9" fmla="*/ 64 h 64"/>
              <a:gd name="T10" fmla="*/ 32 w 43"/>
              <a:gd name="T11" fmla="*/ 64 h 64"/>
              <a:gd name="T12" fmla="*/ 43 w 43"/>
              <a:gd name="T13" fmla="*/ 53 h 64"/>
              <a:gd name="T14" fmla="*/ 43 w 43"/>
              <a:gd name="T15" fmla="*/ 11 h 64"/>
              <a:gd name="T16" fmla="*/ 32 w 43"/>
              <a:gd name="T17" fmla="*/ 0 h 64"/>
              <a:gd name="T18" fmla="*/ 12 w 43"/>
              <a:gd name="T19" fmla="*/ 58 h 64"/>
              <a:gd name="T20" fmla="*/ 8 w 43"/>
              <a:gd name="T21" fmla="*/ 54 h 64"/>
              <a:gd name="T22" fmla="*/ 12 w 43"/>
              <a:gd name="T23" fmla="*/ 50 h 64"/>
              <a:gd name="T24" fmla="*/ 16 w 43"/>
              <a:gd name="T25" fmla="*/ 54 h 64"/>
              <a:gd name="T26" fmla="*/ 12 w 43"/>
              <a:gd name="T27" fmla="*/ 58 h 64"/>
              <a:gd name="T28" fmla="*/ 31 w 43"/>
              <a:gd name="T29" fmla="*/ 58 h 64"/>
              <a:gd name="T30" fmla="*/ 27 w 43"/>
              <a:gd name="T31" fmla="*/ 54 h 64"/>
              <a:gd name="T32" fmla="*/ 31 w 43"/>
              <a:gd name="T33" fmla="*/ 50 h 64"/>
              <a:gd name="T34" fmla="*/ 35 w 43"/>
              <a:gd name="T35" fmla="*/ 54 h 64"/>
              <a:gd name="T36" fmla="*/ 31 w 43"/>
              <a:gd name="T37" fmla="*/ 58 h 64"/>
              <a:gd name="T38" fmla="*/ 40 w 43"/>
              <a:gd name="T39" fmla="*/ 40 h 64"/>
              <a:gd name="T40" fmla="*/ 31 w 43"/>
              <a:gd name="T41" fmla="*/ 48 h 64"/>
              <a:gd name="T42" fmla="*/ 13 w 43"/>
              <a:gd name="T43" fmla="*/ 48 h 64"/>
              <a:gd name="T44" fmla="*/ 3 w 43"/>
              <a:gd name="T45" fmla="*/ 40 h 64"/>
              <a:gd name="T46" fmla="*/ 3 w 43"/>
              <a:gd name="T47" fmla="*/ 12 h 64"/>
              <a:gd name="T48" fmla="*/ 13 w 43"/>
              <a:gd name="T49" fmla="*/ 4 h 64"/>
              <a:gd name="T50" fmla="*/ 31 w 43"/>
              <a:gd name="T51" fmla="*/ 4 h 64"/>
              <a:gd name="T52" fmla="*/ 40 w 43"/>
              <a:gd name="T53" fmla="*/ 12 h 64"/>
              <a:gd name="T54" fmla="*/ 40 w 43"/>
              <a:gd name="T5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64">
                <a:moveTo>
                  <a:pt x="32" y="0"/>
                </a:moveTo>
                <a:cubicBezTo>
                  <a:pt x="11" y="0"/>
                  <a:pt x="11" y="0"/>
                  <a:pt x="11" y="0"/>
                </a:cubicBezTo>
                <a:cubicBezTo>
                  <a:pt x="5" y="0"/>
                  <a:pt x="0" y="5"/>
                  <a:pt x="0" y="11"/>
                </a:cubicBezTo>
                <a:cubicBezTo>
                  <a:pt x="0" y="53"/>
                  <a:pt x="0" y="53"/>
                  <a:pt x="0" y="53"/>
                </a:cubicBezTo>
                <a:cubicBezTo>
                  <a:pt x="0" y="59"/>
                  <a:pt x="5" y="64"/>
                  <a:pt x="11" y="64"/>
                </a:cubicBezTo>
                <a:cubicBezTo>
                  <a:pt x="32" y="64"/>
                  <a:pt x="32" y="64"/>
                  <a:pt x="32" y="64"/>
                </a:cubicBezTo>
                <a:cubicBezTo>
                  <a:pt x="38" y="64"/>
                  <a:pt x="43" y="59"/>
                  <a:pt x="43" y="53"/>
                </a:cubicBezTo>
                <a:cubicBezTo>
                  <a:pt x="43" y="11"/>
                  <a:pt x="43" y="11"/>
                  <a:pt x="43" y="11"/>
                </a:cubicBezTo>
                <a:cubicBezTo>
                  <a:pt x="43" y="5"/>
                  <a:pt x="38" y="0"/>
                  <a:pt x="32" y="0"/>
                </a:cubicBezTo>
                <a:close/>
                <a:moveTo>
                  <a:pt x="12" y="58"/>
                </a:moveTo>
                <a:cubicBezTo>
                  <a:pt x="10" y="58"/>
                  <a:pt x="8" y="56"/>
                  <a:pt x="8" y="54"/>
                </a:cubicBezTo>
                <a:cubicBezTo>
                  <a:pt x="8" y="52"/>
                  <a:pt x="10" y="50"/>
                  <a:pt x="12" y="50"/>
                </a:cubicBezTo>
                <a:cubicBezTo>
                  <a:pt x="14" y="50"/>
                  <a:pt x="16" y="52"/>
                  <a:pt x="16" y="54"/>
                </a:cubicBezTo>
                <a:cubicBezTo>
                  <a:pt x="16" y="56"/>
                  <a:pt x="14" y="58"/>
                  <a:pt x="12" y="58"/>
                </a:cubicBezTo>
                <a:close/>
                <a:moveTo>
                  <a:pt x="31" y="58"/>
                </a:moveTo>
                <a:cubicBezTo>
                  <a:pt x="29" y="58"/>
                  <a:pt x="27" y="56"/>
                  <a:pt x="27" y="54"/>
                </a:cubicBezTo>
                <a:cubicBezTo>
                  <a:pt x="27" y="52"/>
                  <a:pt x="29" y="50"/>
                  <a:pt x="31" y="50"/>
                </a:cubicBezTo>
                <a:cubicBezTo>
                  <a:pt x="34" y="50"/>
                  <a:pt x="35" y="52"/>
                  <a:pt x="35" y="54"/>
                </a:cubicBezTo>
                <a:cubicBezTo>
                  <a:pt x="35" y="56"/>
                  <a:pt x="34" y="58"/>
                  <a:pt x="31" y="58"/>
                </a:cubicBezTo>
                <a:close/>
                <a:moveTo>
                  <a:pt x="40" y="40"/>
                </a:moveTo>
                <a:cubicBezTo>
                  <a:pt x="40" y="45"/>
                  <a:pt x="36" y="48"/>
                  <a:pt x="31" y="48"/>
                </a:cubicBezTo>
                <a:cubicBezTo>
                  <a:pt x="13" y="48"/>
                  <a:pt x="13" y="48"/>
                  <a:pt x="13" y="48"/>
                </a:cubicBezTo>
                <a:cubicBezTo>
                  <a:pt x="7" y="48"/>
                  <a:pt x="3" y="45"/>
                  <a:pt x="3" y="40"/>
                </a:cubicBezTo>
                <a:cubicBezTo>
                  <a:pt x="3" y="12"/>
                  <a:pt x="3" y="12"/>
                  <a:pt x="3" y="12"/>
                </a:cubicBezTo>
                <a:cubicBezTo>
                  <a:pt x="3" y="7"/>
                  <a:pt x="7" y="4"/>
                  <a:pt x="13" y="4"/>
                </a:cubicBezTo>
                <a:cubicBezTo>
                  <a:pt x="31" y="4"/>
                  <a:pt x="31" y="4"/>
                  <a:pt x="31" y="4"/>
                </a:cubicBezTo>
                <a:cubicBezTo>
                  <a:pt x="36" y="4"/>
                  <a:pt x="40" y="7"/>
                  <a:pt x="40" y="12"/>
                </a:cubicBezTo>
                <a:lnTo>
                  <a:pt x="40" y="4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86" name="Freeform 295"/>
          <p:cNvSpPr>
            <a:spLocks/>
          </p:cNvSpPr>
          <p:nvPr/>
        </p:nvSpPr>
        <p:spPr bwMode="auto">
          <a:xfrm>
            <a:off x="4335986" y="1303600"/>
            <a:ext cx="13420" cy="254990"/>
          </a:xfrm>
          <a:custGeom>
            <a:avLst/>
            <a:gdLst>
              <a:gd name="T0" fmla="*/ 0 w 8"/>
              <a:gd name="T1" fmla="*/ 0 h 152"/>
              <a:gd name="T2" fmla="*/ 0 w 8"/>
              <a:gd name="T3" fmla="*/ 104 h 152"/>
              <a:gd name="T4" fmla="*/ 3 w 8"/>
              <a:gd name="T5" fmla="*/ 104 h 152"/>
              <a:gd name="T6" fmla="*/ 3 w 8"/>
              <a:gd name="T7" fmla="*/ 152 h 152"/>
              <a:gd name="T8" fmla="*/ 8 w 8"/>
              <a:gd name="T9" fmla="*/ 152 h 152"/>
              <a:gd name="T10" fmla="*/ 8 w 8"/>
              <a:gd name="T11" fmla="*/ 104 h 152"/>
              <a:gd name="T12" fmla="*/ 8 w 8"/>
              <a:gd name="T13" fmla="*/ 93 h 152"/>
              <a:gd name="T14" fmla="*/ 8 w 8"/>
              <a:gd name="T15" fmla="*/ 0 h 152"/>
              <a:gd name="T16" fmla="*/ 0 w 8"/>
              <a:gd name="T1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52">
                <a:moveTo>
                  <a:pt x="0" y="0"/>
                </a:moveTo>
                <a:lnTo>
                  <a:pt x="0" y="104"/>
                </a:lnTo>
                <a:lnTo>
                  <a:pt x="3" y="104"/>
                </a:lnTo>
                <a:lnTo>
                  <a:pt x="3" y="152"/>
                </a:lnTo>
                <a:lnTo>
                  <a:pt x="8" y="152"/>
                </a:lnTo>
                <a:lnTo>
                  <a:pt x="8" y="104"/>
                </a:lnTo>
                <a:lnTo>
                  <a:pt x="8" y="93"/>
                </a:lnTo>
                <a:lnTo>
                  <a:pt x="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87" name="Freeform 296"/>
          <p:cNvSpPr>
            <a:spLocks/>
          </p:cNvSpPr>
          <p:nvPr/>
        </p:nvSpPr>
        <p:spPr bwMode="auto">
          <a:xfrm>
            <a:off x="1195580" y="899307"/>
            <a:ext cx="194597" cy="194597"/>
          </a:xfrm>
          <a:custGeom>
            <a:avLst/>
            <a:gdLst>
              <a:gd name="T0" fmla="*/ 30 w 49"/>
              <a:gd name="T1" fmla="*/ 0 h 49"/>
              <a:gd name="T2" fmla="*/ 30 w 49"/>
              <a:gd name="T3" fmla="*/ 7 h 49"/>
              <a:gd name="T4" fmla="*/ 42 w 49"/>
              <a:gd name="T5" fmla="*/ 24 h 49"/>
              <a:gd name="T6" fmla="*/ 24 w 49"/>
              <a:gd name="T7" fmla="*/ 42 h 49"/>
              <a:gd name="T8" fmla="*/ 6 w 49"/>
              <a:gd name="T9" fmla="*/ 24 h 49"/>
              <a:gd name="T10" fmla="*/ 19 w 49"/>
              <a:gd name="T11" fmla="*/ 7 h 49"/>
              <a:gd name="T12" fmla="*/ 19 w 49"/>
              <a:gd name="T13" fmla="*/ 0 h 49"/>
              <a:gd name="T14" fmla="*/ 0 w 49"/>
              <a:gd name="T15" fmla="*/ 24 h 49"/>
              <a:gd name="T16" fmla="*/ 24 w 49"/>
              <a:gd name="T17" fmla="*/ 49 h 49"/>
              <a:gd name="T18" fmla="*/ 49 w 49"/>
              <a:gd name="T19" fmla="*/ 24 h 49"/>
              <a:gd name="T20" fmla="*/ 30 w 49"/>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49">
                <a:moveTo>
                  <a:pt x="30" y="0"/>
                </a:moveTo>
                <a:cubicBezTo>
                  <a:pt x="30" y="7"/>
                  <a:pt x="30" y="7"/>
                  <a:pt x="30" y="7"/>
                </a:cubicBezTo>
                <a:cubicBezTo>
                  <a:pt x="37" y="10"/>
                  <a:pt x="42" y="16"/>
                  <a:pt x="42" y="24"/>
                </a:cubicBezTo>
                <a:cubicBezTo>
                  <a:pt x="42" y="34"/>
                  <a:pt x="34" y="42"/>
                  <a:pt x="24" y="42"/>
                </a:cubicBezTo>
                <a:cubicBezTo>
                  <a:pt x="14" y="42"/>
                  <a:pt x="6" y="34"/>
                  <a:pt x="6" y="24"/>
                </a:cubicBezTo>
                <a:cubicBezTo>
                  <a:pt x="6" y="16"/>
                  <a:pt x="12" y="10"/>
                  <a:pt x="19" y="7"/>
                </a:cubicBezTo>
                <a:cubicBezTo>
                  <a:pt x="19" y="0"/>
                  <a:pt x="19" y="0"/>
                  <a:pt x="19" y="0"/>
                </a:cubicBezTo>
                <a:cubicBezTo>
                  <a:pt x="8" y="3"/>
                  <a:pt x="0" y="13"/>
                  <a:pt x="0" y="24"/>
                </a:cubicBezTo>
                <a:cubicBezTo>
                  <a:pt x="0" y="38"/>
                  <a:pt x="11" y="49"/>
                  <a:pt x="24" y="49"/>
                </a:cubicBezTo>
                <a:cubicBezTo>
                  <a:pt x="38" y="49"/>
                  <a:pt x="49" y="38"/>
                  <a:pt x="49" y="24"/>
                </a:cubicBezTo>
                <a:cubicBezTo>
                  <a:pt x="49" y="13"/>
                  <a:pt x="40" y="3"/>
                  <a:pt x="3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88" name="Freeform 297"/>
          <p:cNvSpPr>
            <a:spLocks/>
          </p:cNvSpPr>
          <p:nvPr/>
        </p:nvSpPr>
        <p:spPr bwMode="auto">
          <a:xfrm>
            <a:off x="1274426" y="855690"/>
            <a:ext cx="36906" cy="114074"/>
          </a:xfrm>
          <a:custGeom>
            <a:avLst/>
            <a:gdLst>
              <a:gd name="T0" fmla="*/ 7 w 9"/>
              <a:gd name="T1" fmla="*/ 0 h 29"/>
              <a:gd name="T2" fmla="*/ 2 w 9"/>
              <a:gd name="T3" fmla="*/ 0 h 29"/>
              <a:gd name="T4" fmla="*/ 0 w 9"/>
              <a:gd name="T5" fmla="*/ 2 h 29"/>
              <a:gd name="T6" fmla="*/ 0 w 9"/>
              <a:gd name="T7" fmla="*/ 11 h 29"/>
              <a:gd name="T8" fmla="*/ 0 w 9"/>
              <a:gd name="T9" fmla="*/ 17 h 29"/>
              <a:gd name="T10" fmla="*/ 0 w 9"/>
              <a:gd name="T11" fmla="*/ 26 h 29"/>
              <a:gd name="T12" fmla="*/ 2 w 9"/>
              <a:gd name="T13" fmla="*/ 29 h 29"/>
              <a:gd name="T14" fmla="*/ 7 w 9"/>
              <a:gd name="T15" fmla="*/ 29 h 29"/>
              <a:gd name="T16" fmla="*/ 9 w 9"/>
              <a:gd name="T17" fmla="*/ 26 h 29"/>
              <a:gd name="T18" fmla="*/ 9 w 9"/>
              <a:gd name="T19" fmla="*/ 17 h 29"/>
              <a:gd name="T20" fmla="*/ 9 w 9"/>
              <a:gd name="T21" fmla="*/ 11 h 29"/>
              <a:gd name="T22" fmla="*/ 9 w 9"/>
              <a:gd name="T23" fmla="*/ 2 h 29"/>
              <a:gd name="T24" fmla="*/ 7 w 9"/>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9">
                <a:moveTo>
                  <a:pt x="7" y="0"/>
                </a:moveTo>
                <a:cubicBezTo>
                  <a:pt x="2" y="0"/>
                  <a:pt x="2" y="0"/>
                  <a:pt x="2" y="0"/>
                </a:cubicBezTo>
                <a:cubicBezTo>
                  <a:pt x="1" y="0"/>
                  <a:pt x="0" y="1"/>
                  <a:pt x="0" y="2"/>
                </a:cubicBezTo>
                <a:cubicBezTo>
                  <a:pt x="0" y="11"/>
                  <a:pt x="0" y="11"/>
                  <a:pt x="0" y="11"/>
                </a:cubicBezTo>
                <a:cubicBezTo>
                  <a:pt x="0" y="17"/>
                  <a:pt x="0" y="17"/>
                  <a:pt x="0" y="17"/>
                </a:cubicBezTo>
                <a:cubicBezTo>
                  <a:pt x="0" y="26"/>
                  <a:pt x="0" y="26"/>
                  <a:pt x="0" y="26"/>
                </a:cubicBezTo>
                <a:cubicBezTo>
                  <a:pt x="0" y="28"/>
                  <a:pt x="1" y="29"/>
                  <a:pt x="2" y="29"/>
                </a:cubicBezTo>
                <a:cubicBezTo>
                  <a:pt x="7" y="29"/>
                  <a:pt x="7" y="29"/>
                  <a:pt x="7" y="29"/>
                </a:cubicBezTo>
                <a:cubicBezTo>
                  <a:pt x="8" y="29"/>
                  <a:pt x="9" y="28"/>
                  <a:pt x="9" y="26"/>
                </a:cubicBezTo>
                <a:cubicBezTo>
                  <a:pt x="9" y="17"/>
                  <a:pt x="9" y="17"/>
                  <a:pt x="9" y="17"/>
                </a:cubicBezTo>
                <a:cubicBezTo>
                  <a:pt x="9" y="11"/>
                  <a:pt x="9" y="11"/>
                  <a:pt x="9" y="11"/>
                </a:cubicBezTo>
                <a:cubicBezTo>
                  <a:pt x="9" y="2"/>
                  <a:pt x="9" y="2"/>
                  <a:pt x="9" y="2"/>
                </a:cubicBezTo>
                <a:cubicBezTo>
                  <a:pt x="9" y="1"/>
                  <a:pt x="8" y="0"/>
                  <a:pt x="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89" name="Freeform 298"/>
          <p:cNvSpPr>
            <a:spLocks/>
          </p:cNvSpPr>
          <p:nvPr/>
        </p:nvSpPr>
        <p:spPr bwMode="auto">
          <a:xfrm>
            <a:off x="670502" y="879176"/>
            <a:ext cx="68781" cy="189565"/>
          </a:xfrm>
          <a:custGeom>
            <a:avLst/>
            <a:gdLst>
              <a:gd name="T0" fmla="*/ 16 w 17"/>
              <a:gd name="T1" fmla="*/ 27 h 48"/>
              <a:gd name="T2" fmla="*/ 13 w 17"/>
              <a:gd name="T3" fmla="*/ 27 h 48"/>
              <a:gd name="T4" fmla="*/ 13 w 17"/>
              <a:gd name="T5" fmla="*/ 0 h 48"/>
              <a:gd name="T6" fmla="*/ 4 w 17"/>
              <a:gd name="T7" fmla="*/ 0 h 48"/>
              <a:gd name="T8" fmla="*/ 4 w 17"/>
              <a:gd name="T9" fmla="*/ 27 h 48"/>
              <a:gd name="T10" fmla="*/ 2 w 17"/>
              <a:gd name="T11" fmla="*/ 27 h 48"/>
              <a:gd name="T12" fmla="*/ 0 w 17"/>
              <a:gd name="T13" fmla="*/ 29 h 48"/>
              <a:gd name="T14" fmla="*/ 0 w 17"/>
              <a:gd name="T15" fmla="*/ 34 h 48"/>
              <a:gd name="T16" fmla="*/ 2 w 17"/>
              <a:gd name="T17" fmla="*/ 35 h 48"/>
              <a:gd name="T18" fmla="*/ 4 w 17"/>
              <a:gd name="T19" fmla="*/ 35 h 48"/>
              <a:gd name="T20" fmla="*/ 4 w 17"/>
              <a:gd name="T21" fmla="*/ 48 h 48"/>
              <a:gd name="T22" fmla="*/ 13 w 17"/>
              <a:gd name="T23" fmla="*/ 48 h 48"/>
              <a:gd name="T24" fmla="*/ 13 w 17"/>
              <a:gd name="T25" fmla="*/ 35 h 48"/>
              <a:gd name="T26" fmla="*/ 16 w 17"/>
              <a:gd name="T27" fmla="*/ 35 h 48"/>
              <a:gd name="T28" fmla="*/ 17 w 17"/>
              <a:gd name="T29" fmla="*/ 34 h 48"/>
              <a:gd name="T30" fmla="*/ 17 w 17"/>
              <a:gd name="T31" fmla="*/ 29 h 48"/>
              <a:gd name="T32" fmla="*/ 16 w 17"/>
              <a:gd name="T33"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48">
                <a:moveTo>
                  <a:pt x="16" y="27"/>
                </a:moveTo>
                <a:cubicBezTo>
                  <a:pt x="13" y="27"/>
                  <a:pt x="13" y="27"/>
                  <a:pt x="13" y="27"/>
                </a:cubicBezTo>
                <a:cubicBezTo>
                  <a:pt x="13" y="0"/>
                  <a:pt x="13" y="0"/>
                  <a:pt x="13" y="0"/>
                </a:cubicBezTo>
                <a:cubicBezTo>
                  <a:pt x="4" y="0"/>
                  <a:pt x="4" y="0"/>
                  <a:pt x="4" y="0"/>
                </a:cubicBezTo>
                <a:cubicBezTo>
                  <a:pt x="4" y="27"/>
                  <a:pt x="4" y="27"/>
                  <a:pt x="4" y="27"/>
                </a:cubicBezTo>
                <a:cubicBezTo>
                  <a:pt x="2" y="27"/>
                  <a:pt x="2" y="27"/>
                  <a:pt x="2" y="27"/>
                </a:cubicBezTo>
                <a:cubicBezTo>
                  <a:pt x="1" y="27"/>
                  <a:pt x="0" y="28"/>
                  <a:pt x="0" y="29"/>
                </a:cubicBezTo>
                <a:cubicBezTo>
                  <a:pt x="0" y="34"/>
                  <a:pt x="0" y="34"/>
                  <a:pt x="0" y="34"/>
                </a:cubicBezTo>
                <a:cubicBezTo>
                  <a:pt x="0" y="35"/>
                  <a:pt x="1" y="35"/>
                  <a:pt x="2" y="35"/>
                </a:cubicBezTo>
                <a:cubicBezTo>
                  <a:pt x="4" y="35"/>
                  <a:pt x="4" y="35"/>
                  <a:pt x="4" y="35"/>
                </a:cubicBezTo>
                <a:cubicBezTo>
                  <a:pt x="4" y="48"/>
                  <a:pt x="4" y="48"/>
                  <a:pt x="4" y="48"/>
                </a:cubicBezTo>
                <a:cubicBezTo>
                  <a:pt x="13" y="48"/>
                  <a:pt x="13" y="48"/>
                  <a:pt x="13" y="48"/>
                </a:cubicBezTo>
                <a:cubicBezTo>
                  <a:pt x="13" y="35"/>
                  <a:pt x="13" y="35"/>
                  <a:pt x="13" y="35"/>
                </a:cubicBezTo>
                <a:cubicBezTo>
                  <a:pt x="16" y="35"/>
                  <a:pt x="16" y="35"/>
                  <a:pt x="16" y="35"/>
                </a:cubicBezTo>
                <a:cubicBezTo>
                  <a:pt x="17" y="35"/>
                  <a:pt x="17" y="35"/>
                  <a:pt x="17" y="34"/>
                </a:cubicBezTo>
                <a:cubicBezTo>
                  <a:pt x="17" y="29"/>
                  <a:pt x="17" y="29"/>
                  <a:pt x="17" y="29"/>
                </a:cubicBezTo>
                <a:cubicBezTo>
                  <a:pt x="17" y="28"/>
                  <a:pt x="17" y="27"/>
                  <a:pt x="16" y="2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90" name="Freeform 299"/>
          <p:cNvSpPr>
            <a:spLocks/>
          </p:cNvSpPr>
          <p:nvPr/>
        </p:nvSpPr>
        <p:spPr bwMode="auto">
          <a:xfrm>
            <a:off x="745993" y="879176"/>
            <a:ext cx="68781" cy="189565"/>
          </a:xfrm>
          <a:custGeom>
            <a:avLst/>
            <a:gdLst>
              <a:gd name="T0" fmla="*/ 15 w 17"/>
              <a:gd name="T1" fmla="*/ 12 h 48"/>
              <a:gd name="T2" fmla="*/ 12 w 17"/>
              <a:gd name="T3" fmla="*/ 12 h 48"/>
              <a:gd name="T4" fmla="*/ 12 w 17"/>
              <a:gd name="T5" fmla="*/ 0 h 48"/>
              <a:gd name="T6" fmla="*/ 4 w 17"/>
              <a:gd name="T7" fmla="*/ 0 h 48"/>
              <a:gd name="T8" fmla="*/ 4 w 17"/>
              <a:gd name="T9" fmla="*/ 12 h 48"/>
              <a:gd name="T10" fmla="*/ 1 w 17"/>
              <a:gd name="T11" fmla="*/ 12 h 48"/>
              <a:gd name="T12" fmla="*/ 0 w 17"/>
              <a:gd name="T13" fmla="*/ 13 h 48"/>
              <a:gd name="T14" fmla="*/ 0 w 17"/>
              <a:gd name="T15" fmla="*/ 18 h 48"/>
              <a:gd name="T16" fmla="*/ 1 w 17"/>
              <a:gd name="T17" fmla="*/ 20 h 48"/>
              <a:gd name="T18" fmla="*/ 4 w 17"/>
              <a:gd name="T19" fmla="*/ 20 h 48"/>
              <a:gd name="T20" fmla="*/ 4 w 17"/>
              <a:gd name="T21" fmla="*/ 48 h 48"/>
              <a:gd name="T22" fmla="*/ 12 w 17"/>
              <a:gd name="T23" fmla="*/ 48 h 48"/>
              <a:gd name="T24" fmla="*/ 12 w 17"/>
              <a:gd name="T25" fmla="*/ 20 h 48"/>
              <a:gd name="T26" fmla="*/ 15 w 17"/>
              <a:gd name="T27" fmla="*/ 20 h 48"/>
              <a:gd name="T28" fmla="*/ 17 w 17"/>
              <a:gd name="T29" fmla="*/ 18 h 48"/>
              <a:gd name="T30" fmla="*/ 17 w 17"/>
              <a:gd name="T31" fmla="*/ 13 h 48"/>
              <a:gd name="T32" fmla="*/ 15 w 17"/>
              <a:gd name="T33"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48">
                <a:moveTo>
                  <a:pt x="15" y="12"/>
                </a:moveTo>
                <a:cubicBezTo>
                  <a:pt x="12" y="12"/>
                  <a:pt x="12" y="12"/>
                  <a:pt x="12" y="12"/>
                </a:cubicBezTo>
                <a:cubicBezTo>
                  <a:pt x="12" y="0"/>
                  <a:pt x="12" y="0"/>
                  <a:pt x="12" y="0"/>
                </a:cubicBezTo>
                <a:cubicBezTo>
                  <a:pt x="4" y="0"/>
                  <a:pt x="4" y="0"/>
                  <a:pt x="4" y="0"/>
                </a:cubicBezTo>
                <a:cubicBezTo>
                  <a:pt x="4" y="12"/>
                  <a:pt x="4" y="12"/>
                  <a:pt x="4" y="12"/>
                </a:cubicBezTo>
                <a:cubicBezTo>
                  <a:pt x="1" y="12"/>
                  <a:pt x="1" y="12"/>
                  <a:pt x="1" y="12"/>
                </a:cubicBezTo>
                <a:cubicBezTo>
                  <a:pt x="0" y="12"/>
                  <a:pt x="0" y="12"/>
                  <a:pt x="0" y="13"/>
                </a:cubicBezTo>
                <a:cubicBezTo>
                  <a:pt x="0" y="18"/>
                  <a:pt x="0" y="18"/>
                  <a:pt x="0" y="18"/>
                </a:cubicBezTo>
                <a:cubicBezTo>
                  <a:pt x="0" y="19"/>
                  <a:pt x="0" y="20"/>
                  <a:pt x="1" y="20"/>
                </a:cubicBezTo>
                <a:cubicBezTo>
                  <a:pt x="4" y="20"/>
                  <a:pt x="4" y="20"/>
                  <a:pt x="4" y="20"/>
                </a:cubicBezTo>
                <a:cubicBezTo>
                  <a:pt x="4" y="48"/>
                  <a:pt x="4" y="48"/>
                  <a:pt x="4" y="48"/>
                </a:cubicBezTo>
                <a:cubicBezTo>
                  <a:pt x="12" y="48"/>
                  <a:pt x="12" y="48"/>
                  <a:pt x="12" y="48"/>
                </a:cubicBezTo>
                <a:cubicBezTo>
                  <a:pt x="12" y="20"/>
                  <a:pt x="12" y="20"/>
                  <a:pt x="12" y="20"/>
                </a:cubicBezTo>
                <a:cubicBezTo>
                  <a:pt x="15" y="20"/>
                  <a:pt x="15" y="20"/>
                  <a:pt x="15" y="20"/>
                </a:cubicBezTo>
                <a:cubicBezTo>
                  <a:pt x="16" y="20"/>
                  <a:pt x="17" y="19"/>
                  <a:pt x="17" y="18"/>
                </a:cubicBezTo>
                <a:cubicBezTo>
                  <a:pt x="17" y="13"/>
                  <a:pt x="17" y="13"/>
                  <a:pt x="17" y="13"/>
                </a:cubicBezTo>
                <a:cubicBezTo>
                  <a:pt x="17" y="12"/>
                  <a:pt x="16" y="12"/>
                  <a:pt x="15"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91" name="Freeform 300"/>
          <p:cNvSpPr>
            <a:spLocks/>
          </p:cNvSpPr>
          <p:nvPr/>
        </p:nvSpPr>
        <p:spPr bwMode="auto">
          <a:xfrm>
            <a:off x="818128" y="879176"/>
            <a:ext cx="67103" cy="189565"/>
          </a:xfrm>
          <a:custGeom>
            <a:avLst/>
            <a:gdLst>
              <a:gd name="T0" fmla="*/ 15 w 17"/>
              <a:gd name="T1" fmla="*/ 22 h 48"/>
              <a:gd name="T2" fmla="*/ 13 w 17"/>
              <a:gd name="T3" fmla="*/ 22 h 48"/>
              <a:gd name="T4" fmla="*/ 13 w 17"/>
              <a:gd name="T5" fmla="*/ 0 h 48"/>
              <a:gd name="T6" fmla="*/ 4 w 17"/>
              <a:gd name="T7" fmla="*/ 0 h 48"/>
              <a:gd name="T8" fmla="*/ 4 w 17"/>
              <a:gd name="T9" fmla="*/ 22 h 48"/>
              <a:gd name="T10" fmla="*/ 1 w 17"/>
              <a:gd name="T11" fmla="*/ 22 h 48"/>
              <a:gd name="T12" fmla="*/ 0 w 17"/>
              <a:gd name="T13" fmla="*/ 23 h 48"/>
              <a:gd name="T14" fmla="*/ 0 w 17"/>
              <a:gd name="T15" fmla="*/ 28 h 48"/>
              <a:gd name="T16" fmla="*/ 1 w 17"/>
              <a:gd name="T17" fmla="*/ 30 h 48"/>
              <a:gd name="T18" fmla="*/ 4 w 17"/>
              <a:gd name="T19" fmla="*/ 30 h 48"/>
              <a:gd name="T20" fmla="*/ 4 w 17"/>
              <a:gd name="T21" fmla="*/ 48 h 48"/>
              <a:gd name="T22" fmla="*/ 13 w 17"/>
              <a:gd name="T23" fmla="*/ 48 h 48"/>
              <a:gd name="T24" fmla="*/ 13 w 17"/>
              <a:gd name="T25" fmla="*/ 30 h 48"/>
              <a:gd name="T26" fmla="*/ 15 w 17"/>
              <a:gd name="T27" fmla="*/ 30 h 48"/>
              <a:gd name="T28" fmla="*/ 17 w 17"/>
              <a:gd name="T29" fmla="*/ 28 h 48"/>
              <a:gd name="T30" fmla="*/ 17 w 17"/>
              <a:gd name="T31" fmla="*/ 23 h 48"/>
              <a:gd name="T32" fmla="*/ 15 w 17"/>
              <a:gd name="T33"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48">
                <a:moveTo>
                  <a:pt x="15" y="22"/>
                </a:moveTo>
                <a:cubicBezTo>
                  <a:pt x="13" y="22"/>
                  <a:pt x="13" y="22"/>
                  <a:pt x="13" y="22"/>
                </a:cubicBezTo>
                <a:cubicBezTo>
                  <a:pt x="13" y="0"/>
                  <a:pt x="13" y="0"/>
                  <a:pt x="13" y="0"/>
                </a:cubicBezTo>
                <a:cubicBezTo>
                  <a:pt x="4" y="0"/>
                  <a:pt x="4" y="0"/>
                  <a:pt x="4" y="0"/>
                </a:cubicBezTo>
                <a:cubicBezTo>
                  <a:pt x="4" y="22"/>
                  <a:pt x="4" y="22"/>
                  <a:pt x="4" y="22"/>
                </a:cubicBezTo>
                <a:cubicBezTo>
                  <a:pt x="1" y="22"/>
                  <a:pt x="1" y="22"/>
                  <a:pt x="1" y="22"/>
                </a:cubicBezTo>
                <a:cubicBezTo>
                  <a:pt x="1" y="22"/>
                  <a:pt x="0" y="22"/>
                  <a:pt x="0" y="23"/>
                </a:cubicBezTo>
                <a:cubicBezTo>
                  <a:pt x="0" y="28"/>
                  <a:pt x="0" y="28"/>
                  <a:pt x="0" y="28"/>
                </a:cubicBezTo>
                <a:cubicBezTo>
                  <a:pt x="0" y="29"/>
                  <a:pt x="1" y="30"/>
                  <a:pt x="1" y="30"/>
                </a:cubicBezTo>
                <a:cubicBezTo>
                  <a:pt x="4" y="30"/>
                  <a:pt x="4" y="30"/>
                  <a:pt x="4" y="30"/>
                </a:cubicBezTo>
                <a:cubicBezTo>
                  <a:pt x="4" y="48"/>
                  <a:pt x="4" y="48"/>
                  <a:pt x="4" y="48"/>
                </a:cubicBezTo>
                <a:cubicBezTo>
                  <a:pt x="13" y="48"/>
                  <a:pt x="13" y="48"/>
                  <a:pt x="13" y="48"/>
                </a:cubicBezTo>
                <a:cubicBezTo>
                  <a:pt x="13" y="30"/>
                  <a:pt x="13" y="30"/>
                  <a:pt x="13" y="30"/>
                </a:cubicBezTo>
                <a:cubicBezTo>
                  <a:pt x="15" y="30"/>
                  <a:pt x="15" y="30"/>
                  <a:pt x="15" y="30"/>
                </a:cubicBezTo>
                <a:cubicBezTo>
                  <a:pt x="16" y="30"/>
                  <a:pt x="17" y="29"/>
                  <a:pt x="17" y="28"/>
                </a:cubicBezTo>
                <a:cubicBezTo>
                  <a:pt x="17" y="23"/>
                  <a:pt x="17" y="23"/>
                  <a:pt x="17" y="23"/>
                </a:cubicBezTo>
                <a:cubicBezTo>
                  <a:pt x="17" y="22"/>
                  <a:pt x="16" y="22"/>
                  <a:pt x="15" y="2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92" name="Freeform 301"/>
          <p:cNvSpPr>
            <a:spLocks/>
          </p:cNvSpPr>
          <p:nvPr/>
        </p:nvSpPr>
        <p:spPr bwMode="auto">
          <a:xfrm>
            <a:off x="890264" y="879176"/>
            <a:ext cx="67103" cy="189565"/>
          </a:xfrm>
          <a:custGeom>
            <a:avLst/>
            <a:gdLst>
              <a:gd name="T0" fmla="*/ 15 w 17"/>
              <a:gd name="T1" fmla="*/ 12 h 48"/>
              <a:gd name="T2" fmla="*/ 13 w 17"/>
              <a:gd name="T3" fmla="*/ 12 h 48"/>
              <a:gd name="T4" fmla="*/ 13 w 17"/>
              <a:gd name="T5" fmla="*/ 0 h 48"/>
              <a:gd name="T6" fmla="*/ 4 w 17"/>
              <a:gd name="T7" fmla="*/ 0 h 48"/>
              <a:gd name="T8" fmla="*/ 4 w 17"/>
              <a:gd name="T9" fmla="*/ 12 h 48"/>
              <a:gd name="T10" fmla="*/ 2 w 17"/>
              <a:gd name="T11" fmla="*/ 12 h 48"/>
              <a:gd name="T12" fmla="*/ 0 w 17"/>
              <a:gd name="T13" fmla="*/ 14 h 48"/>
              <a:gd name="T14" fmla="*/ 0 w 17"/>
              <a:gd name="T15" fmla="*/ 19 h 48"/>
              <a:gd name="T16" fmla="*/ 2 w 17"/>
              <a:gd name="T17" fmla="*/ 20 h 48"/>
              <a:gd name="T18" fmla="*/ 4 w 17"/>
              <a:gd name="T19" fmla="*/ 20 h 48"/>
              <a:gd name="T20" fmla="*/ 4 w 17"/>
              <a:gd name="T21" fmla="*/ 48 h 48"/>
              <a:gd name="T22" fmla="*/ 13 w 17"/>
              <a:gd name="T23" fmla="*/ 48 h 48"/>
              <a:gd name="T24" fmla="*/ 13 w 17"/>
              <a:gd name="T25" fmla="*/ 20 h 48"/>
              <a:gd name="T26" fmla="*/ 15 w 17"/>
              <a:gd name="T27" fmla="*/ 20 h 48"/>
              <a:gd name="T28" fmla="*/ 17 w 17"/>
              <a:gd name="T29" fmla="*/ 19 h 48"/>
              <a:gd name="T30" fmla="*/ 17 w 17"/>
              <a:gd name="T31" fmla="*/ 14 h 48"/>
              <a:gd name="T32" fmla="*/ 15 w 17"/>
              <a:gd name="T33"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48">
                <a:moveTo>
                  <a:pt x="15" y="12"/>
                </a:moveTo>
                <a:cubicBezTo>
                  <a:pt x="13" y="12"/>
                  <a:pt x="13" y="12"/>
                  <a:pt x="13" y="12"/>
                </a:cubicBezTo>
                <a:cubicBezTo>
                  <a:pt x="13" y="0"/>
                  <a:pt x="13" y="0"/>
                  <a:pt x="13" y="0"/>
                </a:cubicBezTo>
                <a:cubicBezTo>
                  <a:pt x="4" y="0"/>
                  <a:pt x="4" y="0"/>
                  <a:pt x="4" y="0"/>
                </a:cubicBezTo>
                <a:cubicBezTo>
                  <a:pt x="4" y="12"/>
                  <a:pt x="4" y="12"/>
                  <a:pt x="4" y="12"/>
                </a:cubicBezTo>
                <a:cubicBezTo>
                  <a:pt x="2" y="12"/>
                  <a:pt x="2" y="12"/>
                  <a:pt x="2" y="12"/>
                </a:cubicBezTo>
                <a:cubicBezTo>
                  <a:pt x="1" y="12"/>
                  <a:pt x="0" y="13"/>
                  <a:pt x="0" y="14"/>
                </a:cubicBezTo>
                <a:cubicBezTo>
                  <a:pt x="0" y="19"/>
                  <a:pt x="0" y="19"/>
                  <a:pt x="0" y="19"/>
                </a:cubicBezTo>
                <a:cubicBezTo>
                  <a:pt x="0" y="20"/>
                  <a:pt x="1" y="20"/>
                  <a:pt x="2" y="20"/>
                </a:cubicBezTo>
                <a:cubicBezTo>
                  <a:pt x="4" y="20"/>
                  <a:pt x="4" y="20"/>
                  <a:pt x="4" y="20"/>
                </a:cubicBezTo>
                <a:cubicBezTo>
                  <a:pt x="4" y="48"/>
                  <a:pt x="4" y="48"/>
                  <a:pt x="4" y="48"/>
                </a:cubicBezTo>
                <a:cubicBezTo>
                  <a:pt x="13" y="48"/>
                  <a:pt x="13" y="48"/>
                  <a:pt x="13" y="48"/>
                </a:cubicBezTo>
                <a:cubicBezTo>
                  <a:pt x="13" y="20"/>
                  <a:pt x="13" y="20"/>
                  <a:pt x="13" y="20"/>
                </a:cubicBezTo>
                <a:cubicBezTo>
                  <a:pt x="15" y="20"/>
                  <a:pt x="15" y="20"/>
                  <a:pt x="15" y="20"/>
                </a:cubicBezTo>
                <a:cubicBezTo>
                  <a:pt x="16" y="20"/>
                  <a:pt x="17" y="20"/>
                  <a:pt x="17" y="19"/>
                </a:cubicBezTo>
                <a:cubicBezTo>
                  <a:pt x="17" y="14"/>
                  <a:pt x="17" y="14"/>
                  <a:pt x="17" y="14"/>
                </a:cubicBezTo>
                <a:cubicBezTo>
                  <a:pt x="17" y="13"/>
                  <a:pt x="16" y="12"/>
                  <a:pt x="15"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93" name="Freeform 302"/>
          <p:cNvSpPr>
            <a:spLocks noEditPoints="1"/>
          </p:cNvSpPr>
          <p:nvPr/>
        </p:nvSpPr>
        <p:spPr bwMode="auto">
          <a:xfrm>
            <a:off x="2661773" y="922793"/>
            <a:ext cx="229828" cy="229828"/>
          </a:xfrm>
          <a:custGeom>
            <a:avLst/>
            <a:gdLst>
              <a:gd name="T0" fmla="*/ 6 w 58"/>
              <a:gd name="T1" fmla="*/ 14 h 58"/>
              <a:gd name="T2" fmla="*/ 7 w 58"/>
              <a:gd name="T3" fmla="*/ 19 h 58"/>
              <a:gd name="T4" fmla="*/ 4 w 58"/>
              <a:gd name="T5" fmla="*/ 20 h 58"/>
              <a:gd name="T6" fmla="*/ 0 w 58"/>
              <a:gd name="T7" fmla="*/ 23 h 58"/>
              <a:gd name="T8" fmla="*/ 2 w 58"/>
              <a:gd name="T9" fmla="*/ 27 h 58"/>
              <a:gd name="T10" fmla="*/ 5 w 58"/>
              <a:gd name="T11" fmla="*/ 31 h 58"/>
              <a:gd name="T12" fmla="*/ 2 w 58"/>
              <a:gd name="T13" fmla="*/ 34 h 58"/>
              <a:gd name="T14" fmla="*/ 1 w 58"/>
              <a:gd name="T15" fmla="*/ 38 h 58"/>
              <a:gd name="T16" fmla="*/ 5 w 58"/>
              <a:gd name="T17" fmla="*/ 41 h 58"/>
              <a:gd name="T18" fmla="*/ 8 w 58"/>
              <a:gd name="T19" fmla="*/ 42 h 58"/>
              <a:gd name="T20" fmla="*/ 8 w 58"/>
              <a:gd name="T21" fmla="*/ 46 h 58"/>
              <a:gd name="T22" fmla="*/ 9 w 58"/>
              <a:gd name="T23" fmla="*/ 51 h 58"/>
              <a:gd name="T24" fmla="*/ 14 w 58"/>
              <a:gd name="T25" fmla="*/ 51 h 58"/>
              <a:gd name="T26" fmla="*/ 18 w 58"/>
              <a:gd name="T27" fmla="*/ 51 h 58"/>
              <a:gd name="T28" fmla="*/ 19 w 58"/>
              <a:gd name="T29" fmla="*/ 54 h 58"/>
              <a:gd name="T30" fmla="*/ 22 w 58"/>
              <a:gd name="T31" fmla="*/ 58 h 58"/>
              <a:gd name="T32" fmla="*/ 27 w 58"/>
              <a:gd name="T33" fmla="*/ 56 h 58"/>
              <a:gd name="T34" fmla="*/ 31 w 58"/>
              <a:gd name="T35" fmla="*/ 53 h 58"/>
              <a:gd name="T36" fmla="*/ 33 w 58"/>
              <a:gd name="T37" fmla="*/ 56 h 58"/>
              <a:gd name="T38" fmla="*/ 38 w 58"/>
              <a:gd name="T39" fmla="*/ 57 h 58"/>
              <a:gd name="T40" fmla="*/ 40 w 58"/>
              <a:gd name="T41" fmla="*/ 53 h 58"/>
              <a:gd name="T42" fmla="*/ 42 w 58"/>
              <a:gd name="T43" fmla="*/ 49 h 58"/>
              <a:gd name="T44" fmla="*/ 46 w 58"/>
              <a:gd name="T45" fmla="*/ 50 h 58"/>
              <a:gd name="T46" fmla="*/ 50 w 58"/>
              <a:gd name="T47" fmla="*/ 49 h 58"/>
              <a:gd name="T48" fmla="*/ 51 w 58"/>
              <a:gd name="T49" fmla="*/ 44 h 58"/>
              <a:gd name="T50" fmla="*/ 50 w 58"/>
              <a:gd name="T51" fmla="*/ 40 h 58"/>
              <a:gd name="T52" fmla="*/ 54 w 58"/>
              <a:gd name="T53" fmla="*/ 39 h 58"/>
              <a:gd name="T54" fmla="*/ 57 w 58"/>
              <a:gd name="T55" fmla="*/ 35 h 58"/>
              <a:gd name="T56" fmla="*/ 55 w 58"/>
              <a:gd name="T57" fmla="*/ 31 h 58"/>
              <a:gd name="T58" fmla="*/ 52 w 58"/>
              <a:gd name="T59" fmla="*/ 27 h 58"/>
              <a:gd name="T60" fmla="*/ 55 w 58"/>
              <a:gd name="T61" fmla="*/ 25 h 58"/>
              <a:gd name="T62" fmla="*/ 56 w 58"/>
              <a:gd name="T63" fmla="*/ 20 h 58"/>
              <a:gd name="T64" fmla="*/ 53 w 58"/>
              <a:gd name="T65" fmla="*/ 18 h 58"/>
              <a:gd name="T66" fmla="*/ 48 w 58"/>
              <a:gd name="T67" fmla="*/ 16 h 58"/>
              <a:gd name="T68" fmla="*/ 49 w 58"/>
              <a:gd name="T69" fmla="*/ 12 h 58"/>
              <a:gd name="T70" fmla="*/ 48 w 58"/>
              <a:gd name="T71" fmla="*/ 8 h 58"/>
              <a:gd name="T72" fmla="*/ 44 w 58"/>
              <a:gd name="T73" fmla="*/ 7 h 58"/>
              <a:gd name="T74" fmla="*/ 39 w 58"/>
              <a:gd name="T75" fmla="*/ 8 h 58"/>
              <a:gd name="T76" fmla="*/ 38 w 58"/>
              <a:gd name="T77" fmla="*/ 4 h 58"/>
              <a:gd name="T78" fmla="*/ 35 w 58"/>
              <a:gd name="T79" fmla="*/ 1 h 58"/>
              <a:gd name="T80" fmla="*/ 30 w 58"/>
              <a:gd name="T81" fmla="*/ 3 h 58"/>
              <a:gd name="T82" fmla="*/ 27 w 58"/>
              <a:gd name="T83" fmla="*/ 5 h 58"/>
              <a:gd name="T84" fmla="*/ 24 w 58"/>
              <a:gd name="T85" fmla="*/ 3 h 58"/>
              <a:gd name="T86" fmla="*/ 20 w 58"/>
              <a:gd name="T87" fmla="*/ 1 h 58"/>
              <a:gd name="T88" fmla="*/ 17 w 58"/>
              <a:gd name="T89" fmla="*/ 5 h 58"/>
              <a:gd name="T90" fmla="*/ 15 w 58"/>
              <a:gd name="T91" fmla="*/ 10 h 58"/>
              <a:gd name="T92" fmla="*/ 12 w 58"/>
              <a:gd name="T93" fmla="*/ 9 h 58"/>
              <a:gd name="T94" fmla="*/ 7 w 58"/>
              <a:gd name="T95" fmla="*/ 10 h 58"/>
              <a:gd name="T96" fmla="*/ 6 w 58"/>
              <a:gd name="T97" fmla="*/ 14 h 58"/>
              <a:gd name="T98" fmla="*/ 23 w 58"/>
              <a:gd name="T99" fmla="*/ 13 h 58"/>
              <a:gd name="T100" fmla="*/ 45 w 58"/>
              <a:gd name="T101" fmla="*/ 24 h 58"/>
              <a:gd name="T102" fmla="*/ 34 w 58"/>
              <a:gd name="T103" fmla="*/ 45 h 58"/>
              <a:gd name="T104" fmla="*/ 13 w 58"/>
              <a:gd name="T105" fmla="*/ 34 h 58"/>
              <a:gd name="T106" fmla="*/ 23 w 58"/>
              <a:gd name="T10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58">
                <a:moveTo>
                  <a:pt x="6" y="14"/>
                </a:moveTo>
                <a:cubicBezTo>
                  <a:pt x="8" y="15"/>
                  <a:pt x="7" y="18"/>
                  <a:pt x="7" y="19"/>
                </a:cubicBezTo>
                <a:cubicBezTo>
                  <a:pt x="7" y="20"/>
                  <a:pt x="5" y="20"/>
                  <a:pt x="4" y="20"/>
                </a:cubicBezTo>
                <a:cubicBezTo>
                  <a:pt x="2" y="20"/>
                  <a:pt x="0" y="21"/>
                  <a:pt x="0" y="23"/>
                </a:cubicBezTo>
                <a:cubicBezTo>
                  <a:pt x="0" y="25"/>
                  <a:pt x="0" y="27"/>
                  <a:pt x="2" y="27"/>
                </a:cubicBezTo>
                <a:cubicBezTo>
                  <a:pt x="3" y="28"/>
                  <a:pt x="5" y="30"/>
                  <a:pt x="5" y="31"/>
                </a:cubicBezTo>
                <a:cubicBezTo>
                  <a:pt x="5" y="32"/>
                  <a:pt x="4" y="33"/>
                  <a:pt x="2" y="34"/>
                </a:cubicBezTo>
                <a:cubicBezTo>
                  <a:pt x="1" y="34"/>
                  <a:pt x="0" y="36"/>
                  <a:pt x="1" y="38"/>
                </a:cubicBezTo>
                <a:cubicBezTo>
                  <a:pt x="1" y="40"/>
                  <a:pt x="3" y="42"/>
                  <a:pt x="5" y="41"/>
                </a:cubicBezTo>
                <a:cubicBezTo>
                  <a:pt x="6" y="41"/>
                  <a:pt x="8" y="41"/>
                  <a:pt x="8" y="42"/>
                </a:cubicBezTo>
                <a:cubicBezTo>
                  <a:pt x="9" y="42"/>
                  <a:pt x="9" y="45"/>
                  <a:pt x="8" y="46"/>
                </a:cubicBezTo>
                <a:cubicBezTo>
                  <a:pt x="7" y="47"/>
                  <a:pt x="7" y="50"/>
                  <a:pt x="9" y="51"/>
                </a:cubicBezTo>
                <a:cubicBezTo>
                  <a:pt x="11" y="52"/>
                  <a:pt x="13" y="53"/>
                  <a:pt x="14" y="51"/>
                </a:cubicBezTo>
                <a:cubicBezTo>
                  <a:pt x="15" y="50"/>
                  <a:pt x="18" y="51"/>
                  <a:pt x="18" y="51"/>
                </a:cubicBezTo>
                <a:cubicBezTo>
                  <a:pt x="19" y="51"/>
                  <a:pt x="20" y="53"/>
                  <a:pt x="19" y="54"/>
                </a:cubicBezTo>
                <a:cubicBezTo>
                  <a:pt x="19" y="56"/>
                  <a:pt x="20" y="57"/>
                  <a:pt x="22" y="58"/>
                </a:cubicBezTo>
                <a:cubicBezTo>
                  <a:pt x="25" y="58"/>
                  <a:pt x="26" y="57"/>
                  <a:pt x="27" y="56"/>
                </a:cubicBezTo>
                <a:cubicBezTo>
                  <a:pt x="27" y="54"/>
                  <a:pt x="30" y="53"/>
                  <a:pt x="31" y="53"/>
                </a:cubicBezTo>
                <a:cubicBezTo>
                  <a:pt x="31" y="53"/>
                  <a:pt x="33" y="54"/>
                  <a:pt x="33" y="56"/>
                </a:cubicBezTo>
                <a:cubicBezTo>
                  <a:pt x="34" y="57"/>
                  <a:pt x="36" y="58"/>
                  <a:pt x="38" y="57"/>
                </a:cubicBezTo>
                <a:cubicBezTo>
                  <a:pt x="40" y="57"/>
                  <a:pt x="41" y="55"/>
                  <a:pt x="40" y="53"/>
                </a:cubicBezTo>
                <a:cubicBezTo>
                  <a:pt x="40" y="52"/>
                  <a:pt x="42" y="49"/>
                  <a:pt x="42" y="49"/>
                </a:cubicBezTo>
                <a:cubicBezTo>
                  <a:pt x="43" y="48"/>
                  <a:pt x="44" y="49"/>
                  <a:pt x="46" y="50"/>
                </a:cubicBezTo>
                <a:cubicBezTo>
                  <a:pt x="47" y="51"/>
                  <a:pt x="49" y="51"/>
                  <a:pt x="50" y="49"/>
                </a:cubicBezTo>
                <a:cubicBezTo>
                  <a:pt x="52" y="47"/>
                  <a:pt x="52" y="45"/>
                  <a:pt x="51" y="44"/>
                </a:cubicBezTo>
                <a:cubicBezTo>
                  <a:pt x="50" y="43"/>
                  <a:pt x="50" y="40"/>
                  <a:pt x="50" y="40"/>
                </a:cubicBezTo>
                <a:cubicBezTo>
                  <a:pt x="51" y="39"/>
                  <a:pt x="52" y="38"/>
                  <a:pt x="54" y="39"/>
                </a:cubicBezTo>
                <a:cubicBezTo>
                  <a:pt x="55" y="39"/>
                  <a:pt x="57" y="38"/>
                  <a:pt x="57" y="35"/>
                </a:cubicBezTo>
                <a:cubicBezTo>
                  <a:pt x="58" y="33"/>
                  <a:pt x="57" y="31"/>
                  <a:pt x="55" y="31"/>
                </a:cubicBezTo>
                <a:cubicBezTo>
                  <a:pt x="54" y="31"/>
                  <a:pt x="53" y="28"/>
                  <a:pt x="52" y="27"/>
                </a:cubicBezTo>
                <a:cubicBezTo>
                  <a:pt x="52" y="26"/>
                  <a:pt x="54" y="25"/>
                  <a:pt x="55" y="25"/>
                </a:cubicBezTo>
                <a:cubicBezTo>
                  <a:pt x="56" y="24"/>
                  <a:pt x="57" y="22"/>
                  <a:pt x="56" y="20"/>
                </a:cubicBezTo>
                <a:cubicBezTo>
                  <a:pt x="56" y="18"/>
                  <a:pt x="54" y="17"/>
                  <a:pt x="53" y="18"/>
                </a:cubicBezTo>
                <a:cubicBezTo>
                  <a:pt x="51" y="18"/>
                  <a:pt x="49" y="16"/>
                  <a:pt x="48" y="16"/>
                </a:cubicBezTo>
                <a:cubicBezTo>
                  <a:pt x="48" y="15"/>
                  <a:pt x="48" y="13"/>
                  <a:pt x="49" y="12"/>
                </a:cubicBezTo>
                <a:cubicBezTo>
                  <a:pt x="50" y="11"/>
                  <a:pt x="50" y="9"/>
                  <a:pt x="48" y="8"/>
                </a:cubicBezTo>
                <a:cubicBezTo>
                  <a:pt x="47" y="6"/>
                  <a:pt x="45" y="6"/>
                  <a:pt x="44" y="7"/>
                </a:cubicBezTo>
                <a:cubicBezTo>
                  <a:pt x="42" y="8"/>
                  <a:pt x="40" y="8"/>
                  <a:pt x="39" y="8"/>
                </a:cubicBezTo>
                <a:cubicBezTo>
                  <a:pt x="38" y="7"/>
                  <a:pt x="38" y="6"/>
                  <a:pt x="38" y="4"/>
                </a:cubicBezTo>
                <a:cubicBezTo>
                  <a:pt x="38" y="3"/>
                  <a:pt x="37" y="1"/>
                  <a:pt x="35" y="1"/>
                </a:cubicBezTo>
                <a:cubicBezTo>
                  <a:pt x="33" y="0"/>
                  <a:pt x="31" y="1"/>
                  <a:pt x="30" y="3"/>
                </a:cubicBezTo>
                <a:cubicBezTo>
                  <a:pt x="30" y="4"/>
                  <a:pt x="28" y="5"/>
                  <a:pt x="27" y="5"/>
                </a:cubicBezTo>
                <a:cubicBezTo>
                  <a:pt x="26" y="6"/>
                  <a:pt x="25" y="4"/>
                  <a:pt x="24" y="3"/>
                </a:cubicBezTo>
                <a:cubicBezTo>
                  <a:pt x="24" y="1"/>
                  <a:pt x="22" y="1"/>
                  <a:pt x="20" y="1"/>
                </a:cubicBezTo>
                <a:cubicBezTo>
                  <a:pt x="18" y="2"/>
                  <a:pt x="16" y="4"/>
                  <a:pt x="17" y="5"/>
                </a:cubicBezTo>
                <a:cubicBezTo>
                  <a:pt x="17" y="7"/>
                  <a:pt x="16" y="9"/>
                  <a:pt x="15" y="10"/>
                </a:cubicBezTo>
                <a:cubicBezTo>
                  <a:pt x="14" y="10"/>
                  <a:pt x="13" y="10"/>
                  <a:pt x="12" y="9"/>
                </a:cubicBezTo>
                <a:cubicBezTo>
                  <a:pt x="10" y="8"/>
                  <a:pt x="8" y="8"/>
                  <a:pt x="7" y="10"/>
                </a:cubicBezTo>
                <a:cubicBezTo>
                  <a:pt x="6" y="11"/>
                  <a:pt x="5" y="13"/>
                  <a:pt x="6" y="14"/>
                </a:cubicBezTo>
                <a:close/>
                <a:moveTo>
                  <a:pt x="23" y="13"/>
                </a:moveTo>
                <a:cubicBezTo>
                  <a:pt x="32" y="10"/>
                  <a:pt x="42" y="15"/>
                  <a:pt x="45" y="24"/>
                </a:cubicBezTo>
                <a:cubicBezTo>
                  <a:pt x="47" y="33"/>
                  <a:pt x="43" y="42"/>
                  <a:pt x="34" y="45"/>
                </a:cubicBezTo>
                <a:cubicBezTo>
                  <a:pt x="25" y="48"/>
                  <a:pt x="15" y="43"/>
                  <a:pt x="13" y="34"/>
                </a:cubicBezTo>
                <a:cubicBezTo>
                  <a:pt x="10" y="26"/>
                  <a:pt x="15" y="16"/>
                  <a:pt x="23" y="1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94" name="Freeform 303"/>
          <p:cNvSpPr>
            <a:spLocks noEditPoints="1"/>
          </p:cNvSpPr>
          <p:nvPr/>
        </p:nvSpPr>
        <p:spPr bwMode="auto">
          <a:xfrm>
            <a:off x="2566152" y="827171"/>
            <a:ext cx="145949" cy="147626"/>
          </a:xfrm>
          <a:custGeom>
            <a:avLst/>
            <a:gdLst>
              <a:gd name="T0" fmla="*/ 4 w 37"/>
              <a:gd name="T1" fmla="*/ 9 h 37"/>
              <a:gd name="T2" fmla="*/ 5 w 37"/>
              <a:gd name="T3" fmla="*/ 12 h 37"/>
              <a:gd name="T4" fmla="*/ 2 w 37"/>
              <a:gd name="T5" fmla="*/ 12 h 37"/>
              <a:gd name="T6" fmla="*/ 0 w 37"/>
              <a:gd name="T7" fmla="*/ 14 h 37"/>
              <a:gd name="T8" fmla="*/ 1 w 37"/>
              <a:gd name="T9" fmla="*/ 17 h 37"/>
              <a:gd name="T10" fmla="*/ 3 w 37"/>
              <a:gd name="T11" fmla="*/ 20 h 37"/>
              <a:gd name="T12" fmla="*/ 2 w 37"/>
              <a:gd name="T13" fmla="*/ 21 h 37"/>
              <a:gd name="T14" fmla="*/ 1 w 37"/>
              <a:gd name="T15" fmla="*/ 24 h 37"/>
              <a:gd name="T16" fmla="*/ 3 w 37"/>
              <a:gd name="T17" fmla="*/ 26 h 37"/>
              <a:gd name="T18" fmla="*/ 5 w 37"/>
              <a:gd name="T19" fmla="*/ 26 h 37"/>
              <a:gd name="T20" fmla="*/ 5 w 37"/>
              <a:gd name="T21" fmla="*/ 29 h 37"/>
              <a:gd name="T22" fmla="*/ 6 w 37"/>
              <a:gd name="T23" fmla="*/ 32 h 37"/>
              <a:gd name="T24" fmla="*/ 9 w 37"/>
              <a:gd name="T25" fmla="*/ 33 h 37"/>
              <a:gd name="T26" fmla="*/ 12 w 37"/>
              <a:gd name="T27" fmla="*/ 32 h 37"/>
              <a:gd name="T28" fmla="*/ 12 w 37"/>
              <a:gd name="T29" fmla="*/ 34 h 37"/>
              <a:gd name="T30" fmla="*/ 15 w 37"/>
              <a:gd name="T31" fmla="*/ 37 h 37"/>
              <a:gd name="T32" fmla="*/ 17 w 37"/>
              <a:gd name="T33" fmla="*/ 35 h 37"/>
              <a:gd name="T34" fmla="*/ 20 w 37"/>
              <a:gd name="T35" fmla="*/ 34 h 37"/>
              <a:gd name="T36" fmla="*/ 21 w 37"/>
              <a:gd name="T37" fmla="*/ 35 h 37"/>
              <a:gd name="T38" fmla="*/ 24 w 37"/>
              <a:gd name="T39" fmla="*/ 36 h 37"/>
              <a:gd name="T40" fmla="*/ 26 w 37"/>
              <a:gd name="T41" fmla="*/ 34 h 37"/>
              <a:gd name="T42" fmla="*/ 27 w 37"/>
              <a:gd name="T43" fmla="*/ 31 h 37"/>
              <a:gd name="T44" fmla="*/ 29 w 37"/>
              <a:gd name="T45" fmla="*/ 32 h 37"/>
              <a:gd name="T46" fmla="*/ 32 w 37"/>
              <a:gd name="T47" fmla="*/ 31 h 37"/>
              <a:gd name="T48" fmla="*/ 33 w 37"/>
              <a:gd name="T49" fmla="*/ 28 h 37"/>
              <a:gd name="T50" fmla="*/ 32 w 37"/>
              <a:gd name="T51" fmla="*/ 25 h 37"/>
              <a:gd name="T52" fmla="*/ 35 w 37"/>
              <a:gd name="T53" fmla="*/ 24 h 37"/>
              <a:gd name="T54" fmla="*/ 37 w 37"/>
              <a:gd name="T55" fmla="*/ 22 h 37"/>
              <a:gd name="T56" fmla="*/ 36 w 37"/>
              <a:gd name="T57" fmla="*/ 19 h 37"/>
              <a:gd name="T58" fmla="*/ 34 w 37"/>
              <a:gd name="T59" fmla="*/ 17 h 37"/>
              <a:gd name="T60" fmla="*/ 35 w 37"/>
              <a:gd name="T61" fmla="*/ 15 h 37"/>
              <a:gd name="T62" fmla="*/ 36 w 37"/>
              <a:gd name="T63" fmla="*/ 12 h 37"/>
              <a:gd name="T64" fmla="*/ 34 w 37"/>
              <a:gd name="T65" fmla="*/ 11 h 37"/>
              <a:gd name="T66" fmla="*/ 31 w 37"/>
              <a:gd name="T67" fmla="*/ 9 h 37"/>
              <a:gd name="T68" fmla="*/ 32 w 37"/>
              <a:gd name="T69" fmla="*/ 7 h 37"/>
              <a:gd name="T70" fmla="*/ 31 w 37"/>
              <a:gd name="T71" fmla="*/ 4 h 37"/>
              <a:gd name="T72" fmla="*/ 28 w 37"/>
              <a:gd name="T73" fmla="*/ 4 h 37"/>
              <a:gd name="T74" fmla="*/ 25 w 37"/>
              <a:gd name="T75" fmla="*/ 4 h 37"/>
              <a:gd name="T76" fmla="*/ 25 w 37"/>
              <a:gd name="T77" fmla="*/ 2 h 37"/>
              <a:gd name="T78" fmla="*/ 22 w 37"/>
              <a:gd name="T79" fmla="*/ 0 h 37"/>
              <a:gd name="T80" fmla="*/ 20 w 37"/>
              <a:gd name="T81" fmla="*/ 1 h 37"/>
              <a:gd name="T82" fmla="*/ 17 w 37"/>
              <a:gd name="T83" fmla="*/ 3 h 37"/>
              <a:gd name="T84" fmla="*/ 16 w 37"/>
              <a:gd name="T85" fmla="*/ 1 h 37"/>
              <a:gd name="T86" fmla="*/ 13 w 37"/>
              <a:gd name="T87" fmla="*/ 0 h 37"/>
              <a:gd name="T88" fmla="*/ 11 w 37"/>
              <a:gd name="T89" fmla="*/ 3 h 37"/>
              <a:gd name="T90" fmla="*/ 10 w 37"/>
              <a:gd name="T91" fmla="*/ 6 h 37"/>
              <a:gd name="T92" fmla="*/ 8 w 37"/>
              <a:gd name="T93" fmla="*/ 5 h 37"/>
              <a:gd name="T94" fmla="*/ 5 w 37"/>
              <a:gd name="T95" fmla="*/ 6 h 37"/>
              <a:gd name="T96" fmla="*/ 4 w 37"/>
              <a:gd name="T97" fmla="*/ 9 h 37"/>
              <a:gd name="T98" fmla="*/ 15 w 37"/>
              <a:gd name="T99" fmla="*/ 8 h 37"/>
              <a:gd name="T100" fmla="*/ 29 w 37"/>
              <a:gd name="T101" fmla="*/ 15 h 37"/>
              <a:gd name="T102" fmla="*/ 22 w 37"/>
              <a:gd name="T103" fmla="*/ 29 h 37"/>
              <a:gd name="T104" fmla="*/ 8 w 37"/>
              <a:gd name="T105" fmla="*/ 22 h 37"/>
              <a:gd name="T106" fmla="*/ 15 w 37"/>
              <a:gd name="T10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37">
                <a:moveTo>
                  <a:pt x="4" y="9"/>
                </a:moveTo>
                <a:cubicBezTo>
                  <a:pt x="5" y="9"/>
                  <a:pt x="5" y="11"/>
                  <a:pt x="5" y="12"/>
                </a:cubicBezTo>
                <a:cubicBezTo>
                  <a:pt x="4" y="12"/>
                  <a:pt x="3" y="12"/>
                  <a:pt x="2" y="12"/>
                </a:cubicBezTo>
                <a:cubicBezTo>
                  <a:pt x="1" y="12"/>
                  <a:pt x="0" y="13"/>
                  <a:pt x="0" y="14"/>
                </a:cubicBezTo>
                <a:cubicBezTo>
                  <a:pt x="0" y="16"/>
                  <a:pt x="0" y="17"/>
                  <a:pt x="1" y="17"/>
                </a:cubicBezTo>
                <a:cubicBezTo>
                  <a:pt x="2" y="17"/>
                  <a:pt x="3" y="19"/>
                  <a:pt x="3" y="20"/>
                </a:cubicBezTo>
                <a:cubicBezTo>
                  <a:pt x="3" y="20"/>
                  <a:pt x="2" y="21"/>
                  <a:pt x="2" y="21"/>
                </a:cubicBezTo>
                <a:cubicBezTo>
                  <a:pt x="1" y="21"/>
                  <a:pt x="0" y="23"/>
                  <a:pt x="1" y="24"/>
                </a:cubicBezTo>
                <a:cubicBezTo>
                  <a:pt x="1" y="25"/>
                  <a:pt x="2" y="26"/>
                  <a:pt x="3" y="26"/>
                </a:cubicBezTo>
                <a:cubicBezTo>
                  <a:pt x="4" y="26"/>
                  <a:pt x="5" y="26"/>
                  <a:pt x="5" y="26"/>
                </a:cubicBezTo>
                <a:cubicBezTo>
                  <a:pt x="6" y="27"/>
                  <a:pt x="6" y="28"/>
                  <a:pt x="5" y="29"/>
                </a:cubicBezTo>
                <a:cubicBezTo>
                  <a:pt x="5" y="30"/>
                  <a:pt x="5" y="31"/>
                  <a:pt x="6" y="32"/>
                </a:cubicBezTo>
                <a:cubicBezTo>
                  <a:pt x="7" y="33"/>
                  <a:pt x="8" y="33"/>
                  <a:pt x="9" y="33"/>
                </a:cubicBezTo>
                <a:cubicBezTo>
                  <a:pt x="10" y="32"/>
                  <a:pt x="11" y="32"/>
                  <a:pt x="12" y="32"/>
                </a:cubicBezTo>
                <a:cubicBezTo>
                  <a:pt x="12" y="32"/>
                  <a:pt x="13" y="33"/>
                  <a:pt x="12" y="34"/>
                </a:cubicBezTo>
                <a:cubicBezTo>
                  <a:pt x="12" y="35"/>
                  <a:pt x="13" y="36"/>
                  <a:pt x="15" y="37"/>
                </a:cubicBezTo>
                <a:cubicBezTo>
                  <a:pt x="16" y="37"/>
                  <a:pt x="17" y="36"/>
                  <a:pt x="17" y="35"/>
                </a:cubicBezTo>
                <a:cubicBezTo>
                  <a:pt x="18" y="34"/>
                  <a:pt x="19" y="34"/>
                  <a:pt x="20" y="34"/>
                </a:cubicBezTo>
                <a:cubicBezTo>
                  <a:pt x="20" y="34"/>
                  <a:pt x="21" y="34"/>
                  <a:pt x="21" y="35"/>
                </a:cubicBezTo>
                <a:cubicBezTo>
                  <a:pt x="22" y="36"/>
                  <a:pt x="23" y="37"/>
                  <a:pt x="24" y="36"/>
                </a:cubicBezTo>
                <a:cubicBezTo>
                  <a:pt x="26" y="36"/>
                  <a:pt x="26" y="35"/>
                  <a:pt x="26" y="34"/>
                </a:cubicBezTo>
                <a:cubicBezTo>
                  <a:pt x="26" y="33"/>
                  <a:pt x="27" y="31"/>
                  <a:pt x="27" y="31"/>
                </a:cubicBezTo>
                <a:cubicBezTo>
                  <a:pt x="28" y="31"/>
                  <a:pt x="29" y="31"/>
                  <a:pt x="29" y="32"/>
                </a:cubicBezTo>
                <a:cubicBezTo>
                  <a:pt x="30" y="32"/>
                  <a:pt x="32" y="32"/>
                  <a:pt x="32" y="31"/>
                </a:cubicBezTo>
                <a:cubicBezTo>
                  <a:pt x="33" y="30"/>
                  <a:pt x="34" y="28"/>
                  <a:pt x="33" y="28"/>
                </a:cubicBezTo>
                <a:cubicBezTo>
                  <a:pt x="32" y="27"/>
                  <a:pt x="32" y="25"/>
                  <a:pt x="32" y="25"/>
                </a:cubicBezTo>
                <a:cubicBezTo>
                  <a:pt x="33" y="24"/>
                  <a:pt x="34" y="24"/>
                  <a:pt x="35" y="24"/>
                </a:cubicBezTo>
                <a:cubicBezTo>
                  <a:pt x="36" y="24"/>
                  <a:pt x="37" y="24"/>
                  <a:pt x="37" y="22"/>
                </a:cubicBezTo>
                <a:cubicBezTo>
                  <a:pt x="37" y="21"/>
                  <a:pt x="37" y="20"/>
                  <a:pt x="36" y="19"/>
                </a:cubicBezTo>
                <a:cubicBezTo>
                  <a:pt x="35" y="19"/>
                  <a:pt x="34" y="18"/>
                  <a:pt x="34" y="17"/>
                </a:cubicBezTo>
                <a:cubicBezTo>
                  <a:pt x="34" y="16"/>
                  <a:pt x="35" y="16"/>
                  <a:pt x="35" y="15"/>
                </a:cubicBezTo>
                <a:cubicBezTo>
                  <a:pt x="36" y="15"/>
                  <a:pt x="37" y="14"/>
                  <a:pt x="36" y="12"/>
                </a:cubicBezTo>
                <a:cubicBezTo>
                  <a:pt x="36" y="11"/>
                  <a:pt x="35" y="10"/>
                  <a:pt x="34" y="11"/>
                </a:cubicBezTo>
                <a:cubicBezTo>
                  <a:pt x="33" y="11"/>
                  <a:pt x="31" y="10"/>
                  <a:pt x="31" y="9"/>
                </a:cubicBezTo>
                <a:cubicBezTo>
                  <a:pt x="31" y="9"/>
                  <a:pt x="31" y="8"/>
                  <a:pt x="32" y="7"/>
                </a:cubicBezTo>
                <a:cubicBezTo>
                  <a:pt x="32" y="7"/>
                  <a:pt x="32" y="5"/>
                  <a:pt x="31" y="4"/>
                </a:cubicBezTo>
                <a:cubicBezTo>
                  <a:pt x="30" y="3"/>
                  <a:pt x="29" y="3"/>
                  <a:pt x="28" y="4"/>
                </a:cubicBezTo>
                <a:cubicBezTo>
                  <a:pt x="27" y="5"/>
                  <a:pt x="26" y="5"/>
                  <a:pt x="25" y="4"/>
                </a:cubicBezTo>
                <a:cubicBezTo>
                  <a:pt x="25" y="4"/>
                  <a:pt x="24" y="3"/>
                  <a:pt x="25" y="2"/>
                </a:cubicBezTo>
                <a:cubicBezTo>
                  <a:pt x="25" y="1"/>
                  <a:pt x="24" y="0"/>
                  <a:pt x="22" y="0"/>
                </a:cubicBezTo>
                <a:cubicBezTo>
                  <a:pt x="21" y="0"/>
                  <a:pt x="20" y="0"/>
                  <a:pt x="20" y="1"/>
                </a:cubicBezTo>
                <a:cubicBezTo>
                  <a:pt x="19" y="2"/>
                  <a:pt x="18" y="3"/>
                  <a:pt x="17" y="3"/>
                </a:cubicBezTo>
                <a:cubicBezTo>
                  <a:pt x="17" y="3"/>
                  <a:pt x="16" y="2"/>
                  <a:pt x="16" y="1"/>
                </a:cubicBezTo>
                <a:cubicBezTo>
                  <a:pt x="15" y="0"/>
                  <a:pt x="14" y="0"/>
                  <a:pt x="13" y="0"/>
                </a:cubicBezTo>
                <a:cubicBezTo>
                  <a:pt x="11" y="1"/>
                  <a:pt x="11" y="2"/>
                  <a:pt x="11" y="3"/>
                </a:cubicBezTo>
                <a:cubicBezTo>
                  <a:pt x="11" y="4"/>
                  <a:pt x="10" y="5"/>
                  <a:pt x="10" y="6"/>
                </a:cubicBezTo>
                <a:cubicBezTo>
                  <a:pt x="9" y="6"/>
                  <a:pt x="8" y="6"/>
                  <a:pt x="8" y="5"/>
                </a:cubicBezTo>
                <a:cubicBezTo>
                  <a:pt x="7" y="4"/>
                  <a:pt x="5" y="5"/>
                  <a:pt x="5" y="6"/>
                </a:cubicBezTo>
                <a:cubicBezTo>
                  <a:pt x="4" y="7"/>
                  <a:pt x="3" y="8"/>
                  <a:pt x="4" y="9"/>
                </a:cubicBezTo>
                <a:close/>
                <a:moveTo>
                  <a:pt x="15" y="8"/>
                </a:moveTo>
                <a:cubicBezTo>
                  <a:pt x="21" y="6"/>
                  <a:pt x="27" y="9"/>
                  <a:pt x="29" y="15"/>
                </a:cubicBezTo>
                <a:cubicBezTo>
                  <a:pt x="31" y="21"/>
                  <a:pt x="27" y="27"/>
                  <a:pt x="22" y="29"/>
                </a:cubicBezTo>
                <a:cubicBezTo>
                  <a:pt x="16" y="30"/>
                  <a:pt x="10" y="27"/>
                  <a:pt x="8" y="22"/>
                </a:cubicBezTo>
                <a:cubicBezTo>
                  <a:pt x="6" y="16"/>
                  <a:pt x="10" y="10"/>
                  <a:pt x="15" y="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95" name="Freeform 304"/>
          <p:cNvSpPr>
            <a:spLocks noEditPoints="1"/>
          </p:cNvSpPr>
          <p:nvPr/>
        </p:nvSpPr>
        <p:spPr bwMode="auto">
          <a:xfrm>
            <a:off x="2566152" y="974797"/>
            <a:ext cx="114074" cy="110719"/>
          </a:xfrm>
          <a:custGeom>
            <a:avLst/>
            <a:gdLst>
              <a:gd name="T0" fmla="*/ 3 w 29"/>
              <a:gd name="T1" fmla="*/ 7 h 28"/>
              <a:gd name="T2" fmla="*/ 4 w 29"/>
              <a:gd name="T3" fmla="*/ 9 h 28"/>
              <a:gd name="T4" fmla="*/ 2 w 29"/>
              <a:gd name="T5" fmla="*/ 9 h 28"/>
              <a:gd name="T6" fmla="*/ 0 w 29"/>
              <a:gd name="T7" fmla="*/ 11 h 28"/>
              <a:gd name="T8" fmla="*/ 1 w 29"/>
              <a:gd name="T9" fmla="*/ 13 h 28"/>
              <a:gd name="T10" fmla="*/ 3 w 29"/>
              <a:gd name="T11" fmla="*/ 15 h 28"/>
              <a:gd name="T12" fmla="*/ 1 w 29"/>
              <a:gd name="T13" fmla="*/ 16 h 28"/>
              <a:gd name="T14" fmla="*/ 1 w 29"/>
              <a:gd name="T15" fmla="*/ 19 h 28"/>
              <a:gd name="T16" fmla="*/ 3 w 29"/>
              <a:gd name="T17" fmla="*/ 20 h 28"/>
              <a:gd name="T18" fmla="*/ 4 w 29"/>
              <a:gd name="T19" fmla="*/ 20 h 28"/>
              <a:gd name="T20" fmla="*/ 4 w 29"/>
              <a:gd name="T21" fmla="*/ 23 h 28"/>
              <a:gd name="T22" fmla="*/ 5 w 29"/>
              <a:gd name="T23" fmla="*/ 25 h 28"/>
              <a:gd name="T24" fmla="*/ 7 w 29"/>
              <a:gd name="T25" fmla="*/ 25 h 28"/>
              <a:gd name="T26" fmla="*/ 9 w 29"/>
              <a:gd name="T27" fmla="*/ 25 h 28"/>
              <a:gd name="T28" fmla="*/ 10 w 29"/>
              <a:gd name="T29" fmla="*/ 27 h 28"/>
              <a:gd name="T30" fmla="*/ 11 w 29"/>
              <a:gd name="T31" fmla="*/ 28 h 28"/>
              <a:gd name="T32" fmla="*/ 13 w 29"/>
              <a:gd name="T33" fmla="*/ 27 h 28"/>
              <a:gd name="T34" fmla="*/ 15 w 29"/>
              <a:gd name="T35" fmla="*/ 26 h 28"/>
              <a:gd name="T36" fmla="*/ 17 w 29"/>
              <a:gd name="T37" fmla="*/ 27 h 28"/>
              <a:gd name="T38" fmla="*/ 19 w 29"/>
              <a:gd name="T39" fmla="*/ 28 h 28"/>
              <a:gd name="T40" fmla="*/ 20 w 29"/>
              <a:gd name="T41" fmla="*/ 26 h 28"/>
              <a:gd name="T42" fmla="*/ 21 w 29"/>
              <a:gd name="T43" fmla="*/ 24 h 28"/>
              <a:gd name="T44" fmla="*/ 23 w 29"/>
              <a:gd name="T45" fmla="*/ 24 h 28"/>
              <a:gd name="T46" fmla="*/ 25 w 29"/>
              <a:gd name="T47" fmla="*/ 24 h 28"/>
              <a:gd name="T48" fmla="*/ 25 w 29"/>
              <a:gd name="T49" fmla="*/ 21 h 28"/>
              <a:gd name="T50" fmla="*/ 25 w 29"/>
              <a:gd name="T51" fmla="*/ 19 h 28"/>
              <a:gd name="T52" fmla="*/ 27 w 29"/>
              <a:gd name="T53" fmla="*/ 19 h 28"/>
              <a:gd name="T54" fmla="*/ 29 w 29"/>
              <a:gd name="T55" fmla="*/ 17 h 28"/>
              <a:gd name="T56" fmla="*/ 28 w 29"/>
              <a:gd name="T57" fmla="*/ 15 h 28"/>
              <a:gd name="T58" fmla="*/ 26 w 29"/>
              <a:gd name="T59" fmla="*/ 13 h 28"/>
              <a:gd name="T60" fmla="*/ 27 w 29"/>
              <a:gd name="T61" fmla="*/ 12 h 28"/>
              <a:gd name="T62" fmla="*/ 28 w 29"/>
              <a:gd name="T63" fmla="*/ 10 h 28"/>
              <a:gd name="T64" fmla="*/ 26 w 29"/>
              <a:gd name="T65" fmla="*/ 8 h 28"/>
              <a:gd name="T66" fmla="*/ 24 w 29"/>
              <a:gd name="T67" fmla="*/ 7 h 28"/>
              <a:gd name="T68" fmla="*/ 25 w 29"/>
              <a:gd name="T69" fmla="*/ 6 h 28"/>
              <a:gd name="T70" fmla="*/ 24 w 29"/>
              <a:gd name="T71" fmla="*/ 3 h 28"/>
              <a:gd name="T72" fmla="*/ 22 w 29"/>
              <a:gd name="T73" fmla="*/ 3 h 28"/>
              <a:gd name="T74" fmla="*/ 19 w 29"/>
              <a:gd name="T75" fmla="*/ 3 h 28"/>
              <a:gd name="T76" fmla="*/ 19 w 29"/>
              <a:gd name="T77" fmla="*/ 2 h 28"/>
              <a:gd name="T78" fmla="*/ 17 w 29"/>
              <a:gd name="T79" fmla="*/ 0 h 28"/>
              <a:gd name="T80" fmla="*/ 15 w 29"/>
              <a:gd name="T81" fmla="*/ 1 h 28"/>
              <a:gd name="T82" fmla="*/ 13 w 29"/>
              <a:gd name="T83" fmla="*/ 2 h 28"/>
              <a:gd name="T84" fmla="*/ 12 w 29"/>
              <a:gd name="T85" fmla="*/ 1 h 28"/>
              <a:gd name="T86" fmla="*/ 10 w 29"/>
              <a:gd name="T87" fmla="*/ 0 h 28"/>
              <a:gd name="T88" fmla="*/ 9 w 29"/>
              <a:gd name="T89" fmla="*/ 2 h 28"/>
              <a:gd name="T90" fmla="*/ 8 w 29"/>
              <a:gd name="T91" fmla="*/ 4 h 28"/>
              <a:gd name="T92" fmla="*/ 6 w 29"/>
              <a:gd name="T93" fmla="*/ 4 h 28"/>
              <a:gd name="T94" fmla="*/ 4 w 29"/>
              <a:gd name="T95" fmla="*/ 4 h 28"/>
              <a:gd name="T96" fmla="*/ 3 w 29"/>
              <a:gd name="T97" fmla="*/ 7 h 28"/>
              <a:gd name="T98" fmla="*/ 12 w 29"/>
              <a:gd name="T99" fmla="*/ 6 h 28"/>
              <a:gd name="T100" fmla="*/ 22 w 29"/>
              <a:gd name="T101" fmla="*/ 12 h 28"/>
              <a:gd name="T102" fmla="*/ 17 w 29"/>
              <a:gd name="T103" fmla="*/ 22 h 28"/>
              <a:gd name="T104" fmla="*/ 6 w 29"/>
              <a:gd name="T105" fmla="*/ 17 h 28"/>
              <a:gd name="T106" fmla="*/ 12 w 29"/>
              <a:gd name="T10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28">
                <a:moveTo>
                  <a:pt x="3" y="7"/>
                </a:moveTo>
                <a:cubicBezTo>
                  <a:pt x="4" y="7"/>
                  <a:pt x="4" y="9"/>
                  <a:pt x="4" y="9"/>
                </a:cubicBezTo>
                <a:cubicBezTo>
                  <a:pt x="4" y="9"/>
                  <a:pt x="3" y="10"/>
                  <a:pt x="2" y="9"/>
                </a:cubicBezTo>
                <a:cubicBezTo>
                  <a:pt x="1" y="9"/>
                  <a:pt x="0" y="10"/>
                  <a:pt x="0" y="11"/>
                </a:cubicBezTo>
                <a:cubicBezTo>
                  <a:pt x="0" y="12"/>
                  <a:pt x="0" y="13"/>
                  <a:pt x="1" y="13"/>
                </a:cubicBezTo>
                <a:cubicBezTo>
                  <a:pt x="2" y="13"/>
                  <a:pt x="3" y="15"/>
                  <a:pt x="3" y="15"/>
                </a:cubicBezTo>
                <a:cubicBezTo>
                  <a:pt x="3" y="16"/>
                  <a:pt x="2" y="16"/>
                  <a:pt x="1" y="16"/>
                </a:cubicBezTo>
                <a:cubicBezTo>
                  <a:pt x="1" y="17"/>
                  <a:pt x="0" y="18"/>
                  <a:pt x="1" y="19"/>
                </a:cubicBezTo>
                <a:cubicBezTo>
                  <a:pt x="1" y="20"/>
                  <a:pt x="2" y="20"/>
                  <a:pt x="3" y="20"/>
                </a:cubicBezTo>
                <a:cubicBezTo>
                  <a:pt x="3" y="20"/>
                  <a:pt x="4" y="20"/>
                  <a:pt x="4" y="20"/>
                </a:cubicBezTo>
                <a:cubicBezTo>
                  <a:pt x="4" y="21"/>
                  <a:pt x="5" y="22"/>
                  <a:pt x="4" y="23"/>
                </a:cubicBezTo>
                <a:cubicBezTo>
                  <a:pt x="4" y="23"/>
                  <a:pt x="4" y="24"/>
                  <a:pt x="5" y="25"/>
                </a:cubicBezTo>
                <a:cubicBezTo>
                  <a:pt x="5" y="26"/>
                  <a:pt x="7" y="26"/>
                  <a:pt x="7" y="25"/>
                </a:cubicBezTo>
                <a:cubicBezTo>
                  <a:pt x="8" y="25"/>
                  <a:pt x="9" y="25"/>
                  <a:pt x="9" y="25"/>
                </a:cubicBezTo>
                <a:cubicBezTo>
                  <a:pt x="10" y="25"/>
                  <a:pt x="10" y="26"/>
                  <a:pt x="10" y="27"/>
                </a:cubicBezTo>
                <a:cubicBezTo>
                  <a:pt x="10" y="27"/>
                  <a:pt x="10" y="28"/>
                  <a:pt x="11" y="28"/>
                </a:cubicBezTo>
                <a:cubicBezTo>
                  <a:pt x="12" y="28"/>
                  <a:pt x="13" y="28"/>
                  <a:pt x="13" y="27"/>
                </a:cubicBezTo>
                <a:cubicBezTo>
                  <a:pt x="14" y="27"/>
                  <a:pt x="15" y="26"/>
                  <a:pt x="15" y="26"/>
                </a:cubicBezTo>
                <a:cubicBezTo>
                  <a:pt x="16" y="26"/>
                  <a:pt x="16" y="26"/>
                  <a:pt x="17" y="27"/>
                </a:cubicBezTo>
                <a:cubicBezTo>
                  <a:pt x="17" y="28"/>
                  <a:pt x="18" y="28"/>
                  <a:pt x="19" y="28"/>
                </a:cubicBezTo>
                <a:cubicBezTo>
                  <a:pt x="20" y="28"/>
                  <a:pt x="20" y="27"/>
                  <a:pt x="20" y="26"/>
                </a:cubicBezTo>
                <a:cubicBezTo>
                  <a:pt x="20" y="25"/>
                  <a:pt x="21" y="24"/>
                  <a:pt x="21" y="24"/>
                </a:cubicBezTo>
                <a:cubicBezTo>
                  <a:pt x="21" y="24"/>
                  <a:pt x="22" y="24"/>
                  <a:pt x="23" y="24"/>
                </a:cubicBezTo>
                <a:cubicBezTo>
                  <a:pt x="23" y="25"/>
                  <a:pt x="24" y="25"/>
                  <a:pt x="25" y="24"/>
                </a:cubicBezTo>
                <a:cubicBezTo>
                  <a:pt x="26" y="23"/>
                  <a:pt x="26" y="22"/>
                  <a:pt x="25" y="21"/>
                </a:cubicBezTo>
                <a:cubicBezTo>
                  <a:pt x="25" y="21"/>
                  <a:pt x="25" y="20"/>
                  <a:pt x="25" y="19"/>
                </a:cubicBezTo>
                <a:cubicBezTo>
                  <a:pt x="25" y="19"/>
                  <a:pt x="26" y="19"/>
                  <a:pt x="27" y="19"/>
                </a:cubicBezTo>
                <a:cubicBezTo>
                  <a:pt x="28" y="19"/>
                  <a:pt x="28" y="18"/>
                  <a:pt x="29" y="17"/>
                </a:cubicBezTo>
                <a:cubicBezTo>
                  <a:pt x="29" y="16"/>
                  <a:pt x="28" y="15"/>
                  <a:pt x="28" y="15"/>
                </a:cubicBezTo>
                <a:cubicBezTo>
                  <a:pt x="27" y="15"/>
                  <a:pt x="26" y="14"/>
                  <a:pt x="26" y="13"/>
                </a:cubicBezTo>
                <a:cubicBezTo>
                  <a:pt x="26" y="13"/>
                  <a:pt x="27" y="12"/>
                  <a:pt x="27" y="12"/>
                </a:cubicBezTo>
                <a:cubicBezTo>
                  <a:pt x="28" y="12"/>
                  <a:pt x="28" y="11"/>
                  <a:pt x="28" y="10"/>
                </a:cubicBezTo>
                <a:cubicBezTo>
                  <a:pt x="28" y="9"/>
                  <a:pt x="27" y="8"/>
                  <a:pt x="26" y="8"/>
                </a:cubicBezTo>
                <a:cubicBezTo>
                  <a:pt x="26" y="9"/>
                  <a:pt x="24" y="8"/>
                  <a:pt x="24" y="7"/>
                </a:cubicBezTo>
                <a:cubicBezTo>
                  <a:pt x="24" y="7"/>
                  <a:pt x="24" y="6"/>
                  <a:pt x="25" y="6"/>
                </a:cubicBezTo>
                <a:cubicBezTo>
                  <a:pt x="25" y="5"/>
                  <a:pt x="25" y="4"/>
                  <a:pt x="24" y="3"/>
                </a:cubicBezTo>
                <a:cubicBezTo>
                  <a:pt x="23" y="3"/>
                  <a:pt x="22" y="3"/>
                  <a:pt x="22" y="3"/>
                </a:cubicBezTo>
                <a:cubicBezTo>
                  <a:pt x="21" y="4"/>
                  <a:pt x="20" y="4"/>
                  <a:pt x="19" y="3"/>
                </a:cubicBezTo>
                <a:cubicBezTo>
                  <a:pt x="19" y="3"/>
                  <a:pt x="19" y="2"/>
                  <a:pt x="19" y="2"/>
                </a:cubicBezTo>
                <a:cubicBezTo>
                  <a:pt x="19" y="1"/>
                  <a:pt x="18" y="0"/>
                  <a:pt x="17" y="0"/>
                </a:cubicBezTo>
                <a:cubicBezTo>
                  <a:pt x="16" y="0"/>
                  <a:pt x="15" y="0"/>
                  <a:pt x="15" y="1"/>
                </a:cubicBezTo>
                <a:cubicBezTo>
                  <a:pt x="15" y="2"/>
                  <a:pt x="14" y="2"/>
                  <a:pt x="13" y="2"/>
                </a:cubicBezTo>
                <a:cubicBezTo>
                  <a:pt x="13" y="2"/>
                  <a:pt x="12" y="2"/>
                  <a:pt x="12" y="1"/>
                </a:cubicBezTo>
                <a:cubicBezTo>
                  <a:pt x="12" y="0"/>
                  <a:pt x="11" y="0"/>
                  <a:pt x="10" y="0"/>
                </a:cubicBezTo>
                <a:cubicBezTo>
                  <a:pt x="9" y="1"/>
                  <a:pt x="8" y="2"/>
                  <a:pt x="9" y="2"/>
                </a:cubicBezTo>
                <a:cubicBezTo>
                  <a:pt x="9" y="3"/>
                  <a:pt x="8" y="4"/>
                  <a:pt x="8" y="4"/>
                </a:cubicBezTo>
                <a:cubicBezTo>
                  <a:pt x="7" y="5"/>
                  <a:pt x="7" y="4"/>
                  <a:pt x="6" y="4"/>
                </a:cubicBezTo>
                <a:cubicBezTo>
                  <a:pt x="5" y="3"/>
                  <a:pt x="4" y="4"/>
                  <a:pt x="4" y="4"/>
                </a:cubicBezTo>
                <a:cubicBezTo>
                  <a:pt x="3" y="5"/>
                  <a:pt x="3" y="6"/>
                  <a:pt x="3" y="7"/>
                </a:cubicBezTo>
                <a:close/>
                <a:moveTo>
                  <a:pt x="12" y="6"/>
                </a:moveTo>
                <a:cubicBezTo>
                  <a:pt x="16" y="5"/>
                  <a:pt x="21" y="7"/>
                  <a:pt x="22" y="12"/>
                </a:cubicBezTo>
                <a:cubicBezTo>
                  <a:pt x="24" y="16"/>
                  <a:pt x="21" y="21"/>
                  <a:pt x="17" y="22"/>
                </a:cubicBezTo>
                <a:cubicBezTo>
                  <a:pt x="13" y="23"/>
                  <a:pt x="8" y="21"/>
                  <a:pt x="6" y="17"/>
                </a:cubicBezTo>
                <a:cubicBezTo>
                  <a:pt x="5" y="12"/>
                  <a:pt x="7" y="8"/>
                  <a:pt x="12" y="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96" name="Freeform 305"/>
          <p:cNvSpPr>
            <a:spLocks noEditPoints="1"/>
          </p:cNvSpPr>
          <p:nvPr/>
        </p:nvSpPr>
        <p:spPr bwMode="auto">
          <a:xfrm>
            <a:off x="2302775" y="874143"/>
            <a:ext cx="144270" cy="144270"/>
          </a:xfrm>
          <a:custGeom>
            <a:avLst/>
            <a:gdLst>
              <a:gd name="T0" fmla="*/ 31 w 36"/>
              <a:gd name="T1" fmla="*/ 27 h 36"/>
              <a:gd name="T2" fmla="*/ 31 w 36"/>
              <a:gd name="T3" fmla="*/ 24 h 36"/>
              <a:gd name="T4" fmla="*/ 33 w 36"/>
              <a:gd name="T5" fmla="*/ 24 h 36"/>
              <a:gd name="T6" fmla="*/ 35 w 36"/>
              <a:gd name="T7" fmla="*/ 22 h 36"/>
              <a:gd name="T8" fmla="*/ 34 w 36"/>
              <a:gd name="T9" fmla="*/ 19 h 36"/>
              <a:gd name="T10" fmla="*/ 33 w 36"/>
              <a:gd name="T11" fmla="*/ 17 h 36"/>
              <a:gd name="T12" fmla="*/ 34 w 36"/>
              <a:gd name="T13" fmla="*/ 15 h 36"/>
              <a:gd name="T14" fmla="*/ 35 w 36"/>
              <a:gd name="T15" fmla="*/ 12 h 36"/>
              <a:gd name="T16" fmla="*/ 33 w 36"/>
              <a:gd name="T17" fmla="*/ 11 h 36"/>
              <a:gd name="T18" fmla="*/ 30 w 36"/>
              <a:gd name="T19" fmla="*/ 10 h 36"/>
              <a:gd name="T20" fmla="*/ 31 w 36"/>
              <a:gd name="T21" fmla="*/ 7 h 36"/>
              <a:gd name="T22" fmla="*/ 30 w 36"/>
              <a:gd name="T23" fmla="*/ 5 h 36"/>
              <a:gd name="T24" fmla="*/ 27 w 36"/>
              <a:gd name="T25" fmla="*/ 4 h 36"/>
              <a:gd name="T26" fmla="*/ 25 w 36"/>
              <a:gd name="T27" fmla="*/ 5 h 36"/>
              <a:gd name="T28" fmla="*/ 24 w 36"/>
              <a:gd name="T29" fmla="*/ 2 h 36"/>
              <a:gd name="T30" fmla="*/ 22 w 36"/>
              <a:gd name="T31" fmla="*/ 0 h 36"/>
              <a:gd name="T32" fmla="*/ 19 w 36"/>
              <a:gd name="T33" fmla="*/ 1 h 36"/>
              <a:gd name="T34" fmla="*/ 17 w 36"/>
              <a:gd name="T35" fmla="*/ 3 h 36"/>
              <a:gd name="T36" fmla="*/ 15 w 36"/>
              <a:gd name="T37" fmla="*/ 2 h 36"/>
              <a:gd name="T38" fmla="*/ 13 w 36"/>
              <a:gd name="T39" fmla="*/ 1 h 36"/>
              <a:gd name="T40" fmla="*/ 11 w 36"/>
              <a:gd name="T41" fmla="*/ 3 h 36"/>
              <a:gd name="T42" fmla="*/ 10 w 36"/>
              <a:gd name="T43" fmla="*/ 6 h 36"/>
              <a:gd name="T44" fmla="*/ 8 w 36"/>
              <a:gd name="T45" fmla="*/ 5 h 36"/>
              <a:gd name="T46" fmla="*/ 5 w 36"/>
              <a:gd name="T47" fmla="*/ 6 h 36"/>
              <a:gd name="T48" fmla="*/ 4 w 36"/>
              <a:gd name="T49" fmla="*/ 8 h 36"/>
              <a:gd name="T50" fmla="*/ 5 w 36"/>
              <a:gd name="T51" fmla="*/ 11 h 36"/>
              <a:gd name="T52" fmla="*/ 2 w 36"/>
              <a:gd name="T53" fmla="*/ 12 h 36"/>
              <a:gd name="T54" fmla="*/ 0 w 36"/>
              <a:gd name="T55" fmla="*/ 14 h 36"/>
              <a:gd name="T56" fmla="*/ 1 w 36"/>
              <a:gd name="T57" fmla="*/ 16 h 36"/>
              <a:gd name="T58" fmla="*/ 3 w 36"/>
              <a:gd name="T59" fmla="*/ 19 h 36"/>
              <a:gd name="T60" fmla="*/ 2 w 36"/>
              <a:gd name="T61" fmla="*/ 20 h 36"/>
              <a:gd name="T62" fmla="*/ 1 w 36"/>
              <a:gd name="T63" fmla="*/ 23 h 36"/>
              <a:gd name="T64" fmla="*/ 3 w 36"/>
              <a:gd name="T65" fmla="*/ 25 h 36"/>
              <a:gd name="T66" fmla="*/ 6 w 36"/>
              <a:gd name="T67" fmla="*/ 26 h 36"/>
              <a:gd name="T68" fmla="*/ 5 w 36"/>
              <a:gd name="T69" fmla="*/ 28 h 36"/>
              <a:gd name="T70" fmla="*/ 6 w 36"/>
              <a:gd name="T71" fmla="*/ 31 h 36"/>
              <a:gd name="T72" fmla="*/ 8 w 36"/>
              <a:gd name="T73" fmla="*/ 31 h 36"/>
              <a:gd name="T74" fmla="*/ 11 w 36"/>
              <a:gd name="T75" fmla="*/ 31 h 36"/>
              <a:gd name="T76" fmla="*/ 12 w 36"/>
              <a:gd name="T77" fmla="*/ 33 h 36"/>
              <a:gd name="T78" fmla="*/ 14 w 36"/>
              <a:gd name="T79" fmla="*/ 35 h 36"/>
              <a:gd name="T80" fmla="*/ 17 w 36"/>
              <a:gd name="T81" fmla="*/ 34 h 36"/>
              <a:gd name="T82" fmla="*/ 19 w 36"/>
              <a:gd name="T83" fmla="*/ 33 h 36"/>
              <a:gd name="T84" fmla="*/ 20 w 36"/>
              <a:gd name="T85" fmla="*/ 34 h 36"/>
              <a:gd name="T86" fmla="*/ 23 w 36"/>
              <a:gd name="T87" fmla="*/ 35 h 36"/>
              <a:gd name="T88" fmla="*/ 25 w 36"/>
              <a:gd name="T89" fmla="*/ 33 h 36"/>
              <a:gd name="T90" fmla="*/ 26 w 36"/>
              <a:gd name="T91" fmla="*/ 30 h 36"/>
              <a:gd name="T92" fmla="*/ 28 w 36"/>
              <a:gd name="T93" fmla="*/ 31 h 36"/>
              <a:gd name="T94" fmla="*/ 31 w 36"/>
              <a:gd name="T95" fmla="*/ 30 h 36"/>
              <a:gd name="T96" fmla="*/ 31 w 36"/>
              <a:gd name="T97" fmla="*/ 27 h 36"/>
              <a:gd name="T98" fmla="*/ 11 w 36"/>
              <a:gd name="T99" fmla="*/ 25 h 36"/>
              <a:gd name="T100" fmla="*/ 10 w 36"/>
              <a:gd name="T101" fmla="*/ 11 h 36"/>
              <a:gd name="T102" fmla="*/ 25 w 36"/>
              <a:gd name="T103" fmla="*/ 10 h 36"/>
              <a:gd name="T104" fmla="*/ 25 w 36"/>
              <a:gd name="T105" fmla="*/ 25 h 36"/>
              <a:gd name="T106" fmla="*/ 11 w 36"/>
              <a:gd name="T107"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6" h="36">
                <a:moveTo>
                  <a:pt x="31" y="27"/>
                </a:moveTo>
                <a:cubicBezTo>
                  <a:pt x="31" y="27"/>
                  <a:pt x="31" y="25"/>
                  <a:pt x="31" y="24"/>
                </a:cubicBezTo>
                <a:cubicBezTo>
                  <a:pt x="31" y="24"/>
                  <a:pt x="32" y="24"/>
                  <a:pt x="33" y="24"/>
                </a:cubicBezTo>
                <a:cubicBezTo>
                  <a:pt x="34" y="24"/>
                  <a:pt x="35" y="23"/>
                  <a:pt x="35" y="22"/>
                </a:cubicBezTo>
                <a:cubicBezTo>
                  <a:pt x="36" y="21"/>
                  <a:pt x="35" y="19"/>
                  <a:pt x="34" y="19"/>
                </a:cubicBezTo>
                <a:cubicBezTo>
                  <a:pt x="33" y="19"/>
                  <a:pt x="33" y="17"/>
                  <a:pt x="33" y="17"/>
                </a:cubicBezTo>
                <a:cubicBezTo>
                  <a:pt x="33" y="16"/>
                  <a:pt x="33" y="16"/>
                  <a:pt x="34" y="15"/>
                </a:cubicBezTo>
                <a:cubicBezTo>
                  <a:pt x="35" y="15"/>
                  <a:pt x="35" y="14"/>
                  <a:pt x="35" y="12"/>
                </a:cubicBezTo>
                <a:cubicBezTo>
                  <a:pt x="35" y="11"/>
                  <a:pt x="34" y="10"/>
                  <a:pt x="33" y="11"/>
                </a:cubicBezTo>
                <a:cubicBezTo>
                  <a:pt x="32" y="11"/>
                  <a:pt x="30" y="10"/>
                  <a:pt x="30" y="10"/>
                </a:cubicBezTo>
                <a:cubicBezTo>
                  <a:pt x="30" y="9"/>
                  <a:pt x="30" y="8"/>
                  <a:pt x="31" y="7"/>
                </a:cubicBezTo>
                <a:cubicBezTo>
                  <a:pt x="31" y="7"/>
                  <a:pt x="31" y="5"/>
                  <a:pt x="30" y="5"/>
                </a:cubicBezTo>
                <a:cubicBezTo>
                  <a:pt x="29" y="4"/>
                  <a:pt x="28" y="4"/>
                  <a:pt x="27" y="4"/>
                </a:cubicBezTo>
                <a:cubicBezTo>
                  <a:pt x="27" y="5"/>
                  <a:pt x="26" y="5"/>
                  <a:pt x="25" y="5"/>
                </a:cubicBezTo>
                <a:cubicBezTo>
                  <a:pt x="25" y="5"/>
                  <a:pt x="24" y="3"/>
                  <a:pt x="24" y="2"/>
                </a:cubicBezTo>
                <a:cubicBezTo>
                  <a:pt x="24" y="1"/>
                  <a:pt x="23" y="0"/>
                  <a:pt x="22" y="0"/>
                </a:cubicBezTo>
                <a:cubicBezTo>
                  <a:pt x="21" y="0"/>
                  <a:pt x="19" y="0"/>
                  <a:pt x="19" y="1"/>
                </a:cubicBezTo>
                <a:cubicBezTo>
                  <a:pt x="19" y="2"/>
                  <a:pt x="17" y="3"/>
                  <a:pt x="17" y="3"/>
                </a:cubicBezTo>
                <a:cubicBezTo>
                  <a:pt x="16" y="3"/>
                  <a:pt x="16" y="2"/>
                  <a:pt x="15" y="2"/>
                </a:cubicBezTo>
                <a:cubicBezTo>
                  <a:pt x="15" y="1"/>
                  <a:pt x="14" y="0"/>
                  <a:pt x="13" y="1"/>
                </a:cubicBezTo>
                <a:cubicBezTo>
                  <a:pt x="11" y="1"/>
                  <a:pt x="11" y="2"/>
                  <a:pt x="11" y="3"/>
                </a:cubicBezTo>
                <a:cubicBezTo>
                  <a:pt x="11" y="4"/>
                  <a:pt x="10" y="5"/>
                  <a:pt x="10" y="6"/>
                </a:cubicBezTo>
                <a:cubicBezTo>
                  <a:pt x="9" y="6"/>
                  <a:pt x="8" y="6"/>
                  <a:pt x="8" y="5"/>
                </a:cubicBezTo>
                <a:cubicBezTo>
                  <a:pt x="7" y="4"/>
                  <a:pt x="6" y="5"/>
                  <a:pt x="5" y="6"/>
                </a:cubicBezTo>
                <a:cubicBezTo>
                  <a:pt x="4" y="6"/>
                  <a:pt x="4" y="8"/>
                  <a:pt x="4" y="8"/>
                </a:cubicBezTo>
                <a:cubicBezTo>
                  <a:pt x="5" y="9"/>
                  <a:pt x="5" y="11"/>
                  <a:pt x="5" y="11"/>
                </a:cubicBezTo>
                <a:cubicBezTo>
                  <a:pt x="4" y="12"/>
                  <a:pt x="3" y="12"/>
                  <a:pt x="2" y="12"/>
                </a:cubicBezTo>
                <a:cubicBezTo>
                  <a:pt x="2" y="12"/>
                  <a:pt x="1" y="12"/>
                  <a:pt x="0" y="14"/>
                </a:cubicBezTo>
                <a:cubicBezTo>
                  <a:pt x="0" y="15"/>
                  <a:pt x="0" y="16"/>
                  <a:pt x="1" y="16"/>
                </a:cubicBezTo>
                <a:cubicBezTo>
                  <a:pt x="2" y="17"/>
                  <a:pt x="3" y="18"/>
                  <a:pt x="3" y="19"/>
                </a:cubicBezTo>
                <a:cubicBezTo>
                  <a:pt x="3" y="19"/>
                  <a:pt x="2" y="20"/>
                  <a:pt x="2" y="20"/>
                </a:cubicBezTo>
                <a:cubicBezTo>
                  <a:pt x="1" y="21"/>
                  <a:pt x="0" y="22"/>
                  <a:pt x="1" y="23"/>
                </a:cubicBezTo>
                <a:cubicBezTo>
                  <a:pt x="1" y="24"/>
                  <a:pt x="2" y="25"/>
                  <a:pt x="3" y="25"/>
                </a:cubicBezTo>
                <a:cubicBezTo>
                  <a:pt x="4" y="25"/>
                  <a:pt x="5" y="26"/>
                  <a:pt x="6" y="26"/>
                </a:cubicBezTo>
                <a:cubicBezTo>
                  <a:pt x="6" y="27"/>
                  <a:pt x="6" y="27"/>
                  <a:pt x="5" y="28"/>
                </a:cubicBezTo>
                <a:cubicBezTo>
                  <a:pt x="4" y="29"/>
                  <a:pt x="5" y="30"/>
                  <a:pt x="6" y="31"/>
                </a:cubicBezTo>
                <a:cubicBezTo>
                  <a:pt x="7" y="32"/>
                  <a:pt x="8" y="32"/>
                  <a:pt x="8" y="31"/>
                </a:cubicBezTo>
                <a:cubicBezTo>
                  <a:pt x="9" y="31"/>
                  <a:pt x="11" y="31"/>
                  <a:pt x="11" y="31"/>
                </a:cubicBezTo>
                <a:cubicBezTo>
                  <a:pt x="12" y="31"/>
                  <a:pt x="12" y="32"/>
                  <a:pt x="12" y="33"/>
                </a:cubicBezTo>
                <a:cubicBezTo>
                  <a:pt x="12" y="34"/>
                  <a:pt x="13" y="35"/>
                  <a:pt x="14" y="35"/>
                </a:cubicBezTo>
                <a:cubicBezTo>
                  <a:pt x="15" y="36"/>
                  <a:pt x="16" y="35"/>
                  <a:pt x="17" y="34"/>
                </a:cubicBezTo>
                <a:cubicBezTo>
                  <a:pt x="17" y="33"/>
                  <a:pt x="18" y="33"/>
                  <a:pt x="19" y="33"/>
                </a:cubicBezTo>
                <a:cubicBezTo>
                  <a:pt x="19" y="32"/>
                  <a:pt x="20" y="33"/>
                  <a:pt x="20" y="34"/>
                </a:cubicBezTo>
                <a:cubicBezTo>
                  <a:pt x="21" y="35"/>
                  <a:pt x="22" y="35"/>
                  <a:pt x="23" y="35"/>
                </a:cubicBezTo>
                <a:cubicBezTo>
                  <a:pt x="24" y="35"/>
                  <a:pt x="25" y="34"/>
                  <a:pt x="25" y="33"/>
                </a:cubicBezTo>
                <a:cubicBezTo>
                  <a:pt x="25" y="32"/>
                  <a:pt x="26" y="30"/>
                  <a:pt x="26" y="30"/>
                </a:cubicBezTo>
                <a:cubicBezTo>
                  <a:pt x="27" y="30"/>
                  <a:pt x="27" y="30"/>
                  <a:pt x="28" y="31"/>
                </a:cubicBezTo>
                <a:cubicBezTo>
                  <a:pt x="29" y="31"/>
                  <a:pt x="30" y="31"/>
                  <a:pt x="31" y="30"/>
                </a:cubicBezTo>
                <a:cubicBezTo>
                  <a:pt x="32" y="29"/>
                  <a:pt x="32" y="28"/>
                  <a:pt x="31" y="27"/>
                </a:cubicBezTo>
                <a:close/>
                <a:moveTo>
                  <a:pt x="11" y="25"/>
                </a:moveTo>
                <a:cubicBezTo>
                  <a:pt x="7" y="21"/>
                  <a:pt x="6" y="15"/>
                  <a:pt x="10" y="11"/>
                </a:cubicBezTo>
                <a:cubicBezTo>
                  <a:pt x="14" y="7"/>
                  <a:pt x="21" y="6"/>
                  <a:pt x="25" y="10"/>
                </a:cubicBezTo>
                <a:cubicBezTo>
                  <a:pt x="29" y="14"/>
                  <a:pt x="29" y="21"/>
                  <a:pt x="25" y="25"/>
                </a:cubicBezTo>
                <a:cubicBezTo>
                  <a:pt x="22" y="29"/>
                  <a:pt x="15" y="29"/>
                  <a:pt x="11" y="2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97" name="Freeform 306"/>
          <p:cNvSpPr>
            <a:spLocks noEditPoints="1"/>
          </p:cNvSpPr>
          <p:nvPr/>
        </p:nvSpPr>
        <p:spPr bwMode="auto">
          <a:xfrm>
            <a:off x="2089724" y="862400"/>
            <a:ext cx="218083" cy="223117"/>
          </a:xfrm>
          <a:custGeom>
            <a:avLst/>
            <a:gdLst>
              <a:gd name="T0" fmla="*/ 49 w 55"/>
              <a:gd name="T1" fmla="*/ 42 h 56"/>
              <a:gd name="T2" fmla="*/ 48 w 55"/>
              <a:gd name="T3" fmla="*/ 38 h 56"/>
              <a:gd name="T4" fmla="*/ 51 w 55"/>
              <a:gd name="T5" fmla="*/ 37 h 56"/>
              <a:gd name="T6" fmla="*/ 55 w 55"/>
              <a:gd name="T7" fmla="*/ 34 h 56"/>
              <a:gd name="T8" fmla="*/ 53 w 55"/>
              <a:gd name="T9" fmla="*/ 30 h 56"/>
              <a:gd name="T10" fmla="*/ 50 w 55"/>
              <a:gd name="T11" fmla="*/ 26 h 56"/>
              <a:gd name="T12" fmla="*/ 53 w 55"/>
              <a:gd name="T13" fmla="*/ 24 h 56"/>
              <a:gd name="T14" fmla="*/ 54 w 55"/>
              <a:gd name="T15" fmla="*/ 20 h 56"/>
              <a:gd name="T16" fmla="*/ 51 w 55"/>
              <a:gd name="T17" fmla="*/ 17 h 56"/>
              <a:gd name="T18" fmla="*/ 47 w 55"/>
              <a:gd name="T19" fmla="*/ 15 h 56"/>
              <a:gd name="T20" fmla="*/ 47 w 55"/>
              <a:gd name="T21" fmla="*/ 12 h 56"/>
              <a:gd name="T22" fmla="*/ 47 w 55"/>
              <a:gd name="T23" fmla="*/ 7 h 56"/>
              <a:gd name="T24" fmla="*/ 42 w 55"/>
              <a:gd name="T25" fmla="*/ 7 h 56"/>
              <a:gd name="T26" fmla="*/ 39 w 55"/>
              <a:gd name="T27" fmla="*/ 8 h 56"/>
              <a:gd name="T28" fmla="*/ 37 w 55"/>
              <a:gd name="T29" fmla="*/ 4 h 56"/>
              <a:gd name="T30" fmla="*/ 34 w 55"/>
              <a:gd name="T31" fmla="*/ 1 h 56"/>
              <a:gd name="T32" fmla="*/ 30 w 55"/>
              <a:gd name="T33" fmla="*/ 2 h 56"/>
              <a:gd name="T34" fmla="*/ 26 w 55"/>
              <a:gd name="T35" fmla="*/ 5 h 56"/>
              <a:gd name="T36" fmla="*/ 24 w 55"/>
              <a:gd name="T37" fmla="*/ 3 h 56"/>
              <a:gd name="T38" fmla="*/ 19 w 55"/>
              <a:gd name="T39" fmla="*/ 1 h 56"/>
              <a:gd name="T40" fmla="*/ 16 w 55"/>
              <a:gd name="T41" fmla="*/ 5 h 56"/>
              <a:gd name="T42" fmla="*/ 15 w 55"/>
              <a:gd name="T43" fmla="*/ 9 h 56"/>
              <a:gd name="T44" fmla="*/ 11 w 55"/>
              <a:gd name="T45" fmla="*/ 8 h 56"/>
              <a:gd name="T46" fmla="*/ 7 w 55"/>
              <a:gd name="T47" fmla="*/ 9 h 56"/>
              <a:gd name="T48" fmla="*/ 6 w 55"/>
              <a:gd name="T49" fmla="*/ 13 h 56"/>
              <a:gd name="T50" fmla="*/ 7 w 55"/>
              <a:gd name="T51" fmla="*/ 18 h 56"/>
              <a:gd name="T52" fmla="*/ 4 w 55"/>
              <a:gd name="T53" fmla="*/ 19 h 56"/>
              <a:gd name="T54" fmla="*/ 0 w 55"/>
              <a:gd name="T55" fmla="*/ 22 h 56"/>
              <a:gd name="T56" fmla="*/ 2 w 55"/>
              <a:gd name="T57" fmla="*/ 26 h 56"/>
              <a:gd name="T58" fmla="*/ 5 w 55"/>
              <a:gd name="T59" fmla="*/ 29 h 56"/>
              <a:gd name="T60" fmla="*/ 2 w 55"/>
              <a:gd name="T61" fmla="*/ 32 h 56"/>
              <a:gd name="T62" fmla="*/ 1 w 55"/>
              <a:gd name="T63" fmla="*/ 36 h 56"/>
              <a:gd name="T64" fmla="*/ 4 w 55"/>
              <a:gd name="T65" fmla="*/ 39 h 56"/>
              <a:gd name="T66" fmla="*/ 8 w 55"/>
              <a:gd name="T67" fmla="*/ 41 h 56"/>
              <a:gd name="T68" fmla="*/ 7 w 55"/>
              <a:gd name="T69" fmla="*/ 44 h 56"/>
              <a:gd name="T70" fmla="*/ 8 w 55"/>
              <a:gd name="T71" fmla="*/ 48 h 56"/>
              <a:gd name="T72" fmla="*/ 13 w 55"/>
              <a:gd name="T73" fmla="*/ 49 h 56"/>
              <a:gd name="T74" fmla="*/ 17 w 55"/>
              <a:gd name="T75" fmla="*/ 49 h 56"/>
              <a:gd name="T76" fmla="*/ 18 w 55"/>
              <a:gd name="T77" fmla="*/ 52 h 56"/>
              <a:gd name="T78" fmla="*/ 21 w 55"/>
              <a:gd name="T79" fmla="*/ 55 h 56"/>
              <a:gd name="T80" fmla="*/ 25 w 55"/>
              <a:gd name="T81" fmla="*/ 53 h 56"/>
              <a:gd name="T82" fmla="*/ 29 w 55"/>
              <a:gd name="T83" fmla="*/ 51 h 56"/>
              <a:gd name="T84" fmla="*/ 31 w 55"/>
              <a:gd name="T85" fmla="*/ 53 h 56"/>
              <a:gd name="T86" fmla="*/ 36 w 55"/>
              <a:gd name="T87" fmla="*/ 55 h 56"/>
              <a:gd name="T88" fmla="*/ 38 w 55"/>
              <a:gd name="T89" fmla="*/ 51 h 56"/>
              <a:gd name="T90" fmla="*/ 40 w 55"/>
              <a:gd name="T91" fmla="*/ 47 h 56"/>
              <a:gd name="T92" fmla="*/ 44 w 55"/>
              <a:gd name="T93" fmla="*/ 48 h 56"/>
              <a:gd name="T94" fmla="*/ 48 w 55"/>
              <a:gd name="T95" fmla="*/ 47 h 56"/>
              <a:gd name="T96" fmla="*/ 49 w 55"/>
              <a:gd name="T97" fmla="*/ 42 h 56"/>
              <a:gd name="T98" fmla="*/ 17 w 55"/>
              <a:gd name="T99" fmla="*/ 40 h 56"/>
              <a:gd name="T100" fmla="*/ 16 w 55"/>
              <a:gd name="T101" fmla="*/ 17 h 56"/>
              <a:gd name="T102" fmla="*/ 38 w 55"/>
              <a:gd name="T103" fmla="*/ 16 h 56"/>
              <a:gd name="T104" fmla="*/ 39 w 55"/>
              <a:gd name="T105" fmla="*/ 39 h 56"/>
              <a:gd name="T106" fmla="*/ 17 w 55"/>
              <a:gd name="T107" fmla="*/ 4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56">
                <a:moveTo>
                  <a:pt x="49" y="42"/>
                </a:moveTo>
                <a:cubicBezTo>
                  <a:pt x="47" y="41"/>
                  <a:pt x="48" y="39"/>
                  <a:pt x="48" y="38"/>
                </a:cubicBezTo>
                <a:cubicBezTo>
                  <a:pt x="48" y="37"/>
                  <a:pt x="50" y="37"/>
                  <a:pt x="51" y="37"/>
                </a:cubicBezTo>
                <a:cubicBezTo>
                  <a:pt x="53" y="37"/>
                  <a:pt x="54" y="36"/>
                  <a:pt x="55" y="34"/>
                </a:cubicBezTo>
                <a:cubicBezTo>
                  <a:pt x="55" y="32"/>
                  <a:pt x="54" y="30"/>
                  <a:pt x="53" y="30"/>
                </a:cubicBezTo>
                <a:cubicBezTo>
                  <a:pt x="52" y="30"/>
                  <a:pt x="50" y="27"/>
                  <a:pt x="50" y="26"/>
                </a:cubicBezTo>
                <a:cubicBezTo>
                  <a:pt x="50" y="25"/>
                  <a:pt x="51" y="24"/>
                  <a:pt x="53" y="24"/>
                </a:cubicBezTo>
                <a:cubicBezTo>
                  <a:pt x="54" y="24"/>
                  <a:pt x="55" y="22"/>
                  <a:pt x="54" y="20"/>
                </a:cubicBezTo>
                <a:cubicBezTo>
                  <a:pt x="54" y="18"/>
                  <a:pt x="52" y="16"/>
                  <a:pt x="51" y="17"/>
                </a:cubicBezTo>
                <a:cubicBezTo>
                  <a:pt x="49" y="17"/>
                  <a:pt x="47" y="16"/>
                  <a:pt x="47" y="15"/>
                </a:cubicBezTo>
                <a:cubicBezTo>
                  <a:pt x="46" y="14"/>
                  <a:pt x="46" y="13"/>
                  <a:pt x="47" y="12"/>
                </a:cubicBezTo>
                <a:cubicBezTo>
                  <a:pt x="48" y="11"/>
                  <a:pt x="48" y="9"/>
                  <a:pt x="47" y="7"/>
                </a:cubicBezTo>
                <a:cubicBezTo>
                  <a:pt x="45" y="6"/>
                  <a:pt x="43" y="6"/>
                  <a:pt x="42" y="7"/>
                </a:cubicBezTo>
                <a:cubicBezTo>
                  <a:pt x="41" y="8"/>
                  <a:pt x="40" y="8"/>
                  <a:pt x="39" y="8"/>
                </a:cubicBezTo>
                <a:cubicBezTo>
                  <a:pt x="38" y="8"/>
                  <a:pt x="36" y="5"/>
                  <a:pt x="37" y="4"/>
                </a:cubicBezTo>
                <a:cubicBezTo>
                  <a:pt x="37" y="3"/>
                  <a:pt x="36" y="1"/>
                  <a:pt x="34" y="1"/>
                </a:cubicBezTo>
                <a:cubicBezTo>
                  <a:pt x="32" y="0"/>
                  <a:pt x="30" y="1"/>
                  <a:pt x="30" y="2"/>
                </a:cubicBezTo>
                <a:cubicBezTo>
                  <a:pt x="29" y="4"/>
                  <a:pt x="27" y="5"/>
                  <a:pt x="26" y="5"/>
                </a:cubicBezTo>
                <a:cubicBezTo>
                  <a:pt x="25" y="5"/>
                  <a:pt x="24" y="4"/>
                  <a:pt x="24" y="3"/>
                </a:cubicBezTo>
                <a:cubicBezTo>
                  <a:pt x="23" y="1"/>
                  <a:pt x="21" y="0"/>
                  <a:pt x="19" y="1"/>
                </a:cubicBezTo>
                <a:cubicBezTo>
                  <a:pt x="17" y="2"/>
                  <a:pt x="16" y="3"/>
                  <a:pt x="16" y="5"/>
                </a:cubicBezTo>
                <a:cubicBezTo>
                  <a:pt x="17" y="6"/>
                  <a:pt x="15" y="8"/>
                  <a:pt x="15" y="9"/>
                </a:cubicBezTo>
                <a:cubicBezTo>
                  <a:pt x="14" y="9"/>
                  <a:pt x="12" y="9"/>
                  <a:pt x="11" y="8"/>
                </a:cubicBezTo>
                <a:cubicBezTo>
                  <a:pt x="10" y="7"/>
                  <a:pt x="8" y="7"/>
                  <a:pt x="7" y="9"/>
                </a:cubicBezTo>
                <a:cubicBezTo>
                  <a:pt x="6" y="10"/>
                  <a:pt x="5" y="12"/>
                  <a:pt x="6" y="13"/>
                </a:cubicBezTo>
                <a:cubicBezTo>
                  <a:pt x="7" y="14"/>
                  <a:pt x="7" y="17"/>
                  <a:pt x="7" y="18"/>
                </a:cubicBezTo>
                <a:cubicBezTo>
                  <a:pt x="6" y="19"/>
                  <a:pt x="5" y="19"/>
                  <a:pt x="4" y="19"/>
                </a:cubicBezTo>
                <a:cubicBezTo>
                  <a:pt x="2" y="18"/>
                  <a:pt x="1" y="20"/>
                  <a:pt x="0" y="22"/>
                </a:cubicBezTo>
                <a:cubicBezTo>
                  <a:pt x="0" y="24"/>
                  <a:pt x="0" y="25"/>
                  <a:pt x="2" y="26"/>
                </a:cubicBezTo>
                <a:cubicBezTo>
                  <a:pt x="3" y="26"/>
                  <a:pt x="5" y="29"/>
                  <a:pt x="5" y="29"/>
                </a:cubicBezTo>
                <a:cubicBezTo>
                  <a:pt x="5" y="30"/>
                  <a:pt x="4" y="31"/>
                  <a:pt x="2" y="32"/>
                </a:cubicBezTo>
                <a:cubicBezTo>
                  <a:pt x="1" y="32"/>
                  <a:pt x="0" y="34"/>
                  <a:pt x="1" y="36"/>
                </a:cubicBezTo>
                <a:cubicBezTo>
                  <a:pt x="1" y="38"/>
                  <a:pt x="3" y="39"/>
                  <a:pt x="4" y="39"/>
                </a:cubicBezTo>
                <a:cubicBezTo>
                  <a:pt x="6" y="38"/>
                  <a:pt x="8" y="40"/>
                  <a:pt x="8" y="41"/>
                </a:cubicBezTo>
                <a:cubicBezTo>
                  <a:pt x="9" y="41"/>
                  <a:pt x="9" y="43"/>
                  <a:pt x="7" y="44"/>
                </a:cubicBezTo>
                <a:cubicBezTo>
                  <a:pt x="6" y="45"/>
                  <a:pt x="7" y="47"/>
                  <a:pt x="8" y="48"/>
                </a:cubicBezTo>
                <a:cubicBezTo>
                  <a:pt x="10" y="50"/>
                  <a:pt x="12" y="50"/>
                  <a:pt x="13" y="49"/>
                </a:cubicBezTo>
                <a:cubicBezTo>
                  <a:pt x="14" y="48"/>
                  <a:pt x="17" y="48"/>
                  <a:pt x="17" y="49"/>
                </a:cubicBezTo>
                <a:cubicBezTo>
                  <a:pt x="18" y="49"/>
                  <a:pt x="19" y="50"/>
                  <a:pt x="18" y="52"/>
                </a:cubicBezTo>
                <a:cubicBezTo>
                  <a:pt x="18" y="53"/>
                  <a:pt x="19" y="55"/>
                  <a:pt x="21" y="55"/>
                </a:cubicBezTo>
                <a:cubicBezTo>
                  <a:pt x="23" y="56"/>
                  <a:pt x="25" y="55"/>
                  <a:pt x="25" y="53"/>
                </a:cubicBezTo>
                <a:cubicBezTo>
                  <a:pt x="26" y="52"/>
                  <a:pt x="28" y="51"/>
                  <a:pt x="29" y="51"/>
                </a:cubicBezTo>
                <a:cubicBezTo>
                  <a:pt x="30" y="51"/>
                  <a:pt x="31" y="52"/>
                  <a:pt x="31" y="53"/>
                </a:cubicBezTo>
                <a:cubicBezTo>
                  <a:pt x="32" y="55"/>
                  <a:pt x="34" y="55"/>
                  <a:pt x="36" y="55"/>
                </a:cubicBezTo>
                <a:cubicBezTo>
                  <a:pt x="38" y="54"/>
                  <a:pt x="39" y="52"/>
                  <a:pt x="38" y="51"/>
                </a:cubicBezTo>
                <a:cubicBezTo>
                  <a:pt x="38" y="50"/>
                  <a:pt x="40" y="47"/>
                  <a:pt x="40" y="47"/>
                </a:cubicBezTo>
                <a:cubicBezTo>
                  <a:pt x="41" y="46"/>
                  <a:pt x="42" y="47"/>
                  <a:pt x="44" y="48"/>
                </a:cubicBezTo>
                <a:cubicBezTo>
                  <a:pt x="45" y="49"/>
                  <a:pt x="47" y="48"/>
                  <a:pt x="48" y="47"/>
                </a:cubicBezTo>
                <a:cubicBezTo>
                  <a:pt x="49" y="46"/>
                  <a:pt x="50" y="43"/>
                  <a:pt x="49" y="42"/>
                </a:cubicBezTo>
                <a:close/>
                <a:moveTo>
                  <a:pt x="17" y="40"/>
                </a:moveTo>
                <a:cubicBezTo>
                  <a:pt x="10" y="34"/>
                  <a:pt x="10" y="23"/>
                  <a:pt x="16" y="17"/>
                </a:cubicBezTo>
                <a:cubicBezTo>
                  <a:pt x="22" y="10"/>
                  <a:pt x="32" y="10"/>
                  <a:pt x="38" y="16"/>
                </a:cubicBezTo>
                <a:cubicBezTo>
                  <a:pt x="45" y="22"/>
                  <a:pt x="45" y="32"/>
                  <a:pt x="39" y="39"/>
                </a:cubicBezTo>
                <a:cubicBezTo>
                  <a:pt x="33" y="45"/>
                  <a:pt x="23" y="46"/>
                  <a:pt x="17" y="4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98" name="Freeform 307"/>
          <p:cNvSpPr>
            <a:spLocks/>
          </p:cNvSpPr>
          <p:nvPr/>
        </p:nvSpPr>
        <p:spPr bwMode="auto">
          <a:xfrm>
            <a:off x="2148439" y="922793"/>
            <a:ext cx="98976" cy="98976"/>
          </a:xfrm>
          <a:custGeom>
            <a:avLst/>
            <a:gdLst>
              <a:gd name="T0" fmla="*/ 21 w 25"/>
              <a:gd name="T1" fmla="*/ 21 h 25"/>
              <a:gd name="T2" fmla="*/ 4 w 25"/>
              <a:gd name="T3" fmla="*/ 21 h 25"/>
              <a:gd name="T4" fmla="*/ 4 w 25"/>
              <a:gd name="T5" fmla="*/ 5 h 25"/>
              <a:gd name="T6" fmla="*/ 21 w 25"/>
              <a:gd name="T7" fmla="*/ 5 h 25"/>
              <a:gd name="T8" fmla="*/ 21 w 25"/>
              <a:gd name="T9" fmla="*/ 21 h 25"/>
            </a:gdLst>
            <a:ahLst/>
            <a:cxnLst>
              <a:cxn ang="0">
                <a:pos x="T0" y="T1"/>
              </a:cxn>
              <a:cxn ang="0">
                <a:pos x="T2" y="T3"/>
              </a:cxn>
              <a:cxn ang="0">
                <a:pos x="T4" y="T5"/>
              </a:cxn>
              <a:cxn ang="0">
                <a:pos x="T6" y="T7"/>
              </a:cxn>
              <a:cxn ang="0">
                <a:pos x="T8" y="T9"/>
              </a:cxn>
            </a:cxnLst>
            <a:rect l="0" t="0" r="r" b="b"/>
            <a:pathLst>
              <a:path w="25" h="25">
                <a:moveTo>
                  <a:pt x="21" y="21"/>
                </a:moveTo>
                <a:cubicBezTo>
                  <a:pt x="16" y="25"/>
                  <a:pt x="9" y="25"/>
                  <a:pt x="4" y="21"/>
                </a:cubicBezTo>
                <a:cubicBezTo>
                  <a:pt x="0" y="16"/>
                  <a:pt x="0" y="9"/>
                  <a:pt x="4" y="5"/>
                </a:cubicBezTo>
                <a:cubicBezTo>
                  <a:pt x="9" y="0"/>
                  <a:pt x="16" y="0"/>
                  <a:pt x="21" y="5"/>
                </a:cubicBezTo>
                <a:cubicBezTo>
                  <a:pt x="25" y="9"/>
                  <a:pt x="25" y="16"/>
                  <a:pt x="21" y="2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99" name="Freeform 308"/>
          <p:cNvSpPr>
            <a:spLocks noEditPoints="1"/>
          </p:cNvSpPr>
          <p:nvPr/>
        </p:nvSpPr>
        <p:spPr bwMode="auto">
          <a:xfrm>
            <a:off x="1668655" y="850657"/>
            <a:ext cx="261700" cy="246602"/>
          </a:xfrm>
          <a:custGeom>
            <a:avLst/>
            <a:gdLst>
              <a:gd name="T0" fmla="*/ 66 w 66"/>
              <a:gd name="T1" fmla="*/ 46 h 62"/>
              <a:gd name="T2" fmla="*/ 47 w 66"/>
              <a:gd name="T3" fmla="*/ 43 h 62"/>
              <a:gd name="T4" fmla="*/ 62 w 66"/>
              <a:gd name="T5" fmla="*/ 19 h 62"/>
              <a:gd name="T6" fmla="*/ 66 w 66"/>
              <a:gd name="T7" fmla="*/ 4 h 62"/>
              <a:gd name="T8" fmla="*/ 3 w 66"/>
              <a:gd name="T9" fmla="*/ 0 h 62"/>
              <a:gd name="T10" fmla="*/ 0 w 66"/>
              <a:gd name="T11" fmla="*/ 15 h 62"/>
              <a:gd name="T12" fmla="*/ 15 w 66"/>
              <a:gd name="T13" fmla="*/ 19 h 62"/>
              <a:gd name="T14" fmla="*/ 3 w 66"/>
              <a:gd name="T15" fmla="*/ 43 h 62"/>
              <a:gd name="T16" fmla="*/ 0 w 66"/>
              <a:gd name="T17" fmla="*/ 58 h 62"/>
              <a:gd name="T18" fmla="*/ 62 w 66"/>
              <a:gd name="T19" fmla="*/ 62 h 62"/>
              <a:gd name="T20" fmla="*/ 55 w 66"/>
              <a:gd name="T21" fmla="*/ 4 h 62"/>
              <a:gd name="T22" fmla="*/ 58 w 66"/>
              <a:gd name="T23" fmla="*/ 12 h 62"/>
              <a:gd name="T24" fmla="*/ 53 w 66"/>
              <a:gd name="T25" fmla="*/ 15 h 62"/>
              <a:gd name="T26" fmla="*/ 50 w 66"/>
              <a:gd name="T27" fmla="*/ 7 h 62"/>
              <a:gd name="T28" fmla="*/ 55 w 66"/>
              <a:gd name="T29" fmla="*/ 4 h 62"/>
              <a:gd name="T30" fmla="*/ 44 w 66"/>
              <a:gd name="T31" fmla="*/ 7 h 62"/>
              <a:gd name="T32" fmla="*/ 40 w 66"/>
              <a:gd name="T33" fmla="*/ 15 h 62"/>
              <a:gd name="T34" fmla="*/ 35 w 66"/>
              <a:gd name="T35" fmla="*/ 12 h 62"/>
              <a:gd name="T36" fmla="*/ 39 w 66"/>
              <a:gd name="T37" fmla="*/ 4 h 62"/>
              <a:gd name="T38" fmla="*/ 26 w 66"/>
              <a:gd name="T39" fmla="*/ 4 h 62"/>
              <a:gd name="T40" fmla="*/ 29 w 66"/>
              <a:gd name="T41" fmla="*/ 12 h 62"/>
              <a:gd name="T42" fmla="*/ 24 w 66"/>
              <a:gd name="T43" fmla="*/ 15 h 62"/>
              <a:gd name="T44" fmla="*/ 21 w 66"/>
              <a:gd name="T45" fmla="*/ 7 h 62"/>
              <a:gd name="T46" fmla="*/ 26 w 66"/>
              <a:gd name="T47" fmla="*/ 4 h 62"/>
              <a:gd name="T48" fmla="*/ 6 w 66"/>
              <a:gd name="T49" fmla="*/ 12 h 62"/>
              <a:gd name="T50" fmla="*/ 10 w 66"/>
              <a:gd name="T51" fmla="*/ 4 h 62"/>
              <a:gd name="T52" fmla="*/ 15 w 66"/>
              <a:gd name="T53" fmla="*/ 7 h 62"/>
              <a:gd name="T54" fmla="*/ 11 w 66"/>
              <a:gd name="T55" fmla="*/ 15 h 62"/>
              <a:gd name="T56" fmla="*/ 19 w 66"/>
              <a:gd name="T57" fmla="*/ 19 h 62"/>
              <a:gd name="T58" fmla="*/ 43 w 66"/>
              <a:gd name="T59" fmla="*/ 43 h 62"/>
              <a:gd name="T60" fmla="*/ 19 w 66"/>
              <a:gd name="T61" fmla="*/ 19 h 62"/>
              <a:gd name="T62" fmla="*/ 6 w 66"/>
              <a:gd name="T63" fmla="*/ 54 h 62"/>
              <a:gd name="T64" fmla="*/ 10 w 66"/>
              <a:gd name="T65" fmla="*/ 46 h 62"/>
              <a:gd name="T66" fmla="*/ 15 w 66"/>
              <a:gd name="T67" fmla="*/ 50 h 62"/>
              <a:gd name="T68" fmla="*/ 11 w 66"/>
              <a:gd name="T69" fmla="*/ 58 h 62"/>
              <a:gd name="T70" fmla="*/ 24 w 66"/>
              <a:gd name="T71" fmla="*/ 58 h 62"/>
              <a:gd name="T72" fmla="*/ 21 w 66"/>
              <a:gd name="T73" fmla="*/ 50 h 62"/>
              <a:gd name="T74" fmla="*/ 26 w 66"/>
              <a:gd name="T75" fmla="*/ 46 h 62"/>
              <a:gd name="T76" fmla="*/ 29 w 66"/>
              <a:gd name="T77" fmla="*/ 54 h 62"/>
              <a:gd name="T78" fmla="*/ 24 w 66"/>
              <a:gd name="T79" fmla="*/ 58 h 62"/>
              <a:gd name="T80" fmla="*/ 35 w 66"/>
              <a:gd name="T81" fmla="*/ 54 h 62"/>
              <a:gd name="T82" fmla="*/ 39 w 66"/>
              <a:gd name="T83" fmla="*/ 46 h 62"/>
              <a:gd name="T84" fmla="*/ 44 w 66"/>
              <a:gd name="T85" fmla="*/ 50 h 62"/>
              <a:gd name="T86" fmla="*/ 40 w 66"/>
              <a:gd name="T87" fmla="*/ 58 h 62"/>
              <a:gd name="T88" fmla="*/ 53 w 66"/>
              <a:gd name="T89" fmla="*/ 58 h 62"/>
              <a:gd name="T90" fmla="*/ 50 w 66"/>
              <a:gd name="T91" fmla="*/ 50 h 62"/>
              <a:gd name="T92" fmla="*/ 55 w 66"/>
              <a:gd name="T93" fmla="*/ 46 h 62"/>
              <a:gd name="T94" fmla="*/ 58 w 66"/>
              <a:gd name="T95" fmla="*/ 54 h 62"/>
              <a:gd name="T96" fmla="*/ 53 w 66"/>
              <a:gd name="T97"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 h="62">
                <a:moveTo>
                  <a:pt x="66" y="58"/>
                </a:moveTo>
                <a:cubicBezTo>
                  <a:pt x="66" y="46"/>
                  <a:pt x="66" y="46"/>
                  <a:pt x="66" y="46"/>
                </a:cubicBezTo>
                <a:cubicBezTo>
                  <a:pt x="66" y="44"/>
                  <a:pt x="64" y="43"/>
                  <a:pt x="62" y="43"/>
                </a:cubicBezTo>
                <a:cubicBezTo>
                  <a:pt x="47" y="43"/>
                  <a:pt x="47" y="43"/>
                  <a:pt x="47" y="43"/>
                </a:cubicBezTo>
                <a:cubicBezTo>
                  <a:pt x="47" y="19"/>
                  <a:pt x="47" y="19"/>
                  <a:pt x="47" y="19"/>
                </a:cubicBezTo>
                <a:cubicBezTo>
                  <a:pt x="62" y="19"/>
                  <a:pt x="62" y="19"/>
                  <a:pt x="62" y="19"/>
                </a:cubicBezTo>
                <a:cubicBezTo>
                  <a:pt x="64" y="19"/>
                  <a:pt x="66" y="17"/>
                  <a:pt x="66" y="15"/>
                </a:cubicBezTo>
                <a:cubicBezTo>
                  <a:pt x="66" y="4"/>
                  <a:pt x="66" y="4"/>
                  <a:pt x="66" y="4"/>
                </a:cubicBezTo>
                <a:cubicBezTo>
                  <a:pt x="66" y="2"/>
                  <a:pt x="64" y="0"/>
                  <a:pt x="62" y="0"/>
                </a:cubicBezTo>
                <a:cubicBezTo>
                  <a:pt x="3" y="0"/>
                  <a:pt x="3" y="0"/>
                  <a:pt x="3" y="0"/>
                </a:cubicBezTo>
                <a:cubicBezTo>
                  <a:pt x="1" y="0"/>
                  <a:pt x="0" y="2"/>
                  <a:pt x="0" y="4"/>
                </a:cubicBezTo>
                <a:cubicBezTo>
                  <a:pt x="0" y="15"/>
                  <a:pt x="0" y="15"/>
                  <a:pt x="0" y="15"/>
                </a:cubicBezTo>
                <a:cubicBezTo>
                  <a:pt x="0" y="17"/>
                  <a:pt x="1" y="19"/>
                  <a:pt x="3" y="19"/>
                </a:cubicBezTo>
                <a:cubicBezTo>
                  <a:pt x="15" y="19"/>
                  <a:pt x="15" y="19"/>
                  <a:pt x="15" y="19"/>
                </a:cubicBezTo>
                <a:cubicBezTo>
                  <a:pt x="15" y="43"/>
                  <a:pt x="15" y="43"/>
                  <a:pt x="15" y="43"/>
                </a:cubicBezTo>
                <a:cubicBezTo>
                  <a:pt x="3" y="43"/>
                  <a:pt x="3" y="43"/>
                  <a:pt x="3" y="43"/>
                </a:cubicBezTo>
                <a:cubicBezTo>
                  <a:pt x="1" y="43"/>
                  <a:pt x="0" y="44"/>
                  <a:pt x="0" y="46"/>
                </a:cubicBezTo>
                <a:cubicBezTo>
                  <a:pt x="0" y="58"/>
                  <a:pt x="0" y="58"/>
                  <a:pt x="0" y="58"/>
                </a:cubicBezTo>
                <a:cubicBezTo>
                  <a:pt x="0" y="60"/>
                  <a:pt x="1" y="62"/>
                  <a:pt x="3" y="62"/>
                </a:cubicBezTo>
                <a:cubicBezTo>
                  <a:pt x="62" y="62"/>
                  <a:pt x="62" y="62"/>
                  <a:pt x="62" y="62"/>
                </a:cubicBezTo>
                <a:cubicBezTo>
                  <a:pt x="64" y="62"/>
                  <a:pt x="66" y="60"/>
                  <a:pt x="66" y="58"/>
                </a:cubicBezTo>
                <a:close/>
                <a:moveTo>
                  <a:pt x="55" y="4"/>
                </a:moveTo>
                <a:cubicBezTo>
                  <a:pt x="56" y="4"/>
                  <a:pt x="58" y="5"/>
                  <a:pt x="58" y="7"/>
                </a:cubicBezTo>
                <a:cubicBezTo>
                  <a:pt x="58" y="12"/>
                  <a:pt x="58" y="12"/>
                  <a:pt x="58" y="12"/>
                </a:cubicBezTo>
                <a:cubicBezTo>
                  <a:pt x="58" y="14"/>
                  <a:pt x="56" y="15"/>
                  <a:pt x="55" y="15"/>
                </a:cubicBezTo>
                <a:cubicBezTo>
                  <a:pt x="53" y="15"/>
                  <a:pt x="53" y="15"/>
                  <a:pt x="53" y="15"/>
                </a:cubicBezTo>
                <a:cubicBezTo>
                  <a:pt x="51" y="15"/>
                  <a:pt x="50" y="14"/>
                  <a:pt x="50" y="12"/>
                </a:cubicBezTo>
                <a:cubicBezTo>
                  <a:pt x="50" y="7"/>
                  <a:pt x="50" y="7"/>
                  <a:pt x="50" y="7"/>
                </a:cubicBezTo>
                <a:cubicBezTo>
                  <a:pt x="50" y="5"/>
                  <a:pt x="51" y="4"/>
                  <a:pt x="53" y="4"/>
                </a:cubicBezTo>
                <a:lnTo>
                  <a:pt x="55" y="4"/>
                </a:lnTo>
                <a:close/>
                <a:moveTo>
                  <a:pt x="40" y="4"/>
                </a:moveTo>
                <a:cubicBezTo>
                  <a:pt x="42" y="4"/>
                  <a:pt x="44" y="5"/>
                  <a:pt x="44" y="7"/>
                </a:cubicBezTo>
                <a:cubicBezTo>
                  <a:pt x="44" y="12"/>
                  <a:pt x="44" y="12"/>
                  <a:pt x="44" y="12"/>
                </a:cubicBezTo>
                <a:cubicBezTo>
                  <a:pt x="44" y="14"/>
                  <a:pt x="42" y="15"/>
                  <a:pt x="40" y="15"/>
                </a:cubicBezTo>
                <a:cubicBezTo>
                  <a:pt x="39" y="15"/>
                  <a:pt x="39" y="15"/>
                  <a:pt x="39" y="15"/>
                </a:cubicBezTo>
                <a:cubicBezTo>
                  <a:pt x="37" y="15"/>
                  <a:pt x="35" y="14"/>
                  <a:pt x="35" y="12"/>
                </a:cubicBezTo>
                <a:cubicBezTo>
                  <a:pt x="35" y="7"/>
                  <a:pt x="35" y="7"/>
                  <a:pt x="35" y="7"/>
                </a:cubicBezTo>
                <a:cubicBezTo>
                  <a:pt x="35" y="5"/>
                  <a:pt x="37" y="4"/>
                  <a:pt x="39" y="4"/>
                </a:cubicBezTo>
                <a:lnTo>
                  <a:pt x="40" y="4"/>
                </a:lnTo>
                <a:close/>
                <a:moveTo>
                  <a:pt x="26" y="4"/>
                </a:moveTo>
                <a:cubicBezTo>
                  <a:pt x="28" y="4"/>
                  <a:pt x="29" y="5"/>
                  <a:pt x="29" y="7"/>
                </a:cubicBezTo>
                <a:cubicBezTo>
                  <a:pt x="29" y="12"/>
                  <a:pt x="29" y="12"/>
                  <a:pt x="29" y="12"/>
                </a:cubicBezTo>
                <a:cubicBezTo>
                  <a:pt x="29" y="14"/>
                  <a:pt x="28" y="15"/>
                  <a:pt x="26" y="15"/>
                </a:cubicBezTo>
                <a:cubicBezTo>
                  <a:pt x="24" y="15"/>
                  <a:pt x="24" y="15"/>
                  <a:pt x="24" y="15"/>
                </a:cubicBezTo>
                <a:cubicBezTo>
                  <a:pt x="22" y="15"/>
                  <a:pt x="21" y="14"/>
                  <a:pt x="21" y="12"/>
                </a:cubicBezTo>
                <a:cubicBezTo>
                  <a:pt x="21" y="7"/>
                  <a:pt x="21" y="7"/>
                  <a:pt x="21" y="7"/>
                </a:cubicBezTo>
                <a:cubicBezTo>
                  <a:pt x="21" y="5"/>
                  <a:pt x="22" y="4"/>
                  <a:pt x="24" y="4"/>
                </a:cubicBezTo>
                <a:lnTo>
                  <a:pt x="26" y="4"/>
                </a:lnTo>
                <a:close/>
                <a:moveTo>
                  <a:pt x="10" y="15"/>
                </a:moveTo>
                <a:cubicBezTo>
                  <a:pt x="8" y="15"/>
                  <a:pt x="6" y="14"/>
                  <a:pt x="6" y="12"/>
                </a:cubicBezTo>
                <a:cubicBezTo>
                  <a:pt x="6" y="7"/>
                  <a:pt x="6" y="7"/>
                  <a:pt x="6" y="7"/>
                </a:cubicBezTo>
                <a:cubicBezTo>
                  <a:pt x="6" y="5"/>
                  <a:pt x="8" y="4"/>
                  <a:pt x="10" y="4"/>
                </a:cubicBezTo>
                <a:cubicBezTo>
                  <a:pt x="11" y="4"/>
                  <a:pt x="11" y="4"/>
                  <a:pt x="11" y="4"/>
                </a:cubicBezTo>
                <a:cubicBezTo>
                  <a:pt x="13" y="4"/>
                  <a:pt x="15" y="5"/>
                  <a:pt x="15" y="7"/>
                </a:cubicBezTo>
                <a:cubicBezTo>
                  <a:pt x="15" y="12"/>
                  <a:pt x="15" y="12"/>
                  <a:pt x="15" y="12"/>
                </a:cubicBezTo>
                <a:cubicBezTo>
                  <a:pt x="15" y="14"/>
                  <a:pt x="13" y="15"/>
                  <a:pt x="11" y="15"/>
                </a:cubicBezTo>
                <a:lnTo>
                  <a:pt x="10" y="15"/>
                </a:lnTo>
                <a:close/>
                <a:moveTo>
                  <a:pt x="19" y="19"/>
                </a:moveTo>
                <a:cubicBezTo>
                  <a:pt x="43" y="19"/>
                  <a:pt x="43" y="19"/>
                  <a:pt x="43" y="19"/>
                </a:cubicBezTo>
                <a:cubicBezTo>
                  <a:pt x="43" y="43"/>
                  <a:pt x="43" y="43"/>
                  <a:pt x="43" y="43"/>
                </a:cubicBezTo>
                <a:cubicBezTo>
                  <a:pt x="19" y="43"/>
                  <a:pt x="19" y="43"/>
                  <a:pt x="19" y="43"/>
                </a:cubicBezTo>
                <a:lnTo>
                  <a:pt x="19" y="19"/>
                </a:lnTo>
                <a:close/>
                <a:moveTo>
                  <a:pt x="10" y="58"/>
                </a:moveTo>
                <a:cubicBezTo>
                  <a:pt x="8" y="58"/>
                  <a:pt x="6" y="56"/>
                  <a:pt x="6" y="54"/>
                </a:cubicBezTo>
                <a:cubicBezTo>
                  <a:pt x="6" y="50"/>
                  <a:pt x="6" y="50"/>
                  <a:pt x="6" y="50"/>
                </a:cubicBezTo>
                <a:cubicBezTo>
                  <a:pt x="6" y="48"/>
                  <a:pt x="8" y="46"/>
                  <a:pt x="10" y="46"/>
                </a:cubicBezTo>
                <a:cubicBezTo>
                  <a:pt x="11" y="46"/>
                  <a:pt x="11" y="46"/>
                  <a:pt x="11" y="46"/>
                </a:cubicBezTo>
                <a:cubicBezTo>
                  <a:pt x="13" y="46"/>
                  <a:pt x="15" y="48"/>
                  <a:pt x="15" y="50"/>
                </a:cubicBezTo>
                <a:cubicBezTo>
                  <a:pt x="15" y="54"/>
                  <a:pt x="15" y="54"/>
                  <a:pt x="15" y="54"/>
                </a:cubicBezTo>
                <a:cubicBezTo>
                  <a:pt x="15" y="56"/>
                  <a:pt x="13" y="58"/>
                  <a:pt x="11" y="58"/>
                </a:cubicBezTo>
                <a:lnTo>
                  <a:pt x="10" y="58"/>
                </a:lnTo>
                <a:close/>
                <a:moveTo>
                  <a:pt x="24" y="58"/>
                </a:moveTo>
                <a:cubicBezTo>
                  <a:pt x="22" y="58"/>
                  <a:pt x="21" y="56"/>
                  <a:pt x="21" y="54"/>
                </a:cubicBezTo>
                <a:cubicBezTo>
                  <a:pt x="21" y="50"/>
                  <a:pt x="21" y="50"/>
                  <a:pt x="21" y="50"/>
                </a:cubicBezTo>
                <a:cubicBezTo>
                  <a:pt x="21" y="48"/>
                  <a:pt x="22" y="46"/>
                  <a:pt x="24" y="46"/>
                </a:cubicBezTo>
                <a:cubicBezTo>
                  <a:pt x="26" y="46"/>
                  <a:pt x="26" y="46"/>
                  <a:pt x="26" y="46"/>
                </a:cubicBezTo>
                <a:cubicBezTo>
                  <a:pt x="28" y="46"/>
                  <a:pt x="29" y="48"/>
                  <a:pt x="29" y="50"/>
                </a:cubicBezTo>
                <a:cubicBezTo>
                  <a:pt x="29" y="54"/>
                  <a:pt x="29" y="54"/>
                  <a:pt x="29" y="54"/>
                </a:cubicBezTo>
                <a:cubicBezTo>
                  <a:pt x="29" y="56"/>
                  <a:pt x="28" y="58"/>
                  <a:pt x="26" y="58"/>
                </a:cubicBezTo>
                <a:lnTo>
                  <a:pt x="24" y="58"/>
                </a:lnTo>
                <a:close/>
                <a:moveTo>
                  <a:pt x="39" y="58"/>
                </a:moveTo>
                <a:cubicBezTo>
                  <a:pt x="37" y="58"/>
                  <a:pt x="35" y="56"/>
                  <a:pt x="35" y="54"/>
                </a:cubicBezTo>
                <a:cubicBezTo>
                  <a:pt x="35" y="50"/>
                  <a:pt x="35" y="50"/>
                  <a:pt x="35" y="50"/>
                </a:cubicBezTo>
                <a:cubicBezTo>
                  <a:pt x="35" y="48"/>
                  <a:pt x="37" y="46"/>
                  <a:pt x="39" y="46"/>
                </a:cubicBezTo>
                <a:cubicBezTo>
                  <a:pt x="40" y="46"/>
                  <a:pt x="40" y="46"/>
                  <a:pt x="40" y="46"/>
                </a:cubicBezTo>
                <a:cubicBezTo>
                  <a:pt x="42" y="46"/>
                  <a:pt x="44" y="48"/>
                  <a:pt x="44" y="50"/>
                </a:cubicBezTo>
                <a:cubicBezTo>
                  <a:pt x="44" y="54"/>
                  <a:pt x="44" y="54"/>
                  <a:pt x="44" y="54"/>
                </a:cubicBezTo>
                <a:cubicBezTo>
                  <a:pt x="44" y="56"/>
                  <a:pt x="42" y="58"/>
                  <a:pt x="40" y="58"/>
                </a:cubicBezTo>
                <a:lnTo>
                  <a:pt x="39" y="58"/>
                </a:lnTo>
                <a:close/>
                <a:moveTo>
                  <a:pt x="53" y="58"/>
                </a:moveTo>
                <a:cubicBezTo>
                  <a:pt x="51" y="58"/>
                  <a:pt x="50" y="56"/>
                  <a:pt x="50" y="54"/>
                </a:cubicBezTo>
                <a:cubicBezTo>
                  <a:pt x="50" y="50"/>
                  <a:pt x="50" y="50"/>
                  <a:pt x="50" y="50"/>
                </a:cubicBezTo>
                <a:cubicBezTo>
                  <a:pt x="50" y="48"/>
                  <a:pt x="51" y="46"/>
                  <a:pt x="53" y="46"/>
                </a:cubicBezTo>
                <a:cubicBezTo>
                  <a:pt x="55" y="46"/>
                  <a:pt x="55" y="46"/>
                  <a:pt x="55" y="46"/>
                </a:cubicBezTo>
                <a:cubicBezTo>
                  <a:pt x="56" y="46"/>
                  <a:pt x="58" y="48"/>
                  <a:pt x="58" y="50"/>
                </a:cubicBezTo>
                <a:cubicBezTo>
                  <a:pt x="58" y="54"/>
                  <a:pt x="58" y="54"/>
                  <a:pt x="58" y="54"/>
                </a:cubicBezTo>
                <a:cubicBezTo>
                  <a:pt x="58" y="56"/>
                  <a:pt x="56" y="58"/>
                  <a:pt x="55" y="58"/>
                </a:cubicBezTo>
                <a:lnTo>
                  <a:pt x="53" y="5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00" name="Freeform 309"/>
          <p:cNvSpPr>
            <a:spLocks/>
          </p:cNvSpPr>
          <p:nvPr/>
        </p:nvSpPr>
        <p:spPr bwMode="auto">
          <a:xfrm>
            <a:off x="3237178" y="850657"/>
            <a:ext cx="50327" cy="150980"/>
          </a:xfrm>
          <a:custGeom>
            <a:avLst/>
            <a:gdLst>
              <a:gd name="T0" fmla="*/ 9 w 13"/>
              <a:gd name="T1" fmla="*/ 25 h 38"/>
              <a:gd name="T2" fmla="*/ 9 w 13"/>
              <a:gd name="T3" fmla="*/ 25 h 38"/>
              <a:gd name="T4" fmla="*/ 9 w 13"/>
              <a:gd name="T5" fmla="*/ 17 h 38"/>
              <a:gd name="T6" fmla="*/ 9 w 13"/>
              <a:gd name="T7" fmla="*/ 16 h 38"/>
              <a:gd name="T8" fmla="*/ 9 w 13"/>
              <a:gd name="T9" fmla="*/ 1 h 38"/>
              <a:gd name="T10" fmla="*/ 9 w 13"/>
              <a:gd name="T11" fmla="*/ 0 h 38"/>
              <a:gd name="T12" fmla="*/ 4 w 13"/>
              <a:gd name="T13" fmla="*/ 0 h 38"/>
              <a:gd name="T14" fmla="*/ 3 w 13"/>
              <a:gd name="T15" fmla="*/ 1 h 38"/>
              <a:gd name="T16" fmla="*/ 3 w 13"/>
              <a:gd name="T17" fmla="*/ 16 h 38"/>
              <a:gd name="T18" fmla="*/ 3 w 13"/>
              <a:gd name="T19" fmla="*/ 17 h 38"/>
              <a:gd name="T20" fmla="*/ 3 w 13"/>
              <a:gd name="T21" fmla="*/ 25 h 38"/>
              <a:gd name="T22" fmla="*/ 3 w 13"/>
              <a:gd name="T23" fmla="*/ 25 h 38"/>
              <a:gd name="T24" fmla="*/ 0 w 13"/>
              <a:gd name="T25" fmla="*/ 31 h 38"/>
              <a:gd name="T26" fmla="*/ 6 w 13"/>
              <a:gd name="T27" fmla="*/ 38 h 38"/>
              <a:gd name="T28" fmla="*/ 13 w 13"/>
              <a:gd name="T29" fmla="*/ 31 h 38"/>
              <a:gd name="T30" fmla="*/ 9 w 13"/>
              <a:gd name="T3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38">
                <a:moveTo>
                  <a:pt x="9" y="25"/>
                </a:moveTo>
                <a:cubicBezTo>
                  <a:pt x="9" y="25"/>
                  <a:pt x="9" y="25"/>
                  <a:pt x="9" y="25"/>
                </a:cubicBezTo>
                <a:cubicBezTo>
                  <a:pt x="9" y="17"/>
                  <a:pt x="9" y="17"/>
                  <a:pt x="9" y="17"/>
                </a:cubicBezTo>
                <a:cubicBezTo>
                  <a:pt x="9" y="16"/>
                  <a:pt x="9" y="16"/>
                  <a:pt x="9" y="16"/>
                </a:cubicBezTo>
                <a:cubicBezTo>
                  <a:pt x="9" y="1"/>
                  <a:pt x="9" y="1"/>
                  <a:pt x="9" y="1"/>
                </a:cubicBezTo>
                <a:cubicBezTo>
                  <a:pt x="9" y="0"/>
                  <a:pt x="9" y="0"/>
                  <a:pt x="9" y="0"/>
                </a:cubicBezTo>
                <a:cubicBezTo>
                  <a:pt x="4" y="0"/>
                  <a:pt x="4" y="0"/>
                  <a:pt x="4" y="0"/>
                </a:cubicBezTo>
                <a:cubicBezTo>
                  <a:pt x="3" y="0"/>
                  <a:pt x="3" y="0"/>
                  <a:pt x="3" y="1"/>
                </a:cubicBezTo>
                <a:cubicBezTo>
                  <a:pt x="3" y="16"/>
                  <a:pt x="3" y="16"/>
                  <a:pt x="3" y="16"/>
                </a:cubicBezTo>
                <a:cubicBezTo>
                  <a:pt x="3" y="17"/>
                  <a:pt x="3" y="17"/>
                  <a:pt x="3" y="17"/>
                </a:cubicBezTo>
                <a:cubicBezTo>
                  <a:pt x="3" y="25"/>
                  <a:pt x="3" y="25"/>
                  <a:pt x="3" y="25"/>
                </a:cubicBezTo>
                <a:cubicBezTo>
                  <a:pt x="3" y="25"/>
                  <a:pt x="3" y="25"/>
                  <a:pt x="3" y="25"/>
                </a:cubicBezTo>
                <a:cubicBezTo>
                  <a:pt x="1" y="26"/>
                  <a:pt x="0" y="29"/>
                  <a:pt x="0" y="31"/>
                </a:cubicBezTo>
                <a:cubicBezTo>
                  <a:pt x="0" y="35"/>
                  <a:pt x="3" y="38"/>
                  <a:pt x="6" y="38"/>
                </a:cubicBezTo>
                <a:cubicBezTo>
                  <a:pt x="10" y="38"/>
                  <a:pt x="13" y="35"/>
                  <a:pt x="13" y="31"/>
                </a:cubicBezTo>
                <a:cubicBezTo>
                  <a:pt x="13" y="29"/>
                  <a:pt x="11" y="26"/>
                  <a:pt x="9" y="2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01" name="Freeform 310"/>
          <p:cNvSpPr>
            <a:spLocks/>
          </p:cNvSpPr>
          <p:nvPr/>
        </p:nvSpPr>
        <p:spPr bwMode="auto">
          <a:xfrm>
            <a:off x="3188530" y="981507"/>
            <a:ext cx="144270" cy="68781"/>
          </a:xfrm>
          <a:custGeom>
            <a:avLst/>
            <a:gdLst>
              <a:gd name="T0" fmla="*/ 18 w 36"/>
              <a:gd name="T1" fmla="*/ 10 h 17"/>
              <a:gd name="T2" fmla="*/ 7 w 36"/>
              <a:gd name="T3" fmla="*/ 0 h 17"/>
              <a:gd name="T4" fmla="*/ 0 w 36"/>
              <a:gd name="T5" fmla="*/ 0 h 17"/>
              <a:gd name="T6" fmla="*/ 18 w 36"/>
              <a:gd name="T7" fmla="*/ 17 h 17"/>
              <a:gd name="T8" fmla="*/ 36 w 36"/>
              <a:gd name="T9" fmla="*/ 0 h 17"/>
              <a:gd name="T10" fmla="*/ 29 w 36"/>
              <a:gd name="T11" fmla="*/ 0 h 17"/>
              <a:gd name="T12" fmla="*/ 18 w 36"/>
              <a:gd name="T13" fmla="*/ 10 h 17"/>
            </a:gdLst>
            <a:ahLst/>
            <a:cxnLst>
              <a:cxn ang="0">
                <a:pos x="T0" y="T1"/>
              </a:cxn>
              <a:cxn ang="0">
                <a:pos x="T2" y="T3"/>
              </a:cxn>
              <a:cxn ang="0">
                <a:pos x="T4" y="T5"/>
              </a:cxn>
              <a:cxn ang="0">
                <a:pos x="T6" y="T7"/>
              </a:cxn>
              <a:cxn ang="0">
                <a:pos x="T8" y="T9"/>
              </a:cxn>
              <a:cxn ang="0">
                <a:pos x="T10" y="T11"/>
              </a:cxn>
              <a:cxn ang="0">
                <a:pos x="T12" y="T13"/>
              </a:cxn>
            </a:cxnLst>
            <a:rect l="0" t="0" r="r" b="b"/>
            <a:pathLst>
              <a:path w="36" h="17">
                <a:moveTo>
                  <a:pt x="18" y="10"/>
                </a:moveTo>
                <a:cubicBezTo>
                  <a:pt x="13" y="10"/>
                  <a:pt x="8" y="5"/>
                  <a:pt x="7" y="0"/>
                </a:cubicBezTo>
                <a:cubicBezTo>
                  <a:pt x="0" y="0"/>
                  <a:pt x="0" y="0"/>
                  <a:pt x="0" y="0"/>
                </a:cubicBezTo>
                <a:cubicBezTo>
                  <a:pt x="1" y="9"/>
                  <a:pt x="9" y="17"/>
                  <a:pt x="18" y="17"/>
                </a:cubicBezTo>
                <a:cubicBezTo>
                  <a:pt x="28" y="17"/>
                  <a:pt x="36" y="9"/>
                  <a:pt x="36" y="0"/>
                </a:cubicBezTo>
                <a:cubicBezTo>
                  <a:pt x="29" y="0"/>
                  <a:pt x="29" y="0"/>
                  <a:pt x="29" y="0"/>
                </a:cubicBezTo>
                <a:cubicBezTo>
                  <a:pt x="29" y="5"/>
                  <a:pt x="24" y="10"/>
                  <a:pt x="18" y="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02" name="Freeform 311"/>
          <p:cNvSpPr>
            <a:spLocks/>
          </p:cNvSpPr>
          <p:nvPr/>
        </p:nvSpPr>
        <p:spPr bwMode="auto">
          <a:xfrm>
            <a:off x="3141558" y="981507"/>
            <a:ext cx="241569" cy="115752"/>
          </a:xfrm>
          <a:custGeom>
            <a:avLst/>
            <a:gdLst>
              <a:gd name="T0" fmla="*/ 30 w 61"/>
              <a:gd name="T1" fmla="*/ 22 h 29"/>
              <a:gd name="T2" fmla="*/ 7 w 61"/>
              <a:gd name="T3" fmla="*/ 0 h 29"/>
              <a:gd name="T4" fmla="*/ 0 w 61"/>
              <a:gd name="T5" fmla="*/ 0 h 29"/>
              <a:gd name="T6" fmla="*/ 30 w 61"/>
              <a:gd name="T7" fmla="*/ 29 h 29"/>
              <a:gd name="T8" fmla="*/ 61 w 61"/>
              <a:gd name="T9" fmla="*/ 0 h 29"/>
              <a:gd name="T10" fmla="*/ 53 w 61"/>
              <a:gd name="T11" fmla="*/ 0 h 29"/>
              <a:gd name="T12" fmla="*/ 30 w 61"/>
              <a:gd name="T13" fmla="*/ 22 h 29"/>
            </a:gdLst>
            <a:ahLst/>
            <a:cxnLst>
              <a:cxn ang="0">
                <a:pos x="T0" y="T1"/>
              </a:cxn>
              <a:cxn ang="0">
                <a:pos x="T2" y="T3"/>
              </a:cxn>
              <a:cxn ang="0">
                <a:pos x="T4" y="T5"/>
              </a:cxn>
              <a:cxn ang="0">
                <a:pos x="T6" y="T7"/>
              </a:cxn>
              <a:cxn ang="0">
                <a:pos x="T8" y="T9"/>
              </a:cxn>
              <a:cxn ang="0">
                <a:pos x="T10" y="T11"/>
              </a:cxn>
              <a:cxn ang="0">
                <a:pos x="T12" y="T13"/>
              </a:cxn>
            </a:cxnLst>
            <a:rect l="0" t="0" r="r" b="b"/>
            <a:pathLst>
              <a:path w="61" h="29">
                <a:moveTo>
                  <a:pt x="30" y="22"/>
                </a:moveTo>
                <a:cubicBezTo>
                  <a:pt x="18" y="22"/>
                  <a:pt x="8" y="12"/>
                  <a:pt x="7" y="0"/>
                </a:cubicBezTo>
                <a:cubicBezTo>
                  <a:pt x="0" y="0"/>
                  <a:pt x="0" y="0"/>
                  <a:pt x="0" y="0"/>
                </a:cubicBezTo>
                <a:cubicBezTo>
                  <a:pt x="1" y="16"/>
                  <a:pt x="14" y="29"/>
                  <a:pt x="30" y="29"/>
                </a:cubicBezTo>
                <a:cubicBezTo>
                  <a:pt x="47" y="29"/>
                  <a:pt x="60" y="16"/>
                  <a:pt x="61" y="0"/>
                </a:cubicBezTo>
                <a:cubicBezTo>
                  <a:pt x="53" y="0"/>
                  <a:pt x="53" y="0"/>
                  <a:pt x="53" y="0"/>
                </a:cubicBezTo>
                <a:cubicBezTo>
                  <a:pt x="53" y="12"/>
                  <a:pt x="43" y="22"/>
                  <a:pt x="30" y="2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03" name="Freeform 312"/>
          <p:cNvSpPr>
            <a:spLocks/>
          </p:cNvSpPr>
          <p:nvPr/>
        </p:nvSpPr>
        <p:spPr bwMode="auto">
          <a:xfrm>
            <a:off x="3646505" y="835560"/>
            <a:ext cx="166079" cy="58715"/>
          </a:xfrm>
          <a:custGeom>
            <a:avLst/>
            <a:gdLst>
              <a:gd name="T0" fmla="*/ 33 w 42"/>
              <a:gd name="T1" fmla="*/ 13 h 15"/>
              <a:gd name="T2" fmla="*/ 32 w 42"/>
              <a:gd name="T3" fmla="*/ 12 h 15"/>
              <a:gd name="T4" fmla="*/ 41 w 42"/>
              <a:gd name="T5" fmla="*/ 2 h 15"/>
              <a:gd name="T6" fmla="*/ 41 w 42"/>
              <a:gd name="T7" fmla="*/ 0 h 15"/>
              <a:gd name="T8" fmla="*/ 39 w 42"/>
              <a:gd name="T9" fmla="*/ 0 h 15"/>
              <a:gd name="T10" fmla="*/ 29 w 42"/>
              <a:gd name="T11" fmla="*/ 10 h 15"/>
              <a:gd name="T12" fmla="*/ 13 w 42"/>
              <a:gd name="T13" fmla="*/ 10 h 15"/>
              <a:gd name="T14" fmla="*/ 3 w 42"/>
              <a:gd name="T15" fmla="*/ 0 h 15"/>
              <a:gd name="T16" fmla="*/ 1 w 42"/>
              <a:gd name="T17" fmla="*/ 0 h 15"/>
              <a:gd name="T18" fmla="*/ 1 w 42"/>
              <a:gd name="T19" fmla="*/ 2 h 15"/>
              <a:gd name="T20" fmla="*/ 10 w 42"/>
              <a:gd name="T21" fmla="*/ 12 h 15"/>
              <a:gd name="T22" fmla="*/ 9 w 42"/>
              <a:gd name="T23" fmla="*/ 13 h 15"/>
              <a:gd name="T24" fmla="*/ 9 w 42"/>
              <a:gd name="T25" fmla="*/ 15 h 15"/>
              <a:gd name="T26" fmla="*/ 33 w 42"/>
              <a:gd name="T27" fmla="*/ 15 h 15"/>
              <a:gd name="T28" fmla="*/ 33 w 42"/>
              <a:gd name="T2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15">
                <a:moveTo>
                  <a:pt x="33" y="13"/>
                </a:moveTo>
                <a:cubicBezTo>
                  <a:pt x="33" y="13"/>
                  <a:pt x="33" y="12"/>
                  <a:pt x="32" y="12"/>
                </a:cubicBezTo>
                <a:cubicBezTo>
                  <a:pt x="41" y="2"/>
                  <a:pt x="41" y="2"/>
                  <a:pt x="41" y="2"/>
                </a:cubicBezTo>
                <a:cubicBezTo>
                  <a:pt x="42" y="2"/>
                  <a:pt x="42" y="1"/>
                  <a:pt x="41" y="0"/>
                </a:cubicBezTo>
                <a:cubicBezTo>
                  <a:pt x="41" y="0"/>
                  <a:pt x="40" y="0"/>
                  <a:pt x="39" y="0"/>
                </a:cubicBezTo>
                <a:cubicBezTo>
                  <a:pt x="29" y="10"/>
                  <a:pt x="29" y="10"/>
                  <a:pt x="29" y="10"/>
                </a:cubicBezTo>
                <a:cubicBezTo>
                  <a:pt x="13" y="10"/>
                  <a:pt x="13" y="10"/>
                  <a:pt x="13" y="10"/>
                </a:cubicBezTo>
                <a:cubicBezTo>
                  <a:pt x="3" y="0"/>
                  <a:pt x="3" y="0"/>
                  <a:pt x="3" y="0"/>
                </a:cubicBezTo>
                <a:cubicBezTo>
                  <a:pt x="2" y="0"/>
                  <a:pt x="1" y="0"/>
                  <a:pt x="1" y="0"/>
                </a:cubicBezTo>
                <a:cubicBezTo>
                  <a:pt x="0" y="1"/>
                  <a:pt x="0" y="2"/>
                  <a:pt x="1" y="2"/>
                </a:cubicBezTo>
                <a:cubicBezTo>
                  <a:pt x="10" y="12"/>
                  <a:pt x="10" y="12"/>
                  <a:pt x="10" y="12"/>
                </a:cubicBezTo>
                <a:cubicBezTo>
                  <a:pt x="10" y="12"/>
                  <a:pt x="9" y="13"/>
                  <a:pt x="9" y="13"/>
                </a:cubicBezTo>
                <a:cubicBezTo>
                  <a:pt x="9" y="15"/>
                  <a:pt x="9" y="15"/>
                  <a:pt x="9" y="15"/>
                </a:cubicBezTo>
                <a:cubicBezTo>
                  <a:pt x="33" y="15"/>
                  <a:pt x="33" y="15"/>
                  <a:pt x="33" y="15"/>
                </a:cubicBezTo>
                <a:lnTo>
                  <a:pt x="33" y="1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04" name="Freeform 313"/>
          <p:cNvSpPr>
            <a:spLocks noEditPoints="1"/>
          </p:cNvSpPr>
          <p:nvPr/>
        </p:nvSpPr>
        <p:spPr bwMode="auto">
          <a:xfrm>
            <a:off x="3594501" y="899307"/>
            <a:ext cx="265056" cy="214729"/>
          </a:xfrm>
          <a:custGeom>
            <a:avLst/>
            <a:gdLst>
              <a:gd name="T0" fmla="*/ 64 w 67"/>
              <a:gd name="T1" fmla="*/ 0 h 54"/>
              <a:gd name="T2" fmla="*/ 47 w 67"/>
              <a:gd name="T3" fmla="*/ 0 h 54"/>
              <a:gd name="T4" fmla="*/ 46 w 67"/>
              <a:gd name="T5" fmla="*/ 0 h 54"/>
              <a:gd name="T6" fmla="*/ 22 w 67"/>
              <a:gd name="T7" fmla="*/ 0 h 54"/>
              <a:gd name="T8" fmla="*/ 20 w 67"/>
              <a:gd name="T9" fmla="*/ 0 h 54"/>
              <a:gd name="T10" fmla="*/ 3 w 67"/>
              <a:gd name="T11" fmla="*/ 0 h 54"/>
              <a:gd name="T12" fmla="*/ 0 w 67"/>
              <a:gd name="T13" fmla="*/ 3 h 54"/>
              <a:gd name="T14" fmla="*/ 0 w 67"/>
              <a:gd name="T15" fmla="*/ 51 h 54"/>
              <a:gd name="T16" fmla="*/ 3 w 67"/>
              <a:gd name="T17" fmla="*/ 54 h 54"/>
              <a:gd name="T18" fmla="*/ 64 w 67"/>
              <a:gd name="T19" fmla="*/ 54 h 54"/>
              <a:gd name="T20" fmla="*/ 67 w 67"/>
              <a:gd name="T21" fmla="*/ 51 h 54"/>
              <a:gd name="T22" fmla="*/ 67 w 67"/>
              <a:gd name="T23" fmla="*/ 3 h 54"/>
              <a:gd name="T24" fmla="*/ 64 w 67"/>
              <a:gd name="T25" fmla="*/ 0 h 54"/>
              <a:gd name="T26" fmla="*/ 19 w 67"/>
              <a:gd name="T27" fmla="*/ 50 h 54"/>
              <a:gd name="T28" fmla="*/ 17 w 67"/>
              <a:gd name="T29" fmla="*/ 48 h 54"/>
              <a:gd name="T30" fmla="*/ 19 w 67"/>
              <a:gd name="T31" fmla="*/ 46 h 54"/>
              <a:gd name="T32" fmla="*/ 21 w 67"/>
              <a:gd name="T33" fmla="*/ 48 h 54"/>
              <a:gd name="T34" fmla="*/ 19 w 67"/>
              <a:gd name="T35" fmla="*/ 50 h 54"/>
              <a:gd name="T36" fmla="*/ 26 w 67"/>
              <a:gd name="T37" fmla="*/ 50 h 54"/>
              <a:gd name="T38" fmla="*/ 24 w 67"/>
              <a:gd name="T39" fmla="*/ 48 h 54"/>
              <a:gd name="T40" fmla="*/ 26 w 67"/>
              <a:gd name="T41" fmla="*/ 46 h 54"/>
              <a:gd name="T42" fmla="*/ 28 w 67"/>
              <a:gd name="T43" fmla="*/ 48 h 54"/>
              <a:gd name="T44" fmla="*/ 26 w 67"/>
              <a:gd name="T45" fmla="*/ 50 h 54"/>
              <a:gd name="T46" fmla="*/ 34 w 67"/>
              <a:gd name="T47" fmla="*/ 52 h 54"/>
              <a:gd name="T48" fmla="*/ 30 w 67"/>
              <a:gd name="T49" fmla="*/ 48 h 54"/>
              <a:gd name="T50" fmla="*/ 34 w 67"/>
              <a:gd name="T51" fmla="*/ 45 h 54"/>
              <a:gd name="T52" fmla="*/ 37 w 67"/>
              <a:gd name="T53" fmla="*/ 48 h 54"/>
              <a:gd name="T54" fmla="*/ 34 w 67"/>
              <a:gd name="T55" fmla="*/ 52 h 54"/>
              <a:gd name="T56" fmla="*/ 41 w 67"/>
              <a:gd name="T57" fmla="*/ 50 h 54"/>
              <a:gd name="T58" fmla="*/ 39 w 67"/>
              <a:gd name="T59" fmla="*/ 48 h 54"/>
              <a:gd name="T60" fmla="*/ 41 w 67"/>
              <a:gd name="T61" fmla="*/ 46 h 54"/>
              <a:gd name="T62" fmla="*/ 43 w 67"/>
              <a:gd name="T63" fmla="*/ 48 h 54"/>
              <a:gd name="T64" fmla="*/ 41 w 67"/>
              <a:gd name="T65" fmla="*/ 50 h 54"/>
              <a:gd name="T66" fmla="*/ 48 w 67"/>
              <a:gd name="T67" fmla="*/ 50 h 54"/>
              <a:gd name="T68" fmla="*/ 46 w 67"/>
              <a:gd name="T69" fmla="*/ 48 h 54"/>
              <a:gd name="T70" fmla="*/ 48 w 67"/>
              <a:gd name="T71" fmla="*/ 46 h 54"/>
              <a:gd name="T72" fmla="*/ 50 w 67"/>
              <a:gd name="T73" fmla="*/ 48 h 54"/>
              <a:gd name="T74" fmla="*/ 48 w 67"/>
              <a:gd name="T75" fmla="*/ 50 h 54"/>
              <a:gd name="T76" fmla="*/ 63 w 67"/>
              <a:gd name="T77" fmla="*/ 40 h 54"/>
              <a:gd name="T78" fmla="*/ 60 w 67"/>
              <a:gd name="T79" fmla="*/ 43 h 54"/>
              <a:gd name="T80" fmla="*/ 7 w 67"/>
              <a:gd name="T81" fmla="*/ 43 h 54"/>
              <a:gd name="T82" fmla="*/ 4 w 67"/>
              <a:gd name="T83" fmla="*/ 40 h 54"/>
              <a:gd name="T84" fmla="*/ 4 w 67"/>
              <a:gd name="T85" fmla="*/ 7 h 54"/>
              <a:gd name="T86" fmla="*/ 7 w 67"/>
              <a:gd name="T87" fmla="*/ 4 h 54"/>
              <a:gd name="T88" fmla="*/ 19 w 67"/>
              <a:gd name="T89" fmla="*/ 4 h 54"/>
              <a:gd name="T90" fmla="*/ 48 w 67"/>
              <a:gd name="T91" fmla="*/ 4 h 54"/>
              <a:gd name="T92" fmla="*/ 60 w 67"/>
              <a:gd name="T93" fmla="*/ 4 h 54"/>
              <a:gd name="T94" fmla="*/ 63 w 67"/>
              <a:gd name="T95" fmla="*/ 7 h 54"/>
              <a:gd name="T96" fmla="*/ 63 w 67"/>
              <a:gd name="T97"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54">
                <a:moveTo>
                  <a:pt x="64" y="0"/>
                </a:moveTo>
                <a:cubicBezTo>
                  <a:pt x="47" y="0"/>
                  <a:pt x="47" y="0"/>
                  <a:pt x="47" y="0"/>
                </a:cubicBezTo>
                <a:cubicBezTo>
                  <a:pt x="46" y="0"/>
                  <a:pt x="46" y="0"/>
                  <a:pt x="46" y="0"/>
                </a:cubicBezTo>
                <a:cubicBezTo>
                  <a:pt x="22" y="0"/>
                  <a:pt x="22" y="0"/>
                  <a:pt x="22" y="0"/>
                </a:cubicBezTo>
                <a:cubicBezTo>
                  <a:pt x="20" y="0"/>
                  <a:pt x="20" y="0"/>
                  <a:pt x="20" y="0"/>
                </a:cubicBezTo>
                <a:cubicBezTo>
                  <a:pt x="3" y="0"/>
                  <a:pt x="3" y="0"/>
                  <a:pt x="3" y="0"/>
                </a:cubicBezTo>
                <a:cubicBezTo>
                  <a:pt x="2" y="0"/>
                  <a:pt x="0" y="2"/>
                  <a:pt x="0" y="3"/>
                </a:cubicBezTo>
                <a:cubicBezTo>
                  <a:pt x="0" y="51"/>
                  <a:pt x="0" y="51"/>
                  <a:pt x="0" y="51"/>
                </a:cubicBezTo>
                <a:cubicBezTo>
                  <a:pt x="0" y="53"/>
                  <a:pt x="2" y="54"/>
                  <a:pt x="3" y="54"/>
                </a:cubicBezTo>
                <a:cubicBezTo>
                  <a:pt x="64" y="54"/>
                  <a:pt x="64" y="54"/>
                  <a:pt x="64" y="54"/>
                </a:cubicBezTo>
                <a:cubicBezTo>
                  <a:pt x="65" y="54"/>
                  <a:pt x="67" y="53"/>
                  <a:pt x="67" y="51"/>
                </a:cubicBezTo>
                <a:cubicBezTo>
                  <a:pt x="67" y="3"/>
                  <a:pt x="67" y="3"/>
                  <a:pt x="67" y="3"/>
                </a:cubicBezTo>
                <a:cubicBezTo>
                  <a:pt x="67" y="2"/>
                  <a:pt x="65" y="0"/>
                  <a:pt x="64" y="0"/>
                </a:cubicBezTo>
                <a:close/>
                <a:moveTo>
                  <a:pt x="19" y="50"/>
                </a:moveTo>
                <a:cubicBezTo>
                  <a:pt x="18" y="50"/>
                  <a:pt x="17" y="49"/>
                  <a:pt x="17" y="48"/>
                </a:cubicBezTo>
                <a:cubicBezTo>
                  <a:pt x="17" y="47"/>
                  <a:pt x="18" y="46"/>
                  <a:pt x="19" y="46"/>
                </a:cubicBezTo>
                <a:cubicBezTo>
                  <a:pt x="20" y="46"/>
                  <a:pt x="21" y="47"/>
                  <a:pt x="21" y="48"/>
                </a:cubicBezTo>
                <a:cubicBezTo>
                  <a:pt x="21" y="49"/>
                  <a:pt x="20" y="50"/>
                  <a:pt x="19" y="50"/>
                </a:cubicBezTo>
                <a:close/>
                <a:moveTo>
                  <a:pt x="26" y="50"/>
                </a:moveTo>
                <a:cubicBezTo>
                  <a:pt x="25" y="50"/>
                  <a:pt x="24" y="49"/>
                  <a:pt x="24" y="48"/>
                </a:cubicBezTo>
                <a:cubicBezTo>
                  <a:pt x="24" y="47"/>
                  <a:pt x="25" y="46"/>
                  <a:pt x="26" y="46"/>
                </a:cubicBezTo>
                <a:cubicBezTo>
                  <a:pt x="27" y="46"/>
                  <a:pt x="28" y="47"/>
                  <a:pt x="28" y="48"/>
                </a:cubicBezTo>
                <a:cubicBezTo>
                  <a:pt x="28" y="49"/>
                  <a:pt x="27" y="50"/>
                  <a:pt x="26" y="50"/>
                </a:cubicBezTo>
                <a:close/>
                <a:moveTo>
                  <a:pt x="34" y="52"/>
                </a:moveTo>
                <a:cubicBezTo>
                  <a:pt x="32" y="52"/>
                  <a:pt x="30" y="50"/>
                  <a:pt x="30" y="48"/>
                </a:cubicBezTo>
                <a:cubicBezTo>
                  <a:pt x="30" y="46"/>
                  <a:pt x="32" y="45"/>
                  <a:pt x="34" y="45"/>
                </a:cubicBezTo>
                <a:cubicBezTo>
                  <a:pt x="36" y="45"/>
                  <a:pt x="37" y="46"/>
                  <a:pt x="37" y="48"/>
                </a:cubicBezTo>
                <a:cubicBezTo>
                  <a:pt x="37" y="50"/>
                  <a:pt x="36" y="52"/>
                  <a:pt x="34" y="52"/>
                </a:cubicBezTo>
                <a:close/>
                <a:moveTo>
                  <a:pt x="41" y="50"/>
                </a:moveTo>
                <a:cubicBezTo>
                  <a:pt x="40" y="50"/>
                  <a:pt x="39" y="49"/>
                  <a:pt x="39" y="48"/>
                </a:cubicBezTo>
                <a:cubicBezTo>
                  <a:pt x="39" y="47"/>
                  <a:pt x="40" y="46"/>
                  <a:pt x="41" y="46"/>
                </a:cubicBezTo>
                <a:cubicBezTo>
                  <a:pt x="42" y="46"/>
                  <a:pt x="43" y="47"/>
                  <a:pt x="43" y="48"/>
                </a:cubicBezTo>
                <a:cubicBezTo>
                  <a:pt x="43" y="49"/>
                  <a:pt x="42" y="50"/>
                  <a:pt x="41" y="50"/>
                </a:cubicBezTo>
                <a:close/>
                <a:moveTo>
                  <a:pt x="48" y="50"/>
                </a:moveTo>
                <a:cubicBezTo>
                  <a:pt x="47" y="50"/>
                  <a:pt x="46" y="49"/>
                  <a:pt x="46" y="48"/>
                </a:cubicBezTo>
                <a:cubicBezTo>
                  <a:pt x="46" y="47"/>
                  <a:pt x="47" y="46"/>
                  <a:pt x="48" y="46"/>
                </a:cubicBezTo>
                <a:cubicBezTo>
                  <a:pt x="49" y="46"/>
                  <a:pt x="50" y="47"/>
                  <a:pt x="50" y="48"/>
                </a:cubicBezTo>
                <a:cubicBezTo>
                  <a:pt x="50" y="49"/>
                  <a:pt x="49" y="50"/>
                  <a:pt x="48" y="50"/>
                </a:cubicBezTo>
                <a:close/>
                <a:moveTo>
                  <a:pt x="63" y="40"/>
                </a:moveTo>
                <a:cubicBezTo>
                  <a:pt x="63" y="42"/>
                  <a:pt x="62" y="43"/>
                  <a:pt x="60" y="43"/>
                </a:cubicBezTo>
                <a:cubicBezTo>
                  <a:pt x="7" y="43"/>
                  <a:pt x="7" y="43"/>
                  <a:pt x="7" y="43"/>
                </a:cubicBezTo>
                <a:cubicBezTo>
                  <a:pt x="5" y="43"/>
                  <a:pt x="4" y="42"/>
                  <a:pt x="4" y="40"/>
                </a:cubicBezTo>
                <a:cubicBezTo>
                  <a:pt x="4" y="7"/>
                  <a:pt x="4" y="7"/>
                  <a:pt x="4" y="7"/>
                </a:cubicBezTo>
                <a:cubicBezTo>
                  <a:pt x="4" y="6"/>
                  <a:pt x="5" y="4"/>
                  <a:pt x="7" y="4"/>
                </a:cubicBezTo>
                <a:cubicBezTo>
                  <a:pt x="19" y="4"/>
                  <a:pt x="19" y="4"/>
                  <a:pt x="19" y="4"/>
                </a:cubicBezTo>
                <a:cubicBezTo>
                  <a:pt x="48" y="4"/>
                  <a:pt x="48" y="4"/>
                  <a:pt x="48" y="4"/>
                </a:cubicBezTo>
                <a:cubicBezTo>
                  <a:pt x="60" y="4"/>
                  <a:pt x="60" y="4"/>
                  <a:pt x="60" y="4"/>
                </a:cubicBezTo>
                <a:cubicBezTo>
                  <a:pt x="62" y="4"/>
                  <a:pt x="63" y="6"/>
                  <a:pt x="63" y="7"/>
                </a:cubicBezTo>
                <a:lnTo>
                  <a:pt x="63" y="4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05" name="Freeform 314"/>
          <p:cNvSpPr>
            <a:spLocks/>
          </p:cNvSpPr>
          <p:nvPr/>
        </p:nvSpPr>
        <p:spPr bwMode="auto">
          <a:xfrm>
            <a:off x="4141387" y="1736412"/>
            <a:ext cx="226472" cy="218083"/>
          </a:xfrm>
          <a:custGeom>
            <a:avLst/>
            <a:gdLst>
              <a:gd name="T0" fmla="*/ 25 w 57"/>
              <a:gd name="T1" fmla="*/ 4 h 55"/>
              <a:gd name="T2" fmla="*/ 31 w 57"/>
              <a:gd name="T3" fmla="*/ 4 h 55"/>
              <a:gd name="T4" fmla="*/ 35 w 57"/>
              <a:gd name="T5" fmla="*/ 11 h 55"/>
              <a:gd name="T6" fmla="*/ 45 w 57"/>
              <a:gd name="T7" fmla="*/ 18 h 55"/>
              <a:gd name="T8" fmla="*/ 52 w 57"/>
              <a:gd name="T9" fmla="*/ 19 h 55"/>
              <a:gd name="T10" fmla="*/ 54 w 57"/>
              <a:gd name="T11" fmla="*/ 25 h 55"/>
              <a:gd name="T12" fmla="*/ 49 w 57"/>
              <a:gd name="T13" fmla="*/ 30 h 55"/>
              <a:gd name="T14" fmla="*/ 45 w 57"/>
              <a:gd name="T15" fmla="*/ 42 h 55"/>
              <a:gd name="T16" fmla="*/ 46 w 57"/>
              <a:gd name="T17" fmla="*/ 50 h 55"/>
              <a:gd name="T18" fmla="*/ 41 w 57"/>
              <a:gd name="T19" fmla="*/ 53 h 55"/>
              <a:gd name="T20" fmla="*/ 35 w 57"/>
              <a:gd name="T21" fmla="*/ 50 h 55"/>
              <a:gd name="T22" fmla="*/ 22 w 57"/>
              <a:gd name="T23" fmla="*/ 50 h 55"/>
              <a:gd name="T24" fmla="*/ 15 w 57"/>
              <a:gd name="T25" fmla="*/ 53 h 55"/>
              <a:gd name="T26" fmla="*/ 10 w 57"/>
              <a:gd name="T27" fmla="*/ 50 h 55"/>
              <a:gd name="T28" fmla="*/ 12 w 57"/>
              <a:gd name="T29" fmla="*/ 42 h 55"/>
              <a:gd name="T30" fmla="*/ 8 w 57"/>
              <a:gd name="T31" fmla="*/ 30 h 55"/>
              <a:gd name="T32" fmla="*/ 2 w 57"/>
              <a:gd name="T33" fmla="*/ 25 h 55"/>
              <a:gd name="T34" fmla="*/ 4 w 57"/>
              <a:gd name="T35" fmla="*/ 19 h 55"/>
              <a:gd name="T36" fmla="*/ 12 w 57"/>
              <a:gd name="T37" fmla="*/ 18 h 55"/>
              <a:gd name="T38" fmla="*/ 22 w 57"/>
              <a:gd name="T39" fmla="*/ 11 h 55"/>
              <a:gd name="T40" fmla="*/ 25 w 57"/>
              <a:gd name="T41" fmla="*/ 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55">
                <a:moveTo>
                  <a:pt x="25" y="4"/>
                </a:moveTo>
                <a:cubicBezTo>
                  <a:pt x="27" y="0"/>
                  <a:pt x="30" y="0"/>
                  <a:pt x="31" y="4"/>
                </a:cubicBezTo>
                <a:cubicBezTo>
                  <a:pt x="35" y="11"/>
                  <a:pt x="35" y="11"/>
                  <a:pt x="35" y="11"/>
                </a:cubicBezTo>
                <a:cubicBezTo>
                  <a:pt x="37" y="14"/>
                  <a:pt x="41" y="18"/>
                  <a:pt x="45" y="18"/>
                </a:cubicBezTo>
                <a:cubicBezTo>
                  <a:pt x="52" y="19"/>
                  <a:pt x="52" y="19"/>
                  <a:pt x="52" y="19"/>
                </a:cubicBezTo>
                <a:cubicBezTo>
                  <a:pt x="56" y="20"/>
                  <a:pt x="57" y="22"/>
                  <a:pt x="54" y="25"/>
                </a:cubicBezTo>
                <a:cubicBezTo>
                  <a:pt x="49" y="30"/>
                  <a:pt x="49" y="30"/>
                  <a:pt x="49" y="30"/>
                </a:cubicBezTo>
                <a:cubicBezTo>
                  <a:pt x="46" y="33"/>
                  <a:pt x="44" y="38"/>
                  <a:pt x="45" y="42"/>
                </a:cubicBezTo>
                <a:cubicBezTo>
                  <a:pt x="46" y="50"/>
                  <a:pt x="46" y="50"/>
                  <a:pt x="46" y="50"/>
                </a:cubicBezTo>
                <a:cubicBezTo>
                  <a:pt x="47" y="54"/>
                  <a:pt x="45" y="55"/>
                  <a:pt x="41" y="53"/>
                </a:cubicBezTo>
                <a:cubicBezTo>
                  <a:pt x="35" y="50"/>
                  <a:pt x="35" y="50"/>
                  <a:pt x="35" y="50"/>
                </a:cubicBezTo>
                <a:cubicBezTo>
                  <a:pt x="31" y="48"/>
                  <a:pt x="26" y="48"/>
                  <a:pt x="22" y="50"/>
                </a:cubicBezTo>
                <a:cubicBezTo>
                  <a:pt x="15" y="53"/>
                  <a:pt x="15" y="53"/>
                  <a:pt x="15" y="53"/>
                </a:cubicBezTo>
                <a:cubicBezTo>
                  <a:pt x="12" y="55"/>
                  <a:pt x="10" y="54"/>
                  <a:pt x="10" y="50"/>
                </a:cubicBezTo>
                <a:cubicBezTo>
                  <a:pt x="12" y="42"/>
                  <a:pt x="12" y="42"/>
                  <a:pt x="12" y="42"/>
                </a:cubicBezTo>
                <a:cubicBezTo>
                  <a:pt x="12" y="38"/>
                  <a:pt x="11" y="33"/>
                  <a:pt x="8" y="30"/>
                </a:cubicBezTo>
                <a:cubicBezTo>
                  <a:pt x="2" y="25"/>
                  <a:pt x="2" y="25"/>
                  <a:pt x="2" y="25"/>
                </a:cubicBezTo>
                <a:cubicBezTo>
                  <a:pt x="0" y="22"/>
                  <a:pt x="0" y="20"/>
                  <a:pt x="4" y="19"/>
                </a:cubicBezTo>
                <a:cubicBezTo>
                  <a:pt x="12" y="18"/>
                  <a:pt x="12" y="18"/>
                  <a:pt x="12" y="18"/>
                </a:cubicBezTo>
                <a:cubicBezTo>
                  <a:pt x="16" y="18"/>
                  <a:pt x="20" y="14"/>
                  <a:pt x="22" y="11"/>
                </a:cubicBezTo>
                <a:lnTo>
                  <a:pt x="25" y="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06" name="Freeform 315"/>
          <p:cNvSpPr>
            <a:spLocks/>
          </p:cNvSpPr>
          <p:nvPr/>
        </p:nvSpPr>
        <p:spPr bwMode="auto">
          <a:xfrm>
            <a:off x="3602888" y="1729702"/>
            <a:ext cx="253313" cy="233182"/>
          </a:xfrm>
          <a:custGeom>
            <a:avLst/>
            <a:gdLst>
              <a:gd name="T0" fmla="*/ 61 w 64"/>
              <a:gd name="T1" fmla="*/ 1 h 59"/>
              <a:gd name="T2" fmla="*/ 53 w 64"/>
              <a:gd name="T3" fmla="*/ 3 h 59"/>
              <a:gd name="T4" fmla="*/ 26 w 64"/>
              <a:gd name="T5" fmla="*/ 45 h 59"/>
              <a:gd name="T6" fmla="*/ 13 w 64"/>
              <a:gd name="T7" fmla="*/ 27 h 59"/>
              <a:gd name="T8" fmla="*/ 0 w 64"/>
              <a:gd name="T9" fmla="*/ 27 h 59"/>
              <a:gd name="T10" fmla="*/ 0 w 64"/>
              <a:gd name="T11" fmla="*/ 28 h 59"/>
              <a:gd name="T12" fmla="*/ 23 w 64"/>
              <a:gd name="T13" fmla="*/ 57 h 59"/>
              <a:gd name="T14" fmla="*/ 27 w 64"/>
              <a:gd name="T15" fmla="*/ 59 h 59"/>
              <a:gd name="T16" fmla="*/ 27 w 64"/>
              <a:gd name="T17" fmla="*/ 59 h 59"/>
              <a:gd name="T18" fmla="*/ 31 w 64"/>
              <a:gd name="T19" fmla="*/ 57 h 59"/>
              <a:gd name="T20" fmla="*/ 62 w 64"/>
              <a:gd name="T21" fmla="*/ 9 h 59"/>
              <a:gd name="T22" fmla="*/ 61 w 64"/>
              <a:gd name="T2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59">
                <a:moveTo>
                  <a:pt x="61" y="1"/>
                </a:moveTo>
                <a:cubicBezTo>
                  <a:pt x="58" y="0"/>
                  <a:pt x="55" y="0"/>
                  <a:pt x="53" y="3"/>
                </a:cubicBezTo>
                <a:cubicBezTo>
                  <a:pt x="26" y="45"/>
                  <a:pt x="26" y="45"/>
                  <a:pt x="26" y="45"/>
                </a:cubicBezTo>
                <a:cubicBezTo>
                  <a:pt x="13" y="27"/>
                  <a:pt x="13" y="27"/>
                  <a:pt x="13" y="27"/>
                </a:cubicBezTo>
                <a:cubicBezTo>
                  <a:pt x="0" y="27"/>
                  <a:pt x="0" y="27"/>
                  <a:pt x="0" y="27"/>
                </a:cubicBezTo>
                <a:cubicBezTo>
                  <a:pt x="0" y="28"/>
                  <a:pt x="0" y="28"/>
                  <a:pt x="0" y="28"/>
                </a:cubicBezTo>
                <a:cubicBezTo>
                  <a:pt x="23" y="57"/>
                  <a:pt x="23" y="57"/>
                  <a:pt x="23" y="57"/>
                </a:cubicBezTo>
                <a:cubicBezTo>
                  <a:pt x="24" y="58"/>
                  <a:pt x="25" y="59"/>
                  <a:pt x="27" y="59"/>
                </a:cubicBezTo>
                <a:cubicBezTo>
                  <a:pt x="27" y="59"/>
                  <a:pt x="27" y="59"/>
                  <a:pt x="27" y="59"/>
                </a:cubicBezTo>
                <a:cubicBezTo>
                  <a:pt x="29" y="59"/>
                  <a:pt x="30" y="58"/>
                  <a:pt x="31" y="57"/>
                </a:cubicBezTo>
                <a:cubicBezTo>
                  <a:pt x="62" y="9"/>
                  <a:pt x="62" y="9"/>
                  <a:pt x="62" y="9"/>
                </a:cubicBezTo>
                <a:cubicBezTo>
                  <a:pt x="64" y="6"/>
                  <a:pt x="63" y="3"/>
                  <a:pt x="61"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07" name="Freeform 316"/>
          <p:cNvSpPr>
            <a:spLocks/>
          </p:cNvSpPr>
          <p:nvPr/>
        </p:nvSpPr>
        <p:spPr bwMode="auto">
          <a:xfrm>
            <a:off x="5250258" y="1860552"/>
            <a:ext cx="98976" cy="102332"/>
          </a:xfrm>
          <a:custGeom>
            <a:avLst/>
            <a:gdLst>
              <a:gd name="T0" fmla="*/ 25 w 25"/>
              <a:gd name="T1" fmla="*/ 3 h 26"/>
              <a:gd name="T2" fmla="*/ 20 w 25"/>
              <a:gd name="T3" fmla="*/ 6 h 26"/>
              <a:gd name="T4" fmla="*/ 7 w 25"/>
              <a:gd name="T5" fmla="*/ 6 h 26"/>
              <a:gd name="T6" fmla="*/ 7 w 25"/>
              <a:gd name="T7" fmla="*/ 0 h 26"/>
              <a:gd name="T8" fmla="*/ 0 w 25"/>
              <a:gd name="T9" fmla="*/ 13 h 26"/>
              <a:gd name="T10" fmla="*/ 7 w 25"/>
              <a:gd name="T11" fmla="*/ 26 h 26"/>
              <a:gd name="T12" fmla="*/ 7 w 25"/>
              <a:gd name="T13" fmla="*/ 19 h 26"/>
              <a:gd name="T14" fmla="*/ 14 w 25"/>
              <a:gd name="T15" fmla="*/ 19 h 26"/>
              <a:gd name="T16" fmla="*/ 25 w 25"/>
              <a:gd name="T1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25" y="3"/>
                </a:moveTo>
                <a:cubicBezTo>
                  <a:pt x="25" y="3"/>
                  <a:pt x="22" y="6"/>
                  <a:pt x="20" y="6"/>
                </a:cubicBezTo>
                <a:cubicBezTo>
                  <a:pt x="18" y="6"/>
                  <a:pt x="7" y="6"/>
                  <a:pt x="7" y="6"/>
                </a:cubicBezTo>
                <a:cubicBezTo>
                  <a:pt x="7" y="0"/>
                  <a:pt x="7" y="0"/>
                  <a:pt x="7" y="0"/>
                </a:cubicBezTo>
                <a:cubicBezTo>
                  <a:pt x="0" y="13"/>
                  <a:pt x="0" y="13"/>
                  <a:pt x="0" y="13"/>
                </a:cubicBezTo>
                <a:cubicBezTo>
                  <a:pt x="7" y="26"/>
                  <a:pt x="7" y="26"/>
                  <a:pt x="7" y="26"/>
                </a:cubicBezTo>
                <a:cubicBezTo>
                  <a:pt x="7" y="19"/>
                  <a:pt x="7" y="19"/>
                  <a:pt x="7" y="19"/>
                </a:cubicBezTo>
                <a:cubicBezTo>
                  <a:pt x="14" y="19"/>
                  <a:pt x="14" y="19"/>
                  <a:pt x="14" y="19"/>
                </a:cubicBezTo>
                <a:cubicBezTo>
                  <a:pt x="14" y="19"/>
                  <a:pt x="19" y="21"/>
                  <a:pt x="25"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08" name="Freeform 317"/>
          <p:cNvSpPr>
            <a:spLocks/>
          </p:cNvSpPr>
          <p:nvPr/>
        </p:nvSpPr>
        <p:spPr bwMode="auto">
          <a:xfrm>
            <a:off x="5278777" y="1791772"/>
            <a:ext cx="78846" cy="92266"/>
          </a:xfrm>
          <a:custGeom>
            <a:avLst/>
            <a:gdLst>
              <a:gd name="T0" fmla="*/ 0 w 20"/>
              <a:gd name="T1" fmla="*/ 6 h 23"/>
              <a:gd name="T2" fmla="*/ 11 w 20"/>
              <a:gd name="T3" fmla="*/ 0 h 23"/>
              <a:gd name="T4" fmla="*/ 18 w 20"/>
              <a:gd name="T5" fmla="*/ 12 h 23"/>
              <a:gd name="T6" fmla="*/ 16 w 20"/>
              <a:gd name="T7" fmla="*/ 20 h 23"/>
              <a:gd name="T8" fmla="*/ 7 w 20"/>
              <a:gd name="T9" fmla="*/ 18 h 23"/>
              <a:gd name="T10" fmla="*/ 0 w 20"/>
              <a:gd name="T11" fmla="*/ 6 h 23"/>
            </a:gdLst>
            <a:ahLst/>
            <a:cxnLst>
              <a:cxn ang="0">
                <a:pos x="T0" y="T1"/>
              </a:cxn>
              <a:cxn ang="0">
                <a:pos x="T2" y="T3"/>
              </a:cxn>
              <a:cxn ang="0">
                <a:pos x="T4" y="T5"/>
              </a:cxn>
              <a:cxn ang="0">
                <a:pos x="T6" y="T7"/>
              </a:cxn>
              <a:cxn ang="0">
                <a:pos x="T8" y="T9"/>
              </a:cxn>
              <a:cxn ang="0">
                <a:pos x="T10" y="T11"/>
              </a:cxn>
            </a:cxnLst>
            <a:rect l="0" t="0" r="r" b="b"/>
            <a:pathLst>
              <a:path w="20" h="23">
                <a:moveTo>
                  <a:pt x="0" y="6"/>
                </a:moveTo>
                <a:cubicBezTo>
                  <a:pt x="11" y="0"/>
                  <a:pt x="11" y="0"/>
                  <a:pt x="11" y="0"/>
                </a:cubicBezTo>
                <a:cubicBezTo>
                  <a:pt x="18" y="12"/>
                  <a:pt x="18" y="12"/>
                  <a:pt x="18" y="12"/>
                </a:cubicBezTo>
                <a:cubicBezTo>
                  <a:pt x="18" y="12"/>
                  <a:pt x="20" y="17"/>
                  <a:pt x="16" y="20"/>
                </a:cubicBezTo>
                <a:cubicBezTo>
                  <a:pt x="11" y="23"/>
                  <a:pt x="7" y="18"/>
                  <a:pt x="7" y="18"/>
                </a:cubicBezTo>
                <a:lnTo>
                  <a:pt x="0" y="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09" name="Freeform 318"/>
          <p:cNvSpPr>
            <a:spLocks/>
          </p:cNvSpPr>
          <p:nvPr/>
        </p:nvSpPr>
        <p:spPr bwMode="auto">
          <a:xfrm>
            <a:off x="5111021" y="1816935"/>
            <a:ext cx="98976" cy="107364"/>
          </a:xfrm>
          <a:custGeom>
            <a:avLst/>
            <a:gdLst>
              <a:gd name="T0" fmla="*/ 13 w 25"/>
              <a:gd name="T1" fmla="*/ 27 h 27"/>
              <a:gd name="T2" fmla="*/ 12 w 25"/>
              <a:gd name="T3" fmla="*/ 21 h 27"/>
              <a:gd name="T4" fmla="*/ 19 w 25"/>
              <a:gd name="T5" fmla="*/ 10 h 27"/>
              <a:gd name="T6" fmla="*/ 25 w 25"/>
              <a:gd name="T7" fmla="*/ 13 h 27"/>
              <a:gd name="T8" fmla="*/ 17 w 25"/>
              <a:gd name="T9" fmla="*/ 1 h 27"/>
              <a:gd name="T10" fmla="*/ 2 w 25"/>
              <a:gd name="T11" fmla="*/ 0 h 27"/>
              <a:gd name="T12" fmla="*/ 8 w 25"/>
              <a:gd name="T13" fmla="*/ 3 h 27"/>
              <a:gd name="T14" fmla="*/ 5 w 25"/>
              <a:gd name="T15" fmla="*/ 9 h 27"/>
              <a:gd name="T16" fmla="*/ 13 w 25"/>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13" y="27"/>
                </a:moveTo>
                <a:cubicBezTo>
                  <a:pt x="13" y="27"/>
                  <a:pt x="11" y="23"/>
                  <a:pt x="12" y="21"/>
                </a:cubicBezTo>
                <a:cubicBezTo>
                  <a:pt x="13" y="19"/>
                  <a:pt x="19" y="10"/>
                  <a:pt x="19" y="10"/>
                </a:cubicBezTo>
                <a:cubicBezTo>
                  <a:pt x="25" y="13"/>
                  <a:pt x="25" y="13"/>
                  <a:pt x="25" y="13"/>
                </a:cubicBezTo>
                <a:cubicBezTo>
                  <a:pt x="17" y="1"/>
                  <a:pt x="17" y="1"/>
                  <a:pt x="17" y="1"/>
                </a:cubicBezTo>
                <a:cubicBezTo>
                  <a:pt x="2" y="0"/>
                  <a:pt x="2" y="0"/>
                  <a:pt x="2" y="0"/>
                </a:cubicBezTo>
                <a:cubicBezTo>
                  <a:pt x="8" y="3"/>
                  <a:pt x="8" y="3"/>
                  <a:pt x="8" y="3"/>
                </a:cubicBezTo>
                <a:cubicBezTo>
                  <a:pt x="5" y="9"/>
                  <a:pt x="5" y="9"/>
                  <a:pt x="5" y="9"/>
                </a:cubicBezTo>
                <a:cubicBezTo>
                  <a:pt x="5" y="9"/>
                  <a:pt x="0" y="13"/>
                  <a:pt x="13" y="2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10" name="Freeform 319"/>
          <p:cNvSpPr>
            <a:spLocks/>
          </p:cNvSpPr>
          <p:nvPr/>
        </p:nvSpPr>
        <p:spPr bwMode="auto">
          <a:xfrm>
            <a:off x="5166380" y="1892427"/>
            <a:ext cx="80523" cy="46972"/>
          </a:xfrm>
          <a:custGeom>
            <a:avLst/>
            <a:gdLst>
              <a:gd name="T0" fmla="*/ 20 w 20"/>
              <a:gd name="T1" fmla="*/ 0 h 12"/>
              <a:gd name="T2" fmla="*/ 20 w 20"/>
              <a:gd name="T3" fmla="*/ 12 h 12"/>
              <a:gd name="T4" fmla="*/ 7 w 20"/>
              <a:gd name="T5" fmla="*/ 12 h 12"/>
              <a:gd name="T6" fmla="*/ 1 w 20"/>
              <a:gd name="T7" fmla="*/ 6 h 12"/>
              <a:gd name="T8" fmla="*/ 7 w 20"/>
              <a:gd name="T9" fmla="*/ 0 h 12"/>
              <a:gd name="T10" fmla="*/ 20 w 20"/>
              <a:gd name="T11" fmla="*/ 0 h 12"/>
            </a:gdLst>
            <a:ahLst/>
            <a:cxnLst>
              <a:cxn ang="0">
                <a:pos x="T0" y="T1"/>
              </a:cxn>
              <a:cxn ang="0">
                <a:pos x="T2" y="T3"/>
              </a:cxn>
              <a:cxn ang="0">
                <a:pos x="T4" y="T5"/>
              </a:cxn>
              <a:cxn ang="0">
                <a:pos x="T6" y="T7"/>
              </a:cxn>
              <a:cxn ang="0">
                <a:pos x="T8" y="T9"/>
              </a:cxn>
              <a:cxn ang="0">
                <a:pos x="T10" y="T11"/>
              </a:cxn>
            </a:cxnLst>
            <a:rect l="0" t="0" r="r" b="b"/>
            <a:pathLst>
              <a:path w="20" h="12">
                <a:moveTo>
                  <a:pt x="20" y="0"/>
                </a:moveTo>
                <a:cubicBezTo>
                  <a:pt x="20" y="12"/>
                  <a:pt x="20" y="12"/>
                  <a:pt x="20" y="12"/>
                </a:cubicBezTo>
                <a:cubicBezTo>
                  <a:pt x="7" y="12"/>
                  <a:pt x="7" y="12"/>
                  <a:pt x="7" y="12"/>
                </a:cubicBezTo>
                <a:cubicBezTo>
                  <a:pt x="7" y="12"/>
                  <a:pt x="1" y="12"/>
                  <a:pt x="1" y="6"/>
                </a:cubicBezTo>
                <a:cubicBezTo>
                  <a:pt x="0" y="1"/>
                  <a:pt x="7" y="0"/>
                  <a:pt x="7" y="0"/>
                </a:cubicBezTo>
                <a:lnTo>
                  <a:pt x="2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11" name="Freeform 320"/>
          <p:cNvSpPr>
            <a:spLocks/>
          </p:cNvSpPr>
          <p:nvPr/>
        </p:nvSpPr>
        <p:spPr bwMode="auto">
          <a:xfrm>
            <a:off x="5209996" y="1724670"/>
            <a:ext cx="115752" cy="78846"/>
          </a:xfrm>
          <a:custGeom>
            <a:avLst/>
            <a:gdLst>
              <a:gd name="T0" fmla="*/ 0 w 29"/>
              <a:gd name="T1" fmla="*/ 2 h 20"/>
              <a:gd name="T2" fmla="*/ 6 w 29"/>
              <a:gd name="T3" fmla="*/ 5 h 20"/>
              <a:gd name="T4" fmla="*/ 12 w 29"/>
              <a:gd name="T5" fmla="*/ 17 h 20"/>
              <a:gd name="T6" fmla="*/ 7 w 29"/>
              <a:gd name="T7" fmla="*/ 20 h 20"/>
              <a:gd name="T8" fmla="*/ 21 w 29"/>
              <a:gd name="T9" fmla="*/ 19 h 20"/>
              <a:gd name="T10" fmla="*/ 29 w 29"/>
              <a:gd name="T11" fmla="*/ 7 h 20"/>
              <a:gd name="T12" fmla="*/ 23 w 29"/>
              <a:gd name="T13" fmla="*/ 11 h 20"/>
              <a:gd name="T14" fmla="*/ 20 w 29"/>
              <a:gd name="T15" fmla="*/ 5 h 20"/>
              <a:gd name="T16" fmla="*/ 0 w 29"/>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0">
                <a:moveTo>
                  <a:pt x="0" y="2"/>
                </a:moveTo>
                <a:cubicBezTo>
                  <a:pt x="0" y="2"/>
                  <a:pt x="5" y="4"/>
                  <a:pt x="6" y="5"/>
                </a:cubicBezTo>
                <a:cubicBezTo>
                  <a:pt x="7" y="7"/>
                  <a:pt x="12" y="17"/>
                  <a:pt x="12" y="17"/>
                </a:cubicBezTo>
                <a:cubicBezTo>
                  <a:pt x="7" y="20"/>
                  <a:pt x="7" y="20"/>
                  <a:pt x="7" y="20"/>
                </a:cubicBezTo>
                <a:cubicBezTo>
                  <a:pt x="21" y="19"/>
                  <a:pt x="21" y="19"/>
                  <a:pt x="21" y="19"/>
                </a:cubicBezTo>
                <a:cubicBezTo>
                  <a:pt x="29" y="7"/>
                  <a:pt x="29" y="7"/>
                  <a:pt x="29" y="7"/>
                </a:cubicBezTo>
                <a:cubicBezTo>
                  <a:pt x="23" y="11"/>
                  <a:pt x="23" y="11"/>
                  <a:pt x="23" y="11"/>
                </a:cubicBezTo>
                <a:cubicBezTo>
                  <a:pt x="20" y="5"/>
                  <a:pt x="20" y="5"/>
                  <a:pt x="20" y="5"/>
                </a:cubicBezTo>
                <a:cubicBezTo>
                  <a:pt x="20" y="5"/>
                  <a:pt x="19" y="0"/>
                  <a:pt x="0" y="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12" name="Freeform 321"/>
          <p:cNvSpPr>
            <a:spLocks/>
          </p:cNvSpPr>
          <p:nvPr/>
        </p:nvSpPr>
        <p:spPr bwMode="auto">
          <a:xfrm>
            <a:off x="5154638" y="1733058"/>
            <a:ext cx="78846" cy="90589"/>
          </a:xfrm>
          <a:custGeom>
            <a:avLst/>
            <a:gdLst>
              <a:gd name="T0" fmla="*/ 11 w 20"/>
              <a:gd name="T1" fmla="*/ 23 h 23"/>
              <a:gd name="T2" fmla="*/ 0 w 20"/>
              <a:gd name="T3" fmla="*/ 16 h 23"/>
              <a:gd name="T4" fmla="*/ 7 w 20"/>
              <a:gd name="T5" fmla="*/ 5 h 23"/>
              <a:gd name="T6" fmla="*/ 15 w 20"/>
              <a:gd name="T7" fmla="*/ 3 h 23"/>
              <a:gd name="T8" fmla="*/ 18 w 20"/>
              <a:gd name="T9" fmla="*/ 11 h 23"/>
              <a:gd name="T10" fmla="*/ 11 w 20"/>
              <a:gd name="T11" fmla="*/ 23 h 23"/>
            </a:gdLst>
            <a:ahLst/>
            <a:cxnLst>
              <a:cxn ang="0">
                <a:pos x="T0" y="T1"/>
              </a:cxn>
              <a:cxn ang="0">
                <a:pos x="T2" y="T3"/>
              </a:cxn>
              <a:cxn ang="0">
                <a:pos x="T4" y="T5"/>
              </a:cxn>
              <a:cxn ang="0">
                <a:pos x="T6" y="T7"/>
              </a:cxn>
              <a:cxn ang="0">
                <a:pos x="T8" y="T9"/>
              </a:cxn>
              <a:cxn ang="0">
                <a:pos x="T10" y="T11"/>
              </a:cxn>
            </a:cxnLst>
            <a:rect l="0" t="0" r="r" b="b"/>
            <a:pathLst>
              <a:path w="20" h="23">
                <a:moveTo>
                  <a:pt x="11" y="23"/>
                </a:moveTo>
                <a:cubicBezTo>
                  <a:pt x="0" y="16"/>
                  <a:pt x="0" y="16"/>
                  <a:pt x="0" y="16"/>
                </a:cubicBezTo>
                <a:cubicBezTo>
                  <a:pt x="7" y="5"/>
                  <a:pt x="7" y="5"/>
                  <a:pt x="7" y="5"/>
                </a:cubicBezTo>
                <a:cubicBezTo>
                  <a:pt x="7" y="5"/>
                  <a:pt x="10" y="0"/>
                  <a:pt x="15" y="3"/>
                </a:cubicBezTo>
                <a:cubicBezTo>
                  <a:pt x="20" y="5"/>
                  <a:pt x="18" y="11"/>
                  <a:pt x="18" y="11"/>
                </a:cubicBezTo>
                <a:lnTo>
                  <a:pt x="11" y="2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13" name="Freeform 322"/>
          <p:cNvSpPr>
            <a:spLocks noEditPoints="1"/>
          </p:cNvSpPr>
          <p:nvPr/>
        </p:nvSpPr>
        <p:spPr bwMode="auto">
          <a:xfrm>
            <a:off x="4619493" y="1741445"/>
            <a:ext cx="209696" cy="209696"/>
          </a:xfrm>
          <a:custGeom>
            <a:avLst/>
            <a:gdLst>
              <a:gd name="T0" fmla="*/ 26 w 53"/>
              <a:gd name="T1" fmla="*/ 0 h 53"/>
              <a:gd name="T2" fmla="*/ 0 w 53"/>
              <a:gd name="T3" fmla="*/ 27 h 53"/>
              <a:gd name="T4" fmla="*/ 26 w 53"/>
              <a:gd name="T5" fmla="*/ 53 h 53"/>
              <a:gd name="T6" fmla="*/ 53 w 53"/>
              <a:gd name="T7" fmla="*/ 27 h 53"/>
              <a:gd name="T8" fmla="*/ 26 w 53"/>
              <a:gd name="T9" fmla="*/ 0 h 53"/>
              <a:gd name="T10" fmla="*/ 6 w 53"/>
              <a:gd name="T11" fmla="*/ 27 h 53"/>
              <a:gd name="T12" fmla="*/ 26 w 53"/>
              <a:gd name="T13" fmla="*/ 7 h 53"/>
              <a:gd name="T14" fmla="*/ 38 w 53"/>
              <a:gd name="T15" fmla="*/ 10 h 53"/>
              <a:gd name="T16" fmla="*/ 10 w 53"/>
              <a:gd name="T17" fmla="*/ 39 h 53"/>
              <a:gd name="T18" fmla="*/ 6 w 53"/>
              <a:gd name="T19" fmla="*/ 27 h 53"/>
              <a:gd name="T20" fmla="*/ 26 w 53"/>
              <a:gd name="T21" fmla="*/ 47 h 53"/>
              <a:gd name="T22" fmla="*/ 15 w 53"/>
              <a:gd name="T23" fmla="*/ 43 h 53"/>
              <a:gd name="T24" fmla="*/ 42 w 53"/>
              <a:gd name="T25" fmla="*/ 15 h 53"/>
              <a:gd name="T26" fmla="*/ 46 w 53"/>
              <a:gd name="T27" fmla="*/ 27 h 53"/>
              <a:gd name="T28" fmla="*/ 26 w 53"/>
              <a:gd name="T29"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53">
                <a:moveTo>
                  <a:pt x="26" y="0"/>
                </a:moveTo>
                <a:cubicBezTo>
                  <a:pt x="12" y="0"/>
                  <a:pt x="0" y="12"/>
                  <a:pt x="0" y="27"/>
                </a:cubicBezTo>
                <a:cubicBezTo>
                  <a:pt x="0" y="41"/>
                  <a:pt x="12" y="53"/>
                  <a:pt x="26" y="53"/>
                </a:cubicBezTo>
                <a:cubicBezTo>
                  <a:pt x="41" y="53"/>
                  <a:pt x="53" y="41"/>
                  <a:pt x="53" y="27"/>
                </a:cubicBezTo>
                <a:cubicBezTo>
                  <a:pt x="53" y="12"/>
                  <a:pt x="41" y="0"/>
                  <a:pt x="26" y="0"/>
                </a:cubicBezTo>
                <a:close/>
                <a:moveTo>
                  <a:pt x="6" y="27"/>
                </a:moveTo>
                <a:cubicBezTo>
                  <a:pt x="6" y="16"/>
                  <a:pt x="15" y="7"/>
                  <a:pt x="26" y="7"/>
                </a:cubicBezTo>
                <a:cubicBezTo>
                  <a:pt x="31" y="7"/>
                  <a:pt x="34" y="8"/>
                  <a:pt x="38" y="10"/>
                </a:cubicBezTo>
                <a:cubicBezTo>
                  <a:pt x="10" y="39"/>
                  <a:pt x="10" y="39"/>
                  <a:pt x="10" y="39"/>
                </a:cubicBezTo>
                <a:cubicBezTo>
                  <a:pt x="8" y="36"/>
                  <a:pt x="6" y="31"/>
                  <a:pt x="6" y="27"/>
                </a:cubicBezTo>
                <a:close/>
                <a:moveTo>
                  <a:pt x="26" y="47"/>
                </a:moveTo>
                <a:cubicBezTo>
                  <a:pt x="22" y="47"/>
                  <a:pt x="18" y="46"/>
                  <a:pt x="15" y="43"/>
                </a:cubicBezTo>
                <a:cubicBezTo>
                  <a:pt x="42" y="15"/>
                  <a:pt x="42" y="15"/>
                  <a:pt x="42" y="15"/>
                </a:cubicBezTo>
                <a:cubicBezTo>
                  <a:pt x="45" y="18"/>
                  <a:pt x="46" y="22"/>
                  <a:pt x="46" y="27"/>
                </a:cubicBezTo>
                <a:cubicBezTo>
                  <a:pt x="46" y="38"/>
                  <a:pt x="37" y="47"/>
                  <a:pt x="26" y="4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14" name="Freeform 323"/>
          <p:cNvSpPr>
            <a:spLocks/>
          </p:cNvSpPr>
          <p:nvPr/>
        </p:nvSpPr>
        <p:spPr bwMode="auto">
          <a:xfrm>
            <a:off x="1160351" y="1780029"/>
            <a:ext cx="261700" cy="194597"/>
          </a:xfrm>
          <a:custGeom>
            <a:avLst/>
            <a:gdLst>
              <a:gd name="T0" fmla="*/ 66 w 66"/>
              <a:gd name="T1" fmla="*/ 12 h 49"/>
              <a:gd name="T2" fmla="*/ 54 w 66"/>
              <a:gd name="T3" fmla="*/ 0 h 49"/>
              <a:gd name="T4" fmla="*/ 41 w 66"/>
              <a:gd name="T5" fmla="*/ 0 h 49"/>
              <a:gd name="T6" fmla="*/ 41 w 66"/>
              <a:gd name="T7" fmla="*/ 9 h 49"/>
              <a:gd name="T8" fmla="*/ 54 w 66"/>
              <a:gd name="T9" fmla="*/ 9 h 49"/>
              <a:gd name="T10" fmla="*/ 57 w 66"/>
              <a:gd name="T11" fmla="*/ 12 h 49"/>
              <a:gd name="T12" fmla="*/ 57 w 66"/>
              <a:gd name="T13" fmla="*/ 37 h 49"/>
              <a:gd name="T14" fmla="*/ 54 w 66"/>
              <a:gd name="T15" fmla="*/ 41 h 49"/>
              <a:gd name="T16" fmla="*/ 12 w 66"/>
              <a:gd name="T17" fmla="*/ 41 h 49"/>
              <a:gd name="T18" fmla="*/ 9 w 66"/>
              <a:gd name="T19" fmla="*/ 37 h 49"/>
              <a:gd name="T20" fmla="*/ 9 w 66"/>
              <a:gd name="T21" fmla="*/ 12 h 49"/>
              <a:gd name="T22" fmla="*/ 12 w 66"/>
              <a:gd name="T23" fmla="*/ 9 h 49"/>
              <a:gd name="T24" fmla="*/ 25 w 66"/>
              <a:gd name="T25" fmla="*/ 9 h 49"/>
              <a:gd name="T26" fmla="*/ 25 w 66"/>
              <a:gd name="T27" fmla="*/ 0 h 49"/>
              <a:gd name="T28" fmla="*/ 12 w 66"/>
              <a:gd name="T29" fmla="*/ 0 h 49"/>
              <a:gd name="T30" fmla="*/ 0 w 66"/>
              <a:gd name="T31" fmla="*/ 12 h 49"/>
              <a:gd name="T32" fmla="*/ 0 w 66"/>
              <a:gd name="T33" fmla="*/ 37 h 49"/>
              <a:gd name="T34" fmla="*/ 12 w 66"/>
              <a:gd name="T35" fmla="*/ 49 h 49"/>
              <a:gd name="T36" fmla="*/ 54 w 66"/>
              <a:gd name="T37" fmla="*/ 49 h 49"/>
              <a:gd name="T38" fmla="*/ 66 w 66"/>
              <a:gd name="T39" fmla="*/ 37 h 49"/>
              <a:gd name="T40" fmla="*/ 66 w 66"/>
              <a:gd name="T4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49">
                <a:moveTo>
                  <a:pt x="66" y="12"/>
                </a:moveTo>
                <a:cubicBezTo>
                  <a:pt x="66" y="5"/>
                  <a:pt x="61" y="0"/>
                  <a:pt x="54" y="0"/>
                </a:cubicBezTo>
                <a:cubicBezTo>
                  <a:pt x="41" y="0"/>
                  <a:pt x="41" y="0"/>
                  <a:pt x="41" y="0"/>
                </a:cubicBezTo>
                <a:cubicBezTo>
                  <a:pt x="41" y="9"/>
                  <a:pt x="41" y="9"/>
                  <a:pt x="41" y="9"/>
                </a:cubicBezTo>
                <a:cubicBezTo>
                  <a:pt x="54" y="9"/>
                  <a:pt x="54" y="9"/>
                  <a:pt x="54" y="9"/>
                </a:cubicBezTo>
                <a:cubicBezTo>
                  <a:pt x="56" y="9"/>
                  <a:pt x="57" y="10"/>
                  <a:pt x="57" y="12"/>
                </a:cubicBezTo>
                <a:cubicBezTo>
                  <a:pt x="57" y="37"/>
                  <a:pt x="57" y="37"/>
                  <a:pt x="57" y="37"/>
                </a:cubicBezTo>
                <a:cubicBezTo>
                  <a:pt x="57" y="39"/>
                  <a:pt x="56" y="41"/>
                  <a:pt x="54" y="41"/>
                </a:cubicBezTo>
                <a:cubicBezTo>
                  <a:pt x="12" y="41"/>
                  <a:pt x="12" y="41"/>
                  <a:pt x="12" y="41"/>
                </a:cubicBezTo>
                <a:cubicBezTo>
                  <a:pt x="10" y="41"/>
                  <a:pt x="9" y="39"/>
                  <a:pt x="9" y="37"/>
                </a:cubicBezTo>
                <a:cubicBezTo>
                  <a:pt x="9" y="12"/>
                  <a:pt x="9" y="12"/>
                  <a:pt x="9" y="12"/>
                </a:cubicBezTo>
                <a:cubicBezTo>
                  <a:pt x="9" y="10"/>
                  <a:pt x="10" y="9"/>
                  <a:pt x="12" y="9"/>
                </a:cubicBezTo>
                <a:cubicBezTo>
                  <a:pt x="25" y="9"/>
                  <a:pt x="25" y="9"/>
                  <a:pt x="25" y="9"/>
                </a:cubicBezTo>
                <a:cubicBezTo>
                  <a:pt x="25" y="0"/>
                  <a:pt x="25" y="0"/>
                  <a:pt x="25" y="0"/>
                </a:cubicBezTo>
                <a:cubicBezTo>
                  <a:pt x="12" y="0"/>
                  <a:pt x="12" y="0"/>
                  <a:pt x="12" y="0"/>
                </a:cubicBezTo>
                <a:cubicBezTo>
                  <a:pt x="6" y="0"/>
                  <a:pt x="0" y="5"/>
                  <a:pt x="0" y="12"/>
                </a:cubicBezTo>
                <a:cubicBezTo>
                  <a:pt x="0" y="37"/>
                  <a:pt x="0" y="37"/>
                  <a:pt x="0" y="37"/>
                </a:cubicBezTo>
                <a:cubicBezTo>
                  <a:pt x="0" y="44"/>
                  <a:pt x="6" y="49"/>
                  <a:pt x="12" y="49"/>
                </a:cubicBezTo>
                <a:cubicBezTo>
                  <a:pt x="54" y="49"/>
                  <a:pt x="54" y="49"/>
                  <a:pt x="54" y="49"/>
                </a:cubicBezTo>
                <a:cubicBezTo>
                  <a:pt x="61" y="49"/>
                  <a:pt x="66" y="44"/>
                  <a:pt x="66" y="37"/>
                </a:cubicBezTo>
                <a:lnTo>
                  <a:pt x="66" y="1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15" name="Freeform 324"/>
          <p:cNvSpPr>
            <a:spLocks/>
          </p:cNvSpPr>
          <p:nvPr/>
        </p:nvSpPr>
        <p:spPr bwMode="auto">
          <a:xfrm>
            <a:off x="1230810" y="1716282"/>
            <a:ext cx="124140" cy="214729"/>
          </a:xfrm>
          <a:custGeom>
            <a:avLst/>
            <a:gdLst>
              <a:gd name="T0" fmla="*/ 28 w 31"/>
              <a:gd name="T1" fmla="*/ 29 h 54"/>
              <a:gd name="T2" fmla="*/ 21 w 31"/>
              <a:gd name="T3" fmla="*/ 29 h 54"/>
              <a:gd name="T4" fmla="*/ 21 w 31"/>
              <a:gd name="T5" fmla="*/ 26 h 54"/>
              <a:gd name="T6" fmla="*/ 21 w 31"/>
              <a:gd name="T7" fmla="*/ 18 h 54"/>
              <a:gd name="T8" fmla="*/ 21 w 31"/>
              <a:gd name="T9" fmla="*/ 3 h 54"/>
              <a:gd name="T10" fmla="*/ 19 w 31"/>
              <a:gd name="T11" fmla="*/ 0 h 54"/>
              <a:gd name="T12" fmla="*/ 11 w 31"/>
              <a:gd name="T13" fmla="*/ 0 h 54"/>
              <a:gd name="T14" fmla="*/ 9 w 31"/>
              <a:gd name="T15" fmla="*/ 3 h 54"/>
              <a:gd name="T16" fmla="*/ 9 w 31"/>
              <a:gd name="T17" fmla="*/ 18 h 54"/>
              <a:gd name="T18" fmla="*/ 9 w 31"/>
              <a:gd name="T19" fmla="*/ 26 h 54"/>
              <a:gd name="T20" fmla="*/ 9 w 31"/>
              <a:gd name="T21" fmla="*/ 29 h 54"/>
              <a:gd name="T22" fmla="*/ 3 w 31"/>
              <a:gd name="T23" fmla="*/ 29 h 54"/>
              <a:gd name="T24" fmla="*/ 0 w 31"/>
              <a:gd name="T25" fmla="*/ 32 h 54"/>
              <a:gd name="T26" fmla="*/ 5 w 31"/>
              <a:gd name="T27" fmla="*/ 40 h 54"/>
              <a:gd name="T28" fmla="*/ 9 w 31"/>
              <a:gd name="T29" fmla="*/ 45 h 54"/>
              <a:gd name="T30" fmla="*/ 14 w 31"/>
              <a:gd name="T31" fmla="*/ 52 h 54"/>
              <a:gd name="T32" fmla="*/ 17 w 31"/>
              <a:gd name="T33" fmla="*/ 52 h 54"/>
              <a:gd name="T34" fmla="*/ 22 w 31"/>
              <a:gd name="T35" fmla="*/ 45 h 54"/>
              <a:gd name="T36" fmla="*/ 25 w 31"/>
              <a:gd name="T37" fmla="*/ 40 h 54"/>
              <a:gd name="T38" fmla="*/ 30 w 31"/>
              <a:gd name="T39" fmla="*/ 32 h 54"/>
              <a:gd name="T40" fmla="*/ 28 w 31"/>
              <a:gd name="T41" fmla="*/ 2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54">
                <a:moveTo>
                  <a:pt x="28" y="29"/>
                </a:moveTo>
                <a:cubicBezTo>
                  <a:pt x="21" y="29"/>
                  <a:pt x="21" y="29"/>
                  <a:pt x="21" y="29"/>
                </a:cubicBezTo>
                <a:cubicBezTo>
                  <a:pt x="21" y="26"/>
                  <a:pt x="21" y="26"/>
                  <a:pt x="21" y="26"/>
                </a:cubicBezTo>
                <a:cubicBezTo>
                  <a:pt x="21" y="18"/>
                  <a:pt x="21" y="18"/>
                  <a:pt x="21" y="18"/>
                </a:cubicBezTo>
                <a:cubicBezTo>
                  <a:pt x="21" y="3"/>
                  <a:pt x="21" y="3"/>
                  <a:pt x="21" y="3"/>
                </a:cubicBezTo>
                <a:cubicBezTo>
                  <a:pt x="21" y="1"/>
                  <a:pt x="20" y="0"/>
                  <a:pt x="19" y="0"/>
                </a:cubicBezTo>
                <a:cubicBezTo>
                  <a:pt x="11" y="0"/>
                  <a:pt x="11" y="0"/>
                  <a:pt x="11" y="0"/>
                </a:cubicBezTo>
                <a:cubicBezTo>
                  <a:pt x="10" y="0"/>
                  <a:pt x="9" y="1"/>
                  <a:pt x="9" y="3"/>
                </a:cubicBezTo>
                <a:cubicBezTo>
                  <a:pt x="9" y="18"/>
                  <a:pt x="9" y="18"/>
                  <a:pt x="9" y="18"/>
                </a:cubicBezTo>
                <a:cubicBezTo>
                  <a:pt x="9" y="26"/>
                  <a:pt x="9" y="26"/>
                  <a:pt x="9" y="26"/>
                </a:cubicBezTo>
                <a:cubicBezTo>
                  <a:pt x="9" y="29"/>
                  <a:pt x="9" y="29"/>
                  <a:pt x="9" y="29"/>
                </a:cubicBezTo>
                <a:cubicBezTo>
                  <a:pt x="3" y="29"/>
                  <a:pt x="3" y="29"/>
                  <a:pt x="3" y="29"/>
                </a:cubicBezTo>
                <a:cubicBezTo>
                  <a:pt x="1" y="29"/>
                  <a:pt x="0" y="31"/>
                  <a:pt x="0" y="32"/>
                </a:cubicBezTo>
                <a:cubicBezTo>
                  <a:pt x="5" y="40"/>
                  <a:pt x="5" y="40"/>
                  <a:pt x="5" y="40"/>
                </a:cubicBezTo>
                <a:cubicBezTo>
                  <a:pt x="6" y="41"/>
                  <a:pt x="8" y="43"/>
                  <a:pt x="9" y="45"/>
                </a:cubicBezTo>
                <a:cubicBezTo>
                  <a:pt x="14" y="52"/>
                  <a:pt x="14" y="52"/>
                  <a:pt x="14" y="52"/>
                </a:cubicBezTo>
                <a:cubicBezTo>
                  <a:pt x="14" y="54"/>
                  <a:pt x="16" y="54"/>
                  <a:pt x="17" y="52"/>
                </a:cubicBezTo>
                <a:cubicBezTo>
                  <a:pt x="22" y="45"/>
                  <a:pt x="22" y="45"/>
                  <a:pt x="22" y="45"/>
                </a:cubicBezTo>
                <a:cubicBezTo>
                  <a:pt x="23" y="43"/>
                  <a:pt x="24" y="41"/>
                  <a:pt x="25" y="40"/>
                </a:cubicBezTo>
                <a:cubicBezTo>
                  <a:pt x="30" y="32"/>
                  <a:pt x="30" y="32"/>
                  <a:pt x="30" y="32"/>
                </a:cubicBezTo>
                <a:cubicBezTo>
                  <a:pt x="31" y="31"/>
                  <a:pt x="30" y="29"/>
                  <a:pt x="28"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16" name="Freeform 325"/>
          <p:cNvSpPr>
            <a:spLocks/>
          </p:cNvSpPr>
          <p:nvPr/>
        </p:nvSpPr>
        <p:spPr bwMode="auto">
          <a:xfrm>
            <a:off x="702377" y="1709571"/>
            <a:ext cx="231504" cy="174467"/>
          </a:xfrm>
          <a:custGeom>
            <a:avLst/>
            <a:gdLst>
              <a:gd name="T0" fmla="*/ 0 w 58"/>
              <a:gd name="T1" fmla="*/ 33 h 44"/>
              <a:gd name="T2" fmla="*/ 10 w 58"/>
              <a:gd name="T3" fmla="*/ 44 h 44"/>
              <a:gd name="T4" fmla="*/ 22 w 58"/>
              <a:gd name="T5" fmla="*/ 44 h 44"/>
              <a:gd name="T6" fmla="*/ 22 w 58"/>
              <a:gd name="T7" fmla="*/ 36 h 44"/>
              <a:gd name="T8" fmla="*/ 10 w 58"/>
              <a:gd name="T9" fmla="*/ 36 h 44"/>
              <a:gd name="T10" fmla="*/ 7 w 58"/>
              <a:gd name="T11" fmla="*/ 33 h 44"/>
              <a:gd name="T12" fmla="*/ 7 w 58"/>
              <a:gd name="T13" fmla="*/ 11 h 44"/>
              <a:gd name="T14" fmla="*/ 10 w 58"/>
              <a:gd name="T15" fmla="*/ 8 h 44"/>
              <a:gd name="T16" fmla="*/ 48 w 58"/>
              <a:gd name="T17" fmla="*/ 8 h 44"/>
              <a:gd name="T18" fmla="*/ 51 w 58"/>
              <a:gd name="T19" fmla="*/ 11 h 44"/>
              <a:gd name="T20" fmla="*/ 51 w 58"/>
              <a:gd name="T21" fmla="*/ 33 h 44"/>
              <a:gd name="T22" fmla="*/ 48 w 58"/>
              <a:gd name="T23" fmla="*/ 36 h 44"/>
              <a:gd name="T24" fmla="*/ 36 w 58"/>
              <a:gd name="T25" fmla="*/ 36 h 44"/>
              <a:gd name="T26" fmla="*/ 36 w 58"/>
              <a:gd name="T27" fmla="*/ 44 h 44"/>
              <a:gd name="T28" fmla="*/ 48 w 58"/>
              <a:gd name="T29" fmla="*/ 44 h 44"/>
              <a:gd name="T30" fmla="*/ 58 w 58"/>
              <a:gd name="T31" fmla="*/ 33 h 44"/>
              <a:gd name="T32" fmla="*/ 58 w 58"/>
              <a:gd name="T33" fmla="*/ 11 h 44"/>
              <a:gd name="T34" fmla="*/ 48 w 58"/>
              <a:gd name="T35" fmla="*/ 0 h 44"/>
              <a:gd name="T36" fmla="*/ 10 w 58"/>
              <a:gd name="T37" fmla="*/ 0 h 44"/>
              <a:gd name="T38" fmla="*/ 0 w 58"/>
              <a:gd name="T39" fmla="*/ 11 h 44"/>
              <a:gd name="T40" fmla="*/ 0 w 58"/>
              <a:gd name="T41"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 h="44">
                <a:moveTo>
                  <a:pt x="0" y="33"/>
                </a:moveTo>
                <a:cubicBezTo>
                  <a:pt x="0" y="39"/>
                  <a:pt x="5" y="44"/>
                  <a:pt x="10" y="44"/>
                </a:cubicBezTo>
                <a:cubicBezTo>
                  <a:pt x="22" y="44"/>
                  <a:pt x="22" y="44"/>
                  <a:pt x="22" y="44"/>
                </a:cubicBezTo>
                <a:cubicBezTo>
                  <a:pt x="22" y="36"/>
                  <a:pt x="22" y="36"/>
                  <a:pt x="22" y="36"/>
                </a:cubicBezTo>
                <a:cubicBezTo>
                  <a:pt x="10" y="36"/>
                  <a:pt x="10" y="36"/>
                  <a:pt x="10" y="36"/>
                </a:cubicBezTo>
                <a:cubicBezTo>
                  <a:pt x="9" y="36"/>
                  <a:pt x="7" y="35"/>
                  <a:pt x="7" y="33"/>
                </a:cubicBezTo>
                <a:cubicBezTo>
                  <a:pt x="7" y="11"/>
                  <a:pt x="7" y="11"/>
                  <a:pt x="7" y="11"/>
                </a:cubicBezTo>
                <a:cubicBezTo>
                  <a:pt x="7" y="9"/>
                  <a:pt x="9" y="8"/>
                  <a:pt x="10" y="8"/>
                </a:cubicBezTo>
                <a:cubicBezTo>
                  <a:pt x="48" y="8"/>
                  <a:pt x="48" y="8"/>
                  <a:pt x="48" y="8"/>
                </a:cubicBezTo>
                <a:cubicBezTo>
                  <a:pt x="49" y="8"/>
                  <a:pt x="51" y="9"/>
                  <a:pt x="51" y="11"/>
                </a:cubicBezTo>
                <a:cubicBezTo>
                  <a:pt x="51" y="33"/>
                  <a:pt x="51" y="33"/>
                  <a:pt x="51" y="33"/>
                </a:cubicBezTo>
                <a:cubicBezTo>
                  <a:pt x="51" y="35"/>
                  <a:pt x="49" y="36"/>
                  <a:pt x="48" y="36"/>
                </a:cubicBezTo>
                <a:cubicBezTo>
                  <a:pt x="36" y="36"/>
                  <a:pt x="36" y="36"/>
                  <a:pt x="36" y="36"/>
                </a:cubicBezTo>
                <a:cubicBezTo>
                  <a:pt x="36" y="44"/>
                  <a:pt x="36" y="44"/>
                  <a:pt x="36" y="44"/>
                </a:cubicBezTo>
                <a:cubicBezTo>
                  <a:pt x="48" y="44"/>
                  <a:pt x="48" y="44"/>
                  <a:pt x="48" y="44"/>
                </a:cubicBezTo>
                <a:cubicBezTo>
                  <a:pt x="53" y="44"/>
                  <a:pt x="58" y="39"/>
                  <a:pt x="58" y="33"/>
                </a:cubicBezTo>
                <a:cubicBezTo>
                  <a:pt x="58" y="11"/>
                  <a:pt x="58" y="11"/>
                  <a:pt x="58" y="11"/>
                </a:cubicBezTo>
                <a:cubicBezTo>
                  <a:pt x="58" y="5"/>
                  <a:pt x="53" y="0"/>
                  <a:pt x="48" y="0"/>
                </a:cubicBezTo>
                <a:cubicBezTo>
                  <a:pt x="10" y="0"/>
                  <a:pt x="10" y="0"/>
                  <a:pt x="10" y="0"/>
                </a:cubicBezTo>
                <a:cubicBezTo>
                  <a:pt x="5" y="0"/>
                  <a:pt x="0" y="5"/>
                  <a:pt x="0" y="11"/>
                </a:cubicBezTo>
                <a:lnTo>
                  <a:pt x="0" y="3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17" name="Freeform 326"/>
          <p:cNvSpPr>
            <a:spLocks/>
          </p:cNvSpPr>
          <p:nvPr/>
        </p:nvSpPr>
        <p:spPr bwMode="auto">
          <a:xfrm>
            <a:off x="762768" y="1803515"/>
            <a:ext cx="110719" cy="191243"/>
          </a:xfrm>
          <a:custGeom>
            <a:avLst/>
            <a:gdLst>
              <a:gd name="T0" fmla="*/ 25 w 28"/>
              <a:gd name="T1" fmla="*/ 26 h 48"/>
              <a:gd name="T2" fmla="*/ 20 w 28"/>
              <a:gd name="T3" fmla="*/ 26 h 48"/>
              <a:gd name="T4" fmla="*/ 20 w 28"/>
              <a:gd name="T5" fmla="*/ 23 h 48"/>
              <a:gd name="T6" fmla="*/ 20 w 28"/>
              <a:gd name="T7" fmla="*/ 16 h 48"/>
              <a:gd name="T8" fmla="*/ 19 w 28"/>
              <a:gd name="T9" fmla="*/ 2 h 48"/>
              <a:gd name="T10" fmla="*/ 17 w 28"/>
              <a:gd name="T11" fmla="*/ 0 h 48"/>
              <a:gd name="T12" fmla="*/ 11 w 28"/>
              <a:gd name="T13" fmla="*/ 0 h 48"/>
              <a:gd name="T14" fmla="*/ 8 w 28"/>
              <a:gd name="T15" fmla="*/ 2 h 48"/>
              <a:gd name="T16" fmla="*/ 8 w 28"/>
              <a:gd name="T17" fmla="*/ 16 h 48"/>
              <a:gd name="T18" fmla="*/ 8 w 28"/>
              <a:gd name="T19" fmla="*/ 23 h 48"/>
              <a:gd name="T20" fmla="*/ 8 w 28"/>
              <a:gd name="T21" fmla="*/ 26 h 48"/>
              <a:gd name="T22" fmla="*/ 3 w 28"/>
              <a:gd name="T23" fmla="*/ 26 h 48"/>
              <a:gd name="T24" fmla="*/ 1 w 28"/>
              <a:gd name="T25" fmla="*/ 28 h 48"/>
              <a:gd name="T26" fmla="*/ 5 w 28"/>
              <a:gd name="T27" fmla="*/ 35 h 48"/>
              <a:gd name="T28" fmla="*/ 8 w 28"/>
              <a:gd name="T29" fmla="*/ 39 h 48"/>
              <a:gd name="T30" fmla="*/ 13 w 28"/>
              <a:gd name="T31" fmla="*/ 46 h 48"/>
              <a:gd name="T32" fmla="*/ 15 w 28"/>
              <a:gd name="T33" fmla="*/ 46 h 48"/>
              <a:gd name="T34" fmla="*/ 20 w 28"/>
              <a:gd name="T35" fmla="*/ 39 h 48"/>
              <a:gd name="T36" fmla="*/ 23 w 28"/>
              <a:gd name="T37" fmla="*/ 35 h 48"/>
              <a:gd name="T38" fmla="*/ 27 w 28"/>
              <a:gd name="T39" fmla="*/ 28 h 48"/>
              <a:gd name="T40" fmla="*/ 25 w 28"/>
              <a:gd name="T41" fmla="*/ 2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48">
                <a:moveTo>
                  <a:pt x="25" y="26"/>
                </a:moveTo>
                <a:cubicBezTo>
                  <a:pt x="20" y="26"/>
                  <a:pt x="20" y="26"/>
                  <a:pt x="20" y="26"/>
                </a:cubicBezTo>
                <a:cubicBezTo>
                  <a:pt x="20" y="23"/>
                  <a:pt x="20" y="23"/>
                  <a:pt x="20" y="23"/>
                </a:cubicBezTo>
                <a:cubicBezTo>
                  <a:pt x="20" y="16"/>
                  <a:pt x="20" y="16"/>
                  <a:pt x="20" y="16"/>
                </a:cubicBezTo>
                <a:cubicBezTo>
                  <a:pt x="19" y="2"/>
                  <a:pt x="19" y="2"/>
                  <a:pt x="19" y="2"/>
                </a:cubicBezTo>
                <a:cubicBezTo>
                  <a:pt x="19" y="1"/>
                  <a:pt x="19" y="0"/>
                  <a:pt x="17" y="0"/>
                </a:cubicBezTo>
                <a:cubicBezTo>
                  <a:pt x="11" y="0"/>
                  <a:pt x="11" y="0"/>
                  <a:pt x="11" y="0"/>
                </a:cubicBezTo>
                <a:cubicBezTo>
                  <a:pt x="9" y="0"/>
                  <a:pt x="8" y="1"/>
                  <a:pt x="8" y="2"/>
                </a:cubicBezTo>
                <a:cubicBezTo>
                  <a:pt x="8" y="16"/>
                  <a:pt x="8" y="16"/>
                  <a:pt x="8" y="16"/>
                </a:cubicBezTo>
                <a:cubicBezTo>
                  <a:pt x="8" y="23"/>
                  <a:pt x="8" y="23"/>
                  <a:pt x="8" y="23"/>
                </a:cubicBezTo>
                <a:cubicBezTo>
                  <a:pt x="8" y="26"/>
                  <a:pt x="8" y="26"/>
                  <a:pt x="8" y="26"/>
                </a:cubicBezTo>
                <a:cubicBezTo>
                  <a:pt x="3" y="26"/>
                  <a:pt x="3" y="26"/>
                  <a:pt x="3" y="26"/>
                </a:cubicBezTo>
                <a:cubicBezTo>
                  <a:pt x="1" y="26"/>
                  <a:pt x="0" y="27"/>
                  <a:pt x="1" y="28"/>
                </a:cubicBezTo>
                <a:cubicBezTo>
                  <a:pt x="5" y="35"/>
                  <a:pt x="5" y="35"/>
                  <a:pt x="5" y="35"/>
                </a:cubicBezTo>
                <a:cubicBezTo>
                  <a:pt x="6" y="36"/>
                  <a:pt x="7" y="38"/>
                  <a:pt x="8" y="39"/>
                </a:cubicBezTo>
                <a:cubicBezTo>
                  <a:pt x="13" y="46"/>
                  <a:pt x="13" y="46"/>
                  <a:pt x="13" y="46"/>
                </a:cubicBezTo>
                <a:cubicBezTo>
                  <a:pt x="13" y="48"/>
                  <a:pt x="15" y="48"/>
                  <a:pt x="15" y="46"/>
                </a:cubicBezTo>
                <a:cubicBezTo>
                  <a:pt x="20" y="39"/>
                  <a:pt x="20" y="39"/>
                  <a:pt x="20" y="39"/>
                </a:cubicBezTo>
                <a:cubicBezTo>
                  <a:pt x="21" y="38"/>
                  <a:pt x="22" y="36"/>
                  <a:pt x="23" y="35"/>
                </a:cubicBezTo>
                <a:cubicBezTo>
                  <a:pt x="27" y="28"/>
                  <a:pt x="27" y="28"/>
                  <a:pt x="27" y="28"/>
                </a:cubicBezTo>
                <a:cubicBezTo>
                  <a:pt x="28" y="27"/>
                  <a:pt x="27" y="26"/>
                  <a:pt x="25" y="2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18" name="Freeform 327"/>
          <p:cNvSpPr>
            <a:spLocks/>
          </p:cNvSpPr>
          <p:nvPr/>
        </p:nvSpPr>
        <p:spPr bwMode="auto">
          <a:xfrm>
            <a:off x="3606243" y="1308633"/>
            <a:ext cx="241569" cy="241569"/>
          </a:xfrm>
          <a:custGeom>
            <a:avLst/>
            <a:gdLst>
              <a:gd name="T0" fmla="*/ 57 w 61"/>
              <a:gd name="T1" fmla="*/ 22 h 61"/>
              <a:gd name="T2" fmla="*/ 39 w 61"/>
              <a:gd name="T3" fmla="*/ 22 h 61"/>
              <a:gd name="T4" fmla="*/ 39 w 61"/>
              <a:gd name="T5" fmla="*/ 4 h 61"/>
              <a:gd name="T6" fmla="*/ 35 w 61"/>
              <a:gd name="T7" fmla="*/ 0 h 61"/>
              <a:gd name="T8" fmla="*/ 26 w 61"/>
              <a:gd name="T9" fmla="*/ 0 h 61"/>
              <a:gd name="T10" fmla="*/ 22 w 61"/>
              <a:gd name="T11" fmla="*/ 4 h 61"/>
              <a:gd name="T12" fmla="*/ 22 w 61"/>
              <a:gd name="T13" fmla="*/ 22 h 61"/>
              <a:gd name="T14" fmla="*/ 4 w 61"/>
              <a:gd name="T15" fmla="*/ 22 h 61"/>
              <a:gd name="T16" fmla="*/ 0 w 61"/>
              <a:gd name="T17" fmla="*/ 27 h 61"/>
              <a:gd name="T18" fmla="*/ 0 w 61"/>
              <a:gd name="T19" fmla="*/ 35 h 61"/>
              <a:gd name="T20" fmla="*/ 4 w 61"/>
              <a:gd name="T21" fmla="*/ 40 h 61"/>
              <a:gd name="T22" fmla="*/ 22 w 61"/>
              <a:gd name="T23" fmla="*/ 40 h 61"/>
              <a:gd name="T24" fmla="*/ 22 w 61"/>
              <a:gd name="T25" fmla="*/ 58 h 61"/>
              <a:gd name="T26" fmla="*/ 26 w 61"/>
              <a:gd name="T27" fmla="*/ 61 h 61"/>
              <a:gd name="T28" fmla="*/ 35 w 61"/>
              <a:gd name="T29" fmla="*/ 61 h 61"/>
              <a:gd name="T30" fmla="*/ 39 w 61"/>
              <a:gd name="T31" fmla="*/ 58 h 61"/>
              <a:gd name="T32" fmla="*/ 39 w 61"/>
              <a:gd name="T33" fmla="*/ 40 h 61"/>
              <a:gd name="T34" fmla="*/ 57 w 61"/>
              <a:gd name="T35" fmla="*/ 40 h 61"/>
              <a:gd name="T36" fmla="*/ 61 w 61"/>
              <a:gd name="T37" fmla="*/ 35 h 61"/>
              <a:gd name="T38" fmla="*/ 61 w 61"/>
              <a:gd name="T39" fmla="*/ 27 h 61"/>
              <a:gd name="T40" fmla="*/ 57 w 61"/>
              <a:gd name="T41" fmla="*/ 2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61">
                <a:moveTo>
                  <a:pt x="57" y="22"/>
                </a:moveTo>
                <a:cubicBezTo>
                  <a:pt x="39" y="22"/>
                  <a:pt x="39" y="22"/>
                  <a:pt x="39" y="22"/>
                </a:cubicBezTo>
                <a:cubicBezTo>
                  <a:pt x="39" y="4"/>
                  <a:pt x="39" y="4"/>
                  <a:pt x="39" y="4"/>
                </a:cubicBezTo>
                <a:cubicBezTo>
                  <a:pt x="39" y="2"/>
                  <a:pt x="37" y="0"/>
                  <a:pt x="35" y="0"/>
                </a:cubicBezTo>
                <a:cubicBezTo>
                  <a:pt x="26" y="0"/>
                  <a:pt x="26" y="0"/>
                  <a:pt x="26" y="0"/>
                </a:cubicBezTo>
                <a:cubicBezTo>
                  <a:pt x="24" y="0"/>
                  <a:pt x="22" y="2"/>
                  <a:pt x="22" y="4"/>
                </a:cubicBezTo>
                <a:cubicBezTo>
                  <a:pt x="22" y="22"/>
                  <a:pt x="22" y="22"/>
                  <a:pt x="22" y="22"/>
                </a:cubicBezTo>
                <a:cubicBezTo>
                  <a:pt x="4" y="22"/>
                  <a:pt x="4" y="22"/>
                  <a:pt x="4" y="22"/>
                </a:cubicBezTo>
                <a:cubicBezTo>
                  <a:pt x="2" y="22"/>
                  <a:pt x="0" y="24"/>
                  <a:pt x="0" y="27"/>
                </a:cubicBezTo>
                <a:cubicBezTo>
                  <a:pt x="0" y="35"/>
                  <a:pt x="0" y="35"/>
                  <a:pt x="0" y="35"/>
                </a:cubicBezTo>
                <a:cubicBezTo>
                  <a:pt x="0" y="37"/>
                  <a:pt x="2" y="40"/>
                  <a:pt x="4" y="40"/>
                </a:cubicBezTo>
                <a:cubicBezTo>
                  <a:pt x="22" y="40"/>
                  <a:pt x="22" y="40"/>
                  <a:pt x="22" y="40"/>
                </a:cubicBezTo>
                <a:cubicBezTo>
                  <a:pt x="22" y="58"/>
                  <a:pt x="22" y="58"/>
                  <a:pt x="22" y="58"/>
                </a:cubicBezTo>
                <a:cubicBezTo>
                  <a:pt x="22" y="60"/>
                  <a:pt x="24" y="61"/>
                  <a:pt x="26" y="61"/>
                </a:cubicBezTo>
                <a:cubicBezTo>
                  <a:pt x="35" y="61"/>
                  <a:pt x="35" y="61"/>
                  <a:pt x="35" y="61"/>
                </a:cubicBezTo>
                <a:cubicBezTo>
                  <a:pt x="37" y="61"/>
                  <a:pt x="39" y="60"/>
                  <a:pt x="39" y="58"/>
                </a:cubicBezTo>
                <a:cubicBezTo>
                  <a:pt x="39" y="40"/>
                  <a:pt x="39" y="40"/>
                  <a:pt x="39" y="40"/>
                </a:cubicBezTo>
                <a:cubicBezTo>
                  <a:pt x="57" y="40"/>
                  <a:pt x="57" y="40"/>
                  <a:pt x="57" y="40"/>
                </a:cubicBezTo>
                <a:cubicBezTo>
                  <a:pt x="59" y="40"/>
                  <a:pt x="61" y="37"/>
                  <a:pt x="61" y="35"/>
                </a:cubicBezTo>
                <a:cubicBezTo>
                  <a:pt x="61" y="27"/>
                  <a:pt x="61" y="27"/>
                  <a:pt x="61" y="27"/>
                </a:cubicBezTo>
                <a:cubicBezTo>
                  <a:pt x="61" y="24"/>
                  <a:pt x="59" y="22"/>
                  <a:pt x="57" y="2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19" name="Freeform 328"/>
          <p:cNvSpPr>
            <a:spLocks/>
          </p:cNvSpPr>
          <p:nvPr/>
        </p:nvSpPr>
        <p:spPr bwMode="auto">
          <a:xfrm>
            <a:off x="3156655" y="1327086"/>
            <a:ext cx="211373" cy="206341"/>
          </a:xfrm>
          <a:custGeom>
            <a:avLst/>
            <a:gdLst>
              <a:gd name="T0" fmla="*/ 39 w 53"/>
              <a:gd name="T1" fmla="*/ 1 h 52"/>
              <a:gd name="T2" fmla="*/ 26 w 53"/>
              <a:gd name="T3" fmla="*/ 14 h 52"/>
              <a:gd name="T4" fmla="*/ 14 w 53"/>
              <a:gd name="T5" fmla="*/ 1 h 52"/>
              <a:gd name="T6" fmla="*/ 8 w 53"/>
              <a:gd name="T7" fmla="*/ 2 h 52"/>
              <a:gd name="T8" fmla="*/ 2 w 53"/>
              <a:gd name="T9" fmla="*/ 7 h 52"/>
              <a:gd name="T10" fmla="*/ 1 w 53"/>
              <a:gd name="T11" fmla="*/ 13 h 52"/>
              <a:gd name="T12" fmla="*/ 14 w 53"/>
              <a:gd name="T13" fmla="*/ 26 h 52"/>
              <a:gd name="T14" fmla="*/ 1 w 53"/>
              <a:gd name="T15" fmla="*/ 39 h 52"/>
              <a:gd name="T16" fmla="*/ 2 w 53"/>
              <a:gd name="T17" fmla="*/ 45 h 52"/>
              <a:gd name="T18" fmla="*/ 8 w 53"/>
              <a:gd name="T19" fmla="*/ 50 h 52"/>
              <a:gd name="T20" fmla="*/ 14 w 53"/>
              <a:gd name="T21" fmla="*/ 51 h 52"/>
              <a:gd name="T22" fmla="*/ 26 w 53"/>
              <a:gd name="T23" fmla="*/ 38 h 52"/>
              <a:gd name="T24" fmla="*/ 39 w 53"/>
              <a:gd name="T25" fmla="*/ 51 h 52"/>
              <a:gd name="T26" fmla="*/ 45 w 53"/>
              <a:gd name="T27" fmla="*/ 50 h 52"/>
              <a:gd name="T28" fmla="*/ 51 w 53"/>
              <a:gd name="T29" fmla="*/ 45 h 52"/>
              <a:gd name="T30" fmla="*/ 51 w 53"/>
              <a:gd name="T31" fmla="*/ 39 h 52"/>
              <a:gd name="T32" fmla="*/ 38 w 53"/>
              <a:gd name="T33" fmla="*/ 26 h 52"/>
              <a:gd name="T34" fmla="*/ 51 w 53"/>
              <a:gd name="T35" fmla="*/ 13 h 52"/>
              <a:gd name="T36" fmla="*/ 51 w 53"/>
              <a:gd name="T37" fmla="*/ 7 h 52"/>
              <a:gd name="T38" fmla="*/ 45 w 53"/>
              <a:gd name="T39" fmla="*/ 2 h 52"/>
              <a:gd name="T40" fmla="*/ 39 w 53"/>
              <a:gd name="T41"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52">
                <a:moveTo>
                  <a:pt x="39" y="1"/>
                </a:moveTo>
                <a:cubicBezTo>
                  <a:pt x="26" y="14"/>
                  <a:pt x="26" y="14"/>
                  <a:pt x="26" y="14"/>
                </a:cubicBezTo>
                <a:cubicBezTo>
                  <a:pt x="14" y="1"/>
                  <a:pt x="14" y="1"/>
                  <a:pt x="14" y="1"/>
                </a:cubicBezTo>
                <a:cubicBezTo>
                  <a:pt x="12" y="0"/>
                  <a:pt x="9" y="0"/>
                  <a:pt x="8" y="2"/>
                </a:cubicBezTo>
                <a:cubicBezTo>
                  <a:pt x="2" y="7"/>
                  <a:pt x="2" y="7"/>
                  <a:pt x="2" y="7"/>
                </a:cubicBezTo>
                <a:cubicBezTo>
                  <a:pt x="0" y="9"/>
                  <a:pt x="0" y="12"/>
                  <a:pt x="1" y="13"/>
                </a:cubicBezTo>
                <a:cubicBezTo>
                  <a:pt x="14" y="26"/>
                  <a:pt x="14" y="26"/>
                  <a:pt x="14" y="26"/>
                </a:cubicBezTo>
                <a:cubicBezTo>
                  <a:pt x="1" y="39"/>
                  <a:pt x="1" y="39"/>
                  <a:pt x="1" y="39"/>
                </a:cubicBezTo>
                <a:cubicBezTo>
                  <a:pt x="0" y="40"/>
                  <a:pt x="0" y="43"/>
                  <a:pt x="2" y="45"/>
                </a:cubicBezTo>
                <a:cubicBezTo>
                  <a:pt x="8" y="50"/>
                  <a:pt x="8" y="50"/>
                  <a:pt x="8" y="50"/>
                </a:cubicBezTo>
                <a:cubicBezTo>
                  <a:pt x="9" y="52"/>
                  <a:pt x="12" y="52"/>
                  <a:pt x="14" y="51"/>
                </a:cubicBezTo>
                <a:cubicBezTo>
                  <a:pt x="26" y="38"/>
                  <a:pt x="26" y="38"/>
                  <a:pt x="26" y="38"/>
                </a:cubicBezTo>
                <a:cubicBezTo>
                  <a:pt x="39" y="51"/>
                  <a:pt x="39" y="51"/>
                  <a:pt x="39" y="51"/>
                </a:cubicBezTo>
                <a:cubicBezTo>
                  <a:pt x="41" y="52"/>
                  <a:pt x="43" y="52"/>
                  <a:pt x="45" y="50"/>
                </a:cubicBezTo>
                <a:cubicBezTo>
                  <a:pt x="51" y="45"/>
                  <a:pt x="51" y="45"/>
                  <a:pt x="51" y="45"/>
                </a:cubicBezTo>
                <a:cubicBezTo>
                  <a:pt x="53" y="43"/>
                  <a:pt x="53" y="40"/>
                  <a:pt x="51" y="39"/>
                </a:cubicBezTo>
                <a:cubicBezTo>
                  <a:pt x="38" y="26"/>
                  <a:pt x="38" y="26"/>
                  <a:pt x="38" y="26"/>
                </a:cubicBezTo>
                <a:cubicBezTo>
                  <a:pt x="51" y="13"/>
                  <a:pt x="51" y="13"/>
                  <a:pt x="51" y="13"/>
                </a:cubicBezTo>
                <a:cubicBezTo>
                  <a:pt x="53" y="12"/>
                  <a:pt x="53" y="9"/>
                  <a:pt x="51" y="7"/>
                </a:cubicBezTo>
                <a:cubicBezTo>
                  <a:pt x="45" y="2"/>
                  <a:pt x="45" y="2"/>
                  <a:pt x="45" y="2"/>
                </a:cubicBezTo>
                <a:cubicBezTo>
                  <a:pt x="43" y="0"/>
                  <a:pt x="41" y="0"/>
                  <a:pt x="39"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20" name="Freeform 329"/>
          <p:cNvSpPr>
            <a:spLocks/>
          </p:cNvSpPr>
          <p:nvPr/>
        </p:nvSpPr>
        <p:spPr bwMode="auto">
          <a:xfrm>
            <a:off x="1680397" y="1741445"/>
            <a:ext cx="238215" cy="209696"/>
          </a:xfrm>
          <a:custGeom>
            <a:avLst/>
            <a:gdLst>
              <a:gd name="T0" fmla="*/ 35 w 60"/>
              <a:gd name="T1" fmla="*/ 3 h 53"/>
              <a:gd name="T2" fmla="*/ 40 w 60"/>
              <a:gd name="T3" fmla="*/ 8 h 53"/>
              <a:gd name="T4" fmla="*/ 10 w 60"/>
              <a:gd name="T5" fmla="*/ 34 h 53"/>
              <a:gd name="T6" fmla="*/ 6 w 60"/>
              <a:gd name="T7" fmla="*/ 29 h 53"/>
              <a:gd name="T8" fmla="*/ 3 w 60"/>
              <a:gd name="T9" fmla="*/ 29 h 53"/>
              <a:gd name="T10" fmla="*/ 2 w 60"/>
              <a:gd name="T11" fmla="*/ 37 h 53"/>
              <a:gd name="T12" fmla="*/ 1 w 60"/>
              <a:gd name="T13" fmla="*/ 42 h 53"/>
              <a:gd name="T14" fmla="*/ 0 w 60"/>
              <a:gd name="T15" fmla="*/ 50 h 53"/>
              <a:gd name="T16" fmla="*/ 3 w 60"/>
              <a:gd name="T17" fmla="*/ 53 h 53"/>
              <a:gd name="T18" fmla="*/ 11 w 60"/>
              <a:gd name="T19" fmla="*/ 53 h 53"/>
              <a:gd name="T20" fmla="*/ 16 w 60"/>
              <a:gd name="T21" fmla="*/ 53 h 53"/>
              <a:gd name="T22" fmla="*/ 25 w 60"/>
              <a:gd name="T23" fmla="*/ 53 h 53"/>
              <a:gd name="T24" fmla="*/ 24 w 60"/>
              <a:gd name="T25" fmla="*/ 50 h 53"/>
              <a:gd name="T26" fmla="*/ 20 w 60"/>
              <a:gd name="T27" fmla="*/ 45 h 53"/>
              <a:gd name="T28" fmla="*/ 50 w 60"/>
              <a:gd name="T29" fmla="*/ 20 h 53"/>
              <a:gd name="T30" fmla="*/ 54 w 60"/>
              <a:gd name="T31" fmla="*/ 24 h 53"/>
              <a:gd name="T32" fmla="*/ 57 w 60"/>
              <a:gd name="T33" fmla="*/ 25 h 53"/>
              <a:gd name="T34" fmla="*/ 58 w 60"/>
              <a:gd name="T35" fmla="*/ 17 h 53"/>
              <a:gd name="T36" fmla="*/ 58 w 60"/>
              <a:gd name="T37" fmla="*/ 11 h 53"/>
              <a:gd name="T38" fmla="*/ 59 w 60"/>
              <a:gd name="T39" fmla="*/ 3 h 53"/>
              <a:gd name="T40" fmla="*/ 57 w 60"/>
              <a:gd name="T41" fmla="*/ 0 h 53"/>
              <a:gd name="T42" fmla="*/ 49 w 60"/>
              <a:gd name="T43" fmla="*/ 0 h 53"/>
              <a:gd name="T44" fmla="*/ 43 w 60"/>
              <a:gd name="T45" fmla="*/ 0 h 53"/>
              <a:gd name="T46" fmla="*/ 35 w 60"/>
              <a:gd name="T47" fmla="*/ 0 h 53"/>
              <a:gd name="T48" fmla="*/ 35 w 60"/>
              <a:gd name="T49"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53">
                <a:moveTo>
                  <a:pt x="35" y="3"/>
                </a:moveTo>
                <a:cubicBezTo>
                  <a:pt x="40" y="8"/>
                  <a:pt x="40" y="8"/>
                  <a:pt x="40" y="8"/>
                </a:cubicBezTo>
                <a:cubicBezTo>
                  <a:pt x="10" y="34"/>
                  <a:pt x="10" y="34"/>
                  <a:pt x="10" y="34"/>
                </a:cubicBezTo>
                <a:cubicBezTo>
                  <a:pt x="6" y="29"/>
                  <a:pt x="6" y="29"/>
                  <a:pt x="6" y="29"/>
                </a:cubicBezTo>
                <a:cubicBezTo>
                  <a:pt x="4" y="27"/>
                  <a:pt x="3" y="27"/>
                  <a:pt x="3" y="29"/>
                </a:cubicBezTo>
                <a:cubicBezTo>
                  <a:pt x="2" y="37"/>
                  <a:pt x="2" y="37"/>
                  <a:pt x="2" y="37"/>
                </a:cubicBezTo>
                <a:cubicBezTo>
                  <a:pt x="2" y="38"/>
                  <a:pt x="1" y="41"/>
                  <a:pt x="1" y="42"/>
                </a:cubicBezTo>
                <a:cubicBezTo>
                  <a:pt x="0" y="50"/>
                  <a:pt x="0" y="50"/>
                  <a:pt x="0" y="50"/>
                </a:cubicBezTo>
                <a:cubicBezTo>
                  <a:pt x="0" y="52"/>
                  <a:pt x="1" y="53"/>
                  <a:pt x="3" y="53"/>
                </a:cubicBezTo>
                <a:cubicBezTo>
                  <a:pt x="11" y="53"/>
                  <a:pt x="11" y="53"/>
                  <a:pt x="11" y="53"/>
                </a:cubicBezTo>
                <a:cubicBezTo>
                  <a:pt x="12" y="53"/>
                  <a:pt x="15" y="53"/>
                  <a:pt x="16" y="53"/>
                </a:cubicBezTo>
                <a:cubicBezTo>
                  <a:pt x="25" y="53"/>
                  <a:pt x="25" y="53"/>
                  <a:pt x="25" y="53"/>
                </a:cubicBezTo>
                <a:cubicBezTo>
                  <a:pt x="26" y="53"/>
                  <a:pt x="26" y="52"/>
                  <a:pt x="24" y="50"/>
                </a:cubicBezTo>
                <a:cubicBezTo>
                  <a:pt x="20" y="45"/>
                  <a:pt x="20" y="45"/>
                  <a:pt x="20" y="45"/>
                </a:cubicBezTo>
                <a:cubicBezTo>
                  <a:pt x="50" y="20"/>
                  <a:pt x="50" y="20"/>
                  <a:pt x="50" y="20"/>
                </a:cubicBezTo>
                <a:cubicBezTo>
                  <a:pt x="54" y="24"/>
                  <a:pt x="54" y="24"/>
                  <a:pt x="54" y="24"/>
                </a:cubicBezTo>
                <a:cubicBezTo>
                  <a:pt x="55" y="26"/>
                  <a:pt x="57" y="26"/>
                  <a:pt x="57" y="25"/>
                </a:cubicBezTo>
                <a:cubicBezTo>
                  <a:pt x="58" y="17"/>
                  <a:pt x="58" y="17"/>
                  <a:pt x="58" y="17"/>
                </a:cubicBezTo>
                <a:cubicBezTo>
                  <a:pt x="58" y="15"/>
                  <a:pt x="58" y="13"/>
                  <a:pt x="58" y="11"/>
                </a:cubicBezTo>
                <a:cubicBezTo>
                  <a:pt x="59" y="3"/>
                  <a:pt x="59" y="3"/>
                  <a:pt x="59" y="3"/>
                </a:cubicBezTo>
                <a:cubicBezTo>
                  <a:pt x="60" y="2"/>
                  <a:pt x="58" y="1"/>
                  <a:pt x="57" y="0"/>
                </a:cubicBezTo>
                <a:cubicBezTo>
                  <a:pt x="49" y="0"/>
                  <a:pt x="49" y="0"/>
                  <a:pt x="49" y="0"/>
                </a:cubicBezTo>
                <a:cubicBezTo>
                  <a:pt x="47" y="0"/>
                  <a:pt x="45" y="0"/>
                  <a:pt x="43" y="0"/>
                </a:cubicBezTo>
                <a:cubicBezTo>
                  <a:pt x="35" y="0"/>
                  <a:pt x="35" y="0"/>
                  <a:pt x="35" y="0"/>
                </a:cubicBezTo>
                <a:cubicBezTo>
                  <a:pt x="34" y="0"/>
                  <a:pt x="34" y="2"/>
                  <a:pt x="35"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21" name="Freeform 333"/>
          <p:cNvSpPr>
            <a:spLocks/>
          </p:cNvSpPr>
          <p:nvPr/>
        </p:nvSpPr>
        <p:spPr bwMode="auto">
          <a:xfrm>
            <a:off x="10757000" y="2270073"/>
            <a:ext cx="108679" cy="194872"/>
          </a:xfrm>
          <a:custGeom>
            <a:avLst/>
            <a:gdLst>
              <a:gd name="T0" fmla="*/ 23 w 23"/>
              <a:gd name="T1" fmla="*/ 19 h 41"/>
              <a:gd name="T2" fmla="*/ 23 w 23"/>
              <a:gd name="T3" fmla="*/ 18 h 41"/>
              <a:gd name="T4" fmla="*/ 23 w 23"/>
              <a:gd name="T5" fmla="*/ 17 h 41"/>
              <a:gd name="T6" fmla="*/ 16 w 23"/>
              <a:gd name="T7" fmla="*/ 0 h 41"/>
              <a:gd name="T8" fmla="*/ 1 w 23"/>
              <a:gd name="T9" fmla="*/ 17 h 41"/>
              <a:gd name="T10" fmla="*/ 0 w 23"/>
              <a:gd name="T11" fmla="*/ 18 h 41"/>
              <a:gd name="T12" fmla="*/ 0 w 23"/>
              <a:gd name="T13" fmla="*/ 19 h 41"/>
              <a:gd name="T14" fmla="*/ 9 w 23"/>
              <a:gd name="T15" fmla="*/ 41 h 41"/>
              <a:gd name="T16" fmla="*/ 23 w 23"/>
              <a:gd name="T17"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1">
                <a:moveTo>
                  <a:pt x="23" y="19"/>
                </a:moveTo>
                <a:cubicBezTo>
                  <a:pt x="23" y="19"/>
                  <a:pt x="23" y="18"/>
                  <a:pt x="23" y="18"/>
                </a:cubicBezTo>
                <a:cubicBezTo>
                  <a:pt x="23" y="17"/>
                  <a:pt x="23" y="17"/>
                  <a:pt x="23" y="17"/>
                </a:cubicBezTo>
                <a:cubicBezTo>
                  <a:pt x="23" y="10"/>
                  <a:pt x="20" y="4"/>
                  <a:pt x="16" y="0"/>
                </a:cubicBezTo>
                <a:cubicBezTo>
                  <a:pt x="1" y="17"/>
                  <a:pt x="1" y="17"/>
                  <a:pt x="1" y="17"/>
                </a:cubicBezTo>
                <a:cubicBezTo>
                  <a:pt x="0" y="18"/>
                  <a:pt x="0" y="18"/>
                  <a:pt x="0" y="18"/>
                </a:cubicBezTo>
                <a:cubicBezTo>
                  <a:pt x="0" y="19"/>
                  <a:pt x="0" y="19"/>
                  <a:pt x="0" y="19"/>
                </a:cubicBezTo>
                <a:cubicBezTo>
                  <a:pt x="9" y="41"/>
                  <a:pt x="9" y="41"/>
                  <a:pt x="9" y="41"/>
                </a:cubicBezTo>
                <a:cubicBezTo>
                  <a:pt x="17" y="37"/>
                  <a:pt x="23" y="29"/>
                  <a:pt x="23" y="1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22" name="Freeform 334"/>
          <p:cNvSpPr>
            <a:spLocks/>
          </p:cNvSpPr>
          <p:nvPr/>
        </p:nvSpPr>
        <p:spPr bwMode="auto">
          <a:xfrm>
            <a:off x="10614593" y="2365635"/>
            <a:ext cx="164892" cy="114299"/>
          </a:xfrm>
          <a:custGeom>
            <a:avLst/>
            <a:gdLst>
              <a:gd name="T0" fmla="*/ 35 w 35"/>
              <a:gd name="T1" fmla="*/ 23 h 24"/>
              <a:gd name="T2" fmla="*/ 26 w 35"/>
              <a:gd name="T3" fmla="*/ 1 h 24"/>
              <a:gd name="T4" fmla="*/ 26 w 35"/>
              <a:gd name="T5" fmla="*/ 0 h 24"/>
              <a:gd name="T6" fmla="*/ 24 w 35"/>
              <a:gd name="T7" fmla="*/ 0 h 24"/>
              <a:gd name="T8" fmla="*/ 0 w 35"/>
              <a:gd name="T9" fmla="*/ 0 h 24"/>
              <a:gd name="T10" fmla="*/ 8 w 35"/>
              <a:gd name="T11" fmla="*/ 17 h 24"/>
              <a:gd name="T12" fmla="*/ 11 w 35"/>
              <a:gd name="T13" fmla="*/ 19 h 24"/>
              <a:gd name="T14" fmla="*/ 26 w 35"/>
              <a:gd name="T15" fmla="*/ 24 h 24"/>
              <a:gd name="T16" fmla="*/ 35 w 35"/>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4">
                <a:moveTo>
                  <a:pt x="35" y="23"/>
                </a:moveTo>
                <a:cubicBezTo>
                  <a:pt x="26" y="1"/>
                  <a:pt x="26" y="1"/>
                  <a:pt x="26" y="1"/>
                </a:cubicBezTo>
                <a:cubicBezTo>
                  <a:pt x="26" y="0"/>
                  <a:pt x="26" y="0"/>
                  <a:pt x="26" y="0"/>
                </a:cubicBezTo>
                <a:cubicBezTo>
                  <a:pt x="24" y="0"/>
                  <a:pt x="24" y="0"/>
                  <a:pt x="24" y="0"/>
                </a:cubicBezTo>
                <a:cubicBezTo>
                  <a:pt x="0" y="0"/>
                  <a:pt x="0" y="0"/>
                  <a:pt x="0" y="0"/>
                </a:cubicBezTo>
                <a:cubicBezTo>
                  <a:pt x="1" y="6"/>
                  <a:pt x="4" y="12"/>
                  <a:pt x="8" y="17"/>
                </a:cubicBezTo>
                <a:cubicBezTo>
                  <a:pt x="9" y="18"/>
                  <a:pt x="10" y="18"/>
                  <a:pt x="11" y="19"/>
                </a:cubicBezTo>
                <a:cubicBezTo>
                  <a:pt x="15" y="22"/>
                  <a:pt x="20" y="24"/>
                  <a:pt x="26" y="24"/>
                </a:cubicBezTo>
                <a:cubicBezTo>
                  <a:pt x="29" y="24"/>
                  <a:pt x="32" y="24"/>
                  <a:pt x="35" y="2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23" name="Freeform 335"/>
          <p:cNvSpPr>
            <a:spLocks/>
          </p:cNvSpPr>
          <p:nvPr/>
        </p:nvSpPr>
        <p:spPr bwMode="auto">
          <a:xfrm>
            <a:off x="10618341" y="2226976"/>
            <a:ext cx="204242" cy="119921"/>
          </a:xfrm>
          <a:custGeom>
            <a:avLst/>
            <a:gdLst>
              <a:gd name="T0" fmla="*/ 26 w 43"/>
              <a:gd name="T1" fmla="*/ 0 h 25"/>
              <a:gd name="T2" fmla="*/ 18 w 43"/>
              <a:gd name="T3" fmla="*/ 1 h 25"/>
              <a:gd name="T4" fmla="*/ 16 w 43"/>
              <a:gd name="T5" fmla="*/ 2 h 25"/>
              <a:gd name="T6" fmla="*/ 3 w 43"/>
              <a:gd name="T7" fmla="*/ 13 h 25"/>
              <a:gd name="T8" fmla="*/ 23 w 43"/>
              <a:gd name="T9" fmla="*/ 13 h 25"/>
              <a:gd name="T10" fmla="*/ 24 w 43"/>
              <a:gd name="T11" fmla="*/ 14 h 25"/>
              <a:gd name="T12" fmla="*/ 24 w 43"/>
              <a:gd name="T13" fmla="*/ 15 h 25"/>
              <a:gd name="T14" fmla="*/ 23 w 43"/>
              <a:gd name="T15" fmla="*/ 16 h 25"/>
              <a:gd name="T16" fmla="*/ 2 w 43"/>
              <a:gd name="T17" fmla="*/ 16 h 25"/>
              <a:gd name="T18" fmla="*/ 1 w 43"/>
              <a:gd name="T19" fmla="*/ 18 h 25"/>
              <a:gd name="T20" fmla="*/ 22 w 43"/>
              <a:gd name="T21" fmla="*/ 18 h 25"/>
              <a:gd name="T22" fmla="*/ 22 w 43"/>
              <a:gd name="T23" fmla="*/ 19 h 25"/>
              <a:gd name="T24" fmla="*/ 22 w 43"/>
              <a:gd name="T25" fmla="*/ 20 h 25"/>
              <a:gd name="T26" fmla="*/ 22 w 43"/>
              <a:gd name="T27" fmla="*/ 20 h 25"/>
              <a:gd name="T28" fmla="*/ 1 w 43"/>
              <a:gd name="T29" fmla="*/ 20 h 25"/>
              <a:gd name="T30" fmla="*/ 0 w 43"/>
              <a:gd name="T31" fmla="*/ 25 h 25"/>
              <a:gd name="T32" fmla="*/ 25 w 43"/>
              <a:gd name="T33" fmla="*/ 25 h 25"/>
              <a:gd name="T34" fmla="*/ 26 w 43"/>
              <a:gd name="T35" fmla="*/ 25 h 25"/>
              <a:gd name="T36" fmla="*/ 27 w 43"/>
              <a:gd name="T37" fmla="*/ 23 h 25"/>
              <a:gd name="T38" fmla="*/ 43 w 43"/>
              <a:gd name="T39" fmla="*/ 6 h 25"/>
              <a:gd name="T40" fmla="*/ 26 w 43"/>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25">
                <a:moveTo>
                  <a:pt x="26" y="0"/>
                </a:moveTo>
                <a:cubicBezTo>
                  <a:pt x="23" y="0"/>
                  <a:pt x="21" y="1"/>
                  <a:pt x="18" y="1"/>
                </a:cubicBezTo>
                <a:cubicBezTo>
                  <a:pt x="18" y="2"/>
                  <a:pt x="17" y="2"/>
                  <a:pt x="16" y="2"/>
                </a:cubicBezTo>
                <a:cubicBezTo>
                  <a:pt x="11" y="4"/>
                  <a:pt x="6" y="8"/>
                  <a:pt x="3" y="13"/>
                </a:cubicBezTo>
                <a:cubicBezTo>
                  <a:pt x="23" y="13"/>
                  <a:pt x="23" y="13"/>
                  <a:pt x="23" y="13"/>
                </a:cubicBezTo>
                <a:cubicBezTo>
                  <a:pt x="24" y="13"/>
                  <a:pt x="24" y="14"/>
                  <a:pt x="24" y="14"/>
                </a:cubicBezTo>
                <a:cubicBezTo>
                  <a:pt x="24" y="15"/>
                  <a:pt x="24" y="15"/>
                  <a:pt x="24" y="15"/>
                </a:cubicBezTo>
                <a:cubicBezTo>
                  <a:pt x="24" y="15"/>
                  <a:pt x="24" y="16"/>
                  <a:pt x="23" y="16"/>
                </a:cubicBezTo>
                <a:cubicBezTo>
                  <a:pt x="2" y="16"/>
                  <a:pt x="2" y="16"/>
                  <a:pt x="2" y="16"/>
                </a:cubicBezTo>
                <a:cubicBezTo>
                  <a:pt x="2" y="16"/>
                  <a:pt x="2" y="17"/>
                  <a:pt x="1" y="18"/>
                </a:cubicBezTo>
                <a:cubicBezTo>
                  <a:pt x="22" y="18"/>
                  <a:pt x="22" y="18"/>
                  <a:pt x="22" y="18"/>
                </a:cubicBezTo>
                <a:cubicBezTo>
                  <a:pt x="22" y="18"/>
                  <a:pt x="22" y="18"/>
                  <a:pt x="22" y="19"/>
                </a:cubicBezTo>
                <a:cubicBezTo>
                  <a:pt x="22" y="20"/>
                  <a:pt x="22" y="20"/>
                  <a:pt x="22" y="20"/>
                </a:cubicBezTo>
                <a:cubicBezTo>
                  <a:pt x="22" y="20"/>
                  <a:pt x="22" y="20"/>
                  <a:pt x="22" y="20"/>
                </a:cubicBezTo>
                <a:cubicBezTo>
                  <a:pt x="1" y="20"/>
                  <a:pt x="1" y="20"/>
                  <a:pt x="1" y="20"/>
                </a:cubicBezTo>
                <a:cubicBezTo>
                  <a:pt x="0" y="22"/>
                  <a:pt x="0" y="23"/>
                  <a:pt x="0" y="25"/>
                </a:cubicBezTo>
                <a:cubicBezTo>
                  <a:pt x="25" y="25"/>
                  <a:pt x="25" y="25"/>
                  <a:pt x="25" y="25"/>
                </a:cubicBezTo>
                <a:cubicBezTo>
                  <a:pt x="26" y="25"/>
                  <a:pt x="26" y="25"/>
                  <a:pt x="26" y="25"/>
                </a:cubicBezTo>
                <a:cubicBezTo>
                  <a:pt x="27" y="23"/>
                  <a:pt x="27" y="23"/>
                  <a:pt x="27" y="23"/>
                </a:cubicBezTo>
                <a:cubicBezTo>
                  <a:pt x="43" y="6"/>
                  <a:pt x="43" y="6"/>
                  <a:pt x="43" y="6"/>
                </a:cubicBezTo>
                <a:cubicBezTo>
                  <a:pt x="38" y="2"/>
                  <a:pt x="32" y="0"/>
                  <a:pt x="26"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24" name="Freeform 336"/>
          <p:cNvSpPr>
            <a:spLocks/>
          </p:cNvSpPr>
          <p:nvPr/>
        </p:nvSpPr>
        <p:spPr bwMode="auto">
          <a:xfrm>
            <a:off x="8729580" y="1842853"/>
            <a:ext cx="71203" cy="110552"/>
          </a:xfrm>
          <a:custGeom>
            <a:avLst/>
            <a:gdLst>
              <a:gd name="T0" fmla="*/ 2 w 15"/>
              <a:gd name="T1" fmla="*/ 9 h 23"/>
              <a:gd name="T2" fmla="*/ 3 w 15"/>
              <a:gd name="T3" fmla="*/ 14 h 23"/>
              <a:gd name="T4" fmla="*/ 0 w 15"/>
              <a:gd name="T5" fmla="*/ 20 h 23"/>
              <a:gd name="T6" fmla="*/ 0 w 15"/>
              <a:gd name="T7" fmla="*/ 23 h 23"/>
              <a:gd name="T8" fmla="*/ 15 w 15"/>
              <a:gd name="T9" fmla="*/ 23 h 23"/>
              <a:gd name="T10" fmla="*/ 10 w 15"/>
              <a:gd name="T11" fmla="*/ 7 h 23"/>
              <a:gd name="T12" fmla="*/ 0 w 15"/>
              <a:gd name="T13" fmla="*/ 0 h 23"/>
              <a:gd name="T14" fmla="*/ 0 w 15"/>
              <a:gd name="T15" fmla="*/ 7 h 23"/>
              <a:gd name="T16" fmla="*/ 2 w 15"/>
              <a:gd name="T1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3">
                <a:moveTo>
                  <a:pt x="2" y="9"/>
                </a:moveTo>
                <a:cubicBezTo>
                  <a:pt x="3" y="10"/>
                  <a:pt x="3" y="12"/>
                  <a:pt x="3" y="14"/>
                </a:cubicBezTo>
                <a:cubicBezTo>
                  <a:pt x="4" y="16"/>
                  <a:pt x="2" y="19"/>
                  <a:pt x="0" y="20"/>
                </a:cubicBezTo>
                <a:cubicBezTo>
                  <a:pt x="0" y="23"/>
                  <a:pt x="0" y="23"/>
                  <a:pt x="0" y="23"/>
                </a:cubicBezTo>
                <a:cubicBezTo>
                  <a:pt x="15" y="23"/>
                  <a:pt x="15" y="23"/>
                  <a:pt x="15" y="23"/>
                </a:cubicBezTo>
                <a:cubicBezTo>
                  <a:pt x="14" y="17"/>
                  <a:pt x="12" y="11"/>
                  <a:pt x="10" y="7"/>
                </a:cubicBezTo>
                <a:cubicBezTo>
                  <a:pt x="7" y="3"/>
                  <a:pt x="3" y="0"/>
                  <a:pt x="0" y="0"/>
                </a:cubicBezTo>
                <a:cubicBezTo>
                  <a:pt x="0" y="7"/>
                  <a:pt x="0" y="7"/>
                  <a:pt x="0" y="7"/>
                </a:cubicBezTo>
                <a:cubicBezTo>
                  <a:pt x="1" y="7"/>
                  <a:pt x="2" y="8"/>
                  <a:pt x="2" y="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25" name="Freeform 337"/>
          <p:cNvSpPr>
            <a:spLocks/>
          </p:cNvSpPr>
          <p:nvPr/>
        </p:nvSpPr>
        <p:spPr bwMode="auto">
          <a:xfrm>
            <a:off x="8714590" y="1829737"/>
            <a:ext cx="9369" cy="0"/>
          </a:xfrm>
          <a:custGeom>
            <a:avLst/>
            <a:gdLst>
              <a:gd name="T0" fmla="*/ 5 w 5"/>
              <a:gd name="T1" fmla="*/ 0 w 5"/>
              <a:gd name="T2" fmla="*/ 0 w 5"/>
              <a:gd name="T3" fmla="*/ 3 w 5"/>
              <a:gd name="T4" fmla="*/ 5 w 5"/>
            </a:gdLst>
            <a:ahLst/>
            <a:cxnLst>
              <a:cxn ang="0">
                <a:pos x="T0" y="0"/>
              </a:cxn>
              <a:cxn ang="0">
                <a:pos x="T1" y="0"/>
              </a:cxn>
              <a:cxn ang="0">
                <a:pos x="T2" y="0"/>
              </a:cxn>
              <a:cxn ang="0">
                <a:pos x="T3" y="0"/>
              </a:cxn>
              <a:cxn ang="0">
                <a:pos x="T4" y="0"/>
              </a:cxn>
            </a:cxnLst>
            <a:rect l="0" t="0" r="r" b="b"/>
            <a:pathLst>
              <a:path w="5">
                <a:moveTo>
                  <a:pt x="5" y="0"/>
                </a:moveTo>
                <a:lnTo>
                  <a:pt x="0" y="0"/>
                </a:lnTo>
                <a:lnTo>
                  <a:pt x="0" y="0"/>
                </a:lnTo>
                <a:lnTo>
                  <a:pt x="3" y="0"/>
                </a:lnTo>
                <a:lnTo>
                  <a:pt x="5"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26" name="Freeform 338"/>
          <p:cNvSpPr>
            <a:spLocks noEditPoints="1"/>
          </p:cNvSpPr>
          <p:nvPr/>
        </p:nvSpPr>
        <p:spPr bwMode="auto">
          <a:xfrm>
            <a:off x="8643386" y="1966522"/>
            <a:ext cx="161144" cy="118047"/>
          </a:xfrm>
          <a:custGeom>
            <a:avLst/>
            <a:gdLst>
              <a:gd name="T0" fmla="*/ 0 w 34"/>
              <a:gd name="T1" fmla="*/ 0 h 25"/>
              <a:gd name="T2" fmla="*/ 0 w 34"/>
              <a:gd name="T3" fmla="*/ 2 h 25"/>
              <a:gd name="T4" fmla="*/ 5 w 34"/>
              <a:gd name="T5" fmla="*/ 18 h 25"/>
              <a:gd name="T6" fmla="*/ 17 w 34"/>
              <a:gd name="T7" fmla="*/ 25 h 25"/>
              <a:gd name="T8" fmla="*/ 28 w 34"/>
              <a:gd name="T9" fmla="*/ 18 h 25"/>
              <a:gd name="T10" fmla="*/ 34 w 34"/>
              <a:gd name="T11" fmla="*/ 2 h 25"/>
              <a:gd name="T12" fmla="*/ 33 w 34"/>
              <a:gd name="T13" fmla="*/ 0 h 25"/>
              <a:gd name="T14" fmla="*/ 0 w 34"/>
              <a:gd name="T15" fmla="*/ 0 h 25"/>
              <a:gd name="T16" fmla="*/ 19 w 34"/>
              <a:gd name="T17" fmla="*/ 19 h 25"/>
              <a:gd name="T18" fmla="*/ 19 w 34"/>
              <a:gd name="T19" fmla="*/ 19 h 25"/>
              <a:gd name="T20" fmla="*/ 19 w 34"/>
              <a:gd name="T21" fmla="*/ 19 h 25"/>
              <a:gd name="T22" fmla="*/ 18 w 34"/>
              <a:gd name="T23" fmla="*/ 19 h 25"/>
              <a:gd name="T24" fmla="*/ 19 w 34"/>
              <a:gd name="T25" fmla="*/ 18 h 25"/>
              <a:gd name="T26" fmla="*/ 30 w 34"/>
              <a:gd name="T27" fmla="*/ 4 h 25"/>
              <a:gd name="T28" fmla="*/ 30 w 34"/>
              <a:gd name="T29" fmla="*/ 4 h 25"/>
              <a:gd name="T30" fmla="*/ 30 w 34"/>
              <a:gd name="T31" fmla="*/ 3 h 25"/>
              <a:gd name="T32" fmla="*/ 31 w 34"/>
              <a:gd name="T33" fmla="*/ 4 h 25"/>
              <a:gd name="T34" fmla="*/ 31 w 34"/>
              <a:gd name="T35" fmla="*/ 4 h 25"/>
              <a:gd name="T36" fmla="*/ 19 w 34"/>
              <a:gd name="T37"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25">
                <a:moveTo>
                  <a:pt x="0" y="0"/>
                </a:moveTo>
                <a:cubicBezTo>
                  <a:pt x="0" y="0"/>
                  <a:pt x="0" y="1"/>
                  <a:pt x="0" y="2"/>
                </a:cubicBezTo>
                <a:cubicBezTo>
                  <a:pt x="0" y="9"/>
                  <a:pt x="2" y="14"/>
                  <a:pt x="5" y="18"/>
                </a:cubicBezTo>
                <a:cubicBezTo>
                  <a:pt x="8" y="22"/>
                  <a:pt x="12" y="25"/>
                  <a:pt x="17" y="25"/>
                </a:cubicBezTo>
                <a:cubicBezTo>
                  <a:pt x="21" y="25"/>
                  <a:pt x="25" y="22"/>
                  <a:pt x="28" y="18"/>
                </a:cubicBezTo>
                <a:cubicBezTo>
                  <a:pt x="32" y="14"/>
                  <a:pt x="34" y="9"/>
                  <a:pt x="34" y="2"/>
                </a:cubicBezTo>
                <a:cubicBezTo>
                  <a:pt x="34" y="1"/>
                  <a:pt x="33" y="0"/>
                  <a:pt x="33" y="0"/>
                </a:cubicBezTo>
                <a:lnTo>
                  <a:pt x="0" y="0"/>
                </a:lnTo>
                <a:close/>
                <a:moveTo>
                  <a:pt x="19" y="19"/>
                </a:moveTo>
                <a:cubicBezTo>
                  <a:pt x="19" y="19"/>
                  <a:pt x="19" y="19"/>
                  <a:pt x="19" y="19"/>
                </a:cubicBezTo>
                <a:cubicBezTo>
                  <a:pt x="19" y="19"/>
                  <a:pt x="19" y="19"/>
                  <a:pt x="19" y="19"/>
                </a:cubicBezTo>
                <a:cubicBezTo>
                  <a:pt x="19" y="19"/>
                  <a:pt x="18" y="19"/>
                  <a:pt x="18" y="19"/>
                </a:cubicBezTo>
                <a:cubicBezTo>
                  <a:pt x="18" y="18"/>
                  <a:pt x="19" y="18"/>
                  <a:pt x="19" y="18"/>
                </a:cubicBezTo>
                <a:cubicBezTo>
                  <a:pt x="25" y="18"/>
                  <a:pt x="30" y="12"/>
                  <a:pt x="30" y="4"/>
                </a:cubicBezTo>
                <a:cubicBezTo>
                  <a:pt x="30" y="4"/>
                  <a:pt x="30" y="4"/>
                  <a:pt x="30" y="4"/>
                </a:cubicBezTo>
                <a:cubicBezTo>
                  <a:pt x="30" y="4"/>
                  <a:pt x="30" y="3"/>
                  <a:pt x="30" y="3"/>
                </a:cubicBezTo>
                <a:cubicBezTo>
                  <a:pt x="31" y="3"/>
                  <a:pt x="31" y="4"/>
                  <a:pt x="31" y="4"/>
                </a:cubicBezTo>
                <a:cubicBezTo>
                  <a:pt x="31" y="4"/>
                  <a:pt x="31" y="4"/>
                  <a:pt x="31" y="4"/>
                </a:cubicBezTo>
                <a:cubicBezTo>
                  <a:pt x="31" y="12"/>
                  <a:pt x="26" y="19"/>
                  <a:pt x="19" y="1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27" name="Freeform 339"/>
          <p:cNvSpPr>
            <a:spLocks/>
          </p:cNvSpPr>
          <p:nvPr/>
        </p:nvSpPr>
        <p:spPr bwMode="auto">
          <a:xfrm>
            <a:off x="8643386" y="1842853"/>
            <a:ext cx="71203" cy="110552"/>
          </a:xfrm>
          <a:custGeom>
            <a:avLst/>
            <a:gdLst>
              <a:gd name="T0" fmla="*/ 12 w 15"/>
              <a:gd name="T1" fmla="*/ 14 h 23"/>
              <a:gd name="T2" fmla="*/ 13 w 15"/>
              <a:gd name="T3" fmla="*/ 9 h 23"/>
              <a:gd name="T4" fmla="*/ 15 w 15"/>
              <a:gd name="T5" fmla="*/ 7 h 23"/>
              <a:gd name="T6" fmla="*/ 15 w 15"/>
              <a:gd name="T7" fmla="*/ 0 h 23"/>
              <a:gd name="T8" fmla="*/ 6 w 15"/>
              <a:gd name="T9" fmla="*/ 7 h 23"/>
              <a:gd name="T10" fmla="*/ 0 w 15"/>
              <a:gd name="T11" fmla="*/ 23 h 23"/>
              <a:gd name="T12" fmla="*/ 15 w 15"/>
              <a:gd name="T13" fmla="*/ 23 h 23"/>
              <a:gd name="T14" fmla="*/ 15 w 15"/>
              <a:gd name="T15" fmla="*/ 19 h 23"/>
              <a:gd name="T16" fmla="*/ 12 w 15"/>
              <a:gd name="T1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3">
                <a:moveTo>
                  <a:pt x="12" y="14"/>
                </a:moveTo>
                <a:cubicBezTo>
                  <a:pt x="12" y="12"/>
                  <a:pt x="12" y="10"/>
                  <a:pt x="13" y="9"/>
                </a:cubicBezTo>
                <a:cubicBezTo>
                  <a:pt x="13" y="8"/>
                  <a:pt x="14" y="7"/>
                  <a:pt x="15" y="7"/>
                </a:cubicBezTo>
                <a:cubicBezTo>
                  <a:pt x="15" y="0"/>
                  <a:pt x="15" y="0"/>
                  <a:pt x="15" y="0"/>
                </a:cubicBezTo>
                <a:cubicBezTo>
                  <a:pt x="12" y="0"/>
                  <a:pt x="8" y="3"/>
                  <a:pt x="6" y="7"/>
                </a:cubicBezTo>
                <a:cubicBezTo>
                  <a:pt x="3" y="11"/>
                  <a:pt x="1" y="17"/>
                  <a:pt x="0" y="23"/>
                </a:cubicBezTo>
                <a:cubicBezTo>
                  <a:pt x="15" y="23"/>
                  <a:pt x="15" y="23"/>
                  <a:pt x="15" y="23"/>
                </a:cubicBezTo>
                <a:cubicBezTo>
                  <a:pt x="15" y="19"/>
                  <a:pt x="15" y="19"/>
                  <a:pt x="15" y="19"/>
                </a:cubicBezTo>
                <a:cubicBezTo>
                  <a:pt x="13" y="19"/>
                  <a:pt x="12" y="16"/>
                  <a:pt x="12" y="1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28" name="Rectangle 340"/>
          <p:cNvSpPr>
            <a:spLocks noChangeArrowheads="1"/>
          </p:cNvSpPr>
          <p:nvPr/>
        </p:nvSpPr>
        <p:spPr bwMode="auto">
          <a:xfrm>
            <a:off x="8723958" y="1829737"/>
            <a:ext cx="5622" cy="187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29" name="Freeform 341"/>
          <p:cNvSpPr>
            <a:spLocks/>
          </p:cNvSpPr>
          <p:nvPr/>
        </p:nvSpPr>
        <p:spPr bwMode="auto">
          <a:xfrm>
            <a:off x="8686482" y="1749164"/>
            <a:ext cx="46845" cy="80572"/>
          </a:xfrm>
          <a:custGeom>
            <a:avLst/>
            <a:gdLst>
              <a:gd name="T0" fmla="*/ 2 w 10"/>
              <a:gd name="T1" fmla="*/ 8 h 17"/>
              <a:gd name="T2" fmla="*/ 6 w 10"/>
              <a:gd name="T3" fmla="*/ 9 h 17"/>
              <a:gd name="T4" fmla="*/ 8 w 10"/>
              <a:gd name="T5" fmla="*/ 10 h 17"/>
              <a:gd name="T6" fmla="*/ 9 w 10"/>
              <a:gd name="T7" fmla="*/ 11 h 17"/>
              <a:gd name="T8" fmla="*/ 7 w 10"/>
              <a:gd name="T9" fmla="*/ 16 h 17"/>
              <a:gd name="T10" fmla="*/ 7 w 10"/>
              <a:gd name="T11" fmla="*/ 17 h 17"/>
              <a:gd name="T12" fmla="*/ 8 w 10"/>
              <a:gd name="T13" fmla="*/ 17 h 17"/>
              <a:gd name="T14" fmla="*/ 8 w 10"/>
              <a:gd name="T15" fmla="*/ 17 h 17"/>
              <a:gd name="T16" fmla="*/ 8 w 10"/>
              <a:gd name="T17" fmla="*/ 17 h 17"/>
              <a:gd name="T18" fmla="*/ 10 w 10"/>
              <a:gd name="T19" fmla="*/ 11 h 17"/>
              <a:gd name="T20" fmla="*/ 8 w 10"/>
              <a:gd name="T21" fmla="*/ 8 h 17"/>
              <a:gd name="T22" fmla="*/ 4 w 10"/>
              <a:gd name="T23" fmla="*/ 7 h 17"/>
              <a:gd name="T24" fmla="*/ 2 w 10"/>
              <a:gd name="T25" fmla="*/ 6 h 17"/>
              <a:gd name="T26" fmla="*/ 2 w 10"/>
              <a:gd name="T27" fmla="*/ 5 h 17"/>
              <a:gd name="T28" fmla="*/ 3 w 10"/>
              <a:gd name="T29" fmla="*/ 2 h 17"/>
              <a:gd name="T30" fmla="*/ 3 w 10"/>
              <a:gd name="T31" fmla="*/ 1 h 17"/>
              <a:gd name="T32" fmla="*/ 1 w 10"/>
              <a:gd name="T33" fmla="*/ 1 h 17"/>
              <a:gd name="T34" fmla="*/ 0 w 10"/>
              <a:gd name="T35" fmla="*/ 5 h 17"/>
              <a:gd name="T36" fmla="*/ 2 w 10"/>
              <a:gd name="T37"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7">
                <a:moveTo>
                  <a:pt x="2" y="8"/>
                </a:moveTo>
                <a:cubicBezTo>
                  <a:pt x="3" y="9"/>
                  <a:pt x="5" y="9"/>
                  <a:pt x="6" y="9"/>
                </a:cubicBezTo>
                <a:cubicBezTo>
                  <a:pt x="7" y="9"/>
                  <a:pt x="8" y="10"/>
                  <a:pt x="8" y="10"/>
                </a:cubicBezTo>
                <a:cubicBezTo>
                  <a:pt x="8" y="10"/>
                  <a:pt x="9" y="11"/>
                  <a:pt x="9" y="11"/>
                </a:cubicBezTo>
                <a:cubicBezTo>
                  <a:pt x="9" y="12"/>
                  <a:pt x="8" y="14"/>
                  <a:pt x="7" y="16"/>
                </a:cubicBezTo>
                <a:cubicBezTo>
                  <a:pt x="7" y="16"/>
                  <a:pt x="7" y="17"/>
                  <a:pt x="7" y="17"/>
                </a:cubicBezTo>
                <a:cubicBezTo>
                  <a:pt x="8" y="17"/>
                  <a:pt x="8" y="17"/>
                  <a:pt x="8" y="17"/>
                </a:cubicBezTo>
                <a:cubicBezTo>
                  <a:pt x="8" y="17"/>
                  <a:pt x="8" y="17"/>
                  <a:pt x="8" y="17"/>
                </a:cubicBezTo>
                <a:cubicBezTo>
                  <a:pt x="8" y="17"/>
                  <a:pt x="8" y="17"/>
                  <a:pt x="8" y="17"/>
                </a:cubicBezTo>
                <a:cubicBezTo>
                  <a:pt x="10" y="14"/>
                  <a:pt x="10" y="13"/>
                  <a:pt x="10" y="11"/>
                </a:cubicBezTo>
                <a:cubicBezTo>
                  <a:pt x="10" y="10"/>
                  <a:pt x="9" y="9"/>
                  <a:pt x="8" y="8"/>
                </a:cubicBezTo>
                <a:cubicBezTo>
                  <a:pt x="7" y="8"/>
                  <a:pt x="5" y="7"/>
                  <a:pt x="4" y="7"/>
                </a:cubicBezTo>
                <a:cubicBezTo>
                  <a:pt x="3" y="7"/>
                  <a:pt x="2" y="7"/>
                  <a:pt x="2" y="6"/>
                </a:cubicBezTo>
                <a:cubicBezTo>
                  <a:pt x="2" y="6"/>
                  <a:pt x="2" y="6"/>
                  <a:pt x="2" y="5"/>
                </a:cubicBezTo>
                <a:cubicBezTo>
                  <a:pt x="2" y="4"/>
                  <a:pt x="2" y="3"/>
                  <a:pt x="3" y="2"/>
                </a:cubicBezTo>
                <a:cubicBezTo>
                  <a:pt x="3" y="1"/>
                  <a:pt x="3" y="1"/>
                  <a:pt x="3" y="1"/>
                </a:cubicBezTo>
                <a:cubicBezTo>
                  <a:pt x="2" y="0"/>
                  <a:pt x="2" y="0"/>
                  <a:pt x="1" y="1"/>
                </a:cubicBezTo>
                <a:cubicBezTo>
                  <a:pt x="0" y="3"/>
                  <a:pt x="0" y="4"/>
                  <a:pt x="0" y="5"/>
                </a:cubicBezTo>
                <a:cubicBezTo>
                  <a:pt x="0" y="6"/>
                  <a:pt x="1" y="7"/>
                  <a:pt x="2" y="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30" name="Freeform 342"/>
          <p:cNvSpPr>
            <a:spLocks/>
          </p:cNvSpPr>
          <p:nvPr/>
        </p:nvSpPr>
        <p:spPr bwMode="auto">
          <a:xfrm>
            <a:off x="9228003" y="1820368"/>
            <a:ext cx="9369" cy="22485"/>
          </a:xfrm>
          <a:custGeom>
            <a:avLst/>
            <a:gdLst>
              <a:gd name="T0" fmla="*/ 2 w 5"/>
              <a:gd name="T1" fmla="*/ 2 h 12"/>
              <a:gd name="T2" fmla="*/ 2 w 5"/>
              <a:gd name="T3" fmla="*/ 2 h 12"/>
              <a:gd name="T4" fmla="*/ 0 w 5"/>
              <a:gd name="T5" fmla="*/ 5 h 12"/>
              <a:gd name="T6" fmla="*/ 0 w 5"/>
              <a:gd name="T7" fmla="*/ 2 h 12"/>
              <a:gd name="T8" fmla="*/ 2 w 5"/>
              <a:gd name="T9" fmla="*/ 0 h 12"/>
              <a:gd name="T10" fmla="*/ 5 w 5"/>
              <a:gd name="T11" fmla="*/ 0 h 12"/>
              <a:gd name="T12" fmla="*/ 5 w 5"/>
              <a:gd name="T13" fmla="*/ 12 h 12"/>
              <a:gd name="T14" fmla="*/ 2 w 5"/>
              <a:gd name="T15" fmla="*/ 12 h 12"/>
              <a:gd name="T16" fmla="*/ 2 w 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2">
                <a:moveTo>
                  <a:pt x="2" y="2"/>
                </a:moveTo>
                <a:lnTo>
                  <a:pt x="2" y="2"/>
                </a:lnTo>
                <a:lnTo>
                  <a:pt x="0" y="5"/>
                </a:lnTo>
                <a:lnTo>
                  <a:pt x="0" y="2"/>
                </a:lnTo>
                <a:lnTo>
                  <a:pt x="2" y="0"/>
                </a:lnTo>
                <a:lnTo>
                  <a:pt x="5" y="0"/>
                </a:lnTo>
                <a:lnTo>
                  <a:pt x="5" y="12"/>
                </a:lnTo>
                <a:lnTo>
                  <a:pt x="2" y="12"/>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31" name="Freeform 343"/>
          <p:cNvSpPr>
            <a:spLocks noEditPoints="1"/>
          </p:cNvSpPr>
          <p:nvPr/>
        </p:nvSpPr>
        <p:spPr bwMode="auto">
          <a:xfrm>
            <a:off x="9246740" y="1820368"/>
            <a:ext cx="13117" cy="22485"/>
          </a:xfrm>
          <a:custGeom>
            <a:avLst/>
            <a:gdLst>
              <a:gd name="T0" fmla="*/ 3 w 3"/>
              <a:gd name="T1" fmla="*/ 3 h 5"/>
              <a:gd name="T2" fmla="*/ 1 w 3"/>
              <a:gd name="T3" fmla="*/ 5 h 5"/>
              <a:gd name="T4" fmla="*/ 0 w 3"/>
              <a:gd name="T5" fmla="*/ 3 h 5"/>
              <a:gd name="T6" fmla="*/ 1 w 3"/>
              <a:gd name="T7" fmla="*/ 0 h 5"/>
              <a:gd name="T8" fmla="*/ 3 w 3"/>
              <a:gd name="T9" fmla="*/ 3 h 5"/>
              <a:gd name="T10" fmla="*/ 1 w 3"/>
              <a:gd name="T11" fmla="*/ 3 h 5"/>
              <a:gd name="T12" fmla="*/ 1 w 3"/>
              <a:gd name="T13" fmla="*/ 4 h 5"/>
              <a:gd name="T14" fmla="*/ 2 w 3"/>
              <a:gd name="T15" fmla="*/ 3 h 5"/>
              <a:gd name="T16" fmla="*/ 1 w 3"/>
              <a:gd name="T17" fmla="*/ 1 h 5"/>
              <a:gd name="T18" fmla="*/ 1 w 3"/>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3" y="3"/>
                </a:moveTo>
                <a:cubicBezTo>
                  <a:pt x="3" y="4"/>
                  <a:pt x="3" y="5"/>
                  <a:pt x="1" y="5"/>
                </a:cubicBezTo>
                <a:cubicBezTo>
                  <a:pt x="0" y="5"/>
                  <a:pt x="0" y="4"/>
                  <a:pt x="0" y="3"/>
                </a:cubicBezTo>
                <a:cubicBezTo>
                  <a:pt x="0" y="1"/>
                  <a:pt x="0" y="0"/>
                  <a:pt x="1" y="0"/>
                </a:cubicBezTo>
                <a:cubicBezTo>
                  <a:pt x="3" y="0"/>
                  <a:pt x="3" y="1"/>
                  <a:pt x="3" y="3"/>
                </a:cubicBezTo>
                <a:close/>
                <a:moveTo>
                  <a:pt x="1" y="3"/>
                </a:moveTo>
                <a:cubicBezTo>
                  <a:pt x="1" y="4"/>
                  <a:pt x="1" y="4"/>
                  <a:pt x="1" y="4"/>
                </a:cubicBezTo>
                <a:cubicBezTo>
                  <a:pt x="2" y="4"/>
                  <a:pt x="2" y="4"/>
                  <a:pt x="2" y="3"/>
                </a:cubicBezTo>
                <a:cubicBezTo>
                  <a:pt x="2" y="2"/>
                  <a:pt x="2" y="1"/>
                  <a:pt x="1" y="1"/>
                </a:cubicBezTo>
                <a:cubicBezTo>
                  <a:pt x="1" y="1"/>
                  <a:pt x="1" y="2"/>
                  <a:pt x="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32" name="Freeform 344"/>
          <p:cNvSpPr>
            <a:spLocks noEditPoints="1"/>
          </p:cNvSpPr>
          <p:nvPr/>
        </p:nvSpPr>
        <p:spPr bwMode="auto">
          <a:xfrm>
            <a:off x="9265478" y="1820368"/>
            <a:ext cx="14990" cy="22485"/>
          </a:xfrm>
          <a:custGeom>
            <a:avLst/>
            <a:gdLst>
              <a:gd name="T0" fmla="*/ 3 w 3"/>
              <a:gd name="T1" fmla="*/ 3 h 5"/>
              <a:gd name="T2" fmla="*/ 1 w 3"/>
              <a:gd name="T3" fmla="*/ 5 h 5"/>
              <a:gd name="T4" fmla="*/ 0 w 3"/>
              <a:gd name="T5" fmla="*/ 3 h 5"/>
              <a:gd name="T6" fmla="*/ 2 w 3"/>
              <a:gd name="T7" fmla="*/ 0 h 5"/>
              <a:gd name="T8" fmla="*/ 3 w 3"/>
              <a:gd name="T9" fmla="*/ 3 h 5"/>
              <a:gd name="T10" fmla="*/ 1 w 3"/>
              <a:gd name="T11" fmla="*/ 3 h 5"/>
              <a:gd name="T12" fmla="*/ 2 w 3"/>
              <a:gd name="T13" fmla="*/ 4 h 5"/>
              <a:gd name="T14" fmla="*/ 2 w 3"/>
              <a:gd name="T15" fmla="*/ 3 h 5"/>
              <a:gd name="T16" fmla="*/ 2 w 3"/>
              <a:gd name="T17" fmla="*/ 1 h 5"/>
              <a:gd name="T18" fmla="*/ 1 w 3"/>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3" y="3"/>
                </a:moveTo>
                <a:cubicBezTo>
                  <a:pt x="3" y="4"/>
                  <a:pt x="3" y="5"/>
                  <a:pt x="1" y="5"/>
                </a:cubicBezTo>
                <a:cubicBezTo>
                  <a:pt x="0" y="5"/>
                  <a:pt x="0" y="4"/>
                  <a:pt x="0" y="3"/>
                </a:cubicBezTo>
                <a:cubicBezTo>
                  <a:pt x="0" y="1"/>
                  <a:pt x="0" y="0"/>
                  <a:pt x="2" y="0"/>
                </a:cubicBezTo>
                <a:cubicBezTo>
                  <a:pt x="3" y="0"/>
                  <a:pt x="3" y="1"/>
                  <a:pt x="3" y="3"/>
                </a:cubicBezTo>
                <a:close/>
                <a:moveTo>
                  <a:pt x="1" y="3"/>
                </a:moveTo>
                <a:cubicBezTo>
                  <a:pt x="1" y="4"/>
                  <a:pt x="1" y="4"/>
                  <a:pt x="2" y="4"/>
                </a:cubicBezTo>
                <a:cubicBezTo>
                  <a:pt x="2" y="4"/>
                  <a:pt x="2" y="4"/>
                  <a:pt x="2" y="3"/>
                </a:cubicBezTo>
                <a:cubicBezTo>
                  <a:pt x="2" y="2"/>
                  <a:pt x="2" y="1"/>
                  <a:pt x="2" y="1"/>
                </a:cubicBezTo>
                <a:cubicBezTo>
                  <a:pt x="1" y="1"/>
                  <a:pt x="1" y="2"/>
                  <a:pt x="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33" name="Freeform 345"/>
          <p:cNvSpPr>
            <a:spLocks noEditPoints="1"/>
          </p:cNvSpPr>
          <p:nvPr/>
        </p:nvSpPr>
        <p:spPr bwMode="auto">
          <a:xfrm>
            <a:off x="9141809" y="1781019"/>
            <a:ext cx="161144" cy="271696"/>
          </a:xfrm>
          <a:custGeom>
            <a:avLst/>
            <a:gdLst>
              <a:gd name="T0" fmla="*/ 6 w 34"/>
              <a:gd name="T1" fmla="*/ 0 h 57"/>
              <a:gd name="T2" fmla="*/ 0 w 34"/>
              <a:gd name="T3" fmla="*/ 52 h 57"/>
              <a:gd name="T4" fmla="*/ 29 w 34"/>
              <a:gd name="T5" fmla="*/ 57 h 57"/>
              <a:gd name="T6" fmla="*/ 34 w 34"/>
              <a:gd name="T7" fmla="*/ 6 h 57"/>
              <a:gd name="T8" fmla="*/ 9 w 34"/>
              <a:gd name="T9" fmla="*/ 51 h 57"/>
              <a:gd name="T10" fmla="*/ 9 w 34"/>
              <a:gd name="T11" fmla="*/ 44 h 57"/>
              <a:gd name="T12" fmla="*/ 9 w 34"/>
              <a:gd name="T13" fmla="*/ 51 h 57"/>
              <a:gd name="T14" fmla="*/ 5 w 34"/>
              <a:gd name="T15" fmla="*/ 38 h 57"/>
              <a:gd name="T16" fmla="*/ 12 w 34"/>
              <a:gd name="T17" fmla="*/ 38 h 57"/>
              <a:gd name="T18" fmla="*/ 9 w 34"/>
              <a:gd name="T19" fmla="*/ 34 h 57"/>
              <a:gd name="T20" fmla="*/ 9 w 34"/>
              <a:gd name="T21" fmla="*/ 27 h 57"/>
              <a:gd name="T22" fmla="*/ 9 w 34"/>
              <a:gd name="T23" fmla="*/ 34 h 57"/>
              <a:gd name="T24" fmla="*/ 6 w 34"/>
              <a:gd name="T25" fmla="*/ 21 h 57"/>
              <a:gd name="T26" fmla="*/ 15 w 34"/>
              <a:gd name="T27" fmla="*/ 19 h 57"/>
              <a:gd name="T28" fmla="*/ 16 w 34"/>
              <a:gd name="T29" fmla="*/ 23 h 57"/>
              <a:gd name="T30" fmla="*/ 7 w 34"/>
              <a:gd name="T31" fmla="*/ 24 h 57"/>
              <a:gd name="T32" fmla="*/ 17 w 34"/>
              <a:gd name="T33" fmla="*/ 51 h 57"/>
              <a:gd name="T34" fmla="*/ 17 w 34"/>
              <a:gd name="T35" fmla="*/ 44 h 57"/>
              <a:gd name="T36" fmla="*/ 17 w 34"/>
              <a:gd name="T37" fmla="*/ 51 h 57"/>
              <a:gd name="T38" fmla="*/ 14 w 34"/>
              <a:gd name="T39" fmla="*/ 38 h 57"/>
              <a:gd name="T40" fmla="*/ 21 w 34"/>
              <a:gd name="T41" fmla="*/ 38 h 57"/>
              <a:gd name="T42" fmla="*/ 17 w 34"/>
              <a:gd name="T43" fmla="*/ 34 h 57"/>
              <a:gd name="T44" fmla="*/ 17 w 34"/>
              <a:gd name="T45" fmla="*/ 27 h 57"/>
              <a:gd name="T46" fmla="*/ 17 w 34"/>
              <a:gd name="T47" fmla="*/ 34 h 57"/>
              <a:gd name="T48" fmla="*/ 19 w 34"/>
              <a:gd name="T49" fmla="*/ 21 h 57"/>
              <a:gd name="T50" fmla="*/ 28 w 34"/>
              <a:gd name="T51" fmla="*/ 19 h 57"/>
              <a:gd name="T52" fmla="*/ 29 w 34"/>
              <a:gd name="T53" fmla="*/ 23 h 57"/>
              <a:gd name="T54" fmla="*/ 21 w 34"/>
              <a:gd name="T55" fmla="*/ 24 h 57"/>
              <a:gd name="T56" fmla="*/ 26 w 34"/>
              <a:gd name="T57" fmla="*/ 51 h 57"/>
              <a:gd name="T58" fmla="*/ 26 w 34"/>
              <a:gd name="T59" fmla="*/ 44 h 57"/>
              <a:gd name="T60" fmla="*/ 26 w 34"/>
              <a:gd name="T61" fmla="*/ 51 h 57"/>
              <a:gd name="T62" fmla="*/ 22 w 34"/>
              <a:gd name="T63" fmla="*/ 38 h 57"/>
              <a:gd name="T64" fmla="*/ 29 w 34"/>
              <a:gd name="T65" fmla="*/ 38 h 57"/>
              <a:gd name="T66" fmla="*/ 26 w 34"/>
              <a:gd name="T67" fmla="*/ 34 h 57"/>
              <a:gd name="T68" fmla="*/ 26 w 34"/>
              <a:gd name="T69" fmla="*/ 27 h 57"/>
              <a:gd name="T70" fmla="*/ 26 w 34"/>
              <a:gd name="T71" fmla="*/ 34 h 57"/>
              <a:gd name="T72" fmla="*/ 27 w 34"/>
              <a:gd name="T73" fmla="*/ 16 h 57"/>
              <a:gd name="T74" fmla="*/ 3 w 34"/>
              <a:gd name="T75" fmla="*/ 11 h 57"/>
              <a:gd name="T76" fmla="*/ 7 w 34"/>
              <a:gd name="T77" fmla="*/ 4 h 57"/>
              <a:gd name="T78" fmla="*/ 32 w 34"/>
              <a:gd name="T7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57">
                <a:moveTo>
                  <a:pt x="29" y="0"/>
                </a:moveTo>
                <a:cubicBezTo>
                  <a:pt x="6" y="0"/>
                  <a:pt x="6" y="0"/>
                  <a:pt x="6" y="0"/>
                </a:cubicBezTo>
                <a:cubicBezTo>
                  <a:pt x="3" y="0"/>
                  <a:pt x="0" y="2"/>
                  <a:pt x="0" y="6"/>
                </a:cubicBezTo>
                <a:cubicBezTo>
                  <a:pt x="0" y="52"/>
                  <a:pt x="0" y="52"/>
                  <a:pt x="0" y="52"/>
                </a:cubicBezTo>
                <a:cubicBezTo>
                  <a:pt x="0" y="55"/>
                  <a:pt x="3" y="57"/>
                  <a:pt x="6" y="57"/>
                </a:cubicBezTo>
                <a:cubicBezTo>
                  <a:pt x="29" y="57"/>
                  <a:pt x="29" y="57"/>
                  <a:pt x="29" y="57"/>
                </a:cubicBezTo>
                <a:cubicBezTo>
                  <a:pt x="32" y="57"/>
                  <a:pt x="34" y="55"/>
                  <a:pt x="34" y="52"/>
                </a:cubicBezTo>
                <a:cubicBezTo>
                  <a:pt x="34" y="6"/>
                  <a:pt x="34" y="6"/>
                  <a:pt x="34" y="6"/>
                </a:cubicBezTo>
                <a:cubicBezTo>
                  <a:pt x="34" y="2"/>
                  <a:pt x="32" y="0"/>
                  <a:pt x="29" y="0"/>
                </a:cubicBezTo>
                <a:close/>
                <a:moveTo>
                  <a:pt x="9" y="51"/>
                </a:moveTo>
                <a:cubicBezTo>
                  <a:pt x="7" y="51"/>
                  <a:pt x="5" y="49"/>
                  <a:pt x="5" y="47"/>
                </a:cubicBezTo>
                <a:cubicBezTo>
                  <a:pt x="5" y="45"/>
                  <a:pt x="7" y="44"/>
                  <a:pt x="9" y="44"/>
                </a:cubicBezTo>
                <a:cubicBezTo>
                  <a:pt x="11" y="44"/>
                  <a:pt x="12" y="45"/>
                  <a:pt x="12" y="47"/>
                </a:cubicBezTo>
                <a:cubicBezTo>
                  <a:pt x="12" y="49"/>
                  <a:pt x="11" y="51"/>
                  <a:pt x="9" y="51"/>
                </a:cubicBezTo>
                <a:close/>
                <a:moveTo>
                  <a:pt x="9" y="42"/>
                </a:moveTo>
                <a:cubicBezTo>
                  <a:pt x="7" y="42"/>
                  <a:pt x="5" y="40"/>
                  <a:pt x="5" y="38"/>
                </a:cubicBezTo>
                <a:cubicBezTo>
                  <a:pt x="5" y="36"/>
                  <a:pt x="7" y="35"/>
                  <a:pt x="9" y="35"/>
                </a:cubicBezTo>
                <a:cubicBezTo>
                  <a:pt x="11" y="35"/>
                  <a:pt x="12" y="36"/>
                  <a:pt x="12" y="38"/>
                </a:cubicBezTo>
                <a:cubicBezTo>
                  <a:pt x="12" y="40"/>
                  <a:pt x="11" y="42"/>
                  <a:pt x="9" y="42"/>
                </a:cubicBezTo>
                <a:close/>
                <a:moveTo>
                  <a:pt x="9" y="34"/>
                </a:moveTo>
                <a:cubicBezTo>
                  <a:pt x="7" y="34"/>
                  <a:pt x="5" y="32"/>
                  <a:pt x="5" y="30"/>
                </a:cubicBezTo>
                <a:cubicBezTo>
                  <a:pt x="5" y="28"/>
                  <a:pt x="7" y="27"/>
                  <a:pt x="9" y="27"/>
                </a:cubicBezTo>
                <a:cubicBezTo>
                  <a:pt x="11" y="27"/>
                  <a:pt x="12" y="28"/>
                  <a:pt x="12" y="30"/>
                </a:cubicBezTo>
                <a:cubicBezTo>
                  <a:pt x="12" y="32"/>
                  <a:pt x="11" y="34"/>
                  <a:pt x="9" y="34"/>
                </a:cubicBezTo>
                <a:close/>
                <a:moveTo>
                  <a:pt x="6" y="23"/>
                </a:moveTo>
                <a:cubicBezTo>
                  <a:pt x="6" y="21"/>
                  <a:pt x="6" y="21"/>
                  <a:pt x="6" y="21"/>
                </a:cubicBezTo>
                <a:cubicBezTo>
                  <a:pt x="6" y="20"/>
                  <a:pt x="7" y="19"/>
                  <a:pt x="7" y="19"/>
                </a:cubicBezTo>
                <a:cubicBezTo>
                  <a:pt x="15" y="19"/>
                  <a:pt x="15" y="19"/>
                  <a:pt x="15" y="19"/>
                </a:cubicBezTo>
                <a:cubicBezTo>
                  <a:pt x="15" y="19"/>
                  <a:pt x="16" y="20"/>
                  <a:pt x="16" y="21"/>
                </a:cubicBezTo>
                <a:cubicBezTo>
                  <a:pt x="16" y="23"/>
                  <a:pt x="16" y="23"/>
                  <a:pt x="16" y="23"/>
                </a:cubicBezTo>
                <a:cubicBezTo>
                  <a:pt x="16" y="23"/>
                  <a:pt x="15" y="24"/>
                  <a:pt x="15" y="24"/>
                </a:cubicBezTo>
                <a:cubicBezTo>
                  <a:pt x="7" y="24"/>
                  <a:pt x="7" y="24"/>
                  <a:pt x="7" y="24"/>
                </a:cubicBezTo>
                <a:cubicBezTo>
                  <a:pt x="7" y="24"/>
                  <a:pt x="6" y="23"/>
                  <a:pt x="6" y="23"/>
                </a:cubicBezTo>
                <a:close/>
                <a:moveTo>
                  <a:pt x="17" y="51"/>
                </a:moveTo>
                <a:cubicBezTo>
                  <a:pt x="15" y="51"/>
                  <a:pt x="14" y="49"/>
                  <a:pt x="14" y="47"/>
                </a:cubicBezTo>
                <a:cubicBezTo>
                  <a:pt x="14" y="45"/>
                  <a:pt x="15" y="44"/>
                  <a:pt x="17" y="44"/>
                </a:cubicBezTo>
                <a:cubicBezTo>
                  <a:pt x="19" y="44"/>
                  <a:pt x="21" y="45"/>
                  <a:pt x="21" y="47"/>
                </a:cubicBezTo>
                <a:cubicBezTo>
                  <a:pt x="21" y="49"/>
                  <a:pt x="19" y="51"/>
                  <a:pt x="17" y="51"/>
                </a:cubicBezTo>
                <a:close/>
                <a:moveTo>
                  <a:pt x="17" y="42"/>
                </a:moveTo>
                <a:cubicBezTo>
                  <a:pt x="15" y="42"/>
                  <a:pt x="14" y="40"/>
                  <a:pt x="14" y="38"/>
                </a:cubicBezTo>
                <a:cubicBezTo>
                  <a:pt x="14" y="36"/>
                  <a:pt x="15" y="35"/>
                  <a:pt x="17" y="35"/>
                </a:cubicBezTo>
                <a:cubicBezTo>
                  <a:pt x="19" y="35"/>
                  <a:pt x="21" y="36"/>
                  <a:pt x="21" y="38"/>
                </a:cubicBezTo>
                <a:cubicBezTo>
                  <a:pt x="21" y="40"/>
                  <a:pt x="19" y="42"/>
                  <a:pt x="17" y="42"/>
                </a:cubicBezTo>
                <a:close/>
                <a:moveTo>
                  <a:pt x="17" y="34"/>
                </a:moveTo>
                <a:cubicBezTo>
                  <a:pt x="15" y="34"/>
                  <a:pt x="14" y="32"/>
                  <a:pt x="14" y="30"/>
                </a:cubicBezTo>
                <a:cubicBezTo>
                  <a:pt x="14" y="28"/>
                  <a:pt x="15" y="27"/>
                  <a:pt x="17" y="27"/>
                </a:cubicBezTo>
                <a:cubicBezTo>
                  <a:pt x="19" y="27"/>
                  <a:pt x="21" y="28"/>
                  <a:pt x="21" y="30"/>
                </a:cubicBezTo>
                <a:cubicBezTo>
                  <a:pt x="21" y="32"/>
                  <a:pt x="19" y="34"/>
                  <a:pt x="17" y="34"/>
                </a:cubicBezTo>
                <a:close/>
                <a:moveTo>
                  <a:pt x="19" y="23"/>
                </a:moveTo>
                <a:cubicBezTo>
                  <a:pt x="19" y="21"/>
                  <a:pt x="19" y="21"/>
                  <a:pt x="19" y="21"/>
                </a:cubicBezTo>
                <a:cubicBezTo>
                  <a:pt x="19" y="20"/>
                  <a:pt x="20" y="19"/>
                  <a:pt x="21" y="19"/>
                </a:cubicBezTo>
                <a:cubicBezTo>
                  <a:pt x="28" y="19"/>
                  <a:pt x="28" y="19"/>
                  <a:pt x="28" y="19"/>
                </a:cubicBezTo>
                <a:cubicBezTo>
                  <a:pt x="28" y="19"/>
                  <a:pt x="29" y="20"/>
                  <a:pt x="29" y="21"/>
                </a:cubicBezTo>
                <a:cubicBezTo>
                  <a:pt x="29" y="23"/>
                  <a:pt x="29" y="23"/>
                  <a:pt x="29" y="23"/>
                </a:cubicBezTo>
                <a:cubicBezTo>
                  <a:pt x="29" y="23"/>
                  <a:pt x="28" y="24"/>
                  <a:pt x="28" y="24"/>
                </a:cubicBezTo>
                <a:cubicBezTo>
                  <a:pt x="21" y="24"/>
                  <a:pt x="21" y="24"/>
                  <a:pt x="21" y="24"/>
                </a:cubicBezTo>
                <a:cubicBezTo>
                  <a:pt x="20" y="24"/>
                  <a:pt x="19" y="23"/>
                  <a:pt x="19" y="23"/>
                </a:cubicBezTo>
                <a:close/>
                <a:moveTo>
                  <a:pt x="26" y="51"/>
                </a:moveTo>
                <a:cubicBezTo>
                  <a:pt x="24" y="51"/>
                  <a:pt x="22" y="49"/>
                  <a:pt x="22" y="47"/>
                </a:cubicBezTo>
                <a:cubicBezTo>
                  <a:pt x="22" y="45"/>
                  <a:pt x="24" y="44"/>
                  <a:pt x="26" y="44"/>
                </a:cubicBezTo>
                <a:cubicBezTo>
                  <a:pt x="28" y="44"/>
                  <a:pt x="29" y="45"/>
                  <a:pt x="29" y="47"/>
                </a:cubicBezTo>
                <a:cubicBezTo>
                  <a:pt x="29" y="49"/>
                  <a:pt x="28" y="51"/>
                  <a:pt x="26" y="51"/>
                </a:cubicBezTo>
                <a:close/>
                <a:moveTo>
                  <a:pt x="26" y="42"/>
                </a:moveTo>
                <a:cubicBezTo>
                  <a:pt x="24" y="42"/>
                  <a:pt x="22" y="40"/>
                  <a:pt x="22" y="38"/>
                </a:cubicBezTo>
                <a:cubicBezTo>
                  <a:pt x="22" y="36"/>
                  <a:pt x="24" y="35"/>
                  <a:pt x="26" y="35"/>
                </a:cubicBezTo>
                <a:cubicBezTo>
                  <a:pt x="28" y="35"/>
                  <a:pt x="29" y="36"/>
                  <a:pt x="29" y="38"/>
                </a:cubicBezTo>
                <a:cubicBezTo>
                  <a:pt x="29" y="40"/>
                  <a:pt x="28" y="42"/>
                  <a:pt x="26" y="42"/>
                </a:cubicBezTo>
                <a:close/>
                <a:moveTo>
                  <a:pt x="26" y="34"/>
                </a:moveTo>
                <a:cubicBezTo>
                  <a:pt x="24" y="34"/>
                  <a:pt x="22" y="32"/>
                  <a:pt x="22" y="30"/>
                </a:cubicBezTo>
                <a:cubicBezTo>
                  <a:pt x="22" y="28"/>
                  <a:pt x="24" y="27"/>
                  <a:pt x="26" y="27"/>
                </a:cubicBezTo>
                <a:cubicBezTo>
                  <a:pt x="28" y="27"/>
                  <a:pt x="29" y="28"/>
                  <a:pt x="29" y="30"/>
                </a:cubicBezTo>
                <a:cubicBezTo>
                  <a:pt x="29" y="32"/>
                  <a:pt x="28" y="34"/>
                  <a:pt x="26" y="34"/>
                </a:cubicBezTo>
                <a:close/>
                <a:moveTo>
                  <a:pt x="32" y="11"/>
                </a:moveTo>
                <a:cubicBezTo>
                  <a:pt x="32" y="14"/>
                  <a:pt x="30" y="16"/>
                  <a:pt x="27" y="16"/>
                </a:cubicBezTo>
                <a:cubicBezTo>
                  <a:pt x="7" y="16"/>
                  <a:pt x="7" y="16"/>
                  <a:pt x="7" y="16"/>
                </a:cubicBezTo>
                <a:cubicBezTo>
                  <a:pt x="5" y="16"/>
                  <a:pt x="3" y="14"/>
                  <a:pt x="3" y="11"/>
                </a:cubicBezTo>
                <a:cubicBezTo>
                  <a:pt x="3" y="8"/>
                  <a:pt x="3" y="8"/>
                  <a:pt x="3" y="8"/>
                </a:cubicBezTo>
                <a:cubicBezTo>
                  <a:pt x="3" y="6"/>
                  <a:pt x="5" y="4"/>
                  <a:pt x="7" y="4"/>
                </a:cubicBezTo>
                <a:cubicBezTo>
                  <a:pt x="27" y="4"/>
                  <a:pt x="27" y="4"/>
                  <a:pt x="27" y="4"/>
                </a:cubicBezTo>
                <a:cubicBezTo>
                  <a:pt x="30" y="4"/>
                  <a:pt x="32" y="6"/>
                  <a:pt x="32" y="8"/>
                </a:cubicBezTo>
                <a:lnTo>
                  <a:pt x="32" y="1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34" name="Freeform 346"/>
          <p:cNvSpPr>
            <a:spLocks noEditPoints="1"/>
          </p:cNvSpPr>
          <p:nvPr/>
        </p:nvSpPr>
        <p:spPr bwMode="auto">
          <a:xfrm>
            <a:off x="8577804" y="5706568"/>
            <a:ext cx="365386" cy="356016"/>
          </a:xfrm>
          <a:custGeom>
            <a:avLst/>
            <a:gdLst>
              <a:gd name="T0" fmla="*/ 55 w 77"/>
              <a:gd name="T1" fmla="*/ 16 h 75"/>
              <a:gd name="T2" fmla="*/ 43 w 77"/>
              <a:gd name="T3" fmla="*/ 5 h 75"/>
              <a:gd name="T4" fmla="*/ 39 w 77"/>
              <a:gd name="T5" fmla="*/ 18 h 75"/>
              <a:gd name="T6" fmla="*/ 32 w 77"/>
              <a:gd name="T7" fmla="*/ 0 h 75"/>
              <a:gd name="T8" fmla="*/ 25 w 77"/>
              <a:gd name="T9" fmla="*/ 18 h 75"/>
              <a:gd name="T10" fmla="*/ 0 w 77"/>
              <a:gd name="T11" fmla="*/ 73 h 75"/>
              <a:gd name="T12" fmla="*/ 77 w 77"/>
              <a:gd name="T13" fmla="*/ 73 h 75"/>
              <a:gd name="T14" fmla="*/ 45 w 77"/>
              <a:gd name="T15" fmla="*/ 5 h 75"/>
              <a:gd name="T16" fmla="*/ 52 w 77"/>
              <a:gd name="T17" fmla="*/ 5 h 75"/>
              <a:gd name="T18" fmla="*/ 44 w 77"/>
              <a:gd name="T19" fmla="*/ 18 h 75"/>
              <a:gd name="T20" fmla="*/ 29 w 77"/>
              <a:gd name="T21" fmla="*/ 5 h 75"/>
              <a:gd name="T22" fmla="*/ 36 w 77"/>
              <a:gd name="T23" fmla="*/ 5 h 75"/>
              <a:gd name="T24" fmla="*/ 27 w 77"/>
              <a:gd name="T25" fmla="*/ 18 h 75"/>
              <a:gd name="T26" fmla="*/ 71 w 77"/>
              <a:gd name="T27" fmla="*/ 69 h 75"/>
              <a:gd name="T28" fmla="*/ 6 w 77"/>
              <a:gd name="T29" fmla="*/ 69 h 75"/>
              <a:gd name="T30" fmla="*/ 27 w 77"/>
              <a:gd name="T31" fmla="*/ 26 h 75"/>
              <a:gd name="T32" fmla="*/ 35 w 77"/>
              <a:gd name="T33" fmla="*/ 26 h 75"/>
              <a:gd name="T34" fmla="*/ 43 w 77"/>
              <a:gd name="T35" fmla="*/ 26 h 75"/>
              <a:gd name="T36" fmla="*/ 51 w 77"/>
              <a:gd name="T37" fmla="*/ 26 h 75"/>
              <a:gd name="T38" fmla="*/ 70 w 77"/>
              <a:gd name="T39" fmla="*/ 26 h 75"/>
              <a:gd name="T40" fmla="*/ 25 w 77"/>
              <a:gd name="T41" fmla="*/ 50 h 75"/>
              <a:gd name="T42" fmla="*/ 21 w 77"/>
              <a:gd name="T43" fmla="*/ 49 h 75"/>
              <a:gd name="T44" fmla="*/ 23 w 77"/>
              <a:gd name="T45" fmla="*/ 47 h 75"/>
              <a:gd name="T46" fmla="*/ 26 w 77"/>
              <a:gd name="T47" fmla="*/ 48 h 75"/>
              <a:gd name="T48" fmla="*/ 27 w 77"/>
              <a:gd name="T49" fmla="*/ 45 h 75"/>
              <a:gd name="T50" fmla="*/ 20 w 77"/>
              <a:gd name="T51" fmla="*/ 44 h 75"/>
              <a:gd name="T52" fmla="*/ 17 w 77"/>
              <a:gd name="T53" fmla="*/ 48 h 75"/>
              <a:gd name="T54" fmla="*/ 21 w 77"/>
              <a:gd name="T55" fmla="*/ 53 h 75"/>
              <a:gd name="T56" fmla="*/ 24 w 77"/>
              <a:gd name="T57" fmla="*/ 54 h 75"/>
              <a:gd name="T58" fmla="*/ 20 w 77"/>
              <a:gd name="T59" fmla="*/ 55 h 75"/>
              <a:gd name="T60" fmla="*/ 17 w 77"/>
              <a:gd name="T61" fmla="*/ 53 h 75"/>
              <a:gd name="T62" fmla="*/ 19 w 77"/>
              <a:gd name="T63" fmla="*/ 58 h 75"/>
              <a:gd name="T64" fmla="*/ 26 w 77"/>
              <a:gd name="T65" fmla="*/ 57 h 75"/>
              <a:gd name="T66" fmla="*/ 27 w 77"/>
              <a:gd name="T67" fmla="*/ 51 h 75"/>
              <a:gd name="T68" fmla="*/ 35 w 77"/>
              <a:gd name="T69" fmla="*/ 44 h 75"/>
              <a:gd name="T70" fmla="*/ 30 w 77"/>
              <a:gd name="T71" fmla="*/ 48 h 75"/>
              <a:gd name="T72" fmla="*/ 34 w 77"/>
              <a:gd name="T73" fmla="*/ 47 h 75"/>
              <a:gd name="T74" fmla="*/ 37 w 77"/>
              <a:gd name="T75" fmla="*/ 49 h 75"/>
              <a:gd name="T76" fmla="*/ 30 w 77"/>
              <a:gd name="T77" fmla="*/ 51 h 75"/>
              <a:gd name="T78" fmla="*/ 33 w 77"/>
              <a:gd name="T79" fmla="*/ 58 h 75"/>
              <a:gd name="T80" fmla="*/ 36 w 77"/>
              <a:gd name="T81" fmla="*/ 57 h 75"/>
              <a:gd name="T82" fmla="*/ 41 w 77"/>
              <a:gd name="T83" fmla="*/ 58 h 75"/>
              <a:gd name="T84" fmla="*/ 37 w 77"/>
              <a:gd name="T85" fmla="*/ 54 h 75"/>
              <a:gd name="T86" fmla="*/ 34 w 77"/>
              <a:gd name="T87" fmla="*/ 55 h 75"/>
              <a:gd name="T88" fmla="*/ 34 w 77"/>
              <a:gd name="T89" fmla="*/ 52 h 75"/>
              <a:gd name="T90" fmla="*/ 37 w 77"/>
              <a:gd name="T91" fmla="*/ 54 h 75"/>
              <a:gd name="T92" fmla="*/ 49 w 77"/>
              <a:gd name="T93" fmla="*/ 39 h 75"/>
              <a:gd name="T94" fmla="*/ 58 w 77"/>
              <a:gd name="T95" fmla="*/ 44 h 75"/>
              <a:gd name="T96" fmla="*/ 53 w 77"/>
              <a:gd name="T97" fmla="*/ 56 h 75"/>
              <a:gd name="T98" fmla="*/ 62 w 77"/>
              <a:gd name="T99" fmla="*/ 57 h 75"/>
              <a:gd name="T100" fmla="*/ 64 w 77"/>
              <a:gd name="T101" fmla="*/ 53 h 75"/>
              <a:gd name="T102" fmla="*/ 62 w 77"/>
              <a:gd name="T103" fmla="*/ 54 h 75"/>
              <a:gd name="T104" fmla="*/ 57 w 77"/>
              <a:gd name="T105" fmla="*/ 55 h 75"/>
              <a:gd name="T106" fmla="*/ 55 w 77"/>
              <a:gd name="T107" fmla="*/ 52 h 75"/>
              <a:gd name="T108" fmla="*/ 62 w 77"/>
              <a:gd name="T109" fmla="*/ 45 h 75"/>
              <a:gd name="T110" fmla="*/ 56 w 77"/>
              <a:gd name="T111" fmla="*/ 47 h 75"/>
              <a:gd name="T112" fmla="*/ 60 w 77"/>
              <a:gd name="T113" fmla="*/ 4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75">
                <a:moveTo>
                  <a:pt x="75" y="18"/>
                </a:moveTo>
                <a:cubicBezTo>
                  <a:pt x="55" y="18"/>
                  <a:pt x="55" y="18"/>
                  <a:pt x="55" y="18"/>
                </a:cubicBezTo>
                <a:cubicBezTo>
                  <a:pt x="55" y="17"/>
                  <a:pt x="55" y="16"/>
                  <a:pt x="55" y="16"/>
                </a:cubicBezTo>
                <a:cubicBezTo>
                  <a:pt x="55" y="11"/>
                  <a:pt x="55" y="8"/>
                  <a:pt x="54" y="5"/>
                </a:cubicBezTo>
                <a:cubicBezTo>
                  <a:pt x="53" y="2"/>
                  <a:pt x="51" y="0"/>
                  <a:pt x="48" y="0"/>
                </a:cubicBezTo>
                <a:cubicBezTo>
                  <a:pt x="45" y="0"/>
                  <a:pt x="44" y="2"/>
                  <a:pt x="43" y="5"/>
                </a:cubicBezTo>
                <a:cubicBezTo>
                  <a:pt x="42" y="8"/>
                  <a:pt x="41" y="11"/>
                  <a:pt x="41" y="16"/>
                </a:cubicBezTo>
                <a:cubicBezTo>
                  <a:pt x="41" y="16"/>
                  <a:pt x="41" y="17"/>
                  <a:pt x="41" y="18"/>
                </a:cubicBezTo>
                <a:cubicBezTo>
                  <a:pt x="39" y="18"/>
                  <a:pt x="39" y="18"/>
                  <a:pt x="39" y="18"/>
                </a:cubicBezTo>
                <a:cubicBezTo>
                  <a:pt x="39" y="17"/>
                  <a:pt x="39" y="16"/>
                  <a:pt x="39" y="16"/>
                </a:cubicBezTo>
                <a:cubicBezTo>
                  <a:pt x="39" y="11"/>
                  <a:pt x="38" y="8"/>
                  <a:pt x="37" y="5"/>
                </a:cubicBezTo>
                <a:cubicBezTo>
                  <a:pt x="37" y="2"/>
                  <a:pt x="35" y="0"/>
                  <a:pt x="32" y="0"/>
                </a:cubicBezTo>
                <a:cubicBezTo>
                  <a:pt x="29" y="0"/>
                  <a:pt x="28" y="2"/>
                  <a:pt x="27" y="5"/>
                </a:cubicBezTo>
                <a:cubicBezTo>
                  <a:pt x="26" y="8"/>
                  <a:pt x="25" y="11"/>
                  <a:pt x="25" y="16"/>
                </a:cubicBezTo>
                <a:cubicBezTo>
                  <a:pt x="25" y="16"/>
                  <a:pt x="25" y="17"/>
                  <a:pt x="25" y="18"/>
                </a:cubicBezTo>
                <a:cubicBezTo>
                  <a:pt x="2" y="18"/>
                  <a:pt x="2" y="18"/>
                  <a:pt x="2" y="18"/>
                </a:cubicBezTo>
                <a:cubicBezTo>
                  <a:pt x="1" y="18"/>
                  <a:pt x="0" y="19"/>
                  <a:pt x="0" y="20"/>
                </a:cubicBezTo>
                <a:cubicBezTo>
                  <a:pt x="0" y="73"/>
                  <a:pt x="0" y="73"/>
                  <a:pt x="0" y="73"/>
                </a:cubicBezTo>
                <a:cubicBezTo>
                  <a:pt x="0" y="74"/>
                  <a:pt x="1" y="75"/>
                  <a:pt x="2" y="75"/>
                </a:cubicBezTo>
                <a:cubicBezTo>
                  <a:pt x="75" y="75"/>
                  <a:pt x="75" y="75"/>
                  <a:pt x="75" y="75"/>
                </a:cubicBezTo>
                <a:cubicBezTo>
                  <a:pt x="77" y="75"/>
                  <a:pt x="77" y="74"/>
                  <a:pt x="77" y="73"/>
                </a:cubicBezTo>
                <a:cubicBezTo>
                  <a:pt x="77" y="20"/>
                  <a:pt x="77" y="20"/>
                  <a:pt x="77" y="20"/>
                </a:cubicBezTo>
                <a:cubicBezTo>
                  <a:pt x="77" y="19"/>
                  <a:pt x="77" y="18"/>
                  <a:pt x="75" y="18"/>
                </a:cubicBezTo>
                <a:close/>
                <a:moveTo>
                  <a:pt x="45" y="5"/>
                </a:moveTo>
                <a:cubicBezTo>
                  <a:pt x="46" y="3"/>
                  <a:pt x="47" y="2"/>
                  <a:pt x="48" y="2"/>
                </a:cubicBezTo>
                <a:cubicBezTo>
                  <a:pt x="48" y="2"/>
                  <a:pt x="48" y="2"/>
                  <a:pt x="48" y="2"/>
                </a:cubicBezTo>
                <a:cubicBezTo>
                  <a:pt x="50" y="2"/>
                  <a:pt x="51" y="3"/>
                  <a:pt x="52" y="5"/>
                </a:cubicBezTo>
                <a:cubicBezTo>
                  <a:pt x="52" y="8"/>
                  <a:pt x="53" y="12"/>
                  <a:pt x="53" y="16"/>
                </a:cubicBezTo>
                <a:cubicBezTo>
                  <a:pt x="53" y="16"/>
                  <a:pt x="53" y="17"/>
                  <a:pt x="53" y="18"/>
                </a:cubicBezTo>
                <a:cubicBezTo>
                  <a:pt x="44" y="18"/>
                  <a:pt x="44" y="18"/>
                  <a:pt x="44" y="18"/>
                </a:cubicBezTo>
                <a:cubicBezTo>
                  <a:pt x="43" y="17"/>
                  <a:pt x="43" y="16"/>
                  <a:pt x="43" y="16"/>
                </a:cubicBezTo>
                <a:cubicBezTo>
                  <a:pt x="43" y="12"/>
                  <a:pt x="44" y="8"/>
                  <a:pt x="45" y="5"/>
                </a:cubicBezTo>
                <a:close/>
                <a:moveTo>
                  <a:pt x="29" y="5"/>
                </a:moveTo>
                <a:cubicBezTo>
                  <a:pt x="29" y="3"/>
                  <a:pt x="31" y="2"/>
                  <a:pt x="32" y="2"/>
                </a:cubicBezTo>
                <a:cubicBezTo>
                  <a:pt x="32" y="2"/>
                  <a:pt x="32" y="2"/>
                  <a:pt x="32" y="2"/>
                </a:cubicBezTo>
                <a:cubicBezTo>
                  <a:pt x="34" y="2"/>
                  <a:pt x="35" y="3"/>
                  <a:pt x="36" y="5"/>
                </a:cubicBezTo>
                <a:cubicBezTo>
                  <a:pt x="36" y="8"/>
                  <a:pt x="37" y="12"/>
                  <a:pt x="37" y="16"/>
                </a:cubicBezTo>
                <a:cubicBezTo>
                  <a:pt x="37" y="16"/>
                  <a:pt x="37" y="17"/>
                  <a:pt x="37" y="18"/>
                </a:cubicBezTo>
                <a:cubicBezTo>
                  <a:pt x="27" y="18"/>
                  <a:pt x="27" y="18"/>
                  <a:pt x="27" y="18"/>
                </a:cubicBezTo>
                <a:cubicBezTo>
                  <a:pt x="27" y="17"/>
                  <a:pt x="27" y="16"/>
                  <a:pt x="27" y="16"/>
                </a:cubicBezTo>
                <a:cubicBezTo>
                  <a:pt x="27" y="12"/>
                  <a:pt x="28" y="8"/>
                  <a:pt x="29" y="5"/>
                </a:cubicBezTo>
                <a:close/>
                <a:moveTo>
                  <a:pt x="71" y="69"/>
                </a:moveTo>
                <a:cubicBezTo>
                  <a:pt x="71" y="69"/>
                  <a:pt x="71" y="70"/>
                  <a:pt x="70" y="70"/>
                </a:cubicBezTo>
                <a:cubicBezTo>
                  <a:pt x="7" y="70"/>
                  <a:pt x="7" y="70"/>
                  <a:pt x="7" y="70"/>
                </a:cubicBezTo>
                <a:cubicBezTo>
                  <a:pt x="7" y="70"/>
                  <a:pt x="6" y="69"/>
                  <a:pt x="6" y="69"/>
                </a:cubicBezTo>
                <a:cubicBezTo>
                  <a:pt x="6" y="27"/>
                  <a:pt x="6" y="27"/>
                  <a:pt x="6" y="27"/>
                </a:cubicBezTo>
                <a:cubicBezTo>
                  <a:pt x="6" y="27"/>
                  <a:pt x="7" y="26"/>
                  <a:pt x="7" y="26"/>
                </a:cubicBezTo>
                <a:cubicBezTo>
                  <a:pt x="27" y="26"/>
                  <a:pt x="27" y="26"/>
                  <a:pt x="27" y="26"/>
                </a:cubicBezTo>
                <a:cubicBezTo>
                  <a:pt x="28" y="26"/>
                  <a:pt x="28" y="26"/>
                  <a:pt x="28" y="26"/>
                </a:cubicBezTo>
                <a:cubicBezTo>
                  <a:pt x="29" y="26"/>
                  <a:pt x="29" y="26"/>
                  <a:pt x="29" y="26"/>
                </a:cubicBezTo>
                <a:cubicBezTo>
                  <a:pt x="35" y="26"/>
                  <a:pt x="35" y="26"/>
                  <a:pt x="35" y="26"/>
                </a:cubicBezTo>
                <a:cubicBezTo>
                  <a:pt x="36" y="26"/>
                  <a:pt x="36" y="26"/>
                  <a:pt x="36" y="26"/>
                </a:cubicBezTo>
                <a:cubicBezTo>
                  <a:pt x="37" y="26"/>
                  <a:pt x="37" y="26"/>
                  <a:pt x="37" y="26"/>
                </a:cubicBezTo>
                <a:cubicBezTo>
                  <a:pt x="43" y="26"/>
                  <a:pt x="43" y="26"/>
                  <a:pt x="43" y="26"/>
                </a:cubicBezTo>
                <a:cubicBezTo>
                  <a:pt x="44" y="26"/>
                  <a:pt x="44" y="26"/>
                  <a:pt x="44" y="26"/>
                </a:cubicBezTo>
                <a:cubicBezTo>
                  <a:pt x="45" y="26"/>
                  <a:pt x="45" y="26"/>
                  <a:pt x="45" y="26"/>
                </a:cubicBezTo>
                <a:cubicBezTo>
                  <a:pt x="51" y="26"/>
                  <a:pt x="51" y="26"/>
                  <a:pt x="51" y="26"/>
                </a:cubicBezTo>
                <a:cubicBezTo>
                  <a:pt x="52" y="26"/>
                  <a:pt x="52" y="26"/>
                  <a:pt x="52" y="26"/>
                </a:cubicBezTo>
                <a:cubicBezTo>
                  <a:pt x="54" y="26"/>
                  <a:pt x="54" y="26"/>
                  <a:pt x="54" y="26"/>
                </a:cubicBezTo>
                <a:cubicBezTo>
                  <a:pt x="70" y="26"/>
                  <a:pt x="70" y="26"/>
                  <a:pt x="70" y="26"/>
                </a:cubicBezTo>
                <a:cubicBezTo>
                  <a:pt x="71" y="26"/>
                  <a:pt x="71" y="27"/>
                  <a:pt x="71" y="27"/>
                </a:cubicBezTo>
                <a:cubicBezTo>
                  <a:pt x="71" y="69"/>
                  <a:pt x="71" y="69"/>
                  <a:pt x="71" y="69"/>
                </a:cubicBezTo>
                <a:close/>
                <a:moveTo>
                  <a:pt x="25" y="50"/>
                </a:moveTo>
                <a:cubicBezTo>
                  <a:pt x="25" y="49"/>
                  <a:pt x="24" y="49"/>
                  <a:pt x="24" y="49"/>
                </a:cubicBezTo>
                <a:cubicBezTo>
                  <a:pt x="23" y="49"/>
                  <a:pt x="23" y="49"/>
                  <a:pt x="23" y="49"/>
                </a:cubicBezTo>
                <a:cubicBezTo>
                  <a:pt x="22" y="49"/>
                  <a:pt x="21" y="49"/>
                  <a:pt x="21" y="49"/>
                </a:cubicBezTo>
                <a:cubicBezTo>
                  <a:pt x="21" y="48"/>
                  <a:pt x="21" y="48"/>
                  <a:pt x="21" y="48"/>
                </a:cubicBezTo>
                <a:cubicBezTo>
                  <a:pt x="21" y="47"/>
                  <a:pt x="21" y="47"/>
                  <a:pt x="21" y="47"/>
                </a:cubicBezTo>
                <a:cubicBezTo>
                  <a:pt x="22" y="47"/>
                  <a:pt x="22" y="47"/>
                  <a:pt x="23" y="47"/>
                </a:cubicBezTo>
                <a:cubicBezTo>
                  <a:pt x="23" y="47"/>
                  <a:pt x="24" y="47"/>
                  <a:pt x="24" y="47"/>
                </a:cubicBezTo>
                <a:cubicBezTo>
                  <a:pt x="25" y="47"/>
                  <a:pt x="25" y="47"/>
                  <a:pt x="25" y="47"/>
                </a:cubicBezTo>
                <a:cubicBezTo>
                  <a:pt x="26" y="48"/>
                  <a:pt x="26" y="48"/>
                  <a:pt x="26" y="48"/>
                </a:cubicBezTo>
                <a:cubicBezTo>
                  <a:pt x="27" y="48"/>
                  <a:pt x="27" y="48"/>
                  <a:pt x="27" y="48"/>
                </a:cubicBezTo>
                <a:cubicBezTo>
                  <a:pt x="27" y="48"/>
                  <a:pt x="27" y="48"/>
                  <a:pt x="27" y="48"/>
                </a:cubicBezTo>
                <a:cubicBezTo>
                  <a:pt x="27" y="45"/>
                  <a:pt x="27" y="45"/>
                  <a:pt x="27" y="45"/>
                </a:cubicBezTo>
                <a:cubicBezTo>
                  <a:pt x="27" y="45"/>
                  <a:pt x="26" y="44"/>
                  <a:pt x="25" y="44"/>
                </a:cubicBezTo>
                <a:cubicBezTo>
                  <a:pt x="25" y="44"/>
                  <a:pt x="24" y="44"/>
                  <a:pt x="23" y="44"/>
                </a:cubicBezTo>
                <a:cubicBezTo>
                  <a:pt x="22" y="44"/>
                  <a:pt x="21" y="44"/>
                  <a:pt x="20" y="44"/>
                </a:cubicBezTo>
                <a:cubicBezTo>
                  <a:pt x="19" y="44"/>
                  <a:pt x="19" y="45"/>
                  <a:pt x="18" y="45"/>
                </a:cubicBezTo>
                <a:cubicBezTo>
                  <a:pt x="18" y="46"/>
                  <a:pt x="17" y="46"/>
                  <a:pt x="17" y="47"/>
                </a:cubicBezTo>
                <a:cubicBezTo>
                  <a:pt x="17" y="47"/>
                  <a:pt x="17" y="48"/>
                  <a:pt x="17" y="48"/>
                </a:cubicBezTo>
                <a:cubicBezTo>
                  <a:pt x="17" y="49"/>
                  <a:pt x="17" y="50"/>
                  <a:pt x="17" y="51"/>
                </a:cubicBezTo>
                <a:cubicBezTo>
                  <a:pt x="18" y="51"/>
                  <a:pt x="19" y="52"/>
                  <a:pt x="20" y="52"/>
                </a:cubicBezTo>
                <a:cubicBezTo>
                  <a:pt x="20" y="52"/>
                  <a:pt x="21" y="52"/>
                  <a:pt x="21" y="53"/>
                </a:cubicBezTo>
                <a:cubicBezTo>
                  <a:pt x="22" y="53"/>
                  <a:pt x="22" y="53"/>
                  <a:pt x="22" y="53"/>
                </a:cubicBezTo>
                <a:cubicBezTo>
                  <a:pt x="23" y="53"/>
                  <a:pt x="23" y="53"/>
                  <a:pt x="23" y="53"/>
                </a:cubicBezTo>
                <a:cubicBezTo>
                  <a:pt x="24" y="54"/>
                  <a:pt x="24" y="54"/>
                  <a:pt x="24" y="54"/>
                </a:cubicBezTo>
                <a:cubicBezTo>
                  <a:pt x="24" y="54"/>
                  <a:pt x="24" y="55"/>
                  <a:pt x="23" y="55"/>
                </a:cubicBezTo>
                <a:cubicBezTo>
                  <a:pt x="23" y="55"/>
                  <a:pt x="22" y="55"/>
                  <a:pt x="22" y="55"/>
                </a:cubicBezTo>
                <a:cubicBezTo>
                  <a:pt x="21" y="55"/>
                  <a:pt x="20" y="55"/>
                  <a:pt x="20" y="55"/>
                </a:cubicBezTo>
                <a:cubicBezTo>
                  <a:pt x="19" y="55"/>
                  <a:pt x="19" y="55"/>
                  <a:pt x="19" y="54"/>
                </a:cubicBezTo>
                <a:cubicBezTo>
                  <a:pt x="18" y="54"/>
                  <a:pt x="18" y="54"/>
                  <a:pt x="18" y="54"/>
                </a:cubicBezTo>
                <a:cubicBezTo>
                  <a:pt x="17" y="53"/>
                  <a:pt x="17" y="53"/>
                  <a:pt x="17" y="53"/>
                </a:cubicBezTo>
                <a:cubicBezTo>
                  <a:pt x="17" y="53"/>
                  <a:pt x="17" y="53"/>
                  <a:pt x="17" y="53"/>
                </a:cubicBezTo>
                <a:cubicBezTo>
                  <a:pt x="17" y="57"/>
                  <a:pt x="17" y="57"/>
                  <a:pt x="17" y="57"/>
                </a:cubicBezTo>
                <a:cubicBezTo>
                  <a:pt x="17" y="57"/>
                  <a:pt x="18" y="57"/>
                  <a:pt x="19" y="58"/>
                </a:cubicBezTo>
                <a:cubicBezTo>
                  <a:pt x="20" y="58"/>
                  <a:pt x="21" y="58"/>
                  <a:pt x="22" y="58"/>
                </a:cubicBezTo>
                <a:cubicBezTo>
                  <a:pt x="23" y="58"/>
                  <a:pt x="24" y="58"/>
                  <a:pt x="24" y="58"/>
                </a:cubicBezTo>
                <a:cubicBezTo>
                  <a:pt x="25" y="57"/>
                  <a:pt x="26" y="57"/>
                  <a:pt x="26" y="57"/>
                </a:cubicBezTo>
                <a:cubicBezTo>
                  <a:pt x="27" y="56"/>
                  <a:pt x="27" y="56"/>
                  <a:pt x="28" y="55"/>
                </a:cubicBezTo>
                <a:cubicBezTo>
                  <a:pt x="28" y="55"/>
                  <a:pt x="28" y="54"/>
                  <a:pt x="28" y="53"/>
                </a:cubicBezTo>
                <a:cubicBezTo>
                  <a:pt x="28" y="52"/>
                  <a:pt x="28" y="52"/>
                  <a:pt x="27" y="51"/>
                </a:cubicBezTo>
                <a:cubicBezTo>
                  <a:pt x="27" y="50"/>
                  <a:pt x="26" y="50"/>
                  <a:pt x="25" y="50"/>
                </a:cubicBezTo>
                <a:close/>
                <a:moveTo>
                  <a:pt x="40" y="45"/>
                </a:moveTo>
                <a:cubicBezTo>
                  <a:pt x="39" y="44"/>
                  <a:pt x="37" y="44"/>
                  <a:pt x="35" y="44"/>
                </a:cubicBezTo>
                <a:cubicBezTo>
                  <a:pt x="34" y="44"/>
                  <a:pt x="33" y="44"/>
                  <a:pt x="32" y="44"/>
                </a:cubicBezTo>
                <a:cubicBezTo>
                  <a:pt x="31" y="44"/>
                  <a:pt x="30" y="44"/>
                  <a:pt x="30" y="45"/>
                </a:cubicBezTo>
                <a:cubicBezTo>
                  <a:pt x="30" y="48"/>
                  <a:pt x="30" y="48"/>
                  <a:pt x="30" y="48"/>
                </a:cubicBezTo>
                <a:cubicBezTo>
                  <a:pt x="30" y="48"/>
                  <a:pt x="30" y="48"/>
                  <a:pt x="30" y="48"/>
                </a:cubicBezTo>
                <a:cubicBezTo>
                  <a:pt x="31" y="47"/>
                  <a:pt x="32" y="47"/>
                  <a:pt x="32" y="47"/>
                </a:cubicBezTo>
                <a:cubicBezTo>
                  <a:pt x="33" y="47"/>
                  <a:pt x="34" y="47"/>
                  <a:pt x="34" y="47"/>
                </a:cubicBezTo>
                <a:cubicBezTo>
                  <a:pt x="35" y="47"/>
                  <a:pt x="36" y="47"/>
                  <a:pt x="36" y="47"/>
                </a:cubicBezTo>
                <a:cubicBezTo>
                  <a:pt x="37" y="47"/>
                  <a:pt x="37" y="48"/>
                  <a:pt x="37" y="49"/>
                </a:cubicBezTo>
                <a:cubicBezTo>
                  <a:pt x="37" y="49"/>
                  <a:pt x="37" y="49"/>
                  <a:pt x="37" y="49"/>
                </a:cubicBezTo>
                <a:cubicBezTo>
                  <a:pt x="36" y="49"/>
                  <a:pt x="35" y="49"/>
                  <a:pt x="34" y="49"/>
                </a:cubicBezTo>
                <a:cubicBezTo>
                  <a:pt x="33" y="49"/>
                  <a:pt x="32" y="50"/>
                  <a:pt x="31" y="50"/>
                </a:cubicBezTo>
                <a:cubicBezTo>
                  <a:pt x="31" y="50"/>
                  <a:pt x="30" y="51"/>
                  <a:pt x="30" y="51"/>
                </a:cubicBezTo>
                <a:cubicBezTo>
                  <a:pt x="29" y="52"/>
                  <a:pt x="29" y="53"/>
                  <a:pt x="29" y="54"/>
                </a:cubicBezTo>
                <a:cubicBezTo>
                  <a:pt x="29" y="55"/>
                  <a:pt x="29" y="56"/>
                  <a:pt x="30" y="57"/>
                </a:cubicBezTo>
                <a:cubicBezTo>
                  <a:pt x="31" y="57"/>
                  <a:pt x="32" y="58"/>
                  <a:pt x="33" y="58"/>
                </a:cubicBezTo>
                <a:cubicBezTo>
                  <a:pt x="34" y="58"/>
                  <a:pt x="34" y="58"/>
                  <a:pt x="35" y="58"/>
                </a:cubicBezTo>
                <a:cubicBezTo>
                  <a:pt x="35" y="58"/>
                  <a:pt x="35" y="57"/>
                  <a:pt x="36" y="57"/>
                </a:cubicBezTo>
                <a:cubicBezTo>
                  <a:pt x="36" y="57"/>
                  <a:pt x="36" y="57"/>
                  <a:pt x="36" y="57"/>
                </a:cubicBezTo>
                <a:cubicBezTo>
                  <a:pt x="37" y="56"/>
                  <a:pt x="37" y="56"/>
                  <a:pt x="37" y="56"/>
                </a:cubicBezTo>
                <a:cubicBezTo>
                  <a:pt x="37" y="58"/>
                  <a:pt x="37" y="58"/>
                  <a:pt x="37" y="58"/>
                </a:cubicBezTo>
                <a:cubicBezTo>
                  <a:pt x="41" y="58"/>
                  <a:pt x="41" y="58"/>
                  <a:pt x="41" y="58"/>
                </a:cubicBezTo>
                <a:cubicBezTo>
                  <a:pt x="41" y="48"/>
                  <a:pt x="41" y="48"/>
                  <a:pt x="41" y="48"/>
                </a:cubicBezTo>
                <a:cubicBezTo>
                  <a:pt x="41" y="47"/>
                  <a:pt x="41" y="46"/>
                  <a:pt x="40" y="45"/>
                </a:cubicBezTo>
                <a:close/>
                <a:moveTo>
                  <a:pt x="37" y="54"/>
                </a:moveTo>
                <a:cubicBezTo>
                  <a:pt x="37" y="54"/>
                  <a:pt x="37" y="55"/>
                  <a:pt x="36" y="55"/>
                </a:cubicBezTo>
                <a:cubicBezTo>
                  <a:pt x="36" y="55"/>
                  <a:pt x="35" y="55"/>
                  <a:pt x="35" y="55"/>
                </a:cubicBezTo>
                <a:cubicBezTo>
                  <a:pt x="34" y="55"/>
                  <a:pt x="34" y="55"/>
                  <a:pt x="34" y="55"/>
                </a:cubicBezTo>
                <a:cubicBezTo>
                  <a:pt x="33" y="54"/>
                  <a:pt x="33" y="54"/>
                  <a:pt x="33" y="53"/>
                </a:cubicBezTo>
                <a:cubicBezTo>
                  <a:pt x="33" y="53"/>
                  <a:pt x="33" y="53"/>
                  <a:pt x="33" y="52"/>
                </a:cubicBezTo>
                <a:cubicBezTo>
                  <a:pt x="34" y="52"/>
                  <a:pt x="34" y="52"/>
                  <a:pt x="34" y="52"/>
                </a:cubicBezTo>
                <a:cubicBezTo>
                  <a:pt x="35" y="52"/>
                  <a:pt x="35" y="52"/>
                  <a:pt x="36" y="51"/>
                </a:cubicBezTo>
                <a:cubicBezTo>
                  <a:pt x="36" y="51"/>
                  <a:pt x="37" y="51"/>
                  <a:pt x="37" y="51"/>
                </a:cubicBezTo>
                <a:lnTo>
                  <a:pt x="37" y="54"/>
                </a:lnTo>
                <a:close/>
                <a:moveTo>
                  <a:pt x="44" y="58"/>
                </a:moveTo>
                <a:cubicBezTo>
                  <a:pt x="49" y="58"/>
                  <a:pt x="49" y="58"/>
                  <a:pt x="49" y="58"/>
                </a:cubicBezTo>
                <a:cubicBezTo>
                  <a:pt x="49" y="39"/>
                  <a:pt x="49" y="39"/>
                  <a:pt x="49" y="39"/>
                </a:cubicBezTo>
                <a:cubicBezTo>
                  <a:pt x="44" y="39"/>
                  <a:pt x="44" y="39"/>
                  <a:pt x="44" y="39"/>
                </a:cubicBezTo>
                <a:lnTo>
                  <a:pt x="44" y="58"/>
                </a:lnTo>
                <a:close/>
                <a:moveTo>
                  <a:pt x="58" y="44"/>
                </a:moveTo>
                <a:cubicBezTo>
                  <a:pt x="56" y="44"/>
                  <a:pt x="54" y="44"/>
                  <a:pt x="53" y="46"/>
                </a:cubicBezTo>
                <a:cubicBezTo>
                  <a:pt x="51" y="47"/>
                  <a:pt x="51" y="49"/>
                  <a:pt x="51" y="51"/>
                </a:cubicBezTo>
                <a:cubicBezTo>
                  <a:pt x="51" y="53"/>
                  <a:pt x="51" y="55"/>
                  <a:pt x="53" y="56"/>
                </a:cubicBezTo>
                <a:cubicBezTo>
                  <a:pt x="54" y="57"/>
                  <a:pt x="56" y="58"/>
                  <a:pt x="59" y="58"/>
                </a:cubicBezTo>
                <a:cubicBezTo>
                  <a:pt x="59" y="58"/>
                  <a:pt x="60" y="58"/>
                  <a:pt x="60" y="58"/>
                </a:cubicBezTo>
                <a:cubicBezTo>
                  <a:pt x="61" y="58"/>
                  <a:pt x="61" y="58"/>
                  <a:pt x="62" y="57"/>
                </a:cubicBezTo>
                <a:cubicBezTo>
                  <a:pt x="62" y="57"/>
                  <a:pt x="63" y="57"/>
                  <a:pt x="63" y="57"/>
                </a:cubicBezTo>
                <a:cubicBezTo>
                  <a:pt x="64" y="57"/>
                  <a:pt x="64" y="57"/>
                  <a:pt x="64" y="57"/>
                </a:cubicBezTo>
                <a:cubicBezTo>
                  <a:pt x="64" y="53"/>
                  <a:pt x="64" y="53"/>
                  <a:pt x="64" y="53"/>
                </a:cubicBezTo>
                <a:cubicBezTo>
                  <a:pt x="63" y="53"/>
                  <a:pt x="63" y="53"/>
                  <a:pt x="63" y="53"/>
                </a:cubicBezTo>
                <a:cubicBezTo>
                  <a:pt x="63" y="54"/>
                  <a:pt x="63" y="54"/>
                  <a:pt x="63" y="54"/>
                </a:cubicBezTo>
                <a:cubicBezTo>
                  <a:pt x="62" y="54"/>
                  <a:pt x="62" y="54"/>
                  <a:pt x="62" y="54"/>
                </a:cubicBezTo>
                <a:cubicBezTo>
                  <a:pt x="61" y="54"/>
                  <a:pt x="61" y="55"/>
                  <a:pt x="60" y="55"/>
                </a:cubicBezTo>
                <a:cubicBezTo>
                  <a:pt x="60" y="55"/>
                  <a:pt x="59" y="55"/>
                  <a:pt x="59" y="55"/>
                </a:cubicBezTo>
                <a:cubicBezTo>
                  <a:pt x="58" y="55"/>
                  <a:pt x="58" y="55"/>
                  <a:pt x="57" y="55"/>
                </a:cubicBezTo>
                <a:cubicBezTo>
                  <a:pt x="57" y="55"/>
                  <a:pt x="57" y="54"/>
                  <a:pt x="56" y="54"/>
                </a:cubicBezTo>
                <a:cubicBezTo>
                  <a:pt x="56" y="54"/>
                  <a:pt x="56" y="54"/>
                  <a:pt x="55" y="53"/>
                </a:cubicBezTo>
                <a:cubicBezTo>
                  <a:pt x="55" y="53"/>
                  <a:pt x="55" y="52"/>
                  <a:pt x="55" y="52"/>
                </a:cubicBezTo>
                <a:cubicBezTo>
                  <a:pt x="64" y="52"/>
                  <a:pt x="64" y="52"/>
                  <a:pt x="64" y="52"/>
                </a:cubicBezTo>
                <a:cubicBezTo>
                  <a:pt x="64" y="50"/>
                  <a:pt x="64" y="50"/>
                  <a:pt x="64" y="50"/>
                </a:cubicBezTo>
                <a:cubicBezTo>
                  <a:pt x="64" y="48"/>
                  <a:pt x="63" y="47"/>
                  <a:pt x="62" y="45"/>
                </a:cubicBezTo>
                <a:cubicBezTo>
                  <a:pt x="61" y="44"/>
                  <a:pt x="60" y="44"/>
                  <a:pt x="58" y="44"/>
                </a:cubicBezTo>
                <a:close/>
                <a:moveTo>
                  <a:pt x="55" y="49"/>
                </a:moveTo>
                <a:cubicBezTo>
                  <a:pt x="55" y="48"/>
                  <a:pt x="55" y="48"/>
                  <a:pt x="56" y="47"/>
                </a:cubicBezTo>
                <a:cubicBezTo>
                  <a:pt x="56" y="47"/>
                  <a:pt x="57" y="46"/>
                  <a:pt x="58" y="46"/>
                </a:cubicBezTo>
                <a:cubicBezTo>
                  <a:pt x="58" y="46"/>
                  <a:pt x="59" y="47"/>
                  <a:pt x="59" y="47"/>
                </a:cubicBezTo>
                <a:cubicBezTo>
                  <a:pt x="60" y="48"/>
                  <a:pt x="60" y="48"/>
                  <a:pt x="60" y="49"/>
                </a:cubicBezTo>
                <a:lnTo>
                  <a:pt x="55" y="4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35" name="Freeform 347"/>
          <p:cNvSpPr>
            <a:spLocks/>
          </p:cNvSpPr>
          <p:nvPr/>
        </p:nvSpPr>
        <p:spPr bwMode="auto">
          <a:xfrm>
            <a:off x="10187373" y="5768403"/>
            <a:ext cx="198620" cy="37475"/>
          </a:xfrm>
          <a:custGeom>
            <a:avLst/>
            <a:gdLst>
              <a:gd name="T0" fmla="*/ 0 w 42"/>
              <a:gd name="T1" fmla="*/ 8 h 8"/>
              <a:gd name="T2" fmla="*/ 0 w 42"/>
              <a:gd name="T3" fmla="*/ 8 h 8"/>
              <a:gd name="T4" fmla="*/ 6 w 42"/>
              <a:gd name="T5" fmla="*/ 0 h 8"/>
              <a:gd name="T6" fmla="*/ 37 w 42"/>
              <a:gd name="T7" fmla="*/ 0 h 8"/>
              <a:gd name="T8" fmla="*/ 42 w 42"/>
              <a:gd name="T9" fmla="*/ 8 h 8"/>
              <a:gd name="T10" fmla="*/ 0 w 42"/>
              <a:gd name="T11" fmla="*/ 8 h 8"/>
            </a:gdLst>
            <a:ahLst/>
            <a:cxnLst>
              <a:cxn ang="0">
                <a:pos x="T0" y="T1"/>
              </a:cxn>
              <a:cxn ang="0">
                <a:pos x="T2" y="T3"/>
              </a:cxn>
              <a:cxn ang="0">
                <a:pos x="T4" y="T5"/>
              </a:cxn>
              <a:cxn ang="0">
                <a:pos x="T6" y="T7"/>
              </a:cxn>
              <a:cxn ang="0">
                <a:pos x="T8" y="T9"/>
              </a:cxn>
              <a:cxn ang="0">
                <a:pos x="T10" y="T11"/>
              </a:cxn>
            </a:cxnLst>
            <a:rect l="0" t="0" r="r" b="b"/>
            <a:pathLst>
              <a:path w="42" h="8">
                <a:moveTo>
                  <a:pt x="0" y="8"/>
                </a:moveTo>
                <a:cubicBezTo>
                  <a:pt x="0" y="8"/>
                  <a:pt x="0" y="8"/>
                  <a:pt x="0" y="8"/>
                </a:cubicBezTo>
                <a:cubicBezTo>
                  <a:pt x="0" y="3"/>
                  <a:pt x="3" y="0"/>
                  <a:pt x="6" y="0"/>
                </a:cubicBezTo>
                <a:cubicBezTo>
                  <a:pt x="37" y="0"/>
                  <a:pt x="37" y="0"/>
                  <a:pt x="37" y="0"/>
                </a:cubicBezTo>
                <a:cubicBezTo>
                  <a:pt x="40" y="0"/>
                  <a:pt x="42" y="3"/>
                  <a:pt x="42" y="8"/>
                </a:cubicBezTo>
                <a:lnTo>
                  <a:pt x="0" y="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36" name="Freeform 348"/>
          <p:cNvSpPr>
            <a:spLocks/>
          </p:cNvSpPr>
          <p:nvPr/>
        </p:nvSpPr>
        <p:spPr bwMode="auto">
          <a:xfrm>
            <a:off x="10258577" y="5753413"/>
            <a:ext cx="61835" cy="11243"/>
          </a:xfrm>
          <a:custGeom>
            <a:avLst/>
            <a:gdLst>
              <a:gd name="T0" fmla="*/ 0 w 13"/>
              <a:gd name="T1" fmla="*/ 2 h 2"/>
              <a:gd name="T2" fmla="*/ 0 w 13"/>
              <a:gd name="T3" fmla="*/ 2 h 2"/>
              <a:gd name="T4" fmla="*/ 2 w 13"/>
              <a:gd name="T5" fmla="*/ 0 h 2"/>
              <a:gd name="T6" fmla="*/ 10 w 13"/>
              <a:gd name="T7" fmla="*/ 0 h 2"/>
              <a:gd name="T8" fmla="*/ 13 w 13"/>
              <a:gd name="T9" fmla="*/ 2 h 2"/>
              <a:gd name="T10" fmla="*/ 0 w 13"/>
              <a:gd name="T11" fmla="*/ 2 h 2"/>
            </a:gdLst>
            <a:ahLst/>
            <a:cxnLst>
              <a:cxn ang="0">
                <a:pos x="T0" y="T1"/>
              </a:cxn>
              <a:cxn ang="0">
                <a:pos x="T2" y="T3"/>
              </a:cxn>
              <a:cxn ang="0">
                <a:pos x="T4" y="T5"/>
              </a:cxn>
              <a:cxn ang="0">
                <a:pos x="T6" y="T7"/>
              </a:cxn>
              <a:cxn ang="0">
                <a:pos x="T8" y="T9"/>
              </a:cxn>
              <a:cxn ang="0">
                <a:pos x="T10" y="T11"/>
              </a:cxn>
            </a:cxnLst>
            <a:rect l="0" t="0" r="r" b="b"/>
            <a:pathLst>
              <a:path w="13" h="2">
                <a:moveTo>
                  <a:pt x="0" y="2"/>
                </a:moveTo>
                <a:cubicBezTo>
                  <a:pt x="0" y="2"/>
                  <a:pt x="0" y="2"/>
                  <a:pt x="0" y="2"/>
                </a:cubicBezTo>
                <a:cubicBezTo>
                  <a:pt x="0" y="1"/>
                  <a:pt x="1" y="0"/>
                  <a:pt x="2" y="0"/>
                </a:cubicBezTo>
                <a:cubicBezTo>
                  <a:pt x="10" y="0"/>
                  <a:pt x="10" y="0"/>
                  <a:pt x="10" y="0"/>
                </a:cubicBezTo>
                <a:cubicBezTo>
                  <a:pt x="12" y="0"/>
                  <a:pt x="13" y="1"/>
                  <a:pt x="13" y="2"/>
                </a:cubicBezTo>
                <a:lnTo>
                  <a:pt x="0"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37" name="Freeform 349"/>
          <p:cNvSpPr>
            <a:spLocks noEditPoints="1"/>
          </p:cNvSpPr>
          <p:nvPr/>
        </p:nvSpPr>
        <p:spPr bwMode="auto">
          <a:xfrm>
            <a:off x="10191121" y="5815247"/>
            <a:ext cx="194872" cy="266075"/>
          </a:xfrm>
          <a:custGeom>
            <a:avLst/>
            <a:gdLst>
              <a:gd name="T0" fmla="*/ 39 w 41"/>
              <a:gd name="T1" fmla="*/ 0 h 56"/>
              <a:gd name="T2" fmla="*/ 2 w 41"/>
              <a:gd name="T3" fmla="*/ 0 h 56"/>
              <a:gd name="T4" fmla="*/ 0 w 41"/>
              <a:gd name="T5" fmla="*/ 5 h 56"/>
              <a:gd name="T6" fmla="*/ 0 w 41"/>
              <a:gd name="T7" fmla="*/ 45 h 56"/>
              <a:gd name="T8" fmla="*/ 10 w 41"/>
              <a:gd name="T9" fmla="*/ 56 h 56"/>
              <a:gd name="T10" fmla="*/ 30 w 41"/>
              <a:gd name="T11" fmla="*/ 56 h 56"/>
              <a:gd name="T12" fmla="*/ 41 w 41"/>
              <a:gd name="T13" fmla="*/ 45 h 56"/>
              <a:gd name="T14" fmla="*/ 41 w 41"/>
              <a:gd name="T15" fmla="*/ 5 h 56"/>
              <a:gd name="T16" fmla="*/ 39 w 41"/>
              <a:gd name="T17" fmla="*/ 0 h 56"/>
              <a:gd name="T18" fmla="*/ 10 w 41"/>
              <a:gd name="T19" fmla="*/ 43 h 56"/>
              <a:gd name="T20" fmla="*/ 8 w 41"/>
              <a:gd name="T21" fmla="*/ 45 h 56"/>
              <a:gd name="T22" fmla="*/ 6 w 41"/>
              <a:gd name="T23" fmla="*/ 43 h 56"/>
              <a:gd name="T24" fmla="*/ 6 w 41"/>
              <a:gd name="T25" fmla="*/ 22 h 56"/>
              <a:gd name="T26" fmla="*/ 8 w 41"/>
              <a:gd name="T27" fmla="*/ 19 h 56"/>
              <a:gd name="T28" fmla="*/ 10 w 41"/>
              <a:gd name="T29" fmla="*/ 22 h 56"/>
              <a:gd name="T30" fmla="*/ 10 w 41"/>
              <a:gd name="T31" fmla="*/ 43 h 56"/>
              <a:gd name="T32" fmla="*/ 18 w 41"/>
              <a:gd name="T33" fmla="*/ 43 h 56"/>
              <a:gd name="T34" fmla="*/ 16 w 41"/>
              <a:gd name="T35" fmla="*/ 45 h 56"/>
              <a:gd name="T36" fmla="*/ 14 w 41"/>
              <a:gd name="T37" fmla="*/ 43 h 56"/>
              <a:gd name="T38" fmla="*/ 14 w 41"/>
              <a:gd name="T39" fmla="*/ 10 h 56"/>
              <a:gd name="T40" fmla="*/ 16 w 41"/>
              <a:gd name="T41" fmla="*/ 8 h 56"/>
              <a:gd name="T42" fmla="*/ 18 w 41"/>
              <a:gd name="T43" fmla="*/ 10 h 56"/>
              <a:gd name="T44" fmla="*/ 18 w 41"/>
              <a:gd name="T45" fmla="*/ 43 h 56"/>
              <a:gd name="T46" fmla="*/ 27 w 41"/>
              <a:gd name="T47" fmla="*/ 43 h 56"/>
              <a:gd name="T48" fmla="*/ 25 w 41"/>
              <a:gd name="T49" fmla="*/ 45 h 56"/>
              <a:gd name="T50" fmla="*/ 22 w 41"/>
              <a:gd name="T51" fmla="*/ 43 h 56"/>
              <a:gd name="T52" fmla="*/ 22 w 41"/>
              <a:gd name="T53" fmla="*/ 10 h 56"/>
              <a:gd name="T54" fmla="*/ 25 w 41"/>
              <a:gd name="T55" fmla="*/ 8 h 56"/>
              <a:gd name="T56" fmla="*/ 27 w 41"/>
              <a:gd name="T57" fmla="*/ 10 h 56"/>
              <a:gd name="T58" fmla="*/ 27 w 41"/>
              <a:gd name="T59" fmla="*/ 43 h 56"/>
              <a:gd name="T60" fmla="*/ 35 w 41"/>
              <a:gd name="T61" fmla="*/ 43 h 56"/>
              <a:gd name="T62" fmla="*/ 33 w 41"/>
              <a:gd name="T63" fmla="*/ 45 h 56"/>
              <a:gd name="T64" fmla="*/ 30 w 41"/>
              <a:gd name="T65" fmla="*/ 43 h 56"/>
              <a:gd name="T66" fmla="*/ 30 w 41"/>
              <a:gd name="T67" fmla="*/ 22 h 56"/>
              <a:gd name="T68" fmla="*/ 33 w 41"/>
              <a:gd name="T69" fmla="*/ 19 h 56"/>
              <a:gd name="T70" fmla="*/ 35 w 41"/>
              <a:gd name="T71" fmla="*/ 22 h 56"/>
              <a:gd name="T72" fmla="*/ 35 w 41"/>
              <a:gd name="T73"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56">
                <a:moveTo>
                  <a:pt x="39" y="0"/>
                </a:moveTo>
                <a:cubicBezTo>
                  <a:pt x="2" y="0"/>
                  <a:pt x="2" y="0"/>
                  <a:pt x="2" y="0"/>
                </a:cubicBezTo>
                <a:cubicBezTo>
                  <a:pt x="1" y="1"/>
                  <a:pt x="0" y="3"/>
                  <a:pt x="0" y="5"/>
                </a:cubicBezTo>
                <a:cubicBezTo>
                  <a:pt x="0" y="45"/>
                  <a:pt x="0" y="45"/>
                  <a:pt x="0" y="45"/>
                </a:cubicBezTo>
                <a:cubicBezTo>
                  <a:pt x="0" y="51"/>
                  <a:pt x="5" y="56"/>
                  <a:pt x="10" y="56"/>
                </a:cubicBezTo>
                <a:cubicBezTo>
                  <a:pt x="30" y="56"/>
                  <a:pt x="30" y="56"/>
                  <a:pt x="30" y="56"/>
                </a:cubicBezTo>
                <a:cubicBezTo>
                  <a:pt x="36" y="56"/>
                  <a:pt x="41" y="51"/>
                  <a:pt x="41" y="45"/>
                </a:cubicBezTo>
                <a:cubicBezTo>
                  <a:pt x="41" y="5"/>
                  <a:pt x="41" y="5"/>
                  <a:pt x="41" y="5"/>
                </a:cubicBezTo>
                <a:cubicBezTo>
                  <a:pt x="41" y="3"/>
                  <a:pt x="40" y="1"/>
                  <a:pt x="39" y="0"/>
                </a:cubicBezTo>
                <a:close/>
                <a:moveTo>
                  <a:pt x="10" y="43"/>
                </a:moveTo>
                <a:cubicBezTo>
                  <a:pt x="10" y="44"/>
                  <a:pt x="9" y="45"/>
                  <a:pt x="8" y="45"/>
                </a:cubicBezTo>
                <a:cubicBezTo>
                  <a:pt x="7" y="45"/>
                  <a:pt x="6" y="44"/>
                  <a:pt x="6" y="43"/>
                </a:cubicBezTo>
                <a:cubicBezTo>
                  <a:pt x="6" y="22"/>
                  <a:pt x="6" y="22"/>
                  <a:pt x="6" y="22"/>
                </a:cubicBezTo>
                <a:cubicBezTo>
                  <a:pt x="6" y="20"/>
                  <a:pt x="7" y="19"/>
                  <a:pt x="8" y="19"/>
                </a:cubicBezTo>
                <a:cubicBezTo>
                  <a:pt x="9" y="19"/>
                  <a:pt x="10" y="20"/>
                  <a:pt x="10" y="22"/>
                </a:cubicBezTo>
                <a:lnTo>
                  <a:pt x="10" y="43"/>
                </a:lnTo>
                <a:close/>
                <a:moveTo>
                  <a:pt x="18" y="43"/>
                </a:moveTo>
                <a:cubicBezTo>
                  <a:pt x="18" y="44"/>
                  <a:pt x="17" y="45"/>
                  <a:pt x="16" y="45"/>
                </a:cubicBezTo>
                <a:cubicBezTo>
                  <a:pt x="15" y="45"/>
                  <a:pt x="14" y="44"/>
                  <a:pt x="14" y="43"/>
                </a:cubicBezTo>
                <a:cubicBezTo>
                  <a:pt x="14" y="10"/>
                  <a:pt x="14" y="10"/>
                  <a:pt x="14" y="10"/>
                </a:cubicBezTo>
                <a:cubicBezTo>
                  <a:pt x="14" y="9"/>
                  <a:pt x="15" y="8"/>
                  <a:pt x="16" y="8"/>
                </a:cubicBezTo>
                <a:cubicBezTo>
                  <a:pt x="17" y="8"/>
                  <a:pt x="18" y="9"/>
                  <a:pt x="18" y="10"/>
                </a:cubicBezTo>
                <a:lnTo>
                  <a:pt x="18" y="43"/>
                </a:lnTo>
                <a:close/>
                <a:moveTo>
                  <a:pt x="27" y="43"/>
                </a:moveTo>
                <a:cubicBezTo>
                  <a:pt x="27" y="44"/>
                  <a:pt x="26" y="45"/>
                  <a:pt x="25" y="45"/>
                </a:cubicBezTo>
                <a:cubicBezTo>
                  <a:pt x="23" y="45"/>
                  <a:pt x="22" y="44"/>
                  <a:pt x="22" y="43"/>
                </a:cubicBezTo>
                <a:cubicBezTo>
                  <a:pt x="22" y="10"/>
                  <a:pt x="22" y="10"/>
                  <a:pt x="22" y="10"/>
                </a:cubicBezTo>
                <a:cubicBezTo>
                  <a:pt x="22" y="9"/>
                  <a:pt x="23" y="8"/>
                  <a:pt x="25" y="8"/>
                </a:cubicBezTo>
                <a:cubicBezTo>
                  <a:pt x="26" y="8"/>
                  <a:pt x="27" y="9"/>
                  <a:pt x="27" y="10"/>
                </a:cubicBezTo>
                <a:lnTo>
                  <a:pt x="27" y="43"/>
                </a:lnTo>
                <a:close/>
                <a:moveTo>
                  <a:pt x="35" y="43"/>
                </a:moveTo>
                <a:cubicBezTo>
                  <a:pt x="35" y="44"/>
                  <a:pt x="34" y="45"/>
                  <a:pt x="33" y="45"/>
                </a:cubicBezTo>
                <a:cubicBezTo>
                  <a:pt x="31" y="45"/>
                  <a:pt x="30" y="44"/>
                  <a:pt x="30" y="43"/>
                </a:cubicBezTo>
                <a:cubicBezTo>
                  <a:pt x="30" y="22"/>
                  <a:pt x="30" y="22"/>
                  <a:pt x="30" y="22"/>
                </a:cubicBezTo>
                <a:cubicBezTo>
                  <a:pt x="30" y="20"/>
                  <a:pt x="31" y="19"/>
                  <a:pt x="33" y="19"/>
                </a:cubicBezTo>
                <a:cubicBezTo>
                  <a:pt x="34" y="19"/>
                  <a:pt x="35" y="20"/>
                  <a:pt x="35" y="22"/>
                </a:cubicBezTo>
                <a:lnTo>
                  <a:pt x="35" y="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38" name="Freeform 350"/>
          <p:cNvSpPr>
            <a:spLocks/>
          </p:cNvSpPr>
          <p:nvPr/>
        </p:nvSpPr>
        <p:spPr bwMode="auto">
          <a:xfrm>
            <a:off x="10831950" y="5830237"/>
            <a:ext cx="99310" cy="189250"/>
          </a:xfrm>
          <a:custGeom>
            <a:avLst/>
            <a:gdLst>
              <a:gd name="T0" fmla="*/ 0 w 21"/>
              <a:gd name="T1" fmla="*/ 1 h 40"/>
              <a:gd name="T2" fmla="*/ 0 w 21"/>
              <a:gd name="T3" fmla="*/ 1 h 40"/>
              <a:gd name="T4" fmla="*/ 9 w 21"/>
              <a:gd name="T5" fmla="*/ 4 h 40"/>
              <a:gd name="T6" fmla="*/ 20 w 21"/>
              <a:gd name="T7" fmla="*/ 32 h 40"/>
              <a:gd name="T8" fmla="*/ 15 w 21"/>
              <a:gd name="T9" fmla="*/ 40 h 40"/>
              <a:gd name="T10" fmla="*/ 0 w 21"/>
              <a:gd name="T11" fmla="*/ 1 h 40"/>
            </a:gdLst>
            <a:ahLst/>
            <a:cxnLst>
              <a:cxn ang="0">
                <a:pos x="T0" y="T1"/>
              </a:cxn>
              <a:cxn ang="0">
                <a:pos x="T2" y="T3"/>
              </a:cxn>
              <a:cxn ang="0">
                <a:pos x="T4" y="T5"/>
              </a:cxn>
              <a:cxn ang="0">
                <a:pos x="T6" y="T7"/>
              </a:cxn>
              <a:cxn ang="0">
                <a:pos x="T8" y="T9"/>
              </a:cxn>
              <a:cxn ang="0">
                <a:pos x="T10" y="T11"/>
              </a:cxn>
            </a:cxnLst>
            <a:rect l="0" t="0" r="r" b="b"/>
            <a:pathLst>
              <a:path w="21" h="40">
                <a:moveTo>
                  <a:pt x="0" y="1"/>
                </a:moveTo>
                <a:cubicBezTo>
                  <a:pt x="0" y="1"/>
                  <a:pt x="0" y="1"/>
                  <a:pt x="0" y="1"/>
                </a:cubicBezTo>
                <a:cubicBezTo>
                  <a:pt x="4" y="0"/>
                  <a:pt x="8" y="1"/>
                  <a:pt x="9" y="4"/>
                </a:cubicBezTo>
                <a:cubicBezTo>
                  <a:pt x="20" y="32"/>
                  <a:pt x="20" y="32"/>
                  <a:pt x="20" y="32"/>
                </a:cubicBezTo>
                <a:cubicBezTo>
                  <a:pt x="21" y="35"/>
                  <a:pt x="19" y="39"/>
                  <a:pt x="15" y="40"/>
                </a:cubicBez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39" name="Freeform 351"/>
          <p:cNvSpPr>
            <a:spLocks/>
          </p:cNvSpPr>
          <p:nvPr/>
        </p:nvSpPr>
        <p:spPr bwMode="auto">
          <a:xfrm>
            <a:off x="10893784" y="5882702"/>
            <a:ext cx="33728" cy="61834"/>
          </a:xfrm>
          <a:custGeom>
            <a:avLst/>
            <a:gdLst>
              <a:gd name="T0" fmla="*/ 0 w 7"/>
              <a:gd name="T1" fmla="*/ 1 h 13"/>
              <a:gd name="T2" fmla="*/ 0 w 7"/>
              <a:gd name="T3" fmla="*/ 1 h 13"/>
              <a:gd name="T4" fmla="*/ 3 w 7"/>
              <a:gd name="T5" fmla="*/ 2 h 13"/>
              <a:gd name="T6" fmla="*/ 6 w 7"/>
              <a:gd name="T7" fmla="*/ 9 h 13"/>
              <a:gd name="T8" fmla="*/ 4 w 7"/>
              <a:gd name="T9" fmla="*/ 13 h 13"/>
              <a:gd name="T10" fmla="*/ 0 w 7"/>
              <a:gd name="T11" fmla="*/ 1 h 13"/>
            </a:gdLst>
            <a:ahLst/>
            <a:cxnLst>
              <a:cxn ang="0">
                <a:pos x="T0" y="T1"/>
              </a:cxn>
              <a:cxn ang="0">
                <a:pos x="T2" y="T3"/>
              </a:cxn>
              <a:cxn ang="0">
                <a:pos x="T4" y="T5"/>
              </a:cxn>
              <a:cxn ang="0">
                <a:pos x="T6" y="T7"/>
              </a:cxn>
              <a:cxn ang="0">
                <a:pos x="T8" y="T9"/>
              </a:cxn>
              <a:cxn ang="0">
                <a:pos x="T10" y="T11"/>
              </a:cxn>
            </a:cxnLst>
            <a:rect l="0" t="0" r="r" b="b"/>
            <a:pathLst>
              <a:path w="7" h="13">
                <a:moveTo>
                  <a:pt x="0" y="1"/>
                </a:moveTo>
                <a:cubicBezTo>
                  <a:pt x="0" y="1"/>
                  <a:pt x="0" y="1"/>
                  <a:pt x="0" y="1"/>
                </a:cubicBezTo>
                <a:cubicBezTo>
                  <a:pt x="1" y="0"/>
                  <a:pt x="3" y="1"/>
                  <a:pt x="3" y="2"/>
                </a:cubicBezTo>
                <a:cubicBezTo>
                  <a:pt x="6" y="9"/>
                  <a:pt x="6" y="9"/>
                  <a:pt x="6" y="9"/>
                </a:cubicBezTo>
                <a:cubicBezTo>
                  <a:pt x="7" y="11"/>
                  <a:pt x="6" y="12"/>
                  <a:pt x="4" y="13"/>
                </a:cubicBez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40" name="Freeform 352"/>
          <p:cNvSpPr>
            <a:spLocks noEditPoints="1"/>
          </p:cNvSpPr>
          <p:nvPr/>
        </p:nvSpPr>
        <p:spPr bwMode="auto">
          <a:xfrm>
            <a:off x="10633331" y="5774024"/>
            <a:ext cx="189251" cy="264201"/>
          </a:xfrm>
          <a:custGeom>
            <a:avLst/>
            <a:gdLst>
              <a:gd name="T0" fmla="*/ 39 w 40"/>
              <a:gd name="T1" fmla="*/ 0 h 56"/>
              <a:gd name="T2" fmla="*/ 1 w 40"/>
              <a:gd name="T3" fmla="*/ 0 h 56"/>
              <a:gd name="T4" fmla="*/ 0 w 40"/>
              <a:gd name="T5" fmla="*/ 6 h 56"/>
              <a:gd name="T6" fmla="*/ 0 w 40"/>
              <a:gd name="T7" fmla="*/ 46 h 56"/>
              <a:gd name="T8" fmla="*/ 10 w 40"/>
              <a:gd name="T9" fmla="*/ 56 h 56"/>
              <a:gd name="T10" fmla="*/ 30 w 40"/>
              <a:gd name="T11" fmla="*/ 56 h 56"/>
              <a:gd name="T12" fmla="*/ 40 w 40"/>
              <a:gd name="T13" fmla="*/ 46 h 56"/>
              <a:gd name="T14" fmla="*/ 40 w 40"/>
              <a:gd name="T15" fmla="*/ 6 h 56"/>
              <a:gd name="T16" fmla="*/ 39 w 40"/>
              <a:gd name="T17" fmla="*/ 0 h 56"/>
              <a:gd name="T18" fmla="*/ 10 w 40"/>
              <a:gd name="T19" fmla="*/ 43 h 56"/>
              <a:gd name="T20" fmla="*/ 8 w 40"/>
              <a:gd name="T21" fmla="*/ 46 h 56"/>
              <a:gd name="T22" fmla="*/ 5 w 40"/>
              <a:gd name="T23" fmla="*/ 43 h 56"/>
              <a:gd name="T24" fmla="*/ 5 w 40"/>
              <a:gd name="T25" fmla="*/ 22 h 56"/>
              <a:gd name="T26" fmla="*/ 8 w 40"/>
              <a:gd name="T27" fmla="*/ 20 h 56"/>
              <a:gd name="T28" fmla="*/ 10 w 40"/>
              <a:gd name="T29" fmla="*/ 22 h 56"/>
              <a:gd name="T30" fmla="*/ 10 w 40"/>
              <a:gd name="T31" fmla="*/ 43 h 56"/>
              <a:gd name="T32" fmla="*/ 18 w 40"/>
              <a:gd name="T33" fmla="*/ 44 h 56"/>
              <a:gd name="T34" fmla="*/ 16 w 40"/>
              <a:gd name="T35" fmla="*/ 46 h 56"/>
              <a:gd name="T36" fmla="*/ 14 w 40"/>
              <a:gd name="T37" fmla="*/ 44 h 56"/>
              <a:gd name="T38" fmla="*/ 14 w 40"/>
              <a:gd name="T39" fmla="*/ 11 h 56"/>
              <a:gd name="T40" fmla="*/ 16 w 40"/>
              <a:gd name="T41" fmla="*/ 8 h 56"/>
              <a:gd name="T42" fmla="*/ 18 w 40"/>
              <a:gd name="T43" fmla="*/ 11 h 56"/>
              <a:gd name="T44" fmla="*/ 18 w 40"/>
              <a:gd name="T45" fmla="*/ 44 h 56"/>
              <a:gd name="T46" fmla="*/ 26 w 40"/>
              <a:gd name="T47" fmla="*/ 44 h 56"/>
              <a:gd name="T48" fmla="*/ 24 w 40"/>
              <a:gd name="T49" fmla="*/ 46 h 56"/>
              <a:gd name="T50" fmla="*/ 22 w 40"/>
              <a:gd name="T51" fmla="*/ 44 h 56"/>
              <a:gd name="T52" fmla="*/ 22 w 40"/>
              <a:gd name="T53" fmla="*/ 11 h 56"/>
              <a:gd name="T54" fmla="*/ 24 w 40"/>
              <a:gd name="T55" fmla="*/ 8 h 56"/>
              <a:gd name="T56" fmla="*/ 26 w 40"/>
              <a:gd name="T57" fmla="*/ 11 h 56"/>
              <a:gd name="T58" fmla="*/ 26 w 40"/>
              <a:gd name="T59" fmla="*/ 44 h 56"/>
              <a:gd name="T60" fmla="*/ 35 w 40"/>
              <a:gd name="T61" fmla="*/ 43 h 56"/>
              <a:gd name="T62" fmla="*/ 32 w 40"/>
              <a:gd name="T63" fmla="*/ 46 h 56"/>
              <a:gd name="T64" fmla="*/ 30 w 40"/>
              <a:gd name="T65" fmla="*/ 43 h 56"/>
              <a:gd name="T66" fmla="*/ 30 w 40"/>
              <a:gd name="T67" fmla="*/ 22 h 56"/>
              <a:gd name="T68" fmla="*/ 32 w 40"/>
              <a:gd name="T69" fmla="*/ 20 h 56"/>
              <a:gd name="T70" fmla="*/ 35 w 40"/>
              <a:gd name="T71" fmla="*/ 22 h 56"/>
              <a:gd name="T72" fmla="*/ 35 w 40"/>
              <a:gd name="T73"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56">
                <a:moveTo>
                  <a:pt x="39" y="0"/>
                </a:moveTo>
                <a:cubicBezTo>
                  <a:pt x="1" y="0"/>
                  <a:pt x="1" y="0"/>
                  <a:pt x="1" y="0"/>
                </a:cubicBezTo>
                <a:cubicBezTo>
                  <a:pt x="1" y="2"/>
                  <a:pt x="0" y="4"/>
                  <a:pt x="0" y="6"/>
                </a:cubicBezTo>
                <a:cubicBezTo>
                  <a:pt x="0" y="46"/>
                  <a:pt x="0" y="46"/>
                  <a:pt x="0" y="46"/>
                </a:cubicBezTo>
                <a:cubicBezTo>
                  <a:pt x="0" y="51"/>
                  <a:pt x="5" y="56"/>
                  <a:pt x="10" y="56"/>
                </a:cubicBezTo>
                <a:cubicBezTo>
                  <a:pt x="30" y="56"/>
                  <a:pt x="30" y="56"/>
                  <a:pt x="30" y="56"/>
                </a:cubicBezTo>
                <a:cubicBezTo>
                  <a:pt x="36" y="56"/>
                  <a:pt x="40" y="51"/>
                  <a:pt x="40" y="46"/>
                </a:cubicBezTo>
                <a:cubicBezTo>
                  <a:pt x="40" y="6"/>
                  <a:pt x="40" y="6"/>
                  <a:pt x="40" y="6"/>
                </a:cubicBezTo>
                <a:cubicBezTo>
                  <a:pt x="40" y="4"/>
                  <a:pt x="40" y="2"/>
                  <a:pt x="39" y="0"/>
                </a:cubicBezTo>
                <a:close/>
                <a:moveTo>
                  <a:pt x="10" y="43"/>
                </a:moveTo>
                <a:cubicBezTo>
                  <a:pt x="10" y="45"/>
                  <a:pt x="9" y="46"/>
                  <a:pt x="8" y="46"/>
                </a:cubicBezTo>
                <a:cubicBezTo>
                  <a:pt x="6" y="46"/>
                  <a:pt x="5" y="45"/>
                  <a:pt x="5" y="43"/>
                </a:cubicBezTo>
                <a:cubicBezTo>
                  <a:pt x="5" y="22"/>
                  <a:pt x="5" y="22"/>
                  <a:pt x="5" y="22"/>
                </a:cubicBezTo>
                <a:cubicBezTo>
                  <a:pt x="5" y="21"/>
                  <a:pt x="6" y="20"/>
                  <a:pt x="8" y="20"/>
                </a:cubicBezTo>
                <a:cubicBezTo>
                  <a:pt x="9" y="20"/>
                  <a:pt x="10" y="21"/>
                  <a:pt x="10" y="22"/>
                </a:cubicBezTo>
                <a:lnTo>
                  <a:pt x="10" y="43"/>
                </a:lnTo>
                <a:close/>
                <a:moveTo>
                  <a:pt x="18" y="44"/>
                </a:moveTo>
                <a:cubicBezTo>
                  <a:pt x="18" y="45"/>
                  <a:pt x="17" y="46"/>
                  <a:pt x="16" y="46"/>
                </a:cubicBezTo>
                <a:cubicBezTo>
                  <a:pt x="15" y="46"/>
                  <a:pt x="14" y="45"/>
                  <a:pt x="14" y="44"/>
                </a:cubicBezTo>
                <a:cubicBezTo>
                  <a:pt x="14" y="11"/>
                  <a:pt x="14" y="11"/>
                  <a:pt x="14" y="11"/>
                </a:cubicBezTo>
                <a:cubicBezTo>
                  <a:pt x="14" y="9"/>
                  <a:pt x="15" y="8"/>
                  <a:pt x="16" y="8"/>
                </a:cubicBezTo>
                <a:cubicBezTo>
                  <a:pt x="17" y="8"/>
                  <a:pt x="18" y="9"/>
                  <a:pt x="18" y="11"/>
                </a:cubicBezTo>
                <a:lnTo>
                  <a:pt x="18" y="44"/>
                </a:lnTo>
                <a:close/>
                <a:moveTo>
                  <a:pt x="26" y="44"/>
                </a:moveTo>
                <a:cubicBezTo>
                  <a:pt x="26" y="45"/>
                  <a:pt x="25" y="46"/>
                  <a:pt x="24" y="46"/>
                </a:cubicBezTo>
                <a:cubicBezTo>
                  <a:pt x="23" y="46"/>
                  <a:pt x="22" y="45"/>
                  <a:pt x="22" y="44"/>
                </a:cubicBezTo>
                <a:cubicBezTo>
                  <a:pt x="22" y="11"/>
                  <a:pt x="22" y="11"/>
                  <a:pt x="22" y="11"/>
                </a:cubicBezTo>
                <a:cubicBezTo>
                  <a:pt x="22" y="9"/>
                  <a:pt x="23" y="8"/>
                  <a:pt x="24" y="8"/>
                </a:cubicBezTo>
                <a:cubicBezTo>
                  <a:pt x="25" y="8"/>
                  <a:pt x="26" y="9"/>
                  <a:pt x="26" y="11"/>
                </a:cubicBezTo>
                <a:lnTo>
                  <a:pt x="26" y="44"/>
                </a:lnTo>
                <a:close/>
                <a:moveTo>
                  <a:pt x="35" y="43"/>
                </a:moveTo>
                <a:cubicBezTo>
                  <a:pt x="35" y="45"/>
                  <a:pt x="34" y="46"/>
                  <a:pt x="32" y="46"/>
                </a:cubicBezTo>
                <a:cubicBezTo>
                  <a:pt x="31" y="46"/>
                  <a:pt x="30" y="45"/>
                  <a:pt x="30" y="43"/>
                </a:cubicBezTo>
                <a:cubicBezTo>
                  <a:pt x="30" y="22"/>
                  <a:pt x="30" y="22"/>
                  <a:pt x="30" y="22"/>
                </a:cubicBezTo>
                <a:cubicBezTo>
                  <a:pt x="30" y="21"/>
                  <a:pt x="31" y="20"/>
                  <a:pt x="32" y="20"/>
                </a:cubicBezTo>
                <a:cubicBezTo>
                  <a:pt x="34" y="20"/>
                  <a:pt x="35" y="21"/>
                  <a:pt x="35" y="22"/>
                </a:cubicBezTo>
                <a:lnTo>
                  <a:pt x="35" y="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41" name="Freeform 353"/>
          <p:cNvSpPr>
            <a:spLocks/>
          </p:cNvSpPr>
          <p:nvPr/>
        </p:nvSpPr>
        <p:spPr bwMode="auto">
          <a:xfrm>
            <a:off x="10095558" y="761688"/>
            <a:ext cx="309173" cy="346647"/>
          </a:xfrm>
          <a:custGeom>
            <a:avLst/>
            <a:gdLst>
              <a:gd name="T0" fmla="*/ 50 w 65"/>
              <a:gd name="T1" fmla="*/ 28 h 73"/>
              <a:gd name="T2" fmla="*/ 48 w 65"/>
              <a:gd name="T3" fmla="*/ 30 h 73"/>
              <a:gd name="T4" fmla="*/ 29 w 65"/>
              <a:gd name="T5" fmla="*/ 10 h 73"/>
              <a:gd name="T6" fmla="*/ 18 w 65"/>
              <a:gd name="T7" fmla="*/ 4 h 73"/>
              <a:gd name="T8" fmla="*/ 8 w 65"/>
              <a:gd name="T9" fmla="*/ 8 h 73"/>
              <a:gd name="T10" fmla="*/ 4 w 65"/>
              <a:gd name="T11" fmla="*/ 18 h 73"/>
              <a:gd name="T12" fmla="*/ 9 w 65"/>
              <a:gd name="T13" fmla="*/ 29 h 73"/>
              <a:gd name="T14" fmla="*/ 42 w 65"/>
              <a:gd name="T15" fmla="*/ 65 h 73"/>
              <a:gd name="T16" fmla="*/ 49 w 65"/>
              <a:gd name="T17" fmla="*/ 69 h 73"/>
              <a:gd name="T18" fmla="*/ 56 w 65"/>
              <a:gd name="T19" fmla="*/ 67 h 73"/>
              <a:gd name="T20" fmla="*/ 61 w 65"/>
              <a:gd name="T21" fmla="*/ 57 h 73"/>
              <a:gd name="T22" fmla="*/ 58 w 65"/>
              <a:gd name="T23" fmla="*/ 50 h 73"/>
              <a:gd name="T24" fmla="*/ 27 w 65"/>
              <a:gd name="T25" fmla="*/ 17 h 73"/>
              <a:gd name="T26" fmla="*/ 25 w 65"/>
              <a:gd name="T27" fmla="*/ 16 h 73"/>
              <a:gd name="T28" fmla="*/ 18 w 65"/>
              <a:gd name="T29" fmla="*/ 18 h 73"/>
              <a:gd name="T30" fmla="*/ 15 w 65"/>
              <a:gd name="T31" fmla="*/ 24 h 73"/>
              <a:gd name="T32" fmla="*/ 17 w 65"/>
              <a:gd name="T33" fmla="*/ 27 h 73"/>
              <a:gd name="T34" fmla="*/ 48 w 65"/>
              <a:gd name="T35" fmla="*/ 60 h 73"/>
              <a:gd name="T36" fmla="*/ 45 w 65"/>
              <a:gd name="T37" fmla="*/ 63 h 73"/>
              <a:gd name="T38" fmla="*/ 14 w 65"/>
              <a:gd name="T39" fmla="*/ 29 h 73"/>
              <a:gd name="T40" fmla="*/ 12 w 65"/>
              <a:gd name="T41" fmla="*/ 24 h 73"/>
              <a:gd name="T42" fmla="*/ 16 w 65"/>
              <a:gd name="T43" fmla="*/ 15 h 73"/>
              <a:gd name="T44" fmla="*/ 24 w 65"/>
              <a:gd name="T45" fmla="*/ 12 h 73"/>
              <a:gd name="T46" fmla="*/ 30 w 65"/>
              <a:gd name="T47" fmla="*/ 15 h 73"/>
              <a:gd name="T48" fmla="*/ 61 w 65"/>
              <a:gd name="T49" fmla="*/ 48 h 73"/>
              <a:gd name="T50" fmla="*/ 65 w 65"/>
              <a:gd name="T51" fmla="*/ 58 h 73"/>
              <a:gd name="T52" fmla="*/ 58 w 65"/>
              <a:gd name="T53" fmla="*/ 70 h 73"/>
              <a:gd name="T54" fmla="*/ 49 w 65"/>
              <a:gd name="T55" fmla="*/ 72 h 73"/>
              <a:gd name="T56" fmla="*/ 40 w 65"/>
              <a:gd name="T57" fmla="*/ 68 h 73"/>
              <a:gd name="T58" fmla="*/ 6 w 65"/>
              <a:gd name="T59" fmla="*/ 31 h 73"/>
              <a:gd name="T60" fmla="*/ 0 w 65"/>
              <a:gd name="T61" fmla="*/ 17 h 73"/>
              <a:gd name="T62" fmla="*/ 5 w 65"/>
              <a:gd name="T63" fmla="*/ 5 h 73"/>
              <a:gd name="T64" fmla="*/ 17 w 65"/>
              <a:gd name="T65" fmla="*/ 0 h 73"/>
              <a:gd name="T66" fmla="*/ 31 w 65"/>
              <a:gd name="T67" fmla="*/ 8 h 73"/>
              <a:gd name="T68" fmla="*/ 50 w 65"/>
              <a:gd name="T69" fmla="*/ 2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 h="73">
                <a:moveTo>
                  <a:pt x="50" y="28"/>
                </a:moveTo>
                <a:cubicBezTo>
                  <a:pt x="48" y="30"/>
                  <a:pt x="48" y="30"/>
                  <a:pt x="48" y="30"/>
                </a:cubicBezTo>
                <a:cubicBezTo>
                  <a:pt x="29" y="10"/>
                  <a:pt x="29" y="10"/>
                  <a:pt x="29" y="10"/>
                </a:cubicBezTo>
                <a:cubicBezTo>
                  <a:pt x="26" y="7"/>
                  <a:pt x="22" y="5"/>
                  <a:pt x="18" y="4"/>
                </a:cubicBezTo>
                <a:cubicBezTo>
                  <a:pt x="14" y="4"/>
                  <a:pt x="10" y="5"/>
                  <a:pt x="8" y="8"/>
                </a:cubicBezTo>
                <a:cubicBezTo>
                  <a:pt x="5" y="10"/>
                  <a:pt x="4" y="14"/>
                  <a:pt x="4" y="18"/>
                </a:cubicBezTo>
                <a:cubicBezTo>
                  <a:pt x="4" y="22"/>
                  <a:pt x="5" y="26"/>
                  <a:pt x="9" y="29"/>
                </a:cubicBezTo>
                <a:cubicBezTo>
                  <a:pt x="42" y="65"/>
                  <a:pt x="42" y="65"/>
                  <a:pt x="42" y="65"/>
                </a:cubicBezTo>
                <a:cubicBezTo>
                  <a:pt x="44" y="67"/>
                  <a:pt x="47" y="68"/>
                  <a:pt x="49" y="69"/>
                </a:cubicBezTo>
                <a:cubicBezTo>
                  <a:pt x="52" y="69"/>
                  <a:pt x="54" y="68"/>
                  <a:pt x="56" y="67"/>
                </a:cubicBezTo>
                <a:cubicBezTo>
                  <a:pt x="57" y="65"/>
                  <a:pt x="62" y="60"/>
                  <a:pt x="61" y="57"/>
                </a:cubicBezTo>
                <a:cubicBezTo>
                  <a:pt x="61" y="55"/>
                  <a:pt x="60" y="52"/>
                  <a:pt x="58" y="50"/>
                </a:cubicBezTo>
                <a:cubicBezTo>
                  <a:pt x="27" y="17"/>
                  <a:pt x="27" y="17"/>
                  <a:pt x="27" y="17"/>
                </a:cubicBezTo>
                <a:cubicBezTo>
                  <a:pt x="26" y="16"/>
                  <a:pt x="26" y="16"/>
                  <a:pt x="25" y="16"/>
                </a:cubicBezTo>
                <a:cubicBezTo>
                  <a:pt x="23" y="16"/>
                  <a:pt x="19" y="18"/>
                  <a:pt x="18" y="18"/>
                </a:cubicBezTo>
                <a:cubicBezTo>
                  <a:pt x="17" y="19"/>
                  <a:pt x="15" y="23"/>
                  <a:pt x="15" y="24"/>
                </a:cubicBezTo>
                <a:cubicBezTo>
                  <a:pt x="15" y="25"/>
                  <a:pt x="16" y="26"/>
                  <a:pt x="17" y="27"/>
                </a:cubicBezTo>
                <a:cubicBezTo>
                  <a:pt x="48" y="60"/>
                  <a:pt x="48" y="60"/>
                  <a:pt x="48" y="60"/>
                </a:cubicBezTo>
                <a:cubicBezTo>
                  <a:pt x="45" y="63"/>
                  <a:pt x="45" y="63"/>
                  <a:pt x="45" y="63"/>
                </a:cubicBezTo>
                <a:cubicBezTo>
                  <a:pt x="14" y="29"/>
                  <a:pt x="14" y="29"/>
                  <a:pt x="14" y="29"/>
                </a:cubicBezTo>
                <a:cubicBezTo>
                  <a:pt x="13" y="28"/>
                  <a:pt x="12" y="26"/>
                  <a:pt x="12" y="24"/>
                </a:cubicBezTo>
                <a:cubicBezTo>
                  <a:pt x="12" y="22"/>
                  <a:pt x="14" y="17"/>
                  <a:pt x="16" y="15"/>
                </a:cubicBezTo>
                <a:cubicBezTo>
                  <a:pt x="17" y="14"/>
                  <a:pt x="22" y="12"/>
                  <a:pt x="24" y="12"/>
                </a:cubicBezTo>
                <a:cubicBezTo>
                  <a:pt x="27" y="12"/>
                  <a:pt x="28" y="13"/>
                  <a:pt x="30" y="15"/>
                </a:cubicBezTo>
                <a:cubicBezTo>
                  <a:pt x="61" y="48"/>
                  <a:pt x="61" y="48"/>
                  <a:pt x="61" y="48"/>
                </a:cubicBezTo>
                <a:cubicBezTo>
                  <a:pt x="63" y="51"/>
                  <a:pt x="65" y="54"/>
                  <a:pt x="65" y="58"/>
                </a:cubicBezTo>
                <a:cubicBezTo>
                  <a:pt x="65" y="61"/>
                  <a:pt x="61" y="67"/>
                  <a:pt x="58" y="70"/>
                </a:cubicBezTo>
                <a:cubicBezTo>
                  <a:pt x="56" y="72"/>
                  <a:pt x="53" y="73"/>
                  <a:pt x="49" y="72"/>
                </a:cubicBezTo>
                <a:cubicBezTo>
                  <a:pt x="46" y="72"/>
                  <a:pt x="43" y="70"/>
                  <a:pt x="40" y="68"/>
                </a:cubicBezTo>
                <a:cubicBezTo>
                  <a:pt x="6" y="31"/>
                  <a:pt x="6" y="31"/>
                  <a:pt x="6" y="31"/>
                </a:cubicBezTo>
                <a:cubicBezTo>
                  <a:pt x="2" y="27"/>
                  <a:pt x="0" y="22"/>
                  <a:pt x="0" y="17"/>
                </a:cubicBezTo>
                <a:cubicBezTo>
                  <a:pt x="0" y="12"/>
                  <a:pt x="1" y="8"/>
                  <a:pt x="5" y="5"/>
                </a:cubicBezTo>
                <a:cubicBezTo>
                  <a:pt x="9" y="1"/>
                  <a:pt x="13" y="0"/>
                  <a:pt x="17" y="0"/>
                </a:cubicBezTo>
                <a:cubicBezTo>
                  <a:pt x="22" y="1"/>
                  <a:pt x="27" y="3"/>
                  <a:pt x="31" y="8"/>
                </a:cubicBezTo>
                <a:lnTo>
                  <a:pt x="50" y="2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42" name="Rectangle 354"/>
          <p:cNvSpPr>
            <a:spLocks noChangeArrowheads="1"/>
          </p:cNvSpPr>
          <p:nvPr/>
        </p:nvSpPr>
        <p:spPr bwMode="auto">
          <a:xfrm>
            <a:off x="10608971" y="1771650"/>
            <a:ext cx="14990" cy="29980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43" name="Freeform 355"/>
          <p:cNvSpPr>
            <a:spLocks/>
          </p:cNvSpPr>
          <p:nvPr/>
        </p:nvSpPr>
        <p:spPr bwMode="auto">
          <a:xfrm>
            <a:off x="10637078" y="1728553"/>
            <a:ext cx="232348" cy="209862"/>
          </a:xfrm>
          <a:custGeom>
            <a:avLst/>
            <a:gdLst>
              <a:gd name="T0" fmla="*/ 0 w 49"/>
              <a:gd name="T1" fmla="*/ 8 h 44"/>
              <a:gd name="T2" fmla="*/ 0 w 49"/>
              <a:gd name="T3" fmla="*/ 38 h 44"/>
              <a:gd name="T4" fmla="*/ 49 w 49"/>
              <a:gd name="T5" fmla="*/ 36 h 44"/>
              <a:gd name="T6" fmla="*/ 49 w 49"/>
              <a:gd name="T7" fmla="*/ 6 h 44"/>
              <a:gd name="T8" fmla="*/ 0 w 49"/>
              <a:gd name="T9" fmla="*/ 8 h 44"/>
            </a:gdLst>
            <a:ahLst/>
            <a:cxnLst>
              <a:cxn ang="0">
                <a:pos x="T0" y="T1"/>
              </a:cxn>
              <a:cxn ang="0">
                <a:pos x="T2" y="T3"/>
              </a:cxn>
              <a:cxn ang="0">
                <a:pos x="T4" y="T5"/>
              </a:cxn>
              <a:cxn ang="0">
                <a:pos x="T6" y="T7"/>
              </a:cxn>
              <a:cxn ang="0">
                <a:pos x="T8" y="T9"/>
              </a:cxn>
            </a:cxnLst>
            <a:rect l="0" t="0" r="r" b="b"/>
            <a:pathLst>
              <a:path w="49" h="44">
                <a:moveTo>
                  <a:pt x="0" y="8"/>
                </a:moveTo>
                <a:cubicBezTo>
                  <a:pt x="0" y="38"/>
                  <a:pt x="0" y="38"/>
                  <a:pt x="0" y="38"/>
                </a:cubicBezTo>
                <a:cubicBezTo>
                  <a:pt x="19" y="30"/>
                  <a:pt x="29" y="44"/>
                  <a:pt x="49" y="36"/>
                </a:cubicBezTo>
                <a:cubicBezTo>
                  <a:pt x="49" y="26"/>
                  <a:pt x="49" y="16"/>
                  <a:pt x="49" y="6"/>
                </a:cubicBezTo>
                <a:cubicBezTo>
                  <a:pt x="29" y="13"/>
                  <a:pt x="19" y="0"/>
                  <a:pt x="0" y="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44" name="Freeform 356"/>
          <p:cNvSpPr>
            <a:spLocks noEditPoints="1"/>
          </p:cNvSpPr>
          <p:nvPr/>
        </p:nvSpPr>
        <p:spPr bwMode="auto">
          <a:xfrm>
            <a:off x="7080661" y="950938"/>
            <a:ext cx="151776" cy="151775"/>
          </a:xfrm>
          <a:custGeom>
            <a:avLst/>
            <a:gdLst>
              <a:gd name="T0" fmla="*/ 32 w 32"/>
              <a:gd name="T1" fmla="*/ 32 h 32"/>
              <a:gd name="T2" fmla="*/ 32 w 32"/>
              <a:gd name="T3" fmla="*/ 0 h 32"/>
              <a:gd name="T4" fmla="*/ 0 w 32"/>
              <a:gd name="T5" fmla="*/ 0 h 32"/>
              <a:gd name="T6" fmla="*/ 0 w 32"/>
              <a:gd name="T7" fmla="*/ 32 h 32"/>
              <a:gd name="T8" fmla="*/ 32 w 32"/>
              <a:gd name="T9" fmla="*/ 32 h 32"/>
              <a:gd name="T10" fmla="*/ 16 w 32"/>
              <a:gd name="T11" fmla="*/ 3 h 32"/>
              <a:gd name="T12" fmla="*/ 21 w 32"/>
              <a:gd name="T13" fmla="*/ 9 h 32"/>
              <a:gd name="T14" fmla="*/ 16 w 32"/>
              <a:gd name="T15" fmla="*/ 14 h 32"/>
              <a:gd name="T16" fmla="*/ 10 w 32"/>
              <a:gd name="T17" fmla="*/ 9 h 32"/>
              <a:gd name="T18" fmla="*/ 16 w 32"/>
              <a:gd name="T19" fmla="*/ 3 h 32"/>
              <a:gd name="T20" fmla="*/ 16 w 32"/>
              <a:gd name="T21" fmla="*/ 18 h 32"/>
              <a:gd name="T22" fmla="*/ 21 w 32"/>
              <a:gd name="T23" fmla="*/ 23 h 32"/>
              <a:gd name="T24" fmla="*/ 16 w 32"/>
              <a:gd name="T25" fmla="*/ 29 h 32"/>
              <a:gd name="T26" fmla="*/ 10 w 32"/>
              <a:gd name="T27" fmla="*/ 23 h 32"/>
              <a:gd name="T28" fmla="*/ 16 w 32"/>
              <a:gd name="T2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2">
                <a:moveTo>
                  <a:pt x="32" y="32"/>
                </a:moveTo>
                <a:cubicBezTo>
                  <a:pt x="32" y="0"/>
                  <a:pt x="32" y="0"/>
                  <a:pt x="32" y="0"/>
                </a:cubicBezTo>
                <a:cubicBezTo>
                  <a:pt x="0" y="0"/>
                  <a:pt x="0" y="0"/>
                  <a:pt x="0" y="0"/>
                </a:cubicBezTo>
                <a:cubicBezTo>
                  <a:pt x="0" y="32"/>
                  <a:pt x="0" y="32"/>
                  <a:pt x="0" y="32"/>
                </a:cubicBezTo>
                <a:lnTo>
                  <a:pt x="32" y="32"/>
                </a:lnTo>
                <a:close/>
                <a:moveTo>
                  <a:pt x="16" y="3"/>
                </a:moveTo>
                <a:cubicBezTo>
                  <a:pt x="19" y="3"/>
                  <a:pt x="21" y="6"/>
                  <a:pt x="21" y="9"/>
                </a:cubicBezTo>
                <a:cubicBezTo>
                  <a:pt x="21" y="12"/>
                  <a:pt x="19" y="14"/>
                  <a:pt x="16" y="14"/>
                </a:cubicBezTo>
                <a:cubicBezTo>
                  <a:pt x="13" y="14"/>
                  <a:pt x="10" y="12"/>
                  <a:pt x="10" y="9"/>
                </a:cubicBezTo>
                <a:cubicBezTo>
                  <a:pt x="10" y="6"/>
                  <a:pt x="13" y="3"/>
                  <a:pt x="16" y="3"/>
                </a:cubicBezTo>
                <a:close/>
                <a:moveTo>
                  <a:pt x="16" y="18"/>
                </a:moveTo>
                <a:cubicBezTo>
                  <a:pt x="19" y="18"/>
                  <a:pt x="21" y="20"/>
                  <a:pt x="21" y="23"/>
                </a:cubicBezTo>
                <a:cubicBezTo>
                  <a:pt x="21" y="26"/>
                  <a:pt x="19" y="29"/>
                  <a:pt x="16" y="29"/>
                </a:cubicBezTo>
                <a:cubicBezTo>
                  <a:pt x="13" y="29"/>
                  <a:pt x="10" y="26"/>
                  <a:pt x="10" y="23"/>
                </a:cubicBezTo>
                <a:cubicBezTo>
                  <a:pt x="10" y="20"/>
                  <a:pt x="13" y="18"/>
                  <a:pt x="16" y="1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45" name="Freeform 357"/>
          <p:cNvSpPr>
            <a:spLocks noEditPoints="1"/>
          </p:cNvSpPr>
          <p:nvPr/>
        </p:nvSpPr>
        <p:spPr bwMode="auto">
          <a:xfrm>
            <a:off x="7043186" y="752318"/>
            <a:ext cx="228600" cy="194872"/>
          </a:xfrm>
          <a:custGeom>
            <a:avLst/>
            <a:gdLst>
              <a:gd name="T0" fmla="*/ 24 w 48"/>
              <a:gd name="T1" fmla="*/ 0 h 41"/>
              <a:gd name="T2" fmla="*/ 0 w 48"/>
              <a:gd name="T3" fmla="*/ 41 h 41"/>
              <a:gd name="T4" fmla="*/ 48 w 48"/>
              <a:gd name="T5" fmla="*/ 41 h 41"/>
              <a:gd name="T6" fmla="*/ 24 w 48"/>
              <a:gd name="T7" fmla="*/ 0 h 41"/>
              <a:gd name="T8" fmla="*/ 24 w 48"/>
              <a:gd name="T9" fmla="*/ 36 h 41"/>
              <a:gd name="T10" fmla="*/ 18 w 48"/>
              <a:gd name="T11" fmla="*/ 30 h 41"/>
              <a:gd name="T12" fmla="*/ 24 w 48"/>
              <a:gd name="T13" fmla="*/ 25 h 41"/>
              <a:gd name="T14" fmla="*/ 29 w 48"/>
              <a:gd name="T15" fmla="*/ 30 h 41"/>
              <a:gd name="T16" fmla="*/ 24 w 48"/>
              <a:gd name="T17"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1">
                <a:moveTo>
                  <a:pt x="24" y="0"/>
                </a:moveTo>
                <a:cubicBezTo>
                  <a:pt x="0" y="41"/>
                  <a:pt x="0" y="41"/>
                  <a:pt x="0" y="41"/>
                </a:cubicBezTo>
                <a:cubicBezTo>
                  <a:pt x="48" y="41"/>
                  <a:pt x="48" y="41"/>
                  <a:pt x="48" y="41"/>
                </a:cubicBezTo>
                <a:lnTo>
                  <a:pt x="24" y="0"/>
                </a:lnTo>
                <a:close/>
                <a:moveTo>
                  <a:pt x="24" y="36"/>
                </a:moveTo>
                <a:cubicBezTo>
                  <a:pt x="21" y="36"/>
                  <a:pt x="18" y="33"/>
                  <a:pt x="18" y="30"/>
                </a:cubicBezTo>
                <a:cubicBezTo>
                  <a:pt x="18" y="27"/>
                  <a:pt x="21" y="25"/>
                  <a:pt x="24" y="25"/>
                </a:cubicBezTo>
                <a:cubicBezTo>
                  <a:pt x="27" y="25"/>
                  <a:pt x="29" y="27"/>
                  <a:pt x="29" y="30"/>
                </a:cubicBezTo>
                <a:cubicBezTo>
                  <a:pt x="29" y="33"/>
                  <a:pt x="27" y="36"/>
                  <a:pt x="24" y="3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46" name="Rectangle 358"/>
          <p:cNvSpPr>
            <a:spLocks noChangeArrowheads="1"/>
          </p:cNvSpPr>
          <p:nvPr/>
        </p:nvSpPr>
        <p:spPr bwMode="auto">
          <a:xfrm>
            <a:off x="7058176" y="1108335"/>
            <a:ext cx="194872" cy="936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47" name="Freeform 359"/>
          <p:cNvSpPr>
            <a:spLocks/>
          </p:cNvSpPr>
          <p:nvPr/>
        </p:nvSpPr>
        <p:spPr bwMode="auto">
          <a:xfrm>
            <a:off x="7058176" y="1108335"/>
            <a:ext cx="194872" cy="9368"/>
          </a:xfrm>
          <a:custGeom>
            <a:avLst/>
            <a:gdLst>
              <a:gd name="T0" fmla="*/ 0 w 104"/>
              <a:gd name="T1" fmla="*/ 5 h 5"/>
              <a:gd name="T2" fmla="*/ 0 w 104"/>
              <a:gd name="T3" fmla="*/ 5 h 5"/>
              <a:gd name="T4" fmla="*/ 104 w 104"/>
              <a:gd name="T5" fmla="*/ 5 h 5"/>
              <a:gd name="T6" fmla="*/ 104 w 104"/>
              <a:gd name="T7" fmla="*/ 0 h 5"/>
              <a:gd name="T8" fmla="*/ 0 w 104"/>
              <a:gd name="T9" fmla="*/ 0 h 5"/>
              <a:gd name="T10" fmla="*/ 0 w 104"/>
              <a:gd name="T11" fmla="*/ 5 h 5"/>
              <a:gd name="T12" fmla="*/ 0 w 104"/>
              <a:gd name="T13" fmla="*/ 5 h 5"/>
              <a:gd name="T14" fmla="*/ 0 w 104"/>
              <a:gd name="T15" fmla="*/ 5 h 5"/>
              <a:gd name="T16" fmla="*/ 2 w 104"/>
              <a:gd name="T17" fmla="*/ 5 h 5"/>
              <a:gd name="T18" fmla="*/ 2 w 104"/>
              <a:gd name="T19" fmla="*/ 0 h 5"/>
              <a:gd name="T20" fmla="*/ 104 w 104"/>
              <a:gd name="T21" fmla="*/ 0 h 5"/>
              <a:gd name="T22" fmla="*/ 104 w 104"/>
              <a:gd name="T23" fmla="*/ 5 h 5"/>
              <a:gd name="T24" fmla="*/ 0 w 104"/>
              <a:gd name="T25" fmla="*/ 5 h 5"/>
              <a:gd name="T26" fmla="*/ 0 w 104"/>
              <a:gd name="T27" fmla="*/ 5 h 5"/>
              <a:gd name="T28" fmla="*/ 2 w 104"/>
              <a:gd name="T29" fmla="*/ 5 h 5"/>
              <a:gd name="T30" fmla="*/ 0 w 104"/>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5">
                <a:moveTo>
                  <a:pt x="0" y="5"/>
                </a:moveTo>
                <a:lnTo>
                  <a:pt x="0" y="5"/>
                </a:lnTo>
                <a:lnTo>
                  <a:pt x="104" y="5"/>
                </a:lnTo>
                <a:lnTo>
                  <a:pt x="104" y="0"/>
                </a:lnTo>
                <a:lnTo>
                  <a:pt x="0" y="0"/>
                </a:lnTo>
                <a:lnTo>
                  <a:pt x="0" y="5"/>
                </a:lnTo>
                <a:lnTo>
                  <a:pt x="0" y="5"/>
                </a:lnTo>
                <a:lnTo>
                  <a:pt x="0" y="5"/>
                </a:lnTo>
                <a:lnTo>
                  <a:pt x="2" y="5"/>
                </a:lnTo>
                <a:lnTo>
                  <a:pt x="2" y="0"/>
                </a:lnTo>
                <a:lnTo>
                  <a:pt x="104" y="0"/>
                </a:lnTo>
                <a:lnTo>
                  <a:pt x="104" y="5"/>
                </a:lnTo>
                <a:lnTo>
                  <a:pt x="0" y="5"/>
                </a:lnTo>
                <a:lnTo>
                  <a:pt x="0" y="5"/>
                </a:lnTo>
                <a:lnTo>
                  <a:pt x="2" y="5"/>
                </a:lnTo>
                <a:lnTo>
                  <a:pt x="0" y="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48" name="Freeform 360"/>
          <p:cNvSpPr>
            <a:spLocks noEditPoints="1"/>
          </p:cNvSpPr>
          <p:nvPr/>
        </p:nvSpPr>
        <p:spPr bwMode="auto">
          <a:xfrm>
            <a:off x="6449200" y="5185660"/>
            <a:ext cx="303551" cy="307298"/>
          </a:xfrm>
          <a:custGeom>
            <a:avLst/>
            <a:gdLst>
              <a:gd name="T0" fmla="*/ 50 w 64"/>
              <a:gd name="T1" fmla="*/ 0 h 65"/>
              <a:gd name="T2" fmla="*/ 14 w 64"/>
              <a:gd name="T3" fmla="*/ 0 h 65"/>
              <a:gd name="T4" fmla="*/ 0 w 64"/>
              <a:gd name="T5" fmla="*/ 15 h 65"/>
              <a:gd name="T6" fmla="*/ 0 w 64"/>
              <a:gd name="T7" fmla="*/ 30 h 65"/>
              <a:gd name="T8" fmla="*/ 9 w 64"/>
              <a:gd name="T9" fmla="*/ 45 h 65"/>
              <a:gd name="T10" fmla="*/ 2 w 64"/>
              <a:gd name="T11" fmla="*/ 65 h 65"/>
              <a:gd name="T12" fmla="*/ 35 w 64"/>
              <a:gd name="T13" fmla="*/ 46 h 65"/>
              <a:gd name="T14" fmla="*/ 50 w 64"/>
              <a:gd name="T15" fmla="*/ 46 h 65"/>
              <a:gd name="T16" fmla="*/ 64 w 64"/>
              <a:gd name="T17" fmla="*/ 30 h 65"/>
              <a:gd name="T18" fmla="*/ 64 w 64"/>
              <a:gd name="T19" fmla="*/ 15 h 65"/>
              <a:gd name="T20" fmla="*/ 50 w 64"/>
              <a:gd name="T21" fmla="*/ 0 h 65"/>
              <a:gd name="T22" fmla="*/ 48 w 64"/>
              <a:gd name="T23" fmla="*/ 34 h 65"/>
              <a:gd name="T24" fmla="*/ 14 w 64"/>
              <a:gd name="T25" fmla="*/ 34 h 65"/>
              <a:gd name="T26" fmla="*/ 12 w 64"/>
              <a:gd name="T27" fmla="*/ 31 h 65"/>
              <a:gd name="T28" fmla="*/ 14 w 64"/>
              <a:gd name="T29" fmla="*/ 28 h 65"/>
              <a:gd name="T30" fmla="*/ 48 w 64"/>
              <a:gd name="T31" fmla="*/ 28 h 65"/>
              <a:gd name="T32" fmla="*/ 50 w 64"/>
              <a:gd name="T33" fmla="*/ 31 h 65"/>
              <a:gd name="T34" fmla="*/ 48 w 64"/>
              <a:gd name="T35" fmla="*/ 34 h 65"/>
              <a:gd name="T36" fmla="*/ 53 w 64"/>
              <a:gd name="T37" fmla="*/ 25 h 65"/>
              <a:gd name="T38" fmla="*/ 14 w 64"/>
              <a:gd name="T39" fmla="*/ 25 h 65"/>
              <a:gd name="T40" fmla="*/ 12 w 64"/>
              <a:gd name="T41" fmla="*/ 22 h 65"/>
              <a:gd name="T42" fmla="*/ 14 w 64"/>
              <a:gd name="T43" fmla="*/ 20 h 65"/>
              <a:gd name="T44" fmla="*/ 53 w 64"/>
              <a:gd name="T45" fmla="*/ 20 h 65"/>
              <a:gd name="T46" fmla="*/ 55 w 64"/>
              <a:gd name="T47" fmla="*/ 22 h 65"/>
              <a:gd name="T48" fmla="*/ 53 w 64"/>
              <a:gd name="T49" fmla="*/ 25 h 65"/>
              <a:gd name="T50" fmla="*/ 53 w 64"/>
              <a:gd name="T51" fmla="*/ 17 h 65"/>
              <a:gd name="T52" fmla="*/ 14 w 64"/>
              <a:gd name="T53" fmla="*/ 17 h 65"/>
              <a:gd name="T54" fmla="*/ 12 w 64"/>
              <a:gd name="T55" fmla="*/ 14 h 65"/>
              <a:gd name="T56" fmla="*/ 14 w 64"/>
              <a:gd name="T57" fmla="*/ 11 h 65"/>
              <a:gd name="T58" fmla="*/ 53 w 64"/>
              <a:gd name="T59" fmla="*/ 11 h 65"/>
              <a:gd name="T60" fmla="*/ 55 w 64"/>
              <a:gd name="T61" fmla="*/ 14 h 65"/>
              <a:gd name="T62" fmla="*/ 53 w 64"/>
              <a:gd name="T63" fmla="*/ 1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65">
                <a:moveTo>
                  <a:pt x="50" y="0"/>
                </a:moveTo>
                <a:cubicBezTo>
                  <a:pt x="14" y="0"/>
                  <a:pt x="14" y="0"/>
                  <a:pt x="14" y="0"/>
                </a:cubicBezTo>
                <a:cubicBezTo>
                  <a:pt x="6" y="0"/>
                  <a:pt x="0" y="7"/>
                  <a:pt x="0" y="15"/>
                </a:cubicBezTo>
                <a:cubicBezTo>
                  <a:pt x="0" y="30"/>
                  <a:pt x="0" y="30"/>
                  <a:pt x="0" y="30"/>
                </a:cubicBezTo>
                <a:cubicBezTo>
                  <a:pt x="0" y="37"/>
                  <a:pt x="3" y="42"/>
                  <a:pt x="9" y="45"/>
                </a:cubicBezTo>
                <a:cubicBezTo>
                  <a:pt x="4" y="58"/>
                  <a:pt x="2" y="65"/>
                  <a:pt x="2" y="65"/>
                </a:cubicBezTo>
                <a:cubicBezTo>
                  <a:pt x="35" y="46"/>
                  <a:pt x="35" y="46"/>
                  <a:pt x="35" y="46"/>
                </a:cubicBezTo>
                <a:cubicBezTo>
                  <a:pt x="50" y="46"/>
                  <a:pt x="50" y="46"/>
                  <a:pt x="50" y="46"/>
                </a:cubicBezTo>
                <a:cubicBezTo>
                  <a:pt x="58" y="46"/>
                  <a:pt x="64" y="39"/>
                  <a:pt x="64" y="30"/>
                </a:cubicBezTo>
                <a:cubicBezTo>
                  <a:pt x="64" y="15"/>
                  <a:pt x="64" y="15"/>
                  <a:pt x="64" y="15"/>
                </a:cubicBezTo>
                <a:cubicBezTo>
                  <a:pt x="64" y="7"/>
                  <a:pt x="58" y="0"/>
                  <a:pt x="50" y="0"/>
                </a:cubicBezTo>
                <a:close/>
                <a:moveTo>
                  <a:pt x="48" y="34"/>
                </a:moveTo>
                <a:cubicBezTo>
                  <a:pt x="14" y="34"/>
                  <a:pt x="14" y="34"/>
                  <a:pt x="14" y="34"/>
                </a:cubicBezTo>
                <a:cubicBezTo>
                  <a:pt x="13" y="34"/>
                  <a:pt x="12" y="32"/>
                  <a:pt x="12" y="31"/>
                </a:cubicBezTo>
                <a:cubicBezTo>
                  <a:pt x="12" y="30"/>
                  <a:pt x="13" y="28"/>
                  <a:pt x="14" y="28"/>
                </a:cubicBezTo>
                <a:cubicBezTo>
                  <a:pt x="48" y="28"/>
                  <a:pt x="48" y="28"/>
                  <a:pt x="48" y="28"/>
                </a:cubicBezTo>
                <a:cubicBezTo>
                  <a:pt x="49" y="28"/>
                  <a:pt x="50" y="30"/>
                  <a:pt x="50" y="31"/>
                </a:cubicBezTo>
                <a:cubicBezTo>
                  <a:pt x="50" y="32"/>
                  <a:pt x="49" y="34"/>
                  <a:pt x="48" y="34"/>
                </a:cubicBezTo>
                <a:close/>
                <a:moveTo>
                  <a:pt x="53" y="25"/>
                </a:moveTo>
                <a:cubicBezTo>
                  <a:pt x="14" y="25"/>
                  <a:pt x="14" y="25"/>
                  <a:pt x="14" y="25"/>
                </a:cubicBezTo>
                <a:cubicBezTo>
                  <a:pt x="13" y="25"/>
                  <a:pt x="12" y="24"/>
                  <a:pt x="12" y="22"/>
                </a:cubicBezTo>
                <a:cubicBezTo>
                  <a:pt x="12" y="21"/>
                  <a:pt x="13" y="20"/>
                  <a:pt x="14" y="20"/>
                </a:cubicBezTo>
                <a:cubicBezTo>
                  <a:pt x="53" y="20"/>
                  <a:pt x="53" y="20"/>
                  <a:pt x="53" y="20"/>
                </a:cubicBezTo>
                <a:cubicBezTo>
                  <a:pt x="54" y="20"/>
                  <a:pt x="55" y="21"/>
                  <a:pt x="55" y="22"/>
                </a:cubicBezTo>
                <a:cubicBezTo>
                  <a:pt x="55" y="24"/>
                  <a:pt x="54" y="25"/>
                  <a:pt x="53" y="25"/>
                </a:cubicBezTo>
                <a:close/>
                <a:moveTo>
                  <a:pt x="53" y="17"/>
                </a:moveTo>
                <a:cubicBezTo>
                  <a:pt x="14" y="17"/>
                  <a:pt x="14" y="17"/>
                  <a:pt x="14" y="17"/>
                </a:cubicBezTo>
                <a:cubicBezTo>
                  <a:pt x="13" y="17"/>
                  <a:pt x="12" y="15"/>
                  <a:pt x="12" y="14"/>
                </a:cubicBezTo>
                <a:cubicBezTo>
                  <a:pt x="12" y="13"/>
                  <a:pt x="13" y="11"/>
                  <a:pt x="14" y="11"/>
                </a:cubicBezTo>
                <a:cubicBezTo>
                  <a:pt x="53" y="11"/>
                  <a:pt x="53" y="11"/>
                  <a:pt x="53" y="11"/>
                </a:cubicBezTo>
                <a:cubicBezTo>
                  <a:pt x="54" y="11"/>
                  <a:pt x="55" y="13"/>
                  <a:pt x="55" y="14"/>
                </a:cubicBezTo>
                <a:cubicBezTo>
                  <a:pt x="55" y="15"/>
                  <a:pt x="54" y="17"/>
                  <a:pt x="53" y="1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49" name="Freeform 361"/>
          <p:cNvSpPr>
            <a:spLocks noEditPoints="1"/>
          </p:cNvSpPr>
          <p:nvPr/>
        </p:nvSpPr>
        <p:spPr bwMode="auto">
          <a:xfrm>
            <a:off x="9612125" y="784173"/>
            <a:ext cx="294183" cy="294181"/>
          </a:xfrm>
          <a:custGeom>
            <a:avLst/>
            <a:gdLst>
              <a:gd name="T0" fmla="*/ 37 w 62"/>
              <a:gd name="T1" fmla="*/ 6 h 62"/>
              <a:gd name="T2" fmla="*/ 35 w 62"/>
              <a:gd name="T3" fmla="*/ 7 h 62"/>
              <a:gd name="T4" fmla="*/ 7 w 62"/>
              <a:gd name="T5" fmla="*/ 36 h 62"/>
              <a:gd name="T6" fmla="*/ 2 w 62"/>
              <a:gd name="T7" fmla="*/ 41 h 62"/>
              <a:gd name="T8" fmla="*/ 2 w 62"/>
              <a:gd name="T9" fmla="*/ 48 h 62"/>
              <a:gd name="T10" fmla="*/ 14 w 62"/>
              <a:gd name="T11" fmla="*/ 60 h 62"/>
              <a:gd name="T12" fmla="*/ 21 w 62"/>
              <a:gd name="T13" fmla="*/ 60 h 62"/>
              <a:gd name="T14" fmla="*/ 27 w 62"/>
              <a:gd name="T15" fmla="*/ 55 h 62"/>
              <a:gd name="T16" fmla="*/ 55 w 62"/>
              <a:gd name="T17" fmla="*/ 27 h 62"/>
              <a:gd name="T18" fmla="*/ 56 w 62"/>
              <a:gd name="T19" fmla="*/ 25 h 62"/>
              <a:gd name="T20" fmla="*/ 43 w 62"/>
              <a:gd name="T21" fmla="*/ 18 h 62"/>
              <a:gd name="T22" fmla="*/ 37 w 62"/>
              <a:gd name="T23" fmla="*/ 6 h 62"/>
              <a:gd name="T24" fmla="*/ 5 w 62"/>
              <a:gd name="T25" fmla="*/ 44 h 62"/>
              <a:gd name="T26" fmla="*/ 5 w 62"/>
              <a:gd name="T27" fmla="*/ 41 h 62"/>
              <a:gd name="T28" fmla="*/ 33 w 62"/>
              <a:gd name="T29" fmla="*/ 14 h 62"/>
              <a:gd name="T30" fmla="*/ 36 w 62"/>
              <a:gd name="T31" fmla="*/ 14 h 62"/>
              <a:gd name="T32" fmla="*/ 36 w 62"/>
              <a:gd name="T33" fmla="*/ 17 h 62"/>
              <a:gd name="T34" fmla="*/ 9 w 62"/>
              <a:gd name="T35" fmla="*/ 44 h 62"/>
              <a:gd name="T36" fmla="*/ 5 w 62"/>
              <a:gd name="T37" fmla="*/ 44 h 62"/>
              <a:gd name="T38" fmla="*/ 12 w 62"/>
              <a:gd name="T39" fmla="*/ 50 h 62"/>
              <a:gd name="T40" fmla="*/ 11 w 62"/>
              <a:gd name="T41" fmla="*/ 47 h 62"/>
              <a:gd name="T42" fmla="*/ 32 w 62"/>
              <a:gd name="T43" fmla="*/ 26 h 62"/>
              <a:gd name="T44" fmla="*/ 35 w 62"/>
              <a:gd name="T45" fmla="*/ 27 h 62"/>
              <a:gd name="T46" fmla="*/ 35 w 62"/>
              <a:gd name="T47" fmla="*/ 30 h 62"/>
              <a:gd name="T48" fmla="*/ 15 w 62"/>
              <a:gd name="T49" fmla="*/ 50 h 62"/>
              <a:gd name="T50" fmla="*/ 12 w 62"/>
              <a:gd name="T51" fmla="*/ 50 h 62"/>
              <a:gd name="T52" fmla="*/ 48 w 62"/>
              <a:gd name="T53" fmla="*/ 26 h 62"/>
              <a:gd name="T54" fmla="*/ 48 w 62"/>
              <a:gd name="T55" fmla="*/ 29 h 62"/>
              <a:gd name="T56" fmla="*/ 21 w 62"/>
              <a:gd name="T57" fmla="*/ 56 h 62"/>
              <a:gd name="T58" fmla="*/ 18 w 62"/>
              <a:gd name="T59" fmla="*/ 56 h 62"/>
              <a:gd name="T60" fmla="*/ 18 w 62"/>
              <a:gd name="T61" fmla="*/ 53 h 62"/>
              <a:gd name="T62" fmla="*/ 45 w 62"/>
              <a:gd name="T63" fmla="*/ 26 h 62"/>
              <a:gd name="T64" fmla="*/ 48 w 62"/>
              <a:gd name="T65" fmla="*/ 26 h 62"/>
              <a:gd name="T66" fmla="*/ 55 w 62"/>
              <a:gd name="T67" fmla="*/ 1 h 62"/>
              <a:gd name="T68" fmla="*/ 41 w 62"/>
              <a:gd name="T69" fmla="*/ 4 h 62"/>
              <a:gd name="T70" fmla="*/ 40 w 62"/>
              <a:gd name="T71" fmla="*/ 4 h 62"/>
              <a:gd name="T72" fmla="*/ 38 w 62"/>
              <a:gd name="T73" fmla="*/ 5 h 62"/>
              <a:gd name="T74" fmla="*/ 45 w 62"/>
              <a:gd name="T75" fmla="*/ 16 h 62"/>
              <a:gd name="T76" fmla="*/ 58 w 62"/>
              <a:gd name="T77" fmla="*/ 23 h 62"/>
              <a:gd name="T78" fmla="*/ 58 w 62"/>
              <a:gd name="T79" fmla="*/ 23 h 62"/>
              <a:gd name="T80" fmla="*/ 58 w 62"/>
              <a:gd name="T81" fmla="*/ 22 h 62"/>
              <a:gd name="T82" fmla="*/ 61 w 62"/>
              <a:gd name="T83" fmla="*/ 7 h 62"/>
              <a:gd name="T84" fmla="*/ 55 w 62"/>
              <a:gd name="T85"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 h="62">
                <a:moveTo>
                  <a:pt x="37" y="6"/>
                </a:moveTo>
                <a:cubicBezTo>
                  <a:pt x="36" y="7"/>
                  <a:pt x="36" y="7"/>
                  <a:pt x="35" y="7"/>
                </a:cubicBezTo>
                <a:cubicBezTo>
                  <a:pt x="7" y="36"/>
                  <a:pt x="7" y="36"/>
                  <a:pt x="7" y="36"/>
                </a:cubicBezTo>
                <a:cubicBezTo>
                  <a:pt x="2" y="41"/>
                  <a:pt x="2" y="41"/>
                  <a:pt x="2" y="41"/>
                </a:cubicBezTo>
                <a:cubicBezTo>
                  <a:pt x="0" y="43"/>
                  <a:pt x="0" y="46"/>
                  <a:pt x="2" y="48"/>
                </a:cubicBezTo>
                <a:cubicBezTo>
                  <a:pt x="14" y="60"/>
                  <a:pt x="14" y="60"/>
                  <a:pt x="14" y="60"/>
                </a:cubicBezTo>
                <a:cubicBezTo>
                  <a:pt x="16" y="62"/>
                  <a:pt x="19" y="62"/>
                  <a:pt x="21" y="60"/>
                </a:cubicBezTo>
                <a:cubicBezTo>
                  <a:pt x="27" y="55"/>
                  <a:pt x="27" y="55"/>
                  <a:pt x="27" y="55"/>
                </a:cubicBezTo>
                <a:cubicBezTo>
                  <a:pt x="55" y="27"/>
                  <a:pt x="55" y="27"/>
                  <a:pt x="55" y="27"/>
                </a:cubicBezTo>
                <a:cubicBezTo>
                  <a:pt x="55" y="26"/>
                  <a:pt x="56" y="26"/>
                  <a:pt x="56" y="25"/>
                </a:cubicBezTo>
                <a:cubicBezTo>
                  <a:pt x="51" y="24"/>
                  <a:pt x="47" y="22"/>
                  <a:pt x="43" y="18"/>
                </a:cubicBezTo>
                <a:cubicBezTo>
                  <a:pt x="40" y="15"/>
                  <a:pt x="38" y="11"/>
                  <a:pt x="37" y="6"/>
                </a:cubicBezTo>
                <a:close/>
                <a:moveTo>
                  <a:pt x="5" y="44"/>
                </a:moveTo>
                <a:cubicBezTo>
                  <a:pt x="5" y="43"/>
                  <a:pt x="5" y="42"/>
                  <a:pt x="5" y="41"/>
                </a:cubicBezTo>
                <a:cubicBezTo>
                  <a:pt x="33" y="14"/>
                  <a:pt x="33" y="14"/>
                  <a:pt x="33" y="14"/>
                </a:cubicBezTo>
                <a:cubicBezTo>
                  <a:pt x="33" y="13"/>
                  <a:pt x="35" y="13"/>
                  <a:pt x="36" y="14"/>
                </a:cubicBezTo>
                <a:cubicBezTo>
                  <a:pt x="37" y="15"/>
                  <a:pt x="37" y="16"/>
                  <a:pt x="36" y="17"/>
                </a:cubicBezTo>
                <a:cubicBezTo>
                  <a:pt x="9" y="44"/>
                  <a:pt x="9" y="44"/>
                  <a:pt x="9" y="44"/>
                </a:cubicBezTo>
                <a:cubicBezTo>
                  <a:pt x="8" y="45"/>
                  <a:pt x="6" y="45"/>
                  <a:pt x="5" y="44"/>
                </a:cubicBezTo>
                <a:close/>
                <a:moveTo>
                  <a:pt x="12" y="50"/>
                </a:moveTo>
                <a:cubicBezTo>
                  <a:pt x="11" y="49"/>
                  <a:pt x="11" y="48"/>
                  <a:pt x="11" y="47"/>
                </a:cubicBezTo>
                <a:cubicBezTo>
                  <a:pt x="32" y="26"/>
                  <a:pt x="32" y="26"/>
                  <a:pt x="32" y="26"/>
                </a:cubicBezTo>
                <a:cubicBezTo>
                  <a:pt x="33" y="26"/>
                  <a:pt x="34" y="26"/>
                  <a:pt x="35" y="27"/>
                </a:cubicBezTo>
                <a:cubicBezTo>
                  <a:pt x="36" y="28"/>
                  <a:pt x="36" y="29"/>
                  <a:pt x="35" y="30"/>
                </a:cubicBezTo>
                <a:cubicBezTo>
                  <a:pt x="15" y="50"/>
                  <a:pt x="15" y="50"/>
                  <a:pt x="15" y="50"/>
                </a:cubicBezTo>
                <a:cubicBezTo>
                  <a:pt x="14" y="51"/>
                  <a:pt x="13" y="51"/>
                  <a:pt x="12" y="50"/>
                </a:cubicBezTo>
                <a:close/>
                <a:moveTo>
                  <a:pt x="48" y="26"/>
                </a:moveTo>
                <a:cubicBezTo>
                  <a:pt x="49" y="27"/>
                  <a:pt x="49" y="28"/>
                  <a:pt x="48" y="29"/>
                </a:cubicBezTo>
                <a:cubicBezTo>
                  <a:pt x="21" y="56"/>
                  <a:pt x="21" y="56"/>
                  <a:pt x="21" y="56"/>
                </a:cubicBezTo>
                <a:cubicBezTo>
                  <a:pt x="20" y="57"/>
                  <a:pt x="18" y="57"/>
                  <a:pt x="18" y="56"/>
                </a:cubicBezTo>
                <a:cubicBezTo>
                  <a:pt x="17" y="55"/>
                  <a:pt x="17" y="54"/>
                  <a:pt x="18" y="53"/>
                </a:cubicBezTo>
                <a:cubicBezTo>
                  <a:pt x="45" y="26"/>
                  <a:pt x="45" y="26"/>
                  <a:pt x="45" y="26"/>
                </a:cubicBezTo>
                <a:cubicBezTo>
                  <a:pt x="46" y="25"/>
                  <a:pt x="47" y="25"/>
                  <a:pt x="48" y="26"/>
                </a:cubicBezTo>
                <a:close/>
                <a:moveTo>
                  <a:pt x="55" y="1"/>
                </a:moveTo>
                <a:cubicBezTo>
                  <a:pt x="41" y="4"/>
                  <a:pt x="41" y="4"/>
                  <a:pt x="41" y="4"/>
                </a:cubicBezTo>
                <a:cubicBezTo>
                  <a:pt x="40" y="4"/>
                  <a:pt x="40" y="4"/>
                  <a:pt x="40" y="4"/>
                </a:cubicBezTo>
                <a:cubicBezTo>
                  <a:pt x="39" y="4"/>
                  <a:pt x="39" y="4"/>
                  <a:pt x="38" y="5"/>
                </a:cubicBezTo>
                <a:cubicBezTo>
                  <a:pt x="39" y="9"/>
                  <a:pt x="42" y="13"/>
                  <a:pt x="45" y="16"/>
                </a:cubicBezTo>
                <a:cubicBezTo>
                  <a:pt x="48" y="20"/>
                  <a:pt x="53" y="22"/>
                  <a:pt x="58" y="23"/>
                </a:cubicBezTo>
                <a:cubicBezTo>
                  <a:pt x="58" y="23"/>
                  <a:pt x="58" y="23"/>
                  <a:pt x="58" y="23"/>
                </a:cubicBezTo>
                <a:cubicBezTo>
                  <a:pt x="58" y="22"/>
                  <a:pt x="58" y="22"/>
                  <a:pt x="58" y="22"/>
                </a:cubicBezTo>
                <a:cubicBezTo>
                  <a:pt x="61" y="7"/>
                  <a:pt x="61" y="7"/>
                  <a:pt x="61" y="7"/>
                </a:cubicBezTo>
                <a:cubicBezTo>
                  <a:pt x="62" y="3"/>
                  <a:pt x="59" y="0"/>
                  <a:pt x="55"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50" name="Freeform 362"/>
          <p:cNvSpPr>
            <a:spLocks/>
          </p:cNvSpPr>
          <p:nvPr/>
        </p:nvSpPr>
        <p:spPr bwMode="auto">
          <a:xfrm>
            <a:off x="10104927" y="2232597"/>
            <a:ext cx="262328" cy="266075"/>
          </a:xfrm>
          <a:custGeom>
            <a:avLst/>
            <a:gdLst>
              <a:gd name="T0" fmla="*/ 53 w 55"/>
              <a:gd name="T1" fmla="*/ 48 h 56"/>
              <a:gd name="T2" fmla="*/ 10 w 55"/>
              <a:gd name="T3" fmla="*/ 48 h 56"/>
              <a:gd name="T4" fmla="*/ 10 w 55"/>
              <a:gd name="T5" fmla="*/ 3 h 56"/>
              <a:gd name="T6" fmla="*/ 7 w 55"/>
              <a:gd name="T7" fmla="*/ 3 h 56"/>
              <a:gd name="T8" fmla="*/ 7 w 55"/>
              <a:gd name="T9" fmla="*/ 48 h 56"/>
              <a:gd name="T10" fmla="*/ 2 w 55"/>
              <a:gd name="T11" fmla="*/ 48 h 56"/>
              <a:gd name="T12" fmla="*/ 2 w 55"/>
              <a:gd name="T13" fmla="*/ 52 h 56"/>
              <a:gd name="T14" fmla="*/ 7 w 55"/>
              <a:gd name="T15" fmla="*/ 52 h 56"/>
              <a:gd name="T16" fmla="*/ 7 w 55"/>
              <a:gd name="T17" fmla="*/ 54 h 56"/>
              <a:gd name="T18" fmla="*/ 10 w 55"/>
              <a:gd name="T19" fmla="*/ 54 h 56"/>
              <a:gd name="T20" fmla="*/ 10 w 55"/>
              <a:gd name="T21" fmla="*/ 52 h 56"/>
              <a:gd name="T22" fmla="*/ 53 w 55"/>
              <a:gd name="T23" fmla="*/ 52 h 56"/>
              <a:gd name="T24" fmla="*/ 53 w 55"/>
              <a:gd name="T25"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6">
                <a:moveTo>
                  <a:pt x="53" y="48"/>
                </a:moveTo>
                <a:cubicBezTo>
                  <a:pt x="39" y="48"/>
                  <a:pt x="25" y="48"/>
                  <a:pt x="10" y="48"/>
                </a:cubicBezTo>
                <a:cubicBezTo>
                  <a:pt x="10" y="33"/>
                  <a:pt x="10" y="18"/>
                  <a:pt x="10" y="3"/>
                </a:cubicBezTo>
                <a:cubicBezTo>
                  <a:pt x="10" y="0"/>
                  <a:pt x="7" y="0"/>
                  <a:pt x="7" y="3"/>
                </a:cubicBezTo>
                <a:cubicBezTo>
                  <a:pt x="7" y="18"/>
                  <a:pt x="7" y="33"/>
                  <a:pt x="7" y="48"/>
                </a:cubicBezTo>
                <a:cubicBezTo>
                  <a:pt x="5" y="48"/>
                  <a:pt x="4" y="48"/>
                  <a:pt x="2" y="48"/>
                </a:cubicBezTo>
                <a:cubicBezTo>
                  <a:pt x="0" y="48"/>
                  <a:pt x="0" y="52"/>
                  <a:pt x="2" y="52"/>
                </a:cubicBezTo>
                <a:cubicBezTo>
                  <a:pt x="4" y="52"/>
                  <a:pt x="5" y="52"/>
                  <a:pt x="7" y="52"/>
                </a:cubicBezTo>
                <a:cubicBezTo>
                  <a:pt x="7" y="52"/>
                  <a:pt x="7" y="53"/>
                  <a:pt x="7" y="54"/>
                </a:cubicBezTo>
                <a:cubicBezTo>
                  <a:pt x="7" y="56"/>
                  <a:pt x="10" y="56"/>
                  <a:pt x="10" y="54"/>
                </a:cubicBezTo>
                <a:cubicBezTo>
                  <a:pt x="10" y="53"/>
                  <a:pt x="10" y="52"/>
                  <a:pt x="10" y="52"/>
                </a:cubicBezTo>
                <a:cubicBezTo>
                  <a:pt x="25" y="52"/>
                  <a:pt x="39" y="52"/>
                  <a:pt x="53" y="52"/>
                </a:cubicBezTo>
                <a:cubicBezTo>
                  <a:pt x="55" y="52"/>
                  <a:pt x="55" y="48"/>
                  <a:pt x="53" y="4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51" name="Freeform 363"/>
          <p:cNvSpPr>
            <a:spLocks/>
          </p:cNvSpPr>
          <p:nvPr/>
        </p:nvSpPr>
        <p:spPr bwMode="auto">
          <a:xfrm>
            <a:off x="10148023" y="2247587"/>
            <a:ext cx="222979" cy="198620"/>
          </a:xfrm>
          <a:custGeom>
            <a:avLst/>
            <a:gdLst>
              <a:gd name="T0" fmla="*/ 46 w 47"/>
              <a:gd name="T1" fmla="*/ 4 h 42"/>
              <a:gd name="T2" fmla="*/ 44 w 47"/>
              <a:gd name="T3" fmla="*/ 3 h 42"/>
              <a:gd name="T4" fmla="*/ 43 w 47"/>
              <a:gd name="T5" fmla="*/ 3 h 42"/>
              <a:gd name="T6" fmla="*/ 41 w 47"/>
              <a:gd name="T7" fmla="*/ 2 h 42"/>
              <a:gd name="T8" fmla="*/ 34 w 47"/>
              <a:gd name="T9" fmla="*/ 1 h 42"/>
              <a:gd name="T10" fmla="*/ 30 w 47"/>
              <a:gd name="T11" fmla="*/ 3 h 42"/>
              <a:gd name="T12" fmla="*/ 32 w 47"/>
              <a:gd name="T13" fmla="*/ 7 h 42"/>
              <a:gd name="T14" fmla="*/ 22 w 47"/>
              <a:gd name="T15" fmla="*/ 18 h 42"/>
              <a:gd name="T16" fmla="*/ 6 w 47"/>
              <a:gd name="T17" fmla="*/ 32 h 42"/>
              <a:gd name="T18" fmla="*/ 8 w 47"/>
              <a:gd name="T19" fmla="*/ 41 h 42"/>
              <a:gd name="T20" fmla="*/ 28 w 47"/>
              <a:gd name="T21" fmla="*/ 26 h 42"/>
              <a:gd name="T22" fmla="*/ 39 w 47"/>
              <a:gd name="T23" fmla="*/ 13 h 42"/>
              <a:gd name="T24" fmla="*/ 38 w 47"/>
              <a:gd name="T25" fmla="*/ 14 h 42"/>
              <a:gd name="T26" fmla="*/ 41 w 47"/>
              <a:gd name="T27" fmla="*/ 18 h 42"/>
              <a:gd name="T28" fmla="*/ 41 w 47"/>
              <a:gd name="T29" fmla="*/ 18 h 42"/>
              <a:gd name="T30" fmla="*/ 44 w 47"/>
              <a:gd name="T31" fmla="*/ 16 h 42"/>
              <a:gd name="T32" fmla="*/ 46 w 47"/>
              <a:gd name="T33" fmla="*/ 6 h 42"/>
              <a:gd name="T34" fmla="*/ 46 w 47"/>
              <a:gd name="T35"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2">
                <a:moveTo>
                  <a:pt x="46" y="4"/>
                </a:moveTo>
                <a:cubicBezTo>
                  <a:pt x="46" y="3"/>
                  <a:pt x="45" y="3"/>
                  <a:pt x="44" y="3"/>
                </a:cubicBezTo>
                <a:cubicBezTo>
                  <a:pt x="43" y="3"/>
                  <a:pt x="43" y="3"/>
                  <a:pt x="43" y="3"/>
                </a:cubicBezTo>
                <a:cubicBezTo>
                  <a:pt x="42" y="2"/>
                  <a:pt x="42" y="2"/>
                  <a:pt x="41" y="2"/>
                </a:cubicBezTo>
                <a:cubicBezTo>
                  <a:pt x="34" y="1"/>
                  <a:pt x="34" y="1"/>
                  <a:pt x="34" y="1"/>
                </a:cubicBezTo>
                <a:cubicBezTo>
                  <a:pt x="32" y="0"/>
                  <a:pt x="30" y="1"/>
                  <a:pt x="30" y="3"/>
                </a:cubicBezTo>
                <a:cubicBezTo>
                  <a:pt x="30" y="5"/>
                  <a:pt x="31" y="6"/>
                  <a:pt x="32" y="7"/>
                </a:cubicBezTo>
                <a:cubicBezTo>
                  <a:pt x="28" y="10"/>
                  <a:pt x="25" y="13"/>
                  <a:pt x="22" y="18"/>
                </a:cubicBezTo>
                <a:cubicBezTo>
                  <a:pt x="18" y="25"/>
                  <a:pt x="14" y="30"/>
                  <a:pt x="6" y="32"/>
                </a:cubicBezTo>
                <a:cubicBezTo>
                  <a:pt x="0" y="34"/>
                  <a:pt x="2" y="42"/>
                  <a:pt x="8" y="41"/>
                </a:cubicBezTo>
                <a:cubicBezTo>
                  <a:pt x="17" y="39"/>
                  <a:pt x="23" y="34"/>
                  <a:pt x="28" y="26"/>
                </a:cubicBezTo>
                <a:cubicBezTo>
                  <a:pt x="31" y="21"/>
                  <a:pt x="34" y="16"/>
                  <a:pt x="39" y="13"/>
                </a:cubicBezTo>
                <a:cubicBezTo>
                  <a:pt x="38" y="14"/>
                  <a:pt x="38" y="14"/>
                  <a:pt x="38" y="14"/>
                </a:cubicBezTo>
                <a:cubicBezTo>
                  <a:pt x="38" y="16"/>
                  <a:pt x="39" y="18"/>
                  <a:pt x="41" y="18"/>
                </a:cubicBezTo>
                <a:cubicBezTo>
                  <a:pt x="41" y="18"/>
                  <a:pt x="41" y="18"/>
                  <a:pt x="41" y="18"/>
                </a:cubicBezTo>
                <a:cubicBezTo>
                  <a:pt x="43" y="18"/>
                  <a:pt x="44" y="17"/>
                  <a:pt x="44" y="16"/>
                </a:cubicBezTo>
                <a:cubicBezTo>
                  <a:pt x="46" y="6"/>
                  <a:pt x="46" y="6"/>
                  <a:pt x="46" y="6"/>
                </a:cubicBezTo>
                <a:cubicBezTo>
                  <a:pt x="47" y="6"/>
                  <a:pt x="46" y="5"/>
                  <a:pt x="46" y="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52" name="Freeform 364"/>
          <p:cNvSpPr>
            <a:spLocks noEditPoints="1"/>
          </p:cNvSpPr>
          <p:nvPr/>
        </p:nvSpPr>
        <p:spPr bwMode="auto">
          <a:xfrm>
            <a:off x="8036285" y="1468099"/>
            <a:ext cx="307298" cy="104931"/>
          </a:xfrm>
          <a:custGeom>
            <a:avLst/>
            <a:gdLst>
              <a:gd name="T0" fmla="*/ 64 w 65"/>
              <a:gd name="T1" fmla="*/ 19 h 22"/>
              <a:gd name="T2" fmla="*/ 60 w 65"/>
              <a:gd name="T3" fmla="*/ 4 h 22"/>
              <a:gd name="T4" fmla="*/ 55 w 65"/>
              <a:gd name="T5" fmla="*/ 0 h 22"/>
              <a:gd name="T6" fmla="*/ 9 w 65"/>
              <a:gd name="T7" fmla="*/ 0 h 22"/>
              <a:gd name="T8" fmla="*/ 4 w 65"/>
              <a:gd name="T9" fmla="*/ 4 h 22"/>
              <a:gd name="T10" fmla="*/ 0 w 65"/>
              <a:gd name="T11" fmla="*/ 18 h 22"/>
              <a:gd name="T12" fmla="*/ 3 w 65"/>
              <a:gd name="T13" fmla="*/ 22 h 22"/>
              <a:gd name="T14" fmla="*/ 61 w 65"/>
              <a:gd name="T15" fmla="*/ 22 h 22"/>
              <a:gd name="T16" fmla="*/ 64 w 65"/>
              <a:gd name="T17" fmla="*/ 19 h 22"/>
              <a:gd name="T18" fmla="*/ 56 w 65"/>
              <a:gd name="T19" fmla="*/ 20 h 22"/>
              <a:gd name="T20" fmla="*/ 9 w 65"/>
              <a:gd name="T21" fmla="*/ 20 h 22"/>
              <a:gd name="T22" fmla="*/ 6 w 65"/>
              <a:gd name="T23" fmla="*/ 17 h 22"/>
              <a:gd name="T24" fmla="*/ 6 w 65"/>
              <a:gd name="T25" fmla="*/ 16 h 22"/>
              <a:gd name="T26" fmla="*/ 9 w 65"/>
              <a:gd name="T27" fmla="*/ 7 h 22"/>
              <a:gd name="T28" fmla="*/ 14 w 65"/>
              <a:gd name="T29" fmla="*/ 3 h 22"/>
              <a:gd name="T30" fmla="*/ 51 w 65"/>
              <a:gd name="T31" fmla="*/ 3 h 22"/>
              <a:gd name="T32" fmla="*/ 56 w 65"/>
              <a:gd name="T33" fmla="*/ 7 h 22"/>
              <a:gd name="T34" fmla="*/ 59 w 65"/>
              <a:gd name="T35" fmla="*/ 16 h 22"/>
              <a:gd name="T36" fmla="*/ 59 w 65"/>
              <a:gd name="T37" fmla="*/ 17 h 22"/>
              <a:gd name="T38" fmla="*/ 56 w 65"/>
              <a:gd name="T3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22">
                <a:moveTo>
                  <a:pt x="64" y="19"/>
                </a:moveTo>
                <a:cubicBezTo>
                  <a:pt x="60" y="4"/>
                  <a:pt x="60" y="4"/>
                  <a:pt x="60" y="4"/>
                </a:cubicBezTo>
                <a:cubicBezTo>
                  <a:pt x="59" y="2"/>
                  <a:pt x="57" y="0"/>
                  <a:pt x="55" y="0"/>
                </a:cubicBezTo>
                <a:cubicBezTo>
                  <a:pt x="9" y="0"/>
                  <a:pt x="9" y="0"/>
                  <a:pt x="9" y="0"/>
                </a:cubicBezTo>
                <a:cubicBezTo>
                  <a:pt x="7" y="0"/>
                  <a:pt x="5" y="2"/>
                  <a:pt x="4" y="4"/>
                </a:cubicBezTo>
                <a:cubicBezTo>
                  <a:pt x="0" y="18"/>
                  <a:pt x="0" y="18"/>
                  <a:pt x="0" y="18"/>
                </a:cubicBezTo>
                <a:cubicBezTo>
                  <a:pt x="0" y="21"/>
                  <a:pt x="1" y="22"/>
                  <a:pt x="3" y="22"/>
                </a:cubicBezTo>
                <a:cubicBezTo>
                  <a:pt x="61" y="22"/>
                  <a:pt x="61" y="22"/>
                  <a:pt x="61" y="22"/>
                </a:cubicBezTo>
                <a:cubicBezTo>
                  <a:pt x="63" y="22"/>
                  <a:pt x="65" y="21"/>
                  <a:pt x="64" y="19"/>
                </a:cubicBezTo>
                <a:close/>
                <a:moveTo>
                  <a:pt x="56" y="20"/>
                </a:moveTo>
                <a:cubicBezTo>
                  <a:pt x="9" y="20"/>
                  <a:pt x="9" y="20"/>
                  <a:pt x="9" y="20"/>
                </a:cubicBezTo>
                <a:cubicBezTo>
                  <a:pt x="7" y="20"/>
                  <a:pt x="6" y="19"/>
                  <a:pt x="6" y="17"/>
                </a:cubicBezTo>
                <a:cubicBezTo>
                  <a:pt x="6" y="16"/>
                  <a:pt x="6" y="16"/>
                  <a:pt x="6" y="16"/>
                </a:cubicBezTo>
                <a:cubicBezTo>
                  <a:pt x="9" y="7"/>
                  <a:pt x="9" y="7"/>
                  <a:pt x="9" y="7"/>
                </a:cubicBezTo>
                <a:cubicBezTo>
                  <a:pt x="9" y="4"/>
                  <a:pt x="12" y="3"/>
                  <a:pt x="14" y="3"/>
                </a:cubicBezTo>
                <a:cubicBezTo>
                  <a:pt x="51" y="3"/>
                  <a:pt x="51" y="3"/>
                  <a:pt x="51" y="3"/>
                </a:cubicBezTo>
                <a:cubicBezTo>
                  <a:pt x="53" y="3"/>
                  <a:pt x="55" y="4"/>
                  <a:pt x="56" y="7"/>
                </a:cubicBezTo>
                <a:cubicBezTo>
                  <a:pt x="59" y="16"/>
                  <a:pt x="59" y="16"/>
                  <a:pt x="59" y="16"/>
                </a:cubicBezTo>
                <a:cubicBezTo>
                  <a:pt x="59" y="16"/>
                  <a:pt x="59" y="17"/>
                  <a:pt x="59" y="17"/>
                </a:cubicBezTo>
                <a:cubicBezTo>
                  <a:pt x="59" y="19"/>
                  <a:pt x="58" y="20"/>
                  <a:pt x="56" y="2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53" name="Freeform 365"/>
          <p:cNvSpPr>
            <a:spLocks noEditPoints="1"/>
          </p:cNvSpPr>
          <p:nvPr/>
        </p:nvSpPr>
        <p:spPr bwMode="auto">
          <a:xfrm>
            <a:off x="8064390" y="1483089"/>
            <a:ext cx="251085" cy="74951"/>
          </a:xfrm>
          <a:custGeom>
            <a:avLst/>
            <a:gdLst>
              <a:gd name="T0" fmla="*/ 45 w 53"/>
              <a:gd name="T1" fmla="*/ 0 h 16"/>
              <a:gd name="T2" fmla="*/ 8 w 53"/>
              <a:gd name="T3" fmla="*/ 0 h 16"/>
              <a:gd name="T4" fmla="*/ 3 w 53"/>
              <a:gd name="T5" fmla="*/ 4 h 16"/>
              <a:gd name="T6" fmla="*/ 0 w 53"/>
              <a:gd name="T7" fmla="*/ 13 h 16"/>
              <a:gd name="T8" fmla="*/ 0 w 53"/>
              <a:gd name="T9" fmla="*/ 14 h 16"/>
              <a:gd name="T10" fmla="*/ 3 w 53"/>
              <a:gd name="T11" fmla="*/ 16 h 16"/>
              <a:gd name="T12" fmla="*/ 50 w 53"/>
              <a:gd name="T13" fmla="*/ 16 h 16"/>
              <a:gd name="T14" fmla="*/ 53 w 53"/>
              <a:gd name="T15" fmla="*/ 14 h 16"/>
              <a:gd name="T16" fmla="*/ 53 w 53"/>
              <a:gd name="T17" fmla="*/ 13 h 16"/>
              <a:gd name="T18" fmla="*/ 50 w 53"/>
              <a:gd name="T19" fmla="*/ 4 h 16"/>
              <a:gd name="T20" fmla="*/ 45 w 53"/>
              <a:gd name="T21" fmla="*/ 0 h 16"/>
              <a:gd name="T22" fmla="*/ 31 w 53"/>
              <a:gd name="T23" fmla="*/ 14 h 16"/>
              <a:gd name="T24" fmla="*/ 22 w 53"/>
              <a:gd name="T25" fmla="*/ 14 h 16"/>
              <a:gd name="T26" fmla="*/ 20 w 53"/>
              <a:gd name="T27" fmla="*/ 13 h 16"/>
              <a:gd name="T28" fmla="*/ 20 w 53"/>
              <a:gd name="T29" fmla="*/ 12 h 16"/>
              <a:gd name="T30" fmla="*/ 21 w 53"/>
              <a:gd name="T31" fmla="*/ 11 h 16"/>
              <a:gd name="T32" fmla="*/ 23 w 53"/>
              <a:gd name="T33" fmla="*/ 10 h 16"/>
              <a:gd name="T34" fmla="*/ 29 w 53"/>
              <a:gd name="T35" fmla="*/ 10 h 16"/>
              <a:gd name="T36" fmla="*/ 32 w 53"/>
              <a:gd name="T37" fmla="*/ 11 h 16"/>
              <a:gd name="T38" fmla="*/ 32 w 53"/>
              <a:gd name="T39" fmla="*/ 12 h 16"/>
              <a:gd name="T40" fmla="*/ 32 w 53"/>
              <a:gd name="T41" fmla="*/ 12 h 16"/>
              <a:gd name="T42" fmla="*/ 32 w 53"/>
              <a:gd name="T43" fmla="*/ 12 h 16"/>
              <a:gd name="T44" fmla="*/ 32 w 53"/>
              <a:gd name="T45" fmla="*/ 13 h 16"/>
              <a:gd name="T46" fmla="*/ 31 w 53"/>
              <a:gd name="T4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6">
                <a:moveTo>
                  <a:pt x="45" y="0"/>
                </a:moveTo>
                <a:cubicBezTo>
                  <a:pt x="8" y="0"/>
                  <a:pt x="8" y="0"/>
                  <a:pt x="8" y="0"/>
                </a:cubicBezTo>
                <a:cubicBezTo>
                  <a:pt x="6" y="0"/>
                  <a:pt x="4" y="2"/>
                  <a:pt x="3" y="4"/>
                </a:cubicBezTo>
                <a:cubicBezTo>
                  <a:pt x="0" y="13"/>
                  <a:pt x="0" y="13"/>
                  <a:pt x="0" y="13"/>
                </a:cubicBezTo>
                <a:cubicBezTo>
                  <a:pt x="0" y="14"/>
                  <a:pt x="0" y="14"/>
                  <a:pt x="0" y="14"/>
                </a:cubicBezTo>
                <a:cubicBezTo>
                  <a:pt x="0" y="15"/>
                  <a:pt x="1" y="16"/>
                  <a:pt x="3" y="16"/>
                </a:cubicBezTo>
                <a:cubicBezTo>
                  <a:pt x="50" y="16"/>
                  <a:pt x="50" y="16"/>
                  <a:pt x="50" y="16"/>
                </a:cubicBezTo>
                <a:cubicBezTo>
                  <a:pt x="52" y="16"/>
                  <a:pt x="53" y="15"/>
                  <a:pt x="53" y="14"/>
                </a:cubicBezTo>
                <a:cubicBezTo>
                  <a:pt x="53" y="13"/>
                  <a:pt x="53" y="13"/>
                  <a:pt x="53" y="13"/>
                </a:cubicBezTo>
                <a:cubicBezTo>
                  <a:pt x="50" y="4"/>
                  <a:pt x="50" y="4"/>
                  <a:pt x="50" y="4"/>
                </a:cubicBezTo>
                <a:cubicBezTo>
                  <a:pt x="49" y="2"/>
                  <a:pt x="47" y="0"/>
                  <a:pt x="45" y="0"/>
                </a:cubicBezTo>
                <a:close/>
                <a:moveTo>
                  <a:pt x="31" y="14"/>
                </a:moveTo>
                <a:cubicBezTo>
                  <a:pt x="22" y="14"/>
                  <a:pt x="22" y="14"/>
                  <a:pt x="22" y="14"/>
                </a:cubicBezTo>
                <a:cubicBezTo>
                  <a:pt x="21" y="14"/>
                  <a:pt x="20" y="14"/>
                  <a:pt x="20" y="13"/>
                </a:cubicBezTo>
                <a:cubicBezTo>
                  <a:pt x="20" y="12"/>
                  <a:pt x="20" y="12"/>
                  <a:pt x="20" y="12"/>
                </a:cubicBezTo>
                <a:cubicBezTo>
                  <a:pt x="21" y="11"/>
                  <a:pt x="21" y="11"/>
                  <a:pt x="21" y="11"/>
                </a:cubicBezTo>
                <a:cubicBezTo>
                  <a:pt x="21" y="11"/>
                  <a:pt x="22" y="10"/>
                  <a:pt x="23" y="10"/>
                </a:cubicBezTo>
                <a:cubicBezTo>
                  <a:pt x="29" y="10"/>
                  <a:pt x="29" y="10"/>
                  <a:pt x="29" y="10"/>
                </a:cubicBezTo>
                <a:cubicBezTo>
                  <a:pt x="30" y="10"/>
                  <a:pt x="31" y="11"/>
                  <a:pt x="32" y="11"/>
                </a:cubicBezTo>
                <a:cubicBezTo>
                  <a:pt x="32" y="12"/>
                  <a:pt x="32" y="12"/>
                  <a:pt x="32" y="12"/>
                </a:cubicBezTo>
                <a:cubicBezTo>
                  <a:pt x="32" y="12"/>
                  <a:pt x="32" y="12"/>
                  <a:pt x="32" y="12"/>
                </a:cubicBezTo>
                <a:cubicBezTo>
                  <a:pt x="32" y="12"/>
                  <a:pt x="32" y="12"/>
                  <a:pt x="32" y="12"/>
                </a:cubicBezTo>
                <a:cubicBezTo>
                  <a:pt x="32" y="13"/>
                  <a:pt x="32" y="13"/>
                  <a:pt x="32" y="13"/>
                </a:cubicBezTo>
                <a:cubicBezTo>
                  <a:pt x="32" y="14"/>
                  <a:pt x="31" y="14"/>
                  <a:pt x="31" y="1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54" name="Freeform 366"/>
          <p:cNvSpPr>
            <a:spLocks/>
          </p:cNvSpPr>
          <p:nvPr/>
        </p:nvSpPr>
        <p:spPr bwMode="auto">
          <a:xfrm>
            <a:off x="8163701" y="1529934"/>
            <a:ext cx="52466" cy="18738"/>
          </a:xfrm>
          <a:custGeom>
            <a:avLst/>
            <a:gdLst>
              <a:gd name="T0" fmla="*/ 8 w 11"/>
              <a:gd name="T1" fmla="*/ 0 h 4"/>
              <a:gd name="T2" fmla="*/ 2 w 11"/>
              <a:gd name="T3" fmla="*/ 0 h 4"/>
              <a:gd name="T4" fmla="*/ 2 w 11"/>
              <a:gd name="T5" fmla="*/ 0 h 4"/>
              <a:gd name="T6" fmla="*/ 0 w 11"/>
              <a:gd name="T7" fmla="*/ 2 h 4"/>
              <a:gd name="T8" fmla="*/ 0 w 11"/>
              <a:gd name="T9" fmla="*/ 3 h 4"/>
              <a:gd name="T10" fmla="*/ 0 w 11"/>
              <a:gd name="T11" fmla="*/ 3 h 4"/>
              <a:gd name="T12" fmla="*/ 1 w 11"/>
              <a:gd name="T13" fmla="*/ 4 h 4"/>
              <a:gd name="T14" fmla="*/ 10 w 11"/>
              <a:gd name="T15" fmla="*/ 4 h 4"/>
              <a:gd name="T16" fmla="*/ 11 w 11"/>
              <a:gd name="T17" fmla="*/ 3 h 4"/>
              <a:gd name="T18" fmla="*/ 11 w 11"/>
              <a:gd name="T19" fmla="*/ 3 h 4"/>
              <a:gd name="T20" fmla="*/ 10 w 11"/>
              <a:gd name="T21" fmla="*/ 2 h 4"/>
              <a:gd name="T22" fmla="*/ 8 w 11"/>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4">
                <a:moveTo>
                  <a:pt x="8" y="0"/>
                </a:moveTo>
                <a:cubicBezTo>
                  <a:pt x="2" y="0"/>
                  <a:pt x="2" y="0"/>
                  <a:pt x="2" y="0"/>
                </a:cubicBezTo>
                <a:cubicBezTo>
                  <a:pt x="2" y="0"/>
                  <a:pt x="2" y="0"/>
                  <a:pt x="2" y="0"/>
                </a:cubicBezTo>
                <a:cubicBezTo>
                  <a:pt x="1" y="0"/>
                  <a:pt x="0" y="1"/>
                  <a:pt x="0" y="2"/>
                </a:cubicBezTo>
                <a:cubicBezTo>
                  <a:pt x="0" y="3"/>
                  <a:pt x="0" y="3"/>
                  <a:pt x="0" y="3"/>
                </a:cubicBezTo>
                <a:cubicBezTo>
                  <a:pt x="0" y="3"/>
                  <a:pt x="0" y="3"/>
                  <a:pt x="0" y="3"/>
                </a:cubicBezTo>
                <a:cubicBezTo>
                  <a:pt x="0" y="3"/>
                  <a:pt x="0" y="4"/>
                  <a:pt x="1" y="4"/>
                </a:cubicBezTo>
                <a:cubicBezTo>
                  <a:pt x="10" y="4"/>
                  <a:pt x="10" y="4"/>
                  <a:pt x="10" y="4"/>
                </a:cubicBezTo>
                <a:cubicBezTo>
                  <a:pt x="10" y="4"/>
                  <a:pt x="11" y="3"/>
                  <a:pt x="11" y="3"/>
                </a:cubicBezTo>
                <a:cubicBezTo>
                  <a:pt x="11" y="3"/>
                  <a:pt x="11" y="3"/>
                  <a:pt x="11" y="3"/>
                </a:cubicBezTo>
                <a:cubicBezTo>
                  <a:pt x="10" y="2"/>
                  <a:pt x="10" y="2"/>
                  <a:pt x="10" y="2"/>
                </a:cubicBezTo>
                <a:cubicBezTo>
                  <a:pt x="10" y="1"/>
                  <a:pt x="9" y="0"/>
                  <a:pt x="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55" name="Freeform 367"/>
          <p:cNvSpPr>
            <a:spLocks noEditPoints="1"/>
          </p:cNvSpPr>
          <p:nvPr/>
        </p:nvSpPr>
        <p:spPr bwMode="auto">
          <a:xfrm>
            <a:off x="8064390" y="1297586"/>
            <a:ext cx="251085" cy="166765"/>
          </a:xfrm>
          <a:custGeom>
            <a:avLst/>
            <a:gdLst>
              <a:gd name="T0" fmla="*/ 0 w 134"/>
              <a:gd name="T1" fmla="*/ 0 h 89"/>
              <a:gd name="T2" fmla="*/ 0 w 134"/>
              <a:gd name="T3" fmla="*/ 89 h 89"/>
              <a:gd name="T4" fmla="*/ 134 w 134"/>
              <a:gd name="T5" fmla="*/ 89 h 89"/>
              <a:gd name="T6" fmla="*/ 134 w 134"/>
              <a:gd name="T7" fmla="*/ 0 h 89"/>
              <a:gd name="T8" fmla="*/ 0 w 134"/>
              <a:gd name="T9" fmla="*/ 0 h 89"/>
              <a:gd name="T10" fmla="*/ 121 w 134"/>
              <a:gd name="T11" fmla="*/ 79 h 89"/>
              <a:gd name="T12" fmla="*/ 10 w 134"/>
              <a:gd name="T13" fmla="*/ 79 h 89"/>
              <a:gd name="T14" fmla="*/ 10 w 134"/>
              <a:gd name="T15" fmla="*/ 13 h 89"/>
              <a:gd name="T16" fmla="*/ 121 w 134"/>
              <a:gd name="T17" fmla="*/ 13 h 89"/>
              <a:gd name="T18" fmla="*/ 121 w 134"/>
              <a:gd name="T19"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89">
                <a:moveTo>
                  <a:pt x="0" y="0"/>
                </a:moveTo>
                <a:lnTo>
                  <a:pt x="0" y="89"/>
                </a:lnTo>
                <a:lnTo>
                  <a:pt x="134" y="89"/>
                </a:lnTo>
                <a:lnTo>
                  <a:pt x="134" y="0"/>
                </a:lnTo>
                <a:lnTo>
                  <a:pt x="0" y="0"/>
                </a:lnTo>
                <a:close/>
                <a:moveTo>
                  <a:pt x="121" y="79"/>
                </a:moveTo>
                <a:lnTo>
                  <a:pt x="10" y="79"/>
                </a:lnTo>
                <a:lnTo>
                  <a:pt x="10" y="13"/>
                </a:lnTo>
                <a:lnTo>
                  <a:pt x="121" y="13"/>
                </a:lnTo>
                <a:lnTo>
                  <a:pt x="121" y="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56" name="Freeform 368"/>
          <p:cNvSpPr>
            <a:spLocks/>
          </p:cNvSpPr>
          <p:nvPr/>
        </p:nvSpPr>
        <p:spPr bwMode="auto">
          <a:xfrm>
            <a:off x="10091810" y="1734174"/>
            <a:ext cx="228600" cy="284813"/>
          </a:xfrm>
          <a:custGeom>
            <a:avLst/>
            <a:gdLst>
              <a:gd name="T0" fmla="*/ 48 w 48"/>
              <a:gd name="T1" fmla="*/ 56 h 60"/>
              <a:gd name="T2" fmla="*/ 48 w 48"/>
              <a:gd name="T3" fmla="*/ 56 h 60"/>
              <a:gd name="T4" fmla="*/ 30 w 48"/>
              <a:gd name="T5" fmla="*/ 53 h 60"/>
              <a:gd name="T6" fmla="*/ 5 w 48"/>
              <a:gd name="T7" fmla="*/ 18 h 60"/>
              <a:gd name="T8" fmla="*/ 8 w 48"/>
              <a:gd name="T9" fmla="*/ 0 h 60"/>
            </a:gdLst>
            <a:ahLst/>
            <a:cxnLst>
              <a:cxn ang="0">
                <a:pos x="T0" y="T1"/>
              </a:cxn>
              <a:cxn ang="0">
                <a:pos x="T2" y="T3"/>
              </a:cxn>
              <a:cxn ang="0">
                <a:pos x="T4" y="T5"/>
              </a:cxn>
              <a:cxn ang="0">
                <a:pos x="T6" y="T7"/>
              </a:cxn>
              <a:cxn ang="0">
                <a:pos x="T8" y="T9"/>
              </a:cxn>
            </a:cxnLst>
            <a:rect l="0" t="0" r="r" b="b"/>
            <a:pathLst>
              <a:path w="48" h="60">
                <a:moveTo>
                  <a:pt x="48" y="56"/>
                </a:moveTo>
                <a:cubicBezTo>
                  <a:pt x="48" y="56"/>
                  <a:pt x="48" y="56"/>
                  <a:pt x="48" y="56"/>
                </a:cubicBezTo>
                <a:cubicBezTo>
                  <a:pt x="42" y="60"/>
                  <a:pt x="34" y="59"/>
                  <a:pt x="30" y="53"/>
                </a:cubicBezTo>
                <a:cubicBezTo>
                  <a:pt x="5" y="18"/>
                  <a:pt x="5" y="18"/>
                  <a:pt x="5" y="18"/>
                </a:cubicBezTo>
                <a:cubicBezTo>
                  <a:pt x="0" y="12"/>
                  <a:pt x="2" y="4"/>
                  <a:pt x="8"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57" name="Freeform 369"/>
          <p:cNvSpPr>
            <a:spLocks/>
          </p:cNvSpPr>
          <p:nvPr/>
        </p:nvSpPr>
        <p:spPr bwMode="auto">
          <a:xfrm>
            <a:off x="10138655" y="1700446"/>
            <a:ext cx="89941" cy="104931"/>
          </a:xfrm>
          <a:custGeom>
            <a:avLst/>
            <a:gdLst>
              <a:gd name="T0" fmla="*/ 18 w 19"/>
              <a:gd name="T1" fmla="*/ 13 h 22"/>
              <a:gd name="T2" fmla="*/ 17 w 19"/>
              <a:gd name="T3" fmla="*/ 19 h 22"/>
              <a:gd name="T4" fmla="*/ 15 w 19"/>
              <a:gd name="T5" fmla="*/ 20 h 22"/>
              <a:gd name="T6" fmla="*/ 9 w 19"/>
              <a:gd name="T7" fmla="*/ 19 h 22"/>
              <a:gd name="T8" fmla="*/ 2 w 19"/>
              <a:gd name="T9" fmla="*/ 9 h 22"/>
              <a:gd name="T10" fmla="*/ 3 w 19"/>
              <a:gd name="T11" fmla="*/ 3 h 22"/>
              <a:gd name="T12" fmla="*/ 5 w 19"/>
              <a:gd name="T13" fmla="*/ 2 h 22"/>
              <a:gd name="T14" fmla="*/ 11 w 19"/>
              <a:gd name="T15" fmla="*/ 3 h 22"/>
              <a:gd name="T16" fmla="*/ 18 w 19"/>
              <a:gd name="T17"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2">
                <a:moveTo>
                  <a:pt x="18" y="13"/>
                </a:moveTo>
                <a:cubicBezTo>
                  <a:pt x="19" y="15"/>
                  <a:pt x="19" y="17"/>
                  <a:pt x="17" y="19"/>
                </a:cubicBezTo>
                <a:cubicBezTo>
                  <a:pt x="15" y="20"/>
                  <a:pt x="15" y="20"/>
                  <a:pt x="15" y="20"/>
                </a:cubicBezTo>
                <a:cubicBezTo>
                  <a:pt x="13" y="22"/>
                  <a:pt x="10" y="21"/>
                  <a:pt x="9" y="19"/>
                </a:cubicBezTo>
                <a:cubicBezTo>
                  <a:pt x="2" y="9"/>
                  <a:pt x="2" y="9"/>
                  <a:pt x="2" y="9"/>
                </a:cubicBezTo>
                <a:cubicBezTo>
                  <a:pt x="0" y="7"/>
                  <a:pt x="1" y="5"/>
                  <a:pt x="3" y="3"/>
                </a:cubicBezTo>
                <a:cubicBezTo>
                  <a:pt x="5" y="2"/>
                  <a:pt x="5" y="2"/>
                  <a:pt x="5" y="2"/>
                </a:cubicBezTo>
                <a:cubicBezTo>
                  <a:pt x="7" y="0"/>
                  <a:pt x="9" y="1"/>
                  <a:pt x="11" y="3"/>
                </a:cubicBezTo>
                <a:lnTo>
                  <a:pt x="18" y="1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58" name="Freeform 370"/>
          <p:cNvSpPr>
            <a:spLocks/>
          </p:cNvSpPr>
          <p:nvPr/>
        </p:nvSpPr>
        <p:spPr bwMode="auto">
          <a:xfrm>
            <a:off x="10277314" y="1891571"/>
            <a:ext cx="89941" cy="99309"/>
          </a:xfrm>
          <a:custGeom>
            <a:avLst/>
            <a:gdLst>
              <a:gd name="T0" fmla="*/ 18 w 19"/>
              <a:gd name="T1" fmla="*/ 13 h 21"/>
              <a:gd name="T2" fmla="*/ 17 w 19"/>
              <a:gd name="T3" fmla="*/ 18 h 21"/>
              <a:gd name="T4" fmla="*/ 14 w 19"/>
              <a:gd name="T5" fmla="*/ 20 h 21"/>
              <a:gd name="T6" fmla="*/ 9 w 19"/>
              <a:gd name="T7" fmla="*/ 19 h 21"/>
              <a:gd name="T8" fmla="*/ 1 w 19"/>
              <a:gd name="T9" fmla="*/ 9 h 21"/>
              <a:gd name="T10" fmla="*/ 2 w 19"/>
              <a:gd name="T11" fmla="*/ 3 h 21"/>
              <a:gd name="T12" fmla="*/ 4 w 19"/>
              <a:gd name="T13" fmla="*/ 1 h 21"/>
              <a:gd name="T14" fmla="*/ 10 w 19"/>
              <a:gd name="T15" fmla="*/ 2 h 21"/>
              <a:gd name="T16" fmla="*/ 18 w 19"/>
              <a:gd name="T1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1">
                <a:moveTo>
                  <a:pt x="18" y="13"/>
                </a:moveTo>
                <a:cubicBezTo>
                  <a:pt x="19" y="15"/>
                  <a:pt x="19" y="17"/>
                  <a:pt x="17" y="18"/>
                </a:cubicBezTo>
                <a:cubicBezTo>
                  <a:pt x="14" y="20"/>
                  <a:pt x="14" y="20"/>
                  <a:pt x="14" y="20"/>
                </a:cubicBezTo>
                <a:cubicBezTo>
                  <a:pt x="13" y="21"/>
                  <a:pt x="10" y="21"/>
                  <a:pt x="9" y="19"/>
                </a:cubicBezTo>
                <a:cubicBezTo>
                  <a:pt x="1" y="9"/>
                  <a:pt x="1" y="9"/>
                  <a:pt x="1" y="9"/>
                </a:cubicBezTo>
                <a:cubicBezTo>
                  <a:pt x="0" y="7"/>
                  <a:pt x="0" y="4"/>
                  <a:pt x="2" y="3"/>
                </a:cubicBezTo>
                <a:cubicBezTo>
                  <a:pt x="4" y="1"/>
                  <a:pt x="4" y="1"/>
                  <a:pt x="4" y="1"/>
                </a:cubicBezTo>
                <a:cubicBezTo>
                  <a:pt x="6" y="0"/>
                  <a:pt x="9" y="1"/>
                  <a:pt x="10" y="2"/>
                </a:cubicBezTo>
                <a:lnTo>
                  <a:pt x="18" y="1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59" name="Freeform 371"/>
          <p:cNvSpPr>
            <a:spLocks/>
          </p:cNvSpPr>
          <p:nvPr/>
        </p:nvSpPr>
        <p:spPr bwMode="auto">
          <a:xfrm>
            <a:off x="10101180" y="2013367"/>
            <a:ext cx="299803" cy="114299"/>
          </a:xfrm>
          <a:custGeom>
            <a:avLst/>
            <a:gdLst>
              <a:gd name="T0" fmla="*/ 47 w 63"/>
              <a:gd name="T1" fmla="*/ 24 h 24"/>
              <a:gd name="T2" fmla="*/ 35 w 63"/>
              <a:gd name="T3" fmla="*/ 21 h 24"/>
              <a:gd name="T4" fmla="*/ 30 w 63"/>
              <a:gd name="T5" fmla="*/ 14 h 24"/>
              <a:gd name="T6" fmla="*/ 30 w 63"/>
              <a:gd name="T7" fmla="*/ 13 h 24"/>
              <a:gd name="T8" fmla="*/ 26 w 63"/>
              <a:gd name="T9" fmla="*/ 7 h 24"/>
              <a:gd name="T10" fmla="*/ 16 w 63"/>
              <a:gd name="T11" fmla="*/ 4 h 24"/>
              <a:gd name="T12" fmla="*/ 16 w 63"/>
              <a:gd name="T13" fmla="*/ 4 h 24"/>
              <a:gd name="T14" fmla="*/ 7 w 63"/>
              <a:gd name="T15" fmla="*/ 6 h 24"/>
              <a:gd name="T16" fmla="*/ 3 w 63"/>
              <a:gd name="T17" fmla="*/ 13 h 24"/>
              <a:gd name="T18" fmla="*/ 3 w 63"/>
              <a:gd name="T19" fmla="*/ 13 h 24"/>
              <a:gd name="T20" fmla="*/ 2 w 63"/>
              <a:gd name="T21" fmla="*/ 14 h 24"/>
              <a:gd name="T22" fmla="*/ 0 w 63"/>
              <a:gd name="T23" fmla="*/ 13 h 24"/>
              <a:gd name="T24" fmla="*/ 0 w 63"/>
              <a:gd name="T25" fmla="*/ 13 h 24"/>
              <a:gd name="T26" fmla="*/ 5 w 63"/>
              <a:gd name="T27" fmla="*/ 4 h 24"/>
              <a:gd name="T28" fmla="*/ 16 w 63"/>
              <a:gd name="T29" fmla="*/ 1 h 24"/>
              <a:gd name="T30" fmla="*/ 16 w 63"/>
              <a:gd name="T31" fmla="*/ 1 h 24"/>
              <a:gd name="T32" fmla="*/ 28 w 63"/>
              <a:gd name="T33" fmla="*/ 4 h 24"/>
              <a:gd name="T34" fmla="*/ 33 w 63"/>
              <a:gd name="T35" fmla="*/ 12 h 24"/>
              <a:gd name="T36" fmla="*/ 33 w 63"/>
              <a:gd name="T37" fmla="*/ 12 h 24"/>
              <a:gd name="T38" fmla="*/ 37 w 63"/>
              <a:gd name="T39" fmla="*/ 18 h 24"/>
              <a:gd name="T40" fmla="*/ 46 w 63"/>
              <a:gd name="T41" fmla="*/ 21 h 24"/>
              <a:gd name="T42" fmla="*/ 47 w 63"/>
              <a:gd name="T43" fmla="*/ 21 h 24"/>
              <a:gd name="T44" fmla="*/ 47 w 63"/>
              <a:gd name="T45" fmla="*/ 21 h 24"/>
              <a:gd name="T46" fmla="*/ 56 w 63"/>
              <a:gd name="T47" fmla="*/ 19 h 24"/>
              <a:gd name="T48" fmla="*/ 56 w 63"/>
              <a:gd name="T49" fmla="*/ 19 h 24"/>
              <a:gd name="T50" fmla="*/ 60 w 63"/>
              <a:gd name="T51" fmla="*/ 13 h 24"/>
              <a:gd name="T52" fmla="*/ 60 w 63"/>
              <a:gd name="T53" fmla="*/ 12 h 24"/>
              <a:gd name="T54" fmla="*/ 60 w 63"/>
              <a:gd name="T55" fmla="*/ 12 h 24"/>
              <a:gd name="T56" fmla="*/ 56 w 63"/>
              <a:gd name="T57" fmla="*/ 6 h 24"/>
              <a:gd name="T58" fmla="*/ 46 w 63"/>
              <a:gd name="T59" fmla="*/ 3 h 24"/>
              <a:gd name="T60" fmla="*/ 45 w 63"/>
              <a:gd name="T61" fmla="*/ 2 h 24"/>
              <a:gd name="T62" fmla="*/ 46 w 63"/>
              <a:gd name="T63" fmla="*/ 0 h 24"/>
              <a:gd name="T64" fmla="*/ 57 w 63"/>
              <a:gd name="T65" fmla="*/ 4 h 24"/>
              <a:gd name="T66" fmla="*/ 63 w 63"/>
              <a:gd name="T67" fmla="*/ 12 h 24"/>
              <a:gd name="T68" fmla="*/ 63 w 63"/>
              <a:gd name="T69" fmla="*/ 13 h 24"/>
              <a:gd name="T70" fmla="*/ 58 w 63"/>
              <a:gd name="T71" fmla="*/ 21 h 24"/>
              <a:gd name="T72" fmla="*/ 58 w 63"/>
              <a:gd name="T73" fmla="*/ 21 h 24"/>
              <a:gd name="T74" fmla="*/ 47 w 63"/>
              <a:gd name="T7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 h="24">
                <a:moveTo>
                  <a:pt x="47" y="24"/>
                </a:moveTo>
                <a:cubicBezTo>
                  <a:pt x="42" y="24"/>
                  <a:pt x="38" y="23"/>
                  <a:pt x="35" y="21"/>
                </a:cubicBezTo>
                <a:cubicBezTo>
                  <a:pt x="33" y="19"/>
                  <a:pt x="31" y="16"/>
                  <a:pt x="30" y="14"/>
                </a:cubicBezTo>
                <a:cubicBezTo>
                  <a:pt x="30" y="13"/>
                  <a:pt x="30" y="13"/>
                  <a:pt x="30" y="13"/>
                </a:cubicBezTo>
                <a:cubicBezTo>
                  <a:pt x="30" y="11"/>
                  <a:pt x="29" y="8"/>
                  <a:pt x="26" y="7"/>
                </a:cubicBezTo>
                <a:cubicBezTo>
                  <a:pt x="24" y="5"/>
                  <a:pt x="20" y="4"/>
                  <a:pt x="16" y="4"/>
                </a:cubicBezTo>
                <a:cubicBezTo>
                  <a:pt x="16" y="4"/>
                  <a:pt x="16" y="4"/>
                  <a:pt x="16" y="4"/>
                </a:cubicBezTo>
                <a:cubicBezTo>
                  <a:pt x="12" y="4"/>
                  <a:pt x="9" y="5"/>
                  <a:pt x="7" y="6"/>
                </a:cubicBezTo>
                <a:cubicBezTo>
                  <a:pt x="4" y="8"/>
                  <a:pt x="3" y="10"/>
                  <a:pt x="3" y="13"/>
                </a:cubicBezTo>
                <a:cubicBezTo>
                  <a:pt x="3" y="13"/>
                  <a:pt x="3" y="13"/>
                  <a:pt x="3" y="13"/>
                </a:cubicBezTo>
                <a:cubicBezTo>
                  <a:pt x="3" y="14"/>
                  <a:pt x="3" y="14"/>
                  <a:pt x="2" y="14"/>
                </a:cubicBezTo>
                <a:cubicBezTo>
                  <a:pt x="1" y="14"/>
                  <a:pt x="0" y="14"/>
                  <a:pt x="0" y="13"/>
                </a:cubicBezTo>
                <a:cubicBezTo>
                  <a:pt x="0" y="13"/>
                  <a:pt x="0" y="13"/>
                  <a:pt x="0" y="13"/>
                </a:cubicBezTo>
                <a:cubicBezTo>
                  <a:pt x="0" y="9"/>
                  <a:pt x="2" y="6"/>
                  <a:pt x="5" y="4"/>
                </a:cubicBezTo>
                <a:cubicBezTo>
                  <a:pt x="8" y="2"/>
                  <a:pt x="12" y="1"/>
                  <a:pt x="16" y="1"/>
                </a:cubicBezTo>
                <a:cubicBezTo>
                  <a:pt x="16" y="1"/>
                  <a:pt x="16" y="1"/>
                  <a:pt x="16" y="1"/>
                </a:cubicBezTo>
                <a:cubicBezTo>
                  <a:pt x="21" y="1"/>
                  <a:pt x="25" y="2"/>
                  <a:pt x="28" y="4"/>
                </a:cubicBezTo>
                <a:cubicBezTo>
                  <a:pt x="30" y="6"/>
                  <a:pt x="32" y="9"/>
                  <a:pt x="33" y="12"/>
                </a:cubicBezTo>
                <a:cubicBezTo>
                  <a:pt x="33" y="12"/>
                  <a:pt x="33" y="12"/>
                  <a:pt x="33" y="12"/>
                </a:cubicBezTo>
                <a:cubicBezTo>
                  <a:pt x="33" y="14"/>
                  <a:pt x="34" y="17"/>
                  <a:pt x="37" y="18"/>
                </a:cubicBezTo>
                <a:cubicBezTo>
                  <a:pt x="39" y="20"/>
                  <a:pt x="43" y="21"/>
                  <a:pt x="46" y="21"/>
                </a:cubicBezTo>
                <a:cubicBezTo>
                  <a:pt x="47" y="21"/>
                  <a:pt x="47" y="21"/>
                  <a:pt x="47" y="21"/>
                </a:cubicBezTo>
                <a:cubicBezTo>
                  <a:pt x="47" y="21"/>
                  <a:pt x="47" y="21"/>
                  <a:pt x="47" y="21"/>
                </a:cubicBezTo>
                <a:cubicBezTo>
                  <a:pt x="50" y="21"/>
                  <a:pt x="54" y="20"/>
                  <a:pt x="56" y="19"/>
                </a:cubicBezTo>
                <a:cubicBezTo>
                  <a:pt x="56" y="19"/>
                  <a:pt x="56" y="19"/>
                  <a:pt x="56" y="19"/>
                </a:cubicBezTo>
                <a:cubicBezTo>
                  <a:pt x="58" y="17"/>
                  <a:pt x="60" y="15"/>
                  <a:pt x="60" y="13"/>
                </a:cubicBezTo>
                <a:cubicBezTo>
                  <a:pt x="60" y="12"/>
                  <a:pt x="60" y="12"/>
                  <a:pt x="60" y="12"/>
                </a:cubicBezTo>
                <a:cubicBezTo>
                  <a:pt x="60" y="12"/>
                  <a:pt x="60" y="12"/>
                  <a:pt x="60" y="12"/>
                </a:cubicBezTo>
                <a:cubicBezTo>
                  <a:pt x="60" y="10"/>
                  <a:pt x="58" y="8"/>
                  <a:pt x="56" y="6"/>
                </a:cubicBezTo>
                <a:cubicBezTo>
                  <a:pt x="53" y="4"/>
                  <a:pt x="50" y="3"/>
                  <a:pt x="46" y="3"/>
                </a:cubicBezTo>
                <a:cubicBezTo>
                  <a:pt x="45" y="3"/>
                  <a:pt x="45" y="2"/>
                  <a:pt x="45" y="2"/>
                </a:cubicBezTo>
                <a:cubicBezTo>
                  <a:pt x="45" y="1"/>
                  <a:pt x="45" y="0"/>
                  <a:pt x="46" y="0"/>
                </a:cubicBezTo>
                <a:cubicBezTo>
                  <a:pt x="50" y="0"/>
                  <a:pt x="54" y="2"/>
                  <a:pt x="57" y="4"/>
                </a:cubicBezTo>
                <a:cubicBezTo>
                  <a:pt x="60" y="6"/>
                  <a:pt x="62" y="9"/>
                  <a:pt x="63" y="12"/>
                </a:cubicBezTo>
                <a:cubicBezTo>
                  <a:pt x="63" y="13"/>
                  <a:pt x="63" y="13"/>
                  <a:pt x="63" y="13"/>
                </a:cubicBezTo>
                <a:cubicBezTo>
                  <a:pt x="63" y="16"/>
                  <a:pt x="61" y="19"/>
                  <a:pt x="58" y="21"/>
                </a:cubicBezTo>
                <a:cubicBezTo>
                  <a:pt x="58" y="21"/>
                  <a:pt x="58" y="21"/>
                  <a:pt x="58" y="21"/>
                </a:cubicBezTo>
                <a:cubicBezTo>
                  <a:pt x="55" y="23"/>
                  <a:pt x="51" y="24"/>
                  <a:pt x="47" y="2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60" name="Freeform 372"/>
          <p:cNvSpPr>
            <a:spLocks/>
          </p:cNvSpPr>
          <p:nvPr/>
        </p:nvSpPr>
        <p:spPr bwMode="auto">
          <a:xfrm>
            <a:off x="8055022" y="885357"/>
            <a:ext cx="37475" cy="164892"/>
          </a:xfrm>
          <a:custGeom>
            <a:avLst/>
            <a:gdLst>
              <a:gd name="T0" fmla="*/ 8 w 8"/>
              <a:gd name="T1" fmla="*/ 34 h 35"/>
              <a:gd name="T2" fmla="*/ 7 w 8"/>
              <a:gd name="T3" fmla="*/ 35 h 35"/>
              <a:gd name="T4" fmla="*/ 2 w 8"/>
              <a:gd name="T5" fmla="*/ 35 h 35"/>
              <a:gd name="T6" fmla="*/ 0 w 8"/>
              <a:gd name="T7" fmla="*/ 34 h 35"/>
              <a:gd name="T8" fmla="*/ 0 w 8"/>
              <a:gd name="T9" fmla="*/ 1 h 35"/>
              <a:gd name="T10" fmla="*/ 2 w 8"/>
              <a:gd name="T11" fmla="*/ 0 h 35"/>
              <a:gd name="T12" fmla="*/ 7 w 8"/>
              <a:gd name="T13" fmla="*/ 0 h 35"/>
              <a:gd name="T14" fmla="*/ 8 w 8"/>
              <a:gd name="T15" fmla="*/ 1 h 35"/>
              <a:gd name="T16" fmla="*/ 8 w 8"/>
              <a:gd name="T17"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5">
                <a:moveTo>
                  <a:pt x="8" y="34"/>
                </a:moveTo>
                <a:cubicBezTo>
                  <a:pt x="8" y="35"/>
                  <a:pt x="8" y="35"/>
                  <a:pt x="7" y="35"/>
                </a:cubicBezTo>
                <a:cubicBezTo>
                  <a:pt x="2" y="35"/>
                  <a:pt x="2" y="35"/>
                  <a:pt x="2" y="35"/>
                </a:cubicBezTo>
                <a:cubicBezTo>
                  <a:pt x="1" y="35"/>
                  <a:pt x="0" y="35"/>
                  <a:pt x="0" y="34"/>
                </a:cubicBezTo>
                <a:cubicBezTo>
                  <a:pt x="0" y="1"/>
                  <a:pt x="0" y="1"/>
                  <a:pt x="0" y="1"/>
                </a:cubicBezTo>
                <a:cubicBezTo>
                  <a:pt x="0" y="1"/>
                  <a:pt x="1" y="0"/>
                  <a:pt x="2" y="0"/>
                </a:cubicBezTo>
                <a:cubicBezTo>
                  <a:pt x="7" y="0"/>
                  <a:pt x="7" y="0"/>
                  <a:pt x="7" y="0"/>
                </a:cubicBezTo>
                <a:cubicBezTo>
                  <a:pt x="8" y="0"/>
                  <a:pt x="8" y="1"/>
                  <a:pt x="8" y="1"/>
                </a:cubicBezTo>
                <a:lnTo>
                  <a:pt x="8" y="3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61" name="Freeform 373"/>
          <p:cNvSpPr>
            <a:spLocks/>
          </p:cNvSpPr>
          <p:nvPr/>
        </p:nvSpPr>
        <p:spPr bwMode="auto">
          <a:xfrm>
            <a:off x="8111235" y="885357"/>
            <a:ext cx="37475" cy="164892"/>
          </a:xfrm>
          <a:custGeom>
            <a:avLst/>
            <a:gdLst>
              <a:gd name="T0" fmla="*/ 8 w 8"/>
              <a:gd name="T1" fmla="*/ 34 h 35"/>
              <a:gd name="T2" fmla="*/ 7 w 8"/>
              <a:gd name="T3" fmla="*/ 35 h 35"/>
              <a:gd name="T4" fmla="*/ 1 w 8"/>
              <a:gd name="T5" fmla="*/ 35 h 35"/>
              <a:gd name="T6" fmla="*/ 0 w 8"/>
              <a:gd name="T7" fmla="*/ 34 h 35"/>
              <a:gd name="T8" fmla="*/ 0 w 8"/>
              <a:gd name="T9" fmla="*/ 1 h 35"/>
              <a:gd name="T10" fmla="*/ 1 w 8"/>
              <a:gd name="T11" fmla="*/ 0 h 35"/>
              <a:gd name="T12" fmla="*/ 7 w 8"/>
              <a:gd name="T13" fmla="*/ 0 h 35"/>
              <a:gd name="T14" fmla="*/ 8 w 8"/>
              <a:gd name="T15" fmla="*/ 1 h 35"/>
              <a:gd name="T16" fmla="*/ 8 w 8"/>
              <a:gd name="T17"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5">
                <a:moveTo>
                  <a:pt x="8" y="34"/>
                </a:moveTo>
                <a:cubicBezTo>
                  <a:pt x="8" y="35"/>
                  <a:pt x="7" y="35"/>
                  <a:pt x="7" y="35"/>
                </a:cubicBezTo>
                <a:cubicBezTo>
                  <a:pt x="1" y="35"/>
                  <a:pt x="1" y="35"/>
                  <a:pt x="1" y="35"/>
                </a:cubicBezTo>
                <a:cubicBezTo>
                  <a:pt x="1" y="35"/>
                  <a:pt x="0" y="35"/>
                  <a:pt x="0" y="34"/>
                </a:cubicBezTo>
                <a:cubicBezTo>
                  <a:pt x="0" y="1"/>
                  <a:pt x="0" y="1"/>
                  <a:pt x="0" y="1"/>
                </a:cubicBezTo>
                <a:cubicBezTo>
                  <a:pt x="0" y="1"/>
                  <a:pt x="1" y="0"/>
                  <a:pt x="1" y="0"/>
                </a:cubicBezTo>
                <a:cubicBezTo>
                  <a:pt x="7" y="0"/>
                  <a:pt x="7" y="0"/>
                  <a:pt x="7" y="0"/>
                </a:cubicBezTo>
                <a:cubicBezTo>
                  <a:pt x="7" y="0"/>
                  <a:pt x="8" y="1"/>
                  <a:pt x="8" y="1"/>
                </a:cubicBezTo>
                <a:lnTo>
                  <a:pt x="8" y="3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62" name="Freeform 374"/>
          <p:cNvSpPr>
            <a:spLocks/>
          </p:cNvSpPr>
          <p:nvPr/>
        </p:nvSpPr>
        <p:spPr bwMode="auto">
          <a:xfrm>
            <a:off x="8225535" y="885357"/>
            <a:ext cx="33728" cy="164892"/>
          </a:xfrm>
          <a:custGeom>
            <a:avLst/>
            <a:gdLst>
              <a:gd name="T0" fmla="*/ 7 w 7"/>
              <a:gd name="T1" fmla="*/ 34 h 35"/>
              <a:gd name="T2" fmla="*/ 6 w 7"/>
              <a:gd name="T3" fmla="*/ 35 h 35"/>
              <a:gd name="T4" fmla="*/ 1 w 7"/>
              <a:gd name="T5" fmla="*/ 35 h 35"/>
              <a:gd name="T6" fmla="*/ 0 w 7"/>
              <a:gd name="T7" fmla="*/ 34 h 35"/>
              <a:gd name="T8" fmla="*/ 0 w 7"/>
              <a:gd name="T9" fmla="*/ 1 h 35"/>
              <a:gd name="T10" fmla="*/ 1 w 7"/>
              <a:gd name="T11" fmla="*/ 0 h 35"/>
              <a:gd name="T12" fmla="*/ 6 w 7"/>
              <a:gd name="T13" fmla="*/ 0 h 35"/>
              <a:gd name="T14" fmla="*/ 7 w 7"/>
              <a:gd name="T15" fmla="*/ 1 h 35"/>
              <a:gd name="T16" fmla="*/ 7 w 7"/>
              <a:gd name="T17"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5">
                <a:moveTo>
                  <a:pt x="7" y="34"/>
                </a:moveTo>
                <a:cubicBezTo>
                  <a:pt x="7" y="35"/>
                  <a:pt x="7" y="35"/>
                  <a:pt x="6" y="35"/>
                </a:cubicBezTo>
                <a:cubicBezTo>
                  <a:pt x="1" y="35"/>
                  <a:pt x="1" y="35"/>
                  <a:pt x="1" y="35"/>
                </a:cubicBezTo>
                <a:cubicBezTo>
                  <a:pt x="0" y="35"/>
                  <a:pt x="0" y="35"/>
                  <a:pt x="0" y="34"/>
                </a:cubicBezTo>
                <a:cubicBezTo>
                  <a:pt x="0" y="1"/>
                  <a:pt x="0" y="1"/>
                  <a:pt x="0" y="1"/>
                </a:cubicBezTo>
                <a:cubicBezTo>
                  <a:pt x="0" y="1"/>
                  <a:pt x="0" y="0"/>
                  <a:pt x="1" y="0"/>
                </a:cubicBezTo>
                <a:cubicBezTo>
                  <a:pt x="6" y="0"/>
                  <a:pt x="6" y="0"/>
                  <a:pt x="6" y="0"/>
                </a:cubicBezTo>
                <a:cubicBezTo>
                  <a:pt x="7" y="0"/>
                  <a:pt x="7" y="1"/>
                  <a:pt x="7" y="1"/>
                </a:cubicBezTo>
                <a:lnTo>
                  <a:pt x="7" y="3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63" name="Freeform 375"/>
          <p:cNvSpPr>
            <a:spLocks/>
          </p:cNvSpPr>
          <p:nvPr/>
        </p:nvSpPr>
        <p:spPr bwMode="auto">
          <a:xfrm>
            <a:off x="8169322" y="885357"/>
            <a:ext cx="31855" cy="164892"/>
          </a:xfrm>
          <a:custGeom>
            <a:avLst/>
            <a:gdLst>
              <a:gd name="T0" fmla="*/ 7 w 7"/>
              <a:gd name="T1" fmla="*/ 34 h 35"/>
              <a:gd name="T2" fmla="*/ 6 w 7"/>
              <a:gd name="T3" fmla="*/ 35 h 35"/>
              <a:gd name="T4" fmla="*/ 1 w 7"/>
              <a:gd name="T5" fmla="*/ 35 h 35"/>
              <a:gd name="T6" fmla="*/ 0 w 7"/>
              <a:gd name="T7" fmla="*/ 34 h 35"/>
              <a:gd name="T8" fmla="*/ 0 w 7"/>
              <a:gd name="T9" fmla="*/ 1 h 35"/>
              <a:gd name="T10" fmla="*/ 1 w 7"/>
              <a:gd name="T11" fmla="*/ 0 h 35"/>
              <a:gd name="T12" fmla="*/ 6 w 7"/>
              <a:gd name="T13" fmla="*/ 0 h 35"/>
              <a:gd name="T14" fmla="*/ 7 w 7"/>
              <a:gd name="T15" fmla="*/ 1 h 35"/>
              <a:gd name="T16" fmla="*/ 7 w 7"/>
              <a:gd name="T17"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5">
                <a:moveTo>
                  <a:pt x="7" y="34"/>
                </a:moveTo>
                <a:cubicBezTo>
                  <a:pt x="7" y="35"/>
                  <a:pt x="7" y="35"/>
                  <a:pt x="6" y="35"/>
                </a:cubicBezTo>
                <a:cubicBezTo>
                  <a:pt x="1" y="35"/>
                  <a:pt x="1" y="35"/>
                  <a:pt x="1" y="35"/>
                </a:cubicBezTo>
                <a:cubicBezTo>
                  <a:pt x="0" y="35"/>
                  <a:pt x="0" y="35"/>
                  <a:pt x="0" y="34"/>
                </a:cubicBezTo>
                <a:cubicBezTo>
                  <a:pt x="0" y="1"/>
                  <a:pt x="0" y="1"/>
                  <a:pt x="0" y="1"/>
                </a:cubicBezTo>
                <a:cubicBezTo>
                  <a:pt x="0" y="1"/>
                  <a:pt x="0" y="0"/>
                  <a:pt x="1" y="0"/>
                </a:cubicBezTo>
                <a:cubicBezTo>
                  <a:pt x="6" y="0"/>
                  <a:pt x="6" y="0"/>
                  <a:pt x="6" y="0"/>
                </a:cubicBezTo>
                <a:cubicBezTo>
                  <a:pt x="7" y="0"/>
                  <a:pt x="7" y="1"/>
                  <a:pt x="7" y="1"/>
                </a:cubicBezTo>
                <a:lnTo>
                  <a:pt x="7" y="3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64" name="Freeform 376"/>
          <p:cNvSpPr>
            <a:spLocks/>
          </p:cNvSpPr>
          <p:nvPr/>
        </p:nvSpPr>
        <p:spPr bwMode="auto">
          <a:xfrm>
            <a:off x="8278000" y="889104"/>
            <a:ext cx="37475" cy="161144"/>
          </a:xfrm>
          <a:custGeom>
            <a:avLst/>
            <a:gdLst>
              <a:gd name="T0" fmla="*/ 8 w 8"/>
              <a:gd name="T1" fmla="*/ 33 h 34"/>
              <a:gd name="T2" fmla="*/ 7 w 8"/>
              <a:gd name="T3" fmla="*/ 34 h 34"/>
              <a:gd name="T4" fmla="*/ 1 w 8"/>
              <a:gd name="T5" fmla="*/ 34 h 34"/>
              <a:gd name="T6" fmla="*/ 0 w 8"/>
              <a:gd name="T7" fmla="*/ 33 h 34"/>
              <a:gd name="T8" fmla="*/ 0 w 8"/>
              <a:gd name="T9" fmla="*/ 1 h 34"/>
              <a:gd name="T10" fmla="*/ 1 w 8"/>
              <a:gd name="T11" fmla="*/ 0 h 34"/>
              <a:gd name="T12" fmla="*/ 7 w 8"/>
              <a:gd name="T13" fmla="*/ 0 h 34"/>
              <a:gd name="T14" fmla="*/ 8 w 8"/>
              <a:gd name="T15" fmla="*/ 1 h 34"/>
              <a:gd name="T16" fmla="*/ 8 w 8"/>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4">
                <a:moveTo>
                  <a:pt x="8" y="33"/>
                </a:moveTo>
                <a:cubicBezTo>
                  <a:pt x="8" y="34"/>
                  <a:pt x="7" y="34"/>
                  <a:pt x="7" y="34"/>
                </a:cubicBezTo>
                <a:cubicBezTo>
                  <a:pt x="1" y="34"/>
                  <a:pt x="1" y="34"/>
                  <a:pt x="1" y="34"/>
                </a:cubicBezTo>
                <a:cubicBezTo>
                  <a:pt x="1" y="34"/>
                  <a:pt x="0" y="34"/>
                  <a:pt x="0" y="33"/>
                </a:cubicBezTo>
                <a:cubicBezTo>
                  <a:pt x="0" y="1"/>
                  <a:pt x="0" y="1"/>
                  <a:pt x="0" y="1"/>
                </a:cubicBezTo>
                <a:cubicBezTo>
                  <a:pt x="0" y="0"/>
                  <a:pt x="1" y="0"/>
                  <a:pt x="1" y="0"/>
                </a:cubicBezTo>
                <a:cubicBezTo>
                  <a:pt x="7" y="0"/>
                  <a:pt x="7" y="0"/>
                  <a:pt x="7" y="0"/>
                </a:cubicBezTo>
                <a:cubicBezTo>
                  <a:pt x="7" y="0"/>
                  <a:pt x="8" y="0"/>
                  <a:pt x="8" y="1"/>
                </a:cubicBezTo>
                <a:lnTo>
                  <a:pt x="8" y="3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65" name="Freeform 377"/>
          <p:cNvSpPr>
            <a:spLocks/>
          </p:cNvSpPr>
          <p:nvPr/>
        </p:nvSpPr>
        <p:spPr bwMode="auto">
          <a:xfrm>
            <a:off x="8040032" y="780425"/>
            <a:ext cx="290435" cy="89941"/>
          </a:xfrm>
          <a:custGeom>
            <a:avLst/>
            <a:gdLst>
              <a:gd name="T0" fmla="*/ 20 w 61"/>
              <a:gd name="T1" fmla="*/ 4 h 19"/>
              <a:gd name="T2" fmla="*/ 41 w 61"/>
              <a:gd name="T3" fmla="*/ 4 h 19"/>
              <a:gd name="T4" fmla="*/ 56 w 61"/>
              <a:gd name="T5" fmla="*/ 13 h 19"/>
              <a:gd name="T6" fmla="*/ 54 w 61"/>
              <a:gd name="T7" fmla="*/ 19 h 19"/>
              <a:gd name="T8" fmla="*/ 43 w 61"/>
              <a:gd name="T9" fmla="*/ 19 h 19"/>
              <a:gd name="T10" fmla="*/ 18 w 61"/>
              <a:gd name="T11" fmla="*/ 19 h 19"/>
              <a:gd name="T12" fmla="*/ 8 w 61"/>
              <a:gd name="T13" fmla="*/ 19 h 19"/>
              <a:gd name="T14" fmla="*/ 6 w 61"/>
              <a:gd name="T15" fmla="*/ 13 h 19"/>
              <a:gd name="T16" fmla="*/ 20 w 61"/>
              <a:gd name="T1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9">
                <a:moveTo>
                  <a:pt x="20" y="4"/>
                </a:moveTo>
                <a:cubicBezTo>
                  <a:pt x="26" y="0"/>
                  <a:pt x="35" y="0"/>
                  <a:pt x="41" y="4"/>
                </a:cubicBezTo>
                <a:cubicBezTo>
                  <a:pt x="56" y="13"/>
                  <a:pt x="56" y="13"/>
                  <a:pt x="56" y="13"/>
                </a:cubicBezTo>
                <a:cubicBezTo>
                  <a:pt x="61" y="16"/>
                  <a:pt x="61" y="19"/>
                  <a:pt x="54" y="19"/>
                </a:cubicBezTo>
                <a:cubicBezTo>
                  <a:pt x="43" y="19"/>
                  <a:pt x="43" y="19"/>
                  <a:pt x="43" y="19"/>
                </a:cubicBezTo>
                <a:cubicBezTo>
                  <a:pt x="36" y="19"/>
                  <a:pt x="25" y="19"/>
                  <a:pt x="18" y="19"/>
                </a:cubicBezTo>
                <a:cubicBezTo>
                  <a:pt x="8" y="19"/>
                  <a:pt x="8" y="19"/>
                  <a:pt x="8" y="19"/>
                </a:cubicBezTo>
                <a:cubicBezTo>
                  <a:pt x="1" y="19"/>
                  <a:pt x="0" y="16"/>
                  <a:pt x="6" y="13"/>
                </a:cubicBezTo>
                <a:lnTo>
                  <a:pt x="20" y="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66" name="Freeform 378"/>
          <p:cNvSpPr>
            <a:spLocks noEditPoints="1"/>
          </p:cNvSpPr>
          <p:nvPr/>
        </p:nvSpPr>
        <p:spPr bwMode="auto">
          <a:xfrm>
            <a:off x="8021294" y="1055869"/>
            <a:ext cx="327910" cy="37475"/>
          </a:xfrm>
          <a:custGeom>
            <a:avLst/>
            <a:gdLst>
              <a:gd name="T0" fmla="*/ 68 w 69"/>
              <a:gd name="T1" fmla="*/ 0 h 8"/>
              <a:gd name="T2" fmla="*/ 1 w 69"/>
              <a:gd name="T3" fmla="*/ 0 h 8"/>
              <a:gd name="T4" fmla="*/ 0 w 69"/>
              <a:gd name="T5" fmla="*/ 1 h 8"/>
              <a:gd name="T6" fmla="*/ 0 w 69"/>
              <a:gd name="T7" fmla="*/ 7 h 8"/>
              <a:gd name="T8" fmla="*/ 1 w 69"/>
              <a:gd name="T9" fmla="*/ 8 h 8"/>
              <a:gd name="T10" fmla="*/ 68 w 69"/>
              <a:gd name="T11" fmla="*/ 8 h 8"/>
              <a:gd name="T12" fmla="*/ 69 w 69"/>
              <a:gd name="T13" fmla="*/ 7 h 8"/>
              <a:gd name="T14" fmla="*/ 69 w 69"/>
              <a:gd name="T15" fmla="*/ 1 h 8"/>
              <a:gd name="T16" fmla="*/ 68 w 69"/>
              <a:gd name="T17" fmla="*/ 0 h 8"/>
              <a:gd name="T18" fmla="*/ 47 w 69"/>
              <a:gd name="T19" fmla="*/ 6 h 8"/>
              <a:gd name="T20" fmla="*/ 46 w 69"/>
              <a:gd name="T21" fmla="*/ 7 h 8"/>
              <a:gd name="T22" fmla="*/ 23 w 69"/>
              <a:gd name="T23" fmla="*/ 7 h 8"/>
              <a:gd name="T24" fmla="*/ 22 w 69"/>
              <a:gd name="T25" fmla="*/ 6 h 8"/>
              <a:gd name="T26" fmla="*/ 22 w 69"/>
              <a:gd name="T27" fmla="*/ 6 h 8"/>
              <a:gd name="T28" fmla="*/ 23 w 69"/>
              <a:gd name="T29" fmla="*/ 5 h 8"/>
              <a:gd name="T30" fmla="*/ 46 w 69"/>
              <a:gd name="T31" fmla="*/ 5 h 8"/>
              <a:gd name="T32" fmla="*/ 47 w 69"/>
              <a:gd name="T33" fmla="*/ 6 h 8"/>
              <a:gd name="T34" fmla="*/ 47 w 69"/>
              <a:gd name="T35" fmla="*/ 3 h 8"/>
              <a:gd name="T36" fmla="*/ 46 w 69"/>
              <a:gd name="T37" fmla="*/ 4 h 8"/>
              <a:gd name="T38" fmla="*/ 23 w 69"/>
              <a:gd name="T39" fmla="*/ 4 h 8"/>
              <a:gd name="T40" fmla="*/ 22 w 69"/>
              <a:gd name="T41" fmla="*/ 3 h 8"/>
              <a:gd name="T42" fmla="*/ 22 w 69"/>
              <a:gd name="T43" fmla="*/ 2 h 8"/>
              <a:gd name="T44" fmla="*/ 23 w 69"/>
              <a:gd name="T45" fmla="*/ 2 h 8"/>
              <a:gd name="T46" fmla="*/ 46 w 69"/>
              <a:gd name="T47" fmla="*/ 2 h 8"/>
              <a:gd name="T48" fmla="*/ 47 w 69"/>
              <a:gd name="T49" fmla="*/ 2 h 8"/>
              <a:gd name="T50" fmla="*/ 47 w 69"/>
              <a:gd name="T5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 h="8">
                <a:moveTo>
                  <a:pt x="68" y="0"/>
                </a:moveTo>
                <a:cubicBezTo>
                  <a:pt x="1" y="0"/>
                  <a:pt x="1" y="0"/>
                  <a:pt x="1" y="0"/>
                </a:cubicBezTo>
                <a:cubicBezTo>
                  <a:pt x="1" y="0"/>
                  <a:pt x="0" y="1"/>
                  <a:pt x="0" y="1"/>
                </a:cubicBezTo>
                <a:cubicBezTo>
                  <a:pt x="0" y="7"/>
                  <a:pt x="0" y="7"/>
                  <a:pt x="0" y="7"/>
                </a:cubicBezTo>
                <a:cubicBezTo>
                  <a:pt x="0" y="8"/>
                  <a:pt x="1" y="8"/>
                  <a:pt x="1" y="8"/>
                </a:cubicBezTo>
                <a:cubicBezTo>
                  <a:pt x="68" y="8"/>
                  <a:pt x="68" y="8"/>
                  <a:pt x="68" y="8"/>
                </a:cubicBezTo>
                <a:cubicBezTo>
                  <a:pt x="69" y="8"/>
                  <a:pt x="69" y="8"/>
                  <a:pt x="69" y="7"/>
                </a:cubicBezTo>
                <a:cubicBezTo>
                  <a:pt x="69" y="1"/>
                  <a:pt x="69" y="1"/>
                  <a:pt x="69" y="1"/>
                </a:cubicBezTo>
                <a:cubicBezTo>
                  <a:pt x="69" y="1"/>
                  <a:pt x="69" y="0"/>
                  <a:pt x="68" y="0"/>
                </a:cubicBezTo>
                <a:close/>
                <a:moveTo>
                  <a:pt x="47" y="6"/>
                </a:moveTo>
                <a:cubicBezTo>
                  <a:pt x="47" y="7"/>
                  <a:pt x="47" y="7"/>
                  <a:pt x="46" y="7"/>
                </a:cubicBezTo>
                <a:cubicBezTo>
                  <a:pt x="23" y="7"/>
                  <a:pt x="23" y="7"/>
                  <a:pt x="23" y="7"/>
                </a:cubicBezTo>
                <a:cubicBezTo>
                  <a:pt x="22" y="7"/>
                  <a:pt x="22" y="7"/>
                  <a:pt x="22" y="6"/>
                </a:cubicBezTo>
                <a:cubicBezTo>
                  <a:pt x="22" y="6"/>
                  <a:pt x="22" y="6"/>
                  <a:pt x="22" y="6"/>
                </a:cubicBezTo>
                <a:cubicBezTo>
                  <a:pt x="22" y="5"/>
                  <a:pt x="22" y="5"/>
                  <a:pt x="23" y="5"/>
                </a:cubicBezTo>
                <a:cubicBezTo>
                  <a:pt x="46" y="5"/>
                  <a:pt x="46" y="5"/>
                  <a:pt x="46" y="5"/>
                </a:cubicBezTo>
                <a:cubicBezTo>
                  <a:pt x="47" y="5"/>
                  <a:pt x="47" y="5"/>
                  <a:pt x="47" y="6"/>
                </a:cubicBezTo>
                <a:close/>
                <a:moveTo>
                  <a:pt x="47" y="3"/>
                </a:moveTo>
                <a:cubicBezTo>
                  <a:pt x="47" y="3"/>
                  <a:pt x="47" y="4"/>
                  <a:pt x="46" y="4"/>
                </a:cubicBezTo>
                <a:cubicBezTo>
                  <a:pt x="23" y="4"/>
                  <a:pt x="23" y="4"/>
                  <a:pt x="23" y="4"/>
                </a:cubicBezTo>
                <a:cubicBezTo>
                  <a:pt x="22" y="4"/>
                  <a:pt x="22" y="3"/>
                  <a:pt x="22" y="3"/>
                </a:cubicBezTo>
                <a:cubicBezTo>
                  <a:pt x="22" y="2"/>
                  <a:pt x="22" y="2"/>
                  <a:pt x="22" y="2"/>
                </a:cubicBezTo>
                <a:cubicBezTo>
                  <a:pt x="22" y="2"/>
                  <a:pt x="22" y="2"/>
                  <a:pt x="23" y="2"/>
                </a:cubicBezTo>
                <a:cubicBezTo>
                  <a:pt x="46" y="2"/>
                  <a:pt x="46" y="2"/>
                  <a:pt x="46" y="2"/>
                </a:cubicBezTo>
                <a:cubicBezTo>
                  <a:pt x="47" y="2"/>
                  <a:pt x="47" y="2"/>
                  <a:pt x="47" y="2"/>
                </a:cubicBezTo>
                <a:lnTo>
                  <a:pt x="47"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67" name="Freeform 379"/>
          <p:cNvSpPr>
            <a:spLocks noEditPoints="1"/>
          </p:cNvSpPr>
          <p:nvPr/>
        </p:nvSpPr>
        <p:spPr bwMode="auto">
          <a:xfrm>
            <a:off x="9123072" y="742950"/>
            <a:ext cx="204242" cy="269823"/>
          </a:xfrm>
          <a:custGeom>
            <a:avLst/>
            <a:gdLst>
              <a:gd name="T0" fmla="*/ 31 w 43"/>
              <a:gd name="T1" fmla="*/ 57 h 57"/>
              <a:gd name="T2" fmla="*/ 33 w 43"/>
              <a:gd name="T3" fmla="*/ 57 h 57"/>
              <a:gd name="T4" fmla="*/ 33 w 43"/>
              <a:gd name="T5" fmla="*/ 53 h 57"/>
              <a:gd name="T6" fmla="*/ 43 w 43"/>
              <a:gd name="T7" fmla="*/ 21 h 57"/>
              <a:gd name="T8" fmla="*/ 21 w 43"/>
              <a:gd name="T9" fmla="*/ 0 h 57"/>
              <a:gd name="T10" fmla="*/ 0 w 43"/>
              <a:gd name="T11" fmla="*/ 21 h 57"/>
              <a:gd name="T12" fmla="*/ 10 w 43"/>
              <a:gd name="T13" fmla="*/ 53 h 57"/>
              <a:gd name="T14" fmla="*/ 10 w 43"/>
              <a:gd name="T15" fmla="*/ 57 h 57"/>
              <a:gd name="T16" fmla="*/ 11 w 43"/>
              <a:gd name="T17" fmla="*/ 57 h 57"/>
              <a:gd name="T18" fmla="*/ 31 w 43"/>
              <a:gd name="T19" fmla="*/ 57 h 57"/>
              <a:gd name="T20" fmla="*/ 6 w 43"/>
              <a:gd name="T21" fmla="*/ 24 h 57"/>
              <a:gd name="T22" fmla="*/ 5 w 43"/>
              <a:gd name="T23" fmla="*/ 25 h 57"/>
              <a:gd name="T24" fmla="*/ 4 w 43"/>
              <a:gd name="T25" fmla="*/ 24 h 57"/>
              <a:gd name="T26" fmla="*/ 4 w 43"/>
              <a:gd name="T27" fmla="*/ 17 h 57"/>
              <a:gd name="T28" fmla="*/ 5 w 43"/>
              <a:gd name="T29" fmla="*/ 15 h 57"/>
              <a:gd name="T30" fmla="*/ 6 w 43"/>
              <a:gd name="T31" fmla="*/ 17 h 57"/>
              <a:gd name="T32" fmla="*/ 6 w 43"/>
              <a:gd name="T33" fmla="*/ 2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7">
                <a:moveTo>
                  <a:pt x="31" y="57"/>
                </a:moveTo>
                <a:cubicBezTo>
                  <a:pt x="32" y="57"/>
                  <a:pt x="32" y="57"/>
                  <a:pt x="33" y="57"/>
                </a:cubicBezTo>
                <a:cubicBezTo>
                  <a:pt x="33" y="53"/>
                  <a:pt x="33" y="53"/>
                  <a:pt x="33" y="53"/>
                </a:cubicBezTo>
                <a:cubicBezTo>
                  <a:pt x="33" y="47"/>
                  <a:pt x="43" y="27"/>
                  <a:pt x="43" y="21"/>
                </a:cubicBezTo>
                <a:cubicBezTo>
                  <a:pt x="43" y="10"/>
                  <a:pt x="33" y="0"/>
                  <a:pt x="21" y="0"/>
                </a:cubicBezTo>
                <a:cubicBezTo>
                  <a:pt x="9" y="0"/>
                  <a:pt x="0" y="10"/>
                  <a:pt x="0" y="21"/>
                </a:cubicBezTo>
                <a:cubicBezTo>
                  <a:pt x="0" y="27"/>
                  <a:pt x="10" y="48"/>
                  <a:pt x="10" y="53"/>
                </a:cubicBezTo>
                <a:cubicBezTo>
                  <a:pt x="10" y="57"/>
                  <a:pt x="10" y="57"/>
                  <a:pt x="10" y="57"/>
                </a:cubicBezTo>
                <a:cubicBezTo>
                  <a:pt x="10" y="57"/>
                  <a:pt x="11" y="57"/>
                  <a:pt x="11" y="57"/>
                </a:cubicBezTo>
                <a:lnTo>
                  <a:pt x="31" y="57"/>
                </a:lnTo>
                <a:close/>
                <a:moveTo>
                  <a:pt x="6" y="24"/>
                </a:moveTo>
                <a:cubicBezTo>
                  <a:pt x="6" y="24"/>
                  <a:pt x="6" y="25"/>
                  <a:pt x="5" y="25"/>
                </a:cubicBezTo>
                <a:cubicBezTo>
                  <a:pt x="5" y="25"/>
                  <a:pt x="4" y="24"/>
                  <a:pt x="4" y="24"/>
                </a:cubicBezTo>
                <a:cubicBezTo>
                  <a:pt x="4" y="17"/>
                  <a:pt x="4" y="17"/>
                  <a:pt x="4" y="17"/>
                </a:cubicBezTo>
                <a:cubicBezTo>
                  <a:pt x="4" y="16"/>
                  <a:pt x="5" y="15"/>
                  <a:pt x="5" y="15"/>
                </a:cubicBezTo>
                <a:cubicBezTo>
                  <a:pt x="6" y="15"/>
                  <a:pt x="6" y="16"/>
                  <a:pt x="6" y="17"/>
                </a:cubicBezTo>
                <a:lnTo>
                  <a:pt x="6" y="2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68" name="Freeform 380"/>
          <p:cNvSpPr>
            <a:spLocks/>
          </p:cNvSpPr>
          <p:nvPr/>
        </p:nvSpPr>
        <p:spPr bwMode="auto">
          <a:xfrm>
            <a:off x="9184905" y="1102714"/>
            <a:ext cx="80573" cy="18738"/>
          </a:xfrm>
          <a:custGeom>
            <a:avLst/>
            <a:gdLst>
              <a:gd name="T0" fmla="*/ 0 w 17"/>
              <a:gd name="T1" fmla="*/ 4 h 4"/>
              <a:gd name="T2" fmla="*/ 1 w 17"/>
              <a:gd name="T3" fmla="*/ 4 h 4"/>
              <a:gd name="T4" fmla="*/ 15 w 17"/>
              <a:gd name="T5" fmla="*/ 4 h 4"/>
              <a:gd name="T6" fmla="*/ 17 w 17"/>
              <a:gd name="T7" fmla="*/ 4 h 4"/>
              <a:gd name="T8" fmla="*/ 17 w 17"/>
              <a:gd name="T9" fmla="*/ 0 h 4"/>
              <a:gd name="T10" fmla="*/ 0 w 17"/>
              <a:gd name="T11" fmla="*/ 0 h 4"/>
              <a:gd name="T12" fmla="*/ 0 w 1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7" h="4">
                <a:moveTo>
                  <a:pt x="0" y="4"/>
                </a:moveTo>
                <a:cubicBezTo>
                  <a:pt x="0" y="4"/>
                  <a:pt x="0" y="4"/>
                  <a:pt x="1" y="4"/>
                </a:cubicBezTo>
                <a:cubicBezTo>
                  <a:pt x="15" y="4"/>
                  <a:pt x="15" y="4"/>
                  <a:pt x="15" y="4"/>
                </a:cubicBezTo>
                <a:cubicBezTo>
                  <a:pt x="16" y="4"/>
                  <a:pt x="17" y="4"/>
                  <a:pt x="17" y="4"/>
                </a:cubicBezTo>
                <a:cubicBezTo>
                  <a:pt x="17" y="0"/>
                  <a:pt x="17" y="0"/>
                  <a:pt x="17" y="0"/>
                </a:cubicBezTo>
                <a:cubicBezTo>
                  <a:pt x="0" y="0"/>
                  <a:pt x="0" y="0"/>
                  <a:pt x="0" y="0"/>
                </a:cubicBezTo>
                <a:lnTo>
                  <a:pt x="0" y="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69" name="Freeform 381"/>
          <p:cNvSpPr>
            <a:spLocks/>
          </p:cNvSpPr>
          <p:nvPr/>
        </p:nvSpPr>
        <p:spPr bwMode="auto">
          <a:xfrm>
            <a:off x="9166168" y="1012773"/>
            <a:ext cx="118048" cy="86193"/>
          </a:xfrm>
          <a:custGeom>
            <a:avLst/>
            <a:gdLst>
              <a:gd name="T0" fmla="*/ 24 w 25"/>
              <a:gd name="T1" fmla="*/ 1 h 18"/>
              <a:gd name="T2" fmla="*/ 22 w 25"/>
              <a:gd name="T3" fmla="*/ 0 h 18"/>
              <a:gd name="T4" fmla="*/ 2 w 25"/>
              <a:gd name="T5" fmla="*/ 0 h 18"/>
              <a:gd name="T6" fmla="*/ 1 w 25"/>
              <a:gd name="T7" fmla="*/ 1 h 18"/>
              <a:gd name="T8" fmla="*/ 0 w 25"/>
              <a:gd name="T9" fmla="*/ 3 h 18"/>
              <a:gd name="T10" fmla="*/ 0 w 25"/>
              <a:gd name="T11" fmla="*/ 15 h 18"/>
              <a:gd name="T12" fmla="*/ 2 w 25"/>
              <a:gd name="T13" fmla="*/ 18 h 18"/>
              <a:gd name="T14" fmla="*/ 4 w 25"/>
              <a:gd name="T15" fmla="*/ 18 h 18"/>
              <a:gd name="T16" fmla="*/ 21 w 25"/>
              <a:gd name="T17" fmla="*/ 18 h 18"/>
              <a:gd name="T18" fmla="*/ 22 w 25"/>
              <a:gd name="T19" fmla="*/ 18 h 18"/>
              <a:gd name="T20" fmla="*/ 25 w 25"/>
              <a:gd name="T21" fmla="*/ 15 h 18"/>
              <a:gd name="T22" fmla="*/ 25 w 25"/>
              <a:gd name="T23" fmla="*/ 3 h 18"/>
              <a:gd name="T24" fmla="*/ 24 w 25"/>
              <a:gd name="T25"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8">
                <a:moveTo>
                  <a:pt x="24" y="1"/>
                </a:moveTo>
                <a:cubicBezTo>
                  <a:pt x="23" y="1"/>
                  <a:pt x="23" y="0"/>
                  <a:pt x="22" y="0"/>
                </a:cubicBezTo>
                <a:cubicBezTo>
                  <a:pt x="2" y="0"/>
                  <a:pt x="2" y="0"/>
                  <a:pt x="2" y="0"/>
                </a:cubicBezTo>
                <a:cubicBezTo>
                  <a:pt x="2" y="0"/>
                  <a:pt x="1" y="1"/>
                  <a:pt x="1" y="1"/>
                </a:cubicBezTo>
                <a:cubicBezTo>
                  <a:pt x="0" y="1"/>
                  <a:pt x="0" y="2"/>
                  <a:pt x="0" y="3"/>
                </a:cubicBezTo>
                <a:cubicBezTo>
                  <a:pt x="0" y="15"/>
                  <a:pt x="0" y="15"/>
                  <a:pt x="0" y="15"/>
                </a:cubicBezTo>
                <a:cubicBezTo>
                  <a:pt x="0" y="17"/>
                  <a:pt x="1" y="18"/>
                  <a:pt x="2" y="18"/>
                </a:cubicBezTo>
                <a:cubicBezTo>
                  <a:pt x="4" y="18"/>
                  <a:pt x="4" y="18"/>
                  <a:pt x="4" y="18"/>
                </a:cubicBezTo>
                <a:cubicBezTo>
                  <a:pt x="21" y="18"/>
                  <a:pt x="21" y="18"/>
                  <a:pt x="21" y="18"/>
                </a:cubicBezTo>
                <a:cubicBezTo>
                  <a:pt x="22" y="18"/>
                  <a:pt x="22" y="18"/>
                  <a:pt x="22" y="18"/>
                </a:cubicBezTo>
                <a:cubicBezTo>
                  <a:pt x="24" y="18"/>
                  <a:pt x="25" y="17"/>
                  <a:pt x="25" y="15"/>
                </a:cubicBezTo>
                <a:cubicBezTo>
                  <a:pt x="25" y="3"/>
                  <a:pt x="25" y="3"/>
                  <a:pt x="25" y="3"/>
                </a:cubicBezTo>
                <a:cubicBezTo>
                  <a:pt x="25" y="2"/>
                  <a:pt x="24" y="1"/>
                  <a:pt x="24"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70" name="Freeform 382"/>
          <p:cNvSpPr>
            <a:spLocks/>
          </p:cNvSpPr>
          <p:nvPr/>
        </p:nvSpPr>
        <p:spPr bwMode="auto">
          <a:xfrm>
            <a:off x="11150491" y="2474314"/>
            <a:ext cx="318541" cy="9368"/>
          </a:xfrm>
          <a:custGeom>
            <a:avLst/>
            <a:gdLst>
              <a:gd name="T0" fmla="*/ 1 w 67"/>
              <a:gd name="T1" fmla="*/ 2 h 2"/>
              <a:gd name="T2" fmla="*/ 0 w 67"/>
              <a:gd name="T3" fmla="*/ 1 h 2"/>
              <a:gd name="T4" fmla="*/ 1 w 67"/>
              <a:gd name="T5" fmla="*/ 0 h 2"/>
              <a:gd name="T6" fmla="*/ 65 w 67"/>
              <a:gd name="T7" fmla="*/ 0 h 2"/>
              <a:gd name="T8" fmla="*/ 67 w 67"/>
              <a:gd name="T9" fmla="*/ 1 h 2"/>
              <a:gd name="T10" fmla="*/ 65 w 67"/>
              <a:gd name="T11" fmla="*/ 2 h 2"/>
              <a:gd name="T12" fmla="*/ 1 w 67"/>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67" h="2">
                <a:moveTo>
                  <a:pt x="1" y="2"/>
                </a:moveTo>
                <a:cubicBezTo>
                  <a:pt x="1" y="2"/>
                  <a:pt x="0" y="2"/>
                  <a:pt x="0" y="1"/>
                </a:cubicBezTo>
                <a:cubicBezTo>
                  <a:pt x="0" y="1"/>
                  <a:pt x="1" y="0"/>
                  <a:pt x="1" y="0"/>
                </a:cubicBezTo>
                <a:cubicBezTo>
                  <a:pt x="65" y="0"/>
                  <a:pt x="65" y="0"/>
                  <a:pt x="65" y="0"/>
                </a:cubicBezTo>
                <a:cubicBezTo>
                  <a:pt x="66" y="0"/>
                  <a:pt x="67" y="1"/>
                  <a:pt x="67" y="1"/>
                </a:cubicBezTo>
                <a:cubicBezTo>
                  <a:pt x="67" y="2"/>
                  <a:pt x="66" y="2"/>
                  <a:pt x="65" y="2"/>
                </a:cubicBezTo>
                <a:lnTo>
                  <a:pt x="1"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71" name="Rectangle 383"/>
          <p:cNvSpPr>
            <a:spLocks noChangeArrowheads="1"/>
          </p:cNvSpPr>
          <p:nvPr/>
        </p:nvSpPr>
        <p:spPr bwMode="auto">
          <a:xfrm>
            <a:off x="11187967" y="2298180"/>
            <a:ext cx="48718" cy="15364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72" name="Rectangle 384"/>
          <p:cNvSpPr>
            <a:spLocks noChangeArrowheads="1"/>
          </p:cNvSpPr>
          <p:nvPr/>
        </p:nvSpPr>
        <p:spPr bwMode="auto">
          <a:xfrm>
            <a:off x="11259170" y="2241967"/>
            <a:ext cx="43097" cy="20986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73" name="Rectangle 385"/>
          <p:cNvSpPr>
            <a:spLocks noChangeArrowheads="1"/>
          </p:cNvSpPr>
          <p:nvPr/>
        </p:nvSpPr>
        <p:spPr bwMode="auto">
          <a:xfrm>
            <a:off x="11321004" y="2309422"/>
            <a:ext cx="48718" cy="142407"/>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74" name="Rectangle 386"/>
          <p:cNvSpPr>
            <a:spLocks noChangeArrowheads="1"/>
          </p:cNvSpPr>
          <p:nvPr/>
        </p:nvSpPr>
        <p:spPr bwMode="auto">
          <a:xfrm>
            <a:off x="11392207" y="2356266"/>
            <a:ext cx="43097" cy="9556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75" name="Freeform 387"/>
          <p:cNvSpPr>
            <a:spLocks noEditPoints="1"/>
          </p:cNvSpPr>
          <p:nvPr/>
        </p:nvSpPr>
        <p:spPr bwMode="auto">
          <a:xfrm>
            <a:off x="7498512" y="1291964"/>
            <a:ext cx="299803" cy="224852"/>
          </a:xfrm>
          <a:custGeom>
            <a:avLst/>
            <a:gdLst>
              <a:gd name="T0" fmla="*/ 3 w 160"/>
              <a:gd name="T1" fmla="*/ 120 h 120"/>
              <a:gd name="T2" fmla="*/ 3 w 160"/>
              <a:gd name="T3" fmla="*/ 120 h 120"/>
              <a:gd name="T4" fmla="*/ 0 w 160"/>
              <a:gd name="T5" fmla="*/ 117 h 120"/>
              <a:gd name="T6" fmla="*/ 0 w 160"/>
              <a:gd name="T7" fmla="*/ 6 h 120"/>
              <a:gd name="T8" fmla="*/ 3 w 160"/>
              <a:gd name="T9" fmla="*/ 3 h 120"/>
              <a:gd name="T10" fmla="*/ 3 w 160"/>
              <a:gd name="T11" fmla="*/ 0 h 120"/>
              <a:gd name="T12" fmla="*/ 157 w 160"/>
              <a:gd name="T13" fmla="*/ 0 h 120"/>
              <a:gd name="T14" fmla="*/ 157 w 160"/>
              <a:gd name="T15" fmla="*/ 3 h 120"/>
              <a:gd name="T16" fmla="*/ 160 w 160"/>
              <a:gd name="T17" fmla="*/ 6 h 120"/>
              <a:gd name="T18" fmla="*/ 160 w 160"/>
              <a:gd name="T19" fmla="*/ 117 h 120"/>
              <a:gd name="T20" fmla="*/ 157 w 160"/>
              <a:gd name="T21" fmla="*/ 120 h 120"/>
              <a:gd name="T22" fmla="*/ 157 w 160"/>
              <a:gd name="T23" fmla="*/ 120 h 120"/>
              <a:gd name="T24" fmla="*/ 3 w 160"/>
              <a:gd name="T25" fmla="*/ 120 h 120"/>
              <a:gd name="T26" fmla="*/ 157 w 160"/>
              <a:gd name="T27" fmla="*/ 117 h 120"/>
              <a:gd name="T28" fmla="*/ 157 w 160"/>
              <a:gd name="T29" fmla="*/ 114 h 120"/>
              <a:gd name="T30" fmla="*/ 157 w 160"/>
              <a:gd name="T31" fmla="*/ 117 h 120"/>
              <a:gd name="T32" fmla="*/ 8 w 160"/>
              <a:gd name="T33" fmla="*/ 114 h 120"/>
              <a:gd name="T34" fmla="*/ 152 w 160"/>
              <a:gd name="T35" fmla="*/ 114 h 120"/>
              <a:gd name="T36" fmla="*/ 152 w 160"/>
              <a:gd name="T37" fmla="*/ 8 h 120"/>
              <a:gd name="T38" fmla="*/ 8 w 160"/>
              <a:gd name="T39" fmla="*/ 8 h 120"/>
              <a:gd name="T40" fmla="*/ 8 w 160"/>
              <a:gd name="T41" fmla="*/ 11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0" h="120">
                <a:moveTo>
                  <a:pt x="3" y="120"/>
                </a:moveTo>
                <a:lnTo>
                  <a:pt x="3" y="120"/>
                </a:lnTo>
                <a:lnTo>
                  <a:pt x="0" y="117"/>
                </a:lnTo>
                <a:lnTo>
                  <a:pt x="0" y="6"/>
                </a:lnTo>
                <a:lnTo>
                  <a:pt x="3" y="3"/>
                </a:lnTo>
                <a:lnTo>
                  <a:pt x="3" y="0"/>
                </a:lnTo>
                <a:lnTo>
                  <a:pt x="157" y="0"/>
                </a:lnTo>
                <a:lnTo>
                  <a:pt x="157" y="3"/>
                </a:lnTo>
                <a:lnTo>
                  <a:pt x="160" y="6"/>
                </a:lnTo>
                <a:lnTo>
                  <a:pt x="160" y="117"/>
                </a:lnTo>
                <a:lnTo>
                  <a:pt x="157" y="120"/>
                </a:lnTo>
                <a:lnTo>
                  <a:pt x="157" y="120"/>
                </a:lnTo>
                <a:lnTo>
                  <a:pt x="3" y="120"/>
                </a:lnTo>
                <a:close/>
                <a:moveTo>
                  <a:pt x="157" y="117"/>
                </a:moveTo>
                <a:lnTo>
                  <a:pt x="157" y="114"/>
                </a:lnTo>
                <a:lnTo>
                  <a:pt x="157" y="117"/>
                </a:lnTo>
                <a:close/>
                <a:moveTo>
                  <a:pt x="8" y="114"/>
                </a:moveTo>
                <a:lnTo>
                  <a:pt x="152" y="114"/>
                </a:lnTo>
                <a:lnTo>
                  <a:pt x="152" y="8"/>
                </a:lnTo>
                <a:lnTo>
                  <a:pt x="8" y="8"/>
                </a:lnTo>
                <a:lnTo>
                  <a:pt x="8" y="11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76" name="Freeform 388"/>
          <p:cNvSpPr>
            <a:spLocks noEditPoints="1"/>
          </p:cNvSpPr>
          <p:nvPr/>
        </p:nvSpPr>
        <p:spPr bwMode="auto">
          <a:xfrm>
            <a:off x="7522871" y="1312576"/>
            <a:ext cx="251085" cy="183630"/>
          </a:xfrm>
          <a:custGeom>
            <a:avLst/>
            <a:gdLst>
              <a:gd name="T0" fmla="*/ 2 w 134"/>
              <a:gd name="T1" fmla="*/ 98 h 98"/>
              <a:gd name="T2" fmla="*/ 2 w 134"/>
              <a:gd name="T3" fmla="*/ 98 h 98"/>
              <a:gd name="T4" fmla="*/ 0 w 134"/>
              <a:gd name="T5" fmla="*/ 96 h 98"/>
              <a:gd name="T6" fmla="*/ 0 w 134"/>
              <a:gd name="T7" fmla="*/ 2 h 98"/>
              <a:gd name="T8" fmla="*/ 2 w 134"/>
              <a:gd name="T9" fmla="*/ 0 h 98"/>
              <a:gd name="T10" fmla="*/ 2 w 134"/>
              <a:gd name="T11" fmla="*/ 0 h 98"/>
              <a:gd name="T12" fmla="*/ 132 w 134"/>
              <a:gd name="T13" fmla="*/ 0 h 98"/>
              <a:gd name="T14" fmla="*/ 132 w 134"/>
              <a:gd name="T15" fmla="*/ 0 h 98"/>
              <a:gd name="T16" fmla="*/ 134 w 134"/>
              <a:gd name="T17" fmla="*/ 2 h 98"/>
              <a:gd name="T18" fmla="*/ 134 w 134"/>
              <a:gd name="T19" fmla="*/ 96 h 98"/>
              <a:gd name="T20" fmla="*/ 132 w 134"/>
              <a:gd name="T21" fmla="*/ 98 h 98"/>
              <a:gd name="T22" fmla="*/ 132 w 134"/>
              <a:gd name="T23" fmla="*/ 98 h 98"/>
              <a:gd name="T24" fmla="*/ 2 w 134"/>
              <a:gd name="T25" fmla="*/ 98 h 98"/>
              <a:gd name="T26" fmla="*/ 132 w 134"/>
              <a:gd name="T27" fmla="*/ 96 h 98"/>
              <a:gd name="T28" fmla="*/ 132 w 134"/>
              <a:gd name="T29" fmla="*/ 93 h 98"/>
              <a:gd name="T30" fmla="*/ 132 w 134"/>
              <a:gd name="T31" fmla="*/ 96 h 98"/>
              <a:gd name="T32" fmla="*/ 5 w 134"/>
              <a:gd name="T33" fmla="*/ 93 h 98"/>
              <a:gd name="T34" fmla="*/ 129 w 134"/>
              <a:gd name="T35" fmla="*/ 93 h 98"/>
              <a:gd name="T36" fmla="*/ 129 w 134"/>
              <a:gd name="T37" fmla="*/ 5 h 98"/>
              <a:gd name="T38" fmla="*/ 5 w 134"/>
              <a:gd name="T39" fmla="*/ 5 h 98"/>
              <a:gd name="T40" fmla="*/ 5 w 134"/>
              <a:gd name="T41" fmla="*/ 9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98">
                <a:moveTo>
                  <a:pt x="2" y="98"/>
                </a:moveTo>
                <a:lnTo>
                  <a:pt x="2" y="98"/>
                </a:lnTo>
                <a:lnTo>
                  <a:pt x="0" y="96"/>
                </a:lnTo>
                <a:lnTo>
                  <a:pt x="0" y="2"/>
                </a:lnTo>
                <a:lnTo>
                  <a:pt x="2" y="0"/>
                </a:lnTo>
                <a:lnTo>
                  <a:pt x="2" y="0"/>
                </a:lnTo>
                <a:lnTo>
                  <a:pt x="132" y="0"/>
                </a:lnTo>
                <a:lnTo>
                  <a:pt x="132" y="0"/>
                </a:lnTo>
                <a:lnTo>
                  <a:pt x="134" y="2"/>
                </a:lnTo>
                <a:lnTo>
                  <a:pt x="134" y="96"/>
                </a:lnTo>
                <a:lnTo>
                  <a:pt x="132" y="98"/>
                </a:lnTo>
                <a:lnTo>
                  <a:pt x="132" y="98"/>
                </a:lnTo>
                <a:lnTo>
                  <a:pt x="2" y="98"/>
                </a:lnTo>
                <a:close/>
                <a:moveTo>
                  <a:pt x="132" y="96"/>
                </a:moveTo>
                <a:lnTo>
                  <a:pt x="132" y="93"/>
                </a:lnTo>
                <a:lnTo>
                  <a:pt x="132" y="96"/>
                </a:lnTo>
                <a:close/>
                <a:moveTo>
                  <a:pt x="5" y="93"/>
                </a:moveTo>
                <a:lnTo>
                  <a:pt x="129" y="93"/>
                </a:lnTo>
                <a:lnTo>
                  <a:pt x="129" y="5"/>
                </a:lnTo>
                <a:lnTo>
                  <a:pt x="5" y="5"/>
                </a:lnTo>
                <a:lnTo>
                  <a:pt x="5" y="9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77" name="Freeform 389"/>
          <p:cNvSpPr>
            <a:spLocks noEditPoints="1"/>
          </p:cNvSpPr>
          <p:nvPr/>
        </p:nvSpPr>
        <p:spPr bwMode="auto">
          <a:xfrm>
            <a:off x="7504134" y="1544924"/>
            <a:ext cx="288561" cy="31854"/>
          </a:xfrm>
          <a:custGeom>
            <a:avLst/>
            <a:gdLst>
              <a:gd name="T0" fmla="*/ 2 w 61"/>
              <a:gd name="T1" fmla="*/ 7 h 7"/>
              <a:gd name="T2" fmla="*/ 1 w 61"/>
              <a:gd name="T3" fmla="*/ 7 h 7"/>
              <a:gd name="T4" fmla="*/ 0 w 61"/>
              <a:gd name="T5" fmla="*/ 7 h 7"/>
              <a:gd name="T6" fmla="*/ 0 w 61"/>
              <a:gd name="T7" fmla="*/ 1 h 7"/>
              <a:gd name="T8" fmla="*/ 1 w 61"/>
              <a:gd name="T9" fmla="*/ 0 h 7"/>
              <a:gd name="T10" fmla="*/ 2 w 61"/>
              <a:gd name="T11" fmla="*/ 0 h 7"/>
              <a:gd name="T12" fmla="*/ 59 w 61"/>
              <a:gd name="T13" fmla="*/ 0 h 7"/>
              <a:gd name="T14" fmla="*/ 60 w 61"/>
              <a:gd name="T15" fmla="*/ 0 h 7"/>
              <a:gd name="T16" fmla="*/ 61 w 61"/>
              <a:gd name="T17" fmla="*/ 1 h 7"/>
              <a:gd name="T18" fmla="*/ 61 w 61"/>
              <a:gd name="T19" fmla="*/ 7 h 7"/>
              <a:gd name="T20" fmla="*/ 60 w 61"/>
              <a:gd name="T21" fmla="*/ 7 h 7"/>
              <a:gd name="T22" fmla="*/ 59 w 61"/>
              <a:gd name="T23" fmla="*/ 7 h 7"/>
              <a:gd name="T24" fmla="*/ 2 w 61"/>
              <a:gd name="T25" fmla="*/ 7 h 7"/>
              <a:gd name="T26" fmla="*/ 59 w 61"/>
              <a:gd name="T27" fmla="*/ 7 h 7"/>
              <a:gd name="T28" fmla="*/ 59 w 61"/>
              <a:gd name="T29" fmla="*/ 6 h 7"/>
              <a:gd name="T30" fmla="*/ 59 w 61"/>
              <a:gd name="T31" fmla="*/ 7 h 7"/>
              <a:gd name="T32" fmla="*/ 4 w 61"/>
              <a:gd name="T33" fmla="*/ 6 h 7"/>
              <a:gd name="T34" fmla="*/ 57 w 61"/>
              <a:gd name="T35" fmla="*/ 6 h 7"/>
              <a:gd name="T36" fmla="*/ 57 w 61"/>
              <a:gd name="T37" fmla="*/ 2 h 7"/>
              <a:gd name="T38" fmla="*/ 4 w 61"/>
              <a:gd name="T39" fmla="*/ 2 h 7"/>
              <a:gd name="T40" fmla="*/ 4 w 61"/>
              <a:gd name="T4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7">
                <a:moveTo>
                  <a:pt x="2" y="7"/>
                </a:moveTo>
                <a:cubicBezTo>
                  <a:pt x="2" y="7"/>
                  <a:pt x="1" y="7"/>
                  <a:pt x="1" y="7"/>
                </a:cubicBezTo>
                <a:cubicBezTo>
                  <a:pt x="1" y="7"/>
                  <a:pt x="0" y="7"/>
                  <a:pt x="0" y="7"/>
                </a:cubicBezTo>
                <a:cubicBezTo>
                  <a:pt x="0" y="1"/>
                  <a:pt x="0" y="1"/>
                  <a:pt x="0" y="1"/>
                </a:cubicBezTo>
                <a:cubicBezTo>
                  <a:pt x="0" y="0"/>
                  <a:pt x="1" y="0"/>
                  <a:pt x="1" y="0"/>
                </a:cubicBezTo>
                <a:cubicBezTo>
                  <a:pt x="1" y="0"/>
                  <a:pt x="2" y="0"/>
                  <a:pt x="2" y="0"/>
                </a:cubicBezTo>
                <a:cubicBezTo>
                  <a:pt x="59" y="0"/>
                  <a:pt x="59" y="0"/>
                  <a:pt x="59" y="0"/>
                </a:cubicBezTo>
                <a:cubicBezTo>
                  <a:pt x="59" y="0"/>
                  <a:pt x="60" y="0"/>
                  <a:pt x="60" y="0"/>
                </a:cubicBezTo>
                <a:cubicBezTo>
                  <a:pt x="60" y="0"/>
                  <a:pt x="61" y="0"/>
                  <a:pt x="61" y="1"/>
                </a:cubicBezTo>
                <a:cubicBezTo>
                  <a:pt x="61" y="7"/>
                  <a:pt x="61" y="7"/>
                  <a:pt x="61" y="7"/>
                </a:cubicBezTo>
                <a:cubicBezTo>
                  <a:pt x="61" y="7"/>
                  <a:pt x="60" y="7"/>
                  <a:pt x="60" y="7"/>
                </a:cubicBezTo>
                <a:cubicBezTo>
                  <a:pt x="60" y="7"/>
                  <a:pt x="59" y="7"/>
                  <a:pt x="59" y="7"/>
                </a:cubicBezTo>
                <a:lnTo>
                  <a:pt x="2" y="7"/>
                </a:lnTo>
                <a:close/>
                <a:moveTo>
                  <a:pt x="59" y="7"/>
                </a:moveTo>
                <a:cubicBezTo>
                  <a:pt x="59" y="6"/>
                  <a:pt x="59" y="6"/>
                  <a:pt x="59" y="6"/>
                </a:cubicBezTo>
                <a:lnTo>
                  <a:pt x="59" y="7"/>
                </a:lnTo>
                <a:close/>
                <a:moveTo>
                  <a:pt x="4" y="6"/>
                </a:moveTo>
                <a:cubicBezTo>
                  <a:pt x="57" y="6"/>
                  <a:pt x="57" y="6"/>
                  <a:pt x="57" y="6"/>
                </a:cubicBezTo>
                <a:cubicBezTo>
                  <a:pt x="57" y="2"/>
                  <a:pt x="57" y="2"/>
                  <a:pt x="57" y="2"/>
                </a:cubicBezTo>
                <a:cubicBezTo>
                  <a:pt x="4" y="2"/>
                  <a:pt x="4" y="2"/>
                  <a:pt x="4" y="2"/>
                </a:cubicBezTo>
                <a:lnTo>
                  <a:pt x="4" y="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78" name="Freeform 390"/>
          <p:cNvSpPr>
            <a:spLocks noEditPoints="1"/>
          </p:cNvSpPr>
          <p:nvPr/>
        </p:nvSpPr>
        <p:spPr bwMode="auto">
          <a:xfrm>
            <a:off x="7569715" y="1520564"/>
            <a:ext cx="157397" cy="18738"/>
          </a:xfrm>
          <a:custGeom>
            <a:avLst/>
            <a:gdLst>
              <a:gd name="T0" fmla="*/ 3 w 84"/>
              <a:gd name="T1" fmla="*/ 10 h 10"/>
              <a:gd name="T2" fmla="*/ 0 w 84"/>
              <a:gd name="T3" fmla="*/ 10 h 10"/>
              <a:gd name="T4" fmla="*/ 0 w 84"/>
              <a:gd name="T5" fmla="*/ 10 h 10"/>
              <a:gd name="T6" fmla="*/ 0 w 84"/>
              <a:gd name="T7" fmla="*/ 3 h 10"/>
              <a:gd name="T8" fmla="*/ 0 w 84"/>
              <a:gd name="T9" fmla="*/ 0 h 10"/>
              <a:gd name="T10" fmla="*/ 3 w 84"/>
              <a:gd name="T11" fmla="*/ 0 h 10"/>
              <a:gd name="T12" fmla="*/ 81 w 84"/>
              <a:gd name="T13" fmla="*/ 0 h 10"/>
              <a:gd name="T14" fmla="*/ 84 w 84"/>
              <a:gd name="T15" fmla="*/ 0 h 10"/>
              <a:gd name="T16" fmla="*/ 84 w 84"/>
              <a:gd name="T17" fmla="*/ 3 h 10"/>
              <a:gd name="T18" fmla="*/ 84 w 84"/>
              <a:gd name="T19" fmla="*/ 10 h 10"/>
              <a:gd name="T20" fmla="*/ 84 w 84"/>
              <a:gd name="T21" fmla="*/ 10 h 10"/>
              <a:gd name="T22" fmla="*/ 81 w 84"/>
              <a:gd name="T23" fmla="*/ 10 h 10"/>
              <a:gd name="T24" fmla="*/ 3 w 84"/>
              <a:gd name="T25" fmla="*/ 10 h 10"/>
              <a:gd name="T26" fmla="*/ 81 w 84"/>
              <a:gd name="T27" fmla="*/ 10 h 10"/>
              <a:gd name="T28" fmla="*/ 81 w 84"/>
              <a:gd name="T29" fmla="*/ 8 h 10"/>
              <a:gd name="T30" fmla="*/ 81 w 84"/>
              <a:gd name="T31" fmla="*/ 10 h 10"/>
              <a:gd name="T32" fmla="*/ 5 w 84"/>
              <a:gd name="T33" fmla="*/ 8 h 10"/>
              <a:gd name="T34" fmla="*/ 79 w 84"/>
              <a:gd name="T35" fmla="*/ 8 h 10"/>
              <a:gd name="T36" fmla="*/ 79 w 84"/>
              <a:gd name="T37" fmla="*/ 3 h 10"/>
              <a:gd name="T38" fmla="*/ 5 w 84"/>
              <a:gd name="T39" fmla="*/ 3 h 10"/>
              <a:gd name="T40" fmla="*/ 5 w 84"/>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
                <a:moveTo>
                  <a:pt x="3" y="10"/>
                </a:moveTo>
                <a:lnTo>
                  <a:pt x="0" y="10"/>
                </a:lnTo>
                <a:lnTo>
                  <a:pt x="0" y="10"/>
                </a:lnTo>
                <a:lnTo>
                  <a:pt x="0" y="3"/>
                </a:lnTo>
                <a:lnTo>
                  <a:pt x="0" y="0"/>
                </a:lnTo>
                <a:lnTo>
                  <a:pt x="3" y="0"/>
                </a:lnTo>
                <a:lnTo>
                  <a:pt x="81" y="0"/>
                </a:lnTo>
                <a:lnTo>
                  <a:pt x="84" y="0"/>
                </a:lnTo>
                <a:lnTo>
                  <a:pt x="84" y="3"/>
                </a:lnTo>
                <a:lnTo>
                  <a:pt x="84" y="10"/>
                </a:lnTo>
                <a:lnTo>
                  <a:pt x="84" y="10"/>
                </a:lnTo>
                <a:lnTo>
                  <a:pt x="81" y="10"/>
                </a:lnTo>
                <a:lnTo>
                  <a:pt x="3" y="10"/>
                </a:lnTo>
                <a:close/>
                <a:moveTo>
                  <a:pt x="81" y="10"/>
                </a:moveTo>
                <a:lnTo>
                  <a:pt x="81" y="8"/>
                </a:lnTo>
                <a:lnTo>
                  <a:pt x="81" y="10"/>
                </a:lnTo>
                <a:close/>
                <a:moveTo>
                  <a:pt x="5" y="8"/>
                </a:moveTo>
                <a:lnTo>
                  <a:pt x="79" y="8"/>
                </a:lnTo>
                <a:lnTo>
                  <a:pt x="79" y="3"/>
                </a:lnTo>
                <a:lnTo>
                  <a:pt x="5" y="3"/>
                </a:lnTo>
                <a:lnTo>
                  <a:pt x="5" y="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79" name="Freeform 391"/>
          <p:cNvSpPr>
            <a:spLocks noEditPoints="1"/>
          </p:cNvSpPr>
          <p:nvPr/>
        </p:nvSpPr>
        <p:spPr bwMode="auto">
          <a:xfrm>
            <a:off x="7522871" y="1312576"/>
            <a:ext cx="251085" cy="183630"/>
          </a:xfrm>
          <a:custGeom>
            <a:avLst/>
            <a:gdLst>
              <a:gd name="T0" fmla="*/ 2 w 134"/>
              <a:gd name="T1" fmla="*/ 98 h 98"/>
              <a:gd name="T2" fmla="*/ 2 w 134"/>
              <a:gd name="T3" fmla="*/ 98 h 98"/>
              <a:gd name="T4" fmla="*/ 0 w 134"/>
              <a:gd name="T5" fmla="*/ 96 h 98"/>
              <a:gd name="T6" fmla="*/ 0 w 134"/>
              <a:gd name="T7" fmla="*/ 2 h 98"/>
              <a:gd name="T8" fmla="*/ 2 w 134"/>
              <a:gd name="T9" fmla="*/ 0 h 98"/>
              <a:gd name="T10" fmla="*/ 2 w 134"/>
              <a:gd name="T11" fmla="*/ 0 h 98"/>
              <a:gd name="T12" fmla="*/ 132 w 134"/>
              <a:gd name="T13" fmla="*/ 0 h 98"/>
              <a:gd name="T14" fmla="*/ 132 w 134"/>
              <a:gd name="T15" fmla="*/ 0 h 98"/>
              <a:gd name="T16" fmla="*/ 134 w 134"/>
              <a:gd name="T17" fmla="*/ 2 h 98"/>
              <a:gd name="T18" fmla="*/ 134 w 134"/>
              <a:gd name="T19" fmla="*/ 96 h 98"/>
              <a:gd name="T20" fmla="*/ 132 w 134"/>
              <a:gd name="T21" fmla="*/ 98 h 98"/>
              <a:gd name="T22" fmla="*/ 132 w 134"/>
              <a:gd name="T23" fmla="*/ 98 h 98"/>
              <a:gd name="T24" fmla="*/ 2 w 134"/>
              <a:gd name="T25" fmla="*/ 98 h 98"/>
              <a:gd name="T26" fmla="*/ 132 w 134"/>
              <a:gd name="T27" fmla="*/ 96 h 98"/>
              <a:gd name="T28" fmla="*/ 132 w 134"/>
              <a:gd name="T29" fmla="*/ 93 h 98"/>
              <a:gd name="T30" fmla="*/ 132 w 134"/>
              <a:gd name="T31" fmla="*/ 96 h 98"/>
              <a:gd name="T32" fmla="*/ 5 w 134"/>
              <a:gd name="T33" fmla="*/ 93 h 98"/>
              <a:gd name="T34" fmla="*/ 129 w 134"/>
              <a:gd name="T35" fmla="*/ 93 h 98"/>
              <a:gd name="T36" fmla="*/ 129 w 134"/>
              <a:gd name="T37" fmla="*/ 5 h 98"/>
              <a:gd name="T38" fmla="*/ 5 w 134"/>
              <a:gd name="T39" fmla="*/ 5 h 98"/>
              <a:gd name="T40" fmla="*/ 5 w 134"/>
              <a:gd name="T41" fmla="*/ 9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98">
                <a:moveTo>
                  <a:pt x="2" y="98"/>
                </a:moveTo>
                <a:lnTo>
                  <a:pt x="2" y="98"/>
                </a:lnTo>
                <a:lnTo>
                  <a:pt x="0" y="96"/>
                </a:lnTo>
                <a:lnTo>
                  <a:pt x="0" y="2"/>
                </a:lnTo>
                <a:lnTo>
                  <a:pt x="2" y="0"/>
                </a:lnTo>
                <a:lnTo>
                  <a:pt x="2" y="0"/>
                </a:lnTo>
                <a:lnTo>
                  <a:pt x="132" y="0"/>
                </a:lnTo>
                <a:lnTo>
                  <a:pt x="132" y="0"/>
                </a:lnTo>
                <a:lnTo>
                  <a:pt x="134" y="2"/>
                </a:lnTo>
                <a:lnTo>
                  <a:pt x="134" y="96"/>
                </a:lnTo>
                <a:lnTo>
                  <a:pt x="132" y="98"/>
                </a:lnTo>
                <a:lnTo>
                  <a:pt x="132" y="98"/>
                </a:lnTo>
                <a:lnTo>
                  <a:pt x="2" y="98"/>
                </a:lnTo>
                <a:close/>
                <a:moveTo>
                  <a:pt x="132" y="96"/>
                </a:moveTo>
                <a:lnTo>
                  <a:pt x="132" y="93"/>
                </a:lnTo>
                <a:lnTo>
                  <a:pt x="132" y="96"/>
                </a:lnTo>
                <a:close/>
                <a:moveTo>
                  <a:pt x="5" y="93"/>
                </a:moveTo>
                <a:lnTo>
                  <a:pt x="129" y="93"/>
                </a:lnTo>
                <a:lnTo>
                  <a:pt x="129" y="5"/>
                </a:lnTo>
                <a:lnTo>
                  <a:pt x="5" y="5"/>
                </a:lnTo>
                <a:lnTo>
                  <a:pt x="5" y="9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80" name="Freeform 392"/>
          <p:cNvSpPr>
            <a:spLocks noEditPoints="1"/>
          </p:cNvSpPr>
          <p:nvPr/>
        </p:nvSpPr>
        <p:spPr bwMode="auto">
          <a:xfrm>
            <a:off x="7504134" y="1544924"/>
            <a:ext cx="288561" cy="31854"/>
          </a:xfrm>
          <a:custGeom>
            <a:avLst/>
            <a:gdLst>
              <a:gd name="T0" fmla="*/ 2 w 61"/>
              <a:gd name="T1" fmla="*/ 7 h 7"/>
              <a:gd name="T2" fmla="*/ 1 w 61"/>
              <a:gd name="T3" fmla="*/ 7 h 7"/>
              <a:gd name="T4" fmla="*/ 0 w 61"/>
              <a:gd name="T5" fmla="*/ 7 h 7"/>
              <a:gd name="T6" fmla="*/ 0 w 61"/>
              <a:gd name="T7" fmla="*/ 1 h 7"/>
              <a:gd name="T8" fmla="*/ 1 w 61"/>
              <a:gd name="T9" fmla="*/ 0 h 7"/>
              <a:gd name="T10" fmla="*/ 2 w 61"/>
              <a:gd name="T11" fmla="*/ 0 h 7"/>
              <a:gd name="T12" fmla="*/ 59 w 61"/>
              <a:gd name="T13" fmla="*/ 0 h 7"/>
              <a:gd name="T14" fmla="*/ 60 w 61"/>
              <a:gd name="T15" fmla="*/ 0 h 7"/>
              <a:gd name="T16" fmla="*/ 61 w 61"/>
              <a:gd name="T17" fmla="*/ 1 h 7"/>
              <a:gd name="T18" fmla="*/ 61 w 61"/>
              <a:gd name="T19" fmla="*/ 7 h 7"/>
              <a:gd name="T20" fmla="*/ 60 w 61"/>
              <a:gd name="T21" fmla="*/ 7 h 7"/>
              <a:gd name="T22" fmla="*/ 59 w 61"/>
              <a:gd name="T23" fmla="*/ 7 h 7"/>
              <a:gd name="T24" fmla="*/ 2 w 61"/>
              <a:gd name="T25" fmla="*/ 7 h 7"/>
              <a:gd name="T26" fmla="*/ 59 w 61"/>
              <a:gd name="T27" fmla="*/ 7 h 7"/>
              <a:gd name="T28" fmla="*/ 59 w 61"/>
              <a:gd name="T29" fmla="*/ 6 h 7"/>
              <a:gd name="T30" fmla="*/ 59 w 61"/>
              <a:gd name="T31" fmla="*/ 7 h 7"/>
              <a:gd name="T32" fmla="*/ 4 w 61"/>
              <a:gd name="T33" fmla="*/ 6 h 7"/>
              <a:gd name="T34" fmla="*/ 57 w 61"/>
              <a:gd name="T35" fmla="*/ 6 h 7"/>
              <a:gd name="T36" fmla="*/ 57 w 61"/>
              <a:gd name="T37" fmla="*/ 2 h 7"/>
              <a:gd name="T38" fmla="*/ 4 w 61"/>
              <a:gd name="T39" fmla="*/ 2 h 7"/>
              <a:gd name="T40" fmla="*/ 4 w 61"/>
              <a:gd name="T4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7">
                <a:moveTo>
                  <a:pt x="2" y="7"/>
                </a:moveTo>
                <a:cubicBezTo>
                  <a:pt x="2" y="7"/>
                  <a:pt x="1" y="7"/>
                  <a:pt x="1" y="7"/>
                </a:cubicBezTo>
                <a:cubicBezTo>
                  <a:pt x="1" y="7"/>
                  <a:pt x="0" y="7"/>
                  <a:pt x="0" y="7"/>
                </a:cubicBezTo>
                <a:cubicBezTo>
                  <a:pt x="0" y="1"/>
                  <a:pt x="0" y="1"/>
                  <a:pt x="0" y="1"/>
                </a:cubicBezTo>
                <a:cubicBezTo>
                  <a:pt x="0" y="0"/>
                  <a:pt x="1" y="0"/>
                  <a:pt x="1" y="0"/>
                </a:cubicBezTo>
                <a:cubicBezTo>
                  <a:pt x="1" y="0"/>
                  <a:pt x="2" y="0"/>
                  <a:pt x="2" y="0"/>
                </a:cubicBezTo>
                <a:cubicBezTo>
                  <a:pt x="59" y="0"/>
                  <a:pt x="59" y="0"/>
                  <a:pt x="59" y="0"/>
                </a:cubicBezTo>
                <a:cubicBezTo>
                  <a:pt x="59" y="0"/>
                  <a:pt x="60" y="0"/>
                  <a:pt x="60" y="0"/>
                </a:cubicBezTo>
                <a:cubicBezTo>
                  <a:pt x="60" y="0"/>
                  <a:pt x="61" y="0"/>
                  <a:pt x="61" y="1"/>
                </a:cubicBezTo>
                <a:cubicBezTo>
                  <a:pt x="61" y="7"/>
                  <a:pt x="61" y="7"/>
                  <a:pt x="61" y="7"/>
                </a:cubicBezTo>
                <a:cubicBezTo>
                  <a:pt x="61" y="7"/>
                  <a:pt x="60" y="7"/>
                  <a:pt x="60" y="7"/>
                </a:cubicBezTo>
                <a:cubicBezTo>
                  <a:pt x="60" y="7"/>
                  <a:pt x="59" y="7"/>
                  <a:pt x="59" y="7"/>
                </a:cubicBezTo>
                <a:lnTo>
                  <a:pt x="2" y="7"/>
                </a:lnTo>
                <a:close/>
                <a:moveTo>
                  <a:pt x="59" y="7"/>
                </a:moveTo>
                <a:cubicBezTo>
                  <a:pt x="59" y="6"/>
                  <a:pt x="59" y="6"/>
                  <a:pt x="59" y="6"/>
                </a:cubicBezTo>
                <a:lnTo>
                  <a:pt x="59" y="7"/>
                </a:lnTo>
                <a:close/>
                <a:moveTo>
                  <a:pt x="4" y="6"/>
                </a:moveTo>
                <a:cubicBezTo>
                  <a:pt x="57" y="6"/>
                  <a:pt x="57" y="6"/>
                  <a:pt x="57" y="6"/>
                </a:cubicBezTo>
                <a:cubicBezTo>
                  <a:pt x="57" y="2"/>
                  <a:pt x="57" y="2"/>
                  <a:pt x="57" y="2"/>
                </a:cubicBezTo>
                <a:cubicBezTo>
                  <a:pt x="4" y="2"/>
                  <a:pt x="4" y="2"/>
                  <a:pt x="4" y="2"/>
                </a:cubicBezTo>
                <a:lnTo>
                  <a:pt x="4" y="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81" name="Freeform 393"/>
          <p:cNvSpPr>
            <a:spLocks noEditPoints="1"/>
          </p:cNvSpPr>
          <p:nvPr/>
        </p:nvSpPr>
        <p:spPr bwMode="auto">
          <a:xfrm>
            <a:off x="7569715" y="1520564"/>
            <a:ext cx="157397" cy="18738"/>
          </a:xfrm>
          <a:custGeom>
            <a:avLst/>
            <a:gdLst>
              <a:gd name="T0" fmla="*/ 3 w 84"/>
              <a:gd name="T1" fmla="*/ 10 h 10"/>
              <a:gd name="T2" fmla="*/ 0 w 84"/>
              <a:gd name="T3" fmla="*/ 10 h 10"/>
              <a:gd name="T4" fmla="*/ 0 w 84"/>
              <a:gd name="T5" fmla="*/ 10 h 10"/>
              <a:gd name="T6" fmla="*/ 0 w 84"/>
              <a:gd name="T7" fmla="*/ 3 h 10"/>
              <a:gd name="T8" fmla="*/ 0 w 84"/>
              <a:gd name="T9" fmla="*/ 0 h 10"/>
              <a:gd name="T10" fmla="*/ 3 w 84"/>
              <a:gd name="T11" fmla="*/ 0 h 10"/>
              <a:gd name="T12" fmla="*/ 81 w 84"/>
              <a:gd name="T13" fmla="*/ 0 h 10"/>
              <a:gd name="T14" fmla="*/ 84 w 84"/>
              <a:gd name="T15" fmla="*/ 0 h 10"/>
              <a:gd name="T16" fmla="*/ 84 w 84"/>
              <a:gd name="T17" fmla="*/ 3 h 10"/>
              <a:gd name="T18" fmla="*/ 84 w 84"/>
              <a:gd name="T19" fmla="*/ 10 h 10"/>
              <a:gd name="T20" fmla="*/ 84 w 84"/>
              <a:gd name="T21" fmla="*/ 10 h 10"/>
              <a:gd name="T22" fmla="*/ 81 w 84"/>
              <a:gd name="T23" fmla="*/ 10 h 10"/>
              <a:gd name="T24" fmla="*/ 3 w 84"/>
              <a:gd name="T25" fmla="*/ 10 h 10"/>
              <a:gd name="T26" fmla="*/ 81 w 84"/>
              <a:gd name="T27" fmla="*/ 10 h 10"/>
              <a:gd name="T28" fmla="*/ 81 w 84"/>
              <a:gd name="T29" fmla="*/ 8 h 10"/>
              <a:gd name="T30" fmla="*/ 81 w 84"/>
              <a:gd name="T31" fmla="*/ 10 h 10"/>
              <a:gd name="T32" fmla="*/ 5 w 84"/>
              <a:gd name="T33" fmla="*/ 8 h 10"/>
              <a:gd name="T34" fmla="*/ 79 w 84"/>
              <a:gd name="T35" fmla="*/ 8 h 10"/>
              <a:gd name="T36" fmla="*/ 79 w 84"/>
              <a:gd name="T37" fmla="*/ 3 h 10"/>
              <a:gd name="T38" fmla="*/ 5 w 84"/>
              <a:gd name="T39" fmla="*/ 3 h 10"/>
              <a:gd name="T40" fmla="*/ 5 w 84"/>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
                <a:moveTo>
                  <a:pt x="3" y="10"/>
                </a:moveTo>
                <a:lnTo>
                  <a:pt x="0" y="10"/>
                </a:lnTo>
                <a:lnTo>
                  <a:pt x="0" y="10"/>
                </a:lnTo>
                <a:lnTo>
                  <a:pt x="0" y="3"/>
                </a:lnTo>
                <a:lnTo>
                  <a:pt x="0" y="0"/>
                </a:lnTo>
                <a:lnTo>
                  <a:pt x="3" y="0"/>
                </a:lnTo>
                <a:lnTo>
                  <a:pt x="81" y="0"/>
                </a:lnTo>
                <a:lnTo>
                  <a:pt x="84" y="0"/>
                </a:lnTo>
                <a:lnTo>
                  <a:pt x="84" y="3"/>
                </a:lnTo>
                <a:lnTo>
                  <a:pt x="84" y="10"/>
                </a:lnTo>
                <a:lnTo>
                  <a:pt x="84" y="10"/>
                </a:lnTo>
                <a:lnTo>
                  <a:pt x="81" y="10"/>
                </a:lnTo>
                <a:lnTo>
                  <a:pt x="3" y="10"/>
                </a:lnTo>
                <a:close/>
                <a:moveTo>
                  <a:pt x="81" y="10"/>
                </a:moveTo>
                <a:lnTo>
                  <a:pt x="81" y="8"/>
                </a:lnTo>
                <a:lnTo>
                  <a:pt x="81" y="10"/>
                </a:lnTo>
                <a:close/>
                <a:moveTo>
                  <a:pt x="5" y="8"/>
                </a:moveTo>
                <a:lnTo>
                  <a:pt x="79" y="8"/>
                </a:lnTo>
                <a:lnTo>
                  <a:pt x="79" y="3"/>
                </a:lnTo>
                <a:lnTo>
                  <a:pt x="5" y="3"/>
                </a:lnTo>
                <a:lnTo>
                  <a:pt x="5" y="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82" name="Freeform 394"/>
          <p:cNvSpPr>
            <a:spLocks/>
          </p:cNvSpPr>
          <p:nvPr/>
        </p:nvSpPr>
        <p:spPr bwMode="auto">
          <a:xfrm>
            <a:off x="10608971" y="5123826"/>
            <a:ext cx="266075" cy="279191"/>
          </a:xfrm>
          <a:custGeom>
            <a:avLst/>
            <a:gdLst>
              <a:gd name="T0" fmla="*/ 50 w 56"/>
              <a:gd name="T1" fmla="*/ 33 h 59"/>
              <a:gd name="T2" fmla="*/ 37 w 56"/>
              <a:gd name="T3" fmla="*/ 11 h 59"/>
              <a:gd name="T4" fmla="*/ 34 w 56"/>
              <a:gd name="T5" fmla="*/ 6 h 59"/>
              <a:gd name="T6" fmla="*/ 22 w 56"/>
              <a:gd name="T7" fmla="*/ 6 h 59"/>
              <a:gd name="T8" fmla="*/ 19 w 56"/>
              <a:gd name="T9" fmla="*/ 11 h 59"/>
              <a:gd name="T10" fmla="*/ 6 w 56"/>
              <a:gd name="T11" fmla="*/ 33 h 59"/>
              <a:gd name="T12" fmla="*/ 3 w 56"/>
              <a:gd name="T13" fmla="*/ 38 h 59"/>
              <a:gd name="T14" fmla="*/ 10 w 56"/>
              <a:gd name="T15" fmla="*/ 49 h 59"/>
              <a:gd name="T16" fmla="*/ 16 w 56"/>
              <a:gd name="T17" fmla="*/ 49 h 59"/>
              <a:gd name="T18" fmla="*/ 16 w 56"/>
              <a:gd name="T19" fmla="*/ 49 h 59"/>
              <a:gd name="T20" fmla="*/ 16 w 56"/>
              <a:gd name="T21" fmla="*/ 59 h 59"/>
              <a:gd name="T22" fmla="*/ 28 w 56"/>
              <a:gd name="T23" fmla="*/ 55 h 59"/>
              <a:gd name="T24" fmla="*/ 28 w 56"/>
              <a:gd name="T25" fmla="*/ 55 h 59"/>
              <a:gd name="T26" fmla="*/ 40 w 56"/>
              <a:gd name="T27" fmla="*/ 59 h 59"/>
              <a:gd name="T28" fmla="*/ 40 w 56"/>
              <a:gd name="T29" fmla="*/ 49 h 59"/>
              <a:gd name="T30" fmla="*/ 40 w 56"/>
              <a:gd name="T31" fmla="*/ 49 h 59"/>
              <a:gd name="T32" fmla="*/ 47 w 56"/>
              <a:gd name="T33" fmla="*/ 49 h 59"/>
              <a:gd name="T34" fmla="*/ 53 w 56"/>
              <a:gd name="T35" fmla="*/ 38 h 59"/>
              <a:gd name="T36" fmla="*/ 50 w 56"/>
              <a:gd name="T3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59">
                <a:moveTo>
                  <a:pt x="50" y="33"/>
                </a:moveTo>
                <a:cubicBezTo>
                  <a:pt x="46" y="27"/>
                  <a:pt x="41" y="17"/>
                  <a:pt x="37" y="11"/>
                </a:cubicBezTo>
                <a:cubicBezTo>
                  <a:pt x="34" y="6"/>
                  <a:pt x="34" y="6"/>
                  <a:pt x="34" y="6"/>
                </a:cubicBezTo>
                <a:cubicBezTo>
                  <a:pt x="31" y="0"/>
                  <a:pt x="25" y="0"/>
                  <a:pt x="22" y="6"/>
                </a:cubicBezTo>
                <a:cubicBezTo>
                  <a:pt x="19" y="11"/>
                  <a:pt x="19" y="11"/>
                  <a:pt x="19" y="11"/>
                </a:cubicBezTo>
                <a:cubicBezTo>
                  <a:pt x="15" y="17"/>
                  <a:pt x="10" y="27"/>
                  <a:pt x="6" y="33"/>
                </a:cubicBezTo>
                <a:cubicBezTo>
                  <a:pt x="3" y="38"/>
                  <a:pt x="3" y="38"/>
                  <a:pt x="3" y="38"/>
                </a:cubicBezTo>
                <a:cubicBezTo>
                  <a:pt x="0" y="44"/>
                  <a:pt x="3" y="49"/>
                  <a:pt x="10" y="49"/>
                </a:cubicBezTo>
                <a:cubicBezTo>
                  <a:pt x="16" y="49"/>
                  <a:pt x="16" y="49"/>
                  <a:pt x="16" y="49"/>
                </a:cubicBezTo>
                <a:cubicBezTo>
                  <a:pt x="16" y="49"/>
                  <a:pt x="16" y="49"/>
                  <a:pt x="16" y="49"/>
                </a:cubicBezTo>
                <a:cubicBezTo>
                  <a:pt x="16" y="59"/>
                  <a:pt x="16" y="59"/>
                  <a:pt x="16" y="59"/>
                </a:cubicBezTo>
                <a:cubicBezTo>
                  <a:pt x="20" y="56"/>
                  <a:pt x="24" y="55"/>
                  <a:pt x="28" y="55"/>
                </a:cubicBezTo>
                <a:cubicBezTo>
                  <a:pt x="28" y="55"/>
                  <a:pt x="28" y="55"/>
                  <a:pt x="28" y="55"/>
                </a:cubicBezTo>
                <a:cubicBezTo>
                  <a:pt x="33" y="55"/>
                  <a:pt x="37" y="56"/>
                  <a:pt x="40" y="59"/>
                </a:cubicBezTo>
                <a:cubicBezTo>
                  <a:pt x="40" y="49"/>
                  <a:pt x="40" y="49"/>
                  <a:pt x="40" y="49"/>
                </a:cubicBezTo>
                <a:cubicBezTo>
                  <a:pt x="40" y="49"/>
                  <a:pt x="40" y="49"/>
                  <a:pt x="40" y="49"/>
                </a:cubicBezTo>
                <a:cubicBezTo>
                  <a:pt x="47" y="49"/>
                  <a:pt x="47" y="49"/>
                  <a:pt x="47" y="49"/>
                </a:cubicBezTo>
                <a:cubicBezTo>
                  <a:pt x="54" y="49"/>
                  <a:pt x="56" y="44"/>
                  <a:pt x="53" y="38"/>
                </a:cubicBezTo>
                <a:lnTo>
                  <a:pt x="50" y="3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83" name="Freeform 395"/>
          <p:cNvSpPr>
            <a:spLocks/>
          </p:cNvSpPr>
          <p:nvPr/>
        </p:nvSpPr>
        <p:spPr bwMode="auto">
          <a:xfrm>
            <a:off x="10670806" y="5399270"/>
            <a:ext cx="148028" cy="146154"/>
          </a:xfrm>
          <a:custGeom>
            <a:avLst/>
            <a:gdLst>
              <a:gd name="T0" fmla="*/ 15 w 31"/>
              <a:gd name="T1" fmla="*/ 0 h 31"/>
              <a:gd name="T2" fmla="*/ 15 w 31"/>
              <a:gd name="T3" fmla="*/ 0 h 31"/>
              <a:gd name="T4" fmla="*/ 15 w 31"/>
              <a:gd name="T5" fmla="*/ 0 h 31"/>
              <a:gd name="T6" fmla="*/ 15 w 31"/>
              <a:gd name="T7" fmla="*/ 0 h 31"/>
              <a:gd name="T8" fmla="*/ 15 w 31"/>
              <a:gd name="T9" fmla="*/ 0 h 31"/>
              <a:gd name="T10" fmla="*/ 4 w 31"/>
              <a:gd name="T11" fmla="*/ 6 h 31"/>
              <a:gd name="T12" fmla="*/ 0 w 31"/>
              <a:gd name="T13" fmla="*/ 16 h 31"/>
              <a:gd name="T14" fmla="*/ 0 w 31"/>
              <a:gd name="T15" fmla="*/ 16 h 31"/>
              <a:gd name="T16" fmla="*/ 15 w 31"/>
              <a:gd name="T17" fmla="*/ 31 h 31"/>
              <a:gd name="T18" fmla="*/ 15 w 31"/>
              <a:gd name="T19" fmla="*/ 31 h 31"/>
              <a:gd name="T20" fmla="*/ 31 w 31"/>
              <a:gd name="T21" fmla="*/ 16 h 31"/>
              <a:gd name="T22" fmla="*/ 31 w 31"/>
              <a:gd name="T23" fmla="*/ 16 h 31"/>
              <a:gd name="T24" fmla="*/ 27 w 31"/>
              <a:gd name="T25" fmla="*/ 6 h 31"/>
              <a:gd name="T26" fmla="*/ 15 w 31"/>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15" y="0"/>
                </a:moveTo>
                <a:cubicBezTo>
                  <a:pt x="15" y="0"/>
                  <a:pt x="15" y="0"/>
                  <a:pt x="15" y="0"/>
                </a:cubicBezTo>
                <a:cubicBezTo>
                  <a:pt x="15" y="0"/>
                  <a:pt x="15" y="0"/>
                  <a:pt x="15" y="0"/>
                </a:cubicBezTo>
                <a:cubicBezTo>
                  <a:pt x="15" y="0"/>
                  <a:pt x="15" y="0"/>
                  <a:pt x="15" y="0"/>
                </a:cubicBezTo>
                <a:cubicBezTo>
                  <a:pt x="15" y="0"/>
                  <a:pt x="15" y="0"/>
                  <a:pt x="15" y="0"/>
                </a:cubicBezTo>
                <a:cubicBezTo>
                  <a:pt x="11" y="0"/>
                  <a:pt x="6" y="2"/>
                  <a:pt x="4" y="6"/>
                </a:cubicBezTo>
                <a:cubicBezTo>
                  <a:pt x="1" y="8"/>
                  <a:pt x="0" y="12"/>
                  <a:pt x="0" y="16"/>
                </a:cubicBezTo>
                <a:cubicBezTo>
                  <a:pt x="0" y="16"/>
                  <a:pt x="0" y="16"/>
                  <a:pt x="0" y="16"/>
                </a:cubicBezTo>
                <a:cubicBezTo>
                  <a:pt x="0" y="24"/>
                  <a:pt x="7" y="31"/>
                  <a:pt x="15" y="31"/>
                </a:cubicBezTo>
                <a:cubicBezTo>
                  <a:pt x="15" y="31"/>
                  <a:pt x="15" y="31"/>
                  <a:pt x="15" y="31"/>
                </a:cubicBezTo>
                <a:cubicBezTo>
                  <a:pt x="24" y="31"/>
                  <a:pt x="31" y="24"/>
                  <a:pt x="31" y="16"/>
                </a:cubicBezTo>
                <a:cubicBezTo>
                  <a:pt x="31" y="16"/>
                  <a:pt x="31" y="16"/>
                  <a:pt x="31" y="16"/>
                </a:cubicBezTo>
                <a:cubicBezTo>
                  <a:pt x="31" y="12"/>
                  <a:pt x="29" y="8"/>
                  <a:pt x="27" y="6"/>
                </a:cubicBezTo>
                <a:cubicBezTo>
                  <a:pt x="24" y="2"/>
                  <a:pt x="20" y="0"/>
                  <a:pt x="15"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84" name="Freeform 396"/>
          <p:cNvSpPr>
            <a:spLocks/>
          </p:cNvSpPr>
          <p:nvPr/>
        </p:nvSpPr>
        <p:spPr bwMode="auto">
          <a:xfrm>
            <a:off x="11135501" y="5118204"/>
            <a:ext cx="318541" cy="327909"/>
          </a:xfrm>
          <a:custGeom>
            <a:avLst/>
            <a:gdLst>
              <a:gd name="T0" fmla="*/ 64 w 67"/>
              <a:gd name="T1" fmla="*/ 39 h 69"/>
              <a:gd name="T2" fmla="*/ 42 w 67"/>
              <a:gd name="T3" fmla="*/ 6 h 69"/>
              <a:gd name="T4" fmla="*/ 28 w 67"/>
              <a:gd name="T5" fmla="*/ 5 h 69"/>
              <a:gd name="T6" fmla="*/ 4 w 67"/>
              <a:gd name="T7" fmla="*/ 39 h 69"/>
              <a:gd name="T8" fmla="*/ 9 w 67"/>
              <a:gd name="T9" fmla="*/ 49 h 69"/>
              <a:gd name="T10" fmla="*/ 19 w 67"/>
              <a:gd name="T11" fmla="*/ 49 h 69"/>
              <a:gd name="T12" fmla="*/ 19 w 67"/>
              <a:gd name="T13" fmla="*/ 69 h 69"/>
              <a:gd name="T14" fmla="*/ 49 w 67"/>
              <a:gd name="T15" fmla="*/ 69 h 69"/>
              <a:gd name="T16" fmla="*/ 49 w 67"/>
              <a:gd name="T17" fmla="*/ 49 h 69"/>
              <a:gd name="T18" fmla="*/ 58 w 67"/>
              <a:gd name="T19" fmla="*/ 49 h 69"/>
              <a:gd name="T20" fmla="*/ 64 w 67"/>
              <a:gd name="T21"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9">
                <a:moveTo>
                  <a:pt x="64" y="39"/>
                </a:moveTo>
                <a:cubicBezTo>
                  <a:pt x="42" y="6"/>
                  <a:pt x="42" y="6"/>
                  <a:pt x="42" y="6"/>
                </a:cubicBezTo>
                <a:cubicBezTo>
                  <a:pt x="38" y="0"/>
                  <a:pt x="32" y="0"/>
                  <a:pt x="28" y="5"/>
                </a:cubicBezTo>
                <a:cubicBezTo>
                  <a:pt x="4" y="39"/>
                  <a:pt x="4" y="39"/>
                  <a:pt x="4" y="39"/>
                </a:cubicBezTo>
                <a:cubicBezTo>
                  <a:pt x="0" y="45"/>
                  <a:pt x="3" y="49"/>
                  <a:pt x="9" y="49"/>
                </a:cubicBezTo>
                <a:cubicBezTo>
                  <a:pt x="19" y="49"/>
                  <a:pt x="19" y="49"/>
                  <a:pt x="19" y="49"/>
                </a:cubicBezTo>
                <a:cubicBezTo>
                  <a:pt x="19" y="69"/>
                  <a:pt x="19" y="69"/>
                  <a:pt x="19" y="69"/>
                </a:cubicBezTo>
                <a:cubicBezTo>
                  <a:pt x="49" y="69"/>
                  <a:pt x="49" y="69"/>
                  <a:pt x="49" y="69"/>
                </a:cubicBezTo>
                <a:cubicBezTo>
                  <a:pt x="49" y="49"/>
                  <a:pt x="49" y="49"/>
                  <a:pt x="49" y="49"/>
                </a:cubicBezTo>
                <a:cubicBezTo>
                  <a:pt x="58" y="49"/>
                  <a:pt x="58" y="49"/>
                  <a:pt x="58" y="49"/>
                </a:cubicBezTo>
                <a:cubicBezTo>
                  <a:pt x="65" y="49"/>
                  <a:pt x="67" y="44"/>
                  <a:pt x="64" y="3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85" name="Rectangle 397"/>
          <p:cNvSpPr>
            <a:spLocks noChangeArrowheads="1"/>
          </p:cNvSpPr>
          <p:nvPr/>
        </p:nvSpPr>
        <p:spPr bwMode="auto">
          <a:xfrm>
            <a:off x="11227315" y="5464852"/>
            <a:ext cx="142407" cy="243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86" name="Freeform 398"/>
          <p:cNvSpPr>
            <a:spLocks/>
          </p:cNvSpPr>
          <p:nvPr/>
        </p:nvSpPr>
        <p:spPr bwMode="auto">
          <a:xfrm>
            <a:off x="11227315" y="5526686"/>
            <a:ext cx="142407" cy="24358"/>
          </a:xfrm>
          <a:custGeom>
            <a:avLst/>
            <a:gdLst>
              <a:gd name="T0" fmla="*/ 5 w 30"/>
              <a:gd name="T1" fmla="*/ 5 h 5"/>
              <a:gd name="T2" fmla="*/ 24 w 30"/>
              <a:gd name="T3" fmla="*/ 5 h 5"/>
              <a:gd name="T4" fmla="*/ 30 w 30"/>
              <a:gd name="T5" fmla="*/ 0 h 5"/>
              <a:gd name="T6" fmla="*/ 0 w 30"/>
              <a:gd name="T7" fmla="*/ 0 h 5"/>
              <a:gd name="T8" fmla="*/ 5 w 30"/>
              <a:gd name="T9" fmla="*/ 5 h 5"/>
            </a:gdLst>
            <a:ahLst/>
            <a:cxnLst>
              <a:cxn ang="0">
                <a:pos x="T0" y="T1"/>
              </a:cxn>
              <a:cxn ang="0">
                <a:pos x="T2" y="T3"/>
              </a:cxn>
              <a:cxn ang="0">
                <a:pos x="T4" y="T5"/>
              </a:cxn>
              <a:cxn ang="0">
                <a:pos x="T6" y="T7"/>
              </a:cxn>
              <a:cxn ang="0">
                <a:pos x="T8" y="T9"/>
              </a:cxn>
            </a:cxnLst>
            <a:rect l="0" t="0" r="r" b="b"/>
            <a:pathLst>
              <a:path w="30" h="5">
                <a:moveTo>
                  <a:pt x="5" y="5"/>
                </a:moveTo>
                <a:cubicBezTo>
                  <a:pt x="24" y="5"/>
                  <a:pt x="24" y="5"/>
                  <a:pt x="24" y="5"/>
                </a:cubicBezTo>
                <a:cubicBezTo>
                  <a:pt x="27" y="5"/>
                  <a:pt x="30" y="3"/>
                  <a:pt x="30" y="0"/>
                </a:cubicBezTo>
                <a:cubicBezTo>
                  <a:pt x="0" y="0"/>
                  <a:pt x="0" y="0"/>
                  <a:pt x="0" y="0"/>
                </a:cubicBezTo>
                <a:cubicBezTo>
                  <a:pt x="0" y="3"/>
                  <a:pt x="2" y="5"/>
                  <a:pt x="5" y="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87" name="Rectangle 399"/>
          <p:cNvSpPr>
            <a:spLocks noChangeArrowheads="1"/>
          </p:cNvSpPr>
          <p:nvPr/>
        </p:nvSpPr>
        <p:spPr bwMode="auto">
          <a:xfrm>
            <a:off x="11227315" y="5498580"/>
            <a:ext cx="142407" cy="1873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88" name="Freeform 400"/>
          <p:cNvSpPr>
            <a:spLocks noEditPoints="1"/>
          </p:cNvSpPr>
          <p:nvPr/>
        </p:nvSpPr>
        <p:spPr bwMode="auto">
          <a:xfrm>
            <a:off x="8049400" y="1786640"/>
            <a:ext cx="281066" cy="266075"/>
          </a:xfrm>
          <a:custGeom>
            <a:avLst/>
            <a:gdLst>
              <a:gd name="T0" fmla="*/ 50 w 59"/>
              <a:gd name="T1" fmla="*/ 26 h 56"/>
              <a:gd name="T2" fmla="*/ 50 w 59"/>
              <a:gd name="T3" fmla="*/ 26 h 56"/>
              <a:gd name="T4" fmla="*/ 50 w 59"/>
              <a:gd name="T5" fmla="*/ 26 h 56"/>
              <a:gd name="T6" fmla="*/ 50 w 59"/>
              <a:gd name="T7" fmla="*/ 26 h 56"/>
              <a:gd name="T8" fmla="*/ 50 w 59"/>
              <a:gd name="T9" fmla="*/ 26 h 56"/>
              <a:gd name="T10" fmla="*/ 50 w 59"/>
              <a:gd name="T11" fmla="*/ 26 h 56"/>
              <a:gd name="T12" fmla="*/ 50 w 59"/>
              <a:gd name="T13" fmla="*/ 27 h 56"/>
              <a:gd name="T14" fmla="*/ 45 w 59"/>
              <a:gd name="T15" fmla="*/ 32 h 56"/>
              <a:gd name="T16" fmla="*/ 13 w 59"/>
              <a:gd name="T17" fmla="*/ 32 h 56"/>
              <a:gd name="T18" fmla="*/ 8 w 59"/>
              <a:gd name="T19" fmla="*/ 27 h 56"/>
              <a:gd name="T20" fmla="*/ 8 w 59"/>
              <a:gd name="T21" fmla="*/ 26 h 56"/>
              <a:gd name="T22" fmla="*/ 8 w 59"/>
              <a:gd name="T23" fmla="*/ 26 h 56"/>
              <a:gd name="T24" fmla="*/ 8 w 59"/>
              <a:gd name="T25" fmla="*/ 26 h 56"/>
              <a:gd name="T26" fmla="*/ 8 w 59"/>
              <a:gd name="T27" fmla="*/ 26 h 56"/>
              <a:gd name="T28" fmla="*/ 8 w 59"/>
              <a:gd name="T29" fmla="*/ 26 h 56"/>
              <a:gd name="T30" fmla="*/ 8 w 59"/>
              <a:gd name="T31" fmla="*/ 26 h 56"/>
              <a:gd name="T32" fmla="*/ 0 w 59"/>
              <a:gd name="T33" fmla="*/ 34 h 56"/>
              <a:gd name="T34" fmla="*/ 0 w 59"/>
              <a:gd name="T35" fmla="*/ 47 h 56"/>
              <a:gd name="T36" fmla="*/ 8 w 59"/>
              <a:gd name="T37" fmla="*/ 56 h 56"/>
              <a:gd name="T38" fmla="*/ 50 w 59"/>
              <a:gd name="T39" fmla="*/ 56 h 56"/>
              <a:gd name="T40" fmla="*/ 59 w 59"/>
              <a:gd name="T41" fmla="*/ 47 h 56"/>
              <a:gd name="T42" fmla="*/ 59 w 59"/>
              <a:gd name="T43" fmla="*/ 34 h 56"/>
              <a:gd name="T44" fmla="*/ 50 w 59"/>
              <a:gd name="T45" fmla="*/ 26 h 56"/>
              <a:gd name="T46" fmla="*/ 6 w 59"/>
              <a:gd name="T47" fmla="*/ 33 h 56"/>
              <a:gd name="T48" fmla="*/ 5 w 59"/>
              <a:gd name="T49" fmla="*/ 33 h 56"/>
              <a:gd name="T50" fmla="*/ 4 w 59"/>
              <a:gd name="T51" fmla="*/ 31 h 56"/>
              <a:gd name="T52" fmla="*/ 5 w 59"/>
              <a:gd name="T53" fmla="*/ 30 h 56"/>
              <a:gd name="T54" fmla="*/ 6 w 59"/>
              <a:gd name="T55" fmla="*/ 30 h 56"/>
              <a:gd name="T56" fmla="*/ 7 w 59"/>
              <a:gd name="T57" fmla="*/ 31 h 56"/>
              <a:gd name="T58" fmla="*/ 6 w 59"/>
              <a:gd name="T59" fmla="*/ 33 h 56"/>
              <a:gd name="T60" fmla="*/ 51 w 59"/>
              <a:gd name="T61" fmla="*/ 49 h 56"/>
              <a:gd name="T62" fmla="*/ 50 w 59"/>
              <a:gd name="T63" fmla="*/ 50 h 56"/>
              <a:gd name="T64" fmla="*/ 9 w 59"/>
              <a:gd name="T65" fmla="*/ 50 h 56"/>
              <a:gd name="T66" fmla="*/ 7 w 59"/>
              <a:gd name="T67" fmla="*/ 49 h 56"/>
              <a:gd name="T68" fmla="*/ 7 w 59"/>
              <a:gd name="T69" fmla="*/ 45 h 56"/>
              <a:gd name="T70" fmla="*/ 9 w 59"/>
              <a:gd name="T71" fmla="*/ 43 h 56"/>
              <a:gd name="T72" fmla="*/ 50 w 59"/>
              <a:gd name="T73" fmla="*/ 43 h 56"/>
              <a:gd name="T74" fmla="*/ 51 w 59"/>
              <a:gd name="T75" fmla="*/ 45 h 56"/>
              <a:gd name="T76" fmla="*/ 51 w 59"/>
              <a:gd name="T77" fmla="*/ 49 h 56"/>
              <a:gd name="T78" fmla="*/ 54 w 59"/>
              <a:gd name="T79" fmla="*/ 33 h 56"/>
              <a:gd name="T80" fmla="*/ 52 w 59"/>
              <a:gd name="T81" fmla="*/ 33 h 56"/>
              <a:gd name="T82" fmla="*/ 51 w 59"/>
              <a:gd name="T83" fmla="*/ 31 h 56"/>
              <a:gd name="T84" fmla="*/ 52 w 59"/>
              <a:gd name="T85" fmla="*/ 30 h 56"/>
              <a:gd name="T86" fmla="*/ 54 w 59"/>
              <a:gd name="T87" fmla="*/ 30 h 56"/>
              <a:gd name="T88" fmla="*/ 55 w 59"/>
              <a:gd name="T89" fmla="*/ 31 h 56"/>
              <a:gd name="T90" fmla="*/ 54 w 59"/>
              <a:gd name="T91" fmla="*/ 33 h 56"/>
              <a:gd name="T92" fmla="*/ 49 w 59"/>
              <a:gd name="T93" fmla="*/ 26 h 56"/>
              <a:gd name="T94" fmla="*/ 50 w 59"/>
              <a:gd name="T95" fmla="*/ 26 h 56"/>
              <a:gd name="T96" fmla="*/ 49 w 59"/>
              <a:gd name="T97" fmla="*/ 23 h 56"/>
              <a:gd name="T98" fmla="*/ 49 w 59"/>
              <a:gd name="T99" fmla="*/ 0 h 56"/>
              <a:gd name="T100" fmla="*/ 10 w 59"/>
              <a:gd name="T101" fmla="*/ 0 h 56"/>
              <a:gd name="T102" fmla="*/ 10 w 59"/>
              <a:gd name="T103" fmla="*/ 23 h 56"/>
              <a:gd name="T104" fmla="*/ 8 w 59"/>
              <a:gd name="T105" fmla="*/ 26 h 56"/>
              <a:gd name="T106" fmla="*/ 10 w 59"/>
              <a:gd name="T107" fmla="*/ 26 h 56"/>
              <a:gd name="T108" fmla="*/ 49 w 59"/>
              <a:gd name="T109" fmla="*/ 2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9" h="56">
                <a:moveTo>
                  <a:pt x="50" y="26"/>
                </a:moveTo>
                <a:cubicBezTo>
                  <a:pt x="50" y="26"/>
                  <a:pt x="50" y="26"/>
                  <a:pt x="50" y="26"/>
                </a:cubicBezTo>
                <a:cubicBezTo>
                  <a:pt x="50" y="26"/>
                  <a:pt x="50" y="26"/>
                  <a:pt x="50" y="26"/>
                </a:cubicBezTo>
                <a:cubicBezTo>
                  <a:pt x="50" y="26"/>
                  <a:pt x="50" y="26"/>
                  <a:pt x="50" y="26"/>
                </a:cubicBezTo>
                <a:cubicBezTo>
                  <a:pt x="50" y="26"/>
                  <a:pt x="50" y="26"/>
                  <a:pt x="50" y="26"/>
                </a:cubicBezTo>
                <a:cubicBezTo>
                  <a:pt x="50" y="26"/>
                  <a:pt x="50" y="26"/>
                  <a:pt x="50" y="26"/>
                </a:cubicBezTo>
                <a:cubicBezTo>
                  <a:pt x="50" y="27"/>
                  <a:pt x="50" y="27"/>
                  <a:pt x="50" y="27"/>
                </a:cubicBezTo>
                <a:cubicBezTo>
                  <a:pt x="50" y="30"/>
                  <a:pt x="48" y="32"/>
                  <a:pt x="45" y="32"/>
                </a:cubicBezTo>
                <a:cubicBezTo>
                  <a:pt x="13" y="32"/>
                  <a:pt x="13" y="32"/>
                  <a:pt x="13" y="32"/>
                </a:cubicBezTo>
                <a:cubicBezTo>
                  <a:pt x="10" y="32"/>
                  <a:pt x="8" y="30"/>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4" y="26"/>
                  <a:pt x="0" y="29"/>
                  <a:pt x="0" y="34"/>
                </a:cubicBezTo>
                <a:cubicBezTo>
                  <a:pt x="0" y="47"/>
                  <a:pt x="0" y="47"/>
                  <a:pt x="0" y="47"/>
                </a:cubicBezTo>
                <a:cubicBezTo>
                  <a:pt x="0" y="52"/>
                  <a:pt x="4" y="56"/>
                  <a:pt x="8" y="56"/>
                </a:cubicBezTo>
                <a:cubicBezTo>
                  <a:pt x="50" y="56"/>
                  <a:pt x="50" y="56"/>
                  <a:pt x="50" y="56"/>
                </a:cubicBezTo>
                <a:cubicBezTo>
                  <a:pt x="55" y="56"/>
                  <a:pt x="59" y="52"/>
                  <a:pt x="59" y="47"/>
                </a:cubicBezTo>
                <a:cubicBezTo>
                  <a:pt x="59" y="34"/>
                  <a:pt x="59" y="34"/>
                  <a:pt x="59" y="34"/>
                </a:cubicBezTo>
                <a:cubicBezTo>
                  <a:pt x="59" y="29"/>
                  <a:pt x="55" y="26"/>
                  <a:pt x="50" y="26"/>
                </a:cubicBezTo>
                <a:close/>
                <a:moveTo>
                  <a:pt x="6" y="33"/>
                </a:moveTo>
                <a:cubicBezTo>
                  <a:pt x="5" y="33"/>
                  <a:pt x="5" y="33"/>
                  <a:pt x="5" y="33"/>
                </a:cubicBezTo>
                <a:cubicBezTo>
                  <a:pt x="4" y="33"/>
                  <a:pt x="4" y="32"/>
                  <a:pt x="4" y="31"/>
                </a:cubicBezTo>
                <a:cubicBezTo>
                  <a:pt x="4" y="31"/>
                  <a:pt x="4" y="30"/>
                  <a:pt x="5" y="30"/>
                </a:cubicBezTo>
                <a:cubicBezTo>
                  <a:pt x="6" y="30"/>
                  <a:pt x="6" y="30"/>
                  <a:pt x="6" y="30"/>
                </a:cubicBezTo>
                <a:cubicBezTo>
                  <a:pt x="7" y="30"/>
                  <a:pt x="7" y="31"/>
                  <a:pt x="7" y="31"/>
                </a:cubicBezTo>
                <a:cubicBezTo>
                  <a:pt x="7" y="32"/>
                  <a:pt x="7" y="33"/>
                  <a:pt x="6" y="33"/>
                </a:cubicBezTo>
                <a:close/>
                <a:moveTo>
                  <a:pt x="51" y="49"/>
                </a:moveTo>
                <a:cubicBezTo>
                  <a:pt x="51" y="49"/>
                  <a:pt x="50" y="50"/>
                  <a:pt x="50" y="50"/>
                </a:cubicBezTo>
                <a:cubicBezTo>
                  <a:pt x="9" y="50"/>
                  <a:pt x="9" y="50"/>
                  <a:pt x="9" y="50"/>
                </a:cubicBezTo>
                <a:cubicBezTo>
                  <a:pt x="8" y="50"/>
                  <a:pt x="7" y="49"/>
                  <a:pt x="7" y="49"/>
                </a:cubicBezTo>
                <a:cubicBezTo>
                  <a:pt x="7" y="45"/>
                  <a:pt x="7" y="45"/>
                  <a:pt x="7" y="45"/>
                </a:cubicBezTo>
                <a:cubicBezTo>
                  <a:pt x="7" y="44"/>
                  <a:pt x="8" y="43"/>
                  <a:pt x="9" y="43"/>
                </a:cubicBezTo>
                <a:cubicBezTo>
                  <a:pt x="50" y="43"/>
                  <a:pt x="50" y="43"/>
                  <a:pt x="50" y="43"/>
                </a:cubicBezTo>
                <a:cubicBezTo>
                  <a:pt x="50" y="43"/>
                  <a:pt x="51" y="44"/>
                  <a:pt x="51" y="45"/>
                </a:cubicBezTo>
                <a:lnTo>
                  <a:pt x="51" y="49"/>
                </a:lnTo>
                <a:close/>
                <a:moveTo>
                  <a:pt x="54" y="33"/>
                </a:moveTo>
                <a:cubicBezTo>
                  <a:pt x="52" y="33"/>
                  <a:pt x="52" y="33"/>
                  <a:pt x="52" y="33"/>
                </a:cubicBezTo>
                <a:cubicBezTo>
                  <a:pt x="52" y="33"/>
                  <a:pt x="51" y="32"/>
                  <a:pt x="51" y="31"/>
                </a:cubicBezTo>
                <a:cubicBezTo>
                  <a:pt x="51" y="31"/>
                  <a:pt x="52" y="30"/>
                  <a:pt x="52" y="30"/>
                </a:cubicBezTo>
                <a:cubicBezTo>
                  <a:pt x="54" y="30"/>
                  <a:pt x="54" y="30"/>
                  <a:pt x="54" y="30"/>
                </a:cubicBezTo>
                <a:cubicBezTo>
                  <a:pt x="55" y="30"/>
                  <a:pt x="55" y="31"/>
                  <a:pt x="55" y="31"/>
                </a:cubicBezTo>
                <a:cubicBezTo>
                  <a:pt x="55" y="32"/>
                  <a:pt x="55" y="33"/>
                  <a:pt x="54" y="33"/>
                </a:cubicBezTo>
                <a:close/>
                <a:moveTo>
                  <a:pt x="49" y="26"/>
                </a:moveTo>
                <a:cubicBezTo>
                  <a:pt x="50" y="26"/>
                  <a:pt x="50" y="26"/>
                  <a:pt x="50" y="26"/>
                </a:cubicBezTo>
                <a:cubicBezTo>
                  <a:pt x="50" y="25"/>
                  <a:pt x="49" y="24"/>
                  <a:pt x="49" y="23"/>
                </a:cubicBezTo>
                <a:cubicBezTo>
                  <a:pt x="49" y="0"/>
                  <a:pt x="49" y="0"/>
                  <a:pt x="49" y="0"/>
                </a:cubicBezTo>
                <a:cubicBezTo>
                  <a:pt x="10" y="0"/>
                  <a:pt x="10" y="0"/>
                  <a:pt x="10" y="0"/>
                </a:cubicBezTo>
                <a:cubicBezTo>
                  <a:pt x="10" y="23"/>
                  <a:pt x="10" y="23"/>
                  <a:pt x="10" y="23"/>
                </a:cubicBezTo>
                <a:cubicBezTo>
                  <a:pt x="9" y="24"/>
                  <a:pt x="9" y="25"/>
                  <a:pt x="8" y="26"/>
                </a:cubicBezTo>
                <a:cubicBezTo>
                  <a:pt x="10" y="26"/>
                  <a:pt x="10" y="26"/>
                  <a:pt x="10" y="26"/>
                </a:cubicBezTo>
                <a:lnTo>
                  <a:pt x="49" y="2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89" name="Freeform 401"/>
          <p:cNvSpPr>
            <a:spLocks noEditPoints="1"/>
          </p:cNvSpPr>
          <p:nvPr/>
        </p:nvSpPr>
        <p:spPr bwMode="auto">
          <a:xfrm>
            <a:off x="10655816" y="3585460"/>
            <a:ext cx="266075" cy="337279"/>
          </a:xfrm>
          <a:custGeom>
            <a:avLst/>
            <a:gdLst>
              <a:gd name="T0" fmla="*/ 13 w 56"/>
              <a:gd name="T1" fmla="*/ 18 h 71"/>
              <a:gd name="T2" fmla="*/ 24 w 56"/>
              <a:gd name="T3" fmla="*/ 8 h 71"/>
              <a:gd name="T4" fmla="*/ 35 w 56"/>
              <a:gd name="T5" fmla="*/ 8 h 71"/>
              <a:gd name="T6" fmla="*/ 35 w 56"/>
              <a:gd name="T7" fmla="*/ 0 h 71"/>
              <a:gd name="T8" fmla="*/ 21 w 56"/>
              <a:gd name="T9" fmla="*/ 0 h 71"/>
              <a:gd name="T10" fmla="*/ 6 w 56"/>
              <a:gd name="T11" fmla="*/ 16 h 71"/>
              <a:gd name="T12" fmla="*/ 6 w 56"/>
              <a:gd name="T13" fmla="*/ 26 h 71"/>
              <a:gd name="T14" fmla="*/ 13 w 56"/>
              <a:gd name="T15" fmla="*/ 26 h 71"/>
              <a:gd name="T16" fmla="*/ 13 w 56"/>
              <a:gd name="T17" fmla="*/ 18 h 71"/>
              <a:gd name="T18" fmla="*/ 56 w 56"/>
              <a:gd name="T19" fmla="*/ 41 h 71"/>
              <a:gd name="T20" fmla="*/ 56 w 56"/>
              <a:gd name="T21" fmla="*/ 34 h 71"/>
              <a:gd name="T22" fmla="*/ 49 w 56"/>
              <a:gd name="T23" fmla="*/ 27 h 71"/>
              <a:gd name="T24" fmla="*/ 7 w 56"/>
              <a:gd name="T25" fmla="*/ 27 h 71"/>
              <a:gd name="T26" fmla="*/ 0 w 56"/>
              <a:gd name="T27" fmla="*/ 34 h 71"/>
              <a:gd name="T28" fmla="*/ 0 w 56"/>
              <a:gd name="T29" fmla="*/ 64 h 71"/>
              <a:gd name="T30" fmla="*/ 7 w 56"/>
              <a:gd name="T31" fmla="*/ 71 h 71"/>
              <a:gd name="T32" fmla="*/ 49 w 56"/>
              <a:gd name="T33" fmla="*/ 71 h 71"/>
              <a:gd name="T34" fmla="*/ 56 w 56"/>
              <a:gd name="T35" fmla="*/ 64 h 71"/>
              <a:gd name="T36" fmla="*/ 56 w 56"/>
              <a:gd name="T37" fmla="*/ 62 h 71"/>
              <a:gd name="T38" fmla="*/ 47 w 56"/>
              <a:gd name="T39" fmla="*/ 62 h 71"/>
              <a:gd name="T40" fmla="*/ 47 w 56"/>
              <a:gd name="T41" fmla="*/ 58 h 71"/>
              <a:gd name="T42" fmla="*/ 56 w 56"/>
              <a:gd name="T43" fmla="*/ 58 h 71"/>
              <a:gd name="T44" fmla="*/ 56 w 56"/>
              <a:gd name="T45" fmla="*/ 53 h 71"/>
              <a:gd name="T46" fmla="*/ 47 w 56"/>
              <a:gd name="T47" fmla="*/ 53 h 71"/>
              <a:gd name="T48" fmla="*/ 47 w 56"/>
              <a:gd name="T49" fmla="*/ 50 h 71"/>
              <a:gd name="T50" fmla="*/ 56 w 56"/>
              <a:gd name="T51" fmla="*/ 50 h 71"/>
              <a:gd name="T52" fmla="*/ 56 w 56"/>
              <a:gd name="T53" fmla="*/ 44 h 71"/>
              <a:gd name="T54" fmla="*/ 47 w 56"/>
              <a:gd name="T55" fmla="*/ 44 h 71"/>
              <a:gd name="T56" fmla="*/ 47 w 56"/>
              <a:gd name="T57" fmla="*/ 41 h 71"/>
              <a:gd name="T58" fmla="*/ 56 w 56"/>
              <a:gd name="T59" fmla="*/ 41 h 71"/>
              <a:gd name="T60" fmla="*/ 30 w 56"/>
              <a:gd name="T61" fmla="*/ 54 h 71"/>
              <a:gd name="T62" fmla="*/ 30 w 56"/>
              <a:gd name="T63" fmla="*/ 58 h 71"/>
              <a:gd name="T64" fmla="*/ 28 w 56"/>
              <a:gd name="T65" fmla="*/ 60 h 71"/>
              <a:gd name="T66" fmla="*/ 26 w 56"/>
              <a:gd name="T67" fmla="*/ 58 h 71"/>
              <a:gd name="T68" fmla="*/ 26 w 56"/>
              <a:gd name="T69" fmla="*/ 54 h 71"/>
              <a:gd name="T70" fmla="*/ 22 w 56"/>
              <a:gd name="T71" fmla="*/ 49 h 71"/>
              <a:gd name="T72" fmla="*/ 28 w 56"/>
              <a:gd name="T73" fmla="*/ 43 h 71"/>
              <a:gd name="T74" fmla="*/ 34 w 56"/>
              <a:gd name="T75" fmla="*/ 49 h 71"/>
              <a:gd name="T76" fmla="*/ 30 w 56"/>
              <a:gd name="T77" fmla="*/ 5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 h="71">
                <a:moveTo>
                  <a:pt x="13" y="18"/>
                </a:moveTo>
                <a:cubicBezTo>
                  <a:pt x="13" y="12"/>
                  <a:pt x="18" y="8"/>
                  <a:pt x="24" y="8"/>
                </a:cubicBezTo>
                <a:cubicBezTo>
                  <a:pt x="35" y="8"/>
                  <a:pt x="35" y="8"/>
                  <a:pt x="35" y="8"/>
                </a:cubicBezTo>
                <a:cubicBezTo>
                  <a:pt x="35" y="0"/>
                  <a:pt x="35" y="0"/>
                  <a:pt x="35" y="0"/>
                </a:cubicBezTo>
                <a:cubicBezTo>
                  <a:pt x="21" y="0"/>
                  <a:pt x="21" y="0"/>
                  <a:pt x="21" y="0"/>
                </a:cubicBezTo>
                <a:cubicBezTo>
                  <a:pt x="12" y="0"/>
                  <a:pt x="6" y="7"/>
                  <a:pt x="6" y="16"/>
                </a:cubicBezTo>
                <a:cubicBezTo>
                  <a:pt x="6" y="26"/>
                  <a:pt x="6" y="26"/>
                  <a:pt x="6" y="26"/>
                </a:cubicBezTo>
                <a:cubicBezTo>
                  <a:pt x="13" y="26"/>
                  <a:pt x="13" y="26"/>
                  <a:pt x="13" y="26"/>
                </a:cubicBezTo>
                <a:lnTo>
                  <a:pt x="13" y="18"/>
                </a:lnTo>
                <a:close/>
                <a:moveTo>
                  <a:pt x="56" y="41"/>
                </a:moveTo>
                <a:cubicBezTo>
                  <a:pt x="56" y="34"/>
                  <a:pt x="56" y="34"/>
                  <a:pt x="56" y="34"/>
                </a:cubicBezTo>
                <a:cubicBezTo>
                  <a:pt x="56" y="30"/>
                  <a:pt x="53" y="27"/>
                  <a:pt x="49" y="27"/>
                </a:cubicBezTo>
                <a:cubicBezTo>
                  <a:pt x="7" y="27"/>
                  <a:pt x="7" y="27"/>
                  <a:pt x="7" y="27"/>
                </a:cubicBezTo>
                <a:cubicBezTo>
                  <a:pt x="3" y="27"/>
                  <a:pt x="0" y="30"/>
                  <a:pt x="0" y="34"/>
                </a:cubicBezTo>
                <a:cubicBezTo>
                  <a:pt x="0" y="64"/>
                  <a:pt x="0" y="64"/>
                  <a:pt x="0" y="64"/>
                </a:cubicBezTo>
                <a:cubicBezTo>
                  <a:pt x="0" y="68"/>
                  <a:pt x="3" y="71"/>
                  <a:pt x="7" y="71"/>
                </a:cubicBezTo>
                <a:cubicBezTo>
                  <a:pt x="49" y="71"/>
                  <a:pt x="49" y="71"/>
                  <a:pt x="49" y="71"/>
                </a:cubicBezTo>
                <a:cubicBezTo>
                  <a:pt x="53" y="71"/>
                  <a:pt x="56" y="68"/>
                  <a:pt x="56" y="64"/>
                </a:cubicBezTo>
                <a:cubicBezTo>
                  <a:pt x="56" y="62"/>
                  <a:pt x="56" y="62"/>
                  <a:pt x="56" y="62"/>
                </a:cubicBezTo>
                <a:cubicBezTo>
                  <a:pt x="47" y="62"/>
                  <a:pt x="47" y="62"/>
                  <a:pt x="47" y="62"/>
                </a:cubicBezTo>
                <a:cubicBezTo>
                  <a:pt x="47" y="58"/>
                  <a:pt x="47" y="58"/>
                  <a:pt x="47" y="58"/>
                </a:cubicBezTo>
                <a:cubicBezTo>
                  <a:pt x="56" y="58"/>
                  <a:pt x="56" y="58"/>
                  <a:pt x="56" y="58"/>
                </a:cubicBezTo>
                <a:cubicBezTo>
                  <a:pt x="56" y="53"/>
                  <a:pt x="56" y="53"/>
                  <a:pt x="56" y="53"/>
                </a:cubicBezTo>
                <a:cubicBezTo>
                  <a:pt x="47" y="53"/>
                  <a:pt x="47" y="53"/>
                  <a:pt x="47" y="53"/>
                </a:cubicBezTo>
                <a:cubicBezTo>
                  <a:pt x="47" y="50"/>
                  <a:pt x="47" y="50"/>
                  <a:pt x="47" y="50"/>
                </a:cubicBezTo>
                <a:cubicBezTo>
                  <a:pt x="56" y="50"/>
                  <a:pt x="56" y="50"/>
                  <a:pt x="56" y="50"/>
                </a:cubicBezTo>
                <a:cubicBezTo>
                  <a:pt x="56" y="44"/>
                  <a:pt x="56" y="44"/>
                  <a:pt x="56" y="44"/>
                </a:cubicBezTo>
                <a:cubicBezTo>
                  <a:pt x="47" y="44"/>
                  <a:pt x="47" y="44"/>
                  <a:pt x="47" y="44"/>
                </a:cubicBezTo>
                <a:cubicBezTo>
                  <a:pt x="47" y="41"/>
                  <a:pt x="47" y="41"/>
                  <a:pt x="47" y="41"/>
                </a:cubicBezTo>
                <a:lnTo>
                  <a:pt x="56" y="41"/>
                </a:lnTo>
                <a:close/>
                <a:moveTo>
                  <a:pt x="30" y="54"/>
                </a:moveTo>
                <a:cubicBezTo>
                  <a:pt x="30" y="58"/>
                  <a:pt x="30" y="58"/>
                  <a:pt x="30" y="58"/>
                </a:cubicBezTo>
                <a:cubicBezTo>
                  <a:pt x="30" y="60"/>
                  <a:pt x="29" y="60"/>
                  <a:pt x="28" y="60"/>
                </a:cubicBezTo>
                <a:cubicBezTo>
                  <a:pt x="27" y="60"/>
                  <a:pt x="26" y="60"/>
                  <a:pt x="26" y="58"/>
                </a:cubicBezTo>
                <a:cubicBezTo>
                  <a:pt x="26" y="54"/>
                  <a:pt x="26" y="54"/>
                  <a:pt x="26" y="54"/>
                </a:cubicBezTo>
                <a:cubicBezTo>
                  <a:pt x="24" y="53"/>
                  <a:pt x="22" y="51"/>
                  <a:pt x="22" y="49"/>
                </a:cubicBezTo>
                <a:cubicBezTo>
                  <a:pt x="22" y="46"/>
                  <a:pt x="25" y="43"/>
                  <a:pt x="28" y="43"/>
                </a:cubicBezTo>
                <a:cubicBezTo>
                  <a:pt x="31" y="43"/>
                  <a:pt x="34" y="46"/>
                  <a:pt x="34" y="49"/>
                </a:cubicBezTo>
                <a:cubicBezTo>
                  <a:pt x="34" y="51"/>
                  <a:pt x="32" y="53"/>
                  <a:pt x="30" y="5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90" name="Freeform 402"/>
          <p:cNvSpPr>
            <a:spLocks noEditPoints="1"/>
          </p:cNvSpPr>
          <p:nvPr/>
        </p:nvSpPr>
        <p:spPr bwMode="auto">
          <a:xfrm>
            <a:off x="9763901" y="3570469"/>
            <a:ext cx="222979" cy="222978"/>
          </a:xfrm>
          <a:custGeom>
            <a:avLst/>
            <a:gdLst>
              <a:gd name="T0" fmla="*/ 39 w 47"/>
              <a:gd name="T1" fmla="*/ 8 h 47"/>
              <a:gd name="T2" fmla="*/ 8 w 47"/>
              <a:gd name="T3" fmla="*/ 8 h 47"/>
              <a:gd name="T4" fmla="*/ 3 w 47"/>
              <a:gd name="T5" fmla="*/ 30 h 47"/>
              <a:gd name="T6" fmla="*/ 4 w 47"/>
              <a:gd name="T7" fmla="*/ 28 h 47"/>
              <a:gd name="T8" fmla="*/ 17 w 47"/>
              <a:gd name="T9" fmla="*/ 30 h 47"/>
              <a:gd name="T10" fmla="*/ 19 w 47"/>
              <a:gd name="T11" fmla="*/ 43 h 47"/>
              <a:gd name="T12" fmla="*/ 17 w 47"/>
              <a:gd name="T13" fmla="*/ 45 h 47"/>
              <a:gd name="T14" fmla="*/ 39 w 47"/>
              <a:gd name="T15" fmla="*/ 39 h 47"/>
              <a:gd name="T16" fmla="*/ 39 w 47"/>
              <a:gd name="T17" fmla="*/ 8 h 47"/>
              <a:gd name="T18" fmla="*/ 35 w 47"/>
              <a:gd name="T19" fmla="*/ 22 h 47"/>
              <a:gd name="T20" fmla="*/ 26 w 47"/>
              <a:gd name="T21" fmla="*/ 22 h 47"/>
              <a:gd name="T22" fmla="*/ 26 w 47"/>
              <a:gd name="T23" fmla="*/ 13 h 47"/>
              <a:gd name="T24" fmla="*/ 35 w 47"/>
              <a:gd name="T25" fmla="*/ 13 h 47"/>
              <a:gd name="T26" fmla="*/ 35 w 47"/>
              <a:gd name="T27"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39" y="8"/>
                </a:moveTo>
                <a:cubicBezTo>
                  <a:pt x="30" y="0"/>
                  <a:pt x="17" y="0"/>
                  <a:pt x="8" y="8"/>
                </a:cubicBezTo>
                <a:cubicBezTo>
                  <a:pt x="2" y="14"/>
                  <a:pt x="0" y="22"/>
                  <a:pt x="3" y="30"/>
                </a:cubicBezTo>
                <a:cubicBezTo>
                  <a:pt x="4" y="28"/>
                  <a:pt x="4" y="28"/>
                  <a:pt x="4" y="28"/>
                </a:cubicBezTo>
                <a:cubicBezTo>
                  <a:pt x="7" y="25"/>
                  <a:pt x="13" y="26"/>
                  <a:pt x="17" y="30"/>
                </a:cubicBezTo>
                <a:cubicBezTo>
                  <a:pt x="21" y="34"/>
                  <a:pt x="22" y="40"/>
                  <a:pt x="19" y="43"/>
                </a:cubicBezTo>
                <a:cubicBezTo>
                  <a:pt x="17" y="45"/>
                  <a:pt x="17" y="45"/>
                  <a:pt x="17" y="45"/>
                </a:cubicBezTo>
                <a:cubicBezTo>
                  <a:pt x="25" y="47"/>
                  <a:pt x="33" y="45"/>
                  <a:pt x="39" y="39"/>
                </a:cubicBezTo>
                <a:cubicBezTo>
                  <a:pt x="47" y="31"/>
                  <a:pt x="47" y="17"/>
                  <a:pt x="39" y="8"/>
                </a:cubicBezTo>
                <a:close/>
                <a:moveTo>
                  <a:pt x="35" y="22"/>
                </a:moveTo>
                <a:cubicBezTo>
                  <a:pt x="32" y="25"/>
                  <a:pt x="28" y="25"/>
                  <a:pt x="26" y="22"/>
                </a:cubicBezTo>
                <a:cubicBezTo>
                  <a:pt x="23" y="20"/>
                  <a:pt x="23" y="16"/>
                  <a:pt x="26" y="13"/>
                </a:cubicBezTo>
                <a:cubicBezTo>
                  <a:pt x="28" y="11"/>
                  <a:pt x="32" y="11"/>
                  <a:pt x="35" y="13"/>
                </a:cubicBezTo>
                <a:cubicBezTo>
                  <a:pt x="37" y="16"/>
                  <a:pt x="37" y="20"/>
                  <a:pt x="35" y="2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91" name="Freeform 403"/>
          <p:cNvSpPr>
            <a:spLocks/>
          </p:cNvSpPr>
          <p:nvPr/>
        </p:nvSpPr>
        <p:spPr bwMode="auto">
          <a:xfrm>
            <a:off x="9627115" y="3699760"/>
            <a:ext cx="236095" cy="232348"/>
          </a:xfrm>
          <a:custGeom>
            <a:avLst/>
            <a:gdLst>
              <a:gd name="T0" fmla="*/ 45 w 50"/>
              <a:gd name="T1" fmla="*/ 4 h 49"/>
              <a:gd name="T2" fmla="*/ 33 w 50"/>
              <a:gd name="T3" fmla="*/ 3 h 49"/>
              <a:gd name="T4" fmla="*/ 32 w 50"/>
              <a:gd name="T5" fmla="*/ 4 h 49"/>
              <a:gd name="T6" fmla="*/ 3 w 50"/>
              <a:gd name="T7" fmla="*/ 33 h 49"/>
              <a:gd name="T8" fmla="*/ 4 w 50"/>
              <a:gd name="T9" fmla="*/ 45 h 49"/>
              <a:gd name="T10" fmla="*/ 16 w 50"/>
              <a:gd name="T11" fmla="*/ 46 h 49"/>
              <a:gd name="T12" fmla="*/ 16 w 50"/>
              <a:gd name="T13" fmla="*/ 46 h 49"/>
              <a:gd name="T14" fmla="*/ 16 w 50"/>
              <a:gd name="T15" fmla="*/ 46 h 49"/>
              <a:gd name="T16" fmla="*/ 15 w 50"/>
              <a:gd name="T17" fmla="*/ 40 h 49"/>
              <a:gd name="T18" fmla="*/ 21 w 50"/>
              <a:gd name="T19" fmla="*/ 41 h 49"/>
              <a:gd name="T20" fmla="*/ 22 w 50"/>
              <a:gd name="T21" fmla="*/ 41 h 49"/>
              <a:gd name="T22" fmla="*/ 23 w 50"/>
              <a:gd name="T23" fmla="*/ 40 h 49"/>
              <a:gd name="T24" fmla="*/ 23 w 50"/>
              <a:gd name="T25" fmla="*/ 40 h 49"/>
              <a:gd name="T26" fmla="*/ 22 w 50"/>
              <a:gd name="T27" fmla="*/ 34 h 49"/>
              <a:gd name="T28" fmla="*/ 28 w 50"/>
              <a:gd name="T29" fmla="*/ 35 h 49"/>
              <a:gd name="T30" fmla="*/ 28 w 50"/>
              <a:gd name="T31" fmla="*/ 35 h 49"/>
              <a:gd name="T32" fmla="*/ 29 w 50"/>
              <a:gd name="T33" fmla="*/ 33 h 49"/>
              <a:gd name="T34" fmla="*/ 29 w 50"/>
              <a:gd name="T35" fmla="*/ 33 h 49"/>
              <a:gd name="T36" fmla="*/ 28 w 50"/>
              <a:gd name="T37" fmla="*/ 27 h 49"/>
              <a:gd name="T38" fmla="*/ 34 w 50"/>
              <a:gd name="T39" fmla="*/ 28 h 49"/>
              <a:gd name="T40" fmla="*/ 34 w 50"/>
              <a:gd name="T41" fmla="*/ 28 h 49"/>
              <a:gd name="T42" fmla="*/ 35 w 50"/>
              <a:gd name="T43" fmla="*/ 27 h 49"/>
              <a:gd name="T44" fmla="*/ 35 w 50"/>
              <a:gd name="T45" fmla="*/ 27 h 49"/>
              <a:gd name="T46" fmla="*/ 34 w 50"/>
              <a:gd name="T47" fmla="*/ 21 h 49"/>
              <a:gd name="T48" fmla="*/ 40 w 50"/>
              <a:gd name="T49" fmla="*/ 22 h 49"/>
              <a:gd name="T50" fmla="*/ 41 w 50"/>
              <a:gd name="T51" fmla="*/ 22 h 49"/>
              <a:gd name="T52" fmla="*/ 46 w 50"/>
              <a:gd name="T53" fmla="*/ 17 h 49"/>
              <a:gd name="T54" fmla="*/ 47 w 50"/>
              <a:gd name="T55" fmla="*/ 16 h 49"/>
              <a:gd name="T56" fmla="*/ 45 w 50"/>
              <a:gd name="T57"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9">
                <a:moveTo>
                  <a:pt x="45" y="4"/>
                </a:moveTo>
                <a:cubicBezTo>
                  <a:pt x="42" y="0"/>
                  <a:pt x="36" y="0"/>
                  <a:pt x="33" y="3"/>
                </a:cubicBezTo>
                <a:cubicBezTo>
                  <a:pt x="32" y="4"/>
                  <a:pt x="32" y="4"/>
                  <a:pt x="32" y="4"/>
                </a:cubicBezTo>
                <a:cubicBezTo>
                  <a:pt x="3" y="33"/>
                  <a:pt x="3" y="33"/>
                  <a:pt x="3" y="33"/>
                </a:cubicBezTo>
                <a:cubicBezTo>
                  <a:pt x="0" y="36"/>
                  <a:pt x="1" y="41"/>
                  <a:pt x="4" y="45"/>
                </a:cubicBezTo>
                <a:cubicBezTo>
                  <a:pt x="8" y="49"/>
                  <a:pt x="13" y="49"/>
                  <a:pt x="16" y="46"/>
                </a:cubicBezTo>
                <a:cubicBezTo>
                  <a:pt x="16" y="46"/>
                  <a:pt x="16" y="46"/>
                  <a:pt x="16" y="46"/>
                </a:cubicBezTo>
                <a:cubicBezTo>
                  <a:pt x="16" y="46"/>
                  <a:pt x="16" y="46"/>
                  <a:pt x="16" y="46"/>
                </a:cubicBezTo>
                <a:cubicBezTo>
                  <a:pt x="15" y="40"/>
                  <a:pt x="15" y="40"/>
                  <a:pt x="15" y="40"/>
                </a:cubicBezTo>
                <a:cubicBezTo>
                  <a:pt x="21" y="41"/>
                  <a:pt x="21" y="41"/>
                  <a:pt x="21" y="41"/>
                </a:cubicBezTo>
                <a:cubicBezTo>
                  <a:pt x="22" y="41"/>
                  <a:pt x="22" y="41"/>
                  <a:pt x="22" y="41"/>
                </a:cubicBezTo>
                <a:cubicBezTo>
                  <a:pt x="23" y="40"/>
                  <a:pt x="23" y="40"/>
                  <a:pt x="23" y="40"/>
                </a:cubicBezTo>
                <a:cubicBezTo>
                  <a:pt x="23" y="40"/>
                  <a:pt x="23" y="40"/>
                  <a:pt x="23" y="40"/>
                </a:cubicBezTo>
                <a:cubicBezTo>
                  <a:pt x="22" y="34"/>
                  <a:pt x="22" y="34"/>
                  <a:pt x="22" y="34"/>
                </a:cubicBezTo>
                <a:cubicBezTo>
                  <a:pt x="28" y="35"/>
                  <a:pt x="28" y="35"/>
                  <a:pt x="28" y="35"/>
                </a:cubicBezTo>
                <a:cubicBezTo>
                  <a:pt x="28" y="35"/>
                  <a:pt x="28" y="35"/>
                  <a:pt x="28" y="35"/>
                </a:cubicBezTo>
                <a:cubicBezTo>
                  <a:pt x="29" y="33"/>
                  <a:pt x="29" y="33"/>
                  <a:pt x="29" y="33"/>
                </a:cubicBezTo>
                <a:cubicBezTo>
                  <a:pt x="29" y="33"/>
                  <a:pt x="29" y="33"/>
                  <a:pt x="29" y="33"/>
                </a:cubicBezTo>
                <a:cubicBezTo>
                  <a:pt x="28" y="27"/>
                  <a:pt x="28" y="27"/>
                  <a:pt x="28" y="27"/>
                </a:cubicBezTo>
                <a:cubicBezTo>
                  <a:pt x="34" y="28"/>
                  <a:pt x="34" y="28"/>
                  <a:pt x="34" y="28"/>
                </a:cubicBezTo>
                <a:cubicBezTo>
                  <a:pt x="34" y="28"/>
                  <a:pt x="34" y="28"/>
                  <a:pt x="34" y="28"/>
                </a:cubicBezTo>
                <a:cubicBezTo>
                  <a:pt x="35" y="27"/>
                  <a:pt x="35" y="27"/>
                  <a:pt x="35" y="27"/>
                </a:cubicBezTo>
                <a:cubicBezTo>
                  <a:pt x="35" y="27"/>
                  <a:pt x="35" y="27"/>
                  <a:pt x="35" y="27"/>
                </a:cubicBezTo>
                <a:cubicBezTo>
                  <a:pt x="34" y="21"/>
                  <a:pt x="34" y="21"/>
                  <a:pt x="34" y="21"/>
                </a:cubicBezTo>
                <a:cubicBezTo>
                  <a:pt x="40" y="22"/>
                  <a:pt x="40" y="22"/>
                  <a:pt x="40" y="22"/>
                </a:cubicBezTo>
                <a:cubicBezTo>
                  <a:pt x="41" y="22"/>
                  <a:pt x="41" y="22"/>
                  <a:pt x="41" y="22"/>
                </a:cubicBezTo>
                <a:cubicBezTo>
                  <a:pt x="46" y="17"/>
                  <a:pt x="46" y="17"/>
                  <a:pt x="46" y="17"/>
                </a:cubicBezTo>
                <a:cubicBezTo>
                  <a:pt x="47" y="16"/>
                  <a:pt x="47" y="16"/>
                  <a:pt x="47" y="16"/>
                </a:cubicBezTo>
                <a:cubicBezTo>
                  <a:pt x="50" y="13"/>
                  <a:pt x="49" y="8"/>
                  <a:pt x="45" y="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92" name="Freeform 404"/>
          <p:cNvSpPr>
            <a:spLocks/>
          </p:cNvSpPr>
          <p:nvPr/>
        </p:nvSpPr>
        <p:spPr bwMode="auto">
          <a:xfrm>
            <a:off x="7513502" y="3579839"/>
            <a:ext cx="217357" cy="346647"/>
          </a:xfrm>
          <a:custGeom>
            <a:avLst/>
            <a:gdLst>
              <a:gd name="T0" fmla="*/ 37 w 46"/>
              <a:gd name="T1" fmla="*/ 66 h 73"/>
              <a:gd name="T2" fmla="*/ 37 w 46"/>
              <a:gd name="T3" fmla="*/ 66 h 73"/>
              <a:gd name="T4" fmla="*/ 37 w 46"/>
              <a:gd name="T5" fmla="*/ 65 h 73"/>
              <a:gd name="T6" fmla="*/ 36 w 46"/>
              <a:gd name="T7" fmla="*/ 60 h 73"/>
              <a:gd name="T8" fmla="*/ 46 w 46"/>
              <a:gd name="T9" fmla="*/ 40 h 73"/>
              <a:gd name="T10" fmla="*/ 33 w 46"/>
              <a:gd name="T11" fmla="*/ 29 h 73"/>
              <a:gd name="T12" fmla="*/ 30 w 46"/>
              <a:gd name="T13" fmla="*/ 27 h 73"/>
              <a:gd name="T14" fmla="*/ 33 w 46"/>
              <a:gd name="T15" fmla="*/ 25 h 73"/>
              <a:gd name="T16" fmla="*/ 40 w 46"/>
              <a:gd name="T17" fmla="*/ 14 h 73"/>
              <a:gd name="T18" fmla="*/ 25 w 46"/>
              <a:gd name="T19" fmla="*/ 0 h 73"/>
              <a:gd name="T20" fmla="*/ 10 w 46"/>
              <a:gd name="T21" fmla="*/ 14 h 73"/>
              <a:gd name="T22" fmla="*/ 17 w 46"/>
              <a:gd name="T23" fmla="*/ 25 h 73"/>
              <a:gd name="T24" fmla="*/ 20 w 46"/>
              <a:gd name="T25" fmla="*/ 27 h 73"/>
              <a:gd name="T26" fmla="*/ 17 w 46"/>
              <a:gd name="T27" fmla="*/ 29 h 73"/>
              <a:gd name="T28" fmla="*/ 0 w 46"/>
              <a:gd name="T29" fmla="*/ 56 h 73"/>
              <a:gd name="T30" fmla="*/ 0 w 46"/>
              <a:gd name="T31" fmla="*/ 61 h 73"/>
              <a:gd name="T32" fmla="*/ 25 w 46"/>
              <a:gd name="T33" fmla="*/ 73 h 73"/>
              <a:gd name="T34" fmla="*/ 40 w 46"/>
              <a:gd name="T35" fmla="*/ 69 h 73"/>
              <a:gd name="T36" fmla="*/ 37 w 46"/>
              <a:gd name="T37" fmla="*/ 6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73">
                <a:moveTo>
                  <a:pt x="37" y="66"/>
                </a:moveTo>
                <a:cubicBezTo>
                  <a:pt x="37" y="66"/>
                  <a:pt x="37" y="66"/>
                  <a:pt x="37" y="66"/>
                </a:cubicBezTo>
                <a:cubicBezTo>
                  <a:pt x="37" y="65"/>
                  <a:pt x="37" y="65"/>
                  <a:pt x="37" y="65"/>
                </a:cubicBezTo>
                <a:cubicBezTo>
                  <a:pt x="36" y="64"/>
                  <a:pt x="36" y="62"/>
                  <a:pt x="36" y="60"/>
                </a:cubicBezTo>
                <a:cubicBezTo>
                  <a:pt x="36" y="52"/>
                  <a:pt x="40" y="44"/>
                  <a:pt x="46" y="40"/>
                </a:cubicBezTo>
                <a:cubicBezTo>
                  <a:pt x="43" y="35"/>
                  <a:pt x="38" y="31"/>
                  <a:pt x="33" y="29"/>
                </a:cubicBezTo>
                <a:cubicBezTo>
                  <a:pt x="30" y="27"/>
                  <a:pt x="30" y="27"/>
                  <a:pt x="30" y="27"/>
                </a:cubicBezTo>
                <a:cubicBezTo>
                  <a:pt x="33" y="25"/>
                  <a:pt x="33" y="25"/>
                  <a:pt x="33" y="25"/>
                </a:cubicBezTo>
                <a:cubicBezTo>
                  <a:pt x="37" y="23"/>
                  <a:pt x="40" y="19"/>
                  <a:pt x="40" y="14"/>
                </a:cubicBezTo>
                <a:cubicBezTo>
                  <a:pt x="40" y="7"/>
                  <a:pt x="33" y="0"/>
                  <a:pt x="25" y="0"/>
                </a:cubicBezTo>
                <a:cubicBezTo>
                  <a:pt x="17" y="0"/>
                  <a:pt x="10" y="7"/>
                  <a:pt x="10" y="14"/>
                </a:cubicBezTo>
                <a:cubicBezTo>
                  <a:pt x="10" y="19"/>
                  <a:pt x="13" y="23"/>
                  <a:pt x="17" y="25"/>
                </a:cubicBezTo>
                <a:cubicBezTo>
                  <a:pt x="20" y="27"/>
                  <a:pt x="20" y="27"/>
                  <a:pt x="20" y="27"/>
                </a:cubicBezTo>
                <a:cubicBezTo>
                  <a:pt x="17" y="29"/>
                  <a:pt x="17" y="29"/>
                  <a:pt x="17" y="29"/>
                </a:cubicBezTo>
                <a:cubicBezTo>
                  <a:pt x="7" y="33"/>
                  <a:pt x="0" y="43"/>
                  <a:pt x="0" y="56"/>
                </a:cubicBezTo>
                <a:cubicBezTo>
                  <a:pt x="0" y="57"/>
                  <a:pt x="0" y="59"/>
                  <a:pt x="0" y="61"/>
                </a:cubicBezTo>
                <a:cubicBezTo>
                  <a:pt x="6" y="68"/>
                  <a:pt x="15" y="73"/>
                  <a:pt x="25" y="73"/>
                </a:cubicBezTo>
                <a:cubicBezTo>
                  <a:pt x="30" y="73"/>
                  <a:pt x="35" y="72"/>
                  <a:pt x="40" y="69"/>
                </a:cubicBezTo>
                <a:cubicBezTo>
                  <a:pt x="39" y="68"/>
                  <a:pt x="38" y="67"/>
                  <a:pt x="37" y="6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93" name="Freeform 405"/>
          <p:cNvSpPr>
            <a:spLocks/>
          </p:cNvSpPr>
          <p:nvPr/>
        </p:nvSpPr>
        <p:spPr bwMode="auto">
          <a:xfrm>
            <a:off x="7702753" y="3669780"/>
            <a:ext cx="176134" cy="256706"/>
          </a:xfrm>
          <a:custGeom>
            <a:avLst/>
            <a:gdLst>
              <a:gd name="T0" fmla="*/ 25 w 37"/>
              <a:gd name="T1" fmla="*/ 21 h 54"/>
              <a:gd name="T2" fmla="*/ 21 w 37"/>
              <a:gd name="T3" fmla="*/ 20 h 54"/>
              <a:gd name="T4" fmla="*/ 24 w 37"/>
              <a:gd name="T5" fmla="*/ 18 h 54"/>
              <a:gd name="T6" fmla="*/ 29 w 37"/>
              <a:gd name="T7" fmla="*/ 10 h 54"/>
              <a:gd name="T8" fmla="*/ 18 w 37"/>
              <a:gd name="T9" fmla="*/ 0 h 54"/>
              <a:gd name="T10" fmla="*/ 8 w 37"/>
              <a:gd name="T11" fmla="*/ 10 h 54"/>
              <a:gd name="T12" fmla="*/ 13 w 37"/>
              <a:gd name="T13" fmla="*/ 18 h 54"/>
              <a:gd name="T14" fmla="*/ 16 w 37"/>
              <a:gd name="T15" fmla="*/ 20 h 54"/>
              <a:gd name="T16" fmla="*/ 12 w 37"/>
              <a:gd name="T17" fmla="*/ 21 h 54"/>
              <a:gd name="T18" fmla="*/ 11 w 37"/>
              <a:gd name="T19" fmla="*/ 22 h 54"/>
              <a:gd name="T20" fmla="*/ 9 w 37"/>
              <a:gd name="T21" fmla="*/ 23 h 54"/>
              <a:gd name="T22" fmla="*/ 7 w 37"/>
              <a:gd name="T23" fmla="*/ 24 h 54"/>
              <a:gd name="T24" fmla="*/ 0 w 37"/>
              <a:gd name="T25" fmla="*/ 41 h 54"/>
              <a:gd name="T26" fmla="*/ 0 w 37"/>
              <a:gd name="T27" fmla="*/ 45 h 54"/>
              <a:gd name="T28" fmla="*/ 3 w 37"/>
              <a:gd name="T29" fmla="*/ 48 h 54"/>
              <a:gd name="T30" fmla="*/ 5 w 37"/>
              <a:gd name="T31" fmla="*/ 49 h 54"/>
              <a:gd name="T32" fmla="*/ 6 w 37"/>
              <a:gd name="T33" fmla="*/ 50 h 54"/>
              <a:gd name="T34" fmla="*/ 18 w 37"/>
              <a:gd name="T35" fmla="*/ 54 h 54"/>
              <a:gd name="T36" fmla="*/ 37 w 37"/>
              <a:gd name="T37" fmla="*/ 45 h 54"/>
              <a:gd name="T38" fmla="*/ 37 w 37"/>
              <a:gd name="T39" fmla="*/ 41 h 54"/>
              <a:gd name="T40" fmla="*/ 25 w 37"/>
              <a:gd name="T41" fmla="*/ 2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54">
                <a:moveTo>
                  <a:pt x="25" y="21"/>
                </a:moveTo>
                <a:cubicBezTo>
                  <a:pt x="21" y="20"/>
                  <a:pt x="21" y="20"/>
                  <a:pt x="21" y="20"/>
                </a:cubicBezTo>
                <a:cubicBezTo>
                  <a:pt x="24" y="18"/>
                  <a:pt x="24" y="18"/>
                  <a:pt x="24" y="18"/>
                </a:cubicBezTo>
                <a:cubicBezTo>
                  <a:pt x="27" y="16"/>
                  <a:pt x="29" y="13"/>
                  <a:pt x="29" y="10"/>
                </a:cubicBezTo>
                <a:cubicBezTo>
                  <a:pt x="29" y="5"/>
                  <a:pt x="24" y="0"/>
                  <a:pt x="18" y="0"/>
                </a:cubicBezTo>
                <a:cubicBezTo>
                  <a:pt x="12" y="0"/>
                  <a:pt x="8" y="5"/>
                  <a:pt x="8" y="10"/>
                </a:cubicBezTo>
                <a:cubicBezTo>
                  <a:pt x="8" y="13"/>
                  <a:pt x="10" y="16"/>
                  <a:pt x="13" y="18"/>
                </a:cubicBezTo>
                <a:cubicBezTo>
                  <a:pt x="16" y="20"/>
                  <a:pt x="16" y="20"/>
                  <a:pt x="16" y="20"/>
                </a:cubicBezTo>
                <a:cubicBezTo>
                  <a:pt x="12" y="21"/>
                  <a:pt x="12" y="21"/>
                  <a:pt x="12" y="21"/>
                </a:cubicBezTo>
                <a:cubicBezTo>
                  <a:pt x="12" y="22"/>
                  <a:pt x="11" y="22"/>
                  <a:pt x="11" y="22"/>
                </a:cubicBezTo>
                <a:cubicBezTo>
                  <a:pt x="10" y="22"/>
                  <a:pt x="10" y="23"/>
                  <a:pt x="9" y="23"/>
                </a:cubicBezTo>
                <a:cubicBezTo>
                  <a:pt x="8" y="24"/>
                  <a:pt x="8" y="24"/>
                  <a:pt x="7" y="24"/>
                </a:cubicBezTo>
                <a:cubicBezTo>
                  <a:pt x="3" y="28"/>
                  <a:pt x="0" y="34"/>
                  <a:pt x="0" y="41"/>
                </a:cubicBezTo>
                <a:cubicBezTo>
                  <a:pt x="0" y="43"/>
                  <a:pt x="0" y="44"/>
                  <a:pt x="0" y="45"/>
                </a:cubicBezTo>
                <a:cubicBezTo>
                  <a:pt x="1" y="46"/>
                  <a:pt x="2" y="47"/>
                  <a:pt x="3" y="48"/>
                </a:cubicBezTo>
                <a:cubicBezTo>
                  <a:pt x="4" y="48"/>
                  <a:pt x="4" y="49"/>
                  <a:pt x="5" y="49"/>
                </a:cubicBezTo>
                <a:cubicBezTo>
                  <a:pt x="5" y="50"/>
                  <a:pt x="6" y="50"/>
                  <a:pt x="6" y="50"/>
                </a:cubicBezTo>
                <a:cubicBezTo>
                  <a:pt x="10" y="53"/>
                  <a:pt x="14" y="54"/>
                  <a:pt x="18" y="54"/>
                </a:cubicBezTo>
                <a:cubicBezTo>
                  <a:pt x="26" y="54"/>
                  <a:pt x="32" y="50"/>
                  <a:pt x="37" y="45"/>
                </a:cubicBezTo>
                <a:cubicBezTo>
                  <a:pt x="37" y="44"/>
                  <a:pt x="37" y="43"/>
                  <a:pt x="37" y="41"/>
                </a:cubicBezTo>
                <a:cubicBezTo>
                  <a:pt x="37" y="32"/>
                  <a:pt x="32" y="24"/>
                  <a:pt x="25" y="2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94" name="Freeform 406"/>
          <p:cNvSpPr>
            <a:spLocks noEditPoints="1"/>
          </p:cNvSpPr>
          <p:nvPr/>
        </p:nvSpPr>
        <p:spPr bwMode="auto">
          <a:xfrm>
            <a:off x="10163014" y="3712876"/>
            <a:ext cx="269823" cy="213610"/>
          </a:xfrm>
          <a:custGeom>
            <a:avLst/>
            <a:gdLst>
              <a:gd name="T0" fmla="*/ 57 w 57"/>
              <a:gd name="T1" fmla="*/ 14 h 45"/>
              <a:gd name="T2" fmla="*/ 57 w 57"/>
              <a:gd name="T3" fmla="*/ 7 h 45"/>
              <a:gd name="T4" fmla="*/ 50 w 57"/>
              <a:gd name="T5" fmla="*/ 0 h 45"/>
              <a:gd name="T6" fmla="*/ 7 w 57"/>
              <a:gd name="T7" fmla="*/ 0 h 45"/>
              <a:gd name="T8" fmla="*/ 0 w 57"/>
              <a:gd name="T9" fmla="*/ 7 h 45"/>
              <a:gd name="T10" fmla="*/ 0 w 57"/>
              <a:gd name="T11" fmla="*/ 38 h 45"/>
              <a:gd name="T12" fmla="*/ 7 w 57"/>
              <a:gd name="T13" fmla="*/ 45 h 45"/>
              <a:gd name="T14" fmla="*/ 50 w 57"/>
              <a:gd name="T15" fmla="*/ 45 h 45"/>
              <a:gd name="T16" fmla="*/ 57 w 57"/>
              <a:gd name="T17" fmla="*/ 38 h 45"/>
              <a:gd name="T18" fmla="*/ 57 w 57"/>
              <a:gd name="T19" fmla="*/ 36 h 45"/>
              <a:gd name="T20" fmla="*/ 48 w 57"/>
              <a:gd name="T21" fmla="*/ 36 h 45"/>
              <a:gd name="T22" fmla="*/ 48 w 57"/>
              <a:gd name="T23" fmla="*/ 32 h 45"/>
              <a:gd name="T24" fmla="*/ 57 w 57"/>
              <a:gd name="T25" fmla="*/ 32 h 45"/>
              <a:gd name="T26" fmla="*/ 57 w 57"/>
              <a:gd name="T27" fmla="*/ 27 h 45"/>
              <a:gd name="T28" fmla="*/ 48 w 57"/>
              <a:gd name="T29" fmla="*/ 27 h 45"/>
              <a:gd name="T30" fmla="*/ 48 w 57"/>
              <a:gd name="T31" fmla="*/ 23 h 45"/>
              <a:gd name="T32" fmla="*/ 57 w 57"/>
              <a:gd name="T33" fmla="*/ 23 h 45"/>
              <a:gd name="T34" fmla="*/ 57 w 57"/>
              <a:gd name="T35" fmla="*/ 18 h 45"/>
              <a:gd name="T36" fmla="*/ 48 w 57"/>
              <a:gd name="T37" fmla="*/ 18 h 45"/>
              <a:gd name="T38" fmla="*/ 48 w 57"/>
              <a:gd name="T39" fmla="*/ 14 h 45"/>
              <a:gd name="T40" fmla="*/ 57 w 57"/>
              <a:gd name="T41" fmla="*/ 14 h 45"/>
              <a:gd name="T42" fmla="*/ 31 w 57"/>
              <a:gd name="T43" fmla="*/ 26 h 45"/>
              <a:gd name="T44" fmla="*/ 31 w 57"/>
              <a:gd name="T45" fmla="*/ 31 h 45"/>
              <a:gd name="T46" fmla="*/ 28 w 57"/>
              <a:gd name="T47" fmla="*/ 33 h 45"/>
              <a:gd name="T48" fmla="*/ 26 w 57"/>
              <a:gd name="T49" fmla="*/ 31 h 45"/>
              <a:gd name="T50" fmla="*/ 26 w 57"/>
              <a:gd name="T51" fmla="*/ 26 h 45"/>
              <a:gd name="T52" fmla="*/ 23 w 57"/>
              <a:gd name="T53" fmla="*/ 21 h 45"/>
              <a:gd name="T54" fmla="*/ 28 w 57"/>
              <a:gd name="T55" fmla="*/ 15 h 45"/>
              <a:gd name="T56" fmla="*/ 34 w 57"/>
              <a:gd name="T57" fmla="*/ 21 h 45"/>
              <a:gd name="T58" fmla="*/ 31 w 57"/>
              <a:gd name="T59" fmla="*/ 2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 h="45">
                <a:moveTo>
                  <a:pt x="57" y="14"/>
                </a:moveTo>
                <a:cubicBezTo>
                  <a:pt x="57" y="7"/>
                  <a:pt x="57" y="7"/>
                  <a:pt x="57" y="7"/>
                </a:cubicBezTo>
                <a:cubicBezTo>
                  <a:pt x="57" y="3"/>
                  <a:pt x="54" y="0"/>
                  <a:pt x="50" y="0"/>
                </a:cubicBezTo>
                <a:cubicBezTo>
                  <a:pt x="7" y="0"/>
                  <a:pt x="7" y="0"/>
                  <a:pt x="7" y="0"/>
                </a:cubicBezTo>
                <a:cubicBezTo>
                  <a:pt x="3" y="0"/>
                  <a:pt x="0" y="3"/>
                  <a:pt x="0" y="7"/>
                </a:cubicBezTo>
                <a:cubicBezTo>
                  <a:pt x="0" y="38"/>
                  <a:pt x="0" y="38"/>
                  <a:pt x="0" y="38"/>
                </a:cubicBezTo>
                <a:cubicBezTo>
                  <a:pt x="0" y="42"/>
                  <a:pt x="3" y="45"/>
                  <a:pt x="7" y="45"/>
                </a:cubicBezTo>
                <a:cubicBezTo>
                  <a:pt x="50" y="45"/>
                  <a:pt x="50" y="45"/>
                  <a:pt x="50" y="45"/>
                </a:cubicBezTo>
                <a:cubicBezTo>
                  <a:pt x="54" y="45"/>
                  <a:pt x="57" y="42"/>
                  <a:pt x="57" y="38"/>
                </a:cubicBezTo>
                <a:cubicBezTo>
                  <a:pt x="57" y="36"/>
                  <a:pt x="57" y="36"/>
                  <a:pt x="57" y="36"/>
                </a:cubicBezTo>
                <a:cubicBezTo>
                  <a:pt x="48" y="36"/>
                  <a:pt x="48" y="36"/>
                  <a:pt x="48" y="36"/>
                </a:cubicBezTo>
                <a:cubicBezTo>
                  <a:pt x="48" y="32"/>
                  <a:pt x="48" y="32"/>
                  <a:pt x="48" y="32"/>
                </a:cubicBezTo>
                <a:cubicBezTo>
                  <a:pt x="57" y="32"/>
                  <a:pt x="57" y="32"/>
                  <a:pt x="57" y="32"/>
                </a:cubicBezTo>
                <a:cubicBezTo>
                  <a:pt x="57" y="27"/>
                  <a:pt x="57" y="27"/>
                  <a:pt x="57" y="27"/>
                </a:cubicBezTo>
                <a:cubicBezTo>
                  <a:pt x="48" y="27"/>
                  <a:pt x="48" y="27"/>
                  <a:pt x="48" y="27"/>
                </a:cubicBezTo>
                <a:cubicBezTo>
                  <a:pt x="48" y="23"/>
                  <a:pt x="48" y="23"/>
                  <a:pt x="48" y="23"/>
                </a:cubicBezTo>
                <a:cubicBezTo>
                  <a:pt x="57" y="23"/>
                  <a:pt x="57" y="23"/>
                  <a:pt x="57" y="23"/>
                </a:cubicBezTo>
                <a:cubicBezTo>
                  <a:pt x="57" y="18"/>
                  <a:pt x="57" y="18"/>
                  <a:pt x="57" y="18"/>
                </a:cubicBezTo>
                <a:cubicBezTo>
                  <a:pt x="48" y="18"/>
                  <a:pt x="48" y="18"/>
                  <a:pt x="48" y="18"/>
                </a:cubicBezTo>
                <a:cubicBezTo>
                  <a:pt x="48" y="14"/>
                  <a:pt x="48" y="14"/>
                  <a:pt x="48" y="14"/>
                </a:cubicBezTo>
                <a:lnTo>
                  <a:pt x="57" y="14"/>
                </a:lnTo>
                <a:close/>
                <a:moveTo>
                  <a:pt x="31" y="26"/>
                </a:moveTo>
                <a:cubicBezTo>
                  <a:pt x="31" y="31"/>
                  <a:pt x="31" y="31"/>
                  <a:pt x="31" y="31"/>
                </a:cubicBezTo>
                <a:cubicBezTo>
                  <a:pt x="31" y="32"/>
                  <a:pt x="30" y="33"/>
                  <a:pt x="28" y="33"/>
                </a:cubicBezTo>
                <a:cubicBezTo>
                  <a:pt x="27" y="33"/>
                  <a:pt x="26" y="32"/>
                  <a:pt x="26" y="31"/>
                </a:cubicBezTo>
                <a:cubicBezTo>
                  <a:pt x="26" y="26"/>
                  <a:pt x="26" y="26"/>
                  <a:pt x="26" y="26"/>
                </a:cubicBezTo>
                <a:cubicBezTo>
                  <a:pt x="24" y="25"/>
                  <a:pt x="23" y="23"/>
                  <a:pt x="23" y="21"/>
                </a:cubicBezTo>
                <a:cubicBezTo>
                  <a:pt x="23" y="18"/>
                  <a:pt x="25" y="15"/>
                  <a:pt x="28" y="15"/>
                </a:cubicBezTo>
                <a:cubicBezTo>
                  <a:pt x="31" y="15"/>
                  <a:pt x="34" y="18"/>
                  <a:pt x="34" y="21"/>
                </a:cubicBezTo>
                <a:cubicBezTo>
                  <a:pt x="34" y="23"/>
                  <a:pt x="33" y="25"/>
                  <a:pt x="31" y="2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95" name="Freeform 407"/>
          <p:cNvSpPr>
            <a:spLocks/>
          </p:cNvSpPr>
          <p:nvPr/>
        </p:nvSpPr>
        <p:spPr bwMode="auto">
          <a:xfrm>
            <a:off x="10187373" y="3585460"/>
            <a:ext cx="217357" cy="118047"/>
          </a:xfrm>
          <a:custGeom>
            <a:avLst/>
            <a:gdLst>
              <a:gd name="T0" fmla="*/ 8 w 46"/>
              <a:gd name="T1" fmla="*/ 18 h 25"/>
              <a:gd name="T2" fmla="*/ 20 w 46"/>
              <a:gd name="T3" fmla="*/ 6 h 25"/>
              <a:gd name="T4" fmla="*/ 27 w 46"/>
              <a:gd name="T5" fmla="*/ 6 h 25"/>
              <a:gd name="T6" fmla="*/ 38 w 46"/>
              <a:gd name="T7" fmla="*/ 18 h 25"/>
              <a:gd name="T8" fmla="*/ 38 w 46"/>
              <a:gd name="T9" fmla="*/ 25 h 25"/>
              <a:gd name="T10" fmla="*/ 46 w 46"/>
              <a:gd name="T11" fmla="*/ 25 h 25"/>
              <a:gd name="T12" fmla="*/ 46 w 46"/>
              <a:gd name="T13" fmla="*/ 15 h 25"/>
              <a:gd name="T14" fmla="*/ 31 w 46"/>
              <a:gd name="T15" fmla="*/ 0 h 25"/>
              <a:gd name="T16" fmla="*/ 16 w 46"/>
              <a:gd name="T17" fmla="*/ 0 h 25"/>
              <a:gd name="T18" fmla="*/ 0 w 46"/>
              <a:gd name="T19" fmla="*/ 15 h 25"/>
              <a:gd name="T20" fmla="*/ 0 w 46"/>
              <a:gd name="T21" fmla="*/ 25 h 25"/>
              <a:gd name="T22" fmla="*/ 8 w 46"/>
              <a:gd name="T23" fmla="*/ 25 h 25"/>
              <a:gd name="T24" fmla="*/ 8 w 46"/>
              <a:gd name="T25"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25">
                <a:moveTo>
                  <a:pt x="8" y="18"/>
                </a:moveTo>
                <a:cubicBezTo>
                  <a:pt x="8" y="11"/>
                  <a:pt x="13" y="6"/>
                  <a:pt x="20" y="6"/>
                </a:cubicBezTo>
                <a:cubicBezTo>
                  <a:pt x="27" y="6"/>
                  <a:pt x="27" y="6"/>
                  <a:pt x="27" y="6"/>
                </a:cubicBezTo>
                <a:cubicBezTo>
                  <a:pt x="33" y="6"/>
                  <a:pt x="38" y="11"/>
                  <a:pt x="38" y="18"/>
                </a:cubicBezTo>
                <a:cubicBezTo>
                  <a:pt x="38" y="25"/>
                  <a:pt x="38" y="25"/>
                  <a:pt x="38" y="25"/>
                </a:cubicBezTo>
                <a:cubicBezTo>
                  <a:pt x="46" y="25"/>
                  <a:pt x="46" y="25"/>
                  <a:pt x="46" y="25"/>
                </a:cubicBezTo>
                <a:cubicBezTo>
                  <a:pt x="46" y="15"/>
                  <a:pt x="46" y="15"/>
                  <a:pt x="46" y="15"/>
                </a:cubicBezTo>
                <a:cubicBezTo>
                  <a:pt x="46" y="7"/>
                  <a:pt x="39" y="0"/>
                  <a:pt x="31" y="0"/>
                </a:cubicBezTo>
                <a:cubicBezTo>
                  <a:pt x="16" y="0"/>
                  <a:pt x="16" y="0"/>
                  <a:pt x="16" y="0"/>
                </a:cubicBezTo>
                <a:cubicBezTo>
                  <a:pt x="7" y="0"/>
                  <a:pt x="0" y="7"/>
                  <a:pt x="0" y="15"/>
                </a:cubicBezTo>
                <a:cubicBezTo>
                  <a:pt x="0" y="25"/>
                  <a:pt x="0" y="25"/>
                  <a:pt x="0" y="25"/>
                </a:cubicBezTo>
                <a:cubicBezTo>
                  <a:pt x="8" y="25"/>
                  <a:pt x="8" y="25"/>
                  <a:pt x="8" y="25"/>
                </a:cubicBezTo>
                <a:lnTo>
                  <a:pt x="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96" name="Freeform 408"/>
          <p:cNvSpPr>
            <a:spLocks noEditPoints="1"/>
          </p:cNvSpPr>
          <p:nvPr/>
        </p:nvSpPr>
        <p:spPr bwMode="auto">
          <a:xfrm>
            <a:off x="11174850" y="3585460"/>
            <a:ext cx="341026" cy="337279"/>
          </a:xfrm>
          <a:custGeom>
            <a:avLst/>
            <a:gdLst>
              <a:gd name="T0" fmla="*/ 41 w 72"/>
              <a:gd name="T1" fmla="*/ 0 h 71"/>
              <a:gd name="T2" fmla="*/ 0 w 72"/>
              <a:gd name="T3" fmla="*/ 58 h 71"/>
              <a:gd name="T4" fmla="*/ 54 w 72"/>
              <a:gd name="T5" fmla="*/ 60 h 71"/>
              <a:gd name="T6" fmla="*/ 55 w 72"/>
              <a:gd name="T7" fmla="*/ 23 h 71"/>
              <a:gd name="T8" fmla="*/ 50 w 72"/>
              <a:gd name="T9" fmla="*/ 10 h 71"/>
              <a:gd name="T10" fmla="*/ 5 w 72"/>
              <a:gd name="T11" fmla="*/ 10 h 71"/>
              <a:gd name="T12" fmla="*/ 37 w 72"/>
              <a:gd name="T13" fmla="*/ 39 h 71"/>
              <a:gd name="T14" fmla="*/ 40 w 72"/>
              <a:gd name="T15" fmla="*/ 39 h 71"/>
              <a:gd name="T16" fmla="*/ 42 w 72"/>
              <a:gd name="T17" fmla="*/ 39 h 71"/>
              <a:gd name="T18" fmla="*/ 42 w 72"/>
              <a:gd name="T19" fmla="*/ 41 h 71"/>
              <a:gd name="T20" fmla="*/ 39 w 72"/>
              <a:gd name="T21" fmla="*/ 42 h 71"/>
              <a:gd name="T22" fmla="*/ 35 w 72"/>
              <a:gd name="T23" fmla="*/ 33 h 71"/>
              <a:gd name="T24" fmla="*/ 42 w 72"/>
              <a:gd name="T25" fmla="*/ 36 h 71"/>
              <a:gd name="T26" fmla="*/ 37 w 72"/>
              <a:gd name="T27" fmla="*/ 38 h 71"/>
              <a:gd name="T28" fmla="*/ 32 w 72"/>
              <a:gd name="T29" fmla="*/ 34 h 71"/>
              <a:gd name="T30" fmla="*/ 28 w 72"/>
              <a:gd name="T31" fmla="*/ 38 h 71"/>
              <a:gd name="T32" fmla="*/ 28 w 72"/>
              <a:gd name="T33" fmla="*/ 32 h 71"/>
              <a:gd name="T34" fmla="*/ 29 w 72"/>
              <a:gd name="T35" fmla="*/ 30 h 71"/>
              <a:gd name="T36" fmla="*/ 34 w 72"/>
              <a:gd name="T37" fmla="*/ 29 h 71"/>
              <a:gd name="T38" fmla="*/ 33 w 72"/>
              <a:gd name="T39" fmla="*/ 31 h 71"/>
              <a:gd name="T40" fmla="*/ 31 w 72"/>
              <a:gd name="T41" fmla="*/ 32 h 71"/>
              <a:gd name="T42" fmla="*/ 27 w 72"/>
              <a:gd name="T43" fmla="*/ 33 h 71"/>
              <a:gd name="T44" fmla="*/ 24 w 72"/>
              <a:gd name="T45" fmla="*/ 41 h 71"/>
              <a:gd name="T46" fmla="*/ 21 w 72"/>
              <a:gd name="T47" fmla="*/ 33 h 71"/>
              <a:gd name="T48" fmla="*/ 22 w 72"/>
              <a:gd name="T49" fmla="*/ 30 h 71"/>
              <a:gd name="T50" fmla="*/ 27 w 72"/>
              <a:gd name="T51" fmla="*/ 29 h 71"/>
              <a:gd name="T52" fmla="*/ 27 w 72"/>
              <a:gd name="T53" fmla="*/ 31 h 71"/>
              <a:gd name="T54" fmla="*/ 25 w 72"/>
              <a:gd name="T55" fmla="*/ 31 h 71"/>
              <a:gd name="T56" fmla="*/ 6 w 72"/>
              <a:gd name="T57" fmla="*/ 39 h 71"/>
              <a:gd name="T58" fmla="*/ 10 w 72"/>
              <a:gd name="T59" fmla="*/ 39 h 71"/>
              <a:gd name="T60" fmla="*/ 11 w 72"/>
              <a:gd name="T61" fmla="*/ 40 h 71"/>
              <a:gd name="T62" fmla="*/ 9 w 72"/>
              <a:gd name="T63" fmla="*/ 41 h 71"/>
              <a:gd name="T64" fmla="*/ 6 w 72"/>
              <a:gd name="T65" fmla="*/ 41 h 71"/>
              <a:gd name="T66" fmla="*/ 3 w 72"/>
              <a:gd name="T67" fmla="*/ 37 h 71"/>
              <a:gd name="T68" fmla="*/ 6 w 72"/>
              <a:gd name="T69" fmla="*/ 33 h 71"/>
              <a:gd name="T70" fmla="*/ 11 w 72"/>
              <a:gd name="T71" fmla="*/ 33 h 71"/>
              <a:gd name="T72" fmla="*/ 10 w 72"/>
              <a:gd name="T73" fmla="*/ 35 h 71"/>
              <a:gd name="T74" fmla="*/ 8 w 72"/>
              <a:gd name="T75" fmla="*/ 34 h 71"/>
              <a:gd name="T76" fmla="*/ 6 w 72"/>
              <a:gd name="T77" fmla="*/ 39 h 71"/>
              <a:gd name="T78" fmla="*/ 19 w 72"/>
              <a:gd name="T79" fmla="*/ 33 h 71"/>
              <a:gd name="T80" fmla="*/ 16 w 72"/>
              <a:gd name="T81" fmla="*/ 42 h 71"/>
              <a:gd name="T82" fmla="*/ 13 w 72"/>
              <a:gd name="T83" fmla="*/ 33 h 71"/>
              <a:gd name="T84" fmla="*/ 12 w 72"/>
              <a:gd name="T85" fmla="*/ 46 h 71"/>
              <a:gd name="T86" fmla="*/ 44 w 72"/>
              <a:gd name="T87" fmla="*/ 46 h 71"/>
              <a:gd name="T88" fmla="*/ 47 w 72"/>
              <a:gd name="T89" fmla="*/ 39 h 71"/>
              <a:gd name="T90" fmla="*/ 50 w 72"/>
              <a:gd name="T91" fmla="*/ 39 h 71"/>
              <a:gd name="T92" fmla="*/ 52 w 72"/>
              <a:gd name="T93" fmla="*/ 39 h 71"/>
              <a:gd name="T94" fmla="*/ 51 w 72"/>
              <a:gd name="T95" fmla="*/ 41 h 71"/>
              <a:gd name="T96" fmla="*/ 48 w 72"/>
              <a:gd name="T97" fmla="*/ 42 h 71"/>
              <a:gd name="T98" fmla="*/ 44 w 72"/>
              <a:gd name="T99" fmla="*/ 33 h 71"/>
              <a:gd name="T100" fmla="*/ 52 w 72"/>
              <a:gd name="T101" fmla="*/ 36 h 71"/>
              <a:gd name="T102" fmla="*/ 65 w 72"/>
              <a:gd name="T103" fmla="*/ 44 h 71"/>
              <a:gd name="T104" fmla="*/ 65 w 72"/>
              <a:gd name="T105" fmla="*/ 39 h 71"/>
              <a:gd name="T106" fmla="*/ 15 w 72"/>
              <a:gd name="T107" fmla="*/ 39 h 71"/>
              <a:gd name="T108" fmla="*/ 17 w 72"/>
              <a:gd name="T109" fmla="*/ 39 h 71"/>
              <a:gd name="T110" fmla="*/ 18 w 72"/>
              <a:gd name="T111" fmla="*/ 36 h 71"/>
              <a:gd name="T112" fmla="*/ 16 w 72"/>
              <a:gd name="T113" fmla="*/ 34 h 71"/>
              <a:gd name="T114" fmla="*/ 14 w 72"/>
              <a:gd name="T115" fmla="*/ 36 h 71"/>
              <a:gd name="T116" fmla="*/ 15 w 72"/>
              <a:gd name="T117" fmla="*/ 39 h 71"/>
              <a:gd name="T118" fmla="*/ 38 w 72"/>
              <a:gd name="T119" fmla="*/ 34 h 71"/>
              <a:gd name="T120" fmla="*/ 40 w 72"/>
              <a:gd name="T121" fmla="*/ 35 h 71"/>
              <a:gd name="T122" fmla="*/ 48 w 72"/>
              <a:gd name="T123" fmla="*/ 34 h 71"/>
              <a:gd name="T124" fmla="*/ 49 w 72"/>
              <a:gd name="T125"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71">
                <a:moveTo>
                  <a:pt x="55" y="23"/>
                </a:moveTo>
                <a:cubicBezTo>
                  <a:pt x="55" y="15"/>
                  <a:pt x="55" y="15"/>
                  <a:pt x="55" y="15"/>
                </a:cubicBezTo>
                <a:cubicBezTo>
                  <a:pt x="55" y="5"/>
                  <a:pt x="48" y="0"/>
                  <a:pt x="41" y="0"/>
                </a:cubicBezTo>
                <a:cubicBezTo>
                  <a:pt x="14" y="0"/>
                  <a:pt x="14" y="0"/>
                  <a:pt x="14" y="0"/>
                </a:cubicBezTo>
                <a:cubicBezTo>
                  <a:pt x="6" y="0"/>
                  <a:pt x="0" y="5"/>
                  <a:pt x="0" y="15"/>
                </a:cubicBezTo>
                <a:cubicBezTo>
                  <a:pt x="0" y="58"/>
                  <a:pt x="0" y="58"/>
                  <a:pt x="0" y="58"/>
                </a:cubicBezTo>
                <a:cubicBezTo>
                  <a:pt x="0" y="68"/>
                  <a:pt x="6" y="71"/>
                  <a:pt x="14" y="71"/>
                </a:cubicBezTo>
                <a:cubicBezTo>
                  <a:pt x="41" y="71"/>
                  <a:pt x="41" y="71"/>
                  <a:pt x="41" y="71"/>
                </a:cubicBezTo>
                <a:cubicBezTo>
                  <a:pt x="48" y="71"/>
                  <a:pt x="54" y="69"/>
                  <a:pt x="54" y="60"/>
                </a:cubicBezTo>
                <a:cubicBezTo>
                  <a:pt x="67" y="59"/>
                  <a:pt x="72" y="53"/>
                  <a:pt x="72" y="47"/>
                </a:cubicBezTo>
                <a:cubicBezTo>
                  <a:pt x="72" y="36"/>
                  <a:pt x="72" y="36"/>
                  <a:pt x="72" y="36"/>
                </a:cubicBezTo>
                <a:cubicBezTo>
                  <a:pt x="72" y="30"/>
                  <a:pt x="67" y="24"/>
                  <a:pt x="55" y="23"/>
                </a:cubicBezTo>
                <a:close/>
                <a:moveTo>
                  <a:pt x="11" y="3"/>
                </a:moveTo>
                <a:cubicBezTo>
                  <a:pt x="43" y="3"/>
                  <a:pt x="43" y="3"/>
                  <a:pt x="43" y="3"/>
                </a:cubicBezTo>
                <a:cubicBezTo>
                  <a:pt x="47" y="3"/>
                  <a:pt x="50" y="6"/>
                  <a:pt x="50" y="10"/>
                </a:cubicBezTo>
                <a:cubicBezTo>
                  <a:pt x="50" y="13"/>
                  <a:pt x="47" y="14"/>
                  <a:pt x="43" y="14"/>
                </a:cubicBezTo>
                <a:cubicBezTo>
                  <a:pt x="11" y="14"/>
                  <a:pt x="11" y="14"/>
                  <a:pt x="11" y="14"/>
                </a:cubicBezTo>
                <a:cubicBezTo>
                  <a:pt x="8" y="14"/>
                  <a:pt x="5" y="13"/>
                  <a:pt x="5" y="10"/>
                </a:cubicBezTo>
                <a:cubicBezTo>
                  <a:pt x="5" y="6"/>
                  <a:pt x="8" y="3"/>
                  <a:pt x="11" y="3"/>
                </a:cubicBezTo>
                <a:close/>
                <a:moveTo>
                  <a:pt x="37" y="38"/>
                </a:moveTo>
                <a:cubicBezTo>
                  <a:pt x="37" y="39"/>
                  <a:pt x="37" y="39"/>
                  <a:pt x="37" y="39"/>
                </a:cubicBezTo>
                <a:cubicBezTo>
                  <a:pt x="38" y="39"/>
                  <a:pt x="38" y="39"/>
                  <a:pt x="38" y="39"/>
                </a:cubicBezTo>
                <a:cubicBezTo>
                  <a:pt x="38" y="40"/>
                  <a:pt x="39" y="40"/>
                  <a:pt x="39" y="40"/>
                </a:cubicBezTo>
                <a:cubicBezTo>
                  <a:pt x="40" y="39"/>
                  <a:pt x="40" y="39"/>
                  <a:pt x="40" y="39"/>
                </a:cubicBezTo>
                <a:cubicBezTo>
                  <a:pt x="41" y="39"/>
                  <a:pt x="41" y="39"/>
                  <a:pt x="41" y="39"/>
                </a:cubicBezTo>
                <a:cubicBezTo>
                  <a:pt x="41" y="39"/>
                  <a:pt x="41" y="39"/>
                  <a:pt x="41" y="39"/>
                </a:cubicBezTo>
                <a:cubicBezTo>
                  <a:pt x="42" y="39"/>
                  <a:pt x="42" y="39"/>
                  <a:pt x="42" y="39"/>
                </a:cubicBezTo>
                <a:cubicBezTo>
                  <a:pt x="42" y="39"/>
                  <a:pt x="42" y="39"/>
                  <a:pt x="42" y="40"/>
                </a:cubicBezTo>
                <a:cubicBezTo>
                  <a:pt x="42" y="40"/>
                  <a:pt x="42" y="41"/>
                  <a:pt x="42" y="41"/>
                </a:cubicBezTo>
                <a:cubicBezTo>
                  <a:pt x="42" y="41"/>
                  <a:pt x="42" y="41"/>
                  <a:pt x="42" y="41"/>
                </a:cubicBezTo>
                <a:cubicBezTo>
                  <a:pt x="41" y="41"/>
                  <a:pt x="41" y="41"/>
                  <a:pt x="41" y="41"/>
                </a:cubicBezTo>
                <a:cubicBezTo>
                  <a:pt x="40" y="41"/>
                  <a:pt x="40" y="41"/>
                  <a:pt x="40" y="41"/>
                </a:cubicBezTo>
                <a:cubicBezTo>
                  <a:pt x="40" y="42"/>
                  <a:pt x="39" y="42"/>
                  <a:pt x="39" y="42"/>
                </a:cubicBezTo>
                <a:cubicBezTo>
                  <a:pt x="37" y="42"/>
                  <a:pt x="36" y="41"/>
                  <a:pt x="35" y="40"/>
                </a:cubicBezTo>
                <a:cubicBezTo>
                  <a:pt x="34" y="40"/>
                  <a:pt x="34" y="38"/>
                  <a:pt x="34" y="37"/>
                </a:cubicBezTo>
                <a:cubicBezTo>
                  <a:pt x="34" y="36"/>
                  <a:pt x="34" y="34"/>
                  <a:pt x="35" y="33"/>
                </a:cubicBezTo>
                <a:cubicBezTo>
                  <a:pt x="36" y="33"/>
                  <a:pt x="37" y="32"/>
                  <a:pt x="38" y="32"/>
                </a:cubicBezTo>
                <a:cubicBezTo>
                  <a:pt x="40" y="32"/>
                  <a:pt x="41" y="33"/>
                  <a:pt x="41" y="33"/>
                </a:cubicBezTo>
                <a:cubicBezTo>
                  <a:pt x="42" y="34"/>
                  <a:pt x="42" y="35"/>
                  <a:pt x="42" y="36"/>
                </a:cubicBezTo>
                <a:cubicBezTo>
                  <a:pt x="42" y="37"/>
                  <a:pt x="41" y="37"/>
                  <a:pt x="39" y="37"/>
                </a:cubicBezTo>
                <a:cubicBezTo>
                  <a:pt x="38" y="37"/>
                  <a:pt x="36" y="38"/>
                  <a:pt x="36" y="38"/>
                </a:cubicBezTo>
                <a:lnTo>
                  <a:pt x="37" y="38"/>
                </a:lnTo>
                <a:close/>
                <a:moveTo>
                  <a:pt x="32" y="32"/>
                </a:moveTo>
                <a:cubicBezTo>
                  <a:pt x="33" y="32"/>
                  <a:pt x="33" y="33"/>
                  <a:pt x="33" y="33"/>
                </a:cubicBezTo>
                <a:cubicBezTo>
                  <a:pt x="33" y="34"/>
                  <a:pt x="33" y="34"/>
                  <a:pt x="32" y="34"/>
                </a:cubicBezTo>
                <a:cubicBezTo>
                  <a:pt x="32" y="34"/>
                  <a:pt x="31" y="36"/>
                  <a:pt x="31" y="38"/>
                </a:cubicBezTo>
                <a:cubicBezTo>
                  <a:pt x="31" y="40"/>
                  <a:pt x="30" y="41"/>
                  <a:pt x="30" y="41"/>
                </a:cubicBezTo>
                <a:cubicBezTo>
                  <a:pt x="29" y="41"/>
                  <a:pt x="28" y="40"/>
                  <a:pt x="28" y="38"/>
                </a:cubicBezTo>
                <a:cubicBezTo>
                  <a:pt x="28" y="36"/>
                  <a:pt x="28" y="34"/>
                  <a:pt x="28" y="34"/>
                </a:cubicBezTo>
                <a:cubicBezTo>
                  <a:pt x="27" y="34"/>
                  <a:pt x="27" y="34"/>
                  <a:pt x="27" y="33"/>
                </a:cubicBezTo>
                <a:cubicBezTo>
                  <a:pt x="27" y="33"/>
                  <a:pt x="27" y="32"/>
                  <a:pt x="28" y="32"/>
                </a:cubicBezTo>
                <a:cubicBezTo>
                  <a:pt x="28" y="32"/>
                  <a:pt x="28" y="32"/>
                  <a:pt x="28" y="32"/>
                </a:cubicBezTo>
                <a:cubicBezTo>
                  <a:pt x="28" y="32"/>
                  <a:pt x="28" y="31"/>
                  <a:pt x="29" y="30"/>
                </a:cubicBezTo>
                <a:cubicBezTo>
                  <a:pt x="29" y="30"/>
                  <a:pt x="29" y="30"/>
                  <a:pt x="29" y="30"/>
                </a:cubicBezTo>
                <a:cubicBezTo>
                  <a:pt x="30" y="29"/>
                  <a:pt x="31" y="29"/>
                  <a:pt x="32" y="29"/>
                </a:cubicBezTo>
                <a:cubicBezTo>
                  <a:pt x="32" y="29"/>
                  <a:pt x="32" y="29"/>
                  <a:pt x="33" y="29"/>
                </a:cubicBezTo>
                <a:cubicBezTo>
                  <a:pt x="34" y="29"/>
                  <a:pt x="34" y="29"/>
                  <a:pt x="34" y="29"/>
                </a:cubicBezTo>
                <a:cubicBezTo>
                  <a:pt x="34" y="30"/>
                  <a:pt x="34" y="31"/>
                  <a:pt x="34" y="31"/>
                </a:cubicBezTo>
                <a:cubicBezTo>
                  <a:pt x="33" y="31"/>
                  <a:pt x="33" y="31"/>
                  <a:pt x="33" y="31"/>
                </a:cubicBezTo>
                <a:cubicBezTo>
                  <a:pt x="33" y="31"/>
                  <a:pt x="33" y="31"/>
                  <a:pt x="33" y="31"/>
                </a:cubicBezTo>
                <a:cubicBezTo>
                  <a:pt x="32" y="31"/>
                  <a:pt x="32" y="31"/>
                  <a:pt x="32" y="31"/>
                </a:cubicBezTo>
                <a:cubicBezTo>
                  <a:pt x="32" y="31"/>
                  <a:pt x="31" y="31"/>
                  <a:pt x="31" y="31"/>
                </a:cubicBezTo>
                <a:cubicBezTo>
                  <a:pt x="31" y="31"/>
                  <a:pt x="31" y="32"/>
                  <a:pt x="31" y="32"/>
                </a:cubicBezTo>
                <a:cubicBezTo>
                  <a:pt x="31" y="32"/>
                  <a:pt x="31" y="32"/>
                  <a:pt x="32" y="32"/>
                </a:cubicBezTo>
                <a:close/>
                <a:moveTo>
                  <a:pt x="26" y="32"/>
                </a:moveTo>
                <a:cubicBezTo>
                  <a:pt x="26" y="32"/>
                  <a:pt x="27" y="33"/>
                  <a:pt x="27" y="33"/>
                </a:cubicBezTo>
                <a:cubicBezTo>
                  <a:pt x="27" y="34"/>
                  <a:pt x="27" y="34"/>
                  <a:pt x="26" y="34"/>
                </a:cubicBezTo>
                <a:cubicBezTo>
                  <a:pt x="25" y="34"/>
                  <a:pt x="25" y="36"/>
                  <a:pt x="25" y="38"/>
                </a:cubicBezTo>
                <a:cubicBezTo>
                  <a:pt x="25" y="40"/>
                  <a:pt x="24" y="41"/>
                  <a:pt x="24" y="41"/>
                </a:cubicBezTo>
                <a:cubicBezTo>
                  <a:pt x="23" y="41"/>
                  <a:pt x="22" y="40"/>
                  <a:pt x="22" y="38"/>
                </a:cubicBezTo>
                <a:cubicBezTo>
                  <a:pt x="22" y="36"/>
                  <a:pt x="22" y="34"/>
                  <a:pt x="22" y="34"/>
                </a:cubicBezTo>
                <a:cubicBezTo>
                  <a:pt x="21" y="34"/>
                  <a:pt x="21" y="34"/>
                  <a:pt x="21" y="33"/>
                </a:cubicBezTo>
                <a:cubicBezTo>
                  <a:pt x="21" y="33"/>
                  <a:pt x="21" y="32"/>
                  <a:pt x="22" y="32"/>
                </a:cubicBezTo>
                <a:cubicBezTo>
                  <a:pt x="22" y="32"/>
                  <a:pt x="22" y="32"/>
                  <a:pt x="22" y="32"/>
                </a:cubicBezTo>
                <a:cubicBezTo>
                  <a:pt x="22" y="32"/>
                  <a:pt x="22" y="31"/>
                  <a:pt x="22" y="30"/>
                </a:cubicBezTo>
                <a:cubicBezTo>
                  <a:pt x="22" y="30"/>
                  <a:pt x="22" y="30"/>
                  <a:pt x="23" y="30"/>
                </a:cubicBezTo>
                <a:cubicBezTo>
                  <a:pt x="24" y="29"/>
                  <a:pt x="24" y="29"/>
                  <a:pt x="26" y="29"/>
                </a:cubicBezTo>
                <a:cubicBezTo>
                  <a:pt x="26" y="29"/>
                  <a:pt x="26" y="29"/>
                  <a:pt x="27" y="29"/>
                </a:cubicBezTo>
                <a:cubicBezTo>
                  <a:pt x="28" y="29"/>
                  <a:pt x="28" y="29"/>
                  <a:pt x="28" y="29"/>
                </a:cubicBezTo>
                <a:cubicBezTo>
                  <a:pt x="28" y="30"/>
                  <a:pt x="28" y="31"/>
                  <a:pt x="27" y="31"/>
                </a:cubicBezTo>
                <a:cubicBezTo>
                  <a:pt x="27" y="31"/>
                  <a:pt x="27" y="31"/>
                  <a:pt x="27" y="31"/>
                </a:cubicBezTo>
                <a:cubicBezTo>
                  <a:pt x="27" y="31"/>
                  <a:pt x="27" y="31"/>
                  <a:pt x="27" y="31"/>
                </a:cubicBezTo>
                <a:cubicBezTo>
                  <a:pt x="26" y="31"/>
                  <a:pt x="26" y="31"/>
                  <a:pt x="26" y="31"/>
                </a:cubicBezTo>
                <a:cubicBezTo>
                  <a:pt x="26" y="31"/>
                  <a:pt x="25" y="31"/>
                  <a:pt x="25" y="31"/>
                </a:cubicBezTo>
                <a:cubicBezTo>
                  <a:pt x="25" y="31"/>
                  <a:pt x="25" y="32"/>
                  <a:pt x="25" y="32"/>
                </a:cubicBezTo>
                <a:cubicBezTo>
                  <a:pt x="25" y="32"/>
                  <a:pt x="25" y="32"/>
                  <a:pt x="26" y="32"/>
                </a:cubicBezTo>
                <a:close/>
                <a:moveTo>
                  <a:pt x="6" y="39"/>
                </a:moveTo>
                <a:cubicBezTo>
                  <a:pt x="7" y="39"/>
                  <a:pt x="7" y="40"/>
                  <a:pt x="8" y="40"/>
                </a:cubicBezTo>
                <a:cubicBezTo>
                  <a:pt x="9" y="39"/>
                  <a:pt x="9" y="39"/>
                  <a:pt x="9" y="39"/>
                </a:cubicBezTo>
                <a:cubicBezTo>
                  <a:pt x="10" y="39"/>
                  <a:pt x="10" y="39"/>
                  <a:pt x="10" y="39"/>
                </a:cubicBezTo>
                <a:cubicBezTo>
                  <a:pt x="10" y="39"/>
                  <a:pt x="10" y="39"/>
                  <a:pt x="10" y="39"/>
                </a:cubicBezTo>
                <a:cubicBezTo>
                  <a:pt x="10" y="39"/>
                  <a:pt x="10" y="39"/>
                  <a:pt x="10" y="39"/>
                </a:cubicBezTo>
                <a:cubicBezTo>
                  <a:pt x="11" y="39"/>
                  <a:pt x="11" y="39"/>
                  <a:pt x="11" y="40"/>
                </a:cubicBezTo>
                <a:cubicBezTo>
                  <a:pt x="11" y="40"/>
                  <a:pt x="11" y="41"/>
                  <a:pt x="10" y="41"/>
                </a:cubicBezTo>
                <a:cubicBezTo>
                  <a:pt x="10" y="41"/>
                  <a:pt x="10" y="41"/>
                  <a:pt x="10" y="41"/>
                </a:cubicBezTo>
                <a:cubicBezTo>
                  <a:pt x="9" y="41"/>
                  <a:pt x="9" y="41"/>
                  <a:pt x="9" y="41"/>
                </a:cubicBezTo>
                <a:cubicBezTo>
                  <a:pt x="9" y="41"/>
                  <a:pt x="9" y="41"/>
                  <a:pt x="9" y="41"/>
                </a:cubicBezTo>
                <a:cubicBezTo>
                  <a:pt x="9" y="42"/>
                  <a:pt x="8" y="42"/>
                  <a:pt x="8" y="42"/>
                </a:cubicBezTo>
                <a:cubicBezTo>
                  <a:pt x="7" y="42"/>
                  <a:pt x="6" y="41"/>
                  <a:pt x="6" y="41"/>
                </a:cubicBezTo>
                <a:cubicBezTo>
                  <a:pt x="5" y="41"/>
                  <a:pt x="5" y="41"/>
                  <a:pt x="4" y="40"/>
                </a:cubicBezTo>
                <a:cubicBezTo>
                  <a:pt x="4" y="40"/>
                  <a:pt x="3" y="40"/>
                  <a:pt x="3" y="39"/>
                </a:cubicBezTo>
                <a:cubicBezTo>
                  <a:pt x="3" y="38"/>
                  <a:pt x="3" y="38"/>
                  <a:pt x="3" y="37"/>
                </a:cubicBezTo>
                <a:cubicBezTo>
                  <a:pt x="3" y="36"/>
                  <a:pt x="3" y="35"/>
                  <a:pt x="3" y="35"/>
                </a:cubicBezTo>
                <a:cubicBezTo>
                  <a:pt x="4" y="34"/>
                  <a:pt x="4" y="34"/>
                  <a:pt x="4" y="33"/>
                </a:cubicBezTo>
                <a:cubicBezTo>
                  <a:pt x="5" y="33"/>
                  <a:pt x="5" y="33"/>
                  <a:pt x="6" y="33"/>
                </a:cubicBezTo>
                <a:cubicBezTo>
                  <a:pt x="6" y="32"/>
                  <a:pt x="7" y="32"/>
                  <a:pt x="8" y="32"/>
                </a:cubicBezTo>
                <a:cubicBezTo>
                  <a:pt x="8" y="32"/>
                  <a:pt x="9" y="32"/>
                  <a:pt x="9" y="32"/>
                </a:cubicBezTo>
                <a:cubicBezTo>
                  <a:pt x="10" y="33"/>
                  <a:pt x="10" y="33"/>
                  <a:pt x="11" y="33"/>
                </a:cubicBezTo>
                <a:cubicBezTo>
                  <a:pt x="11" y="34"/>
                  <a:pt x="11" y="35"/>
                  <a:pt x="10" y="35"/>
                </a:cubicBezTo>
                <a:cubicBezTo>
                  <a:pt x="10" y="35"/>
                  <a:pt x="10" y="35"/>
                  <a:pt x="10" y="35"/>
                </a:cubicBezTo>
                <a:cubicBezTo>
                  <a:pt x="10" y="35"/>
                  <a:pt x="10" y="35"/>
                  <a:pt x="10" y="35"/>
                </a:cubicBezTo>
                <a:cubicBezTo>
                  <a:pt x="9" y="35"/>
                  <a:pt x="9" y="35"/>
                  <a:pt x="9" y="35"/>
                </a:cubicBezTo>
                <a:cubicBezTo>
                  <a:pt x="9" y="34"/>
                  <a:pt x="9" y="34"/>
                  <a:pt x="9" y="34"/>
                </a:cubicBezTo>
                <a:cubicBezTo>
                  <a:pt x="8" y="34"/>
                  <a:pt x="8" y="34"/>
                  <a:pt x="8" y="34"/>
                </a:cubicBezTo>
                <a:cubicBezTo>
                  <a:pt x="7" y="34"/>
                  <a:pt x="7" y="34"/>
                  <a:pt x="6" y="35"/>
                </a:cubicBezTo>
                <a:cubicBezTo>
                  <a:pt x="6" y="35"/>
                  <a:pt x="6" y="36"/>
                  <a:pt x="6" y="37"/>
                </a:cubicBezTo>
                <a:cubicBezTo>
                  <a:pt x="6" y="38"/>
                  <a:pt x="6" y="38"/>
                  <a:pt x="6" y="39"/>
                </a:cubicBezTo>
                <a:close/>
                <a:moveTo>
                  <a:pt x="13" y="33"/>
                </a:moveTo>
                <a:cubicBezTo>
                  <a:pt x="13" y="33"/>
                  <a:pt x="14" y="32"/>
                  <a:pt x="16" y="32"/>
                </a:cubicBezTo>
                <a:cubicBezTo>
                  <a:pt x="17" y="32"/>
                  <a:pt x="18" y="33"/>
                  <a:pt x="19" y="33"/>
                </a:cubicBezTo>
                <a:cubicBezTo>
                  <a:pt x="20" y="34"/>
                  <a:pt x="20" y="35"/>
                  <a:pt x="20" y="37"/>
                </a:cubicBezTo>
                <a:cubicBezTo>
                  <a:pt x="20" y="38"/>
                  <a:pt x="20" y="40"/>
                  <a:pt x="19" y="40"/>
                </a:cubicBezTo>
                <a:cubicBezTo>
                  <a:pt x="18" y="41"/>
                  <a:pt x="17" y="42"/>
                  <a:pt x="16" y="42"/>
                </a:cubicBezTo>
                <a:cubicBezTo>
                  <a:pt x="14" y="42"/>
                  <a:pt x="13" y="41"/>
                  <a:pt x="13" y="40"/>
                </a:cubicBezTo>
                <a:cubicBezTo>
                  <a:pt x="12" y="40"/>
                  <a:pt x="11" y="38"/>
                  <a:pt x="11" y="37"/>
                </a:cubicBezTo>
                <a:cubicBezTo>
                  <a:pt x="11" y="35"/>
                  <a:pt x="12" y="34"/>
                  <a:pt x="13" y="33"/>
                </a:cubicBezTo>
                <a:close/>
                <a:moveTo>
                  <a:pt x="43" y="48"/>
                </a:moveTo>
                <a:cubicBezTo>
                  <a:pt x="13" y="48"/>
                  <a:pt x="13" y="48"/>
                  <a:pt x="13" y="48"/>
                </a:cubicBezTo>
                <a:cubicBezTo>
                  <a:pt x="12" y="48"/>
                  <a:pt x="12" y="47"/>
                  <a:pt x="12" y="46"/>
                </a:cubicBezTo>
                <a:cubicBezTo>
                  <a:pt x="12" y="45"/>
                  <a:pt x="12" y="45"/>
                  <a:pt x="13" y="45"/>
                </a:cubicBezTo>
                <a:cubicBezTo>
                  <a:pt x="43" y="45"/>
                  <a:pt x="43" y="45"/>
                  <a:pt x="43" y="45"/>
                </a:cubicBezTo>
                <a:cubicBezTo>
                  <a:pt x="43" y="45"/>
                  <a:pt x="44" y="45"/>
                  <a:pt x="44" y="46"/>
                </a:cubicBezTo>
                <a:cubicBezTo>
                  <a:pt x="44" y="47"/>
                  <a:pt x="43" y="48"/>
                  <a:pt x="43" y="48"/>
                </a:cubicBezTo>
                <a:close/>
                <a:moveTo>
                  <a:pt x="46" y="38"/>
                </a:moveTo>
                <a:cubicBezTo>
                  <a:pt x="47" y="39"/>
                  <a:pt x="47" y="39"/>
                  <a:pt x="47" y="39"/>
                </a:cubicBezTo>
                <a:cubicBezTo>
                  <a:pt x="48" y="39"/>
                  <a:pt x="48" y="39"/>
                  <a:pt x="48" y="39"/>
                </a:cubicBezTo>
                <a:cubicBezTo>
                  <a:pt x="48" y="40"/>
                  <a:pt x="48" y="40"/>
                  <a:pt x="49" y="40"/>
                </a:cubicBezTo>
                <a:cubicBezTo>
                  <a:pt x="50" y="39"/>
                  <a:pt x="50" y="39"/>
                  <a:pt x="50" y="39"/>
                </a:cubicBezTo>
                <a:cubicBezTo>
                  <a:pt x="50" y="39"/>
                  <a:pt x="50" y="39"/>
                  <a:pt x="50" y="39"/>
                </a:cubicBezTo>
                <a:cubicBezTo>
                  <a:pt x="51" y="39"/>
                  <a:pt x="51" y="39"/>
                  <a:pt x="51" y="39"/>
                </a:cubicBezTo>
                <a:cubicBezTo>
                  <a:pt x="52" y="39"/>
                  <a:pt x="52" y="39"/>
                  <a:pt x="52" y="39"/>
                </a:cubicBezTo>
                <a:cubicBezTo>
                  <a:pt x="52" y="39"/>
                  <a:pt x="52" y="39"/>
                  <a:pt x="52" y="40"/>
                </a:cubicBezTo>
                <a:cubicBezTo>
                  <a:pt x="52" y="40"/>
                  <a:pt x="52" y="41"/>
                  <a:pt x="51" y="41"/>
                </a:cubicBezTo>
                <a:cubicBezTo>
                  <a:pt x="51" y="41"/>
                  <a:pt x="51" y="41"/>
                  <a:pt x="51" y="41"/>
                </a:cubicBezTo>
                <a:cubicBezTo>
                  <a:pt x="50" y="41"/>
                  <a:pt x="50" y="41"/>
                  <a:pt x="50" y="41"/>
                </a:cubicBezTo>
                <a:cubicBezTo>
                  <a:pt x="49" y="41"/>
                  <a:pt x="49" y="41"/>
                  <a:pt x="49" y="41"/>
                </a:cubicBezTo>
                <a:cubicBezTo>
                  <a:pt x="49" y="42"/>
                  <a:pt x="49" y="42"/>
                  <a:pt x="48" y="42"/>
                </a:cubicBezTo>
                <a:cubicBezTo>
                  <a:pt x="47" y="42"/>
                  <a:pt x="45" y="41"/>
                  <a:pt x="44" y="40"/>
                </a:cubicBezTo>
                <a:cubicBezTo>
                  <a:pt x="44" y="40"/>
                  <a:pt x="43" y="38"/>
                  <a:pt x="43" y="37"/>
                </a:cubicBezTo>
                <a:cubicBezTo>
                  <a:pt x="43" y="36"/>
                  <a:pt x="44" y="34"/>
                  <a:pt x="44" y="33"/>
                </a:cubicBezTo>
                <a:cubicBezTo>
                  <a:pt x="45" y="33"/>
                  <a:pt x="46" y="32"/>
                  <a:pt x="48" y="32"/>
                </a:cubicBezTo>
                <a:cubicBezTo>
                  <a:pt x="49" y="32"/>
                  <a:pt x="50" y="33"/>
                  <a:pt x="51" y="33"/>
                </a:cubicBezTo>
                <a:cubicBezTo>
                  <a:pt x="52" y="34"/>
                  <a:pt x="52" y="35"/>
                  <a:pt x="52" y="36"/>
                </a:cubicBezTo>
                <a:cubicBezTo>
                  <a:pt x="52" y="37"/>
                  <a:pt x="51" y="37"/>
                  <a:pt x="49" y="37"/>
                </a:cubicBezTo>
                <a:cubicBezTo>
                  <a:pt x="47" y="37"/>
                  <a:pt x="46" y="38"/>
                  <a:pt x="46" y="38"/>
                </a:cubicBezTo>
                <a:close/>
                <a:moveTo>
                  <a:pt x="65" y="44"/>
                </a:moveTo>
                <a:cubicBezTo>
                  <a:pt x="65" y="49"/>
                  <a:pt x="63" y="53"/>
                  <a:pt x="55" y="54"/>
                </a:cubicBezTo>
                <a:cubicBezTo>
                  <a:pt x="55" y="29"/>
                  <a:pt x="55" y="29"/>
                  <a:pt x="55" y="29"/>
                </a:cubicBezTo>
                <a:cubicBezTo>
                  <a:pt x="63" y="30"/>
                  <a:pt x="65" y="34"/>
                  <a:pt x="65" y="39"/>
                </a:cubicBezTo>
                <a:lnTo>
                  <a:pt x="65" y="44"/>
                </a:lnTo>
                <a:close/>
                <a:moveTo>
                  <a:pt x="15" y="39"/>
                </a:moveTo>
                <a:cubicBezTo>
                  <a:pt x="15" y="39"/>
                  <a:pt x="15" y="39"/>
                  <a:pt x="15" y="39"/>
                </a:cubicBezTo>
                <a:cubicBezTo>
                  <a:pt x="16" y="40"/>
                  <a:pt x="16" y="40"/>
                  <a:pt x="16" y="40"/>
                </a:cubicBezTo>
                <a:cubicBezTo>
                  <a:pt x="17" y="39"/>
                  <a:pt x="17" y="39"/>
                  <a:pt x="17" y="39"/>
                </a:cubicBezTo>
                <a:cubicBezTo>
                  <a:pt x="17" y="39"/>
                  <a:pt x="17" y="39"/>
                  <a:pt x="17" y="39"/>
                </a:cubicBezTo>
                <a:cubicBezTo>
                  <a:pt x="18" y="38"/>
                  <a:pt x="18" y="38"/>
                  <a:pt x="18" y="38"/>
                </a:cubicBezTo>
                <a:cubicBezTo>
                  <a:pt x="18" y="38"/>
                  <a:pt x="18" y="37"/>
                  <a:pt x="18" y="37"/>
                </a:cubicBezTo>
                <a:cubicBezTo>
                  <a:pt x="18" y="36"/>
                  <a:pt x="18" y="36"/>
                  <a:pt x="18" y="36"/>
                </a:cubicBezTo>
                <a:cubicBezTo>
                  <a:pt x="17" y="35"/>
                  <a:pt x="17" y="35"/>
                  <a:pt x="17" y="35"/>
                </a:cubicBezTo>
                <a:cubicBezTo>
                  <a:pt x="17" y="34"/>
                  <a:pt x="17" y="34"/>
                  <a:pt x="17" y="34"/>
                </a:cubicBezTo>
                <a:cubicBezTo>
                  <a:pt x="16" y="34"/>
                  <a:pt x="16" y="34"/>
                  <a:pt x="16" y="34"/>
                </a:cubicBezTo>
                <a:cubicBezTo>
                  <a:pt x="15" y="34"/>
                  <a:pt x="15" y="34"/>
                  <a:pt x="15" y="34"/>
                </a:cubicBezTo>
                <a:cubicBezTo>
                  <a:pt x="15" y="35"/>
                  <a:pt x="15" y="35"/>
                  <a:pt x="15" y="35"/>
                </a:cubicBezTo>
                <a:cubicBezTo>
                  <a:pt x="14" y="36"/>
                  <a:pt x="14" y="36"/>
                  <a:pt x="14" y="36"/>
                </a:cubicBezTo>
                <a:cubicBezTo>
                  <a:pt x="14" y="36"/>
                  <a:pt x="14" y="36"/>
                  <a:pt x="14" y="37"/>
                </a:cubicBezTo>
                <a:cubicBezTo>
                  <a:pt x="14" y="37"/>
                  <a:pt x="14" y="38"/>
                  <a:pt x="14" y="38"/>
                </a:cubicBezTo>
                <a:lnTo>
                  <a:pt x="15" y="39"/>
                </a:lnTo>
                <a:close/>
                <a:moveTo>
                  <a:pt x="40" y="35"/>
                </a:moveTo>
                <a:cubicBezTo>
                  <a:pt x="39" y="34"/>
                  <a:pt x="39" y="34"/>
                  <a:pt x="39" y="34"/>
                </a:cubicBezTo>
                <a:cubicBezTo>
                  <a:pt x="39" y="34"/>
                  <a:pt x="39" y="34"/>
                  <a:pt x="38" y="34"/>
                </a:cubicBezTo>
                <a:cubicBezTo>
                  <a:pt x="38" y="34"/>
                  <a:pt x="37" y="34"/>
                  <a:pt x="37" y="34"/>
                </a:cubicBezTo>
                <a:cubicBezTo>
                  <a:pt x="37" y="35"/>
                  <a:pt x="36" y="35"/>
                  <a:pt x="36" y="36"/>
                </a:cubicBezTo>
                <a:cubicBezTo>
                  <a:pt x="38" y="36"/>
                  <a:pt x="40" y="35"/>
                  <a:pt x="40" y="35"/>
                </a:cubicBezTo>
                <a:close/>
                <a:moveTo>
                  <a:pt x="49" y="35"/>
                </a:moveTo>
                <a:cubicBezTo>
                  <a:pt x="49" y="34"/>
                  <a:pt x="49" y="34"/>
                  <a:pt x="49" y="34"/>
                </a:cubicBezTo>
                <a:cubicBezTo>
                  <a:pt x="49" y="34"/>
                  <a:pt x="48" y="34"/>
                  <a:pt x="48" y="34"/>
                </a:cubicBezTo>
                <a:cubicBezTo>
                  <a:pt x="47" y="34"/>
                  <a:pt x="47" y="34"/>
                  <a:pt x="46" y="34"/>
                </a:cubicBezTo>
                <a:cubicBezTo>
                  <a:pt x="46" y="35"/>
                  <a:pt x="46" y="35"/>
                  <a:pt x="46" y="36"/>
                </a:cubicBezTo>
                <a:cubicBezTo>
                  <a:pt x="48" y="36"/>
                  <a:pt x="49" y="35"/>
                  <a:pt x="49" y="3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97" name="Freeform 409"/>
          <p:cNvSpPr>
            <a:spLocks noEditPoints="1"/>
          </p:cNvSpPr>
          <p:nvPr/>
        </p:nvSpPr>
        <p:spPr bwMode="auto">
          <a:xfrm>
            <a:off x="6477307" y="3585460"/>
            <a:ext cx="342901" cy="337279"/>
          </a:xfrm>
          <a:custGeom>
            <a:avLst/>
            <a:gdLst>
              <a:gd name="T0" fmla="*/ 55 w 72"/>
              <a:gd name="T1" fmla="*/ 15 h 71"/>
              <a:gd name="T2" fmla="*/ 14 w 72"/>
              <a:gd name="T3" fmla="*/ 0 h 71"/>
              <a:gd name="T4" fmla="*/ 0 w 72"/>
              <a:gd name="T5" fmla="*/ 58 h 71"/>
              <a:gd name="T6" fmla="*/ 41 w 72"/>
              <a:gd name="T7" fmla="*/ 71 h 71"/>
              <a:gd name="T8" fmla="*/ 72 w 72"/>
              <a:gd name="T9" fmla="*/ 47 h 71"/>
              <a:gd name="T10" fmla="*/ 55 w 72"/>
              <a:gd name="T11" fmla="*/ 23 h 71"/>
              <a:gd name="T12" fmla="*/ 13 w 72"/>
              <a:gd name="T13" fmla="*/ 48 h 71"/>
              <a:gd name="T14" fmla="*/ 13 w 72"/>
              <a:gd name="T15" fmla="*/ 45 h 71"/>
              <a:gd name="T16" fmla="*/ 44 w 72"/>
              <a:gd name="T17" fmla="*/ 46 h 71"/>
              <a:gd name="T18" fmla="*/ 19 w 72"/>
              <a:gd name="T19" fmla="*/ 38 h 71"/>
              <a:gd name="T20" fmla="*/ 19 w 72"/>
              <a:gd name="T21" fmla="*/ 39 h 71"/>
              <a:gd name="T22" fmla="*/ 20 w 72"/>
              <a:gd name="T23" fmla="*/ 40 h 71"/>
              <a:gd name="T24" fmla="*/ 21 w 72"/>
              <a:gd name="T25" fmla="*/ 39 h 71"/>
              <a:gd name="T26" fmla="*/ 21 w 72"/>
              <a:gd name="T27" fmla="*/ 41 h 71"/>
              <a:gd name="T28" fmla="*/ 19 w 72"/>
              <a:gd name="T29" fmla="*/ 41 h 71"/>
              <a:gd name="T30" fmla="*/ 16 w 72"/>
              <a:gd name="T31" fmla="*/ 39 h 71"/>
              <a:gd name="T32" fmla="*/ 15 w 72"/>
              <a:gd name="T33" fmla="*/ 33 h 71"/>
              <a:gd name="T34" fmla="*/ 16 w 72"/>
              <a:gd name="T35" fmla="*/ 31 h 71"/>
              <a:gd name="T36" fmla="*/ 19 w 72"/>
              <a:gd name="T37" fmla="*/ 31 h 71"/>
              <a:gd name="T38" fmla="*/ 21 w 72"/>
              <a:gd name="T39" fmla="*/ 33 h 71"/>
              <a:gd name="T40" fmla="*/ 19 w 72"/>
              <a:gd name="T41" fmla="*/ 36 h 71"/>
              <a:gd name="T42" fmla="*/ 25 w 72"/>
              <a:gd name="T43" fmla="*/ 38 h 71"/>
              <a:gd name="T44" fmla="*/ 26 w 72"/>
              <a:gd name="T45" fmla="*/ 39 h 71"/>
              <a:gd name="T46" fmla="*/ 28 w 72"/>
              <a:gd name="T47" fmla="*/ 39 h 71"/>
              <a:gd name="T48" fmla="*/ 30 w 72"/>
              <a:gd name="T49" fmla="*/ 39 h 71"/>
              <a:gd name="T50" fmla="*/ 31 w 72"/>
              <a:gd name="T51" fmla="*/ 40 h 71"/>
              <a:gd name="T52" fmla="*/ 30 w 72"/>
              <a:gd name="T53" fmla="*/ 41 h 71"/>
              <a:gd name="T54" fmla="*/ 28 w 72"/>
              <a:gd name="T55" fmla="*/ 41 h 71"/>
              <a:gd name="T56" fmla="*/ 23 w 72"/>
              <a:gd name="T57" fmla="*/ 40 h 71"/>
              <a:gd name="T58" fmla="*/ 23 w 72"/>
              <a:gd name="T59" fmla="*/ 33 h 71"/>
              <a:gd name="T60" fmla="*/ 30 w 72"/>
              <a:gd name="T61" fmla="*/ 33 h 71"/>
              <a:gd name="T62" fmla="*/ 28 w 72"/>
              <a:gd name="T63" fmla="*/ 37 h 71"/>
              <a:gd name="T64" fmla="*/ 37 w 72"/>
              <a:gd name="T65" fmla="*/ 35 h 71"/>
              <a:gd name="T66" fmla="*/ 35 w 72"/>
              <a:gd name="T67" fmla="*/ 34 h 71"/>
              <a:gd name="T68" fmla="*/ 32 w 72"/>
              <a:gd name="T69" fmla="*/ 35 h 71"/>
              <a:gd name="T70" fmla="*/ 33 w 72"/>
              <a:gd name="T71" fmla="*/ 33 h 71"/>
              <a:gd name="T72" fmla="*/ 35 w 72"/>
              <a:gd name="T73" fmla="*/ 32 h 71"/>
              <a:gd name="T74" fmla="*/ 40 w 72"/>
              <a:gd name="T75" fmla="*/ 35 h 71"/>
              <a:gd name="T76" fmla="*/ 37 w 72"/>
              <a:gd name="T77" fmla="*/ 41 h 71"/>
              <a:gd name="T78" fmla="*/ 37 w 72"/>
              <a:gd name="T79" fmla="*/ 41 h 71"/>
              <a:gd name="T80" fmla="*/ 35 w 72"/>
              <a:gd name="T81" fmla="*/ 41 h 71"/>
              <a:gd name="T82" fmla="*/ 32 w 72"/>
              <a:gd name="T83" fmla="*/ 41 h 71"/>
              <a:gd name="T84" fmla="*/ 32 w 72"/>
              <a:gd name="T85" fmla="*/ 37 h 71"/>
              <a:gd name="T86" fmla="*/ 35 w 72"/>
              <a:gd name="T87" fmla="*/ 36 h 71"/>
              <a:gd name="T88" fmla="*/ 37 w 72"/>
              <a:gd name="T89" fmla="*/ 35 h 71"/>
              <a:gd name="T90" fmla="*/ 12 w 72"/>
              <a:gd name="T91" fmla="*/ 14 h 71"/>
              <a:gd name="T92" fmla="*/ 12 w 72"/>
              <a:gd name="T93" fmla="*/ 3 h 71"/>
              <a:gd name="T94" fmla="*/ 50 w 72"/>
              <a:gd name="T95" fmla="*/ 10 h 71"/>
              <a:gd name="T96" fmla="*/ 65 w 72"/>
              <a:gd name="T97" fmla="*/ 44 h 71"/>
              <a:gd name="T98" fmla="*/ 55 w 72"/>
              <a:gd name="T99" fmla="*/ 29 h 71"/>
              <a:gd name="T100" fmla="*/ 65 w 72"/>
              <a:gd name="T101" fmla="*/ 44 h 71"/>
              <a:gd name="T102" fmla="*/ 28 w 72"/>
              <a:gd name="T103" fmla="*/ 34 h 71"/>
              <a:gd name="T104" fmla="*/ 25 w 72"/>
              <a:gd name="T105" fmla="*/ 34 h 71"/>
              <a:gd name="T106" fmla="*/ 28 w 72"/>
              <a:gd name="T107" fmla="*/ 35 h 71"/>
              <a:gd name="T108" fmla="*/ 35 w 72"/>
              <a:gd name="T109" fmla="*/ 39 h 71"/>
              <a:gd name="T110" fmla="*/ 36 w 72"/>
              <a:gd name="T111" fmla="*/ 39 h 71"/>
              <a:gd name="T112" fmla="*/ 36 w 72"/>
              <a:gd name="T113" fmla="*/ 37 h 71"/>
              <a:gd name="T114" fmla="*/ 35 w 72"/>
              <a:gd name="T115" fmla="*/ 37 h 71"/>
              <a:gd name="T116" fmla="*/ 34 w 72"/>
              <a:gd name="T117" fmla="*/ 3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 h="71">
                <a:moveTo>
                  <a:pt x="55" y="23"/>
                </a:moveTo>
                <a:cubicBezTo>
                  <a:pt x="55" y="15"/>
                  <a:pt x="55" y="15"/>
                  <a:pt x="55" y="15"/>
                </a:cubicBezTo>
                <a:cubicBezTo>
                  <a:pt x="55" y="5"/>
                  <a:pt x="49" y="0"/>
                  <a:pt x="41" y="0"/>
                </a:cubicBezTo>
                <a:cubicBezTo>
                  <a:pt x="14" y="0"/>
                  <a:pt x="14" y="0"/>
                  <a:pt x="14" y="0"/>
                </a:cubicBezTo>
                <a:cubicBezTo>
                  <a:pt x="6" y="0"/>
                  <a:pt x="0" y="5"/>
                  <a:pt x="0" y="15"/>
                </a:cubicBezTo>
                <a:cubicBezTo>
                  <a:pt x="0" y="58"/>
                  <a:pt x="0" y="58"/>
                  <a:pt x="0" y="58"/>
                </a:cubicBezTo>
                <a:cubicBezTo>
                  <a:pt x="0" y="68"/>
                  <a:pt x="6" y="71"/>
                  <a:pt x="14" y="71"/>
                </a:cubicBezTo>
                <a:cubicBezTo>
                  <a:pt x="41" y="71"/>
                  <a:pt x="41" y="71"/>
                  <a:pt x="41" y="71"/>
                </a:cubicBezTo>
                <a:cubicBezTo>
                  <a:pt x="48" y="71"/>
                  <a:pt x="54" y="69"/>
                  <a:pt x="55" y="60"/>
                </a:cubicBezTo>
                <a:cubicBezTo>
                  <a:pt x="67" y="59"/>
                  <a:pt x="72" y="53"/>
                  <a:pt x="72" y="47"/>
                </a:cubicBezTo>
                <a:cubicBezTo>
                  <a:pt x="72" y="36"/>
                  <a:pt x="72" y="36"/>
                  <a:pt x="72" y="36"/>
                </a:cubicBezTo>
                <a:cubicBezTo>
                  <a:pt x="72" y="30"/>
                  <a:pt x="67" y="24"/>
                  <a:pt x="55" y="23"/>
                </a:cubicBezTo>
                <a:close/>
                <a:moveTo>
                  <a:pt x="43" y="48"/>
                </a:moveTo>
                <a:cubicBezTo>
                  <a:pt x="13" y="48"/>
                  <a:pt x="13" y="48"/>
                  <a:pt x="13" y="48"/>
                </a:cubicBezTo>
                <a:cubicBezTo>
                  <a:pt x="13" y="48"/>
                  <a:pt x="12" y="47"/>
                  <a:pt x="12" y="46"/>
                </a:cubicBezTo>
                <a:cubicBezTo>
                  <a:pt x="12" y="45"/>
                  <a:pt x="13" y="45"/>
                  <a:pt x="13" y="45"/>
                </a:cubicBezTo>
                <a:cubicBezTo>
                  <a:pt x="43" y="45"/>
                  <a:pt x="43" y="45"/>
                  <a:pt x="43" y="45"/>
                </a:cubicBezTo>
                <a:cubicBezTo>
                  <a:pt x="44" y="45"/>
                  <a:pt x="44" y="45"/>
                  <a:pt x="44" y="46"/>
                </a:cubicBezTo>
                <a:cubicBezTo>
                  <a:pt x="44" y="47"/>
                  <a:pt x="44" y="48"/>
                  <a:pt x="43" y="48"/>
                </a:cubicBezTo>
                <a:close/>
                <a:moveTo>
                  <a:pt x="19" y="38"/>
                </a:moveTo>
                <a:cubicBezTo>
                  <a:pt x="19" y="38"/>
                  <a:pt x="19" y="38"/>
                  <a:pt x="19" y="38"/>
                </a:cubicBezTo>
                <a:cubicBezTo>
                  <a:pt x="19" y="39"/>
                  <a:pt x="19" y="39"/>
                  <a:pt x="19" y="39"/>
                </a:cubicBezTo>
                <a:cubicBezTo>
                  <a:pt x="19" y="39"/>
                  <a:pt x="19" y="39"/>
                  <a:pt x="19" y="39"/>
                </a:cubicBezTo>
                <a:cubicBezTo>
                  <a:pt x="20" y="40"/>
                  <a:pt x="20" y="40"/>
                  <a:pt x="20" y="40"/>
                </a:cubicBezTo>
                <a:cubicBezTo>
                  <a:pt x="21" y="39"/>
                  <a:pt x="21" y="39"/>
                  <a:pt x="21" y="39"/>
                </a:cubicBezTo>
                <a:cubicBezTo>
                  <a:pt x="21" y="39"/>
                  <a:pt x="21" y="39"/>
                  <a:pt x="21" y="39"/>
                </a:cubicBezTo>
                <a:cubicBezTo>
                  <a:pt x="21" y="39"/>
                  <a:pt x="21" y="40"/>
                  <a:pt x="21" y="40"/>
                </a:cubicBezTo>
                <a:cubicBezTo>
                  <a:pt x="21" y="41"/>
                  <a:pt x="21" y="41"/>
                  <a:pt x="21" y="41"/>
                </a:cubicBezTo>
                <a:cubicBezTo>
                  <a:pt x="21" y="41"/>
                  <a:pt x="21" y="41"/>
                  <a:pt x="21" y="41"/>
                </a:cubicBezTo>
                <a:cubicBezTo>
                  <a:pt x="20" y="41"/>
                  <a:pt x="20" y="41"/>
                  <a:pt x="19" y="41"/>
                </a:cubicBezTo>
                <a:cubicBezTo>
                  <a:pt x="18" y="41"/>
                  <a:pt x="17" y="41"/>
                  <a:pt x="17" y="41"/>
                </a:cubicBezTo>
                <a:cubicBezTo>
                  <a:pt x="16" y="40"/>
                  <a:pt x="16" y="40"/>
                  <a:pt x="16" y="39"/>
                </a:cubicBezTo>
                <a:cubicBezTo>
                  <a:pt x="16" y="36"/>
                  <a:pt x="16" y="34"/>
                  <a:pt x="16" y="34"/>
                </a:cubicBezTo>
                <a:cubicBezTo>
                  <a:pt x="15" y="34"/>
                  <a:pt x="15" y="34"/>
                  <a:pt x="15" y="33"/>
                </a:cubicBezTo>
                <a:cubicBezTo>
                  <a:pt x="15" y="33"/>
                  <a:pt x="15" y="32"/>
                  <a:pt x="16" y="32"/>
                </a:cubicBezTo>
                <a:cubicBezTo>
                  <a:pt x="16" y="32"/>
                  <a:pt x="16" y="32"/>
                  <a:pt x="16" y="31"/>
                </a:cubicBezTo>
                <a:cubicBezTo>
                  <a:pt x="16" y="31"/>
                  <a:pt x="17" y="30"/>
                  <a:pt x="17" y="30"/>
                </a:cubicBezTo>
                <a:cubicBezTo>
                  <a:pt x="18" y="30"/>
                  <a:pt x="19" y="31"/>
                  <a:pt x="19" y="31"/>
                </a:cubicBezTo>
                <a:cubicBezTo>
                  <a:pt x="19" y="32"/>
                  <a:pt x="19" y="32"/>
                  <a:pt x="20" y="32"/>
                </a:cubicBezTo>
                <a:cubicBezTo>
                  <a:pt x="21" y="32"/>
                  <a:pt x="21" y="33"/>
                  <a:pt x="21" y="33"/>
                </a:cubicBezTo>
                <a:cubicBezTo>
                  <a:pt x="21" y="34"/>
                  <a:pt x="21" y="34"/>
                  <a:pt x="20" y="34"/>
                </a:cubicBezTo>
                <a:cubicBezTo>
                  <a:pt x="19" y="34"/>
                  <a:pt x="19" y="35"/>
                  <a:pt x="19" y="36"/>
                </a:cubicBezTo>
                <a:cubicBezTo>
                  <a:pt x="19" y="37"/>
                  <a:pt x="19" y="38"/>
                  <a:pt x="19" y="38"/>
                </a:cubicBezTo>
                <a:close/>
                <a:moveTo>
                  <a:pt x="25" y="38"/>
                </a:moveTo>
                <a:cubicBezTo>
                  <a:pt x="26" y="39"/>
                  <a:pt x="26" y="39"/>
                  <a:pt x="26" y="39"/>
                </a:cubicBezTo>
                <a:cubicBezTo>
                  <a:pt x="26" y="39"/>
                  <a:pt x="26" y="39"/>
                  <a:pt x="26" y="39"/>
                </a:cubicBezTo>
                <a:cubicBezTo>
                  <a:pt x="27" y="40"/>
                  <a:pt x="27" y="40"/>
                  <a:pt x="27" y="40"/>
                </a:cubicBezTo>
                <a:cubicBezTo>
                  <a:pt x="28" y="39"/>
                  <a:pt x="28" y="39"/>
                  <a:pt x="28" y="39"/>
                </a:cubicBezTo>
                <a:cubicBezTo>
                  <a:pt x="29" y="39"/>
                  <a:pt x="29" y="39"/>
                  <a:pt x="29" y="39"/>
                </a:cubicBezTo>
                <a:cubicBezTo>
                  <a:pt x="30" y="39"/>
                  <a:pt x="30" y="39"/>
                  <a:pt x="30" y="39"/>
                </a:cubicBezTo>
                <a:cubicBezTo>
                  <a:pt x="30" y="39"/>
                  <a:pt x="30" y="39"/>
                  <a:pt x="30" y="39"/>
                </a:cubicBezTo>
                <a:cubicBezTo>
                  <a:pt x="30" y="39"/>
                  <a:pt x="31" y="39"/>
                  <a:pt x="31" y="40"/>
                </a:cubicBezTo>
                <a:cubicBezTo>
                  <a:pt x="31" y="40"/>
                  <a:pt x="30" y="41"/>
                  <a:pt x="30" y="41"/>
                </a:cubicBezTo>
                <a:cubicBezTo>
                  <a:pt x="30" y="41"/>
                  <a:pt x="30" y="41"/>
                  <a:pt x="30" y="41"/>
                </a:cubicBezTo>
                <a:cubicBezTo>
                  <a:pt x="29" y="41"/>
                  <a:pt x="29" y="41"/>
                  <a:pt x="29" y="41"/>
                </a:cubicBezTo>
                <a:cubicBezTo>
                  <a:pt x="28" y="41"/>
                  <a:pt x="28" y="41"/>
                  <a:pt x="28" y="41"/>
                </a:cubicBezTo>
                <a:cubicBezTo>
                  <a:pt x="28" y="42"/>
                  <a:pt x="28" y="42"/>
                  <a:pt x="27" y="42"/>
                </a:cubicBezTo>
                <a:cubicBezTo>
                  <a:pt x="25" y="42"/>
                  <a:pt x="24" y="41"/>
                  <a:pt x="23" y="40"/>
                </a:cubicBezTo>
                <a:cubicBezTo>
                  <a:pt x="22" y="40"/>
                  <a:pt x="22" y="38"/>
                  <a:pt x="22" y="37"/>
                </a:cubicBezTo>
                <a:cubicBezTo>
                  <a:pt x="22" y="36"/>
                  <a:pt x="22" y="34"/>
                  <a:pt x="23" y="33"/>
                </a:cubicBezTo>
                <a:cubicBezTo>
                  <a:pt x="24" y="33"/>
                  <a:pt x="25" y="32"/>
                  <a:pt x="27" y="32"/>
                </a:cubicBezTo>
                <a:cubicBezTo>
                  <a:pt x="28" y="32"/>
                  <a:pt x="29" y="33"/>
                  <a:pt x="30" y="33"/>
                </a:cubicBezTo>
                <a:cubicBezTo>
                  <a:pt x="30" y="34"/>
                  <a:pt x="31" y="35"/>
                  <a:pt x="31" y="36"/>
                </a:cubicBezTo>
                <a:cubicBezTo>
                  <a:pt x="31" y="37"/>
                  <a:pt x="29" y="37"/>
                  <a:pt x="28" y="37"/>
                </a:cubicBezTo>
                <a:cubicBezTo>
                  <a:pt x="26" y="37"/>
                  <a:pt x="25" y="38"/>
                  <a:pt x="25" y="38"/>
                </a:cubicBezTo>
                <a:close/>
                <a:moveTo>
                  <a:pt x="37" y="35"/>
                </a:moveTo>
                <a:cubicBezTo>
                  <a:pt x="37" y="34"/>
                  <a:pt x="37" y="34"/>
                  <a:pt x="37" y="34"/>
                </a:cubicBezTo>
                <a:cubicBezTo>
                  <a:pt x="36" y="34"/>
                  <a:pt x="36" y="34"/>
                  <a:pt x="35" y="34"/>
                </a:cubicBezTo>
                <a:cubicBezTo>
                  <a:pt x="35" y="34"/>
                  <a:pt x="34" y="34"/>
                  <a:pt x="34" y="34"/>
                </a:cubicBezTo>
                <a:cubicBezTo>
                  <a:pt x="33" y="34"/>
                  <a:pt x="33" y="35"/>
                  <a:pt x="32" y="35"/>
                </a:cubicBezTo>
                <a:cubicBezTo>
                  <a:pt x="32" y="35"/>
                  <a:pt x="32" y="34"/>
                  <a:pt x="32" y="34"/>
                </a:cubicBezTo>
                <a:cubicBezTo>
                  <a:pt x="32" y="33"/>
                  <a:pt x="33" y="33"/>
                  <a:pt x="33" y="33"/>
                </a:cubicBezTo>
                <a:cubicBezTo>
                  <a:pt x="33" y="33"/>
                  <a:pt x="33" y="33"/>
                  <a:pt x="34" y="32"/>
                </a:cubicBezTo>
                <a:cubicBezTo>
                  <a:pt x="34" y="32"/>
                  <a:pt x="35" y="32"/>
                  <a:pt x="35" y="32"/>
                </a:cubicBezTo>
                <a:cubicBezTo>
                  <a:pt x="37" y="32"/>
                  <a:pt x="38" y="32"/>
                  <a:pt x="39" y="33"/>
                </a:cubicBezTo>
                <a:cubicBezTo>
                  <a:pt x="39" y="33"/>
                  <a:pt x="40" y="34"/>
                  <a:pt x="40" y="35"/>
                </a:cubicBezTo>
                <a:cubicBezTo>
                  <a:pt x="40" y="39"/>
                  <a:pt x="39" y="41"/>
                  <a:pt x="38" y="41"/>
                </a:cubicBezTo>
                <a:cubicBezTo>
                  <a:pt x="38" y="41"/>
                  <a:pt x="37" y="41"/>
                  <a:pt x="37" y="41"/>
                </a:cubicBezTo>
                <a:cubicBezTo>
                  <a:pt x="37" y="41"/>
                  <a:pt x="37" y="41"/>
                  <a:pt x="37" y="41"/>
                </a:cubicBezTo>
                <a:cubicBezTo>
                  <a:pt x="37" y="41"/>
                  <a:pt x="37" y="41"/>
                  <a:pt x="37" y="41"/>
                </a:cubicBezTo>
                <a:cubicBezTo>
                  <a:pt x="36" y="41"/>
                  <a:pt x="36" y="41"/>
                  <a:pt x="36" y="41"/>
                </a:cubicBezTo>
                <a:cubicBezTo>
                  <a:pt x="35" y="41"/>
                  <a:pt x="35" y="41"/>
                  <a:pt x="35" y="41"/>
                </a:cubicBezTo>
                <a:cubicBezTo>
                  <a:pt x="35" y="42"/>
                  <a:pt x="35" y="42"/>
                  <a:pt x="34" y="42"/>
                </a:cubicBezTo>
                <a:cubicBezTo>
                  <a:pt x="33" y="42"/>
                  <a:pt x="33" y="41"/>
                  <a:pt x="32" y="41"/>
                </a:cubicBezTo>
                <a:cubicBezTo>
                  <a:pt x="32" y="40"/>
                  <a:pt x="32" y="40"/>
                  <a:pt x="32" y="39"/>
                </a:cubicBezTo>
                <a:cubicBezTo>
                  <a:pt x="32" y="38"/>
                  <a:pt x="32" y="38"/>
                  <a:pt x="32" y="37"/>
                </a:cubicBezTo>
                <a:cubicBezTo>
                  <a:pt x="32" y="37"/>
                  <a:pt x="33" y="36"/>
                  <a:pt x="33" y="36"/>
                </a:cubicBezTo>
                <a:cubicBezTo>
                  <a:pt x="34" y="36"/>
                  <a:pt x="34" y="36"/>
                  <a:pt x="35" y="36"/>
                </a:cubicBezTo>
                <a:cubicBezTo>
                  <a:pt x="36" y="36"/>
                  <a:pt x="36" y="36"/>
                  <a:pt x="37" y="36"/>
                </a:cubicBezTo>
                <a:cubicBezTo>
                  <a:pt x="37" y="35"/>
                  <a:pt x="37" y="35"/>
                  <a:pt x="37" y="35"/>
                </a:cubicBezTo>
                <a:close/>
                <a:moveTo>
                  <a:pt x="44" y="14"/>
                </a:moveTo>
                <a:cubicBezTo>
                  <a:pt x="12" y="14"/>
                  <a:pt x="12" y="14"/>
                  <a:pt x="12" y="14"/>
                </a:cubicBezTo>
                <a:cubicBezTo>
                  <a:pt x="8" y="14"/>
                  <a:pt x="5" y="13"/>
                  <a:pt x="5" y="10"/>
                </a:cubicBezTo>
                <a:cubicBezTo>
                  <a:pt x="5" y="6"/>
                  <a:pt x="8" y="3"/>
                  <a:pt x="12" y="3"/>
                </a:cubicBezTo>
                <a:cubicBezTo>
                  <a:pt x="44" y="3"/>
                  <a:pt x="44" y="3"/>
                  <a:pt x="44" y="3"/>
                </a:cubicBezTo>
                <a:cubicBezTo>
                  <a:pt x="47" y="3"/>
                  <a:pt x="50" y="6"/>
                  <a:pt x="50" y="10"/>
                </a:cubicBezTo>
                <a:cubicBezTo>
                  <a:pt x="50" y="13"/>
                  <a:pt x="47" y="14"/>
                  <a:pt x="44" y="14"/>
                </a:cubicBezTo>
                <a:close/>
                <a:moveTo>
                  <a:pt x="65" y="44"/>
                </a:moveTo>
                <a:cubicBezTo>
                  <a:pt x="65" y="49"/>
                  <a:pt x="63" y="53"/>
                  <a:pt x="55" y="54"/>
                </a:cubicBezTo>
                <a:cubicBezTo>
                  <a:pt x="55" y="29"/>
                  <a:pt x="55" y="29"/>
                  <a:pt x="55" y="29"/>
                </a:cubicBezTo>
                <a:cubicBezTo>
                  <a:pt x="63" y="30"/>
                  <a:pt x="65" y="34"/>
                  <a:pt x="65" y="39"/>
                </a:cubicBezTo>
                <a:lnTo>
                  <a:pt x="65" y="44"/>
                </a:lnTo>
                <a:close/>
                <a:moveTo>
                  <a:pt x="28" y="35"/>
                </a:moveTo>
                <a:cubicBezTo>
                  <a:pt x="28" y="34"/>
                  <a:pt x="28" y="34"/>
                  <a:pt x="28" y="34"/>
                </a:cubicBezTo>
                <a:cubicBezTo>
                  <a:pt x="27" y="34"/>
                  <a:pt x="27" y="34"/>
                  <a:pt x="26" y="34"/>
                </a:cubicBezTo>
                <a:cubicBezTo>
                  <a:pt x="26" y="34"/>
                  <a:pt x="26" y="34"/>
                  <a:pt x="25" y="34"/>
                </a:cubicBezTo>
                <a:cubicBezTo>
                  <a:pt x="25" y="35"/>
                  <a:pt x="25" y="35"/>
                  <a:pt x="25" y="36"/>
                </a:cubicBezTo>
                <a:cubicBezTo>
                  <a:pt x="27" y="36"/>
                  <a:pt x="28" y="35"/>
                  <a:pt x="28" y="35"/>
                </a:cubicBezTo>
                <a:close/>
                <a:moveTo>
                  <a:pt x="34" y="39"/>
                </a:moveTo>
                <a:cubicBezTo>
                  <a:pt x="34" y="39"/>
                  <a:pt x="34" y="39"/>
                  <a:pt x="35" y="39"/>
                </a:cubicBezTo>
                <a:cubicBezTo>
                  <a:pt x="35" y="40"/>
                  <a:pt x="35" y="40"/>
                  <a:pt x="36" y="40"/>
                </a:cubicBezTo>
                <a:cubicBezTo>
                  <a:pt x="36" y="39"/>
                  <a:pt x="36" y="39"/>
                  <a:pt x="36" y="39"/>
                </a:cubicBezTo>
                <a:cubicBezTo>
                  <a:pt x="37" y="39"/>
                  <a:pt x="37" y="39"/>
                  <a:pt x="37" y="39"/>
                </a:cubicBezTo>
                <a:cubicBezTo>
                  <a:pt x="37" y="38"/>
                  <a:pt x="37" y="37"/>
                  <a:pt x="36" y="37"/>
                </a:cubicBezTo>
                <a:cubicBezTo>
                  <a:pt x="36" y="37"/>
                  <a:pt x="36" y="37"/>
                  <a:pt x="36" y="37"/>
                </a:cubicBezTo>
                <a:cubicBezTo>
                  <a:pt x="35" y="37"/>
                  <a:pt x="35" y="37"/>
                  <a:pt x="35" y="37"/>
                </a:cubicBezTo>
                <a:cubicBezTo>
                  <a:pt x="34" y="38"/>
                  <a:pt x="34" y="38"/>
                  <a:pt x="34" y="38"/>
                </a:cubicBezTo>
                <a:lnTo>
                  <a:pt x="34" y="3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98" name="Freeform 410"/>
          <p:cNvSpPr>
            <a:spLocks/>
          </p:cNvSpPr>
          <p:nvPr/>
        </p:nvSpPr>
        <p:spPr bwMode="auto">
          <a:xfrm>
            <a:off x="8643386" y="3570469"/>
            <a:ext cx="256707" cy="365385"/>
          </a:xfrm>
          <a:custGeom>
            <a:avLst/>
            <a:gdLst>
              <a:gd name="T0" fmla="*/ 36 w 54"/>
              <a:gd name="T1" fmla="*/ 29 h 77"/>
              <a:gd name="T2" fmla="*/ 43 w 54"/>
              <a:gd name="T3" fmla="*/ 16 h 77"/>
              <a:gd name="T4" fmla="*/ 27 w 54"/>
              <a:gd name="T5" fmla="*/ 0 h 77"/>
              <a:gd name="T6" fmla="*/ 10 w 54"/>
              <a:gd name="T7" fmla="*/ 16 h 77"/>
              <a:gd name="T8" fmla="*/ 18 w 54"/>
              <a:gd name="T9" fmla="*/ 29 h 77"/>
              <a:gd name="T10" fmla="*/ 0 w 54"/>
              <a:gd name="T11" fmla="*/ 58 h 77"/>
              <a:gd name="T12" fmla="*/ 0 w 54"/>
              <a:gd name="T13" fmla="*/ 64 h 77"/>
              <a:gd name="T14" fmla="*/ 27 w 54"/>
              <a:gd name="T15" fmla="*/ 77 h 77"/>
              <a:gd name="T16" fmla="*/ 53 w 54"/>
              <a:gd name="T17" fmla="*/ 64 h 77"/>
              <a:gd name="T18" fmla="*/ 54 w 54"/>
              <a:gd name="T19" fmla="*/ 58 h 77"/>
              <a:gd name="T20" fmla="*/ 36 w 54"/>
              <a:gd name="T21" fmla="*/ 2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77">
                <a:moveTo>
                  <a:pt x="36" y="29"/>
                </a:moveTo>
                <a:cubicBezTo>
                  <a:pt x="40" y="26"/>
                  <a:pt x="43" y="21"/>
                  <a:pt x="43" y="16"/>
                </a:cubicBezTo>
                <a:cubicBezTo>
                  <a:pt x="43" y="7"/>
                  <a:pt x="36" y="0"/>
                  <a:pt x="27" y="0"/>
                </a:cubicBezTo>
                <a:cubicBezTo>
                  <a:pt x="17" y="0"/>
                  <a:pt x="10" y="7"/>
                  <a:pt x="10" y="16"/>
                </a:cubicBezTo>
                <a:cubicBezTo>
                  <a:pt x="10" y="21"/>
                  <a:pt x="13" y="26"/>
                  <a:pt x="18" y="29"/>
                </a:cubicBezTo>
                <a:cubicBezTo>
                  <a:pt x="7" y="33"/>
                  <a:pt x="0" y="44"/>
                  <a:pt x="0" y="58"/>
                </a:cubicBezTo>
                <a:cubicBezTo>
                  <a:pt x="0" y="60"/>
                  <a:pt x="0" y="62"/>
                  <a:pt x="0" y="64"/>
                </a:cubicBezTo>
                <a:cubicBezTo>
                  <a:pt x="7" y="72"/>
                  <a:pt x="16" y="77"/>
                  <a:pt x="27" y="77"/>
                </a:cubicBezTo>
                <a:cubicBezTo>
                  <a:pt x="37" y="77"/>
                  <a:pt x="47" y="72"/>
                  <a:pt x="53" y="64"/>
                </a:cubicBezTo>
                <a:cubicBezTo>
                  <a:pt x="53" y="62"/>
                  <a:pt x="54" y="60"/>
                  <a:pt x="54" y="58"/>
                </a:cubicBezTo>
                <a:cubicBezTo>
                  <a:pt x="54" y="44"/>
                  <a:pt x="46" y="33"/>
                  <a:pt x="36"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99" name="Freeform 411"/>
          <p:cNvSpPr>
            <a:spLocks noEditPoints="1"/>
          </p:cNvSpPr>
          <p:nvPr/>
        </p:nvSpPr>
        <p:spPr bwMode="auto">
          <a:xfrm>
            <a:off x="9141809" y="3570469"/>
            <a:ext cx="256707" cy="365385"/>
          </a:xfrm>
          <a:custGeom>
            <a:avLst/>
            <a:gdLst>
              <a:gd name="T0" fmla="*/ 36 w 54"/>
              <a:gd name="T1" fmla="*/ 29 h 77"/>
              <a:gd name="T2" fmla="*/ 44 w 54"/>
              <a:gd name="T3" fmla="*/ 16 h 77"/>
              <a:gd name="T4" fmla="*/ 27 w 54"/>
              <a:gd name="T5" fmla="*/ 0 h 77"/>
              <a:gd name="T6" fmla="*/ 10 w 54"/>
              <a:gd name="T7" fmla="*/ 16 h 77"/>
              <a:gd name="T8" fmla="*/ 18 w 54"/>
              <a:gd name="T9" fmla="*/ 29 h 77"/>
              <a:gd name="T10" fmla="*/ 0 w 54"/>
              <a:gd name="T11" fmla="*/ 58 h 77"/>
              <a:gd name="T12" fmla="*/ 1 w 54"/>
              <a:gd name="T13" fmla="*/ 64 h 77"/>
              <a:gd name="T14" fmla="*/ 27 w 54"/>
              <a:gd name="T15" fmla="*/ 77 h 77"/>
              <a:gd name="T16" fmla="*/ 54 w 54"/>
              <a:gd name="T17" fmla="*/ 64 h 77"/>
              <a:gd name="T18" fmla="*/ 54 w 54"/>
              <a:gd name="T19" fmla="*/ 58 h 77"/>
              <a:gd name="T20" fmla="*/ 36 w 54"/>
              <a:gd name="T21" fmla="*/ 29 h 77"/>
              <a:gd name="T22" fmla="*/ 43 w 54"/>
              <a:gd name="T23" fmla="*/ 40 h 77"/>
              <a:gd name="T24" fmla="*/ 27 w 54"/>
              <a:gd name="T25" fmla="*/ 65 h 77"/>
              <a:gd name="T26" fmla="*/ 25 w 54"/>
              <a:gd name="T27" fmla="*/ 67 h 77"/>
              <a:gd name="T28" fmla="*/ 25 w 54"/>
              <a:gd name="T29" fmla="*/ 67 h 77"/>
              <a:gd name="T30" fmla="*/ 22 w 54"/>
              <a:gd name="T31" fmla="*/ 66 h 77"/>
              <a:gd name="T32" fmla="*/ 11 w 54"/>
              <a:gd name="T33" fmla="*/ 50 h 77"/>
              <a:gd name="T34" fmla="*/ 11 w 54"/>
              <a:gd name="T35" fmla="*/ 50 h 77"/>
              <a:gd name="T36" fmla="*/ 17 w 54"/>
              <a:gd name="T37" fmla="*/ 50 h 77"/>
              <a:gd name="T38" fmla="*/ 24 w 54"/>
              <a:gd name="T39" fmla="*/ 59 h 77"/>
              <a:gd name="T40" fmla="*/ 39 w 54"/>
              <a:gd name="T41" fmla="*/ 37 h 77"/>
              <a:gd name="T42" fmla="*/ 43 w 54"/>
              <a:gd name="T43" fmla="*/ 36 h 77"/>
              <a:gd name="T44" fmla="*/ 43 w 54"/>
              <a:gd name="T45" fmla="*/ 4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77">
                <a:moveTo>
                  <a:pt x="36" y="29"/>
                </a:moveTo>
                <a:cubicBezTo>
                  <a:pt x="41" y="26"/>
                  <a:pt x="44" y="21"/>
                  <a:pt x="44" y="16"/>
                </a:cubicBezTo>
                <a:cubicBezTo>
                  <a:pt x="44" y="7"/>
                  <a:pt x="36" y="0"/>
                  <a:pt x="27" y="0"/>
                </a:cubicBezTo>
                <a:cubicBezTo>
                  <a:pt x="18" y="0"/>
                  <a:pt x="10" y="7"/>
                  <a:pt x="10" y="16"/>
                </a:cubicBezTo>
                <a:cubicBezTo>
                  <a:pt x="10" y="21"/>
                  <a:pt x="13" y="26"/>
                  <a:pt x="18" y="29"/>
                </a:cubicBezTo>
                <a:cubicBezTo>
                  <a:pt x="8" y="33"/>
                  <a:pt x="0" y="44"/>
                  <a:pt x="0" y="58"/>
                </a:cubicBezTo>
                <a:cubicBezTo>
                  <a:pt x="0" y="60"/>
                  <a:pt x="0" y="62"/>
                  <a:pt x="1" y="64"/>
                </a:cubicBezTo>
                <a:cubicBezTo>
                  <a:pt x="7" y="72"/>
                  <a:pt x="17" y="77"/>
                  <a:pt x="27" y="77"/>
                </a:cubicBezTo>
                <a:cubicBezTo>
                  <a:pt x="38" y="77"/>
                  <a:pt x="47" y="72"/>
                  <a:pt x="54" y="64"/>
                </a:cubicBezTo>
                <a:cubicBezTo>
                  <a:pt x="54" y="62"/>
                  <a:pt x="54" y="60"/>
                  <a:pt x="54" y="58"/>
                </a:cubicBezTo>
                <a:cubicBezTo>
                  <a:pt x="54" y="44"/>
                  <a:pt x="47" y="33"/>
                  <a:pt x="36" y="29"/>
                </a:cubicBezTo>
                <a:close/>
                <a:moveTo>
                  <a:pt x="43" y="40"/>
                </a:moveTo>
                <a:cubicBezTo>
                  <a:pt x="27" y="65"/>
                  <a:pt x="27" y="65"/>
                  <a:pt x="27" y="65"/>
                </a:cubicBezTo>
                <a:cubicBezTo>
                  <a:pt x="26" y="66"/>
                  <a:pt x="26" y="67"/>
                  <a:pt x="25" y="67"/>
                </a:cubicBezTo>
                <a:cubicBezTo>
                  <a:pt x="25" y="67"/>
                  <a:pt x="25" y="67"/>
                  <a:pt x="25" y="67"/>
                </a:cubicBezTo>
                <a:cubicBezTo>
                  <a:pt x="24" y="67"/>
                  <a:pt x="23" y="66"/>
                  <a:pt x="22" y="66"/>
                </a:cubicBezTo>
                <a:cubicBezTo>
                  <a:pt x="11" y="50"/>
                  <a:pt x="11" y="50"/>
                  <a:pt x="11" y="50"/>
                </a:cubicBezTo>
                <a:cubicBezTo>
                  <a:pt x="11" y="50"/>
                  <a:pt x="11" y="50"/>
                  <a:pt x="11" y="50"/>
                </a:cubicBezTo>
                <a:cubicBezTo>
                  <a:pt x="17" y="50"/>
                  <a:pt x="17" y="50"/>
                  <a:pt x="17" y="50"/>
                </a:cubicBezTo>
                <a:cubicBezTo>
                  <a:pt x="24" y="59"/>
                  <a:pt x="24" y="59"/>
                  <a:pt x="24" y="59"/>
                </a:cubicBezTo>
                <a:cubicBezTo>
                  <a:pt x="39" y="37"/>
                  <a:pt x="39" y="37"/>
                  <a:pt x="39" y="37"/>
                </a:cubicBezTo>
                <a:cubicBezTo>
                  <a:pt x="40" y="36"/>
                  <a:pt x="41" y="35"/>
                  <a:pt x="43" y="36"/>
                </a:cubicBezTo>
                <a:cubicBezTo>
                  <a:pt x="44" y="37"/>
                  <a:pt x="44" y="39"/>
                  <a:pt x="43" y="4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00" name="Freeform 412"/>
          <p:cNvSpPr>
            <a:spLocks noEditPoints="1"/>
          </p:cNvSpPr>
          <p:nvPr/>
        </p:nvSpPr>
        <p:spPr bwMode="auto">
          <a:xfrm>
            <a:off x="7076914" y="3570469"/>
            <a:ext cx="256707" cy="365385"/>
          </a:xfrm>
          <a:custGeom>
            <a:avLst/>
            <a:gdLst>
              <a:gd name="T0" fmla="*/ 36 w 54"/>
              <a:gd name="T1" fmla="*/ 29 h 77"/>
              <a:gd name="T2" fmla="*/ 43 w 54"/>
              <a:gd name="T3" fmla="*/ 16 h 77"/>
              <a:gd name="T4" fmla="*/ 27 w 54"/>
              <a:gd name="T5" fmla="*/ 0 h 77"/>
              <a:gd name="T6" fmla="*/ 10 w 54"/>
              <a:gd name="T7" fmla="*/ 16 h 77"/>
              <a:gd name="T8" fmla="*/ 18 w 54"/>
              <a:gd name="T9" fmla="*/ 29 h 77"/>
              <a:gd name="T10" fmla="*/ 0 w 54"/>
              <a:gd name="T11" fmla="*/ 58 h 77"/>
              <a:gd name="T12" fmla="*/ 0 w 54"/>
              <a:gd name="T13" fmla="*/ 64 h 77"/>
              <a:gd name="T14" fmla="*/ 27 w 54"/>
              <a:gd name="T15" fmla="*/ 77 h 77"/>
              <a:gd name="T16" fmla="*/ 53 w 54"/>
              <a:gd name="T17" fmla="*/ 64 h 77"/>
              <a:gd name="T18" fmla="*/ 54 w 54"/>
              <a:gd name="T19" fmla="*/ 58 h 77"/>
              <a:gd name="T20" fmla="*/ 36 w 54"/>
              <a:gd name="T21" fmla="*/ 29 h 77"/>
              <a:gd name="T22" fmla="*/ 40 w 54"/>
              <a:gd name="T23" fmla="*/ 62 h 77"/>
              <a:gd name="T24" fmla="*/ 40 w 54"/>
              <a:gd name="T25" fmla="*/ 66 h 77"/>
              <a:gd name="T26" fmla="*/ 38 w 54"/>
              <a:gd name="T27" fmla="*/ 67 h 77"/>
              <a:gd name="T28" fmla="*/ 36 w 54"/>
              <a:gd name="T29" fmla="*/ 66 h 77"/>
              <a:gd name="T30" fmla="*/ 27 w 54"/>
              <a:gd name="T31" fmla="*/ 57 h 77"/>
              <a:gd name="T32" fmla="*/ 18 w 54"/>
              <a:gd name="T33" fmla="*/ 66 h 77"/>
              <a:gd name="T34" fmla="*/ 16 w 54"/>
              <a:gd name="T35" fmla="*/ 67 h 77"/>
              <a:gd name="T36" fmla="*/ 14 w 54"/>
              <a:gd name="T37" fmla="*/ 66 h 77"/>
              <a:gd name="T38" fmla="*/ 14 w 54"/>
              <a:gd name="T39" fmla="*/ 62 h 77"/>
              <a:gd name="T40" fmla="*/ 23 w 54"/>
              <a:gd name="T41" fmla="*/ 53 h 77"/>
              <a:gd name="T42" fmla="*/ 14 w 54"/>
              <a:gd name="T43" fmla="*/ 44 h 77"/>
              <a:gd name="T44" fmla="*/ 14 w 54"/>
              <a:gd name="T45" fmla="*/ 40 h 77"/>
              <a:gd name="T46" fmla="*/ 18 w 54"/>
              <a:gd name="T47" fmla="*/ 40 h 77"/>
              <a:gd name="T48" fmla="*/ 27 w 54"/>
              <a:gd name="T49" fmla="*/ 49 h 77"/>
              <a:gd name="T50" fmla="*/ 36 w 54"/>
              <a:gd name="T51" fmla="*/ 40 h 77"/>
              <a:gd name="T52" fmla="*/ 40 w 54"/>
              <a:gd name="T53" fmla="*/ 40 h 77"/>
              <a:gd name="T54" fmla="*/ 40 w 54"/>
              <a:gd name="T55" fmla="*/ 44 h 77"/>
              <a:gd name="T56" fmla="*/ 31 w 54"/>
              <a:gd name="T57" fmla="*/ 53 h 77"/>
              <a:gd name="T58" fmla="*/ 40 w 54"/>
              <a:gd name="T59" fmla="*/ 6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 h="77">
                <a:moveTo>
                  <a:pt x="36" y="29"/>
                </a:moveTo>
                <a:cubicBezTo>
                  <a:pt x="40" y="26"/>
                  <a:pt x="43" y="21"/>
                  <a:pt x="43" y="16"/>
                </a:cubicBezTo>
                <a:cubicBezTo>
                  <a:pt x="43" y="7"/>
                  <a:pt x="36" y="0"/>
                  <a:pt x="27" y="0"/>
                </a:cubicBezTo>
                <a:cubicBezTo>
                  <a:pt x="17" y="0"/>
                  <a:pt x="10" y="7"/>
                  <a:pt x="10" y="16"/>
                </a:cubicBezTo>
                <a:cubicBezTo>
                  <a:pt x="10" y="21"/>
                  <a:pt x="13" y="26"/>
                  <a:pt x="18" y="29"/>
                </a:cubicBezTo>
                <a:cubicBezTo>
                  <a:pt x="7" y="33"/>
                  <a:pt x="0" y="44"/>
                  <a:pt x="0" y="58"/>
                </a:cubicBezTo>
                <a:cubicBezTo>
                  <a:pt x="0" y="60"/>
                  <a:pt x="0" y="62"/>
                  <a:pt x="0" y="64"/>
                </a:cubicBezTo>
                <a:cubicBezTo>
                  <a:pt x="7" y="72"/>
                  <a:pt x="16" y="77"/>
                  <a:pt x="27" y="77"/>
                </a:cubicBezTo>
                <a:cubicBezTo>
                  <a:pt x="37" y="77"/>
                  <a:pt x="47" y="72"/>
                  <a:pt x="53" y="64"/>
                </a:cubicBezTo>
                <a:cubicBezTo>
                  <a:pt x="53" y="62"/>
                  <a:pt x="54" y="60"/>
                  <a:pt x="54" y="58"/>
                </a:cubicBezTo>
                <a:cubicBezTo>
                  <a:pt x="54" y="44"/>
                  <a:pt x="46" y="33"/>
                  <a:pt x="36" y="29"/>
                </a:cubicBezTo>
                <a:close/>
                <a:moveTo>
                  <a:pt x="40" y="62"/>
                </a:moveTo>
                <a:cubicBezTo>
                  <a:pt x="41" y="63"/>
                  <a:pt x="41" y="65"/>
                  <a:pt x="40" y="66"/>
                </a:cubicBezTo>
                <a:cubicBezTo>
                  <a:pt x="39" y="67"/>
                  <a:pt x="38" y="67"/>
                  <a:pt x="38" y="67"/>
                </a:cubicBezTo>
                <a:cubicBezTo>
                  <a:pt x="37" y="67"/>
                  <a:pt x="36" y="67"/>
                  <a:pt x="36" y="66"/>
                </a:cubicBezTo>
                <a:cubicBezTo>
                  <a:pt x="27" y="57"/>
                  <a:pt x="27" y="57"/>
                  <a:pt x="27" y="57"/>
                </a:cubicBezTo>
                <a:cubicBezTo>
                  <a:pt x="18" y="66"/>
                  <a:pt x="18" y="66"/>
                  <a:pt x="18" y="66"/>
                </a:cubicBezTo>
                <a:cubicBezTo>
                  <a:pt x="17" y="67"/>
                  <a:pt x="16" y="67"/>
                  <a:pt x="16" y="67"/>
                </a:cubicBezTo>
                <a:cubicBezTo>
                  <a:pt x="15" y="67"/>
                  <a:pt x="14" y="67"/>
                  <a:pt x="14" y="66"/>
                </a:cubicBezTo>
                <a:cubicBezTo>
                  <a:pt x="13" y="65"/>
                  <a:pt x="13" y="63"/>
                  <a:pt x="14" y="62"/>
                </a:cubicBezTo>
                <a:cubicBezTo>
                  <a:pt x="23" y="53"/>
                  <a:pt x="23" y="53"/>
                  <a:pt x="23" y="53"/>
                </a:cubicBezTo>
                <a:cubicBezTo>
                  <a:pt x="14" y="44"/>
                  <a:pt x="14" y="44"/>
                  <a:pt x="14" y="44"/>
                </a:cubicBezTo>
                <a:cubicBezTo>
                  <a:pt x="13" y="43"/>
                  <a:pt x="13" y="41"/>
                  <a:pt x="14" y="40"/>
                </a:cubicBezTo>
                <a:cubicBezTo>
                  <a:pt x="15" y="39"/>
                  <a:pt x="17" y="39"/>
                  <a:pt x="18" y="40"/>
                </a:cubicBezTo>
                <a:cubicBezTo>
                  <a:pt x="27" y="49"/>
                  <a:pt x="27" y="49"/>
                  <a:pt x="27" y="49"/>
                </a:cubicBezTo>
                <a:cubicBezTo>
                  <a:pt x="36" y="40"/>
                  <a:pt x="36" y="40"/>
                  <a:pt x="36" y="40"/>
                </a:cubicBezTo>
                <a:cubicBezTo>
                  <a:pt x="37" y="39"/>
                  <a:pt x="39" y="39"/>
                  <a:pt x="40" y="40"/>
                </a:cubicBezTo>
                <a:cubicBezTo>
                  <a:pt x="41" y="41"/>
                  <a:pt x="41" y="43"/>
                  <a:pt x="40" y="44"/>
                </a:cubicBezTo>
                <a:cubicBezTo>
                  <a:pt x="31" y="53"/>
                  <a:pt x="31" y="53"/>
                  <a:pt x="31" y="53"/>
                </a:cubicBezTo>
                <a:lnTo>
                  <a:pt x="40" y="6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01" name="Freeform 413"/>
          <p:cNvSpPr>
            <a:spLocks noEditPoints="1"/>
          </p:cNvSpPr>
          <p:nvPr/>
        </p:nvSpPr>
        <p:spPr bwMode="auto">
          <a:xfrm>
            <a:off x="8092498" y="3566722"/>
            <a:ext cx="284813" cy="378502"/>
          </a:xfrm>
          <a:custGeom>
            <a:avLst/>
            <a:gdLst>
              <a:gd name="T0" fmla="*/ 46 w 60"/>
              <a:gd name="T1" fmla="*/ 36 h 80"/>
              <a:gd name="T2" fmla="*/ 49 w 60"/>
              <a:gd name="T3" fmla="*/ 28 h 80"/>
              <a:gd name="T4" fmla="*/ 49 w 60"/>
              <a:gd name="T5" fmla="*/ 16 h 80"/>
              <a:gd name="T6" fmla="*/ 30 w 60"/>
              <a:gd name="T7" fmla="*/ 0 h 80"/>
              <a:gd name="T8" fmla="*/ 12 w 60"/>
              <a:gd name="T9" fmla="*/ 16 h 80"/>
              <a:gd name="T10" fmla="*/ 12 w 60"/>
              <a:gd name="T11" fmla="*/ 28 h 80"/>
              <a:gd name="T12" fmla="*/ 14 w 60"/>
              <a:gd name="T13" fmla="*/ 36 h 80"/>
              <a:gd name="T14" fmla="*/ 0 w 60"/>
              <a:gd name="T15" fmla="*/ 61 h 80"/>
              <a:gd name="T16" fmla="*/ 0 w 60"/>
              <a:gd name="T17" fmla="*/ 69 h 80"/>
              <a:gd name="T18" fmla="*/ 30 w 60"/>
              <a:gd name="T19" fmla="*/ 80 h 80"/>
              <a:gd name="T20" fmla="*/ 60 w 60"/>
              <a:gd name="T21" fmla="*/ 69 h 80"/>
              <a:gd name="T22" fmla="*/ 60 w 60"/>
              <a:gd name="T23" fmla="*/ 61 h 80"/>
              <a:gd name="T24" fmla="*/ 46 w 60"/>
              <a:gd name="T25" fmla="*/ 36 h 80"/>
              <a:gd name="T26" fmla="*/ 33 w 60"/>
              <a:gd name="T27" fmla="*/ 47 h 80"/>
              <a:gd name="T28" fmla="*/ 33 w 60"/>
              <a:gd name="T29" fmla="*/ 73 h 80"/>
              <a:gd name="T30" fmla="*/ 27 w 60"/>
              <a:gd name="T31" fmla="*/ 73 h 80"/>
              <a:gd name="T32" fmla="*/ 27 w 60"/>
              <a:gd name="T33" fmla="*/ 47 h 80"/>
              <a:gd name="T34" fmla="*/ 25 w 60"/>
              <a:gd name="T35" fmla="*/ 43 h 80"/>
              <a:gd name="T36" fmla="*/ 30 w 60"/>
              <a:gd name="T37" fmla="*/ 44 h 80"/>
              <a:gd name="T38" fmla="*/ 35 w 60"/>
              <a:gd name="T39" fmla="*/ 43 h 80"/>
              <a:gd name="T40" fmla="*/ 33 w 60"/>
              <a:gd name="T41" fmla="*/ 4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80">
                <a:moveTo>
                  <a:pt x="46" y="36"/>
                </a:moveTo>
                <a:cubicBezTo>
                  <a:pt x="48" y="34"/>
                  <a:pt x="49" y="31"/>
                  <a:pt x="49" y="28"/>
                </a:cubicBezTo>
                <a:cubicBezTo>
                  <a:pt x="49" y="16"/>
                  <a:pt x="49" y="16"/>
                  <a:pt x="49" y="16"/>
                </a:cubicBezTo>
                <a:cubicBezTo>
                  <a:pt x="49" y="7"/>
                  <a:pt x="40" y="0"/>
                  <a:pt x="30" y="0"/>
                </a:cubicBezTo>
                <a:cubicBezTo>
                  <a:pt x="20" y="0"/>
                  <a:pt x="12" y="7"/>
                  <a:pt x="12" y="16"/>
                </a:cubicBezTo>
                <a:cubicBezTo>
                  <a:pt x="12" y="28"/>
                  <a:pt x="12" y="28"/>
                  <a:pt x="12" y="28"/>
                </a:cubicBezTo>
                <a:cubicBezTo>
                  <a:pt x="12" y="31"/>
                  <a:pt x="13" y="34"/>
                  <a:pt x="14" y="36"/>
                </a:cubicBezTo>
                <a:cubicBezTo>
                  <a:pt x="6" y="41"/>
                  <a:pt x="0" y="51"/>
                  <a:pt x="0" y="61"/>
                </a:cubicBezTo>
                <a:cubicBezTo>
                  <a:pt x="0" y="69"/>
                  <a:pt x="0" y="69"/>
                  <a:pt x="0" y="69"/>
                </a:cubicBezTo>
                <a:cubicBezTo>
                  <a:pt x="8" y="75"/>
                  <a:pt x="19" y="80"/>
                  <a:pt x="30" y="80"/>
                </a:cubicBezTo>
                <a:cubicBezTo>
                  <a:pt x="42" y="80"/>
                  <a:pt x="52" y="75"/>
                  <a:pt x="60" y="69"/>
                </a:cubicBezTo>
                <a:cubicBezTo>
                  <a:pt x="60" y="61"/>
                  <a:pt x="60" y="61"/>
                  <a:pt x="60" y="61"/>
                </a:cubicBezTo>
                <a:cubicBezTo>
                  <a:pt x="60" y="51"/>
                  <a:pt x="54" y="41"/>
                  <a:pt x="46" y="36"/>
                </a:cubicBezTo>
                <a:close/>
                <a:moveTo>
                  <a:pt x="33" y="47"/>
                </a:moveTo>
                <a:cubicBezTo>
                  <a:pt x="33" y="73"/>
                  <a:pt x="33" y="73"/>
                  <a:pt x="33" y="73"/>
                </a:cubicBezTo>
                <a:cubicBezTo>
                  <a:pt x="27" y="73"/>
                  <a:pt x="27" y="73"/>
                  <a:pt x="27" y="73"/>
                </a:cubicBezTo>
                <a:cubicBezTo>
                  <a:pt x="27" y="47"/>
                  <a:pt x="27" y="47"/>
                  <a:pt x="27" y="47"/>
                </a:cubicBezTo>
                <a:cubicBezTo>
                  <a:pt x="26" y="46"/>
                  <a:pt x="25" y="45"/>
                  <a:pt x="25" y="43"/>
                </a:cubicBezTo>
                <a:cubicBezTo>
                  <a:pt x="27" y="44"/>
                  <a:pt x="28" y="44"/>
                  <a:pt x="30" y="44"/>
                </a:cubicBezTo>
                <a:cubicBezTo>
                  <a:pt x="32" y="44"/>
                  <a:pt x="33" y="44"/>
                  <a:pt x="35" y="43"/>
                </a:cubicBezTo>
                <a:cubicBezTo>
                  <a:pt x="35" y="45"/>
                  <a:pt x="34" y="46"/>
                  <a:pt x="33" y="4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02" name="Freeform 414"/>
          <p:cNvSpPr>
            <a:spLocks noEditPoints="1"/>
          </p:cNvSpPr>
          <p:nvPr/>
        </p:nvSpPr>
        <p:spPr bwMode="auto">
          <a:xfrm>
            <a:off x="9584019" y="5706568"/>
            <a:ext cx="430967" cy="408482"/>
          </a:xfrm>
          <a:custGeom>
            <a:avLst/>
            <a:gdLst>
              <a:gd name="T0" fmla="*/ 73 w 91"/>
              <a:gd name="T1" fmla="*/ 7 h 86"/>
              <a:gd name="T2" fmla="*/ 64 w 91"/>
              <a:gd name="T3" fmla="*/ 22 h 86"/>
              <a:gd name="T4" fmla="*/ 63 w 91"/>
              <a:gd name="T5" fmla="*/ 21 h 86"/>
              <a:gd name="T6" fmla="*/ 31 w 91"/>
              <a:gd name="T7" fmla="*/ 21 h 86"/>
              <a:gd name="T8" fmla="*/ 5 w 91"/>
              <a:gd name="T9" fmla="*/ 63 h 86"/>
              <a:gd name="T10" fmla="*/ 39 w 91"/>
              <a:gd name="T11" fmla="*/ 82 h 86"/>
              <a:gd name="T12" fmla="*/ 73 w 91"/>
              <a:gd name="T13" fmla="*/ 39 h 86"/>
              <a:gd name="T14" fmla="*/ 65 w 91"/>
              <a:gd name="T15" fmla="*/ 23 h 86"/>
              <a:gd name="T16" fmla="*/ 84 w 91"/>
              <a:gd name="T17" fmla="*/ 13 h 86"/>
              <a:gd name="T18" fmla="*/ 87 w 91"/>
              <a:gd name="T19" fmla="*/ 9 h 86"/>
              <a:gd name="T20" fmla="*/ 24 w 91"/>
              <a:gd name="T21" fmla="*/ 40 h 86"/>
              <a:gd name="T22" fmla="*/ 35 w 91"/>
              <a:gd name="T23" fmla="*/ 39 h 86"/>
              <a:gd name="T24" fmla="*/ 23 w 91"/>
              <a:gd name="T25" fmla="*/ 51 h 86"/>
              <a:gd name="T26" fmla="*/ 38 w 91"/>
              <a:gd name="T27" fmla="*/ 70 h 86"/>
              <a:gd name="T28" fmla="*/ 29 w 91"/>
              <a:gd name="T29" fmla="*/ 61 h 86"/>
              <a:gd name="T30" fmla="*/ 39 w 91"/>
              <a:gd name="T31" fmla="*/ 60 h 86"/>
              <a:gd name="T32" fmla="*/ 37 w 91"/>
              <a:gd name="T33" fmla="*/ 55 h 86"/>
              <a:gd name="T34" fmla="*/ 15 w 91"/>
              <a:gd name="T35" fmla="*/ 59 h 86"/>
              <a:gd name="T36" fmla="*/ 35 w 91"/>
              <a:gd name="T37" fmla="*/ 53 h 86"/>
              <a:gd name="T38" fmla="*/ 37 w 91"/>
              <a:gd name="T39" fmla="*/ 55 h 86"/>
              <a:gd name="T40" fmla="*/ 52 w 91"/>
              <a:gd name="T41" fmla="*/ 34 h 86"/>
              <a:gd name="T42" fmla="*/ 59 w 91"/>
              <a:gd name="T43" fmla="*/ 27 h 86"/>
              <a:gd name="T44" fmla="*/ 85 w 91"/>
              <a:gd name="T45" fmla="*/ 10 h 86"/>
              <a:gd name="T46" fmla="*/ 83 w 91"/>
              <a:gd name="T47" fmla="*/ 12 h 86"/>
              <a:gd name="T48" fmla="*/ 68 w 91"/>
              <a:gd name="T49" fmla="*/ 14 h 86"/>
              <a:gd name="T50" fmla="*/ 78 w 91"/>
              <a:gd name="T51" fmla="*/ 4 h 86"/>
              <a:gd name="T52" fmla="*/ 31 w 91"/>
              <a:gd name="T53" fmla="*/ 63 h 86"/>
              <a:gd name="T54" fmla="*/ 36 w 91"/>
              <a:gd name="T55" fmla="*/ 68 h 86"/>
              <a:gd name="T56" fmla="*/ 38 w 91"/>
              <a:gd name="T57" fmla="*/ 61 h 86"/>
              <a:gd name="T58" fmla="*/ 31 w 91"/>
              <a:gd name="T59" fmla="*/ 47 h 86"/>
              <a:gd name="T60" fmla="*/ 33 w 91"/>
              <a:gd name="T61" fmla="*/ 41 h 86"/>
              <a:gd name="T62" fmla="*/ 25 w 91"/>
              <a:gd name="T63" fmla="*/ 4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86">
                <a:moveTo>
                  <a:pt x="78" y="4"/>
                </a:moveTo>
                <a:cubicBezTo>
                  <a:pt x="75" y="5"/>
                  <a:pt x="75" y="5"/>
                  <a:pt x="73" y="7"/>
                </a:cubicBezTo>
                <a:cubicBezTo>
                  <a:pt x="70" y="9"/>
                  <a:pt x="68" y="12"/>
                  <a:pt x="67" y="13"/>
                </a:cubicBezTo>
                <a:cubicBezTo>
                  <a:pt x="66" y="16"/>
                  <a:pt x="65" y="19"/>
                  <a:pt x="64" y="22"/>
                </a:cubicBezTo>
                <a:cubicBezTo>
                  <a:pt x="64" y="22"/>
                  <a:pt x="64" y="22"/>
                  <a:pt x="64" y="22"/>
                </a:cubicBezTo>
                <a:cubicBezTo>
                  <a:pt x="63" y="21"/>
                  <a:pt x="63" y="21"/>
                  <a:pt x="63" y="21"/>
                </a:cubicBezTo>
                <a:cubicBezTo>
                  <a:pt x="59" y="17"/>
                  <a:pt x="52" y="13"/>
                  <a:pt x="47" y="13"/>
                </a:cubicBezTo>
                <a:cubicBezTo>
                  <a:pt x="42" y="13"/>
                  <a:pt x="35" y="17"/>
                  <a:pt x="31" y="21"/>
                </a:cubicBezTo>
                <a:cubicBezTo>
                  <a:pt x="5" y="47"/>
                  <a:pt x="5" y="47"/>
                  <a:pt x="5" y="47"/>
                </a:cubicBezTo>
                <a:cubicBezTo>
                  <a:pt x="0" y="52"/>
                  <a:pt x="0" y="58"/>
                  <a:pt x="5" y="63"/>
                </a:cubicBezTo>
                <a:cubicBezTo>
                  <a:pt x="24" y="82"/>
                  <a:pt x="24" y="82"/>
                  <a:pt x="24" y="82"/>
                </a:cubicBezTo>
                <a:cubicBezTo>
                  <a:pt x="28" y="86"/>
                  <a:pt x="35" y="86"/>
                  <a:pt x="39" y="82"/>
                </a:cubicBezTo>
                <a:cubicBezTo>
                  <a:pt x="65" y="56"/>
                  <a:pt x="65" y="56"/>
                  <a:pt x="65" y="56"/>
                </a:cubicBezTo>
                <a:cubicBezTo>
                  <a:pt x="69" y="51"/>
                  <a:pt x="73" y="44"/>
                  <a:pt x="73" y="39"/>
                </a:cubicBezTo>
                <a:cubicBezTo>
                  <a:pt x="73" y="35"/>
                  <a:pt x="69" y="27"/>
                  <a:pt x="65" y="23"/>
                </a:cubicBezTo>
                <a:cubicBezTo>
                  <a:pt x="65" y="23"/>
                  <a:pt x="65" y="23"/>
                  <a:pt x="65" y="23"/>
                </a:cubicBezTo>
                <a:cubicBezTo>
                  <a:pt x="65" y="23"/>
                  <a:pt x="65" y="23"/>
                  <a:pt x="65" y="23"/>
                </a:cubicBezTo>
                <a:cubicBezTo>
                  <a:pt x="72" y="21"/>
                  <a:pt x="79" y="18"/>
                  <a:pt x="84" y="13"/>
                </a:cubicBezTo>
                <a:cubicBezTo>
                  <a:pt x="84" y="12"/>
                  <a:pt x="84" y="12"/>
                  <a:pt x="84" y="12"/>
                </a:cubicBezTo>
                <a:cubicBezTo>
                  <a:pt x="85" y="11"/>
                  <a:pt x="85" y="11"/>
                  <a:pt x="87" y="9"/>
                </a:cubicBezTo>
                <a:cubicBezTo>
                  <a:pt x="91" y="3"/>
                  <a:pt x="83" y="1"/>
                  <a:pt x="78" y="4"/>
                </a:cubicBezTo>
                <a:close/>
                <a:moveTo>
                  <a:pt x="24" y="40"/>
                </a:moveTo>
                <a:cubicBezTo>
                  <a:pt x="28" y="37"/>
                  <a:pt x="28" y="37"/>
                  <a:pt x="28" y="37"/>
                </a:cubicBezTo>
                <a:cubicBezTo>
                  <a:pt x="32" y="38"/>
                  <a:pt x="35" y="39"/>
                  <a:pt x="35" y="39"/>
                </a:cubicBezTo>
                <a:cubicBezTo>
                  <a:pt x="37" y="42"/>
                  <a:pt x="37" y="46"/>
                  <a:pt x="34" y="49"/>
                </a:cubicBezTo>
                <a:cubicBezTo>
                  <a:pt x="30" y="53"/>
                  <a:pt x="25" y="53"/>
                  <a:pt x="23" y="51"/>
                </a:cubicBezTo>
                <a:cubicBezTo>
                  <a:pt x="21" y="48"/>
                  <a:pt x="20" y="44"/>
                  <a:pt x="24" y="40"/>
                </a:cubicBezTo>
                <a:close/>
                <a:moveTo>
                  <a:pt x="38" y="70"/>
                </a:moveTo>
                <a:cubicBezTo>
                  <a:pt x="34" y="74"/>
                  <a:pt x="30" y="74"/>
                  <a:pt x="27" y="71"/>
                </a:cubicBezTo>
                <a:cubicBezTo>
                  <a:pt x="25" y="69"/>
                  <a:pt x="25" y="65"/>
                  <a:pt x="29" y="61"/>
                </a:cubicBezTo>
                <a:cubicBezTo>
                  <a:pt x="33" y="57"/>
                  <a:pt x="33" y="57"/>
                  <a:pt x="33" y="57"/>
                </a:cubicBezTo>
                <a:cubicBezTo>
                  <a:pt x="36" y="58"/>
                  <a:pt x="39" y="60"/>
                  <a:pt x="39" y="60"/>
                </a:cubicBezTo>
                <a:cubicBezTo>
                  <a:pt x="42" y="62"/>
                  <a:pt x="42" y="66"/>
                  <a:pt x="38" y="70"/>
                </a:cubicBezTo>
                <a:close/>
                <a:moveTo>
                  <a:pt x="37" y="55"/>
                </a:moveTo>
                <a:cubicBezTo>
                  <a:pt x="27" y="57"/>
                  <a:pt x="27" y="57"/>
                  <a:pt x="27" y="57"/>
                </a:cubicBezTo>
                <a:cubicBezTo>
                  <a:pt x="21" y="59"/>
                  <a:pt x="16" y="60"/>
                  <a:pt x="15" y="59"/>
                </a:cubicBezTo>
                <a:cubicBezTo>
                  <a:pt x="15" y="59"/>
                  <a:pt x="19" y="57"/>
                  <a:pt x="25" y="56"/>
                </a:cubicBezTo>
                <a:cubicBezTo>
                  <a:pt x="35" y="53"/>
                  <a:pt x="35" y="53"/>
                  <a:pt x="35" y="53"/>
                </a:cubicBezTo>
                <a:cubicBezTo>
                  <a:pt x="41" y="51"/>
                  <a:pt x="46" y="50"/>
                  <a:pt x="47" y="51"/>
                </a:cubicBezTo>
                <a:cubicBezTo>
                  <a:pt x="47" y="51"/>
                  <a:pt x="43" y="53"/>
                  <a:pt x="37" y="55"/>
                </a:cubicBezTo>
                <a:close/>
                <a:moveTo>
                  <a:pt x="59" y="34"/>
                </a:moveTo>
                <a:cubicBezTo>
                  <a:pt x="57" y="36"/>
                  <a:pt x="54" y="36"/>
                  <a:pt x="52" y="34"/>
                </a:cubicBezTo>
                <a:cubicBezTo>
                  <a:pt x="51" y="32"/>
                  <a:pt x="51" y="29"/>
                  <a:pt x="52" y="27"/>
                </a:cubicBezTo>
                <a:cubicBezTo>
                  <a:pt x="54" y="25"/>
                  <a:pt x="57" y="25"/>
                  <a:pt x="59" y="27"/>
                </a:cubicBezTo>
                <a:cubicBezTo>
                  <a:pt x="61" y="29"/>
                  <a:pt x="61" y="32"/>
                  <a:pt x="59" y="34"/>
                </a:cubicBezTo>
                <a:close/>
                <a:moveTo>
                  <a:pt x="85" y="10"/>
                </a:moveTo>
                <a:cubicBezTo>
                  <a:pt x="84" y="11"/>
                  <a:pt x="84" y="11"/>
                  <a:pt x="83" y="12"/>
                </a:cubicBezTo>
                <a:cubicBezTo>
                  <a:pt x="83" y="12"/>
                  <a:pt x="83" y="12"/>
                  <a:pt x="83" y="12"/>
                </a:cubicBezTo>
                <a:cubicBezTo>
                  <a:pt x="78" y="17"/>
                  <a:pt x="72" y="20"/>
                  <a:pt x="65" y="22"/>
                </a:cubicBezTo>
                <a:cubicBezTo>
                  <a:pt x="66" y="19"/>
                  <a:pt x="66" y="16"/>
                  <a:pt x="68" y="14"/>
                </a:cubicBezTo>
                <a:cubicBezTo>
                  <a:pt x="69" y="12"/>
                  <a:pt x="71" y="10"/>
                  <a:pt x="73" y="8"/>
                </a:cubicBezTo>
                <a:cubicBezTo>
                  <a:pt x="75" y="6"/>
                  <a:pt x="76" y="5"/>
                  <a:pt x="78" y="4"/>
                </a:cubicBezTo>
                <a:cubicBezTo>
                  <a:pt x="86" y="0"/>
                  <a:pt x="89" y="5"/>
                  <a:pt x="85" y="10"/>
                </a:cubicBezTo>
                <a:close/>
                <a:moveTo>
                  <a:pt x="31" y="63"/>
                </a:moveTo>
                <a:cubicBezTo>
                  <a:pt x="28" y="65"/>
                  <a:pt x="28" y="68"/>
                  <a:pt x="29" y="70"/>
                </a:cubicBezTo>
                <a:cubicBezTo>
                  <a:pt x="31" y="71"/>
                  <a:pt x="33" y="70"/>
                  <a:pt x="36" y="68"/>
                </a:cubicBezTo>
                <a:cubicBezTo>
                  <a:pt x="38" y="65"/>
                  <a:pt x="38" y="65"/>
                  <a:pt x="38" y="65"/>
                </a:cubicBezTo>
                <a:cubicBezTo>
                  <a:pt x="38" y="63"/>
                  <a:pt x="38" y="61"/>
                  <a:pt x="38" y="61"/>
                </a:cubicBezTo>
                <a:cubicBezTo>
                  <a:pt x="36" y="59"/>
                  <a:pt x="33" y="60"/>
                  <a:pt x="31" y="63"/>
                </a:cubicBezTo>
                <a:close/>
                <a:moveTo>
                  <a:pt x="31" y="47"/>
                </a:moveTo>
                <a:cubicBezTo>
                  <a:pt x="34" y="45"/>
                  <a:pt x="34" y="45"/>
                  <a:pt x="34" y="45"/>
                </a:cubicBezTo>
                <a:cubicBezTo>
                  <a:pt x="33" y="43"/>
                  <a:pt x="33" y="41"/>
                  <a:pt x="33" y="41"/>
                </a:cubicBezTo>
                <a:cubicBezTo>
                  <a:pt x="32" y="39"/>
                  <a:pt x="29" y="40"/>
                  <a:pt x="26" y="42"/>
                </a:cubicBezTo>
                <a:cubicBezTo>
                  <a:pt x="24" y="45"/>
                  <a:pt x="23" y="48"/>
                  <a:pt x="25" y="49"/>
                </a:cubicBezTo>
                <a:cubicBezTo>
                  <a:pt x="26" y="51"/>
                  <a:pt x="29" y="50"/>
                  <a:pt x="31" y="4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03" name="Freeform 415"/>
          <p:cNvSpPr>
            <a:spLocks/>
          </p:cNvSpPr>
          <p:nvPr/>
        </p:nvSpPr>
        <p:spPr bwMode="auto">
          <a:xfrm>
            <a:off x="8605911" y="842259"/>
            <a:ext cx="236095" cy="256706"/>
          </a:xfrm>
          <a:custGeom>
            <a:avLst/>
            <a:gdLst>
              <a:gd name="T0" fmla="*/ 0 w 50"/>
              <a:gd name="T1" fmla="*/ 22 h 54"/>
              <a:gd name="T2" fmla="*/ 0 w 50"/>
              <a:gd name="T3" fmla="*/ 52 h 54"/>
              <a:gd name="T4" fmla="*/ 1 w 50"/>
              <a:gd name="T5" fmla="*/ 54 h 54"/>
              <a:gd name="T6" fmla="*/ 3 w 50"/>
              <a:gd name="T7" fmla="*/ 54 h 54"/>
              <a:gd name="T8" fmla="*/ 16 w 50"/>
              <a:gd name="T9" fmla="*/ 54 h 54"/>
              <a:gd name="T10" fmla="*/ 18 w 50"/>
              <a:gd name="T11" fmla="*/ 54 h 54"/>
              <a:gd name="T12" fmla="*/ 18 w 50"/>
              <a:gd name="T13" fmla="*/ 53 h 54"/>
              <a:gd name="T14" fmla="*/ 18 w 50"/>
              <a:gd name="T15" fmla="*/ 39 h 54"/>
              <a:gd name="T16" fmla="*/ 31 w 50"/>
              <a:gd name="T17" fmla="*/ 39 h 54"/>
              <a:gd name="T18" fmla="*/ 31 w 50"/>
              <a:gd name="T19" fmla="*/ 53 h 54"/>
              <a:gd name="T20" fmla="*/ 32 w 50"/>
              <a:gd name="T21" fmla="*/ 54 h 54"/>
              <a:gd name="T22" fmla="*/ 33 w 50"/>
              <a:gd name="T23" fmla="*/ 54 h 54"/>
              <a:gd name="T24" fmla="*/ 46 w 50"/>
              <a:gd name="T25" fmla="*/ 54 h 54"/>
              <a:gd name="T26" fmla="*/ 48 w 50"/>
              <a:gd name="T27" fmla="*/ 54 h 54"/>
              <a:gd name="T28" fmla="*/ 50 w 50"/>
              <a:gd name="T29" fmla="*/ 52 h 54"/>
              <a:gd name="T30" fmla="*/ 50 w 50"/>
              <a:gd name="T31" fmla="*/ 22 h 54"/>
              <a:gd name="T32" fmla="*/ 25 w 50"/>
              <a:gd name="T33" fmla="*/ 0 h 54"/>
              <a:gd name="T34" fmla="*/ 0 w 50"/>
              <a:gd name="T35" fmla="*/ 2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54">
                <a:moveTo>
                  <a:pt x="0" y="22"/>
                </a:moveTo>
                <a:cubicBezTo>
                  <a:pt x="0" y="52"/>
                  <a:pt x="0" y="52"/>
                  <a:pt x="0" y="52"/>
                </a:cubicBezTo>
                <a:cubicBezTo>
                  <a:pt x="0" y="53"/>
                  <a:pt x="1" y="54"/>
                  <a:pt x="1" y="54"/>
                </a:cubicBezTo>
                <a:cubicBezTo>
                  <a:pt x="2" y="54"/>
                  <a:pt x="2" y="54"/>
                  <a:pt x="3" y="54"/>
                </a:cubicBezTo>
                <a:cubicBezTo>
                  <a:pt x="16" y="54"/>
                  <a:pt x="16" y="54"/>
                  <a:pt x="16" y="54"/>
                </a:cubicBezTo>
                <a:cubicBezTo>
                  <a:pt x="17" y="54"/>
                  <a:pt x="17" y="54"/>
                  <a:pt x="18" y="54"/>
                </a:cubicBezTo>
                <a:cubicBezTo>
                  <a:pt x="18" y="54"/>
                  <a:pt x="18" y="53"/>
                  <a:pt x="18" y="53"/>
                </a:cubicBezTo>
                <a:cubicBezTo>
                  <a:pt x="18" y="39"/>
                  <a:pt x="18" y="39"/>
                  <a:pt x="18" y="39"/>
                </a:cubicBezTo>
                <a:cubicBezTo>
                  <a:pt x="31" y="39"/>
                  <a:pt x="31" y="39"/>
                  <a:pt x="31" y="39"/>
                </a:cubicBezTo>
                <a:cubicBezTo>
                  <a:pt x="31" y="53"/>
                  <a:pt x="31" y="53"/>
                  <a:pt x="31" y="53"/>
                </a:cubicBezTo>
                <a:cubicBezTo>
                  <a:pt x="31" y="53"/>
                  <a:pt x="32" y="54"/>
                  <a:pt x="32" y="54"/>
                </a:cubicBezTo>
                <a:cubicBezTo>
                  <a:pt x="32" y="54"/>
                  <a:pt x="33" y="54"/>
                  <a:pt x="33" y="54"/>
                </a:cubicBezTo>
                <a:cubicBezTo>
                  <a:pt x="46" y="54"/>
                  <a:pt x="46" y="54"/>
                  <a:pt x="46" y="54"/>
                </a:cubicBezTo>
                <a:cubicBezTo>
                  <a:pt x="47" y="54"/>
                  <a:pt x="48" y="54"/>
                  <a:pt x="48" y="54"/>
                </a:cubicBezTo>
                <a:cubicBezTo>
                  <a:pt x="49" y="54"/>
                  <a:pt x="50" y="53"/>
                  <a:pt x="50" y="52"/>
                </a:cubicBezTo>
                <a:cubicBezTo>
                  <a:pt x="50" y="22"/>
                  <a:pt x="50" y="22"/>
                  <a:pt x="50" y="22"/>
                </a:cubicBezTo>
                <a:cubicBezTo>
                  <a:pt x="25" y="0"/>
                  <a:pt x="25" y="0"/>
                  <a:pt x="25" y="0"/>
                </a:cubicBezTo>
                <a:lnTo>
                  <a:pt x="0" y="2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04" name="Freeform 416"/>
          <p:cNvSpPr>
            <a:spLocks/>
          </p:cNvSpPr>
          <p:nvPr/>
        </p:nvSpPr>
        <p:spPr bwMode="auto">
          <a:xfrm>
            <a:off x="8547823" y="765435"/>
            <a:ext cx="346648" cy="185503"/>
          </a:xfrm>
          <a:custGeom>
            <a:avLst/>
            <a:gdLst>
              <a:gd name="T0" fmla="*/ 71 w 73"/>
              <a:gd name="T1" fmla="*/ 30 h 39"/>
              <a:gd name="T2" fmla="*/ 40 w 73"/>
              <a:gd name="T3" fmla="*/ 2 h 39"/>
              <a:gd name="T4" fmla="*/ 34 w 73"/>
              <a:gd name="T5" fmla="*/ 2 h 39"/>
              <a:gd name="T6" fmla="*/ 2 w 73"/>
              <a:gd name="T7" fmla="*/ 30 h 39"/>
              <a:gd name="T8" fmla="*/ 2 w 73"/>
              <a:gd name="T9" fmla="*/ 37 h 39"/>
              <a:gd name="T10" fmla="*/ 2 w 73"/>
              <a:gd name="T11" fmla="*/ 37 h 39"/>
              <a:gd name="T12" fmla="*/ 5 w 73"/>
              <a:gd name="T13" fmla="*/ 38 h 39"/>
              <a:gd name="T14" fmla="*/ 8 w 73"/>
              <a:gd name="T15" fmla="*/ 37 h 39"/>
              <a:gd name="T16" fmla="*/ 37 w 73"/>
              <a:gd name="T17" fmla="*/ 11 h 39"/>
              <a:gd name="T18" fmla="*/ 65 w 73"/>
              <a:gd name="T19" fmla="*/ 37 h 39"/>
              <a:gd name="T20" fmla="*/ 72 w 73"/>
              <a:gd name="T21" fmla="*/ 37 h 39"/>
              <a:gd name="T22" fmla="*/ 71 w 73"/>
              <a:gd name="T23"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39">
                <a:moveTo>
                  <a:pt x="71" y="30"/>
                </a:moveTo>
                <a:cubicBezTo>
                  <a:pt x="40" y="2"/>
                  <a:pt x="40" y="2"/>
                  <a:pt x="40" y="2"/>
                </a:cubicBezTo>
                <a:cubicBezTo>
                  <a:pt x="38" y="0"/>
                  <a:pt x="35" y="0"/>
                  <a:pt x="34" y="2"/>
                </a:cubicBezTo>
                <a:cubicBezTo>
                  <a:pt x="2" y="30"/>
                  <a:pt x="2" y="30"/>
                  <a:pt x="2" y="30"/>
                </a:cubicBezTo>
                <a:cubicBezTo>
                  <a:pt x="0" y="32"/>
                  <a:pt x="0" y="35"/>
                  <a:pt x="2" y="37"/>
                </a:cubicBezTo>
                <a:cubicBezTo>
                  <a:pt x="2" y="37"/>
                  <a:pt x="2" y="37"/>
                  <a:pt x="2" y="37"/>
                </a:cubicBezTo>
                <a:cubicBezTo>
                  <a:pt x="3" y="38"/>
                  <a:pt x="4" y="38"/>
                  <a:pt x="5" y="38"/>
                </a:cubicBezTo>
                <a:cubicBezTo>
                  <a:pt x="6" y="38"/>
                  <a:pt x="8" y="38"/>
                  <a:pt x="8" y="37"/>
                </a:cubicBezTo>
                <a:cubicBezTo>
                  <a:pt x="37" y="11"/>
                  <a:pt x="37" y="11"/>
                  <a:pt x="37" y="11"/>
                </a:cubicBezTo>
                <a:cubicBezTo>
                  <a:pt x="65" y="37"/>
                  <a:pt x="65" y="37"/>
                  <a:pt x="65" y="37"/>
                </a:cubicBezTo>
                <a:cubicBezTo>
                  <a:pt x="67" y="39"/>
                  <a:pt x="70" y="39"/>
                  <a:pt x="72" y="37"/>
                </a:cubicBezTo>
                <a:cubicBezTo>
                  <a:pt x="73" y="35"/>
                  <a:pt x="73" y="32"/>
                  <a:pt x="71" y="3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05" name="Freeform 417"/>
          <p:cNvSpPr>
            <a:spLocks noEditPoints="1"/>
          </p:cNvSpPr>
          <p:nvPr/>
        </p:nvSpPr>
        <p:spPr bwMode="auto">
          <a:xfrm>
            <a:off x="10565875" y="765435"/>
            <a:ext cx="327910" cy="312919"/>
          </a:xfrm>
          <a:custGeom>
            <a:avLst/>
            <a:gdLst>
              <a:gd name="T0" fmla="*/ 16 w 69"/>
              <a:gd name="T1" fmla="*/ 33 h 66"/>
              <a:gd name="T2" fmla="*/ 21 w 69"/>
              <a:gd name="T3" fmla="*/ 38 h 66"/>
              <a:gd name="T4" fmla="*/ 51 w 69"/>
              <a:gd name="T5" fmla="*/ 65 h 66"/>
              <a:gd name="T6" fmla="*/ 52 w 69"/>
              <a:gd name="T7" fmla="*/ 66 h 66"/>
              <a:gd name="T8" fmla="*/ 57 w 69"/>
              <a:gd name="T9" fmla="*/ 55 h 66"/>
              <a:gd name="T10" fmla="*/ 69 w 69"/>
              <a:gd name="T11" fmla="*/ 50 h 66"/>
              <a:gd name="T12" fmla="*/ 67 w 69"/>
              <a:gd name="T13" fmla="*/ 48 h 66"/>
              <a:gd name="T14" fmla="*/ 54 w 69"/>
              <a:gd name="T15" fmla="*/ 33 h 66"/>
              <a:gd name="T16" fmla="*/ 55 w 69"/>
              <a:gd name="T17" fmla="*/ 32 h 66"/>
              <a:gd name="T18" fmla="*/ 55 w 69"/>
              <a:gd name="T19" fmla="*/ 32 h 66"/>
              <a:gd name="T20" fmla="*/ 55 w 69"/>
              <a:gd name="T21" fmla="*/ 27 h 66"/>
              <a:gd name="T22" fmla="*/ 30 w 69"/>
              <a:gd name="T23" fmla="*/ 2 h 66"/>
              <a:gd name="T24" fmla="*/ 30 w 69"/>
              <a:gd name="T25" fmla="*/ 2 h 66"/>
              <a:gd name="T26" fmla="*/ 26 w 69"/>
              <a:gd name="T27" fmla="*/ 2 h 66"/>
              <a:gd name="T28" fmla="*/ 23 w 69"/>
              <a:gd name="T29" fmla="*/ 4 h 66"/>
              <a:gd name="T30" fmla="*/ 23 w 69"/>
              <a:gd name="T31" fmla="*/ 4 h 66"/>
              <a:gd name="T32" fmla="*/ 23 w 69"/>
              <a:gd name="T33" fmla="*/ 5 h 66"/>
              <a:gd name="T34" fmla="*/ 14 w 69"/>
              <a:gd name="T35" fmla="*/ 1 h 66"/>
              <a:gd name="T36" fmla="*/ 2 w 69"/>
              <a:gd name="T37" fmla="*/ 13 h 66"/>
              <a:gd name="T38" fmla="*/ 16 w 69"/>
              <a:gd name="T39" fmla="*/ 33 h 66"/>
              <a:gd name="T40" fmla="*/ 25 w 69"/>
              <a:gd name="T41" fmla="*/ 4 h 66"/>
              <a:gd name="T42" fmla="*/ 25 w 69"/>
              <a:gd name="T43" fmla="*/ 4 h 66"/>
              <a:gd name="T44" fmla="*/ 25 w 69"/>
              <a:gd name="T45" fmla="*/ 4 h 66"/>
              <a:gd name="T46" fmla="*/ 25 w 69"/>
              <a:gd name="T47" fmla="*/ 4 h 66"/>
              <a:gd name="T48" fmla="*/ 25 w 69"/>
              <a:gd name="T49" fmla="*/ 4 h 66"/>
              <a:gd name="T50" fmla="*/ 52 w 69"/>
              <a:gd name="T51" fmla="*/ 31 h 66"/>
              <a:gd name="T52" fmla="*/ 40 w 69"/>
              <a:gd name="T53" fmla="*/ 19 h 66"/>
              <a:gd name="T54" fmla="*/ 35 w 69"/>
              <a:gd name="T55" fmla="*/ 14 h 66"/>
              <a:gd name="T56" fmla="*/ 25 w 69"/>
              <a:gd name="T57" fmla="*/ 6 h 66"/>
              <a:gd name="T58" fmla="*/ 28 w 69"/>
              <a:gd name="T59" fmla="*/ 4 h 66"/>
              <a:gd name="T60" fmla="*/ 28 w 69"/>
              <a:gd name="T61" fmla="*/ 4 h 66"/>
              <a:gd name="T62" fmla="*/ 28 w 69"/>
              <a:gd name="T63" fmla="*/ 4 h 66"/>
              <a:gd name="T64" fmla="*/ 53 w 69"/>
              <a:gd name="T65" fmla="*/ 29 h 66"/>
              <a:gd name="T66" fmla="*/ 53 w 69"/>
              <a:gd name="T67" fmla="*/ 30 h 66"/>
              <a:gd name="T68" fmla="*/ 53 w 69"/>
              <a:gd name="T69" fmla="*/ 30 h 66"/>
              <a:gd name="T70" fmla="*/ 52 w 69"/>
              <a:gd name="T71" fmla="*/ 31 h 66"/>
              <a:gd name="T72" fmla="*/ 27 w 69"/>
              <a:gd name="T73" fmla="*/ 39 h 66"/>
              <a:gd name="T74" fmla="*/ 28 w 69"/>
              <a:gd name="T75" fmla="*/ 38 h 66"/>
              <a:gd name="T76" fmla="*/ 30 w 69"/>
              <a:gd name="T77" fmla="*/ 39 h 66"/>
              <a:gd name="T78" fmla="*/ 49 w 69"/>
              <a:gd name="T79" fmla="*/ 56 h 66"/>
              <a:gd name="T80" fmla="*/ 50 w 69"/>
              <a:gd name="T81" fmla="*/ 57 h 66"/>
              <a:gd name="T82" fmla="*/ 49 w 69"/>
              <a:gd name="T83" fmla="*/ 59 h 66"/>
              <a:gd name="T84" fmla="*/ 47 w 69"/>
              <a:gd name="T85" fmla="*/ 58 h 66"/>
              <a:gd name="T86" fmla="*/ 28 w 69"/>
              <a:gd name="T87" fmla="*/ 41 h 66"/>
              <a:gd name="T88" fmla="*/ 27 w 69"/>
              <a:gd name="T89" fmla="*/ 3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6">
                <a:moveTo>
                  <a:pt x="16" y="33"/>
                </a:moveTo>
                <a:cubicBezTo>
                  <a:pt x="21" y="38"/>
                  <a:pt x="21" y="38"/>
                  <a:pt x="21" y="38"/>
                </a:cubicBezTo>
                <a:cubicBezTo>
                  <a:pt x="51" y="65"/>
                  <a:pt x="51" y="65"/>
                  <a:pt x="51" y="65"/>
                </a:cubicBezTo>
                <a:cubicBezTo>
                  <a:pt x="51" y="65"/>
                  <a:pt x="52" y="66"/>
                  <a:pt x="52" y="66"/>
                </a:cubicBezTo>
                <a:cubicBezTo>
                  <a:pt x="53" y="62"/>
                  <a:pt x="54" y="59"/>
                  <a:pt x="57" y="55"/>
                </a:cubicBezTo>
                <a:cubicBezTo>
                  <a:pt x="61" y="52"/>
                  <a:pt x="64" y="51"/>
                  <a:pt x="69" y="50"/>
                </a:cubicBezTo>
                <a:cubicBezTo>
                  <a:pt x="68" y="49"/>
                  <a:pt x="68" y="49"/>
                  <a:pt x="67" y="48"/>
                </a:cubicBezTo>
                <a:cubicBezTo>
                  <a:pt x="54" y="33"/>
                  <a:pt x="54" y="33"/>
                  <a:pt x="54" y="33"/>
                </a:cubicBezTo>
                <a:cubicBezTo>
                  <a:pt x="55" y="32"/>
                  <a:pt x="55" y="32"/>
                  <a:pt x="55" y="32"/>
                </a:cubicBezTo>
                <a:cubicBezTo>
                  <a:pt x="55" y="32"/>
                  <a:pt x="55" y="32"/>
                  <a:pt x="55" y="32"/>
                </a:cubicBezTo>
                <a:cubicBezTo>
                  <a:pt x="57" y="31"/>
                  <a:pt x="57" y="28"/>
                  <a:pt x="55" y="27"/>
                </a:cubicBezTo>
                <a:cubicBezTo>
                  <a:pt x="30" y="2"/>
                  <a:pt x="30" y="2"/>
                  <a:pt x="30" y="2"/>
                </a:cubicBezTo>
                <a:cubicBezTo>
                  <a:pt x="30" y="2"/>
                  <a:pt x="30" y="2"/>
                  <a:pt x="30" y="2"/>
                </a:cubicBezTo>
                <a:cubicBezTo>
                  <a:pt x="29" y="1"/>
                  <a:pt x="27" y="1"/>
                  <a:pt x="26" y="2"/>
                </a:cubicBezTo>
                <a:cubicBezTo>
                  <a:pt x="23" y="4"/>
                  <a:pt x="23" y="4"/>
                  <a:pt x="23" y="4"/>
                </a:cubicBezTo>
                <a:cubicBezTo>
                  <a:pt x="23" y="4"/>
                  <a:pt x="23" y="4"/>
                  <a:pt x="23" y="4"/>
                </a:cubicBezTo>
                <a:cubicBezTo>
                  <a:pt x="23" y="5"/>
                  <a:pt x="23" y="5"/>
                  <a:pt x="23" y="5"/>
                </a:cubicBezTo>
                <a:cubicBezTo>
                  <a:pt x="19" y="2"/>
                  <a:pt x="15" y="0"/>
                  <a:pt x="14" y="1"/>
                </a:cubicBezTo>
                <a:cubicBezTo>
                  <a:pt x="2" y="13"/>
                  <a:pt x="2" y="13"/>
                  <a:pt x="2" y="13"/>
                </a:cubicBezTo>
                <a:cubicBezTo>
                  <a:pt x="0" y="15"/>
                  <a:pt x="14" y="31"/>
                  <a:pt x="16" y="33"/>
                </a:cubicBezTo>
                <a:close/>
                <a:moveTo>
                  <a:pt x="25" y="4"/>
                </a:moveTo>
                <a:cubicBezTo>
                  <a:pt x="25" y="4"/>
                  <a:pt x="25" y="4"/>
                  <a:pt x="25" y="4"/>
                </a:cubicBezTo>
                <a:cubicBezTo>
                  <a:pt x="25" y="4"/>
                  <a:pt x="25" y="4"/>
                  <a:pt x="25" y="4"/>
                </a:cubicBezTo>
                <a:close/>
                <a:moveTo>
                  <a:pt x="25" y="4"/>
                </a:moveTo>
                <a:cubicBezTo>
                  <a:pt x="25" y="4"/>
                  <a:pt x="25" y="4"/>
                  <a:pt x="25" y="4"/>
                </a:cubicBezTo>
                <a:close/>
                <a:moveTo>
                  <a:pt x="52" y="31"/>
                </a:moveTo>
                <a:cubicBezTo>
                  <a:pt x="40" y="19"/>
                  <a:pt x="40" y="19"/>
                  <a:pt x="40" y="19"/>
                </a:cubicBezTo>
                <a:cubicBezTo>
                  <a:pt x="35" y="14"/>
                  <a:pt x="35" y="14"/>
                  <a:pt x="35" y="14"/>
                </a:cubicBezTo>
                <a:cubicBezTo>
                  <a:pt x="34" y="13"/>
                  <a:pt x="30" y="9"/>
                  <a:pt x="25" y="6"/>
                </a:cubicBezTo>
                <a:cubicBezTo>
                  <a:pt x="28" y="4"/>
                  <a:pt x="28" y="4"/>
                  <a:pt x="28" y="4"/>
                </a:cubicBezTo>
                <a:cubicBezTo>
                  <a:pt x="28" y="4"/>
                  <a:pt x="28" y="4"/>
                  <a:pt x="28" y="4"/>
                </a:cubicBezTo>
                <a:cubicBezTo>
                  <a:pt x="28" y="4"/>
                  <a:pt x="28" y="4"/>
                  <a:pt x="28" y="4"/>
                </a:cubicBezTo>
                <a:cubicBezTo>
                  <a:pt x="53" y="29"/>
                  <a:pt x="53" y="29"/>
                  <a:pt x="53" y="29"/>
                </a:cubicBezTo>
                <a:cubicBezTo>
                  <a:pt x="53" y="30"/>
                  <a:pt x="53" y="30"/>
                  <a:pt x="53" y="30"/>
                </a:cubicBezTo>
                <a:cubicBezTo>
                  <a:pt x="53" y="30"/>
                  <a:pt x="53" y="30"/>
                  <a:pt x="53" y="30"/>
                </a:cubicBezTo>
                <a:lnTo>
                  <a:pt x="52" y="31"/>
                </a:lnTo>
                <a:close/>
                <a:moveTo>
                  <a:pt x="27" y="39"/>
                </a:moveTo>
                <a:cubicBezTo>
                  <a:pt x="28" y="38"/>
                  <a:pt x="28" y="38"/>
                  <a:pt x="28" y="38"/>
                </a:cubicBezTo>
                <a:cubicBezTo>
                  <a:pt x="28" y="38"/>
                  <a:pt x="29" y="38"/>
                  <a:pt x="30" y="39"/>
                </a:cubicBezTo>
                <a:cubicBezTo>
                  <a:pt x="49" y="56"/>
                  <a:pt x="49" y="56"/>
                  <a:pt x="49" y="56"/>
                </a:cubicBezTo>
                <a:cubicBezTo>
                  <a:pt x="50" y="56"/>
                  <a:pt x="50" y="57"/>
                  <a:pt x="50" y="57"/>
                </a:cubicBezTo>
                <a:cubicBezTo>
                  <a:pt x="49" y="59"/>
                  <a:pt x="49" y="59"/>
                  <a:pt x="49" y="59"/>
                </a:cubicBezTo>
                <a:cubicBezTo>
                  <a:pt x="49" y="59"/>
                  <a:pt x="48" y="59"/>
                  <a:pt x="47" y="58"/>
                </a:cubicBezTo>
                <a:cubicBezTo>
                  <a:pt x="28" y="41"/>
                  <a:pt x="28" y="41"/>
                  <a:pt x="28" y="41"/>
                </a:cubicBezTo>
                <a:cubicBezTo>
                  <a:pt x="27" y="40"/>
                  <a:pt x="27" y="40"/>
                  <a:pt x="27" y="3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06" name="Freeform 418"/>
          <p:cNvSpPr>
            <a:spLocks noEditPoints="1"/>
          </p:cNvSpPr>
          <p:nvPr/>
        </p:nvSpPr>
        <p:spPr bwMode="auto">
          <a:xfrm>
            <a:off x="10822581" y="1012773"/>
            <a:ext cx="89941" cy="89941"/>
          </a:xfrm>
          <a:custGeom>
            <a:avLst/>
            <a:gdLst>
              <a:gd name="T0" fmla="*/ 0 w 19"/>
              <a:gd name="T1" fmla="*/ 14 h 19"/>
              <a:gd name="T2" fmla="*/ 1 w 19"/>
              <a:gd name="T3" fmla="*/ 15 h 19"/>
              <a:gd name="T4" fmla="*/ 2 w 19"/>
              <a:gd name="T5" fmla="*/ 15 h 19"/>
              <a:gd name="T6" fmla="*/ 13 w 19"/>
              <a:gd name="T7" fmla="*/ 18 h 19"/>
              <a:gd name="T8" fmla="*/ 18 w 19"/>
              <a:gd name="T9" fmla="*/ 13 h 19"/>
              <a:gd name="T10" fmla="*/ 14 w 19"/>
              <a:gd name="T11" fmla="*/ 1 h 19"/>
              <a:gd name="T12" fmla="*/ 14 w 19"/>
              <a:gd name="T13" fmla="*/ 1 h 19"/>
              <a:gd name="T14" fmla="*/ 14 w 19"/>
              <a:gd name="T15" fmla="*/ 0 h 19"/>
              <a:gd name="T16" fmla="*/ 4 w 19"/>
              <a:gd name="T17" fmla="*/ 5 h 19"/>
              <a:gd name="T18" fmla="*/ 0 w 19"/>
              <a:gd name="T19" fmla="*/ 14 h 19"/>
              <a:gd name="T20" fmla="*/ 4 w 19"/>
              <a:gd name="T21" fmla="*/ 12 h 19"/>
              <a:gd name="T22" fmla="*/ 4 w 19"/>
              <a:gd name="T23" fmla="*/ 12 h 19"/>
              <a:gd name="T24" fmla="*/ 5 w 19"/>
              <a:gd name="T25" fmla="*/ 12 h 19"/>
              <a:gd name="T26" fmla="*/ 12 w 19"/>
              <a:gd name="T27" fmla="*/ 15 h 19"/>
              <a:gd name="T28" fmla="*/ 13 w 19"/>
              <a:gd name="T29" fmla="*/ 15 h 19"/>
              <a:gd name="T30" fmla="*/ 13 w 19"/>
              <a:gd name="T31" fmla="*/ 16 h 19"/>
              <a:gd name="T32" fmla="*/ 12 w 19"/>
              <a:gd name="T33" fmla="*/ 16 h 19"/>
              <a:gd name="T34" fmla="*/ 4 w 19"/>
              <a:gd name="T35" fmla="*/ 13 h 19"/>
              <a:gd name="T36" fmla="*/ 4 w 19"/>
              <a:gd name="T3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19">
                <a:moveTo>
                  <a:pt x="0" y="14"/>
                </a:moveTo>
                <a:cubicBezTo>
                  <a:pt x="1" y="15"/>
                  <a:pt x="1" y="15"/>
                  <a:pt x="1" y="15"/>
                </a:cubicBezTo>
                <a:cubicBezTo>
                  <a:pt x="2" y="15"/>
                  <a:pt x="2" y="15"/>
                  <a:pt x="2" y="15"/>
                </a:cubicBezTo>
                <a:cubicBezTo>
                  <a:pt x="13" y="18"/>
                  <a:pt x="13" y="18"/>
                  <a:pt x="13" y="18"/>
                </a:cubicBezTo>
                <a:cubicBezTo>
                  <a:pt x="17" y="19"/>
                  <a:pt x="19" y="16"/>
                  <a:pt x="18" y="13"/>
                </a:cubicBezTo>
                <a:cubicBezTo>
                  <a:pt x="14" y="1"/>
                  <a:pt x="14" y="1"/>
                  <a:pt x="14" y="1"/>
                </a:cubicBezTo>
                <a:cubicBezTo>
                  <a:pt x="14" y="1"/>
                  <a:pt x="14" y="1"/>
                  <a:pt x="14" y="1"/>
                </a:cubicBezTo>
                <a:cubicBezTo>
                  <a:pt x="14" y="0"/>
                  <a:pt x="14" y="0"/>
                  <a:pt x="14" y="0"/>
                </a:cubicBezTo>
                <a:cubicBezTo>
                  <a:pt x="10" y="1"/>
                  <a:pt x="7" y="2"/>
                  <a:pt x="4" y="5"/>
                </a:cubicBezTo>
                <a:cubicBezTo>
                  <a:pt x="2" y="8"/>
                  <a:pt x="1" y="10"/>
                  <a:pt x="0" y="14"/>
                </a:cubicBezTo>
                <a:close/>
                <a:moveTo>
                  <a:pt x="4" y="12"/>
                </a:moveTo>
                <a:cubicBezTo>
                  <a:pt x="4" y="12"/>
                  <a:pt x="4" y="12"/>
                  <a:pt x="4" y="12"/>
                </a:cubicBezTo>
                <a:cubicBezTo>
                  <a:pt x="5" y="12"/>
                  <a:pt x="5" y="12"/>
                  <a:pt x="5" y="12"/>
                </a:cubicBezTo>
                <a:cubicBezTo>
                  <a:pt x="12" y="15"/>
                  <a:pt x="12" y="15"/>
                  <a:pt x="12" y="15"/>
                </a:cubicBezTo>
                <a:cubicBezTo>
                  <a:pt x="13" y="15"/>
                  <a:pt x="13" y="15"/>
                  <a:pt x="13" y="15"/>
                </a:cubicBezTo>
                <a:cubicBezTo>
                  <a:pt x="13" y="16"/>
                  <a:pt x="13" y="16"/>
                  <a:pt x="13" y="16"/>
                </a:cubicBezTo>
                <a:cubicBezTo>
                  <a:pt x="12" y="16"/>
                  <a:pt x="12" y="16"/>
                  <a:pt x="12" y="16"/>
                </a:cubicBezTo>
                <a:cubicBezTo>
                  <a:pt x="4" y="13"/>
                  <a:pt x="4" y="13"/>
                  <a:pt x="4" y="13"/>
                </a:cubicBezTo>
                <a:lnTo>
                  <a:pt x="4" y="1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07" name="Freeform 419"/>
          <p:cNvSpPr>
            <a:spLocks/>
          </p:cNvSpPr>
          <p:nvPr/>
        </p:nvSpPr>
        <p:spPr bwMode="auto">
          <a:xfrm>
            <a:off x="11174850" y="5734675"/>
            <a:ext cx="322289" cy="324162"/>
          </a:xfrm>
          <a:custGeom>
            <a:avLst/>
            <a:gdLst>
              <a:gd name="T0" fmla="*/ 0 w 68"/>
              <a:gd name="T1" fmla="*/ 34 h 68"/>
              <a:gd name="T2" fmla="*/ 34 w 68"/>
              <a:gd name="T3" fmla="*/ 0 h 68"/>
              <a:gd name="T4" fmla="*/ 34 w 68"/>
              <a:gd name="T5" fmla="*/ 2 h 68"/>
              <a:gd name="T6" fmla="*/ 34 w 68"/>
              <a:gd name="T7" fmla="*/ 4 h 68"/>
              <a:gd name="T8" fmla="*/ 4 w 68"/>
              <a:gd name="T9" fmla="*/ 34 h 68"/>
              <a:gd name="T10" fmla="*/ 34 w 68"/>
              <a:gd name="T11" fmla="*/ 63 h 68"/>
              <a:gd name="T12" fmla="*/ 64 w 68"/>
              <a:gd name="T13" fmla="*/ 34 h 68"/>
              <a:gd name="T14" fmla="*/ 34 w 68"/>
              <a:gd name="T15" fmla="*/ 4 h 68"/>
              <a:gd name="T16" fmla="*/ 34 w 68"/>
              <a:gd name="T17" fmla="*/ 2 h 68"/>
              <a:gd name="T18" fmla="*/ 34 w 68"/>
              <a:gd name="T19" fmla="*/ 0 h 68"/>
              <a:gd name="T20" fmla="*/ 68 w 68"/>
              <a:gd name="T21" fmla="*/ 34 h 68"/>
              <a:gd name="T22" fmla="*/ 34 w 68"/>
              <a:gd name="T23" fmla="*/ 68 h 68"/>
              <a:gd name="T24" fmla="*/ 0 w 68"/>
              <a:gd name="T25"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68">
                <a:moveTo>
                  <a:pt x="0" y="34"/>
                </a:moveTo>
                <a:cubicBezTo>
                  <a:pt x="0" y="15"/>
                  <a:pt x="15" y="0"/>
                  <a:pt x="34" y="0"/>
                </a:cubicBezTo>
                <a:cubicBezTo>
                  <a:pt x="34" y="2"/>
                  <a:pt x="34" y="2"/>
                  <a:pt x="34" y="2"/>
                </a:cubicBezTo>
                <a:cubicBezTo>
                  <a:pt x="34" y="4"/>
                  <a:pt x="34" y="4"/>
                  <a:pt x="34" y="4"/>
                </a:cubicBezTo>
                <a:cubicBezTo>
                  <a:pt x="17" y="4"/>
                  <a:pt x="4" y="17"/>
                  <a:pt x="4" y="34"/>
                </a:cubicBezTo>
                <a:cubicBezTo>
                  <a:pt x="4" y="50"/>
                  <a:pt x="17" y="63"/>
                  <a:pt x="34" y="63"/>
                </a:cubicBezTo>
                <a:cubicBezTo>
                  <a:pt x="50" y="63"/>
                  <a:pt x="64" y="50"/>
                  <a:pt x="64" y="34"/>
                </a:cubicBezTo>
                <a:cubicBezTo>
                  <a:pt x="64" y="17"/>
                  <a:pt x="50" y="4"/>
                  <a:pt x="34" y="4"/>
                </a:cubicBezTo>
                <a:cubicBezTo>
                  <a:pt x="34" y="2"/>
                  <a:pt x="34" y="2"/>
                  <a:pt x="34" y="2"/>
                </a:cubicBezTo>
                <a:cubicBezTo>
                  <a:pt x="34" y="0"/>
                  <a:pt x="34" y="0"/>
                  <a:pt x="34" y="0"/>
                </a:cubicBezTo>
                <a:cubicBezTo>
                  <a:pt x="53" y="0"/>
                  <a:pt x="68" y="15"/>
                  <a:pt x="68" y="34"/>
                </a:cubicBezTo>
                <a:cubicBezTo>
                  <a:pt x="68" y="52"/>
                  <a:pt x="53" y="68"/>
                  <a:pt x="34" y="68"/>
                </a:cubicBezTo>
                <a:cubicBezTo>
                  <a:pt x="15" y="68"/>
                  <a:pt x="0" y="52"/>
                  <a:pt x="0" y="3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08" name="Freeform 420"/>
          <p:cNvSpPr>
            <a:spLocks noEditPoints="1"/>
          </p:cNvSpPr>
          <p:nvPr/>
        </p:nvSpPr>
        <p:spPr bwMode="auto">
          <a:xfrm>
            <a:off x="11264791" y="5796509"/>
            <a:ext cx="151776" cy="209862"/>
          </a:xfrm>
          <a:custGeom>
            <a:avLst/>
            <a:gdLst>
              <a:gd name="T0" fmla="*/ 20 w 32"/>
              <a:gd name="T1" fmla="*/ 30 h 44"/>
              <a:gd name="T2" fmla="*/ 18 w 32"/>
              <a:gd name="T3" fmla="*/ 30 h 44"/>
              <a:gd name="T4" fmla="*/ 9 w 32"/>
              <a:gd name="T5" fmla="*/ 30 h 44"/>
              <a:gd name="T6" fmla="*/ 9 w 32"/>
              <a:gd name="T7" fmla="*/ 25 h 44"/>
              <a:gd name="T8" fmla="*/ 10 w 32"/>
              <a:gd name="T9" fmla="*/ 24 h 44"/>
              <a:gd name="T10" fmla="*/ 12 w 32"/>
              <a:gd name="T11" fmla="*/ 21 h 44"/>
              <a:gd name="T12" fmla="*/ 17 w 32"/>
              <a:gd name="T13" fmla="*/ 16 h 44"/>
              <a:gd name="T14" fmla="*/ 20 w 32"/>
              <a:gd name="T15" fmla="*/ 12 h 44"/>
              <a:gd name="T16" fmla="*/ 19 w 32"/>
              <a:gd name="T17" fmla="*/ 10 h 44"/>
              <a:gd name="T18" fmla="*/ 16 w 32"/>
              <a:gd name="T19" fmla="*/ 9 h 44"/>
              <a:gd name="T20" fmla="*/ 12 w 32"/>
              <a:gd name="T21" fmla="*/ 10 h 44"/>
              <a:gd name="T22" fmla="*/ 11 w 32"/>
              <a:gd name="T23" fmla="*/ 15 h 44"/>
              <a:gd name="T24" fmla="*/ 8 w 32"/>
              <a:gd name="T25" fmla="*/ 15 h 44"/>
              <a:gd name="T26" fmla="*/ 1 w 32"/>
              <a:gd name="T27" fmla="*/ 6 h 44"/>
              <a:gd name="T28" fmla="*/ 4 w 32"/>
              <a:gd name="T29" fmla="*/ 3 h 44"/>
              <a:gd name="T30" fmla="*/ 16 w 32"/>
              <a:gd name="T31" fmla="*/ 0 h 44"/>
              <a:gd name="T32" fmla="*/ 27 w 32"/>
              <a:gd name="T33" fmla="*/ 2 h 44"/>
              <a:gd name="T34" fmla="*/ 32 w 32"/>
              <a:gd name="T35" fmla="*/ 12 h 44"/>
              <a:gd name="T36" fmla="*/ 31 w 32"/>
              <a:gd name="T37" fmla="*/ 17 h 44"/>
              <a:gd name="T38" fmla="*/ 25 w 32"/>
              <a:gd name="T39" fmla="*/ 23 h 44"/>
              <a:gd name="T40" fmla="*/ 21 w 32"/>
              <a:gd name="T41" fmla="*/ 26 h 44"/>
              <a:gd name="T42" fmla="*/ 20 w 32"/>
              <a:gd name="T43" fmla="*/ 30 h 44"/>
              <a:gd name="T44" fmla="*/ 9 w 32"/>
              <a:gd name="T45" fmla="*/ 38 h 44"/>
              <a:gd name="T46" fmla="*/ 15 w 32"/>
              <a:gd name="T47" fmla="*/ 33 h 44"/>
              <a:gd name="T48" fmla="*/ 21 w 32"/>
              <a:gd name="T49" fmla="*/ 38 h 44"/>
              <a:gd name="T50" fmla="*/ 15 w 32"/>
              <a:gd name="T51" fmla="*/ 44 h 44"/>
              <a:gd name="T52" fmla="*/ 9 w 32"/>
              <a:gd name="T53"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44">
                <a:moveTo>
                  <a:pt x="20" y="30"/>
                </a:moveTo>
                <a:cubicBezTo>
                  <a:pt x="18" y="30"/>
                  <a:pt x="18" y="30"/>
                  <a:pt x="18" y="30"/>
                </a:cubicBezTo>
                <a:cubicBezTo>
                  <a:pt x="13" y="30"/>
                  <a:pt x="9" y="30"/>
                  <a:pt x="9" y="30"/>
                </a:cubicBezTo>
                <a:cubicBezTo>
                  <a:pt x="9" y="29"/>
                  <a:pt x="9" y="27"/>
                  <a:pt x="9" y="25"/>
                </a:cubicBezTo>
                <a:cubicBezTo>
                  <a:pt x="9" y="25"/>
                  <a:pt x="9" y="25"/>
                  <a:pt x="10" y="24"/>
                </a:cubicBezTo>
                <a:cubicBezTo>
                  <a:pt x="10" y="23"/>
                  <a:pt x="11" y="22"/>
                  <a:pt x="12" y="21"/>
                </a:cubicBezTo>
                <a:cubicBezTo>
                  <a:pt x="12" y="20"/>
                  <a:pt x="14" y="18"/>
                  <a:pt x="17" y="16"/>
                </a:cubicBezTo>
                <a:cubicBezTo>
                  <a:pt x="19" y="14"/>
                  <a:pt x="20" y="13"/>
                  <a:pt x="20" y="12"/>
                </a:cubicBezTo>
                <a:cubicBezTo>
                  <a:pt x="20" y="11"/>
                  <a:pt x="20" y="10"/>
                  <a:pt x="19" y="10"/>
                </a:cubicBezTo>
                <a:cubicBezTo>
                  <a:pt x="18" y="9"/>
                  <a:pt x="17" y="9"/>
                  <a:pt x="16" y="9"/>
                </a:cubicBezTo>
                <a:cubicBezTo>
                  <a:pt x="15" y="9"/>
                  <a:pt x="13" y="9"/>
                  <a:pt x="12" y="10"/>
                </a:cubicBezTo>
                <a:cubicBezTo>
                  <a:pt x="11" y="11"/>
                  <a:pt x="11" y="13"/>
                  <a:pt x="11" y="15"/>
                </a:cubicBezTo>
                <a:cubicBezTo>
                  <a:pt x="8" y="15"/>
                  <a:pt x="8" y="15"/>
                  <a:pt x="8" y="15"/>
                </a:cubicBezTo>
                <a:cubicBezTo>
                  <a:pt x="3" y="14"/>
                  <a:pt x="0" y="10"/>
                  <a:pt x="1" y="6"/>
                </a:cubicBezTo>
                <a:cubicBezTo>
                  <a:pt x="1" y="6"/>
                  <a:pt x="1" y="6"/>
                  <a:pt x="4" y="3"/>
                </a:cubicBezTo>
                <a:cubicBezTo>
                  <a:pt x="6" y="1"/>
                  <a:pt x="11" y="0"/>
                  <a:pt x="16" y="0"/>
                </a:cubicBezTo>
                <a:cubicBezTo>
                  <a:pt x="20" y="0"/>
                  <a:pt x="24" y="0"/>
                  <a:pt x="27" y="2"/>
                </a:cubicBezTo>
                <a:cubicBezTo>
                  <a:pt x="30" y="5"/>
                  <a:pt x="32" y="8"/>
                  <a:pt x="32" y="12"/>
                </a:cubicBezTo>
                <a:cubicBezTo>
                  <a:pt x="32" y="14"/>
                  <a:pt x="32" y="15"/>
                  <a:pt x="31" y="17"/>
                </a:cubicBezTo>
                <a:cubicBezTo>
                  <a:pt x="30" y="18"/>
                  <a:pt x="28" y="20"/>
                  <a:pt x="25" y="23"/>
                </a:cubicBezTo>
                <a:cubicBezTo>
                  <a:pt x="23" y="24"/>
                  <a:pt x="22" y="25"/>
                  <a:pt x="21" y="26"/>
                </a:cubicBezTo>
                <a:cubicBezTo>
                  <a:pt x="21" y="27"/>
                  <a:pt x="20" y="29"/>
                  <a:pt x="20" y="30"/>
                </a:cubicBezTo>
                <a:close/>
                <a:moveTo>
                  <a:pt x="9" y="38"/>
                </a:moveTo>
                <a:cubicBezTo>
                  <a:pt x="9" y="35"/>
                  <a:pt x="11" y="33"/>
                  <a:pt x="15" y="33"/>
                </a:cubicBezTo>
                <a:cubicBezTo>
                  <a:pt x="18" y="33"/>
                  <a:pt x="21" y="35"/>
                  <a:pt x="21" y="38"/>
                </a:cubicBezTo>
                <a:cubicBezTo>
                  <a:pt x="21" y="41"/>
                  <a:pt x="18" y="44"/>
                  <a:pt x="15" y="44"/>
                </a:cubicBezTo>
                <a:cubicBezTo>
                  <a:pt x="11" y="44"/>
                  <a:pt x="9" y="41"/>
                  <a:pt x="9" y="3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09" name="Freeform 421"/>
          <p:cNvSpPr>
            <a:spLocks noEditPoints="1"/>
          </p:cNvSpPr>
          <p:nvPr/>
        </p:nvSpPr>
        <p:spPr bwMode="auto">
          <a:xfrm>
            <a:off x="11264791" y="5796509"/>
            <a:ext cx="151776" cy="209862"/>
          </a:xfrm>
          <a:custGeom>
            <a:avLst/>
            <a:gdLst>
              <a:gd name="T0" fmla="*/ 20 w 32"/>
              <a:gd name="T1" fmla="*/ 30 h 44"/>
              <a:gd name="T2" fmla="*/ 18 w 32"/>
              <a:gd name="T3" fmla="*/ 30 h 44"/>
              <a:gd name="T4" fmla="*/ 9 w 32"/>
              <a:gd name="T5" fmla="*/ 30 h 44"/>
              <a:gd name="T6" fmla="*/ 9 w 32"/>
              <a:gd name="T7" fmla="*/ 25 h 44"/>
              <a:gd name="T8" fmla="*/ 10 w 32"/>
              <a:gd name="T9" fmla="*/ 24 h 44"/>
              <a:gd name="T10" fmla="*/ 12 w 32"/>
              <a:gd name="T11" fmla="*/ 21 h 44"/>
              <a:gd name="T12" fmla="*/ 17 w 32"/>
              <a:gd name="T13" fmla="*/ 16 h 44"/>
              <a:gd name="T14" fmla="*/ 20 w 32"/>
              <a:gd name="T15" fmla="*/ 12 h 44"/>
              <a:gd name="T16" fmla="*/ 19 w 32"/>
              <a:gd name="T17" fmla="*/ 10 h 44"/>
              <a:gd name="T18" fmla="*/ 16 w 32"/>
              <a:gd name="T19" fmla="*/ 9 h 44"/>
              <a:gd name="T20" fmla="*/ 12 w 32"/>
              <a:gd name="T21" fmla="*/ 10 h 44"/>
              <a:gd name="T22" fmla="*/ 11 w 32"/>
              <a:gd name="T23" fmla="*/ 15 h 44"/>
              <a:gd name="T24" fmla="*/ 8 w 32"/>
              <a:gd name="T25" fmla="*/ 15 h 44"/>
              <a:gd name="T26" fmla="*/ 1 w 32"/>
              <a:gd name="T27" fmla="*/ 6 h 44"/>
              <a:gd name="T28" fmla="*/ 4 w 32"/>
              <a:gd name="T29" fmla="*/ 3 h 44"/>
              <a:gd name="T30" fmla="*/ 16 w 32"/>
              <a:gd name="T31" fmla="*/ 0 h 44"/>
              <a:gd name="T32" fmla="*/ 27 w 32"/>
              <a:gd name="T33" fmla="*/ 2 h 44"/>
              <a:gd name="T34" fmla="*/ 32 w 32"/>
              <a:gd name="T35" fmla="*/ 12 h 44"/>
              <a:gd name="T36" fmla="*/ 31 w 32"/>
              <a:gd name="T37" fmla="*/ 17 h 44"/>
              <a:gd name="T38" fmla="*/ 25 w 32"/>
              <a:gd name="T39" fmla="*/ 23 h 44"/>
              <a:gd name="T40" fmla="*/ 21 w 32"/>
              <a:gd name="T41" fmla="*/ 26 h 44"/>
              <a:gd name="T42" fmla="*/ 20 w 32"/>
              <a:gd name="T43" fmla="*/ 30 h 44"/>
              <a:gd name="T44" fmla="*/ 9 w 32"/>
              <a:gd name="T45" fmla="*/ 38 h 44"/>
              <a:gd name="T46" fmla="*/ 15 w 32"/>
              <a:gd name="T47" fmla="*/ 33 h 44"/>
              <a:gd name="T48" fmla="*/ 21 w 32"/>
              <a:gd name="T49" fmla="*/ 38 h 44"/>
              <a:gd name="T50" fmla="*/ 15 w 32"/>
              <a:gd name="T51" fmla="*/ 44 h 44"/>
              <a:gd name="T52" fmla="*/ 9 w 32"/>
              <a:gd name="T53"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44">
                <a:moveTo>
                  <a:pt x="20" y="30"/>
                </a:moveTo>
                <a:cubicBezTo>
                  <a:pt x="18" y="30"/>
                  <a:pt x="18" y="30"/>
                  <a:pt x="18" y="30"/>
                </a:cubicBezTo>
                <a:cubicBezTo>
                  <a:pt x="13" y="30"/>
                  <a:pt x="9" y="30"/>
                  <a:pt x="9" y="30"/>
                </a:cubicBezTo>
                <a:cubicBezTo>
                  <a:pt x="9" y="29"/>
                  <a:pt x="9" y="27"/>
                  <a:pt x="9" y="25"/>
                </a:cubicBezTo>
                <a:cubicBezTo>
                  <a:pt x="9" y="25"/>
                  <a:pt x="9" y="25"/>
                  <a:pt x="10" y="24"/>
                </a:cubicBezTo>
                <a:cubicBezTo>
                  <a:pt x="10" y="23"/>
                  <a:pt x="11" y="22"/>
                  <a:pt x="12" y="21"/>
                </a:cubicBezTo>
                <a:cubicBezTo>
                  <a:pt x="12" y="20"/>
                  <a:pt x="14" y="18"/>
                  <a:pt x="17" y="16"/>
                </a:cubicBezTo>
                <a:cubicBezTo>
                  <a:pt x="19" y="14"/>
                  <a:pt x="20" y="13"/>
                  <a:pt x="20" y="12"/>
                </a:cubicBezTo>
                <a:cubicBezTo>
                  <a:pt x="20" y="11"/>
                  <a:pt x="20" y="10"/>
                  <a:pt x="19" y="10"/>
                </a:cubicBezTo>
                <a:cubicBezTo>
                  <a:pt x="18" y="9"/>
                  <a:pt x="17" y="9"/>
                  <a:pt x="16" y="9"/>
                </a:cubicBezTo>
                <a:cubicBezTo>
                  <a:pt x="15" y="9"/>
                  <a:pt x="13" y="9"/>
                  <a:pt x="12" y="10"/>
                </a:cubicBezTo>
                <a:cubicBezTo>
                  <a:pt x="11" y="11"/>
                  <a:pt x="11" y="13"/>
                  <a:pt x="11" y="15"/>
                </a:cubicBezTo>
                <a:cubicBezTo>
                  <a:pt x="8" y="15"/>
                  <a:pt x="8" y="15"/>
                  <a:pt x="8" y="15"/>
                </a:cubicBezTo>
                <a:cubicBezTo>
                  <a:pt x="3" y="14"/>
                  <a:pt x="0" y="10"/>
                  <a:pt x="1" y="6"/>
                </a:cubicBezTo>
                <a:cubicBezTo>
                  <a:pt x="1" y="6"/>
                  <a:pt x="1" y="6"/>
                  <a:pt x="4" y="3"/>
                </a:cubicBezTo>
                <a:cubicBezTo>
                  <a:pt x="6" y="1"/>
                  <a:pt x="11" y="0"/>
                  <a:pt x="16" y="0"/>
                </a:cubicBezTo>
                <a:cubicBezTo>
                  <a:pt x="20" y="0"/>
                  <a:pt x="24" y="0"/>
                  <a:pt x="27" y="2"/>
                </a:cubicBezTo>
                <a:cubicBezTo>
                  <a:pt x="30" y="5"/>
                  <a:pt x="32" y="8"/>
                  <a:pt x="32" y="12"/>
                </a:cubicBezTo>
                <a:cubicBezTo>
                  <a:pt x="32" y="14"/>
                  <a:pt x="32" y="15"/>
                  <a:pt x="31" y="17"/>
                </a:cubicBezTo>
                <a:cubicBezTo>
                  <a:pt x="30" y="18"/>
                  <a:pt x="28" y="20"/>
                  <a:pt x="25" y="23"/>
                </a:cubicBezTo>
                <a:cubicBezTo>
                  <a:pt x="23" y="24"/>
                  <a:pt x="22" y="25"/>
                  <a:pt x="21" y="26"/>
                </a:cubicBezTo>
                <a:cubicBezTo>
                  <a:pt x="21" y="27"/>
                  <a:pt x="20" y="29"/>
                  <a:pt x="20" y="30"/>
                </a:cubicBezTo>
                <a:close/>
                <a:moveTo>
                  <a:pt x="9" y="38"/>
                </a:moveTo>
                <a:cubicBezTo>
                  <a:pt x="9" y="35"/>
                  <a:pt x="11" y="33"/>
                  <a:pt x="15" y="33"/>
                </a:cubicBezTo>
                <a:cubicBezTo>
                  <a:pt x="18" y="33"/>
                  <a:pt x="21" y="35"/>
                  <a:pt x="21" y="38"/>
                </a:cubicBezTo>
                <a:cubicBezTo>
                  <a:pt x="21" y="41"/>
                  <a:pt x="18" y="44"/>
                  <a:pt x="15" y="44"/>
                </a:cubicBezTo>
                <a:cubicBezTo>
                  <a:pt x="11" y="44"/>
                  <a:pt x="9" y="41"/>
                  <a:pt x="9" y="3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10" name="Freeform 422"/>
          <p:cNvSpPr>
            <a:spLocks/>
          </p:cNvSpPr>
          <p:nvPr/>
        </p:nvSpPr>
        <p:spPr bwMode="auto">
          <a:xfrm>
            <a:off x="7058176" y="5777771"/>
            <a:ext cx="322289" cy="185503"/>
          </a:xfrm>
          <a:custGeom>
            <a:avLst/>
            <a:gdLst>
              <a:gd name="T0" fmla="*/ 44 w 68"/>
              <a:gd name="T1" fmla="*/ 39 h 39"/>
              <a:gd name="T2" fmla="*/ 58 w 68"/>
              <a:gd name="T3" fmla="*/ 30 h 39"/>
              <a:gd name="T4" fmla="*/ 66 w 68"/>
              <a:gd name="T5" fmla="*/ 9 h 39"/>
              <a:gd name="T6" fmla="*/ 59 w 68"/>
              <a:gd name="T7" fmla="*/ 0 h 39"/>
              <a:gd name="T8" fmla="*/ 44 w 68"/>
              <a:gd name="T9" fmla="*/ 0 h 39"/>
              <a:gd name="T10" fmla="*/ 24 w 68"/>
              <a:gd name="T11" fmla="*/ 0 h 39"/>
              <a:gd name="T12" fmla="*/ 8 w 68"/>
              <a:gd name="T13" fmla="*/ 0 h 39"/>
              <a:gd name="T14" fmla="*/ 2 w 68"/>
              <a:gd name="T15" fmla="*/ 9 h 39"/>
              <a:gd name="T16" fmla="*/ 10 w 68"/>
              <a:gd name="T17" fmla="*/ 30 h 39"/>
              <a:gd name="T18" fmla="*/ 24 w 68"/>
              <a:gd name="T19" fmla="*/ 39 h 39"/>
              <a:gd name="T20" fmla="*/ 44 w 68"/>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39">
                <a:moveTo>
                  <a:pt x="44" y="39"/>
                </a:moveTo>
                <a:cubicBezTo>
                  <a:pt x="49" y="39"/>
                  <a:pt x="56" y="35"/>
                  <a:pt x="58" y="30"/>
                </a:cubicBezTo>
                <a:cubicBezTo>
                  <a:pt x="66" y="9"/>
                  <a:pt x="66" y="9"/>
                  <a:pt x="66" y="9"/>
                </a:cubicBezTo>
                <a:cubicBezTo>
                  <a:pt x="68" y="4"/>
                  <a:pt x="65" y="0"/>
                  <a:pt x="59" y="0"/>
                </a:cubicBezTo>
                <a:cubicBezTo>
                  <a:pt x="44" y="0"/>
                  <a:pt x="44" y="0"/>
                  <a:pt x="44" y="0"/>
                </a:cubicBezTo>
                <a:cubicBezTo>
                  <a:pt x="38" y="0"/>
                  <a:pt x="29" y="0"/>
                  <a:pt x="24" y="0"/>
                </a:cubicBezTo>
                <a:cubicBezTo>
                  <a:pt x="8" y="0"/>
                  <a:pt x="8" y="0"/>
                  <a:pt x="8" y="0"/>
                </a:cubicBezTo>
                <a:cubicBezTo>
                  <a:pt x="3" y="0"/>
                  <a:pt x="0" y="4"/>
                  <a:pt x="2" y="9"/>
                </a:cubicBezTo>
                <a:cubicBezTo>
                  <a:pt x="10" y="30"/>
                  <a:pt x="10" y="30"/>
                  <a:pt x="10" y="30"/>
                </a:cubicBezTo>
                <a:cubicBezTo>
                  <a:pt x="12" y="35"/>
                  <a:pt x="18" y="39"/>
                  <a:pt x="24" y="39"/>
                </a:cubicBezTo>
                <a:lnTo>
                  <a:pt x="44" y="3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11" name="Oval 423"/>
          <p:cNvSpPr>
            <a:spLocks noChangeArrowheads="1"/>
          </p:cNvSpPr>
          <p:nvPr/>
        </p:nvSpPr>
        <p:spPr bwMode="auto">
          <a:xfrm>
            <a:off x="7114389" y="6015741"/>
            <a:ext cx="52466" cy="5246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12" name="Oval 424"/>
          <p:cNvSpPr>
            <a:spLocks noChangeArrowheads="1"/>
          </p:cNvSpPr>
          <p:nvPr/>
        </p:nvSpPr>
        <p:spPr bwMode="auto">
          <a:xfrm>
            <a:off x="7256796" y="6015741"/>
            <a:ext cx="56213" cy="5246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13" name="Freeform 425"/>
          <p:cNvSpPr>
            <a:spLocks/>
          </p:cNvSpPr>
          <p:nvPr/>
        </p:nvSpPr>
        <p:spPr bwMode="auto">
          <a:xfrm>
            <a:off x="6938255" y="5820869"/>
            <a:ext cx="385997" cy="185503"/>
          </a:xfrm>
          <a:custGeom>
            <a:avLst/>
            <a:gdLst>
              <a:gd name="T0" fmla="*/ 33 w 81"/>
              <a:gd name="T1" fmla="*/ 39 h 39"/>
              <a:gd name="T2" fmla="*/ 30 w 81"/>
              <a:gd name="T3" fmla="*/ 37 h 39"/>
              <a:gd name="T4" fmla="*/ 17 w 81"/>
              <a:gd name="T5" fmla="*/ 7 h 39"/>
              <a:gd name="T6" fmla="*/ 4 w 81"/>
              <a:gd name="T7" fmla="*/ 7 h 39"/>
              <a:gd name="T8" fmla="*/ 0 w 81"/>
              <a:gd name="T9" fmla="*/ 3 h 39"/>
              <a:gd name="T10" fmla="*/ 4 w 81"/>
              <a:gd name="T11" fmla="*/ 0 h 39"/>
              <a:gd name="T12" fmla="*/ 19 w 81"/>
              <a:gd name="T13" fmla="*/ 0 h 39"/>
              <a:gd name="T14" fmla="*/ 22 w 81"/>
              <a:gd name="T15" fmla="*/ 2 h 39"/>
              <a:gd name="T16" fmla="*/ 36 w 81"/>
              <a:gd name="T17" fmla="*/ 33 h 39"/>
              <a:gd name="T18" fmla="*/ 78 w 81"/>
              <a:gd name="T19" fmla="*/ 33 h 39"/>
              <a:gd name="T20" fmla="*/ 81 w 81"/>
              <a:gd name="T21" fmla="*/ 36 h 39"/>
              <a:gd name="T22" fmla="*/ 78 w 81"/>
              <a:gd name="T23" fmla="*/ 39 h 39"/>
              <a:gd name="T24" fmla="*/ 33 w 81"/>
              <a:gd name="T2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39">
                <a:moveTo>
                  <a:pt x="33" y="39"/>
                </a:moveTo>
                <a:cubicBezTo>
                  <a:pt x="30" y="37"/>
                  <a:pt x="30" y="37"/>
                  <a:pt x="30" y="37"/>
                </a:cubicBezTo>
                <a:cubicBezTo>
                  <a:pt x="17" y="7"/>
                  <a:pt x="17" y="7"/>
                  <a:pt x="17" y="7"/>
                </a:cubicBezTo>
                <a:cubicBezTo>
                  <a:pt x="4" y="7"/>
                  <a:pt x="4" y="7"/>
                  <a:pt x="4" y="7"/>
                </a:cubicBezTo>
                <a:cubicBezTo>
                  <a:pt x="2" y="7"/>
                  <a:pt x="0" y="5"/>
                  <a:pt x="0" y="3"/>
                </a:cubicBezTo>
                <a:cubicBezTo>
                  <a:pt x="0" y="2"/>
                  <a:pt x="2" y="0"/>
                  <a:pt x="4" y="0"/>
                </a:cubicBezTo>
                <a:cubicBezTo>
                  <a:pt x="19" y="0"/>
                  <a:pt x="19" y="0"/>
                  <a:pt x="19" y="0"/>
                </a:cubicBezTo>
                <a:cubicBezTo>
                  <a:pt x="22" y="2"/>
                  <a:pt x="22" y="2"/>
                  <a:pt x="22" y="2"/>
                </a:cubicBezTo>
                <a:cubicBezTo>
                  <a:pt x="36" y="33"/>
                  <a:pt x="36" y="33"/>
                  <a:pt x="36" y="33"/>
                </a:cubicBezTo>
                <a:cubicBezTo>
                  <a:pt x="78" y="33"/>
                  <a:pt x="78" y="33"/>
                  <a:pt x="78" y="33"/>
                </a:cubicBezTo>
                <a:cubicBezTo>
                  <a:pt x="80" y="33"/>
                  <a:pt x="81" y="34"/>
                  <a:pt x="81" y="36"/>
                </a:cubicBezTo>
                <a:cubicBezTo>
                  <a:pt x="81" y="38"/>
                  <a:pt x="80" y="39"/>
                  <a:pt x="78" y="39"/>
                </a:cubicBezTo>
                <a:lnTo>
                  <a:pt x="33" y="3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14" name="Freeform 426"/>
          <p:cNvSpPr>
            <a:spLocks noEditPoints="1"/>
          </p:cNvSpPr>
          <p:nvPr/>
        </p:nvSpPr>
        <p:spPr bwMode="auto">
          <a:xfrm>
            <a:off x="6445453" y="5740296"/>
            <a:ext cx="312920" cy="312919"/>
          </a:xfrm>
          <a:custGeom>
            <a:avLst/>
            <a:gdLst>
              <a:gd name="T0" fmla="*/ 33 w 66"/>
              <a:gd name="T1" fmla="*/ 21 h 66"/>
              <a:gd name="T2" fmla="*/ 33 w 66"/>
              <a:gd name="T3" fmla="*/ 21 h 66"/>
              <a:gd name="T4" fmla="*/ 38 w 66"/>
              <a:gd name="T5" fmla="*/ 19 h 66"/>
              <a:gd name="T6" fmla="*/ 40 w 66"/>
              <a:gd name="T7" fmla="*/ 14 h 66"/>
              <a:gd name="T8" fmla="*/ 38 w 66"/>
              <a:gd name="T9" fmla="*/ 9 h 66"/>
              <a:gd name="T10" fmla="*/ 33 w 66"/>
              <a:gd name="T11" fmla="*/ 6 h 66"/>
              <a:gd name="T12" fmla="*/ 28 w 66"/>
              <a:gd name="T13" fmla="*/ 9 h 66"/>
              <a:gd name="T14" fmla="*/ 29 w 66"/>
              <a:gd name="T15" fmla="*/ 10 h 66"/>
              <a:gd name="T16" fmla="*/ 28 w 66"/>
              <a:gd name="T17" fmla="*/ 9 h 66"/>
              <a:gd name="T18" fmla="*/ 25 w 66"/>
              <a:gd name="T19" fmla="*/ 14 h 66"/>
              <a:gd name="T20" fmla="*/ 28 w 66"/>
              <a:gd name="T21" fmla="*/ 19 h 66"/>
              <a:gd name="T22" fmla="*/ 33 w 66"/>
              <a:gd name="T23" fmla="*/ 21 h 66"/>
              <a:gd name="T24" fmla="*/ 40 w 66"/>
              <a:gd name="T25" fmla="*/ 53 h 66"/>
              <a:gd name="T26" fmla="*/ 40 w 66"/>
              <a:gd name="T27" fmla="*/ 53 h 66"/>
              <a:gd name="T28" fmla="*/ 40 w 66"/>
              <a:gd name="T29" fmla="*/ 53 h 66"/>
              <a:gd name="T30" fmla="*/ 40 w 66"/>
              <a:gd name="T31" fmla="*/ 50 h 66"/>
              <a:gd name="T32" fmla="*/ 40 w 66"/>
              <a:gd name="T33" fmla="*/ 22 h 66"/>
              <a:gd name="T34" fmla="*/ 22 w 66"/>
              <a:gd name="T35" fmla="*/ 22 h 66"/>
              <a:gd name="T36" fmla="*/ 22 w 66"/>
              <a:gd name="T37" fmla="*/ 28 h 66"/>
              <a:gd name="T38" fmla="*/ 24 w 66"/>
              <a:gd name="T39" fmla="*/ 28 h 66"/>
              <a:gd name="T40" fmla="*/ 25 w 66"/>
              <a:gd name="T41" fmla="*/ 28 h 66"/>
              <a:gd name="T42" fmla="*/ 26 w 66"/>
              <a:gd name="T43" fmla="*/ 28 h 66"/>
              <a:gd name="T44" fmla="*/ 26 w 66"/>
              <a:gd name="T45" fmla="*/ 28 h 66"/>
              <a:gd name="T46" fmla="*/ 26 w 66"/>
              <a:gd name="T47" fmla="*/ 31 h 66"/>
              <a:gd name="T48" fmla="*/ 26 w 66"/>
              <a:gd name="T49" fmla="*/ 50 h 66"/>
              <a:gd name="T50" fmla="*/ 26 w 66"/>
              <a:gd name="T51" fmla="*/ 53 h 66"/>
              <a:gd name="T52" fmla="*/ 26 w 66"/>
              <a:gd name="T53" fmla="*/ 53 h 66"/>
              <a:gd name="T54" fmla="*/ 24 w 66"/>
              <a:gd name="T55" fmla="*/ 54 h 66"/>
              <a:gd name="T56" fmla="*/ 22 w 66"/>
              <a:gd name="T57" fmla="*/ 54 h 66"/>
              <a:gd name="T58" fmla="*/ 22 w 66"/>
              <a:gd name="T59" fmla="*/ 59 h 66"/>
              <a:gd name="T60" fmla="*/ 44 w 66"/>
              <a:gd name="T61" fmla="*/ 59 h 66"/>
              <a:gd name="T62" fmla="*/ 44 w 66"/>
              <a:gd name="T63" fmla="*/ 57 h 66"/>
              <a:gd name="T64" fmla="*/ 44 w 66"/>
              <a:gd name="T65" fmla="*/ 56 h 66"/>
              <a:gd name="T66" fmla="*/ 44 w 66"/>
              <a:gd name="T67" fmla="*/ 54 h 66"/>
              <a:gd name="T68" fmla="*/ 42 w 66"/>
              <a:gd name="T69" fmla="*/ 54 h 66"/>
              <a:gd name="T70" fmla="*/ 40 w 66"/>
              <a:gd name="T71" fmla="*/ 53 h 66"/>
              <a:gd name="T72" fmla="*/ 33 w 66"/>
              <a:gd name="T73" fmla="*/ 0 h 66"/>
              <a:gd name="T74" fmla="*/ 0 w 66"/>
              <a:gd name="T75" fmla="*/ 33 h 66"/>
              <a:gd name="T76" fmla="*/ 33 w 66"/>
              <a:gd name="T77" fmla="*/ 66 h 66"/>
              <a:gd name="T78" fmla="*/ 66 w 66"/>
              <a:gd name="T79" fmla="*/ 33 h 66"/>
              <a:gd name="T80" fmla="*/ 33 w 66"/>
              <a:gd name="T81" fmla="*/ 0 h 66"/>
              <a:gd name="T82" fmla="*/ 33 w 66"/>
              <a:gd name="T83" fmla="*/ 62 h 66"/>
              <a:gd name="T84" fmla="*/ 4 w 66"/>
              <a:gd name="T85" fmla="*/ 33 h 66"/>
              <a:gd name="T86" fmla="*/ 33 w 66"/>
              <a:gd name="T87" fmla="*/ 4 h 66"/>
              <a:gd name="T88" fmla="*/ 62 w 66"/>
              <a:gd name="T89" fmla="*/ 33 h 66"/>
              <a:gd name="T90" fmla="*/ 33 w 66"/>
              <a:gd name="T91"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 h="66">
                <a:moveTo>
                  <a:pt x="33" y="21"/>
                </a:moveTo>
                <a:cubicBezTo>
                  <a:pt x="33" y="21"/>
                  <a:pt x="33" y="21"/>
                  <a:pt x="33" y="21"/>
                </a:cubicBezTo>
                <a:cubicBezTo>
                  <a:pt x="35" y="21"/>
                  <a:pt x="37" y="21"/>
                  <a:pt x="38" y="19"/>
                </a:cubicBezTo>
                <a:cubicBezTo>
                  <a:pt x="40" y="18"/>
                  <a:pt x="40" y="16"/>
                  <a:pt x="40" y="14"/>
                </a:cubicBezTo>
                <a:cubicBezTo>
                  <a:pt x="40" y="12"/>
                  <a:pt x="40" y="10"/>
                  <a:pt x="38" y="9"/>
                </a:cubicBezTo>
                <a:cubicBezTo>
                  <a:pt x="37" y="7"/>
                  <a:pt x="35" y="6"/>
                  <a:pt x="33" y="6"/>
                </a:cubicBezTo>
                <a:cubicBezTo>
                  <a:pt x="31" y="6"/>
                  <a:pt x="29" y="7"/>
                  <a:pt x="28" y="9"/>
                </a:cubicBezTo>
                <a:cubicBezTo>
                  <a:pt x="29" y="10"/>
                  <a:pt x="29" y="10"/>
                  <a:pt x="29" y="10"/>
                </a:cubicBezTo>
                <a:cubicBezTo>
                  <a:pt x="28" y="9"/>
                  <a:pt x="28" y="9"/>
                  <a:pt x="28" y="9"/>
                </a:cubicBezTo>
                <a:cubicBezTo>
                  <a:pt x="26" y="10"/>
                  <a:pt x="25" y="12"/>
                  <a:pt x="25" y="14"/>
                </a:cubicBezTo>
                <a:cubicBezTo>
                  <a:pt x="25" y="16"/>
                  <a:pt x="26" y="18"/>
                  <a:pt x="28" y="19"/>
                </a:cubicBezTo>
                <a:cubicBezTo>
                  <a:pt x="29" y="21"/>
                  <a:pt x="31" y="21"/>
                  <a:pt x="33" y="21"/>
                </a:cubicBezTo>
                <a:close/>
                <a:moveTo>
                  <a:pt x="40" y="53"/>
                </a:moveTo>
                <a:cubicBezTo>
                  <a:pt x="40" y="53"/>
                  <a:pt x="40" y="53"/>
                  <a:pt x="40" y="53"/>
                </a:cubicBezTo>
                <a:cubicBezTo>
                  <a:pt x="40" y="53"/>
                  <a:pt x="40" y="53"/>
                  <a:pt x="40" y="53"/>
                </a:cubicBezTo>
                <a:cubicBezTo>
                  <a:pt x="40" y="53"/>
                  <a:pt x="40" y="52"/>
                  <a:pt x="40" y="50"/>
                </a:cubicBezTo>
                <a:cubicBezTo>
                  <a:pt x="40" y="22"/>
                  <a:pt x="40" y="22"/>
                  <a:pt x="40" y="22"/>
                </a:cubicBezTo>
                <a:cubicBezTo>
                  <a:pt x="22" y="22"/>
                  <a:pt x="22" y="22"/>
                  <a:pt x="22" y="22"/>
                </a:cubicBezTo>
                <a:cubicBezTo>
                  <a:pt x="22" y="28"/>
                  <a:pt x="22" y="28"/>
                  <a:pt x="22" y="28"/>
                </a:cubicBezTo>
                <a:cubicBezTo>
                  <a:pt x="24" y="28"/>
                  <a:pt x="24" y="28"/>
                  <a:pt x="24" y="28"/>
                </a:cubicBezTo>
                <a:cubicBezTo>
                  <a:pt x="25" y="28"/>
                  <a:pt x="25" y="28"/>
                  <a:pt x="25" y="28"/>
                </a:cubicBezTo>
                <a:cubicBezTo>
                  <a:pt x="26" y="28"/>
                  <a:pt x="26" y="28"/>
                  <a:pt x="26" y="28"/>
                </a:cubicBezTo>
                <a:cubicBezTo>
                  <a:pt x="26" y="28"/>
                  <a:pt x="26" y="28"/>
                  <a:pt x="26" y="28"/>
                </a:cubicBezTo>
                <a:cubicBezTo>
                  <a:pt x="26" y="28"/>
                  <a:pt x="26" y="30"/>
                  <a:pt x="26" y="31"/>
                </a:cubicBezTo>
                <a:cubicBezTo>
                  <a:pt x="26" y="50"/>
                  <a:pt x="26" y="50"/>
                  <a:pt x="26" y="50"/>
                </a:cubicBezTo>
                <a:cubicBezTo>
                  <a:pt x="26" y="51"/>
                  <a:pt x="26" y="52"/>
                  <a:pt x="26" y="53"/>
                </a:cubicBezTo>
                <a:cubicBezTo>
                  <a:pt x="26" y="53"/>
                  <a:pt x="26" y="53"/>
                  <a:pt x="26" y="53"/>
                </a:cubicBezTo>
                <a:cubicBezTo>
                  <a:pt x="25" y="53"/>
                  <a:pt x="25" y="54"/>
                  <a:pt x="24" y="54"/>
                </a:cubicBezTo>
                <a:cubicBezTo>
                  <a:pt x="22" y="54"/>
                  <a:pt x="22" y="54"/>
                  <a:pt x="22" y="54"/>
                </a:cubicBezTo>
                <a:cubicBezTo>
                  <a:pt x="22" y="59"/>
                  <a:pt x="22" y="59"/>
                  <a:pt x="22" y="59"/>
                </a:cubicBezTo>
                <a:cubicBezTo>
                  <a:pt x="44" y="59"/>
                  <a:pt x="44" y="59"/>
                  <a:pt x="44" y="59"/>
                </a:cubicBezTo>
                <a:cubicBezTo>
                  <a:pt x="44" y="57"/>
                  <a:pt x="44" y="57"/>
                  <a:pt x="44" y="57"/>
                </a:cubicBezTo>
                <a:cubicBezTo>
                  <a:pt x="44" y="56"/>
                  <a:pt x="44" y="56"/>
                  <a:pt x="44" y="56"/>
                </a:cubicBezTo>
                <a:cubicBezTo>
                  <a:pt x="44" y="54"/>
                  <a:pt x="44" y="54"/>
                  <a:pt x="44" y="54"/>
                </a:cubicBezTo>
                <a:cubicBezTo>
                  <a:pt x="42" y="54"/>
                  <a:pt x="42" y="54"/>
                  <a:pt x="42" y="54"/>
                </a:cubicBezTo>
                <a:cubicBezTo>
                  <a:pt x="41" y="54"/>
                  <a:pt x="41" y="54"/>
                  <a:pt x="40" y="53"/>
                </a:cubicBezTo>
                <a:close/>
                <a:moveTo>
                  <a:pt x="33" y="0"/>
                </a:moveTo>
                <a:cubicBezTo>
                  <a:pt x="15" y="0"/>
                  <a:pt x="0" y="15"/>
                  <a:pt x="0" y="33"/>
                </a:cubicBezTo>
                <a:cubicBezTo>
                  <a:pt x="0" y="51"/>
                  <a:pt x="15" y="66"/>
                  <a:pt x="33" y="66"/>
                </a:cubicBezTo>
                <a:cubicBezTo>
                  <a:pt x="51" y="66"/>
                  <a:pt x="66" y="51"/>
                  <a:pt x="66" y="33"/>
                </a:cubicBezTo>
                <a:cubicBezTo>
                  <a:pt x="66" y="15"/>
                  <a:pt x="51" y="0"/>
                  <a:pt x="33" y="0"/>
                </a:cubicBezTo>
                <a:close/>
                <a:moveTo>
                  <a:pt x="33" y="62"/>
                </a:moveTo>
                <a:cubicBezTo>
                  <a:pt x="17" y="62"/>
                  <a:pt x="4" y="49"/>
                  <a:pt x="4" y="33"/>
                </a:cubicBezTo>
                <a:cubicBezTo>
                  <a:pt x="4" y="17"/>
                  <a:pt x="17" y="4"/>
                  <a:pt x="33" y="4"/>
                </a:cubicBezTo>
                <a:cubicBezTo>
                  <a:pt x="49" y="4"/>
                  <a:pt x="62" y="17"/>
                  <a:pt x="62" y="33"/>
                </a:cubicBezTo>
                <a:cubicBezTo>
                  <a:pt x="62" y="49"/>
                  <a:pt x="49" y="62"/>
                  <a:pt x="33" y="6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15" name="Oval 427"/>
          <p:cNvSpPr>
            <a:spLocks noChangeArrowheads="1"/>
          </p:cNvSpPr>
          <p:nvPr/>
        </p:nvSpPr>
        <p:spPr bwMode="auto">
          <a:xfrm>
            <a:off x="7597822" y="6019488"/>
            <a:ext cx="58087" cy="5808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16" name="Oval 428"/>
          <p:cNvSpPr>
            <a:spLocks noChangeArrowheads="1"/>
          </p:cNvSpPr>
          <p:nvPr/>
        </p:nvSpPr>
        <p:spPr bwMode="auto">
          <a:xfrm>
            <a:off x="7745849" y="6019488"/>
            <a:ext cx="56213" cy="5808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17" name="Freeform 429"/>
          <p:cNvSpPr>
            <a:spLocks/>
          </p:cNvSpPr>
          <p:nvPr/>
        </p:nvSpPr>
        <p:spPr bwMode="auto">
          <a:xfrm>
            <a:off x="7427308" y="5830237"/>
            <a:ext cx="385997" cy="185503"/>
          </a:xfrm>
          <a:custGeom>
            <a:avLst/>
            <a:gdLst>
              <a:gd name="T0" fmla="*/ 33 w 81"/>
              <a:gd name="T1" fmla="*/ 39 h 39"/>
              <a:gd name="T2" fmla="*/ 30 w 81"/>
              <a:gd name="T3" fmla="*/ 37 h 39"/>
              <a:gd name="T4" fmla="*/ 17 w 81"/>
              <a:gd name="T5" fmla="*/ 6 h 39"/>
              <a:gd name="T6" fmla="*/ 3 w 81"/>
              <a:gd name="T7" fmla="*/ 6 h 39"/>
              <a:gd name="T8" fmla="*/ 0 w 81"/>
              <a:gd name="T9" fmla="*/ 3 h 39"/>
              <a:gd name="T10" fmla="*/ 3 w 81"/>
              <a:gd name="T11" fmla="*/ 0 h 39"/>
              <a:gd name="T12" fmla="*/ 19 w 81"/>
              <a:gd name="T13" fmla="*/ 0 h 39"/>
              <a:gd name="T14" fmla="*/ 22 w 81"/>
              <a:gd name="T15" fmla="*/ 2 h 39"/>
              <a:gd name="T16" fmla="*/ 35 w 81"/>
              <a:gd name="T17" fmla="*/ 32 h 39"/>
              <a:gd name="T18" fmla="*/ 78 w 81"/>
              <a:gd name="T19" fmla="*/ 32 h 39"/>
              <a:gd name="T20" fmla="*/ 81 w 81"/>
              <a:gd name="T21" fmla="*/ 36 h 39"/>
              <a:gd name="T22" fmla="*/ 78 w 81"/>
              <a:gd name="T23" fmla="*/ 39 h 39"/>
              <a:gd name="T24" fmla="*/ 33 w 81"/>
              <a:gd name="T2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39">
                <a:moveTo>
                  <a:pt x="33" y="39"/>
                </a:moveTo>
                <a:cubicBezTo>
                  <a:pt x="30" y="37"/>
                  <a:pt x="30" y="37"/>
                  <a:pt x="30" y="37"/>
                </a:cubicBezTo>
                <a:cubicBezTo>
                  <a:pt x="17" y="6"/>
                  <a:pt x="17" y="6"/>
                  <a:pt x="17" y="6"/>
                </a:cubicBezTo>
                <a:cubicBezTo>
                  <a:pt x="3" y="6"/>
                  <a:pt x="3" y="6"/>
                  <a:pt x="3" y="6"/>
                </a:cubicBezTo>
                <a:cubicBezTo>
                  <a:pt x="2" y="6"/>
                  <a:pt x="0" y="5"/>
                  <a:pt x="0" y="3"/>
                </a:cubicBezTo>
                <a:cubicBezTo>
                  <a:pt x="0" y="1"/>
                  <a:pt x="2" y="0"/>
                  <a:pt x="3" y="0"/>
                </a:cubicBezTo>
                <a:cubicBezTo>
                  <a:pt x="19" y="0"/>
                  <a:pt x="19" y="0"/>
                  <a:pt x="19" y="0"/>
                </a:cubicBezTo>
                <a:cubicBezTo>
                  <a:pt x="22" y="2"/>
                  <a:pt x="22" y="2"/>
                  <a:pt x="22" y="2"/>
                </a:cubicBezTo>
                <a:cubicBezTo>
                  <a:pt x="35" y="32"/>
                  <a:pt x="35" y="32"/>
                  <a:pt x="35" y="32"/>
                </a:cubicBezTo>
                <a:cubicBezTo>
                  <a:pt x="78" y="32"/>
                  <a:pt x="78" y="32"/>
                  <a:pt x="78" y="32"/>
                </a:cubicBezTo>
                <a:cubicBezTo>
                  <a:pt x="80" y="32"/>
                  <a:pt x="81" y="34"/>
                  <a:pt x="81" y="36"/>
                </a:cubicBezTo>
                <a:cubicBezTo>
                  <a:pt x="81" y="38"/>
                  <a:pt x="80" y="39"/>
                  <a:pt x="78" y="39"/>
                </a:cubicBezTo>
                <a:lnTo>
                  <a:pt x="33" y="3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18" name="Freeform 430"/>
          <p:cNvSpPr>
            <a:spLocks/>
          </p:cNvSpPr>
          <p:nvPr/>
        </p:nvSpPr>
        <p:spPr bwMode="auto">
          <a:xfrm>
            <a:off x="7547230" y="5787141"/>
            <a:ext cx="322289" cy="179882"/>
          </a:xfrm>
          <a:custGeom>
            <a:avLst/>
            <a:gdLst>
              <a:gd name="T0" fmla="*/ 45 w 68"/>
              <a:gd name="T1" fmla="*/ 20 h 38"/>
              <a:gd name="T2" fmla="*/ 58 w 68"/>
              <a:gd name="T3" fmla="*/ 8 h 38"/>
              <a:gd name="T4" fmla="*/ 65 w 68"/>
              <a:gd name="T5" fmla="*/ 10 h 38"/>
              <a:gd name="T6" fmla="*/ 66 w 68"/>
              <a:gd name="T7" fmla="*/ 9 h 38"/>
              <a:gd name="T8" fmla="*/ 59 w 68"/>
              <a:gd name="T9" fmla="*/ 0 h 38"/>
              <a:gd name="T10" fmla="*/ 44 w 68"/>
              <a:gd name="T11" fmla="*/ 0 h 38"/>
              <a:gd name="T12" fmla="*/ 24 w 68"/>
              <a:gd name="T13" fmla="*/ 0 h 38"/>
              <a:gd name="T14" fmla="*/ 8 w 68"/>
              <a:gd name="T15" fmla="*/ 0 h 38"/>
              <a:gd name="T16" fmla="*/ 2 w 68"/>
              <a:gd name="T17" fmla="*/ 9 h 38"/>
              <a:gd name="T18" fmla="*/ 10 w 68"/>
              <a:gd name="T19" fmla="*/ 29 h 38"/>
              <a:gd name="T20" fmla="*/ 24 w 68"/>
              <a:gd name="T21" fmla="*/ 38 h 38"/>
              <a:gd name="T22" fmla="*/ 44 w 68"/>
              <a:gd name="T23" fmla="*/ 38 h 38"/>
              <a:gd name="T24" fmla="*/ 56 w 68"/>
              <a:gd name="T25" fmla="*/ 32 h 38"/>
              <a:gd name="T26" fmla="*/ 45 w 68"/>
              <a:gd name="T2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38">
                <a:moveTo>
                  <a:pt x="45" y="20"/>
                </a:moveTo>
                <a:cubicBezTo>
                  <a:pt x="45" y="13"/>
                  <a:pt x="51" y="8"/>
                  <a:pt x="58" y="8"/>
                </a:cubicBezTo>
                <a:cubicBezTo>
                  <a:pt x="60" y="8"/>
                  <a:pt x="63" y="9"/>
                  <a:pt x="65" y="10"/>
                </a:cubicBezTo>
                <a:cubicBezTo>
                  <a:pt x="66" y="9"/>
                  <a:pt x="66" y="9"/>
                  <a:pt x="66" y="9"/>
                </a:cubicBezTo>
                <a:cubicBezTo>
                  <a:pt x="68" y="4"/>
                  <a:pt x="65" y="0"/>
                  <a:pt x="59" y="0"/>
                </a:cubicBezTo>
                <a:cubicBezTo>
                  <a:pt x="44" y="0"/>
                  <a:pt x="44" y="0"/>
                  <a:pt x="44" y="0"/>
                </a:cubicBezTo>
                <a:cubicBezTo>
                  <a:pt x="38" y="0"/>
                  <a:pt x="29" y="0"/>
                  <a:pt x="24" y="0"/>
                </a:cubicBezTo>
                <a:cubicBezTo>
                  <a:pt x="8" y="0"/>
                  <a:pt x="8" y="0"/>
                  <a:pt x="8" y="0"/>
                </a:cubicBezTo>
                <a:cubicBezTo>
                  <a:pt x="3" y="0"/>
                  <a:pt x="0" y="4"/>
                  <a:pt x="2" y="9"/>
                </a:cubicBezTo>
                <a:cubicBezTo>
                  <a:pt x="10" y="29"/>
                  <a:pt x="10" y="29"/>
                  <a:pt x="10" y="29"/>
                </a:cubicBezTo>
                <a:cubicBezTo>
                  <a:pt x="12" y="34"/>
                  <a:pt x="18" y="38"/>
                  <a:pt x="24" y="38"/>
                </a:cubicBezTo>
                <a:cubicBezTo>
                  <a:pt x="44" y="38"/>
                  <a:pt x="44" y="38"/>
                  <a:pt x="44" y="38"/>
                </a:cubicBezTo>
                <a:cubicBezTo>
                  <a:pt x="48" y="38"/>
                  <a:pt x="53" y="36"/>
                  <a:pt x="56" y="32"/>
                </a:cubicBezTo>
                <a:cubicBezTo>
                  <a:pt x="50" y="31"/>
                  <a:pt x="45" y="26"/>
                  <a:pt x="45" y="2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19" name="Freeform 431"/>
          <p:cNvSpPr>
            <a:spLocks noEditPoints="1"/>
          </p:cNvSpPr>
          <p:nvPr/>
        </p:nvSpPr>
        <p:spPr bwMode="auto">
          <a:xfrm>
            <a:off x="7770209" y="5835859"/>
            <a:ext cx="99310" cy="99309"/>
          </a:xfrm>
          <a:custGeom>
            <a:avLst/>
            <a:gdLst>
              <a:gd name="T0" fmla="*/ 17 w 21"/>
              <a:gd name="T1" fmla="*/ 2 h 21"/>
              <a:gd name="T2" fmla="*/ 11 w 21"/>
              <a:gd name="T3" fmla="*/ 0 h 21"/>
              <a:gd name="T4" fmla="*/ 0 w 21"/>
              <a:gd name="T5" fmla="*/ 10 h 21"/>
              <a:gd name="T6" fmla="*/ 10 w 21"/>
              <a:gd name="T7" fmla="*/ 20 h 21"/>
              <a:gd name="T8" fmla="*/ 11 w 21"/>
              <a:gd name="T9" fmla="*/ 21 h 21"/>
              <a:gd name="T10" fmla="*/ 21 w 21"/>
              <a:gd name="T11" fmla="*/ 10 h 21"/>
              <a:gd name="T12" fmla="*/ 17 w 21"/>
              <a:gd name="T13" fmla="*/ 2 h 21"/>
              <a:gd name="T14" fmla="*/ 14 w 21"/>
              <a:gd name="T15" fmla="*/ 11 h 21"/>
              <a:gd name="T16" fmla="*/ 17 w 21"/>
              <a:gd name="T17" fmla="*/ 15 h 21"/>
              <a:gd name="T18" fmla="*/ 17 w 21"/>
              <a:gd name="T19" fmla="*/ 17 h 21"/>
              <a:gd name="T20" fmla="*/ 16 w 21"/>
              <a:gd name="T21" fmla="*/ 17 h 21"/>
              <a:gd name="T22" fmla="*/ 15 w 21"/>
              <a:gd name="T23" fmla="*/ 17 h 21"/>
              <a:gd name="T24" fmla="*/ 13 w 21"/>
              <a:gd name="T25" fmla="*/ 14 h 21"/>
              <a:gd name="T26" fmla="*/ 11 w 21"/>
              <a:gd name="T27" fmla="*/ 12 h 21"/>
              <a:gd name="T28" fmla="*/ 6 w 21"/>
              <a:gd name="T29" fmla="*/ 17 h 21"/>
              <a:gd name="T30" fmla="*/ 5 w 21"/>
              <a:gd name="T31" fmla="*/ 17 h 21"/>
              <a:gd name="T32" fmla="*/ 4 w 21"/>
              <a:gd name="T33" fmla="*/ 17 h 21"/>
              <a:gd name="T34" fmla="*/ 4 w 21"/>
              <a:gd name="T35" fmla="*/ 15 h 21"/>
              <a:gd name="T36" fmla="*/ 9 w 21"/>
              <a:gd name="T37" fmla="*/ 10 h 21"/>
              <a:gd name="T38" fmla="*/ 4 w 21"/>
              <a:gd name="T39" fmla="*/ 6 h 21"/>
              <a:gd name="T40" fmla="*/ 4 w 21"/>
              <a:gd name="T41" fmla="*/ 4 h 21"/>
              <a:gd name="T42" fmla="*/ 6 w 21"/>
              <a:gd name="T43" fmla="*/ 4 h 21"/>
              <a:gd name="T44" fmla="*/ 11 w 21"/>
              <a:gd name="T45" fmla="*/ 8 h 21"/>
              <a:gd name="T46" fmla="*/ 15 w 21"/>
              <a:gd name="T47" fmla="*/ 4 h 21"/>
              <a:gd name="T48" fmla="*/ 17 w 21"/>
              <a:gd name="T49" fmla="*/ 3 h 21"/>
              <a:gd name="T50" fmla="*/ 17 w 21"/>
              <a:gd name="T51" fmla="*/ 4 h 21"/>
              <a:gd name="T52" fmla="*/ 17 w 21"/>
              <a:gd name="T53" fmla="*/ 6 h 21"/>
              <a:gd name="T54" fmla="*/ 15 w 21"/>
              <a:gd name="T55" fmla="*/ 8 h 21"/>
              <a:gd name="T56" fmla="*/ 13 w 21"/>
              <a:gd name="T57" fmla="*/ 10 h 21"/>
              <a:gd name="T58" fmla="*/ 14 w 21"/>
              <a:gd name="T5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7" y="2"/>
                </a:moveTo>
                <a:cubicBezTo>
                  <a:pt x="15" y="1"/>
                  <a:pt x="13" y="0"/>
                  <a:pt x="11" y="0"/>
                </a:cubicBezTo>
                <a:cubicBezTo>
                  <a:pt x="5" y="0"/>
                  <a:pt x="0" y="5"/>
                  <a:pt x="0" y="10"/>
                </a:cubicBezTo>
                <a:cubicBezTo>
                  <a:pt x="0" y="16"/>
                  <a:pt x="5" y="20"/>
                  <a:pt x="10" y="20"/>
                </a:cubicBezTo>
                <a:cubicBezTo>
                  <a:pt x="11" y="21"/>
                  <a:pt x="11" y="21"/>
                  <a:pt x="11" y="21"/>
                </a:cubicBezTo>
                <a:cubicBezTo>
                  <a:pt x="16" y="20"/>
                  <a:pt x="21" y="16"/>
                  <a:pt x="21" y="10"/>
                </a:cubicBezTo>
                <a:cubicBezTo>
                  <a:pt x="21" y="7"/>
                  <a:pt x="20" y="4"/>
                  <a:pt x="17" y="2"/>
                </a:cubicBezTo>
                <a:close/>
                <a:moveTo>
                  <a:pt x="14" y="11"/>
                </a:moveTo>
                <a:cubicBezTo>
                  <a:pt x="17" y="15"/>
                  <a:pt x="17" y="15"/>
                  <a:pt x="17" y="15"/>
                </a:cubicBezTo>
                <a:cubicBezTo>
                  <a:pt x="18" y="15"/>
                  <a:pt x="18" y="16"/>
                  <a:pt x="17" y="17"/>
                </a:cubicBezTo>
                <a:cubicBezTo>
                  <a:pt x="17" y="17"/>
                  <a:pt x="17" y="17"/>
                  <a:pt x="16" y="17"/>
                </a:cubicBezTo>
                <a:cubicBezTo>
                  <a:pt x="16" y="17"/>
                  <a:pt x="15" y="17"/>
                  <a:pt x="15" y="17"/>
                </a:cubicBezTo>
                <a:cubicBezTo>
                  <a:pt x="13" y="14"/>
                  <a:pt x="13" y="14"/>
                  <a:pt x="13" y="14"/>
                </a:cubicBezTo>
                <a:cubicBezTo>
                  <a:pt x="11" y="12"/>
                  <a:pt x="11" y="12"/>
                  <a:pt x="11" y="12"/>
                </a:cubicBezTo>
                <a:cubicBezTo>
                  <a:pt x="6" y="17"/>
                  <a:pt x="6" y="17"/>
                  <a:pt x="6" y="17"/>
                </a:cubicBezTo>
                <a:cubicBezTo>
                  <a:pt x="6" y="17"/>
                  <a:pt x="5" y="17"/>
                  <a:pt x="5" y="17"/>
                </a:cubicBezTo>
                <a:cubicBezTo>
                  <a:pt x="5" y="17"/>
                  <a:pt x="4" y="17"/>
                  <a:pt x="4" y="17"/>
                </a:cubicBezTo>
                <a:cubicBezTo>
                  <a:pt x="3" y="16"/>
                  <a:pt x="3" y="15"/>
                  <a:pt x="4" y="15"/>
                </a:cubicBezTo>
                <a:cubicBezTo>
                  <a:pt x="9" y="10"/>
                  <a:pt x="9" y="10"/>
                  <a:pt x="9" y="10"/>
                </a:cubicBezTo>
                <a:cubicBezTo>
                  <a:pt x="4" y="6"/>
                  <a:pt x="4" y="6"/>
                  <a:pt x="4" y="6"/>
                </a:cubicBezTo>
                <a:cubicBezTo>
                  <a:pt x="3" y="5"/>
                  <a:pt x="3" y="4"/>
                  <a:pt x="4" y="4"/>
                </a:cubicBezTo>
                <a:cubicBezTo>
                  <a:pt x="5" y="3"/>
                  <a:pt x="6" y="3"/>
                  <a:pt x="6" y="4"/>
                </a:cubicBezTo>
                <a:cubicBezTo>
                  <a:pt x="11" y="8"/>
                  <a:pt x="11" y="8"/>
                  <a:pt x="11" y="8"/>
                </a:cubicBezTo>
                <a:cubicBezTo>
                  <a:pt x="15" y="4"/>
                  <a:pt x="15" y="4"/>
                  <a:pt x="15" y="4"/>
                </a:cubicBezTo>
                <a:cubicBezTo>
                  <a:pt x="16" y="3"/>
                  <a:pt x="16" y="3"/>
                  <a:pt x="17" y="3"/>
                </a:cubicBezTo>
                <a:cubicBezTo>
                  <a:pt x="17" y="4"/>
                  <a:pt x="17" y="4"/>
                  <a:pt x="17" y="4"/>
                </a:cubicBezTo>
                <a:cubicBezTo>
                  <a:pt x="18" y="4"/>
                  <a:pt x="18" y="5"/>
                  <a:pt x="17" y="6"/>
                </a:cubicBezTo>
                <a:cubicBezTo>
                  <a:pt x="15" y="8"/>
                  <a:pt x="15" y="8"/>
                  <a:pt x="15" y="8"/>
                </a:cubicBezTo>
                <a:cubicBezTo>
                  <a:pt x="13" y="10"/>
                  <a:pt x="13" y="10"/>
                  <a:pt x="13" y="10"/>
                </a:cubicBezTo>
                <a:lnTo>
                  <a:pt x="14" y="1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20" name="Freeform 432"/>
          <p:cNvSpPr>
            <a:spLocks noEditPoints="1"/>
          </p:cNvSpPr>
          <p:nvPr/>
        </p:nvSpPr>
        <p:spPr bwMode="auto">
          <a:xfrm>
            <a:off x="8139341" y="5744043"/>
            <a:ext cx="110553" cy="337279"/>
          </a:xfrm>
          <a:custGeom>
            <a:avLst/>
            <a:gdLst>
              <a:gd name="T0" fmla="*/ 20 w 23"/>
              <a:gd name="T1" fmla="*/ 0 h 71"/>
              <a:gd name="T2" fmla="*/ 4 w 23"/>
              <a:gd name="T3" fmla="*/ 0 h 71"/>
              <a:gd name="T4" fmla="*/ 0 w 23"/>
              <a:gd name="T5" fmla="*/ 1 h 71"/>
              <a:gd name="T6" fmla="*/ 0 w 23"/>
              <a:gd name="T7" fmla="*/ 70 h 71"/>
              <a:gd name="T8" fmla="*/ 4 w 23"/>
              <a:gd name="T9" fmla="*/ 71 h 71"/>
              <a:gd name="T10" fmla="*/ 20 w 23"/>
              <a:gd name="T11" fmla="*/ 71 h 71"/>
              <a:gd name="T12" fmla="*/ 23 w 23"/>
              <a:gd name="T13" fmla="*/ 70 h 71"/>
              <a:gd name="T14" fmla="*/ 23 w 23"/>
              <a:gd name="T15" fmla="*/ 1 h 71"/>
              <a:gd name="T16" fmla="*/ 20 w 23"/>
              <a:gd name="T17" fmla="*/ 0 h 71"/>
              <a:gd name="T18" fmla="*/ 21 w 23"/>
              <a:gd name="T19" fmla="*/ 63 h 71"/>
              <a:gd name="T20" fmla="*/ 21 w 23"/>
              <a:gd name="T21" fmla="*/ 63 h 71"/>
              <a:gd name="T22" fmla="*/ 4 w 23"/>
              <a:gd name="T23" fmla="*/ 63 h 71"/>
              <a:gd name="T24" fmla="*/ 3 w 23"/>
              <a:gd name="T25" fmla="*/ 63 h 71"/>
              <a:gd name="T26" fmla="*/ 3 w 23"/>
              <a:gd name="T27" fmla="*/ 61 h 71"/>
              <a:gd name="T28" fmla="*/ 4 w 23"/>
              <a:gd name="T29" fmla="*/ 60 h 71"/>
              <a:gd name="T30" fmla="*/ 21 w 23"/>
              <a:gd name="T31" fmla="*/ 60 h 71"/>
              <a:gd name="T32" fmla="*/ 21 w 23"/>
              <a:gd name="T33" fmla="*/ 61 h 71"/>
              <a:gd name="T34" fmla="*/ 21 w 23"/>
              <a:gd name="T35" fmla="*/ 63 h 71"/>
              <a:gd name="T36" fmla="*/ 21 w 23"/>
              <a:gd name="T37" fmla="*/ 20 h 71"/>
              <a:gd name="T38" fmla="*/ 21 w 23"/>
              <a:gd name="T39" fmla="*/ 21 h 71"/>
              <a:gd name="T40" fmla="*/ 4 w 23"/>
              <a:gd name="T41" fmla="*/ 21 h 71"/>
              <a:gd name="T42" fmla="*/ 3 w 23"/>
              <a:gd name="T43" fmla="*/ 20 h 71"/>
              <a:gd name="T44" fmla="*/ 3 w 23"/>
              <a:gd name="T45" fmla="*/ 18 h 71"/>
              <a:gd name="T46" fmla="*/ 4 w 23"/>
              <a:gd name="T47" fmla="*/ 18 h 71"/>
              <a:gd name="T48" fmla="*/ 21 w 23"/>
              <a:gd name="T49" fmla="*/ 18 h 71"/>
              <a:gd name="T50" fmla="*/ 21 w 23"/>
              <a:gd name="T51" fmla="*/ 18 h 71"/>
              <a:gd name="T52" fmla="*/ 21 w 23"/>
              <a:gd name="T53" fmla="*/ 20 h 71"/>
              <a:gd name="T54" fmla="*/ 21 w 23"/>
              <a:gd name="T55" fmla="*/ 12 h 71"/>
              <a:gd name="T56" fmla="*/ 21 w 23"/>
              <a:gd name="T57" fmla="*/ 12 h 71"/>
              <a:gd name="T58" fmla="*/ 4 w 23"/>
              <a:gd name="T59" fmla="*/ 12 h 71"/>
              <a:gd name="T60" fmla="*/ 3 w 23"/>
              <a:gd name="T61" fmla="*/ 12 h 71"/>
              <a:gd name="T62" fmla="*/ 3 w 23"/>
              <a:gd name="T63" fmla="*/ 10 h 71"/>
              <a:gd name="T64" fmla="*/ 4 w 23"/>
              <a:gd name="T65" fmla="*/ 9 h 71"/>
              <a:gd name="T66" fmla="*/ 21 w 23"/>
              <a:gd name="T67" fmla="*/ 9 h 71"/>
              <a:gd name="T68" fmla="*/ 21 w 23"/>
              <a:gd name="T69" fmla="*/ 10 h 71"/>
              <a:gd name="T70" fmla="*/ 21 w 23"/>
              <a:gd name="T71" fmla="*/ 1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71">
                <a:moveTo>
                  <a:pt x="20" y="0"/>
                </a:moveTo>
                <a:cubicBezTo>
                  <a:pt x="4" y="0"/>
                  <a:pt x="4" y="0"/>
                  <a:pt x="4" y="0"/>
                </a:cubicBezTo>
                <a:cubicBezTo>
                  <a:pt x="2" y="0"/>
                  <a:pt x="0" y="0"/>
                  <a:pt x="0" y="1"/>
                </a:cubicBezTo>
                <a:cubicBezTo>
                  <a:pt x="0" y="70"/>
                  <a:pt x="0" y="70"/>
                  <a:pt x="0" y="70"/>
                </a:cubicBezTo>
                <a:cubicBezTo>
                  <a:pt x="0" y="71"/>
                  <a:pt x="2" y="71"/>
                  <a:pt x="4" y="71"/>
                </a:cubicBezTo>
                <a:cubicBezTo>
                  <a:pt x="20" y="71"/>
                  <a:pt x="20" y="71"/>
                  <a:pt x="20" y="71"/>
                </a:cubicBezTo>
                <a:cubicBezTo>
                  <a:pt x="22" y="71"/>
                  <a:pt x="23" y="71"/>
                  <a:pt x="23" y="70"/>
                </a:cubicBezTo>
                <a:cubicBezTo>
                  <a:pt x="23" y="1"/>
                  <a:pt x="23" y="1"/>
                  <a:pt x="23" y="1"/>
                </a:cubicBezTo>
                <a:cubicBezTo>
                  <a:pt x="23" y="0"/>
                  <a:pt x="22" y="0"/>
                  <a:pt x="20" y="0"/>
                </a:cubicBezTo>
                <a:close/>
                <a:moveTo>
                  <a:pt x="21" y="63"/>
                </a:moveTo>
                <a:cubicBezTo>
                  <a:pt x="21" y="63"/>
                  <a:pt x="21" y="63"/>
                  <a:pt x="21" y="63"/>
                </a:cubicBezTo>
                <a:cubicBezTo>
                  <a:pt x="4" y="63"/>
                  <a:pt x="4" y="63"/>
                  <a:pt x="4" y="63"/>
                </a:cubicBezTo>
                <a:cubicBezTo>
                  <a:pt x="3" y="63"/>
                  <a:pt x="3" y="63"/>
                  <a:pt x="3" y="63"/>
                </a:cubicBezTo>
                <a:cubicBezTo>
                  <a:pt x="3" y="61"/>
                  <a:pt x="3" y="61"/>
                  <a:pt x="3" y="61"/>
                </a:cubicBezTo>
                <a:cubicBezTo>
                  <a:pt x="4" y="60"/>
                  <a:pt x="4" y="60"/>
                  <a:pt x="4" y="60"/>
                </a:cubicBezTo>
                <a:cubicBezTo>
                  <a:pt x="21" y="60"/>
                  <a:pt x="21" y="60"/>
                  <a:pt x="21" y="60"/>
                </a:cubicBezTo>
                <a:cubicBezTo>
                  <a:pt x="21" y="61"/>
                  <a:pt x="21" y="61"/>
                  <a:pt x="21" y="61"/>
                </a:cubicBezTo>
                <a:lnTo>
                  <a:pt x="21" y="63"/>
                </a:lnTo>
                <a:close/>
                <a:moveTo>
                  <a:pt x="21" y="20"/>
                </a:moveTo>
                <a:cubicBezTo>
                  <a:pt x="21" y="21"/>
                  <a:pt x="21" y="21"/>
                  <a:pt x="21" y="21"/>
                </a:cubicBezTo>
                <a:cubicBezTo>
                  <a:pt x="4" y="21"/>
                  <a:pt x="4" y="21"/>
                  <a:pt x="4" y="21"/>
                </a:cubicBezTo>
                <a:cubicBezTo>
                  <a:pt x="3" y="20"/>
                  <a:pt x="3" y="20"/>
                  <a:pt x="3" y="20"/>
                </a:cubicBezTo>
                <a:cubicBezTo>
                  <a:pt x="3" y="18"/>
                  <a:pt x="3" y="18"/>
                  <a:pt x="3" y="18"/>
                </a:cubicBezTo>
                <a:cubicBezTo>
                  <a:pt x="4" y="18"/>
                  <a:pt x="4" y="18"/>
                  <a:pt x="4" y="18"/>
                </a:cubicBezTo>
                <a:cubicBezTo>
                  <a:pt x="21" y="18"/>
                  <a:pt x="21" y="18"/>
                  <a:pt x="21" y="18"/>
                </a:cubicBezTo>
                <a:cubicBezTo>
                  <a:pt x="21" y="18"/>
                  <a:pt x="21" y="18"/>
                  <a:pt x="21" y="18"/>
                </a:cubicBezTo>
                <a:lnTo>
                  <a:pt x="21" y="20"/>
                </a:lnTo>
                <a:close/>
                <a:moveTo>
                  <a:pt x="21" y="12"/>
                </a:moveTo>
                <a:cubicBezTo>
                  <a:pt x="21" y="12"/>
                  <a:pt x="21" y="12"/>
                  <a:pt x="21" y="12"/>
                </a:cubicBezTo>
                <a:cubicBezTo>
                  <a:pt x="4" y="12"/>
                  <a:pt x="4" y="12"/>
                  <a:pt x="4" y="12"/>
                </a:cubicBezTo>
                <a:cubicBezTo>
                  <a:pt x="3" y="12"/>
                  <a:pt x="3" y="12"/>
                  <a:pt x="3" y="12"/>
                </a:cubicBezTo>
                <a:cubicBezTo>
                  <a:pt x="3" y="10"/>
                  <a:pt x="3" y="10"/>
                  <a:pt x="3" y="10"/>
                </a:cubicBezTo>
                <a:cubicBezTo>
                  <a:pt x="4" y="9"/>
                  <a:pt x="4" y="9"/>
                  <a:pt x="4" y="9"/>
                </a:cubicBezTo>
                <a:cubicBezTo>
                  <a:pt x="21" y="9"/>
                  <a:pt x="21" y="9"/>
                  <a:pt x="21" y="9"/>
                </a:cubicBezTo>
                <a:cubicBezTo>
                  <a:pt x="21" y="10"/>
                  <a:pt x="21" y="10"/>
                  <a:pt x="21" y="10"/>
                </a:cubicBezTo>
                <a:lnTo>
                  <a:pt x="21" y="1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21" name="Freeform 433"/>
          <p:cNvSpPr>
            <a:spLocks noEditPoints="1"/>
          </p:cNvSpPr>
          <p:nvPr/>
        </p:nvSpPr>
        <p:spPr bwMode="auto">
          <a:xfrm>
            <a:off x="8253642" y="5725306"/>
            <a:ext cx="232348" cy="352269"/>
          </a:xfrm>
          <a:custGeom>
            <a:avLst/>
            <a:gdLst>
              <a:gd name="T0" fmla="*/ 48 w 49"/>
              <a:gd name="T1" fmla="*/ 65 h 74"/>
              <a:gd name="T2" fmla="*/ 22 w 49"/>
              <a:gd name="T3" fmla="*/ 1 h 74"/>
              <a:gd name="T4" fmla="*/ 18 w 49"/>
              <a:gd name="T5" fmla="*/ 1 h 74"/>
              <a:gd name="T6" fmla="*/ 3 w 49"/>
              <a:gd name="T7" fmla="*/ 8 h 74"/>
              <a:gd name="T8" fmla="*/ 0 w 49"/>
              <a:gd name="T9" fmla="*/ 10 h 74"/>
              <a:gd name="T10" fmla="*/ 27 w 49"/>
              <a:gd name="T11" fmla="*/ 74 h 74"/>
              <a:gd name="T12" fmla="*/ 30 w 49"/>
              <a:gd name="T13" fmla="*/ 73 h 74"/>
              <a:gd name="T14" fmla="*/ 46 w 49"/>
              <a:gd name="T15" fmla="*/ 67 h 74"/>
              <a:gd name="T16" fmla="*/ 48 w 49"/>
              <a:gd name="T17" fmla="*/ 65 h 74"/>
              <a:gd name="T18" fmla="*/ 7 w 49"/>
              <a:gd name="T19" fmla="*/ 19 h 74"/>
              <a:gd name="T20" fmla="*/ 7 w 49"/>
              <a:gd name="T21" fmla="*/ 17 h 74"/>
              <a:gd name="T22" fmla="*/ 7 w 49"/>
              <a:gd name="T23" fmla="*/ 17 h 74"/>
              <a:gd name="T24" fmla="*/ 23 w 49"/>
              <a:gd name="T25" fmla="*/ 10 h 74"/>
              <a:gd name="T26" fmla="*/ 23 w 49"/>
              <a:gd name="T27" fmla="*/ 10 h 74"/>
              <a:gd name="T28" fmla="*/ 24 w 49"/>
              <a:gd name="T29" fmla="*/ 12 h 74"/>
              <a:gd name="T30" fmla="*/ 24 w 49"/>
              <a:gd name="T31" fmla="*/ 12 h 74"/>
              <a:gd name="T32" fmla="*/ 8 w 49"/>
              <a:gd name="T33" fmla="*/ 19 h 74"/>
              <a:gd name="T34" fmla="*/ 7 w 49"/>
              <a:gd name="T35" fmla="*/ 19 h 74"/>
              <a:gd name="T36" fmla="*/ 11 w 49"/>
              <a:gd name="T37" fmla="*/ 27 h 74"/>
              <a:gd name="T38" fmla="*/ 10 w 49"/>
              <a:gd name="T39" fmla="*/ 25 h 74"/>
              <a:gd name="T40" fmla="*/ 10 w 49"/>
              <a:gd name="T41" fmla="*/ 24 h 74"/>
              <a:gd name="T42" fmla="*/ 26 w 49"/>
              <a:gd name="T43" fmla="*/ 18 h 74"/>
              <a:gd name="T44" fmla="*/ 27 w 49"/>
              <a:gd name="T45" fmla="*/ 18 h 74"/>
              <a:gd name="T46" fmla="*/ 27 w 49"/>
              <a:gd name="T47" fmla="*/ 20 h 74"/>
              <a:gd name="T48" fmla="*/ 27 w 49"/>
              <a:gd name="T49" fmla="*/ 20 h 74"/>
              <a:gd name="T50" fmla="*/ 11 w 49"/>
              <a:gd name="T51" fmla="*/ 27 h 74"/>
              <a:gd name="T52" fmla="*/ 43 w 49"/>
              <a:gd name="T53" fmla="*/ 59 h 74"/>
              <a:gd name="T54" fmla="*/ 27 w 49"/>
              <a:gd name="T55" fmla="*/ 66 h 74"/>
              <a:gd name="T56" fmla="*/ 27 w 49"/>
              <a:gd name="T57" fmla="*/ 66 h 74"/>
              <a:gd name="T58" fmla="*/ 26 w 49"/>
              <a:gd name="T59" fmla="*/ 64 h 74"/>
              <a:gd name="T60" fmla="*/ 26 w 49"/>
              <a:gd name="T61" fmla="*/ 63 h 74"/>
              <a:gd name="T62" fmla="*/ 42 w 49"/>
              <a:gd name="T63" fmla="*/ 57 h 74"/>
              <a:gd name="T64" fmla="*/ 43 w 49"/>
              <a:gd name="T65" fmla="*/ 57 h 74"/>
              <a:gd name="T66" fmla="*/ 43 w 49"/>
              <a:gd name="T67" fmla="*/ 5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74">
                <a:moveTo>
                  <a:pt x="48" y="65"/>
                </a:moveTo>
                <a:cubicBezTo>
                  <a:pt x="22" y="1"/>
                  <a:pt x="22" y="1"/>
                  <a:pt x="22" y="1"/>
                </a:cubicBezTo>
                <a:cubicBezTo>
                  <a:pt x="22" y="0"/>
                  <a:pt x="20" y="1"/>
                  <a:pt x="18" y="1"/>
                </a:cubicBezTo>
                <a:cubicBezTo>
                  <a:pt x="3" y="8"/>
                  <a:pt x="3" y="8"/>
                  <a:pt x="3" y="8"/>
                </a:cubicBezTo>
                <a:cubicBezTo>
                  <a:pt x="1" y="8"/>
                  <a:pt x="0" y="9"/>
                  <a:pt x="0" y="10"/>
                </a:cubicBezTo>
                <a:cubicBezTo>
                  <a:pt x="27" y="74"/>
                  <a:pt x="27" y="74"/>
                  <a:pt x="27" y="74"/>
                </a:cubicBezTo>
                <a:cubicBezTo>
                  <a:pt x="27" y="74"/>
                  <a:pt x="29" y="74"/>
                  <a:pt x="30" y="73"/>
                </a:cubicBezTo>
                <a:cubicBezTo>
                  <a:pt x="46" y="67"/>
                  <a:pt x="46" y="67"/>
                  <a:pt x="46" y="67"/>
                </a:cubicBezTo>
                <a:cubicBezTo>
                  <a:pt x="47" y="66"/>
                  <a:pt x="49" y="65"/>
                  <a:pt x="48" y="65"/>
                </a:cubicBezTo>
                <a:close/>
                <a:moveTo>
                  <a:pt x="7" y="19"/>
                </a:moveTo>
                <a:cubicBezTo>
                  <a:pt x="7" y="17"/>
                  <a:pt x="7" y="17"/>
                  <a:pt x="7" y="17"/>
                </a:cubicBezTo>
                <a:cubicBezTo>
                  <a:pt x="7" y="17"/>
                  <a:pt x="7" y="17"/>
                  <a:pt x="7" y="17"/>
                </a:cubicBezTo>
                <a:cubicBezTo>
                  <a:pt x="23" y="10"/>
                  <a:pt x="23" y="10"/>
                  <a:pt x="23" y="10"/>
                </a:cubicBezTo>
                <a:cubicBezTo>
                  <a:pt x="23" y="10"/>
                  <a:pt x="23" y="10"/>
                  <a:pt x="23" y="10"/>
                </a:cubicBezTo>
                <a:cubicBezTo>
                  <a:pt x="24" y="12"/>
                  <a:pt x="24" y="12"/>
                  <a:pt x="24" y="12"/>
                </a:cubicBezTo>
                <a:cubicBezTo>
                  <a:pt x="24" y="12"/>
                  <a:pt x="24" y="12"/>
                  <a:pt x="24" y="12"/>
                </a:cubicBezTo>
                <a:cubicBezTo>
                  <a:pt x="8" y="19"/>
                  <a:pt x="8" y="19"/>
                  <a:pt x="8" y="19"/>
                </a:cubicBezTo>
                <a:lnTo>
                  <a:pt x="7" y="19"/>
                </a:lnTo>
                <a:close/>
                <a:moveTo>
                  <a:pt x="11" y="27"/>
                </a:moveTo>
                <a:cubicBezTo>
                  <a:pt x="10" y="25"/>
                  <a:pt x="10" y="25"/>
                  <a:pt x="10" y="25"/>
                </a:cubicBezTo>
                <a:cubicBezTo>
                  <a:pt x="10" y="24"/>
                  <a:pt x="10" y="24"/>
                  <a:pt x="10" y="24"/>
                </a:cubicBezTo>
                <a:cubicBezTo>
                  <a:pt x="26" y="18"/>
                  <a:pt x="26" y="18"/>
                  <a:pt x="26" y="18"/>
                </a:cubicBezTo>
                <a:cubicBezTo>
                  <a:pt x="27" y="18"/>
                  <a:pt x="27" y="18"/>
                  <a:pt x="27" y="18"/>
                </a:cubicBezTo>
                <a:cubicBezTo>
                  <a:pt x="27" y="20"/>
                  <a:pt x="27" y="20"/>
                  <a:pt x="27" y="20"/>
                </a:cubicBezTo>
                <a:cubicBezTo>
                  <a:pt x="27" y="20"/>
                  <a:pt x="27" y="20"/>
                  <a:pt x="27" y="20"/>
                </a:cubicBezTo>
                <a:cubicBezTo>
                  <a:pt x="11" y="27"/>
                  <a:pt x="11" y="27"/>
                  <a:pt x="11" y="27"/>
                </a:cubicBezTo>
                <a:close/>
                <a:moveTo>
                  <a:pt x="43" y="59"/>
                </a:moveTo>
                <a:cubicBezTo>
                  <a:pt x="27" y="66"/>
                  <a:pt x="27" y="66"/>
                  <a:pt x="27" y="66"/>
                </a:cubicBezTo>
                <a:cubicBezTo>
                  <a:pt x="27" y="66"/>
                  <a:pt x="27" y="66"/>
                  <a:pt x="27" y="66"/>
                </a:cubicBezTo>
                <a:cubicBezTo>
                  <a:pt x="26" y="64"/>
                  <a:pt x="26" y="64"/>
                  <a:pt x="26" y="64"/>
                </a:cubicBezTo>
                <a:cubicBezTo>
                  <a:pt x="26" y="63"/>
                  <a:pt x="26" y="63"/>
                  <a:pt x="26" y="63"/>
                </a:cubicBezTo>
                <a:cubicBezTo>
                  <a:pt x="42" y="57"/>
                  <a:pt x="42" y="57"/>
                  <a:pt x="42" y="57"/>
                </a:cubicBezTo>
                <a:cubicBezTo>
                  <a:pt x="43" y="57"/>
                  <a:pt x="43" y="57"/>
                  <a:pt x="43" y="57"/>
                </a:cubicBezTo>
                <a:cubicBezTo>
                  <a:pt x="43" y="59"/>
                  <a:pt x="43" y="59"/>
                  <a:pt x="43" y="5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22" name="Oval 434"/>
          <p:cNvSpPr>
            <a:spLocks noChangeArrowheads="1"/>
          </p:cNvSpPr>
          <p:nvPr/>
        </p:nvSpPr>
        <p:spPr bwMode="auto">
          <a:xfrm>
            <a:off x="9250488" y="6025109"/>
            <a:ext cx="52466" cy="5246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23" name="Oval 435"/>
          <p:cNvSpPr>
            <a:spLocks noChangeArrowheads="1"/>
          </p:cNvSpPr>
          <p:nvPr/>
        </p:nvSpPr>
        <p:spPr bwMode="auto">
          <a:xfrm>
            <a:off x="9104334" y="6025109"/>
            <a:ext cx="56213" cy="5246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24" name="Freeform 436"/>
          <p:cNvSpPr>
            <a:spLocks/>
          </p:cNvSpPr>
          <p:nvPr/>
        </p:nvSpPr>
        <p:spPr bwMode="auto">
          <a:xfrm>
            <a:off x="9094964" y="5835859"/>
            <a:ext cx="378502" cy="183630"/>
          </a:xfrm>
          <a:custGeom>
            <a:avLst/>
            <a:gdLst>
              <a:gd name="T0" fmla="*/ 48 w 80"/>
              <a:gd name="T1" fmla="*/ 39 h 39"/>
              <a:gd name="T2" fmla="*/ 51 w 80"/>
              <a:gd name="T3" fmla="*/ 37 h 39"/>
              <a:gd name="T4" fmla="*/ 63 w 80"/>
              <a:gd name="T5" fmla="*/ 7 h 39"/>
              <a:gd name="T6" fmla="*/ 77 w 80"/>
              <a:gd name="T7" fmla="*/ 7 h 39"/>
              <a:gd name="T8" fmla="*/ 80 w 80"/>
              <a:gd name="T9" fmla="*/ 3 h 39"/>
              <a:gd name="T10" fmla="*/ 77 w 80"/>
              <a:gd name="T11" fmla="*/ 0 h 39"/>
              <a:gd name="T12" fmla="*/ 61 w 80"/>
              <a:gd name="T13" fmla="*/ 0 h 39"/>
              <a:gd name="T14" fmla="*/ 58 w 80"/>
              <a:gd name="T15" fmla="*/ 2 h 39"/>
              <a:gd name="T16" fmla="*/ 45 w 80"/>
              <a:gd name="T17" fmla="*/ 32 h 39"/>
              <a:gd name="T18" fmla="*/ 4 w 80"/>
              <a:gd name="T19" fmla="*/ 32 h 39"/>
              <a:gd name="T20" fmla="*/ 0 w 80"/>
              <a:gd name="T21" fmla="*/ 36 h 39"/>
              <a:gd name="T22" fmla="*/ 4 w 80"/>
              <a:gd name="T23" fmla="*/ 39 h 39"/>
              <a:gd name="T24" fmla="*/ 48 w 80"/>
              <a:gd name="T2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39">
                <a:moveTo>
                  <a:pt x="48" y="39"/>
                </a:moveTo>
                <a:cubicBezTo>
                  <a:pt x="51" y="37"/>
                  <a:pt x="51" y="37"/>
                  <a:pt x="51" y="37"/>
                </a:cubicBezTo>
                <a:cubicBezTo>
                  <a:pt x="63" y="7"/>
                  <a:pt x="63" y="7"/>
                  <a:pt x="63" y="7"/>
                </a:cubicBezTo>
                <a:cubicBezTo>
                  <a:pt x="77" y="7"/>
                  <a:pt x="77" y="7"/>
                  <a:pt x="77" y="7"/>
                </a:cubicBezTo>
                <a:cubicBezTo>
                  <a:pt x="79" y="7"/>
                  <a:pt x="80" y="5"/>
                  <a:pt x="80" y="3"/>
                </a:cubicBezTo>
                <a:cubicBezTo>
                  <a:pt x="80" y="1"/>
                  <a:pt x="79" y="0"/>
                  <a:pt x="77" y="0"/>
                </a:cubicBezTo>
                <a:cubicBezTo>
                  <a:pt x="61" y="0"/>
                  <a:pt x="61" y="0"/>
                  <a:pt x="61" y="0"/>
                </a:cubicBezTo>
                <a:cubicBezTo>
                  <a:pt x="58" y="2"/>
                  <a:pt x="58" y="2"/>
                  <a:pt x="58" y="2"/>
                </a:cubicBezTo>
                <a:cubicBezTo>
                  <a:pt x="45" y="32"/>
                  <a:pt x="45" y="32"/>
                  <a:pt x="45" y="32"/>
                </a:cubicBezTo>
                <a:cubicBezTo>
                  <a:pt x="4" y="32"/>
                  <a:pt x="4" y="32"/>
                  <a:pt x="4" y="32"/>
                </a:cubicBezTo>
                <a:cubicBezTo>
                  <a:pt x="2" y="32"/>
                  <a:pt x="0" y="34"/>
                  <a:pt x="0" y="36"/>
                </a:cubicBezTo>
                <a:cubicBezTo>
                  <a:pt x="0" y="37"/>
                  <a:pt x="2" y="39"/>
                  <a:pt x="4" y="39"/>
                </a:cubicBezTo>
                <a:lnTo>
                  <a:pt x="48" y="3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25" name="Freeform 437"/>
          <p:cNvSpPr>
            <a:spLocks noEditPoints="1"/>
          </p:cNvSpPr>
          <p:nvPr/>
        </p:nvSpPr>
        <p:spPr bwMode="auto">
          <a:xfrm>
            <a:off x="9042499" y="5792761"/>
            <a:ext cx="318541" cy="179882"/>
          </a:xfrm>
          <a:custGeom>
            <a:avLst/>
            <a:gdLst>
              <a:gd name="T0" fmla="*/ 59 w 67"/>
              <a:gd name="T1" fmla="*/ 0 h 38"/>
              <a:gd name="T2" fmla="*/ 43 w 67"/>
              <a:gd name="T3" fmla="*/ 0 h 38"/>
              <a:gd name="T4" fmla="*/ 23 w 67"/>
              <a:gd name="T5" fmla="*/ 0 h 38"/>
              <a:gd name="T6" fmla="*/ 8 w 67"/>
              <a:gd name="T7" fmla="*/ 0 h 38"/>
              <a:gd name="T8" fmla="*/ 2 w 67"/>
              <a:gd name="T9" fmla="*/ 9 h 38"/>
              <a:gd name="T10" fmla="*/ 10 w 67"/>
              <a:gd name="T11" fmla="*/ 29 h 38"/>
              <a:gd name="T12" fmla="*/ 23 w 67"/>
              <a:gd name="T13" fmla="*/ 38 h 38"/>
              <a:gd name="T14" fmla="*/ 43 w 67"/>
              <a:gd name="T15" fmla="*/ 38 h 38"/>
              <a:gd name="T16" fmla="*/ 57 w 67"/>
              <a:gd name="T17" fmla="*/ 29 h 38"/>
              <a:gd name="T18" fmla="*/ 65 w 67"/>
              <a:gd name="T19" fmla="*/ 9 h 38"/>
              <a:gd name="T20" fmla="*/ 59 w 67"/>
              <a:gd name="T21" fmla="*/ 0 h 38"/>
              <a:gd name="T22" fmla="*/ 50 w 67"/>
              <a:gd name="T23" fmla="*/ 31 h 38"/>
              <a:gd name="T24" fmla="*/ 16 w 67"/>
              <a:gd name="T25" fmla="*/ 31 h 38"/>
              <a:gd name="T26" fmla="*/ 15 w 67"/>
              <a:gd name="T27" fmla="*/ 29 h 38"/>
              <a:gd name="T28" fmla="*/ 16 w 67"/>
              <a:gd name="T29" fmla="*/ 27 h 38"/>
              <a:gd name="T30" fmla="*/ 50 w 67"/>
              <a:gd name="T31" fmla="*/ 27 h 38"/>
              <a:gd name="T32" fmla="*/ 51 w 67"/>
              <a:gd name="T33" fmla="*/ 29 h 38"/>
              <a:gd name="T34" fmla="*/ 50 w 67"/>
              <a:gd name="T35" fmla="*/ 31 h 38"/>
              <a:gd name="T36" fmla="*/ 54 w 67"/>
              <a:gd name="T37" fmla="*/ 20 h 38"/>
              <a:gd name="T38" fmla="*/ 12 w 67"/>
              <a:gd name="T39" fmla="*/ 20 h 38"/>
              <a:gd name="T40" fmla="*/ 10 w 67"/>
              <a:gd name="T41" fmla="*/ 18 h 38"/>
              <a:gd name="T42" fmla="*/ 12 w 67"/>
              <a:gd name="T43" fmla="*/ 16 h 38"/>
              <a:gd name="T44" fmla="*/ 54 w 67"/>
              <a:gd name="T45" fmla="*/ 16 h 38"/>
              <a:gd name="T46" fmla="*/ 56 w 67"/>
              <a:gd name="T47" fmla="*/ 18 h 38"/>
              <a:gd name="T48" fmla="*/ 54 w 67"/>
              <a:gd name="T49" fmla="*/ 20 h 38"/>
              <a:gd name="T50" fmla="*/ 57 w 67"/>
              <a:gd name="T51" fmla="*/ 10 h 38"/>
              <a:gd name="T52" fmla="*/ 9 w 67"/>
              <a:gd name="T53" fmla="*/ 10 h 38"/>
              <a:gd name="T54" fmla="*/ 7 w 67"/>
              <a:gd name="T55" fmla="*/ 8 h 38"/>
              <a:gd name="T56" fmla="*/ 9 w 67"/>
              <a:gd name="T57" fmla="*/ 6 h 38"/>
              <a:gd name="T58" fmla="*/ 57 w 67"/>
              <a:gd name="T59" fmla="*/ 6 h 38"/>
              <a:gd name="T60" fmla="*/ 59 w 67"/>
              <a:gd name="T61" fmla="*/ 8 h 38"/>
              <a:gd name="T62" fmla="*/ 57 w 67"/>
              <a:gd name="T63" fmla="*/ 1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38">
                <a:moveTo>
                  <a:pt x="59" y="0"/>
                </a:moveTo>
                <a:cubicBezTo>
                  <a:pt x="43" y="0"/>
                  <a:pt x="43" y="0"/>
                  <a:pt x="43" y="0"/>
                </a:cubicBezTo>
                <a:cubicBezTo>
                  <a:pt x="38" y="0"/>
                  <a:pt x="29" y="0"/>
                  <a:pt x="23" y="0"/>
                </a:cubicBezTo>
                <a:cubicBezTo>
                  <a:pt x="8" y="0"/>
                  <a:pt x="8" y="0"/>
                  <a:pt x="8" y="0"/>
                </a:cubicBezTo>
                <a:cubicBezTo>
                  <a:pt x="3" y="0"/>
                  <a:pt x="0" y="4"/>
                  <a:pt x="2" y="9"/>
                </a:cubicBezTo>
                <a:cubicBezTo>
                  <a:pt x="10" y="29"/>
                  <a:pt x="10" y="29"/>
                  <a:pt x="10" y="29"/>
                </a:cubicBezTo>
                <a:cubicBezTo>
                  <a:pt x="12" y="34"/>
                  <a:pt x="18" y="38"/>
                  <a:pt x="23" y="38"/>
                </a:cubicBezTo>
                <a:cubicBezTo>
                  <a:pt x="43" y="38"/>
                  <a:pt x="43" y="38"/>
                  <a:pt x="43" y="38"/>
                </a:cubicBezTo>
                <a:cubicBezTo>
                  <a:pt x="49" y="38"/>
                  <a:pt x="55" y="34"/>
                  <a:pt x="57" y="29"/>
                </a:cubicBezTo>
                <a:cubicBezTo>
                  <a:pt x="65" y="9"/>
                  <a:pt x="65" y="9"/>
                  <a:pt x="65" y="9"/>
                </a:cubicBezTo>
                <a:cubicBezTo>
                  <a:pt x="67" y="4"/>
                  <a:pt x="64" y="0"/>
                  <a:pt x="59" y="0"/>
                </a:cubicBezTo>
                <a:close/>
                <a:moveTo>
                  <a:pt x="50" y="31"/>
                </a:moveTo>
                <a:cubicBezTo>
                  <a:pt x="16" y="31"/>
                  <a:pt x="16" y="31"/>
                  <a:pt x="16" y="31"/>
                </a:cubicBezTo>
                <a:cubicBezTo>
                  <a:pt x="16" y="31"/>
                  <a:pt x="15" y="30"/>
                  <a:pt x="15" y="29"/>
                </a:cubicBezTo>
                <a:cubicBezTo>
                  <a:pt x="15" y="28"/>
                  <a:pt x="16" y="27"/>
                  <a:pt x="16" y="27"/>
                </a:cubicBezTo>
                <a:cubicBezTo>
                  <a:pt x="50" y="27"/>
                  <a:pt x="50" y="27"/>
                  <a:pt x="50" y="27"/>
                </a:cubicBezTo>
                <a:cubicBezTo>
                  <a:pt x="50" y="27"/>
                  <a:pt x="51" y="28"/>
                  <a:pt x="51" y="29"/>
                </a:cubicBezTo>
                <a:cubicBezTo>
                  <a:pt x="51" y="30"/>
                  <a:pt x="50" y="31"/>
                  <a:pt x="50" y="31"/>
                </a:cubicBezTo>
                <a:close/>
                <a:moveTo>
                  <a:pt x="54" y="20"/>
                </a:moveTo>
                <a:cubicBezTo>
                  <a:pt x="12" y="20"/>
                  <a:pt x="12" y="20"/>
                  <a:pt x="12" y="20"/>
                </a:cubicBezTo>
                <a:cubicBezTo>
                  <a:pt x="11" y="20"/>
                  <a:pt x="10" y="19"/>
                  <a:pt x="10" y="18"/>
                </a:cubicBezTo>
                <a:cubicBezTo>
                  <a:pt x="10" y="17"/>
                  <a:pt x="11" y="16"/>
                  <a:pt x="12" y="16"/>
                </a:cubicBezTo>
                <a:cubicBezTo>
                  <a:pt x="54" y="16"/>
                  <a:pt x="54" y="16"/>
                  <a:pt x="54" y="16"/>
                </a:cubicBezTo>
                <a:cubicBezTo>
                  <a:pt x="55" y="16"/>
                  <a:pt x="56" y="17"/>
                  <a:pt x="56" y="18"/>
                </a:cubicBezTo>
                <a:cubicBezTo>
                  <a:pt x="56" y="19"/>
                  <a:pt x="55" y="20"/>
                  <a:pt x="54" y="20"/>
                </a:cubicBezTo>
                <a:close/>
                <a:moveTo>
                  <a:pt x="57" y="10"/>
                </a:moveTo>
                <a:cubicBezTo>
                  <a:pt x="9" y="10"/>
                  <a:pt x="9" y="10"/>
                  <a:pt x="9" y="10"/>
                </a:cubicBezTo>
                <a:cubicBezTo>
                  <a:pt x="8" y="10"/>
                  <a:pt x="7" y="9"/>
                  <a:pt x="7" y="8"/>
                </a:cubicBezTo>
                <a:cubicBezTo>
                  <a:pt x="7" y="7"/>
                  <a:pt x="8" y="6"/>
                  <a:pt x="9" y="6"/>
                </a:cubicBezTo>
                <a:cubicBezTo>
                  <a:pt x="57" y="6"/>
                  <a:pt x="57" y="6"/>
                  <a:pt x="57" y="6"/>
                </a:cubicBezTo>
                <a:cubicBezTo>
                  <a:pt x="58" y="6"/>
                  <a:pt x="59" y="7"/>
                  <a:pt x="59" y="8"/>
                </a:cubicBezTo>
                <a:cubicBezTo>
                  <a:pt x="59" y="9"/>
                  <a:pt x="58" y="10"/>
                  <a:pt x="57" y="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26" name="Freeform 438"/>
          <p:cNvSpPr>
            <a:spLocks noEditPoints="1"/>
          </p:cNvSpPr>
          <p:nvPr/>
        </p:nvSpPr>
        <p:spPr bwMode="auto">
          <a:xfrm>
            <a:off x="7033817" y="1282596"/>
            <a:ext cx="241717" cy="305424"/>
          </a:xfrm>
          <a:custGeom>
            <a:avLst/>
            <a:gdLst>
              <a:gd name="T0" fmla="*/ 42 w 51"/>
              <a:gd name="T1" fmla="*/ 40 h 64"/>
              <a:gd name="T2" fmla="*/ 37 w 51"/>
              <a:gd name="T3" fmla="*/ 8 h 64"/>
              <a:gd name="T4" fmla="*/ 16 w 51"/>
              <a:gd name="T5" fmla="*/ 13 h 64"/>
              <a:gd name="T6" fmla="*/ 13 w 51"/>
              <a:gd name="T7" fmla="*/ 16 h 64"/>
              <a:gd name="T8" fmla="*/ 13 w 51"/>
              <a:gd name="T9" fmla="*/ 44 h 64"/>
              <a:gd name="T10" fmla="*/ 24 w 51"/>
              <a:gd name="T11" fmla="*/ 52 h 64"/>
              <a:gd name="T12" fmla="*/ 23 w 51"/>
              <a:gd name="T13" fmla="*/ 63 h 64"/>
              <a:gd name="T14" fmla="*/ 49 w 51"/>
              <a:gd name="T15" fmla="*/ 64 h 64"/>
              <a:gd name="T16" fmla="*/ 16 w 51"/>
              <a:gd name="T17" fmla="*/ 15 h 64"/>
              <a:gd name="T18" fmla="*/ 14 w 51"/>
              <a:gd name="T19" fmla="*/ 15 h 64"/>
              <a:gd name="T20" fmla="*/ 16 w 51"/>
              <a:gd name="T21" fmla="*/ 14 h 64"/>
              <a:gd name="T22" fmla="*/ 38 w 51"/>
              <a:gd name="T23" fmla="*/ 42 h 64"/>
              <a:gd name="T24" fmla="*/ 32 w 51"/>
              <a:gd name="T25" fmla="*/ 45 h 64"/>
              <a:gd name="T26" fmla="*/ 36 w 51"/>
              <a:gd name="T27" fmla="*/ 42 h 64"/>
              <a:gd name="T28" fmla="*/ 38 w 51"/>
              <a:gd name="T29" fmla="*/ 40 h 64"/>
              <a:gd name="T30" fmla="*/ 17 w 51"/>
              <a:gd name="T31" fmla="*/ 23 h 64"/>
              <a:gd name="T32" fmla="*/ 22 w 51"/>
              <a:gd name="T33" fmla="*/ 41 h 64"/>
              <a:gd name="T34" fmla="*/ 21 w 51"/>
              <a:gd name="T35" fmla="*/ 31 h 64"/>
              <a:gd name="T36" fmla="*/ 18 w 51"/>
              <a:gd name="T37" fmla="*/ 21 h 64"/>
              <a:gd name="T38" fmla="*/ 17 w 51"/>
              <a:gd name="T39" fmla="*/ 18 h 64"/>
              <a:gd name="T40" fmla="*/ 19 w 51"/>
              <a:gd name="T41" fmla="*/ 20 h 64"/>
              <a:gd name="T42" fmla="*/ 28 w 51"/>
              <a:gd name="T43" fmla="*/ 28 h 64"/>
              <a:gd name="T44" fmla="*/ 21 w 51"/>
              <a:gd name="T45" fmla="*/ 19 h 64"/>
              <a:gd name="T46" fmla="*/ 19 w 51"/>
              <a:gd name="T47" fmla="*/ 17 h 64"/>
              <a:gd name="T48" fmla="*/ 21 w 51"/>
              <a:gd name="T49" fmla="*/ 17 h 64"/>
              <a:gd name="T50" fmla="*/ 30 w 51"/>
              <a:gd name="T51" fmla="*/ 20 h 64"/>
              <a:gd name="T52" fmla="*/ 41 w 51"/>
              <a:gd name="T53" fmla="*/ 21 h 64"/>
              <a:gd name="T54" fmla="*/ 24 w 51"/>
              <a:gd name="T55" fmla="*/ 16 h 64"/>
              <a:gd name="T56" fmla="*/ 42 w 51"/>
              <a:gd name="T57" fmla="*/ 18 h 64"/>
              <a:gd name="T58" fmla="*/ 19 w 51"/>
              <a:gd name="T59" fmla="*/ 41 h 64"/>
              <a:gd name="T60" fmla="*/ 23 w 51"/>
              <a:gd name="T61" fmla="*/ 45 h 64"/>
              <a:gd name="T62" fmla="*/ 11 w 51"/>
              <a:gd name="T63" fmla="*/ 35 h 64"/>
              <a:gd name="T64" fmla="*/ 19 w 51"/>
              <a:gd name="T65" fmla="*/ 43 h 64"/>
              <a:gd name="T66" fmla="*/ 32 w 51"/>
              <a:gd name="T67" fmla="*/ 40 h 64"/>
              <a:gd name="T68" fmla="*/ 43 w 51"/>
              <a:gd name="T69" fmla="*/ 18 h 64"/>
              <a:gd name="T70" fmla="*/ 24 w 51"/>
              <a:gd name="T71" fmla="*/ 15 h 64"/>
              <a:gd name="T72" fmla="*/ 47 w 51"/>
              <a:gd name="T73" fmla="*/ 20 h 64"/>
              <a:gd name="T74" fmla="*/ 36 w 51"/>
              <a:gd name="T75" fmla="*/ 40 h 64"/>
              <a:gd name="T76" fmla="*/ 28 w 51"/>
              <a:gd name="T77" fmla="*/ 44 h 64"/>
              <a:gd name="T78" fmla="*/ 21 w 51"/>
              <a:gd name="T79" fmla="*/ 60 h 64"/>
              <a:gd name="T80" fmla="*/ 31 w 51"/>
              <a:gd name="T81" fmla="*/ 48 h 64"/>
              <a:gd name="T82" fmla="*/ 34 w 51"/>
              <a:gd name="T83" fmla="*/ 63 h 64"/>
              <a:gd name="T84" fmla="*/ 25 w 51"/>
              <a:gd name="T85" fmla="*/ 61 h 64"/>
              <a:gd name="T86" fmla="*/ 37 w 51"/>
              <a:gd name="T87" fmla="*/ 44 h 64"/>
              <a:gd name="T88" fmla="*/ 45 w 51"/>
              <a:gd name="T89" fmla="*/ 54 h 64"/>
              <a:gd name="T90" fmla="*/ 10 w 51"/>
              <a:gd name="T91" fmla="*/ 10 h 64"/>
              <a:gd name="T92" fmla="*/ 14 w 51"/>
              <a:gd name="T93" fmla="*/ 7 h 64"/>
              <a:gd name="T94" fmla="*/ 8 w 51"/>
              <a:gd name="T95" fmla="*/ 15 h 64"/>
              <a:gd name="T96" fmla="*/ 4 w 51"/>
              <a:gd name="T97" fmla="*/ 4 h 64"/>
              <a:gd name="T98" fmla="*/ 13 w 51"/>
              <a:gd name="T99" fmla="*/ 1 h 64"/>
              <a:gd name="T100" fmla="*/ 1 w 51"/>
              <a:gd name="T101" fmla="*/ 14 h 64"/>
              <a:gd name="T102" fmla="*/ 7 w 51"/>
              <a:gd name="T103" fmla="*/ 7 h 64"/>
              <a:gd name="T104" fmla="*/ 11 w 51"/>
              <a:gd name="T105" fmla="*/ 4 h 64"/>
              <a:gd name="T106" fmla="*/ 5 w 51"/>
              <a:gd name="T107" fmla="*/ 1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64">
                <a:moveTo>
                  <a:pt x="51" y="60"/>
                </a:moveTo>
                <a:cubicBezTo>
                  <a:pt x="47" y="53"/>
                  <a:pt x="47" y="53"/>
                  <a:pt x="47" y="53"/>
                </a:cubicBezTo>
                <a:cubicBezTo>
                  <a:pt x="46" y="52"/>
                  <a:pt x="44" y="49"/>
                  <a:pt x="44" y="48"/>
                </a:cubicBezTo>
                <a:cubicBezTo>
                  <a:pt x="40" y="42"/>
                  <a:pt x="40" y="42"/>
                  <a:pt x="40" y="42"/>
                </a:cubicBezTo>
                <a:cubicBezTo>
                  <a:pt x="41" y="42"/>
                  <a:pt x="41" y="41"/>
                  <a:pt x="42" y="40"/>
                </a:cubicBezTo>
                <a:cubicBezTo>
                  <a:pt x="47" y="36"/>
                  <a:pt x="49" y="30"/>
                  <a:pt x="49" y="25"/>
                </a:cubicBezTo>
                <a:cubicBezTo>
                  <a:pt x="49" y="24"/>
                  <a:pt x="49" y="23"/>
                  <a:pt x="49" y="22"/>
                </a:cubicBezTo>
                <a:cubicBezTo>
                  <a:pt x="49" y="21"/>
                  <a:pt x="49" y="20"/>
                  <a:pt x="49" y="20"/>
                </a:cubicBezTo>
                <a:cubicBezTo>
                  <a:pt x="49" y="17"/>
                  <a:pt x="48" y="14"/>
                  <a:pt x="46" y="11"/>
                </a:cubicBezTo>
                <a:cubicBezTo>
                  <a:pt x="43" y="9"/>
                  <a:pt x="40" y="8"/>
                  <a:pt x="37" y="8"/>
                </a:cubicBezTo>
                <a:cubicBezTo>
                  <a:pt x="32" y="8"/>
                  <a:pt x="26" y="11"/>
                  <a:pt x="20" y="15"/>
                </a:cubicBezTo>
                <a:cubicBezTo>
                  <a:pt x="18" y="15"/>
                  <a:pt x="18" y="15"/>
                  <a:pt x="18" y="15"/>
                </a:cubicBezTo>
                <a:cubicBezTo>
                  <a:pt x="18" y="14"/>
                  <a:pt x="18" y="14"/>
                  <a:pt x="18" y="14"/>
                </a:cubicBezTo>
                <a:cubicBezTo>
                  <a:pt x="18" y="14"/>
                  <a:pt x="17" y="13"/>
                  <a:pt x="17" y="12"/>
                </a:cubicBezTo>
                <a:cubicBezTo>
                  <a:pt x="16" y="13"/>
                  <a:pt x="16" y="13"/>
                  <a:pt x="16" y="13"/>
                </a:cubicBezTo>
                <a:cubicBezTo>
                  <a:pt x="17" y="12"/>
                  <a:pt x="17" y="12"/>
                  <a:pt x="17" y="12"/>
                </a:cubicBezTo>
                <a:cubicBezTo>
                  <a:pt x="16" y="12"/>
                  <a:pt x="16" y="12"/>
                  <a:pt x="15" y="12"/>
                </a:cubicBezTo>
                <a:cubicBezTo>
                  <a:pt x="14" y="12"/>
                  <a:pt x="14" y="12"/>
                  <a:pt x="13" y="12"/>
                </a:cubicBezTo>
                <a:cubicBezTo>
                  <a:pt x="12" y="13"/>
                  <a:pt x="12" y="14"/>
                  <a:pt x="12" y="14"/>
                </a:cubicBezTo>
                <a:cubicBezTo>
                  <a:pt x="12" y="15"/>
                  <a:pt x="12" y="16"/>
                  <a:pt x="13" y="16"/>
                </a:cubicBezTo>
                <a:cubicBezTo>
                  <a:pt x="14" y="17"/>
                  <a:pt x="14" y="17"/>
                  <a:pt x="15" y="17"/>
                </a:cubicBezTo>
                <a:cubicBezTo>
                  <a:pt x="15" y="17"/>
                  <a:pt x="15" y="17"/>
                  <a:pt x="15" y="17"/>
                </a:cubicBezTo>
                <a:cubicBezTo>
                  <a:pt x="16" y="20"/>
                  <a:pt x="16" y="20"/>
                  <a:pt x="16" y="20"/>
                </a:cubicBezTo>
                <a:cubicBezTo>
                  <a:pt x="12" y="25"/>
                  <a:pt x="10" y="31"/>
                  <a:pt x="10" y="35"/>
                </a:cubicBezTo>
                <a:cubicBezTo>
                  <a:pt x="10" y="39"/>
                  <a:pt x="11" y="42"/>
                  <a:pt x="13" y="44"/>
                </a:cubicBezTo>
                <a:cubicBezTo>
                  <a:pt x="15" y="46"/>
                  <a:pt x="18" y="47"/>
                  <a:pt x="21" y="47"/>
                </a:cubicBezTo>
                <a:cubicBezTo>
                  <a:pt x="21" y="47"/>
                  <a:pt x="21" y="47"/>
                  <a:pt x="21" y="47"/>
                </a:cubicBezTo>
                <a:cubicBezTo>
                  <a:pt x="22" y="47"/>
                  <a:pt x="23" y="47"/>
                  <a:pt x="23" y="47"/>
                </a:cubicBezTo>
                <a:cubicBezTo>
                  <a:pt x="24" y="47"/>
                  <a:pt x="25" y="48"/>
                  <a:pt x="26" y="48"/>
                </a:cubicBezTo>
                <a:cubicBezTo>
                  <a:pt x="26" y="49"/>
                  <a:pt x="25" y="51"/>
                  <a:pt x="24" y="52"/>
                </a:cubicBezTo>
                <a:cubicBezTo>
                  <a:pt x="20" y="59"/>
                  <a:pt x="20" y="59"/>
                  <a:pt x="20" y="59"/>
                </a:cubicBezTo>
                <a:cubicBezTo>
                  <a:pt x="20" y="59"/>
                  <a:pt x="20" y="60"/>
                  <a:pt x="20" y="60"/>
                </a:cubicBezTo>
                <a:cubicBezTo>
                  <a:pt x="20" y="61"/>
                  <a:pt x="20" y="62"/>
                  <a:pt x="20" y="62"/>
                </a:cubicBezTo>
                <a:cubicBezTo>
                  <a:pt x="21" y="63"/>
                  <a:pt x="22" y="63"/>
                  <a:pt x="22" y="63"/>
                </a:cubicBezTo>
                <a:cubicBezTo>
                  <a:pt x="23" y="63"/>
                  <a:pt x="23" y="63"/>
                  <a:pt x="23" y="63"/>
                </a:cubicBezTo>
                <a:cubicBezTo>
                  <a:pt x="23" y="63"/>
                  <a:pt x="23" y="64"/>
                  <a:pt x="24" y="64"/>
                </a:cubicBezTo>
                <a:cubicBezTo>
                  <a:pt x="24" y="64"/>
                  <a:pt x="25" y="64"/>
                  <a:pt x="26" y="64"/>
                </a:cubicBezTo>
                <a:cubicBezTo>
                  <a:pt x="34" y="64"/>
                  <a:pt x="34" y="64"/>
                  <a:pt x="34" y="64"/>
                </a:cubicBezTo>
                <a:cubicBezTo>
                  <a:pt x="36" y="64"/>
                  <a:pt x="39" y="64"/>
                  <a:pt x="40" y="64"/>
                </a:cubicBezTo>
                <a:cubicBezTo>
                  <a:pt x="49" y="64"/>
                  <a:pt x="49" y="64"/>
                  <a:pt x="49" y="64"/>
                </a:cubicBezTo>
                <a:cubicBezTo>
                  <a:pt x="49" y="64"/>
                  <a:pt x="50" y="64"/>
                  <a:pt x="51" y="64"/>
                </a:cubicBezTo>
                <a:cubicBezTo>
                  <a:pt x="51" y="63"/>
                  <a:pt x="51" y="63"/>
                  <a:pt x="51" y="62"/>
                </a:cubicBezTo>
                <a:cubicBezTo>
                  <a:pt x="51" y="62"/>
                  <a:pt x="51" y="61"/>
                  <a:pt x="51" y="60"/>
                </a:cubicBezTo>
                <a:close/>
                <a:moveTo>
                  <a:pt x="16" y="14"/>
                </a:move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4" y="15"/>
                  <a:pt x="14" y="15"/>
                  <a:pt x="14" y="15"/>
                </a:cubicBezTo>
                <a:cubicBezTo>
                  <a:pt x="14" y="14"/>
                  <a:pt x="14" y="14"/>
                  <a:pt x="14" y="14"/>
                </a:cubicBezTo>
                <a:cubicBezTo>
                  <a:pt x="14" y="13"/>
                  <a:pt x="14" y="13"/>
                  <a:pt x="14" y="13"/>
                </a:cubicBezTo>
                <a:cubicBezTo>
                  <a:pt x="15" y="13"/>
                  <a:pt x="15" y="13"/>
                  <a:pt x="15" y="13"/>
                </a:cubicBezTo>
                <a:cubicBezTo>
                  <a:pt x="16" y="13"/>
                  <a:pt x="16" y="13"/>
                  <a:pt x="16" y="13"/>
                </a:cubicBezTo>
                <a:cubicBezTo>
                  <a:pt x="16" y="14"/>
                  <a:pt x="16" y="14"/>
                  <a:pt x="16" y="14"/>
                </a:cubicBezTo>
                <a:close/>
                <a:moveTo>
                  <a:pt x="41" y="39"/>
                </a:moveTo>
                <a:cubicBezTo>
                  <a:pt x="40" y="40"/>
                  <a:pt x="40" y="40"/>
                  <a:pt x="39" y="41"/>
                </a:cubicBezTo>
                <a:cubicBezTo>
                  <a:pt x="39" y="41"/>
                  <a:pt x="39" y="41"/>
                  <a:pt x="39" y="41"/>
                </a:cubicBezTo>
                <a:cubicBezTo>
                  <a:pt x="38" y="42"/>
                  <a:pt x="38" y="42"/>
                  <a:pt x="38" y="42"/>
                </a:cubicBezTo>
                <a:cubicBezTo>
                  <a:pt x="38" y="42"/>
                  <a:pt x="38" y="42"/>
                  <a:pt x="38" y="42"/>
                </a:cubicBezTo>
                <a:cubicBezTo>
                  <a:pt x="37" y="42"/>
                  <a:pt x="37" y="42"/>
                  <a:pt x="37" y="42"/>
                </a:cubicBezTo>
                <a:cubicBezTo>
                  <a:pt x="37" y="43"/>
                  <a:pt x="37" y="43"/>
                  <a:pt x="37" y="43"/>
                </a:cubicBezTo>
                <a:cubicBezTo>
                  <a:pt x="36" y="43"/>
                  <a:pt x="35" y="44"/>
                  <a:pt x="35" y="44"/>
                </a:cubicBezTo>
                <a:cubicBezTo>
                  <a:pt x="34" y="44"/>
                  <a:pt x="34" y="44"/>
                  <a:pt x="33" y="45"/>
                </a:cubicBezTo>
                <a:cubicBezTo>
                  <a:pt x="33" y="45"/>
                  <a:pt x="33" y="45"/>
                  <a:pt x="32" y="45"/>
                </a:cubicBezTo>
                <a:cubicBezTo>
                  <a:pt x="31" y="45"/>
                  <a:pt x="30" y="46"/>
                  <a:pt x="29" y="46"/>
                </a:cubicBezTo>
                <a:cubicBezTo>
                  <a:pt x="30" y="45"/>
                  <a:pt x="30" y="45"/>
                  <a:pt x="30" y="45"/>
                </a:cubicBezTo>
                <a:cubicBezTo>
                  <a:pt x="31" y="45"/>
                  <a:pt x="32" y="44"/>
                  <a:pt x="33" y="44"/>
                </a:cubicBezTo>
                <a:cubicBezTo>
                  <a:pt x="33" y="43"/>
                  <a:pt x="34" y="43"/>
                  <a:pt x="34" y="43"/>
                </a:cubicBezTo>
                <a:cubicBezTo>
                  <a:pt x="35" y="43"/>
                  <a:pt x="35" y="42"/>
                  <a:pt x="36" y="42"/>
                </a:cubicBezTo>
                <a:cubicBezTo>
                  <a:pt x="36" y="42"/>
                  <a:pt x="36" y="42"/>
                  <a:pt x="36" y="42"/>
                </a:cubicBezTo>
                <a:cubicBezTo>
                  <a:pt x="37" y="41"/>
                  <a:pt x="37" y="41"/>
                  <a:pt x="37" y="41"/>
                </a:cubicBezTo>
                <a:cubicBezTo>
                  <a:pt x="37" y="41"/>
                  <a:pt x="37" y="41"/>
                  <a:pt x="37" y="41"/>
                </a:cubicBezTo>
                <a:cubicBezTo>
                  <a:pt x="37" y="41"/>
                  <a:pt x="37" y="41"/>
                  <a:pt x="37" y="41"/>
                </a:cubicBezTo>
                <a:cubicBezTo>
                  <a:pt x="38" y="40"/>
                  <a:pt x="38" y="40"/>
                  <a:pt x="38" y="40"/>
                </a:cubicBezTo>
                <a:cubicBezTo>
                  <a:pt x="39" y="40"/>
                  <a:pt x="39" y="40"/>
                  <a:pt x="39" y="40"/>
                </a:cubicBezTo>
                <a:cubicBezTo>
                  <a:pt x="39" y="39"/>
                  <a:pt x="39" y="39"/>
                  <a:pt x="40" y="38"/>
                </a:cubicBezTo>
                <a:cubicBezTo>
                  <a:pt x="44" y="35"/>
                  <a:pt x="46" y="30"/>
                  <a:pt x="48" y="26"/>
                </a:cubicBezTo>
                <a:cubicBezTo>
                  <a:pt x="47" y="30"/>
                  <a:pt x="45" y="35"/>
                  <a:pt x="41" y="39"/>
                </a:cubicBezTo>
                <a:close/>
                <a:moveTo>
                  <a:pt x="17" y="23"/>
                </a:moveTo>
                <a:cubicBezTo>
                  <a:pt x="18" y="28"/>
                  <a:pt x="18" y="28"/>
                  <a:pt x="18" y="28"/>
                </a:cubicBezTo>
                <a:cubicBezTo>
                  <a:pt x="19" y="31"/>
                  <a:pt x="19" y="31"/>
                  <a:pt x="19" y="31"/>
                </a:cubicBezTo>
                <a:cubicBezTo>
                  <a:pt x="19" y="32"/>
                  <a:pt x="19" y="32"/>
                  <a:pt x="19" y="32"/>
                </a:cubicBezTo>
                <a:cubicBezTo>
                  <a:pt x="20" y="33"/>
                  <a:pt x="20" y="33"/>
                  <a:pt x="20" y="33"/>
                </a:cubicBezTo>
                <a:cubicBezTo>
                  <a:pt x="22" y="41"/>
                  <a:pt x="22" y="41"/>
                  <a:pt x="22" y="41"/>
                </a:cubicBezTo>
                <a:cubicBezTo>
                  <a:pt x="22" y="40"/>
                  <a:pt x="22" y="40"/>
                  <a:pt x="22" y="40"/>
                </a:cubicBezTo>
                <a:cubicBezTo>
                  <a:pt x="22" y="40"/>
                  <a:pt x="22" y="40"/>
                  <a:pt x="22" y="40"/>
                </a:cubicBezTo>
                <a:cubicBezTo>
                  <a:pt x="23" y="40"/>
                  <a:pt x="23" y="40"/>
                  <a:pt x="23" y="40"/>
                </a:cubicBezTo>
                <a:cubicBezTo>
                  <a:pt x="23" y="40"/>
                  <a:pt x="23" y="40"/>
                  <a:pt x="23" y="40"/>
                </a:cubicBezTo>
                <a:cubicBezTo>
                  <a:pt x="21" y="31"/>
                  <a:pt x="21" y="31"/>
                  <a:pt x="21" y="31"/>
                </a:cubicBezTo>
                <a:cubicBezTo>
                  <a:pt x="20" y="30"/>
                  <a:pt x="20" y="30"/>
                  <a:pt x="20" y="30"/>
                </a:cubicBezTo>
                <a:cubicBezTo>
                  <a:pt x="20" y="29"/>
                  <a:pt x="20" y="29"/>
                  <a:pt x="20" y="29"/>
                </a:cubicBezTo>
                <a:cubicBezTo>
                  <a:pt x="20" y="27"/>
                  <a:pt x="20" y="27"/>
                  <a:pt x="20" y="27"/>
                </a:cubicBezTo>
                <a:cubicBezTo>
                  <a:pt x="18" y="22"/>
                  <a:pt x="18" y="22"/>
                  <a:pt x="18" y="22"/>
                </a:cubicBezTo>
                <a:cubicBezTo>
                  <a:pt x="18" y="21"/>
                  <a:pt x="18" y="21"/>
                  <a:pt x="18" y="21"/>
                </a:cubicBezTo>
                <a:cubicBezTo>
                  <a:pt x="18" y="20"/>
                  <a:pt x="18" y="20"/>
                  <a:pt x="18" y="20"/>
                </a:cubicBezTo>
                <a:cubicBezTo>
                  <a:pt x="18" y="20"/>
                  <a:pt x="18" y="20"/>
                  <a:pt x="18" y="20"/>
                </a:cubicBezTo>
                <a:cubicBezTo>
                  <a:pt x="18" y="19"/>
                  <a:pt x="18" y="19"/>
                  <a:pt x="18" y="19"/>
                </a:cubicBezTo>
                <a:cubicBezTo>
                  <a:pt x="17" y="18"/>
                  <a:pt x="17" y="18"/>
                  <a:pt x="17" y="18"/>
                </a:cubicBezTo>
                <a:cubicBezTo>
                  <a:pt x="17" y="18"/>
                  <a:pt x="17" y="18"/>
                  <a:pt x="17" y="18"/>
                </a:cubicBezTo>
                <a:cubicBezTo>
                  <a:pt x="18" y="18"/>
                  <a:pt x="18" y="18"/>
                  <a:pt x="18" y="18"/>
                </a:cubicBezTo>
                <a:cubicBezTo>
                  <a:pt x="18" y="19"/>
                  <a:pt x="18" y="19"/>
                  <a:pt x="18" y="19"/>
                </a:cubicBezTo>
                <a:cubicBezTo>
                  <a:pt x="19" y="19"/>
                  <a:pt x="19" y="19"/>
                  <a:pt x="19" y="19"/>
                </a:cubicBezTo>
                <a:cubicBezTo>
                  <a:pt x="19" y="19"/>
                  <a:pt x="19" y="19"/>
                  <a:pt x="19" y="19"/>
                </a:cubicBezTo>
                <a:cubicBezTo>
                  <a:pt x="19" y="20"/>
                  <a:pt x="19" y="20"/>
                  <a:pt x="19" y="20"/>
                </a:cubicBezTo>
                <a:cubicBezTo>
                  <a:pt x="20" y="20"/>
                  <a:pt x="20" y="20"/>
                  <a:pt x="20" y="20"/>
                </a:cubicBezTo>
                <a:cubicBezTo>
                  <a:pt x="24" y="24"/>
                  <a:pt x="24" y="24"/>
                  <a:pt x="24" y="24"/>
                </a:cubicBezTo>
                <a:cubicBezTo>
                  <a:pt x="24" y="25"/>
                  <a:pt x="24" y="25"/>
                  <a:pt x="24" y="25"/>
                </a:cubicBezTo>
                <a:cubicBezTo>
                  <a:pt x="25" y="25"/>
                  <a:pt x="25" y="25"/>
                  <a:pt x="25" y="25"/>
                </a:cubicBezTo>
                <a:cubicBezTo>
                  <a:pt x="28" y="28"/>
                  <a:pt x="28" y="28"/>
                  <a:pt x="28" y="28"/>
                </a:cubicBezTo>
                <a:cubicBezTo>
                  <a:pt x="29" y="27"/>
                  <a:pt x="29" y="27"/>
                  <a:pt x="29" y="27"/>
                </a:cubicBezTo>
                <a:cubicBezTo>
                  <a:pt x="26" y="24"/>
                  <a:pt x="26" y="24"/>
                  <a:pt x="26" y="24"/>
                </a:cubicBezTo>
                <a:cubicBezTo>
                  <a:pt x="25" y="23"/>
                  <a:pt x="25" y="23"/>
                  <a:pt x="25" y="23"/>
                </a:cubicBezTo>
                <a:cubicBezTo>
                  <a:pt x="25" y="23"/>
                  <a:pt x="25" y="23"/>
                  <a:pt x="25" y="23"/>
                </a:cubicBezTo>
                <a:cubicBezTo>
                  <a:pt x="21" y="19"/>
                  <a:pt x="21" y="19"/>
                  <a:pt x="21" y="19"/>
                </a:cubicBezTo>
                <a:cubicBezTo>
                  <a:pt x="20" y="18"/>
                  <a:pt x="20" y="18"/>
                  <a:pt x="20" y="18"/>
                </a:cubicBezTo>
                <a:cubicBezTo>
                  <a:pt x="20" y="18"/>
                  <a:pt x="20" y="18"/>
                  <a:pt x="20" y="18"/>
                </a:cubicBezTo>
                <a:cubicBezTo>
                  <a:pt x="20" y="18"/>
                  <a:pt x="20" y="18"/>
                  <a:pt x="20" y="18"/>
                </a:cubicBezTo>
                <a:cubicBezTo>
                  <a:pt x="19" y="17"/>
                  <a:pt x="19" y="17"/>
                  <a:pt x="19" y="17"/>
                </a:cubicBezTo>
                <a:cubicBezTo>
                  <a:pt x="19" y="17"/>
                  <a:pt x="19" y="17"/>
                  <a:pt x="19" y="17"/>
                </a:cubicBezTo>
                <a:cubicBezTo>
                  <a:pt x="18" y="17"/>
                  <a:pt x="18" y="17"/>
                  <a:pt x="18" y="17"/>
                </a:cubicBezTo>
                <a:cubicBezTo>
                  <a:pt x="19" y="17"/>
                  <a:pt x="19" y="17"/>
                  <a:pt x="19" y="17"/>
                </a:cubicBezTo>
                <a:cubicBezTo>
                  <a:pt x="20" y="17"/>
                  <a:pt x="20" y="17"/>
                  <a:pt x="20" y="17"/>
                </a:cubicBezTo>
                <a:cubicBezTo>
                  <a:pt x="20" y="17"/>
                  <a:pt x="20" y="17"/>
                  <a:pt x="20" y="17"/>
                </a:cubicBezTo>
                <a:cubicBezTo>
                  <a:pt x="21" y="17"/>
                  <a:pt x="21" y="17"/>
                  <a:pt x="21" y="17"/>
                </a:cubicBezTo>
                <a:cubicBezTo>
                  <a:pt x="21" y="17"/>
                  <a:pt x="21" y="17"/>
                  <a:pt x="21" y="17"/>
                </a:cubicBezTo>
                <a:cubicBezTo>
                  <a:pt x="22" y="18"/>
                  <a:pt x="22" y="18"/>
                  <a:pt x="22" y="18"/>
                </a:cubicBezTo>
                <a:cubicBezTo>
                  <a:pt x="28" y="19"/>
                  <a:pt x="28" y="19"/>
                  <a:pt x="28" y="19"/>
                </a:cubicBezTo>
                <a:cubicBezTo>
                  <a:pt x="29" y="19"/>
                  <a:pt x="29" y="19"/>
                  <a:pt x="29" y="19"/>
                </a:cubicBezTo>
                <a:cubicBezTo>
                  <a:pt x="30" y="20"/>
                  <a:pt x="30" y="20"/>
                  <a:pt x="30" y="20"/>
                </a:cubicBezTo>
                <a:cubicBezTo>
                  <a:pt x="31" y="20"/>
                  <a:pt x="31" y="20"/>
                  <a:pt x="31" y="20"/>
                </a:cubicBezTo>
                <a:cubicBezTo>
                  <a:pt x="40" y="22"/>
                  <a:pt x="40" y="22"/>
                  <a:pt x="40" y="22"/>
                </a:cubicBezTo>
                <a:cubicBezTo>
                  <a:pt x="41" y="23"/>
                  <a:pt x="41" y="23"/>
                  <a:pt x="41" y="23"/>
                </a:cubicBezTo>
                <a:cubicBezTo>
                  <a:pt x="41" y="22"/>
                  <a:pt x="41" y="22"/>
                  <a:pt x="41" y="22"/>
                </a:cubicBezTo>
                <a:cubicBezTo>
                  <a:pt x="41" y="21"/>
                  <a:pt x="41" y="21"/>
                  <a:pt x="41" y="21"/>
                </a:cubicBezTo>
                <a:cubicBezTo>
                  <a:pt x="33" y="19"/>
                  <a:pt x="33" y="19"/>
                  <a:pt x="33" y="19"/>
                </a:cubicBezTo>
                <a:cubicBezTo>
                  <a:pt x="32" y="19"/>
                  <a:pt x="32" y="19"/>
                  <a:pt x="32" y="19"/>
                </a:cubicBezTo>
                <a:cubicBezTo>
                  <a:pt x="31" y="18"/>
                  <a:pt x="31" y="18"/>
                  <a:pt x="31" y="18"/>
                </a:cubicBezTo>
                <a:cubicBezTo>
                  <a:pt x="29" y="18"/>
                  <a:pt x="29" y="18"/>
                  <a:pt x="29" y="18"/>
                </a:cubicBezTo>
                <a:cubicBezTo>
                  <a:pt x="24" y="16"/>
                  <a:pt x="24" y="16"/>
                  <a:pt x="24" y="16"/>
                </a:cubicBezTo>
                <a:cubicBezTo>
                  <a:pt x="27" y="14"/>
                  <a:pt x="31" y="13"/>
                  <a:pt x="34" y="13"/>
                </a:cubicBezTo>
                <a:cubicBezTo>
                  <a:pt x="37" y="13"/>
                  <a:pt x="39" y="14"/>
                  <a:pt x="40" y="15"/>
                </a:cubicBezTo>
                <a:cubicBezTo>
                  <a:pt x="41" y="16"/>
                  <a:pt x="41" y="16"/>
                  <a:pt x="41" y="16"/>
                </a:cubicBezTo>
                <a:cubicBezTo>
                  <a:pt x="41" y="17"/>
                  <a:pt x="41" y="17"/>
                  <a:pt x="41" y="17"/>
                </a:cubicBezTo>
                <a:cubicBezTo>
                  <a:pt x="42" y="18"/>
                  <a:pt x="42" y="18"/>
                  <a:pt x="42" y="18"/>
                </a:cubicBezTo>
                <a:cubicBezTo>
                  <a:pt x="42" y="19"/>
                  <a:pt x="42" y="20"/>
                  <a:pt x="42" y="21"/>
                </a:cubicBezTo>
                <a:cubicBezTo>
                  <a:pt x="42" y="25"/>
                  <a:pt x="40" y="30"/>
                  <a:pt x="35" y="35"/>
                </a:cubicBezTo>
                <a:cubicBezTo>
                  <a:pt x="31" y="39"/>
                  <a:pt x="26" y="42"/>
                  <a:pt x="22" y="42"/>
                </a:cubicBezTo>
                <a:cubicBezTo>
                  <a:pt x="21" y="42"/>
                  <a:pt x="20" y="41"/>
                  <a:pt x="19" y="41"/>
                </a:cubicBezTo>
                <a:cubicBezTo>
                  <a:pt x="19" y="41"/>
                  <a:pt x="19" y="41"/>
                  <a:pt x="19" y="41"/>
                </a:cubicBezTo>
                <a:cubicBezTo>
                  <a:pt x="18" y="41"/>
                  <a:pt x="18" y="41"/>
                  <a:pt x="18" y="41"/>
                </a:cubicBezTo>
                <a:cubicBezTo>
                  <a:pt x="17" y="40"/>
                  <a:pt x="16" y="40"/>
                  <a:pt x="16" y="39"/>
                </a:cubicBezTo>
                <a:cubicBezTo>
                  <a:pt x="14" y="38"/>
                  <a:pt x="13" y="36"/>
                  <a:pt x="13" y="34"/>
                </a:cubicBezTo>
                <a:cubicBezTo>
                  <a:pt x="13" y="30"/>
                  <a:pt x="15" y="27"/>
                  <a:pt x="17" y="23"/>
                </a:cubicBezTo>
                <a:close/>
                <a:moveTo>
                  <a:pt x="23" y="45"/>
                </a:moveTo>
                <a:cubicBezTo>
                  <a:pt x="23" y="46"/>
                  <a:pt x="22" y="46"/>
                  <a:pt x="22" y="46"/>
                </a:cubicBezTo>
                <a:cubicBezTo>
                  <a:pt x="21" y="46"/>
                  <a:pt x="21" y="46"/>
                  <a:pt x="21" y="46"/>
                </a:cubicBezTo>
                <a:cubicBezTo>
                  <a:pt x="21" y="46"/>
                  <a:pt x="21" y="46"/>
                  <a:pt x="21" y="46"/>
                </a:cubicBezTo>
                <a:cubicBezTo>
                  <a:pt x="18" y="45"/>
                  <a:pt x="16" y="44"/>
                  <a:pt x="14" y="43"/>
                </a:cubicBezTo>
                <a:cubicBezTo>
                  <a:pt x="12" y="41"/>
                  <a:pt x="11" y="38"/>
                  <a:pt x="11" y="35"/>
                </a:cubicBezTo>
                <a:cubicBezTo>
                  <a:pt x="11" y="33"/>
                  <a:pt x="12" y="31"/>
                  <a:pt x="13" y="29"/>
                </a:cubicBezTo>
                <a:cubicBezTo>
                  <a:pt x="12" y="31"/>
                  <a:pt x="12" y="32"/>
                  <a:pt x="12" y="34"/>
                </a:cubicBezTo>
                <a:cubicBezTo>
                  <a:pt x="12" y="36"/>
                  <a:pt x="13" y="39"/>
                  <a:pt x="15" y="41"/>
                </a:cubicBezTo>
                <a:cubicBezTo>
                  <a:pt x="16" y="42"/>
                  <a:pt x="17" y="42"/>
                  <a:pt x="18" y="43"/>
                </a:cubicBezTo>
                <a:cubicBezTo>
                  <a:pt x="19" y="43"/>
                  <a:pt x="19" y="43"/>
                  <a:pt x="19" y="43"/>
                </a:cubicBezTo>
                <a:cubicBezTo>
                  <a:pt x="20" y="43"/>
                  <a:pt x="20" y="43"/>
                  <a:pt x="20" y="43"/>
                </a:cubicBezTo>
                <a:cubicBezTo>
                  <a:pt x="21" y="43"/>
                  <a:pt x="21" y="43"/>
                  <a:pt x="21" y="43"/>
                </a:cubicBezTo>
                <a:cubicBezTo>
                  <a:pt x="22" y="43"/>
                  <a:pt x="22" y="43"/>
                  <a:pt x="22" y="43"/>
                </a:cubicBezTo>
                <a:cubicBezTo>
                  <a:pt x="24" y="43"/>
                  <a:pt x="27" y="42"/>
                  <a:pt x="31" y="41"/>
                </a:cubicBezTo>
                <a:cubicBezTo>
                  <a:pt x="31" y="40"/>
                  <a:pt x="31" y="40"/>
                  <a:pt x="32" y="40"/>
                </a:cubicBezTo>
                <a:cubicBezTo>
                  <a:pt x="33" y="39"/>
                  <a:pt x="33" y="39"/>
                  <a:pt x="34" y="38"/>
                </a:cubicBezTo>
                <a:cubicBezTo>
                  <a:pt x="35" y="38"/>
                  <a:pt x="35" y="38"/>
                  <a:pt x="35" y="38"/>
                </a:cubicBezTo>
                <a:cubicBezTo>
                  <a:pt x="35" y="37"/>
                  <a:pt x="36" y="37"/>
                  <a:pt x="37" y="36"/>
                </a:cubicBezTo>
                <a:cubicBezTo>
                  <a:pt x="41" y="31"/>
                  <a:pt x="44" y="26"/>
                  <a:pt x="44" y="21"/>
                </a:cubicBezTo>
                <a:cubicBezTo>
                  <a:pt x="44" y="20"/>
                  <a:pt x="44" y="19"/>
                  <a:pt x="43" y="18"/>
                </a:cubicBezTo>
                <a:cubicBezTo>
                  <a:pt x="43" y="17"/>
                  <a:pt x="43" y="17"/>
                  <a:pt x="43" y="17"/>
                </a:cubicBezTo>
                <a:cubicBezTo>
                  <a:pt x="43" y="16"/>
                  <a:pt x="43" y="16"/>
                  <a:pt x="43" y="16"/>
                </a:cubicBezTo>
                <a:cubicBezTo>
                  <a:pt x="42" y="15"/>
                  <a:pt x="42" y="15"/>
                  <a:pt x="41" y="14"/>
                </a:cubicBezTo>
                <a:cubicBezTo>
                  <a:pt x="39" y="12"/>
                  <a:pt x="37" y="11"/>
                  <a:pt x="34" y="11"/>
                </a:cubicBezTo>
                <a:cubicBezTo>
                  <a:pt x="31" y="11"/>
                  <a:pt x="27" y="12"/>
                  <a:pt x="24" y="15"/>
                </a:cubicBezTo>
                <a:cubicBezTo>
                  <a:pt x="28" y="11"/>
                  <a:pt x="33" y="10"/>
                  <a:pt x="37" y="10"/>
                </a:cubicBezTo>
                <a:cubicBezTo>
                  <a:pt x="40" y="10"/>
                  <a:pt x="43" y="11"/>
                  <a:pt x="44" y="13"/>
                </a:cubicBezTo>
                <a:cubicBezTo>
                  <a:pt x="46" y="14"/>
                  <a:pt x="47" y="16"/>
                  <a:pt x="47" y="19"/>
                </a:cubicBezTo>
                <a:cubicBezTo>
                  <a:pt x="47" y="20"/>
                  <a:pt x="47" y="20"/>
                  <a:pt x="47" y="20"/>
                </a:cubicBezTo>
                <a:cubicBezTo>
                  <a:pt x="47" y="20"/>
                  <a:pt x="47" y="20"/>
                  <a:pt x="47" y="20"/>
                </a:cubicBezTo>
                <a:cubicBezTo>
                  <a:pt x="47" y="21"/>
                  <a:pt x="47" y="21"/>
                  <a:pt x="47" y="22"/>
                </a:cubicBezTo>
                <a:cubicBezTo>
                  <a:pt x="46" y="27"/>
                  <a:pt x="44" y="32"/>
                  <a:pt x="39" y="37"/>
                </a:cubicBezTo>
                <a:cubicBezTo>
                  <a:pt x="38" y="38"/>
                  <a:pt x="38" y="38"/>
                  <a:pt x="37" y="39"/>
                </a:cubicBezTo>
                <a:cubicBezTo>
                  <a:pt x="36" y="39"/>
                  <a:pt x="36" y="39"/>
                  <a:pt x="36" y="39"/>
                </a:cubicBezTo>
                <a:cubicBezTo>
                  <a:pt x="36" y="40"/>
                  <a:pt x="36" y="40"/>
                  <a:pt x="36" y="40"/>
                </a:cubicBezTo>
                <a:cubicBezTo>
                  <a:pt x="35" y="40"/>
                  <a:pt x="35" y="40"/>
                  <a:pt x="35" y="40"/>
                </a:cubicBezTo>
                <a:cubicBezTo>
                  <a:pt x="35" y="41"/>
                  <a:pt x="35" y="41"/>
                  <a:pt x="35" y="41"/>
                </a:cubicBezTo>
                <a:cubicBezTo>
                  <a:pt x="33" y="42"/>
                  <a:pt x="32" y="42"/>
                  <a:pt x="31" y="43"/>
                </a:cubicBezTo>
                <a:cubicBezTo>
                  <a:pt x="31" y="43"/>
                  <a:pt x="30" y="43"/>
                  <a:pt x="30" y="44"/>
                </a:cubicBezTo>
                <a:cubicBezTo>
                  <a:pt x="29" y="44"/>
                  <a:pt x="29" y="44"/>
                  <a:pt x="28" y="44"/>
                </a:cubicBezTo>
                <a:cubicBezTo>
                  <a:pt x="27" y="45"/>
                  <a:pt x="25" y="45"/>
                  <a:pt x="23" y="45"/>
                </a:cubicBezTo>
                <a:close/>
                <a:moveTo>
                  <a:pt x="23" y="60"/>
                </a:moveTo>
                <a:cubicBezTo>
                  <a:pt x="23" y="61"/>
                  <a:pt x="23" y="61"/>
                  <a:pt x="23" y="61"/>
                </a:cubicBezTo>
                <a:cubicBezTo>
                  <a:pt x="22" y="61"/>
                  <a:pt x="22" y="61"/>
                  <a:pt x="22" y="61"/>
                </a:cubicBezTo>
                <a:cubicBezTo>
                  <a:pt x="21" y="61"/>
                  <a:pt x="21" y="61"/>
                  <a:pt x="21" y="60"/>
                </a:cubicBezTo>
                <a:cubicBezTo>
                  <a:pt x="21" y="60"/>
                  <a:pt x="21" y="60"/>
                  <a:pt x="21" y="60"/>
                </a:cubicBezTo>
                <a:cubicBezTo>
                  <a:pt x="26" y="52"/>
                  <a:pt x="26" y="52"/>
                  <a:pt x="26" y="52"/>
                </a:cubicBezTo>
                <a:cubicBezTo>
                  <a:pt x="26" y="51"/>
                  <a:pt x="27" y="49"/>
                  <a:pt x="28" y="48"/>
                </a:cubicBezTo>
                <a:cubicBezTo>
                  <a:pt x="29" y="48"/>
                  <a:pt x="30" y="47"/>
                  <a:pt x="31" y="47"/>
                </a:cubicBezTo>
                <a:cubicBezTo>
                  <a:pt x="31" y="48"/>
                  <a:pt x="31" y="48"/>
                  <a:pt x="31" y="48"/>
                </a:cubicBezTo>
                <a:cubicBezTo>
                  <a:pt x="30" y="49"/>
                  <a:pt x="28" y="52"/>
                  <a:pt x="27" y="53"/>
                </a:cubicBezTo>
                <a:lnTo>
                  <a:pt x="23" y="60"/>
                </a:lnTo>
                <a:close/>
                <a:moveTo>
                  <a:pt x="49" y="63"/>
                </a:moveTo>
                <a:cubicBezTo>
                  <a:pt x="40" y="63"/>
                  <a:pt x="40" y="63"/>
                  <a:pt x="40" y="63"/>
                </a:cubicBezTo>
                <a:cubicBezTo>
                  <a:pt x="39" y="63"/>
                  <a:pt x="36" y="63"/>
                  <a:pt x="34" y="63"/>
                </a:cubicBezTo>
                <a:cubicBezTo>
                  <a:pt x="26" y="63"/>
                  <a:pt x="26" y="63"/>
                  <a:pt x="26" y="63"/>
                </a:cubicBezTo>
                <a:cubicBezTo>
                  <a:pt x="25" y="63"/>
                  <a:pt x="25" y="63"/>
                  <a:pt x="25" y="63"/>
                </a:cubicBezTo>
                <a:cubicBezTo>
                  <a:pt x="25" y="63"/>
                  <a:pt x="24" y="62"/>
                  <a:pt x="24" y="62"/>
                </a:cubicBezTo>
                <a:cubicBezTo>
                  <a:pt x="24" y="62"/>
                  <a:pt x="24" y="62"/>
                  <a:pt x="24" y="62"/>
                </a:cubicBezTo>
                <a:cubicBezTo>
                  <a:pt x="25" y="61"/>
                  <a:pt x="25" y="61"/>
                  <a:pt x="25" y="61"/>
                </a:cubicBezTo>
                <a:cubicBezTo>
                  <a:pt x="25" y="61"/>
                  <a:pt x="25" y="61"/>
                  <a:pt x="25" y="61"/>
                </a:cubicBezTo>
                <a:cubicBezTo>
                  <a:pt x="29" y="54"/>
                  <a:pt x="29" y="54"/>
                  <a:pt x="29" y="54"/>
                </a:cubicBezTo>
                <a:cubicBezTo>
                  <a:pt x="30" y="52"/>
                  <a:pt x="31" y="50"/>
                  <a:pt x="32" y="48"/>
                </a:cubicBezTo>
                <a:cubicBezTo>
                  <a:pt x="33" y="46"/>
                  <a:pt x="33" y="46"/>
                  <a:pt x="33" y="46"/>
                </a:cubicBezTo>
                <a:cubicBezTo>
                  <a:pt x="35" y="46"/>
                  <a:pt x="36" y="45"/>
                  <a:pt x="37" y="44"/>
                </a:cubicBezTo>
                <a:cubicBezTo>
                  <a:pt x="38" y="44"/>
                  <a:pt x="38" y="44"/>
                  <a:pt x="38" y="44"/>
                </a:cubicBezTo>
                <a:cubicBezTo>
                  <a:pt x="39" y="43"/>
                  <a:pt x="39" y="43"/>
                  <a:pt x="39" y="43"/>
                </a:cubicBezTo>
                <a:cubicBezTo>
                  <a:pt x="39" y="43"/>
                  <a:pt x="39" y="43"/>
                  <a:pt x="39" y="43"/>
                </a:cubicBezTo>
                <a:cubicBezTo>
                  <a:pt x="42" y="48"/>
                  <a:pt x="42" y="48"/>
                  <a:pt x="42" y="48"/>
                </a:cubicBezTo>
                <a:cubicBezTo>
                  <a:pt x="43" y="50"/>
                  <a:pt x="44" y="52"/>
                  <a:pt x="45" y="54"/>
                </a:cubicBezTo>
                <a:cubicBezTo>
                  <a:pt x="50" y="61"/>
                  <a:pt x="50" y="61"/>
                  <a:pt x="50" y="61"/>
                </a:cubicBezTo>
                <a:cubicBezTo>
                  <a:pt x="50" y="62"/>
                  <a:pt x="50" y="62"/>
                  <a:pt x="50" y="62"/>
                </a:cubicBezTo>
                <a:cubicBezTo>
                  <a:pt x="50" y="62"/>
                  <a:pt x="50" y="63"/>
                  <a:pt x="49" y="63"/>
                </a:cubicBezTo>
                <a:close/>
                <a:moveTo>
                  <a:pt x="9" y="12"/>
                </a:moveTo>
                <a:cubicBezTo>
                  <a:pt x="9" y="11"/>
                  <a:pt x="9" y="10"/>
                  <a:pt x="10" y="10"/>
                </a:cubicBezTo>
                <a:cubicBezTo>
                  <a:pt x="11" y="9"/>
                  <a:pt x="12" y="8"/>
                  <a:pt x="13" y="8"/>
                </a:cubicBezTo>
                <a:cubicBezTo>
                  <a:pt x="13" y="8"/>
                  <a:pt x="13" y="9"/>
                  <a:pt x="14" y="9"/>
                </a:cubicBezTo>
                <a:cubicBezTo>
                  <a:pt x="14" y="9"/>
                  <a:pt x="15" y="8"/>
                  <a:pt x="15" y="8"/>
                </a:cubicBezTo>
                <a:cubicBezTo>
                  <a:pt x="15" y="8"/>
                  <a:pt x="15" y="7"/>
                  <a:pt x="14" y="7"/>
                </a:cubicBezTo>
                <a:cubicBezTo>
                  <a:pt x="14" y="7"/>
                  <a:pt x="14" y="7"/>
                  <a:pt x="14" y="7"/>
                </a:cubicBezTo>
                <a:cubicBezTo>
                  <a:pt x="14" y="7"/>
                  <a:pt x="13" y="7"/>
                  <a:pt x="13" y="7"/>
                </a:cubicBezTo>
                <a:cubicBezTo>
                  <a:pt x="11" y="7"/>
                  <a:pt x="10" y="7"/>
                  <a:pt x="9" y="8"/>
                </a:cubicBezTo>
                <a:cubicBezTo>
                  <a:pt x="8" y="10"/>
                  <a:pt x="7" y="11"/>
                  <a:pt x="7" y="12"/>
                </a:cubicBezTo>
                <a:cubicBezTo>
                  <a:pt x="7" y="13"/>
                  <a:pt x="7" y="14"/>
                  <a:pt x="7" y="14"/>
                </a:cubicBezTo>
                <a:cubicBezTo>
                  <a:pt x="8" y="15"/>
                  <a:pt x="8" y="15"/>
                  <a:pt x="8" y="15"/>
                </a:cubicBezTo>
                <a:cubicBezTo>
                  <a:pt x="8" y="15"/>
                  <a:pt x="8" y="15"/>
                  <a:pt x="8" y="15"/>
                </a:cubicBezTo>
                <a:cubicBezTo>
                  <a:pt x="9" y="15"/>
                  <a:pt x="9" y="14"/>
                  <a:pt x="9" y="14"/>
                </a:cubicBezTo>
                <a:cubicBezTo>
                  <a:pt x="9" y="13"/>
                  <a:pt x="9" y="13"/>
                  <a:pt x="9" y="12"/>
                </a:cubicBezTo>
                <a:close/>
                <a:moveTo>
                  <a:pt x="2" y="11"/>
                </a:moveTo>
                <a:cubicBezTo>
                  <a:pt x="2" y="8"/>
                  <a:pt x="3" y="6"/>
                  <a:pt x="4" y="4"/>
                </a:cubicBezTo>
                <a:cubicBezTo>
                  <a:pt x="6" y="3"/>
                  <a:pt x="8" y="2"/>
                  <a:pt x="10" y="2"/>
                </a:cubicBezTo>
                <a:cubicBezTo>
                  <a:pt x="11" y="2"/>
                  <a:pt x="12" y="2"/>
                  <a:pt x="13" y="2"/>
                </a:cubicBezTo>
                <a:cubicBezTo>
                  <a:pt x="13" y="2"/>
                  <a:pt x="14" y="2"/>
                  <a:pt x="14" y="2"/>
                </a:cubicBezTo>
                <a:cubicBezTo>
                  <a:pt x="14" y="1"/>
                  <a:pt x="14" y="1"/>
                  <a:pt x="13" y="1"/>
                </a:cubicBezTo>
                <a:cubicBezTo>
                  <a:pt x="13" y="1"/>
                  <a:pt x="13" y="1"/>
                  <a:pt x="13" y="1"/>
                </a:cubicBezTo>
                <a:cubicBezTo>
                  <a:pt x="12" y="0"/>
                  <a:pt x="11" y="0"/>
                  <a:pt x="10" y="0"/>
                </a:cubicBezTo>
                <a:cubicBezTo>
                  <a:pt x="8" y="0"/>
                  <a:pt x="5" y="1"/>
                  <a:pt x="3" y="3"/>
                </a:cubicBezTo>
                <a:cubicBezTo>
                  <a:pt x="1" y="5"/>
                  <a:pt x="0" y="8"/>
                  <a:pt x="0" y="11"/>
                </a:cubicBezTo>
                <a:cubicBezTo>
                  <a:pt x="0" y="12"/>
                  <a:pt x="0" y="13"/>
                  <a:pt x="1" y="14"/>
                </a:cubicBezTo>
                <a:cubicBezTo>
                  <a:pt x="1" y="14"/>
                  <a:pt x="1" y="14"/>
                  <a:pt x="1" y="14"/>
                </a:cubicBezTo>
                <a:cubicBezTo>
                  <a:pt x="2" y="14"/>
                  <a:pt x="2" y="14"/>
                  <a:pt x="2" y="14"/>
                </a:cubicBezTo>
                <a:cubicBezTo>
                  <a:pt x="2" y="14"/>
                  <a:pt x="2" y="14"/>
                  <a:pt x="2" y="13"/>
                </a:cubicBezTo>
                <a:cubicBezTo>
                  <a:pt x="2" y="12"/>
                  <a:pt x="2" y="11"/>
                  <a:pt x="2" y="11"/>
                </a:cubicBezTo>
                <a:close/>
                <a:moveTo>
                  <a:pt x="5" y="12"/>
                </a:moveTo>
                <a:cubicBezTo>
                  <a:pt x="5" y="10"/>
                  <a:pt x="6" y="8"/>
                  <a:pt x="7" y="7"/>
                </a:cubicBezTo>
                <a:cubicBezTo>
                  <a:pt x="8" y="6"/>
                  <a:pt x="10" y="5"/>
                  <a:pt x="11" y="5"/>
                </a:cubicBezTo>
                <a:cubicBezTo>
                  <a:pt x="12" y="5"/>
                  <a:pt x="13" y="5"/>
                  <a:pt x="13" y="6"/>
                </a:cubicBezTo>
                <a:cubicBezTo>
                  <a:pt x="14" y="6"/>
                  <a:pt x="14" y="6"/>
                  <a:pt x="14" y="5"/>
                </a:cubicBezTo>
                <a:cubicBezTo>
                  <a:pt x="14" y="5"/>
                  <a:pt x="14" y="4"/>
                  <a:pt x="14" y="4"/>
                </a:cubicBezTo>
                <a:cubicBezTo>
                  <a:pt x="13" y="4"/>
                  <a:pt x="12" y="4"/>
                  <a:pt x="11" y="4"/>
                </a:cubicBezTo>
                <a:cubicBezTo>
                  <a:pt x="9" y="4"/>
                  <a:pt x="7" y="5"/>
                  <a:pt x="6" y="6"/>
                </a:cubicBezTo>
                <a:cubicBezTo>
                  <a:pt x="4" y="7"/>
                  <a:pt x="4" y="9"/>
                  <a:pt x="4" y="12"/>
                </a:cubicBezTo>
                <a:cubicBezTo>
                  <a:pt x="4" y="12"/>
                  <a:pt x="4" y="13"/>
                  <a:pt x="4" y="14"/>
                </a:cubicBezTo>
                <a:cubicBezTo>
                  <a:pt x="5" y="14"/>
                  <a:pt x="5" y="14"/>
                  <a:pt x="5" y="14"/>
                </a:cubicBezTo>
                <a:cubicBezTo>
                  <a:pt x="5" y="14"/>
                  <a:pt x="5" y="14"/>
                  <a:pt x="5" y="14"/>
                </a:cubicBezTo>
                <a:cubicBezTo>
                  <a:pt x="5" y="14"/>
                  <a:pt x="6" y="14"/>
                  <a:pt x="6" y="13"/>
                </a:cubicBezTo>
                <a:cubicBezTo>
                  <a:pt x="5" y="13"/>
                  <a:pt x="5" y="12"/>
                  <a:pt x="5"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27" name="Freeform 439"/>
          <p:cNvSpPr>
            <a:spLocks noEditPoints="1"/>
          </p:cNvSpPr>
          <p:nvPr/>
        </p:nvSpPr>
        <p:spPr bwMode="auto">
          <a:xfrm>
            <a:off x="9645853" y="1777271"/>
            <a:ext cx="226727" cy="279191"/>
          </a:xfrm>
          <a:custGeom>
            <a:avLst/>
            <a:gdLst>
              <a:gd name="T0" fmla="*/ 0 w 48"/>
              <a:gd name="T1" fmla="*/ 39 h 59"/>
              <a:gd name="T2" fmla="*/ 16 w 48"/>
              <a:gd name="T3" fmla="*/ 46 h 59"/>
              <a:gd name="T4" fmla="*/ 4 w 48"/>
              <a:gd name="T5" fmla="*/ 52 h 59"/>
              <a:gd name="T6" fmla="*/ 24 w 48"/>
              <a:gd name="T7" fmla="*/ 59 h 59"/>
              <a:gd name="T8" fmla="*/ 45 w 48"/>
              <a:gd name="T9" fmla="*/ 52 h 59"/>
              <a:gd name="T10" fmla="*/ 32 w 48"/>
              <a:gd name="T11" fmla="*/ 46 h 59"/>
              <a:gd name="T12" fmla="*/ 48 w 48"/>
              <a:gd name="T13" fmla="*/ 39 h 59"/>
              <a:gd name="T14" fmla="*/ 48 w 48"/>
              <a:gd name="T15" fmla="*/ 0 h 59"/>
              <a:gd name="T16" fmla="*/ 37 w 48"/>
              <a:gd name="T17" fmla="*/ 53 h 59"/>
              <a:gd name="T18" fmla="*/ 37 w 48"/>
              <a:gd name="T19" fmla="*/ 54 h 59"/>
              <a:gd name="T20" fmla="*/ 24 w 48"/>
              <a:gd name="T21" fmla="*/ 56 h 59"/>
              <a:gd name="T22" fmla="*/ 10 w 48"/>
              <a:gd name="T23" fmla="*/ 54 h 59"/>
              <a:gd name="T24" fmla="*/ 24 w 48"/>
              <a:gd name="T25" fmla="*/ 56 h 59"/>
              <a:gd name="T26" fmla="*/ 16 w 48"/>
              <a:gd name="T27" fmla="*/ 50 h 59"/>
              <a:gd name="T28" fmla="*/ 16 w 48"/>
              <a:gd name="T29" fmla="*/ 46 h 59"/>
              <a:gd name="T30" fmla="*/ 16 w 48"/>
              <a:gd name="T31" fmla="*/ 39 h 59"/>
              <a:gd name="T32" fmla="*/ 32 w 48"/>
              <a:gd name="T33" fmla="*/ 46 h 59"/>
              <a:gd name="T34" fmla="*/ 32 w 48"/>
              <a:gd name="T35" fmla="*/ 47 h 59"/>
              <a:gd name="T36" fmla="*/ 16 w 48"/>
              <a:gd name="T37" fmla="*/ 50 h 59"/>
              <a:gd name="T38" fmla="*/ 32 w 48"/>
              <a:gd name="T39" fmla="*/ 38 h 59"/>
              <a:gd name="T40" fmla="*/ 0 w 48"/>
              <a:gd name="T41" fmla="*/ 38 h 59"/>
              <a:gd name="T42" fmla="*/ 47 w 48"/>
              <a:gd name="T43" fmla="*/ 1 h 59"/>
              <a:gd name="T44" fmla="*/ 43 w 48"/>
              <a:gd name="T45" fmla="*/ 33 h 59"/>
              <a:gd name="T46" fmla="*/ 4 w 48"/>
              <a:gd name="T47" fmla="*/ 4 h 59"/>
              <a:gd name="T48" fmla="*/ 43 w 48"/>
              <a:gd name="T49" fmla="*/ 34 h 59"/>
              <a:gd name="T50" fmla="*/ 41 w 48"/>
              <a:gd name="T51" fmla="*/ 34 h 59"/>
              <a:gd name="T52" fmla="*/ 41 w 48"/>
              <a:gd name="T53" fmla="*/ 38 h 59"/>
              <a:gd name="T54" fmla="*/ 41 w 48"/>
              <a:gd name="T55" fmla="*/ 34 h 59"/>
              <a:gd name="T56" fmla="*/ 40 w 48"/>
              <a:gd name="T57" fmla="*/ 36 h 59"/>
              <a:gd name="T58" fmla="*/ 42 w 48"/>
              <a:gd name="T59" fmla="*/ 36 h 59"/>
              <a:gd name="T60" fmla="*/ 22 w 48"/>
              <a:gd name="T61" fmla="*/ 35 h 59"/>
              <a:gd name="T62" fmla="*/ 22 w 48"/>
              <a:gd name="T63" fmla="*/ 37 h 59"/>
              <a:gd name="T64" fmla="*/ 22 w 48"/>
              <a:gd name="T65" fmla="*/ 35 h 59"/>
              <a:gd name="T66" fmla="*/ 25 w 48"/>
              <a:gd name="T67" fmla="*/ 36 h 59"/>
              <a:gd name="T68" fmla="*/ 27 w 48"/>
              <a:gd name="T69" fmla="*/ 36 h 59"/>
              <a:gd name="T70" fmla="*/ 30 w 48"/>
              <a:gd name="T71" fmla="*/ 35 h 59"/>
              <a:gd name="T72" fmla="*/ 30 w 48"/>
              <a:gd name="T73" fmla="*/ 37 h 59"/>
              <a:gd name="T74" fmla="*/ 30 w 48"/>
              <a:gd name="T75" fmla="*/ 3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59">
                <a:moveTo>
                  <a:pt x="0" y="0"/>
                </a:moveTo>
                <a:cubicBezTo>
                  <a:pt x="0" y="39"/>
                  <a:pt x="0" y="39"/>
                  <a:pt x="0" y="39"/>
                </a:cubicBezTo>
                <a:cubicBezTo>
                  <a:pt x="16" y="39"/>
                  <a:pt x="16" y="39"/>
                  <a:pt x="16" y="39"/>
                </a:cubicBezTo>
                <a:cubicBezTo>
                  <a:pt x="16" y="46"/>
                  <a:pt x="16" y="46"/>
                  <a:pt x="16" y="46"/>
                </a:cubicBezTo>
                <a:cubicBezTo>
                  <a:pt x="14" y="46"/>
                  <a:pt x="12" y="47"/>
                  <a:pt x="10" y="47"/>
                </a:cubicBezTo>
                <a:cubicBezTo>
                  <a:pt x="6" y="49"/>
                  <a:pt x="4" y="50"/>
                  <a:pt x="4" y="52"/>
                </a:cubicBezTo>
                <a:cubicBezTo>
                  <a:pt x="4" y="55"/>
                  <a:pt x="6" y="56"/>
                  <a:pt x="10" y="57"/>
                </a:cubicBezTo>
                <a:cubicBezTo>
                  <a:pt x="14" y="58"/>
                  <a:pt x="19" y="59"/>
                  <a:pt x="24" y="59"/>
                </a:cubicBezTo>
                <a:cubicBezTo>
                  <a:pt x="30" y="59"/>
                  <a:pt x="35" y="58"/>
                  <a:pt x="39" y="57"/>
                </a:cubicBezTo>
                <a:cubicBezTo>
                  <a:pt x="43" y="56"/>
                  <a:pt x="45" y="55"/>
                  <a:pt x="45" y="52"/>
                </a:cubicBezTo>
                <a:cubicBezTo>
                  <a:pt x="45" y="50"/>
                  <a:pt x="43" y="49"/>
                  <a:pt x="39" y="47"/>
                </a:cubicBezTo>
                <a:cubicBezTo>
                  <a:pt x="37" y="47"/>
                  <a:pt x="35" y="46"/>
                  <a:pt x="32" y="46"/>
                </a:cubicBezTo>
                <a:cubicBezTo>
                  <a:pt x="32" y="39"/>
                  <a:pt x="32" y="39"/>
                  <a:pt x="32" y="39"/>
                </a:cubicBezTo>
                <a:cubicBezTo>
                  <a:pt x="48" y="39"/>
                  <a:pt x="48" y="39"/>
                  <a:pt x="48" y="39"/>
                </a:cubicBezTo>
                <a:cubicBezTo>
                  <a:pt x="48" y="39"/>
                  <a:pt x="48" y="39"/>
                  <a:pt x="48" y="39"/>
                </a:cubicBezTo>
                <a:cubicBezTo>
                  <a:pt x="48" y="0"/>
                  <a:pt x="48" y="0"/>
                  <a:pt x="48" y="0"/>
                </a:cubicBezTo>
                <a:lnTo>
                  <a:pt x="0" y="0"/>
                </a:lnTo>
                <a:close/>
                <a:moveTo>
                  <a:pt x="37" y="53"/>
                </a:moveTo>
                <a:cubicBezTo>
                  <a:pt x="37" y="53"/>
                  <a:pt x="37" y="53"/>
                  <a:pt x="37" y="53"/>
                </a:cubicBezTo>
                <a:cubicBezTo>
                  <a:pt x="37" y="54"/>
                  <a:pt x="37" y="54"/>
                  <a:pt x="37" y="54"/>
                </a:cubicBezTo>
                <a:cubicBezTo>
                  <a:pt x="37" y="54"/>
                  <a:pt x="37" y="54"/>
                  <a:pt x="37" y="54"/>
                </a:cubicBezTo>
                <a:cubicBezTo>
                  <a:pt x="33" y="56"/>
                  <a:pt x="29" y="56"/>
                  <a:pt x="24" y="56"/>
                </a:cubicBezTo>
                <a:cubicBezTo>
                  <a:pt x="19" y="56"/>
                  <a:pt x="14" y="56"/>
                  <a:pt x="11" y="54"/>
                </a:cubicBezTo>
                <a:cubicBezTo>
                  <a:pt x="10" y="54"/>
                  <a:pt x="10" y="54"/>
                  <a:pt x="10" y="54"/>
                </a:cubicBezTo>
                <a:cubicBezTo>
                  <a:pt x="11" y="53"/>
                  <a:pt x="11" y="53"/>
                  <a:pt x="11" y="53"/>
                </a:cubicBezTo>
                <a:cubicBezTo>
                  <a:pt x="14" y="55"/>
                  <a:pt x="19" y="56"/>
                  <a:pt x="24" y="56"/>
                </a:cubicBezTo>
                <a:cubicBezTo>
                  <a:pt x="29" y="56"/>
                  <a:pt x="33" y="55"/>
                  <a:pt x="37" y="53"/>
                </a:cubicBezTo>
                <a:close/>
                <a:moveTo>
                  <a:pt x="16" y="50"/>
                </a:moveTo>
                <a:cubicBezTo>
                  <a:pt x="16" y="47"/>
                  <a:pt x="16" y="47"/>
                  <a:pt x="16" y="47"/>
                </a:cubicBezTo>
                <a:cubicBezTo>
                  <a:pt x="16" y="46"/>
                  <a:pt x="16" y="46"/>
                  <a:pt x="16" y="46"/>
                </a:cubicBezTo>
                <a:cubicBezTo>
                  <a:pt x="16" y="46"/>
                  <a:pt x="16" y="46"/>
                  <a:pt x="16" y="46"/>
                </a:cubicBezTo>
                <a:cubicBezTo>
                  <a:pt x="16" y="39"/>
                  <a:pt x="16" y="39"/>
                  <a:pt x="16" y="39"/>
                </a:cubicBezTo>
                <a:cubicBezTo>
                  <a:pt x="32" y="39"/>
                  <a:pt x="32" y="39"/>
                  <a:pt x="32" y="39"/>
                </a:cubicBezTo>
                <a:cubicBezTo>
                  <a:pt x="32" y="46"/>
                  <a:pt x="32" y="46"/>
                  <a:pt x="32" y="46"/>
                </a:cubicBezTo>
                <a:cubicBezTo>
                  <a:pt x="32" y="46"/>
                  <a:pt x="32" y="46"/>
                  <a:pt x="32" y="46"/>
                </a:cubicBezTo>
                <a:cubicBezTo>
                  <a:pt x="32" y="47"/>
                  <a:pt x="32" y="47"/>
                  <a:pt x="32" y="47"/>
                </a:cubicBezTo>
                <a:cubicBezTo>
                  <a:pt x="32" y="50"/>
                  <a:pt x="32" y="50"/>
                  <a:pt x="32" y="50"/>
                </a:cubicBezTo>
                <a:lnTo>
                  <a:pt x="16" y="50"/>
                </a:lnTo>
                <a:close/>
                <a:moveTo>
                  <a:pt x="47" y="38"/>
                </a:moveTo>
                <a:cubicBezTo>
                  <a:pt x="32" y="38"/>
                  <a:pt x="32" y="38"/>
                  <a:pt x="32" y="38"/>
                </a:cubicBezTo>
                <a:cubicBezTo>
                  <a:pt x="16" y="38"/>
                  <a:pt x="16" y="38"/>
                  <a:pt x="16" y="38"/>
                </a:cubicBezTo>
                <a:cubicBezTo>
                  <a:pt x="0" y="38"/>
                  <a:pt x="0" y="38"/>
                  <a:pt x="0" y="38"/>
                </a:cubicBezTo>
                <a:cubicBezTo>
                  <a:pt x="0" y="1"/>
                  <a:pt x="0" y="1"/>
                  <a:pt x="0" y="1"/>
                </a:cubicBezTo>
                <a:cubicBezTo>
                  <a:pt x="47" y="1"/>
                  <a:pt x="47" y="1"/>
                  <a:pt x="47" y="1"/>
                </a:cubicBezTo>
                <a:lnTo>
                  <a:pt x="47" y="38"/>
                </a:lnTo>
                <a:close/>
                <a:moveTo>
                  <a:pt x="43" y="33"/>
                </a:moveTo>
                <a:cubicBezTo>
                  <a:pt x="43" y="4"/>
                  <a:pt x="43" y="4"/>
                  <a:pt x="43" y="4"/>
                </a:cubicBezTo>
                <a:cubicBezTo>
                  <a:pt x="4" y="4"/>
                  <a:pt x="4" y="4"/>
                  <a:pt x="4" y="4"/>
                </a:cubicBezTo>
                <a:cubicBezTo>
                  <a:pt x="4" y="34"/>
                  <a:pt x="4" y="34"/>
                  <a:pt x="4" y="34"/>
                </a:cubicBezTo>
                <a:cubicBezTo>
                  <a:pt x="43" y="34"/>
                  <a:pt x="43" y="34"/>
                  <a:pt x="43" y="34"/>
                </a:cubicBezTo>
                <a:lnTo>
                  <a:pt x="43" y="33"/>
                </a:lnTo>
                <a:close/>
                <a:moveTo>
                  <a:pt x="41" y="34"/>
                </a:moveTo>
                <a:cubicBezTo>
                  <a:pt x="40" y="34"/>
                  <a:pt x="39" y="35"/>
                  <a:pt x="39" y="36"/>
                </a:cubicBezTo>
                <a:cubicBezTo>
                  <a:pt x="39" y="37"/>
                  <a:pt x="40" y="38"/>
                  <a:pt x="41" y="38"/>
                </a:cubicBezTo>
                <a:cubicBezTo>
                  <a:pt x="42" y="38"/>
                  <a:pt x="42" y="37"/>
                  <a:pt x="42" y="36"/>
                </a:cubicBezTo>
                <a:cubicBezTo>
                  <a:pt x="42" y="35"/>
                  <a:pt x="42" y="34"/>
                  <a:pt x="41" y="34"/>
                </a:cubicBezTo>
                <a:close/>
                <a:moveTo>
                  <a:pt x="41" y="37"/>
                </a:moveTo>
                <a:cubicBezTo>
                  <a:pt x="40" y="37"/>
                  <a:pt x="40" y="36"/>
                  <a:pt x="40" y="36"/>
                </a:cubicBezTo>
                <a:cubicBezTo>
                  <a:pt x="40" y="36"/>
                  <a:pt x="40" y="35"/>
                  <a:pt x="41" y="35"/>
                </a:cubicBezTo>
                <a:cubicBezTo>
                  <a:pt x="41" y="35"/>
                  <a:pt x="42" y="36"/>
                  <a:pt x="42" y="36"/>
                </a:cubicBezTo>
                <a:cubicBezTo>
                  <a:pt x="42" y="36"/>
                  <a:pt x="41" y="37"/>
                  <a:pt x="41" y="37"/>
                </a:cubicBezTo>
                <a:close/>
                <a:moveTo>
                  <a:pt x="22" y="35"/>
                </a:moveTo>
                <a:cubicBezTo>
                  <a:pt x="21" y="35"/>
                  <a:pt x="21" y="35"/>
                  <a:pt x="21" y="36"/>
                </a:cubicBezTo>
                <a:cubicBezTo>
                  <a:pt x="21" y="37"/>
                  <a:pt x="21" y="37"/>
                  <a:pt x="22" y="37"/>
                </a:cubicBezTo>
                <a:cubicBezTo>
                  <a:pt x="22" y="37"/>
                  <a:pt x="22" y="37"/>
                  <a:pt x="23" y="36"/>
                </a:cubicBezTo>
                <a:cubicBezTo>
                  <a:pt x="22" y="35"/>
                  <a:pt x="22" y="35"/>
                  <a:pt x="22" y="35"/>
                </a:cubicBezTo>
                <a:close/>
                <a:moveTo>
                  <a:pt x="26" y="35"/>
                </a:moveTo>
                <a:cubicBezTo>
                  <a:pt x="25" y="35"/>
                  <a:pt x="25" y="35"/>
                  <a:pt x="25" y="36"/>
                </a:cubicBezTo>
                <a:cubicBezTo>
                  <a:pt x="25" y="37"/>
                  <a:pt x="25" y="37"/>
                  <a:pt x="26" y="37"/>
                </a:cubicBezTo>
                <a:cubicBezTo>
                  <a:pt x="26" y="37"/>
                  <a:pt x="27" y="37"/>
                  <a:pt x="27" y="36"/>
                </a:cubicBezTo>
                <a:cubicBezTo>
                  <a:pt x="27" y="35"/>
                  <a:pt x="26" y="35"/>
                  <a:pt x="26" y="35"/>
                </a:cubicBezTo>
                <a:close/>
                <a:moveTo>
                  <a:pt x="30" y="35"/>
                </a:moveTo>
                <a:cubicBezTo>
                  <a:pt x="29" y="35"/>
                  <a:pt x="29" y="35"/>
                  <a:pt x="29" y="36"/>
                </a:cubicBezTo>
                <a:cubicBezTo>
                  <a:pt x="29" y="37"/>
                  <a:pt x="29" y="37"/>
                  <a:pt x="30" y="37"/>
                </a:cubicBezTo>
                <a:cubicBezTo>
                  <a:pt x="30" y="37"/>
                  <a:pt x="31" y="37"/>
                  <a:pt x="31" y="36"/>
                </a:cubicBezTo>
                <a:cubicBezTo>
                  <a:pt x="31" y="35"/>
                  <a:pt x="30" y="35"/>
                  <a:pt x="30" y="3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28" name="Freeform 440"/>
          <p:cNvSpPr>
            <a:spLocks noEditPoints="1"/>
          </p:cNvSpPr>
          <p:nvPr/>
        </p:nvSpPr>
        <p:spPr bwMode="auto">
          <a:xfrm>
            <a:off x="10172383" y="3096406"/>
            <a:ext cx="256707" cy="331657"/>
          </a:xfrm>
          <a:custGeom>
            <a:avLst/>
            <a:gdLst>
              <a:gd name="T0" fmla="*/ 16 w 54"/>
              <a:gd name="T1" fmla="*/ 26 h 70"/>
              <a:gd name="T2" fmla="*/ 16 w 54"/>
              <a:gd name="T3" fmla="*/ 49 h 70"/>
              <a:gd name="T4" fmla="*/ 22 w 54"/>
              <a:gd name="T5" fmla="*/ 55 h 70"/>
              <a:gd name="T6" fmla="*/ 32 w 54"/>
              <a:gd name="T7" fmla="*/ 55 h 70"/>
              <a:gd name="T8" fmla="*/ 38 w 54"/>
              <a:gd name="T9" fmla="*/ 49 h 70"/>
              <a:gd name="T10" fmla="*/ 38 w 54"/>
              <a:gd name="T11" fmla="*/ 26 h 70"/>
              <a:gd name="T12" fmla="*/ 38 w 54"/>
              <a:gd name="T13" fmla="*/ 26 h 70"/>
              <a:gd name="T14" fmla="*/ 42 w 54"/>
              <a:gd name="T15" fmla="*/ 15 h 70"/>
              <a:gd name="T16" fmla="*/ 27 w 54"/>
              <a:gd name="T17" fmla="*/ 0 h 70"/>
              <a:gd name="T18" fmla="*/ 11 w 54"/>
              <a:gd name="T19" fmla="*/ 15 h 70"/>
              <a:gd name="T20" fmla="*/ 16 w 54"/>
              <a:gd name="T21" fmla="*/ 26 h 70"/>
              <a:gd name="T22" fmla="*/ 52 w 54"/>
              <a:gd name="T23" fmla="*/ 31 h 70"/>
              <a:gd name="T24" fmla="*/ 51 w 54"/>
              <a:gd name="T25" fmla="*/ 29 h 70"/>
              <a:gd name="T26" fmla="*/ 44 w 54"/>
              <a:gd name="T27" fmla="*/ 35 h 70"/>
              <a:gd name="T28" fmla="*/ 44 w 54"/>
              <a:gd name="T29" fmla="*/ 36 h 70"/>
              <a:gd name="T30" fmla="*/ 46 w 54"/>
              <a:gd name="T31" fmla="*/ 43 h 70"/>
              <a:gd name="T32" fmla="*/ 27 w 54"/>
              <a:gd name="T33" fmla="*/ 61 h 70"/>
              <a:gd name="T34" fmla="*/ 8 w 54"/>
              <a:gd name="T35" fmla="*/ 43 h 70"/>
              <a:gd name="T36" fmla="*/ 10 w 54"/>
              <a:gd name="T37" fmla="*/ 35 h 70"/>
              <a:gd name="T38" fmla="*/ 10 w 54"/>
              <a:gd name="T39" fmla="*/ 34 h 70"/>
              <a:gd name="T40" fmla="*/ 3 w 54"/>
              <a:gd name="T41" fmla="*/ 29 h 70"/>
              <a:gd name="T42" fmla="*/ 2 w 54"/>
              <a:gd name="T43" fmla="*/ 31 h 70"/>
              <a:gd name="T44" fmla="*/ 0 w 54"/>
              <a:gd name="T45" fmla="*/ 43 h 70"/>
              <a:gd name="T46" fmla="*/ 27 w 54"/>
              <a:gd name="T47" fmla="*/ 70 h 70"/>
              <a:gd name="T48" fmla="*/ 54 w 54"/>
              <a:gd name="T49" fmla="*/ 43 h 70"/>
              <a:gd name="T50" fmla="*/ 52 w 54"/>
              <a:gd name="T51" fmla="*/ 3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70">
                <a:moveTo>
                  <a:pt x="16" y="26"/>
                </a:moveTo>
                <a:cubicBezTo>
                  <a:pt x="16" y="49"/>
                  <a:pt x="16" y="49"/>
                  <a:pt x="16" y="49"/>
                </a:cubicBezTo>
                <a:cubicBezTo>
                  <a:pt x="16" y="52"/>
                  <a:pt x="19" y="55"/>
                  <a:pt x="22" y="55"/>
                </a:cubicBezTo>
                <a:cubicBezTo>
                  <a:pt x="32" y="55"/>
                  <a:pt x="32" y="55"/>
                  <a:pt x="32" y="55"/>
                </a:cubicBezTo>
                <a:cubicBezTo>
                  <a:pt x="35" y="55"/>
                  <a:pt x="38" y="52"/>
                  <a:pt x="38" y="49"/>
                </a:cubicBezTo>
                <a:cubicBezTo>
                  <a:pt x="38" y="26"/>
                  <a:pt x="38" y="26"/>
                  <a:pt x="38" y="26"/>
                </a:cubicBezTo>
                <a:cubicBezTo>
                  <a:pt x="38" y="26"/>
                  <a:pt x="38" y="26"/>
                  <a:pt x="38" y="26"/>
                </a:cubicBezTo>
                <a:cubicBezTo>
                  <a:pt x="41" y="23"/>
                  <a:pt x="42" y="19"/>
                  <a:pt x="42" y="15"/>
                </a:cubicBezTo>
                <a:cubicBezTo>
                  <a:pt x="42" y="7"/>
                  <a:pt x="35" y="0"/>
                  <a:pt x="27" y="0"/>
                </a:cubicBezTo>
                <a:cubicBezTo>
                  <a:pt x="18" y="0"/>
                  <a:pt x="11" y="7"/>
                  <a:pt x="11" y="15"/>
                </a:cubicBezTo>
                <a:cubicBezTo>
                  <a:pt x="11" y="19"/>
                  <a:pt x="13" y="23"/>
                  <a:pt x="16" y="26"/>
                </a:cubicBezTo>
                <a:close/>
                <a:moveTo>
                  <a:pt x="52" y="31"/>
                </a:moveTo>
                <a:cubicBezTo>
                  <a:pt x="51" y="29"/>
                  <a:pt x="51" y="29"/>
                  <a:pt x="51" y="29"/>
                </a:cubicBezTo>
                <a:cubicBezTo>
                  <a:pt x="44" y="35"/>
                  <a:pt x="44" y="35"/>
                  <a:pt x="44" y="35"/>
                </a:cubicBezTo>
                <a:cubicBezTo>
                  <a:pt x="44" y="36"/>
                  <a:pt x="44" y="36"/>
                  <a:pt x="44" y="36"/>
                </a:cubicBezTo>
                <a:cubicBezTo>
                  <a:pt x="45" y="38"/>
                  <a:pt x="46" y="40"/>
                  <a:pt x="46" y="43"/>
                </a:cubicBezTo>
                <a:cubicBezTo>
                  <a:pt x="46" y="53"/>
                  <a:pt x="37" y="61"/>
                  <a:pt x="27" y="61"/>
                </a:cubicBezTo>
                <a:cubicBezTo>
                  <a:pt x="17" y="61"/>
                  <a:pt x="8" y="53"/>
                  <a:pt x="8" y="43"/>
                </a:cubicBezTo>
                <a:cubicBezTo>
                  <a:pt x="8" y="40"/>
                  <a:pt x="9" y="38"/>
                  <a:pt x="10" y="35"/>
                </a:cubicBezTo>
                <a:cubicBezTo>
                  <a:pt x="10" y="34"/>
                  <a:pt x="10" y="34"/>
                  <a:pt x="10" y="34"/>
                </a:cubicBezTo>
                <a:cubicBezTo>
                  <a:pt x="3" y="29"/>
                  <a:pt x="3" y="29"/>
                  <a:pt x="3" y="29"/>
                </a:cubicBezTo>
                <a:cubicBezTo>
                  <a:pt x="2" y="31"/>
                  <a:pt x="2" y="31"/>
                  <a:pt x="2" y="31"/>
                </a:cubicBezTo>
                <a:cubicBezTo>
                  <a:pt x="1" y="34"/>
                  <a:pt x="0" y="38"/>
                  <a:pt x="0" y="43"/>
                </a:cubicBezTo>
                <a:cubicBezTo>
                  <a:pt x="0" y="58"/>
                  <a:pt x="12" y="70"/>
                  <a:pt x="27" y="70"/>
                </a:cubicBezTo>
                <a:cubicBezTo>
                  <a:pt x="42" y="70"/>
                  <a:pt x="54" y="58"/>
                  <a:pt x="54" y="43"/>
                </a:cubicBezTo>
                <a:cubicBezTo>
                  <a:pt x="54" y="39"/>
                  <a:pt x="53" y="35"/>
                  <a:pt x="52" y="3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29" name="Freeform 441"/>
          <p:cNvSpPr>
            <a:spLocks noEditPoints="1"/>
          </p:cNvSpPr>
          <p:nvPr/>
        </p:nvSpPr>
        <p:spPr bwMode="auto">
          <a:xfrm>
            <a:off x="7513502" y="3081416"/>
            <a:ext cx="371007" cy="361637"/>
          </a:xfrm>
          <a:custGeom>
            <a:avLst/>
            <a:gdLst>
              <a:gd name="T0" fmla="*/ 77 w 78"/>
              <a:gd name="T1" fmla="*/ 19 h 76"/>
              <a:gd name="T2" fmla="*/ 62 w 78"/>
              <a:gd name="T3" fmla="*/ 19 h 76"/>
              <a:gd name="T4" fmla="*/ 62 w 78"/>
              <a:gd name="T5" fmla="*/ 16 h 76"/>
              <a:gd name="T6" fmla="*/ 60 w 78"/>
              <a:gd name="T7" fmla="*/ 5 h 76"/>
              <a:gd name="T8" fmla="*/ 55 w 78"/>
              <a:gd name="T9" fmla="*/ 0 h 76"/>
              <a:gd name="T10" fmla="*/ 49 w 78"/>
              <a:gd name="T11" fmla="*/ 5 h 76"/>
              <a:gd name="T12" fmla="*/ 48 w 78"/>
              <a:gd name="T13" fmla="*/ 16 h 76"/>
              <a:gd name="T14" fmla="*/ 48 w 78"/>
              <a:gd name="T15" fmla="*/ 19 h 76"/>
              <a:gd name="T16" fmla="*/ 31 w 78"/>
              <a:gd name="T17" fmla="*/ 19 h 76"/>
              <a:gd name="T18" fmla="*/ 31 w 78"/>
              <a:gd name="T19" fmla="*/ 16 h 76"/>
              <a:gd name="T20" fmla="*/ 30 w 78"/>
              <a:gd name="T21" fmla="*/ 5 h 76"/>
              <a:gd name="T22" fmla="*/ 24 w 78"/>
              <a:gd name="T23" fmla="*/ 0 h 76"/>
              <a:gd name="T24" fmla="*/ 18 w 78"/>
              <a:gd name="T25" fmla="*/ 5 h 76"/>
              <a:gd name="T26" fmla="*/ 17 w 78"/>
              <a:gd name="T27" fmla="*/ 16 h 76"/>
              <a:gd name="T28" fmla="*/ 17 w 78"/>
              <a:gd name="T29" fmla="*/ 19 h 76"/>
              <a:gd name="T30" fmla="*/ 2 w 78"/>
              <a:gd name="T31" fmla="*/ 19 h 76"/>
              <a:gd name="T32" fmla="*/ 0 w 78"/>
              <a:gd name="T33" fmla="*/ 21 h 76"/>
              <a:gd name="T34" fmla="*/ 0 w 78"/>
              <a:gd name="T35" fmla="*/ 74 h 76"/>
              <a:gd name="T36" fmla="*/ 2 w 78"/>
              <a:gd name="T37" fmla="*/ 76 h 76"/>
              <a:gd name="T38" fmla="*/ 77 w 78"/>
              <a:gd name="T39" fmla="*/ 76 h 76"/>
              <a:gd name="T40" fmla="*/ 78 w 78"/>
              <a:gd name="T41" fmla="*/ 74 h 76"/>
              <a:gd name="T42" fmla="*/ 78 w 78"/>
              <a:gd name="T43" fmla="*/ 21 h 76"/>
              <a:gd name="T44" fmla="*/ 77 w 78"/>
              <a:gd name="T45" fmla="*/ 19 h 76"/>
              <a:gd name="T46" fmla="*/ 50 w 78"/>
              <a:gd name="T47" fmla="*/ 16 h 76"/>
              <a:gd name="T48" fmla="*/ 51 w 78"/>
              <a:gd name="T49" fmla="*/ 6 h 76"/>
              <a:gd name="T50" fmla="*/ 55 w 78"/>
              <a:gd name="T51" fmla="*/ 2 h 76"/>
              <a:gd name="T52" fmla="*/ 58 w 78"/>
              <a:gd name="T53" fmla="*/ 6 h 76"/>
              <a:gd name="T54" fmla="*/ 60 w 78"/>
              <a:gd name="T55" fmla="*/ 16 h 76"/>
              <a:gd name="T56" fmla="*/ 60 w 78"/>
              <a:gd name="T57" fmla="*/ 19 h 76"/>
              <a:gd name="T58" fmla="*/ 50 w 78"/>
              <a:gd name="T59" fmla="*/ 19 h 76"/>
              <a:gd name="T60" fmla="*/ 50 w 78"/>
              <a:gd name="T61" fmla="*/ 16 h 76"/>
              <a:gd name="T62" fmla="*/ 19 w 78"/>
              <a:gd name="T63" fmla="*/ 16 h 76"/>
              <a:gd name="T64" fmla="*/ 20 w 78"/>
              <a:gd name="T65" fmla="*/ 6 h 76"/>
              <a:gd name="T66" fmla="*/ 24 w 78"/>
              <a:gd name="T67" fmla="*/ 2 h 76"/>
              <a:gd name="T68" fmla="*/ 28 w 78"/>
              <a:gd name="T69" fmla="*/ 6 h 76"/>
              <a:gd name="T70" fmla="*/ 29 w 78"/>
              <a:gd name="T71" fmla="*/ 16 h 76"/>
              <a:gd name="T72" fmla="*/ 29 w 78"/>
              <a:gd name="T73" fmla="*/ 19 h 76"/>
              <a:gd name="T74" fmla="*/ 19 w 78"/>
              <a:gd name="T75" fmla="*/ 19 h 76"/>
              <a:gd name="T76" fmla="*/ 19 w 78"/>
              <a:gd name="T77" fmla="*/ 16 h 76"/>
              <a:gd name="T78" fmla="*/ 73 w 78"/>
              <a:gd name="T79" fmla="*/ 71 h 76"/>
              <a:gd name="T80" fmla="*/ 71 w 78"/>
              <a:gd name="T81" fmla="*/ 72 h 76"/>
              <a:gd name="T82" fmla="*/ 7 w 78"/>
              <a:gd name="T83" fmla="*/ 72 h 76"/>
              <a:gd name="T84" fmla="*/ 5 w 78"/>
              <a:gd name="T85" fmla="*/ 71 h 76"/>
              <a:gd name="T86" fmla="*/ 5 w 78"/>
              <a:gd name="T87" fmla="*/ 36 h 76"/>
              <a:gd name="T88" fmla="*/ 7 w 78"/>
              <a:gd name="T89" fmla="*/ 34 h 76"/>
              <a:gd name="T90" fmla="*/ 71 w 78"/>
              <a:gd name="T91" fmla="*/ 34 h 76"/>
              <a:gd name="T92" fmla="*/ 73 w 78"/>
              <a:gd name="T93" fmla="*/ 36 h 76"/>
              <a:gd name="T94" fmla="*/ 73 w 78"/>
              <a:gd name="T95" fmla="*/ 7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 h="76">
                <a:moveTo>
                  <a:pt x="77" y="19"/>
                </a:moveTo>
                <a:cubicBezTo>
                  <a:pt x="62" y="19"/>
                  <a:pt x="62" y="19"/>
                  <a:pt x="62" y="19"/>
                </a:cubicBezTo>
                <a:cubicBezTo>
                  <a:pt x="62" y="18"/>
                  <a:pt x="62" y="17"/>
                  <a:pt x="62" y="16"/>
                </a:cubicBezTo>
                <a:cubicBezTo>
                  <a:pt x="62" y="12"/>
                  <a:pt x="61" y="8"/>
                  <a:pt x="60" y="5"/>
                </a:cubicBezTo>
                <a:cubicBezTo>
                  <a:pt x="59" y="2"/>
                  <a:pt x="58" y="0"/>
                  <a:pt x="55" y="0"/>
                </a:cubicBezTo>
                <a:cubicBezTo>
                  <a:pt x="52" y="0"/>
                  <a:pt x="50" y="2"/>
                  <a:pt x="49" y="5"/>
                </a:cubicBezTo>
                <a:cubicBezTo>
                  <a:pt x="48" y="8"/>
                  <a:pt x="48" y="12"/>
                  <a:pt x="48" y="16"/>
                </a:cubicBezTo>
                <a:cubicBezTo>
                  <a:pt x="48" y="17"/>
                  <a:pt x="48" y="18"/>
                  <a:pt x="48" y="19"/>
                </a:cubicBezTo>
                <a:cubicBezTo>
                  <a:pt x="31" y="19"/>
                  <a:pt x="31" y="19"/>
                  <a:pt x="31" y="19"/>
                </a:cubicBezTo>
                <a:cubicBezTo>
                  <a:pt x="31" y="18"/>
                  <a:pt x="31" y="17"/>
                  <a:pt x="31" y="16"/>
                </a:cubicBezTo>
                <a:cubicBezTo>
                  <a:pt x="31" y="12"/>
                  <a:pt x="31" y="8"/>
                  <a:pt x="30" y="5"/>
                </a:cubicBezTo>
                <a:cubicBezTo>
                  <a:pt x="29" y="2"/>
                  <a:pt x="27" y="0"/>
                  <a:pt x="24" y="0"/>
                </a:cubicBezTo>
                <a:cubicBezTo>
                  <a:pt x="21" y="0"/>
                  <a:pt x="19" y="2"/>
                  <a:pt x="18" y="5"/>
                </a:cubicBezTo>
                <a:cubicBezTo>
                  <a:pt x="18" y="8"/>
                  <a:pt x="17" y="12"/>
                  <a:pt x="17" y="16"/>
                </a:cubicBezTo>
                <a:cubicBezTo>
                  <a:pt x="17" y="17"/>
                  <a:pt x="17" y="18"/>
                  <a:pt x="17" y="19"/>
                </a:cubicBezTo>
                <a:cubicBezTo>
                  <a:pt x="2" y="19"/>
                  <a:pt x="2" y="19"/>
                  <a:pt x="2" y="19"/>
                </a:cubicBezTo>
                <a:cubicBezTo>
                  <a:pt x="1" y="19"/>
                  <a:pt x="0" y="20"/>
                  <a:pt x="0" y="21"/>
                </a:cubicBezTo>
                <a:cubicBezTo>
                  <a:pt x="0" y="74"/>
                  <a:pt x="0" y="74"/>
                  <a:pt x="0" y="74"/>
                </a:cubicBezTo>
                <a:cubicBezTo>
                  <a:pt x="0" y="75"/>
                  <a:pt x="1" y="76"/>
                  <a:pt x="2" y="76"/>
                </a:cubicBezTo>
                <a:cubicBezTo>
                  <a:pt x="77" y="76"/>
                  <a:pt x="77" y="76"/>
                  <a:pt x="77" y="76"/>
                </a:cubicBezTo>
                <a:cubicBezTo>
                  <a:pt x="77" y="76"/>
                  <a:pt x="78" y="75"/>
                  <a:pt x="78" y="74"/>
                </a:cubicBezTo>
                <a:cubicBezTo>
                  <a:pt x="78" y="21"/>
                  <a:pt x="78" y="21"/>
                  <a:pt x="78" y="21"/>
                </a:cubicBezTo>
                <a:cubicBezTo>
                  <a:pt x="78" y="20"/>
                  <a:pt x="77" y="19"/>
                  <a:pt x="77" y="19"/>
                </a:cubicBezTo>
                <a:close/>
                <a:moveTo>
                  <a:pt x="50" y="16"/>
                </a:moveTo>
                <a:cubicBezTo>
                  <a:pt x="50" y="12"/>
                  <a:pt x="50" y="8"/>
                  <a:pt x="51" y="6"/>
                </a:cubicBezTo>
                <a:cubicBezTo>
                  <a:pt x="52" y="3"/>
                  <a:pt x="53" y="2"/>
                  <a:pt x="55" y="2"/>
                </a:cubicBezTo>
                <a:cubicBezTo>
                  <a:pt x="56" y="2"/>
                  <a:pt x="58" y="3"/>
                  <a:pt x="58" y="6"/>
                </a:cubicBezTo>
                <a:cubicBezTo>
                  <a:pt x="59" y="8"/>
                  <a:pt x="60" y="12"/>
                  <a:pt x="60" y="16"/>
                </a:cubicBezTo>
                <a:cubicBezTo>
                  <a:pt x="60" y="17"/>
                  <a:pt x="60" y="18"/>
                  <a:pt x="60" y="19"/>
                </a:cubicBezTo>
                <a:cubicBezTo>
                  <a:pt x="50" y="19"/>
                  <a:pt x="50" y="19"/>
                  <a:pt x="50" y="19"/>
                </a:cubicBezTo>
                <a:cubicBezTo>
                  <a:pt x="50" y="18"/>
                  <a:pt x="50" y="17"/>
                  <a:pt x="50" y="16"/>
                </a:cubicBezTo>
                <a:close/>
                <a:moveTo>
                  <a:pt x="19" y="16"/>
                </a:moveTo>
                <a:cubicBezTo>
                  <a:pt x="19" y="12"/>
                  <a:pt x="20" y="8"/>
                  <a:pt x="20" y="6"/>
                </a:cubicBezTo>
                <a:cubicBezTo>
                  <a:pt x="21" y="3"/>
                  <a:pt x="22" y="2"/>
                  <a:pt x="24" y="2"/>
                </a:cubicBezTo>
                <a:cubicBezTo>
                  <a:pt x="26" y="2"/>
                  <a:pt x="27" y="3"/>
                  <a:pt x="28" y="6"/>
                </a:cubicBezTo>
                <a:cubicBezTo>
                  <a:pt x="28" y="8"/>
                  <a:pt x="29" y="12"/>
                  <a:pt x="29" y="16"/>
                </a:cubicBezTo>
                <a:cubicBezTo>
                  <a:pt x="29" y="17"/>
                  <a:pt x="29" y="18"/>
                  <a:pt x="29" y="19"/>
                </a:cubicBezTo>
                <a:cubicBezTo>
                  <a:pt x="19" y="19"/>
                  <a:pt x="19" y="19"/>
                  <a:pt x="19" y="19"/>
                </a:cubicBezTo>
                <a:cubicBezTo>
                  <a:pt x="19" y="18"/>
                  <a:pt x="19" y="17"/>
                  <a:pt x="19" y="16"/>
                </a:cubicBezTo>
                <a:close/>
                <a:moveTo>
                  <a:pt x="73" y="71"/>
                </a:moveTo>
                <a:cubicBezTo>
                  <a:pt x="73" y="72"/>
                  <a:pt x="72" y="72"/>
                  <a:pt x="71" y="72"/>
                </a:cubicBezTo>
                <a:cubicBezTo>
                  <a:pt x="7" y="72"/>
                  <a:pt x="7" y="72"/>
                  <a:pt x="7" y="72"/>
                </a:cubicBezTo>
                <a:cubicBezTo>
                  <a:pt x="6" y="72"/>
                  <a:pt x="5" y="72"/>
                  <a:pt x="5" y="71"/>
                </a:cubicBezTo>
                <a:cubicBezTo>
                  <a:pt x="5" y="36"/>
                  <a:pt x="5" y="36"/>
                  <a:pt x="5" y="36"/>
                </a:cubicBezTo>
                <a:cubicBezTo>
                  <a:pt x="5" y="35"/>
                  <a:pt x="6" y="34"/>
                  <a:pt x="7" y="34"/>
                </a:cubicBezTo>
                <a:cubicBezTo>
                  <a:pt x="71" y="34"/>
                  <a:pt x="71" y="34"/>
                  <a:pt x="71" y="34"/>
                </a:cubicBezTo>
                <a:cubicBezTo>
                  <a:pt x="72" y="34"/>
                  <a:pt x="73" y="35"/>
                  <a:pt x="73" y="36"/>
                </a:cubicBezTo>
                <a:lnTo>
                  <a:pt x="73" y="7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30" name="Freeform 442"/>
          <p:cNvSpPr>
            <a:spLocks noEditPoints="1"/>
          </p:cNvSpPr>
          <p:nvPr/>
        </p:nvSpPr>
        <p:spPr bwMode="auto">
          <a:xfrm>
            <a:off x="7537862" y="3244433"/>
            <a:ext cx="322289" cy="179882"/>
          </a:xfrm>
          <a:custGeom>
            <a:avLst/>
            <a:gdLst>
              <a:gd name="T0" fmla="*/ 66 w 68"/>
              <a:gd name="T1" fmla="*/ 0 h 38"/>
              <a:gd name="T2" fmla="*/ 2 w 68"/>
              <a:gd name="T3" fmla="*/ 0 h 38"/>
              <a:gd name="T4" fmla="*/ 0 w 68"/>
              <a:gd name="T5" fmla="*/ 2 h 38"/>
              <a:gd name="T6" fmla="*/ 0 w 68"/>
              <a:gd name="T7" fmla="*/ 37 h 38"/>
              <a:gd name="T8" fmla="*/ 2 w 68"/>
              <a:gd name="T9" fmla="*/ 38 h 38"/>
              <a:gd name="T10" fmla="*/ 66 w 68"/>
              <a:gd name="T11" fmla="*/ 38 h 38"/>
              <a:gd name="T12" fmla="*/ 68 w 68"/>
              <a:gd name="T13" fmla="*/ 37 h 38"/>
              <a:gd name="T14" fmla="*/ 68 w 68"/>
              <a:gd name="T15" fmla="*/ 2 h 38"/>
              <a:gd name="T16" fmla="*/ 66 w 68"/>
              <a:gd name="T17" fmla="*/ 0 h 38"/>
              <a:gd name="T18" fmla="*/ 68 w 68"/>
              <a:gd name="T19" fmla="*/ 37 h 38"/>
              <a:gd name="T20" fmla="*/ 66 w 68"/>
              <a:gd name="T21" fmla="*/ 38 h 38"/>
              <a:gd name="T22" fmla="*/ 2 w 68"/>
              <a:gd name="T23" fmla="*/ 38 h 38"/>
              <a:gd name="T24" fmla="*/ 0 w 68"/>
              <a:gd name="T25" fmla="*/ 37 h 38"/>
              <a:gd name="T26" fmla="*/ 0 w 68"/>
              <a:gd name="T27" fmla="*/ 2 h 38"/>
              <a:gd name="T28" fmla="*/ 2 w 68"/>
              <a:gd name="T29" fmla="*/ 1 h 38"/>
              <a:gd name="T30" fmla="*/ 66 w 68"/>
              <a:gd name="T31" fmla="*/ 1 h 38"/>
              <a:gd name="T32" fmla="*/ 68 w 68"/>
              <a:gd name="T33" fmla="*/ 2 h 38"/>
              <a:gd name="T34" fmla="*/ 68 w 68"/>
              <a:gd name="T35"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38">
                <a:moveTo>
                  <a:pt x="66" y="0"/>
                </a:moveTo>
                <a:cubicBezTo>
                  <a:pt x="2" y="0"/>
                  <a:pt x="2" y="0"/>
                  <a:pt x="2" y="0"/>
                </a:cubicBezTo>
                <a:cubicBezTo>
                  <a:pt x="1" y="0"/>
                  <a:pt x="0" y="1"/>
                  <a:pt x="0" y="2"/>
                </a:cubicBezTo>
                <a:cubicBezTo>
                  <a:pt x="0" y="37"/>
                  <a:pt x="0" y="37"/>
                  <a:pt x="0" y="37"/>
                </a:cubicBezTo>
                <a:cubicBezTo>
                  <a:pt x="0" y="38"/>
                  <a:pt x="1" y="38"/>
                  <a:pt x="2" y="38"/>
                </a:cubicBezTo>
                <a:cubicBezTo>
                  <a:pt x="66" y="38"/>
                  <a:pt x="66" y="38"/>
                  <a:pt x="66" y="38"/>
                </a:cubicBezTo>
                <a:cubicBezTo>
                  <a:pt x="67" y="38"/>
                  <a:pt x="68" y="38"/>
                  <a:pt x="68" y="37"/>
                </a:cubicBezTo>
                <a:cubicBezTo>
                  <a:pt x="68" y="2"/>
                  <a:pt x="68" y="2"/>
                  <a:pt x="68" y="2"/>
                </a:cubicBezTo>
                <a:cubicBezTo>
                  <a:pt x="68" y="1"/>
                  <a:pt x="67" y="0"/>
                  <a:pt x="66" y="0"/>
                </a:cubicBezTo>
                <a:close/>
                <a:moveTo>
                  <a:pt x="68" y="37"/>
                </a:moveTo>
                <a:cubicBezTo>
                  <a:pt x="68" y="37"/>
                  <a:pt x="67" y="38"/>
                  <a:pt x="66" y="38"/>
                </a:cubicBezTo>
                <a:cubicBezTo>
                  <a:pt x="2" y="38"/>
                  <a:pt x="2" y="38"/>
                  <a:pt x="2" y="38"/>
                </a:cubicBezTo>
                <a:cubicBezTo>
                  <a:pt x="1" y="38"/>
                  <a:pt x="0" y="37"/>
                  <a:pt x="0" y="37"/>
                </a:cubicBezTo>
                <a:cubicBezTo>
                  <a:pt x="0" y="2"/>
                  <a:pt x="0" y="2"/>
                  <a:pt x="0" y="2"/>
                </a:cubicBezTo>
                <a:cubicBezTo>
                  <a:pt x="0" y="1"/>
                  <a:pt x="1" y="1"/>
                  <a:pt x="2" y="1"/>
                </a:cubicBezTo>
                <a:cubicBezTo>
                  <a:pt x="66" y="1"/>
                  <a:pt x="66" y="1"/>
                  <a:pt x="66" y="1"/>
                </a:cubicBezTo>
                <a:cubicBezTo>
                  <a:pt x="67" y="1"/>
                  <a:pt x="68" y="1"/>
                  <a:pt x="68" y="2"/>
                </a:cubicBezTo>
                <a:lnTo>
                  <a:pt x="68" y="3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31" name="Freeform 443"/>
          <p:cNvSpPr>
            <a:spLocks/>
          </p:cNvSpPr>
          <p:nvPr/>
        </p:nvSpPr>
        <p:spPr bwMode="auto">
          <a:xfrm>
            <a:off x="7594075" y="3266919"/>
            <a:ext cx="99310" cy="138659"/>
          </a:xfrm>
          <a:custGeom>
            <a:avLst/>
            <a:gdLst>
              <a:gd name="T0" fmla="*/ 11 w 21"/>
              <a:gd name="T1" fmla="*/ 22 h 29"/>
              <a:gd name="T2" fmla="*/ 15 w 21"/>
              <a:gd name="T3" fmla="*/ 19 h 29"/>
              <a:gd name="T4" fmla="*/ 19 w 21"/>
              <a:gd name="T5" fmla="*/ 13 h 29"/>
              <a:gd name="T6" fmla="*/ 20 w 21"/>
              <a:gd name="T7" fmla="*/ 9 h 29"/>
              <a:gd name="T8" fmla="*/ 17 w 21"/>
              <a:gd name="T9" fmla="*/ 2 h 29"/>
              <a:gd name="T10" fmla="*/ 10 w 21"/>
              <a:gd name="T11" fmla="*/ 0 h 29"/>
              <a:gd name="T12" fmla="*/ 5 w 21"/>
              <a:gd name="T13" fmla="*/ 1 h 29"/>
              <a:gd name="T14" fmla="*/ 1 w 21"/>
              <a:gd name="T15" fmla="*/ 2 h 29"/>
              <a:gd name="T16" fmla="*/ 1 w 21"/>
              <a:gd name="T17" fmla="*/ 8 h 29"/>
              <a:gd name="T18" fmla="*/ 2 w 21"/>
              <a:gd name="T19" fmla="*/ 8 h 29"/>
              <a:gd name="T20" fmla="*/ 3 w 21"/>
              <a:gd name="T21" fmla="*/ 7 h 29"/>
              <a:gd name="T22" fmla="*/ 4 w 21"/>
              <a:gd name="T23" fmla="*/ 6 h 29"/>
              <a:gd name="T24" fmla="*/ 6 w 21"/>
              <a:gd name="T25" fmla="*/ 6 h 29"/>
              <a:gd name="T26" fmla="*/ 8 w 21"/>
              <a:gd name="T27" fmla="*/ 5 h 29"/>
              <a:gd name="T28" fmla="*/ 11 w 21"/>
              <a:gd name="T29" fmla="*/ 7 h 29"/>
              <a:gd name="T30" fmla="*/ 13 w 21"/>
              <a:gd name="T31" fmla="*/ 10 h 29"/>
              <a:gd name="T32" fmla="*/ 12 w 21"/>
              <a:gd name="T33" fmla="*/ 13 h 29"/>
              <a:gd name="T34" fmla="*/ 9 w 21"/>
              <a:gd name="T35" fmla="*/ 17 h 29"/>
              <a:gd name="T36" fmla="*/ 5 w 21"/>
              <a:gd name="T37" fmla="*/ 20 h 29"/>
              <a:gd name="T38" fmla="*/ 0 w 21"/>
              <a:gd name="T39" fmla="*/ 24 h 29"/>
              <a:gd name="T40" fmla="*/ 0 w 21"/>
              <a:gd name="T41" fmla="*/ 29 h 29"/>
              <a:gd name="T42" fmla="*/ 21 w 21"/>
              <a:gd name="T43" fmla="*/ 29 h 29"/>
              <a:gd name="T44" fmla="*/ 21 w 21"/>
              <a:gd name="T45" fmla="*/ 23 h 29"/>
              <a:gd name="T46" fmla="*/ 9 w 21"/>
              <a:gd name="T47" fmla="*/ 23 h 29"/>
              <a:gd name="T48" fmla="*/ 11 w 21"/>
              <a:gd name="T49"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29">
                <a:moveTo>
                  <a:pt x="11" y="22"/>
                </a:moveTo>
                <a:cubicBezTo>
                  <a:pt x="12" y="21"/>
                  <a:pt x="14" y="20"/>
                  <a:pt x="15" y="19"/>
                </a:cubicBezTo>
                <a:cubicBezTo>
                  <a:pt x="17" y="17"/>
                  <a:pt x="18" y="15"/>
                  <a:pt x="19" y="13"/>
                </a:cubicBezTo>
                <a:cubicBezTo>
                  <a:pt x="19" y="12"/>
                  <a:pt x="20" y="10"/>
                  <a:pt x="20" y="9"/>
                </a:cubicBezTo>
                <a:cubicBezTo>
                  <a:pt x="20" y="6"/>
                  <a:pt x="19" y="4"/>
                  <a:pt x="17" y="2"/>
                </a:cubicBezTo>
                <a:cubicBezTo>
                  <a:pt x="15" y="1"/>
                  <a:pt x="13" y="0"/>
                  <a:pt x="10" y="0"/>
                </a:cubicBezTo>
                <a:cubicBezTo>
                  <a:pt x="8" y="0"/>
                  <a:pt x="6" y="0"/>
                  <a:pt x="5" y="1"/>
                </a:cubicBezTo>
                <a:cubicBezTo>
                  <a:pt x="3" y="1"/>
                  <a:pt x="2" y="1"/>
                  <a:pt x="1" y="2"/>
                </a:cubicBezTo>
                <a:cubicBezTo>
                  <a:pt x="1" y="8"/>
                  <a:pt x="1" y="8"/>
                  <a:pt x="1" y="8"/>
                </a:cubicBezTo>
                <a:cubicBezTo>
                  <a:pt x="2" y="8"/>
                  <a:pt x="2" y="8"/>
                  <a:pt x="2" y="8"/>
                </a:cubicBezTo>
                <a:cubicBezTo>
                  <a:pt x="2" y="8"/>
                  <a:pt x="2" y="8"/>
                  <a:pt x="3" y="7"/>
                </a:cubicBezTo>
                <a:cubicBezTo>
                  <a:pt x="3" y="7"/>
                  <a:pt x="4" y="7"/>
                  <a:pt x="4" y="6"/>
                </a:cubicBezTo>
                <a:cubicBezTo>
                  <a:pt x="5" y="6"/>
                  <a:pt x="6" y="6"/>
                  <a:pt x="6" y="6"/>
                </a:cubicBezTo>
                <a:cubicBezTo>
                  <a:pt x="7" y="6"/>
                  <a:pt x="8" y="5"/>
                  <a:pt x="8" y="5"/>
                </a:cubicBezTo>
                <a:cubicBezTo>
                  <a:pt x="10" y="5"/>
                  <a:pt x="11" y="6"/>
                  <a:pt x="11" y="7"/>
                </a:cubicBezTo>
                <a:cubicBezTo>
                  <a:pt x="12" y="7"/>
                  <a:pt x="13" y="8"/>
                  <a:pt x="13" y="10"/>
                </a:cubicBezTo>
                <a:cubicBezTo>
                  <a:pt x="13" y="11"/>
                  <a:pt x="12" y="12"/>
                  <a:pt x="12" y="13"/>
                </a:cubicBezTo>
                <a:cubicBezTo>
                  <a:pt x="11" y="14"/>
                  <a:pt x="10" y="15"/>
                  <a:pt x="9" y="17"/>
                </a:cubicBezTo>
                <a:cubicBezTo>
                  <a:pt x="8" y="18"/>
                  <a:pt x="6" y="19"/>
                  <a:pt x="5" y="20"/>
                </a:cubicBezTo>
                <a:cubicBezTo>
                  <a:pt x="4" y="21"/>
                  <a:pt x="2" y="23"/>
                  <a:pt x="0" y="24"/>
                </a:cubicBezTo>
                <a:cubicBezTo>
                  <a:pt x="0" y="29"/>
                  <a:pt x="0" y="29"/>
                  <a:pt x="0" y="29"/>
                </a:cubicBezTo>
                <a:cubicBezTo>
                  <a:pt x="21" y="29"/>
                  <a:pt x="21" y="29"/>
                  <a:pt x="21" y="29"/>
                </a:cubicBezTo>
                <a:cubicBezTo>
                  <a:pt x="21" y="23"/>
                  <a:pt x="21" y="23"/>
                  <a:pt x="21" y="23"/>
                </a:cubicBezTo>
                <a:cubicBezTo>
                  <a:pt x="9" y="23"/>
                  <a:pt x="9" y="23"/>
                  <a:pt x="9" y="23"/>
                </a:cubicBezTo>
                <a:cubicBezTo>
                  <a:pt x="10" y="23"/>
                  <a:pt x="10" y="22"/>
                  <a:pt x="11" y="2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32" name="Freeform 444"/>
          <p:cNvSpPr>
            <a:spLocks/>
          </p:cNvSpPr>
          <p:nvPr/>
        </p:nvSpPr>
        <p:spPr bwMode="auto">
          <a:xfrm>
            <a:off x="7717744" y="3272540"/>
            <a:ext cx="84320" cy="133037"/>
          </a:xfrm>
          <a:custGeom>
            <a:avLst/>
            <a:gdLst>
              <a:gd name="T0" fmla="*/ 12 w 18"/>
              <a:gd name="T1" fmla="*/ 0 h 28"/>
              <a:gd name="T2" fmla="*/ 6 w 18"/>
              <a:gd name="T3" fmla="*/ 0 h 28"/>
              <a:gd name="T4" fmla="*/ 6 w 18"/>
              <a:gd name="T5" fmla="*/ 1 h 28"/>
              <a:gd name="T6" fmla="*/ 4 w 18"/>
              <a:gd name="T7" fmla="*/ 3 h 28"/>
              <a:gd name="T8" fmla="*/ 2 w 18"/>
              <a:gd name="T9" fmla="*/ 3 h 28"/>
              <a:gd name="T10" fmla="*/ 0 w 18"/>
              <a:gd name="T11" fmla="*/ 3 h 28"/>
              <a:gd name="T12" fmla="*/ 0 w 18"/>
              <a:gd name="T13" fmla="*/ 8 h 28"/>
              <a:gd name="T14" fmla="*/ 6 w 18"/>
              <a:gd name="T15" fmla="*/ 8 h 28"/>
              <a:gd name="T16" fmla="*/ 6 w 18"/>
              <a:gd name="T17" fmla="*/ 23 h 28"/>
              <a:gd name="T18" fmla="*/ 0 w 18"/>
              <a:gd name="T19" fmla="*/ 23 h 28"/>
              <a:gd name="T20" fmla="*/ 0 w 18"/>
              <a:gd name="T21" fmla="*/ 28 h 28"/>
              <a:gd name="T22" fmla="*/ 18 w 18"/>
              <a:gd name="T23" fmla="*/ 28 h 28"/>
              <a:gd name="T24" fmla="*/ 18 w 18"/>
              <a:gd name="T25" fmla="*/ 23 h 28"/>
              <a:gd name="T26" fmla="*/ 12 w 18"/>
              <a:gd name="T27" fmla="*/ 23 h 28"/>
              <a:gd name="T28" fmla="*/ 12 w 18"/>
              <a:gd name="T2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8">
                <a:moveTo>
                  <a:pt x="12" y="0"/>
                </a:moveTo>
                <a:cubicBezTo>
                  <a:pt x="6" y="0"/>
                  <a:pt x="6" y="0"/>
                  <a:pt x="6" y="0"/>
                </a:cubicBezTo>
                <a:cubicBezTo>
                  <a:pt x="6" y="0"/>
                  <a:pt x="6" y="1"/>
                  <a:pt x="6" y="1"/>
                </a:cubicBezTo>
                <a:cubicBezTo>
                  <a:pt x="5" y="2"/>
                  <a:pt x="5" y="2"/>
                  <a:pt x="4" y="3"/>
                </a:cubicBezTo>
                <a:cubicBezTo>
                  <a:pt x="4" y="3"/>
                  <a:pt x="3" y="3"/>
                  <a:pt x="2" y="3"/>
                </a:cubicBezTo>
                <a:cubicBezTo>
                  <a:pt x="1" y="3"/>
                  <a:pt x="1" y="3"/>
                  <a:pt x="0" y="3"/>
                </a:cubicBezTo>
                <a:cubicBezTo>
                  <a:pt x="0" y="8"/>
                  <a:pt x="0" y="8"/>
                  <a:pt x="0" y="8"/>
                </a:cubicBezTo>
                <a:cubicBezTo>
                  <a:pt x="6" y="8"/>
                  <a:pt x="6" y="8"/>
                  <a:pt x="6" y="8"/>
                </a:cubicBezTo>
                <a:cubicBezTo>
                  <a:pt x="6" y="23"/>
                  <a:pt x="6" y="23"/>
                  <a:pt x="6" y="23"/>
                </a:cubicBezTo>
                <a:cubicBezTo>
                  <a:pt x="0" y="23"/>
                  <a:pt x="0" y="23"/>
                  <a:pt x="0" y="23"/>
                </a:cubicBezTo>
                <a:cubicBezTo>
                  <a:pt x="0" y="28"/>
                  <a:pt x="0" y="28"/>
                  <a:pt x="0" y="28"/>
                </a:cubicBezTo>
                <a:cubicBezTo>
                  <a:pt x="18" y="28"/>
                  <a:pt x="18" y="28"/>
                  <a:pt x="18" y="28"/>
                </a:cubicBezTo>
                <a:cubicBezTo>
                  <a:pt x="18" y="23"/>
                  <a:pt x="18" y="23"/>
                  <a:pt x="18" y="23"/>
                </a:cubicBezTo>
                <a:cubicBezTo>
                  <a:pt x="12" y="23"/>
                  <a:pt x="12" y="23"/>
                  <a:pt x="12" y="23"/>
                </a:cubicBezTo>
                <a:lnTo>
                  <a:pt x="12"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33" name="Freeform 445"/>
          <p:cNvSpPr>
            <a:spLocks noEditPoints="1"/>
          </p:cNvSpPr>
          <p:nvPr/>
        </p:nvSpPr>
        <p:spPr bwMode="auto">
          <a:xfrm>
            <a:off x="6464190" y="3072046"/>
            <a:ext cx="374754" cy="380375"/>
          </a:xfrm>
          <a:custGeom>
            <a:avLst/>
            <a:gdLst>
              <a:gd name="T0" fmla="*/ 39 w 79"/>
              <a:gd name="T1" fmla="*/ 0 h 80"/>
              <a:gd name="T2" fmla="*/ 0 w 79"/>
              <a:gd name="T3" fmla="*/ 40 h 80"/>
              <a:gd name="T4" fmla="*/ 39 w 79"/>
              <a:gd name="T5" fmla="*/ 80 h 80"/>
              <a:gd name="T6" fmla="*/ 79 w 79"/>
              <a:gd name="T7" fmla="*/ 40 h 80"/>
              <a:gd name="T8" fmla="*/ 39 w 79"/>
              <a:gd name="T9" fmla="*/ 0 h 80"/>
              <a:gd name="T10" fmla="*/ 39 w 79"/>
              <a:gd name="T11" fmla="*/ 75 h 80"/>
              <a:gd name="T12" fmla="*/ 4 w 79"/>
              <a:gd name="T13" fmla="*/ 40 h 80"/>
              <a:gd name="T14" fmla="*/ 39 w 79"/>
              <a:gd name="T15" fmla="*/ 5 h 80"/>
              <a:gd name="T16" fmla="*/ 75 w 79"/>
              <a:gd name="T17" fmla="*/ 40 h 80"/>
              <a:gd name="T18" fmla="*/ 39 w 79"/>
              <a:gd name="T19" fmla="*/ 7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80">
                <a:moveTo>
                  <a:pt x="39" y="0"/>
                </a:moveTo>
                <a:cubicBezTo>
                  <a:pt x="17" y="0"/>
                  <a:pt x="0" y="18"/>
                  <a:pt x="0" y="40"/>
                </a:cubicBezTo>
                <a:cubicBezTo>
                  <a:pt x="0" y="62"/>
                  <a:pt x="17" y="80"/>
                  <a:pt x="39" y="80"/>
                </a:cubicBezTo>
                <a:cubicBezTo>
                  <a:pt x="62" y="80"/>
                  <a:pt x="79" y="62"/>
                  <a:pt x="79" y="40"/>
                </a:cubicBezTo>
                <a:cubicBezTo>
                  <a:pt x="79" y="18"/>
                  <a:pt x="62" y="0"/>
                  <a:pt x="39" y="0"/>
                </a:cubicBezTo>
                <a:close/>
                <a:moveTo>
                  <a:pt x="39" y="75"/>
                </a:moveTo>
                <a:cubicBezTo>
                  <a:pt x="20" y="75"/>
                  <a:pt x="4" y="59"/>
                  <a:pt x="4" y="40"/>
                </a:cubicBezTo>
                <a:cubicBezTo>
                  <a:pt x="4" y="20"/>
                  <a:pt x="20" y="5"/>
                  <a:pt x="39" y="5"/>
                </a:cubicBezTo>
                <a:cubicBezTo>
                  <a:pt x="59" y="5"/>
                  <a:pt x="75" y="20"/>
                  <a:pt x="75" y="40"/>
                </a:cubicBezTo>
                <a:cubicBezTo>
                  <a:pt x="75" y="59"/>
                  <a:pt x="59" y="75"/>
                  <a:pt x="39" y="7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34" name="Freeform 446"/>
          <p:cNvSpPr>
            <a:spLocks noEditPoints="1"/>
          </p:cNvSpPr>
          <p:nvPr/>
        </p:nvSpPr>
        <p:spPr bwMode="auto">
          <a:xfrm>
            <a:off x="6501666" y="3111396"/>
            <a:ext cx="299803" cy="297929"/>
          </a:xfrm>
          <a:custGeom>
            <a:avLst/>
            <a:gdLst>
              <a:gd name="T0" fmla="*/ 31 w 63"/>
              <a:gd name="T1" fmla="*/ 0 h 63"/>
              <a:gd name="T2" fmla="*/ 0 w 63"/>
              <a:gd name="T3" fmla="*/ 32 h 63"/>
              <a:gd name="T4" fmla="*/ 31 w 63"/>
              <a:gd name="T5" fmla="*/ 63 h 63"/>
              <a:gd name="T6" fmla="*/ 63 w 63"/>
              <a:gd name="T7" fmla="*/ 32 h 63"/>
              <a:gd name="T8" fmla="*/ 31 w 63"/>
              <a:gd name="T9" fmla="*/ 0 h 63"/>
              <a:gd name="T10" fmla="*/ 31 w 63"/>
              <a:gd name="T11" fmla="*/ 58 h 63"/>
              <a:gd name="T12" fmla="*/ 5 w 63"/>
              <a:gd name="T13" fmla="*/ 32 h 63"/>
              <a:gd name="T14" fmla="*/ 31 w 63"/>
              <a:gd name="T15" fmla="*/ 5 h 63"/>
              <a:gd name="T16" fmla="*/ 58 w 63"/>
              <a:gd name="T17" fmla="*/ 32 h 63"/>
              <a:gd name="T18" fmla="*/ 31 w 63"/>
              <a:gd name="T19" fmla="*/ 5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31" y="0"/>
                </a:moveTo>
                <a:cubicBezTo>
                  <a:pt x="14" y="0"/>
                  <a:pt x="0" y="14"/>
                  <a:pt x="0" y="32"/>
                </a:cubicBezTo>
                <a:cubicBezTo>
                  <a:pt x="0" y="49"/>
                  <a:pt x="14" y="63"/>
                  <a:pt x="31" y="63"/>
                </a:cubicBezTo>
                <a:cubicBezTo>
                  <a:pt x="49" y="63"/>
                  <a:pt x="63" y="49"/>
                  <a:pt x="63" y="32"/>
                </a:cubicBezTo>
                <a:cubicBezTo>
                  <a:pt x="63" y="14"/>
                  <a:pt x="49" y="0"/>
                  <a:pt x="31" y="0"/>
                </a:cubicBezTo>
                <a:close/>
                <a:moveTo>
                  <a:pt x="31" y="58"/>
                </a:moveTo>
                <a:cubicBezTo>
                  <a:pt x="17" y="58"/>
                  <a:pt x="5" y="46"/>
                  <a:pt x="5" y="32"/>
                </a:cubicBezTo>
                <a:cubicBezTo>
                  <a:pt x="5" y="17"/>
                  <a:pt x="17" y="5"/>
                  <a:pt x="31" y="5"/>
                </a:cubicBezTo>
                <a:cubicBezTo>
                  <a:pt x="46" y="5"/>
                  <a:pt x="58" y="17"/>
                  <a:pt x="58" y="32"/>
                </a:cubicBezTo>
                <a:cubicBezTo>
                  <a:pt x="58" y="46"/>
                  <a:pt x="46" y="58"/>
                  <a:pt x="31" y="5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35" name="Freeform 447"/>
          <p:cNvSpPr>
            <a:spLocks noEditPoints="1"/>
          </p:cNvSpPr>
          <p:nvPr/>
        </p:nvSpPr>
        <p:spPr bwMode="auto">
          <a:xfrm>
            <a:off x="6544763" y="3152619"/>
            <a:ext cx="213610" cy="219231"/>
          </a:xfrm>
          <a:custGeom>
            <a:avLst/>
            <a:gdLst>
              <a:gd name="T0" fmla="*/ 22 w 45"/>
              <a:gd name="T1" fmla="*/ 0 h 46"/>
              <a:gd name="T2" fmla="*/ 0 w 45"/>
              <a:gd name="T3" fmla="*/ 23 h 46"/>
              <a:gd name="T4" fmla="*/ 22 w 45"/>
              <a:gd name="T5" fmla="*/ 46 h 46"/>
              <a:gd name="T6" fmla="*/ 45 w 45"/>
              <a:gd name="T7" fmla="*/ 23 h 46"/>
              <a:gd name="T8" fmla="*/ 22 w 45"/>
              <a:gd name="T9" fmla="*/ 0 h 46"/>
              <a:gd name="T10" fmla="*/ 22 w 45"/>
              <a:gd name="T11" fmla="*/ 40 h 46"/>
              <a:gd name="T12" fmla="*/ 5 w 45"/>
              <a:gd name="T13" fmla="*/ 23 h 46"/>
              <a:gd name="T14" fmla="*/ 22 w 45"/>
              <a:gd name="T15" fmla="*/ 5 h 46"/>
              <a:gd name="T16" fmla="*/ 40 w 45"/>
              <a:gd name="T17" fmla="*/ 23 h 46"/>
              <a:gd name="T18" fmla="*/ 22 w 45"/>
              <a:gd name="T19"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6">
                <a:moveTo>
                  <a:pt x="22" y="0"/>
                </a:moveTo>
                <a:cubicBezTo>
                  <a:pt x="10" y="0"/>
                  <a:pt x="0" y="10"/>
                  <a:pt x="0" y="23"/>
                </a:cubicBezTo>
                <a:cubicBezTo>
                  <a:pt x="0" y="35"/>
                  <a:pt x="10" y="46"/>
                  <a:pt x="22" y="46"/>
                </a:cubicBezTo>
                <a:cubicBezTo>
                  <a:pt x="35" y="46"/>
                  <a:pt x="45" y="35"/>
                  <a:pt x="45" y="23"/>
                </a:cubicBezTo>
                <a:cubicBezTo>
                  <a:pt x="45" y="10"/>
                  <a:pt x="35" y="0"/>
                  <a:pt x="22" y="0"/>
                </a:cubicBezTo>
                <a:close/>
                <a:moveTo>
                  <a:pt x="22" y="40"/>
                </a:moveTo>
                <a:cubicBezTo>
                  <a:pt x="13" y="40"/>
                  <a:pt x="5" y="32"/>
                  <a:pt x="5" y="23"/>
                </a:cubicBezTo>
                <a:cubicBezTo>
                  <a:pt x="5" y="13"/>
                  <a:pt x="13" y="5"/>
                  <a:pt x="22" y="5"/>
                </a:cubicBezTo>
                <a:cubicBezTo>
                  <a:pt x="32" y="5"/>
                  <a:pt x="40" y="13"/>
                  <a:pt x="40" y="23"/>
                </a:cubicBezTo>
                <a:cubicBezTo>
                  <a:pt x="40" y="32"/>
                  <a:pt x="32" y="40"/>
                  <a:pt x="22" y="4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36" name="Freeform 448"/>
          <p:cNvSpPr>
            <a:spLocks noEditPoints="1"/>
          </p:cNvSpPr>
          <p:nvPr/>
        </p:nvSpPr>
        <p:spPr bwMode="auto">
          <a:xfrm>
            <a:off x="6582238" y="3191968"/>
            <a:ext cx="138659" cy="142407"/>
          </a:xfrm>
          <a:custGeom>
            <a:avLst/>
            <a:gdLst>
              <a:gd name="T0" fmla="*/ 14 w 29"/>
              <a:gd name="T1" fmla="*/ 0 h 30"/>
              <a:gd name="T2" fmla="*/ 0 w 29"/>
              <a:gd name="T3" fmla="*/ 15 h 30"/>
              <a:gd name="T4" fmla="*/ 14 w 29"/>
              <a:gd name="T5" fmla="*/ 30 h 30"/>
              <a:gd name="T6" fmla="*/ 29 w 29"/>
              <a:gd name="T7" fmla="*/ 15 h 30"/>
              <a:gd name="T8" fmla="*/ 14 w 29"/>
              <a:gd name="T9" fmla="*/ 0 h 30"/>
              <a:gd name="T10" fmla="*/ 14 w 29"/>
              <a:gd name="T11" fmla="*/ 24 h 30"/>
              <a:gd name="T12" fmla="*/ 5 w 29"/>
              <a:gd name="T13" fmla="*/ 15 h 30"/>
              <a:gd name="T14" fmla="*/ 14 w 29"/>
              <a:gd name="T15" fmla="*/ 5 h 30"/>
              <a:gd name="T16" fmla="*/ 24 w 29"/>
              <a:gd name="T17" fmla="*/ 15 h 30"/>
              <a:gd name="T18" fmla="*/ 24 w 29"/>
              <a:gd name="T19" fmla="*/ 15 h 30"/>
              <a:gd name="T20" fmla="*/ 14 w 29"/>
              <a:gd name="T21"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0">
                <a:moveTo>
                  <a:pt x="14" y="0"/>
                </a:moveTo>
                <a:cubicBezTo>
                  <a:pt x="6" y="0"/>
                  <a:pt x="0" y="7"/>
                  <a:pt x="0" y="15"/>
                </a:cubicBezTo>
                <a:cubicBezTo>
                  <a:pt x="0" y="23"/>
                  <a:pt x="6" y="30"/>
                  <a:pt x="14" y="30"/>
                </a:cubicBezTo>
                <a:cubicBezTo>
                  <a:pt x="23" y="30"/>
                  <a:pt x="29" y="23"/>
                  <a:pt x="29" y="15"/>
                </a:cubicBezTo>
                <a:cubicBezTo>
                  <a:pt x="29" y="7"/>
                  <a:pt x="23" y="0"/>
                  <a:pt x="14" y="0"/>
                </a:cubicBezTo>
                <a:close/>
                <a:moveTo>
                  <a:pt x="14" y="24"/>
                </a:moveTo>
                <a:cubicBezTo>
                  <a:pt x="9" y="24"/>
                  <a:pt x="5" y="20"/>
                  <a:pt x="5" y="15"/>
                </a:cubicBezTo>
                <a:cubicBezTo>
                  <a:pt x="5" y="10"/>
                  <a:pt x="9" y="5"/>
                  <a:pt x="14" y="5"/>
                </a:cubicBezTo>
                <a:cubicBezTo>
                  <a:pt x="20" y="5"/>
                  <a:pt x="24" y="10"/>
                  <a:pt x="24" y="15"/>
                </a:cubicBezTo>
                <a:cubicBezTo>
                  <a:pt x="24" y="15"/>
                  <a:pt x="24" y="15"/>
                  <a:pt x="24" y="15"/>
                </a:cubicBezTo>
                <a:cubicBezTo>
                  <a:pt x="24" y="20"/>
                  <a:pt x="20" y="24"/>
                  <a:pt x="14" y="2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37" name="Oval 449"/>
          <p:cNvSpPr>
            <a:spLocks noChangeArrowheads="1"/>
          </p:cNvSpPr>
          <p:nvPr/>
        </p:nvSpPr>
        <p:spPr bwMode="auto">
          <a:xfrm>
            <a:off x="6619714" y="3229443"/>
            <a:ext cx="61835" cy="61834"/>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38" name="Freeform 450"/>
          <p:cNvSpPr>
            <a:spLocks noEditPoints="1"/>
          </p:cNvSpPr>
          <p:nvPr/>
        </p:nvSpPr>
        <p:spPr bwMode="auto">
          <a:xfrm>
            <a:off x="7015079" y="3072046"/>
            <a:ext cx="393492" cy="374754"/>
          </a:xfrm>
          <a:custGeom>
            <a:avLst/>
            <a:gdLst>
              <a:gd name="T0" fmla="*/ 66 w 83"/>
              <a:gd name="T1" fmla="*/ 6 h 79"/>
              <a:gd name="T2" fmla="*/ 58 w 83"/>
              <a:gd name="T3" fmla="*/ 17 h 79"/>
              <a:gd name="T4" fmla="*/ 28 w 83"/>
              <a:gd name="T5" fmla="*/ 18 h 79"/>
              <a:gd name="T6" fmla="*/ 4 w 83"/>
              <a:gd name="T7" fmla="*/ 57 h 79"/>
              <a:gd name="T8" fmla="*/ 36 w 83"/>
              <a:gd name="T9" fmla="*/ 75 h 79"/>
              <a:gd name="T10" fmla="*/ 68 w 83"/>
              <a:gd name="T11" fmla="*/ 35 h 79"/>
              <a:gd name="T12" fmla="*/ 61 w 83"/>
              <a:gd name="T13" fmla="*/ 20 h 79"/>
              <a:gd name="T14" fmla="*/ 76 w 83"/>
              <a:gd name="T15" fmla="*/ 11 h 79"/>
              <a:gd name="T16" fmla="*/ 70 w 83"/>
              <a:gd name="T17" fmla="*/ 3 h 79"/>
              <a:gd name="T18" fmla="*/ 24 w 83"/>
              <a:gd name="T19" fmla="*/ 66 h 79"/>
              <a:gd name="T20" fmla="*/ 23 w 83"/>
              <a:gd name="T21" fmla="*/ 64 h 79"/>
              <a:gd name="T22" fmla="*/ 20 w 83"/>
              <a:gd name="T23" fmla="*/ 61 h 79"/>
              <a:gd name="T24" fmla="*/ 16 w 83"/>
              <a:gd name="T25" fmla="*/ 54 h 79"/>
              <a:gd name="T26" fmla="*/ 18 w 83"/>
              <a:gd name="T27" fmla="*/ 55 h 79"/>
              <a:gd name="T28" fmla="*/ 17 w 83"/>
              <a:gd name="T29" fmla="*/ 59 h 79"/>
              <a:gd name="T30" fmla="*/ 25 w 83"/>
              <a:gd name="T31" fmla="*/ 59 h 79"/>
              <a:gd name="T32" fmla="*/ 35 w 83"/>
              <a:gd name="T33" fmla="*/ 54 h 79"/>
              <a:gd name="T34" fmla="*/ 34 w 83"/>
              <a:gd name="T35" fmla="*/ 56 h 79"/>
              <a:gd name="T36" fmla="*/ 27 w 83"/>
              <a:gd name="T37" fmla="*/ 58 h 79"/>
              <a:gd name="T38" fmla="*/ 27 w 83"/>
              <a:gd name="T39" fmla="*/ 46 h 79"/>
              <a:gd name="T40" fmla="*/ 23 w 83"/>
              <a:gd name="T41" fmla="*/ 51 h 79"/>
              <a:gd name="T42" fmla="*/ 24 w 83"/>
              <a:gd name="T43" fmla="*/ 47 h 79"/>
              <a:gd name="T44" fmla="*/ 35 w 83"/>
              <a:gd name="T45" fmla="*/ 50 h 79"/>
              <a:gd name="T46" fmla="*/ 35 w 83"/>
              <a:gd name="T47" fmla="*/ 54 h 79"/>
              <a:gd name="T48" fmla="*/ 33 w 83"/>
              <a:gd name="T49" fmla="*/ 43 h 79"/>
              <a:gd name="T50" fmla="*/ 34 w 83"/>
              <a:gd name="T51" fmla="*/ 41 h 79"/>
              <a:gd name="T52" fmla="*/ 50 w 83"/>
              <a:gd name="T53" fmla="*/ 40 h 79"/>
              <a:gd name="T54" fmla="*/ 39 w 83"/>
              <a:gd name="T55" fmla="*/ 41 h 79"/>
              <a:gd name="T56" fmla="*/ 47 w 83"/>
              <a:gd name="T57" fmla="*/ 32 h 79"/>
              <a:gd name="T58" fmla="*/ 41 w 83"/>
              <a:gd name="T59" fmla="*/ 40 h 79"/>
              <a:gd name="T60" fmla="*/ 49 w 83"/>
              <a:gd name="T61" fmla="*/ 37 h 79"/>
              <a:gd name="T62" fmla="*/ 55 w 83"/>
              <a:gd name="T63" fmla="*/ 30 h 79"/>
              <a:gd name="T64" fmla="*/ 49 w 83"/>
              <a:gd name="T65" fmla="*/ 24 h 79"/>
              <a:gd name="T66" fmla="*/ 55 w 83"/>
              <a:gd name="T67" fmla="*/ 30 h 79"/>
              <a:gd name="T68" fmla="*/ 76 w 83"/>
              <a:gd name="T69" fmla="*/ 10 h 79"/>
              <a:gd name="T70" fmla="*/ 60 w 83"/>
              <a:gd name="T71" fmla="*/ 19 h 79"/>
              <a:gd name="T72" fmla="*/ 59 w 83"/>
              <a:gd name="T73" fmla="*/ 18 h 79"/>
              <a:gd name="T74" fmla="*/ 66 w 83"/>
              <a:gd name="T75" fmla="*/ 6 h 79"/>
              <a:gd name="T76" fmla="*/ 77 w 83"/>
              <a:gd name="T77" fmla="*/ 9 h 79"/>
              <a:gd name="T78" fmla="*/ 30 w 83"/>
              <a:gd name="T79" fmla="*/ 49 h 79"/>
              <a:gd name="T80" fmla="*/ 32 w 83"/>
              <a:gd name="T81" fmla="*/ 56 h 79"/>
              <a:gd name="T82" fmla="*/ 39 w 83"/>
              <a:gd name="T83" fmla="*/ 33 h 79"/>
              <a:gd name="T84" fmla="*/ 45 w 83"/>
              <a:gd name="T85" fmla="*/ 3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79">
                <a:moveTo>
                  <a:pt x="70" y="3"/>
                </a:moveTo>
                <a:cubicBezTo>
                  <a:pt x="68" y="4"/>
                  <a:pt x="67" y="4"/>
                  <a:pt x="66" y="6"/>
                </a:cubicBezTo>
                <a:cubicBezTo>
                  <a:pt x="63" y="8"/>
                  <a:pt x="62" y="10"/>
                  <a:pt x="61" y="12"/>
                </a:cubicBezTo>
                <a:cubicBezTo>
                  <a:pt x="60" y="14"/>
                  <a:pt x="59" y="15"/>
                  <a:pt x="58" y="17"/>
                </a:cubicBezTo>
                <a:cubicBezTo>
                  <a:pt x="54" y="14"/>
                  <a:pt x="48" y="11"/>
                  <a:pt x="44" y="11"/>
                </a:cubicBezTo>
                <a:cubicBezTo>
                  <a:pt x="39" y="11"/>
                  <a:pt x="32" y="14"/>
                  <a:pt x="28" y="18"/>
                </a:cubicBezTo>
                <a:cubicBezTo>
                  <a:pt x="4" y="43"/>
                  <a:pt x="4" y="43"/>
                  <a:pt x="4" y="43"/>
                </a:cubicBezTo>
                <a:cubicBezTo>
                  <a:pt x="0" y="47"/>
                  <a:pt x="0" y="53"/>
                  <a:pt x="4" y="57"/>
                </a:cubicBezTo>
                <a:cubicBezTo>
                  <a:pt x="22" y="75"/>
                  <a:pt x="22" y="75"/>
                  <a:pt x="22" y="75"/>
                </a:cubicBezTo>
                <a:cubicBezTo>
                  <a:pt x="26" y="79"/>
                  <a:pt x="32" y="79"/>
                  <a:pt x="36" y="75"/>
                </a:cubicBezTo>
                <a:cubicBezTo>
                  <a:pt x="61" y="51"/>
                  <a:pt x="61" y="51"/>
                  <a:pt x="61" y="51"/>
                </a:cubicBezTo>
                <a:cubicBezTo>
                  <a:pt x="65" y="47"/>
                  <a:pt x="68" y="40"/>
                  <a:pt x="68" y="35"/>
                </a:cubicBezTo>
                <a:cubicBezTo>
                  <a:pt x="68" y="31"/>
                  <a:pt x="65" y="24"/>
                  <a:pt x="61" y="20"/>
                </a:cubicBezTo>
                <a:cubicBezTo>
                  <a:pt x="61" y="20"/>
                  <a:pt x="61" y="20"/>
                  <a:pt x="61" y="20"/>
                </a:cubicBezTo>
                <a:cubicBezTo>
                  <a:pt x="66" y="18"/>
                  <a:pt x="72" y="15"/>
                  <a:pt x="76" y="11"/>
                </a:cubicBezTo>
                <a:cubicBezTo>
                  <a:pt x="76" y="11"/>
                  <a:pt x="76" y="11"/>
                  <a:pt x="76" y="11"/>
                </a:cubicBezTo>
                <a:cubicBezTo>
                  <a:pt x="77" y="10"/>
                  <a:pt x="78" y="10"/>
                  <a:pt x="79" y="8"/>
                </a:cubicBezTo>
                <a:cubicBezTo>
                  <a:pt x="83" y="2"/>
                  <a:pt x="75" y="0"/>
                  <a:pt x="70" y="3"/>
                </a:cubicBezTo>
                <a:close/>
                <a:moveTo>
                  <a:pt x="25" y="65"/>
                </a:moveTo>
                <a:cubicBezTo>
                  <a:pt x="24" y="66"/>
                  <a:pt x="24" y="66"/>
                  <a:pt x="24" y="66"/>
                </a:cubicBezTo>
                <a:cubicBezTo>
                  <a:pt x="22" y="67"/>
                  <a:pt x="21" y="66"/>
                  <a:pt x="20" y="65"/>
                </a:cubicBezTo>
                <a:cubicBezTo>
                  <a:pt x="21" y="65"/>
                  <a:pt x="23" y="65"/>
                  <a:pt x="23" y="64"/>
                </a:cubicBezTo>
                <a:cubicBezTo>
                  <a:pt x="25" y="63"/>
                  <a:pt x="25" y="61"/>
                  <a:pt x="24" y="61"/>
                </a:cubicBezTo>
                <a:cubicBezTo>
                  <a:pt x="23" y="60"/>
                  <a:pt x="22" y="60"/>
                  <a:pt x="20" y="61"/>
                </a:cubicBezTo>
                <a:cubicBezTo>
                  <a:pt x="18" y="62"/>
                  <a:pt x="16" y="62"/>
                  <a:pt x="15" y="60"/>
                </a:cubicBezTo>
                <a:cubicBezTo>
                  <a:pt x="14" y="59"/>
                  <a:pt x="14" y="56"/>
                  <a:pt x="16" y="54"/>
                </a:cubicBezTo>
                <a:cubicBezTo>
                  <a:pt x="17" y="54"/>
                  <a:pt x="18" y="53"/>
                  <a:pt x="19" y="53"/>
                </a:cubicBezTo>
                <a:cubicBezTo>
                  <a:pt x="19" y="54"/>
                  <a:pt x="19" y="55"/>
                  <a:pt x="18" y="55"/>
                </a:cubicBezTo>
                <a:cubicBezTo>
                  <a:pt x="18" y="55"/>
                  <a:pt x="18" y="55"/>
                  <a:pt x="17" y="56"/>
                </a:cubicBezTo>
                <a:cubicBezTo>
                  <a:pt x="16" y="57"/>
                  <a:pt x="16" y="58"/>
                  <a:pt x="17" y="59"/>
                </a:cubicBezTo>
                <a:cubicBezTo>
                  <a:pt x="17" y="59"/>
                  <a:pt x="18" y="59"/>
                  <a:pt x="20" y="58"/>
                </a:cubicBezTo>
                <a:cubicBezTo>
                  <a:pt x="22" y="57"/>
                  <a:pt x="24" y="57"/>
                  <a:pt x="25" y="59"/>
                </a:cubicBezTo>
                <a:cubicBezTo>
                  <a:pt x="27" y="60"/>
                  <a:pt x="27" y="63"/>
                  <a:pt x="25" y="65"/>
                </a:cubicBezTo>
                <a:close/>
                <a:moveTo>
                  <a:pt x="35" y="54"/>
                </a:moveTo>
                <a:cubicBezTo>
                  <a:pt x="34" y="53"/>
                  <a:pt x="34" y="53"/>
                  <a:pt x="34" y="53"/>
                </a:cubicBezTo>
                <a:cubicBezTo>
                  <a:pt x="34" y="53"/>
                  <a:pt x="34" y="54"/>
                  <a:pt x="34" y="56"/>
                </a:cubicBezTo>
                <a:cubicBezTo>
                  <a:pt x="34" y="56"/>
                  <a:pt x="34" y="56"/>
                  <a:pt x="33" y="57"/>
                </a:cubicBezTo>
                <a:cubicBezTo>
                  <a:pt x="31" y="59"/>
                  <a:pt x="28" y="59"/>
                  <a:pt x="27" y="58"/>
                </a:cubicBezTo>
                <a:cubicBezTo>
                  <a:pt x="25" y="55"/>
                  <a:pt x="25" y="52"/>
                  <a:pt x="29" y="48"/>
                </a:cubicBezTo>
                <a:cubicBezTo>
                  <a:pt x="29" y="48"/>
                  <a:pt x="28" y="47"/>
                  <a:pt x="27" y="46"/>
                </a:cubicBezTo>
                <a:cubicBezTo>
                  <a:pt x="27" y="46"/>
                  <a:pt x="27" y="46"/>
                  <a:pt x="25" y="48"/>
                </a:cubicBezTo>
                <a:cubicBezTo>
                  <a:pt x="24" y="49"/>
                  <a:pt x="23" y="50"/>
                  <a:pt x="23" y="51"/>
                </a:cubicBezTo>
                <a:cubicBezTo>
                  <a:pt x="22" y="51"/>
                  <a:pt x="22" y="49"/>
                  <a:pt x="22" y="48"/>
                </a:cubicBezTo>
                <a:cubicBezTo>
                  <a:pt x="22" y="48"/>
                  <a:pt x="22" y="48"/>
                  <a:pt x="24" y="47"/>
                </a:cubicBezTo>
                <a:cubicBezTo>
                  <a:pt x="26" y="44"/>
                  <a:pt x="26" y="44"/>
                  <a:pt x="26" y="44"/>
                </a:cubicBezTo>
                <a:cubicBezTo>
                  <a:pt x="29" y="45"/>
                  <a:pt x="33" y="48"/>
                  <a:pt x="35" y="50"/>
                </a:cubicBezTo>
                <a:cubicBezTo>
                  <a:pt x="35" y="51"/>
                  <a:pt x="36" y="52"/>
                  <a:pt x="37" y="52"/>
                </a:cubicBezTo>
                <a:cubicBezTo>
                  <a:pt x="36" y="53"/>
                  <a:pt x="35" y="54"/>
                  <a:pt x="35" y="54"/>
                </a:cubicBezTo>
                <a:close/>
                <a:moveTo>
                  <a:pt x="40" y="49"/>
                </a:moveTo>
                <a:cubicBezTo>
                  <a:pt x="40" y="49"/>
                  <a:pt x="36" y="47"/>
                  <a:pt x="33" y="43"/>
                </a:cubicBezTo>
                <a:cubicBezTo>
                  <a:pt x="29" y="39"/>
                  <a:pt x="26" y="36"/>
                  <a:pt x="27" y="35"/>
                </a:cubicBezTo>
                <a:cubicBezTo>
                  <a:pt x="27" y="35"/>
                  <a:pt x="31" y="37"/>
                  <a:pt x="34" y="41"/>
                </a:cubicBezTo>
                <a:cubicBezTo>
                  <a:pt x="38" y="45"/>
                  <a:pt x="41" y="49"/>
                  <a:pt x="40" y="49"/>
                </a:cubicBezTo>
                <a:close/>
                <a:moveTo>
                  <a:pt x="50" y="40"/>
                </a:moveTo>
                <a:cubicBezTo>
                  <a:pt x="50" y="40"/>
                  <a:pt x="50" y="40"/>
                  <a:pt x="48" y="42"/>
                </a:cubicBezTo>
                <a:cubicBezTo>
                  <a:pt x="45" y="44"/>
                  <a:pt x="42" y="44"/>
                  <a:pt x="39" y="41"/>
                </a:cubicBezTo>
                <a:cubicBezTo>
                  <a:pt x="36" y="39"/>
                  <a:pt x="36" y="35"/>
                  <a:pt x="38" y="32"/>
                </a:cubicBezTo>
                <a:cubicBezTo>
                  <a:pt x="41" y="29"/>
                  <a:pt x="45" y="31"/>
                  <a:pt x="47" y="32"/>
                </a:cubicBezTo>
                <a:cubicBezTo>
                  <a:pt x="47" y="33"/>
                  <a:pt x="47" y="33"/>
                  <a:pt x="47" y="33"/>
                </a:cubicBezTo>
                <a:cubicBezTo>
                  <a:pt x="47" y="33"/>
                  <a:pt x="44" y="36"/>
                  <a:pt x="41" y="40"/>
                </a:cubicBezTo>
                <a:cubicBezTo>
                  <a:pt x="43" y="42"/>
                  <a:pt x="46" y="42"/>
                  <a:pt x="47" y="40"/>
                </a:cubicBezTo>
                <a:cubicBezTo>
                  <a:pt x="48" y="39"/>
                  <a:pt x="49" y="38"/>
                  <a:pt x="49" y="37"/>
                </a:cubicBezTo>
                <a:cubicBezTo>
                  <a:pt x="50" y="37"/>
                  <a:pt x="50" y="39"/>
                  <a:pt x="50" y="40"/>
                </a:cubicBezTo>
                <a:close/>
                <a:moveTo>
                  <a:pt x="55" y="30"/>
                </a:moveTo>
                <a:cubicBezTo>
                  <a:pt x="53" y="32"/>
                  <a:pt x="50" y="32"/>
                  <a:pt x="49" y="30"/>
                </a:cubicBezTo>
                <a:cubicBezTo>
                  <a:pt x="47" y="28"/>
                  <a:pt x="47" y="26"/>
                  <a:pt x="49" y="24"/>
                </a:cubicBezTo>
                <a:cubicBezTo>
                  <a:pt x="50" y="22"/>
                  <a:pt x="53" y="22"/>
                  <a:pt x="55" y="24"/>
                </a:cubicBezTo>
                <a:cubicBezTo>
                  <a:pt x="57" y="26"/>
                  <a:pt x="57" y="28"/>
                  <a:pt x="55" y="30"/>
                </a:cubicBezTo>
                <a:close/>
                <a:moveTo>
                  <a:pt x="77" y="9"/>
                </a:moveTo>
                <a:cubicBezTo>
                  <a:pt x="76" y="10"/>
                  <a:pt x="77" y="9"/>
                  <a:pt x="76" y="10"/>
                </a:cubicBezTo>
                <a:cubicBezTo>
                  <a:pt x="76" y="11"/>
                  <a:pt x="76" y="11"/>
                  <a:pt x="76" y="11"/>
                </a:cubicBezTo>
                <a:cubicBezTo>
                  <a:pt x="71" y="15"/>
                  <a:pt x="66" y="17"/>
                  <a:pt x="60" y="19"/>
                </a:cubicBezTo>
                <a:cubicBezTo>
                  <a:pt x="59" y="18"/>
                  <a:pt x="59" y="18"/>
                  <a:pt x="59" y="18"/>
                </a:cubicBezTo>
                <a:cubicBezTo>
                  <a:pt x="59" y="18"/>
                  <a:pt x="59" y="18"/>
                  <a:pt x="59" y="18"/>
                </a:cubicBezTo>
                <a:cubicBezTo>
                  <a:pt x="59" y="16"/>
                  <a:pt x="60" y="14"/>
                  <a:pt x="61" y="12"/>
                </a:cubicBezTo>
                <a:cubicBezTo>
                  <a:pt x="62" y="11"/>
                  <a:pt x="64" y="8"/>
                  <a:pt x="66" y="6"/>
                </a:cubicBezTo>
                <a:cubicBezTo>
                  <a:pt x="68" y="5"/>
                  <a:pt x="69" y="4"/>
                  <a:pt x="71" y="3"/>
                </a:cubicBezTo>
                <a:cubicBezTo>
                  <a:pt x="78" y="0"/>
                  <a:pt x="82" y="4"/>
                  <a:pt x="77" y="9"/>
                </a:cubicBezTo>
                <a:close/>
                <a:moveTo>
                  <a:pt x="32" y="52"/>
                </a:moveTo>
                <a:cubicBezTo>
                  <a:pt x="32" y="51"/>
                  <a:pt x="31" y="50"/>
                  <a:pt x="30" y="49"/>
                </a:cubicBezTo>
                <a:cubicBezTo>
                  <a:pt x="28" y="51"/>
                  <a:pt x="27" y="54"/>
                  <a:pt x="28" y="56"/>
                </a:cubicBezTo>
                <a:cubicBezTo>
                  <a:pt x="30" y="57"/>
                  <a:pt x="31" y="56"/>
                  <a:pt x="32" y="56"/>
                </a:cubicBezTo>
                <a:cubicBezTo>
                  <a:pt x="33" y="54"/>
                  <a:pt x="33" y="53"/>
                  <a:pt x="32" y="52"/>
                </a:cubicBezTo>
                <a:close/>
                <a:moveTo>
                  <a:pt x="39" y="33"/>
                </a:moveTo>
                <a:cubicBezTo>
                  <a:pt x="38" y="35"/>
                  <a:pt x="38" y="35"/>
                  <a:pt x="38" y="35"/>
                </a:cubicBezTo>
                <a:cubicBezTo>
                  <a:pt x="39" y="37"/>
                  <a:pt x="42" y="36"/>
                  <a:pt x="45" y="34"/>
                </a:cubicBezTo>
                <a:cubicBezTo>
                  <a:pt x="43" y="33"/>
                  <a:pt x="41" y="31"/>
                  <a:pt x="39" y="3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39" name="Freeform 451"/>
          <p:cNvSpPr>
            <a:spLocks noEditPoints="1"/>
          </p:cNvSpPr>
          <p:nvPr/>
        </p:nvSpPr>
        <p:spPr bwMode="auto">
          <a:xfrm>
            <a:off x="8045653" y="3068299"/>
            <a:ext cx="387871" cy="389744"/>
          </a:xfrm>
          <a:custGeom>
            <a:avLst/>
            <a:gdLst>
              <a:gd name="T0" fmla="*/ 41 w 82"/>
              <a:gd name="T1" fmla="*/ 0 h 82"/>
              <a:gd name="T2" fmla="*/ 0 w 82"/>
              <a:gd name="T3" fmla="*/ 41 h 82"/>
              <a:gd name="T4" fmla="*/ 41 w 82"/>
              <a:gd name="T5" fmla="*/ 82 h 82"/>
              <a:gd name="T6" fmla="*/ 82 w 82"/>
              <a:gd name="T7" fmla="*/ 41 h 82"/>
              <a:gd name="T8" fmla="*/ 41 w 82"/>
              <a:gd name="T9" fmla="*/ 0 h 82"/>
              <a:gd name="T10" fmla="*/ 41 w 82"/>
              <a:gd name="T11" fmla="*/ 77 h 82"/>
              <a:gd name="T12" fmla="*/ 5 w 82"/>
              <a:gd name="T13" fmla="*/ 41 h 82"/>
              <a:gd name="T14" fmla="*/ 40 w 82"/>
              <a:gd name="T15" fmla="*/ 5 h 82"/>
              <a:gd name="T16" fmla="*/ 38 w 82"/>
              <a:gd name="T17" fmla="*/ 8 h 82"/>
              <a:gd name="T18" fmla="*/ 36 w 82"/>
              <a:gd name="T19" fmla="*/ 11 h 82"/>
              <a:gd name="T20" fmla="*/ 33 w 82"/>
              <a:gd name="T21" fmla="*/ 17 h 82"/>
              <a:gd name="T22" fmla="*/ 37 w 82"/>
              <a:gd name="T23" fmla="*/ 17 h 82"/>
              <a:gd name="T24" fmla="*/ 37 w 82"/>
              <a:gd name="T25" fmla="*/ 39 h 82"/>
              <a:gd name="T26" fmla="*/ 35 w 82"/>
              <a:gd name="T27" fmla="*/ 43 h 82"/>
              <a:gd name="T28" fmla="*/ 40 w 82"/>
              <a:gd name="T29" fmla="*/ 48 h 82"/>
              <a:gd name="T30" fmla="*/ 44 w 82"/>
              <a:gd name="T31" fmla="*/ 46 h 82"/>
              <a:gd name="T32" fmla="*/ 67 w 82"/>
              <a:gd name="T33" fmla="*/ 46 h 82"/>
              <a:gd name="T34" fmla="*/ 67 w 82"/>
              <a:gd name="T35" fmla="*/ 50 h 82"/>
              <a:gd name="T36" fmla="*/ 73 w 82"/>
              <a:gd name="T37" fmla="*/ 47 h 82"/>
              <a:gd name="T38" fmla="*/ 77 w 82"/>
              <a:gd name="T39" fmla="*/ 44 h 82"/>
              <a:gd name="T40" fmla="*/ 41 w 82"/>
              <a:gd name="T41" fmla="*/ 77 h 82"/>
              <a:gd name="T42" fmla="*/ 75 w 82"/>
              <a:gd name="T43" fmla="*/ 41 h 82"/>
              <a:gd name="T44" fmla="*/ 73 w 82"/>
              <a:gd name="T45" fmla="*/ 40 h 82"/>
              <a:gd name="T46" fmla="*/ 67 w 82"/>
              <a:gd name="T47" fmla="*/ 36 h 82"/>
              <a:gd name="T48" fmla="*/ 67 w 82"/>
              <a:gd name="T49" fmla="*/ 41 h 82"/>
              <a:gd name="T50" fmla="*/ 43 w 82"/>
              <a:gd name="T51" fmla="*/ 41 h 82"/>
              <a:gd name="T52" fmla="*/ 42 w 82"/>
              <a:gd name="T53" fmla="*/ 40 h 82"/>
              <a:gd name="T54" fmla="*/ 42 w 82"/>
              <a:gd name="T55" fmla="*/ 17 h 82"/>
              <a:gd name="T56" fmla="*/ 47 w 82"/>
              <a:gd name="T57" fmla="*/ 17 h 82"/>
              <a:gd name="T58" fmla="*/ 43 w 82"/>
              <a:gd name="T59" fmla="*/ 11 h 82"/>
              <a:gd name="T60" fmla="*/ 40 w 82"/>
              <a:gd name="T61" fmla="*/ 5 h 82"/>
              <a:gd name="T62" fmla="*/ 41 w 82"/>
              <a:gd name="T63" fmla="*/ 5 h 82"/>
              <a:gd name="T64" fmla="*/ 77 w 82"/>
              <a:gd name="T65" fmla="*/ 41 h 82"/>
              <a:gd name="T66" fmla="*/ 77 w 82"/>
              <a:gd name="T67" fmla="*/ 42 h 82"/>
              <a:gd name="T68" fmla="*/ 75 w 82"/>
              <a:gd name="T69" fmla="*/ 41 h 82"/>
              <a:gd name="T70" fmla="*/ 40 w 82"/>
              <a:gd name="T71" fmla="*/ 66 h 82"/>
              <a:gd name="T72" fmla="*/ 35 w 82"/>
              <a:gd name="T73" fmla="*/ 71 h 82"/>
              <a:gd name="T74" fmla="*/ 40 w 82"/>
              <a:gd name="T75" fmla="*/ 75 h 82"/>
              <a:gd name="T76" fmla="*/ 44 w 82"/>
              <a:gd name="T77" fmla="*/ 71 h 82"/>
              <a:gd name="T78" fmla="*/ 40 w 82"/>
              <a:gd name="T79" fmla="*/ 66 h 82"/>
              <a:gd name="T80" fmla="*/ 12 w 82"/>
              <a:gd name="T81" fmla="*/ 39 h 82"/>
              <a:gd name="T82" fmla="*/ 8 w 82"/>
              <a:gd name="T83" fmla="*/ 43 h 82"/>
              <a:gd name="T84" fmla="*/ 12 w 82"/>
              <a:gd name="T85" fmla="*/ 48 h 82"/>
              <a:gd name="T86" fmla="*/ 17 w 82"/>
              <a:gd name="T87" fmla="*/ 43 h 82"/>
              <a:gd name="T88" fmla="*/ 12 w 82"/>
              <a:gd name="T89" fmla="*/ 3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82">
                <a:moveTo>
                  <a:pt x="41" y="0"/>
                </a:moveTo>
                <a:cubicBezTo>
                  <a:pt x="18" y="0"/>
                  <a:pt x="0" y="18"/>
                  <a:pt x="0" y="41"/>
                </a:cubicBezTo>
                <a:cubicBezTo>
                  <a:pt x="0" y="63"/>
                  <a:pt x="18" y="82"/>
                  <a:pt x="41" y="82"/>
                </a:cubicBezTo>
                <a:cubicBezTo>
                  <a:pt x="63" y="82"/>
                  <a:pt x="82" y="63"/>
                  <a:pt x="82" y="41"/>
                </a:cubicBezTo>
                <a:cubicBezTo>
                  <a:pt x="82" y="18"/>
                  <a:pt x="63" y="0"/>
                  <a:pt x="41" y="0"/>
                </a:cubicBezTo>
                <a:close/>
                <a:moveTo>
                  <a:pt x="41" y="77"/>
                </a:moveTo>
                <a:cubicBezTo>
                  <a:pt x="21" y="77"/>
                  <a:pt x="5" y="61"/>
                  <a:pt x="5" y="41"/>
                </a:cubicBezTo>
                <a:cubicBezTo>
                  <a:pt x="5" y="21"/>
                  <a:pt x="20" y="5"/>
                  <a:pt x="40" y="5"/>
                </a:cubicBezTo>
                <a:cubicBezTo>
                  <a:pt x="38" y="8"/>
                  <a:pt x="38" y="8"/>
                  <a:pt x="38" y="8"/>
                </a:cubicBezTo>
                <a:cubicBezTo>
                  <a:pt x="36" y="11"/>
                  <a:pt x="36" y="11"/>
                  <a:pt x="36" y="11"/>
                </a:cubicBezTo>
                <a:cubicBezTo>
                  <a:pt x="33" y="17"/>
                  <a:pt x="33" y="17"/>
                  <a:pt x="33" y="17"/>
                </a:cubicBezTo>
                <a:cubicBezTo>
                  <a:pt x="37" y="17"/>
                  <a:pt x="37" y="17"/>
                  <a:pt x="37" y="17"/>
                </a:cubicBezTo>
                <a:cubicBezTo>
                  <a:pt x="37" y="39"/>
                  <a:pt x="37" y="39"/>
                  <a:pt x="37" y="39"/>
                </a:cubicBezTo>
                <a:cubicBezTo>
                  <a:pt x="36" y="40"/>
                  <a:pt x="35" y="42"/>
                  <a:pt x="35" y="43"/>
                </a:cubicBezTo>
                <a:cubicBezTo>
                  <a:pt x="35" y="46"/>
                  <a:pt x="37" y="48"/>
                  <a:pt x="40" y="48"/>
                </a:cubicBezTo>
                <a:cubicBezTo>
                  <a:pt x="41" y="48"/>
                  <a:pt x="43" y="47"/>
                  <a:pt x="44" y="46"/>
                </a:cubicBezTo>
                <a:cubicBezTo>
                  <a:pt x="67" y="46"/>
                  <a:pt x="67" y="46"/>
                  <a:pt x="67" y="46"/>
                </a:cubicBezTo>
                <a:cubicBezTo>
                  <a:pt x="67" y="50"/>
                  <a:pt x="67" y="50"/>
                  <a:pt x="67" y="50"/>
                </a:cubicBezTo>
                <a:cubicBezTo>
                  <a:pt x="73" y="47"/>
                  <a:pt x="73" y="47"/>
                  <a:pt x="73" y="47"/>
                </a:cubicBezTo>
                <a:cubicBezTo>
                  <a:pt x="77" y="44"/>
                  <a:pt x="77" y="44"/>
                  <a:pt x="77" y="44"/>
                </a:cubicBezTo>
                <a:cubicBezTo>
                  <a:pt x="75" y="63"/>
                  <a:pt x="59" y="77"/>
                  <a:pt x="41" y="77"/>
                </a:cubicBezTo>
                <a:close/>
                <a:moveTo>
                  <a:pt x="75" y="41"/>
                </a:moveTo>
                <a:cubicBezTo>
                  <a:pt x="73" y="40"/>
                  <a:pt x="73" y="40"/>
                  <a:pt x="73" y="40"/>
                </a:cubicBezTo>
                <a:cubicBezTo>
                  <a:pt x="67" y="36"/>
                  <a:pt x="67" y="36"/>
                  <a:pt x="67" y="36"/>
                </a:cubicBezTo>
                <a:cubicBezTo>
                  <a:pt x="67" y="41"/>
                  <a:pt x="67" y="41"/>
                  <a:pt x="67" y="41"/>
                </a:cubicBezTo>
                <a:cubicBezTo>
                  <a:pt x="43" y="41"/>
                  <a:pt x="43" y="41"/>
                  <a:pt x="43" y="41"/>
                </a:cubicBezTo>
                <a:cubicBezTo>
                  <a:pt x="43" y="40"/>
                  <a:pt x="43" y="40"/>
                  <a:pt x="42" y="40"/>
                </a:cubicBezTo>
                <a:cubicBezTo>
                  <a:pt x="42" y="17"/>
                  <a:pt x="42" y="17"/>
                  <a:pt x="42" y="17"/>
                </a:cubicBezTo>
                <a:cubicBezTo>
                  <a:pt x="47" y="17"/>
                  <a:pt x="47" y="17"/>
                  <a:pt x="47" y="17"/>
                </a:cubicBezTo>
                <a:cubicBezTo>
                  <a:pt x="43" y="11"/>
                  <a:pt x="43" y="11"/>
                  <a:pt x="43" y="11"/>
                </a:cubicBezTo>
                <a:cubicBezTo>
                  <a:pt x="40" y="5"/>
                  <a:pt x="40" y="5"/>
                  <a:pt x="40" y="5"/>
                </a:cubicBezTo>
                <a:cubicBezTo>
                  <a:pt x="41" y="5"/>
                  <a:pt x="41" y="5"/>
                  <a:pt x="41" y="5"/>
                </a:cubicBezTo>
                <a:cubicBezTo>
                  <a:pt x="61" y="5"/>
                  <a:pt x="77" y="21"/>
                  <a:pt x="77" y="41"/>
                </a:cubicBezTo>
                <a:cubicBezTo>
                  <a:pt x="77" y="41"/>
                  <a:pt x="77" y="42"/>
                  <a:pt x="77" y="42"/>
                </a:cubicBezTo>
                <a:lnTo>
                  <a:pt x="75" y="41"/>
                </a:lnTo>
                <a:close/>
                <a:moveTo>
                  <a:pt x="40" y="66"/>
                </a:moveTo>
                <a:cubicBezTo>
                  <a:pt x="37" y="66"/>
                  <a:pt x="35" y="68"/>
                  <a:pt x="35" y="71"/>
                </a:cubicBezTo>
                <a:cubicBezTo>
                  <a:pt x="35" y="73"/>
                  <a:pt x="37" y="75"/>
                  <a:pt x="40" y="75"/>
                </a:cubicBezTo>
                <a:cubicBezTo>
                  <a:pt x="42" y="75"/>
                  <a:pt x="44" y="73"/>
                  <a:pt x="44" y="71"/>
                </a:cubicBezTo>
                <a:cubicBezTo>
                  <a:pt x="44" y="68"/>
                  <a:pt x="42" y="66"/>
                  <a:pt x="40" y="66"/>
                </a:cubicBezTo>
                <a:close/>
                <a:moveTo>
                  <a:pt x="12" y="39"/>
                </a:moveTo>
                <a:cubicBezTo>
                  <a:pt x="10" y="39"/>
                  <a:pt x="8" y="41"/>
                  <a:pt x="8" y="43"/>
                </a:cubicBezTo>
                <a:cubicBezTo>
                  <a:pt x="8" y="46"/>
                  <a:pt x="10" y="48"/>
                  <a:pt x="12" y="48"/>
                </a:cubicBezTo>
                <a:cubicBezTo>
                  <a:pt x="15" y="48"/>
                  <a:pt x="17" y="46"/>
                  <a:pt x="17" y="43"/>
                </a:cubicBezTo>
                <a:cubicBezTo>
                  <a:pt x="17" y="41"/>
                  <a:pt x="15" y="39"/>
                  <a:pt x="12" y="3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40" name="Freeform 452"/>
          <p:cNvSpPr>
            <a:spLocks/>
          </p:cNvSpPr>
          <p:nvPr/>
        </p:nvSpPr>
        <p:spPr bwMode="auto">
          <a:xfrm>
            <a:off x="10642699" y="3111396"/>
            <a:ext cx="303551" cy="297929"/>
          </a:xfrm>
          <a:custGeom>
            <a:avLst/>
            <a:gdLst>
              <a:gd name="T0" fmla="*/ 56 w 64"/>
              <a:gd name="T1" fmla="*/ 0 h 63"/>
              <a:gd name="T2" fmla="*/ 51 w 64"/>
              <a:gd name="T3" fmla="*/ 0 h 63"/>
              <a:gd name="T4" fmla="*/ 51 w 64"/>
              <a:gd name="T5" fmla="*/ 1 h 63"/>
              <a:gd name="T6" fmla="*/ 32 w 64"/>
              <a:gd name="T7" fmla="*/ 17 h 63"/>
              <a:gd name="T8" fmla="*/ 13 w 64"/>
              <a:gd name="T9" fmla="*/ 1 h 63"/>
              <a:gd name="T10" fmla="*/ 13 w 64"/>
              <a:gd name="T11" fmla="*/ 0 h 63"/>
              <a:gd name="T12" fmla="*/ 7 w 64"/>
              <a:gd name="T13" fmla="*/ 0 h 63"/>
              <a:gd name="T14" fmla="*/ 0 w 64"/>
              <a:gd name="T15" fmla="*/ 8 h 63"/>
              <a:gd name="T16" fmla="*/ 0 w 64"/>
              <a:gd name="T17" fmla="*/ 15 h 63"/>
              <a:gd name="T18" fmla="*/ 0 w 64"/>
              <a:gd name="T19" fmla="*/ 15 h 63"/>
              <a:gd name="T20" fmla="*/ 16 w 64"/>
              <a:gd name="T21" fmla="*/ 34 h 63"/>
              <a:gd name="T22" fmla="*/ 0 w 64"/>
              <a:gd name="T23" fmla="*/ 52 h 63"/>
              <a:gd name="T24" fmla="*/ 0 w 64"/>
              <a:gd name="T25" fmla="*/ 52 h 63"/>
              <a:gd name="T26" fmla="*/ 0 w 64"/>
              <a:gd name="T27" fmla="*/ 55 h 63"/>
              <a:gd name="T28" fmla="*/ 7 w 64"/>
              <a:gd name="T29" fmla="*/ 63 h 63"/>
              <a:gd name="T30" fmla="*/ 56 w 64"/>
              <a:gd name="T31" fmla="*/ 63 h 63"/>
              <a:gd name="T32" fmla="*/ 64 w 64"/>
              <a:gd name="T33" fmla="*/ 55 h 63"/>
              <a:gd name="T34" fmla="*/ 64 w 64"/>
              <a:gd name="T35" fmla="*/ 51 h 63"/>
              <a:gd name="T36" fmla="*/ 63 w 64"/>
              <a:gd name="T37" fmla="*/ 51 h 63"/>
              <a:gd name="T38" fmla="*/ 46 w 64"/>
              <a:gd name="T39" fmla="*/ 32 h 63"/>
              <a:gd name="T40" fmla="*/ 63 w 64"/>
              <a:gd name="T41" fmla="*/ 13 h 63"/>
              <a:gd name="T42" fmla="*/ 64 w 64"/>
              <a:gd name="T43" fmla="*/ 12 h 63"/>
              <a:gd name="T44" fmla="*/ 64 w 64"/>
              <a:gd name="T45" fmla="*/ 12 h 63"/>
              <a:gd name="T46" fmla="*/ 64 w 64"/>
              <a:gd name="T47" fmla="*/ 8 h 63"/>
              <a:gd name="T48" fmla="*/ 56 w 64"/>
              <a:gd name="T4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63">
                <a:moveTo>
                  <a:pt x="56" y="0"/>
                </a:moveTo>
                <a:cubicBezTo>
                  <a:pt x="51" y="0"/>
                  <a:pt x="51" y="0"/>
                  <a:pt x="51" y="0"/>
                </a:cubicBezTo>
                <a:cubicBezTo>
                  <a:pt x="51" y="1"/>
                  <a:pt x="51" y="1"/>
                  <a:pt x="51" y="1"/>
                </a:cubicBezTo>
                <a:cubicBezTo>
                  <a:pt x="49" y="10"/>
                  <a:pt x="41" y="17"/>
                  <a:pt x="32" y="17"/>
                </a:cubicBezTo>
                <a:cubicBezTo>
                  <a:pt x="22" y="17"/>
                  <a:pt x="14" y="10"/>
                  <a:pt x="13" y="1"/>
                </a:cubicBezTo>
                <a:cubicBezTo>
                  <a:pt x="13" y="0"/>
                  <a:pt x="13" y="0"/>
                  <a:pt x="13" y="0"/>
                </a:cubicBezTo>
                <a:cubicBezTo>
                  <a:pt x="7" y="0"/>
                  <a:pt x="7" y="0"/>
                  <a:pt x="7" y="0"/>
                </a:cubicBezTo>
                <a:cubicBezTo>
                  <a:pt x="3" y="0"/>
                  <a:pt x="0" y="4"/>
                  <a:pt x="0" y="8"/>
                </a:cubicBezTo>
                <a:cubicBezTo>
                  <a:pt x="0" y="15"/>
                  <a:pt x="0" y="15"/>
                  <a:pt x="0" y="15"/>
                </a:cubicBezTo>
                <a:cubicBezTo>
                  <a:pt x="0" y="15"/>
                  <a:pt x="0" y="15"/>
                  <a:pt x="0" y="15"/>
                </a:cubicBezTo>
                <a:cubicBezTo>
                  <a:pt x="9" y="16"/>
                  <a:pt x="16" y="24"/>
                  <a:pt x="16" y="34"/>
                </a:cubicBezTo>
                <a:cubicBezTo>
                  <a:pt x="16" y="43"/>
                  <a:pt x="9" y="51"/>
                  <a:pt x="0" y="52"/>
                </a:cubicBezTo>
                <a:cubicBezTo>
                  <a:pt x="0" y="52"/>
                  <a:pt x="0" y="52"/>
                  <a:pt x="0" y="52"/>
                </a:cubicBezTo>
                <a:cubicBezTo>
                  <a:pt x="0" y="55"/>
                  <a:pt x="0" y="55"/>
                  <a:pt x="0" y="55"/>
                </a:cubicBezTo>
                <a:cubicBezTo>
                  <a:pt x="0" y="60"/>
                  <a:pt x="3" y="63"/>
                  <a:pt x="7" y="63"/>
                </a:cubicBezTo>
                <a:cubicBezTo>
                  <a:pt x="56" y="63"/>
                  <a:pt x="56" y="63"/>
                  <a:pt x="56" y="63"/>
                </a:cubicBezTo>
                <a:cubicBezTo>
                  <a:pt x="60" y="63"/>
                  <a:pt x="64" y="60"/>
                  <a:pt x="64" y="55"/>
                </a:cubicBezTo>
                <a:cubicBezTo>
                  <a:pt x="64" y="51"/>
                  <a:pt x="64" y="51"/>
                  <a:pt x="64" y="51"/>
                </a:cubicBezTo>
                <a:cubicBezTo>
                  <a:pt x="63" y="51"/>
                  <a:pt x="63" y="51"/>
                  <a:pt x="63" y="51"/>
                </a:cubicBezTo>
                <a:cubicBezTo>
                  <a:pt x="54" y="50"/>
                  <a:pt x="46" y="42"/>
                  <a:pt x="46" y="32"/>
                </a:cubicBezTo>
                <a:cubicBezTo>
                  <a:pt x="46" y="22"/>
                  <a:pt x="54" y="14"/>
                  <a:pt x="63" y="13"/>
                </a:cubicBezTo>
                <a:cubicBezTo>
                  <a:pt x="64" y="12"/>
                  <a:pt x="64" y="12"/>
                  <a:pt x="64" y="12"/>
                </a:cubicBezTo>
                <a:cubicBezTo>
                  <a:pt x="64" y="12"/>
                  <a:pt x="64" y="12"/>
                  <a:pt x="64" y="12"/>
                </a:cubicBezTo>
                <a:cubicBezTo>
                  <a:pt x="64" y="8"/>
                  <a:pt x="64" y="8"/>
                  <a:pt x="64" y="8"/>
                </a:cubicBezTo>
                <a:cubicBezTo>
                  <a:pt x="64" y="4"/>
                  <a:pt x="60" y="0"/>
                  <a:pt x="56"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41" name="Freeform 453"/>
          <p:cNvSpPr>
            <a:spLocks noEditPoints="1"/>
          </p:cNvSpPr>
          <p:nvPr/>
        </p:nvSpPr>
        <p:spPr bwMode="auto">
          <a:xfrm>
            <a:off x="8615279" y="3105774"/>
            <a:ext cx="312920" cy="312919"/>
          </a:xfrm>
          <a:custGeom>
            <a:avLst/>
            <a:gdLst>
              <a:gd name="T0" fmla="*/ 0 w 66"/>
              <a:gd name="T1" fmla="*/ 33 h 66"/>
              <a:gd name="T2" fmla="*/ 33 w 66"/>
              <a:gd name="T3" fmla="*/ 0 h 66"/>
              <a:gd name="T4" fmla="*/ 66 w 66"/>
              <a:gd name="T5" fmla="*/ 33 h 66"/>
              <a:gd name="T6" fmla="*/ 33 w 66"/>
              <a:gd name="T7" fmla="*/ 66 h 66"/>
              <a:gd name="T8" fmla="*/ 0 w 66"/>
              <a:gd name="T9" fmla="*/ 33 h 66"/>
              <a:gd name="T10" fmla="*/ 4 w 66"/>
              <a:gd name="T11" fmla="*/ 33 h 66"/>
              <a:gd name="T12" fmla="*/ 33 w 66"/>
              <a:gd name="T13" fmla="*/ 62 h 66"/>
              <a:gd name="T14" fmla="*/ 63 w 66"/>
              <a:gd name="T15" fmla="*/ 33 h 66"/>
              <a:gd name="T16" fmla="*/ 33 w 66"/>
              <a:gd name="T17" fmla="*/ 3 h 66"/>
              <a:gd name="T18" fmla="*/ 4 w 66"/>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0" y="33"/>
                </a:moveTo>
                <a:cubicBezTo>
                  <a:pt x="0" y="15"/>
                  <a:pt x="15" y="0"/>
                  <a:pt x="33" y="0"/>
                </a:cubicBezTo>
                <a:cubicBezTo>
                  <a:pt x="52" y="0"/>
                  <a:pt x="66" y="15"/>
                  <a:pt x="66" y="33"/>
                </a:cubicBezTo>
                <a:cubicBezTo>
                  <a:pt x="66" y="51"/>
                  <a:pt x="52" y="66"/>
                  <a:pt x="33" y="66"/>
                </a:cubicBezTo>
                <a:cubicBezTo>
                  <a:pt x="15" y="66"/>
                  <a:pt x="0" y="51"/>
                  <a:pt x="0" y="33"/>
                </a:cubicBezTo>
                <a:close/>
                <a:moveTo>
                  <a:pt x="4" y="33"/>
                </a:moveTo>
                <a:cubicBezTo>
                  <a:pt x="4" y="49"/>
                  <a:pt x="17" y="62"/>
                  <a:pt x="33" y="62"/>
                </a:cubicBezTo>
                <a:cubicBezTo>
                  <a:pt x="50" y="62"/>
                  <a:pt x="63" y="49"/>
                  <a:pt x="63" y="33"/>
                </a:cubicBezTo>
                <a:cubicBezTo>
                  <a:pt x="63" y="17"/>
                  <a:pt x="50" y="3"/>
                  <a:pt x="33" y="3"/>
                </a:cubicBezTo>
                <a:cubicBezTo>
                  <a:pt x="17" y="3"/>
                  <a:pt x="4" y="17"/>
                  <a:pt x="4" y="3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42" name="Freeform 454"/>
          <p:cNvSpPr>
            <a:spLocks/>
          </p:cNvSpPr>
          <p:nvPr/>
        </p:nvSpPr>
        <p:spPr bwMode="auto">
          <a:xfrm>
            <a:off x="8705220" y="3133881"/>
            <a:ext cx="86193" cy="200493"/>
          </a:xfrm>
          <a:custGeom>
            <a:avLst/>
            <a:gdLst>
              <a:gd name="T0" fmla="*/ 16 w 18"/>
              <a:gd name="T1" fmla="*/ 23 h 42"/>
              <a:gd name="T2" fmla="*/ 16 w 18"/>
              <a:gd name="T3" fmla="*/ 2 h 42"/>
              <a:gd name="T4" fmla="*/ 14 w 18"/>
              <a:gd name="T5" fmla="*/ 0 h 42"/>
              <a:gd name="T6" fmla="*/ 12 w 18"/>
              <a:gd name="T7" fmla="*/ 2 h 42"/>
              <a:gd name="T8" fmla="*/ 12 w 18"/>
              <a:gd name="T9" fmla="*/ 23 h 42"/>
              <a:gd name="T10" fmla="*/ 10 w 18"/>
              <a:gd name="T11" fmla="*/ 27 h 42"/>
              <a:gd name="T12" fmla="*/ 10 w 18"/>
              <a:gd name="T13" fmla="*/ 28 h 42"/>
              <a:gd name="T14" fmla="*/ 1 w 18"/>
              <a:gd name="T15" fmla="*/ 39 h 42"/>
              <a:gd name="T16" fmla="*/ 1 w 18"/>
              <a:gd name="T17" fmla="*/ 41 h 42"/>
              <a:gd name="T18" fmla="*/ 2 w 18"/>
              <a:gd name="T19" fmla="*/ 42 h 42"/>
              <a:gd name="T20" fmla="*/ 4 w 18"/>
              <a:gd name="T21" fmla="*/ 41 h 42"/>
              <a:gd name="T22" fmla="*/ 13 w 18"/>
              <a:gd name="T23" fmla="*/ 31 h 42"/>
              <a:gd name="T24" fmla="*/ 14 w 18"/>
              <a:gd name="T25" fmla="*/ 31 h 42"/>
              <a:gd name="T26" fmla="*/ 18 w 18"/>
              <a:gd name="T27" fmla="*/ 27 h 42"/>
              <a:gd name="T28" fmla="*/ 16 w 18"/>
              <a:gd name="T29"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42">
                <a:moveTo>
                  <a:pt x="16" y="23"/>
                </a:moveTo>
                <a:cubicBezTo>
                  <a:pt x="16" y="2"/>
                  <a:pt x="16" y="2"/>
                  <a:pt x="16" y="2"/>
                </a:cubicBezTo>
                <a:cubicBezTo>
                  <a:pt x="16" y="1"/>
                  <a:pt x="15" y="0"/>
                  <a:pt x="14" y="0"/>
                </a:cubicBezTo>
                <a:cubicBezTo>
                  <a:pt x="13" y="0"/>
                  <a:pt x="12" y="1"/>
                  <a:pt x="12" y="2"/>
                </a:cubicBezTo>
                <a:cubicBezTo>
                  <a:pt x="12" y="23"/>
                  <a:pt x="12" y="23"/>
                  <a:pt x="12" y="23"/>
                </a:cubicBezTo>
                <a:cubicBezTo>
                  <a:pt x="11" y="24"/>
                  <a:pt x="10" y="25"/>
                  <a:pt x="10" y="27"/>
                </a:cubicBezTo>
                <a:cubicBezTo>
                  <a:pt x="10" y="27"/>
                  <a:pt x="10" y="28"/>
                  <a:pt x="10" y="28"/>
                </a:cubicBezTo>
                <a:cubicBezTo>
                  <a:pt x="1" y="39"/>
                  <a:pt x="1" y="39"/>
                  <a:pt x="1" y="39"/>
                </a:cubicBezTo>
                <a:cubicBezTo>
                  <a:pt x="0" y="39"/>
                  <a:pt x="0" y="41"/>
                  <a:pt x="1" y="41"/>
                </a:cubicBezTo>
                <a:cubicBezTo>
                  <a:pt x="1" y="42"/>
                  <a:pt x="2" y="42"/>
                  <a:pt x="2" y="42"/>
                </a:cubicBezTo>
                <a:cubicBezTo>
                  <a:pt x="3" y="42"/>
                  <a:pt x="3" y="42"/>
                  <a:pt x="4" y="41"/>
                </a:cubicBezTo>
                <a:cubicBezTo>
                  <a:pt x="13" y="31"/>
                  <a:pt x="13" y="31"/>
                  <a:pt x="13" y="31"/>
                </a:cubicBezTo>
                <a:cubicBezTo>
                  <a:pt x="13" y="31"/>
                  <a:pt x="14" y="31"/>
                  <a:pt x="14" y="31"/>
                </a:cubicBezTo>
                <a:cubicBezTo>
                  <a:pt x="17" y="31"/>
                  <a:pt x="18" y="29"/>
                  <a:pt x="18" y="27"/>
                </a:cubicBezTo>
                <a:cubicBezTo>
                  <a:pt x="18" y="25"/>
                  <a:pt x="18" y="24"/>
                  <a:pt x="16" y="2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43" name="Freeform 455"/>
          <p:cNvSpPr>
            <a:spLocks noEditPoints="1"/>
          </p:cNvSpPr>
          <p:nvPr/>
        </p:nvSpPr>
        <p:spPr bwMode="auto">
          <a:xfrm>
            <a:off x="11178597" y="3096406"/>
            <a:ext cx="337279" cy="331657"/>
          </a:xfrm>
          <a:custGeom>
            <a:avLst/>
            <a:gdLst>
              <a:gd name="T0" fmla="*/ 0 w 71"/>
              <a:gd name="T1" fmla="*/ 35 h 70"/>
              <a:gd name="T2" fmla="*/ 71 w 71"/>
              <a:gd name="T3" fmla="*/ 35 h 70"/>
              <a:gd name="T4" fmla="*/ 29 w 71"/>
              <a:gd name="T5" fmla="*/ 67 h 70"/>
              <a:gd name="T6" fmla="*/ 34 w 71"/>
              <a:gd name="T7" fmla="*/ 53 h 70"/>
              <a:gd name="T8" fmla="*/ 29 w 71"/>
              <a:gd name="T9" fmla="*/ 67 h 70"/>
              <a:gd name="T10" fmla="*/ 16 w 71"/>
              <a:gd name="T11" fmla="*/ 36 h 70"/>
              <a:gd name="T12" fmla="*/ 7 w 71"/>
              <a:gd name="T13" fmla="*/ 51 h 70"/>
              <a:gd name="T14" fmla="*/ 37 w 71"/>
              <a:gd name="T15" fmla="*/ 16 h 70"/>
              <a:gd name="T16" fmla="*/ 41 w 71"/>
              <a:gd name="T17" fmla="*/ 2 h 70"/>
              <a:gd name="T18" fmla="*/ 37 w 71"/>
              <a:gd name="T19" fmla="*/ 16 h 70"/>
              <a:gd name="T20" fmla="*/ 51 w 71"/>
              <a:gd name="T21" fmla="*/ 34 h 70"/>
              <a:gd name="T22" fmla="*/ 37 w 71"/>
              <a:gd name="T23" fmla="*/ 19 h 70"/>
              <a:gd name="T24" fmla="*/ 34 w 71"/>
              <a:gd name="T25" fmla="*/ 16 h 70"/>
              <a:gd name="T26" fmla="*/ 29 w 71"/>
              <a:gd name="T27" fmla="*/ 3 h 70"/>
              <a:gd name="T28" fmla="*/ 34 w 71"/>
              <a:gd name="T29" fmla="*/ 16 h 70"/>
              <a:gd name="T30" fmla="*/ 34 w 71"/>
              <a:gd name="T31" fmla="*/ 34 h 70"/>
              <a:gd name="T32" fmla="*/ 21 w 71"/>
              <a:gd name="T33" fmla="*/ 19 h 70"/>
              <a:gd name="T34" fmla="*/ 16 w 71"/>
              <a:gd name="T35" fmla="*/ 34 h 70"/>
              <a:gd name="T36" fmla="*/ 7 w 71"/>
              <a:gd name="T37" fmla="*/ 19 h 70"/>
              <a:gd name="T38" fmla="*/ 16 w 71"/>
              <a:gd name="T39" fmla="*/ 34 h 70"/>
              <a:gd name="T40" fmla="*/ 34 w 71"/>
              <a:gd name="T41" fmla="*/ 36 h 70"/>
              <a:gd name="T42" fmla="*/ 21 w 71"/>
              <a:gd name="T43" fmla="*/ 51 h 70"/>
              <a:gd name="T44" fmla="*/ 37 w 71"/>
              <a:gd name="T45" fmla="*/ 53 h 70"/>
              <a:gd name="T46" fmla="*/ 41 w 71"/>
              <a:gd name="T47" fmla="*/ 67 h 70"/>
              <a:gd name="T48" fmla="*/ 37 w 71"/>
              <a:gd name="T49" fmla="*/ 53 h 70"/>
              <a:gd name="T50" fmla="*/ 37 w 71"/>
              <a:gd name="T51" fmla="*/ 36 h 70"/>
              <a:gd name="T52" fmla="*/ 49 w 71"/>
              <a:gd name="T53" fmla="*/ 51 h 70"/>
              <a:gd name="T54" fmla="*/ 54 w 71"/>
              <a:gd name="T55" fmla="*/ 36 h 70"/>
              <a:gd name="T56" fmla="*/ 64 w 71"/>
              <a:gd name="T57" fmla="*/ 51 h 70"/>
              <a:gd name="T58" fmla="*/ 52 w 71"/>
              <a:gd name="T59" fmla="*/ 51 h 70"/>
              <a:gd name="T60" fmla="*/ 54 w 71"/>
              <a:gd name="T61" fmla="*/ 34 h 70"/>
              <a:gd name="T62" fmla="*/ 64 w 71"/>
              <a:gd name="T63" fmla="*/ 19 h 70"/>
              <a:gd name="T64" fmla="*/ 54 w 71"/>
              <a:gd name="T65" fmla="*/ 34 h 70"/>
              <a:gd name="T66" fmla="*/ 51 w 71"/>
              <a:gd name="T67" fmla="*/ 16 h 70"/>
              <a:gd name="T68" fmla="*/ 59 w 71"/>
              <a:gd name="T69" fmla="*/ 12 h 70"/>
              <a:gd name="T70" fmla="*/ 12 w 71"/>
              <a:gd name="T71" fmla="*/ 12 h 70"/>
              <a:gd name="T72" fmla="*/ 19 w 71"/>
              <a:gd name="T73" fmla="*/ 16 h 70"/>
              <a:gd name="T74" fmla="*/ 12 w 71"/>
              <a:gd name="T75" fmla="*/ 12 h 70"/>
              <a:gd name="T76" fmla="*/ 19 w 71"/>
              <a:gd name="T77" fmla="*/ 53 h 70"/>
              <a:gd name="T78" fmla="*/ 12 w 71"/>
              <a:gd name="T79" fmla="*/ 58 h 70"/>
              <a:gd name="T80" fmla="*/ 59 w 71"/>
              <a:gd name="T81" fmla="*/ 58 h 70"/>
              <a:gd name="T82" fmla="*/ 51 w 71"/>
              <a:gd name="T83" fmla="*/ 53 h 70"/>
              <a:gd name="T84" fmla="*/ 59 w 71"/>
              <a:gd name="T85" fmla="*/ 5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70">
                <a:moveTo>
                  <a:pt x="35" y="0"/>
                </a:moveTo>
                <a:cubicBezTo>
                  <a:pt x="16" y="0"/>
                  <a:pt x="0" y="15"/>
                  <a:pt x="0" y="35"/>
                </a:cubicBezTo>
                <a:cubicBezTo>
                  <a:pt x="0" y="54"/>
                  <a:pt x="16" y="70"/>
                  <a:pt x="35" y="70"/>
                </a:cubicBezTo>
                <a:cubicBezTo>
                  <a:pt x="55" y="70"/>
                  <a:pt x="71" y="54"/>
                  <a:pt x="71" y="35"/>
                </a:cubicBezTo>
                <a:cubicBezTo>
                  <a:pt x="71" y="15"/>
                  <a:pt x="55" y="0"/>
                  <a:pt x="35" y="0"/>
                </a:cubicBezTo>
                <a:close/>
                <a:moveTo>
                  <a:pt x="29" y="67"/>
                </a:moveTo>
                <a:cubicBezTo>
                  <a:pt x="26" y="63"/>
                  <a:pt x="23" y="58"/>
                  <a:pt x="22" y="53"/>
                </a:cubicBezTo>
                <a:cubicBezTo>
                  <a:pt x="34" y="53"/>
                  <a:pt x="34" y="53"/>
                  <a:pt x="34" y="53"/>
                </a:cubicBezTo>
                <a:cubicBezTo>
                  <a:pt x="34" y="68"/>
                  <a:pt x="34" y="68"/>
                  <a:pt x="34" y="68"/>
                </a:cubicBezTo>
                <a:cubicBezTo>
                  <a:pt x="32" y="68"/>
                  <a:pt x="31" y="67"/>
                  <a:pt x="29" y="67"/>
                </a:cubicBezTo>
                <a:close/>
                <a:moveTo>
                  <a:pt x="3" y="36"/>
                </a:moveTo>
                <a:cubicBezTo>
                  <a:pt x="16" y="36"/>
                  <a:pt x="16" y="36"/>
                  <a:pt x="16" y="36"/>
                </a:cubicBezTo>
                <a:cubicBezTo>
                  <a:pt x="16" y="41"/>
                  <a:pt x="17" y="46"/>
                  <a:pt x="18" y="51"/>
                </a:cubicBezTo>
                <a:cubicBezTo>
                  <a:pt x="7" y="51"/>
                  <a:pt x="7" y="51"/>
                  <a:pt x="7" y="51"/>
                </a:cubicBezTo>
                <a:cubicBezTo>
                  <a:pt x="4" y="46"/>
                  <a:pt x="3" y="41"/>
                  <a:pt x="3" y="36"/>
                </a:cubicBezTo>
                <a:close/>
                <a:moveTo>
                  <a:pt x="37" y="16"/>
                </a:moveTo>
                <a:cubicBezTo>
                  <a:pt x="37" y="2"/>
                  <a:pt x="37" y="2"/>
                  <a:pt x="37" y="2"/>
                </a:cubicBezTo>
                <a:cubicBezTo>
                  <a:pt x="38" y="2"/>
                  <a:pt x="39" y="2"/>
                  <a:pt x="41" y="2"/>
                </a:cubicBezTo>
                <a:cubicBezTo>
                  <a:pt x="44" y="6"/>
                  <a:pt x="46" y="11"/>
                  <a:pt x="48" y="16"/>
                </a:cubicBezTo>
                <a:lnTo>
                  <a:pt x="37" y="16"/>
                </a:lnTo>
                <a:close/>
                <a:moveTo>
                  <a:pt x="49" y="19"/>
                </a:moveTo>
                <a:cubicBezTo>
                  <a:pt x="50" y="23"/>
                  <a:pt x="51" y="28"/>
                  <a:pt x="51" y="34"/>
                </a:cubicBezTo>
                <a:cubicBezTo>
                  <a:pt x="37" y="34"/>
                  <a:pt x="37" y="34"/>
                  <a:pt x="37" y="34"/>
                </a:cubicBezTo>
                <a:cubicBezTo>
                  <a:pt x="37" y="19"/>
                  <a:pt x="37" y="19"/>
                  <a:pt x="37" y="19"/>
                </a:cubicBezTo>
                <a:lnTo>
                  <a:pt x="49" y="19"/>
                </a:lnTo>
                <a:close/>
                <a:moveTo>
                  <a:pt x="34" y="16"/>
                </a:moveTo>
                <a:cubicBezTo>
                  <a:pt x="22" y="16"/>
                  <a:pt x="22" y="16"/>
                  <a:pt x="22" y="16"/>
                </a:cubicBezTo>
                <a:cubicBezTo>
                  <a:pt x="23" y="11"/>
                  <a:pt x="26" y="7"/>
                  <a:pt x="29" y="3"/>
                </a:cubicBezTo>
                <a:cubicBezTo>
                  <a:pt x="31" y="2"/>
                  <a:pt x="32" y="2"/>
                  <a:pt x="34" y="2"/>
                </a:cubicBezTo>
                <a:lnTo>
                  <a:pt x="34" y="16"/>
                </a:lnTo>
                <a:close/>
                <a:moveTo>
                  <a:pt x="34" y="19"/>
                </a:moveTo>
                <a:cubicBezTo>
                  <a:pt x="34" y="34"/>
                  <a:pt x="34" y="34"/>
                  <a:pt x="34" y="34"/>
                </a:cubicBezTo>
                <a:cubicBezTo>
                  <a:pt x="19" y="34"/>
                  <a:pt x="19" y="34"/>
                  <a:pt x="19" y="34"/>
                </a:cubicBezTo>
                <a:cubicBezTo>
                  <a:pt x="19" y="28"/>
                  <a:pt x="19" y="23"/>
                  <a:pt x="21" y="19"/>
                </a:cubicBezTo>
                <a:lnTo>
                  <a:pt x="34" y="19"/>
                </a:lnTo>
                <a:close/>
                <a:moveTo>
                  <a:pt x="16" y="34"/>
                </a:moveTo>
                <a:cubicBezTo>
                  <a:pt x="3" y="34"/>
                  <a:pt x="3" y="34"/>
                  <a:pt x="3" y="34"/>
                </a:cubicBezTo>
                <a:cubicBezTo>
                  <a:pt x="3" y="28"/>
                  <a:pt x="4" y="23"/>
                  <a:pt x="7" y="19"/>
                </a:cubicBezTo>
                <a:cubicBezTo>
                  <a:pt x="18" y="19"/>
                  <a:pt x="18" y="19"/>
                  <a:pt x="18" y="19"/>
                </a:cubicBezTo>
                <a:cubicBezTo>
                  <a:pt x="17" y="23"/>
                  <a:pt x="16" y="28"/>
                  <a:pt x="16" y="34"/>
                </a:cubicBezTo>
                <a:close/>
                <a:moveTo>
                  <a:pt x="19" y="36"/>
                </a:moveTo>
                <a:cubicBezTo>
                  <a:pt x="34" y="36"/>
                  <a:pt x="34" y="36"/>
                  <a:pt x="34" y="36"/>
                </a:cubicBezTo>
                <a:cubicBezTo>
                  <a:pt x="34" y="51"/>
                  <a:pt x="34" y="51"/>
                  <a:pt x="34" y="51"/>
                </a:cubicBezTo>
                <a:cubicBezTo>
                  <a:pt x="21" y="51"/>
                  <a:pt x="21" y="51"/>
                  <a:pt x="21" y="51"/>
                </a:cubicBezTo>
                <a:cubicBezTo>
                  <a:pt x="19" y="46"/>
                  <a:pt x="19" y="41"/>
                  <a:pt x="19" y="36"/>
                </a:cubicBezTo>
                <a:close/>
                <a:moveTo>
                  <a:pt x="37" y="53"/>
                </a:moveTo>
                <a:cubicBezTo>
                  <a:pt x="48" y="53"/>
                  <a:pt x="48" y="53"/>
                  <a:pt x="48" y="53"/>
                </a:cubicBezTo>
                <a:cubicBezTo>
                  <a:pt x="46" y="59"/>
                  <a:pt x="44" y="63"/>
                  <a:pt x="41" y="67"/>
                </a:cubicBezTo>
                <a:cubicBezTo>
                  <a:pt x="39" y="67"/>
                  <a:pt x="38" y="68"/>
                  <a:pt x="37" y="68"/>
                </a:cubicBezTo>
                <a:lnTo>
                  <a:pt x="37" y="53"/>
                </a:lnTo>
                <a:close/>
                <a:moveTo>
                  <a:pt x="37" y="51"/>
                </a:moveTo>
                <a:cubicBezTo>
                  <a:pt x="37" y="36"/>
                  <a:pt x="37" y="36"/>
                  <a:pt x="37" y="36"/>
                </a:cubicBezTo>
                <a:cubicBezTo>
                  <a:pt x="51" y="36"/>
                  <a:pt x="51" y="36"/>
                  <a:pt x="51" y="36"/>
                </a:cubicBezTo>
                <a:cubicBezTo>
                  <a:pt x="51" y="41"/>
                  <a:pt x="51" y="46"/>
                  <a:pt x="49" y="51"/>
                </a:cubicBezTo>
                <a:lnTo>
                  <a:pt x="37" y="51"/>
                </a:lnTo>
                <a:close/>
                <a:moveTo>
                  <a:pt x="54" y="36"/>
                </a:moveTo>
                <a:cubicBezTo>
                  <a:pt x="68" y="36"/>
                  <a:pt x="68" y="36"/>
                  <a:pt x="68" y="36"/>
                </a:cubicBezTo>
                <a:cubicBezTo>
                  <a:pt x="68" y="41"/>
                  <a:pt x="66" y="47"/>
                  <a:pt x="64" y="51"/>
                </a:cubicBezTo>
                <a:cubicBezTo>
                  <a:pt x="64" y="51"/>
                  <a:pt x="64" y="51"/>
                  <a:pt x="64" y="51"/>
                </a:cubicBezTo>
                <a:cubicBezTo>
                  <a:pt x="52" y="51"/>
                  <a:pt x="52" y="51"/>
                  <a:pt x="52" y="51"/>
                </a:cubicBezTo>
                <a:cubicBezTo>
                  <a:pt x="53" y="46"/>
                  <a:pt x="54" y="41"/>
                  <a:pt x="54" y="36"/>
                </a:cubicBezTo>
                <a:close/>
                <a:moveTo>
                  <a:pt x="54" y="34"/>
                </a:moveTo>
                <a:cubicBezTo>
                  <a:pt x="54" y="28"/>
                  <a:pt x="53" y="23"/>
                  <a:pt x="52" y="19"/>
                </a:cubicBezTo>
                <a:cubicBezTo>
                  <a:pt x="64" y="19"/>
                  <a:pt x="64" y="19"/>
                  <a:pt x="64" y="19"/>
                </a:cubicBezTo>
                <a:cubicBezTo>
                  <a:pt x="66" y="23"/>
                  <a:pt x="68" y="28"/>
                  <a:pt x="68" y="34"/>
                </a:cubicBezTo>
                <a:lnTo>
                  <a:pt x="54" y="34"/>
                </a:lnTo>
                <a:close/>
                <a:moveTo>
                  <a:pt x="62" y="16"/>
                </a:moveTo>
                <a:cubicBezTo>
                  <a:pt x="51" y="16"/>
                  <a:pt x="51" y="16"/>
                  <a:pt x="51" y="16"/>
                </a:cubicBezTo>
                <a:cubicBezTo>
                  <a:pt x="49" y="12"/>
                  <a:pt x="47" y="7"/>
                  <a:pt x="44" y="3"/>
                </a:cubicBezTo>
                <a:cubicBezTo>
                  <a:pt x="50" y="5"/>
                  <a:pt x="55" y="8"/>
                  <a:pt x="59" y="12"/>
                </a:cubicBezTo>
                <a:cubicBezTo>
                  <a:pt x="60" y="13"/>
                  <a:pt x="61" y="15"/>
                  <a:pt x="62" y="16"/>
                </a:cubicBezTo>
                <a:close/>
                <a:moveTo>
                  <a:pt x="12" y="12"/>
                </a:moveTo>
                <a:cubicBezTo>
                  <a:pt x="16" y="8"/>
                  <a:pt x="20" y="5"/>
                  <a:pt x="25" y="4"/>
                </a:cubicBezTo>
                <a:cubicBezTo>
                  <a:pt x="23" y="7"/>
                  <a:pt x="21" y="12"/>
                  <a:pt x="19" y="16"/>
                </a:cubicBezTo>
                <a:cubicBezTo>
                  <a:pt x="8" y="16"/>
                  <a:pt x="8" y="16"/>
                  <a:pt x="8" y="16"/>
                </a:cubicBezTo>
                <a:cubicBezTo>
                  <a:pt x="9" y="15"/>
                  <a:pt x="11" y="13"/>
                  <a:pt x="12" y="12"/>
                </a:cubicBezTo>
                <a:close/>
                <a:moveTo>
                  <a:pt x="8" y="53"/>
                </a:moveTo>
                <a:cubicBezTo>
                  <a:pt x="19" y="53"/>
                  <a:pt x="19" y="53"/>
                  <a:pt x="19" y="53"/>
                </a:cubicBezTo>
                <a:cubicBezTo>
                  <a:pt x="21" y="58"/>
                  <a:pt x="23" y="62"/>
                  <a:pt x="25" y="66"/>
                </a:cubicBezTo>
                <a:cubicBezTo>
                  <a:pt x="20" y="65"/>
                  <a:pt x="16" y="62"/>
                  <a:pt x="12" y="58"/>
                </a:cubicBezTo>
                <a:cubicBezTo>
                  <a:pt x="11" y="57"/>
                  <a:pt x="9" y="55"/>
                  <a:pt x="8" y="53"/>
                </a:cubicBezTo>
                <a:close/>
                <a:moveTo>
                  <a:pt x="59" y="58"/>
                </a:moveTo>
                <a:cubicBezTo>
                  <a:pt x="55" y="62"/>
                  <a:pt x="50" y="65"/>
                  <a:pt x="44" y="66"/>
                </a:cubicBezTo>
                <a:cubicBezTo>
                  <a:pt x="47" y="63"/>
                  <a:pt x="49" y="58"/>
                  <a:pt x="51" y="53"/>
                </a:cubicBezTo>
                <a:cubicBezTo>
                  <a:pt x="63" y="53"/>
                  <a:pt x="63" y="53"/>
                  <a:pt x="63" y="53"/>
                </a:cubicBezTo>
                <a:cubicBezTo>
                  <a:pt x="61" y="55"/>
                  <a:pt x="60" y="57"/>
                  <a:pt x="59" y="5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44" name="Freeform 456"/>
          <p:cNvSpPr>
            <a:spLocks/>
          </p:cNvSpPr>
          <p:nvPr/>
        </p:nvSpPr>
        <p:spPr bwMode="auto">
          <a:xfrm>
            <a:off x="9636485" y="3087037"/>
            <a:ext cx="346648" cy="346647"/>
          </a:xfrm>
          <a:custGeom>
            <a:avLst/>
            <a:gdLst>
              <a:gd name="T0" fmla="*/ 44 w 73"/>
              <a:gd name="T1" fmla="*/ 61 h 73"/>
              <a:gd name="T2" fmla="*/ 55 w 73"/>
              <a:gd name="T3" fmla="*/ 37 h 73"/>
              <a:gd name="T4" fmla="*/ 60 w 73"/>
              <a:gd name="T5" fmla="*/ 28 h 73"/>
              <a:gd name="T6" fmla="*/ 72 w 73"/>
              <a:gd name="T7" fmla="*/ 4 h 73"/>
              <a:gd name="T8" fmla="*/ 69 w 73"/>
              <a:gd name="T9" fmla="*/ 1 h 73"/>
              <a:gd name="T10" fmla="*/ 46 w 73"/>
              <a:gd name="T11" fmla="*/ 13 h 73"/>
              <a:gd name="T12" fmla="*/ 36 w 73"/>
              <a:gd name="T13" fmla="*/ 18 h 73"/>
              <a:gd name="T14" fmla="*/ 12 w 73"/>
              <a:gd name="T15" fmla="*/ 29 h 73"/>
              <a:gd name="T16" fmla="*/ 11 w 73"/>
              <a:gd name="T17" fmla="*/ 35 h 73"/>
              <a:gd name="T18" fmla="*/ 20 w 73"/>
              <a:gd name="T19" fmla="*/ 44 h 73"/>
              <a:gd name="T20" fmla="*/ 1 w 73"/>
              <a:gd name="T21" fmla="*/ 64 h 73"/>
              <a:gd name="T22" fmla="*/ 1 w 73"/>
              <a:gd name="T23" fmla="*/ 67 h 73"/>
              <a:gd name="T24" fmla="*/ 6 w 73"/>
              <a:gd name="T25" fmla="*/ 72 h 73"/>
              <a:gd name="T26" fmla="*/ 9 w 73"/>
              <a:gd name="T27" fmla="*/ 72 h 73"/>
              <a:gd name="T28" fmla="*/ 29 w 73"/>
              <a:gd name="T29" fmla="*/ 53 h 73"/>
              <a:gd name="T30" fmla="*/ 38 w 73"/>
              <a:gd name="T31" fmla="*/ 62 h 73"/>
              <a:gd name="T32" fmla="*/ 44 w 73"/>
              <a:gd name="T33" fmla="*/ 6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73">
                <a:moveTo>
                  <a:pt x="44" y="61"/>
                </a:moveTo>
                <a:cubicBezTo>
                  <a:pt x="55" y="37"/>
                  <a:pt x="55" y="37"/>
                  <a:pt x="55" y="37"/>
                </a:cubicBezTo>
                <a:cubicBezTo>
                  <a:pt x="57" y="34"/>
                  <a:pt x="59" y="30"/>
                  <a:pt x="60" y="28"/>
                </a:cubicBezTo>
                <a:cubicBezTo>
                  <a:pt x="72" y="4"/>
                  <a:pt x="72" y="4"/>
                  <a:pt x="72" y="4"/>
                </a:cubicBezTo>
                <a:cubicBezTo>
                  <a:pt x="73" y="1"/>
                  <a:pt x="72" y="0"/>
                  <a:pt x="69" y="1"/>
                </a:cubicBezTo>
                <a:cubicBezTo>
                  <a:pt x="46" y="13"/>
                  <a:pt x="46" y="13"/>
                  <a:pt x="46" y="13"/>
                </a:cubicBezTo>
                <a:cubicBezTo>
                  <a:pt x="43" y="14"/>
                  <a:pt x="39" y="16"/>
                  <a:pt x="36" y="18"/>
                </a:cubicBezTo>
                <a:cubicBezTo>
                  <a:pt x="12" y="29"/>
                  <a:pt x="12" y="29"/>
                  <a:pt x="12" y="29"/>
                </a:cubicBezTo>
                <a:cubicBezTo>
                  <a:pt x="10" y="31"/>
                  <a:pt x="9" y="33"/>
                  <a:pt x="11" y="35"/>
                </a:cubicBezTo>
                <a:cubicBezTo>
                  <a:pt x="20" y="44"/>
                  <a:pt x="20" y="44"/>
                  <a:pt x="20" y="44"/>
                </a:cubicBezTo>
                <a:cubicBezTo>
                  <a:pt x="1" y="64"/>
                  <a:pt x="1" y="64"/>
                  <a:pt x="1" y="64"/>
                </a:cubicBezTo>
                <a:cubicBezTo>
                  <a:pt x="0" y="65"/>
                  <a:pt x="0" y="66"/>
                  <a:pt x="1" y="67"/>
                </a:cubicBezTo>
                <a:cubicBezTo>
                  <a:pt x="6" y="72"/>
                  <a:pt x="6" y="72"/>
                  <a:pt x="6" y="72"/>
                </a:cubicBezTo>
                <a:cubicBezTo>
                  <a:pt x="7" y="73"/>
                  <a:pt x="8" y="73"/>
                  <a:pt x="9" y="72"/>
                </a:cubicBezTo>
                <a:cubicBezTo>
                  <a:pt x="29" y="53"/>
                  <a:pt x="29" y="53"/>
                  <a:pt x="29" y="53"/>
                </a:cubicBezTo>
                <a:cubicBezTo>
                  <a:pt x="38" y="62"/>
                  <a:pt x="38" y="62"/>
                  <a:pt x="38" y="62"/>
                </a:cubicBezTo>
                <a:cubicBezTo>
                  <a:pt x="40" y="64"/>
                  <a:pt x="42" y="63"/>
                  <a:pt x="44" y="6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45" name="Freeform 457"/>
          <p:cNvSpPr>
            <a:spLocks/>
          </p:cNvSpPr>
          <p:nvPr/>
        </p:nvSpPr>
        <p:spPr bwMode="auto">
          <a:xfrm>
            <a:off x="9113702" y="3102027"/>
            <a:ext cx="318541" cy="316667"/>
          </a:xfrm>
          <a:custGeom>
            <a:avLst/>
            <a:gdLst>
              <a:gd name="T0" fmla="*/ 58 w 67"/>
              <a:gd name="T1" fmla="*/ 23 h 67"/>
              <a:gd name="T2" fmla="*/ 36 w 67"/>
              <a:gd name="T3" fmla="*/ 14 h 67"/>
              <a:gd name="T4" fmla="*/ 27 w 67"/>
              <a:gd name="T5" fmla="*/ 11 h 67"/>
              <a:gd name="T6" fmla="*/ 4 w 67"/>
              <a:gd name="T7" fmla="*/ 1 h 67"/>
              <a:gd name="T8" fmla="*/ 1 w 67"/>
              <a:gd name="T9" fmla="*/ 4 h 67"/>
              <a:gd name="T10" fmla="*/ 11 w 67"/>
              <a:gd name="T11" fmla="*/ 27 h 67"/>
              <a:gd name="T12" fmla="*/ 14 w 67"/>
              <a:gd name="T13" fmla="*/ 36 h 67"/>
              <a:gd name="T14" fmla="*/ 23 w 67"/>
              <a:gd name="T15" fmla="*/ 58 h 67"/>
              <a:gd name="T16" fmla="*/ 29 w 67"/>
              <a:gd name="T17" fmla="*/ 59 h 67"/>
              <a:gd name="T18" fmla="*/ 39 w 67"/>
              <a:gd name="T19" fmla="*/ 49 h 67"/>
              <a:gd name="T20" fmla="*/ 57 w 67"/>
              <a:gd name="T21" fmla="*/ 66 h 67"/>
              <a:gd name="T22" fmla="*/ 60 w 67"/>
              <a:gd name="T23" fmla="*/ 66 h 67"/>
              <a:gd name="T24" fmla="*/ 66 w 67"/>
              <a:gd name="T25" fmla="*/ 60 h 67"/>
              <a:gd name="T26" fmla="*/ 66 w 67"/>
              <a:gd name="T27" fmla="*/ 57 h 67"/>
              <a:gd name="T28" fmla="*/ 49 w 67"/>
              <a:gd name="T29" fmla="*/ 39 h 67"/>
              <a:gd name="T30" fmla="*/ 59 w 67"/>
              <a:gd name="T31" fmla="*/ 29 h 67"/>
              <a:gd name="T32" fmla="*/ 58 w 67"/>
              <a:gd name="T33" fmla="*/ 2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67">
                <a:moveTo>
                  <a:pt x="58" y="23"/>
                </a:moveTo>
                <a:cubicBezTo>
                  <a:pt x="36" y="14"/>
                  <a:pt x="36" y="14"/>
                  <a:pt x="36" y="14"/>
                </a:cubicBezTo>
                <a:cubicBezTo>
                  <a:pt x="33" y="13"/>
                  <a:pt x="29" y="12"/>
                  <a:pt x="27" y="11"/>
                </a:cubicBezTo>
                <a:cubicBezTo>
                  <a:pt x="4" y="1"/>
                  <a:pt x="4" y="1"/>
                  <a:pt x="4" y="1"/>
                </a:cubicBezTo>
                <a:cubicBezTo>
                  <a:pt x="2" y="0"/>
                  <a:pt x="0" y="2"/>
                  <a:pt x="1" y="4"/>
                </a:cubicBezTo>
                <a:cubicBezTo>
                  <a:pt x="11" y="27"/>
                  <a:pt x="11" y="27"/>
                  <a:pt x="11" y="27"/>
                </a:cubicBezTo>
                <a:cubicBezTo>
                  <a:pt x="12" y="29"/>
                  <a:pt x="13" y="33"/>
                  <a:pt x="14" y="36"/>
                </a:cubicBezTo>
                <a:cubicBezTo>
                  <a:pt x="23" y="58"/>
                  <a:pt x="23" y="58"/>
                  <a:pt x="23" y="58"/>
                </a:cubicBezTo>
                <a:cubicBezTo>
                  <a:pt x="24" y="61"/>
                  <a:pt x="27" y="61"/>
                  <a:pt x="29" y="59"/>
                </a:cubicBezTo>
                <a:cubicBezTo>
                  <a:pt x="39" y="49"/>
                  <a:pt x="39" y="49"/>
                  <a:pt x="39" y="49"/>
                </a:cubicBezTo>
                <a:cubicBezTo>
                  <a:pt x="57" y="66"/>
                  <a:pt x="57" y="66"/>
                  <a:pt x="57" y="66"/>
                </a:cubicBezTo>
                <a:cubicBezTo>
                  <a:pt x="58" y="67"/>
                  <a:pt x="59" y="67"/>
                  <a:pt x="60" y="66"/>
                </a:cubicBezTo>
                <a:cubicBezTo>
                  <a:pt x="66" y="60"/>
                  <a:pt x="66" y="60"/>
                  <a:pt x="66" y="60"/>
                </a:cubicBezTo>
                <a:cubicBezTo>
                  <a:pt x="67" y="59"/>
                  <a:pt x="67" y="58"/>
                  <a:pt x="66" y="57"/>
                </a:cubicBezTo>
                <a:cubicBezTo>
                  <a:pt x="49" y="39"/>
                  <a:pt x="49" y="39"/>
                  <a:pt x="49" y="39"/>
                </a:cubicBezTo>
                <a:cubicBezTo>
                  <a:pt x="59" y="29"/>
                  <a:pt x="59" y="29"/>
                  <a:pt x="59" y="29"/>
                </a:cubicBezTo>
                <a:cubicBezTo>
                  <a:pt x="61" y="27"/>
                  <a:pt x="61" y="24"/>
                  <a:pt x="58" y="2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46" name="Freeform 458"/>
          <p:cNvSpPr>
            <a:spLocks/>
          </p:cNvSpPr>
          <p:nvPr/>
        </p:nvSpPr>
        <p:spPr bwMode="auto">
          <a:xfrm>
            <a:off x="6449200" y="761688"/>
            <a:ext cx="303551" cy="346647"/>
          </a:xfrm>
          <a:custGeom>
            <a:avLst/>
            <a:gdLst>
              <a:gd name="T0" fmla="*/ 64 w 64"/>
              <a:gd name="T1" fmla="*/ 30 h 73"/>
              <a:gd name="T2" fmla="*/ 34 w 64"/>
              <a:gd name="T3" fmla="*/ 3 h 73"/>
              <a:gd name="T4" fmla="*/ 34 w 64"/>
              <a:gd name="T5" fmla="*/ 2 h 73"/>
              <a:gd name="T6" fmla="*/ 32 w 64"/>
              <a:gd name="T7" fmla="*/ 0 h 73"/>
              <a:gd name="T8" fmla="*/ 30 w 64"/>
              <a:gd name="T9" fmla="*/ 2 h 73"/>
              <a:gd name="T10" fmla="*/ 30 w 64"/>
              <a:gd name="T11" fmla="*/ 3 h 73"/>
              <a:gd name="T12" fmla="*/ 0 w 64"/>
              <a:gd name="T13" fmla="*/ 30 h 73"/>
              <a:gd name="T14" fmla="*/ 30 w 64"/>
              <a:gd name="T15" fmla="*/ 30 h 73"/>
              <a:gd name="T16" fmla="*/ 30 w 64"/>
              <a:gd name="T17" fmla="*/ 59 h 73"/>
              <a:gd name="T18" fmla="*/ 30 w 64"/>
              <a:gd name="T19" fmla="*/ 59 h 73"/>
              <a:gd name="T20" fmla="*/ 27 w 64"/>
              <a:gd name="T21" fmla="*/ 66 h 73"/>
              <a:gd name="T22" fmla="*/ 20 w 64"/>
              <a:gd name="T23" fmla="*/ 68 h 73"/>
              <a:gd name="T24" fmla="*/ 13 w 64"/>
              <a:gd name="T25" fmla="*/ 66 h 73"/>
              <a:gd name="T26" fmla="*/ 10 w 64"/>
              <a:gd name="T27" fmla="*/ 59 h 73"/>
              <a:gd name="T28" fmla="*/ 8 w 64"/>
              <a:gd name="T29" fmla="*/ 56 h 73"/>
              <a:gd name="T30" fmla="*/ 6 w 64"/>
              <a:gd name="T31" fmla="*/ 59 h 73"/>
              <a:gd name="T32" fmla="*/ 20 w 64"/>
              <a:gd name="T33" fmla="*/ 73 h 73"/>
              <a:gd name="T34" fmla="*/ 34 w 64"/>
              <a:gd name="T35" fmla="*/ 60 h 73"/>
              <a:gd name="T36" fmla="*/ 34 w 64"/>
              <a:gd name="T37" fmla="*/ 59 h 73"/>
              <a:gd name="T38" fmla="*/ 34 w 64"/>
              <a:gd name="T39" fmla="*/ 30 h 73"/>
              <a:gd name="T40" fmla="*/ 64 w 64"/>
              <a:gd name="T41" fmla="*/ 3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73">
                <a:moveTo>
                  <a:pt x="64" y="30"/>
                </a:moveTo>
                <a:cubicBezTo>
                  <a:pt x="64" y="16"/>
                  <a:pt x="51" y="4"/>
                  <a:pt x="34" y="3"/>
                </a:cubicBezTo>
                <a:cubicBezTo>
                  <a:pt x="34" y="2"/>
                  <a:pt x="34" y="2"/>
                  <a:pt x="34" y="2"/>
                </a:cubicBezTo>
                <a:cubicBezTo>
                  <a:pt x="34" y="1"/>
                  <a:pt x="33" y="0"/>
                  <a:pt x="32" y="0"/>
                </a:cubicBezTo>
                <a:cubicBezTo>
                  <a:pt x="31" y="0"/>
                  <a:pt x="30" y="1"/>
                  <a:pt x="30" y="2"/>
                </a:cubicBezTo>
                <a:cubicBezTo>
                  <a:pt x="30" y="3"/>
                  <a:pt x="30" y="3"/>
                  <a:pt x="30" y="3"/>
                </a:cubicBezTo>
                <a:cubicBezTo>
                  <a:pt x="13" y="4"/>
                  <a:pt x="0" y="16"/>
                  <a:pt x="0" y="30"/>
                </a:cubicBezTo>
                <a:cubicBezTo>
                  <a:pt x="30" y="30"/>
                  <a:pt x="30" y="30"/>
                  <a:pt x="30" y="30"/>
                </a:cubicBezTo>
                <a:cubicBezTo>
                  <a:pt x="30" y="59"/>
                  <a:pt x="30" y="59"/>
                  <a:pt x="30" y="59"/>
                </a:cubicBezTo>
                <a:cubicBezTo>
                  <a:pt x="30" y="59"/>
                  <a:pt x="30" y="59"/>
                  <a:pt x="30" y="59"/>
                </a:cubicBezTo>
                <a:cubicBezTo>
                  <a:pt x="29" y="61"/>
                  <a:pt x="28" y="64"/>
                  <a:pt x="27" y="66"/>
                </a:cubicBezTo>
                <a:cubicBezTo>
                  <a:pt x="25" y="67"/>
                  <a:pt x="23" y="68"/>
                  <a:pt x="20" y="68"/>
                </a:cubicBezTo>
                <a:cubicBezTo>
                  <a:pt x="17" y="68"/>
                  <a:pt x="15" y="67"/>
                  <a:pt x="13" y="66"/>
                </a:cubicBezTo>
                <a:cubicBezTo>
                  <a:pt x="11" y="64"/>
                  <a:pt x="10" y="61"/>
                  <a:pt x="10" y="59"/>
                </a:cubicBezTo>
                <a:cubicBezTo>
                  <a:pt x="10" y="58"/>
                  <a:pt x="9" y="56"/>
                  <a:pt x="8" y="56"/>
                </a:cubicBezTo>
                <a:cubicBezTo>
                  <a:pt x="7" y="56"/>
                  <a:pt x="6" y="58"/>
                  <a:pt x="6" y="59"/>
                </a:cubicBezTo>
                <a:cubicBezTo>
                  <a:pt x="6" y="67"/>
                  <a:pt x="12" y="73"/>
                  <a:pt x="20" y="73"/>
                </a:cubicBezTo>
                <a:cubicBezTo>
                  <a:pt x="28" y="73"/>
                  <a:pt x="34" y="67"/>
                  <a:pt x="34" y="60"/>
                </a:cubicBezTo>
                <a:cubicBezTo>
                  <a:pt x="34" y="59"/>
                  <a:pt x="34" y="59"/>
                  <a:pt x="34" y="59"/>
                </a:cubicBezTo>
                <a:cubicBezTo>
                  <a:pt x="34" y="30"/>
                  <a:pt x="34" y="30"/>
                  <a:pt x="34" y="30"/>
                </a:cubicBezTo>
                <a:lnTo>
                  <a:pt x="64" y="3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47" name="Freeform 459"/>
          <p:cNvSpPr>
            <a:spLocks/>
          </p:cNvSpPr>
          <p:nvPr/>
        </p:nvSpPr>
        <p:spPr bwMode="auto">
          <a:xfrm>
            <a:off x="7603443" y="5123826"/>
            <a:ext cx="247338" cy="427220"/>
          </a:xfrm>
          <a:custGeom>
            <a:avLst/>
            <a:gdLst>
              <a:gd name="T0" fmla="*/ 5 w 52"/>
              <a:gd name="T1" fmla="*/ 8 h 90"/>
              <a:gd name="T2" fmla="*/ 2 w 52"/>
              <a:gd name="T3" fmla="*/ 13 h 90"/>
              <a:gd name="T4" fmla="*/ 5 w 52"/>
              <a:gd name="T5" fmla="*/ 13 h 90"/>
              <a:gd name="T6" fmla="*/ 15 w 52"/>
              <a:gd name="T7" fmla="*/ 21 h 90"/>
              <a:gd name="T8" fmla="*/ 10 w 52"/>
              <a:gd name="T9" fmla="*/ 28 h 90"/>
              <a:gd name="T10" fmla="*/ 16 w 52"/>
              <a:gd name="T11" fmla="*/ 35 h 90"/>
              <a:gd name="T12" fmla="*/ 6 w 52"/>
              <a:gd name="T13" fmla="*/ 43 h 90"/>
              <a:gd name="T14" fmla="*/ 3 w 52"/>
              <a:gd name="T15" fmla="*/ 43 h 90"/>
              <a:gd name="T16" fmla="*/ 6 w 52"/>
              <a:gd name="T17" fmla="*/ 49 h 90"/>
              <a:gd name="T18" fmla="*/ 1 w 52"/>
              <a:gd name="T19" fmla="*/ 56 h 90"/>
              <a:gd name="T20" fmla="*/ 25 w 52"/>
              <a:gd name="T21" fmla="*/ 56 h 90"/>
              <a:gd name="T22" fmla="*/ 22 w 52"/>
              <a:gd name="T23" fmla="*/ 71 h 90"/>
              <a:gd name="T24" fmla="*/ 21 w 52"/>
              <a:gd name="T25" fmla="*/ 79 h 90"/>
              <a:gd name="T26" fmla="*/ 29 w 52"/>
              <a:gd name="T27" fmla="*/ 90 h 90"/>
              <a:gd name="T28" fmla="*/ 29 w 52"/>
              <a:gd name="T29" fmla="*/ 90 h 90"/>
              <a:gd name="T30" fmla="*/ 37 w 52"/>
              <a:gd name="T31" fmla="*/ 82 h 90"/>
              <a:gd name="T32" fmla="*/ 38 w 52"/>
              <a:gd name="T33" fmla="*/ 74 h 90"/>
              <a:gd name="T34" fmla="*/ 43 w 52"/>
              <a:gd name="T35" fmla="*/ 56 h 90"/>
              <a:gd name="T36" fmla="*/ 51 w 52"/>
              <a:gd name="T37" fmla="*/ 49 h 90"/>
              <a:gd name="T38" fmla="*/ 51 w 52"/>
              <a:gd name="T39" fmla="*/ 13 h 90"/>
              <a:gd name="T40" fmla="*/ 40 w 52"/>
              <a:gd name="T41" fmla="*/ 0 h 90"/>
              <a:gd name="T42" fmla="*/ 0 w 52"/>
              <a:gd name="T43" fmla="*/ 0 h 90"/>
              <a:gd name="T44" fmla="*/ 5 w 52"/>
              <a:gd name="T45" fmla="*/ 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90">
                <a:moveTo>
                  <a:pt x="5" y="8"/>
                </a:moveTo>
                <a:cubicBezTo>
                  <a:pt x="5" y="10"/>
                  <a:pt x="4" y="12"/>
                  <a:pt x="2" y="13"/>
                </a:cubicBezTo>
                <a:cubicBezTo>
                  <a:pt x="5" y="13"/>
                  <a:pt x="5" y="13"/>
                  <a:pt x="5" y="13"/>
                </a:cubicBezTo>
                <a:cubicBezTo>
                  <a:pt x="11" y="13"/>
                  <a:pt x="15" y="17"/>
                  <a:pt x="15" y="21"/>
                </a:cubicBezTo>
                <a:cubicBezTo>
                  <a:pt x="15" y="24"/>
                  <a:pt x="13" y="27"/>
                  <a:pt x="10" y="28"/>
                </a:cubicBezTo>
                <a:cubicBezTo>
                  <a:pt x="13" y="29"/>
                  <a:pt x="16" y="32"/>
                  <a:pt x="16" y="35"/>
                </a:cubicBezTo>
                <a:cubicBezTo>
                  <a:pt x="16" y="40"/>
                  <a:pt x="11" y="43"/>
                  <a:pt x="6" y="43"/>
                </a:cubicBezTo>
                <a:cubicBezTo>
                  <a:pt x="3" y="43"/>
                  <a:pt x="3" y="43"/>
                  <a:pt x="3" y="43"/>
                </a:cubicBezTo>
                <a:cubicBezTo>
                  <a:pt x="5" y="44"/>
                  <a:pt x="6" y="46"/>
                  <a:pt x="6" y="49"/>
                </a:cubicBezTo>
                <a:cubicBezTo>
                  <a:pt x="6" y="52"/>
                  <a:pt x="4" y="55"/>
                  <a:pt x="1" y="56"/>
                </a:cubicBezTo>
                <a:cubicBezTo>
                  <a:pt x="25" y="56"/>
                  <a:pt x="25" y="56"/>
                  <a:pt x="25" y="56"/>
                </a:cubicBezTo>
                <a:cubicBezTo>
                  <a:pt x="25" y="57"/>
                  <a:pt x="23" y="65"/>
                  <a:pt x="22" y="71"/>
                </a:cubicBezTo>
                <a:cubicBezTo>
                  <a:pt x="21" y="79"/>
                  <a:pt x="21" y="79"/>
                  <a:pt x="21" y="79"/>
                </a:cubicBezTo>
                <a:cubicBezTo>
                  <a:pt x="20" y="84"/>
                  <a:pt x="24" y="90"/>
                  <a:pt x="29" y="90"/>
                </a:cubicBezTo>
                <a:cubicBezTo>
                  <a:pt x="29" y="90"/>
                  <a:pt x="29" y="90"/>
                  <a:pt x="29" y="90"/>
                </a:cubicBezTo>
                <a:cubicBezTo>
                  <a:pt x="33" y="90"/>
                  <a:pt x="37" y="87"/>
                  <a:pt x="37" y="82"/>
                </a:cubicBezTo>
                <a:cubicBezTo>
                  <a:pt x="38" y="74"/>
                  <a:pt x="38" y="74"/>
                  <a:pt x="38" y="74"/>
                </a:cubicBezTo>
                <a:cubicBezTo>
                  <a:pt x="39" y="65"/>
                  <a:pt x="40" y="59"/>
                  <a:pt x="43" y="56"/>
                </a:cubicBezTo>
                <a:cubicBezTo>
                  <a:pt x="47" y="53"/>
                  <a:pt x="50" y="52"/>
                  <a:pt x="51" y="49"/>
                </a:cubicBezTo>
                <a:cubicBezTo>
                  <a:pt x="52" y="40"/>
                  <a:pt x="51" y="22"/>
                  <a:pt x="51" y="13"/>
                </a:cubicBezTo>
                <a:cubicBezTo>
                  <a:pt x="51" y="9"/>
                  <a:pt x="41" y="0"/>
                  <a:pt x="40" y="0"/>
                </a:cubicBezTo>
                <a:cubicBezTo>
                  <a:pt x="30" y="0"/>
                  <a:pt x="0" y="0"/>
                  <a:pt x="0" y="0"/>
                </a:cubicBezTo>
                <a:cubicBezTo>
                  <a:pt x="3" y="1"/>
                  <a:pt x="5" y="4"/>
                  <a:pt x="5" y="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48" name="Freeform 460"/>
          <p:cNvSpPr>
            <a:spLocks/>
          </p:cNvSpPr>
          <p:nvPr/>
        </p:nvSpPr>
        <p:spPr bwMode="auto">
          <a:xfrm>
            <a:off x="7466658" y="5328066"/>
            <a:ext cx="155524" cy="50591"/>
          </a:xfrm>
          <a:custGeom>
            <a:avLst/>
            <a:gdLst>
              <a:gd name="T0" fmla="*/ 6 w 33"/>
              <a:gd name="T1" fmla="*/ 0 h 11"/>
              <a:gd name="T2" fmla="*/ 0 w 33"/>
              <a:gd name="T3" fmla="*/ 6 h 11"/>
              <a:gd name="T4" fmla="*/ 6 w 33"/>
              <a:gd name="T5" fmla="*/ 11 h 11"/>
              <a:gd name="T6" fmla="*/ 20 w 33"/>
              <a:gd name="T7" fmla="*/ 11 h 11"/>
              <a:gd name="T8" fmla="*/ 27 w 33"/>
              <a:gd name="T9" fmla="*/ 11 h 11"/>
              <a:gd name="T10" fmla="*/ 33 w 33"/>
              <a:gd name="T11" fmla="*/ 6 h 11"/>
              <a:gd name="T12" fmla="*/ 33 w 33"/>
              <a:gd name="T13" fmla="*/ 6 h 11"/>
              <a:gd name="T14" fmla="*/ 27 w 33"/>
              <a:gd name="T15" fmla="*/ 0 h 11"/>
              <a:gd name="T16" fmla="*/ 15 w 33"/>
              <a:gd name="T17" fmla="*/ 0 h 11"/>
              <a:gd name="T18" fmla="*/ 6 w 33"/>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1">
                <a:moveTo>
                  <a:pt x="6" y="0"/>
                </a:moveTo>
                <a:cubicBezTo>
                  <a:pt x="3" y="0"/>
                  <a:pt x="1" y="3"/>
                  <a:pt x="0" y="6"/>
                </a:cubicBezTo>
                <a:cubicBezTo>
                  <a:pt x="1" y="9"/>
                  <a:pt x="3" y="11"/>
                  <a:pt x="6" y="11"/>
                </a:cubicBezTo>
                <a:cubicBezTo>
                  <a:pt x="20" y="11"/>
                  <a:pt x="20" y="11"/>
                  <a:pt x="20" y="11"/>
                </a:cubicBezTo>
                <a:cubicBezTo>
                  <a:pt x="27" y="11"/>
                  <a:pt x="27" y="11"/>
                  <a:pt x="27" y="11"/>
                </a:cubicBezTo>
                <a:cubicBezTo>
                  <a:pt x="30" y="11"/>
                  <a:pt x="33" y="9"/>
                  <a:pt x="33" y="6"/>
                </a:cubicBezTo>
                <a:cubicBezTo>
                  <a:pt x="33" y="6"/>
                  <a:pt x="33" y="6"/>
                  <a:pt x="33" y="6"/>
                </a:cubicBezTo>
                <a:cubicBezTo>
                  <a:pt x="33" y="3"/>
                  <a:pt x="30" y="0"/>
                  <a:pt x="27" y="0"/>
                </a:cubicBezTo>
                <a:cubicBezTo>
                  <a:pt x="15" y="0"/>
                  <a:pt x="15" y="0"/>
                  <a:pt x="15" y="0"/>
                </a:cubicBezTo>
                <a:lnTo>
                  <a:pt x="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49" name="Freeform 461"/>
          <p:cNvSpPr>
            <a:spLocks/>
          </p:cNvSpPr>
          <p:nvPr/>
        </p:nvSpPr>
        <p:spPr bwMode="auto">
          <a:xfrm>
            <a:off x="7451668" y="5266232"/>
            <a:ext cx="213610" cy="46844"/>
          </a:xfrm>
          <a:custGeom>
            <a:avLst/>
            <a:gdLst>
              <a:gd name="T0" fmla="*/ 38 w 45"/>
              <a:gd name="T1" fmla="*/ 10 h 10"/>
              <a:gd name="T2" fmla="*/ 43 w 45"/>
              <a:gd name="T3" fmla="*/ 9 h 10"/>
              <a:gd name="T4" fmla="*/ 45 w 45"/>
              <a:gd name="T5" fmla="*/ 5 h 10"/>
              <a:gd name="T6" fmla="*/ 43 w 45"/>
              <a:gd name="T7" fmla="*/ 1 h 10"/>
              <a:gd name="T8" fmla="*/ 38 w 45"/>
              <a:gd name="T9" fmla="*/ 0 h 10"/>
              <a:gd name="T10" fmla="*/ 18 w 45"/>
              <a:gd name="T11" fmla="*/ 0 h 10"/>
              <a:gd name="T12" fmla="*/ 7 w 45"/>
              <a:gd name="T13" fmla="*/ 0 h 10"/>
              <a:gd name="T14" fmla="*/ 2 w 45"/>
              <a:gd name="T15" fmla="*/ 1 h 10"/>
              <a:gd name="T16" fmla="*/ 0 w 45"/>
              <a:gd name="T17" fmla="*/ 5 h 10"/>
              <a:gd name="T18" fmla="*/ 2 w 45"/>
              <a:gd name="T19" fmla="*/ 9 h 10"/>
              <a:gd name="T20" fmla="*/ 7 w 45"/>
              <a:gd name="T21" fmla="*/ 10 h 10"/>
              <a:gd name="T22" fmla="*/ 18 w 45"/>
              <a:gd name="T23" fmla="*/ 10 h 10"/>
              <a:gd name="T24" fmla="*/ 38 w 45"/>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10">
                <a:moveTo>
                  <a:pt x="38" y="10"/>
                </a:moveTo>
                <a:cubicBezTo>
                  <a:pt x="40" y="10"/>
                  <a:pt x="42" y="10"/>
                  <a:pt x="43" y="9"/>
                </a:cubicBezTo>
                <a:cubicBezTo>
                  <a:pt x="45" y="8"/>
                  <a:pt x="45" y="6"/>
                  <a:pt x="45" y="5"/>
                </a:cubicBezTo>
                <a:cubicBezTo>
                  <a:pt x="45" y="4"/>
                  <a:pt x="45" y="2"/>
                  <a:pt x="43" y="1"/>
                </a:cubicBezTo>
                <a:cubicBezTo>
                  <a:pt x="42" y="0"/>
                  <a:pt x="40" y="0"/>
                  <a:pt x="38" y="0"/>
                </a:cubicBezTo>
                <a:cubicBezTo>
                  <a:pt x="18" y="0"/>
                  <a:pt x="18" y="0"/>
                  <a:pt x="18" y="0"/>
                </a:cubicBezTo>
                <a:cubicBezTo>
                  <a:pt x="7" y="0"/>
                  <a:pt x="7" y="0"/>
                  <a:pt x="7" y="0"/>
                </a:cubicBezTo>
                <a:cubicBezTo>
                  <a:pt x="5" y="0"/>
                  <a:pt x="3" y="0"/>
                  <a:pt x="2" y="1"/>
                </a:cubicBezTo>
                <a:cubicBezTo>
                  <a:pt x="0" y="2"/>
                  <a:pt x="0" y="4"/>
                  <a:pt x="0" y="5"/>
                </a:cubicBezTo>
                <a:cubicBezTo>
                  <a:pt x="0" y="6"/>
                  <a:pt x="0" y="8"/>
                  <a:pt x="2" y="9"/>
                </a:cubicBezTo>
                <a:cubicBezTo>
                  <a:pt x="3" y="10"/>
                  <a:pt x="5" y="10"/>
                  <a:pt x="7" y="10"/>
                </a:cubicBezTo>
                <a:cubicBezTo>
                  <a:pt x="18" y="10"/>
                  <a:pt x="18" y="10"/>
                  <a:pt x="18" y="10"/>
                </a:cubicBezTo>
                <a:lnTo>
                  <a:pt x="38" y="1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50" name="Freeform 462"/>
          <p:cNvSpPr>
            <a:spLocks/>
          </p:cNvSpPr>
          <p:nvPr/>
        </p:nvSpPr>
        <p:spPr bwMode="auto">
          <a:xfrm>
            <a:off x="7451668" y="5198777"/>
            <a:ext cx="213610" cy="52466"/>
          </a:xfrm>
          <a:custGeom>
            <a:avLst/>
            <a:gdLst>
              <a:gd name="T0" fmla="*/ 43 w 45"/>
              <a:gd name="T1" fmla="*/ 9 h 11"/>
              <a:gd name="T2" fmla="*/ 45 w 45"/>
              <a:gd name="T3" fmla="*/ 5 h 11"/>
              <a:gd name="T4" fmla="*/ 43 w 45"/>
              <a:gd name="T5" fmla="*/ 2 h 11"/>
              <a:gd name="T6" fmla="*/ 37 w 45"/>
              <a:gd name="T7" fmla="*/ 0 h 11"/>
              <a:gd name="T8" fmla="*/ 8 w 45"/>
              <a:gd name="T9" fmla="*/ 0 h 11"/>
              <a:gd name="T10" fmla="*/ 2 w 45"/>
              <a:gd name="T11" fmla="*/ 2 h 11"/>
              <a:gd name="T12" fmla="*/ 0 w 45"/>
              <a:gd name="T13" fmla="*/ 5 h 11"/>
              <a:gd name="T14" fmla="*/ 2 w 45"/>
              <a:gd name="T15" fmla="*/ 9 h 11"/>
              <a:gd name="T16" fmla="*/ 8 w 45"/>
              <a:gd name="T17" fmla="*/ 11 h 11"/>
              <a:gd name="T18" fmla="*/ 37 w 45"/>
              <a:gd name="T19" fmla="*/ 11 h 11"/>
              <a:gd name="T20" fmla="*/ 43 w 45"/>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11">
                <a:moveTo>
                  <a:pt x="43" y="9"/>
                </a:moveTo>
                <a:cubicBezTo>
                  <a:pt x="44" y="8"/>
                  <a:pt x="45" y="7"/>
                  <a:pt x="45" y="5"/>
                </a:cubicBezTo>
                <a:cubicBezTo>
                  <a:pt x="45" y="4"/>
                  <a:pt x="44" y="3"/>
                  <a:pt x="43" y="2"/>
                </a:cubicBezTo>
                <a:cubicBezTo>
                  <a:pt x="41" y="1"/>
                  <a:pt x="40" y="0"/>
                  <a:pt x="37" y="0"/>
                </a:cubicBezTo>
                <a:cubicBezTo>
                  <a:pt x="8" y="0"/>
                  <a:pt x="8" y="0"/>
                  <a:pt x="8" y="0"/>
                </a:cubicBezTo>
                <a:cubicBezTo>
                  <a:pt x="5" y="0"/>
                  <a:pt x="4" y="1"/>
                  <a:pt x="2" y="2"/>
                </a:cubicBezTo>
                <a:cubicBezTo>
                  <a:pt x="1" y="3"/>
                  <a:pt x="0" y="4"/>
                  <a:pt x="0" y="5"/>
                </a:cubicBezTo>
                <a:cubicBezTo>
                  <a:pt x="0" y="7"/>
                  <a:pt x="1" y="8"/>
                  <a:pt x="2" y="9"/>
                </a:cubicBezTo>
                <a:cubicBezTo>
                  <a:pt x="4" y="10"/>
                  <a:pt x="5" y="11"/>
                  <a:pt x="8" y="11"/>
                </a:cubicBezTo>
                <a:cubicBezTo>
                  <a:pt x="37" y="11"/>
                  <a:pt x="37" y="11"/>
                  <a:pt x="37" y="11"/>
                </a:cubicBezTo>
                <a:cubicBezTo>
                  <a:pt x="40" y="11"/>
                  <a:pt x="41" y="10"/>
                  <a:pt x="43" y="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51" name="Freeform 463"/>
          <p:cNvSpPr>
            <a:spLocks/>
          </p:cNvSpPr>
          <p:nvPr/>
        </p:nvSpPr>
        <p:spPr bwMode="auto">
          <a:xfrm>
            <a:off x="7476027" y="5133194"/>
            <a:ext cx="142407" cy="52466"/>
          </a:xfrm>
          <a:custGeom>
            <a:avLst/>
            <a:gdLst>
              <a:gd name="T0" fmla="*/ 25 w 30"/>
              <a:gd name="T1" fmla="*/ 11 h 11"/>
              <a:gd name="T2" fmla="*/ 30 w 30"/>
              <a:gd name="T3" fmla="*/ 6 h 11"/>
              <a:gd name="T4" fmla="*/ 25 w 30"/>
              <a:gd name="T5" fmla="*/ 0 h 11"/>
              <a:gd name="T6" fmla="*/ 5 w 30"/>
              <a:gd name="T7" fmla="*/ 0 h 11"/>
              <a:gd name="T8" fmla="*/ 0 w 30"/>
              <a:gd name="T9" fmla="*/ 6 h 11"/>
              <a:gd name="T10" fmla="*/ 5 w 30"/>
              <a:gd name="T11" fmla="*/ 11 h 11"/>
              <a:gd name="T12" fmla="*/ 5 w 30"/>
              <a:gd name="T13" fmla="*/ 11 h 11"/>
              <a:gd name="T14" fmla="*/ 25 w 30"/>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1">
                <a:moveTo>
                  <a:pt x="25" y="11"/>
                </a:moveTo>
                <a:cubicBezTo>
                  <a:pt x="27" y="11"/>
                  <a:pt x="30" y="9"/>
                  <a:pt x="30" y="6"/>
                </a:cubicBezTo>
                <a:cubicBezTo>
                  <a:pt x="30" y="3"/>
                  <a:pt x="27" y="0"/>
                  <a:pt x="25" y="0"/>
                </a:cubicBezTo>
                <a:cubicBezTo>
                  <a:pt x="5" y="0"/>
                  <a:pt x="5" y="0"/>
                  <a:pt x="5" y="0"/>
                </a:cubicBezTo>
                <a:cubicBezTo>
                  <a:pt x="2" y="0"/>
                  <a:pt x="0" y="3"/>
                  <a:pt x="0" y="6"/>
                </a:cubicBezTo>
                <a:cubicBezTo>
                  <a:pt x="0" y="9"/>
                  <a:pt x="2" y="11"/>
                  <a:pt x="5" y="11"/>
                </a:cubicBezTo>
                <a:cubicBezTo>
                  <a:pt x="5" y="11"/>
                  <a:pt x="5" y="11"/>
                  <a:pt x="5" y="11"/>
                </a:cubicBezTo>
                <a:lnTo>
                  <a:pt x="25" y="1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52" name="Freeform 464"/>
          <p:cNvSpPr>
            <a:spLocks/>
          </p:cNvSpPr>
          <p:nvPr/>
        </p:nvSpPr>
        <p:spPr bwMode="auto">
          <a:xfrm>
            <a:off x="6953245" y="5123826"/>
            <a:ext cx="247338" cy="427220"/>
          </a:xfrm>
          <a:custGeom>
            <a:avLst/>
            <a:gdLst>
              <a:gd name="T0" fmla="*/ 47 w 52"/>
              <a:gd name="T1" fmla="*/ 83 h 90"/>
              <a:gd name="T2" fmla="*/ 50 w 52"/>
              <a:gd name="T3" fmla="*/ 77 h 90"/>
              <a:gd name="T4" fmla="*/ 47 w 52"/>
              <a:gd name="T5" fmla="*/ 77 h 90"/>
              <a:gd name="T6" fmla="*/ 37 w 52"/>
              <a:gd name="T7" fmla="*/ 69 h 90"/>
              <a:gd name="T8" fmla="*/ 42 w 52"/>
              <a:gd name="T9" fmla="*/ 63 h 90"/>
              <a:gd name="T10" fmla="*/ 37 w 52"/>
              <a:gd name="T11" fmla="*/ 56 h 90"/>
              <a:gd name="T12" fmla="*/ 46 w 52"/>
              <a:gd name="T13" fmla="*/ 48 h 90"/>
              <a:gd name="T14" fmla="*/ 49 w 52"/>
              <a:gd name="T15" fmla="*/ 48 h 90"/>
              <a:gd name="T16" fmla="*/ 46 w 52"/>
              <a:gd name="T17" fmla="*/ 42 h 90"/>
              <a:gd name="T18" fmla="*/ 51 w 52"/>
              <a:gd name="T19" fmla="*/ 35 h 90"/>
              <a:gd name="T20" fmla="*/ 27 w 52"/>
              <a:gd name="T21" fmla="*/ 35 h 90"/>
              <a:gd name="T22" fmla="*/ 30 w 52"/>
              <a:gd name="T23" fmla="*/ 20 h 90"/>
              <a:gd name="T24" fmla="*/ 32 w 52"/>
              <a:gd name="T25" fmla="*/ 12 h 90"/>
              <a:gd name="T26" fmla="*/ 24 w 52"/>
              <a:gd name="T27" fmla="*/ 0 h 90"/>
              <a:gd name="T28" fmla="*/ 23 w 52"/>
              <a:gd name="T29" fmla="*/ 0 h 90"/>
              <a:gd name="T30" fmla="*/ 16 w 52"/>
              <a:gd name="T31" fmla="*/ 9 h 90"/>
              <a:gd name="T32" fmla="*/ 15 w 52"/>
              <a:gd name="T33" fmla="*/ 17 h 90"/>
              <a:gd name="T34" fmla="*/ 9 w 52"/>
              <a:gd name="T35" fmla="*/ 35 h 90"/>
              <a:gd name="T36" fmla="*/ 2 w 52"/>
              <a:gd name="T37" fmla="*/ 42 h 90"/>
              <a:gd name="T38" fmla="*/ 2 w 52"/>
              <a:gd name="T39" fmla="*/ 78 h 90"/>
              <a:gd name="T40" fmla="*/ 12 w 52"/>
              <a:gd name="T41" fmla="*/ 90 h 90"/>
              <a:gd name="T42" fmla="*/ 52 w 52"/>
              <a:gd name="T43" fmla="*/ 90 h 90"/>
              <a:gd name="T44" fmla="*/ 47 w 52"/>
              <a:gd name="T45"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90">
                <a:moveTo>
                  <a:pt x="47" y="83"/>
                </a:moveTo>
                <a:cubicBezTo>
                  <a:pt x="47" y="81"/>
                  <a:pt x="48" y="79"/>
                  <a:pt x="50" y="77"/>
                </a:cubicBezTo>
                <a:cubicBezTo>
                  <a:pt x="47" y="77"/>
                  <a:pt x="47" y="77"/>
                  <a:pt x="47" y="77"/>
                </a:cubicBezTo>
                <a:cubicBezTo>
                  <a:pt x="42" y="77"/>
                  <a:pt x="37" y="74"/>
                  <a:pt x="37" y="69"/>
                </a:cubicBezTo>
                <a:cubicBezTo>
                  <a:pt x="37" y="66"/>
                  <a:pt x="39" y="64"/>
                  <a:pt x="42" y="63"/>
                </a:cubicBezTo>
                <a:cubicBezTo>
                  <a:pt x="39" y="61"/>
                  <a:pt x="37" y="59"/>
                  <a:pt x="37" y="56"/>
                </a:cubicBezTo>
                <a:cubicBezTo>
                  <a:pt x="37" y="51"/>
                  <a:pt x="41" y="48"/>
                  <a:pt x="46" y="48"/>
                </a:cubicBezTo>
                <a:cubicBezTo>
                  <a:pt x="49" y="48"/>
                  <a:pt x="49" y="48"/>
                  <a:pt x="49" y="48"/>
                </a:cubicBezTo>
                <a:cubicBezTo>
                  <a:pt x="47" y="46"/>
                  <a:pt x="46" y="44"/>
                  <a:pt x="46" y="42"/>
                </a:cubicBezTo>
                <a:cubicBezTo>
                  <a:pt x="46" y="39"/>
                  <a:pt x="48" y="36"/>
                  <a:pt x="51" y="35"/>
                </a:cubicBezTo>
                <a:cubicBezTo>
                  <a:pt x="27" y="35"/>
                  <a:pt x="27" y="35"/>
                  <a:pt x="27" y="35"/>
                </a:cubicBezTo>
                <a:cubicBezTo>
                  <a:pt x="27" y="34"/>
                  <a:pt x="29" y="25"/>
                  <a:pt x="30" y="20"/>
                </a:cubicBezTo>
                <a:cubicBezTo>
                  <a:pt x="32" y="12"/>
                  <a:pt x="32" y="12"/>
                  <a:pt x="32" y="12"/>
                </a:cubicBezTo>
                <a:cubicBezTo>
                  <a:pt x="32" y="7"/>
                  <a:pt x="28" y="0"/>
                  <a:pt x="24" y="0"/>
                </a:cubicBezTo>
                <a:cubicBezTo>
                  <a:pt x="23" y="0"/>
                  <a:pt x="23" y="0"/>
                  <a:pt x="23" y="0"/>
                </a:cubicBezTo>
                <a:cubicBezTo>
                  <a:pt x="19" y="0"/>
                  <a:pt x="16" y="4"/>
                  <a:pt x="16" y="9"/>
                </a:cubicBezTo>
                <a:cubicBezTo>
                  <a:pt x="15" y="17"/>
                  <a:pt x="15" y="17"/>
                  <a:pt x="15" y="17"/>
                </a:cubicBezTo>
                <a:cubicBezTo>
                  <a:pt x="13" y="26"/>
                  <a:pt x="13" y="32"/>
                  <a:pt x="9" y="35"/>
                </a:cubicBezTo>
                <a:cubicBezTo>
                  <a:pt x="6" y="37"/>
                  <a:pt x="2" y="39"/>
                  <a:pt x="2" y="42"/>
                </a:cubicBezTo>
                <a:cubicBezTo>
                  <a:pt x="0" y="51"/>
                  <a:pt x="1" y="69"/>
                  <a:pt x="2" y="78"/>
                </a:cubicBezTo>
                <a:cubicBezTo>
                  <a:pt x="2" y="82"/>
                  <a:pt x="11" y="90"/>
                  <a:pt x="12" y="90"/>
                </a:cubicBezTo>
                <a:cubicBezTo>
                  <a:pt x="22" y="90"/>
                  <a:pt x="52" y="90"/>
                  <a:pt x="52" y="90"/>
                </a:cubicBezTo>
                <a:cubicBezTo>
                  <a:pt x="49" y="89"/>
                  <a:pt x="47" y="86"/>
                  <a:pt x="47" y="8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53" name="Freeform 465"/>
          <p:cNvSpPr>
            <a:spLocks/>
          </p:cNvSpPr>
          <p:nvPr/>
        </p:nvSpPr>
        <p:spPr bwMode="auto">
          <a:xfrm>
            <a:off x="7185593" y="5298086"/>
            <a:ext cx="151776" cy="48718"/>
          </a:xfrm>
          <a:custGeom>
            <a:avLst/>
            <a:gdLst>
              <a:gd name="T0" fmla="*/ 26 w 32"/>
              <a:gd name="T1" fmla="*/ 10 h 10"/>
              <a:gd name="T2" fmla="*/ 32 w 32"/>
              <a:gd name="T3" fmla="*/ 5 h 10"/>
              <a:gd name="T4" fmla="*/ 26 w 32"/>
              <a:gd name="T5" fmla="*/ 0 h 10"/>
              <a:gd name="T6" fmla="*/ 12 w 32"/>
              <a:gd name="T7" fmla="*/ 0 h 10"/>
              <a:gd name="T8" fmla="*/ 5 w 32"/>
              <a:gd name="T9" fmla="*/ 0 h 10"/>
              <a:gd name="T10" fmla="*/ 0 w 32"/>
              <a:gd name="T11" fmla="*/ 5 h 10"/>
              <a:gd name="T12" fmla="*/ 0 w 32"/>
              <a:gd name="T13" fmla="*/ 5 h 10"/>
              <a:gd name="T14" fmla="*/ 5 w 32"/>
              <a:gd name="T15" fmla="*/ 10 h 10"/>
              <a:gd name="T16" fmla="*/ 17 w 32"/>
              <a:gd name="T17" fmla="*/ 10 h 10"/>
              <a:gd name="T18" fmla="*/ 26 w 32"/>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0">
                <a:moveTo>
                  <a:pt x="26" y="10"/>
                </a:moveTo>
                <a:cubicBezTo>
                  <a:pt x="29" y="10"/>
                  <a:pt x="32" y="8"/>
                  <a:pt x="32" y="5"/>
                </a:cubicBezTo>
                <a:cubicBezTo>
                  <a:pt x="32" y="2"/>
                  <a:pt x="29" y="0"/>
                  <a:pt x="26" y="0"/>
                </a:cubicBezTo>
                <a:cubicBezTo>
                  <a:pt x="12" y="0"/>
                  <a:pt x="12" y="0"/>
                  <a:pt x="12" y="0"/>
                </a:cubicBezTo>
                <a:cubicBezTo>
                  <a:pt x="5" y="0"/>
                  <a:pt x="5" y="0"/>
                  <a:pt x="5" y="0"/>
                </a:cubicBezTo>
                <a:cubicBezTo>
                  <a:pt x="2" y="0"/>
                  <a:pt x="0" y="2"/>
                  <a:pt x="0" y="5"/>
                </a:cubicBezTo>
                <a:cubicBezTo>
                  <a:pt x="0" y="5"/>
                  <a:pt x="0" y="5"/>
                  <a:pt x="0" y="5"/>
                </a:cubicBezTo>
                <a:cubicBezTo>
                  <a:pt x="0" y="8"/>
                  <a:pt x="2" y="10"/>
                  <a:pt x="5" y="10"/>
                </a:cubicBezTo>
                <a:cubicBezTo>
                  <a:pt x="17" y="10"/>
                  <a:pt x="17" y="10"/>
                  <a:pt x="17" y="10"/>
                </a:cubicBezTo>
                <a:lnTo>
                  <a:pt x="26" y="1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54" name="Freeform 466"/>
          <p:cNvSpPr>
            <a:spLocks/>
          </p:cNvSpPr>
          <p:nvPr/>
        </p:nvSpPr>
        <p:spPr bwMode="auto">
          <a:xfrm>
            <a:off x="7138748" y="5359921"/>
            <a:ext cx="217357" cy="52466"/>
          </a:xfrm>
          <a:custGeom>
            <a:avLst/>
            <a:gdLst>
              <a:gd name="T0" fmla="*/ 7 w 46"/>
              <a:gd name="T1" fmla="*/ 0 h 11"/>
              <a:gd name="T2" fmla="*/ 2 w 46"/>
              <a:gd name="T3" fmla="*/ 2 h 11"/>
              <a:gd name="T4" fmla="*/ 0 w 46"/>
              <a:gd name="T5" fmla="*/ 6 h 11"/>
              <a:gd name="T6" fmla="*/ 2 w 46"/>
              <a:gd name="T7" fmla="*/ 9 h 11"/>
              <a:gd name="T8" fmla="*/ 7 w 46"/>
              <a:gd name="T9" fmla="*/ 11 h 11"/>
              <a:gd name="T10" fmla="*/ 27 w 46"/>
              <a:gd name="T11" fmla="*/ 11 h 11"/>
              <a:gd name="T12" fmla="*/ 38 w 46"/>
              <a:gd name="T13" fmla="*/ 11 h 11"/>
              <a:gd name="T14" fmla="*/ 44 w 46"/>
              <a:gd name="T15" fmla="*/ 9 h 11"/>
              <a:gd name="T16" fmla="*/ 46 w 46"/>
              <a:gd name="T17" fmla="*/ 6 h 11"/>
              <a:gd name="T18" fmla="*/ 44 w 46"/>
              <a:gd name="T19" fmla="*/ 2 h 11"/>
              <a:gd name="T20" fmla="*/ 38 w 46"/>
              <a:gd name="T21" fmla="*/ 0 h 11"/>
              <a:gd name="T22" fmla="*/ 27 w 46"/>
              <a:gd name="T23" fmla="*/ 0 h 11"/>
              <a:gd name="T24" fmla="*/ 7 w 4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1">
                <a:moveTo>
                  <a:pt x="7" y="0"/>
                </a:moveTo>
                <a:cubicBezTo>
                  <a:pt x="5" y="0"/>
                  <a:pt x="3" y="1"/>
                  <a:pt x="2" y="2"/>
                </a:cubicBezTo>
                <a:cubicBezTo>
                  <a:pt x="1" y="3"/>
                  <a:pt x="0" y="4"/>
                  <a:pt x="0" y="6"/>
                </a:cubicBezTo>
                <a:cubicBezTo>
                  <a:pt x="0" y="7"/>
                  <a:pt x="1" y="8"/>
                  <a:pt x="2" y="9"/>
                </a:cubicBezTo>
                <a:cubicBezTo>
                  <a:pt x="3" y="10"/>
                  <a:pt x="5" y="11"/>
                  <a:pt x="7" y="11"/>
                </a:cubicBezTo>
                <a:cubicBezTo>
                  <a:pt x="27" y="11"/>
                  <a:pt x="27" y="11"/>
                  <a:pt x="27" y="11"/>
                </a:cubicBezTo>
                <a:cubicBezTo>
                  <a:pt x="38" y="11"/>
                  <a:pt x="38" y="11"/>
                  <a:pt x="38" y="11"/>
                </a:cubicBezTo>
                <a:cubicBezTo>
                  <a:pt x="40" y="11"/>
                  <a:pt x="42" y="10"/>
                  <a:pt x="44" y="9"/>
                </a:cubicBezTo>
                <a:cubicBezTo>
                  <a:pt x="45" y="8"/>
                  <a:pt x="46" y="7"/>
                  <a:pt x="46" y="6"/>
                </a:cubicBezTo>
                <a:cubicBezTo>
                  <a:pt x="46" y="4"/>
                  <a:pt x="45" y="3"/>
                  <a:pt x="44" y="2"/>
                </a:cubicBezTo>
                <a:cubicBezTo>
                  <a:pt x="42" y="1"/>
                  <a:pt x="40" y="0"/>
                  <a:pt x="38" y="0"/>
                </a:cubicBezTo>
                <a:cubicBezTo>
                  <a:pt x="27" y="0"/>
                  <a:pt x="27" y="0"/>
                  <a:pt x="27" y="0"/>
                </a:cubicBezTo>
                <a:lnTo>
                  <a:pt x="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55" name="Freeform 467"/>
          <p:cNvSpPr>
            <a:spLocks/>
          </p:cNvSpPr>
          <p:nvPr/>
        </p:nvSpPr>
        <p:spPr bwMode="auto">
          <a:xfrm>
            <a:off x="7142495" y="5427377"/>
            <a:ext cx="209862" cy="52466"/>
          </a:xfrm>
          <a:custGeom>
            <a:avLst/>
            <a:gdLst>
              <a:gd name="T0" fmla="*/ 2 w 44"/>
              <a:gd name="T1" fmla="*/ 2 h 11"/>
              <a:gd name="T2" fmla="*/ 0 w 44"/>
              <a:gd name="T3" fmla="*/ 5 h 11"/>
              <a:gd name="T4" fmla="*/ 2 w 44"/>
              <a:gd name="T5" fmla="*/ 9 h 11"/>
              <a:gd name="T6" fmla="*/ 7 w 44"/>
              <a:gd name="T7" fmla="*/ 11 h 11"/>
              <a:gd name="T8" fmla="*/ 37 w 44"/>
              <a:gd name="T9" fmla="*/ 11 h 11"/>
              <a:gd name="T10" fmla="*/ 42 w 44"/>
              <a:gd name="T11" fmla="*/ 9 h 11"/>
              <a:gd name="T12" fmla="*/ 44 w 44"/>
              <a:gd name="T13" fmla="*/ 5 h 11"/>
              <a:gd name="T14" fmla="*/ 42 w 44"/>
              <a:gd name="T15" fmla="*/ 2 h 11"/>
              <a:gd name="T16" fmla="*/ 37 w 44"/>
              <a:gd name="T17" fmla="*/ 0 h 11"/>
              <a:gd name="T18" fmla="*/ 7 w 44"/>
              <a:gd name="T19" fmla="*/ 0 h 11"/>
              <a:gd name="T20" fmla="*/ 2 w 44"/>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11">
                <a:moveTo>
                  <a:pt x="2" y="2"/>
                </a:moveTo>
                <a:cubicBezTo>
                  <a:pt x="0" y="3"/>
                  <a:pt x="0" y="4"/>
                  <a:pt x="0" y="5"/>
                </a:cubicBezTo>
                <a:cubicBezTo>
                  <a:pt x="0" y="7"/>
                  <a:pt x="0" y="8"/>
                  <a:pt x="2" y="9"/>
                </a:cubicBezTo>
                <a:cubicBezTo>
                  <a:pt x="3" y="10"/>
                  <a:pt x="5" y="11"/>
                  <a:pt x="7" y="11"/>
                </a:cubicBezTo>
                <a:cubicBezTo>
                  <a:pt x="37" y="11"/>
                  <a:pt x="37" y="11"/>
                  <a:pt x="37" y="11"/>
                </a:cubicBezTo>
                <a:cubicBezTo>
                  <a:pt x="39" y="11"/>
                  <a:pt x="41" y="10"/>
                  <a:pt x="42" y="9"/>
                </a:cubicBezTo>
                <a:cubicBezTo>
                  <a:pt x="43" y="8"/>
                  <a:pt x="44" y="7"/>
                  <a:pt x="44" y="5"/>
                </a:cubicBezTo>
                <a:cubicBezTo>
                  <a:pt x="44" y="4"/>
                  <a:pt x="43" y="3"/>
                  <a:pt x="42" y="2"/>
                </a:cubicBezTo>
                <a:cubicBezTo>
                  <a:pt x="41" y="1"/>
                  <a:pt x="39" y="0"/>
                  <a:pt x="37" y="0"/>
                </a:cubicBezTo>
                <a:cubicBezTo>
                  <a:pt x="7" y="0"/>
                  <a:pt x="7" y="0"/>
                  <a:pt x="7" y="0"/>
                </a:cubicBezTo>
                <a:cubicBezTo>
                  <a:pt x="5" y="0"/>
                  <a:pt x="3" y="1"/>
                  <a:pt x="2" y="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56" name="Freeform 468"/>
          <p:cNvSpPr>
            <a:spLocks/>
          </p:cNvSpPr>
          <p:nvPr/>
        </p:nvSpPr>
        <p:spPr bwMode="auto">
          <a:xfrm>
            <a:off x="7191213" y="5492958"/>
            <a:ext cx="142407" cy="52466"/>
          </a:xfrm>
          <a:custGeom>
            <a:avLst/>
            <a:gdLst>
              <a:gd name="T0" fmla="*/ 5 w 30"/>
              <a:gd name="T1" fmla="*/ 0 h 11"/>
              <a:gd name="T2" fmla="*/ 0 w 30"/>
              <a:gd name="T3" fmla="*/ 5 h 11"/>
              <a:gd name="T4" fmla="*/ 5 w 30"/>
              <a:gd name="T5" fmla="*/ 11 h 11"/>
              <a:gd name="T6" fmla="*/ 25 w 30"/>
              <a:gd name="T7" fmla="*/ 11 h 11"/>
              <a:gd name="T8" fmla="*/ 30 w 30"/>
              <a:gd name="T9" fmla="*/ 5 h 11"/>
              <a:gd name="T10" fmla="*/ 25 w 30"/>
              <a:gd name="T11" fmla="*/ 0 h 11"/>
              <a:gd name="T12" fmla="*/ 25 w 30"/>
              <a:gd name="T13" fmla="*/ 0 h 11"/>
              <a:gd name="T14" fmla="*/ 5 w 30"/>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1">
                <a:moveTo>
                  <a:pt x="5" y="0"/>
                </a:moveTo>
                <a:cubicBezTo>
                  <a:pt x="2" y="0"/>
                  <a:pt x="0" y="2"/>
                  <a:pt x="0" y="5"/>
                </a:cubicBezTo>
                <a:cubicBezTo>
                  <a:pt x="0" y="8"/>
                  <a:pt x="2" y="11"/>
                  <a:pt x="5" y="11"/>
                </a:cubicBezTo>
                <a:cubicBezTo>
                  <a:pt x="25" y="11"/>
                  <a:pt x="25" y="11"/>
                  <a:pt x="25" y="11"/>
                </a:cubicBezTo>
                <a:cubicBezTo>
                  <a:pt x="27" y="11"/>
                  <a:pt x="30" y="8"/>
                  <a:pt x="30" y="5"/>
                </a:cubicBezTo>
                <a:cubicBezTo>
                  <a:pt x="30" y="2"/>
                  <a:pt x="27" y="0"/>
                  <a:pt x="25" y="0"/>
                </a:cubicBezTo>
                <a:cubicBezTo>
                  <a:pt x="25" y="0"/>
                  <a:pt x="25" y="0"/>
                  <a:pt x="25" y="0"/>
                </a:cubicBezTo>
                <a:lnTo>
                  <a:pt x="5"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57" name="Freeform 469"/>
          <p:cNvSpPr>
            <a:spLocks/>
          </p:cNvSpPr>
          <p:nvPr/>
        </p:nvSpPr>
        <p:spPr bwMode="auto">
          <a:xfrm>
            <a:off x="10125538" y="5208145"/>
            <a:ext cx="251085" cy="256706"/>
          </a:xfrm>
          <a:custGeom>
            <a:avLst/>
            <a:gdLst>
              <a:gd name="T0" fmla="*/ 43 w 53"/>
              <a:gd name="T1" fmla="*/ 49 h 54"/>
              <a:gd name="T2" fmla="*/ 32 w 53"/>
              <a:gd name="T3" fmla="*/ 22 h 54"/>
              <a:gd name="T4" fmla="*/ 4 w 53"/>
              <a:gd name="T5" fmla="*/ 10 h 54"/>
              <a:gd name="T6" fmla="*/ 0 w 53"/>
              <a:gd name="T7" fmla="*/ 5 h 54"/>
              <a:gd name="T8" fmla="*/ 4 w 53"/>
              <a:gd name="T9" fmla="*/ 0 h 54"/>
              <a:gd name="T10" fmla="*/ 53 w 53"/>
              <a:gd name="T11" fmla="*/ 49 h 54"/>
              <a:gd name="T12" fmla="*/ 48 w 53"/>
              <a:gd name="T13" fmla="*/ 54 h 54"/>
              <a:gd name="T14" fmla="*/ 43 w 53"/>
              <a:gd name="T15" fmla="*/ 49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4">
                <a:moveTo>
                  <a:pt x="43" y="49"/>
                </a:moveTo>
                <a:cubicBezTo>
                  <a:pt x="43" y="39"/>
                  <a:pt x="39" y="29"/>
                  <a:pt x="32" y="22"/>
                </a:cubicBezTo>
                <a:cubicBezTo>
                  <a:pt x="25" y="15"/>
                  <a:pt x="15" y="10"/>
                  <a:pt x="4" y="10"/>
                </a:cubicBezTo>
                <a:cubicBezTo>
                  <a:pt x="2" y="10"/>
                  <a:pt x="0" y="8"/>
                  <a:pt x="0" y="5"/>
                </a:cubicBezTo>
                <a:cubicBezTo>
                  <a:pt x="0" y="3"/>
                  <a:pt x="2" y="0"/>
                  <a:pt x="4" y="0"/>
                </a:cubicBezTo>
                <a:cubicBezTo>
                  <a:pt x="31" y="0"/>
                  <a:pt x="53" y="22"/>
                  <a:pt x="53" y="49"/>
                </a:cubicBezTo>
                <a:cubicBezTo>
                  <a:pt x="53" y="52"/>
                  <a:pt x="51" y="54"/>
                  <a:pt x="48" y="54"/>
                </a:cubicBezTo>
                <a:cubicBezTo>
                  <a:pt x="46" y="54"/>
                  <a:pt x="43" y="52"/>
                  <a:pt x="43" y="4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58" name="Freeform 470"/>
          <p:cNvSpPr>
            <a:spLocks/>
          </p:cNvSpPr>
          <p:nvPr/>
        </p:nvSpPr>
        <p:spPr bwMode="auto">
          <a:xfrm>
            <a:off x="10125538" y="5284970"/>
            <a:ext cx="179882" cy="179882"/>
          </a:xfrm>
          <a:custGeom>
            <a:avLst/>
            <a:gdLst>
              <a:gd name="T0" fmla="*/ 28 w 38"/>
              <a:gd name="T1" fmla="*/ 33 h 38"/>
              <a:gd name="T2" fmla="*/ 4 w 38"/>
              <a:gd name="T3" fmla="*/ 10 h 38"/>
              <a:gd name="T4" fmla="*/ 0 w 38"/>
              <a:gd name="T5" fmla="*/ 5 h 38"/>
              <a:gd name="T6" fmla="*/ 4 w 38"/>
              <a:gd name="T7" fmla="*/ 0 h 38"/>
              <a:gd name="T8" fmla="*/ 38 w 38"/>
              <a:gd name="T9" fmla="*/ 33 h 38"/>
              <a:gd name="T10" fmla="*/ 33 w 38"/>
              <a:gd name="T11" fmla="*/ 38 h 38"/>
              <a:gd name="T12" fmla="*/ 28 w 38"/>
              <a:gd name="T13" fmla="*/ 33 h 38"/>
            </a:gdLst>
            <a:ahLst/>
            <a:cxnLst>
              <a:cxn ang="0">
                <a:pos x="T0" y="T1"/>
              </a:cxn>
              <a:cxn ang="0">
                <a:pos x="T2" y="T3"/>
              </a:cxn>
              <a:cxn ang="0">
                <a:pos x="T4" y="T5"/>
              </a:cxn>
              <a:cxn ang="0">
                <a:pos x="T6" y="T7"/>
              </a:cxn>
              <a:cxn ang="0">
                <a:pos x="T8" y="T9"/>
              </a:cxn>
              <a:cxn ang="0">
                <a:pos x="T10" y="T11"/>
              </a:cxn>
              <a:cxn ang="0">
                <a:pos x="T12" y="T13"/>
              </a:cxn>
            </a:cxnLst>
            <a:rect l="0" t="0" r="r" b="b"/>
            <a:pathLst>
              <a:path w="38" h="38">
                <a:moveTo>
                  <a:pt x="28" y="33"/>
                </a:moveTo>
                <a:cubicBezTo>
                  <a:pt x="28" y="20"/>
                  <a:pt x="18" y="10"/>
                  <a:pt x="4" y="10"/>
                </a:cubicBezTo>
                <a:cubicBezTo>
                  <a:pt x="2" y="10"/>
                  <a:pt x="0" y="7"/>
                  <a:pt x="0" y="5"/>
                </a:cubicBezTo>
                <a:cubicBezTo>
                  <a:pt x="0" y="2"/>
                  <a:pt x="2" y="0"/>
                  <a:pt x="4" y="0"/>
                </a:cubicBezTo>
                <a:cubicBezTo>
                  <a:pt x="23" y="0"/>
                  <a:pt x="38" y="15"/>
                  <a:pt x="38" y="33"/>
                </a:cubicBezTo>
                <a:cubicBezTo>
                  <a:pt x="38" y="36"/>
                  <a:pt x="36" y="38"/>
                  <a:pt x="33" y="38"/>
                </a:cubicBezTo>
                <a:cubicBezTo>
                  <a:pt x="30" y="38"/>
                  <a:pt x="28" y="36"/>
                  <a:pt x="28" y="3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59" name="Oval 471"/>
          <p:cNvSpPr>
            <a:spLocks noChangeArrowheads="1"/>
          </p:cNvSpPr>
          <p:nvPr/>
        </p:nvSpPr>
        <p:spPr bwMode="auto">
          <a:xfrm>
            <a:off x="10125538" y="5369289"/>
            <a:ext cx="93689" cy="9556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60" name="Freeform 472"/>
          <p:cNvSpPr>
            <a:spLocks noEditPoints="1"/>
          </p:cNvSpPr>
          <p:nvPr/>
        </p:nvSpPr>
        <p:spPr bwMode="auto">
          <a:xfrm>
            <a:off x="9677708" y="5204397"/>
            <a:ext cx="166766" cy="103057"/>
          </a:xfrm>
          <a:custGeom>
            <a:avLst/>
            <a:gdLst>
              <a:gd name="T0" fmla="*/ 25 w 35"/>
              <a:gd name="T1" fmla="*/ 0 h 22"/>
              <a:gd name="T2" fmla="*/ 9 w 35"/>
              <a:gd name="T3" fmla="*/ 0 h 22"/>
              <a:gd name="T4" fmla="*/ 0 w 35"/>
              <a:gd name="T5" fmla="*/ 9 h 22"/>
              <a:gd name="T6" fmla="*/ 0 w 35"/>
              <a:gd name="T7" fmla="*/ 12 h 22"/>
              <a:gd name="T8" fmla="*/ 9 w 35"/>
              <a:gd name="T9" fmla="*/ 22 h 22"/>
              <a:gd name="T10" fmla="*/ 25 w 35"/>
              <a:gd name="T11" fmla="*/ 22 h 22"/>
              <a:gd name="T12" fmla="*/ 35 w 35"/>
              <a:gd name="T13" fmla="*/ 12 h 22"/>
              <a:gd name="T14" fmla="*/ 35 w 35"/>
              <a:gd name="T15" fmla="*/ 9 h 22"/>
              <a:gd name="T16" fmla="*/ 25 w 35"/>
              <a:gd name="T17" fmla="*/ 0 h 22"/>
              <a:gd name="T18" fmla="*/ 26 w 35"/>
              <a:gd name="T19" fmla="*/ 17 h 22"/>
              <a:gd name="T20" fmla="*/ 9 w 35"/>
              <a:gd name="T21" fmla="*/ 17 h 22"/>
              <a:gd name="T22" fmla="*/ 6 w 35"/>
              <a:gd name="T23" fmla="*/ 15 h 22"/>
              <a:gd name="T24" fmla="*/ 9 w 35"/>
              <a:gd name="T25" fmla="*/ 12 h 22"/>
              <a:gd name="T26" fmla="*/ 26 w 35"/>
              <a:gd name="T27" fmla="*/ 12 h 22"/>
              <a:gd name="T28" fmla="*/ 29 w 35"/>
              <a:gd name="T29" fmla="*/ 15 h 22"/>
              <a:gd name="T30" fmla="*/ 26 w 35"/>
              <a:gd name="T31" fmla="*/ 17 h 22"/>
              <a:gd name="T32" fmla="*/ 26 w 35"/>
              <a:gd name="T33" fmla="*/ 9 h 22"/>
              <a:gd name="T34" fmla="*/ 9 w 35"/>
              <a:gd name="T35" fmla="*/ 9 h 22"/>
              <a:gd name="T36" fmla="*/ 6 w 35"/>
              <a:gd name="T37" fmla="*/ 7 h 22"/>
              <a:gd name="T38" fmla="*/ 9 w 35"/>
              <a:gd name="T39" fmla="*/ 5 h 22"/>
              <a:gd name="T40" fmla="*/ 26 w 35"/>
              <a:gd name="T41" fmla="*/ 5 h 22"/>
              <a:gd name="T42" fmla="*/ 29 w 35"/>
              <a:gd name="T43" fmla="*/ 7 h 22"/>
              <a:gd name="T44" fmla="*/ 26 w 35"/>
              <a:gd name="T4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22">
                <a:moveTo>
                  <a:pt x="25" y="0"/>
                </a:moveTo>
                <a:cubicBezTo>
                  <a:pt x="9" y="0"/>
                  <a:pt x="9" y="0"/>
                  <a:pt x="9" y="0"/>
                </a:cubicBezTo>
                <a:cubicBezTo>
                  <a:pt x="4" y="0"/>
                  <a:pt x="0" y="4"/>
                  <a:pt x="0" y="9"/>
                </a:cubicBezTo>
                <a:cubicBezTo>
                  <a:pt x="0" y="12"/>
                  <a:pt x="0" y="12"/>
                  <a:pt x="0" y="12"/>
                </a:cubicBezTo>
                <a:cubicBezTo>
                  <a:pt x="0" y="18"/>
                  <a:pt x="4" y="22"/>
                  <a:pt x="9" y="22"/>
                </a:cubicBezTo>
                <a:cubicBezTo>
                  <a:pt x="25" y="22"/>
                  <a:pt x="25" y="22"/>
                  <a:pt x="25" y="22"/>
                </a:cubicBezTo>
                <a:cubicBezTo>
                  <a:pt x="30" y="22"/>
                  <a:pt x="35" y="18"/>
                  <a:pt x="35" y="12"/>
                </a:cubicBezTo>
                <a:cubicBezTo>
                  <a:pt x="35" y="9"/>
                  <a:pt x="35" y="9"/>
                  <a:pt x="35" y="9"/>
                </a:cubicBezTo>
                <a:cubicBezTo>
                  <a:pt x="35" y="4"/>
                  <a:pt x="30" y="0"/>
                  <a:pt x="25" y="0"/>
                </a:cubicBezTo>
                <a:close/>
                <a:moveTo>
                  <a:pt x="26" y="17"/>
                </a:moveTo>
                <a:cubicBezTo>
                  <a:pt x="9" y="17"/>
                  <a:pt x="9" y="17"/>
                  <a:pt x="9" y="17"/>
                </a:cubicBezTo>
                <a:cubicBezTo>
                  <a:pt x="7" y="17"/>
                  <a:pt x="6" y="16"/>
                  <a:pt x="6" y="15"/>
                </a:cubicBezTo>
                <a:cubicBezTo>
                  <a:pt x="6" y="13"/>
                  <a:pt x="7" y="12"/>
                  <a:pt x="9" y="12"/>
                </a:cubicBezTo>
                <a:cubicBezTo>
                  <a:pt x="26" y="12"/>
                  <a:pt x="26" y="12"/>
                  <a:pt x="26" y="12"/>
                </a:cubicBezTo>
                <a:cubicBezTo>
                  <a:pt x="27" y="12"/>
                  <a:pt x="29" y="13"/>
                  <a:pt x="29" y="15"/>
                </a:cubicBezTo>
                <a:cubicBezTo>
                  <a:pt x="29" y="16"/>
                  <a:pt x="27" y="17"/>
                  <a:pt x="26" y="17"/>
                </a:cubicBezTo>
                <a:close/>
                <a:moveTo>
                  <a:pt x="26" y="9"/>
                </a:moveTo>
                <a:cubicBezTo>
                  <a:pt x="9" y="9"/>
                  <a:pt x="9" y="9"/>
                  <a:pt x="9" y="9"/>
                </a:cubicBezTo>
                <a:cubicBezTo>
                  <a:pt x="7" y="9"/>
                  <a:pt x="6" y="8"/>
                  <a:pt x="6" y="7"/>
                </a:cubicBezTo>
                <a:cubicBezTo>
                  <a:pt x="6" y="6"/>
                  <a:pt x="7" y="5"/>
                  <a:pt x="9" y="5"/>
                </a:cubicBezTo>
                <a:cubicBezTo>
                  <a:pt x="26" y="5"/>
                  <a:pt x="26" y="5"/>
                  <a:pt x="26" y="5"/>
                </a:cubicBezTo>
                <a:cubicBezTo>
                  <a:pt x="27" y="5"/>
                  <a:pt x="29" y="6"/>
                  <a:pt x="29" y="7"/>
                </a:cubicBezTo>
                <a:cubicBezTo>
                  <a:pt x="29" y="8"/>
                  <a:pt x="27" y="9"/>
                  <a:pt x="26" y="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61" name="Freeform 473"/>
          <p:cNvSpPr>
            <a:spLocks noEditPoints="1"/>
          </p:cNvSpPr>
          <p:nvPr/>
        </p:nvSpPr>
        <p:spPr bwMode="auto">
          <a:xfrm>
            <a:off x="9565281" y="5418007"/>
            <a:ext cx="103058" cy="56213"/>
          </a:xfrm>
          <a:custGeom>
            <a:avLst/>
            <a:gdLst>
              <a:gd name="T0" fmla="*/ 16 w 22"/>
              <a:gd name="T1" fmla="*/ 0 h 12"/>
              <a:gd name="T2" fmla="*/ 6 w 22"/>
              <a:gd name="T3" fmla="*/ 0 h 12"/>
              <a:gd name="T4" fmla="*/ 0 w 22"/>
              <a:gd name="T5" fmla="*/ 6 h 12"/>
              <a:gd name="T6" fmla="*/ 0 w 22"/>
              <a:gd name="T7" fmla="*/ 8 h 12"/>
              <a:gd name="T8" fmla="*/ 6 w 22"/>
              <a:gd name="T9" fmla="*/ 12 h 12"/>
              <a:gd name="T10" fmla="*/ 16 w 22"/>
              <a:gd name="T11" fmla="*/ 12 h 12"/>
              <a:gd name="T12" fmla="*/ 22 w 22"/>
              <a:gd name="T13" fmla="*/ 8 h 12"/>
              <a:gd name="T14" fmla="*/ 22 w 22"/>
              <a:gd name="T15" fmla="*/ 6 h 12"/>
              <a:gd name="T16" fmla="*/ 16 w 22"/>
              <a:gd name="T17" fmla="*/ 0 h 12"/>
              <a:gd name="T18" fmla="*/ 17 w 22"/>
              <a:gd name="T19" fmla="*/ 8 h 12"/>
              <a:gd name="T20" fmla="*/ 6 w 22"/>
              <a:gd name="T21" fmla="*/ 8 h 12"/>
              <a:gd name="T22" fmla="*/ 4 w 22"/>
              <a:gd name="T23" fmla="*/ 6 h 12"/>
              <a:gd name="T24" fmla="*/ 6 w 22"/>
              <a:gd name="T25" fmla="*/ 5 h 12"/>
              <a:gd name="T26" fmla="*/ 17 w 22"/>
              <a:gd name="T27" fmla="*/ 5 h 12"/>
              <a:gd name="T28" fmla="*/ 18 w 22"/>
              <a:gd name="T29" fmla="*/ 6 h 12"/>
              <a:gd name="T30" fmla="*/ 17 w 22"/>
              <a:gd name="T3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2">
                <a:moveTo>
                  <a:pt x="16" y="0"/>
                </a:moveTo>
                <a:cubicBezTo>
                  <a:pt x="6" y="0"/>
                  <a:pt x="6" y="0"/>
                  <a:pt x="6" y="0"/>
                </a:cubicBezTo>
                <a:cubicBezTo>
                  <a:pt x="3" y="0"/>
                  <a:pt x="0" y="3"/>
                  <a:pt x="0" y="6"/>
                </a:cubicBezTo>
                <a:cubicBezTo>
                  <a:pt x="0" y="8"/>
                  <a:pt x="0" y="8"/>
                  <a:pt x="0" y="8"/>
                </a:cubicBezTo>
                <a:cubicBezTo>
                  <a:pt x="0" y="11"/>
                  <a:pt x="3" y="12"/>
                  <a:pt x="6" y="12"/>
                </a:cubicBezTo>
                <a:cubicBezTo>
                  <a:pt x="16" y="12"/>
                  <a:pt x="16" y="12"/>
                  <a:pt x="16" y="12"/>
                </a:cubicBezTo>
                <a:cubicBezTo>
                  <a:pt x="19" y="12"/>
                  <a:pt x="22" y="11"/>
                  <a:pt x="22" y="8"/>
                </a:cubicBezTo>
                <a:cubicBezTo>
                  <a:pt x="22" y="6"/>
                  <a:pt x="22" y="6"/>
                  <a:pt x="22" y="6"/>
                </a:cubicBezTo>
                <a:cubicBezTo>
                  <a:pt x="22" y="3"/>
                  <a:pt x="19" y="0"/>
                  <a:pt x="16" y="0"/>
                </a:cubicBezTo>
                <a:close/>
                <a:moveTo>
                  <a:pt x="17" y="8"/>
                </a:moveTo>
                <a:cubicBezTo>
                  <a:pt x="6" y="8"/>
                  <a:pt x="6" y="8"/>
                  <a:pt x="6" y="8"/>
                </a:cubicBezTo>
                <a:cubicBezTo>
                  <a:pt x="5" y="8"/>
                  <a:pt x="4" y="7"/>
                  <a:pt x="4" y="6"/>
                </a:cubicBezTo>
                <a:cubicBezTo>
                  <a:pt x="4" y="5"/>
                  <a:pt x="5" y="5"/>
                  <a:pt x="6" y="5"/>
                </a:cubicBezTo>
                <a:cubicBezTo>
                  <a:pt x="17" y="5"/>
                  <a:pt x="17" y="5"/>
                  <a:pt x="17" y="5"/>
                </a:cubicBezTo>
                <a:cubicBezTo>
                  <a:pt x="18" y="5"/>
                  <a:pt x="18" y="5"/>
                  <a:pt x="18" y="6"/>
                </a:cubicBezTo>
                <a:cubicBezTo>
                  <a:pt x="18" y="7"/>
                  <a:pt x="18" y="8"/>
                  <a:pt x="17" y="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62" name="Freeform 474"/>
          <p:cNvSpPr>
            <a:spLocks noEditPoints="1"/>
          </p:cNvSpPr>
          <p:nvPr/>
        </p:nvSpPr>
        <p:spPr bwMode="auto">
          <a:xfrm>
            <a:off x="9707688" y="5418007"/>
            <a:ext cx="103058" cy="56213"/>
          </a:xfrm>
          <a:custGeom>
            <a:avLst/>
            <a:gdLst>
              <a:gd name="T0" fmla="*/ 16 w 22"/>
              <a:gd name="T1" fmla="*/ 0 h 12"/>
              <a:gd name="T2" fmla="*/ 6 w 22"/>
              <a:gd name="T3" fmla="*/ 0 h 12"/>
              <a:gd name="T4" fmla="*/ 0 w 22"/>
              <a:gd name="T5" fmla="*/ 6 h 12"/>
              <a:gd name="T6" fmla="*/ 0 w 22"/>
              <a:gd name="T7" fmla="*/ 8 h 12"/>
              <a:gd name="T8" fmla="*/ 6 w 22"/>
              <a:gd name="T9" fmla="*/ 12 h 12"/>
              <a:gd name="T10" fmla="*/ 16 w 22"/>
              <a:gd name="T11" fmla="*/ 12 h 12"/>
              <a:gd name="T12" fmla="*/ 22 w 22"/>
              <a:gd name="T13" fmla="*/ 8 h 12"/>
              <a:gd name="T14" fmla="*/ 22 w 22"/>
              <a:gd name="T15" fmla="*/ 6 h 12"/>
              <a:gd name="T16" fmla="*/ 16 w 22"/>
              <a:gd name="T17" fmla="*/ 0 h 12"/>
              <a:gd name="T18" fmla="*/ 16 w 22"/>
              <a:gd name="T19" fmla="*/ 8 h 12"/>
              <a:gd name="T20" fmla="*/ 6 w 22"/>
              <a:gd name="T21" fmla="*/ 8 h 12"/>
              <a:gd name="T22" fmla="*/ 4 w 22"/>
              <a:gd name="T23" fmla="*/ 6 h 12"/>
              <a:gd name="T24" fmla="*/ 6 w 22"/>
              <a:gd name="T25" fmla="*/ 5 h 12"/>
              <a:gd name="T26" fmla="*/ 16 w 22"/>
              <a:gd name="T27" fmla="*/ 5 h 12"/>
              <a:gd name="T28" fmla="*/ 18 w 22"/>
              <a:gd name="T29" fmla="*/ 6 h 12"/>
              <a:gd name="T30" fmla="*/ 16 w 22"/>
              <a:gd name="T3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2">
                <a:moveTo>
                  <a:pt x="16" y="0"/>
                </a:moveTo>
                <a:cubicBezTo>
                  <a:pt x="6" y="0"/>
                  <a:pt x="6" y="0"/>
                  <a:pt x="6" y="0"/>
                </a:cubicBezTo>
                <a:cubicBezTo>
                  <a:pt x="3" y="0"/>
                  <a:pt x="0" y="3"/>
                  <a:pt x="0" y="6"/>
                </a:cubicBezTo>
                <a:cubicBezTo>
                  <a:pt x="0" y="8"/>
                  <a:pt x="0" y="8"/>
                  <a:pt x="0" y="8"/>
                </a:cubicBezTo>
                <a:cubicBezTo>
                  <a:pt x="0" y="11"/>
                  <a:pt x="3" y="12"/>
                  <a:pt x="6" y="12"/>
                </a:cubicBezTo>
                <a:cubicBezTo>
                  <a:pt x="16" y="12"/>
                  <a:pt x="16" y="12"/>
                  <a:pt x="16" y="12"/>
                </a:cubicBezTo>
                <a:cubicBezTo>
                  <a:pt x="19" y="12"/>
                  <a:pt x="22" y="11"/>
                  <a:pt x="22" y="8"/>
                </a:cubicBezTo>
                <a:cubicBezTo>
                  <a:pt x="22" y="6"/>
                  <a:pt x="22" y="6"/>
                  <a:pt x="22" y="6"/>
                </a:cubicBezTo>
                <a:cubicBezTo>
                  <a:pt x="22" y="3"/>
                  <a:pt x="19" y="0"/>
                  <a:pt x="16" y="0"/>
                </a:cubicBezTo>
                <a:close/>
                <a:moveTo>
                  <a:pt x="16" y="8"/>
                </a:moveTo>
                <a:cubicBezTo>
                  <a:pt x="6" y="8"/>
                  <a:pt x="6" y="8"/>
                  <a:pt x="6" y="8"/>
                </a:cubicBezTo>
                <a:cubicBezTo>
                  <a:pt x="5" y="8"/>
                  <a:pt x="4" y="7"/>
                  <a:pt x="4" y="6"/>
                </a:cubicBezTo>
                <a:cubicBezTo>
                  <a:pt x="4" y="5"/>
                  <a:pt x="5" y="5"/>
                  <a:pt x="6" y="5"/>
                </a:cubicBezTo>
                <a:cubicBezTo>
                  <a:pt x="16" y="5"/>
                  <a:pt x="16" y="5"/>
                  <a:pt x="16" y="5"/>
                </a:cubicBezTo>
                <a:cubicBezTo>
                  <a:pt x="17" y="5"/>
                  <a:pt x="18" y="5"/>
                  <a:pt x="18" y="6"/>
                </a:cubicBezTo>
                <a:cubicBezTo>
                  <a:pt x="18" y="7"/>
                  <a:pt x="17" y="8"/>
                  <a:pt x="16" y="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63" name="Freeform 475"/>
          <p:cNvSpPr>
            <a:spLocks noEditPoints="1"/>
          </p:cNvSpPr>
          <p:nvPr/>
        </p:nvSpPr>
        <p:spPr bwMode="auto">
          <a:xfrm>
            <a:off x="9844473" y="5418007"/>
            <a:ext cx="104931" cy="56213"/>
          </a:xfrm>
          <a:custGeom>
            <a:avLst/>
            <a:gdLst>
              <a:gd name="T0" fmla="*/ 16 w 22"/>
              <a:gd name="T1" fmla="*/ 0 h 12"/>
              <a:gd name="T2" fmla="*/ 6 w 22"/>
              <a:gd name="T3" fmla="*/ 0 h 12"/>
              <a:gd name="T4" fmla="*/ 0 w 22"/>
              <a:gd name="T5" fmla="*/ 6 h 12"/>
              <a:gd name="T6" fmla="*/ 0 w 22"/>
              <a:gd name="T7" fmla="*/ 8 h 12"/>
              <a:gd name="T8" fmla="*/ 6 w 22"/>
              <a:gd name="T9" fmla="*/ 12 h 12"/>
              <a:gd name="T10" fmla="*/ 16 w 22"/>
              <a:gd name="T11" fmla="*/ 12 h 12"/>
              <a:gd name="T12" fmla="*/ 22 w 22"/>
              <a:gd name="T13" fmla="*/ 8 h 12"/>
              <a:gd name="T14" fmla="*/ 22 w 22"/>
              <a:gd name="T15" fmla="*/ 6 h 12"/>
              <a:gd name="T16" fmla="*/ 16 w 22"/>
              <a:gd name="T17" fmla="*/ 0 h 12"/>
              <a:gd name="T18" fmla="*/ 16 w 22"/>
              <a:gd name="T19" fmla="*/ 8 h 12"/>
              <a:gd name="T20" fmla="*/ 6 w 22"/>
              <a:gd name="T21" fmla="*/ 8 h 12"/>
              <a:gd name="T22" fmla="*/ 4 w 22"/>
              <a:gd name="T23" fmla="*/ 6 h 12"/>
              <a:gd name="T24" fmla="*/ 6 w 22"/>
              <a:gd name="T25" fmla="*/ 5 h 12"/>
              <a:gd name="T26" fmla="*/ 16 w 22"/>
              <a:gd name="T27" fmla="*/ 5 h 12"/>
              <a:gd name="T28" fmla="*/ 18 w 22"/>
              <a:gd name="T29" fmla="*/ 6 h 12"/>
              <a:gd name="T30" fmla="*/ 16 w 22"/>
              <a:gd name="T3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2">
                <a:moveTo>
                  <a:pt x="16" y="0"/>
                </a:moveTo>
                <a:cubicBezTo>
                  <a:pt x="6" y="0"/>
                  <a:pt x="6" y="0"/>
                  <a:pt x="6" y="0"/>
                </a:cubicBezTo>
                <a:cubicBezTo>
                  <a:pt x="3" y="0"/>
                  <a:pt x="0" y="3"/>
                  <a:pt x="0" y="6"/>
                </a:cubicBezTo>
                <a:cubicBezTo>
                  <a:pt x="0" y="8"/>
                  <a:pt x="0" y="8"/>
                  <a:pt x="0" y="8"/>
                </a:cubicBezTo>
                <a:cubicBezTo>
                  <a:pt x="0" y="11"/>
                  <a:pt x="3" y="12"/>
                  <a:pt x="6" y="12"/>
                </a:cubicBezTo>
                <a:cubicBezTo>
                  <a:pt x="16" y="12"/>
                  <a:pt x="16" y="12"/>
                  <a:pt x="16" y="12"/>
                </a:cubicBezTo>
                <a:cubicBezTo>
                  <a:pt x="19" y="12"/>
                  <a:pt x="22" y="11"/>
                  <a:pt x="22" y="8"/>
                </a:cubicBezTo>
                <a:cubicBezTo>
                  <a:pt x="22" y="6"/>
                  <a:pt x="22" y="6"/>
                  <a:pt x="22" y="6"/>
                </a:cubicBezTo>
                <a:cubicBezTo>
                  <a:pt x="22" y="3"/>
                  <a:pt x="19" y="0"/>
                  <a:pt x="16" y="0"/>
                </a:cubicBezTo>
                <a:close/>
                <a:moveTo>
                  <a:pt x="16" y="8"/>
                </a:moveTo>
                <a:cubicBezTo>
                  <a:pt x="6" y="8"/>
                  <a:pt x="6" y="8"/>
                  <a:pt x="6" y="8"/>
                </a:cubicBezTo>
                <a:cubicBezTo>
                  <a:pt x="5" y="8"/>
                  <a:pt x="4" y="7"/>
                  <a:pt x="4" y="6"/>
                </a:cubicBezTo>
                <a:cubicBezTo>
                  <a:pt x="4" y="5"/>
                  <a:pt x="5" y="5"/>
                  <a:pt x="6" y="5"/>
                </a:cubicBezTo>
                <a:cubicBezTo>
                  <a:pt x="16" y="5"/>
                  <a:pt x="16" y="5"/>
                  <a:pt x="16" y="5"/>
                </a:cubicBezTo>
                <a:cubicBezTo>
                  <a:pt x="17" y="5"/>
                  <a:pt x="18" y="5"/>
                  <a:pt x="18" y="6"/>
                </a:cubicBezTo>
                <a:cubicBezTo>
                  <a:pt x="18" y="7"/>
                  <a:pt x="17" y="8"/>
                  <a:pt x="16" y="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64" name="Freeform 476"/>
          <p:cNvSpPr>
            <a:spLocks/>
          </p:cNvSpPr>
          <p:nvPr/>
        </p:nvSpPr>
        <p:spPr bwMode="auto">
          <a:xfrm>
            <a:off x="9612125" y="5337436"/>
            <a:ext cx="127416" cy="74951"/>
          </a:xfrm>
          <a:custGeom>
            <a:avLst/>
            <a:gdLst>
              <a:gd name="T0" fmla="*/ 8 w 68"/>
              <a:gd name="T1" fmla="*/ 0 h 40"/>
              <a:gd name="T2" fmla="*/ 0 w 68"/>
              <a:gd name="T3" fmla="*/ 0 h 40"/>
              <a:gd name="T4" fmla="*/ 0 w 68"/>
              <a:gd name="T5" fmla="*/ 10 h 40"/>
              <a:gd name="T6" fmla="*/ 0 w 68"/>
              <a:gd name="T7" fmla="*/ 40 h 40"/>
              <a:gd name="T8" fmla="*/ 8 w 68"/>
              <a:gd name="T9" fmla="*/ 40 h 40"/>
              <a:gd name="T10" fmla="*/ 8 w 68"/>
              <a:gd name="T11" fmla="*/ 10 h 40"/>
              <a:gd name="T12" fmla="*/ 68 w 68"/>
              <a:gd name="T13" fmla="*/ 10 h 40"/>
              <a:gd name="T14" fmla="*/ 68 w 68"/>
              <a:gd name="T15" fmla="*/ 0 h 40"/>
              <a:gd name="T16" fmla="*/ 8 w 68"/>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40">
                <a:moveTo>
                  <a:pt x="8" y="0"/>
                </a:moveTo>
                <a:lnTo>
                  <a:pt x="0" y="0"/>
                </a:lnTo>
                <a:lnTo>
                  <a:pt x="0" y="10"/>
                </a:lnTo>
                <a:lnTo>
                  <a:pt x="0" y="40"/>
                </a:lnTo>
                <a:lnTo>
                  <a:pt x="8" y="40"/>
                </a:lnTo>
                <a:lnTo>
                  <a:pt x="8" y="10"/>
                </a:lnTo>
                <a:lnTo>
                  <a:pt x="68" y="10"/>
                </a:lnTo>
                <a:lnTo>
                  <a:pt x="68" y="0"/>
                </a:lnTo>
                <a:lnTo>
                  <a:pt x="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65" name="Freeform 477"/>
          <p:cNvSpPr>
            <a:spLocks/>
          </p:cNvSpPr>
          <p:nvPr/>
        </p:nvSpPr>
        <p:spPr bwMode="auto">
          <a:xfrm>
            <a:off x="9782639" y="5337436"/>
            <a:ext cx="123669" cy="74951"/>
          </a:xfrm>
          <a:custGeom>
            <a:avLst/>
            <a:gdLst>
              <a:gd name="T0" fmla="*/ 56 w 66"/>
              <a:gd name="T1" fmla="*/ 0 h 40"/>
              <a:gd name="T2" fmla="*/ 0 w 66"/>
              <a:gd name="T3" fmla="*/ 0 h 40"/>
              <a:gd name="T4" fmla="*/ 0 w 66"/>
              <a:gd name="T5" fmla="*/ 10 h 40"/>
              <a:gd name="T6" fmla="*/ 56 w 66"/>
              <a:gd name="T7" fmla="*/ 10 h 40"/>
              <a:gd name="T8" fmla="*/ 56 w 66"/>
              <a:gd name="T9" fmla="*/ 40 h 40"/>
              <a:gd name="T10" fmla="*/ 66 w 66"/>
              <a:gd name="T11" fmla="*/ 40 h 40"/>
              <a:gd name="T12" fmla="*/ 66 w 66"/>
              <a:gd name="T13" fmla="*/ 10 h 40"/>
              <a:gd name="T14" fmla="*/ 66 w 66"/>
              <a:gd name="T15" fmla="*/ 0 h 40"/>
              <a:gd name="T16" fmla="*/ 56 w 66"/>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40">
                <a:moveTo>
                  <a:pt x="56" y="0"/>
                </a:moveTo>
                <a:lnTo>
                  <a:pt x="0" y="0"/>
                </a:lnTo>
                <a:lnTo>
                  <a:pt x="0" y="10"/>
                </a:lnTo>
                <a:lnTo>
                  <a:pt x="56" y="10"/>
                </a:lnTo>
                <a:lnTo>
                  <a:pt x="56" y="40"/>
                </a:lnTo>
                <a:lnTo>
                  <a:pt x="66" y="40"/>
                </a:lnTo>
                <a:lnTo>
                  <a:pt x="66" y="10"/>
                </a:lnTo>
                <a:lnTo>
                  <a:pt x="66" y="0"/>
                </a:lnTo>
                <a:lnTo>
                  <a:pt x="5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66" name="Freeform 478"/>
          <p:cNvSpPr>
            <a:spLocks/>
          </p:cNvSpPr>
          <p:nvPr/>
        </p:nvSpPr>
        <p:spPr bwMode="auto">
          <a:xfrm>
            <a:off x="9754532" y="5328066"/>
            <a:ext cx="14990" cy="65581"/>
          </a:xfrm>
          <a:custGeom>
            <a:avLst/>
            <a:gdLst>
              <a:gd name="T0" fmla="*/ 0 w 8"/>
              <a:gd name="T1" fmla="*/ 0 h 35"/>
              <a:gd name="T2" fmla="*/ 0 w 8"/>
              <a:gd name="T3" fmla="*/ 5 h 35"/>
              <a:gd name="T4" fmla="*/ 0 w 8"/>
              <a:gd name="T5" fmla="*/ 15 h 35"/>
              <a:gd name="T6" fmla="*/ 0 w 8"/>
              <a:gd name="T7" fmla="*/ 35 h 35"/>
              <a:gd name="T8" fmla="*/ 8 w 8"/>
              <a:gd name="T9" fmla="*/ 35 h 35"/>
              <a:gd name="T10" fmla="*/ 8 w 8"/>
              <a:gd name="T11" fmla="*/ 15 h 35"/>
              <a:gd name="T12" fmla="*/ 8 w 8"/>
              <a:gd name="T13" fmla="*/ 5 h 35"/>
              <a:gd name="T14" fmla="*/ 8 w 8"/>
              <a:gd name="T15" fmla="*/ 0 h 35"/>
              <a:gd name="T16" fmla="*/ 0 w 8"/>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5">
                <a:moveTo>
                  <a:pt x="0" y="0"/>
                </a:moveTo>
                <a:lnTo>
                  <a:pt x="0" y="5"/>
                </a:lnTo>
                <a:lnTo>
                  <a:pt x="0" y="15"/>
                </a:lnTo>
                <a:lnTo>
                  <a:pt x="0" y="35"/>
                </a:lnTo>
                <a:lnTo>
                  <a:pt x="8" y="35"/>
                </a:lnTo>
                <a:lnTo>
                  <a:pt x="8" y="15"/>
                </a:lnTo>
                <a:lnTo>
                  <a:pt x="8" y="5"/>
                </a:lnTo>
                <a:lnTo>
                  <a:pt x="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67" name="Freeform 479"/>
          <p:cNvSpPr>
            <a:spLocks noEditPoints="1"/>
          </p:cNvSpPr>
          <p:nvPr/>
        </p:nvSpPr>
        <p:spPr bwMode="auto">
          <a:xfrm>
            <a:off x="9085596" y="5146311"/>
            <a:ext cx="161144" cy="104931"/>
          </a:xfrm>
          <a:custGeom>
            <a:avLst/>
            <a:gdLst>
              <a:gd name="T0" fmla="*/ 25 w 34"/>
              <a:gd name="T1" fmla="*/ 0 h 22"/>
              <a:gd name="T2" fmla="*/ 9 w 34"/>
              <a:gd name="T3" fmla="*/ 0 h 22"/>
              <a:gd name="T4" fmla="*/ 0 w 34"/>
              <a:gd name="T5" fmla="*/ 10 h 22"/>
              <a:gd name="T6" fmla="*/ 0 w 34"/>
              <a:gd name="T7" fmla="*/ 13 h 22"/>
              <a:gd name="T8" fmla="*/ 9 w 34"/>
              <a:gd name="T9" fmla="*/ 22 h 22"/>
              <a:gd name="T10" fmla="*/ 25 w 34"/>
              <a:gd name="T11" fmla="*/ 22 h 22"/>
              <a:gd name="T12" fmla="*/ 34 w 34"/>
              <a:gd name="T13" fmla="*/ 13 h 22"/>
              <a:gd name="T14" fmla="*/ 34 w 34"/>
              <a:gd name="T15" fmla="*/ 10 h 22"/>
              <a:gd name="T16" fmla="*/ 25 w 34"/>
              <a:gd name="T17" fmla="*/ 0 h 22"/>
              <a:gd name="T18" fmla="*/ 25 w 34"/>
              <a:gd name="T19" fmla="*/ 18 h 22"/>
              <a:gd name="T20" fmla="*/ 8 w 34"/>
              <a:gd name="T21" fmla="*/ 18 h 22"/>
              <a:gd name="T22" fmla="*/ 6 w 34"/>
              <a:gd name="T23" fmla="*/ 15 h 22"/>
              <a:gd name="T24" fmla="*/ 8 w 34"/>
              <a:gd name="T25" fmla="*/ 13 h 22"/>
              <a:gd name="T26" fmla="*/ 25 w 34"/>
              <a:gd name="T27" fmla="*/ 13 h 22"/>
              <a:gd name="T28" fmla="*/ 28 w 34"/>
              <a:gd name="T29" fmla="*/ 15 h 22"/>
              <a:gd name="T30" fmla="*/ 25 w 34"/>
              <a:gd name="T31" fmla="*/ 18 h 22"/>
              <a:gd name="T32" fmla="*/ 25 w 34"/>
              <a:gd name="T33" fmla="*/ 10 h 22"/>
              <a:gd name="T34" fmla="*/ 8 w 34"/>
              <a:gd name="T35" fmla="*/ 10 h 22"/>
              <a:gd name="T36" fmla="*/ 6 w 34"/>
              <a:gd name="T37" fmla="*/ 8 h 22"/>
              <a:gd name="T38" fmla="*/ 8 w 34"/>
              <a:gd name="T39" fmla="*/ 5 h 22"/>
              <a:gd name="T40" fmla="*/ 25 w 34"/>
              <a:gd name="T41" fmla="*/ 5 h 22"/>
              <a:gd name="T42" fmla="*/ 28 w 34"/>
              <a:gd name="T43" fmla="*/ 8 h 22"/>
              <a:gd name="T44" fmla="*/ 25 w 34"/>
              <a:gd name="T4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22">
                <a:moveTo>
                  <a:pt x="25" y="0"/>
                </a:moveTo>
                <a:cubicBezTo>
                  <a:pt x="9" y="0"/>
                  <a:pt x="9" y="0"/>
                  <a:pt x="9" y="0"/>
                </a:cubicBezTo>
                <a:cubicBezTo>
                  <a:pt x="4" y="0"/>
                  <a:pt x="0" y="4"/>
                  <a:pt x="0" y="10"/>
                </a:cubicBezTo>
                <a:cubicBezTo>
                  <a:pt x="0" y="13"/>
                  <a:pt x="0" y="13"/>
                  <a:pt x="0" y="13"/>
                </a:cubicBezTo>
                <a:cubicBezTo>
                  <a:pt x="0" y="18"/>
                  <a:pt x="4" y="22"/>
                  <a:pt x="9" y="22"/>
                </a:cubicBezTo>
                <a:cubicBezTo>
                  <a:pt x="25" y="22"/>
                  <a:pt x="25" y="22"/>
                  <a:pt x="25" y="22"/>
                </a:cubicBezTo>
                <a:cubicBezTo>
                  <a:pt x="30" y="22"/>
                  <a:pt x="34" y="18"/>
                  <a:pt x="34" y="13"/>
                </a:cubicBezTo>
                <a:cubicBezTo>
                  <a:pt x="34" y="10"/>
                  <a:pt x="34" y="10"/>
                  <a:pt x="34" y="10"/>
                </a:cubicBezTo>
                <a:cubicBezTo>
                  <a:pt x="34" y="4"/>
                  <a:pt x="30" y="0"/>
                  <a:pt x="25" y="0"/>
                </a:cubicBezTo>
                <a:close/>
                <a:moveTo>
                  <a:pt x="25" y="18"/>
                </a:moveTo>
                <a:cubicBezTo>
                  <a:pt x="8" y="18"/>
                  <a:pt x="8" y="18"/>
                  <a:pt x="8" y="18"/>
                </a:cubicBezTo>
                <a:cubicBezTo>
                  <a:pt x="7" y="18"/>
                  <a:pt x="6" y="17"/>
                  <a:pt x="6" y="15"/>
                </a:cubicBezTo>
                <a:cubicBezTo>
                  <a:pt x="6" y="14"/>
                  <a:pt x="7" y="13"/>
                  <a:pt x="8" y="13"/>
                </a:cubicBezTo>
                <a:cubicBezTo>
                  <a:pt x="25" y="13"/>
                  <a:pt x="25" y="13"/>
                  <a:pt x="25" y="13"/>
                </a:cubicBezTo>
                <a:cubicBezTo>
                  <a:pt x="27" y="13"/>
                  <a:pt x="28" y="14"/>
                  <a:pt x="28" y="15"/>
                </a:cubicBezTo>
                <a:cubicBezTo>
                  <a:pt x="28" y="17"/>
                  <a:pt x="27" y="18"/>
                  <a:pt x="25" y="18"/>
                </a:cubicBezTo>
                <a:close/>
                <a:moveTo>
                  <a:pt x="25" y="10"/>
                </a:moveTo>
                <a:cubicBezTo>
                  <a:pt x="8" y="10"/>
                  <a:pt x="8" y="10"/>
                  <a:pt x="8" y="10"/>
                </a:cubicBezTo>
                <a:cubicBezTo>
                  <a:pt x="7" y="10"/>
                  <a:pt x="6" y="9"/>
                  <a:pt x="6" y="8"/>
                </a:cubicBezTo>
                <a:cubicBezTo>
                  <a:pt x="6" y="6"/>
                  <a:pt x="7" y="5"/>
                  <a:pt x="8" y="5"/>
                </a:cubicBezTo>
                <a:cubicBezTo>
                  <a:pt x="25" y="5"/>
                  <a:pt x="25" y="5"/>
                  <a:pt x="25" y="5"/>
                </a:cubicBezTo>
                <a:cubicBezTo>
                  <a:pt x="27" y="5"/>
                  <a:pt x="28" y="6"/>
                  <a:pt x="28" y="8"/>
                </a:cubicBezTo>
                <a:cubicBezTo>
                  <a:pt x="28" y="9"/>
                  <a:pt x="27" y="10"/>
                  <a:pt x="25" y="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68" name="Freeform 480"/>
          <p:cNvSpPr>
            <a:spLocks noEditPoints="1"/>
          </p:cNvSpPr>
          <p:nvPr/>
        </p:nvSpPr>
        <p:spPr bwMode="auto">
          <a:xfrm>
            <a:off x="9259856" y="5468600"/>
            <a:ext cx="104931" cy="58086"/>
          </a:xfrm>
          <a:custGeom>
            <a:avLst/>
            <a:gdLst>
              <a:gd name="T0" fmla="*/ 16 w 22"/>
              <a:gd name="T1" fmla="*/ 0 h 12"/>
              <a:gd name="T2" fmla="*/ 6 w 22"/>
              <a:gd name="T3" fmla="*/ 0 h 12"/>
              <a:gd name="T4" fmla="*/ 0 w 22"/>
              <a:gd name="T5" fmla="*/ 6 h 12"/>
              <a:gd name="T6" fmla="*/ 0 w 22"/>
              <a:gd name="T7" fmla="*/ 9 h 12"/>
              <a:gd name="T8" fmla="*/ 6 w 22"/>
              <a:gd name="T9" fmla="*/ 12 h 12"/>
              <a:gd name="T10" fmla="*/ 16 w 22"/>
              <a:gd name="T11" fmla="*/ 12 h 12"/>
              <a:gd name="T12" fmla="*/ 22 w 22"/>
              <a:gd name="T13" fmla="*/ 9 h 12"/>
              <a:gd name="T14" fmla="*/ 22 w 22"/>
              <a:gd name="T15" fmla="*/ 6 h 12"/>
              <a:gd name="T16" fmla="*/ 16 w 22"/>
              <a:gd name="T17" fmla="*/ 0 h 12"/>
              <a:gd name="T18" fmla="*/ 16 w 22"/>
              <a:gd name="T19" fmla="*/ 9 h 12"/>
              <a:gd name="T20" fmla="*/ 6 w 22"/>
              <a:gd name="T21" fmla="*/ 9 h 12"/>
              <a:gd name="T22" fmla="*/ 4 w 22"/>
              <a:gd name="T23" fmla="*/ 7 h 12"/>
              <a:gd name="T24" fmla="*/ 6 w 22"/>
              <a:gd name="T25" fmla="*/ 5 h 12"/>
              <a:gd name="T26" fmla="*/ 16 w 22"/>
              <a:gd name="T27" fmla="*/ 5 h 12"/>
              <a:gd name="T28" fmla="*/ 18 w 22"/>
              <a:gd name="T29" fmla="*/ 7 h 12"/>
              <a:gd name="T30" fmla="*/ 16 w 22"/>
              <a:gd name="T3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2">
                <a:moveTo>
                  <a:pt x="16" y="0"/>
                </a:moveTo>
                <a:cubicBezTo>
                  <a:pt x="6" y="0"/>
                  <a:pt x="6" y="0"/>
                  <a:pt x="6" y="0"/>
                </a:cubicBezTo>
                <a:cubicBezTo>
                  <a:pt x="3" y="0"/>
                  <a:pt x="0" y="3"/>
                  <a:pt x="0" y="6"/>
                </a:cubicBezTo>
                <a:cubicBezTo>
                  <a:pt x="0" y="9"/>
                  <a:pt x="0" y="9"/>
                  <a:pt x="0" y="9"/>
                </a:cubicBezTo>
                <a:cubicBezTo>
                  <a:pt x="0" y="12"/>
                  <a:pt x="3" y="12"/>
                  <a:pt x="6" y="12"/>
                </a:cubicBezTo>
                <a:cubicBezTo>
                  <a:pt x="16" y="12"/>
                  <a:pt x="16" y="12"/>
                  <a:pt x="16" y="12"/>
                </a:cubicBezTo>
                <a:cubicBezTo>
                  <a:pt x="19" y="12"/>
                  <a:pt x="22" y="12"/>
                  <a:pt x="22" y="9"/>
                </a:cubicBezTo>
                <a:cubicBezTo>
                  <a:pt x="22" y="6"/>
                  <a:pt x="22" y="6"/>
                  <a:pt x="22" y="6"/>
                </a:cubicBezTo>
                <a:cubicBezTo>
                  <a:pt x="22" y="3"/>
                  <a:pt x="19" y="0"/>
                  <a:pt x="16" y="0"/>
                </a:cubicBezTo>
                <a:close/>
                <a:moveTo>
                  <a:pt x="16" y="9"/>
                </a:moveTo>
                <a:cubicBezTo>
                  <a:pt x="6" y="9"/>
                  <a:pt x="6" y="9"/>
                  <a:pt x="6" y="9"/>
                </a:cubicBezTo>
                <a:cubicBezTo>
                  <a:pt x="5" y="9"/>
                  <a:pt x="4" y="8"/>
                  <a:pt x="4" y="7"/>
                </a:cubicBezTo>
                <a:cubicBezTo>
                  <a:pt x="4" y="6"/>
                  <a:pt x="5" y="5"/>
                  <a:pt x="6" y="5"/>
                </a:cubicBezTo>
                <a:cubicBezTo>
                  <a:pt x="16" y="5"/>
                  <a:pt x="16" y="5"/>
                  <a:pt x="16" y="5"/>
                </a:cubicBezTo>
                <a:cubicBezTo>
                  <a:pt x="17" y="5"/>
                  <a:pt x="18" y="6"/>
                  <a:pt x="18" y="7"/>
                </a:cubicBezTo>
                <a:cubicBezTo>
                  <a:pt x="18" y="8"/>
                  <a:pt x="17" y="9"/>
                  <a:pt x="16" y="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69" name="Freeform 481"/>
          <p:cNvSpPr>
            <a:spLocks noEditPoints="1"/>
          </p:cNvSpPr>
          <p:nvPr/>
        </p:nvSpPr>
        <p:spPr bwMode="auto">
          <a:xfrm>
            <a:off x="9259856" y="5399270"/>
            <a:ext cx="104931" cy="56213"/>
          </a:xfrm>
          <a:custGeom>
            <a:avLst/>
            <a:gdLst>
              <a:gd name="T0" fmla="*/ 16 w 22"/>
              <a:gd name="T1" fmla="*/ 0 h 12"/>
              <a:gd name="T2" fmla="*/ 6 w 22"/>
              <a:gd name="T3" fmla="*/ 0 h 12"/>
              <a:gd name="T4" fmla="*/ 0 w 22"/>
              <a:gd name="T5" fmla="*/ 6 h 12"/>
              <a:gd name="T6" fmla="*/ 0 w 22"/>
              <a:gd name="T7" fmla="*/ 8 h 12"/>
              <a:gd name="T8" fmla="*/ 6 w 22"/>
              <a:gd name="T9" fmla="*/ 12 h 12"/>
              <a:gd name="T10" fmla="*/ 16 w 22"/>
              <a:gd name="T11" fmla="*/ 12 h 12"/>
              <a:gd name="T12" fmla="*/ 22 w 22"/>
              <a:gd name="T13" fmla="*/ 8 h 12"/>
              <a:gd name="T14" fmla="*/ 22 w 22"/>
              <a:gd name="T15" fmla="*/ 6 h 12"/>
              <a:gd name="T16" fmla="*/ 16 w 22"/>
              <a:gd name="T17" fmla="*/ 0 h 12"/>
              <a:gd name="T18" fmla="*/ 16 w 22"/>
              <a:gd name="T19" fmla="*/ 8 h 12"/>
              <a:gd name="T20" fmla="*/ 6 w 22"/>
              <a:gd name="T21" fmla="*/ 8 h 12"/>
              <a:gd name="T22" fmla="*/ 4 w 22"/>
              <a:gd name="T23" fmla="*/ 7 h 12"/>
              <a:gd name="T24" fmla="*/ 6 w 22"/>
              <a:gd name="T25" fmla="*/ 5 h 12"/>
              <a:gd name="T26" fmla="*/ 16 w 22"/>
              <a:gd name="T27" fmla="*/ 5 h 12"/>
              <a:gd name="T28" fmla="*/ 18 w 22"/>
              <a:gd name="T29" fmla="*/ 7 h 12"/>
              <a:gd name="T30" fmla="*/ 16 w 22"/>
              <a:gd name="T3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2">
                <a:moveTo>
                  <a:pt x="16" y="0"/>
                </a:moveTo>
                <a:cubicBezTo>
                  <a:pt x="6" y="0"/>
                  <a:pt x="6" y="0"/>
                  <a:pt x="6" y="0"/>
                </a:cubicBezTo>
                <a:cubicBezTo>
                  <a:pt x="3" y="0"/>
                  <a:pt x="0" y="3"/>
                  <a:pt x="0" y="6"/>
                </a:cubicBezTo>
                <a:cubicBezTo>
                  <a:pt x="0" y="8"/>
                  <a:pt x="0" y="8"/>
                  <a:pt x="0" y="8"/>
                </a:cubicBezTo>
                <a:cubicBezTo>
                  <a:pt x="0" y="12"/>
                  <a:pt x="3" y="12"/>
                  <a:pt x="6" y="12"/>
                </a:cubicBezTo>
                <a:cubicBezTo>
                  <a:pt x="16" y="12"/>
                  <a:pt x="16" y="12"/>
                  <a:pt x="16" y="12"/>
                </a:cubicBezTo>
                <a:cubicBezTo>
                  <a:pt x="19" y="12"/>
                  <a:pt x="22" y="12"/>
                  <a:pt x="22" y="8"/>
                </a:cubicBezTo>
                <a:cubicBezTo>
                  <a:pt x="22" y="6"/>
                  <a:pt x="22" y="6"/>
                  <a:pt x="22" y="6"/>
                </a:cubicBezTo>
                <a:cubicBezTo>
                  <a:pt x="22" y="3"/>
                  <a:pt x="19" y="0"/>
                  <a:pt x="16" y="0"/>
                </a:cubicBezTo>
                <a:close/>
                <a:moveTo>
                  <a:pt x="16" y="8"/>
                </a:moveTo>
                <a:cubicBezTo>
                  <a:pt x="6" y="8"/>
                  <a:pt x="6" y="8"/>
                  <a:pt x="6" y="8"/>
                </a:cubicBezTo>
                <a:cubicBezTo>
                  <a:pt x="5" y="8"/>
                  <a:pt x="4" y="8"/>
                  <a:pt x="4" y="7"/>
                </a:cubicBezTo>
                <a:cubicBezTo>
                  <a:pt x="4" y="6"/>
                  <a:pt x="5" y="5"/>
                  <a:pt x="6" y="5"/>
                </a:cubicBezTo>
                <a:cubicBezTo>
                  <a:pt x="16" y="5"/>
                  <a:pt x="16" y="5"/>
                  <a:pt x="16" y="5"/>
                </a:cubicBezTo>
                <a:cubicBezTo>
                  <a:pt x="17" y="5"/>
                  <a:pt x="18" y="6"/>
                  <a:pt x="18" y="7"/>
                </a:cubicBezTo>
                <a:cubicBezTo>
                  <a:pt x="18" y="8"/>
                  <a:pt x="17" y="8"/>
                  <a:pt x="16" y="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70" name="Freeform 482"/>
          <p:cNvSpPr>
            <a:spLocks noEditPoints="1"/>
          </p:cNvSpPr>
          <p:nvPr/>
        </p:nvSpPr>
        <p:spPr bwMode="auto">
          <a:xfrm>
            <a:off x="9259856" y="5328066"/>
            <a:ext cx="104931" cy="56213"/>
          </a:xfrm>
          <a:custGeom>
            <a:avLst/>
            <a:gdLst>
              <a:gd name="T0" fmla="*/ 16 w 22"/>
              <a:gd name="T1" fmla="*/ 0 h 12"/>
              <a:gd name="T2" fmla="*/ 6 w 22"/>
              <a:gd name="T3" fmla="*/ 0 h 12"/>
              <a:gd name="T4" fmla="*/ 0 w 22"/>
              <a:gd name="T5" fmla="*/ 5 h 12"/>
              <a:gd name="T6" fmla="*/ 0 w 22"/>
              <a:gd name="T7" fmla="*/ 8 h 12"/>
              <a:gd name="T8" fmla="*/ 6 w 22"/>
              <a:gd name="T9" fmla="*/ 12 h 12"/>
              <a:gd name="T10" fmla="*/ 16 w 22"/>
              <a:gd name="T11" fmla="*/ 12 h 12"/>
              <a:gd name="T12" fmla="*/ 22 w 22"/>
              <a:gd name="T13" fmla="*/ 8 h 12"/>
              <a:gd name="T14" fmla="*/ 22 w 22"/>
              <a:gd name="T15" fmla="*/ 5 h 12"/>
              <a:gd name="T16" fmla="*/ 16 w 22"/>
              <a:gd name="T17" fmla="*/ 0 h 12"/>
              <a:gd name="T18" fmla="*/ 16 w 22"/>
              <a:gd name="T19" fmla="*/ 8 h 12"/>
              <a:gd name="T20" fmla="*/ 6 w 22"/>
              <a:gd name="T21" fmla="*/ 8 h 12"/>
              <a:gd name="T22" fmla="*/ 4 w 22"/>
              <a:gd name="T23" fmla="*/ 6 h 12"/>
              <a:gd name="T24" fmla="*/ 6 w 22"/>
              <a:gd name="T25" fmla="*/ 4 h 12"/>
              <a:gd name="T26" fmla="*/ 16 w 22"/>
              <a:gd name="T27" fmla="*/ 4 h 12"/>
              <a:gd name="T28" fmla="*/ 18 w 22"/>
              <a:gd name="T29" fmla="*/ 6 h 12"/>
              <a:gd name="T30" fmla="*/ 16 w 22"/>
              <a:gd name="T3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2">
                <a:moveTo>
                  <a:pt x="16" y="0"/>
                </a:moveTo>
                <a:cubicBezTo>
                  <a:pt x="6" y="0"/>
                  <a:pt x="6" y="0"/>
                  <a:pt x="6" y="0"/>
                </a:cubicBezTo>
                <a:cubicBezTo>
                  <a:pt x="3" y="0"/>
                  <a:pt x="0" y="2"/>
                  <a:pt x="0" y="5"/>
                </a:cubicBezTo>
                <a:cubicBezTo>
                  <a:pt x="0" y="8"/>
                  <a:pt x="0" y="8"/>
                  <a:pt x="0" y="8"/>
                </a:cubicBezTo>
                <a:cubicBezTo>
                  <a:pt x="0" y="11"/>
                  <a:pt x="3" y="12"/>
                  <a:pt x="6" y="12"/>
                </a:cubicBezTo>
                <a:cubicBezTo>
                  <a:pt x="16" y="12"/>
                  <a:pt x="16" y="12"/>
                  <a:pt x="16" y="12"/>
                </a:cubicBezTo>
                <a:cubicBezTo>
                  <a:pt x="19" y="12"/>
                  <a:pt x="22" y="11"/>
                  <a:pt x="22" y="8"/>
                </a:cubicBezTo>
                <a:cubicBezTo>
                  <a:pt x="22" y="5"/>
                  <a:pt x="22" y="5"/>
                  <a:pt x="22" y="5"/>
                </a:cubicBezTo>
                <a:cubicBezTo>
                  <a:pt x="22" y="2"/>
                  <a:pt x="19" y="0"/>
                  <a:pt x="16" y="0"/>
                </a:cubicBezTo>
                <a:close/>
                <a:moveTo>
                  <a:pt x="16" y="8"/>
                </a:moveTo>
                <a:cubicBezTo>
                  <a:pt x="6" y="8"/>
                  <a:pt x="6" y="8"/>
                  <a:pt x="6" y="8"/>
                </a:cubicBezTo>
                <a:cubicBezTo>
                  <a:pt x="5" y="8"/>
                  <a:pt x="4" y="7"/>
                  <a:pt x="4" y="6"/>
                </a:cubicBezTo>
                <a:cubicBezTo>
                  <a:pt x="4" y="5"/>
                  <a:pt x="5" y="4"/>
                  <a:pt x="6" y="4"/>
                </a:cubicBezTo>
                <a:cubicBezTo>
                  <a:pt x="16" y="4"/>
                  <a:pt x="16" y="4"/>
                  <a:pt x="16" y="4"/>
                </a:cubicBezTo>
                <a:cubicBezTo>
                  <a:pt x="17" y="4"/>
                  <a:pt x="18" y="5"/>
                  <a:pt x="18" y="6"/>
                </a:cubicBezTo>
                <a:cubicBezTo>
                  <a:pt x="18" y="7"/>
                  <a:pt x="17" y="8"/>
                  <a:pt x="16" y="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71" name="Freeform 483"/>
          <p:cNvSpPr>
            <a:spLocks/>
          </p:cNvSpPr>
          <p:nvPr/>
        </p:nvSpPr>
        <p:spPr bwMode="auto">
          <a:xfrm>
            <a:off x="9151177" y="5266232"/>
            <a:ext cx="99310" cy="245463"/>
          </a:xfrm>
          <a:custGeom>
            <a:avLst/>
            <a:gdLst>
              <a:gd name="T0" fmla="*/ 53 w 53"/>
              <a:gd name="T1" fmla="*/ 53 h 131"/>
              <a:gd name="T2" fmla="*/ 53 w 53"/>
              <a:gd name="T3" fmla="*/ 45 h 131"/>
              <a:gd name="T4" fmla="*/ 15 w 53"/>
              <a:gd name="T5" fmla="*/ 45 h 131"/>
              <a:gd name="T6" fmla="*/ 15 w 53"/>
              <a:gd name="T7" fmla="*/ 0 h 131"/>
              <a:gd name="T8" fmla="*/ 0 w 53"/>
              <a:gd name="T9" fmla="*/ 0 h 131"/>
              <a:gd name="T10" fmla="*/ 0 w 53"/>
              <a:gd name="T11" fmla="*/ 131 h 131"/>
              <a:gd name="T12" fmla="*/ 13 w 53"/>
              <a:gd name="T13" fmla="*/ 131 h 131"/>
              <a:gd name="T14" fmla="*/ 13 w 53"/>
              <a:gd name="T15" fmla="*/ 131 h 131"/>
              <a:gd name="T16" fmla="*/ 53 w 53"/>
              <a:gd name="T17" fmla="*/ 131 h 131"/>
              <a:gd name="T18" fmla="*/ 53 w 53"/>
              <a:gd name="T19" fmla="*/ 121 h 131"/>
              <a:gd name="T20" fmla="*/ 15 w 53"/>
              <a:gd name="T21" fmla="*/ 121 h 131"/>
              <a:gd name="T22" fmla="*/ 15 w 53"/>
              <a:gd name="T23" fmla="*/ 93 h 131"/>
              <a:gd name="T24" fmla="*/ 53 w 53"/>
              <a:gd name="T25" fmla="*/ 93 h 131"/>
              <a:gd name="T26" fmla="*/ 53 w 53"/>
              <a:gd name="T27" fmla="*/ 83 h 131"/>
              <a:gd name="T28" fmla="*/ 15 w 53"/>
              <a:gd name="T29" fmla="*/ 83 h 131"/>
              <a:gd name="T30" fmla="*/ 15 w 53"/>
              <a:gd name="T31" fmla="*/ 53 h 131"/>
              <a:gd name="T32" fmla="*/ 53 w 53"/>
              <a:gd name="T33" fmla="*/ 5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31">
                <a:moveTo>
                  <a:pt x="53" y="53"/>
                </a:moveTo>
                <a:lnTo>
                  <a:pt x="53" y="45"/>
                </a:lnTo>
                <a:lnTo>
                  <a:pt x="15" y="45"/>
                </a:lnTo>
                <a:lnTo>
                  <a:pt x="15" y="0"/>
                </a:lnTo>
                <a:lnTo>
                  <a:pt x="0" y="0"/>
                </a:lnTo>
                <a:lnTo>
                  <a:pt x="0" y="131"/>
                </a:lnTo>
                <a:lnTo>
                  <a:pt x="13" y="131"/>
                </a:lnTo>
                <a:lnTo>
                  <a:pt x="13" y="131"/>
                </a:lnTo>
                <a:lnTo>
                  <a:pt x="53" y="131"/>
                </a:lnTo>
                <a:lnTo>
                  <a:pt x="53" y="121"/>
                </a:lnTo>
                <a:lnTo>
                  <a:pt x="15" y="121"/>
                </a:lnTo>
                <a:lnTo>
                  <a:pt x="15" y="93"/>
                </a:lnTo>
                <a:lnTo>
                  <a:pt x="53" y="93"/>
                </a:lnTo>
                <a:lnTo>
                  <a:pt x="53" y="83"/>
                </a:lnTo>
                <a:lnTo>
                  <a:pt x="15" y="83"/>
                </a:lnTo>
                <a:lnTo>
                  <a:pt x="15" y="53"/>
                </a:lnTo>
                <a:lnTo>
                  <a:pt x="53" y="5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72" name="Freeform 484"/>
          <p:cNvSpPr>
            <a:spLocks noEditPoints="1"/>
          </p:cNvSpPr>
          <p:nvPr/>
        </p:nvSpPr>
        <p:spPr bwMode="auto">
          <a:xfrm>
            <a:off x="8068138" y="5114456"/>
            <a:ext cx="237969" cy="449705"/>
          </a:xfrm>
          <a:custGeom>
            <a:avLst/>
            <a:gdLst>
              <a:gd name="T0" fmla="*/ 18 w 50"/>
              <a:gd name="T1" fmla="*/ 31 h 95"/>
              <a:gd name="T2" fmla="*/ 13 w 50"/>
              <a:gd name="T3" fmla="*/ 37 h 95"/>
              <a:gd name="T4" fmla="*/ 13 w 50"/>
              <a:gd name="T5" fmla="*/ 61 h 95"/>
              <a:gd name="T6" fmla="*/ 18 w 50"/>
              <a:gd name="T7" fmla="*/ 67 h 95"/>
              <a:gd name="T8" fmla="*/ 22 w 50"/>
              <a:gd name="T9" fmla="*/ 61 h 95"/>
              <a:gd name="T10" fmla="*/ 22 w 50"/>
              <a:gd name="T11" fmla="*/ 43 h 95"/>
              <a:gd name="T12" fmla="*/ 21 w 50"/>
              <a:gd name="T13" fmla="*/ 32 h 95"/>
              <a:gd name="T14" fmla="*/ 6 w 50"/>
              <a:gd name="T15" fmla="*/ 38 h 95"/>
              <a:gd name="T16" fmla="*/ 2 w 50"/>
              <a:gd name="T17" fmla="*/ 45 h 95"/>
              <a:gd name="T18" fmla="*/ 6 w 50"/>
              <a:gd name="T19" fmla="*/ 63 h 95"/>
              <a:gd name="T20" fmla="*/ 11 w 50"/>
              <a:gd name="T21" fmla="*/ 43 h 95"/>
              <a:gd name="T22" fmla="*/ 6 w 50"/>
              <a:gd name="T23" fmla="*/ 38 h 95"/>
              <a:gd name="T24" fmla="*/ 35 w 50"/>
              <a:gd name="T25" fmla="*/ 5 h 95"/>
              <a:gd name="T26" fmla="*/ 36 w 50"/>
              <a:gd name="T27" fmla="*/ 37 h 95"/>
              <a:gd name="T28" fmla="*/ 36 w 50"/>
              <a:gd name="T29" fmla="*/ 62 h 95"/>
              <a:gd name="T30" fmla="*/ 29 w 50"/>
              <a:gd name="T31" fmla="*/ 70 h 95"/>
              <a:gd name="T32" fmla="*/ 18 w 50"/>
              <a:gd name="T33" fmla="*/ 69 h 95"/>
              <a:gd name="T34" fmla="*/ 6 w 50"/>
              <a:gd name="T35" fmla="*/ 65 h 95"/>
              <a:gd name="T36" fmla="*/ 0 w 50"/>
              <a:gd name="T37" fmla="*/ 86 h 95"/>
              <a:gd name="T38" fmla="*/ 11 w 50"/>
              <a:gd name="T39" fmla="*/ 95 h 95"/>
              <a:gd name="T40" fmla="*/ 45 w 50"/>
              <a:gd name="T41" fmla="*/ 89 h 95"/>
              <a:gd name="T42" fmla="*/ 45 w 50"/>
              <a:gd name="T43" fmla="*/ 88 h 95"/>
              <a:gd name="T44" fmla="*/ 40 w 50"/>
              <a:gd name="T45" fmla="*/ 82 h 95"/>
              <a:gd name="T46" fmla="*/ 40 w 50"/>
              <a:gd name="T47" fmla="*/ 66 h 95"/>
              <a:gd name="T48" fmla="*/ 45 w 50"/>
              <a:gd name="T49" fmla="*/ 60 h 95"/>
              <a:gd name="T50" fmla="*/ 40 w 50"/>
              <a:gd name="T51" fmla="*/ 0 h 95"/>
              <a:gd name="T52" fmla="*/ 46 w 50"/>
              <a:gd name="T53" fmla="*/ 86 h 95"/>
              <a:gd name="T54" fmla="*/ 50 w 50"/>
              <a:gd name="T55" fmla="*/ 66 h 95"/>
              <a:gd name="T56" fmla="*/ 45 w 50"/>
              <a:gd name="T57" fmla="*/ 62 h 95"/>
              <a:gd name="T58" fmla="*/ 42 w 50"/>
              <a:gd name="T59" fmla="*/ 66 h 95"/>
              <a:gd name="T60" fmla="*/ 42 w 50"/>
              <a:gd name="T61" fmla="*/ 82 h 95"/>
              <a:gd name="T62" fmla="*/ 29 w 50"/>
              <a:gd name="T63" fmla="*/ 31 h 95"/>
              <a:gd name="T64" fmla="*/ 25 w 50"/>
              <a:gd name="T65" fmla="*/ 37 h 95"/>
              <a:gd name="T66" fmla="*/ 25 w 50"/>
              <a:gd name="T67" fmla="*/ 62 h 95"/>
              <a:gd name="T68" fmla="*/ 29 w 50"/>
              <a:gd name="T69" fmla="*/ 68 h 95"/>
              <a:gd name="T70" fmla="*/ 34 w 50"/>
              <a:gd name="T71" fmla="*/ 62 h 95"/>
              <a:gd name="T72" fmla="*/ 34 w 50"/>
              <a:gd name="T73" fmla="*/ 37 h 95"/>
              <a:gd name="T74" fmla="*/ 29 w 50"/>
              <a:gd name="T75" fmla="*/ 3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95">
                <a:moveTo>
                  <a:pt x="18" y="31"/>
                </a:moveTo>
                <a:cubicBezTo>
                  <a:pt x="18" y="31"/>
                  <a:pt x="18" y="31"/>
                  <a:pt x="18" y="31"/>
                </a:cubicBezTo>
                <a:cubicBezTo>
                  <a:pt x="17" y="31"/>
                  <a:pt x="16" y="31"/>
                  <a:pt x="15" y="32"/>
                </a:cubicBezTo>
                <a:cubicBezTo>
                  <a:pt x="14" y="34"/>
                  <a:pt x="13" y="35"/>
                  <a:pt x="13" y="37"/>
                </a:cubicBezTo>
                <a:cubicBezTo>
                  <a:pt x="13" y="43"/>
                  <a:pt x="13" y="43"/>
                  <a:pt x="13" y="43"/>
                </a:cubicBezTo>
                <a:cubicBezTo>
                  <a:pt x="13" y="61"/>
                  <a:pt x="13" y="61"/>
                  <a:pt x="13" y="61"/>
                </a:cubicBezTo>
                <a:cubicBezTo>
                  <a:pt x="13" y="63"/>
                  <a:pt x="14" y="64"/>
                  <a:pt x="15" y="65"/>
                </a:cubicBezTo>
                <a:cubicBezTo>
                  <a:pt x="16" y="66"/>
                  <a:pt x="17" y="67"/>
                  <a:pt x="18" y="67"/>
                </a:cubicBezTo>
                <a:cubicBezTo>
                  <a:pt x="19" y="67"/>
                  <a:pt x="20" y="66"/>
                  <a:pt x="21" y="65"/>
                </a:cubicBezTo>
                <a:cubicBezTo>
                  <a:pt x="22" y="64"/>
                  <a:pt x="22" y="63"/>
                  <a:pt x="22" y="61"/>
                </a:cubicBezTo>
                <a:cubicBezTo>
                  <a:pt x="22" y="61"/>
                  <a:pt x="22" y="61"/>
                  <a:pt x="22" y="61"/>
                </a:cubicBezTo>
                <a:cubicBezTo>
                  <a:pt x="22" y="43"/>
                  <a:pt x="22" y="43"/>
                  <a:pt x="22" y="43"/>
                </a:cubicBezTo>
                <a:cubicBezTo>
                  <a:pt x="22" y="37"/>
                  <a:pt x="22" y="37"/>
                  <a:pt x="22" y="37"/>
                </a:cubicBezTo>
                <a:cubicBezTo>
                  <a:pt x="22" y="35"/>
                  <a:pt x="22" y="34"/>
                  <a:pt x="21" y="32"/>
                </a:cubicBezTo>
                <a:cubicBezTo>
                  <a:pt x="20" y="31"/>
                  <a:pt x="19" y="31"/>
                  <a:pt x="18" y="31"/>
                </a:cubicBezTo>
                <a:close/>
                <a:moveTo>
                  <a:pt x="6" y="38"/>
                </a:moveTo>
                <a:cubicBezTo>
                  <a:pt x="4" y="38"/>
                  <a:pt x="2" y="40"/>
                  <a:pt x="2" y="42"/>
                </a:cubicBezTo>
                <a:cubicBezTo>
                  <a:pt x="2" y="45"/>
                  <a:pt x="2" y="45"/>
                  <a:pt x="2" y="45"/>
                </a:cubicBezTo>
                <a:cubicBezTo>
                  <a:pt x="2" y="59"/>
                  <a:pt x="2" y="59"/>
                  <a:pt x="2" y="59"/>
                </a:cubicBezTo>
                <a:cubicBezTo>
                  <a:pt x="2" y="61"/>
                  <a:pt x="4" y="63"/>
                  <a:pt x="6" y="63"/>
                </a:cubicBezTo>
                <a:cubicBezTo>
                  <a:pt x="9" y="63"/>
                  <a:pt x="11" y="61"/>
                  <a:pt x="11" y="59"/>
                </a:cubicBezTo>
                <a:cubicBezTo>
                  <a:pt x="11" y="43"/>
                  <a:pt x="11" y="43"/>
                  <a:pt x="11" y="43"/>
                </a:cubicBezTo>
                <a:cubicBezTo>
                  <a:pt x="11" y="42"/>
                  <a:pt x="11" y="42"/>
                  <a:pt x="11" y="42"/>
                </a:cubicBezTo>
                <a:cubicBezTo>
                  <a:pt x="11" y="40"/>
                  <a:pt x="9" y="38"/>
                  <a:pt x="6" y="38"/>
                </a:cubicBezTo>
                <a:close/>
                <a:moveTo>
                  <a:pt x="40" y="0"/>
                </a:moveTo>
                <a:cubicBezTo>
                  <a:pt x="37" y="0"/>
                  <a:pt x="35" y="2"/>
                  <a:pt x="35" y="5"/>
                </a:cubicBezTo>
                <a:cubicBezTo>
                  <a:pt x="35" y="34"/>
                  <a:pt x="35" y="34"/>
                  <a:pt x="35" y="34"/>
                </a:cubicBezTo>
                <a:cubicBezTo>
                  <a:pt x="35" y="35"/>
                  <a:pt x="36" y="36"/>
                  <a:pt x="36" y="37"/>
                </a:cubicBezTo>
                <a:cubicBezTo>
                  <a:pt x="36" y="43"/>
                  <a:pt x="36" y="43"/>
                  <a:pt x="36" y="43"/>
                </a:cubicBezTo>
                <a:cubicBezTo>
                  <a:pt x="36" y="62"/>
                  <a:pt x="36" y="62"/>
                  <a:pt x="36" y="62"/>
                </a:cubicBezTo>
                <a:cubicBezTo>
                  <a:pt x="36" y="62"/>
                  <a:pt x="35" y="63"/>
                  <a:pt x="35" y="64"/>
                </a:cubicBezTo>
                <a:cubicBezTo>
                  <a:pt x="34" y="67"/>
                  <a:pt x="32" y="70"/>
                  <a:pt x="29" y="70"/>
                </a:cubicBezTo>
                <a:cubicBezTo>
                  <a:pt x="26" y="70"/>
                  <a:pt x="24" y="67"/>
                  <a:pt x="23" y="65"/>
                </a:cubicBezTo>
                <a:cubicBezTo>
                  <a:pt x="22" y="67"/>
                  <a:pt x="20" y="69"/>
                  <a:pt x="18" y="69"/>
                </a:cubicBezTo>
                <a:cubicBezTo>
                  <a:pt x="15" y="69"/>
                  <a:pt x="12" y="66"/>
                  <a:pt x="12" y="63"/>
                </a:cubicBezTo>
                <a:cubicBezTo>
                  <a:pt x="10" y="64"/>
                  <a:pt x="9" y="65"/>
                  <a:pt x="6" y="65"/>
                </a:cubicBezTo>
                <a:cubicBezTo>
                  <a:pt x="4" y="65"/>
                  <a:pt x="1" y="64"/>
                  <a:pt x="0" y="61"/>
                </a:cubicBezTo>
                <a:cubicBezTo>
                  <a:pt x="0" y="86"/>
                  <a:pt x="0" y="86"/>
                  <a:pt x="0" y="86"/>
                </a:cubicBezTo>
                <a:cubicBezTo>
                  <a:pt x="0" y="86"/>
                  <a:pt x="1" y="87"/>
                  <a:pt x="1" y="88"/>
                </a:cubicBezTo>
                <a:cubicBezTo>
                  <a:pt x="3" y="90"/>
                  <a:pt x="8" y="95"/>
                  <a:pt x="11" y="95"/>
                </a:cubicBezTo>
                <a:cubicBezTo>
                  <a:pt x="39" y="95"/>
                  <a:pt x="39" y="95"/>
                  <a:pt x="39" y="95"/>
                </a:cubicBezTo>
                <a:cubicBezTo>
                  <a:pt x="42" y="94"/>
                  <a:pt x="45" y="92"/>
                  <a:pt x="45" y="89"/>
                </a:cubicBezTo>
                <a:cubicBezTo>
                  <a:pt x="45" y="88"/>
                  <a:pt x="45" y="88"/>
                  <a:pt x="45" y="88"/>
                </a:cubicBezTo>
                <a:cubicBezTo>
                  <a:pt x="45" y="88"/>
                  <a:pt x="45" y="88"/>
                  <a:pt x="45" y="88"/>
                </a:cubicBezTo>
                <a:cubicBezTo>
                  <a:pt x="44" y="88"/>
                  <a:pt x="44" y="88"/>
                  <a:pt x="44" y="88"/>
                </a:cubicBezTo>
                <a:cubicBezTo>
                  <a:pt x="41" y="87"/>
                  <a:pt x="40" y="85"/>
                  <a:pt x="40" y="82"/>
                </a:cubicBezTo>
                <a:cubicBezTo>
                  <a:pt x="40" y="68"/>
                  <a:pt x="40" y="68"/>
                  <a:pt x="40" y="68"/>
                </a:cubicBezTo>
                <a:cubicBezTo>
                  <a:pt x="40" y="66"/>
                  <a:pt x="40" y="66"/>
                  <a:pt x="40" y="66"/>
                </a:cubicBezTo>
                <a:cubicBezTo>
                  <a:pt x="40" y="62"/>
                  <a:pt x="42" y="60"/>
                  <a:pt x="45" y="60"/>
                </a:cubicBezTo>
                <a:cubicBezTo>
                  <a:pt x="45" y="60"/>
                  <a:pt x="45" y="60"/>
                  <a:pt x="45" y="60"/>
                </a:cubicBezTo>
                <a:cubicBezTo>
                  <a:pt x="45" y="5"/>
                  <a:pt x="45" y="5"/>
                  <a:pt x="45" y="5"/>
                </a:cubicBezTo>
                <a:cubicBezTo>
                  <a:pt x="45" y="2"/>
                  <a:pt x="43" y="0"/>
                  <a:pt x="40" y="0"/>
                </a:cubicBezTo>
                <a:close/>
                <a:moveTo>
                  <a:pt x="45" y="86"/>
                </a:moveTo>
                <a:cubicBezTo>
                  <a:pt x="46" y="86"/>
                  <a:pt x="46" y="86"/>
                  <a:pt x="46" y="86"/>
                </a:cubicBezTo>
                <a:cubicBezTo>
                  <a:pt x="48" y="86"/>
                  <a:pt x="50" y="84"/>
                  <a:pt x="50" y="82"/>
                </a:cubicBezTo>
                <a:cubicBezTo>
                  <a:pt x="50" y="66"/>
                  <a:pt x="50" y="66"/>
                  <a:pt x="50" y="66"/>
                </a:cubicBezTo>
                <a:cubicBezTo>
                  <a:pt x="50" y="63"/>
                  <a:pt x="48" y="62"/>
                  <a:pt x="46" y="62"/>
                </a:cubicBezTo>
                <a:cubicBezTo>
                  <a:pt x="45" y="62"/>
                  <a:pt x="45" y="62"/>
                  <a:pt x="45" y="62"/>
                </a:cubicBezTo>
                <a:cubicBezTo>
                  <a:pt x="45" y="62"/>
                  <a:pt x="45" y="62"/>
                  <a:pt x="45" y="62"/>
                </a:cubicBezTo>
                <a:cubicBezTo>
                  <a:pt x="43" y="62"/>
                  <a:pt x="42" y="64"/>
                  <a:pt x="42" y="66"/>
                </a:cubicBezTo>
                <a:cubicBezTo>
                  <a:pt x="42" y="68"/>
                  <a:pt x="42" y="68"/>
                  <a:pt x="42" y="68"/>
                </a:cubicBezTo>
                <a:cubicBezTo>
                  <a:pt x="42" y="82"/>
                  <a:pt x="42" y="82"/>
                  <a:pt x="42" y="82"/>
                </a:cubicBezTo>
                <a:cubicBezTo>
                  <a:pt x="42" y="84"/>
                  <a:pt x="43" y="85"/>
                  <a:pt x="45" y="86"/>
                </a:cubicBezTo>
                <a:close/>
                <a:moveTo>
                  <a:pt x="29" y="31"/>
                </a:moveTo>
                <a:cubicBezTo>
                  <a:pt x="28" y="31"/>
                  <a:pt x="27" y="31"/>
                  <a:pt x="26" y="32"/>
                </a:cubicBezTo>
                <a:cubicBezTo>
                  <a:pt x="25" y="34"/>
                  <a:pt x="25" y="35"/>
                  <a:pt x="25" y="37"/>
                </a:cubicBezTo>
                <a:cubicBezTo>
                  <a:pt x="25" y="43"/>
                  <a:pt x="25" y="43"/>
                  <a:pt x="25" y="43"/>
                </a:cubicBezTo>
                <a:cubicBezTo>
                  <a:pt x="25" y="62"/>
                  <a:pt x="25" y="62"/>
                  <a:pt x="25" y="62"/>
                </a:cubicBezTo>
                <a:cubicBezTo>
                  <a:pt x="25" y="63"/>
                  <a:pt x="25" y="65"/>
                  <a:pt x="26" y="66"/>
                </a:cubicBezTo>
                <a:cubicBezTo>
                  <a:pt x="27" y="67"/>
                  <a:pt x="28" y="68"/>
                  <a:pt x="29" y="68"/>
                </a:cubicBezTo>
                <a:cubicBezTo>
                  <a:pt x="30" y="68"/>
                  <a:pt x="31" y="67"/>
                  <a:pt x="32" y="66"/>
                </a:cubicBezTo>
                <a:cubicBezTo>
                  <a:pt x="33" y="65"/>
                  <a:pt x="34" y="63"/>
                  <a:pt x="34" y="62"/>
                </a:cubicBezTo>
                <a:cubicBezTo>
                  <a:pt x="34" y="43"/>
                  <a:pt x="34" y="43"/>
                  <a:pt x="34" y="43"/>
                </a:cubicBezTo>
                <a:cubicBezTo>
                  <a:pt x="34" y="37"/>
                  <a:pt x="34" y="37"/>
                  <a:pt x="34" y="37"/>
                </a:cubicBezTo>
                <a:cubicBezTo>
                  <a:pt x="34" y="35"/>
                  <a:pt x="33" y="34"/>
                  <a:pt x="32" y="32"/>
                </a:cubicBezTo>
                <a:cubicBezTo>
                  <a:pt x="31" y="31"/>
                  <a:pt x="30" y="31"/>
                  <a:pt x="29" y="3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73" name="Freeform 485"/>
          <p:cNvSpPr>
            <a:spLocks/>
          </p:cNvSpPr>
          <p:nvPr/>
        </p:nvSpPr>
        <p:spPr bwMode="auto">
          <a:xfrm>
            <a:off x="8562813" y="5350552"/>
            <a:ext cx="322289" cy="129290"/>
          </a:xfrm>
          <a:custGeom>
            <a:avLst/>
            <a:gdLst>
              <a:gd name="T0" fmla="*/ 68 w 68"/>
              <a:gd name="T1" fmla="*/ 0 h 27"/>
              <a:gd name="T2" fmla="*/ 59 w 68"/>
              <a:gd name="T3" fmla="*/ 0 h 27"/>
              <a:gd name="T4" fmla="*/ 59 w 68"/>
              <a:gd name="T5" fmla="*/ 15 h 27"/>
              <a:gd name="T6" fmla="*/ 55 w 68"/>
              <a:gd name="T7" fmla="*/ 18 h 27"/>
              <a:gd name="T8" fmla="*/ 12 w 68"/>
              <a:gd name="T9" fmla="*/ 18 h 27"/>
              <a:gd name="T10" fmla="*/ 9 w 68"/>
              <a:gd name="T11" fmla="*/ 15 h 27"/>
              <a:gd name="T12" fmla="*/ 9 w 68"/>
              <a:gd name="T13" fmla="*/ 0 h 27"/>
              <a:gd name="T14" fmla="*/ 0 w 68"/>
              <a:gd name="T15" fmla="*/ 0 h 27"/>
              <a:gd name="T16" fmla="*/ 0 w 68"/>
              <a:gd name="T17" fmla="*/ 15 h 27"/>
              <a:gd name="T18" fmla="*/ 12 w 68"/>
              <a:gd name="T19" fmla="*/ 27 h 27"/>
              <a:gd name="T20" fmla="*/ 55 w 68"/>
              <a:gd name="T21" fmla="*/ 27 h 27"/>
              <a:gd name="T22" fmla="*/ 68 w 68"/>
              <a:gd name="T23" fmla="*/ 15 h 27"/>
              <a:gd name="T24" fmla="*/ 68 w 68"/>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27">
                <a:moveTo>
                  <a:pt x="68" y="0"/>
                </a:moveTo>
                <a:cubicBezTo>
                  <a:pt x="59" y="0"/>
                  <a:pt x="59" y="0"/>
                  <a:pt x="59" y="0"/>
                </a:cubicBezTo>
                <a:cubicBezTo>
                  <a:pt x="59" y="15"/>
                  <a:pt x="59" y="15"/>
                  <a:pt x="59" y="15"/>
                </a:cubicBezTo>
                <a:cubicBezTo>
                  <a:pt x="59" y="17"/>
                  <a:pt x="57" y="18"/>
                  <a:pt x="55" y="18"/>
                </a:cubicBezTo>
                <a:cubicBezTo>
                  <a:pt x="12" y="18"/>
                  <a:pt x="12" y="18"/>
                  <a:pt x="12" y="18"/>
                </a:cubicBezTo>
                <a:cubicBezTo>
                  <a:pt x="10" y="18"/>
                  <a:pt x="9" y="17"/>
                  <a:pt x="9" y="15"/>
                </a:cubicBezTo>
                <a:cubicBezTo>
                  <a:pt x="9" y="0"/>
                  <a:pt x="9" y="0"/>
                  <a:pt x="9" y="0"/>
                </a:cubicBezTo>
                <a:cubicBezTo>
                  <a:pt x="0" y="0"/>
                  <a:pt x="0" y="0"/>
                  <a:pt x="0" y="0"/>
                </a:cubicBezTo>
                <a:cubicBezTo>
                  <a:pt x="0" y="15"/>
                  <a:pt x="0" y="15"/>
                  <a:pt x="0" y="15"/>
                </a:cubicBezTo>
                <a:cubicBezTo>
                  <a:pt x="0" y="22"/>
                  <a:pt x="5" y="27"/>
                  <a:pt x="12" y="27"/>
                </a:cubicBezTo>
                <a:cubicBezTo>
                  <a:pt x="55" y="27"/>
                  <a:pt x="55" y="27"/>
                  <a:pt x="55" y="27"/>
                </a:cubicBezTo>
                <a:cubicBezTo>
                  <a:pt x="62" y="27"/>
                  <a:pt x="68" y="22"/>
                  <a:pt x="68" y="15"/>
                </a:cubicBezTo>
                <a:lnTo>
                  <a:pt x="6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74" name="Freeform 486"/>
          <p:cNvSpPr>
            <a:spLocks/>
          </p:cNvSpPr>
          <p:nvPr/>
        </p:nvSpPr>
        <p:spPr bwMode="auto">
          <a:xfrm>
            <a:off x="8634017" y="5198777"/>
            <a:ext cx="176134" cy="219231"/>
          </a:xfrm>
          <a:custGeom>
            <a:avLst/>
            <a:gdLst>
              <a:gd name="T0" fmla="*/ 14 w 37"/>
              <a:gd name="T1" fmla="*/ 0 h 46"/>
              <a:gd name="T2" fmla="*/ 11 w 37"/>
              <a:gd name="T3" fmla="*/ 2 h 46"/>
              <a:gd name="T4" fmla="*/ 11 w 37"/>
              <a:gd name="T5" fmla="*/ 25 h 46"/>
              <a:gd name="T6" fmla="*/ 4 w 37"/>
              <a:gd name="T7" fmla="*/ 25 h 46"/>
              <a:gd name="T8" fmla="*/ 1 w 37"/>
              <a:gd name="T9" fmla="*/ 27 h 46"/>
              <a:gd name="T10" fmla="*/ 7 w 37"/>
              <a:gd name="T11" fmla="*/ 33 h 46"/>
              <a:gd name="T12" fmla="*/ 11 w 37"/>
              <a:gd name="T13" fmla="*/ 38 h 46"/>
              <a:gd name="T14" fmla="*/ 17 w 37"/>
              <a:gd name="T15" fmla="*/ 44 h 46"/>
              <a:gd name="T16" fmla="*/ 21 w 37"/>
              <a:gd name="T17" fmla="*/ 44 h 46"/>
              <a:gd name="T18" fmla="*/ 27 w 37"/>
              <a:gd name="T19" fmla="*/ 38 h 46"/>
              <a:gd name="T20" fmla="*/ 30 w 37"/>
              <a:gd name="T21" fmla="*/ 33 h 46"/>
              <a:gd name="T22" fmla="*/ 36 w 37"/>
              <a:gd name="T23" fmla="*/ 27 h 46"/>
              <a:gd name="T24" fmla="*/ 34 w 37"/>
              <a:gd name="T25" fmla="*/ 25 h 46"/>
              <a:gd name="T26" fmla="*/ 26 w 37"/>
              <a:gd name="T27" fmla="*/ 25 h 46"/>
              <a:gd name="T28" fmla="*/ 26 w 37"/>
              <a:gd name="T29" fmla="*/ 2 h 46"/>
              <a:gd name="T30" fmla="*/ 23 w 37"/>
              <a:gd name="T31" fmla="*/ 0 h 46"/>
              <a:gd name="T32" fmla="*/ 14 w 37"/>
              <a:gd name="T3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6">
                <a:moveTo>
                  <a:pt x="14" y="0"/>
                </a:moveTo>
                <a:cubicBezTo>
                  <a:pt x="12" y="0"/>
                  <a:pt x="11" y="1"/>
                  <a:pt x="11" y="2"/>
                </a:cubicBezTo>
                <a:cubicBezTo>
                  <a:pt x="11" y="25"/>
                  <a:pt x="11" y="25"/>
                  <a:pt x="11" y="25"/>
                </a:cubicBezTo>
                <a:cubicBezTo>
                  <a:pt x="4" y="25"/>
                  <a:pt x="4" y="25"/>
                  <a:pt x="4" y="25"/>
                </a:cubicBezTo>
                <a:cubicBezTo>
                  <a:pt x="1" y="25"/>
                  <a:pt x="0" y="26"/>
                  <a:pt x="1" y="27"/>
                </a:cubicBezTo>
                <a:cubicBezTo>
                  <a:pt x="7" y="33"/>
                  <a:pt x="7" y="33"/>
                  <a:pt x="7" y="33"/>
                </a:cubicBezTo>
                <a:cubicBezTo>
                  <a:pt x="8" y="35"/>
                  <a:pt x="10" y="37"/>
                  <a:pt x="11" y="38"/>
                </a:cubicBezTo>
                <a:cubicBezTo>
                  <a:pt x="17" y="44"/>
                  <a:pt x="17" y="44"/>
                  <a:pt x="17" y="44"/>
                </a:cubicBezTo>
                <a:cubicBezTo>
                  <a:pt x="18" y="46"/>
                  <a:pt x="20" y="46"/>
                  <a:pt x="21" y="44"/>
                </a:cubicBezTo>
                <a:cubicBezTo>
                  <a:pt x="27" y="38"/>
                  <a:pt x="27" y="38"/>
                  <a:pt x="27" y="38"/>
                </a:cubicBezTo>
                <a:cubicBezTo>
                  <a:pt x="28" y="37"/>
                  <a:pt x="29" y="35"/>
                  <a:pt x="30" y="33"/>
                </a:cubicBezTo>
                <a:cubicBezTo>
                  <a:pt x="36" y="27"/>
                  <a:pt x="36" y="27"/>
                  <a:pt x="36" y="27"/>
                </a:cubicBezTo>
                <a:cubicBezTo>
                  <a:pt x="37" y="26"/>
                  <a:pt x="36" y="25"/>
                  <a:pt x="34" y="25"/>
                </a:cubicBezTo>
                <a:cubicBezTo>
                  <a:pt x="26" y="25"/>
                  <a:pt x="26" y="25"/>
                  <a:pt x="26" y="25"/>
                </a:cubicBezTo>
                <a:cubicBezTo>
                  <a:pt x="26" y="2"/>
                  <a:pt x="26" y="2"/>
                  <a:pt x="26" y="2"/>
                </a:cubicBezTo>
                <a:cubicBezTo>
                  <a:pt x="26" y="0"/>
                  <a:pt x="25" y="0"/>
                  <a:pt x="23" y="0"/>
                </a:cubicBezTo>
                <a:lnTo>
                  <a:pt x="1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75" name="Freeform 487"/>
          <p:cNvSpPr>
            <a:spLocks noEditPoints="1"/>
          </p:cNvSpPr>
          <p:nvPr/>
        </p:nvSpPr>
        <p:spPr bwMode="auto">
          <a:xfrm>
            <a:off x="10571496" y="2669186"/>
            <a:ext cx="389744" cy="251085"/>
          </a:xfrm>
          <a:custGeom>
            <a:avLst/>
            <a:gdLst>
              <a:gd name="T0" fmla="*/ 66 w 82"/>
              <a:gd name="T1" fmla="*/ 0 h 53"/>
              <a:gd name="T2" fmla="*/ 15 w 82"/>
              <a:gd name="T3" fmla="*/ 0 h 53"/>
              <a:gd name="T4" fmla="*/ 0 w 82"/>
              <a:gd name="T5" fmla="*/ 15 h 53"/>
              <a:gd name="T6" fmla="*/ 0 w 82"/>
              <a:gd name="T7" fmla="*/ 38 h 53"/>
              <a:gd name="T8" fmla="*/ 15 w 82"/>
              <a:gd name="T9" fmla="*/ 53 h 53"/>
              <a:gd name="T10" fmla="*/ 66 w 82"/>
              <a:gd name="T11" fmla="*/ 53 h 53"/>
              <a:gd name="T12" fmla="*/ 82 w 82"/>
              <a:gd name="T13" fmla="*/ 38 h 53"/>
              <a:gd name="T14" fmla="*/ 82 w 82"/>
              <a:gd name="T15" fmla="*/ 15 h 53"/>
              <a:gd name="T16" fmla="*/ 66 w 82"/>
              <a:gd name="T17" fmla="*/ 0 h 53"/>
              <a:gd name="T18" fmla="*/ 78 w 82"/>
              <a:gd name="T19" fmla="*/ 45 h 53"/>
              <a:gd name="T20" fmla="*/ 77 w 82"/>
              <a:gd name="T21" fmla="*/ 46 h 53"/>
              <a:gd name="T22" fmla="*/ 77 w 82"/>
              <a:gd name="T23" fmla="*/ 46 h 53"/>
              <a:gd name="T24" fmla="*/ 76 w 82"/>
              <a:gd name="T25" fmla="*/ 46 h 53"/>
              <a:gd name="T26" fmla="*/ 54 w 82"/>
              <a:gd name="T27" fmla="*/ 26 h 53"/>
              <a:gd name="T28" fmla="*/ 42 w 82"/>
              <a:gd name="T29" fmla="*/ 36 h 53"/>
              <a:gd name="T30" fmla="*/ 41 w 82"/>
              <a:gd name="T31" fmla="*/ 37 h 53"/>
              <a:gd name="T32" fmla="*/ 40 w 82"/>
              <a:gd name="T33" fmla="*/ 36 h 53"/>
              <a:gd name="T34" fmla="*/ 27 w 82"/>
              <a:gd name="T35" fmla="*/ 26 h 53"/>
              <a:gd name="T36" fmla="*/ 7 w 82"/>
              <a:gd name="T37" fmla="*/ 45 h 53"/>
              <a:gd name="T38" fmla="*/ 5 w 82"/>
              <a:gd name="T39" fmla="*/ 45 h 53"/>
              <a:gd name="T40" fmla="*/ 5 w 82"/>
              <a:gd name="T41" fmla="*/ 45 h 53"/>
              <a:gd name="T42" fmla="*/ 4 w 82"/>
              <a:gd name="T43" fmla="*/ 45 h 53"/>
              <a:gd name="T44" fmla="*/ 4 w 82"/>
              <a:gd name="T45" fmla="*/ 43 h 53"/>
              <a:gd name="T46" fmla="*/ 4 w 82"/>
              <a:gd name="T47" fmla="*/ 43 h 53"/>
              <a:gd name="T48" fmla="*/ 4 w 82"/>
              <a:gd name="T49" fmla="*/ 42 h 53"/>
              <a:gd name="T50" fmla="*/ 25 w 82"/>
              <a:gd name="T51" fmla="*/ 24 h 53"/>
              <a:gd name="T52" fmla="*/ 6 w 82"/>
              <a:gd name="T53" fmla="*/ 8 h 53"/>
              <a:gd name="T54" fmla="*/ 6 w 82"/>
              <a:gd name="T55" fmla="*/ 6 h 53"/>
              <a:gd name="T56" fmla="*/ 8 w 82"/>
              <a:gd name="T57" fmla="*/ 5 h 53"/>
              <a:gd name="T58" fmla="*/ 10 w 82"/>
              <a:gd name="T59" fmla="*/ 7 h 53"/>
              <a:gd name="T60" fmla="*/ 41 w 82"/>
              <a:gd name="T61" fmla="*/ 33 h 53"/>
              <a:gd name="T62" fmla="*/ 72 w 82"/>
              <a:gd name="T63" fmla="*/ 7 h 53"/>
              <a:gd name="T64" fmla="*/ 74 w 82"/>
              <a:gd name="T65" fmla="*/ 5 h 53"/>
              <a:gd name="T66" fmla="*/ 76 w 82"/>
              <a:gd name="T67" fmla="*/ 5 h 53"/>
              <a:gd name="T68" fmla="*/ 76 w 82"/>
              <a:gd name="T69" fmla="*/ 8 h 53"/>
              <a:gd name="T70" fmla="*/ 57 w 82"/>
              <a:gd name="T71" fmla="*/ 24 h 53"/>
              <a:gd name="T72" fmla="*/ 78 w 82"/>
              <a:gd name="T73" fmla="*/ 43 h 53"/>
              <a:gd name="T74" fmla="*/ 79 w 82"/>
              <a:gd name="T75" fmla="*/ 44 h 53"/>
              <a:gd name="T76" fmla="*/ 79 w 82"/>
              <a:gd name="T77" fmla="*/ 44 h 53"/>
              <a:gd name="T78" fmla="*/ 78 w 82"/>
              <a:gd name="T79"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 h="53">
                <a:moveTo>
                  <a:pt x="66" y="0"/>
                </a:moveTo>
                <a:cubicBezTo>
                  <a:pt x="15" y="0"/>
                  <a:pt x="15" y="0"/>
                  <a:pt x="15" y="0"/>
                </a:cubicBezTo>
                <a:cubicBezTo>
                  <a:pt x="7" y="0"/>
                  <a:pt x="0" y="7"/>
                  <a:pt x="0" y="15"/>
                </a:cubicBezTo>
                <a:cubicBezTo>
                  <a:pt x="0" y="38"/>
                  <a:pt x="0" y="38"/>
                  <a:pt x="0" y="38"/>
                </a:cubicBezTo>
                <a:cubicBezTo>
                  <a:pt x="0" y="46"/>
                  <a:pt x="7" y="53"/>
                  <a:pt x="15" y="53"/>
                </a:cubicBezTo>
                <a:cubicBezTo>
                  <a:pt x="66" y="53"/>
                  <a:pt x="66" y="53"/>
                  <a:pt x="66" y="53"/>
                </a:cubicBezTo>
                <a:cubicBezTo>
                  <a:pt x="75" y="53"/>
                  <a:pt x="82" y="46"/>
                  <a:pt x="82" y="38"/>
                </a:cubicBezTo>
                <a:cubicBezTo>
                  <a:pt x="82" y="15"/>
                  <a:pt x="82" y="15"/>
                  <a:pt x="82" y="15"/>
                </a:cubicBezTo>
                <a:cubicBezTo>
                  <a:pt x="82" y="7"/>
                  <a:pt x="75" y="0"/>
                  <a:pt x="66" y="0"/>
                </a:cubicBezTo>
                <a:close/>
                <a:moveTo>
                  <a:pt x="78" y="45"/>
                </a:moveTo>
                <a:cubicBezTo>
                  <a:pt x="78" y="46"/>
                  <a:pt x="78" y="46"/>
                  <a:pt x="77" y="46"/>
                </a:cubicBezTo>
                <a:cubicBezTo>
                  <a:pt x="77" y="46"/>
                  <a:pt x="77" y="46"/>
                  <a:pt x="77" y="46"/>
                </a:cubicBezTo>
                <a:cubicBezTo>
                  <a:pt x="77" y="46"/>
                  <a:pt x="76" y="46"/>
                  <a:pt x="76" y="46"/>
                </a:cubicBezTo>
                <a:cubicBezTo>
                  <a:pt x="54" y="26"/>
                  <a:pt x="54" y="26"/>
                  <a:pt x="54" y="26"/>
                </a:cubicBezTo>
                <a:cubicBezTo>
                  <a:pt x="42" y="36"/>
                  <a:pt x="42" y="36"/>
                  <a:pt x="42" y="36"/>
                </a:cubicBezTo>
                <a:cubicBezTo>
                  <a:pt x="42" y="36"/>
                  <a:pt x="41" y="37"/>
                  <a:pt x="41" y="37"/>
                </a:cubicBezTo>
                <a:cubicBezTo>
                  <a:pt x="40" y="37"/>
                  <a:pt x="40" y="36"/>
                  <a:pt x="40" y="36"/>
                </a:cubicBezTo>
                <a:cubicBezTo>
                  <a:pt x="27" y="26"/>
                  <a:pt x="27" y="26"/>
                  <a:pt x="27" y="26"/>
                </a:cubicBezTo>
                <a:cubicBezTo>
                  <a:pt x="7" y="45"/>
                  <a:pt x="7" y="45"/>
                  <a:pt x="7" y="45"/>
                </a:cubicBezTo>
                <a:cubicBezTo>
                  <a:pt x="6" y="45"/>
                  <a:pt x="6" y="45"/>
                  <a:pt x="5" y="45"/>
                </a:cubicBezTo>
                <a:cubicBezTo>
                  <a:pt x="5" y="45"/>
                  <a:pt x="5" y="45"/>
                  <a:pt x="5" y="45"/>
                </a:cubicBezTo>
                <a:cubicBezTo>
                  <a:pt x="5" y="45"/>
                  <a:pt x="5" y="45"/>
                  <a:pt x="4" y="45"/>
                </a:cubicBezTo>
                <a:cubicBezTo>
                  <a:pt x="4" y="44"/>
                  <a:pt x="4" y="44"/>
                  <a:pt x="4" y="43"/>
                </a:cubicBezTo>
                <a:cubicBezTo>
                  <a:pt x="4" y="43"/>
                  <a:pt x="4" y="43"/>
                  <a:pt x="4" y="43"/>
                </a:cubicBezTo>
                <a:cubicBezTo>
                  <a:pt x="4" y="43"/>
                  <a:pt x="4" y="42"/>
                  <a:pt x="4" y="42"/>
                </a:cubicBezTo>
                <a:cubicBezTo>
                  <a:pt x="25" y="24"/>
                  <a:pt x="25" y="24"/>
                  <a:pt x="25" y="24"/>
                </a:cubicBezTo>
                <a:cubicBezTo>
                  <a:pt x="6" y="8"/>
                  <a:pt x="6" y="8"/>
                  <a:pt x="6" y="8"/>
                </a:cubicBezTo>
                <a:cubicBezTo>
                  <a:pt x="5" y="7"/>
                  <a:pt x="5" y="6"/>
                  <a:pt x="6" y="6"/>
                </a:cubicBezTo>
                <a:cubicBezTo>
                  <a:pt x="6" y="5"/>
                  <a:pt x="7" y="5"/>
                  <a:pt x="8" y="5"/>
                </a:cubicBezTo>
                <a:cubicBezTo>
                  <a:pt x="10" y="7"/>
                  <a:pt x="10" y="7"/>
                  <a:pt x="10" y="7"/>
                </a:cubicBezTo>
                <a:cubicBezTo>
                  <a:pt x="41" y="33"/>
                  <a:pt x="41" y="33"/>
                  <a:pt x="41" y="33"/>
                </a:cubicBezTo>
                <a:cubicBezTo>
                  <a:pt x="72" y="7"/>
                  <a:pt x="72" y="7"/>
                  <a:pt x="72" y="7"/>
                </a:cubicBezTo>
                <a:cubicBezTo>
                  <a:pt x="74" y="5"/>
                  <a:pt x="74" y="5"/>
                  <a:pt x="74" y="5"/>
                </a:cubicBezTo>
                <a:cubicBezTo>
                  <a:pt x="74" y="5"/>
                  <a:pt x="75" y="5"/>
                  <a:pt x="76" y="5"/>
                </a:cubicBezTo>
                <a:cubicBezTo>
                  <a:pt x="77" y="6"/>
                  <a:pt x="77" y="7"/>
                  <a:pt x="76" y="8"/>
                </a:cubicBezTo>
                <a:cubicBezTo>
                  <a:pt x="57" y="24"/>
                  <a:pt x="57" y="24"/>
                  <a:pt x="57" y="24"/>
                </a:cubicBezTo>
                <a:cubicBezTo>
                  <a:pt x="78" y="43"/>
                  <a:pt x="78" y="43"/>
                  <a:pt x="78" y="43"/>
                </a:cubicBezTo>
                <a:cubicBezTo>
                  <a:pt x="79" y="43"/>
                  <a:pt x="79" y="44"/>
                  <a:pt x="79" y="44"/>
                </a:cubicBezTo>
                <a:cubicBezTo>
                  <a:pt x="79" y="44"/>
                  <a:pt x="79" y="44"/>
                  <a:pt x="79" y="44"/>
                </a:cubicBezTo>
                <a:cubicBezTo>
                  <a:pt x="79" y="45"/>
                  <a:pt x="79" y="45"/>
                  <a:pt x="78" y="4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76" name="Freeform 488"/>
          <p:cNvSpPr>
            <a:spLocks noEditPoints="1"/>
          </p:cNvSpPr>
          <p:nvPr/>
        </p:nvSpPr>
        <p:spPr bwMode="auto">
          <a:xfrm>
            <a:off x="11159860" y="2635458"/>
            <a:ext cx="318541" cy="318541"/>
          </a:xfrm>
          <a:custGeom>
            <a:avLst/>
            <a:gdLst>
              <a:gd name="T0" fmla="*/ 34 w 67"/>
              <a:gd name="T1" fmla="*/ 0 h 67"/>
              <a:gd name="T2" fmla="*/ 5 w 67"/>
              <a:gd name="T3" fmla="*/ 23 h 67"/>
              <a:gd name="T4" fmla="*/ 2 w 67"/>
              <a:gd name="T5" fmla="*/ 26 h 67"/>
              <a:gd name="T6" fmla="*/ 0 w 67"/>
              <a:gd name="T7" fmla="*/ 33 h 67"/>
              <a:gd name="T8" fmla="*/ 11 w 67"/>
              <a:gd name="T9" fmla="*/ 67 h 67"/>
              <a:gd name="T10" fmla="*/ 67 w 67"/>
              <a:gd name="T11" fmla="*/ 56 h 67"/>
              <a:gd name="T12" fmla="*/ 61 w 67"/>
              <a:gd name="T13" fmla="*/ 23 h 67"/>
              <a:gd name="T14" fmla="*/ 9 w 67"/>
              <a:gd name="T15" fmla="*/ 23 h 67"/>
              <a:gd name="T16" fmla="*/ 33 w 67"/>
              <a:gd name="T17" fmla="*/ 2 h 67"/>
              <a:gd name="T18" fmla="*/ 58 w 67"/>
              <a:gd name="T19" fmla="*/ 23 h 67"/>
              <a:gd name="T20" fmla="*/ 63 w 67"/>
              <a:gd name="T21" fmla="*/ 27 h 67"/>
              <a:gd name="T22" fmla="*/ 53 w 67"/>
              <a:gd name="T23" fmla="*/ 36 h 67"/>
              <a:gd name="T24" fmla="*/ 52 w 67"/>
              <a:gd name="T25" fmla="*/ 25 h 67"/>
              <a:gd name="T26" fmla="*/ 15 w 67"/>
              <a:gd name="T27" fmla="*/ 25 h 67"/>
              <a:gd name="T28" fmla="*/ 14 w 67"/>
              <a:gd name="T29" fmla="*/ 35 h 67"/>
              <a:gd name="T30" fmla="*/ 7 w 67"/>
              <a:gd name="T31" fmla="*/ 25 h 67"/>
              <a:gd name="T32" fmla="*/ 51 w 67"/>
              <a:gd name="T33" fmla="*/ 38 h 67"/>
              <a:gd name="T34" fmla="*/ 16 w 67"/>
              <a:gd name="T35" fmla="*/ 37 h 67"/>
              <a:gd name="T36" fmla="*/ 51 w 67"/>
              <a:gd name="T37" fmla="*/ 28 h 67"/>
              <a:gd name="T38" fmla="*/ 56 w 67"/>
              <a:gd name="T39" fmla="*/ 65 h 67"/>
              <a:gd name="T40" fmla="*/ 2 w 67"/>
              <a:gd name="T41" fmla="*/ 56 h 67"/>
              <a:gd name="T42" fmla="*/ 3 w 67"/>
              <a:gd name="T43" fmla="*/ 28 h 67"/>
              <a:gd name="T44" fmla="*/ 14 w 67"/>
              <a:gd name="T45" fmla="*/ 38 h 67"/>
              <a:gd name="T46" fmla="*/ 34 w 67"/>
              <a:gd name="T47" fmla="*/ 55 h 67"/>
              <a:gd name="T48" fmla="*/ 53 w 67"/>
              <a:gd name="T49" fmla="*/ 39 h 67"/>
              <a:gd name="T50" fmla="*/ 53 w 67"/>
              <a:gd name="T51" fmla="*/ 39 h 67"/>
              <a:gd name="T52" fmla="*/ 64 w 67"/>
              <a:gd name="T53" fmla="*/ 29 h 67"/>
              <a:gd name="T54" fmla="*/ 65 w 67"/>
              <a:gd name="T55" fmla="*/ 56 h 67"/>
              <a:gd name="T56" fmla="*/ 48 w 67"/>
              <a:gd name="T57" fmla="*/ 46 h 67"/>
              <a:gd name="T58" fmla="*/ 48 w 67"/>
              <a:gd name="T59" fmla="*/ 48 h 67"/>
              <a:gd name="T60" fmla="*/ 62 w 67"/>
              <a:gd name="T61" fmla="*/ 61 h 67"/>
              <a:gd name="T62" fmla="*/ 63 w 67"/>
              <a:gd name="T63" fmla="*/ 59 h 67"/>
              <a:gd name="T64" fmla="*/ 18 w 67"/>
              <a:gd name="T65" fmla="*/ 46 h 67"/>
              <a:gd name="T66" fmla="*/ 5 w 67"/>
              <a:gd name="T67" fmla="*/ 61 h 67"/>
              <a:gd name="T68" fmla="*/ 7 w 67"/>
              <a:gd name="T69" fmla="*/ 61 h 67"/>
              <a:gd name="T70" fmla="*/ 19 w 67"/>
              <a:gd name="T7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67">
                <a:moveTo>
                  <a:pt x="61" y="23"/>
                </a:moveTo>
                <a:cubicBezTo>
                  <a:pt x="34" y="0"/>
                  <a:pt x="34" y="0"/>
                  <a:pt x="34" y="0"/>
                </a:cubicBezTo>
                <a:cubicBezTo>
                  <a:pt x="32" y="0"/>
                  <a:pt x="32" y="0"/>
                  <a:pt x="32" y="0"/>
                </a:cubicBezTo>
                <a:cubicBezTo>
                  <a:pt x="5" y="23"/>
                  <a:pt x="5" y="23"/>
                  <a:pt x="5" y="23"/>
                </a:cubicBezTo>
                <a:cubicBezTo>
                  <a:pt x="4" y="24"/>
                  <a:pt x="3" y="25"/>
                  <a:pt x="2" y="26"/>
                </a:cubicBezTo>
                <a:cubicBezTo>
                  <a:pt x="2" y="26"/>
                  <a:pt x="2" y="26"/>
                  <a:pt x="2" y="26"/>
                </a:cubicBezTo>
                <a:cubicBezTo>
                  <a:pt x="2" y="26"/>
                  <a:pt x="2" y="26"/>
                  <a:pt x="2" y="26"/>
                </a:cubicBezTo>
                <a:cubicBezTo>
                  <a:pt x="1" y="28"/>
                  <a:pt x="0" y="30"/>
                  <a:pt x="0" y="33"/>
                </a:cubicBezTo>
                <a:cubicBezTo>
                  <a:pt x="0" y="56"/>
                  <a:pt x="0" y="56"/>
                  <a:pt x="0" y="56"/>
                </a:cubicBezTo>
                <a:cubicBezTo>
                  <a:pt x="0" y="62"/>
                  <a:pt x="5" y="67"/>
                  <a:pt x="11" y="67"/>
                </a:cubicBezTo>
                <a:cubicBezTo>
                  <a:pt x="56" y="67"/>
                  <a:pt x="56" y="67"/>
                  <a:pt x="56" y="67"/>
                </a:cubicBezTo>
                <a:cubicBezTo>
                  <a:pt x="62" y="67"/>
                  <a:pt x="67" y="62"/>
                  <a:pt x="67" y="56"/>
                </a:cubicBezTo>
                <a:cubicBezTo>
                  <a:pt x="67" y="33"/>
                  <a:pt x="67" y="33"/>
                  <a:pt x="67" y="33"/>
                </a:cubicBezTo>
                <a:cubicBezTo>
                  <a:pt x="67" y="29"/>
                  <a:pt x="65" y="25"/>
                  <a:pt x="61" y="23"/>
                </a:cubicBezTo>
                <a:close/>
                <a:moveTo>
                  <a:pt x="7" y="25"/>
                </a:moveTo>
                <a:cubicBezTo>
                  <a:pt x="9" y="23"/>
                  <a:pt x="9" y="23"/>
                  <a:pt x="9" y="23"/>
                </a:cubicBezTo>
                <a:cubicBezTo>
                  <a:pt x="11" y="22"/>
                  <a:pt x="11" y="22"/>
                  <a:pt x="11" y="22"/>
                </a:cubicBezTo>
                <a:cubicBezTo>
                  <a:pt x="33" y="2"/>
                  <a:pt x="33" y="2"/>
                  <a:pt x="33" y="2"/>
                </a:cubicBezTo>
                <a:cubicBezTo>
                  <a:pt x="56" y="22"/>
                  <a:pt x="56" y="22"/>
                  <a:pt x="56" y="22"/>
                </a:cubicBezTo>
                <a:cubicBezTo>
                  <a:pt x="58" y="23"/>
                  <a:pt x="58" y="23"/>
                  <a:pt x="58" y="23"/>
                </a:cubicBezTo>
                <a:cubicBezTo>
                  <a:pt x="60" y="25"/>
                  <a:pt x="60" y="25"/>
                  <a:pt x="60" y="25"/>
                </a:cubicBezTo>
                <a:cubicBezTo>
                  <a:pt x="63" y="27"/>
                  <a:pt x="63" y="27"/>
                  <a:pt x="63" y="27"/>
                </a:cubicBezTo>
                <a:cubicBezTo>
                  <a:pt x="53" y="35"/>
                  <a:pt x="53" y="35"/>
                  <a:pt x="53" y="35"/>
                </a:cubicBezTo>
                <a:cubicBezTo>
                  <a:pt x="53" y="36"/>
                  <a:pt x="53" y="36"/>
                  <a:pt x="53" y="36"/>
                </a:cubicBezTo>
                <a:cubicBezTo>
                  <a:pt x="53" y="26"/>
                  <a:pt x="53" y="26"/>
                  <a:pt x="53" y="26"/>
                </a:cubicBezTo>
                <a:cubicBezTo>
                  <a:pt x="52" y="25"/>
                  <a:pt x="52" y="25"/>
                  <a:pt x="52" y="25"/>
                </a:cubicBezTo>
                <a:cubicBezTo>
                  <a:pt x="15" y="25"/>
                  <a:pt x="15" y="25"/>
                  <a:pt x="15" y="25"/>
                </a:cubicBezTo>
                <a:cubicBezTo>
                  <a:pt x="15" y="25"/>
                  <a:pt x="15" y="25"/>
                  <a:pt x="15" y="25"/>
                </a:cubicBezTo>
                <a:cubicBezTo>
                  <a:pt x="14" y="26"/>
                  <a:pt x="14" y="26"/>
                  <a:pt x="14" y="26"/>
                </a:cubicBezTo>
                <a:cubicBezTo>
                  <a:pt x="14" y="35"/>
                  <a:pt x="14" y="35"/>
                  <a:pt x="14" y="35"/>
                </a:cubicBezTo>
                <a:cubicBezTo>
                  <a:pt x="5" y="27"/>
                  <a:pt x="5" y="27"/>
                  <a:pt x="5" y="27"/>
                </a:cubicBezTo>
                <a:lnTo>
                  <a:pt x="7" y="25"/>
                </a:lnTo>
                <a:close/>
                <a:moveTo>
                  <a:pt x="51" y="28"/>
                </a:moveTo>
                <a:cubicBezTo>
                  <a:pt x="51" y="38"/>
                  <a:pt x="51" y="38"/>
                  <a:pt x="51" y="38"/>
                </a:cubicBezTo>
                <a:cubicBezTo>
                  <a:pt x="34" y="52"/>
                  <a:pt x="34" y="52"/>
                  <a:pt x="34" y="52"/>
                </a:cubicBezTo>
                <a:cubicBezTo>
                  <a:pt x="16" y="37"/>
                  <a:pt x="16" y="37"/>
                  <a:pt x="16" y="37"/>
                </a:cubicBezTo>
                <a:cubicBezTo>
                  <a:pt x="16" y="28"/>
                  <a:pt x="16" y="28"/>
                  <a:pt x="16" y="28"/>
                </a:cubicBezTo>
                <a:lnTo>
                  <a:pt x="51" y="28"/>
                </a:lnTo>
                <a:close/>
                <a:moveTo>
                  <a:pt x="65" y="56"/>
                </a:moveTo>
                <a:cubicBezTo>
                  <a:pt x="65" y="61"/>
                  <a:pt x="61" y="65"/>
                  <a:pt x="56" y="65"/>
                </a:cubicBezTo>
                <a:cubicBezTo>
                  <a:pt x="11" y="65"/>
                  <a:pt x="11" y="65"/>
                  <a:pt x="11" y="65"/>
                </a:cubicBezTo>
                <a:cubicBezTo>
                  <a:pt x="6" y="65"/>
                  <a:pt x="2" y="61"/>
                  <a:pt x="2" y="56"/>
                </a:cubicBezTo>
                <a:cubicBezTo>
                  <a:pt x="2" y="33"/>
                  <a:pt x="2" y="33"/>
                  <a:pt x="2" y="33"/>
                </a:cubicBezTo>
                <a:cubicBezTo>
                  <a:pt x="2" y="32"/>
                  <a:pt x="2" y="30"/>
                  <a:pt x="3" y="28"/>
                </a:cubicBezTo>
                <a:cubicBezTo>
                  <a:pt x="14" y="38"/>
                  <a:pt x="14" y="38"/>
                  <a:pt x="14" y="38"/>
                </a:cubicBezTo>
                <a:cubicBezTo>
                  <a:pt x="14" y="38"/>
                  <a:pt x="14" y="38"/>
                  <a:pt x="14" y="38"/>
                </a:cubicBezTo>
                <a:cubicBezTo>
                  <a:pt x="14" y="38"/>
                  <a:pt x="14" y="38"/>
                  <a:pt x="14" y="38"/>
                </a:cubicBezTo>
                <a:cubicBezTo>
                  <a:pt x="34" y="55"/>
                  <a:pt x="34" y="55"/>
                  <a:pt x="34" y="55"/>
                </a:cubicBezTo>
                <a:cubicBezTo>
                  <a:pt x="35" y="55"/>
                  <a:pt x="35" y="55"/>
                  <a:pt x="35" y="55"/>
                </a:cubicBezTo>
                <a:cubicBezTo>
                  <a:pt x="53" y="39"/>
                  <a:pt x="53" y="39"/>
                  <a:pt x="53" y="39"/>
                </a:cubicBezTo>
                <a:cubicBezTo>
                  <a:pt x="53" y="39"/>
                  <a:pt x="53" y="39"/>
                  <a:pt x="53" y="39"/>
                </a:cubicBezTo>
                <a:cubicBezTo>
                  <a:pt x="53" y="39"/>
                  <a:pt x="53" y="39"/>
                  <a:pt x="53" y="39"/>
                </a:cubicBezTo>
                <a:cubicBezTo>
                  <a:pt x="53" y="39"/>
                  <a:pt x="53" y="39"/>
                  <a:pt x="53" y="39"/>
                </a:cubicBezTo>
                <a:cubicBezTo>
                  <a:pt x="64" y="29"/>
                  <a:pt x="64" y="29"/>
                  <a:pt x="64" y="29"/>
                </a:cubicBezTo>
                <a:cubicBezTo>
                  <a:pt x="65" y="30"/>
                  <a:pt x="65" y="32"/>
                  <a:pt x="65" y="33"/>
                </a:cubicBezTo>
                <a:lnTo>
                  <a:pt x="65" y="56"/>
                </a:lnTo>
                <a:close/>
                <a:moveTo>
                  <a:pt x="50" y="46"/>
                </a:moveTo>
                <a:cubicBezTo>
                  <a:pt x="49" y="46"/>
                  <a:pt x="49" y="46"/>
                  <a:pt x="48" y="46"/>
                </a:cubicBezTo>
                <a:cubicBezTo>
                  <a:pt x="48" y="46"/>
                  <a:pt x="48" y="47"/>
                  <a:pt x="48" y="48"/>
                </a:cubicBezTo>
                <a:cubicBezTo>
                  <a:pt x="48" y="48"/>
                  <a:pt x="48" y="48"/>
                  <a:pt x="48" y="48"/>
                </a:cubicBezTo>
                <a:cubicBezTo>
                  <a:pt x="52" y="52"/>
                  <a:pt x="57" y="57"/>
                  <a:pt x="61" y="61"/>
                </a:cubicBezTo>
                <a:cubicBezTo>
                  <a:pt x="62" y="61"/>
                  <a:pt x="62" y="61"/>
                  <a:pt x="62" y="61"/>
                </a:cubicBezTo>
                <a:cubicBezTo>
                  <a:pt x="63" y="61"/>
                  <a:pt x="63" y="61"/>
                  <a:pt x="63" y="61"/>
                </a:cubicBezTo>
                <a:cubicBezTo>
                  <a:pt x="63" y="61"/>
                  <a:pt x="63" y="60"/>
                  <a:pt x="63" y="59"/>
                </a:cubicBezTo>
                <a:cubicBezTo>
                  <a:pt x="59" y="55"/>
                  <a:pt x="54" y="50"/>
                  <a:pt x="50" y="46"/>
                </a:cubicBezTo>
                <a:close/>
                <a:moveTo>
                  <a:pt x="18" y="46"/>
                </a:moveTo>
                <a:cubicBezTo>
                  <a:pt x="13" y="51"/>
                  <a:pt x="10" y="55"/>
                  <a:pt x="5" y="59"/>
                </a:cubicBezTo>
                <a:cubicBezTo>
                  <a:pt x="5" y="60"/>
                  <a:pt x="5" y="60"/>
                  <a:pt x="5" y="61"/>
                </a:cubicBezTo>
                <a:cubicBezTo>
                  <a:pt x="6" y="61"/>
                  <a:pt x="6" y="61"/>
                  <a:pt x="6" y="61"/>
                </a:cubicBezTo>
                <a:cubicBezTo>
                  <a:pt x="7" y="61"/>
                  <a:pt x="7" y="61"/>
                  <a:pt x="7" y="61"/>
                </a:cubicBezTo>
                <a:cubicBezTo>
                  <a:pt x="11" y="56"/>
                  <a:pt x="15" y="52"/>
                  <a:pt x="19" y="48"/>
                </a:cubicBezTo>
                <a:cubicBezTo>
                  <a:pt x="20" y="48"/>
                  <a:pt x="20" y="47"/>
                  <a:pt x="19" y="46"/>
                </a:cubicBezTo>
                <a:cubicBezTo>
                  <a:pt x="19" y="46"/>
                  <a:pt x="18" y="46"/>
                  <a:pt x="18" y="4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77" name="Freeform 489"/>
          <p:cNvSpPr>
            <a:spLocks noEditPoints="1"/>
          </p:cNvSpPr>
          <p:nvPr/>
        </p:nvSpPr>
        <p:spPr bwMode="auto">
          <a:xfrm>
            <a:off x="7504134" y="2712282"/>
            <a:ext cx="337279" cy="222978"/>
          </a:xfrm>
          <a:custGeom>
            <a:avLst/>
            <a:gdLst>
              <a:gd name="T0" fmla="*/ 56 w 71"/>
              <a:gd name="T1" fmla="*/ 0 h 47"/>
              <a:gd name="T2" fmla="*/ 54 w 71"/>
              <a:gd name="T3" fmla="*/ 0 h 47"/>
              <a:gd name="T4" fmla="*/ 54 w 71"/>
              <a:gd name="T5" fmla="*/ 3 h 47"/>
              <a:gd name="T6" fmla="*/ 54 w 71"/>
              <a:gd name="T7" fmla="*/ 4 h 47"/>
              <a:gd name="T8" fmla="*/ 49 w 71"/>
              <a:gd name="T9" fmla="*/ 4 h 47"/>
              <a:gd name="T10" fmla="*/ 49 w 71"/>
              <a:gd name="T11" fmla="*/ 3 h 47"/>
              <a:gd name="T12" fmla="*/ 48 w 71"/>
              <a:gd name="T13" fmla="*/ 0 h 47"/>
              <a:gd name="T14" fmla="*/ 22 w 71"/>
              <a:gd name="T15" fmla="*/ 0 h 47"/>
              <a:gd name="T16" fmla="*/ 22 w 71"/>
              <a:gd name="T17" fmla="*/ 3 h 47"/>
              <a:gd name="T18" fmla="*/ 22 w 71"/>
              <a:gd name="T19" fmla="*/ 4 h 47"/>
              <a:gd name="T20" fmla="*/ 16 w 71"/>
              <a:gd name="T21" fmla="*/ 4 h 47"/>
              <a:gd name="T22" fmla="*/ 16 w 71"/>
              <a:gd name="T23" fmla="*/ 3 h 47"/>
              <a:gd name="T24" fmla="*/ 17 w 71"/>
              <a:gd name="T25" fmla="*/ 0 h 47"/>
              <a:gd name="T26" fmla="*/ 14 w 71"/>
              <a:gd name="T27" fmla="*/ 0 h 47"/>
              <a:gd name="T28" fmla="*/ 0 w 71"/>
              <a:gd name="T29" fmla="*/ 14 h 47"/>
              <a:gd name="T30" fmla="*/ 0 w 71"/>
              <a:gd name="T31" fmla="*/ 32 h 47"/>
              <a:gd name="T32" fmla="*/ 14 w 71"/>
              <a:gd name="T33" fmla="*/ 47 h 47"/>
              <a:gd name="T34" fmla="*/ 56 w 71"/>
              <a:gd name="T35" fmla="*/ 47 h 47"/>
              <a:gd name="T36" fmla="*/ 71 w 71"/>
              <a:gd name="T37" fmla="*/ 32 h 47"/>
              <a:gd name="T38" fmla="*/ 71 w 71"/>
              <a:gd name="T39" fmla="*/ 14 h 47"/>
              <a:gd name="T40" fmla="*/ 56 w 71"/>
              <a:gd name="T41" fmla="*/ 0 h 47"/>
              <a:gd name="T42" fmla="*/ 43 w 71"/>
              <a:gd name="T43" fmla="*/ 35 h 47"/>
              <a:gd name="T44" fmla="*/ 28 w 71"/>
              <a:gd name="T45" fmla="*/ 35 h 47"/>
              <a:gd name="T46" fmla="*/ 28 w 71"/>
              <a:gd name="T47" fmla="*/ 33 h 47"/>
              <a:gd name="T48" fmla="*/ 32 w 71"/>
              <a:gd name="T49" fmla="*/ 27 h 47"/>
              <a:gd name="T50" fmla="*/ 32 w 71"/>
              <a:gd name="T51" fmla="*/ 24 h 47"/>
              <a:gd name="T52" fmla="*/ 28 w 71"/>
              <a:gd name="T53" fmla="*/ 24 h 47"/>
              <a:gd name="T54" fmla="*/ 28 w 71"/>
              <a:gd name="T55" fmla="*/ 22 h 47"/>
              <a:gd name="T56" fmla="*/ 31 w 71"/>
              <a:gd name="T57" fmla="*/ 22 h 47"/>
              <a:gd name="T58" fmla="*/ 31 w 71"/>
              <a:gd name="T59" fmla="*/ 18 h 47"/>
              <a:gd name="T60" fmla="*/ 38 w 71"/>
              <a:gd name="T61" fmla="*/ 10 h 47"/>
              <a:gd name="T62" fmla="*/ 42 w 71"/>
              <a:gd name="T63" fmla="*/ 11 h 47"/>
              <a:gd name="T64" fmla="*/ 41 w 71"/>
              <a:gd name="T65" fmla="*/ 14 h 47"/>
              <a:gd name="T66" fmla="*/ 38 w 71"/>
              <a:gd name="T67" fmla="*/ 13 h 47"/>
              <a:gd name="T68" fmla="*/ 34 w 71"/>
              <a:gd name="T69" fmla="*/ 18 h 47"/>
              <a:gd name="T70" fmla="*/ 34 w 71"/>
              <a:gd name="T71" fmla="*/ 22 h 47"/>
              <a:gd name="T72" fmla="*/ 40 w 71"/>
              <a:gd name="T73" fmla="*/ 22 h 47"/>
              <a:gd name="T74" fmla="*/ 40 w 71"/>
              <a:gd name="T75" fmla="*/ 24 h 47"/>
              <a:gd name="T76" fmla="*/ 35 w 71"/>
              <a:gd name="T77" fmla="*/ 24 h 47"/>
              <a:gd name="T78" fmla="*/ 34 w 71"/>
              <a:gd name="T79" fmla="*/ 28 h 47"/>
              <a:gd name="T80" fmla="*/ 32 w 71"/>
              <a:gd name="T81" fmla="*/ 32 h 47"/>
              <a:gd name="T82" fmla="*/ 32 w 71"/>
              <a:gd name="T83" fmla="*/ 32 h 47"/>
              <a:gd name="T84" fmla="*/ 43 w 71"/>
              <a:gd name="T85" fmla="*/ 32 h 47"/>
              <a:gd name="T86" fmla="*/ 43 w 71"/>
              <a:gd name="T8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47">
                <a:moveTo>
                  <a:pt x="56" y="0"/>
                </a:moveTo>
                <a:cubicBezTo>
                  <a:pt x="54" y="0"/>
                  <a:pt x="54" y="0"/>
                  <a:pt x="54" y="0"/>
                </a:cubicBezTo>
                <a:cubicBezTo>
                  <a:pt x="54" y="1"/>
                  <a:pt x="54" y="2"/>
                  <a:pt x="54" y="3"/>
                </a:cubicBezTo>
                <a:cubicBezTo>
                  <a:pt x="54" y="4"/>
                  <a:pt x="54" y="4"/>
                  <a:pt x="54" y="4"/>
                </a:cubicBezTo>
                <a:cubicBezTo>
                  <a:pt x="49" y="4"/>
                  <a:pt x="49" y="4"/>
                  <a:pt x="49" y="4"/>
                </a:cubicBezTo>
                <a:cubicBezTo>
                  <a:pt x="49" y="3"/>
                  <a:pt x="49" y="3"/>
                  <a:pt x="49" y="3"/>
                </a:cubicBezTo>
                <a:cubicBezTo>
                  <a:pt x="49" y="2"/>
                  <a:pt x="48" y="1"/>
                  <a:pt x="48" y="0"/>
                </a:cubicBezTo>
                <a:cubicBezTo>
                  <a:pt x="22" y="0"/>
                  <a:pt x="22" y="0"/>
                  <a:pt x="22" y="0"/>
                </a:cubicBezTo>
                <a:cubicBezTo>
                  <a:pt x="22" y="1"/>
                  <a:pt x="22" y="2"/>
                  <a:pt x="22" y="3"/>
                </a:cubicBezTo>
                <a:cubicBezTo>
                  <a:pt x="22" y="4"/>
                  <a:pt x="22" y="4"/>
                  <a:pt x="22" y="4"/>
                </a:cubicBezTo>
                <a:cubicBezTo>
                  <a:pt x="16" y="4"/>
                  <a:pt x="16" y="4"/>
                  <a:pt x="16" y="4"/>
                </a:cubicBezTo>
                <a:cubicBezTo>
                  <a:pt x="16" y="3"/>
                  <a:pt x="16" y="3"/>
                  <a:pt x="16" y="3"/>
                </a:cubicBezTo>
                <a:cubicBezTo>
                  <a:pt x="16" y="2"/>
                  <a:pt x="16" y="1"/>
                  <a:pt x="17" y="0"/>
                </a:cubicBezTo>
                <a:cubicBezTo>
                  <a:pt x="14" y="0"/>
                  <a:pt x="14" y="0"/>
                  <a:pt x="14" y="0"/>
                </a:cubicBezTo>
                <a:cubicBezTo>
                  <a:pt x="6" y="0"/>
                  <a:pt x="0" y="6"/>
                  <a:pt x="0" y="14"/>
                </a:cubicBezTo>
                <a:cubicBezTo>
                  <a:pt x="0" y="32"/>
                  <a:pt x="0" y="32"/>
                  <a:pt x="0" y="32"/>
                </a:cubicBezTo>
                <a:cubicBezTo>
                  <a:pt x="0" y="40"/>
                  <a:pt x="6" y="47"/>
                  <a:pt x="14" y="47"/>
                </a:cubicBezTo>
                <a:cubicBezTo>
                  <a:pt x="56" y="47"/>
                  <a:pt x="56" y="47"/>
                  <a:pt x="56" y="47"/>
                </a:cubicBezTo>
                <a:cubicBezTo>
                  <a:pt x="64" y="47"/>
                  <a:pt x="71" y="40"/>
                  <a:pt x="71" y="32"/>
                </a:cubicBezTo>
                <a:cubicBezTo>
                  <a:pt x="71" y="14"/>
                  <a:pt x="71" y="14"/>
                  <a:pt x="71" y="14"/>
                </a:cubicBezTo>
                <a:cubicBezTo>
                  <a:pt x="71" y="6"/>
                  <a:pt x="64" y="0"/>
                  <a:pt x="56" y="0"/>
                </a:cubicBezTo>
                <a:close/>
                <a:moveTo>
                  <a:pt x="43" y="35"/>
                </a:moveTo>
                <a:cubicBezTo>
                  <a:pt x="28" y="35"/>
                  <a:pt x="28" y="35"/>
                  <a:pt x="28" y="35"/>
                </a:cubicBezTo>
                <a:cubicBezTo>
                  <a:pt x="28" y="33"/>
                  <a:pt x="28" y="33"/>
                  <a:pt x="28" y="33"/>
                </a:cubicBezTo>
                <a:cubicBezTo>
                  <a:pt x="30" y="32"/>
                  <a:pt x="32" y="29"/>
                  <a:pt x="32" y="27"/>
                </a:cubicBezTo>
                <a:cubicBezTo>
                  <a:pt x="32" y="26"/>
                  <a:pt x="32" y="25"/>
                  <a:pt x="32" y="24"/>
                </a:cubicBezTo>
                <a:cubicBezTo>
                  <a:pt x="28" y="24"/>
                  <a:pt x="28" y="24"/>
                  <a:pt x="28" y="24"/>
                </a:cubicBezTo>
                <a:cubicBezTo>
                  <a:pt x="28" y="22"/>
                  <a:pt x="28" y="22"/>
                  <a:pt x="28" y="22"/>
                </a:cubicBezTo>
                <a:cubicBezTo>
                  <a:pt x="31" y="22"/>
                  <a:pt x="31" y="22"/>
                  <a:pt x="31" y="22"/>
                </a:cubicBezTo>
                <a:cubicBezTo>
                  <a:pt x="31" y="20"/>
                  <a:pt x="31" y="19"/>
                  <a:pt x="31" y="18"/>
                </a:cubicBezTo>
                <a:cubicBezTo>
                  <a:pt x="31" y="13"/>
                  <a:pt x="34" y="10"/>
                  <a:pt x="38" y="10"/>
                </a:cubicBezTo>
                <a:cubicBezTo>
                  <a:pt x="40" y="10"/>
                  <a:pt x="41" y="11"/>
                  <a:pt x="42" y="11"/>
                </a:cubicBezTo>
                <a:cubicBezTo>
                  <a:pt x="41" y="14"/>
                  <a:pt x="41" y="14"/>
                  <a:pt x="41" y="14"/>
                </a:cubicBezTo>
                <a:cubicBezTo>
                  <a:pt x="41" y="13"/>
                  <a:pt x="39" y="13"/>
                  <a:pt x="38" y="13"/>
                </a:cubicBezTo>
                <a:cubicBezTo>
                  <a:pt x="35" y="13"/>
                  <a:pt x="34" y="15"/>
                  <a:pt x="34" y="18"/>
                </a:cubicBezTo>
                <a:cubicBezTo>
                  <a:pt x="34" y="19"/>
                  <a:pt x="34" y="20"/>
                  <a:pt x="34" y="22"/>
                </a:cubicBezTo>
                <a:cubicBezTo>
                  <a:pt x="40" y="22"/>
                  <a:pt x="40" y="22"/>
                  <a:pt x="40" y="22"/>
                </a:cubicBezTo>
                <a:cubicBezTo>
                  <a:pt x="40" y="24"/>
                  <a:pt x="40" y="24"/>
                  <a:pt x="40" y="24"/>
                </a:cubicBezTo>
                <a:cubicBezTo>
                  <a:pt x="35" y="24"/>
                  <a:pt x="35" y="24"/>
                  <a:pt x="35" y="24"/>
                </a:cubicBezTo>
                <a:cubicBezTo>
                  <a:pt x="35" y="25"/>
                  <a:pt x="35" y="27"/>
                  <a:pt x="34" y="28"/>
                </a:cubicBezTo>
                <a:cubicBezTo>
                  <a:pt x="34" y="30"/>
                  <a:pt x="33" y="31"/>
                  <a:pt x="32" y="32"/>
                </a:cubicBezTo>
                <a:cubicBezTo>
                  <a:pt x="32" y="32"/>
                  <a:pt x="32" y="32"/>
                  <a:pt x="32" y="32"/>
                </a:cubicBezTo>
                <a:cubicBezTo>
                  <a:pt x="43" y="32"/>
                  <a:pt x="43" y="32"/>
                  <a:pt x="43" y="32"/>
                </a:cubicBezTo>
                <a:lnTo>
                  <a:pt x="43" y="3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78" name="Freeform 490"/>
          <p:cNvSpPr>
            <a:spLocks/>
          </p:cNvSpPr>
          <p:nvPr/>
        </p:nvSpPr>
        <p:spPr bwMode="auto">
          <a:xfrm>
            <a:off x="7584705" y="2654196"/>
            <a:ext cx="170514" cy="71203"/>
          </a:xfrm>
          <a:custGeom>
            <a:avLst/>
            <a:gdLst>
              <a:gd name="T0" fmla="*/ 36 w 36"/>
              <a:gd name="T1" fmla="*/ 12 h 15"/>
              <a:gd name="T2" fmla="*/ 26 w 36"/>
              <a:gd name="T3" fmla="*/ 0 h 15"/>
              <a:gd name="T4" fmla="*/ 10 w 36"/>
              <a:gd name="T5" fmla="*/ 0 h 15"/>
              <a:gd name="T6" fmla="*/ 1 w 36"/>
              <a:gd name="T7" fmla="*/ 12 h 15"/>
              <a:gd name="T8" fmla="*/ 0 w 36"/>
              <a:gd name="T9" fmla="*/ 15 h 15"/>
              <a:gd name="T10" fmla="*/ 4 w 36"/>
              <a:gd name="T11" fmla="*/ 15 h 15"/>
              <a:gd name="T12" fmla="*/ 4 w 36"/>
              <a:gd name="T13" fmla="*/ 12 h 15"/>
              <a:gd name="T14" fmla="*/ 12 w 36"/>
              <a:gd name="T15" fmla="*/ 3 h 15"/>
              <a:gd name="T16" fmla="*/ 24 w 36"/>
              <a:gd name="T17" fmla="*/ 3 h 15"/>
              <a:gd name="T18" fmla="*/ 32 w 36"/>
              <a:gd name="T19" fmla="*/ 12 h 15"/>
              <a:gd name="T20" fmla="*/ 33 w 36"/>
              <a:gd name="T21" fmla="*/ 15 h 15"/>
              <a:gd name="T22" fmla="*/ 36 w 36"/>
              <a:gd name="T23" fmla="*/ 15 h 15"/>
              <a:gd name="T24" fmla="*/ 36 w 36"/>
              <a:gd name="T2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15">
                <a:moveTo>
                  <a:pt x="36" y="12"/>
                </a:moveTo>
                <a:cubicBezTo>
                  <a:pt x="35" y="5"/>
                  <a:pt x="31" y="0"/>
                  <a:pt x="26" y="0"/>
                </a:cubicBezTo>
                <a:cubicBezTo>
                  <a:pt x="10" y="0"/>
                  <a:pt x="10" y="0"/>
                  <a:pt x="10" y="0"/>
                </a:cubicBezTo>
                <a:cubicBezTo>
                  <a:pt x="6" y="0"/>
                  <a:pt x="2" y="5"/>
                  <a:pt x="1" y="12"/>
                </a:cubicBezTo>
                <a:cubicBezTo>
                  <a:pt x="0" y="13"/>
                  <a:pt x="0" y="14"/>
                  <a:pt x="0" y="15"/>
                </a:cubicBezTo>
                <a:cubicBezTo>
                  <a:pt x="4" y="15"/>
                  <a:pt x="4" y="15"/>
                  <a:pt x="4" y="15"/>
                </a:cubicBezTo>
                <a:cubicBezTo>
                  <a:pt x="4" y="14"/>
                  <a:pt x="4" y="13"/>
                  <a:pt x="4" y="12"/>
                </a:cubicBezTo>
                <a:cubicBezTo>
                  <a:pt x="6" y="7"/>
                  <a:pt x="8" y="3"/>
                  <a:pt x="12" y="3"/>
                </a:cubicBezTo>
                <a:cubicBezTo>
                  <a:pt x="24" y="3"/>
                  <a:pt x="24" y="3"/>
                  <a:pt x="24" y="3"/>
                </a:cubicBezTo>
                <a:cubicBezTo>
                  <a:pt x="28" y="3"/>
                  <a:pt x="31" y="7"/>
                  <a:pt x="32" y="12"/>
                </a:cubicBezTo>
                <a:cubicBezTo>
                  <a:pt x="32" y="13"/>
                  <a:pt x="33" y="14"/>
                  <a:pt x="33" y="15"/>
                </a:cubicBezTo>
                <a:cubicBezTo>
                  <a:pt x="36" y="15"/>
                  <a:pt x="36" y="15"/>
                  <a:pt x="36" y="15"/>
                </a:cubicBezTo>
                <a:cubicBezTo>
                  <a:pt x="36" y="14"/>
                  <a:pt x="36" y="13"/>
                  <a:pt x="36"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79" name="Freeform 491"/>
          <p:cNvSpPr>
            <a:spLocks noEditPoints="1"/>
          </p:cNvSpPr>
          <p:nvPr/>
        </p:nvSpPr>
        <p:spPr bwMode="auto">
          <a:xfrm>
            <a:off x="7005711" y="2678555"/>
            <a:ext cx="346648" cy="232348"/>
          </a:xfrm>
          <a:custGeom>
            <a:avLst/>
            <a:gdLst>
              <a:gd name="T0" fmla="*/ 5 w 73"/>
              <a:gd name="T1" fmla="*/ 49 h 49"/>
              <a:gd name="T2" fmla="*/ 0 w 73"/>
              <a:gd name="T3" fmla="*/ 44 h 49"/>
              <a:gd name="T4" fmla="*/ 0 w 73"/>
              <a:gd name="T5" fmla="*/ 6 h 49"/>
              <a:gd name="T6" fmla="*/ 5 w 73"/>
              <a:gd name="T7" fmla="*/ 0 h 49"/>
              <a:gd name="T8" fmla="*/ 68 w 73"/>
              <a:gd name="T9" fmla="*/ 0 h 49"/>
              <a:gd name="T10" fmla="*/ 73 w 73"/>
              <a:gd name="T11" fmla="*/ 6 h 49"/>
              <a:gd name="T12" fmla="*/ 73 w 73"/>
              <a:gd name="T13" fmla="*/ 44 h 49"/>
              <a:gd name="T14" fmla="*/ 68 w 73"/>
              <a:gd name="T15" fmla="*/ 49 h 49"/>
              <a:gd name="T16" fmla="*/ 5 w 73"/>
              <a:gd name="T17" fmla="*/ 49 h 49"/>
              <a:gd name="T18" fmla="*/ 1 w 73"/>
              <a:gd name="T19" fmla="*/ 6 h 49"/>
              <a:gd name="T20" fmla="*/ 1 w 73"/>
              <a:gd name="T21" fmla="*/ 44 h 49"/>
              <a:gd name="T22" fmla="*/ 5 w 73"/>
              <a:gd name="T23" fmla="*/ 47 h 49"/>
              <a:gd name="T24" fmla="*/ 68 w 73"/>
              <a:gd name="T25" fmla="*/ 47 h 49"/>
              <a:gd name="T26" fmla="*/ 72 w 73"/>
              <a:gd name="T27" fmla="*/ 44 h 49"/>
              <a:gd name="T28" fmla="*/ 72 w 73"/>
              <a:gd name="T29" fmla="*/ 6 h 49"/>
              <a:gd name="T30" fmla="*/ 68 w 73"/>
              <a:gd name="T31" fmla="*/ 2 h 49"/>
              <a:gd name="T32" fmla="*/ 5 w 73"/>
              <a:gd name="T33" fmla="*/ 2 h 49"/>
              <a:gd name="T34" fmla="*/ 1 w 73"/>
              <a:gd name="T35"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49">
                <a:moveTo>
                  <a:pt x="5" y="49"/>
                </a:moveTo>
                <a:cubicBezTo>
                  <a:pt x="2" y="49"/>
                  <a:pt x="0" y="47"/>
                  <a:pt x="0" y="44"/>
                </a:cubicBezTo>
                <a:cubicBezTo>
                  <a:pt x="0" y="6"/>
                  <a:pt x="0" y="6"/>
                  <a:pt x="0" y="6"/>
                </a:cubicBezTo>
                <a:cubicBezTo>
                  <a:pt x="0" y="2"/>
                  <a:pt x="2" y="0"/>
                  <a:pt x="5" y="0"/>
                </a:cubicBezTo>
                <a:cubicBezTo>
                  <a:pt x="68" y="0"/>
                  <a:pt x="68" y="0"/>
                  <a:pt x="68" y="0"/>
                </a:cubicBezTo>
                <a:cubicBezTo>
                  <a:pt x="71" y="0"/>
                  <a:pt x="73" y="2"/>
                  <a:pt x="73" y="6"/>
                </a:cubicBezTo>
                <a:cubicBezTo>
                  <a:pt x="73" y="44"/>
                  <a:pt x="73" y="44"/>
                  <a:pt x="73" y="44"/>
                </a:cubicBezTo>
                <a:cubicBezTo>
                  <a:pt x="73" y="47"/>
                  <a:pt x="71" y="49"/>
                  <a:pt x="68" y="49"/>
                </a:cubicBezTo>
                <a:lnTo>
                  <a:pt x="5" y="49"/>
                </a:lnTo>
                <a:close/>
                <a:moveTo>
                  <a:pt x="1" y="6"/>
                </a:moveTo>
                <a:cubicBezTo>
                  <a:pt x="1" y="44"/>
                  <a:pt x="1" y="44"/>
                  <a:pt x="1" y="44"/>
                </a:cubicBezTo>
                <a:cubicBezTo>
                  <a:pt x="1" y="46"/>
                  <a:pt x="3" y="47"/>
                  <a:pt x="5" y="47"/>
                </a:cubicBezTo>
                <a:cubicBezTo>
                  <a:pt x="68" y="47"/>
                  <a:pt x="68" y="47"/>
                  <a:pt x="68" y="47"/>
                </a:cubicBezTo>
                <a:cubicBezTo>
                  <a:pt x="70" y="47"/>
                  <a:pt x="72" y="46"/>
                  <a:pt x="72" y="44"/>
                </a:cubicBezTo>
                <a:cubicBezTo>
                  <a:pt x="72" y="6"/>
                  <a:pt x="72" y="6"/>
                  <a:pt x="72" y="6"/>
                </a:cubicBezTo>
                <a:cubicBezTo>
                  <a:pt x="72" y="3"/>
                  <a:pt x="70" y="2"/>
                  <a:pt x="68" y="2"/>
                </a:cubicBezTo>
                <a:cubicBezTo>
                  <a:pt x="5" y="2"/>
                  <a:pt x="5" y="2"/>
                  <a:pt x="5" y="2"/>
                </a:cubicBezTo>
                <a:cubicBezTo>
                  <a:pt x="3" y="2"/>
                  <a:pt x="1" y="3"/>
                  <a:pt x="1" y="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80" name="Freeform 492"/>
          <p:cNvSpPr>
            <a:spLocks/>
          </p:cNvSpPr>
          <p:nvPr/>
        </p:nvSpPr>
        <p:spPr bwMode="auto">
          <a:xfrm>
            <a:off x="7018826" y="2787233"/>
            <a:ext cx="114301" cy="76824"/>
          </a:xfrm>
          <a:custGeom>
            <a:avLst/>
            <a:gdLst>
              <a:gd name="T0" fmla="*/ 20 w 24"/>
              <a:gd name="T1" fmla="*/ 0 h 16"/>
              <a:gd name="T2" fmla="*/ 18 w 24"/>
              <a:gd name="T3" fmla="*/ 5 h 16"/>
              <a:gd name="T4" fmla="*/ 13 w 24"/>
              <a:gd name="T5" fmla="*/ 16 h 16"/>
              <a:gd name="T6" fmla="*/ 8 w 24"/>
              <a:gd name="T7" fmla="*/ 5 h 16"/>
              <a:gd name="T8" fmla="*/ 5 w 24"/>
              <a:gd name="T9" fmla="*/ 0 h 16"/>
              <a:gd name="T10" fmla="*/ 0 w 24"/>
              <a:gd name="T11" fmla="*/ 9 h 16"/>
              <a:gd name="T12" fmla="*/ 0 w 24"/>
              <a:gd name="T13" fmla="*/ 12 h 16"/>
              <a:gd name="T14" fmla="*/ 12 w 24"/>
              <a:gd name="T15" fmla="*/ 16 h 16"/>
              <a:gd name="T16" fmla="*/ 24 w 24"/>
              <a:gd name="T17" fmla="*/ 12 h 16"/>
              <a:gd name="T18" fmla="*/ 24 w 24"/>
              <a:gd name="T19" fmla="*/ 9 h 16"/>
              <a:gd name="T20" fmla="*/ 20 w 24"/>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16">
                <a:moveTo>
                  <a:pt x="20" y="0"/>
                </a:moveTo>
                <a:cubicBezTo>
                  <a:pt x="18" y="5"/>
                  <a:pt x="18" y="5"/>
                  <a:pt x="18" y="5"/>
                </a:cubicBezTo>
                <a:cubicBezTo>
                  <a:pt x="13" y="16"/>
                  <a:pt x="13" y="16"/>
                  <a:pt x="13" y="16"/>
                </a:cubicBezTo>
                <a:cubicBezTo>
                  <a:pt x="8" y="5"/>
                  <a:pt x="8" y="5"/>
                  <a:pt x="8" y="5"/>
                </a:cubicBezTo>
                <a:cubicBezTo>
                  <a:pt x="5" y="0"/>
                  <a:pt x="5" y="0"/>
                  <a:pt x="5" y="0"/>
                </a:cubicBezTo>
                <a:cubicBezTo>
                  <a:pt x="2" y="2"/>
                  <a:pt x="0" y="5"/>
                  <a:pt x="0" y="9"/>
                </a:cubicBezTo>
                <a:cubicBezTo>
                  <a:pt x="0" y="12"/>
                  <a:pt x="0" y="12"/>
                  <a:pt x="0" y="12"/>
                </a:cubicBezTo>
                <a:cubicBezTo>
                  <a:pt x="4" y="15"/>
                  <a:pt x="8" y="16"/>
                  <a:pt x="12" y="16"/>
                </a:cubicBezTo>
                <a:cubicBezTo>
                  <a:pt x="17" y="16"/>
                  <a:pt x="21" y="15"/>
                  <a:pt x="24" y="12"/>
                </a:cubicBezTo>
                <a:cubicBezTo>
                  <a:pt x="24" y="9"/>
                  <a:pt x="24" y="9"/>
                  <a:pt x="24" y="9"/>
                </a:cubicBezTo>
                <a:cubicBezTo>
                  <a:pt x="24" y="5"/>
                  <a:pt x="22" y="2"/>
                  <a:pt x="2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81" name="Freeform 493"/>
          <p:cNvSpPr>
            <a:spLocks/>
          </p:cNvSpPr>
          <p:nvPr/>
        </p:nvSpPr>
        <p:spPr bwMode="auto">
          <a:xfrm>
            <a:off x="7071292" y="2805971"/>
            <a:ext cx="14990" cy="43096"/>
          </a:xfrm>
          <a:custGeom>
            <a:avLst/>
            <a:gdLst>
              <a:gd name="T0" fmla="*/ 1 w 3"/>
              <a:gd name="T1" fmla="*/ 0 h 9"/>
              <a:gd name="T2" fmla="*/ 0 w 3"/>
              <a:gd name="T3" fmla="*/ 0 h 9"/>
              <a:gd name="T4" fmla="*/ 0 w 3"/>
              <a:gd name="T5" fmla="*/ 7 h 9"/>
              <a:gd name="T6" fmla="*/ 1 w 3"/>
              <a:gd name="T7" fmla="*/ 9 h 9"/>
              <a:gd name="T8" fmla="*/ 3 w 3"/>
              <a:gd name="T9" fmla="*/ 7 h 9"/>
              <a:gd name="T10" fmla="*/ 2 w 3"/>
              <a:gd name="T11" fmla="*/ 0 h 9"/>
              <a:gd name="T12" fmla="*/ 1 w 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1" y="0"/>
                </a:moveTo>
                <a:cubicBezTo>
                  <a:pt x="1" y="0"/>
                  <a:pt x="1" y="0"/>
                  <a:pt x="0" y="0"/>
                </a:cubicBezTo>
                <a:cubicBezTo>
                  <a:pt x="0" y="7"/>
                  <a:pt x="0" y="7"/>
                  <a:pt x="0" y="7"/>
                </a:cubicBezTo>
                <a:cubicBezTo>
                  <a:pt x="1" y="9"/>
                  <a:pt x="1" y="9"/>
                  <a:pt x="1" y="9"/>
                </a:cubicBezTo>
                <a:cubicBezTo>
                  <a:pt x="3" y="7"/>
                  <a:pt x="3" y="7"/>
                  <a:pt x="3" y="7"/>
                </a:cubicBezTo>
                <a:cubicBezTo>
                  <a:pt x="2" y="0"/>
                  <a:pt x="2" y="0"/>
                  <a:pt x="2" y="0"/>
                </a:cubicBezTo>
                <a:cubicBezTo>
                  <a:pt x="2" y="0"/>
                  <a:pt x="2" y="0"/>
                  <a:pt x="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82" name="Freeform 494"/>
          <p:cNvSpPr>
            <a:spLocks/>
          </p:cNvSpPr>
          <p:nvPr/>
        </p:nvSpPr>
        <p:spPr bwMode="auto">
          <a:xfrm>
            <a:off x="7043186" y="2716030"/>
            <a:ext cx="71203" cy="80572"/>
          </a:xfrm>
          <a:custGeom>
            <a:avLst/>
            <a:gdLst>
              <a:gd name="T0" fmla="*/ 15 w 15"/>
              <a:gd name="T1" fmla="*/ 11 h 17"/>
              <a:gd name="T2" fmla="*/ 7 w 15"/>
              <a:gd name="T3" fmla="*/ 17 h 17"/>
              <a:gd name="T4" fmla="*/ 0 w 15"/>
              <a:gd name="T5" fmla="*/ 11 h 17"/>
              <a:gd name="T6" fmla="*/ 0 w 15"/>
              <a:gd name="T7" fmla="*/ 6 h 17"/>
              <a:gd name="T8" fmla="*/ 7 w 15"/>
              <a:gd name="T9" fmla="*/ 0 h 17"/>
              <a:gd name="T10" fmla="*/ 15 w 15"/>
              <a:gd name="T11" fmla="*/ 6 h 17"/>
              <a:gd name="T12" fmla="*/ 15 w 15"/>
              <a:gd name="T13" fmla="*/ 11 h 17"/>
            </a:gdLst>
            <a:ahLst/>
            <a:cxnLst>
              <a:cxn ang="0">
                <a:pos x="T0" y="T1"/>
              </a:cxn>
              <a:cxn ang="0">
                <a:pos x="T2" y="T3"/>
              </a:cxn>
              <a:cxn ang="0">
                <a:pos x="T4" y="T5"/>
              </a:cxn>
              <a:cxn ang="0">
                <a:pos x="T6" y="T7"/>
              </a:cxn>
              <a:cxn ang="0">
                <a:pos x="T8" y="T9"/>
              </a:cxn>
              <a:cxn ang="0">
                <a:pos x="T10" y="T11"/>
              </a:cxn>
              <a:cxn ang="0">
                <a:pos x="T12" y="T13"/>
              </a:cxn>
            </a:cxnLst>
            <a:rect l="0" t="0" r="r" b="b"/>
            <a:pathLst>
              <a:path w="15" h="17">
                <a:moveTo>
                  <a:pt x="15" y="11"/>
                </a:moveTo>
                <a:cubicBezTo>
                  <a:pt x="15" y="14"/>
                  <a:pt x="11" y="17"/>
                  <a:pt x="7" y="17"/>
                </a:cubicBezTo>
                <a:cubicBezTo>
                  <a:pt x="3" y="17"/>
                  <a:pt x="0" y="14"/>
                  <a:pt x="0" y="11"/>
                </a:cubicBezTo>
                <a:cubicBezTo>
                  <a:pt x="0" y="6"/>
                  <a:pt x="0" y="6"/>
                  <a:pt x="0" y="6"/>
                </a:cubicBezTo>
                <a:cubicBezTo>
                  <a:pt x="0" y="3"/>
                  <a:pt x="3" y="0"/>
                  <a:pt x="7" y="0"/>
                </a:cubicBezTo>
                <a:cubicBezTo>
                  <a:pt x="11" y="0"/>
                  <a:pt x="15" y="3"/>
                  <a:pt x="15" y="6"/>
                </a:cubicBezTo>
                <a:lnTo>
                  <a:pt x="15" y="1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83" name="Rectangle 495"/>
          <p:cNvSpPr>
            <a:spLocks noChangeArrowheads="1"/>
          </p:cNvSpPr>
          <p:nvPr/>
        </p:nvSpPr>
        <p:spPr bwMode="auto">
          <a:xfrm>
            <a:off x="7176223" y="2749758"/>
            <a:ext cx="133038" cy="1873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84" name="Rectangle 496"/>
          <p:cNvSpPr>
            <a:spLocks noChangeArrowheads="1"/>
          </p:cNvSpPr>
          <p:nvPr/>
        </p:nvSpPr>
        <p:spPr bwMode="auto">
          <a:xfrm>
            <a:off x="7176223" y="2792855"/>
            <a:ext cx="133038" cy="1873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85" name="Freeform 497"/>
          <p:cNvSpPr>
            <a:spLocks noEditPoints="1"/>
          </p:cNvSpPr>
          <p:nvPr/>
        </p:nvSpPr>
        <p:spPr bwMode="auto">
          <a:xfrm>
            <a:off x="8577804" y="2654196"/>
            <a:ext cx="335406" cy="281066"/>
          </a:xfrm>
          <a:custGeom>
            <a:avLst/>
            <a:gdLst>
              <a:gd name="T0" fmla="*/ 35 w 71"/>
              <a:gd name="T1" fmla="*/ 31 h 59"/>
              <a:gd name="T2" fmla="*/ 32 w 71"/>
              <a:gd name="T3" fmla="*/ 25 h 59"/>
              <a:gd name="T4" fmla="*/ 36 w 71"/>
              <a:gd name="T5" fmla="*/ 38 h 59"/>
              <a:gd name="T6" fmla="*/ 39 w 71"/>
              <a:gd name="T7" fmla="*/ 45 h 59"/>
              <a:gd name="T8" fmla="*/ 39 w 71"/>
              <a:gd name="T9" fmla="*/ 41 h 59"/>
              <a:gd name="T10" fmla="*/ 56 w 71"/>
              <a:gd name="T11" fmla="*/ 12 h 59"/>
              <a:gd name="T12" fmla="*/ 54 w 71"/>
              <a:gd name="T13" fmla="*/ 15 h 59"/>
              <a:gd name="T14" fmla="*/ 49 w 71"/>
              <a:gd name="T15" fmla="*/ 16 h 59"/>
              <a:gd name="T16" fmla="*/ 48 w 71"/>
              <a:gd name="T17" fmla="*/ 12 h 59"/>
              <a:gd name="T18" fmla="*/ 22 w 71"/>
              <a:gd name="T19" fmla="*/ 15 h 59"/>
              <a:gd name="T20" fmla="*/ 16 w 71"/>
              <a:gd name="T21" fmla="*/ 16 h 59"/>
              <a:gd name="T22" fmla="*/ 17 w 71"/>
              <a:gd name="T23" fmla="*/ 12 h 59"/>
              <a:gd name="T24" fmla="*/ 0 w 71"/>
              <a:gd name="T25" fmla="*/ 26 h 59"/>
              <a:gd name="T26" fmla="*/ 15 w 71"/>
              <a:gd name="T27" fmla="*/ 59 h 59"/>
              <a:gd name="T28" fmla="*/ 71 w 71"/>
              <a:gd name="T29" fmla="*/ 44 h 59"/>
              <a:gd name="T30" fmla="*/ 56 w 71"/>
              <a:gd name="T31" fmla="*/ 12 h 59"/>
              <a:gd name="T32" fmla="*/ 36 w 71"/>
              <a:gd name="T33" fmla="*/ 48 h 59"/>
              <a:gd name="T34" fmla="*/ 35 w 71"/>
              <a:gd name="T35" fmla="*/ 50 h 59"/>
              <a:gd name="T36" fmla="*/ 28 w 71"/>
              <a:gd name="T37" fmla="*/ 45 h 59"/>
              <a:gd name="T38" fmla="*/ 29 w 71"/>
              <a:gd name="T39" fmla="*/ 40 h 59"/>
              <a:gd name="T40" fmla="*/ 35 w 71"/>
              <a:gd name="T41" fmla="*/ 37 h 59"/>
              <a:gd name="T42" fmla="*/ 28 w 71"/>
              <a:gd name="T43" fmla="*/ 29 h 59"/>
              <a:gd name="T44" fmla="*/ 35 w 71"/>
              <a:gd name="T45" fmla="*/ 23 h 59"/>
              <a:gd name="T46" fmla="*/ 36 w 71"/>
              <a:gd name="T47" fmla="*/ 21 h 59"/>
              <a:gd name="T48" fmla="*/ 42 w 71"/>
              <a:gd name="T49" fmla="*/ 25 h 59"/>
              <a:gd name="T50" fmla="*/ 41 w 71"/>
              <a:gd name="T51" fmla="*/ 30 h 59"/>
              <a:gd name="T52" fmla="*/ 36 w 71"/>
              <a:gd name="T53" fmla="*/ 24 h 59"/>
              <a:gd name="T54" fmla="*/ 42 w 71"/>
              <a:gd name="T55" fmla="*/ 37 h 59"/>
              <a:gd name="T56" fmla="*/ 41 w 71"/>
              <a:gd name="T57" fmla="*/ 46 h 59"/>
              <a:gd name="T58" fmla="*/ 29 w 71"/>
              <a:gd name="T59" fmla="*/ 3 h 59"/>
              <a:gd name="T60" fmla="*/ 49 w 71"/>
              <a:gd name="T61" fmla="*/ 12 h 59"/>
              <a:gd name="T62" fmla="*/ 54 w 71"/>
              <a:gd name="T63" fmla="*/ 15 h 59"/>
              <a:gd name="T64" fmla="*/ 43 w 71"/>
              <a:gd name="T65" fmla="*/ 0 h 59"/>
              <a:gd name="T66" fmla="*/ 18 w 71"/>
              <a:gd name="T67" fmla="*/ 12 h 59"/>
              <a:gd name="T68" fmla="*/ 21 w 71"/>
              <a:gd name="T69" fmla="*/ 1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 h="59">
                <a:moveTo>
                  <a:pt x="31" y="27"/>
                </a:moveTo>
                <a:cubicBezTo>
                  <a:pt x="31" y="28"/>
                  <a:pt x="32" y="30"/>
                  <a:pt x="35" y="31"/>
                </a:cubicBezTo>
                <a:cubicBezTo>
                  <a:pt x="35" y="24"/>
                  <a:pt x="35" y="24"/>
                  <a:pt x="35" y="24"/>
                </a:cubicBezTo>
                <a:cubicBezTo>
                  <a:pt x="34" y="24"/>
                  <a:pt x="33" y="24"/>
                  <a:pt x="32" y="25"/>
                </a:cubicBezTo>
                <a:cubicBezTo>
                  <a:pt x="31" y="26"/>
                  <a:pt x="31" y="26"/>
                  <a:pt x="31" y="27"/>
                </a:cubicBezTo>
                <a:close/>
                <a:moveTo>
                  <a:pt x="36" y="38"/>
                </a:moveTo>
                <a:cubicBezTo>
                  <a:pt x="36" y="46"/>
                  <a:pt x="36" y="46"/>
                  <a:pt x="36" y="46"/>
                </a:cubicBezTo>
                <a:cubicBezTo>
                  <a:pt x="37" y="46"/>
                  <a:pt x="38" y="46"/>
                  <a:pt x="39" y="45"/>
                </a:cubicBezTo>
                <a:cubicBezTo>
                  <a:pt x="39" y="45"/>
                  <a:pt x="40" y="44"/>
                  <a:pt x="40" y="43"/>
                </a:cubicBezTo>
                <a:cubicBezTo>
                  <a:pt x="40" y="42"/>
                  <a:pt x="39" y="41"/>
                  <a:pt x="39" y="41"/>
                </a:cubicBezTo>
                <a:cubicBezTo>
                  <a:pt x="38" y="40"/>
                  <a:pt x="37" y="39"/>
                  <a:pt x="36" y="38"/>
                </a:cubicBezTo>
                <a:close/>
                <a:moveTo>
                  <a:pt x="56" y="12"/>
                </a:moveTo>
                <a:cubicBezTo>
                  <a:pt x="54" y="12"/>
                  <a:pt x="54" y="12"/>
                  <a:pt x="54" y="12"/>
                </a:cubicBezTo>
                <a:cubicBezTo>
                  <a:pt x="54" y="13"/>
                  <a:pt x="54" y="14"/>
                  <a:pt x="54" y="15"/>
                </a:cubicBezTo>
                <a:cubicBezTo>
                  <a:pt x="54" y="16"/>
                  <a:pt x="54" y="16"/>
                  <a:pt x="54" y="16"/>
                </a:cubicBezTo>
                <a:cubicBezTo>
                  <a:pt x="49" y="16"/>
                  <a:pt x="49" y="16"/>
                  <a:pt x="49" y="16"/>
                </a:cubicBezTo>
                <a:cubicBezTo>
                  <a:pt x="49" y="15"/>
                  <a:pt x="49" y="15"/>
                  <a:pt x="49" y="15"/>
                </a:cubicBezTo>
                <a:cubicBezTo>
                  <a:pt x="49" y="14"/>
                  <a:pt x="49" y="13"/>
                  <a:pt x="48" y="12"/>
                </a:cubicBezTo>
                <a:cubicBezTo>
                  <a:pt x="22" y="12"/>
                  <a:pt x="22" y="12"/>
                  <a:pt x="22" y="12"/>
                </a:cubicBezTo>
                <a:cubicBezTo>
                  <a:pt x="22" y="13"/>
                  <a:pt x="22" y="14"/>
                  <a:pt x="22" y="15"/>
                </a:cubicBezTo>
                <a:cubicBezTo>
                  <a:pt x="22" y="16"/>
                  <a:pt x="22" y="16"/>
                  <a:pt x="22" y="16"/>
                </a:cubicBezTo>
                <a:cubicBezTo>
                  <a:pt x="16" y="16"/>
                  <a:pt x="16" y="16"/>
                  <a:pt x="16" y="16"/>
                </a:cubicBezTo>
                <a:cubicBezTo>
                  <a:pt x="16" y="15"/>
                  <a:pt x="16" y="15"/>
                  <a:pt x="16" y="15"/>
                </a:cubicBezTo>
                <a:cubicBezTo>
                  <a:pt x="16" y="14"/>
                  <a:pt x="17" y="13"/>
                  <a:pt x="17" y="12"/>
                </a:cubicBezTo>
                <a:cubicBezTo>
                  <a:pt x="15" y="12"/>
                  <a:pt x="15" y="12"/>
                  <a:pt x="15" y="12"/>
                </a:cubicBezTo>
                <a:cubicBezTo>
                  <a:pt x="6" y="12"/>
                  <a:pt x="0" y="18"/>
                  <a:pt x="0" y="26"/>
                </a:cubicBezTo>
                <a:cubicBezTo>
                  <a:pt x="0" y="44"/>
                  <a:pt x="0" y="44"/>
                  <a:pt x="0" y="44"/>
                </a:cubicBezTo>
                <a:cubicBezTo>
                  <a:pt x="0" y="52"/>
                  <a:pt x="6" y="59"/>
                  <a:pt x="15" y="59"/>
                </a:cubicBezTo>
                <a:cubicBezTo>
                  <a:pt x="56" y="59"/>
                  <a:pt x="56" y="59"/>
                  <a:pt x="56" y="59"/>
                </a:cubicBezTo>
                <a:cubicBezTo>
                  <a:pt x="64" y="59"/>
                  <a:pt x="71" y="52"/>
                  <a:pt x="71" y="44"/>
                </a:cubicBezTo>
                <a:cubicBezTo>
                  <a:pt x="71" y="26"/>
                  <a:pt x="71" y="26"/>
                  <a:pt x="71" y="26"/>
                </a:cubicBezTo>
                <a:cubicBezTo>
                  <a:pt x="71" y="18"/>
                  <a:pt x="64" y="12"/>
                  <a:pt x="56" y="12"/>
                </a:cubicBezTo>
                <a:close/>
                <a:moveTo>
                  <a:pt x="41" y="46"/>
                </a:moveTo>
                <a:cubicBezTo>
                  <a:pt x="40" y="47"/>
                  <a:pt x="38" y="48"/>
                  <a:pt x="36" y="48"/>
                </a:cubicBezTo>
                <a:cubicBezTo>
                  <a:pt x="36" y="50"/>
                  <a:pt x="36" y="50"/>
                  <a:pt x="36" y="50"/>
                </a:cubicBezTo>
                <a:cubicBezTo>
                  <a:pt x="35" y="50"/>
                  <a:pt x="35" y="50"/>
                  <a:pt x="35" y="50"/>
                </a:cubicBezTo>
                <a:cubicBezTo>
                  <a:pt x="35" y="48"/>
                  <a:pt x="35" y="48"/>
                  <a:pt x="35" y="48"/>
                </a:cubicBezTo>
                <a:cubicBezTo>
                  <a:pt x="32" y="48"/>
                  <a:pt x="29" y="47"/>
                  <a:pt x="28" y="45"/>
                </a:cubicBezTo>
                <a:cubicBezTo>
                  <a:pt x="29" y="40"/>
                  <a:pt x="29" y="40"/>
                  <a:pt x="29" y="40"/>
                </a:cubicBezTo>
                <a:cubicBezTo>
                  <a:pt x="29" y="40"/>
                  <a:pt x="29" y="40"/>
                  <a:pt x="29" y="40"/>
                </a:cubicBezTo>
                <a:cubicBezTo>
                  <a:pt x="30" y="44"/>
                  <a:pt x="31" y="46"/>
                  <a:pt x="35" y="46"/>
                </a:cubicBezTo>
                <a:cubicBezTo>
                  <a:pt x="35" y="37"/>
                  <a:pt x="35" y="37"/>
                  <a:pt x="35" y="37"/>
                </a:cubicBezTo>
                <a:cubicBezTo>
                  <a:pt x="32" y="35"/>
                  <a:pt x="30" y="34"/>
                  <a:pt x="29" y="33"/>
                </a:cubicBezTo>
                <a:cubicBezTo>
                  <a:pt x="28" y="32"/>
                  <a:pt x="28" y="30"/>
                  <a:pt x="28" y="29"/>
                </a:cubicBezTo>
                <a:cubicBezTo>
                  <a:pt x="28" y="27"/>
                  <a:pt x="28" y="26"/>
                  <a:pt x="30" y="25"/>
                </a:cubicBezTo>
                <a:cubicBezTo>
                  <a:pt x="31" y="23"/>
                  <a:pt x="33" y="23"/>
                  <a:pt x="35" y="23"/>
                </a:cubicBezTo>
                <a:cubicBezTo>
                  <a:pt x="35" y="21"/>
                  <a:pt x="35" y="21"/>
                  <a:pt x="35" y="21"/>
                </a:cubicBezTo>
                <a:cubicBezTo>
                  <a:pt x="36" y="21"/>
                  <a:pt x="36" y="21"/>
                  <a:pt x="36" y="21"/>
                </a:cubicBezTo>
                <a:cubicBezTo>
                  <a:pt x="36" y="23"/>
                  <a:pt x="36" y="23"/>
                  <a:pt x="36" y="23"/>
                </a:cubicBezTo>
                <a:cubicBezTo>
                  <a:pt x="38" y="23"/>
                  <a:pt x="40" y="24"/>
                  <a:pt x="42" y="25"/>
                </a:cubicBezTo>
                <a:cubicBezTo>
                  <a:pt x="41" y="30"/>
                  <a:pt x="41" y="30"/>
                  <a:pt x="41" y="30"/>
                </a:cubicBezTo>
                <a:cubicBezTo>
                  <a:pt x="41" y="30"/>
                  <a:pt x="41" y="30"/>
                  <a:pt x="41" y="30"/>
                </a:cubicBezTo>
                <a:cubicBezTo>
                  <a:pt x="40" y="28"/>
                  <a:pt x="40" y="27"/>
                  <a:pt x="39" y="26"/>
                </a:cubicBezTo>
                <a:cubicBezTo>
                  <a:pt x="38" y="25"/>
                  <a:pt x="37" y="24"/>
                  <a:pt x="36" y="24"/>
                </a:cubicBezTo>
                <a:cubicBezTo>
                  <a:pt x="36" y="32"/>
                  <a:pt x="36" y="32"/>
                  <a:pt x="36" y="32"/>
                </a:cubicBezTo>
                <a:cubicBezTo>
                  <a:pt x="39" y="34"/>
                  <a:pt x="41" y="36"/>
                  <a:pt x="42" y="37"/>
                </a:cubicBezTo>
                <a:cubicBezTo>
                  <a:pt x="43" y="38"/>
                  <a:pt x="43" y="40"/>
                  <a:pt x="43" y="41"/>
                </a:cubicBezTo>
                <a:cubicBezTo>
                  <a:pt x="43" y="43"/>
                  <a:pt x="43" y="45"/>
                  <a:pt x="41" y="46"/>
                </a:cubicBezTo>
                <a:close/>
                <a:moveTo>
                  <a:pt x="22" y="12"/>
                </a:moveTo>
                <a:cubicBezTo>
                  <a:pt x="23" y="7"/>
                  <a:pt x="26" y="3"/>
                  <a:pt x="29" y="3"/>
                </a:cubicBezTo>
                <a:cubicBezTo>
                  <a:pt x="41" y="3"/>
                  <a:pt x="41" y="3"/>
                  <a:pt x="41" y="3"/>
                </a:cubicBezTo>
                <a:cubicBezTo>
                  <a:pt x="45" y="3"/>
                  <a:pt x="48" y="7"/>
                  <a:pt x="49" y="12"/>
                </a:cubicBezTo>
                <a:cubicBezTo>
                  <a:pt x="50" y="13"/>
                  <a:pt x="50" y="14"/>
                  <a:pt x="50" y="15"/>
                </a:cubicBezTo>
                <a:cubicBezTo>
                  <a:pt x="54" y="15"/>
                  <a:pt x="54" y="15"/>
                  <a:pt x="54" y="15"/>
                </a:cubicBezTo>
                <a:cubicBezTo>
                  <a:pt x="53" y="14"/>
                  <a:pt x="53" y="13"/>
                  <a:pt x="53" y="12"/>
                </a:cubicBezTo>
                <a:cubicBezTo>
                  <a:pt x="52" y="5"/>
                  <a:pt x="48" y="0"/>
                  <a:pt x="43" y="0"/>
                </a:cubicBezTo>
                <a:cubicBezTo>
                  <a:pt x="27" y="0"/>
                  <a:pt x="27" y="0"/>
                  <a:pt x="27" y="0"/>
                </a:cubicBezTo>
                <a:cubicBezTo>
                  <a:pt x="23" y="0"/>
                  <a:pt x="19" y="5"/>
                  <a:pt x="18" y="12"/>
                </a:cubicBezTo>
                <a:cubicBezTo>
                  <a:pt x="18" y="13"/>
                  <a:pt x="17" y="14"/>
                  <a:pt x="17" y="15"/>
                </a:cubicBezTo>
                <a:cubicBezTo>
                  <a:pt x="21" y="15"/>
                  <a:pt x="21" y="15"/>
                  <a:pt x="21" y="15"/>
                </a:cubicBezTo>
                <a:cubicBezTo>
                  <a:pt x="21" y="14"/>
                  <a:pt x="21" y="13"/>
                  <a:pt x="22"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86" name="Freeform 498"/>
          <p:cNvSpPr>
            <a:spLocks noEditPoints="1"/>
          </p:cNvSpPr>
          <p:nvPr/>
        </p:nvSpPr>
        <p:spPr bwMode="auto">
          <a:xfrm>
            <a:off x="8040032" y="2712282"/>
            <a:ext cx="342901" cy="222978"/>
          </a:xfrm>
          <a:custGeom>
            <a:avLst/>
            <a:gdLst>
              <a:gd name="T0" fmla="*/ 57 w 72"/>
              <a:gd name="T1" fmla="*/ 0 h 47"/>
              <a:gd name="T2" fmla="*/ 54 w 72"/>
              <a:gd name="T3" fmla="*/ 0 h 47"/>
              <a:gd name="T4" fmla="*/ 55 w 72"/>
              <a:gd name="T5" fmla="*/ 3 h 47"/>
              <a:gd name="T6" fmla="*/ 55 w 72"/>
              <a:gd name="T7" fmla="*/ 4 h 47"/>
              <a:gd name="T8" fmla="*/ 49 w 72"/>
              <a:gd name="T9" fmla="*/ 4 h 47"/>
              <a:gd name="T10" fmla="*/ 49 w 72"/>
              <a:gd name="T11" fmla="*/ 3 h 47"/>
              <a:gd name="T12" fmla="*/ 49 w 72"/>
              <a:gd name="T13" fmla="*/ 0 h 47"/>
              <a:gd name="T14" fmla="*/ 23 w 72"/>
              <a:gd name="T15" fmla="*/ 0 h 47"/>
              <a:gd name="T16" fmla="*/ 22 w 72"/>
              <a:gd name="T17" fmla="*/ 3 h 47"/>
              <a:gd name="T18" fmla="*/ 22 w 72"/>
              <a:gd name="T19" fmla="*/ 4 h 47"/>
              <a:gd name="T20" fmla="*/ 17 w 72"/>
              <a:gd name="T21" fmla="*/ 4 h 47"/>
              <a:gd name="T22" fmla="*/ 17 w 72"/>
              <a:gd name="T23" fmla="*/ 3 h 47"/>
              <a:gd name="T24" fmla="*/ 17 w 72"/>
              <a:gd name="T25" fmla="*/ 0 h 47"/>
              <a:gd name="T26" fmla="*/ 15 w 72"/>
              <a:gd name="T27" fmla="*/ 0 h 47"/>
              <a:gd name="T28" fmla="*/ 0 w 72"/>
              <a:gd name="T29" fmla="*/ 14 h 47"/>
              <a:gd name="T30" fmla="*/ 0 w 72"/>
              <a:gd name="T31" fmla="*/ 32 h 47"/>
              <a:gd name="T32" fmla="*/ 15 w 72"/>
              <a:gd name="T33" fmla="*/ 47 h 47"/>
              <a:gd name="T34" fmla="*/ 57 w 72"/>
              <a:gd name="T35" fmla="*/ 47 h 47"/>
              <a:gd name="T36" fmla="*/ 72 w 72"/>
              <a:gd name="T37" fmla="*/ 32 h 47"/>
              <a:gd name="T38" fmla="*/ 72 w 72"/>
              <a:gd name="T39" fmla="*/ 14 h 47"/>
              <a:gd name="T40" fmla="*/ 57 w 72"/>
              <a:gd name="T41" fmla="*/ 0 h 47"/>
              <a:gd name="T42" fmla="*/ 39 w 72"/>
              <a:gd name="T43" fmla="*/ 33 h 47"/>
              <a:gd name="T44" fmla="*/ 32 w 72"/>
              <a:gd name="T45" fmla="*/ 30 h 47"/>
              <a:gd name="T46" fmla="*/ 29 w 72"/>
              <a:gd name="T47" fmla="*/ 25 h 47"/>
              <a:gd name="T48" fmla="*/ 26 w 72"/>
              <a:gd name="T49" fmla="*/ 25 h 47"/>
              <a:gd name="T50" fmla="*/ 26 w 72"/>
              <a:gd name="T51" fmla="*/ 23 h 47"/>
              <a:gd name="T52" fmla="*/ 29 w 72"/>
              <a:gd name="T53" fmla="*/ 23 h 47"/>
              <a:gd name="T54" fmla="*/ 29 w 72"/>
              <a:gd name="T55" fmla="*/ 22 h 47"/>
              <a:gd name="T56" fmla="*/ 29 w 72"/>
              <a:gd name="T57" fmla="*/ 21 h 47"/>
              <a:gd name="T58" fmla="*/ 26 w 72"/>
              <a:gd name="T59" fmla="*/ 21 h 47"/>
              <a:gd name="T60" fmla="*/ 26 w 72"/>
              <a:gd name="T61" fmla="*/ 19 h 47"/>
              <a:gd name="T62" fmla="*/ 29 w 72"/>
              <a:gd name="T63" fmla="*/ 19 h 47"/>
              <a:gd name="T64" fmla="*/ 32 w 72"/>
              <a:gd name="T65" fmla="*/ 14 h 47"/>
              <a:gd name="T66" fmla="*/ 40 w 72"/>
              <a:gd name="T67" fmla="*/ 10 h 47"/>
              <a:gd name="T68" fmla="*/ 45 w 72"/>
              <a:gd name="T69" fmla="*/ 12 h 47"/>
              <a:gd name="T70" fmla="*/ 44 w 72"/>
              <a:gd name="T71" fmla="*/ 14 h 47"/>
              <a:gd name="T72" fmla="*/ 40 w 72"/>
              <a:gd name="T73" fmla="*/ 13 h 47"/>
              <a:gd name="T74" fmla="*/ 35 w 72"/>
              <a:gd name="T75" fmla="*/ 15 h 47"/>
              <a:gd name="T76" fmla="*/ 33 w 72"/>
              <a:gd name="T77" fmla="*/ 19 h 47"/>
              <a:gd name="T78" fmla="*/ 44 w 72"/>
              <a:gd name="T79" fmla="*/ 19 h 47"/>
              <a:gd name="T80" fmla="*/ 44 w 72"/>
              <a:gd name="T81" fmla="*/ 21 h 47"/>
              <a:gd name="T82" fmla="*/ 33 w 72"/>
              <a:gd name="T83" fmla="*/ 21 h 47"/>
              <a:gd name="T84" fmla="*/ 32 w 72"/>
              <a:gd name="T85" fmla="*/ 22 h 47"/>
              <a:gd name="T86" fmla="*/ 32 w 72"/>
              <a:gd name="T87" fmla="*/ 23 h 47"/>
              <a:gd name="T88" fmla="*/ 44 w 72"/>
              <a:gd name="T89" fmla="*/ 23 h 47"/>
              <a:gd name="T90" fmla="*/ 44 w 72"/>
              <a:gd name="T91" fmla="*/ 25 h 47"/>
              <a:gd name="T92" fmla="*/ 33 w 72"/>
              <a:gd name="T93" fmla="*/ 25 h 47"/>
              <a:gd name="T94" fmla="*/ 35 w 72"/>
              <a:gd name="T95" fmla="*/ 28 h 47"/>
              <a:gd name="T96" fmla="*/ 40 w 72"/>
              <a:gd name="T97" fmla="*/ 30 h 47"/>
              <a:gd name="T98" fmla="*/ 45 w 72"/>
              <a:gd name="T99" fmla="*/ 29 h 47"/>
              <a:gd name="T100" fmla="*/ 45 w 72"/>
              <a:gd name="T101" fmla="*/ 32 h 47"/>
              <a:gd name="T102" fmla="*/ 39 w 72"/>
              <a:gd name="T103" fmla="*/ 3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2" h="47">
                <a:moveTo>
                  <a:pt x="57" y="0"/>
                </a:moveTo>
                <a:cubicBezTo>
                  <a:pt x="54" y="0"/>
                  <a:pt x="54" y="0"/>
                  <a:pt x="54" y="0"/>
                </a:cubicBezTo>
                <a:cubicBezTo>
                  <a:pt x="55" y="1"/>
                  <a:pt x="55" y="2"/>
                  <a:pt x="55" y="3"/>
                </a:cubicBezTo>
                <a:cubicBezTo>
                  <a:pt x="55" y="4"/>
                  <a:pt x="55" y="4"/>
                  <a:pt x="55" y="4"/>
                </a:cubicBezTo>
                <a:cubicBezTo>
                  <a:pt x="49" y="4"/>
                  <a:pt x="49" y="4"/>
                  <a:pt x="49" y="4"/>
                </a:cubicBezTo>
                <a:cubicBezTo>
                  <a:pt x="49" y="3"/>
                  <a:pt x="49" y="3"/>
                  <a:pt x="49" y="3"/>
                </a:cubicBezTo>
                <a:cubicBezTo>
                  <a:pt x="49" y="2"/>
                  <a:pt x="49" y="1"/>
                  <a:pt x="49" y="0"/>
                </a:cubicBezTo>
                <a:cubicBezTo>
                  <a:pt x="23" y="0"/>
                  <a:pt x="23" y="0"/>
                  <a:pt x="23" y="0"/>
                </a:cubicBezTo>
                <a:cubicBezTo>
                  <a:pt x="23" y="1"/>
                  <a:pt x="22" y="2"/>
                  <a:pt x="22" y="3"/>
                </a:cubicBezTo>
                <a:cubicBezTo>
                  <a:pt x="22" y="4"/>
                  <a:pt x="22" y="4"/>
                  <a:pt x="22" y="4"/>
                </a:cubicBezTo>
                <a:cubicBezTo>
                  <a:pt x="17" y="4"/>
                  <a:pt x="17" y="4"/>
                  <a:pt x="17" y="4"/>
                </a:cubicBezTo>
                <a:cubicBezTo>
                  <a:pt x="17" y="3"/>
                  <a:pt x="17" y="3"/>
                  <a:pt x="17" y="3"/>
                </a:cubicBezTo>
                <a:cubicBezTo>
                  <a:pt x="17" y="2"/>
                  <a:pt x="17" y="1"/>
                  <a:pt x="17" y="0"/>
                </a:cubicBezTo>
                <a:cubicBezTo>
                  <a:pt x="15" y="0"/>
                  <a:pt x="15" y="0"/>
                  <a:pt x="15" y="0"/>
                </a:cubicBezTo>
                <a:cubicBezTo>
                  <a:pt x="7" y="0"/>
                  <a:pt x="0" y="6"/>
                  <a:pt x="0" y="14"/>
                </a:cubicBezTo>
                <a:cubicBezTo>
                  <a:pt x="0" y="32"/>
                  <a:pt x="0" y="32"/>
                  <a:pt x="0" y="32"/>
                </a:cubicBezTo>
                <a:cubicBezTo>
                  <a:pt x="0" y="40"/>
                  <a:pt x="7" y="47"/>
                  <a:pt x="15" y="47"/>
                </a:cubicBezTo>
                <a:cubicBezTo>
                  <a:pt x="57" y="47"/>
                  <a:pt x="57" y="47"/>
                  <a:pt x="57" y="47"/>
                </a:cubicBezTo>
                <a:cubicBezTo>
                  <a:pt x="65" y="47"/>
                  <a:pt x="72" y="40"/>
                  <a:pt x="72" y="32"/>
                </a:cubicBezTo>
                <a:cubicBezTo>
                  <a:pt x="72" y="14"/>
                  <a:pt x="72" y="14"/>
                  <a:pt x="72" y="14"/>
                </a:cubicBezTo>
                <a:cubicBezTo>
                  <a:pt x="72" y="6"/>
                  <a:pt x="65" y="0"/>
                  <a:pt x="57" y="0"/>
                </a:cubicBezTo>
                <a:close/>
                <a:moveTo>
                  <a:pt x="39" y="33"/>
                </a:moveTo>
                <a:cubicBezTo>
                  <a:pt x="37" y="33"/>
                  <a:pt x="34" y="32"/>
                  <a:pt x="32" y="30"/>
                </a:cubicBezTo>
                <a:cubicBezTo>
                  <a:pt x="31" y="29"/>
                  <a:pt x="30" y="27"/>
                  <a:pt x="29" y="25"/>
                </a:cubicBezTo>
                <a:cubicBezTo>
                  <a:pt x="26" y="25"/>
                  <a:pt x="26" y="25"/>
                  <a:pt x="26" y="25"/>
                </a:cubicBezTo>
                <a:cubicBezTo>
                  <a:pt x="26" y="23"/>
                  <a:pt x="26" y="23"/>
                  <a:pt x="26" y="23"/>
                </a:cubicBezTo>
                <a:cubicBezTo>
                  <a:pt x="29" y="23"/>
                  <a:pt x="29" y="23"/>
                  <a:pt x="29" y="23"/>
                </a:cubicBezTo>
                <a:cubicBezTo>
                  <a:pt x="29" y="23"/>
                  <a:pt x="29" y="22"/>
                  <a:pt x="29" y="22"/>
                </a:cubicBezTo>
                <a:cubicBezTo>
                  <a:pt x="29" y="22"/>
                  <a:pt x="29" y="21"/>
                  <a:pt x="29" y="21"/>
                </a:cubicBezTo>
                <a:cubicBezTo>
                  <a:pt x="26" y="21"/>
                  <a:pt x="26" y="21"/>
                  <a:pt x="26" y="21"/>
                </a:cubicBezTo>
                <a:cubicBezTo>
                  <a:pt x="26" y="19"/>
                  <a:pt x="26" y="19"/>
                  <a:pt x="26" y="19"/>
                </a:cubicBezTo>
                <a:cubicBezTo>
                  <a:pt x="29" y="19"/>
                  <a:pt x="29" y="19"/>
                  <a:pt x="29" y="19"/>
                </a:cubicBezTo>
                <a:cubicBezTo>
                  <a:pt x="30" y="17"/>
                  <a:pt x="31" y="15"/>
                  <a:pt x="32" y="14"/>
                </a:cubicBezTo>
                <a:cubicBezTo>
                  <a:pt x="34" y="11"/>
                  <a:pt x="37" y="10"/>
                  <a:pt x="40" y="10"/>
                </a:cubicBezTo>
                <a:cubicBezTo>
                  <a:pt x="43" y="10"/>
                  <a:pt x="44" y="11"/>
                  <a:pt x="45" y="12"/>
                </a:cubicBezTo>
                <a:cubicBezTo>
                  <a:pt x="44" y="14"/>
                  <a:pt x="44" y="14"/>
                  <a:pt x="44" y="14"/>
                </a:cubicBezTo>
                <a:cubicBezTo>
                  <a:pt x="43" y="14"/>
                  <a:pt x="42" y="13"/>
                  <a:pt x="40" y="13"/>
                </a:cubicBezTo>
                <a:cubicBezTo>
                  <a:pt x="38" y="13"/>
                  <a:pt x="36" y="14"/>
                  <a:pt x="35" y="15"/>
                </a:cubicBezTo>
                <a:cubicBezTo>
                  <a:pt x="34" y="16"/>
                  <a:pt x="33" y="17"/>
                  <a:pt x="33" y="19"/>
                </a:cubicBezTo>
                <a:cubicBezTo>
                  <a:pt x="44" y="19"/>
                  <a:pt x="44" y="19"/>
                  <a:pt x="44" y="19"/>
                </a:cubicBezTo>
                <a:cubicBezTo>
                  <a:pt x="44" y="21"/>
                  <a:pt x="44" y="21"/>
                  <a:pt x="44" y="21"/>
                </a:cubicBezTo>
                <a:cubicBezTo>
                  <a:pt x="33" y="21"/>
                  <a:pt x="33" y="21"/>
                  <a:pt x="33" y="21"/>
                </a:cubicBezTo>
                <a:cubicBezTo>
                  <a:pt x="32" y="21"/>
                  <a:pt x="32" y="22"/>
                  <a:pt x="32" y="22"/>
                </a:cubicBezTo>
                <a:cubicBezTo>
                  <a:pt x="32" y="22"/>
                  <a:pt x="32" y="23"/>
                  <a:pt x="32" y="23"/>
                </a:cubicBezTo>
                <a:cubicBezTo>
                  <a:pt x="44" y="23"/>
                  <a:pt x="44" y="23"/>
                  <a:pt x="44" y="23"/>
                </a:cubicBezTo>
                <a:cubicBezTo>
                  <a:pt x="44" y="25"/>
                  <a:pt x="44" y="25"/>
                  <a:pt x="44" y="25"/>
                </a:cubicBezTo>
                <a:cubicBezTo>
                  <a:pt x="33" y="25"/>
                  <a:pt x="33" y="25"/>
                  <a:pt x="33" y="25"/>
                </a:cubicBezTo>
                <a:cubicBezTo>
                  <a:pt x="33" y="27"/>
                  <a:pt x="34" y="28"/>
                  <a:pt x="35" y="28"/>
                </a:cubicBezTo>
                <a:cubicBezTo>
                  <a:pt x="36" y="30"/>
                  <a:pt x="38" y="30"/>
                  <a:pt x="40" y="30"/>
                </a:cubicBezTo>
                <a:cubicBezTo>
                  <a:pt x="42" y="30"/>
                  <a:pt x="44" y="30"/>
                  <a:pt x="45" y="29"/>
                </a:cubicBezTo>
                <a:cubicBezTo>
                  <a:pt x="45" y="32"/>
                  <a:pt x="45" y="32"/>
                  <a:pt x="45" y="32"/>
                </a:cubicBezTo>
                <a:cubicBezTo>
                  <a:pt x="44" y="33"/>
                  <a:pt x="42" y="33"/>
                  <a:pt x="39" y="3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87" name="Freeform 499"/>
          <p:cNvSpPr>
            <a:spLocks/>
          </p:cNvSpPr>
          <p:nvPr/>
        </p:nvSpPr>
        <p:spPr bwMode="auto">
          <a:xfrm>
            <a:off x="8126226" y="2654196"/>
            <a:ext cx="170514" cy="71203"/>
          </a:xfrm>
          <a:custGeom>
            <a:avLst/>
            <a:gdLst>
              <a:gd name="T0" fmla="*/ 36 w 36"/>
              <a:gd name="T1" fmla="*/ 12 h 15"/>
              <a:gd name="T2" fmla="*/ 26 w 36"/>
              <a:gd name="T3" fmla="*/ 0 h 15"/>
              <a:gd name="T4" fmla="*/ 10 w 36"/>
              <a:gd name="T5" fmla="*/ 0 h 15"/>
              <a:gd name="T6" fmla="*/ 0 w 36"/>
              <a:gd name="T7" fmla="*/ 12 h 15"/>
              <a:gd name="T8" fmla="*/ 0 w 36"/>
              <a:gd name="T9" fmla="*/ 15 h 15"/>
              <a:gd name="T10" fmla="*/ 4 w 36"/>
              <a:gd name="T11" fmla="*/ 15 h 15"/>
              <a:gd name="T12" fmla="*/ 4 w 36"/>
              <a:gd name="T13" fmla="*/ 12 h 15"/>
              <a:gd name="T14" fmla="*/ 12 w 36"/>
              <a:gd name="T15" fmla="*/ 3 h 15"/>
              <a:gd name="T16" fmla="*/ 24 w 36"/>
              <a:gd name="T17" fmla="*/ 3 h 15"/>
              <a:gd name="T18" fmla="*/ 32 w 36"/>
              <a:gd name="T19" fmla="*/ 12 h 15"/>
              <a:gd name="T20" fmla="*/ 32 w 36"/>
              <a:gd name="T21" fmla="*/ 15 h 15"/>
              <a:gd name="T22" fmla="*/ 36 w 36"/>
              <a:gd name="T23" fmla="*/ 15 h 15"/>
              <a:gd name="T24" fmla="*/ 36 w 36"/>
              <a:gd name="T2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15">
                <a:moveTo>
                  <a:pt x="36" y="12"/>
                </a:moveTo>
                <a:cubicBezTo>
                  <a:pt x="34" y="5"/>
                  <a:pt x="30" y="0"/>
                  <a:pt x="26" y="0"/>
                </a:cubicBezTo>
                <a:cubicBezTo>
                  <a:pt x="10" y="0"/>
                  <a:pt x="10" y="0"/>
                  <a:pt x="10" y="0"/>
                </a:cubicBezTo>
                <a:cubicBezTo>
                  <a:pt x="5" y="0"/>
                  <a:pt x="2" y="5"/>
                  <a:pt x="0" y="12"/>
                </a:cubicBezTo>
                <a:cubicBezTo>
                  <a:pt x="0" y="13"/>
                  <a:pt x="0" y="14"/>
                  <a:pt x="0" y="15"/>
                </a:cubicBezTo>
                <a:cubicBezTo>
                  <a:pt x="4" y="15"/>
                  <a:pt x="4" y="15"/>
                  <a:pt x="4" y="15"/>
                </a:cubicBezTo>
                <a:cubicBezTo>
                  <a:pt x="4" y="14"/>
                  <a:pt x="4" y="13"/>
                  <a:pt x="4" y="12"/>
                </a:cubicBezTo>
                <a:cubicBezTo>
                  <a:pt x="5" y="7"/>
                  <a:pt x="8" y="3"/>
                  <a:pt x="12" y="3"/>
                </a:cubicBezTo>
                <a:cubicBezTo>
                  <a:pt x="24" y="3"/>
                  <a:pt x="24" y="3"/>
                  <a:pt x="24" y="3"/>
                </a:cubicBezTo>
                <a:cubicBezTo>
                  <a:pt x="28" y="3"/>
                  <a:pt x="31" y="7"/>
                  <a:pt x="32" y="12"/>
                </a:cubicBezTo>
                <a:cubicBezTo>
                  <a:pt x="32" y="13"/>
                  <a:pt x="32" y="14"/>
                  <a:pt x="32" y="15"/>
                </a:cubicBezTo>
                <a:cubicBezTo>
                  <a:pt x="36" y="15"/>
                  <a:pt x="36" y="15"/>
                  <a:pt x="36" y="15"/>
                </a:cubicBezTo>
                <a:cubicBezTo>
                  <a:pt x="36" y="14"/>
                  <a:pt x="36" y="13"/>
                  <a:pt x="36"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88" name="Freeform 500"/>
          <p:cNvSpPr>
            <a:spLocks noEditPoints="1"/>
          </p:cNvSpPr>
          <p:nvPr/>
        </p:nvSpPr>
        <p:spPr bwMode="auto">
          <a:xfrm>
            <a:off x="9123072" y="2631711"/>
            <a:ext cx="247338" cy="327909"/>
          </a:xfrm>
          <a:custGeom>
            <a:avLst/>
            <a:gdLst>
              <a:gd name="T0" fmla="*/ 50 w 52"/>
              <a:gd name="T1" fmla="*/ 34 h 69"/>
              <a:gd name="T2" fmla="*/ 33 w 52"/>
              <a:gd name="T3" fmla="*/ 11 h 69"/>
              <a:gd name="T4" fmla="*/ 32 w 52"/>
              <a:gd name="T5" fmla="*/ 9 h 69"/>
              <a:gd name="T6" fmla="*/ 35 w 52"/>
              <a:gd name="T7" fmla="*/ 4 h 69"/>
              <a:gd name="T8" fmla="*/ 36 w 52"/>
              <a:gd name="T9" fmla="*/ 3 h 69"/>
              <a:gd name="T10" fmla="*/ 36 w 52"/>
              <a:gd name="T11" fmla="*/ 2 h 69"/>
              <a:gd name="T12" fmla="*/ 35 w 52"/>
              <a:gd name="T13" fmla="*/ 2 h 69"/>
              <a:gd name="T14" fmla="*/ 19 w 52"/>
              <a:gd name="T15" fmla="*/ 0 h 69"/>
              <a:gd name="T16" fmla="*/ 16 w 52"/>
              <a:gd name="T17" fmla="*/ 3 h 69"/>
              <a:gd name="T18" fmla="*/ 20 w 52"/>
              <a:gd name="T19" fmla="*/ 9 h 69"/>
              <a:gd name="T20" fmla="*/ 19 w 52"/>
              <a:gd name="T21" fmla="*/ 11 h 69"/>
              <a:gd name="T22" fmla="*/ 2 w 52"/>
              <a:gd name="T23" fmla="*/ 34 h 69"/>
              <a:gd name="T24" fmla="*/ 2 w 52"/>
              <a:gd name="T25" fmla="*/ 63 h 69"/>
              <a:gd name="T26" fmla="*/ 50 w 52"/>
              <a:gd name="T27" fmla="*/ 63 h 69"/>
              <a:gd name="T28" fmla="*/ 50 w 52"/>
              <a:gd name="T29" fmla="*/ 63 h 69"/>
              <a:gd name="T30" fmla="*/ 19 w 52"/>
              <a:gd name="T31" fmla="*/ 6 h 69"/>
              <a:gd name="T32" fmla="*/ 17 w 52"/>
              <a:gd name="T33" fmla="*/ 3 h 69"/>
              <a:gd name="T34" fmla="*/ 19 w 52"/>
              <a:gd name="T35" fmla="*/ 2 h 69"/>
              <a:gd name="T36" fmla="*/ 33 w 52"/>
              <a:gd name="T37" fmla="*/ 4 h 69"/>
              <a:gd name="T38" fmla="*/ 30 w 52"/>
              <a:gd name="T39" fmla="*/ 7 h 69"/>
              <a:gd name="T40" fmla="*/ 19 w 52"/>
              <a:gd name="T41" fmla="*/ 6 h 69"/>
              <a:gd name="T42" fmla="*/ 31 w 52"/>
              <a:gd name="T43" fmla="*/ 11 h 69"/>
              <a:gd name="T44" fmla="*/ 30 w 52"/>
              <a:gd name="T45" fmla="*/ 11 h 69"/>
              <a:gd name="T46" fmla="*/ 21 w 52"/>
              <a:gd name="T47" fmla="*/ 11 h 69"/>
              <a:gd name="T48" fmla="*/ 21 w 52"/>
              <a:gd name="T49" fmla="*/ 11 h 69"/>
              <a:gd name="T50" fmla="*/ 21 w 52"/>
              <a:gd name="T51" fmla="*/ 10 h 69"/>
              <a:gd name="T52" fmla="*/ 29 w 52"/>
              <a:gd name="T53" fmla="*/ 9 h 69"/>
              <a:gd name="T54" fmla="*/ 31 w 52"/>
              <a:gd name="T55" fmla="*/ 10 h 69"/>
              <a:gd name="T56" fmla="*/ 26 w 52"/>
              <a:gd name="T57" fmla="*/ 67 h 69"/>
              <a:gd name="T58" fmla="*/ 1 w 52"/>
              <a:gd name="T59" fmla="*/ 52 h 69"/>
              <a:gd name="T60" fmla="*/ 4 w 52"/>
              <a:gd name="T61" fmla="*/ 34 h 69"/>
              <a:gd name="T62" fmla="*/ 20 w 52"/>
              <a:gd name="T63" fmla="*/ 13 h 69"/>
              <a:gd name="T64" fmla="*/ 48 w 52"/>
              <a:gd name="T65" fmla="*/ 34 h 69"/>
              <a:gd name="T66" fmla="*/ 48 w 52"/>
              <a:gd name="T67" fmla="*/ 34 h 69"/>
              <a:gd name="T68" fmla="*/ 51 w 52"/>
              <a:gd name="T69" fmla="*/ 52 h 69"/>
              <a:gd name="T70" fmla="*/ 27 w 52"/>
              <a:gd name="T71" fmla="*/ 36 h 69"/>
              <a:gd name="T72" fmla="*/ 30 w 52"/>
              <a:gd name="T73" fmla="*/ 28 h 69"/>
              <a:gd name="T74" fmla="*/ 32 w 52"/>
              <a:gd name="T75" fmla="*/ 34 h 69"/>
              <a:gd name="T76" fmla="*/ 34 w 52"/>
              <a:gd name="T77" fmla="*/ 27 h 69"/>
              <a:gd name="T78" fmla="*/ 27 w 52"/>
              <a:gd name="T79" fmla="*/ 24 h 69"/>
              <a:gd name="T80" fmla="*/ 24 w 52"/>
              <a:gd name="T81" fmla="*/ 22 h 69"/>
              <a:gd name="T82" fmla="*/ 24 w 52"/>
              <a:gd name="T83" fmla="*/ 24 h 69"/>
              <a:gd name="T84" fmla="*/ 16 w 52"/>
              <a:gd name="T85" fmla="*/ 32 h 69"/>
              <a:gd name="T86" fmla="*/ 24 w 52"/>
              <a:gd name="T87" fmla="*/ 43 h 69"/>
              <a:gd name="T88" fmla="*/ 19 w 52"/>
              <a:gd name="T89" fmla="*/ 45 h 69"/>
              <a:gd name="T90" fmla="*/ 17 w 52"/>
              <a:gd name="T91" fmla="*/ 45 h 69"/>
              <a:gd name="T92" fmla="*/ 16 w 52"/>
              <a:gd name="T93" fmla="*/ 52 h 69"/>
              <a:gd name="T94" fmla="*/ 24 w 52"/>
              <a:gd name="T95" fmla="*/ 59 h 69"/>
              <a:gd name="T96" fmla="*/ 27 w 52"/>
              <a:gd name="T97" fmla="*/ 55 h 69"/>
              <a:gd name="T98" fmla="*/ 36 w 52"/>
              <a:gd name="T99" fmla="*/ 47 h 69"/>
              <a:gd name="T100" fmla="*/ 27 w 52"/>
              <a:gd name="T101" fmla="*/ 36 h 69"/>
              <a:gd name="T102" fmla="*/ 21 w 52"/>
              <a:gd name="T103" fmla="*/ 30 h 69"/>
              <a:gd name="T104" fmla="*/ 24 w 52"/>
              <a:gd name="T105" fmla="*/ 26 h 69"/>
              <a:gd name="T106" fmla="*/ 30 w 52"/>
              <a:gd name="T107" fmla="*/ 52 h 69"/>
              <a:gd name="T108" fmla="*/ 27 w 52"/>
              <a:gd name="T109" fmla="*/ 44 h 69"/>
              <a:gd name="T110" fmla="*/ 31 w 52"/>
              <a:gd name="T111" fmla="*/ 4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69">
                <a:moveTo>
                  <a:pt x="52" y="52"/>
                </a:moveTo>
                <a:cubicBezTo>
                  <a:pt x="52" y="44"/>
                  <a:pt x="50" y="35"/>
                  <a:pt x="50" y="34"/>
                </a:cubicBezTo>
                <a:cubicBezTo>
                  <a:pt x="50" y="24"/>
                  <a:pt x="42" y="16"/>
                  <a:pt x="32" y="12"/>
                </a:cubicBezTo>
                <a:cubicBezTo>
                  <a:pt x="33" y="11"/>
                  <a:pt x="33" y="11"/>
                  <a:pt x="33" y="11"/>
                </a:cubicBezTo>
                <a:cubicBezTo>
                  <a:pt x="33" y="10"/>
                  <a:pt x="33" y="10"/>
                  <a:pt x="33" y="10"/>
                </a:cubicBezTo>
                <a:cubicBezTo>
                  <a:pt x="33" y="9"/>
                  <a:pt x="32" y="9"/>
                  <a:pt x="32" y="9"/>
                </a:cubicBezTo>
                <a:cubicBezTo>
                  <a:pt x="32" y="8"/>
                  <a:pt x="33" y="7"/>
                  <a:pt x="34" y="6"/>
                </a:cubicBezTo>
                <a:cubicBezTo>
                  <a:pt x="34" y="5"/>
                  <a:pt x="35" y="4"/>
                  <a:pt x="35" y="4"/>
                </a:cubicBezTo>
                <a:cubicBezTo>
                  <a:pt x="36" y="3"/>
                  <a:pt x="36" y="3"/>
                  <a:pt x="36" y="3"/>
                </a:cubicBezTo>
                <a:cubicBezTo>
                  <a:pt x="36" y="3"/>
                  <a:pt x="36" y="3"/>
                  <a:pt x="36" y="3"/>
                </a:cubicBezTo>
                <a:cubicBezTo>
                  <a:pt x="36" y="3"/>
                  <a:pt x="36" y="3"/>
                  <a:pt x="36" y="2"/>
                </a:cubicBezTo>
                <a:cubicBezTo>
                  <a:pt x="36" y="2"/>
                  <a:pt x="36" y="2"/>
                  <a:pt x="36" y="2"/>
                </a:cubicBezTo>
                <a:cubicBezTo>
                  <a:pt x="36" y="1"/>
                  <a:pt x="36" y="1"/>
                  <a:pt x="36" y="1"/>
                </a:cubicBezTo>
                <a:cubicBezTo>
                  <a:pt x="35" y="1"/>
                  <a:pt x="35" y="1"/>
                  <a:pt x="35" y="2"/>
                </a:cubicBezTo>
                <a:cubicBezTo>
                  <a:pt x="34" y="2"/>
                  <a:pt x="33" y="2"/>
                  <a:pt x="32" y="2"/>
                </a:cubicBezTo>
                <a:cubicBezTo>
                  <a:pt x="28" y="2"/>
                  <a:pt x="23" y="0"/>
                  <a:pt x="19" y="0"/>
                </a:cubicBezTo>
                <a:cubicBezTo>
                  <a:pt x="18" y="0"/>
                  <a:pt x="16" y="0"/>
                  <a:pt x="16" y="2"/>
                </a:cubicBezTo>
                <a:cubicBezTo>
                  <a:pt x="16" y="3"/>
                  <a:pt x="16" y="3"/>
                  <a:pt x="16" y="3"/>
                </a:cubicBezTo>
                <a:cubicBezTo>
                  <a:pt x="16" y="3"/>
                  <a:pt x="16" y="4"/>
                  <a:pt x="16" y="5"/>
                </a:cubicBezTo>
                <a:cubicBezTo>
                  <a:pt x="18" y="6"/>
                  <a:pt x="19" y="8"/>
                  <a:pt x="20" y="9"/>
                </a:cubicBezTo>
                <a:cubicBezTo>
                  <a:pt x="20" y="9"/>
                  <a:pt x="19" y="9"/>
                  <a:pt x="19" y="10"/>
                </a:cubicBezTo>
                <a:cubicBezTo>
                  <a:pt x="19" y="11"/>
                  <a:pt x="19" y="11"/>
                  <a:pt x="19" y="11"/>
                </a:cubicBezTo>
                <a:cubicBezTo>
                  <a:pt x="19" y="12"/>
                  <a:pt x="19" y="12"/>
                  <a:pt x="19" y="12"/>
                </a:cubicBezTo>
                <a:cubicBezTo>
                  <a:pt x="10" y="16"/>
                  <a:pt x="2" y="24"/>
                  <a:pt x="2" y="34"/>
                </a:cubicBezTo>
                <a:cubicBezTo>
                  <a:pt x="2" y="35"/>
                  <a:pt x="0" y="44"/>
                  <a:pt x="0" y="52"/>
                </a:cubicBezTo>
                <a:cubicBezTo>
                  <a:pt x="0" y="57"/>
                  <a:pt x="0" y="61"/>
                  <a:pt x="2" y="63"/>
                </a:cubicBezTo>
                <a:cubicBezTo>
                  <a:pt x="7" y="67"/>
                  <a:pt x="16" y="69"/>
                  <a:pt x="26" y="69"/>
                </a:cubicBezTo>
                <a:cubicBezTo>
                  <a:pt x="36" y="69"/>
                  <a:pt x="45" y="67"/>
                  <a:pt x="50" y="63"/>
                </a:cubicBezTo>
                <a:cubicBezTo>
                  <a:pt x="49" y="62"/>
                  <a:pt x="49" y="62"/>
                  <a:pt x="49" y="62"/>
                </a:cubicBezTo>
                <a:cubicBezTo>
                  <a:pt x="50" y="63"/>
                  <a:pt x="50" y="63"/>
                  <a:pt x="50" y="63"/>
                </a:cubicBezTo>
                <a:cubicBezTo>
                  <a:pt x="52" y="61"/>
                  <a:pt x="52" y="57"/>
                  <a:pt x="52" y="52"/>
                </a:cubicBezTo>
                <a:close/>
                <a:moveTo>
                  <a:pt x="19" y="6"/>
                </a:moveTo>
                <a:cubicBezTo>
                  <a:pt x="19" y="5"/>
                  <a:pt x="18" y="4"/>
                  <a:pt x="18" y="4"/>
                </a:cubicBezTo>
                <a:cubicBezTo>
                  <a:pt x="17" y="3"/>
                  <a:pt x="17" y="3"/>
                  <a:pt x="17" y="3"/>
                </a:cubicBezTo>
                <a:cubicBezTo>
                  <a:pt x="17" y="3"/>
                  <a:pt x="17" y="3"/>
                  <a:pt x="17" y="3"/>
                </a:cubicBezTo>
                <a:cubicBezTo>
                  <a:pt x="18" y="2"/>
                  <a:pt x="18" y="2"/>
                  <a:pt x="19" y="2"/>
                </a:cubicBezTo>
                <a:cubicBezTo>
                  <a:pt x="22" y="2"/>
                  <a:pt x="28" y="4"/>
                  <a:pt x="32" y="4"/>
                </a:cubicBezTo>
                <a:cubicBezTo>
                  <a:pt x="32" y="4"/>
                  <a:pt x="33" y="4"/>
                  <a:pt x="33" y="4"/>
                </a:cubicBezTo>
                <a:cubicBezTo>
                  <a:pt x="33" y="4"/>
                  <a:pt x="33" y="5"/>
                  <a:pt x="32" y="5"/>
                </a:cubicBezTo>
                <a:cubicBezTo>
                  <a:pt x="31" y="6"/>
                  <a:pt x="31" y="7"/>
                  <a:pt x="30" y="7"/>
                </a:cubicBezTo>
                <a:cubicBezTo>
                  <a:pt x="22" y="7"/>
                  <a:pt x="22" y="7"/>
                  <a:pt x="22" y="7"/>
                </a:cubicBezTo>
                <a:cubicBezTo>
                  <a:pt x="21" y="7"/>
                  <a:pt x="20" y="6"/>
                  <a:pt x="19" y="6"/>
                </a:cubicBezTo>
                <a:close/>
                <a:moveTo>
                  <a:pt x="31" y="10"/>
                </a:moveTo>
                <a:cubicBezTo>
                  <a:pt x="31" y="11"/>
                  <a:pt x="31" y="11"/>
                  <a:pt x="31" y="11"/>
                </a:cubicBezTo>
                <a:cubicBezTo>
                  <a:pt x="31" y="11"/>
                  <a:pt x="31" y="11"/>
                  <a:pt x="31" y="11"/>
                </a:cubicBezTo>
                <a:cubicBezTo>
                  <a:pt x="31" y="11"/>
                  <a:pt x="31" y="11"/>
                  <a:pt x="30" y="11"/>
                </a:cubicBezTo>
                <a:cubicBezTo>
                  <a:pt x="22" y="11"/>
                  <a:pt x="22" y="11"/>
                  <a:pt x="22"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2" y="9"/>
                  <a:pt x="23" y="9"/>
                </a:cubicBezTo>
                <a:cubicBezTo>
                  <a:pt x="29" y="9"/>
                  <a:pt x="29" y="9"/>
                  <a:pt x="29" y="9"/>
                </a:cubicBezTo>
                <a:cubicBezTo>
                  <a:pt x="30" y="9"/>
                  <a:pt x="31" y="10"/>
                  <a:pt x="31" y="10"/>
                </a:cubicBezTo>
                <a:cubicBezTo>
                  <a:pt x="31" y="10"/>
                  <a:pt x="31" y="10"/>
                  <a:pt x="31" y="10"/>
                </a:cubicBezTo>
                <a:close/>
                <a:moveTo>
                  <a:pt x="49" y="61"/>
                </a:moveTo>
                <a:cubicBezTo>
                  <a:pt x="45" y="65"/>
                  <a:pt x="35" y="67"/>
                  <a:pt x="26" y="67"/>
                </a:cubicBezTo>
                <a:cubicBezTo>
                  <a:pt x="17" y="67"/>
                  <a:pt x="7" y="65"/>
                  <a:pt x="3" y="61"/>
                </a:cubicBezTo>
                <a:cubicBezTo>
                  <a:pt x="2" y="60"/>
                  <a:pt x="1" y="57"/>
                  <a:pt x="1" y="52"/>
                </a:cubicBezTo>
                <a:cubicBezTo>
                  <a:pt x="1" y="44"/>
                  <a:pt x="4" y="34"/>
                  <a:pt x="4" y="34"/>
                </a:cubicBezTo>
                <a:cubicBezTo>
                  <a:pt x="4" y="34"/>
                  <a:pt x="4" y="34"/>
                  <a:pt x="4" y="34"/>
                </a:cubicBezTo>
                <a:cubicBezTo>
                  <a:pt x="4" y="34"/>
                  <a:pt x="4" y="34"/>
                  <a:pt x="4" y="34"/>
                </a:cubicBezTo>
                <a:cubicBezTo>
                  <a:pt x="4" y="25"/>
                  <a:pt x="11" y="17"/>
                  <a:pt x="20" y="13"/>
                </a:cubicBezTo>
                <a:cubicBezTo>
                  <a:pt x="32" y="13"/>
                  <a:pt x="32" y="13"/>
                  <a:pt x="32" y="13"/>
                </a:cubicBezTo>
                <a:cubicBezTo>
                  <a:pt x="41" y="17"/>
                  <a:pt x="48" y="25"/>
                  <a:pt x="48" y="34"/>
                </a:cubicBezTo>
                <a:cubicBezTo>
                  <a:pt x="48" y="34"/>
                  <a:pt x="48" y="34"/>
                  <a:pt x="48" y="34"/>
                </a:cubicBezTo>
                <a:cubicBezTo>
                  <a:pt x="48" y="34"/>
                  <a:pt x="48" y="34"/>
                  <a:pt x="48" y="34"/>
                </a:cubicBezTo>
                <a:cubicBezTo>
                  <a:pt x="48" y="34"/>
                  <a:pt x="49" y="36"/>
                  <a:pt x="49" y="40"/>
                </a:cubicBezTo>
                <a:cubicBezTo>
                  <a:pt x="50" y="44"/>
                  <a:pt x="51" y="48"/>
                  <a:pt x="51" y="52"/>
                </a:cubicBezTo>
                <a:cubicBezTo>
                  <a:pt x="51" y="57"/>
                  <a:pt x="50" y="60"/>
                  <a:pt x="49" y="61"/>
                </a:cubicBezTo>
                <a:close/>
                <a:moveTo>
                  <a:pt x="27" y="36"/>
                </a:moveTo>
                <a:cubicBezTo>
                  <a:pt x="27" y="26"/>
                  <a:pt x="27" y="26"/>
                  <a:pt x="27" y="26"/>
                </a:cubicBezTo>
                <a:cubicBezTo>
                  <a:pt x="28" y="26"/>
                  <a:pt x="29" y="27"/>
                  <a:pt x="30" y="28"/>
                </a:cubicBezTo>
                <a:cubicBezTo>
                  <a:pt x="31" y="29"/>
                  <a:pt x="32" y="31"/>
                  <a:pt x="32" y="33"/>
                </a:cubicBezTo>
                <a:cubicBezTo>
                  <a:pt x="32" y="34"/>
                  <a:pt x="32" y="34"/>
                  <a:pt x="32" y="34"/>
                </a:cubicBezTo>
                <a:cubicBezTo>
                  <a:pt x="34" y="34"/>
                  <a:pt x="34" y="34"/>
                  <a:pt x="34" y="34"/>
                </a:cubicBezTo>
                <a:cubicBezTo>
                  <a:pt x="34" y="27"/>
                  <a:pt x="34" y="27"/>
                  <a:pt x="34" y="27"/>
                </a:cubicBezTo>
                <a:cubicBezTo>
                  <a:pt x="34" y="27"/>
                  <a:pt x="34" y="27"/>
                  <a:pt x="34" y="27"/>
                </a:cubicBezTo>
                <a:cubicBezTo>
                  <a:pt x="32" y="25"/>
                  <a:pt x="30" y="24"/>
                  <a:pt x="27" y="24"/>
                </a:cubicBezTo>
                <a:cubicBezTo>
                  <a:pt x="27" y="22"/>
                  <a:pt x="27" y="22"/>
                  <a:pt x="27" y="22"/>
                </a:cubicBezTo>
                <a:cubicBezTo>
                  <a:pt x="24" y="22"/>
                  <a:pt x="24" y="22"/>
                  <a:pt x="24" y="22"/>
                </a:cubicBezTo>
                <a:cubicBezTo>
                  <a:pt x="24" y="22"/>
                  <a:pt x="24" y="22"/>
                  <a:pt x="24" y="22"/>
                </a:cubicBezTo>
                <a:cubicBezTo>
                  <a:pt x="24" y="24"/>
                  <a:pt x="24" y="24"/>
                  <a:pt x="24" y="24"/>
                </a:cubicBezTo>
                <a:cubicBezTo>
                  <a:pt x="22" y="24"/>
                  <a:pt x="20" y="25"/>
                  <a:pt x="19" y="26"/>
                </a:cubicBezTo>
                <a:cubicBezTo>
                  <a:pt x="17" y="28"/>
                  <a:pt x="16" y="30"/>
                  <a:pt x="16" y="32"/>
                </a:cubicBezTo>
                <a:cubicBezTo>
                  <a:pt x="16" y="34"/>
                  <a:pt x="17" y="35"/>
                  <a:pt x="18" y="37"/>
                </a:cubicBezTo>
                <a:cubicBezTo>
                  <a:pt x="19" y="38"/>
                  <a:pt x="21" y="40"/>
                  <a:pt x="24" y="43"/>
                </a:cubicBezTo>
                <a:cubicBezTo>
                  <a:pt x="24" y="53"/>
                  <a:pt x="24" y="53"/>
                  <a:pt x="24" y="53"/>
                </a:cubicBezTo>
                <a:cubicBezTo>
                  <a:pt x="21" y="52"/>
                  <a:pt x="19" y="50"/>
                  <a:pt x="19" y="45"/>
                </a:cubicBezTo>
                <a:cubicBezTo>
                  <a:pt x="19" y="45"/>
                  <a:pt x="19" y="45"/>
                  <a:pt x="19" y="45"/>
                </a:cubicBezTo>
                <a:cubicBezTo>
                  <a:pt x="17" y="45"/>
                  <a:pt x="17" y="45"/>
                  <a:pt x="17" y="45"/>
                </a:cubicBezTo>
                <a:cubicBezTo>
                  <a:pt x="16" y="52"/>
                  <a:pt x="16" y="52"/>
                  <a:pt x="16" y="52"/>
                </a:cubicBezTo>
                <a:cubicBezTo>
                  <a:pt x="16" y="52"/>
                  <a:pt x="16" y="52"/>
                  <a:pt x="16" y="52"/>
                </a:cubicBezTo>
                <a:cubicBezTo>
                  <a:pt x="18" y="54"/>
                  <a:pt x="21" y="55"/>
                  <a:pt x="24" y="55"/>
                </a:cubicBezTo>
                <a:cubicBezTo>
                  <a:pt x="24" y="59"/>
                  <a:pt x="24" y="59"/>
                  <a:pt x="24" y="59"/>
                </a:cubicBezTo>
                <a:cubicBezTo>
                  <a:pt x="27" y="59"/>
                  <a:pt x="27" y="59"/>
                  <a:pt x="27" y="59"/>
                </a:cubicBezTo>
                <a:cubicBezTo>
                  <a:pt x="27" y="55"/>
                  <a:pt x="27" y="55"/>
                  <a:pt x="27" y="55"/>
                </a:cubicBezTo>
                <a:cubicBezTo>
                  <a:pt x="29" y="55"/>
                  <a:pt x="32" y="55"/>
                  <a:pt x="33" y="53"/>
                </a:cubicBezTo>
                <a:cubicBezTo>
                  <a:pt x="35" y="52"/>
                  <a:pt x="36" y="50"/>
                  <a:pt x="36" y="47"/>
                </a:cubicBezTo>
                <a:cubicBezTo>
                  <a:pt x="36" y="45"/>
                  <a:pt x="35" y="43"/>
                  <a:pt x="34" y="42"/>
                </a:cubicBezTo>
                <a:cubicBezTo>
                  <a:pt x="33" y="40"/>
                  <a:pt x="30" y="38"/>
                  <a:pt x="27" y="36"/>
                </a:cubicBezTo>
                <a:close/>
                <a:moveTo>
                  <a:pt x="24" y="34"/>
                </a:moveTo>
                <a:cubicBezTo>
                  <a:pt x="22" y="32"/>
                  <a:pt x="21" y="31"/>
                  <a:pt x="21" y="30"/>
                </a:cubicBezTo>
                <a:cubicBezTo>
                  <a:pt x="21" y="29"/>
                  <a:pt x="21" y="28"/>
                  <a:pt x="22" y="27"/>
                </a:cubicBezTo>
                <a:cubicBezTo>
                  <a:pt x="23" y="27"/>
                  <a:pt x="23" y="26"/>
                  <a:pt x="24" y="26"/>
                </a:cubicBezTo>
                <a:lnTo>
                  <a:pt x="24" y="34"/>
                </a:lnTo>
                <a:close/>
                <a:moveTo>
                  <a:pt x="30" y="52"/>
                </a:moveTo>
                <a:cubicBezTo>
                  <a:pt x="29" y="52"/>
                  <a:pt x="28" y="53"/>
                  <a:pt x="27" y="53"/>
                </a:cubicBezTo>
                <a:cubicBezTo>
                  <a:pt x="27" y="44"/>
                  <a:pt x="27" y="44"/>
                  <a:pt x="27" y="44"/>
                </a:cubicBezTo>
                <a:cubicBezTo>
                  <a:pt x="28" y="45"/>
                  <a:pt x="29" y="46"/>
                  <a:pt x="30" y="47"/>
                </a:cubicBezTo>
                <a:cubicBezTo>
                  <a:pt x="31" y="48"/>
                  <a:pt x="31" y="48"/>
                  <a:pt x="31" y="49"/>
                </a:cubicBezTo>
                <a:cubicBezTo>
                  <a:pt x="31" y="50"/>
                  <a:pt x="31" y="51"/>
                  <a:pt x="30" y="5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89" name="Freeform 501"/>
          <p:cNvSpPr>
            <a:spLocks noEditPoints="1"/>
          </p:cNvSpPr>
          <p:nvPr/>
        </p:nvSpPr>
        <p:spPr bwMode="auto">
          <a:xfrm>
            <a:off x="6464190" y="2635458"/>
            <a:ext cx="318541" cy="318541"/>
          </a:xfrm>
          <a:custGeom>
            <a:avLst/>
            <a:gdLst>
              <a:gd name="T0" fmla="*/ 60 w 67"/>
              <a:gd name="T1" fmla="*/ 22 h 67"/>
              <a:gd name="T2" fmla="*/ 35 w 67"/>
              <a:gd name="T3" fmla="*/ 1 h 67"/>
              <a:gd name="T4" fmla="*/ 33 w 67"/>
              <a:gd name="T5" fmla="*/ 1 h 67"/>
              <a:gd name="T6" fmla="*/ 6 w 67"/>
              <a:gd name="T7" fmla="*/ 22 h 67"/>
              <a:gd name="T8" fmla="*/ 0 w 67"/>
              <a:gd name="T9" fmla="*/ 33 h 67"/>
              <a:gd name="T10" fmla="*/ 0 w 67"/>
              <a:gd name="T11" fmla="*/ 55 h 67"/>
              <a:gd name="T12" fmla="*/ 11 w 67"/>
              <a:gd name="T13" fmla="*/ 67 h 67"/>
              <a:gd name="T14" fmla="*/ 56 w 67"/>
              <a:gd name="T15" fmla="*/ 67 h 67"/>
              <a:gd name="T16" fmla="*/ 67 w 67"/>
              <a:gd name="T17" fmla="*/ 55 h 67"/>
              <a:gd name="T18" fmla="*/ 67 w 67"/>
              <a:gd name="T19" fmla="*/ 33 h 67"/>
              <a:gd name="T20" fmla="*/ 60 w 67"/>
              <a:gd name="T21" fmla="*/ 22 h 67"/>
              <a:gd name="T22" fmla="*/ 8 w 67"/>
              <a:gd name="T23" fmla="*/ 24 h 67"/>
              <a:gd name="T24" fmla="*/ 10 w 67"/>
              <a:gd name="T25" fmla="*/ 22 h 67"/>
              <a:gd name="T26" fmla="*/ 12 w 67"/>
              <a:gd name="T27" fmla="*/ 21 h 67"/>
              <a:gd name="T28" fmla="*/ 34 w 67"/>
              <a:gd name="T29" fmla="*/ 3 h 67"/>
              <a:gd name="T30" fmla="*/ 55 w 67"/>
              <a:gd name="T31" fmla="*/ 21 h 67"/>
              <a:gd name="T32" fmla="*/ 57 w 67"/>
              <a:gd name="T33" fmla="*/ 22 h 67"/>
              <a:gd name="T34" fmla="*/ 59 w 67"/>
              <a:gd name="T35" fmla="*/ 24 h 67"/>
              <a:gd name="T36" fmla="*/ 62 w 67"/>
              <a:gd name="T37" fmla="*/ 26 h 67"/>
              <a:gd name="T38" fmla="*/ 33 w 67"/>
              <a:gd name="T39" fmla="*/ 48 h 67"/>
              <a:gd name="T40" fmla="*/ 5 w 67"/>
              <a:gd name="T41" fmla="*/ 26 h 67"/>
              <a:gd name="T42" fmla="*/ 8 w 67"/>
              <a:gd name="T43" fmla="*/ 24 h 67"/>
              <a:gd name="T44" fmla="*/ 65 w 67"/>
              <a:gd name="T45" fmla="*/ 55 h 67"/>
              <a:gd name="T46" fmla="*/ 56 w 67"/>
              <a:gd name="T47" fmla="*/ 64 h 67"/>
              <a:gd name="T48" fmla="*/ 11 w 67"/>
              <a:gd name="T49" fmla="*/ 64 h 67"/>
              <a:gd name="T50" fmla="*/ 2 w 67"/>
              <a:gd name="T51" fmla="*/ 55 h 67"/>
              <a:gd name="T52" fmla="*/ 2 w 67"/>
              <a:gd name="T53" fmla="*/ 33 h 67"/>
              <a:gd name="T54" fmla="*/ 4 w 67"/>
              <a:gd name="T55" fmla="*/ 27 h 67"/>
              <a:gd name="T56" fmla="*/ 33 w 67"/>
              <a:gd name="T57" fmla="*/ 50 h 67"/>
              <a:gd name="T58" fmla="*/ 33 w 67"/>
              <a:gd name="T59" fmla="*/ 51 h 67"/>
              <a:gd name="T60" fmla="*/ 34 w 67"/>
              <a:gd name="T61" fmla="*/ 50 h 67"/>
              <a:gd name="T62" fmla="*/ 64 w 67"/>
              <a:gd name="T63" fmla="*/ 28 h 67"/>
              <a:gd name="T64" fmla="*/ 65 w 67"/>
              <a:gd name="T65" fmla="*/ 33 h 67"/>
              <a:gd name="T66" fmla="*/ 65 w 67"/>
              <a:gd name="T67" fmla="*/ 55 h 67"/>
              <a:gd name="T68" fmla="*/ 50 w 67"/>
              <a:gd name="T69" fmla="*/ 45 h 67"/>
              <a:gd name="T70" fmla="*/ 48 w 67"/>
              <a:gd name="T71" fmla="*/ 45 h 67"/>
              <a:gd name="T72" fmla="*/ 48 w 67"/>
              <a:gd name="T73" fmla="*/ 47 h 67"/>
              <a:gd name="T74" fmla="*/ 61 w 67"/>
              <a:gd name="T75" fmla="*/ 60 h 67"/>
              <a:gd name="T76" fmla="*/ 62 w 67"/>
              <a:gd name="T77" fmla="*/ 61 h 67"/>
              <a:gd name="T78" fmla="*/ 63 w 67"/>
              <a:gd name="T79" fmla="*/ 60 h 67"/>
              <a:gd name="T80" fmla="*/ 63 w 67"/>
              <a:gd name="T81" fmla="*/ 59 h 67"/>
              <a:gd name="T82" fmla="*/ 50 w 67"/>
              <a:gd name="T83" fmla="*/ 45 h 67"/>
              <a:gd name="T84" fmla="*/ 18 w 67"/>
              <a:gd name="T85" fmla="*/ 46 h 67"/>
              <a:gd name="T86" fmla="*/ 5 w 67"/>
              <a:gd name="T87" fmla="*/ 58 h 67"/>
              <a:gd name="T88" fmla="*/ 5 w 67"/>
              <a:gd name="T89" fmla="*/ 60 h 67"/>
              <a:gd name="T90" fmla="*/ 6 w 67"/>
              <a:gd name="T91" fmla="*/ 60 h 67"/>
              <a:gd name="T92" fmla="*/ 7 w 67"/>
              <a:gd name="T93" fmla="*/ 60 h 67"/>
              <a:gd name="T94" fmla="*/ 7 w 67"/>
              <a:gd name="T95" fmla="*/ 60 h 67"/>
              <a:gd name="T96" fmla="*/ 19 w 67"/>
              <a:gd name="T97" fmla="*/ 47 h 67"/>
              <a:gd name="T98" fmla="*/ 19 w 67"/>
              <a:gd name="T99" fmla="*/ 46 h 67"/>
              <a:gd name="T100" fmla="*/ 18 w 67"/>
              <a:gd name="T10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 h="67">
                <a:moveTo>
                  <a:pt x="60" y="22"/>
                </a:moveTo>
                <a:cubicBezTo>
                  <a:pt x="35" y="1"/>
                  <a:pt x="35" y="1"/>
                  <a:pt x="35" y="1"/>
                </a:cubicBezTo>
                <a:cubicBezTo>
                  <a:pt x="34" y="0"/>
                  <a:pt x="33" y="0"/>
                  <a:pt x="33" y="1"/>
                </a:cubicBezTo>
                <a:cubicBezTo>
                  <a:pt x="6" y="22"/>
                  <a:pt x="6" y="22"/>
                  <a:pt x="6" y="22"/>
                </a:cubicBezTo>
                <a:cubicBezTo>
                  <a:pt x="3" y="24"/>
                  <a:pt x="0" y="28"/>
                  <a:pt x="0" y="33"/>
                </a:cubicBezTo>
                <a:cubicBezTo>
                  <a:pt x="0" y="55"/>
                  <a:pt x="0" y="55"/>
                  <a:pt x="0" y="55"/>
                </a:cubicBezTo>
                <a:cubicBezTo>
                  <a:pt x="0" y="61"/>
                  <a:pt x="5" y="67"/>
                  <a:pt x="11" y="67"/>
                </a:cubicBezTo>
                <a:cubicBezTo>
                  <a:pt x="56" y="67"/>
                  <a:pt x="56" y="67"/>
                  <a:pt x="56" y="67"/>
                </a:cubicBezTo>
                <a:cubicBezTo>
                  <a:pt x="62" y="67"/>
                  <a:pt x="67" y="61"/>
                  <a:pt x="67" y="55"/>
                </a:cubicBezTo>
                <a:cubicBezTo>
                  <a:pt x="67" y="33"/>
                  <a:pt x="67" y="33"/>
                  <a:pt x="67" y="33"/>
                </a:cubicBezTo>
                <a:cubicBezTo>
                  <a:pt x="67" y="28"/>
                  <a:pt x="64" y="23"/>
                  <a:pt x="60" y="22"/>
                </a:cubicBezTo>
                <a:close/>
                <a:moveTo>
                  <a:pt x="8" y="24"/>
                </a:moveTo>
                <a:cubicBezTo>
                  <a:pt x="10" y="22"/>
                  <a:pt x="10" y="22"/>
                  <a:pt x="10" y="22"/>
                </a:cubicBezTo>
                <a:cubicBezTo>
                  <a:pt x="12" y="21"/>
                  <a:pt x="12" y="21"/>
                  <a:pt x="12" y="21"/>
                </a:cubicBezTo>
                <a:cubicBezTo>
                  <a:pt x="34" y="3"/>
                  <a:pt x="34" y="3"/>
                  <a:pt x="34" y="3"/>
                </a:cubicBezTo>
                <a:cubicBezTo>
                  <a:pt x="55" y="21"/>
                  <a:pt x="55" y="21"/>
                  <a:pt x="55" y="21"/>
                </a:cubicBezTo>
                <a:cubicBezTo>
                  <a:pt x="57" y="22"/>
                  <a:pt x="57" y="22"/>
                  <a:pt x="57" y="22"/>
                </a:cubicBezTo>
                <a:cubicBezTo>
                  <a:pt x="59" y="24"/>
                  <a:pt x="59" y="24"/>
                  <a:pt x="59" y="24"/>
                </a:cubicBezTo>
                <a:cubicBezTo>
                  <a:pt x="62" y="26"/>
                  <a:pt x="62" y="26"/>
                  <a:pt x="62" y="26"/>
                </a:cubicBezTo>
                <a:cubicBezTo>
                  <a:pt x="33" y="48"/>
                  <a:pt x="33" y="48"/>
                  <a:pt x="33" y="48"/>
                </a:cubicBezTo>
                <a:cubicBezTo>
                  <a:pt x="5" y="26"/>
                  <a:pt x="5" y="26"/>
                  <a:pt x="5" y="26"/>
                </a:cubicBezTo>
                <a:lnTo>
                  <a:pt x="8" y="24"/>
                </a:lnTo>
                <a:close/>
                <a:moveTo>
                  <a:pt x="65" y="55"/>
                </a:moveTo>
                <a:cubicBezTo>
                  <a:pt x="65" y="60"/>
                  <a:pt x="61" y="64"/>
                  <a:pt x="56" y="64"/>
                </a:cubicBezTo>
                <a:cubicBezTo>
                  <a:pt x="11" y="64"/>
                  <a:pt x="11" y="64"/>
                  <a:pt x="11" y="64"/>
                </a:cubicBezTo>
                <a:cubicBezTo>
                  <a:pt x="6" y="64"/>
                  <a:pt x="2" y="60"/>
                  <a:pt x="2" y="55"/>
                </a:cubicBezTo>
                <a:cubicBezTo>
                  <a:pt x="2" y="33"/>
                  <a:pt x="2" y="33"/>
                  <a:pt x="2" y="33"/>
                </a:cubicBezTo>
                <a:cubicBezTo>
                  <a:pt x="2" y="31"/>
                  <a:pt x="3" y="29"/>
                  <a:pt x="4" y="27"/>
                </a:cubicBezTo>
                <a:cubicBezTo>
                  <a:pt x="33" y="50"/>
                  <a:pt x="33" y="50"/>
                  <a:pt x="33" y="50"/>
                </a:cubicBezTo>
                <a:cubicBezTo>
                  <a:pt x="33" y="51"/>
                  <a:pt x="33" y="51"/>
                  <a:pt x="33" y="51"/>
                </a:cubicBezTo>
                <a:cubicBezTo>
                  <a:pt x="34" y="50"/>
                  <a:pt x="34" y="50"/>
                  <a:pt x="34" y="50"/>
                </a:cubicBezTo>
                <a:cubicBezTo>
                  <a:pt x="64" y="28"/>
                  <a:pt x="64" y="28"/>
                  <a:pt x="64" y="28"/>
                </a:cubicBezTo>
                <a:cubicBezTo>
                  <a:pt x="65" y="29"/>
                  <a:pt x="65" y="31"/>
                  <a:pt x="65" y="33"/>
                </a:cubicBezTo>
                <a:lnTo>
                  <a:pt x="65" y="55"/>
                </a:lnTo>
                <a:close/>
                <a:moveTo>
                  <a:pt x="50" y="45"/>
                </a:moveTo>
                <a:cubicBezTo>
                  <a:pt x="49" y="45"/>
                  <a:pt x="48" y="45"/>
                  <a:pt x="48" y="45"/>
                </a:cubicBezTo>
                <a:cubicBezTo>
                  <a:pt x="47" y="46"/>
                  <a:pt x="47" y="46"/>
                  <a:pt x="48" y="47"/>
                </a:cubicBezTo>
                <a:cubicBezTo>
                  <a:pt x="52" y="51"/>
                  <a:pt x="57" y="56"/>
                  <a:pt x="61" y="60"/>
                </a:cubicBezTo>
                <a:cubicBezTo>
                  <a:pt x="62" y="61"/>
                  <a:pt x="62" y="61"/>
                  <a:pt x="62" y="61"/>
                </a:cubicBezTo>
                <a:cubicBezTo>
                  <a:pt x="63" y="60"/>
                  <a:pt x="63" y="60"/>
                  <a:pt x="63" y="60"/>
                </a:cubicBezTo>
                <a:cubicBezTo>
                  <a:pt x="63" y="60"/>
                  <a:pt x="63" y="59"/>
                  <a:pt x="63" y="59"/>
                </a:cubicBezTo>
                <a:cubicBezTo>
                  <a:pt x="58" y="54"/>
                  <a:pt x="54" y="50"/>
                  <a:pt x="50" y="45"/>
                </a:cubicBezTo>
                <a:close/>
                <a:moveTo>
                  <a:pt x="18" y="46"/>
                </a:moveTo>
                <a:cubicBezTo>
                  <a:pt x="13" y="50"/>
                  <a:pt x="9" y="54"/>
                  <a:pt x="5" y="58"/>
                </a:cubicBezTo>
                <a:cubicBezTo>
                  <a:pt x="5" y="59"/>
                  <a:pt x="5" y="60"/>
                  <a:pt x="5" y="60"/>
                </a:cubicBezTo>
                <a:cubicBezTo>
                  <a:pt x="6" y="60"/>
                  <a:pt x="6" y="60"/>
                  <a:pt x="6" y="60"/>
                </a:cubicBezTo>
                <a:cubicBezTo>
                  <a:pt x="7" y="60"/>
                  <a:pt x="7" y="60"/>
                  <a:pt x="7" y="60"/>
                </a:cubicBezTo>
                <a:cubicBezTo>
                  <a:pt x="7" y="60"/>
                  <a:pt x="7" y="60"/>
                  <a:pt x="7" y="60"/>
                </a:cubicBezTo>
                <a:cubicBezTo>
                  <a:pt x="11" y="56"/>
                  <a:pt x="15" y="52"/>
                  <a:pt x="19" y="47"/>
                </a:cubicBezTo>
                <a:cubicBezTo>
                  <a:pt x="20" y="47"/>
                  <a:pt x="20" y="46"/>
                  <a:pt x="19" y="46"/>
                </a:cubicBezTo>
                <a:cubicBezTo>
                  <a:pt x="19" y="45"/>
                  <a:pt x="18" y="45"/>
                  <a:pt x="18" y="4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90" name="Freeform 502"/>
          <p:cNvSpPr>
            <a:spLocks noEditPoints="1"/>
          </p:cNvSpPr>
          <p:nvPr/>
        </p:nvSpPr>
        <p:spPr bwMode="auto">
          <a:xfrm>
            <a:off x="9621495" y="2641079"/>
            <a:ext cx="312920" cy="307298"/>
          </a:xfrm>
          <a:custGeom>
            <a:avLst/>
            <a:gdLst>
              <a:gd name="T0" fmla="*/ 33 w 66"/>
              <a:gd name="T1" fmla="*/ 0 h 65"/>
              <a:gd name="T2" fmla="*/ 0 w 66"/>
              <a:gd name="T3" fmla="*/ 33 h 65"/>
              <a:gd name="T4" fmla="*/ 33 w 66"/>
              <a:gd name="T5" fmla="*/ 65 h 65"/>
              <a:gd name="T6" fmla="*/ 66 w 66"/>
              <a:gd name="T7" fmla="*/ 33 h 65"/>
              <a:gd name="T8" fmla="*/ 33 w 66"/>
              <a:gd name="T9" fmla="*/ 0 h 65"/>
              <a:gd name="T10" fmla="*/ 33 w 66"/>
              <a:gd name="T11" fmla="*/ 60 h 65"/>
              <a:gd name="T12" fmla="*/ 5 w 66"/>
              <a:gd name="T13" fmla="*/ 33 h 65"/>
              <a:gd name="T14" fmla="*/ 33 w 66"/>
              <a:gd name="T15" fmla="*/ 5 h 65"/>
              <a:gd name="T16" fmla="*/ 62 w 66"/>
              <a:gd name="T17" fmla="*/ 33 h 65"/>
              <a:gd name="T18" fmla="*/ 33 w 66"/>
              <a:gd name="T19" fmla="*/ 60 h 65"/>
              <a:gd name="T20" fmla="*/ 38 w 66"/>
              <a:gd name="T21" fmla="*/ 17 h 65"/>
              <a:gd name="T22" fmla="*/ 31 w 66"/>
              <a:gd name="T23" fmla="*/ 17 h 65"/>
              <a:gd name="T24" fmla="*/ 31 w 66"/>
              <a:gd name="T25" fmla="*/ 19 h 65"/>
              <a:gd name="T26" fmla="*/ 29 w 66"/>
              <a:gd name="T27" fmla="*/ 20 h 65"/>
              <a:gd name="T28" fmla="*/ 27 w 66"/>
              <a:gd name="T29" fmla="*/ 21 h 65"/>
              <a:gd name="T30" fmla="*/ 24 w 66"/>
              <a:gd name="T31" fmla="*/ 21 h 65"/>
              <a:gd name="T32" fmla="*/ 24 w 66"/>
              <a:gd name="T33" fmla="*/ 26 h 65"/>
              <a:gd name="T34" fmla="*/ 30 w 66"/>
              <a:gd name="T35" fmla="*/ 26 h 65"/>
              <a:gd name="T36" fmla="*/ 30 w 66"/>
              <a:gd name="T37" fmla="*/ 41 h 65"/>
              <a:gd name="T38" fmla="*/ 24 w 66"/>
              <a:gd name="T39" fmla="*/ 41 h 65"/>
              <a:gd name="T40" fmla="*/ 24 w 66"/>
              <a:gd name="T41" fmla="*/ 46 h 65"/>
              <a:gd name="T42" fmla="*/ 44 w 66"/>
              <a:gd name="T43" fmla="*/ 46 h 65"/>
              <a:gd name="T44" fmla="*/ 44 w 66"/>
              <a:gd name="T45" fmla="*/ 41 h 65"/>
              <a:gd name="T46" fmla="*/ 38 w 66"/>
              <a:gd name="T47" fmla="*/ 41 h 65"/>
              <a:gd name="T48" fmla="*/ 38 w 66"/>
              <a:gd name="T49" fmla="*/ 1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65">
                <a:moveTo>
                  <a:pt x="33" y="0"/>
                </a:moveTo>
                <a:cubicBezTo>
                  <a:pt x="15" y="0"/>
                  <a:pt x="0" y="15"/>
                  <a:pt x="0" y="33"/>
                </a:cubicBezTo>
                <a:cubicBezTo>
                  <a:pt x="0" y="50"/>
                  <a:pt x="15" y="65"/>
                  <a:pt x="33" y="65"/>
                </a:cubicBezTo>
                <a:cubicBezTo>
                  <a:pt x="52" y="65"/>
                  <a:pt x="66" y="50"/>
                  <a:pt x="66" y="33"/>
                </a:cubicBezTo>
                <a:cubicBezTo>
                  <a:pt x="66" y="15"/>
                  <a:pt x="52" y="0"/>
                  <a:pt x="33" y="0"/>
                </a:cubicBezTo>
                <a:close/>
                <a:moveTo>
                  <a:pt x="33" y="60"/>
                </a:moveTo>
                <a:cubicBezTo>
                  <a:pt x="18" y="60"/>
                  <a:pt x="5" y="48"/>
                  <a:pt x="5" y="33"/>
                </a:cubicBezTo>
                <a:cubicBezTo>
                  <a:pt x="5" y="17"/>
                  <a:pt x="18" y="5"/>
                  <a:pt x="33" y="5"/>
                </a:cubicBezTo>
                <a:cubicBezTo>
                  <a:pt x="49" y="5"/>
                  <a:pt x="62" y="17"/>
                  <a:pt x="62" y="33"/>
                </a:cubicBezTo>
                <a:cubicBezTo>
                  <a:pt x="62" y="48"/>
                  <a:pt x="49" y="60"/>
                  <a:pt x="33" y="60"/>
                </a:cubicBezTo>
                <a:close/>
                <a:moveTo>
                  <a:pt x="38" y="17"/>
                </a:moveTo>
                <a:cubicBezTo>
                  <a:pt x="31" y="17"/>
                  <a:pt x="31" y="17"/>
                  <a:pt x="31" y="17"/>
                </a:cubicBezTo>
                <a:cubicBezTo>
                  <a:pt x="31" y="18"/>
                  <a:pt x="31" y="19"/>
                  <a:pt x="31" y="19"/>
                </a:cubicBezTo>
                <a:cubicBezTo>
                  <a:pt x="30" y="20"/>
                  <a:pt x="30" y="20"/>
                  <a:pt x="29" y="20"/>
                </a:cubicBezTo>
                <a:cubicBezTo>
                  <a:pt x="29" y="21"/>
                  <a:pt x="28" y="21"/>
                  <a:pt x="27" y="21"/>
                </a:cubicBezTo>
                <a:cubicBezTo>
                  <a:pt x="26" y="21"/>
                  <a:pt x="25" y="21"/>
                  <a:pt x="24" y="21"/>
                </a:cubicBezTo>
                <a:cubicBezTo>
                  <a:pt x="24" y="26"/>
                  <a:pt x="24" y="26"/>
                  <a:pt x="24" y="26"/>
                </a:cubicBezTo>
                <a:cubicBezTo>
                  <a:pt x="30" y="26"/>
                  <a:pt x="30" y="26"/>
                  <a:pt x="30" y="26"/>
                </a:cubicBezTo>
                <a:cubicBezTo>
                  <a:pt x="30" y="41"/>
                  <a:pt x="30" y="41"/>
                  <a:pt x="30" y="41"/>
                </a:cubicBezTo>
                <a:cubicBezTo>
                  <a:pt x="24" y="41"/>
                  <a:pt x="24" y="41"/>
                  <a:pt x="24" y="41"/>
                </a:cubicBezTo>
                <a:cubicBezTo>
                  <a:pt x="24" y="46"/>
                  <a:pt x="24" y="46"/>
                  <a:pt x="24" y="46"/>
                </a:cubicBezTo>
                <a:cubicBezTo>
                  <a:pt x="44" y="46"/>
                  <a:pt x="44" y="46"/>
                  <a:pt x="44" y="46"/>
                </a:cubicBezTo>
                <a:cubicBezTo>
                  <a:pt x="44" y="41"/>
                  <a:pt x="44" y="41"/>
                  <a:pt x="44" y="41"/>
                </a:cubicBezTo>
                <a:cubicBezTo>
                  <a:pt x="38" y="41"/>
                  <a:pt x="38" y="41"/>
                  <a:pt x="38" y="41"/>
                </a:cubicBezTo>
                <a:lnTo>
                  <a:pt x="38" y="1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91" name="Freeform 503"/>
          <p:cNvSpPr>
            <a:spLocks noEditPoints="1"/>
          </p:cNvSpPr>
          <p:nvPr/>
        </p:nvSpPr>
        <p:spPr bwMode="auto">
          <a:xfrm>
            <a:off x="10086190" y="2669186"/>
            <a:ext cx="371007" cy="251085"/>
          </a:xfrm>
          <a:custGeom>
            <a:avLst/>
            <a:gdLst>
              <a:gd name="T0" fmla="*/ 72 w 78"/>
              <a:gd name="T1" fmla="*/ 0 h 53"/>
              <a:gd name="T2" fmla="*/ 6 w 78"/>
              <a:gd name="T3" fmla="*/ 0 h 53"/>
              <a:gd name="T4" fmla="*/ 0 w 78"/>
              <a:gd name="T5" fmla="*/ 6 h 53"/>
              <a:gd name="T6" fmla="*/ 0 w 78"/>
              <a:gd name="T7" fmla="*/ 47 h 53"/>
              <a:gd name="T8" fmla="*/ 6 w 78"/>
              <a:gd name="T9" fmla="*/ 53 h 53"/>
              <a:gd name="T10" fmla="*/ 72 w 78"/>
              <a:gd name="T11" fmla="*/ 53 h 53"/>
              <a:gd name="T12" fmla="*/ 78 w 78"/>
              <a:gd name="T13" fmla="*/ 47 h 53"/>
              <a:gd name="T14" fmla="*/ 78 w 78"/>
              <a:gd name="T15" fmla="*/ 6 h 53"/>
              <a:gd name="T16" fmla="*/ 72 w 78"/>
              <a:gd name="T17" fmla="*/ 0 h 53"/>
              <a:gd name="T18" fmla="*/ 6 w 78"/>
              <a:gd name="T19" fmla="*/ 6 h 53"/>
              <a:gd name="T20" fmla="*/ 72 w 78"/>
              <a:gd name="T21" fmla="*/ 6 h 53"/>
              <a:gd name="T22" fmla="*/ 73 w 78"/>
              <a:gd name="T23" fmla="*/ 6 h 53"/>
              <a:gd name="T24" fmla="*/ 73 w 78"/>
              <a:gd name="T25" fmla="*/ 11 h 53"/>
              <a:gd name="T26" fmla="*/ 5 w 78"/>
              <a:gd name="T27" fmla="*/ 11 h 53"/>
              <a:gd name="T28" fmla="*/ 5 w 78"/>
              <a:gd name="T29" fmla="*/ 6 h 53"/>
              <a:gd name="T30" fmla="*/ 6 w 78"/>
              <a:gd name="T31" fmla="*/ 6 h 53"/>
              <a:gd name="T32" fmla="*/ 72 w 78"/>
              <a:gd name="T33" fmla="*/ 48 h 53"/>
              <a:gd name="T34" fmla="*/ 6 w 78"/>
              <a:gd name="T35" fmla="*/ 48 h 53"/>
              <a:gd name="T36" fmla="*/ 5 w 78"/>
              <a:gd name="T37" fmla="*/ 47 h 53"/>
              <a:gd name="T38" fmla="*/ 5 w 78"/>
              <a:gd name="T39" fmla="*/ 25 h 53"/>
              <a:gd name="T40" fmla="*/ 73 w 78"/>
              <a:gd name="T41" fmla="*/ 25 h 53"/>
              <a:gd name="T42" fmla="*/ 73 w 78"/>
              <a:gd name="T43" fmla="*/ 47 h 53"/>
              <a:gd name="T44" fmla="*/ 72 w 78"/>
              <a:gd name="T45"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8" h="53">
                <a:moveTo>
                  <a:pt x="72" y="0"/>
                </a:moveTo>
                <a:cubicBezTo>
                  <a:pt x="6" y="0"/>
                  <a:pt x="6" y="0"/>
                  <a:pt x="6" y="0"/>
                </a:cubicBezTo>
                <a:cubicBezTo>
                  <a:pt x="3" y="0"/>
                  <a:pt x="0" y="3"/>
                  <a:pt x="0" y="6"/>
                </a:cubicBezTo>
                <a:cubicBezTo>
                  <a:pt x="0" y="47"/>
                  <a:pt x="0" y="47"/>
                  <a:pt x="0" y="47"/>
                </a:cubicBezTo>
                <a:cubicBezTo>
                  <a:pt x="0" y="50"/>
                  <a:pt x="3" y="53"/>
                  <a:pt x="6" y="53"/>
                </a:cubicBezTo>
                <a:cubicBezTo>
                  <a:pt x="72" y="53"/>
                  <a:pt x="72" y="53"/>
                  <a:pt x="72" y="53"/>
                </a:cubicBezTo>
                <a:cubicBezTo>
                  <a:pt x="76" y="53"/>
                  <a:pt x="78" y="50"/>
                  <a:pt x="78" y="47"/>
                </a:cubicBezTo>
                <a:cubicBezTo>
                  <a:pt x="78" y="6"/>
                  <a:pt x="78" y="6"/>
                  <a:pt x="78" y="6"/>
                </a:cubicBezTo>
                <a:cubicBezTo>
                  <a:pt x="78" y="3"/>
                  <a:pt x="76" y="0"/>
                  <a:pt x="72" y="0"/>
                </a:cubicBezTo>
                <a:close/>
                <a:moveTo>
                  <a:pt x="6" y="6"/>
                </a:moveTo>
                <a:cubicBezTo>
                  <a:pt x="72" y="6"/>
                  <a:pt x="72" y="6"/>
                  <a:pt x="72" y="6"/>
                </a:cubicBezTo>
                <a:cubicBezTo>
                  <a:pt x="73" y="6"/>
                  <a:pt x="73" y="6"/>
                  <a:pt x="73" y="6"/>
                </a:cubicBezTo>
                <a:cubicBezTo>
                  <a:pt x="73" y="11"/>
                  <a:pt x="73" y="11"/>
                  <a:pt x="73" y="11"/>
                </a:cubicBezTo>
                <a:cubicBezTo>
                  <a:pt x="5" y="11"/>
                  <a:pt x="5" y="11"/>
                  <a:pt x="5" y="11"/>
                </a:cubicBezTo>
                <a:cubicBezTo>
                  <a:pt x="5" y="6"/>
                  <a:pt x="5" y="6"/>
                  <a:pt x="5" y="6"/>
                </a:cubicBezTo>
                <a:cubicBezTo>
                  <a:pt x="5" y="6"/>
                  <a:pt x="5" y="6"/>
                  <a:pt x="6" y="6"/>
                </a:cubicBezTo>
                <a:close/>
                <a:moveTo>
                  <a:pt x="72" y="48"/>
                </a:moveTo>
                <a:cubicBezTo>
                  <a:pt x="6" y="48"/>
                  <a:pt x="6" y="48"/>
                  <a:pt x="6" y="48"/>
                </a:cubicBezTo>
                <a:cubicBezTo>
                  <a:pt x="5" y="48"/>
                  <a:pt x="5" y="47"/>
                  <a:pt x="5" y="47"/>
                </a:cubicBezTo>
                <a:cubicBezTo>
                  <a:pt x="5" y="25"/>
                  <a:pt x="5" y="25"/>
                  <a:pt x="5" y="25"/>
                </a:cubicBezTo>
                <a:cubicBezTo>
                  <a:pt x="73" y="25"/>
                  <a:pt x="73" y="25"/>
                  <a:pt x="73" y="25"/>
                </a:cubicBezTo>
                <a:cubicBezTo>
                  <a:pt x="73" y="47"/>
                  <a:pt x="73" y="47"/>
                  <a:pt x="73" y="47"/>
                </a:cubicBezTo>
                <a:cubicBezTo>
                  <a:pt x="73" y="47"/>
                  <a:pt x="73" y="48"/>
                  <a:pt x="72" y="4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92" name="Freeform 504"/>
          <p:cNvSpPr>
            <a:spLocks/>
          </p:cNvSpPr>
          <p:nvPr/>
        </p:nvSpPr>
        <p:spPr bwMode="auto">
          <a:xfrm>
            <a:off x="10129286" y="2817214"/>
            <a:ext cx="5622" cy="18738"/>
          </a:xfrm>
          <a:custGeom>
            <a:avLst/>
            <a:gdLst>
              <a:gd name="T0" fmla="*/ 0 w 3"/>
              <a:gd name="T1" fmla="*/ 2 h 10"/>
              <a:gd name="T2" fmla="*/ 0 w 3"/>
              <a:gd name="T3" fmla="*/ 2 h 10"/>
              <a:gd name="T4" fmla="*/ 0 w 3"/>
              <a:gd name="T5" fmla="*/ 2 h 10"/>
              <a:gd name="T6" fmla="*/ 0 w 3"/>
              <a:gd name="T7" fmla="*/ 0 h 10"/>
              <a:gd name="T8" fmla="*/ 3 w 3"/>
              <a:gd name="T9" fmla="*/ 0 h 10"/>
              <a:gd name="T10" fmla="*/ 3 w 3"/>
              <a:gd name="T11" fmla="*/ 0 h 10"/>
              <a:gd name="T12" fmla="*/ 3 w 3"/>
              <a:gd name="T13" fmla="*/ 10 h 10"/>
              <a:gd name="T14" fmla="*/ 0 w 3"/>
              <a:gd name="T15" fmla="*/ 10 h 10"/>
              <a:gd name="T16" fmla="*/ 0 w 3"/>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0" y="2"/>
                </a:moveTo>
                <a:lnTo>
                  <a:pt x="0" y="2"/>
                </a:lnTo>
                <a:lnTo>
                  <a:pt x="0" y="2"/>
                </a:lnTo>
                <a:lnTo>
                  <a:pt x="0" y="0"/>
                </a:lnTo>
                <a:lnTo>
                  <a:pt x="3" y="0"/>
                </a:lnTo>
                <a:lnTo>
                  <a:pt x="3" y="0"/>
                </a:lnTo>
                <a:lnTo>
                  <a:pt x="3" y="10"/>
                </a:lnTo>
                <a:lnTo>
                  <a:pt x="0" y="10"/>
                </a:lnTo>
                <a:lnTo>
                  <a:pt x="0"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93" name="Freeform 505"/>
          <p:cNvSpPr>
            <a:spLocks/>
          </p:cNvSpPr>
          <p:nvPr/>
        </p:nvSpPr>
        <p:spPr bwMode="auto">
          <a:xfrm>
            <a:off x="10144276" y="2817214"/>
            <a:ext cx="9369" cy="18738"/>
          </a:xfrm>
          <a:custGeom>
            <a:avLst/>
            <a:gdLst>
              <a:gd name="T0" fmla="*/ 2 w 5"/>
              <a:gd name="T1" fmla="*/ 2 h 10"/>
              <a:gd name="T2" fmla="*/ 2 w 5"/>
              <a:gd name="T3" fmla="*/ 2 h 10"/>
              <a:gd name="T4" fmla="*/ 0 w 5"/>
              <a:gd name="T5" fmla="*/ 2 h 10"/>
              <a:gd name="T6" fmla="*/ 0 w 5"/>
              <a:gd name="T7" fmla="*/ 0 h 10"/>
              <a:gd name="T8" fmla="*/ 2 w 5"/>
              <a:gd name="T9" fmla="*/ 0 h 10"/>
              <a:gd name="T10" fmla="*/ 5 w 5"/>
              <a:gd name="T11" fmla="*/ 0 h 10"/>
              <a:gd name="T12" fmla="*/ 5 w 5"/>
              <a:gd name="T13" fmla="*/ 10 h 10"/>
              <a:gd name="T14" fmla="*/ 2 w 5"/>
              <a:gd name="T15" fmla="*/ 10 h 10"/>
              <a:gd name="T16" fmla="*/ 2 w 5"/>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2" y="2"/>
                </a:moveTo>
                <a:lnTo>
                  <a:pt x="2" y="2"/>
                </a:lnTo>
                <a:lnTo>
                  <a:pt x="0" y="2"/>
                </a:lnTo>
                <a:lnTo>
                  <a:pt x="0" y="0"/>
                </a:lnTo>
                <a:lnTo>
                  <a:pt x="2" y="0"/>
                </a:lnTo>
                <a:lnTo>
                  <a:pt x="5" y="0"/>
                </a:lnTo>
                <a:lnTo>
                  <a:pt x="5" y="10"/>
                </a:lnTo>
                <a:lnTo>
                  <a:pt x="2" y="10"/>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94" name="Freeform 506"/>
          <p:cNvSpPr>
            <a:spLocks/>
          </p:cNvSpPr>
          <p:nvPr/>
        </p:nvSpPr>
        <p:spPr bwMode="auto">
          <a:xfrm>
            <a:off x="10157393" y="2817214"/>
            <a:ext cx="9369" cy="18738"/>
          </a:xfrm>
          <a:custGeom>
            <a:avLst/>
            <a:gdLst>
              <a:gd name="T0" fmla="*/ 3 w 5"/>
              <a:gd name="T1" fmla="*/ 2 h 10"/>
              <a:gd name="T2" fmla="*/ 3 w 5"/>
              <a:gd name="T3" fmla="*/ 2 h 10"/>
              <a:gd name="T4" fmla="*/ 0 w 5"/>
              <a:gd name="T5" fmla="*/ 2 h 10"/>
              <a:gd name="T6" fmla="*/ 0 w 5"/>
              <a:gd name="T7" fmla="*/ 0 h 10"/>
              <a:gd name="T8" fmla="*/ 3 w 5"/>
              <a:gd name="T9" fmla="*/ 0 h 10"/>
              <a:gd name="T10" fmla="*/ 5 w 5"/>
              <a:gd name="T11" fmla="*/ 0 h 10"/>
              <a:gd name="T12" fmla="*/ 5 w 5"/>
              <a:gd name="T13" fmla="*/ 10 h 10"/>
              <a:gd name="T14" fmla="*/ 3 w 5"/>
              <a:gd name="T15" fmla="*/ 10 h 10"/>
              <a:gd name="T16" fmla="*/ 3 w 5"/>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3" y="2"/>
                </a:moveTo>
                <a:lnTo>
                  <a:pt x="3" y="2"/>
                </a:lnTo>
                <a:lnTo>
                  <a:pt x="0" y="2"/>
                </a:lnTo>
                <a:lnTo>
                  <a:pt x="0" y="0"/>
                </a:lnTo>
                <a:lnTo>
                  <a:pt x="3" y="0"/>
                </a:lnTo>
                <a:lnTo>
                  <a:pt x="5" y="0"/>
                </a:lnTo>
                <a:lnTo>
                  <a:pt x="5" y="10"/>
                </a:lnTo>
                <a:lnTo>
                  <a:pt x="3" y="10"/>
                </a:lnTo>
                <a:lnTo>
                  <a:pt x="3"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95" name="Freeform 507"/>
          <p:cNvSpPr>
            <a:spLocks/>
          </p:cNvSpPr>
          <p:nvPr/>
        </p:nvSpPr>
        <p:spPr bwMode="auto">
          <a:xfrm>
            <a:off x="10172383" y="2817214"/>
            <a:ext cx="9369" cy="18738"/>
          </a:xfrm>
          <a:custGeom>
            <a:avLst/>
            <a:gdLst>
              <a:gd name="T0" fmla="*/ 2 w 5"/>
              <a:gd name="T1" fmla="*/ 2 h 10"/>
              <a:gd name="T2" fmla="*/ 2 w 5"/>
              <a:gd name="T3" fmla="*/ 2 h 10"/>
              <a:gd name="T4" fmla="*/ 2 w 5"/>
              <a:gd name="T5" fmla="*/ 2 h 10"/>
              <a:gd name="T6" fmla="*/ 0 w 5"/>
              <a:gd name="T7" fmla="*/ 0 h 10"/>
              <a:gd name="T8" fmla="*/ 2 w 5"/>
              <a:gd name="T9" fmla="*/ 0 h 10"/>
              <a:gd name="T10" fmla="*/ 5 w 5"/>
              <a:gd name="T11" fmla="*/ 0 h 10"/>
              <a:gd name="T12" fmla="*/ 5 w 5"/>
              <a:gd name="T13" fmla="*/ 10 h 10"/>
              <a:gd name="T14" fmla="*/ 2 w 5"/>
              <a:gd name="T15" fmla="*/ 10 h 10"/>
              <a:gd name="T16" fmla="*/ 2 w 5"/>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2" y="2"/>
                </a:moveTo>
                <a:lnTo>
                  <a:pt x="2" y="2"/>
                </a:lnTo>
                <a:lnTo>
                  <a:pt x="2" y="2"/>
                </a:lnTo>
                <a:lnTo>
                  <a:pt x="0" y="0"/>
                </a:lnTo>
                <a:lnTo>
                  <a:pt x="2" y="0"/>
                </a:lnTo>
                <a:lnTo>
                  <a:pt x="5" y="0"/>
                </a:lnTo>
                <a:lnTo>
                  <a:pt x="5" y="10"/>
                </a:lnTo>
                <a:lnTo>
                  <a:pt x="2" y="10"/>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96" name="Freeform 508"/>
          <p:cNvSpPr>
            <a:spLocks/>
          </p:cNvSpPr>
          <p:nvPr/>
        </p:nvSpPr>
        <p:spPr bwMode="auto">
          <a:xfrm>
            <a:off x="10191121" y="2817214"/>
            <a:ext cx="5622" cy="18738"/>
          </a:xfrm>
          <a:custGeom>
            <a:avLst/>
            <a:gdLst>
              <a:gd name="T0" fmla="*/ 3 w 3"/>
              <a:gd name="T1" fmla="*/ 2 h 10"/>
              <a:gd name="T2" fmla="*/ 3 w 3"/>
              <a:gd name="T3" fmla="*/ 2 h 10"/>
              <a:gd name="T4" fmla="*/ 0 w 3"/>
              <a:gd name="T5" fmla="*/ 2 h 10"/>
              <a:gd name="T6" fmla="*/ 0 w 3"/>
              <a:gd name="T7" fmla="*/ 0 h 10"/>
              <a:gd name="T8" fmla="*/ 3 w 3"/>
              <a:gd name="T9" fmla="*/ 0 h 10"/>
              <a:gd name="T10" fmla="*/ 3 w 3"/>
              <a:gd name="T11" fmla="*/ 0 h 10"/>
              <a:gd name="T12" fmla="*/ 3 w 3"/>
              <a:gd name="T13" fmla="*/ 10 h 10"/>
              <a:gd name="T14" fmla="*/ 3 w 3"/>
              <a:gd name="T15" fmla="*/ 10 h 10"/>
              <a:gd name="T16" fmla="*/ 3 w 3"/>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3" y="2"/>
                </a:moveTo>
                <a:lnTo>
                  <a:pt x="3" y="2"/>
                </a:lnTo>
                <a:lnTo>
                  <a:pt x="0" y="2"/>
                </a:lnTo>
                <a:lnTo>
                  <a:pt x="0" y="0"/>
                </a:lnTo>
                <a:lnTo>
                  <a:pt x="3" y="0"/>
                </a:lnTo>
                <a:lnTo>
                  <a:pt x="3" y="0"/>
                </a:lnTo>
                <a:lnTo>
                  <a:pt x="3" y="10"/>
                </a:lnTo>
                <a:lnTo>
                  <a:pt x="3" y="10"/>
                </a:lnTo>
                <a:lnTo>
                  <a:pt x="3"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97" name="Freeform 509"/>
          <p:cNvSpPr>
            <a:spLocks/>
          </p:cNvSpPr>
          <p:nvPr/>
        </p:nvSpPr>
        <p:spPr bwMode="auto">
          <a:xfrm>
            <a:off x="10206111" y="2817214"/>
            <a:ext cx="9369" cy="18738"/>
          </a:xfrm>
          <a:custGeom>
            <a:avLst/>
            <a:gdLst>
              <a:gd name="T0" fmla="*/ 2 w 5"/>
              <a:gd name="T1" fmla="*/ 2 h 10"/>
              <a:gd name="T2" fmla="*/ 2 w 5"/>
              <a:gd name="T3" fmla="*/ 2 h 10"/>
              <a:gd name="T4" fmla="*/ 0 w 5"/>
              <a:gd name="T5" fmla="*/ 2 h 10"/>
              <a:gd name="T6" fmla="*/ 0 w 5"/>
              <a:gd name="T7" fmla="*/ 0 h 10"/>
              <a:gd name="T8" fmla="*/ 2 w 5"/>
              <a:gd name="T9" fmla="*/ 0 h 10"/>
              <a:gd name="T10" fmla="*/ 5 w 5"/>
              <a:gd name="T11" fmla="*/ 0 h 10"/>
              <a:gd name="T12" fmla="*/ 5 w 5"/>
              <a:gd name="T13" fmla="*/ 10 h 10"/>
              <a:gd name="T14" fmla="*/ 2 w 5"/>
              <a:gd name="T15" fmla="*/ 10 h 10"/>
              <a:gd name="T16" fmla="*/ 2 w 5"/>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2" y="2"/>
                </a:moveTo>
                <a:lnTo>
                  <a:pt x="2" y="2"/>
                </a:lnTo>
                <a:lnTo>
                  <a:pt x="0" y="2"/>
                </a:lnTo>
                <a:lnTo>
                  <a:pt x="0" y="0"/>
                </a:lnTo>
                <a:lnTo>
                  <a:pt x="2" y="0"/>
                </a:lnTo>
                <a:lnTo>
                  <a:pt x="5" y="0"/>
                </a:lnTo>
                <a:lnTo>
                  <a:pt x="5" y="10"/>
                </a:lnTo>
                <a:lnTo>
                  <a:pt x="2" y="10"/>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98" name="Freeform 510"/>
          <p:cNvSpPr>
            <a:spLocks/>
          </p:cNvSpPr>
          <p:nvPr/>
        </p:nvSpPr>
        <p:spPr bwMode="auto">
          <a:xfrm>
            <a:off x="10219227" y="2817214"/>
            <a:ext cx="9369" cy="18738"/>
          </a:xfrm>
          <a:custGeom>
            <a:avLst/>
            <a:gdLst>
              <a:gd name="T0" fmla="*/ 3 w 5"/>
              <a:gd name="T1" fmla="*/ 2 h 10"/>
              <a:gd name="T2" fmla="*/ 3 w 5"/>
              <a:gd name="T3" fmla="*/ 2 h 10"/>
              <a:gd name="T4" fmla="*/ 0 w 5"/>
              <a:gd name="T5" fmla="*/ 2 h 10"/>
              <a:gd name="T6" fmla="*/ 0 w 5"/>
              <a:gd name="T7" fmla="*/ 0 h 10"/>
              <a:gd name="T8" fmla="*/ 3 w 5"/>
              <a:gd name="T9" fmla="*/ 0 h 10"/>
              <a:gd name="T10" fmla="*/ 5 w 5"/>
              <a:gd name="T11" fmla="*/ 0 h 10"/>
              <a:gd name="T12" fmla="*/ 5 w 5"/>
              <a:gd name="T13" fmla="*/ 10 h 10"/>
              <a:gd name="T14" fmla="*/ 3 w 5"/>
              <a:gd name="T15" fmla="*/ 10 h 10"/>
              <a:gd name="T16" fmla="*/ 3 w 5"/>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3" y="2"/>
                </a:moveTo>
                <a:lnTo>
                  <a:pt x="3" y="2"/>
                </a:lnTo>
                <a:lnTo>
                  <a:pt x="0" y="2"/>
                </a:lnTo>
                <a:lnTo>
                  <a:pt x="0" y="0"/>
                </a:lnTo>
                <a:lnTo>
                  <a:pt x="3" y="0"/>
                </a:lnTo>
                <a:lnTo>
                  <a:pt x="5" y="0"/>
                </a:lnTo>
                <a:lnTo>
                  <a:pt x="5" y="10"/>
                </a:lnTo>
                <a:lnTo>
                  <a:pt x="3" y="10"/>
                </a:lnTo>
                <a:lnTo>
                  <a:pt x="3"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99" name="Freeform 511"/>
          <p:cNvSpPr>
            <a:spLocks/>
          </p:cNvSpPr>
          <p:nvPr/>
        </p:nvSpPr>
        <p:spPr bwMode="auto">
          <a:xfrm>
            <a:off x="10237964" y="2817214"/>
            <a:ext cx="5622" cy="18738"/>
          </a:xfrm>
          <a:custGeom>
            <a:avLst/>
            <a:gdLst>
              <a:gd name="T0" fmla="*/ 0 w 3"/>
              <a:gd name="T1" fmla="*/ 2 h 10"/>
              <a:gd name="T2" fmla="*/ 0 w 3"/>
              <a:gd name="T3" fmla="*/ 2 h 10"/>
              <a:gd name="T4" fmla="*/ 0 w 3"/>
              <a:gd name="T5" fmla="*/ 2 h 10"/>
              <a:gd name="T6" fmla="*/ 0 w 3"/>
              <a:gd name="T7" fmla="*/ 0 h 10"/>
              <a:gd name="T8" fmla="*/ 3 w 3"/>
              <a:gd name="T9" fmla="*/ 0 h 10"/>
              <a:gd name="T10" fmla="*/ 3 w 3"/>
              <a:gd name="T11" fmla="*/ 0 h 10"/>
              <a:gd name="T12" fmla="*/ 3 w 3"/>
              <a:gd name="T13" fmla="*/ 10 h 10"/>
              <a:gd name="T14" fmla="*/ 0 w 3"/>
              <a:gd name="T15" fmla="*/ 10 h 10"/>
              <a:gd name="T16" fmla="*/ 0 w 3"/>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0" y="2"/>
                </a:moveTo>
                <a:lnTo>
                  <a:pt x="0" y="2"/>
                </a:lnTo>
                <a:lnTo>
                  <a:pt x="0" y="2"/>
                </a:lnTo>
                <a:lnTo>
                  <a:pt x="0" y="0"/>
                </a:lnTo>
                <a:lnTo>
                  <a:pt x="3" y="0"/>
                </a:lnTo>
                <a:lnTo>
                  <a:pt x="3" y="0"/>
                </a:lnTo>
                <a:lnTo>
                  <a:pt x="3" y="10"/>
                </a:lnTo>
                <a:lnTo>
                  <a:pt x="0" y="10"/>
                </a:lnTo>
                <a:lnTo>
                  <a:pt x="0"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00" name="Freeform 512"/>
          <p:cNvSpPr>
            <a:spLocks/>
          </p:cNvSpPr>
          <p:nvPr/>
        </p:nvSpPr>
        <p:spPr bwMode="auto">
          <a:xfrm>
            <a:off x="10252955" y="2817214"/>
            <a:ext cx="9369" cy="18738"/>
          </a:xfrm>
          <a:custGeom>
            <a:avLst/>
            <a:gdLst>
              <a:gd name="T0" fmla="*/ 3 w 5"/>
              <a:gd name="T1" fmla="*/ 2 h 10"/>
              <a:gd name="T2" fmla="*/ 3 w 5"/>
              <a:gd name="T3" fmla="*/ 2 h 10"/>
              <a:gd name="T4" fmla="*/ 0 w 5"/>
              <a:gd name="T5" fmla="*/ 2 h 10"/>
              <a:gd name="T6" fmla="*/ 0 w 5"/>
              <a:gd name="T7" fmla="*/ 0 h 10"/>
              <a:gd name="T8" fmla="*/ 3 w 5"/>
              <a:gd name="T9" fmla="*/ 0 h 10"/>
              <a:gd name="T10" fmla="*/ 5 w 5"/>
              <a:gd name="T11" fmla="*/ 0 h 10"/>
              <a:gd name="T12" fmla="*/ 5 w 5"/>
              <a:gd name="T13" fmla="*/ 10 h 10"/>
              <a:gd name="T14" fmla="*/ 3 w 5"/>
              <a:gd name="T15" fmla="*/ 10 h 10"/>
              <a:gd name="T16" fmla="*/ 3 w 5"/>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3" y="2"/>
                </a:moveTo>
                <a:lnTo>
                  <a:pt x="3" y="2"/>
                </a:lnTo>
                <a:lnTo>
                  <a:pt x="0" y="2"/>
                </a:lnTo>
                <a:lnTo>
                  <a:pt x="0" y="0"/>
                </a:lnTo>
                <a:lnTo>
                  <a:pt x="3" y="0"/>
                </a:lnTo>
                <a:lnTo>
                  <a:pt x="5" y="0"/>
                </a:lnTo>
                <a:lnTo>
                  <a:pt x="5" y="10"/>
                </a:lnTo>
                <a:lnTo>
                  <a:pt x="3" y="10"/>
                </a:lnTo>
                <a:lnTo>
                  <a:pt x="3"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01" name="Freeform 513"/>
          <p:cNvSpPr>
            <a:spLocks/>
          </p:cNvSpPr>
          <p:nvPr/>
        </p:nvSpPr>
        <p:spPr bwMode="auto">
          <a:xfrm>
            <a:off x="10267945" y="2817214"/>
            <a:ext cx="9369" cy="18738"/>
          </a:xfrm>
          <a:custGeom>
            <a:avLst/>
            <a:gdLst>
              <a:gd name="T0" fmla="*/ 2 w 5"/>
              <a:gd name="T1" fmla="*/ 2 h 10"/>
              <a:gd name="T2" fmla="*/ 2 w 5"/>
              <a:gd name="T3" fmla="*/ 2 h 10"/>
              <a:gd name="T4" fmla="*/ 0 w 5"/>
              <a:gd name="T5" fmla="*/ 2 h 10"/>
              <a:gd name="T6" fmla="*/ 0 w 5"/>
              <a:gd name="T7" fmla="*/ 0 h 10"/>
              <a:gd name="T8" fmla="*/ 2 w 5"/>
              <a:gd name="T9" fmla="*/ 0 h 10"/>
              <a:gd name="T10" fmla="*/ 5 w 5"/>
              <a:gd name="T11" fmla="*/ 0 h 10"/>
              <a:gd name="T12" fmla="*/ 5 w 5"/>
              <a:gd name="T13" fmla="*/ 10 h 10"/>
              <a:gd name="T14" fmla="*/ 2 w 5"/>
              <a:gd name="T15" fmla="*/ 10 h 10"/>
              <a:gd name="T16" fmla="*/ 2 w 5"/>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2" y="2"/>
                </a:moveTo>
                <a:lnTo>
                  <a:pt x="2" y="2"/>
                </a:lnTo>
                <a:lnTo>
                  <a:pt x="0" y="2"/>
                </a:lnTo>
                <a:lnTo>
                  <a:pt x="0" y="0"/>
                </a:lnTo>
                <a:lnTo>
                  <a:pt x="2" y="0"/>
                </a:lnTo>
                <a:lnTo>
                  <a:pt x="5" y="0"/>
                </a:lnTo>
                <a:lnTo>
                  <a:pt x="5" y="10"/>
                </a:lnTo>
                <a:lnTo>
                  <a:pt x="2" y="10"/>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02" name="Freeform 514"/>
          <p:cNvSpPr>
            <a:spLocks/>
          </p:cNvSpPr>
          <p:nvPr/>
        </p:nvSpPr>
        <p:spPr bwMode="auto">
          <a:xfrm>
            <a:off x="10281062" y="2817214"/>
            <a:ext cx="9369" cy="18738"/>
          </a:xfrm>
          <a:custGeom>
            <a:avLst/>
            <a:gdLst>
              <a:gd name="T0" fmla="*/ 3 w 5"/>
              <a:gd name="T1" fmla="*/ 2 h 10"/>
              <a:gd name="T2" fmla="*/ 3 w 5"/>
              <a:gd name="T3" fmla="*/ 2 h 10"/>
              <a:gd name="T4" fmla="*/ 3 w 5"/>
              <a:gd name="T5" fmla="*/ 2 h 10"/>
              <a:gd name="T6" fmla="*/ 0 w 5"/>
              <a:gd name="T7" fmla="*/ 0 h 10"/>
              <a:gd name="T8" fmla="*/ 3 w 5"/>
              <a:gd name="T9" fmla="*/ 0 h 10"/>
              <a:gd name="T10" fmla="*/ 5 w 5"/>
              <a:gd name="T11" fmla="*/ 0 h 10"/>
              <a:gd name="T12" fmla="*/ 5 w 5"/>
              <a:gd name="T13" fmla="*/ 10 h 10"/>
              <a:gd name="T14" fmla="*/ 3 w 5"/>
              <a:gd name="T15" fmla="*/ 10 h 10"/>
              <a:gd name="T16" fmla="*/ 3 w 5"/>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3" y="2"/>
                </a:moveTo>
                <a:lnTo>
                  <a:pt x="3" y="2"/>
                </a:lnTo>
                <a:lnTo>
                  <a:pt x="3" y="2"/>
                </a:lnTo>
                <a:lnTo>
                  <a:pt x="0" y="0"/>
                </a:lnTo>
                <a:lnTo>
                  <a:pt x="3" y="0"/>
                </a:lnTo>
                <a:lnTo>
                  <a:pt x="5" y="0"/>
                </a:lnTo>
                <a:lnTo>
                  <a:pt x="5" y="10"/>
                </a:lnTo>
                <a:lnTo>
                  <a:pt x="3" y="10"/>
                </a:lnTo>
                <a:lnTo>
                  <a:pt x="3"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03" name="Freeform 515"/>
          <p:cNvSpPr>
            <a:spLocks/>
          </p:cNvSpPr>
          <p:nvPr/>
        </p:nvSpPr>
        <p:spPr bwMode="auto">
          <a:xfrm>
            <a:off x="10299800" y="2817214"/>
            <a:ext cx="5622" cy="18738"/>
          </a:xfrm>
          <a:custGeom>
            <a:avLst/>
            <a:gdLst>
              <a:gd name="T0" fmla="*/ 3 w 3"/>
              <a:gd name="T1" fmla="*/ 2 h 10"/>
              <a:gd name="T2" fmla="*/ 3 w 3"/>
              <a:gd name="T3" fmla="*/ 2 h 10"/>
              <a:gd name="T4" fmla="*/ 0 w 3"/>
              <a:gd name="T5" fmla="*/ 2 h 10"/>
              <a:gd name="T6" fmla="*/ 0 w 3"/>
              <a:gd name="T7" fmla="*/ 0 h 10"/>
              <a:gd name="T8" fmla="*/ 3 w 3"/>
              <a:gd name="T9" fmla="*/ 0 h 10"/>
              <a:gd name="T10" fmla="*/ 3 w 3"/>
              <a:gd name="T11" fmla="*/ 0 h 10"/>
              <a:gd name="T12" fmla="*/ 3 w 3"/>
              <a:gd name="T13" fmla="*/ 10 h 10"/>
              <a:gd name="T14" fmla="*/ 3 w 3"/>
              <a:gd name="T15" fmla="*/ 10 h 10"/>
              <a:gd name="T16" fmla="*/ 3 w 3"/>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3" y="2"/>
                </a:moveTo>
                <a:lnTo>
                  <a:pt x="3" y="2"/>
                </a:lnTo>
                <a:lnTo>
                  <a:pt x="0" y="2"/>
                </a:lnTo>
                <a:lnTo>
                  <a:pt x="0" y="0"/>
                </a:lnTo>
                <a:lnTo>
                  <a:pt x="3" y="0"/>
                </a:lnTo>
                <a:lnTo>
                  <a:pt x="3" y="0"/>
                </a:lnTo>
                <a:lnTo>
                  <a:pt x="3" y="10"/>
                </a:lnTo>
                <a:lnTo>
                  <a:pt x="3" y="10"/>
                </a:lnTo>
                <a:lnTo>
                  <a:pt x="3"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04" name="Freeform 516"/>
          <p:cNvSpPr>
            <a:spLocks/>
          </p:cNvSpPr>
          <p:nvPr/>
        </p:nvSpPr>
        <p:spPr bwMode="auto">
          <a:xfrm>
            <a:off x="10314790" y="2817214"/>
            <a:ext cx="9369" cy="18738"/>
          </a:xfrm>
          <a:custGeom>
            <a:avLst/>
            <a:gdLst>
              <a:gd name="T0" fmla="*/ 3 w 5"/>
              <a:gd name="T1" fmla="*/ 2 h 10"/>
              <a:gd name="T2" fmla="*/ 3 w 5"/>
              <a:gd name="T3" fmla="*/ 2 h 10"/>
              <a:gd name="T4" fmla="*/ 0 w 5"/>
              <a:gd name="T5" fmla="*/ 2 h 10"/>
              <a:gd name="T6" fmla="*/ 0 w 5"/>
              <a:gd name="T7" fmla="*/ 0 h 10"/>
              <a:gd name="T8" fmla="*/ 3 w 5"/>
              <a:gd name="T9" fmla="*/ 0 h 10"/>
              <a:gd name="T10" fmla="*/ 5 w 5"/>
              <a:gd name="T11" fmla="*/ 0 h 10"/>
              <a:gd name="T12" fmla="*/ 5 w 5"/>
              <a:gd name="T13" fmla="*/ 10 h 10"/>
              <a:gd name="T14" fmla="*/ 3 w 5"/>
              <a:gd name="T15" fmla="*/ 10 h 10"/>
              <a:gd name="T16" fmla="*/ 3 w 5"/>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3" y="2"/>
                </a:moveTo>
                <a:lnTo>
                  <a:pt x="3" y="2"/>
                </a:lnTo>
                <a:lnTo>
                  <a:pt x="0" y="2"/>
                </a:lnTo>
                <a:lnTo>
                  <a:pt x="0" y="0"/>
                </a:lnTo>
                <a:lnTo>
                  <a:pt x="3" y="0"/>
                </a:lnTo>
                <a:lnTo>
                  <a:pt x="5" y="0"/>
                </a:lnTo>
                <a:lnTo>
                  <a:pt x="5" y="10"/>
                </a:lnTo>
                <a:lnTo>
                  <a:pt x="3" y="10"/>
                </a:lnTo>
                <a:lnTo>
                  <a:pt x="3"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05" name="Freeform 517"/>
          <p:cNvSpPr>
            <a:spLocks/>
          </p:cNvSpPr>
          <p:nvPr/>
        </p:nvSpPr>
        <p:spPr bwMode="auto">
          <a:xfrm>
            <a:off x="10329780" y="2817214"/>
            <a:ext cx="9369" cy="18738"/>
          </a:xfrm>
          <a:custGeom>
            <a:avLst/>
            <a:gdLst>
              <a:gd name="T0" fmla="*/ 2 w 5"/>
              <a:gd name="T1" fmla="*/ 2 h 10"/>
              <a:gd name="T2" fmla="*/ 2 w 5"/>
              <a:gd name="T3" fmla="*/ 2 h 10"/>
              <a:gd name="T4" fmla="*/ 0 w 5"/>
              <a:gd name="T5" fmla="*/ 2 h 10"/>
              <a:gd name="T6" fmla="*/ 0 w 5"/>
              <a:gd name="T7" fmla="*/ 0 h 10"/>
              <a:gd name="T8" fmla="*/ 2 w 5"/>
              <a:gd name="T9" fmla="*/ 0 h 10"/>
              <a:gd name="T10" fmla="*/ 5 w 5"/>
              <a:gd name="T11" fmla="*/ 0 h 10"/>
              <a:gd name="T12" fmla="*/ 5 w 5"/>
              <a:gd name="T13" fmla="*/ 10 h 10"/>
              <a:gd name="T14" fmla="*/ 2 w 5"/>
              <a:gd name="T15" fmla="*/ 10 h 10"/>
              <a:gd name="T16" fmla="*/ 2 w 5"/>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2" y="2"/>
                </a:moveTo>
                <a:lnTo>
                  <a:pt x="2" y="2"/>
                </a:lnTo>
                <a:lnTo>
                  <a:pt x="0" y="2"/>
                </a:lnTo>
                <a:lnTo>
                  <a:pt x="0" y="0"/>
                </a:lnTo>
                <a:lnTo>
                  <a:pt x="2" y="0"/>
                </a:lnTo>
                <a:lnTo>
                  <a:pt x="5" y="0"/>
                </a:lnTo>
                <a:lnTo>
                  <a:pt x="5" y="10"/>
                </a:lnTo>
                <a:lnTo>
                  <a:pt x="2" y="10"/>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06" name="Freeform 518"/>
          <p:cNvSpPr>
            <a:spLocks/>
          </p:cNvSpPr>
          <p:nvPr/>
        </p:nvSpPr>
        <p:spPr bwMode="auto">
          <a:xfrm>
            <a:off x="10348518" y="2817214"/>
            <a:ext cx="3748" cy="18738"/>
          </a:xfrm>
          <a:custGeom>
            <a:avLst/>
            <a:gdLst>
              <a:gd name="T0" fmla="*/ 0 w 2"/>
              <a:gd name="T1" fmla="*/ 2 h 10"/>
              <a:gd name="T2" fmla="*/ 0 w 2"/>
              <a:gd name="T3" fmla="*/ 2 h 10"/>
              <a:gd name="T4" fmla="*/ 0 w 2"/>
              <a:gd name="T5" fmla="*/ 2 h 10"/>
              <a:gd name="T6" fmla="*/ 0 w 2"/>
              <a:gd name="T7" fmla="*/ 0 h 10"/>
              <a:gd name="T8" fmla="*/ 2 w 2"/>
              <a:gd name="T9" fmla="*/ 0 h 10"/>
              <a:gd name="T10" fmla="*/ 2 w 2"/>
              <a:gd name="T11" fmla="*/ 0 h 10"/>
              <a:gd name="T12" fmla="*/ 2 w 2"/>
              <a:gd name="T13" fmla="*/ 10 h 10"/>
              <a:gd name="T14" fmla="*/ 0 w 2"/>
              <a:gd name="T15" fmla="*/ 10 h 10"/>
              <a:gd name="T16" fmla="*/ 0 w 2"/>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0">
                <a:moveTo>
                  <a:pt x="0" y="2"/>
                </a:moveTo>
                <a:lnTo>
                  <a:pt x="0" y="2"/>
                </a:lnTo>
                <a:lnTo>
                  <a:pt x="0" y="2"/>
                </a:lnTo>
                <a:lnTo>
                  <a:pt x="0" y="0"/>
                </a:lnTo>
                <a:lnTo>
                  <a:pt x="2" y="0"/>
                </a:lnTo>
                <a:lnTo>
                  <a:pt x="2" y="0"/>
                </a:lnTo>
                <a:lnTo>
                  <a:pt x="2" y="10"/>
                </a:lnTo>
                <a:lnTo>
                  <a:pt x="0" y="10"/>
                </a:lnTo>
                <a:lnTo>
                  <a:pt x="0"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07" name="Freeform 519"/>
          <p:cNvSpPr>
            <a:spLocks/>
          </p:cNvSpPr>
          <p:nvPr/>
        </p:nvSpPr>
        <p:spPr bwMode="auto">
          <a:xfrm>
            <a:off x="10361633" y="2817214"/>
            <a:ext cx="9369" cy="18738"/>
          </a:xfrm>
          <a:custGeom>
            <a:avLst/>
            <a:gdLst>
              <a:gd name="T0" fmla="*/ 3 w 5"/>
              <a:gd name="T1" fmla="*/ 2 h 10"/>
              <a:gd name="T2" fmla="*/ 3 w 5"/>
              <a:gd name="T3" fmla="*/ 2 h 10"/>
              <a:gd name="T4" fmla="*/ 0 w 5"/>
              <a:gd name="T5" fmla="*/ 2 h 10"/>
              <a:gd name="T6" fmla="*/ 0 w 5"/>
              <a:gd name="T7" fmla="*/ 0 h 10"/>
              <a:gd name="T8" fmla="*/ 3 w 5"/>
              <a:gd name="T9" fmla="*/ 0 h 10"/>
              <a:gd name="T10" fmla="*/ 5 w 5"/>
              <a:gd name="T11" fmla="*/ 0 h 10"/>
              <a:gd name="T12" fmla="*/ 5 w 5"/>
              <a:gd name="T13" fmla="*/ 10 h 10"/>
              <a:gd name="T14" fmla="*/ 3 w 5"/>
              <a:gd name="T15" fmla="*/ 10 h 10"/>
              <a:gd name="T16" fmla="*/ 3 w 5"/>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3" y="2"/>
                </a:moveTo>
                <a:lnTo>
                  <a:pt x="3" y="2"/>
                </a:lnTo>
                <a:lnTo>
                  <a:pt x="0" y="2"/>
                </a:lnTo>
                <a:lnTo>
                  <a:pt x="0" y="0"/>
                </a:lnTo>
                <a:lnTo>
                  <a:pt x="3" y="0"/>
                </a:lnTo>
                <a:lnTo>
                  <a:pt x="5" y="0"/>
                </a:lnTo>
                <a:lnTo>
                  <a:pt x="5" y="10"/>
                </a:lnTo>
                <a:lnTo>
                  <a:pt x="3" y="10"/>
                </a:lnTo>
                <a:lnTo>
                  <a:pt x="3"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08" name="Freeform 520"/>
          <p:cNvSpPr>
            <a:spLocks/>
          </p:cNvSpPr>
          <p:nvPr/>
        </p:nvSpPr>
        <p:spPr bwMode="auto">
          <a:xfrm>
            <a:off x="10376624" y="2817214"/>
            <a:ext cx="9369" cy="18738"/>
          </a:xfrm>
          <a:custGeom>
            <a:avLst/>
            <a:gdLst>
              <a:gd name="T0" fmla="*/ 2 w 5"/>
              <a:gd name="T1" fmla="*/ 2 h 10"/>
              <a:gd name="T2" fmla="*/ 2 w 5"/>
              <a:gd name="T3" fmla="*/ 2 h 10"/>
              <a:gd name="T4" fmla="*/ 0 w 5"/>
              <a:gd name="T5" fmla="*/ 2 h 10"/>
              <a:gd name="T6" fmla="*/ 0 w 5"/>
              <a:gd name="T7" fmla="*/ 0 h 10"/>
              <a:gd name="T8" fmla="*/ 2 w 5"/>
              <a:gd name="T9" fmla="*/ 0 h 10"/>
              <a:gd name="T10" fmla="*/ 5 w 5"/>
              <a:gd name="T11" fmla="*/ 0 h 10"/>
              <a:gd name="T12" fmla="*/ 5 w 5"/>
              <a:gd name="T13" fmla="*/ 10 h 10"/>
              <a:gd name="T14" fmla="*/ 2 w 5"/>
              <a:gd name="T15" fmla="*/ 10 h 10"/>
              <a:gd name="T16" fmla="*/ 2 w 5"/>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2" y="2"/>
                </a:moveTo>
                <a:lnTo>
                  <a:pt x="2" y="2"/>
                </a:lnTo>
                <a:lnTo>
                  <a:pt x="0" y="2"/>
                </a:lnTo>
                <a:lnTo>
                  <a:pt x="0" y="0"/>
                </a:lnTo>
                <a:lnTo>
                  <a:pt x="2" y="0"/>
                </a:lnTo>
                <a:lnTo>
                  <a:pt x="5" y="0"/>
                </a:lnTo>
                <a:lnTo>
                  <a:pt x="5" y="10"/>
                </a:lnTo>
                <a:lnTo>
                  <a:pt x="2" y="10"/>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09" name="Freeform 521"/>
          <p:cNvSpPr>
            <a:spLocks/>
          </p:cNvSpPr>
          <p:nvPr/>
        </p:nvSpPr>
        <p:spPr bwMode="auto">
          <a:xfrm>
            <a:off x="10391614" y="2817214"/>
            <a:ext cx="9369" cy="18738"/>
          </a:xfrm>
          <a:custGeom>
            <a:avLst/>
            <a:gdLst>
              <a:gd name="T0" fmla="*/ 2 w 5"/>
              <a:gd name="T1" fmla="*/ 2 h 10"/>
              <a:gd name="T2" fmla="*/ 2 w 5"/>
              <a:gd name="T3" fmla="*/ 2 h 10"/>
              <a:gd name="T4" fmla="*/ 2 w 5"/>
              <a:gd name="T5" fmla="*/ 2 h 10"/>
              <a:gd name="T6" fmla="*/ 0 w 5"/>
              <a:gd name="T7" fmla="*/ 0 h 10"/>
              <a:gd name="T8" fmla="*/ 2 w 5"/>
              <a:gd name="T9" fmla="*/ 0 h 10"/>
              <a:gd name="T10" fmla="*/ 5 w 5"/>
              <a:gd name="T11" fmla="*/ 0 h 10"/>
              <a:gd name="T12" fmla="*/ 5 w 5"/>
              <a:gd name="T13" fmla="*/ 10 h 10"/>
              <a:gd name="T14" fmla="*/ 2 w 5"/>
              <a:gd name="T15" fmla="*/ 10 h 10"/>
              <a:gd name="T16" fmla="*/ 2 w 5"/>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2" y="2"/>
                </a:moveTo>
                <a:lnTo>
                  <a:pt x="2" y="2"/>
                </a:lnTo>
                <a:lnTo>
                  <a:pt x="2" y="2"/>
                </a:lnTo>
                <a:lnTo>
                  <a:pt x="0" y="0"/>
                </a:lnTo>
                <a:lnTo>
                  <a:pt x="2" y="0"/>
                </a:lnTo>
                <a:lnTo>
                  <a:pt x="5" y="0"/>
                </a:lnTo>
                <a:lnTo>
                  <a:pt x="5" y="10"/>
                </a:lnTo>
                <a:lnTo>
                  <a:pt x="2" y="10"/>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10" name="Freeform 522"/>
          <p:cNvSpPr>
            <a:spLocks/>
          </p:cNvSpPr>
          <p:nvPr/>
        </p:nvSpPr>
        <p:spPr bwMode="auto">
          <a:xfrm>
            <a:off x="10410351" y="2817214"/>
            <a:ext cx="3748" cy="18738"/>
          </a:xfrm>
          <a:custGeom>
            <a:avLst/>
            <a:gdLst>
              <a:gd name="T0" fmla="*/ 2 w 2"/>
              <a:gd name="T1" fmla="*/ 2 h 10"/>
              <a:gd name="T2" fmla="*/ 2 w 2"/>
              <a:gd name="T3" fmla="*/ 2 h 10"/>
              <a:gd name="T4" fmla="*/ 0 w 2"/>
              <a:gd name="T5" fmla="*/ 2 h 10"/>
              <a:gd name="T6" fmla="*/ 0 w 2"/>
              <a:gd name="T7" fmla="*/ 0 h 10"/>
              <a:gd name="T8" fmla="*/ 2 w 2"/>
              <a:gd name="T9" fmla="*/ 0 h 10"/>
              <a:gd name="T10" fmla="*/ 2 w 2"/>
              <a:gd name="T11" fmla="*/ 0 h 10"/>
              <a:gd name="T12" fmla="*/ 2 w 2"/>
              <a:gd name="T13" fmla="*/ 10 h 10"/>
              <a:gd name="T14" fmla="*/ 2 w 2"/>
              <a:gd name="T15" fmla="*/ 10 h 10"/>
              <a:gd name="T16" fmla="*/ 2 w 2"/>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0">
                <a:moveTo>
                  <a:pt x="2" y="2"/>
                </a:moveTo>
                <a:lnTo>
                  <a:pt x="2" y="2"/>
                </a:lnTo>
                <a:lnTo>
                  <a:pt x="0" y="2"/>
                </a:lnTo>
                <a:lnTo>
                  <a:pt x="0" y="0"/>
                </a:lnTo>
                <a:lnTo>
                  <a:pt x="2" y="0"/>
                </a:lnTo>
                <a:lnTo>
                  <a:pt x="2" y="0"/>
                </a:lnTo>
                <a:lnTo>
                  <a:pt x="2" y="10"/>
                </a:lnTo>
                <a:lnTo>
                  <a:pt x="2" y="10"/>
                </a:lnTo>
                <a:lnTo>
                  <a:pt x="2"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11" name="Freeform 523"/>
          <p:cNvSpPr>
            <a:spLocks/>
          </p:cNvSpPr>
          <p:nvPr/>
        </p:nvSpPr>
        <p:spPr bwMode="auto">
          <a:xfrm>
            <a:off x="10129286" y="2849068"/>
            <a:ext cx="5622" cy="18738"/>
          </a:xfrm>
          <a:custGeom>
            <a:avLst/>
            <a:gdLst>
              <a:gd name="T0" fmla="*/ 0 w 3"/>
              <a:gd name="T1" fmla="*/ 3 h 10"/>
              <a:gd name="T2" fmla="*/ 0 w 3"/>
              <a:gd name="T3" fmla="*/ 3 h 10"/>
              <a:gd name="T4" fmla="*/ 0 w 3"/>
              <a:gd name="T5" fmla="*/ 3 h 10"/>
              <a:gd name="T6" fmla="*/ 0 w 3"/>
              <a:gd name="T7" fmla="*/ 0 h 10"/>
              <a:gd name="T8" fmla="*/ 3 w 3"/>
              <a:gd name="T9" fmla="*/ 0 h 10"/>
              <a:gd name="T10" fmla="*/ 3 w 3"/>
              <a:gd name="T11" fmla="*/ 0 h 10"/>
              <a:gd name="T12" fmla="*/ 3 w 3"/>
              <a:gd name="T13" fmla="*/ 10 h 10"/>
              <a:gd name="T14" fmla="*/ 0 w 3"/>
              <a:gd name="T15" fmla="*/ 10 h 10"/>
              <a:gd name="T16" fmla="*/ 0 w 3"/>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0" y="3"/>
                </a:moveTo>
                <a:lnTo>
                  <a:pt x="0" y="3"/>
                </a:lnTo>
                <a:lnTo>
                  <a:pt x="0" y="3"/>
                </a:lnTo>
                <a:lnTo>
                  <a:pt x="0" y="0"/>
                </a:lnTo>
                <a:lnTo>
                  <a:pt x="3" y="0"/>
                </a:lnTo>
                <a:lnTo>
                  <a:pt x="3" y="0"/>
                </a:lnTo>
                <a:lnTo>
                  <a:pt x="3" y="10"/>
                </a:lnTo>
                <a:lnTo>
                  <a:pt x="0" y="10"/>
                </a:lnTo>
                <a:lnTo>
                  <a:pt x="0"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12" name="Freeform 524"/>
          <p:cNvSpPr>
            <a:spLocks/>
          </p:cNvSpPr>
          <p:nvPr/>
        </p:nvSpPr>
        <p:spPr bwMode="auto">
          <a:xfrm>
            <a:off x="10144276" y="2849068"/>
            <a:ext cx="9369" cy="18738"/>
          </a:xfrm>
          <a:custGeom>
            <a:avLst/>
            <a:gdLst>
              <a:gd name="T0" fmla="*/ 2 w 5"/>
              <a:gd name="T1" fmla="*/ 3 h 10"/>
              <a:gd name="T2" fmla="*/ 2 w 5"/>
              <a:gd name="T3" fmla="*/ 3 h 10"/>
              <a:gd name="T4" fmla="*/ 0 w 5"/>
              <a:gd name="T5" fmla="*/ 3 h 10"/>
              <a:gd name="T6" fmla="*/ 0 w 5"/>
              <a:gd name="T7" fmla="*/ 0 h 10"/>
              <a:gd name="T8" fmla="*/ 2 w 5"/>
              <a:gd name="T9" fmla="*/ 0 h 10"/>
              <a:gd name="T10" fmla="*/ 5 w 5"/>
              <a:gd name="T11" fmla="*/ 0 h 10"/>
              <a:gd name="T12" fmla="*/ 5 w 5"/>
              <a:gd name="T13" fmla="*/ 10 h 10"/>
              <a:gd name="T14" fmla="*/ 2 w 5"/>
              <a:gd name="T15" fmla="*/ 10 h 10"/>
              <a:gd name="T16" fmla="*/ 2 w 5"/>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2" y="3"/>
                </a:moveTo>
                <a:lnTo>
                  <a:pt x="2" y="3"/>
                </a:lnTo>
                <a:lnTo>
                  <a:pt x="0" y="3"/>
                </a:lnTo>
                <a:lnTo>
                  <a:pt x="0" y="0"/>
                </a:lnTo>
                <a:lnTo>
                  <a:pt x="2" y="0"/>
                </a:lnTo>
                <a:lnTo>
                  <a:pt x="5" y="0"/>
                </a:lnTo>
                <a:lnTo>
                  <a:pt x="5" y="10"/>
                </a:lnTo>
                <a:lnTo>
                  <a:pt x="2" y="10"/>
                </a:lnTo>
                <a:lnTo>
                  <a:pt x="2"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13" name="Freeform 525"/>
          <p:cNvSpPr>
            <a:spLocks/>
          </p:cNvSpPr>
          <p:nvPr/>
        </p:nvSpPr>
        <p:spPr bwMode="auto">
          <a:xfrm>
            <a:off x="10157393" y="2849068"/>
            <a:ext cx="9369" cy="18738"/>
          </a:xfrm>
          <a:custGeom>
            <a:avLst/>
            <a:gdLst>
              <a:gd name="T0" fmla="*/ 3 w 5"/>
              <a:gd name="T1" fmla="*/ 3 h 10"/>
              <a:gd name="T2" fmla="*/ 3 w 5"/>
              <a:gd name="T3" fmla="*/ 3 h 10"/>
              <a:gd name="T4" fmla="*/ 0 w 5"/>
              <a:gd name="T5" fmla="*/ 3 h 10"/>
              <a:gd name="T6" fmla="*/ 0 w 5"/>
              <a:gd name="T7" fmla="*/ 0 h 10"/>
              <a:gd name="T8" fmla="*/ 3 w 5"/>
              <a:gd name="T9" fmla="*/ 0 h 10"/>
              <a:gd name="T10" fmla="*/ 5 w 5"/>
              <a:gd name="T11" fmla="*/ 0 h 10"/>
              <a:gd name="T12" fmla="*/ 5 w 5"/>
              <a:gd name="T13" fmla="*/ 10 h 10"/>
              <a:gd name="T14" fmla="*/ 3 w 5"/>
              <a:gd name="T15" fmla="*/ 10 h 10"/>
              <a:gd name="T16" fmla="*/ 3 w 5"/>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3" y="3"/>
                </a:moveTo>
                <a:lnTo>
                  <a:pt x="3" y="3"/>
                </a:lnTo>
                <a:lnTo>
                  <a:pt x="0" y="3"/>
                </a:lnTo>
                <a:lnTo>
                  <a:pt x="0" y="0"/>
                </a:lnTo>
                <a:lnTo>
                  <a:pt x="3" y="0"/>
                </a:lnTo>
                <a:lnTo>
                  <a:pt x="5" y="0"/>
                </a:lnTo>
                <a:lnTo>
                  <a:pt x="5" y="10"/>
                </a:lnTo>
                <a:lnTo>
                  <a:pt x="3" y="10"/>
                </a:lnTo>
                <a:lnTo>
                  <a:pt x="3"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14" name="Freeform 526"/>
          <p:cNvSpPr>
            <a:spLocks/>
          </p:cNvSpPr>
          <p:nvPr/>
        </p:nvSpPr>
        <p:spPr bwMode="auto">
          <a:xfrm>
            <a:off x="10172383" y="2849068"/>
            <a:ext cx="9369" cy="18738"/>
          </a:xfrm>
          <a:custGeom>
            <a:avLst/>
            <a:gdLst>
              <a:gd name="T0" fmla="*/ 2 w 5"/>
              <a:gd name="T1" fmla="*/ 3 h 10"/>
              <a:gd name="T2" fmla="*/ 2 w 5"/>
              <a:gd name="T3" fmla="*/ 3 h 10"/>
              <a:gd name="T4" fmla="*/ 2 w 5"/>
              <a:gd name="T5" fmla="*/ 3 h 10"/>
              <a:gd name="T6" fmla="*/ 0 w 5"/>
              <a:gd name="T7" fmla="*/ 0 h 10"/>
              <a:gd name="T8" fmla="*/ 2 w 5"/>
              <a:gd name="T9" fmla="*/ 0 h 10"/>
              <a:gd name="T10" fmla="*/ 5 w 5"/>
              <a:gd name="T11" fmla="*/ 0 h 10"/>
              <a:gd name="T12" fmla="*/ 5 w 5"/>
              <a:gd name="T13" fmla="*/ 10 h 10"/>
              <a:gd name="T14" fmla="*/ 2 w 5"/>
              <a:gd name="T15" fmla="*/ 10 h 10"/>
              <a:gd name="T16" fmla="*/ 2 w 5"/>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2" y="3"/>
                </a:moveTo>
                <a:lnTo>
                  <a:pt x="2" y="3"/>
                </a:lnTo>
                <a:lnTo>
                  <a:pt x="2" y="3"/>
                </a:lnTo>
                <a:lnTo>
                  <a:pt x="0" y="0"/>
                </a:lnTo>
                <a:lnTo>
                  <a:pt x="2" y="0"/>
                </a:lnTo>
                <a:lnTo>
                  <a:pt x="5" y="0"/>
                </a:lnTo>
                <a:lnTo>
                  <a:pt x="5" y="10"/>
                </a:lnTo>
                <a:lnTo>
                  <a:pt x="2" y="10"/>
                </a:lnTo>
                <a:lnTo>
                  <a:pt x="2"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15" name="Freeform 527"/>
          <p:cNvSpPr>
            <a:spLocks/>
          </p:cNvSpPr>
          <p:nvPr/>
        </p:nvSpPr>
        <p:spPr bwMode="auto">
          <a:xfrm>
            <a:off x="10191121" y="2849068"/>
            <a:ext cx="5622" cy="18738"/>
          </a:xfrm>
          <a:custGeom>
            <a:avLst/>
            <a:gdLst>
              <a:gd name="T0" fmla="*/ 3 w 3"/>
              <a:gd name="T1" fmla="*/ 3 h 10"/>
              <a:gd name="T2" fmla="*/ 3 w 3"/>
              <a:gd name="T3" fmla="*/ 3 h 10"/>
              <a:gd name="T4" fmla="*/ 0 w 3"/>
              <a:gd name="T5" fmla="*/ 3 h 10"/>
              <a:gd name="T6" fmla="*/ 0 w 3"/>
              <a:gd name="T7" fmla="*/ 0 h 10"/>
              <a:gd name="T8" fmla="*/ 3 w 3"/>
              <a:gd name="T9" fmla="*/ 0 h 10"/>
              <a:gd name="T10" fmla="*/ 3 w 3"/>
              <a:gd name="T11" fmla="*/ 0 h 10"/>
              <a:gd name="T12" fmla="*/ 3 w 3"/>
              <a:gd name="T13" fmla="*/ 10 h 10"/>
              <a:gd name="T14" fmla="*/ 3 w 3"/>
              <a:gd name="T15" fmla="*/ 10 h 10"/>
              <a:gd name="T16" fmla="*/ 3 w 3"/>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3" y="3"/>
                </a:moveTo>
                <a:lnTo>
                  <a:pt x="3" y="3"/>
                </a:lnTo>
                <a:lnTo>
                  <a:pt x="0" y="3"/>
                </a:lnTo>
                <a:lnTo>
                  <a:pt x="0" y="0"/>
                </a:lnTo>
                <a:lnTo>
                  <a:pt x="3" y="0"/>
                </a:lnTo>
                <a:lnTo>
                  <a:pt x="3" y="0"/>
                </a:lnTo>
                <a:lnTo>
                  <a:pt x="3" y="10"/>
                </a:lnTo>
                <a:lnTo>
                  <a:pt x="3" y="10"/>
                </a:lnTo>
                <a:lnTo>
                  <a:pt x="3"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16" name="Freeform 528"/>
          <p:cNvSpPr>
            <a:spLocks/>
          </p:cNvSpPr>
          <p:nvPr/>
        </p:nvSpPr>
        <p:spPr bwMode="auto">
          <a:xfrm>
            <a:off x="10206111" y="2849068"/>
            <a:ext cx="9369" cy="18738"/>
          </a:xfrm>
          <a:custGeom>
            <a:avLst/>
            <a:gdLst>
              <a:gd name="T0" fmla="*/ 2 w 5"/>
              <a:gd name="T1" fmla="*/ 3 h 10"/>
              <a:gd name="T2" fmla="*/ 2 w 5"/>
              <a:gd name="T3" fmla="*/ 3 h 10"/>
              <a:gd name="T4" fmla="*/ 0 w 5"/>
              <a:gd name="T5" fmla="*/ 3 h 10"/>
              <a:gd name="T6" fmla="*/ 0 w 5"/>
              <a:gd name="T7" fmla="*/ 0 h 10"/>
              <a:gd name="T8" fmla="*/ 2 w 5"/>
              <a:gd name="T9" fmla="*/ 0 h 10"/>
              <a:gd name="T10" fmla="*/ 5 w 5"/>
              <a:gd name="T11" fmla="*/ 0 h 10"/>
              <a:gd name="T12" fmla="*/ 5 w 5"/>
              <a:gd name="T13" fmla="*/ 10 h 10"/>
              <a:gd name="T14" fmla="*/ 2 w 5"/>
              <a:gd name="T15" fmla="*/ 10 h 10"/>
              <a:gd name="T16" fmla="*/ 2 w 5"/>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2" y="3"/>
                </a:moveTo>
                <a:lnTo>
                  <a:pt x="2" y="3"/>
                </a:lnTo>
                <a:lnTo>
                  <a:pt x="0" y="3"/>
                </a:lnTo>
                <a:lnTo>
                  <a:pt x="0" y="0"/>
                </a:lnTo>
                <a:lnTo>
                  <a:pt x="2" y="0"/>
                </a:lnTo>
                <a:lnTo>
                  <a:pt x="5" y="0"/>
                </a:lnTo>
                <a:lnTo>
                  <a:pt x="5" y="10"/>
                </a:lnTo>
                <a:lnTo>
                  <a:pt x="2" y="10"/>
                </a:lnTo>
                <a:lnTo>
                  <a:pt x="2"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17" name="Freeform 529"/>
          <p:cNvSpPr>
            <a:spLocks/>
          </p:cNvSpPr>
          <p:nvPr/>
        </p:nvSpPr>
        <p:spPr bwMode="auto">
          <a:xfrm>
            <a:off x="10219227" y="2849068"/>
            <a:ext cx="9369" cy="18738"/>
          </a:xfrm>
          <a:custGeom>
            <a:avLst/>
            <a:gdLst>
              <a:gd name="T0" fmla="*/ 3 w 5"/>
              <a:gd name="T1" fmla="*/ 3 h 10"/>
              <a:gd name="T2" fmla="*/ 3 w 5"/>
              <a:gd name="T3" fmla="*/ 3 h 10"/>
              <a:gd name="T4" fmla="*/ 0 w 5"/>
              <a:gd name="T5" fmla="*/ 3 h 10"/>
              <a:gd name="T6" fmla="*/ 0 w 5"/>
              <a:gd name="T7" fmla="*/ 0 h 10"/>
              <a:gd name="T8" fmla="*/ 3 w 5"/>
              <a:gd name="T9" fmla="*/ 0 h 10"/>
              <a:gd name="T10" fmla="*/ 5 w 5"/>
              <a:gd name="T11" fmla="*/ 0 h 10"/>
              <a:gd name="T12" fmla="*/ 5 w 5"/>
              <a:gd name="T13" fmla="*/ 10 h 10"/>
              <a:gd name="T14" fmla="*/ 3 w 5"/>
              <a:gd name="T15" fmla="*/ 10 h 10"/>
              <a:gd name="T16" fmla="*/ 3 w 5"/>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3" y="3"/>
                </a:moveTo>
                <a:lnTo>
                  <a:pt x="3" y="3"/>
                </a:lnTo>
                <a:lnTo>
                  <a:pt x="0" y="3"/>
                </a:lnTo>
                <a:lnTo>
                  <a:pt x="0" y="0"/>
                </a:lnTo>
                <a:lnTo>
                  <a:pt x="3" y="0"/>
                </a:lnTo>
                <a:lnTo>
                  <a:pt x="5" y="0"/>
                </a:lnTo>
                <a:lnTo>
                  <a:pt x="5" y="10"/>
                </a:lnTo>
                <a:lnTo>
                  <a:pt x="3" y="10"/>
                </a:lnTo>
                <a:lnTo>
                  <a:pt x="3"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18" name="Freeform 530"/>
          <p:cNvSpPr>
            <a:spLocks/>
          </p:cNvSpPr>
          <p:nvPr/>
        </p:nvSpPr>
        <p:spPr bwMode="auto">
          <a:xfrm>
            <a:off x="10237964" y="2849068"/>
            <a:ext cx="5622" cy="18738"/>
          </a:xfrm>
          <a:custGeom>
            <a:avLst/>
            <a:gdLst>
              <a:gd name="T0" fmla="*/ 0 w 3"/>
              <a:gd name="T1" fmla="*/ 3 h 10"/>
              <a:gd name="T2" fmla="*/ 0 w 3"/>
              <a:gd name="T3" fmla="*/ 3 h 10"/>
              <a:gd name="T4" fmla="*/ 0 w 3"/>
              <a:gd name="T5" fmla="*/ 3 h 10"/>
              <a:gd name="T6" fmla="*/ 0 w 3"/>
              <a:gd name="T7" fmla="*/ 0 h 10"/>
              <a:gd name="T8" fmla="*/ 3 w 3"/>
              <a:gd name="T9" fmla="*/ 0 h 10"/>
              <a:gd name="T10" fmla="*/ 3 w 3"/>
              <a:gd name="T11" fmla="*/ 0 h 10"/>
              <a:gd name="T12" fmla="*/ 3 w 3"/>
              <a:gd name="T13" fmla="*/ 10 h 10"/>
              <a:gd name="T14" fmla="*/ 0 w 3"/>
              <a:gd name="T15" fmla="*/ 10 h 10"/>
              <a:gd name="T16" fmla="*/ 0 w 3"/>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0" y="3"/>
                </a:moveTo>
                <a:lnTo>
                  <a:pt x="0" y="3"/>
                </a:lnTo>
                <a:lnTo>
                  <a:pt x="0" y="3"/>
                </a:lnTo>
                <a:lnTo>
                  <a:pt x="0" y="0"/>
                </a:lnTo>
                <a:lnTo>
                  <a:pt x="3" y="0"/>
                </a:lnTo>
                <a:lnTo>
                  <a:pt x="3" y="0"/>
                </a:lnTo>
                <a:lnTo>
                  <a:pt x="3" y="10"/>
                </a:lnTo>
                <a:lnTo>
                  <a:pt x="0" y="10"/>
                </a:lnTo>
                <a:lnTo>
                  <a:pt x="0"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19" name="Freeform 531"/>
          <p:cNvSpPr>
            <a:spLocks/>
          </p:cNvSpPr>
          <p:nvPr/>
        </p:nvSpPr>
        <p:spPr bwMode="auto">
          <a:xfrm>
            <a:off x="10252955" y="2849068"/>
            <a:ext cx="9369" cy="18738"/>
          </a:xfrm>
          <a:custGeom>
            <a:avLst/>
            <a:gdLst>
              <a:gd name="T0" fmla="*/ 3 w 5"/>
              <a:gd name="T1" fmla="*/ 3 h 10"/>
              <a:gd name="T2" fmla="*/ 3 w 5"/>
              <a:gd name="T3" fmla="*/ 3 h 10"/>
              <a:gd name="T4" fmla="*/ 0 w 5"/>
              <a:gd name="T5" fmla="*/ 3 h 10"/>
              <a:gd name="T6" fmla="*/ 0 w 5"/>
              <a:gd name="T7" fmla="*/ 0 h 10"/>
              <a:gd name="T8" fmla="*/ 3 w 5"/>
              <a:gd name="T9" fmla="*/ 0 h 10"/>
              <a:gd name="T10" fmla="*/ 5 w 5"/>
              <a:gd name="T11" fmla="*/ 0 h 10"/>
              <a:gd name="T12" fmla="*/ 5 w 5"/>
              <a:gd name="T13" fmla="*/ 10 h 10"/>
              <a:gd name="T14" fmla="*/ 3 w 5"/>
              <a:gd name="T15" fmla="*/ 10 h 10"/>
              <a:gd name="T16" fmla="*/ 3 w 5"/>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3" y="3"/>
                </a:moveTo>
                <a:lnTo>
                  <a:pt x="3" y="3"/>
                </a:lnTo>
                <a:lnTo>
                  <a:pt x="0" y="3"/>
                </a:lnTo>
                <a:lnTo>
                  <a:pt x="0" y="0"/>
                </a:lnTo>
                <a:lnTo>
                  <a:pt x="3" y="0"/>
                </a:lnTo>
                <a:lnTo>
                  <a:pt x="5" y="0"/>
                </a:lnTo>
                <a:lnTo>
                  <a:pt x="5" y="10"/>
                </a:lnTo>
                <a:lnTo>
                  <a:pt x="3" y="10"/>
                </a:lnTo>
                <a:lnTo>
                  <a:pt x="3"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20" name="Freeform 532"/>
          <p:cNvSpPr>
            <a:spLocks/>
          </p:cNvSpPr>
          <p:nvPr/>
        </p:nvSpPr>
        <p:spPr bwMode="auto">
          <a:xfrm>
            <a:off x="10267945" y="2849068"/>
            <a:ext cx="9369" cy="18738"/>
          </a:xfrm>
          <a:custGeom>
            <a:avLst/>
            <a:gdLst>
              <a:gd name="T0" fmla="*/ 2 w 5"/>
              <a:gd name="T1" fmla="*/ 3 h 10"/>
              <a:gd name="T2" fmla="*/ 2 w 5"/>
              <a:gd name="T3" fmla="*/ 3 h 10"/>
              <a:gd name="T4" fmla="*/ 0 w 5"/>
              <a:gd name="T5" fmla="*/ 3 h 10"/>
              <a:gd name="T6" fmla="*/ 0 w 5"/>
              <a:gd name="T7" fmla="*/ 0 h 10"/>
              <a:gd name="T8" fmla="*/ 2 w 5"/>
              <a:gd name="T9" fmla="*/ 0 h 10"/>
              <a:gd name="T10" fmla="*/ 5 w 5"/>
              <a:gd name="T11" fmla="*/ 0 h 10"/>
              <a:gd name="T12" fmla="*/ 5 w 5"/>
              <a:gd name="T13" fmla="*/ 10 h 10"/>
              <a:gd name="T14" fmla="*/ 2 w 5"/>
              <a:gd name="T15" fmla="*/ 10 h 10"/>
              <a:gd name="T16" fmla="*/ 2 w 5"/>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2" y="3"/>
                </a:moveTo>
                <a:lnTo>
                  <a:pt x="2" y="3"/>
                </a:lnTo>
                <a:lnTo>
                  <a:pt x="0" y="3"/>
                </a:lnTo>
                <a:lnTo>
                  <a:pt x="0" y="0"/>
                </a:lnTo>
                <a:lnTo>
                  <a:pt x="2" y="0"/>
                </a:lnTo>
                <a:lnTo>
                  <a:pt x="5" y="0"/>
                </a:lnTo>
                <a:lnTo>
                  <a:pt x="5" y="10"/>
                </a:lnTo>
                <a:lnTo>
                  <a:pt x="2" y="10"/>
                </a:lnTo>
                <a:lnTo>
                  <a:pt x="2"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21" name="Freeform 534"/>
          <p:cNvSpPr>
            <a:spLocks/>
          </p:cNvSpPr>
          <p:nvPr/>
        </p:nvSpPr>
        <p:spPr bwMode="auto">
          <a:xfrm>
            <a:off x="10281061" y="2849068"/>
            <a:ext cx="9369" cy="18738"/>
          </a:xfrm>
          <a:custGeom>
            <a:avLst/>
            <a:gdLst>
              <a:gd name="T0" fmla="*/ 3 w 5"/>
              <a:gd name="T1" fmla="*/ 3 h 10"/>
              <a:gd name="T2" fmla="*/ 3 w 5"/>
              <a:gd name="T3" fmla="*/ 3 h 10"/>
              <a:gd name="T4" fmla="*/ 3 w 5"/>
              <a:gd name="T5" fmla="*/ 3 h 10"/>
              <a:gd name="T6" fmla="*/ 0 w 5"/>
              <a:gd name="T7" fmla="*/ 0 h 10"/>
              <a:gd name="T8" fmla="*/ 3 w 5"/>
              <a:gd name="T9" fmla="*/ 0 h 10"/>
              <a:gd name="T10" fmla="*/ 5 w 5"/>
              <a:gd name="T11" fmla="*/ 0 h 10"/>
              <a:gd name="T12" fmla="*/ 5 w 5"/>
              <a:gd name="T13" fmla="*/ 10 h 10"/>
              <a:gd name="T14" fmla="*/ 3 w 5"/>
              <a:gd name="T15" fmla="*/ 10 h 10"/>
              <a:gd name="T16" fmla="*/ 3 w 5"/>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3" y="3"/>
                </a:moveTo>
                <a:lnTo>
                  <a:pt x="3" y="3"/>
                </a:lnTo>
                <a:lnTo>
                  <a:pt x="3" y="3"/>
                </a:lnTo>
                <a:lnTo>
                  <a:pt x="0" y="0"/>
                </a:lnTo>
                <a:lnTo>
                  <a:pt x="3" y="0"/>
                </a:lnTo>
                <a:lnTo>
                  <a:pt x="5" y="0"/>
                </a:lnTo>
                <a:lnTo>
                  <a:pt x="5" y="10"/>
                </a:lnTo>
                <a:lnTo>
                  <a:pt x="3" y="10"/>
                </a:lnTo>
                <a:lnTo>
                  <a:pt x="3"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22" name="Freeform 535"/>
          <p:cNvSpPr>
            <a:spLocks/>
          </p:cNvSpPr>
          <p:nvPr/>
        </p:nvSpPr>
        <p:spPr bwMode="auto">
          <a:xfrm>
            <a:off x="10299798" y="2849068"/>
            <a:ext cx="5622" cy="18738"/>
          </a:xfrm>
          <a:custGeom>
            <a:avLst/>
            <a:gdLst>
              <a:gd name="T0" fmla="*/ 3 w 3"/>
              <a:gd name="T1" fmla="*/ 3 h 10"/>
              <a:gd name="T2" fmla="*/ 3 w 3"/>
              <a:gd name="T3" fmla="*/ 3 h 10"/>
              <a:gd name="T4" fmla="*/ 0 w 3"/>
              <a:gd name="T5" fmla="*/ 3 h 10"/>
              <a:gd name="T6" fmla="*/ 0 w 3"/>
              <a:gd name="T7" fmla="*/ 0 h 10"/>
              <a:gd name="T8" fmla="*/ 3 w 3"/>
              <a:gd name="T9" fmla="*/ 0 h 10"/>
              <a:gd name="T10" fmla="*/ 3 w 3"/>
              <a:gd name="T11" fmla="*/ 0 h 10"/>
              <a:gd name="T12" fmla="*/ 3 w 3"/>
              <a:gd name="T13" fmla="*/ 10 h 10"/>
              <a:gd name="T14" fmla="*/ 3 w 3"/>
              <a:gd name="T15" fmla="*/ 10 h 10"/>
              <a:gd name="T16" fmla="*/ 3 w 3"/>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3" y="3"/>
                </a:moveTo>
                <a:lnTo>
                  <a:pt x="3" y="3"/>
                </a:lnTo>
                <a:lnTo>
                  <a:pt x="0" y="3"/>
                </a:lnTo>
                <a:lnTo>
                  <a:pt x="0" y="0"/>
                </a:lnTo>
                <a:lnTo>
                  <a:pt x="3" y="0"/>
                </a:lnTo>
                <a:lnTo>
                  <a:pt x="3" y="0"/>
                </a:lnTo>
                <a:lnTo>
                  <a:pt x="3" y="10"/>
                </a:lnTo>
                <a:lnTo>
                  <a:pt x="3" y="10"/>
                </a:lnTo>
                <a:lnTo>
                  <a:pt x="3"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23" name="Freeform 536"/>
          <p:cNvSpPr>
            <a:spLocks/>
          </p:cNvSpPr>
          <p:nvPr/>
        </p:nvSpPr>
        <p:spPr bwMode="auto">
          <a:xfrm>
            <a:off x="10314788" y="2849068"/>
            <a:ext cx="9369" cy="18738"/>
          </a:xfrm>
          <a:custGeom>
            <a:avLst/>
            <a:gdLst>
              <a:gd name="T0" fmla="*/ 3 w 5"/>
              <a:gd name="T1" fmla="*/ 3 h 10"/>
              <a:gd name="T2" fmla="*/ 3 w 5"/>
              <a:gd name="T3" fmla="*/ 3 h 10"/>
              <a:gd name="T4" fmla="*/ 0 w 5"/>
              <a:gd name="T5" fmla="*/ 3 h 10"/>
              <a:gd name="T6" fmla="*/ 0 w 5"/>
              <a:gd name="T7" fmla="*/ 0 h 10"/>
              <a:gd name="T8" fmla="*/ 3 w 5"/>
              <a:gd name="T9" fmla="*/ 0 h 10"/>
              <a:gd name="T10" fmla="*/ 5 w 5"/>
              <a:gd name="T11" fmla="*/ 0 h 10"/>
              <a:gd name="T12" fmla="*/ 5 w 5"/>
              <a:gd name="T13" fmla="*/ 10 h 10"/>
              <a:gd name="T14" fmla="*/ 3 w 5"/>
              <a:gd name="T15" fmla="*/ 10 h 10"/>
              <a:gd name="T16" fmla="*/ 3 w 5"/>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3" y="3"/>
                </a:moveTo>
                <a:lnTo>
                  <a:pt x="3" y="3"/>
                </a:lnTo>
                <a:lnTo>
                  <a:pt x="0" y="3"/>
                </a:lnTo>
                <a:lnTo>
                  <a:pt x="0" y="0"/>
                </a:lnTo>
                <a:lnTo>
                  <a:pt x="3" y="0"/>
                </a:lnTo>
                <a:lnTo>
                  <a:pt x="5" y="0"/>
                </a:lnTo>
                <a:lnTo>
                  <a:pt x="5" y="10"/>
                </a:lnTo>
                <a:lnTo>
                  <a:pt x="3" y="10"/>
                </a:lnTo>
                <a:lnTo>
                  <a:pt x="3"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24" name="Freeform 537"/>
          <p:cNvSpPr>
            <a:spLocks/>
          </p:cNvSpPr>
          <p:nvPr/>
        </p:nvSpPr>
        <p:spPr bwMode="auto">
          <a:xfrm>
            <a:off x="10329779" y="2849068"/>
            <a:ext cx="9369" cy="18738"/>
          </a:xfrm>
          <a:custGeom>
            <a:avLst/>
            <a:gdLst>
              <a:gd name="T0" fmla="*/ 2 w 5"/>
              <a:gd name="T1" fmla="*/ 3 h 10"/>
              <a:gd name="T2" fmla="*/ 2 w 5"/>
              <a:gd name="T3" fmla="*/ 3 h 10"/>
              <a:gd name="T4" fmla="*/ 0 w 5"/>
              <a:gd name="T5" fmla="*/ 3 h 10"/>
              <a:gd name="T6" fmla="*/ 0 w 5"/>
              <a:gd name="T7" fmla="*/ 0 h 10"/>
              <a:gd name="T8" fmla="*/ 2 w 5"/>
              <a:gd name="T9" fmla="*/ 0 h 10"/>
              <a:gd name="T10" fmla="*/ 5 w 5"/>
              <a:gd name="T11" fmla="*/ 0 h 10"/>
              <a:gd name="T12" fmla="*/ 5 w 5"/>
              <a:gd name="T13" fmla="*/ 10 h 10"/>
              <a:gd name="T14" fmla="*/ 2 w 5"/>
              <a:gd name="T15" fmla="*/ 10 h 10"/>
              <a:gd name="T16" fmla="*/ 2 w 5"/>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2" y="3"/>
                </a:moveTo>
                <a:lnTo>
                  <a:pt x="2" y="3"/>
                </a:lnTo>
                <a:lnTo>
                  <a:pt x="0" y="3"/>
                </a:lnTo>
                <a:lnTo>
                  <a:pt x="0" y="0"/>
                </a:lnTo>
                <a:lnTo>
                  <a:pt x="2" y="0"/>
                </a:lnTo>
                <a:lnTo>
                  <a:pt x="5" y="0"/>
                </a:lnTo>
                <a:lnTo>
                  <a:pt x="5" y="10"/>
                </a:lnTo>
                <a:lnTo>
                  <a:pt x="2" y="10"/>
                </a:lnTo>
                <a:lnTo>
                  <a:pt x="2"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25" name="Freeform 538"/>
          <p:cNvSpPr>
            <a:spLocks/>
          </p:cNvSpPr>
          <p:nvPr/>
        </p:nvSpPr>
        <p:spPr bwMode="auto">
          <a:xfrm>
            <a:off x="10348516" y="2849068"/>
            <a:ext cx="3748" cy="18738"/>
          </a:xfrm>
          <a:custGeom>
            <a:avLst/>
            <a:gdLst>
              <a:gd name="T0" fmla="*/ 0 w 2"/>
              <a:gd name="T1" fmla="*/ 3 h 10"/>
              <a:gd name="T2" fmla="*/ 0 w 2"/>
              <a:gd name="T3" fmla="*/ 3 h 10"/>
              <a:gd name="T4" fmla="*/ 0 w 2"/>
              <a:gd name="T5" fmla="*/ 3 h 10"/>
              <a:gd name="T6" fmla="*/ 0 w 2"/>
              <a:gd name="T7" fmla="*/ 0 h 10"/>
              <a:gd name="T8" fmla="*/ 2 w 2"/>
              <a:gd name="T9" fmla="*/ 0 h 10"/>
              <a:gd name="T10" fmla="*/ 2 w 2"/>
              <a:gd name="T11" fmla="*/ 0 h 10"/>
              <a:gd name="T12" fmla="*/ 2 w 2"/>
              <a:gd name="T13" fmla="*/ 10 h 10"/>
              <a:gd name="T14" fmla="*/ 0 w 2"/>
              <a:gd name="T15" fmla="*/ 10 h 10"/>
              <a:gd name="T16" fmla="*/ 0 w 2"/>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0">
                <a:moveTo>
                  <a:pt x="0" y="3"/>
                </a:moveTo>
                <a:lnTo>
                  <a:pt x="0" y="3"/>
                </a:lnTo>
                <a:lnTo>
                  <a:pt x="0" y="3"/>
                </a:lnTo>
                <a:lnTo>
                  <a:pt x="0" y="0"/>
                </a:lnTo>
                <a:lnTo>
                  <a:pt x="2" y="0"/>
                </a:lnTo>
                <a:lnTo>
                  <a:pt x="2" y="0"/>
                </a:lnTo>
                <a:lnTo>
                  <a:pt x="2" y="10"/>
                </a:lnTo>
                <a:lnTo>
                  <a:pt x="0" y="10"/>
                </a:lnTo>
                <a:lnTo>
                  <a:pt x="0"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26" name="Freeform 539"/>
          <p:cNvSpPr>
            <a:spLocks/>
          </p:cNvSpPr>
          <p:nvPr/>
        </p:nvSpPr>
        <p:spPr bwMode="auto">
          <a:xfrm>
            <a:off x="10361633" y="2849068"/>
            <a:ext cx="9369" cy="18738"/>
          </a:xfrm>
          <a:custGeom>
            <a:avLst/>
            <a:gdLst>
              <a:gd name="T0" fmla="*/ 3 w 5"/>
              <a:gd name="T1" fmla="*/ 3 h 10"/>
              <a:gd name="T2" fmla="*/ 3 w 5"/>
              <a:gd name="T3" fmla="*/ 3 h 10"/>
              <a:gd name="T4" fmla="*/ 0 w 5"/>
              <a:gd name="T5" fmla="*/ 3 h 10"/>
              <a:gd name="T6" fmla="*/ 0 w 5"/>
              <a:gd name="T7" fmla="*/ 0 h 10"/>
              <a:gd name="T8" fmla="*/ 3 w 5"/>
              <a:gd name="T9" fmla="*/ 0 h 10"/>
              <a:gd name="T10" fmla="*/ 5 w 5"/>
              <a:gd name="T11" fmla="*/ 0 h 10"/>
              <a:gd name="T12" fmla="*/ 5 w 5"/>
              <a:gd name="T13" fmla="*/ 10 h 10"/>
              <a:gd name="T14" fmla="*/ 3 w 5"/>
              <a:gd name="T15" fmla="*/ 10 h 10"/>
              <a:gd name="T16" fmla="*/ 3 w 5"/>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3" y="3"/>
                </a:moveTo>
                <a:lnTo>
                  <a:pt x="3" y="3"/>
                </a:lnTo>
                <a:lnTo>
                  <a:pt x="0" y="3"/>
                </a:lnTo>
                <a:lnTo>
                  <a:pt x="0" y="0"/>
                </a:lnTo>
                <a:lnTo>
                  <a:pt x="3" y="0"/>
                </a:lnTo>
                <a:lnTo>
                  <a:pt x="5" y="0"/>
                </a:lnTo>
                <a:lnTo>
                  <a:pt x="5" y="10"/>
                </a:lnTo>
                <a:lnTo>
                  <a:pt x="3" y="10"/>
                </a:lnTo>
                <a:lnTo>
                  <a:pt x="3"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27" name="Freeform 540"/>
          <p:cNvSpPr>
            <a:spLocks/>
          </p:cNvSpPr>
          <p:nvPr/>
        </p:nvSpPr>
        <p:spPr bwMode="auto">
          <a:xfrm>
            <a:off x="10376624" y="2849068"/>
            <a:ext cx="9369" cy="18738"/>
          </a:xfrm>
          <a:custGeom>
            <a:avLst/>
            <a:gdLst>
              <a:gd name="T0" fmla="*/ 2 w 5"/>
              <a:gd name="T1" fmla="*/ 3 h 10"/>
              <a:gd name="T2" fmla="*/ 2 w 5"/>
              <a:gd name="T3" fmla="*/ 3 h 10"/>
              <a:gd name="T4" fmla="*/ 0 w 5"/>
              <a:gd name="T5" fmla="*/ 3 h 10"/>
              <a:gd name="T6" fmla="*/ 0 w 5"/>
              <a:gd name="T7" fmla="*/ 0 h 10"/>
              <a:gd name="T8" fmla="*/ 2 w 5"/>
              <a:gd name="T9" fmla="*/ 0 h 10"/>
              <a:gd name="T10" fmla="*/ 5 w 5"/>
              <a:gd name="T11" fmla="*/ 0 h 10"/>
              <a:gd name="T12" fmla="*/ 5 w 5"/>
              <a:gd name="T13" fmla="*/ 10 h 10"/>
              <a:gd name="T14" fmla="*/ 2 w 5"/>
              <a:gd name="T15" fmla="*/ 10 h 10"/>
              <a:gd name="T16" fmla="*/ 2 w 5"/>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2" y="3"/>
                </a:moveTo>
                <a:lnTo>
                  <a:pt x="2" y="3"/>
                </a:lnTo>
                <a:lnTo>
                  <a:pt x="0" y="3"/>
                </a:lnTo>
                <a:lnTo>
                  <a:pt x="0" y="0"/>
                </a:lnTo>
                <a:lnTo>
                  <a:pt x="2" y="0"/>
                </a:lnTo>
                <a:lnTo>
                  <a:pt x="5" y="0"/>
                </a:lnTo>
                <a:lnTo>
                  <a:pt x="5" y="10"/>
                </a:lnTo>
                <a:lnTo>
                  <a:pt x="2" y="10"/>
                </a:lnTo>
                <a:lnTo>
                  <a:pt x="2"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28" name="Freeform 541"/>
          <p:cNvSpPr>
            <a:spLocks/>
          </p:cNvSpPr>
          <p:nvPr/>
        </p:nvSpPr>
        <p:spPr bwMode="auto">
          <a:xfrm>
            <a:off x="10391614" y="2849068"/>
            <a:ext cx="9369" cy="18738"/>
          </a:xfrm>
          <a:custGeom>
            <a:avLst/>
            <a:gdLst>
              <a:gd name="T0" fmla="*/ 2 w 5"/>
              <a:gd name="T1" fmla="*/ 3 h 10"/>
              <a:gd name="T2" fmla="*/ 2 w 5"/>
              <a:gd name="T3" fmla="*/ 3 h 10"/>
              <a:gd name="T4" fmla="*/ 2 w 5"/>
              <a:gd name="T5" fmla="*/ 3 h 10"/>
              <a:gd name="T6" fmla="*/ 0 w 5"/>
              <a:gd name="T7" fmla="*/ 0 h 10"/>
              <a:gd name="T8" fmla="*/ 2 w 5"/>
              <a:gd name="T9" fmla="*/ 0 h 10"/>
              <a:gd name="T10" fmla="*/ 5 w 5"/>
              <a:gd name="T11" fmla="*/ 0 h 10"/>
              <a:gd name="T12" fmla="*/ 5 w 5"/>
              <a:gd name="T13" fmla="*/ 10 h 10"/>
              <a:gd name="T14" fmla="*/ 2 w 5"/>
              <a:gd name="T15" fmla="*/ 10 h 10"/>
              <a:gd name="T16" fmla="*/ 2 w 5"/>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2" y="3"/>
                </a:moveTo>
                <a:lnTo>
                  <a:pt x="2" y="3"/>
                </a:lnTo>
                <a:lnTo>
                  <a:pt x="2" y="3"/>
                </a:lnTo>
                <a:lnTo>
                  <a:pt x="0" y="0"/>
                </a:lnTo>
                <a:lnTo>
                  <a:pt x="2" y="0"/>
                </a:lnTo>
                <a:lnTo>
                  <a:pt x="5" y="0"/>
                </a:lnTo>
                <a:lnTo>
                  <a:pt x="5" y="10"/>
                </a:lnTo>
                <a:lnTo>
                  <a:pt x="2" y="10"/>
                </a:lnTo>
                <a:lnTo>
                  <a:pt x="2"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29" name="Freeform 542"/>
          <p:cNvSpPr>
            <a:spLocks/>
          </p:cNvSpPr>
          <p:nvPr/>
        </p:nvSpPr>
        <p:spPr bwMode="auto">
          <a:xfrm>
            <a:off x="10410351" y="2849068"/>
            <a:ext cx="3748" cy="18738"/>
          </a:xfrm>
          <a:custGeom>
            <a:avLst/>
            <a:gdLst>
              <a:gd name="T0" fmla="*/ 2 w 2"/>
              <a:gd name="T1" fmla="*/ 3 h 10"/>
              <a:gd name="T2" fmla="*/ 2 w 2"/>
              <a:gd name="T3" fmla="*/ 3 h 10"/>
              <a:gd name="T4" fmla="*/ 0 w 2"/>
              <a:gd name="T5" fmla="*/ 3 h 10"/>
              <a:gd name="T6" fmla="*/ 0 w 2"/>
              <a:gd name="T7" fmla="*/ 0 h 10"/>
              <a:gd name="T8" fmla="*/ 2 w 2"/>
              <a:gd name="T9" fmla="*/ 0 h 10"/>
              <a:gd name="T10" fmla="*/ 2 w 2"/>
              <a:gd name="T11" fmla="*/ 0 h 10"/>
              <a:gd name="T12" fmla="*/ 2 w 2"/>
              <a:gd name="T13" fmla="*/ 10 h 10"/>
              <a:gd name="T14" fmla="*/ 2 w 2"/>
              <a:gd name="T15" fmla="*/ 10 h 10"/>
              <a:gd name="T16" fmla="*/ 2 w 2"/>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0">
                <a:moveTo>
                  <a:pt x="2" y="3"/>
                </a:moveTo>
                <a:lnTo>
                  <a:pt x="2" y="3"/>
                </a:lnTo>
                <a:lnTo>
                  <a:pt x="0" y="3"/>
                </a:lnTo>
                <a:lnTo>
                  <a:pt x="0" y="0"/>
                </a:lnTo>
                <a:lnTo>
                  <a:pt x="2" y="0"/>
                </a:lnTo>
                <a:lnTo>
                  <a:pt x="2" y="0"/>
                </a:lnTo>
                <a:lnTo>
                  <a:pt x="2" y="10"/>
                </a:lnTo>
                <a:lnTo>
                  <a:pt x="2" y="10"/>
                </a:lnTo>
                <a:lnTo>
                  <a:pt x="2"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30" name="Freeform 543"/>
          <p:cNvSpPr>
            <a:spLocks/>
          </p:cNvSpPr>
          <p:nvPr/>
        </p:nvSpPr>
        <p:spPr bwMode="auto">
          <a:xfrm>
            <a:off x="10095558" y="4724712"/>
            <a:ext cx="284813" cy="232348"/>
          </a:xfrm>
          <a:custGeom>
            <a:avLst/>
            <a:gdLst>
              <a:gd name="T0" fmla="*/ 47 w 60"/>
              <a:gd name="T1" fmla="*/ 31 h 49"/>
              <a:gd name="T2" fmla="*/ 57 w 60"/>
              <a:gd name="T3" fmla="*/ 22 h 49"/>
              <a:gd name="T4" fmla="*/ 60 w 60"/>
              <a:gd name="T5" fmla="*/ 22 h 49"/>
              <a:gd name="T6" fmla="*/ 60 w 60"/>
              <a:gd name="T7" fmla="*/ 14 h 49"/>
              <a:gd name="T8" fmla="*/ 53 w 60"/>
              <a:gd name="T9" fmla="*/ 7 h 49"/>
              <a:gd name="T10" fmla="*/ 28 w 60"/>
              <a:gd name="T11" fmla="*/ 7 h 49"/>
              <a:gd name="T12" fmla="*/ 22 w 60"/>
              <a:gd name="T13" fmla="*/ 0 h 49"/>
              <a:gd name="T14" fmla="*/ 8 w 60"/>
              <a:gd name="T15" fmla="*/ 0 h 49"/>
              <a:gd name="T16" fmla="*/ 1 w 60"/>
              <a:gd name="T17" fmla="*/ 4 h 49"/>
              <a:gd name="T18" fmla="*/ 0 w 60"/>
              <a:gd name="T19" fmla="*/ 8 h 49"/>
              <a:gd name="T20" fmla="*/ 0 w 60"/>
              <a:gd name="T21" fmla="*/ 8 h 49"/>
              <a:gd name="T22" fmla="*/ 0 w 60"/>
              <a:gd name="T23" fmla="*/ 9 h 49"/>
              <a:gd name="T24" fmla="*/ 0 w 60"/>
              <a:gd name="T25" fmla="*/ 10 h 49"/>
              <a:gd name="T26" fmla="*/ 0 w 60"/>
              <a:gd name="T27" fmla="*/ 20 h 49"/>
              <a:gd name="T28" fmla="*/ 0 w 60"/>
              <a:gd name="T29" fmla="*/ 42 h 49"/>
              <a:gd name="T30" fmla="*/ 7 w 60"/>
              <a:gd name="T31" fmla="*/ 49 h 49"/>
              <a:gd name="T32" fmla="*/ 53 w 60"/>
              <a:gd name="T33" fmla="*/ 49 h 49"/>
              <a:gd name="T34" fmla="*/ 60 w 60"/>
              <a:gd name="T35" fmla="*/ 42 h 49"/>
              <a:gd name="T36" fmla="*/ 60 w 60"/>
              <a:gd name="T37" fmla="*/ 40 h 49"/>
              <a:gd name="T38" fmla="*/ 57 w 60"/>
              <a:gd name="T39" fmla="*/ 41 h 49"/>
              <a:gd name="T40" fmla="*/ 47 w 60"/>
              <a:gd name="T41"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49">
                <a:moveTo>
                  <a:pt x="47" y="31"/>
                </a:moveTo>
                <a:cubicBezTo>
                  <a:pt x="47" y="26"/>
                  <a:pt x="52" y="22"/>
                  <a:pt x="57" y="22"/>
                </a:cubicBezTo>
                <a:cubicBezTo>
                  <a:pt x="58" y="22"/>
                  <a:pt x="59" y="22"/>
                  <a:pt x="60" y="22"/>
                </a:cubicBezTo>
                <a:cubicBezTo>
                  <a:pt x="60" y="14"/>
                  <a:pt x="60" y="14"/>
                  <a:pt x="60" y="14"/>
                </a:cubicBezTo>
                <a:cubicBezTo>
                  <a:pt x="60" y="10"/>
                  <a:pt x="57" y="7"/>
                  <a:pt x="53" y="7"/>
                </a:cubicBezTo>
                <a:cubicBezTo>
                  <a:pt x="28" y="7"/>
                  <a:pt x="28" y="7"/>
                  <a:pt x="28" y="7"/>
                </a:cubicBezTo>
                <a:cubicBezTo>
                  <a:pt x="28" y="3"/>
                  <a:pt x="25" y="0"/>
                  <a:pt x="22" y="0"/>
                </a:cubicBezTo>
                <a:cubicBezTo>
                  <a:pt x="8" y="0"/>
                  <a:pt x="8" y="0"/>
                  <a:pt x="8" y="0"/>
                </a:cubicBezTo>
                <a:cubicBezTo>
                  <a:pt x="4" y="0"/>
                  <a:pt x="2" y="2"/>
                  <a:pt x="1" y="4"/>
                </a:cubicBezTo>
                <a:cubicBezTo>
                  <a:pt x="0" y="5"/>
                  <a:pt x="0" y="7"/>
                  <a:pt x="0" y="8"/>
                </a:cubicBezTo>
                <a:cubicBezTo>
                  <a:pt x="0" y="8"/>
                  <a:pt x="0" y="8"/>
                  <a:pt x="0" y="8"/>
                </a:cubicBezTo>
                <a:cubicBezTo>
                  <a:pt x="0" y="9"/>
                  <a:pt x="0" y="9"/>
                  <a:pt x="0" y="9"/>
                </a:cubicBezTo>
                <a:cubicBezTo>
                  <a:pt x="0" y="10"/>
                  <a:pt x="0" y="10"/>
                  <a:pt x="0" y="10"/>
                </a:cubicBezTo>
                <a:cubicBezTo>
                  <a:pt x="0" y="20"/>
                  <a:pt x="0" y="20"/>
                  <a:pt x="0" y="20"/>
                </a:cubicBezTo>
                <a:cubicBezTo>
                  <a:pt x="0" y="42"/>
                  <a:pt x="0" y="42"/>
                  <a:pt x="0" y="42"/>
                </a:cubicBezTo>
                <a:cubicBezTo>
                  <a:pt x="0" y="46"/>
                  <a:pt x="3" y="49"/>
                  <a:pt x="7" y="49"/>
                </a:cubicBezTo>
                <a:cubicBezTo>
                  <a:pt x="53" y="49"/>
                  <a:pt x="53" y="49"/>
                  <a:pt x="53" y="49"/>
                </a:cubicBezTo>
                <a:cubicBezTo>
                  <a:pt x="57" y="49"/>
                  <a:pt x="60" y="46"/>
                  <a:pt x="60" y="42"/>
                </a:cubicBezTo>
                <a:cubicBezTo>
                  <a:pt x="60" y="40"/>
                  <a:pt x="60" y="40"/>
                  <a:pt x="60" y="40"/>
                </a:cubicBezTo>
                <a:cubicBezTo>
                  <a:pt x="59" y="41"/>
                  <a:pt x="58" y="41"/>
                  <a:pt x="57" y="41"/>
                </a:cubicBezTo>
                <a:cubicBezTo>
                  <a:pt x="52" y="41"/>
                  <a:pt x="47" y="37"/>
                  <a:pt x="47" y="3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31" name="Freeform 544"/>
          <p:cNvSpPr>
            <a:spLocks noEditPoints="1"/>
          </p:cNvSpPr>
          <p:nvPr/>
        </p:nvSpPr>
        <p:spPr bwMode="auto">
          <a:xfrm>
            <a:off x="10329779" y="4833391"/>
            <a:ext cx="74951" cy="76824"/>
          </a:xfrm>
          <a:custGeom>
            <a:avLst/>
            <a:gdLst>
              <a:gd name="T0" fmla="*/ 11 w 16"/>
              <a:gd name="T1" fmla="*/ 1 h 16"/>
              <a:gd name="T2" fmla="*/ 8 w 16"/>
              <a:gd name="T3" fmla="*/ 0 h 16"/>
              <a:gd name="T4" fmla="*/ 0 w 16"/>
              <a:gd name="T5" fmla="*/ 8 h 16"/>
              <a:gd name="T6" fmla="*/ 8 w 16"/>
              <a:gd name="T7" fmla="*/ 16 h 16"/>
              <a:gd name="T8" fmla="*/ 11 w 16"/>
              <a:gd name="T9" fmla="*/ 15 h 16"/>
              <a:gd name="T10" fmla="*/ 16 w 16"/>
              <a:gd name="T11" fmla="*/ 8 h 16"/>
              <a:gd name="T12" fmla="*/ 11 w 16"/>
              <a:gd name="T13" fmla="*/ 1 h 16"/>
              <a:gd name="T14" fmla="*/ 11 w 16"/>
              <a:gd name="T15" fmla="*/ 10 h 16"/>
              <a:gd name="T16" fmla="*/ 13 w 16"/>
              <a:gd name="T17" fmla="*/ 12 h 16"/>
              <a:gd name="T18" fmla="*/ 13 w 16"/>
              <a:gd name="T19" fmla="*/ 13 h 16"/>
              <a:gd name="T20" fmla="*/ 12 w 16"/>
              <a:gd name="T21" fmla="*/ 14 h 16"/>
              <a:gd name="T22" fmla="*/ 12 w 16"/>
              <a:gd name="T23" fmla="*/ 13 h 16"/>
              <a:gd name="T24" fmla="*/ 11 w 16"/>
              <a:gd name="T25" fmla="*/ 13 h 16"/>
              <a:gd name="T26" fmla="*/ 8 w 16"/>
              <a:gd name="T27" fmla="*/ 10 h 16"/>
              <a:gd name="T28" fmla="*/ 5 w 16"/>
              <a:gd name="T29" fmla="*/ 13 h 16"/>
              <a:gd name="T30" fmla="*/ 4 w 16"/>
              <a:gd name="T31" fmla="*/ 14 h 16"/>
              <a:gd name="T32" fmla="*/ 3 w 16"/>
              <a:gd name="T33" fmla="*/ 13 h 16"/>
              <a:gd name="T34" fmla="*/ 3 w 16"/>
              <a:gd name="T35" fmla="*/ 12 h 16"/>
              <a:gd name="T36" fmla="*/ 7 w 16"/>
              <a:gd name="T37" fmla="*/ 8 h 16"/>
              <a:gd name="T38" fmla="*/ 3 w 16"/>
              <a:gd name="T39" fmla="*/ 5 h 16"/>
              <a:gd name="T40" fmla="*/ 3 w 16"/>
              <a:gd name="T41" fmla="*/ 3 h 16"/>
              <a:gd name="T42" fmla="*/ 5 w 16"/>
              <a:gd name="T43" fmla="*/ 3 h 16"/>
              <a:gd name="T44" fmla="*/ 8 w 16"/>
              <a:gd name="T45" fmla="*/ 7 h 16"/>
              <a:gd name="T46" fmla="*/ 11 w 16"/>
              <a:gd name="T47" fmla="*/ 4 h 16"/>
              <a:gd name="T48" fmla="*/ 12 w 16"/>
              <a:gd name="T49" fmla="*/ 3 h 16"/>
              <a:gd name="T50" fmla="*/ 13 w 16"/>
              <a:gd name="T51" fmla="*/ 3 h 16"/>
              <a:gd name="T52" fmla="*/ 13 w 16"/>
              <a:gd name="T53" fmla="*/ 5 h 16"/>
              <a:gd name="T54" fmla="*/ 11 w 16"/>
              <a:gd name="T55" fmla="*/ 7 h 16"/>
              <a:gd name="T56" fmla="*/ 10 w 16"/>
              <a:gd name="T57" fmla="*/ 8 h 16"/>
              <a:gd name="T58" fmla="*/ 11 w 16"/>
              <a:gd name="T5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16">
                <a:moveTo>
                  <a:pt x="11" y="1"/>
                </a:moveTo>
                <a:cubicBezTo>
                  <a:pt x="10" y="1"/>
                  <a:pt x="9" y="0"/>
                  <a:pt x="8" y="0"/>
                </a:cubicBezTo>
                <a:cubicBezTo>
                  <a:pt x="4" y="0"/>
                  <a:pt x="0" y="4"/>
                  <a:pt x="0" y="8"/>
                </a:cubicBezTo>
                <a:cubicBezTo>
                  <a:pt x="0" y="13"/>
                  <a:pt x="4" y="16"/>
                  <a:pt x="8" y="16"/>
                </a:cubicBezTo>
                <a:cubicBezTo>
                  <a:pt x="9" y="16"/>
                  <a:pt x="10" y="16"/>
                  <a:pt x="11" y="15"/>
                </a:cubicBezTo>
                <a:cubicBezTo>
                  <a:pt x="14" y="14"/>
                  <a:pt x="16" y="11"/>
                  <a:pt x="16" y="8"/>
                </a:cubicBezTo>
                <a:cubicBezTo>
                  <a:pt x="16" y="5"/>
                  <a:pt x="14" y="2"/>
                  <a:pt x="11" y="1"/>
                </a:cubicBezTo>
                <a:close/>
                <a:moveTo>
                  <a:pt x="11" y="10"/>
                </a:moveTo>
                <a:cubicBezTo>
                  <a:pt x="13" y="12"/>
                  <a:pt x="13" y="12"/>
                  <a:pt x="13" y="12"/>
                </a:cubicBezTo>
                <a:cubicBezTo>
                  <a:pt x="14" y="12"/>
                  <a:pt x="14" y="13"/>
                  <a:pt x="13" y="13"/>
                </a:cubicBezTo>
                <a:cubicBezTo>
                  <a:pt x="12" y="14"/>
                  <a:pt x="12" y="14"/>
                  <a:pt x="12" y="14"/>
                </a:cubicBezTo>
                <a:cubicBezTo>
                  <a:pt x="12" y="13"/>
                  <a:pt x="12" y="13"/>
                  <a:pt x="12" y="13"/>
                </a:cubicBezTo>
                <a:cubicBezTo>
                  <a:pt x="11" y="13"/>
                  <a:pt x="11" y="13"/>
                  <a:pt x="11" y="13"/>
                </a:cubicBezTo>
                <a:cubicBezTo>
                  <a:pt x="8" y="10"/>
                  <a:pt x="8" y="10"/>
                  <a:pt x="8" y="10"/>
                </a:cubicBezTo>
                <a:cubicBezTo>
                  <a:pt x="5" y="13"/>
                  <a:pt x="5" y="13"/>
                  <a:pt x="5" y="13"/>
                </a:cubicBezTo>
                <a:cubicBezTo>
                  <a:pt x="4" y="14"/>
                  <a:pt x="4" y="14"/>
                  <a:pt x="4" y="14"/>
                </a:cubicBezTo>
                <a:cubicBezTo>
                  <a:pt x="3" y="13"/>
                  <a:pt x="3" y="13"/>
                  <a:pt x="3" y="13"/>
                </a:cubicBezTo>
                <a:cubicBezTo>
                  <a:pt x="3" y="13"/>
                  <a:pt x="3" y="12"/>
                  <a:pt x="3" y="12"/>
                </a:cubicBezTo>
                <a:cubicBezTo>
                  <a:pt x="7" y="8"/>
                  <a:pt x="7" y="8"/>
                  <a:pt x="7" y="8"/>
                </a:cubicBezTo>
                <a:cubicBezTo>
                  <a:pt x="3" y="5"/>
                  <a:pt x="3" y="5"/>
                  <a:pt x="3" y="5"/>
                </a:cubicBezTo>
                <a:cubicBezTo>
                  <a:pt x="3" y="4"/>
                  <a:pt x="3" y="4"/>
                  <a:pt x="3" y="3"/>
                </a:cubicBezTo>
                <a:cubicBezTo>
                  <a:pt x="3" y="3"/>
                  <a:pt x="4" y="3"/>
                  <a:pt x="5" y="3"/>
                </a:cubicBezTo>
                <a:cubicBezTo>
                  <a:pt x="8" y="7"/>
                  <a:pt x="8" y="7"/>
                  <a:pt x="8" y="7"/>
                </a:cubicBezTo>
                <a:cubicBezTo>
                  <a:pt x="11" y="4"/>
                  <a:pt x="11" y="4"/>
                  <a:pt x="11" y="4"/>
                </a:cubicBezTo>
                <a:cubicBezTo>
                  <a:pt x="12" y="3"/>
                  <a:pt x="12" y="3"/>
                  <a:pt x="12" y="3"/>
                </a:cubicBezTo>
                <a:cubicBezTo>
                  <a:pt x="12" y="3"/>
                  <a:pt x="13" y="3"/>
                  <a:pt x="13" y="3"/>
                </a:cubicBezTo>
                <a:cubicBezTo>
                  <a:pt x="14" y="4"/>
                  <a:pt x="14" y="4"/>
                  <a:pt x="13" y="5"/>
                </a:cubicBezTo>
                <a:cubicBezTo>
                  <a:pt x="11" y="7"/>
                  <a:pt x="11" y="7"/>
                  <a:pt x="11" y="7"/>
                </a:cubicBezTo>
                <a:cubicBezTo>
                  <a:pt x="10" y="8"/>
                  <a:pt x="10" y="8"/>
                  <a:pt x="10" y="8"/>
                </a:cubicBezTo>
                <a:lnTo>
                  <a:pt x="11" y="1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32" name="Freeform 545"/>
          <p:cNvSpPr>
            <a:spLocks noEditPoints="1"/>
          </p:cNvSpPr>
          <p:nvPr/>
        </p:nvSpPr>
        <p:spPr bwMode="auto">
          <a:xfrm>
            <a:off x="8026915" y="4681616"/>
            <a:ext cx="322289" cy="322289"/>
          </a:xfrm>
          <a:custGeom>
            <a:avLst/>
            <a:gdLst>
              <a:gd name="T0" fmla="*/ 34 w 68"/>
              <a:gd name="T1" fmla="*/ 0 h 68"/>
              <a:gd name="T2" fmla="*/ 0 w 68"/>
              <a:gd name="T3" fmla="*/ 34 h 68"/>
              <a:gd name="T4" fmla="*/ 34 w 68"/>
              <a:gd name="T5" fmla="*/ 68 h 68"/>
              <a:gd name="T6" fmla="*/ 68 w 68"/>
              <a:gd name="T7" fmla="*/ 34 h 68"/>
              <a:gd name="T8" fmla="*/ 34 w 68"/>
              <a:gd name="T9" fmla="*/ 0 h 68"/>
              <a:gd name="T10" fmla="*/ 34 w 68"/>
              <a:gd name="T11" fmla="*/ 48 h 68"/>
              <a:gd name="T12" fmla="*/ 19 w 68"/>
              <a:gd name="T13" fmla="*/ 34 h 68"/>
              <a:gd name="T14" fmla="*/ 34 w 68"/>
              <a:gd name="T15" fmla="*/ 19 h 68"/>
              <a:gd name="T16" fmla="*/ 49 w 68"/>
              <a:gd name="T17" fmla="*/ 34 h 68"/>
              <a:gd name="T18" fmla="*/ 34 w 68"/>
              <a:gd name="T19" fmla="*/ 4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34" y="0"/>
                </a:moveTo>
                <a:cubicBezTo>
                  <a:pt x="15" y="0"/>
                  <a:pt x="0" y="15"/>
                  <a:pt x="0" y="34"/>
                </a:cubicBezTo>
                <a:cubicBezTo>
                  <a:pt x="0" y="52"/>
                  <a:pt x="15" y="68"/>
                  <a:pt x="34" y="68"/>
                </a:cubicBezTo>
                <a:cubicBezTo>
                  <a:pt x="53" y="68"/>
                  <a:pt x="68" y="52"/>
                  <a:pt x="68" y="34"/>
                </a:cubicBezTo>
                <a:cubicBezTo>
                  <a:pt x="68" y="15"/>
                  <a:pt x="53" y="0"/>
                  <a:pt x="34" y="0"/>
                </a:cubicBezTo>
                <a:close/>
                <a:moveTo>
                  <a:pt x="34" y="48"/>
                </a:moveTo>
                <a:cubicBezTo>
                  <a:pt x="26" y="48"/>
                  <a:pt x="19" y="42"/>
                  <a:pt x="19" y="34"/>
                </a:cubicBezTo>
                <a:cubicBezTo>
                  <a:pt x="19" y="25"/>
                  <a:pt x="26" y="19"/>
                  <a:pt x="34" y="19"/>
                </a:cubicBezTo>
                <a:cubicBezTo>
                  <a:pt x="42" y="19"/>
                  <a:pt x="49" y="25"/>
                  <a:pt x="49" y="34"/>
                </a:cubicBezTo>
                <a:cubicBezTo>
                  <a:pt x="49" y="42"/>
                  <a:pt x="42" y="48"/>
                  <a:pt x="34" y="4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33" name="Freeform 546"/>
          <p:cNvSpPr>
            <a:spLocks noEditPoints="1"/>
          </p:cNvSpPr>
          <p:nvPr/>
        </p:nvSpPr>
        <p:spPr bwMode="auto">
          <a:xfrm>
            <a:off x="8120604" y="4777178"/>
            <a:ext cx="133038" cy="127416"/>
          </a:xfrm>
          <a:custGeom>
            <a:avLst/>
            <a:gdLst>
              <a:gd name="T0" fmla="*/ 14 w 28"/>
              <a:gd name="T1" fmla="*/ 0 h 27"/>
              <a:gd name="T2" fmla="*/ 0 w 28"/>
              <a:gd name="T3" fmla="*/ 14 h 27"/>
              <a:gd name="T4" fmla="*/ 14 w 28"/>
              <a:gd name="T5" fmla="*/ 27 h 27"/>
              <a:gd name="T6" fmla="*/ 28 w 28"/>
              <a:gd name="T7" fmla="*/ 14 h 27"/>
              <a:gd name="T8" fmla="*/ 14 w 28"/>
              <a:gd name="T9" fmla="*/ 0 h 27"/>
              <a:gd name="T10" fmla="*/ 14 w 28"/>
              <a:gd name="T11" fmla="*/ 22 h 27"/>
              <a:gd name="T12" fmla="*/ 6 w 28"/>
              <a:gd name="T13" fmla="*/ 14 h 27"/>
              <a:gd name="T14" fmla="*/ 14 w 28"/>
              <a:gd name="T15" fmla="*/ 5 h 27"/>
              <a:gd name="T16" fmla="*/ 22 w 28"/>
              <a:gd name="T17" fmla="*/ 14 h 27"/>
              <a:gd name="T18" fmla="*/ 14 w 28"/>
              <a:gd name="T19"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7">
                <a:moveTo>
                  <a:pt x="14" y="0"/>
                </a:moveTo>
                <a:cubicBezTo>
                  <a:pt x="7" y="0"/>
                  <a:pt x="0" y="6"/>
                  <a:pt x="0" y="14"/>
                </a:cubicBezTo>
                <a:cubicBezTo>
                  <a:pt x="0" y="21"/>
                  <a:pt x="7" y="27"/>
                  <a:pt x="14" y="27"/>
                </a:cubicBezTo>
                <a:cubicBezTo>
                  <a:pt x="22" y="27"/>
                  <a:pt x="28" y="21"/>
                  <a:pt x="28" y="14"/>
                </a:cubicBezTo>
                <a:cubicBezTo>
                  <a:pt x="28" y="6"/>
                  <a:pt x="22" y="0"/>
                  <a:pt x="14" y="0"/>
                </a:cubicBezTo>
                <a:close/>
                <a:moveTo>
                  <a:pt x="14" y="22"/>
                </a:moveTo>
                <a:cubicBezTo>
                  <a:pt x="10" y="22"/>
                  <a:pt x="6" y="18"/>
                  <a:pt x="6" y="14"/>
                </a:cubicBezTo>
                <a:cubicBezTo>
                  <a:pt x="6" y="9"/>
                  <a:pt x="10" y="5"/>
                  <a:pt x="14" y="5"/>
                </a:cubicBezTo>
                <a:cubicBezTo>
                  <a:pt x="19" y="5"/>
                  <a:pt x="22" y="9"/>
                  <a:pt x="22" y="14"/>
                </a:cubicBezTo>
                <a:cubicBezTo>
                  <a:pt x="22" y="18"/>
                  <a:pt x="19" y="22"/>
                  <a:pt x="14" y="2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34" name="Freeform 547"/>
          <p:cNvSpPr>
            <a:spLocks noEditPoints="1"/>
          </p:cNvSpPr>
          <p:nvPr/>
        </p:nvSpPr>
        <p:spPr bwMode="auto">
          <a:xfrm>
            <a:off x="7504132" y="4700354"/>
            <a:ext cx="288561" cy="281066"/>
          </a:xfrm>
          <a:custGeom>
            <a:avLst/>
            <a:gdLst>
              <a:gd name="T0" fmla="*/ 57 w 61"/>
              <a:gd name="T1" fmla="*/ 0 h 59"/>
              <a:gd name="T2" fmla="*/ 57 w 61"/>
              <a:gd name="T3" fmla="*/ 0 h 59"/>
              <a:gd name="T4" fmla="*/ 57 w 61"/>
              <a:gd name="T5" fmla="*/ 20 h 59"/>
              <a:gd name="T6" fmla="*/ 56 w 61"/>
              <a:gd name="T7" fmla="*/ 22 h 59"/>
              <a:gd name="T8" fmla="*/ 54 w 61"/>
              <a:gd name="T9" fmla="*/ 22 h 59"/>
              <a:gd name="T10" fmla="*/ 50 w 61"/>
              <a:gd name="T11" fmla="*/ 23 h 59"/>
              <a:gd name="T12" fmla="*/ 11 w 61"/>
              <a:gd name="T13" fmla="*/ 23 h 59"/>
              <a:gd name="T14" fmla="*/ 5 w 61"/>
              <a:gd name="T15" fmla="*/ 22 h 59"/>
              <a:gd name="T16" fmla="*/ 4 w 61"/>
              <a:gd name="T17" fmla="*/ 20 h 59"/>
              <a:gd name="T18" fmla="*/ 4 w 61"/>
              <a:gd name="T19" fmla="*/ 0 h 59"/>
              <a:gd name="T20" fmla="*/ 4 w 61"/>
              <a:gd name="T21" fmla="*/ 0 h 59"/>
              <a:gd name="T22" fmla="*/ 0 w 61"/>
              <a:gd name="T23" fmla="*/ 3 h 59"/>
              <a:gd name="T24" fmla="*/ 0 w 61"/>
              <a:gd name="T25" fmla="*/ 56 h 59"/>
              <a:gd name="T26" fmla="*/ 6 w 61"/>
              <a:gd name="T27" fmla="*/ 59 h 59"/>
              <a:gd name="T28" fmla="*/ 55 w 61"/>
              <a:gd name="T29" fmla="*/ 59 h 59"/>
              <a:gd name="T30" fmla="*/ 61 w 61"/>
              <a:gd name="T31" fmla="*/ 56 h 59"/>
              <a:gd name="T32" fmla="*/ 61 w 61"/>
              <a:gd name="T33" fmla="*/ 3 h 59"/>
              <a:gd name="T34" fmla="*/ 57 w 61"/>
              <a:gd name="T35" fmla="*/ 0 h 59"/>
              <a:gd name="T36" fmla="*/ 55 w 61"/>
              <a:gd name="T37" fmla="*/ 51 h 59"/>
              <a:gd name="T38" fmla="*/ 55 w 61"/>
              <a:gd name="T39" fmla="*/ 51 h 59"/>
              <a:gd name="T40" fmla="*/ 54 w 61"/>
              <a:gd name="T41" fmla="*/ 54 h 59"/>
              <a:gd name="T42" fmla="*/ 50 w 61"/>
              <a:gd name="T43" fmla="*/ 55 h 59"/>
              <a:gd name="T44" fmla="*/ 40 w 61"/>
              <a:gd name="T45" fmla="*/ 56 h 59"/>
              <a:gd name="T46" fmla="*/ 22 w 61"/>
              <a:gd name="T47" fmla="*/ 56 h 59"/>
              <a:gd name="T48" fmla="*/ 8 w 61"/>
              <a:gd name="T49" fmla="*/ 54 h 59"/>
              <a:gd name="T50" fmla="*/ 6 w 61"/>
              <a:gd name="T51" fmla="*/ 51 h 59"/>
              <a:gd name="T52" fmla="*/ 6 w 61"/>
              <a:gd name="T53" fmla="*/ 38 h 59"/>
              <a:gd name="T54" fmla="*/ 8 w 61"/>
              <a:gd name="T55" fmla="*/ 35 h 59"/>
              <a:gd name="T56" fmla="*/ 11 w 61"/>
              <a:gd name="T57" fmla="*/ 34 h 59"/>
              <a:gd name="T58" fmla="*/ 22 w 61"/>
              <a:gd name="T59" fmla="*/ 33 h 59"/>
              <a:gd name="T60" fmla="*/ 40 w 61"/>
              <a:gd name="T61" fmla="*/ 33 h 59"/>
              <a:gd name="T62" fmla="*/ 54 w 61"/>
              <a:gd name="T63" fmla="*/ 35 h 59"/>
              <a:gd name="T64" fmla="*/ 55 w 61"/>
              <a:gd name="T65" fmla="*/ 38 h 59"/>
              <a:gd name="T66" fmla="*/ 55 w 61"/>
              <a:gd name="T67" fmla="*/ 5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 h="59">
                <a:moveTo>
                  <a:pt x="57" y="0"/>
                </a:moveTo>
                <a:cubicBezTo>
                  <a:pt x="57" y="0"/>
                  <a:pt x="57" y="0"/>
                  <a:pt x="57" y="0"/>
                </a:cubicBezTo>
                <a:cubicBezTo>
                  <a:pt x="57" y="20"/>
                  <a:pt x="57" y="20"/>
                  <a:pt x="57" y="20"/>
                </a:cubicBezTo>
                <a:cubicBezTo>
                  <a:pt x="57" y="21"/>
                  <a:pt x="56" y="21"/>
                  <a:pt x="56" y="22"/>
                </a:cubicBezTo>
                <a:cubicBezTo>
                  <a:pt x="55" y="22"/>
                  <a:pt x="55" y="22"/>
                  <a:pt x="54" y="22"/>
                </a:cubicBezTo>
                <a:cubicBezTo>
                  <a:pt x="53" y="23"/>
                  <a:pt x="52" y="23"/>
                  <a:pt x="50" y="23"/>
                </a:cubicBezTo>
                <a:cubicBezTo>
                  <a:pt x="11" y="23"/>
                  <a:pt x="11" y="23"/>
                  <a:pt x="11" y="23"/>
                </a:cubicBezTo>
                <a:cubicBezTo>
                  <a:pt x="9" y="23"/>
                  <a:pt x="7" y="22"/>
                  <a:pt x="5" y="22"/>
                </a:cubicBezTo>
                <a:cubicBezTo>
                  <a:pt x="5" y="21"/>
                  <a:pt x="4" y="21"/>
                  <a:pt x="4" y="20"/>
                </a:cubicBezTo>
                <a:cubicBezTo>
                  <a:pt x="4" y="0"/>
                  <a:pt x="4" y="0"/>
                  <a:pt x="4" y="0"/>
                </a:cubicBezTo>
                <a:cubicBezTo>
                  <a:pt x="4" y="0"/>
                  <a:pt x="4" y="0"/>
                  <a:pt x="4" y="0"/>
                </a:cubicBezTo>
                <a:cubicBezTo>
                  <a:pt x="2" y="0"/>
                  <a:pt x="0" y="2"/>
                  <a:pt x="0" y="3"/>
                </a:cubicBezTo>
                <a:cubicBezTo>
                  <a:pt x="0" y="56"/>
                  <a:pt x="0" y="56"/>
                  <a:pt x="0" y="56"/>
                </a:cubicBezTo>
                <a:cubicBezTo>
                  <a:pt x="0" y="58"/>
                  <a:pt x="3" y="59"/>
                  <a:pt x="6" y="59"/>
                </a:cubicBezTo>
                <a:cubicBezTo>
                  <a:pt x="55" y="59"/>
                  <a:pt x="55" y="59"/>
                  <a:pt x="55" y="59"/>
                </a:cubicBezTo>
                <a:cubicBezTo>
                  <a:pt x="58" y="59"/>
                  <a:pt x="61" y="58"/>
                  <a:pt x="61" y="56"/>
                </a:cubicBezTo>
                <a:cubicBezTo>
                  <a:pt x="61" y="3"/>
                  <a:pt x="61" y="3"/>
                  <a:pt x="61" y="3"/>
                </a:cubicBezTo>
                <a:cubicBezTo>
                  <a:pt x="61" y="2"/>
                  <a:pt x="59" y="0"/>
                  <a:pt x="57" y="0"/>
                </a:cubicBezTo>
                <a:close/>
                <a:moveTo>
                  <a:pt x="55" y="51"/>
                </a:moveTo>
                <a:cubicBezTo>
                  <a:pt x="55" y="51"/>
                  <a:pt x="55" y="51"/>
                  <a:pt x="55" y="51"/>
                </a:cubicBezTo>
                <a:cubicBezTo>
                  <a:pt x="55" y="52"/>
                  <a:pt x="54" y="53"/>
                  <a:pt x="54" y="54"/>
                </a:cubicBezTo>
                <a:cubicBezTo>
                  <a:pt x="53" y="54"/>
                  <a:pt x="51" y="55"/>
                  <a:pt x="50" y="55"/>
                </a:cubicBezTo>
                <a:cubicBezTo>
                  <a:pt x="47" y="56"/>
                  <a:pt x="44" y="56"/>
                  <a:pt x="40" y="56"/>
                </a:cubicBezTo>
                <a:cubicBezTo>
                  <a:pt x="22" y="56"/>
                  <a:pt x="22" y="56"/>
                  <a:pt x="22" y="56"/>
                </a:cubicBezTo>
                <a:cubicBezTo>
                  <a:pt x="16" y="56"/>
                  <a:pt x="10" y="55"/>
                  <a:pt x="8" y="54"/>
                </a:cubicBezTo>
                <a:cubicBezTo>
                  <a:pt x="7" y="53"/>
                  <a:pt x="6" y="52"/>
                  <a:pt x="6" y="51"/>
                </a:cubicBezTo>
                <a:cubicBezTo>
                  <a:pt x="6" y="38"/>
                  <a:pt x="6" y="38"/>
                  <a:pt x="6" y="38"/>
                </a:cubicBezTo>
                <a:cubicBezTo>
                  <a:pt x="6" y="37"/>
                  <a:pt x="7" y="36"/>
                  <a:pt x="8" y="35"/>
                </a:cubicBezTo>
                <a:cubicBezTo>
                  <a:pt x="9" y="35"/>
                  <a:pt x="10" y="34"/>
                  <a:pt x="11" y="34"/>
                </a:cubicBezTo>
                <a:cubicBezTo>
                  <a:pt x="14" y="33"/>
                  <a:pt x="18" y="33"/>
                  <a:pt x="22" y="33"/>
                </a:cubicBezTo>
                <a:cubicBezTo>
                  <a:pt x="40" y="33"/>
                  <a:pt x="40" y="33"/>
                  <a:pt x="40" y="33"/>
                </a:cubicBezTo>
                <a:cubicBezTo>
                  <a:pt x="46" y="33"/>
                  <a:pt x="51" y="34"/>
                  <a:pt x="54" y="35"/>
                </a:cubicBezTo>
                <a:cubicBezTo>
                  <a:pt x="54" y="36"/>
                  <a:pt x="55" y="37"/>
                  <a:pt x="55" y="38"/>
                </a:cubicBezTo>
                <a:lnTo>
                  <a:pt x="55" y="5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35" name="Freeform 548"/>
          <p:cNvSpPr>
            <a:spLocks/>
          </p:cNvSpPr>
          <p:nvPr/>
        </p:nvSpPr>
        <p:spPr bwMode="auto">
          <a:xfrm>
            <a:off x="7547230" y="4867119"/>
            <a:ext cx="207989" cy="89941"/>
          </a:xfrm>
          <a:custGeom>
            <a:avLst/>
            <a:gdLst>
              <a:gd name="T0" fmla="*/ 43 w 44"/>
              <a:gd name="T1" fmla="*/ 3 h 19"/>
              <a:gd name="T2" fmla="*/ 40 w 44"/>
              <a:gd name="T3" fmla="*/ 2 h 19"/>
              <a:gd name="T4" fmla="*/ 31 w 44"/>
              <a:gd name="T5" fmla="*/ 0 h 19"/>
              <a:gd name="T6" fmla="*/ 13 w 44"/>
              <a:gd name="T7" fmla="*/ 0 h 19"/>
              <a:gd name="T8" fmla="*/ 0 w 44"/>
              <a:gd name="T9" fmla="*/ 2 h 19"/>
              <a:gd name="T10" fmla="*/ 0 w 44"/>
              <a:gd name="T11" fmla="*/ 3 h 19"/>
              <a:gd name="T12" fmla="*/ 0 w 44"/>
              <a:gd name="T13" fmla="*/ 16 h 19"/>
              <a:gd name="T14" fmla="*/ 0 w 44"/>
              <a:gd name="T15" fmla="*/ 16 h 19"/>
              <a:gd name="T16" fmla="*/ 0 w 44"/>
              <a:gd name="T17" fmla="*/ 16 h 19"/>
              <a:gd name="T18" fmla="*/ 3 w 44"/>
              <a:gd name="T19" fmla="*/ 17 h 19"/>
              <a:gd name="T20" fmla="*/ 13 w 44"/>
              <a:gd name="T21" fmla="*/ 19 h 19"/>
              <a:gd name="T22" fmla="*/ 31 w 44"/>
              <a:gd name="T23" fmla="*/ 19 h 19"/>
              <a:gd name="T24" fmla="*/ 43 w 44"/>
              <a:gd name="T25" fmla="*/ 17 h 19"/>
              <a:gd name="T26" fmla="*/ 44 w 44"/>
              <a:gd name="T27" fmla="*/ 16 h 19"/>
              <a:gd name="T28" fmla="*/ 44 w 44"/>
              <a:gd name="T29" fmla="*/ 3 h 19"/>
              <a:gd name="T30" fmla="*/ 44 w 44"/>
              <a:gd name="T31" fmla="*/ 3 h 19"/>
              <a:gd name="T32" fmla="*/ 43 w 44"/>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19">
                <a:moveTo>
                  <a:pt x="43" y="3"/>
                </a:moveTo>
                <a:cubicBezTo>
                  <a:pt x="43" y="2"/>
                  <a:pt x="42" y="2"/>
                  <a:pt x="40" y="2"/>
                </a:cubicBezTo>
                <a:cubicBezTo>
                  <a:pt x="38" y="1"/>
                  <a:pt x="34" y="0"/>
                  <a:pt x="31" y="0"/>
                </a:cubicBezTo>
                <a:cubicBezTo>
                  <a:pt x="13" y="0"/>
                  <a:pt x="13" y="0"/>
                  <a:pt x="13" y="0"/>
                </a:cubicBezTo>
                <a:cubicBezTo>
                  <a:pt x="7" y="0"/>
                  <a:pt x="2" y="1"/>
                  <a:pt x="0" y="2"/>
                </a:cubicBezTo>
                <a:cubicBezTo>
                  <a:pt x="0" y="3"/>
                  <a:pt x="0" y="3"/>
                  <a:pt x="0" y="3"/>
                </a:cubicBezTo>
                <a:cubicBezTo>
                  <a:pt x="0" y="16"/>
                  <a:pt x="0" y="16"/>
                  <a:pt x="0" y="16"/>
                </a:cubicBezTo>
                <a:cubicBezTo>
                  <a:pt x="0" y="16"/>
                  <a:pt x="0" y="16"/>
                  <a:pt x="0" y="16"/>
                </a:cubicBezTo>
                <a:cubicBezTo>
                  <a:pt x="0" y="16"/>
                  <a:pt x="0" y="16"/>
                  <a:pt x="0" y="16"/>
                </a:cubicBezTo>
                <a:cubicBezTo>
                  <a:pt x="1" y="17"/>
                  <a:pt x="2" y="17"/>
                  <a:pt x="3" y="17"/>
                </a:cubicBezTo>
                <a:cubicBezTo>
                  <a:pt x="5" y="18"/>
                  <a:pt x="9" y="19"/>
                  <a:pt x="13" y="19"/>
                </a:cubicBezTo>
                <a:cubicBezTo>
                  <a:pt x="31" y="19"/>
                  <a:pt x="31" y="19"/>
                  <a:pt x="31" y="19"/>
                </a:cubicBezTo>
                <a:cubicBezTo>
                  <a:pt x="36" y="19"/>
                  <a:pt x="41" y="18"/>
                  <a:pt x="43" y="17"/>
                </a:cubicBezTo>
                <a:cubicBezTo>
                  <a:pt x="43" y="16"/>
                  <a:pt x="44" y="16"/>
                  <a:pt x="44" y="16"/>
                </a:cubicBezTo>
                <a:cubicBezTo>
                  <a:pt x="44" y="3"/>
                  <a:pt x="44" y="3"/>
                  <a:pt x="44" y="3"/>
                </a:cubicBezTo>
                <a:cubicBezTo>
                  <a:pt x="44" y="3"/>
                  <a:pt x="44" y="3"/>
                  <a:pt x="44" y="3"/>
                </a:cubicBezTo>
                <a:lnTo>
                  <a:pt x="43"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36" name="Freeform 549"/>
          <p:cNvSpPr>
            <a:spLocks noEditPoints="1"/>
          </p:cNvSpPr>
          <p:nvPr/>
        </p:nvSpPr>
        <p:spPr bwMode="auto">
          <a:xfrm>
            <a:off x="7537860" y="4700354"/>
            <a:ext cx="222979" cy="95562"/>
          </a:xfrm>
          <a:custGeom>
            <a:avLst/>
            <a:gdLst>
              <a:gd name="T0" fmla="*/ 43 w 47"/>
              <a:gd name="T1" fmla="*/ 0 h 20"/>
              <a:gd name="T2" fmla="*/ 4 w 47"/>
              <a:gd name="T3" fmla="*/ 0 h 20"/>
              <a:gd name="T4" fmla="*/ 0 w 47"/>
              <a:gd name="T5" fmla="*/ 1 h 20"/>
              <a:gd name="T6" fmla="*/ 0 w 47"/>
              <a:gd name="T7" fmla="*/ 1 h 20"/>
              <a:gd name="T8" fmla="*/ 0 w 47"/>
              <a:gd name="T9" fmla="*/ 20 h 20"/>
              <a:gd name="T10" fmla="*/ 1 w 47"/>
              <a:gd name="T11" fmla="*/ 20 h 20"/>
              <a:gd name="T12" fmla="*/ 4 w 47"/>
              <a:gd name="T13" fmla="*/ 20 h 20"/>
              <a:gd name="T14" fmla="*/ 43 w 47"/>
              <a:gd name="T15" fmla="*/ 20 h 20"/>
              <a:gd name="T16" fmla="*/ 47 w 47"/>
              <a:gd name="T17" fmla="*/ 20 h 20"/>
              <a:gd name="T18" fmla="*/ 47 w 47"/>
              <a:gd name="T19" fmla="*/ 20 h 20"/>
              <a:gd name="T20" fmla="*/ 47 w 47"/>
              <a:gd name="T21" fmla="*/ 1 h 20"/>
              <a:gd name="T22" fmla="*/ 47 w 47"/>
              <a:gd name="T23" fmla="*/ 1 h 20"/>
              <a:gd name="T24" fmla="*/ 43 w 47"/>
              <a:gd name="T25" fmla="*/ 0 h 20"/>
              <a:gd name="T26" fmla="*/ 8 w 47"/>
              <a:gd name="T27" fmla="*/ 14 h 20"/>
              <a:gd name="T28" fmla="*/ 8 w 47"/>
              <a:gd name="T29" fmla="*/ 14 h 20"/>
              <a:gd name="T30" fmla="*/ 7 w 47"/>
              <a:gd name="T31" fmla="*/ 15 h 20"/>
              <a:gd name="T32" fmla="*/ 6 w 47"/>
              <a:gd name="T33" fmla="*/ 16 h 20"/>
              <a:gd name="T34" fmla="*/ 3 w 47"/>
              <a:gd name="T35" fmla="*/ 16 h 20"/>
              <a:gd name="T36" fmla="*/ 1 w 47"/>
              <a:gd name="T37" fmla="*/ 15 h 20"/>
              <a:gd name="T38" fmla="*/ 1 w 47"/>
              <a:gd name="T39" fmla="*/ 14 h 20"/>
              <a:gd name="T40" fmla="*/ 1 w 47"/>
              <a:gd name="T41" fmla="*/ 3 h 20"/>
              <a:gd name="T42" fmla="*/ 1 w 47"/>
              <a:gd name="T43" fmla="*/ 2 h 20"/>
              <a:gd name="T44" fmla="*/ 3 w 47"/>
              <a:gd name="T45" fmla="*/ 1 h 20"/>
              <a:gd name="T46" fmla="*/ 6 w 47"/>
              <a:gd name="T47" fmla="*/ 1 h 20"/>
              <a:gd name="T48" fmla="*/ 7 w 47"/>
              <a:gd name="T49" fmla="*/ 2 h 20"/>
              <a:gd name="T50" fmla="*/ 8 w 47"/>
              <a:gd name="T51" fmla="*/ 3 h 20"/>
              <a:gd name="T52" fmla="*/ 8 w 47"/>
              <a:gd name="T5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20">
                <a:moveTo>
                  <a:pt x="43" y="0"/>
                </a:moveTo>
                <a:cubicBezTo>
                  <a:pt x="4" y="0"/>
                  <a:pt x="4" y="0"/>
                  <a:pt x="4" y="0"/>
                </a:cubicBezTo>
                <a:cubicBezTo>
                  <a:pt x="2" y="0"/>
                  <a:pt x="1" y="0"/>
                  <a:pt x="0" y="1"/>
                </a:cubicBezTo>
                <a:cubicBezTo>
                  <a:pt x="0" y="1"/>
                  <a:pt x="0" y="1"/>
                  <a:pt x="0" y="1"/>
                </a:cubicBezTo>
                <a:cubicBezTo>
                  <a:pt x="0" y="20"/>
                  <a:pt x="0" y="20"/>
                  <a:pt x="0" y="20"/>
                </a:cubicBezTo>
                <a:cubicBezTo>
                  <a:pt x="1" y="20"/>
                  <a:pt x="1" y="20"/>
                  <a:pt x="1" y="20"/>
                </a:cubicBezTo>
                <a:cubicBezTo>
                  <a:pt x="2" y="20"/>
                  <a:pt x="3" y="20"/>
                  <a:pt x="4" y="20"/>
                </a:cubicBezTo>
                <a:cubicBezTo>
                  <a:pt x="43" y="20"/>
                  <a:pt x="43" y="20"/>
                  <a:pt x="43" y="20"/>
                </a:cubicBezTo>
                <a:cubicBezTo>
                  <a:pt x="45" y="20"/>
                  <a:pt x="46" y="20"/>
                  <a:pt x="47" y="20"/>
                </a:cubicBezTo>
                <a:cubicBezTo>
                  <a:pt x="47" y="20"/>
                  <a:pt x="47" y="20"/>
                  <a:pt x="47" y="20"/>
                </a:cubicBezTo>
                <a:cubicBezTo>
                  <a:pt x="47" y="1"/>
                  <a:pt x="47" y="1"/>
                  <a:pt x="47" y="1"/>
                </a:cubicBezTo>
                <a:cubicBezTo>
                  <a:pt x="47" y="1"/>
                  <a:pt x="47" y="1"/>
                  <a:pt x="47" y="1"/>
                </a:cubicBezTo>
                <a:cubicBezTo>
                  <a:pt x="46" y="0"/>
                  <a:pt x="44" y="0"/>
                  <a:pt x="43" y="0"/>
                </a:cubicBezTo>
                <a:close/>
                <a:moveTo>
                  <a:pt x="8" y="14"/>
                </a:moveTo>
                <a:cubicBezTo>
                  <a:pt x="8" y="14"/>
                  <a:pt x="8" y="14"/>
                  <a:pt x="8" y="14"/>
                </a:cubicBezTo>
                <a:cubicBezTo>
                  <a:pt x="8" y="15"/>
                  <a:pt x="8" y="15"/>
                  <a:pt x="7" y="15"/>
                </a:cubicBezTo>
                <a:cubicBezTo>
                  <a:pt x="7" y="16"/>
                  <a:pt x="7" y="16"/>
                  <a:pt x="6" y="16"/>
                </a:cubicBezTo>
                <a:cubicBezTo>
                  <a:pt x="3" y="16"/>
                  <a:pt x="3" y="16"/>
                  <a:pt x="3" y="16"/>
                </a:cubicBezTo>
                <a:cubicBezTo>
                  <a:pt x="2" y="16"/>
                  <a:pt x="2" y="16"/>
                  <a:pt x="1" y="15"/>
                </a:cubicBezTo>
                <a:cubicBezTo>
                  <a:pt x="1" y="15"/>
                  <a:pt x="1" y="15"/>
                  <a:pt x="1" y="14"/>
                </a:cubicBezTo>
                <a:cubicBezTo>
                  <a:pt x="1" y="3"/>
                  <a:pt x="1" y="3"/>
                  <a:pt x="1" y="3"/>
                </a:cubicBezTo>
                <a:cubicBezTo>
                  <a:pt x="1" y="3"/>
                  <a:pt x="1" y="2"/>
                  <a:pt x="1" y="2"/>
                </a:cubicBezTo>
                <a:cubicBezTo>
                  <a:pt x="2" y="2"/>
                  <a:pt x="2" y="1"/>
                  <a:pt x="3" y="1"/>
                </a:cubicBezTo>
                <a:cubicBezTo>
                  <a:pt x="6" y="1"/>
                  <a:pt x="6" y="1"/>
                  <a:pt x="6" y="1"/>
                </a:cubicBezTo>
                <a:cubicBezTo>
                  <a:pt x="7" y="1"/>
                  <a:pt x="7" y="2"/>
                  <a:pt x="7" y="2"/>
                </a:cubicBezTo>
                <a:cubicBezTo>
                  <a:pt x="8" y="2"/>
                  <a:pt x="8" y="3"/>
                  <a:pt x="8" y="3"/>
                </a:cubicBezTo>
                <a:lnTo>
                  <a:pt x="8" y="1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37" name="Rectangle 550"/>
          <p:cNvSpPr>
            <a:spLocks noChangeArrowheads="1"/>
          </p:cNvSpPr>
          <p:nvPr/>
        </p:nvSpPr>
        <p:spPr bwMode="auto">
          <a:xfrm>
            <a:off x="7556598" y="4719091"/>
            <a:ext cx="3748" cy="4871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38" name="Freeform 551"/>
          <p:cNvSpPr>
            <a:spLocks noEditPoints="1"/>
          </p:cNvSpPr>
          <p:nvPr/>
        </p:nvSpPr>
        <p:spPr bwMode="auto">
          <a:xfrm>
            <a:off x="11135500" y="4719091"/>
            <a:ext cx="324163" cy="241716"/>
          </a:xfrm>
          <a:custGeom>
            <a:avLst/>
            <a:gdLst>
              <a:gd name="T0" fmla="*/ 50 w 68"/>
              <a:gd name="T1" fmla="*/ 33 h 51"/>
              <a:gd name="T2" fmla="*/ 60 w 68"/>
              <a:gd name="T3" fmla="*/ 23 h 51"/>
              <a:gd name="T4" fmla="*/ 63 w 68"/>
              <a:gd name="T5" fmla="*/ 23 h 51"/>
              <a:gd name="T6" fmla="*/ 63 w 68"/>
              <a:gd name="T7" fmla="*/ 15 h 51"/>
              <a:gd name="T8" fmla="*/ 56 w 68"/>
              <a:gd name="T9" fmla="*/ 8 h 51"/>
              <a:gd name="T10" fmla="*/ 30 w 68"/>
              <a:gd name="T11" fmla="*/ 8 h 51"/>
              <a:gd name="T12" fmla="*/ 23 w 68"/>
              <a:gd name="T13" fmla="*/ 0 h 51"/>
              <a:gd name="T14" fmla="*/ 8 w 68"/>
              <a:gd name="T15" fmla="*/ 0 h 51"/>
              <a:gd name="T16" fmla="*/ 1 w 68"/>
              <a:gd name="T17" fmla="*/ 4 h 51"/>
              <a:gd name="T18" fmla="*/ 0 w 68"/>
              <a:gd name="T19" fmla="*/ 8 h 51"/>
              <a:gd name="T20" fmla="*/ 0 w 68"/>
              <a:gd name="T21" fmla="*/ 8 h 51"/>
              <a:gd name="T22" fmla="*/ 0 w 68"/>
              <a:gd name="T23" fmla="*/ 9 h 51"/>
              <a:gd name="T24" fmla="*/ 0 w 68"/>
              <a:gd name="T25" fmla="*/ 10 h 51"/>
              <a:gd name="T26" fmla="*/ 0 w 68"/>
              <a:gd name="T27" fmla="*/ 21 h 51"/>
              <a:gd name="T28" fmla="*/ 0 w 68"/>
              <a:gd name="T29" fmla="*/ 44 h 51"/>
              <a:gd name="T30" fmla="*/ 7 w 68"/>
              <a:gd name="T31" fmla="*/ 51 h 51"/>
              <a:gd name="T32" fmla="*/ 56 w 68"/>
              <a:gd name="T33" fmla="*/ 51 h 51"/>
              <a:gd name="T34" fmla="*/ 63 w 68"/>
              <a:gd name="T35" fmla="*/ 44 h 51"/>
              <a:gd name="T36" fmla="*/ 63 w 68"/>
              <a:gd name="T37" fmla="*/ 42 h 51"/>
              <a:gd name="T38" fmla="*/ 60 w 68"/>
              <a:gd name="T39" fmla="*/ 43 h 51"/>
              <a:gd name="T40" fmla="*/ 50 w 68"/>
              <a:gd name="T41" fmla="*/ 33 h 51"/>
              <a:gd name="T42" fmla="*/ 63 w 68"/>
              <a:gd name="T43" fmla="*/ 25 h 51"/>
              <a:gd name="T44" fmla="*/ 60 w 68"/>
              <a:gd name="T45" fmla="*/ 24 h 51"/>
              <a:gd name="T46" fmla="*/ 51 w 68"/>
              <a:gd name="T47" fmla="*/ 33 h 51"/>
              <a:gd name="T48" fmla="*/ 60 w 68"/>
              <a:gd name="T49" fmla="*/ 41 h 51"/>
              <a:gd name="T50" fmla="*/ 63 w 68"/>
              <a:gd name="T51" fmla="*/ 40 h 51"/>
              <a:gd name="T52" fmla="*/ 68 w 68"/>
              <a:gd name="T53" fmla="*/ 33 h 51"/>
              <a:gd name="T54" fmla="*/ 63 w 68"/>
              <a:gd name="T55" fmla="*/ 25 h 51"/>
              <a:gd name="T56" fmla="*/ 63 w 68"/>
              <a:gd name="T57" fmla="*/ 34 h 51"/>
              <a:gd name="T58" fmla="*/ 60 w 68"/>
              <a:gd name="T59" fmla="*/ 39 h 51"/>
              <a:gd name="T60" fmla="*/ 59 w 68"/>
              <a:gd name="T61" fmla="*/ 39 h 51"/>
              <a:gd name="T62" fmla="*/ 59 w 68"/>
              <a:gd name="T63" fmla="*/ 39 h 51"/>
              <a:gd name="T64" fmla="*/ 58 w 68"/>
              <a:gd name="T65" fmla="*/ 39 h 51"/>
              <a:gd name="T66" fmla="*/ 54 w 68"/>
              <a:gd name="T67" fmla="*/ 33 h 51"/>
              <a:gd name="T68" fmla="*/ 54 w 68"/>
              <a:gd name="T69" fmla="*/ 33 h 51"/>
              <a:gd name="T70" fmla="*/ 56 w 68"/>
              <a:gd name="T71" fmla="*/ 33 h 51"/>
              <a:gd name="T72" fmla="*/ 59 w 68"/>
              <a:gd name="T73" fmla="*/ 36 h 51"/>
              <a:gd name="T74" fmla="*/ 63 w 68"/>
              <a:gd name="T75" fmla="*/ 31 h 51"/>
              <a:gd name="T76" fmla="*/ 65 w 68"/>
              <a:gd name="T77" fmla="*/ 28 h 51"/>
              <a:gd name="T78" fmla="*/ 66 w 68"/>
              <a:gd name="T79" fmla="*/ 27 h 51"/>
              <a:gd name="T80" fmla="*/ 66 w 68"/>
              <a:gd name="T81" fmla="*/ 29 h 51"/>
              <a:gd name="T82" fmla="*/ 63 w 68"/>
              <a:gd name="T83" fmla="*/ 3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8" h="51">
                <a:moveTo>
                  <a:pt x="50" y="33"/>
                </a:moveTo>
                <a:cubicBezTo>
                  <a:pt x="50" y="27"/>
                  <a:pt x="54" y="23"/>
                  <a:pt x="60" y="23"/>
                </a:cubicBezTo>
                <a:cubicBezTo>
                  <a:pt x="61" y="23"/>
                  <a:pt x="62" y="23"/>
                  <a:pt x="63" y="23"/>
                </a:cubicBezTo>
                <a:cubicBezTo>
                  <a:pt x="63" y="15"/>
                  <a:pt x="63" y="15"/>
                  <a:pt x="63" y="15"/>
                </a:cubicBezTo>
                <a:cubicBezTo>
                  <a:pt x="63" y="11"/>
                  <a:pt x="60" y="8"/>
                  <a:pt x="56" y="8"/>
                </a:cubicBezTo>
                <a:cubicBezTo>
                  <a:pt x="30" y="8"/>
                  <a:pt x="30" y="8"/>
                  <a:pt x="30" y="8"/>
                </a:cubicBezTo>
                <a:cubicBezTo>
                  <a:pt x="29" y="3"/>
                  <a:pt x="26" y="0"/>
                  <a:pt x="23" y="0"/>
                </a:cubicBezTo>
                <a:cubicBezTo>
                  <a:pt x="8" y="0"/>
                  <a:pt x="8" y="0"/>
                  <a:pt x="8" y="0"/>
                </a:cubicBezTo>
                <a:cubicBezTo>
                  <a:pt x="4" y="0"/>
                  <a:pt x="2" y="2"/>
                  <a:pt x="1" y="4"/>
                </a:cubicBezTo>
                <a:cubicBezTo>
                  <a:pt x="0" y="5"/>
                  <a:pt x="0" y="7"/>
                  <a:pt x="0" y="8"/>
                </a:cubicBezTo>
                <a:cubicBezTo>
                  <a:pt x="0" y="8"/>
                  <a:pt x="0" y="8"/>
                  <a:pt x="0" y="8"/>
                </a:cubicBezTo>
                <a:cubicBezTo>
                  <a:pt x="0" y="9"/>
                  <a:pt x="0" y="9"/>
                  <a:pt x="0" y="9"/>
                </a:cubicBezTo>
                <a:cubicBezTo>
                  <a:pt x="0" y="10"/>
                  <a:pt x="0" y="10"/>
                  <a:pt x="0" y="10"/>
                </a:cubicBezTo>
                <a:cubicBezTo>
                  <a:pt x="0" y="21"/>
                  <a:pt x="0" y="21"/>
                  <a:pt x="0" y="21"/>
                </a:cubicBezTo>
                <a:cubicBezTo>
                  <a:pt x="0" y="44"/>
                  <a:pt x="0" y="44"/>
                  <a:pt x="0" y="44"/>
                </a:cubicBezTo>
                <a:cubicBezTo>
                  <a:pt x="0" y="48"/>
                  <a:pt x="3" y="51"/>
                  <a:pt x="7" y="51"/>
                </a:cubicBezTo>
                <a:cubicBezTo>
                  <a:pt x="56" y="51"/>
                  <a:pt x="56" y="51"/>
                  <a:pt x="56" y="51"/>
                </a:cubicBezTo>
                <a:cubicBezTo>
                  <a:pt x="60" y="51"/>
                  <a:pt x="63" y="48"/>
                  <a:pt x="63" y="44"/>
                </a:cubicBezTo>
                <a:cubicBezTo>
                  <a:pt x="63" y="42"/>
                  <a:pt x="63" y="42"/>
                  <a:pt x="63" y="42"/>
                </a:cubicBezTo>
                <a:cubicBezTo>
                  <a:pt x="62" y="42"/>
                  <a:pt x="61" y="43"/>
                  <a:pt x="60" y="43"/>
                </a:cubicBezTo>
                <a:cubicBezTo>
                  <a:pt x="54" y="43"/>
                  <a:pt x="50" y="38"/>
                  <a:pt x="50" y="33"/>
                </a:cubicBezTo>
                <a:close/>
                <a:moveTo>
                  <a:pt x="63" y="25"/>
                </a:moveTo>
                <a:cubicBezTo>
                  <a:pt x="62" y="25"/>
                  <a:pt x="61" y="24"/>
                  <a:pt x="60" y="24"/>
                </a:cubicBezTo>
                <a:cubicBezTo>
                  <a:pt x="55" y="24"/>
                  <a:pt x="51" y="28"/>
                  <a:pt x="51" y="33"/>
                </a:cubicBezTo>
                <a:cubicBezTo>
                  <a:pt x="51" y="37"/>
                  <a:pt x="55" y="41"/>
                  <a:pt x="60" y="41"/>
                </a:cubicBezTo>
                <a:cubicBezTo>
                  <a:pt x="61" y="41"/>
                  <a:pt x="62" y="41"/>
                  <a:pt x="63" y="40"/>
                </a:cubicBezTo>
                <a:cubicBezTo>
                  <a:pt x="66" y="39"/>
                  <a:pt x="68" y="36"/>
                  <a:pt x="68" y="33"/>
                </a:cubicBezTo>
                <a:cubicBezTo>
                  <a:pt x="68" y="29"/>
                  <a:pt x="66" y="26"/>
                  <a:pt x="63" y="25"/>
                </a:cubicBezTo>
                <a:close/>
                <a:moveTo>
                  <a:pt x="63" y="34"/>
                </a:moveTo>
                <a:cubicBezTo>
                  <a:pt x="60" y="39"/>
                  <a:pt x="60" y="39"/>
                  <a:pt x="60" y="39"/>
                </a:cubicBezTo>
                <a:cubicBezTo>
                  <a:pt x="59" y="39"/>
                  <a:pt x="59" y="39"/>
                  <a:pt x="59" y="39"/>
                </a:cubicBezTo>
                <a:cubicBezTo>
                  <a:pt x="59" y="39"/>
                  <a:pt x="59" y="39"/>
                  <a:pt x="59" y="39"/>
                </a:cubicBezTo>
                <a:cubicBezTo>
                  <a:pt x="58" y="39"/>
                  <a:pt x="58" y="39"/>
                  <a:pt x="58" y="39"/>
                </a:cubicBezTo>
                <a:cubicBezTo>
                  <a:pt x="54" y="33"/>
                  <a:pt x="54" y="33"/>
                  <a:pt x="54" y="33"/>
                </a:cubicBezTo>
                <a:cubicBezTo>
                  <a:pt x="54" y="33"/>
                  <a:pt x="54" y="33"/>
                  <a:pt x="54" y="33"/>
                </a:cubicBezTo>
                <a:cubicBezTo>
                  <a:pt x="56" y="33"/>
                  <a:pt x="56" y="33"/>
                  <a:pt x="56" y="33"/>
                </a:cubicBezTo>
                <a:cubicBezTo>
                  <a:pt x="59" y="36"/>
                  <a:pt x="59" y="36"/>
                  <a:pt x="59" y="36"/>
                </a:cubicBezTo>
                <a:cubicBezTo>
                  <a:pt x="63" y="31"/>
                  <a:pt x="63" y="31"/>
                  <a:pt x="63" y="31"/>
                </a:cubicBezTo>
                <a:cubicBezTo>
                  <a:pt x="65" y="28"/>
                  <a:pt x="65" y="28"/>
                  <a:pt x="65" y="28"/>
                </a:cubicBezTo>
                <a:cubicBezTo>
                  <a:pt x="65" y="27"/>
                  <a:pt x="65" y="27"/>
                  <a:pt x="66" y="27"/>
                </a:cubicBezTo>
                <a:cubicBezTo>
                  <a:pt x="66" y="28"/>
                  <a:pt x="67" y="28"/>
                  <a:pt x="66" y="29"/>
                </a:cubicBezTo>
                <a:lnTo>
                  <a:pt x="63" y="3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39" name="Freeform 552"/>
          <p:cNvSpPr>
            <a:spLocks noEditPoints="1"/>
          </p:cNvSpPr>
          <p:nvPr/>
        </p:nvSpPr>
        <p:spPr bwMode="auto">
          <a:xfrm>
            <a:off x="7005709" y="4709722"/>
            <a:ext cx="297930" cy="262328"/>
          </a:xfrm>
          <a:custGeom>
            <a:avLst/>
            <a:gdLst>
              <a:gd name="T0" fmla="*/ 63 w 63"/>
              <a:gd name="T1" fmla="*/ 0 h 55"/>
              <a:gd name="T2" fmla="*/ 61 w 63"/>
              <a:gd name="T3" fmla="*/ 0 h 55"/>
              <a:gd name="T4" fmla="*/ 2 w 63"/>
              <a:gd name="T5" fmla="*/ 0 h 55"/>
              <a:gd name="T6" fmla="*/ 1 w 63"/>
              <a:gd name="T7" fmla="*/ 0 h 55"/>
              <a:gd name="T8" fmla="*/ 0 w 63"/>
              <a:gd name="T9" fmla="*/ 2 h 55"/>
              <a:gd name="T10" fmla="*/ 0 w 63"/>
              <a:gd name="T11" fmla="*/ 53 h 55"/>
              <a:gd name="T12" fmla="*/ 1 w 63"/>
              <a:gd name="T13" fmla="*/ 55 h 55"/>
              <a:gd name="T14" fmla="*/ 2 w 63"/>
              <a:gd name="T15" fmla="*/ 55 h 55"/>
              <a:gd name="T16" fmla="*/ 61 w 63"/>
              <a:gd name="T17" fmla="*/ 55 h 55"/>
              <a:gd name="T18" fmla="*/ 63 w 63"/>
              <a:gd name="T19" fmla="*/ 55 h 55"/>
              <a:gd name="T20" fmla="*/ 63 w 63"/>
              <a:gd name="T21" fmla="*/ 53 h 55"/>
              <a:gd name="T22" fmla="*/ 63 w 63"/>
              <a:gd name="T23" fmla="*/ 2 h 55"/>
              <a:gd name="T24" fmla="*/ 63 w 63"/>
              <a:gd name="T25" fmla="*/ 0 h 55"/>
              <a:gd name="T26" fmla="*/ 18 w 63"/>
              <a:gd name="T27" fmla="*/ 18 h 55"/>
              <a:gd name="T28" fmla="*/ 5 w 63"/>
              <a:gd name="T29" fmla="*/ 18 h 55"/>
              <a:gd name="T30" fmla="*/ 5 w 63"/>
              <a:gd name="T31" fmla="*/ 4 h 55"/>
              <a:gd name="T32" fmla="*/ 18 w 63"/>
              <a:gd name="T33" fmla="*/ 4 h 55"/>
              <a:gd name="T34" fmla="*/ 18 w 63"/>
              <a:gd name="T35" fmla="*/ 18 h 55"/>
              <a:gd name="T36" fmla="*/ 5 w 63"/>
              <a:gd name="T37" fmla="*/ 51 h 55"/>
              <a:gd name="T38" fmla="*/ 5 w 63"/>
              <a:gd name="T39" fmla="*/ 21 h 55"/>
              <a:gd name="T40" fmla="*/ 18 w 63"/>
              <a:gd name="T41" fmla="*/ 21 h 55"/>
              <a:gd name="T42" fmla="*/ 18 w 63"/>
              <a:gd name="T43" fmla="*/ 51 h 55"/>
              <a:gd name="T44" fmla="*/ 5 w 63"/>
              <a:gd name="T45" fmla="*/ 51 h 55"/>
              <a:gd name="T46" fmla="*/ 22 w 63"/>
              <a:gd name="T47" fmla="*/ 21 h 55"/>
              <a:gd name="T48" fmla="*/ 41 w 63"/>
              <a:gd name="T49" fmla="*/ 21 h 55"/>
              <a:gd name="T50" fmla="*/ 41 w 63"/>
              <a:gd name="T51" fmla="*/ 51 h 55"/>
              <a:gd name="T52" fmla="*/ 22 w 63"/>
              <a:gd name="T53" fmla="*/ 51 h 55"/>
              <a:gd name="T54" fmla="*/ 22 w 63"/>
              <a:gd name="T55" fmla="*/ 21 h 55"/>
              <a:gd name="T56" fmla="*/ 22 w 63"/>
              <a:gd name="T57" fmla="*/ 18 h 55"/>
              <a:gd name="T58" fmla="*/ 22 w 63"/>
              <a:gd name="T59" fmla="*/ 4 h 55"/>
              <a:gd name="T60" fmla="*/ 41 w 63"/>
              <a:gd name="T61" fmla="*/ 4 h 55"/>
              <a:gd name="T62" fmla="*/ 41 w 63"/>
              <a:gd name="T63" fmla="*/ 18 h 55"/>
              <a:gd name="T64" fmla="*/ 22 w 63"/>
              <a:gd name="T65" fmla="*/ 18 h 55"/>
              <a:gd name="T66" fmla="*/ 46 w 63"/>
              <a:gd name="T67" fmla="*/ 4 h 55"/>
              <a:gd name="T68" fmla="*/ 59 w 63"/>
              <a:gd name="T69" fmla="*/ 4 h 55"/>
              <a:gd name="T70" fmla="*/ 59 w 63"/>
              <a:gd name="T71" fmla="*/ 18 h 55"/>
              <a:gd name="T72" fmla="*/ 46 w 63"/>
              <a:gd name="T73" fmla="*/ 18 h 55"/>
              <a:gd name="T74" fmla="*/ 46 w 63"/>
              <a:gd name="T75" fmla="*/ 4 h 55"/>
              <a:gd name="T76" fmla="*/ 46 w 63"/>
              <a:gd name="T77" fmla="*/ 51 h 55"/>
              <a:gd name="T78" fmla="*/ 46 w 63"/>
              <a:gd name="T79" fmla="*/ 21 h 55"/>
              <a:gd name="T80" fmla="*/ 59 w 63"/>
              <a:gd name="T81" fmla="*/ 21 h 55"/>
              <a:gd name="T82" fmla="*/ 59 w 63"/>
              <a:gd name="T83" fmla="*/ 51 h 55"/>
              <a:gd name="T84" fmla="*/ 46 w 63"/>
              <a:gd name="T85"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 h="55">
                <a:moveTo>
                  <a:pt x="63" y="0"/>
                </a:moveTo>
                <a:cubicBezTo>
                  <a:pt x="62" y="0"/>
                  <a:pt x="62" y="0"/>
                  <a:pt x="61" y="0"/>
                </a:cubicBezTo>
                <a:cubicBezTo>
                  <a:pt x="2" y="0"/>
                  <a:pt x="2" y="0"/>
                  <a:pt x="2" y="0"/>
                </a:cubicBezTo>
                <a:cubicBezTo>
                  <a:pt x="2" y="0"/>
                  <a:pt x="1" y="0"/>
                  <a:pt x="1" y="0"/>
                </a:cubicBezTo>
                <a:cubicBezTo>
                  <a:pt x="0" y="1"/>
                  <a:pt x="0" y="1"/>
                  <a:pt x="0" y="2"/>
                </a:cubicBezTo>
                <a:cubicBezTo>
                  <a:pt x="0" y="53"/>
                  <a:pt x="0" y="53"/>
                  <a:pt x="0" y="53"/>
                </a:cubicBezTo>
                <a:cubicBezTo>
                  <a:pt x="0" y="54"/>
                  <a:pt x="0" y="54"/>
                  <a:pt x="1" y="55"/>
                </a:cubicBezTo>
                <a:cubicBezTo>
                  <a:pt x="1" y="55"/>
                  <a:pt x="2" y="55"/>
                  <a:pt x="2" y="55"/>
                </a:cubicBezTo>
                <a:cubicBezTo>
                  <a:pt x="61" y="55"/>
                  <a:pt x="61" y="55"/>
                  <a:pt x="61" y="55"/>
                </a:cubicBezTo>
                <a:cubicBezTo>
                  <a:pt x="62" y="55"/>
                  <a:pt x="62" y="55"/>
                  <a:pt x="63" y="55"/>
                </a:cubicBezTo>
                <a:cubicBezTo>
                  <a:pt x="63" y="54"/>
                  <a:pt x="63" y="54"/>
                  <a:pt x="63" y="53"/>
                </a:cubicBezTo>
                <a:cubicBezTo>
                  <a:pt x="63" y="2"/>
                  <a:pt x="63" y="2"/>
                  <a:pt x="63" y="2"/>
                </a:cubicBezTo>
                <a:cubicBezTo>
                  <a:pt x="63" y="1"/>
                  <a:pt x="63" y="1"/>
                  <a:pt x="63" y="0"/>
                </a:cubicBezTo>
                <a:close/>
                <a:moveTo>
                  <a:pt x="18" y="18"/>
                </a:moveTo>
                <a:cubicBezTo>
                  <a:pt x="5" y="18"/>
                  <a:pt x="5" y="18"/>
                  <a:pt x="5" y="18"/>
                </a:cubicBezTo>
                <a:cubicBezTo>
                  <a:pt x="5" y="4"/>
                  <a:pt x="5" y="4"/>
                  <a:pt x="5" y="4"/>
                </a:cubicBezTo>
                <a:cubicBezTo>
                  <a:pt x="18" y="4"/>
                  <a:pt x="18" y="4"/>
                  <a:pt x="18" y="4"/>
                </a:cubicBezTo>
                <a:lnTo>
                  <a:pt x="18" y="18"/>
                </a:lnTo>
                <a:close/>
                <a:moveTo>
                  <a:pt x="5" y="51"/>
                </a:moveTo>
                <a:cubicBezTo>
                  <a:pt x="5" y="21"/>
                  <a:pt x="5" y="21"/>
                  <a:pt x="5" y="21"/>
                </a:cubicBezTo>
                <a:cubicBezTo>
                  <a:pt x="18" y="21"/>
                  <a:pt x="18" y="21"/>
                  <a:pt x="18" y="21"/>
                </a:cubicBezTo>
                <a:cubicBezTo>
                  <a:pt x="18" y="51"/>
                  <a:pt x="18" y="51"/>
                  <a:pt x="18" y="51"/>
                </a:cubicBezTo>
                <a:lnTo>
                  <a:pt x="5" y="51"/>
                </a:lnTo>
                <a:close/>
                <a:moveTo>
                  <a:pt x="22" y="21"/>
                </a:moveTo>
                <a:cubicBezTo>
                  <a:pt x="41" y="21"/>
                  <a:pt x="41" y="21"/>
                  <a:pt x="41" y="21"/>
                </a:cubicBezTo>
                <a:cubicBezTo>
                  <a:pt x="41" y="51"/>
                  <a:pt x="41" y="51"/>
                  <a:pt x="41" y="51"/>
                </a:cubicBezTo>
                <a:cubicBezTo>
                  <a:pt x="22" y="51"/>
                  <a:pt x="22" y="51"/>
                  <a:pt x="22" y="51"/>
                </a:cubicBezTo>
                <a:lnTo>
                  <a:pt x="22" y="21"/>
                </a:lnTo>
                <a:close/>
                <a:moveTo>
                  <a:pt x="22" y="18"/>
                </a:moveTo>
                <a:cubicBezTo>
                  <a:pt x="22" y="4"/>
                  <a:pt x="22" y="4"/>
                  <a:pt x="22" y="4"/>
                </a:cubicBezTo>
                <a:cubicBezTo>
                  <a:pt x="41" y="4"/>
                  <a:pt x="41" y="4"/>
                  <a:pt x="41" y="4"/>
                </a:cubicBezTo>
                <a:cubicBezTo>
                  <a:pt x="41" y="18"/>
                  <a:pt x="41" y="18"/>
                  <a:pt x="41" y="18"/>
                </a:cubicBezTo>
                <a:lnTo>
                  <a:pt x="22" y="18"/>
                </a:lnTo>
                <a:close/>
                <a:moveTo>
                  <a:pt x="46" y="4"/>
                </a:moveTo>
                <a:cubicBezTo>
                  <a:pt x="59" y="4"/>
                  <a:pt x="59" y="4"/>
                  <a:pt x="59" y="4"/>
                </a:cubicBezTo>
                <a:cubicBezTo>
                  <a:pt x="59" y="18"/>
                  <a:pt x="59" y="18"/>
                  <a:pt x="59" y="18"/>
                </a:cubicBezTo>
                <a:cubicBezTo>
                  <a:pt x="46" y="18"/>
                  <a:pt x="46" y="18"/>
                  <a:pt x="46" y="18"/>
                </a:cubicBezTo>
                <a:lnTo>
                  <a:pt x="46" y="4"/>
                </a:lnTo>
                <a:close/>
                <a:moveTo>
                  <a:pt x="46" y="51"/>
                </a:moveTo>
                <a:cubicBezTo>
                  <a:pt x="46" y="21"/>
                  <a:pt x="46" y="21"/>
                  <a:pt x="46" y="21"/>
                </a:cubicBezTo>
                <a:cubicBezTo>
                  <a:pt x="59" y="21"/>
                  <a:pt x="59" y="21"/>
                  <a:pt x="59" y="21"/>
                </a:cubicBezTo>
                <a:cubicBezTo>
                  <a:pt x="59" y="51"/>
                  <a:pt x="59" y="51"/>
                  <a:pt x="59" y="51"/>
                </a:cubicBezTo>
                <a:lnTo>
                  <a:pt x="46" y="5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40" name="Freeform 553"/>
          <p:cNvSpPr>
            <a:spLocks noEditPoints="1"/>
          </p:cNvSpPr>
          <p:nvPr/>
        </p:nvSpPr>
        <p:spPr bwMode="auto">
          <a:xfrm>
            <a:off x="6406103" y="4700354"/>
            <a:ext cx="385997" cy="281066"/>
          </a:xfrm>
          <a:custGeom>
            <a:avLst/>
            <a:gdLst>
              <a:gd name="T0" fmla="*/ 81 w 81"/>
              <a:gd name="T1" fmla="*/ 1 h 59"/>
              <a:gd name="T2" fmla="*/ 79 w 81"/>
              <a:gd name="T3" fmla="*/ 0 h 59"/>
              <a:gd name="T4" fmla="*/ 42 w 81"/>
              <a:gd name="T5" fmla="*/ 0 h 59"/>
              <a:gd name="T6" fmla="*/ 41 w 81"/>
              <a:gd name="T7" fmla="*/ 0 h 59"/>
              <a:gd name="T8" fmla="*/ 40 w 81"/>
              <a:gd name="T9" fmla="*/ 0 h 59"/>
              <a:gd name="T10" fmla="*/ 3 w 81"/>
              <a:gd name="T11" fmla="*/ 0 h 59"/>
              <a:gd name="T12" fmla="*/ 1 w 81"/>
              <a:gd name="T13" fmla="*/ 1 h 59"/>
              <a:gd name="T14" fmla="*/ 0 w 81"/>
              <a:gd name="T15" fmla="*/ 3 h 59"/>
              <a:gd name="T16" fmla="*/ 0 w 81"/>
              <a:gd name="T17" fmla="*/ 56 h 59"/>
              <a:gd name="T18" fmla="*/ 1 w 81"/>
              <a:gd name="T19" fmla="*/ 58 h 59"/>
              <a:gd name="T20" fmla="*/ 3 w 81"/>
              <a:gd name="T21" fmla="*/ 59 h 59"/>
              <a:gd name="T22" fmla="*/ 40 w 81"/>
              <a:gd name="T23" fmla="*/ 59 h 59"/>
              <a:gd name="T24" fmla="*/ 41 w 81"/>
              <a:gd name="T25" fmla="*/ 59 h 59"/>
              <a:gd name="T26" fmla="*/ 42 w 81"/>
              <a:gd name="T27" fmla="*/ 59 h 59"/>
              <a:gd name="T28" fmla="*/ 79 w 81"/>
              <a:gd name="T29" fmla="*/ 59 h 59"/>
              <a:gd name="T30" fmla="*/ 81 w 81"/>
              <a:gd name="T31" fmla="*/ 58 h 59"/>
              <a:gd name="T32" fmla="*/ 81 w 81"/>
              <a:gd name="T33" fmla="*/ 56 h 59"/>
              <a:gd name="T34" fmla="*/ 81 w 81"/>
              <a:gd name="T35" fmla="*/ 3 h 59"/>
              <a:gd name="T36" fmla="*/ 81 w 81"/>
              <a:gd name="T37" fmla="*/ 1 h 59"/>
              <a:gd name="T38" fmla="*/ 39 w 81"/>
              <a:gd name="T39" fmla="*/ 56 h 59"/>
              <a:gd name="T40" fmla="*/ 39 w 81"/>
              <a:gd name="T41" fmla="*/ 56 h 59"/>
              <a:gd name="T42" fmla="*/ 3 w 81"/>
              <a:gd name="T43" fmla="*/ 56 h 59"/>
              <a:gd name="T44" fmla="*/ 3 w 81"/>
              <a:gd name="T45" fmla="*/ 56 h 59"/>
              <a:gd name="T46" fmla="*/ 3 w 81"/>
              <a:gd name="T47" fmla="*/ 3 h 59"/>
              <a:gd name="T48" fmla="*/ 3 w 81"/>
              <a:gd name="T49" fmla="*/ 3 h 59"/>
              <a:gd name="T50" fmla="*/ 39 w 81"/>
              <a:gd name="T51" fmla="*/ 3 h 59"/>
              <a:gd name="T52" fmla="*/ 39 w 81"/>
              <a:gd name="T53" fmla="*/ 3 h 59"/>
              <a:gd name="T54" fmla="*/ 39 w 81"/>
              <a:gd name="T55" fmla="*/ 56 h 59"/>
              <a:gd name="T56" fmla="*/ 78 w 81"/>
              <a:gd name="T57" fmla="*/ 56 h 59"/>
              <a:gd name="T58" fmla="*/ 78 w 81"/>
              <a:gd name="T59" fmla="*/ 56 h 59"/>
              <a:gd name="T60" fmla="*/ 43 w 81"/>
              <a:gd name="T61" fmla="*/ 56 h 59"/>
              <a:gd name="T62" fmla="*/ 43 w 81"/>
              <a:gd name="T63" fmla="*/ 56 h 59"/>
              <a:gd name="T64" fmla="*/ 43 w 81"/>
              <a:gd name="T65" fmla="*/ 3 h 59"/>
              <a:gd name="T66" fmla="*/ 43 w 81"/>
              <a:gd name="T67" fmla="*/ 3 h 59"/>
              <a:gd name="T68" fmla="*/ 78 w 81"/>
              <a:gd name="T69" fmla="*/ 3 h 59"/>
              <a:gd name="T70" fmla="*/ 78 w 81"/>
              <a:gd name="T71" fmla="*/ 3 h 59"/>
              <a:gd name="T72" fmla="*/ 78 w 81"/>
              <a:gd name="T73" fmla="*/ 5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59">
                <a:moveTo>
                  <a:pt x="81" y="1"/>
                </a:moveTo>
                <a:cubicBezTo>
                  <a:pt x="81" y="1"/>
                  <a:pt x="80" y="0"/>
                  <a:pt x="79" y="0"/>
                </a:cubicBezTo>
                <a:cubicBezTo>
                  <a:pt x="42" y="0"/>
                  <a:pt x="42" y="0"/>
                  <a:pt x="42" y="0"/>
                </a:cubicBezTo>
                <a:cubicBezTo>
                  <a:pt x="42" y="0"/>
                  <a:pt x="41" y="0"/>
                  <a:pt x="41" y="0"/>
                </a:cubicBezTo>
                <a:cubicBezTo>
                  <a:pt x="41" y="0"/>
                  <a:pt x="40" y="0"/>
                  <a:pt x="40" y="0"/>
                </a:cubicBezTo>
                <a:cubicBezTo>
                  <a:pt x="3" y="0"/>
                  <a:pt x="3" y="0"/>
                  <a:pt x="3" y="0"/>
                </a:cubicBezTo>
                <a:cubicBezTo>
                  <a:pt x="1" y="0"/>
                  <a:pt x="1" y="1"/>
                  <a:pt x="1" y="1"/>
                </a:cubicBezTo>
                <a:cubicBezTo>
                  <a:pt x="0" y="2"/>
                  <a:pt x="0" y="2"/>
                  <a:pt x="0" y="3"/>
                </a:cubicBezTo>
                <a:cubicBezTo>
                  <a:pt x="0" y="56"/>
                  <a:pt x="0" y="56"/>
                  <a:pt x="0" y="56"/>
                </a:cubicBezTo>
                <a:cubicBezTo>
                  <a:pt x="0" y="57"/>
                  <a:pt x="0" y="57"/>
                  <a:pt x="1" y="58"/>
                </a:cubicBezTo>
                <a:cubicBezTo>
                  <a:pt x="1" y="59"/>
                  <a:pt x="1" y="59"/>
                  <a:pt x="3" y="59"/>
                </a:cubicBezTo>
                <a:cubicBezTo>
                  <a:pt x="40" y="59"/>
                  <a:pt x="40" y="59"/>
                  <a:pt x="40" y="59"/>
                </a:cubicBezTo>
                <a:cubicBezTo>
                  <a:pt x="40" y="59"/>
                  <a:pt x="41" y="59"/>
                  <a:pt x="41" y="59"/>
                </a:cubicBezTo>
                <a:cubicBezTo>
                  <a:pt x="41" y="59"/>
                  <a:pt x="42" y="59"/>
                  <a:pt x="42" y="59"/>
                </a:cubicBezTo>
                <a:cubicBezTo>
                  <a:pt x="79" y="59"/>
                  <a:pt x="79" y="59"/>
                  <a:pt x="79" y="59"/>
                </a:cubicBezTo>
                <a:cubicBezTo>
                  <a:pt x="80" y="59"/>
                  <a:pt x="81" y="59"/>
                  <a:pt x="81" y="58"/>
                </a:cubicBezTo>
                <a:cubicBezTo>
                  <a:pt x="81" y="57"/>
                  <a:pt x="81" y="57"/>
                  <a:pt x="81" y="56"/>
                </a:cubicBezTo>
                <a:cubicBezTo>
                  <a:pt x="81" y="3"/>
                  <a:pt x="81" y="3"/>
                  <a:pt x="81" y="3"/>
                </a:cubicBezTo>
                <a:cubicBezTo>
                  <a:pt x="81" y="2"/>
                  <a:pt x="81" y="2"/>
                  <a:pt x="81" y="1"/>
                </a:cubicBezTo>
                <a:close/>
                <a:moveTo>
                  <a:pt x="39" y="56"/>
                </a:moveTo>
                <a:cubicBezTo>
                  <a:pt x="39" y="56"/>
                  <a:pt x="39" y="56"/>
                  <a:pt x="39" y="56"/>
                </a:cubicBezTo>
                <a:cubicBezTo>
                  <a:pt x="3" y="56"/>
                  <a:pt x="3" y="56"/>
                  <a:pt x="3" y="56"/>
                </a:cubicBezTo>
                <a:cubicBezTo>
                  <a:pt x="3" y="56"/>
                  <a:pt x="3" y="56"/>
                  <a:pt x="3" y="56"/>
                </a:cubicBezTo>
                <a:cubicBezTo>
                  <a:pt x="3" y="3"/>
                  <a:pt x="3" y="3"/>
                  <a:pt x="3" y="3"/>
                </a:cubicBezTo>
                <a:cubicBezTo>
                  <a:pt x="3" y="3"/>
                  <a:pt x="3" y="3"/>
                  <a:pt x="3" y="3"/>
                </a:cubicBezTo>
                <a:cubicBezTo>
                  <a:pt x="39" y="3"/>
                  <a:pt x="39" y="3"/>
                  <a:pt x="39" y="3"/>
                </a:cubicBezTo>
                <a:cubicBezTo>
                  <a:pt x="39" y="3"/>
                  <a:pt x="39" y="3"/>
                  <a:pt x="39" y="3"/>
                </a:cubicBezTo>
                <a:lnTo>
                  <a:pt x="39" y="56"/>
                </a:lnTo>
                <a:close/>
                <a:moveTo>
                  <a:pt x="78" y="56"/>
                </a:moveTo>
                <a:cubicBezTo>
                  <a:pt x="78" y="56"/>
                  <a:pt x="78" y="56"/>
                  <a:pt x="78" y="56"/>
                </a:cubicBezTo>
                <a:cubicBezTo>
                  <a:pt x="43" y="56"/>
                  <a:pt x="43" y="56"/>
                  <a:pt x="43" y="56"/>
                </a:cubicBezTo>
                <a:cubicBezTo>
                  <a:pt x="43" y="56"/>
                  <a:pt x="43" y="56"/>
                  <a:pt x="43" y="56"/>
                </a:cubicBezTo>
                <a:cubicBezTo>
                  <a:pt x="43" y="3"/>
                  <a:pt x="43" y="3"/>
                  <a:pt x="43" y="3"/>
                </a:cubicBezTo>
                <a:cubicBezTo>
                  <a:pt x="43" y="3"/>
                  <a:pt x="43" y="3"/>
                  <a:pt x="43" y="3"/>
                </a:cubicBezTo>
                <a:cubicBezTo>
                  <a:pt x="78" y="3"/>
                  <a:pt x="78" y="3"/>
                  <a:pt x="78" y="3"/>
                </a:cubicBezTo>
                <a:cubicBezTo>
                  <a:pt x="78" y="3"/>
                  <a:pt x="78" y="3"/>
                  <a:pt x="78" y="3"/>
                </a:cubicBezTo>
                <a:lnTo>
                  <a:pt x="78" y="5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41" name="Freeform 554"/>
          <p:cNvSpPr>
            <a:spLocks/>
          </p:cNvSpPr>
          <p:nvPr/>
        </p:nvSpPr>
        <p:spPr bwMode="auto">
          <a:xfrm>
            <a:off x="6653441" y="4777178"/>
            <a:ext cx="86193" cy="3748"/>
          </a:xfrm>
          <a:custGeom>
            <a:avLst/>
            <a:gdLst>
              <a:gd name="T0" fmla="*/ 0 w 46"/>
              <a:gd name="T1" fmla="*/ 2 h 2"/>
              <a:gd name="T2" fmla="*/ 0 w 46"/>
              <a:gd name="T3" fmla="*/ 0 h 2"/>
              <a:gd name="T4" fmla="*/ 0 w 46"/>
              <a:gd name="T5" fmla="*/ 0 h 2"/>
              <a:gd name="T6" fmla="*/ 43 w 46"/>
              <a:gd name="T7" fmla="*/ 0 h 2"/>
              <a:gd name="T8" fmla="*/ 46 w 46"/>
              <a:gd name="T9" fmla="*/ 0 h 2"/>
              <a:gd name="T10" fmla="*/ 43 w 46"/>
              <a:gd name="T11" fmla="*/ 2 h 2"/>
              <a:gd name="T12" fmla="*/ 0 w 4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6" h="2">
                <a:moveTo>
                  <a:pt x="0" y="2"/>
                </a:moveTo>
                <a:lnTo>
                  <a:pt x="0" y="0"/>
                </a:lnTo>
                <a:lnTo>
                  <a:pt x="0" y="0"/>
                </a:lnTo>
                <a:lnTo>
                  <a:pt x="43" y="0"/>
                </a:lnTo>
                <a:lnTo>
                  <a:pt x="46" y="0"/>
                </a:lnTo>
                <a:lnTo>
                  <a:pt x="43" y="2"/>
                </a:lnTo>
                <a:lnTo>
                  <a:pt x="0"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42" name="Freeform 555"/>
          <p:cNvSpPr>
            <a:spLocks/>
          </p:cNvSpPr>
          <p:nvPr/>
        </p:nvSpPr>
        <p:spPr bwMode="auto">
          <a:xfrm>
            <a:off x="6653441" y="4795915"/>
            <a:ext cx="86193" cy="3748"/>
          </a:xfrm>
          <a:custGeom>
            <a:avLst/>
            <a:gdLst>
              <a:gd name="T0" fmla="*/ 0 w 46"/>
              <a:gd name="T1" fmla="*/ 2 h 2"/>
              <a:gd name="T2" fmla="*/ 0 w 46"/>
              <a:gd name="T3" fmla="*/ 0 h 2"/>
              <a:gd name="T4" fmla="*/ 0 w 46"/>
              <a:gd name="T5" fmla="*/ 0 h 2"/>
              <a:gd name="T6" fmla="*/ 43 w 46"/>
              <a:gd name="T7" fmla="*/ 0 h 2"/>
              <a:gd name="T8" fmla="*/ 46 w 46"/>
              <a:gd name="T9" fmla="*/ 0 h 2"/>
              <a:gd name="T10" fmla="*/ 43 w 46"/>
              <a:gd name="T11" fmla="*/ 2 h 2"/>
              <a:gd name="T12" fmla="*/ 0 w 4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6" h="2">
                <a:moveTo>
                  <a:pt x="0" y="2"/>
                </a:moveTo>
                <a:lnTo>
                  <a:pt x="0" y="0"/>
                </a:lnTo>
                <a:lnTo>
                  <a:pt x="0" y="0"/>
                </a:lnTo>
                <a:lnTo>
                  <a:pt x="43" y="0"/>
                </a:lnTo>
                <a:lnTo>
                  <a:pt x="46" y="0"/>
                </a:lnTo>
                <a:lnTo>
                  <a:pt x="43" y="2"/>
                </a:lnTo>
                <a:lnTo>
                  <a:pt x="0"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43" name="Freeform 556"/>
          <p:cNvSpPr>
            <a:spLocks/>
          </p:cNvSpPr>
          <p:nvPr/>
        </p:nvSpPr>
        <p:spPr bwMode="auto">
          <a:xfrm>
            <a:off x="6653441" y="4824023"/>
            <a:ext cx="86193" cy="5621"/>
          </a:xfrm>
          <a:custGeom>
            <a:avLst/>
            <a:gdLst>
              <a:gd name="T0" fmla="*/ 0 w 46"/>
              <a:gd name="T1" fmla="*/ 3 h 3"/>
              <a:gd name="T2" fmla="*/ 0 w 46"/>
              <a:gd name="T3" fmla="*/ 0 h 3"/>
              <a:gd name="T4" fmla="*/ 0 w 46"/>
              <a:gd name="T5" fmla="*/ 0 h 3"/>
              <a:gd name="T6" fmla="*/ 43 w 46"/>
              <a:gd name="T7" fmla="*/ 0 h 3"/>
              <a:gd name="T8" fmla="*/ 46 w 46"/>
              <a:gd name="T9" fmla="*/ 0 h 3"/>
              <a:gd name="T10" fmla="*/ 43 w 46"/>
              <a:gd name="T11" fmla="*/ 3 h 3"/>
              <a:gd name="T12" fmla="*/ 0 w 4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6" h="3">
                <a:moveTo>
                  <a:pt x="0" y="3"/>
                </a:moveTo>
                <a:lnTo>
                  <a:pt x="0" y="0"/>
                </a:lnTo>
                <a:lnTo>
                  <a:pt x="0" y="0"/>
                </a:lnTo>
                <a:lnTo>
                  <a:pt x="43" y="0"/>
                </a:lnTo>
                <a:lnTo>
                  <a:pt x="46" y="0"/>
                </a:lnTo>
                <a:lnTo>
                  <a:pt x="43" y="3"/>
                </a:lnTo>
                <a:lnTo>
                  <a:pt x="0"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44" name="Freeform 557"/>
          <p:cNvSpPr>
            <a:spLocks/>
          </p:cNvSpPr>
          <p:nvPr/>
        </p:nvSpPr>
        <p:spPr bwMode="auto">
          <a:xfrm>
            <a:off x="6653441" y="4842760"/>
            <a:ext cx="86193" cy="5621"/>
          </a:xfrm>
          <a:custGeom>
            <a:avLst/>
            <a:gdLst>
              <a:gd name="T0" fmla="*/ 0 w 46"/>
              <a:gd name="T1" fmla="*/ 3 h 3"/>
              <a:gd name="T2" fmla="*/ 0 w 46"/>
              <a:gd name="T3" fmla="*/ 0 h 3"/>
              <a:gd name="T4" fmla="*/ 0 w 46"/>
              <a:gd name="T5" fmla="*/ 0 h 3"/>
              <a:gd name="T6" fmla="*/ 43 w 46"/>
              <a:gd name="T7" fmla="*/ 0 h 3"/>
              <a:gd name="T8" fmla="*/ 46 w 46"/>
              <a:gd name="T9" fmla="*/ 0 h 3"/>
              <a:gd name="T10" fmla="*/ 43 w 46"/>
              <a:gd name="T11" fmla="*/ 3 h 3"/>
              <a:gd name="T12" fmla="*/ 0 w 4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6" h="3">
                <a:moveTo>
                  <a:pt x="0" y="3"/>
                </a:moveTo>
                <a:lnTo>
                  <a:pt x="0" y="0"/>
                </a:lnTo>
                <a:lnTo>
                  <a:pt x="0" y="0"/>
                </a:lnTo>
                <a:lnTo>
                  <a:pt x="43" y="0"/>
                </a:lnTo>
                <a:lnTo>
                  <a:pt x="46" y="0"/>
                </a:lnTo>
                <a:lnTo>
                  <a:pt x="43" y="3"/>
                </a:lnTo>
                <a:lnTo>
                  <a:pt x="0"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45" name="Freeform 558"/>
          <p:cNvSpPr>
            <a:spLocks/>
          </p:cNvSpPr>
          <p:nvPr/>
        </p:nvSpPr>
        <p:spPr bwMode="auto">
          <a:xfrm>
            <a:off x="6653441" y="4867119"/>
            <a:ext cx="86193" cy="3748"/>
          </a:xfrm>
          <a:custGeom>
            <a:avLst/>
            <a:gdLst>
              <a:gd name="T0" fmla="*/ 0 w 46"/>
              <a:gd name="T1" fmla="*/ 2 h 2"/>
              <a:gd name="T2" fmla="*/ 0 w 46"/>
              <a:gd name="T3" fmla="*/ 0 h 2"/>
              <a:gd name="T4" fmla="*/ 0 w 46"/>
              <a:gd name="T5" fmla="*/ 0 h 2"/>
              <a:gd name="T6" fmla="*/ 43 w 46"/>
              <a:gd name="T7" fmla="*/ 0 h 2"/>
              <a:gd name="T8" fmla="*/ 46 w 46"/>
              <a:gd name="T9" fmla="*/ 0 h 2"/>
              <a:gd name="T10" fmla="*/ 43 w 46"/>
              <a:gd name="T11" fmla="*/ 2 h 2"/>
              <a:gd name="T12" fmla="*/ 0 w 4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6" h="2">
                <a:moveTo>
                  <a:pt x="0" y="2"/>
                </a:moveTo>
                <a:lnTo>
                  <a:pt x="0" y="0"/>
                </a:lnTo>
                <a:lnTo>
                  <a:pt x="0" y="0"/>
                </a:lnTo>
                <a:lnTo>
                  <a:pt x="43" y="0"/>
                </a:lnTo>
                <a:lnTo>
                  <a:pt x="46" y="0"/>
                </a:lnTo>
                <a:lnTo>
                  <a:pt x="43" y="2"/>
                </a:lnTo>
                <a:lnTo>
                  <a:pt x="0"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46" name="Freeform 559"/>
          <p:cNvSpPr>
            <a:spLocks/>
          </p:cNvSpPr>
          <p:nvPr/>
        </p:nvSpPr>
        <p:spPr bwMode="auto">
          <a:xfrm>
            <a:off x="6653441" y="4880236"/>
            <a:ext cx="86193" cy="5621"/>
          </a:xfrm>
          <a:custGeom>
            <a:avLst/>
            <a:gdLst>
              <a:gd name="T0" fmla="*/ 0 w 46"/>
              <a:gd name="T1" fmla="*/ 3 h 3"/>
              <a:gd name="T2" fmla="*/ 0 w 46"/>
              <a:gd name="T3" fmla="*/ 3 h 3"/>
              <a:gd name="T4" fmla="*/ 0 w 46"/>
              <a:gd name="T5" fmla="*/ 0 h 3"/>
              <a:gd name="T6" fmla="*/ 43 w 46"/>
              <a:gd name="T7" fmla="*/ 0 h 3"/>
              <a:gd name="T8" fmla="*/ 46 w 46"/>
              <a:gd name="T9" fmla="*/ 3 h 3"/>
              <a:gd name="T10" fmla="*/ 43 w 46"/>
              <a:gd name="T11" fmla="*/ 3 h 3"/>
              <a:gd name="T12" fmla="*/ 0 w 4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6" h="3">
                <a:moveTo>
                  <a:pt x="0" y="3"/>
                </a:moveTo>
                <a:lnTo>
                  <a:pt x="0" y="3"/>
                </a:lnTo>
                <a:lnTo>
                  <a:pt x="0" y="0"/>
                </a:lnTo>
                <a:lnTo>
                  <a:pt x="43" y="0"/>
                </a:lnTo>
                <a:lnTo>
                  <a:pt x="46" y="3"/>
                </a:lnTo>
                <a:lnTo>
                  <a:pt x="43" y="3"/>
                </a:lnTo>
                <a:lnTo>
                  <a:pt x="0"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47" name="Freeform 560"/>
          <p:cNvSpPr>
            <a:spLocks/>
          </p:cNvSpPr>
          <p:nvPr/>
        </p:nvSpPr>
        <p:spPr bwMode="auto">
          <a:xfrm>
            <a:off x="6464190" y="4777178"/>
            <a:ext cx="80573" cy="3748"/>
          </a:xfrm>
          <a:custGeom>
            <a:avLst/>
            <a:gdLst>
              <a:gd name="T0" fmla="*/ 0 w 43"/>
              <a:gd name="T1" fmla="*/ 2 h 2"/>
              <a:gd name="T2" fmla="*/ 0 w 43"/>
              <a:gd name="T3" fmla="*/ 0 h 2"/>
              <a:gd name="T4" fmla="*/ 0 w 43"/>
              <a:gd name="T5" fmla="*/ 0 h 2"/>
              <a:gd name="T6" fmla="*/ 43 w 43"/>
              <a:gd name="T7" fmla="*/ 0 h 2"/>
              <a:gd name="T8" fmla="*/ 43 w 43"/>
              <a:gd name="T9" fmla="*/ 0 h 2"/>
              <a:gd name="T10" fmla="*/ 43 w 43"/>
              <a:gd name="T11" fmla="*/ 2 h 2"/>
              <a:gd name="T12" fmla="*/ 0 w 4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3" h="2">
                <a:moveTo>
                  <a:pt x="0" y="2"/>
                </a:moveTo>
                <a:lnTo>
                  <a:pt x="0" y="0"/>
                </a:lnTo>
                <a:lnTo>
                  <a:pt x="0" y="0"/>
                </a:lnTo>
                <a:lnTo>
                  <a:pt x="43" y="0"/>
                </a:lnTo>
                <a:lnTo>
                  <a:pt x="43" y="0"/>
                </a:lnTo>
                <a:lnTo>
                  <a:pt x="43" y="2"/>
                </a:lnTo>
                <a:lnTo>
                  <a:pt x="0"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48" name="Freeform 561"/>
          <p:cNvSpPr>
            <a:spLocks/>
          </p:cNvSpPr>
          <p:nvPr/>
        </p:nvSpPr>
        <p:spPr bwMode="auto">
          <a:xfrm>
            <a:off x="6464190" y="4795915"/>
            <a:ext cx="80573" cy="3748"/>
          </a:xfrm>
          <a:custGeom>
            <a:avLst/>
            <a:gdLst>
              <a:gd name="T0" fmla="*/ 0 w 43"/>
              <a:gd name="T1" fmla="*/ 2 h 2"/>
              <a:gd name="T2" fmla="*/ 0 w 43"/>
              <a:gd name="T3" fmla="*/ 0 h 2"/>
              <a:gd name="T4" fmla="*/ 0 w 43"/>
              <a:gd name="T5" fmla="*/ 0 h 2"/>
              <a:gd name="T6" fmla="*/ 43 w 43"/>
              <a:gd name="T7" fmla="*/ 0 h 2"/>
              <a:gd name="T8" fmla="*/ 43 w 43"/>
              <a:gd name="T9" fmla="*/ 0 h 2"/>
              <a:gd name="T10" fmla="*/ 43 w 43"/>
              <a:gd name="T11" fmla="*/ 2 h 2"/>
              <a:gd name="T12" fmla="*/ 0 w 4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3" h="2">
                <a:moveTo>
                  <a:pt x="0" y="2"/>
                </a:moveTo>
                <a:lnTo>
                  <a:pt x="0" y="0"/>
                </a:lnTo>
                <a:lnTo>
                  <a:pt x="0" y="0"/>
                </a:lnTo>
                <a:lnTo>
                  <a:pt x="43" y="0"/>
                </a:lnTo>
                <a:lnTo>
                  <a:pt x="43" y="0"/>
                </a:lnTo>
                <a:lnTo>
                  <a:pt x="43" y="2"/>
                </a:lnTo>
                <a:lnTo>
                  <a:pt x="0"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49" name="Freeform 562"/>
          <p:cNvSpPr>
            <a:spLocks/>
          </p:cNvSpPr>
          <p:nvPr/>
        </p:nvSpPr>
        <p:spPr bwMode="auto">
          <a:xfrm>
            <a:off x="6464190" y="4824023"/>
            <a:ext cx="80573" cy="5621"/>
          </a:xfrm>
          <a:custGeom>
            <a:avLst/>
            <a:gdLst>
              <a:gd name="T0" fmla="*/ 0 w 43"/>
              <a:gd name="T1" fmla="*/ 3 h 3"/>
              <a:gd name="T2" fmla="*/ 0 w 43"/>
              <a:gd name="T3" fmla="*/ 0 h 3"/>
              <a:gd name="T4" fmla="*/ 0 w 43"/>
              <a:gd name="T5" fmla="*/ 0 h 3"/>
              <a:gd name="T6" fmla="*/ 43 w 43"/>
              <a:gd name="T7" fmla="*/ 0 h 3"/>
              <a:gd name="T8" fmla="*/ 43 w 43"/>
              <a:gd name="T9" fmla="*/ 0 h 3"/>
              <a:gd name="T10" fmla="*/ 43 w 43"/>
              <a:gd name="T11" fmla="*/ 3 h 3"/>
              <a:gd name="T12" fmla="*/ 0 w 4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3" h="3">
                <a:moveTo>
                  <a:pt x="0" y="3"/>
                </a:moveTo>
                <a:lnTo>
                  <a:pt x="0" y="0"/>
                </a:lnTo>
                <a:lnTo>
                  <a:pt x="0" y="0"/>
                </a:lnTo>
                <a:lnTo>
                  <a:pt x="43" y="0"/>
                </a:lnTo>
                <a:lnTo>
                  <a:pt x="43" y="0"/>
                </a:lnTo>
                <a:lnTo>
                  <a:pt x="43" y="3"/>
                </a:lnTo>
                <a:lnTo>
                  <a:pt x="0"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50" name="Freeform 563"/>
          <p:cNvSpPr>
            <a:spLocks/>
          </p:cNvSpPr>
          <p:nvPr/>
        </p:nvSpPr>
        <p:spPr bwMode="auto">
          <a:xfrm>
            <a:off x="6464190" y="4842760"/>
            <a:ext cx="80573" cy="5621"/>
          </a:xfrm>
          <a:custGeom>
            <a:avLst/>
            <a:gdLst>
              <a:gd name="T0" fmla="*/ 0 w 43"/>
              <a:gd name="T1" fmla="*/ 3 h 3"/>
              <a:gd name="T2" fmla="*/ 0 w 43"/>
              <a:gd name="T3" fmla="*/ 0 h 3"/>
              <a:gd name="T4" fmla="*/ 0 w 43"/>
              <a:gd name="T5" fmla="*/ 0 h 3"/>
              <a:gd name="T6" fmla="*/ 43 w 43"/>
              <a:gd name="T7" fmla="*/ 0 h 3"/>
              <a:gd name="T8" fmla="*/ 43 w 43"/>
              <a:gd name="T9" fmla="*/ 0 h 3"/>
              <a:gd name="T10" fmla="*/ 43 w 43"/>
              <a:gd name="T11" fmla="*/ 3 h 3"/>
              <a:gd name="T12" fmla="*/ 0 w 4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3" h="3">
                <a:moveTo>
                  <a:pt x="0" y="3"/>
                </a:moveTo>
                <a:lnTo>
                  <a:pt x="0" y="0"/>
                </a:lnTo>
                <a:lnTo>
                  <a:pt x="0" y="0"/>
                </a:lnTo>
                <a:lnTo>
                  <a:pt x="43" y="0"/>
                </a:lnTo>
                <a:lnTo>
                  <a:pt x="43" y="0"/>
                </a:lnTo>
                <a:lnTo>
                  <a:pt x="43" y="3"/>
                </a:lnTo>
                <a:lnTo>
                  <a:pt x="0"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51" name="Freeform 564"/>
          <p:cNvSpPr>
            <a:spLocks/>
          </p:cNvSpPr>
          <p:nvPr/>
        </p:nvSpPr>
        <p:spPr bwMode="auto">
          <a:xfrm>
            <a:off x="6464190" y="4867119"/>
            <a:ext cx="80573" cy="3748"/>
          </a:xfrm>
          <a:custGeom>
            <a:avLst/>
            <a:gdLst>
              <a:gd name="T0" fmla="*/ 0 w 43"/>
              <a:gd name="T1" fmla="*/ 2 h 2"/>
              <a:gd name="T2" fmla="*/ 0 w 43"/>
              <a:gd name="T3" fmla="*/ 0 h 2"/>
              <a:gd name="T4" fmla="*/ 0 w 43"/>
              <a:gd name="T5" fmla="*/ 0 h 2"/>
              <a:gd name="T6" fmla="*/ 43 w 43"/>
              <a:gd name="T7" fmla="*/ 0 h 2"/>
              <a:gd name="T8" fmla="*/ 43 w 43"/>
              <a:gd name="T9" fmla="*/ 0 h 2"/>
              <a:gd name="T10" fmla="*/ 43 w 43"/>
              <a:gd name="T11" fmla="*/ 2 h 2"/>
              <a:gd name="T12" fmla="*/ 0 w 4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3" h="2">
                <a:moveTo>
                  <a:pt x="0" y="2"/>
                </a:moveTo>
                <a:lnTo>
                  <a:pt x="0" y="0"/>
                </a:lnTo>
                <a:lnTo>
                  <a:pt x="0" y="0"/>
                </a:lnTo>
                <a:lnTo>
                  <a:pt x="43" y="0"/>
                </a:lnTo>
                <a:lnTo>
                  <a:pt x="43" y="0"/>
                </a:lnTo>
                <a:lnTo>
                  <a:pt x="43" y="2"/>
                </a:lnTo>
                <a:lnTo>
                  <a:pt x="0"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52" name="Freeform 565"/>
          <p:cNvSpPr>
            <a:spLocks/>
          </p:cNvSpPr>
          <p:nvPr/>
        </p:nvSpPr>
        <p:spPr bwMode="auto">
          <a:xfrm>
            <a:off x="6464190" y="4880236"/>
            <a:ext cx="80573" cy="5621"/>
          </a:xfrm>
          <a:custGeom>
            <a:avLst/>
            <a:gdLst>
              <a:gd name="T0" fmla="*/ 0 w 43"/>
              <a:gd name="T1" fmla="*/ 3 h 3"/>
              <a:gd name="T2" fmla="*/ 0 w 43"/>
              <a:gd name="T3" fmla="*/ 3 h 3"/>
              <a:gd name="T4" fmla="*/ 0 w 43"/>
              <a:gd name="T5" fmla="*/ 0 h 3"/>
              <a:gd name="T6" fmla="*/ 43 w 43"/>
              <a:gd name="T7" fmla="*/ 0 h 3"/>
              <a:gd name="T8" fmla="*/ 43 w 43"/>
              <a:gd name="T9" fmla="*/ 3 h 3"/>
              <a:gd name="T10" fmla="*/ 43 w 43"/>
              <a:gd name="T11" fmla="*/ 3 h 3"/>
              <a:gd name="T12" fmla="*/ 0 w 4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3" h="3">
                <a:moveTo>
                  <a:pt x="0" y="3"/>
                </a:moveTo>
                <a:lnTo>
                  <a:pt x="0" y="3"/>
                </a:lnTo>
                <a:lnTo>
                  <a:pt x="0" y="0"/>
                </a:lnTo>
                <a:lnTo>
                  <a:pt x="43" y="0"/>
                </a:lnTo>
                <a:lnTo>
                  <a:pt x="43" y="3"/>
                </a:lnTo>
                <a:lnTo>
                  <a:pt x="43" y="3"/>
                </a:lnTo>
                <a:lnTo>
                  <a:pt x="0"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53" name="Freeform 566"/>
          <p:cNvSpPr>
            <a:spLocks noEditPoints="1"/>
          </p:cNvSpPr>
          <p:nvPr/>
        </p:nvSpPr>
        <p:spPr bwMode="auto">
          <a:xfrm>
            <a:off x="10575243" y="4705974"/>
            <a:ext cx="333531" cy="266075"/>
          </a:xfrm>
          <a:custGeom>
            <a:avLst/>
            <a:gdLst>
              <a:gd name="T0" fmla="*/ 56 w 70"/>
              <a:gd name="T1" fmla="*/ 15 h 56"/>
              <a:gd name="T2" fmla="*/ 57 w 70"/>
              <a:gd name="T3" fmla="*/ 14 h 56"/>
              <a:gd name="T4" fmla="*/ 50 w 70"/>
              <a:gd name="T5" fmla="*/ 3 h 56"/>
              <a:gd name="T6" fmla="*/ 30 w 70"/>
              <a:gd name="T7" fmla="*/ 6 h 56"/>
              <a:gd name="T8" fmla="*/ 23 w 70"/>
              <a:gd name="T9" fmla="*/ 1 h 56"/>
              <a:gd name="T10" fmla="*/ 11 w 70"/>
              <a:gd name="T11" fmla="*/ 3 h 56"/>
              <a:gd name="T12" fmla="*/ 7 w 70"/>
              <a:gd name="T13" fmla="*/ 11 h 56"/>
              <a:gd name="T14" fmla="*/ 1 w 70"/>
              <a:gd name="T15" fmla="*/ 23 h 56"/>
              <a:gd name="T16" fmla="*/ 3 w 70"/>
              <a:gd name="T17" fmla="*/ 47 h 56"/>
              <a:gd name="T18" fmla="*/ 7 w 70"/>
              <a:gd name="T19" fmla="*/ 53 h 56"/>
              <a:gd name="T20" fmla="*/ 7 w 70"/>
              <a:gd name="T21" fmla="*/ 53 h 56"/>
              <a:gd name="T22" fmla="*/ 7 w 70"/>
              <a:gd name="T23" fmla="*/ 53 h 56"/>
              <a:gd name="T24" fmla="*/ 7 w 70"/>
              <a:gd name="T25" fmla="*/ 34 h 56"/>
              <a:gd name="T26" fmla="*/ 7 w 70"/>
              <a:gd name="T27" fmla="*/ 32 h 56"/>
              <a:gd name="T28" fmla="*/ 10 w 70"/>
              <a:gd name="T29" fmla="*/ 23 h 56"/>
              <a:gd name="T30" fmla="*/ 18 w 70"/>
              <a:gd name="T31" fmla="*/ 19 h 56"/>
              <a:gd name="T32" fmla="*/ 56 w 70"/>
              <a:gd name="T33" fmla="*/ 15 h 56"/>
              <a:gd name="T34" fmla="*/ 69 w 70"/>
              <a:gd name="T35" fmla="*/ 20 h 56"/>
              <a:gd name="T36" fmla="*/ 67 w 70"/>
              <a:gd name="T37" fmla="*/ 20 h 56"/>
              <a:gd name="T38" fmla="*/ 67 w 70"/>
              <a:gd name="T39" fmla="*/ 20 h 56"/>
              <a:gd name="T40" fmla="*/ 56 w 70"/>
              <a:gd name="T41" fmla="*/ 21 h 56"/>
              <a:gd name="T42" fmla="*/ 18 w 70"/>
              <a:gd name="T43" fmla="*/ 24 h 56"/>
              <a:gd name="T44" fmla="*/ 14 w 70"/>
              <a:gd name="T45" fmla="*/ 26 h 56"/>
              <a:gd name="T46" fmla="*/ 12 w 70"/>
              <a:gd name="T47" fmla="*/ 32 h 56"/>
              <a:gd name="T48" fmla="*/ 12 w 70"/>
              <a:gd name="T49" fmla="*/ 33 h 56"/>
              <a:gd name="T50" fmla="*/ 12 w 70"/>
              <a:gd name="T51" fmla="*/ 33 h 56"/>
              <a:gd name="T52" fmla="*/ 12 w 70"/>
              <a:gd name="T53" fmla="*/ 53 h 56"/>
              <a:gd name="T54" fmla="*/ 12 w 70"/>
              <a:gd name="T55" fmla="*/ 54 h 56"/>
              <a:gd name="T56" fmla="*/ 16 w 70"/>
              <a:gd name="T57" fmla="*/ 56 h 56"/>
              <a:gd name="T58" fmla="*/ 17 w 70"/>
              <a:gd name="T59" fmla="*/ 56 h 56"/>
              <a:gd name="T60" fmla="*/ 51 w 70"/>
              <a:gd name="T61" fmla="*/ 53 h 56"/>
              <a:gd name="T62" fmla="*/ 55 w 70"/>
              <a:gd name="T63" fmla="*/ 51 h 56"/>
              <a:gd name="T64" fmla="*/ 58 w 70"/>
              <a:gd name="T65" fmla="*/ 47 h 56"/>
              <a:gd name="T66" fmla="*/ 58 w 70"/>
              <a:gd name="T67" fmla="*/ 47 h 56"/>
              <a:gd name="T68" fmla="*/ 69 w 70"/>
              <a:gd name="T69" fmla="*/ 27 h 56"/>
              <a:gd name="T70" fmla="*/ 70 w 70"/>
              <a:gd name="T71" fmla="*/ 23 h 56"/>
              <a:gd name="T72" fmla="*/ 69 w 70"/>
              <a:gd name="T73"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 h="56">
                <a:moveTo>
                  <a:pt x="56" y="15"/>
                </a:moveTo>
                <a:cubicBezTo>
                  <a:pt x="57" y="14"/>
                  <a:pt x="57" y="14"/>
                  <a:pt x="57" y="14"/>
                </a:cubicBezTo>
                <a:cubicBezTo>
                  <a:pt x="58" y="7"/>
                  <a:pt x="55" y="2"/>
                  <a:pt x="50" y="3"/>
                </a:cubicBezTo>
                <a:cubicBezTo>
                  <a:pt x="30" y="6"/>
                  <a:pt x="30" y="6"/>
                  <a:pt x="30" y="6"/>
                </a:cubicBezTo>
                <a:cubicBezTo>
                  <a:pt x="30" y="3"/>
                  <a:pt x="25" y="0"/>
                  <a:pt x="23" y="1"/>
                </a:cubicBezTo>
                <a:cubicBezTo>
                  <a:pt x="11" y="3"/>
                  <a:pt x="11" y="3"/>
                  <a:pt x="11" y="3"/>
                </a:cubicBezTo>
                <a:cubicBezTo>
                  <a:pt x="9" y="4"/>
                  <a:pt x="7" y="7"/>
                  <a:pt x="7" y="11"/>
                </a:cubicBezTo>
                <a:cubicBezTo>
                  <a:pt x="3" y="11"/>
                  <a:pt x="0" y="17"/>
                  <a:pt x="1" y="23"/>
                </a:cubicBezTo>
                <a:cubicBezTo>
                  <a:pt x="3" y="47"/>
                  <a:pt x="3" y="47"/>
                  <a:pt x="3" y="47"/>
                </a:cubicBezTo>
                <a:cubicBezTo>
                  <a:pt x="4" y="50"/>
                  <a:pt x="5" y="52"/>
                  <a:pt x="7" y="53"/>
                </a:cubicBezTo>
                <a:cubicBezTo>
                  <a:pt x="7" y="53"/>
                  <a:pt x="7" y="53"/>
                  <a:pt x="7" y="53"/>
                </a:cubicBezTo>
                <a:cubicBezTo>
                  <a:pt x="7" y="53"/>
                  <a:pt x="7" y="53"/>
                  <a:pt x="7" y="53"/>
                </a:cubicBezTo>
                <a:cubicBezTo>
                  <a:pt x="7" y="34"/>
                  <a:pt x="7" y="34"/>
                  <a:pt x="7" y="34"/>
                </a:cubicBezTo>
                <a:cubicBezTo>
                  <a:pt x="7" y="33"/>
                  <a:pt x="7" y="33"/>
                  <a:pt x="7" y="32"/>
                </a:cubicBezTo>
                <a:cubicBezTo>
                  <a:pt x="7" y="29"/>
                  <a:pt x="8" y="26"/>
                  <a:pt x="10" y="23"/>
                </a:cubicBezTo>
                <a:cubicBezTo>
                  <a:pt x="12" y="21"/>
                  <a:pt x="14" y="19"/>
                  <a:pt x="18" y="19"/>
                </a:cubicBezTo>
                <a:lnTo>
                  <a:pt x="56" y="15"/>
                </a:lnTo>
                <a:close/>
                <a:moveTo>
                  <a:pt x="69" y="20"/>
                </a:moveTo>
                <a:cubicBezTo>
                  <a:pt x="69" y="20"/>
                  <a:pt x="68" y="20"/>
                  <a:pt x="67" y="20"/>
                </a:cubicBezTo>
                <a:cubicBezTo>
                  <a:pt x="67" y="20"/>
                  <a:pt x="67" y="20"/>
                  <a:pt x="67" y="20"/>
                </a:cubicBezTo>
                <a:cubicBezTo>
                  <a:pt x="56" y="21"/>
                  <a:pt x="56" y="21"/>
                  <a:pt x="56" y="21"/>
                </a:cubicBezTo>
                <a:cubicBezTo>
                  <a:pt x="18" y="24"/>
                  <a:pt x="18" y="24"/>
                  <a:pt x="18" y="24"/>
                </a:cubicBezTo>
                <a:cubicBezTo>
                  <a:pt x="16" y="24"/>
                  <a:pt x="15" y="25"/>
                  <a:pt x="14" y="26"/>
                </a:cubicBezTo>
                <a:cubicBezTo>
                  <a:pt x="13" y="28"/>
                  <a:pt x="12" y="30"/>
                  <a:pt x="12" y="32"/>
                </a:cubicBezTo>
                <a:cubicBezTo>
                  <a:pt x="12" y="33"/>
                  <a:pt x="12" y="33"/>
                  <a:pt x="12" y="33"/>
                </a:cubicBezTo>
                <a:cubicBezTo>
                  <a:pt x="12" y="33"/>
                  <a:pt x="12" y="33"/>
                  <a:pt x="12" y="33"/>
                </a:cubicBezTo>
                <a:cubicBezTo>
                  <a:pt x="12" y="53"/>
                  <a:pt x="12" y="53"/>
                  <a:pt x="12" y="53"/>
                </a:cubicBezTo>
                <a:cubicBezTo>
                  <a:pt x="12" y="53"/>
                  <a:pt x="12" y="53"/>
                  <a:pt x="12" y="54"/>
                </a:cubicBezTo>
                <a:cubicBezTo>
                  <a:pt x="13" y="55"/>
                  <a:pt x="14" y="56"/>
                  <a:pt x="16" y="56"/>
                </a:cubicBezTo>
                <a:cubicBezTo>
                  <a:pt x="17" y="56"/>
                  <a:pt x="17" y="56"/>
                  <a:pt x="17" y="56"/>
                </a:cubicBezTo>
                <a:cubicBezTo>
                  <a:pt x="51" y="53"/>
                  <a:pt x="51" y="53"/>
                  <a:pt x="51" y="53"/>
                </a:cubicBezTo>
                <a:cubicBezTo>
                  <a:pt x="52" y="53"/>
                  <a:pt x="53" y="52"/>
                  <a:pt x="55" y="51"/>
                </a:cubicBezTo>
                <a:cubicBezTo>
                  <a:pt x="56" y="50"/>
                  <a:pt x="57" y="49"/>
                  <a:pt x="58" y="47"/>
                </a:cubicBezTo>
                <a:cubicBezTo>
                  <a:pt x="58" y="47"/>
                  <a:pt x="58" y="47"/>
                  <a:pt x="58" y="47"/>
                </a:cubicBezTo>
                <a:cubicBezTo>
                  <a:pt x="69" y="27"/>
                  <a:pt x="69" y="27"/>
                  <a:pt x="69" y="27"/>
                </a:cubicBezTo>
                <a:cubicBezTo>
                  <a:pt x="69" y="25"/>
                  <a:pt x="70" y="24"/>
                  <a:pt x="70" y="23"/>
                </a:cubicBezTo>
                <a:cubicBezTo>
                  <a:pt x="70" y="21"/>
                  <a:pt x="69" y="21"/>
                  <a:pt x="69" y="2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54" name="Freeform 567"/>
          <p:cNvSpPr>
            <a:spLocks noEditPoints="1"/>
          </p:cNvSpPr>
          <p:nvPr/>
        </p:nvSpPr>
        <p:spPr bwMode="auto">
          <a:xfrm>
            <a:off x="9051867" y="4752819"/>
            <a:ext cx="346648" cy="232348"/>
          </a:xfrm>
          <a:custGeom>
            <a:avLst/>
            <a:gdLst>
              <a:gd name="T0" fmla="*/ 57 w 73"/>
              <a:gd name="T1" fmla="*/ 0 h 49"/>
              <a:gd name="T2" fmla="*/ 55 w 73"/>
              <a:gd name="T3" fmla="*/ 0 h 49"/>
              <a:gd name="T4" fmla="*/ 56 w 73"/>
              <a:gd name="T5" fmla="*/ 4 h 49"/>
              <a:gd name="T6" fmla="*/ 56 w 73"/>
              <a:gd name="T7" fmla="*/ 4 h 49"/>
              <a:gd name="T8" fmla="*/ 50 w 73"/>
              <a:gd name="T9" fmla="*/ 4 h 49"/>
              <a:gd name="T10" fmla="*/ 50 w 73"/>
              <a:gd name="T11" fmla="*/ 4 h 49"/>
              <a:gd name="T12" fmla="*/ 50 w 73"/>
              <a:gd name="T13" fmla="*/ 0 h 49"/>
              <a:gd name="T14" fmla="*/ 23 w 73"/>
              <a:gd name="T15" fmla="*/ 0 h 49"/>
              <a:gd name="T16" fmla="*/ 22 w 73"/>
              <a:gd name="T17" fmla="*/ 4 h 49"/>
              <a:gd name="T18" fmla="*/ 22 w 73"/>
              <a:gd name="T19" fmla="*/ 4 h 49"/>
              <a:gd name="T20" fmla="*/ 17 w 73"/>
              <a:gd name="T21" fmla="*/ 4 h 49"/>
              <a:gd name="T22" fmla="*/ 17 w 73"/>
              <a:gd name="T23" fmla="*/ 4 h 49"/>
              <a:gd name="T24" fmla="*/ 17 w 73"/>
              <a:gd name="T25" fmla="*/ 0 h 49"/>
              <a:gd name="T26" fmla="*/ 15 w 73"/>
              <a:gd name="T27" fmla="*/ 0 h 49"/>
              <a:gd name="T28" fmla="*/ 0 w 73"/>
              <a:gd name="T29" fmla="*/ 15 h 49"/>
              <a:gd name="T30" fmla="*/ 0 w 73"/>
              <a:gd name="T31" fmla="*/ 33 h 49"/>
              <a:gd name="T32" fmla="*/ 15 w 73"/>
              <a:gd name="T33" fmla="*/ 49 h 49"/>
              <a:gd name="T34" fmla="*/ 57 w 73"/>
              <a:gd name="T35" fmla="*/ 49 h 49"/>
              <a:gd name="T36" fmla="*/ 73 w 73"/>
              <a:gd name="T37" fmla="*/ 33 h 49"/>
              <a:gd name="T38" fmla="*/ 73 w 73"/>
              <a:gd name="T39" fmla="*/ 15 h 49"/>
              <a:gd name="T40" fmla="*/ 57 w 73"/>
              <a:gd name="T41" fmla="*/ 0 h 49"/>
              <a:gd name="T42" fmla="*/ 60 w 73"/>
              <a:gd name="T43" fmla="*/ 40 h 49"/>
              <a:gd name="T44" fmla="*/ 14 w 73"/>
              <a:gd name="T45" fmla="*/ 40 h 49"/>
              <a:gd name="T46" fmla="*/ 11 w 73"/>
              <a:gd name="T47" fmla="*/ 36 h 49"/>
              <a:gd name="T48" fmla="*/ 14 w 73"/>
              <a:gd name="T49" fmla="*/ 33 h 49"/>
              <a:gd name="T50" fmla="*/ 60 w 73"/>
              <a:gd name="T51" fmla="*/ 33 h 49"/>
              <a:gd name="T52" fmla="*/ 63 w 73"/>
              <a:gd name="T53" fmla="*/ 36 h 49"/>
              <a:gd name="T54" fmla="*/ 60 w 73"/>
              <a:gd name="T55" fmla="*/ 40 h 49"/>
              <a:gd name="T56" fmla="*/ 60 w 73"/>
              <a:gd name="T57" fmla="*/ 29 h 49"/>
              <a:gd name="T58" fmla="*/ 14 w 73"/>
              <a:gd name="T59" fmla="*/ 29 h 49"/>
              <a:gd name="T60" fmla="*/ 11 w 73"/>
              <a:gd name="T61" fmla="*/ 26 h 49"/>
              <a:gd name="T62" fmla="*/ 14 w 73"/>
              <a:gd name="T63" fmla="*/ 22 h 49"/>
              <a:gd name="T64" fmla="*/ 60 w 73"/>
              <a:gd name="T65" fmla="*/ 22 h 49"/>
              <a:gd name="T66" fmla="*/ 63 w 73"/>
              <a:gd name="T67" fmla="*/ 26 h 49"/>
              <a:gd name="T68" fmla="*/ 60 w 73"/>
              <a:gd name="T69" fmla="*/ 29 h 49"/>
              <a:gd name="T70" fmla="*/ 60 w 73"/>
              <a:gd name="T71" fmla="*/ 18 h 49"/>
              <a:gd name="T72" fmla="*/ 14 w 73"/>
              <a:gd name="T73" fmla="*/ 18 h 49"/>
              <a:gd name="T74" fmla="*/ 11 w 73"/>
              <a:gd name="T75" fmla="*/ 15 h 49"/>
              <a:gd name="T76" fmla="*/ 14 w 73"/>
              <a:gd name="T77" fmla="*/ 11 h 49"/>
              <a:gd name="T78" fmla="*/ 60 w 73"/>
              <a:gd name="T79" fmla="*/ 11 h 49"/>
              <a:gd name="T80" fmla="*/ 63 w 73"/>
              <a:gd name="T81" fmla="*/ 15 h 49"/>
              <a:gd name="T82" fmla="*/ 60 w 73"/>
              <a:gd name="T8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 h="49">
                <a:moveTo>
                  <a:pt x="57" y="0"/>
                </a:moveTo>
                <a:cubicBezTo>
                  <a:pt x="55" y="0"/>
                  <a:pt x="55" y="0"/>
                  <a:pt x="55" y="0"/>
                </a:cubicBezTo>
                <a:cubicBezTo>
                  <a:pt x="55" y="1"/>
                  <a:pt x="56" y="3"/>
                  <a:pt x="56" y="4"/>
                </a:cubicBezTo>
                <a:cubicBezTo>
                  <a:pt x="56" y="4"/>
                  <a:pt x="56" y="4"/>
                  <a:pt x="56" y="4"/>
                </a:cubicBezTo>
                <a:cubicBezTo>
                  <a:pt x="50" y="4"/>
                  <a:pt x="50" y="4"/>
                  <a:pt x="50" y="4"/>
                </a:cubicBezTo>
                <a:cubicBezTo>
                  <a:pt x="50" y="4"/>
                  <a:pt x="50" y="4"/>
                  <a:pt x="50" y="4"/>
                </a:cubicBezTo>
                <a:cubicBezTo>
                  <a:pt x="50" y="3"/>
                  <a:pt x="50" y="1"/>
                  <a:pt x="50" y="0"/>
                </a:cubicBezTo>
                <a:cubicBezTo>
                  <a:pt x="23" y="0"/>
                  <a:pt x="23" y="0"/>
                  <a:pt x="23" y="0"/>
                </a:cubicBezTo>
                <a:cubicBezTo>
                  <a:pt x="23" y="1"/>
                  <a:pt x="23" y="3"/>
                  <a:pt x="22" y="4"/>
                </a:cubicBezTo>
                <a:cubicBezTo>
                  <a:pt x="22" y="4"/>
                  <a:pt x="22" y="4"/>
                  <a:pt x="22" y="4"/>
                </a:cubicBezTo>
                <a:cubicBezTo>
                  <a:pt x="17" y="4"/>
                  <a:pt x="17" y="4"/>
                  <a:pt x="17" y="4"/>
                </a:cubicBezTo>
                <a:cubicBezTo>
                  <a:pt x="17" y="4"/>
                  <a:pt x="17" y="4"/>
                  <a:pt x="17" y="4"/>
                </a:cubicBezTo>
                <a:cubicBezTo>
                  <a:pt x="17" y="3"/>
                  <a:pt x="17" y="1"/>
                  <a:pt x="17" y="0"/>
                </a:cubicBezTo>
                <a:cubicBezTo>
                  <a:pt x="15" y="0"/>
                  <a:pt x="15" y="0"/>
                  <a:pt x="15" y="0"/>
                </a:cubicBezTo>
                <a:cubicBezTo>
                  <a:pt x="7" y="0"/>
                  <a:pt x="0" y="7"/>
                  <a:pt x="0" y="15"/>
                </a:cubicBezTo>
                <a:cubicBezTo>
                  <a:pt x="0" y="33"/>
                  <a:pt x="0" y="33"/>
                  <a:pt x="0" y="33"/>
                </a:cubicBezTo>
                <a:cubicBezTo>
                  <a:pt x="0" y="42"/>
                  <a:pt x="7" y="49"/>
                  <a:pt x="15" y="49"/>
                </a:cubicBezTo>
                <a:cubicBezTo>
                  <a:pt x="57" y="49"/>
                  <a:pt x="57" y="49"/>
                  <a:pt x="57" y="49"/>
                </a:cubicBezTo>
                <a:cubicBezTo>
                  <a:pt x="66" y="49"/>
                  <a:pt x="73" y="42"/>
                  <a:pt x="73" y="33"/>
                </a:cubicBezTo>
                <a:cubicBezTo>
                  <a:pt x="73" y="15"/>
                  <a:pt x="73" y="15"/>
                  <a:pt x="73" y="15"/>
                </a:cubicBezTo>
                <a:cubicBezTo>
                  <a:pt x="73" y="7"/>
                  <a:pt x="66" y="0"/>
                  <a:pt x="57" y="0"/>
                </a:cubicBezTo>
                <a:close/>
                <a:moveTo>
                  <a:pt x="60" y="40"/>
                </a:moveTo>
                <a:cubicBezTo>
                  <a:pt x="14" y="40"/>
                  <a:pt x="14" y="40"/>
                  <a:pt x="14" y="40"/>
                </a:cubicBezTo>
                <a:cubicBezTo>
                  <a:pt x="12" y="40"/>
                  <a:pt x="11" y="38"/>
                  <a:pt x="11" y="36"/>
                </a:cubicBezTo>
                <a:cubicBezTo>
                  <a:pt x="11" y="35"/>
                  <a:pt x="12" y="33"/>
                  <a:pt x="14" y="33"/>
                </a:cubicBezTo>
                <a:cubicBezTo>
                  <a:pt x="60" y="33"/>
                  <a:pt x="60" y="33"/>
                  <a:pt x="60" y="33"/>
                </a:cubicBezTo>
                <a:cubicBezTo>
                  <a:pt x="61" y="33"/>
                  <a:pt x="63" y="35"/>
                  <a:pt x="63" y="36"/>
                </a:cubicBezTo>
                <a:cubicBezTo>
                  <a:pt x="63" y="38"/>
                  <a:pt x="61" y="40"/>
                  <a:pt x="60" y="40"/>
                </a:cubicBezTo>
                <a:close/>
                <a:moveTo>
                  <a:pt x="60" y="29"/>
                </a:moveTo>
                <a:cubicBezTo>
                  <a:pt x="14" y="29"/>
                  <a:pt x="14" y="29"/>
                  <a:pt x="14" y="29"/>
                </a:cubicBezTo>
                <a:cubicBezTo>
                  <a:pt x="12" y="29"/>
                  <a:pt x="11" y="27"/>
                  <a:pt x="11" y="26"/>
                </a:cubicBezTo>
                <a:cubicBezTo>
                  <a:pt x="11" y="24"/>
                  <a:pt x="12" y="22"/>
                  <a:pt x="14" y="22"/>
                </a:cubicBezTo>
                <a:cubicBezTo>
                  <a:pt x="60" y="22"/>
                  <a:pt x="60" y="22"/>
                  <a:pt x="60" y="22"/>
                </a:cubicBezTo>
                <a:cubicBezTo>
                  <a:pt x="61" y="22"/>
                  <a:pt x="63" y="24"/>
                  <a:pt x="63" y="26"/>
                </a:cubicBezTo>
                <a:cubicBezTo>
                  <a:pt x="63" y="27"/>
                  <a:pt x="61" y="29"/>
                  <a:pt x="60" y="29"/>
                </a:cubicBezTo>
                <a:close/>
                <a:moveTo>
                  <a:pt x="60" y="18"/>
                </a:moveTo>
                <a:cubicBezTo>
                  <a:pt x="14" y="18"/>
                  <a:pt x="14" y="18"/>
                  <a:pt x="14" y="18"/>
                </a:cubicBezTo>
                <a:cubicBezTo>
                  <a:pt x="12" y="18"/>
                  <a:pt x="11" y="17"/>
                  <a:pt x="11" y="15"/>
                </a:cubicBezTo>
                <a:cubicBezTo>
                  <a:pt x="11" y="13"/>
                  <a:pt x="12" y="11"/>
                  <a:pt x="14" y="11"/>
                </a:cubicBezTo>
                <a:cubicBezTo>
                  <a:pt x="60" y="11"/>
                  <a:pt x="60" y="11"/>
                  <a:pt x="60" y="11"/>
                </a:cubicBezTo>
                <a:cubicBezTo>
                  <a:pt x="61" y="11"/>
                  <a:pt x="63" y="13"/>
                  <a:pt x="63" y="15"/>
                </a:cubicBezTo>
                <a:cubicBezTo>
                  <a:pt x="63" y="17"/>
                  <a:pt x="61" y="18"/>
                  <a:pt x="60" y="1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55" name="Freeform 568"/>
          <p:cNvSpPr>
            <a:spLocks/>
          </p:cNvSpPr>
          <p:nvPr/>
        </p:nvSpPr>
        <p:spPr bwMode="auto">
          <a:xfrm>
            <a:off x="9138061" y="4700354"/>
            <a:ext cx="174261" cy="67456"/>
          </a:xfrm>
          <a:custGeom>
            <a:avLst/>
            <a:gdLst>
              <a:gd name="T0" fmla="*/ 36 w 37"/>
              <a:gd name="T1" fmla="*/ 11 h 14"/>
              <a:gd name="T2" fmla="*/ 26 w 37"/>
              <a:gd name="T3" fmla="*/ 0 h 14"/>
              <a:gd name="T4" fmla="*/ 10 w 37"/>
              <a:gd name="T5" fmla="*/ 0 h 14"/>
              <a:gd name="T6" fmla="*/ 0 w 37"/>
              <a:gd name="T7" fmla="*/ 11 h 14"/>
              <a:gd name="T8" fmla="*/ 0 w 37"/>
              <a:gd name="T9" fmla="*/ 14 h 14"/>
              <a:gd name="T10" fmla="*/ 4 w 37"/>
              <a:gd name="T11" fmla="*/ 14 h 14"/>
              <a:gd name="T12" fmla="*/ 4 w 37"/>
              <a:gd name="T13" fmla="*/ 11 h 14"/>
              <a:gd name="T14" fmla="*/ 12 w 37"/>
              <a:gd name="T15" fmla="*/ 3 h 14"/>
              <a:gd name="T16" fmla="*/ 24 w 37"/>
              <a:gd name="T17" fmla="*/ 3 h 14"/>
              <a:gd name="T18" fmla="*/ 32 w 37"/>
              <a:gd name="T19" fmla="*/ 11 h 14"/>
              <a:gd name="T20" fmla="*/ 33 w 37"/>
              <a:gd name="T21" fmla="*/ 14 h 14"/>
              <a:gd name="T22" fmla="*/ 37 w 37"/>
              <a:gd name="T23" fmla="*/ 14 h 14"/>
              <a:gd name="T24" fmla="*/ 36 w 37"/>
              <a:gd name="T2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14">
                <a:moveTo>
                  <a:pt x="36" y="11"/>
                </a:moveTo>
                <a:cubicBezTo>
                  <a:pt x="35" y="4"/>
                  <a:pt x="31" y="0"/>
                  <a:pt x="26" y="0"/>
                </a:cubicBezTo>
                <a:cubicBezTo>
                  <a:pt x="10" y="0"/>
                  <a:pt x="10" y="0"/>
                  <a:pt x="10" y="0"/>
                </a:cubicBezTo>
                <a:cubicBezTo>
                  <a:pt x="6" y="0"/>
                  <a:pt x="2" y="4"/>
                  <a:pt x="0" y="11"/>
                </a:cubicBezTo>
                <a:cubicBezTo>
                  <a:pt x="0" y="12"/>
                  <a:pt x="0" y="13"/>
                  <a:pt x="0" y="14"/>
                </a:cubicBezTo>
                <a:cubicBezTo>
                  <a:pt x="4" y="14"/>
                  <a:pt x="4" y="14"/>
                  <a:pt x="4" y="14"/>
                </a:cubicBezTo>
                <a:cubicBezTo>
                  <a:pt x="4" y="13"/>
                  <a:pt x="4" y="12"/>
                  <a:pt x="4" y="11"/>
                </a:cubicBezTo>
                <a:cubicBezTo>
                  <a:pt x="5" y="6"/>
                  <a:pt x="8" y="3"/>
                  <a:pt x="12" y="3"/>
                </a:cubicBezTo>
                <a:cubicBezTo>
                  <a:pt x="24" y="3"/>
                  <a:pt x="24" y="3"/>
                  <a:pt x="24" y="3"/>
                </a:cubicBezTo>
                <a:cubicBezTo>
                  <a:pt x="28" y="3"/>
                  <a:pt x="31" y="6"/>
                  <a:pt x="32" y="11"/>
                </a:cubicBezTo>
                <a:cubicBezTo>
                  <a:pt x="33" y="12"/>
                  <a:pt x="33" y="13"/>
                  <a:pt x="33" y="14"/>
                </a:cubicBezTo>
                <a:cubicBezTo>
                  <a:pt x="37" y="14"/>
                  <a:pt x="37" y="14"/>
                  <a:pt x="37" y="14"/>
                </a:cubicBezTo>
                <a:cubicBezTo>
                  <a:pt x="37" y="13"/>
                  <a:pt x="37" y="12"/>
                  <a:pt x="36" y="1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56" name="Freeform 569"/>
          <p:cNvSpPr>
            <a:spLocks noEditPoints="1"/>
          </p:cNvSpPr>
          <p:nvPr/>
        </p:nvSpPr>
        <p:spPr bwMode="auto">
          <a:xfrm>
            <a:off x="8557192" y="4705974"/>
            <a:ext cx="333531" cy="275444"/>
          </a:xfrm>
          <a:custGeom>
            <a:avLst/>
            <a:gdLst>
              <a:gd name="T0" fmla="*/ 55 w 70"/>
              <a:gd name="T1" fmla="*/ 11 h 58"/>
              <a:gd name="T2" fmla="*/ 53 w 70"/>
              <a:gd name="T3" fmla="*/ 11 h 58"/>
              <a:gd name="T4" fmla="*/ 53 w 70"/>
              <a:gd name="T5" fmla="*/ 14 h 58"/>
              <a:gd name="T6" fmla="*/ 53 w 70"/>
              <a:gd name="T7" fmla="*/ 15 h 58"/>
              <a:gd name="T8" fmla="*/ 48 w 70"/>
              <a:gd name="T9" fmla="*/ 15 h 58"/>
              <a:gd name="T10" fmla="*/ 48 w 70"/>
              <a:gd name="T11" fmla="*/ 14 h 58"/>
              <a:gd name="T12" fmla="*/ 48 w 70"/>
              <a:gd name="T13" fmla="*/ 11 h 58"/>
              <a:gd name="T14" fmla="*/ 22 w 70"/>
              <a:gd name="T15" fmla="*/ 11 h 58"/>
              <a:gd name="T16" fmla="*/ 21 w 70"/>
              <a:gd name="T17" fmla="*/ 14 h 58"/>
              <a:gd name="T18" fmla="*/ 21 w 70"/>
              <a:gd name="T19" fmla="*/ 15 h 58"/>
              <a:gd name="T20" fmla="*/ 16 w 70"/>
              <a:gd name="T21" fmla="*/ 15 h 58"/>
              <a:gd name="T22" fmla="*/ 16 w 70"/>
              <a:gd name="T23" fmla="*/ 14 h 58"/>
              <a:gd name="T24" fmla="*/ 16 w 70"/>
              <a:gd name="T25" fmla="*/ 11 h 58"/>
              <a:gd name="T26" fmla="*/ 14 w 70"/>
              <a:gd name="T27" fmla="*/ 11 h 58"/>
              <a:gd name="T28" fmla="*/ 0 w 70"/>
              <a:gd name="T29" fmla="*/ 25 h 58"/>
              <a:gd name="T30" fmla="*/ 0 w 70"/>
              <a:gd name="T31" fmla="*/ 43 h 58"/>
              <a:gd name="T32" fmla="*/ 14 w 70"/>
              <a:gd name="T33" fmla="*/ 58 h 58"/>
              <a:gd name="T34" fmla="*/ 55 w 70"/>
              <a:gd name="T35" fmla="*/ 58 h 58"/>
              <a:gd name="T36" fmla="*/ 70 w 70"/>
              <a:gd name="T37" fmla="*/ 43 h 58"/>
              <a:gd name="T38" fmla="*/ 70 w 70"/>
              <a:gd name="T39" fmla="*/ 25 h 58"/>
              <a:gd name="T40" fmla="*/ 55 w 70"/>
              <a:gd name="T41" fmla="*/ 11 h 58"/>
              <a:gd name="T42" fmla="*/ 21 w 70"/>
              <a:gd name="T43" fmla="*/ 11 h 58"/>
              <a:gd name="T44" fmla="*/ 29 w 70"/>
              <a:gd name="T45" fmla="*/ 3 h 58"/>
              <a:gd name="T46" fmla="*/ 41 w 70"/>
              <a:gd name="T47" fmla="*/ 3 h 58"/>
              <a:gd name="T48" fmla="*/ 48 w 70"/>
              <a:gd name="T49" fmla="*/ 11 h 58"/>
              <a:gd name="T50" fmla="*/ 49 w 70"/>
              <a:gd name="T51" fmla="*/ 14 h 58"/>
              <a:gd name="T52" fmla="*/ 53 w 70"/>
              <a:gd name="T53" fmla="*/ 14 h 58"/>
              <a:gd name="T54" fmla="*/ 52 w 70"/>
              <a:gd name="T55" fmla="*/ 11 h 58"/>
              <a:gd name="T56" fmla="*/ 43 w 70"/>
              <a:gd name="T57" fmla="*/ 0 h 58"/>
              <a:gd name="T58" fmla="*/ 27 w 70"/>
              <a:gd name="T59" fmla="*/ 0 h 58"/>
              <a:gd name="T60" fmla="*/ 17 w 70"/>
              <a:gd name="T61" fmla="*/ 11 h 58"/>
              <a:gd name="T62" fmla="*/ 17 w 70"/>
              <a:gd name="T63" fmla="*/ 14 h 58"/>
              <a:gd name="T64" fmla="*/ 21 w 70"/>
              <a:gd name="T65" fmla="*/ 14 h 58"/>
              <a:gd name="T66" fmla="*/ 21 w 70"/>
              <a:gd name="T6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58">
                <a:moveTo>
                  <a:pt x="55" y="11"/>
                </a:moveTo>
                <a:cubicBezTo>
                  <a:pt x="53" y="11"/>
                  <a:pt x="53" y="11"/>
                  <a:pt x="53" y="11"/>
                </a:cubicBezTo>
                <a:cubicBezTo>
                  <a:pt x="53" y="12"/>
                  <a:pt x="53" y="13"/>
                  <a:pt x="53" y="14"/>
                </a:cubicBezTo>
                <a:cubicBezTo>
                  <a:pt x="53" y="15"/>
                  <a:pt x="53" y="15"/>
                  <a:pt x="53" y="15"/>
                </a:cubicBezTo>
                <a:cubicBezTo>
                  <a:pt x="48" y="15"/>
                  <a:pt x="48" y="15"/>
                  <a:pt x="48" y="15"/>
                </a:cubicBezTo>
                <a:cubicBezTo>
                  <a:pt x="48" y="14"/>
                  <a:pt x="48" y="14"/>
                  <a:pt x="48" y="14"/>
                </a:cubicBezTo>
                <a:cubicBezTo>
                  <a:pt x="48" y="13"/>
                  <a:pt x="48" y="12"/>
                  <a:pt x="48" y="11"/>
                </a:cubicBezTo>
                <a:cubicBezTo>
                  <a:pt x="22" y="11"/>
                  <a:pt x="22" y="11"/>
                  <a:pt x="22" y="11"/>
                </a:cubicBezTo>
                <a:cubicBezTo>
                  <a:pt x="22" y="12"/>
                  <a:pt x="21" y="13"/>
                  <a:pt x="21" y="14"/>
                </a:cubicBezTo>
                <a:cubicBezTo>
                  <a:pt x="21" y="15"/>
                  <a:pt x="21" y="15"/>
                  <a:pt x="21" y="15"/>
                </a:cubicBezTo>
                <a:cubicBezTo>
                  <a:pt x="16" y="15"/>
                  <a:pt x="16" y="15"/>
                  <a:pt x="16" y="15"/>
                </a:cubicBezTo>
                <a:cubicBezTo>
                  <a:pt x="16" y="14"/>
                  <a:pt x="16" y="14"/>
                  <a:pt x="16" y="14"/>
                </a:cubicBezTo>
                <a:cubicBezTo>
                  <a:pt x="16" y="13"/>
                  <a:pt x="16" y="12"/>
                  <a:pt x="16" y="11"/>
                </a:cubicBezTo>
                <a:cubicBezTo>
                  <a:pt x="14" y="11"/>
                  <a:pt x="14" y="11"/>
                  <a:pt x="14" y="11"/>
                </a:cubicBezTo>
                <a:cubicBezTo>
                  <a:pt x="6" y="11"/>
                  <a:pt x="0" y="17"/>
                  <a:pt x="0" y="25"/>
                </a:cubicBezTo>
                <a:cubicBezTo>
                  <a:pt x="0" y="43"/>
                  <a:pt x="0" y="43"/>
                  <a:pt x="0" y="43"/>
                </a:cubicBezTo>
                <a:cubicBezTo>
                  <a:pt x="0" y="51"/>
                  <a:pt x="6" y="58"/>
                  <a:pt x="14" y="58"/>
                </a:cubicBezTo>
                <a:cubicBezTo>
                  <a:pt x="55" y="58"/>
                  <a:pt x="55" y="58"/>
                  <a:pt x="55" y="58"/>
                </a:cubicBezTo>
                <a:cubicBezTo>
                  <a:pt x="63" y="58"/>
                  <a:pt x="70" y="51"/>
                  <a:pt x="70" y="43"/>
                </a:cubicBezTo>
                <a:cubicBezTo>
                  <a:pt x="70" y="25"/>
                  <a:pt x="70" y="25"/>
                  <a:pt x="70" y="25"/>
                </a:cubicBezTo>
                <a:cubicBezTo>
                  <a:pt x="70" y="17"/>
                  <a:pt x="63" y="11"/>
                  <a:pt x="55" y="11"/>
                </a:cubicBezTo>
                <a:close/>
                <a:moveTo>
                  <a:pt x="21" y="11"/>
                </a:moveTo>
                <a:cubicBezTo>
                  <a:pt x="22" y="6"/>
                  <a:pt x="25" y="3"/>
                  <a:pt x="29" y="3"/>
                </a:cubicBezTo>
                <a:cubicBezTo>
                  <a:pt x="41" y="3"/>
                  <a:pt x="41" y="3"/>
                  <a:pt x="41" y="3"/>
                </a:cubicBezTo>
                <a:cubicBezTo>
                  <a:pt x="44" y="3"/>
                  <a:pt x="47" y="6"/>
                  <a:pt x="48" y="11"/>
                </a:cubicBezTo>
                <a:cubicBezTo>
                  <a:pt x="49" y="12"/>
                  <a:pt x="49" y="13"/>
                  <a:pt x="49" y="14"/>
                </a:cubicBezTo>
                <a:cubicBezTo>
                  <a:pt x="53" y="14"/>
                  <a:pt x="53" y="14"/>
                  <a:pt x="53" y="14"/>
                </a:cubicBezTo>
                <a:cubicBezTo>
                  <a:pt x="52" y="13"/>
                  <a:pt x="52" y="12"/>
                  <a:pt x="52" y="11"/>
                </a:cubicBezTo>
                <a:cubicBezTo>
                  <a:pt x="51" y="4"/>
                  <a:pt x="47" y="0"/>
                  <a:pt x="43" y="0"/>
                </a:cubicBezTo>
                <a:cubicBezTo>
                  <a:pt x="27" y="0"/>
                  <a:pt x="27" y="0"/>
                  <a:pt x="27" y="0"/>
                </a:cubicBezTo>
                <a:cubicBezTo>
                  <a:pt x="22" y="0"/>
                  <a:pt x="19" y="4"/>
                  <a:pt x="17" y="11"/>
                </a:cubicBezTo>
                <a:cubicBezTo>
                  <a:pt x="17" y="12"/>
                  <a:pt x="17" y="13"/>
                  <a:pt x="17" y="14"/>
                </a:cubicBezTo>
                <a:cubicBezTo>
                  <a:pt x="21" y="14"/>
                  <a:pt x="21" y="14"/>
                  <a:pt x="21" y="14"/>
                </a:cubicBezTo>
                <a:cubicBezTo>
                  <a:pt x="21" y="13"/>
                  <a:pt x="21" y="12"/>
                  <a:pt x="21" y="1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57" name="Freeform 570"/>
          <p:cNvSpPr>
            <a:spLocks/>
          </p:cNvSpPr>
          <p:nvPr/>
        </p:nvSpPr>
        <p:spPr bwMode="auto">
          <a:xfrm>
            <a:off x="9606503" y="4829643"/>
            <a:ext cx="299803" cy="142407"/>
          </a:xfrm>
          <a:custGeom>
            <a:avLst/>
            <a:gdLst>
              <a:gd name="T0" fmla="*/ 39 w 63"/>
              <a:gd name="T1" fmla="*/ 5 h 30"/>
              <a:gd name="T2" fmla="*/ 37 w 63"/>
              <a:gd name="T3" fmla="*/ 7 h 30"/>
              <a:gd name="T4" fmla="*/ 26 w 63"/>
              <a:gd name="T5" fmla="*/ 7 h 30"/>
              <a:gd name="T6" fmla="*/ 24 w 63"/>
              <a:gd name="T7" fmla="*/ 5 h 30"/>
              <a:gd name="T8" fmla="*/ 24 w 63"/>
              <a:gd name="T9" fmla="*/ 0 h 30"/>
              <a:gd name="T10" fmla="*/ 0 w 63"/>
              <a:gd name="T11" fmla="*/ 0 h 30"/>
              <a:gd name="T12" fmla="*/ 0 w 63"/>
              <a:gd name="T13" fmla="*/ 24 h 30"/>
              <a:gd name="T14" fmla="*/ 6 w 63"/>
              <a:gd name="T15" fmla="*/ 30 h 30"/>
              <a:gd name="T16" fmla="*/ 57 w 63"/>
              <a:gd name="T17" fmla="*/ 30 h 30"/>
              <a:gd name="T18" fmla="*/ 63 w 63"/>
              <a:gd name="T19" fmla="*/ 24 h 30"/>
              <a:gd name="T20" fmla="*/ 63 w 63"/>
              <a:gd name="T21" fmla="*/ 0 h 30"/>
              <a:gd name="T22" fmla="*/ 39 w 63"/>
              <a:gd name="T23" fmla="*/ 0 h 30"/>
              <a:gd name="T24" fmla="*/ 39 w 63"/>
              <a:gd name="T25"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30">
                <a:moveTo>
                  <a:pt x="39" y="5"/>
                </a:moveTo>
                <a:cubicBezTo>
                  <a:pt x="39" y="6"/>
                  <a:pt x="38" y="7"/>
                  <a:pt x="37" y="7"/>
                </a:cubicBezTo>
                <a:cubicBezTo>
                  <a:pt x="26" y="7"/>
                  <a:pt x="26" y="7"/>
                  <a:pt x="26" y="7"/>
                </a:cubicBezTo>
                <a:cubicBezTo>
                  <a:pt x="25" y="7"/>
                  <a:pt x="24" y="6"/>
                  <a:pt x="24" y="5"/>
                </a:cubicBezTo>
                <a:cubicBezTo>
                  <a:pt x="24" y="0"/>
                  <a:pt x="24" y="0"/>
                  <a:pt x="24" y="0"/>
                </a:cubicBezTo>
                <a:cubicBezTo>
                  <a:pt x="0" y="0"/>
                  <a:pt x="0" y="0"/>
                  <a:pt x="0" y="0"/>
                </a:cubicBezTo>
                <a:cubicBezTo>
                  <a:pt x="0" y="24"/>
                  <a:pt x="0" y="24"/>
                  <a:pt x="0" y="24"/>
                </a:cubicBezTo>
                <a:cubicBezTo>
                  <a:pt x="0" y="28"/>
                  <a:pt x="3" y="30"/>
                  <a:pt x="6" y="30"/>
                </a:cubicBezTo>
                <a:cubicBezTo>
                  <a:pt x="57" y="30"/>
                  <a:pt x="57" y="30"/>
                  <a:pt x="57" y="30"/>
                </a:cubicBezTo>
                <a:cubicBezTo>
                  <a:pt x="60" y="30"/>
                  <a:pt x="63" y="28"/>
                  <a:pt x="63" y="24"/>
                </a:cubicBezTo>
                <a:cubicBezTo>
                  <a:pt x="63" y="0"/>
                  <a:pt x="63" y="0"/>
                  <a:pt x="63" y="0"/>
                </a:cubicBezTo>
                <a:cubicBezTo>
                  <a:pt x="39" y="0"/>
                  <a:pt x="39" y="0"/>
                  <a:pt x="39" y="0"/>
                </a:cubicBezTo>
                <a:lnTo>
                  <a:pt x="39" y="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58" name="Freeform 571"/>
          <p:cNvSpPr>
            <a:spLocks noEditPoints="1"/>
          </p:cNvSpPr>
          <p:nvPr/>
        </p:nvSpPr>
        <p:spPr bwMode="auto">
          <a:xfrm>
            <a:off x="9606503" y="4709722"/>
            <a:ext cx="299803" cy="108679"/>
          </a:xfrm>
          <a:custGeom>
            <a:avLst/>
            <a:gdLst>
              <a:gd name="T0" fmla="*/ 57 w 63"/>
              <a:gd name="T1" fmla="*/ 10 h 23"/>
              <a:gd name="T2" fmla="*/ 42 w 63"/>
              <a:gd name="T3" fmla="*/ 10 h 23"/>
              <a:gd name="T4" fmla="*/ 42 w 63"/>
              <a:gd name="T5" fmla="*/ 4 h 23"/>
              <a:gd name="T6" fmla="*/ 38 w 63"/>
              <a:gd name="T7" fmla="*/ 0 h 23"/>
              <a:gd name="T8" fmla="*/ 25 w 63"/>
              <a:gd name="T9" fmla="*/ 0 h 23"/>
              <a:gd name="T10" fmla="*/ 21 w 63"/>
              <a:gd name="T11" fmla="*/ 4 h 23"/>
              <a:gd name="T12" fmla="*/ 21 w 63"/>
              <a:gd name="T13" fmla="*/ 10 h 23"/>
              <a:gd name="T14" fmla="*/ 6 w 63"/>
              <a:gd name="T15" fmla="*/ 10 h 23"/>
              <a:gd name="T16" fmla="*/ 0 w 63"/>
              <a:gd name="T17" fmla="*/ 16 h 23"/>
              <a:gd name="T18" fmla="*/ 0 w 63"/>
              <a:gd name="T19" fmla="*/ 23 h 23"/>
              <a:gd name="T20" fmla="*/ 63 w 63"/>
              <a:gd name="T21" fmla="*/ 23 h 23"/>
              <a:gd name="T22" fmla="*/ 63 w 63"/>
              <a:gd name="T23" fmla="*/ 16 h 23"/>
              <a:gd name="T24" fmla="*/ 57 w 63"/>
              <a:gd name="T25" fmla="*/ 10 h 23"/>
              <a:gd name="T26" fmla="*/ 25 w 63"/>
              <a:gd name="T27" fmla="*/ 4 h 23"/>
              <a:gd name="T28" fmla="*/ 38 w 63"/>
              <a:gd name="T29" fmla="*/ 4 h 23"/>
              <a:gd name="T30" fmla="*/ 38 w 63"/>
              <a:gd name="T31" fmla="*/ 10 h 23"/>
              <a:gd name="T32" fmla="*/ 25 w 63"/>
              <a:gd name="T33" fmla="*/ 10 h 23"/>
              <a:gd name="T34" fmla="*/ 25 w 63"/>
              <a:gd name="T3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23">
                <a:moveTo>
                  <a:pt x="57" y="10"/>
                </a:moveTo>
                <a:cubicBezTo>
                  <a:pt x="42" y="10"/>
                  <a:pt x="42" y="10"/>
                  <a:pt x="42" y="10"/>
                </a:cubicBezTo>
                <a:cubicBezTo>
                  <a:pt x="42" y="4"/>
                  <a:pt x="42" y="4"/>
                  <a:pt x="42" y="4"/>
                </a:cubicBezTo>
                <a:cubicBezTo>
                  <a:pt x="42" y="2"/>
                  <a:pt x="40" y="0"/>
                  <a:pt x="38" y="0"/>
                </a:cubicBezTo>
                <a:cubicBezTo>
                  <a:pt x="25" y="0"/>
                  <a:pt x="25" y="0"/>
                  <a:pt x="25" y="0"/>
                </a:cubicBezTo>
                <a:cubicBezTo>
                  <a:pt x="23" y="0"/>
                  <a:pt x="21" y="2"/>
                  <a:pt x="21" y="4"/>
                </a:cubicBezTo>
                <a:cubicBezTo>
                  <a:pt x="21" y="10"/>
                  <a:pt x="21" y="10"/>
                  <a:pt x="21" y="10"/>
                </a:cubicBezTo>
                <a:cubicBezTo>
                  <a:pt x="6" y="10"/>
                  <a:pt x="6" y="10"/>
                  <a:pt x="6" y="10"/>
                </a:cubicBezTo>
                <a:cubicBezTo>
                  <a:pt x="3" y="10"/>
                  <a:pt x="0" y="13"/>
                  <a:pt x="0" y="16"/>
                </a:cubicBezTo>
                <a:cubicBezTo>
                  <a:pt x="0" y="23"/>
                  <a:pt x="0" y="23"/>
                  <a:pt x="0" y="23"/>
                </a:cubicBezTo>
                <a:cubicBezTo>
                  <a:pt x="63" y="23"/>
                  <a:pt x="63" y="23"/>
                  <a:pt x="63" y="23"/>
                </a:cubicBezTo>
                <a:cubicBezTo>
                  <a:pt x="63" y="16"/>
                  <a:pt x="63" y="16"/>
                  <a:pt x="63" y="16"/>
                </a:cubicBezTo>
                <a:cubicBezTo>
                  <a:pt x="63" y="13"/>
                  <a:pt x="60" y="10"/>
                  <a:pt x="57" y="10"/>
                </a:cubicBezTo>
                <a:close/>
                <a:moveTo>
                  <a:pt x="25" y="4"/>
                </a:moveTo>
                <a:cubicBezTo>
                  <a:pt x="38" y="4"/>
                  <a:pt x="38" y="4"/>
                  <a:pt x="38" y="4"/>
                </a:cubicBezTo>
                <a:cubicBezTo>
                  <a:pt x="38" y="10"/>
                  <a:pt x="38" y="10"/>
                  <a:pt x="38" y="10"/>
                </a:cubicBezTo>
                <a:cubicBezTo>
                  <a:pt x="25" y="10"/>
                  <a:pt x="25" y="10"/>
                  <a:pt x="25" y="10"/>
                </a:cubicBezTo>
                <a:lnTo>
                  <a:pt x="25" y="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59" name="Freeform 572"/>
          <p:cNvSpPr>
            <a:spLocks noEditPoints="1"/>
          </p:cNvSpPr>
          <p:nvPr/>
        </p:nvSpPr>
        <p:spPr bwMode="auto">
          <a:xfrm>
            <a:off x="11079287" y="832891"/>
            <a:ext cx="436589" cy="236095"/>
          </a:xfrm>
          <a:custGeom>
            <a:avLst/>
            <a:gdLst>
              <a:gd name="T0" fmla="*/ 82 w 92"/>
              <a:gd name="T1" fmla="*/ 21 h 50"/>
              <a:gd name="T2" fmla="*/ 58 w 92"/>
              <a:gd name="T3" fmla="*/ 1 h 50"/>
              <a:gd name="T4" fmla="*/ 55 w 92"/>
              <a:gd name="T5" fmla="*/ 1 h 50"/>
              <a:gd name="T6" fmla="*/ 56 w 92"/>
              <a:gd name="T7" fmla="*/ 3 h 50"/>
              <a:gd name="T8" fmla="*/ 76 w 92"/>
              <a:gd name="T9" fmla="*/ 21 h 50"/>
              <a:gd name="T10" fmla="*/ 59 w 92"/>
              <a:gd name="T11" fmla="*/ 21 h 50"/>
              <a:gd name="T12" fmla="*/ 48 w 92"/>
              <a:gd name="T13" fmla="*/ 32 h 50"/>
              <a:gd name="T14" fmla="*/ 48 w 92"/>
              <a:gd name="T15" fmla="*/ 32 h 50"/>
              <a:gd name="T16" fmla="*/ 43 w 92"/>
              <a:gd name="T17" fmla="*/ 32 h 50"/>
              <a:gd name="T18" fmla="*/ 43 w 92"/>
              <a:gd name="T19" fmla="*/ 32 h 50"/>
              <a:gd name="T20" fmla="*/ 32 w 92"/>
              <a:gd name="T21" fmla="*/ 21 h 50"/>
              <a:gd name="T22" fmla="*/ 15 w 92"/>
              <a:gd name="T23" fmla="*/ 21 h 50"/>
              <a:gd name="T24" fmla="*/ 36 w 92"/>
              <a:gd name="T25" fmla="*/ 3 h 50"/>
              <a:gd name="T26" fmla="*/ 36 w 92"/>
              <a:gd name="T27" fmla="*/ 1 h 50"/>
              <a:gd name="T28" fmla="*/ 34 w 92"/>
              <a:gd name="T29" fmla="*/ 1 h 50"/>
              <a:gd name="T30" fmla="*/ 10 w 92"/>
              <a:gd name="T31" fmla="*/ 21 h 50"/>
              <a:gd name="T32" fmla="*/ 0 w 92"/>
              <a:gd name="T33" fmla="*/ 30 h 50"/>
              <a:gd name="T34" fmla="*/ 0 w 92"/>
              <a:gd name="T35" fmla="*/ 31 h 50"/>
              <a:gd name="T36" fmla="*/ 0 w 92"/>
              <a:gd name="T37" fmla="*/ 32 h 50"/>
              <a:gd name="T38" fmla="*/ 0 w 92"/>
              <a:gd name="T39" fmla="*/ 39 h 50"/>
              <a:gd name="T40" fmla="*/ 10 w 92"/>
              <a:gd name="T41" fmla="*/ 50 h 50"/>
              <a:gd name="T42" fmla="*/ 32 w 92"/>
              <a:gd name="T43" fmla="*/ 50 h 50"/>
              <a:gd name="T44" fmla="*/ 43 w 92"/>
              <a:gd name="T45" fmla="*/ 39 h 50"/>
              <a:gd name="T46" fmla="*/ 43 w 92"/>
              <a:gd name="T47" fmla="*/ 39 h 50"/>
              <a:gd name="T48" fmla="*/ 48 w 92"/>
              <a:gd name="T49" fmla="*/ 39 h 50"/>
              <a:gd name="T50" fmla="*/ 48 w 92"/>
              <a:gd name="T51" fmla="*/ 39 h 50"/>
              <a:gd name="T52" fmla="*/ 59 w 92"/>
              <a:gd name="T53" fmla="*/ 50 h 50"/>
              <a:gd name="T54" fmla="*/ 81 w 92"/>
              <a:gd name="T55" fmla="*/ 50 h 50"/>
              <a:gd name="T56" fmla="*/ 92 w 92"/>
              <a:gd name="T57" fmla="*/ 39 h 50"/>
              <a:gd name="T58" fmla="*/ 92 w 92"/>
              <a:gd name="T59" fmla="*/ 32 h 50"/>
              <a:gd name="T60" fmla="*/ 82 w 92"/>
              <a:gd name="T61" fmla="*/ 21 h 50"/>
              <a:gd name="T62" fmla="*/ 40 w 92"/>
              <a:gd name="T63" fmla="*/ 39 h 50"/>
              <a:gd name="T64" fmla="*/ 32 w 92"/>
              <a:gd name="T65" fmla="*/ 46 h 50"/>
              <a:gd name="T66" fmla="*/ 10 w 92"/>
              <a:gd name="T67" fmla="*/ 46 h 50"/>
              <a:gd name="T68" fmla="*/ 3 w 92"/>
              <a:gd name="T69" fmla="*/ 39 h 50"/>
              <a:gd name="T70" fmla="*/ 3 w 92"/>
              <a:gd name="T71" fmla="*/ 32 h 50"/>
              <a:gd name="T72" fmla="*/ 3 w 92"/>
              <a:gd name="T73" fmla="*/ 31 h 50"/>
              <a:gd name="T74" fmla="*/ 4 w 92"/>
              <a:gd name="T75" fmla="*/ 28 h 50"/>
              <a:gd name="T76" fmla="*/ 8 w 92"/>
              <a:gd name="T77" fmla="*/ 25 h 50"/>
              <a:gd name="T78" fmla="*/ 10 w 92"/>
              <a:gd name="T79" fmla="*/ 25 h 50"/>
              <a:gd name="T80" fmla="*/ 11 w 92"/>
              <a:gd name="T81" fmla="*/ 25 h 50"/>
              <a:gd name="T82" fmla="*/ 32 w 92"/>
              <a:gd name="T83" fmla="*/ 25 h 50"/>
              <a:gd name="T84" fmla="*/ 40 w 92"/>
              <a:gd name="T85" fmla="*/ 32 h 50"/>
              <a:gd name="T86" fmla="*/ 40 w 92"/>
              <a:gd name="T87" fmla="*/ 34 h 50"/>
              <a:gd name="T88" fmla="*/ 40 w 92"/>
              <a:gd name="T89" fmla="*/ 37 h 50"/>
              <a:gd name="T90" fmla="*/ 40 w 92"/>
              <a:gd name="T91" fmla="*/ 39 h 50"/>
              <a:gd name="T92" fmla="*/ 88 w 92"/>
              <a:gd name="T93" fmla="*/ 39 h 50"/>
              <a:gd name="T94" fmla="*/ 81 w 92"/>
              <a:gd name="T95" fmla="*/ 46 h 50"/>
              <a:gd name="T96" fmla="*/ 59 w 92"/>
              <a:gd name="T97" fmla="*/ 46 h 50"/>
              <a:gd name="T98" fmla="*/ 52 w 92"/>
              <a:gd name="T99" fmla="*/ 39 h 50"/>
              <a:gd name="T100" fmla="*/ 52 w 92"/>
              <a:gd name="T101" fmla="*/ 37 h 50"/>
              <a:gd name="T102" fmla="*/ 52 w 92"/>
              <a:gd name="T103" fmla="*/ 34 h 50"/>
              <a:gd name="T104" fmla="*/ 52 w 92"/>
              <a:gd name="T105" fmla="*/ 32 h 50"/>
              <a:gd name="T106" fmla="*/ 59 w 92"/>
              <a:gd name="T107" fmla="*/ 25 h 50"/>
              <a:gd name="T108" fmla="*/ 80 w 92"/>
              <a:gd name="T109" fmla="*/ 25 h 50"/>
              <a:gd name="T110" fmla="*/ 81 w 92"/>
              <a:gd name="T111" fmla="*/ 25 h 50"/>
              <a:gd name="T112" fmla="*/ 84 w 92"/>
              <a:gd name="T113" fmla="*/ 25 h 50"/>
              <a:gd name="T114" fmla="*/ 87 w 92"/>
              <a:gd name="T115" fmla="*/ 28 h 50"/>
              <a:gd name="T116" fmla="*/ 88 w 92"/>
              <a:gd name="T117" fmla="*/ 31 h 50"/>
              <a:gd name="T118" fmla="*/ 88 w 92"/>
              <a:gd name="T119" fmla="*/ 32 h 50"/>
              <a:gd name="T120" fmla="*/ 88 w 92"/>
              <a:gd name="T121" fmla="*/ 3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50">
                <a:moveTo>
                  <a:pt x="82" y="21"/>
                </a:moveTo>
                <a:cubicBezTo>
                  <a:pt x="58" y="1"/>
                  <a:pt x="58" y="1"/>
                  <a:pt x="58" y="1"/>
                </a:cubicBezTo>
                <a:cubicBezTo>
                  <a:pt x="57" y="0"/>
                  <a:pt x="56" y="0"/>
                  <a:pt x="55" y="1"/>
                </a:cubicBezTo>
                <a:cubicBezTo>
                  <a:pt x="55" y="2"/>
                  <a:pt x="55" y="3"/>
                  <a:pt x="56" y="3"/>
                </a:cubicBezTo>
                <a:cubicBezTo>
                  <a:pt x="76" y="21"/>
                  <a:pt x="76" y="21"/>
                  <a:pt x="76" y="21"/>
                </a:cubicBezTo>
                <a:cubicBezTo>
                  <a:pt x="59" y="21"/>
                  <a:pt x="59" y="21"/>
                  <a:pt x="59" y="21"/>
                </a:cubicBezTo>
                <a:cubicBezTo>
                  <a:pt x="53" y="21"/>
                  <a:pt x="48" y="26"/>
                  <a:pt x="48" y="32"/>
                </a:cubicBezTo>
                <a:cubicBezTo>
                  <a:pt x="48" y="32"/>
                  <a:pt x="48" y="32"/>
                  <a:pt x="48" y="32"/>
                </a:cubicBezTo>
                <a:cubicBezTo>
                  <a:pt x="43" y="32"/>
                  <a:pt x="43" y="32"/>
                  <a:pt x="43" y="32"/>
                </a:cubicBezTo>
                <a:cubicBezTo>
                  <a:pt x="43" y="32"/>
                  <a:pt x="43" y="32"/>
                  <a:pt x="43" y="32"/>
                </a:cubicBezTo>
                <a:cubicBezTo>
                  <a:pt x="43" y="26"/>
                  <a:pt x="38" y="21"/>
                  <a:pt x="32" y="21"/>
                </a:cubicBezTo>
                <a:cubicBezTo>
                  <a:pt x="15" y="21"/>
                  <a:pt x="15" y="21"/>
                  <a:pt x="15" y="21"/>
                </a:cubicBezTo>
                <a:cubicBezTo>
                  <a:pt x="36" y="3"/>
                  <a:pt x="36" y="3"/>
                  <a:pt x="36" y="3"/>
                </a:cubicBezTo>
                <a:cubicBezTo>
                  <a:pt x="37" y="3"/>
                  <a:pt x="37" y="2"/>
                  <a:pt x="36" y="1"/>
                </a:cubicBezTo>
                <a:cubicBezTo>
                  <a:pt x="36" y="0"/>
                  <a:pt x="34" y="0"/>
                  <a:pt x="34" y="1"/>
                </a:cubicBezTo>
                <a:cubicBezTo>
                  <a:pt x="10" y="21"/>
                  <a:pt x="10" y="21"/>
                  <a:pt x="10" y="21"/>
                </a:cubicBezTo>
                <a:cubicBezTo>
                  <a:pt x="5" y="21"/>
                  <a:pt x="1" y="25"/>
                  <a:pt x="0" y="30"/>
                </a:cubicBezTo>
                <a:cubicBezTo>
                  <a:pt x="0" y="30"/>
                  <a:pt x="0" y="31"/>
                  <a:pt x="0" y="31"/>
                </a:cubicBezTo>
                <a:cubicBezTo>
                  <a:pt x="0" y="32"/>
                  <a:pt x="0" y="32"/>
                  <a:pt x="0" y="32"/>
                </a:cubicBezTo>
                <a:cubicBezTo>
                  <a:pt x="0" y="39"/>
                  <a:pt x="0" y="39"/>
                  <a:pt x="0" y="39"/>
                </a:cubicBezTo>
                <a:cubicBezTo>
                  <a:pt x="0" y="45"/>
                  <a:pt x="4" y="50"/>
                  <a:pt x="10" y="50"/>
                </a:cubicBezTo>
                <a:cubicBezTo>
                  <a:pt x="32" y="50"/>
                  <a:pt x="32" y="50"/>
                  <a:pt x="32" y="50"/>
                </a:cubicBezTo>
                <a:cubicBezTo>
                  <a:pt x="38" y="50"/>
                  <a:pt x="43" y="45"/>
                  <a:pt x="43" y="39"/>
                </a:cubicBezTo>
                <a:cubicBezTo>
                  <a:pt x="43" y="39"/>
                  <a:pt x="43" y="39"/>
                  <a:pt x="43" y="39"/>
                </a:cubicBezTo>
                <a:cubicBezTo>
                  <a:pt x="48" y="39"/>
                  <a:pt x="48" y="39"/>
                  <a:pt x="48" y="39"/>
                </a:cubicBezTo>
                <a:cubicBezTo>
                  <a:pt x="48" y="39"/>
                  <a:pt x="48" y="39"/>
                  <a:pt x="48" y="39"/>
                </a:cubicBezTo>
                <a:cubicBezTo>
                  <a:pt x="48" y="45"/>
                  <a:pt x="53" y="50"/>
                  <a:pt x="59" y="50"/>
                </a:cubicBezTo>
                <a:cubicBezTo>
                  <a:pt x="81" y="50"/>
                  <a:pt x="81" y="50"/>
                  <a:pt x="81" y="50"/>
                </a:cubicBezTo>
                <a:cubicBezTo>
                  <a:pt x="87" y="50"/>
                  <a:pt x="92" y="45"/>
                  <a:pt x="92" y="39"/>
                </a:cubicBezTo>
                <a:cubicBezTo>
                  <a:pt x="92" y="32"/>
                  <a:pt x="92" y="32"/>
                  <a:pt x="92" y="32"/>
                </a:cubicBezTo>
                <a:cubicBezTo>
                  <a:pt x="92" y="26"/>
                  <a:pt x="87" y="21"/>
                  <a:pt x="82" y="21"/>
                </a:cubicBezTo>
                <a:close/>
                <a:moveTo>
                  <a:pt x="40" y="39"/>
                </a:moveTo>
                <a:cubicBezTo>
                  <a:pt x="40" y="43"/>
                  <a:pt x="36" y="46"/>
                  <a:pt x="32" y="46"/>
                </a:cubicBezTo>
                <a:cubicBezTo>
                  <a:pt x="10" y="46"/>
                  <a:pt x="10" y="46"/>
                  <a:pt x="10" y="46"/>
                </a:cubicBezTo>
                <a:cubicBezTo>
                  <a:pt x="6" y="46"/>
                  <a:pt x="3" y="43"/>
                  <a:pt x="3" y="39"/>
                </a:cubicBezTo>
                <a:cubicBezTo>
                  <a:pt x="3" y="32"/>
                  <a:pt x="3" y="32"/>
                  <a:pt x="3" y="32"/>
                </a:cubicBezTo>
                <a:cubicBezTo>
                  <a:pt x="3" y="31"/>
                  <a:pt x="3" y="31"/>
                  <a:pt x="3" y="31"/>
                </a:cubicBezTo>
                <a:cubicBezTo>
                  <a:pt x="3" y="30"/>
                  <a:pt x="4" y="29"/>
                  <a:pt x="4" y="28"/>
                </a:cubicBezTo>
                <a:cubicBezTo>
                  <a:pt x="5" y="27"/>
                  <a:pt x="6" y="26"/>
                  <a:pt x="8" y="25"/>
                </a:cubicBezTo>
                <a:cubicBezTo>
                  <a:pt x="8" y="25"/>
                  <a:pt x="9" y="25"/>
                  <a:pt x="10" y="25"/>
                </a:cubicBezTo>
                <a:cubicBezTo>
                  <a:pt x="11" y="25"/>
                  <a:pt x="11" y="25"/>
                  <a:pt x="11" y="25"/>
                </a:cubicBezTo>
                <a:cubicBezTo>
                  <a:pt x="32" y="25"/>
                  <a:pt x="32" y="25"/>
                  <a:pt x="32" y="25"/>
                </a:cubicBezTo>
                <a:cubicBezTo>
                  <a:pt x="36" y="25"/>
                  <a:pt x="40" y="28"/>
                  <a:pt x="40" y="32"/>
                </a:cubicBezTo>
                <a:cubicBezTo>
                  <a:pt x="40" y="34"/>
                  <a:pt x="40" y="34"/>
                  <a:pt x="40" y="34"/>
                </a:cubicBezTo>
                <a:cubicBezTo>
                  <a:pt x="40" y="37"/>
                  <a:pt x="40" y="37"/>
                  <a:pt x="40" y="37"/>
                </a:cubicBezTo>
                <a:lnTo>
                  <a:pt x="40" y="39"/>
                </a:lnTo>
                <a:close/>
                <a:moveTo>
                  <a:pt x="88" y="39"/>
                </a:moveTo>
                <a:cubicBezTo>
                  <a:pt x="88" y="43"/>
                  <a:pt x="85" y="46"/>
                  <a:pt x="81" y="46"/>
                </a:cubicBezTo>
                <a:cubicBezTo>
                  <a:pt x="59" y="46"/>
                  <a:pt x="59" y="46"/>
                  <a:pt x="59" y="46"/>
                </a:cubicBezTo>
                <a:cubicBezTo>
                  <a:pt x="55" y="46"/>
                  <a:pt x="52" y="43"/>
                  <a:pt x="52" y="39"/>
                </a:cubicBezTo>
                <a:cubicBezTo>
                  <a:pt x="52" y="37"/>
                  <a:pt x="52" y="37"/>
                  <a:pt x="52" y="37"/>
                </a:cubicBezTo>
                <a:cubicBezTo>
                  <a:pt x="52" y="34"/>
                  <a:pt x="52" y="34"/>
                  <a:pt x="52" y="34"/>
                </a:cubicBezTo>
                <a:cubicBezTo>
                  <a:pt x="52" y="32"/>
                  <a:pt x="52" y="32"/>
                  <a:pt x="52" y="32"/>
                </a:cubicBezTo>
                <a:cubicBezTo>
                  <a:pt x="52" y="28"/>
                  <a:pt x="55" y="25"/>
                  <a:pt x="59" y="25"/>
                </a:cubicBezTo>
                <a:cubicBezTo>
                  <a:pt x="80" y="25"/>
                  <a:pt x="80" y="25"/>
                  <a:pt x="80" y="25"/>
                </a:cubicBezTo>
                <a:cubicBezTo>
                  <a:pt x="81" y="25"/>
                  <a:pt x="81" y="25"/>
                  <a:pt x="81" y="25"/>
                </a:cubicBezTo>
                <a:cubicBezTo>
                  <a:pt x="82" y="25"/>
                  <a:pt x="83" y="25"/>
                  <a:pt x="84" y="25"/>
                </a:cubicBezTo>
                <a:cubicBezTo>
                  <a:pt x="85" y="26"/>
                  <a:pt x="87" y="27"/>
                  <a:pt x="87" y="28"/>
                </a:cubicBezTo>
                <a:cubicBezTo>
                  <a:pt x="88" y="29"/>
                  <a:pt x="88" y="30"/>
                  <a:pt x="88" y="31"/>
                </a:cubicBezTo>
                <a:cubicBezTo>
                  <a:pt x="88" y="32"/>
                  <a:pt x="88" y="32"/>
                  <a:pt x="88" y="32"/>
                </a:cubicBezTo>
                <a:lnTo>
                  <a:pt x="88" y="3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60" name="Freeform 573"/>
          <p:cNvSpPr>
            <a:spLocks/>
          </p:cNvSpPr>
          <p:nvPr/>
        </p:nvSpPr>
        <p:spPr bwMode="auto">
          <a:xfrm>
            <a:off x="7532240" y="842259"/>
            <a:ext cx="232348" cy="256706"/>
          </a:xfrm>
          <a:custGeom>
            <a:avLst/>
            <a:gdLst>
              <a:gd name="T0" fmla="*/ 0 w 49"/>
              <a:gd name="T1" fmla="*/ 22 h 54"/>
              <a:gd name="T2" fmla="*/ 0 w 49"/>
              <a:gd name="T3" fmla="*/ 52 h 54"/>
              <a:gd name="T4" fmla="*/ 1 w 49"/>
              <a:gd name="T5" fmla="*/ 54 h 54"/>
              <a:gd name="T6" fmla="*/ 3 w 49"/>
              <a:gd name="T7" fmla="*/ 54 h 54"/>
              <a:gd name="T8" fmla="*/ 16 w 49"/>
              <a:gd name="T9" fmla="*/ 54 h 54"/>
              <a:gd name="T10" fmla="*/ 17 w 49"/>
              <a:gd name="T11" fmla="*/ 54 h 54"/>
              <a:gd name="T12" fmla="*/ 18 w 49"/>
              <a:gd name="T13" fmla="*/ 53 h 54"/>
              <a:gd name="T14" fmla="*/ 18 w 49"/>
              <a:gd name="T15" fmla="*/ 39 h 54"/>
              <a:gd name="T16" fmla="*/ 31 w 49"/>
              <a:gd name="T17" fmla="*/ 39 h 54"/>
              <a:gd name="T18" fmla="*/ 31 w 49"/>
              <a:gd name="T19" fmla="*/ 53 h 54"/>
              <a:gd name="T20" fmla="*/ 32 w 49"/>
              <a:gd name="T21" fmla="*/ 54 h 54"/>
              <a:gd name="T22" fmla="*/ 33 w 49"/>
              <a:gd name="T23" fmla="*/ 54 h 54"/>
              <a:gd name="T24" fmla="*/ 46 w 49"/>
              <a:gd name="T25" fmla="*/ 54 h 54"/>
              <a:gd name="T26" fmla="*/ 48 w 49"/>
              <a:gd name="T27" fmla="*/ 54 h 54"/>
              <a:gd name="T28" fmla="*/ 49 w 49"/>
              <a:gd name="T29" fmla="*/ 52 h 54"/>
              <a:gd name="T30" fmla="*/ 49 w 49"/>
              <a:gd name="T31" fmla="*/ 22 h 54"/>
              <a:gd name="T32" fmla="*/ 25 w 49"/>
              <a:gd name="T33" fmla="*/ 0 h 54"/>
              <a:gd name="T34" fmla="*/ 0 w 49"/>
              <a:gd name="T35" fmla="*/ 2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54">
                <a:moveTo>
                  <a:pt x="0" y="22"/>
                </a:moveTo>
                <a:cubicBezTo>
                  <a:pt x="0" y="52"/>
                  <a:pt x="0" y="52"/>
                  <a:pt x="0" y="52"/>
                </a:cubicBezTo>
                <a:cubicBezTo>
                  <a:pt x="0" y="53"/>
                  <a:pt x="0" y="54"/>
                  <a:pt x="1" y="54"/>
                </a:cubicBezTo>
                <a:cubicBezTo>
                  <a:pt x="2" y="54"/>
                  <a:pt x="2" y="54"/>
                  <a:pt x="3" y="54"/>
                </a:cubicBezTo>
                <a:cubicBezTo>
                  <a:pt x="16" y="54"/>
                  <a:pt x="16" y="54"/>
                  <a:pt x="16" y="54"/>
                </a:cubicBezTo>
                <a:cubicBezTo>
                  <a:pt x="17" y="54"/>
                  <a:pt x="17" y="54"/>
                  <a:pt x="17" y="54"/>
                </a:cubicBezTo>
                <a:cubicBezTo>
                  <a:pt x="18" y="54"/>
                  <a:pt x="18" y="53"/>
                  <a:pt x="18" y="53"/>
                </a:cubicBezTo>
                <a:cubicBezTo>
                  <a:pt x="18" y="39"/>
                  <a:pt x="18" y="39"/>
                  <a:pt x="18" y="39"/>
                </a:cubicBezTo>
                <a:cubicBezTo>
                  <a:pt x="31" y="39"/>
                  <a:pt x="31" y="39"/>
                  <a:pt x="31" y="39"/>
                </a:cubicBezTo>
                <a:cubicBezTo>
                  <a:pt x="31" y="53"/>
                  <a:pt x="31" y="53"/>
                  <a:pt x="31" y="53"/>
                </a:cubicBezTo>
                <a:cubicBezTo>
                  <a:pt x="31" y="53"/>
                  <a:pt x="31" y="54"/>
                  <a:pt x="32" y="54"/>
                </a:cubicBezTo>
                <a:cubicBezTo>
                  <a:pt x="32" y="54"/>
                  <a:pt x="32" y="54"/>
                  <a:pt x="33" y="54"/>
                </a:cubicBezTo>
                <a:cubicBezTo>
                  <a:pt x="46" y="54"/>
                  <a:pt x="46" y="54"/>
                  <a:pt x="46" y="54"/>
                </a:cubicBezTo>
                <a:cubicBezTo>
                  <a:pt x="47" y="54"/>
                  <a:pt x="48" y="54"/>
                  <a:pt x="48" y="54"/>
                </a:cubicBezTo>
                <a:cubicBezTo>
                  <a:pt x="49" y="54"/>
                  <a:pt x="49" y="53"/>
                  <a:pt x="49" y="52"/>
                </a:cubicBezTo>
                <a:cubicBezTo>
                  <a:pt x="49" y="22"/>
                  <a:pt x="49" y="22"/>
                  <a:pt x="49" y="22"/>
                </a:cubicBezTo>
                <a:cubicBezTo>
                  <a:pt x="25" y="0"/>
                  <a:pt x="25" y="0"/>
                  <a:pt x="25" y="0"/>
                </a:cubicBezTo>
                <a:lnTo>
                  <a:pt x="0" y="2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61" name="Freeform 574"/>
          <p:cNvSpPr>
            <a:spLocks/>
          </p:cNvSpPr>
          <p:nvPr/>
        </p:nvSpPr>
        <p:spPr bwMode="auto">
          <a:xfrm>
            <a:off x="7476027" y="765435"/>
            <a:ext cx="346648" cy="185503"/>
          </a:xfrm>
          <a:custGeom>
            <a:avLst/>
            <a:gdLst>
              <a:gd name="T0" fmla="*/ 71 w 73"/>
              <a:gd name="T1" fmla="*/ 30 h 39"/>
              <a:gd name="T2" fmla="*/ 60 w 73"/>
              <a:gd name="T3" fmla="*/ 20 h 39"/>
              <a:gd name="T4" fmla="*/ 60 w 73"/>
              <a:gd name="T5" fmla="*/ 3 h 39"/>
              <a:gd name="T6" fmla="*/ 58 w 73"/>
              <a:gd name="T7" fmla="*/ 1 h 39"/>
              <a:gd name="T8" fmla="*/ 53 w 73"/>
              <a:gd name="T9" fmla="*/ 1 h 39"/>
              <a:gd name="T10" fmla="*/ 52 w 73"/>
              <a:gd name="T11" fmla="*/ 3 h 39"/>
              <a:gd name="T12" fmla="*/ 52 w 73"/>
              <a:gd name="T13" fmla="*/ 12 h 39"/>
              <a:gd name="T14" fmla="*/ 40 w 73"/>
              <a:gd name="T15" fmla="*/ 2 h 39"/>
              <a:gd name="T16" fmla="*/ 33 w 73"/>
              <a:gd name="T17" fmla="*/ 2 h 39"/>
              <a:gd name="T18" fmla="*/ 2 w 73"/>
              <a:gd name="T19" fmla="*/ 30 h 39"/>
              <a:gd name="T20" fmla="*/ 2 w 73"/>
              <a:gd name="T21" fmla="*/ 37 h 39"/>
              <a:gd name="T22" fmla="*/ 2 w 73"/>
              <a:gd name="T23" fmla="*/ 37 h 39"/>
              <a:gd name="T24" fmla="*/ 5 w 73"/>
              <a:gd name="T25" fmla="*/ 38 h 39"/>
              <a:gd name="T26" fmla="*/ 8 w 73"/>
              <a:gd name="T27" fmla="*/ 37 h 39"/>
              <a:gd name="T28" fmla="*/ 37 w 73"/>
              <a:gd name="T29" fmla="*/ 11 h 39"/>
              <a:gd name="T30" fmla="*/ 65 w 73"/>
              <a:gd name="T31" fmla="*/ 37 h 39"/>
              <a:gd name="T32" fmla="*/ 71 w 73"/>
              <a:gd name="T33" fmla="*/ 37 h 39"/>
              <a:gd name="T34" fmla="*/ 71 w 73"/>
              <a:gd name="T35"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39">
                <a:moveTo>
                  <a:pt x="71" y="30"/>
                </a:moveTo>
                <a:cubicBezTo>
                  <a:pt x="60" y="20"/>
                  <a:pt x="60" y="20"/>
                  <a:pt x="60" y="20"/>
                </a:cubicBezTo>
                <a:cubicBezTo>
                  <a:pt x="60" y="3"/>
                  <a:pt x="60" y="3"/>
                  <a:pt x="60" y="3"/>
                </a:cubicBezTo>
                <a:cubicBezTo>
                  <a:pt x="60" y="2"/>
                  <a:pt x="59" y="1"/>
                  <a:pt x="58" y="1"/>
                </a:cubicBezTo>
                <a:cubicBezTo>
                  <a:pt x="53" y="1"/>
                  <a:pt x="53" y="1"/>
                  <a:pt x="53" y="1"/>
                </a:cubicBezTo>
                <a:cubicBezTo>
                  <a:pt x="52" y="1"/>
                  <a:pt x="52" y="2"/>
                  <a:pt x="52" y="3"/>
                </a:cubicBezTo>
                <a:cubicBezTo>
                  <a:pt x="52" y="12"/>
                  <a:pt x="52" y="12"/>
                  <a:pt x="52" y="12"/>
                </a:cubicBezTo>
                <a:cubicBezTo>
                  <a:pt x="40" y="2"/>
                  <a:pt x="40" y="2"/>
                  <a:pt x="40" y="2"/>
                </a:cubicBezTo>
                <a:cubicBezTo>
                  <a:pt x="38" y="0"/>
                  <a:pt x="35" y="0"/>
                  <a:pt x="33" y="2"/>
                </a:cubicBezTo>
                <a:cubicBezTo>
                  <a:pt x="2" y="30"/>
                  <a:pt x="2" y="30"/>
                  <a:pt x="2" y="30"/>
                </a:cubicBezTo>
                <a:cubicBezTo>
                  <a:pt x="0" y="32"/>
                  <a:pt x="0" y="35"/>
                  <a:pt x="2" y="37"/>
                </a:cubicBezTo>
                <a:cubicBezTo>
                  <a:pt x="2" y="37"/>
                  <a:pt x="2" y="37"/>
                  <a:pt x="2" y="37"/>
                </a:cubicBezTo>
                <a:cubicBezTo>
                  <a:pt x="3" y="38"/>
                  <a:pt x="4" y="38"/>
                  <a:pt x="5" y="38"/>
                </a:cubicBezTo>
                <a:cubicBezTo>
                  <a:pt x="6" y="38"/>
                  <a:pt x="7" y="38"/>
                  <a:pt x="8" y="37"/>
                </a:cubicBezTo>
                <a:cubicBezTo>
                  <a:pt x="37" y="11"/>
                  <a:pt x="37" y="11"/>
                  <a:pt x="37" y="11"/>
                </a:cubicBezTo>
                <a:cubicBezTo>
                  <a:pt x="65" y="37"/>
                  <a:pt x="65" y="37"/>
                  <a:pt x="65" y="37"/>
                </a:cubicBezTo>
                <a:cubicBezTo>
                  <a:pt x="67" y="39"/>
                  <a:pt x="70" y="39"/>
                  <a:pt x="71" y="37"/>
                </a:cubicBezTo>
                <a:cubicBezTo>
                  <a:pt x="73" y="35"/>
                  <a:pt x="73" y="32"/>
                  <a:pt x="71" y="3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62" name="Freeform 575"/>
          <p:cNvSpPr>
            <a:spLocks noEditPoints="1"/>
          </p:cNvSpPr>
          <p:nvPr/>
        </p:nvSpPr>
        <p:spPr bwMode="auto">
          <a:xfrm>
            <a:off x="9636484" y="4216921"/>
            <a:ext cx="337279" cy="279191"/>
          </a:xfrm>
          <a:custGeom>
            <a:avLst/>
            <a:gdLst>
              <a:gd name="T0" fmla="*/ 55 w 71"/>
              <a:gd name="T1" fmla="*/ 0 h 59"/>
              <a:gd name="T2" fmla="*/ 50 w 71"/>
              <a:gd name="T3" fmla="*/ 0 h 59"/>
              <a:gd name="T4" fmla="*/ 30 w 71"/>
              <a:gd name="T5" fmla="*/ 16 h 59"/>
              <a:gd name="T6" fmla="*/ 29 w 71"/>
              <a:gd name="T7" fmla="*/ 20 h 59"/>
              <a:gd name="T8" fmla="*/ 30 w 71"/>
              <a:gd name="T9" fmla="*/ 26 h 59"/>
              <a:gd name="T10" fmla="*/ 3 w 71"/>
              <a:gd name="T11" fmla="*/ 45 h 59"/>
              <a:gd name="T12" fmla="*/ 0 w 71"/>
              <a:gd name="T13" fmla="*/ 51 h 59"/>
              <a:gd name="T14" fmla="*/ 1 w 71"/>
              <a:gd name="T15" fmla="*/ 55 h 59"/>
              <a:gd name="T16" fmla="*/ 2 w 71"/>
              <a:gd name="T17" fmla="*/ 56 h 59"/>
              <a:gd name="T18" fmla="*/ 7 w 71"/>
              <a:gd name="T19" fmla="*/ 59 h 59"/>
              <a:gd name="T20" fmla="*/ 7 w 71"/>
              <a:gd name="T21" fmla="*/ 59 h 59"/>
              <a:gd name="T22" fmla="*/ 11 w 71"/>
              <a:gd name="T23" fmla="*/ 58 h 59"/>
              <a:gd name="T24" fmla="*/ 11 w 71"/>
              <a:gd name="T25" fmla="*/ 58 h 59"/>
              <a:gd name="T26" fmla="*/ 39 w 71"/>
              <a:gd name="T27" fmla="*/ 38 h 59"/>
              <a:gd name="T28" fmla="*/ 46 w 71"/>
              <a:gd name="T29" fmla="*/ 41 h 59"/>
              <a:gd name="T30" fmla="*/ 50 w 71"/>
              <a:gd name="T31" fmla="*/ 41 h 59"/>
              <a:gd name="T32" fmla="*/ 50 w 71"/>
              <a:gd name="T33" fmla="*/ 41 h 59"/>
              <a:gd name="T34" fmla="*/ 71 w 71"/>
              <a:gd name="T35" fmla="*/ 25 h 59"/>
              <a:gd name="T36" fmla="*/ 71 w 71"/>
              <a:gd name="T37" fmla="*/ 25 h 59"/>
              <a:gd name="T38" fmla="*/ 71 w 71"/>
              <a:gd name="T39" fmla="*/ 20 h 59"/>
              <a:gd name="T40" fmla="*/ 55 w 71"/>
              <a:gd name="T41" fmla="*/ 0 h 59"/>
              <a:gd name="T42" fmla="*/ 21 w 71"/>
              <a:gd name="T43" fmla="*/ 46 h 59"/>
              <a:gd name="T44" fmla="*/ 11 w 71"/>
              <a:gd name="T45" fmla="*/ 53 h 59"/>
              <a:gd name="T46" fmla="*/ 6 w 71"/>
              <a:gd name="T47" fmla="*/ 52 h 59"/>
              <a:gd name="T48" fmla="*/ 7 w 71"/>
              <a:gd name="T49" fmla="*/ 48 h 59"/>
              <a:gd name="T50" fmla="*/ 18 w 71"/>
              <a:gd name="T51" fmla="*/ 40 h 59"/>
              <a:gd name="T52" fmla="*/ 22 w 71"/>
              <a:gd name="T53" fmla="*/ 41 h 59"/>
              <a:gd name="T54" fmla="*/ 21 w 71"/>
              <a:gd name="T55" fmla="*/ 46 h 59"/>
              <a:gd name="T56" fmla="*/ 51 w 71"/>
              <a:gd name="T57" fmla="*/ 33 h 59"/>
              <a:gd name="T58" fmla="*/ 38 w 71"/>
              <a:gd name="T59" fmla="*/ 20 h 59"/>
              <a:gd name="T60" fmla="*/ 51 w 71"/>
              <a:gd name="T61" fmla="*/ 7 h 59"/>
              <a:gd name="T62" fmla="*/ 64 w 71"/>
              <a:gd name="T63" fmla="*/ 20 h 59"/>
              <a:gd name="T64" fmla="*/ 51 w 71"/>
              <a:gd name="T65"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59">
                <a:moveTo>
                  <a:pt x="55" y="0"/>
                </a:moveTo>
                <a:cubicBezTo>
                  <a:pt x="54" y="0"/>
                  <a:pt x="52" y="0"/>
                  <a:pt x="50" y="0"/>
                </a:cubicBezTo>
                <a:cubicBezTo>
                  <a:pt x="41" y="0"/>
                  <a:pt x="32" y="6"/>
                  <a:pt x="30" y="16"/>
                </a:cubicBezTo>
                <a:cubicBezTo>
                  <a:pt x="30" y="17"/>
                  <a:pt x="29" y="19"/>
                  <a:pt x="29" y="20"/>
                </a:cubicBezTo>
                <a:cubicBezTo>
                  <a:pt x="29" y="22"/>
                  <a:pt x="30" y="24"/>
                  <a:pt x="30" y="26"/>
                </a:cubicBezTo>
                <a:cubicBezTo>
                  <a:pt x="3" y="45"/>
                  <a:pt x="3" y="45"/>
                  <a:pt x="3" y="45"/>
                </a:cubicBezTo>
                <a:cubicBezTo>
                  <a:pt x="1" y="47"/>
                  <a:pt x="0" y="49"/>
                  <a:pt x="0" y="51"/>
                </a:cubicBezTo>
                <a:cubicBezTo>
                  <a:pt x="0" y="52"/>
                  <a:pt x="0" y="54"/>
                  <a:pt x="1" y="55"/>
                </a:cubicBezTo>
                <a:cubicBezTo>
                  <a:pt x="2" y="56"/>
                  <a:pt x="2" y="56"/>
                  <a:pt x="2" y="56"/>
                </a:cubicBezTo>
                <a:cubicBezTo>
                  <a:pt x="3" y="58"/>
                  <a:pt x="5" y="59"/>
                  <a:pt x="7" y="59"/>
                </a:cubicBezTo>
                <a:cubicBezTo>
                  <a:pt x="7" y="59"/>
                  <a:pt x="7" y="59"/>
                  <a:pt x="7" y="59"/>
                </a:cubicBezTo>
                <a:cubicBezTo>
                  <a:pt x="9" y="59"/>
                  <a:pt x="10" y="58"/>
                  <a:pt x="11" y="58"/>
                </a:cubicBezTo>
                <a:cubicBezTo>
                  <a:pt x="11" y="58"/>
                  <a:pt x="11" y="58"/>
                  <a:pt x="11" y="58"/>
                </a:cubicBezTo>
                <a:cubicBezTo>
                  <a:pt x="39" y="38"/>
                  <a:pt x="39" y="38"/>
                  <a:pt x="39" y="38"/>
                </a:cubicBezTo>
                <a:cubicBezTo>
                  <a:pt x="41" y="39"/>
                  <a:pt x="43" y="40"/>
                  <a:pt x="46" y="41"/>
                </a:cubicBezTo>
                <a:cubicBezTo>
                  <a:pt x="47" y="41"/>
                  <a:pt x="49" y="41"/>
                  <a:pt x="50" y="41"/>
                </a:cubicBezTo>
                <a:cubicBezTo>
                  <a:pt x="50" y="41"/>
                  <a:pt x="50" y="41"/>
                  <a:pt x="50" y="41"/>
                </a:cubicBezTo>
                <a:cubicBezTo>
                  <a:pt x="60" y="41"/>
                  <a:pt x="68" y="35"/>
                  <a:pt x="71" y="25"/>
                </a:cubicBezTo>
                <a:cubicBezTo>
                  <a:pt x="71" y="25"/>
                  <a:pt x="71" y="25"/>
                  <a:pt x="71" y="25"/>
                </a:cubicBezTo>
                <a:cubicBezTo>
                  <a:pt x="71" y="24"/>
                  <a:pt x="71" y="22"/>
                  <a:pt x="71" y="20"/>
                </a:cubicBezTo>
                <a:cubicBezTo>
                  <a:pt x="71" y="11"/>
                  <a:pt x="65" y="2"/>
                  <a:pt x="55" y="0"/>
                </a:cubicBezTo>
                <a:close/>
                <a:moveTo>
                  <a:pt x="21" y="46"/>
                </a:moveTo>
                <a:cubicBezTo>
                  <a:pt x="11" y="53"/>
                  <a:pt x="11" y="53"/>
                  <a:pt x="11" y="53"/>
                </a:cubicBezTo>
                <a:cubicBezTo>
                  <a:pt x="9" y="54"/>
                  <a:pt x="7" y="54"/>
                  <a:pt x="6" y="52"/>
                </a:cubicBezTo>
                <a:cubicBezTo>
                  <a:pt x="5" y="51"/>
                  <a:pt x="5" y="49"/>
                  <a:pt x="7" y="48"/>
                </a:cubicBezTo>
                <a:cubicBezTo>
                  <a:pt x="18" y="40"/>
                  <a:pt x="18" y="40"/>
                  <a:pt x="18" y="40"/>
                </a:cubicBezTo>
                <a:cubicBezTo>
                  <a:pt x="19" y="39"/>
                  <a:pt x="21" y="40"/>
                  <a:pt x="22" y="41"/>
                </a:cubicBezTo>
                <a:cubicBezTo>
                  <a:pt x="24" y="43"/>
                  <a:pt x="23" y="45"/>
                  <a:pt x="21" y="46"/>
                </a:cubicBezTo>
                <a:close/>
                <a:moveTo>
                  <a:pt x="51" y="33"/>
                </a:moveTo>
                <a:cubicBezTo>
                  <a:pt x="44" y="33"/>
                  <a:pt x="38" y="27"/>
                  <a:pt x="38" y="20"/>
                </a:cubicBezTo>
                <a:cubicBezTo>
                  <a:pt x="38" y="13"/>
                  <a:pt x="44" y="7"/>
                  <a:pt x="51" y="7"/>
                </a:cubicBezTo>
                <a:cubicBezTo>
                  <a:pt x="58" y="7"/>
                  <a:pt x="64" y="13"/>
                  <a:pt x="64" y="20"/>
                </a:cubicBezTo>
                <a:cubicBezTo>
                  <a:pt x="64" y="27"/>
                  <a:pt x="58" y="33"/>
                  <a:pt x="51" y="3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63" name="Freeform 576"/>
          <p:cNvSpPr>
            <a:spLocks/>
          </p:cNvSpPr>
          <p:nvPr/>
        </p:nvSpPr>
        <p:spPr bwMode="auto">
          <a:xfrm>
            <a:off x="9853841" y="4321852"/>
            <a:ext cx="67456" cy="37475"/>
          </a:xfrm>
          <a:custGeom>
            <a:avLst/>
            <a:gdLst>
              <a:gd name="T0" fmla="*/ 5 w 14"/>
              <a:gd name="T1" fmla="*/ 8 h 8"/>
              <a:gd name="T2" fmla="*/ 1 w 14"/>
              <a:gd name="T3" fmla="*/ 7 h 8"/>
              <a:gd name="T4" fmla="*/ 1 w 14"/>
              <a:gd name="T5" fmla="*/ 7 h 8"/>
              <a:gd name="T6" fmla="*/ 0 w 14"/>
              <a:gd name="T7" fmla="*/ 5 h 8"/>
              <a:gd name="T8" fmla="*/ 2 w 14"/>
              <a:gd name="T9" fmla="*/ 4 h 8"/>
              <a:gd name="T10" fmla="*/ 5 w 14"/>
              <a:gd name="T11" fmla="*/ 5 h 8"/>
              <a:gd name="T12" fmla="*/ 11 w 14"/>
              <a:gd name="T13" fmla="*/ 1 h 8"/>
              <a:gd name="T14" fmla="*/ 13 w 14"/>
              <a:gd name="T15" fmla="*/ 1 h 8"/>
              <a:gd name="T16" fmla="*/ 14 w 14"/>
              <a:gd name="T17" fmla="*/ 2 h 8"/>
              <a:gd name="T18" fmla="*/ 5 w 14"/>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8">
                <a:moveTo>
                  <a:pt x="5" y="8"/>
                </a:moveTo>
                <a:cubicBezTo>
                  <a:pt x="4" y="8"/>
                  <a:pt x="2" y="7"/>
                  <a:pt x="1" y="7"/>
                </a:cubicBezTo>
                <a:cubicBezTo>
                  <a:pt x="1" y="7"/>
                  <a:pt x="1" y="7"/>
                  <a:pt x="1" y="7"/>
                </a:cubicBezTo>
                <a:cubicBezTo>
                  <a:pt x="0" y="7"/>
                  <a:pt x="0" y="6"/>
                  <a:pt x="0" y="5"/>
                </a:cubicBezTo>
                <a:cubicBezTo>
                  <a:pt x="0" y="5"/>
                  <a:pt x="1" y="4"/>
                  <a:pt x="2" y="4"/>
                </a:cubicBezTo>
                <a:cubicBezTo>
                  <a:pt x="3" y="5"/>
                  <a:pt x="4" y="5"/>
                  <a:pt x="5" y="5"/>
                </a:cubicBezTo>
                <a:cubicBezTo>
                  <a:pt x="8" y="5"/>
                  <a:pt x="10" y="4"/>
                  <a:pt x="11" y="1"/>
                </a:cubicBezTo>
                <a:cubicBezTo>
                  <a:pt x="12" y="1"/>
                  <a:pt x="12" y="0"/>
                  <a:pt x="13" y="1"/>
                </a:cubicBezTo>
                <a:cubicBezTo>
                  <a:pt x="14" y="1"/>
                  <a:pt x="14" y="2"/>
                  <a:pt x="14" y="2"/>
                </a:cubicBezTo>
                <a:cubicBezTo>
                  <a:pt x="12" y="6"/>
                  <a:pt x="9" y="8"/>
                  <a:pt x="5" y="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64" name="Freeform 577"/>
          <p:cNvSpPr>
            <a:spLocks/>
          </p:cNvSpPr>
          <p:nvPr/>
        </p:nvSpPr>
        <p:spPr bwMode="auto">
          <a:xfrm>
            <a:off x="10329779" y="4269386"/>
            <a:ext cx="80573" cy="84319"/>
          </a:xfrm>
          <a:custGeom>
            <a:avLst/>
            <a:gdLst>
              <a:gd name="T0" fmla="*/ 43 w 43"/>
              <a:gd name="T1" fmla="*/ 17 h 45"/>
              <a:gd name="T2" fmla="*/ 40 w 43"/>
              <a:gd name="T3" fmla="*/ 17 h 45"/>
              <a:gd name="T4" fmla="*/ 27 w 43"/>
              <a:gd name="T5" fmla="*/ 17 h 45"/>
              <a:gd name="T6" fmla="*/ 27 w 43"/>
              <a:gd name="T7" fmla="*/ 0 h 45"/>
              <a:gd name="T8" fmla="*/ 15 w 43"/>
              <a:gd name="T9" fmla="*/ 0 h 45"/>
              <a:gd name="T10" fmla="*/ 15 w 43"/>
              <a:gd name="T11" fmla="*/ 2 h 45"/>
              <a:gd name="T12" fmla="*/ 15 w 43"/>
              <a:gd name="T13" fmla="*/ 17 h 45"/>
              <a:gd name="T14" fmla="*/ 0 w 43"/>
              <a:gd name="T15" fmla="*/ 17 h 45"/>
              <a:gd name="T16" fmla="*/ 0 w 43"/>
              <a:gd name="T17" fmla="*/ 30 h 45"/>
              <a:gd name="T18" fmla="*/ 15 w 43"/>
              <a:gd name="T19" fmla="*/ 30 h 45"/>
              <a:gd name="T20" fmla="*/ 15 w 43"/>
              <a:gd name="T21" fmla="*/ 45 h 45"/>
              <a:gd name="T22" fmla="*/ 27 w 43"/>
              <a:gd name="T23" fmla="*/ 45 h 45"/>
              <a:gd name="T24" fmla="*/ 27 w 43"/>
              <a:gd name="T25" fmla="*/ 30 h 45"/>
              <a:gd name="T26" fmla="*/ 43 w 43"/>
              <a:gd name="T27" fmla="*/ 30 h 45"/>
              <a:gd name="T28" fmla="*/ 43 w 43"/>
              <a:gd name="T29"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5">
                <a:moveTo>
                  <a:pt x="43" y="17"/>
                </a:moveTo>
                <a:lnTo>
                  <a:pt x="40" y="17"/>
                </a:lnTo>
                <a:lnTo>
                  <a:pt x="27" y="17"/>
                </a:lnTo>
                <a:lnTo>
                  <a:pt x="27" y="0"/>
                </a:lnTo>
                <a:lnTo>
                  <a:pt x="15" y="0"/>
                </a:lnTo>
                <a:lnTo>
                  <a:pt x="15" y="2"/>
                </a:lnTo>
                <a:lnTo>
                  <a:pt x="15" y="17"/>
                </a:lnTo>
                <a:lnTo>
                  <a:pt x="0" y="17"/>
                </a:lnTo>
                <a:lnTo>
                  <a:pt x="0" y="30"/>
                </a:lnTo>
                <a:lnTo>
                  <a:pt x="15" y="30"/>
                </a:lnTo>
                <a:lnTo>
                  <a:pt x="15" y="45"/>
                </a:lnTo>
                <a:lnTo>
                  <a:pt x="27" y="45"/>
                </a:lnTo>
                <a:lnTo>
                  <a:pt x="27" y="30"/>
                </a:lnTo>
                <a:lnTo>
                  <a:pt x="43" y="30"/>
                </a:lnTo>
                <a:lnTo>
                  <a:pt x="43" y="1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65" name="Freeform 578"/>
          <p:cNvSpPr>
            <a:spLocks noEditPoints="1"/>
          </p:cNvSpPr>
          <p:nvPr/>
        </p:nvSpPr>
        <p:spPr bwMode="auto">
          <a:xfrm>
            <a:off x="10129286" y="4216921"/>
            <a:ext cx="333531" cy="275444"/>
          </a:xfrm>
          <a:custGeom>
            <a:avLst/>
            <a:gdLst>
              <a:gd name="T0" fmla="*/ 55 w 70"/>
              <a:gd name="T1" fmla="*/ 1 h 58"/>
              <a:gd name="T2" fmla="*/ 50 w 70"/>
              <a:gd name="T3" fmla="*/ 0 h 58"/>
              <a:gd name="T4" fmla="*/ 30 w 70"/>
              <a:gd name="T5" fmla="*/ 16 h 58"/>
              <a:gd name="T6" fmla="*/ 29 w 70"/>
              <a:gd name="T7" fmla="*/ 21 h 58"/>
              <a:gd name="T8" fmla="*/ 30 w 70"/>
              <a:gd name="T9" fmla="*/ 26 h 58"/>
              <a:gd name="T10" fmla="*/ 3 w 70"/>
              <a:gd name="T11" fmla="*/ 45 h 58"/>
              <a:gd name="T12" fmla="*/ 0 w 70"/>
              <a:gd name="T13" fmla="*/ 51 h 58"/>
              <a:gd name="T14" fmla="*/ 1 w 70"/>
              <a:gd name="T15" fmla="*/ 54 h 58"/>
              <a:gd name="T16" fmla="*/ 2 w 70"/>
              <a:gd name="T17" fmla="*/ 55 h 58"/>
              <a:gd name="T18" fmla="*/ 8 w 70"/>
              <a:gd name="T19" fmla="*/ 58 h 58"/>
              <a:gd name="T20" fmla="*/ 8 w 70"/>
              <a:gd name="T21" fmla="*/ 58 h 58"/>
              <a:gd name="T22" fmla="*/ 12 w 70"/>
              <a:gd name="T23" fmla="*/ 57 h 58"/>
              <a:gd name="T24" fmla="*/ 39 w 70"/>
              <a:gd name="T25" fmla="*/ 38 h 58"/>
              <a:gd name="T26" fmla="*/ 45 w 70"/>
              <a:gd name="T27" fmla="*/ 41 h 58"/>
              <a:gd name="T28" fmla="*/ 50 w 70"/>
              <a:gd name="T29" fmla="*/ 41 h 58"/>
              <a:gd name="T30" fmla="*/ 50 w 70"/>
              <a:gd name="T31" fmla="*/ 41 h 58"/>
              <a:gd name="T32" fmla="*/ 70 w 70"/>
              <a:gd name="T33" fmla="*/ 25 h 58"/>
              <a:gd name="T34" fmla="*/ 70 w 70"/>
              <a:gd name="T35" fmla="*/ 25 h 58"/>
              <a:gd name="T36" fmla="*/ 70 w 70"/>
              <a:gd name="T37" fmla="*/ 21 h 58"/>
              <a:gd name="T38" fmla="*/ 55 w 70"/>
              <a:gd name="T39" fmla="*/ 1 h 58"/>
              <a:gd name="T40" fmla="*/ 21 w 70"/>
              <a:gd name="T41" fmla="*/ 46 h 58"/>
              <a:gd name="T42" fmla="*/ 11 w 70"/>
              <a:gd name="T43" fmla="*/ 53 h 58"/>
              <a:gd name="T44" fmla="*/ 6 w 70"/>
              <a:gd name="T45" fmla="*/ 52 h 58"/>
              <a:gd name="T46" fmla="*/ 7 w 70"/>
              <a:gd name="T47" fmla="*/ 47 h 58"/>
              <a:gd name="T48" fmla="*/ 18 w 70"/>
              <a:gd name="T49" fmla="*/ 40 h 58"/>
              <a:gd name="T50" fmla="*/ 22 w 70"/>
              <a:gd name="T51" fmla="*/ 41 h 58"/>
              <a:gd name="T52" fmla="*/ 21 w 70"/>
              <a:gd name="T53" fmla="*/ 46 h 58"/>
              <a:gd name="T54" fmla="*/ 50 w 70"/>
              <a:gd name="T55" fmla="*/ 33 h 58"/>
              <a:gd name="T56" fmla="*/ 38 w 70"/>
              <a:gd name="T57" fmla="*/ 20 h 58"/>
              <a:gd name="T58" fmla="*/ 50 w 70"/>
              <a:gd name="T59" fmla="*/ 7 h 58"/>
              <a:gd name="T60" fmla="*/ 63 w 70"/>
              <a:gd name="T61" fmla="*/ 20 h 58"/>
              <a:gd name="T62" fmla="*/ 50 w 70"/>
              <a:gd name="T63" fmla="*/ 3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58">
                <a:moveTo>
                  <a:pt x="55" y="1"/>
                </a:moveTo>
                <a:cubicBezTo>
                  <a:pt x="53" y="0"/>
                  <a:pt x="51" y="0"/>
                  <a:pt x="50" y="0"/>
                </a:cubicBezTo>
                <a:cubicBezTo>
                  <a:pt x="41" y="0"/>
                  <a:pt x="32" y="6"/>
                  <a:pt x="30" y="16"/>
                </a:cubicBezTo>
                <a:cubicBezTo>
                  <a:pt x="30" y="18"/>
                  <a:pt x="29" y="19"/>
                  <a:pt x="29" y="21"/>
                </a:cubicBezTo>
                <a:cubicBezTo>
                  <a:pt x="29" y="22"/>
                  <a:pt x="30" y="24"/>
                  <a:pt x="30" y="26"/>
                </a:cubicBezTo>
                <a:cubicBezTo>
                  <a:pt x="3" y="45"/>
                  <a:pt x="3" y="45"/>
                  <a:pt x="3" y="45"/>
                </a:cubicBezTo>
                <a:cubicBezTo>
                  <a:pt x="1" y="46"/>
                  <a:pt x="0" y="48"/>
                  <a:pt x="0" y="51"/>
                </a:cubicBezTo>
                <a:cubicBezTo>
                  <a:pt x="0" y="52"/>
                  <a:pt x="1" y="53"/>
                  <a:pt x="1" y="54"/>
                </a:cubicBezTo>
                <a:cubicBezTo>
                  <a:pt x="2" y="55"/>
                  <a:pt x="2" y="55"/>
                  <a:pt x="2" y="55"/>
                </a:cubicBezTo>
                <a:cubicBezTo>
                  <a:pt x="3" y="57"/>
                  <a:pt x="5" y="58"/>
                  <a:pt x="8" y="58"/>
                </a:cubicBezTo>
                <a:cubicBezTo>
                  <a:pt x="8" y="58"/>
                  <a:pt x="8" y="58"/>
                  <a:pt x="8" y="58"/>
                </a:cubicBezTo>
                <a:cubicBezTo>
                  <a:pt x="9" y="58"/>
                  <a:pt x="10" y="58"/>
                  <a:pt x="12" y="57"/>
                </a:cubicBezTo>
                <a:cubicBezTo>
                  <a:pt x="39" y="38"/>
                  <a:pt x="39" y="38"/>
                  <a:pt x="39" y="38"/>
                </a:cubicBezTo>
                <a:cubicBezTo>
                  <a:pt x="41" y="39"/>
                  <a:pt x="43" y="40"/>
                  <a:pt x="45" y="41"/>
                </a:cubicBezTo>
                <a:cubicBezTo>
                  <a:pt x="47" y="41"/>
                  <a:pt x="48" y="41"/>
                  <a:pt x="50" y="41"/>
                </a:cubicBezTo>
                <a:cubicBezTo>
                  <a:pt x="50" y="41"/>
                  <a:pt x="50" y="41"/>
                  <a:pt x="50" y="41"/>
                </a:cubicBezTo>
                <a:cubicBezTo>
                  <a:pt x="59" y="41"/>
                  <a:pt x="68" y="35"/>
                  <a:pt x="70" y="25"/>
                </a:cubicBezTo>
                <a:cubicBezTo>
                  <a:pt x="70" y="25"/>
                  <a:pt x="70" y="25"/>
                  <a:pt x="70" y="25"/>
                </a:cubicBezTo>
                <a:cubicBezTo>
                  <a:pt x="70" y="24"/>
                  <a:pt x="70" y="22"/>
                  <a:pt x="70" y="21"/>
                </a:cubicBezTo>
                <a:cubicBezTo>
                  <a:pt x="70" y="11"/>
                  <a:pt x="64" y="3"/>
                  <a:pt x="55" y="1"/>
                </a:cubicBezTo>
                <a:close/>
                <a:moveTo>
                  <a:pt x="21" y="46"/>
                </a:moveTo>
                <a:cubicBezTo>
                  <a:pt x="11" y="53"/>
                  <a:pt x="11" y="53"/>
                  <a:pt x="11" y="53"/>
                </a:cubicBezTo>
                <a:cubicBezTo>
                  <a:pt x="9" y="54"/>
                  <a:pt x="7" y="54"/>
                  <a:pt x="6" y="52"/>
                </a:cubicBezTo>
                <a:cubicBezTo>
                  <a:pt x="5" y="50"/>
                  <a:pt x="5" y="48"/>
                  <a:pt x="7" y="47"/>
                </a:cubicBezTo>
                <a:cubicBezTo>
                  <a:pt x="18" y="40"/>
                  <a:pt x="18" y="40"/>
                  <a:pt x="18" y="40"/>
                </a:cubicBezTo>
                <a:cubicBezTo>
                  <a:pt x="19" y="39"/>
                  <a:pt x="21" y="40"/>
                  <a:pt x="22" y="41"/>
                </a:cubicBezTo>
                <a:cubicBezTo>
                  <a:pt x="23" y="43"/>
                  <a:pt x="23" y="45"/>
                  <a:pt x="21" y="46"/>
                </a:cubicBezTo>
                <a:close/>
                <a:moveTo>
                  <a:pt x="50" y="33"/>
                </a:moveTo>
                <a:cubicBezTo>
                  <a:pt x="43" y="33"/>
                  <a:pt x="38" y="27"/>
                  <a:pt x="38" y="20"/>
                </a:cubicBezTo>
                <a:cubicBezTo>
                  <a:pt x="38" y="13"/>
                  <a:pt x="43" y="7"/>
                  <a:pt x="50" y="7"/>
                </a:cubicBezTo>
                <a:cubicBezTo>
                  <a:pt x="57" y="7"/>
                  <a:pt x="63" y="13"/>
                  <a:pt x="63" y="20"/>
                </a:cubicBezTo>
                <a:cubicBezTo>
                  <a:pt x="63" y="27"/>
                  <a:pt x="57" y="33"/>
                  <a:pt x="50" y="3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66" name="Freeform 579"/>
          <p:cNvSpPr>
            <a:spLocks noEditPoints="1"/>
          </p:cNvSpPr>
          <p:nvPr/>
        </p:nvSpPr>
        <p:spPr bwMode="auto">
          <a:xfrm>
            <a:off x="7537860" y="4183193"/>
            <a:ext cx="316668" cy="341026"/>
          </a:xfrm>
          <a:custGeom>
            <a:avLst/>
            <a:gdLst>
              <a:gd name="T0" fmla="*/ 35 w 67"/>
              <a:gd name="T1" fmla="*/ 46 h 72"/>
              <a:gd name="T2" fmla="*/ 60 w 67"/>
              <a:gd name="T3" fmla="*/ 43 h 72"/>
              <a:gd name="T4" fmla="*/ 35 w 67"/>
              <a:gd name="T5" fmla="*/ 41 h 72"/>
              <a:gd name="T6" fmla="*/ 67 w 67"/>
              <a:gd name="T7" fmla="*/ 22 h 72"/>
              <a:gd name="T8" fmla="*/ 49 w 67"/>
              <a:gd name="T9" fmla="*/ 2 h 72"/>
              <a:gd name="T10" fmla="*/ 45 w 67"/>
              <a:gd name="T11" fmla="*/ 0 h 72"/>
              <a:gd name="T12" fmla="*/ 13 w 67"/>
              <a:gd name="T13" fmla="*/ 8 h 72"/>
              <a:gd name="T14" fmla="*/ 0 w 67"/>
              <a:gd name="T15" fmla="*/ 49 h 72"/>
              <a:gd name="T16" fmla="*/ 21 w 67"/>
              <a:gd name="T17" fmla="*/ 72 h 72"/>
              <a:gd name="T18" fmla="*/ 67 w 67"/>
              <a:gd name="T19" fmla="*/ 64 h 72"/>
              <a:gd name="T20" fmla="*/ 60 w 67"/>
              <a:gd name="T21" fmla="*/ 20 h 72"/>
              <a:gd name="T22" fmla="*/ 50 w 67"/>
              <a:gd name="T23" fmla="*/ 20 h 72"/>
              <a:gd name="T24" fmla="*/ 47 w 67"/>
              <a:gd name="T25" fmla="*/ 17 h 72"/>
              <a:gd name="T26" fmla="*/ 47 w 67"/>
              <a:gd name="T27" fmla="*/ 7 h 72"/>
              <a:gd name="T28" fmla="*/ 18 w 67"/>
              <a:gd name="T29" fmla="*/ 51 h 72"/>
              <a:gd name="T30" fmla="*/ 15 w 67"/>
              <a:gd name="T31" fmla="*/ 58 h 72"/>
              <a:gd name="T32" fmla="*/ 13 w 67"/>
              <a:gd name="T33" fmla="*/ 58 h 72"/>
              <a:gd name="T34" fmla="*/ 6 w 67"/>
              <a:gd name="T35" fmla="*/ 51 h 72"/>
              <a:gd name="T36" fmla="*/ 13 w 67"/>
              <a:gd name="T37" fmla="*/ 46 h 72"/>
              <a:gd name="T38" fmla="*/ 13 w 67"/>
              <a:gd name="T39" fmla="*/ 39 h 72"/>
              <a:gd name="T40" fmla="*/ 18 w 67"/>
              <a:gd name="T41" fmla="*/ 39 h 72"/>
              <a:gd name="T42" fmla="*/ 18 w 67"/>
              <a:gd name="T43" fmla="*/ 46 h 72"/>
              <a:gd name="T44" fmla="*/ 25 w 67"/>
              <a:gd name="T45" fmla="*/ 46 h 72"/>
              <a:gd name="T46" fmla="*/ 18 w 67"/>
              <a:gd name="T47" fmla="*/ 51 h 72"/>
              <a:gd name="T48" fmla="*/ 59 w 67"/>
              <a:gd name="T49" fmla="*/ 68 h 72"/>
              <a:gd name="T50" fmla="*/ 18 w 67"/>
              <a:gd name="T51" fmla="*/ 65 h 72"/>
              <a:gd name="T52" fmla="*/ 18 w 67"/>
              <a:gd name="T53" fmla="*/ 33 h 72"/>
              <a:gd name="T54" fmla="*/ 21 w 67"/>
              <a:gd name="T55" fmla="*/ 5 h 72"/>
              <a:gd name="T56" fmla="*/ 42 w 67"/>
              <a:gd name="T57" fmla="*/ 17 h 72"/>
              <a:gd name="T58" fmla="*/ 62 w 67"/>
              <a:gd name="T59" fmla="*/ 25 h 72"/>
              <a:gd name="T60" fmla="*/ 58 w 67"/>
              <a:gd name="T61" fmla="*/ 52 h 72"/>
              <a:gd name="T62" fmla="*/ 33 w 67"/>
              <a:gd name="T63" fmla="*/ 55 h 72"/>
              <a:gd name="T64" fmla="*/ 58 w 67"/>
              <a:gd name="T65" fmla="*/ 57 h 72"/>
              <a:gd name="T66" fmla="*/ 58 w 67"/>
              <a:gd name="T67" fmla="*/ 5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72">
                <a:moveTo>
                  <a:pt x="33" y="43"/>
                </a:moveTo>
                <a:cubicBezTo>
                  <a:pt x="33" y="45"/>
                  <a:pt x="34" y="46"/>
                  <a:pt x="35" y="46"/>
                </a:cubicBezTo>
                <a:cubicBezTo>
                  <a:pt x="58" y="46"/>
                  <a:pt x="58" y="46"/>
                  <a:pt x="58" y="46"/>
                </a:cubicBezTo>
                <a:cubicBezTo>
                  <a:pt x="59" y="46"/>
                  <a:pt x="60" y="45"/>
                  <a:pt x="60" y="43"/>
                </a:cubicBezTo>
                <a:cubicBezTo>
                  <a:pt x="60" y="42"/>
                  <a:pt x="59" y="41"/>
                  <a:pt x="58" y="41"/>
                </a:cubicBezTo>
                <a:cubicBezTo>
                  <a:pt x="35" y="41"/>
                  <a:pt x="35" y="41"/>
                  <a:pt x="35" y="41"/>
                </a:cubicBezTo>
                <a:cubicBezTo>
                  <a:pt x="34" y="41"/>
                  <a:pt x="33" y="42"/>
                  <a:pt x="33" y="43"/>
                </a:cubicBezTo>
                <a:close/>
                <a:moveTo>
                  <a:pt x="67" y="22"/>
                </a:moveTo>
                <a:cubicBezTo>
                  <a:pt x="67" y="20"/>
                  <a:pt x="66" y="19"/>
                  <a:pt x="65" y="18"/>
                </a:cubicBezTo>
                <a:cubicBezTo>
                  <a:pt x="49" y="2"/>
                  <a:pt x="49" y="2"/>
                  <a:pt x="49" y="2"/>
                </a:cubicBezTo>
                <a:cubicBezTo>
                  <a:pt x="48" y="1"/>
                  <a:pt x="47" y="0"/>
                  <a:pt x="45" y="0"/>
                </a:cubicBezTo>
                <a:cubicBezTo>
                  <a:pt x="45" y="0"/>
                  <a:pt x="45" y="0"/>
                  <a:pt x="45" y="0"/>
                </a:cubicBezTo>
                <a:cubicBezTo>
                  <a:pt x="21" y="0"/>
                  <a:pt x="21" y="0"/>
                  <a:pt x="21" y="0"/>
                </a:cubicBezTo>
                <a:cubicBezTo>
                  <a:pt x="17" y="0"/>
                  <a:pt x="13" y="4"/>
                  <a:pt x="13" y="8"/>
                </a:cubicBezTo>
                <a:cubicBezTo>
                  <a:pt x="13" y="33"/>
                  <a:pt x="13" y="33"/>
                  <a:pt x="13" y="33"/>
                </a:cubicBezTo>
                <a:cubicBezTo>
                  <a:pt x="5" y="34"/>
                  <a:pt x="0" y="41"/>
                  <a:pt x="0" y="49"/>
                </a:cubicBezTo>
                <a:cubicBezTo>
                  <a:pt x="0" y="57"/>
                  <a:pt x="5" y="63"/>
                  <a:pt x="13" y="65"/>
                </a:cubicBezTo>
                <a:cubicBezTo>
                  <a:pt x="13" y="69"/>
                  <a:pt x="17" y="72"/>
                  <a:pt x="21" y="72"/>
                </a:cubicBezTo>
                <a:cubicBezTo>
                  <a:pt x="59" y="72"/>
                  <a:pt x="59" y="72"/>
                  <a:pt x="59" y="72"/>
                </a:cubicBezTo>
                <a:cubicBezTo>
                  <a:pt x="64" y="72"/>
                  <a:pt x="67" y="69"/>
                  <a:pt x="67" y="64"/>
                </a:cubicBezTo>
                <a:cubicBezTo>
                  <a:pt x="67" y="22"/>
                  <a:pt x="67" y="22"/>
                  <a:pt x="67" y="22"/>
                </a:cubicBezTo>
                <a:close/>
                <a:moveTo>
                  <a:pt x="60" y="20"/>
                </a:moveTo>
                <a:cubicBezTo>
                  <a:pt x="57" y="20"/>
                  <a:pt x="57" y="20"/>
                  <a:pt x="57" y="20"/>
                </a:cubicBezTo>
                <a:cubicBezTo>
                  <a:pt x="50" y="20"/>
                  <a:pt x="50" y="20"/>
                  <a:pt x="50" y="20"/>
                </a:cubicBezTo>
                <a:cubicBezTo>
                  <a:pt x="50" y="20"/>
                  <a:pt x="50" y="20"/>
                  <a:pt x="50" y="20"/>
                </a:cubicBezTo>
                <a:cubicBezTo>
                  <a:pt x="49" y="20"/>
                  <a:pt x="47" y="18"/>
                  <a:pt x="47" y="17"/>
                </a:cubicBezTo>
                <a:cubicBezTo>
                  <a:pt x="47" y="9"/>
                  <a:pt x="47" y="9"/>
                  <a:pt x="47" y="9"/>
                </a:cubicBezTo>
                <a:cubicBezTo>
                  <a:pt x="47" y="7"/>
                  <a:pt x="47" y="7"/>
                  <a:pt x="47" y="7"/>
                </a:cubicBezTo>
                <a:lnTo>
                  <a:pt x="60" y="20"/>
                </a:lnTo>
                <a:close/>
                <a:moveTo>
                  <a:pt x="18" y="51"/>
                </a:moveTo>
                <a:cubicBezTo>
                  <a:pt x="18" y="58"/>
                  <a:pt x="18" y="58"/>
                  <a:pt x="18" y="58"/>
                </a:cubicBezTo>
                <a:cubicBezTo>
                  <a:pt x="15" y="58"/>
                  <a:pt x="15" y="58"/>
                  <a:pt x="15" y="58"/>
                </a:cubicBezTo>
                <a:cubicBezTo>
                  <a:pt x="13" y="58"/>
                  <a:pt x="13" y="58"/>
                  <a:pt x="13" y="58"/>
                </a:cubicBezTo>
                <a:cubicBezTo>
                  <a:pt x="13" y="58"/>
                  <a:pt x="13" y="58"/>
                  <a:pt x="13" y="58"/>
                </a:cubicBezTo>
                <a:cubicBezTo>
                  <a:pt x="13" y="51"/>
                  <a:pt x="13" y="51"/>
                  <a:pt x="13" y="51"/>
                </a:cubicBezTo>
                <a:cubicBezTo>
                  <a:pt x="6" y="51"/>
                  <a:pt x="6" y="51"/>
                  <a:pt x="6" y="51"/>
                </a:cubicBezTo>
                <a:cubicBezTo>
                  <a:pt x="6" y="46"/>
                  <a:pt x="6" y="46"/>
                  <a:pt x="6" y="46"/>
                </a:cubicBezTo>
                <a:cubicBezTo>
                  <a:pt x="13" y="46"/>
                  <a:pt x="13" y="46"/>
                  <a:pt x="13" y="46"/>
                </a:cubicBezTo>
                <a:cubicBezTo>
                  <a:pt x="13" y="46"/>
                  <a:pt x="13" y="46"/>
                  <a:pt x="13" y="46"/>
                </a:cubicBezTo>
                <a:cubicBezTo>
                  <a:pt x="13" y="39"/>
                  <a:pt x="13" y="39"/>
                  <a:pt x="13" y="39"/>
                </a:cubicBezTo>
                <a:cubicBezTo>
                  <a:pt x="15" y="39"/>
                  <a:pt x="15" y="39"/>
                  <a:pt x="15" y="39"/>
                </a:cubicBezTo>
                <a:cubicBezTo>
                  <a:pt x="18" y="39"/>
                  <a:pt x="18" y="39"/>
                  <a:pt x="18" y="39"/>
                </a:cubicBezTo>
                <a:cubicBezTo>
                  <a:pt x="18" y="46"/>
                  <a:pt x="18" y="46"/>
                  <a:pt x="18" y="46"/>
                </a:cubicBezTo>
                <a:cubicBezTo>
                  <a:pt x="18" y="46"/>
                  <a:pt x="18" y="46"/>
                  <a:pt x="18" y="46"/>
                </a:cubicBezTo>
                <a:cubicBezTo>
                  <a:pt x="23" y="46"/>
                  <a:pt x="23" y="46"/>
                  <a:pt x="23" y="46"/>
                </a:cubicBezTo>
                <a:cubicBezTo>
                  <a:pt x="25" y="46"/>
                  <a:pt x="25" y="46"/>
                  <a:pt x="25" y="46"/>
                </a:cubicBezTo>
                <a:cubicBezTo>
                  <a:pt x="25" y="51"/>
                  <a:pt x="25" y="51"/>
                  <a:pt x="25" y="51"/>
                </a:cubicBezTo>
                <a:cubicBezTo>
                  <a:pt x="18" y="51"/>
                  <a:pt x="18" y="51"/>
                  <a:pt x="18" y="51"/>
                </a:cubicBezTo>
                <a:close/>
                <a:moveTo>
                  <a:pt x="62" y="64"/>
                </a:moveTo>
                <a:cubicBezTo>
                  <a:pt x="62" y="66"/>
                  <a:pt x="61" y="68"/>
                  <a:pt x="59" y="68"/>
                </a:cubicBezTo>
                <a:cubicBezTo>
                  <a:pt x="21" y="68"/>
                  <a:pt x="21" y="68"/>
                  <a:pt x="21" y="68"/>
                </a:cubicBezTo>
                <a:cubicBezTo>
                  <a:pt x="19" y="68"/>
                  <a:pt x="18" y="66"/>
                  <a:pt x="18" y="65"/>
                </a:cubicBezTo>
                <a:cubicBezTo>
                  <a:pt x="26" y="64"/>
                  <a:pt x="32" y="57"/>
                  <a:pt x="32" y="49"/>
                </a:cubicBezTo>
                <a:cubicBezTo>
                  <a:pt x="32" y="41"/>
                  <a:pt x="26" y="34"/>
                  <a:pt x="18" y="33"/>
                </a:cubicBezTo>
                <a:cubicBezTo>
                  <a:pt x="18" y="8"/>
                  <a:pt x="18" y="8"/>
                  <a:pt x="18" y="8"/>
                </a:cubicBezTo>
                <a:cubicBezTo>
                  <a:pt x="18" y="6"/>
                  <a:pt x="19" y="5"/>
                  <a:pt x="21" y="5"/>
                </a:cubicBezTo>
                <a:cubicBezTo>
                  <a:pt x="42" y="5"/>
                  <a:pt x="42" y="5"/>
                  <a:pt x="42" y="5"/>
                </a:cubicBezTo>
                <a:cubicBezTo>
                  <a:pt x="42" y="17"/>
                  <a:pt x="42" y="17"/>
                  <a:pt x="42" y="17"/>
                </a:cubicBezTo>
                <a:cubicBezTo>
                  <a:pt x="42" y="21"/>
                  <a:pt x="46" y="25"/>
                  <a:pt x="50" y="25"/>
                </a:cubicBezTo>
                <a:cubicBezTo>
                  <a:pt x="62" y="25"/>
                  <a:pt x="62" y="25"/>
                  <a:pt x="62" y="25"/>
                </a:cubicBezTo>
                <a:lnTo>
                  <a:pt x="62" y="64"/>
                </a:lnTo>
                <a:close/>
                <a:moveTo>
                  <a:pt x="58" y="52"/>
                </a:moveTo>
                <a:cubicBezTo>
                  <a:pt x="35" y="52"/>
                  <a:pt x="35" y="52"/>
                  <a:pt x="35" y="52"/>
                </a:cubicBezTo>
                <a:cubicBezTo>
                  <a:pt x="34" y="52"/>
                  <a:pt x="33" y="53"/>
                  <a:pt x="33" y="55"/>
                </a:cubicBezTo>
                <a:cubicBezTo>
                  <a:pt x="33" y="56"/>
                  <a:pt x="34" y="57"/>
                  <a:pt x="35" y="57"/>
                </a:cubicBezTo>
                <a:cubicBezTo>
                  <a:pt x="58" y="57"/>
                  <a:pt x="58" y="57"/>
                  <a:pt x="58" y="57"/>
                </a:cubicBezTo>
                <a:cubicBezTo>
                  <a:pt x="59" y="57"/>
                  <a:pt x="60" y="56"/>
                  <a:pt x="60" y="55"/>
                </a:cubicBezTo>
                <a:cubicBezTo>
                  <a:pt x="60" y="53"/>
                  <a:pt x="59" y="52"/>
                  <a:pt x="58" y="5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67" name="Freeform 580"/>
          <p:cNvSpPr>
            <a:spLocks noEditPoints="1"/>
          </p:cNvSpPr>
          <p:nvPr/>
        </p:nvSpPr>
        <p:spPr bwMode="auto">
          <a:xfrm>
            <a:off x="9085595" y="4216921"/>
            <a:ext cx="369133" cy="275444"/>
          </a:xfrm>
          <a:custGeom>
            <a:avLst/>
            <a:gdLst>
              <a:gd name="T0" fmla="*/ 76 w 78"/>
              <a:gd name="T1" fmla="*/ 0 h 58"/>
              <a:gd name="T2" fmla="*/ 38 w 78"/>
              <a:gd name="T3" fmla="*/ 0 h 58"/>
              <a:gd name="T4" fmla="*/ 2 w 78"/>
              <a:gd name="T5" fmla="*/ 0 h 58"/>
              <a:gd name="T6" fmla="*/ 0 w 78"/>
              <a:gd name="T7" fmla="*/ 2 h 58"/>
              <a:gd name="T8" fmla="*/ 0 w 78"/>
              <a:gd name="T9" fmla="*/ 8 h 58"/>
              <a:gd name="T10" fmla="*/ 0 w 78"/>
              <a:gd name="T11" fmla="*/ 55 h 58"/>
              <a:gd name="T12" fmla="*/ 1 w 78"/>
              <a:gd name="T13" fmla="*/ 58 h 58"/>
              <a:gd name="T14" fmla="*/ 38 w 78"/>
              <a:gd name="T15" fmla="*/ 58 h 58"/>
              <a:gd name="T16" fmla="*/ 76 w 78"/>
              <a:gd name="T17" fmla="*/ 58 h 58"/>
              <a:gd name="T18" fmla="*/ 77 w 78"/>
              <a:gd name="T19" fmla="*/ 58 h 58"/>
              <a:gd name="T20" fmla="*/ 78 w 78"/>
              <a:gd name="T21" fmla="*/ 55 h 58"/>
              <a:gd name="T22" fmla="*/ 78 w 78"/>
              <a:gd name="T23" fmla="*/ 8 h 58"/>
              <a:gd name="T24" fmla="*/ 78 w 78"/>
              <a:gd name="T25" fmla="*/ 2 h 58"/>
              <a:gd name="T26" fmla="*/ 37 w 78"/>
              <a:gd name="T27" fmla="*/ 50 h 58"/>
              <a:gd name="T28" fmla="*/ 37 w 78"/>
              <a:gd name="T29" fmla="*/ 55 h 58"/>
              <a:gd name="T30" fmla="*/ 3 w 78"/>
              <a:gd name="T31" fmla="*/ 55 h 58"/>
              <a:gd name="T32" fmla="*/ 3 w 78"/>
              <a:gd name="T33" fmla="*/ 8 h 58"/>
              <a:gd name="T34" fmla="*/ 3 w 78"/>
              <a:gd name="T35" fmla="*/ 3 h 58"/>
              <a:gd name="T36" fmla="*/ 37 w 78"/>
              <a:gd name="T37" fmla="*/ 4 h 58"/>
              <a:gd name="T38" fmla="*/ 37 w 78"/>
              <a:gd name="T39" fmla="*/ 17 h 58"/>
              <a:gd name="T40" fmla="*/ 33 w 78"/>
              <a:gd name="T41" fmla="*/ 20 h 58"/>
              <a:gd name="T42" fmla="*/ 37 w 78"/>
              <a:gd name="T43" fmla="*/ 23 h 58"/>
              <a:gd name="T44" fmla="*/ 35 w 78"/>
              <a:gd name="T45" fmla="*/ 33 h 58"/>
              <a:gd name="T46" fmla="*/ 35 w 78"/>
              <a:gd name="T47" fmla="*/ 39 h 58"/>
              <a:gd name="T48" fmla="*/ 37 w 78"/>
              <a:gd name="T49" fmla="*/ 50 h 58"/>
              <a:gd name="T50" fmla="*/ 75 w 78"/>
              <a:gd name="T51" fmla="*/ 8 h 58"/>
              <a:gd name="T52" fmla="*/ 75 w 78"/>
              <a:gd name="T53" fmla="*/ 55 h 58"/>
              <a:gd name="T54" fmla="*/ 41 w 78"/>
              <a:gd name="T55" fmla="*/ 55 h 58"/>
              <a:gd name="T56" fmla="*/ 41 w 78"/>
              <a:gd name="T57" fmla="*/ 50 h 58"/>
              <a:gd name="T58" fmla="*/ 42 w 78"/>
              <a:gd name="T59" fmla="*/ 39 h 58"/>
              <a:gd name="T60" fmla="*/ 42 w 78"/>
              <a:gd name="T61" fmla="*/ 33 h 58"/>
              <a:gd name="T62" fmla="*/ 41 w 78"/>
              <a:gd name="T63" fmla="*/ 23 h 58"/>
              <a:gd name="T64" fmla="*/ 45 w 78"/>
              <a:gd name="T65" fmla="*/ 20 h 58"/>
              <a:gd name="T66" fmla="*/ 41 w 78"/>
              <a:gd name="T67" fmla="*/ 17 h 58"/>
              <a:gd name="T68" fmla="*/ 41 w 78"/>
              <a:gd name="T69" fmla="*/ 4 h 58"/>
              <a:gd name="T70" fmla="*/ 75 w 78"/>
              <a:gd name="T71"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 h="58">
                <a:moveTo>
                  <a:pt x="77" y="1"/>
                </a:moveTo>
                <a:cubicBezTo>
                  <a:pt x="77" y="0"/>
                  <a:pt x="76" y="0"/>
                  <a:pt x="76" y="0"/>
                </a:cubicBezTo>
                <a:cubicBezTo>
                  <a:pt x="40" y="0"/>
                  <a:pt x="40" y="0"/>
                  <a:pt x="40" y="0"/>
                </a:cubicBezTo>
                <a:cubicBezTo>
                  <a:pt x="38" y="0"/>
                  <a:pt x="38" y="0"/>
                  <a:pt x="38" y="0"/>
                </a:cubicBezTo>
                <a:cubicBezTo>
                  <a:pt x="2" y="0"/>
                  <a:pt x="2" y="0"/>
                  <a:pt x="2" y="0"/>
                </a:cubicBezTo>
                <a:cubicBezTo>
                  <a:pt x="2" y="0"/>
                  <a:pt x="2" y="0"/>
                  <a:pt x="2" y="0"/>
                </a:cubicBezTo>
                <a:cubicBezTo>
                  <a:pt x="1" y="1"/>
                  <a:pt x="1" y="1"/>
                  <a:pt x="1" y="1"/>
                </a:cubicBezTo>
                <a:cubicBezTo>
                  <a:pt x="1" y="1"/>
                  <a:pt x="0" y="1"/>
                  <a:pt x="0" y="2"/>
                </a:cubicBezTo>
                <a:cubicBezTo>
                  <a:pt x="0" y="4"/>
                  <a:pt x="0" y="4"/>
                  <a:pt x="0" y="4"/>
                </a:cubicBezTo>
                <a:cubicBezTo>
                  <a:pt x="0" y="8"/>
                  <a:pt x="0" y="8"/>
                  <a:pt x="0" y="8"/>
                </a:cubicBezTo>
                <a:cubicBezTo>
                  <a:pt x="0" y="50"/>
                  <a:pt x="0" y="50"/>
                  <a:pt x="0" y="50"/>
                </a:cubicBezTo>
                <a:cubicBezTo>
                  <a:pt x="0" y="55"/>
                  <a:pt x="0" y="55"/>
                  <a:pt x="0" y="55"/>
                </a:cubicBezTo>
                <a:cubicBezTo>
                  <a:pt x="0" y="56"/>
                  <a:pt x="0" y="56"/>
                  <a:pt x="0" y="56"/>
                </a:cubicBezTo>
                <a:cubicBezTo>
                  <a:pt x="0" y="57"/>
                  <a:pt x="1" y="57"/>
                  <a:pt x="1" y="58"/>
                </a:cubicBezTo>
                <a:cubicBezTo>
                  <a:pt x="2" y="58"/>
                  <a:pt x="2" y="58"/>
                  <a:pt x="2" y="58"/>
                </a:cubicBezTo>
                <a:cubicBezTo>
                  <a:pt x="38" y="58"/>
                  <a:pt x="38" y="58"/>
                  <a:pt x="38" y="58"/>
                </a:cubicBezTo>
                <a:cubicBezTo>
                  <a:pt x="40" y="58"/>
                  <a:pt x="40" y="58"/>
                  <a:pt x="40" y="58"/>
                </a:cubicBezTo>
                <a:cubicBezTo>
                  <a:pt x="76" y="58"/>
                  <a:pt x="76" y="58"/>
                  <a:pt x="76" y="58"/>
                </a:cubicBezTo>
                <a:cubicBezTo>
                  <a:pt x="77" y="58"/>
                  <a:pt x="77" y="58"/>
                  <a:pt x="77" y="58"/>
                </a:cubicBezTo>
                <a:cubicBezTo>
                  <a:pt x="77" y="58"/>
                  <a:pt x="77" y="58"/>
                  <a:pt x="77" y="58"/>
                </a:cubicBezTo>
                <a:cubicBezTo>
                  <a:pt x="78" y="57"/>
                  <a:pt x="78" y="57"/>
                  <a:pt x="78" y="56"/>
                </a:cubicBezTo>
                <a:cubicBezTo>
                  <a:pt x="78" y="55"/>
                  <a:pt x="78" y="55"/>
                  <a:pt x="78" y="55"/>
                </a:cubicBezTo>
                <a:cubicBezTo>
                  <a:pt x="78" y="50"/>
                  <a:pt x="78" y="50"/>
                  <a:pt x="78" y="50"/>
                </a:cubicBezTo>
                <a:cubicBezTo>
                  <a:pt x="78" y="8"/>
                  <a:pt x="78" y="8"/>
                  <a:pt x="78" y="8"/>
                </a:cubicBezTo>
                <a:cubicBezTo>
                  <a:pt x="78" y="4"/>
                  <a:pt x="78" y="4"/>
                  <a:pt x="78" y="4"/>
                </a:cubicBezTo>
                <a:cubicBezTo>
                  <a:pt x="78" y="2"/>
                  <a:pt x="78" y="2"/>
                  <a:pt x="78" y="2"/>
                </a:cubicBezTo>
                <a:cubicBezTo>
                  <a:pt x="78" y="1"/>
                  <a:pt x="78" y="1"/>
                  <a:pt x="77" y="1"/>
                </a:cubicBezTo>
                <a:close/>
                <a:moveTo>
                  <a:pt x="37" y="50"/>
                </a:moveTo>
                <a:cubicBezTo>
                  <a:pt x="37" y="55"/>
                  <a:pt x="37" y="55"/>
                  <a:pt x="37" y="55"/>
                </a:cubicBezTo>
                <a:cubicBezTo>
                  <a:pt x="37" y="55"/>
                  <a:pt x="37" y="55"/>
                  <a:pt x="37" y="55"/>
                </a:cubicBezTo>
                <a:cubicBezTo>
                  <a:pt x="3" y="55"/>
                  <a:pt x="3" y="55"/>
                  <a:pt x="3" y="55"/>
                </a:cubicBezTo>
                <a:cubicBezTo>
                  <a:pt x="3" y="55"/>
                  <a:pt x="3" y="55"/>
                  <a:pt x="3" y="55"/>
                </a:cubicBezTo>
                <a:cubicBezTo>
                  <a:pt x="3" y="50"/>
                  <a:pt x="3" y="50"/>
                  <a:pt x="3" y="50"/>
                </a:cubicBezTo>
                <a:cubicBezTo>
                  <a:pt x="3" y="8"/>
                  <a:pt x="3" y="8"/>
                  <a:pt x="3" y="8"/>
                </a:cubicBezTo>
                <a:cubicBezTo>
                  <a:pt x="3" y="4"/>
                  <a:pt x="3" y="4"/>
                  <a:pt x="3" y="4"/>
                </a:cubicBezTo>
                <a:cubicBezTo>
                  <a:pt x="3" y="3"/>
                  <a:pt x="3" y="3"/>
                  <a:pt x="3" y="3"/>
                </a:cubicBezTo>
                <a:cubicBezTo>
                  <a:pt x="37" y="3"/>
                  <a:pt x="37" y="3"/>
                  <a:pt x="37" y="3"/>
                </a:cubicBezTo>
                <a:cubicBezTo>
                  <a:pt x="37" y="4"/>
                  <a:pt x="37" y="4"/>
                  <a:pt x="37" y="4"/>
                </a:cubicBezTo>
                <a:cubicBezTo>
                  <a:pt x="37" y="8"/>
                  <a:pt x="37" y="8"/>
                  <a:pt x="37" y="8"/>
                </a:cubicBezTo>
                <a:cubicBezTo>
                  <a:pt x="37" y="17"/>
                  <a:pt x="37" y="17"/>
                  <a:pt x="37" y="17"/>
                </a:cubicBezTo>
                <a:cubicBezTo>
                  <a:pt x="35" y="17"/>
                  <a:pt x="35" y="17"/>
                  <a:pt x="35" y="17"/>
                </a:cubicBezTo>
                <a:cubicBezTo>
                  <a:pt x="34" y="17"/>
                  <a:pt x="33" y="19"/>
                  <a:pt x="33" y="20"/>
                </a:cubicBezTo>
                <a:cubicBezTo>
                  <a:pt x="33" y="22"/>
                  <a:pt x="34" y="23"/>
                  <a:pt x="35" y="23"/>
                </a:cubicBezTo>
                <a:cubicBezTo>
                  <a:pt x="37" y="23"/>
                  <a:pt x="37" y="23"/>
                  <a:pt x="37" y="23"/>
                </a:cubicBezTo>
                <a:cubicBezTo>
                  <a:pt x="37" y="33"/>
                  <a:pt x="37" y="33"/>
                  <a:pt x="37" y="33"/>
                </a:cubicBezTo>
                <a:cubicBezTo>
                  <a:pt x="35" y="33"/>
                  <a:pt x="35" y="33"/>
                  <a:pt x="35" y="33"/>
                </a:cubicBezTo>
                <a:cubicBezTo>
                  <a:pt x="34" y="33"/>
                  <a:pt x="33" y="34"/>
                  <a:pt x="33" y="36"/>
                </a:cubicBezTo>
                <a:cubicBezTo>
                  <a:pt x="33" y="37"/>
                  <a:pt x="34" y="39"/>
                  <a:pt x="35" y="39"/>
                </a:cubicBezTo>
                <a:cubicBezTo>
                  <a:pt x="37" y="39"/>
                  <a:pt x="37" y="39"/>
                  <a:pt x="37" y="39"/>
                </a:cubicBezTo>
                <a:lnTo>
                  <a:pt x="37" y="50"/>
                </a:lnTo>
                <a:close/>
                <a:moveTo>
                  <a:pt x="75" y="4"/>
                </a:moveTo>
                <a:cubicBezTo>
                  <a:pt x="75" y="8"/>
                  <a:pt x="75" y="8"/>
                  <a:pt x="75" y="8"/>
                </a:cubicBezTo>
                <a:cubicBezTo>
                  <a:pt x="75" y="50"/>
                  <a:pt x="75" y="50"/>
                  <a:pt x="75" y="50"/>
                </a:cubicBezTo>
                <a:cubicBezTo>
                  <a:pt x="75" y="55"/>
                  <a:pt x="75" y="55"/>
                  <a:pt x="75" y="55"/>
                </a:cubicBezTo>
                <a:cubicBezTo>
                  <a:pt x="75" y="55"/>
                  <a:pt x="75" y="55"/>
                  <a:pt x="75" y="55"/>
                </a:cubicBezTo>
                <a:cubicBezTo>
                  <a:pt x="41" y="55"/>
                  <a:pt x="41" y="55"/>
                  <a:pt x="41" y="55"/>
                </a:cubicBezTo>
                <a:cubicBezTo>
                  <a:pt x="41" y="55"/>
                  <a:pt x="41" y="55"/>
                  <a:pt x="41" y="55"/>
                </a:cubicBezTo>
                <a:cubicBezTo>
                  <a:pt x="41" y="50"/>
                  <a:pt x="41" y="50"/>
                  <a:pt x="41" y="50"/>
                </a:cubicBezTo>
                <a:cubicBezTo>
                  <a:pt x="41" y="39"/>
                  <a:pt x="41" y="39"/>
                  <a:pt x="41" y="39"/>
                </a:cubicBezTo>
                <a:cubicBezTo>
                  <a:pt x="42" y="39"/>
                  <a:pt x="42" y="39"/>
                  <a:pt x="42" y="39"/>
                </a:cubicBezTo>
                <a:cubicBezTo>
                  <a:pt x="44" y="39"/>
                  <a:pt x="45" y="37"/>
                  <a:pt x="45" y="36"/>
                </a:cubicBezTo>
                <a:cubicBezTo>
                  <a:pt x="45" y="34"/>
                  <a:pt x="44" y="33"/>
                  <a:pt x="42" y="33"/>
                </a:cubicBezTo>
                <a:cubicBezTo>
                  <a:pt x="41" y="33"/>
                  <a:pt x="41" y="33"/>
                  <a:pt x="41" y="33"/>
                </a:cubicBezTo>
                <a:cubicBezTo>
                  <a:pt x="41" y="23"/>
                  <a:pt x="41" y="23"/>
                  <a:pt x="41" y="23"/>
                </a:cubicBezTo>
                <a:cubicBezTo>
                  <a:pt x="42" y="23"/>
                  <a:pt x="42" y="23"/>
                  <a:pt x="42" y="23"/>
                </a:cubicBezTo>
                <a:cubicBezTo>
                  <a:pt x="44" y="23"/>
                  <a:pt x="45" y="22"/>
                  <a:pt x="45" y="20"/>
                </a:cubicBezTo>
                <a:cubicBezTo>
                  <a:pt x="45" y="19"/>
                  <a:pt x="44" y="17"/>
                  <a:pt x="42" y="17"/>
                </a:cubicBezTo>
                <a:cubicBezTo>
                  <a:pt x="41" y="17"/>
                  <a:pt x="41" y="17"/>
                  <a:pt x="41" y="17"/>
                </a:cubicBezTo>
                <a:cubicBezTo>
                  <a:pt x="41" y="8"/>
                  <a:pt x="41" y="8"/>
                  <a:pt x="41" y="8"/>
                </a:cubicBezTo>
                <a:cubicBezTo>
                  <a:pt x="41" y="4"/>
                  <a:pt x="41" y="4"/>
                  <a:pt x="41" y="4"/>
                </a:cubicBezTo>
                <a:cubicBezTo>
                  <a:pt x="41" y="3"/>
                  <a:pt x="41" y="3"/>
                  <a:pt x="41" y="3"/>
                </a:cubicBezTo>
                <a:cubicBezTo>
                  <a:pt x="75" y="3"/>
                  <a:pt x="75" y="3"/>
                  <a:pt x="75" y="3"/>
                </a:cubicBezTo>
                <a:lnTo>
                  <a:pt x="75" y="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68" name="Freeform 581"/>
          <p:cNvSpPr>
            <a:spLocks/>
          </p:cNvSpPr>
          <p:nvPr/>
        </p:nvSpPr>
        <p:spPr bwMode="auto">
          <a:xfrm>
            <a:off x="9317942" y="4291872"/>
            <a:ext cx="84320" cy="9368"/>
          </a:xfrm>
          <a:custGeom>
            <a:avLst/>
            <a:gdLst>
              <a:gd name="T0" fmla="*/ 1 w 18"/>
              <a:gd name="T1" fmla="*/ 2 h 2"/>
              <a:gd name="T2" fmla="*/ 0 w 18"/>
              <a:gd name="T3" fmla="*/ 1 h 2"/>
              <a:gd name="T4" fmla="*/ 1 w 18"/>
              <a:gd name="T5" fmla="*/ 0 h 2"/>
              <a:gd name="T6" fmla="*/ 17 w 18"/>
              <a:gd name="T7" fmla="*/ 0 h 2"/>
              <a:gd name="T8" fmla="*/ 18 w 18"/>
              <a:gd name="T9" fmla="*/ 1 h 2"/>
              <a:gd name="T10" fmla="*/ 17 w 18"/>
              <a:gd name="T11" fmla="*/ 2 h 2"/>
              <a:gd name="T12" fmla="*/ 1 w 1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8" h="2">
                <a:moveTo>
                  <a:pt x="1" y="2"/>
                </a:moveTo>
                <a:cubicBezTo>
                  <a:pt x="0" y="2"/>
                  <a:pt x="0" y="1"/>
                  <a:pt x="0" y="1"/>
                </a:cubicBezTo>
                <a:cubicBezTo>
                  <a:pt x="0" y="0"/>
                  <a:pt x="0" y="0"/>
                  <a:pt x="1" y="0"/>
                </a:cubicBezTo>
                <a:cubicBezTo>
                  <a:pt x="17" y="0"/>
                  <a:pt x="17" y="0"/>
                  <a:pt x="17" y="0"/>
                </a:cubicBezTo>
                <a:cubicBezTo>
                  <a:pt x="18" y="0"/>
                  <a:pt x="18" y="0"/>
                  <a:pt x="18" y="1"/>
                </a:cubicBezTo>
                <a:cubicBezTo>
                  <a:pt x="18" y="1"/>
                  <a:pt x="18" y="2"/>
                  <a:pt x="17" y="2"/>
                </a:cubicBezTo>
                <a:lnTo>
                  <a:pt x="1"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69" name="Freeform 582"/>
          <p:cNvSpPr>
            <a:spLocks/>
          </p:cNvSpPr>
          <p:nvPr/>
        </p:nvSpPr>
        <p:spPr bwMode="auto">
          <a:xfrm>
            <a:off x="9317942" y="4306862"/>
            <a:ext cx="84320" cy="9368"/>
          </a:xfrm>
          <a:custGeom>
            <a:avLst/>
            <a:gdLst>
              <a:gd name="T0" fmla="*/ 1 w 18"/>
              <a:gd name="T1" fmla="*/ 2 h 2"/>
              <a:gd name="T2" fmla="*/ 0 w 18"/>
              <a:gd name="T3" fmla="*/ 1 h 2"/>
              <a:gd name="T4" fmla="*/ 1 w 18"/>
              <a:gd name="T5" fmla="*/ 0 h 2"/>
              <a:gd name="T6" fmla="*/ 17 w 18"/>
              <a:gd name="T7" fmla="*/ 0 h 2"/>
              <a:gd name="T8" fmla="*/ 18 w 18"/>
              <a:gd name="T9" fmla="*/ 1 h 2"/>
              <a:gd name="T10" fmla="*/ 17 w 18"/>
              <a:gd name="T11" fmla="*/ 2 h 2"/>
              <a:gd name="T12" fmla="*/ 1 w 1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8" h="2">
                <a:moveTo>
                  <a:pt x="1" y="2"/>
                </a:moveTo>
                <a:cubicBezTo>
                  <a:pt x="0" y="2"/>
                  <a:pt x="0" y="2"/>
                  <a:pt x="0" y="1"/>
                </a:cubicBezTo>
                <a:cubicBezTo>
                  <a:pt x="0" y="1"/>
                  <a:pt x="0" y="0"/>
                  <a:pt x="1" y="0"/>
                </a:cubicBezTo>
                <a:cubicBezTo>
                  <a:pt x="17" y="0"/>
                  <a:pt x="17" y="0"/>
                  <a:pt x="17" y="0"/>
                </a:cubicBezTo>
                <a:cubicBezTo>
                  <a:pt x="18" y="0"/>
                  <a:pt x="18" y="1"/>
                  <a:pt x="18" y="1"/>
                </a:cubicBezTo>
                <a:cubicBezTo>
                  <a:pt x="18" y="2"/>
                  <a:pt x="18" y="2"/>
                  <a:pt x="17" y="2"/>
                </a:cubicBezTo>
                <a:lnTo>
                  <a:pt x="1"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70" name="Freeform 583"/>
          <p:cNvSpPr>
            <a:spLocks/>
          </p:cNvSpPr>
          <p:nvPr/>
        </p:nvSpPr>
        <p:spPr bwMode="auto">
          <a:xfrm>
            <a:off x="9317942" y="4334968"/>
            <a:ext cx="84320" cy="9368"/>
          </a:xfrm>
          <a:custGeom>
            <a:avLst/>
            <a:gdLst>
              <a:gd name="T0" fmla="*/ 1 w 18"/>
              <a:gd name="T1" fmla="*/ 2 h 2"/>
              <a:gd name="T2" fmla="*/ 0 w 18"/>
              <a:gd name="T3" fmla="*/ 1 h 2"/>
              <a:gd name="T4" fmla="*/ 1 w 18"/>
              <a:gd name="T5" fmla="*/ 0 h 2"/>
              <a:gd name="T6" fmla="*/ 17 w 18"/>
              <a:gd name="T7" fmla="*/ 0 h 2"/>
              <a:gd name="T8" fmla="*/ 18 w 18"/>
              <a:gd name="T9" fmla="*/ 1 h 2"/>
              <a:gd name="T10" fmla="*/ 17 w 18"/>
              <a:gd name="T11" fmla="*/ 2 h 2"/>
              <a:gd name="T12" fmla="*/ 1 w 1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8" h="2">
                <a:moveTo>
                  <a:pt x="1" y="2"/>
                </a:moveTo>
                <a:cubicBezTo>
                  <a:pt x="0" y="2"/>
                  <a:pt x="0" y="2"/>
                  <a:pt x="0" y="1"/>
                </a:cubicBezTo>
                <a:cubicBezTo>
                  <a:pt x="0" y="1"/>
                  <a:pt x="0" y="0"/>
                  <a:pt x="1" y="0"/>
                </a:cubicBezTo>
                <a:cubicBezTo>
                  <a:pt x="17" y="0"/>
                  <a:pt x="17" y="0"/>
                  <a:pt x="17" y="0"/>
                </a:cubicBezTo>
                <a:cubicBezTo>
                  <a:pt x="18" y="0"/>
                  <a:pt x="18" y="1"/>
                  <a:pt x="18" y="1"/>
                </a:cubicBezTo>
                <a:cubicBezTo>
                  <a:pt x="18" y="2"/>
                  <a:pt x="18" y="2"/>
                  <a:pt x="17" y="2"/>
                </a:cubicBezTo>
                <a:lnTo>
                  <a:pt x="1"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71" name="Freeform 584"/>
          <p:cNvSpPr>
            <a:spLocks/>
          </p:cNvSpPr>
          <p:nvPr/>
        </p:nvSpPr>
        <p:spPr bwMode="auto">
          <a:xfrm>
            <a:off x="9317942" y="4353706"/>
            <a:ext cx="84320" cy="9368"/>
          </a:xfrm>
          <a:custGeom>
            <a:avLst/>
            <a:gdLst>
              <a:gd name="T0" fmla="*/ 1 w 18"/>
              <a:gd name="T1" fmla="*/ 2 h 2"/>
              <a:gd name="T2" fmla="*/ 0 w 18"/>
              <a:gd name="T3" fmla="*/ 1 h 2"/>
              <a:gd name="T4" fmla="*/ 1 w 18"/>
              <a:gd name="T5" fmla="*/ 0 h 2"/>
              <a:gd name="T6" fmla="*/ 17 w 18"/>
              <a:gd name="T7" fmla="*/ 0 h 2"/>
              <a:gd name="T8" fmla="*/ 18 w 18"/>
              <a:gd name="T9" fmla="*/ 1 h 2"/>
              <a:gd name="T10" fmla="*/ 17 w 18"/>
              <a:gd name="T11" fmla="*/ 2 h 2"/>
              <a:gd name="T12" fmla="*/ 1 w 1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8" h="2">
                <a:moveTo>
                  <a:pt x="1" y="2"/>
                </a:moveTo>
                <a:cubicBezTo>
                  <a:pt x="0" y="2"/>
                  <a:pt x="0" y="1"/>
                  <a:pt x="0" y="1"/>
                </a:cubicBezTo>
                <a:cubicBezTo>
                  <a:pt x="0" y="0"/>
                  <a:pt x="0" y="0"/>
                  <a:pt x="1" y="0"/>
                </a:cubicBezTo>
                <a:cubicBezTo>
                  <a:pt x="17" y="0"/>
                  <a:pt x="17" y="0"/>
                  <a:pt x="17" y="0"/>
                </a:cubicBezTo>
                <a:cubicBezTo>
                  <a:pt x="18" y="0"/>
                  <a:pt x="18" y="0"/>
                  <a:pt x="18" y="1"/>
                </a:cubicBezTo>
                <a:cubicBezTo>
                  <a:pt x="18" y="1"/>
                  <a:pt x="18" y="2"/>
                  <a:pt x="17" y="2"/>
                </a:cubicBezTo>
                <a:lnTo>
                  <a:pt x="1"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72" name="Freeform 585"/>
          <p:cNvSpPr>
            <a:spLocks/>
          </p:cNvSpPr>
          <p:nvPr/>
        </p:nvSpPr>
        <p:spPr bwMode="auto">
          <a:xfrm>
            <a:off x="9317942" y="4378065"/>
            <a:ext cx="84320" cy="9368"/>
          </a:xfrm>
          <a:custGeom>
            <a:avLst/>
            <a:gdLst>
              <a:gd name="T0" fmla="*/ 1 w 18"/>
              <a:gd name="T1" fmla="*/ 2 h 2"/>
              <a:gd name="T2" fmla="*/ 0 w 18"/>
              <a:gd name="T3" fmla="*/ 1 h 2"/>
              <a:gd name="T4" fmla="*/ 1 w 18"/>
              <a:gd name="T5" fmla="*/ 0 h 2"/>
              <a:gd name="T6" fmla="*/ 17 w 18"/>
              <a:gd name="T7" fmla="*/ 0 h 2"/>
              <a:gd name="T8" fmla="*/ 18 w 18"/>
              <a:gd name="T9" fmla="*/ 1 h 2"/>
              <a:gd name="T10" fmla="*/ 17 w 18"/>
              <a:gd name="T11" fmla="*/ 2 h 2"/>
              <a:gd name="T12" fmla="*/ 1 w 1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8" h="2">
                <a:moveTo>
                  <a:pt x="1" y="2"/>
                </a:moveTo>
                <a:cubicBezTo>
                  <a:pt x="0" y="2"/>
                  <a:pt x="0" y="1"/>
                  <a:pt x="0" y="1"/>
                </a:cubicBezTo>
                <a:cubicBezTo>
                  <a:pt x="0" y="0"/>
                  <a:pt x="0" y="0"/>
                  <a:pt x="1" y="0"/>
                </a:cubicBezTo>
                <a:cubicBezTo>
                  <a:pt x="17" y="0"/>
                  <a:pt x="17" y="0"/>
                  <a:pt x="17" y="0"/>
                </a:cubicBezTo>
                <a:cubicBezTo>
                  <a:pt x="18" y="0"/>
                  <a:pt x="18" y="0"/>
                  <a:pt x="18" y="1"/>
                </a:cubicBezTo>
                <a:cubicBezTo>
                  <a:pt x="18" y="1"/>
                  <a:pt x="18" y="2"/>
                  <a:pt x="17" y="2"/>
                </a:cubicBezTo>
                <a:lnTo>
                  <a:pt x="1"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73" name="Freeform 586"/>
          <p:cNvSpPr>
            <a:spLocks/>
          </p:cNvSpPr>
          <p:nvPr/>
        </p:nvSpPr>
        <p:spPr bwMode="auto">
          <a:xfrm>
            <a:off x="9317942" y="4393055"/>
            <a:ext cx="84320" cy="9368"/>
          </a:xfrm>
          <a:custGeom>
            <a:avLst/>
            <a:gdLst>
              <a:gd name="T0" fmla="*/ 1 w 18"/>
              <a:gd name="T1" fmla="*/ 2 h 2"/>
              <a:gd name="T2" fmla="*/ 0 w 18"/>
              <a:gd name="T3" fmla="*/ 1 h 2"/>
              <a:gd name="T4" fmla="*/ 1 w 18"/>
              <a:gd name="T5" fmla="*/ 0 h 2"/>
              <a:gd name="T6" fmla="*/ 17 w 18"/>
              <a:gd name="T7" fmla="*/ 0 h 2"/>
              <a:gd name="T8" fmla="*/ 18 w 18"/>
              <a:gd name="T9" fmla="*/ 1 h 2"/>
              <a:gd name="T10" fmla="*/ 17 w 18"/>
              <a:gd name="T11" fmla="*/ 2 h 2"/>
              <a:gd name="T12" fmla="*/ 1 w 1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8" h="2">
                <a:moveTo>
                  <a:pt x="1" y="2"/>
                </a:moveTo>
                <a:cubicBezTo>
                  <a:pt x="0" y="2"/>
                  <a:pt x="0" y="2"/>
                  <a:pt x="0" y="1"/>
                </a:cubicBezTo>
                <a:cubicBezTo>
                  <a:pt x="0" y="1"/>
                  <a:pt x="0" y="0"/>
                  <a:pt x="1" y="0"/>
                </a:cubicBezTo>
                <a:cubicBezTo>
                  <a:pt x="17" y="0"/>
                  <a:pt x="17" y="0"/>
                  <a:pt x="17" y="0"/>
                </a:cubicBezTo>
                <a:cubicBezTo>
                  <a:pt x="18" y="0"/>
                  <a:pt x="18" y="1"/>
                  <a:pt x="18" y="1"/>
                </a:cubicBezTo>
                <a:cubicBezTo>
                  <a:pt x="18" y="2"/>
                  <a:pt x="18" y="2"/>
                  <a:pt x="17" y="2"/>
                </a:cubicBezTo>
                <a:lnTo>
                  <a:pt x="1"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74" name="Freeform 587"/>
          <p:cNvSpPr>
            <a:spLocks/>
          </p:cNvSpPr>
          <p:nvPr/>
        </p:nvSpPr>
        <p:spPr bwMode="auto">
          <a:xfrm>
            <a:off x="10822581" y="4301240"/>
            <a:ext cx="80573" cy="20611"/>
          </a:xfrm>
          <a:custGeom>
            <a:avLst/>
            <a:gdLst>
              <a:gd name="T0" fmla="*/ 0 w 43"/>
              <a:gd name="T1" fmla="*/ 11 h 11"/>
              <a:gd name="T2" fmla="*/ 0 w 43"/>
              <a:gd name="T3" fmla="*/ 0 h 11"/>
              <a:gd name="T4" fmla="*/ 41 w 43"/>
              <a:gd name="T5" fmla="*/ 0 h 11"/>
              <a:gd name="T6" fmla="*/ 43 w 43"/>
              <a:gd name="T7" fmla="*/ 0 h 11"/>
              <a:gd name="T8" fmla="*/ 43 w 43"/>
              <a:gd name="T9" fmla="*/ 11 h 11"/>
              <a:gd name="T10" fmla="*/ 0 w 43"/>
              <a:gd name="T11" fmla="*/ 11 h 11"/>
            </a:gdLst>
            <a:ahLst/>
            <a:cxnLst>
              <a:cxn ang="0">
                <a:pos x="T0" y="T1"/>
              </a:cxn>
              <a:cxn ang="0">
                <a:pos x="T2" y="T3"/>
              </a:cxn>
              <a:cxn ang="0">
                <a:pos x="T4" y="T5"/>
              </a:cxn>
              <a:cxn ang="0">
                <a:pos x="T6" y="T7"/>
              </a:cxn>
              <a:cxn ang="0">
                <a:pos x="T8" y="T9"/>
              </a:cxn>
              <a:cxn ang="0">
                <a:pos x="T10" y="T11"/>
              </a:cxn>
            </a:cxnLst>
            <a:rect l="0" t="0" r="r" b="b"/>
            <a:pathLst>
              <a:path w="43" h="11">
                <a:moveTo>
                  <a:pt x="0" y="11"/>
                </a:moveTo>
                <a:lnTo>
                  <a:pt x="0" y="0"/>
                </a:lnTo>
                <a:lnTo>
                  <a:pt x="41" y="0"/>
                </a:lnTo>
                <a:lnTo>
                  <a:pt x="43" y="0"/>
                </a:lnTo>
                <a:lnTo>
                  <a:pt x="43" y="11"/>
                </a:lnTo>
                <a:lnTo>
                  <a:pt x="0" y="1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75" name="Freeform 588"/>
          <p:cNvSpPr>
            <a:spLocks noEditPoints="1"/>
          </p:cNvSpPr>
          <p:nvPr/>
        </p:nvSpPr>
        <p:spPr bwMode="auto">
          <a:xfrm>
            <a:off x="10618339" y="4216921"/>
            <a:ext cx="342901" cy="279191"/>
          </a:xfrm>
          <a:custGeom>
            <a:avLst/>
            <a:gdLst>
              <a:gd name="T0" fmla="*/ 56 w 72"/>
              <a:gd name="T1" fmla="*/ 0 h 59"/>
              <a:gd name="T2" fmla="*/ 51 w 72"/>
              <a:gd name="T3" fmla="*/ 0 h 59"/>
              <a:gd name="T4" fmla="*/ 31 w 72"/>
              <a:gd name="T5" fmla="*/ 16 h 59"/>
              <a:gd name="T6" fmla="*/ 30 w 72"/>
              <a:gd name="T7" fmla="*/ 20 h 59"/>
              <a:gd name="T8" fmla="*/ 31 w 72"/>
              <a:gd name="T9" fmla="*/ 26 h 59"/>
              <a:gd name="T10" fmla="*/ 3 w 72"/>
              <a:gd name="T11" fmla="*/ 45 h 59"/>
              <a:gd name="T12" fmla="*/ 0 w 72"/>
              <a:gd name="T13" fmla="*/ 51 h 59"/>
              <a:gd name="T14" fmla="*/ 2 w 72"/>
              <a:gd name="T15" fmla="*/ 55 h 59"/>
              <a:gd name="T16" fmla="*/ 2 w 72"/>
              <a:gd name="T17" fmla="*/ 56 h 59"/>
              <a:gd name="T18" fmla="*/ 8 w 72"/>
              <a:gd name="T19" fmla="*/ 59 h 59"/>
              <a:gd name="T20" fmla="*/ 8 w 72"/>
              <a:gd name="T21" fmla="*/ 59 h 59"/>
              <a:gd name="T22" fmla="*/ 12 w 72"/>
              <a:gd name="T23" fmla="*/ 58 h 59"/>
              <a:gd name="T24" fmla="*/ 12 w 72"/>
              <a:gd name="T25" fmla="*/ 58 h 59"/>
              <a:gd name="T26" fmla="*/ 39 w 72"/>
              <a:gd name="T27" fmla="*/ 38 h 59"/>
              <a:gd name="T28" fmla="*/ 46 w 72"/>
              <a:gd name="T29" fmla="*/ 41 h 59"/>
              <a:gd name="T30" fmla="*/ 51 w 72"/>
              <a:gd name="T31" fmla="*/ 41 h 59"/>
              <a:gd name="T32" fmla="*/ 51 w 72"/>
              <a:gd name="T33" fmla="*/ 41 h 59"/>
              <a:gd name="T34" fmla="*/ 71 w 72"/>
              <a:gd name="T35" fmla="*/ 25 h 59"/>
              <a:gd name="T36" fmla="*/ 71 w 72"/>
              <a:gd name="T37" fmla="*/ 25 h 59"/>
              <a:gd name="T38" fmla="*/ 72 w 72"/>
              <a:gd name="T39" fmla="*/ 20 h 59"/>
              <a:gd name="T40" fmla="*/ 56 w 72"/>
              <a:gd name="T41" fmla="*/ 0 h 59"/>
              <a:gd name="T42" fmla="*/ 22 w 72"/>
              <a:gd name="T43" fmla="*/ 46 h 59"/>
              <a:gd name="T44" fmla="*/ 11 w 72"/>
              <a:gd name="T45" fmla="*/ 53 h 59"/>
              <a:gd name="T46" fmla="*/ 6 w 72"/>
              <a:gd name="T47" fmla="*/ 52 h 59"/>
              <a:gd name="T48" fmla="*/ 7 w 72"/>
              <a:gd name="T49" fmla="*/ 48 h 59"/>
              <a:gd name="T50" fmla="*/ 18 w 72"/>
              <a:gd name="T51" fmla="*/ 40 h 59"/>
              <a:gd name="T52" fmla="*/ 23 w 72"/>
              <a:gd name="T53" fmla="*/ 41 h 59"/>
              <a:gd name="T54" fmla="*/ 22 w 72"/>
              <a:gd name="T55" fmla="*/ 46 h 59"/>
              <a:gd name="T56" fmla="*/ 51 w 72"/>
              <a:gd name="T57" fmla="*/ 33 h 59"/>
              <a:gd name="T58" fmla="*/ 38 w 72"/>
              <a:gd name="T59" fmla="*/ 20 h 59"/>
              <a:gd name="T60" fmla="*/ 51 w 72"/>
              <a:gd name="T61" fmla="*/ 7 h 59"/>
              <a:gd name="T62" fmla="*/ 64 w 72"/>
              <a:gd name="T63" fmla="*/ 20 h 59"/>
              <a:gd name="T64" fmla="*/ 51 w 72"/>
              <a:gd name="T65"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59">
                <a:moveTo>
                  <a:pt x="56" y="0"/>
                </a:moveTo>
                <a:cubicBezTo>
                  <a:pt x="54" y="0"/>
                  <a:pt x="52" y="0"/>
                  <a:pt x="51" y="0"/>
                </a:cubicBezTo>
                <a:cubicBezTo>
                  <a:pt x="41" y="0"/>
                  <a:pt x="33" y="6"/>
                  <a:pt x="31" y="16"/>
                </a:cubicBezTo>
                <a:cubicBezTo>
                  <a:pt x="30" y="17"/>
                  <a:pt x="30" y="19"/>
                  <a:pt x="30" y="20"/>
                </a:cubicBezTo>
                <a:cubicBezTo>
                  <a:pt x="30" y="22"/>
                  <a:pt x="30" y="24"/>
                  <a:pt x="31" y="26"/>
                </a:cubicBezTo>
                <a:cubicBezTo>
                  <a:pt x="3" y="45"/>
                  <a:pt x="3" y="45"/>
                  <a:pt x="3" y="45"/>
                </a:cubicBezTo>
                <a:cubicBezTo>
                  <a:pt x="1" y="47"/>
                  <a:pt x="0" y="49"/>
                  <a:pt x="0" y="51"/>
                </a:cubicBezTo>
                <a:cubicBezTo>
                  <a:pt x="0" y="52"/>
                  <a:pt x="1" y="54"/>
                  <a:pt x="2" y="55"/>
                </a:cubicBezTo>
                <a:cubicBezTo>
                  <a:pt x="2" y="56"/>
                  <a:pt x="2" y="56"/>
                  <a:pt x="2" y="56"/>
                </a:cubicBezTo>
                <a:cubicBezTo>
                  <a:pt x="4" y="58"/>
                  <a:pt x="6" y="59"/>
                  <a:pt x="8" y="59"/>
                </a:cubicBezTo>
                <a:cubicBezTo>
                  <a:pt x="8" y="59"/>
                  <a:pt x="8" y="59"/>
                  <a:pt x="8" y="59"/>
                </a:cubicBezTo>
                <a:cubicBezTo>
                  <a:pt x="9" y="59"/>
                  <a:pt x="11" y="58"/>
                  <a:pt x="12" y="58"/>
                </a:cubicBezTo>
                <a:cubicBezTo>
                  <a:pt x="12" y="58"/>
                  <a:pt x="12" y="58"/>
                  <a:pt x="12" y="58"/>
                </a:cubicBezTo>
                <a:cubicBezTo>
                  <a:pt x="39" y="38"/>
                  <a:pt x="39" y="38"/>
                  <a:pt x="39" y="38"/>
                </a:cubicBezTo>
                <a:cubicBezTo>
                  <a:pt x="41" y="39"/>
                  <a:pt x="44" y="40"/>
                  <a:pt x="46" y="41"/>
                </a:cubicBezTo>
                <a:cubicBezTo>
                  <a:pt x="48" y="41"/>
                  <a:pt x="49" y="41"/>
                  <a:pt x="51" y="41"/>
                </a:cubicBezTo>
                <a:cubicBezTo>
                  <a:pt x="51" y="41"/>
                  <a:pt x="51" y="41"/>
                  <a:pt x="51" y="41"/>
                </a:cubicBezTo>
                <a:cubicBezTo>
                  <a:pt x="60" y="41"/>
                  <a:pt x="69" y="35"/>
                  <a:pt x="71" y="25"/>
                </a:cubicBezTo>
                <a:cubicBezTo>
                  <a:pt x="71" y="25"/>
                  <a:pt x="71" y="25"/>
                  <a:pt x="71" y="25"/>
                </a:cubicBezTo>
                <a:cubicBezTo>
                  <a:pt x="72" y="24"/>
                  <a:pt x="72" y="22"/>
                  <a:pt x="72" y="20"/>
                </a:cubicBezTo>
                <a:cubicBezTo>
                  <a:pt x="72" y="11"/>
                  <a:pt x="65" y="2"/>
                  <a:pt x="56" y="0"/>
                </a:cubicBezTo>
                <a:close/>
                <a:moveTo>
                  <a:pt x="22" y="46"/>
                </a:moveTo>
                <a:cubicBezTo>
                  <a:pt x="11" y="53"/>
                  <a:pt x="11" y="53"/>
                  <a:pt x="11" y="53"/>
                </a:cubicBezTo>
                <a:cubicBezTo>
                  <a:pt x="10" y="54"/>
                  <a:pt x="7" y="54"/>
                  <a:pt x="6" y="52"/>
                </a:cubicBezTo>
                <a:cubicBezTo>
                  <a:pt x="5" y="51"/>
                  <a:pt x="6" y="49"/>
                  <a:pt x="7" y="48"/>
                </a:cubicBezTo>
                <a:cubicBezTo>
                  <a:pt x="18" y="40"/>
                  <a:pt x="18" y="40"/>
                  <a:pt x="18" y="40"/>
                </a:cubicBezTo>
                <a:cubicBezTo>
                  <a:pt x="20" y="39"/>
                  <a:pt x="22" y="40"/>
                  <a:pt x="23" y="41"/>
                </a:cubicBezTo>
                <a:cubicBezTo>
                  <a:pt x="24" y="43"/>
                  <a:pt x="24" y="45"/>
                  <a:pt x="22" y="46"/>
                </a:cubicBezTo>
                <a:close/>
                <a:moveTo>
                  <a:pt x="51" y="33"/>
                </a:moveTo>
                <a:cubicBezTo>
                  <a:pt x="44" y="33"/>
                  <a:pt x="38" y="27"/>
                  <a:pt x="38" y="20"/>
                </a:cubicBezTo>
                <a:cubicBezTo>
                  <a:pt x="38" y="13"/>
                  <a:pt x="44" y="7"/>
                  <a:pt x="51" y="7"/>
                </a:cubicBezTo>
                <a:cubicBezTo>
                  <a:pt x="58" y="7"/>
                  <a:pt x="64" y="13"/>
                  <a:pt x="64" y="20"/>
                </a:cubicBezTo>
                <a:cubicBezTo>
                  <a:pt x="64" y="27"/>
                  <a:pt x="58" y="33"/>
                  <a:pt x="51" y="3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76" name="Freeform 589"/>
          <p:cNvSpPr>
            <a:spLocks/>
          </p:cNvSpPr>
          <p:nvPr/>
        </p:nvSpPr>
        <p:spPr bwMode="auto">
          <a:xfrm>
            <a:off x="7200582" y="4378065"/>
            <a:ext cx="127416" cy="24358"/>
          </a:xfrm>
          <a:custGeom>
            <a:avLst/>
            <a:gdLst>
              <a:gd name="T0" fmla="*/ 0 w 27"/>
              <a:gd name="T1" fmla="*/ 2 h 5"/>
              <a:gd name="T2" fmla="*/ 2 w 27"/>
              <a:gd name="T3" fmla="*/ 5 h 5"/>
              <a:gd name="T4" fmla="*/ 25 w 27"/>
              <a:gd name="T5" fmla="*/ 5 h 5"/>
              <a:gd name="T6" fmla="*/ 27 w 27"/>
              <a:gd name="T7" fmla="*/ 2 h 5"/>
              <a:gd name="T8" fmla="*/ 25 w 27"/>
              <a:gd name="T9" fmla="*/ 0 h 5"/>
              <a:gd name="T10" fmla="*/ 2 w 27"/>
              <a:gd name="T11" fmla="*/ 0 h 5"/>
              <a:gd name="T12" fmla="*/ 0 w 27"/>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7" h="5">
                <a:moveTo>
                  <a:pt x="0" y="2"/>
                </a:moveTo>
                <a:cubicBezTo>
                  <a:pt x="0" y="4"/>
                  <a:pt x="1" y="5"/>
                  <a:pt x="2" y="5"/>
                </a:cubicBezTo>
                <a:cubicBezTo>
                  <a:pt x="25" y="5"/>
                  <a:pt x="25" y="5"/>
                  <a:pt x="25" y="5"/>
                </a:cubicBezTo>
                <a:cubicBezTo>
                  <a:pt x="26" y="5"/>
                  <a:pt x="27" y="4"/>
                  <a:pt x="27" y="2"/>
                </a:cubicBezTo>
                <a:cubicBezTo>
                  <a:pt x="27" y="1"/>
                  <a:pt x="26" y="0"/>
                  <a:pt x="25" y="0"/>
                </a:cubicBezTo>
                <a:cubicBezTo>
                  <a:pt x="2" y="0"/>
                  <a:pt x="2" y="0"/>
                  <a:pt x="2" y="0"/>
                </a:cubicBezTo>
                <a:cubicBezTo>
                  <a:pt x="1" y="0"/>
                  <a:pt x="0" y="1"/>
                  <a:pt x="0" y="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77" name="Freeform 590"/>
          <p:cNvSpPr>
            <a:spLocks noEditPoints="1"/>
          </p:cNvSpPr>
          <p:nvPr/>
        </p:nvSpPr>
        <p:spPr bwMode="auto">
          <a:xfrm>
            <a:off x="7043185" y="4183193"/>
            <a:ext cx="318541" cy="341026"/>
          </a:xfrm>
          <a:custGeom>
            <a:avLst/>
            <a:gdLst>
              <a:gd name="T0" fmla="*/ 67 w 67"/>
              <a:gd name="T1" fmla="*/ 22 h 72"/>
              <a:gd name="T2" fmla="*/ 65 w 67"/>
              <a:gd name="T3" fmla="*/ 18 h 72"/>
              <a:gd name="T4" fmla="*/ 50 w 67"/>
              <a:gd name="T5" fmla="*/ 2 h 72"/>
              <a:gd name="T6" fmla="*/ 45 w 67"/>
              <a:gd name="T7" fmla="*/ 0 h 72"/>
              <a:gd name="T8" fmla="*/ 45 w 67"/>
              <a:gd name="T9" fmla="*/ 0 h 72"/>
              <a:gd name="T10" fmla="*/ 21 w 67"/>
              <a:gd name="T11" fmla="*/ 0 h 72"/>
              <a:gd name="T12" fmla="*/ 13 w 67"/>
              <a:gd name="T13" fmla="*/ 8 h 72"/>
              <a:gd name="T14" fmla="*/ 13 w 67"/>
              <a:gd name="T15" fmla="*/ 33 h 72"/>
              <a:gd name="T16" fmla="*/ 0 w 67"/>
              <a:gd name="T17" fmla="*/ 49 h 72"/>
              <a:gd name="T18" fmla="*/ 13 w 67"/>
              <a:gd name="T19" fmla="*/ 65 h 72"/>
              <a:gd name="T20" fmla="*/ 21 w 67"/>
              <a:gd name="T21" fmla="*/ 72 h 72"/>
              <a:gd name="T22" fmla="*/ 59 w 67"/>
              <a:gd name="T23" fmla="*/ 72 h 72"/>
              <a:gd name="T24" fmla="*/ 67 w 67"/>
              <a:gd name="T25" fmla="*/ 64 h 72"/>
              <a:gd name="T26" fmla="*/ 67 w 67"/>
              <a:gd name="T27" fmla="*/ 22 h 72"/>
              <a:gd name="T28" fmla="*/ 60 w 67"/>
              <a:gd name="T29" fmla="*/ 20 h 72"/>
              <a:gd name="T30" fmla="*/ 58 w 67"/>
              <a:gd name="T31" fmla="*/ 20 h 72"/>
              <a:gd name="T32" fmla="*/ 51 w 67"/>
              <a:gd name="T33" fmla="*/ 20 h 72"/>
              <a:gd name="T34" fmla="*/ 51 w 67"/>
              <a:gd name="T35" fmla="*/ 20 h 72"/>
              <a:gd name="T36" fmla="*/ 47 w 67"/>
              <a:gd name="T37" fmla="*/ 17 h 72"/>
              <a:gd name="T38" fmla="*/ 47 w 67"/>
              <a:gd name="T39" fmla="*/ 9 h 72"/>
              <a:gd name="T40" fmla="*/ 47 w 67"/>
              <a:gd name="T41" fmla="*/ 7 h 72"/>
              <a:gd name="T42" fmla="*/ 60 w 67"/>
              <a:gd name="T43" fmla="*/ 20 h 72"/>
              <a:gd name="T44" fmla="*/ 9 w 67"/>
              <a:gd name="T45" fmla="*/ 58 h 72"/>
              <a:gd name="T46" fmla="*/ 8 w 67"/>
              <a:gd name="T47" fmla="*/ 59 h 72"/>
              <a:gd name="T48" fmla="*/ 6 w 67"/>
              <a:gd name="T49" fmla="*/ 58 h 72"/>
              <a:gd name="T50" fmla="*/ 6 w 67"/>
              <a:gd name="T51" fmla="*/ 55 h 72"/>
              <a:gd name="T52" fmla="*/ 13 w 67"/>
              <a:gd name="T53" fmla="*/ 49 h 72"/>
              <a:gd name="T54" fmla="*/ 6 w 67"/>
              <a:gd name="T55" fmla="*/ 43 h 72"/>
              <a:gd name="T56" fmla="*/ 6 w 67"/>
              <a:gd name="T57" fmla="*/ 40 h 72"/>
              <a:gd name="T58" fmla="*/ 9 w 67"/>
              <a:gd name="T59" fmla="*/ 40 h 72"/>
              <a:gd name="T60" fmla="*/ 16 w 67"/>
              <a:gd name="T61" fmla="*/ 46 h 72"/>
              <a:gd name="T62" fmla="*/ 22 w 67"/>
              <a:gd name="T63" fmla="*/ 40 h 72"/>
              <a:gd name="T64" fmla="*/ 25 w 67"/>
              <a:gd name="T65" fmla="*/ 40 h 72"/>
              <a:gd name="T66" fmla="*/ 25 w 67"/>
              <a:gd name="T67" fmla="*/ 43 h 72"/>
              <a:gd name="T68" fmla="*/ 19 w 67"/>
              <a:gd name="T69" fmla="*/ 49 h 72"/>
              <a:gd name="T70" fmla="*/ 25 w 67"/>
              <a:gd name="T71" fmla="*/ 55 h 72"/>
              <a:gd name="T72" fmla="*/ 25 w 67"/>
              <a:gd name="T73" fmla="*/ 58 h 72"/>
              <a:gd name="T74" fmla="*/ 23 w 67"/>
              <a:gd name="T75" fmla="*/ 59 h 72"/>
              <a:gd name="T76" fmla="*/ 22 w 67"/>
              <a:gd name="T77" fmla="*/ 58 h 72"/>
              <a:gd name="T78" fmla="*/ 16 w 67"/>
              <a:gd name="T79" fmla="*/ 52 h 72"/>
              <a:gd name="T80" fmla="*/ 9 w 67"/>
              <a:gd name="T81" fmla="*/ 58 h 72"/>
              <a:gd name="T82" fmla="*/ 63 w 67"/>
              <a:gd name="T83" fmla="*/ 64 h 72"/>
              <a:gd name="T84" fmla="*/ 59 w 67"/>
              <a:gd name="T85" fmla="*/ 68 h 72"/>
              <a:gd name="T86" fmla="*/ 21 w 67"/>
              <a:gd name="T87" fmla="*/ 68 h 72"/>
              <a:gd name="T88" fmla="*/ 18 w 67"/>
              <a:gd name="T89" fmla="*/ 65 h 72"/>
              <a:gd name="T90" fmla="*/ 32 w 67"/>
              <a:gd name="T91" fmla="*/ 49 h 72"/>
              <a:gd name="T92" fmla="*/ 18 w 67"/>
              <a:gd name="T93" fmla="*/ 33 h 72"/>
              <a:gd name="T94" fmla="*/ 18 w 67"/>
              <a:gd name="T95" fmla="*/ 8 h 72"/>
              <a:gd name="T96" fmla="*/ 21 w 67"/>
              <a:gd name="T97" fmla="*/ 5 h 72"/>
              <a:gd name="T98" fmla="*/ 43 w 67"/>
              <a:gd name="T99" fmla="*/ 5 h 72"/>
              <a:gd name="T100" fmla="*/ 43 w 67"/>
              <a:gd name="T101" fmla="*/ 17 h 72"/>
              <a:gd name="T102" fmla="*/ 51 w 67"/>
              <a:gd name="T103" fmla="*/ 25 h 72"/>
              <a:gd name="T104" fmla="*/ 63 w 67"/>
              <a:gd name="T105" fmla="*/ 25 h 72"/>
              <a:gd name="T106" fmla="*/ 63 w 67"/>
              <a:gd name="T107"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7" h="72">
                <a:moveTo>
                  <a:pt x="67" y="22"/>
                </a:moveTo>
                <a:cubicBezTo>
                  <a:pt x="67" y="20"/>
                  <a:pt x="66" y="19"/>
                  <a:pt x="65" y="18"/>
                </a:cubicBezTo>
                <a:cubicBezTo>
                  <a:pt x="50" y="2"/>
                  <a:pt x="50" y="2"/>
                  <a:pt x="50" y="2"/>
                </a:cubicBezTo>
                <a:cubicBezTo>
                  <a:pt x="48" y="1"/>
                  <a:pt x="47" y="0"/>
                  <a:pt x="45" y="0"/>
                </a:cubicBezTo>
                <a:cubicBezTo>
                  <a:pt x="45" y="0"/>
                  <a:pt x="45" y="0"/>
                  <a:pt x="45" y="0"/>
                </a:cubicBezTo>
                <a:cubicBezTo>
                  <a:pt x="21" y="0"/>
                  <a:pt x="21" y="0"/>
                  <a:pt x="21" y="0"/>
                </a:cubicBezTo>
                <a:cubicBezTo>
                  <a:pt x="17" y="0"/>
                  <a:pt x="13" y="4"/>
                  <a:pt x="13" y="8"/>
                </a:cubicBezTo>
                <a:cubicBezTo>
                  <a:pt x="13" y="33"/>
                  <a:pt x="13" y="33"/>
                  <a:pt x="13" y="33"/>
                </a:cubicBezTo>
                <a:cubicBezTo>
                  <a:pt x="6" y="34"/>
                  <a:pt x="0" y="41"/>
                  <a:pt x="0" y="49"/>
                </a:cubicBezTo>
                <a:cubicBezTo>
                  <a:pt x="0" y="57"/>
                  <a:pt x="6" y="63"/>
                  <a:pt x="13" y="65"/>
                </a:cubicBezTo>
                <a:cubicBezTo>
                  <a:pt x="13" y="69"/>
                  <a:pt x="17" y="72"/>
                  <a:pt x="21" y="72"/>
                </a:cubicBezTo>
                <a:cubicBezTo>
                  <a:pt x="59" y="72"/>
                  <a:pt x="59" y="72"/>
                  <a:pt x="59" y="72"/>
                </a:cubicBezTo>
                <a:cubicBezTo>
                  <a:pt x="64" y="72"/>
                  <a:pt x="67" y="69"/>
                  <a:pt x="67" y="64"/>
                </a:cubicBezTo>
                <a:cubicBezTo>
                  <a:pt x="67" y="22"/>
                  <a:pt x="67" y="22"/>
                  <a:pt x="67" y="22"/>
                </a:cubicBezTo>
                <a:close/>
                <a:moveTo>
                  <a:pt x="60" y="20"/>
                </a:moveTo>
                <a:cubicBezTo>
                  <a:pt x="58" y="20"/>
                  <a:pt x="58" y="20"/>
                  <a:pt x="58" y="20"/>
                </a:cubicBezTo>
                <a:cubicBezTo>
                  <a:pt x="51" y="20"/>
                  <a:pt x="51" y="20"/>
                  <a:pt x="51" y="20"/>
                </a:cubicBezTo>
                <a:cubicBezTo>
                  <a:pt x="51" y="20"/>
                  <a:pt x="51" y="20"/>
                  <a:pt x="51" y="20"/>
                </a:cubicBezTo>
                <a:cubicBezTo>
                  <a:pt x="49" y="20"/>
                  <a:pt x="47" y="18"/>
                  <a:pt x="47" y="17"/>
                </a:cubicBezTo>
                <a:cubicBezTo>
                  <a:pt x="47" y="9"/>
                  <a:pt x="47" y="9"/>
                  <a:pt x="47" y="9"/>
                </a:cubicBezTo>
                <a:cubicBezTo>
                  <a:pt x="47" y="7"/>
                  <a:pt x="47" y="7"/>
                  <a:pt x="47" y="7"/>
                </a:cubicBezTo>
                <a:lnTo>
                  <a:pt x="60" y="20"/>
                </a:lnTo>
                <a:close/>
                <a:moveTo>
                  <a:pt x="9" y="58"/>
                </a:moveTo>
                <a:cubicBezTo>
                  <a:pt x="9" y="59"/>
                  <a:pt x="8" y="59"/>
                  <a:pt x="8" y="59"/>
                </a:cubicBezTo>
                <a:cubicBezTo>
                  <a:pt x="7" y="59"/>
                  <a:pt x="7" y="59"/>
                  <a:pt x="6" y="58"/>
                </a:cubicBezTo>
                <a:cubicBezTo>
                  <a:pt x="6" y="57"/>
                  <a:pt x="6" y="56"/>
                  <a:pt x="6" y="55"/>
                </a:cubicBezTo>
                <a:cubicBezTo>
                  <a:pt x="13" y="49"/>
                  <a:pt x="13" y="49"/>
                  <a:pt x="13" y="49"/>
                </a:cubicBezTo>
                <a:cubicBezTo>
                  <a:pt x="6" y="43"/>
                  <a:pt x="6" y="43"/>
                  <a:pt x="6" y="43"/>
                </a:cubicBezTo>
                <a:cubicBezTo>
                  <a:pt x="6" y="42"/>
                  <a:pt x="6" y="41"/>
                  <a:pt x="6" y="40"/>
                </a:cubicBezTo>
                <a:cubicBezTo>
                  <a:pt x="7" y="39"/>
                  <a:pt x="8" y="39"/>
                  <a:pt x="9" y="40"/>
                </a:cubicBezTo>
                <a:cubicBezTo>
                  <a:pt x="16" y="46"/>
                  <a:pt x="16" y="46"/>
                  <a:pt x="16" y="46"/>
                </a:cubicBezTo>
                <a:cubicBezTo>
                  <a:pt x="22" y="40"/>
                  <a:pt x="22" y="40"/>
                  <a:pt x="22" y="40"/>
                </a:cubicBezTo>
                <a:cubicBezTo>
                  <a:pt x="23" y="39"/>
                  <a:pt x="24" y="39"/>
                  <a:pt x="25" y="40"/>
                </a:cubicBezTo>
                <a:cubicBezTo>
                  <a:pt x="26" y="41"/>
                  <a:pt x="26" y="42"/>
                  <a:pt x="25" y="43"/>
                </a:cubicBezTo>
                <a:cubicBezTo>
                  <a:pt x="19" y="49"/>
                  <a:pt x="19" y="49"/>
                  <a:pt x="19" y="49"/>
                </a:cubicBezTo>
                <a:cubicBezTo>
                  <a:pt x="25" y="55"/>
                  <a:pt x="25" y="55"/>
                  <a:pt x="25" y="55"/>
                </a:cubicBezTo>
                <a:cubicBezTo>
                  <a:pt x="26" y="56"/>
                  <a:pt x="26" y="57"/>
                  <a:pt x="25" y="58"/>
                </a:cubicBezTo>
                <a:cubicBezTo>
                  <a:pt x="24" y="59"/>
                  <a:pt x="24" y="59"/>
                  <a:pt x="23" y="59"/>
                </a:cubicBezTo>
                <a:cubicBezTo>
                  <a:pt x="23" y="59"/>
                  <a:pt x="22" y="59"/>
                  <a:pt x="22" y="58"/>
                </a:cubicBezTo>
                <a:cubicBezTo>
                  <a:pt x="16" y="52"/>
                  <a:pt x="16" y="52"/>
                  <a:pt x="16" y="52"/>
                </a:cubicBezTo>
                <a:lnTo>
                  <a:pt x="9" y="58"/>
                </a:lnTo>
                <a:close/>
                <a:moveTo>
                  <a:pt x="63" y="64"/>
                </a:moveTo>
                <a:cubicBezTo>
                  <a:pt x="63" y="66"/>
                  <a:pt x="61" y="68"/>
                  <a:pt x="59" y="68"/>
                </a:cubicBezTo>
                <a:cubicBezTo>
                  <a:pt x="21" y="68"/>
                  <a:pt x="21" y="68"/>
                  <a:pt x="21" y="68"/>
                </a:cubicBezTo>
                <a:cubicBezTo>
                  <a:pt x="20" y="68"/>
                  <a:pt x="18" y="66"/>
                  <a:pt x="18" y="65"/>
                </a:cubicBezTo>
                <a:cubicBezTo>
                  <a:pt x="26" y="64"/>
                  <a:pt x="32" y="57"/>
                  <a:pt x="32" y="49"/>
                </a:cubicBezTo>
                <a:cubicBezTo>
                  <a:pt x="32" y="41"/>
                  <a:pt x="26" y="34"/>
                  <a:pt x="18" y="33"/>
                </a:cubicBezTo>
                <a:cubicBezTo>
                  <a:pt x="18" y="8"/>
                  <a:pt x="18" y="8"/>
                  <a:pt x="18" y="8"/>
                </a:cubicBezTo>
                <a:cubicBezTo>
                  <a:pt x="18" y="6"/>
                  <a:pt x="19" y="5"/>
                  <a:pt x="21" y="5"/>
                </a:cubicBezTo>
                <a:cubicBezTo>
                  <a:pt x="43" y="5"/>
                  <a:pt x="43" y="5"/>
                  <a:pt x="43" y="5"/>
                </a:cubicBezTo>
                <a:cubicBezTo>
                  <a:pt x="43" y="17"/>
                  <a:pt x="43" y="17"/>
                  <a:pt x="43" y="17"/>
                </a:cubicBezTo>
                <a:cubicBezTo>
                  <a:pt x="43" y="21"/>
                  <a:pt x="46" y="25"/>
                  <a:pt x="51" y="25"/>
                </a:cubicBezTo>
                <a:cubicBezTo>
                  <a:pt x="63" y="25"/>
                  <a:pt x="63" y="25"/>
                  <a:pt x="63" y="25"/>
                </a:cubicBezTo>
                <a:lnTo>
                  <a:pt x="63" y="6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78" name="Freeform 591"/>
          <p:cNvSpPr>
            <a:spLocks noEditPoints="1"/>
          </p:cNvSpPr>
          <p:nvPr/>
        </p:nvSpPr>
        <p:spPr bwMode="auto">
          <a:xfrm>
            <a:off x="6606597" y="4207551"/>
            <a:ext cx="204242" cy="269823"/>
          </a:xfrm>
          <a:custGeom>
            <a:avLst/>
            <a:gdLst>
              <a:gd name="T0" fmla="*/ 43 w 43"/>
              <a:gd name="T1" fmla="*/ 17 h 57"/>
              <a:gd name="T2" fmla="*/ 41 w 43"/>
              <a:gd name="T3" fmla="*/ 14 h 57"/>
              <a:gd name="T4" fmla="*/ 29 w 43"/>
              <a:gd name="T5" fmla="*/ 1 h 57"/>
              <a:gd name="T6" fmla="*/ 25 w 43"/>
              <a:gd name="T7" fmla="*/ 0 h 57"/>
              <a:gd name="T8" fmla="*/ 25 w 43"/>
              <a:gd name="T9" fmla="*/ 0 h 57"/>
              <a:gd name="T10" fmla="*/ 25 w 43"/>
              <a:gd name="T11" fmla="*/ 0 h 57"/>
              <a:gd name="T12" fmla="*/ 7 w 43"/>
              <a:gd name="T13" fmla="*/ 0 h 57"/>
              <a:gd name="T14" fmla="*/ 0 w 43"/>
              <a:gd name="T15" fmla="*/ 6 h 57"/>
              <a:gd name="T16" fmla="*/ 0 w 43"/>
              <a:gd name="T17" fmla="*/ 23 h 57"/>
              <a:gd name="T18" fmla="*/ 2 w 43"/>
              <a:gd name="T19" fmla="*/ 21 h 57"/>
              <a:gd name="T20" fmla="*/ 5 w 43"/>
              <a:gd name="T21" fmla="*/ 19 h 57"/>
              <a:gd name="T22" fmla="*/ 5 w 43"/>
              <a:gd name="T23" fmla="*/ 6 h 57"/>
              <a:gd name="T24" fmla="*/ 7 w 43"/>
              <a:gd name="T25" fmla="*/ 4 h 57"/>
              <a:gd name="T26" fmla="*/ 23 w 43"/>
              <a:gd name="T27" fmla="*/ 4 h 57"/>
              <a:gd name="T28" fmla="*/ 23 w 43"/>
              <a:gd name="T29" fmla="*/ 13 h 57"/>
              <a:gd name="T30" fmla="*/ 30 w 43"/>
              <a:gd name="T31" fmla="*/ 20 h 57"/>
              <a:gd name="T32" fmla="*/ 39 w 43"/>
              <a:gd name="T33" fmla="*/ 20 h 57"/>
              <a:gd name="T34" fmla="*/ 39 w 43"/>
              <a:gd name="T35" fmla="*/ 50 h 57"/>
              <a:gd name="T36" fmla="*/ 37 w 43"/>
              <a:gd name="T37" fmla="*/ 53 h 57"/>
              <a:gd name="T38" fmla="*/ 7 w 43"/>
              <a:gd name="T39" fmla="*/ 53 h 57"/>
              <a:gd name="T40" fmla="*/ 5 w 43"/>
              <a:gd name="T41" fmla="*/ 50 h 57"/>
              <a:gd name="T42" fmla="*/ 5 w 43"/>
              <a:gd name="T43" fmla="*/ 48 h 57"/>
              <a:gd name="T44" fmla="*/ 2 w 43"/>
              <a:gd name="T45" fmla="*/ 49 h 57"/>
              <a:gd name="T46" fmla="*/ 0 w 43"/>
              <a:gd name="T47" fmla="*/ 51 h 57"/>
              <a:gd name="T48" fmla="*/ 7 w 43"/>
              <a:gd name="T49" fmla="*/ 57 h 57"/>
              <a:gd name="T50" fmla="*/ 37 w 43"/>
              <a:gd name="T51" fmla="*/ 57 h 57"/>
              <a:gd name="T52" fmla="*/ 43 w 43"/>
              <a:gd name="T53" fmla="*/ 50 h 57"/>
              <a:gd name="T54" fmla="*/ 43 w 43"/>
              <a:gd name="T55" fmla="*/ 17 h 57"/>
              <a:gd name="T56" fmla="*/ 27 w 43"/>
              <a:gd name="T57" fmla="*/ 13 h 57"/>
              <a:gd name="T58" fmla="*/ 27 w 43"/>
              <a:gd name="T59" fmla="*/ 8 h 57"/>
              <a:gd name="T60" fmla="*/ 27 w 43"/>
              <a:gd name="T61" fmla="*/ 6 h 57"/>
              <a:gd name="T62" fmla="*/ 37 w 43"/>
              <a:gd name="T63" fmla="*/ 15 h 57"/>
              <a:gd name="T64" fmla="*/ 35 w 43"/>
              <a:gd name="T65" fmla="*/ 15 h 57"/>
              <a:gd name="T66" fmla="*/ 30 w 43"/>
              <a:gd name="T67" fmla="*/ 15 h 57"/>
              <a:gd name="T68" fmla="*/ 27 w 43"/>
              <a:gd name="T69"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57">
                <a:moveTo>
                  <a:pt x="43" y="17"/>
                </a:moveTo>
                <a:cubicBezTo>
                  <a:pt x="43" y="16"/>
                  <a:pt x="42" y="15"/>
                  <a:pt x="41" y="14"/>
                </a:cubicBezTo>
                <a:cubicBezTo>
                  <a:pt x="29" y="1"/>
                  <a:pt x="29" y="1"/>
                  <a:pt x="29" y="1"/>
                </a:cubicBezTo>
                <a:cubicBezTo>
                  <a:pt x="28" y="0"/>
                  <a:pt x="27" y="0"/>
                  <a:pt x="25" y="0"/>
                </a:cubicBezTo>
                <a:cubicBezTo>
                  <a:pt x="25" y="0"/>
                  <a:pt x="25" y="0"/>
                  <a:pt x="25" y="0"/>
                </a:cubicBezTo>
                <a:cubicBezTo>
                  <a:pt x="25" y="0"/>
                  <a:pt x="25" y="0"/>
                  <a:pt x="25" y="0"/>
                </a:cubicBezTo>
                <a:cubicBezTo>
                  <a:pt x="7" y="0"/>
                  <a:pt x="7" y="0"/>
                  <a:pt x="7" y="0"/>
                </a:cubicBezTo>
                <a:cubicBezTo>
                  <a:pt x="3" y="0"/>
                  <a:pt x="0" y="2"/>
                  <a:pt x="0" y="6"/>
                </a:cubicBezTo>
                <a:cubicBezTo>
                  <a:pt x="0" y="23"/>
                  <a:pt x="0" y="23"/>
                  <a:pt x="0" y="23"/>
                </a:cubicBezTo>
                <a:cubicBezTo>
                  <a:pt x="1" y="22"/>
                  <a:pt x="2" y="22"/>
                  <a:pt x="2" y="21"/>
                </a:cubicBezTo>
                <a:cubicBezTo>
                  <a:pt x="3" y="20"/>
                  <a:pt x="4" y="20"/>
                  <a:pt x="5" y="19"/>
                </a:cubicBezTo>
                <a:cubicBezTo>
                  <a:pt x="5" y="6"/>
                  <a:pt x="5" y="6"/>
                  <a:pt x="5" y="6"/>
                </a:cubicBezTo>
                <a:cubicBezTo>
                  <a:pt x="5" y="5"/>
                  <a:pt x="6" y="4"/>
                  <a:pt x="7" y="4"/>
                </a:cubicBezTo>
                <a:cubicBezTo>
                  <a:pt x="23" y="4"/>
                  <a:pt x="23" y="4"/>
                  <a:pt x="23" y="4"/>
                </a:cubicBezTo>
                <a:cubicBezTo>
                  <a:pt x="23" y="13"/>
                  <a:pt x="23" y="13"/>
                  <a:pt x="23" y="13"/>
                </a:cubicBezTo>
                <a:cubicBezTo>
                  <a:pt x="23" y="17"/>
                  <a:pt x="26" y="20"/>
                  <a:pt x="30" y="20"/>
                </a:cubicBezTo>
                <a:cubicBezTo>
                  <a:pt x="39" y="20"/>
                  <a:pt x="39" y="20"/>
                  <a:pt x="39" y="20"/>
                </a:cubicBezTo>
                <a:cubicBezTo>
                  <a:pt x="39" y="50"/>
                  <a:pt x="39" y="50"/>
                  <a:pt x="39" y="50"/>
                </a:cubicBezTo>
                <a:cubicBezTo>
                  <a:pt x="39" y="52"/>
                  <a:pt x="38" y="53"/>
                  <a:pt x="37" y="53"/>
                </a:cubicBezTo>
                <a:cubicBezTo>
                  <a:pt x="7" y="53"/>
                  <a:pt x="7" y="53"/>
                  <a:pt x="7" y="53"/>
                </a:cubicBezTo>
                <a:cubicBezTo>
                  <a:pt x="6" y="53"/>
                  <a:pt x="5" y="52"/>
                  <a:pt x="5" y="50"/>
                </a:cubicBezTo>
                <a:cubicBezTo>
                  <a:pt x="5" y="48"/>
                  <a:pt x="5" y="48"/>
                  <a:pt x="5" y="48"/>
                </a:cubicBezTo>
                <a:cubicBezTo>
                  <a:pt x="2" y="49"/>
                  <a:pt x="2" y="49"/>
                  <a:pt x="2" y="49"/>
                </a:cubicBezTo>
                <a:cubicBezTo>
                  <a:pt x="0" y="51"/>
                  <a:pt x="0" y="51"/>
                  <a:pt x="0" y="51"/>
                </a:cubicBezTo>
                <a:cubicBezTo>
                  <a:pt x="0" y="54"/>
                  <a:pt x="3" y="57"/>
                  <a:pt x="7" y="57"/>
                </a:cubicBezTo>
                <a:cubicBezTo>
                  <a:pt x="37" y="57"/>
                  <a:pt x="37" y="57"/>
                  <a:pt x="37" y="57"/>
                </a:cubicBezTo>
                <a:cubicBezTo>
                  <a:pt x="40" y="57"/>
                  <a:pt x="43" y="54"/>
                  <a:pt x="43" y="50"/>
                </a:cubicBezTo>
                <a:cubicBezTo>
                  <a:pt x="43" y="17"/>
                  <a:pt x="43" y="17"/>
                  <a:pt x="43" y="17"/>
                </a:cubicBezTo>
                <a:close/>
                <a:moveTo>
                  <a:pt x="27" y="13"/>
                </a:moveTo>
                <a:cubicBezTo>
                  <a:pt x="27" y="8"/>
                  <a:pt x="27" y="8"/>
                  <a:pt x="27" y="8"/>
                </a:cubicBezTo>
                <a:cubicBezTo>
                  <a:pt x="27" y="6"/>
                  <a:pt x="27" y="6"/>
                  <a:pt x="27" y="6"/>
                </a:cubicBezTo>
                <a:cubicBezTo>
                  <a:pt x="37" y="15"/>
                  <a:pt x="37" y="15"/>
                  <a:pt x="37" y="15"/>
                </a:cubicBezTo>
                <a:cubicBezTo>
                  <a:pt x="35" y="15"/>
                  <a:pt x="35" y="15"/>
                  <a:pt x="35" y="15"/>
                </a:cubicBezTo>
                <a:cubicBezTo>
                  <a:pt x="30" y="15"/>
                  <a:pt x="30" y="15"/>
                  <a:pt x="30" y="15"/>
                </a:cubicBezTo>
                <a:cubicBezTo>
                  <a:pt x="28" y="15"/>
                  <a:pt x="27" y="14"/>
                  <a:pt x="27" y="1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79" name="Freeform 592"/>
          <p:cNvSpPr>
            <a:spLocks/>
          </p:cNvSpPr>
          <p:nvPr/>
        </p:nvSpPr>
        <p:spPr bwMode="auto">
          <a:xfrm>
            <a:off x="6749003" y="4359327"/>
            <a:ext cx="37475" cy="18738"/>
          </a:xfrm>
          <a:custGeom>
            <a:avLst/>
            <a:gdLst>
              <a:gd name="T0" fmla="*/ 0 w 8"/>
              <a:gd name="T1" fmla="*/ 1 h 4"/>
              <a:gd name="T2" fmla="*/ 0 w 8"/>
              <a:gd name="T3" fmla="*/ 4 h 4"/>
              <a:gd name="T4" fmla="*/ 6 w 8"/>
              <a:gd name="T5" fmla="*/ 4 h 4"/>
              <a:gd name="T6" fmla="*/ 8 w 8"/>
              <a:gd name="T7" fmla="*/ 2 h 4"/>
              <a:gd name="T8" fmla="*/ 6 w 8"/>
              <a:gd name="T9" fmla="*/ 0 h 4"/>
              <a:gd name="T10" fmla="*/ 0 w 8"/>
              <a:gd name="T11" fmla="*/ 0 h 4"/>
              <a:gd name="T12" fmla="*/ 0 w 8"/>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0" y="1"/>
                </a:moveTo>
                <a:cubicBezTo>
                  <a:pt x="0" y="2"/>
                  <a:pt x="0" y="3"/>
                  <a:pt x="0" y="4"/>
                </a:cubicBezTo>
                <a:cubicBezTo>
                  <a:pt x="6" y="4"/>
                  <a:pt x="6" y="4"/>
                  <a:pt x="6" y="4"/>
                </a:cubicBezTo>
                <a:cubicBezTo>
                  <a:pt x="7" y="4"/>
                  <a:pt x="8" y="3"/>
                  <a:pt x="8" y="2"/>
                </a:cubicBezTo>
                <a:cubicBezTo>
                  <a:pt x="8" y="1"/>
                  <a:pt x="7" y="0"/>
                  <a:pt x="6" y="0"/>
                </a:cubicBezTo>
                <a:cubicBezTo>
                  <a:pt x="0" y="0"/>
                  <a:pt x="0" y="0"/>
                  <a:pt x="0" y="0"/>
                </a:cubicBezTo>
                <a:cubicBezTo>
                  <a:pt x="0" y="0"/>
                  <a:pt x="0" y="1"/>
                  <a:pt x="0"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80" name="Freeform 593"/>
          <p:cNvSpPr>
            <a:spLocks/>
          </p:cNvSpPr>
          <p:nvPr/>
        </p:nvSpPr>
        <p:spPr bwMode="auto">
          <a:xfrm>
            <a:off x="6730266" y="4396803"/>
            <a:ext cx="56213" cy="24358"/>
          </a:xfrm>
          <a:custGeom>
            <a:avLst/>
            <a:gdLst>
              <a:gd name="T0" fmla="*/ 10 w 12"/>
              <a:gd name="T1" fmla="*/ 5 h 5"/>
              <a:gd name="T2" fmla="*/ 12 w 12"/>
              <a:gd name="T3" fmla="*/ 3 h 5"/>
              <a:gd name="T4" fmla="*/ 10 w 12"/>
              <a:gd name="T5" fmla="*/ 0 h 5"/>
              <a:gd name="T6" fmla="*/ 3 w 12"/>
              <a:gd name="T7" fmla="*/ 0 h 5"/>
              <a:gd name="T8" fmla="*/ 0 w 12"/>
              <a:gd name="T9" fmla="*/ 5 h 5"/>
              <a:gd name="T10" fmla="*/ 10 w 12"/>
              <a:gd name="T11" fmla="*/ 5 h 5"/>
            </a:gdLst>
            <a:ahLst/>
            <a:cxnLst>
              <a:cxn ang="0">
                <a:pos x="T0" y="T1"/>
              </a:cxn>
              <a:cxn ang="0">
                <a:pos x="T2" y="T3"/>
              </a:cxn>
              <a:cxn ang="0">
                <a:pos x="T4" y="T5"/>
              </a:cxn>
              <a:cxn ang="0">
                <a:pos x="T6" y="T7"/>
              </a:cxn>
              <a:cxn ang="0">
                <a:pos x="T8" y="T9"/>
              </a:cxn>
              <a:cxn ang="0">
                <a:pos x="T10" y="T11"/>
              </a:cxn>
            </a:cxnLst>
            <a:rect l="0" t="0" r="r" b="b"/>
            <a:pathLst>
              <a:path w="12" h="5">
                <a:moveTo>
                  <a:pt x="10" y="5"/>
                </a:moveTo>
                <a:cubicBezTo>
                  <a:pt x="11" y="5"/>
                  <a:pt x="12" y="4"/>
                  <a:pt x="12" y="3"/>
                </a:cubicBezTo>
                <a:cubicBezTo>
                  <a:pt x="12" y="1"/>
                  <a:pt x="11" y="0"/>
                  <a:pt x="10" y="0"/>
                </a:cubicBezTo>
                <a:cubicBezTo>
                  <a:pt x="3" y="0"/>
                  <a:pt x="3" y="0"/>
                  <a:pt x="3" y="0"/>
                </a:cubicBezTo>
                <a:cubicBezTo>
                  <a:pt x="2" y="2"/>
                  <a:pt x="1" y="3"/>
                  <a:pt x="0" y="5"/>
                </a:cubicBezTo>
                <a:lnTo>
                  <a:pt x="10" y="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81" name="Freeform 594"/>
          <p:cNvSpPr>
            <a:spLocks noEditPoints="1"/>
          </p:cNvSpPr>
          <p:nvPr/>
        </p:nvSpPr>
        <p:spPr bwMode="auto">
          <a:xfrm>
            <a:off x="6482928" y="4288124"/>
            <a:ext cx="266075" cy="217357"/>
          </a:xfrm>
          <a:custGeom>
            <a:avLst/>
            <a:gdLst>
              <a:gd name="T0" fmla="*/ 55 w 56"/>
              <a:gd name="T1" fmla="*/ 15 h 46"/>
              <a:gd name="T2" fmla="*/ 43 w 56"/>
              <a:gd name="T3" fmla="*/ 1 h 46"/>
              <a:gd name="T4" fmla="*/ 40 w 56"/>
              <a:gd name="T5" fmla="*/ 0 h 46"/>
              <a:gd name="T6" fmla="*/ 39 w 56"/>
              <a:gd name="T7" fmla="*/ 0 h 46"/>
              <a:gd name="T8" fmla="*/ 39 w 56"/>
              <a:gd name="T9" fmla="*/ 0 h 46"/>
              <a:gd name="T10" fmla="*/ 31 w 56"/>
              <a:gd name="T11" fmla="*/ 3 h 46"/>
              <a:gd name="T12" fmla="*/ 28 w 56"/>
              <a:gd name="T13" fmla="*/ 5 h 46"/>
              <a:gd name="T14" fmla="*/ 26 w 56"/>
              <a:gd name="T15" fmla="*/ 8 h 46"/>
              <a:gd name="T16" fmla="*/ 24 w 56"/>
              <a:gd name="T17" fmla="*/ 13 h 46"/>
              <a:gd name="T18" fmla="*/ 24 w 56"/>
              <a:gd name="T19" fmla="*/ 16 h 46"/>
              <a:gd name="T20" fmla="*/ 24 w 56"/>
              <a:gd name="T21" fmla="*/ 20 h 46"/>
              <a:gd name="T22" fmla="*/ 24 w 56"/>
              <a:gd name="T23" fmla="*/ 21 h 46"/>
              <a:gd name="T24" fmla="*/ 3 w 56"/>
              <a:gd name="T25" fmla="*/ 36 h 46"/>
              <a:gd name="T26" fmla="*/ 0 w 56"/>
              <a:gd name="T27" fmla="*/ 40 h 46"/>
              <a:gd name="T28" fmla="*/ 0 w 56"/>
              <a:gd name="T29" fmla="*/ 40 h 46"/>
              <a:gd name="T30" fmla="*/ 0 w 56"/>
              <a:gd name="T31" fmla="*/ 40 h 46"/>
              <a:gd name="T32" fmla="*/ 1 w 56"/>
              <a:gd name="T33" fmla="*/ 43 h 46"/>
              <a:gd name="T34" fmla="*/ 2 w 56"/>
              <a:gd name="T35" fmla="*/ 44 h 46"/>
              <a:gd name="T36" fmla="*/ 6 w 56"/>
              <a:gd name="T37" fmla="*/ 46 h 46"/>
              <a:gd name="T38" fmla="*/ 6 w 56"/>
              <a:gd name="T39" fmla="*/ 46 h 46"/>
              <a:gd name="T40" fmla="*/ 6 w 56"/>
              <a:gd name="T41" fmla="*/ 46 h 46"/>
              <a:gd name="T42" fmla="*/ 9 w 56"/>
              <a:gd name="T43" fmla="*/ 45 h 46"/>
              <a:gd name="T44" fmla="*/ 10 w 56"/>
              <a:gd name="T45" fmla="*/ 44 h 46"/>
              <a:gd name="T46" fmla="*/ 10 w 56"/>
              <a:gd name="T47" fmla="*/ 44 h 46"/>
              <a:gd name="T48" fmla="*/ 26 w 56"/>
              <a:gd name="T49" fmla="*/ 33 h 46"/>
              <a:gd name="T50" fmla="*/ 28 w 56"/>
              <a:gd name="T51" fmla="*/ 31 h 46"/>
              <a:gd name="T52" fmla="*/ 31 w 56"/>
              <a:gd name="T53" fmla="*/ 30 h 46"/>
              <a:gd name="T54" fmla="*/ 31 w 56"/>
              <a:gd name="T55" fmla="*/ 29 h 46"/>
              <a:gd name="T56" fmla="*/ 31 w 56"/>
              <a:gd name="T57" fmla="*/ 30 h 46"/>
              <a:gd name="T58" fmla="*/ 36 w 56"/>
              <a:gd name="T59" fmla="*/ 32 h 46"/>
              <a:gd name="T60" fmla="*/ 40 w 56"/>
              <a:gd name="T61" fmla="*/ 32 h 46"/>
              <a:gd name="T62" fmla="*/ 40 w 56"/>
              <a:gd name="T63" fmla="*/ 32 h 46"/>
              <a:gd name="T64" fmla="*/ 51 w 56"/>
              <a:gd name="T65" fmla="*/ 28 h 46"/>
              <a:gd name="T66" fmla="*/ 54 w 56"/>
              <a:gd name="T67" fmla="*/ 23 h 46"/>
              <a:gd name="T68" fmla="*/ 55 w 56"/>
              <a:gd name="T69" fmla="*/ 20 h 46"/>
              <a:gd name="T70" fmla="*/ 55 w 56"/>
              <a:gd name="T71" fmla="*/ 20 h 46"/>
              <a:gd name="T72" fmla="*/ 55 w 56"/>
              <a:gd name="T73" fmla="*/ 19 h 46"/>
              <a:gd name="T74" fmla="*/ 56 w 56"/>
              <a:gd name="T75" fmla="*/ 16 h 46"/>
              <a:gd name="T76" fmla="*/ 56 w 56"/>
              <a:gd name="T77" fmla="*/ 16 h 46"/>
              <a:gd name="T78" fmla="*/ 55 w 56"/>
              <a:gd name="T79" fmla="*/ 15 h 46"/>
              <a:gd name="T80" fmla="*/ 17 w 56"/>
              <a:gd name="T81" fmla="*/ 37 h 46"/>
              <a:gd name="T82" fmla="*/ 9 w 56"/>
              <a:gd name="T83" fmla="*/ 42 h 46"/>
              <a:gd name="T84" fmla="*/ 7 w 56"/>
              <a:gd name="T85" fmla="*/ 43 h 46"/>
              <a:gd name="T86" fmla="*/ 4 w 56"/>
              <a:gd name="T87" fmla="*/ 42 h 46"/>
              <a:gd name="T88" fmla="*/ 4 w 56"/>
              <a:gd name="T89" fmla="*/ 40 h 46"/>
              <a:gd name="T90" fmla="*/ 5 w 56"/>
              <a:gd name="T91" fmla="*/ 37 h 46"/>
              <a:gd name="T92" fmla="*/ 14 w 56"/>
              <a:gd name="T93" fmla="*/ 31 h 46"/>
              <a:gd name="T94" fmla="*/ 15 w 56"/>
              <a:gd name="T95" fmla="*/ 31 h 46"/>
              <a:gd name="T96" fmla="*/ 18 w 56"/>
              <a:gd name="T97" fmla="*/ 32 h 46"/>
              <a:gd name="T98" fmla="*/ 19 w 56"/>
              <a:gd name="T99" fmla="*/ 34 h 46"/>
              <a:gd name="T100" fmla="*/ 17 w 56"/>
              <a:gd name="T101" fmla="*/ 37 h 46"/>
              <a:gd name="T102" fmla="*/ 47 w 56"/>
              <a:gd name="T103" fmla="*/ 23 h 46"/>
              <a:gd name="T104" fmla="*/ 41 w 56"/>
              <a:gd name="T105" fmla="*/ 26 h 46"/>
              <a:gd name="T106" fmla="*/ 40 w 56"/>
              <a:gd name="T107" fmla="*/ 26 h 46"/>
              <a:gd name="T108" fmla="*/ 31 w 56"/>
              <a:gd name="T109" fmla="*/ 21 h 46"/>
              <a:gd name="T110" fmla="*/ 29 w 56"/>
              <a:gd name="T111" fmla="*/ 16 h 46"/>
              <a:gd name="T112" fmla="*/ 31 w 56"/>
              <a:gd name="T113" fmla="*/ 11 h 46"/>
              <a:gd name="T114" fmla="*/ 40 w 56"/>
              <a:gd name="T115" fmla="*/ 5 h 46"/>
              <a:gd name="T116" fmla="*/ 50 w 56"/>
              <a:gd name="T117" fmla="*/ 15 h 46"/>
              <a:gd name="T118" fmla="*/ 50 w 56"/>
              <a:gd name="T119" fmla="*/ 16 h 46"/>
              <a:gd name="T120" fmla="*/ 50 w 56"/>
              <a:gd name="T121" fmla="*/ 19 h 46"/>
              <a:gd name="T122" fmla="*/ 47 w 56"/>
              <a:gd name="T123"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 h="46">
                <a:moveTo>
                  <a:pt x="55" y="15"/>
                </a:moveTo>
                <a:cubicBezTo>
                  <a:pt x="55" y="8"/>
                  <a:pt x="50" y="2"/>
                  <a:pt x="43" y="1"/>
                </a:cubicBezTo>
                <a:cubicBezTo>
                  <a:pt x="42" y="1"/>
                  <a:pt x="41" y="0"/>
                  <a:pt x="40" y="0"/>
                </a:cubicBezTo>
                <a:cubicBezTo>
                  <a:pt x="39" y="0"/>
                  <a:pt x="39" y="0"/>
                  <a:pt x="39" y="0"/>
                </a:cubicBezTo>
                <a:cubicBezTo>
                  <a:pt x="39" y="0"/>
                  <a:pt x="39" y="0"/>
                  <a:pt x="39" y="0"/>
                </a:cubicBezTo>
                <a:cubicBezTo>
                  <a:pt x="36" y="0"/>
                  <a:pt x="33" y="1"/>
                  <a:pt x="31" y="3"/>
                </a:cubicBezTo>
                <a:cubicBezTo>
                  <a:pt x="30" y="4"/>
                  <a:pt x="29" y="4"/>
                  <a:pt x="28" y="5"/>
                </a:cubicBezTo>
                <a:cubicBezTo>
                  <a:pt x="28" y="6"/>
                  <a:pt x="27" y="7"/>
                  <a:pt x="26" y="8"/>
                </a:cubicBezTo>
                <a:cubicBezTo>
                  <a:pt x="25" y="9"/>
                  <a:pt x="25" y="11"/>
                  <a:pt x="24" y="13"/>
                </a:cubicBezTo>
                <a:cubicBezTo>
                  <a:pt x="24" y="14"/>
                  <a:pt x="24" y="15"/>
                  <a:pt x="24" y="16"/>
                </a:cubicBezTo>
                <a:cubicBezTo>
                  <a:pt x="24" y="18"/>
                  <a:pt x="24" y="19"/>
                  <a:pt x="24" y="20"/>
                </a:cubicBezTo>
                <a:cubicBezTo>
                  <a:pt x="24" y="21"/>
                  <a:pt x="24" y="21"/>
                  <a:pt x="24" y="21"/>
                </a:cubicBezTo>
                <a:cubicBezTo>
                  <a:pt x="3" y="36"/>
                  <a:pt x="3" y="36"/>
                  <a:pt x="3" y="36"/>
                </a:cubicBezTo>
                <a:cubicBezTo>
                  <a:pt x="1" y="37"/>
                  <a:pt x="0" y="39"/>
                  <a:pt x="0" y="40"/>
                </a:cubicBezTo>
                <a:cubicBezTo>
                  <a:pt x="0" y="40"/>
                  <a:pt x="0" y="40"/>
                  <a:pt x="0" y="40"/>
                </a:cubicBezTo>
                <a:cubicBezTo>
                  <a:pt x="0" y="40"/>
                  <a:pt x="0" y="40"/>
                  <a:pt x="0" y="40"/>
                </a:cubicBezTo>
                <a:cubicBezTo>
                  <a:pt x="0" y="41"/>
                  <a:pt x="1" y="42"/>
                  <a:pt x="1" y="43"/>
                </a:cubicBezTo>
                <a:cubicBezTo>
                  <a:pt x="2" y="44"/>
                  <a:pt x="2" y="44"/>
                  <a:pt x="2" y="44"/>
                </a:cubicBezTo>
                <a:cubicBezTo>
                  <a:pt x="3" y="45"/>
                  <a:pt x="4" y="46"/>
                  <a:pt x="6" y="46"/>
                </a:cubicBezTo>
                <a:cubicBezTo>
                  <a:pt x="6" y="46"/>
                  <a:pt x="6" y="46"/>
                  <a:pt x="6" y="46"/>
                </a:cubicBezTo>
                <a:cubicBezTo>
                  <a:pt x="6" y="46"/>
                  <a:pt x="6" y="46"/>
                  <a:pt x="6" y="46"/>
                </a:cubicBezTo>
                <a:cubicBezTo>
                  <a:pt x="7" y="46"/>
                  <a:pt x="8" y="46"/>
                  <a:pt x="9" y="45"/>
                </a:cubicBezTo>
                <a:cubicBezTo>
                  <a:pt x="10" y="44"/>
                  <a:pt x="10" y="44"/>
                  <a:pt x="10" y="44"/>
                </a:cubicBezTo>
                <a:cubicBezTo>
                  <a:pt x="10" y="44"/>
                  <a:pt x="10" y="44"/>
                  <a:pt x="10" y="44"/>
                </a:cubicBezTo>
                <a:cubicBezTo>
                  <a:pt x="26" y="33"/>
                  <a:pt x="26" y="33"/>
                  <a:pt x="26" y="33"/>
                </a:cubicBezTo>
                <a:cubicBezTo>
                  <a:pt x="28" y="31"/>
                  <a:pt x="28" y="31"/>
                  <a:pt x="28" y="31"/>
                </a:cubicBezTo>
                <a:cubicBezTo>
                  <a:pt x="31" y="30"/>
                  <a:pt x="31" y="30"/>
                  <a:pt x="31" y="30"/>
                </a:cubicBezTo>
                <a:cubicBezTo>
                  <a:pt x="31" y="29"/>
                  <a:pt x="31" y="29"/>
                  <a:pt x="31" y="29"/>
                </a:cubicBezTo>
                <a:cubicBezTo>
                  <a:pt x="31" y="30"/>
                  <a:pt x="31" y="30"/>
                  <a:pt x="31" y="30"/>
                </a:cubicBezTo>
                <a:cubicBezTo>
                  <a:pt x="32" y="31"/>
                  <a:pt x="34" y="31"/>
                  <a:pt x="36" y="32"/>
                </a:cubicBezTo>
                <a:cubicBezTo>
                  <a:pt x="37" y="32"/>
                  <a:pt x="38" y="32"/>
                  <a:pt x="40" y="32"/>
                </a:cubicBezTo>
                <a:cubicBezTo>
                  <a:pt x="40" y="32"/>
                  <a:pt x="40" y="32"/>
                  <a:pt x="40" y="32"/>
                </a:cubicBezTo>
                <a:cubicBezTo>
                  <a:pt x="44" y="32"/>
                  <a:pt x="48" y="31"/>
                  <a:pt x="51" y="28"/>
                </a:cubicBezTo>
                <a:cubicBezTo>
                  <a:pt x="52" y="27"/>
                  <a:pt x="53" y="25"/>
                  <a:pt x="54" y="23"/>
                </a:cubicBezTo>
                <a:cubicBezTo>
                  <a:pt x="54" y="22"/>
                  <a:pt x="55" y="21"/>
                  <a:pt x="55" y="20"/>
                </a:cubicBezTo>
                <a:cubicBezTo>
                  <a:pt x="55" y="20"/>
                  <a:pt x="55" y="20"/>
                  <a:pt x="55" y="20"/>
                </a:cubicBezTo>
                <a:cubicBezTo>
                  <a:pt x="55" y="19"/>
                  <a:pt x="55" y="19"/>
                  <a:pt x="55" y="19"/>
                </a:cubicBezTo>
                <a:cubicBezTo>
                  <a:pt x="55" y="18"/>
                  <a:pt x="56" y="17"/>
                  <a:pt x="56" y="16"/>
                </a:cubicBezTo>
                <a:cubicBezTo>
                  <a:pt x="56" y="16"/>
                  <a:pt x="56" y="16"/>
                  <a:pt x="56" y="16"/>
                </a:cubicBezTo>
                <a:cubicBezTo>
                  <a:pt x="56" y="16"/>
                  <a:pt x="55" y="15"/>
                  <a:pt x="55" y="15"/>
                </a:cubicBezTo>
                <a:close/>
                <a:moveTo>
                  <a:pt x="17" y="37"/>
                </a:moveTo>
                <a:cubicBezTo>
                  <a:pt x="9" y="42"/>
                  <a:pt x="9" y="42"/>
                  <a:pt x="9" y="42"/>
                </a:cubicBezTo>
                <a:cubicBezTo>
                  <a:pt x="8" y="43"/>
                  <a:pt x="8" y="43"/>
                  <a:pt x="7" y="43"/>
                </a:cubicBezTo>
                <a:cubicBezTo>
                  <a:pt x="6" y="43"/>
                  <a:pt x="5" y="42"/>
                  <a:pt x="4" y="42"/>
                </a:cubicBezTo>
                <a:cubicBezTo>
                  <a:pt x="4" y="41"/>
                  <a:pt x="4" y="40"/>
                  <a:pt x="4" y="40"/>
                </a:cubicBezTo>
                <a:cubicBezTo>
                  <a:pt x="4" y="39"/>
                  <a:pt x="4" y="38"/>
                  <a:pt x="5" y="37"/>
                </a:cubicBezTo>
                <a:cubicBezTo>
                  <a:pt x="14" y="31"/>
                  <a:pt x="14" y="31"/>
                  <a:pt x="14" y="31"/>
                </a:cubicBezTo>
                <a:cubicBezTo>
                  <a:pt x="14" y="31"/>
                  <a:pt x="15" y="31"/>
                  <a:pt x="15" y="31"/>
                </a:cubicBezTo>
                <a:cubicBezTo>
                  <a:pt x="16" y="31"/>
                  <a:pt x="18" y="31"/>
                  <a:pt x="18" y="32"/>
                </a:cubicBezTo>
                <a:cubicBezTo>
                  <a:pt x="18" y="33"/>
                  <a:pt x="19" y="34"/>
                  <a:pt x="19" y="34"/>
                </a:cubicBezTo>
                <a:cubicBezTo>
                  <a:pt x="19" y="35"/>
                  <a:pt x="18" y="36"/>
                  <a:pt x="17" y="37"/>
                </a:cubicBezTo>
                <a:close/>
                <a:moveTo>
                  <a:pt x="47" y="23"/>
                </a:moveTo>
                <a:cubicBezTo>
                  <a:pt x="46" y="25"/>
                  <a:pt x="43" y="26"/>
                  <a:pt x="41" y="26"/>
                </a:cubicBezTo>
                <a:cubicBezTo>
                  <a:pt x="40" y="26"/>
                  <a:pt x="40" y="26"/>
                  <a:pt x="40" y="26"/>
                </a:cubicBezTo>
                <a:cubicBezTo>
                  <a:pt x="36" y="26"/>
                  <a:pt x="32" y="24"/>
                  <a:pt x="31" y="21"/>
                </a:cubicBezTo>
                <a:cubicBezTo>
                  <a:pt x="30" y="19"/>
                  <a:pt x="29" y="18"/>
                  <a:pt x="29" y="16"/>
                </a:cubicBezTo>
                <a:cubicBezTo>
                  <a:pt x="29" y="14"/>
                  <a:pt x="30" y="13"/>
                  <a:pt x="31" y="11"/>
                </a:cubicBezTo>
                <a:cubicBezTo>
                  <a:pt x="32" y="8"/>
                  <a:pt x="36" y="5"/>
                  <a:pt x="40" y="5"/>
                </a:cubicBezTo>
                <a:cubicBezTo>
                  <a:pt x="45" y="5"/>
                  <a:pt x="50" y="9"/>
                  <a:pt x="50" y="15"/>
                </a:cubicBezTo>
                <a:cubicBezTo>
                  <a:pt x="50" y="15"/>
                  <a:pt x="50" y="15"/>
                  <a:pt x="50" y="16"/>
                </a:cubicBezTo>
                <a:cubicBezTo>
                  <a:pt x="50" y="17"/>
                  <a:pt x="50" y="18"/>
                  <a:pt x="50" y="19"/>
                </a:cubicBezTo>
                <a:cubicBezTo>
                  <a:pt x="49" y="21"/>
                  <a:pt x="49" y="22"/>
                  <a:pt x="47" y="2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82" name="Freeform 595"/>
          <p:cNvSpPr>
            <a:spLocks/>
          </p:cNvSpPr>
          <p:nvPr/>
        </p:nvSpPr>
        <p:spPr bwMode="auto">
          <a:xfrm>
            <a:off x="6672178" y="4411793"/>
            <a:ext cx="5622" cy="0"/>
          </a:xfrm>
          <a:custGeom>
            <a:avLst/>
            <a:gdLst>
              <a:gd name="T0" fmla="*/ 0 w 3"/>
              <a:gd name="T1" fmla="*/ 0 w 3"/>
              <a:gd name="T2" fmla="*/ 0 w 3"/>
              <a:gd name="T3" fmla="*/ 3 w 3"/>
              <a:gd name="T4" fmla="*/ 3 w 3"/>
              <a:gd name="T5" fmla="*/ 0 w 3"/>
            </a:gdLst>
            <a:ahLst/>
            <a:cxnLst>
              <a:cxn ang="0">
                <a:pos x="T0" y="0"/>
              </a:cxn>
              <a:cxn ang="0">
                <a:pos x="T1" y="0"/>
              </a:cxn>
              <a:cxn ang="0">
                <a:pos x="T2" y="0"/>
              </a:cxn>
              <a:cxn ang="0">
                <a:pos x="T3" y="0"/>
              </a:cxn>
              <a:cxn ang="0">
                <a:pos x="T4" y="0"/>
              </a:cxn>
              <a:cxn ang="0">
                <a:pos x="T5" y="0"/>
              </a:cxn>
            </a:cxnLst>
            <a:rect l="0" t="0" r="r" b="b"/>
            <a:pathLst>
              <a:path w="3">
                <a:moveTo>
                  <a:pt x="0" y="0"/>
                </a:moveTo>
                <a:lnTo>
                  <a:pt x="0" y="0"/>
                </a:lnTo>
                <a:lnTo>
                  <a:pt x="0" y="0"/>
                </a:lnTo>
                <a:lnTo>
                  <a:pt x="3" y="0"/>
                </a:lnTo>
                <a:lnTo>
                  <a:pt x="3"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83" name="Freeform 596"/>
          <p:cNvSpPr>
            <a:spLocks/>
          </p:cNvSpPr>
          <p:nvPr/>
        </p:nvSpPr>
        <p:spPr bwMode="auto">
          <a:xfrm>
            <a:off x="6677800" y="4396803"/>
            <a:ext cx="28107" cy="14990"/>
          </a:xfrm>
          <a:custGeom>
            <a:avLst/>
            <a:gdLst>
              <a:gd name="T0" fmla="*/ 6 w 6"/>
              <a:gd name="T1" fmla="*/ 0 h 3"/>
              <a:gd name="T2" fmla="*/ 0 w 6"/>
              <a:gd name="T3" fmla="*/ 3 h 3"/>
              <a:gd name="T4" fmla="*/ 0 w 6"/>
              <a:gd name="T5" fmla="*/ 3 h 3"/>
              <a:gd name="T6" fmla="*/ 6 w 6"/>
              <a:gd name="T7" fmla="*/ 0 h 3"/>
            </a:gdLst>
            <a:ahLst/>
            <a:cxnLst>
              <a:cxn ang="0">
                <a:pos x="T0" y="T1"/>
              </a:cxn>
              <a:cxn ang="0">
                <a:pos x="T2" y="T3"/>
              </a:cxn>
              <a:cxn ang="0">
                <a:pos x="T4" y="T5"/>
              </a:cxn>
              <a:cxn ang="0">
                <a:pos x="T6" y="T7"/>
              </a:cxn>
            </a:cxnLst>
            <a:rect l="0" t="0" r="r" b="b"/>
            <a:pathLst>
              <a:path w="6" h="3">
                <a:moveTo>
                  <a:pt x="6" y="0"/>
                </a:moveTo>
                <a:cubicBezTo>
                  <a:pt x="5" y="2"/>
                  <a:pt x="2" y="3"/>
                  <a:pt x="0" y="3"/>
                </a:cubicBezTo>
                <a:cubicBezTo>
                  <a:pt x="0" y="3"/>
                  <a:pt x="0" y="3"/>
                  <a:pt x="0" y="3"/>
                </a:cubicBezTo>
                <a:cubicBezTo>
                  <a:pt x="2" y="3"/>
                  <a:pt x="5" y="2"/>
                  <a:pt x="6"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84" name="Freeform 597"/>
          <p:cNvSpPr>
            <a:spLocks/>
          </p:cNvSpPr>
          <p:nvPr/>
        </p:nvSpPr>
        <p:spPr bwMode="auto">
          <a:xfrm>
            <a:off x="6649693" y="4372443"/>
            <a:ext cx="56213" cy="33728"/>
          </a:xfrm>
          <a:custGeom>
            <a:avLst/>
            <a:gdLst>
              <a:gd name="T0" fmla="*/ 12 w 12"/>
              <a:gd name="T1" fmla="*/ 1 h 7"/>
              <a:gd name="T2" fmla="*/ 12 w 12"/>
              <a:gd name="T3" fmla="*/ 0 h 7"/>
              <a:gd name="T4" fmla="*/ 11 w 12"/>
              <a:gd name="T5" fmla="*/ 1 h 7"/>
              <a:gd name="T6" fmla="*/ 11 w 12"/>
              <a:gd name="T7" fmla="*/ 1 h 7"/>
              <a:gd name="T8" fmla="*/ 5 w 12"/>
              <a:gd name="T9" fmla="*/ 5 h 7"/>
              <a:gd name="T10" fmla="*/ 1 w 12"/>
              <a:gd name="T11" fmla="*/ 4 h 7"/>
              <a:gd name="T12" fmla="*/ 0 w 12"/>
              <a:gd name="T13" fmla="*/ 5 h 7"/>
              <a:gd name="T14" fmla="*/ 1 w 12"/>
              <a:gd name="T15" fmla="*/ 6 h 7"/>
              <a:gd name="T16" fmla="*/ 1 w 12"/>
              <a:gd name="T17" fmla="*/ 6 h 7"/>
              <a:gd name="T18" fmla="*/ 5 w 12"/>
              <a:gd name="T19" fmla="*/ 7 h 7"/>
              <a:gd name="T20" fmla="*/ 5 w 12"/>
              <a:gd name="T21" fmla="*/ 7 h 7"/>
              <a:gd name="T22" fmla="*/ 6 w 12"/>
              <a:gd name="T23" fmla="*/ 6 h 7"/>
              <a:gd name="T24" fmla="*/ 9 w 12"/>
              <a:gd name="T25" fmla="*/ 5 h 7"/>
              <a:gd name="T26" fmla="*/ 12 w 12"/>
              <a:gd name="T27" fmla="*/ 2 h 7"/>
              <a:gd name="T28" fmla="*/ 12 w 12"/>
              <a:gd name="T2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7">
                <a:moveTo>
                  <a:pt x="12" y="1"/>
                </a:moveTo>
                <a:cubicBezTo>
                  <a:pt x="12" y="0"/>
                  <a:pt x="12" y="0"/>
                  <a:pt x="12" y="0"/>
                </a:cubicBezTo>
                <a:cubicBezTo>
                  <a:pt x="12" y="0"/>
                  <a:pt x="11" y="1"/>
                  <a:pt x="11" y="1"/>
                </a:cubicBezTo>
                <a:cubicBezTo>
                  <a:pt x="11" y="1"/>
                  <a:pt x="11" y="1"/>
                  <a:pt x="11" y="1"/>
                </a:cubicBezTo>
                <a:cubicBezTo>
                  <a:pt x="10" y="3"/>
                  <a:pt x="7" y="5"/>
                  <a:pt x="5" y="5"/>
                </a:cubicBezTo>
                <a:cubicBezTo>
                  <a:pt x="4" y="5"/>
                  <a:pt x="2" y="5"/>
                  <a:pt x="1" y="4"/>
                </a:cubicBezTo>
                <a:cubicBezTo>
                  <a:pt x="1" y="4"/>
                  <a:pt x="0" y="4"/>
                  <a:pt x="0" y="5"/>
                </a:cubicBezTo>
                <a:cubicBezTo>
                  <a:pt x="0" y="5"/>
                  <a:pt x="0" y="6"/>
                  <a:pt x="1" y="6"/>
                </a:cubicBezTo>
                <a:cubicBezTo>
                  <a:pt x="1" y="6"/>
                  <a:pt x="1" y="6"/>
                  <a:pt x="1" y="6"/>
                </a:cubicBezTo>
                <a:cubicBezTo>
                  <a:pt x="2" y="6"/>
                  <a:pt x="3" y="7"/>
                  <a:pt x="5" y="7"/>
                </a:cubicBezTo>
                <a:cubicBezTo>
                  <a:pt x="5" y="7"/>
                  <a:pt x="5" y="7"/>
                  <a:pt x="5" y="7"/>
                </a:cubicBezTo>
                <a:cubicBezTo>
                  <a:pt x="5" y="7"/>
                  <a:pt x="6" y="6"/>
                  <a:pt x="6" y="6"/>
                </a:cubicBezTo>
                <a:cubicBezTo>
                  <a:pt x="7" y="6"/>
                  <a:pt x="8" y="6"/>
                  <a:pt x="9" y="5"/>
                </a:cubicBezTo>
                <a:cubicBezTo>
                  <a:pt x="11" y="5"/>
                  <a:pt x="12" y="3"/>
                  <a:pt x="12" y="2"/>
                </a:cubicBezTo>
                <a:lnTo>
                  <a:pt x="12"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85" name="Freeform 598"/>
          <p:cNvSpPr>
            <a:spLocks/>
          </p:cNvSpPr>
          <p:nvPr/>
        </p:nvSpPr>
        <p:spPr bwMode="auto">
          <a:xfrm>
            <a:off x="11249801" y="4220668"/>
            <a:ext cx="271697" cy="219231"/>
          </a:xfrm>
          <a:custGeom>
            <a:avLst/>
            <a:gdLst>
              <a:gd name="T0" fmla="*/ 51 w 57"/>
              <a:gd name="T1" fmla="*/ 6 h 46"/>
              <a:gd name="T2" fmla="*/ 27 w 57"/>
              <a:gd name="T3" fmla="*/ 6 h 46"/>
              <a:gd name="T4" fmla="*/ 21 w 57"/>
              <a:gd name="T5" fmla="*/ 0 h 46"/>
              <a:gd name="T6" fmla="*/ 7 w 57"/>
              <a:gd name="T7" fmla="*/ 0 h 46"/>
              <a:gd name="T8" fmla="*/ 1 w 57"/>
              <a:gd name="T9" fmla="*/ 3 h 46"/>
              <a:gd name="T10" fmla="*/ 0 w 57"/>
              <a:gd name="T11" fmla="*/ 7 h 46"/>
              <a:gd name="T12" fmla="*/ 0 w 57"/>
              <a:gd name="T13" fmla="*/ 7 h 46"/>
              <a:gd name="T14" fmla="*/ 0 w 57"/>
              <a:gd name="T15" fmla="*/ 8 h 46"/>
              <a:gd name="T16" fmla="*/ 0 w 57"/>
              <a:gd name="T17" fmla="*/ 9 h 46"/>
              <a:gd name="T18" fmla="*/ 0 w 57"/>
              <a:gd name="T19" fmla="*/ 19 h 46"/>
              <a:gd name="T20" fmla="*/ 0 w 57"/>
              <a:gd name="T21" fmla="*/ 35 h 46"/>
              <a:gd name="T22" fmla="*/ 5 w 57"/>
              <a:gd name="T23" fmla="*/ 31 h 46"/>
              <a:gd name="T24" fmla="*/ 4 w 57"/>
              <a:gd name="T25" fmla="*/ 27 h 46"/>
              <a:gd name="T26" fmla="*/ 5 w 57"/>
              <a:gd name="T27" fmla="*/ 23 h 46"/>
              <a:gd name="T28" fmla="*/ 21 w 57"/>
              <a:gd name="T29" fmla="*/ 10 h 46"/>
              <a:gd name="T30" fmla="*/ 25 w 57"/>
              <a:gd name="T31" fmla="*/ 11 h 46"/>
              <a:gd name="T32" fmla="*/ 25 w 57"/>
              <a:gd name="T33" fmla="*/ 11 h 46"/>
              <a:gd name="T34" fmla="*/ 38 w 57"/>
              <a:gd name="T35" fmla="*/ 27 h 46"/>
              <a:gd name="T36" fmla="*/ 38 w 57"/>
              <a:gd name="T37" fmla="*/ 27 h 46"/>
              <a:gd name="T38" fmla="*/ 37 w 57"/>
              <a:gd name="T39" fmla="*/ 31 h 46"/>
              <a:gd name="T40" fmla="*/ 37 w 57"/>
              <a:gd name="T41" fmla="*/ 31 h 46"/>
              <a:gd name="T42" fmla="*/ 37 w 57"/>
              <a:gd name="T43" fmla="*/ 31 h 46"/>
              <a:gd name="T44" fmla="*/ 21 w 57"/>
              <a:gd name="T45" fmla="*/ 44 h 46"/>
              <a:gd name="T46" fmla="*/ 21 w 57"/>
              <a:gd name="T47" fmla="*/ 44 h 46"/>
              <a:gd name="T48" fmla="*/ 17 w 57"/>
              <a:gd name="T49" fmla="*/ 43 h 46"/>
              <a:gd name="T50" fmla="*/ 12 w 57"/>
              <a:gd name="T51" fmla="*/ 41 h 46"/>
              <a:gd name="T52" fmla="*/ 6 w 57"/>
              <a:gd name="T53" fmla="*/ 46 h 46"/>
              <a:gd name="T54" fmla="*/ 6 w 57"/>
              <a:gd name="T55" fmla="*/ 46 h 46"/>
              <a:gd name="T56" fmla="*/ 51 w 57"/>
              <a:gd name="T57" fmla="*/ 46 h 46"/>
              <a:gd name="T58" fmla="*/ 57 w 57"/>
              <a:gd name="T59" fmla="*/ 40 h 46"/>
              <a:gd name="T60" fmla="*/ 57 w 57"/>
              <a:gd name="T61" fmla="*/ 13 h 46"/>
              <a:gd name="T62" fmla="*/ 51 w 57"/>
              <a:gd name="T63"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46">
                <a:moveTo>
                  <a:pt x="51" y="6"/>
                </a:moveTo>
                <a:cubicBezTo>
                  <a:pt x="27" y="6"/>
                  <a:pt x="27" y="6"/>
                  <a:pt x="27" y="6"/>
                </a:cubicBezTo>
                <a:cubicBezTo>
                  <a:pt x="27" y="3"/>
                  <a:pt x="24" y="0"/>
                  <a:pt x="21" y="0"/>
                </a:cubicBezTo>
                <a:cubicBezTo>
                  <a:pt x="7" y="0"/>
                  <a:pt x="7" y="0"/>
                  <a:pt x="7" y="0"/>
                </a:cubicBezTo>
                <a:cubicBezTo>
                  <a:pt x="4" y="0"/>
                  <a:pt x="2" y="1"/>
                  <a:pt x="1" y="3"/>
                </a:cubicBezTo>
                <a:cubicBezTo>
                  <a:pt x="0" y="4"/>
                  <a:pt x="0" y="6"/>
                  <a:pt x="0" y="7"/>
                </a:cubicBezTo>
                <a:cubicBezTo>
                  <a:pt x="0" y="7"/>
                  <a:pt x="0" y="7"/>
                  <a:pt x="0" y="7"/>
                </a:cubicBezTo>
                <a:cubicBezTo>
                  <a:pt x="0" y="8"/>
                  <a:pt x="0" y="8"/>
                  <a:pt x="0" y="8"/>
                </a:cubicBezTo>
                <a:cubicBezTo>
                  <a:pt x="0" y="9"/>
                  <a:pt x="0" y="9"/>
                  <a:pt x="0" y="9"/>
                </a:cubicBezTo>
                <a:cubicBezTo>
                  <a:pt x="0" y="19"/>
                  <a:pt x="0" y="19"/>
                  <a:pt x="0" y="19"/>
                </a:cubicBezTo>
                <a:cubicBezTo>
                  <a:pt x="0" y="19"/>
                  <a:pt x="0" y="29"/>
                  <a:pt x="0" y="35"/>
                </a:cubicBezTo>
                <a:cubicBezTo>
                  <a:pt x="5" y="31"/>
                  <a:pt x="5" y="31"/>
                  <a:pt x="5" y="31"/>
                </a:cubicBezTo>
                <a:cubicBezTo>
                  <a:pt x="4" y="30"/>
                  <a:pt x="4" y="29"/>
                  <a:pt x="4" y="27"/>
                </a:cubicBezTo>
                <a:cubicBezTo>
                  <a:pt x="4" y="26"/>
                  <a:pt x="4" y="25"/>
                  <a:pt x="5" y="23"/>
                </a:cubicBezTo>
                <a:cubicBezTo>
                  <a:pt x="7" y="16"/>
                  <a:pt x="13" y="10"/>
                  <a:pt x="21" y="10"/>
                </a:cubicBezTo>
                <a:cubicBezTo>
                  <a:pt x="22" y="10"/>
                  <a:pt x="24" y="11"/>
                  <a:pt x="25" y="11"/>
                </a:cubicBezTo>
                <a:cubicBezTo>
                  <a:pt x="25" y="11"/>
                  <a:pt x="25" y="11"/>
                  <a:pt x="25" y="11"/>
                </a:cubicBezTo>
                <a:cubicBezTo>
                  <a:pt x="33" y="13"/>
                  <a:pt x="38" y="19"/>
                  <a:pt x="38" y="27"/>
                </a:cubicBezTo>
                <a:cubicBezTo>
                  <a:pt x="38" y="27"/>
                  <a:pt x="38" y="27"/>
                  <a:pt x="38" y="27"/>
                </a:cubicBezTo>
                <a:cubicBezTo>
                  <a:pt x="38" y="28"/>
                  <a:pt x="38" y="30"/>
                  <a:pt x="37" y="31"/>
                </a:cubicBezTo>
                <a:cubicBezTo>
                  <a:pt x="37" y="31"/>
                  <a:pt x="37" y="31"/>
                  <a:pt x="37" y="31"/>
                </a:cubicBezTo>
                <a:cubicBezTo>
                  <a:pt x="37" y="31"/>
                  <a:pt x="37" y="31"/>
                  <a:pt x="37" y="31"/>
                </a:cubicBezTo>
                <a:cubicBezTo>
                  <a:pt x="36" y="39"/>
                  <a:pt x="29" y="44"/>
                  <a:pt x="21" y="44"/>
                </a:cubicBezTo>
                <a:cubicBezTo>
                  <a:pt x="21" y="44"/>
                  <a:pt x="21" y="44"/>
                  <a:pt x="21" y="44"/>
                </a:cubicBezTo>
                <a:cubicBezTo>
                  <a:pt x="20" y="44"/>
                  <a:pt x="19" y="44"/>
                  <a:pt x="17" y="43"/>
                </a:cubicBezTo>
                <a:cubicBezTo>
                  <a:pt x="15" y="43"/>
                  <a:pt x="14" y="42"/>
                  <a:pt x="12" y="41"/>
                </a:cubicBezTo>
                <a:cubicBezTo>
                  <a:pt x="6" y="46"/>
                  <a:pt x="6" y="46"/>
                  <a:pt x="6" y="46"/>
                </a:cubicBezTo>
                <a:cubicBezTo>
                  <a:pt x="6" y="46"/>
                  <a:pt x="6" y="46"/>
                  <a:pt x="6" y="46"/>
                </a:cubicBezTo>
                <a:cubicBezTo>
                  <a:pt x="51" y="46"/>
                  <a:pt x="51" y="46"/>
                  <a:pt x="51" y="46"/>
                </a:cubicBezTo>
                <a:cubicBezTo>
                  <a:pt x="55" y="46"/>
                  <a:pt x="57" y="43"/>
                  <a:pt x="57" y="40"/>
                </a:cubicBezTo>
                <a:cubicBezTo>
                  <a:pt x="57" y="13"/>
                  <a:pt x="57" y="13"/>
                  <a:pt x="57" y="13"/>
                </a:cubicBezTo>
                <a:cubicBezTo>
                  <a:pt x="57" y="9"/>
                  <a:pt x="55" y="6"/>
                  <a:pt x="51" y="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86" name="Freeform 599"/>
          <p:cNvSpPr>
            <a:spLocks noEditPoints="1"/>
          </p:cNvSpPr>
          <p:nvPr/>
        </p:nvSpPr>
        <p:spPr bwMode="auto">
          <a:xfrm>
            <a:off x="11165480" y="4273134"/>
            <a:ext cx="260455" cy="219231"/>
          </a:xfrm>
          <a:custGeom>
            <a:avLst/>
            <a:gdLst>
              <a:gd name="T0" fmla="*/ 55 w 55"/>
              <a:gd name="T1" fmla="*/ 16 h 46"/>
              <a:gd name="T2" fmla="*/ 43 w 55"/>
              <a:gd name="T3" fmla="*/ 1 h 46"/>
              <a:gd name="T4" fmla="*/ 39 w 55"/>
              <a:gd name="T5" fmla="*/ 0 h 46"/>
              <a:gd name="T6" fmla="*/ 39 w 55"/>
              <a:gd name="T7" fmla="*/ 0 h 46"/>
              <a:gd name="T8" fmla="*/ 39 w 55"/>
              <a:gd name="T9" fmla="*/ 0 h 46"/>
              <a:gd name="T10" fmla="*/ 24 w 55"/>
              <a:gd name="T11" fmla="*/ 13 h 46"/>
              <a:gd name="T12" fmla="*/ 23 w 55"/>
              <a:gd name="T13" fmla="*/ 16 h 46"/>
              <a:gd name="T14" fmla="*/ 24 w 55"/>
              <a:gd name="T15" fmla="*/ 20 h 46"/>
              <a:gd name="T16" fmla="*/ 24 w 55"/>
              <a:gd name="T17" fmla="*/ 20 h 46"/>
              <a:gd name="T18" fmla="*/ 18 w 55"/>
              <a:gd name="T19" fmla="*/ 25 h 46"/>
              <a:gd name="T20" fmla="*/ 2 w 55"/>
              <a:gd name="T21" fmla="*/ 36 h 46"/>
              <a:gd name="T22" fmla="*/ 0 w 55"/>
              <a:gd name="T23" fmla="*/ 40 h 46"/>
              <a:gd name="T24" fmla="*/ 0 w 55"/>
              <a:gd name="T25" fmla="*/ 40 h 46"/>
              <a:gd name="T26" fmla="*/ 0 w 55"/>
              <a:gd name="T27" fmla="*/ 40 h 46"/>
              <a:gd name="T28" fmla="*/ 1 w 55"/>
              <a:gd name="T29" fmla="*/ 43 h 46"/>
              <a:gd name="T30" fmla="*/ 1 w 55"/>
              <a:gd name="T31" fmla="*/ 44 h 46"/>
              <a:gd name="T32" fmla="*/ 5 w 55"/>
              <a:gd name="T33" fmla="*/ 46 h 46"/>
              <a:gd name="T34" fmla="*/ 5 w 55"/>
              <a:gd name="T35" fmla="*/ 46 h 46"/>
              <a:gd name="T36" fmla="*/ 6 w 55"/>
              <a:gd name="T37" fmla="*/ 46 h 46"/>
              <a:gd name="T38" fmla="*/ 8 w 55"/>
              <a:gd name="T39" fmla="*/ 45 h 46"/>
              <a:gd name="T40" fmla="*/ 9 w 55"/>
              <a:gd name="T41" fmla="*/ 44 h 46"/>
              <a:gd name="T42" fmla="*/ 9 w 55"/>
              <a:gd name="T43" fmla="*/ 44 h 46"/>
              <a:gd name="T44" fmla="*/ 22 w 55"/>
              <a:gd name="T45" fmla="*/ 35 h 46"/>
              <a:gd name="T46" fmla="*/ 30 w 55"/>
              <a:gd name="T47" fmla="*/ 29 h 46"/>
              <a:gd name="T48" fmla="*/ 30 w 55"/>
              <a:gd name="T49" fmla="*/ 29 h 46"/>
              <a:gd name="T50" fmla="*/ 35 w 55"/>
              <a:gd name="T51" fmla="*/ 32 h 46"/>
              <a:gd name="T52" fmla="*/ 39 w 55"/>
              <a:gd name="T53" fmla="*/ 32 h 46"/>
              <a:gd name="T54" fmla="*/ 39 w 55"/>
              <a:gd name="T55" fmla="*/ 32 h 46"/>
              <a:gd name="T56" fmla="*/ 55 w 55"/>
              <a:gd name="T57" fmla="*/ 20 h 46"/>
              <a:gd name="T58" fmla="*/ 55 w 55"/>
              <a:gd name="T59" fmla="*/ 20 h 46"/>
              <a:gd name="T60" fmla="*/ 55 w 55"/>
              <a:gd name="T61" fmla="*/ 20 h 46"/>
              <a:gd name="T62" fmla="*/ 55 w 55"/>
              <a:gd name="T63" fmla="*/ 16 h 46"/>
              <a:gd name="T64" fmla="*/ 17 w 55"/>
              <a:gd name="T65" fmla="*/ 37 h 46"/>
              <a:gd name="T66" fmla="*/ 16 w 55"/>
              <a:gd name="T67" fmla="*/ 36 h 46"/>
              <a:gd name="T68" fmla="*/ 17 w 55"/>
              <a:gd name="T69" fmla="*/ 37 h 46"/>
              <a:gd name="T70" fmla="*/ 8 w 55"/>
              <a:gd name="T71" fmla="*/ 42 h 46"/>
              <a:gd name="T72" fmla="*/ 7 w 55"/>
              <a:gd name="T73" fmla="*/ 43 h 46"/>
              <a:gd name="T74" fmla="*/ 4 w 55"/>
              <a:gd name="T75" fmla="*/ 41 h 46"/>
              <a:gd name="T76" fmla="*/ 3 w 55"/>
              <a:gd name="T77" fmla="*/ 40 h 46"/>
              <a:gd name="T78" fmla="*/ 5 w 55"/>
              <a:gd name="T79" fmla="*/ 37 h 46"/>
              <a:gd name="T80" fmla="*/ 13 w 55"/>
              <a:gd name="T81" fmla="*/ 31 h 46"/>
              <a:gd name="T82" fmla="*/ 15 w 55"/>
              <a:gd name="T83" fmla="*/ 31 h 46"/>
              <a:gd name="T84" fmla="*/ 18 w 55"/>
              <a:gd name="T85" fmla="*/ 32 h 46"/>
              <a:gd name="T86" fmla="*/ 18 w 55"/>
              <a:gd name="T87" fmla="*/ 34 h 46"/>
              <a:gd name="T88" fmla="*/ 17 w 55"/>
              <a:gd name="T89" fmla="*/ 37 h 46"/>
              <a:gd name="T90" fmla="*/ 39 w 55"/>
              <a:gd name="T91" fmla="*/ 26 h 46"/>
              <a:gd name="T92" fmla="*/ 29 w 55"/>
              <a:gd name="T93" fmla="*/ 16 h 46"/>
              <a:gd name="T94" fmla="*/ 39 w 55"/>
              <a:gd name="T95" fmla="*/ 5 h 46"/>
              <a:gd name="T96" fmla="*/ 50 w 55"/>
              <a:gd name="T97" fmla="*/ 16 h 46"/>
              <a:gd name="T98" fmla="*/ 39 w 55"/>
              <a:gd name="T99" fmla="*/ 2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 h="46">
                <a:moveTo>
                  <a:pt x="55" y="16"/>
                </a:moveTo>
                <a:cubicBezTo>
                  <a:pt x="55" y="9"/>
                  <a:pt x="50" y="2"/>
                  <a:pt x="43" y="1"/>
                </a:cubicBezTo>
                <a:cubicBezTo>
                  <a:pt x="42" y="0"/>
                  <a:pt x="40" y="0"/>
                  <a:pt x="39" y="0"/>
                </a:cubicBezTo>
                <a:cubicBezTo>
                  <a:pt x="39" y="0"/>
                  <a:pt x="39" y="0"/>
                  <a:pt x="39" y="0"/>
                </a:cubicBezTo>
                <a:cubicBezTo>
                  <a:pt x="39" y="0"/>
                  <a:pt x="39" y="0"/>
                  <a:pt x="39" y="0"/>
                </a:cubicBezTo>
                <a:cubicBezTo>
                  <a:pt x="32" y="0"/>
                  <a:pt x="25" y="5"/>
                  <a:pt x="24" y="13"/>
                </a:cubicBezTo>
                <a:cubicBezTo>
                  <a:pt x="23" y="14"/>
                  <a:pt x="23" y="15"/>
                  <a:pt x="23" y="16"/>
                </a:cubicBezTo>
                <a:cubicBezTo>
                  <a:pt x="23" y="18"/>
                  <a:pt x="23" y="19"/>
                  <a:pt x="24" y="20"/>
                </a:cubicBezTo>
                <a:cubicBezTo>
                  <a:pt x="24" y="20"/>
                  <a:pt x="24" y="20"/>
                  <a:pt x="24" y="20"/>
                </a:cubicBezTo>
                <a:cubicBezTo>
                  <a:pt x="18" y="25"/>
                  <a:pt x="18" y="25"/>
                  <a:pt x="18" y="25"/>
                </a:cubicBezTo>
                <a:cubicBezTo>
                  <a:pt x="2" y="36"/>
                  <a:pt x="2" y="36"/>
                  <a:pt x="2" y="36"/>
                </a:cubicBezTo>
                <a:cubicBezTo>
                  <a:pt x="1" y="37"/>
                  <a:pt x="0" y="38"/>
                  <a:pt x="0" y="40"/>
                </a:cubicBezTo>
                <a:cubicBezTo>
                  <a:pt x="0" y="40"/>
                  <a:pt x="0" y="40"/>
                  <a:pt x="0" y="40"/>
                </a:cubicBezTo>
                <a:cubicBezTo>
                  <a:pt x="0" y="40"/>
                  <a:pt x="0" y="40"/>
                  <a:pt x="0" y="40"/>
                </a:cubicBezTo>
                <a:cubicBezTo>
                  <a:pt x="0" y="41"/>
                  <a:pt x="0" y="42"/>
                  <a:pt x="1" y="43"/>
                </a:cubicBezTo>
                <a:cubicBezTo>
                  <a:pt x="1" y="44"/>
                  <a:pt x="1" y="44"/>
                  <a:pt x="1" y="44"/>
                </a:cubicBezTo>
                <a:cubicBezTo>
                  <a:pt x="2" y="45"/>
                  <a:pt x="4" y="46"/>
                  <a:pt x="5" y="46"/>
                </a:cubicBezTo>
                <a:cubicBezTo>
                  <a:pt x="5" y="46"/>
                  <a:pt x="5" y="46"/>
                  <a:pt x="5" y="46"/>
                </a:cubicBezTo>
                <a:cubicBezTo>
                  <a:pt x="6" y="46"/>
                  <a:pt x="6" y="46"/>
                  <a:pt x="6" y="46"/>
                </a:cubicBezTo>
                <a:cubicBezTo>
                  <a:pt x="6" y="46"/>
                  <a:pt x="8" y="45"/>
                  <a:pt x="8" y="45"/>
                </a:cubicBezTo>
                <a:cubicBezTo>
                  <a:pt x="9" y="44"/>
                  <a:pt x="9" y="44"/>
                  <a:pt x="9" y="44"/>
                </a:cubicBezTo>
                <a:cubicBezTo>
                  <a:pt x="9" y="44"/>
                  <a:pt x="9" y="44"/>
                  <a:pt x="9" y="44"/>
                </a:cubicBezTo>
                <a:cubicBezTo>
                  <a:pt x="22" y="35"/>
                  <a:pt x="22" y="35"/>
                  <a:pt x="22" y="35"/>
                </a:cubicBezTo>
                <a:cubicBezTo>
                  <a:pt x="30" y="29"/>
                  <a:pt x="30" y="29"/>
                  <a:pt x="30" y="29"/>
                </a:cubicBezTo>
                <a:cubicBezTo>
                  <a:pt x="30" y="29"/>
                  <a:pt x="30" y="29"/>
                  <a:pt x="30" y="29"/>
                </a:cubicBezTo>
                <a:cubicBezTo>
                  <a:pt x="32" y="30"/>
                  <a:pt x="34" y="31"/>
                  <a:pt x="35" y="32"/>
                </a:cubicBezTo>
                <a:cubicBezTo>
                  <a:pt x="37" y="32"/>
                  <a:pt x="38" y="32"/>
                  <a:pt x="39" y="32"/>
                </a:cubicBezTo>
                <a:cubicBezTo>
                  <a:pt x="39" y="32"/>
                  <a:pt x="39" y="32"/>
                  <a:pt x="39" y="32"/>
                </a:cubicBezTo>
                <a:cubicBezTo>
                  <a:pt x="46" y="32"/>
                  <a:pt x="53" y="27"/>
                  <a:pt x="55" y="20"/>
                </a:cubicBezTo>
                <a:cubicBezTo>
                  <a:pt x="55" y="20"/>
                  <a:pt x="55" y="20"/>
                  <a:pt x="55" y="20"/>
                </a:cubicBezTo>
                <a:cubicBezTo>
                  <a:pt x="55" y="20"/>
                  <a:pt x="55" y="20"/>
                  <a:pt x="55" y="20"/>
                </a:cubicBezTo>
                <a:cubicBezTo>
                  <a:pt x="55" y="19"/>
                  <a:pt x="55" y="17"/>
                  <a:pt x="55" y="16"/>
                </a:cubicBezTo>
                <a:close/>
                <a:moveTo>
                  <a:pt x="17" y="37"/>
                </a:moveTo>
                <a:cubicBezTo>
                  <a:pt x="16" y="36"/>
                  <a:pt x="16" y="36"/>
                  <a:pt x="16" y="36"/>
                </a:cubicBezTo>
                <a:cubicBezTo>
                  <a:pt x="17" y="37"/>
                  <a:pt x="17" y="37"/>
                  <a:pt x="17" y="37"/>
                </a:cubicBezTo>
                <a:cubicBezTo>
                  <a:pt x="8" y="42"/>
                  <a:pt x="8" y="42"/>
                  <a:pt x="8" y="42"/>
                </a:cubicBezTo>
                <a:cubicBezTo>
                  <a:pt x="8" y="43"/>
                  <a:pt x="7" y="43"/>
                  <a:pt x="7" y="43"/>
                </a:cubicBezTo>
                <a:cubicBezTo>
                  <a:pt x="5" y="43"/>
                  <a:pt x="4" y="42"/>
                  <a:pt x="4" y="41"/>
                </a:cubicBezTo>
                <a:cubicBezTo>
                  <a:pt x="4" y="41"/>
                  <a:pt x="3" y="40"/>
                  <a:pt x="3" y="40"/>
                </a:cubicBezTo>
                <a:cubicBezTo>
                  <a:pt x="3" y="39"/>
                  <a:pt x="4" y="38"/>
                  <a:pt x="5" y="37"/>
                </a:cubicBezTo>
                <a:cubicBezTo>
                  <a:pt x="13" y="31"/>
                  <a:pt x="13" y="31"/>
                  <a:pt x="13" y="31"/>
                </a:cubicBezTo>
                <a:cubicBezTo>
                  <a:pt x="14" y="31"/>
                  <a:pt x="14" y="31"/>
                  <a:pt x="15" y="31"/>
                </a:cubicBezTo>
                <a:cubicBezTo>
                  <a:pt x="16" y="31"/>
                  <a:pt x="17" y="31"/>
                  <a:pt x="18" y="32"/>
                </a:cubicBezTo>
                <a:cubicBezTo>
                  <a:pt x="18" y="33"/>
                  <a:pt x="18" y="33"/>
                  <a:pt x="18" y="34"/>
                </a:cubicBezTo>
                <a:cubicBezTo>
                  <a:pt x="18" y="35"/>
                  <a:pt x="18" y="36"/>
                  <a:pt x="17" y="37"/>
                </a:cubicBezTo>
                <a:close/>
                <a:moveTo>
                  <a:pt x="39" y="26"/>
                </a:moveTo>
                <a:cubicBezTo>
                  <a:pt x="34" y="26"/>
                  <a:pt x="29" y="22"/>
                  <a:pt x="29" y="16"/>
                </a:cubicBezTo>
                <a:cubicBezTo>
                  <a:pt x="29" y="10"/>
                  <a:pt x="34" y="5"/>
                  <a:pt x="39" y="5"/>
                </a:cubicBezTo>
                <a:cubicBezTo>
                  <a:pt x="45" y="5"/>
                  <a:pt x="50" y="10"/>
                  <a:pt x="50" y="16"/>
                </a:cubicBezTo>
                <a:cubicBezTo>
                  <a:pt x="50" y="22"/>
                  <a:pt x="45" y="26"/>
                  <a:pt x="39" y="2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87" name="Freeform 600"/>
          <p:cNvSpPr>
            <a:spLocks/>
          </p:cNvSpPr>
          <p:nvPr/>
        </p:nvSpPr>
        <p:spPr bwMode="auto">
          <a:xfrm>
            <a:off x="11330372" y="4359327"/>
            <a:ext cx="58087" cy="28106"/>
          </a:xfrm>
          <a:custGeom>
            <a:avLst/>
            <a:gdLst>
              <a:gd name="T0" fmla="*/ 11 w 12"/>
              <a:gd name="T1" fmla="*/ 0 h 6"/>
              <a:gd name="T2" fmla="*/ 10 w 12"/>
              <a:gd name="T3" fmla="*/ 1 h 6"/>
              <a:gd name="T4" fmla="*/ 4 w 12"/>
              <a:gd name="T5" fmla="*/ 5 h 6"/>
              <a:gd name="T6" fmla="*/ 1 w 12"/>
              <a:gd name="T7" fmla="*/ 4 h 6"/>
              <a:gd name="T8" fmla="*/ 0 w 12"/>
              <a:gd name="T9" fmla="*/ 4 h 6"/>
              <a:gd name="T10" fmla="*/ 0 w 12"/>
              <a:gd name="T11" fmla="*/ 6 h 6"/>
              <a:gd name="T12" fmla="*/ 0 w 12"/>
              <a:gd name="T13" fmla="*/ 6 h 6"/>
              <a:gd name="T14" fmla="*/ 4 w 12"/>
              <a:gd name="T15" fmla="*/ 6 h 6"/>
              <a:gd name="T16" fmla="*/ 4 w 12"/>
              <a:gd name="T17" fmla="*/ 6 h 6"/>
              <a:gd name="T18" fmla="*/ 12 w 12"/>
              <a:gd name="T19" fmla="*/ 1 h 6"/>
              <a:gd name="T20" fmla="*/ 11 w 1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6">
                <a:moveTo>
                  <a:pt x="11" y="0"/>
                </a:moveTo>
                <a:cubicBezTo>
                  <a:pt x="11" y="0"/>
                  <a:pt x="10" y="0"/>
                  <a:pt x="10" y="1"/>
                </a:cubicBezTo>
                <a:cubicBezTo>
                  <a:pt x="9" y="3"/>
                  <a:pt x="7" y="5"/>
                  <a:pt x="4" y="5"/>
                </a:cubicBezTo>
                <a:cubicBezTo>
                  <a:pt x="3" y="5"/>
                  <a:pt x="2" y="4"/>
                  <a:pt x="1" y="4"/>
                </a:cubicBezTo>
                <a:cubicBezTo>
                  <a:pt x="0" y="4"/>
                  <a:pt x="0" y="4"/>
                  <a:pt x="0" y="4"/>
                </a:cubicBezTo>
                <a:cubicBezTo>
                  <a:pt x="0" y="5"/>
                  <a:pt x="0" y="5"/>
                  <a:pt x="0" y="6"/>
                </a:cubicBezTo>
                <a:cubicBezTo>
                  <a:pt x="0" y="6"/>
                  <a:pt x="0" y="6"/>
                  <a:pt x="0" y="6"/>
                </a:cubicBezTo>
                <a:cubicBezTo>
                  <a:pt x="1" y="6"/>
                  <a:pt x="3" y="6"/>
                  <a:pt x="4" y="6"/>
                </a:cubicBezTo>
                <a:cubicBezTo>
                  <a:pt x="4" y="6"/>
                  <a:pt x="4" y="6"/>
                  <a:pt x="4" y="6"/>
                </a:cubicBezTo>
                <a:cubicBezTo>
                  <a:pt x="7" y="6"/>
                  <a:pt x="11" y="5"/>
                  <a:pt x="12" y="1"/>
                </a:cubicBezTo>
                <a:cubicBezTo>
                  <a:pt x="12" y="1"/>
                  <a:pt x="12" y="0"/>
                  <a:pt x="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88" name="Freeform 601"/>
          <p:cNvSpPr>
            <a:spLocks noEditPoints="1"/>
          </p:cNvSpPr>
          <p:nvPr/>
        </p:nvSpPr>
        <p:spPr bwMode="auto">
          <a:xfrm>
            <a:off x="8637764" y="4183193"/>
            <a:ext cx="266075" cy="346647"/>
          </a:xfrm>
          <a:custGeom>
            <a:avLst/>
            <a:gdLst>
              <a:gd name="T0" fmla="*/ 0 w 142"/>
              <a:gd name="T1" fmla="*/ 185 h 185"/>
              <a:gd name="T2" fmla="*/ 0 w 142"/>
              <a:gd name="T3" fmla="*/ 0 h 185"/>
              <a:gd name="T4" fmla="*/ 112 w 142"/>
              <a:gd name="T5" fmla="*/ 0 h 185"/>
              <a:gd name="T6" fmla="*/ 140 w 142"/>
              <a:gd name="T7" fmla="*/ 28 h 185"/>
              <a:gd name="T8" fmla="*/ 140 w 142"/>
              <a:gd name="T9" fmla="*/ 30 h 185"/>
              <a:gd name="T10" fmla="*/ 140 w 142"/>
              <a:gd name="T11" fmla="*/ 28 h 185"/>
              <a:gd name="T12" fmla="*/ 142 w 142"/>
              <a:gd name="T13" fmla="*/ 30 h 185"/>
              <a:gd name="T14" fmla="*/ 142 w 142"/>
              <a:gd name="T15" fmla="*/ 185 h 185"/>
              <a:gd name="T16" fmla="*/ 0 w 142"/>
              <a:gd name="T17" fmla="*/ 185 h 185"/>
              <a:gd name="T18" fmla="*/ 3 w 142"/>
              <a:gd name="T19" fmla="*/ 180 h 185"/>
              <a:gd name="T20" fmla="*/ 137 w 142"/>
              <a:gd name="T21" fmla="*/ 180 h 185"/>
              <a:gd name="T22" fmla="*/ 137 w 142"/>
              <a:gd name="T23" fmla="*/ 30 h 185"/>
              <a:gd name="T24" fmla="*/ 109 w 142"/>
              <a:gd name="T25" fmla="*/ 5 h 185"/>
              <a:gd name="T26" fmla="*/ 3 w 142"/>
              <a:gd name="T27" fmla="*/ 5 h 185"/>
              <a:gd name="T28" fmla="*/ 3 w 142"/>
              <a:gd name="T29" fmla="*/ 18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2" h="185">
                <a:moveTo>
                  <a:pt x="0" y="185"/>
                </a:moveTo>
                <a:lnTo>
                  <a:pt x="0" y="0"/>
                </a:lnTo>
                <a:lnTo>
                  <a:pt x="112" y="0"/>
                </a:lnTo>
                <a:lnTo>
                  <a:pt x="140" y="28"/>
                </a:lnTo>
                <a:lnTo>
                  <a:pt x="140" y="30"/>
                </a:lnTo>
                <a:lnTo>
                  <a:pt x="140" y="28"/>
                </a:lnTo>
                <a:lnTo>
                  <a:pt x="142" y="30"/>
                </a:lnTo>
                <a:lnTo>
                  <a:pt x="142" y="185"/>
                </a:lnTo>
                <a:lnTo>
                  <a:pt x="0" y="185"/>
                </a:lnTo>
                <a:close/>
                <a:moveTo>
                  <a:pt x="3" y="180"/>
                </a:moveTo>
                <a:lnTo>
                  <a:pt x="137" y="180"/>
                </a:lnTo>
                <a:lnTo>
                  <a:pt x="137" y="30"/>
                </a:lnTo>
                <a:lnTo>
                  <a:pt x="109" y="5"/>
                </a:lnTo>
                <a:lnTo>
                  <a:pt x="3" y="5"/>
                </a:lnTo>
                <a:lnTo>
                  <a:pt x="3" y="18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89" name="Rectangle 602"/>
          <p:cNvSpPr>
            <a:spLocks noChangeArrowheads="1"/>
          </p:cNvSpPr>
          <p:nvPr/>
        </p:nvSpPr>
        <p:spPr bwMode="auto">
          <a:xfrm>
            <a:off x="8686482" y="4263765"/>
            <a:ext cx="164892" cy="936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90" name="Rectangle 603"/>
          <p:cNvSpPr>
            <a:spLocks noChangeArrowheads="1"/>
          </p:cNvSpPr>
          <p:nvPr/>
        </p:nvSpPr>
        <p:spPr bwMode="auto">
          <a:xfrm>
            <a:off x="8686482" y="4310609"/>
            <a:ext cx="164892" cy="1124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91" name="Rectangle 604"/>
          <p:cNvSpPr>
            <a:spLocks noChangeArrowheads="1"/>
          </p:cNvSpPr>
          <p:nvPr/>
        </p:nvSpPr>
        <p:spPr bwMode="auto">
          <a:xfrm>
            <a:off x="8686482" y="4359327"/>
            <a:ext cx="164892" cy="936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92" name="Rectangle 605"/>
          <p:cNvSpPr>
            <a:spLocks noChangeArrowheads="1"/>
          </p:cNvSpPr>
          <p:nvPr/>
        </p:nvSpPr>
        <p:spPr bwMode="auto">
          <a:xfrm>
            <a:off x="8686482" y="4406171"/>
            <a:ext cx="164892" cy="936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93" name="Rectangle 606"/>
          <p:cNvSpPr>
            <a:spLocks noChangeArrowheads="1"/>
          </p:cNvSpPr>
          <p:nvPr/>
        </p:nvSpPr>
        <p:spPr bwMode="auto">
          <a:xfrm>
            <a:off x="8686482" y="4453016"/>
            <a:ext cx="164892" cy="1124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94" name="Freeform 607"/>
          <p:cNvSpPr>
            <a:spLocks/>
          </p:cNvSpPr>
          <p:nvPr/>
        </p:nvSpPr>
        <p:spPr bwMode="auto">
          <a:xfrm>
            <a:off x="8838257" y="4188814"/>
            <a:ext cx="61835" cy="56213"/>
          </a:xfrm>
          <a:custGeom>
            <a:avLst/>
            <a:gdLst>
              <a:gd name="T0" fmla="*/ 0 w 33"/>
              <a:gd name="T1" fmla="*/ 30 h 30"/>
              <a:gd name="T2" fmla="*/ 0 w 33"/>
              <a:gd name="T3" fmla="*/ 0 h 30"/>
              <a:gd name="T4" fmla="*/ 5 w 33"/>
              <a:gd name="T5" fmla="*/ 0 h 30"/>
              <a:gd name="T6" fmla="*/ 5 w 33"/>
              <a:gd name="T7" fmla="*/ 25 h 30"/>
              <a:gd name="T8" fmla="*/ 33 w 33"/>
              <a:gd name="T9" fmla="*/ 25 h 30"/>
              <a:gd name="T10" fmla="*/ 33 w 33"/>
              <a:gd name="T11" fmla="*/ 30 h 30"/>
              <a:gd name="T12" fmla="*/ 0 w 33"/>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3" h="30">
                <a:moveTo>
                  <a:pt x="0" y="30"/>
                </a:moveTo>
                <a:lnTo>
                  <a:pt x="0" y="0"/>
                </a:lnTo>
                <a:lnTo>
                  <a:pt x="5" y="0"/>
                </a:lnTo>
                <a:lnTo>
                  <a:pt x="5" y="25"/>
                </a:lnTo>
                <a:lnTo>
                  <a:pt x="33" y="25"/>
                </a:lnTo>
                <a:lnTo>
                  <a:pt x="33" y="30"/>
                </a:lnTo>
                <a:lnTo>
                  <a:pt x="0" y="3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95" name="Freeform 608"/>
          <p:cNvSpPr>
            <a:spLocks noEditPoints="1"/>
          </p:cNvSpPr>
          <p:nvPr/>
        </p:nvSpPr>
        <p:spPr bwMode="auto">
          <a:xfrm>
            <a:off x="8073759" y="4183193"/>
            <a:ext cx="322289" cy="341026"/>
          </a:xfrm>
          <a:custGeom>
            <a:avLst/>
            <a:gdLst>
              <a:gd name="T0" fmla="*/ 36 w 68"/>
              <a:gd name="T1" fmla="*/ 52 h 72"/>
              <a:gd name="T2" fmla="*/ 36 w 68"/>
              <a:gd name="T3" fmla="*/ 57 h 72"/>
              <a:gd name="T4" fmla="*/ 61 w 68"/>
              <a:gd name="T5" fmla="*/ 55 h 72"/>
              <a:gd name="T6" fmla="*/ 33 w 68"/>
              <a:gd name="T7" fmla="*/ 43 h 72"/>
              <a:gd name="T8" fmla="*/ 58 w 68"/>
              <a:gd name="T9" fmla="*/ 46 h 72"/>
              <a:gd name="T10" fmla="*/ 58 w 68"/>
              <a:gd name="T11" fmla="*/ 41 h 72"/>
              <a:gd name="T12" fmla="*/ 33 w 68"/>
              <a:gd name="T13" fmla="*/ 43 h 72"/>
              <a:gd name="T14" fmla="*/ 66 w 68"/>
              <a:gd name="T15" fmla="*/ 18 h 72"/>
              <a:gd name="T16" fmla="*/ 46 w 68"/>
              <a:gd name="T17" fmla="*/ 0 h 72"/>
              <a:gd name="T18" fmla="*/ 22 w 68"/>
              <a:gd name="T19" fmla="*/ 0 h 72"/>
              <a:gd name="T20" fmla="*/ 14 w 68"/>
              <a:gd name="T21" fmla="*/ 33 h 72"/>
              <a:gd name="T22" fmla="*/ 14 w 68"/>
              <a:gd name="T23" fmla="*/ 65 h 72"/>
              <a:gd name="T24" fmla="*/ 60 w 68"/>
              <a:gd name="T25" fmla="*/ 72 h 72"/>
              <a:gd name="T26" fmla="*/ 68 w 68"/>
              <a:gd name="T27" fmla="*/ 22 h 72"/>
              <a:gd name="T28" fmla="*/ 58 w 68"/>
              <a:gd name="T29" fmla="*/ 20 h 72"/>
              <a:gd name="T30" fmla="*/ 51 w 68"/>
              <a:gd name="T31" fmla="*/ 20 h 72"/>
              <a:gd name="T32" fmla="*/ 48 w 68"/>
              <a:gd name="T33" fmla="*/ 9 h 72"/>
              <a:gd name="T34" fmla="*/ 61 w 68"/>
              <a:gd name="T35" fmla="*/ 20 h 72"/>
              <a:gd name="T36" fmla="*/ 18 w 68"/>
              <a:gd name="T37" fmla="*/ 51 h 72"/>
              <a:gd name="T38" fmla="*/ 13 w 68"/>
              <a:gd name="T39" fmla="*/ 51 h 72"/>
              <a:gd name="T40" fmla="*/ 6 w 68"/>
              <a:gd name="T41" fmla="*/ 46 h 72"/>
              <a:gd name="T42" fmla="*/ 14 w 68"/>
              <a:gd name="T43" fmla="*/ 46 h 72"/>
              <a:gd name="T44" fmla="*/ 18 w 68"/>
              <a:gd name="T45" fmla="*/ 46 h 72"/>
              <a:gd name="T46" fmla="*/ 18 w 68"/>
              <a:gd name="T47" fmla="*/ 46 h 72"/>
              <a:gd name="T48" fmla="*/ 26 w 68"/>
              <a:gd name="T49" fmla="*/ 46 h 72"/>
              <a:gd name="T50" fmla="*/ 18 w 68"/>
              <a:gd name="T51" fmla="*/ 51 h 72"/>
              <a:gd name="T52" fmla="*/ 60 w 68"/>
              <a:gd name="T53" fmla="*/ 68 h 72"/>
              <a:gd name="T54" fmla="*/ 18 w 68"/>
              <a:gd name="T55" fmla="*/ 65 h 72"/>
              <a:gd name="T56" fmla="*/ 18 w 68"/>
              <a:gd name="T57" fmla="*/ 33 h 72"/>
              <a:gd name="T58" fmla="*/ 22 w 68"/>
              <a:gd name="T59" fmla="*/ 5 h 72"/>
              <a:gd name="T60" fmla="*/ 43 w 68"/>
              <a:gd name="T61" fmla="*/ 17 h 72"/>
              <a:gd name="T62" fmla="*/ 63 w 68"/>
              <a:gd name="T63"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8" h="72">
                <a:moveTo>
                  <a:pt x="58" y="52"/>
                </a:moveTo>
                <a:cubicBezTo>
                  <a:pt x="36" y="52"/>
                  <a:pt x="36" y="52"/>
                  <a:pt x="36" y="52"/>
                </a:cubicBezTo>
                <a:cubicBezTo>
                  <a:pt x="34" y="52"/>
                  <a:pt x="33" y="53"/>
                  <a:pt x="33" y="55"/>
                </a:cubicBezTo>
                <a:cubicBezTo>
                  <a:pt x="33" y="56"/>
                  <a:pt x="34" y="57"/>
                  <a:pt x="36" y="57"/>
                </a:cubicBezTo>
                <a:cubicBezTo>
                  <a:pt x="58" y="57"/>
                  <a:pt x="58" y="57"/>
                  <a:pt x="58" y="57"/>
                </a:cubicBezTo>
                <a:cubicBezTo>
                  <a:pt x="60" y="57"/>
                  <a:pt x="61" y="56"/>
                  <a:pt x="61" y="55"/>
                </a:cubicBezTo>
                <a:cubicBezTo>
                  <a:pt x="61" y="53"/>
                  <a:pt x="60" y="52"/>
                  <a:pt x="58" y="52"/>
                </a:cubicBezTo>
                <a:close/>
                <a:moveTo>
                  <a:pt x="33" y="43"/>
                </a:moveTo>
                <a:cubicBezTo>
                  <a:pt x="33" y="45"/>
                  <a:pt x="34" y="46"/>
                  <a:pt x="36" y="46"/>
                </a:cubicBezTo>
                <a:cubicBezTo>
                  <a:pt x="58" y="46"/>
                  <a:pt x="58" y="46"/>
                  <a:pt x="58" y="46"/>
                </a:cubicBezTo>
                <a:cubicBezTo>
                  <a:pt x="60" y="46"/>
                  <a:pt x="61" y="45"/>
                  <a:pt x="61" y="43"/>
                </a:cubicBezTo>
                <a:cubicBezTo>
                  <a:pt x="61" y="42"/>
                  <a:pt x="60" y="41"/>
                  <a:pt x="58" y="41"/>
                </a:cubicBezTo>
                <a:cubicBezTo>
                  <a:pt x="36" y="41"/>
                  <a:pt x="36" y="41"/>
                  <a:pt x="36" y="41"/>
                </a:cubicBezTo>
                <a:cubicBezTo>
                  <a:pt x="34" y="41"/>
                  <a:pt x="33" y="42"/>
                  <a:pt x="33" y="43"/>
                </a:cubicBezTo>
                <a:close/>
                <a:moveTo>
                  <a:pt x="68" y="22"/>
                </a:moveTo>
                <a:cubicBezTo>
                  <a:pt x="67" y="20"/>
                  <a:pt x="67" y="19"/>
                  <a:pt x="66" y="18"/>
                </a:cubicBezTo>
                <a:cubicBezTo>
                  <a:pt x="50" y="2"/>
                  <a:pt x="50" y="2"/>
                  <a:pt x="50" y="2"/>
                </a:cubicBezTo>
                <a:cubicBezTo>
                  <a:pt x="49" y="1"/>
                  <a:pt x="47" y="0"/>
                  <a:pt x="46" y="0"/>
                </a:cubicBezTo>
                <a:cubicBezTo>
                  <a:pt x="45" y="0"/>
                  <a:pt x="45" y="0"/>
                  <a:pt x="45" y="0"/>
                </a:cubicBezTo>
                <a:cubicBezTo>
                  <a:pt x="22" y="0"/>
                  <a:pt x="22" y="0"/>
                  <a:pt x="22" y="0"/>
                </a:cubicBezTo>
                <a:cubicBezTo>
                  <a:pt x="17" y="0"/>
                  <a:pt x="14" y="4"/>
                  <a:pt x="14" y="8"/>
                </a:cubicBezTo>
                <a:cubicBezTo>
                  <a:pt x="14" y="33"/>
                  <a:pt x="14" y="33"/>
                  <a:pt x="14" y="33"/>
                </a:cubicBezTo>
                <a:cubicBezTo>
                  <a:pt x="6" y="34"/>
                  <a:pt x="0" y="41"/>
                  <a:pt x="0" y="49"/>
                </a:cubicBezTo>
                <a:cubicBezTo>
                  <a:pt x="0" y="57"/>
                  <a:pt x="6" y="63"/>
                  <a:pt x="14" y="65"/>
                </a:cubicBezTo>
                <a:cubicBezTo>
                  <a:pt x="14" y="69"/>
                  <a:pt x="17" y="72"/>
                  <a:pt x="22" y="72"/>
                </a:cubicBezTo>
                <a:cubicBezTo>
                  <a:pt x="60" y="72"/>
                  <a:pt x="60" y="72"/>
                  <a:pt x="60" y="72"/>
                </a:cubicBezTo>
                <a:cubicBezTo>
                  <a:pt x="64" y="72"/>
                  <a:pt x="68" y="69"/>
                  <a:pt x="68" y="64"/>
                </a:cubicBezTo>
                <a:cubicBezTo>
                  <a:pt x="68" y="22"/>
                  <a:pt x="68" y="22"/>
                  <a:pt x="68" y="22"/>
                </a:cubicBezTo>
                <a:close/>
                <a:moveTo>
                  <a:pt x="61" y="20"/>
                </a:moveTo>
                <a:cubicBezTo>
                  <a:pt x="58" y="20"/>
                  <a:pt x="58" y="20"/>
                  <a:pt x="58" y="20"/>
                </a:cubicBezTo>
                <a:cubicBezTo>
                  <a:pt x="51" y="20"/>
                  <a:pt x="51" y="20"/>
                  <a:pt x="51" y="20"/>
                </a:cubicBezTo>
                <a:cubicBezTo>
                  <a:pt x="51" y="20"/>
                  <a:pt x="51" y="20"/>
                  <a:pt x="51" y="20"/>
                </a:cubicBezTo>
                <a:cubicBezTo>
                  <a:pt x="49" y="20"/>
                  <a:pt x="48" y="18"/>
                  <a:pt x="48" y="17"/>
                </a:cubicBezTo>
                <a:cubicBezTo>
                  <a:pt x="48" y="9"/>
                  <a:pt x="48" y="9"/>
                  <a:pt x="48" y="9"/>
                </a:cubicBezTo>
                <a:cubicBezTo>
                  <a:pt x="48" y="7"/>
                  <a:pt x="48" y="7"/>
                  <a:pt x="48" y="7"/>
                </a:cubicBezTo>
                <a:lnTo>
                  <a:pt x="61" y="20"/>
                </a:lnTo>
                <a:close/>
                <a:moveTo>
                  <a:pt x="18" y="51"/>
                </a:moveTo>
                <a:cubicBezTo>
                  <a:pt x="18" y="51"/>
                  <a:pt x="18" y="51"/>
                  <a:pt x="18" y="51"/>
                </a:cubicBezTo>
                <a:cubicBezTo>
                  <a:pt x="13" y="51"/>
                  <a:pt x="13" y="51"/>
                  <a:pt x="13" y="51"/>
                </a:cubicBezTo>
                <a:cubicBezTo>
                  <a:pt x="13" y="51"/>
                  <a:pt x="13" y="51"/>
                  <a:pt x="13" y="51"/>
                </a:cubicBezTo>
                <a:cubicBezTo>
                  <a:pt x="6" y="51"/>
                  <a:pt x="6" y="51"/>
                  <a:pt x="6" y="51"/>
                </a:cubicBezTo>
                <a:cubicBezTo>
                  <a:pt x="6" y="46"/>
                  <a:pt x="6" y="46"/>
                  <a:pt x="6" y="46"/>
                </a:cubicBezTo>
                <a:cubicBezTo>
                  <a:pt x="13" y="46"/>
                  <a:pt x="13" y="46"/>
                  <a:pt x="13" y="46"/>
                </a:cubicBezTo>
                <a:cubicBezTo>
                  <a:pt x="14" y="46"/>
                  <a:pt x="14" y="46"/>
                  <a:pt x="14" y="46"/>
                </a:cubicBezTo>
                <a:cubicBezTo>
                  <a:pt x="14" y="46"/>
                  <a:pt x="14" y="46"/>
                  <a:pt x="14" y="46"/>
                </a:cubicBezTo>
                <a:cubicBezTo>
                  <a:pt x="18" y="46"/>
                  <a:pt x="18" y="46"/>
                  <a:pt x="18" y="46"/>
                </a:cubicBezTo>
                <a:cubicBezTo>
                  <a:pt x="18" y="46"/>
                  <a:pt x="18" y="46"/>
                  <a:pt x="18" y="46"/>
                </a:cubicBezTo>
                <a:cubicBezTo>
                  <a:pt x="18" y="46"/>
                  <a:pt x="18" y="46"/>
                  <a:pt x="18" y="46"/>
                </a:cubicBezTo>
                <a:cubicBezTo>
                  <a:pt x="24" y="46"/>
                  <a:pt x="24" y="46"/>
                  <a:pt x="24" y="46"/>
                </a:cubicBezTo>
                <a:cubicBezTo>
                  <a:pt x="26" y="46"/>
                  <a:pt x="26" y="46"/>
                  <a:pt x="26" y="46"/>
                </a:cubicBezTo>
                <a:cubicBezTo>
                  <a:pt x="26" y="51"/>
                  <a:pt x="26" y="51"/>
                  <a:pt x="26" y="51"/>
                </a:cubicBezTo>
                <a:cubicBezTo>
                  <a:pt x="18" y="51"/>
                  <a:pt x="18" y="51"/>
                  <a:pt x="18" y="51"/>
                </a:cubicBezTo>
                <a:close/>
                <a:moveTo>
                  <a:pt x="63" y="64"/>
                </a:moveTo>
                <a:cubicBezTo>
                  <a:pt x="63" y="66"/>
                  <a:pt x="62" y="68"/>
                  <a:pt x="60" y="68"/>
                </a:cubicBezTo>
                <a:cubicBezTo>
                  <a:pt x="22" y="68"/>
                  <a:pt x="22" y="68"/>
                  <a:pt x="22" y="68"/>
                </a:cubicBezTo>
                <a:cubicBezTo>
                  <a:pt x="20" y="68"/>
                  <a:pt x="19" y="66"/>
                  <a:pt x="18" y="65"/>
                </a:cubicBezTo>
                <a:cubicBezTo>
                  <a:pt x="26" y="64"/>
                  <a:pt x="32" y="57"/>
                  <a:pt x="32" y="49"/>
                </a:cubicBezTo>
                <a:cubicBezTo>
                  <a:pt x="32" y="41"/>
                  <a:pt x="26" y="34"/>
                  <a:pt x="18" y="33"/>
                </a:cubicBezTo>
                <a:cubicBezTo>
                  <a:pt x="18" y="8"/>
                  <a:pt x="18" y="8"/>
                  <a:pt x="18" y="8"/>
                </a:cubicBezTo>
                <a:cubicBezTo>
                  <a:pt x="18" y="6"/>
                  <a:pt x="20" y="5"/>
                  <a:pt x="22" y="5"/>
                </a:cubicBezTo>
                <a:cubicBezTo>
                  <a:pt x="43" y="5"/>
                  <a:pt x="43" y="5"/>
                  <a:pt x="43" y="5"/>
                </a:cubicBezTo>
                <a:cubicBezTo>
                  <a:pt x="43" y="17"/>
                  <a:pt x="43" y="17"/>
                  <a:pt x="43" y="17"/>
                </a:cubicBezTo>
                <a:cubicBezTo>
                  <a:pt x="43" y="21"/>
                  <a:pt x="47" y="25"/>
                  <a:pt x="51" y="25"/>
                </a:cubicBezTo>
                <a:cubicBezTo>
                  <a:pt x="63" y="25"/>
                  <a:pt x="63" y="25"/>
                  <a:pt x="63" y="25"/>
                </a:cubicBezTo>
                <a:lnTo>
                  <a:pt x="63" y="6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96" name="Freeform 609"/>
          <p:cNvSpPr>
            <a:spLocks/>
          </p:cNvSpPr>
          <p:nvPr/>
        </p:nvSpPr>
        <p:spPr bwMode="auto">
          <a:xfrm>
            <a:off x="7702752" y="1805377"/>
            <a:ext cx="80573" cy="228600"/>
          </a:xfrm>
          <a:custGeom>
            <a:avLst/>
            <a:gdLst>
              <a:gd name="T0" fmla="*/ 14 w 17"/>
              <a:gd name="T1" fmla="*/ 23 h 48"/>
              <a:gd name="T2" fmla="*/ 1 w 17"/>
              <a:gd name="T3" fmla="*/ 2 h 48"/>
              <a:gd name="T4" fmla="*/ 2 w 17"/>
              <a:gd name="T5" fmla="*/ 0 h 48"/>
              <a:gd name="T6" fmla="*/ 17 w 17"/>
              <a:gd name="T7" fmla="*/ 23 h 48"/>
              <a:gd name="T8" fmla="*/ 2 w 17"/>
              <a:gd name="T9" fmla="*/ 48 h 48"/>
              <a:gd name="T10" fmla="*/ 0 w 17"/>
              <a:gd name="T11" fmla="*/ 45 h 48"/>
              <a:gd name="T12" fmla="*/ 14 w 17"/>
              <a:gd name="T13" fmla="*/ 23 h 48"/>
            </a:gdLst>
            <a:ahLst/>
            <a:cxnLst>
              <a:cxn ang="0">
                <a:pos x="T0" y="T1"/>
              </a:cxn>
              <a:cxn ang="0">
                <a:pos x="T2" y="T3"/>
              </a:cxn>
              <a:cxn ang="0">
                <a:pos x="T4" y="T5"/>
              </a:cxn>
              <a:cxn ang="0">
                <a:pos x="T6" y="T7"/>
              </a:cxn>
              <a:cxn ang="0">
                <a:pos x="T8" y="T9"/>
              </a:cxn>
              <a:cxn ang="0">
                <a:pos x="T10" y="T11"/>
              </a:cxn>
              <a:cxn ang="0">
                <a:pos x="T12" y="T13"/>
              </a:cxn>
            </a:cxnLst>
            <a:rect l="0" t="0" r="r" b="b"/>
            <a:pathLst>
              <a:path w="17" h="48">
                <a:moveTo>
                  <a:pt x="14" y="23"/>
                </a:moveTo>
                <a:cubicBezTo>
                  <a:pt x="14" y="14"/>
                  <a:pt x="9" y="6"/>
                  <a:pt x="1" y="2"/>
                </a:cubicBezTo>
                <a:cubicBezTo>
                  <a:pt x="2" y="0"/>
                  <a:pt x="2" y="0"/>
                  <a:pt x="2" y="0"/>
                </a:cubicBezTo>
                <a:cubicBezTo>
                  <a:pt x="11" y="4"/>
                  <a:pt x="17" y="13"/>
                  <a:pt x="17" y="23"/>
                </a:cubicBezTo>
                <a:cubicBezTo>
                  <a:pt x="17" y="34"/>
                  <a:pt x="11" y="43"/>
                  <a:pt x="2" y="48"/>
                </a:cubicBezTo>
                <a:cubicBezTo>
                  <a:pt x="0" y="45"/>
                  <a:pt x="0" y="45"/>
                  <a:pt x="0" y="45"/>
                </a:cubicBezTo>
                <a:cubicBezTo>
                  <a:pt x="8" y="41"/>
                  <a:pt x="14" y="33"/>
                  <a:pt x="14" y="2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97" name="Freeform 610"/>
          <p:cNvSpPr>
            <a:spLocks/>
          </p:cNvSpPr>
          <p:nvPr/>
        </p:nvSpPr>
        <p:spPr bwMode="auto">
          <a:xfrm>
            <a:off x="7680267" y="1824115"/>
            <a:ext cx="65583" cy="185503"/>
          </a:xfrm>
          <a:custGeom>
            <a:avLst/>
            <a:gdLst>
              <a:gd name="T0" fmla="*/ 11 w 14"/>
              <a:gd name="T1" fmla="*/ 19 h 39"/>
              <a:gd name="T2" fmla="*/ 0 w 14"/>
              <a:gd name="T3" fmla="*/ 3 h 39"/>
              <a:gd name="T4" fmla="*/ 2 w 14"/>
              <a:gd name="T5" fmla="*/ 0 h 39"/>
              <a:gd name="T6" fmla="*/ 14 w 14"/>
              <a:gd name="T7" fmla="*/ 19 h 39"/>
              <a:gd name="T8" fmla="*/ 1 w 14"/>
              <a:gd name="T9" fmla="*/ 39 h 39"/>
              <a:gd name="T10" fmla="*/ 0 w 14"/>
              <a:gd name="T11" fmla="*/ 36 h 39"/>
              <a:gd name="T12" fmla="*/ 11 w 14"/>
              <a:gd name="T13" fmla="*/ 19 h 39"/>
            </a:gdLst>
            <a:ahLst/>
            <a:cxnLst>
              <a:cxn ang="0">
                <a:pos x="T0" y="T1"/>
              </a:cxn>
              <a:cxn ang="0">
                <a:pos x="T2" y="T3"/>
              </a:cxn>
              <a:cxn ang="0">
                <a:pos x="T4" y="T5"/>
              </a:cxn>
              <a:cxn ang="0">
                <a:pos x="T6" y="T7"/>
              </a:cxn>
              <a:cxn ang="0">
                <a:pos x="T8" y="T9"/>
              </a:cxn>
              <a:cxn ang="0">
                <a:pos x="T10" y="T11"/>
              </a:cxn>
              <a:cxn ang="0">
                <a:pos x="T12" y="T13"/>
              </a:cxn>
            </a:cxnLst>
            <a:rect l="0" t="0" r="r" b="b"/>
            <a:pathLst>
              <a:path w="14" h="39">
                <a:moveTo>
                  <a:pt x="11" y="19"/>
                </a:moveTo>
                <a:cubicBezTo>
                  <a:pt x="11" y="12"/>
                  <a:pt x="7" y="6"/>
                  <a:pt x="0" y="3"/>
                </a:cubicBezTo>
                <a:cubicBezTo>
                  <a:pt x="2" y="0"/>
                  <a:pt x="2" y="0"/>
                  <a:pt x="2" y="0"/>
                </a:cubicBezTo>
                <a:cubicBezTo>
                  <a:pt x="9" y="3"/>
                  <a:pt x="14" y="11"/>
                  <a:pt x="14" y="19"/>
                </a:cubicBezTo>
                <a:cubicBezTo>
                  <a:pt x="14" y="28"/>
                  <a:pt x="9" y="36"/>
                  <a:pt x="1" y="39"/>
                </a:cubicBezTo>
                <a:cubicBezTo>
                  <a:pt x="0" y="36"/>
                  <a:pt x="0" y="36"/>
                  <a:pt x="0" y="36"/>
                </a:cubicBezTo>
                <a:cubicBezTo>
                  <a:pt x="7" y="34"/>
                  <a:pt x="11" y="27"/>
                  <a:pt x="11" y="1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98" name="Freeform 611"/>
          <p:cNvSpPr>
            <a:spLocks/>
          </p:cNvSpPr>
          <p:nvPr/>
        </p:nvSpPr>
        <p:spPr bwMode="auto">
          <a:xfrm>
            <a:off x="7575336" y="1796009"/>
            <a:ext cx="74951" cy="241716"/>
          </a:xfrm>
          <a:custGeom>
            <a:avLst/>
            <a:gdLst>
              <a:gd name="T0" fmla="*/ 0 w 40"/>
              <a:gd name="T1" fmla="*/ 38 h 129"/>
              <a:gd name="T2" fmla="*/ 0 w 40"/>
              <a:gd name="T3" fmla="*/ 91 h 129"/>
              <a:gd name="T4" fmla="*/ 25 w 40"/>
              <a:gd name="T5" fmla="*/ 114 h 129"/>
              <a:gd name="T6" fmla="*/ 25 w 40"/>
              <a:gd name="T7" fmla="*/ 68 h 129"/>
              <a:gd name="T8" fmla="*/ 30 w 40"/>
              <a:gd name="T9" fmla="*/ 68 h 129"/>
              <a:gd name="T10" fmla="*/ 30 w 40"/>
              <a:gd name="T11" fmla="*/ 119 h 129"/>
              <a:gd name="T12" fmla="*/ 40 w 40"/>
              <a:gd name="T13" fmla="*/ 129 h 129"/>
              <a:gd name="T14" fmla="*/ 40 w 40"/>
              <a:gd name="T15" fmla="*/ 0 h 129"/>
              <a:gd name="T16" fmla="*/ 0 w 40"/>
              <a:gd name="T17" fmla="*/ 3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29">
                <a:moveTo>
                  <a:pt x="0" y="38"/>
                </a:moveTo>
                <a:lnTo>
                  <a:pt x="0" y="91"/>
                </a:lnTo>
                <a:lnTo>
                  <a:pt x="25" y="114"/>
                </a:lnTo>
                <a:lnTo>
                  <a:pt x="25" y="68"/>
                </a:lnTo>
                <a:lnTo>
                  <a:pt x="30" y="68"/>
                </a:lnTo>
                <a:lnTo>
                  <a:pt x="30" y="119"/>
                </a:lnTo>
                <a:lnTo>
                  <a:pt x="40" y="129"/>
                </a:lnTo>
                <a:lnTo>
                  <a:pt x="40" y="0"/>
                </a:lnTo>
                <a:lnTo>
                  <a:pt x="0" y="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99" name="Freeform 612"/>
          <p:cNvSpPr>
            <a:spLocks/>
          </p:cNvSpPr>
          <p:nvPr/>
        </p:nvSpPr>
        <p:spPr bwMode="auto">
          <a:xfrm>
            <a:off x="7513502" y="1870960"/>
            <a:ext cx="46845" cy="91814"/>
          </a:xfrm>
          <a:custGeom>
            <a:avLst/>
            <a:gdLst>
              <a:gd name="T0" fmla="*/ 0 w 25"/>
              <a:gd name="T1" fmla="*/ 0 h 49"/>
              <a:gd name="T2" fmla="*/ 0 w 25"/>
              <a:gd name="T3" fmla="*/ 49 h 49"/>
              <a:gd name="T4" fmla="*/ 15 w 25"/>
              <a:gd name="T5" fmla="*/ 49 h 49"/>
              <a:gd name="T6" fmla="*/ 15 w 25"/>
              <a:gd name="T7" fmla="*/ 23 h 49"/>
              <a:gd name="T8" fmla="*/ 18 w 25"/>
              <a:gd name="T9" fmla="*/ 23 h 49"/>
              <a:gd name="T10" fmla="*/ 18 w 25"/>
              <a:gd name="T11" fmla="*/ 49 h 49"/>
              <a:gd name="T12" fmla="*/ 25 w 25"/>
              <a:gd name="T13" fmla="*/ 49 h 49"/>
              <a:gd name="T14" fmla="*/ 25 w 25"/>
              <a:gd name="T15" fmla="*/ 0 h 49"/>
              <a:gd name="T16" fmla="*/ 0 w 25"/>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49">
                <a:moveTo>
                  <a:pt x="0" y="0"/>
                </a:moveTo>
                <a:lnTo>
                  <a:pt x="0" y="49"/>
                </a:lnTo>
                <a:lnTo>
                  <a:pt x="15" y="49"/>
                </a:lnTo>
                <a:lnTo>
                  <a:pt x="15" y="23"/>
                </a:lnTo>
                <a:lnTo>
                  <a:pt x="18" y="23"/>
                </a:lnTo>
                <a:lnTo>
                  <a:pt x="18" y="49"/>
                </a:lnTo>
                <a:lnTo>
                  <a:pt x="25" y="49"/>
                </a:lnTo>
                <a:lnTo>
                  <a:pt x="25"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00" name="Freeform 613"/>
          <p:cNvSpPr>
            <a:spLocks noEditPoints="1"/>
          </p:cNvSpPr>
          <p:nvPr/>
        </p:nvSpPr>
        <p:spPr bwMode="auto">
          <a:xfrm>
            <a:off x="7058175" y="1786640"/>
            <a:ext cx="174261" cy="266075"/>
          </a:xfrm>
          <a:custGeom>
            <a:avLst/>
            <a:gdLst>
              <a:gd name="T0" fmla="*/ 28 w 37"/>
              <a:gd name="T1" fmla="*/ 0 h 56"/>
              <a:gd name="T2" fmla="*/ 9 w 37"/>
              <a:gd name="T3" fmla="*/ 0 h 56"/>
              <a:gd name="T4" fmla="*/ 0 w 37"/>
              <a:gd name="T5" fmla="*/ 9 h 56"/>
              <a:gd name="T6" fmla="*/ 0 w 37"/>
              <a:gd name="T7" fmla="*/ 46 h 56"/>
              <a:gd name="T8" fmla="*/ 9 w 37"/>
              <a:gd name="T9" fmla="*/ 56 h 56"/>
              <a:gd name="T10" fmla="*/ 28 w 37"/>
              <a:gd name="T11" fmla="*/ 56 h 56"/>
              <a:gd name="T12" fmla="*/ 37 w 37"/>
              <a:gd name="T13" fmla="*/ 46 h 56"/>
              <a:gd name="T14" fmla="*/ 37 w 37"/>
              <a:gd name="T15" fmla="*/ 9 h 56"/>
              <a:gd name="T16" fmla="*/ 28 w 37"/>
              <a:gd name="T17" fmla="*/ 0 h 56"/>
              <a:gd name="T18" fmla="*/ 10 w 37"/>
              <a:gd name="T19" fmla="*/ 51 h 56"/>
              <a:gd name="T20" fmla="*/ 6 w 37"/>
              <a:gd name="T21" fmla="*/ 47 h 56"/>
              <a:gd name="T22" fmla="*/ 10 w 37"/>
              <a:gd name="T23" fmla="*/ 43 h 56"/>
              <a:gd name="T24" fmla="*/ 14 w 37"/>
              <a:gd name="T25" fmla="*/ 47 h 56"/>
              <a:gd name="T26" fmla="*/ 10 w 37"/>
              <a:gd name="T27" fmla="*/ 51 h 56"/>
              <a:gd name="T28" fmla="*/ 27 w 37"/>
              <a:gd name="T29" fmla="*/ 51 h 56"/>
              <a:gd name="T30" fmla="*/ 23 w 37"/>
              <a:gd name="T31" fmla="*/ 47 h 56"/>
              <a:gd name="T32" fmla="*/ 27 w 37"/>
              <a:gd name="T33" fmla="*/ 43 h 56"/>
              <a:gd name="T34" fmla="*/ 31 w 37"/>
              <a:gd name="T35" fmla="*/ 47 h 56"/>
              <a:gd name="T36" fmla="*/ 27 w 37"/>
              <a:gd name="T37" fmla="*/ 51 h 56"/>
              <a:gd name="T38" fmla="*/ 35 w 37"/>
              <a:gd name="T39" fmla="*/ 35 h 56"/>
              <a:gd name="T40" fmla="*/ 26 w 37"/>
              <a:gd name="T41" fmla="*/ 42 h 56"/>
              <a:gd name="T42" fmla="*/ 10 w 37"/>
              <a:gd name="T43" fmla="*/ 42 h 56"/>
              <a:gd name="T44" fmla="*/ 2 w 37"/>
              <a:gd name="T45" fmla="*/ 35 h 56"/>
              <a:gd name="T46" fmla="*/ 2 w 37"/>
              <a:gd name="T47" fmla="*/ 10 h 56"/>
              <a:gd name="T48" fmla="*/ 10 w 37"/>
              <a:gd name="T49" fmla="*/ 3 h 56"/>
              <a:gd name="T50" fmla="*/ 26 w 37"/>
              <a:gd name="T51" fmla="*/ 3 h 56"/>
              <a:gd name="T52" fmla="*/ 35 w 37"/>
              <a:gd name="T53" fmla="*/ 10 h 56"/>
              <a:gd name="T54" fmla="*/ 35 w 37"/>
              <a:gd name="T55"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 h="56">
                <a:moveTo>
                  <a:pt x="28" y="0"/>
                </a:moveTo>
                <a:cubicBezTo>
                  <a:pt x="9" y="0"/>
                  <a:pt x="9" y="0"/>
                  <a:pt x="9" y="0"/>
                </a:cubicBezTo>
                <a:cubicBezTo>
                  <a:pt x="4" y="0"/>
                  <a:pt x="0" y="4"/>
                  <a:pt x="0" y="9"/>
                </a:cubicBezTo>
                <a:cubicBezTo>
                  <a:pt x="0" y="46"/>
                  <a:pt x="0" y="46"/>
                  <a:pt x="0" y="46"/>
                </a:cubicBezTo>
                <a:cubicBezTo>
                  <a:pt x="0" y="52"/>
                  <a:pt x="4" y="56"/>
                  <a:pt x="9" y="56"/>
                </a:cubicBezTo>
                <a:cubicBezTo>
                  <a:pt x="28" y="56"/>
                  <a:pt x="28" y="56"/>
                  <a:pt x="28" y="56"/>
                </a:cubicBezTo>
                <a:cubicBezTo>
                  <a:pt x="33" y="56"/>
                  <a:pt x="37" y="52"/>
                  <a:pt x="37" y="46"/>
                </a:cubicBezTo>
                <a:cubicBezTo>
                  <a:pt x="37" y="9"/>
                  <a:pt x="37" y="9"/>
                  <a:pt x="37" y="9"/>
                </a:cubicBezTo>
                <a:cubicBezTo>
                  <a:pt x="37" y="4"/>
                  <a:pt x="33" y="0"/>
                  <a:pt x="28" y="0"/>
                </a:cubicBezTo>
                <a:close/>
                <a:moveTo>
                  <a:pt x="10" y="51"/>
                </a:moveTo>
                <a:cubicBezTo>
                  <a:pt x="8" y="51"/>
                  <a:pt x="6" y="49"/>
                  <a:pt x="6" y="47"/>
                </a:cubicBezTo>
                <a:cubicBezTo>
                  <a:pt x="6" y="45"/>
                  <a:pt x="8" y="43"/>
                  <a:pt x="10" y="43"/>
                </a:cubicBezTo>
                <a:cubicBezTo>
                  <a:pt x="12" y="43"/>
                  <a:pt x="14" y="45"/>
                  <a:pt x="14" y="47"/>
                </a:cubicBezTo>
                <a:cubicBezTo>
                  <a:pt x="14" y="49"/>
                  <a:pt x="12" y="51"/>
                  <a:pt x="10" y="51"/>
                </a:cubicBezTo>
                <a:close/>
                <a:moveTo>
                  <a:pt x="27" y="51"/>
                </a:moveTo>
                <a:cubicBezTo>
                  <a:pt x="25" y="51"/>
                  <a:pt x="23" y="49"/>
                  <a:pt x="23" y="47"/>
                </a:cubicBezTo>
                <a:cubicBezTo>
                  <a:pt x="23" y="45"/>
                  <a:pt x="25" y="43"/>
                  <a:pt x="27" y="43"/>
                </a:cubicBezTo>
                <a:cubicBezTo>
                  <a:pt x="29" y="43"/>
                  <a:pt x="31" y="45"/>
                  <a:pt x="31" y="47"/>
                </a:cubicBezTo>
                <a:cubicBezTo>
                  <a:pt x="31" y="49"/>
                  <a:pt x="29" y="51"/>
                  <a:pt x="27" y="51"/>
                </a:cubicBezTo>
                <a:close/>
                <a:moveTo>
                  <a:pt x="35" y="35"/>
                </a:moveTo>
                <a:cubicBezTo>
                  <a:pt x="35" y="39"/>
                  <a:pt x="31" y="42"/>
                  <a:pt x="26" y="42"/>
                </a:cubicBezTo>
                <a:cubicBezTo>
                  <a:pt x="10" y="42"/>
                  <a:pt x="10" y="42"/>
                  <a:pt x="10" y="42"/>
                </a:cubicBezTo>
                <a:cubicBezTo>
                  <a:pt x="6" y="42"/>
                  <a:pt x="2" y="39"/>
                  <a:pt x="2" y="35"/>
                </a:cubicBezTo>
                <a:cubicBezTo>
                  <a:pt x="2" y="10"/>
                  <a:pt x="2" y="10"/>
                  <a:pt x="2" y="10"/>
                </a:cubicBezTo>
                <a:cubicBezTo>
                  <a:pt x="2" y="6"/>
                  <a:pt x="6" y="3"/>
                  <a:pt x="10" y="3"/>
                </a:cubicBezTo>
                <a:cubicBezTo>
                  <a:pt x="26" y="3"/>
                  <a:pt x="26" y="3"/>
                  <a:pt x="26" y="3"/>
                </a:cubicBezTo>
                <a:cubicBezTo>
                  <a:pt x="31" y="3"/>
                  <a:pt x="35" y="6"/>
                  <a:pt x="35" y="10"/>
                </a:cubicBezTo>
                <a:lnTo>
                  <a:pt x="35" y="3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01" name="Freeform 614"/>
          <p:cNvSpPr>
            <a:spLocks/>
          </p:cNvSpPr>
          <p:nvPr/>
        </p:nvSpPr>
        <p:spPr bwMode="auto">
          <a:xfrm>
            <a:off x="7241805" y="1781019"/>
            <a:ext cx="14990" cy="271696"/>
          </a:xfrm>
          <a:custGeom>
            <a:avLst/>
            <a:gdLst>
              <a:gd name="T0" fmla="*/ 0 w 8"/>
              <a:gd name="T1" fmla="*/ 0 h 145"/>
              <a:gd name="T2" fmla="*/ 0 w 8"/>
              <a:gd name="T3" fmla="*/ 99 h 145"/>
              <a:gd name="T4" fmla="*/ 3 w 8"/>
              <a:gd name="T5" fmla="*/ 99 h 145"/>
              <a:gd name="T6" fmla="*/ 3 w 8"/>
              <a:gd name="T7" fmla="*/ 145 h 145"/>
              <a:gd name="T8" fmla="*/ 8 w 8"/>
              <a:gd name="T9" fmla="*/ 145 h 145"/>
              <a:gd name="T10" fmla="*/ 8 w 8"/>
              <a:gd name="T11" fmla="*/ 99 h 145"/>
              <a:gd name="T12" fmla="*/ 8 w 8"/>
              <a:gd name="T13" fmla="*/ 89 h 145"/>
              <a:gd name="T14" fmla="*/ 8 w 8"/>
              <a:gd name="T15" fmla="*/ 0 h 145"/>
              <a:gd name="T16" fmla="*/ 0 w 8"/>
              <a:gd name="T17"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45">
                <a:moveTo>
                  <a:pt x="0" y="0"/>
                </a:moveTo>
                <a:lnTo>
                  <a:pt x="0" y="99"/>
                </a:lnTo>
                <a:lnTo>
                  <a:pt x="3" y="99"/>
                </a:lnTo>
                <a:lnTo>
                  <a:pt x="3" y="145"/>
                </a:lnTo>
                <a:lnTo>
                  <a:pt x="8" y="145"/>
                </a:lnTo>
                <a:lnTo>
                  <a:pt x="8" y="99"/>
                </a:lnTo>
                <a:lnTo>
                  <a:pt x="8" y="89"/>
                </a:lnTo>
                <a:lnTo>
                  <a:pt x="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02" name="Freeform 615"/>
          <p:cNvSpPr>
            <a:spLocks/>
          </p:cNvSpPr>
          <p:nvPr/>
        </p:nvSpPr>
        <p:spPr bwMode="auto">
          <a:xfrm>
            <a:off x="9123070" y="1359420"/>
            <a:ext cx="204242" cy="198620"/>
          </a:xfrm>
          <a:custGeom>
            <a:avLst/>
            <a:gdLst>
              <a:gd name="T0" fmla="*/ 26 w 43"/>
              <a:gd name="T1" fmla="*/ 0 h 42"/>
              <a:gd name="T2" fmla="*/ 26 w 43"/>
              <a:gd name="T3" fmla="*/ 6 h 42"/>
              <a:gd name="T4" fmla="*/ 37 w 43"/>
              <a:gd name="T5" fmla="*/ 21 h 42"/>
              <a:gd name="T6" fmla="*/ 21 w 43"/>
              <a:gd name="T7" fmla="*/ 37 h 42"/>
              <a:gd name="T8" fmla="*/ 6 w 43"/>
              <a:gd name="T9" fmla="*/ 21 h 42"/>
              <a:gd name="T10" fmla="*/ 16 w 43"/>
              <a:gd name="T11" fmla="*/ 6 h 42"/>
              <a:gd name="T12" fmla="*/ 16 w 43"/>
              <a:gd name="T13" fmla="*/ 0 h 42"/>
              <a:gd name="T14" fmla="*/ 0 w 43"/>
              <a:gd name="T15" fmla="*/ 21 h 42"/>
              <a:gd name="T16" fmla="*/ 21 w 43"/>
              <a:gd name="T17" fmla="*/ 42 h 42"/>
              <a:gd name="T18" fmla="*/ 43 w 43"/>
              <a:gd name="T19" fmla="*/ 21 h 42"/>
              <a:gd name="T20" fmla="*/ 26 w 43"/>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2">
                <a:moveTo>
                  <a:pt x="26" y="0"/>
                </a:moveTo>
                <a:cubicBezTo>
                  <a:pt x="26" y="6"/>
                  <a:pt x="26" y="6"/>
                  <a:pt x="26" y="6"/>
                </a:cubicBezTo>
                <a:cubicBezTo>
                  <a:pt x="32" y="8"/>
                  <a:pt x="37" y="14"/>
                  <a:pt x="37" y="21"/>
                </a:cubicBezTo>
                <a:cubicBezTo>
                  <a:pt x="37" y="30"/>
                  <a:pt x="30" y="37"/>
                  <a:pt x="21" y="37"/>
                </a:cubicBezTo>
                <a:cubicBezTo>
                  <a:pt x="13" y="37"/>
                  <a:pt x="6" y="30"/>
                  <a:pt x="6" y="21"/>
                </a:cubicBezTo>
                <a:cubicBezTo>
                  <a:pt x="6" y="14"/>
                  <a:pt x="10" y="8"/>
                  <a:pt x="16" y="6"/>
                </a:cubicBezTo>
                <a:cubicBezTo>
                  <a:pt x="16" y="0"/>
                  <a:pt x="16" y="0"/>
                  <a:pt x="16" y="0"/>
                </a:cubicBezTo>
                <a:cubicBezTo>
                  <a:pt x="7" y="2"/>
                  <a:pt x="0" y="11"/>
                  <a:pt x="0" y="21"/>
                </a:cubicBezTo>
                <a:cubicBezTo>
                  <a:pt x="0" y="33"/>
                  <a:pt x="9" y="42"/>
                  <a:pt x="21" y="42"/>
                </a:cubicBezTo>
                <a:cubicBezTo>
                  <a:pt x="33" y="42"/>
                  <a:pt x="43" y="33"/>
                  <a:pt x="43" y="21"/>
                </a:cubicBezTo>
                <a:cubicBezTo>
                  <a:pt x="43" y="11"/>
                  <a:pt x="36" y="2"/>
                  <a:pt x="26"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03" name="Freeform 616"/>
          <p:cNvSpPr>
            <a:spLocks/>
          </p:cNvSpPr>
          <p:nvPr/>
        </p:nvSpPr>
        <p:spPr bwMode="auto">
          <a:xfrm>
            <a:off x="9203643" y="1312576"/>
            <a:ext cx="37475" cy="118047"/>
          </a:xfrm>
          <a:custGeom>
            <a:avLst/>
            <a:gdLst>
              <a:gd name="T0" fmla="*/ 6 w 8"/>
              <a:gd name="T1" fmla="*/ 0 h 25"/>
              <a:gd name="T2" fmla="*/ 2 w 8"/>
              <a:gd name="T3" fmla="*/ 0 h 25"/>
              <a:gd name="T4" fmla="*/ 0 w 8"/>
              <a:gd name="T5" fmla="*/ 2 h 25"/>
              <a:gd name="T6" fmla="*/ 0 w 8"/>
              <a:gd name="T7" fmla="*/ 9 h 25"/>
              <a:gd name="T8" fmla="*/ 0 w 8"/>
              <a:gd name="T9" fmla="*/ 15 h 25"/>
              <a:gd name="T10" fmla="*/ 0 w 8"/>
              <a:gd name="T11" fmla="*/ 23 h 25"/>
              <a:gd name="T12" fmla="*/ 2 w 8"/>
              <a:gd name="T13" fmla="*/ 25 h 25"/>
              <a:gd name="T14" fmla="*/ 6 w 8"/>
              <a:gd name="T15" fmla="*/ 25 h 25"/>
              <a:gd name="T16" fmla="*/ 8 w 8"/>
              <a:gd name="T17" fmla="*/ 23 h 25"/>
              <a:gd name="T18" fmla="*/ 8 w 8"/>
              <a:gd name="T19" fmla="*/ 15 h 25"/>
              <a:gd name="T20" fmla="*/ 8 w 8"/>
              <a:gd name="T21" fmla="*/ 9 h 25"/>
              <a:gd name="T22" fmla="*/ 8 w 8"/>
              <a:gd name="T23" fmla="*/ 2 h 25"/>
              <a:gd name="T24" fmla="*/ 6 w 8"/>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5">
                <a:moveTo>
                  <a:pt x="6" y="0"/>
                </a:moveTo>
                <a:cubicBezTo>
                  <a:pt x="2" y="0"/>
                  <a:pt x="2" y="0"/>
                  <a:pt x="2" y="0"/>
                </a:cubicBezTo>
                <a:cubicBezTo>
                  <a:pt x="1" y="0"/>
                  <a:pt x="0" y="1"/>
                  <a:pt x="0" y="2"/>
                </a:cubicBezTo>
                <a:cubicBezTo>
                  <a:pt x="0" y="9"/>
                  <a:pt x="0" y="9"/>
                  <a:pt x="0" y="9"/>
                </a:cubicBezTo>
                <a:cubicBezTo>
                  <a:pt x="0" y="15"/>
                  <a:pt x="0" y="15"/>
                  <a:pt x="0" y="15"/>
                </a:cubicBezTo>
                <a:cubicBezTo>
                  <a:pt x="0" y="23"/>
                  <a:pt x="0" y="23"/>
                  <a:pt x="0" y="23"/>
                </a:cubicBezTo>
                <a:cubicBezTo>
                  <a:pt x="0" y="24"/>
                  <a:pt x="1" y="25"/>
                  <a:pt x="2" y="25"/>
                </a:cubicBezTo>
                <a:cubicBezTo>
                  <a:pt x="6" y="25"/>
                  <a:pt x="6" y="25"/>
                  <a:pt x="6" y="25"/>
                </a:cubicBezTo>
                <a:cubicBezTo>
                  <a:pt x="7" y="25"/>
                  <a:pt x="8" y="24"/>
                  <a:pt x="8" y="23"/>
                </a:cubicBezTo>
                <a:cubicBezTo>
                  <a:pt x="8" y="15"/>
                  <a:pt x="8" y="15"/>
                  <a:pt x="8" y="15"/>
                </a:cubicBezTo>
                <a:cubicBezTo>
                  <a:pt x="8" y="9"/>
                  <a:pt x="8" y="9"/>
                  <a:pt x="8" y="9"/>
                </a:cubicBezTo>
                <a:cubicBezTo>
                  <a:pt x="8" y="2"/>
                  <a:pt x="8" y="2"/>
                  <a:pt x="8" y="2"/>
                </a:cubicBezTo>
                <a:cubicBezTo>
                  <a:pt x="8" y="1"/>
                  <a:pt x="7" y="0"/>
                  <a:pt x="6"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04" name="Freeform 617"/>
          <p:cNvSpPr>
            <a:spLocks/>
          </p:cNvSpPr>
          <p:nvPr/>
        </p:nvSpPr>
        <p:spPr bwMode="auto">
          <a:xfrm>
            <a:off x="8572182" y="1335062"/>
            <a:ext cx="71203" cy="204240"/>
          </a:xfrm>
          <a:custGeom>
            <a:avLst/>
            <a:gdLst>
              <a:gd name="T0" fmla="*/ 14 w 15"/>
              <a:gd name="T1" fmla="*/ 24 h 43"/>
              <a:gd name="T2" fmla="*/ 12 w 15"/>
              <a:gd name="T3" fmla="*/ 24 h 43"/>
              <a:gd name="T4" fmla="*/ 12 w 15"/>
              <a:gd name="T5" fmla="*/ 0 h 43"/>
              <a:gd name="T6" fmla="*/ 4 w 15"/>
              <a:gd name="T7" fmla="*/ 0 h 43"/>
              <a:gd name="T8" fmla="*/ 4 w 15"/>
              <a:gd name="T9" fmla="*/ 24 h 43"/>
              <a:gd name="T10" fmla="*/ 2 w 15"/>
              <a:gd name="T11" fmla="*/ 24 h 43"/>
              <a:gd name="T12" fmla="*/ 0 w 15"/>
              <a:gd name="T13" fmla="*/ 26 h 43"/>
              <a:gd name="T14" fmla="*/ 0 w 15"/>
              <a:gd name="T15" fmla="*/ 30 h 43"/>
              <a:gd name="T16" fmla="*/ 2 w 15"/>
              <a:gd name="T17" fmla="*/ 31 h 43"/>
              <a:gd name="T18" fmla="*/ 4 w 15"/>
              <a:gd name="T19" fmla="*/ 31 h 43"/>
              <a:gd name="T20" fmla="*/ 4 w 15"/>
              <a:gd name="T21" fmla="*/ 43 h 43"/>
              <a:gd name="T22" fmla="*/ 12 w 15"/>
              <a:gd name="T23" fmla="*/ 43 h 43"/>
              <a:gd name="T24" fmla="*/ 12 w 15"/>
              <a:gd name="T25" fmla="*/ 31 h 43"/>
              <a:gd name="T26" fmla="*/ 14 w 15"/>
              <a:gd name="T27" fmla="*/ 31 h 43"/>
              <a:gd name="T28" fmla="*/ 15 w 15"/>
              <a:gd name="T29" fmla="*/ 30 h 43"/>
              <a:gd name="T30" fmla="*/ 15 w 15"/>
              <a:gd name="T31" fmla="*/ 26 h 43"/>
              <a:gd name="T32" fmla="*/ 14 w 15"/>
              <a:gd name="T33"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3">
                <a:moveTo>
                  <a:pt x="14" y="24"/>
                </a:moveTo>
                <a:cubicBezTo>
                  <a:pt x="12" y="24"/>
                  <a:pt x="12" y="24"/>
                  <a:pt x="12" y="24"/>
                </a:cubicBezTo>
                <a:cubicBezTo>
                  <a:pt x="12" y="0"/>
                  <a:pt x="12" y="0"/>
                  <a:pt x="12" y="0"/>
                </a:cubicBezTo>
                <a:cubicBezTo>
                  <a:pt x="4" y="0"/>
                  <a:pt x="4" y="0"/>
                  <a:pt x="4" y="0"/>
                </a:cubicBezTo>
                <a:cubicBezTo>
                  <a:pt x="4" y="24"/>
                  <a:pt x="4" y="24"/>
                  <a:pt x="4" y="24"/>
                </a:cubicBezTo>
                <a:cubicBezTo>
                  <a:pt x="2" y="24"/>
                  <a:pt x="2" y="24"/>
                  <a:pt x="2" y="24"/>
                </a:cubicBezTo>
                <a:cubicBezTo>
                  <a:pt x="1" y="24"/>
                  <a:pt x="0" y="25"/>
                  <a:pt x="0" y="26"/>
                </a:cubicBezTo>
                <a:cubicBezTo>
                  <a:pt x="0" y="30"/>
                  <a:pt x="0" y="30"/>
                  <a:pt x="0" y="30"/>
                </a:cubicBezTo>
                <a:cubicBezTo>
                  <a:pt x="0" y="31"/>
                  <a:pt x="1" y="31"/>
                  <a:pt x="2" y="31"/>
                </a:cubicBezTo>
                <a:cubicBezTo>
                  <a:pt x="4" y="31"/>
                  <a:pt x="4" y="31"/>
                  <a:pt x="4" y="31"/>
                </a:cubicBezTo>
                <a:cubicBezTo>
                  <a:pt x="4" y="43"/>
                  <a:pt x="4" y="43"/>
                  <a:pt x="4" y="43"/>
                </a:cubicBezTo>
                <a:cubicBezTo>
                  <a:pt x="12" y="43"/>
                  <a:pt x="12" y="43"/>
                  <a:pt x="12" y="43"/>
                </a:cubicBezTo>
                <a:cubicBezTo>
                  <a:pt x="12" y="31"/>
                  <a:pt x="12" y="31"/>
                  <a:pt x="12" y="31"/>
                </a:cubicBezTo>
                <a:cubicBezTo>
                  <a:pt x="14" y="31"/>
                  <a:pt x="14" y="31"/>
                  <a:pt x="14" y="31"/>
                </a:cubicBezTo>
                <a:cubicBezTo>
                  <a:pt x="15" y="31"/>
                  <a:pt x="15" y="31"/>
                  <a:pt x="15" y="30"/>
                </a:cubicBezTo>
                <a:cubicBezTo>
                  <a:pt x="15" y="26"/>
                  <a:pt x="15" y="26"/>
                  <a:pt x="15" y="26"/>
                </a:cubicBezTo>
                <a:cubicBezTo>
                  <a:pt x="15" y="25"/>
                  <a:pt x="15" y="24"/>
                  <a:pt x="14" y="2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05" name="Freeform 618"/>
          <p:cNvSpPr>
            <a:spLocks/>
          </p:cNvSpPr>
          <p:nvPr/>
        </p:nvSpPr>
        <p:spPr bwMode="auto">
          <a:xfrm>
            <a:off x="8649007" y="1335062"/>
            <a:ext cx="71203" cy="204240"/>
          </a:xfrm>
          <a:custGeom>
            <a:avLst/>
            <a:gdLst>
              <a:gd name="T0" fmla="*/ 14 w 15"/>
              <a:gd name="T1" fmla="*/ 11 h 43"/>
              <a:gd name="T2" fmla="*/ 12 w 15"/>
              <a:gd name="T3" fmla="*/ 11 h 43"/>
              <a:gd name="T4" fmla="*/ 12 w 15"/>
              <a:gd name="T5" fmla="*/ 0 h 43"/>
              <a:gd name="T6" fmla="*/ 4 w 15"/>
              <a:gd name="T7" fmla="*/ 0 h 43"/>
              <a:gd name="T8" fmla="*/ 4 w 15"/>
              <a:gd name="T9" fmla="*/ 11 h 43"/>
              <a:gd name="T10" fmla="*/ 2 w 15"/>
              <a:gd name="T11" fmla="*/ 11 h 43"/>
              <a:gd name="T12" fmla="*/ 0 w 15"/>
              <a:gd name="T13" fmla="*/ 12 h 43"/>
              <a:gd name="T14" fmla="*/ 0 w 15"/>
              <a:gd name="T15" fmla="*/ 16 h 43"/>
              <a:gd name="T16" fmla="*/ 2 w 15"/>
              <a:gd name="T17" fmla="*/ 18 h 43"/>
              <a:gd name="T18" fmla="*/ 4 w 15"/>
              <a:gd name="T19" fmla="*/ 18 h 43"/>
              <a:gd name="T20" fmla="*/ 4 w 15"/>
              <a:gd name="T21" fmla="*/ 43 h 43"/>
              <a:gd name="T22" fmla="*/ 12 w 15"/>
              <a:gd name="T23" fmla="*/ 43 h 43"/>
              <a:gd name="T24" fmla="*/ 12 w 15"/>
              <a:gd name="T25" fmla="*/ 18 h 43"/>
              <a:gd name="T26" fmla="*/ 14 w 15"/>
              <a:gd name="T27" fmla="*/ 18 h 43"/>
              <a:gd name="T28" fmla="*/ 15 w 15"/>
              <a:gd name="T29" fmla="*/ 16 h 43"/>
              <a:gd name="T30" fmla="*/ 15 w 15"/>
              <a:gd name="T31" fmla="*/ 12 h 43"/>
              <a:gd name="T32" fmla="*/ 14 w 15"/>
              <a:gd name="T33" fmla="*/ 1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3">
                <a:moveTo>
                  <a:pt x="14" y="11"/>
                </a:moveTo>
                <a:cubicBezTo>
                  <a:pt x="12" y="11"/>
                  <a:pt x="12" y="11"/>
                  <a:pt x="12" y="11"/>
                </a:cubicBezTo>
                <a:cubicBezTo>
                  <a:pt x="12" y="0"/>
                  <a:pt x="12" y="0"/>
                  <a:pt x="12" y="0"/>
                </a:cubicBezTo>
                <a:cubicBezTo>
                  <a:pt x="4" y="0"/>
                  <a:pt x="4" y="0"/>
                  <a:pt x="4" y="0"/>
                </a:cubicBezTo>
                <a:cubicBezTo>
                  <a:pt x="4" y="11"/>
                  <a:pt x="4" y="11"/>
                  <a:pt x="4" y="11"/>
                </a:cubicBezTo>
                <a:cubicBezTo>
                  <a:pt x="2" y="11"/>
                  <a:pt x="2" y="11"/>
                  <a:pt x="2" y="11"/>
                </a:cubicBezTo>
                <a:cubicBezTo>
                  <a:pt x="1" y="11"/>
                  <a:pt x="0" y="11"/>
                  <a:pt x="0" y="12"/>
                </a:cubicBezTo>
                <a:cubicBezTo>
                  <a:pt x="0" y="16"/>
                  <a:pt x="0" y="16"/>
                  <a:pt x="0" y="16"/>
                </a:cubicBezTo>
                <a:cubicBezTo>
                  <a:pt x="0" y="17"/>
                  <a:pt x="1" y="18"/>
                  <a:pt x="2" y="18"/>
                </a:cubicBezTo>
                <a:cubicBezTo>
                  <a:pt x="4" y="18"/>
                  <a:pt x="4" y="18"/>
                  <a:pt x="4" y="18"/>
                </a:cubicBezTo>
                <a:cubicBezTo>
                  <a:pt x="4" y="43"/>
                  <a:pt x="4" y="43"/>
                  <a:pt x="4" y="43"/>
                </a:cubicBezTo>
                <a:cubicBezTo>
                  <a:pt x="12" y="43"/>
                  <a:pt x="12" y="43"/>
                  <a:pt x="12" y="43"/>
                </a:cubicBezTo>
                <a:cubicBezTo>
                  <a:pt x="12" y="18"/>
                  <a:pt x="12" y="18"/>
                  <a:pt x="12" y="18"/>
                </a:cubicBezTo>
                <a:cubicBezTo>
                  <a:pt x="14" y="18"/>
                  <a:pt x="14" y="18"/>
                  <a:pt x="14" y="18"/>
                </a:cubicBezTo>
                <a:cubicBezTo>
                  <a:pt x="15" y="18"/>
                  <a:pt x="15" y="17"/>
                  <a:pt x="15" y="16"/>
                </a:cubicBezTo>
                <a:cubicBezTo>
                  <a:pt x="15" y="12"/>
                  <a:pt x="15" y="12"/>
                  <a:pt x="15" y="12"/>
                </a:cubicBezTo>
                <a:cubicBezTo>
                  <a:pt x="15" y="11"/>
                  <a:pt x="15" y="11"/>
                  <a:pt x="14" y="1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06" name="Freeform 619"/>
          <p:cNvSpPr>
            <a:spLocks/>
          </p:cNvSpPr>
          <p:nvPr/>
        </p:nvSpPr>
        <p:spPr bwMode="auto">
          <a:xfrm>
            <a:off x="8723958" y="1335062"/>
            <a:ext cx="71203" cy="204240"/>
          </a:xfrm>
          <a:custGeom>
            <a:avLst/>
            <a:gdLst>
              <a:gd name="T0" fmla="*/ 14 w 15"/>
              <a:gd name="T1" fmla="*/ 19 h 43"/>
              <a:gd name="T2" fmla="*/ 12 w 15"/>
              <a:gd name="T3" fmla="*/ 19 h 43"/>
              <a:gd name="T4" fmla="*/ 12 w 15"/>
              <a:gd name="T5" fmla="*/ 0 h 43"/>
              <a:gd name="T6" fmla="*/ 4 w 15"/>
              <a:gd name="T7" fmla="*/ 0 h 43"/>
              <a:gd name="T8" fmla="*/ 4 w 15"/>
              <a:gd name="T9" fmla="*/ 19 h 43"/>
              <a:gd name="T10" fmla="*/ 2 w 15"/>
              <a:gd name="T11" fmla="*/ 19 h 43"/>
              <a:gd name="T12" fmla="*/ 0 w 15"/>
              <a:gd name="T13" fmla="*/ 21 h 43"/>
              <a:gd name="T14" fmla="*/ 0 w 15"/>
              <a:gd name="T15" fmla="*/ 25 h 43"/>
              <a:gd name="T16" fmla="*/ 2 w 15"/>
              <a:gd name="T17" fmla="*/ 27 h 43"/>
              <a:gd name="T18" fmla="*/ 4 w 15"/>
              <a:gd name="T19" fmla="*/ 27 h 43"/>
              <a:gd name="T20" fmla="*/ 4 w 15"/>
              <a:gd name="T21" fmla="*/ 43 h 43"/>
              <a:gd name="T22" fmla="*/ 12 w 15"/>
              <a:gd name="T23" fmla="*/ 43 h 43"/>
              <a:gd name="T24" fmla="*/ 12 w 15"/>
              <a:gd name="T25" fmla="*/ 27 h 43"/>
              <a:gd name="T26" fmla="*/ 14 w 15"/>
              <a:gd name="T27" fmla="*/ 27 h 43"/>
              <a:gd name="T28" fmla="*/ 15 w 15"/>
              <a:gd name="T29" fmla="*/ 25 h 43"/>
              <a:gd name="T30" fmla="*/ 15 w 15"/>
              <a:gd name="T31" fmla="*/ 21 h 43"/>
              <a:gd name="T32" fmla="*/ 14 w 15"/>
              <a:gd name="T33"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3">
                <a:moveTo>
                  <a:pt x="14" y="19"/>
                </a:moveTo>
                <a:cubicBezTo>
                  <a:pt x="12" y="19"/>
                  <a:pt x="12" y="19"/>
                  <a:pt x="12" y="19"/>
                </a:cubicBezTo>
                <a:cubicBezTo>
                  <a:pt x="12" y="0"/>
                  <a:pt x="12" y="0"/>
                  <a:pt x="12" y="0"/>
                </a:cubicBezTo>
                <a:cubicBezTo>
                  <a:pt x="4" y="0"/>
                  <a:pt x="4" y="0"/>
                  <a:pt x="4" y="0"/>
                </a:cubicBezTo>
                <a:cubicBezTo>
                  <a:pt x="4" y="19"/>
                  <a:pt x="4" y="19"/>
                  <a:pt x="4" y="19"/>
                </a:cubicBezTo>
                <a:cubicBezTo>
                  <a:pt x="2" y="19"/>
                  <a:pt x="2" y="19"/>
                  <a:pt x="2" y="19"/>
                </a:cubicBezTo>
                <a:cubicBezTo>
                  <a:pt x="1" y="19"/>
                  <a:pt x="0" y="20"/>
                  <a:pt x="0" y="21"/>
                </a:cubicBezTo>
                <a:cubicBezTo>
                  <a:pt x="0" y="25"/>
                  <a:pt x="0" y="25"/>
                  <a:pt x="0" y="25"/>
                </a:cubicBezTo>
                <a:cubicBezTo>
                  <a:pt x="0" y="26"/>
                  <a:pt x="1" y="27"/>
                  <a:pt x="2" y="27"/>
                </a:cubicBezTo>
                <a:cubicBezTo>
                  <a:pt x="4" y="27"/>
                  <a:pt x="4" y="27"/>
                  <a:pt x="4" y="27"/>
                </a:cubicBezTo>
                <a:cubicBezTo>
                  <a:pt x="4" y="43"/>
                  <a:pt x="4" y="43"/>
                  <a:pt x="4" y="43"/>
                </a:cubicBezTo>
                <a:cubicBezTo>
                  <a:pt x="12" y="43"/>
                  <a:pt x="12" y="43"/>
                  <a:pt x="12" y="43"/>
                </a:cubicBezTo>
                <a:cubicBezTo>
                  <a:pt x="12" y="27"/>
                  <a:pt x="12" y="27"/>
                  <a:pt x="12" y="27"/>
                </a:cubicBezTo>
                <a:cubicBezTo>
                  <a:pt x="14" y="27"/>
                  <a:pt x="14" y="27"/>
                  <a:pt x="14" y="27"/>
                </a:cubicBezTo>
                <a:cubicBezTo>
                  <a:pt x="15" y="27"/>
                  <a:pt x="15" y="26"/>
                  <a:pt x="15" y="25"/>
                </a:cubicBezTo>
                <a:cubicBezTo>
                  <a:pt x="15" y="21"/>
                  <a:pt x="15" y="21"/>
                  <a:pt x="15" y="21"/>
                </a:cubicBezTo>
                <a:cubicBezTo>
                  <a:pt x="15" y="20"/>
                  <a:pt x="15" y="19"/>
                  <a:pt x="14" y="1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07" name="Freeform 620"/>
          <p:cNvSpPr>
            <a:spLocks/>
          </p:cNvSpPr>
          <p:nvPr/>
        </p:nvSpPr>
        <p:spPr bwMode="auto">
          <a:xfrm>
            <a:off x="8800782" y="1335062"/>
            <a:ext cx="71203" cy="204240"/>
          </a:xfrm>
          <a:custGeom>
            <a:avLst/>
            <a:gdLst>
              <a:gd name="T0" fmla="*/ 14 w 15"/>
              <a:gd name="T1" fmla="*/ 11 h 43"/>
              <a:gd name="T2" fmla="*/ 12 w 15"/>
              <a:gd name="T3" fmla="*/ 11 h 43"/>
              <a:gd name="T4" fmla="*/ 12 w 15"/>
              <a:gd name="T5" fmla="*/ 0 h 43"/>
              <a:gd name="T6" fmla="*/ 4 w 15"/>
              <a:gd name="T7" fmla="*/ 0 h 43"/>
              <a:gd name="T8" fmla="*/ 4 w 15"/>
              <a:gd name="T9" fmla="*/ 11 h 43"/>
              <a:gd name="T10" fmla="*/ 2 w 15"/>
              <a:gd name="T11" fmla="*/ 11 h 43"/>
              <a:gd name="T12" fmla="*/ 0 w 15"/>
              <a:gd name="T13" fmla="*/ 12 h 43"/>
              <a:gd name="T14" fmla="*/ 0 w 15"/>
              <a:gd name="T15" fmla="*/ 17 h 43"/>
              <a:gd name="T16" fmla="*/ 2 w 15"/>
              <a:gd name="T17" fmla="*/ 18 h 43"/>
              <a:gd name="T18" fmla="*/ 4 w 15"/>
              <a:gd name="T19" fmla="*/ 18 h 43"/>
              <a:gd name="T20" fmla="*/ 4 w 15"/>
              <a:gd name="T21" fmla="*/ 43 h 43"/>
              <a:gd name="T22" fmla="*/ 12 w 15"/>
              <a:gd name="T23" fmla="*/ 43 h 43"/>
              <a:gd name="T24" fmla="*/ 12 w 15"/>
              <a:gd name="T25" fmla="*/ 18 h 43"/>
              <a:gd name="T26" fmla="*/ 14 w 15"/>
              <a:gd name="T27" fmla="*/ 18 h 43"/>
              <a:gd name="T28" fmla="*/ 15 w 15"/>
              <a:gd name="T29" fmla="*/ 17 h 43"/>
              <a:gd name="T30" fmla="*/ 15 w 15"/>
              <a:gd name="T31" fmla="*/ 12 h 43"/>
              <a:gd name="T32" fmla="*/ 14 w 15"/>
              <a:gd name="T33" fmla="*/ 1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3">
                <a:moveTo>
                  <a:pt x="14" y="11"/>
                </a:moveTo>
                <a:cubicBezTo>
                  <a:pt x="12" y="11"/>
                  <a:pt x="12" y="11"/>
                  <a:pt x="12" y="11"/>
                </a:cubicBezTo>
                <a:cubicBezTo>
                  <a:pt x="12" y="0"/>
                  <a:pt x="12" y="0"/>
                  <a:pt x="12" y="0"/>
                </a:cubicBezTo>
                <a:cubicBezTo>
                  <a:pt x="4" y="0"/>
                  <a:pt x="4" y="0"/>
                  <a:pt x="4" y="0"/>
                </a:cubicBezTo>
                <a:cubicBezTo>
                  <a:pt x="4" y="11"/>
                  <a:pt x="4" y="11"/>
                  <a:pt x="4" y="11"/>
                </a:cubicBezTo>
                <a:cubicBezTo>
                  <a:pt x="2" y="11"/>
                  <a:pt x="2" y="11"/>
                  <a:pt x="2" y="11"/>
                </a:cubicBezTo>
                <a:cubicBezTo>
                  <a:pt x="1" y="11"/>
                  <a:pt x="0" y="12"/>
                  <a:pt x="0" y="12"/>
                </a:cubicBezTo>
                <a:cubicBezTo>
                  <a:pt x="0" y="17"/>
                  <a:pt x="0" y="17"/>
                  <a:pt x="0" y="17"/>
                </a:cubicBezTo>
                <a:cubicBezTo>
                  <a:pt x="0" y="18"/>
                  <a:pt x="1" y="18"/>
                  <a:pt x="2" y="18"/>
                </a:cubicBezTo>
                <a:cubicBezTo>
                  <a:pt x="4" y="18"/>
                  <a:pt x="4" y="18"/>
                  <a:pt x="4" y="18"/>
                </a:cubicBezTo>
                <a:cubicBezTo>
                  <a:pt x="4" y="43"/>
                  <a:pt x="4" y="43"/>
                  <a:pt x="4" y="43"/>
                </a:cubicBezTo>
                <a:cubicBezTo>
                  <a:pt x="12" y="43"/>
                  <a:pt x="12" y="43"/>
                  <a:pt x="12" y="43"/>
                </a:cubicBezTo>
                <a:cubicBezTo>
                  <a:pt x="12" y="18"/>
                  <a:pt x="12" y="18"/>
                  <a:pt x="12" y="18"/>
                </a:cubicBezTo>
                <a:cubicBezTo>
                  <a:pt x="14" y="18"/>
                  <a:pt x="14" y="18"/>
                  <a:pt x="14" y="18"/>
                </a:cubicBezTo>
                <a:cubicBezTo>
                  <a:pt x="15" y="18"/>
                  <a:pt x="15" y="18"/>
                  <a:pt x="15" y="17"/>
                </a:cubicBezTo>
                <a:cubicBezTo>
                  <a:pt x="15" y="12"/>
                  <a:pt x="15" y="12"/>
                  <a:pt x="15" y="12"/>
                </a:cubicBezTo>
                <a:cubicBezTo>
                  <a:pt x="15" y="12"/>
                  <a:pt x="15" y="11"/>
                  <a:pt x="14" y="1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08" name="Freeform 621"/>
          <p:cNvSpPr>
            <a:spLocks noEditPoints="1"/>
          </p:cNvSpPr>
          <p:nvPr/>
        </p:nvSpPr>
        <p:spPr bwMode="auto">
          <a:xfrm>
            <a:off x="10680174" y="1350052"/>
            <a:ext cx="241717" cy="241716"/>
          </a:xfrm>
          <a:custGeom>
            <a:avLst/>
            <a:gdLst>
              <a:gd name="T0" fmla="*/ 6 w 51"/>
              <a:gd name="T1" fmla="*/ 13 h 51"/>
              <a:gd name="T2" fmla="*/ 6 w 51"/>
              <a:gd name="T3" fmla="*/ 17 h 51"/>
              <a:gd name="T4" fmla="*/ 3 w 51"/>
              <a:gd name="T5" fmla="*/ 18 h 51"/>
              <a:gd name="T6" fmla="*/ 0 w 51"/>
              <a:gd name="T7" fmla="*/ 20 h 51"/>
              <a:gd name="T8" fmla="*/ 2 w 51"/>
              <a:gd name="T9" fmla="*/ 24 h 51"/>
              <a:gd name="T10" fmla="*/ 4 w 51"/>
              <a:gd name="T11" fmla="*/ 28 h 51"/>
              <a:gd name="T12" fmla="*/ 2 w 51"/>
              <a:gd name="T13" fmla="*/ 30 h 51"/>
              <a:gd name="T14" fmla="*/ 1 w 51"/>
              <a:gd name="T15" fmla="*/ 34 h 51"/>
              <a:gd name="T16" fmla="*/ 4 w 51"/>
              <a:gd name="T17" fmla="*/ 36 h 51"/>
              <a:gd name="T18" fmla="*/ 7 w 51"/>
              <a:gd name="T19" fmla="*/ 37 h 51"/>
              <a:gd name="T20" fmla="*/ 7 w 51"/>
              <a:gd name="T21" fmla="*/ 41 h 51"/>
              <a:gd name="T22" fmla="*/ 8 w 51"/>
              <a:gd name="T23" fmla="*/ 45 h 51"/>
              <a:gd name="T24" fmla="*/ 12 w 51"/>
              <a:gd name="T25" fmla="*/ 45 h 51"/>
              <a:gd name="T26" fmla="*/ 16 w 51"/>
              <a:gd name="T27" fmla="*/ 45 h 51"/>
              <a:gd name="T28" fmla="*/ 17 w 51"/>
              <a:gd name="T29" fmla="*/ 48 h 51"/>
              <a:gd name="T30" fmla="*/ 20 w 51"/>
              <a:gd name="T31" fmla="*/ 51 h 51"/>
              <a:gd name="T32" fmla="*/ 24 w 51"/>
              <a:gd name="T33" fmla="*/ 49 h 51"/>
              <a:gd name="T34" fmla="*/ 27 w 51"/>
              <a:gd name="T35" fmla="*/ 47 h 51"/>
              <a:gd name="T36" fmla="*/ 29 w 51"/>
              <a:gd name="T37" fmla="*/ 49 h 51"/>
              <a:gd name="T38" fmla="*/ 33 w 51"/>
              <a:gd name="T39" fmla="*/ 50 h 51"/>
              <a:gd name="T40" fmla="*/ 36 w 51"/>
              <a:gd name="T41" fmla="*/ 47 h 51"/>
              <a:gd name="T42" fmla="*/ 37 w 51"/>
              <a:gd name="T43" fmla="*/ 43 h 51"/>
              <a:gd name="T44" fmla="*/ 40 w 51"/>
              <a:gd name="T45" fmla="*/ 44 h 51"/>
              <a:gd name="T46" fmla="*/ 44 w 51"/>
              <a:gd name="T47" fmla="*/ 43 h 51"/>
              <a:gd name="T48" fmla="*/ 45 w 51"/>
              <a:gd name="T49" fmla="*/ 39 h 51"/>
              <a:gd name="T50" fmla="*/ 44 w 51"/>
              <a:gd name="T51" fmla="*/ 35 h 51"/>
              <a:gd name="T52" fmla="*/ 47 w 51"/>
              <a:gd name="T53" fmla="*/ 34 h 51"/>
              <a:gd name="T54" fmla="*/ 51 w 51"/>
              <a:gd name="T55" fmla="*/ 31 h 51"/>
              <a:gd name="T56" fmla="*/ 49 w 51"/>
              <a:gd name="T57" fmla="*/ 27 h 51"/>
              <a:gd name="T58" fmla="*/ 46 w 51"/>
              <a:gd name="T59" fmla="*/ 24 h 51"/>
              <a:gd name="T60" fmla="*/ 49 w 51"/>
              <a:gd name="T61" fmla="*/ 22 h 51"/>
              <a:gd name="T62" fmla="*/ 50 w 51"/>
              <a:gd name="T63" fmla="*/ 18 h 51"/>
              <a:gd name="T64" fmla="*/ 47 w 51"/>
              <a:gd name="T65" fmla="*/ 15 h 51"/>
              <a:gd name="T66" fmla="*/ 43 w 51"/>
              <a:gd name="T67" fmla="*/ 14 h 51"/>
              <a:gd name="T68" fmla="*/ 44 w 51"/>
              <a:gd name="T69" fmla="*/ 11 h 51"/>
              <a:gd name="T70" fmla="*/ 43 w 51"/>
              <a:gd name="T71" fmla="*/ 7 h 51"/>
              <a:gd name="T72" fmla="*/ 38 w 51"/>
              <a:gd name="T73" fmla="*/ 6 h 51"/>
              <a:gd name="T74" fmla="*/ 34 w 51"/>
              <a:gd name="T75" fmla="*/ 7 h 51"/>
              <a:gd name="T76" fmla="*/ 34 w 51"/>
              <a:gd name="T77" fmla="*/ 4 h 51"/>
              <a:gd name="T78" fmla="*/ 31 w 51"/>
              <a:gd name="T79" fmla="*/ 1 h 51"/>
              <a:gd name="T80" fmla="*/ 27 w 51"/>
              <a:gd name="T81" fmla="*/ 2 h 51"/>
              <a:gd name="T82" fmla="*/ 24 w 51"/>
              <a:gd name="T83" fmla="*/ 5 h 51"/>
              <a:gd name="T84" fmla="*/ 21 w 51"/>
              <a:gd name="T85" fmla="*/ 3 h 51"/>
              <a:gd name="T86" fmla="*/ 17 w 51"/>
              <a:gd name="T87" fmla="*/ 1 h 51"/>
              <a:gd name="T88" fmla="*/ 15 w 51"/>
              <a:gd name="T89" fmla="*/ 5 h 51"/>
              <a:gd name="T90" fmla="*/ 13 w 51"/>
              <a:gd name="T91" fmla="*/ 8 h 51"/>
              <a:gd name="T92" fmla="*/ 10 w 51"/>
              <a:gd name="T93" fmla="*/ 8 h 51"/>
              <a:gd name="T94" fmla="*/ 6 w 51"/>
              <a:gd name="T95" fmla="*/ 9 h 51"/>
              <a:gd name="T96" fmla="*/ 6 w 51"/>
              <a:gd name="T97" fmla="*/ 13 h 51"/>
              <a:gd name="T98" fmla="*/ 21 w 51"/>
              <a:gd name="T99" fmla="*/ 12 h 51"/>
              <a:gd name="T100" fmla="*/ 39 w 51"/>
              <a:gd name="T101" fmla="*/ 21 h 51"/>
              <a:gd name="T102" fmla="*/ 30 w 51"/>
              <a:gd name="T103" fmla="*/ 40 h 51"/>
              <a:gd name="T104" fmla="*/ 11 w 51"/>
              <a:gd name="T105" fmla="*/ 30 h 51"/>
              <a:gd name="T106" fmla="*/ 21 w 51"/>
              <a:gd name="T107"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51">
                <a:moveTo>
                  <a:pt x="6" y="13"/>
                </a:moveTo>
                <a:cubicBezTo>
                  <a:pt x="7" y="14"/>
                  <a:pt x="7" y="16"/>
                  <a:pt x="6" y="17"/>
                </a:cubicBezTo>
                <a:cubicBezTo>
                  <a:pt x="6" y="18"/>
                  <a:pt x="5" y="18"/>
                  <a:pt x="3" y="18"/>
                </a:cubicBezTo>
                <a:cubicBezTo>
                  <a:pt x="2" y="17"/>
                  <a:pt x="1" y="19"/>
                  <a:pt x="0" y="20"/>
                </a:cubicBezTo>
                <a:cubicBezTo>
                  <a:pt x="0" y="22"/>
                  <a:pt x="1" y="24"/>
                  <a:pt x="2" y="24"/>
                </a:cubicBezTo>
                <a:cubicBezTo>
                  <a:pt x="3" y="24"/>
                  <a:pt x="4" y="27"/>
                  <a:pt x="4" y="28"/>
                </a:cubicBezTo>
                <a:cubicBezTo>
                  <a:pt x="4" y="28"/>
                  <a:pt x="3" y="29"/>
                  <a:pt x="2" y="30"/>
                </a:cubicBezTo>
                <a:cubicBezTo>
                  <a:pt x="1" y="30"/>
                  <a:pt x="0" y="32"/>
                  <a:pt x="1" y="34"/>
                </a:cubicBezTo>
                <a:cubicBezTo>
                  <a:pt x="1" y="35"/>
                  <a:pt x="3" y="37"/>
                  <a:pt x="4" y="36"/>
                </a:cubicBezTo>
                <a:cubicBezTo>
                  <a:pt x="6" y="36"/>
                  <a:pt x="7" y="36"/>
                  <a:pt x="7" y="37"/>
                </a:cubicBezTo>
                <a:cubicBezTo>
                  <a:pt x="8" y="37"/>
                  <a:pt x="8" y="40"/>
                  <a:pt x="7" y="41"/>
                </a:cubicBezTo>
                <a:cubicBezTo>
                  <a:pt x="6" y="42"/>
                  <a:pt x="7" y="44"/>
                  <a:pt x="8" y="45"/>
                </a:cubicBezTo>
                <a:cubicBezTo>
                  <a:pt x="9" y="46"/>
                  <a:pt x="11" y="46"/>
                  <a:pt x="12" y="45"/>
                </a:cubicBezTo>
                <a:cubicBezTo>
                  <a:pt x="13" y="44"/>
                  <a:pt x="16" y="45"/>
                  <a:pt x="16" y="45"/>
                </a:cubicBezTo>
                <a:cubicBezTo>
                  <a:pt x="17" y="45"/>
                  <a:pt x="17" y="46"/>
                  <a:pt x="17" y="48"/>
                </a:cubicBezTo>
                <a:cubicBezTo>
                  <a:pt x="17" y="49"/>
                  <a:pt x="18" y="51"/>
                  <a:pt x="20" y="51"/>
                </a:cubicBezTo>
                <a:cubicBezTo>
                  <a:pt x="22" y="51"/>
                  <a:pt x="23" y="51"/>
                  <a:pt x="24" y="49"/>
                </a:cubicBezTo>
                <a:cubicBezTo>
                  <a:pt x="24" y="48"/>
                  <a:pt x="26" y="47"/>
                  <a:pt x="27" y="47"/>
                </a:cubicBezTo>
                <a:cubicBezTo>
                  <a:pt x="28" y="47"/>
                  <a:pt x="29" y="48"/>
                  <a:pt x="29" y="49"/>
                </a:cubicBezTo>
                <a:cubicBezTo>
                  <a:pt x="30" y="50"/>
                  <a:pt x="31" y="51"/>
                  <a:pt x="33" y="50"/>
                </a:cubicBezTo>
                <a:cubicBezTo>
                  <a:pt x="35" y="50"/>
                  <a:pt x="36" y="48"/>
                  <a:pt x="36" y="47"/>
                </a:cubicBezTo>
                <a:cubicBezTo>
                  <a:pt x="35" y="46"/>
                  <a:pt x="37" y="44"/>
                  <a:pt x="37" y="43"/>
                </a:cubicBezTo>
                <a:cubicBezTo>
                  <a:pt x="38" y="43"/>
                  <a:pt x="39" y="43"/>
                  <a:pt x="40" y="44"/>
                </a:cubicBezTo>
                <a:cubicBezTo>
                  <a:pt x="41" y="45"/>
                  <a:pt x="43" y="44"/>
                  <a:pt x="44" y="43"/>
                </a:cubicBezTo>
                <a:cubicBezTo>
                  <a:pt x="46" y="42"/>
                  <a:pt x="46" y="40"/>
                  <a:pt x="45" y="39"/>
                </a:cubicBezTo>
                <a:cubicBezTo>
                  <a:pt x="44" y="38"/>
                  <a:pt x="44" y="35"/>
                  <a:pt x="44" y="35"/>
                </a:cubicBezTo>
                <a:cubicBezTo>
                  <a:pt x="45" y="34"/>
                  <a:pt x="46" y="34"/>
                  <a:pt x="47" y="34"/>
                </a:cubicBezTo>
                <a:cubicBezTo>
                  <a:pt x="49" y="34"/>
                  <a:pt x="50" y="33"/>
                  <a:pt x="51" y="31"/>
                </a:cubicBezTo>
                <a:cubicBezTo>
                  <a:pt x="51" y="29"/>
                  <a:pt x="50" y="28"/>
                  <a:pt x="49" y="27"/>
                </a:cubicBezTo>
                <a:cubicBezTo>
                  <a:pt x="48" y="27"/>
                  <a:pt x="46" y="25"/>
                  <a:pt x="46" y="24"/>
                </a:cubicBezTo>
                <a:cubicBezTo>
                  <a:pt x="46" y="23"/>
                  <a:pt x="47" y="22"/>
                  <a:pt x="49" y="22"/>
                </a:cubicBezTo>
                <a:cubicBezTo>
                  <a:pt x="50" y="21"/>
                  <a:pt x="50" y="20"/>
                  <a:pt x="50" y="18"/>
                </a:cubicBezTo>
                <a:cubicBezTo>
                  <a:pt x="49" y="16"/>
                  <a:pt x="48" y="15"/>
                  <a:pt x="47" y="15"/>
                </a:cubicBezTo>
                <a:cubicBezTo>
                  <a:pt x="45" y="16"/>
                  <a:pt x="43" y="14"/>
                  <a:pt x="43" y="14"/>
                </a:cubicBezTo>
                <a:cubicBezTo>
                  <a:pt x="42" y="13"/>
                  <a:pt x="43" y="12"/>
                  <a:pt x="44" y="11"/>
                </a:cubicBezTo>
                <a:cubicBezTo>
                  <a:pt x="44" y="10"/>
                  <a:pt x="44" y="8"/>
                  <a:pt x="43" y="7"/>
                </a:cubicBezTo>
                <a:cubicBezTo>
                  <a:pt x="41" y="5"/>
                  <a:pt x="39" y="5"/>
                  <a:pt x="38" y="6"/>
                </a:cubicBezTo>
                <a:cubicBezTo>
                  <a:pt x="38" y="7"/>
                  <a:pt x="35" y="7"/>
                  <a:pt x="34" y="7"/>
                </a:cubicBezTo>
                <a:cubicBezTo>
                  <a:pt x="34" y="6"/>
                  <a:pt x="33" y="5"/>
                  <a:pt x="34" y="4"/>
                </a:cubicBezTo>
                <a:cubicBezTo>
                  <a:pt x="34" y="2"/>
                  <a:pt x="33" y="1"/>
                  <a:pt x="31" y="1"/>
                </a:cubicBezTo>
                <a:cubicBezTo>
                  <a:pt x="29" y="0"/>
                  <a:pt x="27" y="1"/>
                  <a:pt x="27" y="2"/>
                </a:cubicBezTo>
                <a:cubicBezTo>
                  <a:pt x="27" y="4"/>
                  <a:pt x="24" y="5"/>
                  <a:pt x="24" y="5"/>
                </a:cubicBezTo>
                <a:cubicBezTo>
                  <a:pt x="23" y="5"/>
                  <a:pt x="22" y="4"/>
                  <a:pt x="21" y="3"/>
                </a:cubicBezTo>
                <a:cubicBezTo>
                  <a:pt x="21" y="1"/>
                  <a:pt x="19" y="1"/>
                  <a:pt x="17" y="1"/>
                </a:cubicBezTo>
                <a:cubicBezTo>
                  <a:pt x="16" y="2"/>
                  <a:pt x="15" y="3"/>
                  <a:pt x="15" y="5"/>
                </a:cubicBezTo>
                <a:cubicBezTo>
                  <a:pt x="15" y="6"/>
                  <a:pt x="14" y="8"/>
                  <a:pt x="13" y="8"/>
                </a:cubicBezTo>
                <a:cubicBezTo>
                  <a:pt x="13" y="9"/>
                  <a:pt x="11" y="9"/>
                  <a:pt x="10" y="8"/>
                </a:cubicBezTo>
                <a:cubicBezTo>
                  <a:pt x="9" y="7"/>
                  <a:pt x="8" y="7"/>
                  <a:pt x="6" y="9"/>
                </a:cubicBezTo>
                <a:cubicBezTo>
                  <a:pt x="5" y="10"/>
                  <a:pt x="5" y="12"/>
                  <a:pt x="6" y="13"/>
                </a:cubicBezTo>
                <a:close/>
                <a:moveTo>
                  <a:pt x="21" y="12"/>
                </a:moveTo>
                <a:cubicBezTo>
                  <a:pt x="29" y="9"/>
                  <a:pt x="37" y="13"/>
                  <a:pt x="39" y="21"/>
                </a:cubicBezTo>
                <a:cubicBezTo>
                  <a:pt x="42" y="29"/>
                  <a:pt x="38" y="37"/>
                  <a:pt x="30" y="40"/>
                </a:cubicBezTo>
                <a:cubicBezTo>
                  <a:pt x="22" y="42"/>
                  <a:pt x="14" y="38"/>
                  <a:pt x="11" y="30"/>
                </a:cubicBezTo>
                <a:cubicBezTo>
                  <a:pt x="9" y="23"/>
                  <a:pt x="13" y="14"/>
                  <a:pt x="21"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09" name="Freeform 622"/>
          <p:cNvSpPr>
            <a:spLocks noEditPoints="1"/>
          </p:cNvSpPr>
          <p:nvPr/>
        </p:nvSpPr>
        <p:spPr bwMode="auto">
          <a:xfrm>
            <a:off x="10562126" y="1282596"/>
            <a:ext cx="155524" cy="151775"/>
          </a:xfrm>
          <a:custGeom>
            <a:avLst/>
            <a:gdLst>
              <a:gd name="T0" fmla="*/ 4 w 33"/>
              <a:gd name="T1" fmla="*/ 8 h 32"/>
              <a:gd name="T2" fmla="*/ 5 w 33"/>
              <a:gd name="T3" fmla="*/ 10 h 32"/>
              <a:gd name="T4" fmla="*/ 3 w 33"/>
              <a:gd name="T5" fmla="*/ 11 h 32"/>
              <a:gd name="T6" fmla="*/ 1 w 33"/>
              <a:gd name="T7" fmla="*/ 12 h 32"/>
              <a:gd name="T8" fmla="*/ 2 w 33"/>
              <a:gd name="T9" fmla="*/ 15 h 32"/>
              <a:gd name="T10" fmla="*/ 3 w 33"/>
              <a:gd name="T11" fmla="*/ 17 h 32"/>
              <a:gd name="T12" fmla="*/ 2 w 33"/>
              <a:gd name="T13" fmla="*/ 18 h 32"/>
              <a:gd name="T14" fmla="*/ 1 w 33"/>
              <a:gd name="T15" fmla="*/ 21 h 32"/>
              <a:gd name="T16" fmla="*/ 3 w 33"/>
              <a:gd name="T17" fmla="*/ 23 h 32"/>
              <a:gd name="T18" fmla="*/ 5 w 33"/>
              <a:gd name="T19" fmla="*/ 23 h 32"/>
              <a:gd name="T20" fmla="*/ 5 w 33"/>
              <a:gd name="T21" fmla="*/ 26 h 32"/>
              <a:gd name="T22" fmla="*/ 6 w 33"/>
              <a:gd name="T23" fmla="*/ 28 h 32"/>
              <a:gd name="T24" fmla="*/ 8 w 33"/>
              <a:gd name="T25" fmla="*/ 29 h 32"/>
              <a:gd name="T26" fmla="*/ 11 w 33"/>
              <a:gd name="T27" fmla="*/ 28 h 32"/>
              <a:gd name="T28" fmla="*/ 12 w 33"/>
              <a:gd name="T29" fmla="*/ 30 h 32"/>
              <a:gd name="T30" fmla="*/ 13 w 33"/>
              <a:gd name="T31" fmla="*/ 32 h 32"/>
              <a:gd name="T32" fmla="*/ 16 w 33"/>
              <a:gd name="T33" fmla="*/ 31 h 32"/>
              <a:gd name="T34" fmla="*/ 18 w 33"/>
              <a:gd name="T35" fmla="*/ 29 h 32"/>
              <a:gd name="T36" fmla="*/ 19 w 33"/>
              <a:gd name="T37" fmla="*/ 31 h 32"/>
              <a:gd name="T38" fmla="*/ 22 w 33"/>
              <a:gd name="T39" fmla="*/ 32 h 32"/>
              <a:gd name="T40" fmla="*/ 24 w 33"/>
              <a:gd name="T41" fmla="*/ 30 h 32"/>
              <a:gd name="T42" fmla="*/ 25 w 33"/>
              <a:gd name="T43" fmla="*/ 27 h 32"/>
              <a:gd name="T44" fmla="*/ 26 w 33"/>
              <a:gd name="T45" fmla="*/ 28 h 32"/>
              <a:gd name="T46" fmla="*/ 29 w 33"/>
              <a:gd name="T47" fmla="*/ 27 h 32"/>
              <a:gd name="T48" fmla="*/ 29 w 33"/>
              <a:gd name="T49" fmla="*/ 24 h 32"/>
              <a:gd name="T50" fmla="*/ 29 w 33"/>
              <a:gd name="T51" fmla="*/ 22 h 32"/>
              <a:gd name="T52" fmla="*/ 31 w 33"/>
              <a:gd name="T53" fmla="*/ 21 h 32"/>
              <a:gd name="T54" fmla="*/ 33 w 33"/>
              <a:gd name="T55" fmla="*/ 19 h 32"/>
              <a:gd name="T56" fmla="*/ 32 w 33"/>
              <a:gd name="T57" fmla="*/ 17 h 32"/>
              <a:gd name="T58" fmla="*/ 30 w 33"/>
              <a:gd name="T59" fmla="*/ 15 h 32"/>
              <a:gd name="T60" fmla="*/ 32 w 33"/>
              <a:gd name="T61" fmla="*/ 13 h 32"/>
              <a:gd name="T62" fmla="*/ 33 w 33"/>
              <a:gd name="T63" fmla="*/ 11 h 32"/>
              <a:gd name="T64" fmla="*/ 30 w 33"/>
              <a:gd name="T65" fmla="*/ 9 h 32"/>
              <a:gd name="T66" fmla="*/ 28 w 33"/>
              <a:gd name="T67" fmla="*/ 8 h 32"/>
              <a:gd name="T68" fmla="*/ 29 w 33"/>
              <a:gd name="T69" fmla="*/ 6 h 32"/>
              <a:gd name="T70" fmla="*/ 28 w 33"/>
              <a:gd name="T71" fmla="*/ 4 h 32"/>
              <a:gd name="T72" fmla="*/ 25 w 33"/>
              <a:gd name="T73" fmla="*/ 3 h 32"/>
              <a:gd name="T74" fmla="*/ 23 w 33"/>
              <a:gd name="T75" fmla="*/ 4 h 32"/>
              <a:gd name="T76" fmla="*/ 22 w 33"/>
              <a:gd name="T77" fmla="*/ 2 h 32"/>
              <a:gd name="T78" fmla="*/ 20 w 33"/>
              <a:gd name="T79" fmla="*/ 0 h 32"/>
              <a:gd name="T80" fmla="*/ 18 w 33"/>
              <a:gd name="T81" fmla="*/ 1 h 32"/>
              <a:gd name="T82" fmla="*/ 16 w 33"/>
              <a:gd name="T83" fmla="*/ 2 h 32"/>
              <a:gd name="T84" fmla="*/ 14 w 33"/>
              <a:gd name="T85" fmla="*/ 1 h 32"/>
              <a:gd name="T86" fmla="*/ 12 w 33"/>
              <a:gd name="T87" fmla="*/ 0 h 32"/>
              <a:gd name="T88" fmla="*/ 10 w 33"/>
              <a:gd name="T89" fmla="*/ 2 h 32"/>
              <a:gd name="T90" fmla="*/ 9 w 33"/>
              <a:gd name="T91" fmla="*/ 5 h 32"/>
              <a:gd name="T92" fmla="*/ 7 w 33"/>
              <a:gd name="T93" fmla="*/ 4 h 32"/>
              <a:gd name="T94" fmla="*/ 5 w 33"/>
              <a:gd name="T95" fmla="*/ 5 h 32"/>
              <a:gd name="T96" fmla="*/ 4 w 33"/>
              <a:gd name="T97" fmla="*/ 8 h 32"/>
              <a:gd name="T98" fmla="*/ 14 w 33"/>
              <a:gd name="T99" fmla="*/ 7 h 32"/>
              <a:gd name="T100" fmla="*/ 26 w 33"/>
              <a:gd name="T101" fmla="*/ 13 h 32"/>
              <a:gd name="T102" fmla="*/ 20 w 33"/>
              <a:gd name="T103" fmla="*/ 25 h 32"/>
              <a:gd name="T104" fmla="*/ 8 w 33"/>
              <a:gd name="T105" fmla="*/ 19 h 32"/>
              <a:gd name="T106" fmla="*/ 14 w 33"/>
              <a:gd name="T107"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 h="32">
                <a:moveTo>
                  <a:pt x="4" y="8"/>
                </a:moveTo>
                <a:cubicBezTo>
                  <a:pt x="5" y="8"/>
                  <a:pt x="5" y="10"/>
                  <a:pt x="5" y="10"/>
                </a:cubicBezTo>
                <a:cubicBezTo>
                  <a:pt x="4" y="11"/>
                  <a:pt x="4" y="11"/>
                  <a:pt x="3" y="11"/>
                </a:cubicBezTo>
                <a:cubicBezTo>
                  <a:pt x="2" y="11"/>
                  <a:pt x="1" y="11"/>
                  <a:pt x="1" y="12"/>
                </a:cubicBezTo>
                <a:cubicBezTo>
                  <a:pt x="0" y="14"/>
                  <a:pt x="1" y="15"/>
                  <a:pt x="2" y="15"/>
                </a:cubicBezTo>
                <a:cubicBezTo>
                  <a:pt x="3" y="15"/>
                  <a:pt x="3" y="17"/>
                  <a:pt x="3" y="17"/>
                </a:cubicBezTo>
                <a:cubicBezTo>
                  <a:pt x="3" y="18"/>
                  <a:pt x="3" y="18"/>
                  <a:pt x="2" y="18"/>
                </a:cubicBezTo>
                <a:cubicBezTo>
                  <a:pt x="1" y="19"/>
                  <a:pt x="1" y="20"/>
                  <a:pt x="1" y="21"/>
                </a:cubicBezTo>
                <a:cubicBezTo>
                  <a:pt x="1" y="22"/>
                  <a:pt x="2" y="23"/>
                  <a:pt x="3" y="23"/>
                </a:cubicBezTo>
                <a:cubicBezTo>
                  <a:pt x="4" y="22"/>
                  <a:pt x="5" y="23"/>
                  <a:pt x="5" y="23"/>
                </a:cubicBezTo>
                <a:cubicBezTo>
                  <a:pt x="5" y="23"/>
                  <a:pt x="6" y="25"/>
                  <a:pt x="5" y="26"/>
                </a:cubicBezTo>
                <a:cubicBezTo>
                  <a:pt x="5" y="26"/>
                  <a:pt x="5" y="27"/>
                  <a:pt x="6" y="28"/>
                </a:cubicBezTo>
                <a:cubicBezTo>
                  <a:pt x="7" y="29"/>
                  <a:pt x="8" y="29"/>
                  <a:pt x="8" y="29"/>
                </a:cubicBezTo>
                <a:cubicBezTo>
                  <a:pt x="9" y="28"/>
                  <a:pt x="11" y="28"/>
                  <a:pt x="11" y="28"/>
                </a:cubicBezTo>
                <a:cubicBezTo>
                  <a:pt x="12" y="28"/>
                  <a:pt x="12" y="29"/>
                  <a:pt x="12" y="30"/>
                </a:cubicBezTo>
                <a:cubicBezTo>
                  <a:pt x="11" y="31"/>
                  <a:pt x="12" y="32"/>
                  <a:pt x="13" y="32"/>
                </a:cubicBezTo>
                <a:cubicBezTo>
                  <a:pt x="15" y="32"/>
                  <a:pt x="16" y="32"/>
                  <a:pt x="16" y="31"/>
                </a:cubicBezTo>
                <a:cubicBezTo>
                  <a:pt x="16" y="30"/>
                  <a:pt x="17" y="30"/>
                  <a:pt x="18" y="29"/>
                </a:cubicBezTo>
                <a:cubicBezTo>
                  <a:pt x="18" y="29"/>
                  <a:pt x="19" y="30"/>
                  <a:pt x="19" y="31"/>
                </a:cubicBezTo>
                <a:cubicBezTo>
                  <a:pt x="20" y="32"/>
                  <a:pt x="21" y="32"/>
                  <a:pt x="22" y="32"/>
                </a:cubicBezTo>
                <a:cubicBezTo>
                  <a:pt x="23" y="31"/>
                  <a:pt x="24" y="30"/>
                  <a:pt x="24" y="30"/>
                </a:cubicBezTo>
                <a:cubicBezTo>
                  <a:pt x="23" y="29"/>
                  <a:pt x="24" y="27"/>
                  <a:pt x="25" y="27"/>
                </a:cubicBezTo>
                <a:cubicBezTo>
                  <a:pt x="25" y="27"/>
                  <a:pt x="26" y="27"/>
                  <a:pt x="26" y="28"/>
                </a:cubicBezTo>
                <a:cubicBezTo>
                  <a:pt x="27" y="28"/>
                  <a:pt x="28" y="28"/>
                  <a:pt x="29" y="27"/>
                </a:cubicBezTo>
                <a:cubicBezTo>
                  <a:pt x="30" y="26"/>
                  <a:pt x="30" y="25"/>
                  <a:pt x="29" y="24"/>
                </a:cubicBezTo>
                <a:cubicBezTo>
                  <a:pt x="29" y="24"/>
                  <a:pt x="29" y="22"/>
                  <a:pt x="29" y="22"/>
                </a:cubicBezTo>
                <a:cubicBezTo>
                  <a:pt x="29" y="21"/>
                  <a:pt x="30" y="21"/>
                  <a:pt x="31" y="21"/>
                </a:cubicBezTo>
                <a:cubicBezTo>
                  <a:pt x="32" y="21"/>
                  <a:pt x="33" y="21"/>
                  <a:pt x="33" y="19"/>
                </a:cubicBezTo>
                <a:cubicBezTo>
                  <a:pt x="33" y="18"/>
                  <a:pt x="33" y="17"/>
                  <a:pt x="32" y="17"/>
                </a:cubicBezTo>
                <a:cubicBezTo>
                  <a:pt x="31" y="17"/>
                  <a:pt x="30" y="15"/>
                  <a:pt x="30" y="15"/>
                </a:cubicBezTo>
                <a:cubicBezTo>
                  <a:pt x="30" y="14"/>
                  <a:pt x="31" y="14"/>
                  <a:pt x="32" y="13"/>
                </a:cubicBezTo>
                <a:cubicBezTo>
                  <a:pt x="33" y="13"/>
                  <a:pt x="33" y="12"/>
                  <a:pt x="33" y="11"/>
                </a:cubicBezTo>
                <a:cubicBezTo>
                  <a:pt x="32" y="10"/>
                  <a:pt x="31" y="9"/>
                  <a:pt x="30" y="9"/>
                </a:cubicBezTo>
                <a:cubicBezTo>
                  <a:pt x="30" y="10"/>
                  <a:pt x="28" y="9"/>
                  <a:pt x="28" y="8"/>
                </a:cubicBezTo>
                <a:cubicBezTo>
                  <a:pt x="28" y="8"/>
                  <a:pt x="28" y="7"/>
                  <a:pt x="29" y="6"/>
                </a:cubicBezTo>
                <a:cubicBezTo>
                  <a:pt x="29" y="6"/>
                  <a:pt x="29" y="5"/>
                  <a:pt x="28" y="4"/>
                </a:cubicBezTo>
                <a:cubicBezTo>
                  <a:pt x="27" y="3"/>
                  <a:pt x="26" y="3"/>
                  <a:pt x="25" y="3"/>
                </a:cubicBezTo>
                <a:cubicBezTo>
                  <a:pt x="25" y="4"/>
                  <a:pt x="23" y="4"/>
                  <a:pt x="23" y="4"/>
                </a:cubicBezTo>
                <a:cubicBezTo>
                  <a:pt x="22" y="4"/>
                  <a:pt x="22" y="3"/>
                  <a:pt x="22" y="2"/>
                </a:cubicBezTo>
                <a:cubicBezTo>
                  <a:pt x="22" y="1"/>
                  <a:pt x="22" y="0"/>
                  <a:pt x="20" y="0"/>
                </a:cubicBezTo>
                <a:cubicBezTo>
                  <a:pt x="19" y="0"/>
                  <a:pt x="18" y="0"/>
                  <a:pt x="18" y="1"/>
                </a:cubicBezTo>
                <a:cubicBezTo>
                  <a:pt x="18" y="2"/>
                  <a:pt x="16" y="2"/>
                  <a:pt x="16" y="2"/>
                </a:cubicBezTo>
                <a:cubicBezTo>
                  <a:pt x="15" y="3"/>
                  <a:pt x="15" y="2"/>
                  <a:pt x="14" y="1"/>
                </a:cubicBezTo>
                <a:cubicBezTo>
                  <a:pt x="14" y="0"/>
                  <a:pt x="13" y="0"/>
                  <a:pt x="12" y="0"/>
                </a:cubicBezTo>
                <a:cubicBezTo>
                  <a:pt x="11" y="1"/>
                  <a:pt x="10" y="2"/>
                  <a:pt x="10" y="2"/>
                </a:cubicBezTo>
                <a:cubicBezTo>
                  <a:pt x="10" y="3"/>
                  <a:pt x="10" y="5"/>
                  <a:pt x="9" y="5"/>
                </a:cubicBezTo>
                <a:cubicBezTo>
                  <a:pt x="9" y="5"/>
                  <a:pt x="8" y="5"/>
                  <a:pt x="7" y="4"/>
                </a:cubicBezTo>
                <a:cubicBezTo>
                  <a:pt x="7" y="4"/>
                  <a:pt x="5" y="4"/>
                  <a:pt x="5" y="5"/>
                </a:cubicBezTo>
                <a:cubicBezTo>
                  <a:pt x="4" y="6"/>
                  <a:pt x="4" y="7"/>
                  <a:pt x="4" y="8"/>
                </a:cubicBezTo>
                <a:close/>
                <a:moveTo>
                  <a:pt x="14" y="7"/>
                </a:moveTo>
                <a:cubicBezTo>
                  <a:pt x="19" y="5"/>
                  <a:pt x="24" y="8"/>
                  <a:pt x="26" y="13"/>
                </a:cubicBezTo>
                <a:cubicBezTo>
                  <a:pt x="28" y="18"/>
                  <a:pt x="25" y="23"/>
                  <a:pt x="20" y="25"/>
                </a:cubicBezTo>
                <a:cubicBezTo>
                  <a:pt x="15" y="27"/>
                  <a:pt x="9" y="24"/>
                  <a:pt x="8" y="19"/>
                </a:cubicBezTo>
                <a:cubicBezTo>
                  <a:pt x="6" y="14"/>
                  <a:pt x="9" y="9"/>
                  <a:pt x="14" y="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10" name="Freeform 623"/>
          <p:cNvSpPr>
            <a:spLocks noEditPoints="1"/>
          </p:cNvSpPr>
          <p:nvPr/>
        </p:nvSpPr>
        <p:spPr bwMode="auto">
          <a:xfrm>
            <a:off x="10565874" y="1434371"/>
            <a:ext cx="119921" cy="123669"/>
          </a:xfrm>
          <a:custGeom>
            <a:avLst/>
            <a:gdLst>
              <a:gd name="T0" fmla="*/ 3 w 25"/>
              <a:gd name="T1" fmla="*/ 6 h 26"/>
              <a:gd name="T2" fmla="*/ 3 w 25"/>
              <a:gd name="T3" fmla="*/ 8 h 26"/>
              <a:gd name="T4" fmla="*/ 1 w 25"/>
              <a:gd name="T5" fmla="*/ 9 h 26"/>
              <a:gd name="T6" fmla="*/ 0 w 25"/>
              <a:gd name="T7" fmla="*/ 10 h 26"/>
              <a:gd name="T8" fmla="*/ 1 w 25"/>
              <a:gd name="T9" fmla="*/ 12 h 26"/>
              <a:gd name="T10" fmla="*/ 2 w 25"/>
              <a:gd name="T11" fmla="*/ 14 h 26"/>
              <a:gd name="T12" fmla="*/ 1 w 25"/>
              <a:gd name="T13" fmla="*/ 15 h 26"/>
              <a:gd name="T14" fmla="*/ 0 w 25"/>
              <a:gd name="T15" fmla="*/ 17 h 26"/>
              <a:gd name="T16" fmla="*/ 2 w 25"/>
              <a:gd name="T17" fmla="*/ 18 h 26"/>
              <a:gd name="T18" fmla="*/ 3 w 25"/>
              <a:gd name="T19" fmla="*/ 18 h 26"/>
              <a:gd name="T20" fmla="*/ 3 w 25"/>
              <a:gd name="T21" fmla="*/ 20 h 26"/>
              <a:gd name="T22" fmla="*/ 4 w 25"/>
              <a:gd name="T23" fmla="*/ 22 h 26"/>
              <a:gd name="T24" fmla="*/ 6 w 25"/>
              <a:gd name="T25" fmla="*/ 23 h 26"/>
              <a:gd name="T26" fmla="*/ 8 w 25"/>
              <a:gd name="T27" fmla="*/ 22 h 26"/>
              <a:gd name="T28" fmla="*/ 8 w 25"/>
              <a:gd name="T29" fmla="*/ 24 h 26"/>
              <a:gd name="T30" fmla="*/ 10 w 25"/>
              <a:gd name="T31" fmla="*/ 25 h 26"/>
              <a:gd name="T32" fmla="*/ 11 w 25"/>
              <a:gd name="T33" fmla="*/ 25 h 26"/>
              <a:gd name="T34" fmla="*/ 13 w 25"/>
              <a:gd name="T35" fmla="*/ 23 h 26"/>
              <a:gd name="T36" fmla="*/ 14 w 25"/>
              <a:gd name="T37" fmla="*/ 24 h 26"/>
              <a:gd name="T38" fmla="*/ 16 w 25"/>
              <a:gd name="T39" fmla="*/ 25 h 26"/>
              <a:gd name="T40" fmla="*/ 17 w 25"/>
              <a:gd name="T41" fmla="*/ 23 h 26"/>
              <a:gd name="T42" fmla="*/ 18 w 25"/>
              <a:gd name="T43" fmla="*/ 21 h 26"/>
              <a:gd name="T44" fmla="*/ 20 w 25"/>
              <a:gd name="T45" fmla="*/ 22 h 26"/>
              <a:gd name="T46" fmla="*/ 22 w 25"/>
              <a:gd name="T47" fmla="*/ 21 h 26"/>
              <a:gd name="T48" fmla="*/ 22 w 25"/>
              <a:gd name="T49" fmla="*/ 19 h 26"/>
              <a:gd name="T50" fmla="*/ 22 w 25"/>
              <a:gd name="T51" fmla="*/ 17 h 26"/>
              <a:gd name="T52" fmla="*/ 23 w 25"/>
              <a:gd name="T53" fmla="*/ 17 h 26"/>
              <a:gd name="T54" fmla="*/ 25 w 25"/>
              <a:gd name="T55" fmla="*/ 16 h 26"/>
              <a:gd name="T56" fmla="*/ 24 w 25"/>
              <a:gd name="T57" fmla="*/ 14 h 26"/>
              <a:gd name="T58" fmla="*/ 23 w 25"/>
              <a:gd name="T59" fmla="*/ 12 h 26"/>
              <a:gd name="T60" fmla="*/ 24 w 25"/>
              <a:gd name="T61" fmla="*/ 11 h 26"/>
              <a:gd name="T62" fmla="*/ 24 w 25"/>
              <a:gd name="T63" fmla="*/ 9 h 26"/>
              <a:gd name="T64" fmla="*/ 23 w 25"/>
              <a:gd name="T65" fmla="*/ 8 h 26"/>
              <a:gd name="T66" fmla="*/ 21 w 25"/>
              <a:gd name="T67" fmla="*/ 7 h 26"/>
              <a:gd name="T68" fmla="*/ 21 w 25"/>
              <a:gd name="T69" fmla="*/ 5 h 26"/>
              <a:gd name="T70" fmla="*/ 21 w 25"/>
              <a:gd name="T71" fmla="*/ 3 h 26"/>
              <a:gd name="T72" fmla="*/ 19 w 25"/>
              <a:gd name="T73" fmla="*/ 3 h 26"/>
              <a:gd name="T74" fmla="*/ 17 w 25"/>
              <a:gd name="T75" fmla="*/ 3 h 26"/>
              <a:gd name="T76" fmla="*/ 16 w 25"/>
              <a:gd name="T77" fmla="*/ 2 h 26"/>
              <a:gd name="T78" fmla="*/ 15 w 25"/>
              <a:gd name="T79" fmla="*/ 0 h 26"/>
              <a:gd name="T80" fmla="*/ 13 w 25"/>
              <a:gd name="T81" fmla="*/ 1 h 26"/>
              <a:gd name="T82" fmla="*/ 11 w 25"/>
              <a:gd name="T83" fmla="*/ 3 h 26"/>
              <a:gd name="T84" fmla="*/ 10 w 25"/>
              <a:gd name="T85" fmla="*/ 1 h 26"/>
              <a:gd name="T86" fmla="*/ 8 w 25"/>
              <a:gd name="T87" fmla="*/ 1 h 26"/>
              <a:gd name="T88" fmla="*/ 7 w 25"/>
              <a:gd name="T89" fmla="*/ 2 h 26"/>
              <a:gd name="T90" fmla="*/ 6 w 25"/>
              <a:gd name="T91" fmla="*/ 4 h 26"/>
              <a:gd name="T92" fmla="*/ 5 w 25"/>
              <a:gd name="T93" fmla="*/ 4 h 26"/>
              <a:gd name="T94" fmla="*/ 3 w 25"/>
              <a:gd name="T95" fmla="*/ 4 h 26"/>
              <a:gd name="T96" fmla="*/ 3 w 25"/>
              <a:gd name="T97" fmla="*/ 6 h 26"/>
              <a:gd name="T98" fmla="*/ 10 w 25"/>
              <a:gd name="T99" fmla="*/ 6 h 26"/>
              <a:gd name="T100" fmla="*/ 19 w 25"/>
              <a:gd name="T101" fmla="*/ 11 h 26"/>
              <a:gd name="T102" fmla="*/ 14 w 25"/>
              <a:gd name="T103" fmla="*/ 20 h 26"/>
              <a:gd name="T104" fmla="*/ 5 w 25"/>
              <a:gd name="T105" fmla="*/ 15 h 26"/>
              <a:gd name="T106" fmla="*/ 10 w 25"/>
              <a:gd name="T107"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26">
                <a:moveTo>
                  <a:pt x="3" y="6"/>
                </a:moveTo>
                <a:cubicBezTo>
                  <a:pt x="3" y="7"/>
                  <a:pt x="3" y="8"/>
                  <a:pt x="3" y="8"/>
                </a:cubicBezTo>
                <a:cubicBezTo>
                  <a:pt x="3" y="9"/>
                  <a:pt x="2" y="9"/>
                  <a:pt x="1" y="9"/>
                </a:cubicBezTo>
                <a:cubicBezTo>
                  <a:pt x="1" y="9"/>
                  <a:pt x="0" y="9"/>
                  <a:pt x="0" y="10"/>
                </a:cubicBezTo>
                <a:cubicBezTo>
                  <a:pt x="0" y="11"/>
                  <a:pt x="0" y="12"/>
                  <a:pt x="1" y="12"/>
                </a:cubicBezTo>
                <a:cubicBezTo>
                  <a:pt x="1" y="12"/>
                  <a:pt x="2" y="13"/>
                  <a:pt x="2" y="14"/>
                </a:cubicBezTo>
                <a:cubicBezTo>
                  <a:pt x="2" y="14"/>
                  <a:pt x="1" y="15"/>
                  <a:pt x="1" y="15"/>
                </a:cubicBezTo>
                <a:cubicBezTo>
                  <a:pt x="0" y="15"/>
                  <a:pt x="0" y="16"/>
                  <a:pt x="0" y="17"/>
                </a:cubicBezTo>
                <a:cubicBezTo>
                  <a:pt x="0" y="18"/>
                  <a:pt x="1" y="18"/>
                  <a:pt x="2" y="18"/>
                </a:cubicBezTo>
                <a:cubicBezTo>
                  <a:pt x="2" y="18"/>
                  <a:pt x="3" y="18"/>
                  <a:pt x="3" y="18"/>
                </a:cubicBezTo>
                <a:cubicBezTo>
                  <a:pt x="3" y="19"/>
                  <a:pt x="4" y="20"/>
                  <a:pt x="3" y="20"/>
                </a:cubicBezTo>
                <a:cubicBezTo>
                  <a:pt x="3" y="21"/>
                  <a:pt x="3" y="22"/>
                  <a:pt x="4" y="22"/>
                </a:cubicBezTo>
                <a:cubicBezTo>
                  <a:pt x="4" y="23"/>
                  <a:pt x="5" y="23"/>
                  <a:pt x="6" y="23"/>
                </a:cubicBezTo>
                <a:cubicBezTo>
                  <a:pt x="6" y="22"/>
                  <a:pt x="7" y="22"/>
                  <a:pt x="8" y="22"/>
                </a:cubicBezTo>
                <a:cubicBezTo>
                  <a:pt x="8" y="22"/>
                  <a:pt x="8" y="23"/>
                  <a:pt x="8" y="24"/>
                </a:cubicBezTo>
                <a:cubicBezTo>
                  <a:pt x="8" y="24"/>
                  <a:pt x="9" y="25"/>
                  <a:pt x="10" y="25"/>
                </a:cubicBezTo>
                <a:cubicBezTo>
                  <a:pt x="10" y="26"/>
                  <a:pt x="11" y="25"/>
                  <a:pt x="11" y="25"/>
                </a:cubicBezTo>
                <a:cubicBezTo>
                  <a:pt x="12" y="24"/>
                  <a:pt x="13" y="23"/>
                  <a:pt x="13" y="23"/>
                </a:cubicBezTo>
                <a:cubicBezTo>
                  <a:pt x="13" y="23"/>
                  <a:pt x="14" y="24"/>
                  <a:pt x="14" y="24"/>
                </a:cubicBezTo>
                <a:cubicBezTo>
                  <a:pt x="14" y="25"/>
                  <a:pt x="15" y="25"/>
                  <a:pt x="16" y="25"/>
                </a:cubicBezTo>
                <a:cubicBezTo>
                  <a:pt x="17" y="25"/>
                  <a:pt x="18" y="24"/>
                  <a:pt x="17" y="23"/>
                </a:cubicBezTo>
                <a:cubicBezTo>
                  <a:pt x="17" y="23"/>
                  <a:pt x="18" y="22"/>
                  <a:pt x="18" y="21"/>
                </a:cubicBezTo>
                <a:cubicBezTo>
                  <a:pt x="18" y="21"/>
                  <a:pt x="19" y="21"/>
                  <a:pt x="20" y="22"/>
                </a:cubicBezTo>
                <a:cubicBezTo>
                  <a:pt x="20" y="22"/>
                  <a:pt x="21" y="22"/>
                  <a:pt x="22" y="21"/>
                </a:cubicBezTo>
                <a:cubicBezTo>
                  <a:pt x="22" y="21"/>
                  <a:pt x="22" y="20"/>
                  <a:pt x="22" y="19"/>
                </a:cubicBezTo>
                <a:cubicBezTo>
                  <a:pt x="21" y="19"/>
                  <a:pt x="21" y="18"/>
                  <a:pt x="22" y="17"/>
                </a:cubicBezTo>
                <a:cubicBezTo>
                  <a:pt x="22" y="17"/>
                  <a:pt x="22" y="17"/>
                  <a:pt x="23" y="17"/>
                </a:cubicBezTo>
                <a:cubicBezTo>
                  <a:pt x="24" y="17"/>
                  <a:pt x="24" y="16"/>
                  <a:pt x="25" y="16"/>
                </a:cubicBezTo>
                <a:cubicBezTo>
                  <a:pt x="25" y="15"/>
                  <a:pt x="24" y="14"/>
                  <a:pt x="24" y="14"/>
                </a:cubicBezTo>
                <a:cubicBezTo>
                  <a:pt x="23" y="14"/>
                  <a:pt x="23" y="12"/>
                  <a:pt x="23" y="12"/>
                </a:cubicBezTo>
                <a:cubicBezTo>
                  <a:pt x="23" y="12"/>
                  <a:pt x="23" y="11"/>
                  <a:pt x="24" y="11"/>
                </a:cubicBezTo>
                <a:cubicBezTo>
                  <a:pt x="24" y="11"/>
                  <a:pt x="25" y="10"/>
                  <a:pt x="24" y="9"/>
                </a:cubicBezTo>
                <a:cubicBezTo>
                  <a:pt x="24" y="8"/>
                  <a:pt x="23" y="8"/>
                  <a:pt x="23" y="8"/>
                </a:cubicBezTo>
                <a:cubicBezTo>
                  <a:pt x="22" y="8"/>
                  <a:pt x="21" y="7"/>
                  <a:pt x="21" y="7"/>
                </a:cubicBezTo>
                <a:cubicBezTo>
                  <a:pt x="21" y="7"/>
                  <a:pt x="21" y="6"/>
                  <a:pt x="21" y="5"/>
                </a:cubicBezTo>
                <a:cubicBezTo>
                  <a:pt x="22" y="5"/>
                  <a:pt x="21" y="4"/>
                  <a:pt x="21" y="3"/>
                </a:cubicBezTo>
                <a:cubicBezTo>
                  <a:pt x="20" y="3"/>
                  <a:pt x="19" y="3"/>
                  <a:pt x="19" y="3"/>
                </a:cubicBezTo>
                <a:cubicBezTo>
                  <a:pt x="18" y="4"/>
                  <a:pt x="17" y="4"/>
                  <a:pt x="17" y="3"/>
                </a:cubicBezTo>
                <a:cubicBezTo>
                  <a:pt x="16" y="3"/>
                  <a:pt x="16" y="3"/>
                  <a:pt x="16" y="2"/>
                </a:cubicBezTo>
                <a:cubicBezTo>
                  <a:pt x="16" y="1"/>
                  <a:pt x="16" y="1"/>
                  <a:pt x="15" y="0"/>
                </a:cubicBezTo>
                <a:cubicBezTo>
                  <a:pt x="14" y="0"/>
                  <a:pt x="13" y="1"/>
                  <a:pt x="13" y="1"/>
                </a:cubicBezTo>
                <a:cubicBezTo>
                  <a:pt x="13" y="2"/>
                  <a:pt x="12" y="2"/>
                  <a:pt x="11" y="3"/>
                </a:cubicBezTo>
                <a:cubicBezTo>
                  <a:pt x="11" y="3"/>
                  <a:pt x="11" y="2"/>
                  <a:pt x="10" y="1"/>
                </a:cubicBezTo>
                <a:cubicBezTo>
                  <a:pt x="10" y="1"/>
                  <a:pt x="9" y="1"/>
                  <a:pt x="8" y="1"/>
                </a:cubicBezTo>
                <a:cubicBezTo>
                  <a:pt x="7" y="1"/>
                  <a:pt x="7" y="2"/>
                  <a:pt x="7" y="2"/>
                </a:cubicBezTo>
                <a:cubicBezTo>
                  <a:pt x="7" y="3"/>
                  <a:pt x="7" y="4"/>
                  <a:pt x="6" y="4"/>
                </a:cubicBezTo>
                <a:cubicBezTo>
                  <a:pt x="6" y="5"/>
                  <a:pt x="5" y="4"/>
                  <a:pt x="5" y="4"/>
                </a:cubicBezTo>
                <a:cubicBezTo>
                  <a:pt x="4" y="3"/>
                  <a:pt x="3" y="4"/>
                  <a:pt x="3" y="4"/>
                </a:cubicBezTo>
                <a:cubicBezTo>
                  <a:pt x="2" y="5"/>
                  <a:pt x="2" y="6"/>
                  <a:pt x="3" y="6"/>
                </a:cubicBezTo>
                <a:close/>
                <a:moveTo>
                  <a:pt x="10" y="6"/>
                </a:moveTo>
                <a:cubicBezTo>
                  <a:pt x="14" y="5"/>
                  <a:pt x="18" y="7"/>
                  <a:pt x="19" y="11"/>
                </a:cubicBezTo>
                <a:cubicBezTo>
                  <a:pt x="20" y="15"/>
                  <a:pt x="18" y="19"/>
                  <a:pt x="14" y="20"/>
                </a:cubicBezTo>
                <a:cubicBezTo>
                  <a:pt x="11" y="21"/>
                  <a:pt x="7" y="19"/>
                  <a:pt x="5" y="15"/>
                </a:cubicBezTo>
                <a:cubicBezTo>
                  <a:pt x="4" y="11"/>
                  <a:pt x="6" y="7"/>
                  <a:pt x="10" y="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11" name="Freeform 624"/>
          <p:cNvSpPr>
            <a:spLocks noEditPoints="1"/>
          </p:cNvSpPr>
          <p:nvPr/>
        </p:nvSpPr>
        <p:spPr bwMode="auto">
          <a:xfrm>
            <a:off x="10286683" y="1331314"/>
            <a:ext cx="151776" cy="151775"/>
          </a:xfrm>
          <a:custGeom>
            <a:avLst/>
            <a:gdLst>
              <a:gd name="T0" fmla="*/ 28 w 32"/>
              <a:gd name="T1" fmla="*/ 24 h 32"/>
              <a:gd name="T2" fmla="*/ 28 w 32"/>
              <a:gd name="T3" fmla="*/ 22 h 32"/>
              <a:gd name="T4" fmla="*/ 30 w 32"/>
              <a:gd name="T5" fmla="*/ 21 h 32"/>
              <a:gd name="T6" fmla="*/ 32 w 32"/>
              <a:gd name="T7" fmla="*/ 20 h 32"/>
              <a:gd name="T8" fmla="*/ 31 w 32"/>
              <a:gd name="T9" fmla="*/ 17 h 32"/>
              <a:gd name="T10" fmla="*/ 29 w 32"/>
              <a:gd name="T11" fmla="*/ 15 h 32"/>
              <a:gd name="T12" fmla="*/ 31 w 32"/>
              <a:gd name="T13" fmla="*/ 14 h 32"/>
              <a:gd name="T14" fmla="*/ 31 w 32"/>
              <a:gd name="T15" fmla="*/ 11 h 32"/>
              <a:gd name="T16" fmla="*/ 29 w 32"/>
              <a:gd name="T17" fmla="*/ 10 h 32"/>
              <a:gd name="T18" fmla="*/ 27 w 32"/>
              <a:gd name="T19" fmla="*/ 9 h 32"/>
              <a:gd name="T20" fmla="*/ 28 w 32"/>
              <a:gd name="T21" fmla="*/ 7 h 32"/>
              <a:gd name="T22" fmla="*/ 27 w 32"/>
              <a:gd name="T23" fmla="*/ 5 h 32"/>
              <a:gd name="T24" fmla="*/ 24 w 32"/>
              <a:gd name="T25" fmla="*/ 4 h 32"/>
              <a:gd name="T26" fmla="*/ 23 w 32"/>
              <a:gd name="T27" fmla="*/ 5 h 32"/>
              <a:gd name="T28" fmla="*/ 21 w 32"/>
              <a:gd name="T29" fmla="*/ 3 h 32"/>
              <a:gd name="T30" fmla="*/ 20 w 32"/>
              <a:gd name="T31" fmla="*/ 1 h 32"/>
              <a:gd name="T32" fmla="*/ 17 w 32"/>
              <a:gd name="T33" fmla="*/ 2 h 32"/>
              <a:gd name="T34" fmla="*/ 15 w 32"/>
              <a:gd name="T35" fmla="*/ 3 h 32"/>
              <a:gd name="T36" fmla="*/ 14 w 32"/>
              <a:gd name="T37" fmla="*/ 2 h 32"/>
              <a:gd name="T38" fmla="*/ 12 w 32"/>
              <a:gd name="T39" fmla="*/ 1 h 32"/>
              <a:gd name="T40" fmla="*/ 10 w 32"/>
              <a:gd name="T41" fmla="*/ 3 h 32"/>
              <a:gd name="T42" fmla="*/ 9 w 32"/>
              <a:gd name="T43" fmla="*/ 5 h 32"/>
              <a:gd name="T44" fmla="*/ 7 w 32"/>
              <a:gd name="T45" fmla="*/ 5 h 32"/>
              <a:gd name="T46" fmla="*/ 5 w 32"/>
              <a:gd name="T47" fmla="*/ 5 h 32"/>
              <a:gd name="T48" fmla="*/ 4 w 32"/>
              <a:gd name="T49" fmla="*/ 8 h 32"/>
              <a:gd name="T50" fmla="*/ 5 w 32"/>
              <a:gd name="T51" fmla="*/ 10 h 32"/>
              <a:gd name="T52" fmla="*/ 3 w 32"/>
              <a:gd name="T53" fmla="*/ 11 h 32"/>
              <a:gd name="T54" fmla="*/ 1 w 32"/>
              <a:gd name="T55" fmla="*/ 13 h 32"/>
              <a:gd name="T56" fmla="*/ 2 w 32"/>
              <a:gd name="T57" fmla="*/ 15 h 32"/>
              <a:gd name="T58" fmla="*/ 3 w 32"/>
              <a:gd name="T59" fmla="*/ 17 h 32"/>
              <a:gd name="T60" fmla="*/ 2 w 32"/>
              <a:gd name="T61" fmla="*/ 18 h 32"/>
              <a:gd name="T62" fmla="*/ 1 w 32"/>
              <a:gd name="T63" fmla="*/ 21 h 32"/>
              <a:gd name="T64" fmla="*/ 3 w 32"/>
              <a:gd name="T65" fmla="*/ 22 h 32"/>
              <a:gd name="T66" fmla="*/ 5 w 32"/>
              <a:gd name="T67" fmla="*/ 23 h 32"/>
              <a:gd name="T68" fmla="*/ 5 w 32"/>
              <a:gd name="T69" fmla="*/ 25 h 32"/>
              <a:gd name="T70" fmla="*/ 5 w 32"/>
              <a:gd name="T71" fmla="*/ 28 h 32"/>
              <a:gd name="T72" fmla="*/ 8 w 32"/>
              <a:gd name="T73" fmla="*/ 28 h 32"/>
              <a:gd name="T74" fmla="*/ 11 w 32"/>
              <a:gd name="T75" fmla="*/ 28 h 32"/>
              <a:gd name="T76" fmla="*/ 11 w 32"/>
              <a:gd name="T77" fmla="*/ 30 h 32"/>
              <a:gd name="T78" fmla="*/ 13 w 32"/>
              <a:gd name="T79" fmla="*/ 32 h 32"/>
              <a:gd name="T80" fmla="*/ 15 w 32"/>
              <a:gd name="T81" fmla="*/ 31 h 32"/>
              <a:gd name="T82" fmla="*/ 17 w 32"/>
              <a:gd name="T83" fmla="*/ 29 h 32"/>
              <a:gd name="T84" fmla="*/ 18 w 32"/>
              <a:gd name="T85" fmla="*/ 30 h 32"/>
              <a:gd name="T86" fmla="*/ 21 w 32"/>
              <a:gd name="T87" fmla="*/ 31 h 32"/>
              <a:gd name="T88" fmla="*/ 22 w 32"/>
              <a:gd name="T89" fmla="*/ 29 h 32"/>
              <a:gd name="T90" fmla="*/ 23 w 32"/>
              <a:gd name="T91" fmla="*/ 27 h 32"/>
              <a:gd name="T92" fmla="*/ 25 w 32"/>
              <a:gd name="T93" fmla="*/ 27 h 32"/>
              <a:gd name="T94" fmla="*/ 28 w 32"/>
              <a:gd name="T95" fmla="*/ 27 h 32"/>
              <a:gd name="T96" fmla="*/ 28 w 32"/>
              <a:gd name="T97" fmla="*/ 24 h 32"/>
              <a:gd name="T98" fmla="*/ 10 w 32"/>
              <a:gd name="T99" fmla="*/ 23 h 32"/>
              <a:gd name="T100" fmla="*/ 10 w 32"/>
              <a:gd name="T101" fmla="*/ 10 h 32"/>
              <a:gd name="T102" fmla="*/ 22 w 32"/>
              <a:gd name="T103" fmla="*/ 9 h 32"/>
              <a:gd name="T104" fmla="*/ 23 w 32"/>
              <a:gd name="T105" fmla="*/ 22 h 32"/>
              <a:gd name="T106" fmla="*/ 10 w 32"/>
              <a:gd name="T107"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32">
                <a:moveTo>
                  <a:pt x="28" y="24"/>
                </a:moveTo>
                <a:cubicBezTo>
                  <a:pt x="28" y="24"/>
                  <a:pt x="28" y="22"/>
                  <a:pt x="28" y="22"/>
                </a:cubicBezTo>
                <a:cubicBezTo>
                  <a:pt x="28" y="21"/>
                  <a:pt x="29" y="21"/>
                  <a:pt x="30" y="21"/>
                </a:cubicBezTo>
                <a:cubicBezTo>
                  <a:pt x="31" y="22"/>
                  <a:pt x="31" y="21"/>
                  <a:pt x="32" y="20"/>
                </a:cubicBezTo>
                <a:cubicBezTo>
                  <a:pt x="32" y="19"/>
                  <a:pt x="31" y="18"/>
                  <a:pt x="31" y="17"/>
                </a:cubicBezTo>
                <a:cubicBezTo>
                  <a:pt x="30" y="17"/>
                  <a:pt x="29" y="16"/>
                  <a:pt x="29" y="15"/>
                </a:cubicBezTo>
                <a:cubicBezTo>
                  <a:pt x="29" y="15"/>
                  <a:pt x="30" y="14"/>
                  <a:pt x="31" y="14"/>
                </a:cubicBezTo>
                <a:cubicBezTo>
                  <a:pt x="31" y="14"/>
                  <a:pt x="32" y="13"/>
                  <a:pt x="31" y="11"/>
                </a:cubicBezTo>
                <a:cubicBezTo>
                  <a:pt x="31" y="10"/>
                  <a:pt x="30" y="10"/>
                  <a:pt x="29" y="10"/>
                </a:cubicBezTo>
                <a:cubicBezTo>
                  <a:pt x="29" y="10"/>
                  <a:pt x="27" y="9"/>
                  <a:pt x="27" y="9"/>
                </a:cubicBezTo>
                <a:cubicBezTo>
                  <a:pt x="27" y="8"/>
                  <a:pt x="27" y="8"/>
                  <a:pt x="28" y="7"/>
                </a:cubicBezTo>
                <a:cubicBezTo>
                  <a:pt x="28" y="6"/>
                  <a:pt x="28" y="5"/>
                  <a:pt x="27" y="5"/>
                </a:cubicBezTo>
                <a:cubicBezTo>
                  <a:pt x="26" y="4"/>
                  <a:pt x="25" y="4"/>
                  <a:pt x="24" y="4"/>
                </a:cubicBezTo>
                <a:cubicBezTo>
                  <a:pt x="24" y="5"/>
                  <a:pt x="23" y="5"/>
                  <a:pt x="23" y="5"/>
                </a:cubicBezTo>
                <a:cubicBezTo>
                  <a:pt x="22" y="5"/>
                  <a:pt x="21" y="3"/>
                  <a:pt x="21" y="3"/>
                </a:cubicBezTo>
                <a:cubicBezTo>
                  <a:pt x="22" y="2"/>
                  <a:pt x="21" y="1"/>
                  <a:pt x="20" y="1"/>
                </a:cubicBezTo>
                <a:cubicBezTo>
                  <a:pt x="19" y="0"/>
                  <a:pt x="18" y="1"/>
                  <a:pt x="17" y="2"/>
                </a:cubicBezTo>
                <a:cubicBezTo>
                  <a:pt x="17" y="3"/>
                  <a:pt x="16" y="3"/>
                  <a:pt x="15" y="3"/>
                </a:cubicBezTo>
                <a:cubicBezTo>
                  <a:pt x="15" y="3"/>
                  <a:pt x="14" y="3"/>
                  <a:pt x="14" y="2"/>
                </a:cubicBezTo>
                <a:cubicBezTo>
                  <a:pt x="14" y="1"/>
                  <a:pt x="13" y="1"/>
                  <a:pt x="12" y="1"/>
                </a:cubicBezTo>
                <a:cubicBezTo>
                  <a:pt x="10" y="1"/>
                  <a:pt x="10" y="2"/>
                  <a:pt x="10" y="3"/>
                </a:cubicBezTo>
                <a:cubicBezTo>
                  <a:pt x="10" y="4"/>
                  <a:pt x="9" y="5"/>
                  <a:pt x="9" y="5"/>
                </a:cubicBezTo>
                <a:cubicBezTo>
                  <a:pt x="9" y="6"/>
                  <a:pt x="8" y="5"/>
                  <a:pt x="7" y="5"/>
                </a:cubicBezTo>
                <a:cubicBezTo>
                  <a:pt x="7" y="4"/>
                  <a:pt x="5" y="4"/>
                  <a:pt x="5" y="5"/>
                </a:cubicBezTo>
                <a:cubicBezTo>
                  <a:pt x="4" y="6"/>
                  <a:pt x="4" y="7"/>
                  <a:pt x="4" y="8"/>
                </a:cubicBezTo>
                <a:cubicBezTo>
                  <a:pt x="5" y="8"/>
                  <a:pt x="5" y="10"/>
                  <a:pt x="5" y="10"/>
                </a:cubicBezTo>
                <a:cubicBezTo>
                  <a:pt x="4" y="11"/>
                  <a:pt x="4" y="11"/>
                  <a:pt x="3" y="11"/>
                </a:cubicBezTo>
                <a:cubicBezTo>
                  <a:pt x="2" y="11"/>
                  <a:pt x="1" y="11"/>
                  <a:pt x="1" y="13"/>
                </a:cubicBezTo>
                <a:cubicBezTo>
                  <a:pt x="0" y="14"/>
                  <a:pt x="1" y="15"/>
                  <a:pt x="2" y="15"/>
                </a:cubicBezTo>
                <a:cubicBezTo>
                  <a:pt x="3" y="15"/>
                  <a:pt x="3" y="17"/>
                  <a:pt x="3" y="17"/>
                </a:cubicBezTo>
                <a:cubicBezTo>
                  <a:pt x="3" y="18"/>
                  <a:pt x="3" y="18"/>
                  <a:pt x="2" y="18"/>
                </a:cubicBezTo>
                <a:cubicBezTo>
                  <a:pt x="1" y="19"/>
                  <a:pt x="1" y="20"/>
                  <a:pt x="1" y="21"/>
                </a:cubicBezTo>
                <a:cubicBezTo>
                  <a:pt x="1" y="22"/>
                  <a:pt x="2" y="23"/>
                  <a:pt x="3" y="22"/>
                </a:cubicBezTo>
                <a:cubicBezTo>
                  <a:pt x="4" y="22"/>
                  <a:pt x="5" y="23"/>
                  <a:pt x="5" y="23"/>
                </a:cubicBezTo>
                <a:cubicBezTo>
                  <a:pt x="6" y="24"/>
                  <a:pt x="5" y="25"/>
                  <a:pt x="5" y="25"/>
                </a:cubicBezTo>
                <a:cubicBezTo>
                  <a:pt x="4" y="26"/>
                  <a:pt x="5" y="27"/>
                  <a:pt x="5" y="28"/>
                </a:cubicBezTo>
                <a:cubicBezTo>
                  <a:pt x="6" y="29"/>
                  <a:pt x="7" y="29"/>
                  <a:pt x="8" y="28"/>
                </a:cubicBezTo>
                <a:cubicBezTo>
                  <a:pt x="9" y="27"/>
                  <a:pt x="10" y="28"/>
                  <a:pt x="11" y="28"/>
                </a:cubicBezTo>
                <a:cubicBezTo>
                  <a:pt x="11" y="28"/>
                  <a:pt x="11" y="29"/>
                  <a:pt x="11" y="30"/>
                </a:cubicBezTo>
                <a:cubicBezTo>
                  <a:pt x="11" y="30"/>
                  <a:pt x="12" y="31"/>
                  <a:pt x="13" y="32"/>
                </a:cubicBezTo>
                <a:cubicBezTo>
                  <a:pt x="14" y="32"/>
                  <a:pt x="15" y="31"/>
                  <a:pt x="15" y="31"/>
                </a:cubicBezTo>
                <a:cubicBezTo>
                  <a:pt x="15" y="30"/>
                  <a:pt x="17" y="29"/>
                  <a:pt x="17" y="29"/>
                </a:cubicBezTo>
                <a:cubicBezTo>
                  <a:pt x="18" y="29"/>
                  <a:pt x="18" y="30"/>
                  <a:pt x="18" y="30"/>
                </a:cubicBezTo>
                <a:cubicBezTo>
                  <a:pt x="19" y="31"/>
                  <a:pt x="20" y="32"/>
                  <a:pt x="21" y="31"/>
                </a:cubicBezTo>
                <a:cubicBezTo>
                  <a:pt x="22" y="31"/>
                  <a:pt x="23" y="30"/>
                  <a:pt x="22" y="29"/>
                </a:cubicBezTo>
                <a:cubicBezTo>
                  <a:pt x="22" y="28"/>
                  <a:pt x="23" y="27"/>
                  <a:pt x="23" y="27"/>
                </a:cubicBezTo>
                <a:cubicBezTo>
                  <a:pt x="24" y="27"/>
                  <a:pt x="25" y="27"/>
                  <a:pt x="25" y="27"/>
                </a:cubicBezTo>
                <a:cubicBezTo>
                  <a:pt x="26" y="28"/>
                  <a:pt x="27" y="28"/>
                  <a:pt x="28" y="27"/>
                </a:cubicBezTo>
                <a:cubicBezTo>
                  <a:pt x="29" y="26"/>
                  <a:pt x="29" y="25"/>
                  <a:pt x="28" y="24"/>
                </a:cubicBezTo>
                <a:close/>
                <a:moveTo>
                  <a:pt x="10" y="23"/>
                </a:moveTo>
                <a:cubicBezTo>
                  <a:pt x="6" y="19"/>
                  <a:pt x="6" y="14"/>
                  <a:pt x="10" y="10"/>
                </a:cubicBezTo>
                <a:cubicBezTo>
                  <a:pt x="13" y="6"/>
                  <a:pt x="19" y="6"/>
                  <a:pt x="22" y="9"/>
                </a:cubicBezTo>
                <a:cubicBezTo>
                  <a:pt x="26" y="13"/>
                  <a:pt x="26" y="19"/>
                  <a:pt x="23" y="22"/>
                </a:cubicBezTo>
                <a:cubicBezTo>
                  <a:pt x="19" y="26"/>
                  <a:pt x="14" y="26"/>
                  <a:pt x="10" y="2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12" name="Freeform 625"/>
          <p:cNvSpPr>
            <a:spLocks noEditPoints="1"/>
          </p:cNvSpPr>
          <p:nvPr/>
        </p:nvSpPr>
        <p:spPr bwMode="auto">
          <a:xfrm>
            <a:off x="10063703" y="1321945"/>
            <a:ext cx="232348" cy="232348"/>
          </a:xfrm>
          <a:custGeom>
            <a:avLst/>
            <a:gdLst>
              <a:gd name="T0" fmla="*/ 43 w 49"/>
              <a:gd name="T1" fmla="*/ 37 h 49"/>
              <a:gd name="T2" fmla="*/ 42 w 49"/>
              <a:gd name="T3" fmla="*/ 33 h 49"/>
              <a:gd name="T4" fmla="*/ 45 w 49"/>
              <a:gd name="T5" fmla="*/ 33 h 49"/>
              <a:gd name="T6" fmla="*/ 48 w 49"/>
              <a:gd name="T7" fmla="*/ 30 h 49"/>
              <a:gd name="T8" fmla="*/ 47 w 49"/>
              <a:gd name="T9" fmla="*/ 26 h 49"/>
              <a:gd name="T10" fmla="*/ 44 w 49"/>
              <a:gd name="T11" fmla="*/ 23 h 49"/>
              <a:gd name="T12" fmla="*/ 46 w 49"/>
              <a:gd name="T13" fmla="*/ 21 h 49"/>
              <a:gd name="T14" fmla="*/ 48 w 49"/>
              <a:gd name="T15" fmla="*/ 17 h 49"/>
              <a:gd name="T16" fmla="*/ 45 w 49"/>
              <a:gd name="T17" fmla="*/ 15 h 49"/>
              <a:gd name="T18" fmla="*/ 41 w 49"/>
              <a:gd name="T19" fmla="*/ 13 h 49"/>
              <a:gd name="T20" fmla="*/ 42 w 49"/>
              <a:gd name="T21" fmla="*/ 10 h 49"/>
              <a:gd name="T22" fmla="*/ 41 w 49"/>
              <a:gd name="T23" fmla="*/ 6 h 49"/>
              <a:gd name="T24" fmla="*/ 37 w 49"/>
              <a:gd name="T25" fmla="*/ 6 h 49"/>
              <a:gd name="T26" fmla="*/ 34 w 49"/>
              <a:gd name="T27" fmla="*/ 7 h 49"/>
              <a:gd name="T28" fmla="*/ 32 w 49"/>
              <a:gd name="T29" fmla="*/ 3 h 49"/>
              <a:gd name="T30" fmla="*/ 30 w 49"/>
              <a:gd name="T31" fmla="*/ 0 h 49"/>
              <a:gd name="T32" fmla="*/ 26 w 49"/>
              <a:gd name="T33" fmla="*/ 2 h 49"/>
              <a:gd name="T34" fmla="*/ 23 w 49"/>
              <a:gd name="T35" fmla="*/ 4 h 49"/>
              <a:gd name="T36" fmla="*/ 21 w 49"/>
              <a:gd name="T37" fmla="*/ 2 h 49"/>
              <a:gd name="T38" fmla="*/ 17 w 49"/>
              <a:gd name="T39" fmla="*/ 1 h 49"/>
              <a:gd name="T40" fmla="*/ 15 w 49"/>
              <a:gd name="T41" fmla="*/ 4 h 49"/>
              <a:gd name="T42" fmla="*/ 13 w 49"/>
              <a:gd name="T43" fmla="*/ 8 h 49"/>
              <a:gd name="T44" fmla="*/ 10 w 49"/>
              <a:gd name="T45" fmla="*/ 7 h 49"/>
              <a:gd name="T46" fmla="*/ 6 w 49"/>
              <a:gd name="T47" fmla="*/ 8 h 49"/>
              <a:gd name="T48" fmla="*/ 6 w 49"/>
              <a:gd name="T49" fmla="*/ 12 h 49"/>
              <a:gd name="T50" fmla="*/ 6 w 49"/>
              <a:gd name="T51" fmla="*/ 16 h 49"/>
              <a:gd name="T52" fmla="*/ 3 w 49"/>
              <a:gd name="T53" fmla="*/ 16 h 49"/>
              <a:gd name="T54" fmla="*/ 0 w 49"/>
              <a:gd name="T55" fmla="*/ 19 h 49"/>
              <a:gd name="T56" fmla="*/ 2 w 49"/>
              <a:gd name="T57" fmla="*/ 23 h 49"/>
              <a:gd name="T58" fmla="*/ 4 w 49"/>
              <a:gd name="T59" fmla="*/ 26 h 49"/>
              <a:gd name="T60" fmla="*/ 2 w 49"/>
              <a:gd name="T61" fmla="*/ 28 h 49"/>
              <a:gd name="T62" fmla="*/ 1 w 49"/>
              <a:gd name="T63" fmla="*/ 32 h 49"/>
              <a:gd name="T64" fmla="*/ 4 w 49"/>
              <a:gd name="T65" fmla="*/ 34 h 49"/>
              <a:gd name="T66" fmla="*/ 7 w 49"/>
              <a:gd name="T67" fmla="*/ 36 h 49"/>
              <a:gd name="T68" fmla="*/ 7 w 49"/>
              <a:gd name="T69" fmla="*/ 39 h 49"/>
              <a:gd name="T70" fmla="*/ 7 w 49"/>
              <a:gd name="T71" fmla="*/ 42 h 49"/>
              <a:gd name="T72" fmla="*/ 11 w 49"/>
              <a:gd name="T73" fmla="*/ 43 h 49"/>
              <a:gd name="T74" fmla="*/ 15 w 49"/>
              <a:gd name="T75" fmla="*/ 43 h 49"/>
              <a:gd name="T76" fmla="*/ 16 w 49"/>
              <a:gd name="T77" fmla="*/ 45 h 49"/>
              <a:gd name="T78" fmla="*/ 19 w 49"/>
              <a:gd name="T79" fmla="*/ 48 h 49"/>
              <a:gd name="T80" fmla="*/ 22 w 49"/>
              <a:gd name="T81" fmla="*/ 47 h 49"/>
              <a:gd name="T82" fmla="*/ 26 w 49"/>
              <a:gd name="T83" fmla="*/ 45 h 49"/>
              <a:gd name="T84" fmla="*/ 28 w 49"/>
              <a:gd name="T85" fmla="*/ 47 h 49"/>
              <a:gd name="T86" fmla="*/ 31 w 49"/>
              <a:gd name="T87" fmla="*/ 48 h 49"/>
              <a:gd name="T88" fmla="*/ 34 w 49"/>
              <a:gd name="T89" fmla="*/ 45 h 49"/>
              <a:gd name="T90" fmla="*/ 35 w 49"/>
              <a:gd name="T91" fmla="*/ 41 h 49"/>
              <a:gd name="T92" fmla="*/ 38 w 49"/>
              <a:gd name="T93" fmla="*/ 42 h 49"/>
              <a:gd name="T94" fmla="*/ 42 w 49"/>
              <a:gd name="T95" fmla="*/ 41 h 49"/>
              <a:gd name="T96" fmla="*/ 43 w 49"/>
              <a:gd name="T97" fmla="*/ 37 h 49"/>
              <a:gd name="T98" fmla="*/ 15 w 49"/>
              <a:gd name="T99" fmla="*/ 35 h 49"/>
              <a:gd name="T100" fmla="*/ 14 w 49"/>
              <a:gd name="T101" fmla="*/ 15 h 49"/>
              <a:gd name="T102" fmla="*/ 34 w 49"/>
              <a:gd name="T103" fmla="*/ 14 h 49"/>
              <a:gd name="T104" fmla="*/ 35 w 49"/>
              <a:gd name="T105" fmla="*/ 34 h 49"/>
              <a:gd name="T106" fmla="*/ 15 w 49"/>
              <a:gd name="T107"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 h="49">
                <a:moveTo>
                  <a:pt x="43" y="37"/>
                </a:moveTo>
                <a:cubicBezTo>
                  <a:pt x="42" y="36"/>
                  <a:pt x="42" y="34"/>
                  <a:pt x="42" y="33"/>
                </a:cubicBezTo>
                <a:cubicBezTo>
                  <a:pt x="43" y="33"/>
                  <a:pt x="44" y="32"/>
                  <a:pt x="45" y="33"/>
                </a:cubicBezTo>
                <a:cubicBezTo>
                  <a:pt x="46" y="33"/>
                  <a:pt x="48" y="32"/>
                  <a:pt x="48" y="30"/>
                </a:cubicBezTo>
                <a:cubicBezTo>
                  <a:pt x="49" y="28"/>
                  <a:pt x="48" y="26"/>
                  <a:pt x="47" y="26"/>
                </a:cubicBezTo>
                <a:cubicBezTo>
                  <a:pt x="45" y="26"/>
                  <a:pt x="44" y="24"/>
                  <a:pt x="44" y="23"/>
                </a:cubicBezTo>
                <a:cubicBezTo>
                  <a:pt x="44" y="22"/>
                  <a:pt x="45" y="21"/>
                  <a:pt x="46" y="21"/>
                </a:cubicBezTo>
                <a:cubicBezTo>
                  <a:pt x="48" y="21"/>
                  <a:pt x="48" y="19"/>
                  <a:pt x="48" y="17"/>
                </a:cubicBezTo>
                <a:cubicBezTo>
                  <a:pt x="47" y="15"/>
                  <a:pt x="46" y="14"/>
                  <a:pt x="45" y="15"/>
                </a:cubicBezTo>
                <a:cubicBezTo>
                  <a:pt x="43" y="15"/>
                  <a:pt x="41" y="14"/>
                  <a:pt x="41" y="13"/>
                </a:cubicBezTo>
                <a:cubicBezTo>
                  <a:pt x="40" y="12"/>
                  <a:pt x="41" y="11"/>
                  <a:pt x="42" y="10"/>
                </a:cubicBezTo>
                <a:cubicBezTo>
                  <a:pt x="43" y="9"/>
                  <a:pt x="42" y="8"/>
                  <a:pt x="41" y="6"/>
                </a:cubicBezTo>
                <a:cubicBezTo>
                  <a:pt x="40" y="5"/>
                  <a:pt x="38" y="5"/>
                  <a:pt x="37" y="6"/>
                </a:cubicBezTo>
                <a:cubicBezTo>
                  <a:pt x="36" y="7"/>
                  <a:pt x="35" y="7"/>
                  <a:pt x="34" y="7"/>
                </a:cubicBezTo>
                <a:cubicBezTo>
                  <a:pt x="34" y="6"/>
                  <a:pt x="32" y="5"/>
                  <a:pt x="32" y="3"/>
                </a:cubicBezTo>
                <a:cubicBezTo>
                  <a:pt x="33" y="2"/>
                  <a:pt x="31" y="1"/>
                  <a:pt x="30" y="0"/>
                </a:cubicBezTo>
                <a:cubicBezTo>
                  <a:pt x="28" y="0"/>
                  <a:pt x="26" y="1"/>
                  <a:pt x="26" y="2"/>
                </a:cubicBezTo>
                <a:cubicBezTo>
                  <a:pt x="26" y="3"/>
                  <a:pt x="24" y="4"/>
                  <a:pt x="23" y="4"/>
                </a:cubicBezTo>
                <a:cubicBezTo>
                  <a:pt x="22" y="4"/>
                  <a:pt x="21" y="3"/>
                  <a:pt x="21" y="2"/>
                </a:cubicBezTo>
                <a:cubicBezTo>
                  <a:pt x="20" y="1"/>
                  <a:pt x="19" y="0"/>
                  <a:pt x="17" y="1"/>
                </a:cubicBezTo>
                <a:cubicBezTo>
                  <a:pt x="15" y="1"/>
                  <a:pt x="14" y="3"/>
                  <a:pt x="15" y="4"/>
                </a:cubicBezTo>
                <a:cubicBezTo>
                  <a:pt x="15" y="5"/>
                  <a:pt x="14" y="7"/>
                  <a:pt x="13" y="8"/>
                </a:cubicBezTo>
                <a:cubicBezTo>
                  <a:pt x="12" y="8"/>
                  <a:pt x="11" y="8"/>
                  <a:pt x="10" y="7"/>
                </a:cubicBezTo>
                <a:cubicBezTo>
                  <a:pt x="9" y="6"/>
                  <a:pt x="7" y="6"/>
                  <a:pt x="6" y="8"/>
                </a:cubicBezTo>
                <a:cubicBezTo>
                  <a:pt x="5" y="9"/>
                  <a:pt x="5" y="11"/>
                  <a:pt x="6" y="12"/>
                </a:cubicBezTo>
                <a:cubicBezTo>
                  <a:pt x="7" y="12"/>
                  <a:pt x="6" y="15"/>
                  <a:pt x="6" y="16"/>
                </a:cubicBezTo>
                <a:cubicBezTo>
                  <a:pt x="6" y="16"/>
                  <a:pt x="4" y="17"/>
                  <a:pt x="3" y="16"/>
                </a:cubicBezTo>
                <a:cubicBezTo>
                  <a:pt x="2" y="16"/>
                  <a:pt x="1" y="17"/>
                  <a:pt x="0" y="19"/>
                </a:cubicBezTo>
                <a:cubicBezTo>
                  <a:pt x="0" y="21"/>
                  <a:pt x="0" y="22"/>
                  <a:pt x="2" y="23"/>
                </a:cubicBezTo>
                <a:cubicBezTo>
                  <a:pt x="3" y="23"/>
                  <a:pt x="4" y="25"/>
                  <a:pt x="4" y="26"/>
                </a:cubicBezTo>
                <a:cubicBezTo>
                  <a:pt x="4" y="27"/>
                  <a:pt x="3" y="27"/>
                  <a:pt x="2" y="28"/>
                </a:cubicBezTo>
                <a:cubicBezTo>
                  <a:pt x="1" y="28"/>
                  <a:pt x="0" y="30"/>
                  <a:pt x="1" y="32"/>
                </a:cubicBezTo>
                <a:cubicBezTo>
                  <a:pt x="1" y="33"/>
                  <a:pt x="3" y="34"/>
                  <a:pt x="4" y="34"/>
                </a:cubicBezTo>
                <a:cubicBezTo>
                  <a:pt x="5" y="34"/>
                  <a:pt x="7" y="35"/>
                  <a:pt x="7" y="36"/>
                </a:cubicBezTo>
                <a:cubicBezTo>
                  <a:pt x="8" y="36"/>
                  <a:pt x="7" y="38"/>
                  <a:pt x="7" y="39"/>
                </a:cubicBezTo>
                <a:cubicBezTo>
                  <a:pt x="6" y="39"/>
                  <a:pt x="6" y="41"/>
                  <a:pt x="7" y="42"/>
                </a:cubicBezTo>
                <a:cubicBezTo>
                  <a:pt x="9" y="44"/>
                  <a:pt x="10" y="44"/>
                  <a:pt x="11" y="43"/>
                </a:cubicBezTo>
                <a:cubicBezTo>
                  <a:pt x="12" y="42"/>
                  <a:pt x="15" y="42"/>
                  <a:pt x="15" y="43"/>
                </a:cubicBezTo>
                <a:cubicBezTo>
                  <a:pt x="16" y="43"/>
                  <a:pt x="16" y="44"/>
                  <a:pt x="16" y="45"/>
                </a:cubicBezTo>
                <a:cubicBezTo>
                  <a:pt x="16" y="47"/>
                  <a:pt x="17" y="48"/>
                  <a:pt x="19" y="48"/>
                </a:cubicBezTo>
                <a:cubicBezTo>
                  <a:pt x="20" y="49"/>
                  <a:pt x="22" y="48"/>
                  <a:pt x="22" y="47"/>
                </a:cubicBezTo>
                <a:cubicBezTo>
                  <a:pt x="23" y="46"/>
                  <a:pt x="25" y="45"/>
                  <a:pt x="26" y="45"/>
                </a:cubicBezTo>
                <a:cubicBezTo>
                  <a:pt x="26" y="44"/>
                  <a:pt x="27" y="45"/>
                  <a:pt x="28" y="47"/>
                </a:cubicBezTo>
                <a:cubicBezTo>
                  <a:pt x="28" y="48"/>
                  <a:pt x="30" y="49"/>
                  <a:pt x="31" y="48"/>
                </a:cubicBezTo>
                <a:cubicBezTo>
                  <a:pt x="33" y="47"/>
                  <a:pt x="34" y="46"/>
                  <a:pt x="34" y="45"/>
                </a:cubicBezTo>
                <a:cubicBezTo>
                  <a:pt x="33" y="44"/>
                  <a:pt x="35" y="42"/>
                  <a:pt x="35" y="41"/>
                </a:cubicBezTo>
                <a:cubicBezTo>
                  <a:pt x="36" y="41"/>
                  <a:pt x="37" y="41"/>
                  <a:pt x="38" y="42"/>
                </a:cubicBezTo>
                <a:cubicBezTo>
                  <a:pt x="39" y="43"/>
                  <a:pt x="41" y="43"/>
                  <a:pt x="42" y="41"/>
                </a:cubicBezTo>
                <a:cubicBezTo>
                  <a:pt x="43" y="40"/>
                  <a:pt x="44" y="38"/>
                  <a:pt x="43" y="37"/>
                </a:cubicBezTo>
                <a:close/>
                <a:moveTo>
                  <a:pt x="15" y="35"/>
                </a:moveTo>
                <a:cubicBezTo>
                  <a:pt x="9" y="29"/>
                  <a:pt x="8" y="20"/>
                  <a:pt x="14" y="15"/>
                </a:cubicBezTo>
                <a:cubicBezTo>
                  <a:pt x="19" y="9"/>
                  <a:pt x="28" y="9"/>
                  <a:pt x="34" y="14"/>
                </a:cubicBezTo>
                <a:cubicBezTo>
                  <a:pt x="40" y="19"/>
                  <a:pt x="40" y="28"/>
                  <a:pt x="35" y="34"/>
                </a:cubicBezTo>
                <a:cubicBezTo>
                  <a:pt x="29" y="40"/>
                  <a:pt x="20" y="40"/>
                  <a:pt x="15" y="3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13" name="Freeform 626"/>
          <p:cNvSpPr>
            <a:spLocks/>
          </p:cNvSpPr>
          <p:nvPr/>
        </p:nvSpPr>
        <p:spPr bwMode="auto">
          <a:xfrm>
            <a:off x="10125538" y="1383780"/>
            <a:ext cx="103058" cy="103057"/>
          </a:xfrm>
          <a:custGeom>
            <a:avLst/>
            <a:gdLst>
              <a:gd name="T0" fmla="*/ 18 w 22"/>
              <a:gd name="T1" fmla="*/ 18 h 22"/>
              <a:gd name="T2" fmla="*/ 4 w 22"/>
              <a:gd name="T3" fmla="*/ 18 h 22"/>
              <a:gd name="T4" fmla="*/ 4 w 22"/>
              <a:gd name="T5" fmla="*/ 4 h 22"/>
              <a:gd name="T6" fmla="*/ 18 w 22"/>
              <a:gd name="T7" fmla="*/ 4 h 22"/>
              <a:gd name="T8" fmla="*/ 18 w 22"/>
              <a:gd name="T9" fmla="*/ 18 h 22"/>
            </a:gdLst>
            <a:ahLst/>
            <a:cxnLst>
              <a:cxn ang="0">
                <a:pos x="T0" y="T1"/>
              </a:cxn>
              <a:cxn ang="0">
                <a:pos x="T2" y="T3"/>
              </a:cxn>
              <a:cxn ang="0">
                <a:pos x="T4" y="T5"/>
              </a:cxn>
              <a:cxn ang="0">
                <a:pos x="T6" y="T7"/>
              </a:cxn>
              <a:cxn ang="0">
                <a:pos x="T8" y="T9"/>
              </a:cxn>
            </a:cxnLst>
            <a:rect l="0" t="0" r="r" b="b"/>
            <a:pathLst>
              <a:path w="22" h="22">
                <a:moveTo>
                  <a:pt x="18" y="18"/>
                </a:moveTo>
                <a:cubicBezTo>
                  <a:pt x="14" y="22"/>
                  <a:pt x="8" y="22"/>
                  <a:pt x="4" y="18"/>
                </a:cubicBezTo>
                <a:cubicBezTo>
                  <a:pt x="0" y="15"/>
                  <a:pt x="0" y="8"/>
                  <a:pt x="4" y="4"/>
                </a:cubicBezTo>
                <a:cubicBezTo>
                  <a:pt x="8" y="0"/>
                  <a:pt x="14" y="0"/>
                  <a:pt x="18" y="4"/>
                </a:cubicBezTo>
                <a:cubicBezTo>
                  <a:pt x="22" y="8"/>
                  <a:pt x="22" y="15"/>
                  <a:pt x="18" y="1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14" name="Freeform 627"/>
          <p:cNvSpPr>
            <a:spLocks noEditPoints="1"/>
          </p:cNvSpPr>
          <p:nvPr/>
        </p:nvSpPr>
        <p:spPr bwMode="auto">
          <a:xfrm>
            <a:off x="9621493" y="1306954"/>
            <a:ext cx="275445" cy="260454"/>
          </a:xfrm>
          <a:custGeom>
            <a:avLst/>
            <a:gdLst>
              <a:gd name="T0" fmla="*/ 58 w 58"/>
              <a:gd name="T1" fmla="*/ 41 h 55"/>
              <a:gd name="T2" fmla="*/ 41 w 58"/>
              <a:gd name="T3" fmla="*/ 38 h 55"/>
              <a:gd name="T4" fmla="*/ 55 w 58"/>
              <a:gd name="T5" fmla="*/ 17 h 55"/>
              <a:gd name="T6" fmla="*/ 58 w 58"/>
              <a:gd name="T7" fmla="*/ 4 h 55"/>
              <a:gd name="T8" fmla="*/ 3 w 58"/>
              <a:gd name="T9" fmla="*/ 0 h 55"/>
              <a:gd name="T10" fmla="*/ 0 w 58"/>
              <a:gd name="T11" fmla="*/ 14 h 55"/>
              <a:gd name="T12" fmla="*/ 13 w 58"/>
              <a:gd name="T13" fmla="*/ 17 h 55"/>
              <a:gd name="T14" fmla="*/ 3 w 58"/>
              <a:gd name="T15" fmla="*/ 38 h 55"/>
              <a:gd name="T16" fmla="*/ 0 w 58"/>
              <a:gd name="T17" fmla="*/ 51 h 55"/>
              <a:gd name="T18" fmla="*/ 55 w 58"/>
              <a:gd name="T19" fmla="*/ 55 h 55"/>
              <a:gd name="T20" fmla="*/ 48 w 58"/>
              <a:gd name="T21" fmla="*/ 3 h 55"/>
              <a:gd name="T22" fmla="*/ 51 w 58"/>
              <a:gd name="T23" fmla="*/ 11 h 55"/>
              <a:gd name="T24" fmla="*/ 46 w 58"/>
              <a:gd name="T25" fmla="*/ 14 h 55"/>
              <a:gd name="T26" fmla="*/ 43 w 58"/>
              <a:gd name="T27" fmla="*/ 7 h 55"/>
              <a:gd name="T28" fmla="*/ 48 w 58"/>
              <a:gd name="T29" fmla="*/ 3 h 55"/>
              <a:gd name="T30" fmla="*/ 38 w 58"/>
              <a:gd name="T31" fmla="*/ 7 h 55"/>
              <a:gd name="T32" fmla="*/ 35 w 58"/>
              <a:gd name="T33" fmla="*/ 14 h 55"/>
              <a:gd name="T34" fmla="*/ 31 w 58"/>
              <a:gd name="T35" fmla="*/ 11 h 55"/>
              <a:gd name="T36" fmla="*/ 34 w 58"/>
              <a:gd name="T37" fmla="*/ 3 h 55"/>
              <a:gd name="T38" fmla="*/ 22 w 58"/>
              <a:gd name="T39" fmla="*/ 3 h 55"/>
              <a:gd name="T40" fmla="*/ 25 w 58"/>
              <a:gd name="T41" fmla="*/ 11 h 55"/>
              <a:gd name="T42" fmla="*/ 21 w 58"/>
              <a:gd name="T43" fmla="*/ 14 h 55"/>
              <a:gd name="T44" fmla="*/ 18 w 58"/>
              <a:gd name="T45" fmla="*/ 7 h 55"/>
              <a:gd name="T46" fmla="*/ 22 w 58"/>
              <a:gd name="T47" fmla="*/ 3 h 55"/>
              <a:gd name="T48" fmla="*/ 5 w 58"/>
              <a:gd name="T49" fmla="*/ 11 h 55"/>
              <a:gd name="T50" fmla="*/ 8 w 58"/>
              <a:gd name="T51" fmla="*/ 3 h 55"/>
              <a:gd name="T52" fmla="*/ 13 w 58"/>
              <a:gd name="T53" fmla="*/ 7 h 55"/>
              <a:gd name="T54" fmla="*/ 10 w 58"/>
              <a:gd name="T55" fmla="*/ 14 h 55"/>
              <a:gd name="T56" fmla="*/ 17 w 58"/>
              <a:gd name="T57" fmla="*/ 17 h 55"/>
              <a:gd name="T58" fmla="*/ 38 w 58"/>
              <a:gd name="T59" fmla="*/ 38 h 55"/>
              <a:gd name="T60" fmla="*/ 17 w 58"/>
              <a:gd name="T61" fmla="*/ 17 h 55"/>
              <a:gd name="T62" fmla="*/ 5 w 58"/>
              <a:gd name="T63" fmla="*/ 48 h 55"/>
              <a:gd name="T64" fmla="*/ 8 w 58"/>
              <a:gd name="T65" fmla="*/ 41 h 55"/>
              <a:gd name="T66" fmla="*/ 13 w 58"/>
              <a:gd name="T67" fmla="*/ 44 h 55"/>
              <a:gd name="T68" fmla="*/ 10 w 58"/>
              <a:gd name="T69" fmla="*/ 51 h 55"/>
              <a:gd name="T70" fmla="*/ 21 w 58"/>
              <a:gd name="T71" fmla="*/ 51 h 55"/>
              <a:gd name="T72" fmla="*/ 18 w 58"/>
              <a:gd name="T73" fmla="*/ 44 h 55"/>
              <a:gd name="T74" fmla="*/ 22 w 58"/>
              <a:gd name="T75" fmla="*/ 41 h 55"/>
              <a:gd name="T76" fmla="*/ 25 w 58"/>
              <a:gd name="T77" fmla="*/ 48 h 55"/>
              <a:gd name="T78" fmla="*/ 21 w 58"/>
              <a:gd name="T79" fmla="*/ 51 h 55"/>
              <a:gd name="T80" fmla="*/ 31 w 58"/>
              <a:gd name="T81" fmla="*/ 48 h 55"/>
              <a:gd name="T82" fmla="*/ 34 w 58"/>
              <a:gd name="T83" fmla="*/ 41 h 55"/>
              <a:gd name="T84" fmla="*/ 38 w 58"/>
              <a:gd name="T85" fmla="*/ 44 h 55"/>
              <a:gd name="T86" fmla="*/ 35 w 58"/>
              <a:gd name="T87" fmla="*/ 51 h 55"/>
              <a:gd name="T88" fmla="*/ 46 w 58"/>
              <a:gd name="T89" fmla="*/ 51 h 55"/>
              <a:gd name="T90" fmla="*/ 43 w 58"/>
              <a:gd name="T91" fmla="*/ 44 h 55"/>
              <a:gd name="T92" fmla="*/ 48 w 58"/>
              <a:gd name="T93" fmla="*/ 41 h 55"/>
              <a:gd name="T94" fmla="*/ 51 w 58"/>
              <a:gd name="T95" fmla="*/ 48 h 55"/>
              <a:gd name="T96" fmla="*/ 46 w 58"/>
              <a:gd name="T97"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 h="55">
                <a:moveTo>
                  <a:pt x="58" y="51"/>
                </a:moveTo>
                <a:cubicBezTo>
                  <a:pt x="58" y="41"/>
                  <a:pt x="58" y="41"/>
                  <a:pt x="58" y="41"/>
                </a:cubicBezTo>
                <a:cubicBezTo>
                  <a:pt x="58" y="39"/>
                  <a:pt x="56" y="38"/>
                  <a:pt x="55" y="38"/>
                </a:cubicBezTo>
                <a:cubicBezTo>
                  <a:pt x="41" y="38"/>
                  <a:pt x="41" y="38"/>
                  <a:pt x="41" y="38"/>
                </a:cubicBezTo>
                <a:cubicBezTo>
                  <a:pt x="41" y="17"/>
                  <a:pt x="41" y="17"/>
                  <a:pt x="41" y="17"/>
                </a:cubicBezTo>
                <a:cubicBezTo>
                  <a:pt x="55" y="17"/>
                  <a:pt x="55" y="17"/>
                  <a:pt x="55" y="17"/>
                </a:cubicBezTo>
                <a:cubicBezTo>
                  <a:pt x="56" y="17"/>
                  <a:pt x="58" y="15"/>
                  <a:pt x="58" y="14"/>
                </a:cubicBezTo>
                <a:cubicBezTo>
                  <a:pt x="58" y="4"/>
                  <a:pt x="58" y="4"/>
                  <a:pt x="58" y="4"/>
                </a:cubicBezTo>
                <a:cubicBezTo>
                  <a:pt x="58" y="2"/>
                  <a:pt x="56" y="0"/>
                  <a:pt x="55" y="0"/>
                </a:cubicBezTo>
                <a:cubicBezTo>
                  <a:pt x="3" y="0"/>
                  <a:pt x="3" y="0"/>
                  <a:pt x="3" y="0"/>
                </a:cubicBezTo>
                <a:cubicBezTo>
                  <a:pt x="1" y="0"/>
                  <a:pt x="0" y="2"/>
                  <a:pt x="0" y="4"/>
                </a:cubicBezTo>
                <a:cubicBezTo>
                  <a:pt x="0" y="14"/>
                  <a:pt x="0" y="14"/>
                  <a:pt x="0" y="14"/>
                </a:cubicBezTo>
                <a:cubicBezTo>
                  <a:pt x="0" y="15"/>
                  <a:pt x="1" y="17"/>
                  <a:pt x="3" y="17"/>
                </a:cubicBezTo>
                <a:cubicBezTo>
                  <a:pt x="13" y="17"/>
                  <a:pt x="13" y="17"/>
                  <a:pt x="13" y="17"/>
                </a:cubicBezTo>
                <a:cubicBezTo>
                  <a:pt x="13" y="38"/>
                  <a:pt x="13" y="38"/>
                  <a:pt x="13" y="38"/>
                </a:cubicBezTo>
                <a:cubicBezTo>
                  <a:pt x="3" y="38"/>
                  <a:pt x="3" y="38"/>
                  <a:pt x="3" y="38"/>
                </a:cubicBezTo>
                <a:cubicBezTo>
                  <a:pt x="1" y="38"/>
                  <a:pt x="0" y="39"/>
                  <a:pt x="0" y="41"/>
                </a:cubicBezTo>
                <a:cubicBezTo>
                  <a:pt x="0" y="51"/>
                  <a:pt x="0" y="51"/>
                  <a:pt x="0" y="51"/>
                </a:cubicBezTo>
                <a:cubicBezTo>
                  <a:pt x="0" y="53"/>
                  <a:pt x="1" y="55"/>
                  <a:pt x="3" y="55"/>
                </a:cubicBezTo>
                <a:cubicBezTo>
                  <a:pt x="55" y="55"/>
                  <a:pt x="55" y="55"/>
                  <a:pt x="55" y="55"/>
                </a:cubicBezTo>
                <a:cubicBezTo>
                  <a:pt x="56" y="55"/>
                  <a:pt x="58" y="53"/>
                  <a:pt x="58" y="51"/>
                </a:cubicBezTo>
                <a:close/>
                <a:moveTo>
                  <a:pt x="48" y="3"/>
                </a:moveTo>
                <a:cubicBezTo>
                  <a:pt x="49" y="3"/>
                  <a:pt x="51" y="5"/>
                  <a:pt x="51" y="7"/>
                </a:cubicBezTo>
                <a:cubicBezTo>
                  <a:pt x="51" y="11"/>
                  <a:pt x="51" y="11"/>
                  <a:pt x="51" y="11"/>
                </a:cubicBezTo>
                <a:cubicBezTo>
                  <a:pt x="51" y="12"/>
                  <a:pt x="49" y="14"/>
                  <a:pt x="48" y="14"/>
                </a:cubicBezTo>
                <a:cubicBezTo>
                  <a:pt x="46" y="14"/>
                  <a:pt x="46" y="14"/>
                  <a:pt x="46" y="14"/>
                </a:cubicBezTo>
                <a:cubicBezTo>
                  <a:pt x="45" y="14"/>
                  <a:pt x="43" y="12"/>
                  <a:pt x="43" y="11"/>
                </a:cubicBezTo>
                <a:cubicBezTo>
                  <a:pt x="43" y="7"/>
                  <a:pt x="43" y="7"/>
                  <a:pt x="43" y="7"/>
                </a:cubicBezTo>
                <a:cubicBezTo>
                  <a:pt x="43" y="5"/>
                  <a:pt x="45" y="3"/>
                  <a:pt x="46" y="3"/>
                </a:cubicBezTo>
                <a:lnTo>
                  <a:pt x="48" y="3"/>
                </a:lnTo>
                <a:close/>
                <a:moveTo>
                  <a:pt x="35" y="3"/>
                </a:moveTo>
                <a:cubicBezTo>
                  <a:pt x="37" y="3"/>
                  <a:pt x="38" y="5"/>
                  <a:pt x="38" y="7"/>
                </a:cubicBezTo>
                <a:cubicBezTo>
                  <a:pt x="38" y="11"/>
                  <a:pt x="38" y="11"/>
                  <a:pt x="38" y="11"/>
                </a:cubicBezTo>
                <a:cubicBezTo>
                  <a:pt x="38" y="12"/>
                  <a:pt x="37" y="14"/>
                  <a:pt x="35" y="14"/>
                </a:cubicBezTo>
                <a:cubicBezTo>
                  <a:pt x="34" y="14"/>
                  <a:pt x="34" y="14"/>
                  <a:pt x="34" y="14"/>
                </a:cubicBezTo>
                <a:cubicBezTo>
                  <a:pt x="32" y="14"/>
                  <a:pt x="31" y="12"/>
                  <a:pt x="31" y="11"/>
                </a:cubicBezTo>
                <a:cubicBezTo>
                  <a:pt x="31" y="7"/>
                  <a:pt x="31" y="7"/>
                  <a:pt x="31" y="7"/>
                </a:cubicBezTo>
                <a:cubicBezTo>
                  <a:pt x="31" y="5"/>
                  <a:pt x="32" y="3"/>
                  <a:pt x="34" y="3"/>
                </a:cubicBezTo>
                <a:lnTo>
                  <a:pt x="35" y="3"/>
                </a:lnTo>
                <a:close/>
                <a:moveTo>
                  <a:pt x="22" y="3"/>
                </a:moveTo>
                <a:cubicBezTo>
                  <a:pt x="24" y="3"/>
                  <a:pt x="25" y="5"/>
                  <a:pt x="25" y="7"/>
                </a:cubicBezTo>
                <a:cubicBezTo>
                  <a:pt x="25" y="11"/>
                  <a:pt x="25" y="11"/>
                  <a:pt x="25" y="11"/>
                </a:cubicBezTo>
                <a:cubicBezTo>
                  <a:pt x="25" y="12"/>
                  <a:pt x="24" y="14"/>
                  <a:pt x="22" y="14"/>
                </a:cubicBezTo>
                <a:cubicBezTo>
                  <a:pt x="21" y="14"/>
                  <a:pt x="21" y="14"/>
                  <a:pt x="21" y="14"/>
                </a:cubicBezTo>
                <a:cubicBezTo>
                  <a:pt x="19" y="14"/>
                  <a:pt x="18" y="12"/>
                  <a:pt x="18" y="11"/>
                </a:cubicBezTo>
                <a:cubicBezTo>
                  <a:pt x="18" y="7"/>
                  <a:pt x="18" y="7"/>
                  <a:pt x="18" y="7"/>
                </a:cubicBezTo>
                <a:cubicBezTo>
                  <a:pt x="18" y="5"/>
                  <a:pt x="19" y="3"/>
                  <a:pt x="21" y="3"/>
                </a:cubicBezTo>
                <a:lnTo>
                  <a:pt x="22" y="3"/>
                </a:lnTo>
                <a:close/>
                <a:moveTo>
                  <a:pt x="8" y="14"/>
                </a:moveTo>
                <a:cubicBezTo>
                  <a:pt x="7" y="14"/>
                  <a:pt x="5" y="12"/>
                  <a:pt x="5" y="11"/>
                </a:cubicBezTo>
                <a:cubicBezTo>
                  <a:pt x="5" y="7"/>
                  <a:pt x="5" y="7"/>
                  <a:pt x="5" y="7"/>
                </a:cubicBezTo>
                <a:cubicBezTo>
                  <a:pt x="5" y="5"/>
                  <a:pt x="7" y="3"/>
                  <a:pt x="8" y="3"/>
                </a:cubicBezTo>
                <a:cubicBezTo>
                  <a:pt x="10" y="3"/>
                  <a:pt x="10" y="3"/>
                  <a:pt x="10" y="3"/>
                </a:cubicBezTo>
                <a:cubicBezTo>
                  <a:pt x="11" y="3"/>
                  <a:pt x="13" y="5"/>
                  <a:pt x="13" y="7"/>
                </a:cubicBezTo>
                <a:cubicBezTo>
                  <a:pt x="13" y="11"/>
                  <a:pt x="13" y="11"/>
                  <a:pt x="13" y="11"/>
                </a:cubicBezTo>
                <a:cubicBezTo>
                  <a:pt x="13" y="12"/>
                  <a:pt x="11" y="14"/>
                  <a:pt x="10" y="14"/>
                </a:cubicBezTo>
                <a:lnTo>
                  <a:pt x="8" y="14"/>
                </a:lnTo>
                <a:close/>
                <a:moveTo>
                  <a:pt x="17" y="17"/>
                </a:moveTo>
                <a:cubicBezTo>
                  <a:pt x="38" y="17"/>
                  <a:pt x="38" y="17"/>
                  <a:pt x="38" y="17"/>
                </a:cubicBezTo>
                <a:cubicBezTo>
                  <a:pt x="38" y="38"/>
                  <a:pt x="38" y="38"/>
                  <a:pt x="38" y="38"/>
                </a:cubicBezTo>
                <a:cubicBezTo>
                  <a:pt x="17" y="38"/>
                  <a:pt x="17" y="38"/>
                  <a:pt x="17" y="38"/>
                </a:cubicBezTo>
                <a:lnTo>
                  <a:pt x="17" y="17"/>
                </a:lnTo>
                <a:close/>
                <a:moveTo>
                  <a:pt x="8" y="51"/>
                </a:moveTo>
                <a:cubicBezTo>
                  <a:pt x="7" y="51"/>
                  <a:pt x="5" y="50"/>
                  <a:pt x="5" y="48"/>
                </a:cubicBezTo>
                <a:cubicBezTo>
                  <a:pt x="5" y="44"/>
                  <a:pt x="5" y="44"/>
                  <a:pt x="5" y="44"/>
                </a:cubicBezTo>
                <a:cubicBezTo>
                  <a:pt x="5" y="42"/>
                  <a:pt x="7" y="41"/>
                  <a:pt x="8" y="41"/>
                </a:cubicBezTo>
                <a:cubicBezTo>
                  <a:pt x="10" y="41"/>
                  <a:pt x="10" y="41"/>
                  <a:pt x="10" y="41"/>
                </a:cubicBezTo>
                <a:cubicBezTo>
                  <a:pt x="11" y="41"/>
                  <a:pt x="13" y="42"/>
                  <a:pt x="13" y="44"/>
                </a:cubicBezTo>
                <a:cubicBezTo>
                  <a:pt x="13" y="48"/>
                  <a:pt x="13" y="48"/>
                  <a:pt x="13" y="48"/>
                </a:cubicBezTo>
                <a:cubicBezTo>
                  <a:pt x="13" y="50"/>
                  <a:pt x="11" y="51"/>
                  <a:pt x="10" y="51"/>
                </a:cubicBezTo>
                <a:lnTo>
                  <a:pt x="8" y="51"/>
                </a:lnTo>
                <a:close/>
                <a:moveTo>
                  <a:pt x="21" y="51"/>
                </a:moveTo>
                <a:cubicBezTo>
                  <a:pt x="19" y="51"/>
                  <a:pt x="18" y="50"/>
                  <a:pt x="18" y="48"/>
                </a:cubicBezTo>
                <a:cubicBezTo>
                  <a:pt x="18" y="44"/>
                  <a:pt x="18" y="44"/>
                  <a:pt x="18" y="44"/>
                </a:cubicBezTo>
                <a:cubicBezTo>
                  <a:pt x="18" y="42"/>
                  <a:pt x="19" y="41"/>
                  <a:pt x="21" y="41"/>
                </a:cubicBezTo>
                <a:cubicBezTo>
                  <a:pt x="22" y="41"/>
                  <a:pt x="22" y="41"/>
                  <a:pt x="22" y="41"/>
                </a:cubicBezTo>
                <a:cubicBezTo>
                  <a:pt x="24" y="41"/>
                  <a:pt x="25" y="42"/>
                  <a:pt x="25" y="44"/>
                </a:cubicBezTo>
                <a:cubicBezTo>
                  <a:pt x="25" y="48"/>
                  <a:pt x="25" y="48"/>
                  <a:pt x="25" y="48"/>
                </a:cubicBezTo>
                <a:cubicBezTo>
                  <a:pt x="25" y="50"/>
                  <a:pt x="24" y="51"/>
                  <a:pt x="22" y="51"/>
                </a:cubicBezTo>
                <a:lnTo>
                  <a:pt x="21" y="51"/>
                </a:lnTo>
                <a:close/>
                <a:moveTo>
                  <a:pt x="34" y="51"/>
                </a:moveTo>
                <a:cubicBezTo>
                  <a:pt x="32" y="51"/>
                  <a:pt x="31" y="50"/>
                  <a:pt x="31" y="48"/>
                </a:cubicBezTo>
                <a:cubicBezTo>
                  <a:pt x="31" y="44"/>
                  <a:pt x="31" y="44"/>
                  <a:pt x="31" y="44"/>
                </a:cubicBezTo>
                <a:cubicBezTo>
                  <a:pt x="31" y="42"/>
                  <a:pt x="32" y="41"/>
                  <a:pt x="34" y="41"/>
                </a:cubicBezTo>
                <a:cubicBezTo>
                  <a:pt x="35" y="41"/>
                  <a:pt x="35" y="41"/>
                  <a:pt x="35" y="41"/>
                </a:cubicBezTo>
                <a:cubicBezTo>
                  <a:pt x="37" y="41"/>
                  <a:pt x="38" y="42"/>
                  <a:pt x="38" y="44"/>
                </a:cubicBezTo>
                <a:cubicBezTo>
                  <a:pt x="38" y="48"/>
                  <a:pt x="38" y="48"/>
                  <a:pt x="38" y="48"/>
                </a:cubicBezTo>
                <a:cubicBezTo>
                  <a:pt x="38" y="50"/>
                  <a:pt x="37" y="51"/>
                  <a:pt x="35" y="51"/>
                </a:cubicBezTo>
                <a:lnTo>
                  <a:pt x="34" y="51"/>
                </a:lnTo>
                <a:close/>
                <a:moveTo>
                  <a:pt x="46" y="51"/>
                </a:moveTo>
                <a:cubicBezTo>
                  <a:pt x="45" y="51"/>
                  <a:pt x="43" y="50"/>
                  <a:pt x="43" y="48"/>
                </a:cubicBezTo>
                <a:cubicBezTo>
                  <a:pt x="43" y="44"/>
                  <a:pt x="43" y="44"/>
                  <a:pt x="43" y="44"/>
                </a:cubicBezTo>
                <a:cubicBezTo>
                  <a:pt x="43" y="42"/>
                  <a:pt x="45" y="41"/>
                  <a:pt x="46" y="41"/>
                </a:cubicBezTo>
                <a:cubicBezTo>
                  <a:pt x="48" y="41"/>
                  <a:pt x="48" y="41"/>
                  <a:pt x="48" y="41"/>
                </a:cubicBezTo>
                <a:cubicBezTo>
                  <a:pt x="49" y="41"/>
                  <a:pt x="51" y="42"/>
                  <a:pt x="51" y="44"/>
                </a:cubicBezTo>
                <a:cubicBezTo>
                  <a:pt x="51" y="48"/>
                  <a:pt x="51" y="48"/>
                  <a:pt x="51" y="48"/>
                </a:cubicBezTo>
                <a:cubicBezTo>
                  <a:pt x="51" y="50"/>
                  <a:pt x="49" y="51"/>
                  <a:pt x="48" y="51"/>
                </a:cubicBezTo>
                <a:lnTo>
                  <a:pt x="46" y="5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15" name="Freeform 628"/>
          <p:cNvSpPr>
            <a:spLocks/>
          </p:cNvSpPr>
          <p:nvPr/>
        </p:nvSpPr>
        <p:spPr bwMode="auto">
          <a:xfrm>
            <a:off x="11268538" y="1306954"/>
            <a:ext cx="58087" cy="157397"/>
          </a:xfrm>
          <a:custGeom>
            <a:avLst/>
            <a:gdLst>
              <a:gd name="T0" fmla="*/ 9 w 12"/>
              <a:gd name="T1" fmla="*/ 22 h 33"/>
              <a:gd name="T2" fmla="*/ 9 w 12"/>
              <a:gd name="T3" fmla="*/ 22 h 33"/>
              <a:gd name="T4" fmla="*/ 9 w 12"/>
              <a:gd name="T5" fmla="*/ 15 h 33"/>
              <a:gd name="T6" fmla="*/ 9 w 12"/>
              <a:gd name="T7" fmla="*/ 14 h 33"/>
              <a:gd name="T8" fmla="*/ 9 w 12"/>
              <a:gd name="T9" fmla="*/ 1 h 33"/>
              <a:gd name="T10" fmla="*/ 8 w 12"/>
              <a:gd name="T11" fmla="*/ 0 h 33"/>
              <a:gd name="T12" fmla="*/ 4 w 12"/>
              <a:gd name="T13" fmla="*/ 0 h 33"/>
              <a:gd name="T14" fmla="*/ 3 w 12"/>
              <a:gd name="T15" fmla="*/ 1 h 33"/>
              <a:gd name="T16" fmla="*/ 3 w 12"/>
              <a:gd name="T17" fmla="*/ 14 h 33"/>
              <a:gd name="T18" fmla="*/ 3 w 12"/>
              <a:gd name="T19" fmla="*/ 15 h 33"/>
              <a:gd name="T20" fmla="*/ 3 w 12"/>
              <a:gd name="T21" fmla="*/ 22 h 33"/>
              <a:gd name="T22" fmla="*/ 3 w 12"/>
              <a:gd name="T23" fmla="*/ 22 h 33"/>
              <a:gd name="T24" fmla="*/ 0 w 12"/>
              <a:gd name="T25" fmla="*/ 27 h 33"/>
              <a:gd name="T26" fmla="*/ 6 w 12"/>
              <a:gd name="T27" fmla="*/ 33 h 33"/>
              <a:gd name="T28" fmla="*/ 12 w 12"/>
              <a:gd name="T29" fmla="*/ 27 h 33"/>
              <a:gd name="T30" fmla="*/ 9 w 12"/>
              <a:gd name="T3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33">
                <a:moveTo>
                  <a:pt x="9" y="22"/>
                </a:moveTo>
                <a:cubicBezTo>
                  <a:pt x="9" y="22"/>
                  <a:pt x="9" y="22"/>
                  <a:pt x="9" y="22"/>
                </a:cubicBezTo>
                <a:cubicBezTo>
                  <a:pt x="9" y="15"/>
                  <a:pt x="9" y="15"/>
                  <a:pt x="9" y="15"/>
                </a:cubicBezTo>
                <a:cubicBezTo>
                  <a:pt x="9" y="14"/>
                  <a:pt x="9" y="14"/>
                  <a:pt x="9" y="14"/>
                </a:cubicBezTo>
                <a:cubicBezTo>
                  <a:pt x="9" y="1"/>
                  <a:pt x="9" y="1"/>
                  <a:pt x="9" y="1"/>
                </a:cubicBezTo>
                <a:cubicBezTo>
                  <a:pt x="8" y="0"/>
                  <a:pt x="8" y="0"/>
                  <a:pt x="8" y="0"/>
                </a:cubicBezTo>
                <a:cubicBezTo>
                  <a:pt x="4" y="0"/>
                  <a:pt x="4" y="0"/>
                  <a:pt x="4" y="0"/>
                </a:cubicBezTo>
                <a:cubicBezTo>
                  <a:pt x="3" y="1"/>
                  <a:pt x="3" y="1"/>
                  <a:pt x="3" y="1"/>
                </a:cubicBezTo>
                <a:cubicBezTo>
                  <a:pt x="3" y="14"/>
                  <a:pt x="3" y="14"/>
                  <a:pt x="3" y="14"/>
                </a:cubicBezTo>
                <a:cubicBezTo>
                  <a:pt x="3" y="15"/>
                  <a:pt x="3" y="15"/>
                  <a:pt x="3" y="15"/>
                </a:cubicBezTo>
                <a:cubicBezTo>
                  <a:pt x="3" y="22"/>
                  <a:pt x="3" y="22"/>
                  <a:pt x="3" y="22"/>
                </a:cubicBezTo>
                <a:cubicBezTo>
                  <a:pt x="3" y="22"/>
                  <a:pt x="3" y="22"/>
                  <a:pt x="3" y="22"/>
                </a:cubicBezTo>
                <a:cubicBezTo>
                  <a:pt x="1" y="23"/>
                  <a:pt x="0" y="25"/>
                  <a:pt x="0" y="27"/>
                </a:cubicBezTo>
                <a:cubicBezTo>
                  <a:pt x="0" y="31"/>
                  <a:pt x="3" y="33"/>
                  <a:pt x="6" y="33"/>
                </a:cubicBezTo>
                <a:cubicBezTo>
                  <a:pt x="9" y="33"/>
                  <a:pt x="12" y="31"/>
                  <a:pt x="12" y="27"/>
                </a:cubicBezTo>
                <a:cubicBezTo>
                  <a:pt x="12" y="25"/>
                  <a:pt x="10" y="23"/>
                  <a:pt x="9" y="2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16" name="Freeform 629"/>
          <p:cNvSpPr>
            <a:spLocks/>
          </p:cNvSpPr>
          <p:nvPr/>
        </p:nvSpPr>
        <p:spPr bwMode="auto">
          <a:xfrm>
            <a:off x="11221694" y="1445613"/>
            <a:ext cx="151776" cy="71203"/>
          </a:xfrm>
          <a:custGeom>
            <a:avLst/>
            <a:gdLst>
              <a:gd name="T0" fmla="*/ 16 w 32"/>
              <a:gd name="T1" fmla="*/ 9 h 15"/>
              <a:gd name="T2" fmla="*/ 6 w 32"/>
              <a:gd name="T3" fmla="*/ 0 h 15"/>
              <a:gd name="T4" fmla="*/ 0 w 32"/>
              <a:gd name="T5" fmla="*/ 0 h 15"/>
              <a:gd name="T6" fmla="*/ 16 w 32"/>
              <a:gd name="T7" fmla="*/ 15 h 15"/>
              <a:gd name="T8" fmla="*/ 32 w 32"/>
              <a:gd name="T9" fmla="*/ 0 h 15"/>
              <a:gd name="T10" fmla="*/ 25 w 32"/>
              <a:gd name="T11" fmla="*/ 0 h 15"/>
              <a:gd name="T12" fmla="*/ 16 w 32"/>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32" h="15">
                <a:moveTo>
                  <a:pt x="16" y="9"/>
                </a:moveTo>
                <a:cubicBezTo>
                  <a:pt x="11" y="9"/>
                  <a:pt x="7" y="5"/>
                  <a:pt x="6" y="0"/>
                </a:cubicBezTo>
                <a:cubicBezTo>
                  <a:pt x="0" y="0"/>
                  <a:pt x="0" y="0"/>
                  <a:pt x="0" y="0"/>
                </a:cubicBezTo>
                <a:cubicBezTo>
                  <a:pt x="0" y="8"/>
                  <a:pt x="7" y="15"/>
                  <a:pt x="16" y="15"/>
                </a:cubicBezTo>
                <a:cubicBezTo>
                  <a:pt x="24" y="15"/>
                  <a:pt x="31" y="8"/>
                  <a:pt x="32" y="0"/>
                </a:cubicBezTo>
                <a:cubicBezTo>
                  <a:pt x="25" y="0"/>
                  <a:pt x="25" y="0"/>
                  <a:pt x="25" y="0"/>
                </a:cubicBezTo>
                <a:cubicBezTo>
                  <a:pt x="25" y="5"/>
                  <a:pt x="21" y="9"/>
                  <a:pt x="16" y="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17" name="Freeform 630"/>
          <p:cNvSpPr>
            <a:spLocks/>
          </p:cNvSpPr>
          <p:nvPr/>
        </p:nvSpPr>
        <p:spPr bwMode="auto">
          <a:xfrm>
            <a:off x="11169228" y="1445613"/>
            <a:ext cx="251085" cy="121795"/>
          </a:xfrm>
          <a:custGeom>
            <a:avLst/>
            <a:gdLst>
              <a:gd name="T0" fmla="*/ 27 w 53"/>
              <a:gd name="T1" fmla="*/ 19 h 26"/>
              <a:gd name="T2" fmla="*/ 7 w 53"/>
              <a:gd name="T3" fmla="*/ 0 h 26"/>
              <a:gd name="T4" fmla="*/ 0 w 53"/>
              <a:gd name="T5" fmla="*/ 0 h 26"/>
              <a:gd name="T6" fmla="*/ 27 w 53"/>
              <a:gd name="T7" fmla="*/ 26 h 26"/>
              <a:gd name="T8" fmla="*/ 53 w 53"/>
              <a:gd name="T9" fmla="*/ 0 h 26"/>
              <a:gd name="T10" fmla="*/ 47 w 53"/>
              <a:gd name="T11" fmla="*/ 0 h 26"/>
              <a:gd name="T12" fmla="*/ 27 w 53"/>
              <a:gd name="T13" fmla="*/ 19 h 26"/>
            </a:gdLst>
            <a:ahLst/>
            <a:cxnLst>
              <a:cxn ang="0">
                <a:pos x="T0" y="T1"/>
              </a:cxn>
              <a:cxn ang="0">
                <a:pos x="T2" y="T3"/>
              </a:cxn>
              <a:cxn ang="0">
                <a:pos x="T4" y="T5"/>
              </a:cxn>
              <a:cxn ang="0">
                <a:pos x="T6" y="T7"/>
              </a:cxn>
              <a:cxn ang="0">
                <a:pos x="T8" y="T9"/>
              </a:cxn>
              <a:cxn ang="0">
                <a:pos x="T10" y="T11"/>
              </a:cxn>
              <a:cxn ang="0">
                <a:pos x="T12" y="T13"/>
              </a:cxn>
            </a:cxnLst>
            <a:rect l="0" t="0" r="r" b="b"/>
            <a:pathLst>
              <a:path w="53" h="26">
                <a:moveTo>
                  <a:pt x="27" y="19"/>
                </a:moveTo>
                <a:cubicBezTo>
                  <a:pt x="16" y="19"/>
                  <a:pt x="7" y="11"/>
                  <a:pt x="7" y="0"/>
                </a:cubicBezTo>
                <a:cubicBezTo>
                  <a:pt x="0" y="0"/>
                  <a:pt x="0" y="0"/>
                  <a:pt x="0" y="0"/>
                </a:cubicBezTo>
                <a:cubicBezTo>
                  <a:pt x="1" y="14"/>
                  <a:pt x="12" y="26"/>
                  <a:pt x="27" y="26"/>
                </a:cubicBezTo>
                <a:cubicBezTo>
                  <a:pt x="41" y="26"/>
                  <a:pt x="53" y="14"/>
                  <a:pt x="53" y="0"/>
                </a:cubicBezTo>
                <a:cubicBezTo>
                  <a:pt x="47" y="0"/>
                  <a:pt x="47" y="0"/>
                  <a:pt x="47" y="0"/>
                </a:cubicBezTo>
                <a:cubicBezTo>
                  <a:pt x="47" y="11"/>
                  <a:pt x="38" y="19"/>
                  <a:pt x="27" y="1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18" name="Freeform 631"/>
          <p:cNvSpPr>
            <a:spLocks/>
          </p:cNvSpPr>
          <p:nvPr/>
        </p:nvSpPr>
        <p:spPr bwMode="auto">
          <a:xfrm>
            <a:off x="6516656" y="1288217"/>
            <a:ext cx="174261" cy="65581"/>
          </a:xfrm>
          <a:custGeom>
            <a:avLst/>
            <a:gdLst>
              <a:gd name="T0" fmla="*/ 29 w 37"/>
              <a:gd name="T1" fmla="*/ 12 h 14"/>
              <a:gd name="T2" fmla="*/ 28 w 37"/>
              <a:gd name="T3" fmla="*/ 11 h 14"/>
              <a:gd name="T4" fmla="*/ 36 w 37"/>
              <a:gd name="T5" fmla="*/ 3 h 14"/>
              <a:gd name="T6" fmla="*/ 36 w 37"/>
              <a:gd name="T7" fmla="*/ 1 h 14"/>
              <a:gd name="T8" fmla="*/ 34 w 37"/>
              <a:gd name="T9" fmla="*/ 1 h 14"/>
              <a:gd name="T10" fmla="*/ 25 w 37"/>
              <a:gd name="T11" fmla="*/ 10 h 14"/>
              <a:gd name="T12" fmla="*/ 11 w 37"/>
              <a:gd name="T13" fmla="*/ 10 h 14"/>
              <a:gd name="T14" fmla="*/ 3 w 37"/>
              <a:gd name="T15" fmla="*/ 1 h 14"/>
              <a:gd name="T16" fmla="*/ 1 w 37"/>
              <a:gd name="T17" fmla="*/ 1 h 14"/>
              <a:gd name="T18" fmla="*/ 1 w 37"/>
              <a:gd name="T19" fmla="*/ 3 h 14"/>
              <a:gd name="T20" fmla="*/ 9 w 37"/>
              <a:gd name="T21" fmla="*/ 11 h 14"/>
              <a:gd name="T22" fmla="*/ 8 w 37"/>
              <a:gd name="T23" fmla="*/ 12 h 14"/>
              <a:gd name="T24" fmla="*/ 8 w 37"/>
              <a:gd name="T25" fmla="*/ 14 h 14"/>
              <a:gd name="T26" fmla="*/ 29 w 37"/>
              <a:gd name="T27" fmla="*/ 14 h 14"/>
              <a:gd name="T28" fmla="*/ 29 w 37"/>
              <a:gd name="T2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14">
                <a:moveTo>
                  <a:pt x="29" y="12"/>
                </a:moveTo>
                <a:cubicBezTo>
                  <a:pt x="29" y="12"/>
                  <a:pt x="29" y="11"/>
                  <a:pt x="28" y="11"/>
                </a:cubicBezTo>
                <a:cubicBezTo>
                  <a:pt x="36" y="3"/>
                  <a:pt x="36" y="3"/>
                  <a:pt x="36" y="3"/>
                </a:cubicBezTo>
                <a:cubicBezTo>
                  <a:pt x="37" y="2"/>
                  <a:pt x="37" y="1"/>
                  <a:pt x="36" y="1"/>
                </a:cubicBezTo>
                <a:cubicBezTo>
                  <a:pt x="36" y="0"/>
                  <a:pt x="35" y="0"/>
                  <a:pt x="34" y="1"/>
                </a:cubicBezTo>
                <a:cubicBezTo>
                  <a:pt x="25" y="10"/>
                  <a:pt x="25" y="10"/>
                  <a:pt x="25" y="10"/>
                </a:cubicBezTo>
                <a:cubicBezTo>
                  <a:pt x="11" y="10"/>
                  <a:pt x="11" y="10"/>
                  <a:pt x="11" y="10"/>
                </a:cubicBezTo>
                <a:cubicBezTo>
                  <a:pt x="3" y="1"/>
                  <a:pt x="3" y="1"/>
                  <a:pt x="3" y="1"/>
                </a:cubicBezTo>
                <a:cubicBezTo>
                  <a:pt x="2" y="0"/>
                  <a:pt x="1" y="0"/>
                  <a:pt x="1" y="1"/>
                </a:cubicBezTo>
                <a:cubicBezTo>
                  <a:pt x="0" y="1"/>
                  <a:pt x="0" y="2"/>
                  <a:pt x="1" y="3"/>
                </a:cubicBezTo>
                <a:cubicBezTo>
                  <a:pt x="9" y="11"/>
                  <a:pt x="9" y="11"/>
                  <a:pt x="9" y="11"/>
                </a:cubicBezTo>
                <a:cubicBezTo>
                  <a:pt x="8" y="11"/>
                  <a:pt x="8" y="12"/>
                  <a:pt x="8" y="12"/>
                </a:cubicBezTo>
                <a:cubicBezTo>
                  <a:pt x="8" y="14"/>
                  <a:pt x="8" y="14"/>
                  <a:pt x="8" y="14"/>
                </a:cubicBezTo>
                <a:cubicBezTo>
                  <a:pt x="29" y="14"/>
                  <a:pt x="29" y="14"/>
                  <a:pt x="29" y="14"/>
                </a:cubicBezTo>
                <a:lnTo>
                  <a:pt x="29" y="1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19" name="Freeform 632"/>
          <p:cNvSpPr>
            <a:spLocks noEditPoints="1"/>
          </p:cNvSpPr>
          <p:nvPr/>
        </p:nvSpPr>
        <p:spPr bwMode="auto">
          <a:xfrm>
            <a:off x="6464190" y="1359420"/>
            <a:ext cx="275445" cy="222978"/>
          </a:xfrm>
          <a:custGeom>
            <a:avLst/>
            <a:gdLst>
              <a:gd name="T0" fmla="*/ 56 w 58"/>
              <a:gd name="T1" fmla="*/ 0 h 47"/>
              <a:gd name="T2" fmla="*/ 40 w 58"/>
              <a:gd name="T3" fmla="*/ 0 h 47"/>
              <a:gd name="T4" fmla="*/ 40 w 58"/>
              <a:gd name="T5" fmla="*/ 0 h 47"/>
              <a:gd name="T6" fmla="*/ 19 w 58"/>
              <a:gd name="T7" fmla="*/ 0 h 47"/>
              <a:gd name="T8" fmla="*/ 17 w 58"/>
              <a:gd name="T9" fmla="*/ 0 h 47"/>
              <a:gd name="T10" fmla="*/ 2 w 58"/>
              <a:gd name="T11" fmla="*/ 0 h 47"/>
              <a:gd name="T12" fmla="*/ 0 w 58"/>
              <a:gd name="T13" fmla="*/ 3 h 47"/>
              <a:gd name="T14" fmla="*/ 0 w 58"/>
              <a:gd name="T15" fmla="*/ 45 h 47"/>
              <a:gd name="T16" fmla="*/ 2 w 58"/>
              <a:gd name="T17" fmla="*/ 47 h 47"/>
              <a:gd name="T18" fmla="*/ 56 w 58"/>
              <a:gd name="T19" fmla="*/ 47 h 47"/>
              <a:gd name="T20" fmla="*/ 58 w 58"/>
              <a:gd name="T21" fmla="*/ 45 h 47"/>
              <a:gd name="T22" fmla="*/ 58 w 58"/>
              <a:gd name="T23" fmla="*/ 3 h 47"/>
              <a:gd name="T24" fmla="*/ 56 w 58"/>
              <a:gd name="T25" fmla="*/ 0 h 47"/>
              <a:gd name="T26" fmla="*/ 16 w 58"/>
              <a:gd name="T27" fmla="*/ 44 h 47"/>
              <a:gd name="T28" fmla="*/ 15 w 58"/>
              <a:gd name="T29" fmla="*/ 42 h 47"/>
              <a:gd name="T30" fmla="*/ 16 w 58"/>
              <a:gd name="T31" fmla="*/ 40 h 47"/>
              <a:gd name="T32" fmla="*/ 18 w 58"/>
              <a:gd name="T33" fmla="*/ 42 h 47"/>
              <a:gd name="T34" fmla="*/ 16 w 58"/>
              <a:gd name="T35" fmla="*/ 44 h 47"/>
              <a:gd name="T36" fmla="*/ 23 w 58"/>
              <a:gd name="T37" fmla="*/ 44 h 47"/>
              <a:gd name="T38" fmla="*/ 21 w 58"/>
              <a:gd name="T39" fmla="*/ 42 h 47"/>
              <a:gd name="T40" fmla="*/ 23 w 58"/>
              <a:gd name="T41" fmla="*/ 40 h 47"/>
              <a:gd name="T42" fmla="*/ 24 w 58"/>
              <a:gd name="T43" fmla="*/ 42 h 47"/>
              <a:gd name="T44" fmla="*/ 23 w 58"/>
              <a:gd name="T45" fmla="*/ 44 h 47"/>
              <a:gd name="T46" fmla="*/ 29 w 58"/>
              <a:gd name="T47" fmla="*/ 45 h 47"/>
              <a:gd name="T48" fmla="*/ 26 w 58"/>
              <a:gd name="T49" fmla="*/ 42 h 47"/>
              <a:gd name="T50" fmla="*/ 29 w 58"/>
              <a:gd name="T51" fmla="*/ 39 h 47"/>
              <a:gd name="T52" fmla="*/ 32 w 58"/>
              <a:gd name="T53" fmla="*/ 42 h 47"/>
              <a:gd name="T54" fmla="*/ 29 w 58"/>
              <a:gd name="T55" fmla="*/ 45 h 47"/>
              <a:gd name="T56" fmla="*/ 35 w 58"/>
              <a:gd name="T57" fmla="*/ 44 h 47"/>
              <a:gd name="T58" fmla="*/ 33 w 58"/>
              <a:gd name="T59" fmla="*/ 42 h 47"/>
              <a:gd name="T60" fmla="*/ 35 w 58"/>
              <a:gd name="T61" fmla="*/ 40 h 47"/>
              <a:gd name="T62" fmla="*/ 37 w 58"/>
              <a:gd name="T63" fmla="*/ 42 h 47"/>
              <a:gd name="T64" fmla="*/ 35 w 58"/>
              <a:gd name="T65" fmla="*/ 44 h 47"/>
              <a:gd name="T66" fmla="*/ 41 w 58"/>
              <a:gd name="T67" fmla="*/ 44 h 47"/>
              <a:gd name="T68" fmla="*/ 40 w 58"/>
              <a:gd name="T69" fmla="*/ 42 h 47"/>
              <a:gd name="T70" fmla="*/ 41 w 58"/>
              <a:gd name="T71" fmla="*/ 40 h 47"/>
              <a:gd name="T72" fmla="*/ 43 w 58"/>
              <a:gd name="T73" fmla="*/ 42 h 47"/>
              <a:gd name="T74" fmla="*/ 41 w 58"/>
              <a:gd name="T75" fmla="*/ 44 h 47"/>
              <a:gd name="T76" fmla="*/ 55 w 58"/>
              <a:gd name="T77" fmla="*/ 35 h 47"/>
              <a:gd name="T78" fmla="*/ 53 w 58"/>
              <a:gd name="T79" fmla="*/ 37 h 47"/>
              <a:gd name="T80" fmla="*/ 5 w 58"/>
              <a:gd name="T81" fmla="*/ 37 h 47"/>
              <a:gd name="T82" fmla="*/ 3 w 58"/>
              <a:gd name="T83" fmla="*/ 35 h 47"/>
              <a:gd name="T84" fmla="*/ 3 w 58"/>
              <a:gd name="T85" fmla="*/ 6 h 47"/>
              <a:gd name="T86" fmla="*/ 5 w 58"/>
              <a:gd name="T87" fmla="*/ 4 h 47"/>
              <a:gd name="T88" fmla="*/ 16 w 58"/>
              <a:gd name="T89" fmla="*/ 4 h 47"/>
              <a:gd name="T90" fmla="*/ 42 w 58"/>
              <a:gd name="T91" fmla="*/ 4 h 47"/>
              <a:gd name="T92" fmla="*/ 53 w 58"/>
              <a:gd name="T93" fmla="*/ 4 h 47"/>
              <a:gd name="T94" fmla="*/ 55 w 58"/>
              <a:gd name="T95" fmla="*/ 6 h 47"/>
              <a:gd name="T96" fmla="*/ 55 w 58"/>
              <a:gd name="T9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 h="47">
                <a:moveTo>
                  <a:pt x="56" y="0"/>
                </a:moveTo>
                <a:cubicBezTo>
                  <a:pt x="40" y="0"/>
                  <a:pt x="40" y="0"/>
                  <a:pt x="40" y="0"/>
                </a:cubicBezTo>
                <a:cubicBezTo>
                  <a:pt x="40" y="0"/>
                  <a:pt x="40" y="0"/>
                  <a:pt x="40" y="0"/>
                </a:cubicBezTo>
                <a:cubicBezTo>
                  <a:pt x="19" y="0"/>
                  <a:pt x="19" y="0"/>
                  <a:pt x="19" y="0"/>
                </a:cubicBezTo>
                <a:cubicBezTo>
                  <a:pt x="17" y="0"/>
                  <a:pt x="17" y="0"/>
                  <a:pt x="17" y="0"/>
                </a:cubicBezTo>
                <a:cubicBezTo>
                  <a:pt x="2" y="0"/>
                  <a:pt x="2" y="0"/>
                  <a:pt x="2" y="0"/>
                </a:cubicBezTo>
                <a:cubicBezTo>
                  <a:pt x="1" y="0"/>
                  <a:pt x="0" y="1"/>
                  <a:pt x="0" y="3"/>
                </a:cubicBezTo>
                <a:cubicBezTo>
                  <a:pt x="0" y="45"/>
                  <a:pt x="0" y="45"/>
                  <a:pt x="0" y="45"/>
                </a:cubicBezTo>
                <a:cubicBezTo>
                  <a:pt x="0" y="46"/>
                  <a:pt x="1" y="47"/>
                  <a:pt x="2" y="47"/>
                </a:cubicBezTo>
                <a:cubicBezTo>
                  <a:pt x="56" y="47"/>
                  <a:pt x="56" y="47"/>
                  <a:pt x="56" y="47"/>
                </a:cubicBezTo>
                <a:cubicBezTo>
                  <a:pt x="57" y="47"/>
                  <a:pt x="58" y="46"/>
                  <a:pt x="58" y="45"/>
                </a:cubicBezTo>
                <a:cubicBezTo>
                  <a:pt x="58" y="3"/>
                  <a:pt x="58" y="3"/>
                  <a:pt x="58" y="3"/>
                </a:cubicBezTo>
                <a:cubicBezTo>
                  <a:pt x="58" y="1"/>
                  <a:pt x="57" y="0"/>
                  <a:pt x="56" y="0"/>
                </a:cubicBezTo>
                <a:close/>
                <a:moveTo>
                  <a:pt x="16" y="44"/>
                </a:moveTo>
                <a:cubicBezTo>
                  <a:pt x="15" y="44"/>
                  <a:pt x="15" y="43"/>
                  <a:pt x="15" y="42"/>
                </a:cubicBezTo>
                <a:cubicBezTo>
                  <a:pt x="15" y="41"/>
                  <a:pt x="15" y="40"/>
                  <a:pt x="16" y="40"/>
                </a:cubicBezTo>
                <a:cubicBezTo>
                  <a:pt x="17" y="40"/>
                  <a:pt x="18" y="41"/>
                  <a:pt x="18" y="42"/>
                </a:cubicBezTo>
                <a:cubicBezTo>
                  <a:pt x="18" y="43"/>
                  <a:pt x="17" y="44"/>
                  <a:pt x="16" y="44"/>
                </a:cubicBezTo>
                <a:close/>
                <a:moveTo>
                  <a:pt x="23" y="44"/>
                </a:moveTo>
                <a:cubicBezTo>
                  <a:pt x="22" y="44"/>
                  <a:pt x="21" y="43"/>
                  <a:pt x="21" y="42"/>
                </a:cubicBezTo>
                <a:cubicBezTo>
                  <a:pt x="21" y="41"/>
                  <a:pt x="22" y="40"/>
                  <a:pt x="23" y="40"/>
                </a:cubicBezTo>
                <a:cubicBezTo>
                  <a:pt x="24" y="40"/>
                  <a:pt x="24" y="41"/>
                  <a:pt x="24" y="42"/>
                </a:cubicBezTo>
                <a:cubicBezTo>
                  <a:pt x="24" y="43"/>
                  <a:pt x="24" y="44"/>
                  <a:pt x="23" y="44"/>
                </a:cubicBezTo>
                <a:close/>
                <a:moveTo>
                  <a:pt x="29" y="45"/>
                </a:moveTo>
                <a:cubicBezTo>
                  <a:pt x="27" y="45"/>
                  <a:pt x="26" y="44"/>
                  <a:pt x="26" y="42"/>
                </a:cubicBezTo>
                <a:cubicBezTo>
                  <a:pt x="26" y="40"/>
                  <a:pt x="27" y="39"/>
                  <a:pt x="29" y="39"/>
                </a:cubicBezTo>
                <a:cubicBezTo>
                  <a:pt x="31" y="39"/>
                  <a:pt x="32" y="40"/>
                  <a:pt x="32" y="42"/>
                </a:cubicBezTo>
                <a:cubicBezTo>
                  <a:pt x="32" y="44"/>
                  <a:pt x="31" y="45"/>
                  <a:pt x="29" y="45"/>
                </a:cubicBezTo>
                <a:close/>
                <a:moveTo>
                  <a:pt x="35" y="44"/>
                </a:moveTo>
                <a:cubicBezTo>
                  <a:pt x="34" y="44"/>
                  <a:pt x="33" y="43"/>
                  <a:pt x="33" y="42"/>
                </a:cubicBezTo>
                <a:cubicBezTo>
                  <a:pt x="33" y="41"/>
                  <a:pt x="34" y="40"/>
                  <a:pt x="35" y="40"/>
                </a:cubicBezTo>
                <a:cubicBezTo>
                  <a:pt x="36" y="40"/>
                  <a:pt x="37" y="41"/>
                  <a:pt x="37" y="42"/>
                </a:cubicBezTo>
                <a:cubicBezTo>
                  <a:pt x="37" y="43"/>
                  <a:pt x="36" y="44"/>
                  <a:pt x="35" y="44"/>
                </a:cubicBezTo>
                <a:close/>
                <a:moveTo>
                  <a:pt x="41" y="44"/>
                </a:moveTo>
                <a:cubicBezTo>
                  <a:pt x="41" y="44"/>
                  <a:pt x="40" y="43"/>
                  <a:pt x="40" y="42"/>
                </a:cubicBezTo>
                <a:cubicBezTo>
                  <a:pt x="40" y="41"/>
                  <a:pt x="41" y="40"/>
                  <a:pt x="41" y="40"/>
                </a:cubicBezTo>
                <a:cubicBezTo>
                  <a:pt x="42" y="40"/>
                  <a:pt x="43" y="41"/>
                  <a:pt x="43" y="42"/>
                </a:cubicBezTo>
                <a:cubicBezTo>
                  <a:pt x="43" y="43"/>
                  <a:pt x="42" y="44"/>
                  <a:pt x="41" y="44"/>
                </a:cubicBezTo>
                <a:close/>
                <a:moveTo>
                  <a:pt x="55" y="35"/>
                </a:moveTo>
                <a:cubicBezTo>
                  <a:pt x="55" y="36"/>
                  <a:pt x="54" y="37"/>
                  <a:pt x="53" y="37"/>
                </a:cubicBezTo>
                <a:cubicBezTo>
                  <a:pt x="5" y="37"/>
                  <a:pt x="5" y="37"/>
                  <a:pt x="5" y="37"/>
                </a:cubicBezTo>
                <a:cubicBezTo>
                  <a:pt x="4" y="37"/>
                  <a:pt x="3" y="36"/>
                  <a:pt x="3" y="35"/>
                </a:cubicBezTo>
                <a:cubicBezTo>
                  <a:pt x="3" y="6"/>
                  <a:pt x="3" y="6"/>
                  <a:pt x="3" y="6"/>
                </a:cubicBezTo>
                <a:cubicBezTo>
                  <a:pt x="3" y="5"/>
                  <a:pt x="4" y="4"/>
                  <a:pt x="5" y="4"/>
                </a:cubicBezTo>
                <a:cubicBezTo>
                  <a:pt x="16" y="4"/>
                  <a:pt x="16" y="4"/>
                  <a:pt x="16" y="4"/>
                </a:cubicBezTo>
                <a:cubicBezTo>
                  <a:pt x="42" y="4"/>
                  <a:pt x="42" y="4"/>
                  <a:pt x="42" y="4"/>
                </a:cubicBezTo>
                <a:cubicBezTo>
                  <a:pt x="53" y="4"/>
                  <a:pt x="53" y="4"/>
                  <a:pt x="53" y="4"/>
                </a:cubicBezTo>
                <a:cubicBezTo>
                  <a:pt x="54" y="4"/>
                  <a:pt x="55" y="5"/>
                  <a:pt x="55" y="6"/>
                </a:cubicBezTo>
                <a:lnTo>
                  <a:pt x="55" y="3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20" name="Freeform 633"/>
          <p:cNvSpPr>
            <a:spLocks/>
          </p:cNvSpPr>
          <p:nvPr/>
        </p:nvSpPr>
        <p:spPr bwMode="auto">
          <a:xfrm>
            <a:off x="7033817" y="2241967"/>
            <a:ext cx="241717" cy="228600"/>
          </a:xfrm>
          <a:custGeom>
            <a:avLst/>
            <a:gdLst>
              <a:gd name="T0" fmla="*/ 23 w 51"/>
              <a:gd name="T1" fmla="*/ 3 h 48"/>
              <a:gd name="T2" fmla="*/ 29 w 51"/>
              <a:gd name="T3" fmla="*/ 3 h 48"/>
              <a:gd name="T4" fmla="*/ 32 w 51"/>
              <a:gd name="T5" fmla="*/ 9 h 48"/>
              <a:gd name="T6" fmla="*/ 40 w 51"/>
              <a:gd name="T7" fmla="*/ 15 h 48"/>
              <a:gd name="T8" fmla="*/ 47 w 51"/>
              <a:gd name="T9" fmla="*/ 16 h 48"/>
              <a:gd name="T10" fmla="*/ 49 w 51"/>
              <a:gd name="T11" fmla="*/ 21 h 48"/>
              <a:gd name="T12" fmla="*/ 44 w 51"/>
              <a:gd name="T13" fmla="*/ 26 h 48"/>
              <a:gd name="T14" fmla="*/ 40 w 51"/>
              <a:gd name="T15" fmla="*/ 37 h 48"/>
              <a:gd name="T16" fmla="*/ 42 w 51"/>
              <a:gd name="T17" fmla="*/ 43 h 48"/>
              <a:gd name="T18" fmla="*/ 37 w 51"/>
              <a:gd name="T19" fmla="*/ 46 h 48"/>
              <a:gd name="T20" fmla="*/ 31 w 51"/>
              <a:gd name="T21" fmla="*/ 43 h 48"/>
              <a:gd name="T22" fmla="*/ 20 w 51"/>
              <a:gd name="T23" fmla="*/ 43 h 48"/>
              <a:gd name="T24" fmla="*/ 14 w 51"/>
              <a:gd name="T25" fmla="*/ 46 h 48"/>
              <a:gd name="T26" fmla="*/ 10 w 51"/>
              <a:gd name="T27" fmla="*/ 43 h 48"/>
              <a:gd name="T28" fmla="*/ 11 w 51"/>
              <a:gd name="T29" fmla="*/ 37 h 48"/>
              <a:gd name="T30" fmla="*/ 8 w 51"/>
              <a:gd name="T31" fmla="*/ 26 h 48"/>
              <a:gd name="T32" fmla="*/ 3 w 51"/>
              <a:gd name="T33" fmla="*/ 21 h 48"/>
              <a:gd name="T34" fmla="*/ 5 w 51"/>
              <a:gd name="T35" fmla="*/ 16 h 48"/>
              <a:gd name="T36" fmla="*/ 11 w 51"/>
              <a:gd name="T37" fmla="*/ 15 h 48"/>
              <a:gd name="T38" fmla="*/ 20 w 51"/>
              <a:gd name="T39" fmla="*/ 9 h 48"/>
              <a:gd name="T40" fmla="*/ 23 w 51"/>
              <a:gd name="T41"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48">
                <a:moveTo>
                  <a:pt x="23" y="3"/>
                </a:moveTo>
                <a:cubicBezTo>
                  <a:pt x="25" y="0"/>
                  <a:pt x="27" y="0"/>
                  <a:pt x="29" y="3"/>
                </a:cubicBezTo>
                <a:cubicBezTo>
                  <a:pt x="32" y="9"/>
                  <a:pt x="32" y="9"/>
                  <a:pt x="32" y="9"/>
                </a:cubicBezTo>
                <a:cubicBezTo>
                  <a:pt x="33" y="12"/>
                  <a:pt x="37" y="15"/>
                  <a:pt x="40" y="15"/>
                </a:cubicBezTo>
                <a:cubicBezTo>
                  <a:pt x="47" y="16"/>
                  <a:pt x="47" y="16"/>
                  <a:pt x="47" y="16"/>
                </a:cubicBezTo>
                <a:cubicBezTo>
                  <a:pt x="50" y="17"/>
                  <a:pt x="51" y="19"/>
                  <a:pt x="49" y="21"/>
                </a:cubicBezTo>
                <a:cubicBezTo>
                  <a:pt x="44" y="26"/>
                  <a:pt x="44" y="26"/>
                  <a:pt x="44" y="26"/>
                </a:cubicBezTo>
                <a:cubicBezTo>
                  <a:pt x="41" y="29"/>
                  <a:pt x="40" y="33"/>
                  <a:pt x="40" y="37"/>
                </a:cubicBezTo>
                <a:cubicBezTo>
                  <a:pt x="42" y="43"/>
                  <a:pt x="42" y="43"/>
                  <a:pt x="42" y="43"/>
                </a:cubicBezTo>
                <a:cubicBezTo>
                  <a:pt x="42" y="47"/>
                  <a:pt x="40" y="48"/>
                  <a:pt x="37" y="46"/>
                </a:cubicBezTo>
                <a:cubicBezTo>
                  <a:pt x="31" y="43"/>
                  <a:pt x="31" y="43"/>
                  <a:pt x="31" y="43"/>
                </a:cubicBezTo>
                <a:cubicBezTo>
                  <a:pt x="28" y="42"/>
                  <a:pt x="23" y="42"/>
                  <a:pt x="20" y="43"/>
                </a:cubicBezTo>
                <a:cubicBezTo>
                  <a:pt x="14" y="46"/>
                  <a:pt x="14" y="46"/>
                  <a:pt x="14" y="46"/>
                </a:cubicBezTo>
                <a:cubicBezTo>
                  <a:pt x="11" y="48"/>
                  <a:pt x="9" y="47"/>
                  <a:pt x="10" y="43"/>
                </a:cubicBezTo>
                <a:cubicBezTo>
                  <a:pt x="11" y="37"/>
                  <a:pt x="11" y="37"/>
                  <a:pt x="11" y="37"/>
                </a:cubicBezTo>
                <a:cubicBezTo>
                  <a:pt x="12" y="33"/>
                  <a:pt x="10" y="29"/>
                  <a:pt x="8" y="26"/>
                </a:cubicBezTo>
                <a:cubicBezTo>
                  <a:pt x="3" y="21"/>
                  <a:pt x="3" y="21"/>
                  <a:pt x="3" y="21"/>
                </a:cubicBezTo>
                <a:cubicBezTo>
                  <a:pt x="0" y="19"/>
                  <a:pt x="1" y="17"/>
                  <a:pt x="5" y="16"/>
                </a:cubicBezTo>
                <a:cubicBezTo>
                  <a:pt x="11" y="15"/>
                  <a:pt x="11" y="15"/>
                  <a:pt x="11" y="15"/>
                </a:cubicBezTo>
                <a:cubicBezTo>
                  <a:pt x="15" y="15"/>
                  <a:pt x="19" y="12"/>
                  <a:pt x="20" y="9"/>
                </a:cubicBezTo>
                <a:lnTo>
                  <a:pt x="23"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21" name="Freeform 634"/>
          <p:cNvSpPr>
            <a:spLocks/>
          </p:cNvSpPr>
          <p:nvPr/>
        </p:nvSpPr>
        <p:spPr bwMode="auto">
          <a:xfrm>
            <a:off x="6467938" y="2226976"/>
            <a:ext cx="266075" cy="252958"/>
          </a:xfrm>
          <a:custGeom>
            <a:avLst/>
            <a:gdLst>
              <a:gd name="T0" fmla="*/ 54 w 56"/>
              <a:gd name="T1" fmla="*/ 2 h 53"/>
              <a:gd name="T2" fmla="*/ 47 w 56"/>
              <a:gd name="T3" fmla="*/ 3 h 53"/>
              <a:gd name="T4" fmla="*/ 23 w 56"/>
              <a:gd name="T5" fmla="*/ 40 h 53"/>
              <a:gd name="T6" fmla="*/ 12 w 56"/>
              <a:gd name="T7" fmla="*/ 25 h 53"/>
              <a:gd name="T8" fmla="*/ 0 w 56"/>
              <a:gd name="T9" fmla="*/ 25 h 53"/>
              <a:gd name="T10" fmla="*/ 0 w 56"/>
              <a:gd name="T11" fmla="*/ 25 h 53"/>
              <a:gd name="T12" fmla="*/ 20 w 56"/>
              <a:gd name="T13" fmla="*/ 51 h 53"/>
              <a:gd name="T14" fmla="*/ 24 w 56"/>
              <a:gd name="T15" fmla="*/ 53 h 53"/>
              <a:gd name="T16" fmla="*/ 24 w 56"/>
              <a:gd name="T17" fmla="*/ 53 h 53"/>
              <a:gd name="T18" fmla="*/ 28 w 56"/>
              <a:gd name="T19" fmla="*/ 50 h 53"/>
              <a:gd name="T20" fmla="*/ 55 w 56"/>
              <a:gd name="T21" fmla="*/ 8 h 53"/>
              <a:gd name="T22" fmla="*/ 54 w 56"/>
              <a:gd name="T23"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53">
                <a:moveTo>
                  <a:pt x="54" y="2"/>
                </a:moveTo>
                <a:cubicBezTo>
                  <a:pt x="51" y="0"/>
                  <a:pt x="49" y="1"/>
                  <a:pt x="47" y="3"/>
                </a:cubicBezTo>
                <a:cubicBezTo>
                  <a:pt x="23" y="40"/>
                  <a:pt x="23" y="40"/>
                  <a:pt x="23" y="40"/>
                </a:cubicBezTo>
                <a:cubicBezTo>
                  <a:pt x="12" y="25"/>
                  <a:pt x="12" y="25"/>
                  <a:pt x="12" y="25"/>
                </a:cubicBezTo>
                <a:cubicBezTo>
                  <a:pt x="0" y="25"/>
                  <a:pt x="0" y="25"/>
                  <a:pt x="0" y="25"/>
                </a:cubicBezTo>
                <a:cubicBezTo>
                  <a:pt x="0" y="25"/>
                  <a:pt x="0" y="25"/>
                  <a:pt x="0" y="25"/>
                </a:cubicBezTo>
                <a:cubicBezTo>
                  <a:pt x="20" y="51"/>
                  <a:pt x="20" y="51"/>
                  <a:pt x="20" y="51"/>
                </a:cubicBezTo>
                <a:cubicBezTo>
                  <a:pt x="21" y="52"/>
                  <a:pt x="22" y="53"/>
                  <a:pt x="24" y="53"/>
                </a:cubicBezTo>
                <a:cubicBezTo>
                  <a:pt x="24" y="53"/>
                  <a:pt x="24" y="53"/>
                  <a:pt x="24" y="53"/>
                </a:cubicBezTo>
                <a:cubicBezTo>
                  <a:pt x="25" y="52"/>
                  <a:pt x="27" y="52"/>
                  <a:pt x="28" y="50"/>
                </a:cubicBezTo>
                <a:cubicBezTo>
                  <a:pt x="55" y="8"/>
                  <a:pt x="55" y="8"/>
                  <a:pt x="55" y="8"/>
                </a:cubicBezTo>
                <a:cubicBezTo>
                  <a:pt x="56" y="6"/>
                  <a:pt x="56" y="3"/>
                  <a:pt x="54" y="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22" name="Freeform 635"/>
          <p:cNvSpPr>
            <a:spLocks/>
          </p:cNvSpPr>
          <p:nvPr/>
        </p:nvSpPr>
        <p:spPr bwMode="auto">
          <a:xfrm>
            <a:off x="8206797" y="2369383"/>
            <a:ext cx="104931" cy="104931"/>
          </a:xfrm>
          <a:custGeom>
            <a:avLst/>
            <a:gdLst>
              <a:gd name="T0" fmla="*/ 22 w 22"/>
              <a:gd name="T1" fmla="*/ 2 h 22"/>
              <a:gd name="T2" fmla="*/ 17 w 22"/>
              <a:gd name="T3" fmla="*/ 5 h 22"/>
              <a:gd name="T4" fmla="*/ 5 w 22"/>
              <a:gd name="T5" fmla="*/ 5 h 22"/>
              <a:gd name="T6" fmla="*/ 5 w 22"/>
              <a:gd name="T7" fmla="*/ 0 h 22"/>
              <a:gd name="T8" fmla="*/ 0 w 22"/>
              <a:gd name="T9" fmla="*/ 11 h 22"/>
              <a:gd name="T10" fmla="*/ 5 w 22"/>
              <a:gd name="T11" fmla="*/ 22 h 22"/>
              <a:gd name="T12" fmla="*/ 5 w 22"/>
              <a:gd name="T13" fmla="*/ 16 h 22"/>
              <a:gd name="T14" fmla="*/ 11 w 22"/>
              <a:gd name="T15" fmla="*/ 16 h 22"/>
              <a:gd name="T16" fmla="*/ 22 w 2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2" y="2"/>
                </a:moveTo>
                <a:cubicBezTo>
                  <a:pt x="22" y="2"/>
                  <a:pt x="19" y="5"/>
                  <a:pt x="17" y="5"/>
                </a:cubicBezTo>
                <a:cubicBezTo>
                  <a:pt x="15" y="5"/>
                  <a:pt x="5" y="5"/>
                  <a:pt x="5" y="5"/>
                </a:cubicBezTo>
                <a:cubicBezTo>
                  <a:pt x="5" y="0"/>
                  <a:pt x="5" y="0"/>
                  <a:pt x="5" y="0"/>
                </a:cubicBezTo>
                <a:cubicBezTo>
                  <a:pt x="0" y="11"/>
                  <a:pt x="0" y="11"/>
                  <a:pt x="0" y="11"/>
                </a:cubicBezTo>
                <a:cubicBezTo>
                  <a:pt x="5" y="22"/>
                  <a:pt x="5" y="22"/>
                  <a:pt x="5" y="22"/>
                </a:cubicBezTo>
                <a:cubicBezTo>
                  <a:pt x="5" y="16"/>
                  <a:pt x="5" y="16"/>
                  <a:pt x="5" y="16"/>
                </a:cubicBezTo>
                <a:cubicBezTo>
                  <a:pt x="11" y="16"/>
                  <a:pt x="11" y="16"/>
                  <a:pt x="11" y="16"/>
                </a:cubicBezTo>
                <a:cubicBezTo>
                  <a:pt x="11" y="16"/>
                  <a:pt x="16" y="18"/>
                  <a:pt x="22" y="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23" name="Freeform 636"/>
          <p:cNvSpPr>
            <a:spLocks/>
          </p:cNvSpPr>
          <p:nvPr/>
        </p:nvSpPr>
        <p:spPr bwMode="auto">
          <a:xfrm>
            <a:off x="8234903" y="2298180"/>
            <a:ext cx="80573" cy="95562"/>
          </a:xfrm>
          <a:custGeom>
            <a:avLst/>
            <a:gdLst>
              <a:gd name="T0" fmla="*/ 0 w 17"/>
              <a:gd name="T1" fmla="*/ 5 h 20"/>
              <a:gd name="T2" fmla="*/ 9 w 17"/>
              <a:gd name="T3" fmla="*/ 0 h 20"/>
              <a:gd name="T4" fmla="*/ 15 w 17"/>
              <a:gd name="T5" fmla="*/ 10 h 20"/>
              <a:gd name="T6" fmla="*/ 13 w 17"/>
              <a:gd name="T7" fmla="*/ 17 h 20"/>
              <a:gd name="T8" fmla="*/ 6 w 17"/>
              <a:gd name="T9" fmla="*/ 16 h 20"/>
              <a:gd name="T10" fmla="*/ 0 w 17"/>
              <a:gd name="T11" fmla="*/ 5 h 20"/>
            </a:gdLst>
            <a:ahLst/>
            <a:cxnLst>
              <a:cxn ang="0">
                <a:pos x="T0" y="T1"/>
              </a:cxn>
              <a:cxn ang="0">
                <a:pos x="T2" y="T3"/>
              </a:cxn>
              <a:cxn ang="0">
                <a:pos x="T4" y="T5"/>
              </a:cxn>
              <a:cxn ang="0">
                <a:pos x="T6" y="T7"/>
              </a:cxn>
              <a:cxn ang="0">
                <a:pos x="T8" y="T9"/>
              </a:cxn>
              <a:cxn ang="0">
                <a:pos x="T10" y="T11"/>
              </a:cxn>
            </a:cxnLst>
            <a:rect l="0" t="0" r="r" b="b"/>
            <a:pathLst>
              <a:path w="17" h="20">
                <a:moveTo>
                  <a:pt x="0" y="5"/>
                </a:moveTo>
                <a:cubicBezTo>
                  <a:pt x="9" y="0"/>
                  <a:pt x="9" y="0"/>
                  <a:pt x="9" y="0"/>
                </a:cubicBezTo>
                <a:cubicBezTo>
                  <a:pt x="15" y="10"/>
                  <a:pt x="15" y="10"/>
                  <a:pt x="15" y="10"/>
                </a:cubicBezTo>
                <a:cubicBezTo>
                  <a:pt x="15" y="10"/>
                  <a:pt x="17" y="14"/>
                  <a:pt x="13" y="17"/>
                </a:cubicBezTo>
                <a:cubicBezTo>
                  <a:pt x="9" y="20"/>
                  <a:pt x="6" y="16"/>
                  <a:pt x="6" y="16"/>
                </a:cubicBezTo>
                <a:lnTo>
                  <a:pt x="0" y="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24" name="Freeform 637"/>
          <p:cNvSpPr>
            <a:spLocks/>
          </p:cNvSpPr>
          <p:nvPr/>
        </p:nvSpPr>
        <p:spPr bwMode="auto">
          <a:xfrm>
            <a:off x="8058769" y="2322538"/>
            <a:ext cx="101184" cy="114299"/>
          </a:xfrm>
          <a:custGeom>
            <a:avLst/>
            <a:gdLst>
              <a:gd name="T0" fmla="*/ 11 w 21"/>
              <a:gd name="T1" fmla="*/ 24 h 24"/>
              <a:gd name="T2" fmla="*/ 10 w 21"/>
              <a:gd name="T3" fmla="*/ 19 h 24"/>
              <a:gd name="T4" fmla="*/ 16 w 21"/>
              <a:gd name="T5" fmla="*/ 8 h 24"/>
              <a:gd name="T6" fmla="*/ 21 w 21"/>
              <a:gd name="T7" fmla="*/ 11 h 24"/>
              <a:gd name="T8" fmla="*/ 14 w 21"/>
              <a:gd name="T9" fmla="*/ 1 h 24"/>
              <a:gd name="T10" fmla="*/ 2 w 21"/>
              <a:gd name="T11" fmla="*/ 0 h 24"/>
              <a:gd name="T12" fmla="*/ 7 w 21"/>
              <a:gd name="T13" fmla="*/ 3 h 24"/>
              <a:gd name="T14" fmla="*/ 4 w 21"/>
              <a:gd name="T15" fmla="*/ 8 h 24"/>
              <a:gd name="T16" fmla="*/ 11 w 21"/>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4">
                <a:moveTo>
                  <a:pt x="11" y="24"/>
                </a:moveTo>
                <a:cubicBezTo>
                  <a:pt x="11" y="24"/>
                  <a:pt x="10" y="20"/>
                  <a:pt x="10" y="19"/>
                </a:cubicBezTo>
                <a:cubicBezTo>
                  <a:pt x="11" y="17"/>
                  <a:pt x="16" y="8"/>
                  <a:pt x="16" y="8"/>
                </a:cubicBezTo>
                <a:cubicBezTo>
                  <a:pt x="21" y="11"/>
                  <a:pt x="21" y="11"/>
                  <a:pt x="21" y="11"/>
                </a:cubicBezTo>
                <a:cubicBezTo>
                  <a:pt x="14" y="1"/>
                  <a:pt x="14" y="1"/>
                  <a:pt x="14" y="1"/>
                </a:cubicBezTo>
                <a:cubicBezTo>
                  <a:pt x="2" y="0"/>
                  <a:pt x="2" y="0"/>
                  <a:pt x="2" y="0"/>
                </a:cubicBezTo>
                <a:cubicBezTo>
                  <a:pt x="7" y="3"/>
                  <a:pt x="7" y="3"/>
                  <a:pt x="7" y="3"/>
                </a:cubicBezTo>
                <a:cubicBezTo>
                  <a:pt x="4" y="8"/>
                  <a:pt x="4" y="8"/>
                  <a:pt x="4" y="8"/>
                </a:cubicBezTo>
                <a:cubicBezTo>
                  <a:pt x="4" y="8"/>
                  <a:pt x="0" y="12"/>
                  <a:pt x="11" y="2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25" name="Freeform 638"/>
          <p:cNvSpPr>
            <a:spLocks/>
          </p:cNvSpPr>
          <p:nvPr/>
        </p:nvSpPr>
        <p:spPr bwMode="auto">
          <a:xfrm>
            <a:off x="8116856" y="2399363"/>
            <a:ext cx="84320" cy="52466"/>
          </a:xfrm>
          <a:custGeom>
            <a:avLst/>
            <a:gdLst>
              <a:gd name="T0" fmla="*/ 18 w 18"/>
              <a:gd name="T1" fmla="*/ 0 h 11"/>
              <a:gd name="T2" fmla="*/ 18 w 18"/>
              <a:gd name="T3" fmla="*/ 11 h 11"/>
              <a:gd name="T4" fmla="*/ 6 w 18"/>
              <a:gd name="T5" fmla="*/ 11 h 11"/>
              <a:gd name="T6" fmla="*/ 1 w 18"/>
              <a:gd name="T7" fmla="*/ 6 h 11"/>
              <a:gd name="T8" fmla="*/ 6 w 18"/>
              <a:gd name="T9" fmla="*/ 1 h 11"/>
              <a:gd name="T10" fmla="*/ 18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18" y="0"/>
                </a:moveTo>
                <a:cubicBezTo>
                  <a:pt x="18" y="11"/>
                  <a:pt x="18" y="11"/>
                  <a:pt x="18" y="11"/>
                </a:cubicBezTo>
                <a:cubicBezTo>
                  <a:pt x="6" y="11"/>
                  <a:pt x="6" y="11"/>
                  <a:pt x="6" y="11"/>
                </a:cubicBezTo>
                <a:cubicBezTo>
                  <a:pt x="6" y="11"/>
                  <a:pt x="1" y="11"/>
                  <a:pt x="1" y="6"/>
                </a:cubicBezTo>
                <a:cubicBezTo>
                  <a:pt x="0" y="1"/>
                  <a:pt x="6" y="1"/>
                  <a:pt x="6" y="1"/>
                </a:cubicBezTo>
                <a:lnTo>
                  <a:pt x="1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26" name="Freeform 639"/>
          <p:cNvSpPr>
            <a:spLocks/>
          </p:cNvSpPr>
          <p:nvPr/>
        </p:nvSpPr>
        <p:spPr bwMode="auto">
          <a:xfrm>
            <a:off x="8163700" y="2226976"/>
            <a:ext cx="118048" cy="82446"/>
          </a:xfrm>
          <a:custGeom>
            <a:avLst/>
            <a:gdLst>
              <a:gd name="T0" fmla="*/ 0 w 25"/>
              <a:gd name="T1" fmla="*/ 2 h 17"/>
              <a:gd name="T2" fmla="*/ 4 w 25"/>
              <a:gd name="T3" fmla="*/ 4 h 17"/>
              <a:gd name="T4" fmla="*/ 10 w 25"/>
              <a:gd name="T5" fmla="*/ 15 h 17"/>
              <a:gd name="T6" fmla="*/ 5 w 25"/>
              <a:gd name="T7" fmla="*/ 17 h 17"/>
              <a:gd name="T8" fmla="*/ 18 w 25"/>
              <a:gd name="T9" fmla="*/ 17 h 17"/>
              <a:gd name="T10" fmla="*/ 25 w 25"/>
              <a:gd name="T11" fmla="*/ 6 h 17"/>
              <a:gd name="T12" fmla="*/ 20 w 25"/>
              <a:gd name="T13" fmla="*/ 9 h 17"/>
              <a:gd name="T14" fmla="*/ 17 w 25"/>
              <a:gd name="T15" fmla="*/ 4 h 17"/>
              <a:gd name="T16" fmla="*/ 0 w 2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7">
                <a:moveTo>
                  <a:pt x="0" y="2"/>
                </a:moveTo>
                <a:cubicBezTo>
                  <a:pt x="0" y="2"/>
                  <a:pt x="4" y="3"/>
                  <a:pt x="4" y="4"/>
                </a:cubicBezTo>
                <a:cubicBezTo>
                  <a:pt x="5" y="6"/>
                  <a:pt x="10" y="15"/>
                  <a:pt x="10" y="15"/>
                </a:cubicBezTo>
                <a:cubicBezTo>
                  <a:pt x="5" y="17"/>
                  <a:pt x="5" y="17"/>
                  <a:pt x="5" y="17"/>
                </a:cubicBezTo>
                <a:cubicBezTo>
                  <a:pt x="18" y="17"/>
                  <a:pt x="18" y="17"/>
                  <a:pt x="18" y="17"/>
                </a:cubicBezTo>
                <a:cubicBezTo>
                  <a:pt x="25" y="6"/>
                  <a:pt x="25" y="6"/>
                  <a:pt x="25" y="6"/>
                </a:cubicBezTo>
                <a:cubicBezTo>
                  <a:pt x="20" y="9"/>
                  <a:pt x="20" y="9"/>
                  <a:pt x="20" y="9"/>
                </a:cubicBezTo>
                <a:cubicBezTo>
                  <a:pt x="17" y="4"/>
                  <a:pt x="17" y="4"/>
                  <a:pt x="17" y="4"/>
                </a:cubicBezTo>
                <a:cubicBezTo>
                  <a:pt x="17" y="4"/>
                  <a:pt x="16" y="0"/>
                  <a:pt x="0" y="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27" name="Freeform 640"/>
          <p:cNvSpPr>
            <a:spLocks/>
          </p:cNvSpPr>
          <p:nvPr/>
        </p:nvSpPr>
        <p:spPr bwMode="auto">
          <a:xfrm>
            <a:off x="8101866" y="2238219"/>
            <a:ext cx="86193" cy="89941"/>
          </a:xfrm>
          <a:custGeom>
            <a:avLst/>
            <a:gdLst>
              <a:gd name="T0" fmla="*/ 10 w 18"/>
              <a:gd name="T1" fmla="*/ 19 h 19"/>
              <a:gd name="T2" fmla="*/ 0 w 18"/>
              <a:gd name="T3" fmla="*/ 14 h 19"/>
              <a:gd name="T4" fmla="*/ 6 w 18"/>
              <a:gd name="T5" fmla="*/ 4 h 19"/>
              <a:gd name="T6" fmla="*/ 14 w 18"/>
              <a:gd name="T7" fmla="*/ 2 h 19"/>
              <a:gd name="T8" fmla="*/ 16 w 18"/>
              <a:gd name="T9" fmla="*/ 9 h 19"/>
              <a:gd name="T10" fmla="*/ 10 w 18"/>
              <a:gd name="T11" fmla="*/ 19 h 19"/>
            </a:gdLst>
            <a:ahLst/>
            <a:cxnLst>
              <a:cxn ang="0">
                <a:pos x="T0" y="T1"/>
              </a:cxn>
              <a:cxn ang="0">
                <a:pos x="T2" y="T3"/>
              </a:cxn>
              <a:cxn ang="0">
                <a:pos x="T4" y="T5"/>
              </a:cxn>
              <a:cxn ang="0">
                <a:pos x="T6" y="T7"/>
              </a:cxn>
              <a:cxn ang="0">
                <a:pos x="T8" y="T9"/>
              </a:cxn>
              <a:cxn ang="0">
                <a:pos x="T10" y="T11"/>
              </a:cxn>
            </a:cxnLst>
            <a:rect l="0" t="0" r="r" b="b"/>
            <a:pathLst>
              <a:path w="18" h="19">
                <a:moveTo>
                  <a:pt x="10" y="19"/>
                </a:moveTo>
                <a:cubicBezTo>
                  <a:pt x="0" y="14"/>
                  <a:pt x="0" y="14"/>
                  <a:pt x="0" y="14"/>
                </a:cubicBezTo>
                <a:cubicBezTo>
                  <a:pt x="6" y="4"/>
                  <a:pt x="6" y="4"/>
                  <a:pt x="6" y="4"/>
                </a:cubicBezTo>
                <a:cubicBezTo>
                  <a:pt x="6" y="4"/>
                  <a:pt x="9" y="0"/>
                  <a:pt x="14" y="2"/>
                </a:cubicBezTo>
                <a:cubicBezTo>
                  <a:pt x="18" y="4"/>
                  <a:pt x="16" y="9"/>
                  <a:pt x="16" y="9"/>
                </a:cubicBezTo>
                <a:lnTo>
                  <a:pt x="10" y="1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28" name="Freeform 641"/>
          <p:cNvSpPr>
            <a:spLocks noEditPoints="1"/>
          </p:cNvSpPr>
          <p:nvPr/>
        </p:nvSpPr>
        <p:spPr bwMode="auto">
          <a:xfrm>
            <a:off x="7537860" y="2247587"/>
            <a:ext cx="222979" cy="217357"/>
          </a:xfrm>
          <a:custGeom>
            <a:avLst/>
            <a:gdLst>
              <a:gd name="T0" fmla="*/ 24 w 47"/>
              <a:gd name="T1" fmla="*/ 0 h 46"/>
              <a:gd name="T2" fmla="*/ 0 w 47"/>
              <a:gd name="T3" fmla="*/ 23 h 46"/>
              <a:gd name="T4" fmla="*/ 24 w 47"/>
              <a:gd name="T5" fmla="*/ 46 h 46"/>
              <a:gd name="T6" fmla="*/ 47 w 47"/>
              <a:gd name="T7" fmla="*/ 23 h 46"/>
              <a:gd name="T8" fmla="*/ 24 w 47"/>
              <a:gd name="T9" fmla="*/ 0 h 46"/>
              <a:gd name="T10" fmla="*/ 6 w 47"/>
              <a:gd name="T11" fmla="*/ 23 h 46"/>
              <a:gd name="T12" fmla="*/ 24 w 47"/>
              <a:gd name="T13" fmla="*/ 5 h 46"/>
              <a:gd name="T14" fmla="*/ 34 w 47"/>
              <a:gd name="T15" fmla="*/ 8 h 46"/>
              <a:gd name="T16" fmla="*/ 9 w 47"/>
              <a:gd name="T17" fmla="*/ 34 h 46"/>
              <a:gd name="T18" fmla="*/ 6 w 47"/>
              <a:gd name="T19" fmla="*/ 23 h 46"/>
              <a:gd name="T20" fmla="*/ 24 w 47"/>
              <a:gd name="T21" fmla="*/ 41 h 46"/>
              <a:gd name="T22" fmla="*/ 13 w 47"/>
              <a:gd name="T23" fmla="*/ 37 h 46"/>
              <a:gd name="T24" fmla="*/ 38 w 47"/>
              <a:gd name="T25" fmla="*/ 12 h 46"/>
              <a:gd name="T26" fmla="*/ 41 w 47"/>
              <a:gd name="T27" fmla="*/ 23 h 46"/>
              <a:gd name="T28" fmla="*/ 24 w 47"/>
              <a:gd name="T29"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6">
                <a:moveTo>
                  <a:pt x="24" y="0"/>
                </a:moveTo>
                <a:cubicBezTo>
                  <a:pt x="11" y="0"/>
                  <a:pt x="0" y="10"/>
                  <a:pt x="0" y="23"/>
                </a:cubicBezTo>
                <a:cubicBezTo>
                  <a:pt x="0" y="36"/>
                  <a:pt x="11" y="46"/>
                  <a:pt x="24" y="46"/>
                </a:cubicBezTo>
                <a:cubicBezTo>
                  <a:pt x="36" y="46"/>
                  <a:pt x="47" y="36"/>
                  <a:pt x="47" y="23"/>
                </a:cubicBezTo>
                <a:cubicBezTo>
                  <a:pt x="47" y="10"/>
                  <a:pt x="36" y="0"/>
                  <a:pt x="24" y="0"/>
                </a:cubicBezTo>
                <a:close/>
                <a:moveTo>
                  <a:pt x="6" y="23"/>
                </a:moveTo>
                <a:cubicBezTo>
                  <a:pt x="6" y="13"/>
                  <a:pt x="14" y="5"/>
                  <a:pt x="24" y="5"/>
                </a:cubicBezTo>
                <a:cubicBezTo>
                  <a:pt x="27" y="5"/>
                  <a:pt x="31" y="6"/>
                  <a:pt x="34" y="8"/>
                </a:cubicBezTo>
                <a:cubicBezTo>
                  <a:pt x="9" y="34"/>
                  <a:pt x="9" y="34"/>
                  <a:pt x="9" y="34"/>
                </a:cubicBezTo>
                <a:cubicBezTo>
                  <a:pt x="7" y="31"/>
                  <a:pt x="6" y="27"/>
                  <a:pt x="6" y="23"/>
                </a:cubicBezTo>
                <a:close/>
                <a:moveTo>
                  <a:pt x="24" y="41"/>
                </a:moveTo>
                <a:cubicBezTo>
                  <a:pt x="20" y="41"/>
                  <a:pt x="16" y="39"/>
                  <a:pt x="13" y="37"/>
                </a:cubicBezTo>
                <a:cubicBezTo>
                  <a:pt x="38" y="12"/>
                  <a:pt x="38" y="12"/>
                  <a:pt x="38" y="12"/>
                </a:cubicBezTo>
                <a:cubicBezTo>
                  <a:pt x="40" y="15"/>
                  <a:pt x="41" y="19"/>
                  <a:pt x="41" y="23"/>
                </a:cubicBezTo>
                <a:cubicBezTo>
                  <a:pt x="41" y="33"/>
                  <a:pt x="33" y="41"/>
                  <a:pt x="24" y="4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29" name="Freeform 642"/>
          <p:cNvSpPr>
            <a:spLocks/>
          </p:cNvSpPr>
          <p:nvPr/>
        </p:nvSpPr>
        <p:spPr bwMode="auto">
          <a:xfrm>
            <a:off x="9089342" y="2285063"/>
            <a:ext cx="271697" cy="204240"/>
          </a:xfrm>
          <a:custGeom>
            <a:avLst/>
            <a:gdLst>
              <a:gd name="T0" fmla="*/ 57 w 57"/>
              <a:gd name="T1" fmla="*/ 11 h 43"/>
              <a:gd name="T2" fmla="*/ 47 w 57"/>
              <a:gd name="T3" fmla="*/ 0 h 43"/>
              <a:gd name="T4" fmla="*/ 35 w 57"/>
              <a:gd name="T5" fmla="*/ 0 h 43"/>
              <a:gd name="T6" fmla="*/ 35 w 57"/>
              <a:gd name="T7" fmla="*/ 8 h 43"/>
              <a:gd name="T8" fmla="*/ 47 w 57"/>
              <a:gd name="T9" fmla="*/ 8 h 43"/>
              <a:gd name="T10" fmla="*/ 50 w 57"/>
              <a:gd name="T11" fmla="*/ 11 h 43"/>
              <a:gd name="T12" fmla="*/ 50 w 57"/>
              <a:gd name="T13" fmla="*/ 33 h 43"/>
              <a:gd name="T14" fmla="*/ 47 w 57"/>
              <a:gd name="T15" fmla="*/ 36 h 43"/>
              <a:gd name="T16" fmla="*/ 10 w 57"/>
              <a:gd name="T17" fmla="*/ 36 h 43"/>
              <a:gd name="T18" fmla="*/ 7 w 57"/>
              <a:gd name="T19" fmla="*/ 33 h 43"/>
              <a:gd name="T20" fmla="*/ 7 w 57"/>
              <a:gd name="T21" fmla="*/ 11 h 43"/>
              <a:gd name="T22" fmla="*/ 10 w 57"/>
              <a:gd name="T23" fmla="*/ 8 h 43"/>
              <a:gd name="T24" fmla="*/ 22 w 57"/>
              <a:gd name="T25" fmla="*/ 8 h 43"/>
              <a:gd name="T26" fmla="*/ 22 w 57"/>
              <a:gd name="T27" fmla="*/ 0 h 43"/>
              <a:gd name="T28" fmla="*/ 10 w 57"/>
              <a:gd name="T29" fmla="*/ 0 h 43"/>
              <a:gd name="T30" fmla="*/ 0 w 57"/>
              <a:gd name="T31" fmla="*/ 11 h 43"/>
              <a:gd name="T32" fmla="*/ 0 w 57"/>
              <a:gd name="T33" fmla="*/ 33 h 43"/>
              <a:gd name="T34" fmla="*/ 10 w 57"/>
              <a:gd name="T35" fmla="*/ 43 h 43"/>
              <a:gd name="T36" fmla="*/ 47 w 57"/>
              <a:gd name="T37" fmla="*/ 43 h 43"/>
              <a:gd name="T38" fmla="*/ 57 w 57"/>
              <a:gd name="T39" fmla="*/ 33 h 43"/>
              <a:gd name="T40" fmla="*/ 57 w 57"/>
              <a:gd name="T41" fmla="*/ 1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43">
                <a:moveTo>
                  <a:pt x="57" y="11"/>
                </a:moveTo>
                <a:cubicBezTo>
                  <a:pt x="57" y="5"/>
                  <a:pt x="52" y="0"/>
                  <a:pt x="47" y="0"/>
                </a:cubicBezTo>
                <a:cubicBezTo>
                  <a:pt x="35" y="0"/>
                  <a:pt x="35" y="0"/>
                  <a:pt x="35" y="0"/>
                </a:cubicBezTo>
                <a:cubicBezTo>
                  <a:pt x="35" y="8"/>
                  <a:pt x="35" y="8"/>
                  <a:pt x="35" y="8"/>
                </a:cubicBezTo>
                <a:cubicBezTo>
                  <a:pt x="47" y="8"/>
                  <a:pt x="47" y="8"/>
                  <a:pt x="47" y="8"/>
                </a:cubicBezTo>
                <a:cubicBezTo>
                  <a:pt x="48" y="8"/>
                  <a:pt x="50" y="9"/>
                  <a:pt x="50" y="11"/>
                </a:cubicBezTo>
                <a:cubicBezTo>
                  <a:pt x="50" y="33"/>
                  <a:pt x="50" y="33"/>
                  <a:pt x="50" y="33"/>
                </a:cubicBezTo>
                <a:cubicBezTo>
                  <a:pt x="50" y="35"/>
                  <a:pt x="48" y="36"/>
                  <a:pt x="47" y="36"/>
                </a:cubicBezTo>
                <a:cubicBezTo>
                  <a:pt x="10" y="36"/>
                  <a:pt x="10" y="36"/>
                  <a:pt x="10" y="36"/>
                </a:cubicBezTo>
                <a:cubicBezTo>
                  <a:pt x="8" y="36"/>
                  <a:pt x="7" y="35"/>
                  <a:pt x="7" y="33"/>
                </a:cubicBezTo>
                <a:cubicBezTo>
                  <a:pt x="7" y="11"/>
                  <a:pt x="7" y="11"/>
                  <a:pt x="7" y="11"/>
                </a:cubicBezTo>
                <a:cubicBezTo>
                  <a:pt x="7" y="9"/>
                  <a:pt x="8" y="8"/>
                  <a:pt x="10" y="8"/>
                </a:cubicBezTo>
                <a:cubicBezTo>
                  <a:pt x="22" y="8"/>
                  <a:pt x="22" y="8"/>
                  <a:pt x="22" y="8"/>
                </a:cubicBezTo>
                <a:cubicBezTo>
                  <a:pt x="22" y="0"/>
                  <a:pt x="22" y="0"/>
                  <a:pt x="22" y="0"/>
                </a:cubicBezTo>
                <a:cubicBezTo>
                  <a:pt x="10" y="0"/>
                  <a:pt x="10" y="0"/>
                  <a:pt x="10" y="0"/>
                </a:cubicBezTo>
                <a:cubicBezTo>
                  <a:pt x="4" y="0"/>
                  <a:pt x="0" y="5"/>
                  <a:pt x="0" y="11"/>
                </a:cubicBezTo>
                <a:cubicBezTo>
                  <a:pt x="0" y="33"/>
                  <a:pt x="0" y="33"/>
                  <a:pt x="0" y="33"/>
                </a:cubicBezTo>
                <a:cubicBezTo>
                  <a:pt x="0" y="39"/>
                  <a:pt x="4" y="43"/>
                  <a:pt x="10" y="43"/>
                </a:cubicBezTo>
                <a:cubicBezTo>
                  <a:pt x="47" y="43"/>
                  <a:pt x="47" y="43"/>
                  <a:pt x="47" y="43"/>
                </a:cubicBezTo>
                <a:cubicBezTo>
                  <a:pt x="52" y="43"/>
                  <a:pt x="57" y="39"/>
                  <a:pt x="57" y="33"/>
                </a:cubicBezTo>
                <a:lnTo>
                  <a:pt x="57" y="1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30" name="Freeform 643"/>
          <p:cNvSpPr>
            <a:spLocks/>
          </p:cNvSpPr>
          <p:nvPr/>
        </p:nvSpPr>
        <p:spPr bwMode="auto">
          <a:xfrm>
            <a:off x="9160546" y="2217607"/>
            <a:ext cx="129291" cy="222978"/>
          </a:xfrm>
          <a:custGeom>
            <a:avLst/>
            <a:gdLst>
              <a:gd name="T0" fmla="*/ 24 w 27"/>
              <a:gd name="T1" fmla="*/ 26 h 47"/>
              <a:gd name="T2" fmla="*/ 19 w 27"/>
              <a:gd name="T3" fmla="*/ 26 h 47"/>
              <a:gd name="T4" fmla="*/ 19 w 27"/>
              <a:gd name="T5" fmla="*/ 23 h 47"/>
              <a:gd name="T6" fmla="*/ 19 w 27"/>
              <a:gd name="T7" fmla="*/ 16 h 47"/>
              <a:gd name="T8" fmla="*/ 19 w 27"/>
              <a:gd name="T9" fmla="*/ 2 h 47"/>
              <a:gd name="T10" fmla="*/ 17 w 27"/>
              <a:gd name="T11" fmla="*/ 0 h 47"/>
              <a:gd name="T12" fmla="*/ 10 w 27"/>
              <a:gd name="T13" fmla="*/ 0 h 47"/>
              <a:gd name="T14" fmla="*/ 8 w 27"/>
              <a:gd name="T15" fmla="*/ 2 h 47"/>
              <a:gd name="T16" fmla="*/ 8 w 27"/>
              <a:gd name="T17" fmla="*/ 16 h 47"/>
              <a:gd name="T18" fmla="*/ 8 w 27"/>
              <a:gd name="T19" fmla="*/ 23 h 47"/>
              <a:gd name="T20" fmla="*/ 8 w 27"/>
              <a:gd name="T21" fmla="*/ 26 h 47"/>
              <a:gd name="T22" fmla="*/ 2 w 27"/>
              <a:gd name="T23" fmla="*/ 26 h 47"/>
              <a:gd name="T24" fmla="*/ 0 w 27"/>
              <a:gd name="T25" fmla="*/ 28 h 47"/>
              <a:gd name="T26" fmla="*/ 5 w 27"/>
              <a:gd name="T27" fmla="*/ 35 h 47"/>
              <a:gd name="T28" fmla="*/ 8 w 27"/>
              <a:gd name="T29" fmla="*/ 39 h 47"/>
              <a:gd name="T30" fmla="*/ 12 w 27"/>
              <a:gd name="T31" fmla="*/ 46 h 47"/>
              <a:gd name="T32" fmla="*/ 15 w 27"/>
              <a:gd name="T33" fmla="*/ 46 h 47"/>
              <a:gd name="T34" fmla="*/ 19 w 27"/>
              <a:gd name="T35" fmla="*/ 39 h 47"/>
              <a:gd name="T36" fmla="*/ 22 w 27"/>
              <a:gd name="T37" fmla="*/ 35 h 47"/>
              <a:gd name="T38" fmla="*/ 26 w 27"/>
              <a:gd name="T39" fmla="*/ 28 h 47"/>
              <a:gd name="T40" fmla="*/ 24 w 27"/>
              <a:gd name="T41"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47">
                <a:moveTo>
                  <a:pt x="24" y="26"/>
                </a:moveTo>
                <a:cubicBezTo>
                  <a:pt x="19" y="26"/>
                  <a:pt x="19" y="26"/>
                  <a:pt x="19" y="26"/>
                </a:cubicBezTo>
                <a:cubicBezTo>
                  <a:pt x="19" y="23"/>
                  <a:pt x="19" y="23"/>
                  <a:pt x="19" y="23"/>
                </a:cubicBezTo>
                <a:cubicBezTo>
                  <a:pt x="19" y="16"/>
                  <a:pt x="19" y="16"/>
                  <a:pt x="19" y="16"/>
                </a:cubicBezTo>
                <a:cubicBezTo>
                  <a:pt x="19" y="2"/>
                  <a:pt x="19" y="2"/>
                  <a:pt x="19" y="2"/>
                </a:cubicBezTo>
                <a:cubicBezTo>
                  <a:pt x="19" y="1"/>
                  <a:pt x="18" y="0"/>
                  <a:pt x="17" y="0"/>
                </a:cubicBezTo>
                <a:cubicBezTo>
                  <a:pt x="10" y="0"/>
                  <a:pt x="10" y="0"/>
                  <a:pt x="10" y="0"/>
                </a:cubicBezTo>
                <a:cubicBezTo>
                  <a:pt x="9" y="0"/>
                  <a:pt x="8" y="1"/>
                  <a:pt x="8" y="2"/>
                </a:cubicBezTo>
                <a:cubicBezTo>
                  <a:pt x="8" y="16"/>
                  <a:pt x="8" y="16"/>
                  <a:pt x="8" y="16"/>
                </a:cubicBezTo>
                <a:cubicBezTo>
                  <a:pt x="8" y="23"/>
                  <a:pt x="8" y="23"/>
                  <a:pt x="8" y="23"/>
                </a:cubicBezTo>
                <a:cubicBezTo>
                  <a:pt x="8" y="26"/>
                  <a:pt x="8" y="26"/>
                  <a:pt x="8" y="26"/>
                </a:cubicBezTo>
                <a:cubicBezTo>
                  <a:pt x="2" y="26"/>
                  <a:pt x="2" y="26"/>
                  <a:pt x="2" y="26"/>
                </a:cubicBezTo>
                <a:cubicBezTo>
                  <a:pt x="1" y="26"/>
                  <a:pt x="0" y="27"/>
                  <a:pt x="0" y="28"/>
                </a:cubicBezTo>
                <a:cubicBezTo>
                  <a:pt x="5" y="35"/>
                  <a:pt x="5" y="35"/>
                  <a:pt x="5" y="35"/>
                </a:cubicBezTo>
                <a:cubicBezTo>
                  <a:pt x="6" y="36"/>
                  <a:pt x="7" y="38"/>
                  <a:pt x="8" y="39"/>
                </a:cubicBezTo>
                <a:cubicBezTo>
                  <a:pt x="12" y="46"/>
                  <a:pt x="12" y="46"/>
                  <a:pt x="12" y="46"/>
                </a:cubicBezTo>
                <a:cubicBezTo>
                  <a:pt x="13" y="47"/>
                  <a:pt x="14" y="47"/>
                  <a:pt x="15" y="46"/>
                </a:cubicBezTo>
                <a:cubicBezTo>
                  <a:pt x="19" y="39"/>
                  <a:pt x="19" y="39"/>
                  <a:pt x="19" y="39"/>
                </a:cubicBezTo>
                <a:cubicBezTo>
                  <a:pt x="20" y="38"/>
                  <a:pt x="21" y="36"/>
                  <a:pt x="22" y="35"/>
                </a:cubicBezTo>
                <a:cubicBezTo>
                  <a:pt x="26" y="28"/>
                  <a:pt x="26" y="28"/>
                  <a:pt x="26" y="28"/>
                </a:cubicBezTo>
                <a:cubicBezTo>
                  <a:pt x="27" y="27"/>
                  <a:pt x="26" y="26"/>
                  <a:pt x="24" y="2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31" name="Freeform 644"/>
          <p:cNvSpPr>
            <a:spLocks/>
          </p:cNvSpPr>
          <p:nvPr/>
        </p:nvSpPr>
        <p:spPr bwMode="auto">
          <a:xfrm>
            <a:off x="8605910" y="2213859"/>
            <a:ext cx="241717" cy="179882"/>
          </a:xfrm>
          <a:custGeom>
            <a:avLst/>
            <a:gdLst>
              <a:gd name="T0" fmla="*/ 0 w 51"/>
              <a:gd name="T1" fmla="*/ 29 h 38"/>
              <a:gd name="T2" fmla="*/ 9 w 51"/>
              <a:gd name="T3" fmla="*/ 38 h 38"/>
              <a:gd name="T4" fmla="*/ 19 w 51"/>
              <a:gd name="T5" fmla="*/ 38 h 38"/>
              <a:gd name="T6" fmla="*/ 19 w 51"/>
              <a:gd name="T7" fmla="*/ 31 h 38"/>
              <a:gd name="T8" fmla="*/ 9 w 51"/>
              <a:gd name="T9" fmla="*/ 31 h 38"/>
              <a:gd name="T10" fmla="*/ 6 w 51"/>
              <a:gd name="T11" fmla="*/ 29 h 38"/>
              <a:gd name="T12" fmla="*/ 6 w 51"/>
              <a:gd name="T13" fmla="*/ 9 h 38"/>
              <a:gd name="T14" fmla="*/ 9 w 51"/>
              <a:gd name="T15" fmla="*/ 6 h 38"/>
              <a:gd name="T16" fmla="*/ 42 w 51"/>
              <a:gd name="T17" fmla="*/ 6 h 38"/>
              <a:gd name="T18" fmla="*/ 44 w 51"/>
              <a:gd name="T19" fmla="*/ 9 h 38"/>
              <a:gd name="T20" fmla="*/ 44 w 51"/>
              <a:gd name="T21" fmla="*/ 29 h 38"/>
              <a:gd name="T22" fmla="*/ 42 w 51"/>
              <a:gd name="T23" fmla="*/ 31 h 38"/>
              <a:gd name="T24" fmla="*/ 31 w 51"/>
              <a:gd name="T25" fmla="*/ 31 h 38"/>
              <a:gd name="T26" fmla="*/ 31 w 51"/>
              <a:gd name="T27" fmla="*/ 38 h 38"/>
              <a:gd name="T28" fmla="*/ 42 w 51"/>
              <a:gd name="T29" fmla="*/ 38 h 38"/>
              <a:gd name="T30" fmla="*/ 51 w 51"/>
              <a:gd name="T31" fmla="*/ 29 h 38"/>
              <a:gd name="T32" fmla="*/ 51 w 51"/>
              <a:gd name="T33" fmla="*/ 9 h 38"/>
              <a:gd name="T34" fmla="*/ 42 w 51"/>
              <a:gd name="T35" fmla="*/ 0 h 38"/>
              <a:gd name="T36" fmla="*/ 9 w 51"/>
              <a:gd name="T37" fmla="*/ 0 h 38"/>
              <a:gd name="T38" fmla="*/ 0 w 51"/>
              <a:gd name="T39" fmla="*/ 9 h 38"/>
              <a:gd name="T40" fmla="*/ 0 w 51"/>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38">
                <a:moveTo>
                  <a:pt x="0" y="29"/>
                </a:moveTo>
                <a:cubicBezTo>
                  <a:pt x="0" y="34"/>
                  <a:pt x="4" y="38"/>
                  <a:pt x="9" y="38"/>
                </a:cubicBezTo>
                <a:cubicBezTo>
                  <a:pt x="19" y="38"/>
                  <a:pt x="19" y="38"/>
                  <a:pt x="19" y="38"/>
                </a:cubicBezTo>
                <a:cubicBezTo>
                  <a:pt x="19" y="31"/>
                  <a:pt x="19" y="31"/>
                  <a:pt x="19" y="31"/>
                </a:cubicBezTo>
                <a:cubicBezTo>
                  <a:pt x="9" y="31"/>
                  <a:pt x="9" y="31"/>
                  <a:pt x="9" y="31"/>
                </a:cubicBezTo>
                <a:cubicBezTo>
                  <a:pt x="8" y="31"/>
                  <a:pt x="6" y="30"/>
                  <a:pt x="6" y="29"/>
                </a:cubicBezTo>
                <a:cubicBezTo>
                  <a:pt x="6" y="9"/>
                  <a:pt x="6" y="9"/>
                  <a:pt x="6" y="9"/>
                </a:cubicBezTo>
                <a:cubicBezTo>
                  <a:pt x="6" y="7"/>
                  <a:pt x="8" y="6"/>
                  <a:pt x="9" y="6"/>
                </a:cubicBezTo>
                <a:cubicBezTo>
                  <a:pt x="42" y="6"/>
                  <a:pt x="42" y="6"/>
                  <a:pt x="42" y="6"/>
                </a:cubicBezTo>
                <a:cubicBezTo>
                  <a:pt x="43" y="6"/>
                  <a:pt x="44" y="7"/>
                  <a:pt x="44" y="9"/>
                </a:cubicBezTo>
                <a:cubicBezTo>
                  <a:pt x="44" y="29"/>
                  <a:pt x="44" y="29"/>
                  <a:pt x="44" y="29"/>
                </a:cubicBezTo>
                <a:cubicBezTo>
                  <a:pt x="44" y="30"/>
                  <a:pt x="43" y="31"/>
                  <a:pt x="42" y="31"/>
                </a:cubicBezTo>
                <a:cubicBezTo>
                  <a:pt x="31" y="31"/>
                  <a:pt x="31" y="31"/>
                  <a:pt x="31" y="31"/>
                </a:cubicBezTo>
                <a:cubicBezTo>
                  <a:pt x="31" y="38"/>
                  <a:pt x="31" y="38"/>
                  <a:pt x="31" y="38"/>
                </a:cubicBezTo>
                <a:cubicBezTo>
                  <a:pt x="42" y="38"/>
                  <a:pt x="42" y="38"/>
                  <a:pt x="42" y="38"/>
                </a:cubicBezTo>
                <a:cubicBezTo>
                  <a:pt x="47" y="38"/>
                  <a:pt x="51" y="34"/>
                  <a:pt x="51" y="29"/>
                </a:cubicBezTo>
                <a:cubicBezTo>
                  <a:pt x="51" y="9"/>
                  <a:pt x="51" y="9"/>
                  <a:pt x="51" y="9"/>
                </a:cubicBezTo>
                <a:cubicBezTo>
                  <a:pt x="51" y="4"/>
                  <a:pt x="47" y="0"/>
                  <a:pt x="42" y="0"/>
                </a:cubicBezTo>
                <a:cubicBezTo>
                  <a:pt x="9" y="0"/>
                  <a:pt x="9" y="0"/>
                  <a:pt x="9" y="0"/>
                </a:cubicBezTo>
                <a:cubicBezTo>
                  <a:pt x="4" y="0"/>
                  <a:pt x="0" y="4"/>
                  <a:pt x="0" y="9"/>
                </a:cubicBezTo>
                <a:lnTo>
                  <a:pt x="0" y="2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32" name="Freeform 645"/>
          <p:cNvSpPr>
            <a:spLocks/>
          </p:cNvSpPr>
          <p:nvPr/>
        </p:nvSpPr>
        <p:spPr bwMode="auto">
          <a:xfrm>
            <a:off x="8667745" y="2313170"/>
            <a:ext cx="118048" cy="194872"/>
          </a:xfrm>
          <a:custGeom>
            <a:avLst/>
            <a:gdLst>
              <a:gd name="T0" fmla="*/ 22 w 25"/>
              <a:gd name="T1" fmla="*/ 22 h 41"/>
              <a:gd name="T2" fmla="*/ 17 w 25"/>
              <a:gd name="T3" fmla="*/ 22 h 41"/>
              <a:gd name="T4" fmla="*/ 17 w 25"/>
              <a:gd name="T5" fmla="*/ 20 h 41"/>
              <a:gd name="T6" fmla="*/ 17 w 25"/>
              <a:gd name="T7" fmla="*/ 13 h 41"/>
              <a:gd name="T8" fmla="*/ 17 w 25"/>
              <a:gd name="T9" fmla="*/ 1 h 41"/>
              <a:gd name="T10" fmla="*/ 15 w 25"/>
              <a:gd name="T11" fmla="*/ 0 h 41"/>
              <a:gd name="T12" fmla="*/ 9 w 25"/>
              <a:gd name="T13" fmla="*/ 0 h 41"/>
              <a:gd name="T14" fmla="*/ 8 w 25"/>
              <a:gd name="T15" fmla="*/ 1 h 41"/>
              <a:gd name="T16" fmla="*/ 8 w 25"/>
              <a:gd name="T17" fmla="*/ 13 h 41"/>
              <a:gd name="T18" fmla="*/ 8 w 25"/>
              <a:gd name="T19" fmla="*/ 20 h 41"/>
              <a:gd name="T20" fmla="*/ 8 w 25"/>
              <a:gd name="T21" fmla="*/ 22 h 41"/>
              <a:gd name="T22" fmla="*/ 3 w 25"/>
              <a:gd name="T23" fmla="*/ 22 h 41"/>
              <a:gd name="T24" fmla="*/ 1 w 25"/>
              <a:gd name="T25" fmla="*/ 24 h 41"/>
              <a:gd name="T26" fmla="*/ 5 w 25"/>
              <a:gd name="T27" fmla="*/ 30 h 41"/>
              <a:gd name="T28" fmla="*/ 7 w 25"/>
              <a:gd name="T29" fmla="*/ 34 h 41"/>
              <a:gd name="T30" fmla="*/ 11 w 25"/>
              <a:gd name="T31" fmla="*/ 40 h 41"/>
              <a:gd name="T32" fmla="*/ 14 w 25"/>
              <a:gd name="T33" fmla="*/ 40 h 41"/>
              <a:gd name="T34" fmla="*/ 18 w 25"/>
              <a:gd name="T35" fmla="*/ 34 h 41"/>
              <a:gd name="T36" fmla="*/ 20 w 25"/>
              <a:gd name="T37" fmla="*/ 30 h 41"/>
              <a:gd name="T38" fmla="*/ 24 w 25"/>
              <a:gd name="T39" fmla="*/ 24 h 41"/>
              <a:gd name="T40" fmla="*/ 22 w 25"/>
              <a:gd name="T41"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41">
                <a:moveTo>
                  <a:pt x="22" y="22"/>
                </a:moveTo>
                <a:cubicBezTo>
                  <a:pt x="17" y="22"/>
                  <a:pt x="17" y="22"/>
                  <a:pt x="17" y="22"/>
                </a:cubicBezTo>
                <a:cubicBezTo>
                  <a:pt x="17" y="20"/>
                  <a:pt x="17" y="20"/>
                  <a:pt x="17" y="20"/>
                </a:cubicBezTo>
                <a:cubicBezTo>
                  <a:pt x="17" y="13"/>
                  <a:pt x="17" y="13"/>
                  <a:pt x="17" y="13"/>
                </a:cubicBezTo>
                <a:cubicBezTo>
                  <a:pt x="17" y="1"/>
                  <a:pt x="17" y="1"/>
                  <a:pt x="17" y="1"/>
                </a:cubicBezTo>
                <a:cubicBezTo>
                  <a:pt x="17" y="0"/>
                  <a:pt x="16" y="0"/>
                  <a:pt x="15" y="0"/>
                </a:cubicBezTo>
                <a:cubicBezTo>
                  <a:pt x="9" y="0"/>
                  <a:pt x="9" y="0"/>
                  <a:pt x="9" y="0"/>
                </a:cubicBezTo>
                <a:cubicBezTo>
                  <a:pt x="8" y="0"/>
                  <a:pt x="8" y="0"/>
                  <a:pt x="8" y="1"/>
                </a:cubicBezTo>
                <a:cubicBezTo>
                  <a:pt x="8" y="13"/>
                  <a:pt x="8" y="13"/>
                  <a:pt x="8" y="13"/>
                </a:cubicBezTo>
                <a:cubicBezTo>
                  <a:pt x="8" y="20"/>
                  <a:pt x="8" y="20"/>
                  <a:pt x="8" y="20"/>
                </a:cubicBezTo>
                <a:cubicBezTo>
                  <a:pt x="8" y="22"/>
                  <a:pt x="8" y="22"/>
                  <a:pt x="8" y="22"/>
                </a:cubicBezTo>
                <a:cubicBezTo>
                  <a:pt x="3" y="22"/>
                  <a:pt x="3" y="22"/>
                  <a:pt x="3" y="22"/>
                </a:cubicBezTo>
                <a:cubicBezTo>
                  <a:pt x="1" y="22"/>
                  <a:pt x="0" y="23"/>
                  <a:pt x="1" y="24"/>
                </a:cubicBezTo>
                <a:cubicBezTo>
                  <a:pt x="5" y="30"/>
                  <a:pt x="5" y="30"/>
                  <a:pt x="5" y="30"/>
                </a:cubicBezTo>
                <a:cubicBezTo>
                  <a:pt x="6" y="31"/>
                  <a:pt x="7" y="33"/>
                  <a:pt x="7" y="34"/>
                </a:cubicBezTo>
                <a:cubicBezTo>
                  <a:pt x="11" y="40"/>
                  <a:pt x="11" y="40"/>
                  <a:pt x="11" y="40"/>
                </a:cubicBezTo>
                <a:cubicBezTo>
                  <a:pt x="12" y="41"/>
                  <a:pt x="13" y="41"/>
                  <a:pt x="14" y="40"/>
                </a:cubicBezTo>
                <a:cubicBezTo>
                  <a:pt x="18" y="34"/>
                  <a:pt x="18" y="34"/>
                  <a:pt x="18" y="34"/>
                </a:cubicBezTo>
                <a:cubicBezTo>
                  <a:pt x="18" y="33"/>
                  <a:pt x="19" y="31"/>
                  <a:pt x="20" y="30"/>
                </a:cubicBezTo>
                <a:cubicBezTo>
                  <a:pt x="24" y="24"/>
                  <a:pt x="24" y="24"/>
                  <a:pt x="24" y="24"/>
                </a:cubicBezTo>
                <a:cubicBezTo>
                  <a:pt x="25" y="23"/>
                  <a:pt x="24" y="22"/>
                  <a:pt x="22" y="2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33" name="Freeform 646"/>
          <p:cNvSpPr>
            <a:spLocks/>
          </p:cNvSpPr>
          <p:nvPr/>
        </p:nvSpPr>
        <p:spPr bwMode="auto">
          <a:xfrm>
            <a:off x="6473559" y="1790387"/>
            <a:ext cx="256707" cy="252958"/>
          </a:xfrm>
          <a:custGeom>
            <a:avLst/>
            <a:gdLst>
              <a:gd name="T0" fmla="*/ 50 w 54"/>
              <a:gd name="T1" fmla="*/ 19 h 53"/>
              <a:gd name="T2" fmla="*/ 34 w 54"/>
              <a:gd name="T3" fmla="*/ 19 h 53"/>
              <a:gd name="T4" fmla="*/ 34 w 54"/>
              <a:gd name="T5" fmla="*/ 3 h 53"/>
              <a:gd name="T6" fmla="*/ 30 w 54"/>
              <a:gd name="T7" fmla="*/ 0 h 53"/>
              <a:gd name="T8" fmla="*/ 23 w 54"/>
              <a:gd name="T9" fmla="*/ 0 h 53"/>
              <a:gd name="T10" fmla="*/ 19 w 54"/>
              <a:gd name="T11" fmla="*/ 3 h 53"/>
              <a:gd name="T12" fmla="*/ 19 w 54"/>
              <a:gd name="T13" fmla="*/ 19 h 53"/>
              <a:gd name="T14" fmla="*/ 4 w 54"/>
              <a:gd name="T15" fmla="*/ 19 h 53"/>
              <a:gd name="T16" fmla="*/ 0 w 54"/>
              <a:gd name="T17" fmla="*/ 23 h 53"/>
              <a:gd name="T18" fmla="*/ 0 w 54"/>
              <a:gd name="T19" fmla="*/ 30 h 53"/>
              <a:gd name="T20" fmla="*/ 4 w 54"/>
              <a:gd name="T21" fmla="*/ 34 h 53"/>
              <a:gd name="T22" fmla="*/ 19 w 54"/>
              <a:gd name="T23" fmla="*/ 34 h 53"/>
              <a:gd name="T24" fmla="*/ 19 w 54"/>
              <a:gd name="T25" fmla="*/ 50 h 53"/>
              <a:gd name="T26" fmla="*/ 23 w 54"/>
              <a:gd name="T27" fmla="*/ 53 h 53"/>
              <a:gd name="T28" fmla="*/ 30 w 54"/>
              <a:gd name="T29" fmla="*/ 53 h 53"/>
              <a:gd name="T30" fmla="*/ 34 w 54"/>
              <a:gd name="T31" fmla="*/ 50 h 53"/>
              <a:gd name="T32" fmla="*/ 34 w 54"/>
              <a:gd name="T33" fmla="*/ 34 h 53"/>
              <a:gd name="T34" fmla="*/ 50 w 54"/>
              <a:gd name="T35" fmla="*/ 34 h 53"/>
              <a:gd name="T36" fmla="*/ 54 w 54"/>
              <a:gd name="T37" fmla="*/ 30 h 53"/>
              <a:gd name="T38" fmla="*/ 54 w 54"/>
              <a:gd name="T39" fmla="*/ 23 h 53"/>
              <a:gd name="T40" fmla="*/ 50 w 54"/>
              <a:gd name="T41" fmla="*/ 1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3">
                <a:moveTo>
                  <a:pt x="50" y="19"/>
                </a:moveTo>
                <a:cubicBezTo>
                  <a:pt x="34" y="19"/>
                  <a:pt x="34" y="19"/>
                  <a:pt x="34" y="19"/>
                </a:cubicBezTo>
                <a:cubicBezTo>
                  <a:pt x="34" y="3"/>
                  <a:pt x="34" y="3"/>
                  <a:pt x="34" y="3"/>
                </a:cubicBezTo>
                <a:cubicBezTo>
                  <a:pt x="34" y="1"/>
                  <a:pt x="33" y="0"/>
                  <a:pt x="30" y="0"/>
                </a:cubicBezTo>
                <a:cubicBezTo>
                  <a:pt x="23" y="0"/>
                  <a:pt x="23" y="0"/>
                  <a:pt x="23" y="0"/>
                </a:cubicBezTo>
                <a:cubicBezTo>
                  <a:pt x="21" y="0"/>
                  <a:pt x="19" y="1"/>
                  <a:pt x="19" y="3"/>
                </a:cubicBezTo>
                <a:cubicBezTo>
                  <a:pt x="19" y="19"/>
                  <a:pt x="19" y="19"/>
                  <a:pt x="19" y="19"/>
                </a:cubicBezTo>
                <a:cubicBezTo>
                  <a:pt x="4" y="19"/>
                  <a:pt x="4" y="19"/>
                  <a:pt x="4" y="19"/>
                </a:cubicBezTo>
                <a:cubicBezTo>
                  <a:pt x="2" y="19"/>
                  <a:pt x="0" y="21"/>
                  <a:pt x="0" y="23"/>
                </a:cubicBezTo>
                <a:cubicBezTo>
                  <a:pt x="0" y="30"/>
                  <a:pt x="0" y="30"/>
                  <a:pt x="0" y="30"/>
                </a:cubicBezTo>
                <a:cubicBezTo>
                  <a:pt x="0" y="32"/>
                  <a:pt x="2" y="34"/>
                  <a:pt x="4" y="34"/>
                </a:cubicBezTo>
                <a:cubicBezTo>
                  <a:pt x="19" y="34"/>
                  <a:pt x="19" y="34"/>
                  <a:pt x="19" y="34"/>
                </a:cubicBezTo>
                <a:cubicBezTo>
                  <a:pt x="19" y="50"/>
                  <a:pt x="19" y="50"/>
                  <a:pt x="19" y="50"/>
                </a:cubicBezTo>
                <a:cubicBezTo>
                  <a:pt x="19" y="52"/>
                  <a:pt x="21" y="53"/>
                  <a:pt x="23" y="53"/>
                </a:cubicBezTo>
                <a:cubicBezTo>
                  <a:pt x="30" y="53"/>
                  <a:pt x="30" y="53"/>
                  <a:pt x="30" y="53"/>
                </a:cubicBezTo>
                <a:cubicBezTo>
                  <a:pt x="33" y="53"/>
                  <a:pt x="34" y="52"/>
                  <a:pt x="34" y="50"/>
                </a:cubicBezTo>
                <a:cubicBezTo>
                  <a:pt x="34" y="34"/>
                  <a:pt x="34" y="34"/>
                  <a:pt x="34" y="34"/>
                </a:cubicBezTo>
                <a:cubicBezTo>
                  <a:pt x="50" y="34"/>
                  <a:pt x="50" y="34"/>
                  <a:pt x="50" y="34"/>
                </a:cubicBezTo>
                <a:cubicBezTo>
                  <a:pt x="52" y="34"/>
                  <a:pt x="54" y="32"/>
                  <a:pt x="54" y="30"/>
                </a:cubicBezTo>
                <a:cubicBezTo>
                  <a:pt x="54" y="23"/>
                  <a:pt x="54" y="23"/>
                  <a:pt x="54" y="23"/>
                </a:cubicBezTo>
                <a:cubicBezTo>
                  <a:pt x="54" y="21"/>
                  <a:pt x="52" y="19"/>
                  <a:pt x="50" y="1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34" name="Freeform 647"/>
          <p:cNvSpPr>
            <a:spLocks/>
          </p:cNvSpPr>
          <p:nvPr/>
        </p:nvSpPr>
        <p:spPr bwMode="auto">
          <a:xfrm>
            <a:off x="11187966" y="1805377"/>
            <a:ext cx="219232" cy="222978"/>
          </a:xfrm>
          <a:custGeom>
            <a:avLst/>
            <a:gdLst>
              <a:gd name="T0" fmla="*/ 34 w 46"/>
              <a:gd name="T1" fmla="*/ 2 h 47"/>
              <a:gd name="T2" fmla="*/ 23 w 46"/>
              <a:gd name="T3" fmla="*/ 13 h 47"/>
              <a:gd name="T4" fmla="*/ 12 w 46"/>
              <a:gd name="T5" fmla="*/ 2 h 47"/>
              <a:gd name="T6" fmla="*/ 6 w 46"/>
              <a:gd name="T7" fmla="*/ 2 h 47"/>
              <a:gd name="T8" fmla="*/ 1 w 46"/>
              <a:gd name="T9" fmla="*/ 7 h 47"/>
              <a:gd name="T10" fmla="*/ 1 w 46"/>
              <a:gd name="T11" fmla="*/ 12 h 47"/>
              <a:gd name="T12" fmla="*/ 12 w 46"/>
              <a:gd name="T13" fmla="*/ 24 h 47"/>
              <a:gd name="T14" fmla="*/ 1 w 46"/>
              <a:gd name="T15" fmla="*/ 35 h 47"/>
              <a:gd name="T16" fmla="*/ 1 w 46"/>
              <a:gd name="T17" fmla="*/ 40 h 47"/>
              <a:gd name="T18" fmla="*/ 6 w 46"/>
              <a:gd name="T19" fmla="*/ 45 h 47"/>
              <a:gd name="T20" fmla="*/ 12 w 46"/>
              <a:gd name="T21" fmla="*/ 45 h 47"/>
              <a:gd name="T22" fmla="*/ 23 w 46"/>
              <a:gd name="T23" fmla="*/ 34 h 47"/>
              <a:gd name="T24" fmla="*/ 34 w 46"/>
              <a:gd name="T25" fmla="*/ 45 h 47"/>
              <a:gd name="T26" fmla="*/ 39 w 46"/>
              <a:gd name="T27" fmla="*/ 45 h 47"/>
              <a:gd name="T28" fmla="*/ 44 w 46"/>
              <a:gd name="T29" fmla="*/ 40 h 47"/>
              <a:gd name="T30" fmla="*/ 45 w 46"/>
              <a:gd name="T31" fmla="*/ 35 h 47"/>
              <a:gd name="T32" fmla="*/ 33 w 46"/>
              <a:gd name="T33" fmla="*/ 24 h 47"/>
              <a:gd name="T34" fmla="*/ 45 w 46"/>
              <a:gd name="T35" fmla="*/ 12 h 47"/>
              <a:gd name="T36" fmla="*/ 44 w 46"/>
              <a:gd name="T37" fmla="*/ 7 h 47"/>
              <a:gd name="T38" fmla="*/ 39 w 46"/>
              <a:gd name="T39" fmla="*/ 2 h 47"/>
              <a:gd name="T40" fmla="*/ 34 w 46"/>
              <a:gd name="T41"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47">
                <a:moveTo>
                  <a:pt x="34" y="2"/>
                </a:moveTo>
                <a:cubicBezTo>
                  <a:pt x="23" y="13"/>
                  <a:pt x="23" y="13"/>
                  <a:pt x="23" y="13"/>
                </a:cubicBezTo>
                <a:cubicBezTo>
                  <a:pt x="12" y="2"/>
                  <a:pt x="12" y="2"/>
                  <a:pt x="12" y="2"/>
                </a:cubicBezTo>
                <a:cubicBezTo>
                  <a:pt x="10" y="0"/>
                  <a:pt x="8" y="1"/>
                  <a:pt x="6" y="2"/>
                </a:cubicBezTo>
                <a:cubicBezTo>
                  <a:pt x="1" y="7"/>
                  <a:pt x="1" y="7"/>
                  <a:pt x="1" y="7"/>
                </a:cubicBezTo>
                <a:cubicBezTo>
                  <a:pt x="0" y="9"/>
                  <a:pt x="0" y="11"/>
                  <a:pt x="1" y="12"/>
                </a:cubicBezTo>
                <a:cubicBezTo>
                  <a:pt x="12" y="24"/>
                  <a:pt x="12" y="24"/>
                  <a:pt x="12" y="24"/>
                </a:cubicBezTo>
                <a:cubicBezTo>
                  <a:pt x="1" y="35"/>
                  <a:pt x="1" y="35"/>
                  <a:pt x="1" y="35"/>
                </a:cubicBezTo>
                <a:cubicBezTo>
                  <a:pt x="0" y="36"/>
                  <a:pt x="0" y="39"/>
                  <a:pt x="1" y="40"/>
                </a:cubicBezTo>
                <a:cubicBezTo>
                  <a:pt x="6" y="45"/>
                  <a:pt x="6" y="45"/>
                  <a:pt x="6" y="45"/>
                </a:cubicBezTo>
                <a:cubicBezTo>
                  <a:pt x="8" y="47"/>
                  <a:pt x="10" y="47"/>
                  <a:pt x="12" y="45"/>
                </a:cubicBezTo>
                <a:cubicBezTo>
                  <a:pt x="23" y="34"/>
                  <a:pt x="23" y="34"/>
                  <a:pt x="23" y="34"/>
                </a:cubicBezTo>
                <a:cubicBezTo>
                  <a:pt x="34" y="45"/>
                  <a:pt x="34" y="45"/>
                  <a:pt x="34" y="45"/>
                </a:cubicBezTo>
                <a:cubicBezTo>
                  <a:pt x="35" y="47"/>
                  <a:pt x="38" y="47"/>
                  <a:pt x="39" y="45"/>
                </a:cubicBezTo>
                <a:cubicBezTo>
                  <a:pt x="44" y="40"/>
                  <a:pt x="44" y="40"/>
                  <a:pt x="44" y="40"/>
                </a:cubicBezTo>
                <a:cubicBezTo>
                  <a:pt x="46" y="39"/>
                  <a:pt x="46" y="36"/>
                  <a:pt x="45" y="35"/>
                </a:cubicBezTo>
                <a:cubicBezTo>
                  <a:pt x="33" y="24"/>
                  <a:pt x="33" y="24"/>
                  <a:pt x="33" y="24"/>
                </a:cubicBezTo>
                <a:cubicBezTo>
                  <a:pt x="45" y="12"/>
                  <a:pt x="45" y="12"/>
                  <a:pt x="45" y="12"/>
                </a:cubicBezTo>
                <a:cubicBezTo>
                  <a:pt x="46" y="11"/>
                  <a:pt x="46" y="9"/>
                  <a:pt x="44" y="7"/>
                </a:cubicBezTo>
                <a:cubicBezTo>
                  <a:pt x="39" y="2"/>
                  <a:pt x="39" y="2"/>
                  <a:pt x="39" y="2"/>
                </a:cubicBezTo>
                <a:cubicBezTo>
                  <a:pt x="38" y="1"/>
                  <a:pt x="35" y="0"/>
                  <a:pt x="34" y="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35" name="Freeform 648"/>
          <p:cNvSpPr>
            <a:spLocks/>
          </p:cNvSpPr>
          <p:nvPr/>
        </p:nvSpPr>
        <p:spPr bwMode="auto">
          <a:xfrm>
            <a:off x="9636484" y="2247587"/>
            <a:ext cx="245465" cy="217357"/>
          </a:xfrm>
          <a:custGeom>
            <a:avLst/>
            <a:gdLst>
              <a:gd name="T0" fmla="*/ 31 w 52"/>
              <a:gd name="T1" fmla="*/ 2 h 46"/>
              <a:gd name="T2" fmla="*/ 34 w 52"/>
              <a:gd name="T3" fmla="*/ 6 h 46"/>
              <a:gd name="T4" fmla="*/ 8 w 52"/>
              <a:gd name="T5" fmla="*/ 29 h 46"/>
              <a:gd name="T6" fmla="*/ 5 w 52"/>
              <a:gd name="T7" fmla="*/ 25 h 46"/>
              <a:gd name="T8" fmla="*/ 2 w 52"/>
              <a:gd name="T9" fmla="*/ 24 h 46"/>
              <a:gd name="T10" fmla="*/ 1 w 52"/>
              <a:gd name="T11" fmla="*/ 32 h 46"/>
              <a:gd name="T12" fmla="*/ 1 w 52"/>
              <a:gd name="T13" fmla="*/ 36 h 46"/>
              <a:gd name="T14" fmla="*/ 0 w 52"/>
              <a:gd name="T15" fmla="*/ 44 h 46"/>
              <a:gd name="T16" fmla="*/ 2 w 52"/>
              <a:gd name="T17" fmla="*/ 46 h 46"/>
              <a:gd name="T18" fmla="*/ 9 w 52"/>
              <a:gd name="T19" fmla="*/ 46 h 46"/>
              <a:gd name="T20" fmla="*/ 14 w 52"/>
              <a:gd name="T21" fmla="*/ 46 h 46"/>
              <a:gd name="T22" fmla="*/ 21 w 52"/>
              <a:gd name="T23" fmla="*/ 46 h 46"/>
              <a:gd name="T24" fmla="*/ 21 w 52"/>
              <a:gd name="T25" fmla="*/ 43 h 46"/>
              <a:gd name="T26" fmla="*/ 17 w 52"/>
              <a:gd name="T27" fmla="*/ 39 h 46"/>
              <a:gd name="T28" fmla="*/ 43 w 52"/>
              <a:gd name="T29" fmla="*/ 17 h 46"/>
              <a:gd name="T30" fmla="*/ 47 w 52"/>
              <a:gd name="T31" fmla="*/ 21 h 46"/>
              <a:gd name="T32" fmla="*/ 49 w 52"/>
              <a:gd name="T33" fmla="*/ 21 h 46"/>
              <a:gd name="T34" fmla="*/ 50 w 52"/>
              <a:gd name="T35" fmla="*/ 14 h 46"/>
              <a:gd name="T36" fmla="*/ 51 w 52"/>
              <a:gd name="T37" fmla="*/ 9 h 46"/>
              <a:gd name="T38" fmla="*/ 52 w 52"/>
              <a:gd name="T39" fmla="*/ 2 h 46"/>
              <a:gd name="T40" fmla="*/ 50 w 52"/>
              <a:gd name="T41" fmla="*/ 0 h 46"/>
              <a:gd name="T42" fmla="*/ 42 w 52"/>
              <a:gd name="T43" fmla="*/ 0 h 46"/>
              <a:gd name="T44" fmla="*/ 38 w 52"/>
              <a:gd name="T45" fmla="*/ 0 h 46"/>
              <a:gd name="T46" fmla="*/ 30 w 52"/>
              <a:gd name="T47" fmla="*/ 0 h 46"/>
              <a:gd name="T48" fmla="*/ 31 w 52"/>
              <a:gd name="T49"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46">
                <a:moveTo>
                  <a:pt x="31" y="2"/>
                </a:moveTo>
                <a:cubicBezTo>
                  <a:pt x="34" y="6"/>
                  <a:pt x="34" y="6"/>
                  <a:pt x="34" y="6"/>
                </a:cubicBezTo>
                <a:cubicBezTo>
                  <a:pt x="8" y="29"/>
                  <a:pt x="8" y="29"/>
                  <a:pt x="8" y="29"/>
                </a:cubicBezTo>
                <a:cubicBezTo>
                  <a:pt x="5" y="25"/>
                  <a:pt x="5" y="25"/>
                  <a:pt x="5" y="25"/>
                </a:cubicBezTo>
                <a:cubicBezTo>
                  <a:pt x="3" y="23"/>
                  <a:pt x="2" y="23"/>
                  <a:pt x="2" y="24"/>
                </a:cubicBezTo>
                <a:cubicBezTo>
                  <a:pt x="1" y="32"/>
                  <a:pt x="1" y="32"/>
                  <a:pt x="1" y="32"/>
                </a:cubicBezTo>
                <a:cubicBezTo>
                  <a:pt x="1" y="33"/>
                  <a:pt x="1" y="35"/>
                  <a:pt x="1" y="36"/>
                </a:cubicBezTo>
                <a:cubicBezTo>
                  <a:pt x="0" y="44"/>
                  <a:pt x="0" y="44"/>
                  <a:pt x="0" y="44"/>
                </a:cubicBezTo>
                <a:cubicBezTo>
                  <a:pt x="0" y="45"/>
                  <a:pt x="0" y="46"/>
                  <a:pt x="2" y="46"/>
                </a:cubicBezTo>
                <a:cubicBezTo>
                  <a:pt x="9" y="46"/>
                  <a:pt x="9" y="46"/>
                  <a:pt x="9" y="46"/>
                </a:cubicBezTo>
                <a:cubicBezTo>
                  <a:pt x="10" y="46"/>
                  <a:pt x="12" y="46"/>
                  <a:pt x="14" y="46"/>
                </a:cubicBezTo>
                <a:cubicBezTo>
                  <a:pt x="21" y="46"/>
                  <a:pt x="21" y="46"/>
                  <a:pt x="21" y="46"/>
                </a:cubicBezTo>
                <a:cubicBezTo>
                  <a:pt x="22" y="46"/>
                  <a:pt x="22" y="45"/>
                  <a:pt x="21" y="43"/>
                </a:cubicBezTo>
                <a:cubicBezTo>
                  <a:pt x="17" y="39"/>
                  <a:pt x="17" y="39"/>
                  <a:pt x="17" y="39"/>
                </a:cubicBezTo>
                <a:cubicBezTo>
                  <a:pt x="43" y="17"/>
                  <a:pt x="43" y="17"/>
                  <a:pt x="43" y="17"/>
                </a:cubicBezTo>
                <a:cubicBezTo>
                  <a:pt x="47" y="21"/>
                  <a:pt x="47" y="21"/>
                  <a:pt x="47" y="21"/>
                </a:cubicBezTo>
                <a:cubicBezTo>
                  <a:pt x="48" y="22"/>
                  <a:pt x="49" y="22"/>
                  <a:pt x="49" y="21"/>
                </a:cubicBezTo>
                <a:cubicBezTo>
                  <a:pt x="50" y="14"/>
                  <a:pt x="50" y="14"/>
                  <a:pt x="50" y="14"/>
                </a:cubicBezTo>
                <a:cubicBezTo>
                  <a:pt x="50" y="13"/>
                  <a:pt x="51" y="11"/>
                  <a:pt x="51" y="9"/>
                </a:cubicBezTo>
                <a:cubicBezTo>
                  <a:pt x="52" y="2"/>
                  <a:pt x="52" y="2"/>
                  <a:pt x="52" y="2"/>
                </a:cubicBezTo>
                <a:cubicBezTo>
                  <a:pt x="52" y="1"/>
                  <a:pt x="51" y="0"/>
                  <a:pt x="50" y="0"/>
                </a:cubicBezTo>
                <a:cubicBezTo>
                  <a:pt x="42" y="0"/>
                  <a:pt x="42" y="0"/>
                  <a:pt x="42" y="0"/>
                </a:cubicBezTo>
                <a:cubicBezTo>
                  <a:pt x="41" y="0"/>
                  <a:pt x="39" y="0"/>
                  <a:pt x="38" y="0"/>
                </a:cubicBezTo>
                <a:cubicBezTo>
                  <a:pt x="30" y="0"/>
                  <a:pt x="30" y="0"/>
                  <a:pt x="30" y="0"/>
                </a:cubicBezTo>
                <a:cubicBezTo>
                  <a:pt x="29" y="0"/>
                  <a:pt x="29" y="1"/>
                  <a:pt x="31" y="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36"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1735732256"/>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73"/>
          <p:cNvSpPr>
            <a:spLocks/>
          </p:cNvSpPr>
          <p:nvPr/>
        </p:nvSpPr>
        <p:spPr bwMode="auto">
          <a:xfrm>
            <a:off x="267773" y="1339794"/>
            <a:ext cx="253340" cy="262424"/>
          </a:xfrm>
          <a:custGeom>
            <a:avLst/>
            <a:gdLst>
              <a:gd name="T0" fmla="*/ 10 w 106"/>
              <a:gd name="T1" fmla="*/ 0 h 110"/>
              <a:gd name="T2" fmla="*/ 86 w 106"/>
              <a:gd name="T3" fmla="*/ 85 h 110"/>
              <a:gd name="T4" fmla="*/ 106 w 106"/>
              <a:gd name="T5" fmla="*/ 85 h 110"/>
              <a:gd name="T6" fmla="*/ 71 w 106"/>
              <a:gd name="T7" fmla="*/ 110 h 110"/>
              <a:gd name="T8" fmla="*/ 34 w 106"/>
              <a:gd name="T9" fmla="*/ 85 h 110"/>
              <a:gd name="T10" fmla="*/ 55 w 106"/>
              <a:gd name="T11" fmla="*/ 85 h 110"/>
              <a:gd name="T12" fmla="*/ 2 w 106"/>
              <a:gd name="T13" fmla="*/ 1 h 110"/>
              <a:gd name="T14" fmla="*/ 10 w 106"/>
              <a:gd name="T15" fmla="*/ 0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110">
                <a:moveTo>
                  <a:pt x="10" y="0"/>
                </a:moveTo>
                <a:cubicBezTo>
                  <a:pt x="95" y="10"/>
                  <a:pt x="86" y="85"/>
                  <a:pt x="86" y="85"/>
                </a:cubicBezTo>
                <a:cubicBezTo>
                  <a:pt x="106" y="85"/>
                  <a:pt x="106" y="85"/>
                  <a:pt x="106" y="85"/>
                </a:cubicBezTo>
                <a:cubicBezTo>
                  <a:pt x="71" y="110"/>
                  <a:pt x="71" y="110"/>
                  <a:pt x="71" y="110"/>
                </a:cubicBezTo>
                <a:cubicBezTo>
                  <a:pt x="34" y="85"/>
                  <a:pt x="34" y="85"/>
                  <a:pt x="34" y="85"/>
                </a:cubicBezTo>
                <a:cubicBezTo>
                  <a:pt x="55" y="85"/>
                  <a:pt x="55" y="85"/>
                  <a:pt x="55" y="85"/>
                </a:cubicBezTo>
                <a:cubicBezTo>
                  <a:pt x="55" y="85"/>
                  <a:pt x="71" y="31"/>
                  <a:pt x="2" y="1"/>
                </a:cubicBezTo>
                <a:cubicBezTo>
                  <a:pt x="0" y="0"/>
                  <a:pt x="8" y="0"/>
                  <a:pt x="1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Freeform 174"/>
          <p:cNvSpPr>
            <a:spLocks/>
          </p:cNvSpPr>
          <p:nvPr/>
        </p:nvSpPr>
        <p:spPr bwMode="auto">
          <a:xfrm>
            <a:off x="239512" y="1609284"/>
            <a:ext cx="360329" cy="164520"/>
          </a:xfrm>
          <a:custGeom>
            <a:avLst/>
            <a:gdLst>
              <a:gd name="T0" fmla="*/ 80 w 151"/>
              <a:gd name="T1" fmla="*/ 0 h 69"/>
              <a:gd name="T2" fmla="*/ 5 w 151"/>
              <a:gd name="T3" fmla="*/ 0 h 69"/>
              <a:gd name="T4" fmla="*/ 1 w 151"/>
              <a:gd name="T5" fmla="*/ 4 h 69"/>
              <a:gd name="T6" fmla="*/ 21 w 151"/>
              <a:gd name="T7" fmla="*/ 65 h 69"/>
              <a:gd name="T8" fmla="*/ 28 w 151"/>
              <a:gd name="T9" fmla="*/ 69 h 69"/>
              <a:gd name="T10" fmla="*/ 146 w 151"/>
              <a:gd name="T11" fmla="*/ 69 h 69"/>
              <a:gd name="T12" fmla="*/ 151 w 151"/>
              <a:gd name="T13" fmla="*/ 65 h 69"/>
              <a:gd name="T14" fmla="*/ 131 w 151"/>
              <a:gd name="T15" fmla="*/ 4 h 69"/>
              <a:gd name="T16" fmla="*/ 124 w 151"/>
              <a:gd name="T17" fmla="*/ 0 h 69"/>
              <a:gd name="T18" fmla="*/ 86 w 151"/>
              <a:gd name="T19" fmla="*/ 0 h 69"/>
              <a:gd name="T20" fmla="*/ 83 w 151"/>
              <a:gd name="T21" fmla="*/ 2 h 69"/>
              <a:gd name="T22" fmla="*/ 80 w 151"/>
              <a:gd name="T2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 h="69">
                <a:moveTo>
                  <a:pt x="80" y="0"/>
                </a:moveTo>
                <a:cubicBezTo>
                  <a:pt x="5" y="0"/>
                  <a:pt x="5" y="0"/>
                  <a:pt x="5" y="0"/>
                </a:cubicBezTo>
                <a:cubicBezTo>
                  <a:pt x="2" y="0"/>
                  <a:pt x="0" y="2"/>
                  <a:pt x="1" y="4"/>
                </a:cubicBezTo>
                <a:cubicBezTo>
                  <a:pt x="21" y="65"/>
                  <a:pt x="21" y="65"/>
                  <a:pt x="21" y="65"/>
                </a:cubicBezTo>
                <a:cubicBezTo>
                  <a:pt x="21" y="67"/>
                  <a:pt x="25" y="69"/>
                  <a:pt x="28" y="69"/>
                </a:cubicBezTo>
                <a:cubicBezTo>
                  <a:pt x="146" y="69"/>
                  <a:pt x="146" y="69"/>
                  <a:pt x="146" y="69"/>
                </a:cubicBezTo>
                <a:cubicBezTo>
                  <a:pt x="149" y="69"/>
                  <a:pt x="151" y="67"/>
                  <a:pt x="151" y="65"/>
                </a:cubicBezTo>
                <a:cubicBezTo>
                  <a:pt x="131" y="4"/>
                  <a:pt x="131" y="4"/>
                  <a:pt x="131" y="4"/>
                </a:cubicBezTo>
                <a:cubicBezTo>
                  <a:pt x="130" y="2"/>
                  <a:pt x="127" y="0"/>
                  <a:pt x="124" y="0"/>
                </a:cubicBezTo>
                <a:cubicBezTo>
                  <a:pt x="86" y="0"/>
                  <a:pt x="86" y="0"/>
                  <a:pt x="86" y="0"/>
                </a:cubicBezTo>
                <a:cubicBezTo>
                  <a:pt x="83" y="2"/>
                  <a:pt x="83" y="2"/>
                  <a:pt x="83" y="2"/>
                </a:cubicBezTo>
                <a:lnTo>
                  <a:pt x="8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Freeform 175"/>
          <p:cNvSpPr>
            <a:spLocks/>
          </p:cNvSpPr>
          <p:nvPr/>
        </p:nvSpPr>
        <p:spPr bwMode="auto">
          <a:xfrm>
            <a:off x="463582" y="1518445"/>
            <a:ext cx="136259" cy="205902"/>
          </a:xfrm>
          <a:custGeom>
            <a:avLst/>
            <a:gdLst>
              <a:gd name="T0" fmla="*/ 0 w 57"/>
              <a:gd name="T1" fmla="*/ 32 h 86"/>
              <a:gd name="T2" fmla="*/ 30 w 57"/>
              <a:gd name="T3" fmla="*/ 32 h 86"/>
              <a:gd name="T4" fmla="*/ 37 w 57"/>
              <a:gd name="T5" fmla="*/ 34 h 86"/>
              <a:gd name="T6" fmla="*/ 42 w 57"/>
              <a:gd name="T7" fmla="*/ 40 h 86"/>
              <a:gd name="T8" fmla="*/ 57 w 57"/>
              <a:gd name="T9" fmla="*/ 86 h 86"/>
              <a:gd name="T10" fmla="*/ 57 w 57"/>
              <a:gd name="T11" fmla="*/ 13 h 86"/>
              <a:gd name="T12" fmla="*/ 48 w 57"/>
              <a:gd name="T13" fmla="*/ 0 h 86"/>
              <a:gd name="T14" fmla="*/ 17 w 57"/>
              <a:gd name="T15" fmla="*/ 0 h 86"/>
              <a:gd name="T16" fmla="*/ 9 w 57"/>
              <a:gd name="T17" fmla="*/ 6 h 86"/>
              <a:gd name="T18" fmla="*/ 38 w 57"/>
              <a:gd name="T19" fmla="*/ 6 h 86"/>
              <a:gd name="T20" fmla="*/ 0 w 57"/>
              <a:gd name="T21" fmla="*/ 3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86">
                <a:moveTo>
                  <a:pt x="0" y="32"/>
                </a:moveTo>
                <a:cubicBezTo>
                  <a:pt x="30" y="32"/>
                  <a:pt x="30" y="32"/>
                  <a:pt x="30" y="32"/>
                </a:cubicBezTo>
                <a:cubicBezTo>
                  <a:pt x="32" y="32"/>
                  <a:pt x="35" y="33"/>
                  <a:pt x="37" y="34"/>
                </a:cubicBezTo>
                <a:cubicBezTo>
                  <a:pt x="39" y="35"/>
                  <a:pt x="41" y="37"/>
                  <a:pt x="42" y="40"/>
                </a:cubicBezTo>
                <a:cubicBezTo>
                  <a:pt x="57" y="86"/>
                  <a:pt x="57" y="86"/>
                  <a:pt x="57" y="86"/>
                </a:cubicBezTo>
                <a:cubicBezTo>
                  <a:pt x="57" y="13"/>
                  <a:pt x="57" y="13"/>
                  <a:pt x="57" y="13"/>
                </a:cubicBezTo>
                <a:cubicBezTo>
                  <a:pt x="57" y="13"/>
                  <a:pt x="57" y="0"/>
                  <a:pt x="48" y="0"/>
                </a:cubicBezTo>
                <a:cubicBezTo>
                  <a:pt x="17" y="0"/>
                  <a:pt x="17" y="0"/>
                  <a:pt x="17" y="0"/>
                </a:cubicBezTo>
                <a:cubicBezTo>
                  <a:pt x="14" y="0"/>
                  <a:pt x="11" y="2"/>
                  <a:pt x="9" y="6"/>
                </a:cubicBezTo>
                <a:cubicBezTo>
                  <a:pt x="38" y="6"/>
                  <a:pt x="38" y="6"/>
                  <a:pt x="38" y="6"/>
                </a:cubicBezTo>
                <a:lnTo>
                  <a:pt x="0" y="3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 name="Freeform 176"/>
          <p:cNvSpPr>
            <a:spLocks/>
          </p:cNvSpPr>
          <p:nvPr/>
        </p:nvSpPr>
        <p:spPr bwMode="auto">
          <a:xfrm>
            <a:off x="288970" y="1563864"/>
            <a:ext cx="119100" cy="31289"/>
          </a:xfrm>
          <a:custGeom>
            <a:avLst/>
            <a:gdLst>
              <a:gd name="T0" fmla="*/ 6 w 50"/>
              <a:gd name="T1" fmla="*/ 0 h 13"/>
              <a:gd name="T2" fmla="*/ 0 w 50"/>
              <a:gd name="T3" fmla="*/ 6 h 13"/>
              <a:gd name="T4" fmla="*/ 0 w 50"/>
              <a:gd name="T5" fmla="*/ 13 h 13"/>
              <a:gd name="T6" fmla="*/ 50 w 50"/>
              <a:gd name="T7" fmla="*/ 13 h 13"/>
              <a:gd name="T8" fmla="*/ 31 w 50"/>
              <a:gd name="T9" fmla="*/ 0 h 13"/>
              <a:gd name="T10" fmla="*/ 6 w 50"/>
              <a:gd name="T11" fmla="*/ 0 h 13"/>
            </a:gdLst>
            <a:ahLst/>
            <a:cxnLst>
              <a:cxn ang="0">
                <a:pos x="T0" y="T1"/>
              </a:cxn>
              <a:cxn ang="0">
                <a:pos x="T2" y="T3"/>
              </a:cxn>
              <a:cxn ang="0">
                <a:pos x="T4" y="T5"/>
              </a:cxn>
              <a:cxn ang="0">
                <a:pos x="T6" y="T7"/>
              </a:cxn>
              <a:cxn ang="0">
                <a:pos x="T8" y="T9"/>
              </a:cxn>
              <a:cxn ang="0">
                <a:pos x="T10" y="T11"/>
              </a:cxn>
            </a:cxnLst>
            <a:rect l="0" t="0" r="r" b="b"/>
            <a:pathLst>
              <a:path w="50" h="13">
                <a:moveTo>
                  <a:pt x="6" y="0"/>
                </a:moveTo>
                <a:cubicBezTo>
                  <a:pt x="3" y="0"/>
                  <a:pt x="0" y="3"/>
                  <a:pt x="0" y="6"/>
                </a:cubicBezTo>
                <a:cubicBezTo>
                  <a:pt x="0" y="13"/>
                  <a:pt x="0" y="13"/>
                  <a:pt x="0" y="13"/>
                </a:cubicBezTo>
                <a:cubicBezTo>
                  <a:pt x="50" y="13"/>
                  <a:pt x="50" y="13"/>
                  <a:pt x="50" y="13"/>
                </a:cubicBezTo>
                <a:cubicBezTo>
                  <a:pt x="31" y="0"/>
                  <a:pt x="31" y="0"/>
                  <a:pt x="31" y="0"/>
                </a:cubicBezTo>
                <a:lnTo>
                  <a:pt x="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 name="Freeform 177"/>
          <p:cNvSpPr>
            <a:spLocks noEditPoints="1"/>
          </p:cNvSpPr>
          <p:nvPr/>
        </p:nvSpPr>
        <p:spPr bwMode="auto">
          <a:xfrm>
            <a:off x="964206" y="1380167"/>
            <a:ext cx="325002" cy="353263"/>
          </a:xfrm>
          <a:custGeom>
            <a:avLst/>
            <a:gdLst>
              <a:gd name="T0" fmla="*/ 125 w 136"/>
              <a:gd name="T1" fmla="*/ 55 h 148"/>
              <a:gd name="T2" fmla="*/ 67 w 136"/>
              <a:gd name="T3" fmla="*/ 0 h 148"/>
              <a:gd name="T4" fmla="*/ 9 w 136"/>
              <a:gd name="T5" fmla="*/ 54 h 148"/>
              <a:gd name="T6" fmla="*/ 0 w 136"/>
              <a:gd name="T7" fmla="*/ 63 h 148"/>
              <a:gd name="T8" fmla="*/ 0 w 136"/>
              <a:gd name="T9" fmla="*/ 143 h 148"/>
              <a:gd name="T10" fmla="*/ 5 w 136"/>
              <a:gd name="T11" fmla="*/ 148 h 148"/>
              <a:gd name="T12" fmla="*/ 131 w 136"/>
              <a:gd name="T13" fmla="*/ 148 h 148"/>
              <a:gd name="T14" fmla="*/ 136 w 136"/>
              <a:gd name="T15" fmla="*/ 143 h 148"/>
              <a:gd name="T16" fmla="*/ 136 w 136"/>
              <a:gd name="T17" fmla="*/ 63 h 148"/>
              <a:gd name="T18" fmla="*/ 125 w 136"/>
              <a:gd name="T19" fmla="*/ 55 h 148"/>
              <a:gd name="T20" fmla="*/ 68 w 136"/>
              <a:gd name="T21" fmla="*/ 15 h 148"/>
              <a:gd name="T22" fmla="*/ 121 w 136"/>
              <a:gd name="T23" fmla="*/ 64 h 148"/>
              <a:gd name="T24" fmla="*/ 69 w 136"/>
              <a:gd name="T25" fmla="*/ 113 h 148"/>
              <a:gd name="T26" fmla="*/ 15 w 136"/>
              <a:gd name="T27" fmla="*/ 64 h 148"/>
              <a:gd name="T28" fmla="*/ 68 w 136"/>
              <a:gd name="T29" fmla="*/ 15 h 148"/>
              <a:gd name="T30" fmla="*/ 9 w 136"/>
              <a:gd name="T31" fmla="*/ 73 h 148"/>
              <a:gd name="T32" fmla="*/ 41 w 136"/>
              <a:gd name="T33" fmla="*/ 103 h 148"/>
              <a:gd name="T34" fmla="*/ 9 w 136"/>
              <a:gd name="T35" fmla="*/ 133 h 148"/>
              <a:gd name="T36" fmla="*/ 9 w 136"/>
              <a:gd name="T37" fmla="*/ 73 h 148"/>
              <a:gd name="T38" fmla="*/ 14 w 136"/>
              <a:gd name="T39" fmla="*/ 140 h 148"/>
              <a:gd name="T40" fmla="*/ 48 w 136"/>
              <a:gd name="T41" fmla="*/ 109 h 148"/>
              <a:gd name="T42" fmla="*/ 68 w 136"/>
              <a:gd name="T43" fmla="*/ 128 h 148"/>
              <a:gd name="T44" fmla="*/ 88 w 136"/>
              <a:gd name="T45" fmla="*/ 109 h 148"/>
              <a:gd name="T46" fmla="*/ 122 w 136"/>
              <a:gd name="T47" fmla="*/ 140 h 148"/>
              <a:gd name="T48" fmla="*/ 14 w 136"/>
              <a:gd name="T49" fmla="*/ 140 h 148"/>
              <a:gd name="T50" fmla="*/ 127 w 136"/>
              <a:gd name="T51" fmla="*/ 133 h 148"/>
              <a:gd name="T52" fmla="*/ 96 w 136"/>
              <a:gd name="T53" fmla="*/ 103 h 148"/>
              <a:gd name="T54" fmla="*/ 127 w 136"/>
              <a:gd name="T55" fmla="*/ 73 h 148"/>
              <a:gd name="T56" fmla="*/ 127 w 136"/>
              <a:gd name="T57"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6" h="148">
                <a:moveTo>
                  <a:pt x="125" y="55"/>
                </a:moveTo>
                <a:cubicBezTo>
                  <a:pt x="67" y="0"/>
                  <a:pt x="67" y="0"/>
                  <a:pt x="67" y="0"/>
                </a:cubicBezTo>
                <a:cubicBezTo>
                  <a:pt x="9" y="54"/>
                  <a:pt x="9" y="54"/>
                  <a:pt x="9" y="54"/>
                </a:cubicBezTo>
                <a:cubicBezTo>
                  <a:pt x="2" y="54"/>
                  <a:pt x="0" y="58"/>
                  <a:pt x="0" y="63"/>
                </a:cubicBezTo>
                <a:cubicBezTo>
                  <a:pt x="0" y="143"/>
                  <a:pt x="0" y="143"/>
                  <a:pt x="0" y="143"/>
                </a:cubicBezTo>
                <a:cubicBezTo>
                  <a:pt x="0" y="146"/>
                  <a:pt x="2" y="148"/>
                  <a:pt x="5" y="148"/>
                </a:cubicBezTo>
                <a:cubicBezTo>
                  <a:pt x="131" y="148"/>
                  <a:pt x="131" y="148"/>
                  <a:pt x="131" y="148"/>
                </a:cubicBezTo>
                <a:cubicBezTo>
                  <a:pt x="134" y="148"/>
                  <a:pt x="136" y="146"/>
                  <a:pt x="136" y="143"/>
                </a:cubicBezTo>
                <a:cubicBezTo>
                  <a:pt x="136" y="63"/>
                  <a:pt x="136" y="63"/>
                  <a:pt x="136" y="63"/>
                </a:cubicBezTo>
                <a:cubicBezTo>
                  <a:pt x="136" y="60"/>
                  <a:pt x="134" y="54"/>
                  <a:pt x="125" y="55"/>
                </a:cubicBezTo>
                <a:close/>
                <a:moveTo>
                  <a:pt x="68" y="15"/>
                </a:moveTo>
                <a:cubicBezTo>
                  <a:pt x="121" y="64"/>
                  <a:pt x="121" y="64"/>
                  <a:pt x="121" y="64"/>
                </a:cubicBezTo>
                <a:cubicBezTo>
                  <a:pt x="69" y="113"/>
                  <a:pt x="69" y="113"/>
                  <a:pt x="69" y="113"/>
                </a:cubicBezTo>
                <a:cubicBezTo>
                  <a:pt x="15" y="64"/>
                  <a:pt x="15" y="64"/>
                  <a:pt x="15" y="64"/>
                </a:cubicBezTo>
                <a:lnTo>
                  <a:pt x="68" y="15"/>
                </a:lnTo>
                <a:close/>
                <a:moveTo>
                  <a:pt x="9" y="73"/>
                </a:moveTo>
                <a:cubicBezTo>
                  <a:pt x="41" y="103"/>
                  <a:pt x="41" y="103"/>
                  <a:pt x="41" y="103"/>
                </a:cubicBezTo>
                <a:cubicBezTo>
                  <a:pt x="9" y="133"/>
                  <a:pt x="9" y="133"/>
                  <a:pt x="9" y="133"/>
                </a:cubicBezTo>
                <a:lnTo>
                  <a:pt x="9" y="73"/>
                </a:lnTo>
                <a:close/>
                <a:moveTo>
                  <a:pt x="14" y="140"/>
                </a:moveTo>
                <a:cubicBezTo>
                  <a:pt x="48" y="109"/>
                  <a:pt x="48" y="109"/>
                  <a:pt x="48" y="109"/>
                </a:cubicBezTo>
                <a:cubicBezTo>
                  <a:pt x="68" y="128"/>
                  <a:pt x="68" y="128"/>
                  <a:pt x="68" y="128"/>
                </a:cubicBezTo>
                <a:cubicBezTo>
                  <a:pt x="88" y="109"/>
                  <a:pt x="88" y="109"/>
                  <a:pt x="88" y="109"/>
                </a:cubicBezTo>
                <a:cubicBezTo>
                  <a:pt x="122" y="140"/>
                  <a:pt x="122" y="140"/>
                  <a:pt x="122" y="140"/>
                </a:cubicBezTo>
                <a:lnTo>
                  <a:pt x="14" y="140"/>
                </a:lnTo>
                <a:close/>
                <a:moveTo>
                  <a:pt x="127" y="133"/>
                </a:moveTo>
                <a:cubicBezTo>
                  <a:pt x="96" y="103"/>
                  <a:pt x="96" y="103"/>
                  <a:pt x="96" y="103"/>
                </a:cubicBezTo>
                <a:cubicBezTo>
                  <a:pt x="127" y="73"/>
                  <a:pt x="127" y="73"/>
                  <a:pt x="127" y="73"/>
                </a:cubicBezTo>
                <a:lnTo>
                  <a:pt x="127" y="13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 name="Freeform 178"/>
          <p:cNvSpPr>
            <a:spLocks noEditPoints="1"/>
          </p:cNvSpPr>
          <p:nvPr/>
        </p:nvSpPr>
        <p:spPr bwMode="auto">
          <a:xfrm>
            <a:off x="1055046" y="1499267"/>
            <a:ext cx="143324" cy="122129"/>
          </a:xfrm>
          <a:custGeom>
            <a:avLst/>
            <a:gdLst>
              <a:gd name="T0" fmla="*/ 30 w 60"/>
              <a:gd name="T1" fmla="*/ 51 h 51"/>
              <a:gd name="T2" fmla="*/ 31 w 60"/>
              <a:gd name="T3" fmla="*/ 50 h 51"/>
              <a:gd name="T4" fmla="*/ 29 w 60"/>
              <a:gd name="T5" fmla="*/ 50 h 51"/>
              <a:gd name="T6" fmla="*/ 30 w 60"/>
              <a:gd name="T7" fmla="*/ 51 h 51"/>
              <a:gd name="T8" fmla="*/ 56 w 60"/>
              <a:gd name="T9" fmla="*/ 0 h 51"/>
              <a:gd name="T10" fmla="*/ 5 w 60"/>
              <a:gd name="T11" fmla="*/ 0 h 51"/>
              <a:gd name="T12" fmla="*/ 0 w 60"/>
              <a:gd name="T13" fmla="*/ 0 h 51"/>
              <a:gd name="T14" fmla="*/ 0 w 60"/>
              <a:gd name="T15" fmla="*/ 18 h 51"/>
              <a:gd name="T16" fmla="*/ 0 w 60"/>
              <a:gd name="T17" fmla="*/ 24 h 51"/>
              <a:gd name="T18" fmla="*/ 7 w 60"/>
              <a:gd name="T19" fmla="*/ 31 h 51"/>
              <a:gd name="T20" fmla="*/ 31 w 60"/>
              <a:gd name="T21" fmla="*/ 31 h 51"/>
              <a:gd name="T22" fmla="*/ 32 w 60"/>
              <a:gd name="T23" fmla="*/ 32 h 51"/>
              <a:gd name="T24" fmla="*/ 31 w 60"/>
              <a:gd name="T25" fmla="*/ 34 h 51"/>
              <a:gd name="T26" fmla="*/ 12 w 60"/>
              <a:gd name="T27" fmla="*/ 34 h 51"/>
              <a:gd name="T28" fmla="*/ 16 w 60"/>
              <a:gd name="T29" fmla="*/ 39 h 51"/>
              <a:gd name="T30" fmla="*/ 44 w 60"/>
              <a:gd name="T31" fmla="*/ 39 h 51"/>
              <a:gd name="T32" fmla="*/ 60 w 60"/>
              <a:gd name="T33" fmla="*/ 24 h 51"/>
              <a:gd name="T34" fmla="*/ 60 w 60"/>
              <a:gd name="T35" fmla="*/ 18 h 51"/>
              <a:gd name="T36" fmla="*/ 60 w 60"/>
              <a:gd name="T37" fmla="*/ 0 h 51"/>
              <a:gd name="T38" fmla="*/ 56 w 60"/>
              <a:gd name="T39" fmla="*/ 0 h 51"/>
              <a:gd name="T40" fmla="*/ 54 w 60"/>
              <a:gd name="T41" fmla="*/ 26 h 51"/>
              <a:gd name="T42" fmla="*/ 6 w 60"/>
              <a:gd name="T43" fmla="*/ 26 h 51"/>
              <a:gd name="T44" fmla="*/ 5 w 60"/>
              <a:gd name="T45" fmla="*/ 25 h 51"/>
              <a:gd name="T46" fmla="*/ 6 w 60"/>
              <a:gd name="T47" fmla="*/ 23 h 51"/>
              <a:gd name="T48" fmla="*/ 54 w 60"/>
              <a:gd name="T49" fmla="*/ 23 h 51"/>
              <a:gd name="T50" fmla="*/ 55 w 60"/>
              <a:gd name="T51" fmla="*/ 25 h 51"/>
              <a:gd name="T52" fmla="*/ 54 w 60"/>
              <a:gd name="T53" fmla="*/ 26 h 51"/>
              <a:gd name="T54" fmla="*/ 54 w 60"/>
              <a:gd name="T55" fmla="*/ 19 h 51"/>
              <a:gd name="T56" fmla="*/ 6 w 60"/>
              <a:gd name="T57" fmla="*/ 19 h 51"/>
              <a:gd name="T58" fmla="*/ 5 w 60"/>
              <a:gd name="T59" fmla="*/ 17 h 51"/>
              <a:gd name="T60" fmla="*/ 6 w 60"/>
              <a:gd name="T61" fmla="*/ 15 h 51"/>
              <a:gd name="T62" fmla="*/ 54 w 60"/>
              <a:gd name="T63" fmla="*/ 15 h 51"/>
              <a:gd name="T64" fmla="*/ 55 w 60"/>
              <a:gd name="T65" fmla="*/ 17 h 51"/>
              <a:gd name="T66" fmla="*/ 54 w 60"/>
              <a:gd name="T67" fmla="*/ 19 h 51"/>
              <a:gd name="T68" fmla="*/ 54 w 60"/>
              <a:gd name="T69" fmla="*/ 11 h 51"/>
              <a:gd name="T70" fmla="*/ 6 w 60"/>
              <a:gd name="T71" fmla="*/ 11 h 51"/>
              <a:gd name="T72" fmla="*/ 5 w 60"/>
              <a:gd name="T73" fmla="*/ 9 h 51"/>
              <a:gd name="T74" fmla="*/ 6 w 60"/>
              <a:gd name="T75" fmla="*/ 7 h 51"/>
              <a:gd name="T76" fmla="*/ 54 w 60"/>
              <a:gd name="T77" fmla="*/ 7 h 51"/>
              <a:gd name="T78" fmla="*/ 55 w 60"/>
              <a:gd name="T79" fmla="*/ 9 h 51"/>
              <a:gd name="T80" fmla="*/ 54 w 60"/>
              <a:gd name="T81" fmla="*/ 11 h 51"/>
              <a:gd name="T82" fmla="*/ 25 w 60"/>
              <a:gd name="T83" fmla="*/ 47 h 51"/>
              <a:gd name="T84" fmla="*/ 35 w 60"/>
              <a:gd name="T85" fmla="*/ 47 h 51"/>
              <a:gd name="T86" fmla="*/ 39 w 60"/>
              <a:gd name="T87" fmla="*/ 43 h 51"/>
              <a:gd name="T88" fmla="*/ 21 w 60"/>
              <a:gd name="T89" fmla="*/ 43 h 51"/>
              <a:gd name="T90" fmla="*/ 25 w 60"/>
              <a:gd name="T91"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 h="51">
                <a:moveTo>
                  <a:pt x="30" y="51"/>
                </a:moveTo>
                <a:cubicBezTo>
                  <a:pt x="31" y="50"/>
                  <a:pt x="31" y="50"/>
                  <a:pt x="31" y="50"/>
                </a:cubicBezTo>
                <a:cubicBezTo>
                  <a:pt x="29" y="50"/>
                  <a:pt x="29" y="50"/>
                  <a:pt x="29" y="50"/>
                </a:cubicBezTo>
                <a:lnTo>
                  <a:pt x="30" y="51"/>
                </a:lnTo>
                <a:close/>
                <a:moveTo>
                  <a:pt x="56" y="0"/>
                </a:moveTo>
                <a:cubicBezTo>
                  <a:pt x="5" y="0"/>
                  <a:pt x="5" y="0"/>
                  <a:pt x="5" y="0"/>
                </a:cubicBezTo>
                <a:cubicBezTo>
                  <a:pt x="0" y="0"/>
                  <a:pt x="0" y="0"/>
                  <a:pt x="0" y="0"/>
                </a:cubicBezTo>
                <a:cubicBezTo>
                  <a:pt x="0" y="18"/>
                  <a:pt x="0" y="18"/>
                  <a:pt x="0" y="18"/>
                </a:cubicBezTo>
                <a:cubicBezTo>
                  <a:pt x="0" y="24"/>
                  <a:pt x="0" y="24"/>
                  <a:pt x="0" y="24"/>
                </a:cubicBezTo>
                <a:cubicBezTo>
                  <a:pt x="7" y="31"/>
                  <a:pt x="7" y="31"/>
                  <a:pt x="7" y="31"/>
                </a:cubicBezTo>
                <a:cubicBezTo>
                  <a:pt x="31" y="31"/>
                  <a:pt x="31" y="31"/>
                  <a:pt x="31" y="31"/>
                </a:cubicBezTo>
                <a:cubicBezTo>
                  <a:pt x="32" y="31"/>
                  <a:pt x="32" y="31"/>
                  <a:pt x="32" y="32"/>
                </a:cubicBezTo>
                <a:cubicBezTo>
                  <a:pt x="32" y="34"/>
                  <a:pt x="32" y="34"/>
                  <a:pt x="31" y="34"/>
                </a:cubicBezTo>
                <a:cubicBezTo>
                  <a:pt x="12" y="34"/>
                  <a:pt x="12" y="34"/>
                  <a:pt x="12" y="34"/>
                </a:cubicBezTo>
                <a:cubicBezTo>
                  <a:pt x="16" y="39"/>
                  <a:pt x="16" y="39"/>
                  <a:pt x="16" y="39"/>
                </a:cubicBezTo>
                <a:cubicBezTo>
                  <a:pt x="44" y="39"/>
                  <a:pt x="44" y="39"/>
                  <a:pt x="44" y="39"/>
                </a:cubicBezTo>
                <a:cubicBezTo>
                  <a:pt x="60" y="24"/>
                  <a:pt x="60" y="24"/>
                  <a:pt x="60" y="24"/>
                </a:cubicBezTo>
                <a:cubicBezTo>
                  <a:pt x="60" y="18"/>
                  <a:pt x="60" y="18"/>
                  <a:pt x="60" y="18"/>
                </a:cubicBezTo>
                <a:cubicBezTo>
                  <a:pt x="60" y="0"/>
                  <a:pt x="60" y="0"/>
                  <a:pt x="60" y="0"/>
                </a:cubicBezTo>
                <a:lnTo>
                  <a:pt x="56" y="0"/>
                </a:lnTo>
                <a:close/>
                <a:moveTo>
                  <a:pt x="54" y="26"/>
                </a:moveTo>
                <a:cubicBezTo>
                  <a:pt x="6" y="26"/>
                  <a:pt x="6" y="26"/>
                  <a:pt x="6" y="26"/>
                </a:cubicBezTo>
                <a:cubicBezTo>
                  <a:pt x="6" y="26"/>
                  <a:pt x="5" y="26"/>
                  <a:pt x="5" y="25"/>
                </a:cubicBezTo>
                <a:cubicBezTo>
                  <a:pt x="5" y="23"/>
                  <a:pt x="6" y="23"/>
                  <a:pt x="6" y="23"/>
                </a:cubicBezTo>
                <a:cubicBezTo>
                  <a:pt x="54" y="23"/>
                  <a:pt x="54" y="23"/>
                  <a:pt x="54" y="23"/>
                </a:cubicBezTo>
                <a:cubicBezTo>
                  <a:pt x="54" y="23"/>
                  <a:pt x="55" y="23"/>
                  <a:pt x="55" y="25"/>
                </a:cubicBezTo>
                <a:cubicBezTo>
                  <a:pt x="55" y="26"/>
                  <a:pt x="54" y="26"/>
                  <a:pt x="54" y="26"/>
                </a:cubicBezTo>
                <a:close/>
                <a:moveTo>
                  <a:pt x="54" y="19"/>
                </a:moveTo>
                <a:cubicBezTo>
                  <a:pt x="6" y="19"/>
                  <a:pt x="6" y="19"/>
                  <a:pt x="6" y="19"/>
                </a:cubicBezTo>
                <a:cubicBezTo>
                  <a:pt x="6" y="19"/>
                  <a:pt x="5" y="18"/>
                  <a:pt x="5" y="17"/>
                </a:cubicBezTo>
                <a:cubicBezTo>
                  <a:pt x="5" y="16"/>
                  <a:pt x="6" y="15"/>
                  <a:pt x="6" y="15"/>
                </a:cubicBezTo>
                <a:cubicBezTo>
                  <a:pt x="54" y="15"/>
                  <a:pt x="54" y="15"/>
                  <a:pt x="54" y="15"/>
                </a:cubicBezTo>
                <a:cubicBezTo>
                  <a:pt x="54" y="15"/>
                  <a:pt x="55" y="16"/>
                  <a:pt x="55" y="17"/>
                </a:cubicBezTo>
                <a:cubicBezTo>
                  <a:pt x="55" y="18"/>
                  <a:pt x="54" y="19"/>
                  <a:pt x="54" y="19"/>
                </a:cubicBezTo>
                <a:close/>
                <a:moveTo>
                  <a:pt x="54" y="11"/>
                </a:moveTo>
                <a:cubicBezTo>
                  <a:pt x="6" y="11"/>
                  <a:pt x="6" y="11"/>
                  <a:pt x="6" y="11"/>
                </a:cubicBezTo>
                <a:cubicBezTo>
                  <a:pt x="6" y="11"/>
                  <a:pt x="5" y="10"/>
                  <a:pt x="5" y="9"/>
                </a:cubicBezTo>
                <a:cubicBezTo>
                  <a:pt x="5" y="8"/>
                  <a:pt x="6" y="7"/>
                  <a:pt x="6" y="7"/>
                </a:cubicBezTo>
                <a:cubicBezTo>
                  <a:pt x="54" y="7"/>
                  <a:pt x="54" y="7"/>
                  <a:pt x="54" y="7"/>
                </a:cubicBezTo>
                <a:cubicBezTo>
                  <a:pt x="54" y="7"/>
                  <a:pt x="55" y="8"/>
                  <a:pt x="55" y="9"/>
                </a:cubicBezTo>
                <a:cubicBezTo>
                  <a:pt x="55" y="10"/>
                  <a:pt x="54" y="11"/>
                  <a:pt x="54" y="11"/>
                </a:cubicBezTo>
                <a:close/>
                <a:moveTo>
                  <a:pt x="25" y="47"/>
                </a:moveTo>
                <a:cubicBezTo>
                  <a:pt x="35" y="47"/>
                  <a:pt x="35" y="47"/>
                  <a:pt x="35" y="47"/>
                </a:cubicBezTo>
                <a:cubicBezTo>
                  <a:pt x="39" y="43"/>
                  <a:pt x="39" y="43"/>
                  <a:pt x="39" y="43"/>
                </a:cubicBezTo>
                <a:cubicBezTo>
                  <a:pt x="21" y="43"/>
                  <a:pt x="21" y="43"/>
                  <a:pt x="21" y="43"/>
                </a:cubicBezTo>
                <a:lnTo>
                  <a:pt x="25" y="4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 name="Freeform 179"/>
          <p:cNvSpPr>
            <a:spLocks noEditPoints="1"/>
          </p:cNvSpPr>
          <p:nvPr/>
        </p:nvSpPr>
        <p:spPr bwMode="auto">
          <a:xfrm>
            <a:off x="1570810" y="1408428"/>
            <a:ext cx="428963" cy="335095"/>
          </a:xfrm>
          <a:custGeom>
            <a:avLst/>
            <a:gdLst>
              <a:gd name="T0" fmla="*/ 53 w 180"/>
              <a:gd name="T1" fmla="*/ 140 h 140"/>
              <a:gd name="T2" fmla="*/ 133 w 180"/>
              <a:gd name="T3" fmla="*/ 134 h 140"/>
              <a:gd name="T4" fmla="*/ 47 w 180"/>
              <a:gd name="T5" fmla="*/ 102 h 140"/>
              <a:gd name="T6" fmla="*/ 63 w 180"/>
              <a:gd name="T7" fmla="*/ 106 h 140"/>
              <a:gd name="T8" fmla="*/ 118 w 180"/>
              <a:gd name="T9" fmla="*/ 108 h 140"/>
              <a:gd name="T10" fmla="*/ 63 w 180"/>
              <a:gd name="T11" fmla="*/ 110 h 140"/>
              <a:gd name="T12" fmla="*/ 63 w 180"/>
              <a:gd name="T13" fmla="*/ 106 h 140"/>
              <a:gd name="T14" fmla="*/ 117 w 180"/>
              <a:gd name="T15" fmla="*/ 113 h 140"/>
              <a:gd name="T16" fmla="*/ 117 w 180"/>
              <a:gd name="T17" fmla="*/ 116 h 140"/>
              <a:gd name="T18" fmla="*/ 62 w 180"/>
              <a:gd name="T19" fmla="*/ 115 h 140"/>
              <a:gd name="T20" fmla="*/ 63 w 180"/>
              <a:gd name="T21" fmla="*/ 119 h 140"/>
              <a:gd name="T22" fmla="*/ 118 w 180"/>
              <a:gd name="T23" fmla="*/ 121 h 140"/>
              <a:gd name="T24" fmla="*/ 63 w 180"/>
              <a:gd name="T25" fmla="*/ 122 h 140"/>
              <a:gd name="T26" fmla="*/ 63 w 180"/>
              <a:gd name="T27" fmla="*/ 119 h 140"/>
              <a:gd name="T28" fmla="*/ 117 w 180"/>
              <a:gd name="T29" fmla="*/ 125 h 140"/>
              <a:gd name="T30" fmla="*/ 117 w 180"/>
              <a:gd name="T31" fmla="*/ 129 h 140"/>
              <a:gd name="T32" fmla="*/ 62 w 180"/>
              <a:gd name="T33" fmla="*/ 127 h 140"/>
              <a:gd name="T34" fmla="*/ 63 w 180"/>
              <a:gd name="T35" fmla="*/ 132 h 140"/>
              <a:gd name="T36" fmla="*/ 118 w 180"/>
              <a:gd name="T37" fmla="*/ 134 h 140"/>
              <a:gd name="T38" fmla="*/ 63 w 180"/>
              <a:gd name="T39" fmla="*/ 135 h 140"/>
              <a:gd name="T40" fmla="*/ 63 w 180"/>
              <a:gd name="T41" fmla="*/ 132 h 140"/>
              <a:gd name="T42" fmla="*/ 126 w 180"/>
              <a:gd name="T43" fmla="*/ 0 h 140"/>
              <a:gd name="T44" fmla="*/ 47 w 180"/>
              <a:gd name="T45" fmla="*/ 6 h 140"/>
              <a:gd name="T46" fmla="*/ 133 w 180"/>
              <a:gd name="T47" fmla="*/ 38 h 140"/>
              <a:gd name="T48" fmla="*/ 167 w 180"/>
              <a:gd name="T49" fmla="*/ 38 h 140"/>
              <a:gd name="T50" fmla="*/ 133 w 180"/>
              <a:gd name="T51" fmla="*/ 61 h 140"/>
              <a:gd name="T52" fmla="*/ 53 w 180"/>
              <a:gd name="T53" fmla="*/ 67 h 140"/>
              <a:gd name="T54" fmla="*/ 47 w 180"/>
              <a:gd name="T55" fmla="*/ 38 h 140"/>
              <a:gd name="T56" fmla="*/ 0 w 180"/>
              <a:gd name="T57" fmla="*/ 74 h 140"/>
              <a:gd name="T58" fmla="*/ 30 w 180"/>
              <a:gd name="T59" fmla="*/ 112 h 140"/>
              <a:gd name="T60" fmla="*/ 35 w 180"/>
              <a:gd name="T61" fmla="*/ 94 h 140"/>
              <a:gd name="T62" fmla="*/ 150 w 180"/>
              <a:gd name="T63" fmla="*/ 98 h 140"/>
              <a:gd name="T64" fmla="*/ 168 w 180"/>
              <a:gd name="T65" fmla="*/ 112 h 140"/>
              <a:gd name="T66" fmla="*/ 167 w 180"/>
              <a:gd name="T67" fmla="*/ 38 h 140"/>
              <a:gd name="T68" fmla="*/ 17 w 180"/>
              <a:gd name="T69" fmla="*/ 46 h 140"/>
              <a:gd name="T70" fmla="*/ 29 w 180"/>
              <a:gd name="T71" fmla="*/ 46 h 140"/>
              <a:gd name="T72" fmla="*/ 147 w 180"/>
              <a:gd name="T73" fmla="*/ 49 h 140"/>
              <a:gd name="T74" fmla="*/ 147 w 180"/>
              <a:gd name="T75" fmla="*/ 42 h 140"/>
              <a:gd name="T76" fmla="*/ 147 w 180"/>
              <a:gd name="T77" fmla="*/ 49 h 140"/>
              <a:gd name="T78" fmla="*/ 154 w 180"/>
              <a:gd name="T79" fmla="*/ 46 h 140"/>
              <a:gd name="T80" fmla="*/ 162 w 180"/>
              <a:gd name="T81" fmla="*/ 4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0" h="140">
                <a:moveTo>
                  <a:pt x="47" y="134"/>
                </a:moveTo>
                <a:cubicBezTo>
                  <a:pt x="47" y="137"/>
                  <a:pt x="50" y="140"/>
                  <a:pt x="53" y="140"/>
                </a:cubicBezTo>
                <a:cubicBezTo>
                  <a:pt x="126" y="140"/>
                  <a:pt x="126" y="140"/>
                  <a:pt x="126" y="140"/>
                </a:cubicBezTo>
                <a:cubicBezTo>
                  <a:pt x="130" y="140"/>
                  <a:pt x="133" y="137"/>
                  <a:pt x="133" y="134"/>
                </a:cubicBezTo>
                <a:cubicBezTo>
                  <a:pt x="133" y="102"/>
                  <a:pt x="133" y="102"/>
                  <a:pt x="133" y="102"/>
                </a:cubicBezTo>
                <a:cubicBezTo>
                  <a:pt x="47" y="102"/>
                  <a:pt x="47" y="102"/>
                  <a:pt x="47" y="102"/>
                </a:cubicBezTo>
                <a:lnTo>
                  <a:pt x="47" y="134"/>
                </a:lnTo>
                <a:close/>
                <a:moveTo>
                  <a:pt x="63" y="106"/>
                </a:moveTo>
                <a:cubicBezTo>
                  <a:pt x="117" y="106"/>
                  <a:pt x="117" y="106"/>
                  <a:pt x="117" y="106"/>
                </a:cubicBezTo>
                <a:cubicBezTo>
                  <a:pt x="117" y="106"/>
                  <a:pt x="118" y="107"/>
                  <a:pt x="118" y="108"/>
                </a:cubicBezTo>
                <a:cubicBezTo>
                  <a:pt x="118" y="109"/>
                  <a:pt x="117" y="110"/>
                  <a:pt x="117" y="110"/>
                </a:cubicBezTo>
                <a:cubicBezTo>
                  <a:pt x="63" y="110"/>
                  <a:pt x="63" y="110"/>
                  <a:pt x="63" y="110"/>
                </a:cubicBezTo>
                <a:cubicBezTo>
                  <a:pt x="62" y="110"/>
                  <a:pt x="62" y="109"/>
                  <a:pt x="62" y="108"/>
                </a:cubicBezTo>
                <a:cubicBezTo>
                  <a:pt x="62" y="107"/>
                  <a:pt x="62" y="106"/>
                  <a:pt x="63" y="106"/>
                </a:cubicBezTo>
                <a:close/>
                <a:moveTo>
                  <a:pt x="63" y="113"/>
                </a:moveTo>
                <a:cubicBezTo>
                  <a:pt x="117" y="113"/>
                  <a:pt x="117" y="113"/>
                  <a:pt x="117" y="113"/>
                </a:cubicBezTo>
                <a:cubicBezTo>
                  <a:pt x="117" y="113"/>
                  <a:pt x="118" y="114"/>
                  <a:pt x="118" y="115"/>
                </a:cubicBezTo>
                <a:cubicBezTo>
                  <a:pt x="118" y="116"/>
                  <a:pt x="117" y="116"/>
                  <a:pt x="117" y="116"/>
                </a:cubicBezTo>
                <a:cubicBezTo>
                  <a:pt x="63" y="116"/>
                  <a:pt x="63" y="116"/>
                  <a:pt x="63" y="116"/>
                </a:cubicBezTo>
                <a:cubicBezTo>
                  <a:pt x="62" y="116"/>
                  <a:pt x="62" y="116"/>
                  <a:pt x="62" y="115"/>
                </a:cubicBezTo>
                <a:cubicBezTo>
                  <a:pt x="62" y="114"/>
                  <a:pt x="62" y="113"/>
                  <a:pt x="63" y="113"/>
                </a:cubicBezTo>
                <a:close/>
                <a:moveTo>
                  <a:pt x="63" y="119"/>
                </a:moveTo>
                <a:cubicBezTo>
                  <a:pt x="117" y="119"/>
                  <a:pt x="117" y="119"/>
                  <a:pt x="117" y="119"/>
                </a:cubicBezTo>
                <a:cubicBezTo>
                  <a:pt x="117" y="119"/>
                  <a:pt x="118" y="120"/>
                  <a:pt x="118" y="121"/>
                </a:cubicBezTo>
                <a:cubicBezTo>
                  <a:pt x="118" y="121"/>
                  <a:pt x="117" y="122"/>
                  <a:pt x="117" y="122"/>
                </a:cubicBezTo>
                <a:cubicBezTo>
                  <a:pt x="63" y="122"/>
                  <a:pt x="63" y="122"/>
                  <a:pt x="63" y="122"/>
                </a:cubicBezTo>
                <a:cubicBezTo>
                  <a:pt x="62" y="122"/>
                  <a:pt x="62" y="121"/>
                  <a:pt x="62" y="121"/>
                </a:cubicBezTo>
                <a:cubicBezTo>
                  <a:pt x="62" y="120"/>
                  <a:pt x="62" y="119"/>
                  <a:pt x="63" y="119"/>
                </a:cubicBezTo>
                <a:close/>
                <a:moveTo>
                  <a:pt x="63" y="125"/>
                </a:moveTo>
                <a:cubicBezTo>
                  <a:pt x="117" y="125"/>
                  <a:pt x="117" y="125"/>
                  <a:pt x="117" y="125"/>
                </a:cubicBezTo>
                <a:cubicBezTo>
                  <a:pt x="117" y="125"/>
                  <a:pt x="118" y="126"/>
                  <a:pt x="118" y="127"/>
                </a:cubicBezTo>
                <a:cubicBezTo>
                  <a:pt x="118" y="128"/>
                  <a:pt x="117" y="129"/>
                  <a:pt x="117" y="129"/>
                </a:cubicBezTo>
                <a:cubicBezTo>
                  <a:pt x="63" y="129"/>
                  <a:pt x="63" y="129"/>
                  <a:pt x="63" y="129"/>
                </a:cubicBezTo>
                <a:cubicBezTo>
                  <a:pt x="62" y="129"/>
                  <a:pt x="62" y="128"/>
                  <a:pt x="62" y="127"/>
                </a:cubicBezTo>
                <a:cubicBezTo>
                  <a:pt x="62" y="126"/>
                  <a:pt x="62" y="125"/>
                  <a:pt x="63" y="125"/>
                </a:cubicBezTo>
                <a:close/>
                <a:moveTo>
                  <a:pt x="63" y="132"/>
                </a:moveTo>
                <a:cubicBezTo>
                  <a:pt x="117" y="132"/>
                  <a:pt x="117" y="132"/>
                  <a:pt x="117" y="132"/>
                </a:cubicBezTo>
                <a:cubicBezTo>
                  <a:pt x="117" y="132"/>
                  <a:pt x="118" y="133"/>
                  <a:pt x="118" y="134"/>
                </a:cubicBezTo>
                <a:cubicBezTo>
                  <a:pt x="118" y="135"/>
                  <a:pt x="117" y="135"/>
                  <a:pt x="117" y="135"/>
                </a:cubicBezTo>
                <a:cubicBezTo>
                  <a:pt x="63" y="135"/>
                  <a:pt x="63" y="135"/>
                  <a:pt x="63" y="135"/>
                </a:cubicBezTo>
                <a:cubicBezTo>
                  <a:pt x="62" y="135"/>
                  <a:pt x="62" y="135"/>
                  <a:pt x="62" y="134"/>
                </a:cubicBezTo>
                <a:cubicBezTo>
                  <a:pt x="62" y="133"/>
                  <a:pt x="62" y="132"/>
                  <a:pt x="63" y="132"/>
                </a:cubicBezTo>
                <a:close/>
                <a:moveTo>
                  <a:pt x="133" y="6"/>
                </a:moveTo>
                <a:cubicBezTo>
                  <a:pt x="133" y="3"/>
                  <a:pt x="130" y="0"/>
                  <a:pt x="126" y="0"/>
                </a:cubicBezTo>
                <a:cubicBezTo>
                  <a:pt x="53" y="0"/>
                  <a:pt x="53" y="0"/>
                  <a:pt x="53" y="0"/>
                </a:cubicBezTo>
                <a:cubicBezTo>
                  <a:pt x="50" y="0"/>
                  <a:pt x="47" y="3"/>
                  <a:pt x="47" y="6"/>
                </a:cubicBezTo>
                <a:cubicBezTo>
                  <a:pt x="47" y="38"/>
                  <a:pt x="47" y="38"/>
                  <a:pt x="47" y="38"/>
                </a:cubicBezTo>
                <a:cubicBezTo>
                  <a:pt x="133" y="38"/>
                  <a:pt x="133" y="38"/>
                  <a:pt x="133" y="38"/>
                </a:cubicBezTo>
                <a:lnTo>
                  <a:pt x="133" y="6"/>
                </a:lnTo>
                <a:close/>
                <a:moveTo>
                  <a:pt x="167" y="38"/>
                </a:moveTo>
                <a:cubicBezTo>
                  <a:pt x="133" y="38"/>
                  <a:pt x="133" y="38"/>
                  <a:pt x="133" y="38"/>
                </a:cubicBezTo>
                <a:cubicBezTo>
                  <a:pt x="133" y="61"/>
                  <a:pt x="133" y="61"/>
                  <a:pt x="133" y="61"/>
                </a:cubicBezTo>
                <a:cubicBezTo>
                  <a:pt x="133" y="64"/>
                  <a:pt x="130" y="67"/>
                  <a:pt x="126" y="67"/>
                </a:cubicBezTo>
                <a:cubicBezTo>
                  <a:pt x="53" y="67"/>
                  <a:pt x="53" y="67"/>
                  <a:pt x="53" y="67"/>
                </a:cubicBezTo>
                <a:cubicBezTo>
                  <a:pt x="50" y="67"/>
                  <a:pt x="47" y="64"/>
                  <a:pt x="47" y="61"/>
                </a:cubicBezTo>
                <a:cubicBezTo>
                  <a:pt x="47" y="38"/>
                  <a:pt x="47" y="38"/>
                  <a:pt x="47" y="38"/>
                </a:cubicBezTo>
                <a:cubicBezTo>
                  <a:pt x="12" y="38"/>
                  <a:pt x="12" y="38"/>
                  <a:pt x="12" y="38"/>
                </a:cubicBezTo>
                <a:cubicBezTo>
                  <a:pt x="9" y="38"/>
                  <a:pt x="0" y="49"/>
                  <a:pt x="0" y="74"/>
                </a:cubicBezTo>
                <a:cubicBezTo>
                  <a:pt x="0" y="100"/>
                  <a:pt x="9" y="112"/>
                  <a:pt x="12" y="112"/>
                </a:cubicBezTo>
                <a:cubicBezTo>
                  <a:pt x="30" y="112"/>
                  <a:pt x="30" y="112"/>
                  <a:pt x="30" y="112"/>
                </a:cubicBezTo>
                <a:cubicBezTo>
                  <a:pt x="30" y="112"/>
                  <a:pt x="30" y="102"/>
                  <a:pt x="30" y="98"/>
                </a:cubicBezTo>
                <a:cubicBezTo>
                  <a:pt x="30" y="96"/>
                  <a:pt x="32" y="94"/>
                  <a:pt x="35" y="94"/>
                </a:cubicBezTo>
                <a:cubicBezTo>
                  <a:pt x="55" y="94"/>
                  <a:pt x="120" y="94"/>
                  <a:pt x="144" y="94"/>
                </a:cubicBezTo>
                <a:cubicBezTo>
                  <a:pt x="148" y="94"/>
                  <a:pt x="150" y="95"/>
                  <a:pt x="150" y="98"/>
                </a:cubicBezTo>
                <a:cubicBezTo>
                  <a:pt x="150" y="102"/>
                  <a:pt x="150" y="112"/>
                  <a:pt x="150" y="112"/>
                </a:cubicBezTo>
                <a:cubicBezTo>
                  <a:pt x="168" y="112"/>
                  <a:pt x="168" y="112"/>
                  <a:pt x="168" y="112"/>
                </a:cubicBezTo>
                <a:cubicBezTo>
                  <a:pt x="171" y="112"/>
                  <a:pt x="180" y="101"/>
                  <a:pt x="180" y="76"/>
                </a:cubicBezTo>
                <a:cubicBezTo>
                  <a:pt x="180" y="50"/>
                  <a:pt x="171" y="38"/>
                  <a:pt x="167" y="38"/>
                </a:cubicBezTo>
                <a:close/>
                <a:moveTo>
                  <a:pt x="23" y="48"/>
                </a:moveTo>
                <a:cubicBezTo>
                  <a:pt x="19" y="48"/>
                  <a:pt x="17" y="47"/>
                  <a:pt x="17" y="46"/>
                </a:cubicBezTo>
                <a:cubicBezTo>
                  <a:pt x="17" y="45"/>
                  <a:pt x="19" y="44"/>
                  <a:pt x="23" y="44"/>
                </a:cubicBezTo>
                <a:cubicBezTo>
                  <a:pt x="26" y="44"/>
                  <a:pt x="29" y="45"/>
                  <a:pt x="29" y="46"/>
                </a:cubicBezTo>
                <a:cubicBezTo>
                  <a:pt x="29" y="47"/>
                  <a:pt x="26" y="48"/>
                  <a:pt x="23" y="48"/>
                </a:cubicBezTo>
                <a:close/>
                <a:moveTo>
                  <a:pt x="147" y="49"/>
                </a:moveTo>
                <a:cubicBezTo>
                  <a:pt x="145" y="49"/>
                  <a:pt x="143" y="48"/>
                  <a:pt x="143" y="46"/>
                </a:cubicBezTo>
                <a:cubicBezTo>
                  <a:pt x="143" y="44"/>
                  <a:pt x="145" y="42"/>
                  <a:pt x="147" y="42"/>
                </a:cubicBezTo>
                <a:cubicBezTo>
                  <a:pt x="149" y="42"/>
                  <a:pt x="151" y="44"/>
                  <a:pt x="151" y="46"/>
                </a:cubicBezTo>
                <a:cubicBezTo>
                  <a:pt x="151" y="48"/>
                  <a:pt x="149" y="49"/>
                  <a:pt x="147" y="49"/>
                </a:cubicBezTo>
                <a:close/>
                <a:moveTo>
                  <a:pt x="158" y="49"/>
                </a:moveTo>
                <a:cubicBezTo>
                  <a:pt x="156" y="49"/>
                  <a:pt x="154" y="48"/>
                  <a:pt x="154" y="46"/>
                </a:cubicBezTo>
                <a:cubicBezTo>
                  <a:pt x="154" y="44"/>
                  <a:pt x="156" y="42"/>
                  <a:pt x="158" y="42"/>
                </a:cubicBezTo>
                <a:cubicBezTo>
                  <a:pt x="160" y="42"/>
                  <a:pt x="162" y="44"/>
                  <a:pt x="162" y="46"/>
                </a:cubicBezTo>
                <a:cubicBezTo>
                  <a:pt x="162" y="48"/>
                  <a:pt x="160" y="49"/>
                  <a:pt x="158" y="4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 name="Freeform 180"/>
          <p:cNvSpPr>
            <a:spLocks noEditPoints="1"/>
          </p:cNvSpPr>
          <p:nvPr/>
        </p:nvSpPr>
        <p:spPr bwMode="auto">
          <a:xfrm>
            <a:off x="2246047" y="1483118"/>
            <a:ext cx="362347" cy="238200"/>
          </a:xfrm>
          <a:custGeom>
            <a:avLst/>
            <a:gdLst>
              <a:gd name="T0" fmla="*/ 36 w 152"/>
              <a:gd name="T1" fmla="*/ 45 h 100"/>
              <a:gd name="T2" fmla="*/ 34 w 152"/>
              <a:gd name="T3" fmla="*/ 53 h 100"/>
              <a:gd name="T4" fmla="*/ 32 w 152"/>
              <a:gd name="T5" fmla="*/ 70 h 100"/>
              <a:gd name="T6" fmla="*/ 40 w 152"/>
              <a:gd name="T7" fmla="*/ 70 h 100"/>
              <a:gd name="T8" fmla="*/ 39 w 152"/>
              <a:gd name="T9" fmla="*/ 49 h 100"/>
              <a:gd name="T10" fmla="*/ 41 w 152"/>
              <a:gd name="T11" fmla="*/ 53 h 100"/>
              <a:gd name="T12" fmla="*/ 38 w 152"/>
              <a:gd name="T13" fmla="*/ 43 h 100"/>
              <a:gd name="T14" fmla="*/ 27 w 152"/>
              <a:gd name="T15" fmla="*/ 40 h 100"/>
              <a:gd name="T16" fmla="*/ 34 w 152"/>
              <a:gd name="T17" fmla="*/ 43 h 100"/>
              <a:gd name="T18" fmla="*/ 14 w 152"/>
              <a:gd name="T19" fmla="*/ 0 h 100"/>
              <a:gd name="T20" fmla="*/ 0 w 152"/>
              <a:gd name="T21" fmla="*/ 86 h 100"/>
              <a:gd name="T22" fmla="*/ 138 w 152"/>
              <a:gd name="T23" fmla="*/ 100 h 100"/>
              <a:gd name="T24" fmla="*/ 152 w 152"/>
              <a:gd name="T25" fmla="*/ 14 h 100"/>
              <a:gd name="T26" fmla="*/ 89 w 152"/>
              <a:gd name="T27" fmla="*/ 17 h 100"/>
              <a:gd name="T28" fmla="*/ 123 w 152"/>
              <a:gd name="T29" fmla="*/ 20 h 100"/>
              <a:gd name="T30" fmla="*/ 89 w 152"/>
              <a:gd name="T31" fmla="*/ 23 h 100"/>
              <a:gd name="T32" fmla="*/ 89 w 152"/>
              <a:gd name="T33" fmla="*/ 17 h 100"/>
              <a:gd name="T34" fmla="*/ 48 w 152"/>
              <a:gd name="T35" fmla="*/ 25 h 100"/>
              <a:gd name="T36" fmla="*/ 24 w 152"/>
              <a:gd name="T37" fmla="*/ 25 h 100"/>
              <a:gd name="T38" fmla="*/ 36 w 152"/>
              <a:gd name="T39" fmla="*/ 75 h 100"/>
              <a:gd name="T40" fmla="*/ 27 w 152"/>
              <a:gd name="T41" fmla="*/ 38 h 100"/>
              <a:gd name="T42" fmla="*/ 45 w 152"/>
              <a:gd name="T43" fmla="*/ 38 h 100"/>
              <a:gd name="T44" fmla="*/ 36 w 152"/>
              <a:gd name="T45" fmla="*/ 75 h 100"/>
              <a:gd name="T46" fmla="*/ 72 w 152"/>
              <a:gd name="T47" fmla="*/ 82 h 100"/>
              <a:gd name="T48" fmla="*/ 72 w 152"/>
              <a:gd name="T49" fmla="*/ 78 h 100"/>
              <a:gd name="T50" fmla="*/ 140 w 152"/>
              <a:gd name="T51" fmla="*/ 80 h 100"/>
              <a:gd name="T52" fmla="*/ 139 w 152"/>
              <a:gd name="T53" fmla="*/ 74 h 100"/>
              <a:gd name="T54" fmla="*/ 70 w 152"/>
              <a:gd name="T55" fmla="*/ 72 h 100"/>
              <a:gd name="T56" fmla="*/ 139 w 152"/>
              <a:gd name="T57" fmla="*/ 70 h 100"/>
              <a:gd name="T58" fmla="*/ 139 w 152"/>
              <a:gd name="T59" fmla="*/ 74 h 100"/>
              <a:gd name="T60" fmla="*/ 72 w 152"/>
              <a:gd name="T61" fmla="*/ 66 h 100"/>
              <a:gd name="T62" fmla="*/ 72 w 152"/>
              <a:gd name="T63" fmla="*/ 63 h 100"/>
              <a:gd name="T64" fmla="*/ 140 w 152"/>
              <a:gd name="T65" fmla="*/ 65 h 100"/>
              <a:gd name="T66" fmla="*/ 139 w 152"/>
              <a:gd name="T67" fmla="*/ 51 h 100"/>
              <a:gd name="T68" fmla="*/ 70 w 152"/>
              <a:gd name="T69" fmla="*/ 49 h 100"/>
              <a:gd name="T70" fmla="*/ 139 w 152"/>
              <a:gd name="T71" fmla="*/ 47 h 100"/>
              <a:gd name="T72" fmla="*/ 139 w 152"/>
              <a:gd name="T73" fmla="*/ 51 h 100"/>
              <a:gd name="T74" fmla="*/ 72 w 152"/>
              <a:gd name="T75" fmla="*/ 43 h 100"/>
              <a:gd name="T76" fmla="*/ 72 w 152"/>
              <a:gd name="T77" fmla="*/ 39 h 100"/>
              <a:gd name="T78" fmla="*/ 140 w 152"/>
              <a:gd name="T79" fmla="*/ 4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2" h="100">
                <a:moveTo>
                  <a:pt x="39" y="49"/>
                </a:moveTo>
                <a:cubicBezTo>
                  <a:pt x="39" y="47"/>
                  <a:pt x="38" y="45"/>
                  <a:pt x="36" y="45"/>
                </a:cubicBezTo>
                <a:cubicBezTo>
                  <a:pt x="35" y="45"/>
                  <a:pt x="33" y="47"/>
                  <a:pt x="33" y="49"/>
                </a:cubicBezTo>
                <a:cubicBezTo>
                  <a:pt x="33" y="51"/>
                  <a:pt x="34" y="52"/>
                  <a:pt x="34" y="53"/>
                </a:cubicBezTo>
                <a:cubicBezTo>
                  <a:pt x="34" y="54"/>
                  <a:pt x="34" y="54"/>
                  <a:pt x="34" y="54"/>
                </a:cubicBezTo>
                <a:cubicBezTo>
                  <a:pt x="32" y="70"/>
                  <a:pt x="32" y="70"/>
                  <a:pt x="32" y="70"/>
                </a:cubicBezTo>
                <a:cubicBezTo>
                  <a:pt x="36" y="72"/>
                  <a:pt x="36" y="72"/>
                  <a:pt x="36" y="72"/>
                </a:cubicBezTo>
                <a:cubicBezTo>
                  <a:pt x="40" y="70"/>
                  <a:pt x="40" y="70"/>
                  <a:pt x="40" y="70"/>
                </a:cubicBezTo>
                <a:cubicBezTo>
                  <a:pt x="38" y="53"/>
                  <a:pt x="38" y="53"/>
                  <a:pt x="38" y="53"/>
                </a:cubicBezTo>
                <a:cubicBezTo>
                  <a:pt x="39" y="53"/>
                  <a:pt x="39" y="51"/>
                  <a:pt x="39" y="49"/>
                </a:cubicBezTo>
                <a:close/>
                <a:moveTo>
                  <a:pt x="38" y="43"/>
                </a:moveTo>
                <a:cubicBezTo>
                  <a:pt x="41" y="46"/>
                  <a:pt x="41" y="53"/>
                  <a:pt x="41" y="53"/>
                </a:cubicBezTo>
                <a:cubicBezTo>
                  <a:pt x="45" y="40"/>
                  <a:pt x="45" y="40"/>
                  <a:pt x="45" y="40"/>
                </a:cubicBezTo>
                <a:cubicBezTo>
                  <a:pt x="45" y="40"/>
                  <a:pt x="42" y="43"/>
                  <a:pt x="38" y="43"/>
                </a:cubicBezTo>
                <a:close/>
                <a:moveTo>
                  <a:pt x="34" y="43"/>
                </a:moveTo>
                <a:cubicBezTo>
                  <a:pt x="30" y="43"/>
                  <a:pt x="27" y="40"/>
                  <a:pt x="27" y="40"/>
                </a:cubicBezTo>
                <a:cubicBezTo>
                  <a:pt x="31" y="53"/>
                  <a:pt x="31" y="53"/>
                  <a:pt x="31" y="53"/>
                </a:cubicBezTo>
                <a:cubicBezTo>
                  <a:pt x="31" y="53"/>
                  <a:pt x="31" y="46"/>
                  <a:pt x="34" y="43"/>
                </a:cubicBezTo>
                <a:close/>
                <a:moveTo>
                  <a:pt x="138" y="0"/>
                </a:moveTo>
                <a:cubicBezTo>
                  <a:pt x="14" y="0"/>
                  <a:pt x="14" y="0"/>
                  <a:pt x="14" y="0"/>
                </a:cubicBezTo>
                <a:cubicBezTo>
                  <a:pt x="6" y="0"/>
                  <a:pt x="0" y="6"/>
                  <a:pt x="0" y="14"/>
                </a:cubicBezTo>
                <a:cubicBezTo>
                  <a:pt x="0" y="86"/>
                  <a:pt x="0" y="86"/>
                  <a:pt x="0" y="86"/>
                </a:cubicBezTo>
                <a:cubicBezTo>
                  <a:pt x="0" y="94"/>
                  <a:pt x="6" y="100"/>
                  <a:pt x="14" y="100"/>
                </a:cubicBezTo>
                <a:cubicBezTo>
                  <a:pt x="138" y="100"/>
                  <a:pt x="138" y="100"/>
                  <a:pt x="138" y="100"/>
                </a:cubicBezTo>
                <a:cubicBezTo>
                  <a:pt x="146" y="100"/>
                  <a:pt x="152" y="94"/>
                  <a:pt x="152" y="86"/>
                </a:cubicBezTo>
                <a:cubicBezTo>
                  <a:pt x="152" y="14"/>
                  <a:pt x="152" y="14"/>
                  <a:pt x="152" y="14"/>
                </a:cubicBezTo>
                <a:cubicBezTo>
                  <a:pt x="152" y="6"/>
                  <a:pt x="146" y="0"/>
                  <a:pt x="138" y="0"/>
                </a:cubicBezTo>
                <a:close/>
                <a:moveTo>
                  <a:pt x="89" y="17"/>
                </a:moveTo>
                <a:cubicBezTo>
                  <a:pt x="122" y="17"/>
                  <a:pt x="122" y="17"/>
                  <a:pt x="122" y="17"/>
                </a:cubicBezTo>
                <a:cubicBezTo>
                  <a:pt x="122" y="17"/>
                  <a:pt x="123" y="19"/>
                  <a:pt x="123" y="20"/>
                </a:cubicBezTo>
                <a:cubicBezTo>
                  <a:pt x="123" y="22"/>
                  <a:pt x="122" y="23"/>
                  <a:pt x="122" y="23"/>
                </a:cubicBezTo>
                <a:cubicBezTo>
                  <a:pt x="89" y="23"/>
                  <a:pt x="89" y="23"/>
                  <a:pt x="89" y="23"/>
                </a:cubicBezTo>
                <a:cubicBezTo>
                  <a:pt x="88" y="23"/>
                  <a:pt x="88" y="22"/>
                  <a:pt x="88" y="20"/>
                </a:cubicBezTo>
                <a:cubicBezTo>
                  <a:pt x="88" y="19"/>
                  <a:pt x="88" y="17"/>
                  <a:pt x="89" y="17"/>
                </a:cubicBezTo>
                <a:close/>
                <a:moveTo>
                  <a:pt x="36" y="14"/>
                </a:moveTo>
                <a:cubicBezTo>
                  <a:pt x="43" y="14"/>
                  <a:pt x="48" y="19"/>
                  <a:pt x="48" y="25"/>
                </a:cubicBezTo>
                <a:cubicBezTo>
                  <a:pt x="48" y="32"/>
                  <a:pt x="43" y="37"/>
                  <a:pt x="36" y="37"/>
                </a:cubicBezTo>
                <a:cubicBezTo>
                  <a:pt x="30" y="37"/>
                  <a:pt x="24" y="32"/>
                  <a:pt x="24" y="25"/>
                </a:cubicBezTo>
                <a:cubicBezTo>
                  <a:pt x="24" y="19"/>
                  <a:pt x="30" y="14"/>
                  <a:pt x="36" y="14"/>
                </a:cubicBezTo>
                <a:close/>
                <a:moveTo>
                  <a:pt x="36" y="75"/>
                </a:moveTo>
                <a:cubicBezTo>
                  <a:pt x="22" y="75"/>
                  <a:pt x="11" y="96"/>
                  <a:pt x="11" y="75"/>
                </a:cubicBezTo>
                <a:cubicBezTo>
                  <a:pt x="11" y="58"/>
                  <a:pt x="18" y="43"/>
                  <a:pt x="27" y="38"/>
                </a:cubicBezTo>
                <a:cubicBezTo>
                  <a:pt x="30" y="40"/>
                  <a:pt x="33" y="41"/>
                  <a:pt x="36" y="41"/>
                </a:cubicBezTo>
                <a:cubicBezTo>
                  <a:pt x="39" y="41"/>
                  <a:pt x="42" y="40"/>
                  <a:pt x="45" y="38"/>
                </a:cubicBezTo>
                <a:cubicBezTo>
                  <a:pt x="55" y="43"/>
                  <a:pt x="62" y="58"/>
                  <a:pt x="62" y="75"/>
                </a:cubicBezTo>
                <a:cubicBezTo>
                  <a:pt x="62" y="96"/>
                  <a:pt x="50" y="75"/>
                  <a:pt x="36" y="75"/>
                </a:cubicBezTo>
                <a:close/>
                <a:moveTo>
                  <a:pt x="139" y="82"/>
                </a:moveTo>
                <a:cubicBezTo>
                  <a:pt x="72" y="82"/>
                  <a:pt x="72" y="82"/>
                  <a:pt x="72" y="82"/>
                </a:cubicBezTo>
                <a:cubicBezTo>
                  <a:pt x="71" y="82"/>
                  <a:pt x="70" y="81"/>
                  <a:pt x="70" y="80"/>
                </a:cubicBezTo>
                <a:cubicBezTo>
                  <a:pt x="70" y="79"/>
                  <a:pt x="71" y="78"/>
                  <a:pt x="72" y="78"/>
                </a:cubicBezTo>
                <a:cubicBezTo>
                  <a:pt x="139" y="78"/>
                  <a:pt x="139" y="78"/>
                  <a:pt x="139" y="78"/>
                </a:cubicBezTo>
                <a:cubicBezTo>
                  <a:pt x="140" y="78"/>
                  <a:pt x="140" y="79"/>
                  <a:pt x="140" y="80"/>
                </a:cubicBezTo>
                <a:cubicBezTo>
                  <a:pt x="140" y="81"/>
                  <a:pt x="140" y="82"/>
                  <a:pt x="139" y="82"/>
                </a:cubicBezTo>
                <a:close/>
                <a:moveTo>
                  <a:pt x="139" y="74"/>
                </a:moveTo>
                <a:cubicBezTo>
                  <a:pt x="72" y="74"/>
                  <a:pt x="72" y="74"/>
                  <a:pt x="72" y="74"/>
                </a:cubicBezTo>
                <a:cubicBezTo>
                  <a:pt x="71" y="74"/>
                  <a:pt x="70" y="73"/>
                  <a:pt x="70" y="72"/>
                </a:cubicBezTo>
                <a:cubicBezTo>
                  <a:pt x="70" y="71"/>
                  <a:pt x="71" y="70"/>
                  <a:pt x="72" y="70"/>
                </a:cubicBezTo>
                <a:cubicBezTo>
                  <a:pt x="139" y="70"/>
                  <a:pt x="139" y="70"/>
                  <a:pt x="139" y="70"/>
                </a:cubicBezTo>
                <a:cubicBezTo>
                  <a:pt x="140" y="70"/>
                  <a:pt x="140" y="71"/>
                  <a:pt x="140" y="72"/>
                </a:cubicBezTo>
                <a:cubicBezTo>
                  <a:pt x="140" y="73"/>
                  <a:pt x="140" y="74"/>
                  <a:pt x="139" y="74"/>
                </a:cubicBezTo>
                <a:close/>
                <a:moveTo>
                  <a:pt x="139" y="66"/>
                </a:moveTo>
                <a:cubicBezTo>
                  <a:pt x="72" y="66"/>
                  <a:pt x="72" y="66"/>
                  <a:pt x="72" y="66"/>
                </a:cubicBezTo>
                <a:cubicBezTo>
                  <a:pt x="71" y="66"/>
                  <a:pt x="70" y="66"/>
                  <a:pt x="70" y="65"/>
                </a:cubicBezTo>
                <a:cubicBezTo>
                  <a:pt x="70" y="63"/>
                  <a:pt x="71" y="63"/>
                  <a:pt x="72" y="63"/>
                </a:cubicBezTo>
                <a:cubicBezTo>
                  <a:pt x="139" y="63"/>
                  <a:pt x="139" y="63"/>
                  <a:pt x="139" y="63"/>
                </a:cubicBezTo>
                <a:cubicBezTo>
                  <a:pt x="140" y="63"/>
                  <a:pt x="140" y="63"/>
                  <a:pt x="140" y="65"/>
                </a:cubicBezTo>
                <a:cubicBezTo>
                  <a:pt x="140" y="66"/>
                  <a:pt x="140" y="66"/>
                  <a:pt x="139" y="66"/>
                </a:cubicBezTo>
                <a:close/>
                <a:moveTo>
                  <a:pt x="139" y="51"/>
                </a:moveTo>
                <a:cubicBezTo>
                  <a:pt x="72" y="51"/>
                  <a:pt x="72" y="51"/>
                  <a:pt x="72" y="51"/>
                </a:cubicBezTo>
                <a:cubicBezTo>
                  <a:pt x="71" y="51"/>
                  <a:pt x="70" y="50"/>
                  <a:pt x="70" y="49"/>
                </a:cubicBezTo>
                <a:cubicBezTo>
                  <a:pt x="70" y="48"/>
                  <a:pt x="71" y="47"/>
                  <a:pt x="72" y="47"/>
                </a:cubicBezTo>
                <a:cubicBezTo>
                  <a:pt x="139" y="47"/>
                  <a:pt x="139" y="47"/>
                  <a:pt x="139" y="47"/>
                </a:cubicBezTo>
                <a:cubicBezTo>
                  <a:pt x="140" y="47"/>
                  <a:pt x="140" y="48"/>
                  <a:pt x="140" y="49"/>
                </a:cubicBezTo>
                <a:cubicBezTo>
                  <a:pt x="140" y="50"/>
                  <a:pt x="140" y="51"/>
                  <a:pt x="139" y="51"/>
                </a:cubicBezTo>
                <a:close/>
                <a:moveTo>
                  <a:pt x="139" y="43"/>
                </a:moveTo>
                <a:cubicBezTo>
                  <a:pt x="72" y="43"/>
                  <a:pt x="72" y="43"/>
                  <a:pt x="72" y="43"/>
                </a:cubicBezTo>
                <a:cubicBezTo>
                  <a:pt x="71" y="43"/>
                  <a:pt x="70" y="42"/>
                  <a:pt x="70" y="41"/>
                </a:cubicBezTo>
                <a:cubicBezTo>
                  <a:pt x="70" y="40"/>
                  <a:pt x="71" y="39"/>
                  <a:pt x="72" y="39"/>
                </a:cubicBezTo>
                <a:cubicBezTo>
                  <a:pt x="139" y="39"/>
                  <a:pt x="139" y="39"/>
                  <a:pt x="139" y="39"/>
                </a:cubicBezTo>
                <a:cubicBezTo>
                  <a:pt x="140" y="39"/>
                  <a:pt x="140" y="40"/>
                  <a:pt x="140" y="41"/>
                </a:cubicBezTo>
                <a:cubicBezTo>
                  <a:pt x="140" y="42"/>
                  <a:pt x="140" y="43"/>
                  <a:pt x="139" y="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 name="Freeform 181"/>
          <p:cNvSpPr>
            <a:spLocks/>
          </p:cNvSpPr>
          <p:nvPr/>
        </p:nvSpPr>
        <p:spPr bwMode="auto">
          <a:xfrm>
            <a:off x="2300550" y="1430633"/>
            <a:ext cx="360329" cy="238200"/>
          </a:xfrm>
          <a:custGeom>
            <a:avLst/>
            <a:gdLst>
              <a:gd name="T0" fmla="*/ 139 w 151"/>
              <a:gd name="T1" fmla="*/ 100 h 100"/>
              <a:gd name="T2" fmla="*/ 139 w 151"/>
              <a:gd name="T3" fmla="*/ 98 h 100"/>
              <a:gd name="T4" fmla="*/ 139 w 151"/>
              <a:gd name="T5" fmla="*/ 25 h 100"/>
              <a:gd name="T6" fmla="*/ 126 w 151"/>
              <a:gd name="T7" fmla="*/ 11 h 100"/>
              <a:gd name="T8" fmla="*/ 2 w 151"/>
              <a:gd name="T9" fmla="*/ 11 h 100"/>
              <a:gd name="T10" fmla="*/ 0 w 151"/>
              <a:gd name="T11" fmla="*/ 11 h 100"/>
              <a:gd name="T12" fmla="*/ 13 w 151"/>
              <a:gd name="T13" fmla="*/ 0 h 100"/>
              <a:gd name="T14" fmla="*/ 137 w 151"/>
              <a:gd name="T15" fmla="*/ 0 h 100"/>
              <a:gd name="T16" fmla="*/ 151 w 151"/>
              <a:gd name="T17" fmla="*/ 14 h 100"/>
              <a:gd name="T18" fmla="*/ 151 w 151"/>
              <a:gd name="T19" fmla="*/ 86 h 100"/>
              <a:gd name="T20" fmla="*/ 139 w 151"/>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100">
                <a:moveTo>
                  <a:pt x="139" y="100"/>
                </a:moveTo>
                <a:cubicBezTo>
                  <a:pt x="139" y="99"/>
                  <a:pt x="139" y="98"/>
                  <a:pt x="139" y="98"/>
                </a:cubicBezTo>
                <a:cubicBezTo>
                  <a:pt x="139" y="25"/>
                  <a:pt x="139" y="25"/>
                  <a:pt x="139" y="25"/>
                </a:cubicBezTo>
                <a:cubicBezTo>
                  <a:pt x="139" y="17"/>
                  <a:pt x="134" y="11"/>
                  <a:pt x="126" y="11"/>
                </a:cubicBezTo>
                <a:cubicBezTo>
                  <a:pt x="2" y="11"/>
                  <a:pt x="2" y="11"/>
                  <a:pt x="2" y="11"/>
                </a:cubicBezTo>
                <a:cubicBezTo>
                  <a:pt x="1" y="11"/>
                  <a:pt x="0" y="11"/>
                  <a:pt x="0" y="11"/>
                </a:cubicBezTo>
                <a:cubicBezTo>
                  <a:pt x="1" y="5"/>
                  <a:pt x="6" y="0"/>
                  <a:pt x="13" y="0"/>
                </a:cubicBezTo>
                <a:cubicBezTo>
                  <a:pt x="137" y="0"/>
                  <a:pt x="137" y="0"/>
                  <a:pt x="137" y="0"/>
                </a:cubicBezTo>
                <a:cubicBezTo>
                  <a:pt x="145" y="0"/>
                  <a:pt x="151" y="6"/>
                  <a:pt x="151" y="14"/>
                </a:cubicBezTo>
                <a:cubicBezTo>
                  <a:pt x="151" y="86"/>
                  <a:pt x="151" y="86"/>
                  <a:pt x="151" y="86"/>
                </a:cubicBezTo>
                <a:cubicBezTo>
                  <a:pt x="151" y="93"/>
                  <a:pt x="146" y="99"/>
                  <a:pt x="139" y="10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Freeform 182"/>
          <p:cNvSpPr>
            <a:spLocks/>
          </p:cNvSpPr>
          <p:nvPr/>
        </p:nvSpPr>
        <p:spPr bwMode="auto">
          <a:xfrm>
            <a:off x="2930368" y="1396316"/>
            <a:ext cx="339133" cy="340142"/>
          </a:xfrm>
          <a:custGeom>
            <a:avLst/>
            <a:gdLst>
              <a:gd name="T0" fmla="*/ 138 w 142"/>
              <a:gd name="T1" fmla="*/ 134 h 142"/>
              <a:gd name="T2" fmla="*/ 8 w 142"/>
              <a:gd name="T3" fmla="*/ 134 h 142"/>
              <a:gd name="T4" fmla="*/ 8 w 142"/>
              <a:gd name="T5" fmla="*/ 4 h 142"/>
              <a:gd name="T6" fmla="*/ 6 w 142"/>
              <a:gd name="T7" fmla="*/ 0 h 142"/>
              <a:gd name="T8" fmla="*/ 3 w 142"/>
              <a:gd name="T9" fmla="*/ 0 h 142"/>
              <a:gd name="T10" fmla="*/ 0 w 142"/>
              <a:gd name="T11" fmla="*/ 4 h 142"/>
              <a:gd name="T12" fmla="*/ 0 w 142"/>
              <a:gd name="T13" fmla="*/ 136 h 142"/>
              <a:gd name="T14" fmla="*/ 0 w 142"/>
              <a:gd name="T15" fmla="*/ 138 h 142"/>
              <a:gd name="T16" fmla="*/ 0 w 142"/>
              <a:gd name="T17" fmla="*/ 139 h 142"/>
              <a:gd name="T18" fmla="*/ 1 w 142"/>
              <a:gd name="T19" fmla="*/ 141 h 142"/>
              <a:gd name="T20" fmla="*/ 3 w 142"/>
              <a:gd name="T21" fmla="*/ 142 h 142"/>
              <a:gd name="T22" fmla="*/ 5 w 142"/>
              <a:gd name="T23" fmla="*/ 142 h 142"/>
              <a:gd name="T24" fmla="*/ 6 w 142"/>
              <a:gd name="T25" fmla="*/ 142 h 142"/>
              <a:gd name="T26" fmla="*/ 138 w 142"/>
              <a:gd name="T27" fmla="*/ 142 h 142"/>
              <a:gd name="T28" fmla="*/ 142 w 142"/>
              <a:gd name="T29" fmla="*/ 139 h 142"/>
              <a:gd name="T30" fmla="*/ 142 w 142"/>
              <a:gd name="T31" fmla="*/ 136 h 142"/>
              <a:gd name="T32" fmla="*/ 138 w 142"/>
              <a:gd name="T33" fmla="*/ 13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2" h="142">
                <a:moveTo>
                  <a:pt x="138" y="134"/>
                </a:moveTo>
                <a:cubicBezTo>
                  <a:pt x="8" y="134"/>
                  <a:pt x="8" y="134"/>
                  <a:pt x="8" y="134"/>
                </a:cubicBezTo>
                <a:cubicBezTo>
                  <a:pt x="8" y="4"/>
                  <a:pt x="8" y="4"/>
                  <a:pt x="8" y="4"/>
                </a:cubicBezTo>
                <a:cubicBezTo>
                  <a:pt x="8" y="2"/>
                  <a:pt x="7" y="0"/>
                  <a:pt x="6" y="0"/>
                </a:cubicBezTo>
                <a:cubicBezTo>
                  <a:pt x="3" y="0"/>
                  <a:pt x="3" y="0"/>
                  <a:pt x="3" y="0"/>
                </a:cubicBezTo>
                <a:cubicBezTo>
                  <a:pt x="1" y="0"/>
                  <a:pt x="0" y="2"/>
                  <a:pt x="0" y="4"/>
                </a:cubicBezTo>
                <a:cubicBezTo>
                  <a:pt x="0" y="136"/>
                  <a:pt x="0" y="136"/>
                  <a:pt x="0" y="136"/>
                </a:cubicBezTo>
                <a:cubicBezTo>
                  <a:pt x="0" y="138"/>
                  <a:pt x="0" y="138"/>
                  <a:pt x="0" y="138"/>
                </a:cubicBezTo>
                <a:cubicBezTo>
                  <a:pt x="0" y="139"/>
                  <a:pt x="0" y="139"/>
                  <a:pt x="0" y="139"/>
                </a:cubicBezTo>
                <a:cubicBezTo>
                  <a:pt x="0" y="140"/>
                  <a:pt x="1" y="141"/>
                  <a:pt x="1" y="141"/>
                </a:cubicBezTo>
                <a:cubicBezTo>
                  <a:pt x="2" y="141"/>
                  <a:pt x="2" y="142"/>
                  <a:pt x="3" y="142"/>
                </a:cubicBezTo>
                <a:cubicBezTo>
                  <a:pt x="5" y="142"/>
                  <a:pt x="5" y="142"/>
                  <a:pt x="5" y="142"/>
                </a:cubicBezTo>
                <a:cubicBezTo>
                  <a:pt x="6" y="142"/>
                  <a:pt x="6" y="142"/>
                  <a:pt x="6" y="142"/>
                </a:cubicBezTo>
                <a:cubicBezTo>
                  <a:pt x="138" y="142"/>
                  <a:pt x="138" y="142"/>
                  <a:pt x="138" y="142"/>
                </a:cubicBezTo>
                <a:cubicBezTo>
                  <a:pt x="140" y="142"/>
                  <a:pt x="142" y="141"/>
                  <a:pt x="142" y="139"/>
                </a:cubicBezTo>
                <a:cubicBezTo>
                  <a:pt x="142" y="136"/>
                  <a:pt x="142" y="136"/>
                  <a:pt x="142" y="136"/>
                </a:cubicBezTo>
                <a:cubicBezTo>
                  <a:pt x="142" y="135"/>
                  <a:pt x="140" y="134"/>
                  <a:pt x="138" y="13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 name="Freeform 183"/>
          <p:cNvSpPr>
            <a:spLocks/>
          </p:cNvSpPr>
          <p:nvPr/>
        </p:nvSpPr>
        <p:spPr bwMode="auto">
          <a:xfrm>
            <a:off x="2964685" y="1415494"/>
            <a:ext cx="309863" cy="282611"/>
          </a:xfrm>
          <a:custGeom>
            <a:avLst/>
            <a:gdLst>
              <a:gd name="T0" fmla="*/ 130 w 130"/>
              <a:gd name="T1" fmla="*/ 0 h 118"/>
              <a:gd name="T2" fmla="*/ 109 w 130"/>
              <a:gd name="T3" fmla="*/ 17 h 118"/>
              <a:gd name="T4" fmla="*/ 116 w 130"/>
              <a:gd name="T5" fmla="*/ 17 h 118"/>
              <a:gd name="T6" fmla="*/ 69 w 130"/>
              <a:gd name="T7" fmla="*/ 108 h 118"/>
              <a:gd name="T8" fmla="*/ 31 w 130"/>
              <a:gd name="T9" fmla="*/ 75 h 118"/>
              <a:gd name="T10" fmla="*/ 28 w 130"/>
              <a:gd name="T11" fmla="*/ 74 h 118"/>
              <a:gd name="T12" fmla="*/ 25 w 130"/>
              <a:gd name="T13" fmla="*/ 76 h 118"/>
              <a:gd name="T14" fmla="*/ 1 w 130"/>
              <a:gd name="T15" fmla="*/ 112 h 118"/>
              <a:gd name="T16" fmla="*/ 2 w 130"/>
              <a:gd name="T17" fmla="*/ 117 h 118"/>
              <a:gd name="T18" fmla="*/ 4 w 130"/>
              <a:gd name="T19" fmla="*/ 118 h 118"/>
              <a:gd name="T20" fmla="*/ 7 w 130"/>
              <a:gd name="T21" fmla="*/ 116 h 118"/>
              <a:gd name="T22" fmla="*/ 7 w 130"/>
              <a:gd name="T23" fmla="*/ 116 h 118"/>
              <a:gd name="T24" fmla="*/ 29 w 130"/>
              <a:gd name="T25" fmla="*/ 83 h 118"/>
              <a:gd name="T26" fmla="*/ 68 w 130"/>
              <a:gd name="T27" fmla="*/ 116 h 118"/>
              <a:gd name="T28" fmla="*/ 71 w 130"/>
              <a:gd name="T29" fmla="*/ 117 h 118"/>
              <a:gd name="T30" fmla="*/ 73 w 130"/>
              <a:gd name="T31" fmla="*/ 115 h 118"/>
              <a:gd name="T32" fmla="*/ 123 w 130"/>
              <a:gd name="T33" fmla="*/ 21 h 118"/>
              <a:gd name="T34" fmla="*/ 127 w 130"/>
              <a:gd name="T35" fmla="*/ 26 h 118"/>
              <a:gd name="T36" fmla="*/ 130 w 130"/>
              <a:gd name="T3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18">
                <a:moveTo>
                  <a:pt x="130" y="0"/>
                </a:moveTo>
                <a:cubicBezTo>
                  <a:pt x="109" y="17"/>
                  <a:pt x="109" y="17"/>
                  <a:pt x="109" y="17"/>
                </a:cubicBezTo>
                <a:cubicBezTo>
                  <a:pt x="116" y="17"/>
                  <a:pt x="116" y="17"/>
                  <a:pt x="116" y="17"/>
                </a:cubicBezTo>
                <a:cubicBezTo>
                  <a:pt x="69" y="108"/>
                  <a:pt x="69" y="108"/>
                  <a:pt x="69" y="108"/>
                </a:cubicBezTo>
                <a:cubicBezTo>
                  <a:pt x="31" y="75"/>
                  <a:pt x="31" y="75"/>
                  <a:pt x="31" y="75"/>
                </a:cubicBezTo>
                <a:cubicBezTo>
                  <a:pt x="30" y="75"/>
                  <a:pt x="29" y="74"/>
                  <a:pt x="28" y="74"/>
                </a:cubicBezTo>
                <a:cubicBezTo>
                  <a:pt x="27" y="75"/>
                  <a:pt x="26" y="75"/>
                  <a:pt x="25" y="76"/>
                </a:cubicBezTo>
                <a:cubicBezTo>
                  <a:pt x="1" y="112"/>
                  <a:pt x="1" y="112"/>
                  <a:pt x="1" y="112"/>
                </a:cubicBezTo>
                <a:cubicBezTo>
                  <a:pt x="0" y="114"/>
                  <a:pt x="1" y="116"/>
                  <a:pt x="2" y="117"/>
                </a:cubicBezTo>
                <a:cubicBezTo>
                  <a:pt x="3" y="117"/>
                  <a:pt x="4" y="118"/>
                  <a:pt x="4" y="118"/>
                </a:cubicBezTo>
                <a:cubicBezTo>
                  <a:pt x="5" y="118"/>
                  <a:pt x="6" y="117"/>
                  <a:pt x="7" y="116"/>
                </a:cubicBezTo>
                <a:cubicBezTo>
                  <a:pt x="7" y="116"/>
                  <a:pt x="7" y="116"/>
                  <a:pt x="7" y="116"/>
                </a:cubicBezTo>
                <a:cubicBezTo>
                  <a:pt x="29" y="83"/>
                  <a:pt x="29" y="83"/>
                  <a:pt x="29" y="83"/>
                </a:cubicBezTo>
                <a:cubicBezTo>
                  <a:pt x="68" y="116"/>
                  <a:pt x="68" y="116"/>
                  <a:pt x="68" y="116"/>
                </a:cubicBezTo>
                <a:cubicBezTo>
                  <a:pt x="68" y="117"/>
                  <a:pt x="69" y="117"/>
                  <a:pt x="71" y="117"/>
                </a:cubicBezTo>
                <a:cubicBezTo>
                  <a:pt x="72" y="117"/>
                  <a:pt x="72" y="116"/>
                  <a:pt x="73" y="115"/>
                </a:cubicBezTo>
                <a:cubicBezTo>
                  <a:pt x="123" y="21"/>
                  <a:pt x="123" y="21"/>
                  <a:pt x="123" y="21"/>
                </a:cubicBezTo>
                <a:cubicBezTo>
                  <a:pt x="127" y="26"/>
                  <a:pt x="127" y="26"/>
                  <a:pt x="127" y="26"/>
                </a:cubicBezTo>
                <a:lnTo>
                  <a:pt x="13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 name="Freeform 184"/>
          <p:cNvSpPr>
            <a:spLocks/>
          </p:cNvSpPr>
          <p:nvPr/>
        </p:nvSpPr>
        <p:spPr bwMode="auto">
          <a:xfrm>
            <a:off x="2956610" y="1685992"/>
            <a:ext cx="5047" cy="12112"/>
          </a:xfrm>
          <a:custGeom>
            <a:avLst/>
            <a:gdLst>
              <a:gd name="T0" fmla="*/ 0 w 2"/>
              <a:gd name="T1" fmla="*/ 0 h 5"/>
              <a:gd name="T2" fmla="*/ 0 w 2"/>
              <a:gd name="T3" fmla="*/ 2 h 5"/>
              <a:gd name="T4" fmla="*/ 2 w 2"/>
              <a:gd name="T5" fmla="*/ 5 h 5"/>
              <a:gd name="T6" fmla="*/ 0 w 2"/>
              <a:gd name="T7" fmla="*/ 2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cubicBezTo>
                  <a:pt x="0" y="0"/>
                  <a:pt x="0" y="1"/>
                  <a:pt x="0" y="2"/>
                </a:cubicBezTo>
                <a:cubicBezTo>
                  <a:pt x="0" y="4"/>
                  <a:pt x="1" y="5"/>
                  <a:pt x="2" y="5"/>
                </a:cubicBezTo>
                <a:cubicBezTo>
                  <a:pt x="1" y="5"/>
                  <a:pt x="1" y="3"/>
                  <a:pt x="0" y="2"/>
                </a:cubicBezTo>
                <a:cubicBezTo>
                  <a:pt x="0" y="1"/>
                  <a:pt x="0" y="0"/>
                  <a:pt x="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 name="Freeform 185"/>
          <p:cNvSpPr>
            <a:spLocks/>
          </p:cNvSpPr>
          <p:nvPr/>
        </p:nvSpPr>
        <p:spPr bwMode="auto">
          <a:xfrm>
            <a:off x="3141317" y="1680945"/>
            <a:ext cx="119100" cy="19178"/>
          </a:xfrm>
          <a:custGeom>
            <a:avLst/>
            <a:gdLst>
              <a:gd name="T0" fmla="*/ 0 w 50"/>
              <a:gd name="T1" fmla="*/ 8 h 8"/>
              <a:gd name="T2" fmla="*/ 47 w 50"/>
              <a:gd name="T3" fmla="*/ 8 h 8"/>
              <a:gd name="T4" fmla="*/ 50 w 50"/>
              <a:gd name="T5" fmla="*/ 4 h 8"/>
              <a:gd name="T6" fmla="*/ 47 w 50"/>
              <a:gd name="T7" fmla="*/ 0 h 8"/>
              <a:gd name="T8" fmla="*/ 4 w 50"/>
              <a:gd name="T9" fmla="*/ 0 h 8"/>
              <a:gd name="T10" fmla="*/ 2 w 50"/>
              <a:gd name="T11" fmla="*/ 5 h 8"/>
              <a:gd name="T12" fmla="*/ 0 w 5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50" h="8">
                <a:moveTo>
                  <a:pt x="0" y="8"/>
                </a:moveTo>
                <a:cubicBezTo>
                  <a:pt x="47" y="8"/>
                  <a:pt x="47" y="8"/>
                  <a:pt x="47" y="8"/>
                </a:cubicBezTo>
                <a:cubicBezTo>
                  <a:pt x="49" y="8"/>
                  <a:pt x="50" y="6"/>
                  <a:pt x="50" y="4"/>
                </a:cubicBezTo>
                <a:cubicBezTo>
                  <a:pt x="50" y="2"/>
                  <a:pt x="49" y="0"/>
                  <a:pt x="47" y="0"/>
                </a:cubicBezTo>
                <a:cubicBezTo>
                  <a:pt x="4" y="0"/>
                  <a:pt x="4" y="0"/>
                  <a:pt x="4" y="0"/>
                </a:cubicBezTo>
                <a:cubicBezTo>
                  <a:pt x="2" y="5"/>
                  <a:pt x="2" y="5"/>
                  <a:pt x="2" y="5"/>
                </a:cubicBezTo>
                <a:cubicBezTo>
                  <a:pt x="1" y="6"/>
                  <a:pt x="1" y="7"/>
                  <a:pt x="0" y="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 name="Freeform 186"/>
          <p:cNvSpPr>
            <a:spLocks/>
          </p:cNvSpPr>
          <p:nvPr/>
        </p:nvSpPr>
        <p:spPr bwMode="auto">
          <a:xfrm>
            <a:off x="2985881" y="1680945"/>
            <a:ext cx="133231" cy="19178"/>
          </a:xfrm>
          <a:custGeom>
            <a:avLst/>
            <a:gdLst>
              <a:gd name="T0" fmla="*/ 48 w 56"/>
              <a:gd name="T1" fmla="*/ 0 h 8"/>
              <a:gd name="T2" fmla="*/ 5 w 56"/>
              <a:gd name="T3" fmla="*/ 0 h 8"/>
              <a:gd name="T4" fmla="*/ 1 w 56"/>
              <a:gd name="T5" fmla="*/ 7 h 8"/>
              <a:gd name="T6" fmla="*/ 0 w 56"/>
              <a:gd name="T7" fmla="*/ 8 h 8"/>
              <a:gd name="T8" fmla="*/ 56 w 56"/>
              <a:gd name="T9" fmla="*/ 8 h 8"/>
              <a:gd name="T10" fmla="*/ 56 w 56"/>
              <a:gd name="T11" fmla="*/ 7 h 8"/>
              <a:gd name="T12" fmla="*/ 48 w 5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6" h="8">
                <a:moveTo>
                  <a:pt x="48" y="0"/>
                </a:moveTo>
                <a:cubicBezTo>
                  <a:pt x="5" y="0"/>
                  <a:pt x="5" y="0"/>
                  <a:pt x="5" y="0"/>
                </a:cubicBezTo>
                <a:cubicBezTo>
                  <a:pt x="1" y="7"/>
                  <a:pt x="1" y="7"/>
                  <a:pt x="1" y="7"/>
                </a:cubicBezTo>
                <a:cubicBezTo>
                  <a:pt x="1" y="7"/>
                  <a:pt x="0" y="7"/>
                  <a:pt x="0" y="8"/>
                </a:cubicBezTo>
                <a:cubicBezTo>
                  <a:pt x="56" y="8"/>
                  <a:pt x="56" y="8"/>
                  <a:pt x="56" y="8"/>
                </a:cubicBezTo>
                <a:cubicBezTo>
                  <a:pt x="56" y="7"/>
                  <a:pt x="56" y="7"/>
                  <a:pt x="56" y="7"/>
                </a:cubicBezTo>
                <a:lnTo>
                  <a:pt x="4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Freeform 187"/>
          <p:cNvSpPr>
            <a:spLocks/>
          </p:cNvSpPr>
          <p:nvPr/>
        </p:nvSpPr>
        <p:spPr bwMode="auto">
          <a:xfrm>
            <a:off x="3119112" y="1654702"/>
            <a:ext cx="10093" cy="7066"/>
          </a:xfrm>
          <a:custGeom>
            <a:avLst/>
            <a:gdLst>
              <a:gd name="T0" fmla="*/ 7 w 10"/>
              <a:gd name="T1" fmla="*/ 7 h 7"/>
              <a:gd name="T2" fmla="*/ 10 w 10"/>
              <a:gd name="T3" fmla="*/ 0 h 7"/>
              <a:gd name="T4" fmla="*/ 0 w 10"/>
              <a:gd name="T5" fmla="*/ 0 h 7"/>
              <a:gd name="T6" fmla="*/ 7 w 10"/>
              <a:gd name="T7" fmla="*/ 7 h 7"/>
            </a:gdLst>
            <a:ahLst/>
            <a:cxnLst>
              <a:cxn ang="0">
                <a:pos x="T0" y="T1"/>
              </a:cxn>
              <a:cxn ang="0">
                <a:pos x="T2" y="T3"/>
              </a:cxn>
              <a:cxn ang="0">
                <a:pos x="T4" y="T5"/>
              </a:cxn>
              <a:cxn ang="0">
                <a:pos x="T6" y="T7"/>
              </a:cxn>
            </a:cxnLst>
            <a:rect l="0" t="0" r="r" b="b"/>
            <a:pathLst>
              <a:path w="10" h="7">
                <a:moveTo>
                  <a:pt x="7" y="7"/>
                </a:moveTo>
                <a:lnTo>
                  <a:pt x="10" y="0"/>
                </a:lnTo>
                <a:lnTo>
                  <a:pt x="0" y="0"/>
                </a:lnTo>
                <a:lnTo>
                  <a:pt x="7" y="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 name="Freeform 188"/>
          <p:cNvSpPr>
            <a:spLocks/>
          </p:cNvSpPr>
          <p:nvPr/>
        </p:nvSpPr>
        <p:spPr bwMode="auto">
          <a:xfrm>
            <a:off x="2956610" y="1630479"/>
            <a:ext cx="36336" cy="17159"/>
          </a:xfrm>
          <a:custGeom>
            <a:avLst/>
            <a:gdLst>
              <a:gd name="T0" fmla="*/ 3 w 15"/>
              <a:gd name="T1" fmla="*/ 0 h 7"/>
              <a:gd name="T2" fmla="*/ 0 w 15"/>
              <a:gd name="T3" fmla="*/ 3 h 7"/>
              <a:gd name="T4" fmla="*/ 3 w 15"/>
              <a:gd name="T5" fmla="*/ 7 h 7"/>
              <a:gd name="T6" fmla="*/ 11 w 15"/>
              <a:gd name="T7" fmla="*/ 7 h 7"/>
              <a:gd name="T8" fmla="*/ 15 w 15"/>
              <a:gd name="T9" fmla="*/ 0 h 7"/>
              <a:gd name="T10" fmla="*/ 3 w 15"/>
              <a:gd name="T11" fmla="*/ 0 h 7"/>
            </a:gdLst>
            <a:ahLst/>
            <a:cxnLst>
              <a:cxn ang="0">
                <a:pos x="T0" y="T1"/>
              </a:cxn>
              <a:cxn ang="0">
                <a:pos x="T2" y="T3"/>
              </a:cxn>
              <a:cxn ang="0">
                <a:pos x="T4" y="T5"/>
              </a:cxn>
              <a:cxn ang="0">
                <a:pos x="T6" y="T7"/>
              </a:cxn>
              <a:cxn ang="0">
                <a:pos x="T8" y="T9"/>
              </a:cxn>
              <a:cxn ang="0">
                <a:pos x="T10" y="T11"/>
              </a:cxn>
            </a:cxnLst>
            <a:rect l="0" t="0" r="r" b="b"/>
            <a:pathLst>
              <a:path w="15" h="7">
                <a:moveTo>
                  <a:pt x="3" y="0"/>
                </a:moveTo>
                <a:cubicBezTo>
                  <a:pt x="1" y="0"/>
                  <a:pt x="0" y="1"/>
                  <a:pt x="0" y="3"/>
                </a:cubicBezTo>
                <a:cubicBezTo>
                  <a:pt x="0" y="5"/>
                  <a:pt x="1" y="7"/>
                  <a:pt x="3" y="7"/>
                </a:cubicBezTo>
                <a:cubicBezTo>
                  <a:pt x="11" y="7"/>
                  <a:pt x="11" y="7"/>
                  <a:pt x="11" y="7"/>
                </a:cubicBezTo>
                <a:cubicBezTo>
                  <a:pt x="15" y="0"/>
                  <a:pt x="15" y="0"/>
                  <a:pt x="15" y="0"/>
                </a:cubicBezTo>
                <a:lnTo>
                  <a:pt x="3"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Freeform 189"/>
          <p:cNvSpPr>
            <a:spLocks/>
          </p:cNvSpPr>
          <p:nvPr/>
        </p:nvSpPr>
        <p:spPr bwMode="auto">
          <a:xfrm>
            <a:off x="3088832" y="1630479"/>
            <a:ext cx="54503" cy="17159"/>
          </a:xfrm>
          <a:custGeom>
            <a:avLst/>
            <a:gdLst>
              <a:gd name="T0" fmla="*/ 21 w 54"/>
              <a:gd name="T1" fmla="*/ 17 h 17"/>
              <a:gd name="T2" fmla="*/ 44 w 54"/>
              <a:gd name="T3" fmla="*/ 17 h 17"/>
              <a:gd name="T4" fmla="*/ 54 w 54"/>
              <a:gd name="T5" fmla="*/ 0 h 17"/>
              <a:gd name="T6" fmla="*/ 0 w 54"/>
              <a:gd name="T7" fmla="*/ 0 h 17"/>
              <a:gd name="T8" fmla="*/ 21 w 54"/>
              <a:gd name="T9" fmla="*/ 17 h 17"/>
            </a:gdLst>
            <a:ahLst/>
            <a:cxnLst>
              <a:cxn ang="0">
                <a:pos x="T0" y="T1"/>
              </a:cxn>
              <a:cxn ang="0">
                <a:pos x="T2" y="T3"/>
              </a:cxn>
              <a:cxn ang="0">
                <a:pos x="T4" y="T5"/>
              </a:cxn>
              <a:cxn ang="0">
                <a:pos x="T6" y="T7"/>
              </a:cxn>
              <a:cxn ang="0">
                <a:pos x="T8" y="T9"/>
              </a:cxn>
            </a:cxnLst>
            <a:rect l="0" t="0" r="r" b="b"/>
            <a:pathLst>
              <a:path w="54" h="17">
                <a:moveTo>
                  <a:pt x="21" y="17"/>
                </a:moveTo>
                <a:lnTo>
                  <a:pt x="44" y="17"/>
                </a:lnTo>
                <a:lnTo>
                  <a:pt x="54" y="0"/>
                </a:lnTo>
                <a:lnTo>
                  <a:pt x="0" y="0"/>
                </a:lnTo>
                <a:lnTo>
                  <a:pt x="21" y="1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 name="Freeform 190"/>
          <p:cNvSpPr>
            <a:spLocks/>
          </p:cNvSpPr>
          <p:nvPr/>
        </p:nvSpPr>
        <p:spPr bwMode="auto">
          <a:xfrm>
            <a:off x="3021207" y="1630479"/>
            <a:ext cx="38355" cy="17159"/>
          </a:xfrm>
          <a:custGeom>
            <a:avLst/>
            <a:gdLst>
              <a:gd name="T0" fmla="*/ 19 w 38"/>
              <a:gd name="T1" fmla="*/ 0 h 17"/>
              <a:gd name="T2" fmla="*/ 12 w 38"/>
              <a:gd name="T3" fmla="*/ 0 h 17"/>
              <a:gd name="T4" fmla="*/ 0 w 38"/>
              <a:gd name="T5" fmla="*/ 17 h 17"/>
              <a:gd name="T6" fmla="*/ 38 w 38"/>
              <a:gd name="T7" fmla="*/ 17 h 17"/>
              <a:gd name="T8" fmla="*/ 19 w 38"/>
              <a:gd name="T9" fmla="*/ 0 h 17"/>
            </a:gdLst>
            <a:ahLst/>
            <a:cxnLst>
              <a:cxn ang="0">
                <a:pos x="T0" y="T1"/>
              </a:cxn>
              <a:cxn ang="0">
                <a:pos x="T2" y="T3"/>
              </a:cxn>
              <a:cxn ang="0">
                <a:pos x="T4" y="T5"/>
              </a:cxn>
              <a:cxn ang="0">
                <a:pos x="T6" y="T7"/>
              </a:cxn>
              <a:cxn ang="0">
                <a:pos x="T8" y="T9"/>
              </a:cxn>
            </a:cxnLst>
            <a:rect l="0" t="0" r="r" b="b"/>
            <a:pathLst>
              <a:path w="38" h="17">
                <a:moveTo>
                  <a:pt x="19" y="0"/>
                </a:moveTo>
                <a:lnTo>
                  <a:pt x="12" y="0"/>
                </a:lnTo>
                <a:lnTo>
                  <a:pt x="0" y="17"/>
                </a:lnTo>
                <a:lnTo>
                  <a:pt x="38" y="17"/>
                </a:lnTo>
                <a:lnTo>
                  <a:pt x="19"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 name="Freeform 191"/>
          <p:cNvSpPr>
            <a:spLocks/>
          </p:cNvSpPr>
          <p:nvPr/>
        </p:nvSpPr>
        <p:spPr bwMode="auto">
          <a:xfrm>
            <a:off x="3169578" y="1630479"/>
            <a:ext cx="90839" cy="17159"/>
          </a:xfrm>
          <a:custGeom>
            <a:avLst/>
            <a:gdLst>
              <a:gd name="T0" fmla="*/ 35 w 38"/>
              <a:gd name="T1" fmla="*/ 7 h 7"/>
              <a:gd name="T2" fmla="*/ 38 w 38"/>
              <a:gd name="T3" fmla="*/ 3 h 7"/>
              <a:gd name="T4" fmla="*/ 35 w 38"/>
              <a:gd name="T5" fmla="*/ 0 h 7"/>
              <a:gd name="T6" fmla="*/ 4 w 38"/>
              <a:gd name="T7" fmla="*/ 0 h 7"/>
              <a:gd name="T8" fmla="*/ 0 w 38"/>
              <a:gd name="T9" fmla="*/ 7 h 7"/>
              <a:gd name="T10" fmla="*/ 35 w 38"/>
              <a:gd name="T11" fmla="*/ 7 h 7"/>
            </a:gdLst>
            <a:ahLst/>
            <a:cxnLst>
              <a:cxn ang="0">
                <a:pos x="T0" y="T1"/>
              </a:cxn>
              <a:cxn ang="0">
                <a:pos x="T2" y="T3"/>
              </a:cxn>
              <a:cxn ang="0">
                <a:pos x="T4" y="T5"/>
              </a:cxn>
              <a:cxn ang="0">
                <a:pos x="T6" y="T7"/>
              </a:cxn>
              <a:cxn ang="0">
                <a:pos x="T8" y="T9"/>
              </a:cxn>
              <a:cxn ang="0">
                <a:pos x="T10" y="T11"/>
              </a:cxn>
            </a:cxnLst>
            <a:rect l="0" t="0" r="r" b="b"/>
            <a:pathLst>
              <a:path w="38" h="7">
                <a:moveTo>
                  <a:pt x="35" y="7"/>
                </a:moveTo>
                <a:cubicBezTo>
                  <a:pt x="37" y="7"/>
                  <a:pt x="38" y="5"/>
                  <a:pt x="38" y="3"/>
                </a:cubicBezTo>
                <a:cubicBezTo>
                  <a:pt x="38" y="1"/>
                  <a:pt x="37" y="0"/>
                  <a:pt x="35" y="0"/>
                </a:cubicBezTo>
                <a:cubicBezTo>
                  <a:pt x="4" y="0"/>
                  <a:pt x="4" y="0"/>
                  <a:pt x="4" y="0"/>
                </a:cubicBezTo>
                <a:cubicBezTo>
                  <a:pt x="0" y="7"/>
                  <a:pt x="0" y="7"/>
                  <a:pt x="0" y="7"/>
                </a:cubicBezTo>
                <a:lnTo>
                  <a:pt x="35" y="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 name="Freeform 192"/>
          <p:cNvSpPr>
            <a:spLocks/>
          </p:cNvSpPr>
          <p:nvPr/>
        </p:nvSpPr>
        <p:spPr bwMode="auto">
          <a:xfrm>
            <a:off x="2956610" y="1577994"/>
            <a:ext cx="212968" cy="17159"/>
          </a:xfrm>
          <a:custGeom>
            <a:avLst/>
            <a:gdLst>
              <a:gd name="T0" fmla="*/ 30 w 89"/>
              <a:gd name="T1" fmla="*/ 3 h 7"/>
              <a:gd name="T2" fmla="*/ 31 w 89"/>
              <a:gd name="T3" fmla="*/ 3 h 7"/>
              <a:gd name="T4" fmla="*/ 36 w 89"/>
              <a:gd name="T5" fmla="*/ 5 h 7"/>
              <a:gd name="T6" fmla="*/ 38 w 89"/>
              <a:gd name="T7" fmla="*/ 7 h 7"/>
              <a:gd name="T8" fmla="*/ 85 w 89"/>
              <a:gd name="T9" fmla="*/ 7 h 7"/>
              <a:gd name="T10" fmla="*/ 89 w 89"/>
              <a:gd name="T11" fmla="*/ 0 h 7"/>
              <a:gd name="T12" fmla="*/ 3 w 89"/>
              <a:gd name="T13" fmla="*/ 0 h 7"/>
              <a:gd name="T14" fmla="*/ 0 w 89"/>
              <a:gd name="T15" fmla="*/ 3 h 7"/>
              <a:gd name="T16" fmla="*/ 3 w 89"/>
              <a:gd name="T17" fmla="*/ 7 h 7"/>
              <a:gd name="T18" fmla="*/ 25 w 89"/>
              <a:gd name="T19" fmla="*/ 7 h 7"/>
              <a:gd name="T20" fmla="*/ 26 w 89"/>
              <a:gd name="T21" fmla="*/ 6 h 7"/>
              <a:gd name="T22" fmla="*/ 30 w 89"/>
              <a:gd name="T2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7">
                <a:moveTo>
                  <a:pt x="30" y="3"/>
                </a:moveTo>
                <a:cubicBezTo>
                  <a:pt x="31" y="3"/>
                  <a:pt x="31" y="3"/>
                  <a:pt x="31" y="3"/>
                </a:cubicBezTo>
                <a:cubicBezTo>
                  <a:pt x="33" y="3"/>
                  <a:pt x="34" y="4"/>
                  <a:pt x="36" y="5"/>
                </a:cubicBezTo>
                <a:cubicBezTo>
                  <a:pt x="38" y="7"/>
                  <a:pt x="38" y="7"/>
                  <a:pt x="38" y="7"/>
                </a:cubicBezTo>
                <a:cubicBezTo>
                  <a:pt x="85" y="7"/>
                  <a:pt x="85" y="7"/>
                  <a:pt x="85" y="7"/>
                </a:cubicBezTo>
                <a:cubicBezTo>
                  <a:pt x="89" y="0"/>
                  <a:pt x="89" y="0"/>
                  <a:pt x="89" y="0"/>
                </a:cubicBezTo>
                <a:cubicBezTo>
                  <a:pt x="3" y="0"/>
                  <a:pt x="3" y="0"/>
                  <a:pt x="3" y="0"/>
                </a:cubicBezTo>
                <a:cubicBezTo>
                  <a:pt x="1" y="0"/>
                  <a:pt x="0" y="1"/>
                  <a:pt x="0" y="3"/>
                </a:cubicBezTo>
                <a:cubicBezTo>
                  <a:pt x="0" y="5"/>
                  <a:pt x="1" y="7"/>
                  <a:pt x="3" y="7"/>
                </a:cubicBezTo>
                <a:cubicBezTo>
                  <a:pt x="25" y="7"/>
                  <a:pt x="25" y="7"/>
                  <a:pt x="25" y="7"/>
                </a:cubicBezTo>
                <a:cubicBezTo>
                  <a:pt x="26" y="6"/>
                  <a:pt x="26" y="6"/>
                  <a:pt x="26" y="6"/>
                </a:cubicBezTo>
                <a:cubicBezTo>
                  <a:pt x="27" y="4"/>
                  <a:pt x="28" y="3"/>
                  <a:pt x="30"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3" name="Freeform 193"/>
          <p:cNvSpPr>
            <a:spLocks/>
          </p:cNvSpPr>
          <p:nvPr/>
        </p:nvSpPr>
        <p:spPr bwMode="auto">
          <a:xfrm>
            <a:off x="3197839" y="1577994"/>
            <a:ext cx="62578" cy="17159"/>
          </a:xfrm>
          <a:custGeom>
            <a:avLst/>
            <a:gdLst>
              <a:gd name="T0" fmla="*/ 23 w 26"/>
              <a:gd name="T1" fmla="*/ 7 h 7"/>
              <a:gd name="T2" fmla="*/ 26 w 26"/>
              <a:gd name="T3" fmla="*/ 3 h 7"/>
              <a:gd name="T4" fmla="*/ 23 w 26"/>
              <a:gd name="T5" fmla="*/ 0 h 7"/>
              <a:gd name="T6" fmla="*/ 3 w 26"/>
              <a:gd name="T7" fmla="*/ 0 h 7"/>
              <a:gd name="T8" fmla="*/ 0 w 26"/>
              <a:gd name="T9" fmla="*/ 7 h 7"/>
              <a:gd name="T10" fmla="*/ 23 w 26"/>
              <a:gd name="T11" fmla="*/ 7 h 7"/>
            </a:gdLst>
            <a:ahLst/>
            <a:cxnLst>
              <a:cxn ang="0">
                <a:pos x="T0" y="T1"/>
              </a:cxn>
              <a:cxn ang="0">
                <a:pos x="T2" y="T3"/>
              </a:cxn>
              <a:cxn ang="0">
                <a:pos x="T4" y="T5"/>
              </a:cxn>
              <a:cxn ang="0">
                <a:pos x="T6" y="T7"/>
              </a:cxn>
              <a:cxn ang="0">
                <a:pos x="T8" y="T9"/>
              </a:cxn>
              <a:cxn ang="0">
                <a:pos x="T10" y="T11"/>
              </a:cxn>
            </a:cxnLst>
            <a:rect l="0" t="0" r="r" b="b"/>
            <a:pathLst>
              <a:path w="26" h="7">
                <a:moveTo>
                  <a:pt x="23" y="7"/>
                </a:moveTo>
                <a:cubicBezTo>
                  <a:pt x="25" y="7"/>
                  <a:pt x="26" y="5"/>
                  <a:pt x="26" y="3"/>
                </a:cubicBezTo>
                <a:cubicBezTo>
                  <a:pt x="26" y="1"/>
                  <a:pt x="25" y="0"/>
                  <a:pt x="23" y="0"/>
                </a:cubicBezTo>
                <a:cubicBezTo>
                  <a:pt x="3" y="0"/>
                  <a:pt x="3" y="0"/>
                  <a:pt x="3" y="0"/>
                </a:cubicBezTo>
                <a:cubicBezTo>
                  <a:pt x="0" y="7"/>
                  <a:pt x="0" y="7"/>
                  <a:pt x="0" y="7"/>
                </a:cubicBezTo>
                <a:lnTo>
                  <a:pt x="23" y="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4" name="Freeform 194"/>
          <p:cNvSpPr>
            <a:spLocks/>
          </p:cNvSpPr>
          <p:nvPr/>
        </p:nvSpPr>
        <p:spPr bwMode="auto">
          <a:xfrm>
            <a:off x="3224081" y="1525510"/>
            <a:ext cx="36336" cy="17159"/>
          </a:xfrm>
          <a:custGeom>
            <a:avLst/>
            <a:gdLst>
              <a:gd name="T0" fmla="*/ 12 w 15"/>
              <a:gd name="T1" fmla="*/ 7 h 7"/>
              <a:gd name="T2" fmla="*/ 15 w 15"/>
              <a:gd name="T3" fmla="*/ 3 h 7"/>
              <a:gd name="T4" fmla="*/ 12 w 15"/>
              <a:gd name="T5" fmla="*/ 0 h 7"/>
              <a:gd name="T6" fmla="*/ 4 w 15"/>
              <a:gd name="T7" fmla="*/ 0 h 7"/>
              <a:gd name="T8" fmla="*/ 0 w 15"/>
              <a:gd name="T9" fmla="*/ 7 h 7"/>
              <a:gd name="T10" fmla="*/ 12 w 15"/>
              <a:gd name="T11" fmla="*/ 7 h 7"/>
            </a:gdLst>
            <a:ahLst/>
            <a:cxnLst>
              <a:cxn ang="0">
                <a:pos x="T0" y="T1"/>
              </a:cxn>
              <a:cxn ang="0">
                <a:pos x="T2" y="T3"/>
              </a:cxn>
              <a:cxn ang="0">
                <a:pos x="T4" y="T5"/>
              </a:cxn>
              <a:cxn ang="0">
                <a:pos x="T6" y="T7"/>
              </a:cxn>
              <a:cxn ang="0">
                <a:pos x="T8" y="T9"/>
              </a:cxn>
              <a:cxn ang="0">
                <a:pos x="T10" y="T11"/>
              </a:cxn>
            </a:cxnLst>
            <a:rect l="0" t="0" r="r" b="b"/>
            <a:pathLst>
              <a:path w="15" h="7">
                <a:moveTo>
                  <a:pt x="12" y="7"/>
                </a:moveTo>
                <a:cubicBezTo>
                  <a:pt x="14" y="7"/>
                  <a:pt x="15" y="5"/>
                  <a:pt x="15" y="3"/>
                </a:cubicBezTo>
                <a:cubicBezTo>
                  <a:pt x="15" y="1"/>
                  <a:pt x="14" y="0"/>
                  <a:pt x="12" y="0"/>
                </a:cubicBezTo>
                <a:cubicBezTo>
                  <a:pt x="4" y="0"/>
                  <a:pt x="4" y="0"/>
                  <a:pt x="4" y="0"/>
                </a:cubicBezTo>
                <a:cubicBezTo>
                  <a:pt x="0" y="7"/>
                  <a:pt x="0" y="7"/>
                  <a:pt x="0" y="7"/>
                </a:cubicBezTo>
                <a:lnTo>
                  <a:pt x="12" y="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5" name="Freeform 195"/>
          <p:cNvSpPr>
            <a:spLocks/>
          </p:cNvSpPr>
          <p:nvPr/>
        </p:nvSpPr>
        <p:spPr bwMode="auto">
          <a:xfrm>
            <a:off x="2956610" y="1525510"/>
            <a:ext cx="241228" cy="17159"/>
          </a:xfrm>
          <a:custGeom>
            <a:avLst/>
            <a:gdLst>
              <a:gd name="T0" fmla="*/ 3 w 101"/>
              <a:gd name="T1" fmla="*/ 0 h 7"/>
              <a:gd name="T2" fmla="*/ 0 w 101"/>
              <a:gd name="T3" fmla="*/ 3 h 7"/>
              <a:gd name="T4" fmla="*/ 3 w 101"/>
              <a:gd name="T5" fmla="*/ 7 h 7"/>
              <a:gd name="T6" fmla="*/ 97 w 101"/>
              <a:gd name="T7" fmla="*/ 7 h 7"/>
              <a:gd name="T8" fmla="*/ 101 w 101"/>
              <a:gd name="T9" fmla="*/ 0 h 7"/>
              <a:gd name="T10" fmla="*/ 3 w 101"/>
              <a:gd name="T11" fmla="*/ 0 h 7"/>
            </a:gdLst>
            <a:ahLst/>
            <a:cxnLst>
              <a:cxn ang="0">
                <a:pos x="T0" y="T1"/>
              </a:cxn>
              <a:cxn ang="0">
                <a:pos x="T2" y="T3"/>
              </a:cxn>
              <a:cxn ang="0">
                <a:pos x="T4" y="T5"/>
              </a:cxn>
              <a:cxn ang="0">
                <a:pos x="T6" y="T7"/>
              </a:cxn>
              <a:cxn ang="0">
                <a:pos x="T8" y="T9"/>
              </a:cxn>
              <a:cxn ang="0">
                <a:pos x="T10" y="T11"/>
              </a:cxn>
            </a:cxnLst>
            <a:rect l="0" t="0" r="r" b="b"/>
            <a:pathLst>
              <a:path w="101" h="7">
                <a:moveTo>
                  <a:pt x="3" y="0"/>
                </a:moveTo>
                <a:cubicBezTo>
                  <a:pt x="1" y="0"/>
                  <a:pt x="0" y="1"/>
                  <a:pt x="0" y="3"/>
                </a:cubicBezTo>
                <a:cubicBezTo>
                  <a:pt x="0" y="5"/>
                  <a:pt x="1" y="7"/>
                  <a:pt x="3" y="7"/>
                </a:cubicBezTo>
                <a:cubicBezTo>
                  <a:pt x="97" y="7"/>
                  <a:pt x="97" y="7"/>
                  <a:pt x="97" y="7"/>
                </a:cubicBezTo>
                <a:cubicBezTo>
                  <a:pt x="101" y="0"/>
                  <a:pt x="101" y="0"/>
                  <a:pt x="101" y="0"/>
                </a:cubicBezTo>
                <a:lnTo>
                  <a:pt x="3"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 name="Freeform 196"/>
          <p:cNvSpPr>
            <a:spLocks/>
          </p:cNvSpPr>
          <p:nvPr/>
        </p:nvSpPr>
        <p:spPr bwMode="auto">
          <a:xfrm>
            <a:off x="3634876" y="1406409"/>
            <a:ext cx="283620" cy="258386"/>
          </a:xfrm>
          <a:custGeom>
            <a:avLst/>
            <a:gdLst>
              <a:gd name="T0" fmla="*/ 119 w 119"/>
              <a:gd name="T1" fmla="*/ 0 h 108"/>
              <a:gd name="T2" fmla="*/ 100 w 119"/>
              <a:gd name="T3" fmla="*/ 15 h 108"/>
              <a:gd name="T4" fmla="*/ 107 w 119"/>
              <a:gd name="T5" fmla="*/ 16 h 108"/>
              <a:gd name="T6" fmla="*/ 63 w 119"/>
              <a:gd name="T7" fmla="*/ 99 h 108"/>
              <a:gd name="T8" fmla="*/ 28 w 119"/>
              <a:gd name="T9" fmla="*/ 69 h 108"/>
              <a:gd name="T10" fmla="*/ 26 w 119"/>
              <a:gd name="T11" fmla="*/ 68 h 108"/>
              <a:gd name="T12" fmla="*/ 23 w 119"/>
              <a:gd name="T13" fmla="*/ 70 h 108"/>
              <a:gd name="T14" fmla="*/ 1 w 119"/>
              <a:gd name="T15" fmla="*/ 103 h 108"/>
              <a:gd name="T16" fmla="*/ 2 w 119"/>
              <a:gd name="T17" fmla="*/ 107 h 108"/>
              <a:gd name="T18" fmla="*/ 4 w 119"/>
              <a:gd name="T19" fmla="*/ 108 h 108"/>
              <a:gd name="T20" fmla="*/ 7 w 119"/>
              <a:gd name="T21" fmla="*/ 106 h 108"/>
              <a:gd name="T22" fmla="*/ 7 w 119"/>
              <a:gd name="T23" fmla="*/ 106 h 108"/>
              <a:gd name="T24" fmla="*/ 27 w 119"/>
              <a:gd name="T25" fmla="*/ 76 h 108"/>
              <a:gd name="T26" fmla="*/ 62 w 119"/>
              <a:gd name="T27" fmla="*/ 106 h 108"/>
              <a:gd name="T28" fmla="*/ 65 w 119"/>
              <a:gd name="T29" fmla="*/ 107 h 108"/>
              <a:gd name="T30" fmla="*/ 67 w 119"/>
              <a:gd name="T31" fmla="*/ 105 h 108"/>
              <a:gd name="T32" fmla="*/ 112 w 119"/>
              <a:gd name="T33" fmla="*/ 19 h 108"/>
              <a:gd name="T34" fmla="*/ 117 w 119"/>
              <a:gd name="T35" fmla="*/ 24 h 108"/>
              <a:gd name="T36" fmla="*/ 119 w 119"/>
              <a:gd name="T3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108">
                <a:moveTo>
                  <a:pt x="119" y="0"/>
                </a:moveTo>
                <a:cubicBezTo>
                  <a:pt x="100" y="15"/>
                  <a:pt x="100" y="15"/>
                  <a:pt x="100" y="15"/>
                </a:cubicBezTo>
                <a:cubicBezTo>
                  <a:pt x="107" y="16"/>
                  <a:pt x="107" y="16"/>
                  <a:pt x="107" y="16"/>
                </a:cubicBezTo>
                <a:cubicBezTo>
                  <a:pt x="63" y="99"/>
                  <a:pt x="63" y="99"/>
                  <a:pt x="63" y="99"/>
                </a:cubicBezTo>
                <a:cubicBezTo>
                  <a:pt x="28" y="69"/>
                  <a:pt x="28" y="69"/>
                  <a:pt x="28" y="69"/>
                </a:cubicBezTo>
                <a:cubicBezTo>
                  <a:pt x="27" y="68"/>
                  <a:pt x="27" y="68"/>
                  <a:pt x="26" y="68"/>
                </a:cubicBezTo>
                <a:cubicBezTo>
                  <a:pt x="25" y="68"/>
                  <a:pt x="24" y="69"/>
                  <a:pt x="23" y="70"/>
                </a:cubicBezTo>
                <a:cubicBezTo>
                  <a:pt x="1" y="103"/>
                  <a:pt x="1" y="103"/>
                  <a:pt x="1" y="103"/>
                </a:cubicBezTo>
                <a:cubicBezTo>
                  <a:pt x="0" y="104"/>
                  <a:pt x="1" y="106"/>
                  <a:pt x="2" y="107"/>
                </a:cubicBezTo>
                <a:cubicBezTo>
                  <a:pt x="3" y="108"/>
                  <a:pt x="3" y="108"/>
                  <a:pt x="4" y="108"/>
                </a:cubicBezTo>
                <a:cubicBezTo>
                  <a:pt x="5" y="108"/>
                  <a:pt x="6" y="107"/>
                  <a:pt x="7" y="106"/>
                </a:cubicBezTo>
                <a:cubicBezTo>
                  <a:pt x="7" y="106"/>
                  <a:pt x="7" y="106"/>
                  <a:pt x="7" y="106"/>
                </a:cubicBezTo>
                <a:cubicBezTo>
                  <a:pt x="27" y="76"/>
                  <a:pt x="27" y="76"/>
                  <a:pt x="27" y="76"/>
                </a:cubicBezTo>
                <a:cubicBezTo>
                  <a:pt x="62" y="106"/>
                  <a:pt x="62" y="106"/>
                  <a:pt x="62" y="106"/>
                </a:cubicBezTo>
                <a:cubicBezTo>
                  <a:pt x="63" y="107"/>
                  <a:pt x="64" y="107"/>
                  <a:pt x="65" y="107"/>
                </a:cubicBezTo>
                <a:cubicBezTo>
                  <a:pt x="66" y="107"/>
                  <a:pt x="66" y="106"/>
                  <a:pt x="67" y="105"/>
                </a:cubicBezTo>
                <a:cubicBezTo>
                  <a:pt x="112" y="19"/>
                  <a:pt x="112" y="19"/>
                  <a:pt x="112" y="19"/>
                </a:cubicBezTo>
                <a:cubicBezTo>
                  <a:pt x="117" y="24"/>
                  <a:pt x="117" y="24"/>
                  <a:pt x="117" y="24"/>
                </a:cubicBezTo>
                <a:lnTo>
                  <a:pt x="119"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7" name="Freeform 197"/>
          <p:cNvSpPr>
            <a:spLocks/>
          </p:cNvSpPr>
          <p:nvPr/>
        </p:nvSpPr>
        <p:spPr bwMode="auto">
          <a:xfrm>
            <a:off x="3603587" y="1401363"/>
            <a:ext cx="310871" cy="310871"/>
          </a:xfrm>
          <a:custGeom>
            <a:avLst/>
            <a:gdLst>
              <a:gd name="T0" fmla="*/ 126 w 130"/>
              <a:gd name="T1" fmla="*/ 123 h 130"/>
              <a:gd name="T2" fmla="*/ 7 w 130"/>
              <a:gd name="T3" fmla="*/ 123 h 130"/>
              <a:gd name="T4" fmla="*/ 7 w 130"/>
              <a:gd name="T5" fmla="*/ 4 h 130"/>
              <a:gd name="T6" fmla="*/ 5 w 130"/>
              <a:gd name="T7" fmla="*/ 0 h 130"/>
              <a:gd name="T8" fmla="*/ 2 w 130"/>
              <a:gd name="T9" fmla="*/ 0 h 130"/>
              <a:gd name="T10" fmla="*/ 0 w 130"/>
              <a:gd name="T11" fmla="*/ 4 h 130"/>
              <a:gd name="T12" fmla="*/ 0 w 130"/>
              <a:gd name="T13" fmla="*/ 125 h 130"/>
              <a:gd name="T14" fmla="*/ 0 w 130"/>
              <a:gd name="T15" fmla="*/ 126 h 130"/>
              <a:gd name="T16" fmla="*/ 0 w 130"/>
              <a:gd name="T17" fmla="*/ 128 h 130"/>
              <a:gd name="T18" fmla="*/ 1 w 130"/>
              <a:gd name="T19" fmla="*/ 129 h 130"/>
              <a:gd name="T20" fmla="*/ 2 w 130"/>
              <a:gd name="T21" fmla="*/ 130 h 130"/>
              <a:gd name="T22" fmla="*/ 4 w 130"/>
              <a:gd name="T23" fmla="*/ 130 h 130"/>
              <a:gd name="T24" fmla="*/ 5 w 130"/>
              <a:gd name="T25" fmla="*/ 130 h 130"/>
              <a:gd name="T26" fmla="*/ 126 w 130"/>
              <a:gd name="T27" fmla="*/ 130 h 130"/>
              <a:gd name="T28" fmla="*/ 130 w 130"/>
              <a:gd name="T29" fmla="*/ 128 h 130"/>
              <a:gd name="T30" fmla="*/ 130 w 130"/>
              <a:gd name="T31" fmla="*/ 125 h 130"/>
              <a:gd name="T32" fmla="*/ 126 w 130"/>
              <a:gd name="T33"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8" name="Freeform 198"/>
          <p:cNvSpPr>
            <a:spLocks/>
          </p:cNvSpPr>
          <p:nvPr/>
        </p:nvSpPr>
        <p:spPr bwMode="auto">
          <a:xfrm>
            <a:off x="3646988" y="1668833"/>
            <a:ext cx="14130" cy="19178"/>
          </a:xfrm>
          <a:custGeom>
            <a:avLst/>
            <a:gdLst>
              <a:gd name="T0" fmla="*/ 0 w 6"/>
              <a:gd name="T1" fmla="*/ 6 h 8"/>
              <a:gd name="T2" fmla="*/ 3 w 6"/>
              <a:gd name="T3" fmla="*/ 8 h 8"/>
              <a:gd name="T4" fmla="*/ 6 w 6"/>
              <a:gd name="T5" fmla="*/ 5 h 8"/>
              <a:gd name="T6" fmla="*/ 6 w 6"/>
              <a:gd name="T7" fmla="*/ 0 h 8"/>
              <a:gd name="T8" fmla="*/ 4 w 6"/>
              <a:gd name="T9" fmla="*/ 3 h 8"/>
              <a:gd name="T10" fmla="*/ 0 w 6"/>
              <a:gd name="T11" fmla="*/ 6 h 8"/>
            </a:gdLst>
            <a:ahLst/>
            <a:cxnLst>
              <a:cxn ang="0">
                <a:pos x="T0" y="T1"/>
              </a:cxn>
              <a:cxn ang="0">
                <a:pos x="T2" y="T3"/>
              </a:cxn>
              <a:cxn ang="0">
                <a:pos x="T4" y="T5"/>
              </a:cxn>
              <a:cxn ang="0">
                <a:pos x="T6" y="T7"/>
              </a:cxn>
              <a:cxn ang="0">
                <a:pos x="T8" y="T9"/>
              </a:cxn>
              <a:cxn ang="0">
                <a:pos x="T10" y="T11"/>
              </a:cxn>
            </a:cxnLst>
            <a:rect l="0" t="0" r="r" b="b"/>
            <a:pathLst>
              <a:path w="6" h="8">
                <a:moveTo>
                  <a:pt x="0" y="6"/>
                </a:moveTo>
                <a:cubicBezTo>
                  <a:pt x="0" y="7"/>
                  <a:pt x="1" y="8"/>
                  <a:pt x="3" y="8"/>
                </a:cubicBezTo>
                <a:cubicBezTo>
                  <a:pt x="5" y="8"/>
                  <a:pt x="6" y="7"/>
                  <a:pt x="6" y="5"/>
                </a:cubicBezTo>
                <a:cubicBezTo>
                  <a:pt x="6" y="0"/>
                  <a:pt x="6" y="0"/>
                  <a:pt x="6" y="0"/>
                </a:cubicBezTo>
                <a:cubicBezTo>
                  <a:pt x="4" y="3"/>
                  <a:pt x="4" y="3"/>
                  <a:pt x="4" y="3"/>
                </a:cubicBezTo>
                <a:cubicBezTo>
                  <a:pt x="3" y="5"/>
                  <a:pt x="1" y="5"/>
                  <a:pt x="0" y="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9" name="Freeform 199"/>
          <p:cNvSpPr>
            <a:spLocks/>
          </p:cNvSpPr>
          <p:nvPr/>
        </p:nvSpPr>
        <p:spPr bwMode="auto">
          <a:xfrm>
            <a:off x="3670203" y="1633507"/>
            <a:ext cx="15140" cy="54503"/>
          </a:xfrm>
          <a:custGeom>
            <a:avLst/>
            <a:gdLst>
              <a:gd name="T0" fmla="*/ 0 w 6"/>
              <a:gd name="T1" fmla="*/ 20 h 23"/>
              <a:gd name="T2" fmla="*/ 3 w 6"/>
              <a:gd name="T3" fmla="*/ 23 h 23"/>
              <a:gd name="T4" fmla="*/ 6 w 6"/>
              <a:gd name="T5" fmla="*/ 20 h 23"/>
              <a:gd name="T6" fmla="*/ 6 w 6"/>
              <a:gd name="T7" fmla="*/ 0 h 23"/>
              <a:gd name="T8" fmla="*/ 0 w 6"/>
              <a:gd name="T9" fmla="*/ 9 h 23"/>
              <a:gd name="T10" fmla="*/ 0 w 6"/>
              <a:gd name="T11" fmla="*/ 20 h 23"/>
            </a:gdLst>
            <a:ahLst/>
            <a:cxnLst>
              <a:cxn ang="0">
                <a:pos x="T0" y="T1"/>
              </a:cxn>
              <a:cxn ang="0">
                <a:pos x="T2" y="T3"/>
              </a:cxn>
              <a:cxn ang="0">
                <a:pos x="T4" y="T5"/>
              </a:cxn>
              <a:cxn ang="0">
                <a:pos x="T6" y="T7"/>
              </a:cxn>
              <a:cxn ang="0">
                <a:pos x="T8" y="T9"/>
              </a:cxn>
              <a:cxn ang="0">
                <a:pos x="T10" y="T11"/>
              </a:cxn>
            </a:cxnLst>
            <a:rect l="0" t="0" r="r" b="b"/>
            <a:pathLst>
              <a:path w="6" h="23">
                <a:moveTo>
                  <a:pt x="0" y="20"/>
                </a:moveTo>
                <a:cubicBezTo>
                  <a:pt x="0" y="22"/>
                  <a:pt x="1" y="23"/>
                  <a:pt x="3" y="23"/>
                </a:cubicBezTo>
                <a:cubicBezTo>
                  <a:pt x="5" y="23"/>
                  <a:pt x="6" y="22"/>
                  <a:pt x="6" y="20"/>
                </a:cubicBezTo>
                <a:cubicBezTo>
                  <a:pt x="6" y="0"/>
                  <a:pt x="6" y="0"/>
                  <a:pt x="6" y="0"/>
                </a:cubicBezTo>
                <a:cubicBezTo>
                  <a:pt x="0" y="9"/>
                  <a:pt x="0" y="9"/>
                  <a:pt x="0" y="9"/>
                </a:cubicBezTo>
                <a:lnTo>
                  <a:pt x="0" y="2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0" name="Freeform 200"/>
          <p:cNvSpPr>
            <a:spLocks/>
          </p:cNvSpPr>
          <p:nvPr/>
        </p:nvSpPr>
        <p:spPr bwMode="auto">
          <a:xfrm>
            <a:off x="3694426" y="1611302"/>
            <a:ext cx="14130" cy="76709"/>
          </a:xfrm>
          <a:custGeom>
            <a:avLst/>
            <a:gdLst>
              <a:gd name="T0" fmla="*/ 0 w 6"/>
              <a:gd name="T1" fmla="*/ 3 h 32"/>
              <a:gd name="T2" fmla="*/ 0 w 6"/>
              <a:gd name="T3" fmla="*/ 29 h 32"/>
              <a:gd name="T4" fmla="*/ 3 w 6"/>
              <a:gd name="T5" fmla="*/ 32 h 32"/>
              <a:gd name="T6" fmla="*/ 6 w 6"/>
              <a:gd name="T7" fmla="*/ 29 h 32"/>
              <a:gd name="T8" fmla="*/ 6 w 6"/>
              <a:gd name="T9" fmla="*/ 3 h 32"/>
              <a:gd name="T10" fmla="*/ 2 w 6"/>
              <a:gd name="T11" fmla="*/ 0 h 32"/>
              <a:gd name="T12" fmla="*/ 0 w 6"/>
              <a:gd name="T13" fmla="*/ 3 h 32"/>
            </a:gdLst>
            <a:ahLst/>
            <a:cxnLst>
              <a:cxn ang="0">
                <a:pos x="T0" y="T1"/>
              </a:cxn>
              <a:cxn ang="0">
                <a:pos x="T2" y="T3"/>
              </a:cxn>
              <a:cxn ang="0">
                <a:pos x="T4" y="T5"/>
              </a:cxn>
              <a:cxn ang="0">
                <a:pos x="T6" y="T7"/>
              </a:cxn>
              <a:cxn ang="0">
                <a:pos x="T8" y="T9"/>
              </a:cxn>
              <a:cxn ang="0">
                <a:pos x="T10" y="T11"/>
              </a:cxn>
              <a:cxn ang="0">
                <a:pos x="T12" y="T13"/>
              </a:cxn>
            </a:cxnLst>
            <a:rect l="0" t="0" r="r" b="b"/>
            <a:pathLst>
              <a:path w="6" h="32">
                <a:moveTo>
                  <a:pt x="0" y="3"/>
                </a:moveTo>
                <a:cubicBezTo>
                  <a:pt x="0" y="29"/>
                  <a:pt x="0" y="29"/>
                  <a:pt x="0" y="29"/>
                </a:cubicBezTo>
                <a:cubicBezTo>
                  <a:pt x="0" y="31"/>
                  <a:pt x="1" y="32"/>
                  <a:pt x="3" y="32"/>
                </a:cubicBezTo>
                <a:cubicBezTo>
                  <a:pt x="5" y="32"/>
                  <a:pt x="6" y="31"/>
                  <a:pt x="6" y="29"/>
                </a:cubicBezTo>
                <a:cubicBezTo>
                  <a:pt x="6" y="3"/>
                  <a:pt x="6" y="3"/>
                  <a:pt x="6" y="3"/>
                </a:cubicBezTo>
                <a:cubicBezTo>
                  <a:pt x="2" y="0"/>
                  <a:pt x="2" y="0"/>
                  <a:pt x="2" y="0"/>
                </a:cubicBezTo>
                <a:lnTo>
                  <a:pt x="0"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1" name="Freeform 201"/>
          <p:cNvSpPr>
            <a:spLocks/>
          </p:cNvSpPr>
          <p:nvPr/>
        </p:nvSpPr>
        <p:spPr bwMode="auto">
          <a:xfrm>
            <a:off x="3718650" y="1628461"/>
            <a:ext cx="14130" cy="59550"/>
          </a:xfrm>
          <a:custGeom>
            <a:avLst/>
            <a:gdLst>
              <a:gd name="T0" fmla="*/ 0 w 6"/>
              <a:gd name="T1" fmla="*/ 22 h 25"/>
              <a:gd name="T2" fmla="*/ 3 w 6"/>
              <a:gd name="T3" fmla="*/ 25 h 25"/>
              <a:gd name="T4" fmla="*/ 6 w 6"/>
              <a:gd name="T5" fmla="*/ 22 h 25"/>
              <a:gd name="T6" fmla="*/ 6 w 6"/>
              <a:gd name="T7" fmla="*/ 5 h 25"/>
              <a:gd name="T8" fmla="*/ 0 w 6"/>
              <a:gd name="T9" fmla="*/ 0 h 25"/>
              <a:gd name="T10" fmla="*/ 0 w 6"/>
              <a:gd name="T11" fmla="*/ 22 h 25"/>
            </a:gdLst>
            <a:ahLst/>
            <a:cxnLst>
              <a:cxn ang="0">
                <a:pos x="T0" y="T1"/>
              </a:cxn>
              <a:cxn ang="0">
                <a:pos x="T2" y="T3"/>
              </a:cxn>
              <a:cxn ang="0">
                <a:pos x="T4" y="T5"/>
              </a:cxn>
              <a:cxn ang="0">
                <a:pos x="T6" y="T7"/>
              </a:cxn>
              <a:cxn ang="0">
                <a:pos x="T8" y="T9"/>
              </a:cxn>
              <a:cxn ang="0">
                <a:pos x="T10" y="T11"/>
              </a:cxn>
            </a:cxnLst>
            <a:rect l="0" t="0" r="r" b="b"/>
            <a:pathLst>
              <a:path w="6" h="25">
                <a:moveTo>
                  <a:pt x="0" y="22"/>
                </a:moveTo>
                <a:cubicBezTo>
                  <a:pt x="0" y="24"/>
                  <a:pt x="1" y="25"/>
                  <a:pt x="3" y="25"/>
                </a:cubicBezTo>
                <a:cubicBezTo>
                  <a:pt x="5" y="25"/>
                  <a:pt x="6" y="24"/>
                  <a:pt x="6" y="22"/>
                </a:cubicBezTo>
                <a:cubicBezTo>
                  <a:pt x="6" y="5"/>
                  <a:pt x="6" y="5"/>
                  <a:pt x="6" y="5"/>
                </a:cubicBezTo>
                <a:cubicBezTo>
                  <a:pt x="0" y="0"/>
                  <a:pt x="0" y="0"/>
                  <a:pt x="0" y="0"/>
                </a:cubicBezTo>
                <a:lnTo>
                  <a:pt x="0" y="2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Freeform 202"/>
          <p:cNvSpPr>
            <a:spLocks/>
          </p:cNvSpPr>
          <p:nvPr/>
        </p:nvSpPr>
        <p:spPr bwMode="auto">
          <a:xfrm>
            <a:off x="3741864" y="1647638"/>
            <a:ext cx="15140" cy="40373"/>
          </a:xfrm>
          <a:custGeom>
            <a:avLst/>
            <a:gdLst>
              <a:gd name="T0" fmla="*/ 0 w 6"/>
              <a:gd name="T1" fmla="*/ 14 h 17"/>
              <a:gd name="T2" fmla="*/ 3 w 6"/>
              <a:gd name="T3" fmla="*/ 17 h 17"/>
              <a:gd name="T4" fmla="*/ 6 w 6"/>
              <a:gd name="T5" fmla="*/ 14 h 17"/>
              <a:gd name="T6" fmla="*/ 6 w 6"/>
              <a:gd name="T7" fmla="*/ 6 h 17"/>
              <a:gd name="T8" fmla="*/ 0 w 6"/>
              <a:gd name="T9" fmla="*/ 0 h 17"/>
              <a:gd name="T10" fmla="*/ 0 w 6"/>
              <a:gd name="T11" fmla="*/ 14 h 17"/>
            </a:gdLst>
            <a:ahLst/>
            <a:cxnLst>
              <a:cxn ang="0">
                <a:pos x="T0" y="T1"/>
              </a:cxn>
              <a:cxn ang="0">
                <a:pos x="T2" y="T3"/>
              </a:cxn>
              <a:cxn ang="0">
                <a:pos x="T4" y="T5"/>
              </a:cxn>
              <a:cxn ang="0">
                <a:pos x="T6" y="T7"/>
              </a:cxn>
              <a:cxn ang="0">
                <a:pos x="T8" y="T9"/>
              </a:cxn>
              <a:cxn ang="0">
                <a:pos x="T10" y="T11"/>
              </a:cxn>
            </a:cxnLst>
            <a:rect l="0" t="0" r="r" b="b"/>
            <a:pathLst>
              <a:path w="6" h="17">
                <a:moveTo>
                  <a:pt x="0" y="14"/>
                </a:moveTo>
                <a:cubicBezTo>
                  <a:pt x="0" y="16"/>
                  <a:pt x="1" y="17"/>
                  <a:pt x="3" y="17"/>
                </a:cubicBezTo>
                <a:cubicBezTo>
                  <a:pt x="5" y="17"/>
                  <a:pt x="6" y="16"/>
                  <a:pt x="6" y="14"/>
                </a:cubicBezTo>
                <a:cubicBezTo>
                  <a:pt x="6" y="6"/>
                  <a:pt x="6" y="6"/>
                  <a:pt x="6" y="6"/>
                </a:cubicBezTo>
                <a:cubicBezTo>
                  <a:pt x="0" y="0"/>
                  <a:pt x="0" y="0"/>
                  <a:pt x="0" y="0"/>
                </a:cubicBezTo>
                <a:lnTo>
                  <a:pt x="0" y="1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 name="Freeform 203"/>
          <p:cNvSpPr>
            <a:spLocks/>
          </p:cNvSpPr>
          <p:nvPr/>
        </p:nvSpPr>
        <p:spPr bwMode="auto">
          <a:xfrm>
            <a:off x="3766088" y="1668833"/>
            <a:ext cx="14130" cy="19178"/>
          </a:xfrm>
          <a:custGeom>
            <a:avLst/>
            <a:gdLst>
              <a:gd name="T0" fmla="*/ 0 w 6"/>
              <a:gd name="T1" fmla="*/ 0 h 8"/>
              <a:gd name="T2" fmla="*/ 0 w 6"/>
              <a:gd name="T3" fmla="*/ 5 h 8"/>
              <a:gd name="T4" fmla="*/ 3 w 6"/>
              <a:gd name="T5" fmla="*/ 8 h 8"/>
              <a:gd name="T6" fmla="*/ 6 w 6"/>
              <a:gd name="T7" fmla="*/ 5 h 8"/>
              <a:gd name="T8" fmla="*/ 6 w 6"/>
              <a:gd name="T9" fmla="*/ 5 h 8"/>
              <a:gd name="T10" fmla="*/ 5 w 6"/>
              <a:gd name="T11" fmla="*/ 4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cubicBezTo>
                  <a:pt x="0" y="5"/>
                  <a:pt x="0" y="5"/>
                  <a:pt x="0" y="5"/>
                </a:cubicBezTo>
                <a:cubicBezTo>
                  <a:pt x="0" y="7"/>
                  <a:pt x="1" y="8"/>
                  <a:pt x="3" y="8"/>
                </a:cubicBezTo>
                <a:cubicBezTo>
                  <a:pt x="5" y="8"/>
                  <a:pt x="6" y="7"/>
                  <a:pt x="6" y="5"/>
                </a:cubicBezTo>
                <a:cubicBezTo>
                  <a:pt x="6" y="5"/>
                  <a:pt x="6" y="5"/>
                  <a:pt x="6" y="5"/>
                </a:cubicBezTo>
                <a:cubicBezTo>
                  <a:pt x="6" y="5"/>
                  <a:pt x="5" y="4"/>
                  <a:pt x="5" y="4"/>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4" name="Freeform 204"/>
          <p:cNvSpPr>
            <a:spLocks/>
          </p:cNvSpPr>
          <p:nvPr/>
        </p:nvSpPr>
        <p:spPr bwMode="auto">
          <a:xfrm>
            <a:off x="3790312" y="1664796"/>
            <a:ext cx="14130" cy="23215"/>
          </a:xfrm>
          <a:custGeom>
            <a:avLst/>
            <a:gdLst>
              <a:gd name="T0" fmla="*/ 0 w 6"/>
              <a:gd name="T1" fmla="*/ 7 h 10"/>
              <a:gd name="T2" fmla="*/ 0 w 6"/>
              <a:gd name="T3" fmla="*/ 7 h 10"/>
              <a:gd name="T4" fmla="*/ 3 w 6"/>
              <a:gd name="T5" fmla="*/ 10 h 10"/>
              <a:gd name="T6" fmla="*/ 6 w 6"/>
              <a:gd name="T7" fmla="*/ 7 h 10"/>
              <a:gd name="T8" fmla="*/ 6 w 6"/>
              <a:gd name="T9" fmla="*/ 0 h 10"/>
              <a:gd name="T10" fmla="*/ 4 w 6"/>
              <a:gd name="T11" fmla="*/ 4 h 10"/>
              <a:gd name="T12" fmla="*/ 0 w 6"/>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0" y="7"/>
                </a:moveTo>
                <a:cubicBezTo>
                  <a:pt x="0" y="7"/>
                  <a:pt x="0" y="7"/>
                  <a:pt x="0" y="7"/>
                </a:cubicBezTo>
                <a:cubicBezTo>
                  <a:pt x="0" y="9"/>
                  <a:pt x="1" y="10"/>
                  <a:pt x="3" y="10"/>
                </a:cubicBezTo>
                <a:cubicBezTo>
                  <a:pt x="5" y="10"/>
                  <a:pt x="6" y="9"/>
                  <a:pt x="6" y="7"/>
                </a:cubicBezTo>
                <a:cubicBezTo>
                  <a:pt x="6" y="0"/>
                  <a:pt x="6" y="0"/>
                  <a:pt x="6" y="0"/>
                </a:cubicBezTo>
                <a:cubicBezTo>
                  <a:pt x="4" y="4"/>
                  <a:pt x="4" y="4"/>
                  <a:pt x="4" y="4"/>
                </a:cubicBezTo>
                <a:cubicBezTo>
                  <a:pt x="3" y="6"/>
                  <a:pt x="2" y="7"/>
                  <a:pt x="0" y="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5" name="Freeform 205"/>
          <p:cNvSpPr>
            <a:spLocks/>
          </p:cNvSpPr>
          <p:nvPr/>
        </p:nvSpPr>
        <p:spPr bwMode="auto">
          <a:xfrm>
            <a:off x="3813527" y="1619377"/>
            <a:ext cx="14130" cy="68634"/>
          </a:xfrm>
          <a:custGeom>
            <a:avLst/>
            <a:gdLst>
              <a:gd name="T0" fmla="*/ 0 w 6"/>
              <a:gd name="T1" fmla="*/ 26 h 29"/>
              <a:gd name="T2" fmla="*/ 3 w 6"/>
              <a:gd name="T3" fmla="*/ 29 h 29"/>
              <a:gd name="T4" fmla="*/ 6 w 6"/>
              <a:gd name="T5" fmla="*/ 26 h 29"/>
              <a:gd name="T6" fmla="*/ 6 w 6"/>
              <a:gd name="T7" fmla="*/ 0 h 29"/>
              <a:gd name="T8" fmla="*/ 0 w 6"/>
              <a:gd name="T9" fmla="*/ 11 h 29"/>
              <a:gd name="T10" fmla="*/ 0 w 6"/>
              <a:gd name="T11" fmla="*/ 26 h 29"/>
            </a:gdLst>
            <a:ahLst/>
            <a:cxnLst>
              <a:cxn ang="0">
                <a:pos x="T0" y="T1"/>
              </a:cxn>
              <a:cxn ang="0">
                <a:pos x="T2" y="T3"/>
              </a:cxn>
              <a:cxn ang="0">
                <a:pos x="T4" y="T5"/>
              </a:cxn>
              <a:cxn ang="0">
                <a:pos x="T6" y="T7"/>
              </a:cxn>
              <a:cxn ang="0">
                <a:pos x="T8" y="T9"/>
              </a:cxn>
              <a:cxn ang="0">
                <a:pos x="T10" y="T11"/>
              </a:cxn>
            </a:cxnLst>
            <a:rect l="0" t="0" r="r" b="b"/>
            <a:pathLst>
              <a:path w="6" h="29">
                <a:moveTo>
                  <a:pt x="0" y="26"/>
                </a:moveTo>
                <a:cubicBezTo>
                  <a:pt x="0" y="28"/>
                  <a:pt x="2" y="29"/>
                  <a:pt x="3" y="29"/>
                </a:cubicBezTo>
                <a:cubicBezTo>
                  <a:pt x="5" y="29"/>
                  <a:pt x="6" y="28"/>
                  <a:pt x="6" y="26"/>
                </a:cubicBezTo>
                <a:cubicBezTo>
                  <a:pt x="6" y="0"/>
                  <a:pt x="6" y="0"/>
                  <a:pt x="6" y="0"/>
                </a:cubicBezTo>
                <a:cubicBezTo>
                  <a:pt x="0" y="11"/>
                  <a:pt x="0" y="11"/>
                  <a:pt x="0" y="11"/>
                </a:cubicBezTo>
                <a:lnTo>
                  <a:pt x="0" y="2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6" name="Freeform 206"/>
          <p:cNvSpPr>
            <a:spLocks/>
          </p:cNvSpPr>
          <p:nvPr/>
        </p:nvSpPr>
        <p:spPr bwMode="auto">
          <a:xfrm>
            <a:off x="3837750" y="1573957"/>
            <a:ext cx="14130" cy="114054"/>
          </a:xfrm>
          <a:custGeom>
            <a:avLst/>
            <a:gdLst>
              <a:gd name="T0" fmla="*/ 0 w 6"/>
              <a:gd name="T1" fmla="*/ 45 h 48"/>
              <a:gd name="T2" fmla="*/ 3 w 6"/>
              <a:gd name="T3" fmla="*/ 48 h 48"/>
              <a:gd name="T4" fmla="*/ 6 w 6"/>
              <a:gd name="T5" fmla="*/ 45 h 48"/>
              <a:gd name="T6" fmla="*/ 6 w 6"/>
              <a:gd name="T7" fmla="*/ 0 h 48"/>
              <a:gd name="T8" fmla="*/ 0 w 6"/>
              <a:gd name="T9" fmla="*/ 11 h 48"/>
              <a:gd name="T10" fmla="*/ 0 w 6"/>
              <a:gd name="T11" fmla="*/ 45 h 48"/>
            </a:gdLst>
            <a:ahLst/>
            <a:cxnLst>
              <a:cxn ang="0">
                <a:pos x="T0" y="T1"/>
              </a:cxn>
              <a:cxn ang="0">
                <a:pos x="T2" y="T3"/>
              </a:cxn>
              <a:cxn ang="0">
                <a:pos x="T4" y="T5"/>
              </a:cxn>
              <a:cxn ang="0">
                <a:pos x="T6" y="T7"/>
              </a:cxn>
              <a:cxn ang="0">
                <a:pos x="T8" y="T9"/>
              </a:cxn>
              <a:cxn ang="0">
                <a:pos x="T10" y="T11"/>
              </a:cxn>
            </a:cxnLst>
            <a:rect l="0" t="0" r="r" b="b"/>
            <a:pathLst>
              <a:path w="6" h="48">
                <a:moveTo>
                  <a:pt x="0" y="45"/>
                </a:moveTo>
                <a:cubicBezTo>
                  <a:pt x="0" y="47"/>
                  <a:pt x="2" y="48"/>
                  <a:pt x="3" y="48"/>
                </a:cubicBezTo>
                <a:cubicBezTo>
                  <a:pt x="5" y="48"/>
                  <a:pt x="6" y="47"/>
                  <a:pt x="6" y="45"/>
                </a:cubicBezTo>
                <a:cubicBezTo>
                  <a:pt x="6" y="0"/>
                  <a:pt x="6" y="0"/>
                  <a:pt x="6" y="0"/>
                </a:cubicBezTo>
                <a:cubicBezTo>
                  <a:pt x="0" y="11"/>
                  <a:pt x="0" y="11"/>
                  <a:pt x="0" y="11"/>
                </a:cubicBezTo>
                <a:lnTo>
                  <a:pt x="0" y="4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7" name="Freeform 207"/>
          <p:cNvSpPr>
            <a:spLocks/>
          </p:cNvSpPr>
          <p:nvPr/>
        </p:nvSpPr>
        <p:spPr bwMode="auto">
          <a:xfrm>
            <a:off x="3861974" y="1528538"/>
            <a:ext cx="14130" cy="159473"/>
          </a:xfrm>
          <a:custGeom>
            <a:avLst/>
            <a:gdLst>
              <a:gd name="T0" fmla="*/ 0 w 6"/>
              <a:gd name="T1" fmla="*/ 64 h 67"/>
              <a:gd name="T2" fmla="*/ 3 w 6"/>
              <a:gd name="T3" fmla="*/ 67 h 67"/>
              <a:gd name="T4" fmla="*/ 6 w 6"/>
              <a:gd name="T5" fmla="*/ 64 h 67"/>
              <a:gd name="T6" fmla="*/ 6 w 6"/>
              <a:gd name="T7" fmla="*/ 0 h 67"/>
              <a:gd name="T8" fmla="*/ 0 w 6"/>
              <a:gd name="T9" fmla="*/ 11 h 67"/>
              <a:gd name="T10" fmla="*/ 0 w 6"/>
              <a:gd name="T11" fmla="*/ 64 h 67"/>
            </a:gdLst>
            <a:ahLst/>
            <a:cxnLst>
              <a:cxn ang="0">
                <a:pos x="T0" y="T1"/>
              </a:cxn>
              <a:cxn ang="0">
                <a:pos x="T2" y="T3"/>
              </a:cxn>
              <a:cxn ang="0">
                <a:pos x="T4" y="T5"/>
              </a:cxn>
              <a:cxn ang="0">
                <a:pos x="T6" y="T7"/>
              </a:cxn>
              <a:cxn ang="0">
                <a:pos x="T8" y="T9"/>
              </a:cxn>
              <a:cxn ang="0">
                <a:pos x="T10" y="T11"/>
              </a:cxn>
            </a:cxnLst>
            <a:rect l="0" t="0" r="r" b="b"/>
            <a:pathLst>
              <a:path w="6" h="67">
                <a:moveTo>
                  <a:pt x="0" y="64"/>
                </a:moveTo>
                <a:cubicBezTo>
                  <a:pt x="0" y="66"/>
                  <a:pt x="2" y="67"/>
                  <a:pt x="3" y="67"/>
                </a:cubicBezTo>
                <a:cubicBezTo>
                  <a:pt x="5" y="67"/>
                  <a:pt x="6" y="66"/>
                  <a:pt x="6" y="64"/>
                </a:cubicBezTo>
                <a:cubicBezTo>
                  <a:pt x="6" y="0"/>
                  <a:pt x="6" y="0"/>
                  <a:pt x="6" y="0"/>
                </a:cubicBezTo>
                <a:cubicBezTo>
                  <a:pt x="0" y="11"/>
                  <a:pt x="0" y="11"/>
                  <a:pt x="0" y="11"/>
                </a:cubicBezTo>
                <a:lnTo>
                  <a:pt x="0" y="6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8" name="Freeform 208"/>
          <p:cNvSpPr>
            <a:spLocks/>
          </p:cNvSpPr>
          <p:nvPr/>
        </p:nvSpPr>
        <p:spPr bwMode="auto">
          <a:xfrm>
            <a:off x="3885188" y="1483118"/>
            <a:ext cx="14130" cy="204893"/>
          </a:xfrm>
          <a:custGeom>
            <a:avLst/>
            <a:gdLst>
              <a:gd name="T0" fmla="*/ 0 w 6"/>
              <a:gd name="T1" fmla="*/ 83 h 86"/>
              <a:gd name="T2" fmla="*/ 3 w 6"/>
              <a:gd name="T3" fmla="*/ 86 h 86"/>
              <a:gd name="T4" fmla="*/ 6 w 6"/>
              <a:gd name="T5" fmla="*/ 83 h 86"/>
              <a:gd name="T6" fmla="*/ 6 w 6"/>
              <a:gd name="T7" fmla="*/ 0 h 86"/>
              <a:gd name="T8" fmla="*/ 0 w 6"/>
              <a:gd name="T9" fmla="*/ 11 h 86"/>
              <a:gd name="T10" fmla="*/ 0 w 6"/>
              <a:gd name="T11" fmla="*/ 83 h 86"/>
            </a:gdLst>
            <a:ahLst/>
            <a:cxnLst>
              <a:cxn ang="0">
                <a:pos x="T0" y="T1"/>
              </a:cxn>
              <a:cxn ang="0">
                <a:pos x="T2" y="T3"/>
              </a:cxn>
              <a:cxn ang="0">
                <a:pos x="T4" y="T5"/>
              </a:cxn>
              <a:cxn ang="0">
                <a:pos x="T6" y="T7"/>
              </a:cxn>
              <a:cxn ang="0">
                <a:pos x="T8" y="T9"/>
              </a:cxn>
              <a:cxn ang="0">
                <a:pos x="T10" y="T11"/>
              </a:cxn>
            </a:cxnLst>
            <a:rect l="0" t="0" r="r" b="b"/>
            <a:pathLst>
              <a:path w="6" h="86">
                <a:moveTo>
                  <a:pt x="0" y="83"/>
                </a:moveTo>
                <a:cubicBezTo>
                  <a:pt x="0" y="85"/>
                  <a:pt x="2" y="86"/>
                  <a:pt x="3" y="86"/>
                </a:cubicBezTo>
                <a:cubicBezTo>
                  <a:pt x="5" y="86"/>
                  <a:pt x="6" y="85"/>
                  <a:pt x="6" y="83"/>
                </a:cubicBezTo>
                <a:cubicBezTo>
                  <a:pt x="6" y="0"/>
                  <a:pt x="6" y="0"/>
                  <a:pt x="6" y="0"/>
                </a:cubicBezTo>
                <a:cubicBezTo>
                  <a:pt x="0" y="11"/>
                  <a:pt x="0" y="11"/>
                  <a:pt x="0" y="11"/>
                </a:cubicBezTo>
                <a:lnTo>
                  <a:pt x="0" y="8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9" name="Freeform 209"/>
          <p:cNvSpPr>
            <a:spLocks/>
          </p:cNvSpPr>
          <p:nvPr/>
        </p:nvSpPr>
        <p:spPr bwMode="auto">
          <a:xfrm>
            <a:off x="4281852" y="1401363"/>
            <a:ext cx="309863" cy="310871"/>
          </a:xfrm>
          <a:custGeom>
            <a:avLst/>
            <a:gdLst>
              <a:gd name="T0" fmla="*/ 126 w 130"/>
              <a:gd name="T1" fmla="*/ 123 h 130"/>
              <a:gd name="T2" fmla="*/ 7 w 130"/>
              <a:gd name="T3" fmla="*/ 123 h 130"/>
              <a:gd name="T4" fmla="*/ 7 w 130"/>
              <a:gd name="T5" fmla="*/ 4 h 130"/>
              <a:gd name="T6" fmla="*/ 5 w 130"/>
              <a:gd name="T7" fmla="*/ 0 h 130"/>
              <a:gd name="T8" fmla="*/ 2 w 130"/>
              <a:gd name="T9" fmla="*/ 0 h 130"/>
              <a:gd name="T10" fmla="*/ 0 w 130"/>
              <a:gd name="T11" fmla="*/ 4 h 130"/>
              <a:gd name="T12" fmla="*/ 0 w 130"/>
              <a:gd name="T13" fmla="*/ 125 h 130"/>
              <a:gd name="T14" fmla="*/ 0 w 130"/>
              <a:gd name="T15" fmla="*/ 126 h 130"/>
              <a:gd name="T16" fmla="*/ 0 w 130"/>
              <a:gd name="T17" fmla="*/ 128 h 130"/>
              <a:gd name="T18" fmla="*/ 1 w 130"/>
              <a:gd name="T19" fmla="*/ 129 h 130"/>
              <a:gd name="T20" fmla="*/ 2 w 130"/>
              <a:gd name="T21" fmla="*/ 130 h 130"/>
              <a:gd name="T22" fmla="*/ 4 w 130"/>
              <a:gd name="T23" fmla="*/ 130 h 130"/>
              <a:gd name="T24" fmla="*/ 5 w 130"/>
              <a:gd name="T25" fmla="*/ 130 h 130"/>
              <a:gd name="T26" fmla="*/ 126 w 130"/>
              <a:gd name="T27" fmla="*/ 130 h 130"/>
              <a:gd name="T28" fmla="*/ 130 w 130"/>
              <a:gd name="T29" fmla="*/ 128 h 130"/>
              <a:gd name="T30" fmla="*/ 130 w 130"/>
              <a:gd name="T31" fmla="*/ 125 h 130"/>
              <a:gd name="T32" fmla="*/ 126 w 130"/>
              <a:gd name="T33"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130">
                <a:moveTo>
                  <a:pt x="126" y="123"/>
                </a:moveTo>
                <a:cubicBezTo>
                  <a:pt x="7" y="123"/>
                  <a:pt x="7" y="123"/>
                  <a:pt x="7" y="123"/>
                </a:cubicBezTo>
                <a:cubicBezTo>
                  <a:pt x="7" y="4"/>
                  <a:pt x="7" y="4"/>
                  <a:pt x="7" y="4"/>
                </a:cubicBezTo>
                <a:cubicBezTo>
                  <a:pt x="7" y="2"/>
                  <a:pt x="7"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1" y="129"/>
                  <a:pt x="1" y="129"/>
                </a:cubicBezTo>
                <a:cubicBezTo>
                  <a:pt x="2"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0" name="Freeform 210"/>
          <p:cNvSpPr>
            <a:spLocks/>
          </p:cNvSpPr>
          <p:nvPr/>
        </p:nvSpPr>
        <p:spPr bwMode="auto">
          <a:xfrm>
            <a:off x="4312132" y="1418521"/>
            <a:ext cx="284629" cy="257377"/>
          </a:xfrm>
          <a:custGeom>
            <a:avLst/>
            <a:gdLst>
              <a:gd name="T0" fmla="*/ 119 w 119"/>
              <a:gd name="T1" fmla="*/ 0 h 108"/>
              <a:gd name="T2" fmla="*/ 100 w 119"/>
              <a:gd name="T3" fmla="*/ 15 h 108"/>
              <a:gd name="T4" fmla="*/ 107 w 119"/>
              <a:gd name="T5" fmla="*/ 16 h 108"/>
              <a:gd name="T6" fmla="*/ 63 w 119"/>
              <a:gd name="T7" fmla="*/ 99 h 108"/>
              <a:gd name="T8" fmla="*/ 28 w 119"/>
              <a:gd name="T9" fmla="*/ 69 h 108"/>
              <a:gd name="T10" fmla="*/ 25 w 119"/>
              <a:gd name="T11" fmla="*/ 68 h 108"/>
              <a:gd name="T12" fmla="*/ 23 w 119"/>
              <a:gd name="T13" fmla="*/ 70 h 108"/>
              <a:gd name="T14" fmla="*/ 1 w 119"/>
              <a:gd name="T15" fmla="*/ 103 h 108"/>
              <a:gd name="T16" fmla="*/ 2 w 119"/>
              <a:gd name="T17" fmla="*/ 107 h 108"/>
              <a:gd name="T18" fmla="*/ 4 w 119"/>
              <a:gd name="T19" fmla="*/ 108 h 108"/>
              <a:gd name="T20" fmla="*/ 6 w 119"/>
              <a:gd name="T21" fmla="*/ 107 h 108"/>
              <a:gd name="T22" fmla="*/ 6 w 119"/>
              <a:gd name="T23" fmla="*/ 107 h 108"/>
              <a:gd name="T24" fmla="*/ 26 w 119"/>
              <a:gd name="T25" fmla="*/ 76 h 108"/>
              <a:gd name="T26" fmla="*/ 62 w 119"/>
              <a:gd name="T27" fmla="*/ 106 h 108"/>
              <a:gd name="T28" fmla="*/ 64 w 119"/>
              <a:gd name="T29" fmla="*/ 107 h 108"/>
              <a:gd name="T30" fmla="*/ 67 w 119"/>
              <a:gd name="T31" fmla="*/ 106 h 108"/>
              <a:gd name="T32" fmla="*/ 112 w 119"/>
              <a:gd name="T33" fmla="*/ 19 h 108"/>
              <a:gd name="T34" fmla="*/ 117 w 119"/>
              <a:gd name="T35" fmla="*/ 24 h 108"/>
              <a:gd name="T36" fmla="*/ 119 w 119"/>
              <a:gd name="T3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108">
                <a:moveTo>
                  <a:pt x="119" y="0"/>
                </a:moveTo>
                <a:cubicBezTo>
                  <a:pt x="100" y="15"/>
                  <a:pt x="100" y="15"/>
                  <a:pt x="100" y="15"/>
                </a:cubicBezTo>
                <a:cubicBezTo>
                  <a:pt x="107" y="16"/>
                  <a:pt x="107" y="16"/>
                  <a:pt x="107" y="16"/>
                </a:cubicBezTo>
                <a:cubicBezTo>
                  <a:pt x="63" y="99"/>
                  <a:pt x="63" y="99"/>
                  <a:pt x="63" y="99"/>
                </a:cubicBezTo>
                <a:cubicBezTo>
                  <a:pt x="28" y="69"/>
                  <a:pt x="28" y="69"/>
                  <a:pt x="28" y="69"/>
                </a:cubicBezTo>
                <a:cubicBezTo>
                  <a:pt x="27" y="69"/>
                  <a:pt x="26" y="68"/>
                  <a:pt x="25" y="68"/>
                </a:cubicBezTo>
                <a:cubicBezTo>
                  <a:pt x="24" y="69"/>
                  <a:pt x="24" y="69"/>
                  <a:pt x="23" y="70"/>
                </a:cubicBezTo>
                <a:cubicBezTo>
                  <a:pt x="1" y="103"/>
                  <a:pt x="1" y="103"/>
                  <a:pt x="1" y="103"/>
                </a:cubicBezTo>
                <a:cubicBezTo>
                  <a:pt x="0" y="104"/>
                  <a:pt x="0" y="106"/>
                  <a:pt x="2" y="107"/>
                </a:cubicBezTo>
                <a:cubicBezTo>
                  <a:pt x="2" y="108"/>
                  <a:pt x="3" y="108"/>
                  <a:pt x="4" y="108"/>
                </a:cubicBezTo>
                <a:cubicBezTo>
                  <a:pt x="5" y="108"/>
                  <a:pt x="6" y="107"/>
                  <a:pt x="6" y="107"/>
                </a:cubicBezTo>
                <a:cubicBezTo>
                  <a:pt x="6" y="107"/>
                  <a:pt x="6" y="107"/>
                  <a:pt x="6" y="107"/>
                </a:cubicBezTo>
                <a:cubicBezTo>
                  <a:pt x="26" y="76"/>
                  <a:pt x="26" y="76"/>
                  <a:pt x="26" y="76"/>
                </a:cubicBezTo>
                <a:cubicBezTo>
                  <a:pt x="62" y="106"/>
                  <a:pt x="62" y="106"/>
                  <a:pt x="62" y="106"/>
                </a:cubicBezTo>
                <a:cubicBezTo>
                  <a:pt x="62" y="107"/>
                  <a:pt x="63" y="107"/>
                  <a:pt x="64" y="107"/>
                </a:cubicBezTo>
                <a:cubicBezTo>
                  <a:pt x="65" y="107"/>
                  <a:pt x="66" y="106"/>
                  <a:pt x="67" y="106"/>
                </a:cubicBezTo>
                <a:cubicBezTo>
                  <a:pt x="112" y="19"/>
                  <a:pt x="112" y="19"/>
                  <a:pt x="112" y="19"/>
                </a:cubicBezTo>
                <a:cubicBezTo>
                  <a:pt x="117" y="24"/>
                  <a:pt x="117" y="24"/>
                  <a:pt x="117" y="24"/>
                </a:cubicBezTo>
                <a:lnTo>
                  <a:pt x="119"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1" name="Freeform 211"/>
          <p:cNvSpPr>
            <a:spLocks/>
          </p:cNvSpPr>
          <p:nvPr/>
        </p:nvSpPr>
        <p:spPr bwMode="auto">
          <a:xfrm>
            <a:off x="4985350" y="1427605"/>
            <a:ext cx="291695" cy="253340"/>
          </a:xfrm>
          <a:custGeom>
            <a:avLst/>
            <a:gdLst>
              <a:gd name="T0" fmla="*/ 122 w 122"/>
              <a:gd name="T1" fmla="*/ 106 h 106"/>
              <a:gd name="T2" fmla="*/ 100 w 122"/>
              <a:gd name="T3" fmla="*/ 95 h 106"/>
              <a:gd name="T4" fmla="*/ 108 w 122"/>
              <a:gd name="T5" fmla="*/ 93 h 106"/>
              <a:gd name="T6" fmla="*/ 65 w 122"/>
              <a:gd name="T7" fmla="*/ 44 h 106"/>
              <a:gd name="T8" fmla="*/ 31 w 122"/>
              <a:gd name="T9" fmla="*/ 77 h 106"/>
              <a:gd name="T10" fmla="*/ 28 w 122"/>
              <a:gd name="T11" fmla="*/ 77 h 106"/>
              <a:gd name="T12" fmla="*/ 26 w 122"/>
              <a:gd name="T13" fmla="*/ 76 h 106"/>
              <a:gd name="T14" fmla="*/ 1 w 122"/>
              <a:gd name="T15" fmla="*/ 5 h 106"/>
              <a:gd name="T16" fmla="*/ 2 w 122"/>
              <a:gd name="T17" fmla="*/ 1 h 106"/>
              <a:gd name="T18" fmla="*/ 4 w 122"/>
              <a:gd name="T19" fmla="*/ 0 h 106"/>
              <a:gd name="T20" fmla="*/ 7 w 122"/>
              <a:gd name="T21" fmla="*/ 2 h 106"/>
              <a:gd name="T22" fmla="*/ 7 w 122"/>
              <a:gd name="T23" fmla="*/ 2 h 106"/>
              <a:gd name="T24" fmla="*/ 30 w 122"/>
              <a:gd name="T25" fmla="*/ 70 h 106"/>
              <a:gd name="T26" fmla="*/ 64 w 122"/>
              <a:gd name="T27" fmla="*/ 37 h 106"/>
              <a:gd name="T28" fmla="*/ 67 w 122"/>
              <a:gd name="T29" fmla="*/ 36 h 106"/>
              <a:gd name="T30" fmla="*/ 69 w 122"/>
              <a:gd name="T31" fmla="*/ 38 h 106"/>
              <a:gd name="T32" fmla="*/ 113 w 122"/>
              <a:gd name="T33" fmla="*/ 89 h 106"/>
              <a:gd name="T34" fmla="*/ 117 w 122"/>
              <a:gd name="T35" fmla="*/ 83 h 106"/>
              <a:gd name="T36" fmla="*/ 122 w 122"/>
              <a:gd name="T3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06">
                <a:moveTo>
                  <a:pt x="122" y="106"/>
                </a:moveTo>
                <a:cubicBezTo>
                  <a:pt x="100" y="95"/>
                  <a:pt x="100" y="95"/>
                  <a:pt x="100" y="95"/>
                </a:cubicBezTo>
                <a:cubicBezTo>
                  <a:pt x="108" y="93"/>
                  <a:pt x="108" y="93"/>
                  <a:pt x="108" y="93"/>
                </a:cubicBezTo>
                <a:cubicBezTo>
                  <a:pt x="65" y="44"/>
                  <a:pt x="65" y="44"/>
                  <a:pt x="65" y="44"/>
                </a:cubicBezTo>
                <a:cubicBezTo>
                  <a:pt x="31" y="77"/>
                  <a:pt x="31" y="77"/>
                  <a:pt x="31" y="77"/>
                </a:cubicBezTo>
                <a:cubicBezTo>
                  <a:pt x="30" y="77"/>
                  <a:pt x="29" y="78"/>
                  <a:pt x="28" y="77"/>
                </a:cubicBezTo>
                <a:cubicBezTo>
                  <a:pt x="28" y="77"/>
                  <a:pt x="27" y="77"/>
                  <a:pt x="26" y="76"/>
                </a:cubicBezTo>
                <a:cubicBezTo>
                  <a:pt x="1" y="5"/>
                  <a:pt x="1" y="5"/>
                  <a:pt x="1" y="5"/>
                </a:cubicBezTo>
                <a:cubicBezTo>
                  <a:pt x="0" y="4"/>
                  <a:pt x="1" y="2"/>
                  <a:pt x="2" y="1"/>
                </a:cubicBezTo>
                <a:cubicBezTo>
                  <a:pt x="3" y="0"/>
                  <a:pt x="4" y="0"/>
                  <a:pt x="4" y="0"/>
                </a:cubicBezTo>
                <a:cubicBezTo>
                  <a:pt x="5" y="0"/>
                  <a:pt x="6" y="1"/>
                  <a:pt x="7" y="2"/>
                </a:cubicBezTo>
                <a:cubicBezTo>
                  <a:pt x="7" y="2"/>
                  <a:pt x="7" y="2"/>
                  <a:pt x="7" y="2"/>
                </a:cubicBezTo>
                <a:cubicBezTo>
                  <a:pt x="30" y="70"/>
                  <a:pt x="30" y="70"/>
                  <a:pt x="30" y="70"/>
                </a:cubicBezTo>
                <a:cubicBezTo>
                  <a:pt x="64" y="37"/>
                  <a:pt x="64" y="37"/>
                  <a:pt x="64" y="37"/>
                </a:cubicBezTo>
                <a:cubicBezTo>
                  <a:pt x="65" y="36"/>
                  <a:pt x="66" y="36"/>
                  <a:pt x="67" y="36"/>
                </a:cubicBezTo>
                <a:cubicBezTo>
                  <a:pt x="68" y="36"/>
                  <a:pt x="69" y="37"/>
                  <a:pt x="69" y="38"/>
                </a:cubicBezTo>
                <a:cubicBezTo>
                  <a:pt x="113" y="89"/>
                  <a:pt x="113" y="89"/>
                  <a:pt x="113" y="89"/>
                </a:cubicBezTo>
                <a:cubicBezTo>
                  <a:pt x="117" y="83"/>
                  <a:pt x="117" y="83"/>
                  <a:pt x="117" y="83"/>
                </a:cubicBezTo>
                <a:lnTo>
                  <a:pt x="122" y="10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2" name="Freeform 212"/>
          <p:cNvSpPr>
            <a:spLocks/>
          </p:cNvSpPr>
          <p:nvPr/>
        </p:nvSpPr>
        <p:spPr bwMode="auto">
          <a:xfrm>
            <a:off x="4957089" y="1411456"/>
            <a:ext cx="309863" cy="309862"/>
          </a:xfrm>
          <a:custGeom>
            <a:avLst/>
            <a:gdLst>
              <a:gd name="T0" fmla="*/ 126 w 130"/>
              <a:gd name="T1" fmla="*/ 123 h 130"/>
              <a:gd name="T2" fmla="*/ 7 w 130"/>
              <a:gd name="T3" fmla="*/ 123 h 130"/>
              <a:gd name="T4" fmla="*/ 7 w 130"/>
              <a:gd name="T5" fmla="*/ 4 h 130"/>
              <a:gd name="T6" fmla="*/ 5 w 130"/>
              <a:gd name="T7" fmla="*/ 0 h 130"/>
              <a:gd name="T8" fmla="*/ 2 w 130"/>
              <a:gd name="T9" fmla="*/ 0 h 130"/>
              <a:gd name="T10" fmla="*/ 0 w 130"/>
              <a:gd name="T11" fmla="*/ 4 h 130"/>
              <a:gd name="T12" fmla="*/ 0 w 130"/>
              <a:gd name="T13" fmla="*/ 125 h 130"/>
              <a:gd name="T14" fmla="*/ 0 w 130"/>
              <a:gd name="T15" fmla="*/ 126 h 130"/>
              <a:gd name="T16" fmla="*/ 0 w 130"/>
              <a:gd name="T17" fmla="*/ 128 h 130"/>
              <a:gd name="T18" fmla="*/ 1 w 130"/>
              <a:gd name="T19" fmla="*/ 129 h 130"/>
              <a:gd name="T20" fmla="*/ 2 w 130"/>
              <a:gd name="T21" fmla="*/ 130 h 130"/>
              <a:gd name="T22" fmla="*/ 4 w 130"/>
              <a:gd name="T23" fmla="*/ 130 h 130"/>
              <a:gd name="T24" fmla="*/ 5 w 130"/>
              <a:gd name="T25" fmla="*/ 130 h 130"/>
              <a:gd name="T26" fmla="*/ 126 w 130"/>
              <a:gd name="T27" fmla="*/ 130 h 130"/>
              <a:gd name="T28" fmla="*/ 130 w 130"/>
              <a:gd name="T29" fmla="*/ 128 h 130"/>
              <a:gd name="T30" fmla="*/ 130 w 130"/>
              <a:gd name="T31" fmla="*/ 125 h 130"/>
              <a:gd name="T32" fmla="*/ 126 w 130"/>
              <a:gd name="T33"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3" name="Freeform 213"/>
          <p:cNvSpPr>
            <a:spLocks/>
          </p:cNvSpPr>
          <p:nvPr/>
        </p:nvSpPr>
        <p:spPr bwMode="auto">
          <a:xfrm>
            <a:off x="5164001" y="1523491"/>
            <a:ext cx="95886" cy="19178"/>
          </a:xfrm>
          <a:custGeom>
            <a:avLst/>
            <a:gdLst>
              <a:gd name="T0" fmla="*/ 36 w 40"/>
              <a:gd name="T1" fmla="*/ 8 h 8"/>
              <a:gd name="T2" fmla="*/ 40 w 40"/>
              <a:gd name="T3" fmla="*/ 4 h 8"/>
              <a:gd name="T4" fmla="*/ 36 w 40"/>
              <a:gd name="T5" fmla="*/ 0 h 8"/>
              <a:gd name="T6" fmla="*/ 0 w 40"/>
              <a:gd name="T7" fmla="*/ 0 h 8"/>
              <a:gd name="T8" fmla="*/ 7 w 40"/>
              <a:gd name="T9" fmla="*/ 8 h 8"/>
              <a:gd name="T10" fmla="*/ 36 w 40"/>
              <a:gd name="T11" fmla="*/ 8 h 8"/>
            </a:gdLst>
            <a:ahLst/>
            <a:cxnLst>
              <a:cxn ang="0">
                <a:pos x="T0" y="T1"/>
              </a:cxn>
              <a:cxn ang="0">
                <a:pos x="T2" y="T3"/>
              </a:cxn>
              <a:cxn ang="0">
                <a:pos x="T4" y="T5"/>
              </a:cxn>
              <a:cxn ang="0">
                <a:pos x="T6" y="T7"/>
              </a:cxn>
              <a:cxn ang="0">
                <a:pos x="T8" y="T9"/>
              </a:cxn>
              <a:cxn ang="0">
                <a:pos x="T10" y="T11"/>
              </a:cxn>
            </a:cxnLst>
            <a:rect l="0" t="0" r="r" b="b"/>
            <a:pathLst>
              <a:path w="40" h="8">
                <a:moveTo>
                  <a:pt x="36" y="8"/>
                </a:moveTo>
                <a:cubicBezTo>
                  <a:pt x="38" y="8"/>
                  <a:pt x="40" y="6"/>
                  <a:pt x="40" y="4"/>
                </a:cubicBezTo>
                <a:cubicBezTo>
                  <a:pt x="40" y="2"/>
                  <a:pt x="38" y="0"/>
                  <a:pt x="36" y="0"/>
                </a:cubicBezTo>
                <a:cubicBezTo>
                  <a:pt x="0" y="0"/>
                  <a:pt x="0" y="0"/>
                  <a:pt x="0" y="0"/>
                </a:cubicBezTo>
                <a:cubicBezTo>
                  <a:pt x="7" y="8"/>
                  <a:pt x="7" y="8"/>
                  <a:pt x="7" y="8"/>
                </a:cubicBezTo>
                <a:lnTo>
                  <a:pt x="36" y="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4" name="Freeform 214"/>
          <p:cNvSpPr>
            <a:spLocks/>
          </p:cNvSpPr>
          <p:nvPr/>
        </p:nvSpPr>
        <p:spPr bwMode="auto">
          <a:xfrm>
            <a:off x="4983332" y="1523491"/>
            <a:ext cx="33308" cy="19178"/>
          </a:xfrm>
          <a:custGeom>
            <a:avLst/>
            <a:gdLst>
              <a:gd name="T0" fmla="*/ 4 w 14"/>
              <a:gd name="T1" fmla="*/ 0 h 8"/>
              <a:gd name="T2" fmla="*/ 0 w 14"/>
              <a:gd name="T3" fmla="*/ 4 h 8"/>
              <a:gd name="T4" fmla="*/ 4 w 14"/>
              <a:gd name="T5" fmla="*/ 8 h 8"/>
              <a:gd name="T6" fmla="*/ 14 w 14"/>
              <a:gd name="T7" fmla="*/ 8 h 8"/>
              <a:gd name="T8" fmla="*/ 12 w 14"/>
              <a:gd name="T9" fmla="*/ 0 h 8"/>
              <a:gd name="T10" fmla="*/ 4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4" y="0"/>
                </a:moveTo>
                <a:cubicBezTo>
                  <a:pt x="2" y="0"/>
                  <a:pt x="0" y="2"/>
                  <a:pt x="0" y="4"/>
                </a:cubicBezTo>
                <a:cubicBezTo>
                  <a:pt x="0" y="6"/>
                  <a:pt x="2" y="8"/>
                  <a:pt x="4" y="8"/>
                </a:cubicBezTo>
                <a:cubicBezTo>
                  <a:pt x="14" y="8"/>
                  <a:pt x="14" y="8"/>
                  <a:pt x="14" y="8"/>
                </a:cubicBezTo>
                <a:cubicBezTo>
                  <a:pt x="12" y="0"/>
                  <a:pt x="12" y="0"/>
                  <a:pt x="12" y="0"/>
                </a:cubicBezTo>
                <a:lnTo>
                  <a:pt x="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5" name="Freeform 215"/>
          <p:cNvSpPr>
            <a:spLocks/>
          </p:cNvSpPr>
          <p:nvPr/>
        </p:nvSpPr>
        <p:spPr bwMode="auto">
          <a:xfrm>
            <a:off x="5040863" y="1523491"/>
            <a:ext cx="78727" cy="19178"/>
          </a:xfrm>
          <a:custGeom>
            <a:avLst/>
            <a:gdLst>
              <a:gd name="T0" fmla="*/ 59 w 78"/>
              <a:gd name="T1" fmla="*/ 19 h 19"/>
              <a:gd name="T2" fmla="*/ 78 w 78"/>
              <a:gd name="T3" fmla="*/ 0 h 19"/>
              <a:gd name="T4" fmla="*/ 0 w 78"/>
              <a:gd name="T5" fmla="*/ 0 h 19"/>
              <a:gd name="T6" fmla="*/ 7 w 78"/>
              <a:gd name="T7" fmla="*/ 19 h 19"/>
              <a:gd name="T8" fmla="*/ 59 w 78"/>
              <a:gd name="T9" fmla="*/ 19 h 19"/>
            </a:gdLst>
            <a:ahLst/>
            <a:cxnLst>
              <a:cxn ang="0">
                <a:pos x="T0" y="T1"/>
              </a:cxn>
              <a:cxn ang="0">
                <a:pos x="T2" y="T3"/>
              </a:cxn>
              <a:cxn ang="0">
                <a:pos x="T4" y="T5"/>
              </a:cxn>
              <a:cxn ang="0">
                <a:pos x="T6" y="T7"/>
              </a:cxn>
              <a:cxn ang="0">
                <a:pos x="T8" y="T9"/>
              </a:cxn>
            </a:cxnLst>
            <a:rect l="0" t="0" r="r" b="b"/>
            <a:pathLst>
              <a:path w="78" h="19">
                <a:moveTo>
                  <a:pt x="59" y="19"/>
                </a:moveTo>
                <a:lnTo>
                  <a:pt x="78" y="0"/>
                </a:lnTo>
                <a:lnTo>
                  <a:pt x="0" y="0"/>
                </a:lnTo>
                <a:lnTo>
                  <a:pt x="7" y="19"/>
                </a:lnTo>
                <a:lnTo>
                  <a:pt x="59" y="1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6" name="Freeform 216"/>
          <p:cNvSpPr>
            <a:spLocks/>
          </p:cNvSpPr>
          <p:nvPr/>
        </p:nvSpPr>
        <p:spPr bwMode="auto">
          <a:xfrm>
            <a:off x="5093348" y="1570929"/>
            <a:ext cx="87811" cy="19178"/>
          </a:xfrm>
          <a:custGeom>
            <a:avLst/>
            <a:gdLst>
              <a:gd name="T0" fmla="*/ 70 w 87"/>
              <a:gd name="T1" fmla="*/ 0 h 19"/>
              <a:gd name="T2" fmla="*/ 18 w 87"/>
              <a:gd name="T3" fmla="*/ 0 h 19"/>
              <a:gd name="T4" fmla="*/ 0 w 87"/>
              <a:gd name="T5" fmla="*/ 19 h 19"/>
              <a:gd name="T6" fmla="*/ 87 w 87"/>
              <a:gd name="T7" fmla="*/ 19 h 19"/>
              <a:gd name="T8" fmla="*/ 70 w 87"/>
              <a:gd name="T9" fmla="*/ 0 h 19"/>
            </a:gdLst>
            <a:ahLst/>
            <a:cxnLst>
              <a:cxn ang="0">
                <a:pos x="T0" y="T1"/>
              </a:cxn>
              <a:cxn ang="0">
                <a:pos x="T2" y="T3"/>
              </a:cxn>
              <a:cxn ang="0">
                <a:pos x="T4" y="T5"/>
              </a:cxn>
              <a:cxn ang="0">
                <a:pos x="T6" y="T7"/>
              </a:cxn>
              <a:cxn ang="0">
                <a:pos x="T8" y="T9"/>
              </a:cxn>
            </a:cxnLst>
            <a:rect l="0" t="0" r="r" b="b"/>
            <a:pathLst>
              <a:path w="87" h="19">
                <a:moveTo>
                  <a:pt x="70" y="0"/>
                </a:moveTo>
                <a:lnTo>
                  <a:pt x="18" y="0"/>
                </a:lnTo>
                <a:lnTo>
                  <a:pt x="0" y="19"/>
                </a:lnTo>
                <a:lnTo>
                  <a:pt x="87" y="19"/>
                </a:lnTo>
                <a:lnTo>
                  <a:pt x="7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7" name="Freeform 217"/>
          <p:cNvSpPr>
            <a:spLocks/>
          </p:cNvSpPr>
          <p:nvPr/>
        </p:nvSpPr>
        <p:spPr bwMode="auto">
          <a:xfrm>
            <a:off x="5057012" y="1570929"/>
            <a:ext cx="12112" cy="10093"/>
          </a:xfrm>
          <a:custGeom>
            <a:avLst/>
            <a:gdLst>
              <a:gd name="T0" fmla="*/ 2 w 12"/>
              <a:gd name="T1" fmla="*/ 10 h 10"/>
              <a:gd name="T2" fmla="*/ 12 w 12"/>
              <a:gd name="T3" fmla="*/ 0 h 10"/>
              <a:gd name="T4" fmla="*/ 0 w 12"/>
              <a:gd name="T5" fmla="*/ 0 h 10"/>
              <a:gd name="T6" fmla="*/ 2 w 12"/>
              <a:gd name="T7" fmla="*/ 10 h 10"/>
            </a:gdLst>
            <a:ahLst/>
            <a:cxnLst>
              <a:cxn ang="0">
                <a:pos x="T0" y="T1"/>
              </a:cxn>
              <a:cxn ang="0">
                <a:pos x="T2" y="T3"/>
              </a:cxn>
              <a:cxn ang="0">
                <a:pos x="T4" y="T5"/>
              </a:cxn>
              <a:cxn ang="0">
                <a:pos x="T6" y="T7"/>
              </a:cxn>
            </a:cxnLst>
            <a:rect l="0" t="0" r="r" b="b"/>
            <a:pathLst>
              <a:path w="12" h="10">
                <a:moveTo>
                  <a:pt x="2" y="10"/>
                </a:moveTo>
                <a:lnTo>
                  <a:pt x="12" y="0"/>
                </a:lnTo>
                <a:lnTo>
                  <a:pt x="0" y="0"/>
                </a:lnTo>
                <a:lnTo>
                  <a:pt x="2" y="1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8" name="Freeform 218"/>
          <p:cNvSpPr>
            <a:spLocks/>
          </p:cNvSpPr>
          <p:nvPr/>
        </p:nvSpPr>
        <p:spPr bwMode="auto">
          <a:xfrm>
            <a:off x="4983332" y="1570929"/>
            <a:ext cx="49457" cy="19178"/>
          </a:xfrm>
          <a:custGeom>
            <a:avLst/>
            <a:gdLst>
              <a:gd name="T0" fmla="*/ 4 w 21"/>
              <a:gd name="T1" fmla="*/ 0 h 8"/>
              <a:gd name="T2" fmla="*/ 0 w 21"/>
              <a:gd name="T3" fmla="*/ 4 h 8"/>
              <a:gd name="T4" fmla="*/ 4 w 21"/>
              <a:gd name="T5" fmla="*/ 8 h 8"/>
              <a:gd name="T6" fmla="*/ 21 w 21"/>
              <a:gd name="T7" fmla="*/ 8 h 8"/>
              <a:gd name="T8" fmla="*/ 19 w 21"/>
              <a:gd name="T9" fmla="*/ 0 h 8"/>
              <a:gd name="T10" fmla="*/ 4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4" y="0"/>
                </a:moveTo>
                <a:cubicBezTo>
                  <a:pt x="2" y="0"/>
                  <a:pt x="0" y="2"/>
                  <a:pt x="0" y="4"/>
                </a:cubicBezTo>
                <a:cubicBezTo>
                  <a:pt x="0" y="6"/>
                  <a:pt x="2" y="8"/>
                  <a:pt x="4" y="8"/>
                </a:cubicBezTo>
                <a:cubicBezTo>
                  <a:pt x="21" y="8"/>
                  <a:pt x="21" y="8"/>
                  <a:pt x="21" y="8"/>
                </a:cubicBezTo>
                <a:cubicBezTo>
                  <a:pt x="19" y="0"/>
                  <a:pt x="19" y="0"/>
                  <a:pt x="19" y="0"/>
                </a:cubicBezTo>
                <a:lnTo>
                  <a:pt x="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9" name="Freeform 219"/>
          <p:cNvSpPr>
            <a:spLocks/>
          </p:cNvSpPr>
          <p:nvPr/>
        </p:nvSpPr>
        <p:spPr bwMode="auto">
          <a:xfrm>
            <a:off x="5205383" y="1570929"/>
            <a:ext cx="54503" cy="19178"/>
          </a:xfrm>
          <a:custGeom>
            <a:avLst/>
            <a:gdLst>
              <a:gd name="T0" fmla="*/ 19 w 23"/>
              <a:gd name="T1" fmla="*/ 8 h 8"/>
              <a:gd name="T2" fmla="*/ 23 w 23"/>
              <a:gd name="T3" fmla="*/ 4 h 8"/>
              <a:gd name="T4" fmla="*/ 19 w 23"/>
              <a:gd name="T5" fmla="*/ 0 h 8"/>
              <a:gd name="T6" fmla="*/ 0 w 23"/>
              <a:gd name="T7" fmla="*/ 0 h 8"/>
              <a:gd name="T8" fmla="*/ 7 w 23"/>
              <a:gd name="T9" fmla="*/ 8 h 8"/>
              <a:gd name="T10" fmla="*/ 19 w 23"/>
              <a:gd name="T11" fmla="*/ 8 h 8"/>
            </a:gdLst>
            <a:ahLst/>
            <a:cxnLst>
              <a:cxn ang="0">
                <a:pos x="T0" y="T1"/>
              </a:cxn>
              <a:cxn ang="0">
                <a:pos x="T2" y="T3"/>
              </a:cxn>
              <a:cxn ang="0">
                <a:pos x="T4" y="T5"/>
              </a:cxn>
              <a:cxn ang="0">
                <a:pos x="T6" y="T7"/>
              </a:cxn>
              <a:cxn ang="0">
                <a:pos x="T8" y="T9"/>
              </a:cxn>
              <a:cxn ang="0">
                <a:pos x="T10" y="T11"/>
              </a:cxn>
            </a:cxnLst>
            <a:rect l="0" t="0" r="r" b="b"/>
            <a:pathLst>
              <a:path w="23" h="8">
                <a:moveTo>
                  <a:pt x="19" y="8"/>
                </a:moveTo>
                <a:cubicBezTo>
                  <a:pt x="21" y="8"/>
                  <a:pt x="23" y="6"/>
                  <a:pt x="23" y="4"/>
                </a:cubicBezTo>
                <a:cubicBezTo>
                  <a:pt x="23" y="2"/>
                  <a:pt x="21" y="0"/>
                  <a:pt x="19" y="0"/>
                </a:cubicBezTo>
                <a:cubicBezTo>
                  <a:pt x="0" y="0"/>
                  <a:pt x="0" y="0"/>
                  <a:pt x="0" y="0"/>
                </a:cubicBezTo>
                <a:cubicBezTo>
                  <a:pt x="7" y="8"/>
                  <a:pt x="7" y="8"/>
                  <a:pt x="7" y="8"/>
                </a:cubicBezTo>
                <a:lnTo>
                  <a:pt x="19" y="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0" name="Freeform 220"/>
          <p:cNvSpPr>
            <a:spLocks/>
          </p:cNvSpPr>
          <p:nvPr/>
        </p:nvSpPr>
        <p:spPr bwMode="auto">
          <a:xfrm>
            <a:off x="4983332" y="1619377"/>
            <a:ext cx="241228" cy="18168"/>
          </a:xfrm>
          <a:custGeom>
            <a:avLst/>
            <a:gdLst>
              <a:gd name="T0" fmla="*/ 32 w 101"/>
              <a:gd name="T1" fmla="*/ 0 h 8"/>
              <a:gd name="T2" fmla="*/ 30 w 101"/>
              <a:gd name="T3" fmla="*/ 1 h 8"/>
              <a:gd name="T4" fmla="*/ 29 w 101"/>
              <a:gd name="T5" fmla="*/ 0 h 8"/>
              <a:gd name="T6" fmla="*/ 29 w 101"/>
              <a:gd name="T7" fmla="*/ 0 h 8"/>
              <a:gd name="T8" fmla="*/ 4 w 101"/>
              <a:gd name="T9" fmla="*/ 0 h 8"/>
              <a:gd name="T10" fmla="*/ 0 w 101"/>
              <a:gd name="T11" fmla="*/ 4 h 8"/>
              <a:gd name="T12" fmla="*/ 4 w 101"/>
              <a:gd name="T13" fmla="*/ 8 h 8"/>
              <a:gd name="T14" fmla="*/ 101 w 101"/>
              <a:gd name="T15" fmla="*/ 8 h 8"/>
              <a:gd name="T16" fmla="*/ 94 w 101"/>
              <a:gd name="T17" fmla="*/ 0 h 8"/>
              <a:gd name="T18" fmla="*/ 32 w 101"/>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8">
                <a:moveTo>
                  <a:pt x="32" y="0"/>
                </a:moveTo>
                <a:cubicBezTo>
                  <a:pt x="31" y="0"/>
                  <a:pt x="31" y="1"/>
                  <a:pt x="30" y="1"/>
                </a:cubicBezTo>
                <a:cubicBezTo>
                  <a:pt x="30" y="1"/>
                  <a:pt x="30" y="1"/>
                  <a:pt x="29" y="0"/>
                </a:cubicBezTo>
                <a:cubicBezTo>
                  <a:pt x="29" y="0"/>
                  <a:pt x="29" y="0"/>
                  <a:pt x="29" y="0"/>
                </a:cubicBezTo>
                <a:cubicBezTo>
                  <a:pt x="4" y="0"/>
                  <a:pt x="4" y="0"/>
                  <a:pt x="4" y="0"/>
                </a:cubicBezTo>
                <a:cubicBezTo>
                  <a:pt x="2" y="0"/>
                  <a:pt x="0" y="2"/>
                  <a:pt x="0" y="4"/>
                </a:cubicBezTo>
                <a:cubicBezTo>
                  <a:pt x="0" y="6"/>
                  <a:pt x="2" y="8"/>
                  <a:pt x="4" y="8"/>
                </a:cubicBezTo>
                <a:cubicBezTo>
                  <a:pt x="101" y="8"/>
                  <a:pt x="101" y="8"/>
                  <a:pt x="101" y="8"/>
                </a:cubicBezTo>
                <a:cubicBezTo>
                  <a:pt x="94" y="0"/>
                  <a:pt x="94" y="0"/>
                  <a:pt x="94" y="0"/>
                </a:cubicBezTo>
                <a:lnTo>
                  <a:pt x="32"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1" name="Freeform 221"/>
          <p:cNvSpPr>
            <a:spLocks/>
          </p:cNvSpPr>
          <p:nvPr/>
        </p:nvSpPr>
        <p:spPr bwMode="auto">
          <a:xfrm>
            <a:off x="5245756" y="1619377"/>
            <a:ext cx="12112" cy="9084"/>
          </a:xfrm>
          <a:custGeom>
            <a:avLst/>
            <a:gdLst>
              <a:gd name="T0" fmla="*/ 5 w 5"/>
              <a:gd name="T1" fmla="*/ 2 h 4"/>
              <a:gd name="T2" fmla="*/ 2 w 5"/>
              <a:gd name="T3" fmla="*/ 0 h 4"/>
              <a:gd name="T4" fmla="*/ 0 w 5"/>
              <a:gd name="T5" fmla="*/ 0 h 4"/>
              <a:gd name="T6" fmla="*/ 4 w 5"/>
              <a:gd name="T7" fmla="*/ 4 h 4"/>
              <a:gd name="T8" fmla="*/ 5 w 5"/>
              <a:gd name="T9" fmla="*/ 2 h 4"/>
            </a:gdLst>
            <a:ahLst/>
            <a:cxnLst>
              <a:cxn ang="0">
                <a:pos x="T0" y="T1"/>
              </a:cxn>
              <a:cxn ang="0">
                <a:pos x="T2" y="T3"/>
              </a:cxn>
              <a:cxn ang="0">
                <a:pos x="T4" y="T5"/>
              </a:cxn>
              <a:cxn ang="0">
                <a:pos x="T6" y="T7"/>
              </a:cxn>
              <a:cxn ang="0">
                <a:pos x="T8" y="T9"/>
              </a:cxn>
            </a:cxnLst>
            <a:rect l="0" t="0" r="r" b="b"/>
            <a:pathLst>
              <a:path w="5" h="4">
                <a:moveTo>
                  <a:pt x="5" y="2"/>
                </a:moveTo>
                <a:cubicBezTo>
                  <a:pt x="5" y="1"/>
                  <a:pt x="4" y="0"/>
                  <a:pt x="2" y="0"/>
                </a:cubicBezTo>
                <a:cubicBezTo>
                  <a:pt x="0" y="0"/>
                  <a:pt x="0" y="0"/>
                  <a:pt x="0" y="0"/>
                </a:cubicBezTo>
                <a:cubicBezTo>
                  <a:pt x="4" y="4"/>
                  <a:pt x="4" y="4"/>
                  <a:pt x="4" y="4"/>
                </a:cubicBezTo>
                <a:lnTo>
                  <a:pt x="5"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2" name="Freeform 222"/>
          <p:cNvSpPr>
            <a:spLocks/>
          </p:cNvSpPr>
          <p:nvPr/>
        </p:nvSpPr>
        <p:spPr bwMode="auto">
          <a:xfrm>
            <a:off x="4983332" y="1666815"/>
            <a:ext cx="276555" cy="19178"/>
          </a:xfrm>
          <a:custGeom>
            <a:avLst/>
            <a:gdLst>
              <a:gd name="T0" fmla="*/ 4 w 116"/>
              <a:gd name="T1" fmla="*/ 0 h 8"/>
              <a:gd name="T2" fmla="*/ 0 w 116"/>
              <a:gd name="T3" fmla="*/ 4 h 8"/>
              <a:gd name="T4" fmla="*/ 4 w 116"/>
              <a:gd name="T5" fmla="*/ 8 h 8"/>
              <a:gd name="T6" fmla="*/ 112 w 116"/>
              <a:gd name="T7" fmla="*/ 8 h 8"/>
              <a:gd name="T8" fmla="*/ 116 w 116"/>
              <a:gd name="T9" fmla="*/ 5 h 8"/>
              <a:gd name="T10" fmla="*/ 106 w 116"/>
              <a:gd name="T11" fmla="*/ 0 h 8"/>
              <a:gd name="T12" fmla="*/ 4 w 11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16" h="8">
                <a:moveTo>
                  <a:pt x="4" y="0"/>
                </a:moveTo>
                <a:cubicBezTo>
                  <a:pt x="2" y="0"/>
                  <a:pt x="0" y="2"/>
                  <a:pt x="0" y="4"/>
                </a:cubicBezTo>
                <a:cubicBezTo>
                  <a:pt x="0" y="7"/>
                  <a:pt x="2" y="8"/>
                  <a:pt x="4" y="8"/>
                </a:cubicBezTo>
                <a:cubicBezTo>
                  <a:pt x="112" y="8"/>
                  <a:pt x="112" y="8"/>
                  <a:pt x="112" y="8"/>
                </a:cubicBezTo>
                <a:cubicBezTo>
                  <a:pt x="114" y="8"/>
                  <a:pt x="115" y="7"/>
                  <a:pt x="116" y="5"/>
                </a:cubicBezTo>
                <a:cubicBezTo>
                  <a:pt x="106" y="0"/>
                  <a:pt x="106" y="0"/>
                  <a:pt x="106" y="0"/>
                </a:cubicBezTo>
                <a:lnTo>
                  <a:pt x="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3" name="Freeform 223"/>
          <p:cNvSpPr>
            <a:spLocks/>
          </p:cNvSpPr>
          <p:nvPr/>
        </p:nvSpPr>
        <p:spPr bwMode="auto">
          <a:xfrm>
            <a:off x="5663616" y="1392279"/>
            <a:ext cx="309863" cy="309862"/>
          </a:xfrm>
          <a:custGeom>
            <a:avLst/>
            <a:gdLst>
              <a:gd name="T0" fmla="*/ 126 w 130"/>
              <a:gd name="T1" fmla="*/ 123 h 130"/>
              <a:gd name="T2" fmla="*/ 7 w 130"/>
              <a:gd name="T3" fmla="*/ 123 h 130"/>
              <a:gd name="T4" fmla="*/ 7 w 130"/>
              <a:gd name="T5" fmla="*/ 4 h 130"/>
              <a:gd name="T6" fmla="*/ 5 w 130"/>
              <a:gd name="T7" fmla="*/ 0 h 130"/>
              <a:gd name="T8" fmla="*/ 2 w 130"/>
              <a:gd name="T9" fmla="*/ 0 h 130"/>
              <a:gd name="T10" fmla="*/ 0 w 130"/>
              <a:gd name="T11" fmla="*/ 4 h 130"/>
              <a:gd name="T12" fmla="*/ 0 w 130"/>
              <a:gd name="T13" fmla="*/ 125 h 130"/>
              <a:gd name="T14" fmla="*/ 0 w 130"/>
              <a:gd name="T15" fmla="*/ 126 h 130"/>
              <a:gd name="T16" fmla="*/ 0 w 130"/>
              <a:gd name="T17" fmla="*/ 128 h 130"/>
              <a:gd name="T18" fmla="*/ 1 w 130"/>
              <a:gd name="T19" fmla="*/ 129 h 130"/>
              <a:gd name="T20" fmla="*/ 2 w 130"/>
              <a:gd name="T21" fmla="*/ 130 h 130"/>
              <a:gd name="T22" fmla="*/ 4 w 130"/>
              <a:gd name="T23" fmla="*/ 130 h 130"/>
              <a:gd name="T24" fmla="*/ 5 w 130"/>
              <a:gd name="T25" fmla="*/ 130 h 130"/>
              <a:gd name="T26" fmla="*/ 126 w 130"/>
              <a:gd name="T27" fmla="*/ 130 h 130"/>
              <a:gd name="T28" fmla="*/ 130 w 130"/>
              <a:gd name="T29" fmla="*/ 128 h 130"/>
              <a:gd name="T30" fmla="*/ 130 w 130"/>
              <a:gd name="T31" fmla="*/ 125 h 130"/>
              <a:gd name="T32" fmla="*/ 126 w 130"/>
              <a:gd name="T33"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4" name="Freeform 224"/>
          <p:cNvSpPr>
            <a:spLocks/>
          </p:cNvSpPr>
          <p:nvPr/>
        </p:nvSpPr>
        <p:spPr bwMode="auto">
          <a:xfrm>
            <a:off x="5693895" y="1408428"/>
            <a:ext cx="288667" cy="253340"/>
          </a:xfrm>
          <a:custGeom>
            <a:avLst/>
            <a:gdLst>
              <a:gd name="T0" fmla="*/ 121 w 121"/>
              <a:gd name="T1" fmla="*/ 106 h 106"/>
              <a:gd name="T2" fmla="*/ 100 w 121"/>
              <a:gd name="T3" fmla="*/ 95 h 106"/>
              <a:gd name="T4" fmla="*/ 107 w 121"/>
              <a:gd name="T5" fmla="*/ 93 h 106"/>
              <a:gd name="T6" fmla="*/ 64 w 121"/>
              <a:gd name="T7" fmla="*/ 44 h 106"/>
              <a:gd name="T8" fmla="*/ 30 w 121"/>
              <a:gd name="T9" fmla="*/ 77 h 106"/>
              <a:gd name="T10" fmla="*/ 28 w 121"/>
              <a:gd name="T11" fmla="*/ 77 h 106"/>
              <a:gd name="T12" fmla="*/ 25 w 121"/>
              <a:gd name="T13" fmla="*/ 76 h 106"/>
              <a:gd name="T14" fmla="*/ 1 w 121"/>
              <a:gd name="T15" fmla="*/ 5 h 106"/>
              <a:gd name="T16" fmla="*/ 1 w 121"/>
              <a:gd name="T17" fmla="*/ 1 h 106"/>
              <a:gd name="T18" fmla="*/ 3 w 121"/>
              <a:gd name="T19" fmla="*/ 0 h 106"/>
              <a:gd name="T20" fmla="*/ 6 w 121"/>
              <a:gd name="T21" fmla="*/ 2 h 106"/>
              <a:gd name="T22" fmla="*/ 6 w 121"/>
              <a:gd name="T23" fmla="*/ 2 h 106"/>
              <a:gd name="T24" fmla="*/ 29 w 121"/>
              <a:gd name="T25" fmla="*/ 70 h 106"/>
              <a:gd name="T26" fmla="*/ 63 w 121"/>
              <a:gd name="T27" fmla="*/ 37 h 106"/>
              <a:gd name="T28" fmla="*/ 66 w 121"/>
              <a:gd name="T29" fmla="*/ 36 h 106"/>
              <a:gd name="T30" fmla="*/ 68 w 121"/>
              <a:gd name="T31" fmla="*/ 38 h 106"/>
              <a:gd name="T32" fmla="*/ 112 w 121"/>
              <a:gd name="T33" fmla="*/ 89 h 106"/>
              <a:gd name="T34" fmla="*/ 116 w 121"/>
              <a:gd name="T35" fmla="*/ 83 h 106"/>
              <a:gd name="T36" fmla="*/ 121 w 121"/>
              <a:gd name="T3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06">
                <a:moveTo>
                  <a:pt x="121" y="106"/>
                </a:moveTo>
                <a:cubicBezTo>
                  <a:pt x="100" y="95"/>
                  <a:pt x="100" y="95"/>
                  <a:pt x="100" y="95"/>
                </a:cubicBezTo>
                <a:cubicBezTo>
                  <a:pt x="107" y="93"/>
                  <a:pt x="107" y="93"/>
                  <a:pt x="107" y="93"/>
                </a:cubicBezTo>
                <a:cubicBezTo>
                  <a:pt x="64" y="44"/>
                  <a:pt x="64" y="44"/>
                  <a:pt x="64" y="44"/>
                </a:cubicBezTo>
                <a:cubicBezTo>
                  <a:pt x="30" y="77"/>
                  <a:pt x="30" y="77"/>
                  <a:pt x="30" y="77"/>
                </a:cubicBezTo>
                <a:cubicBezTo>
                  <a:pt x="29" y="77"/>
                  <a:pt x="28" y="78"/>
                  <a:pt x="28" y="77"/>
                </a:cubicBezTo>
                <a:cubicBezTo>
                  <a:pt x="27" y="77"/>
                  <a:pt x="26" y="77"/>
                  <a:pt x="25" y="76"/>
                </a:cubicBezTo>
                <a:cubicBezTo>
                  <a:pt x="1" y="5"/>
                  <a:pt x="1" y="5"/>
                  <a:pt x="1" y="5"/>
                </a:cubicBezTo>
                <a:cubicBezTo>
                  <a:pt x="0" y="4"/>
                  <a:pt x="0" y="2"/>
                  <a:pt x="1" y="1"/>
                </a:cubicBezTo>
                <a:cubicBezTo>
                  <a:pt x="2" y="0"/>
                  <a:pt x="3" y="0"/>
                  <a:pt x="3" y="0"/>
                </a:cubicBezTo>
                <a:cubicBezTo>
                  <a:pt x="4" y="0"/>
                  <a:pt x="5" y="1"/>
                  <a:pt x="6" y="2"/>
                </a:cubicBezTo>
                <a:cubicBezTo>
                  <a:pt x="6" y="2"/>
                  <a:pt x="6" y="2"/>
                  <a:pt x="6" y="2"/>
                </a:cubicBezTo>
                <a:cubicBezTo>
                  <a:pt x="29" y="70"/>
                  <a:pt x="29" y="70"/>
                  <a:pt x="29" y="70"/>
                </a:cubicBezTo>
                <a:cubicBezTo>
                  <a:pt x="63" y="37"/>
                  <a:pt x="63" y="37"/>
                  <a:pt x="63" y="37"/>
                </a:cubicBezTo>
                <a:cubicBezTo>
                  <a:pt x="64" y="36"/>
                  <a:pt x="65" y="36"/>
                  <a:pt x="66" y="36"/>
                </a:cubicBezTo>
                <a:cubicBezTo>
                  <a:pt x="67" y="36"/>
                  <a:pt x="68" y="37"/>
                  <a:pt x="68" y="38"/>
                </a:cubicBezTo>
                <a:cubicBezTo>
                  <a:pt x="112" y="89"/>
                  <a:pt x="112" y="89"/>
                  <a:pt x="112" y="89"/>
                </a:cubicBezTo>
                <a:cubicBezTo>
                  <a:pt x="116" y="83"/>
                  <a:pt x="116" y="83"/>
                  <a:pt x="116" y="83"/>
                </a:cubicBezTo>
                <a:lnTo>
                  <a:pt x="121" y="10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5" name="Freeform 225"/>
          <p:cNvSpPr>
            <a:spLocks/>
          </p:cNvSpPr>
          <p:nvPr/>
        </p:nvSpPr>
        <p:spPr bwMode="auto">
          <a:xfrm>
            <a:off x="5698942" y="1453848"/>
            <a:ext cx="17159" cy="225079"/>
          </a:xfrm>
          <a:custGeom>
            <a:avLst/>
            <a:gdLst>
              <a:gd name="T0" fmla="*/ 0 w 7"/>
              <a:gd name="T1" fmla="*/ 90 h 94"/>
              <a:gd name="T2" fmla="*/ 4 w 7"/>
              <a:gd name="T3" fmla="*/ 94 h 94"/>
              <a:gd name="T4" fmla="*/ 7 w 7"/>
              <a:gd name="T5" fmla="*/ 90 h 94"/>
              <a:gd name="T6" fmla="*/ 7 w 7"/>
              <a:gd name="T7" fmla="*/ 21 h 94"/>
              <a:gd name="T8" fmla="*/ 0 w 7"/>
              <a:gd name="T9" fmla="*/ 0 h 94"/>
              <a:gd name="T10" fmla="*/ 0 w 7"/>
              <a:gd name="T11" fmla="*/ 90 h 94"/>
            </a:gdLst>
            <a:ahLst/>
            <a:cxnLst>
              <a:cxn ang="0">
                <a:pos x="T0" y="T1"/>
              </a:cxn>
              <a:cxn ang="0">
                <a:pos x="T2" y="T3"/>
              </a:cxn>
              <a:cxn ang="0">
                <a:pos x="T4" y="T5"/>
              </a:cxn>
              <a:cxn ang="0">
                <a:pos x="T6" y="T7"/>
              </a:cxn>
              <a:cxn ang="0">
                <a:pos x="T8" y="T9"/>
              </a:cxn>
              <a:cxn ang="0">
                <a:pos x="T10" y="T11"/>
              </a:cxn>
            </a:cxnLst>
            <a:rect l="0" t="0" r="r" b="b"/>
            <a:pathLst>
              <a:path w="7" h="94">
                <a:moveTo>
                  <a:pt x="0" y="90"/>
                </a:moveTo>
                <a:cubicBezTo>
                  <a:pt x="0" y="92"/>
                  <a:pt x="2" y="94"/>
                  <a:pt x="4" y="94"/>
                </a:cubicBezTo>
                <a:cubicBezTo>
                  <a:pt x="6" y="94"/>
                  <a:pt x="7" y="92"/>
                  <a:pt x="7" y="90"/>
                </a:cubicBezTo>
                <a:cubicBezTo>
                  <a:pt x="7" y="21"/>
                  <a:pt x="7" y="21"/>
                  <a:pt x="7" y="21"/>
                </a:cubicBezTo>
                <a:cubicBezTo>
                  <a:pt x="0" y="0"/>
                  <a:pt x="0" y="0"/>
                  <a:pt x="0" y="0"/>
                </a:cubicBezTo>
                <a:lnTo>
                  <a:pt x="0" y="9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6" name="Freeform 226"/>
          <p:cNvSpPr>
            <a:spLocks/>
          </p:cNvSpPr>
          <p:nvPr/>
        </p:nvSpPr>
        <p:spPr bwMode="auto">
          <a:xfrm>
            <a:off x="5723166" y="1523491"/>
            <a:ext cx="16149" cy="155436"/>
          </a:xfrm>
          <a:custGeom>
            <a:avLst/>
            <a:gdLst>
              <a:gd name="T0" fmla="*/ 0 w 7"/>
              <a:gd name="T1" fmla="*/ 61 h 65"/>
              <a:gd name="T2" fmla="*/ 4 w 7"/>
              <a:gd name="T3" fmla="*/ 65 h 65"/>
              <a:gd name="T4" fmla="*/ 7 w 7"/>
              <a:gd name="T5" fmla="*/ 61 h 65"/>
              <a:gd name="T6" fmla="*/ 7 w 7"/>
              <a:gd name="T7" fmla="*/ 20 h 65"/>
              <a:gd name="T8" fmla="*/ 0 w 7"/>
              <a:gd name="T9" fmla="*/ 0 h 65"/>
              <a:gd name="T10" fmla="*/ 0 w 7"/>
              <a:gd name="T11" fmla="*/ 61 h 65"/>
            </a:gdLst>
            <a:ahLst/>
            <a:cxnLst>
              <a:cxn ang="0">
                <a:pos x="T0" y="T1"/>
              </a:cxn>
              <a:cxn ang="0">
                <a:pos x="T2" y="T3"/>
              </a:cxn>
              <a:cxn ang="0">
                <a:pos x="T4" y="T5"/>
              </a:cxn>
              <a:cxn ang="0">
                <a:pos x="T6" y="T7"/>
              </a:cxn>
              <a:cxn ang="0">
                <a:pos x="T8" y="T9"/>
              </a:cxn>
              <a:cxn ang="0">
                <a:pos x="T10" y="T11"/>
              </a:cxn>
            </a:cxnLst>
            <a:rect l="0" t="0" r="r" b="b"/>
            <a:pathLst>
              <a:path w="7" h="65">
                <a:moveTo>
                  <a:pt x="0" y="61"/>
                </a:moveTo>
                <a:cubicBezTo>
                  <a:pt x="0" y="63"/>
                  <a:pt x="2" y="65"/>
                  <a:pt x="4" y="65"/>
                </a:cubicBezTo>
                <a:cubicBezTo>
                  <a:pt x="6" y="65"/>
                  <a:pt x="7" y="63"/>
                  <a:pt x="7" y="61"/>
                </a:cubicBezTo>
                <a:cubicBezTo>
                  <a:pt x="7" y="20"/>
                  <a:pt x="7" y="20"/>
                  <a:pt x="7" y="20"/>
                </a:cubicBezTo>
                <a:cubicBezTo>
                  <a:pt x="0" y="0"/>
                  <a:pt x="0" y="0"/>
                  <a:pt x="0" y="0"/>
                </a:cubicBezTo>
                <a:lnTo>
                  <a:pt x="0" y="6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7" name="Freeform 227"/>
          <p:cNvSpPr>
            <a:spLocks/>
          </p:cNvSpPr>
          <p:nvPr/>
        </p:nvSpPr>
        <p:spPr bwMode="auto">
          <a:xfrm>
            <a:off x="5746380" y="1593134"/>
            <a:ext cx="19178" cy="85793"/>
          </a:xfrm>
          <a:custGeom>
            <a:avLst/>
            <a:gdLst>
              <a:gd name="T0" fmla="*/ 5 w 8"/>
              <a:gd name="T1" fmla="*/ 3 h 36"/>
              <a:gd name="T2" fmla="*/ 1 w 8"/>
              <a:gd name="T3" fmla="*/ 1 h 36"/>
              <a:gd name="T4" fmla="*/ 1 w 8"/>
              <a:gd name="T5" fmla="*/ 0 h 36"/>
              <a:gd name="T6" fmla="*/ 0 w 8"/>
              <a:gd name="T7" fmla="*/ 0 h 36"/>
              <a:gd name="T8" fmla="*/ 0 w 8"/>
              <a:gd name="T9" fmla="*/ 0 h 36"/>
              <a:gd name="T10" fmla="*/ 0 w 8"/>
              <a:gd name="T11" fmla="*/ 32 h 36"/>
              <a:gd name="T12" fmla="*/ 4 w 8"/>
              <a:gd name="T13" fmla="*/ 36 h 36"/>
              <a:gd name="T14" fmla="*/ 8 w 8"/>
              <a:gd name="T15" fmla="*/ 32 h 36"/>
              <a:gd name="T16" fmla="*/ 8 w 8"/>
              <a:gd name="T17" fmla="*/ 3 h 36"/>
              <a:gd name="T18" fmla="*/ 6 w 8"/>
              <a:gd name="T19" fmla="*/ 3 h 36"/>
              <a:gd name="T20" fmla="*/ 5 w 8"/>
              <a:gd name="T21"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6">
                <a:moveTo>
                  <a:pt x="5" y="3"/>
                </a:moveTo>
                <a:cubicBezTo>
                  <a:pt x="3" y="3"/>
                  <a:pt x="2" y="2"/>
                  <a:pt x="1" y="1"/>
                </a:cubicBezTo>
                <a:cubicBezTo>
                  <a:pt x="1" y="0"/>
                  <a:pt x="1" y="0"/>
                  <a:pt x="1" y="0"/>
                </a:cubicBezTo>
                <a:cubicBezTo>
                  <a:pt x="0" y="0"/>
                  <a:pt x="0" y="0"/>
                  <a:pt x="0" y="0"/>
                </a:cubicBezTo>
                <a:cubicBezTo>
                  <a:pt x="0" y="0"/>
                  <a:pt x="0" y="0"/>
                  <a:pt x="0" y="0"/>
                </a:cubicBezTo>
                <a:cubicBezTo>
                  <a:pt x="0" y="32"/>
                  <a:pt x="0" y="32"/>
                  <a:pt x="0" y="32"/>
                </a:cubicBezTo>
                <a:cubicBezTo>
                  <a:pt x="0" y="34"/>
                  <a:pt x="2" y="36"/>
                  <a:pt x="4" y="36"/>
                </a:cubicBezTo>
                <a:cubicBezTo>
                  <a:pt x="6" y="36"/>
                  <a:pt x="8" y="34"/>
                  <a:pt x="8" y="32"/>
                </a:cubicBezTo>
                <a:cubicBezTo>
                  <a:pt x="8" y="3"/>
                  <a:pt x="8" y="3"/>
                  <a:pt x="8" y="3"/>
                </a:cubicBezTo>
                <a:cubicBezTo>
                  <a:pt x="7" y="3"/>
                  <a:pt x="7" y="3"/>
                  <a:pt x="6" y="3"/>
                </a:cubicBezTo>
                <a:cubicBezTo>
                  <a:pt x="6" y="3"/>
                  <a:pt x="5" y="3"/>
                  <a:pt x="5"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8" name="Freeform 228"/>
          <p:cNvSpPr>
            <a:spLocks/>
          </p:cNvSpPr>
          <p:nvPr/>
        </p:nvSpPr>
        <p:spPr bwMode="auto">
          <a:xfrm>
            <a:off x="5772622" y="1581022"/>
            <a:ext cx="17159" cy="97904"/>
          </a:xfrm>
          <a:custGeom>
            <a:avLst/>
            <a:gdLst>
              <a:gd name="T0" fmla="*/ 0 w 7"/>
              <a:gd name="T1" fmla="*/ 37 h 41"/>
              <a:gd name="T2" fmla="*/ 3 w 7"/>
              <a:gd name="T3" fmla="*/ 41 h 41"/>
              <a:gd name="T4" fmla="*/ 7 w 7"/>
              <a:gd name="T5" fmla="*/ 37 h 41"/>
              <a:gd name="T6" fmla="*/ 7 w 7"/>
              <a:gd name="T7" fmla="*/ 0 h 41"/>
              <a:gd name="T8" fmla="*/ 0 w 7"/>
              <a:gd name="T9" fmla="*/ 6 h 41"/>
              <a:gd name="T10" fmla="*/ 0 w 7"/>
              <a:gd name="T11" fmla="*/ 37 h 41"/>
            </a:gdLst>
            <a:ahLst/>
            <a:cxnLst>
              <a:cxn ang="0">
                <a:pos x="T0" y="T1"/>
              </a:cxn>
              <a:cxn ang="0">
                <a:pos x="T2" y="T3"/>
              </a:cxn>
              <a:cxn ang="0">
                <a:pos x="T4" y="T5"/>
              </a:cxn>
              <a:cxn ang="0">
                <a:pos x="T6" y="T7"/>
              </a:cxn>
              <a:cxn ang="0">
                <a:pos x="T8" y="T9"/>
              </a:cxn>
              <a:cxn ang="0">
                <a:pos x="T10" y="T11"/>
              </a:cxn>
            </a:cxnLst>
            <a:rect l="0" t="0" r="r" b="b"/>
            <a:pathLst>
              <a:path w="7" h="41">
                <a:moveTo>
                  <a:pt x="0" y="37"/>
                </a:moveTo>
                <a:cubicBezTo>
                  <a:pt x="0" y="39"/>
                  <a:pt x="1" y="41"/>
                  <a:pt x="3" y="41"/>
                </a:cubicBezTo>
                <a:cubicBezTo>
                  <a:pt x="5" y="41"/>
                  <a:pt x="7" y="39"/>
                  <a:pt x="7" y="37"/>
                </a:cubicBezTo>
                <a:cubicBezTo>
                  <a:pt x="7" y="0"/>
                  <a:pt x="7" y="0"/>
                  <a:pt x="7" y="0"/>
                </a:cubicBezTo>
                <a:cubicBezTo>
                  <a:pt x="0" y="6"/>
                  <a:pt x="0" y="6"/>
                  <a:pt x="0" y="6"/>
                </a:cubicBezTo>
                <a:lnTo>
                  <a:pt x="0" y="3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9" name="Freeform 229"/>
          <p:cNvSpPr>
            <a:spLocks/>
          </p:cNvSpPr>
          <p:nvPr/>
        </p:nvSpPr>
        <p:spPr bwMode="auto">
          <a:xfrm>
            <a:off x="5796847" y="1556799"/>
            <a:ext cx="17159" cy="122129"/>
          </a:xfrm>
          <a:custGeom>
            <a:avLst/>
            <a:gdLst>
              <a:gd name="T0" fmla="*/ 0 w 7"/>
              <a:gd name="T1" fmla="*/ 47 h 51"/>
              <a:gd name="T2" fmla="*/ 3 w 7"/>
              <a:gd name="T3" fmla="*/ 51 h 51"/>
              <a:gd name="T4" fmla="*/ 7 w 7"/>
              <a:gd name="T5" fmla="*/ 47 h 51"/>
              <a:gd name="T6" fmla="*/ 7 w 7"/>
              <a:gd name="T7" fmla="*/ 0 h 51"/>
              <a:gd name="T8" fmla="*/ 0 w 7"/>
              <a:gd name="T9" fmla="*/ 7 h 51"/>
              <a:gd name="T10" fmla="*/ 0 w 7"/>
              <a:gd name="T11" fmla="*/ 47 h 51"/>
            </a:gdLst>
            <a:ahLst/>
            <a:cxnLst>
              <a:cxn ang="0">
                <a:pos x="T0" y="T1"/>
              </a:cxn>
              <a:cxn ang="0">
                <a:pos x="T2" y="T3"/>
              </a:cxn>
              <a:cxn ang="0">
                <a:pos x="T4" y="T5"/>
              </a:cxn>
              <a:cxn ang="0">
                <a:pos x="T6" y="T7"/>
              </a:cxn>
              <a:cxn ang="0">
                <a:pos x="T8" y="T9"/>
              </a:cxn>
              <a:cxn ang="0">
                <a:pos x="T10" y="T11"/>
              </a:cxn>
            </a:cxnLst>
            <a:rect l="0" t="0" r="r" b="b"/>
            <a:pathLst>
              <a:path w="7" h="51">
                <a:moveTo>
                  <a:pt x="0" y="47"/>
                </a:moveTo>
                <a:cubicBezTo>
                  <a:pt x="0" y="49"/>
                  <a:pt x="1" y="51"/>
                  <a:pt x="3" y="51"/>
                </a:cubicBezTo>
                <a:cubicBezTo>
                  <a:pt x="5" y="51"/>
                  <a:pt x="7" y="49"/>
                  <a:pt x="7" y="47"/>
                </a:cubicBezTo>
                <a:cubicBezTo>
                  <a:pt x="7" y="0"/>
                  <a:pt x="7" y="0"/>
                  <a:pt x="7" y="0"/>
                </a:cubicBezTo>
                <a:cubicBezTo>
                  <a:pt x="0" y="7"/>
                  <a:pt x="0" y="7"/>
                  <a:pt x="0" y="7"/>
                </a:cubicBezTo>
                <a:lnTo>
                  <a:pt x="0" y="4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0" name="Freeform 230"/>
          <p:cNvSpPr>
            <a:spLocks/>
          </p:cNvSpPr>
          <p:nvPr/>
        </p:nvSpPr>
        <p:spPr bwMode="auto">
          <a:xfrm>
            <a:off x="5821070" y="1535603"/>
            <a:ext cx="16149" cy="143324"/>
          </a:xfrm>
          <a:custGeom>
            <a:avLst/>
            <a:gdLst>
              <a:gd name="T0" fmla="*/ 0 w 7"/>
              <a:gd name="T1" fmla="*/ 56 h 60"/>
              <a:gd name="T2" fmla="*/ 3 w 7"/>
              <a:gd name="T3" fmla="*/ 60 h 60"/>
              <a:gd name="T4" fmla="*/ 7 w 7"/>
              <a:gd name="T5" fmla="*/ 56 h 60"/>
              <a:gd name="T6" fmla="*/ 7 w 7"/>
              <a:gd name="T7" fmla="*/ 0 h 60"/>
              <a:gd name="T8" fmla="*/ 0 w 7"/>
              <a:gd name="T9" fmla="*/ 6 h 60"/>
              <a:gd name="T10" fmla="*/ 0 w 7"/>
              <a:gd name="T11" fmla="*/ 56 h 60"/>
            </a:gdLst>
            <a:ahLst/>
            <a:cxnLst>
              <a:cxn ang="0">
                <a:pos x="T0" y="T1"/>
              </a:cxn>
              <a:cxn ang="0">
                <a:pos x="T2" y="T3"/>
              </a:cxn>
              <a:cxn ang="0">
                <a:pos x="T4" y="T5"/>
              </a:cxn>
              <a:cxn ang="0">
                <a:pos x="T6" y="T7"/>
              </a:cxn>
              <a:cxn ang="0">
                <a:pos x="T8" y="T9"/>
              </a:cxn>
              <a:cxn ang="0">
                <a:pos x="T10" y="T11"/>
              </a:cxn>
            </a:cxnLst>
            <a:rect l="0" t="0" r="r" b="b"/>
            <a:pathLst>
              <a:path w="7" h="60">
                <a:moveTo>
                  <a:pt x="0" y="56"/>
                </a:moveTo>
                <a:cubicBezTo>
                  <a:pt x="0" y="58"/>
                  <a:pt x="1" y="60"/>
                  <a:pt x="3" y="60"/>
                </a:cubicBezTo>
                <a:cubicBezTo>
                  <a:pt x="5" y="60"/>
                  <a:pt x="7" y="58"/>
                  <a:pt x="7" y="56"/>
                </a:cubicBezTo>
                <a:cubicBezTo>
                  <a:pt x="7" y="0"/>
                  <a:pt x="7" y="0"/>
                  <a:pt x="7" y="0"/>
                </a:cubicBezTo>
                <a:cubicBezTo>
                  <a:pt x="0" y="6"/>
                  <a:pt x="0" y="6"/>
                  <a:pt x="0" y="6"/>
                </a:cubicBezTo>
                <a:lnTo>
                  <a:pt x="0" y="5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1" name="Freeform 231"/>
          <p:cNvSpPr>
            <a:spLocks/>
          </p:cNvSpPr>
          <p:nvPr/>
        </p:nvSpPr>
        <p:spPr bwMode="auto">
          <a:xfrm>
            <a:off x="5844285" y="1525510"/>
            <a:ext cx="17159" cy="153417"/>
          </a:xfrm>
          <a:custGeom>
            <a:avLst/>
            <a:gdLst>
              <a:gd name="T0" fmla="*/ 0 w 7"/>
              <a:gd name="T1" fmla="*/ 1 h 64"/>
              <a:gd name="T2" fmla="*/ 0 w 7"/>
              <a:gd name="T3" fmla="*/ 60 h 64"/>
              <a:gd name="T4" fmla="*/ 3 w 7"/>
              <a:gd name="T5" fmla="*/ 64 h 64"/>
              <a:gd name="T6" fmla="*/ 7 w 7"/>
              <a:gd name="T7" fmla="*/ 60 h 64"/>
              <a:gd name="T8" fmla="*/ 7 w 7"/>
              <a:gd name="T9" fmla="*/ 6 h 64"/>
              <a:gd name="T10" fmla="*/ 1 w 7"/>
              <a:gd name="T11" fmla="*/ 0 h 64"/>
              <a:gd name="T12" fmla="*/ 0 w 7"/>
              <a:gd name="T13" fmla="*/ 1 h 64"/>
            </a:gdLst>
            <a:ahLst/>
            <a:cxnLst>
              <a:cxn ang="0">
                <a:pos x="T0" y="T1"/>
              </a:cxn>
              <a:cxn ang="0">
                <a:pos x="T2" y="T3"/>
              </a:cxn>
              <a:cxn ang="0">
                <a:pos x="T4" y="T5"/>
              </a:cxn>
              <a:cxn ang="0">
                <a:pos x="T6" y="T7"/>
              </a:cxn>
              <a:cxn ang="0">
                <a:pos x="T8" y="T9"/>
              </a:cxn>
              <a:cxn ang="0">
                <a:pos x="T10" y="T11"/>
              </a:cxn>
              <a:cxn ang="0">
                <a:pos x="T12" y="T13"/>
              </a:cxn>
            </a:cxnLst>
            <a:rect l="0" t="0" r="r" b="b"/>
            <a:pathLst>
              <a:path w="7" h="64">
                <a:moveTo>
                  <a:pt x="0" y="1"/>
                </a:moveTo>
                <a:cubicBezTo>
                  <a:pt x="0" y="60"/>
                  <a:pt x="0" y="60"/>
                  <a:pt x="0" y="60"/>
                </a:cubicBezTo>
                <a:cubicBezTo>
                  <a:pt x="0" y="62"/>
                  <a:pt x="1" y="64"/>
                  <a:pt x="3" y="64"/>
                </a:cubicBezTo>
                <a:cubicBezTo>
                  <a:pt x="5" y="64"/>
                  <a:pt x="7" y="62"/>
                  <a:pt x="7" y="60"/>
                </a:cubicBezTo>
                <a:cubicBezTo>
                  <a:pt x="7" y="6"/>
                  <a:pt x="7" y="6"/>
                  <a:pt x="7" y="6"/>
                </a:cubicBezTo>
                <a:cubicBezTo>
                  <a:pt x="1" y="0"/>
                  <a:pt x="1" y="0"/>
                  <a:pt x="1" y="0"/>
                </a:cubicBez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2" name="Freeform 232"/>
          <p:cNvSpPr>
            <a:spLocks/>
          </p:cNvSpPr>
          <p:nvPr/>
        </p:nvSpPr>
        <p:spPr bwMode="auto">
          <a:xfrm>
            <a:off x="5868508" y="1547714"/>
            <a:ext cx="16149" cy="131212"/>
          </a:xfrm>
          <a:custGeom>
            <a:avLst/>
            <a:gdLst>
              <a:gd name="T0" fmla="*/ 0 w 7"/>
              <a:gd name="T1" fmla="*/ 51 h 55"/>
              <a:gd name="T2" fmla="*/ 3 w 7"/>
              <a:gd name="T3" fmla="*/ 55 h 55"/>
              <a:gd name="T4" fmla="*/ 7 w 7"/>
              <a:gd name="T5" fmla="*/ 51 h 55"/>
              <a:gd name="T6" fmla="*/ 7 w 7"/>
              <a:gd name="T7" fmla="*/ 8 h 55"/>
              <a:gd name="T8" fmla="*/ 0 w 7"/>
              <a:gd name="T9" fmla="*/ 0 h 55"/>
              <a:gd name="T10" fmla="*/ 0 w 7"/>
              <a:gd name="T11" fmla="*/ 51 h 55"/>
            </a:gdLst>
            <a:ahLst/>
            <a:cxnLst>
              <a:cxn ang="0">
                <a:pos x="T0" y="T1"/>
              </a:cxn>
              <a:cxn ang="0">
                <a:pos x="T2" y="T3"/>
              </a:cxn>
              <a:cxn ang="0">
                <a:pos x="T4" y="T5"/>
              </a:cxn>
              <a:cxn ang="0">
                <a:pos x="T6" y="T7"/>
              </a:cxn>
              <a:cxn ang="0">
                <a:pos x="T8" y="T9"/>
              </a:cxn>
              <a:cxn ang="0">
                <a:pos x="T10" y="T11"/>
              </a:cxn>
            </a:cxnLst>
            <a:rect l="0" t="0" r="r" b="b"/>
            <a:pathLst>
              <a:path w="7" h="55">
                <a:moveTo>
                  <a:pt x="0" y="51"/>
                </a:moveTo>
                <a:cubicBezTo>
                  <a:pt x="0" y="53"/>
                  <a:pt x="1" y="55"/>
                  <a:pt x="3" y="55"/>
                </a:cubicBezTo>
                <a:cubicBezTo>
                  <a:pt x="5" y="55"/>
                  <a:pt x="7" y="53"/>
                  <a:pt x="7" y="51"/>
                </a:cubicBezTo>
                <a:cubicBezTo>
                  <a:pt x="7" y="8"/>
                  <a:pt x="7" y="8"/>
                  <a:pt x="7" y="8"/>
                </a:cubicBezTo>
                <a:cubicBezTo>
                  <a:pt x="0" y="0"/>
                  <a:pt x="0" y="0"/>
                  <a:pt x="0" y="0"/>
                </a:cubicBezTo>
                <a:lnTo>
                  <a:pt x="0" y="5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3" name="Freeform 233"/>
          <p:cNvSpPr>
            <a:spLocks/>
          </p:cNvSpPr>
          <p:nvPr/>
        </p:nvSpPr>
        <p:spPr bwMode="auto">
          <a:xfrm>
            <a:off x="5892732" y="1575976"/>
            <a:ext cx="16149" cy="102951"/>
          </a:xfrm>
          <a:custGeom>
            <a:avLst/>
            <a:gdLst>
              <a:gd name="T0" fmla="*/ 0 w 7"/>
              <a:gd name="T1" fmla="*/ 39 h 43"/>
              <a:gd name="T2" fmla="*/ 3 w 7"/>
              <a:gd name="T3" fmla="*/ 43 h 43"/>
              <a:gd name="T4" fmla="*/ 7 w 7"/>
              <a:gd name="T5" fmla="*/ 39 h 43"/>
              <a:gd name="T6" fmla="*/ 7 w 7"/>
              <a:gd name="T7" fmla="*/ 8 h 43"/>
              <a:gd name="T8" fmla="*/ 0 w 7"/>
              <a:gd name="T9" fmla="*/ 0 h 43"/>
              <a:gd name="T10" fmla="*/ 0 w 7"/>
              <a:gd name="T11" fmla="*/ 39 h 43"/>
            </a:gdLst>
            <a:ahLst/>
            <a:cxnLst>
              <a:cxn ang="0">
                <a:pos x="T0" y="T1"/>
              </a:cxn>
              <a:cxn ang="0">
                <a:pos x="T2" y="T3"/>
              </a:cxn>
              <a:cxn ang="0">
                <a:pos x="T4" y="T5"/>
              </a:cxn>
              <a:cxn ang="0">
                <a:pos x="T6" y="T7"/>
              </a:cxn>
              <a:cxn ang="0">
                <a:pos x="T8" y="T9"/>
              </a:cxn>
              <a:cxn ang="0">
                <a:pos x="T10" y="T11"/>
              </a:cxn>
            </a:cxnLst>
            <a:rect l="0" t="0" r="r" b="b"/>
            <a:pathLst>
              <a:path w="7" h="43">
                <a:moveTo>
                  <a:pt x="0" y="39"/>
                </a:moveTo>
                <a:cubicBezTo>
                  <a:pt x="0" y="41"/>
                  <a:pt x="1" y="43"/>
                  <a:pt x="3" y="43"/>
                </a:cubicBezTo>
                <a:cubicBezTo>
                  <a:pt x="5" y="43"/>
                  <a:pt x="7" y="41"/>
                  <a:pt x="7" y="39"/>
                </a:cubicBezTo>
                <a:cubicBezTo>
                  <a:pt x="7" y="8"/>
                  <a:pt x="7" y="8"/>
                  <a:pt x="7" y="8"/>
                </a:cubicBezTo>
                <a:cubicBezTo>
                  <a:pt x="0" y="0"/>
                  <a:pt x="0" y="0"/>
                  <a:pt x="0" y="0"/>
                </a:cubicBezTo>
                <a:lnTo>
                  <a:pt x="0" y="3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4" name="Freeform 234"/>
          <p:cNvSpPr>
            <a:spLocks/>
          </p:cNvSpPr>
          <p:nvPr/>
        </p:nvSpPr>
        <p:spPr bwMode="auto">
          <a:xfrm>
            <a:off x="5915946" y="1602218"/>
            <a:ext cx="17159" cy="31289"/>
          </a:xfrm>
          <a:custGeom>
            <a:avLst/>
            <a:gdLst>
              <a:gd name="T0" fmla="*/ 17 w 17"/>
              <a:gd name="T1" fmla="*/ 26 h 31"/>
              <a:gd name="T2" fmla="*/ 17 w 17"/>
              <a:gd name="T3" fmla="*/ 19 h 31"/>
              <a:gd name="T4" fmla="*/ 0 w 17"/>
              <a:gd name="T5" fmla="*/ 0 h 31"/>
              <a:gd name="T6" fmla="*/ 0 w 17"/>
              <a:gd name="T7" fmla="*/ 31 h 31"/>
              <a:gd name="T8" fmla="*/ 14 w 17"/>
              <a:gd name="T9" fmla="*/ 26 h 31"/>
              <a:gd name="T10" fmla="*/ 17 w 17"/>
              <a:gd name="T11" fmla="*/ 26 h 31"/>
            </a:gdLst>
            <a:ahLst/>
            <a:cxnLst>
              <a:cxn ang="0">
                <a:pos x="T0" y="T1"/>
              </a:cxn>
              <a:cxn ang="0">
                <a:pos x="T2" y="T3"/>
              </a:cxn>
              <a:cxn ang="0">
                <a:pos x="T4" y="T5"/>
              </a:cxn>
              <a:cxn ang="0">
                <a:pos x="T6" y="T7"/>
              </a:cxn>
              <a:cxn ang="0">
                <a:pos x="T8" y="T9"/>
              </a:cxn>
              <a:cxn ang="0">
                <a:pos x="T10" y="T11"/>
              </a:cxn>
            </a:cxnLst>
            <a:rect l="0" t="0" r="r" b="b"/>
            <a:pathLst>
              <a:path w="17" h="31">
                <a:moveTo>
                  <a:pt x="17" y="26"/>
                </a:moveTo>
                <a:lnTo>
                  <a:pt x="17" y="19"/>
                </a:lnTo>
                <a:lnTo>
                  <a:pt x="0" y="0"/>
                </a:lnTo>
                <a:lnTo>
                  <a:pt x="0" y="31"/>
                </a:lnTo>
                <a:lnTo>
                  <a:pt x="14" y="26"/>
                </a:lnTo>
                <a:lnTo>
                  <a:pt x="17" y="2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5" name="Freeform 235"/>
          <p:cNvSpPr>
            <a:spLocks/>
          </p:cNvSpPr>
          <p:nvPr/>
        </p:nvSpPr>
        <p:spPr bwMode="auto">
          <a:xfrm>
            <a:off x="5915946" y="1635526"/>
            <a:ext cx="17159" cy="43401"/>
          </a:xfrm>
          <a:custGeom>
            <a:avLst/>
            <a:gdLst>
              <a:gd name="T0" fmla="*/ 0 w 7"/>
              <a:gd name="T1" fmla="*/ 0 h 18"/>
              <a:gd name="T2" fmla="*/ 0 w 7"/>
              <a:gd name="T3" fmla="*/ 14 h 18"/>
              <a:gd name="T4" fmla="*/ 3 w 7"/>
              <a:gd name="T5" fmla="*/ 18 h 18"/>
              <a:gd name="T6" fmla="*/ 7 w 7"/>
              <a:gd name="T7" fmla="*/ 14 h 18"/>
              <a:gd name="T8" fmla="*/ 7 w 7"/>
              <a:gd name="T9" fmla="*/ 3 h 18"/>
              <a:gd name="T10" fmla="*/ 5 w 7"/>
              <a:gd name="T11" fmla="*/ 3 h 18"/>
              <a:gd name="T12" fmla="*/ 0 w 7"/>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7" h="18">
                <a:moveTo>
                  <a:pt x="0" y="0"/>
                </a:moveTo>
                <a:cubicBezTo>
                  <a:pt x="0" y="14"/>
                  <a:pt x="0" y="14"/>
                  <a:pt x="0" y="14"/>
                </a:cubicBezTo>
                <a:cubicBezTo>
                  <a:pt x="0" y="16"/>
                  <a:pt x="1" y="18"/>
                  <a:pt x="3" y="18"/>
                </a:cubicBezTo>
                <a:cubicBezTo>
                  <a:pt x="5" y="18"/>
                  <a:pt x="7" y="16"/>
                  <a:pt x="7" y="14"/>
                </a:cubicBezTo>
                <a:cubicBezTo>
                  <a:pt x="7" y="3"/>
                  <a:pt x="7" y="3"/>
                  <a:pt x="7" y="3"/>
                </a:cubicBezTo>
                <a:cubicBezTo>
                  <a:pt x="5" y="3"/>
                  <a:pt x="5" y="3"/>
                  <a:pt x="5" y="3"/>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6" name="Freeform 236"/>
          <p:cNvSpPr>
            <a:spLocks/>
          </p:cNvSpPr>
          <p:nvPr/>
        </p:nvSpPr>
        <p:spPr bwMode="auto">
          <a:xfrm>
            <a:off x="5940170" y="1647638"/>
            <a:ext cx="16149" cy="31289"/>
          </a:xfrm>
          <a:custGeom>
            <a:avLst/>
            <a:gdLst>
              <a:gd name="T0" fmla="*/ 0 w 7"/>
              <a:gd name="T1" fmla="*/ 9 h 13"/>
              <a:gd name="T2" fmla="*/ 3 w 7"/>
              <a:gd name="T3" fmla="*/ 13 h 13"/>
              <a:gd name="T4" fmla="*/ 7 w 7"/>
              <a:gd name="T5" fmla="*/ 9 h 13"/>
              <a:gd name="T6" fmla="*/ 7 w 7"/>
              <a:gd name="T7" fmla="*/ 3 h 13"/>
              <a:gd name="T8" fmla="*/ 0 w 7"/>
              <a:gd name="T9" fmla="*/ 0 h 13"/>
              <a:gd name="T10" fmla="*/ 0 w 7"/>
              <a:gd name="T11" fmla="*/ 9 h 13"/>
            </a:gdLst>
            <a:ahLst/>
            <a:cxnLst>
              <a:cxn ang="0">
                <a:pos x="T0" y="T1"/>
              </a:cxn>
              <a:cxn ang="0">
                <a:pos x="T2" y="T3"/>
              </a:cxn>
              <a:cxn ang="0">
                <a:pos x="T4" y="T5"/>
              </a:cxn>
              <a:cxn ang="0">
                <a:pos x="T6" y="T7"/>
              </a:cxn>
              <a:cxn ang="0">
                <a:pos x="T8" y="T9"/>
              </a:cxn>
              <a:cxn ang="0">
                <a:pos x="T10" y="T11"/>
              </a:cxn>
            </a:cxnLst>
            <a:rect l="0" t="0" r="r" b="b"/>
            <a:pathLst>
              <a:path w="7" h="13">
                <a:moveTo>
                  <a:pt x="0" y="9"/>
                </a:moveTo>
                <a:cubicBezTo>
                  <a:pt x="0" y="11"/>
                  <a:pt x="1" y="13"/>
                  <a:pt x="3" y="13"/>
                </a:cubicBezTo>
                <a:cubicBezTo>
                  <a:pt x="5" y="13"/>
                  <a:pt x="7" y="11"/>
                  <a:pt x="7" y="9"/>
                </a:cubicBezTo>
                <a:cubicBezTo>
                  <a:pt x="7" y="3"/>
                  <a:pt x="7" y="3"/>
                  <a:pt x="7" y="3"/>
                </a:cubicBezTo>
                <a:cubicBezTo>
                  <a:pt x="0" y="0"/>
                  <a:pt x="0" y="0"/>
                  <a:pt x="0" y="0"/>
                </a:cubicBezTo>
                <a:lnTo>
                  <a:pt x="0" y="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7" name="Freeform 237"/>
          <p:cNvSpPr>
            <a:spLocks/>
          </p:cNvSpPr>
          <p:nvPr/>
        </p:nvSpPr>
        <p:spPr bwMode="auto">
          <a:xfrm>
            <a:off x="6360049" y="1392279"/>
            <a:ext cx="309863" cy="309862"/>
          </a:xfrm>
          <a:custGeom>
            <a:avLst/>
            <a:gdLst>
              <a:gd name="T0" fmla="*/ 126 w 130"/>
              <a:gd name="T1" fmla="*/ 123 h 130"/>
              <a:gd name="T2" fmla="*/ 7 w 130"/>
              <a:gd name="T3" fmla="*/ 123 h 130"/>
              <a:gd name="T4" fmla="*/ 7 w 130"/>
              <a:gd name="T5" fmla="*/ 4 h 130"/>
              <a:gd name="T6" fmla="*/ 5 w 130"/>
              <a:gd name="T7" fmla="*/ 0 h 130"/>
              <a:gd name="T8" fmla="*/ 2 w 130"/>
              <a:gd name="T9" fmla="*/ 0 h 130"/>
              <a:gd name="T10" fmla="*/ 0 w 130"/>
              <a:gd name="T11" fmla="*/ 4 h 130"/>
              <a:gd name="T12" fmla="*/ 0 w 130"/>
              <a:gd name="T13" fmla="*/ 125 h 130"/>
              <a:gd name="T14" fmla="*/ 0 w 130"/>
              <a:gd name="T15" fmla="*/ 126 h 130"/>
              <a:gd name="T16" fmla="*/ 0 w 130"/>
              <a:gd name="T17" fmla="*/ 128 h 130"/>
              <a:gd name="T18" fmla="*/ 1 w 130"/>
              <a:gd name="T19" fmla="*/ 129 h 130"/>
              <a:gd name="T20" fmla="*/ 2 w 130"/>
              <a:gd name="T21" fmla="*/ 130 h 130"/>
              <a:gd name="T22" fmla="*/ 4 w 130"/>
              <a:gd name="T23" fmla="*/ 130 h 130"/>
              <a:gd name="T24" fmla="*/ 5 w 130"/>
              <a:gd name="T25" fmla="*/ 130 h 130"/>
              <a:gd name="T26" fmla="*/ 126 w 130"/>
              <a:gd name="T27" fmla="*/ 130 h 130"/>
              <a:gd name="T28" fmla="*/ 130 w 130"/>
              <a:gd name="T29" fmla="*/ 128 h 130"/>
              <a:gd name="T30" fmla="*/ 130 w 130"/>
              <a:gd name="T31" fmla="*/ 125 h 130"/>
              <a:gd name="T32" fmla="*/ 126 w 130"/>
              <a:gd name="T33"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8" name="Freeform 238"/>
          <p:cNvSpPr>
            <a:spLocks/>
          </p:cNvSpPr>
          <p:nvPr/>
        </p:nvSpPr>
        <p:spPr bwMode="auto">
          <a:xfrm>
            <a:off x="6391338" y="1408428"/>
            <a:ext cx="288667" cy="253340"/>
          </a:xfrm>
          <a:custGeom>
            <a:avLst/>
            <a:gdLst>
              <a:gd name="T0" fmla="*/ 121 w 121"/>
              <a:gd name="T1" fmla="*/ 106 h 106"/>
              <a:gd name="T2" fmla="*/ 100 w 121"/>
              <a:gd name="T3" fmla="*/ 95 h 106"/>
              <a:gd name="T4" fmla="*/ 107 w 121"/>
              <a:gd name="T5" fmla="*/ 93 h 106"/>
              <a:gd name="T6" fmla="*/ 64 w 121"/>
              <a:gd name="T7" fmla="*/ 44 h 106"/>
              <a:gd name="T8" fmla="*/ 30 w 121"/>
              <a:gd name="T9" fmla="*/ 77 h 106"/>
              <a:gd name="T10" fmla="*/ 28 w 121"/>
              <a:gd name="T11" fmla="*/ 77 h 106"/>
              <a:gd name="T12" fmla="*/ 25 w 121"/>
              <a:gd name="T13" fmla="*/ 76 h 106"/>
              <a:gd name="T14" fmla="*/ 1 w 121"/>
              <a:gd name="T15" fmla="*/ 5 h 106"/>
              <a:gd name="T16" fmla="*/ 1 w 121"/>
              <a:gd name="T17" fmla="*/ 1 h 106"/>
              <a:gd name="T18" fmla="*/ 3 w 121"/>
              <a:gd name="T19" fmla="*/ 0 h 106"/>
              <a:gd name="T20" fmla="*/ 6 w 121"/>
              <a:gd name="T21" fmla="*/ 2 h 106"/>
              <a:gd name="T22" fmla="*/ 6 w 121"/>
              <a:gd name="T23" fmla="*/ 2 h 106"/>
              <a:gd name="T24" fmla="*/ 29 w 121"/>
              <a:gd name="T25" fmla="*/ 70 h 106"/>
              <a:gd name="T26" fmla="*/ 63 w 121"/>
              <a:gd name="T27" fmla="*/ 37 h 106"/>
              <a:gd name="T28" fmla="*/ 66 w 121"/>
              <a:gd name="T29" fmla="*/ 36 h 106"/>
              <a:gd name="T30" fmla="*/ 68 w 121"/>
              <a:gd name="T31" fmla="*/ 38 h 106"/>
              <a:gd name="T32" fmla="*/ 112 w 121"/>
              <a:gd name="T33" fmla="*/ 89 h 106"/>
              <a:gd name="T34" fmla="*/ 116 w 121"/>
              <a:gd name="T35" fmla="*/ 83 h 106"/>
              <a:gd name="T36" fmla="*/ 121 w 121"/>
              <a:gd name="T3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06">
                <a:moveTo>
                  <a:pt x="121" y="106"/>
                </a:moveTo>
                <a:cubicBezTo>
                  <a:pt x="100" y="95"/>
                  <a:pt x="100" y="95"/>
                  <a:pt x="100" y="95"/>
                </a:cubicBezTo>
                <a:cubicBezTo>
                  <a:pt x="107" y="93"/>
                  <a:pt x="107" y="93"/>
                  <a:pt x="107" y="93"/>
                </a:cubicBezTo>
                <a:cubicBezTo>
                  <a:pt x="64" y="44"/>
                  <a:pt x="64" y="44"/>
                  <a:pt x="64" y="44"/>
                </a:cubicBezTo>
                <a:cubicBezTo>
                  <a:pt x="30" y="77"/>
                  <a:pt x="30" y="77"/>
                  <a:pt x="30" y="77"/>
                </a:cubicBezTo>
                <a:cubicBezTo>
                  <a:pt x="29" y="77"/>
                  <a:pt x="28" y="78"/>
                  <a:pt x="28" y="77"/>
                </a:cubicBezTo>
                <a:cubicBezTo>
                  <a:pt x="27" y="77"/>
                  <a:pt x="26" y="77"/>
                  <a:pt x="25" y="76"/>
                </a:cubicBezTo>
                <a:cubicBezTo>
                  <a:pt x="1" y="5"/>
                  <a:pt x="1" y="5"/>
                  <a:pt x="1" y="5"/>
                </a:cubicBezTo>
                <a:cubicBezTo>
                  <a:pt x="0" y="4"/>
                  <a:pt x="0" y="2"/>
                  <a:pt x="1" y="1"/>
                </a:cubicBezTo>
                <a:cubicBezTo>
                  <a:pt x="2" y="0"/>
                  <a:pt x="3" y="0"/>
                  <a:pt x="3" y="0"/>
                </a:cubicBezTo>
                <a:cubicBezTo>
                  <a:pt x="4" y="0"/>
                  <a:pt x="5" y="1"/>
                  <a:pt x="6" y="2"/>
                </a:cubicBezTo>
                <a:cubicBezTo>
                  <a:pt x="6" y="2"/>
                  <a:pt x="6" y="2"/>
                  <a:pt x="6" y="2"/>
                </a:cubicBezTo>
                <a:cubicBezTo>
                  <a:pt x="29" y="70"/>
                  <a:pt x="29" y="70"/>
                  <a:pt x="29" y="70"/>
                </a:cubicBezTo>
                <a:cubicBezTo>
                  <a:pt x="63" y="37"/>
                  <a:pt x="63" y="37"/>
                  <a:pt x="63" y="37"/>
                </a:cubicBezTo>
                <a:cubicBezTo>
                  <a:pt x="64" y="36"/>
                  <a:pt x="65" y="36"/>
                  <a:pt x="66" y="36"/>
                </a:cubicBezTo>
                <a:cubicBezTo>
                  <a:pt x="67" y="36"/>
                  <a:pt x="68" y="37"/>
                  <a:pt x="68" y="38"/>
                </a:cubicBezTo>
                <a:cubicBezTo>
                  <a:pt x="112" y="89"/>
                  <a:pt x="112" y="89"/>
                  <a:pt x="112" y="89"/>
                </a:cubicBezTo>
                <a:cubicBezTo>
                  <a:pt x="116" y="83"/>
                  <a:pt x="116" y="83"/>
                  <a:pt x="116" y="83"/>
                </a:cubicBezTo>
                <a:lnTo>
                  <a:pt x="121" y="10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9" name="Freeform 239"/>
          <p:cNvSpPr>
            <a:spLocks/>
          </p:cNvSpPr>
          <p:nvPr/>
        </p:nvSpPr>
        <p:spPr bwMode="auto">
          <a:xfrm>
            <a:off x="7080705" y="1341813"/>
            <a:ext cx="274536" cy="202874"/>
          </a:xfrm>
          <a:custGeom>
            <a:avLst/>
            <a:gdLst>
              <a:gd name="T0" fmla="*/ 42 w 115"/>
              <a:gd name="T1" fmla="*/ 85 h 85"/>
              <a:gd name="T2" fmla="*/ 0 w 115"/>
              <a:gd name="T3" fmla="*/ 20 h 85"/>
              <a:gd name="T4" fmla="*/ 98 w 115"/>
              <a:gd name="T5" fmla="*/ 32 h 85"/>
              <a:gd name="T6" fmla="*/ 115 w 115"/>
              <a:gd name="T7" fmla="*/ 61 h 85"/>
              <a:gd name="T8" fmla="*/ 42 w 115"/>
              <a:gd name="T9" fmla="*/ 85 h 85"/>
            </a:gdLst>
            <a:ahLst/>
            <a:cxnLst>
              <a:cxn ang="0">
                <a:pos x="T0" y="T1"/>
              </a:cxn>
              <a:cxn ang="0">
                <a:pos x="T2" y="T3"/>
              </a:cxn>
              <a:cxn ang="0">
                <a:pos x="T4" y="T5"/>
              </a:cxn>
              <a:cxn ang="0">
                <a:pos x="T6" y="T7"/>
              </a:cxn>
              <a:cxn ang="0">
                <a:pos x="T8" y="T9"/>
              </a:cxn>
            </a:cxnLst>
            <a:rect l="0" t="0" r="r" b="b"/>
            <a:pathLst>
              <a:path w="115" h="85">
                <a:moveTo>
                  <a:pt x="42" y="85"/>
                </a:moveTo>
                <a:cubicBezTo>
                  <a:pt x="0" y="20"/>
                  <a:pt x="0" y="20"/>
                  <a:pt x="0" y="20"/>
                </a:cubicBezTo>
                <a:cubicBezTo>
                  <a:pt x="31" y="0"/>
                  <a:pt x="72" y="5"/>
                  <a:pt x="98" y="32"/>
                </a:cubicBezTo>
                <a:cubicBezTo>
                  <a:pt x="105" y="40"/>
                  <a:pt x="111" y="50"/>
                  <a:pt x="115" y="61"/>
                </a:cubicBezTo>
                <a:lnTo>
                  <a:pt x="42" y="8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0" name="Freeform 240"/>
          <p:cNvSpPr>
            <a:spLocks/>
          </p:cNvSpPr>
          <p:nvPr/>
        </p:nvSpPr>
        <p:spPr bwMode="auto">
          <a:xfrm>
            <a:off x="6977754" y="1382186"/>
            <a:ext cx="169566" cy="153417"/>
          </a:xfrm>
          <a:custGeom>
            <a:avLst/>
            <a:gdLst>
              <a:gd name="T0" fmla="*/ 71 w 71"/>
              <a:gd name="T1" fmla="*/ 64 h 64"/>
              <a:gd name="T2" fmla="*/ 0 w 71"/>
              <a:gd name="T3" fmla="*/ 35 h 64"/>
              <a:gd name="T4" fmla="*/ 19 w 71"/>
              <a:gd name="T5" fmla="*/ 8 h 64"/>
              <a:gd name="T6" fmla="*/ 29 w 71"/>
              <a:gd name="T7" fmla="*/ 0 h 64"/>
              <a:gd name="T8" fmla="*/ 71 w 71"/>
              <a:gd name="T9" fmla="*/ 64 h 64"/>
            </a:gdLst>
            <a:ahLst/>
            <a:cxnLst>
              <a:cxn ang="0">
                <a:pos x="T0" y="T1"/>
              </a:cxn>
              <a:cxn ang="0">
                <a:pos x="T2" y="T3"/>
              </a:cxn>
              <a:cxn ang="0">
                <a:pos x="T4" y="T5"/>
              </a:cxn>
              <a:cxn ang="0">
                <a:pos x="T6" y="T7"/>
              </a:cxn>
              <a:cxn ang="0">
                <a:pos x="T8" y="T9"/>
              </a:cxn>
            </a:cxnLst>
            <a:rect l="0" t="0" r="r" b="b"/>
            <a:pathLst>
              <a:path w="71" h="64">
                <a:moveTo>
                  <a:pt x="71" y="64"/>
                </a:moveTo>
                <a:cubicBezTo>
                  <a:pt x="0" y="35"/>
                  <a:pt x="0" y="35"/>
                  <a:pt x="0" y="35"/>
                </a:cubicBezTo>
                <a:cubicBezTo>
                  <a:pt x="5" y="25"/>
                  <a:pt x="11" y="15"/>
                  <a:pt x="19" y="8"/>
                </a:cubicBezTo>
                <a:cubicBezTo>
                  <a:pt x="22" y="5"/>
                  <a:pt x="26" y="2"/>
                  <a:pt x="29" y="0"/>
                </a:cubicBezTo>
                <a:lnTo>
                  <a:pt x="71" y="6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1" name="Freeform 241"/>
          <p:cNvSpPr>
            <a:spLocks/>
          </p:cNvSpPr>
          <p:nvPr/>
        </p:nvSpPr>
        <p:spPr bwMode="auto">
          <a:xfrm>
            <a:off x="6980783" y="1502295"/>
            <a:ext cx="390608" cy="269490"/>
          </a:xfrm>
          <a:custGeom>
            <a:avLst/>
            <a:gdLst>
              <a:gd name="T0" fmla="*/ 82 w 164"/>
              <a:gd name="T1" fmla="*/ 28 h 113"/>
              <a:gd name="T2" fmla="*/ 155 w 164"/>
              <a:gd name="T3" fmla="*/ 4 h 113"/>
              <a:gd name="T4" fmla="*/ 135 w 164"/>
              <a:gd name="T5" fmla="*/ 84 h 113"/>
              <a:gd name="T6" fmla="*/ 26 w 164"/>
              <a:gd name="T7" fmla="*/ 81 h 113"/>
              <a:gd name="T8" fmla="*/ 11 w 164"/>
              <a:gd name="T9" fmla="*/ 0 h 113"/>
              <a:gd name="T10" fmla="*/ 82 w 164"/>
              <a:gd name="T11" fmla="*/ 28 h 113"/>
            </a:gdLst>
            <a:ahLst/>
            <a:cxnLst>
              <a:cxn ang="0">
                <a:pos x="T0" y="T1"/>
              </a:cxn>
              <a:cxn ang="0">
                <a:pos x="T2" y="T3"/>
              </a:cxn>
              <a:cxn ang="0">
                <a:pos x="T4" y="T5"/>
              </a:cxn>
              <a:cxn ang="0">
                <a:pos x="T6" y="T7"/>
              </a:cxn>
              <a:cxn ang="0">
                <a:pos x="T8" y="T9"/>
              </a:cxn>
              <a:cxn ang="0">
                <a:pos x="T10" y="T11"/>
              </a:cxn>
            </a:cxnLst>
            <a:rect l="0" t="0" r="r" b="b"/>
            <a:pathLst>
              <a:path w="164" h="113">
                <a:moveTo>
                  <a:pt x="82" y="28"/>
                </a:moveTo>
                <a:cubicBezTo>
                  <a:pt x="155" y="4"/>
                  <a:pt x="155" y="4"/>
                  <a:pt x="155" y="4"/>
                </a:cubicBezTo>
                <a:cubicBezTo>
                  <a:pt x="164" y="33"/>
                  <a:pt x="156" y="64"/>
                  <a:pt x="135" y="84"/>
                </a:cubicBezTo>
                <a:cubicBezTo>
                  <a:pt x="104" y="113"/>
                  <a:pt x="55" y="111"/>
                  <a:pt x="26" y="81"/>
                </a:cubicBezTo>
                <a:cubicBezTo>
                  <a:pt x="6" y="59"/>
                  <a:pt x="0" y="28"/>
                  <a:pt x="11" y="0"/>
                </a:cubicBezTo>
                <a:lnTo>
                  <a:pt x="82" y="2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2" name="Freeform 242"/>
          <p:cNvSpPr>
            <a:spLocks noEditPoints="1"/>
          </p:cNvSpPr>
          <p:nvPr/>
        </p:nvSpPr>
        <p:spPr bwMode="auto">
          <a:xfrm>
            <a:off x="253643" y="1991817"/>
            <a:ext cx="334086" cy="449149"/>
          </a:xfrm>
          <a:custGeom>
            <a:avLst/>
            <a:gdLst>
              <a:gd name="T0" fmla="*/ 89 w 140"/>
              <a:gd name="T1" fmla="*/ 100 h 188"/>
              <a:gd name="T2" fmla="*/ 89 w 140"/>
              <a:gd name="T3" fmla="*/ 81 h 188"/>
              <a:gd name="T4" fmla="*/ 69 w 140"/>
              <a:gd name="T5" fmla="*/ 81 h 188"/>
              <a:gd name="T6" fmla="*/ 89 w 140"/>
              <a:gd name="T7" fmla="*/ 100 h 188"/>
              <a:gd name="T8" fmla="*/ 71 w 140"/>
              <a:gd name="T9" fmla="*/ 129 h 188"/>
              <a:gd name="T10" fmla="*/ 78 w 140"/>
              <a:gd name="T11" fmla="*/ 136 h 188"/>
              <a:gd name="T12" fmla="*/ 85 w 140"/>
              <a:gd name="T13" fmla="*/ 129 h 188"/>
              <a:gd name="T14" fmla="*/ 78 w 140"/>
              <a:gd name="T15" fmla="*/ 122 h 188"/>
              <a:gd name="T16" fmla="*/ 71 w 140"/>
              <a:gd name="T17" fmla="*/ 129 h 188"/>
              <a:gd name="T18" fmla="*/ 94 w 140"/>
              <a:gd name="T19" fmla="*/ 100 h 188"/>
              <a:gd name="T20" fmla="*/ 114 w 140"/>
              <a:gd name="T21" fmla="*/ 81 h 188"/>
              <a:gd name="T22" fmla="*/ 94 w 140"/>
              <a:gd name="T23" fmla="*/ 81 h 188"/>
              <a:gd name="T24" fmla="*/ 94 w 140"/>
              <a:gd name="T25" fmla="*/ 100 h 188"/>
              <a:gd name="T26" fmla="*/ 69 w 140"/>
              <a:gd name="T27" fmla="*/ 75 h 188"/>
              <a:gd name="T28" fmla="*/ 89 w 140"/>
              <a:gd name="T29" fmla="*/ 75 h 188"/>
              <a:gd name="T30" fmla="*/ 89 w 140"/>
              <a:gd name="T31" fmla="*/ 56 h 188"/>
              <a:gd name="T32" fmla="*/ 69 w 140"/>
              <a:gd name="T33" fmla="*/ 75 h 188"/>
              <a:gd name="T34" fmla="*/ 94 w 140"/>
              <a:gd name="T35" fmla="*/ 56 h 188"/>
              <a:gd name="T36" fmla="*/ 94 w 140"/>
              <a:gd name="T37" fmla="*/ 75 h 188"/>
              <a:gd name="T38" fmla="*/ 114 w 140"/>
              <a:gd name="T39" fmla="*/ 75 h 188"/>
              <a:gd name="T40" fmla="*/ 94 w 140"/>
              <a:gd name="T41" fmla="*/ 56 h 188"/>
              <a:gd name="T42" fmla="*/ 116 w 140"/>
              <a:gd name="T43" fmla="*/ 0 h 188"/>
              <a:gd name="T44" fmla="*/ 24 w 140"/>
              <a:gd name="T45" fmla="*/ 0 h 188"/>
              <a:gd name="T46" fmla="*/ 0 w 140"/>
              <a:gd name="T47" fmla="*/ 25 h 188"/>
              <a:gd name="T48" fmla="*/ 0 w 140"/>
              <a:gd name="T49" fmla="*/ 163 h 188"/>
              <a:gd name="T50" fmla="*/ 24 w 140"/>
              <a:gd name="T51" fmla="*/ 188 h 188"/>
              <a:gd name="T52" fmla="*/ 116 w 140"/>
              <a:gd name="T53" fmla="*/ 188 h 188"/>
              <a:gd name="T54" fmla="*/ 140 w 140"/>
              <a:gd name="T55" fmla="*/ 163 h 188"/>
              <a:gd name="T56" fmla="*/ 140 w 140"/>
              <a:gd name="T57" fmla="*/ 25 h 188"/>
              <a:gd name="T58" fmla="*/ 116 w 140"/>
              <a:gd name="T59" fmla="*/ 0 h 188"/>
              <a:gd name="T60" fmla="*/ 135 w 140"/>
              <a:gd name="T61" fmla="*/ 163 h 188"/>
              <a:gd name="T62" fmla="*/ 116 w 140"/>
              <a:gd name="T63" fmla="*/ 183 h 188"/>
              <a:gd name="T64" fmla="*/ 24 w 140"/>
              <a:gd name="T65" fmla="*/ 183 h 188"/>
              <a:gd name="T66" fmla="*/ 5 w 140"/>
              <a:gd name="T67" fmla="*/ 163 h 188"/>
              <a:gd name="T68" fmla="*/ 5 w 140"/>
              <a:gd name="T69" fmla="*/ 25 h 188"/>
              <a:gd name="T70" fmla="*/ 24 w 140"/>
              <a:gd name="T71" fmla="*/ 5 h 188"/>
              <a:gd name="T72" fmla="*/ 116 w 140"/>
              <a:gd name="T73" fmla="*/ 5 h 188"/>
              <a:gd name="T74" fmla="*/ 135 w 140"/>
              <a:gd name="T75" fmla="*/ 25 h 188"/>
              <a:gd name="T76" fmla="*/ 135 w 140"/>
              <a:gd name="T77" fmla="*/ 163 h 188"/>
              <a:gd name="T78" fmla="*/ 116 w 140"/>
              <a:gd name="T79" fmla="*/ 10 h 188"/>
              <a:gd name="T80" fmla="*/ 24 w 140"/>
              <a:gd name="T81" fmla="*/ 10 h 188"/>
              <a:gd name="T82" fmla="*/ 10 w 140"/>
              <a:gd name="T83" fmla="*/ 25 h 188"/>
              <a:gd name="T84" fmla="*/ 10 w 140"/>
              <a:gd name="T85" fmla="*/ 163 h 188"/>
              <a:gd name="T86" fmla="*/ 24 w 140"/>
              <a:gd name="T87" fmla="*/ 178 h 188"/>
              <a:gd name="T88" fmla="*/ 116 w 140"/>
              <a:gd name="T89" fmla="*/ 178 h 188"/>
              <a:gd name="T90" fmla="*/ 130 w 140"/>
              <a:gd name="T91" fmla="*/ 163 h 188"/>
              <a:gd name="T92" fmla="*/ 130 w 140"/>
              <a:gd name="T93" fmla="*/ 25 h 188"/>
              <a:gd name="T94" fmla="*/ 116 w 140"/>
              <a:gd name="T95" fmla="*/ 10 h 188"/>
              <a:gd name="T96" fmla="*/ 116 w 140"/>
              <a:gd name="T97" fmla="*/ 139 h 188"/>
              <a:gd name="T98" fmla="*/ 77 w 140"/>
              <a:gd name="T99" fmla="*/ 139 h 188"/>
              <a:gd name="T100" fmla="*/ 68 w 140"/>
              <a:gd name="T101" fmla="*/ 129 h 188"/>
              <a:gd name="T102" fmla="*/ 77 w 140"/>
              <a:gd name="T103" fmla="*/ 119 h 188"/>
              <a:gd name="T104" fmla="*/ 116 w 140"/>
              <a:gd name="T105" fmla="*/ 119 h 188"/>
              <a:gd name="T106" fmla="*/ 116 w 140"/>
              <a:gd name="T107" fmla="*/ 139 h 188"/>
              <a:gd name="T108" fmla="*/ 91 w 140"/>
              <a:gd name="T109" fmla="*/ 106 h 188"/>
              <a:gd name="T110" fmla="*/ 63 w 140"/>
              <a:gd name="T111" fmla="*/ 78 h 188"/>
              <a:gd name="T112" fmla="*/ 91 w 140"/>
              <a:gd name="T113" fmla="*/ 50 h 188"/>
              <a:gd name="T114" fmla="*/ 119 w 140"/>
              <a:gd name="T115" fmla="*/ 78 h 188"/>
              <a:gd name="T116" fmla="*/ 91 w 140"/>
              <a:gd name="T117" fmla="*/ 10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 h="188">
                <a:moveTo>
                  <a:pt x="89" y="100"/>
                </a:moveTo>
                <a:cubicBezTo>
                  <a:pt x="89" y="81"/>
                  <a:pt x="89" y="81"/>
                  <a:pt x="89" y="81"/>
                </a:cubicBezTo>
                <a:cubicBezTo>
                  <a:pt x="69" y="81"/>
                  <a:pt x="69" y="81"/>
                  <a:pt x="69" y="81"/>
                </a:cubicBezTo>
                <a:cubicBezTo>
                  <a:pt x="70" y="91"/>
                  <a:pt x="78" y="99"/>
                  <a:pt x="89" y="100"/>
                </a:cubicBezTo>
                <a:close/>
                <a:moveTo>
                  <a:pt x="71" y="129"/>
                </a:moveTo>
                <a:cubicBezTo>
                  <a:pt x="71" y="133"/>
                  <a:pt x="74" y="136"/>
                  <a:pt x="78" y="136"/>
                </a:cubicBezTo>
                <a:cubicBezTo>
                  <a:pt x="82" y="136"/>
                  <a:pt x="85" y="133"/>
                  <a:pt x="85" y="129"/>
                </a:cubicBezTo>
                <a:cubicBezTo>
                  <a:pt x="85" y="125"/>
                  <a:pt x="82" y="122"/>
                  <a:pt x="78" y="122"/>
                </a:cubicBezTo>
                <a:cubicBezTo>
                  <a:pt x="74" y="122"/>
                  <a:pt x="71" y="125"/>
                  <a:pt x="71" y="129"/>
                </a:cubicBezTo>
                <a:close/>
                <a:moveTo>
                  <a:pt x="94" y="100"/>
                </a:moveTo>
                <a:cubicBezTo>
                  <a:pt x="104" y="99"/>
                  <a:pt x="112" y="91"/>
                  <a:pt x="114" y="81"/>
                </a:cubicBezTo>
                <a:cubicBezTo>
                  <a:pt x="94" y="81"/>
                  <a:pt x="94" y="81"/>
                  <a:pt x="94" y="81"/>
                </a:cubicBezTo>
                <a:lnTo>
                  <a:pt x="94" y="100"/>
                </a:lnTo>
                <a:close/>
                <a:moveTo>
                  <a:pt x="69" y="75"/>
                </a:moveTo>
                <a:cubicBezTo>
                  <a:pt x="89" y="75"/>
                  <a:pt x="89" y="75"/>
                  <a:pt x="89" y="75"/>
                </a:cubicBezTo>
                <a:cubicBezTo>
                  <a:pt x="89" y="56"/>
                  <a:pt x="89" y="56"/>
                  <a:pt x="89" y="56"/>
                </a:cubicBezTo>
                <a:cubicBezTo>
                  <a:pt x="78" y="57"/>
                  <a:pt x="70" y="65"/>
                  <a:pt x="69" y="75"/>
                </a:cubicBezTo>
                <a:close/>
                <a:moveTo>
                  <a:pt x="94" y="56"/>
                </a:moveTo>
                <a:cubicBezTo>
                  <a:pt x="94" y="75"/>
                  <a:pt x="94" y="75"/>
                  <a:pt x="94" y="75"/>
                </a:cubicBezTo>
                <a:cubicBezTo>
                  <a:pt x="114" y="75"/>
                  <a:pt x="114" y="75"/>
                  <a:pt x="114" y="75"/>
                </a:cubicBezTo>
                <a:cubicBezTo>
                  <a:pt x="112" y="65"/>
                  <a:pt x="104" y="57"/>
                  <a:pt x="94" y="56"/>
                </a:cubicBezTo>
                <a:close/>
                <a:moveTo>
                  <a:pt x="116" y="0"/>
                </a:moveTo>
                <a:cubicBezTo>
                  <a:pt x="24" y="0"/>
                  <a:pt x="24" y="0"/>
                  <a:pt x="24" y="0"/>
                </a:cubicBezTo>
                <a:cubicBezTo>
                  <a:pt x="11" y="0"/>
                  <a:pt x="0" y="11"/>
                  <a:pt x="0" y="25"/>
                </a:cubicBezTo>
                <a:cubicBezTo>
                  <a:pt x="0" y="163"/>
                  <a:pt x="0" y="163"/>
                  <a:pt x="0" y="163"/>
                </a:cubicBezTo>
                <a:cubicBezTo>
                  <a:pt x="0" y="177"/>
                  <a:pt x="11" y="188"/>
                  <a:pt x="24" y="188"/>
                </a:cubicBezTo>
                <a:cubicBezTo>
                  <a:pt x="116" y="188"/>
                  <a:pt x="116" y="188"/>
                  <a:pt x="116" y="188"/>
                </a:cubicBezTo>
                <a:cubicBezTo>
                  <a:pt x="129" y="188"/>
                  <a:pt x="140" y="177"/>
                  <a:pt x="140" y="163"/>
                </a:cubicBezTo>
                <a:cubicBezTo>
                  <a:pt x="140" y="25"/>
                  <a:pt x="140" y="25"/>
                  <a:pt x="140" y="25"/>
                </a:cubicBezTo>
                <a:cubicBezTo>
                  <a:pt x="140" y="11"/>
                  <a:pt x="129" y="0"/>
                  <a:pt x="116" y="0"/>
                </a:cubicBezTo>
                <a:close/>
                <a:moveTo>
                  <a:pt x="135" y="163"/>
                </a:moveTo>
                <a:cubicBezTo>
                  <a:pt x="135" y="174"/>
                  <a:pt x="126" y="183"/>
                  <a:pt x="116" y="183"/>
                </a:cubicBezTo>
                <a:cubicBezTo>
                  <a:pt x="24" y="183"/>
                  <a:pt x="24" y="183"/>
                  <a:pt x="24" y="183"/>
                </a:cubicBezTo>
                <a:cubicBezTo>
                  <a:pt x="14" y="183"/>
                  <a:pt x="5" y="174"/>
                  <a:pt x="5" y="163"/>
                </a:cubicBezTo>
                <a:cubicBezTo>
                  <a:pt x="5" y="25"/>
                  <a:pt x="5" y="25"/>
                  <a:pt x="5" y="25"/>
                </a:cubicBezTo>
                <a:cubicBezTo>
                  <a:pt x="5" y="14"/>
                  <a:pt x="14" y="5"/>
                  <a:pt x="24" y="5"/>
                </a:cubicBezTo>
                <a:cubicBezTo>
                  <a:pt x="116" y="5"/>
                  <a:pt x="116" y="5"/>
                  <a:pt x="116" y="5"/>
                </a:cubicBezTo>
                <a:cubicBezTo>
                  <a:pt x="126" y="5"/>
                  <a:pt x="135" y="14"/>
                  <a:pt x="135" y="25"/>
                </a:cubicBezTo>
                <a:lnTo>
                  <a:pt x="135" y="163"/>
                </a:lnTo>
                <a:close/>
                <a:moveTo>
                  <a:pt x="116" y="10"/>
                </a:moveTo>
                <a:cubicBezTo>
                  <a:pt x="24" y="10"/>
                  <a:pt x="24" y="10"/>
                  <a:pt x="24" y="10"/>
                </a:cubicBezTo>
                <a:cubicBezTo>
                  <a:pt x="16" y="10"/>
                  <a:pt x="10" y="17"/>
                  <a:pt x="10" y="25"/>
                </a:cubicBezTo>
                <a:cubicBezTo>
                  <a:pt x="10" y="163"/>
                  <a:pt x="10" y="163"/>
                  <a:pt x="10" y="163"/>
                </a:cubicBezTo>
                <a:cubicBezTo>
                  <a:pt x="10" y="171"/>
                  <a:pt x="16" y="178"/>
                  <a:pt x="24" y="178"/>
                </a:cubicBezTo>
                <a:cubicBezTo>
                  <a:pt x="116" y="178"/>
                  <a:pt x="116" y="178"/>
                  <a:pt x="116" y="178"/>
                </a:cubicBezTo>
                <a:cubicBezTo>
                  <a:pt x="124" y="178"/>
                  <a:pt x="130" y="171"/>
                  <a:pt x="130" y="163"/>
                </a:cubicBezTo>
                <a:cubicBezTo>
                  <a:pt x="130" y="25"/>
                  <a:pt x="130" y="25"/>
                  <a:pt x="130" y="25"/>
                </a:cubicBezTo>
                <a:cubicBezTo>
                  <a:pt x="130" y="17"/>
                  <a:pt x="124" y="10"/>
                  <a:pt x="116" y="10"/>
                </a:cubicBezTo>
                <a:close/>
                <a:moveTo>
                  <a:pt x="116" y="139"/>
                </a:moveTo>
                <a:cubicBezTo>
                  <a:pt x="77" y="139"/>
                  <a:pt x="77" y="139"/>
                  <a:pt x="77" y="139"/>
                </a:cubicBezTo>
                <a:cubicBezTo>
                  <a:pt x="72" y="139"/>
                  <a:pt x="68" y="134"/>
                  <a:pt x="68" y="129"/>
                </a:cubicBezTo>
                <a:cubicBezTo>
                  <a:pt x="68" y="124"/>
                  <a:pt x="72" y="119"/>
                  <a:pt x="77" y="119"/>
                </a:cubicBezTo>
                <a:cubicBezTo>
                  <a:pt x="116" y="119"/>
                  <a:pt x="116" y="119"/>
                  <a:pt x="116" y="119"/>
                </a:cubicBezTo>
                <a:lnTo>
                  <a:pt x="116" y="139"/>
                </a:lnTo>
                <a:close/>
                <a:moveTo>
                  <a:pt x="91" y="106"/>
                </a:moveTo>
                <a:cubicBezTo>
                  <a:pt x="76" y="106"/>
                  <a:pt x="63" y="93"/>
                  <a:pt x="63" y="78"/>
                </a:cubicBezTo>
                <a:cubicBezTo>
                  <a:pt x="63" y="63"/>
                  <a:pt x="76" y="50"/>
                  <a:pt x="91" y="50"/>
                </a:cubicBezTo>
                <a:cubicBezTo>
                  <a:pt x="107" y="50"/>
                  <a:pt x="119" y="63"/>
                  <a:pt x="119" y="78"/>
                </a:cubicBezTo>
                <a:cubicBezTo>
                  <a:pt x="119" y="93"/>
                  <a:pt x="107" y="106"/>
                  <a:pt x="91" y="10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3" name="Freeform 243"/>
          <p:cNvSpPr>
            <a:spLocks noEditPoints="1"/>
          </p:cNvSpPr>
          <p:nvPr/>
        </p:nvSpPr>
        <p:spPr bwMode="auto">
          <a:xfrm>
            <a:off x="995496" y="2117982"/>
            <a:ext cx="307844" cy="145343"/>
          </a:xfrm>
          <a:custGeom>
            <a:avLst/>
            <a:gdLst>
              <a:gd name="T0" fmla="*/ 121 w 129"/>
              <a:gd name="T1" fmla="*/ 22 h 61"/>
              <a:gd name="T2" fmla="*/ 40 w 129"/>
              <a:gd name="T3" fmla="*/ 22 h 61"/>
              <a:gd name="T4" fmla="*/ 40 w 129"/>
              <a:gd name="T5" fmla="*/ 22 h 61"/>
              <a:gd name="T6" fmla="*/ 40 w 129"/>
              <a:gd name="T7" fmla="*/ 17 h 61"/>
              <a:gd name="T8" fmla="*/ 39 w 129"/>
              <a:gd name="T9" fmla="*/ 13 h 61"/>
              <a:gd name="T10" fmla="*/ 39 w 129"/>
              <a:gd name="T11" fmla="*/ 13 h 61"/>
              <a:gd name="T12" fmla="*/ 45 w 129"/>
              <a:gd name="T13" fmla="*/ 7 h 61"/>
              <a:gd name="T14" fmla="*/ 39 w 129"/>
              <a:gd name="T15" fmla="*/ 0 h 61"/>
              <a:gd name="T16" fmla="*/ 7 w 129"/>
              <a:gd name="T17" fmla="*/ 0 h 61"/>
              <a:gd name="T18" fmla="*/ 0 w 129"/>
              <a:gd name="T19" fmla="*/ 7 h 61"/>
              <a:gd name="T20" fmla="*/ 7 w 129"/>
              <a:gd name="T21" fmla="*/ 13 h 61"/>
              <a:gd name="T22" fmla="*/ 7 w 129"/>
              <a:gd name="T23" fmla="*/ 13 h 61"/>
              <a:gd name="T24" fmla="*/ 6 w 129"/>
              <a:gd name="T25" fmla="*/ 17 h 61"/>
              <a:gd name="T26" fmla="*/ 6 w 129"/>
              <a:gd name="T27" fmla="*/ 45 h 61"/>
              <a:gd name="T28" fmla="*/ 7 w 129"/>
              <a:gd name="T29" fmla="*/ 49 h 61"/>
              <a:gd name="T30" fmla="*/ 7 w 129"/>
              <a:gd name="T31" fmla="*/ 49 h 61"/>
              <a:gd name="T32" fmla="*/ 0 w 129"/>
              <a:gd name="T33" fmla="*/ 55 h 61"/>
              <a:gd name="T34" fmla="*/ 7 w 129"/>
              <a:gd name="T35" fmla="*/ 61 h 61"/>
              <a:gd name="T36" fmla="*/ 39 w 129"/>
              <a:gd name="T37" fmla="*/ 61 h 61"/>
              <a:gd name="T38" fmla="*/ 45 w 129"/>
              <a:gd name="T39" fmla="*/ 55 h 61"/>
              <a:gd name="T40" fmla="*/ 39 w 129"/>
              <a:gd name="T41" fmla="*/ 49 h 61"/>
              <a:gd name="T42" fmla="*/ 39 w 129"/>
              <a:gd name="T43" fmla="*/ 49 h 61"/>
              <a:gd name="T44" fmla="*/ 40 w 129"/>
              <a:gd name="T45" fmla="*/ 45 h 61"/>
              <a:gd name="T46" fmla="*/ 40 w 129"/>
              <a:gd name="T47" fmla="*/ 39 h 61"/>
              <a:gd name="T48" fmla="*/ 40 w 129"/>
              <a:gd name="T49" fmla="*/ 39 h 61"/>
              <a:gd name="T50" fmla="*/ 121 w 129"/>
              <a:gd name="T51" fmla="*/ 39 h 61"/>
              <a:gd name="T52" fmla="*/ 129 w 129"/>
              <a:gd name="T53" fmla="*/ 31 h 61"/>
              <a:gd name="T54" fmla="*/ 129 w 129"/>
              <a:gd name="T55" fmla="*/ 30 h 61"/>
              <a:gd name="T56" fmla="*/ 121 w 129"/>
              <a:gd name="T57" fmla="*/ 22 h 61"/>
              <a:gd name="T58" fmla="*/ 41 w 129"/>
              <a:gd name="T59" fmla="*/ 52 h 61"/>
              <a:gd name="T60" fmla="*/ 38 w 129"/>
              <a:gd name="T61" fmla="*/ 54 h 61"/>
              <a:gd name="T62" fmla="*/ 7 w 129"/>
              <a:gd name="T63" fmla="*/ 54 h 61"/>
              <a:gd name="T64" fmla="*/ 5 w 129"/>
              <a:gd name="T65" fmla="*/ 52 h 61"/>
              <a:gd name="T66" fmla="*/ 7 w 129"/>
              <a:gd name="T67" fmla="*/ 50 h 61"/>
              <a:gd name="T68" fmla="*/ 38 w 129"/>
              <a:gd name="T69" fmla="*/ 50 h 61"/>
              <a:gd name="T70" fmla="*/ 41 w 129"/>
              <a:gd name="T71" fmla="*/ 52 h 61"/>
              <a:gd name="T72" fmla="*/ 38 w 129"/>
              <a:gd name="T73" fmla="*/ 6 h 61"/>
              <a:gd name="T74" fmla="*/ 7 w 129"/>
              <a:gd name="T75" fmla="*/ 6 h 61"/>
              <a:gd name="T76" fmla="*/ 5 w 129"/>
              <a:gd name="T77" fmla="*/ 4 h 61"/>
              <a:gd name="T78" fmla="*/ 7 w 129"/>
              <a:gd name="T79" fmla="*/ 2 h 61"/>
              <a:gd name="T80" fmla="*/ 38 w 129"/>
              <a:gd name="T81" fmla="*/ 2 h 61"/>
              <a:gd name="T82" fmla="*/ 41 w 129"/>
              <a:gd name="T83" fmla="*/ 4 h 61"/>
              <a:gd name="T84" fmla="*/ 38 w 129"/>
              <a:gd name="T85" fmla="*/ 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9" h="61">
                <a:moveTo>
                  <a:pt x="121" y="22"/>
                </a:moveTo>
                <a:cubicBezTo>
                  <a:pt x="40" y="22"/>
                  <a:pt x="40" y="22"/>
                  <a:pt x="40" y="22"/>
                </a:cubicBezTo>
                <a:cubicBezTo>
                  <a:pt x="40" y="22"/>
                  <a:pt x="40" y="22"/>
                  <a:pt x="40" y="22"/>
                </a:cubicBezTo>
                <a:cubicBezTo>
                  <a:pt x="40" y="17"/>
                  <a:pt x="40" y="17"/>
                  <a:pt x="40" y="17"/>
                </a:cubicBezTo>
                <a:cubicBezTo>
                  <a:pt x="40" y="15"/>
                  <a:pt x="39" y="14"/>
                  <a:pt x="39" y="13"/>
                </a:cubicBezTo>
                <a:cubicBezTo>
                  <a:pt x="39" y="13"/>
                  <a:pt x="39" y="13"/>
                  <a:pt x="39" y="13"/>
                </a:cubicBezTo>
                <a:cubicBezTo>
                  <a:pt x="43" y="13"/>
                  <a:pt x="45" y="10"/>
                  <a:pt x="45" y="7"/>
                </a:cubicBezTo>
                <a:cubicBezTo>
                  <a:pt x="45" y="3"/>
                  <a:pt x="43" y="0"/>
                  <a:pt x="39" y="0"/>
                </a:cubicBezTo>
                <a:cubicBezTo>
                  <a:pt x="7" y="0"/>
                  <a:pt x="7" y="0"/>
                  <a:pt x="7" y="0"/>
                </a:cubicBezTo>
                <a:cubicBezTo>
                  <a:pt x="3" y="0"/>
                  <a:pt x="0" y="3"/>
                  <a:pt x="0" y="7"/>
                </a:cubicBezTo>
                <a:cubicBezTo>
                  <a:pt x="0" y="10"/>
                  <a:pt x="3" y="13"/>
                  <a:pt x="7" y="13"/>
                </a:cubicBezTo>
                <a:cubicBezTo>
                  <a:pt x="7" y="13"/>
                  <a:pt x="7" y="13"/>
                  <a:pt x="7" y="13"/>
                </a:cubicBezTo>
                <a:cubicBezTo>
                  <a:pt x="6" y="14"/>
                  <a:pt x="6" y="15"/>
                  <a:pt x="6" y="17"/>
                </a:cubicBezTo>
                <a:cubicBezTo>
                  <a:pt x="6" y="45"/>
                  <a:pt x="6" y="45"/>
                  <a:pt x="6" y="45"/>
                </a:cubicBezTo>
                <a:cubicBezTo>
                  <a:pt x="6" y="46"/>
                  <a:pt x="6" y="48"/>
                  <a:pt x="7" y="49"/>
                </a:cubicBezTo>
                <a:cubicBezTo>
                  <a:pt x="7" y="49"/>
                  <a:pt x="7" y="49"/>
                  <a:pt x="7" y="49"/>
                </a:cubicBezTo>
                <a:cubicBezTo>
                  <a:pt x="3" y="49"/>
                  <a:pt x="0" y="51"/>
                  <a:pt x="0" y="55"/>
                </a:cubicBezTo>
                <a:cubicBezTo>
                  <a:pt x="0" y="58"/>
                  <a:pt x="3" y="61"/>
                  <a:pt x="7" y="61"/>
                </a:cubicBezTo>
                <a:cubicBezTo>
                  <a:pt x="39" y="61"/>
                  <a:pt x="39" y="61"/>
                  <a:pt x="39" y="61"/>
                </a:cubicBezTo>
                <a:cubicBezTo>
                  <a:pt x="43" y="61"/>
                  <a:pt x="45" y="58"/>
                  <a:pt x="45" y="55"/>
                </a:cubicBezTo>
                <a:cubicBezTo>
                  <a:pt x="45" y="51"/>
                  <a:pt x="43" y="49"/>
                  <a:pt x="39" y="49"/>
                </a:cubicBezTo>
                <a:cubicBezTo>
                  <a:pt x="39" y="49"/>
                  <a:pt x="39" y="49"/>
                  <a:pt x="39" y="49"/>
                </a:cubicBezTo>
                <a:cubicBezTo>
                  <a:pt x="39" y="48"/>
                  <a:pt x="40" y="46"/>
                  <a:pt x="40" y="45"/>
                </a:cubicBezTo>
                <a:cubicBezTo>
                  <a:pt x="40" y="39"/>
                  <a:pt x="40" y="39"/>
                  <a:pt x="40" y="39"/>
                </a:cubicBezTo>
                <a:cubicBezTo>
                  <a:pt x="40" y="39"/>
                  <a:pt x="40" y="39"/>
                  <a:pt x="40" y="39"/>
                </a:cubicBezTo>
                <a:cubicBezTo>
                  <a:pt x="121" y="39"/>
                  <a:pt x="121" y="39"/>
                  <a:pt x="121" y="39"/>
                </a:cubicBezTo>
                <a:cubicBezTo>
                  <a:pt x="125" y="39"/>
                  <a:pt x="129" y="36"/>
                  <a:pt x="129" y="31"/>
                </a:cubicBezTo>
                <a:cubicBezTo>
                  <a:pt x="129" y="30"/>
                  <a:pt x="129" y="30"/>
                  <a:pt x="129" y="30"/>
                </a:cubicBezTo>
                <a:cubicBezTo>
                  <a:pt x="129" y="26"/>
                  <a:pt x="125" y="22"/>
                  <a:pt x="121" y="22"/>
                </a:cubicBezTo>
                <a:close/>
                <a:moveTo>
                  <a:pt x="41" y="52"/>
                </a:moveTo>
                <a:cubicBezTo>
                  <a:pt x="41" y="53"/>
                  <a:pt x="40" y="54"/>
                  <a:pt x="38" y="54"/>
                </a:cubicBezTo>
                <a:cubicBezTo>
                  <a:pt x="7" y="54"/>
                  <a:pt x="7" y="54"/>
                  <a:pt x="7" y="54"/>
                </a:cubicBezTo>
                <a:cubicBezTo>
                  <a:pt x="6" y="54"/>
                  <a:pt x="5" y="53"/>
                  <a:pt x="5" y="52"/>
                </a:cubicBezTo>
                <a:cubicBezTo>
                  <a:pt x="5" y="51"/>
                  <a:pt x="6" y="50"/>
                  <a:pt x="7" y="50"/>
                </a:cubicBezTo>
                <a:cubicBezTo>
                  <a:pt x="38" y="50"/>
                  <a:pt x="38" y="50"/>
                  <a:pt x="38" y="50"/>
                </a:cubicBezTo>
                <a:cubicBezTo>
                  <a:pt x="40" y="50"/>
                  <a:pt x="41" y="51"/>
                  <a:pt x="41" y="52"/>
                </a:cubicBezTo>
                <a:close/>
                <a:moveTo>
                  <a:pt x="38" y="6"/>
                </a:moveTo>
                <a:cubicBezTo>
                  <a:pt x="7" y="6"/>
                  <a:pt x="7" y="6"/>
                  <a:pt x="7" y="6"/>
                </a:cubicBezTo>
                <a:cubicBezTo>
                  <a:pt x="6" y="6"/>
                  <a:pt x="5" y="5"/>
                  <a:pt x="5" y="4"/>
                </a:cubicBezTo>
                <a:cubicBezTo>
                  <a:pt x="5" y="3"/>
                  <a:pt x="6" y="2"/>
                  <a:pt x="7" y="2"/>
                </a:cubicBezTo>
                <a:cubicBezTo>
                  <a:pt x="38" y="2"/>
                  <a:pt x="38" y="2"/>
                  <a:pt x="38" y="2"/>
                </a:cubicBezTo>
                <a:cubicBezTo>
                  <a:pt x="40" y="2"/>
                  <a:pt x="41" y="3"/>
                  <a:pt x="41" y="4"/>
                </a:cubicBezTo>
                <a:cubicBezTo>
                  <a:pt x="41" y="5"/>
                  <a:pt x="40" y="6"/>
                  <a:pt x="38" y="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4" name="Freeform 244"/>
          <p:cNvSpPr>
            <a:spLocks noEditPoints="1"/>
          </p:cNvSpPr>
          <p:nvPr/>
        </p:nvSpPr>
        <p:spPr bwMode="auto">
          <a:xfrm>
            <a:off x="950076" y="2275437"/>
            <a:ext cx="197827" cy="38355"/>
          </a:xfrm>
          <a:custGeom>
            <a:avLst/>
            <a:gdLst>
              <a:gd name="T0" fmla="*/ 79 w 83"/>
              <a:gd name="T1" fmla="*/ 5 h 16"/>
              <a:gd name="T2" fmla="*/ 80 w 83"/>
              <a:gd name="T3" fmla="*/ 3 h 16"/>
              <a:gd name="T4" fmla="*/ 78 w 83"/>
              <a:gd name="T5" fmla="*/ 0 h 16"/>
              <a:gd name="T6" fmla="*/ 6 w 83"/>
              <a:gd name="T7" fmla="*/ 0 h 16"/>
              <a:gd name="T8" fmla="*/ 3 w 83"/>
              <a:gd name="T9" fmla="*/ 3 h 16"/>
              <a:gd name="T10" fmla="*/ 5 w 83"/>
              <a:gd name="T11" fmla="*/ 5 h 16"/>
              <a:gd name="T12" fmla="*/ 0 w 83"/>
              <a:gd name="T13" fmla="*/ 10 h 16"/>
              <a:gd name="T14" fmla="*/ 5 w 83"/>
              <a:gd name="T15" fmla="*/ 16 h 16"/>
              <a:gd name="T16" fmla="*/ 78 w 83"/>
              <a:gd name="T17" fmla="*/ 16 h 16"/>
              <a:gd name="T18" fmla="*/ 83 w 83"/>
              <a:gd name="T19" fmla="*/ 10 h 16"/>
              <a:gd name="T20" fmla="*/ 79 w 83"/>
              <a:gd name="T21" fmla="*/ 5 h 16"/>
              <a:gd name="T22" fmla="*/ 79 w 83"/>
              <a:gd name="T23" fmla="*/ 9 h 16"/>
              <a:gd name="T24" fmla="*/ 5 w 83"/>
              <a:gd name="T25" fmla="*/ 9 h 16"/>
              <a:gd name="T26" fmla="*/ 4 w 83"/>
              <a:gd name="T27" fmla="*/ 8 h 16"/>
              <a:gd name="T28" fmla="*/ 5 w 83"/>
              <a:gd name="T29" fmla="*/ 6 h 16"/>
              <a:gd name="T30" fmla="*/ 79 w 83"/>
              <a:gd name="T31" fmla="*/ 6 h 16"/>
              <a:gd name="T32" fmla="*/ 80 w 83"/>
              <a:gd name="T33" fmla="*/ 8 h 16"/>
              <a:gd name="T34" fmla="*/ 79 w 83"/>
              <a:gd name="T3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6">
                <a:moveTo>
                  <a:pt x="79" y="5"/>
                </a:moveTo>
                <a:cubicBezTo>
                  <a:pt x="80" y="5"/>
                  <a:pt x="80" y="4"/>
                  <a:pt x="80" y="3"/>
                </a:cubicBezTo>
                <a:cubicBezTo>
                  <a:pt x="80" y="1"/>
                  <a:pt x="79" y="0"/>
                  <a:pt x="78" y="0"/>
                </a:cubicBezTo>
                <a:cubicBezTo>
                  <a:pt x="6" y="0"/>
                  <a:pt x="6" y="0"/>
                  <a:pt x="6" y="0"/>
                </a:cubicBezTo>
                <a:cubicBezTo>
                  <a:pt x="4" y="0"/>
                  <a:pt x="3" y="1"/>
                  <a:pt x="3" y="3"/>
                </a:cubicBezTo>
                <a:cubicBezTo>
                  <a:pt x="3" y="4"/>
                  <a:pt x="4" y="5"/>
                  <a:pt x="5" y="5"/>
                </a:cubicBezTo>
                <a:cubicBezTo>
                  <a:pt x="2" y="5"/>
                  <a:pt x="0" y="8"/>
                  <a:pt x="0" y="10"/>
                </a:cubicBezTo>
                <a:cubicBezTo>
                  <a:pt x="0" y="13"/>
                  <a:pt x="3" y="16"/>
                  <a:pt x="5" y="16"/>
                </a:cubicBezTo>
                <a:cubicBezTo>
                  <a:pt x="78" y="16"/>
                  <a:pt x="78" y="16"/>
                  <a:pt x="78" y="16"/>
                </a:cubicBezTo>
                <a:cubicBezTo>
                  <a:pt x="81" y="16"/>
                  <a:pt x="83" y="13"/>
                  <a:pt x="83" y="10"/>
                </a:cubicBezTo>
                <a:cubicBezTo>
                  <a:pt x="83" y="8"/>
                  <a:pt x="81" y="5"/>
                  <a:pt x="79" y="5"/>
                </a:cubicBezTo>
                <a:close/>
                <a:moveTo>
                  <a:pt x="79" y="9"/>
                </a:moveTo>
                <a:cubicBezTo>
                  <a:pt x="5" y="9"/>
                  <a:pt x="5" y="9"/>
                  <a:pt x="5" y="9"/>
                </a:cubicBezTo>
                <a:cubicBezTo>
                  <a:pt x="4" y="9"/>
                  <a:pt x="4" y="8"/>
                  <a:pt x="4" y="8"/>
                </a:cubicBezTo>
                <a:cubicBezTo>
                  <a:pt x="4" y="7"/>
                  <a:pt x="4" y="6"/>
                  <a:pt x="5" y="6"/>
                </a:cubicBezTo>
                <a:cubicBezTo>
                  <a:pt x="79" y="6"/>
                  <a:pt x="79" y="6"/>
                  <a:pt x="79" y="6"/>
                </a:cubicBezTo>
                <a:cubicBezTo>
                  <a:pt x="79" y="6"/>
                  <a:pt x="80" y="7"/>
                  <a:pt x="80" y="8"/>
                </a:cubicBezTo>
                <a:cubicBezTo>
                  <a:pt x="80" y="8"/>
                  <a:pt x="79" y="9"/>
                  <a:pt x="79" y="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5" name="Freeform 245"/>
          <p:cNvSpPr>
            <a:spLocks noEditPoints="1"/>
          </p:cNvSpPr>
          <p:nvPr/>
        </p:nvSpPr>
        <p:spPr bwMode="auto">
          <a:xfrm>
            <a:off x="1556679" y="2015031"/>
            <a:ext cx="419878" cy="375468"/>
          </a:xfrm>
          <a:custGeom>
            <a:avLst/>
            <a:gdLst>
              <a:gd name="T0" fmla="*/ 129 w 176"/>
              <a:gd name="T1" fmla="*/ 55 h 157"/>
              <a:gd name="T2" fmla="*/ 104 w 176"/>
              <a:gd name="T3" fmla="*/ 33 h 157"/>
              <a:gd name="T4" fmla="*/ 104 w 176"/>
              <a:gd name="T5" fmla="*/ 32 h 157"/>
              <a:gd name="T6" fmla="*/ 106 w 176"/>
              <a:gd name="T7" fmla="*/ 30 h 157"/>
              <a:gd name="T8" fmla="*/ 103 w 176"/>
              <a:gd name="T9" fmla="*/ 28 h 157"/>
              <a:gd name="T10" fmla="*/ 103 w 176"/>
              <a:gd name="T11" fmla="*/ 28 h 157"/>
              <a:gd name="T12" fmla="*/ 112 w 176"/>
              <a:gd name="T13" fmla="*/ 6 h 157"/>
              <a:gd name="T14" fmla="*/ 82 w 176"/>
              <a:gd name="T15" fmla="*/ 11 h 157"/>
              <a:gd name="T16" fmla="*/ 60 w 176"/>
              <a:gd name="T17" fmla="*/ 6 h 157"/>
              <a:gd name="T18" fmla="*/ 73 w 176"/>
              <a:gd name="T19" fmla="*/ 28 h 157"/>
              <a:gd name="T20" fmla="*/ 70 w 176"/>
              <a:gd name="T21" fmla="*/ 30 h 157"/>
              <a:gd name="T22" fmla="*/ 73 w 176"/>
              <a:gd name="T23" fmla="*/ 32 h 157"/>
              <a:gd name="T24" fmla="*/ 73 w 176"/>
              <a:gd name="T25" fmla="*/ 33 h 157"/>
              <a:gd name="T26" fmla="*/ 47 w 176"/>
              <a:gd name="T27" fmla="*/ 55 h 157"/>
              <a:gd name="T28" fmla="*/ 57 w 176"/>
              <a:gd name="T29" fmla="*/ 156 h 157"/>
              <a:gd name="T30" fmla="*/ 88 w 176"/>
              <a:gd name="T31" fmla="*/ 157 h 157"/>
              <a:gd name="T32" fmla="*/ 118 w 176"/>
              <a:gd name="T33" fmla="*/ 156 h 157"/>
              <a:gd name="T34" fmla="*/ 129 w 176"/>
              <a:gd name="T35" fmla="*/ 55 h 157"/>
              <a:gd name="T36" fmla="*/ 117 w 176"/>
              <a:gd name="T37" fmla="*/ 133 h 157"/>
              <a:gd name="T38" fmla="*/ 106 w 176"/>
              <a:gd name="T39" fmla="*/ 136 h 157"/>
              <a:gd name="T40" fmla="*/ 96 w 176"/>
              <a:gd name="T41" fmla="*/ 136 h 157"/>
              <a:gd name="T42" fmla="*/ 85 w 176"/>
              <a:gd name="T43" fmla="*/ 134 h 157"/>
              <a:gd name="T44" fmla="*/ 70 w 176"/>
              <a:gd name="T45" fmla="*/ 137 h 157"/>
              <a:gd name="T46" fmla="*/ 66 w 176"/>
              <a:gd name="T47" fmla="*/ 130 h 157"/>
              <a:gd name="T48" fmla="*/ 76 w 176"/>
              <a:gd name="T49" fmla="*/ 116 h 157"/>
              <a:gd name="T50" fmla="*/ 76 w 176"/>
              <a:gd name="T51" fmla="*/ 114 h 157"/>
              <a:gd name="T52" fmla="*/ 63 w 176"/>
              <a:gd name="T53" fmla="*/ 113 h 157"/>
              <a:gd name="T54" fmla="*/ 58 w 176"/>
              <a:gd name="T55" fmla="*/ 109 h 157"/>
              <a:gd name="T56" fmla="*/ 63 w 176"/>
              <a:gd name="T57" fmla="*/ 104 h 157"/>
              <a:gd name="T58" fmla="*/ 75 w 176"/>
              <a:gd name="T59" fmla="*/ 105 h 157"/>
              <a:gd name="T60" fmla="*/ 73 w 176"/>
              <a:gd name="T61" fmla="*/ 99 h 157"/>
              <a:gd name="T62" fmla="*/ 63 w 176"/>
              <a:gd name="T63" fmla="*/ 99 h 157"/>
              <a:gd name="T64" fmla="*/ 58 w 176"/>
              <a:gd name="T65" fmla="*/ 94 h 157"/>
              <a:gd name="T66" fmla="*/ 63 w 176"/>
              <a:gd name="T67" fmla="*/ 89 h 157"/>
              <a:gd name="T68" fmla="*/ 71 w 176"/>
              <a:gd name="T69" fmla="*/ 89 h 157"/>
              <a:gd name="T70" fmla="*/ 70 w 176"/>
              <a:gd name="T71" fmla="*/ 80 h 157"/>
              <a:gd name="T72" fmla="*/ 78 w 176"/>
              <a:gd name="T73" fmla="*/ 65 h 157"/>
              <a:gd name="T74" fmla="*/ 95 w 176"/>
              <a:gd name="T75" fmla="*/ 61 h 157"/>
              <a:gd name="T76" fmla="*/ 109 w 176"/>
              <a:gd name="T77" fmla="*/ 67 h 157"/>
              <a:gd name="T78" fmla="*/ 118 w 176"/>
              <a:gd name="T79" fmla="*/ 80 h 157"/>
              <a:gd name="T80" fmla="*/ 110 w 176"/>
              <a:gd name="T81" fmla="*/ 81 h 157"/>
              <a:gd name="T82" fmla="*/ 105 w 176"/>
              <a:gd name="T83" fmla="*/ 71 h 157"/>
              <a:gd name="T84" fmla="*/ 95 w 176"/>
              <a:gd name="T85" fmla="*/ 67 h 157"/>
              <a:gd name="T86" fmla="*/ 85 w 176"/>
              <a:gd name="T87" fmla="*/ 70 h 157"/>
              <a:gd name="T88" fmla="*/ 81 w 176"/>
              <a:gd name="T89" fmla="*/ 78 h 157"/>
              <a:gd name="T90" fmla="*/ 83 w 176"/>
              <a:gd name="T91" fmla="*/ 89 h 157"/>
              <a:gd name="T92" fmla="*/ 97 w 176"/>
              <a:gd name="T93" fmla="*/ 89 h 157"/>
              <a:gd name="T94" fmla="*/ 103 w 176"/>
              <a:gd name="T95" fmla="*/ 94 h 157"/>
              <a:gd name="T96" fmla="*/ 97 w 176"/>
              <a:gd name="T97" fmla="*/ 99 h 157"/>
              <a:gd name="T98" fmla="*/ 85 w 176"/>
              <a:gd name="T99" fmla="*/ 99 h 157"/>
              <a:gd name="T100" fmla="*/ 86 w 176"/>
              <a:gd name="T101" fmla="*/ 105 h 157"/>
              <a:gd name="T102" fmla="*/ 97 w 176"/>
              <a:gd name="T103" fmla="*/ 105 h 157"/>
              <a:gd name="T104" fmla="*/ 102 w 176"/>
              <a:gd name="T105" fmla="*/ 109 h 157"/>
              <a:gd name="T106" fmla="*/ 97 w 176"/>
              <a:gd name="T107" fmla="*/ 114 h 157"/>
              <a:gd name="T108" fmla="*/ 87 w 176"/>
              <a:gd name="T109" fmla="*/ 114 h 157"/>
              <a:gd name="T110" fmla="*/ 87 w 176"/>
              <a:gd name="T111" fmla="*/ 116 h 157"/>
              <a:gd name="T112" fmla="*/ 80 w 176"/>
              <a:gd name="T113" fmla="*/ 129 h 157"/>
              <a:gd name="T114" fmla="*/ 85 w 176"/>
              <a:gd name="T115" fmla="*/ 128 h 157"/>
              <a:gd name="T116" fmla="*/ 96 w 176"/>
              <a:gd name="T117" fmla="*/ 129 h 157"/>
              <a:gd name="T118" fmla="*/ 107 w 176"/>
              <a:gd name="T119" fmla="*/ 130 h 157"/>
              <a:gd name="T120" fmla="*/ 116 w 176"/>
              <a:gd name="T121" fmla="*/ 126 h 157"/>
              <a:gd name="T122" fmla="*/ 117 w 176"/>
              <a:gd name="T123" fmla="*/ 13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6" h="157">
                <a:moveTo>
                  <a:pt x="129" y="55"/>
                </a:moveTo>
                <a:cubicBezTo>
                  <a:pt x="122" y="48"/>
                  <a:pt x="105" y="38"/>
                  <a:pt x="104" y="33"/>
                </a:cubicBezTo>
                <a:cubicBezTo>
                  <a:pt x="104" y="33"/>
                  <a:pt x="104" y="32"/>
                  <a:pt x="104" y="32"/>
                </a:cubicBezTo>
                <a:cubicBezTo>
                  <a:pt x="105" y="32"/>
                  <a:pt x="106" y="31"/>
                  <a:pt x="106" y="30"/>
                </a:cubicBezTo>
                <a:cubicBezTo>
                  <a:pt x="106" y="29"/>
                  <a:pt x="105" y="28"/>
                  <a:pt x="103" y="28"/>
                </a:cubicBezTo>
                <a:cubicBezTo>
                  <a:pt x="103" y="28"/>
                  <a:pt x="103" y="28"/>
                  <a:pt x="103" y="28"/>
                </a:cubicBezTo>
                <a:cubicBezTo>
                  <a:pt x="103" y="23"/>
                  <a:pt x="108" y="21"/>
                  <a:pt x="112" y="6"/>
                </a:cubicBezTo>
                <a:cubicBezTo>
                  <a:pt x="95" y="1"/>
                  <a:pt x="95" y="5"/>
                  <a:pt x="82" y="11"/>
                </a:cubicBezTo>
                <a:cubicBezTo>
                  <a:pt x="72" y="13"/>
                  <a:pt x="73" y="0"/>
                  <a:pt x="60" y="6"/>
                </a:cubicBezTo>
                <a:cubicBezTo>
                  <a:pt x="67" y="19"/>
                  <a:pt x="72" y="23"/>
                  <a:pt x="73" y="28"/>
                </a:cubicBezTo>
                <a:cubicBezTo>
                  <a:pt x="71" y="28"/>
                  <a:pt x="70" y="29"/>
                  <a:pt x="70" y="30"/>
                </a:cubicBezTo>
                <a:cubicBezTo>
                  <a:pt x="70" y="31"/>
                  <a:pt x="71" y="32"/>
                  <a:pt x="73" y="32"/>
                </a:cubicBezTo>
                <a:cubicBezTo>
                  <a:pt x="73" y="32"/>
                  <a:pt x="73" y="32"/>
                  <a:pt x="73" y="33"/>
                </a:cubicBezTo>
                <a:cubicBezTo>
                  <a:pt x="71" y="38"/>
                  <a:pt x="54" y="48"/>
                  <a:pt x="47" y="55"/>
                </a:cubicBezTo>
                <a:cubicBezTo>
                  <a:pt x="31" y="70"/>
                  <a:pt x="0" y="154"/>
                  <a:pt x="57" y="156"/>
                </a:cubicBezTo>
                <a:cubicBezTo>
                  <a:pt x="84" y="157"/>
                  <a:pt x="88" y="157"/>
                  <a:pt x="88" y="157"/>
                </a:cubicBezTo>
                <a:cubicBezTo>
                  <a:pt x="88" y="157"/>
                  <a:pt x="91" y="157"/>
                  <a:pt x="118" y="156"/>
                </a:cubicBezTo>
                <a:cubicBezTo>
                  <a:pt x="176" y="154"/>
                  <a:pt x="144" y="70"/>
                  <a:pt x="129" y="55"/>
                </a:cubicBezTo>
                <a:close/>
                <a:moveTo>
                  <a:pt x="117" y="133"/>
                </a:moveTo>
                <a:cubicBezTo>
                  <a:pt x="113" y="136"/>
                  <a:pt x="109" y="136"/>
                  <a:pt x="106" y="136"/>
                </a:cubicBezTo>
                <a:cubicBezTo>
                  <a:pt x="104" y="137"/>
                  <a:pt x="101" y="137"/>
                  <a:pt x="96" y="136"/>
                </a:cubicBezTo>
                <a:cubicBezTo>
                  <a:pt x="91" y="135"/>
                  <a:pt x="87" y="134"/>
                  <a:pt x="85" y="134"/>
                </a:cubicBezTo>
                <a:cubicBezTo>
                  <a:pt x="79" y="134"/>
                  <a:pt x="74" y="136"/>
                  <a:pt x="70" y="137"/>
                </a:cubicBezTo>
                <a:cubicBezTo>
                  <a:pt x="66" y="137"/>
                  <a:pt x="63" y="133"/>
                  <a:pt x="66" y="130"/>
                </a:cubicBezTo>
                <a:cubicBezTo>
                  <a:pt x="70" y="127"/>
                  <a:pt x="76" y="123"/>
                  <a:pt x="76" y="116"/>
                </a:cubicBezTo>
                <a:cubicBezTo>
                  <a:pt x="76" y="115"/>
                  <a:pt x="76" y="115"/>
                  <a:pt x="76" y="114"/>
                </a:cubicBezTo>
                <a:cubicBezTo>
                  <a:pt x="63" y="113"/>
                  <a:pt x="63" y="113"/>
                  <a:pt x="63" y="113"/>
                </a:cubicBezTo>
                <a:cubicBezTo>
                  <a:pt x="61" y="113"/>
                  <a:pt x="59" y="111"/>
                  <a:pt x="58" y="109"/>
                </a:cubicBezTo>
                <a:cubicBezTo>
                  <a:pt x="58" y="106"/>
                  <a:pt x="60" y="104"/>
                  <a:pt x="63" y="104"/>
                </a:cubicBezTo>
                <a:cubicBezTo>
                  <a:pt x="75" y="105"/>
                  <a:pt x="75" y="105"/>
                  <a:pt x="75" y="105"/>
                </a:cubicBezTo>
                <a:cubicBezTo>
                  <a:pt x="75" y="103"/>
                  <a:pt x="74" y="101"/>
                  <a:pt x="73" y="99"/>
                </a:cubicBezTo>
                <a:cubicBezTo>
                  <a:pt x="63" y="99"/>
                  <a:pt x="63" y="99"/>
                  <a:pt x="63" y="99"/>
                </a:cubicBezTo>
                <a:cubicBezTo>
                  <a:pt x="60" y="99"/>
                  <a:pt x="58" y="97"/>
                  <a:pt x="58" y="94"/>
                </a:cubicBezTo>
                <a:cubicBezTo>
                  <a:pt x="58" y="92"/>
                  <a:pt x="60" y="89"/>
                  <a:pt x="63" y="89"/>
                </a:cubicBezTo>
                <a:cubicBezTo>
                  <a:pt x="71" y="89"/>
                  <a:pt x="71" y="89"/>
                  <a:pt x="71" y="89"/>
                </a:cubicBezTo>
                <a:cubicBezTo>
                  <a:pt x="70" y="86"/>
                  <a:pt x="70" y="83"/>
                  <a:pt x="70" y="80"/>
                </a:cubicBezTo>
                <a:cubicBezTo>
                  <a:pt x="71" y="73"/>
                  <a:pt x="74" y="69"/>
                  <a:pt x="78" y="65"/>
                </a:cubicBezTo>
                <a:cubicBezTo>
                  <a:pt x="83" y="62"/>
                  <a:pt x="89" y="61"/>
                  <a:pt x="95" y="61"/>
                </a:cubicBezTo>
                <a:cubicBezTo>
                  <a:pt x="101" y="62"/>
                  <a:pt x="105" y="63"/>
                  <a:pt x="109" y="67"/>
                </a:cubicBezTo>
                <a:cubicBezTo>
                  <a:pt x="114" y="70"/>
                  <a:pt x="116" y="75"/>
                  <a:pt x="118" y="80"/>
                </a:cubicBezTo>
                <a:cubicBezTo>
                  <a:pt x="117" y="83"/>
                  <a:pt x="114" y="85"/>
                  <a:pt x="110" y="81"/>
                </a:cubicBezTo>
                <a:cubicBezTo>
                  <a:pt x="109" y="76"/>
                  <a:pt x="108" y="74"/>
                  <a:pt x="105" y="71"/>
                </a:cubicBezTo>
                <a:cubicBezTo>
                  <a:pt x="102" y="69"/>
                  <a:pt x="99" y="67"/>
                  <a:pt x="95" y="67"/>
                </a:cubicBezTo>
                <a:cubicBezTo>
                  <a:pt x="91" y="67"/>
                  <a:pt x="88" y="68"/>
                  <a:pt x="85" y="70"/>
                </a:cubicBezTo>
                <a:cubicBezTo>
                  <a:pt x="83" y="72"/>
                  <a:pt x="81" y="75"/>
                  <a:pt x="81" y="78"/>
                </a:cubicBezTo>
                <a:cubicBezTo>
                  <a:pt x="81" y="80"/>
                  <a:pt x="82" y="84"/>
                  <a:pt x="83" y="89"/>
                </a:cubicBezTo>
                <a:cubicBezTo>
                  <a:pt x="97" y="89"/>
                  <a:pt x="97" y="89"/>
                  <a:pt x="97" y="89"/>
                </a:cubicBezTo>
                <a:cubicBezTo>
                  <a:pt x="100" y="89"/>
                  <a:pt x="102" y="91"/>
                  <a:pt x="103" y="94"/>
                </a:cubicBezTo>
                <a:cubicBezTo>
                  <a:pt x="103" y="96"/>
                  <a:pt x="100" y="99"/>
                  <a:pt x="97" y="99"/>
                </a:cubicBezTo>
                <a:cubicBezTo>
                  <a:pt x="85" y="99"/>
                  <a:pt x="85" y="99"/>
                  <a:pt x="85" y="99"/>
                </a:cubicBezTo>
                <a:cubicBezTo>
                  <a:pt x="86" y="101"/>
                  <a:pt x="86" y="103"/>
                  <a:pt x="86" y="105"/>
                </a:cubicBezTo>
                <a:cubicBezTo>
                  <a:pt x="97" y="105"/>
                  <a:pt x="97" y="105"/>
                  <a:pt x="97" y="105"/>
                </a:cubicBezTo>
                <a:cubicBezTo>
                  <a:pt x="100" y="105"/>
                  <a:pt x="102" y="107"/>
                  <a:pt x="102" y="109"/>
                </a:cubicBezTo>
                <a:cubicBezTo>
                  <a:pt x="102" y="112"/>
                  <a:pt x="100" y="114"/>
                  <a:pt x="97" y="114"/>
                </a:cubicBezTo>
                <a:cubicBezTo>
                  <a:pt x="87" y="114"/>
                  <a:pt x="87" y="114"/>
                  <a:pt x="87" y="114"/>
                </a:cubicBezTo>
                <a:cubicBezTo>
                  <a:pt x="87" y="115"/>
                  <a:pt x="87" y="116"/>
                  <a:pt x="87" y="116"/>
                </a:cubicBezTo>
                <a:cubicBezTo>
                  <a:pt x="86" y="121"/>
                  <a:pt x="84" y="125"/>
                  <a:pt x="80" y="129"/>
                </a:cubicBezTo>
                <a:cubicBezTo>
                  <a:pt x="82" y="128"/>
                  <a:pt x="83" y="128"/>
                  <a:pt x="85" y="128"/>
                </a:cubicBezTo>
                <a:cubicBezTo>
                  <a:pt x="88" y="128"/>
                  <a:pt x="92" y="129"/>
                  <a:pt x="96" y="129"/>
                </a:cubicBezTo>
                <a:cubicBezTo>
                  <a:pt x="101" y="130"/>
                  <a:pt x="105" y="130"/>
                  <a:pt x="107" y="130"/>
                </a:cubicBezTo>
                <a:cubicBezTo>
                  <a:pt x="109" y="129"/>
                  <a:pt x="113" y="128"/>
                  <a:pt x="116" y="126"/>
                </a:cubicBezTo>
                <a:cubicBezTo>
                  <a:pt x="119" y="125"/>
                  <a:pt x="121" y="127"/>
                  <a:pt x="117" y="13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6" name="Freeform 246"/>
          <p:cNvSpPr>
            <a:spLocks noEditPoints="1"/>
          </p:cNvSpPr>
          <p:nvPr/>
        </p:nvSpPr>
        <p:spPr bwMode="auto">
          <a:xfrm>
            <a:off x="2947527" y="2177532"/>
            <a:ext cx="300778" cy="277564"/>
          </a:xfrm>
          <a:custGeom>
            <a:avLst/>
            <a:gdLst>
              <a:gd name="T0" fmla="*/ 36 w 126"/>
              <a:gd name="T1" fmla="*/ 33 h 116"/>
              <a:gd name="T2" fmla="*/ 52 w 126"/>
              <a:gd name="T3" fmla="*/ 16 h 116"/>
              <a:gd name="T4" fmla="*/ 36 w 126"/>
              <a:gd name="T5" fmla="*/ 0 h 116"/>
              <a:gd name="T6" fmla="*/ 20 w 126"/>
              <a:gd name="T7" fmla="*/ 16 h 116"/>
              <a:gd name="T8" fmla="*/ 36 w 126"/>
              <a:gd name="T9" fmla="*/ 33 h 116"/>
              <a:gd name="T10" fmla="*/ 63 w 126"/>
              <a:gd name="T11" fmla="*/ 87 h 116"/>
              <a:gd name="T12" fmla="*/ 68 w 126"/>
              <a:gd name="T13" fmla="*/ 60 h 116"/>
              <a:gd name="T14" fmla="*/ 48 w 126"/>
              <a:gd name="T15" fmla="*/ 34 h 116"/>
              <a:gd name="T16" fmla="*/ 36 w 126"/>
              <a:gd name="T17" fmla="*/ 38 h 116"/>
              <a:gd name="T18" fmla="*/ 24 w 126"/>
              <a:gd name="T19" fmla="*/ 34 h 116"/>
              <a:gd name="T20" fmla="*/ 0 w 126"/>
              <a:gd name="T21" fmla="*/ 85 h 116"/>
              <a:gd name="T22" fmla="*/ 36 w 126"/>
              <a:gd name="T23" fmla="*/ 87 h 116"/>
              <a:gd name="T24" fmla="*/ 67 w 126"/>
              <a:gd name="T25" fmla="*/ 99 h 116"/>
              <a:gd name="T26" fmla="*/ 63 w 126"/>
              <a:gd name="T27" fmla="*/ 87 h 116"/>
              <a:gd name="T28" fmla="*/ 24 w 126"/>
              <a:gd name="T29" fmla="*/ 37 h 116"/>
              <a:gd name="T30" fmla="*/ 34 w 126"/>
              <a:gd name="T31" fmla="*/ 41 h 116"/>
              <a:gd name="T32" fmla="*/ 29 w 126"/>
              <a:gd name="T33" fmla="*/ 55 h 116"/>
              <a:gd name="T34" fmla="*/ 24 w 126"/>
              <a:gd name="T35" fmla="*/ 37 h 116"/>
              <a:gd name="T36" fmla="*/ 36 w 126"/>
              <a:gd name="T37" fmla="*/ 83 h 116"/>
              <a:gd name="T38" fmla="*/ 31 w 126"/>
              <a:gd name="T39" fmla="*/ 79 h 116"/>
              <a:gd name="T40" fmla="*/ 34 w 126"/>
              <a:gd name="T41" fmla="*/ 56 h 116"/>
              <a:gd name="T42" fmla="*/ 34 w 126"/>
              <a:gd name="T43" fmla="*/ 55 h 116"/>
              <a:gd name="T44" fmla="*/ 32 w 126"/>
              <a:gd name="T45" fmla="*/ 50 h 116"/>
              <a:gd name="T46" fmla="*/ 36 w 126"/>
              <a:gd name="T47" fmla="*/ 43 h 116"/>
              <a:gd name="T48" fmla="*/ 41 w 126"/>
              <a:gd name="T49" fmla="*/ 50 h 116"/>
              <a:gd name="T50" fmla="*/ 39 w 126"/>
              <a:gd name="T51" fmla="*/ 56 h 116"/>
              <a:gd name="T52" fmla="*/ 42 w 126"/>
              <a:gd name="T53" fmla="*/ 79 h 116"/>
              <a:gd name="T54" fmla="*/ 36 w 126"/>
              <a:gd name="T55" fmla="*/ 83 h 116"/>
              <a:gd name="T56" fmla="*/ 43 w 126"/>
              <a:gd name="T57" fmla="*/ 55 h 116"/>
              <a:gd name="T58" fmla="*/ 38 w 126"/>
              <a:gd name="T59" fmla="*/ 41 h 116"/>
              <a:gd name="T60" fmla="*/ 49 w 126"/>
              <a:gd name="T61" fmla="*/ 37 h 116"/>
              <a:gd name="T62" fmla="*/ 43 w 126"/>
              <a:gd name="T63" fmla="*/ 55 h 116"/>
              <a:gd name="T64" fmla="*/ 83 w 126"/>
              <a:gd name="T65" fmla="*/ 35 h 116"/>
              <a:gd name="T66" fmla="*/ 94 w 126"/>
              <a:gd name="T67" fmla="*/ 40 h 116"/>
              <a:gd name="T68" fmla="*/ 105 w 126"/>
              <a:gd name="T69" fmla="*/ 35 h 116"/>
              <a:gd name="T70" fmla="*/ 115 w 126"/>
              <a:gd name="T71" fmla="*/ 18 h 116"/>
              <a:gd name="T72" fmla="*/ 102 w 126"/>
              <a:gd name="T73" fmla="*/ 0 h 116"/>
              <a:gd name="T74" fmla="*/ 94 w 126"/>
              <a:gd name="T75" fmla="*/ 3 h 116"/>
              <a:gd name="T76" fmla="*/ 86 w 126"/>
              <a:gd name="T77" fmla="*/ 0 h 116"/>
              <a:gd name="T78" fmla="*/ 73 w 126"/>
              <a:gd name="T79" fmla="*/ 18 h 116"/>
              <a:gd name="T80" fmla="*/ 83 w 126"/>
              <a:gd name="T81" fmla="*/ 35 h 116"/>
              <a:gd name="T82" fmla="*/ 94 w 126"/>
              <a:gd name="T83" fmla="*/ 6 h 116"/>
              <a:gd name="T84" fmla="*/ 109 w 126"/>
              <a:gd name="T85" fmla="*/ 21 h 116"/>
              <a:gd name="T86" fmla="*/ 108 w 126"/>
              <a:gd name="T87" fmla="*/ 25 h 116"/>
              <a:gd name="T88" fmla="*/ 94 w 126"/>
              <a:gd name="T89" fmla="*/ 11 h 116"/>
              <a:gd name="T90" fmla="*/ 80 w 126"/>
              <a:gd name="T91" fmla="*/ 25 h 116"/>
              <a:gd name="T92" fmla="*/ 79 w 126"/>
              <a:gd name="T93" fmla="*/ 21 h 116"/>
              <a:gd name="T94" fmla="*/ 94 w 126"/>
              <a:gd name="T95" fmla="*/ 6 h 116"/>
              <a:gd name="T96" fmla="*/ 105 w 126"/>
              <a:gd name="T97" fmla="*/ 41 h 116"/>
              <a:gd name="T98" fmla="*/ 94 w 126"/>
              <a:gd name="T99" fmla="*/ 45 h 116"/>
              <a:gd name="T100" fmla="*/ 83 w 126"/>
              <a:gd name="T101" fmla="*/ 41 h 116"/>
              <a:gd name="T102" fmla="*/ 68 w 126"/>
              <a:gd name="T103" fmla="*/ 60 h 116"/>
              <a:gd name="T104" fmla="*/ 72 w 126"/>
              <a:gd name="T105" fmla="*/ 85 h 116"/>
              <a:gd name="T106" fmla="*/ 67 w 126"/>
              <a:gd name="T107" fmla="*/ 99 h 116"/>
              <a:gd name="T108" fmla="*/ 94 w 126"/>
              <a:gd name="T109" fmla="*/ 88 h 116"/>
              <a:gd name="T110" fmla="*/ 126 w 126"/>
              <a:gd name="T111" fmla="*/ 87 h 116"/>
              <a:gd name="T112" fmla="*/ 105 w 126"/>
              <a:gd name="T113" fmla="*/ 41 h 116"/>
              <a:gd name="T114" fmla="*/ 94 w 126"/>
              <a:gd name="T115" fmla="*/ 64 h 116"/>
              <a:gd name="T116" fmla="*/ 82 w 126"/>
              <a:gd name="T117" fmla="*/ 48 h 116"/>
              <a:gd name="T118" fmla="*/ 94 w 126"/>
              <a:gd name="T119" fmla="*/ 49 h 116"/>
              <a:gd name="T120" fmla="*/ 107 w 126"/>
              <a:gd name="T121" fmla="*/ 48 h 116"/>
              <a:gd name="T122" fmla="*/ 94 w 126"/>
              <a:gd name="T123" fmla="*/ 6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 h="116">
                <a:moveTo>
                  <a:pt x="36" y="33"/>
                </a:moveTo>
                <a:cubicBezTo>
                  <a:pt x="45" y="33"/>
                  <a:pt x="52" y="25"/>
                  <a:pt x="52" y="16"/>
                </a:cubicBezTo>
                <a:cubicBezTo>
                  <a:pt x="52" y="7"/>
                  <a:pt x="45" y="0"/>
                  <a:pt x="36" y="0"/>
                </a:cubicBezTo>
                <a:cubicBezTo>
                  <a:pt x="27" y="0"/>
                  <a:pt x="20" y="7"/>
                  <a:pt x="20" y="16"/>
                </a:cubicBezTo>
                <a:cubicBezTo>
                  <a:pt x="20" y="25"/>
                  <a:pt x="27" y="33"/>
                  <a:pt x="36" y="33"/>
                </a:cubicBezTo>
                <a:close/>
                <a:moveTo>
                  <a:pt x="63" y="87"/>
                </a:moveTo>
                <a:cubicBezTo>
                  <a:pt x="63" y="77"/>
                  <a:pt x="64" y="68"/>
                  <a:pt x="68" y="60"/>
                </a:cubicBezTo>
                <a:cubicBezTo>
                  <a:pt x="64" y="48"/>
                  <a:pt x="57" y="38"/>
                  <a:pt x="48" y="34"/>
                </a:cubicBezTo>
                <a:cubicBezTo>
                  <a:pt x="45" y="36"/>
                  <a:pt x="41" y="38"/>
                  <a:pt x="36" y="38"/>
                </a:cubicBezTo>
                <a:cubicBezTo>
                  <a:pt x="31" y="38"/>
                  <a:pt x="27" y="36"/>
                  <a:pt x="24" y="34"/>
                </a:cubicBezTo>
                <a:cubicBezTo>
                  <a:pt x="10" y="41"/>
                  <a:pt x="0" y="62"/>
                  <a:pt x="0" y="85"/>
                </a:cubicBezTo>
                <a:cubicBezTo>
                  <a:pt x="0" y="116"/>
                  <a:pt x="16" y="87"/>
                  <a:pt x="36" y="87"/>
                </a:cubicBezTo>
                <a:cubicBezTo>
                  <a:pt x="49" y="87"/>
                  <a:pt x="61" y="99"/>
                  <a:pt x="67" y="99"/>
                </a:cubicBezTo>
                <a:cubicBezTo>
                  <a:pt x="64" y="99"/>
                  <a:pt x="63" y="96"/>
                  <a:pt x="63" y="87"/>
                </a:cubicBezTo>
                <a:close/>
                <a:moveTo>
                  <a:pt x="24" y="37"/>
                </a:moveTo>
                <a:cubicBezTo>
                  <a:pt x="24" y="37"/>
                  <a:pt x="27" y="41"/>
                  <a:pt x="34" y="41"/>
                </a:cubicBezTo>
                <a:cubicBezTo>
                  <a:pt x="29" y="45"/>
                  <a:pt x="29" y="55"/>
                  <a:pt x="29" y="55"/>
                </a:cubicBezTo>
                <a:lnTo>
                  <a:pt x="24" y="37"/>
                </a:lnTo>
                <a:close/>
                <a:moveTo>
                  <a:pt x="36" y="83"/>
                </a:moveTo>
                <a:cubicBezTo>
                  <a:pt x="31" y="79"/>
                  <a:pt x="31" y="79"/>
                  <a:pt x="31" y="79"/>
                </a:cubicBezTo>
                <a:cubicBezTo>
                  <a:pt x="34" y="56"/>
                  <a:pt x="34" y="56"/>
                  <a:pt x="34" y="56"/>
                </a:cubicBezTo>
                <a:cubicBezTo>
                  <a:pt x="34" y="55"/>
                  <a:pt x="34" y="55"/>
                  <a:pt x="34" y="55"/>
                </a:cubicBezTo>
                <a:cubicBezTo>
                  <a:pt x="33" y="54"/>
                  <a:pt x="32" y="52"/>
                  <a:pt x="32" y="50"/>
                </a:cubicBezTo>
                <a:cubicBezTo>
                  <a:pt x="32" y="46"/>
                  <a:pt x="34" y="43"/>
                  <a:pt x="36" y="43"/>
                </a:cubicBezTo>
                <a:cubicBezTo>
                  <a:pt x="39" y="43"/>
                  <a:pt x="41" y="46"/>
                  <a:pt x="41" y="50"/>
                </a:cubicBezTo>
                <a:cubicBezTo>
                  <a:pt x="41" y="53"/>
                  <a:pt x="40" y="55"/>
                  <a:pt x="39" y="56"/>
                </a:cubicBezTo>
                <a:cubicBezTo>
                  <a:pt x="42" y="79"/>
                  <a:pt x="42" y="79"/>
                  <a:pt x="42" y="79"/>
                </a:cubicBezTo>
                <a:lnTo>
                  <a:pt x="36" y="83"/>
                </a:lnTo>
                <a:close/>
                <a:moveTo>
                  <a:pt x="43" y="55"/>
                </a:moveTo>
                <a:cubicBezTo>
                  <a:pt x="43" y="55"/>
                  <a:pt x="43" y="45"/>
                  <a:pt x="38" y="41"/>
                </a:cubicBezTo>
                <a:cubicBezTo>
                  <a:pt x="45" y="41"/>
                  <a:pt x="49" y="37"/>
                  <a:pt x="49" y="37"/>
                </a:cubicBezTo>
                <a:lnTo>
                  <a:pt x="43" y="55"/>
                </a:lnTo>
                <a:close/>
                <a:moveTo>
                  <a:pt x="83" y="35"/>
                </a:moveTo>
                <a:cubicBezTo>
                  <a:pt x="86" y="38"/>
                  <a:pt x="90" y="40"/>
                  <a:pt x="94" y="40"/>
                </a:cubicBezTo>
                <a:cubicBezTo>
                  <a:pt x="99" y="40"/>
                  <a:pt x="103" y="38"/>
                  <a:pt x="105" y="35"/>
                </a:cubicBezTo>
                <a:cubicBezTo>
                  <a:pt x="118" y="33"/>
                  <a:pt x="116" y="26"/>
                  <a:pt x="115" y="18"/>
                </a:cubicBezTo>
                <a:cubicBezTo>
                  <a:pt x="113" y="10"/>
                  <a:pt x="107" y="1"/>
                  <a:pt x="102" y="0"/>
                </a:cubicBezTo>
                <a:cubicBezTo>
                  <a:pt x="99" y="0"/>
                  <a:pt x="96" y="1"/>
                  <a:pt x="94" y="3"/>
                </a:cubicBezTo>
                <a:cubicBezTo>
                  <a:pt x="92" y="1"/>
                  <a:pt x="89" y="0"/>
                  <a:pt x="86" y="0"/>
                </a:cubicBezTo>
                <a:cubicBezTo>
                  <a:pt x="81" y="1"/>
                  <a:pt x="75" y="10"/>
                  <a:pt x="73" y="18"/>
                </a:cubicBezTo>
                <a:cubicBezTo>
                  <a:pt x="72" y="26"/>
                  <a:pt x="70" y="33"/>
                  <a:pt x="83" y="35"/>
                </a:cubicBezTo>
                <a:close/>
                <a:moveTo>
                  <a:pt x="94" y="6"/>
                </a:moveTo>
                <a:cubicBezTo>
                  <a:pt x="102" y="6"/>
                  <a:pt x="109" y="13"/>
                  <a:pt x="109" y="21"/>
                </a:cubicBezTo>
                <a:cubicBezTo>
                  <a:pt x="109" y="22"/>
                  <a:pt x="109" y="24"/>
                  <a:pt x="108" y="25"/>
                </a:cubicBezTo>
                <a:cubicBezTo>
                  <a:pt x="108" y="17"/>
                  <a:pt x="102" y="11"/>
                  <a:pt x="94" y="11"/>
                </a:cubicBezTo>
                <a:cubicBezTo>
                  <a:pt x="86" y="11"/>
                  <a:pt x="80" y="17"/>
                  <a:pt x="80" y="25"/>
                </a:cubicBezTo>
                <a:cubicBezTo>
                  <a:pt x="79" y="24"/>
                  <a:pt x="79" y="22"/>
                  <a:pt x="79" y="21"/>
                </a:cubicBezTo>
                <a:cubicBezTo>
                  <a:pt x="79" y="13"/>
                  <a:pt x="86" y="6"/>
                  <a:pt x="94" y="6"/>
                </a:cubicBezTo>
                <a:close/>
                <a:moveTo>
                  <a:pt x="105" y="41"/>
                </a:moveTo>
                <a:cubicBezTo>
                  <a:pt x="102" y="44"/>
                  <a:pt x="98" y="45"/>
                  <a:pt x="94" y="45"/>
                </a:cubicBezTo>
                <a:cubicBezTo>
                  <a:pt x="90" y="45"/>
                  <a:pt x="86" y="44"/>
                  <a:pt x="83" y="41"/>
                </a:cubicBezTo>
                <a:cubicBezTo>
                  <a:pt x="77" y="45"/>
                  <a:pt x="72" y="51"/>
                  <a:pt x="68" y="60"/>
                </a:cubicBezTo>
                <a:cubicBezTo>
                  <a:pt x="70" y="68"/>
                  <a:pt x="72" y="76"/>
                  <a:pt x="72" y="85"/>
                </a:cubicBezTo>
                <a:cubicBezTo>
                  <a:pt x="72" y="96"/>
                  <a:pt x="70" y="99"/>
                  <a:pt x="67" y="99"/>
                </a:cubicBezTo>
                <a:cubicBezTo>
                  <a:pt x="72" y="100"/>
                  <a:pt x="83" y="88"/>
                  <a:pt x="94" y="88"/>
                </a:cubicBezTo>
                <a:cubicBezTo>
                  <a:pt x="112" y="88"/>
                  <a:pt x="126" y="114"/>
                  <a:pt x="126" y="87"/>
                </a:cubicBezTo>
                <a:cubicBezTo>
                  <a:pt x="126" y="66"/>
                  <a:pt x="117" y="48"/>
                  <a:pt x="105" y="41"/>
                </a:cubicBezTo>
                <a:close/>
                <a:moveTo>
                  <a:pt x="94" y="64"/>
                </a:moveTo>
                <a:cubicBezTo>
                  <a:pt x="94" y="64"/>
                  <a:pt x="82" y="57"/>
                  <a:pt x="82" y="48"/>
                </a:cubicBezTo>
                <a:cubicBezTo>
                  <a:pt x="83" y="42"/>
                  <a:pt x="87" y="49"/>
                  <a:pt x="94" y="49"/>
                </a:cubicBezTo>
                <a:cubicBezTo>
                  <a:pt x="101" y="49"/>
                  <a:pt x="105" y="42"/>
                  <a:pt x="107" y="48"/>
                </a:cubicBezTo>
                <a:cubicBezTo>
                  <a:pt x="107" y="57"/>
                  <a:pt x="94" y="64"/>
                  <a:pt x="94" y="6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7" name="Freeform 247"/>
          <p:cNvSpPr>
            <a:spLocks/>
          </p:cNvSpPr>
          <p:nvPr/>
        </p:nvSpPr>
        <p:spPr bwMode="auto">
          <a:xfrm>
            <a:off x="2994965" y="2086693"/>
            <a:ext cx="200855" cy="10093"/>
          </a:xfrm>
          <a:custGeom>
            <a:avLst/>
            <a:gdLst>
              <a:gd name="T0" fmla="*/ 82 w 84"/>
              <a:gd name="T1" fmla="*/ 4 h 4"/>
              <a:gd name="T2" fmla="*/ 2 w 84"/>
              <a:gd name="T3" fmla="*/ 4 h 4"/>
              <a:gd name="T4" fmla="*/ 0 w 84"/>
              <a:gd name="T5" fmla="*/ 2 h 4"/>
              <a:gd name="T6" fmla="*/ 2 w 84"/>
              <a:gd name="T7" fmla="*/ 0 h 4"/>
              <a:gd name="T8" fmla="*/ 82 w 84"/>
              <a:gd name="T9" fmla="*/ 0 h 4"/>
              <a:gd name="T10" fmla="*/ 84 w 84"/>
              <a:gd name="T11" fmla="*/ 2 h 4"/>
              <a:gd name="T12" fmla="*/ 82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82" y="4"/>
                </a:moveTo>
                <a:cubicBezTo>
                  <a:pt x="2" y="4"/>
                  <a:pt x="2" y="4"/>
                  <a:pt x="2" y="4"/>
                </a:cubicBezTo>
                <a:cubicBezTo>
                  <a:pt x="1" y="4"/>
                  <a:pt x="0" y="3"/>
                  <a:pt x="0" y="2"/>
                </a:cubicBezTo>
                <a:cubicBezTo>
                  <a:pt x="0" y="1"/>
                  <a:pt x="1" y="0"/>
                  <a:pt x="2" y="0"/>
                </a:cubicBezTo>
                <a:cubicBezTo>
                  <a:pt x="82" y="0"/>
                  <a:pt x="82" y="0"/>
                  <a:pt x="82" y="0"/>
                </a:cubicBezTo>
                <a:cubicBezTo>
                  <a:pt x="83" y="0"/>
                  <a:pt x="84" y="1"/>
                  <a:pt x="84" y="2"/>
                </a:cubicBezTo>
                <a:cubicBezTo>
                  <a:pt x="84" y="3"/>
                  <a:pt x="83" y="4"/>
                  <a:pt x="82" y="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8" name="Freeform 248"/>
          <p:cNvSpPr>
            <a:spLocks noEditPoints="1"/>
          </p:cNvSpPr>
          <p:nvPr/>
        </p:nvSpPr>
        <p:spPr bwMode="auto">
          <a:xfrm>
            <a:off x="2930368" y="1979705"/>
            <a:ext cx="346198" cy="164520"/>
          </a:xfrm>
          <a:custGeom>
            <a:avLst/>
            <a:gdLst>
              <a:gd name="T0" fmla="*/ 104 w 145"/>
              <a:gd name="T1" fmla="*/ 8 h 69"/>
              <a:gd name="T2" fmla="*/ 63 w 145"/>
              <a:gd name="T3" fmla="*/ 0 h 69"/>
              <a:gd name="T4" fmla="*/ 14 w 145"/>
              <a:gd name="T5" fmla="*/ 18 h 69"/>
              <a:gd name="T6" fmla="*/ 15 w 145"/>
              <a:gd name="T7" fmla="*/ 20 h 69"/>
              <a:gd name="T8" fmla="*/ 0 w 145"/>
              <a:gd name="T9" fmla="*/ 41 h 69"/>
              <a:gd name="T10" fmla="*/ 46 w 145"/>
              <a:gd name="T11" fmla="*/ 69 h 69"/>
              <a:gd name="T12" fmla="*/ 70 w 145"/>
              <a:gd name="T13" fmla="*/ 66 h 69"/>
              <a:gd name="T14" fmla="*/ 94 w 145"/>
              <a:gd name="T15" fmla="*/ 69 h 69"/>
              <a:gd name="T16" fmla="*/ 145 w 145"/>
              <a:gd name="T17" fmla="*/ 38 h 69"/>
              <a:gd name="T18" fmla="*/ 104 w 145"/>
              <a:gd name="T19" fmla="*/ 8 h 69"/>
              <a:gd name="T20" fmla="*/ 27 w 145"/>
              <a:gd name="T21" fmla="*/ 20 h 69"/>
              <a:gd name="T22" fmla="*/ 50 w 145"/>
              <a:gd name="T23" fmla="*/ 20 h 69"/>
              <a:gd name="T24" fmla="*/ 50 w 145"/>
              <a:gd name="T25" fmla="*/ 22 h 69"/>
              <a:gd name="T26" fmla="*/ 50 w 145"/>
              <a:gd name="T27" fmla="*/ 23 h 69"/>
              <a:gd name="T28" fmla="*/ 27 w 145"/>
              <a:gd name="T29" fmla="*/ 23 h 69"/>
              <a:gd name="T30" fmla="*/ 27 w 145"/>
              <a:gd name="T31" fmla="*/ 22 h 69"/>
              <a:gd name="T32" fmla="*/ 27 w 145"/>
              <a:gd name="T33" fmla="*/ 20 h 69"/>
              <a:gd name="T34" fmla="*/ 109 w 145"/>
              <a:gd name="T35" fmla="*/ 42 h 69"/>
              <a:gd name="T36" fmla="*/ 29 w 145"/>
              <a:gd name="T37" fmla="*/ 42 h 69"/>
              <a:gd name="T38" fmla="*/ 27 w 145"/>
              <a:gd name="T39" fmla="*/ 41 h 69"/>
              <a:gd name="T40" fmla="*/ 29 w 145"/>
              <a:gd name="T41" fmla="*/ 39 h 69"/>
              <a:gd name="T42" fmla="*/ 109 w 145"/>
              <a:gd name="T43" fmla="*/ 39 h 69"/>
              <a:gd name="T44" fmla="*/ 111 w 145"/>
              <a:gd name="T45" fmla="*/ 41 h 69"/>
              <a:gd name="T46" fmla="*/ 109 w 145"/>
              <a:gd name="T47" fmla="*/ 42 h 69"/>
              <a:gd name="T48" fmla="*/ 109 w 145"/>
              <a:gd name="T49" fmla="*/ 36 h 69"/>
              <a:gd name="T50" fmla="*/ 29 w 145"/>
              <a:gd name="T51" fmla="*/ 36 h 69"/>
              <a:gd name="T52" fmla="*/ 27 w 145"/>
              <a:gd name="T53" fmla="*/ 35 h 69"/>
              <a:gd name="T54" fmla="*/ 29 w 145"/>
              <a:gd name="T55" fmla="*/ 33 h 69"/>
              <a:gd name="T56" fmla="*/ 109 w 145"/>
              <a:gd name="T57" fmla="*/ 33 h 69"/>
              <a:gd name="T58" fmla="*/ 111 w 145"/>
              <a:gd name="T59" fmla="*/ 35 h 69"/>
              <a:gd name="T60" fmla="*/ 109 w 145"/>
              <a:gd name="T61" fmla="*/ 36 h 69"/>
              <a:gd name="T62" fmla="*/ 109 w 145"/>
              <a:gd name="T63" fmla="*/ 30 h 69"/>
              <a:gd name="T64" fmla="*/ 29 w 145"/>
              <a:gd name="T65" fmla="*/ 30 h 69"/>
              <a:gd name="T66" fmla="*/ 27 w 145"/>
              <a:gd name="T67" fmla="*/ 28 h 69"/>
              <a:gd name="T68" fmla="*/ 29 w 145"/>
              <a:gd name="T69" fmla="*/ 27 h 69"/>
              <a:gd name="T70" fmla="*/ 109 w 145"/>
              <a:gd name="T71" fmla="*/ 27 h 69"/>
              <a:gd name="T72" fmla="*/ 111 w 145"/>
              <a:gd name="T73" fmla="*/ 28 h 69"/>
              <a:gd name="T74" fmla="*/ 109 w 145"/>
              <a:gd name="T7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5" h="69">
                <a:moveTo>
                  <a:pt x="104" y="8"/>
                </a:moveTo>
                <a:cubicBezTo>
                  <a:pt x="95" y="3"/>
                  <a:pt x="80" y="0"/>
                  <a:pt x="63" y="0"/>
                </a:cubicBezTo>
                <a:cubicBezTo>
                  <a:pt x="36" y="0"/>
                  <a:pt x="14" y="8"/>
                  <a:pt x="14" y="18"/>
                </a:cubicBezTo>
                <a:cubicBezTo>
                  <a:pt x="14" y="18"/>
                  <a:pt x="14" y="19"/>
                  <a:pt x="15" y="20"/>
                </a:cubicBezTo>
                <a:cubicBezTo>
                  <a:pt x="6" y="25"/>
                  <a:pt x="0" y="33"/>
                  <a:pt x="0" y="41"/>
                </a:cubicBezTo>
                <a:cubicBezTo>
                  <a:pt x="0" y="57"/>
                  <a:pt x="21" y="69"/>
                  <a:pt x="46" y="69"/>
                </a:cubicBezTo>
                <a:cubicBezTo>
                  <a:pt x="55" y="69"/>
                  <a:pt x="63" y="68"/>
                  <a:pt x="70" y="66"/>
                </a:cubicBezTo>
                <a:cubicBezTo>
                  <a:pt x="77" y="68"/>
                  <a:pt x="85" y="69"/>
                  <a:pt x="94" y="69"/>
                </a:cubicBezTo>
                <a:cubicBezTo>
                  <a:pt x="122" y="69"/>
                  <a:pt x="145" y="55"/>
                  <a:pt x="145" y="38"/>
                </a:cubicBezTo>
                <a:cubicBezTo>
                  <a:pt x="145" y="23"/>
                  <a:pt x="128" y="11"/>
                  <a:pt x="104" y="8"/>
                </a:cubicBezTo>
                <a:close/>
                <a:moveTo>
                  <a:pt x="27" y="20"/>
                </a:moveTo>
                <a:cubicBezTo>
                  <a:pt x="50" y="20"/>
                  <a:pt x="50" y="20"/>
                  <a:pt x="50" y="20"/>
                </a:cubicBezTo>
                <a:cubicBezTo>
                  <a:pt x="50" y="20"/>
                  <a:pt x="50" y="21"/>
                  <a:pt x="50" y="22"/>
                </a:cubicBezTo>
                <a:cubicBezTo>
                  <a:pt x="50" y="23"/>
                  <a:pt x="50" y="23"/>
                  <a:pt x="50" y="23"/>
                </a:cubicBezTo>
                <a:cubicBezTo>
                  <a:pt x="27" y="23"/>
                  <a:pt x="27" y="23"/>
                  <a:pt x="27" y="23"/>
                </a:cubicBezTo>
                <a:cubicBezTo>
                  <a:pt x="27" y="23"/>
                  <a:pt x="27" y="23"/>
                  <a:pt x="27" y="22"/>
                </a:cubicBezTo>
                <a:cubicBezTo>
                  <a:pt x="27" y="21"/>
                  <a:pt x="27" y="20"/>
                  <a:pt x="27" y="20"/>
                </a:cubicBezTo>
                <a:close/>
                <a:moveTo>
                  <a:pt x="109" y="42"/>
                </a:moveTo>
                <a:cubicBezTo>
                  <a:pt x="29" y="42"/>
                  <a:pt x="29" y="42"/>
                  <a:pt x="29" y="42"/>
                </a:cubicBezTo>
                <a:cubicBezTo>
                  <a:pt x="28" y="42"/>
                  <a:pt x="27" y="42"/>
                  <a:pt x="27" y="41"/>
                </a:cubicBezTo>
                <a:cubicBezTo>
                  <a:pt x="27" y="40"/>
                  <a:pt x="28" y="39"/>
                  <a:pt x="29" y="39"/>
                </a:cubicBezTo>
                <a:cubicBezTo>
                  <a:pt x="109" y="39"/>
                  <a:pt x="109" y="39"/>
                  <a:pt x="109" y="39"/>
                </a:cubicBezTo>
                <a:cubicBezTo>
                  <a:pt x="110" y="39"/>
                  <a:pt x="111" y="40"/>
                  <a:pt x="111" y="41"/>
                </a:cubicBezTo>
                <a:cubicBezTo>
                  <a:pt x="111" y="42"/>
                  <a:pt x="110" y="42"/>
                  <a:pt x="109" y="42"/>
                </a:cubicBezTo>
                <a:close/>
                <a:moveTo>
                  <a:pt x="109" y="36"/>
                </a:moveTo>
                <a:cubicBezTo>
                  <a:pt x="29" y="36"/>
                  <a:pt x="29" y="36"/>
                  <a:pt x="29" y="36"/>
                </a:cubicBezTo>
                <a:cubicBezTo>
                  <a:pt x="28" y="36"/>
                  <a:pt x="27" y="35"/>
                  <a:pt x="27" y="35"/>
                </a:cubicBezTo>
                <a:cubicBezTo>
                  <a:pt x="27" y="34"/>
                  <a:pt x="28" y="33"/>
                  <a:pt x="29" y="33"/>
                </a:cubicBezTo>
                <a:cubicBezTo>
                  <a:pt x="109" y="33"/>
                  <a:pt x="109" y="33"/>
                  <a:pt x="109" y="33"/>
                </a:cubicBezTo>
                <a:cubicBezTo>
                  <a:pt x="110" y="33"/>
                  <a:pt x="111" y="34"/>
                  <a:pt x="111" y="35"/>
                </a:cubicBezTo>
                <a:cubicBezTo>
                  <a:pt x="111" y="35"/>
                  <a:pt x="110" y="36"/>
                  <a:pt x="109" y="36"/>
                </a:cubicBezTo>
                <a:close/>
                <a:moveTo>
                  <a:pt x="109" y="30"/>
                </a:moveTo>
                <a:cubicBezTo>
                  <a:pt x="29" y="30"/>
                  <a:pt x="29" y="30"/>
                  <a:pt x="29" y="30"/>
                </a:cubicBezTo>
                <a:cubicBezTo>
                  <a:pt x="28" y="30"/>
                  <a:pt x="27" y="29"/>
                  <a:pt x="27" y="28"/>
                </a:cubicBezTo>
                <a:cubicBezTo>
                  <a:pt x="27" y="27"/>
                  <a:pt x="28" y="27"/>
                  <a:pt x="29" y="27"/>
                </a:cubicBezTo>
                <a:cubicBezTo>
                  <a:pt x="109" y="27"/>
                  <a:pt x="109" y="27"/>
                  <a:pt x="109" y="27"/>
                </a:cubicBezTo>
                <a:cubicBezTo>
                  <a:pt x="110" y="27"/>
                  <a:pt x="111" y="27"/>
                  <a:pt x="111" y="28"/>
                </a:cubicBezTo>
                <a:cubicBezTo>
                  <a:pt x="111" y="29"/>
                  <a:pt x="110" y="30"/>
                  <a:pt x="109" y="3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9" name="Oval 249"/>
          <p:cNvSpPr>
            <a:spLocks noChangeArrowheads="1"/>
          </p:cNvSpPr>
          <p:nvPr/>
        </p:nvSpPr>
        <p:spPr bwMode="auto">
          <a:xfrm>
            <a:off x="2942480" y="2192672"/>
            <a:ext cx="38355" cy="23215"/>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0" name="Oval 250"/>
          <p:cNvSpPr>
            <a:spLocks noChangeArrowheads="1"/>
          </p:cNvSpPr>
          <p:nvPr/>
        </p:nvSpPr>
        <p:spPr bwMode="auto">
          <a:xfrm>
            <a:off x="2902107" y="2132113"/>
            <a:ext cx="78727" cy="43401"/>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1" name="Oval 251"/>
          <p:cNvSpPr>
            <a:spLocks noChangeArrowheads="1"/>
          </p:cNvSpPr>
          <p:nvPr/>
        </p:nvSpPr>
        <p:spPr bwMode="auto">
          <a:xfrm>
            <a:off x="3243258" y="2192672"/>
            <a:ext cx="38355" cy="23215"/>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2" name="Oval 252"/>
          <p:cNvSpPr>
            <a:spLocks noChangeArrowheads="1"/>
          </p:cNvSpPr>
          <p:nvPr/>
        </p:nvSpPr>
        <p:spPr bwMode="auto">
          <a:xfrm>
            <a:off x="3243258" y="2132113"/>
            <a:ext cx="78727" cy="43401"/>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3" name="Freeform 253"/>
          <p:cNvSpPr>
            <a:spLocks/>
          </p:cNvSpPr>
          <p:nvPr/>
        </p:nvSpPr>
        <p:spPr bwMode="auto">
          <a:xfrm>
            <a:off x="3565233" y="2007965"/>
            <a:ext cx="410795" cy="110017"/>
          </a:xfrm>
          <a:custGeom>
            <a:avLst/>
            <a:gdLst>
              <a:gd name="T0" fmla="*/ 204 w 407"/>
              <a:gd name="T1" fmla="*/ 0 h 109"/>
              <a:gd name="T2" fmla="*/ 305 w 407"/>
              <a:gd name="T3" fmla="*/ 55 h 109"/>
              <a:gd name="T4" fmla="*/ 407 w 407"/>
              <a:gd name="T5" fmla="*/ 109 h 109"/>
              <a:gd name="T6" fmla="*/ 204 w 407"/>
              <a:gd name="T7" fmla="*/ 109 h 109"/>
              <a:gd name="T8" fmla="*/ 0 w 407"/>
              <a:gd name="T9" fmla="*/ 109 h 109"/>
              <a:gd name="T10" fmla="*/ 102 w 407"/>
              <a:gd name="T11" fmla="*/ 55 h 109"/>
              <a:gd name="T12" fmla="*/ 204 w 407"/>
              <a:gd name="T13" fmla="*/ 0 h 109"/>
            </a:gdLst>
            <a:ahLst/>
            <a:cxnLst>
              <a:cxn ang="0">
                <a:pos x="T0" y="T1"/>
              </a:cxn>
              <a:cxn ang="0">
                <a:pos x="T2" y="T3"/>
              </a:cxn>
              <a:cxn ang="0">
                <a:pos x="T4" y="T5"/>
              </a:cxn>
              <a:cxn ang="0">
                <a:pos x="T6" y="T7"/>
              </a:cxn>
              <a:cxn ang="0">
                <a:pos x="T8" y="T9"/>
              </a:cxn>
              <a:cxn ang="0">
                <a:pos x="T10" y="T11"/>
              </a:cxn>
              <a:cxn ang="0">
                <a:pos x="T12" y="T13"/>
              </a:cxn>
            </a:cxnLst>
            <a:rect l="0" t="0" r="r" b="b"/>
            <a:pathLst>
              <a:path w="407" h="109">
                <a:moveTo>
                  <a:pt x="204" y="0"/>
                </a:moveTo>
                <a:lnTo>
                  <a:pt x="305" y="55"/>
                </a:lnTo>
                <a:lnTo>
                  <a:pt x="407" y="109"/>
                </a:lnTo>
                <a:lnTo>
                  <a:pt x="204" y="109"/>
                </a:lnTo>
                <a:lnTo>
                  <a:pt x="0" y="109"/>
                </a:lnTo>
                <a:lnTo>
                  <a:pt x="102" y="55"/>
                </a:lnTo>
                <a:lnTo>
                  <a:pt x="20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4" name="Freeform 254"/>
          <p:cNvSpPr>
            <a:spLocks/>
          </p:cNvSpPr>
          <p:nvPr/>
        </p:nvSpPr>
        <p:spPr bwMode="auto">
          <a:xfrm>
            <a:off x="3615699" y="2132113"/>
            <a:ext cx="40373" cy="210949"/>
          </a:xfrm>
          <a:custGeom>
            <a:avLst/>
            <a:gdLst>
              <a:gd name="T0" fmla="*/ 17 w 17"/>
              <a:gd name="T1" fmla="*/ 84 h 88"/>
              <a:gd name="T2" fmla="*/ 14 w 17"/>
              <a:gd name="T3" fmla="*/ 88 h 88"/>
              <a:gd name="T4" fmla="*/ 3 w 17"/>
              <a:gd name="T5" fmla="*/ 88 h 88"/>
              <a:gd name="T6" fmla="*/ 0 w 17"/>
              <a:gd name="T7" fmla="*/ 84 h 88"/>
              <a:gd name="T8" fmla="*/ 0 w 17"/>
              <a:gd name="T9" fmla="*/ 4 h 88"/>
              <a:gd name="T10" fmla="*/ 3 w 17"/>
              <a:gd name="T11" fmla="*/ 0 h 88"/>
              <a:gd name="T12" fmla="*/ 14 w 17"/>
              <a:gd name="T13" fmla="*/ 0 h 88"/>
              <a:gd name="T14" fmla="*/ 17 w 17"/>
              <a:gd name="T15" fmla="*/ 4 h 88"/>
              <a:gd name="T16" fmla="*/ 17 w 17"/>
              <a:gd name="T17" fmla="*/ 8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8">
                <a:moveTo>
                  <a:pt x="17" y="84"/>
                </a:moveTo>
                <a:cubicBezTo>
                  <a:pt x="17" y="86"/>
                  <a:pt x="16" y="88"/>
                  <a:pt x="14" y="88"/>
                </a:cubicBezTo>
                <a:cubicBezTo>
                  <a:pt x="3" y="88"/>
                  <a:pt x="3" y="88"/>
                  <a:pt x="3" y="88"/>
                </a:cubicBezTo>
                <a:cubicBezTo>
                  <a:pt x="2" y="88"/>
                  <a:pt x="0" y="86"/>
                  <a:pt x="0" y="84"/>
                </a:cubicBezTo>
                <a:cubicBezTo>
                  <a:pt x="0" y="4"/>
                  <a:pt x="0" y="4"/>
                  <a:pt x="0" y="4"/>
                </a:cubicBezTo>
                <a:cubicBezTo>
                  <a:pt x="0" y="2"/>
                  <a:pt x="2" y="0"/>
                  <a:pt x="3" y="0"/>
                </a:cubicBezTo>
                <a:cubicBezTo>
                  <a:pt x="14" y="0"/>
                  <a:pt x="14" y="0"/>
                  <a:pt x="14" y="0"/>
                </a:cubicBezTo>
                <a:cubicBezTo>
                  <a:pt x="16" y="0"/>
                  <a:pt x="17" y="2"/>
                  <a:pt x="17" y="4"/>
                </a:cubicBezTo>
                <a:lnTo>
                  <a:pt x="17" y="8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5" name="Freeform 255"/>
          <p:cNvSpPr>
            <a:spLocks/>
          </p:cNvSpPr>
          <p:nvPr/>
        </p:nvSpPr>
        <p:spPr bwMode="auto">
          <a:xfrm>
            <a:off x="3596521" y="2125047"/>
            <a:ext cx="78727" cy="22205"/>
          </a:xfrm>
          <a:custGeom>
            <a:avLst/>
            <a:gdLst>
              <a:gd name="T0" fmla="*/ 33 w 33"/>
              <a:gd name="T1" fmla="*/ 7 h 9"/>
              <a:gd name="T2" fmla="*/ 31 w 33"/>
              <a:gd name="T3" fmla="*/ 9 h 9"/>
              <a:gd name="T4" fmla="*/ 2 w 33"/>
              <a:gd name="T5" fmla="*/ 9 h 9"/>
              <a:gd name="T6" fmla="*/ 0 w 33"/>
              <a:gd name="T7" fmla="*/ 7 h 9"/>
              <a:gd name="T8" fmla="*/ 0 w 33"/>
              <a:gd name="T9" fmla="*/ 3 h 9"/>
              <a:gd name="T10" fmla="*/ 2 w 33"/>
              <a:gd name="T11" fmla="*/ 0 h 9"/>
              <a:gd name="T12" fmla="*/ 31 w 33"/>
              <a:gd name="T13" fmla="*/ 0 h 9"/>
              <a:gd name="T14" fmla="*/ 33 w 33"/>
              <a:gd name="T15" fmla="*/ 3 h 9"/>
              <a:gd name="T16" fmla="*/ 33 w 33"/>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9">
                <a:moveTo>
                  <a:pt x="33" y="7"/>
                </a:moveTo>
                <a:cubicBezTo>
                  <a:pt x="33" y="8"/>
                  <a:pt x="32" y="9"/>
                  <a:pt x="31" y="9"/>
                </a:cubicBezTo>
                <a:cubicBezTo>
                  <a:pt x="2" y="9"/>
                  <a:pt x="2" y="9"/>
                  <a:pt x="2" y="9"/>
                </a:cubicBezTo>
                <a:cubicBezTo>
                  <a:pt x="1" y="9"/>
                  <a:pt x="0" y="8"/>
                  <a:pt x="0" y="7"/>
                </a:cubicBezTo>
                <a:cubicBezTo>
                  <a:pt x="0" y="3"/>
                  <a:pt x="0" y="3"/>
                  <a:pt x="0" y="3"/>
                </a:cubicBezTo>
                <a:cubicBezTo>
                  <a:pt x="0" y="1"/>
                  <a:pt x="1" y="0"/>
                  <a:pt x="2" y="0"/>
                </a:cubicBezTo>
                <a:cubicBezTo>
                  <a:pt x="31" y="0"/>
                  <a:pt x="31" y="0"/>
                  <a:pt x="31" y="0"/>
                </a:cubicBezTo>
                <a:cubicBezTo>
                  <a:pt x="32" y="0"/>
                  <a:pt x="33" y="1"/>
                  <a:pt x="33" y="3"/>
                </a:cubicBezTo>
                <a:lnTo>
                  <a:pt x="33" y="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6" name="Oval 256"/>
          <p:cNvSpPr>
            <a:spLocks noChangeArrowheads="1"/>
          </p:cNvSpPr>
          <p:nvPr/>
        </p:nvSpPr>
        <p:spPr bwMode="auto">
          <a:xfrm>
            <a:off x="3584410" y="2125047"/>
            <a:ext cx="36336" cy="38355"/>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7" name="Oval 257"/>
          <p:cNvSpPr>
            <a:spLocks noChangeArrowheads="1"/>
          </p:cNvSpPr>
          <p:nvPr/>
        </p:nvSpPr>
        <p:spPr bwMode="auto">
          <a:xfrm>
            <a:off x="3652034" y="2125047"/>
            <a:ext cx="35327" cy="38355"/>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8" name="Freeform 258"/>
          <p:cNvSpPr>
            <a:spLocks/>
          </p:cNvSpPr>
          <p:nvPr/>
        </p:nvSpPr>
        <p:spPr bwMode="auto">
          <a:xfrm>
            <a:off x="3748929" y="2132113"/>
            <a:ext cx="43401" cy="210949"/>
          </a:xfrm>
          <a:custGeom>
            <a:avLst/>
            <a:gdLst>
              <a:gd name="T0" fmla="*/ 18 w 18"/>
              <a:gd name="T1" fmla="*/ 84 h 88"/>
              <a:gd name="T2" fmla="*/ 14 w 18"/>
              <a:gd name="T3" fmla="*/ 88 h 88"/>
              <a:gd name="T4" fmla="*/ 4 w 18"/>
              <a:gd name="T5" fmla="*/ 88 h 88"/>
              <a:gd name="T6" fmla="*/ 0 w 18"/>
              <a:gd name="T7" fmla="*/ 84 h 88"/>
              <a:gd name="T8" fmla="*/ 0 w 18"/>
              <a:gd name="T9" fmla="*/ 4 h 88"/>
              <a:gd name="T10" fmla="*/ 4 w 18"/>
              <a:gd name="T11" fmla="*/ 0 h 88"/>
              <a:gd name="T12" fmla="*/ 14 w 18"/>
              <a:gd name="T13" fmla="*/ 0 h 88"/>
              <a:gd name="T14" fmla="*/ 18 w 18"/>
              <a:gd name="T15" fmla="*/ 4 h 88"/>
              <a:gd name="T16" fmla="*/ 18 w 18"/>
              <a:gd name="T17" fmla="*/ 8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88">
                <a:moveTo>
                  <a:pt x="18" y="84"/>
                </a:moveTo>
                <a:cubicBezTo>
                  <a:pt x="18" y="86"/>
                  <a:pt x="16" y="88"/>
                  <a:pt x="14" y="88"/>
                </a:cubicBezTo>
                <a:cubicBezTo>
                  <a:pt x="4" y="88"/>
                  <a:pt x="4" y="88"/>
                  <a:pt x="4" y="88"/>
                </a:cubicBezTo>
                <a:cubicBezTo>
                  <a:pt x="2" y="88"/>
                  <a:pt x="0" y="86"/>
                  <a:pt x="0" y="84"/>
                </a:cubicBezTo>
                <a:cubicBezTo>
                  <a:pt x="0" y="4"/>
                  <a:pt x="0" y="4"/>
                  <a:pt x="0" y="4"/>
                </a:cubicBezTo>
                <a:cubicBezTo>
                  <a:pt x="0" y="2"/>
                  <a:pt x="2" y="0"/>
                  <a:pt x="4" y="0"/>
                </a:cubicBezTo>
                <a:cubicBezTo>
                  <a:pt x="14" y="0"/>
                  <a:pt x="14" y="0"/>
                  <a:pt x="14" y="0"/>
                </a:cubicBezTo>
                <a:cubicBezTo>
                  <a:pt x="16" y="0"/>
                  <a:pt x="18" y="2"/>
                  <a:pt x="18" y="4"/>
                </a:cubicBezTo>
                <a:lnTo>
                  <a:pt x="18" y="8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9" name="Freeform 259"/>
          <p:cNvSpPr>
            <a:spLocks/>
          </p:cNvSpPr>
          <p:nvPr/>
        </p:nvSpPr>
        <p:spPr bwMode="auto">
          <a:xfrm>
            <a:off x="3732780" y="2125047"/>
            <a:ext cx="76709" cy="22205"/>
          </a:xfrm>
          <a:custGeom>
            <a:avLst/>
            <a:gdLst>
              <a:gd name="T0" fmla="*/ 32 w 32"/>
              <a:gd name="T1" fmla="*/ 7 h 9"/>
              <a:gd name="T2" fmla="*/ 30 w 32"/>
              <a:gd name="T3" fmla="*/ 9 h 9"/>
              <a:gd name="T4" fmla="*/ 2 w 32"/>
              <a:gd name="T5" fmla="*/ 9 h 9"/>
              <a:gd name="T6" fmla="*/ 0 w 32"/>
              <a:gd name="T7" fmla="*/ 7 h 9"/>
              <a:gd name="T8" fmla="*/ 0 w 32"/>
              <a:gd name="T9" fmla="*/ 3 h 9"/>
              <a:gd name="T10" fmla="*/ 2 w 32"/>
              <a:gd name="T11" fmla="*/ 0 h 9"/>
              <a:gd name="T12" fmla="*/ 30 w 32"/>
              <a:gd name="T13" fmla="*/ 0 h 9"/>
              <a:gd name="T14" fmla="*/ 32 w 32"/>
              <a:gd name="T15" fmla="*/ 3 h 9"/>
              <a:gd name="T16" fmla="*/ 32 w 32"/>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9">
                <a:moveTo>
                  <a:pt x="32" y="7"/>
                </a:moveTo>
                <a:cubicBezTo>
                  <a:pt x="32" y="8"/>
                  <a:pt x="31" y="9"/>
                  <a:pt x="30" y="9"/>
                </a:cubicBezTo>
                <a:cubicBezTo>
                  <a:pt x="2" y="9"/>
                  <a:pt x="2" y="9"/>
                  <a:pt x="2" y="9"/>
                </a:cubicBezTo>
                <a:cubicBezTo>
                  <a:pt x="1" y="9"/>
                  <a:pt x="0" y="8"/>
                  <a:pt x="0" y="7"/>
                </a:cubicBezTo>
                <a:cubicBezTo>
                  <a:pt x="0" y="3"/>
                  <a:pt x="0" y="3"/>
                  <a:pt x="0" y="3"/>
                </a:cubicBezTo>
                <a:cubicBezTo>
                  <a:pt x="0" y="1"/>
                  <a:pt x="1" y="0"/>
                  <a:pt x="2" y="0"/>
                </a:cubicBezTo>
                <a:cubicBezTo>
                  <a:pt x="30" y="0"/>
                  <a:pt x="30" y="0"/>
                  <a:pt x="30" y="0"/>
                </a:cubicBezTo>
                <a:cubicBezTo>
                  <a:pt x="31" y="0"/>
                  <a:pt x="32" y="1"/>
                  <a:pt x="32" y="3"/>
                </a:cubicBezTo>
                <a:lnTo>
                  <a:pt x="32" y="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0" name="Oval 260"/>
          <p:cNvSpPr>
            <a:spLocks noChangeArrowheads="1"/>
          </p:cNvSpPr>
          <p:nvPr/>
        </p:nvSpPr>
        <p:spPr bwMode="auto">
          <a:xfrm>
            <a:off x="3720669" y="2125047"/>
            <a:ext cx="33308" cy="38355"/>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1" name="Oval 261"/>
          <p:cNvSpPr>
            <a:spLocks noChangeArrowheads="1"/>
          </p:cNvSpPr>
          <p:nvPr/>
        </p:nvSpPr>
        <p:spPr bwMode="auto">
          <a:xfrm>
            <a:off x="3787284" y="2125047"/>
            <a:ext cx="33308" cy="38355"/>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2" name="Freeform 262"/>
          <p:cNvSpPr>
            <a:spLocks/>
          </p:cNvSpPr>
          <p:nvPr/>
        </p:nvSpPr>
        <p:spPr bwMode="auto">
          <a:xfrm>
            <a:off x="3885188" y="2132113"/>
            <a:ext cx="40373" cy="210949"/>
          </a:xfrm>
          <a:custGeom>
            <a:avLst/>
            <a:gdLst>
              <a:gd name="T0" fmla="*/ 17 w 17"/>
              <a:gd name="T1" fmla="*/ 84 h 88"/>
              <a:gd name="T2" fmla="*/ 14 w 17"/>
              <a:gd name="T3" fmla="*/ 88 h 88"/>
              <a:gd name="T4" fmla="*/ 3 w 17"/>
              <a:gd name="T5" fmla="*/ 88 h 88"/>
              <a:gd name="T6" fmla="*/ 0 w 17"/>
              <a:gd name="T7" fmla="*/ 84 h 88"/>
              <a:gd name="T8" fmla="*/ 0 w 17"/>
              <a:gd name="T9" fmla="*/ 4 h 88"/>
              <a:gd name="T10" fmla="*/ 3 w 17"/>
              <a:gd name="T11" fmla="*/ 0 h 88"/>
              <a:gd name="T12" fmla="*/ 14 w 17"/>
              <a:gd name="T13" fmla="*/ 0 h 88"/>
              <a:gd name="T14" fmla="*/ 17 w 17"/>
              <a:gd name="T15" fmla="*/ 4 h 88"/>
              <a:gd name="T16" fmla="*/ 17 w 17"/>
              <a:gd name="T17" fmla="*/ 8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8">
                <a:moveTo>
                  <a:pt x="17" y="84"/>
                </a:moveTo>
                <a:cubicBezTo>
                  <a:pt x="17" y="86"/>
                  <a:pt x="15" y="88"/>
                  <a:pt x="14" y="88"/>
                </a:cubicBezTo>
                <a:cubicBezTo>
                  <a:pt x="3" y="88"/>
                  <a:pt x="3" y="88"/>
                  <a:pt x="3" y="88"/>
                </a:cubicBezTo>
                <a:cubicBezTo>
                  <a:pt x="1" y="88"/>
                  <a:pt x="0" y="86"/>
                  <a:pt x="0" y="84"/>
                </a:cubicBezTo>
                <a:cubicBezTo>
                  <a:pt x="0" y="4"/>
                  <a:pt x="0" y="4"/>
                  <a:pt x="0" y="4"/>
                </a:cubicBezTo>
                <a:cubicBezTo>
                  <a:pt x="0" y="2"/>
                  <a:pt x="1" y="0"/>
                  <a:pt x="3" y="0"/>
                </a:cubicBezTo>
                <a:cubicBezTo>
                  <a:pt x="14" y="0"/>
                  <a:pt x="14" y="0"/>
                  <a:pt x="14" y="0"/>
                </a:cubicBezTo>
                <a:cubicBezTo>
                  <a:pt x="15" y="0"/>
                  <a:pt x="17" y="2"/>
                  <a:pt x="17" y="4"/>
                </a:cubicBezTo>
                <a:lnTo>
                  <a:pt x="17" y="8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3" name="Freeform 263"/>
          <p:cNvSpPr>
            <a:spLocks/>
          </p:cNvSpPr>
          <p:nvPr/>
        </p:nvSpPr>
        <p:spPr bwMode="auto">
          <a:xfrm>
            <a:off x="3866011" y="2125047"/>
            <a:ext cx="78727" cy="22205"/>
          </a:xfrm>
          <a:custGeom>
            <a:avLst/>
            <a:gdLst>
              <a:gd name="T0" fmla="*/ 33 w 33"/>
              <a:gd name="T1" fmla="*/ 7 h 9"/>
              <a:gd name="T2" fmla="*/ 31 w 33"/>
              <a:gd name="T3" fmla="*/ 9 h 9"/>
              <a:gd name="T4" fmla="*/ 2 w 33"/>
              <a:gd name="T5" fmla="*/ 9 h 9"/>
              <a:gd name="T6" fmla="*/ 0 w 33"/>
              <a:gd name="T7" fmla="*/ 7 h 9"/>
              <a:gd name="T8" fmla="*/ 0 w 33"/>
              <a:gd name="T9" fmla="*/ 3 h 9"/>
              <a:gd name="T10" fmla="*/ 2 w 33"/>
              <a:gd name="T11" fmla="*/ 0 h 9"/>
              <a:gd name="T12" fmla="*/ 31 w 33"/>
              <a:gd name="T13" fmla="*/ 0 h 9"/>
              <a:gd name="T14" fmla="*/ 33 w 33"/>
              <a:gd name="T15" fmla="*/ 3 h 9"/>
              <a:gd name="T16" fmla="*/ 33 w 33"/>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9">
                <a:moveTo>
                  <a:pt x="33" y="7"/>
                </a:moveTo>
                <a:cubicBezTo>
                  <a:pt x="33" y="8"/>
                  <a:pt x="32" y="9"/>
                  <a:pt x="31" y="9"/>
                </a:cubicBezTo>
                <a:cubicBezTo>
                  <a:pt x="2" y="9"/>
                  <a:pt x="2" y="9"/>
                  <a:pt x="2" y="9"/>
                </a:cubicBezTo>
                <a:cubicBezTo>
                  <a:pt x="1" y="9"/>
                  <a:pt x="0" y="8"/>
                  <a:pt x="0" y="7"/>
                </a:cubicBezTo>
                <a:cubicBezTo>
                  <a:pt x="0" y="3"/>
                  <a:pt x="0" y="3"/>
                  <a:pt x="0" y="3"/>
                </a:cubicBezTo>
                <a:cubicBezTo>
                  <a:pt x="0" y="1"/>
                  <a:pt x="1" y="0"/>
                  <a:pt x="2" y="0"/>
                </a:cubicBezTo>
                <a:cubicBezTo>
                  <a:pt x="31" y="0"/>
                  <a:pt x="31" y="0"/>
                  <a:pt x="31" y="0"/>
                </a:cubicBezTo>
                <a:cubicBezTo>
                  <a:pt x="32" y="0"/>
                  <a:pt x="33" y="1"/>
                  <a:pt x="33" y="3"/>
                </a:cubicBezTo>
                <a:lnTo>
                  <a:pt x="33" y="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4" name="Oval 264"/>
          <p:cNvSpPr>
            <a:spLocks noChangeArrowheads="1"/>
          </p:cNvSpPr>
          <p:nvPr/>
        </p:nvSpPr>
        <p:spPr bwMode="auto">
          <a:xfrm>
            <a:off x="3853899" y="2125047"/>
            <a:ext cx="36336" cy="38355"/>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5" name="Oval 265"/>
          <p:cNvSpPr>
            <a:spLocks noChangeArrowheads="1"/>
          </p:cNvSpPr>
          <p:nvPr/>
        </p:nvSpPr>
        <p:spPr bwMode="auto">
          <a:xfrm>
            <a:off x="3921523" y="2125047"/>
            <a:ext cx="35327" cy="38355"/>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6" name="Freeform 266"/>
          <p:cNvSpPr>
            <a:spLocks/>
          </p:cNvSpPr>
          <p:nvPr/>
        </p:nvSpPr>
        <p:spPr bwMode="auto">
          <a:xfrm>
            <a:off x="3606614" y="2352145"/>
            <a:ext cx="329039" cy="14130"/>
          </a:xfrm>
          <a:custGeom>
            <a:avLst/>
            <a:gdLst>
              <a:gd name="T0" fmla="*/ 138 w 138"/>
              <a:gd name="T1" fmla="*/ 3 h 6"/>
              <a:gd name="T2" fmla="*/ 135 w 138"/>
              <a:gd name="T3" fmla="*/ 6 h 6"/>
              <a:gd name="T4" fmla="*/ 3 w 138"/>
              <a:gd name="T5" fmla="*/ 6 h 6"/>
              <a:gd name="T6" fmla="*/ 0 w 138"/>
              <a:gd name="T7" fmla="*/ 3 h 6"/>
              <a:gd name="T8" fmla="*/ 0 w 138"/>
              <a:gd name="T9" fmla="*/ 3 h 6"/>
              <a:gd name="T10" fmla="*/ 3 w 138"/>
              <a:gd name="T11" fmla="*/ 0 h 6"/>
              <a:gd name="T12" fmla="*/ 135 w 138"/>
              <a:gd name="T13" fmla="*/ 0 h 6"/>
              <a:gd name="T14" fmla="*/ 138 w 138"/>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6">
                <a:moveTo>
                  <a:pt x="138" y="3"/>
                </a:moveTo>
                <a:cubicBezTo>
                  <a:pt x="138" y="5"/>
                  <a:pt x="137" y="6"/>
                  <a:pt x="135" y="6"/>
                </a:cubicBezTo>
                <a:cubicBezTo>
                  <a:pt x="3" y="6"/>
                  <a:pt x="3" y="6"/>
                  <a:pt x="3" y="6"/>
                </a:cubicBezTo>
                <a:cubicBezTo>
                  <a:pt x="1" y="6"/>
                  <a:pt x="0" y="5"/>
                  <a:pt x="0" y="3"/>
                </a:cubicBezTo>
                <a:cubicBezTo>
                  <a:pt x="0" y="3"/>
                  <a:pt x="0" y="3"/>
                  <a:pt x="0" y="3"/>
                </a:cubicBezTo>
                <a:cubicBezTo>
                  <a:pt x="0" y="1"/>
                  <a:pt x="1" y="0"/>
                  <a:pt x="3" y="0"/>
                </a:cubicBezTo>
                <a:cubicBezTo>
                  <a:pt x="135" y="0"/>
                  <a:pt x="135" y="0"/>
                  <a:pt x="135" y="0"/>
                </a:cubicBezTo>
                <a:cubicBezTo>
                  <a:pt x="137" y="0"/>
                  <a:pt x="138" y="1"/>
                  <a:pt x="138"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7" name="Freeform 267"/>
          <p:cNvSpPr>
            <a:spLocks/>
          </p:cNvSpPr>
          <p:nvPr/>
        </p:nvSpPr>
        <p:spPr bwMode="auto">
          <a:xfrm>
            <a:off x="3606614" y="2371322"/>
            <a:ext cx="329039" cy="14130"/>
          </a:xfrm>
          <a:custGeom>
            <a:avLst/>
            <a:gdLst>
              <a:gd name="T0" fmla="*/ 138 w 138"/>
              <a:gd name="T1" fmla="*/ 3 h 6"/>
              <a:gd name="T2" fmla="*/ 135 w 138"/>
              <a:gd name="T3" fmla="*/ 6 h 6"/>
              <a:gd name="T4" fmla="*/ 3 w 138"/>
              <a:gd name="T5" fmla="*/ 6 h 6"/>
              <a:gd name="T6" fmla="*/ 0 w 138"/>
              <a:gd name="T7" fmla="*/ 3 h 6"/>
              <a:gd name="T8" fmla="*/ 0 w 138"/>
              <a:gd name="T9" fmla="*/ 3 h 6"/>
              <a:gd name="T10" fmla="*/ 3 w 138"/>
              <a:gd name="T11" fmla="*/ 0 h 6"/>
              <a:gd name="T12" fmla="*/ 135 w 138"/>
              <a:gd name="T13" fmla="*/ 0 h 6"/>
              <a:gd name="T14" fmla="*/ 138 w 138"/>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6">
                <a:moveTo>
                  <a:pt x="138" y="3"/>
                </a:moveTo>
                <a:cubicBezTo>
                  <a:pt x="138" y="5"/>
                  <a:pt x="137" y="6"/>
                  <a:pt x="135" y="6"/>
                </a:cubicBezTo>
                <a:cubicBezTo>
                  <a:pt x="3" y="6"/>
                  <a:pt x="3" y="6"/>
                  <a:pt x="3" y="6"/>
                </a:cubicBezTo>
                <a:cubicBezTo>
                  <a:pt x="1" y="6"/>
                  <a:pt x="0" y="5"/>
                  <a:pt x="0" y="3"/>
                </a:cubicBezTo>
                <a:cubicBezTo>
                  <a:pt x="0" y="3"/>
                  <a:pt x="0" y="3"/>
                  <a:pt x="0" y="3"/>
                </a:cubicBezTo>
                <a:cubicBezTo>
                  <a:pt x="0" y="1"/>
                  <a:pt x="1" y="0"/>
                  <a:pt x="3" y="0"/>
                </a:cubicBezTo>
                <a:cubicBezTo>
                  <a:pt x="135" y="0"/>
                  <a:pt x="135" y="0"/>
                  <a:pt x="135" y="0"/>
                </a:cubicBezTo>
                <a:cubicBezTo>
                  <a:pt x="137" y="0"/>
                  <a:pt x="138" y="1"/>
                  <a:pt x="138"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8" name="Freeform 268"/>
          <p:cNvSpPr>
            <a:spLocks/>
          </p:cNvSpPr>
          <p:nvPr/>
        </p:nvSpPr>
        <p:spPr bwMode="auto">
          <a:xfrm>
            <a:off x="3606614" y="2390499"/>
            <a:ext cx="329039" cy="14130"/>
          </a:xfrm>
          <a:custGeom>
            <a:avLst/>
            <a:gdLst>
              <a:gd name="T0" fmla="*/ 138 w 138"/>
              <a:gd name="T1" fmla="*/ 3 h 6"/>
              <a:gd name="T2" fmla="*/ 135 w 138"/>
              <a:gd name="T3" fmla="*/ 6 h 6"/>
              <a:gd name="T4" fmla="*/ 3 w 138"/>
              <a:gd name="T5" fmla="*/ 6 h 6"/>
              <a:gd name="T6" fmla="*/ 0 w 138"/>
              <a:gd name="T7" fmla="*/ 3 h 6"/>
              <a:gd name="T8" fmla="*/ 0 w 138"/>
              <a:gd name="T9" fmla="*/ 3 h 6"/>
              <a:gd name="T10" fmla="*/ 3 w 138"/>
              <a:gd name="T11" fmla="*/ 0 h 6"/>
              <a:gd name="T12" fmla="*/ 135 w 138"/>
              <a:gd name="T13" fmla="*/ 0 h 6"/>
              <a:gd name="T14" fmla="*/ 138 w 138"/>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6">
                <a:moveTo>
                  <a:pt x="138" y="3"/>
                </a:moveTo>
                <a:cubicBezTo>
                  <a:pt x="138" y="4"/>
                  <a:pt x="137" y="6"/>
                  <a:pt x="135" y="6"/>
                </a:cubicBezTo>
                <a:cubicBezTo>
                  <a:pt x="3" y="6"/>
                  <a:pt x="3" y="6"/>
                  <a:pt x="3" y="6"/>
                </a:cubicBezTo>
                <a:cubicBezTo>
                  <a:pt x="1" y="6"/>
                  <a:pt x="0" y="4"/>
                  <a:pt x="0" y="3"/>
                </a:cubicBezTo>
                <a:cubicBezTo>
                  <a:pt x="0" y="3"/>
                  <a:pt x="0" y="3"/>
                  <a:pt x="0" y="3"/>
                </a:cubicBezTo>
                <a:cubicBezTo>
                  <a:pt x="0" y="1"/>
                  <a:pt x="1" y="0"/>
                  <a:pt x="3" y="0"/>
                </a:cubicBezTo>
                <a:cubicBezTo>
                  <a:pt x="135" y="0"/>
                  <a:pt x="135" y="0"/>
                  <a:pt x="135" y="0"/>
                </a:cubicBezTo>
                <a:cubicBezTo>
                  <a:pt x="137" y="0"/>
                  <a:pt x="138" y="1"/>
                  <a:pt x="138"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9" name="Freeform 269"/>
          <p:cNvSpPr>
            <a:spLocks/>
          </p:cNvSpPr>
          <p:nvPr/>
        </p:nvSpPr>
        <p:spPr bwMode="auto">
          <a:xfrm>
            <a:off x="4293964" y="2101833"/>
            <a:ext cx="252331" cy="248293"/>
          </a:xfrm>
          <a:custGeom>
            <a:avLst/>
            <a:gdLst>
              <a:gd name="T0" fmla="*/ 66 w 106"/>
              <a:gd name="T1" fmla="*/ 0 h 104"/>
              <a:gd name="T2" fmla="*/ 66 w 106"/>
              <a:gd name="T3" fmla="*/ 9 h 104"/>
              <a:gd name="T4" fmla="*/ 97 w 106"/>
              <a:gd name="T5" fmla="*/ 51 h 104"/>
              <a:gd name="T6" fmla="*/ 53 w 106"/>
              <a:gd name="T7" fmla="*/ 95 h 104"/>
              <a:gd name="T8" fmla="*/ 9 w 106"/>
              <a:gd name="T9" fmla="*/ 51 h 104"/>
              <a:gd name="T10" fmla="*/ 40 w 106"/>
              <a:gd name="T11" fmla="*/ 9 h 104"/>
              <a:gd name="T12" fmla="*/ 40 w 106"/>
              <a:gd name="T13" fmla="*/ 0 h 104"/>
              <a:gd name="T14" fmla="*/ 0 w 106"/>
              <a:gd name="T15" fmla="*/ 51 h 104"/>
              <a:gd name="T16" fmla="*/ 53 w 106"/>
              <a:gd name="T17" fmla="*/ 104 h 104"/>
              <a:gd name="T18" fmla="*/ 106 w 106"/>
              <a:gd name="T19" fmla="*/ 51 h 104"/>
              <a:gd name="T20" fmla="*/ 66 w 106"/>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04">
                <a:moveTo>
                  <a:pt x="66" y="0"/>
                </a:moveTo>
                <a:cubicBezTo>
                  <a:pt x="66" y="9"/>
                  <a:pt x="66" y="9"/>
                  <a:pt x="66" y="9"/>
                </a:cubicBezTo>
                <a:cubicBezTo>
                  <a:pt x="84" y="15"/>
                  <a:pt x="97" y="31"/>
                  <a:pt x="97" y="51"/>
                </a:cubicBezTo>
                <a:cubicBezTo>
                  <a:pt x="97" y="75"/>
                  <a:pt x="77" y="95"/>
                  <a:pt x="53" y="95"/>
                </a:cubicBezTo>
                <a:cubicBezTo>
                  <a:pt x="29" y="95"/>
                  <a:pt x="9" y="75"/>
                  <a:pt x="9" y="51"/>
                </a:cubicBezTo>
                <a:cubicBezTo>
                  <a:pt x="9" y="31"/>
                  <a:pt x="22" y="15"/>
                  <a:pt x="40" y="9"/>
                </a:cubicBezTo>
                <a:cubicBezTo>
                  <a:pt x="40" y="0"/>
                  <a:pt x="40" y="0"/>
                  <a:pt x="40" y="0"/>
                </a:cubicBezTo>
                <a:cubicBezTo>
                  <a:pt x="17" y="6"/>
                  <a:pt x="0" y="26"/>
                  <a:pt x="0" y="51"/>
                </a:cubicBezTo>
                <a:cubicBezTo>
                  <a:pt x="0" y="80"/>
                  <a:pt x="24" y="104"/>
                  <a:pt x="53" y="104"/>
                </a:cubicBezTo>
                <a:cubicBezTo>
                  <a:pt x="82" y="104"/>
                  <a:pt x="106" y="80"/>
                  <a:pt x="106" y="51"/>
                </a:cubicBezTo>
                <a:cubicBezTo>
                  <a:pt x="106" y="26"/>
                  <a:pt x="89" y="6"/>
                  <a:pt x="66"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0" name="Freeform 270"/>
          <p:cNvSpPr>
            <a:spLocks/>
          </p:cNvSpPr>
          <p:nvPr/>
        </p:nvSpPr>
        <p:spPr bwMode="auto">
          <a:xfrm>
            <a:off x="4410036" y="2044301"/>
            <a:ext cx="19178" cy="133231"/>
          </a:xfrm>
          <a:custGeom>
            <a:avLst/>
            <a:gdLst>
              <a:gd name="T0" fmla="*/ 8 w 8"/>
              <a:gd name="T1" fmla="*/ 53 h 56"/>
              <a:gd name="T2" fmla="*/ 7 w 8"/>
              <a:gd name="T3" fmla="*/ 56 h 56"/>
              <a:gd name="T4" fmla="*/ 1 w 8"/>
              <a:gd name="T5" fmla="*/ 56 h 56"/>
              <a:gd name="T6" fmla="*/ 0 w 8"/>
              <a:gd name="T7" fmla="*/ 53 h 56"/>
              <a:gd name="T8" fmla="*/ 0 w 8"/>
              <a:gd name="T9" fmla="*/ 3 h 56"/>
              <a:gd name="T10" fmla="*/ 1 w 8"/>
              <a:gd name="T11" fmla="*/ 0 h 56"/>
              <a:gd name="T12" fmla="*/ 7 w 8"/>
              <a:gd name="T13" fmla="*/ 0 h 56"/>
              <a:gd name="T14" fmla="*/ 8 w 8"/>
              <a:gd name="T15" fmla="*/ 3 h 56"/>
              <a:gd name="T16" fmla="*/ 8 w 8"/>
              <a:gd name="T17"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6">
                <a:moveTo>
                  <a:pt x="8" y="53"/>
                </a:moveTo>
                <a:cubicBezTo>
                  <a:pt x="8" y="55"/>
                  <a:pt x="8" y="56"/>
                  <a:pt x="7" y="56"/>
                </a:cubicBezTo>
                <a:cubicBezTo>
                  <a:pt x="1" y="56"/>
                  <a:pt x="1" y="56"/>
                  <a:pt x="1" y="56"/>
                </a:cubicBezTo>
                <a:cubicBezTo>
                  <a:pt x="0" y="56"/>
                  <a:pt x="0" y="55"/>
                  <a:pt x="0" y="53"/>
                </a:cubicBezTo>
                <a:cubicBezTo>
                  <a:pt x="0" y="3"/>
                  <a:pt x="0" y="3"/>
                  <a:pt x="0" y="3"/>
                </a:cubicBezTo>
                <a:cubicBezTo>
                  <a:pt x="0" y="2"/>
                  <a:pt x="0" y="0"/>
                  <a:pt x="1" y="0"/>
                </a:cubicBezTo>
                <a:cubicBezTo>
                  <a:pt x="7" y="0"/>
                  <a:pt x="7" y="0"/>
                  <a:pt x="7" y="0"/>
                </a:cubicBezTo>
                <a:cubicBezTo>
                  <a:pt x="8" y="0"/>
                  <a:pt x="8" y="2"/>
                  <a:pt x="8" y="3"/>
                </a:cubicBezTo>
                <a:lnTo>
                  <a:pt x="8" y="5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1" name="Freeform 271"/>
          <p:cNvSpPr>
            <a:spLocks noEditPoints="1"/>
          </p:cNvSpPr>
          <p:nvPr/>
        </p:nvSpPr>
        <p:spPr bwMode="auto">
          <a:xfrm>
            <a:off x="5085274" y="2280483"/>
            <a:ext cx="272517" cy="107998"/>
          </a:xfrm>
          <a:custGeom>
            <a:avLst/>
            <a:gdLst>
              <a:gd name="T0" fmla="*/ 105 w 114"/>
              <a:gd name="T1" fmla="*/ 4 h 45"/>
              <a:gd name="T2" fmla="*/ 85 w 114"/>
              <a:gd name="T3" fmla="*/ 4 h 45"/>
              <a:gd name="T4" fmla="*/ 69 w 114"/>
              <a:gd name="T5" fmla="*/ 11 h 45"/>
              <a:gd name="T6" fmla="*/ 64 w 114"/>
              <a:gd name="T7" fmla="*/ 12 h 45"/>
              <a:gd name="T8" fmla="*/ 69 w 114"/>
              <a:gd name="T9" fmla="*/ 20 h 45"/>
              <a:gd name="T10" fmla="*/ 65 w 114"/>
              <a:gd name="T11" fmla="*/ 27 h 45"/>
              <a:gd name="T12" fmla="*/ 58 w 114"/>
              <a:gd name="T13" fmla="*/ 8 h 45"/>
              <a:gd name="T14" fmla="*/ 63 w 114"/>
              <a:gd name="T15" fmla="*/ 15 h 45"/>
              <a:gd name="T16" fmla="*/ 58 w 114"/>
              <a:gd name="T17" fmla="*/ 16 h 45"/>
              <a:gd name="T18" fmla="*/ 63 w 114"/>
              <a:gd name="T19" fmla="*/ 24 h 45"/>
              <a:gd name="T20" fmla="*/ 58 w 114"/>
              <a:gd name="T21" fmla="*/ 30 h 45"/>
              <a:gd name="T22" fmla="*/ 52 w 114"/>
              <a:gd name="T23" fmla="*/ 12 h 45"/>
              <a:gd name="T24" fmla="*/ 56 w 114"/>
              <a:gd name="T25" fmla="*/ 19 h 45"/>
              <a:gd name="T26" fmla="*/ 52 w 114"/>
              <a:gd name="T27" fmla="*/ 20 h 45"/>
              <a:gd name="T28" fmla="*/ 56 w 114"/>
              <a:gd name="T29" fmla="*/ 28 h 45"/>
              <a:gd name="T30" fmla="*/ 46 w 114"/>
              <a:gd name="T31" fmla="*/ 11 h 45"/>
              <a:gd name="T32" fmla="*/ 45 w 114"/>
              <a:gd name="T33" fmla="*/ 16 h 45"/>
              <a:gd name="T34" fmla="*/ 50 w 114"/>
              <a:gd name="T35" fmla="*/ 23 h 45"/>
              <a:gd name="T36" fmla="*/ 45 w 114"/>
              <a:gd name="T37" fmla="*/ 24 h 45"/>
              <a:gd name="T38" fmla="*/ 17 w 114"/>
              <a:gd name="T39" fmla="*/ 30 h 45"/>
              <a:gd name="T40" fmla="*/ 23 w 114"/>
              <a:gd name="T41" fmla="*/ 24 h 45"/>
              <a:gd name="T42" fmla="*/ 24 w 114"/>
              <a:gd name="T43" fmla="*/ 19 h 45"/>
              <a:gd name="T44" fmla="*/ 21 w 114"/>
              <a:gd name="T45" fmla="*/ 12 h 45"/>
              <a:gd name="T46" fmla="*/ 25 w 114"/>
              <a:gd name="T47" fmla="*/ 11 h 45"/>
              <a:gd name="T48" fmla="*/ 25 w 114"/>
              <a:gd name="T49" fmla="*/ 26 h 45"/>
              <a:gd name="T50" fmla="*/ 30 w 114"/>
              <a:gd name="T51" fmla="*/ 20 h 45"/>
              <a:gd name="T52" fmla="*/ 31 w 114"/>
              <a:gd name="T53" fmla="*/ 15 h 45"/>
              <a:gd name="T54" fmla="*/ 28 w 114"/>
              <a:gd name="T55" fmla="*/ 8 h 45"/>
              <a:gd name="T56" fmla="*/ 36 w 114"/>
              <a:gd name="T57" fmla="*/ 30 h 45"/>
              <a:gd name="T58" fmla="*/ 32 w 114"/>
              <a:gd name="T59" fmla="*/ 22 h 45"/>
              <a:gd name="T60" fmla="*/ 37 w 114"/>
              <a:gd name="T61" fmla="*/ 16 h 45"/>
              <a:gd name="T62" fmla="*/ 38 w 114"/>
              <a:gd name="T63" fmla="*/ 11 h 45"/>
              <a:gd name="T64" fmla="*/ 38 w 114"/>
              <a:gd name="T65" fmla="*/ 28 h 45"/>
              <a:gd name="T66" fmla="*/ 43 w 114"/>
              <a:gd name="T67" fmla="*/ 26 h 45"/>
              <a:gd name="T68" fmla="*/ 39 w 114"/>
              <a:gd name="T69" fmla="*/ 19 h 45"/>
              <a:gd name="T70" fmla="*/ 44 w 114"/>
              <a:gd name="T71" fmla="*/ 12 h 45"/>
              <a:gd name="T72" fmla="*/ 71 w 114"/>
              <a:gd name="T73" fmla="*/ 43 h 45"/>
              <a:gd name="T74" fmla="*/ 71 w 114"/>
              <a:gd name="T75" fmla="*/ 33 h 45"/>
              <a:gd name="T76" fmla="*/ 76 w 114"/>
              <a:gd name="T77" fmla="*/ 27 h 45"/>
              <a:gd name="T78" fmla="*/ 71 w 114"/>
              <a:gd name="T79" fmla="*/ 20 h 45"/>
              <a:gd name="T80" fmla="*/ 76 w 114"/>
              <a:gd name="T81" fmla="*/ 19 h 45"/>
              <a:gd name="T82" fmla="*/ 71 w 114"/>
              <a:gd name="T83" fmla="*/ 11 h 45"/>
              <a:gd name="T84" fmla="*/ 71 w 114"/>
              <a:gd name="T85" fmla="*/ 3 h 45"/>
              <a:gd name="T86" fmla="*/ 79 w 114"/>
              <a:gd name="T87" fmla="*/ 31 h 45"/>
              <a:gd name="T88" fmla="*/ 83 w 114"/>
              <a:gd name="T89" fmla="*/ 24 h 45"/>
              <a:gd name="T90" fmla="*/ 82 w 114"/>
              <a:gd name="T91" fmla="*/ 19 h 45"/>
              <a:gd name="T92" fmla="*/ 77 w 114"/>
              <a:gd name="T93" fmla="*/ 12 h 45"/>
              <a:gd name="T94" fmla="*/ 81 w 114"/>
              <a:gd name="T95" fmla="*/ 11 h 45"/>
              <a:gd name="T96" fmla="*/ 85 w 114"/>
              <a:gd name="T97" fmla="*/ 27 h 45"/>
              <a:gd name="T98" fmla="*/ 89 w 114"/>
              <a:gd name="T99" fmla="*/ 20 h 45"/>
              <a:gd name="T100" fmla="*/ 88 w 114"/>
              <a:gd name="T101" fmla="*/ 15 h 45"/>
              <a:gd name="T102" fmla="*/ 83 w 114"/>
              <a:gd name="T103" fmla="*/ 8 h 45"/>
              <a:gd name="T104" fmla="*/ 97 w 114"/>
              <a:gd name="T105" fmla="*/ 31 h 45"/>
              <a:gd name="T106" fmla="*/ 91 w 114"/>
              <a:gd name="T107" fmla="*/ 23 h 45"/>
              <a:gd name="T108" fmla="*/ 95 w 114"/>
              <a:gd name="T109" fmla="*/ 16 h 45"/>
              <a:gd name="T110" fmla="*/ 94 w 114"/>
              <a:gd name="T111" fmla="*/ 11 h 45"/>
              <a:gd name="T112" fmla="*/ 89 w 114"/>
              <a:gd name="T113" fmla="*/ 5 h 45"/>
              <a:gd name="T114" fmla="*/ 101 w 114"/>
              <a:gd name="T115" fmla="*/ 4 h 45"/>
              <a:gd name="T116" fmla="*/ 101 w 114"/>
              <a:gd name="T1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5">
                <a:moveTo>
                  <a:pt x="16" y="0"/>
                </a:moveTo>
                <a:cubicBezTo>
                  <a:pt x="13" y="0"/>
                  <a:pt x="11" y="2"/>
                  <a:pt x="10" y="4"/>
                </a:cubicBezTo>
                <a:cubicBezTo>
                  <a:pt x="1" y="41"/>
                  <a:pt x="1" y="41"/>
                  <a:pt x="1" y="41"/>
                </a:cubicBezTo>
                <a:cubicBezTo>
                  <a:pt x="0" y="43"/>
                  <a:pt x="3" y="45"/>
                  <a:pt x="6" y="45"/>
                </a:cubicBezTo>
                <a:cubicBezTo>
                  <a:pt x="108" y="45"/>
                  <a:pt x="108" y="45"/>
                  <a:pt x="108" y="45"/>
                </a:cubicBezTo>
                <a:cubicBezTo>
                  <a:pt x="112" y="45"/>
                  <a:pt x="114" y="43"/>
                  <a:pt x="113" y="41"/>
                </a:cubicBezTo>
                <a:cubicBezTo>
                  <a:pt x="105" y="4"/>
                  <a:pt x="105" y="4"/>
                  <a:pt x="105" y="4"/>
                </a:cubicBezTo>
                <a:cubicBezTo>
                  <a:pt x="104" y="2"/>
                  <a:pt x="101" y="0"/>
                  <a:pt x="99" y="0"/>
                </a:cubicBezTo>
                <a:lnTo>
                  <a:pt x="16" y="0"/>
                </a:lnTo>
                <a:close/>
                <a:moveTo>
                  <a:pt x="79" y="3"/>
                </a:moveTo>
                <a:cubicBezTo>
                  <a:pt x="79" y="3"/>
                  <a:pt x="79" y="2"/>
                  <a:pt x="80" y="2"/>
                </a:cubicBezTo>
                <a:cubicBezTo>
                  <a:pt x="83" y="2"/>
                  <a:pt x="83" y="2"/>
                  <a:pt x="83" y="2"/>
                </a:cubicBezTo>
                <a:cubicBezTo>
                  <a:pt x="84" y="2"/>
                  <a:pt x="84" y="3"/>
                  <a:pt x="85" y="3"/>
                </a:cubicBezTo>
                <a:cubicBezTo>
                  <a:pt x="85" y="4"/>
                  <a:pt x="85" y="4"/>
                  <a:pt x="85" y="4"/>
                </a:cubicBezTo>
                <a:cubicBezTo>
                  <a:pt x="85" y="5"/>
                  <a:pt x="84" y="5"/>
                  <a:pt x="83" y="5"/>
                </a:cubicBezTo>
                <a:cubicBezTo>
                  <a:pt x="81" y="5"/>
                  <a:pt x="81" y="5"/>
                  <a:pt x="81" y="5"/>
                </a:cubicBezTo>
                <a:cubicBezTo>
                  <a:pt x="80" y="5"/>
                  <a:pt x="79" y="5"/>
                  <a:pt x="79" y="4"/>
                </a:cubicBezTo>
                <a:lnTo>
                  <a:pt x="79" y="3"/>
                </a:lnTo>
                <a:close/>
                <a:moveTo>
                  <a:pt x="64" y="8"/>
                </a:moveTo>
                <a:cubicBezTo>
                  <a:pt x="69" y="8"/>
                  <a:pt x="69" y="8"/>
                  <a:pt x="69" y="8"/>
                </a:cubicBezTo>
                <a:cubicBezTo>
                  <a:pt x="69" y="11"/>
                  <a:pt x="69" y="11"/>
                  <a:pt x="69" y="11"/>
                </a:cubicBezTo>
                <a:cubicBezTo>
                  <a:pt x="64" y="11"/>
                  <a:pt x="64" y="11"/>
                  <a:pt x="64" y="11"/>
                </a:cubicBezTo>
                <a:lnTo>
                  <a:pt x="64" y="8"/>
                </a:lnTo>
                <a:close/>
                <a:moveTo>
                  <a:pt x="64" y="12"/>
                </a:moveTo>
                <a:cubicBezTo>
                  <a:pt x="69" y="12"/>
                  <a:pt x="69" y="12"/>
                  <a:pt x="69" y="12"/>
                </a:cubicBezTo>
                <a:cubicBezTo>
                  <a:pt x="69" y="15"/>
                  <a:pt x="69" y="15"/>
                  <a:pt x="69" y="15"/>
                </a:cubicBezTo>
                <a:cubicBezTo>
                  <a:pt x="65" y="15"/>
                  <a:pt x="65" y="15"/>
                  <a:pt x="65" y="15"/>
                </a:cubicBezTo>
                <a:lnTo>
                  <a:pt x="64" y="12"/>
                </a:lnTo>
                <a:close/>
                <a:moveTo>
                  <a:pt x="65" y="16"/>
                </a:moveTo>
                <a:cubicBezTo>
                  <a:pt x="69" y="16"/>
                  <a:pt x="69" y="16"/>
                  <a:pt x="69" y="16"/>
                </a:cubicBezTo>
                <a:cubicBezTo>
                  <a:pt x="69" y="19"/>
                  <a:pt x="69" y="19"/>
                  <a:pt x="69" y="19"/>
                </a:cubicBezTo>
                <a:cubicBezTo>
                  <a:pt x="65" y="19"/>
                  <a:pt x="65" y="19"/>
                  <a:pt x="65" y="19"/>
                </a:cubicBezTo>
                <a:lnTo>
                  <a:pt x="65" y="16"/>
                </a:lnTo>
                <a:close/>
                <a:moveTo>
                  <a:pt x="65" y="20"/>
                </a:moveTo>
                <a:cubicBezTo>
                  <a:pt x="69" y="20"/>
                  <a:pt x="69" y="20"/>
                  <a:pt x="69" y="20"/>
                </a:cubicBezTo>
                <a:cubicBezTo>
                  <a:pt x="70" y="23"/>
                  <a:pt x="70" y="23"/>
                  <a:pt x="70" y="23"/>
                </a:cubicBezTo>
                <a:cubicBezTo>
                  <a:pt x="65" y="23"/>
                  <a:pt x="65" y="23"/>
                  <a:pt x="65" y="23"/>
                </a:cubicBezTo>
                <a:lnTo>
                  <a:pt x="65" y="20"/>
                </a:lnTo>
                <a:close/>
                <a:moveTo>
                  <a:pt x="65" y="24"/>
                </a:moveTo>
                <a:cubicBezTo>
                  <a:pt x="70" y="24"/>
                  <a:pt x="70" y="24"/>
                  <a:pt x="70" y="24"/>
                </a:cubicBezTo>
                <a:cubicBezTo>
                  <a:pt x="70" y="27"/>
                  <a:pt x="70" y="27"/>
                  <a:pt x="70" y="27"/>
                </a:cubicBezTo>
                <a:cubicBezTo>
                  <a:pt x="65" y="27"/>
                  <a:pt x="65" y="27"/>
                  <a:pt x="65" y="27"/>
                </a:cubicBezTo>
                <a:lnTo>
                  <a:pt x="65" y="24"/>
                </a:lnTo>
                <a:close/>
                <a:moveTo>
                  <a:pt x="65" y="28"/>
                </a:moveTo>
                <a:cubicBezTo>
                  <a:pt x="70" y="28"/>
                  <a:pt x="70" y="28"/>
                  <a:pt x="70" y="28"/>
                </a:cubicBezTo>
                <a:cubicBezTo>
                  <a:pt x="70" y="31"/>
                  <a:pt x="70" y="31"/>
                  <a:pt x="70" y="31"/>
                </a:cubicBezTo>
                <a:cubicBezTo>
                  <a:pt x="65" y="31"/>
                  <a:pt x="65" y="31"/>
                  <a:pt x="65" y="31"/>
                </a:cubicBezTo>
                <a:lnTo>
                  <a:pt x="65" y="28"/>
                </a:lnTo>
                <a:close/>
                <a:moveTo>
                  <a:pt x="58" y="8"/>
                </a:moveTo>
                <a:cubicBezTo>
                  <a:pt x="63" y="8"/>
                  <a:pt x="63" y="8"/>
                  <a:pt x="63" y="8"/>
                </a:cubicBezTo>
                <a:cubicBezTo>
                  <a:pt x="63" y="11"/>
                  <a:pt x="63" y="11"/>
                  <a:pt x="63" y="11"/>
                </a:cubicBezTo>
                <a:cubicBezTo>
                  <a:pt x="58" y="11"/>
                  <a:pt x="58" y="11"/>
                  <a:pt x="58" y="11"/>
                </a:cubicBezTo>
                <a:lnTo>
                  <a:pt x="58" y="8"/>
                </a:lnTo>
                <a:close/>
                <a:moveTo>
                  <a:pt x="58" y="12"/>
                </a:moveTo>
                <a:cubicBezTo>
                  <a:pt x="63" y="12"/>
                  <a:pt x="63" y="12"/>
                  <a:pt x="63" y="12"/>
                </a:cubicBezTo>
                <a:cubicBezTo>
                  <a:pt x="63" y="15"/>
                  <a:pt x="63" y="15"/>
                  <a:pt x="63" y="15"/>
                </a:cubicBezTo>
                <a:cubicBezTo>
                  <a:pt x="58" y="15"/>
                  <a:pt x="58" y="15"/>
                  <a:pt x="58" y="15"/>
                </a:cubicBezTo>
                <a:lnTo>
                  <a:pt x="58" y="12"/>
                </a:lnTo>
                <a:close/>
                <a:moveTo>
                  <a:pt x="58" y="16"/>
                </a:moveTo>
                <a:cubicBezTo>
                  <a:pt x="63" y="16"/>
                  <a:pt x="63" y="16"/>
                  <a:pt x="63" y="16"/>
                </a:cubicBezTo>
                <a:cubicBezTo>
                  <a:pt x="63" y="19"/>
                  <a:pt x="63" y="19"/>
                  <a:pt x="63" y="19"/>
                </a:cubicBezTo>
                <a:cubicBezTo>
                  <a:pt x="58" y="19"/>
                  <a:pt x="58" y="19"/>
                  <a:pt x="58" y="19"/>
                </a:cubicBezTo>
                <a:lnTo>
                  <a:pt x="58" y="16"/>
                </a:lnTo>
                <a:close/>
                <a:moveTo>
                  <a:pt x="58" y="20"/>
                </a:moveTo>
                <a:cubicBezTo>
                  <a:pt x="63" y="20"/>
                  <a:pt x="63" y="20"/>
                  <a:pt x="63" y="20"/>
                </a:cubicBezTo>
                <a:cubicBezTo>
                  <a:pt x="63" y="23"/>
                  <a:pt x="63" y="23"/>
                  <a:pt x="63" y="23"/>
                </a:cubicBezTo>
                <a:cubicBezTo>
                  <a:pt x="58" y="23"/>
                  <a:pt x="58" y="23"/>
                  <a:pt x="58" y="23"/>
                </a:cubicBezTo>
                <a:lnTo>
                  <a:pt x="58" y="20"/>
                </a:lnTo>
                <a:close/>
                <a:moveTo>
                  <a:pt x="58" y="24"/>
                </a:moveTo>
                <a:cubicBezTo>
                  <a:pt x="63" y="24"/>
                  <a:pt x="63" y="24"/>
                  <a:pt x="63" y="24"/>
                </a:cubicBezTo>
                <a:cubicBezTo>
                  <a:pt x="63" y="27"/>
                  <a:pt x="63" y="27"/>
                  <a:pt x="63" y="27"/>
                </a:cubicBezTo>
                <a:cubicBezTo>
                  <a:pt x="58" y="27"/>
                  <a:pt x="58" y="27"/>
                  <a:pt x="58" y="27"/>
                </a:cubicBezTo>
                <a:lnTo>
                  <a:pt x="58" y="24"/>
                </a:lnTo>
                <a:close/>
                <a:moveTo>
                  <a:pt x="58" y="28"/>
                </a:moveTo>
                <a:cubicBezTo>
                  <a:pt x="63" y="28"/>
                  <a:pt x="63" y="28"/>
                  <a:pt x="63" y="28"/>
                </a:cubicBezTo>
                <a:cubicBezTo>
                  <a:pt x="63" y="31"/>
                  <a:pt x="63" y="31"/>
                  <a:pt x="63" y="31"/>
                </a:cubicBezTo>
                <a:cubicBezTo>
                  <a:pt x="58" y="30"/>
                  <a:pt x="58" y="30"/>
                  <a:pt x="58" y="30"/>
                </a:cubicBezTo>
                <a:lnTo>
                  <a:pt x="58" y="28"/>
                </a:lnTo>
                <a:close/>
                <a:moveTo>
                  <a:pt x="52" y="8"/>
                </a:moveTo>
                <a:cubicBezTo>
                  <a:pt x="57" y="8"/>
                  <a:pt x="57" y="8"/>
                  <a:pt x="57" y="8"/>
                </a:cubicBezTo>
                <a:cubicBezTo>
                  <a:pt x="57" y="11"/>
                  <a:pt x="57" y="11"/>
                  <a:pt x="57" y="11"/>
                </a:cubicBezTo>
                <a:cubicBezTo>
                  <a:pt x="52" y="11"/>
                  <a:pt x="52" y="11"/>
                  <a:pt x="52" y="11"/>
                </a:cubicBezTo>
                <a:lnTo>
                  <a:pt x="52" y="8"/>
                </a:lnTo>
                <a:close/>
                <a:moveTo>
                  <a:pt x="52" y="12"/>
                </a:moveTo>
                <a:cubicBezTo>
                  <a:pt x="56" y="12"/>
                  <a:pt x="56" y="12"/>
                  <a:pt x="56" y="12"/>
                </a:cubicBezTo>
                <a:cubicBezTo>
                  <a:pt x="56" y="15"/>
                  <a:pt x="56" y="15"/>
                  <a:pt x="56" y="15"/>
                </a:cubicBezTo>
                <a:cubicBezTo>
                  <a:pt x="52" y="15"/>
                  <a:pt x="52" y="15"/>
                  <a:pt x="52" y="15"/>
                </a:cubicBezTo>
                <a:lnTo>
                  <a:pt x="52" y="12"/>
                </a:lnTo>
                <a:close/>
                <a:moveTo>
                  <a:pt x="52" y="16"/>
                </a:moveTo>
                <a:cubicBezTo>
                  <a:pt x="56" y="16"/>
                  <a:pt x="56" y="16"/>
                  <a:pt x="56" y="16"/>
                </a:cubicBezTo>
                <a:cubicBezTo>
                  <a:pt x="56" y="19"/>
                  <a:pt x="56" y="19"/>
                  <a:pt x="56" y="19"/>
                </a:cubicBezTo>
                <a:cubicBezTo>
                  <a:pt x="52" y="19"/>
                  <a:pt x="52" y="19"/>
                  <a:pt x="52" y="19"/>
                </a:cubicBezTo>
                <a:lnTo>
                  <a:pt x="52" y="16"/>
                </a:lnTo>
                <a:close/>
                <a:moveTo>
                  <a:pt x="52" y="20"/>
                </a:moveTo>
                <a:cubicBezTo>
                  <a:pt x="56" y="20"/>
                  <a:pt x="56" y="20"/>
                  <a:pt x="56" y="20"/>
                </a:cubicBezTo>
                <a:cubicBezTo>
                  <a:pt x="56" y="23"/>
                  <a:pt x="56" y="23"/>
                  <a:pt x="56" y="23"/>
                </a:cubicBezTo>
                <a:cubicBezTo>
                  <a:pt x="52" y="23"/>
                  <a:pt x="52" y="23"/>
                  <a:pt x="52" y="23"/>
                </a:cubicBezTo>
                <a:lnTo>
                  <a:pt x="52" y="20"/>
                </a:lnTo>
                <a:close/>
                <a:moveTo>
                  <a:pt x="52" y="24"/>
                </a:moveTo>
                <a:cubicBezTo>
                  <a:pt x="56" y="24"/>
                  <a:pt x="56" y="24"/>
                  <a:pt x="56" y="24"/>
                </a:cubicBezTo>
                <a:cubicBezTo>
                  <a:pt x="56" y="27"/>
                  <a:pt x="56" y="27"/>
                  <a:pt x="56" y="27"/>
                </a:cubicBezTo>
                <a:cubicBezTo>
                  <a:pt x="51" y="26"/>
                  <a:pt x="51" y="26"/>
                  <a:pt x="51" y="26"/>
                </a:cubicBezTo>
                <a:lnTo>
                  <a:pt x="52" y="24"/>
                </a:lnTo>
                <a:close/>
                <a:moveTo>
                  <a:pt x="51" y="28"/>
                </a:moveTo>
                <a:cubicBezTo>
                  <a:pt x="56" y="28"/>
                  <a:pt x="56" y="28"/>
                  <a:pt x="56" y="28"/>
                </a:cubicBezTo>
                <a:cubicBezTo>
                  <a:pt x="56" y="30"/>
                  <a:pt x="56" y="30"/>
                  <a:pt x="56" y="30"/>
                </a:cubicBezTo>
                <a:cubicBezTo>
                  <a:pt x="51" y="30"/>
                  <a:pt x="51" y="30"/>
                  <a:pt x="51" y="30"/>
                </a:cubicBezTo>
                <a:lnTo>
                  <a:pt x="51" y="28"/>
                </a:lnTo>
                <a:close/>
                <a:moveTo>
                  <a:pt x="46" y="8"/>
                </a:moveTo>
                <a:cubicBezTo>
                  <a:pt x="50" y="8"/>
                  <a:pt x="50" y="8"/>
                  <a:pt x="50" y="8"/>
                </a:cubicBezTo>
                <a:cubicBezTo>
                  <a:pt x="50" y="11"/>
                  <a:pt x="50" y="11"/>
                  <a:pt x="50" y="11"/>
                </a:cubicBezTo>
                <a:cubicBezTo>
                  <a:pt x="46" y="11"/>
                  <a:pt x="46" y="11"/>
                  <a:pt x="46" y="11"/>
                </a:cubicBezTo>
                <a:lnTo>
                  <a:pt x="46" y="8"/>
                </a:lnTo>
                <a:close/>
                <a:moveTo>
                  <a:pt x="46" y="12"/>
                </a:moveTo>
                <a:cubicBezTo>
                  <a:pt x="50" y="12"/>
                  <a:pt x="50" y="12"/>
                  <a:pt x="50" y="12"/>
                </a:cubicBezTo>
                <a:cubicBezTo>
                  <a:pt x="50" y="15"/>
                  <a:pt x="50" y="15"/>
                  <a:pt x="50" y="15"/>
                </a:cubicBezTo>
                <a:cubicBezTo>
                  <a:pt x="46" y="15"/>
                  <a:pt x="46" y="15"/>
                  <a:pt x="46" y="15"/>
                </a:cubicBezTo>
                <a:lnTo>
                  <a:pt x="46" y="12"/>
                </a:lnTo>
                <a:close/>
                <a:moveTo>
                  <a:pt x="45" y="16"/>
                </a:moveTo>
                <a:cubicBezTo>
                  <a:pt x="50" y="16"/>
                  <a:pt x="50" y="16"/>
                  <a:pt x="50" y="16"/>
                </a:cubicBezTo>
                <a:cubicBezTo>
                  <a:pt x="50" y="19"/>
                  <a:pt x="50" y="19"/>
                  <a:pt x="50" y="19"/>
                </a:cubicBezTo>
                <a:cubicBezTo>
                  <a:pt x="45" y="19"/>
                  <a:pt x="45" y="19"/>
                  <a:pt x="45" y="19"/>
                </a:cubicBezTo>
                <a:lnTo>
                  <a:pt x="45" y="16"/>
                </a:lnTo>
                <a:close/>
                <a:moveTo>
                  <a:pt x="45" y="20"/>
                </a:moveTo>
                <a:cubicBezTo>
                  <a:pt x="50" y="20"/>
                  <a:pt x="50" y="20"/>
                  <a:pt x="50" y="20"/>
                </a:cubicBezTo>
                <a:cubicBezTo>
                  <a:pt x="50" y="23"/>
                  <a:pt x="50" y="23"/>
                  <a:pt x="50" y="23"/>
                </a:cubicBezTo>
                <a:cubicBezTo>
                  <a:pt x="45" y="23"/>
                  <a:pt x="45" y="23"/>
                  <a:pt x="45" y="23"/>
                </a:cubicBezTo>
                <a:lnTo>
                  <a:pt x="45" y="20"/>
                </a:lnTo>
                <a:close/>
                <a:moveTo>
                  <a:pt x="45" y="24"/>
                </a:moveTo>
                <a:cubicBezTo>
                  <a:pt x="50" y="24"/>
                  <a:pt x="50" y="24"/>
                  <a:pt x="50" y="24"/>
                </a:cubicBezTo>
                <a:cubicBezTo>
                  <a:pt x="50" y="26"/>
                  <a:pt x="50" y="26"/>
                  <a:pt x="50" y="26"/>
                </a:cubicBezTo>
                <a:cubicBezTo>
                  <a:pt x="45" y="26"/>
                  <a:pt x="45" y="26"/>
                  <a:pt x="45" y="26"/>
                </a:cubicBezTo>
                <a:lnTo>
                  <a:pt x="45" y="24"/>
                </a:lnTo>
                <a:close/>
                <a:moveTo>
                  <a:pt x="45" y="28"/>
                </a:moveTo>
                <a:cubicBezTo>
                  <a:pt x="50" y="28"/>
                  <a:pt x="50" y="28"/>
                  <a:pt x="50" y="28"/>
                </a:cubicBezTo>
                <a:cubicBezTo>
                  <a:pt x="49" y="30"/>
                  <a:pt x="49" y="30"/>
                  <a:pt x="49" y="30"/>
                </a:cubicBezTo>
                <a:cubicBezTo>
                  <a:pt x="44" y="30"/>
                  <a:pt x="44" y="30"/>
                  <a:pt x="44" y="30"/>
                </a:cubicBezTo>
                <a:lnTo>
                  <a:pt x="45" y="28"/>
                </a:lnTo>
                <a:close/>
                <a:moveTo>
                  <a:pt x="22" y="30"/>
                </a:moveTo>
                <a:cubicBezTo>
                  <a:pt x="17" y="30"/>
                  <a:pt x="17" y="30"/>
                  <a:pt x="17" y="30"/>
                </a:cubicBezTo>
                <a:cubicBezTo>
                  <a:pt x="18" y="27"/>
                  <a:pt x="18" y="27"/>
                  <a:pt x="18" y="27"/>
                </a:cubicBezTo>
                <a:cubicBezTo>
                  <a:pt x="23" y="27"/>
                  <a:pt x="23" y="27"/>
                  <a:pt x="23" y="27"/>
                </a:cubicBezTo>
                <a:lnTo>
                  <a:pt x="22" y="30"/>
                </a:lnTo>
                <a:close/>
                <a:moveTo>
                  <a:pt x="23" y="26"/>
                </a:moveTo>
                <a:cubicBezTo>
                  <a:pt x="18" y="26"/>
                  <a:pt x="18" y="26"/>
                  <a:pt x="18" y="26"/>
                </a:cubicBezTo>
                <a:cubicBezTo>
                  <a:pt x="18" y="24"/>
                  <a:pt x="18" y="24"/>
                  <a:pt x="18" y="24"/>
                </a:cubicBezTo>
                <a:cubicBezTo>
                  <a:pt x="23" y="24"/>
                  <a:pt x="23" y="24"/>
                  <a:pt x="23" y="24"/>
                </a:cubicBezTo>
                <a:lnTo>
                  <a:pt x="23" y="26"/>
                </a:lnTo>
                <a:close/>
                <a:moveTo>
                  <a:pt x="23" y="22"/>
                </a:moveTo>
                <a:cubicBezTo>
                  <a:pt x="19" y="22"/>
                  <a:pt x="19" y="22"/>
                  <a:pt x="19" y="22"/>
                </a:cubicBezTo>
                <a:cubicBezTo>
                  <a:pt x="19" y="20"/>
                  <a:pt x="19" y="20"/>
                  <a:pt x="19" y="20"/>
                </a:cubicBezTo>
                <a:cubicBezTo>
                  <a:pt x="24" y="20"/>
                  <a:pt x="24" y="20"/>
                  <a:pt x="24" y="20"/>
                </a:cubicBezTo>
                <a:lnTo>
                  <a:pt x="23" y="22"/>
                </a:lnTo>
                <a:close/>
                <a:moveTo>
                  <a:pt x="24" y="19"/>
                </a:moveTo>
                <a:cubicBezTo>
                  <a:pt x="19" y="18"/>
                  <a:pt x="19" y="18"/>
                  <a:pt x="19" y="18"/>
                </a:cubicBezTo>
                <a:cubicBezTo>
                  <a:pt x="20" y="16"/>
                  <a:pt x="20" y="16"/>
                  <a:pt x="20" y="16"/>
                </a:cubicBezTo>
                <a:cubicBezTo>
                  <a:pt x="25" y="16"/>
                  <a:pt x="25" y="16"/>
                  <a:pt x="25" y="16"/>
                </a:cubicBezTo>
                <a:lnTo>
                  <a:pt x="24" y="19"/>
                </a:lnTo>
                <a:close/>
                <a:moveTo>
                  <a:pt x="25" y="15"/>
                </a:moveTo>
                <a:cubicBezTo>
                  <a:pt x="20" y="15"/>
                  <a:pt x="20" y="15"/>
                  <a:pt x="20" y="15"/>
                </a:cubicBezTo>
                <a:cubicBezTo>
                  <a:pt x="21" y="12"/>
                  <a:pt x="21" y="12"/>
                  <a:pt x="21" y="12"/>
                </a:cubicBezTo>
                <a:cubicBezTo>
                  <a:pt x="25" y="12"/>
                  <a:pt x="25" y="12"/>
                  <a:pt x="25" y="12"/>
                </a:cubicBezTo>
                <a:lnTo>
                  <a:pt x="25" y="15"/>
                </a:lnTo>
                <a:close/>
                <a:moveTo>
                  <a:pt x="25" y="11"/>
                </a:moveTo>
                <a:cubicBezTo>
                  <a:pt x="21" y="11"/>
                  <a:pt x="21" y="11"/>
                  <a:pt x="21" y="11"/>
                </a:cubicBezTo>
                <a:cubicBezTo>
                  <a:pt x="21" y="8"/>
                  <a:pt x="21" y="8"/>
                  <a:pt x="21" y="8"/>
                </a:cubicBezTo>
                <a:cubicBezTo>
                  <a:pt x="26" y="8"/>
                  <a:pt x="26" y="8"/>
                  <a:pt x="26" y="8"/>
                </a:cubicBezTo>
                <a:lnTo>
                  <a:pt x="25" y="11"/>
                </a:lnTo>
                <a:close/>
                <a:moveTo>
                  <a:pt x="29" y="30"/>
                </a:moveTo>
                <a:cubicBezTo>
                  <a:pt x="24" y="30"/>
                  <a:pt x="24" y="30"/>
                  <a:pt x="24" y="30"/>
                </a:cubicBezTo>
                <a:cubicBezTo>
                  <a:pt x="24" y="27"/>
                  <a:pt x="24" y="27"/>
                  <a:pt x="24" y="27"/>
                </a:cubicBezTo>
                <a:cubicBezTo>
                  <a:pt x="29" y="28"/>
                  <a:pt x="29" y="28"/>
                  <a:pt x="29" y="28"/>
                </a:cubicBezTo>
                <a:lnTo>
                  <a:pt x="29" y="30"/>
                </a:lnTo>
                <a:close/>
                <a:moveTo>
                  <a:pt x="29" y="26"/>
                </a:moveTo>
                <a:cubicBezTo>
                  <a:pt x="25" y="26"/>
                  <a:pt x="25" y="26"/>
                  <a:pt x="25" y="26"/>
                </a:cubicBezTo>
                <a:cubicBezTo>
                  <a:pt x="25" y="24"/>
                  <a:pt x="25" y="24"/>
                  <a:pt x="25" y="24"/>
                </a:cubicBezTo>
                <a:cubicBezTo>
                  <a:pt x="30" y="24"/>
                  <a:pt x="30" y="24"/>
                  <a:pt x="30" y="24"/>
                </a:cubicBezTo>
                <a:lnTo>
                  <a:pt x="29" y="26"/>
                </a:lnTo>
                <a:close/>
                <a:moveTo>
                  <a:pt x="30" y="22"/>
                </a:moveTo>
                <a:cubicBezTo>
                  <a:pt x="25" y="22"/>
                  <a:pt x="25" y="22"/>
                  <a:pt x="25" y="22"/>
                </a:cubicBezTo>
                <a:cubicBezTo>
                  <a:pt x="26" y="20"/>
                  <a:pt x="26" y="20"/>
                  <a:pt x="26" y="20"/>
                </a:cubicBezTo>
                <a:cubicBezTo>
                  <a:pt x="30" y="20"/>
                  <a:pt x="30" y="20"/>
                  <a:pt x="30" y="20"/>
                </a:cubicBezTo>
                <a:lnTo>
                  <a:pt x="30" y="22"/>
                </a:lnTo>
                <a:close/>
                <a:moveTo>
                  <a:pt x="31" y="19"/>
                </a:moveTo>
                <a:cubicBezTo>
                  <a:pt x="26" y="19"/>
                  <a:pt x="26" y="19"/>
                  <a:pt x="26" y="19"/>
                </a:cubicBezTo>
                <a:cubicBezTo>
                  <a:pt x="26" y="16"/>
                  <a:pt x="26" y="16"/>
                  <a:pt x="26" y="16"/>
                </a:cubicBezTo>
                <a:cubicBezTo>
                  <a:pt x="31" y="16"/>
                  <a:pt x="31" y="16"/>
                  <a:pt x="31" y="16"/>
                </a:cubicBezTo>
                <a:lnTo>
                  <a:pt x="31" y="19"/>
                </a:lnTo>
                <a:close/>
                <a:moveTo>
                  <a:pt x="31" y="15"/>
                </a:moveTo>
                <a:cubicBezTo>
                  <a:pt x="26" y="15"/>
                  <a:pt x="26" y="15"/>
                  <a:pt x="26" y="15"/>
                </a:cubicBezTo>
                <a:cubicBezTo>
                  <a:pt x="27" y="12"/>
                  <a:pt x="27" y="12"/>
                  <a:pt x="27" y="12"/>
                </a:cubicBezTo>
                <a:cubicBezTo>
                  <a:pt x="31" y="12"/>
                  <a:pt x="31" y="12"/>
                  <a:pt x="31" y="12"/>
                </a:cubicBezTo>
                <a:lnTo>
                  <a:pt x="31" y="15"/>
                </a:lnTo>
                <a:close/>
                <a:moveTo>
                  <a:pt x="32" y="11"/>
                </a:moveTo>
                <a:cubicBezTo>
                  <a:pt x="27" y="11"/>
                  <a:pt x="27" y="11"/>
                  <a:pt x="27" y="11"/>
                </a:cubicBezTo>
                <a:cubicBezTo>
                  <a:pt x="28" y="8"/>
                  <a:pt x="28" y="8"/>
                  <a:pt x="28" y="8"/>
                </a:cubicBezTo>
                <a:cubicBezTo>
                  <a:pt x="32" y="8"/>
                  <a:pt x="32" y="8"/>
                  <a:pt x="32" y="8"/>
                </a:cubicBezTo>
                <a:lnTo>
                  <a:pt x="32" y="11"/>
                </a:lnTo>
                <a:close/>
                <a:moveTo>
                  <a:pt x="36" y="30"/>
                </a:moveTo>
                <a:cubicBezTo>
                  <a:pt x="31" y="30"/>
                  <a:pt x="31" y="30"/>
                  <a:pt x="31" y="30"/>
                </a:cubicBezTo>
                <a:cubicBezTo>
                  <a:pt x="31" y="28"/>
                  <a:pt x="31" y="28"/>
                  <a:pt x="31" y="28"/>
                </a:cubicBezTo>
                <a:cubicBezTo>
                  <a:pt x="36" y="28"/>
                  <a:pt x="36" y="28"/>
                  <a:pt x="36" y="28"/>
                </a:cubicBezTo>
                <a:lnTo>
                  <a:pt x="36" y="30"/>
                </a:lnTo>
                <a:close/>
                <a:moveTo>
                  <a:pt x="36" y="26"/>
                </a:moveTo>
                <a:cubicBezTo>
                  <a:pt x="31" y="26"/>
                  <a:pt x="31" y="26"/>
                  <a:pt x="31" y="26"/>
                </a:cubicBezTo>
                <a:cubicBezTo>
                  <a:pt x="32" y="24"/>
                  <a:pt x="32" y="24"/>
                  <a:pt x="32" y="24"/>
                </a:cubicBezTo>
                <a:cubicBezTo>
                  <a:pt x="36" y="24"/>
                  <a:pt x="36" y="24"/>
                  <a:pt x="36" y="24"/>
                </a:cubicBezTo>
                <a:lnTo>
                  <a:pt x="36" y="26"/>
                </a:lnTo>
                <a:close/>
                <a:moveTo>
                  <a:pt x="37" y="22"/>
                </a:moveTo>
                <a:cubicBezTo>
                  <a:pt x="32" y="22"/>
                  <a:pt x="32" y="22"/>
                  <a:pt x="32" y="22"/>
                </a:cubicBezTo>
                <a:cubicBezTo>
                  <a:pt x="32" y="20"/>
                  <a:pt x="32" y="20"/>
                  <a:pt x="32" y="20"/>
                </a:cubicBezTo>
                <a:cubicBezTo>
                  <a:pt x="37" y="20"/>
                  <a:pt x="37" y="20"/>
                  <a:pt x="37" y="20"/>
                </a:cubicBezTo>
                <a:lnTo>
                  <a:pt x="37" y="22"/>
                </a:lnTo>
                <a:close/>
                <a:moveTo>
                  <a:pt x="37" y="19"/>
                </a:moveTo>
                <a:cubicBezTo>
                  <a:pt x="32" y="19"/>
                  <a:pt x="32" y="19"/>
                  <a:pt x="32" y="19"/>
                </a:cubicBezTo>
                <a:cubicBezTo>
                  <a:pt x="33" y="16"/>
                  <a:pt x="33" y="16"/>
                  <a:pt x="33" y="16"/>
                </a:cubicBezTo>
                <a:cubicBezTo>
                  <a:pt x="37" y="16"/>
                  <a:pt x="37" y="16"/>
                  <a:pt x="37" y="16"/>
                </a:cubicBezTo>
                <a:lnTo>
                  <a:pt x="37" y="19"/>
                </a:lnTo>
                <a:close/>
                <a:moveTo>
                  <a:pt x="37" y="15"/>
                </a:moveTo>
                <a:cubicBezTo>
                  <a:pt x="33" y="15"/>
                  <a:pt x="33" y="15"/>
                  <a:pt x="33" y="15"/>
                </a:cubicBezTo>
                <a:cubicBezTo>
                  <a:pt x="33" y="12"/>
                  <a:pt x="33" y="12"/>
                  <a:pt x="33" y="12"/>
                </a:cubicBezTo>
                <a:cubicBezTo>
                  <a:pt x="38" y="12"/>
                  <a:pt x="38" y="12"/>
                  <a:pt x="38" y="12"/>
                </a:cubicBezTo>
                <a:lnTo>
                  <a:pt x="37" y="15"/>
                </a:lnTo>
                <a:close/>
                <a:moveTo>
                  <a:pt x="38" y="11"/>
                </a:moveTo>
                <a:cubicBezTo>
                  <a:pt x="33" y="11"/>
                  <a:pt x="33" y="11"/>
                  <a:pt x="33" y="11"/>
                </a:cubicBezTo>
                <a:cubicBezTo>
                  <a:pt x="34" y="8"/>
                  <a:pt x="34" y="8"/>
                  <a:pt x="34" y="8"/>
                </a:cubicBezTo>
                <a:cubicBezTo>
                  <a:pt x="38" y="8"/>
                  <a:pt x="38" y="8"/>
                  <a:pt x="38" y="8"/>
                </a:cubicBezTo>
                <a:lnTo>
                  <a:pt x="38" y="11"/>
                </a:lnTo>
                <a:close/>
                <a:moveTo>
                  <a:pt x="43" y="30"/>
                </a:moveTo>
                <a:cubicBezTo>
                  <a:pt x="38" y="30"/>
                  <a:pt x="38" y="30"/>
                  <a:pt x="38" y="30"/>
                </a:cubicBezTo>
                <a:cubicBezTo>
                  <a:pt x="38" y="28"/>
                  <a:pt x="38" y="28"/>
                  <a:pt x="38" y="28"/>
                </a:cubicBezTo>
                <a:cubicBezTo>
                  <a:pt x="43" y="28"/>
                  <a:pt x="43" y="28"/>
                  <a:pt x="43" y="28"/>
                </a:cubicBezTo>
                <a:lnTo>
                  <a:pt x="43" y="30"/>
                </a:lnTo>
                <a:close/>
                <a:moveTo>
                  <a:pt x="43" y="26"/>
                </a:moveTo>
                <a:cubicBezTo>
                  <a:pt x="38" y="26"/>
                  <a:pt x="38" y="26"/>
                  <a:pt x="38" y="26"/>
                </a:cubicBezTo>
                <a:cubicBezTo>
                  <a:pt x="38" y="24"/>
                  <a:pt x="38" y="24"/>
                  <a:pt x="38" y="24"/>
                </a:cubicBezTo>
                <a:cubicBezTo>
                  <a:pt x="43" y="24"/>
                  <a:pt x="43" y="24"/>
                  <a:pt x="43" y="24"/>
                </a:cubicBezTo>
                <a:lnTo>
                  <a:pt x="43" y="26"/>
                </a:lnTo>
                <a:close/>
                <a:moveTo>
                  <a:pt x="43" y="23"/>
                </a:moveTo>
                <a:cubicBezTo>
                  <a:pt x="38" y="22"/>
                  <a:pt x="38" y="22"/>
                  <a:pt x="38" y="22"/>
                </a:cubicBezTo>
                <a:cubicBezTo>
                  <a:pt x="39" y="20"/>
                  <a:pt x="39" y="20"/>
                  <a:pt x="39" y="20"/>
                </a:cubicBezTo>
                <a:cubicBezTo>
                  <a:pt x="43" y="20"/>
                  <a:pt x="43" y="20"/>
                  <a:pt x="43" y="20"/>
                </a:cubicBezTo>
                <a:lnTo>
                  <a:pt x="43" y="23"/>
                </a:lnTo>
                <a:close/>
                <a:moveTo>
                  <a:pt x="43" y="19"/>
                </a:moveTo>
                <a:cubicBezTo>
                  <a:pt x="39" y="19"/>
                  <a:pt x="39" y="19"/>
                  <a:pt x="39" y="19"/>
                </a:cubicBezTo>
                <a:cubicBezTo>
                  <a:pt x="39" y="16"/>
                  <a:pt x="39" y="16"/>
                  <a:pt x="39" y="16"/>
                </a:cubicBezTo>
                <a:cubicBezTo>
                  <a:pt x="44" y="16"/>
                  <a:pt x="44" y="16"/>
                  <a:pt x="44" y="16"/>
                </a:cubicBezTo>
                <a:lnTo>
                  <a:pt x="43" y="19"/>
                </a:lnTo>
                <a:close/>
                <a:moveTo>
                  <a:pt x="44" y="15"/>
                </a:moveTo>
                <a:cubicBezTo>
                  <a:pt x="39" y="15"/>
                  <a:pt x="39" y="15"/>
                  <a:pt x="39" y="15"/>
                </a:cubicBezTo>
                <a:cubicBezTo>
                  <a:pt x="39" y="12"/>
                  <a:pt x="39" y="12"/>
                  <a:pt x="39" y="12"/>
                </a:cubicBezTo>
                <a:cubicBezTo>
                  <a:pt x="44" y="12"/>
                  <a:pt x="44" y="12"/>
                  <a:pt x="44" y="12"/>
                </a:cubicBezTo>
                <a:lnTo>
                  <a:pt x="44" y="15"/>
                </a:lnTo>
                <a:close/>
                <a:moveTo>
                  <a:pt x="44" y="11"/>
                </a:moveTo>
                <a:cubicBezTo>
                  <a:pt x="40" y="11"/>
                  <a:pt x="40" y="11"/>
                  <a:pt x="40" y="11"/>
                </a:cubicBezTo>
                <a:cubicBezTo>
                  <a:pt x="40" y="8"/>
                  <a:pt x="40" y="8"/>
                  <a:pt x="40" y="8"/>
                </a:cubicBezTo>
                <a:cubicBezTo>
                  <a:pt x="44" y="8"/>
                  <a:pt x="44" y="8"/>
                  <a:pt x="44" y="8"/>
                </a:cubicBezTo>
                <a:lnTo>
                  <a:pt x="44" y="11"/>
                </a:lnTo>
                <a:close/>
                <a:moveTo>
                  <a:pt x="71" y="43"/>
                </a:moveTo>
                <a:cubicBezTo>
                  <a:pt x="71" y="44"/>
                  <a:pt x="71" y="44"/>
                  <a:pt x="70" y="44"/>
                </a:cubicBezTo>
                <a:cubicBezTo>
                  <a:pt x="45" y="44"/>
                  <a:pt x="45" y="44"/>
                  <a:pt x="45" y="44"/>
                </a:cubicBezTo>
                <a:cubicBezTo>
                  <a:pt x="44" y="44"/>
                  <a:pt x="43" y="44"/>
                  <a:pt x="43" y="43"/>
                </a:cubicBezTo>
                <a:cubicBezTo>
                  <a:pt x="44" y="33"/>
                  <a:pt x="44" y="33"/>
                  <a:pt x="44" y="33"/>
                </a:cubicBezTo>
                <a:cubicBezTo>
                  <a:pt x="44" y="32"/>
                  <a:pt x="44" y="32"/>
                  <a:pt x="45" y="32"/>
                </a:cubicBezTo>
                <a:cubicBezTo>
                  <a:pt x="69" y="32"/>
                  <a:pt x="69" y="32"/>
                  <a:pt x="69" y="32"/>
                </a:cubicBezTo>
                <a:cubicBezTo>
                  <a:pt x="70" y="32"/>
                  <a:pt x="71" y="32"/>
                  <a:pt x="71" y="33"/>
                </a:cubicBezTo>
                <a:lnTo>
                  <a:pt x="71" y="43"/>
                </a:lnTo>
                <a:close/>
                <a:moveTo>
                  <a:pt x="77" y="31"/>
                </a:moveTo>
                <a:cubicBezTo>
                  <a:pt x="72" y="31"/>
                  <a:pt x="72" y="31"/>
                  <a:pt x="72" y="31"/>
                </a:cubicBezTo>
                <a:cubicBezTo>
                  <a:pt x="72" y="28"/>
                  <a:pt x="72" y="28"/>
                  <a:pt x="72" y="28"/>
                </a:cubicBezTo>
                <a:cubicBezTo>
                  <a:pt x="77" y="28"/>
                  <a:pt x="77" y="28"/>
                  <a:pt x="77" y="28"/>
                </a:cubicBezTo>
                <a:lnTo>
                  <a:pt x="77" y="31"/>
                </a:lnTo>
                <a:close/>
                <a:moveTo>
                  <a:pt x="76" y="27"/>
                </a:moveTo>
                <a:cubicBezTo>
                  <a:pt x="72" y="27"/>
                  <a:pt x="72" y="27"/>
                  <a:pt x="72" y="27"/>
                </a:cubicBezTo>
                <a:cubicBezTo>
                  <a:pt x="71" y="24"/>
                  <a:pt x="71" y="24"/>
                  <a:pt x="71" y="24"/>
                </a:cubicBezTo>
                <a:cubicBezTo>
                  <a:pt x="76" y="24"/>
                  <a:pt x="76" y="24"/>
                  <a:pt x="76" y="24"/>
                </a:cubicBezTo>
                <a:lnTo>
                  <a:pt x="76" y="27"/>
                </a:lnTo>
                <a:close/>
                <a:moveTo>
                  <a:pt x="76" y="23"/>
                </a:moveTo>
                <a:cubicBezTo>
                  <a:pt x="71" y="23"/>
                  <a:pt x="71" y="23"/>
                  <a:pt x="71" y="23"/>
                </a:cubicBezTo>
                <a:cubicBezTo>
                  <a:pt x="71" y="20"/>
                  <a:pt x="71" y="20"/>
                  <a:pt x="71" y="20"/>
                </a:cubicBezTo>
                <a:cubicBezTo>
                  <a:pt x="76" y="20"/>
                  <a:pt x="76" y="20"/>
                  <a:pt x="76" y="20"/>
                </a:cubicBezTo>
                <a:lnTo>
                  <a:pt x="76" y="23"/>
                </a:lnTo>
                <a:close/>
                <a:moveTo>
                  <a:pt x="76" y="19"/>
                </a:moveTo>
                <a:cubicBezTo>
                  <a:pt x="71" y="19"/>
                  <a:pt x="71" y="19"/>
                  <a:pt x="71" y="19"/>
                </a:cubicBezTo>
                <a:cubicBezTo>
                  <a:pt x="71" y="16"/>
                  <a:pt x="71" y="16"/>
                  <a:pt x="71" y="16"/>
                </a:cubicBezTo>
                <a:cubicBezTo>
                  <a:pt x="76" y="16"/>
                  <a:pt x="76" y="16"/>
                  <a:pt x="76" y="16"/>
                </a:cubicBezTo>
                <a:lnTo>
                  <a:pt x="76" y="19"/>
                </a:lnTo>
                <a:close/>
                <a:moveTo>
                  <a:pt x="75" y="15"/>
                </a:moveTo>
                <a:cubicBezTo>
                  <a:pt x="71" y="15"/>
                  <a:pt x="71" y="15"/>
                  <a:pt x="71" y="15"/>
                </a:cubicBezTo>
                <a:cubicBezTo>
                  <a:pt x="71" y="12"/>
                  <a:pt x="71" y="12"/>
                  <a:pt x="71" y="12"/>
                </a:cubicBezTo>
                <a:cubicBezTo>
                  <a:pt x="75" y="12"/>
                  <a:pt x="75" y="12"/>
                  <a:pt x="75" y="12"/>
                </a:cubicBezTo>
                <a:lnTo>
                  <a:pt x="75" y="15"/>
                </a:lnTo>
                <a:close/>
                <a:moveTo>
                  <a:pt x="75" y="11"/>
                </a:moveTo>
                <a:cubicBezTo>
                  <a:pt x="71" y="11"/>
                  <a:pt x="71" y="11"/>
                  <a:pt x="71" y="11"/>
                </a:cubicBezTo>
                <a:cubicBezTo>
                  <a:pt x="70" y="8"/>
                  <a:pt x="70" y="8"/>
                  <a:pt x="70" y="8"/>
                </a:cubicBezTo>
                <a:cubicBezTo>
                  <a:pt x="75" y="8"/>
                  <a:pt x="75" y="8"/>
                  <a:pt x="75" y="8"/>
                </a:cubicBezTo>
                <a:lnTo>
                  <a:pt x="75" y="11"/>
                </a:lnTo>
                <a:close/>
                <a:moveTo>
                  <a:pt x="75" y="5"/>
                </a:moveTo>
                <a:cubicBezTo>
                  <a:pt x="72" y="5"/>
                  <a:pt x="72" y="5"/>
                  <a:pt x="72" y="5"/>
                </a:cubicBezTo>
                <a:cubicBezTo>
                  <a:pt x="72" y="5"/>
                  <a:pt x="71" y="5"/>
                  <a:pt x="71" y="4"/>
                </a:cubicBezTo>
                <a:cubicBezTo>
                  <a:pt x="71" y="3"/>
                  <a:pt x="71" y="3"/>
                  <a:pt x="71" y="3"/>
                </a:cubicBezTo>
                <a:cubicBezTo>
                  <a:pt x="71" y="3"/>
                  <a:pt x="71" y="2"/>
                  <a:pt x="72" y="2"/>
                </a:cubicBezTo>
                <a:cubicBezTo>
                  <a:pt x="75" y="2"/>
                  <a:pt x="75" y="2"/>
                  <a:pt x="75" y="2"/>
                </a:cubicBezTo>
                <a:cubicBezTo>
                  <a:pt x="76" y="2"/>
                  <a:pt x="76" y="3"/>
                  <a:pt x="76" y="3"/>
                </a:cubicBezTo>
                <a:cubicBezTo>
                  <a:pt x="77" y="4"/>
                  <a:pt x="77" y="4"/>
                  <a:pt x="77" y="4"/>
                </a:cubicBezTo>
                <a:cubicBezTo>
                  <a:pt x="77" y="5"/>
                  <a:pt x="76" y="5"/>
                  <a:pt x="75" y="5"/>
                </a:cubicBezTo>
                <a:close/>
                <a:moveTo>
                  <a:pt x="84" y="31"/>
                </a:moveTo>
                <a:cubicBezTo>
                  <a:pt x="79" y="31"/>
                  <a:pt x="79" y="31"/>
                  <a:pt x="79" y="31"/>
                </a:cubicBezTo>
                <a:cubicBezTo>
                  <a:pt x="78" y="28"/>
                  <a:pt x="78" y="28"/>
                  <a:pt x="78" y="28"/>
                </a:cubicBezTo>
                <a:cubicBezTo>
                  <a:pt x="83" y="28"/>
                  <a:pt x="83" y="28"/>
                  <a:pt x="83" y="28"/>
                </a:cubicBezTo>
                <a:lnTo>
                  <a:pt x="84" y="31"/>
                </a:lnTo>
                <a:close/>
                <a:moveTo>
                  <a:pt x="83" y="27"/>
                </a:moveTo>
                <a:cubicBezTo>
                  <a:pt x="78" y="27"/>
                  <a:pt x="78" y="27"/>
                  <a:pt x="78" y="27"/>
                </a:cubicBezTo>
                <a:cubicBezTo>
                  <a:pt x="78" y="24"/>
                  <a:pt x="78" y="24"/>
                  <a:pt x="78" y="24"/>
                </a:cubicBezTo>
                <a:cubicBezTo>
                  <a:pt x="83" y="24"/>
                  <a:pt x="83" y="24"/>
                  <a:pt x="83" y="24"/>
                </a:cubicBezTo>
                <a:lnTo>
                  <a:pt x="83" y="27"/>
                </a:lnTo>
                <a:close/>
                <a:moveTo>
                  <a:pt x="83" y="23"/>
                </a:moveTo>
                <a:cubicBezTo>
                  <a:pt x="78" y="23"/>
                  <a:pt x="78" y="23"/>
                  <a:pt x="78" y="23"/>
                </a:cubicBezTo>
                <a:cubicBezTo>
                  <a:pt x="78" y="20"/>
                  <a:pt x="78" y="20"/>
                  <a:pt x="78" y="20"/>
                </a:cubicBezTo>
                <a:cubicBezTo>
                  <a:pt x="82" y="20"/>
                  <a:pt x="82" y="20"/>
                  <a:pt x="82" y="20"/>
                </a:cubicBezTo>
                <a:lnTo>
                  <a:pt x="83" y="23"/>
                </a:lnTo>
                <a:close/>
                <a:moveTo>
                  <a:pt x="82" y="19"/>
                </a:moveTo>
                <a:cubicBezTo>
                  <a:pt x="78" y="19"/>
                  <a:pt x="78" y="19"/>
                  <a:pt x="78" y="19"/>
                </a:cubicBezTo>
                <a:cubicBezTo>
                  <a:pt x="77" y="16"/>
                  <a:pt x="77" y="16"/>
                  <a:pt x="77" y="16"/>
                </a:cubicBezTo>
                <a:cubicBezTo>
                  <a:pt x="82" y="16"/>
                  <a:pt x="82" y="16"/>
                  <a:pt x="82" y="16"/>
                </a:cubicBezTo>
                <a:lnTo>
                  <a:pt x="82" y="19"/>
                </a:lnTo>
                <a:close/>
                <a:moveTo>
                  <a:pt x="82" y="15"/>
                </a:moveTo>
                <a:cubicBezTo>
                  <a:pt x="77" y="15"/>
                  <a:pt x="77" y="15"/>
                  <a:pt x="77" y="15"/>
                </a:cubicBezTo>
                <a:cubicBezTo>
                  <a:pt x="77" y="12"/>
                  <a:pt x="77" y="12"/>
                  <a:pt x="77" y="12"/>
                </a:cubicBezTo>
                <a:cubicBezTo>
                  <a:pt x="81" y="12"/>
                  <a:pt x="81" y="12"/>
                  <a:pt x="81" y="12"/>
                </a:cubicBezTo>
                <a:lnTo>
                  <a:pt x="82" y="15"/>
                </a:lnTo>
                <a:close/>
                <a:moveTo>
                  <a:pt x="81" y="11"/>
                </a:moveTo>
                <a:cubicBezTo>
                  <a:pt x="77" y="11"/>
                  <a:pt x="77" y="11"/>
                  <a:pt x="77" y="11"/>
                </a:cubicBezTo>
                <a:cubicBezTo>
                  <a:pt x="77" y="8"/>
                  <a:pt x="77" y="8"/>
                  <a:pt x="77" y="8"/>
                </a:cubicBezTo>
                <a:cubicBezTo>
                  <a:pt x="81" y="8"/>
                  <a:pt x="81" y="8"/>
                  <a:pt x="81" y="8"/>
                </a:cubicBezTo>
                <a:lnTo>
                  <a:pt x="81" y="11"/>
                </a:lnTo>
                <a:close/>
                <a:moveTo>
                  <a:pt x="90" y="31"/>
                </a:moveTo>
                <a:cubicBezTo>
                  <a:pt x="85" y="31"/>
                  <a:pt x="85" y="31"/>
                  <a:pt x="85" y="31"/>
                </a:cubicBezTo>
                <a:cubicBezTo>
                  <a:pt x="85" y="28"/>
                  <a:pt x="85" y="28"/>
                  <a:pt x="85" y="28"/>
                </a:cubicBezTo>
                <a:cubicBezTo>
                  <a:pt x="90" y="28"/>
                  <a:pt x="90" y="28"/>
                  <a:pt x="90" y="28"/>
                </a:cubicBezTo>
                <a:lnTo>
                  <a:pt x="90" y="31"/>
                </a:lnTo>
                <a:close/>
                <a:moveTo>
                  <a:pt x="90" y="27"/>
                </a:moveTo>
                <a:cubicBezTo>
                  <a:pt x="85" y="27"/>
                  <a:pt x="85" y="27"/>
                  <a:pt x="85" y="27"/>
                </a:cubicBezTo>
                <a:cubicBezTo>
                  <a:pt x="85" y="24"/>
                  <a:pt x="85" y="24"/>
                  <a:pt x="85" y="24"/>
                </a:cubicBezTo>
                <a:cubicBezTo>
                  <a:pt x="89" y="24"/>
                  <a:pt x="89" y="24"/>
                  <a:pt x="89" y="24"/>
                </a:cubicBezTo>
                <a:lnTo>
                  <a:pt x="90" y="27"/>
                </a:lnTo>
                <a:close/>
                <a:moveTo>
                  <a:pt x="89" y="23"/>
                </a:moveTo>
                <a:cubicBezTo>
                  <a:pt x="84" y="23"/>
                  <a:pt x="84" y="23"/>
                  <a:pt x="84" y="23"/>
                </a:cubicBezTo>
                <a:cubicBezTo>
                  <a:pt x="84" y="20"/>
                  <a:pt x="84" y="20"/>
                  <a:pt x="84" y="20"/>
                </a:cubicBezTo>
                <a:cubicBezTo>
                  <a:pt x="89" y="20"/>
                  <a:pt x="89" y="20"/>
                  <a:pt x="89" y="20"/>
                </a:cubicBezTo>
                <a:lnTo>
                  <a:pt x="89" y="23"/>
                </a:lnTo>
                <a:close/>
                <a:moveTo>
                  <a:pt x="89" y="19"/>
                </a:moveTo>
                <a:cubicBezTo>
                  <a:pt x="84" y="19"/>
                  <a:pt x="84" y="19"/>
                  <a:pt x="84" y="19"/>
                </a:cubicBezTo>
                <a:cubicBezTo>
                  <a:pt x="84" y="16"/>
                  <a:pt x="84" y="16"/>
                  <a:pt x="84" y="16"/>
                </a:cubicBezTo>
                <a:cubicBezTo>
                  <a:pt x="88" y="16"/>
                  <a:pt x="88" y="16"/>
                  <a:pt x="88" y="16"/>
                </a:cubicBezTo>
                <a:lnTo>
                  <a:pt x="89" y="19"/>
                </a:lnTo>
                <a:close/>
                <a:moveTo>
                  <a:pt x="88" y="15"/>
                </a:moveTo>
                <a:cubicBezTo>
                  <a:pt x="84" y="15"/>
                  <a:pt x="84" y="15"/>
                  <a:pt x="84" y="15"/>
                </a:cubicBezTo>
                <a:cubicBezTo>
                  <a:pt x="83" y="12"/>
                  <a:pt x="83" y="12"/>
                  <a:pt x="83" y="12"/>
                </a:cubicBezTo>
                <a:cubicBezTo>
                  <a:pt x="88" y="12"/>
                  <a:pt x="88" y="12"/>
                  <a:pt x="88" y="12"/>
                </a:cubicBezTo>
                <a:lnTo>
                  <a:pt x="88" y="15"/>
                </a:lnTo>
                <a:close/>
                <a:moveTo>
                  <a:pt x="88" y="11"/>
                </a:moveTo>
                <a:cubicBezTo>
                  <a:pt x="83" y="11"/>
                  <a:pt x="83" y="11"/>
                  <a:pt x="83" y="11"/>
                </a:cubicBezTo>
                <a:cubicBezTo>
                  <a:pt x="83" y="8"/>
                  <a:pt x="83" y="8"/>
                  <a:pt x="83" y="8"/>
                </a:cubicBezTo>
                <a:cubicBezTo>
                  <a:pt x="87" y="8"/>
                  <a:pt x="87" y="8"/>
                  <a:pt x="87" y="8"/>
                </a:cubicBezTo>
                <a:lnTo>
                  <a:pt x="88" y="11"/>
                </a:lnTo>
                <a:close/>
                <a:moveTo>
                  <a:pt x="97" y="31"/>
                </a:moveTo>
                <a:cubicBezTo>
                  <a:pt x="92" y="31"/>
                  <a:pt x="92" y="31"/>
                  <a:pt x="92" y="31"/>
                </a:cubicBezTo>
                <a:cubicBezTo>
                  <a:pt x="92" y="28"/>
                  <a:pt x="92" y="28"/>
                  <a:pt x="92" y="28"/>
                </a:cubicBezTo>
                <a:cubicBezTo>
                  <a:pt x="97" y="28"/>
                  <a:pt x="97" y="28"/>
                  <a:pt x="97" y="28"/>
                </a:cubicBezTo>
                <a:lnTo>
                  <a:pt x="97" y="31"/>
                </a:lnTo>
                <a:close/>
                <a:moveTo>
                  <a:pt x="97" y="27"/>
                </a:moveTo>
                <a:cubicBezTo>
                  <a:pt x="92" y="27"/>
                  <a:pt x="92" y="27"/>
                  <a:pt x="92" y="27"/>
                </a:cubicBezTo>
                <a:cubicBezTo>
                  <a:pt x="91" y="24"/>
                  <a:pt x="91" y="24"/>
                  <a:pt x="91" y="24"/>
                </a:cubicBezTo>
                <a:cubicBezTo>
                  <a:pt x="96" y="24"/>
                  <a:pt x="96" y="24"/>
                  <a:pt x="96" y="24"/>
                </a:cubicBezTo>
                <a:lnTo>
                  <a:pt x="97" y="27"/>
                </a:lnTo>
                <a:close/>
                <a:moveTo>
                  <a:pt x="96" y="23"/>
                </a:moveTo>
                <a:cubicBezTo>
                  <a:pt x="91" y="23"/>
                  <a:pt x="91" y="23"/>
                  <a:pt x="91" y="23"/>
                </a:cubicBezTo>
                <a:cubicBezTo>
                  <a:pt x="91" y="20"/>
                  <a:pt x="91" y="20"/>
                  <a:pt x="91" y="20"/>
                </a:cubicBezTo>
                <a:cubicBezTo>
                  <a:pt x="95" y="20"/>
                  <a:pt x="95" y="20"/>
                  <a:pt x="95" y="20"/>
                </a:cubicBezTo>
                <a:lnTo>
                  <a:pt x="96" y="23"/>
                </a:lnTo>
                <a:close/>
                <a:moveTo>
                  <a:pt x="95" y="19"/>
                </a:moveTo>
                <a:cubicBezTo>
                  <a:pt x="90" y="19"/>
                  <a:pt x="90" y="19"/>
                  <a:pt x="90" y="19"/>
                </a:cubicBezTo>
                <a:cubicBezTo>
                  <a:pt x="90" y="16"/>
                  <a:pt x="90" y="16"/>
                  <a:pt x="90" y="16"/>
                </a:cubicBezTo>
                <a:cubicBezTo>
                  <a:pt x="95" y="16"/>
                  <a:pt x="95" y="16"/>
                  <a:pt x="95" y="16"/>
                </a:cubicBezTo>
                <a:lnTo>
                  <a:pt x="95" y="19"/>
                </a:lnTo>
                <a:close/>
                <a:moveTo>
                  <a:pt x="94" y="15"/>
                </a:moveTo>
                <a:cubicBezTo>
                  <a:pt x="90" y="15"/>
                  <a:pt x="90" y="15"/>
                  <a:pt x="90" y="15"/>
                </a:cubicBezTo>
                <a:cubicBezTo>
                  <a:pt x="89" y="12"/>
                  <a:pt x="89" y="12"/>
                  <a:pt x="89" y="12"/>
                </a:cubicBezTo>
                <a:cubicBezTo>
                  <a:pt x="94" y="12"/>
                  <a:pt x="94" y="12"/>
                  <a:pt x="94" y="12"/>
                </a:cubicBezTo>
                <a:lnTo>
                  <a:pt x="94" y="15"/>
                </a:lnTo>
                <a:close/>
                <a:moveTo>
                  <a:pt x="94" y="11"/>
                </a:moveTo>
                <a:cubicBezTo>
                  <a:pt x="89" y="11"/>
                  <a:pt x="89" y="11"/>
                  <a:pt x="89" y="11"/>
                </a:cubicBezTo>
                <a:cubicBezTo>
                  <a:pt x="89" y="8"/>
                  <a:pt x="89" y="8"/>
                  <a:pt x="89" y="8"/>
                </a:cubicBezTo>
                <a:cubicBezTo>
                  <a:pt x="93" y="8"/>
                  <a:pt x="93" y="8"/>
                  <a:pt x="93" y="8"/>
                </a:cubicBezTo>
                <a:lnTo>
                  <a:pt x="94" y="11"/>
                </a:lnTo>
                <a:close/>
                <a:moveTo>
                  <a:pt x="93" y="4"/>
                </a:moveTo>
                <a:cubicBezTo>
                  <a:pt x="93" y="5"/>
                  <a:pt x="92" y="5"/>
                  <a:pt x="91" y="5"/>
                </a:cubicBezTo>
                <a:cubicBezTo>
                  <a:pt x="89" y="5"/>
                  <a:pt x="89" y="5"/>
                  <a:pt x="89" y="5"/>
                </a:cubicBezTo>
                <a:cubicBezTo>
                  <a:pt x="88" y="5"/>
                  <a:pt x="87" y="5"/>
                  <a:pt x="87" y="4"/>
                </a:cubicBezTo>
                <a:cubicBezTo>
                  <a:pt x="87" y="3"/>
                  <a:pt x="87" y="3"/>
                  <a:pt x="87" y="3"/>
                </a:cubicBezTo>
                <a:cubicBezTo>
                  <a:pt x="87" y="3"/>
                  <a:pt x="87" y="2"/>
                  <a:pt x="88" y="2"/>
                </a:cubicBezTo>
                <a:cubicBezTo>
                  <a:pt x="91" y="2"/>
                  <a:pt x="91" y="2"/>
                  <a:pt x="91" y="2"/>
                </a:cubicBezTo>
                <a:cubicBezTo>
                  <a:pt x="92" y="2"/>
                  <a:pt x="92" y="3"/>
                  <a:pt x="92" y="3"/>
                </a:cubicBezTo>
                <a:lnTo>
                  <a:pt x="93" y="4"/>
                </a:lnTo>
                <a:close/>
                <a:moveTo>
                  <a:pt x="101" y="4"/>
                </a:moveTo>
                <a:cubicBezTo>
                  <a:pt x="101" y="5"/>
                  <a:pt x="100" y="5"/>
                  <a:pt x="100" y="5"/>
                </a:cubicBezTo>
                <a:cubicBezTo>
                  <a:pt x="97" y="5"/>
                  <a:pt x="97" y="5"/>
                  <a:pt x="97" y="5"/>
                </a:cubicBezTo>
                <a:cubicBezTo>
                  <a:pt x="96" y="5"/>
                  <a:pt x="95" y="5"/>
                  <a:pt x="95" y="4"/>
                </a:cubicBezTo>
                <a:cubicBezTo>
                  <a:pt x="95" y="3"/>
                  <a:pt x="95" y="3"/>
                  <a:pt x="95" y="3"/>
                </a:cubicBezTo>
                <a:cubicBezTo>
                  <a:pt x="95" y="3"/>
                  <a:pt x="95" y="2"/>
                  <a:pt x="96" y="2"/>
                </a:cubicBezTo>
                <a:cubicBezTo>
                  <a:pt x="99" y="2"/>
                  <a:pt x="99" y="2"/>
                  <a:pt x="99" y="2"/>
                </a:cubicBezTo>
                <a:cubicBezTo>
                  <a:pt x="100" y="2"/>
                  <a:pt x="100" y="3"/>
                  <a:pt x="101" y="3"/>
                </a:cubicBezTo>
                <a:lnTo>
                  <a:pt x="101" y="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2" name="Freeform 272"/>
          <p:cNvSpPr>
            <a:spLocks noEditPoints="1"/>
          </p:cNvSpPr>
          <p:nvPr/>
        </p:nvSpPr>
        <p:spPr bwMode="auto">
          <a:xfrm>
            <a:off x="5114544" y="2121010"/>
            <a:ext cx="217005" cy="154426"/>
          </a:xfrm>
          <a:custGeom>
            <a:avLst/>
            <a:gdLst>
              <a:gd name="T0" fmla="*/ 89 w 91"/>
              <a:gd name="T1" fmla="*/ 0 h 65"/>
              <a:gd name="T2" fmla="*/ 2 w 91"/>
              <a:gd name="T3" fmla="*/ 0 h 65"/>
              <a:gd name="T4" fmla="*/ 0 w 91"/>
              <a:gd name="T5" fmla="*/ 2 h 65"/>
              <a:gd name="T6" fmla="*/ 0 w 91"/>
              <a:gd name="T7" fmla="*/ 63 h 65"/>
              <a:gd name="T8" fmla="*/ 2 w 91"/>
              <a:gd name="T9" fmla="*/ 65 h 65"/>
              <a:gd name="T10" fmla="*/ 89 w 91"/>
              <a:gd name="T11" fmla="*/ 65 h 65"/>
              <a:gd name="T12" fmla="*/ 91 w 91"/>
              <a:gd name="T13" fmla="*/ 63 h 65"/>
              <a:gd name="T14" fmla="*/ 91 w 91"/>
              <a:gd name="T15" fmla="*/ 2 h 65"/>
              <a:gd name="T16" fmla="*/ 89 w 91"/>
              <a:gd name="T17" fmla="*/ 0 h 65"/>
              <a:gd name="T18" fmla="*/ 87 w 91"/>
              <a:gd name="T19" fmla="*/ 59 h 65"/>
              <a:gd name="T20" fmla="*/ 85 w 91"/>
              <a:gd name="T21" fmla="*/ 61 h 65"/>
              <a:gd name="T22" fmla="*/ 6 w 91"/>
              <a:gd name="T23" fmla="*/ 61 h 65"/>
              <a:gd name="T24" fmla="*/ 4 w 91"/>
              <a:gd name="T25" fmla="*/ 59 h 65"/>
              <a:gd name="T26" fmla="*/ 4 w 91"/>
              <a:gd name="T27" fmla="*/ 6 h 65"/>
              <a:gd name="T28" fmla="*/ 6 w 91"/>
              <a:gd name="T29" fmla="*/ 4 h 65"/>
              <a:gd name="T30" fmla="*/ 85 w 91"/>
              <a:gd name="T31" fmla="*/ 4 h 65"/>
              <a:gd name="T32" fmla="*/ 87 w 91"/>
              <a:gd name="T33" fmla="*/ 6 h 65"/>
              <a:gd name="T34" fmla="*/ 87 w 91"/>
              <a:gd name="T35"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65">
                <a:moveTo>
                  <a:pt x="89" y="0"/>
                </a:moveTo>
                <a:cubicBezTo>
                  <a:pt x="2" y="0"/>
                  <a:pt x="2" y="0"/>
                  <a:pt x="2" y="0"/>
                </a:cubicBezTo>
                <a:cubicBezTo>
                  <a:pt x="1" y="0"/>
                  <a:pt x="0" y="1"/>
                  <a:pt x="0" y="2"/>
                </a:cubicBezTo>
                <a:cubicBezTo>
                  <a:pt x="0" y="63"/>
                  <a:pt x="0" y="63"/>
                  <a:pt x="0" y="63"/>
                </a:cubicBezTo>
                <a:cubicBezTo>
                  <a:pt x="0" y="64"/>
                  <a:pt x="1" y="65"/>
                  <a:pt x="2" y="65"/>
                </a:cubicBezTo>
                <a:cubicBezTo>
                  <a:pt x="89" y="65"/>
                  <a:pt x="89" y="65"/>
                  <a:pt x="89" y="65"/>
                </a:cubicBezTo>
                <a:cubicBezTo>
                  <a:pt x="90" y="65"/>
                  <a:pt x="91" y="64"/>
                  <a:pt x="91" y="63"/>
                </a:cubicBezTo>
                <a:cubicBezTo>
                  <a:pt x="91" y="2"/>
                  <a:pt x="91" y="2"/>
                  <a:pt x="91" y="2"/>
                </a:cubicBezTo>
                <a:cubicBezTo>
                  <a:pt x="91" y="1"/>
                  <a:pt x="90" y="0"/>
                  <a:pt x="89" y="0"/>
                </a:cubicBezTo>
                <a:close/>
                <a:moveTo>
                  <a:pt x="87" y="59"/>
                </a:moveTo>
                <a:cubicBezTo>
                  <a:pt x="87" y="60"/>
                  <a:pt x="86" y="61"/>
                  <a:pt x="85" y="61"/>
                </a:cubicBezTo>
                <a:cubicBezTo>
                  <a:pt x="6" y="61"/>
                  <a:pt x="6" y="61"/>
                  <a:pt x="6" y="61"/>
                </a:cubicBezTo>
                <a:cubicBezTo>
                  <a:pt x="5" y="61"/>
                  <a:pt x="4" y="60"/>
                  <a:pt x="4" y="59"/>
                </a:cubicBezTo>
                <a:cubicBezTo>
                  <a:pt x="4" y="6"/>
                  <a:pt x="4" y="6"/>
                  <a:pt x="4" y="6"/>
                </a:cubicBezTo>
                <a:cubicBezTo>
                  <a:pt x="4" y="5"/>
                  <a:pt x="5" y="4"/>
                  <a:pt x="6" y="4"/>
                </a:cubicBezTo>
                <a:cubicBezTo>
                  <a:pt x="85" y="4"/>
                  <a:pt x="85" y="4"/>
                  <a:pt x="85" y="4"/>
                </a:cubicBezTo>
                <a:cubicBezTo>
                  <a:pt x="86" y="4"/>
                  <a:pt x="87" y="5"/>
                  <a:pt x="87" y="6"/>
                </a:cubicBezTo>
                <a:lnTo>
                  <a:pt x="87" y="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3" name="Freeform 273"/>
          <p:cNvSpPr>
            <a:spLocks/>
          </p:cNvSpPr>
          <p:nvPr/>
        </p:nvSpPr>
        <p:spPr bwMode="auto">
          <a:xfrm>
            <a:off x="5093348" y="2388480"/>
            <a:ext cx="255359" cy="4037"/>
          </a:xfrm>
          <a:custGeom>
            <a:avLst/>
            <a:gdLst>
              <a:gd name="T0" fmla="*/ 107 w 107"/>
              <a:gd name="T1" fmla="*/ 2 h 2"/>
              <a:gd name="T2" fmla="*/ 106 w 107"/>
              <a:gd name="T3" fmla="*/ 2 h 2"/>
              <a:gd name="T4" fmla="*/ 2 w 107"/>
              <a:gd name="T5" fmla="*/ 2 h 2"/>
              <a:gd name="T6" fmla="*/ 0 w 107"/>
              <a:gd name="T7" fmla="*/ 2 h 2"/>
              <a:gd name="T8" fmla="*/ 0 w 107"/>
              <a:gd name="T9" fmla="*/ 1 h 2"/>
              <a:gd name="T10" fmla="*/ 2 w 107"/>
              <a:gd name="T11" fmla="*/ 0 h 2"/>
              <a:gd name="T12" fmla="*/ 106 w 107"/>
              <a:gd name="T13" fmla="*/ 0 h 2"/>
              <a:gd name="T14" fmla="*/ 107 w 107"/>
              <a:gd name="T15" fmla="*/ 1 h 2"/>
              <a:gd name="T16" fmla="*/ 107 w 107"/>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2">
                <a:moveTo>
                  <a:pt x="107" y="2"/>
                </a:moveTo>
                <a:cubicBezTo>
                  <a:pt x="107" y="2"/>
                  <a:pt x="107" y="2"/>
                  <a:pt x="106" y="2"/>
                </a:cubicBezTo>
                <a:cubicBezTo>
                  <a:pt x="2" y="2"/>
                  <a:pt x="2" y="2"/>
                  <a:pt x="2" y="2"/>
                </a:cubicBezTo>
                <a:cubicBezTo>
                  <a:pt x="1" y="2"/>
                  <a:pt x="0" y="2"/>
                  <a:pt x="0" y="2"/>
                </a:cubicBezTo>
                <a:cubicBezTo>
                  <a:pt x="0" y="1"/>
                  <a:pt x="0" y="1"/>
                  <a:pt x="0" y="1"/>
                </a:cubicBezTo>
                <a:cubicBezTo>
                  <a:pt x="0" y="1"/>
                  <a:pt x="1" y="0"/>
                  <a:pt x="2" y="0"/>
                </a:cubicBezTo>
                <a:cubicBezTo>
                  <a:pt x="106" y="0"/>
                  <a:pt x="106" y="0"/>
                  <a:pt x="106" y="0"/>
                </a:cubicBezTo>
                <a:cubicBezTo>
                  <a:pt x="107" y="0"/>
                  <a:pt x="107" y="1"/>
                  <a:pt x="107" y="1"/>
                </a:cubicBezTo>
                <a:lnTo>
                  <a:pt x="107"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4" name="Freeform 274"/>
          <p:cNvSpPr>
            <a:spLocks/>
          </p:cNvSpPr>
          <p:nvPr/>
        </p:nvSpPr>
        <p:spPr bwMode="auto">
          <a:xfrm>
            <a:off x="5133721" y="2137159"/>
            <a:ext cx="85793" cy="76709"/>
          </a:xfrm>
          <a:custGeom>
            <a:avLst/>
            <a:gdLst>
              <a:gd name="T0" fmla="*/ 0 w 36"/>
              <a:gd name="T1" fmla="*/ 32 h 32"/>
              <a:gd name="T2" fmla="*/ 0 w 36"/>
              <a:gd name="T3" fmla="*/ 1 h 32"/>
              <a:gd name="T4" fmla="*/ 36 w 36"/>
              <a:gd name="T5" fmla="*/ 2 h 32"/>
              <a:gd name="T6" fmla="*/ 3 w 36"/>
              <a:gd name="T7" fmla="*/ 5 h 32"/>
              <a:gd name="T8" fmla="*/ 0 w 36"/>
              <a:gd name="T9" fmla="*/ 32 h 32"/>
            </a:gdLst>
            <a:ahLst/>
            <a:cxnLst>
              <a:cxn ang="0">
                <a:pos x="T0" y="T1"/>
              </a:cxn>
              <a:cxn ang="0">
                <a:pos x="T2" y="T3"/>
              </a:cxn>
              <a:cxn ang="0">
                <a:pos x="T4" y="T5"/>
              </a:cxn>
              <a:cxn ang="0">
                <a:pos x="T6" y="T7"/>
              </a:cxn>
              <a:cxn ang="0">
                <a:pos x="T8" y="T9"/>
              </a:cxn>
            </a:cxnLst>
            <a:rect l="0" t="0" r="r" b="b"/>
            <a:pathLst>
              <a:path w="36" h="32">
                <a:moveTo>
                  <a:pt x="0" y="32"/>
                </a:moveTo>
                <a:cubicBezTo>
                  <a:pt x="0" y="32"/>
                  <a:pt x="0" y="3"/>
                  <a:pt x="0" y="1"/>
                </a:cubicBezTo>
                <a:cubicBezTo>
                  <a:pt x="1" y="0"/>
                  <a:pt x="36" y="2"/>
                  <a:pt x="36" y="2"/>
                </a:cubicBezTo>
                <a:cubicBezTo>
                  <a:pt x="36" y="2"/>
                  <a:pt x="4" y="3"/>
                  <a:pt x="3" y="5"/>
                </a:cubicBezTo>
                <a:cubicBezTo>
                  <a:pt x="2" y="7"/>
                  <a:pt x="0" y="32"/>
                  <a:pt x="0" y="3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5" name="Freeform 275"/>
          <p:cNvSpPr>
            <a:spLocks/>
          </p:cNvSpPr>
          <p:nvPr/>
        </p:nvSpPr>
        <p:spPr bwMode="auto">
          <a:xfrm>
            <a:off x="5226579" y="2182579"/>
            <a:ext cx="87811" cy="76709"/>
          </a:xfrm>
          <a:custGeom>
            <a:avLst/>
            <a:gdLst>
              <a:gd name="T0" fmla="*/ 37 w 37"/>
              <a:gd name="T1" fmla="*/ 0 h 32"/>
              <a:gd name="T2" fmla="*/ 36 w 37"/>
              <a:gd name="T3" fmla="*/ 30 h 32"/>
              <a:gd name="T4" fmla="*/ 0 w 37"/>
              <a:gd name="T5" fmla="*/ 30 h 32"/>
              <a:gd name="T6" fmla="*/ 33 w 37"/>
              <a:gd name="T7" fmla="*/ 27 h 32"/>
              <a:gd name="T8" fmla="*/ 37 w 37"/>
              <a:gd name="T9" fmla="*/ 0 h 32"/>
            </a:gdLst>
            <a:ahLst/>
            <a:cxnLst>
              <a:cxn ang="0">
                <a:pos x="T0" y="T1"/>
              </a:cxn>
              <a:cxn ang="0">
                <a:pos x="T2" y="T3"/>
              </a:cxn>
              <a:cxn ang="0">
                <a:pos x="T4" y="T5"/>
              </a:cxn>
              <a:cxn ang="0">
                <a:pos x="T6" y="T7"/>
              </a:cxn>
              <a:cxn ang="0">
                <a:pos x="T8" y="T9"/>
              </a:cxn>
            </a:cxnLst>
            <a:rect l="0" t="0" r="r" b="b"/>
            <a:pathLst>
              <a:path w="37" h="32">
                <a:moveTo>
                  <a:pt x="37" y="0"/>
                </a:moveTo>
                <a:cubicBezTo>
                  <a:pt x="37" y="0"/>
                  <a:pt x="37" y="29"/>
                  <a:pt x="36" y="30"/>
                </a:cubicBezTo>
                <a:cubicBezTo>
                  <a:pt x="36" y="32"/>
                  <a:pt x="0" y="30"/>
                  <a:pt x="0" y="30"/>
                </a:cubicBezTo>
                <a:cubicBezTo>
                  <a:pt x="0" y="30"/>
                  <a:pt x="32" y="29"/>
                  <a:pt x="33" y="27"/>
                </a:cubicBezTo>
                <a:cubicBezTo>
                  <a:pt x="34" y="25"/>
                  <a:pt x="37" y="0"/>
                  <a:pt x="3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6" name="Freeform 276"/>
          <p:cNvSpPr>
            <a:spLocks noEditPoints="1"/>
          </p:cNvSpPr>
          <p:nvPr/>
        </p:nvSpPr>
        <p:spPr bwMode="auto">
          <a:xfrm>
            <a:off x="4878362" y="2000901"/>
            <a:ext cx="367393" cy="387580"/>
          </a:xfrm>
          <a:custGeom>
            <a:avLst/>
            <a:gdLst>
              <a:gd name="T0" fmla="*/ 84 w 154"/>
              <a:gd name="T1" fmla="*/ 137 h 162"/>
              <a:gd name="T2" fmla="*/ 84 w 154"/>
              <a:gd name="T3" fmla="*/ 130 h 162"/>
              <a:gd name="T4" fmla="*/ 93 w 154"/>
              <a:gd name="T5" fmla="*/ 102 h 162"/>
              <a:gd name="T6" fmla="*/ 93 w 154"/>
              <a:gd name="T7" fmla="*/ 84 h 162"/>
              <a:gd name="T8" fmla="*/ 84 w 154"/>
              <a:gd name="T9" fmla="*/ 61 h 162"/>
              <a:gd name="T10" fmla="*/ 84 w 154"/>
              <a:gd name="T11" fmla="*/ 54 h 162"/>
              <a:gd name="T12" fmla="*/ 104 w 154"/>
              <a:gd name="T13" fmla="*/ 38 h 162"/>
              <a:gd name="T14" fmla="*/ 108 w 154"/>
              <a:gd name="T15" fmla="*/ 30 h 162"/>
              <a:gd name="T16" fmla="*/ 134 w 154"/>
              <a:gd name="T17" fmla="*/ 45 h 162"/>
              <a:gd name="T18" fmla="*/ 134 w 154"/>
              <a:gd name="T19" fmla="*/ 28 h 162"/>
              <a:gd name="T20" fmla="*/ 154 w 154"/>
              <a:gd name="T21" fmla="*/ 45 h 162"/>
              <a:gd name="T22" fmla="*/ 137 w 154"/>
              <a:gd name="T23" fmla="*/ 22 h 162"/>
              <a:gd name="T24" fmla="*/ 30 w 154"/>
              <a:gd name="T25" fmla="*/ 18 h 162"/>
              <a:gd name="T26" fmla="*/ 9 w 154"/>
              <a:gd name="T27" fmla="*/ 43 h 162"/>
              <a:gd name="T28" fmla="*/ 12 w 154"/>
              <a:gd name="T29" fmla="*/ 125 h 162"/>
              <a:gd name="T30" fmla="*/ 81 w 154"/>
              <a:gd name="T31" fmla="*/ 162 h 162"/>
              <a:gd name="T32" fmla="*/ 124 w 154"/>
              <a:gd name="T33" fmla="*/ 20 h 162"/>
              <a:gd name="T34" fmla="*/ 125 w 154"/>
              <a:gd name="T35" fmla="*/ 20 h 162"/>
              <a:gd name="T36" fmla="*/ 98 w 154"/>
              <a:gd name="T37" fmla="*/ 10 h 162"/>
              <a:gd name="T38" fmla="*/ 91 w 154"/>
              <a:gd name="T39" fmla="*/ 11 h 162"/>
              <a:gd name="T40" fmla="*/ 84 w 154"/>
              <a:gd name="T41" fmla="*/ 6 h 162"/>
              <a:gd name="T42" fmla="*/ 48 w 154"/>
              <a:gd name="T43" fmla="*/ 22 h 162"/>
              <a:gd name="T44" fmla="*/ 48 w 154"/>
              <a:gd name="T45" fmla="*/ 104 h 162"/>
              <a:gd name="T46" fmla="*/ 47 w 154"/>
              <a:gd name="T47" fmla="*/ 84 h 162"/>
              <a:gd name="T48" fmla="*/ 36 w 154"/>
              <a:gd name="T49" fmla="*/ 55 h 162"/>
              <a:gd name="T50" fmla="*/ 29 w 154"/>
              <a:gd name="T51" fmla="*/ 78 h 162"/>
              <a:gd name="T52" fmla="*/ 54 w 154"/>
              <a:gd name="T53" fmla="*/ 132 h 162"/>
              <a:gd name="T54" fmla="*/ 38 w 154"/>
              <a:gd name="T55" fmla="*/ 113 h 162"/>
              <a:gd name="T56" fmla="*/ 44 w 154"/>
              <a:gd name="T57" fmla="*/ 28 h 162"/>
              <a:gd name="T58" fmla="*/ 49 w 154"/>
              <a:gd name="T59" fmla="*/ 52 h 162"/>
              <a:gd name="T60" fmla="*/ 37 w 154"/>
              <a:gd name="T61" fmla="*/ 20 h 162"/>
              <a:gd name="T62" fmla="*/ 31 w 154"/>
              <a:gd name="T63" fmla="*/ 25 h 162"/>
              <a:gd name="T64" fmla="*/ 28 w 154"/>
              <a:gd name="T65" fmla="*/ 46 h 162"/>
              <a:gd name="T66" fmla="*/ 28 w 154"/>
              <a:gd name="T67" fmla="*/ 28 h 162"/>
              <a:gd name="T68" fmla="*/ 22 w 154"/>
              <a:gd name="T69" fmla="*/ 78 h 162"/>
              <a:gd name="T70" fmla="*/ 6 w 154"/>
              <a:gd name="T71" fmla="*/ 84 h 162"/>
              <a:gd name="T72" fmla="*/ 25 w 154"/>
              <a:gd name="T73" fmla="*/ 111 h 162"/>
              <a:gd name="T74" fmla="*/ 28 w 154"/>
              <a:gd name="T75" fmla="*/ 134 h 162"/>
              <a:gd name="T76" fmla="*/ 37 w 154"/>
              <a:gd name="T77" fmla="*/ 135 h 162"/>
              <a:gd name="T78" fmla="*/ 37 w 154"/>
              <a:gd name="T79" fmla="*/ 142 h 162"/>
              <a:gd name="T80" fmla="*/ 48 w 154"/>
              <a:gd name="T81" fmla="*/ 149 h 162"/>
              <a:gd name="T82" fmla="*/ 56 w 154"/>
              <a:gd name="T83" fmla="*/ 138 h 162"/>
              <a:gd name="T84" fmla="*/ 78 w 154"/>
              <a:gd name="T85" fmla="*/ 156 h 162"/>
              <a:gd name="T86" fmla="*/ 78 w 154"/>
              <a:gd name="T87" fmla="*/ 137 h 162"/>
              <a:gd name="T88" fmla="*/ 61 w 154"/>
              <a:gd name="T89" fmla="*/ 131 h 162"/>
              <a:gd name="T90" fmla="*/ 78 w 154"/>
              <a:gd name="T91" fmla="*/ 108 h 162"/>
              <a:gd name="T92" fmla="*/ 54 w 154"/>
              <a:gd name="T93" fmla="*/ 103 h 162"/>
              <a:gd name="T94" fmla="*/ 78 w 154"/>
              <a:gd name="T95" fmla="*/ 101 h 162"/>
              <a:gd name="T96" fmla="*/ 54 w 154"/>
              <a:gd name="T97" fmla="*/ 59 h 162"/>
              <a:gd name="T98" fmla="*/ 78 w 154"/>
              <a:gd name="T99" fmla="*/ 54 h 162"/>
              <a:gd name="T100" fmla="*/ 78 w 154"/>
              <a:gd name="T101" fmla="*/ 32 h 162"/>
              <a:gd name="T102" fmla="*/ 71 w 154"/>
              <a:gd name="T103" fmla="*/ 11 h 162"/>
              <a:gd name="T104" fmla="*/ 63 w 154"/>
              <a:gd name="T105" fmla="*/ 2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4" h="162">
                <a:moveTo>
                  <a:pt x="81" y="162"/>
                </a:moveTo>
                <a:cubicBezTo>
                  <a:pt x="84" y="150"/>
                  <a:pt x="84" y="150"/>
                  <a:pt x="84" y="150"/>
                </a:cubicBezTo>
                <a:cubicBezTo>
                  <a:pt x="84" y="137"/>
                  <a:pt x="84" y="137"/>
                  <a:pt x="84" y="137"/>
                </a:cubicBezTo>
                <a:cubicBezTo>
                  <a:pt x="85" y="137"/>
                  <a:pt x="86" y="137"/>
                  <a:pt x="87" y="137"/>
                </a:cubicBezTo>
                <a:cubicBezTo>
                  <a:pt x="89" y="130"/>
                  <a:pt x="89" y="130"/>
                  <a:pt x="89" y="130"/>
                </a:cubicBezTo>
                <a:cubicBezTo>
                  <a:pt x="87" y="130"/>
                  <a:pt x="86" y="130"/>
                  <a:pt x="84" y="130"/>
                </a:cubicBezTo>
                <a:cubicBezTo>
                  <a:pt x="84" y="108"/>
                  <a:pt x="84" y="108"/>
                  <a:pt x="84" y="108"/>
                </a:cubicBezTo>
                <a:cubicBezTo>
                  <a:pt x="87" y="108"/>
                  <a:pt x="90" y="108"/>
                  <a:pt x="93" y="108"/>
                </a:cubicBezTo>
                <a:cubicBezTo>
                  <a:pt x="93" y="102"/>
                  <a:pt x="93" y="102"/>
                  <a:pt x="93" y="102"/>
                </a:cubicBezTo>
                <a:cubicBezTo>
                  <a:pt x="90" y="102"/>
                  <a:pt x="87" y="101"/>
                  <a:pt x="84" y="101"/>
                </a:cubicBezTo>
                <a:cubicBezTo>
                  <a:pt x="84" y="84"/>
                  <a:pt x="84" y="84"/>
                  <a:pt x="84" y="84"/>
                </a:cubicBezTo>
                <a:cubicBezTo>
                  <a:pt x="93" y="84"/>
                  <a:pt x="93" y="84"/>
                  <a:pt x="93" y="84"/>
                </a:cubicBezTo>
                <a:cubicBezTo>
                  <a:pt x="93" y="78"/>
                  <a:pt x="93" y="78"/>
                  <a:pt x="93" y="78"/>
                </a:cubicBezTo>
                <a:cubicBezTo>
                  <a:pt x="84" y="78"/>
                  <a:pt x="84" y="78"/>
                  <a:pt x="84" y="78"/>
                </a:cubicBezTo>
                <a:cubicBezTo>
                  <a:pt x="84" y="61"/>
                  <a:pt x="84" y="61"/>
                  <a:pt x="84" y="61"/>
                </a:cubicBezTo>
                <a:cubicBezTo>
                  <a:pt x="87" y="60"/>
                  <a:pt x="90" y="60"/>
                  <a:pt x="93" y="60"/>
                </a:cubicBezTo>
                <a:cubicBezTo>
                  <a:pt x="93" y="54"/>
                  <a:pt x="93" y="54"/>
                  <a:pt x="93" y="54"/>
                </a:cubicBezTo>
                <a:cubicBezTo>
                  <a:pt x="90" y="54"/>
                  <a:pt x="87" y="54"/>
                  <a:pt x="84" y="54"/>
                </a:cubicBezTo>
                <a:cubicBezTo>
                  <a:pt x="84" y="32"/>
                  <a:pt x="84" y="32"/>
                  <a:pt x="84" y="32"/>
                </a:cubicBezTo>
                <a:cubicBezTo>
                  <a:pt x="90" y="32"/>
                  <a:pt x="96" y="31"/>
                  <a:pt x="101" y="31"/>
                </a:cubicBezTo>
                <a:cubicBezTo>
                  <a:pt x="102" y="33"/>
                  <a:pt x="103" y="35"/>
                  <a:pt x="104" y="38"/>
                </a:cubicBezTo>
                <a:cubicBezTo>
                  <a:pt x="104" y="40"/>
                  <a:pt x="105" y="42"/>
                  <a:pt x="105" y="45"/>
                </a:cubicBezTo>
                <a:cubicBezTo>
                  <a:pt x="112" y="45"/>
                  <a:pt x="112" y="45"/>
                  <a:pt x="112" y="45"/>
                </a:cubicBezTo>
                <a:cubicBezTo>
                  <a:pt x="111" y="39"/>
                  <a:pt x="109" y="34"/>
                  <a:pt x="108" y="30"/>
                </a:cubicBezTo>
                <a:cubicBezTo>
                  <a:pt x="111" y="29"/>
                  <a:pt x="115" y="29"/>
                  <a:pt x="118" y="28"/>
                </a:cubicBezTo>
                <a:cubicBezTo>
                  <a:pt x="122" y="33"/>
                  <a:pt x="125" y="39"/>
                  <a:pt x="127" y="45"/>
                </a:cubicBezTo>
                <a:cubicBezTo>
                  <a:pt x="134" y="45"/>
                  <a:pt x="134" y="45"/>
                  <a:pt x="134" y="45"/>
                </a:cubicBezTo>
                <a:cubicBezTo>
                  <a:pt x="131" y="38"/>
                  <a:pt x="128" y="32"/>
                  <a:pt x="125" y="26"/>
                </a:cubicBezTo>
                <a:cubicBezTo>
                  <a:pt x="127" y="26"/>
                  <a:pt x="129" y="25"/>
                  <a:pt x="131" y="25"/>
                </a:cubicBezTo>
                <a:cubicBezTo>
                  <a:pt x="132" y="26"/>
                  <a:pt x="133" y="27"/>
                  <a:pt x="134" y="28"/>
                </a:cubicBezTo>
                <a:cubicBezTo>
                  <a:pt x="138" y="32"/>
                  <a:pt x="142" y="36"/>
                  <a:pt x="145" y="41"/>
                </a:cubicBezTo>
                <a:cubicBezTo>
                  <a:pt x="142" y="42"/>
                  <a:pt x="140" y="44"/>
                  <a:pt x="137" y="45"/>
                </a:cubicBezTo>
                <a:cubicBezTo>
                  <a:pt x="154" y="45"/>
                  <a:pt x="154" y="45"/>
                  <a:pt x="154" y="45"/>
                </a:cubicBezTo>
                <a:cubicBezTo>
                  <a:pt x="154" y="44"/>
                  <a:pt x="153" y="43"/>
                  <a:pt x="153" y="43"/>
                </a:cubicBezTo>
                <a:cubicBezTo>
                  <a:pt x="152" y="41"/>
                  <a:pt x="151" y="39"/>
                  <a:pt x="150" y="37"/>
                </a:cubicBezTo>
                <a:cubicBezTo>
                  <a:pt x="146" y="32"/>
                  <a:pt x="142" y="27"/>
                  <a:pt x="137" y="22"/>
                </a:cubicBezTo>
                <a:cubicBezTo>
                  <a:pt x="136" y="21"/>
                  <a:pt x="134" y="19"/>
                  <a:pt x="132" y="18"/>
                </a:cubicBezTo>
                <a:cubicBezTo>
                  <a:pt x="118" y="6"/>
                  <a:pt x="100" y="0"/>
                  <a:pt x="81" y="0"/>
                </a:cubicBezTo>
                <a:cubicBezTo>
                  <a:pt x="62" y="0"/>
                  <a:pt x="44" y="6"/>
                  <a:pt x="30" y="18"/>
                </a:cubicBezTo>
                <a:cubicBezTo>
                  <a:pt x="28" y="19"/>
                  <a:pt x="26" y="21"/>
                  <a:pt x="25" y="22"/>
                </a:cubicBezTo>
                <a:cubicBezTo>
                  <a:pt x="20" y="27"/>
                  <a:pt x="16" y="32"/>
                  <a:pt x="12" y="37"/>
                </a:cubicBezTo>
                <a:cubicBezTo>
                  <a:pt x="11" y="39"/>
                  <a:pt x="10" y="41"/>
                  <a:pt x="9" y="43"/>
                </a:cubicBezTo>
                <a:cubicBezTo>
                  <a:pt x="3" y="54"/>
                  <a:pt x="0" y="67"/>
                  <a:pt x="0" y="81"/>
                </a:cubicBezTo>
                <a:cubicBezTo>
                  <a:pt x="0" y="95"/>
                  <a:pt x="3" y="108"/>
                  <a:pt x="9" y="119"/>
                </a:cubicBezTo>
                <a:cubicBezTo>
                  <a:pt x="10" y="121"/>
                  <a:pt x="11" y="123"/>
                  <a:pt x="12" y="125"/>
                </a:cubicBezTo>
                <a:cubicBezTo>
                  <a:pt x="16" y="130"/>
                  <a:pt x="20" y="135"/>
                  <a:pt x="25" y="140"/>
                </a:cubicBezTo>
                <a:cubicBezTo>
                  <a:pt x="26" y="141"/>
                  <a:pt x="28" y="143"/>
                  <a:pt x="30" y="144"/>
                </a:cubicBezTo>
                <a:cubicBezTo>
                  <a:pt x="44" y="156"/>
                  <a:pt x="62" y="162"/>
                  <a:pt x="81" y="162"/>
                </a:cubicBezTo>
                <a:cubicBezTo>
                  <a:pt x="81" y="162"/>
                  <a:pt x="81" y="162"/>
                  <a:pt x="81" y="162"/>
                </a:cubicBezTo>
                <a:close/>
                <a:moveTo>
                  <a:pt x="125" y="20"/>
                </a:moveTo>
                <a:cubicBezTo>
                  <a:pt x="125" y="20"/>
                  <a:pt x="124" y="20"/>
                  <a:pt x="124" y="20"/>
                </a:cubicBezTo>
                <a:cubicBezTo>
                  <a:pt x="123" y="21"/>
                  <a:pt x="122" y="21"/>
                  <a:pt x="121" y="21"/>
                </a:cubicBezTo>
                <a:cubicBezTo>
                  <a:pt x="119" y="18"/>
                  <a:pt x="116" y="16"/>
                  <a:pt x="114" y="13"/>
                </a:cubicBezTo>
                <a:cubicBezTo>
                  <a:pt x="118" y="15"/>
                  <a:pt x="121" y="17"/>
                  <a:pt x="125" y="20"/>
                </a:cubicBezTo>
                <a:close/>
                <a:moveTo>
                  <a:pt x="114" y="22"/>
                </a:moveTo>
                <a:cubicBezTo>
                  <a:pt x="111" y="23"/>
                  <a:pt x="108" y="23"/>
                  <a:pt x="106" y="24"/>
                </a:cubicBezTo>
                <a:cubicBezTo>
                  <a:pt x="103" y="18"/>
                  <a:pt x="101" y="14"/>
                  <a:pt x="98" y="10"/>
                </a:cubicBezTo>
                <a:cubicBezTo>
                  <a:pt x="104" y="13"/>
                  <a:pt x="109" y="17"/>
                  <a:pt x="114" y="22"/>
                </a:cubicBezTo>
                <a:close/>
                <a:moveTo>
                  <a:pt x="84" y="6"/>
                </a:moveTo>
                <a:cubicBezTo>
                  <a:pt x="86" y="7"/>
                  <a:pt x="89" y="9"/>
                  <a:pt x="91" y="11"/>
                </a:cubicBezTo>
                <a:cubicBezTo>
                  <a:pt x="94" y="14"/>
                  <a:pt x="97" y="19"/>
                  <a:pt x="99" y="25"/>
                </a:cubicBezTo>
                <a:cubicBezTo>
                  <a:pt x="94" y="25"/>
                  <a:pt x="89" y="25"/>
                  <a:pt x="84" y="25"/>
                </a:cubicBezTo>
                <a:lnTo>
                  <a:pt x="84" y="6"/>
                </a:lnTo>
                <a:close/>
                <a:moveTo>
                  <a:pt x="64" y="10"/>
                </a:moveTo>
                <a:cubicBezTo>
                  <a:pt x="61" y="14"/>
                  <a:pt x="59" y="18"/>
                  <a:pt x="56" y="24"/>
                </a:cubicBezTo>
                <a:cubicBezTo>
                  <a:pt x="54" y="23"/>
                  <a:pt x="51" y="23"/>
                  <a:pt x="48" y="22"/>
                </a:cubicBezTo>
                <a:cubicBezTo>
                  <a:pt x="53" y="17"/>
                  <a:pt x="58" y="13"/>
                  <a:pt x="64" y="10"/>
                </a:cubicBezTo>
                <a:close/>
                <a:moveTo>
                  <a:pt x="47" y="84"/>
                </a:moveTo>
                <a:cubicBezTo>
                  <a:pt x="47" y="91"/>
                  <a:pt x="48" y="98"/>
                  <a:pt x="48" y="104"/>
                </a:cubicBezTo>
                <a:cubicBezTo>
                  <a:pt x="42" y="105"/>
                  <a:pt x="37" y="107"/>
                  <a:pt x="32" y="108"/>
                </a:cubicBezTo>
                <a:cubicBezTo>
                  <a:pt x="30" y="101"/>
                  <a:pt x="29" y="92"/>
                  <a:pt x="29" y="84"/>
                </a:cubicBezTo>
                <a:lnTo>
                  <a:pt x="47" y="84"/>
                </a:lnTo>
                <a:close/>
                <a:moveTo>
                  <a:pt x="29" y="78"/>
                </a:moveTo>
                <a:cubicBezTo>
                  <a:pt x="29" y="69"/>
                  <a:pt x="30" y="61"/>
                  <a:pt x="32" y="54"/>
                </a:cubicBezTo>
                <a:cubicBezTo>
                  <a:pt x="33" y="54"/>
                  <a:pt x="35" y="55"/>
                  <a:pt x="36" y="55"/>
                </a:cubicBezTo>
                <a:cubicBezTo>
                  <a:pt x="40" y="56"/>
                  <a:pt x="44" y="57"/>
                  <a:pt x="48" y="58"/>
                </a:cubicBezTo>
                <a:cubicBezTo>
                  <a:pt x="48" y="64"/>
                  <a:pt x="47" y="71"/>
                  <a:pt x="47" y="78"/>
                </a:cubicBezTo>
                <a:lnTo>
                  <a:pt x="29" y="78"/>
                </a:lnTo>
                <a:close/>
                <a:moveTo>
                  <a:pt x="38" y="113"/>
                </a:moveTo>
                <a:cubicBezTo>
                  <a:pt x="42" y="112"/>
                  <a:pt x="45" y="111"/>
                  <a:pt x="49" y="110"/>
                </a:cubicBezTo>
                <a:cubicBezTo>
                  <a:pt x="50" y="118"/>
                  <a:pt x="52" y="126"/>
                  <a:pt x="54" y="132"/>
                </a:cubicBezTo>
                <a:cubicBezTo>
                  <a:pt x="51" y="133"/>
                  <a:pt x="47" y="133"/>
                  <a:pt x="44" y="134"/>
                </a:cubicBezTo>
                <a:cubicBezTo>
                  <a:pt x="40" y="128"/>
                  <a:pt x="36" y="121"/>
                  <a:pt x="34" y="114"/>
                </a:cubicBezTo>
                <a:cubicBezTo>
                  <a:pt x="35" y="114"/>
                  <a:pt x="37" y="113"/>
                  <a:pt x="38" y="113"/>
                </a:cubicBezTo>
                <a:close/>
                <a:moveTo>
                  <a:pt x="49" y="52"/>
                </a:moveTo>
                <a:cubicBezTo>
                  <a:pt x="44" y="51"/>
                  <a:pt x="38" y="49"/>
                  <a:pt x="34" y="48"/>
                </a:cubicBezTo>
                <a:cubicBezTo>
                  <a:pt x="36" y="40"/>
                  <a:pt x="40" y="34"/>
                  <a:pt x="44" y="28"/>
                </a:cubicBezTo>
                <a:cubicBezTo>
                  <a:pt x="47" y="29"/>
                  <a:pt x="51" y="29"/>
                  <a:pt x="54" y="30"/>
                </a:cubicBezTo>
                <a:cubicBezTo>
                  <a:pt x="54" y="32"/>
                  <a:pt x="53" y="34"/>
                  <a:pt x="52" y="36"/>
                </a:cubicBezTo>
                <a:cubicBezTo>
                  <a:pt x="51" y="41"/>
                  <a:pt x="50" y="46"/>
                  <a:pt x="49" y="52"/>
                </a:cubicBezTo>
                <a:close/>
                <a:moveTo>
                  <a:pt x="48" y="13"/>
                </a:moveTo>
                <a:cubicBezTo>
                  <a:pt x="46" y="16"/>
                  <a:pt x="43" y="18"/>
                  <a:pt x="41" y="21"/>
                </a:cubicBezTo>
                <a:cubicBezTo>
                  <a:pt x="40" y="21"/>
                  <a:pt x="38" y="20"/>
                  <a:pt x="37" y="20"/>
                </a:cubicBezTo>
                <a:cubicBezTo>
                  <a:pt x="41" y="17"/>
                  <a:pt x="44" y="15"/>
                  <a:pt x="48" y="13"/>
                </a:cubicBezTo>
                <a:close/>
                <a:moveTo>
                  <a:pt x="28" y="28"/>
                </a:moveTo>
                <a:cubicBezTo>
                  <a:pt x="29" y="27"/>
                  <a:pt x="30" y="26"/>
                  <a:pt x="31" y="25"/>
                </a:cubicBezTo>
                <a:cubicBezTo>
                  <a:pt x="33" y="25"/>
                  <a:pt x="35" y="26"/>
                  <a:pt x="36" y="26"/>
                </a:cubicBezTo>
                <a:cubicBezTo>
                  <a:pt x="37" y="26"/>
                  <a:pt x="37" y="26"/>
                  <a:pt x="37" y="26"/>
                </a:cubicBezTo>
                <a:cubicBezTo>
                  <a:pt x="34" y="32"/>
                  <a:pt x="30" y="39"/>
                  <a:pt x="28" y="46"/>
                </a:cubicBezTo>
                <a:cubicBezTo>
                  <a:pt x="28" y="46"/>
                  <a:pt x="27" y="46"/>
                  <a:pt x="27" y="46"/>
                </a:cubicBezTo>
                <a:cubicBezTo>
                  <a:pt x="23" y="44"/>
                  <a:pt x="20" y="43"/>
                  <a:pt x="17" y="41"/>
                </a:cubicBezTo>
                <a:cubicBezTo>
                  <a:pt x="20" y="36"/>
                  <a:pt x="24" y="32"/>
                  <a:pt x="28" y="28"/>
                </a:cubicBezTo>
                <a:close/>
                <a:moveTo>
                  <a:pt x="14" y="46"/>
                </a:moveTo>
                <a:cubicBezTo>
                  <a:pt x="18" y="48"/>
                  <a:pt x="22" y="50"/>
                  <a:pt x="26" y="52"/>
                </a:cubicBezTo>
                <a:cubicBezTo>
                  <a:pt x="24" y="60"/>
                  <a:pt x="23" y="69"/>
                  <a:pt x="22" y="78"/>
                </a:cubicBezTo>
                <a:cubicBezTo>
                  <a:pt x="6" y="78"/>
                  <a:pt x="6" y="78"/>
                  <a:pt x="6" y="78"/>
                </a:cubicBezTo>
                <a:cubicBezTo>
                  <a:pt x="6" y="67"/>
                  <a:pt x="9" y="56"/>
                  <a:pt x="14" y="46"/>
                </a:cubicBezTo>
                <a:close/>
                <a:moveTo>
                  <a:pt x="6" y="84"/>
                </a:moveTo>
                <a:cubicBezTo>
                  <a:pt x="22" y="84"/>
                  <a:pt x="22" y="84"/>
                  <a:pt x="22" y="84"/>
                </a:cubicBezTo>
                <a:cubicBezTo>
                  <a:pt x="23" y="93"/>
                  <a:pt x="24" y="102"/>
                  <a:pt x="26" y="110"/>
                </a:cubicBezTo>
                <a:cubicBezTo>
                  <a:pt x="26" y="110"/>
                  <a:pt x="25" y="110"/>
                  <a:pt x="25" y="111"/>
                </a:cubicBezTo>
                <a:cubicBezTo>
                  <a:pt x="21" y="112"/>
                  <a:pt x="17" y="114"/>
                  <a:pt x="14" y="116"/>
                </a:cubicBezTo>
                <a:cubicBezTo>
                  <a:pt x="9" y="106"/>
                  <a:pt x="6" y="95"/>
                  <a:pt x="6" y="84"/>
                </a:cubicBezTo>
                <a:close/>
                <a:moveTo>
                  <a:pt x="28" y="134"/>
                </a:moveTo>
                <a:cubicBezTo>
                  <a:pt x="24" y="130"/>
                  <a:pt x="20" y="126"/>
                  <a:pt x="17" y="121"/>
                </a:cubicBezTo>
                <a:cubicBezTo>
                  <a:pt x="20" y="119"/>
                  <a:pt x="24" y="118"/>
                  <a:pt x="28" y="116"/>
                </a:cubicBezTo>
                <a:cubicBezTo>
                  <a:pt x="30" y="123"/>
                  <a:pt x="34" y="130"/>
                  <a:pt x="37" y="135"/>
                </a:cubicBezTo>
                <a:cubicBezTo>
                  <a:pt x="35" y="136"/>
                  <a:pt x="33" y="137"/>
                  <a:pt x="31" y="137"/>
                </a:cubicBezTo>
                <a:cubicBezTo>
                  <a:pt x="30" y="136"/>
                  <a:pt x="29" y="135"/>
                  <a:pt x="28" y="134"/>
                </a:cubicBezTo>
                <a:close/>
                <a:moveTo>
                  <a:pt x="37" y="142"/>
                </a:moveTo>
                <a:cubicBezTo>
                  <a:pt x="37" y="142"/>
                  <a:pt x="38" y="142"/>
                  <a:pt x="38" y="142"/>
                </a:cubicBezTo>
                <a:cubicBezTo>
                  <a:pt x="39" y="141"/>
                  <a:pt x="40" y="141"/>
                  <a:pt x="41" y="141"/>
                </a:cubicBezTo>
                <a:cubicBezTo>
                  <a:pt x="43" y="144"/>
                  <a:pt x="46" y="146"/>
                  <a:pt x="48" y="149"/>
                </a:cubicBezTo>
                <a:cubicBezTo>
                  <a:pt x="44" y="147"/>
                  <a:pt x="41" y="145"/>
                  <a:pt x="37" y="142"/>
                </a:cubicBezTo>
                <a:close/>
                <a:moveTo>
                  <a:pt x="48" y="139"/>
                </a:moveTo>
                <a:cubicBezTo>
                  <a:pt x="51" y="139"/>
                  <a:pt x="54" y="138"/>
                  <a:pt x="56" y="138"/>
                </a:cubicBezTo>
                <a:cubicBezTo>
                  <a:pt x="59" y="144"/>
                  <a:pt x="61" y="148"/>
                  <a:pt x="64" y="152"/>
                </a:cubicBezTo>
                <a:cubicBezTo>
                  <a:pt x="58" y="149"/>
                  <a:pt x="53" y="145"/>
                  <a:pt x="48" y="139"/>
                </a:cubicBezTo>
                <a:close/>
                <a:moveTo>
                  <a:pt x="78" y="156"/>
                </a:moveTo>
                <a:cubicBezTo>
                  <a:pt x="76" y="155"/>
                  <a:pt x="73" y="153"/>
                  <a:pt x="71" y="151"/>
                </a:cubicBezTo>
                <a:cubicBezTo>
                  <a:pt x="68" y="148"/>
                  <a:pt x="65" y="143"/>
                  <a:pt x="63" y="137"/>
                </a:cubicBezTo>
                <a:cubicBezTo>
                  <a:pt x="68" y="137"/>
                  <a:pt x="73" y="137"/>
                  <a:pt x="78" y="137"/>
                </a:cubicBezTo>
                <a:lnTo>
                  <a:pt x="78" y="156"/>
                </a:lnTo>
                <a:close/>
                <a:moveTo>
                  <a:pt x="78" y="130"/>
                </a:moveTo>
                <a:cubicBezTo>
                  <a:pt x="72" y="130"/>
                  <a:pt x="66" y="131"/>
                  <a:pt x="61" y="131"/>
                </a:cubicBezTo>
                <a:cubicBezTo>
                  <a:pt x="60" y="129"/>
                  <a:pt x="59" y="127"/>
                  <a:pt x="58" y="124"/>
                </a:cubicBezTo>
                <a:cubicBezTo>
                  <a:pt x="57" y="119"/>
                  <a:pt x="56" y="114"/>
                  <a:pt x="55" y="109"/>
                </a:cubicBezTo>
                <a:cubicBezTo>
                  <a:pt x="62" y="108"/>
                  <a:pt x="70" y="108"/>
                  <a:pt x="78" y="108"/>
                </a:cubicBezTo>
                <a:lnTo>
                  <a:pt x="78" y="130"/>
                </a:lnTo>
                <a:close/>
                <a:moveTo>
                  <a:pt x="78" y="101"/>
                </a:moveTo>
                <a:cubicBezTo>
                  <a:pt x="70" y="102"/>
                  <a:pt x="62" y="102"/>
                  <a:pt x="54" y="103"/>
                </a:cubicBezTo>
                <a:cubicBezTo>
                  <a:pt x="54" y="97"/>
                  <a:pt x="53" y="91"/>
                  <a:pt x="53" y="84"/>
                </a:cubicBezTo>
                <a:cubicBezTo>
                  <a:pt x="78" y="84"/>
                  <a:pt x="78" y="84"/>
                  <a:pt x="78" y="84"/>
                </a:cubicBezTo>
                <a:lnTo>
                  <a:pt x="78" y="101"/>
                </a:lnTo>
                <a:close/>
                <a:moveTo>
                  <a:pt x="78" y="78"/>
                </a:moveTo>
                <a:cubicBezTo>
                  <a:pt x="53" y="78"/>
                  <a:pt x="53" y="78"/>
                  <a:pt x="53" y="78"/>
                </a:cubicBezTo>
                <a:cubicBezTo>
                  <a:pt x="53" y="71"/>
                  <a:pt x="54" y="65"/>
                  <a:pt x="54" y="59"/>
                </a:cubicBezTo>
                <a:cubicBezTo>
                  <a:pt x="62" y="60"/>
                  <a:pt x="70" y="60"/>
                  <a:pt x="78" y="61"/>
                </a:cubicBezTo>
                <a:lnTo>
                  <a:pt x="78" y="78"/>
                </a:lnTo>
                <a:close/>
                <a:moveTo>
                  <a:pt x="78" y="54"/>
                </a:moveTo>
                <a:cubicBezTo>
                  <a:pt x="70" y="54"/>
                  <a:pt x="62" y="54"/>
                  <a:pt x="55" y="53"/>
                </a:cubicBezTo>
                <a:cubicBezTo>
                  <a:pt x="57" y="44"/>
                  <a:pt x="58" y="37"/>
                  <a:pt x="61" y="31"/>
                </a:cubicBezTo>
                <a:cubicBezTo>
                  <a:pt x="66" y="31"/>
                  <a:pt x="72" y="32"/>
                  <a:pt x="78" y="32"/>
                </a:cubicBezTo>
                <a:lnTo>
                  <a:pt x="78" y="54"/>
                </a:lnTo>
                <a:close/>
                <a:moveTo>
                  <a:pt x="63" y="25"/>
                </a:moveTo>
                <a:cubicBezTo>
                  <a:pt x="65" y="19"/>
                  <a:pt x="68" y="14"/>
                  <a:pt x="71" y="11"/>
                </a:cubicBezTo>
                <a:cubicBezTo>
                  <a:pt x="73" y="9"/>
                  <a:pt x="76" y="7"/>
                  <a:pt x="78" y="6"/>
                </a:cubicBezTo>
                <a:cubicBezTo>
                  <a:pt x="78" y="25"/>
                  <a:pt x="78" y="25"/>
                  <a:pt x="78" y="25"/>
                </a:cubicBezTo>
                <a:cubicBezTo>
                  <a:pt x="73" y="25"/>
                  <a:pt x="68" y="25"/>
                  <a:pt x="63" y="2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7" name="Freeform 277"/>
          <p:cNvSpPr>
            <a:spLocks noEditPoints="1"/>
          </p:cNvSpPr>
          <p:nvPr/>
        </p:nvSpPr>
        <p:spPr bwMode="auto">
          <a:xfrm>
            <a:off x="5698942" y="2010994"/>
            <a:ext cx="250312" cy="405748"/>
          </a:xfrm>
          <a:custGeom>
            <a:avLst/>
            <a:gdLst>
              <a:gd name="T0" fmla="*/ 36 w 105"/>
              <a:gd name="T1" fmla="*/ 79 h 170"/>
              <a:gd name="T2" fmla="*/ 42 w 105"/>
              <a:gd name="T3" fmla="*/ 60 h 170"/>
              <a:gd name="T4" fmla="*/ 42 w 105"/>
              <a:gd name="T5" fmla="*/ 47 h 170"/>
              <a:gd name="T6" fmla="*/ 10 w 105"/>
              <a:gd name="T7" fmla="*/ 99 h 170"/>
              <a:gd name="T8" fmla="*/ 42 w 105"/>
              <a:gd name="T9" fmla="*/ 110 h 170"/>
              <a:gd name="T10" fmla="*/ 42 w 105"/>
              <a:gd name="T11" fmla="*/ 97 h 170"/>
              <a:gd name="T12" fmla="*/ 36 w 105"/>
              <a:gd name="T13" fmla="*/ 79 h 170"/>
              <a:gd name="T14" fmla="*/ 51 w 105"/>
              <a:gd name="T15" fmla="*/ 79 h 170"/>
              <a:gd name="T16" fmla="*/ 46 w 105"/>
              <a:gd name="T17" fmla="*/ 97 h 170"/>
              <a:gd name="T18" fmla="*/ 46 w 105"/>
              <a:gd name="T19" fmla="*/ 110 h 170"/>
              <a:gd name="T20" fmla="*/ 78 w 105"/>
              <a:gd name="T21" fmla="*/ 99 h 170"/>
              <a:gd name="T22" fmla="*/ 46 w 105"/>
              <a:gd name="T23" fmla="*/ 47 h 170"/>
              <a:gd name="T24" fmla="*/ 46 w 105"/>
              <a:gd name="T25" fmla="*/ 60 h 170"/>
              <a:gd name="T26" fmla="*/ 51 w 105"/>
              <a:gd name="T27" fmla="*/ 79 h 170"/>
              <a:gd name="T28" fmla="*/ 39 w 105"/>
              <a:gd name="T29" fmla="*/ 70 h 170"/>
              <a:gd name="T30" fmla="*/ 39 w 105"/>
              <a:gd name="T31" fmla="*/ 87 h 170"/>
              <a:gd name="T32" fmla="*/ 42 w 105"/>
              <a:gd name="T33" fmla="*/ 90 h 170"/>
              <a:gd name="T34" fmla="*/ 46 w 105"/>
              <a:gd name="T35" fmla="*/ 90 h 170"/>
              <a:gd name="T36" fmla="*/ 48 w 105"/>
              <a:gd name="T37" fmla="*/ 87 h 170"/>
              <a:gd name="T38" fmla="*/ 48 w 105"/>
              <a:gd name="T39" fmla="*/ 70 h 170"/>
              <a:gd name="T40" fmla="*/ 46 w 105"/>
              <a:gd name="T41" fmla="*/ 67 h 170"/>
              <a:gd name="T42" fmla="*/ 42 w 105"/>
              <a:gd name="T43" fmla="*/ 67 h 170"/>
              <a:gd name="T44" fmla="*/ 39 w 105"/>
              <a:gd name="T45" fmla="*/ 70 h 170"/>
              <a:gd name="T46" fmla="*/ 60 w 105"/>
              <a:gd name="T47" fmla="*/ 29 h 170"/>
              <a:gd name="T48" fmla="*/ 82 w 105"/>
              <a:gd name="T49" fmla="*/ 32 h 170"/>
              <a:gd name="T50" fmla="*/ 103 w 105"/>
              <a:gd name="T51" fmla="*/ 7 h 170"/>
              <a:gd name="T52" fmla="*/ 94 w 105"/>
              <a:gd name="T53" fmla="*/ 7 h 170"/>
              <a:gd name="T54" fmla="*/ 86 w 105"/>
              <a:gd name="T55" fmla="*/ 22 h 170"/>
              <a:gd name="T56" fmla="*/ 66 w 105"/>
              <a:gd name="T57" fmla="*/ 20 h 170"/>
              <a:gd name="T58" fmla="*/ 40 w 105"/>
              <a:gd name="T59" fmla="*/ 39 h 170"/>
              <a:gd name="T60" fmla="*/ 0 w 105"/>
              <a:gd name="T61" fmla="*/ 106 h 170"/>
              <a:gd name="T62" fmla="*/ 44 w 105"/>
              <a:gd name="T63" fmla="*/ 170 h 170"/>
              <a:gd name="T64" fmla="*/ 87 w 105"/>
              <a:gd name="T65" fmla="*/ 106 h 170"/>
              <a:gd name="T66" fmla="*/ 50 w 105"/>
              <a:gd name="T67" fmla="*/ 40 h 170"/>
              <a:gd name="T68" fmla="*/ 60 w 105"/>
              <a:gd name="T69" fmla="*/ 29 h 170"/>
              <a:gd name="T70" fmla="*/ 82 w 105"/>
              <a:gd name="T71" fmla="*/ 102 h 170"/>
              <a:gd name="T72" fmla="*/ 44 w 105"/>
              <a:gd name="T73" fmla="*/ 113 h 170"/>
              <a:gd name="T74" fmla="*/ 6 w 105"/>
              <a:gd name="T75" fmla="*/ 102 h 170"/>
              <a:gd name="T76" fmla="*/ 44 w 105"/>
              <a:gd name="T77" fmla="*/ 43 h 170"/>
              <a:gd name="T78" fmla="*/ 82 w 105"/>
              <a:gd name="T79" fmla="*/ 10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170">
                <a:moveTo>
                  <a:pt x="36" y="79"/>
                </a:moveTo>
                <a:cubicBezTo>
                  <a:pt x="36" y="70"/>
                  <a:pt x="39" y="63"/>
                  <a:pt x="42" y="60"/>
                </a:cubicBezTo>
                <a:cubicBezTo>
                  <a:pt x="42" y="47"/>
                  <a:pt x="42" y="47"/>
                  <a:pt x="42" y="47"/>
                </a:cubicBezTo>
                <a:cubicBezTo>
                  <a:pt x="24" y="48"/>
                  <a:pt x="10" y="67"/>
                  <a:pt x="10" y="99"/>
                </a:cubicBezTo>
                <a:cubicBezTo>
                  <a:pt x="10" y="132"/>
                  <a:pt x="24" y="111"/>
                  <a:pt x="42" y="110"/>
                </a:cubicBezTo>
                <a:cubicBezTo>
                  <a:pt x="42" y="97"/>
                  <a:pt x="42" y="97"/>
                  <a:pt x="42" y="97"/>
                </a:cubicBezTo>
                <a:cubicBezTo>
                  <a:pt x="39" y="95"/>
                  <a:pt x="36" y="87"/>
                  <a:pt x="36" y="79"/>
                </a:cubicBezTo>
                <a:close/>
                <a:moveTo>
                  <a:pt x="51" y="79"/>
                </a:moveTo>
                <a:cubicBezTo>
                  <a:pt x="51" y="87"/>
                  <a:pt x="49" y="95"/>
                  <a:pt x="46" y="97"/>
                </a:cubicBezTo>
                <a:cubicBezTo>
                  <a:pt x="46" y="110"/>
                  <a:pt x="46" y="110"/>
                  <a:pt x="46" y="110"/>
                </a:cubicBezTo>
                <a:cubicBezTo>
                  <a:pt x="64" y="111"/>
                  <a:pt x="78" y="132"/>
                  <a:pt x="78" y="99"/>
                </a:cubicBezTo>
                <a:cubicBezTo>
                  <a:pt x="78" y="67"/>
                  <a:pt x="64" y="48"/>
                  <a:pt x="46" y="47"/>
                </a:cubicBezTo>
                <a:cubicBezTo>
                  <a:pt x="46" y="60"/>
                  <a:pt x="46" y="60"/>
                  <a:pt x="46" y="60"/>
                </a:cubicBezTo>
                <a:cubicBezTo>
                  <a:pt x="49" y="63"/>
                  <a:pt x="51" y="70"/>
                  <a:pt x="51" y="79"/>
                </a:cubicBezTo>
                <a:close/>
                <a:moveTo>
                  <a:pt x="39" y="70"/>
                </a:moveTo>
                <a:cubicBezTo>
                  <a:pt x="39" y="87"/>
                  <a:pt x="39" y="87"/>
                  <a:pt x="39" y="87"/>
                </a:cubicBezTo>
                <a:cubicBezTo>
                  <a:pt x="39" y="89"/>
                  <a:pt x="41" y="90"/>
                  <a:pt x="42" y="90"/>
                </a:cubicBezTo>
                <a:cubicBezTo>
                  <a:pt x="46" y="90"/>
                  <a:pt x="46" y="90"/>
                  <a:pt x="46" y="90"/>
                </a:cubicBezTo>
                <a:cubicBezTo>
                  <a:pt x="47" y="90"/>
                  <a:pt x="48" y="89"/>
                  <a:pt x="48" y="87"/>
                </a:cubicBezTo>
                <a:cubicBezTo>
                  <a:pt x="48" y="70"/>
                  <a:pt x="48" y="70"/>
                  <a:pt x="48" y="70"/>
                </a:cubicBezTo>
                <a:cubicBezTo>
                  <a:pt x="48" y="68"/>
                  <a:pt x="47" y="67"/>
                  <a:pt x="46" y="67"/>
                </a:cubicBezTo>
                <a:cubicBezTo>
                  <a:pt x="42" y="67"/>
                  <a:pt x="42" y="67"/>
                  <a:pt x="42" y="67"/>
                </a:cubicBezTo>
                <a:cubicBezTo>
                  <a:pt x="41" y="67"/>
                  <a:pt x="39" y="68"/>
                  <a:pt x="39" y="70"/>
                </a:cubicBezTo>
                <a:close/>
                <a:moveTo>
                  <a:pt x="60" y="29"/>
                </a:moveTo>
                <a:cubicBezTo>
                  <a:pt x="67" y="29"/>
                  <a:pt x="74" y="32"/>
                  <a:pt x="82" y="32"/>
                </a:cubicBezTo>
                <a:cubicBezTo>
                  <a:pt x="97" y="33"/>
                  <a:pt x="105" y="20"/>
                  <a:pt x="103" y="7"/>
                </a:cubicBezTo>
                <a:cubicBezTo>
                  <a:pt x="103" y="0"/>
                  <a:pt x="93" y="0"/>
                  <a:pt x="94" y="7"/>
                </a:cubicBezTo>
                <a:cubicBezTo>
                  <a:pt x="94" y="13"/>
                  <a:pt x="93" y="20"/>
                  <a:pt x="86" y="22"/>
                </a:cubicBezTo>
                <a:cubicBezTo>
                  <a:pt x="80" y="24"/>
                  <a:pt x="72" y="21"/>
                  <a:pt x="66" y="20"/>
                </a:cubicBezTo>
                <a:cubicBezTo>
                  <a:pt x="52" y="18"/>
                  <a:pt x="43" y="27"/>
                  <a:pt x="40" y="39"/>
                </a:cubicBezTo>
                <a:cubicBezTo>
                  <a:pt x="18" y="42"/>
                  <a:pt x="0" y="65"/>
                  <a:pt x="0" y="106"/>
                </a:cubicBezTo>
                <a:cubicBezTo>
                  <a:pt x="0" y="148"/>
                  <a:pt x="20" y="170"/>
                  <a:pt x="44" y="170"/>
                </a:cubicBezTo>
                <a:cubicBezTo>
                  <a:pt x="68" y="170"/>
                  <a:pt x="87" y="148"/>
                  <a:pt x="87" y="106"/>
                </a:cubicBezTo>
                <a:cubicBezTo>
                  <a:pt x="87" y="67"/>
                  <a:pt x="71" y="44"/>
                  <a:pt x="50" y="40"/>
                </a:cubicBezTo>
                <a:cubicBezTo>
                  <a:pt x="52" y="35"/>
                  <a:pt x="54" y="30"/>
                  <a:pt x="60" y="29"/>
                </a:cubicBezTo>
                <a:close/>
                <a:moveTo>
                  <a:pt x="82" y="102"/>
                </a:moveTo>
                <a:cubicBezTo>
                  <a:pt x="82" y="139"/>
                  <a:pt x="65" y="113"/>
                  <a:pt x="44" y="113"/>
                </a:cubicBezTo>
                <a:cubicBezTo>
                  <a:pt x="23" y="113"/>
                  <a:pt x="6" y="139"/>
                  <a:pt x="6" y="102"/>
                </a:cubicBezTo>
                <a:cubicBezTo>
                  <a:pt x="6" y="64"/>
                  <a:pt x="23" y="43"/>
                  <a:pt x="44" y="43"/>
                </a:cubicBezTo>
                <a:cubicBezTo>
                  <a:pt x="65" y="43"/>
                  <a:pt x="82" y="64"/>
                  <a:pt x="82" y="10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8" name="Freeform 278"/>
          <p:cNvSpPr>
            <a:spLocks noEditPoints="1"/>
          </p:cNvSpPr>
          <p:nvPr/>
        </p:nvSpPr>
        <p:spPr bwMode="auto">
          <a:xfrm>
            <a:off x="217307" y="2605485"/>
            <a:ext cx="424926" cy="482456"/>
          </a:xfrm>
          <a:custGeom>
            <a:avLst/>
            <a:gdLst>
              <a:gd name="T0" fmla="*/ 55 w 178"/>
              <a:gd name="T1" fmla="*/ 191 h 202"/>
              <a:gd name="T2" fmla="*/ 125 w 178"/>
              <a:gd name="T3" fmla="*/ 191 h 202"/>
              <a:gd name="T4" fmla="*/ 95 w 178"/>
              <a:gd name="T5" fmla="*/ 182 h 202"/>
              <a:gd name="T6" fmla="*/ 90 w 178"/>
              <a:gd name="T7" fmla="*/ 200 h 202"/>
              <a:gd name="T8" fmla="*/ 84 w 178"/>
              <a:gd name="T9" fmla="*/ 182 h 202"/>
              <a:gd name="T10" fmla="*/ 29 w 178"/>
              <a:gd name="T11" fmla="*/ 35 h 202"/>
              <a:gd name="T12" fmla="*/ 1 w 178"/>
              <a:gd name="T13" fmla="*/ 134 h 202"/>
              <a:gd name="T14" fmla="*/ 28 w 178"/>
              <a:gd name="T15" fmla="*/ 161 h 202"/>
              <a:gd name="T16" fmla="*/ 56 w 178"/>
              <a:gd name="T17" fmla="*/ 135 h 202"/>
              <a:gd name="T18" fmla="*/ 30 w 178"/>
              <a:gd name="T19" fmla="*/ 35 h 202"/>
              <a:gd name="T20" fmla="*/ 29 w 178"/>
              <a:gd name="T21" fmla="*/ 35 h 202"/>
              <a:gd name="T22" fmla="*/ 29 w 178"/>
              <a:gd name="T23" fmla="*/ 35 h 202"/>
              <a:gd name="T24" fmla="*/ 27 w 178"/>
              <a:gd name="T25" fmla="*/ 52 h 202"/>
              <a:gd name="T26" fmla="*/ 4 w 178"/>
              <a:gd name="T27" fmla="*/ 137 h 202"/>
              <a:gd name="T28" fmla="*/ 3 w 178"/>
              <a:gd name="T29" fmla="*/ 141 h 202"/>
              <a:gd name="T30" fmla="*/ 27 w 178"/>
              <a:gd name="T31" fmla="*/ 158 h 202"/>
              <a:gd name="T32" fmla="*/ 31 w 178"/>
              <a:gd name="T33" fmla="*/ 51 h 202"/>
              <a:gd name="T34" fmla="*/ 31 w 178"/>
              <a:gd name="T35" fmla="*/ 137 h 202"/>
              <a:gd name="T36" fmla="*/ 98 w 178"/>
              <a:gd name="T37" fmla="*/ 30 h 202"/>
              <a:gd name="T38" fmla="*/ 90 w 178"/>
              <a:gd name="T39" fmla="*/ 0 h 202"/>
              <a:gd name="T40" fmla="*/ 82 w 178"/>
              <a:gd name="T41" fmla="*/ 30 h 202"/>
              <a:gd name="T42" fmla="*/ 29 w 178"/>
              <a:gd name="T43" fmla="*/ 35 h 202"/>
              <a:gd name="T44" fmla="*/ 87 w 178"/>
              <a:gd name="T45" fmla="*/ 45 h 202"/>
              <a:gd name="T46" fmla="*/ 90 w 178"/>
              <a:gd name="T47" fmla="*/ 192 h 202"/>
              <a:gd name="T48" fmla="*/ 92 w 178"/>
              <a:gd name="T49" fmla="*/ 45 h 202"/>
              <a:gd name="T50" fmla="*/ 150 w 178"/>
              <a:gd name="T51" fmla="*/ 35 h 202"/>
              <a:gd name="T52" fmla="*/ 98 w 178"/>
              <a:gd name="T53" fmla="*/ 30 h 202"/>
              <a:gd name="T54" fmla="*/ 153 w 178"/>
              <a:gd name="T55" fmla="*/ 38 h 202"/>
              <a:gd name="T56" fmla="*/ 151 w 178"/>
              <a:gd name="T57" fmla="*/ 35 h 202"/>
              <a:gd name="T58" fmla="*/ 150 w 178"/>
              <a:gd name="T59" fmla="*/ 35 h 202"/>
              <a:gd name="T60" fmla="*/ 148 w 178"/>
              <a:gd name="T61" fmla="*/ 38 h 202"/>
              <a:gd name="T62" fmla="*/ 121 w 178"/>
              <a:gd name="T63" fmla="*/ 137 h 202"/>
              <a:gd name="T64" fmla="*/ 178 w 178"/>
              <a:gd name="T65" fmla="*/ 137 h 202"/>
              <a:gd name="T66" fmla="*/ 125 w 178"/>
              <a:gd name="T67" fmla="*/ 136 h 202"/>
              <a:gd name="T68" fmla="*/ 148 w 178"/>
              <a:gd name="T69" fmla="*/ 137 h 202"/>
              <a:gd name="T70" fmla="*/ 125 w 178"/>
              <a:gd name="T71" fmla="*/ 136 h 202"/>
              <a:gd name="T72" fmla="*/ 132 w 178"/>
              <a:gd name="T73" fmla="*/ 141 h 202"/>
              <a:gd name="T74" fmla="*/ 124 w 178"/>
              <a:gd name="T75" fmla="*/ 141 h 202"/>
              <a:gd name="T76" fmla="*/ 152 w 178"/>
              <a:gd name="T77" fmla="*/ 51 h 202"/>
              <a:gd name="T78" fmla="*/ 152 w 178"/>
              <a:gd name="T79" fmla="*/ 1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 h="202">
                <a:moveTo>
                  <a:pt x="84" y="180"/>
                </a:moveTo>
                <a:cubicBezTo>
                  <a:pt x="68" y="181"/>
                  <a:pt x="55" y="185"/>
                  <a:pt x="55" y="191"/>
                </a:cubicBezTo>
                <a:cubicBezTo>
                  <a:pt x="55" y="197"/>
                  <a:pt x="71" y="202"/>
                  <a:pt x="90" y="202"/>
                </a:cubicBezTo>
                <a:cubicBezTo>
                  <a:pt x="109" y="202"/>
                  <a:pt x="125" y="197"/>
                  <a:pt x="125" y="191"/>
                </a:cubicBezTo>
                <a:cubicBezTo>
                  <a:pt x="125" y="185"/>
                  <a:pt x="112" y="180"/>
                  <a:pt x="95" y="180"/>
                </a:cubicBezTo>
                <a:cubicBezTo>
                  <a:pt x="95" y="182"/>
                  <a:pt x="95" y="182"/>
                  <a:pt x="95" y="182"/>
                </a:cubicBezTo>
                <a:cubicBezTo>
                  <a:pt x="108" y="183"/>
                  <a:pt x="118" y="186"/>
                  <a:pt x="118" y="191"/>
                </a:cubicBezTo>
                <a:cubicBezTo>
                  <a:pt x="118" y="196"/>
                  <a:pt x="105" y="200"/>
                  <a:pt x="90" y="200"/>
                </a:cubicBezTo>
                <a:cubicBezTo>
                  <a:pt x="74" y="200"/>
                  <a:pt x="62" y="196"/>
                  <a:pt x="62" y="191"/>
                </a:cubicBezTo>
                <a:cubicBezTo>
                  <a:pt x="62" y="186"/>
                  <a:pt x="71" y="183"/>
                  <a:pt x="84" y="182"/>
                </a:cubicBezTo>
                <a:lnTo>
                  <a:pt x="84" y="180"/>
                </a:lnTo>
                <a:close/>
                <a:moveTo>
                  <a:pt x="29" y="35"/>
                </a:moveTo>
                <a:cubicBezTo>
                  <a:pt x="28" y="35"/>
                  <a:pt x="27" y="36"/>
                  <a:pt x="27" y="38"/>
                </a:cubicBezTo>
                <a:cubicBezTo>
                  <a:pt x="1" y="134"/>
                  <a:pt x="1" y="134"/>
                  <a:pt x="1" y="134"/>
                </a:cubicBezTo>
                <a:cubicBezTo>
                  <a:pt x="0" y="134"/>
                  <a:pt x="0" y="136"/>
                  <a:pt x="0" y="137"/>
                </a:cubicBezTo>
                <a:cubicBezTo>
                  <a:pt x="0" y="150"/>
                  <a:pt x="13" y="161"/>
                  <a:pt x="28" y="161"/>
                </a:cubicBezTo>
                <a:cubicBezTo>
                  <a:pt x="44" y="161"/>
                  <a:pt x="57" y="150"/>
                  <a:pt x="57" y="137"/>
                </a:cubicBezTo>
                <a:cubicBezTo>
                  <a:pt x="57" y="137"/>
                  <a:pt x="56" y="136"/>
                  <a:pt x="56" y="135"/>
                </a:cubicBezTo>
                <a:cubicBezTo>
                  <a:pt x="32" y="38"/>
                  <a:pt x="32" y="38"/>
                  <a:pt x="32" y="38"/>
                </a:cubicBezTo>
                <a:cubicBezTo>
                  <a:pt x="31" y="36"/>
                  <a:pt x="31" y="35"/>
                  <a:pt x="30" y="35"/>
                </a:cubicBezTo>
                <a:cubicBezTo>
                  <a:pt x="30" y="35"/>
                  <a:pt x="30" y="35"/>
                  <a:pt x="30" y="35"/>
                </a:cubicBezTo>
                <a:cubicBezTo>
                  <a:pt x="30" y="35"/>
                  <a:pt x="30" y="35"/>
                  <a:pt x="29" y="35"/>
                </a:cubicBezTo>
                <a:cubicBezTo>
                  <a:pt x="29" y="35"/>
                  <a:pt x="29" y="35"/>
                  <a:pt x="29" y="35"/>
                </a:cubicBezTo>
                <a:cubicBezTo>
                  <a:pt x="29" y="35"/>
                  <a:pt x="29" y="35"/>
                  <a:pt x="29" y="35"/>
                </a:cubicBezTo>
                <a:close/>
                <a:moveTo>
                  <a:pt x="4" y="136"/>
                </a:moveTo>
                <a:cubicBezTo>
                  <a:pt x="27" y="52"/>
                  <a:pt x="27" y="52"/>
                  <a:pt x="27" y="52"/>
                </a:cubicBezTo>
                <a:cubicBezTo>
                  <a:pt x="27" y="137"/>
                  <a:pt x="27" y="137"/>
                  <a:pt x="27" y="137"/>
                </a:cubicBezTo>
                <a:cubicBezTo>
                  <a:pt x="4" y="137"/>
                  <a:pt x="4" y="137"/>
                  <a:pt x="4" y="137"/>
                </a:cubicBezTo>
                <a:cubicBezTo>
                  <a:pt x="4" y="137"/>
                  <a:pt x="4" y="136"/>
                  <a:pt x="4" y="136"/>
                </a:cubicBezTo>
                <a:close/>
                <a:moveTo>
                  <a:pt x="3" y="141"/>
                </a:moveTo>
                <a:cubicBezTo>
                  <a:pt x="11" y="141"/>
                  <a:pt x="11" y="141"/>
                  <a:pt x="11" y="141"/>
                </a:cubicBezTo>
                <a:cubicBezTo>
                  <a:pt x="11" y="141"/>
                  <a:pt x="9" y="150"/>
                  <a:pt x="27" y="158"/>
                </a:cubicBezTo>
                <a:cubicBezTo>
                  <a:pt x="7" y="156"/>
                  <a:pt x="3" y="141"/>
                  <a:pt x="3" y="141"/>
                </a:cubicBezTo>
                <a:close/>
                <a:moveTo>
                  <a:pt x="31" y="51"/>
                </a:moveTo>
                <a:cubicBezTo>
                  <a:pt x="53" y="137"/>
                  <a:pt x="53" y="137"/>
                  <a:pt x="53" y="137"/>
                </a:cubicBezTo>
                <a:cubicBezTo>
                  <a:pt x="31" y="137"/>
                  <a:pt x="31" y="137"/>
                  <a:pt x="31" y="137"/>
                </a:cubicBezTo>
                <a:lnTo>
                  <a:pt x="31" y="51"/>
                </a:lnTo>
                <a:close/>
                <a:moveTo>
                  <a:pt x="98" y="30"/>
                </a:moveTo>
                <a:cubicBezTo>
                  <a:pt x="96" y="27"/>
                  <a:pt x="94" y="25"/>
                  <a:pt x="91" y="25"/>
                </a:cubicBezTo>
                <a:cubicBezTo>
                  <a:pt x="90" y="0"/>
                  <a:pt x="90" y="0"/>
                  <a:pt x="90" y="0"/>
                </a:cubicBezTo>
                <a:cubicBezTo>
                  <a:pt x="88" y="25"/>
                  <a:pt x="88" y="25"/>
                  <a:pt x="88" y="25"/>
                </a:cubicBezTo>
                <a:cubicBezTo>
                  <a:pt x="86" y="25"/>
                  <a:pt x="83" y="27"/>
                  <a:pt x="82" y="30"/>
                </a:cubicBezTo>
                <a:cubicBezTo>
                  <a:pt x="52" y="27"/>
                  <a:pt x="52" y="27"/>
                  <a:pt x="52" y="27"/>
                </a:cubicBezTo>
                <a:cubicBezTo>
                  <a:pt x="29" y="35"/>
                  <a:pt x="29" y="35"/>
                  <a:pt x="29" y="35"/>
                </a:cubicBezTo>
                <a:cubicBezTo>
                  <a:pt x="82" y="39"/>
                  <a:pt x="82" y="39"/>
                  <a:pt x="82" y="39"/>
                </a:cubicBezTo>
                <a:cubicBezTo>
                  <a:pt x="82" y="42"/>
                  <a:pt x="85" y="44"/>
                  <a:pt x="87" y="45"/>
                </a:cubicBezTo>
                <a:cubicBezTo>
                  <a:pt x="84" y="96"/>
                  <a:pt x="84" y="96"/>
                  <a:pt x="84" y="96"/>
                </a:cubicBezTo>
                <a:cubicBezTo>
                  <a:pt x="90" y="192"/>
                  <a:pt x="90" y="192"/>
                  <a:pt x="90" y="192"/>
                </a:cubicBezTo>
                <a:cubicBezTo>
                  <a:pt x="95" y="96"/>
                  <a:pt x="95" y="96"/>
                  <a:pt x="95" y="96"/>
                </a:cubicBezTo>
                <a:cubicBezTo>
                  <a:pt x="92" y="45"/>
                  <a:pt x="92" y="45"/>
                  <a:pt x="92" y="45"/>
                </a:cubicBezTo>
                <a:cubicBezTo>
                  <a:pt x="95" y="44"/>
                  <a:pt x="97" y="42"/>
                  <a:pt x="98" y="39"/>
                </a:cubicBezTo>
                <a:cubicBezTo>
                  <a:pt x="150" y="35"/>
                  <a:pt x="150" y="35"/>
                  <a:pt x="150" y="35"/>
                </a:cubicBezTo>
                <a:cubicBezTo>
                  <a:pt x="127" y="27"/>
                  <a:pt x="127" y="27"/>
                  <a:pt x="127" y="27"/>
                </a:cubicBezTo>
                <a:lnTo>
                  <a:pt x="98" y="30"/>
                </a:lnTo>
                <a:close/>
                <a:moveTo>
                  <a:pt x="177" y="135"/>
                </a:moveTo>
                <a:cubicBezTo>
                  <a:pt x="153" y="38"/>
                  <a:pt x="153" y="38"/>
                  <a:pt x="153" y="38"/>
                </a:cubicBezTo>
                <a:cubicBezTo>
                  <a:pt x="152" y="36"/>
                  <a:pt x="152" y="35"/>
                  <a:pt x="151" y="35"/>
                </a:cubicBezTo>
                <a:cubicBezTo>
                  <a:pt x="151" y="35"/>
                  <a:pt x="151" y="35"/>
                  <a:pt x="151" y="35"/>
                </a:cubicBezTo>
                <a:cubicBezTo>
                  <a:pt x="151" y="35"/>
                  <a:pt x="151" y="35"/>
                  <a:pt x="150" y="35"/>
                </a:cubicBezTo>
                <a:cubicBezTo>
                  <a:pt x="150" y="35"/>
                  <a:pt x="150" y="35"/>
                  <a:pt x="150" y="35"/>
                </a:cubicBezTo>
                <a:cubicBezTo>
                  <a:pt x="150" y="35"/>
                  <a:pt x="150" y="35"/>
                  <a:pt x="150" y="35"/>
                </a:cubicBezTo>
                <a:cubicBezTo>
                  <a:pt x="149" y="35"/>
                  <a:pt x="149" y="36"/>
                  <a:pt x="148" y="38"/>
                </a:cubicBezTo>
                <a:cubicBezTo>
                  <a:pt x="122" y="134"/>
                  <a:pt x="122" y="134"/>
                  <a:pt x="122" y="134"/>
                </a:cubicBezTo>
                <a:cubicBezTo>
                  <a:pt x="121" y="134"/>
                  <a:pt x="121" y="136"/>
                  <a:pt x="121" y="137"/>
                </a:cubicBezTo>
                <a:cubicBezTo>
                  <a:pt x="121" y="150"/>
                  <a:pt x="134" y="161"/>
                  <a:pt x="150" y="161"/>
                </a:cubicBezTo>
                <a:cubicBezTo>
                  <a:pt x="165" y="161"/>
                  <a:pt x="178" y="150"/>
                  <a:pt x="178" y="137"/>
                </a:cubicBezTo>
                <a:cubicBezTo>
                  <a:pt x="178" y="137"/>
                  <a:pt x="178" y="136"/>
                  <a:pt x="177" y="135"/>
                </a:cubicBezTo>
                <a:close/>
                <a:moveTo>
                  <a:pt x="125" y="136"/>
                </a:moveTo>
                <a:cubicBezTo>
                  <a:pt x="148" y="52"/>
                  <a:pt x="148" y="52"/>
                  <a:pt x="148" y="52"/>
                </a:cubicBezTo>
                <a:cubicBezTo>
                  <a:pt x="148" y="137"/>
                  <a:pt x="148" y="137"/>
                  <a:pt x="148" y="137"/>
                </a:cubicBezTo>
                <a:cubicBezTo>
                  <a:pt x="125" y="137"/>
                  <a:pt x="125" y="137"/>
                  <a:pt x="125" y="137"/>
                </a:cubicBezTo>
                <a:cubicBezTo>
                  <a:pt x="125" y="137"/>
                  <a:pt x="125" y="136"/>
                  <a:pt x="125" y="136"/>
                </a:cubicBezTo>
                <a:close/>
                <a:moveTo>
                  <a:pt x="124" y="141"/>
                </a:moveTo>
                <a:cubicBezTo>
                  <a:pt x="132" y="141"/>
                  <a:pt x="132" y="141"/>
                  <a:pt x="132" y="141"/>
                </a:cubicBezTo>
                <a:cubicBezTo>
                  <a:pt x="132" y="141"/>
                  <a:pt x="130" y="151"/>
                  <a:pt x="149" y="159"/>
                </a:cubicBezTo>
                <a:cubicBezTo>
                  <a:pt x="128" y="156"/>
                  <a:pt x="124" y="141"/>
                  <a:pt x="124" y="141"/>
                </a:cubicBezTo>
                <a:close/>
                <a:moveTo>
                  <a:pt x="152" y="137"/>
                </a:moveTo>
                <a:cubicBezTo>
                  <a:pt x="152" y="51"/>
                  <a:pt x="152" y="51"/>
                  <a:pt x="152" y="51"/>
                </a:cubicBezTo>
                <a:cubicBezTo>
                  <a:pt x="174" y="137"/>
                  <a:pt x="174" y="137"/>
                  <a:pt x="174" y="137"/>
                </a:cubicBezTo>
                <a:lnTo>
                  <a:pt x="152" y="13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9" name="Freeform 279"/>
          <p:cNvSpPr>
            <a:spLocks noEditPoints="1"/>
          </p:cNvSpPr>
          <p:nvPr/>
        </p:nvSpPr>
        <p:spPr bwMode="auto">
          <a:xfrm>
            <a:off x="990448" y="2727613"/>
            <a:ext cx="195809" cy="300778"/>
          </a:xfrm>
          <a:custGeom>
            <a:avLst/>
            <a:gdLst>
              <a:gd name="T0" fmla="*/ 0 w 82"/>
              <a:gd name="T1" fmla="*/ 0 h 126"/>
              <a:gd name="T2" fmla="*/ 82 w 82"/>
              <a:gd name="T3" fmla="*/ 126 h 126"/>
              <a:gd name="T4" fmla="*/ 62 w 82"/>
              <a:gd name="T5" fmla="*/ 0 h 126"/>
              <a:gd name="T6" fmla="*/ 25 w 82"/>
              <a:gd name="T7" fmla="*/ 27 h 126"/>
              <a:gd name="T8" fmla="*/ 25 w 82"/>
              <a:gd name="T9" fmla="*/ 31 h 126"/>
              <a:gd name="T10" fmla="*/ 6 w 82"/>
              <a:gd name="T11" fmla="*/ 29 h 126"/>
              <a:gd name="T12" fmla="*/ 74 w 82"/>
              <a:gd name="T13" fmla="*/ 112 h 126"/>
              <a:gd name="T14" fmla="*/ 6 w 82"/>
              <a:gd name="T15" fmla="*/ 110 h 126"/>
              <a:gd name="T16" fmla="*/ 74 w 82"/>
              <a:gd name="T17" fmla="*/ 108 h 126"/>
              <a:gd name="T18" fmla="*/ 74 w 82"/>
              <a:gd name="T19" fmla="*/ 112 h 126"/>
              <a:gd name="T20" fmla="*/ 7 w 82"/>
              <a:gd name="T21" fmla="*/ 103 h 126"/>
              <a:gd name="T22" fmla="*/ 7 w 82"/>
              <a:gd name="T23" fmla="*/ 99 h 126"/>
              <a:gd name="T24" fmla="*/ 75 w 82"/>
              <a:gd name="T25" fmla="*/ 101 h 126"/>
              <a:gd name="T26" fmla="*/ 6 w 82"/>
              <a:gd name="T27" fmla="*/ 91 h 126"/>
              <a:gd name="T28" fmla="*/ 43 w 82"/>
              <a:gd name="T29" fmla="*/ 89 h 126"/>
              <a:gd name="T30" fmla="*/ 43 w 82"/>
              <a:gd name="T31" fmla="*/ 94 h 126"/>
              <a:gd name="T32" fmla="*/ 6 w 82"/>
              <a:gd name="T33" fmla="*/ 91 h 126"/>
              <a:gd name="T34" fmla="*/ 7 w 82"/>
              <a:gd name="T35" fmla="*/ 84 h 126"/>
              <a:gd name="T36" fmla="*/ 7 w 82"/>
              <a:gd name="T37" fmla="*/ 80 h 126"/>
              <a:gd name="T38" fmla="*/ 75 w 82"/>
              <a:gd name="T39" fmla="*/ 82 h 126"/>
              <a:gd name="T40" fmla="*/ 74 w 82"/>
              <a:gd name="T41" fmla="*/ 75 h 126"/>
              <a:gd name="T42" fmla="*/ 6 w 82"/>
              <a:gd name="T43" fmla="*/ 73 h 126"/>
              <a:gd name="T44" fmla="*/ 74 w 82"/>
              <a:gd name="T45" fmla="*/ 71 h 126"/>
              <a:gd name="T46" fmla="*/ 74 w 82"/>
              <a:gd name="T47" fmla="*/ 75 h 126"/>
              <a:gd name="T48" fmla="*/ 7 w 82"/>
              <a:gd name="T49" fmla="*/ 66 h 126"/>
              <a:gd name="T50" fmla="*/ 7 w 82"/>
              <a:gd name="T51" fmla="*/ 62 h 126"/>
              <a:gd name="T52" fmla="*/ 75 w 82"/>
              <a:gd name="T53" fmla="*/ 64 h 126"/>
              <a:gd name="T54" fmla="*/ 74 w 82"/>
              <a:gd name="T55" fmla="*/ 58 h 126"/>
              <a:gd name="T56" fmla="*/ 6 w 82"/>
              <a:gd name="T57" fmla="*/ 56 h 126"/>
              <a:gd name="T58" fmla="*/ 74 w 82"/>
              <a:gd name="T59" fmla="*/ 54 h 126"/>
              <a:gd name="T60" fmla="*/ 74 w 82"/>
              <a:gd name="T61" fmla="*/ 58 h 126"/>
              <a:gd name="T62" fmla="*/ 7 w 82"/>
              <a:gd name="T63" fmla="*/ 49 h 126"/>
              <a:gd name="T64" fmla="*/ 7 w 82"/>
              <a:gd name="T65" fmla="*/ 45 h 126"/>
              <a:gd name="T66" fmla="*/ 75 w 82"/>
              <a:gd name="T67" fmla="*/ 47 h 126"/>
              <a:gd name="T68" fmla="*/ 74 w 82"/>
              <a:gd name="T69" fmla="*/ 40 h 126"/>
              <a:gd name="T70" fmla="*/ 6 w 82"/>
              <a:gd name="T71" fmla="*/ 38 h 126"/>
              <a:gd name="T72" fmla="*/ 74 w 82"/>
              <a:gd name="T73" fmla="*/ 36 h 126"/>
              <a:gd name="T74" fmla="*/ 74 w 82"/>
              <a:gd name="T75" fmla="*/ 40 h 126"/>
              <a:gd name="T76" fmla="*/ 59 w 82"/>
              <a:gd name="T77" fmla="*/ 24 h 126"/>
              <a:gd name="T78" fmla="*/ 69 w 82"/>
              <a:gd name="T79" fmla="*/ 14 h 126"/>
              <a:gd name="T80" fmla="*/ 69 w 82"/>
              <a:gd name="T8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2" h="126">
                <a:moveTo>
                  <a:pt x="62" y="0"/>
                </a:moveTo>
                <a:cubicBezTo>
                  <a:pt x="0" y="0"/>
                  <a:pt x="0" y="0"/>
                  <a:pt x="0" y="0"/>
                </a:cubicBezTo>
                <a:cubicBezTo>
                  <a:pt x="0" y="126"/>
                  <a:pt x="0" y="126"/>
                  <a:pt x="0" y="126"/>
                </a:cubicBezTo>
                <a:cubicBezTo>
                  <a:pt x="82" y="126"/>
                  <a:pt x="82" y="126"/>
                  <a:pt x="82" y="126"/>
                </a:cubicBezTo>
                <a:cubicBezTo>
                  <a:pt x="82" y="20"/>
                  <a:pt x="82" y="20"/>
                  <a:pt x="82" y="20"/>
                </a:cubicBezTo>
                <a:lnTo>
                  <a:pt x="62" y="0"/>
                </a:lnTo>
                <a:close/>
                <a:moveTo>
                  <a:pt x="7" y="27"/>
                </a:moveTo>
                <a:cubicBezTo>
                  <a:pt x="25" y="27"/>
                  <a:pt x="25" y="27"/>
                  <a:pt x="25" y="27"/>
                </a:cubicBezTo>
                <a:cubicBezTo>
                  <a:pt x="25" y="27"/>
                  <a:pt x="25" y="28"/>
                  <a:pt x="25" y="29"/>
                </a:cubicBezTo>
                <a:cubicBezTo>
                  <a:pt x="25" y="30"/>
                  <a:pt x="25" y="31"/>
                  <a:pt x="25" y="31"/>
                </a:cubicBezTo>
                <a:cubicBezTo>
                  <a:pt x="7" y="31"/>
                  <a:pt x="7" y="31"/>
                  <a:pt x="7" y="31"/>
                </a:cubicBezTo>
                <a:cubicBezTo>
                  <a:pt x="6" y="31"/>
                  <a:pt x="6" y="30"/>
                  <a:pt x="6" y="29"/>
                </a:cubicBezTo>
                <a:cubicBezTo>
                  <a:pt x="6" y="28"/>
                  <a:pt x="6" y="27"/>
                  <a:pt x="7" y="27"/>
                </a:cubicBezTo>
                <a:close/>
                <a:moveTo>
                  <a:pt x="74" y="112"/>
                </a:moveTo>
                <a:cubicBezTo>
                  <a:pt x="7" y="112"/>
                  <a:pt x="7" y="112"/>
                  <a:pt x="7" y="112"/>
                </a:cubicBezTo>
                <a:cubicBezTo>
                  <a:pt x="7" y="112"/>
                  <a:pt x="6" y="111"/>
                  <a:pt x="6" y="110"/>
                </a:cubicBezTo>
                <a:cubicBezTo>
                  <a:pt x="6" y="109"/>
                  <a:pt x="7" y="108"/>
                  <a:pt x="7" y="108"/>
                </a:cubicBezTo>
                <a:cubicBezTo>
                  <a:pt x="74" y="108"/>
                  <a:pt x="74" y="108"/>
                  <a:pt x="74" y="108"/>
                </a:cubicBezTo>
                <a:cubicBezTo>
                  <a:pt x="74" y="108"/>
                  <a:pt x="75" y="109"/>
                  <a:pt x="75" y="110"/>
                </a:cubicBezTo>
                <a:cubicBezTo>
                  <a:pt x="75" y="111"/>
                  <a:pt x="74" y="112"/>
                  <a:pt x="74" y="112"/>
                </a:cubicBezTo>
                <a:close/>
                <a:moveTo>
                  <a:pt x="74" y="103"/>
                </a:moveTo>
                <a:cubicBezTo>
                  <a:pt x="7" y="103"/>
                  <a:pt x="7" y="103"/>
                  <a:pt x="7" y="103"/>
                </a:cubicBezTo>
                <a:cubicBezTo>
                  <a:pt x="7" y="103"/>
                  <a:pt x="6" y="102"/>
                  <a:pt x="6" y="101"/>
                </a:cubicBezTo>
                <a:cubicBezTo>
                  <a:pt x="6" y="100"/>
                  <a:pt x="7" y="99"/>
                  <a:pt x="7" y="99"/>
                </a:cubicBezTo>
                <a:cubicBezTo>
                  <a:pt x="74" y="99"/>
                  <a:pt x="74" y="99"/>
                  <a:pt x="74" y="99"/>
                </a:cubicBezTo>
                <a:cubicBezTo>
                  <a:pt x="74" y="99"/>
                  <a:pt x="75" y="100"/>
                  <a:pt x="75" y="101"/>
                </a:cubicBezTo>
                <a:cubicBezTo>
                  <a:pt x="75" y="102"/>
                  <a:pt x="74" y="103"/>
                  <a:pt x="74" y="103"/>
                </a:cubicBezTo>
                <a:close/>
                <a:moveTo>
                  <a:pt x="6" y="91"/>
                </a:moveTo>
                <a:cubicBezTo>
                  <a:pt x="6" y="90"/>
                  <a:pt x="6" y="89"/>
                  <a:pt x="7" y="89"/>
                </a:cubicBezTo>
                <a:cubicBezTo>
                  <a:pt x="43" y="89"/>
                  <a:pt x="43" y="89"/>
                  <a:pt x="43" y="89"/>
                </a:cubicBezTo>
                <a:cubicBezTo>
                  <a:pt x="43" y="89"/>
                  <a:pt x="43" y="90"/>
                  <a:pt x="43" y="91"/>
                </a:cubicBezTo>
                <a:cubicBezTo>
                  <a:pt x="43" y="93"/>
                  <a:pt x="43" y="94"/>
                  <a:pt x="43" y="94"/>
                </a:cubicBezTo>
                <a:cubicBezTo>
                  <a:pt x="7" y="94"/>
                  <a:pt x="7" y="94"/>
                  <a:pt x="7" y="94"/>
                </a:cubicBezTo>
                <a:cubicBezTo>
                  <a:pt x="6" y="94"/>
                  <a:pt x="6" y="93"/>
                  <a:pt x="6" y="91"/>
                </a:cubicBezTo>
                <a:close/>
                <a:moveTo>
                  <a:pt x="74" y="84"/>
                </a:moveTo>
                <a:cubicBezTo>
                  <a:pt x="7" y="84"/>
                  <a:pt x="7" y="84"/>
                  <a:pt x="7" y="84"/>
                </a:cubicBezTo>
                <a:cubicBezTo>
                  <a:pt x="7" y="84"/>
                  <a:pt x="6" y="83"/>
                  <a:pt x="6" y="82"/>
                </a:cubicBezTo>
                <a:cubicBezTo>
                  <a:pt x="6" y="81"/>
                  <a:pt x="7" y="80"/>
                  <a:pt x="7" y="80"/>
                </a:cubicBezTo>
                <a:cubicBezTo>
                  <a:pt x="74" y="80"/>
                  <a:pt x="74" y="80"/>
                  <a:pt x="74" y="80"/>
                </a:cubicBezTo>
                <a:cubicBezTo>
                  <a:pt x="74" y="80"/>
                  <a:pt x="75" y="81"/>
                  <a:pt x="75" y="82"/>
                </a:cubicBezTo>
                <a:cubicBezTo>
                  <a:pt x="75" y="83"/>
                  <a:pt x="74" y="84"/>
                  <a:pt x="74" y="84"/>
                </a:cubicBezTo>
                <a:close/>
                <a:moveTo>
                  <a:pt x="74" y="75"/>
                </a:moveTo>
                <a:cubicBezTo>
                  <a:pt x="7" y="75"/>
                  <a:pt x="7" y="75"/>
                  <a:pt x="7" y="75"/>
                </a:cubicBezTo>
                <a:cubicBezTo>
                  <a:pt x="7" y="75"/>
                  <a:pt x="6" y="74"/>
                  <a:pt x="6" y="73"/>
                </a:cubicBezTo>
                <a:cubicBezTo>
                  <a:pt x="6" y="72"/>
                  <a:pt x="7" y="71"/>
                  <a:pt x="7" y="71"/>
                </a:cubicBezTo>
                <a:cubicBezTo>
                  <a:pt x="74" y="71"/>
                  <a:pt x="74" y="71"/>
                  <a:pt x="74" y="71"/>
                </a:cubicBezTo>
                <a:cubicBezTo>
                  <a:pt x="74" y="71"/>
                  <a:pt x="75" y="72"/>
                  <a:pt x="75" y="73"/>
                </a:cubicBezTo>
                <a:cubicBezTo>
                  <a:pt x="75" y="74"/>
                  <a:pt x="74" y="75"/>
                  <a:pt x="74" y="75"/>
                </a:cubicBezTo>
                <a:close/>
                <a:moveTo>
                  <a:pt x="74" y="66"/>
                </a:moveTo>
                <a:cubicBezTo>
                  <a:pt x="7" y="66"/>
                  <a:pt x="7" y="66"/>
                  <a:pt x="7" y="66"/>
                </a:cubicBezTo>
                <a:cubicBezTo>
                  <a:pt x="7" y="66"/>
                  <a:pt x="6" y="65"/>
                  <a:pt x="6" y="64"/>
                </a:cubicBezTo>
                <a:cubicBezTo>
                  <a:pt x="6" y="63"/>
                  <a:pt x="7" y="62"/>
                  <a:pt x="7" y="62"/>
                </a:cubicBezTo>
                <a:cubicBezTo>
                  <a:pt x="74" y="62"/>
                  <a:pt x="74" y="62"/>
                  <a:pt x="74" y="62"/>
                </a:cubicBezTo>
                <a:cubicBezTo>
                  <a:pt x="74" y="62"/>
                  <a:pt x="75" y="63"/>
                  <a:pt x="75" y="64"/>
                </a:cubicBezTo>
                <a:cubicBezTo>
                  <a:pt x="75" y="65"/>
                  <a:pt x="74" y="66"/>
                  <a:pt x="74" y="66"/>
                </a:cubicBezTo>
                <a:close/>
                <a:moveTo>
                  <a:pt x="74" y="58"/>
                </a:moveTo>
                <a:cubicBezTo>
                  <a:pt x="7" y="58"/>
                  <a:pt x="7" y="58"/>
                  <a:pt x="7" y="58"/>
                </a:cubicBezTo>
                <a:cubicBezTo>
                  <a:pt x="7" y="58"/>
                  <a:pt x="6" y="57"/>
                  <a:pt x="6" y="56"/>
                </a:cubicBezTo>
                <a:cubicBezTo>
                  <a:pt x="6" y="55"/>
                  <a:pt x="7" y="54"/>
                  <a:pt x="7" y="54"/>
                </a:cubicBezTo>
                <a:cubicBezTo>
                  <a:pt x="74" y="54"/>
                  <a:pt x="74" y="54"/>
                  <a:pt x="74" y="54"/>
                </a:cubicBezTo>
                <a:cubicBezTo>
                  <a:pt x="74" y="54"/>
                  <a:pt x="75" y="55"/>
                  <a:pt x="75" y="56"/>
                </a:cubicBezTo>
                <a:cubicBezTo>
                  <a:pt x="75" y="57"/>
                  <a:pt x="74" y="58"/>
                  <a:pt x="74" y="58"/>
                </a:cubicBezTo>
                <a:close/>
                <a:moveTo>
                  <a:pt x="74" y="49"/>
                </a:moveTo>
                <a:cubicBezTo>
                  <a:pt x="7" y="49"/>
                  <a:pt x="7" y="49"/>
                  <a:pt x="7" y="49"/>
                </a:cubicBezTo>
                <a:cubicBezTo>
                  <a:pt x="7" y="49"/>
                  <a:pt x="6" y="48"/>
                  <a:pt x="6" y="47"/>
                </a:cubicBezTo>
                <a:cubicBezTo>
                  <a:pt x="6" y="46"/>
                  <a:pt x="7" y="45"/>
                  <a:pt x="7" y="45"/>
                </a:cubicBezTo>
                <a:cubicBezTo>
                  <a:pt x="74" y="45"/>
                  <a:pt x="74" y="45"/>
                  <a:pt x="74" y="45"/>
                </a:cubicBezTo>
                <a:cubicBezTo>
                  <a:pt x="74" y="45"/>
                  <a:pt x="75" y="46"/>
                  <a:pt x="75" y="47"/>
                </a:cubicBezTo>
                <a:cubicBezTo>
                  <a:pt x="75" y="48"/>
                  <a:pt x="74" y="49"/>
                  <a:pt x="74" y="49"/>
                </a:cubicBezTo>
                <a:close/>
                <a:moveTo>
                  <a:pt x="74" y="40"/>
                </a:moveTo>
                <a:cubicBezTo>
                  <a:pt x="7" y="40"/>
                  <a:pt x="7" y="40"/>
                  <a:pt x="7" y="40"/>
                </a:cubicBezTo>
                <a:cubicBezTo>
                  <a:pt x="7" y="40"/>
                  <a:pt x="6" y="39"/>
                  <a:pt x="6" y="38"/>
                </a:cubicBezTo>
                <a:cubicBezTo>
                  <a:pt x="6" y="37"/>
                  <a:pt x="7" y="36"/>
                  <a:pt x="7" y="36"/>
                </a:cubicBezTo>
                <a:cubicBezTo>
                  <a:pt x="74" y="36"/>
                  <a:pt x="74" y="36"/>
                  <a:pt x="74" y="36"/>
                </a:cubicBezTo>
                <a:cubicBezTo>
                  <a:pt x="74" y="36"/>
                  <a:pt x="75" y="37"/>
                  <a:pt x="75" y="38"/>
                </a:cubicBezTo>
                <a:cubicBezTo>
                  <a:pt x="75" y="39"/>
                  <a:pt x="74" y="40"/>
                  <a:pt x="74" y="40"/>
                </a:cubicBezTo>
                <a:close/>
                <a:moveTo>
                  <a:pt x="69" y="24"/>
                </a:moveTo>
                <a:cubicBezTo>
                  <a:pt x="59" y="24"/>
                  <a:pt x="59" y="24"/>
                  <a:pt x="59" y="24"/>
                </a:cubicBezTo>
                <a:cubicBezTo>
                  <a:pt x="59" y="4"/>
                  <a:pt x="59" y="4"/>
                  <a:pt x="59" y="4"/>
                </a:cubicBezTo>
                <a:cubicBezTo>
                  <a:pt x="69" y="14"/>
                  <a:pt x="69" y="14"/>
                  <a:pt x="69" y="14"/>
                </a:cubicBezTo>
                <a:cubicBezTo>
                  <a:pt x="79" y="24"/>
                  <a:pt x="79" y="24"/>
                  <a:pt x="79" y="24"/>
                </a:cubicBezTo>
                <a:lnTo>
                  <a:pt x="69" y="2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0" name="Freeform 280"/>
          <p:cNvSpPr>
            <a:spLocks noEditPoints="1"/>
          </p:cNvSpPr>
          <p:nvPr/>
        </p:nvSpPr>
        <p:spPr bwMode="auto">
          <a:xfrm>
            <a:off x="1047981" y="2665035"/>
            <a:ext cx="195809" cy="300778"/>
          </a:xfrm>
          <a:custGeom>
            <a:avLst/>
            <a:gdLst>
              <a:gd name="T0" fmla="*/ 194 w 194"/>
              <a:gd name="T1" fmla="*/ 50 h 298"/>
              <a:gd name="T2" fmla="*/ 147 w 194"/>
              <a:gd name="T3" fmla="*/ 0 h 298"/>
              <a:gd name="T4" fmla="*/ 0 w 194"/>
              <a:gd name="T5" fmla="*/ 0 h 298"/>
              <a:gd name="T6" fmla="*/ 0 w 194"/>
              <a:gd name="T7" fmla="*/ 50 h 298"/>
              <a:gd name="T8" fmla="*/ 106 w 194"/>
              <a:gd name="T9" fmla="*/ 50 h 298"/>
              <a:gd name="T10" fmla="*/ 154 w 194"/>
              <a:gd name="T11" fmla="*/ 97 h 298"/>
              <a:gd name="T12" fmla="*/ 154 w 194"/>
              <a:gd name="T13" fmla="*/ 298 h 298"/>
              <a:gd name="T14" fmla="*/ 194 w 194"/>
              <a:gd name="T15" fmla="*/ 298 h 298"/>
              <a:gd name="T16" fmla="*/ 194 w 194"/>
              <a:gd name="T17" fmla="*/ 50 h 298"/>
              <a:gd name="T18" fmla="*/ 166 w 194"/>
              <a:gd name="T19" fmla="*/ 57 h 298"/>
              <a:gd name="T20" fmla="*/ 142 w 194"/>
              <a:gd name="T21" fmla="*/ 57 h 298"/>
              <a:gd name="T22" fmla="*/ 142 w 194"/>
              <a:gd name="T23" fmla="*/ 10 h 298"/>
              <a:gd name="T24" fmla="*/ 166 w 194"/>
              <a:gd name="T25" fmla="*/ 33 h 298"/>
              <a:gd name="T26" fmla="*/ 187 w 194"/>
              <a:gd name="T27" fmla="*/ 57 h 298"/>
              <a:gd name="T28" fmla="*/ 166 w 194"/>
              <a:gd name="T29" fmla="*/ 57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4" h="298">
                <a:moveTo>
                  <a:pt x="194" y="50"/>
                </a:moveTo>
                <a:lnTo>
                  <a:pt x="147" y="0"/>
                </a:lnTo>
                <a:lnTo>
                  <a:pt x="0" y="0"/>
                </a:lnTo>
                <a:lnTo>
                  <a:pt x="0" y="50"/>
                </a:lnTo>
                <a:lnTo>
                  <a:pt x="106" y="50"/>
                </a:lnTo>
                <a:lnTo>
                  <a:pt x="154" y="97"/>
                </a:lnTo>
                <a:lnTo>
                  <a:pt x="154" y="298"/>
                </a:lnTo>
                <a:lnTo>
                  <a:pt x="194" y="298"/>
                </a:lnTo>
                <a:lnTo>
                  <a:pt x="194" y="50"/>
                </a:lnTo>
                <a:close/>
                <a:moveTo>
                  <a:pt x="166" y="57"/>
                </a:moveTo>
                <a:lnTo>
                  <a:pt x="142" y="57"/>
                </a:lnTo>
                <a:lnTo>
                  <a:pt x="142" y="10"/>
                </a:lnTo>
                <a:lnTo>
                  <a:pt x="166" y="33"/>
                </a:lnTo>
                <a:lnTo>
                  <a:pt x="187" y="57"/>
                </a:lnTo>
                <a:lnTo>
                  <a:pt x="166" y="5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1" name="Freeform 281"/>
          <p:cNvSpPr>
            <a:spLocks noEditPoints="1"/>
          </p:cNvSpPr>
          <p:nvPr/>
        </p:nvSpPr>
        <p:spPr bwMode="auto">
          <a:xfrm>
            <a:off x="1696975" y="2705408"/>
            <a:ext cx="195809" cy="300778"/>
          </a:xfrm>
          <a:custGeom>
            <a:avLst/>
            <a:gdLst>
              <a:gd name="T0" fmla="*/ 0 w 82"/>
              <a:gd name="T1" fmla="*/ 0 h 126"/>
              <a:gd name="T2" fmla="*/ 82 w 82"/>
              <a:gd name="T3" fmla="*/ 126 h 126"/>
              <a:gd name="T4" fmla="*/ 62 w 82"/>
              <a:gd name="T5" fmla="*/ 0 h 126"/>
              <a:gd name="T6" fmla="*/ 25 w 82"/>
              <a:gd name="T7" fmla="*/ 27 h 126"/>
              <a:gd name="T8" fmla="*/ 25 w 82"/>
              <a:gd name="T9" fmla="*/ 31 h 126"/>
              <a:gd name="T10" fmla="*/ 6 w 82"/>
              <a:gd name="T11" fmla="*/ 29 h 126"/>
              <a:gd name="T12" fmla="*/ 74 w 82"/>
              <a:gd name="T13" fmla="*/ 112 h 126"/>
              <a:gd name="T14" fmla="*/ 6 w 82"/>
              <a:gd name="T15" fmla="*/ 110 h 126"/>
              <a:gd name="T16" fmla="*/ 74 w 82"/>
              <a:gd name="T17" fmla="*/ 108 h 126"/>
              <a:gd name="T18" fmla="*/ 74 w 82"/>
              <a:gd name="T19" fmla="*/ 112 h 126"/>
              <a:gd name="T20" fmla="*/ 8 w 82"/>
              <a:gd name="T21" fmla="*/ 103 h 126"/>
              <a:gd name="T22" fmla="*/ 8 w 82"/>
              <a:gd name="T23" fmla="*/ 99 h 126"/>
              <a:gd name="T24" fmla="*/ 75 w 82"/>
              <a:gd name="T25" fmla="*/ 101 h 126"/>
              <a:gd name="T26" fmla="*/ 6 w 82"/>
              <a:gd name="T27" fmla="*/ 91 h 126"/>
              <a:gd name="T28" fmla="*/ 43 w 82"/>
              <a:gd name="T29" fmla="*/ 89 h 126"/>
              <a:gd name="T30" fmla="*/ 43 w 82"/>
              <a:gd name="T31" fmla="*/ 94 h 126"/>
              <a:gd name="T32" fmla="*/ 6 w 82"/>
              <a:gd name="T33" fmla="*/ 91 h 126"/>
              <a:gd name="T34" fmla="*/ 8 w 82"/>
              <a:gd name="T35" fmla="*/ 84 h 126"/>
              <a:gd name="T36" fmla="*/ 8 w 82"/>
              <a:gd name="T37" fmla="*/ 80 h 126"/>
              <a:gd name="T38" fmla="*/ 75 w 82"/>
              <a:gd name="T39" fmla="*/ 82 h 126"/>
              <a:gd name="T40" fmla="*/ 74 w 82"/>
              <a:gd name="T41" fmla="*/ 75 h 126"/>
              <a:gd name="T42" fmla="*/ 6 w 82"/>
              <a:gd name="T43" fmla="*/ 73 h 126"/>
              <a:gd name="T44" fmla="*/ 74 w 82"/>
              <a:gd name="T45" fmla="*/ 71 h 126"/>
              <a:gd name="T46" fmla="*/ 74 w 82"/>
              <a:gd name="T47" fmla="*/ 75 h 126"/>
              <a:gd name="T48" fmla="*/ 8 w 82"/>
              <a:gd name="T49" fmla="*/ 66 h 126"/>
              <a:gd name="T50" fmla="*/ 8 w 82"/>
              <a:gd name="T51" fmla="*/ 62 h 126"/>
              <a:gd name="T52" fmla="*/ 75 w 82"/>
              <a:gd name="T53" fmla="*/ 64 h 126"/>
              <a:gd name="T54" fmla="*/ 74 w 82"/>
              <a:gd name="T55" fmla="*/ 58 h 126"/>
              <a:gd name="T56" fmla="*/ 6 w 82"/>
              <a:gd name="T57" fmla="*/ 56 h 126"/>
              <a:gd name="T58" fmla="*/ 74 w 82"/>
              <a:gd name="T59" fmla="*/ 54 h 126"/>
              <a:gd name="T60" fmla="*/ 74 w 82"/>
              <a:gd name="T61" fmla="*/ 58 h 126"/>
              <a:gd name="T62" fmla="*/ 8 w 82"/>
              <a:gd name="T63" fmla="*/ 49 h 126"/>
              <a:gd name="T64" fmla="*/ 8 w 82"/>
              <a:gd name="T65" fmla="*/ 45 h 126"/>
              <a:gd name="T66" fmla="*/ 75 w 82"/>
              <a:gd name="T67" fmla="*/ 47 h 126"/>
              <a:gd name="T68" fmla="*/ 74 w 82"/>
              <a:gd name="T69" fmla="*/ 40 h 126"/>
              <a:gd name="T70" fmla="*/ 6 w 82"/>
              <a:gd name="T71" fmla="*/ 38 h 126"/>
              <a:gd name="T72" fmla="*/ 74 w 82"/>
              <a:gd name="T73" fmla="*/ 36 h 126"/>
              <a:gd name="T74" fmla="*/ 74 w 82"/>
              <a:gd name="T75" fmla="*/ 40 h 126"/>
              <a:gd name="T76" fmla="*/ 60 w 82"/>
              <a:gd name="T77" fmla="*/ 24 h 126"/>
              <a:gd name="T78" fmla="*/ 69 w 82"/>
              <a:gd name="T79" fmla="*/ 14 h 126"/>
              <a:gd name="T80" fmla="*/ 69 w 82"/>
              <a:gd name="T8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2" h="126">
                <a:moveTo>
                  <a:pt x="62" y="0"/>
                </a:moveTo>
                <a:cubicBezTo>
                  <a:pt x="0" y="0"/>
                  <a:pt x="0" y="0"/>
                  <a:pt x="0" y="0"/>
                </a:cubicBezTo>
                <a:cubicBezTo>
                  <a:pt x="0" y="126"/>
                  <a:pt x="0" y="126"/>
                  <a:pt x="0" y="126"/>
                </a:cubicBezTo>
                <a:cubicBezTo>
                  <a:pt x="82" y="126"/>
                  <a:pt x="82" y="126"/>
                  <a:pt x="82" y="126"/>
                </a:cubicBezTo>
                <a:cubicBezTo>
                  <a:pt x="82" y="20"/>
                  <a:pt x="82" y="20"/>
                  <a:pt x="82" y="20"/>
                </a:cubicBezTo>
                <a:lnTo>
                  <a:pt x="62" y="0"/>
                </a:lnTo>
                <a:close/>
                <a:moveTo>
                  <a:pt x="7" y="27"/>
                </a:moveTo>
                <a:cubicBezTo>
                  <a:pt x="25" y="27"/>
                  <a:pt x="25" y="27"/>
                  <a:pt x="25" y="27"/>
                </a:cubicBezTo>
                <a:cubicBezTo>
                  <a:pt x="25" y="27"/>
                  <a:pt x="26" y="28"/>
                  <a:pt x="26" y="29"/>
                </a:cubicBezTo>
                <a:cubicBezTo>
                  <a:pt x="26" y="30"/>
                  <a:pt x="25" y="31"/>
                  <a:pt x="25" y="31"/>
                </a:cubicBezTo>
                <a:cubicBezTo>
                  <a:pt x="7" y="31"/>
                  <a:pt x="7" y="31"/>
                  <a:pt x="7" y="31"/>
                </a:cubicBezTo>
                <a:cubicBezTo>
                  <a:pt x="7" y="31"/>
                  <a:pt x="6" y="30"/>
                  <a:pt x="6" y="29"/>
                </a:cubicBezTo>
                <a:cubicBezTo>
                  <a:pt x="6" y="28"/>
                  <a:pt x="7" y="27"/>
                  <a:pt x="7" y="27"/>
                </a:cubicBezTo>
                <a:close/>
                <a:moveTo>
                  <a:pt x="74" y="112"/>
                </a:moveTo>
                <a:cubicBezTo>
                  <a:pt x="8" y="112"/>
                  <a:pt x="8" y="112"/>
                  <a:pt x="8" y="112"/>
                </a:cubicBezTo>
                <a:cubicBezTo>
                  <a:pt x="7" y="112"/>
                  <a:pt x="6" y="111"/>
                  <a:pt x="6" y="110"/>
                </a:cubicBezTo>
                <a:cubicBezTo>
                  <a:pt x="6" y="109"/>
                  <a:pt x="7" y="108"/>
                  <a:pt x="8" y="108"/>
                </a:cubicBezTo>
                <a:cubicBezTo>
                  <a:pt x="74" y="108"/>
                  <a:pt x="74" y="108"/>
                  <a:pt x="74" y="108"/>
                </a:cubicBezTo>
                <a:cubicBezTo>
                  <a:pt x="75" y="108"/>
                  <a:pt x="75" y="109"/>
                  <a:pt x="75" y="110"/>
                </a:cubicBezTo>
                <a:cubicBezTo>
                  <a:pt x="75" y="111"/>
                  <a:pt x="75" y="112"/>
                  <a:pt x="74" y="112"/>
                </a:cubicBezTo>
                <a:close/>
                <a:moveTo>
                  <a:pt x="74" y="103"/>
                </a:moveTo>
                <a:cubicBezTo>
                  <a:pt x="8" y="103"/>
                  <a:pt x="8" y="103"/>
                  <a:pt x="8" y="103"/>
                </a:cubicBezTo>
                <a:cubicBezTo>
                  <a:pt x="7" y="103"/>
                  <a:pt x="6" y="102"/>
                  <a:pt x="6" y="101"/>
                </a:cubicBezTo>
                <a:cubicBezTo>
                  <a:pt x="6" y="100"/>
                  <a:pt x="7" y="99"/>
                  <a:pt x="8" y="99"/>
                </a:cubicBezTo>
                <a:cubicBezTo>
                  <a:pt x="74" y="99"/>
                  <a:pt x="74" y="99"/>
                  <a:pt x="74" y="99"/>
                </a:cubicBezTo>
                <a:cubicBezTo>
                  <a:pt x="75" y="99"/>
                  <a:pt x="75" y="100"/>
                  <a:pt x="75" y="101"/>
                </a:cubicBezTo>
                <a:cubicBezTo>
                  <a:pt x="75" y="102"/>
                  <a:pt x="75" y="103"/>
                  <a:pt x="74" y="103"/>
                </a:cubicBezTo>
                <a:close/>
                <a:moveTo>
                  <a:pt x="6" y="91"/>
                </a:moveTo>
                <a:cubicBezTo>
                  <a:pt x="6" y="90"/>
                  <a:pt x="7" y="89"/>
                  <a:pt x="7" y="89"/>
                </a:cubicBezTo>
                <a:cubicBezTo>
                  <a:pt x="43" y="89"/>
                  <a:pt x="43" y="89"/>
                  <a:pt x="43" y="89"/>
                </a:cubicBezTo>
                <a:cubicBezTo>
                  <a:pt x="43" y="89"/>
                  <a:pt x="43" y="90"/>
                  <a:pt x="43" y="91"/>
                </a:cubicBezTo>
                <a:cubicBezTo>
                  <a:pt x="43" y="93"/>
                  <a:pt x="43" y="94"/>
                  <a:pt x="43" y="94"/>
                </a:cubicBezTo>
                <a:cubicBezTo>
                  <a:pt x="7" y="94"/>
                  <a:pt x="7" y="94"/>
                  <a:pt x="7" y="94"/>
                </a:cubicBezTo>
                <a:cubicBezTo>
                  <a:pt x="7" y="94"/>
                  <a:pt x="6" y="93"/>
                  <a:pt x="6" y="91"/>
                </a:cubicBezTo>
                <a:close/>
                <a:moveTo>
                  <a:pt x="74" y="84"/>
                </a:moveTo>
                <a:cubicBezTo>
                  <a:pt x="8" y="84"/>
                  <a:pt x="8" y="84"/>
                  <a:pt x="8" y="84"/>
                </a:cubicBezTo>
                <a:cubicBezTo>
                  <a:pt x="7" y="84"/>
                  <a:pt x="6" y="83"/>
                  <a:pt x="6" y="82"/>
                </a:cubicBezTo>
                <a:cubicBezTo>
                  <a:pt x="6" y="81"/>
                  <a:pt x="7" y="80"/>
                  <a:pt x="8" y="80"/>
                </a:cubicBezTo>
                <a:cubicBezTo>
                  <a:pt x="74" y="80"/>
                  <a:pt x="74" y="80"/>
                  <a:pt x="74" y="80"/>
                </a:cubicBezTo>
                <a:cubicBezTo>
                  <a:pt x="75" y="80"/>
                  <a:pt x="75" y="81"/>
                  <a:pt x="75" y="82"/>
                </a:cubicBezTo>
                <a:cubicBezTo>
                  <a:pt x="75" y="83"/>
                  <a:pt x="75" y="84"/>
                  <a:pt x="74" y="84"/>
                </a:cubicBezTo>
                <a:close/>
                <a:moveTo>
                  <a:pt x="74" y="75"/>
                </a:moveTo>
                <a:cubicBezTo>
                  <a:pt x="8" y="75"/>
                  <a:pt x="8" y="75"/>
                  <a:pt x="8" y="75"/>
                </a:cubicBezTo>
                <a:cubicBezTo>
                  <a:pt x="7" y="75"/>
                  <a:pt x="6" y="74"/>
                  <a:pt x="6" y="73"/>
                </a:cubicBezTo>
                <a:cubicBezTo>
                  <a:pt x="6" y="72"/>
                  <a:pt x="7" y="71"/>
                  <a:pt x="8" y="71"/>
                </a:cubicBezTo>
                <a:cubicBezTo>
                  <a:pt x="74" y="71"/>
                  <a:pt x="74" y="71"/>
                  <a:pt x="74" y="71"/>
                </a:cubicBezTo>
                <a:cubicBezTo>
                  <a:pt x="75" y="71"/>
                  <a:pt x="75" y="72"/>
                  <a:pt x="75" y="73"/>
                </a:cubicBezTo>
                <a:cubicBezTo>
                  <a:pt x="75" y="74"/>
                  <a:pt x="75" y="75"/>
                  <a:pt x="74" y="75"/>
                </a:cubicBezTo>
                <a:close/>
                <a:moveTo>
                  <a:pt x="74" y="66"/>
                </a:moveTo>
                <a:cubicBezTo>
                  <a:pt x="8" y="66"/>
                  <a:pt x="8" y="66"/>
                  <a:pt x="8" y="66"/>
                </a:cubicBezTo>
                <a:cubicBezTo>
                  <a:pt x="7" y="66"/>
                  <a:pt x="6" y="65"/>
                  <a:pt x="6" y="64"/>
                </a:cubicBezTo>
                <a:cubicBezTo>
                  <a:pt x="6" y="63"/>
                  <a:pt x="7" y="62"/>
                  <a:pt x="8" y="62"/>
                </a:cubicBezTo>
                <a:cubicBezTo>
                  <a:pt x="74" y="62"/>
                  <a:pt x="74" y="62"/>
                  <a:pt x="74" y="62"/>
                </a:cubicBezTo>
                <a:cubicBezTo>
                  <a:pt x="75" y="62"/>
                  <a:pt x="75" y="63"/>
                  <a:pt x="75" y="64"/>
                </a:cubicBezTo>
                <a:cubicBezTo>
                  <a:pt x="75" y="65"/>
                  <a:pt x="75" y="66"/>
                  <a:pt x="74" y="66"/>
                </a:cubicBezTo>
                <a:close/>
                <a:moveTo>
                  <a:pt x="74" y="58"/>
                </a:moveTo>
                <a:cubicBezTo>
                  <a:pt x="8" y="58"/>
                  <a:pt x="8" y="58"/>
                  <a:pt x="8" y="58"/>
                </a:cubicBezTo>
                <a:cubicBezTo>
                  <a:pt x="7" y="58"/>
                  <a:pt x="6" y="57"/>
                  <a:pt x="6" y="56"/>
                </a:cubicBezTo>
                <a:cubicBezTo>
                  <a:pt x="6" y="55"/>
                  <a:pt x="7" y="54"/>
                  <a:pt x="8" y="54"/>
                </a:cubicBezTo>
                <a:cubicBezTo>
                  <a:pt x="74" y="54"/>
                  <a:pt x="74" y="54"/>
                  <a:pt x="74" y="54"/>
                </a:cubicBezTo>
                <a:cubicBezTo>
                  <a:pt x="75" y="54"/>
                  <a:pt x="75" y="55"/>
                  <a:pt x="75" y="56"/>
                </a:cubicBezTo>
                <a:cubicBezTo>
                  <a:pt x="75" y="57"/>
                  <a:pt x="75" y="58"/>
                  <a:pt x="74" y="58"/>
                </a:cubicBezTo>
                <a:close/>
                <a:moveTo>
                  <a:pt x="74" y="49"/>
                </a:moveTo>
                <a:cubicBezTo>
                  <a:pt x="8" y="49"/>
                  <a:pt x="8" y="49"/>
                  <a:pt x="8" y="49"/>
                </a:cubicBezTo>
                <a:cubicBezTo>
                  <a:pt x="7" y="49"/>
                  <a:pt x="6" y="48"/>
                  <a:pt x="6" y="47"/>
                </a:cubicBezTo>
                <a:cubicBezTo>
                  <a:pt x="6" y="46"/>
                  <a:pt x="7" y="45"/>
                  <a:pt x="8" y="45"/>
                </a:cubicBezTo>
                <a:cubicBezTo>
                  <a:pt x="74" y="45"/>
                  <a:pt x="74" y="45"/>
                  <a:pt x="74" y="45"/>
                </a:cubicBezTo>
                <a:cubicBezTo>
                  <a:pt x="75" y="45"/>
                  <a:pt x="75" y="46"/>
                  <a:pt x="75" y="47"/>
                </a:cubicBezTo>
                <a:cubicBezTo>
                  <a:pt x="75" y="48"/>
                  <a:pt x="75" y="49"/>
                  <a:pt x="74" y="49"/>
                </a:cubicBezTo>
                <a:close/>
                <a:moveTo>
                  <a:pt x="74" y="40"/>
                </a:moveTo>
                <a:cubicBezTo>
                  <a:pt x="8" y="40"/>
                  <a:pt x="8" y="40"/>
                  <a:pt x="8" y="40"/>
                </a:cubicBezTo>
                <a:cubicBezTo>
                  <a:pt x="7" y="40"/>
                  <a:pt x="6" y="39"/>
                  <a:pt x="6" y="38"/>
                </a:cubicBezTo>
                <a:cubicBezTo>
                  <a:pt x="6" y="37"/>
                  <a:pt x="7" y="36"/>
                  <a:pt x="8" y="36"/>
                </a:cubicBezTo>
                <a:cubicBezTo>
                  <a:pt x="74" y="36"/>
                  <a:pt x="74" y="36"/>
                  <a:pt x="74" y="36"/>
                </a:cubicBezTo>
                <a:cubicBezTo>
                  <a:pt x="75" y="36"/>
                  <a:pt x="75" y="37"/>
                  <a:pt x="75" y="38"/>
                </a:cubicBezTo>
                <a:cubicBezTo>
                  <a:pt x="75" y="39"/>
                  <a:pt x="75" y="40"/>
                  <a:pt x="74" y="40"/>
                </a:cubicBezTo>
                <a:close/>
                <a:moveTo>
                  <a:pt x="69" y="24"/>
                </a:moveTo>
                <a:cubicBezTo>
                  <a:pt x="60" y="24"/>
                  <a:pt x="60" y="24"/>
                  <a:pt x="60" y="24"/>
                </a:cubicBezTo>
                <a:cubicBezTo>
                  <a:pt x="60" y="4"/>
                  <a:pt x="60" y="4"/>
                  <a:pt x="60" y="4"/>
                </a:cubicBezTo>
                <a:cubicBezTo>
                  <a:pt x="69" y="14"/>
                  <a:pt x="69" y="14"/>
                  <a:pt x="69" y="14"/>
                </a:cubicBezTo>
                <a:cubicBezTo>
                  <a:pt x="79" y="24"/>
                  <a:pt x="79" y="24"/>
                  <a:pt x="79" y="24"/>
                </a:cubicBezTo>
                <a:lnTo>
                  <a:pt x="69" y="2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2" name="Freeform 282"/>
          <p:cNvSpPr>
            <a:spLocks noEditPoints="1"/>
          </p:cNvSpPr>
          <p:nvPr/>
        </p:nvSpPr>
        <p:spPr bwMode="auto">
          <a:xfrm>
            <a:off x="2279355" y="2701370"/>
            <a:ext cx="334086" cy="336105"/>
          </a:xfrm>
          <a:custGeom>
            <a:avLst/>
            <a:gdLst>
              <a:gd name="T0" fmla="*/ 0 w 140"/>
              <a:gd name="T1" fmla="*/ 115 h 141"/>
              <a:gd name="T2" fmla="*/ 25 w 140"/>
              <a:gd name="T3" fmla="*/ 130 h 141"/>
              <a:gd name="T4" fmla="*/ 10 w 140"/>
              <a:gd name="T5" fmla="*/ 60 h 141"/>
              <a:gd name="T6" fmla="*/ 0 w 140"/>
              <a:gd name="T7" fmla="*/ 81 h 141"/>
              <a:gd name="T8" fmla="*/ 10 w 140"/>
              <a:gd name="T9" fmla="*/ 60 h 141"/>
              <a:gd name="T10" fmla="*/ 10 w 140"/>
              <a:gd name="T11" fmla="*/ 26 h 141"/>
              <a:gd name="T12" fmla="*/ 25 w 140"/>
              <a:gd name="T13" fmla="*/ 0 h 141"/>
              <a:gd name="T14" fmla="*/ 10 w 140"/>
              <a:gd name="T15" fmla="*/ 87 h 141"/>
              <a:gd name="T16" fmla="*/ 0 w 140"/>
              <a:gd name="T17" fmla="*/ 108 h 141"/>
              <a:gd name="T18" fmla="*/ 10 w 140"/>
              <a:gd name="T19" fmla="*/ 87 h 141"/>
              <a:gd name="T20" fmla="*/ 0 w 140"/>
              <a:gd name="T21" fmla="*/ 33 h 141"/>
              <a:gd name="T22" fmla="*/ 10 w 140"/>
              <a:gd name="T23" fmla="*/ 54 h 141"/>
              <a:gd name="T24" fmla="*/ 140 w 140"/>
              <a:gd name="T25" fmla="*/ 42 h 141"/>
              <a:gd name="T26" fmla="*/ 140 w 140"/>
              <a:gd name="T27" fmla="*/ 54 h 141"/>
              <a:gd name="T28" fmla="*/ 107 w 140"/>
              <a:gd name="T29" fmla="*/ 9 h 141"/>
              <a:gd name="T30" fmla="*/ 87 w 140"/>
              <a:gd name="T31" fmla="*/ 0 h 141"/>
              <a:gd name="T32" fmla="*/ 105 w 140"/>
              <a:gd name="T33" fmla="*/ 10 h 141"/>
              <a:gd name="T34" fmla="*/ 32 w 140"/>
              <a:gd name="T35" fmla="*/ 141 h 141"/>
              <a:gd name="T36" fmla="*/ 53 w 140"/>
              <a:gd name="T37" fmla="*/ 131 h 141"/>
              <a:gd name="T38" fmla="*/ 32 w 140"/>
              <a:gd name="T39" fmla="*/ 141 h 141"/>
              <a:gd name="T40" fmla="*/ 140 w 140"/>
              <a:gd name="T41" fmla="*/ 108 h 141"/>
              <a:gd name="T42" fmla="*/ 130 w 140"/>
              <a:gd name="T43" fmla="*/ 87 h 141"/>
              <a:gd name="T44" fmla="*/ 115 w 140"/>
              <a:gd name="T45" fmla="*/ 130 h 141"/>
              <a:gd name="T46" fmla="*/ 140 w 140"/>
              <a:gd name="T47" fmla="*/ 115 h 141"/>
              <a:gd name="T48" fmla="*/ 115 w 140"/>
              <a:gd name="T49" fmla="*/ 130 h 141"/>
              <a:gd name="T50" fmla="*/ 130 w 140"/>
              <a:gd name="T51" fmla="*/ 81 h 141"/>
              <a:gd name="T52" fmla="*/ 140 w 140"/>
              <a:gd name="T53" fmla="*/ 60 h 141"/>
              <a:gd name="T54" fmla="*/ 32 w 140"/>
              <a:gd name="T55" fmla="*/ 10 h 141"/>
              <a:gd name="T56" fmla="*/ 53 w 140"/>
              <a:gd name="T57" fmla="*/ 0 h 141"/>
              <a:gd name="T58" fmla="*/ 32 w 140"/>
              <a:gd name="T59" fmla="*/ 10 h 141"/>
              <a:gd name="T60" fmla="*/ 80 w 140"/>
              <a:gd name="T61" fmla="*/ 10 h 141"/>
              <a:gd name="T62" fmla="*/ 60 w 140"/>
              <a:gd name="T63" fmla="*/ 0 h 141"/>
              <a:gd name="T64" fmla="*/ 60 w 140"/>
              <a:gd name="T65" fmla="*/ 141 h 141"/>
              <a:gd name="T66" fmla="*/ 80 w 140"/>
              <a:gd name="T67" fmla="*/ 131 h 141"/>
              <a:gd name="T68" fmla="*/ 60 w 140"/>
              <a:gd name="T69" fmla="*/ 141 h 141"/>
              <a:gd name="T70" fmla="*/ 107 w 140"/>
              <a:gd name="T71" fmla="*/ 141 h 141"/>
              <a:gd name="T72" fmla="*/ 87 w 140"/>
              <a:gd name="T73" fmla="*/ 13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0" h="141">
                <a:moveTo>
                  <a:pt x="10" y="115"/>
                </a:moveTo>
                <a:cubicBezTo>
                  <a:pt x="0" y="115"/>
                  <a:pt x="0" y="115"/>
                  <a:pt x="0" y="115"/>
                </a:cubicBezTo>
                <a:cubicBezTo>
                  <a:pt x="0" y="129"/>
                  <a:pt x="11" y="140"/>
                  <a:pt x="25" y="140"/>
                </a:cubicBezTo>
                <a:cubicBezTo>
                  <a:pt x="25" y="130"/>
                  <a:pt x="25" y="130"/>
                  <a:pt x="25" y="130"/>
                </a:cubicBezTo>
                <a:cubicBezTo>
                  <a:pt x="17" y="130"/>
                  <a:pt x="10" y="124"/>
                  <a:pt x="10" y="115"/>
                </a:cubicBezTo>
                <a:close/>
                <a:moveTo>
                  <a:pt x="10" y="60"/>
                </a:moveTo>
                <a:cubicBezTo>
                  <a:pt x="0" y="60"/>
                  <a:pt x="0" y="60"/>
                  <a:pt x="0" y="60"/>
                </a:cubicBezTo>
                <a:cubicBezTo>
                  <a:pt x="0" y="81"/>
                  <a:pt x="0" y="81"/>
                  <a:pt x="0" y="81"/>
                </a:cubicBezTo>
                <a:cubicBezTo>
                  <a:pt x="10" y="81"/>
                  <a:pt x="10" y="81"/>
                  <a:pt x="10" y="81"/>
                </a:cubicBezTo>
                <a:lnTo>
                  <a:pt x="10" y="60"/>
                </a:lnTo>
                <a:close/>
                <a:moveTo>
                  <a:pt x="0" y="26"/>
                </a:moveTo>
                <a:cubicBezTo>
                  <a:pt x="10" y="26"/>
                  <a:pt x="10" y="26"/>
                  <a:pt x="10" y="26"/>
                </a:cubicBezTo>
                <a:cubicBezTo>
                  <a:pt x="10" y="17"/>
                  <a:pt x="17" y="10"/>
                  <a:pt x="25" y="10"/>
                </a:cubicBezTo>
                <a:cubicBezTo>
                  <a:pt x="25" y="0"/>
                  <a:pt x="25" y="0"/>
                  <a:pt x="25" y="0"/>
                </a:cubicBezTo>
                <a:cubicBezTo>
                  <a:pt x="11" y="0"/>
                  <a:pt x="0" y="12"/>
                  <a:pt x="0" y="26"/>
                </a:cubicBezTo>
                <a:close/>
                <a:moveTo>
                  <a:pt x="10" y="87"/>
                </a:moveTo>
                <a:cubicBezTo>
                  <a:pt x="0" y="87"/>
                  <a:pt x="0" y="87"/>
                  <a:pt x="0" y="87"/>
                </a:cubicBezTo>
                <a:cubicBezTo>
                  <a:pt x="0" y="108"/>
                  <a:pt x="0" y="108"/>
                  <a:pt x="0" y="108"/>
                </a:cubicBezTo>
                <a:cubicBezTo>
                  <a:pt x="10" y="108"/>
                  <a:pt x="10" y="108"/>
                  <a:pt x="10" y="108"/>
                </a:cubicBezTo>
                <a:lnTo>
                  <a:pt x="10" y="87"/>
                </a:lnTo>
                <a:close/>
                <a:moveTo>
                  <a:pt x="10" y="33"/>
                </a:moveTo>
                <a:cubicBezTo>
                  <a:pt x="0" y="33"/>
                  <a:pt x="0" y="33"/>
                  <a:pt x="0" y="33"/>
                </a:cubicBezTo>
                <a:cubicBezTo>
                  <a:pt x="0" y="54"/>
                  <a:pt x="0" y="54"/>
                  <a:pt x="0" y="54"/>
                </a:cubicBezTo>
                <a:cubicBezTo>
                  <a:pt x="10" y="54"/>
                  <a:pt x="10" y="54"/>
                  <a:pt x="10" y="54"/>
                </a:cubicBezTo>
                <a:lnTo>
                  <a:pt x="10" y="33"/>
                </a:lnTo>
                <a:close/>
                <a:moveTo>
                  <a:pt x="140" y="42"/>
                </a:moveTo>
                <a:cubicBezTo>
                  <a:pt x="137" y="46"/>
                  <a:pt x="135" y="50"/>
                  <a:pt x="132" y="54"/>
                </a:cubicBezTo>
                <a:cubicBezTo>
                  <a:pt x="140" y="54"/>
                  <a:pt x="140" y="54"/>
                  <a:pt x="140" y="54"/>
                </a:cubicBezTo>
                <a:lnTo>
                  <a:pt x="140" y="42"/>
                </a:lnTo>
                <a:close/>
                <a:moveTo>
                  <a:pt x="107" y="9"/>
                </a:moveTo>
                <a:cubicBezTo>
                  <a:pt x="107" y="0"/>
                  <a:pt x="107" y="0"/>
                  <a:pt x="107" y="0"/>
                </a:cubicBezTo>
                <a:cubicBezTo>
                  <a:pt x="87" y="0"/>
                  <a:pt x="87" y="0"/>
                  <a:pt x="87" y="0"/>
                </a:cubicBezTo>
                <a:cubicBezTo>
                  <a:pt x="87" y="10"/>
                  <a:pt x="87" y="10"/>
                  <a:pt x="87" y="10"/>
                </a:cubicBezTo>
                <a:cubicBezTo>
                  <a:pt x="105" y="10"/>
                  <a:pt x="105" y="10"/>
                  <a:pt x="105" y="10"/>
                </a:cubicBezTo>
                <a:cubicBezTo>
                  <a:pt x="106" y="10"/>
                  <a:pt x="106" y="9"/>
                  <a:pt x="107" y="9"/>
                </a:cubicBezTo>
                <a:close/>
                <a:moveTo>
                  <a:pt x="32" y="141"/>
                </a:moveTo>
                <a:cubicBezTo>
                  <a:pt x="53" y="141"/>
                  <a:pt x="53" y="141"/>
                  <a:pt x="53" y="141"/>
                </a:cubicBezTo>
                <a:cubicBezTo>
                  <a:pt x="53" y="131"/>
                  <a:pt x="53" y="131"/>
                  <a:pt x="53" y="131"/>
                </a:cubicBezTo>
                <a:cubicBezTo>
                  <a:pt x="32" y="131"/>
                  <a:pt x="32" y="131"/>
                  <a:pt x="32" y="131"/>
                </a:cubicBezTo>
                <a:lnTo>
                  <a:pt x="32" y="141"/>
                </a:lnTo>
                <a:close/>
                <a:moveTo>
                  <a:pt x="130" y="108"/>
                </a:moveTo>
                <a:cubicBezTo>
                  <a:pt x="140" y="108"/>
                  <a:pt x="140" y="108"/>
                  <a:pt x="140" y="108"/>
                </a:cubicBezTo>
                <a:cubicBezTo>
                  <a:pt x="140" y="87"/>
                  <a:pt x="140" y="87"/>
                  <a:pt x="140" y="87"/>
                </a:cubicBezTo>
                <a:cubicBezTo>
                  <a:pt x="130" y="87"/>
                  <a:pt x="130" y="87"/>
                  <a:pt x="130" y="87"/>
                </a:cubicBezTo>
                <a:lnTo>
                  <a:pt x="130" y="108"/>
                </a:lnTo>
                <a:close/>
                <a:moveTo>
                  <a:pt x="115" y="130"/>
                </a:moveTo>
                <a:cubicBezTo>
                  <a:pt x="115" y="140"/>
                  <a:pt x="115" y="140"/>
                  <a:pt x="115" y="140"/>
                </a:cubicBezTo>
                <a:cubicBezTo>
                  <a:pt x="129" y="140"/>
                  <a:pt x="140" y="129"/>
                  <a:pt x="140" y="115"/>
                </a:cubicBezTo>
                <a:cubicBezTo>
                  <a:pt x="130" y="115"/>
                  <a:pt x="130" y="115"/>
                  <a:pt x="130" y="115"/>
                </a:cubicBezTo>
                <a:cubicBezTo>
                  <a:pt x="130" y="124"/>
                  <a:pt x="123" y="130"/>
                  <a:pt x="115" y="130"/>
                </a:cubicBezTo>
                <a:close/>
                <a:moveTo>
                  <a:pt x="130" y="60"/>
                </a:moveTo>
                <a:cubicBezTo>
                  <a:pt x="130" y="81"/>
                  <a:pt x="130" y="81"/>
                  <a:pt x="130" y="81"/>
                </a:cubicBezTo>
                <a:cubicBezTo>
                  <a:pt x="140" y="81"/>
                  <a:pt x="140" y="81"/>
                  <a:pt x="140" y="81"/>
                </a:cubicBezTo>
                <a:cubicBezTo>
                  <a:pt x="140" y="60"/>
                  <a:pt x="140" y="60"/>
                  <a:pt x="140" y="60"/>
                </a:cubicBezTo>
                <a:lnTo>
                  <a:pt x="130" y="60"/>
                </a:lnTo>
                <a:close/>
                <a:moveTo>
                  <a:pt x="32" y="10"/>
                </a:moveTo>
                <a:cubicBezTo>
                  <a:pt x="53" y="10"/>
                  <a:pt x="53" y="10"/>
                  <a:pt x="53" y="10"/>
                </a:cubicBezTo>
                <a:cubicBezTo>
                  <a:pt x="53" y="0"/>
                  <a:pt x="53" y="0"/>
                  <a:pt x="53" y="0"/>
                </a:cubicBezTo>
                <a:cubicBezTo>
                  <a:pt x="32" y="0"/>
                  <a:pt x="32" y="0"/>
                  <a:pt x="32" y="0"/>
                </a:cubicBezTo>
                <a:lnTo>
                  <a:pt x="32" y="10"/>
                </a:lnTo>
                <a:close/>
                <a:moveTo>
                  <a:pt x="60" y="10"/>
                </a:moveTo>
                <a:cubicBezTo>
                  <a:pt x="80" y="10"/>
                  <a:pt x="80" y="10"/>
                  <a:pt x="80" y="10"/>
                </a:cubicBezTo>
                <a:cubicBezTo>
                  <a:pt x="80" y="0"/>
                  <a:pt x="80" y="0"/>
                  <a:pt x="80" y="0"/>
                </a:cubicBezTo>
                <a:cubicBezTo>
                  <a:pt x="60" y="0"/>
                  <a:pt x="60" y="0"/>
                  <a:pt x="60" y="0"/>
                </a:cubicBezTo>
                <a:lnTo>
                  <a:pt x="60" y="10"/>
                </a:lnTo>
                <a:close/>
                <a:moveTo>
                  <a:pt x="60" y="141"/>
                </a:moveTo>
                <a:cubicBezTo>
                  <a:pt x="80" y="141"/>
                  <a:pt x="80" y="141"/>
                  <a:pt x="80" y="141"/>
                </a:cubicBezTo>
                <a:cubicBezTo>
                  <a:pt x="80" y="131"/>
                  <a:pt x="80" y="131"/>
                  <a:pt x="80" y="131"/>
                </a:cubicBezTo>
                <a:cubicBezTo>
                  <a:pt x="60" y="131"/>
                  <a:pt x="60" y="131"/>
                  <a:pt x="60" y="131"/>
                </a:cubicBezTo>
                <a:lnTo>
                  <a:pt x="60" y="141"/>
                </a:lnTo>
                <a:close/>
                <a:moveTo>
                  <a:pt x="87" y="141"/>
                </a:moveTo>
                <a:cubicBezTo>
                  <a:pt x="107" y="141"/>
                  <a:pt x="107" y="141"/>
                  <a:pt x="107" y="141"/>
                </a:cubicBezTo>
                <a:cubicBezTo>
                  <a:pt x="107" y="131"/>
                  <a:pt x="107" y="131"/>
                  <a:pt x="107" y="131"/>
                </a:cubicBezTo>
                <a:cubicBezTo>
                  <a:pt x="87" y="131"/>
                  <a:pt x="87" y="131"/>
                  <a:pt x="87" y="131"/>
                </a:cubicBezTo>
                <a:lnTo>
                  <a:pt x="87" y="14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3" name="Freeform 283"/>
          <p:cNvSpPr>
            <a:spLocks/>
          </p:cNvSpPr>
          <p:nvPr/>
        </p:nvSpPr>
        <p:spPr bwMode="auto">
          <a:xfrm>
            <a:off x="2317709" y="2655951"/>
            <a:ext cx="367393" cy="316927"/>
          </a:xfrm>
          <a:custGeom>
            <a:avLst/>
            <a:gdLst>
              <a:gd name="T0" fmla="*/ 150 w 154"/>
              <a:gd name="T1" fmla="*/ 0 h 133"/>
              <a:gd name="T2" fmla="*/ 54 w 154"/>
              <a:gd name="T3" fmla="*/ 84 h 133"/>
              <a:gd name="T4" fmla="*/ 17 w 154"/>
              <a:gd name="T5" fmla="*/ 54 h 133"/>
              <a:gd name="T6" fmla="*/ 0 w 154"/>
              <a:gd name="T7" fmla="*/ 68 h 133"/>
              <a:gd name="T8" fmla="*/ 65 w 154"/>
              <a:gd name="T9" fmla="*/ 133 h 133"/>
              <a:gd name="T10" fmla="*/ 154 w 154"/>
              <a:gd name="T11" fmla="*/ 9 h 133"/>
              <a:gd name="T12" fmla="*/ 150 w 154"/>
              <a:gd name="T13" fmla="*/ 0 h 133"/>
            </a:gdLst>
            <a:ahLst/>
            <a:cxnLst>
              <a:cxn ang="0">
                <a:pos x="T0" y="T1"/>
              </a:cxn>
              <a:cxn ang="0">
                <a:pos x="T2" y="T3"/>
              </a:cxn>
              <a:cxn ang="0">
                <a:pos x="T4" y="T5"/>
              </a:cxn>
              <a:cxn ang="0">
                <a:pos x="T6" y="T7"/>
              </a:cxn>
              <a:cxn ang="0">
                <a:pos x="T8" y="T9"/>
              </a:cxn>
              <a:cxn ang="0">
                <a:pos x="T10" y="T11"/>
              </a:cxn>
              <a:cxn ang="0">
                <a:pos x="T12" y="T13"/>
              </a:cxn>
            </a:cxnLst>
            <a:rect l="0" t="0" r="r" b="b"/>
            <a:pathLst>
              <a:path w="154" h="133">
                <a:moveTo>
                  <a:pt x="150" y="0"/>
                </a:moveTo>
                <a:cubicBezTo>
                  <a:pt x="104" y="29"/>
                  <a:pt x="69" y="65"/>
                  <a:pt x="54" y="84"/>
                </a:cubicBezTo>
                <a:cubicBezTo>
                  <a:pt x="17" y="54"/>
                  <a:pt x="17" y="54"/>
                  <a:pt x="17" y="54"/>
                </a:cubicBezTo>
                <a:cubicBezTo>
                  <a:pt x="0" y="68"/>
                  <a:pt x="0" y="68"/>
                  <a:pt x="0" y="68"/>
                </a:cubicBezTo>
                <a:cubicBezTo>
                  <a:pt x="65" y="133"/>
                  <a:pt x="65" y="133"/>
                  <a:pt x="65" y="133"/>
                </a:cubicBezTo>
                <a:cubicBezTo>
                  <a:pt x="76" y="105"/>
                  <a:pt x="111" y="49"/>
                  <a:pt x="154" y="9"/>
                </a:cubicBezTo>
                <a:lnTo>
                  <a:pt x="15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4" name="Freeform 284"/>
          <p:cNvSpPr>
            <a:spLocks/>
          </p:cNvSpPr>
          <p:nvPr/>
        </p:nvSpPr>
        <p:spPr bwMode="auto">
          <a:xfrm>
            <a:off x="2914219" y="2633746"/>
            <a:ext cx="414832" cy="396664"/>
          </a:xfrm>
          <a:custGeom>
            <a:avLst/>
            <a:gdLst>
              <a:gd name="T0" fmla="*/ 174 w 174"/>
              <a:gd name="T1" fmla="*/ 139 h 166"/>
              <a:gd name="T2" fmla="*/ 153 w 174"/>
              <a:gd name="T3" fmla="*/ 126 h 166"/>
              <a:gd name="T4" fmla="*/ 126 w 174"/>
              <a:gd name="T5" fmla="*/ 115 h 166"/>
              <a:gd name="T6" fmla="*/ 118 w 174"/>
              <a:gd name="T7" fmla="*/ 112 h 166"/>
              <a:gd name="T8" fmla="*/ 111 w 174"/>
              <a:gd name="T9" fmla="*/ 100 h 166"/>
              <a:gd name="T10" fmla="*/ 106 w 174"/>
              <a:gd name="T11" fmla="*/ 100 h 166"/>
              <a:gd name="T12" fmla="*/ 111 w 174"/>
              <a:gd name="T13" fmla="*/ 90 h 166"/>
              <a:gd name="T14" fmla="*/ 113 w 174"/>
              <a:gd name="T15" fmla="*/ 79 h 166"/>
              <a:gd name="T16" fmla="*/ 118 w 174"/>
              <a:gd name="T17" fmla="*/ 74 h 166"/>
              <a:gd name="T18" fmla="*/ 121 w 174"/>
              <a:gd name="T19" fmla="*/ 67 h 166"/>
              <a:gd name="T20" fmla="*/ 120 w 174"/>
              <a:gd name="T21" fmla="*/ 54 h 166"/>
              <a:gd name="T22" fmla="*/ 118 w 174"/>
              <a:gd name="T23" fmla="*/ 49 h 166"/>
              <a:gd name="T24" fmla="*/ 119 w 174"/>
              <a:gd name="T25" fmla="*/ 32 h 166"/>
              <a:gd name="T26" fmla="*/ 118 w 174"/>
              <a:gd name="T27" fmla="*/ 20 h 166"/>
              <a:gd name="T28" fmla="*/ 113 w 174"/>
              <a:gd name="T29" fmla="*/ 13 h 166"/>
              <a:gd name="T30" fmla="*/ 108 w 174"/>
              <a:gd name="T31" fmla="*/ 12 h 166"/>
              <a:gd name="T32" fmla="*/ 104 w 174"/>
              <a:gd name="T33" fmla="*/ 9 h 166"/>
              <a:gd name="T34" fmla="*/ 67 w 174"/>
              <a:gd name="T35" fmla="*/ 9 h 166"/>
              <a:gd name="T36" fmla="*/ 54 w 174"/>
              <a:gd name="T37" fmla="*/ 48 h 166"/>
              <a:gd name="T38" fmla="*/ 52 w 174"/>
              <a:gd name="T39" fmla="*/ 57 h 166"/>
              <a:gd name="T40" fmla="*/ 57 w 174"/>
              <a:gd name="T41" fmla="*/ 76 h 166"/>
              <a:gd name="T42" fmla="*/ 60 w 174"/>
              <a:gd name="T43" fmla="*/ 77 h 166"/>
              <a:gd name="T44" fmla="*/ 62 w 174"/>
              <a:gd name="T45" fmla="*/ 91 h 166"/>
              <a:gd name="T46" fmla="*/ 67 w 174"/>
              <a:gd name="T47" fmla="*/ 99 h 166"/>
              <a:gd name="T48" fmla="*/ 63 w 174"/>
              <a:gd name="T49" fmla="*/ 100 h 166"/>
              <a:gd name="T50" fmla="*/ 56 w 174"/>
              <a:gd name="T51" fmla="*/ 112 h 166"/>
              <a:gd name="T52" fmla="*/ 48 w 174"/>
              <a:gd name="T53" fmla="*/ 115 h 166"/>
              <a:gd name="T54" fmla="*/ 21 w 174"/>
              <a:gd name="T55" fmla="*/ 126 h 166"/>
              <a:gd name="T56" fmla="*/ 0 w 174"/>
              <a:gd name="T57" fmla="*/ 139 h 166"/>
              <a:gd name="T58" fmla="*/ 0 w 174"/>
              <a:gd name="T59" fmla="*/ 166 h 166"/>
              <a:gd name="T60" fmla="*/ 76 w 174"/>
              <a:gd name="T61" fmla="*/ 166 h 166"/>
              <a:gd name="T62" fmla="*/ 82 w 174"/>
              <a:gd name="T63" fmla="*/ 127 h 166"/>
              <a:gd name="T64" fmla="*/ 77 w 174"/>
              <a:gd name="T65" fmla="*/ 117 h 166"/>
              <a:gd name="T66" fmla="*/ 88 w 174"/>
              <a:gd name="T67" fmla="*/ 112 h 166"/>
              <a:gd name="T68" fmla="*/ 97 w 174"/>
              <a:gd name="T69" fmla="*/ 117 h 166"/>
              <a:gd name="T70" fmla="*/ 92 w 174"/>
              <a:gd name="T71" fmla="*/ 128 h 166"/>
              <a:gd name="T72" fmla="*/ 101 w 174"/>
              <a:gd name="T73" fmla="*/ 166 h 166"/>
              <a:gd name="T74" fmla="*/ 174 w 174"/>
              <a:gd name="T75" fmla="*/ 166 h 166"/>
              <a:gd name="T76" fmla="*/ 174 w 174"/>
              <a:gd name="T77" fmla="*/ 13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4" h="166">
                <a:moveTo>
                  <a:pt x="174" y="139"/>
                </a:moveTo>
                <a:cubicBezTo>
                  <a:pt x="171" y="131"/>
                  <a:pt x="161" y="129"/>
                  <a:pt x="153" y="126"/>
                </a:cubicBezTo>
                <a:cubicBezTo>
                  <a:pt x="144" y="122"/>
                  <a:pt x="135" y="118"/>
                  <a:pt x="126" y="115"/>
                </a:cubicBezTo>
                <a:cubicBezTo>
                  <a:pt x="123" y="114"/>
                  <a:pt x="121" y="113"/>
                  <a:pt x="118" y="112"/>
                </a:cubicBezTo>
                <a:cubicBezTo>
                  <a:pt x="115" y="110"/>
                  <a:pt x="113" y="104"/>
                  <a:pt x="111" y="100"/>
                </a:cubicBezTo>
                <a:cubicBezTo>
                  <a:pt x="109" y="100"/>
                  <a:pt x="108" y="100"/>
                  <a:pt x="106" y="100"/>
                </a:cubicBezTo>
                <a:cubicBezTo>
                  <a:pt x="106" y="94"/>
                  <a:pt x="110" y="94"/>
                  <a:pt x="111" y="90"/>
                </a:cubicBezTo>
                <a:cubicBezTo>
                  <a:pt x="112" y="86"/>
                  <a:pt x="111" y="82"/>
                  <a:pt x="113" y="79"/>
                </a:cubicBezTo>
                <a:cubicBezTo>
                  <a:pt x="114" y="76"/>
                  <a:pt x="117" y="76"/>
                  <a:pt x="118" y="74"/>
                </a:cubicBezTo>
                <a:cubicBezTo>
                  <a:pt x="120" y="73"/>
                  <a:pt x="120" y="69"/>
                  <a:pt x="121" y="67"/>
                </a:cubicBezTo>
                <a:cubicBezTo>
                  <a:pt x="122" y="63"/>
                  <a:pt x="122" y="58"/>
                  <a:pt x="120" y="54"/>
                </a:cubicBezTo>
                <a:cubicBezTo>
                  <a:pt x="119" y="52"/>
                  <a:pt x="119" y="51"/>
                  <a:pt x="118" y="49"/>
                </a:cubicBezTo>
                <a:cubicBezTo>
                  <a:pt x="118" y="45"/>
                  <a:pt x="119" y="35"/>
                  <a:pt x="119" y="32"/>
                </a:cubicBezTo>
                <a:cubicBezTo>
                  <a:pt x="119" y="26"/>
                  <a:pt x="119" y="26"/>
                  <a:pt x="118" y="20"/>
                </a:cubicBezTo>
                <a:cubicBezTo>
                  <a:pt x="118" y="20"/>
                  <a:pt x="116" y="14"/>
                  <a:pt x="113" y="13"/>
                </a:cubicBezTo>
                <a:cubicBezTo>
                  <a:pt x="108" y="12"/>
                  <a:pt x="108" y="12"/>
                  <a:pt x="108" y="12"/>
                </a:cubicBezTo>
                <a:cubicBezTo>
                  <a:pt x="104" y="9"/>
                  <a:pt x="104" y="9"/>
                  <a:pt x="104" y="9"/>
                </a:cubicBezTo>
                <a:cubicBezTo>
                  <a:pt x="90" y="0"/>
                  <a:pt x="75" y="6"/>
                  <a:pt x="67" y="9"/>
                </a:cubicBezTo>
                <a:cubicBezTo>
                  <a:pt x="56" y="13"/>
                  <a:pt x="49" y="24"/>
                  <a:pt x="54" y="48"/>
                </a:cubicBezTo>
                <a:cubicBezTo>
                  <a:pt x="55" y="52"/>
                  <a:pt x="51" y="54"/>
                  <a:pt x="52" y="57"/>
                </a:cubicBezTo>
                <a:cubicBezTo>
                  <a:pt x="52" y="61"/>
                  <a:pt x="52" y="73"/>
                  <a:pt x="57" y="76"/>
                </a:cubicBezTo>
                <a:cubicBezTo>
                  <a:pt x="57" y="76"/>
                  <a:pt x="61" y="77"/>
                  <a:pt x="60" y="77"/>
                </a:cubicBezTo>
                <a:cubicBezTo>
                  <a:pt x="61" y="82"/>
                  <a:pt x="61" y="87"/>
                  <a:pt x="62" y="91"/>
                </a:cubicBezTo>
                <a:cubicBezTo>
                  <a:pt x="63" y="94"/>
                  <a:pt x="66" y="95"/>
                  <a:pt x="67" y="99"/>
                </a:cubicBezTo>
                <a:cubicBezTo>
                  <a:pt x="63" y="100"/>
                  <a:pt x="63" y="100"/>
                  <a:pt x="63" y="100"/>
                </a:cubicBezTo>
                <a:cubicBezTo>
                  <a:pt x="61" y="104"/>
                  <a:pt x="59" y="110"/>
                  <a:pt x="56" y="112"/>
                </a:cubicBezTo>
                <a:cubicBezTo>
                  <a:pt x="53" y="113"/>
                  <a:pt x="51" y="114"/>
                  <a:pt x="48" y="115"/>
                </a:cubicBezTo>
                <a:cubicBezTo>
                  <a:pt x="39" y="118"/>
                  <a:pt x="30" y="122"/>
                  <a:pt x="21" y="126"/>
                </a:cubicBezTo>
                <a:cubicBezTo>
                  <a:pt x="13" y="129"/>
                  <a:pt x="3" y="131"/>
                  <a:pt x="0" y="139"/>
                </a:cubicBezTo>
                <a:cubicBezTo>
                  <a:pt x="0" y="145"/>
                  <a:pt x="0" y="158"/>
                  <a:pt x="0" y="166"/>
                </a:cubicBezTo>
                <a:cubicBezTo>
                  <a:pt x="76" y="166"/>
                  <a:pt x="76" y="166"/>
                  <a:pt x="76" y="166"/>
                </a:cubicBezTo>
                <a:cubicBezTo>
                  <a:pt x="82" y="127"/>
                  <a:pt x="82" y="127"/>
                  <a:pt x="82" y="127"/>
                </a:cubicBezTo>
                <a:cubicBezTo>
                  <a:pt x="77" y="117"/>
                  <a:pt x="77" y="117"/>
                  <a:pt x="77" y="117"/>
                </a:cubicBezTo>
                <a:cubicBezTo>
                  <a:pt x="88" y="112"/>
                  <a:pt x="88" y="112"/>
                  <a:pt x="88" y="112"/>
                </a:cubicBezTo>
                <a:cubicBezTo>
                  <a:pt x="97" y="117"/>
                  <a:pt x="97" y="117"/>
                  <a:pt x="97" y="117"/>
                </a:cubicBezTo>
                <a:cubicBezTo>
                  <a:pt x="92" y="128"/>
                  <a:pt x="92" y="128"/>
                  <a:pt x="92" y="128"/>
                </a:cubicBezTo>
                <a:cubicBezTo>
                  <a:pt x="101" y="166"/>
                  <a:pt x="101" y="166"/>
                  <a:pt x="101" y="166"/>
                </a:cubicBezTo>
                <a:cubicBezTo>
                  <a:pt x="174" y="166"/>
                  <a:pt x="174" y="166"/>
                  <a:pt x="174" y="166"/>
                </a:cubicBezTo>
                <a:cubicBezTo>
                  <a:pt x="174" y="158"/>
                  <a:pt x="174" y="145"/>
                  <a:pt x="174" y="13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5" name="Freeform 285"/>
          <p:cNvSpPr>
            <a:spLocks/>
          </p:cNvSpPr>
          <p:nvPr/>
        </p:nvSpPr>
        <p:spPr bwMode="auto">
          <a:xfrm>
            <a:off x="3534953" y="2638793"/>
            <a:ext cx="431990" cy="435018"/>
          </a:xfrm>
          <a:custGeom>
            <a:avLst/>
            <a:gdLst>
              <a:gd name="T0" fmla="*/ 179 w 181"/>
              <a:gd name="T1" fmla="*/ 120 h 182"/>
              <a:gd name="T2" fmla="*/ 176 w 181"/>
              <a:gd name="T3" fmla="*/ 103 h 182"/>
              <a:gd name="T4" fmla="*/ 159 w 181"/>
              <a:gd name="T5" fmla="*/ 100 h 182"/>
              <a:gd name="T6" fmla="*/ 135 w 181"/>
              <a:gd name="T7" fmla="*/ 75 h 182"/>
              <a:gd name="T8" fmla="*/ 142 w 181"/>
              <a:gd name="T9" fmla="*/ 68 h 182"/>
              <a:gd name="T10" fmla="*/ 115 w 181"/>
              <a:gd name="T11" fmla="*/ 40 h 182"/>
              <a:gd name="T12" fmla="*/ 107 w 181"/>
              <a:gd name="T13" fmla="*/ 48 h 182"/>
              <a:gd name="T14" fmla="*/ 84 w 181"/>
              <a:gd name="T15" fmla="*/ 25 h 182"/>
              <a:gd name="T16" fmla="*/ 81 w 181"/>
              <a:gd name="T17" fmla="*/ 7 h 182"/>
              <a:gd name="T18" fmla="*/ 59 w 181"/>
              <a:gd name="T19" fmla="*/ 7 h 182"/>
              <a:gd name="T20" fmla="*/ 59 w 181"/>
              <a:gd name="T21" fmla="*/ 29 h 182"/>
              <a:gd name="T22" fmla="*/ 75 w 181"/>
              <a:gd name="T23" fmla="*/ 33 h 182"/>
              <a:gd name="T24" fmla="*/ 97 w 181"/>
              <a:gd name="T25" fmla="*/ 55 h 182"/>
              <a:gd name="T26" fmla="*/ 69 w 181"/>
              <a:gd name="T27" fmla="*/ 49 h 182"/>
              <a:gd name="T28" fmla="*/ 26 w 181"/>
              <a:gd name="T29" fmla="*/ 63 h 182"/>
              <a:gd name="T30" fmla="*/ 6 w 181"/>
              <a:gd name="T31" fmla="*/ 66 h 182"/>
              <a:gd name="T32" fmla="*/ 6 w 181"/>
              <a:gd name="T33" fmla="*/ 88 h 182"/>
              <a:gd name="T34" fmla="*/ 29 w 181"/>
              <a:gd name="T35" fmla="*/ 88 h 182"/>
              <a:gd name="T36" fmla="*/ 33 w 181"/>
              <a:gd name="T37" fmla="*/ 72 h 182"/>
              <a:gd name="T38" fmla="*/ 69 w 181"/>
              <a:gd name="T39" fmla="*/ 60 h 182"/>
              <a:gd name="T40" fmla="*/ 91 w 181"/>
              <a:gd name="T41" fmla="*/ 64 h 182"/>
              <a:gd name="T42" fmla="*/ 87 w 181"/>
              <a:gd name="T43" fmla="*/ 68 h 182"/>
              <a:gd name="T44" fmla="*/ 115 w 181"/>
              <a:gd name="T45" fmla="*/ 96 h 182"/>
              <a:gd name="T46" fmla="*/ 120 w 181"/>
              <a:gd name="T47" fmla="*/ 90 h 182"/>
              <a:gd name="T48" fmla="*/ 129 w 181"/>
              <a:gd name="T49" fmla="*/ 120 h 182"/>
              <a:gd name="T50" fmla="*/ 121 w 181"/>
              <a:gd name="T51" fmla="*/ 149 h 182"/>
              <a:gd name="T52" fmla="*/ 105 w 181"/>
              <a:gd name="T53" fmla="*/ 153 h 182"/>
              <a:gd name="T54" fmla="*/ 105 w 181"/>
              <a:gd name="T55" fmla="*/ 176 h 182"/>
              <a:gd name="T56" fmla="*/ 127 w 181"/>
              <a:gd name="T57" fmla="*/ 176 h 182"/>
              <a:gd name="T58" fmla="*/ 130 w 181"/>
              <a:gd name="T59" fmla="*/ 157 h 182"/>
              <a:gd name="T60" fmla="*/ 140 w 181"/>
              <a:gd name="T61" fmla="*/ 120 h 182"/>
              <a:gd name="T62" fmla="*/ 134 w 181"/>
              <a:gd name="T63" fmla="*/ 92 h 182"/>
              <a:gd name="T64" fmla="*/ 150 w 181"/>
              <a:gd name="T65" fmla="*/ 108 h 182"/>
              <a:gd name="T66" fmla="*/ 153 w 181"/>
              <a:gd name="T67" fmla="*/ 126 h 182"/>
              <a:gd name="T68" fmla="*/ 176 w 181"/>
              <a:gd name="T69" fmla="*/ 126 h 182"/>
              <a:gd name="T70" fmla="*/ 179 w 181"/>
              <a:gd name="T71" fmla="*/ 120 h 182"/>
              <a:gd name="T72" fmla="*/ 179 w 181"/>
              <a:gd name="T73" fmla="*/ 12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1" h="182">
                <a:moveTo>
                  <a:pt x="179" y="120"/>
                </a:moveTo>
                <a:cubicBezTo>
                  <a:pt x="181" y="114"/>
                  <a:pt x="180" y="108"/>
                  <a:pt x="176" y="103"/>
                </a:cubicBezTo>
                <a:cubicBezTo>
                  <a:pt x="171" y="99"/>
                  <a:pt x="165" y="98"/>
                  <a:pt x="159" y="100"/>
                </a:cubicBezTo>
                <a:cubicBezTo>
                  <a:pt x="135" y="75"/>
                  <a:pt x="135" y="75"/>
                  <a:pt x="135" y="75"/>
                </a:cubicBezTo>
                <a:cubicBezTo>
                  <a:pt x="142" y="68"/>
                  <a:pt x="142" y="68"/>
                  <a:pt x="142" y="68"/>
                </a:cubicBezTo>
                <a:cubicBezTo>
                  <a:pt x="115" y="40"/>
                  <a:pt x="115" y="40"/>
                  <a:pt x="115" y="40"/>
                </a:cubicBezTo>
                <a:cubicBezTo>
                  <a:pt x="107" y="48"/>
                  <a:pt x="107" y="48"/>
                  <a:pt x="107" y="48"/>
                </a:cubicBezTo>
                <a:cubicBezTo>
                  <a:pt x="84" y="25"/>
                  <a:pt x="84" y="25"/>
                  <a:pt x="84" y="25"/>
                </a:cubicBezTo>
                <a:cubicBezTo>
                  <a:pt x="87" y="19"/>
                  <a:pt x="86" y="11"/>
                  <a:pt x="81" y="7"/>
                </a:cubicBezTo>
                <a:cubicBezTo>
                  <a:pt x="75" y="0"/>
                  <a:pt x="65" y="0"/>
                  <a:pt x="59" y="7"/>
                </a:cubicBezTo>
                <a:cubicBezTo>
                  <a:pt x="52" y="13"/>
                  <a:pt x="52" y="23"/>
                  <a:pt x="59" y="29"/>
                </a:cubicBezTo>
                <a:cubicBezTo>
                  <a:pt x="63" y="34"/>
                  <a:pt x="70" y="35"/>
                  <a:pt x="75" y="33"/>
                </a:cubicBezTo>
                <a:cubicBezTo>
                  <a:pt x="97" y="55"/>
                  <a:pt x="97" y="55"/>
                  <a:pt x="97" y="55"/>
                </a:cubicBezTo>
                <a:cubicBezTo>
                  <a:pt x="88" y="51"/>
                  <a:pt x="78" y="49"/>
                  <a:pt x="69" y="49"/>
                </a:cubicBezTo>
                <a:cubicBezTo>
                  <a:pt x="54" y="49"/>
                  <a:pt x="38" y="54"/>
                  <a:pt x="26" y="63"/>
                </a:cubicBezTo>
                <a:cubicBezTo>
                  <a:pt x="20" y="60"/>
                  <a:pt x="12" y="61"/>
                  <a:pt x="6" y="66"/>
                </a:cubicBezTo>
                <a:cubicBezTo>
                  <a:pt x="0" y="72"/>
                  <a:pt x="0" y="82"/>
                  <a:pt x="6" y="88"/>
                </a:cubicBezTo>
                <a:cubicBezTo>
                  <a:pt x="13" y="95"/>
                  <a:pt x="23" y="95"/>
                  <a:pt x="29" y="88"/>
                </a:cubicBezTo>
                <a:cubicBezTo>
                  <a:pt x="33" y="84"/>
                  <a:pt x="35" y="77"/>
                  <a:pt x="33" y="72"/>
                </a:cubicBezTo>
                <a:cubicBezTo>
                  <a:pt x="43" y="64"/>
                  <a:pt x="56" y="60"/>
                  <a:pt x="69" y="60"/>
                </a:cubicBezTo>
                <a:cubicBezTo>
                  <a:pt x="76" y="60"/>
                  <a:pt x="84" y="62"/>
                  <a:pt x="91" y="64"/>
                </a:cubicBezTo>
                <a:cubicBezTo>
                  <a:pt x="87" y="68"/>
                  <a:pt x="87" y="68"/>
                  <a:pt x="87" y="68"/>
                </a:cubicBezTo>
                <a:cubicBezTo>
                  <a:pt x="115" y="96"/>
                  <a:pt x="115" y="96"/>
                  <a:pt x="115" y="96"/>
                </a:cubicBezTo>
                <a:cubicBezTo>
                  <a:pt x="120" y="90"/>
                  <a:pt x="120" y="90"/>
                  <a:pt x="120" y="90"/>
                </a:cubicBezTo>
                <a:cubicBezTo>
                  <a:pt x="126" y="99"/>
                  <a:pt x="129" y="110"/>
                  <a:pt x="129" y="120"/>
                </a:cubicBezTo>
                <a:cubicBezTo>
                  <a:pt x="129" y="130"/>
                  <a:pt x="126" y="140"/>
                  <a:pt x="121" y="149"/>
                </a:cubicBezTo>
                <a:cubicBezTo>
                  <a:pt x="116" y="147"/>
                  <a:pt x="109" y="148"/>
                  <a:pt x="105" y="153"/>
                </a:cubicBezTo>
                <a:cubicBezTo>
                  <a:pt x="98" y="159"/>
                  <a:pt x="98" y="169"/>
                  <a:pt x="105" y="176"/>
                </a:cubicBezTo>
                <a:cubicBezTo>
                  <a:pt x="111" y="182"/>
                  <a:pt x="121" y="182"/>
                  <a:pt x="127" y="176"/>
                </a:cubicBezTo>
                <a:cubicBezTo>
                  <a:pt x="132" y="170"/>
                  <a:pt x="133" y="163"/>
                  <a:pt x="130" y="157"/>
                </a:cubicBezTo>
                <a:cubicBezTo>
                  <a:pt x="137" y="146"/>
                  <a:pt x="140" y="133"/>
                  <a:pt x="140" y="120"/>
                </a:cubicBezTo>
                <a:cubicBezTo>
                  <a:pt x="140" y="111"/>
                  <a:pt x="138" y="101"/>
                  <a:pt x="134" y="92"/>
                </a:cubicBezTo>
                <a:cubicBezTo>
                  <a:pt x="150" y="108"/>
                  <a:pt x="150" y="108"/>
                  <a:pt x="150" y="108"/>
                </a:cubicBezTo>
                <a:cubicBezTo>
                  <a:pt x="147" y="114"/>
                  <a:pt x="148" y="121"/>
                  <a:pt x="153" y="126"/>
                </a:cubicBezTo>
                <a:cubicBezTo>
                  <a:pt x="159" y="132"/>
                  <a:pt x="169" y="132"/>
                  <a:pt x="176" y="126"/>
                </a:cubicBezTo>
                <a:cubicBezTo>
                  <a:pt x="177" y="124"/>
                  <a:pt x="179" y="122"/>
                  <a:pt x="179" y="120"/>
                </a:cubicBezTo>
                <a:cubicBezTo>
                  <a:pt x="179" y="120"/>
                  <a:pt x="179" y="120"/>
                  <a:pt x="179" y="12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6" name="Freeform 286"/>
          <p:cNvSpPr>
            <a:spLocks/>
          </p:cNvSpPr>
          <p:nvPr/>
        </p:nvSpPr>
        <p:spPr bwMode="auto">
          <a:xfrm>
            <a:off x="4388841" y="2663017"/>
            <a:ext cx="250312" cy="281601"/>
          </a:xfrm>
          <a:custGeom>
            <a:avLst/>
            <a:gdLst>
              <a:gd name="T0" fmla="*/ 32 w 105"/>
              <a:gd name="T1" fmla="*/ 118 h 118"/>
              <a:gd name="T2" fmla="*/ 1 w 105"/>
              <a:gd name="T3" fmla="*/ 105 h 118"/>
              <a:gd name="T4" fmla="*/ 1 w 105"/>
              <a:gd name="T5" fmla="*/ 105 h 118"/>
              <a:gd name="T6" fmla="*/ 0 w 105"/>
              <a:gd name="T7" fmla="*/ 104 h 118"/>
              <a:gd name="T8" fmla="*/ 19 w 105"/>
              <a:gd name="T9" fmla="*/ 85 h 118"/>
              <a:gd name="T10" fmla="*/ 20 w 105"/>
              <a:gd name="T11" fmla="*/ 86 h 118"/>
              <a:gd name="T12" fmla="*/ 32 w 105"/>
              <a:gd name="T13" fmla="*/ 91 h 118"/>
              <a:gd name="T14" fmla="*/ 32 w 105"/>
              <a:gd name="T15" fmla="*/ 91 h 118"/>
              <a:gd name="T16" fmla="*/ 43 w 105"/>
              <a:gd name="T17" fmla="*/ 86 h 118"/>
              <a:gd name="T18" fmla="*/ 43 w 105"/>
              <a:gd name="T19" fmla="*/ 86 h 118"/>
              <a:gd name="T20" fmla="*/ 74 w 105"/>
              <a:gd name="T21" fmla="*/ 56 h 118"/>
              <a:gd name="T22" fmla="*/ 79 w 105"/>
              <a:gd name="T23" fmla="*/ 44 h 118"/>
              <a:gd name="T24" fmla="*/ 79 w 105"/>
              <a:gd name="T25" fmla="*/ 44 h 118"/>
              <a:gd name="T26" fmla="*/ 74 w 105"/>
              <a:gd name="T27" fmla="*/ 33 h 118"/>
              <a:gd name="T28" fmla="*/ 74 w 105"/>
              <a:gd name="T29" fmla="*/ 33 h 118"/>
              <a:gd name="T30" fmla="*/ 73 w 105"/>
              <a:gd name="T31" fmla="*/ 31 h 118"/>
              <a:gd name="T32" fmla="*/ 61 w 105"/>
              <a:gd name="T33" fmla="*/ 27 h 118"/>
              <a:gd name="T34" fmla="*/ 61 w 105"/>
              <a:gd name="T35" fmla="*/ 27 h 118"/>
              <a:gd name="T36" fmla="*/ 49 w 105"/>
              <a:gd name="T37" fmla="*/ 31 h 118"/>
              <a:gd name="T38" fmla="*/ 49 w 105"/>
              <a:gd name="T39" fmla="*/ 31 h 118"/>
              <a:gd name="T40" fmla="*/ 37 w 105"/>
              <a:gd name="T41" fmla="*/ 44 h 118"/>
              <a:gd name="T42" fmla="*/ 18 w 105"/>
              <a:gd name="T43" fmla="*/ 44 h 118"/>
              <a:gd name="T44" fmla="*/ 18 w 105"/>
              <a:gd name="T45" fmla="*/ 44 h 118"/>
              <a:gd name="T46" fmla="*/ 18 w 105"/>
              <a:gd name="T47" fmla="*/ 25 h 118"/>
              <a:gd name="T48" fmla="*/ 18 w 105"/>
              <a:gd name="T49" fmla="*/ 25 h 118"/>
              <a:gd name="T50" fmla="*/ 31 w 105"/>
              <a:gd name="T51" fmla="*/ 13 h 118"/>
              <a:gd name="T52" fmla="*/ 61 w 105"/>
              <a:gd name="T53" fmla="*/ 0 h 118"/>
              <a:gd name="T54" fmla="*/ 61 w 105"/>
              <a:gd name="T55" fmla="*/ 0 h 118"/>
              <a:gd name="T56" fmla="*/ 91 w 105"/>
              <a:gd name="T57" fmla="*/ 13 h 118"/>
              <a:gd name="T58" fmla="*/ 91 w 105"/>
              <a:gd name="T59" fmla="*/ 13 h 118"/>
              <a:gd name="T60" fmla="*/ 93 w 105"/>
              <a:gd name="T61" fmla="*/ 14 h 118"/>
              <a:gd name="T62" fmla="*/ 105 w 105"/>
              <a:gd name="T63" fmla="*/ 44 h 118"/>
              <a:gd name="T64" fmla="*/ 105 w 105"/>
              <a:gd name="T65" fmla="*/ 44 h 118"/>
              <a:gd name="T66" fmla="*/ 93 w 105"/>
              <a:gd name="T67" fmla="*/ 74 h 118"/>
              <a:gd name="T68" fmla="*/ 93 w 105"/>
              <a:gd name="T69" fmla="*/ 74 h 118"/>
              <a:gd name="T70" fmla="*/ 62 w 105"/>
              <a:gd name="T71" fmla="*/ 105 h 118"/>
              <a:gd name="T72" fmla="*/ 32 w 105"/>
              <a:gd name="T73" fmla="*/ 118 h 118"/>
              <a:gd name="T74" fmla="*/ 32 w 105"/>
              <a:gd name="T75" fmla="*/ 118 h 118"/>
              <a:gd name="T76" fmla="*/ 32 w 105"/>
              <a:gd name="T7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5" h="118">
                <a:moveTo>
                  <a:pt x="32" y="118"/>
                </a:moveTo>
                <a:cubicBezTo>
                  <a:pt x="21" y="118"/>
                  <a:pt x="10" y="113"/>
                  <a:pt x="1" y="105"/>
                </a:cubicBezTo>
                <a:cubicBezTo>
                  <a:pt x="1" y="105"/>
                  <a:pt x="1" y="105"/>
                  <a:pt x="1" y="105"/>
                </a:cubicBezTo>
                <a:cubicBezTo>
                  <a:pt x="0" y="104"/>
                  <a:pt x="0" y="104"/>
                  <a:pt x="0" y="104"/>
                </a:cubicBezTo>
                <a:cubicBezTo>
                  <a:pt x="19" y="85"/>
                  <a:pt x="19" y="85"/>
                  <a:pt x="19" y="85"/>
                </a:cubicBezTo>
                <a:cubicBezTo>
                  <a:pt x="20" y="86"/>
                  <a:pt x="20" y="86"/>
                  <a:pt x="20" y="86"/>
                </a:cubicBezTo>
                <a:cubicBezTo>
                  <a:pt x="23" y="90"/>
                  <a:pt x="27" y="91"/>
                  <a:pt x="32" y="91"/>
                </a:cubicBezTo>
                <a:cubicBezTo>
                  <a:pt x="32" y="91"/>
                  <a:pt x="32" y="91"/>
                  <a:pt x="32" y="91"/>
                </a:cubicBezTo>
                <a:cubicBezTo>
                  <a:pt x="36" y="91"/>
                  <a:pt x="40" y="90"/>
                  <a:pt x="43" y="86"/>
                </a:cubicBezTo>
                <a:cubicBezTo>
                  <a:pt x="43" y="86"/>
                  <a:pt x="43" y="86"/>
                  <a:pt x="43" y="86"/>
                </a:cubicBezTo>
                <a:cubicBezTo>
                  <a:pt x="74" y="56"/>
                  <a:pt x="74" y="56"/>
                  <a:pt x="74" y="56"/>
                </a:cubicBezTo>
                <a:cubicBezTo>
                  <a:pt x="77" y="53"/>
                  <a:pt x="79" y="48"/>
                  <a:pt x="79" y="44"/>
                </a:cubicBezTo>
                <a:cubicBezTo>
                  <a:pt x="79" y="44"/>
                  <a:pt x="79" y="44"/>
                  <a:pt x="79" y="44"/>
                </a:cubicBezTo>
                <a:cubicBezTo>
                  <a:pt x="79" y="40"/>
                  <a:pt x="77" y="36"/>
                  <a:pt x="74" y="33"/>
                </a:cubicBezTo>
                <a:cubicBezTo>
                  <a:pt x="74" y="33"/>
                  <a:pt x="74" y="33"/>
                  <a:pt x="74" y="33"/>
                </a:cubicBezTo>
                <a:cubicBezTo>
                  <a:pt x="73" y="31"/>
                  <a:pt x="73" y="31"/>
                  <a:pt x="73" y="31"/>
                </a:cubicBezTo>
                <a:cubicBezTo>
                  <a:pt x="69" y="28"/>
                  <a:pt x="65" y="27"/>
                  <a:pt x="61" y="27"/>
                </a:cubicBezTo>
                <a:cubicBezTo>
                  <a:pt x="61" y="27"/>
                  <a:pt x="61" y="27"/>
                  <a:pt x="61" y="27"/>
                </a:cubicBezTo>
                <a:cubicBezTo>
                  <a:pt x="57" y="27"/>
                  <a:pt x="53" y="28"/>
                  <a:pt x="49" y="31"/>
                </a:cubicBezTo>
                <a:cubicBezTo>
                  <a:pt x="49" y="31"/>
                  <a:pt x="49" y="31"/>
                  <a:pt x="49" y="31"/>
                </a:cubicBezTo>
                <a:cubicBezTo>
                  <a:pt x="37" y="44"/>
                  <a:pt x="37" y="44"/>
                  <a:pt x="37" y="44"/>
                </a:cubicBezTo>
                <a:cubicBezTo>
                  <a:pt x="32" y="49"/>
                  <a:pt x="23" y="49"/>
                  <a:pt x="18" y="44"/>
                </a:cubicBezTo>
                <a:cubicBezTo>
                  <a:pt x="18" y="44"/>
                  <a:pt x="18" y="44"/>
                  <a:pt x="18" y="44"/>
                </a:cubicBezTo>
                <a:cubicBezTo>
                  <a:pt x="13" y="39"/>
                  <a:pt x="13" y="30"/>
                  <a:pt x="18" y="25"/>
                </a:cubicBezTo>
                <a:cubicBezTo>
                  <a:pt x="18" y="25"/>
                  <a:pt x="18" y="25"/>
                  <a:pt x="18" y="25"/>
                </a:cubicBezTo>
                <a:cubicBezTo>
                  <a:pt x="31" y="13"/>
                  <a:pt x="31" y="13"/>
                  <a:pt x="31" y="13"/>
                </a:cubicBezTo>
                <a:cubicBezTo>
                  <a:pt x="39" y="4"/>
                  <a:pt x="50" y="0"/>
                  <a:pt x="61" y="0"/>
                </a:cubicBezTo>
                <a:cubicBezTo>
                  <a:pt x="61" y="0"/>
                  <a:pt x="61" y="0"/>
                  <a:pt x="61" y="0"/>
                </a:cubicBezTo>
                <a:cubicBezTo>
                  <a:pt x="72" y="0"/>
                  <a:pt x="83" y="4"/>
                  <a:pt x="91" y="13"/>
                </a:cubicBezTo>
                <a:cubicBezTo>
                  <a:pt x="91" y="13"/>
                  <a:pt x="91" y="13"/>
                  <a:pt x="91" y="13"/>
                </a:cubicBezTo>
                <a:cubicBezTo>
                  <a:pt x="93" y="14"/>
                  <a:pt x="93" y="14"/>
                  <a:pt x="93" y="14"/>
                </a:cubicBezTo>
                <a:cubicBezTo>
                  <a:pt x="101" y="22"/>
                  <a:pt x="105" y="33"/>
                  <a:pt x="105" y="44"/>
                </a:cubicBezTo>
                <a:cubicBezTo>
                  <a:pt x="105" y="44"/>
                  <a:pt x="105" y="44"/>
                  <a:pt x="105" y="44"/>
                </a:cubicBezTo>
                <a:cubicBezTo>
                  <a:pt x="105" y="55"/>
                  <a:pt x="101" y="66"/>
                  <a:pt x="93" y="74"/>
                </a:cubicBezTo>
                <a:cubicBezTo>
                  <a:pt x="93" y="74"/>
                  <a:pt x="93" y="74"/>
                  <a:pt x="93" y="74"/>
                </a:cubicBezTo>
                <a:cubicBezTo>
                  <a:pt x="62" y="105"/>
                  <a:pt x="62" y="105"/>
                  <a:pt x="62" y="105"/>
                </a:cubicBezTo>
                <a:cubicBezTo>
                  <a:pt x="54" y="114"/>
                  <a:pt x="42" y="118"/>
                  <a:pt x="32" y="118"/>
                </a:cubicBezTo>
                <a:cubicBezTo>
                  <a:pt x="32" y="118"/>
                  <a:pt x="32" y="118"/>
                  <a:pt x="32" y="118"/>
                </a:cubicBezTo>
                <a:cubicBezTo>
                  <a:pt x="32" y="118"/>
                  <a:pt x="32" y="118"/>
                  <a:pt x="32" y="11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7" name="Freeform 287"/>
          <p:cNvSpPr>
            <a:spLocks/>
          </p:cNvSpPr>
          <p:nvPr/>
        </p:nvSpPr>
        <p:spPr bwMode="auto">
          <a:xfrm>
            <a:off x="4257628" y="2787163"/>
            <a:ext cx="250312" cy="281601"/>
          </a:xfrm>
          <a:custGeom>
            <a:avLst/>
            <a:gdLst>
              <a:gd name="T0" fmla="*/ 44 w 105"/>
              <a:gd name="T1" fmla="*/ 118 h 118"/>
              <a:gd name="T2" fmla="*/ 14 w 105"/>
              <a:gd name="T3" fmla="*/ 105 h 118"/>
              <a:gd name="T4" fmla="*/ 14 w 105"/>
              <a:gd name="T5" fmla="*/ 105 h 118"/>
              <a:gd name="T6" fmla="*/ 12 w 105"/>
              <a:gd name="T7" fmla="*/ 104 h 118"/>
              <a:gd name="T8" fmla="*/ 0 w 105"/>
              <a:gd name="T9" fmla="*/ 74 h 118"/>
              <a:gd name="T10" fmla="*/ 0 w 105"/>
              <a:gd name="T11" fmla="*/ 74 h 118"/>
              <a:gd name="T12" fmla="*/ 12 w 105"/>
              <a:gd name="T13" fmla="*/ 44 h 118"/>
              <a:gd name="T14" fmla="*/ 12 w 105"/>
              <a:gd name="T15" fmla="*/ 44 h 118"/>
              <a:gd name="T16" fmla="*/ 43 w 105"/>
              <a:gd name="T17" fmla="*/ 13 h 118"/>
              <a:gd name="T18" fmla="*/ 73 w 105"/>
              <a:gd name="T19" fmla="*/ 0 h 118"/>
              <a:gd name="T20" fmla="*/ 73 w 105"/>
              <a:gd name="T21" fmla="*/ 0 h 118"/>
              <a:gd name="T22" fmla="*/ 98 w 105"/>
              <a:gd name="T23" fmla="*/ 8 h 118"/>
              <a:gd name="T24" fmla="*/ 98 w 105"/>
              <a:gd name="T25" fmla="*/ 8 h 118"/>
              <a:gd name="T26" fmla="*/ 101 w 105"/>
              <a:gd name="T27" fmla="*/ 10 h 118"/>
              <a:gd name="T28" fmla="*/ 101 w 105"/>
              <a:gd name="T29" fmla="*/ 10 h 118"/>
              <a:gd name="T30" fmla="*/ 104 w 105"/>
              <a:gd name="T31" fmla="*/ 13 h 118"/>
              <a:gd name="T32" fmla="*/ 105 w 105"/>
              <a:gd name="T33" fmla="*/ 14 h 118"/>
              <a:gd name="T34" fmla="*/ 105 w 105"/>
              <a:gd name="T35" fmla="*/ 14 h 118"/>
              <a:gd name="T36" fmla="*/ 105 w 105"/>
              <a:gd name="T37" fmla="*/ 14 h 118"/>
              <a:gd name="T38" fmla="*/ 86 w 105"/>
              <a:gd name="T39" fmla="*/ 33 h 118"/>
              <a:gd name="T40" fmla="*/ 86 w 105"/>
              <a:gd name="T41" fmla="*/ 33 h 118"/>
              <a:gd name="T42" fmla="*/ 85 w 105"/>
              <a:gd name="T43" fmla="*/ 32 h 118"/>
              <a:gd name="T44" fmla="*/ 73 w 105"/>
              <a:gd name="T45" fmla="*/ 27 h 118"/>
              <a:gd name="T46" fmla="*/ 73 w 105"/>
              <a:gd name="T47" fmla="*/ 27 h 118"/>
              <a:gd name="T48" fmla="*/ 62 w 105"/>
              <a:gd name="T49" fmla="*/ 32 h 118"/>
              <a:gd name="T50" fmla="*/ 62 w 105"/>
              <a:gd name="T51" fmla="*/ 32 h 118"/>
              <a:gd name="T52" fmla="*/ 31 w 105"/>
              <a:gd name="T53" fmla="*/ 62 h 118"/>
              <a:gd name="T54" fmla="*/ 26 w 105"/>
              <a:gd name="T55" fmla="*/ 74 h 118"/>
              <a:gd name="T56" fmla="*/ 26 w 105"/>
              <a:gd name="T57" fmla="*/ 74 h 118"/>
              <a:gd name="T58" fmla="*/ 31 w 105"/>
              <a:gd name="T59" fmla="*/ 85 h 118"/>
              <a:gd name="T60" fmla="*/ 31 w 105"/>
              <a:gd name="T61" fmla="*/ 85 h 118"/>
              <a:gd name="T62" fmla="*/ 32 w 105"/>
              <a:gd name="T63" fmla="*/ 87 h 118"/>
              <a:gd name="T64" fmla="*/ 44 w 105"/>
              <a:gd name="T65" fmla="*/ 91 h 118"/>
              <a:gd name="T66" fmla="*/ 44 w 105"/>
              <a:gd name="T67" fmla="*/ 91 h 118"/>
              <a:gd name="T68" fmla="*/ 56 w 105"/>
              <a:gd name="T69" fmla="*/ 87 h 118"/>
              <a:gd name="T70" fmla="*/ 56 w 105"/>
              <a:gd name="T71" fmla="*/ 87 h 118"/>
              <a:gd name="T72" fmla="*/ 69 w 105"/>
              <a:gd name="T73" fmla="*/ 73 h 118"/>
              <a:gd name="T74" fmla="*/ 87 w 105"/>
              <a:gd name="T75" fmla="*/ 73 h 118"/>
              <a:gd name="T76" fmla="*/ 87 w 105"/>
              <a:gd name="T77" fmla="*/ 73 h 118"/>
              <a:gd name="T78" fmla="*/ 87 w 105"/>
              <a:gd name="T79" fmla="*/ 92 h 118"/>
              <a:gd name="T80" fmla="*/ 87 w 105"/>
              <a:gd name="T81" fmla="*/ 92 h 118"/>
              <a:gd name="T82" fmla="*/ 74 w 105"/>
              <a:gd name="T83" fmla="*/ 105 h 118"/>
              <a:gd name="T84" fmla="*/ 44 w 105"/>
              <a:gd name="T85" fmla="*/ 118 h 118"/>
              <a:gd name="T86" fmla="*/ 44 w 105"/>
              <a:gd name="T87" fmla="*/ 118 h 118"/>
              <a:gd name="T88" fmla="*/ 44 w 105"/>
              <a:gd name="T8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5" h="118">
                <a:moveTo>
                  <a:pt x="44" y="118"/>
                </a:moveTo>
                <a:cubicBezTo>
                  <a:pt x="33" y="118"/>
                  <a:pt x="22" y="114"/>
                  <a:pt x="14" y="105"/>
                </a:cubicBezTo>
                <a:cubicBezTo>
                  <a:pt x="14" y="105"/>
                  <a:pt x="14" y="105"/>
                  <a:pt x="14" y="105"/>
                </a:cubicBezTo>
                <a:cubicBezTo>
                  <a:pt x="12" y="104"/>
                  <a:pt x="12" y="104"/>
                  <a:pt x="12" y="104"/>
                </a:cubicBezTo>
                <a:cubicBezTo>
                  <a:pt x="4" y="96"/>
                  <a:pt x="0" y="85"/>
                  <a:pt x="0" y="74"/>
                </a:cubicBezTo>
                <a:cubicBezTo>
                  <a:pt x="0" y="74"/>
                  <a:pt x="0" y="74"/>
                  <a:pt x="0" y="74"/>
                </a:cubicBezTo>
                <a:cubicBezTo>
                  <a:pt x="0" y="63"/>
                  <a:pt x="4" y="52"/>
                  <a:pt x="12" y="44"/>
                </a:cubicBezTo>
                <a:cubicBezTo>
                  <a:pt x="12" y="44"/>
                  <a:pt x="12" y="44"/>
                  <a:pt x="12" y="44"/>
                </a:cubicBezTo>
                <a:cubicBezTo>
                  <a:pt x="43" y="13"/>
                  <a:pt x="43" y="13"/>
                  <a:pt x="43" y="13"/>
                </a:cubicBezTo>
                <a:cubicBezTo>
                  <a:pt x="51" y="5"/>
                  <a:pt x="62" y="0"/>
                  <a:pt x="73" y="0"/>
                </a:cubicBezTo>
                <a:cubicBezTo>
                  <a:pt x="73" y="0"/>
                  <a:pt x="73" y="0"/>
                  <a:pt x="73" y="0"/>
                </a:cubicBezTo>
                <a:cubicBezTo>
                  <a:pt x="82" y="0"/>
                  <a:pt x="91" y="3"/>
                  <a:pt x="98" y="8"/>
                </a:cubicBezTo>
                <a:cubicBezTo>
                  <a:pt x="98" y="8"/>
                  <a:pt x="98" y="8"/>
                  <a:pt x="98" y="8"/>
                </a:cubicBezTo>
                <a:cubicBezTo>
                  <a:pt x="99" y="9"/>
                  <a:pt x="100" y="9"/>
                  <a:pt x="101" y="10"/>
                </a:cubicBezTo>
                <a:cubicBezTo>
                  <a:pt x="101" y="10"/>
                  <a:pt x="101" y="10"/>
                  <a:pt x="101" y="10"/>
                </a:cubicBezTo>
                <a:cubicBezTo>
                  <a:pt x="104" y="13"/>
                  <a:pt x="104" y="13"/>
                  <a:pt x="104" y="13"/>
                </a:cubicBezTo>
                <a:cubicBezTo>
                  <a:pt x="105" y="14"/>
                  <a:pt x="105" y="14"/>
                  <a:pt x="105" y="14"/>
                </a:cubicBezTo>
                <a:cubicBezTo>
                  <a:pt x="105" y="14"/>
                  <a:pt x="105" y="14"/>
                  <a:pt x="105" y="14"/>
                </a:cubicBezTo>
                <a:cubicBezTo>
                  <a:pt x="105" y="14"/>
                  <a:pt x="105" y="14"/>
                  <a:pt x="105" y="14"/>
                </a:cubicBezTo>
                <a:cubicBezTo>
                  <a:pt x="86" y="33"/>
                  <a:pt x="86" y="33"/>
                  <a:pt x="86" y="33"/>
                </a:cubicBezTo>
                <a:cubicBezTo>
                  <a:pt x="86" y="33"/>
                  <a:pt x="86" y="33"/>
                  <a:pt x="86" y="33"/>
                </a:cubicBezTo>
                <a:cubicBezTo>
                  <a:pt x="85" y="32"/>
                  <a:pt x="85" y="32"/>
                  <a:pt x="85" y="32"/>
                </a:cubicBezTo>
                <a:cubicBezTo>
                  <a:pt x="82" y="28"/>
                  <a:pt x="78" y="27"/>
                  <a:pt x="73" y="27"/>
                </a:cubicBezTo>
                <a:cubicBezTo>
                  <a:pt x="73" y="27"/>
                  <a:pt x="73" y="27"/>
                  <a:pt x="73" y="27"/>
                </a:cubicBezTo>
                <a:cubicBezTo>
                  <a:pt x="69" y="27"/>
                  <a:pt x="65" y="28"/>
                  <a:pt x="62" y="32"/>
                </a:cubicBezTo>
                <a:cubicBezTo>
                  <a:pt x="62" y="32"/>
                  <a:pt x="62" y="32"/>
                  <a:pt x="62" y="32"/>
                </a:cubicBezTo>
                <a:cubicBezTo>
                  <a:pt x="31" y="62"/>
                  <a:pt x="31" y="62"/>
                  <a:pt x="31" y="62"/>
                </a:cubicBezTo>
                <a:cubicBezTo>
                  <a:pt x="28" y="65"/>
                  <a:pt x="26" y="70"/>
                  <a:pt x="26" y="74"/>
                </a:cubicBezTo>
                <a:cubicBezTo>
                  <a:pt x="26" y="74"/>
                  <a:pt x="26" y="74"/>
                  <a:pt x="26" y="74"/>
                </a:cubicBezTo>
                <a:cubicBezTo>
                  <a:pt x="26" y="78"/>
                  <a:pt x="28" y="82"/>
                  <a:pt x="31" y="85"/>
                </a:cubicBezTo>
                <a:cubicBezTo>
                  <a:pt x="31" y="85"/>
                  <a:pt x="31" y="85"/>
                  <a:pt x="31" y="85"/>
                </a:cubicBezTo>
                <a:cubicBezTo>
                  <a:pt x="32" y="87"/>
                  <a:pt x="32" y="87"/>
                  <a:pt x="32" y="87"/>
                </a:cubicBezTo>
                <a:cubicBezTo>
                  <a:pt x="36" y="90"/>
                  <a:pt x="40" y="91"/>
                  <a:pt x="44" y="91"/>
                </a:cubicBezTo>
                <a:cubicBezTo>
                  <a:pt x="44" y="91"/>
                  <a:pt x="44" y="91"/>
                  <a:pt x="44" y="91"/>
                </a:cubicBezTo>
                <a:cubicBezTo>
                  <a:pt x="48" y="91"/>
                  <a:pt x="52" y="90"/>
                  <a:pt x="56" y="87"/>
                </a:cubicBezTo>
                <a:cubicBezTo>
                  <a:pt x="56" y="87"/>
                  <a:pt x="56" y="87"/>
                  <a:pt x="56" y="87"/>
                </a:cubicBezTo>
                <a:cubicBezTo>
                  <a:pt x="69" y="73"/>
                  <a:pt x="69" y="73"/>
                  <a:pt x="69" y="73"/>
                </a:cubicBezTo>
                <a:cubicBezTo>
                  <a:pt x="74" y="68"/>
                  <a:pt x="82" y="68"/>
                  <a:pt x="87" y="73"/>
                </a:cubicBezTo>
                <a:cubicBezTo>
                  <a:pt x="87" y="73"/>
                  <a:pt x="87" y="73"/>
                  <a:pt x="87" y="73"/>
                </a:cubicBezTo>
                <a:cubicBezTo>
                  <a:pt x="93" y="79"/>
                  <a:pt x="93" y="87"/>
                  <a:pt x="87" y="92"/>
                </a:cubicBezTo>
                <a:cubicBezTo>
                  <a:pt x="87" y="92"/>
                  <a:pt x="87" y="92"/>
                  <a:pt x="87" y="92"/>
                </a:cubicBezTo>
                <a:cubicBezTo>
                  <a:pt x="74" y="105"/>
                  <a:pt x="74" y="105"/>
                  <a:pt x="74" y="105"/>
                </a:cubicBezTo>
                <a:cubicBezTo>
                  <a:pt x="66" y="114"/>
                  <a:pt x="55" y="118"/>
                  <a:pt x="44" y="118"/>
                </a:cubicBezTo>
                <a:cubicBezTo>
                  <a:pt x="44" y="118"/>
                  <a:pt x="44" y="118"/>
                  <a:pt x="44" y="118"/>
                </a:cubicBezTo>
                <a:cubicBezTo>
                  <a:pt x="44" y="118"/>
                  <a:pt x="44" y="118"/>
                  <a:pt x="44" y="11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8" name="Freeform 288"/>
          <p:cNvSpPr>
            <a:spLocks noEditPoints="1"/>
          </p:cNvSpPr>
          <p:nvPr/>
        </p:nvSpPr>
        <p:spPr bwMode="auto">
          <a:xfrm>
            <a:off x="4997462" y="2708435"/>
            <a:ext cx="238201" cy="353263"/>
          </a:xfrm>
          <a:custGeom>
            <a:avLst/>
            <a:gdLst>
              <a:gd name="T0" fmla="*/ 82 w 100"/>
              <a:gd name="T1" fmla="*/ 37 h 148"/>
              <a:gd name="T2" fmla="*/ 82 w 100"/>
              <a:gd name="T3" fmla="*/ 0 h 148"/>
              <a:gd name="T4" fmla="*/ 18 w 100"/>
              <a:gd name="T5" fmla="*/ 0 h 148"/>
              <a:gd name="T6" fmla="*/ 18 w 100"/>
              <a:gd name="T7" fmla="*/ 37 h 148"/>
              <a:gd name="T8" fmla="*/ 0 w 100"/>
              <a:gd name="T9" fmla="*/ 76 h 148"/>
              <a:gd name="T10" fmla="*/ 18 w 100"/>
              <a:gd name="T11" fmla="*/ 115 h 148"/>
              <a:gd name="T12" fmla="*/ 18 w 100"/>
              <a:gd name="T13" fmla="*/ 148 h 148"/>
              <a:gd name="T14" fmla="*/ 82 w 100"/>
              <a:gd name="T15" fmla="*/ 148 h 148"/>
              <a:gd name="T16" fmla="*/ 82 w 100"/>
              <a:gd name="T17" fmla="*/ 115 h 148"/>
              <a:gd name="T18" fmla="*/ 100 w 100"/>
              <a:gd name="T19" fmla="*/ 76 h 148"/>
              <a:gd name="T20" fmla="*/ 82 w 100"/>
              <a:gd name="T21" fmla="*/ 37 h 148"/>
              <a:gd name="T22" fmla="*/ 78 w 100"/>
              <a:gd name="T23" fmla="*/ 104 h 148"/>
              <a:gd name="T24" fmla="*/ 50 w 100"/>
              <a:gd name="T25" fmla="*/ 115 h 148"/>
              <a:gd name="T26" fmla="*/ 22 w 100"/>
              <a:gd name="T27" fmla="*/ 104 h 148"/>
              <a:gd name="T28" fmla="*/ 11 w 100"/>
              <a:gd name="T29" fmla="*/ 76 h 148"/>
              <a:gd name="T30" fmla="*/ 22 w 100"/>
              <a:gd name="T31" fmla="*/ 48 h 148"/>
              <a:gd name="T32" fmla="*/ 50 w 100"/>
              <a:gd name="T33" fmla="*/ 37 h 148"/>
              <a:gd name="T34" fmla="*/ 78 w 100"/>
              <a:gd name="T35" fmla="*/ 48 h 148"/>
              <a:gd name="T36" fmla="*/ 89 w 100"/>
              <a:gd name="T37" fmla="*/ 76 h 148"/>
              <a:gd name="T38" fmla="*/ 78 w 100"/>
              <a:gd name="T39" fmla="*/ 104 h 148"/>
              <a:gd name="T40" fmla="*/ 55 w 100"/>
              <a:gd name="T41" fmla="*/ 70 h 148"/>
              <a:gd name="T42" fmla="*/ 55 w 100"/>
              <a:gd name="T43" fmla="*/ 50 h 148"/>
              <a:gd name="T44" fmla="*/ 44 w 100"/>
              <a:gd name="T45" fmla="*/ 50 h 148"/>
              <a:gd name="T46" fmla="*/ 44 w 100"/>
              <a:gd name="T47" fmla="*/ 81 h 148"/>
              <a:gd name="T48" fmla="*/ 81 w 100"/>
              <a:gd name="T49" fmla="*/ 81 h 148"/>
              <a:gd name="T50" fmla="*/ 81 w 100"/>
              <a:gd name="T51" fmla="*/ 70 h 148"/>
              <a:gd name="T52" fmla="*/ 55 w 100"/>
              <a:gd name="T53" fmla="*/ 7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148">
                <a:moveTo>
                  <a:pt x="82" y="37"/>
                </a:moveTo>
                <a:cubicBezTo>
                  <a:pt x="82" y="0"/>
                  <a:pt x="82" y="0"/>
                  <a:pt x="82" y="0"/>
                </a:cubicBezTo>
                <a:cubicBezTo>
                  <a:pt x="18" y="0"/>
                  <a:pt x="18" y="0"/>
                  <a:pt x="18" y="0"/>
                </a:cubicBezTo>
                <a:cubicBezTo>
                  <a:pt x="18" y="37"/>
                  <a:pt x="18" y="37"/>
                  <a:pt x="18" y="37"/>
                </a:cubicBezTo>
                <a:cubicBezTo>
                  <a:pt x="7" y="46"/>
                  <a:pt x="0" y="60"/>
                  <a:pt x="0" y="76"/>
                </a:cubicBezTo>
                <a:cubicBezTo>
                  <a:pt x="0" y="92"/>
                  <a:pt x="7" y="106"/>
                  <a:pt x="18" y="115"/>
                </a:cubicBezTo>
                <a:cubicBezTo>
                  <a:pt x="18" y="148"/>
                  <a:pt x="18" y="148"/>
                  <a:pt x="18" y="148"/>
                </a:cubicBezTo>
                <a:cubicBezTo>
                  <a:pt x="82" y="148"/>
                  <a:pt x="82" y="148"/>
                  <a:pt x="82" y="148"/>
                </a:cubicBezTo>
                <a:cubicBezTo>
                  <a:pt x="82" y="115"/>
                  <a:pt x="82" y="115"/>
                  <a:pt x="82" y="115"/>
                </a:cubicBezTo>
                <a:cubicBezTo>
                  <a:pt x="93" y="106"/>
                  <a:pt x="100" y="92"/>
                  <a:pt x="100" y="76"/>
                </a:cubicBezTo>
                <a:cubicBezTo>
                  <a:pt x="100" y="60"/>
                  <a:pt x="93" y="46"/>
                  <a:pt x="82" y="37"/>
                </a:cubicBezTo>
                <a:close/>
                <a:moveTo>
                  <a:pt x="78" y="104"/>
                </a:moveTo>
                <a:cubicBezTo>
                  <a:pt x="71" y="111"/>
                  <a:pt x="61" y="115"/>
                  <a:pt x="50" y="115"/>
                </a:cubicBezTo>
                <a:cubicBezTo>
                  <a:pt x="39" y="115"/>
                  <a:pt x="29" y="111"/>
                  <a:pt x="22" y="104"/>
                </a:cubicBezTo>
                <a:cubicBezTo>
                  <a:pt x="15" y="97"/>
                  <a:pt x="11" y="87"/>
                  <a:pt x="11" y="76"/>
                </a:cubicBezTo>
                <a:cubicBezTo>
                  <a:pt x="11" y="65"/>
                  <a:pt x="15" y="55"/>
                  <a:pt x="22" y="48"/>
                </a:cubicBezTo>
                <a:cubicBezTo>
                  <a:pt x="29" y="41"/>
                  <a:pt x="39" y="37"/>
                  <a:pt x="50" y="37"/>
                </a:cubicBezTo>
                <a:cubicBezTo>
                  <a:pt x="61" y="37"/>
                  <a:pt x="71" y="41"/>
                  <a:pt x="78" y="48"/>
                </a:cubicBezTo>
                <a:cubicBezTo>
                  <a:pt x="85" y="55"/>
                  <a:pt x="89" y="65"/>
                  <a:pt x="89" y="76"/>
                </a:cubicBezTo>
                <a:cubicBezTo>
                  <a:pt x="89" y="87"/>
                  <a:pt x="85" y="97"/>
                  <a:pt x="78" y="104"/>
                </a:cubicBezTo>
                <a:close/>
                <a:moveTo>
                  <a:pt x="55" y="70"/>
                </a:moveTo>
                <a:cubicBezTo>
                  <a:pt x="55" y="50"/>
                  <a:pt x="55" y="50"/>
                  <a:pt x="55" y="50"/>
                </a:cubicBezTo>
                <a:cubicBezTo>
                  <a:pt x="44" y="50"/>
                  <a:pt x="44" y="50"/>
                  <a:pt x="44" y="50"/>
                </a:cubicBezTo>
                <a:cubicBezTo>
                  <a:pt x="44" y="81"/>
                  <a:pt x="44" y="81"/>
                  <a:pt x="44" y="81"/>
                </a:cubicBezTo>
                <a:cubicBezTo>
                  <a:pt x="81" y="81"/>
                  <a:pt x="81" y="81"/>
                  <a:pt x="81" y="81"/>
                </a:cubicBezTo>
                <a:cubicBezTo>
                  <a:pt x="81" y="70"/>
                  <a:pt x="81" y="70"/>
                  <a:pt x="81" y="70"/>
                </a:cubicBezTo>
                <a:lnTo>
                  <a:pt x="55" y="7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9" name="Freeform 289"/>
          <p:cNvSpPr>
            <a:spLocks noEditPoints="1"/>
          </p:cNvSpPr>
          <p:nvPr/>
        </p:nvSpPr>
        <p:spPr bwMode="auto">
          <a:xfrm>
            <a:off x="5595991" y="2701370"/>
            <a:ext cx="415841" cy="309862"/>
          </a:xfrm>
          <a:custGeom>
            <a:avLst/>
            <a:gdLst>
              <a:gd name="T0" fmla="*/ 160 w 174"/>
              <a:gd name="T1" fmla="*/ 97 h 130"/>
              <a:gd name="T2" fmla="*/ 14 w 174"/>
              <a:gd name="T3" fmla="*/ 97 h 130"/>
              <a:gd name="T4" fmla="*/ 3 w 174"/>
              <a:gd name="T5" fmla="*/ 118 h 130"/>
              <a:gd name="T6" fmla="*/ 171 w 174"/>
              <a:gd name="T7" fmla="*/ 118 h 130"/>
              <a:gd name="T8" fmla="*/ 160 w 174"/>
              <a:gd name="T9" fmla="*/ 97 h 130"/>
              <a:gd name="T10" fmla="*/ 69 w 174"/>
              <a:gd name="T11" fmla="*/ 113 h 130"/>
              <a:gd name="T12" fmla="*/ 73 w 174"/>
              <a:gd name="T13" fmla="*/ 105 h 130"/>
              <a:gd name="T14" fmla="*/ 101 w 174"/>
              <a:gd name="T15" fmla="*/ 105 h 130"/>
              <a:gd name="T16" fmla="*/ 105 w 174"/>
              <a:gd name="T17" fmla="*/ 113 h 130"/>
              <a:gd name="T18" fmla="*/ 69 w 174"/>
              <a:gd name="T19" fmla="*/ 113 h 130"/>
              <a:gd name="T20" fmla="*/ 157 w 174"/>
              <a:gd name="T21" fmla="*/ 92 h 130"/>
              <a:gd name="T22" fmla="*/ 157 w 174"/>
              <a:gd name="T23" fmla="*/ 92 h 130"/>
              <a:gd name="T24" fmla="*/ 157 w 174"/>
              <a:gd name="T25" fmla="*/ 91 h 130"/>
              <a:gd name="T26" fmla="*/ 157 w 174"/>
              <a:gd name="T27" fmla="*/ 4 h 130"/>
              <a:gd name="T28" fmla="*/ 153 w 174"/>
              <a:gd name="T29" fmla="*/ 0 h 130"/>
              <a:gd name="T30" fmla="*/ 21 w 174"/>
              <a:gd name="T31" fmla="*/ 0 h 130"/>
              <a:gd name="T32" fmla="*/ 17 w 174"/>
              <a:gd name="T33" fmla="*/ 4 h 130"/>
              <a:gd name="T34" fmla="*/ 17 w 174"/>
              <a:gd name="T35" fmla="*/ 91 h 130"/>
              <a:gd name="T36" fmla="*/ 17 w 174"/>
              <a:gd name="T37" fmla="*/ 92 h 130"/>
              <a:gd name="T38" fmla="*/ 17 w 174"/>
              <a:gd name="T39" fmla="*/ 92 h 130"/>
              <a:gd name="T40" fmla="*/ 16 w 174"/>
              <a:gd name="T41" fmla="*/ 92 h 130"/>
              <a:gd name="T42" fmla="*/ 158 w 174"/>
              <a:gd name="T43" fmla="*/ 92 h 130"/>
              <a:gd name="T44" fmla="*/ 157 w 174"/>
              <a:gd name="T45" fmla="*/ 92 h 130"/>
              <a:gd name="T46" fmla="*/ 147 w 174"/>
              <a:gd name="T47" fmla="*/ 85 h 130"/>
              <a:gd name="T48" fmla="*/ 27 w 174"/>
              <a:gd name="T49" fmla="*/ 85 h 130"/>
              <a:gd name="T50" fmla="*/ 27 w 174"/>
              <a:gd name="T51" fmla="*/ 10 h 130"/>
              <a:gd name="T52" fmla="*/ 147 w 174"/>
              <a:gd name="T53" fmla="*/ 10 h 130"/>
              <a:gd name="T54" fmla="*/ 147 w 174"/>
              <a:gd name="T55" fmla="*/ 85 h 130"/>
              <a:gd name="T56" fmla="*/ 173 w 174"/>
              <a:gd name="T57" fmla="*/ 123 h 130"/>
              <a:gd name="T58" fmla="*/ 1 w 174"/>
              <a:gd name="T59" fmla="*/ 123 h 130"/>
              <a:gd name="T60" fmla="*/ 0 w 174"/>
              <a:gd name="T61" fmla="*/ 124 h 130"/>
              <a:gd name="T62" fmla="*/ 4 w 174"/>
              <a:gd name="T63" fmla="*/ 130 h 130"/>
              <a:gd name="T64" fmla="*/ 170 w 174"/>
              <a:gd name="T65" fmla="*/ 130 h 130"/>
              <a:gd name="T66" fmla="*/ 174 w 174"/>
              <a:gd name="T67" fmla="*/ 124 h 130"/>
              <a:gd name="T68" fmla="*/ 173 w 174"/>
              <a:gd name="T69"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4" h="130">
                <a:moveTo>
                  <a:pt x="160" y="97"/>
                </a:moveTo>
                <a:cubicBezTo>
                  <a:pt x="14" y="97"/>
                  <a:pt x="14" y="97"/>
                  <a:pt x="14" y="97"/>
                </a:cubicBezTo>
                <a:cubicBezTo>
                  <a:pt x="3" y="118"/>
                  <a:pt x="3" y="118"/>
                  <a:pt x="3" y="118"/>
                </a:cubicBezTo>
                <a:cubicBezTo>
                  <a:pt x="171" y="118"/>
                  <a:pt x="171" y="118"/>
                  <a:pt x="171" y="118"/>
                </a:cubicBezTo>
                <a:lnTo>
                  <a:pt x="160" y="97"/>
                </a:lnTo>
                <a:close/>
                <a:moveTo>
                  <a:pt x="69" y="113"/>
                </a:moveTo>
                <a:cubicBezTo>
                  <a:pt x="73" y="105"/>
                  <a:pt x="73" y="105"/>
                  <a:pt x="73" y="105"/>
                </a:cubicBezTo>
                <a:cubicBezTo>
                  <a:pt x="101" y="105"/>
                  <a:pt x="101" y="105"/>
                  <a:pt x="101" y="105"/>
                </a:cubicBezTo>
                <a:cubicBezTo>
                  <a:pt x="105" y="113"/>
                  <a:pt x="105" y="113"/>
                  <a:pt x="105" y="113"/>
                </a:cubicBezTo>
                <a:lnTo>
                  <a:pt x="69" y="113"/>
                </a:lnTo>
                <a:close/>
                <a:moveTo>
                  <a:pt x="157" y="92"/>
                </a:moveTo>
                <a:cubicBezTo>
                  <a:pt x="157" y="92"/>
                  <a:pt x="157" y="92"/>
                  <a:pt x="157" y="92"/>
                </a:cubicBezTo>
                <a:cubicBezTo>
                  <a:pt x="157" y="92"/>
                  <a:pt x="157" y="92"/>
                  <a:pt x="157" y="91"/>
                </a:cubicBezTo>
                <a:cubicBezTo>
                  <a:pt x="157" y="4"/>
                  <a:pt x="157" y="4"/>
                  <a:pt x="157" y="4"/>
                </a:cubicBezTo>
                <a:cubicBezTo>
                  <a:pt x="157" y="2"/>
                  <a:pt x="156" y="0"/>
                  <a:pt x="153" y="0"/>
                </a:cubicBezTo>
                <a:cubicBezTo>
                  <a:pt x="21" y="0"/>
                  <a:pt x="21" y="0"/>
                  <a:pt x="21" y="0"/>
                </a:cubicBezTo>
                <a:cubicBezTo>
                  <a:pt x="18" y="0"/>
                  <a:pt x="17" y="2"/>
                  <a:pt x="17" y="4"/>
                </a:cubicBezTo>
                <a:cubicBezTo>
                  <a:pt x="17" y="91"/>
                  <a:pt x="17" y="91"/>
                  <a:pt x="17" y="91"/>
                </a:cubicBezTo>
                <a:cubicBezTo>
                  <a:pt x="17" y="92"/>
                  <a:pt x="17" y="92"/>
                  <a:pt x="17" y="92"/>
                </a:cubicBezTo>
                <a:cubicBezTo>
                  <a:pt x="17" y="92"/>
                  <a:pt x="17" y="92"/>
                  <a:pt x="17" y="92"/>
                </a:cubicBezTo>
                <a:cubicBezTo>
                  <a:pt x="16" y="92"/>
                  <a:pt x="16" y="92"/>
                  <a:pt x="16" y="92"/>
                </a:cubicBezTo>
                <a:cubicBezTo>
                  <a:pt x="158" y="92"/>
                  <a:pt x="158" y="92"/>
                  <a:pt x="158" y="92"/>
                </a:cubicBezTo>
                <a:lnTo>
                  <a:pt x="157" y="92"/>
                </a:lnTo>
                <a:close/>
                <a:moveTo>
                  <a:pt x="147" y="85"/>
                </a:moveTo>
                <a:cubicBezTo>
                  <a:pt x="27" y="85"/>
                  <a:pt x="27" y="85"/>
                  <a:pt x="27" y="85"/>
                </a:cubicBezTo>
                <a:cubicBezTo>
                  <a:pt x="27" y="10"/>
                  <a:pt x="27" y="10"/>
                  <a:pt x="27" y="10"/>
                </a:cubicBezTo>
                <a:cubicBezTo>
                  <a:pt x="147" y="10"/>
                  <a:pt x="147" y="10"/>
                  <a:pt x="147" y="10"/>
                </a:cubicBezTo>
                <a:lnTo>
                  <a:pt x="147" y="85"/>
                </a:lnTo>
                <a:close/>
                <a:moveTo>
                  <a:pt x="173" y="123"/>
                </a:moveTo>
                <a:cubicBezTo>
                  <a:pt x="1" y="123"/>
                  <a:pt x="1" y="123"/>
                  <a:pt x="1" y="123"/>
                </a:cubicBezTo>
                <a:cubicBezTo>
                  <a:pt x="0" y="124"/>
                  <a:pt x="0" y="124"/>
                  <a:pt x="0" y="124"/>
                </a:cubicBezTo>
                <a:cubicBezTo>
                  <a:pt x="0" y="126"/>
                  <a:pt x="2" y="130"/>
                  <a:pt x="4" y="130"/>
                </a:cubicBezTo>
                <a:cubicBezTo>
                  <a:pt x="170" y="130"/>
                  <a:pt x="170" y="130"/>
                  <a:pt x="170" y="130"/>
                </a:cubicBezTo>
                <a:cubicBezTo>
                  <a:pt x="172" y="130"/>
                  <a:pt x="174" y="126"/>
                  <a:pt x="174" y="124"/>
                </a:cubicBezTo>
                <a:lnTo>
                  <a:pt x="173" y="12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0" name="Freeform 290"/>
          <p:cNvSpPr>
            <a:spLocks/>
          </p:cNvSpPr>
          <p:nvPr/>
        </p:nvSpPr>
        <p:spPr bwMode="auto">
          <a:xfrm>
            <a:off x="6377207" y="2682193"/>
            <a:ext cx="269490" cy="329039"/>
          </a:xfrm>
          <a:custGeom>
            <a:avLst/>
            <a:gdLst>
              <a:gd name="T0" fmla="*/ 108 w 113"/>
              <a:gd name="T1" fmla="*/ 59 h 138"/>
              <a:gd name="T2" fmla="*/ 101 w 113"/>
              <a:gd name="T3" fmla="*/ 56 h 138"/>
              <a:gd name="T4" fmla="*/ 98 w 113"/>
              <a:gd name="T5" fmla="*/ 57 h 138"/>
              <a:gd name="T6" fmla="*/ 98 w 113"/>
              <a:gd name="T7" fmla="*/ 57 h 138"/>
              <a:gd name="T8" fmla="*/ 98 w 113"/>
              <a:gd name="T9" fmla="*/ 57 h 138"/>
              <a:gd name="T10" fmla="*/ 98 w 113"/>
              <a:gd name="T11" fmla="*/ 56 h 138"/>
              <a:gd name="T12" fmla="*/ 99 w 113"/>
              <a:gd name="T13" fmla="*/ 53 h 138"/>
              <a:gd name="T14" fmla="*/ 89 w 113"/>
              <a:gd name="T15" fmla="*/ 43 h 138"/>
              <a:gd name="T16" fmla="*/ 86 w 113"/>
              <a:gd name="T17" fmla="*/ 43 h 138"/>
              <a:gd name="T18" fmla="*/ 78 w 113"/>
              <a:gd name="T19" fmla="*/ 50 h 138"/>
              <a:gd name="T20" fmla="*/ 78 w 113"/>
              <a:gd name="T21" fmla="*/ 50 h 138"/>
              <a:gd name="T22" fmla="*/ 77 w 113"/>
              <a:gd name="T23" fmla="*/ 44 h 138"/>
              <a:gd name="T24" fmla="*/ 77 w 113"/>
              <a:gd name="T25" fmla="*/ 44 h 138"/>
              <a:gd name="T26" fmla="*/ 77 w 113"/>
              <a:gd name="T27" fmla="*/ 44 h 138"/>
              <a:gd name="T28" fmla="*/ 68 w 113"/>
              <a:gd name="T29" fmla="*/ 37 h 138"/>
              <a:gd name="T30" fmla="*/ 66 w 113"/>
              <a:gd name="T31" fmla="*/ 37 h 138"/>
              <a:gd name="T32" fmla="*/ 56 w 113"/>
              <a:gd name="T33" fmla="*/ 46 h 138"/>
              <a:gd name="T34" fmla="*/ 56 w 113"/>
              <a:gd name="T35" fmla="*/ 47 h 138"/>
              <a:gd name="T36" fmla="*/ 55 w 113"/>
              <a:gd name="T37" fmla="*/ 48 h 138"/>
              <a:gd name="T38" fmla="*/ 55 w 113"/>
              <a:gd name="T39" fmla="*/ 10 h 138"/>
              <a:gd name="T40" fmla="*/ 55 w 113"/>
              <a:gd name="T41" fmla="*/ 10 h 138"/>
              <a:gd name="T42" fmla="*/ 55 w 113"/>
              <a:gd name="T43" fmla="*/ 10 h 138"/>
              <a:gd name="T44" fmla="*/ 44 w 113"/>
              <a:gd name="T45" fmla="*/ 0 h 138"/>
              <a:gd name="T46" fmla="*/ 44 w 113"/>
              <a:gd name="T47" fmla="*/ 0 h 138"/>
              <a:gd name="T48" fmla="*/ 36 w 113"/>
              <a:gd name="T49" fmla="*/ 3 h 138"/>
              <a:gd name="T50" fmla="*/ 34 w 113"/>
              <a:gd name="T51" fmla="*/ 11 h 138"/>
              <a:gd name="T52" fmla="*/ 34 w 113"/>
              <a:gd name="T53" fmla="*/ 59 h 138"/>
              <a:gd name="T54" fmla="*/ 33 w 113"/>
              <a:gd name="T55" fmla="*/ 81 h 138"/>
              <a:gd name="T56" fmla="*/ 32 w 113"/>
              <a:gd name="T57" fmla="*/ 80 h 138"/>
              <a:gd name="T58" fmla="*/ 18 w 113"/>
              <a:gd name="T59" fmla="*/ 69 h 138"/>
              <a:gd name="T60" fmla="*/ 11 w 113"/>
              <a:gd name="T61" fmla="*/ 67 h 138"/>
              <a:gd name="T62" fmla="*/ 3 w 113"/>
              <a:gd name="T63" fmla="*/ 70 h 138"/>
              <a:gd name="T64" fmla="*/ 0 w 113"/>
              <a:gd name="T65" fmla="*/ 78 h 138"/>
              <a:gd name="T66" fmla="*/ 4 w 113"/>
              <a:gd name="T67" fmla="*/ 85 h 138"/>
              <a:gd name="T68" fmla="*/ 29 w 113"/>
              <a:gd name="T69" fmla="*/ 106 h 138"/>
              <a:gd name="T70" fmla="*/ 44 w 113"/>
              <a:gd name="T71" fmla="*/ 124 h 138"/>
              <a:gd name="T72" fmla="*/ 44 w 113"/>
              <a:gd name="T73" fmla="*/ 135 h 138"/>
              <a:gd name="T74" fmla="*/ 44 w 113"/>
              <a:gd name="T75" fmla="*/ 138 h 138"/>
              <a:gd name="T76" fmla="*/ 95 w 113"/>
              <a:gd name="T77" fmla="*/ 138 h 138"/>
              <a:gd name="T78" fmla="*/ 95 w 113"/>
              <a:gd name="T79" fmla="*/ 135 h 138"/>
              <a:gd name="T80" fmla="*/ 95 w 113"/>
              <a:gd name="T81" fmla="*/ 124 h 138"/>
              <a:gd name="T82" fmla="*/ 110 w 113"/>
              <a:gd name="T83" fmla="*/ 77 h 138"/>
              <a:gd name="T84" fmla="*/ 110 w 113"/>
              <a:gd name="T85" fmla="*/ 77 h 138"/>
              <a:gd name="T86" fmla="*/ 110 w 113"/>
              <a:gd name="T87" fmla="*/ 77 h 138"/>
              <a:gd name="T88" fmla="*/ 110 w 113"/>
              <a:gd name="T89" fmla="*/ 75 h 138"/>
              <a:gd name="T90" fmla="*/ 108 w 113"/>
              <a:gd name="T91" fmla="*/ 5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3" h="138">
                <a:moveTo>
                  <a:pt x="108" y="59"/>
                </a:moveTo>
                <a:cubicBezTo>
                  <a:pt x="106" y="58"/>
                  <a:pt x="104" y="56"/>
                  <a:pt x="101" y="56"/>
                </a:cubicBezTo>
                <a:cubicBezTo>
                  <a:pt x="100" y="56"/>
                  <a:pt x="99" y="57"/>
                  <a:pt x="98" y="57"/>
                </a:cubicBezTo>
                <a:cubicBezTo>
                  <a:pt x="98" y="57"/>
                  <a:pt x="98" y="57"/>
                  <a:pt x="98" y="57"/>
                </a:cubicBezTo>
                <a:cubicBezTo>
                  <a:pt x="98" y="57"/>
                  <a:pt x="98" y="57"/>
                  <a:pt x="98" y="57"/>
                </a:cubicBezTo>
                <a:cubicBezTo>
                  <a:pt x="98" y="56"/>
                  <a:pt x="98" y="56"/>
                  <a:pt x="98" y="56"/>
                </a:cubicBezTo>
                <a:cubicBezTo>
                  <a:pt x="99" y="53"/>
                  <a:pt x="99" y="53"/>
                  <a:pt x="99" y="53"/>
                </a:cubicBezTo>
                <a:cubicBezTo>
                  <a:pt x="99" y="51"/>
                  <a:pt x="99" y="45"/>
                  <a:pt x="89" y="43"/>
                </a:cubicBezTo>
                <a:cubicBezTo>
                  <a:pt x="88" y="43"/>
                  <a:pt x="86" y="43"/>
                  <a:pt x="86" y="43"/>
                </a:cubicBezTo>
                <a:cubicBezTo>
                  <a:pt x="81" y="43"/>
                  <a:pt x="78" y="45"/>
                  <a:pt x="78" y="50"/>
                </a:cubicBezTo>
                <a:cubicBezTo>
                  <a:pt x="78" y="50"/>
                  <a:pt x="78" y="50"/>
                  <a:pt x="78" y="50"/>
                </a:cubicBezTo>
                <a:cubicBezTo>
                  <a:pt x="77" y="44"/>
                  <a:pt x="77" y="44"/>
                  <a:pt x="77" y="44"/>
                </a:cubicBezTo>
                <a:cubicBezTo>
                  <a:pt x="77" y="44"/>
                  <a:pt x="77" y="44"/>
                  <a:pt x="77" y="44"/>
                </a:cubicBezTo>
                <a:cubicBezTo>
                  <a:pt x="77" y="44"/>
                  <a:pt x="77" y="44"/>
                  <a:pt x="77" y="44"/>
                </a:cubicBezTo>
                <a:cubicBezTo>
                  <a:pt x="77" y="41"/>
                  <a:pt x="76" y="37"/>
                  <a:pt x="68" y="37"/>
                </a:cubicBezTo>
                <a:cubicBezTo>
                  <a:pt x="67" y="37"/>
                  <a:pt x="67" y="37"/>
                  <a:pt x="66" y="37"/>
                </a:cubicBezTo>
                <a:cubicBezTo>
                  <a:pt x="57" y="37"/>
                  <a:pt x="56" y="43"/>
                  <a:pt x="56" y="46"/>
                </a:cubicBezTo>
                <a:cubicBezTo>
                  <a:pt x="56" y="47"/>
                  <a:pt x="56" y="47"/>
                  <a:pt x="56" y="47"/>
                </a:cubicBezTo>
                <a:cubicBezTo>
                  <a:pt x="56" y="48"/>
                  <a:pt x="55" y="48"/>
                  <a:pt x="55" y="48"/>
                </a:cubicBezTo>
                <a:cubicBezTo>
                  <a:pt x="55" y="35"/>
                  <a:pt x="55" y="11"/>
                  <a:pt x="55" y="10"/>
                </a:cubicBezTo>
                <a:cubicBezTo>
                  <a:pt x="55" y="10"/>
                  <a:pt x="55" y="10"/>
                  <a:pt x="55" y="10"/>
                </a:cubicBezTo>
                <a:cubicBezTo>
                  <a:pt x="55" y="10"/>
                  <a:pt x="55" y="10"/>
                  <a:pt x="55" y="10"/>
                </a:cubicBezTo>
                <a:cubicBezTo>
                  <a:pt x="55" y="4"/>
                  <a:pt x="50" y="0"/>
                  <a:pt x="44" y="0"/>
                </a:cubicBezTo>
                <a:cubicBezTo>
                  <a:pt x="44" y="0"/>
                  <a:pt x="44" y="0"/>
                  <a:pt x="44" y="0"/>
                </a:cubicBezTo>
                <a:cubicBezTo>
                  <a:pt x="41" y="0"/>
                  <a:pt x="38" y="1"/>
                  <a:pt x="36" y="3"/>
                </a:cubicBezTo>
                <a:cubicBezTo>
                  <a:pt x="35" y="5"/>
                  <a:pt x="34" y="8"/>
                  <a:pt x="34" y="11"/>
                </a:cubicBezTo>
                <a:cubicBezTo>
                  <a:pt x="34" y="59"/>
                  <a:pt x="34" y="59"/>
                  <a:pt x="34" y="59"/>
                </a:cubicBezTo>
                <a:cubicBezTo>
                  <a:pt x="34" y="71"/>
                  <a:pt x="34" y="78"/>
                  <a:pt x="33" y="81"/>
                </a:cubicBezTo>
                <a:cubicBezTo>
                  <a:pt x="33" y="81"/>
                  <a:pt x="32" y="81"/>
                  <a:pt x="32" y="80"/>
                </a:cubicBezTo>
                <a:cubicBezTo>
                  <a:pt x="18" y="69"/>
                  <a:pt x="18" y="69"/>
                  <a:pt x="18" y="69"/>
                </a:cubicBezTo>
                <a:cubicBezTo>
                  <a:pt x="16" y="67"/>
                  <a:pt x="13" y="67"/>
                  <a:pt x="11" y="67"/>
                </a:cubicBezTo>
                <a:cubicBezTo>
                  <a:pt x="8" y="67"/>
                  <a:pt x="5" y="68"/>
                  <a:pt x="3" y="70"/>
                </a:cubicBezTo>
                <a:cubicBezTo>
                  <a:pt x="1" y="73"/>
                  <a:pt x="0" y="75"/>
                  <a:pt x="0" y="78"/>
                </a:cubicBezTo>
                <a:cubicBezTo>
                  <a:pt x="0" y="81"/>
                  <a:pt x="2" y="84"/>
                  <a:pt x="4" y="85"/>
                </a:cubicBezTo>
                <a:cubicBezTo>
                  <a:pt x="29" y="106"/>
                  <a:pt x="29" y="106"/>
                  <a:pt x="29" y="106"/>
                </a:cubicBezTo>
                <a:cubicBezTo>
                  <a:pt x="35" y="117"/>
                  <a:pt x="41" y="122"/>
                  <a:pt x="44" y="124"/>
                </a:cubicBezTo>
                <a:cubicBezTo>
                  <a:pt x="44" y="135"/>
                  <a:pt x="44" y="135"/>
                  <a:pt x="44" y="135"/>
                </a:cubicBezTo>
                <a:cubicBezTo>
                  <a:pt x="44" y="138"/>
                  <a:pt x="44" y="138"/>
                  <a:pt x="44" y="138"/>
                </a:cubicBezTo>
                <a:cubicBezTo>
                  <a:pt x="95" y="138"/>
                  <a:pt x="95" y="138"/>
                  <a:pt x="95" y="138"/>
                </a:cubicBezTo>
                <a:cubicBezTo>
                  <a:pt x="95" y="135"/>
                  <a:pt x="95" y="135"/>
                  <a:pt x="95" y="135"/>
                </a:cubicBezTo>
                <a:cubicBezTo>
                  <a:pt x="95" y="124"/>
                  <a:pt x="95" y="124"/>
                  <a:pt x="95" y="124"/>
                </a:cubicBezTo>
                <a:cubicBezTo>
                  <a:pt x="110" y="77"/>
                  <a:pt x="110" y="77"/>
                  <a:pt x="110" y="77"/>
                </a:cubicBezTo>
                <a:cubicBezTo>
                  <a:pt x="110" y="77"/>
                  <a:pt x="110" y="77"/>
                  <a:pt x="110" y="77"/>
                </a:cubicBezTo>
                <a:cubicBezTo>
                  <a:pt x="110" y="77"/>
                  <a:pt x="110" y="77"/>
                  <a:pt x="110" y="77"/>
                </a:cubicBezTo>
                <a:cubicBezTo>
                  <a:pt x="110" y="75"/>
                  <a:pt x="110" y="75"/>
                  <a:pt x="110" y="75"/>
                </a:cubicBezTo>
                <a:cubicBezTo>
                  <a:pt x="112" y="68"/>
                  <a:pt x="113" y="62"/>
                  <a:pt x="108" y="5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1" name="Freeform 291"/>
          <p:cNvSpPr>
            <a:spLocks noEditPoints="1"/>
          </p:cNvSpPr>
          <p:nvPr/>
        </p:nvSpPr>
        <p:spPr bwMode="auto">
          <a:xfrm>
            <a:off x="6987847" y="2665035"/>
            <a:ext cx="348217" cy="382534"/>
          </a:xfrm>
          <a:custGeom>
            <a:avLst/>
            <a:gdLst>
              <a:gd name="T0" fmla="*/ 78 w 146"/>
              <a:gd name="T1" fmla="*/ 17 h 160"/>
              <a:gd name="T2" fmla="*/ 85 w 146"/>
              <a:gd name="T3" fmla="*/ 70 h 160"/>
              <a:gd name="T4" fmla="*/ 95 w 146"/>
              <a:gd name="T5" fmla="*/ 26 h 160"/>
              <a:gd name="T6" fmla="*/ 103 w 146"/>
              <a:gd name="T7" fmla="*/ 20 h 160"/>
              <a:gd name="T8" fmla="*/ 102 w 146"/>
              <a:gd name="T9" fmla="*/ 69 h 160"/>
              <a:gd name="T10" fmla="*/ 102 w 146"/>
              <a:gd name="T11" fmla="*/ 69 h 160"/>
              <a:gd name="T12" fmla="*/ 105 w 146"/>
              <a:gd name="T13" fmla="*/ 75 h 160"/>
              <a:gd name="T14" fmla="*/ 107 w 146"/>
              <a:gd name="T15" fmla="*/ 73 h 160"/>
              <a:gd name="T16" fmla="*/ 126 w 146"/>
              <a:gd name="T17" fmla="*/ 43 h 160"/>
              <a:gd name="T18" fmla="*/ 132 w 146"/>
              <a:gd name="T19" fmla="*/ 55 h 160"/>
              <a:gd name="T20" fmla="*/ 99 w 146"/>
              <a:gd name="T21" fmla="*/ 137 h 160"/>
              <a:gd name="T22" fmla="*/ 55 w 146"/>
              <a:gd name="T23" fmla="*/ 150 h 160"/>
              <a:gd name="T24" fmla="*/ 39 w 146"/>
              <a:gd name="T25" fmla="*/ 118 h 160"/>
              <a:gd name="T26" fmla="*/ 12 w 146"/>
              <a:gd name="T27" fmla="*/ 86 h 160"/>
              <a:gd name="T28" fmla="*/ 23 w 146"/>
              <a:gd name="T29" fmla="*/ 85 h 160"/>
              <a:gd name="T30" fmla="*/ 43 w 146"/>
              <a:gd name="T31" fmla="*/ 98 h 160"/>
              <a:gd name="T32" fmla="*/ 32 w 146"/>
              <a:gd name="T33" fmla="*/ 33 h 160"/>
              <a:gd name="T34" fmla="*/ 40 w 146"/>
              <a:gd name="T35" fmla="*/ 23 h 160"/>
              <a:gd name="T36" fmla="*/ 59 w 146"/>
              <a:gd name="T37" fmla="*/ 68 h 160"/>
              <a:gd name="T38" fmla="*/ 65 w 146"/>
              <a:gd name="T39" fmla="*/ 75 h 160"/>
              <a:gd name="T40" fmla="*/ 63 w 146"/>
              <a:gd name="T41" fmla="*/ 18 h 160"/>
              <a:gd name="T42" fmla="*/ 70 w 146"/>
              <a:gd name="T43" fmla="*/ 10 h 160"/>
              <a:gd name="T44" fmla="*/ 69 w 146"/>
              <a:gd name="T45" fmla="*/ 0 h 160"/>
              <a:gd name="T46" fmla="*/ 53 w 146"/>
              <a:gd name="T47" fmla="*/ 19 h 160"/>
              <a:gd name="T48" fmla="*/ 34 w 146"/>
              <a:gd name="T49" fmla="*/ 14 h 160"/>
              <a:gd name="T50" fmla="*/ 23 w 146"/>
              <a:gd name="T51" fmla="*/ 36 h 160"/>
              <a:gd name="T52" fmla="*/ 37 w 146"/>
              <a:gd name="T53" fmla="*/ 83 h 160"/>
              <a:gd name="T54" fmla="*/ 18 w 146"/>
              <a:gd name="T55" fmla="*/ 73 h 160"/>
              <a:gd name="T56" fmla="*/ 5 w 146"/>
              <a:gd name="T57" fmla="*/ 79 h 160"/>
              <a:gd name="T58" fmla="*/ 7 w 146"/>
              <a:gd name="T59" fmla="*/ 104 h 160"/>
              <a:gd name="T60" fmla="*/ 45 w 146"/>
              <a:gd name="T61" fmla="*/ 141 h 160"/>
              <a:gd name="T62" fmla="*/ 45 w 146"/>
              <a:gd name="T63" fmla="*/ 160 h 160"/>
              <a:gd name="T64" fmla="*/ 99 w 146"/>
              <a:gd name="T65" fmla="*/ 160 h 160"/>
              <a:gd name="T66" fmla="*/ 109 w 146"/>
              <a:gd name="T67" fmla="*/ 151 h 160"/>
              <a:gd name="T68" fmla="*/ 120 w 146"/>
              <a:gd name="T69" fmla="*/ 104 h 160"/>
              <a:gd name="T70" fmla="*/ 135 w 146"/>
              <a:gd name="T71" fmla="*/ 36 h 160"/>
              <a:gd name="T72" fmla="*/ 119 w 146"/>
              <a:gd name="T73" fmla="*/ 35 h 160"/>
              <a:gd name="T74" fmla="*/ 105 w 146"/>
              <a:gd name="T75" fmla="*/ 10 h 160"/>
              <a:gd name="T76" fmla="*/ 88 w 146"/>
              <a:gd name="T77" fmla="*/ 17 h 160"/>
              <a:gd name="T78" fmla="*/ 70 w 146"/>
              <a:gd name="T7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160">
                <a:moveTo>
                  <a:pt x="70" y="10"/>
                </a:moveTo>
                <a:cubicBezTo>
                  <a:pt x="74" y="10"/>
                  <a:pt x="78" y="13"/>
                  <a:pt x="78" y="17"/>
                </a:cubicBezTo>
                <a:cubicBezTo>
                  <a:pt x="82" y="66"/>
                  <a:pt x="82" y="66"/>
                  <a:pt x="82" y="66"/>
                </a:cubicBezTo>
                <a:cubicBezTo>
                  <a:pt x="83" y="69"/>
                  <a:pt x="84" y="70"/>
                  <a:pt x="85" y="70"/>
                </a:cubicBezTo>
                <a:cubicBezTo>
                  <a:pt x="86" y="70"/>
                  <a:pt x="87" y="68"/>
                  <a:pt x="87" y="68"/>
                </a:cubicBezTo>
                <a:cubicBezTo>
                  <a:pt x="95" y="26"/>
                  <a:pt x="95" y="26"/>
                  <a:pt x="95" y="26"/>
                </a:cubicBezTo>
                <a:cubicBezTo>
                  <a:pt x="95" y="23"/>
                  <a:pt x="98" y="20"/>
                  <a:pt x="102" y="20"/>
                </a:cubicBezTo>
                <a:cubicBezTo>
                  <a:pt x="103" y="20"/>
                  <a:pt x="103" y="20"/>
                  <a:pt x="103" y="20"/>
                </a:cubicBezTo>
                <a:cubicBezTo>
                  <a:pt x="108" y="21"/>
                  <a:pt x="110" y="25"/>
                  <a:pt x="110" y="29"/>
                </a:cubicBezTo>
                <a:cubicBezTo>
                  <a:pt x="102" y="69"/>
                  <a:pt x="102" y="69"/>
                  <a:pt x="102" y="69"/>
                </a:cubicBezTo>
                <a:cubicBezTo>
                  <a:pt x="102" y="69"/>
                  <a:pt x="102" y="69"/>
                  <a:pt x="102" y="69"/>
                </a:cubicBezTo>
                <a:cubicBezTo>
                  <a:pt x="102" y="69"/>
                  <a:pt x="102" y="69"/>
                  <a:pt x="102" y="69"/>
                </a:cubicBezTo>
                <a:cubicBezTo>
                  <a:pt x="102" y="69"/>
                  <a:pt x="102" y="69"/>
                  <a:pt x="102" y="69"/>
                </a:cubicBezTo>
                <a:cubicBezTo>
                  <a:pt x="102" y="70"/>
                  <a:pt x="103" y="75"/>
                  <a:pt x="105" y="75"/>
                </a:cubicBezTo>
                <a:cubicBezTo>
                  <a:pt x="105" y="75"/>
                  <a:pt x="106" y="75"/>
                  <a:pt x="107" y="73"/>
                </a:cubicBezTo>
                <a:cubicBezTo>
                  <a:pt x="107" y="73"/>
                  <a:pt x="107" y="73"/>
                  <a:pt x="107" y="73"/>
                </a:cubicBezTo>
                <a:cubicBezTo>
                  <a:pt x="119" y="47"/>
                  <a:pt x="119" y="47"/>
                  <a:pt x="119" y="47"/>
                </a:cubicBezTo>
                <a:cubicBezTo>
                  <a:pt x="121" y="44"/>
                  <a:pt x="123" y="43"/>
                  <a:pt x="126" y="43"/>
                </a:cubicBezTo>
                <a:cubicBezTo>
                  <a:pt x="127" y="43"/>
                  <a:pt x="129" y="44"/>
                  <a:pt x="130" y="44"/>
                </a:cubicBezTo>
                <a:cubicBezTo>
                  <a:pt x="133" y="47"/>
                  <a:pt x="135" y="51"/>
                  <a:pt x="132" y="55"/>
                </a:cubicBezTo>
                <a:cubicBezTo>
                  <a:pt x="111" y="101"/>
                  <a:pt x="111" y="101"/>
                  <a:pt x="111" y="101"/>
                </a:cubicBezTo>
                <a:cubicBezTo>
                  <a:pt x="111" y="101"/>
                  <a:pt x="108" y="120"/>
                  <a:pt x="99" y="137"/>
                </a:cubicBezTo>
                <a:cubicBezTo>
                  <a:pt x="99" y="150"/>
                  <a:pt x="99" y="150"/>
                  <a:pt x="99" y="150"/>
                </a:cubicBezTo>
                <a:cubicBezTo>
                  <a:pt x="55" y="150"/>
                  <a:pt x="55" y="150"/>
                  <a:pt x="55" y="150"/>
                </a:cubicBezTo>
                <a:cubicBezTo>
                  <a:pt x="55" y="136"/>
                  <a:pt x="55" y="136"/>
                  <a:pt x="55" y="136"/>
                </a:cubicBezTo>
                <a:cubicBezTo>
                  <a:pt x="55" y="136"/>
                  <a:pt x="46" y="131"/>
                  <a:pt x="39" y="118"/>
                </a:cubicBezTo>
                <a:cubicBezTo>
                  <a:pt x="13" y="96"/>
                  <a:pt x="13" y="96"/>
                  <a:pt x="13" y="96"/>
                </a:cubicBezTo>
                <a:cubicBezTo>
                  <a:pt x="10" y="94"/>
                  <a:pt x="10" y="89"/>
                  <a:pt x="12" y="86"/>
                </a:cubicBezTo>
                <a:cubicBezTo>
                  <a:pt x="14" y="84"/>
                  <a:pt x="16" y="83"/>
                  <a:pt x="18" y="83"/>
                </a:cubicBezTo>
                <a:cubicBezTo>
                  <a:pt x="20" y="83"/>
                  <a:pt x="22" y="84"/>
                  <a:pt x="23" y="85"/>
                </a:cubicBezTo>
                <a:cubicBezTo>
                  <a:pt x="38" y="96"/>
                  <a:pt x="38" y="96"/>
                  <a:pt x="38" y="96"/>
                </a:cubicBezTo>
                <a:cubicBezTo>
                  <a:pt x="39" y="97"/>
                  <a:pt x="41" y="98"/>
                  <a:pt x="43" y="98"/>
                </a:cubicBezTo>
                <a:cubicBezTo>
                  <a:pt x="47" y="98"/>
                  <a:pt x="51" y="93"/>
                  <a:pt x="45" y="73"/>
                </a:cubicBezTo>
                <a:cubicBezTo>
                  <a:pt x="32" y="33"/>
                  <a:pt x="32" y="33"/>
                  <a:pt x="32" y="33"/>
                </a:cubicBezTo>
                <a:cubicBezTo>
                  <a:pt x="31" y="29"/>
                  <a:pt x="33" y="25"/>
                  <a:pt x="37" y="23"/>
                </a:cubicBezTo>
                <a:cubicBezTo>
                  <a:pt x="38" y="23"/>
                  <a:pt x="39" y="23"/>
                  <a:pt x="40" y="23"/>
                </a:cubicBezTo>
                <a:cubicBezTo>
                  <a:pt x="43" y="23"/>
                  <a:pt x="46" y="25"/>
                  <a:pt x="47" y="28"/>
                </a:cubicBezTo>
                <a:cubicBezTo>
                  <a:pt x="59" y="68"/>
                  <a:pt x="59" y="68"/>
                  <a:pt x="59" y="68"/>
                </a:cubicBezTo>
                <a:cubicBezTo>
                  <a:pt x="59" y="68"/>
                  <a:pt x="59" y="68"/>
                  <a:pt x="59" y="69"/>
                </a:cubicBezTo>
                <a:cubicBezTo>
                  <a:pt x="60" y="71"/>
                  <a:pt x="63" y="75"/>
                  <a:pt x="65" y="75"/>
                </a:cubicBezTo>
                <a:cubicBezTo>
                  <a:pt x="66" y="75"/>
                  <a:pt x="67" y="73"/>
                  <a:pt x="67" y="67"/>
                </a:cubicBezTo>
                <a:cubicBezTo>
                  <a:pt x="63" y="18"/>
                  <a:pt x="63" y="18"/>
                  <a:pt x="63" y="18"/>
                </a:cubicBezTo>
                <a:cubicBezTo>
                  <a:pt x="62" y="14"/>
                  <a:pt x="65" y="10"/>
                  <a:pt x="70" y="10"/>
                </a:cubicBezTo>
                <a:cubicBezTo>
                  <a:pt x="70" y="10"/>
                  <a:pt x="70" y="10"/>
                  <a:pt x="70" y="10"/>
                </a:cubicBezTo>
                <a:moveTo>
                  <a:pt x="70" y="0"/>
                </a:moveTo>
                <a:cubicBezTo>
                  <a:pt x="70" y="0"/>
                  <a:pt x="69" y="0"/>
                  <a:pt x="69" y="0"/>
                </a:cubicBezTo>
                <a:cubicBezTo>
                  <a:pt x="59" y="0"/>
                  <a:pt x="52" y="9"/>
                  <a:pt x="53" y="19"/>
                </a:cubicBezTo>
                <a:cubicBezTo>
                  <a:pt x="53" y="19"/>
                  <a:pt x="53" y="19"/>
                  <a:pt x="53" y="19"/>
                </a:cubicBezTo>
                <a:cubicBezTo>
                  <a:pt x="49" y="15"/>
                  <a:pt x="45" y="13"/>
                  <a:pt x="40" y="13"/>
                </a:cubicBezTo>
                <a:cubicBezTo>
                  <a:pt x="38" y="13"/>
                  <a:pt x="36" y="13"/>
                  <a:pt x="34" y="14"/>
                </a:cubicBezTo>
                <a:cubicBezTo>
                  <a:pt x="30" y="15"/>
                  <a:pt x="26" y="18"/>
                  <a:pt x="24" y="22"/>
                </a:cubicBezTo>
                <a:cubicBezTo>
                  <a:pt x="22" y="27"/>
                  <a:pt x="21" y="31"/>
                  <a:pt x="23" y="36"/>
                </a:cubicBezTo>
                <a:cubicBezTo>
                  <a:pt x="35" y="76"/>
                  <a:pt x="35" y="76"/>
                  <a:pt x="35" y="76"/>
                </a:cubicBezTo>
                <a:cubicBezTo>
                  <a:pt x="36" y="78"/>
                  <a:pt x="36" y="81"/>
                  <a:pt x="37" y="83"/>
                </a:cubicBezTo>
                <a:cubicBezTo>
                  <a:pt x="29" y="77"/>
                  <a:pt x="29" y="77"/>
                  <a:pt x="29" y="77"/>
                </a:cubicBezTo>
                <a:cubicBezTo>
                  <a:pt x="26" y="74"/>
                  <a:pt x="22" y="73"/>
                  <a:pt x="18" y="73"/>
                </a:cubicBezTo>
                <a:cubicBezTo>
                  <a:pt x="18" y="73"/>
                  <a:pt x="18" y="73"/>
                  <a:pt x="18" y="73"/>
                </a:cubicBezTo>
                <a:cubicBezTo>
                  <a:pt x="13" y="73"/>
                  <a:pt x="8" y="75"/>
                  <a:pt x="5" y="79"/>
                </a:cubicBezTo>
                <a:cubicBezTo>
                  <a:pt x="2" y="83"/>
                  <a:pt x="0" y="87"/>
                  <a:pt x="1" y="92"/>
                </a:cubicBezTo>
                <a:cubicBezTo>
                  <a:pt x="1" y="97"/>
                  <a:pt x="3" y="101"/>
                  <a:pt x="7" y="104"/>
                </a:cubicBezTo>
                <a:cubicBezTo>
                  <a:pt x="31" y="124"/>
                  <a:pt x="31" y="124"/>
                  <a:pt x="31" y="124"/>
                </a:cubicBezTo>
                <a:cubicBezTo>
                  <a:pt x="36" y="133"/>
                  <a:pt x="41" y="138"/>
                  <a:pt x="45" y="141"/>
                </a:cubicBezTo>
                <a:cubicBezTo>
                  <a:pt x="45" y="151"/>
                  <a:pt x="45" y="151"/>
                  <a:pt x="45" y="151"/>
                </a:cubicBezTo>
                <a:cubicBezTo>
                  <a:pt x="45" y="160"/>
                  <a:pt x="45" y="160"/>
                  <a:pt x="45" y="160"/>
                </a:cubicBezTo>
                <a:cubicBezTo>
                  <a:pt x="55" y="160"/>
                  <a:pt x="55" y="160"/>
                  <a:pt x="55" y="160"/>
                </a:cubicBezTo>
                <a:cubicBezTo>
                  <a:pt x="99" y="160"/>
                  <a:pt x="99" y="160"/>
                  <a:pt x="99" y="160"/>
                </a:cubicBezTo>
                <a:cubicBezTo>
                  <a:pt x="109" y="160"/>
                  <a:pt x="109" y="160"/>
                  <a:pt x="109" y="160"/>
                </a:cubicBezTo>
                <a:cubicBezTo>
                  <a:pt x="109" y="151"/>
                  <a:pt x="109" y="151"/>
                  <a:pt x="109" y="151"/>
                </a:cubicBezTo>
                <a:cubicBezTo>
                  <a:pt x="109" y="139"/>
                  <a:pt x="109" y="139"/>
                  <a:pt x="109" y="139"/>
                </a:cubicBezTo>
                <a:cubicBezTo>
                  <a:pt x="117" y="125"/>
                  <a:pt x="120" y="109"/>
                  <a:pt x="120" y="104"/>
                </a:cubicBezTo>
                <a:cubicBezTo>
                  <a:pt x="141" y="60"/>
                  <a:pt x="141" y="60"/>
                  <a:pt x="141" y="60"/>
                </a:cubicBezTo>
                <a:cubicBezTo>
                  <a:pt x="146" y="51"/>
                  <a:pt x="143" y="41"/>
                  <a:pt x="135" y="36"/>
                </a:cubicBezTo>
                <a:cubicBezTo>
                  <a:pt x="132" y="34"/>
                  <a:pt x="129" y="33"/>
                  <a:pt x="126" y="33"/>
                </a:cubicBezTo>
                <a:cubicBezTo>
                  <a:pt x="123" y="33"/>
                  <a:pt x="121" y="34"/>
                  <a:pt x="119" y="35"/>
                </a:cubicBezTo>
                <a:cubicBezTo>
                  <a:pt x="119" y="31"/>
                  <a:pt x="119" y="31"/>
                  <a:pt x="119" y="31"/>
                </a:cubicBezTo>
                <a:cubicBezTo>
                  <a:pt x="121" y="21"/>
                  <a:pt x="115" y="12"/>
                  <a:pt x="105" y="10"/>
                </a:cubicBezTo>
                <a:cubicBezTo>
                  <a:pt x="104" y="10"/>
                  <a:pt x="103" y="10"/>
                  <a:pt x="102" y="10"/>
                </a:cubicBezTo>
                <a:cubicBezTo>
                  <a:pt x="96" y="10"/>
                  <a:pt x="91" y="13"/>
                  <a:pt x="88" y="17"/>
                </a:cubicBezTo>
                <a:cubicBezTo>
                  <a:pt x="88" y="16"/>
                  <a:pt x="88" y="16"/>
                  <a:pt x="88" y="16"/>
                </a:cubicBezTo>
                <a:cubicBezTo>
                  <a:pt x="87" y="7"/>
                  <a:pt x="79" y="0"/>
                  <a:pt x="7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2" name="Freeform 292"/>
          <p:cNvSpPr>
            <a:spLocks noEditPoints="1"/>
          </p:cNvSpPr>
          <p:nvPr/>
        </p:nvSpPr>
        <p:spPr bwMode="auto">
          <a:xfrm>
            <a:off x="220335" y="3369542"/>
            <a:ext cx="419878" cy="234163"/>
          </a:xfrm>
          <a:custGeom>
            <a:avLst/>
            <a:gdLst>
              <a:gd name="T0" fmla="*/ 55 w 176"/>
              <a:gd name="T1" fmla="*/ 35 h 98"/>
              <a:gd name="T2" fmla="*/ 25 w 176"/>
              <a:gd name="T3" fmla="*/ 35 h 98"/>
              <a:gd name="T4" fmla="*/ 25 w 176"/>
              <a:gd name="T5" fmla="*/ 0 h 98"/>
              <a:gd name="T6" fmla="*/ 0 w 176"/>
              <a:gd name="T7" fmla="*/ 0 h 98"/>
              <a:gd name="T8" fmla="*/ 0 w 176"/>
              <a:gd name="T9" fmla="*/ 98 h 98"/>
              <a:gd name="T10" fmla="*/ 25 w 176"/>
              <a:gd name="T11" fmla="*/ 98 h 98"/>
              <a:gd name="T12" fmla="*/ 25 w 176"/>
              <a:gd name="T13" fmla="*/ 57 h 98"/>
              <a:gd name="T14" fmla="*/ 55 w 176"/>
              <a:gd name="T15" fmla="*/ 57 h 98"/>
              <a:gd name="T16" fmla="*/ 55 w 176"/>
              <a:gd name="T17" fmla="*/ 98 h 98"/>
              <a:gd name="T18" fmla="*/ 80 w 176"/>
              <a:gd name="T19" fmla="*/ 98 h 98"/>
              <a:gd name="T20" fmla="*/ 80 w 176"/>
              <a:gd name="T21" fmla="*/ 0 h 98"/>
              <a:gd name="T22" fmla="*/ 55 w 176"/>
              <a:gd name="T23" fmla="*/ 0 h 98"/>
              <a:gd name="T24" fmla="*/ 55 w 176"/>
              <a:gd name="T25" fmla="*/ 35 h 98"/>
              <a:gd name="T26" fmla="*/ 175 w 176"/>
              <a:gd name="T27" fmla="*/ 31 h 98"/>
              <a:gd name="T28" fmla="*/ 168 w 176"/>
              <a:gd name="T29" fmla="*/ 15 h 98"/>
              <a:gd name="T30" fmla="*/ 150 w 176"/>
              <a:gd name="T31" fmla="*/ 2 h 98"/>
              <a:gd name="T32" fmla="*/ 135 w 176"/>
              <a:gd name="T33" fmla="*/ 0 h 98"/>
              <a:gd name="T34" fmla="*/ 92 w 176"/>
              <a:gd name="T35" fmla="*/ 0 h 98"/>
              <a:gd name="T36" fmla="*/ 92 w 176"/>
              <a:gd name="T37" fmla="*/ 98 h 98"/>
              <a:gd name="T38" fmla="*/ 135 w 176"/>
              <a:gd name="T39" fmla="*/ 98 h 98"/>
              <a:gd name="T40" fmla="*/ 135 w 176"/>
              <a:gd name="T41" fmla="*/ 98 h 98"/>
              <a:gd name="T42" fmla="*/ 169 w 176"/>
              <a:gd name="T43" fmla="*/ 79 h 98"/>
              <a:gd name="T44" fmla="*/ 176 w 176"/>
              <a:gd name="T45" fmla="*/ 47 h 98"/>
              <a:gd name="T46" fmla="*/ 175 w 176"/>
              <a:gd name="T47" fmla="*/ 31 h 98"/>
              <a:gd name="T48" fmla="*/ 148 w 176"/>
              <a:gd name="T49" fmla="*/ 65 h 98"/>
              <a:gd name="T50" fmla="*/ 142 w 176"/>
              <a:gd name="T51" fmla="*/ 73 h 98"/>
              <a:gd name="T52" fmla="*/ 132 w 176"/>
              <a:gd name="T53" fmla="*/ 76 h 98"/>
              <a:gd name="T54" fmla="*/ 117 w 176"/>
              <a:gd name="T55" fmla="*/ 76 h 98"/>
              <a:gd name="T56" fmla="*/ 117 w 176"/>
              <a:gd name="T57" fmla="*/ 22 h 98"/>
              <a:gd name="T58" fmla="*/ 132 w 176"/>
              <a:gd name="T59" fmla="*/ 22 h 98"/>
              <a:gd name="T60" fmla="*/ 142 w 176"/>
              <a:gd name="T61" fmla="*/ 24 h 98"/>
              <a:gd name="T62" fmla="*/ 147 w 176"/>
              <a:gd name="T63" fmla="*/ 28 h 98"/>
              <a:gd name="T64" fmla="*/ 151 w 176"/>
              <a:gd name="T65" fmla="*/ 48 h 98"/>
              <a:gd name="T66" fmla="*/ 148 w 176"/>
              <a:gd name="T67" fmla="*/ 6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98">
                <a:moveTo>
                  <a:pt x="55" y="35"/>
                </a:moveTo>
                <a:cubicBezTo>
                  <a:pt x="25" y="35"/>
                  <a:pt x="25" y="35"/>
                  <a:pt x="25" y="35"/>
                </a:cubicBezTo>
                <a:cubicBezTo>
                  <a:pt x="25" y="0"/>
                  <a:pt x="25" y="0"/>
                  <a:pt x="25" y="0"/>
                </a:cubicBezTo>
                <a:cubicBezTo>
                  <a:pt x="0" y="0"/>
                  <a:pt x="0" y="0"/>
                  <a:pt x="0" y="0"/>
                </a:cubicBezTo>
                <a:cubicBezTo>
                  <a:pt x="0" y="98"/>
                  <a:pt x="0" y="98"/>
                  <a:pt x="0" y="98"/>
                </a:cubicBezTo>
                <a:cubicBezTo>
                  <a:pt x="25" y="98"/>
                  <a:pt x="25" y="98"/>
                  <a:pt x="25" y="98"/>
                </a:cubicBezTo>
                <a:cubicBezTo>
                  <a:pt x="25" y="57"/>
                  <a:pt x="25" y="57"/>
                  <a:pt x="25" y="57"/>
                </a:cubicBezTo>
                <a:cubicBezTo>
                  <a:pt x="55" y="57"/>
                  <a:pt x="55" y="57"/>
                  <a:pt x="55" y="57"/>
                </a:cubicBezTo>
                <a:cubicBezTo>
                  <a:pt x="55" y="98"/>
                  <a:pt x="55" y="98"/>
                  <a:pt x="55" y="98"/>
                </a:cubicBezTo>
                <a:cubicBezTo>
                  <a:pt x="80" y="98"/>
                  <a:pt x="80" y="98"/>
                  <a:pt x="80" y="98"/>
                </a:cubicBezTo>
                <a:cubicBezTo>
                  <a:pt x="80" y="0"/>
                  <a:pt x="80" y="0"/>
                  <a:pt x="80" y="0"/>
                </a:cubicBezTo>
                <a:cubicBezTo>
                  <a:pt x="55" y="0"/>
                  <a:pt x="55" y="0"/>
                  <a:pt x="55" y="0"/>
                </a:cubicBezTo>
                <a:lnTo>
                  <a:pt x="55" y="35"/>
                </a:lnTo>
                <a:close/>
                <a:moveTo>
                  <a:pt x="175" y="31"/>
                </a:moveTo>
                <a:cubicBezTo>
                  <a:pt x="173" y="25"/>
                  <a:pt x="171" y="20"/>
                  <a:pt x="168" y="15"/>
                </a:cubicBezTo>
                <a:cubicBezTo>
                  <a:pt x="163" y="9"/>
                  <a:pt x="157" y="4"/>
                  <a:pt x="150" y="2"/>
                </a:cubicBezTo>
                <a:cubicBezTo>
                  <a:pt x="146" y="1"/>
                  <a:pt x="141" y="0"/>
                  <a:pt x="135" y="0"/>
                </a:cubicBezTo>
                <a:cubicBezTo>
                  <a:pt x="92" y="0"/>
                  <a:pt x="92" y="0"/>
                  <a:pt x="92" y="0"/>
                </a:cubicBezTo>
                <a:cubicBezTo>
                  <a:pt x="92" y="98"/>
                  <a:pt x="92" y="98"/>
                  <a:pt x="92" y="98"/>
                </a:cubicBezTo>
                <a:cubicBezTo>
                  <a:pt x="135" y="98"/>
                  <a:pt x="135" y="98"/>
                  <a:pt x="135" y="98"/>
                </a:cubicBezTo>
                <a:cubicBezTo>
                  <a:pt x="135" y="98"/>
                  <a:pt x="135" y="98"/>
                  <a:pt x="135" y="98"/>
                </a:cubicBezTo>
                <a:cubicBezTo>
                  <a:pt x="150" y="98"/>
                  <a:pt x="162" y="92"/>
                  <a:pt x="169" y="79"/>
                </a:cubicBezTo>
                <a:cubicBezTo>
                  <a:pt x="174" y="70"/>
                  <a:pt x="176" y="59"/>
                  <a:pt x="176" y="47"/>
                </a:cubicBezTo>
                <a:cubicBezTo>
                  <a:pt x="176" y="42"/>
                  <a:pt x="176" y="36"/>
                  <a:pt x="175" y="31"/>
                </a:cubicBezTo>
                <a:close/>
                <a:moveTo>
                  <a:pt x="148" y="65"/>
                </a:moveTo>
                <a:cubicBezTo>
                  <a:pt x="146" y="69"/>
                  <a:pt x="144" y="71"/>
                  <a:pt x="142" y="73"/>
                </a:cubicBezTo>
                <a:cubicBezTo>
                  <a:pt x="139" y="75"/>
                  <a:pt x="136" y="76"/>
                  <a:pt x="132" y="76"/>
                </a:cubicBezTo>
                <a:cubicBezTo>
                  <a:pt x="117" y="76"/>
                  <a:pt x="117" y="76"/>
                  <a:pt x="117" y="76"/>
                </a:cubicBezTo>
                <a:cubicBezTo>
                  <a:pt x="117" y="22"/>
                  <a:pt x="117" y="22"/>
                  <a:pt x="117" y="22"/>
                </a:cubicBezTo>
                <a:cubicBezTo>
                  <a:pt x="132" y="22"/>
                  <a:pt x="132" y="22"/>
                  <a:pt x="132" y="22"/>
                </a:cubicBezTo>
                <a:cubicBezTo>
                  <a:pt x="136" y="22"/>
                  <a:pt x="139" y="23"/>
                  <a:pt x="142" y="24"/>
                </a:cubicBezTo>
                <a:cubicBezTo>
                  <a:pt x="144" y="25"/>
                  <a:pt x="146" y="26"/>
                  <a:pt x="147" y="28"/>
                </a:cubicBezTo>
                <a:cubicBezTo>
                  <a:pt x="149" y="32"/>
                  <a:pt x="151" y="39"/>
                  <a:pt x="151" y="48"/>
                </a:cubicBezTo>
                <a:cubicBezTo>
                  <a:pt x="151" y="55"/>
                  <a:pt x="150" y="60"/>
                  <a:pt x="148" y="6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3" name="Freeform 293"/>
          <p:cNvSpPr>
            <a:spLocks noEditPoints="1"/>
          </p:cNvSpPr>
          <p:nvPr/>
        </p:nvSpPr>
        <p:spPr bwMode="auto">
          <a:xfrm>
            <a:off x="1004579" y="3285768"/>
            <a:ext cx="225080" cy="401710"/>
          </a:xfrm>
          <a:custGeom>
            <a:avLst/>
            <a:gdLst>
              <a:gd name="T0" fmla="*/ 80 w 94"/>
              <a:gd name="T1" fmla="*/ 14 h 168"/>
              <a:gd name="T2" fmla="*/ 60 w 94"/>
              <a:gd name="T3" fmla="*/ 2 h 168"/>
              <a:gd name="T4" fmla="*/ 47 w 94"/>
              <a:gd name="T5" fmla="*/ 0 h 168"/>
              <a:gd name="T6" fmla="*/ 14 w 94"/>
              <a:gd name="T7" fmla="*/ 14 h 168"/>
              <a:gd name="T8" fmla="*/ 0 w 94"/>
              <a:gd name="T9" fmla="*/ 47 h 168"/>
              <a:gd name="T10" fmla="*/ 0 w 94"/>
              <a:gd name="T11" fmla="*/ 52 h 168"/>
              <a:gd name="T12" fmla="*/ 6 w 94"/>
              <a:gd name="T13" fmla="*/ 70 h 168"/>
              <a:gd name="T14" fmla="*/ 23 w 94"/>
              <a:gd name="T15" fmla="*/ 122 h 168"/>
              <a:gd name="T16" fmla="*/ 24 w 94"/>
              <a:gd name="T17" fmla="*/ 128 h 168"/>
              <a:gd name="T18" fmla="*/ 30 w 94"/>
              <a:gd name="T19" fmla="*/ 134 h 168"/>
              <a:gd name="T20" fmla="*/ 64 w 94"/>
              <a:gd name="T21" fmla="*/ 134 h 168"/>
              <a:gd name="T22" fmla="*/ 70 w 94"/>
              <a:gd name="T23" fmla="*/ 128 h 168"/>
              <a:gd name="T24" fmla="*/ 71 w 94"/>
              <a:gd name="T25" fmla="*/ 122 h 168"/>
              <a:gd name="T26" fmla="*/ 88 w 94"/>
              <a:gd name="T27" fmla="*/ 70 h 168"/>
              <a:gd name="T28" fmla="*/ 94 w 94"/>
              <a:gd name="T29" fmla="*/ 52 h 168"/>
              <a:gd name="T30" fmla="*/ 94 w 94"/>
              <a:gd name="T31" fmla="*/ 47 h 168"/>
              <a:gd name="T32" fmla="*/ 80 w 94"/>
              <a:gd name="T33" fmla="*/ 14 h 168"/>
              <a:gd name="T34" fmla="*/ 82 w 94"/>
              <a:gd name="T35" fmla="*/ 51 h 168"/>
              <a:gd name="T36" fmla="*/ 78 w 94"/>
              <a:gd name="T37" fmla="*/ 64 h 168"/>
              <a:gd name="T38" fmla="*/ 59 w 94"/>
              <a:gd name="T39" fmla="*/ 121 h 168"/>
              <a:gd name="T40" fmla="*/ 59 w 94"/>
              <a:gd name="T41" fmla="*/ 122 h 168"/>
              <a:gd name="T42" fmla="*/ 53 w 94"/>
              <a:gd name="T43" fmla="*/ 122 h 168"/>
              <a:gd name="T44" fmla="*/ 53 w 94"/>
              <a:gd name="T45" fmla="*/ 100 h 168"/>
              <a:gd name="T46" fmla="*/ 41 w 94"/>
              <a:gd name="T47" fmla="*/ 100 h 168"/>
              <a:gd name="T48" fmla="*/ 41 w 94"/>
              <a:gd name="T49" fmla="*/ 122 h 168"/>
              <a:gd name="T50" fmla="*/ 35 w 94"/>
              <a:gd name="T51" fmla="*/ 122 h 168"/>
              <a:gd name="T52" fmla="*/ 35 w 94"/>
              <a:gd name="T53" fmla="*/ 121 h 168"/>
              <a:gd name="T54" fmla="*/ 17 w 94"/>
              <a:gd name="T55" fmla="*/ 67 h 168"/>
              <a:gd name="T56" fmla="*/ 17 w 94"/>
              <a:gd name="T57" fmla="*/ 66 h 168"/>
              <a:gd name="T58" fmla="*/ 16 w 94"/>
              <a:gd name="T59" fmla="*/ 64 h 168"/>
              <a:gd name="T60" fmla="*/ 12 w 94"/>
              <a:gd name="T61" fmla="*/ 51 h 168"/>
              <a:gd name="T62" fmla="*/ 12 w 94"/>
              <a:gd name="T63" fmla="*/ 47 h 168"/>
              <a:gd name="T64" fmla="*/ 22 w 94"/>
              <a:gd name="T65" fmla="*/ 23 h 168"/>
              <a:gd name="T66" fmla="*/ 47 w 94"/>
              <a:gd name="T67" fmla="*/ 12 h 168"/>
              <a:gd name="T68" fmla="*/ 57 w 94"/>
              <a:gd name="T69" fmla="*/ 14 h 168"/>
              <a:gd name="T70" fmla="*/ 72 w 94"/>
              <a:gd name="T71" fmla="*/ 23 h 168"/>
              <a:gd name="T72" fmla="*/ 82 w 94"/>
              <a:gd name="T73" fmla="*/ 47 h 168"/>
              <a:gd name="T74" fmla="*/ 82 w 94"/>
              <a:gd name="T75" fmla="*/ 51 h 168"/>
              <a:gd name="T76" fmla="*/ 28 w 94"/>
              <a:gd name="T77" fmla="*/ 154 h 168"/>
              <a:gd name="T78" fmla="*/ 66 w 94"/>
              <a:gd name="T79" fmla="*/ 154 h 168"/>
              <a:gd name="T80" fmla="*/ 66 w 94"/>
              <a:gd name="T81" fmla="*/ 142 h 168"/>
              <a:gd name="T82" fmla="*/ 28 w 94"/>
              <a:gd name="T83" fmla="*/ 142 h 168"/>
              <a:gd name="T84" fmla="*/ 28 w 94"/>
              <a:gd name="T85" fmla="*/ 154 h 168"/>
              <a:gd name="T86" fmla="*/ 36 w 94"/>
              <a:gd name="T87" fmla="*/ 168 h 168"/>
              <a:gd name="T88" fmla="*/ 58 w 94"/>
              <a:gd name="T89" fmla="*/ 168 h 168"/>
              <a:gd name="T90" fmla="*/ 58 w 94"/>
              <a:gd name="T91" fmla="*/ 161 h 168"/>
              <a:gd name="T92" fmla="*/ 36 w 94"/>
              <a:gd name="T93" fmla="*/ 161 h 168"/>
              <a:gd name="T94" fmla="*/ 36 w 94"/>
              <a:gd name="T95"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168">
                <a:moveTo>
                  <a:pt x="80" y="14"/>
                </a:moveTo>
                <a:cubicBezTo>
                  <a:pt x="75" y="9"/>
                  <a:pt x="68" y="4"/>
                  <a:pt x="60" y="2"/>
                </a:cubicBezTo>
                <a:cubicBezTo>
                  <a:pt x="56" y="1"/>
                  <a:pt x="52" y="0"/>
                  <a:pt x="47" y="0"/>
                </a:cubicBezTo>
                <a:cubicBezTo>
                  <a:pt x="34" y="0"/>
                  <a:pt x="23" y="5"/>
                  <a:pt x="14" y="14"/>
                </a:cubicBezTo>
                <a:cubicBezTo>
                  <a:pt x="5" y="23"/>
                  <a:pt x="0" y="35"/>
                  <a:pt x="0" y="47"/>
                </a:cubicBezTo>
                <a:cubicBezTo>
                  <a:pt x="0" y="52"/>
                  <a:pt x="0" y="52"/>
                  <a:pt x="0" y="52"/>
                </a:cubicBezTo>
                <a:cubicBezTo>
                  <a:pt x="1" y="58"/>
                  <a:pt x="3" y="64"/>
                  <a:pt x="6" y="70"/>
                </a:cubicBezTo>
                <a:cubicBezTo>
                  <a:pt x="6" y="70"/>
                  <a:pt x="23" y="102"/>
                  <a:pt x="23" y="122"/>
                </a:cubicBezTo>
                <a:cubicBezTo>
                  <a:pt x="24" y="128"/>
                  <a:pt x="24" y="128"/>
                  <a:pt x="24" y="128"/>
                </a:cubicBezTo>
                <a:cubicBezTo>
                  <a:pt x="25" y="132"/>
                  <a:pt x="27" y="134"/>
                  <a:pt x="30" y="134"/>
                </a:cubicBezTo>
                <a:cubicBezTo>
                  <a:pt x="64" y="134"/>
                  <a:pt x="64" y="134"/>
                  <a:pt x="64" y="134"/>
                </a:cubicBezTo>
                <a:cubicBezTo>
                  <a:pt x="67" y="134"/>
                  <a:pt x="69" y="132"/>
                  <a:pt x="70" y="128"/>
                </a:cubicBezTo>
                <a:cubicBezTo>
                  <a:pt x="71" y="122"/>
                  <a:pt x="71" y="122"/>
                  <a:pt x="71" y="122"/>
                </a:cubicBezTo>
                <a:cubicBezTo>
                  <a:pt x="71" y="102"/>
                  <a:pt x="88" y="70"/>
                  <a:pt x="88" y="70"/>
                </a:cubicBezTo>
                <a:cubicBezTo>
                  <a:pt x="91" y="64"/>
                  <a:pt x="93" y="58"/>
                  <a:pt x="94" y="52"/>
                </a:cubicBezTo>
                <a:cubicBezTo>
                  <a:pt x="94" y="47"/>
                  <a:pt x="94" y="47"/>
                  <a:pt x="94" y="47"/>
                </a:cubicBezTo>
                <a:cubicBezTo>
                  <a:pt x="94" y="35"/>
                  <a:pt x="89" y="23"/>
                  <a:pt x="80" y="14"/>
                </a:cubicBezTo>
                <a:close/>
                <a:moveTo>
                  <a:pt x="82" y="51"/>
                </a:moveTo>
                <a:cubicBezTo>
                  <a:pt x="81" y="56"/>
                  <a:pt x="80" y="60"/>
                  <a:pt x="78" y="64"/>
                </a:cubicBezTo>
                <a:cubicBezTo>
                  <a:pt x="76" y="68"/>
                  <a:pt x="59" y="99"/>
                  <a:pt x="59" y="121"/>
                </a:cubicBezTo>
                <a:cubicBezTo>
                  <a:pt x="59" y="122"/>
                  <a:pt x="59" y="122"/>
                  <a:pt x="59" y="122"/>
                </a:cubicBezTo>
                <a:cubicBezTo>
                  <a:pt x="53" y="122"/>
                  <a:pt x="53" y="122"/>
                  <a:pt x="53" y="122"/>
                </a:cubicBezTo>
                <a:cubicBezTo>
                  <a:pt x="53" y="100"/>
                  <a:pt x="53" y="100"/>
                  <a:pt x="53" y="100"/>
                </a:cubicBezTo>
                <a:cubicBezTo>
                  <a:pt x="41" y="100"/>
                  <a:pt x="41" y="100"/>
                  <a:pt x="41" y="100"/>
                </a:cubicBezTo>
                <a:cubicBezTo>
                  <a:pt x="41" y="122"/>
                  <a:pt x="41" y="122"/>
                  <a:pt x="41" y="122"/>
                </a:cubicBezTo>
                <a:cubicBezTo>
                  <a:pt x="35" y="122"/>
                  <a:pt x="35" y="122"/>
                  <a:pt x="35" y="122"/>
                </a:cubicBezTo>
                <a:cubicBezTo>
                  <a:pt x="35" y="121"/>
                  <a:pt x="35" y="121"/>
                  <a:pt x="35" y="121"/>
                </a:cubicBezTo>
                <a:cubicBezTo>
                  <a:pt x="35" y="105"/>
                  <a:pt x="26" y="83"/>
                  <a:pt x="17" y="67"/>
                </a:cubicBezTo>
                <a:cubicBezTo>
                  <a:pt x="17" y="66"/>
                  <a:pt x="17" y="66"/>
                  <a:pt x="17" y="66"/>
                </a:cubicBezTo>
                <a:cubicBezTo>
                  <a:pt x="16" y="64"/>
                  <a:pt x="16" y="64"/>
                  <a:pt x="16" y="64"/>
                </a:cubicBezTo>
                <a:cubicBezTo>
                  <a:pt x="14" y="60"/>
                  <a:pt x="13" y="56"/>
                  <a:pt x="12" y="51"/>
                </a:cubicBezTo>
                <a:cubicBezTo>
                  <a:pt x="12" y="47"/>
                  <a:pt x="12" y="47"/>
                  <a:pt x="12" y="47"/>
                </a:cubicBezTo>
                <a:cubicBezTo>
                  <a:pt x="12" y="38"/>
                  <a:pt x="16" y="29"/>
                  <a:pt x="22" y="23"/>
                </a:cubicBezTo>
                <a:cubicBezTo>
                  <a:pt x="29" y="16"/>
                  <a:pt x="38" y="12"/>
                  <a:pt x="47" y="12"/>
                </a:cubicBezTo>
                <a:cubicBezTo>
                  <a:pt x="50" y="12"/>
                  <a:pt x="54" y="13"/>
                  <a:pt x="57" y="14"/>
                </a:cubicBezTo>
                <a:cubicBezTo>
                  <a:pt x="63" y="15"/>
                  <a:pt x="68" y="18"/>
                  <a:pt x="72" y="23"/>
                </a:cubicBezTo>
                <a:cubicBezTo>
                  <a:pt x="78" y="29"/>
                  <a:pt x="82" y="38"/>
                  <a:pt x="82" y="47"/>
                </a:cubicBezTo>
                <a:lnTo>
                  <a:pt x="82" y="51"/>
                </a:lnTo>
                <a:close/>
                <a:moveTo>
                  <a:pt x="28" y="154"/>
                </a:moveTo>
                <a:cubicBezTo>
                  <a:pt x="66" y="154"/>
                  <a:pt x="66" y="154"/>
                  <a:pt x="66" y="154"/>
                </a:cubicBezTo>
                <a:cubicBezTo>
                  <a:pt x="66" y="142"/>
                  <a:pt x="66" y="142"/>
                  <a:pt x="66" y="142"/>
                </a:cubicBezTo>
                <a:cubicBezTo>
                  <a:pt x="28" y="142"/>
                  <a:pt x="28" y="142"/>
                  <a:pt x="28" y="142"/>
                </a:cubicBezTo>
                <a:lnTo>
                  <a:pt x="28" y="154"/>
                </a:lnTo>
                <a:close/>
                <a:moveTo>
                  <a:pt x="36" y="168"/>
                </a:moveTo>
                <a:cubicBezTo>
                  <a:pt x="58" y="168"/>
                  <a:pt x="58" y="168"/>
                  <a:pt x="58" y="168"/>
                </a:cubicBezTo>
                <a:cubicBezTo>
                  <a:pt x="58" y="161"/>
                  <a:pt x="58" y="161"/>
                  <a:pt x="58" y="161"/>
                </a:cubicBezTo>
                <a:cubicBezTo>
                  <a:pt x="36" y="161"/>
                  <a:pt x="36" y="161"/>
                  <a:pt x="36" y="161"/>
                </a:cubicBezTo>
                <a:lnTo>
                  <a:pt x="36" y="16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4" name="Freeform 294"/>
          <p:cNvSpPr>
            <a:spLocks noEditPoints="1"/>
          </p:cNvSpPr>
          <p:nvPr/>
        </p:nvSpPr>
        <p:spPr bwMode="auto">
          <a:xfrm>
            <a:off x="1586959" y="3331188"/>
            <a:ext cx="415841" cy="291694"/>
          </a:xfrm>
          <a:custGeom>
            <a:avLst/>
            <a:gdLst>
              <a:gd name="T0" fmla="*/ 0 w 412"/>
              <a:gd name="T1" fmla="*/ 289 h 289"/>
              <a:gd name="T2" fmla="*/ 412 w 412"/>
              <a:gd name="T3" fmla="*/ 0 h 289"/>
              <a:gd name="T4" fmla="*/ 388 w 412"/>
              <a:gd name="T5" fmla="*/ 265 h 289"/>
              <a:gd name="T6" fmla="*/ 24 w 412"/>
              <a:gd name="T7" fmla="*/ 24 h 289"/>
              <a:gd name="T8" fmla="*/ 388 w 412"/>
              <a:gd name="T9" fmla="*/ 265 h 289"/>
              <a:gd name="T10" fmla="*/ 112 w 412"/>
              <a:gd name="T11" fmla="*/ 69 h 289"/>
              <a:gd name="T12" fmla="*/ 149 w 412"/>
              <a:gd name="T13" fmla="*/ 109 h 289"/>
              <a:gd name="T14" fmla="*/ 211 w 412"/>
              <a:gd name="T15" fmla="*/ 69 h 289"/>
              <a:gd name="T16" fmla="*/ 173 w 412"/>
              <a:gd name="T17" fmla="*/ 109 h 289"/>
              <a:gd name="T18" fmla="*/ 211 w 412"/>
              <a:gd name="T19" fmla="*/ 69 h 289"/>
              <a:gd name="T20" fmla="*/ 234 w 412"/>
              <a:gd name="T21" fmla="*/ 69 h 289"/>
              <a:gd name="T22" fmla="*/ 275 w 412"/>
              <a:gd name="T23" fmla="*/ 109 h 289"/>
              <a:gd name="T24" fmla="*/ 265 w 412"/>
              <a:gd name="T25" fmla="*/ 173 h 289"/>
              <a:gd name="T26" fmla="*/ 303 w 412"/>
              <a:gd name="T27" fmla="*/ 133 h 289"/>
              <a:gd name="T28" fmla="*/ 265 w 412"/>
              <a:gd name="T29" fmla="*/ 173 h 289"/>
              <a:gd name="T30" fmla="*/ 48 w 412"/>
              <a:gd name="T31" fmla="*/ 69 h 289"/>
              <a:gd name="T32" fmla="*/ 86 w 412"/>
              <a:gd name="T33" fmla="*/ 107 h 289"/>
              <a:gd name="T34" fmla="*/ 121 w 412"/>
              <a:gd name="T35" fmla="*/ 133 h 289"/>
              <a:gd name="T36" fmla="*/ 48 w 412"/>
              <a:gd name="T37" fmla="*/ 173 h 289"/>
              <a:gd name="T38" fmla="*/ 121 w 412"/>
              <a:gd name="T39" fmla="*/ 133 h 289"/>
              <a:gd name="T40" fmla="*/ 145 w 412"/>
              <a:gd name="T41" fmla="*/ 173 h 289"/>
              <a:gd name="T42" fmla="*/ 182 w 412"/>
              <a:gd name="T43" fmla="*/ 133 h 289"/>
              <a:gd name="T44" fmla="*/ 206 w 412"/>
              <a:gd name="T45" fmla="*/ 133 h 289"/>
              <a:gd name="T46" fmla="*/ 246 w 412"/>
              <a:gd name="T47" fmla="*/ 173 h 289"/>
              <a:gd name="T48" fmla="*/ 206 w 412"/>
              <a:gd name="T49" fmla="*/ 133 h 289"/>
              <a:gd name="T50" fmla="*/ 88 w 412"/>
              <a:gd name="T51" fmla="*/ 237 h 289"/>
              <a:gd name="T52" fmla="*/ 48 w 412"/>
              <a:gd name="T53" fmla="*/ 197 h 289"/>
              <a:gd name="T54" fmla="*/ 109 w 412"/>
              <a:gd name="T55" fmla="*/ 237 h 289"/>
              <a:gd name="T56" fmla="*/ 301 w 412"/>
              <a:gd name="T57" fmla="*/ 197 h 289"/>
              <a:gd name="T58" fmla="*/ 109 w 412"/>
              <a:gd name="T59" fmla="*/ 237 h 289"/>
              <a:gd name="T60" fmla="*/ 364 w 412"/>
              <a:gd name="T61" fmla="*/ 173 h 289"/>
              <a:gd name="T62" fmla="*/ 298 w 412"/>
              <a:gd name="T63" fmla="*/ 69 h 289"/>
              <a:gd name="T64" fmla="*/ 324 w 412"/>
              <a:gd name="T65" fmla="*/ 109 h 289"/>
              <a:gd name="T66" fmla="*/ 324 w 412"/>
              <a:gd name="T67" fmla="*/ 237 h 289"/>
              <a:gd name="T68" fmla="*/ 362 w 412"/>
              <a:gd name="T69" fmla="*/ 197 h 289"/>
              <a:gd name="T70" fmla="*/ 324 w 412"/>
              <a:gd name="T71" fmla="*/ 23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2" h="289">
                <a:moveTo>
                  <a:pt x="0" y="0"/>
                </a:moveTo>
                <a:lnTo>
                  <a:pt x="0" y="289"/>
                </a:lnTo>
                <a:lnTo>
                  <a:pt x="412" y="289"/>
                </a:lnTo>
                <a:lnTo>
                  <a:pt x="412" y="0"/>
                </a:lnTo>
                <a:lnTo>
                  <a:pt x="0" y="0"/>
                </a:lnTo>
                <a:close/>
                <a:moveTo>
                  <a:pt x="388" y="265"/>
                </a:moveTo>
                <a:lnTo>
                  <a:pt x="24" y="265"/>
                </a:lnTo>
                <a:lnTo>
                  <a:pt x="24" y="24"/>
                </a:lnTo>
                <a:lnTo>
                  <a:pt x="388" y="24"/>
                </a:lnTo>
                <a:lnTo>
                  <a:pt x="388" y="265"/>
                </a:lnTo>
                <a:close/>
                <a:moveTo>
                  <a:pt x="149" y="69"/>
                </a:moveTo>
                <a:lnTo>
                  <a:pt x="112" y="69"/>
                </a:lnTo>
                <a:lnTo>
                  <a:pt x="112" y="109"/>
                </a:lnTo>
                <a:lnTo>
                  <a:pt x="149" y="109"/>
                </a:lnTo>
                <a:lnTo>
                  <a:pt x="149" y="69"/>
                </a:lnTo>
                <a:close/>
                <a:moveTo>
                  <a:pt x="211" y="69"/>
                </a:moveTo>
                <a:lnTo>
                  <a:pt x="173" y="69"/>
                </a:lnTo>
                <a:lnTo>
                  <a:pt x="173" y="109"/>
                </a:lnTo>
                <a:lnTo>
                  <a:pt x="211" y="109"/>
                </a:lnTo>
                <a:lnTo>
                  <a:pt x="211" y="69"/>
                </a:lnTo>
                <a:close/>
                <a:moveTo>
                  <a:pt x="275" y="69"/>
                </a:moveTo>
                <a:lnTo>
                  <a:pt x="234" y="69"/>
                </a:lnTo>
                <a:lnTo>
                  <a:pt x="234" y="109"/>
                </a:lnTo>
                <a:lnTo>
                  <a:pt x="275" y="109"/>
                </a:lnTo>
                <a:lnTo>
                  <a:pt x="275" y="69"/>
                </a:lnTo>
                <a:close/>
                <a:moveTo>
                  <a:pt x="265" y="173"/>
                </a:moveTo>
                <a:lnTo>
                  <a:pt x="303" y="173"/>
                </a:lnTo>
                <a:lnTo>
                  <a:pt x="303" y="133"/>
                </a:lnTo>
                <a:lnTo>
                  <a:pt x="265" y="133"/>
                </a:lnTo>
                <a:lnTo>
                  <a:pt x="265" y="173"/>
                </a:lnTo>
                <a:close/>
                <a:moveTo>
                  <a:pt x="86" y="69"/>
                </a:moveTo>
                <a:lnTo>
                  <a:pt x="48" y="69"/>
                </a:lnTo>
                <a:lnTo>
                  <a:pt x="48" y="107"/>
                </a:lnTo>
                <a:lnTo>
                  <a:pt x="86" y="107"/>
                </a:lnTo>
                <a:lnTo>
                  <a:pt x="86" y="69"/>
                </a:lnTo>
                <a:close/>
                <a:moveTo>
                  <a:pt x="121" y="133"/>
                </a:moveTo>
                <a:lnTo>
                  <a:pt x="48" y="133"/>
                </a:lnTo>
                <a:lnTo>
                  <a:pt x="48" y="173"/>
                </a:lnTo>
                <a:lnTo>
                  <a:pt x="121" y="173"/>
                </a:lnTo>
                <a:lnTo>
                  <a:pt x="121" y="133"/>
                </a:lnTo>
                <a:close/>
                <a:moveTo>
                  <a:pt x="145" y="133"/>
                </a:moveTo>
                <a:lnTo>
                  <a:pt x="145" y="173"/>
                </a:lnTo>
                <a:lnTo>
                  <a:pt x="182" y="173"/>
                </a:lnTo>
                <a:lnTo>
                  <a:pt x="182" y="133"/>
                </a:lnTo>
                <a:lnTo>
                  <a:pt x="145" y="133"/>
                </a:lnTo>
                <a:close/>
                <a:moveTo>
                  <a:pt x="206" y="133"/>
                </a:moveTo>
                <a:lnTo>
                  <a:pt x="206" y="173"/>
                </a:lnTo>
                <a:lnTo>
                  <a:pt x="246" y="173"/>
                </a:lnTo>
                <a:lnTo>
                  <a:pt x="246" y="133"/>
                </a:lnTo>
                <a:lnTo>
                  <a:pt x="206" y="133"/>
                </a:lnTo>
                <a:close/>
                <a:moveTo>
                  <a:pt x="48" y="237"/>
                </a:moveTo>
                <a:lnTo>
                  <a:pt x="88" y="237"/>
                </a:lnTo>
                <a:lnTo>
                  <a:pt x="88" y="197"/>
                </a:lnTo>
                <a:lnTo>
                  <a:pt x="48" y="197"/>
                </a:lnTo>
                <a:lnTo>
                  <a:pt x="48" y="237"/>
                </a:lnTo>
                <a:close/>
                <a:moveTo>
                  <a:pt x="109" y="237"/>
                </a:moveTo>
                <a:lnTo>
                  <a:pt x="301" y="237"/>
                </a:lnTo>
                <a:lnTo>
                  <a:pt x="301" y="197"/>
                </a:lnTo>
                <a:lnTo>
                  <a:pt x="109" y="197"/>
                </a:lnTo>
                <a:lnTo>
                  <a:pt x="109" y="237"/>
                </a:lnTo>
                <a:close/>
                <a:moveTo>
                  <a:pt x="324" y="173"/>
                </a:moveTo>
                <a:lnTo>
                  <a:pt x="364" y="173"/>
                </a:lnTo>
                <a:lnTo>
                  <a:pt x="364" y="69"/>
                </a:lnTo>
                <a:lnTo>
                  <a:pt x="298" y="69"/>
                </a:lnTo>
                <a:lnTo>
                  <a:pt x="298" y="109"/>
                </a:lnTo>
                <a:lnTo>
                  <a:pt x="324" y="109"/>
                </a:lnTo>
                <a:lnTo>
                  <a:pt x="324" y="173"/>
                </a:lnTo>
                <a:close/>
                <a:moveTo>
                  <a:pt x="324" y="237"/>
                </a:moveTo>
                <a:lnTo>
                  <a:pt x="362" y="237"/>
                </a:lnTo>
                <a:lnTo>
                  <a:pt x="362" y="197"/>
                </a:lnTo>
                <a:lnTo>
                  <a:pt x="324" y="197"/>
                </a:lnTo>
                <a:lnTo>
                  <a:pt x="324" y="23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5" name="Freeform 295"/>
          <p:cNvSpPr>
            <a:spLocks noEditPoints="1"/>
          </p:cNvSpPr>
          <p:nvPr/>
        </p:nvSpPr>
        <p:spPr bwMode="auto">
          <a:xfrm>
            <a:off x="2226870" y="3278703"/>
            <a:ext cx="414832" cy="415841"/>
          </a:xfrm>
          <a:custGeom>
            <a:avLst/>
            <a:gdLst>
              <a:gd name="T0" fmla="*/ 85 w 174"/>
              <a:gd name="T1" fmla="*/ 72 h 174"/>
              <a:gd name="T2" fmla="*/ 119 w 174"/>
              <a:gd name="T3" fmla="*/ 109 h 174"/>
              <a:gd name="T4" fmla="*/ 87 w 174"/>
              <a:gd name="T5" fmla="*/ 0 h 174"/>
              <a:gd name="T6" fmla="*/ 87 w 174"/>
              <a:gd name="T7" fmla="*/ 0 h 174"/>
              <a:gd name="T8" fmla="*/ 129 w 174"/>
              <a:gd name="T9" fmla="*/ 38 h 174"/>
              <a:gd name="T10" fmla="*/ 111 w 174"/>
              <a:gd name="T11" fmla="*/ 36 h 174"/>
              <a:gd name="T12" fmla="*/ 113 w 174"/>
              <a:gd name="T13" fmla="*/ 28 h 174"/>
              <a:gd name="T14" fmla="*/ 103 w 174"/>
              <a:gd name="T15" fmla="*/ 27 h 174"/>
              <a:gd name="T16" fmla="*/ 100 w 174"/>
              <a:gd name="T17" fmla="*/ 30 h 174"/>
              <a:gd name="T18" fmla="*/ 93 w 174"/>
              <a:gd name="T19" fmla="*/ 27 h 174"/>
              <a:gd name="T20" fmla="*/ 82 w 174"/>
              <a:gd name="T21" fmla="*/ 25 h 174"/>
              <a:gd name="T22" fmla="*/ 79 w 174"/>
              <a:gd name="T23" fmla="*/ 25 h 174"/>
              <a:gd name="T24" fmla="*/ 78 w 174"/>
              <a:gd name="T25" fmla="*/ 41 h 174"/>
              <a:gd name="T26" fmla="*/ 87 w 174"/>
              <a:gd name="T27" fmla="*/ 44 h 174"/>
              <a:gd name="T28" fmla="*/ 96 w 174"/>
              <a:gd name="T29" fmla="*/ 32 h 174"/>
              <a:gd name="T30" fmla="*/ 107 w 174"/>
              <a:gd name="T31" fmla="*/ 38 h 174"/>
              <a:gd name="T32" fmla="*/ 98 w 174"/>
              <a:gd name="T33" fmla="*/ 52 h 174"/>
              <a:gd name="T34" fmla="*/ 108 w 174"/>
              <a:gd name="T35" fmla="*/ 54 h 174"/>
              <a:gd name="T36" fmla="*/ 117 w 174"/>
              <a:gd name="T37" fmla="*/ 53 h 174"/>
              <a:gd name="T38" fmla="*/ 104 w 174"/>
              <a:gd name="T39" fmla="*/ 55 h 174"/>
              <a:gd name="T40" fmla="*/ 93 w 174"/>
              <a:gd name="T41" fmla="*/ 64 h 174"/>
              <a:gd name="T42" fmla="*/ 88 w 174"/>
              <a:gd name="T43" fmla="*/ 70 h 174"/>
              <a:gd name="T44" fmla="*/ 72 w 174"/>
              <a:gd name="T45" fmla="*/ 75 h 174"/>
              <a:gd name="T46" fmla="*/ 77 w 174"/>
              <a:gd name="T47" fmla="*/ 89 h 174"/>
              <a:gd name="T48" fmla="*/ 84 w 174"/>
              <a:gd name="T49" fmla="*/ 97 h 174"/>
              <a:gd name="T50" fmla="*/ 100 w 174"/>
              <a:gd name="T51" fmla="*/ 95 h 174"/>
              <a:gd name="T52" fmla="*/ 116 w 174"/>
              <a:gd name="T53" fmla="*/ 102 h 174"/>
              <a:gd name="T54" fmla="*/ 121 w 174"/>
              <a:gd name="T55" fmla="*/ 109 h 174"/>
              <a:gd name="T56" fmla="*/ 137 w 174"/>
              <a:gd name="T57" fmla="*/ 114 h 174"/>
              <a:gd name="T58" fmla="*/ 130 w 174"/>
              <a:gd name="T59" fmla="*/ 132 h 174"/>
              <a:gd name="T60" fmla="*/ 122 w 174"/>
              <a:gd name="T61" fmla="*/ 139 h 174"/>
              <a:gd name="T62" fmla="*/ 113 w 174"/>
              <a:gd name="T63" fmla="*/ 148 h 174"/>
              <a:gd name="T64" fmla="*/ 101 w 174"/>
              <a:gd name="T65" fmla="*/ 161 h 174"/>
              <a:gd name="T66" fmla="*/ 94 w 174"/>
              <a:gd name="T67" fmla="*/ 159 h 174"/>
              <a:gd name="T68" fmla="*/ 97 w 174"/>
              <a:gd name="T69" fmla="*/ 136 h 174"/>
              <a:gd name="T70" fmla="*/ 86 w 174"/>
              <a:gd name="T71" fmla="*/ 114 h 174"/>
              <a:gd name="T72" fmla="*/ 88 w 174"/>
              <a:gd name="T73" fmla="*/ 99 h 174"/>
              <a:gd name="T74" fmla="*/ 75 w 174"/>
              <a:gd name="T75" fmla="*/ 93 h 174"/>
              <a:gd name="T76" fmla="*/ 56 w 174"/>
              <a:gd name="T77" fmla="*/ 82 h 174"/>
              <a:gd name="T78" fmla="*/ 52 w 174"/>
              <a:gd name="T79" fmla="*/ 79 h 174"/>
              <a:gd name="T80" fmla="*/ 40 w 174"/>
              <a:gd name="T81" fmla="*/ 67 h 174"/>
              <a:gd name="T82" fmla="*/ 34 w 174"/>
              <a:gd name="T83" fmla="*/ 46 h 174"/>
              <a:gd name="T84" fmla="*/ 59 w 174"/>
              <a:gd name="T85" fmla="*/ 17 h 174"/>
              <a:gd name="T86" fmla="*/ 55 w 174"/>
              <a:gd name="T87" fmla="*/ 22 h 174"/>
              <a:gd name="T88" fmla="*/ 65 w 174"/>
              <a:gd name="T89" fmla="*/ 21 h 174"/>
              <a:gd name="T90" fmla="*/ 73 w 174"/>
              <a:gd name="T91" fmla="*/ 19 h 174"/>
              <a:gd name="T92" fmla="*/ 76 w 174"/>
              <a:gd name="T93" fmla="*/ 14 h 174"/>
              <a:gd name="T94" fmla="*/ 71 w 174"/>
              <a:gd name="T95" fmla="*/ 11 h 174"/>
              <a:gd name="T96" fmla="*/ 96 w 174"/>
              <a:gd name="T97" fmla="*/ 12 h 174"/>
              <a:gd name="T98" fmla="*/ 102 w 174"/>
              <a:gd name="T99" fmla="*/ 11 h 174"/>
              <a:gd name="T100" fmla="*/ 158 w 174"/>
              <a:gd name="T101" fmla="*/ 64 h 174"/>
              <a:gd name="T102" fmla="*/ 163 w 174"/>
              <a:gd name="T103" fmla="*/ 72 h 174"/>
              <a:gd name="T104" fmla="*/ 157 w 174"/>
              <a:gd name="T105" fmla="*/ 69 h 174"/>
              <a:gd name="T106" fmla="*/ 154 w 174"/>
              <a:gd name="T107" fmla="*/ 100 h 174"/>
              <a:gd name="T108" fmla="*/ 156 w 174"/>
              <a:gd name="T109" fmla="*/ 84 h 174"/>
              <a:gd name="T110" fmla="*/ 164 w 174"/>
              <a:gd name="T111" fmla="*/ 8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4" h="174">
                <a:moveTo>
                  <a:pt x="85" y="72"/>
                </a:moveTo>
                <a:cubicBezTo>
                  <a:pt x="85" y="72"/>
                  <a:pt x="85" y="72"/>
                  <a:pt x="85" y="72"/>
                </a:cubicBezTo>
                <a:cubicBezTo>
                  <a:pt x="85" y="72"/>
                  <a:pt x="85" y="72"/>
                  <a:pt x="85" y="72"/>
                </a:cubicBezTo>
                <a:cubicBezTo>
                  <a:pt x="85" y="72"/>
                  <a:pt x="85" y="72"/>
                  <a:pt x="85" y="72"/>
                </a:cubicBezTo>
                <a:close/>
                <a:moveTo>
                  <a:pt x="119" y="109"/>
                </a:moveTo>
                <a:cubicBezTo>
                  <a:pt x="119" y="109"/>
                  <a:pt x="119" y="109"/>
                  <a:pt x="119" y="109"/>
                </a:cubicBezTo>
                <a:cubicBezTo>
                  <a:pt x="119" y="109"/>
                  <a:pt x="119" y="109"/>
                  <a:pt x="119" y="109"/>
                </a:cubicBezTo>
                <a:cubicBezTo>
                  <a:pt x="119" y="109"/>
                  <a:pt x="119" y="109"/>
                  <a:pt x="119" y="109"/>
                </a:cubicBezTo>
                <a:close/>
                <a:moveTo>
                  <a:pt x="120" y="109"/>
                </a:moveTo>
                <a:cubicBezTo>
                  <a:pt x="119" y="109"/>
                  <a:pt x="119" y="109"/>
                  <a:pt x="119" y="109"/>
                </a:cubicBezTo>
                <a:cubicBezTo>
                  <a:pt x="119" y="109"/>
                  <a:pt x="119" y="109"/>
                  <a:pt x="120" y="109"/>
                </a:cubicBezTo>
                <a:close/>
                <a:moveTo>
                  <a:pt x="87" y="0"/>
                </a:moveTo>
                <a:cubicBezTo>
                  <a:pt x="39" y="0"/>
                  <a:pt x="0" y="39"/>
                  <a:pt x="0" y="87"/>
                </a:cubicBezTo>
                <a:cubicBezTo>
                  <a:pt x="0" y="135"/>
                  <a:pt x="39" y="174"/>
                  <a:pt x="87" y="174"/>
                </a:cubicBezTo>
                <a:cubicBezTo>
                  <a:pt x="135" y="174"/>
                  <a:pt x="174" y="135"/>
                  <a:pt x="174" y="87"/>
                </a:cubicBezTo>
                <a:cubicBezTo>
                  <a:pt x="174" y="39"/>
                  <a:pt x="135" y="0"/>
                  <a:pt x="87" y="0"/>
                </a:cubicBezTo>
                <a:close/>
                <a:moveTo>
                  <a:pt x="143" y="34"/>
                </a:moveTo>
                <a:cubicBezTo>
                  <a:pt x="140" y="34"/>
                  <a:pt x="138" y="34"/>
                  <a:pt x="135" y="36"/>
                </a:cubicBezTo>
                <a:cubicBezTo>
                  <a:pt x="134" y="36"/>
                  <a:pt x="134" y="37"/>
                  <a:pt x="132" y="37"/>
                </a:cubicBezTo>
                <a:cubicBezTo>
                  <a:pt x="131" y="38"/>
                  <a:pt x="130" y="37"/>
                  <a:pt x="129" y="38"/>
                </a:cubicBezTo>
                <a:cubicBezTo>
                  <a:pt x="125" y="39"/>
                  <a:pt x="126" y="48"/>
                  <a:pt x="120" y="46"/>
                </a:cubicBezTo>
                <a:cubicBezTo>
                  <a:pt x="118" y="46"/>
                  <a:pt x="116" y="43"/>
                  <a:pt x="115" y="41"/>
                </a:cubicBezTo>
                <a:cubicBezTo>
                  <a:pt x="114" y="39"/>
                  <a:pt x="112" y="38"/>
                  <a:pt x="113" y="36"/>
                </a:cubicBezTo>
                <a:cubicBezTo>
                  <a:pt x="113" y="36"/>
                  <a:pt x="112" y="36"/>
                  <a:pt x="111" y="36"/>
                </a:cubicBezTo>
                <a:cubicBezTo>
                  <a:pt x="112" y="34"/>
                  <a:pt x="115" y="34"/>
                  <a:pt x="116" y="33"/>
                </a:cubicBezTo>
                <a:cubicBezTo>
                  <a:pt x="117" y="31"/>
                  <a:pt x="112" y="31"/>
                  <a:pt x="111" y="30"/>
                </a:cubicBezTo>
                <a:cubicBezTo>
                  <a:pt x="113" y="29"/>
                  <a:pt x="113" y="31"/>
                  <a:pt x="115" y="31"/>
                </a:cubicBezTo>
                <a:cubicBezTo>
                  <a:pt x="116" y="30"/>
                  <a:pt x="114" y="28"/>
                  <a:pt x="113" y="28"/>
                </a:cubicBezTo>
                <a:cubicBezTo>
                  <a:pt x="113" y="28"/>
                  <a:pt x="108" y="30"/>
                  <a:pt x="111" y="27"/>
                </a:cubicBezTo>
                <a:cubicBezTo>
                  <a:pt x="107" y="25"/>
                  <a:pt x="104" y="22"/>
                  <a:pt x="100" y="20"/>
                </a:cubicBezTo>
                <a:cubicBezTo>
                  <a:pt x="100" y="23"/>
                  <a:pt x="105" y="24"/>
                  <a:pt x="107" y="25"/>
                </a:cubicBezTo>
                <a:cubicBezTo>
                  <a:pt x="106" y="26"/>
                  <a:pt x="105" y="28"/>
                  <a:pt x="103" y="27"/>
                </a:cubicBezTo>
                <a:cubicBezTo>
                  <a:pt x="102" y="27"/>
                  <a:pt x="103" y="25"/>
                  <a:pt x="101" y="25"/>
                </a:cubicBezTo>
                <a:cubicBezTo>
                  <a:pt x="100" y="28"/>
                  <a:pt x="104" y="27"/>
                  <a:pt x="104" y="29"/>
                </a:cubicBezTo>
                <a:cubicBezTo>
                  <a:pt x="104" y="31"/>
                  <a:pt x="103" y="30"/>
                  <a:pt x="102" y="30"/>
                </a:cubicBezTo>
                <a:cubicBezTo>
                  <a:pt x="102" y="30"/>
                  <a:pt x="100" y="29"/>
                  <a:pt x="100" y="30"/>
                </a:cubicBezTo>
                <a:cubicBezTo>
                  <a:pt x="100" y="31"/>
                  <a:pt x="102" y="30"/>
                  <a:pt x="103" y="32"/>
                </a:cubicBezTo>
                <a:cubicBezTo>
                  <a:pt x="100" y="32"/>
                  <a:pt x="99" y="31"/>
                  <a:pt x="96" y="29"/>
                </a:cubicBezTo>
                <a:cubicBezTo>
                  <a:pt x="94" y="28"/>
                  <a:pt x="93" y="28"/>
                  <a:pt x="90" y="28"/>
                </a:cubicBezTo>
                <a:cubicBezTo>
                  <a:pt x="90" y="28"/>
                  <a:pt x="92" y="27"/>
                  <a:pt x="93" y="27"/>
                </a:cubicBezTo>
                <a:cubicBezTo>
                  <a:pt x="93" y="26"/>
                  <a:pt x="95" y="25"/>
                  <a:pt x="95" y="24"/>
                </a:cubicBezTo>
                <a:cubicBezTo>
                  <a:pt x="95" y="23"/>
                  <a:pt x="95" y="23"/>
                  <a:pt x="93" y="22"/>
                </a:cubicBezTo>
                <a:cubicBezTo>
                  <a:pt x="92" y="21"/>
                  <a:pt x="90" y="19"/>
                  <a:pt x="89" y="19"/>
                </a:cubicBezTo>
                <a:cubicBezTo>
                  <a:pt x="83" y="18"/>
                  <a:pt x="87" y="24"/>
                  <a:pt x="82" y="25"/>
                </a:cubicBezTo>
                <a:cubicBezTo>
                  <a:pt x="82" y="25"/>
                  <a:pt x="83" y="25"/>
                  <a:pt x="83" y="25"/>
                </a:cubicBezTo>
                <a:cubicBezTo>
                  <a:pt x="82" y="25"/>
                  <a:pt x="82" y="25"/>
                  <a:pt x="82" y="25"/>
                </a:cubicBezTo>
                <a:cubicBezTo>
                  <a:pt x="82" y="25"/>
                  <a:pt x="82" y="25"/>
                  <a:pt x="82" y="25"/>
                </a:cubicBezTo>
                <a:cubicBezTo>
                  <a:pt x="81" y="25"/>
                  <a:pt x="79" y="25"/>
                  <a:pt x="79" y="25"/>
                </a:cubicBezTo>
                <a:cubicBezTo>
                  <a:pt x="78" y="26"/>
                  <a:pt x="78" y="27"/>
                  <a:pt x="78" y="28"/>
                </a:cubicBezTo>
                <a:cubicBezTo>
                  <a:pt x="77" y="29"/>
                  <a:pt x="75" y="29"/>
                  <a:pt x="74" y="30"/>
                </a:cubicBezTo>
                <a:cubicBezTo>
                  <a:pt x="73" y="31"/>
                  <a:pt x="71" y="32"/>
                  <a:pt x="70" y="34"/>
                </a:cubicBezTo>
                <a:cubicBezTo>
                  <a:pt x="68" y="38"/>
                  <a:pt x="75" y="39"/>
                  <a:pt x="78" y="41"/>
                </a:cubicBezTo>
                <a:cubicBezTo>
                  <a:pt x="80" y="41"/>
                  <a:pt x="84" y="42"/>
                  <a:pt x="84" y="43"/>
                </a:cubicBezTo>
                <a:cubicBezTo>
                  <a:pt x="85" y="44"/>
                  <a:pt x="83" y="46"/>
                  <a:pt x="85" y="47"/>
                </a:cubicBezTo>
                <a:cubicBezTo>
                  <a:pt x="86" y="47"/>
                  <a:pt x="87" y="47"/>
                  <a:pt x="88" y="46"/>
                </a:cubicBezTo>
                <a:cubicBezTo>
                  <a:pt x="89" y="45"/>
                  <a:pt x="88" y="45"/>
                  <a:pt x="87" y="44"/>
                </a:cubicBezTo>
                <a:cubicBezTo>
                  <a:pt x="87" y="42"/>
                  <a:pt x="88" y="43"/>
                  <a:pt x="89" y="42"/>
                </a:cubicBezTo>
                <a:cubicBezTo>
                  <a:pt x="91" y="40"/>
                  <a:pt x="90" y="40"/>
                  <a:pt x="90" y="37"/>
                </a:cubicBezTo>
                <a:cubicBezTo>
                  <a:pt x="89" y="36"/>
                  <a:pt x="88" y="33"/>
                  <a:pt x="89" y="32"/>
                </a:cubicBezTo>
                <a:cubicBezTo>
                  <a:pt x="91" y="30"/>
                  <a:pt x="94" y="32"/>
                  <a:pt x="96" y="32"/>
                </a:cubicBezTo>
                <a:cubicBezTo>
                  <a:pt x="97" y="33"/>
                  <a:pt x="98" y="35"/>
                  <a:pt x="99" y="36"/>
                </a:cubicBezTo>
                <a:cubicBezTo>
                  <a:pt x="99" y="36"/>
                  <a:pt x="100" y="37"/>
                  <a:pt x="101" y="37"/>
                </a:cubicBezTo>
                <a:cubicBezTo>
                  <a:pt x="103" y="37"/>
                  <a:pt x="102" y="36"/>
                  <a:pt x="103" y="35"/>
                </a:cubicBezTo>
                <a:cubicBezTo>
                  <a:pt x="105" y="33"/>
                  <a:pt x="106" y="36"/>
                  <a:pt x="107" y="38"/>
                </a:cubicBezTo>
                <a:cubicBezTo>
                  <a:pt x="108" y="40"/>
                  <a:pt x="108" y="41"/>
                  <a:pt x="110" y="42"/>
                </a:cubicBezTo>
                <a:cubicBezTo>
                  <a:pt x="111" y="42"/>
                  <a:pt x="114" y="45"/>
                  <a:pt x="113" y="46"/>
                </a:cubicBezTo>
                <a:cubicBezTo>
                  <a:pt x="113" y="47"/>
                  <a:pt x="110" y="48"/>
                  <a:pt x="109" y="49"/>
                </a:cubicBezTo>
                <a:cubicBezTo>
                  <a:pt x="105" y="50"/>
                  <a:pt x="99" y="47"/>
                  <a:pt x="98" y="52"/>
                </a:cubicBezTo>
                <a:cubicBezTo>
                  <a:pt x="99" y="52"/>
                  <a:pt x="103" y="49"/>
                  <a:pt x="104" y="50"/>
                </a:cubicBezTo>
                <a:cubicBezTo>
                  <a:pt x="105" y="51"/>
                  <a:pt x="104" y="52"/>
                  <a:pt x="104" y="53"/>
                </a:cubicBezTo>
                <a:cubicBezTo>
                  <a:pt x="105" y="55"/>
                  <a:pt x="106" y="54"/>
                  <a:pt x="108" y="53"/>
                </a:cubicBezTo>
                <a:cubicBezTo>
                  <a:pt x="108" y="54"/>
                  <a:pt x="108" y="54"/>
                  <a:pt x="108" y="54"/>
                </a:cubicBezTo>
                <a:cubicBezTo>
                  <a:pt x="110" y="53"/>
                  <a:pt x="110" y="53"/>
                  <a:pt x="111" y="51"/>
                </a:cubicBezTo>
                <a:cubicBezTo>
                  <a:pt x="111" y="50"/>
                  <a:pt x="112" y="49"/>
                  <a:pt x="112" y="48"/>
                </a:cubicBezTo>
                <a:cubicBezTo>
                  <a:pt x="114" y="47"/>
                  <a:pt x="114" y="48"/>
                  <a:pt x="115" y="49"/>
                </a:cubicBezTo>
                <a:cubicBezTo>
                  <a:pt x="115" y="49"/>
                  <a:pt x="118" y="53"/>
                  <a:pt x="117" y="53"/>
                </a:cubicBezTo>
                <a:cubicBezTo>
                  <a:pt x="114" y="52"/>
                  <a:pt x="111" y="52"/>
                  <a:pt x="109" y="54"/>
                </a:cubicBezTo>
                <a:cubicBezTo>
                  <a:pt x="107" y="55"/>
                  <a:pt x="106" y="56"/>
                  <a:pt x="104" y="57"/>
                </a:cubicBezTo>
                <a:cubicBezTo>
                  <a:pt x="104" y="57"/>
                  <a:pt x="101" y="57"/>
                  <a:pt x="101" y="57"/>
                </a:cubicBezTo>
                <a:cubicBezTo>
                  <a:pt x="102" y="56"/>
                  <a:pt x="104" y="55"/>
                  <a:pt x="104" y="55"/>
                </a:cubicBezTo>
                <a:cubicBezTo>
                  <a:pt x="102" y="54"/>
                  <a:pt x="101" y="55"/>
                  <a:pt x="99" y="57"/>
                </a:cubicBezTo>
                <a:cubicBezTo>
                  <a:pt x="98" y="57"/>
                  <a:pt x="97" y="59"/>
                  <a:pt x="96" y="60"/>
                </a:cubicBezTo>
                <a:cubicBezTo>
                  <a:pt x="95" y="60"/>
                  <a:pt x="94" y="61"/>
                  <a:pt x="94" y="61"/>
                </a:cubicBezTo>
                <a:cubicBezTo>
                  <a:pt x="93" y="62"/>
                  <a:pt x="93" y="63"/>
                  <a:pt x="93" y="64"/>
                </a:cubicBezTo>
                <a:cubicBezTo>
                  <a:pt x="92" y="64"/>
                  <a:pt x="91" y="64"/>
                  <a:pt x="91" y="64"/>
                </a:cubicBezTo>
                <a:cubicBezTo>
                  <a:pt x="90" y="65"/>
                  <a:pt x="91" y="66"/>
                  <a:pt x="91" y="67"/>
                </a:cubicBezTo>
                <a:cubicBezTo>
                  <a:pt x="91" y="68"/>
                  <a:pt x="88" y="69"/>
                  <a:pt x="88" y="70"/>
                </a:cubicBezTo>
                <a:cubicBezTo>
                  <a:pt x="88" y="70"/>
                  <a:pt x="88" y="70"/>
                  <a:pt x="88" y="70"/>
                </a:cubicBezTo>
                <a:cubicBezTo>
                  <a:pt x="87" y="70"/>
                  <a:pt x="86" y="71"/>
                  <a:pt x="85" y="72"/>
                </a:cubicBezTo>
                <a:cubicBezTo>
                  <a:pt x="86" y="74"/>
                  <a:pt x="87" y="77"/>
                  <a:pt x="86" y="78"/>
                </a:cubicBezTo>
                <a:cubicBezTo>
                  <a:pt x="85" y="81"/>
                  <a:pt x="84" y="76"/>
                  <a:pt x="83" y="75"/>
                </a:cubicBezTo>
                <a:cubicBezTo>
                  <a:pt x="81" y="72"/>
                  <a:pt x="76" y="74"/>
                  <a:pt x="72" y="75"/>
                </a:cubicBezTo>
                <a:cubicBezTo>
                  <a:pt x="68" y="75"/>
                  <a:pt x="64" y="80"/>
                  <a:pt x="67" y="85"/>
                </a:cubicBezTo>
                <a:cubicBezTo>
                  <a:pt x="68" y="87"/>
                  <a:pt x="70" y="88"/>
                  <a:pt x="72" y="87"/>
                </a:cubicBezTo>
                <a:cubicBezTo>
                  <a:pt x="75" y="87"/>
                  <a:pt x="75" y="84"/>
                  <a:pt x="77" y="84"/>
                </a:cubicBezTo>
                <a:cubicBezTo>
                  <a:pt x="81" y="84"/>
                  <a:pt x="77" y="87"/>
                  <a:pt x="77" y="89"/>
                </a:cubicBezTo>
                <a:cubicBezTo>
                  <a:pt x="77" y="90"/>
                  <a:pt x="77" y="90"/>
                  <a:pt x="79" y="90"/>
                </a:cubicBezTo>
                <a:cubicBezTo>
                  <a:pt x="80" y="91"/>
                  <a:pt x="81" y="90"/>
                  <a:pt x="82" y="91"/>
                </a:cubicBezTo>
                <a:cubicBezTo>
                  <a:pt x="82" y="91"/>
                  <a:pt x="82" y="93"/>
                  <a:pt x="83" y="92"/>
                </a:cubicBezTo>
                <a:cubicBezTo>
                  <a:pt x="82" y="93"/>
                  <a:pt x="82" y="96"/>
                  <a:pt x="84" y="97"/>
                </a:cubicBezTo>
                <a:cubicBezTo>
                  <a:pt x="85" y="98"/>
                  <a:pt x="87" y="97"/>
                  <a:pt x="89" y="98"/>
                </a:cubicBezTo>
                <a:cubicBezTo>
                  <a:pt x="92" y="99"/>
                  <a:pt x="90" y="98"/>
                  <a:pt x="93" y="96"/>
                </a:cubicBezTo>
                <a:cubicBezTo>
                  <a:pt x="95" y="95"/>
                  <a:pt x="95" y="96"/>
                  <a:pt x="97" y="96"/>
                </a:cubicBezTo>
                <a:cubicBezTo>
                  <a:pt x="98" y="96"/>
                  <a:pt x="98" y="95"/>
                  <a:pt x="100" y="95"/>
                </a:cubicBezTo>
                <a:cubicBezTo>
                  <a:pt x="101" y="95"/>
                  <a:pt x="101" y="96"/>
                  <a:pt x="103" y="97"/>
                </a:cubicBezTo>
                <a:cubicBezTo>
                  <a:pt x="103" y="97"/>
                  <a:pt x="104" y="96"/>
                  <a:pt x="105" y="96"/>
                </a:cubicBezTo>
                <a:cubicBezTo>
                  <a:pt x="107" y="97"/>
                  <a:pt x="109" y="98"/>
                  <a:pt x="111" y="100"/>
                </a:cubicBezTo>
                <a:cubicBezTo>
                  <a:pt x="113" y="101"/>
                  <a:pt x="114" y="101"/>
                  <a:pt x="116" y="102"/>
                </a:cubicBezTo>
                <a:cubicBezTo>
                  <a:pt x="118" y="102"/>
                  <a:pt x="120" y="104"/>
                  <a:pt x="120" y="106"/>
                </a:cubicBezTo>
                <a:cubicBezTo>
                  <a:pt x="120" y="106"/>
                  <a:pt x="119" y="108"/>
                  <a:pt x="119" y="109"/>
                </a:cubicBezTo>
                <a:cubicBezTo>
                  <a:pt x="119" y="109"/>
                  <a:pt x="122" y="108"/>
                  <a:pt x="123" y="108"/>
                </a:cubicBezTo>
                <a:cubicBezTo>
                  <a:pt x="122" y="109"/>
                  <a:pt x="121" y="110"/>
                  <a:pt x="121" y="109"/>
                </a:cubicBezTo>
                <a:cubicBezTo>
                  <a:pt x="121" y="110"/>
                  <a:pt x="122" y="110"/>
                  <a:pt x="122" y="111"/>
                </a:cubicBezTo>
                <a:cubicBezTo>
                  <a:pt x="123" y="108"/>
                  <a:pt x="125" y="109"/>
                  <a:pt x="126" y="110"/>
                </a:cubicBezTo>
                <a:cubicBezTo>
                  <a:pt x="128" y="111"/>
                  <a:pt x="130" y="111"/>
                  <a:pt x="132" y="111"/>
                </a:cubicBezTo>
                <a:cubicBezTo>
                  <a:pt x="133" y="112"/>
                  <a:pt x="136" y="113"/>
                  <a:pt x="137" y="114"/>
                </a:cubicBezTo>
                <a:cubicBezTo>
                  <a:pt x="138" y="115"/>
                  <a:pt x="138" y="117"/>
                  <a:pt x="137" y="119"/>
                </a:cubicBezTo>
                <a:cubicBezTo>
                  <a:pt x="135" y="121"/>
                  <a:pt x="134" y="121"/>
                  <a:pt x="133" y="123"/>
                </a:cubicBezTo>
                <a:cubicBezTo>
                  <a:pt x="132" y="125"/>
                  <a:pt x="133" y="127"/>
                  <a:pt x="132" y="129"/>
                </a:cubicBezTo>
                <a:cubicBezTo>
                  <a:pt x="132" y="131"/>
                  <a:pt x="131" y="130"/>
                  <a:pt x="130" y="132"/>
                </a:cubicBezTo>
                <a:cubicBezTo>
                  <a:pt x="128" y="133"/>
                  <a:pt x="130" y="133"/>
                  <a:pt x="128" y="134"/>
                </a:cubicBezTo>
                <a:cubicBezTo>
                  <a:pt x="126" y="135"/>
                  <a:pt x="124" y="134"/>
                  <a:pt x="123" y="137"/>
                </a:cubicBezTo>
                <a:cubicBezTo>
                  <a:pt x="123" y="136"/>
                  <a:pt x="123" y="136"/>
                  <a:pt x="123" y="136"/>
                </a:cubicBezTo>
                <a:cubicBezTo>
                  <a:pt x="123" y="137"/>
                  <a:pt x="122" y="138"/>
                  <a:pt x="122" y="139"/>
                </a:cubicBezTo>
                <a:cubicBezTo>
                  <a:pt x="121" y="140"/>
                  <a:pt x="121" y="141"/>
                  <a:pt x="120" y="142"/>
                </a:cubicBezTo>
                <a:cubicBezTo>
                  <a:pt x="119" y="143"/>
                  <a:pt x="115" y="148"/>
                  <a:pt x="115" y="147"/>
                </a:cubicBezTo>
                <a:cubicBezTo>
                  <a:pt x="115" y="147"/>
                  <a:pt x="112" y="148"/>
                  <a:pt x="112" y="147"/>
                </a:cubicBezTo>
                <a:cubicBezTo>
                  <a:pt x="112" y="148"/>
                  <a:pt x="112" y="148"/>
                  <a:pt x="113" y="148"/>
                </a:cubicBezTo>
                <a:cubicBezTo>
                  <a:pt x="112" y="152"/>
                  <a:pt x="110" y="153"/>
                  <a:pt x="106" y="153"/>
                </a:cubicBezTo>
                <a:cubicBezTo>
                  <a:pt x="107" y="155"/>
                  <a:pt x="105" y="154"/>
                  <a:pt x="104" y="155"/>
                </a:cubicBezTo>
                <a:cubicBezTo>
                  <a:pt x="103" y="156"/>
                  <a:pt x="103" y="158"/>
                  <a:pt x="103" y="158"/>
                </a:cubicBezTo>
                <a:cubicBezTo>
                  <a:pt x="103" y="159"/>
                  <a:pt x="101" y="161"/>
                  <a:pt x="101" y="161"/>
                </a:cubicBezTo>
                <a:cubicBezTo>
                  <a:pt x="101" y="162"/>
                  <a:pt x="102" y="162"/>
                  <a:pt x="102" y="163"/>
                </a:cubicBezTo>
                <a:cubicBezTo>
                  <a:pt x="99" y="163"/>
                  <a:pt x="96" y="164"/>
                  <a:pt x="93" y="164"/>
                </a:cubicBezTo>
                <a:cubicBezTo>
                  <a:pt x="94" y="163"/>
                  <a:pt x="94" y="163"/>
                  <a:pt x="92" y="163"/>
                </a:cubicBezTo>
                <a:cubicBezTo>
                  <a:pt x="93" y="161"/>
                  <a:pt x="94" y="161"/>
                  <a:pt x="94" y="159"/>
                </a:cubicBezTo>
                <a:cubicBezTo>
                  <a:pt x="94" y="159"/>
                  <a:pt x="94" y="159"/>
                  <a:pt x="94" y="158"/>
                </a:cubicBezTo>
                <a:cubicBezTo>
                  <a:pt x="95" y="156"/>
                  <a:pt x="95" y="157"/>
                  <a:pt x="94" y="155"/>
                </a:cubicBezTo>
                <a:cubicBezTo>
                  <a:pt x="94" y="152"/>
                  <a:pt x="95" y="151"/>
                  <a:pt x="96" y="147"/>
                </a:cubicBezTo>
                <a:cubicBezTo>
                  <a:pt x="97" y="144"/>
                  <a:pt x="97" y="139"/>
                  <a:pt x="97" y="136"/>
                </a:cubicBezTo>
                <a:cubicBezTo>
                  <a:pt x="98" y="134"/>
                  <a:pt x="98" y="130"/>
                  <a:pt x="98" y="129"/>
                </a:cubicBezTo>
                <a:cubicBezTo>
                  <a:pt x="97" y="127"/>
                  <a:pt x="94" y="125"/>
                  <a:pt x="92" y="124"/>
                </a:cubicBezTo>
                <a:cubicBezTo>
                  <a:pt x="90" y="122"/>
                  <a:pt x="89" y="120"/>
                  <a:pt x="88" y="118"/>
                </a:cubicBezTo>
                <a:cubicBezTo>
                  <a:pt x="87" y="117"/>
                  <a:pt x="86" y="116"/>
                  <a:pt x="86" y="114"/>
                </a:cubicBezTo>
                <a:cubicBezTo>
                  <a:pt x="85" y="112"/>
                  <a:pt x="86" y="113"/>
                  <a:pt x="86" y="112"/>
                </a:cubicBezTo>
                <a:cubicBezTo>
                  <a:pt x="86" y="110"/>
                  <a:pt x="86" y="109"/>
                  <a:pt x="86" y="107"/>
                </a:cubicBezTo>
                <a:cubicBezTo>
                  <a:pt x="87" y="106"/>
                  <a:pt x="89" y="105"/>
                  <a:pt x="89" y="103"/>
                </a:cubicBezTo>
                <a:cubicBezTo>
                  <a:pt x="90" y="101"/>
                  <a:pt x="89" y="99"/>
                  <a:pt x="88" y="99"/>
                </a:cubicBezTo>
                <a:cubicBezTo>
                  <a:pt x="87" y="99"/>
                  <a:pt x="86" y="99"/>
                  <a:pt x="85" y="99"/>
                </a:cubicBezTo>
                <a:cubicBezTo>
                  <a:pt x="84" y="99"/>
                  <a:pt x="82" y="98"/>
                  <a:pt x="81" y="97"/>
                </a:cubicBezTo>
                <a:cubicBezTo>
                  <a:pt x="80" y="96"/>
                  <a:pt x="79" y="94"/>
                  <a:pt x="78" y="93"/>
                </a:cubicBezTo>
                <a:cubicBezTo>
                  <a:pt x="77" y="93"/>
                  <a:pt x="76" y="93"/>
                  <a:pt x="75" y="93"/>
                </a:cubicBezTo>
                <a:cubicBezTo>
                  <a:pt x="73" y="92"/>
                  <a:pt x="72" y="91"/>
                  <a:pt x="71" y="90"/>
                </a:cubicBezTo>
                <a:cubicBezTo>
                  <a:pt x="70" y="89"/>
                  <a:pt x="69" y="90"/>
                  <a:pt x="67" y="90"/>
                </a:cubicBezTo>
                <a:cubicBezTo>
                  <a:pt x="65" y="90"/>
                  <a:pt x="63" y="88"/>
                  <a:pt x="62" y="88"/>
                </a:cubicBezTo>
                <a:cubicBezTo>
                  <a:pt x="59" y="87"/>
                  <a:pt x="57" y="85"/>
                  <a:pt x="56" y="82"/>
                </a:cubicBezTo>
                <a:cubicBezTo>
                  <a:pt x="55" y="80"/>
                  <a:pt x="54" y="79"/>
                  <a:pt x="52" y="77"/>
                </a:cubicBezTo>
                <a:cubicBezTo>
                  <a:pt x="51" y="75"/>
                  <a:pt x="50" y="73"/>
                  <a:pt x="47" y="72"/>
                </a:cubicBezTo>
                <a:cubicBezTo>
                  <a:pt x="47" y="72"/>
                  <a:pt x="48" y="74"/>
                  <a:pt x="48" y="75"/>
                </a:cubicBezTo>
                <a:cubicBezTo>
                  <a:pt x="49" y="76"/>
                  <a:pt x="50" y="78"/>
                  <a:pt x="52" y="79"/>
                </a:cubicBezTo>
                <a:cubicBezTo>
                  <a:pt x="53" y="82"/>
                  <a:pt x="52" y="82"/>
                  <a:pt x="51" y="80"/>
                </a:cubicBezTo>
                <a:cubicBezTo>
                  <a:pt x="49" y="77"/>
                  <a:pt x="47" y="75"/>
                  <a:pt x="45" y="72"/>
                </a:cubicBezTo>
                <a:cubicBezTo>
                  <a:pt x="44" y="71"/>
                  <a:pt x="45" y="70"/>
                  <a:pt x="44" y="69"/>
                </a:cubicBezTo>
                <a:cubicBezTo>
                  <a:pt x="43" y="68"/>
                  <a:pt x="41" y="68"/>
                  <a:pt x="40" y="67"/>
                </a:cubicBezTo>
                <a:cubicBezTo>
                  <a:pt x="37" y="64"/>
                  <a:pt x="36" y="59"/>
                  <a:pt x="36" y="55"/>
                </a:cubicBezTo>
                <a:cubicBezTo>
                  <a:pt x="36" y="53"/>
                  <a:pt x="37" y="52"/>
                  <a:pt x="37" y="51"/>
                </a:cubicBezTo>
                <a:cubicBezTo>
                  <a:pt x="37" y="49"/>
                  <a:pt x="36" y="48"/>
                  <a:pt x="35" y="48"/>
                </a:cubicBezTo>
                <a:cubicBezTo>
                  <a:pt x="35" y="47"/>
                  <a:pt x="34" y="46"/>
                  <a:pt x="34" y="46"/>
                </a:cubicBezTo>
                <a:cubicBezTo>
                  <a:pt x="33" y="45"/>
                  <a:pt x="32" y="43"/>
                  <a:pt x="31" y="42"/>
                </a:cubicBezTo>
                <a:cubicBezTo>
                  <a:pt x="30" y="41"/>
                  <a:pt x="28" y="40"/>
                  <a:pt x="27" y="39"/>
                </a:cubicBezTo>
                <a:cubicBezTo>
                  <a:pt x="35" y="29"/>
                  <a:pt x="46" y="20"/>
                  <a:pt x="58" y="15"/>
                </a:cubicBezTo>
                <a:cubicBezTo>
                  <a:pt x="58" y="16"/>
                  <a:pt x="58" y="17"/>
                  <a:pt x="59" y="17"/>
                </a:cubicBezTo>
                <a:cubicBezTo>
                  <a:pt x="60" y="19"/>
                  <a:pt x="61" y="19"/>
                  <a:pt x="63" y="19"/>
                </a:cubicBezTo>
                <a:cubicBezTo>
                  <a:pt x="62" y="21"/>
                  <a:pt x="60" y="21"/>
                  <a:pt x="58" y="21"/>
                </a:cubicBezTo>
                <a:cubicBezTo>
                  <a:pt x="56" y="21"/>
                  <a:pt x="53" y="20"/>
                  <a:pt x="52" y="22"/>
                </a:cubicBezTo>
                <a:cubicBezTo>
                  <a:pt x="53" y="23"/>
                  <a:pt x="55" y="25"/>
                  <a:pt x="55" y="22"/>
                </a:cubicBezTo>
                <a:cubicBezTo>
                  <a:pt x="57" y="22"/>
                  <a:pt x="59" y="22"/>
                  <a:pt x="61" y="23"/>
                </a:cubicBezTo>
                <a:cubicBezTo>
                  <a:pt x="62" y="23"/>
                  <a:pt x="65" y="24"/>
                  <a:pt x="65" y="23"/>
                </a:cubicBezTo>
                <a:cubicBezTo>
                  <a:pt x="66" y="23"/>
                  <a:pt x="66" y="21"/>
                  <a:pt x="66" y="21"/>
                </a:cubicBezTo>
                <a:cubicBezTo>
                  <a:pt x="66" y="21"/>
                  <a:pt x="65" y="21"/>
                  <a:pt x="65" y="21"/>
                </a:cubicBezTo>
                <a:cubicBezTo>
                  <a:pt x="66" y="19"/>
                  <a:pt x="67" y="20"/>
                  <a:pt x="69" y="21"/>
                </a:cubicBezTo>
                <a:cubicBezTo>
                  <a:pt x="67" y="22"/>
                  <a:pt x="68" y="25"/>
                  <a:pt x="70" y="23"/>
                </a:cubicBezTo>
                <a:cubicBezTo>
                  <a:pt x="72" y="21"/>
                  <a:pt x="70" y="20"/>
                  <a:pt x="68" y="19"/>
                </a:cubicBezTo>
                <a:cubicBezTo>
                  <a:pt x="70" y="16"/>
                  <a:pt x="71" y="16"/>
                  <a:pt x="73" y="19"/>
                </a:cubicBezTo>
                <a:cubicBezTo>
                  <a:pt x="73" y="17"/>
                  <a:pt x="74" y="18"/>
                  <a:pt x="76" y="18"/>
                </a:cubicBezTo>
                <a:cubicBezTo>
                  <a:pt x="76" y="17"/>
                  <a:pt x="76" y="17"/>
                  <a:pt x="76" y="17"/>
                </a:cubicBezTo>
                <a:cubicBezTo>
                  <a:pt x="75" y="17"/>
                  <a:pt x="74" y="17"/>
                  <a:pt x="74" y="17"/>
                </a:cubicBezTo>
                <a:cubicBezTo>
                  <a:pt x="75" y="15"/>
                  <a:pt x="74" y="14"/>
                  <a:pt x="76" y="14"/>
                </a:cubicBezTo>
                <a:cubicBezTo>
                  <a:pt x="78" y="13"/>
                  <a:pt x="83" y="13"/>
                  <a:pt x="83" y="12"/>
                </a:cubicBezTo>
                <a:cubicBezTo>
                  <a:pt x="80" y="13"/>
                  <a:pt x="76" y="13"/>
                  <a:pt x="73" y="14"/>
                </a:cubicBezTo>
                <a:cubicBezTo>
                  <a:pt x="72" y="15"/>
                  <a:pt x="70" y="17"/>
                  <a:pt x="69" y="16"/>
                </a:cubicBezTo>
                <a:cubicBezTo>
                  <a:pt x="68" y="14"/>
                  <a:pt x="70" y="12"/>
                  <a:pt x="71" y="11"/>
                </a:cubicBezTo>
                <a:cubicBezTo>
                  <a:pt x="71" y="11"/>
                  <a:pt x="71" y="11"/>
                  <a:pt x="71" y="11"/>
                </a:cubicBezTo>
                <a:cubicBezTo>
                  <a:pt x="76" y="10"/>
                  <a:pt x="81" y="10"/>
                  <a:pt x="87" y="10"/>
                </a:cubicBezTo>
                <a:cubicBezTo>
                  <a:pt x="91" y="10"/>
                  <a:pt x="94" y="10"/>
                  <a:pt x="98" y="10"/>
                </a:cubicBezTo>
                <a:cubicBezTo>
                  <a:pt x="96" y="11"/>
                  <a:pt x="97" y="11"/>
                  <a:pt x="96" y="12"/>
                </a:cubicBezTo>
                <a:cubicBezTo>
                  <a:pt x="95" y="13"/>
                  <a:pt x="92" y="14"/>
                  <a:pt x="90" y="15"/>
                </a:cubicBezTo>
                <a:cubicBezTo>
                  <a:pt x="92" y="15"/>
                  <a:pt x="98" y="17"/>
                  <a:pt x="100" y="14"/>
                </a:cubicBezTo>
                <a:cubicBezTo>
                  <a:pt x="99" y="14"/>
                  <a:pt x="98" y="14"/>
                  <a:pt x="97" y="14"/>
                </a:cubicBezTo>
                <a:cubicBezTo>
                  <a:pt x="99" y="13"/>
                  <a:pt x="100" y="12"/>
                  <a:pt x="102" y="11"/>
                </a:cubicBezTo>
                <a:cubicBezTo>
                  <a:pt x="118" y="14"/>
                  <a:pt x="132" y="22"/>
                  <a:pt x="143" y="34"/>
                </a:cubicBezTo>
                <a:cubicBezTo>
                  <a:pt x="143" y="34"/>
                  <a:pt x="143" y="34"/>
                  <a:pt x="143" y="34"/>
                </a:cubicBezTo>
                <a:close/>
                <a:moveTo>
                  <a:pt x="157" y="64"/>
                </a:moveTo>
                <a:cubicBezTo>
                  <a:pt x="157" y="64"/>
                  <a:pt x="157" y="64"/>
                  <a:pt x="158" y="64"/>
                </a:cubicBezTo>
                <a:cubicBezTo>
                  <a:pt x="158" y="63"/>
                  <a:pt x="158" y="63"/>
                  <a:pt x="158" y="62"/>
                </a:cubicBezTo>
                <a:cubicBezTo>
                  <a:pt x="159" y="62"/>
                  <a:pt x="159" y="62"/>
                  <a:pt x="159" y="61"/>
                </a:cubicBezTo>
                <a:cubicBezTo>
                  <a:pt x="160" y="61"/>
                  <a:pt x="160" y="61"/>
                  <a:pt x="160" y="61"/>
                </a:cubicBezTo>
                <a:cubicBezTo>
                  <a:pt x="161" y="65"/>
                  <a:pt x="162" y="68"/>
                  <a:pt x="163" y="72"/>
                </a:cubicBezTo>
                <a:cubicBezTo>
                  <a:pt x="163" y="72"/>
                  <a:pt x="163" y="72"/>
                  <a:pt x="163" y="72"/>
                </a:cubicBezTo>
                <a:cubicBezTo>
                  <a:pt x="163" y="72"/>
                  <a:pt x="161" y="73"/>
                  <a:pt x="161" y="73"/>
                </a:cubicBezTo>
                <a:cubicBezTo>
                  <a:pt x="160" y="73"/>
                  <a:pt x="160" y="72"/>
                  <a:pt x="159" y="71"/>
                </a:cubicBezTo>
                <a:cubicBezTo>
                  <a:pt x="158" y="71"/>
                  <a:pt x="158" y="70"/>
                  <a:pt x="157" y="69"/>
                </a:cubicBezTo>
                <a:cubicBezTo>
                  <a:pt x="157" y="69"/>
                  <a:pt x="157" y="68"/>
                  <a:pt x="157" y="67"/>
                </a:cubicBezTo>
                <a:cubicBezTo>
                  <a:pt x="157" y="66"/>
                  <a:pt x="157" y="65"/>
                  <a:pt x="157" y="64"/>
                </a:cubicBezTo>
                <a:close/>
                <a:moveTo>
                  <a:pt x="158" y="104"/>
                </a:moveTo>
                <a:cubicBezTo>
                  <a:pt x="156" y="103"/>
                  <a:pt x="155" y="101"/>
                  <a:pt x="154" y="100"/>
                </a:cubicBezTo>
                <a:cubicBezTo>
                  <a:pt x="152" y="98"/>
                  <a:pt x="153" y="96"/>
                  <a:pt x="153" y="94"/>
                </a:cubicBezTo>
                <a:cubicBezTo>
                  <a:pt x="153" y="92"/>
                  <a:pt x="152" y="90"/>
                  <a:pt x="153" y="88"/>
                </a:cubicBezTo>
                <a:cubicBezTo>
                  <a:pt x="154" y="88"/>
                  <a:pt x="154" y="87"/>
                  <a:pt x="155" y="87"/>
                </a:cubicBezTo>
                <a:cubicBezTo>
                  <a:pt x="155" y="86"/>
                  <a:pt x="155" y="85"/>
                  <a:pt x="156" y="84"/>
                </a:cubicBezTo>
                <a:cubicBezTo>
                  <a:pt x="157" y="82"/>
                  <a:pt x="158" y="82"/>
                  <a:pt x="159" y="81"/>
                </a:cubicBezTo>
                <a:cubicBezTo>
                  <a:pt x="160" y="80"/>
                  <a:pt x="160" y="80"/>
                  <a:pt x="161" y="78"/>
                </a:cubicBezTo>
                <a:cubicBezTo>
                  <a:pt x="161" y="78"/>
                  <a:pt x="162" y="76"/>
                  <a:pt x="163" y="75"/>
                </a:cubicBezTo>
                <a:cubicBezTo>
                  <a:pt x="164" y="79"/>
                  <a:pt x="164" y="83"/>
                  <a:pt x="164" y="87"/>
                </a:cubicBezTo>
                <a:cubicBezTo>
                  <a:pt x="164" y="94"/>
                  <a:pt x="163" y="101"/>
                  <a:pt x="162" y="107"/>
                </a:cubicBezTo>
                <a:cubicBezTo>
                  <a:pt x="160" y="107"/>
                  <a:pt x="159" y="105"/>
                  <a:pt x="158" y="10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6" name="Freeform 296"/>
          <p:cNvSpPr>
            <a:spLocks/>
          </p:cNvSpPr>
          <p:nvPr/>
        </p:nvSpPr>
        <p:spPr bwMode="auto">
          <a:xfrm>
            <a:off x="2897061" y="3247414"/>
            <a:ext cx="410795" cy="422907"/>
          </a:xfrm>
          <a:custGeom>
            <a:avLst/>
            <a:gdLst>
              <a:gd name="T0" fmla="*/ 151 w 172"/>
              <a:gd name="T1" fmla="*/ 55 h 177"/>
              <a:gd name="T2" fmla="*/ 147 w 172"/>
              <a:gd name="T3" fmla="*/ 43 h 177"/>
              <a:gd name="T4" fmla="*/ 141 w 172"/>
              <a:gd name="T5" fmla="*/ 38 h 177"/>
              <a:gd name="T6" fmla="*/ 69 w 172"/>
              <a:gd name="T7" fmla="*/ 22 h 177"/>
              <a:gd name="T8" fmla="*/ 71 w 172"/>
              <a:gd name="T9" fmla="*/ 24 h 177"/>
              <a:gd name="T10" fmla="*/ 86 w 172"/>
              <a:gd name="T11" fmla="*/ 22 h 177"/>
              <a:gd name="T12" fmla="*/ 74 w 172"/>
              <a:gd name="T13" fmla="*/ 27 h 177"/>
              <a:gd name="T14" fmla="*/ 76 w 172"/>
              <a:gd name="T15" fmla="*/ 30 h 177"/>
              <a:gd name="T16" fmla="*/ 112 w 172"/>
              <a:gd name="T17" fmla="*/ 51 h 177"/>
              <a:gd name="T18" fmla="*/ 83 w 172"/>
              <a:gd name="T19" fmla="*/ 80 h 177"/>
              <a:gd name="T20" fmla="*/ 83 w 172"/>
              <a:gd name="T21" fmla="*/ 80 h 177"/>
              <a:gd name="T22" fmla="*/ 76 w 172"/>
              <a:gd name="T23" fmla="*/ 83 h 177"/>
              <a:gd name="T24" fmla="*/ 0 w 172"/>
              <a:gd name="T25" fmla="*/ 153 h 177"/>
              <a:gd name="T26" fmla="*/ 24 w 172"/>
              <a:gd name="T27" fmla="*/ 177 h 177"/>
              <a:gd name="T28" fmla="*/ 94 w 172"/>
              <a:gd name="T29" fmla="*/ 101 h 177"/>
              <a:gd name="T30" fmla="*/ 98 w 172"/>
              <a:gd name="T31" fmla="*/ 94 h 177"/>
              <a:gd name="T32" fmla="*/ 98 w 172"/>
              <a:gd name="T33" fmla="*/ 93 h 177"/>
              <a:gd name="T34" fmla="*/ 129 w 172"/>
              <a:gd name="T35" fmla="*/ 63 h 177"/>
              <a:gd name="T36" fmla="*/ 129 w 172"/>
              <a:gd name="T37" fmla="*/ 63 h 177"/>
              <a:gd name="T38" fmla="*/ 140 w 172"/>
              <a:gd name="T39" fmla="*/ 67 h 177"/>
              <a:gd name="T40" fmla="*/ 144 w 172"/>
              <a:gd name="T41" fmla="*/ 78 h 177"/>
              <a:gd name="T42" fmla="*/ 153 w 172"/>
              <a:gd name="T43" fmla="*/ 87 h 177"/>
              <a:gd name="T44" fmla="*/ 172 w 172"/>
              <a:gd name="T45" fmla="*/ 68 h 177"/>
              <a:gd name="T46" fmla="*/ 163 w 172"/>
              <a:gd name="T47" fmla="*/ 60 h 177"/>
              <a:gd name="T48" fmla="*/ 151 w 172"/>
              <a:gd name="T4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2" h="177">
                <a:moveTo>
                  <a:pt x="151" y="55"/>
                </a:moveTo>
                <a:cubicBezTo>
                  <a:pt x="148" y="52"/>
                  <a:pt x="147" y="48"/>
                  <a:pt x="147" y="43"/>
                </a:cubicBezTo>
                <a:cubicBezTo>
                  <a:pt x="141" y="38"/>
                  <a:pt x="141" y="38"/>
                  <a:pt x="141" y="38"/>
                </a:cubicBezTo>
                <a:cubicBezTo>
                  <a:pt x="141" y="38"/>
                  <a:pt x="108" y="0"/>
                  <a:pt x="69" y="22"/>
                </a:cubicBezTo>
                <a:cubicBezTo>
                  <a:pt x="71" y="24"/>
                  <a:pt x="71" y="24"/>
                  <a:pt x="71" y="24"/>
                </a:cubicBezTo>
                <a:cubicBezTo>
                  <a:pt x="86" y="22"/>
                  <a:pt x="86" y="22"/>
                  <a:pt x="86" y="22"/>
                </a:cubicBezTo>
                <a:cubicBezTo>
                  <a:pt x="74" y="27"/>
                  <a:pt x="74" y="27"/>
                  <a:pt x="74" y="27"/>
                </a:cubicBezTo>
                <a:cubicBezTo>
                  <a:pt x="76" y="30"/>
                  <a:pt x="76" y="30"/>
                  <a:pt x="76" y="30"/>
                </a:cubicBezTo>
                <a:cubicBezTo>
                  <a:pt x="92" y="28"/>
                  <a:pt x="121" y="39"/>
                  <a:pt x="112" y="51"/>
                </a:cubicBezTo>
                <a:cubicBezTo>
                  <a:pt x="83" y="80"/>
                  <a:pt x="83" y="80"/>
                  <a:pt x="83" y="80"/>
                </a:cubicBezTo>
                <a:cubicBezTo>
                  <a:pt x="83" y="80"/>
                  <a:pt x="83" y="80"/>
                  <a:pt x="83" y="80"/>
                </a:cubicBezTo>
                <a:cubicBezTo>
                  <a:pt x="81" y="82"/>
                  <a:pt x="79" y="83"/>
                  <a:pt x="76" y="83"/>
                </a:cubicBezTo>
                <a:cubicBezTo>
                  <a:pt x="0" y="153"/>
                  <a:pt x="0" y="153"/>
                  <a:pt x="0" y="153"/>
                </a:cubicBezTo>
                <a:cubicBezTo>
                  <a:pt x="24" y="177"/>
                  <a:pt x="24" y="177"/>
                  <a:pt x="24" y="177"/>
                </a:cubicBezTo>
                <a:cubicBezTo>
                  <a:pt x="94" y="101"/>
                  <a:pt x="94" y="101"/>
                  <a:pt x="94" y="101"/>
                </a:cubicBezTo>
                <a:cubicBezTo>
                  <a:pt x="94" y="98"/>
                  <a:pt x="96" y="96"/>
                  <a:pt x="98" y="94"/>
                </a:cubicBezTo>
                <a:cubicBezTo>
                  <a:pt x="98" y="93"/>
                  <a:pt x="98" y="93"/>
                  <a:pt x="98" y="93"/>
                </a:cubicBezTo>
                <a:cubicBezTo>
                  <a:pt x="129" y="63"/>
                  <a:pt x="129" y="63"/>
                  <a:pt x="129" y="63"/>
                </a:cubicBezTo>
                <a:cubicBezTo>
                  <a:pt x="129" y="63"/>
                  <a:pt x="129" y="63"/>
                  <a:pt x="129" y="63"/>
                </a:cubicBezTo>
                <a:cubicBezTo>
                  <a:pt x="133" y="63"/>
                  <a:pt x="137" y="64"/>
                  <a:pt x="140" y="67"/>
                </a:cubicBezTo>
                <a:cubicBezTo>
                  <a:pt x="143" y="70"/>
                  <a:pt x="144" y="74"/>
                  <a:pt x="144" y="78"/>
                </a:cubicBezTo>
                <a:cubicBezTo>
                  <a:pt x="153" y="87"/>
                  <a:pt x="153" y="87"/>
                  <a:pt x="153" y="87"/>
                </a:cubicBezTo>
                <a:cubicBezTo>
                  <a:pt x="172" y="68"/>
                  <a:pt x="172" y="68"/>
                  <a:pt x="172" y="68"/>
                </a:cubicBezTo>
                <a:cubicBezTo>
                  <a:pt x="163" y="60"/>
                  <a:pt x="163" y="60"/>
                  <a:pt x="163" y="60"/>
                </a:cubicBezTo>
                <a:cubicBezTo>
                  <a:pt x="159" y="60"/>
                  <a:pt x="155" y="59"/>
                  <a:pt x="151" y="5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7" name="Freeform 297"/>
          <p:cNvSpPr>
            <a:spLocks noEditPoints="1"/>
          </p:cNvSpPr>
          <p:nvPr/>
        </p:nvSpPr>
        <p:spPr bwMode="auto">
          <a:xfrm>
            <a:off x="3563214" y="3269619"/>
            <a:ext cx="414832" cy="415841"/>
          </a:xfrm>
          <a:custGeom>
            <a:avLst/>
            <a:gdLst>
              <a:gd name="T0" fmla="*/ 133 w 174"/>
              <a:gd name="T1" fmla="*/ 29 h 174"/>
              <a:gd name="T2" fmla="*/ 146 w 174"/>
              <a:gd name="T3" fmla="*/ 42 h 174"/>
              <a:gd name="T4" fmla="*/ 159 w 174"/>
              <a:gd name="T5" fmla="*/ 28 h 174"/>
              <a:gd name="T6" fmla="*/ 174 w 174"/>
              <a:gd name="T7" fmla="*/ 43 h 174"/>
              <a:gd name="T8" fmla="*/ 174 w 174"/>
              <a:gd name="T9" fmla="*/ 0 h 174"/>
              <a:gd name="T10" fmla="*/ 132 w 174"/>
              <a:gd name="T11" fmla="*/ 0 h 174"/>
              <a:gd name="T12" fmla="*/ 147 w 174"/>
              <a:gd name="T13" fmla="*/ 15 h 174"/>
              <a:gd name="T14" fmla="*/ 133 w 174"/>
              <a:gd name="T15" fmla="*/ 29 h 174"/>
              <a:gd name="T16" fmla="*/ 159 w 174"/>
              <a:gd name="T17" fmla="*/ 146 h 174"/>
              <a:gd name="T18" fmla="*/ 145 w 174"/>
              <a:gd name="T19" fmla="*/ 132 h 174"/>
              <a:gd name="T20" fmla="*/ 132 w 174"/>
              <a:gd name="T21" fmla="*/ 145 h 174"/>
              <a:gd name="T22" fmla="*/ 146 w 174"/>
              <a:gd name="T23" fmla="*/ 159 h 174"/>
              <a:gd name="T24" fmla="*/ 132 w 174"/>
              <a:gd name="T25" fmla="*/ 174 h 174"/>
              <a:gd name="T26" fmla="*/ 174 w 174"/>
              <a:gd name="T27" fmla="*/ 174 h 174"/>
              <a:gd name="T28" fmla="*/ 174 w 174"/>
              <a:gd name="T29" fmla="*/ 131 h 174"/>
              <a:gd name="T30" fmla="*/ 159 w 174"/>
              <a:gd name="T31" fmla="*/ 146 h 174"/>
              <a:gd name="T32" fmla="*/ 41 w 174"/>
              <a:gd name="T33" fmla="*/ 145 h 174"/>
              <a:gd name="T34" fmla="*/ 28 w 174"/>
              <a:gd name="T35" fmla="*/ 132 h 174"/>
              <a:gd name="T36" fmla="*/ 15 w 174"/>
              <a:gd name="T37" fmla="*/ 146 h 174"/>
              <a:gd name="T38" fmla="*/ 0 w 174"/>
              <a:gd name="T39" fmla="*/ 131 h 174"/>
              <a:gd name="T40" fmla="*/ 0 w 174"/>
              <a:gd name="T41" fmla="*/ 174 h 174"/>
              <a:gd name="T42" fmla="*/ 42 w 174"/>
              <a:gd name="T43" fmla="*/ 174 h 174"/>
              <a:gd name="T44" fmla="*/ 27 w 174"/>
              <a:gd name="T45" fmla="*/ 159 h 174"/>
              <a:gd name="T46" fmla="*/ 41 w 174"/>
              <a:gd name="T47" fmla="*/ 145 h 174"/>
              <a:gd name="T48" fmla="*/ 29 w 174"/>
              <a:gd name="T49" fmla="*/ 42 h 174"/>
              <a:gd name="T50" fmla="*/ 42 w 174"/>
              <a:gd name="T51" fmla="*/ 29 h 174"/>
              <a:gd name="T52" fmla="*/ 28 w 174"/>
              <a:gd name="T53" fmla="*/ 15 h 174"/>
              <a:gd name="T54" fmla="*/ 42 w 174"/>
              <a:gd name="T55" fmla="*/ 0 h 174"/>
              <a:gd name="T56" fmla="*/ 0 w 174"/>
              <a:gd name="T57" fmla="*/ 0 h 174"/>
              <a:gd name="T58" fmla="*/ 0 w 174"/>
              <a:gd name="T59" fmla="*/ 43 h 174"/>
              <a:gd name="T60" fmla="*/ 15 w 174"/>
              <a:gd name="T61" fmla="*/ 28 h 174"/>
              <a:gd name="T62" fmla="*/ 29 w 174"/>
              <a:gd name="T63" fmla="*/ 42 h 174"/>
              <a:gd name="T64" fmla="*/ 140 w 174"/>
              <a:gd name="T65" fmla="*/ 105 h 174"/>
              <a:gd name="T66" fmla="*/ 140 w 174"/>
              <a:gd name="T67" fmla="*/ 70 h 174"/>
              <a:gd name="T68" fmla="*/ 114 w 174"/>
              <a:gd name="T69" fmla="*/ 44 h 174"/>
              <a:gd name="T70" fmla="*/ 60 w 174"/>
              <a:gd name="T71" fmla="*/ 44 h 174"/>
              <a:gd name="T72" fmla="*/ 34 w 174"/>
              <a:gd name="T73" fmla="*/ 70 h 174"/>
              <a:gd name="T74" fmla="*/ 34 w 174"/>
              <a:gd name="T75" fmla="*/ 105 h 174"/>
              <a:gd name="T76" fmla="*/ 60 w 174"/>
              <a:gd name="T77" fmla="*/ 131 h 174"/>
              <a:gd name="T78" fmla="*/ 114 w 174"/>
              <a:gd name="T79" fmla="*/ 131 h 174"/>
              <a:gd name="T80" fmla="*/ 140 w 174"/>
              <a:gd name="T81" fmla="*/ 10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174">
                <a:moveTo>
                  <a:pt x="133" y="29"/>
                </a:moveTo>
                <a:cubicBezTo>
                  <a:pt x="146" y="42"/>
                  <a:pt x="146" y="42"/>
                  <a:pt x="146" y="42"/>
                </a:cubicBezTo>
                <a:cubicBezTo>
                  <a:pt x="159" y="28"/>
                  <a:pt x="159" y="28"/>
                  <a:pt x="159" y="28"/>
                </a:cubicBezTo>
                <a:cubicBezTo>
                  <a:pt x="174" y="43"/>
                  <a:pt x="174" y="43"/>
                  <a:pt x="174" y="43"/>
                </a:cubicBezTo>
                <a:cubicBezTo>
                  <a:pt x="174" y="0"/>
                  <a:pt x="174" y="0"/>
                  <a:pt x="174" y="0"/>
                </a:cubicBezTo>
                <a:cubicBezTo>
                  <a:pt x="132" y="0"/>
                  <a:pt x="132" y="0"/>
                  <a:pt x="132" y="0"/>
                </a:cubicBezTo>
                <a:cubicBezTo>
                  <a:pt x="147" y="15"/>
                  <a:pt x="147" y="15"/>
                  <a:pt x="147" y="15"/>
                </a:cubicBezTo>
                <a:lnTo>
                  <a:pt x="133" y="29"/>
                </a:lnTo>
                <a:close/>
                <a:moveTo>
                  <a:pt x="159" y="146"/>
                </a:moveTo>
                <a:cubicBezTo>
                  <a:pt x="145" y="132"/>
                  <a:pt x="145" y="132"/>
                  <a:pt x="145" y="132"/>
                </a:cubicBezTo>
                <a:cubicBezTo>
                  <a:pt x="132" y="145"/>
                  <a:pt x="132" y="145"/>
                  <a:pt x="132" y="145"/>
                </a:cubicBezTo>
                <a:cubicBezTo>
                  <a:pt x="146" y="159"/>
                  <a:pt x="146" y="159"/>
                  <a:pt x="146" y="159"/>
                </a:cubicBezTo>
                <a:cubicBezTo>
                  <a:pt x="132" y="174"/>
                  <a:pt x="132" y="174"/>
                  <a:pt x="132" y="174"/>
                </a:cubicBezTo>
                <a:cubicBezTo>
                  <a:pt x="174" y="174"/>
                  <a:pt x="174" y="174"/>
                  <a:pt x="174" y="174"/>
                </a:cubicBezTo>
                <a:cubicBezTo>
                  <a:pt x="174" y="131"/>
                  <a:pt x="174" y="131"/>
                  <a:pt x="174" y="131"/>
                </a:cubicBezTo>
                <a:lnTo>
                  <a:pt x="159" y="146"/>
                </a:lnTo>
                <a:close/>
                <a:moveTo>
                  <a:pt x="41" y="145"/>
                </a:moveTo>
                <a:cubicBezTo>
                  <a:pt x="28" y="132"/>
                  <a:pt x="28" y="132"/>
                  <a:pt x="28" y="132"/>
                </a:cubicBezTo>
                <a:cubicBezTo>
                  <a:pt x="15" y="146"/>
                  <a:pt x="15" y="146"/>
                  <a:pt x="15" y="146"/>
                </a:cubicBezTo>
                <a:cubicBezTo>
                  <a:pt x="0" y="131"/>
                  <a:pt x="0" y="131"/>
                  <a:pt x="0" y="131"/>
                </a:cubicBezTo>
                <a:cubicBezTo>
                  <a:pt x="0" y="174"/>
                  <a:pt x="0" y="174"/>
                  <a:pt x="0" y="174"/>
                </a:cubicBezTo>
                <a:cubicBezTo>
                  <a:pt x="42" y="174"/>
                  <a:pt x="42" y="174"/>
                  <a:pt x="42" y="174"/>
                </a:cubicBezTo>
                <a:cubicBezTo>
                  <a:pt x="27" y="159"/>
                  <a:pt x="27" y="159"/>
                  <a:pt x="27" y="159"/>
                </a:cubicBezTo>
                <a:lnTo>
                  <a:pt x="41" y="145"/>
                </a:lnTo>
                <a:close/>
                <a:moveTo>
                  <a:pt x="29" y="42"/>
                </a:moveTo>
                <a:cubicBezTo>
                  <a:pt x="42" y="29"/>
                  <a:pt x="42" y="29"/>
                  <a:pt x="42" y="29"/>
                </a:cubicBezTo>
                <a:cubicBezTo>
                  <a:pt x="28" y="15"/>
                  <a:pt x="28" y="15"/>
                  <a:pt x="28" y="15"/>
                </a:cubicBezTo>
                <a:cubicBezTo>
                  <a:pt x="42" y="0"/>
                  <a:pt x="42" y="0"/>
                  <a:pt x="42" y="0"/>
                </a:cubicBezTo>
                <a:cubicBezTo>
                  <a:pt x="0" y="0"/>
                  <a:pt x="0" y="0"/>
                  <a:pt x="0" y="0"/>
                </a:cubicBezTo>
                <a:cubicBezTo>
                  <a:pt x="0" y="43"/>
                  <a:pt x="0" y="43"/>
                  <a:pt x="0" y="43"/>
                </a:cubicBezTo>
                <a:cubicBezTo>
                  <a:pt x="15" y="28"/>
                  <a:pt x="15" y="28"/>
                  <a:pt x="15" y="28"/>
                </a:cubicBezTo>
                <a:lnTo>
                  <a:pt x="29" y="42"/>
                </a:lnTo>
                <a:close/>
                <a:moveTo>
                  <a:pt x="140" y="105"/>
                </a:moveTo>
                <a:cubicBezTo>
                  <a:pt x="140" y="70"/>
                  <a:pt x="140" y="70"/>
                  <a:pt x="140" y="70"/>
                </a:cubicBezTo>
                <a:cubicBezTo>
                  <a:pt x="140" y="56"/>
                  <a:pt x="128" y="44"/>
                  <a:pt x="114" y="44"/>
                </a:cubicBezTo>
                <a:cubicBezTo>
                  <a:pt x="60" y="44"/>
                  <a:pt x="60" y="44"/>
                  <a:pt x="60" y="44"/>
                </a:cubicBezTo>
                <a:cubicBezTo>
                  <a:pt x="45" y="44"/>
                  <a:pt x="34" y="56"/>
                  <a:pt x="34" y="70"/>
                </a:cubicBezTo>
                <a:cubicBezTo>
                  <a:pt x="34" y="105"/>
                  <a:pt x="34" y="105"/>
                  <a:pt x="34" y="105"/>
                </a:cubicBezTo>
                <a:cubicBezTo>
                  <a:pt x="34" y="119"/>
                  <a:pt x="45" y="131"/>
                  <a:pt x="60" y="131"/>
                </a:cubicBezTo>
                <a:cubicBezTo>
                  <a:pt x="114" y="131"/>
                  <a:pt x="114" y="131"/>
                  <a:pt x="114" y="131"/>
                </a:cubicBezTo>
                <a:cubicBezTo>
                  <a:pt x="128" y="131"/>
                  <a:pt x="140" y="119"/>
                  <a:pt x="140" y="10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8" name="Freeform 298"/>
          <p:cNvSpPr>
            <a:spLocks/>
          </p:cNvSpPr>
          <p:nvPr/>
        </p:nvSpPr>
        <p:spPr bwMode="auto">
          <a:xfrm>
            <a:off x="4283871" y="3262554"/>
            <a:ext cx="272517" cy="429972"/>
          </a:xfrm>
          <a:custGeom>
            <a:avLst/>
            <a:gdLst>
              <a:gd name="T0" fmla="*/ 270 w 270"/>
              <a:gd name="T1" fmla="*/ 0 h 426"/>
              <a:gd name="T2" fmla="*/ 0 w 270"/>
              <a:gd name="T3" fmla="*/ 241 h 426"/>
              <a:gd name="T4" fmla="*/ 90 w 270"/>
              <a:gd name="T5" fmla="*/ 241 h 426"/>
              <a:gd name="T6" fmla="*/ 0 w 270"/>
              <a:gd name="T7" fmla="*/ 426 h 426"/>
              <a:gd name="T8" fmla="*/ 270 w 270"/>
              <a:gd name="T9" fmla="*/ 184 h 426"/>
              <a:gd name="T10" fmla="*/ 180 w 270"/>
              <a:gd name="T11" fmla="*/ 184 h 426"/>
              <a:gd name="T12" fmla="*/ 270 w 270"/>
              <a:gd name="T13" fmla="*/ 0 h 426"/>
            </a:gdLst>
            <a:ahLst/>
            <a:cxnLst>
              <a:cxn ang="0">
                <a:pos x="T0" y="T1"/>
              </a:cxn>
              <a:cxn ang="0">
                <a:pos x="T2" y="T3"/>
              </a:cxn>
              <a:cxn ang="0">
                <a:pos x="T4" y="T5"/>
              </a:cxn>
              <a:cxn ang="0">
                <a:pos x="T6" y="T7"/>
              </a:cxn>
              <a:cxn ang="0">
                <a:pos x="T8" y="T9"/>
              </a:cxn>
              <a:cxn ang="0">
                <a:pos x="T10" y="T11"/>
              </a:cxn>
              <a:cxn ang="0">
                <a:pos x="T12" y="T13"/>
              </a:cxn>
            </a:cxnLst>
            <a:rect l="0" t="0" r="r" b="b"/>
            <a:pathLst>
              <a:path w="270" h="426">
                <a:moveTo>
                  <a:pt x="270" y="0"/>
                </a:moveTo>
                <a:lnTo>
                  <a:pt x="0" y="241"/>
                </a:lnTo>
                <a:lnTo>
                  <a:pt x="90" y="241"/>
                </a:lnTo>
                <a:lnTo>
                  <a:pt x="0" y="426"/>
                </a:lnTo>
                <a:lnTo>
                  <a:pt x="270" y="184"/>
                </a:lnTo>
                <a:lnTo>
                  <a:pt x="180" y="184"/>
                </a:lnTo>
                <a:lnTo>
                  <a:pt x="27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9" name="Freeform 299"/>
          <p:cNvSpPr>
            <a:spLocks noEditPoints="1"/>
          </p:cNvSpPr>
          <p:nvPr/>
        </p:nvSpPr>
        <p:spPr bwMode="auto">
          <a:xfrm>
            <a:off x="4962136" y="3288797"/>
            <a:ext cx="304816" cy="377487"/>
          </a:xfrm>
          <a:custGeom>
            <a:avLst/>
            <a:gdLst>
              <a:gd name="T0" fmla="*/ 61 w 128"/>
              <a:gd name="T1" fmla="*/ 17 h 158"/>
              <a:gd name="T2" fmla="*/ 64 w 128"/>
              <a:gd name="T3" fmla="*/ 67 h 158"/>
              <a:gd name="T4" fmla="*/ 68 w 128"/>
              <a:gd name="T5" fmla="*/ 53 h 158"/>
              <a:gd name="T6" fmla="*/ 77 w 128"/>
              <a:gd name="T7" fmla="*/ 47 h 158"/>
              <a:gd name="T8" fmla="*/ 84 w 128"/>
              <a:gd name="T9" fmla="*/ 60 h 158"/>
              <a:gd name="T10" fmla="*/ 89 w 128"/>
              <a:gd name="T11" fmla="*/ 61 h 158"/>
              <a:gd name="T12" fmla="*/ 94 w 128"/>
              <a:gd name="T13" fmla="*/ 53 h 158"/>
              <a:gd name="T14" fmla="*/ 105 w 128"/>
              <a:gd name="T15" fmla="*/ 60 h 158"/>
              <a:gd name="T16" fmla="*/ 104 w 128"/>
              <a:gd name="T17" fmla="*/ 63 h 158"/>
              <a:gd name="T18" fmla="*/ 104 w 128"/>
              <a:gd name="T19" fmla="*/ 71 h 158"/>
              <a:gd name="T20" fmla="*/ 106 w 128"/>
              <a:gd name="T21" fmla="*/ 69 h 158"/>
              <a:gd name="T22" fmla="*/ 116 w 128"/>
              <a:gd name="T23" fmla="*/ 69 h 158"/>
              <a:gd name="T24" fmla="*/ 101 w 128"/>
              <a:gd name="T25" fmla="*/ 131 h 158"/>
              <a:gd name="T26" fmla="*/ 56 w 128"/>
              <a:gd name="T27" fmla="*/ 148 h 158"/>
              <a:gd name="T28" fmla="*/ 40 w 128"/>
              <a:gd name="T29" fmla="*/ 112 h 158"/>
              <a:gd name="T30" fmla="*/ 14 w 128"/>
              <a:gd name="T31" fmla="*/ 80 h 158"/>
              <a:gd name="T32" fmla="*/ 25 w 128"/>
              <a:gd name="T33" fmla="*/ 79 h 158"/>
              <a:gd name="T34" fmla="*/ 42 w 128"/>
              <a:gd name="T35" fmla="*/ 91 h 158"/>
              <a:gd name="T36" fmla="*/ 46 w 128"/>
              <a:gd name="T37" fmla="*/ 18 h 158"/>
              <a:gd name="T38" fmla="*/ 53 w 128"/>
              <a:gd name="T39" fmla="*/ 10 h 158"/>
              <a:gd name="T40" fmla="*/ 53 w 128"/>
              <a:gd name="T41" fmla="*/ 0 h 158"/>
              <a:gd name="T42" fmla="*/ 36 w 128"/>
              <a:gd name="T43" fmla="*/ 18 h 158"/>
              <a:gd name="T44" fmla="*/ 36 w 128"/>
              <a:gd name="T45" fmla="*/ 75 h 158"/>
              <a:gd name="T46" fmla="*/ 20 w 128"/>
              <a:gd name="T47" fmla="*/ 67 h 158"/>
              <a:gd name="T48" fmla="*/ 8 w 128"/>
              <a:gd name="T49" fmla="*/ 98 h 158"/>
              <a:gd name="T50" fmla="*/ 46 w 128"/>
              <a:gd name="T51" fmla="*/ 135 h 158"/>
              <a:gd name="T52" fmla="*/ 46 w 128"/>
              <a:gd name="T53" fmla="*/ 158 h 158"/>
              <a:gd name="T54" fmla="*/ 101 w 128"/>
              <a:gd name="T55" fmla="*/ 158 h 158"/>
              <a:gd name="T56" fmla="*/ 111 w 128"/>
              <a:gd name="T57" fmla="*/ 148 h 158"/>
              <a:gd name="T58" fmla="*/ 125 w 128"/>
              <a:gd name="T59" fmla="*/ 87 h 158"/>
              <a:gd name="T60" fmla="*/ 125 w 128"/>
              <a:gd name="T61" fmla="*/ 86 h 158"/>
              <a:gd name="T62" fmla="*/ 128 w 128"/>
              <a:gd name="T63" fmla="*/ 74 h 158"/>
              <a:gd name="T64" fmla="*/ 115 w 128"/>
              <a:gd name="T65" fmla="*/ 57 h 158"/>
              <a:gd name="T66" fmla="*/ 94 w 128"/>
              <a:gd name="T67" fmla="*/ 43 h 158"/>
              <a:gd name="T68" fmla="*/ 77 w 128"/>
              <a:gd name="T69" fmla="*/ 37 h 158"/>
              <a:gd name="T70" fmla="*/ 71 w 128"/>
              <a:gd name="T71" fmla="*/ 38 h 158"/>
              <a:gd name="T72" fmla="*/ 71 w 128"/>
              <a:gd name="T73" fmla="*/ 17 h 158"/>
              <a:gd name="T74" fmla="*/ 53 w 128"/>
              <a:gd name="T7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58">
                <a:moveTo>
                  <a:pt x="53" y="10"/>
                </a:moveTo>
                <a:cubicBezTo>
                  <a:pt x="57" y="10"/>
                  <a:pt x="61" y="13"/>
                  <a:pt x="61" y="17"/>
                </a:cubicBezTo>
                <a:cubicBezTo>
                  <a:pt x="61" y="17"/>
                  <a:pt x="61" y="63"/>
                  <a:pt x="61" y="64"/>
                </a:cubicBezTo>
                <a:cubicBezTo>
                  <a:pt x="61" y="66"/>
                  <a:pt x="62" y="67"/>
                  <a:pt x="64" y="67"/>
                </a:cubicBezTo>
                <a:cubicBezTo>
                  <a:pt x="66" y="67"/>
                  <a:pt x="68" y="65"/>
                  <a:pt x="68" y="60"/>
                </a:cubicBezTo>
                <a:cubicBezTo>
                  <a:pt x="68" y="53"/>
                  <a:pt x="68" y="53"/>
                  <a:pt x="68" y="53"/>
                </a:cubicBezTo>
                <a:cubicBezTo>
                  <a:pt x="68" y="49"/>
                  <a:pt x="71" y="47"/>
                  <a:pt x="75" y="47"/>
                </a:cubicBezTo>
                <a:cubicBezTo>
                  <a:pt x="76" y="47"/>
                  <a:pt x="76" y="47"/>
                  <a:pt x="77" y="47"/>
                </a:cubicBezTo>
                <a:cubicBezTo>
                  <a:pt x="80" y="47"/>
                  <a:pt x="83" y="48"/>
                  <a:pt x="83" y="52"/>
                </a:cubicBezTo>
                <a:cubicBezTo>
                  <a:pt x="84" y="60"/>
                  <a:pt x="84" y="60"/>
                  <a:pt x="84" y="60"/>
                </a:cubicBezTo>
                <a:cubicBezTo>
                  <a:pt x="84" y="63"/>
                  <a:pt x="85" y="63"/>
                  <a:pt x="86" y="63"/>
                </a:cubicBezTo>
                <a:cubicBezTo>
                  <a:pt x="87" y="63"/>
                  <a:pt x="89" y="61"/>
                  <a:pt x="89" y="61"/>
                </a:cubicBezTo>
                <a:cubicBezTo>
                  <a:pt x="89" y="58"/>
                  <a:pt x="89" y="58"/>
                  <a:pt x="89" y="58"/>
                </a:cubicBezTo>
                <a:cubicBezTo>
                  <a:pt x="90" y="54"/>
                  <a:pt x="92" y="53"/>
                  <a:pt x="94" y="53"/>
                </a:cubicBezTo>
                <a:cubicBezTo>
                  <a:pt x="95" y="53"/>
                  <a:pt x="96" y="53"/>
                  <a:pt x="97" y="54"/>
                </a:cubicBezTo>
                <a:cubicBezTo>
                  <a:pt x="101" y="54"/>
                  <a:pt x="105" y="56"/>
                  <a:pt x="105" y="60"/>
                </a:cubicBezTo>
                <a:cubicBezTo>
                  <a:pt x="104" y="63"/>
                  <a:pt x="104" y="63"/>
                  <a:pt x="104" y="63"/>
                </a:cubicBezTo>
                <a:cubicBezTo>
                  <a:pt x="104" y="63"/>
                  <a:pt x="104" y="63"/>
                  <a:pt x="104" y="63"/>
                </a:cubicBezTo>
                <a:cubicBezTo>
                  <a:pt x="104" y="63"/>
                  <a:pt x="101" y="72"/>
                  <a:pt x="103" y="72"/>
                </a:cubicBezTo>
                <a:cubicBezTo>
                  <a:pt x="104" y="72"/>
                  <a:pt x="104" y="72"/>
                  <a:pt x="104" y="71"/>
                </a:cubicBezTo>
                <a:cubicBezTo>
                  <a:pt x="104" y="71"/>
                  <a:pt x="104" y="71"/>
                  <a:pt x="104" y="71"/>
                </a:cubicBezTo>
                <a:cubicBezTo>
                  <a:pt x="106" y="69"/>
                  <a:pt x="106" y="69"/>
                  <a:pt x="106" y="69"/>
                </a:cubicBezTo>
                <a:cubicBezTo>
                  <a:pt x="107" y="67"/>
                  <a:pt x="109" y="67"/>
                  <a:pt x="110" y="67"/>
                </a:cubicBezTo>
                <a:cubicBezTo>
                  <a:pt x="112" y="67"/>
                  <a:pt x="113" y="68"/>
                  <a:pt x="116" y="69"/>
                </a:cubicBezTo>
                <a:cubicBezTo>
                  <a:pt x="119" y="71"/>
                  <a:pt x="118" y="75"/>
                  <a:pt x="116" y="83"/>
                </a:cubicBezTo>
                <a:cubicBezTo>
                  <a:pt x="101" y="131"/>
                  <a:pt x="101" y="131"/>
                  <a:pt x="101" y="131"/>
                </a:cubicBezTo>
                <a:cubicBezTo>
                  <a:pt x="101" y="148"/>
                  <a:pt x="101" y="148"/>
                  <a:pt x="101" y="148"/>
                </a:cubicBezTo>
                <a:cubicBezTo>
                  <a:pt x="56" y="148"/>
                  <a:pt x="56" y="148"/>
                  <a:pt x="56" y="148"/>
                </a:cubicBezTo>
                <a:cubicBezTo>
                  <a:pt x="56" y="130"/>
                  <a:pt x="56" y="130"/>
                  <a:pt x="56" y="130"/>
                </a:cubicBezTo>
                <a:cubicBezTo>
                  <a:pt x="56" y="130"/>
                  <a:pt x="48" y="125"/>
                  <a:pt x="40" y="112"/>
                </a:cubicBezTo>
                <a:cubicBezTo>
                  <a:pt x="15" y="90"/>
                  <a:pt x="15" y="90"/>
                  <a:pt x="15" y="90"/>
                </a:cubicBezTo>
                <a:cubicBezTo>
                  <a:pt x="12" y="88"/>
                  <a:pt x="11" y="83"/>
                  <a:pt x="14" y="80"/>
                </a:cubicBezTo>
                <a:cubicBezTo>
                  <a:pt x="15" y="78"/>
                  <a:pt x="18" y="77"/>
                  <a:pt x="20" y="77"/>
                </a:cubicBezTo>
                <a:cubicBezTo>
                  <a:pt x="22" y="77"/>
                  <a:pt x="23" y="77"/>
                  <a:pt x="25" y="79"/>
                </a:cubicBezTo>
                <a:cubicBezTo>
                  <a:pt x="39" y="90"/>
                  <a:pt x="39" y="90"/>
                  <a:pt x="39" y="90"/>
                </a:cubicBezTo>
                <a:cubicBezTo>
                  <a:pt x="40" y="91"/>
                  <a:pt x="41" y="91"/>
                  <a:pt x="42" y="91"/>
                </a:cubicBezTo>
                <a:cubicBezTo>
                  <a:pt x="45" y="91"/>
                  <a:pt x="46" y="84"/>
                  <a:pt x="46" y="67"/>
                </a:cubicBezTo>
                <a:cubicBezTo>
                  <a:pt x="46" y="18"/>
                  <a:pt x="46" y="18"/>
                  <a:pt x="46" y="18"/>
                </a:cubicBezTo>
                <a:cubicBezTo>
                  <a:pt x="45" y="14"/>
                  <a:pt x="49" y="10"/>
                  <a:pt x="53" y="10"/>
                </a:cubicBezTo>
                <a:cubicBezTo>
                  <a:pt x="53" y="10"/>
                  <a:pt x="53" y="10"/>
                  <a:pt x="53" y="10"/>
                </a:cubicBezTo>
                <a:moveTo>
                  <a:pt x="53" y="0"/>
                </a:moveTo>
                <a:cubicBezTo>
                  <a:pt x="53" y="0"/>
                  <a:pt x="53" y="0"/>
                  <a:pt x="53" y="0"/>
                </a:cubicBezTo>
                <a:cubicBezTo>
                  <a:pt x="48" y="0"/>
                  <a:pt x="43" y="2"/>
                  <a:pt x="40" y="6"/>
                </a:cubicBezTo>
                <a:cubicBezTo>
                  <a:pt x="37" y="9"/>
                  <a:pt x="35" y="13"/>
                  <a:pt x="36" y="18"/>
                </a:cubicBezTo>
                <a:cubicBezTo>
                  <a:pt x="36" y="67"/>
                  <a:pt x="36" y="67"/>
                  <a:pt x="36" y="67"/>
                </a:cubicBezTo>
                <a:cubicBezTo>
                  <a:pt x="36" y="70"/>
                  <a:pt x="36" y="73"/>
                  <a:pt x="36" y="75"/>
                </a:cubicBezTo>
                <a:cubicBezTo>
                  <a:pt x="31" y="71"/>
                  <a:pt x="31" y="71"/>
                  <a:pt x="31" y="71"/>
                </a:cubicBezTo>
                <a:cubicBezTo>
                  <a:pt x="28" y="68"/>
                  <a:pt x="24" y="67"/>
                  <a:pt x="20" y="67"/>
                </a:cubicBezTo>
                <a:cubicBezTo>
                  <a:pt x="15" y="67"/>
                  <a:pt x="10" y="69"/>
                  <a:pt x="6" y="73"/>
                </a:cubicBezTo>
                <a:cubicBezTo>
                  <a:pt x="0" y="81"/>
                  <a:pt x="1" y="92"/>
                  <a:pt x="8" y="98"/>
                </a:cubicBezTo>
                <a:cubicBezTo>
                  <a:pt x="32" y="118"/>
                  <a:pt x="32" y="118"/>
                  <a:pt x="32" y="118"/>
                </a:cubicBezTo>
                <a:cubicBezTo>
                  <a:pt x="37" y="127"/>
                  <a:pt x="42" y="132"/>
                  <a:pt x="46" y="135"/>
                </a:cubicBezTo>
                <a:cubicBezTo>
                  <a:pt x="46" y="148"/>
                  <a:pt x="46" y="148"/>
                  <a:pt x="46" y="148"/>
                </a:cubicBezTo>
                <a:cubicBezTo>
                  <a:pt x="46" y="158"/>
                  <a:pt x="46" y="158"/>
                  <a:pt x="46" y="158"/>
                </a:cubicBezTo>
                <a:cubicBezTo>
                  <a:pt x="56" y="158"/>
                  <a:pt x="56" y="158"/>
                  <a:pt x="56" y="158"/>
                </a:cubicBezTo>
                <a:cubicBezTo>
                  <a:pt x="101" y="158"/>
                  <a:pt x="101" y="158"/>
                  <a:pt x="101" y="158"/>
                </a:cubicBezTo>
                <a:cubicBezTo>
                  <a:pt x="110" y="158"/>
                  <a:pt x="110" y="158"/>
                  <a:pt x="110" y="158"/>
                </a:cubicBezTo>
                <a:cubicBezTo>
                  <a:pt x="111" y="148"/>
                  <a:pt x="111" y="148"/>
                  <a:pt x="111" y="148"/>
                </a:cubicBezTo>
                <a:cubicBezTo>
                  <a:pt x="111" y="132"/>
                  <a:pt x="111" y="132"/>
                  <a:pt x="111" y="132"/>
                </a:cubicBezTo>
                <a:cubicBezTo>
                  <a:pt x="125" y="87"/>
                  <a:pt x="125" y="87"/>
                  <a:pt x="125" y="87"/>
                </a:cubicBezTo>
                <a:cubicBezTo>
                  <a:pt x="125" y="86"/>
                  <a:pt x="125" y="86"/>
                  <a:pt x="125" y="86"/>
                </a:cubicBezTo>
                <a:cubicBezTo>
                  <a:pt x="125" y="86"/>
                  <a:pt x="125" y="86"/>
                  <a:pt x="125" y="86"/>
                </a:cubicBezTo>
                <a:cubicBezTo>
                  <a:pt x="126" y="85"/>
                  <a:pt x="126" y="85"/>
                  <a:pt x="126" y="85"/>
                </a:cubicBezTo>
                <a:cubicBezTo>
                  <a:pt x="127" y="80"/>
                  <a:pt x="128" y="77"/>
                  <a:pt x="128" y="74"/>
                </a:cubicBezTo>
                <a:cubicBezTo>
                  <a:pt x="128" y="66"/>
                  <a:pt x="124" y="62"/>
                  <a:pt x="121" y="61"/>
                </a:cubicBezTo>
                <a:cubicBezTo>
                  <a:pt x="119" y="59"/>
                  <a:pt x="117" y="58"/>
                  <a:pt x="115" y="57"/>
                </a:cubicBezTo>
                <a:cubicBezTo>
                  <a:pt x="114" y="52"/>
                  <a:pt x="109" y="46"/>
                  <a:pt x="99" y="44"/>
                </a:cubicBezTo>
                <a:cubicBezTo>
                  <a:pt x="97" y="43"/>
                  <a:pt x="96" y="43"/>
                  <a:pt x="94" y="43"/>
                </a:cubicBezTo>
                <a:cubicBezTo>
                  <a:pt x="93" y="43"/>
                  <a:pt x="92" y="43"/>
                  <a:pt x="91" y="44"/>
                </a:cubicBezTo>
                <a:cubicBezTo>
                  <a:pt x="88" y="40"/>
                  <a:pt x="84" y="37"/>
                  <a:pt x="77" y="37"/>
                </a:cubicBezTo>
                <a:cubicBezTo>
                  <a:pt x="76" y="37"/>
                  <a:pt x="75" y="37"/>
                  <a:pt x="75" y="37"/>
                </a:cubicBezTo>
                <a:cubicBezTo>
                  <a:pt x="73" y="37"/>
                  <a:pt x="72" y="37"/>
                  <a:pt x="71" y="38"/>
                </a:cubicBezTo>
                <a:cubicBezTo>
                  <a:pt x="71" y="28"/>
                  <a:pt x="71" y="19"/>
                  <a:pt x="71" y="17"/>
                </a:cubicBezTo>
                <a:cubicBezTo>
                  <a:pt x="71" y="17"/>
                  <a:pt x="71" y="17"/>
                  <a:pt x="71" y="17"/>
                </a:cubicBezTo>
                <a:cubicBezTo>
                  <a:pt x="71" y="17"/>
                  <a:pt x="71" y="17"/>
                  <a:pt x="71" y="17"/>
                </a:cubicBezTo>
                <a:cubicBezTo>
                  <a:pt x="71" y="7"/>
                  <a:pt x="63"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0" name="Freeform 300"/>
          <p:cNvSpPr>
            <a:spLocks noEditPoints="1"/>
          </p:cNvSpPr>
          <p:nvPr/>
        </p:nvSpPr>
        <p:spPr bwMode="auto">
          <a:xfrm>
            <a:off x="5576813" y="3269619"/>
            <a:ext cx="415841" cy="415841"/>
          </a:xfrm>
          <a:custGeom>
            <a:avLst/>
            <a:gdLst>
              <a:gd name="T0" fmla="*/ 147 w 174"/>
              <a:gd name="T1" fmla="*/ 25 h 174"/>
              <a:gd name="T2" fmla="*/ 147 w 174"/>
              <a:gd name="T3" fmla="*/ 97 h 174"/>
              <a:gd name="T4" fmla="*/ 110 w 174"/>
              <a:gd name="T5" fmla="*/ 77 h 174"/>
              <a:gd name="T6" fmla="*/ 110 w 174"/>
              <a:gd name="T7" fmla="*/ 102 h 174"/>
              <a:gd name="T8" fmla="*/ 57 w 174"/>
              <a:gd name="T9" fmla="*/ 77 h 174"/>
              <a:gd name="T10" fmla="*/ 57 w 174"/>
              <a:gd name="T11" fmla="*/ 104 h 174"/>
              <a:gd name="T12" fmla="*/ 0 w 174"/>
              <a:gd name="T13" fmla="*/ 77 h 174"/>
              <a:gd name="T14" fmla="*/ 0 w 174"/>
              <a:gd name="T15" fmla="*/ 174 h 174"/>
              <a:gd name="T16" fmla="*/ 174 w 174"/>
              <a:gd name="T17" fmla="*/ 174 h 174"/>
              <a:gd name="T18" fmla="*/ 174 w 174"/>
              <a:gd name="T19" fmla="*/ 25 h 174"/>
              <a:gd name="T20" fmla="*/ 147 w 174"/>
              <a:gd name="T21" fmla="*/ 25 h 174"/>
              <a:gd name="T22" fmla="*/ 138 w 174"/>
              <a:gd name="T23" fmla="*/ 10 h 174"/>
              <a:gd name="T24" fmla="*/ 152 w 174"/>
              <a:gd name="T25" fmla="*/ 15 h 174"/>
              <a:gd name="T26" fmla="*/ 156 w 174"/>
              <a:gd name="T27" fmla="*/ 18 h 174"/>
              <a:gd name="T28" fmla="*/ 157 w 174"/>
              <a:gd name="T29" fmla="*/ 19 h 174"/>
              <a:gd name="T30" fmla="*/ 157 w 174"/>
              <a:gd name="T31" fmla="*/ 19 h 174"/>
              <a:gd name="T32" fmla="*/ 157 w 174"/>
              <a:gd name="T33" fmla="*/ 19 h 174"/>
              <a:gd name="T34" fmla="*/ 157 w 174"/>
              <a:gd name="T35" fmla="*/ 19 h 174"/>
              <a:gd name="T36" fmla="*/ 157 w 174"/>
              <a:gd name="T37" fmla="*/ 19 h 174"/>
              <a:gd name="T38" fmla="*/ 158 w 174"/>
              <a:gd name="T39" fmla="*/ 19 h 174"/>
              <a:gd name="T40" fmla="*/ 165 w 174"/>
              <a:gd name="T41" fmla="*/ 13 h 174"/>
              <a:gd name="T42" fmla="*/ 165 w 174"/>
              <a:gd name="T43" fmla="*/ 13 h 174"/>
              <a:gd name="T44" fmla="*/ 158 w 174"/>
              <a:gd name="T45" fmla="*/ 6 h 174"/>
              <a:gd name="T46" fmla="*/ 138 w 174"/>
              <a:gd name="T47" fmla="*/ 0 h 174"/>
              <a:gd name="T48" fmla="*/ 111 w 174"/>
              <a:gd name="T49" fmla="*/ 13 h 174"/>
              <a:gd name="T50" fmla="*/ 118 w 174"/>
              <a:gd name="T51" fmla="*/ 20 h 174"/>
              <a:gd name="T52" fmla="*/ 138 w 174"/>
              <a:gd name="T53" fmla="*/ 10 h 174"/>
              <a:gd name="T54" fmla="*/ 64 w 174"/>
              <a:gd name="T55" fmla="*/ 34 h 174"/>
              <a:gd name="T56" fmla="*/ 83 w 174"/>
              <a:gd name="T57" fmla="*/ 41 h 174"/>
              <a:gd name="T58" fmla="*/ 83 w 174"/>
              <a:gd name="T59" fmla="*/ 41 h 174"/>
              <a:gd name="T60" fmla="*/ 110 w 174"/>
              <a:gd name="T61" fmla="*/ 28 h 174"/>
              <a:gd name="T62" fmla="*/ 103 w 174"/>
              <a:gd name="T63" fmla="*/ 21 h 174"/>
              <a:gd name="T64" fmla="*/ 83 w 174"/>
              <a:gd name="T65" fmla="*/ 31 h 174"/>
              <a:gd name="T66" fmla="*/ 69 w 174"/>
              <a:gd name="T67" fmla="*/ 26 h 174"/>
              <a:gd name="T68" fmla="*/ 66 w 174"/>
              <a:gd name="T69" fmla="*/ 22 h 174"/>
              <a:gd name="T70" fmla="*/ 65 w 174"/>
              <a:gd name="T71" fmla="*/ 21 h 174"/>
              <a:gd name="T72" fmla="*/ 64 w 174"/>
              <a:gd name="T73" fmla="*/ 21 h 174"/>
              <a:gd name="T74" fmla="*/ 64 w 174"/>
              <a:gd name="T75" fmla="*/ 21 h 174"/>
              <a:gd name="T76" fmla="*/ 56 w 174"/>
              <a:gd name="T77" fmla="*/ 27 h 174"/>
              <a:gd name="T78" fmla="*/ 64 w 174"/>
              <a:gd name="T79" fmla="*/ 34 h 174"/>
              <a:gd name="T80" fmla="*/ 64 w 174"/>
              <a:gd name="T81" fmla="*/ 21 h 174"/>
              <a:gd name="T82" fmla="*/ 63 w 174"/>
              <a:gd name="T83" fmla="*/ 22 h 174"/>
              <a:gd name="T84" fmla="*/ 64 w 174"/>
              <a:gd name="T85" fmla="*/ 21 h 174"/>
              <a:gd name="T86" fmla="*/ 64 w 174"/>
              <a:gd name="T87" fmla="*/ 21 h 174"/>
              <a:gd name="T88" fmla="*/ 30 w 174"/>
              <a:gd name="T89" fmla="*/ 10 h 174"/>
              <a:gd name="T90" fmla="*/ 44 w 174"/>
              <a:gd name="T91" fmla="*/ 15 h 174"/>
              <a:gd name="T92" fmla="*/ 48 w 174"/>
              <a:gd name="T93" fmla="*/ 18 h 174"/>
              <a:gd name="T94" fmla="*/ 49 w 174"/>
              <a:gd name="T95" fmla="*/ 19 h 174"/>
              <a:gd name="T96" fmla="*/ 49 w 174"/>
              <a:gd name="T97" fmla="*/ 19 h 174"/>
              <a:gd name="T98" fmla="*/ 49 w 174"/>
              <a:gd name="T99" fmla="*/ 19 h 174"/>
              <a:gd name="T100" fmla="*/ 57 w 174"/>
              <a:gd name="T101" fmla="*/ 13 h 174"/>
              <a:gd name="T102" fmla="*/ 57 w 174"/>
              <a:gd name="T103" fmla="*/ 13 h 174"/>
              <a:gd name="T104" fmla="*/ 50 w 174"/>
              <a:gd name="T105" fmla="*/ 6 h 174"/>
              <a:gd name="T106" fmla="*/ 30 w 174"/>
              <a:gd name="T107" fmla="*/ 0 h 174"/>
              <a:gd name="T108" fmla="*/ 3 w 174"/>
              <a:gd name="T109" fmla="*/ 13 h 174"/>
              <a:gd name="T110" fmla="*/ 10 w 174"/>
              <a:gd name="T111" fmla="*/ 20 h 174"/>
              <a:gd name="T112" fmla="*/ 30 w 174"/>
              <a:gd name="T113" fmla="*/ 10 h 174"/>
              <a:gd name="T114" fmla="*/ 50 w 174"/>
              <a:gd name="T115" fmla="*/ 19 h 174"/>
              <a:gd name="T116" fmla="*/ 49 w 174"/>
              <a:gd name="T117" fmla="*/ 19 h 174"/>
              <a:gd name="T118" fmla="*/ 49 w 174"/>
              <a:gd name="T119" fmla="*/ 19 h 174"/>
              <a:gd name="T120" fmla="*/ 50 w 174"/>
              <a:gd name="T121" fmla="*/ 1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 h="174">
                <a:moveTo>
                  <a:pt x="147" y="25"/>
                </a:moveTo>
                <a:cubicBezTo>
                  <a:pt x="147" y="97"/>
                  <a:pt x="147" y="97"/>
                  <a:pt x="147" y="97"/>
                </a:cubicBezTo>
                <a:cubicBezTo>
                  <a:pt x="110" y="77"/>
                  <a:pt x="110" y="77"/>
                  <a:pt x="110" y="77"/>
                </a:cubicBezTo>
                <a:cubicBezTo>
                  <a:pt x="110" y="102"/>
                  <a:pt x="110" y="102"/>
                  <a:pt x="110" y="102"/>
                </a:cubicBezTo>
                <a:cubicBezTo>
                  <a:pt x="57" y="77"/>
                  <a:pt x="57" y="77"/>
                  <a:pt x="57" y="77"/>
                </a:cubicBezTo>
                <a:cubicBezTo>
                  <a:pt x="57" y="104"/>
                  <a:pt x="57" y="104"/>
                  <a:pt x="57" y="104"/>
                </a:cubicBezTo>
                <a:cubicBezTo>
                  <a:pt x="0" y="77"/>
                  <a:pt x="0" y="77"/>
                  <a:pt x="0" y="77"/>
                </a:cubicBezTo>
                <a:cubicBezTo>
                  <a:pt x="0" y="174"/>
                  <a:pt x="0" y="174"/>
                  <a:pt x="0" y="174"/>
                </a:cubicBezTo>
                <a:cubicBezTo>
                  <a:pt x="174" y="174"/>
                  <a:pt x="174" y="174"/>
                  <a:pt x="174" y="174"/>
                </a:cubicBezTo>
                <a:cubicBezTo>
                  <a:pt x="174" y="25"/>
                  <a:pt x="174" y="25"/>
                  <a:pt x="174" y="25"/>
                </a:cubicBezTo>
                <a:lnTo>
                  <a:pt x="147" y="25"/>
                </a:lnTo>
                <a:close/>
                <a:moveTo>
                  <a:pt x="138" y="10"/>
                </a:moveTo>
                <a:cubicBezTo>
                  <a:pt x="144" y="10"/>
                  <a:pt x="148" y="12"/>
                  <a:pt x="152" y="15"/>
                </a:cubicBezTo>
                <a:cubicBezTo>
                  <a:pt x="154" y="16"/>
                  <a:pt x="155" y="17"/>
                  <a:pt x="156" y="18"/>
                </a:cubicBezTo>
                <a:cubicBezTo>
                  <a:pt x="156" y="18"/>
                  <a:pt x="157" y="19"/>
                  <a:pt x="157" y="19"/>
                </a:cubicBezTo>
                <a:cubicBezTo>
                  <a:pt x="157" y="19"/>
                  <a:pt x="157" y="19"/>
                  <a:pt x="157" y="19"/>
                </a:cubicBezTo>
                <a:cubicBezTo>
                  <a:pt x="157" y="19"/>
                  <a:pt x="157" y="19"/>
                  <a:pt x="157" y="19"/>
                </a:cubicBezTo>
                <a:cubicBezTo>
                  <a:pt x="157" y="19"/>
                  <a:pt x="157" y="19"/>
                  <a:pt x="157" y="19"/>
                </a:cubicBezTo>
                <a:cubicBezTo>
                  <a:pt x="157" y="19"/>
                  <a:pt x="157" y="19"/>
                  <a:pt x="157" y="19"/>
                </a:cubicBezTo>
                <a:cubicBezTo>
                  <a:pt x="158" y="19"/>
                  <a:pt x="158" y="19"/>
                  <a:pt x="158" y="19"/>
                </a:cubicBezTo>
                <a:cubicBezTo>
                  <a:pt x="165" y="13"/>
                  <a:pt x="165" y="13"/>
                  <a:pt x="165" y="13"/>
                </a:cubicBezTo>
                <a:cubicBezTo>
                  <a:pt x="165" y="13"/>
                  <a:pt x="165" y="13"/>
                  <a:pt x="165" y="13"/>
                </a:cubicBezTo>
                <a:cubicBezTo>
                  <a:pt x="165" y="13"/>
                  <a:pt x="162" y="10"/>
                  <a:pt x="158" y="6"/>
                </a:cubicBezTo>
                <a:cubicBezTo>
                  <a:pt x="153" y="3"/>
                  <a:pt x="147" y="0"/>
                  <a:pt x="138" y="0"/>
                </a:cubicBezTo>
                <a:cubicBezTo>
                  <a:pt x="130" y="0"/>
                  <a:pt x="120" y="3"/>
                  <a:pt x="111" y="13"/>
                </a:cubicBezTo>
                <a:cubicBezTo>
                  <a:pt x="118" y="20"/>
                  <a:pt x="118" y="20"/>
                  <a:pt x="118" y="20"/>
                </a:cubicBezTo>
                <a:cubicBezTo>
                  <a:pt x="126" y="12"/>
                  <a:pt x="133" y="10"/>
                  <a:pt x="138" y="10"/>
                </a:cubicBezTo>
                <a:close/>
                <a:moveTo>
                  <a:pt x="64" y="34"/>
                </a:moveTo>
                <a:cubicBezTo>
                  <a:pt x="68" y="37"/>
                  <a:pt x="75" y="41"/>
                  <a:pt x="83" y="41"/>
                </a:cubicBezTo>
                <a:cubicBezTo>
                  <a:pt x="83" y="41"/>
                  <a:pt x="83" y="41"/>
                  <a:pt x="83" y="41"/>
                </a:cubicBezTo>
                <a:cubicBezTo>
                  <a:pt x="92" y="41"/>
                  <a:pt x="101" y="37"/>
                  <a:pt x="110" y="28"/>
                </a:cubicBezTo>
                <a:cubicBezTo>
                  <a:pt x="103" y="21"/>
                  <a:pt x="103" y="21"/>
                  <a:pt x="103" y="21"/>
                </a:cubicBezTo>
                <a:cubicBezTo>
                  <a:pt x="95" y="29"/>
                  <a:pt x="89" y="31"/>
                  <a:pt x="83" y="31"/>
                </a:cubicBezTo>
                <a:cubicBezTo>
                  <a:pt x="78" y="31"/>
                  <a:pt x="73" y="28"/>
                  <a:pt x="69" y="26"/>
                </a:cubicBezTo>
                <a:cubicBezTo>
                  <a:pt x="68" y="25"/>
                  <a:pt x="66" y="23"/>
                  <a:pt x="66" y="22"/>
                </a:cubicBezTo>
                <a:cubicBezTo>
                  <a:pt x="65" y="22"/>
                  <a:pt x="65" y="22"/>
                  <a:pt x="65" y="21"/>
                </a:cubicBezTo>
                <a:cubicBezTo>
                  <a:pt x="64" y="21"/>
                  <a:pt x="64" y="21"/>
                  <a:pt x="64" y="21"/>
                </a:cubicBezTo>
                <a:cubicBezTo>
                  <a:pt x="64" y="21"/>
                  <a:pt x="64" y="21"/>
                  <a:pt x="64" y="21"/>
                </a:cubicBezTo>
                <a:cubicBezTo>
                  <a:pt x="56" y="27"/>
                  <a:pt x="56" y="27"/>
                  <a:pt x="56" y="27"/>
                </a:cubicBezTo>
                <a:cubicBezTo>
                  <a:pt x="57" y="27"/>
                  <a:pt x="59" y="31"/>
                  <a:pt x="64" y="34"/>
                </a:cubicBezTo>
                <a:close/>
                <a:moveTo>
                  <a:pt x="64" y="21"/>
                </a:moveTo>
                <a:cubicBezTo>
                  <a:pt x="63" y="22"/>
                  <a:pt x="63" y="22"/>
                  <a:pt x="63" y="22"/>
                </a:cubicBezTo>
                <a:cubicBezTo>
                  <a:pt x="64" y="21"/>
                  <a:pt x="64" y="21"/>
                  <a:pt x="64" y="21"/>
                </a:cubicBezTo>
                <a:cubicBezTo>
                  <a:pt x="64" y="21"/>
                  <a:pt x="64" y="21"/>
                  <a:pt x="64" y="21"/>
                </a:cubicBezTo>
                <a:close/>
                <a:moveTo>
                  <a:pt x="30" y="10"/>
                </a:moveTo>
                <a:cubicBezTo>
                  <a:pt x="36" y="10"/>
                  <a:pt x="40" y="12"/>
                  <a:pt x="44" y="15"/>
                </a:cubicBezTo>
                <a:cubicBezTo>
                  <a:pt x="46" y="16"/>
                  <a:pt x="47" y="17"/>
                  <a:pt x="48" y="18"/>
                </a:cubicBezTo>
                <a:cubicBezTo>
                  <a:pt x="48" y="18"/>
                  <a:pt x="49" y="19"/>
                  <a:pt x="49" y="19"/>
                </a:cubicBezTo>
                <a:cubicBezTo>
                  <a:pt x="49" y="19"/>
                  <a:pt x="49" y="19"/>
                  <a:pt x="49" y="19"/>
                </a:cubicBezTo>
                <a:cubicBezTo>
                  <a:pt x="49" y="19"/>
                  <a:pt x="49" y="19"/>
                  <a:pt x="49" y="19"/>
                </a:cubicBezTo>
                <a:cubicBezTo>
                  <a:pt x="57" y="13"/>
                  <a:pt x="57" y="13"/>
                  <a:pt x="57" y="13"/>
                </a:cubicBezTo>
                <a:cubicBezTo>
                  <a:pt x="57" y="13"/>
                  <a:pt x="57" y="13"/>
                  <a:pt x="57" y="13"/>
                </a:cubicBezTo>
                <a:cubicBezTo>
                  <a:pt x="57" y="13"/>
                  <a:pt x="54" y="10"/>
                  <a:pt x="50" y="6"/>
                </a:cubicBezTo>
                <a:cubicBezTo>
                  <a:pt x="45" y="3"/>
                  <a:pt x="39" y="0"/>
                  <a:pt x="30" y="0"/>
                </a:cubicBezTo>
                <a:cubicBezTo>
                  <a:pt x="22" y="0"/>
                  <a:pt x="12" y="3"/>
                  <a:pt x="3" y="13"/>
                </a:cubicBezTo>
                <a:cubicBezTo>
                  <a:pt x="10" y="20"/>
                  <a:pt x="10" y="20"/>
                  <a:pt x="10" y="20"/>
                </a:cubicBezTo>
                <a:cubicBezTo>
                  <a:pt x="18" y="12"/>
                  <a:pt x="25" y="10"/>
                  <a:pt x="30" y="10"/>
                </a:cubicBezTo>
                <a:close/>
                <a:moveTo>
                  <a:pt x="50" y="19"/>
                </a:moveTo>
                <a:cubicBezTo>
                  <a:pt x="49" y="19"/>
                  <a:pt x="49" y="19"/>
                  <a:pt x="49" y="19"/>
                </a:cubicBezTo>
                <a:cubicBezTo>
                  <a:pt x="49" y="19"/>
                  <a:pt x="49" y="19"/>
                  <a:pt x="49" y="19"/>
                </a:cubicBezTo>
                <a:lnTo>
                  <a:pt x="50" y="1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1" name="Freeform 301"/>
          <p:cNvSpPr>
            <a:spLocks noEditPoints="1"/>
          </p:cNvSpPr>
          <p:nvPr/>
        </p:nvSpPr>
        <p:spPr bwMode="auto">
          <a:xfrm>
            <a:off x="6312611" y="3297880"/>
            <a:ext cx="376478" cy="377487"/>
          </a:xfrm>
          <a:custGeom>
            <a:avLst/>
            <a:gdLst>
              <a:gd name="T0" fmla="*/ 79 w 158"/>
              <a:gd name="T1" fmla="*/ 0 h 158"/>
              <a:gd name="T2" fmla="*/ 0 w 158"/>
              <a:gd name="T3" fmla="*/ 79 h 158"/>
              <a:gd name="T4" fmla="*/ 79 w 158"/>
              <a:gd name="T5" fmla="*/ 158 h 158"/>
              <a:gd name="T6" fmla="*/ 158 w 158"/>
              <a:gd name="T7" fmla="*/ 79 h 158"/>
              <a:gd name="T8" fmla="*/ 79 w 158"/>
              <a:gd name="T9" fmla="*/ 0 h 158"/>
              <a:gd name="T10" fmla="*/ 75 w 158"/>
              <a:gd name="T11" fmla="*/ 15 h 158"/>
              <a:gd name="T12" fmla="*/ 85 w 158"/>
              <a:gd name="T13" fmla="*/ 15 h 158"/>
              <a:gd name="T14" fmla="*/ 85 w 158"/>
              <a:gd name="T15" fmla="*/ 35 h 158"/>
              <a:gd name="T16" fmla="*/ 75 w 158"/>
              <a:gd name="T17" fmla="*/ 35 h 158"/>
              <a:gd name="T18" fmla="*/ 75 w 158"/>
              <a:gd name="T19" fmla="*/ 15 h 158"/>
              <a:gd name="T20" fmla="*/ 45 w 158"/>
              <a:gd name="T21" fmla="*/ 52 h 158"/>
              <a:gd name="T22" fmla="*/ 31 w 158"/>
              <a:gd name="T23" fmla="*/ 38 h 158"/>
              <a:gd name="T24" fmla="*/ 38 w 158"/>
              <a:gd name="T25" fmla="*/ 31 h 158"/>
              <a:gd name="T26" fmla="*/ 52 w 158"/>
              <a:gd name="T27" fmla="*/ 45 h 158"/>
              <a:gd name="T28" fmla="*/ 45 w 158"/>
              <a:gd name="T29" fmla="*/ 52 h 158"/>
              <a:gd name="T30" fmla="*/ 50 w 158"/>
              <a:gd name="T31" fmla="*/ 22 h 158"/>
              <a:gd name="T32" fmla="*/ 59 w 158"/>
              <a:gd name="T33" fmla="*/ 18 h 158"/>
              <a:gd name="T34" fmla="*/ 68 w 158"/>
              <a:gd name="T35" fmla="*/ 36 h 158"/>
              <a:gd name="T36" fmla="*/ 59 w 158"/>
              <a:gd name="T37" fmla="*/ 40 h 158"/>
              <a:gd name="T38" fmla="*/ 50 w 158"/>
              <a:gd name="T39" fmla="*/ 22 h 158"/>
              <a:gd name="T40" fmla="*/ 80 w 158"/>
              <a:gd name="T41" fmla="*/ 136 h 158"/>
              <a:gd name="T42" fmla="*/ 65 w 158"/>
              <a:gd name="T43" fmla="*/ 121 h 158"/>
              <a:gd name="T44" fmla="*/ 75 w 158"/>
              <a:gd name="T45" fmla="*/ 106 h 158"/>
              <a:gd name="T46" fmla="*/ 75 w 158"/>
              <a:gd name="T47" fmla="*/ 61 h 158"/>
              <a:gd name="T48" fmla="*/ 85 w 158"/>
              <a:gd name="T49" fmla="*/ 61 h 158"/>
              <a:gd name="T50" fmla="*/ 85 w 158"/>
              <a:gd name="T51" fmla="*/ 106 h 158"/>
              <a:gd name="T52" fmla="*/ 96 w 158"/>
              <a:gd name="T53" fmla="*/ 121 h 158"/>
              <a:gd name="T54" fmla="*/ 80 w 158"/>
              <a:gd name="T55" fmla="*/ 136 h 158"/>
              <a:gd name="T56" fmla="*/ 92 w 158"/>
              <a:gd name="T57" fmla="*/ 36 h 158"/>
              <a:gd name="T58" fmla="*/ 100 w 158"/>
              <a:gd name="T59" fmla="*/ 18 h 158"/>
              <a:gd name="T60" fmla="*/ 110 w 158"/>
              <a:gd name="T61" fmla="*/ 22 h 158"/>
              <a:gd name="T62" fmla="*/ 101 w 158"/>
              <a:gd name="T63" fmla="*/ 40 h 158"/>
              <a:gd name="T64" fmla="*/ 92 w 158"/>
              <a:gd name="T65" fmla="*/ 36 h 158"/>
              <a:gd name="T66" fmla="*/ 114 w 158"/>
              <a:gd name="T67" fmla="*/ 52 h 158"/>
              <a:gd name="T68" fmla="*/ 107 w 158"/>
              <a:gd name="T69" fmla="*/ 45 h 158"/>
              <a:gd name="T70" fmla="*/ 121 w 158"/>
              <a:gd name="T71" fmla="*/ 31 h 158"/>
              <a:gd name="T72" fmla="*/ 128 w 158"/>
              <a:gd name="T73" fmla="*/ 38 h 158"/>
              <a:gd name="T74" fmla="*/ 114 w 158"/>
              <a:gd name="T75" fmla="*/ 5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8" h="158">
                <a:moveTo>
                  <a:pt x="79" y="0"/>
                </a:moveTo>
                <a:cubicBezTo>
                  <a:pt x="35" y="0"/>
                  <a:pt x="0" y="35"/>
                  <a:pt x="0" y="79"/>
                </a:cubicBezTo>
                <a:cubicBezTo>
                  <a:pt x="0" y="123"/>
                  <a:pt x="35" y="158"/>
                  <a:pt x="79" y="158"/>
                </a:cubicBezTo>
                <a:cubicBezTo>
                  <a:pt x="123" y="158"/>
                  <a:pt x="158" y="123"/>
                  <a:pt x="158" y="79"/>
                </a:cubicBezTo>
                <a:cubicBezTo>
                  <a:pt x="158" y="35"/>
                  <a:pt x="123" y="0"/>
                  <a:pt x="79" y="0"/>
                </a:cubicBezTo>
                <a:close/>
                <a:moveTo>
                  <a:pt x="75" y="15"/>
                </a:moveTo>
                <a:cubicBezTo>
                  <a:pt x="85" y="15"/>
                  <a:pt x="85" y="15"/>
                  <a:pt x="85" y="15"/>
                </a:cubicBezTo>
                <a:cubicBezTo>
                  <a:pt x="85" y="35"/>
                  <a:pt x="85" y="35"/>
                  <a:pt x="85" y="35"/>
                </a:cubicBezTo>
                <a:cubicBezTo>
                  <a:pt x="75" y="35"/>
                  <a:pt x="75" y="35"/>
                  <a:pt x="75" y="35"/>
                </a:cubicBezTo>
                <a:lnTo>
                  <a:pt x="75" y="15"/>
                </a:lnTo>
                <a:close/>
                <a:moveTo>
                  <a:pt x="45" y="52"/>
                </a:moveTo>
                <a:cubicBezTo>
                  <a:pt x="31" y="38"/>
                  <a:pt x="31" y="38"/>
                  <a:pt x="31" y="38"/>
                </a:cubicBezTo>
                <a:cubicBezTo>
                  <a:pt x="38" y="31"/>
                  <a:pt x="38" y="31"/>
                  <a:pt x="38" y="31"/>
                </a:cubicBezTo>
                <a:cubicBezTo>
                  <a:pt x="52" y="45"/>
                  <a:pt x="52" y="45"/>
                  <a:pt x="52" y="45"/>
                </a:cubicBezTo>
                <a:lnTo>
                  <a:pt x="45" y="52"/>
                </a:lnTo>
                <a:close/>
                <a:moveTo>
                  <a:pt x="50" y="22"/>
                </a:moveTo>
                <a:cubicBezTo>
                  <a:pt x="59" y="18"/>
                  <a:pt x="59" y="18"/>
                  <a:pt x="59" y="18"/>
                </a:cubicBezTo>
                <a:cubicBezTo>
                  <a:pt x="68" y="36"/>
                  <a:pt x="68" y="36"/>
                  <a:pt x="68" y="36"/>
                </a:cubicBezTo>
                <a:cubicBezTo>
                  <a:pt x="59" y="40"/>
                  <a:pt x="59" y="40"/>
                  <a:pt x="59" y="40"/>
                </a:cubicBezTo>
                <a:lnTo>
                  <a:pt x="50" y="22"/>
                </a:lnTo>
                <a:close/>
                <a:moveTo>
                  <a:pt x="80" y="136"/>
                </a:moveTo>
                <a:cubicBezTo>
                  <a:pt x="72" y="136"/>
                  <a:pt x="65" y="129"/>
                  <a:pt x="65" y="121"/>
                </a:cubicBezTo>
                <a:cubicBezTo>
                  <a:pt x="65" y="114"/>
                  <a:pt x="69" y="108"/>
                  <a:pt x="75" y="106"/>
                </a:cubicBezTo>
                <a:cubicBezTo>
                  <a:pt x="75" y="61"/>
                  <a:pt x="75" y="61"/>
                  <a:pt x="75" y="61"/>
                </a:cubicBezTo>
                <a:cubicBezTo>
                  <a:pt x="85" y="61"/>
                  <a:pt x="85" y="61"/>
                  <a:pt x="85" y="61"/>
                </a:cubicBezTo>
                <a:cubicBezTo>
                  <a:pt x="85" y="106"/>
                  <a:pt x="85" y="106"/>
                  <a:pt x="85" y="106"/>
                </a:cubicBezTo>
                <a:cubicBezTo>
                  <a:pt x="91" y="108"/>
                  <a:pt x="96" y="114"/>
                  <a:pt x="96" y="121"/>
                </a:cubicBezTo>
                <a:cubicBezTo>
                  <a:pt x="96" y="129"/>
                  <a:pt x="89" y="136"/>
                  <a:pt x="80" y="136"/>
                </a:cubicBezTo>
                <a:close/>
                <a:moveTo>
                  <a:pt x="92" y="36"/>
                </a:moveTo>
                <a:cubicBezTo>
                  <a:pt x="100" y="18"/>
                  <a:pt x="100" y="18"/>
                  <a:pt x="100" y="18"/>
                </a:cubicBezTo>
                <a:cubicBezTo>
                  <a:pt x="110" y="22"/>
                  <a:pt x="110" y="22"/>
                  <a:pt x="110" y="22"/>
                </a:cubicBezTo>
                <a:cubicBezTo>
                  <a:pt x="101" y="40"/>
                  <a:pt x="101" y="40"/>
                  <a:pt x="101" y="40"/>
                </a:cubicBezTo>
                <a:lnTo>
                  <a:pt x="92" y="36"/>
                </a:lnTo>
                <a:close/>
                <a:moveTo>
                  <a:pt x="114" y="52"/>
                </a:moveTo>
                <a:cubicBezTo>
                  <a:pt x="107" y="45"/>
                  <a:pt x="107" y="45"/>
                  <a:pt x="107" y="45"/>
                </a:cubicBezTo>
                <a:cubicBezTo>
                  <a:pt x="121" y="31"/>
                  <a:pt x="121" y="31"/>
                  <a:pt x="121" y="31"/>
                </a:cubicBezTo>
                <a:cubicBezTo>
                  <a:pt x="128" y="38"/>
                  <a:pt x="128" y="38"/>
                  <a:pt x="128" y="38"/>
                </a:cubicBezTo>
                <a:lnTo>
                  <a:pt x="114" y="5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2" name="Freeform 302"/>
          <p:cNvSpPr>
            <a:spLocks noEditPoints="1"/>
          </p:cNvSpPr>
          <p:nvPr/>
        </p:nvSpPr>
        <p:spPr bwMode="auto">
          <a:xfrm>
            <a:off x="6954540" y="3250442"/>
            <a:ext cx="426944" cy="472363"/>
          </a:xfrm>
          <a:custGeom>
            <a:avLst/>
            <a:gdLst>
              <a:gd name="T0" fmla="*/ 4 w 179"/>
              <a:gd name="T1" fmla="*/ 40 h 198"/>
              <a:gd name="T2" fmla="*/ 2 w 179"/>
              <a:gd name="T3" fmla="*/ 43 h 198"/>
              <a:gd name="T4" fmla="*/ 0 w 179"/>
              <a:gd name="T5" fmla="*/ 49 h 198"/>
              <a:gd name="T6" fmla="*/ 3 w 179"/>
              <a:gd name="T7" fmla="*/ 56 h 198"/>
              <a:gd name="T8" fmla="*/ 14 w 179"/>
              <a:gd name="T9" fmla="*/ 66 h 198"/>
              <a:gd name="T10" fmla="*/ 63 w 179"/>
              <a:gd name="T11" fmla="*/ 100 h 198"/>
              <a:gd name="T12" fmla="*/ 63 w 179"/>
              <a:gd name="T13" fmla="*/ 73 h 198"/>
              <a:gd name="T14" fmla="*/ 4 w 179"/>
              <a:gd name="T15" fmla="*/ 40 h 198"/>
              <a:gd name="T16" fmla="*/ 146 w 179"/>
              <a:gd name="T17" fmla="*/ 146 h 198"/>
              <a:gd name="T18" fmla="*/ 146 w 179"/>
              <a:gd name="T19" fmla="*/ 146 h 198"/>
              <a:gd name="T20" fmla="*/ 156 w 179"/>
              <a:gd name="T21" fmla="*/ 149 h 198"/>
              <a:gd name="T22" fmla="*/ 166 w 179"/>
              <a:gd name="T23" fmla="*/ 147 h 198"/>
              <a:gd name="T24" fmla="*/ 177 w 179"/>
              <a:gd name="T25" fmla="*/ 133 h 198"/>
              <a:gd name="T26" fmla="*/ 172 w 179"/>
              <a:gd name="T27" fmla="*/ 110 h 198"/>
              <a:gd name="T28" fmla="*/ 172 w 179"/>
              <a:gd name="T29" fmla="*/ 109 h 198"/>
              <a:gd name="T30" fmla="*/ 153 w 179"/>
              <a:gd name="T31" fmla="*/ 95 h 198"/>
              <a:gd name="T32" fmla="*/ 132 w 179"/>
              <a:gd name="T33" fmla="*/ 100 h 198"/>
              <a:gd name="T34" fmla="*/ 121 w 179"/>
              <a:gd name="T35" fmla="*/ 104 h 198"/>
              <a:gd name="T36" fmla="*/ 113 w 179"/>
              <a:gd name="T37" fmla="*/ 103 h 198"/>
              <a:gd name="T38" fmla="*/ 102 w 179"/>
              <a:gd name="T39" fmla="*/ 97 h 198"/>
              <a:gd name="T40" fmla="*/ 103 w 179"/>
              <a:gd name="T41" fmla="*/ 118 h 198"/>
              <a:gd name="T42" fmla="*/ 146 w 179"/>
              <a:gd name="T43" fmla="*/ 146 h 198"/>
              <a:gd name="T44" fmla="*/ 153 w 179"/>
              <a:gd name="T45" fmla="*/ 110 h 198"/>
              <a:gd name="T46" fmla="*/ 159 w 179"/>
              <a:gd name="T47" fmla="*/ 137 h 198"/>
              <a:gd name="T48" fmla="*/ 126 w 179"/>
              <a:gd name="T49" fmla="*/ 117 h 198"/>
              <a:gd name="T50" fmla="*/ 153 w 179"/>
              <a:gd name="T51" fmla="*/ 110 h 198"/>
              <a:gd name="T52" fmla="*/ 74 w 179"/>
              <a:gd name="T53" fmla="*/ 126 h 198"/>
              <a:gd name="T54" fmla="*/ 71 w 179"/>
              <a:gd name="T55" fmla="*/ 134 h 198"/>
              <a:gd name="T56" fmla="*/ 62 w 179"/>
              <a:gd name="T57" fmla="*/ 141 h 198"/>
              <a:gd name="T58" fmla="*/ 48 w 179"/>
              <a:gd name="T59" fmla="*/ 157 h 198"/>
              <a:gd name="T60" fmla="*/ 52 w 179"/>
              <a:gd name="T61" fmla="*/ 181 h 198"/>
              <a:gd name="T62" fmla="*/ 69 w 179"/>
              <a:gd name="T63" fmla="*/ 197 h 198"/>
              <a:gd name="T64" fmla="*/ 87 w 179"/>
              <a:gd name="T65" fmla="*/ 193 h 198"/>
              <a:gd name="T66" fmla="*/ 94 w 179"/>
              <a:gd name="T67" fmla="*/ 186 h 198"/>
              <a:gd name="T68" fmla="*/ 95 w 179"/>
              <a:gd name="T69" fmla="*/ 176 h 198"/>
              <a:gd name="T70" fmla="*/ 95 w 179"/>
              <a:gd name="T71" fmla="*/ 176 h 198"/>
              <a:gd name="T72" fmla="*/ 92 w 179"/>
              <a:gd name="T73" fmla="*/ 120 h 198"/>
              <a:gd name="T74" fmla="*/ 91 w 179"/>
              <a:gd name="T75" fmla="*/ 116 h 198"/>
              <a:gd name="T76" fmla="*/ 94 w 179"/>
              <a:gd name="T77" fmla="*/ 113 h 198"/>
              <a:gd name="T78" fmla="*/ 95 w 179"/>
              <a:gd name="T79" fmla="*/ 113 h 198"/>
              <a:gd name="T80" fmla="*/ 95 w 179"/>
              <a:gd name="T81" fmla="*/ 113 h 198"/>
              <a:gd name="T82" fmla="*/ 95 w 179"/>
              <a:gd name="T83" fmla="*/ 113 h 198"/>
              <a:gd name="T84" fmla="*/ 94 w 179"/>
              <a:gd name="T85" fmla="*/ 58 h 198"/>
              <a:gd name="T86" fmla="*/ 90 w 179"/>
              <a:gd name="T87" fmla="*/ 22 h 198"/>
              <a:gd name="T88" fmla="*/ 86 w 179"/>
              <a:gd name="T89" fmla="*/ 6 h 198"/>
              <a:gd name="T90" fmla="*/ 81 w 179"/>
              <a:gd name="T91" fmla="*/ 1 h 198"/>
              <a:gd name="T92" fmla="*/ 75 w 179"/>
              <a:gd name="T93" fmla="*/ 0 h 198"/>
              <a:gd name="T94" fmla="*/ 71 w 179"/>
              <a:gd name="T95" fmla="*/ 0 h 198"/>
              <a:gd name="T96" fmla="*/ 74 w 179"/>
              <a:gd name="T97" fmla="*/ 107 h 198"/>
              <a:gd name="T98" fmla="*/ 74 w 179"/>
              <a:gd name="T99" fmla="*/ 126 h 198"/>
              <a:gd name="T100" fmla="*/ 80 w 179"/>
              <a:gd name="T101" fmla="*/ 144 h 198"/>
              <a:gd name="T102" fmla="*/ 82 w 179"/>
              <a:gd name="T103" fmla="*/ 182 h 198"/>
              <a:gd name="T104" fmla="*/ 62 w 179"/>
              <a:gd name="T105" fmla="*/ 164 h 198"/>
              <a:gd name="T106" fmla="*/ 80 w 179"/>
              <a:gd name="T107" fmla="*/ 14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9" h="198">
                <a:moveTo>
                  <a:pt x="4" y="40"/>
                </a:moveTo>
                <a:cubicBezTo>
                  <a:pt x="2" y="43"/>
                  <a:pt x="2" y="43"/>
                  <a:pt x="2" y="43"/>
                </a:cubicBezTo>
                <a:cubicBezTo>
                  <a:pt x="1" y="44"/>
                  <a:pt x="0" y="46"/>
                  <a:pt x="0" y="49"/>
                </a:cubicBezTo>
                <a:cubicBezTo>
                  <a:pt x="0" y="51"/>
                  <a:pt x="1" y="53"/>
                  <a:pt x="3" y="56"/>
                </a:cubicBezTo>
                <a:cubicBezTo>
                  <a:pt x="5" y="59"/>
                  <a:pt x="8" y="63"/>
                  <a:pt x="14" y="66"/>
                </a:cubicBezTo>
                <a:cubicBezTo>
                  <a:pt x="63" y="100"/>
                  <a:pt x="63" y="100"/>
                  <a:pt x="63" y="100"/>
                </a:cubicBezTo>
                <a:cubicBezTo>
                  <a:pt x="63" y="73"/>
                  <a:pt x="63" y="73"/>
                  <a:pt x="63" y="73"/>
                </a:cubicBezTo>
                <a:lnTo>
                  <a:pt x="4" y="40"/>
                </a:lnTo>
                <a:close/>
                <a:moveTo>
                  <a:pt x="146" y="146"/>
                </a:moveTo>
                <a:cubicBezTo>
                  <a:pt x="146" y="146"/>
                  <a:pt x="146" y="146"/>
                  <a:pt x="146" y="146"/>
                </a:cubicBezTo>
                <a:cubicBezTo>
                  <a:pt x="150" y="148"/>
                  <a:pt x="153" y="149"/>
                  <a:pt x="156" y="149"/>
                </a:cubicBezTo>
                <a:cubicBezTo>
                  <a:pt x="160" y="150"/>
                  <a:pt x="163" y="149"/>
                  <a:pt x="166" y="147"/>
                </a:cubicBezTo>
                <a:cubicBezTo>
                  <a:pt x="171" y="144"/>
                  <a:pt x="176" y="139"/>
                  <a:pt x="177" y="133"/>
                </a:cubicBezTo>
                <a:cubicBezTo>
                  <a:pt x="179" y="126"/>
                  <a:pt x="177" y="118"/>
                  <a:pt x="172" y="110"/>
                </a:cubicBezTo>
                <a:cubicBezTo>
                  <a:pt x="172" y="110"/>
                  <a:pt x="172" y="110"/>
                  <a:pt x="172" y="109"/>
                </a:cubicBezTo>
                <a:cubicBezTo>
                  <a:pt x="167" y="101"/>
                  <a:pt x="160" y="96"/>
                  <a:pt x="153" y="95"/>
                </a:cubicBezTo>
                <a:cubicBezTo>
                  <a:pt x="145" y="94"/>
                  <a:pt x="138" y="97"/>
                  <a:pt x="132" y="100"/>
                </a:cubicBezTo>
                <a:cubicBezTo>
                  <a:pt x="127" y="102"/>
                  <a:pt x="124" y="104"/>
                  <a:pt x="121" y="104"/>
                </a:cubicBezTo>
                <a:cubicBezTo>
                  <a:pt x="118" y="105"/>
                  <a:pt x="116" y="105"/>
                  <a:pt x="113" y="103"/>
                </a:cubicBezTo>
                <a:cubicBezTo>
                  <a:pt x="102" y="97"/>
                  <a:pt x="102" y="97"/>
                  <a:pt x="102" y="97"/>
                </a:cubicBezTo>
                <a:cubicBezTo>
                  <a:pt x="103" y="118"/>
                  <a:pt x="103" y="118"/>
                  <a:pt x="103" y="118"/>
                </a:cubicBezTo>
                <a:lnTo>
                  <a:pt x="146" y="146"/>
                </a:lnTo>
                <a:close/>
                <a:moveTo>
                  <a:pt x="153" y="110"/>
                </a:moveTo>
                <a:cubicBezTo>
                  <a:pt x="162" y="116"/>
                  <a:pt x="165" y="128"/>
                  <a:pt x="159" y="137"/>
                </a:cubicBezTo>
                <a:cubicBezTo>
                  <a:pt x="126" y="117"/>
                  <a:pt x="126" y="117"/>
                  <a:pt x="126" y="117"/>
                </a:cubicBezTo>
                <a:cubicBezTo>
                  <a:pt x="132" y="108"/>
                  <a:pt x="144" y="105"/>
                  <a:pt x="153" y="110"/>
                </a:cubicBezTo>
                <a:close/>
                <a:moveTo>
                  <a:pt x="74" y="126"/>
                </a:moveTo>
                <a:cubicBezTo>
                  <a:pt x="74" y="130"/>
                  <a:pt x="73" y="132"/>
                  <a:pt x="71" y="134"/>
                </a:cubicBezTo>
                <a:cubicBezTo>
                  <a:pt x="70" y="136"/>
                  <a:pt x="67" y="138"/>
                  <a:pt x="62" y="141"/>
                </a:cubicBezTo>
                <a:cubicBezTo>
                  <a:pt x="57" y="145"/>
                  <a:pt x="51" y="150"/>
                  <a:pt x="48" y="157"/>
                </a:cubicBezTo>
                <a:cubicBezTo>
                  <a:pt x="46" y="164"/>
                  <a:pt x="46" y="172"/>
                  <a:pt x="52" y="181"/>
                </a:cubicBezTo>
                <a:cubicBezTo>
                  <a:pt x="57" y="190"/>
                  <a:pt x="63" y="195"/>
                  <a:pt x="69" y="197"/>
                </a:cubicBezTo>
                <a:cubicBezTo>
                  <a:pt x="76" y="198"/>
                  <a:pt x="82" y="196"/>
                  <a:pt x="87" y="193"/>
                </a:cubicBezTo>
                <a:cubicBezTo>
                  <a:pt x="90" y="192"/>
                  <a:pt x="93" y="189"/>
                  <a:pt x="94" y="186"/>
                </a:cubicBezTo>
                <a:cubicBezTo>
                  <a:pt x="95" y="183"/>
                  <a:pt x="96" y="180"/>
                  <a:pt x="95" y="176"/>
                </a:cubicBezTo>
                <a:cubicBezTo>
                  <a:pt x="95" y="176"/>
                  <a:pt x="95" y="176"/>
                  <a:pt x="95" y="176"/>
                </a:cubicBezTo>
                <a:cubicBezTo>
                  <a:pt x="92" y="120"/>
                  <a:pt x="92" y="120"/>
                  <a:pt x="92" y="120"/>
                </a:cubicBezTo>
                <a:cubicBezTo>
                  <a:pt x="91" y="116"/>
                  <a:pt x="91" y="116"/>
                  <a:pt x="91" y="116"/>
                </a:cubicBezTo>
                <a:cubicBezTo>
                  <a:pt x="91" y="115"/>
                  <a:pt x="93" y="113"/>
                  <a:pt x="94" y="113"/>
                </a:cubicBezTo>
                <a:cubicBezTo>
                  <a:pt x="94" y="113"/>
                  <a:pt x="95" y="113"/>
                  <a:pt x="95" y="113"/>
                </a:cubicBezTo>
                <a:cubicBezTo>
                  <a:pt x="95" y="113"/>
                  <a:pt x="95" y="113"/>
                  <a:pt x="95" y="113"/>
                </a:cubicBezTo>
                <a:cubicBezTo>
                  <a:pt x="95" y="113"/>
                  <a:pt x="95" y="113"/>
                  <a:pt x="95" y="113"/>
                </a:cubicBezTo>
                <a:cubicBezTo>
                  <a:pt x="94" y="58"/>
                  <a:pt x="94" y="58"/>
                  <a:pt x="94" y="58"/>
                </a:cubicBezTo>
                <a:cubicBezTo>
                  <a:pt x="90" y="22"/>
                  <a:pt x="90" y="22"/>
                  <a:pt x="90" y="22"/>
                </a:cubicBezTo>
                <a:cubicBezTo>
                  <a:pt x="89" y="15"/>
                  <a:pt x="88" y="10"/>
                  <a:pt x="86" y="6"/>
                </a:cubicBezTo>
                <a:cubicBezTo>
                  <a:pt x="85" y="4"/>
                  <a:pt x="83" y="2"/>
                  <a:pt x="81" y="1"/>
                </a:cubicBezTo>
                <a:cubicBezTo>
                  <a:pt x="79" y="0"/>
                  <a:pt x="77" y="0"/>
                  <a:pt x="75" y="0"/>
                </a:cubicBezTo>
                <a:cubicBezTo>
                  <a:pt x="71" y="0"/>
                  <a:pt x="71" y="0"/>
                  <a:pt x="71" y="0"/>
                </a:cubicBezTo>
                <a:cubicBezTo>
                  <a:pt x="74" y="107"/>
                  <a:pt x="74" y="107"/>
                  <a:pt x="74" y="107"/>
                </a:cubicBezTo>
                <a:lnTo>
                  <a:pt x="74" y="126"/>
                </a:lnTo>
                <a:close/>
                <a:moveTo>
                  <a:pt x="80" y="144"/>
                </a:moveTo>
                <a:cubicBezTo>
                  <a:pt x="82" y="182"/>
                  <a:pt x="82" y="182"/>
                  <a:pt x="82" y="182"/>
                </a:cubicBezTo>
                <a:cubicBezTo>
                  <a:pt x="71" y="183"/>
                  <a:pt x="62" y="174"/>
                  <a:pt x="62" y="164"/>
                </a:cubicBezTo>
                <a:cubicBezTo>
                  <a:pt x="61" y="153"/>
                  <a:pt x="70" y="144"/>
                  <a:pt x="80" y="14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3" name="Freeform 303"/>
          <p:cNvSpPr>
            <a:spLocks noEditPoints="1"/>
          </p:cNvSpPr>
          <p:nvPr/>
        </p:nvSpPr>
        <p:spPr bwMode="auto">
          <a:xfrm>
            <a:off x="257680" y="3892372"/>
            <a:ext cx="344179" cy="392627"/>
          </a:xfrm>
          <a:custGeom>
            <a:avLst/>
            <a:gdLst>
              <a:gd name="T0" fmla="*/ 171 w 341"/>
              <a:gd name="T1" fmla="*/ 0 h 389"/>
              <a:gd name="T2" fmla="*/ 15 w 341"/>
              <a:gd name="T3" fmla="*/ 90 h 389"/>
              <a:gd name="T4" fmla="*/ 171 w 341"/>
              <a:gd name="T5" fmla="*/ 183 h 389"/>
              <a:gd name="T6" fmla="*/ 327 w 341"/>
              <a:gd name="T7" fmla="*/ 93 h 389"/>
              <a:gd name="T8" fmla="*/ 171 w 341"/>
              <a:gd name="T9" fmla="*/ 0 h 389"/>
              <a:gd name="T10" fmla="*/ 0 w 341"/>
              <a:gd name="T11" fmla="*/ 296 h 389"/>
              <a:gd name="T12" fmla="*/ 157 w 341"/>
              <a:gd name="T13" fmla="*/ 389 h 389"/>
              <a:gd name="T14" fmla="*/ 157 w 341"/>
              <a:gd name="T15" fmla="*/ 206 h 389"/>
              <a:gd name="T16" fmla="*/ 0 w 341"/>
              <a:gd name="T17" fmla="*/ 116 h 389"/>
              <a:gd name="T18" fmla="*/ 0 w 341"/>
              <a:gd name="T19" fmla="*/ 296 h 389"/>
              <a:gd name="T20" fmla="*/ 185 w 341"/>
              <a:gd name="T21" fmla="*/ 209 h 389"/>
              <a:gd name="T22" fmla="*/ 185 w 341"/>
              <a:gd name="T23" fmla="*/ 389 h 389"/>
              <a:gd name="T24" fmla="*/ 341 w 341"/>
              <a:gd name="T25" fmla="*/ 296 h 389"/>
              <a:gd name="T26" fmla="*/ 341 w 341"/>
              <a:gd name="T27" fmla="*/ 116 h 389"/>
              <a:gd name="T28" fmla="*/ 185 w 341"/>
              <a:gd name="T29" fmla="*/ 20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1" h="389">
                <a:moveTo>
                  <a:pt x="171" y="0"/>
                </a:moveTo>
                <a:lnTo>
                  <a:pt x="15" y="90"/>
                </a:lnTo>
                <a:lnTo>
                  <a:pt x="171" y="183"/>
                </a:lnTo>
                <a:lnTo>
                  <a:pt x="327" y="93"/>
                </a:lnTo>
                <a:lnTo>
                  <a:pt x="171" y="0"/>
                </a:lnTo>
                <a:close/>
                <a:moveTo>
                  <a:pt x="0" y="296"/>
                </a:moveTo>
                <a:lnTo>
                  <a:pt x="157" y="389"/>
                </a:lnTo>
                <a:lnTo>
                  <a:pt x="157" y="206"/>
                </a:lnTo>
                <a:lnTo>
                  <a:pt x="0" y="116"/>
                </a:lnTo>
                <a:lnTo>
                  <a:pt x="0" y="296"/>
                </a:lnTo>
                <a:close/>
                <a:moveTo>
                  <a:pt x="185" y="209"/>
                </a:moveTo>
                <a:lnTo>
                  <a:pt x="185" y="389"/>
                </a:lnTo>
                <a:lnTo>
                  <a:pt x="341" y="296"/>
                </a:lnTo>
                <a:lnTo>
                  <a:pt x="341" y="116"/>
                </a:lnTo>
                <a:lnTo>
                  <a:pt x="185" y="20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4" name="Freeform 304"/>
          <p:cNvSpPr>
            <a:spLocks noEditPoints="1"/>
          </p:cNvSpPr>
          <p:nvPr/>
        </p:nvSpPr>
        <p:spPr bwMode="auto">
          <a:xfrm>
            <a:off x="914750" y="3907511"/>
            <a:ext cx="350235" cy="400701"/>
          </a:xfrm>
          <a:custGeom>
            <a:avLst/>
            <a:gdLst>
              <a:gd name="T0" fmla="*/ 0 w 147"/>
              <a:gd name="T1" fmla="*/ 10 h 168"/>
              <a:gd name="T2" fmla="*/ 0 w 147"/>
              <a:gd name="T3" fmla="*/ 158 h 168"/>
              <a:gd name="T4" fmla="*/ 10 w 147"/>
              <a:gd name="T5" fmla="*/ 168 h 168"/>
              <a:gd name="T6" fmla="*/ 22 w 147"/>
              <a:gd name="T7" fmla="*/ 168 h 168"/>
              <a:gd name="T8" fmla="*/ 22 w 147"/>
              <a:gd name="T9" fmla="*/ 0 h 168"/>
              <a:gd name="T10" fmla="*/ 10 w 147"/>
              <a:gd name="T11" fmla="*/ 0 h 168"/>
              <a:gd name="T12" fmla="*/ 0 w 147"/>
              <a:gd name="T13" fmla="*/ 10 h 168"/>
              <a:gd name="T14" fmla="*/ 34 w 147"/>
              <a:gd name="T15" fmla="*/ 0 h 168"/>
              <a:gd name="T16" fmla="*/ 34 w 147"/>
              <a:gd name="T17" fmla="*/ 168 h 168"/>
              <a:gd name="T18" fmla="*/ 147 w 147"/>
              <a:gd name="T19" fmla="*/ 168 h 168"/>
              <a:gd name="T20" fmla="*/ 147 w 147"/>
              <a:gd name="T21" fmla="*/ 0 h 168"/>
              <a:gd name="T22" fmla="*/ 34 w 147"/>
              <a:gd name="T23" fmla="*/ 0 h 168"/>
              <a:gd name="T24" fmla="*/ 134 w 147"/>
              <a:gd name="T25" fmla="*/ 124 h 168"/>
              <a:gd name="T26" fmla="*/ 47 w 147"/>
              <a:gd name="T27" fmla="*/ 124 h 168"/>
              <a:gd name="T28" fmla="*/ 47 w 147"/>
              <a:gd name="T29" fmla="*/ 111 h 168"/>
              <a:gd name="T30" fmla="*/ 58 w 147"/>
              <a:gd name="T31" fmla="*/ 104 h 168"/>
              <a:gd name="T32" fmla="*/ 71 w 147"/>
              <a:gd name="T33" fmla="*/ 99 h 168"/>
              <a:gd name="T34" fmla="*/ 75 w 147"/>
              <a:gd name="T35" fmla="*/ 98 h 168"/>
              <a:gd name="T36" fmla="*/ 79 w 147"/>
              <a:gd name="T37" fmla="*/ 92 h 168"/>
              <a:gd name="T38" fmla="*/ 80 w 147"/>
              <a:gd name="T39" fmla="*/ 91 h 168"/>
              <a:gd name="T40" fmla="*/ 78 w 147"/>
              <a:gd name="T41" fmla="*/ 87 h 168"/>
              <a:gd name="T42" fmla="*/ 77 w 147"/>
              <a:gd name="T43" fmla="*/ 80 h 168"/>
              <a:gd name="T44" fmla="*/ 76 w 147"/>
              <a:gd name="T45" fmla="*/ 80 h 168"/>
              <a:gd name="T46" fmla="*/ 73 w 147"/>
              <a:gd name="T47" fmla="*/ 70 h 168"/>
              <a:gd name="T48" fmla="*/ 74 w 147"/>
              <a:gd name="T49" fmla="*/ 66 h 168"/>
              <a:gd name="T50" fmla="*/ 81 w 147"/>
              <a:gd name="T51" fmla="*/ 46 h 168"/>
              <a:gd name="T52" fmla="*/ 99 w 147"/>
              <a:gd name="T53" fmla="*/ 46 h 168"/>
              <a:gd name="T54" fmla="*/ 101 w 147"/>
              <a:gd name="T55" fmla="*/ 48 h 168"/>
              <a:gd name="T56" fmla="*/ 104 w 147"/>
              <a:gd name="T57" fmla="*/ 48 h 168"/>
              <a:gd name="T58" fmla="*/ 106 w 147"/>
              <a:gd name="T59" fmla="*/ 52 h 168"/>
              <a:gd name="T60" fmla="*/ 107 w 147"/>
              <a:gd name="T61" fmla="*/ 58 h 168"/>
              <a:gd name="T62" fmla="*/ 106 w 147"/>
              <a:gd name="T63" fmla="*/ 66 h 168"/>
              <a:gd name="T64" fmla="*/ 107 w 147"/>
              <a:gd name="T65" fmla="*/ 69 h 168"/>
              <a:gd name="T66" fmla="*/ 107 w 147"/>
              <a:gd name="T67" fmla="*/ 75 h 168"/>
              <a:gd name="T68" fmla="*/ 106 w 147"/>
              <a:gd name="T69" fmla="*/ 79 h 168"/>
              <a:gd name="T70" fmla="*/ 103 w 147"/>
              <a:gd name="T71" fmla="*/ 81 h 168"/>
              <a:gd name="T72" fmla="*/ 103 w 147"/>
              <a:gd name="T73" fmla="*/ 86 h 168"/>
              <a:gd name="T74" fmla="*/ 100 w 147"/>
              <a:gd name="T75" fmla="*/ 91 h 168"/>
              <a:gd name="T76" fmla="*/ 103 w 147"/>
              <a:gd name="T77" fmla="*/ 92 h 168"/>
              <a:gd name="T78" fmla="*/ 106 w 147"/>
              <a:gd name="T79" fmla="*/ 98 h 168"/>
              <a:gd name="T80" fmla="*/ 110 w 147"/>
              <a:gd name="T81" fmla="*/ 99 h 168"/>
              <a:gd name="T82" fmla="*/ 124 w 147"/>
              <a:gd name="T83" fmla="*/ 104 h 168"/>
              <a:gd name="T84" fmla="*/ 134 w 147"/>
              <a:gd name="T85" fmla="*/ 111 h 168"/>
              <a:gd name="T86" fmla="*/ 134 w 147"/>
              <a:gd name="T87" fmla="*/ 1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 h="168">
                <a:moveTo>
                  <a:pt x="0" y="10"/>
                </a:moveTo>
                <a:cubicBezTo>
                  <a:pt x="0" y="158"/>
                  <a:pt x="0" y="158"/>
                  <a:pt x="0" y="158"/>
                </a:cubicBezTo>
                <a:cubicBezTo>
                  <a:pt x="0" y="164"/>
                  <a:pt x="4" y="168"/>
                  <a:pt x="10" y="168"/>
                </a:cubicBezTo>
                <a:cubicBezTo>
                  <a:pt x="22" y="168"/>
                  <a:pt x="22" y="168"/>
                  <a:pt x="22" y="168"/>
                </a:cubicBezTo>
                <a:cubicBezTo>
                  <a:pt x="22" y="0"/>
                  <a:pt x="22" y="0"/>
                  <a:pt x="22" y="0"/>
                </a:cubicBezTo>
                <a:cubicBezTo>
                  <a:pt x="10" y="0"/>
                  <a:pt x="10" y="0"/>
                  <a:pt x="10" y="0"/>
                </a:cubicBezTo>
                <a:cubicBezTo>
                  <a:pt x="4" y="0"/>
                  <a:pt x="0" y="4"/>
                  <a:pt x="0" y="10"/>
                </a:cubicBezTo>
                <a:close/>
                <a:moveTo>
                  <a:pt x="34" y="0"/>
                </a:moveTo>
                <a:cubicBezTo>
                  <a:pt x="34" y="168"/>
                  <a:pt x="34" y="168"/>
                  <a:pt x="34" y="168"/>
                </a:cubicBezTo>
                <a:cubicBezTo>
                  <a:pt x="147" y="168"/>
                  <a:pt x="147" y="168"/>
                  <a:pt x="147" y="168"/>
                </a:cubicBezTo>
                <a:cubicBezTo>
                  <a:pt x="147" y="0"/>
                  <a:pt x="147" y="0"/>
                  <a:pt x="147" y="0"/>
                </a:cubicBezTo>
                <a:lnTo>
                  <a:pt x="34" y="0"/>
                </a:lnTo>
                <a:close/>
                <a:moveTo>
                  <a:pt x="134" y="124"/>
                </a:moveTo>
                <a:cubicBezTo>
                  <a:pt x="47" y="124"/>
                  <a:pt x="47" y="124"/>
                  <a:pt x="47" y="124"/>
                </a:cubicBezTo>
                <a:cubicBezTo>
                  <a:pt x="47" y="120"/>
                  <a:pt x="47" y="114"/>
                  <a:pt x="47" y="111"/>
                </a:cubicBezTo>
                <a:cubicBezTo>
                  <a:pt x="49" y="107"/>
                  <a:pt x="54" y="106"/>
                  <a:pt x="58" y="104"/>
                </a:cubicBezTo>
                <a:cubicBezTo>
                  <a:pt x="62" y="103"/>
                  <a:pt x="67" y="100"/>
                  <a:pt x="71" y="99"/>
                </a:cubicBezTo>
                <a:cubicBezTo>
                  <a:pt x="72" y="98"/>
                  <a:pt x="74" y="98"/>
                  <a:pt x="75" y="98"/>
                </a:cubicBezTo>
                <a:cubicBezTo>
                  <a:pt x="76" y="97"/>
                  <a:pt x="78" y="93"/>
                  <a:pt x="79" y="92"/>
                </a:cubicBezTo>
                <a:cubicBezTo>
                  <a:pt x="80" y="91"/>
                  <a:pt x="80" y="91"/>
                  <a:pt x="80" y="91"/>
                </a:cubicBezTo>
                <a:cubicBezTo>
                  <a:pt x="80" y="89"/>
                  <a:pt x="79" y="89"/>
                  <a:pt x="78" y="87"/>
                </a:cubicBezTo>
                <a:cubicBezTo>
                  <a:pt x="78" y="85"/>
                  <a:pt x="78" y="82"/>
                  <a:pt x="77" y="80"/>
                </a:cubicBezTo>
                <a:cubicBezTo>
                  <a:pt x="77" y="80"/>
                  <a:pt x="76" y="80"/>
                  <a:pt x="76" y="80"/>
                </a:cubicBezTo>
                <a:cubicBezTo>
                  <a:pt x="73" y="78"/>
                  <a:pt x="73" y="72"/>
                  <a:pt x="73" y="70"/>
                </a:cubicBezTo>
                <a:cubicBezTo>
                  <a:pt x="73" y="69"/>
                  <a:pt x="74" y="68"/>
                  <a:pt x="74" y="66"/>
                </a:cubicBezTo>
                <a:cubicBezTo>
                  <a:pt x="71" y="54"/>
                  <a:pt x="75" y="48"/>
                  <a:pt x="81" y="46"/>
                </a:cubicBezTo>
                <a:cubicBezTo>
                  <a:pt x="85" y="45"/>
                  <a:pt x="92" y="42"/>
                  <a:pt x="99" y="46"/>
                </a:cubicBezTo>
                <a:cubicBezTo>
                  <a:pt x="101" y="48"/>
                  <a:pt x="101" y="48"/>
                  <a:pt x="101" y="48"/>
                </a:cubicBezTo>
                <a:cubicBezTo>
                  <a:pt x="104" y="48"/>
                  <a:pt x="104" y="48"/>
                  <a:pt x="104" y="48"/>
                </a:cubicBezTo>
                <a:cubicBezTo>
                  <a:pt x="105" y="49"/>
                  <a:pt x="106" y="52"/>
                  <a:pt x="106" y="52"/>
                </a:cubicBezTo>
                <a:cubicBezTo>
                  <a:pt x="107" y="54"/>
                  <a:pt x="107" y="55"/>
                  <a:pt x="107" y="58"/>
                </a:cubicBezTo>
                <a:cubicBezTo>
                  <a:pt x="107" y="59"/>
                  <a:pt x="106" y="64"/>
                  <a:pt x="106" y="66"/>
                </a:cubicBezTo>
                <a:cubicBezTo>
                  <a:pt x="106" y="67"/>
                  <a:pt x="107" y="67"/>
                  <a:pt x="107" y="69"/>
                </a:cubicBezTo>
                <a:cubicBezTo>
                  <a:pt x="108" y="71"/>
                  <a:pt x="108" y="73"/>
                  <a:pt x="107" y="75"/>
                </a:cubicBezTo>
                <a:cubicBezTo>
                  <a:pt x="107" y="76"/>
                  <a:pt x="107" y="78"/>
                  <a:pt x="106" y="79"/>
                </a:cubicBezTo>
                <a:cubicBezTo>
                  <a:pt x="105" y="80"/>
                  <a:pt x="104" y="80"/>
                  <a:pt x="103" y="81"/>
                </a:cubicBezTo>
                <a:cubicBezTo>
                  <a:pt x="103" y="82"/>
                  <a:pt x="103" y="85"/>
                  <a:pt x="103" y="86"/>
                </a:cubicBezTo>
                <a:cubicBezTo>
                  <a:pt x="102" y="88"/>
                  <a:pt x="100" y="89"/>
                  <a:pt x="100" y="91"/>
                </a:cubicBezTo>
                <a:cubicBezTo>
                  <a:pt x="101" y="91"/>
                  <a:pt x="102" y="91"/>
                  <a:pt x="103" y="92"/>
                </a:cubicBezTo>
                <a:cubicBezTo>
                  <a:pt x="103" y="93"/>
                  <a:pt x="105" y="97"/>
                  <a:pt x="106" y="98"/>
                </a:cubicBezTo>
                <a:cubicBezTo>
                  <a:pt x="108" y="98"/>
                  <a:pt x="109" y="98"/>
                  <a:pt x="110" y="99"/>
                </a:cubicBezTo>
                <a:cubicBezTo>
                  <a:pt x="114" y="100"/>
                  <a:pt x="119" y="103"/>
                  <a:pt x="124" y="104"/>
                </a:cubicBezTo>
                <a:cubicBezTo>
                  <a:pt x="128" y="106"/>
                  <a:pt x="132" y="107"/>
                  <a:pt x="134" y="111"/>
                </a:cubicBezTo>
                <a:cubicBezTo>
                  <a:pt x="134" y="114"/>
                  <a:pt x="134" y="120"/>
                  <a:pt x="134" y="12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5" name="Rectangle 305"/>
          <p:cNvSpPr>
            <a:spLocks noChangeArrowheads="1"/>
          </p:cNvSpPr>
          <p:nvPr/>
        </p:nvSpPr>
        <p:spPr bwMode="auto">
          <a:xfrm>
            <a:off x="1284162" y="3907511"/>
            <a:ext cx="36336" cy="9083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6" name="Rectangle 306"/>
          <p:cNvSpPr>
            <a:spLocks noChangeArrowheads="1"/>
          </p:cNvSpPr>
          <p:nvPr/>
        </p:nvSpPr>
        <p:spPr bwMode="auto">
          <a:xfrm>
            <a:off x="1284162" y="4021565"/>
            <a:ext cx="36336" cy="928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7" name="Rectangle 307"/>
          <p:cNvSpPr>
            <a:spLocks noChangeArrowheads="1"/>
          </p:cNvSpPr>
          <p:nvPr/>
        </p:nvSpPr>
        <p:spPr bwMode="auto">
          <a:xfrm>
            <a:off x="1284162" y="4138646"/>
            <a:ext cx="36336" cy="928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8" name="Freeform 308"/>
          <p:cNvSpPr>
            <a:spLocks noEditPoints="1"/>
          </p:cNvSpPr>
          <p:nvPr/>
        </p:nvSpPr>
        <p:spPr bwMode="auto">
          <a:xfrm>
            <a:off x="1584940" y="3907511"/>
            <a:ext cx="419878" cy="362347"/>
          </a:xfrm>
          <a:custGeom>
            <a:avLst/>
            <a:gdLst>
              <a:gd name="T0" fmla="*/ 208 w 416"/>
              <a:gd name="T1" fmla="*/ 0 h 359"/>
              <a:gd name="T2" fmla="*/ 0 w 416"/>
              <a:gd name="T3" fmla="*/ 359 h 359"/>
              <a:gd name="T4" fmla="*/ 416 w 416"/>
              <a:gd name="T5" fmla="*/ 359 h 359"/>
              <a:gd name="T6" fmla="*/ 208 w 416"/>
              <a:gd name="T7" fmla="*/ 0 h 359"/>
              <a:gd name="T8" fmla="*/ 229 w 416"/>
              <a:gd name="T9" fmla="*/ 314 h 359"/>
              <a:gd name="T10" fmla="*/ 184 w 416"/>
              <a:gd name="T11" fmla="*/ 314 h 359"/>
              <a:gd name="T12" fmla="*/ 184 w 416"/>
              <a:gd name="T13" fmla="*/ 272 h 359"/>
              <a:gd name="T14" fmla="*/ 229 w 416"/>
              <a:gd name="T15" fmla="*/ 272 h 359"/>
              <a:gd name="T16" fmla="*/ 229 w 416"/>
              <a:gd name="T17" fmla="*/ 314 h 359"/>
              <a:gd name="T18" fmla="*/ 218 w 416"/>
              <a:gd name="T19" fmla="*/ 255 h 359"/>
              <a:gd name="T20" fmla="*/ 196 w 416"/>
              <a:gd name="T21" fmla="*/ 255 h 359"/>
              <a:gd name="T22" fmla="*/ 184 w 416"/>
              <a:gd name="T23" fmla="*/ 153 h 359"/>
              <a:gd name="T24" fmla="*/ 184 w 416"/>
              <a:gd name="T25" fmla="*/ 99 h 359"/>
              <a:gd name="T26" fmla="*/ 229 w 416"/>
              <a:gd name="T27" fmla="*/ 99 h 359"/>
              <a:gd name="T28" fmla="*/ 229 w 416"/>
              <a:gd name="T29" fmla="*/ 153 h 359"/>
              <a:gd name="T30" fmla="*/ 218 w 416"/>
              <a:gd name="T31" fmla="*/ 255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6" h="359">
                <a:moveTo>
                  <a:pt x="208" y="0"/>
                </a:moveTo>
                <a:lnTo>
                  <a:pt x="0" y="359"/>
                </a:lnTo>
                <a:lnTo>
                  <a:pt x="416" y="359"/>
                </a:lnTo>
                <a:lnTo>
                  <a:pt x="208" y="0"/>
                </a:lnTo>
                <a:close/>
                <a:moveTo>
                  <a:pt x="229" y="314"/>
                </a:moveTo>
                <a:lnTo>
                  <a:pt x="184" y="314"/>
                </a:lnTo>
                <a:lnTo>
                  <a:pt x="184" y="272"/>
                </a:lnTo>
                <a:lnTo>
                  <a:pt x="229" y="272"/>
                </a:lnTo>
                <a:lnTo>
                  <a:pt x="229" y="314"/>
                </a:lnTo>
                <a:close/>
                <a:moveTo>
                  <a:pt x="218" y="255"/>
                </a:moveTo>
                <a:lnTo>
                  <a:pt x="196" y="255"/>
                </a:lnTo>
                <a:lnTo>
                  <a:pt x="184" y="153"/>
                </a:lnTo>
                <a:lnTo>
                  <a:pt x="184" y="99"/>
                </a:lnTo>
                <a:lnTo>
                  <a:pt x="229" y="99"/>
                </a:lnTo>
                <a:lnTo>
                  <a:pt x="229" y="153"/>
                </a:lnTo>
                <a:lnTo>
                  <a:pt x="218" y="25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9" name="Freeform 309"/>
          <p:cNvSpPr>
            <a:spLocks noEditPoints="1"/>
          </p:cNvSpPr>
          <p:nvPr/>
        </p:nvSpPr>
        <p:spPr bwMode="auto">
          <a:xfrm>
            <a:off x="2272290" y="3926689"/>
            <a:ext cx="362347" cy="362347"/>
          </a:xfrm>
          <a:custGeom>
            <a:avLst/>
            <a:gdLst>
              <a:gd name="T0" fmla="*/ 76 w 152"/>
              <a:gd name="T1" fmla="*/ 0 h 152"/>
              <a:gd name="T2" fmla="*/ 0 w 152"/>
              <a:gd name="T3" fmla="*/ 76 h 152"/>
              <a:gd name="T4" fmla="*/ 76 w 152"/>
              <a:gd name="T5" fmla="*/ 152 h 152"/>
              <a:gd name="T6" fmla="*/ 152 w 152"/>
              <a:gd name="T7" fmla="*/ 76 h 152"/>
              <a:gd name="T8" fmla="*/ 76 w 152"/>
              <a:gd name="T9" fmla="*/ 0 h 152"/>
              <a:gd name="T10" fmla="*/ 90 w 152"/>
              <a:gd name="T11" fmla="*/ 90 h 152"/>
              <a:gd name="T12" fmla="*/ 90 w 152"/>
              <a:gd name="T13" fmla="*/ 131 h 152"/>
              <a:gd name="T14" fmla="*/ 62 w 152"/>
              <a:gd name="T15" fmla="*/ 131 h 152"/>
              <a:gd name="T16" fmla="*/ 62 w 152"/>
              <a:gd name="T17" fmla="*/ 90 h 152"/>
              <a:gd name="T18" fmla="*/ 21 w 152"/>
              <a:gd name="T19" fmla="*/ 90 h 152"/>
              <a:gd name="T20" fmla="*/ 21 w 152"/>
              <a:gd name="T21" fmla="*/ 62 h 152"/>
              <a:gd name="T22" fmla="*/ 62 w 152"/>
              <a:gd name="T23" fmla="*/ 62 h 152"/>
              <a:gd name="T24" fmla="*/ 62 w 152"/>
              <a:gd name="T25" fmla="*/ 21 h 152"/>
              <a:gd name="T26" fmla="*/ 90 w 152"/>
              <a:gd name="T27" fmla="*/ 21 h 152"/>
              <a:gd name="T28" fmla="*/ 90 w 152"/>
              <a:gd name="T29" fmla="*/ 62 h 152"/>
              <a:gd name="T30" fmla="*/ 131 w 152"/>
              <a:gd name="T31" fmla="*/ 62 h 152"/>
              <a:gd name="T32" fmla="*/ 131 w 152"/>
              <a:gd name="T33" fmla="*/ 90 h 152"/>
              <a:gd name="T34" fmla="*/ 90 w 152"/>
              <a:gd name="T35" fmla="*/ 9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152">
                <a:moveTo>
                  <a:pt x="76" y="0"/>
                </a:moveTo>
                <a:cubicBezTo>
                  <a:pt x="34" y="0"/>
                  <a:pt x="0" y="34"/>
                  <a:pt x="0" y="76"/>
                </a:cubicBezTo>
                <a:cubicBezTo>
                  <a:pt x="0" y="118"/>
                  <a:pt x="34" y="152"/>
                  <a:pt x="76" y="152"/>
                </a:cubicBezTo>
                <a:cubicBezTo>
                  <a:pt x="118" y="152"/>
                  <a:pt x="152" y="118"/>
                  <a:pt x="152" y="76"/>
                </a:cubicBezTo>
                <a:cubicBezTo>
                  <a:pt x="152" y="34"/>
                  <a:pt x="118" y="0"/>
                  <a:pt x="76" y="0"/>
                </a:cubicBezTo>
                <a:close/>
                <a:moveTo>
                  <a:pt x="90" y="90"/>
                </a:moveTo>
                <a:cubicBezTo>
                  <a:pt x="90" y="131"/>
                  <a:pt x="90" y="131"/>
                  <a:pt x="90" y="131"/>
                </a:cubicBezTo>
                <a:cubicBezTo>
                  <a:pt x="62" y="131"/>
                  <a:pt x="62" y="131"/>
                  <a:pt x="62" y="131"/>
                </a:cubicBezTo>
                <a:cubicBezTo>
                  <a:pt x="62" y="90"/>
                  <a:pt x="62" y="90"/>
                  <a:pt x="62" y="90"/>
                </a:cubicBezTo>
                <a:cubicBezTo>
                  <a:pt x="21" y="90"/>
                  <a:pt x="21" y="90"/>
                  <a:pt x="21" y="90"/>
                </a:cubicBezTo>
                <a:cubicBezTo>
                  <a:pt x="21" y="62"/>
                  <a:pt x="21" y="62"/>
                  <a:pt x="21" y="62"/>
                </a:cubicBezTo>
                <a:cubicBezTo>
                  <a:pt x="62" y="62"/>
                  <a:pt x="62" y="62"/>
                  <a:pt x="62" y="62"/>
                </a:cubicBezTo>
                <a:cubicBezTo>
                  <a:pt x="62" y="21"/>
                  <a:pt x="62" y="21"/>
                  <a:pt x="62" y="21"/>
                </a:cubicBezTo>
                <a:cubicBezTo>
                  <a:pt x="90" y="21"/>
                  <a:pt x="90" y="21"/>
                  <a:pt x="90" y="21"/>
                </a:cubicBezTo>
                <a:cubicBezTo>
                  <a:pt x="90" y="62"/>
                  <a:pt x="90" y="62"/>
                  <a:pt x="90" y="62"/>
                </a:cubicBezTo>
                <a:cubicBezTo>
                  <a:pt x="131" y="62"/>
                  <a:pt x="131" y="62"/>
                  <a:pt x="131" y="62"/>
                </a:cubicBezTo>
                <a:cubicBezTo>
                  <a:pt x="131" y="90"/>
                  <a:pt x="131" y="90"/>
                  <a:pt x="131" y="90"/>
                </a:cubicBezTo>
                <a:lnTo>
                  <a:pt x="90" y="9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0" name="Freeform 310"/>
          <p:cNvSpPr>
            <a:spLocks noEditPoints="1"/>
          </p:cNvSpPr>
          <p:nvPr/>
        </p:nvSpPr>
        <p:spPr bwMode="auto">
          <a:xfrm>
            <a:off x="3582391" y="3928707"/>
            <a:ext cx="376478" cy="377487"/>
          </a:xfrm>
          <a:custGeom>
            <a:avLst/>
            <a:gdLst>
              <a:gd name="T0" fmla="*/ 79 w 158"/>
              <a:gd name="T1" fmla="*/ 40 h 158"/>
              <a:gd name="T2" fmla="*/ 59 w 158"/>
              <a:gd name="T3" fmla="*/ 46 h 158"/>
              <a:gd name="T4" fmla="*/ 111 w 158"/>
              <a:gd name="T5" fmla="*/ 98 h 158"/>
              <a:gd name="T6" fmla="*/ 117 w 158"/>
              <a:gd name="T7" fmla="*/ 78 h 158"/>
              <a:gd name="T8" fmla="*/ 79 w 158"/>
              <a:gd name="T9" fmla="*/ 40 h 158"/>
              <a:gd name="T10" fmla="*/ 41 w 158"/>
              <a:gd name="T11" fmla="*/ 78 h 158"/>
              <a:gd name="T12" fmla="*/ 79 w 158"/>
              <a:gd name="T13" fmla="*/ 115 h 158"/>
              <a:gd name="T14" fmla="*/ 99 w 158"/>
              <a:gd name="T15" fmla="*/ 110 h 158"/>
              <a:gd name="T16" fmla="*/ 47 w 158"/>
              <a:gd name="T17" fmla="*/ 58 h 158"/>
              <a:gd name="T18" fmla="*/ 41 w 158"/>
              <a:gd name="T19" fmla="*/ 78 h 158"/>
              <a:gd name="T20" fmla="*/ 79 w 158"/>
              <a:gd name="T21" fmla="*/ 0 h 158"/>
              <a:gd name="T22" fmla="*/ 0 w 158"/>
              <a:gd name="T23" fmla="*/ 79 h 158"/>
              <a:gd name="T24" fmla="*/ 79 w 158"/>
              <a:gd name="T25" fmla="*/ 158 h 158"/>
              <a:gd name="T26" fmla="*/ 158 w 158"/>
              <a:gd name="T27" fmla="*/ 79 h 158"/>
              <a:gd name="T28" fmla="*/ 79 w 158"/>
              <a:gd name="T29" fmla="*/ 0 h 158"/>
              <a:gd name="T30" fmla="*/ 79 w 158"/>
              <a:gd name="T31" fmla="*/ 132 h 158"/>
              <a:gd name="T32" fmla="*/ 25 w 158"/>
              <a:gd name="T33" fmla="*/ 78 h 158"/>
              <a:gd name="T34" fmla="*/ 79 w 158"/>
              <a:gd name="T35" fmla="*/ 24 h 158"/>
              <a:gd name="T36" fmla="*/ 133 w 158"/>
              <a:gd name="T37" fmla="*/ 78 h 158"/>
              <a:gd name="T38" fmla="*/ 79 w 158"/>
              <a:gd name="T39" fmla="*/ 13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158">
                <a:moveTo>
                  <a:pt x="79" y="40"/>
                </a:moveTo>
                <a:cubicBezTo>
                  <a:pt x="72" y="40"/>
                  <a:pt x="65" y="42"/>
                  <a:pt x="59" y="46"/>
                </a:cubicBezTo>
                <a:cubicBezTo>
                  <a:pt x="111" y="98"/>
                  <a:pt x="111" y="98"/>
                  <a:pt x="111" y="98"/>
                </a:cubicBezTo>
                <a:cubicBezTo>
                  <a:pt x="115" y="92"/>
                  <a:pt x="117" y="85"/>
                  <a:pt x="117" y="78"/>
                </a:cubicBezTo>
                <a:cubicBezTo>
                  <a:pt x="117" y="57"/>
                  <a:pt x="100" y="40"/>
                  <a:pt x="79" y="40"/>
                </a:cubicBezTo>
                <a:close/>
                <a:moveTo>
                  <a:pt x="41" y="78"/>
                </a:moveTo>
                <a:cubicBezTo>
                  <a:pt x="41" y="99"/>
                  <a:pt x="58" y="115"/>
                  <a:pt x="79" y="115"/>
                </a:cubicBezTo>
                <a:cubicBezTo>
                  <a:pt x="87" y="115"/>
                  <a:pt x="93" y="113"/>
                  <a:pt x="99" y="110"/>
                </a:cubicBezTo>
                <a:cubicBezTo>
                  <a:pt x="47" y="58"/>
                  <a:pt x="47" y="58"/>
                  <a:pt x="47" y="58"/>
                </a:cubicBezTo>
                <a:cubicBezTo>
                  <a:pt x="44" y="63"/>
                  <a:pt x="41" y="70"/>
                  <a:pt x="41" y="78"/>
                </a:cubicBezTo>
                <a:close/>
                <a:moveTo>
                  <a:pt x="79" y="0"/>
                </a:moveTo>
                <a:cubicBezTo>
                  <a:pt x="36" y="0"/>
                  <a:pt x="0" y="36"/>
                  <a:pt x="0" y="79"/>
                </a:cubicBezTo>
                <a:cubicBezTo>
                  <a:pt x="0" y="122"/>
                  <a:pt x="36" y="158"/>
                  <a:pt x="79" y="158"/>
                </a:cubicBezTo>
                <a:cubicBezTo>
                  <a:pt x="122" y="158"/>
                  <a:pt x="158" y="122"/>
                  <a:pt x="158" y="79"/>
                </a:cubicBezTo>
                <a:cubicBezTo>
                  <a:pt x="158" y="36"/>
                  <a:pt x="122" y="0"/>
                  <a:pt x="79" y="0"/>
                </a:cubicBezTo>
                <a:close/>
                <a:moveTo>
                  <a:pt x="79" y="132"/>
                </a:moveTo>
                <a:cubicBezTo>
                  <a:pt x="49" y="132"/>
                  <a:pt x="25" y="108"/>
                  <a:pt x="25" y="78"/>
                </a:cubicBezTo>
                <a:cubicBezTo>
                  <a:pt x="25" y="48"/>
                  <a:pt x="49" y="24"/>
                  <a:pt x="79" y="24"/>
                </a:cubicBezTo>
                <a:cubicBezTo>
                  <a:pt x="109" y="24"/>
                  <a:pt x="133" y="48"/>
                  <a:pt x="133" y="78"/>
                </a:cubicBezTo>
                <a:cubicBezTo>
                  <a:pt x="133" y="108"/>
                  <a:pt x="109" y="132"/>
                  <a:pt x="79" y="13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1" name="Freeform 311"/>
          <p:cNvSpPr>
            <a:spLocks noEditPoints="1"/>
          </p:cNvSpPr>
          <p:nvPr/>
        </p:nvSpPr>
        <p:spPr bwMode="auto">
          <a:xfrm>
            <a:off x="4341402" y="3923660"/>
            <a:ext cx="214986" cy="405748"/>
          </a:xfrm>
          <a:custGeom>
            <a:avLst/>
            <a:gdLst>
              <a:gd name="T0" fmla="*/ 213 w 213"/>
              <a:gd name="T1" fmla="*/ 121 h 402"/>
              <a:gd name="T2" fmla="*/ 92 w 213"/>
              <a:gd name="T3" fmla="*/ 0 h 402"/>
              <a:gd name="T4" fmla="*/ 92 w 213"/>
              <a:gd name="T5" fmla="*/ 161 h 402"/>
              <a:gd name="T6" fmla="*/ 26 w 213"/>
              <a:gd name="T7" fmla="*/ 95 h 402"/>
              <a:gd name="T8" fmla="*/ 0 w 213"/>
              <a:gd name="T9" fmla="*/ 118 h 402"/>
              <a:gd name="T10" fmla="*/ 85 w 213"/>
              <a:gd name="T11" fmla="*/ 201 h 402"/>
              <a:gd name="T12" fmla="*/ 0 w 213"/>
              <a:gd name="T13" fmla="*/ 284 h 402"/>
              <a:gd name="T14" fmla="*/ 26 w 213"/>
              <a:gd name="T15" fmla="*/ 308 h 402"/>
              <a:gd name="T16" fmla="*/ 92 w 213"/>
              <a:gd name="T17" fmla="*/ 242 h 402"/>
              <a:gd name="T18" fmla="*/ 92 w 213"/>
              <a:gd name="T19" fmla="*/ 402 h 402"/>
              <a:gd name="T20" fmla="*/ 213 w 213"/>
              <a:gd name="T21" fmla="*/ 282 h 402"/>
              <a:gd name="T22" fmla="*/ 132 w 213"/>
              <a:gd name="T23" fmla="*/ 201 h 402"/>
              <a:gd name="T24" fmla="*/ 213 w 213"/>
              <a:gd name="T25" fmla="*/ 121 h 402"/>
              <a:gd name="T26" fmla="*/ 163 w 213"/>
              <a:gd name="T27" fmla="*/ 121 h 402"/>
              <a:gd name="T28" fmla="*/ 125 w 213"/>
              <a:gd name="T29" fmla="*/ 161 h 402"/>
              <a:gd name="T30" fmla="*/ 125 w 213"/>
              <a:gd name="T31" fmla="*/ 83 h 402"/>
              <a:gd name="T32" fmla="*/ 163 w 213"/>
              <a:gd name="T33" fmla="*/ 121 h 402"/>
              <a:gd name="T34" fmla="*/ 163 w 213"/>
              <a:gd name="T35" fmla="*/ 282 h 402"/>
              <a:gd name="T36" fmla="*/ 125 w 213"/>
              <a:gd name="T37" fmla="*/ 320 h 402"/>
              <a:gd name="T38" fmla="*/ 125 w 213"/>
              <a:gd name="T39" fmla="*/ 242 h 402"/>
              <a:gd name="T40" fmla="*/ 163 w 213"/>
              <a:gd name="T41" fmla="*/ 28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402">
                <a:moveTo>
                  <a:pt x="213" y="121"/>
                </a:moveTo>
                <a:lnTo>
                  <a:pt x="92" y="0"/>
                </a:lnTo>
                <a:lnTo>
                  <a:pt x="92" y="161"/>
                </a:lnTo>
                <a:lnTo>
                  <a:pt x="26" y="95"/>
                </a:lnTo>
                <a:lnTo>
                  <a:pt x="0" y="118"/>
                </a:lnTo>
                <a:lnTo>
                  <a:pt x="85" y="201"/>
                </a:lnTo>
                <a:lnTo>
                  <a:pt x="0" y="284"/>
                </a:lnTo>
                <a:lnTo>
                  <a:pt x="26" y="308"/>
                </a:lnTo>
                <a:lnTo>
                  <a:pt x="92" y="242"/>
                </a:lnTo>
                <a:lnTo>
                  <a:pt x="92" y="402"/>
                </a:lnTo>
                <a:lnTo>
                  <a:pt x="213" y="282"/>
                </a:lnTo>
                <a:lnTo>
                  <a:pt x="132" y="201"/>
                </a:lnTo>
                <a:lnTo>
                  <a:pt x="213" y="121"/>
                </a:lnTo>
                <a:close/>
                <a:moveTo>
                  <a:pt x="163" y="121"/>
                </a:moveTo>
                <a:lnTo>
                  <a:pt x="125" y="161"/>
                </a:lnTo>
                <a:lnTo>
                  <a:pt x="125" y="83"/>
                </a:lnTo>
                <a:lnTo>
                  <a:pt x="163" y="121"/>
                </a:lnTo>
                <a:close/>
                <a:moveTo>
                  <a:pt x="163" y="282"/>
                </a:moveTo>
                <a:lnTo>
                  <a:pt x="125" y="320"/>
                </a:lnTo>
                <a:lnTo>
                  <a:pt x="125" y="242"/>
                </a:lnTo>
                <a:lnTo>
                  <a:pt x="163" y="28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2" name="Freeform 312"/>
          <p:cNvSpPr>
            <a:spLocks noEditPoints="1"/>
          </p:cNvSpPr>
          <p:nvPr/>
        </p:nvSpPr>
        <p:spPr bwMode="auto">
          <a:xfrm>
            <a:off x="4890474" y="3897418"/>
            <a:ext cx="395655" cy="447130"/>
          </a:xfrm>
          <a:custGeom>
            <a:avLst/>
            <a:gdLst>
              <a:gd name="T0" fmla="*/ 166 w 166"/>
              <a:gd name="T1" fmla="*/ 17 h 187"/>
              <a:gd name="T2" fmla="*/ 152 w 166"/>
              <a:gd name="T3" fmla="*/ 9 h 187"/>
              <a:gd name="T4" fmla="*/ 138 w 166"/>
              <a:gd name="T5" fmla="*/ 0 h 187"/>
              <a:gd name="T6" fmla="*/ 72 w 166"/>
              <a:gd name="T7" fmla="*/ 105 h 187"/>
              <a:gd name="T8" fmla="*/ 48 w 166"/>
              <a:gd name="T9" fmla="*/ 120 h 187"/>
              <a:gd name="T10" fmla="*/ 0 w 166"/>
              <a:gd name="T11" fmla="*/ 154 h 187"/>
              <a:gd name="T12" fmla="*/ 89 w 166"/>
              <a:gd name="T13" fmla="*/ 154 h 187"/>
              <a:gd name="T14" fmla="*/ 97 w 166"/>
              <a:gd name="T15" fmla="*/ 128 h 187"/>
              <a:gd name="T16" fmla="*/ 166 w 166"/>
              <a:gd name="T17" fmla="*/ 17 h 187"/>
              <a:gd name="T18" fmla="*/ 83 w 166"/>
              <a:gd name="T19" fmla="*/ 104 h 187"/>
              <a:gd name="T20" fmla="*/ 92 w 166"/>
              <a:gd name="T21" fmla="*/ 91 h 187"/>
              <a:gd name="T22" fmla="*/ 104 w 166"/>
              <a:gd name="T23" fmla="*/ 99 h 187"/>
              <a:gd name="T24" fmla="*/ 95 w 166"/>
              <a:gd name="T25" fmla="*/ 112 h 187"/>
              <a:gd name="T26" fmla="*/ 83 w 166"/>
              <a:gd name="T27" fmla="*/ 10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187">
                <a:moveTo>
                  <a:pt x="166" y="17"/>
                </a:moveTo>
                <a:cubicBezTo>
                  <a:pt x="152" y="9"/>
                  <a:pt x="152" y="9"/>
                  <a:pt x="152" y="9"/>
                </a:cubicBezTo>
                <a:cubicBezTo>
                  <a:pt x="138" y="0"/>
                  <a:pt x="138" y="0"/>
                  <a:pt x="138" y="0"/>
                </a:cubicBezTo>
                <a:cubicBezTo>
                  <a:pt x="72" y="105"/>
                  <a:pt x="72" y="105"/>
                  <a:pt x="72" y="105"/>
                </a:cubicBezTo>
                <a:cubicBezTo>
                  <a:pt x="63" y="103"/>
                  <a:pt x="53" y="107"/>
                  <a:pt x="48" y="120"/>
                </a:cubicBezTo>
                <a:cubicBezTo>
                  <a:pt x="36" y="155"/>
                  <a:pt x="0" y="154"/>
                  <a:pt x="0" y="154"/>
                </a:cubicBezTo>
                <a:cubicBezTo>
                  <a:pt x="0" y="154"/>
                  <a:pt x="52" y="187"/>
                  <a:pt x="89" y="154"/>
                </a:cubicBezTo>
                <a:cubicBezTo>
                  <a:pt x="96" y="147"/>
                  <a:pt x="99" y="137"/>
                  <a:pt x="97" y="128"/>
                </a:cubicBezTo>
                <a:lnTo>
                  <a:pt x="166" y="17"/>
                </a:lnTo>
                <a:close/>
                <a:moveTo>
                  <a:pt x="83" y="104"/>
                </a:moveTo>
                <a:cubicBezTo>
                  <a:pt x="92" y="91"/>
                  <a:pt x="92" y="91"/>
                  <a:pt x="92" y="91"/>
                </a:cubicBezTo>
                <a:cubicBezTo>
                  <a:pt x="104" y="99"/>
                  <a:pt x="104" y="99"/>
                  <a:pt x="104" y="99"/>
                </a:cubicBezTo>
                <a:cubicBezTo>
                  <a:pt x="95" y="112"/>
                  <a:pt x="95" y="112"/>
                  <a:pt x="95" y="112"/>
                </a:cubicBezTo>
                <a:lnTo>
                  <a:pt x="83" y="10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3" name="Freeform 313"/>
          <p:cNvSpPr>
            <a:spLocks noEditPoints="1"/>
          </p:cNvSpPr>
          <p:nvPr/>
        </p:nvSpPr>
        <p:spPr bwMode="auto">
          <a:xfrm>
            <a:off x="5604066" y="3916595"/>
            <a:ext cx="400701" cy="401710"/>
          </a:xfrm>
          <a:custGeom>
            <a:avLst/>
            <a:gdLst>
              <a:gd name="T0" fmla="*/ 84 w 168"/>
              <a:gd name="T1" fmla="*/ 0 h 168"/>
              <a:gd name="T2" fmla="*/ 0 w 168"/>
              <a:gd name="T3" fmla="*/ 84 h 168"/>
              <a:gd name="T4" fmla="*/ 84 w 168"/>
              <a:gd name="T5" fmla="*/ 168 h 168"/>
              <a:gd name="T6" fmla="*/ 168 w 168"/>
              <a:gd name="T7" fmla="*/ 84 h 168"/>
              <a:gd name="T8" fmla="*/ 84 w 168"/>
              <a:gd name="T9" fmla="*/ 0 h 168"/>
              <a:gd name="T10" fmla="*/ 134 w 168"/>
              <a:gd name="T11" fmla="*/ 134 h 168"/>
              <a:gd name="T12" fmla="*/ 122 w 168"/>
              <a:gd name="T13" fmla="*/ 144 h 168"/>
              <a:gd name="T14" fmla="*/ 85 w 168"/>
              <a:gd name="T15" fmla="*/ 85 h 168"/>
              <a:gd name="T16" fmla="*/ 48 w 168"/>
              <a:gd name="T17" fmla="*/ 145 h 168"/>
              <a:gd name="T18" fmla="*/ 34 w 168"/>
              <a:gd name="T19" fmla="*/ 134 h 168"/>
              <a:gd name="T20" fmla="*/ 13 w 168"/>
              <a:gd name="T21" fmla="*/ 85 h 168"/>
              <a:gd name="T22" fmla="*/ 85 w 168"/>
              <a:gd name="T23" fmla="*/ 85 h 168"/>
              <a:gd name="T24" fmla="*/ 51 w 168"/>
              <a:gd name="T25" fmla="*/ 22 h 168"/>
              <a:gd name="T26" fmla="*/ 84 w 168"/>
              <a:gd name="T27" fmla="*/ 13 h 168"/>
              <a:gd name="T28" fmla="*/ 119 w 168"/>
              <a:gd name="T29" fmla="*/ 23 h 168"/>
              <a:gd name="T30" fmla="*/ 85 w 168"/>
              <a:gd name="T31" fmla="*/ 85 h 168"/>
              <a:gd name="T32" fmla="*/ 155 w 168"/>
              <a:gd name="T33" fmla="*/ 85 h 168"/>
              <a:gd name="T34" fmla="*/ 134 w 168"/>
              <a:gd name="T35" fmla="*/ 1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8" h="168">
                <a:moveTo>
                  <a:pt x="84" y="0"/>
                </a:moveTo>
                <a:cubicBezTo>
                  <a:pt x="38" y="0"/>
                  <a:pt x="0" y="38"/>
                  <a:pt x="0" y="84"/>
                </a:cubicBezTo>
                <a:cubicBezTo>
                  <a:pt x="0" y="130"/>
                  <a:pt x="38" y="168"/>
                  <a:pt x="84" y="168"/>
                </a:cubicBezTo>
                <a:cubicBezTo>
                  <a:pt x="130" y="168"/>
                  <a:pt x="168" y="130"/>
                  <a:pt x="168" y="84"/>
                </a:cubicBezTo>
                <a:cubicBezTo>
                  <a:pt x="168" y="38"/>
                  <a:pt x="130" y="0"/>
                  <a:pt x="84" y="0"/>
                </a:cubicBezTo>
                <a:close/>
                <a:moveTo>
                  <a:pt x="134" y="134"/>
                </a:moveTo>
                <a:cubicBezTo>
                  <a:pt x="130" y="138"/>
                  <a:pt x="126" y="141"/>
                  <a:pt x="122" y="144"/>
                </a:cubicBezTo>
                <a:cubicBezTo>
                  <a:pt x="85" y="85"/>
                  <a:pt x="85" y="85"/>
                  <a:pt x="85" y="85"/>
                </a:cubicBezTo>
                <a:cubicBezTo>
                  <a:pt x="48" y="145"/>
                  <a:pt x="48" y="145"/>
                  <a:pt x="48" y="145"/>
                </a:cubicBezTo>
                <a:cubicBezTo>
                  <a:pt x="43" y="142"/>
                  <a:pt x="38" y="138"/>
                  <a:pt x="34" y="134"/>
                </a:cubicBezTo>
                <a:cubicBezTo>
                  <a:pt x="21" y="121"/>
                  <a:pt x="14" y="104"/>
                  <a:pt x="13" y="85"/>
                </a:cubicBezTo>
                <a:cubicBezTo>
                  <a:pt x="85" y="85"/>
                  <a:pt x="85" y="85"/>
                  <a:pt x="85" y="85"/>
                </a:cubicBezTo>
                <a:cubicBezTo>
                  <a:pt x="51" y="22"/>
                  <a:pt x="51" y="22"/>
                  <a:pt x="51" y="22"/>
                </a:cubicBezTo>
                <a:cubicBezTo>
                  <a:pt x="61" y="16"/>
                  <a:pt x="72" y="13"/>
                  <a:pt x="84" y="13"/>
                </a:cubicBezTo>
                <a:cubicBezTo>
                  <a:pt x="97" y="13"/>
                  <a:pt x="109" y="17"/>
                  <a:pt x="119" y="23"/>
                </a:cubicBezTo>
                <a:cubicBezTo>
                  <a:pt x="85" y="85"/>
                  <a:pt x="85" y="85"/>
                  <a:pt x="85" y="85"/>
                </a:cubicBezTo>
                <a:cubicBezTo>
                  <a:pt x="155" y="85"/>
                  <a:pt x="155" y="85"/>
                  <a:pt x="155" y="85"/>
                </a:cubicBezTo>
                <a:cubicBezTo>
                  <a:pt x="154" y="104"/>
                  <a:pt x="147" y="121"/>
                  <a:pt x="134" y="13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4" name="Freeform 314"/>
          <p:cNvSpPr>
            <a:spLocks/>
          </p:cNvSpPr>
          <p:nvPr/>
        </p:nvSpPr>
        <p:spPr bwMode="auto">
          <a:xfrm>
            <a:off x="6293433" y="3986238"/>
            <a:ext cx="176632" cy="262424"/>
          </a:xfrm>
          <a:custGeom>
            <a:avLst/>
            <a:gdLst>
              <a:gd name="T0" fmla="*/ 0 w 175"/>
              <a:gd name="T1" fmla="*/ 130 h 260"/>
              <a:gd name="T2" fmla="*/ 130 w 175"/>
              <a:gd name="T3" fmla="*/ 0 h 260"/>
              <a:gd name="T4" fmla="*/ 175 w 175"/>
              <a:gd name="T5" fmla="*/ 45 h 260"/>
              <a:gd name="T6" fmla="*/ 90 w 175"/>
              <a:gd name="T7" fmla="*/ 130 h 260"/>
              <a:gd name="T8" fmla="*/ 175 w 175"/>
              <a:gd name="T9" fmla="*/ 215 h 260"/>
              <a:gd name="T10" fmla="*/ 130 w 175"/>
              <a:gd name="T11" fmla="*/ 260 h 260"/>
              <a:gd name="T12" fmla="*/ 0 w 175"/>
              <a:gd name="T13" fmla="*/ 130 h 260"/>
              <a:gd name="T14" fmla="*/ 0 w 175"/>
              <a:gd name="T15" fmla="*/ 130 h 2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260">
                <a:moveTo>
                  <a:pt x="0" y="130"/>
                </a:moveTo>
                <a:lnTo>
                  <a:pt x="130" y="0"/>
                </a:lnTo>
                <a:lnTo>
                  <a:pt x="175" y="45"/>
                </a:lnTo>
                <a:lnTo>
                  <a:pt x="90" y="130"/>
                </a:lnTo>
                <a:lnTo>
                  <a:pt x="175" y="215"/>
                </a:lnTo>
                <a:lnTo>
                  <a:pt x="130" y="260"/>
                </a:lnTo>
                <a:lnTo>
                  <a:pt x="0" y="130"/>
                </a:lnTo>
                <a:lnTo>
                  <a:pt x="0" y="13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5" name="Freeform 315"/>
          <p:cNvSpPr>
            <a:spLocks/>
          </p:cNvSpPr>
          <p:nvPr/>
        </p:nvSpPr>
        <p:spPr bwMode="auto">
          <a:xfrm>
            <a:off x="6531633" y="3986238"/>
            <a:ext cx="176632" cy="262424"/>
          </a:xfrm>
          <a:custGeom>
            <a:avLst/>
            <a:gdLst>
              <a:gd name="T0" fmla="*/ 0 w 175"/>
              <a:gd name="T1" fmla="*/ 215 h 260"/>
              <a:gd name="T2" fmla="*/ 85 w 175"/>
              <a:gd name="T3" fmla="*/ 130 h 260"/>
              <a:gd name="T4" fmla="*/ 17 w 175"/>
              <a:gd name="T5" fmla="*/ 61 h 260"/>
              <a:gd name="T6" fmla="*/ 0 w 175"/>
              <a:gd name="T7" fmla="*/ 45 h 260"/>
              <a:gd name="T8" fmla="*/ 45 w 175"/>
              <a:gd name="T9" fmla="*/ 0 h 260"/>
              <a:gd name="T10" fmla="*/ 62 w 175"/>
              <a:gd name="T11" fmla="*/ 16 h 260"/>
              <a:gd name="T12" fmla="*/ 175 w 175"/>
              <a:gd name="T13" fmla="*/ 130 h 260"/>
              <a:gd name="T14" fmla="*/ 45 w 175"/>
              <a:gd name="T15" fmla="*/ 260 h 260"/>
              <a:gd name="T16" fmla="*/ 0 w 175"/>
              <a:gd name="T17" fmla="*/ 215 h 260"/>
              <a:gd name="T18" fmla="*/ 0 w 175"/>
              <a:gd name="T19" fmla="*/ 21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260">
                <a:moveTo>
                  <a:pt x="0" y="215"/>
                </a:moveTo>
                <a:lnTo>
                  <a:pt x="85" y="130"/>
                </a:lnTo>
                <a:lnTo>
                  <a:pt x="17" y="61"/>
                </a:lnTo>
                <a:lnTo>
                  <a:pt x="0" y="45"/>
                </a:lnTo>
                <a:lnTo>
                  <a:pt x="45" y="0"/>
                </a:lnTo>
                <a:lnTo>
                  <a:pt x="62" y="16"/>
                </a:lnTo>
                <a:lnTo>
                  <a:pt x="175" y="130"/>
                </a:lnTo>
                <a:lnTo>
                  <a:pt x="45" y="260"/>
                </a:lnTo>
                <a:lnTo>
                  <a:pt x="0" y="215"/>
                </a:lnTo>
                <a:lnTo>
                  <a:pt x="0" y="21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6" name="Freeform 316"/>
          <p:cNvSpPr>
            <a:spLocks noEditPoints="1"/>
          </p:cNvSpPr>
          <p:nvPr/>
        </p:nvSpPr>
        <p:spPr bwMode="auto">
          <a:xfrm>
            <a:off x="6980783" y="3918614"/>
            <a:ext cx="414832" cy="415841"/>
          </a:xfrm>
          <a:custGeom>
            <a:avLst/>
            <a:gdLst>
              <a:gd name="T0" fmla="*/ 163 w 174"/>
              <a:gd name="T1" fmla="*/ 11 h 174"/>
              <a:gd name="T2" fmla="*/ 138 w 174"/>
              <a:gd name="T3" fmla="*/ 0 h 174"/>
              <a:gd name="T4" fmla="*/ 113 w 174"/>
              <a:gd name="T5" fmla="*/ 11 h 174"/>
              <a:gd name="T6" fmla="*/ 102 w 174"/>
              <a:gd name="T7" fmla="*/ 52 h 174"/>
              <a:gd name="T8" fmla="*/ 72 w 174"/>
              <a:gd name="T9" fmla="*/ 36 h 174"/>
              <a:gd name="T10" fmla="*/ 50 w 174"/>
              <a:gd name="T11" fmla="*/ 3 h 174"/>
              <a:gd name="T12" fmla="*/ 36 w 174"/>
              <a:gd name="T13" fmla="*/ 0 h 174"/>
              <a:gd name="T14" fmla="*/ 3 w 174"/>
              <a:gd name="T15" fmla="*/ 23 h 174"/>
              <a:gd name="T16" fmla="*/ 0 w 174"/>
              <a:gd name="T17" fmla="*/ 37 h 174"/>
              <a:gd name="T18" fmla="*/ 3 w 174"/>
              <a:gd name="T19" fmla="*/ 51 h 174"/>
              <a:gd name="T20" fmla="*/ 36 w 174"/>
              <a:gd name="T21" fmla="*/ 72 h 174"/>
              <a:gd name="T22" fmla="*/ 36 w 174"/>
              <a:gd name="T23" fmla="*/ 102 h 174"/>
              <a:gd name="T24" fmla="*/ 11 w 174"/>
              <a:gd name="T25" fmla="*/ 112 h 174"/>
              <a:gd name="T26" fmla="*/ 0 w 174"/>
              <a:gd name="T27" fmla="*/ 138 h 174"/>
              <a:gd name="T28" fmla="*/ 22 w 174"/>
              <a:gd name="T29" fmla="*/ 171 h 174"/>
              <a:gd name="T30" fmla="*/ 38 w 174"/>
              <a:gd name="T31" fmla="*/ 174 h 174"/>
              <a:gd name="T32" fmla="*/ 69 w 174"/>
              <a:gd name="T33" fmla="*/ 152 h 174"/>
              <a:gd name="T34" fmla="*/ 102 w 174"/>
              <a:gd name="T35" fmla="*/ 123 h 174"/>
              <a:gd name="T36" fmla="*/ 105 w 174"/>
              <a:gd name="T37" fmla="*/ 152 h 174"/>
              <a:gd name="T38" fmla="*/ 138 w 174"/>
              <a:gd name="T39" fmla="*/ 174 h 174"/>
              <a:gd name="T40" fmla="*/ 141 w 174"/>
              <a:gd name="T41" fmla="*/ 174 h 174"/>
              <a:gd name="T42" fmla="*/ 163 w 174"/>
              <a:gd name="T43" fmla="*/ 163 h 174"/>
              <a:gd name="T44" fmla="*/ 174 w 174"/>
              <a:gd name="T45" fmla="*/ 137 h 174"/>
              <a:gd name="T46" fmla="*/ 163 w 174"/>
              <a:gd name="T47" fmla="*/ 113 h 174"/>
              <a:gd name="T48" fmla="*/ 123 w 174"/>
              <a:gd name="T49" fmla="*/ 102 h 174"/>
              <a:gd name="T50" fmla="*/ 140 w 174"/>
              <a:gd name="T51" fmla="*/ 72 h 174"/>
              <a:gd name="T52" fmla="*/ 171 w 174"/>
              <a:gd name="T53" fmla="*/ 50 h 174"/>
              <a:gd name="T54" fmla="*/ 52 w 174"/>
              <a:gd name="T55" fmla="*/ 138 h 174"/>
              <a:gd name="T56" fmla="*/ 42 w 174"/>
              <a:gd name="T57" fmla="*/ 152 h 174"/>
              <a:gd name="T58" fmla="*/ 25 w 174"/>
              <a:gd name="T59" fmla="*/ 149 h 174"/>
              <a:gd name="T60" fmla="*/ 21 w 174"/>
              <a:gd name="T61" fmla="*/ 138 h 174"/>
              <a:gd name="T62" fmla="*/ 30 w 174"/>
              <a:gd name="T63" fmla="*/ 124 h 174"/>
              <a:gd name="T64" fmla="*/ 52 w 174"/>
              <a:gd name="T65" fmla="*/ 138 h 174"/>
              <a:gd name="T66" fmla="*/ 30 w 174"/>
              <a:gd name="T67" fmla="*/ 50 h 174"/>
              <a:gd name="T68" fmla="*/ 21 w 174"/>
              <a:gd name="T69" fmla="*/ 37 h 174"/>
              <a:gd name="T70" fmla="*/ 25 w 174"/>
              <a:gd name="T71" fmla="*/ 26 h 174"/>
              <a:gd name="T72" fmla="*/ 36 w 174"/>
              <a:gd name="T73" fmla="*/ 21 h 174"/>
              <a:gd name="T74" fmla="*/ 51 w 174"/>
              <a:gd name="T75" fmla="*/ 31 h 174"/>
              <a:gd name="T76" fmla="*/ 102 w 174"/>
              <a:gd name="T77" fmla="*/ 102 h 174"/>
              <a:gd name="T78" fmla="*/ 102 w 174"/>
              <a:gd name="T79" fmla="*/ 72 h 174"/>
              <a:gd name="T80" fmla="*/ 144 w 174"/>
              <a:gd name="T81" fmla="*/ 124 h 174"/>
              <a:gd name="T82" fmla="*/ 153 w 174"/>
              <a:gd name="T83" fmla="*/ 138 h 174"/>
              <a:gd name="T84" fmla="*/ 149 w 174"/>
              <a:gd name="T85" fmla="*/ 149 h 174"/>
              <a:gd name="T86" fmla="*/ 132 w 174"/>
              <a:gd name="T87" fmla="*/ 152 h 174"/>
              <a:gd name="T88" fmla="*/ 123 w 174"/>
              <a:gd name="T89" fmla="*/ 138 h 174"/>
              <a:gd name="T90" fmla="*/ 152 w 174"/>
              <a:gd name="T91" fmla="*/ 42 h 174"/>
              <a:gd name="T92" fmla="*/ 138 w 174"/>
              <a:gd name="T93" fmla="*/ 52 h 174"/>
              <a:gd name="T94" fmla="*/ 123 w 174"/>
              <a:gd name="T95" fmla="*/ 37 h 174"/>
              <a:gd name="T96" fmla="*/ 132 w 174"/>
              <a:gd name="T97" fmla="*/ 22 h 174"/>
              <a:gd name="T98" fmla="*/ 144 w 174"/>
              <a:gd name="T99" fmla="*/ 22 h 174"/>
              <a:gd name="T100" fmla="*/ 153 w 174"/>
              <a:gd name="T101" fmla="*/ 3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 h="174">
                <a:moveTo>
                  <a:pt x="174" y="36"/>
                </a:moveTo>
                <a:cubicBezTo>
                  <a:pt x="174" y="31"/>
                  <a:pt x="173" y="27"/>
                  <a:pt x="171" y="23"/>
                </a:cubicBezTo>
                <a:cubicBezTo>
                  <a:pt x="169" y="18"/>
                  <a:pt x="167" y="14"/>
                  <a:pt x="163" y="11"/>
                </a:cubicBezTo>
                <a:cubicBezTo>
                  <a:pt x="160" y="8"/>
                  <a:pt x="156" y="5"/>
                  <a:pt x="152" y="3"/>
                </a:cubicBezTo>
                <a:cubicBezTo>
                  <a:pt x="148" y="1"/>
                  <a:pt x="143" y="0"/>
                  <a:pt x="138" y="0"/>
                </a:cubicBezTo>
                <a:cubicBezTo>
                  <a:pt x="138" y="0"/>
                  <a:pt x="138" y="0"/>
                  <a:pt x="138" y="0"/>
                </a:cubicBezTo>
                <a:cubicBezTo>
                  <a:pt x="138" y="0"/>
                  <a:pt x="138" y="0"/>
                  <a:pt x="138" y="0"/>
                </a:cubicBezTo>
                <a:cubicBezTo>
                  <a:pt x="133" y="0"/>
                  <a:pt x="128" y="1"/>
                  <a:pt x="124" y="3"/>
                </a:cubicBezTo>
                <a:cubicBezTo>
                  <a:pt x="120" y="5"/>
                  <a:pt x="116" y="8"/>
                  <a:pt x="113" y="11"/>
                </a:cubicBezTo>
                <a:cubicBezTo>
                  <a:pt x="109" y="14"/>
                  <a:pt x="107" y="18"/>
                  <a:pt x="105" y="23"/>
                </a:cubicBezTo>
                <a:cubicBezTo>
                  <a:pt x="103" y="27"/>
                  <a:pt x="102" y="32"/>
                  <a:pt x="102" y="37"/>
                </a:cubicBezTo>
                <a:cubicBezTo>
                  <a:pt x="102" y="52"/>
                  <a:pt x="102" y="52"/>
                  <a:pt x="102" y="52"/>
                </a:cubicBezTo>
                <a:cubicBezTo>
                  <a:pt x="72" y="51"/>
                  <a:pt x="72" y="51"/>
                  <a:pt x="72" y="51"/>
                </a:cubicBezTo>
                <a:cubicBezTo>
                  <a:pt x="72" y="36"/>
                  <a:pt x="72" y="36"/>
                  <a:pt x="72" y="36"/>
                </a:cubicBezTo>
                <a:cubicBezTo>
                  <a:pt x="72" y="36"/>
                  <a:pt x="72" y="36"/>
                  <a:pt x="72" y="36"/>
                </a:cubicBezTo>
                <a:cubicBezTo>
                  <a:pt x="72" y="31"/>
                  <a:pt x="71" y="27"/>
                  <a:pt x="70" y="23"/>
                </a:cubicBezTo>
                <a:cubicBezTo>
                  <a:pt x="68" y="18"/>
                  <a:pt x="65" y="14"/>
                  <a:pt x="62" y="11"/>
                </a:cubicBezTo>
                <a:cubicBezTo>
                  <a:pt x="59" y="8"/>
                  <a:pt x="55" y="5"/>
                  <a:pt x="50" y="3"/>
                </a:cubicBezTo>
                <a:cubicBezTo>
                  <a:pt x="46" y="1"/>
                  <a:pt x="41" y="0"/>
                  <a:pt x="36" y="0"/>
                </a:cubicBezTo>
                <a:cubicBezTo>
                  <a:pt x="36" y="0"/>
                  <a:pt x="36" y="0"/>
                  <a:pt x="36" y="0"/>
                </a:cubicBezTo>
                <a:cubicBezTo>
                  <a:pt x="36" y="0"/>
                  <a:pt x="36" y="0"/>
                  <a:pt x="36" y="0"/>
                </a:cubicBezTo>
                <a:cubicBezTo>
                  <a:pt x="31" y="0"/>
                  <a:pt x="27" y="1"/>
                  <a:pt x="22" y="3"/>
                </a:cubicBezTo>
                <a:cubicBezTo>
                  <a:pt x="18" y="5"/>
                  <a:pt x="14" y="8"/>
                  <a:pt x="11" y="11"/>
                </a:cubicBezTo>
                <a:cubicBezTo>
                  <a:pt x="8" y="14"/>
                  <a:pt x="5" y="18"/>
                  <a:pt x="3" y="23"/>
                </a:cubicBezTo>
                <a:cubicBezTo>
                  <a:pt x="1" y="27"/>
                  <a:pt x="0" y="32"/>
                  <a:pt x="0" y="37"/>
                </a:cubicBezTo>
                <a:cubicBezTo>
                  <a:pt x="0" y="37"/>
                  <a:pt x="0" y="37"/>
                  <a:pt x="0" y="37"/>
                </a:cubicBezTo>
                <a:cubicBezTo>
                  <a:pt x="0" y="37"/>
                  <a:pt x="0" y="37"/>
                  <a:pt x="0" y="37"/>
                </a:cubicBezTo>
                <a:cubicBezTo>
                  <a:pt x="0" y="37"/>
                  <a:pt x="0" y="37"/>
                  <a:pt x="0" y="37"/>
                </a:cubicBezTo>
                <a:cubicBezTo>
                  <a:pt x="0" y="37"/>
                  <a:pt x="0" y="37"/>
                  <a:pt x="0" y="37"/>
                </a:cubicBezTo>
                <a:cubicBezTo>
                  <a:pt x="0" y="42"/>
                  <a:pt x="1" y="46"/>
                  <a:pt x="3" y="51"/>
                </a:cubicBezTo>
                <a:cubicBezTo>
                  <a:pt x="5" y="55"/>
                  <a:pt x="8" y="59"/>
                  <a:pt x="11" y="62"/>
                </a:cubicBezTo>
                <a:cubicBezTo>
                  <a:pt x="14" y="65"/>
                  <a:pt x="18" y="68"/>
                  <a:pt x="22" y="69"/>
                </a:cubicBezTo>
                <a:cubicBezTo>
                  <a:pt x="27" y="71"/>
                  <a:pt x="31" y="72"/>
                  <a:pt x="36" y="72"/>
                </a:cubicBezTo>
                <a:cubicBezTo>
                  <a:pt x="52" y="72"/>
                  <a:pt x="52" y="72"/>
                  <a:pt x="52" y="72"/>
                </a:cubicBezTo>
                <a:cubicBezTo>
                  <a:pt x="52" y="102"/>
                  <a:pt x="52" y="102"/>
                  <a:pt x="52" y="102"/>
                </a:cubicBezTo>
                <a:cubicBezTo>
                  <a:pt x="36" y="102"/>
                  <a:pt x="36" y="102"/>
                  <a:pt x="36" y="102"/>
                </a:cubicBezTo>
                <a:cubicBezTo>
                  <a:pt x="36" y="102"/>
                  <a:pt x="36" y="102"/>
                  <a:pt x="36" y="102"/>
                </a:cubicBezTo>
                <a:cubicBezTo>
                  <a:pt x="31" y="102"/>
                  <a:pt x="27" y="103"/>
                  <a:pt x="22" y="105"/>
                </a:cubicBezTo>
                <a:cubicBezTo>
                  <a:pt x="18" y="107"/>
                  <a:pt x="14" y="109"/>
                  <a:pt x="11" y="112"/>
                </a:cubicBezTo>
                <a:cubicBezTo>
                  <a:pt x="8" y="116"/>
                  <a:pt x="5" y="119"/>
                  <a:pt x="3" y="124"/>
                </a:cubicBezTo>
                <a:cubicBezTo>
                  <a:pt x="1" y="128"/>
                  <a:pt x="0" y="133"/>
                  <a:pt x="0" y="138"/>
                </a:cubicBezTo>
                <a:cubicBezTo>
                  <a:pt x="0" y="138"/>
                  <a:pt x="0" y="138"/>
                  <a:pt x="0" y="138"/>
                </a:cubicBezTo>
                <a:cubicBezTo>
                  <a:pt x="0" y="143"/>
                  <a:pt x="1" y="147"/>
                  <a:pt x="3" y="152"/>
                </a:cubicBezTo>
                <a:cubicBezTo>
                  <a:pt x="5" y="156"/>
                  <a:pt x="8" y="160"/>
                  <a:pt x="11" y="163"/>
                </a:cubicBezTo>
                <a:cubicBezTo>
                  <a:pt x="14" y="166"/>
                  <a:pt x="18" y="169"/>
                  <a:pt x="22" y="171"/>
                </a:cubicBezTo>
                <a:cubicBezTo>
                  <a:pt x="27" y="173"/>
                  <a:pt x="31" y="174"/>
                  <a:pt x="36" y="174"/>
                </a:cubicBezTo>
                <a:cubicBezTo>
                  <a:pt x="38" y="174"/>
                  <a:pt x="38" y="174"/>
                  <a:pt x="38" y="174"/>
                </a:cubicBezTo>
                <a:cubicBezTo>
                  <a:pt x="38" y="174"/>
                  <a:pt x="38" y="174"/>
                  <a:pt x="38" y="174"/>
                </a:cubicBezTo>
                <a:cubicBezTo>
                  <a:pt x="42" y="174"/>
                  <a:pt x="46" y="173"/>
                  <a:pt x="50" y="171"/>
                </a:cubicBezTo>
                <a:cubicBezTo>
                  <a:pt x="55" y="169"/>
                  <a:pt x="59" y="166"/>
                  <a:pt x="62" y="163"/>
                </a:cubicBezTo>
                <a:cubicBezTo>
                  <a:pt x="65" y="160"/>
                  <a:pt x="68" y="156"/>
                  <a:pt x="69" y="152"/>
                </a:cubicBezTo>
                <a:cubicBezTo>
                  <a:pt x="71" y="147"/>
                  <a:pt x="72" y="143"/>
                  <a:pt x="72" y="138"/>
                </a:cubicBezTo>
                <a:cubicBezTo>
                  <a:pt x="72" y="123"/>
                  <a:pt x="72" y="123"/>
                  <a:pt x="72" y="123"/>
                </a:cubicBezTo>
                <a:cubicBezTo>
                  <a:pt x="102" y="123"/>
                  <a:pt x="102" y="123"/>
                  <a:pt x="102" y="123"/>
                </a:cubicBezTo>
                <a:cubicBezTo>
                  <a:pt x="102" y="138"/>
                  <a:pt x="102" y="138"/>
                  <a:pt x="102" y="138"/>
                </a:cubicBezTo>
                <a:cubicBezTo>
                  <a:pt x="102" y="138"/>
                  <a:pt x="102" y="138"/>
                  <a:pt x="102" y="138"/>
                </a:cubicBezTo>
                <a:cubicBezTo>
                  <a:pt x="102" y="143"/>
                  <a:pt x="103" y="147"/>
                  <a:pt x="105" y="152"/>
                </a:cubicBezTo>
                <a:cubicBezTo>
                  <a:pt x="107" y="156"/>
                  <a:pt x="109" y="160"/>
                  <a:pt x="113" y="163"/>
                </a:cubicBezTo>
                <a:cubicBezTo>
                  <a:pt x="116" y="166"/>
                  <a:pt x="120" y="169"/>
                  <a:pt x="124" y="171"/>
                </a:cubicBezTo>
                <a:cubicBezTo>
                  <a:pt x="128" y="173"/>
                  <a:pt x="133" y="174"/>
                  <a:pt x="138" y="174"/>
                </a:cubicBezTo>
                <a:cubicBezTo>
                  <a:pt x="138" y="174"/>
                  <a:pt x="138" y="174"/>
                  <a:pt x="138" y="174"/>
                </a:cubicBezTo>
                <a:cubicBezTo>
                  <a:pt x="138" y="174"/>
                  <a:pt x="138" y="174"/>
                  <a:pt x="138" y="174"/>
                </a:cubicBezTo>
                <a:cubicBezTo>
                  <a:pt x="141" y="174"/>
                  <a:pt x="141" y="174"/>
                  <a:pt x="141" y="174"/>
                </a:cubicBezTo>
                <a:cubicBezTo>
                  <a:pt x="141" y="174"/>
                  <a:pt x="141" y="174"/>
                  <a:pt x="141" y="174"/>
                </a:cubicBezTo>
                <a:cubicBezTo>
                  <a:pt x="145" y="173"/>
                  <a:pt x="149" y="172"/>
                  <a:pt x="152" y="171"/>
                </a:cubicBezTo>
                <a:cubicBezTo>
                  <a:pt x="156" y="169"/>
                  <a:pt x="160" y="166"/>
                  <a:pt x="163" y="163"/>
                </a:cubicBezTo>
                <a:cubicBezTo>
                  <a:pt x="167" y="160"/>
                  <a:pt x="169" y="156"/>
                  <a:pt x="171" y="152"/>
                </a:cubicBezTo>
                <a:cubicBezTo>
                  <a:pt x="173" y="147"/>
                  <a:pt x="174" y="143"/>
                  <a:pt x="174" y="138"/>
                </a:cubicBezTo>
                <a:cubicBezTo>
                  <a:pt x="174" y="137"/>
                  <a:pt x="174" y="137"/>
                  <a:pt x="174" y="137"/>
                </a:cubicBezTo>
                <a:cubicBezTo>
                  <a:pt x="174" y="137"/>
                  <a:pt x="174" y="137"/>
                  <a:pt x="174" y="137"/>
                </a:cubicBezTo>
                <a:cubicBezTo>
                  <a:pt x="174" y="133"/>
                  <a:pt x="173" y="128"/>
                  <a:pt x="171" y="124"/>
                </a:cubicBezTo>
                <a:cubicBezTo>
                  <a:pt x="169" y="120"/>
                  <a:pt x="167" y="116"/>
                  <a:pt x="163" y="113"/>
                </a:cubicBezTo>
                <a:cubicBezTo>
                  <a:pt x="160" y="109"/>
                  <a:pt x="156" y="107"/>
                  <a:pt x="152" y="105"/>
                </a:cubicBezTo>
                <a:cubicBezTo>
                  <a:pt x="148" y="103"/>
                  <a:pt x="143" y="102"/>
                  <a:pt x="138" y="102"/>
                </a:cubicBezTo>
                <a:cubicBezTo>
                  <a:pt x="123" y="102"/>
                  <a:pt x="123" y="102"/>
                  <a:pt x="123" y="102"/>
                </a:cubicBezTo>
                <a:cubicBezTo>
                  <a:pt x="123" y="72"/>
                  <a:pt x="123" y="72"/>
                  <a:pt x="123" y="72"/>
                </a:cubicBezTo>
                <a:cubicBezTo>
                  <a:pt x="140" y="72"/>
                  <a:pt x="140" y="72"/>
                  <a:pt x="140" y="72"/>
                </a:cubicBezTo>
                <a:cubicBezTo>
                  <a:pt x="140" y="72"/>
                  <a:pt x="140" y="72"/>
                  <a:pt x="140" y="72"/>
                </a:cubicBezTo>
                <a:cubicBezTo>
                  <a:pt x="144" y="72"/>
                  <a:pt x="148" y="71"/>
                  <a:pt x="152" y="69"/>
                </a:cubicBezTo>
                <a:cubicBezTo>
                  <a:pt x="156" y="68"/>
                  <a:pt x="160" y="65"/>
                  <a:pt x="163" y="62"/>
                </a:cubicBezTo>
                <a:cubicBezTo>
                  <a:pt x="167" y="59"/>
                  <a:pt x="169" y="55"/>
                  <a:pt x="171" y="50"/>
                </a:cubicBezTo>
                <a:cubicBezTo>
                  <a:pt x="173" y="46"/>
                  <a:pt x="174" y="41"/>
                  <a:pt x="174" y="37"/>
                </a:cubicBezTo>
                <a:cubicBezTo>
                  <a:pt x="174" y="36"/>
                  <a:pt x="174" y="36"/>
                  <a:pt x="174" y="36"/>
                </a:cubicBezTo>
                <a:close/>
                <a:moveTo>
                  <a:pt x="52" y="138"/>
                </a:moveTo>
                <a:cubicBezTo>
                  <a:pt x="52" y="140"/>
                  <a:pt x="52" y="142"/>
                  <a:pt x="51" y="144"/>
                </a:cubicBezTo>
                <a:cubicBezTo>
                  <a:pt x="50" y="146"/>
                  <a:pt x="49" y="147"/>
                  <a:pt x="47" y="149"/>
                </a:cubicBezTo>
                <a:cubicBezTo>
                  <a:pt x="46" y="150"/>
                  <a:pt x="44" y="151"/>
                  <a:pt x="42" y="152"/>
                </a:cubicBezTo>
                <a:cubicBezTo>
                  <a:pt x="41" y="153"/>
                  <a:pt x="39" y="153"/>
                  <a:pt x="36" y="153"/>
                </a:cubicBezTo>
                <a:cubicBezTo>
                  <a:pt x="34" y="153"/>
                  <a:pt x="32" y="153"/>
                  <a:pt x="30" y="152"/>
                </a:cubicBezTo>
                <a:cubicBezTo>
                  <a:pt x="28" y="151"/>
                  <a:pt x="27" y="150"/>
                  <a:pt x="25" y="149"/>
                </a:cubicBezTo>
                <a:cubicBezTo>
                  <a:pt x="24" y="147"/>
                  <a:pt x="23" y="146"/>
                  <a:pt x="22" y="144"/>
                </a:cubicBezTo>
                <a:cubicBezTo>
                  <a:pt x="21" y="142"/>
                  <a:pt x="21" y="140"/>
                  <a:pt x="21" y="138"/>
                </a:cubicBezTo>
                <a:cubicBezTo>
                  <a:pt x="21" y="138"/>
                  <a:pt x="21" y="138"/>
                  <a:pt x="21" y="138"/>
                </a:cubicBezTo>
                <a:cubicBezTo>
                  <a:pt x="21" y="136"/>
                  <a:pt x="21" y="134"/>
                  <a:pt x="22" y="132"/>
                </a:cubicBezTo>
                <a:cubicBezTo>
                  <a:pt x="23" y="130"/>
                  <a:pt x="24" y="128"/>
                  <a:pt x="25" y="127"/>
                </a:cubicBezTo>
                <a:cubicBezTo>
                  <a:pt x="27" y="126"/>
                  <a:pt x="28" y="125"/>
                  <a:pt x="30" y="124"/>
                </a:cubicBezTo>
                <a:cubicBezTo>
                  <a:pt x="32" y="123"/>
                  <a:pt x="34" y="123"/>
                  <a:pt x="36" y="123"/>
                </a:cubicBezTo>
                <a:cubicBezTo>
                  <a:pt x="52" y="123"/>
                  <a:pt x="52" y="123"/>
                  <a:pt x="52" y="123"/>
                </a:cubicBezTo>
                <a:lnTo>
                  <a:pt x="52" y="138"/>
                </a:lnTo>
                <a:close/>
                <a:moveTo>
                  <a:pt x="52" y="51"/>
                </a:moveTo>
                <a:cubicBezTo>
                  <a:pt x="36" y="51"/>
                  <a:pt x="36" y="51"/>
                  <a:pt x="36" y="51"/>
                </a:cubicBezTo>
                <a:cubicBezTo>
                  <a:pt x="34" y="51"/>
                  <a:pt x="32" y="51"/>
                  <a:pt x="30" y="50"/>
                </a:cubicBezTo>
                <a:cubicBezTo>
                  <a:pt x="29" y="49"/>
                  <a:pt x="27" y="48"/>
                  <a:pt x="25" y="47"/>
                </a:cubicBezTo>
                <a:cubicBezTo>
                  <a:pt x="24" y="46"/>
                  <a:pt x="23" y="44"/>
                  <a:pt x="22" y="42"/>
                </a:cubicBezTo>
                <a:cubicBezTo>
                  <a:pt x="21" y="40"/>
                  <a:pt x="21" y="39"/>
                  <a:pt x="21" y="37"/>
                </a:cubicBezTo>
                <a:cubicBezTo>
                  <a:pt x="21" y="37"/>
                  <a:pt x="21" y="37"/>
                  <a:pt x="21" y="37"/>
                </a:cubicBezTo>
                <a:cubicBezTo>
                  <a:pt x="21" y="34"/>
                  <a:pt x="21" y="32"/>
                  <a:pt x="22" y="31"/>
                </a:cubicBezTo>
                <a:cubicBezTo>
                  <a:pt x="23" y="29"/>
                  <a:pt x="24" y="27"/>
                  <a:pt x="25" y="26"/>
                </a:cubicBezTo>
                <a:cubicBezTo>
                  <a:pt x="27" y="24"/>
                  <a:pt x="28" y="23"/>
                  <a:pt x="30" y="22"/>
                </a:cubicBezTo>
                <a:cubicBezTo>
                  <a:pt x="32" y="21"/>
                  <a:pt x="34" y="21"/>
                  <a:pt x="36" y="21"/>
                </a:cubicBezTo>
                <a:cubicBezTo>
                  <a:pt x="36" y="21"/>
                  <a:pt x="36" y="21"/>
                  <a:pt x="36" y="21"/>
                </a:cubicBezTo>
                <a:cubicBezTo>
                  <a:pt x="39" y="21"/>
                  <a:pt x="41" y="21"/>
                  <a:pt x="42" y="22"/>
                </a:cubicBezTo>
                <a:cubicBezTo>
                  <a:pt x="44" y="23"/>
                  <a:pt x="46" y="24"/>
                  <a:pt x="47" y="26"/>
                </a:cubicBezTo>
                <a:cubicBezTo>
                  <a:pt x="49" y="27"/>
                  <a:pt x="50" y="29"/>
                  <a:pt x="51" y="31"/>
                </a:cubicBezTo>
                <a:cubicBezTo>
                  <a:pt x="52" y="32"/>
                  <a:pt x="52" y="34"/>
                  <a:pt x="52" y="37"/>
                </a:cubicBezTo>
                <a:lnTo>
                  <a:pt x="52" y="51"/>
                </a:lnTo>
                <a:close/>
                <a:moveTo>
                  <a:pt x="102" y="102"/>
                </a:moveTo>
                <a:cubicBezTo>
                  <a:pt x="72" y="102"/>
                  <a:pt x="72" y="102"/>
                  <a:pt x="72" y="102"/>
                </a:cubicBezTo>
                <a:cubicBezTo>
                  <a:pt x="72" y="72"/>
                  <a:pt x="72" y="72"/>
                  <a:pt x="72" y="72"/>
                </a:cubicBezTo>
                <a:cubicBezTo>
                  <a:pt x="102" y="72"/>
                  <a:pt x="102" y="72"/>
                  <a:pt x="102" y="72"/>
                </a:cubicBezTo>
                <a:lnTo>
                  <a:pt x="102" y="102"/>
                </a:lnTo>
                <a:close/>
                <a:moveTo>
                  <a:pt x="138" y="123"/>
                </a:moveTo>
                <a:cubicBezTo>
                  <a:pt x="140" y="123"/>
                  <a:pt x="142" y="123"/>
                  <a:pt x="144" y="124"/>
                </a:cubicBezTo>
                <a:cubicBezTo>
                  <a:pt x="146" y="125"/>
                  <a:pt x="147" y="126"/>
                  <a:pt x="149" y="127"/>
                </a:cubicBezTo>
                <a:cubicBezTo>
                  <a:pt x="150" y="128"/>
                  <a:pt x="151" y="130"/>
                  <a:pt x="152" y="132"/>
                </a:cubicBezTo>
                <a:cubicBezTo>
                  <a:pt x="153" y="134"/>
                  <a:pt x="153" y="136"/>
                  <a:pt x="153" y="138"/>
                </a:cubicBezTo>
                <a:cubicBezTo>
                  <a:pt x="153" y="138"/>
                  <a:pt x="153" y="138"/>
                  <a:pt x="153" y="138"/>
                </a:cubicBezTo>
                <a:cubicBezTo>
                  <a:pt x="153" y="140"/>
                  <a:pt x="153" y="142"/>
                  <a:pt x="152" y="144"/>
                </a:cubicBezTo>
                <a:cubicBezTo>
                  <a:pt x="151" y="146"/>
                  <a:pt x="150" y="147"/>
                  <a:pt x="149" y="149"/>
                </a:cubicBezTo>
                <a:cubicBezTo>
                  <a:pt x="147" y="150"/>
                  <a:pt x="146" y="151"/>
                  <a:pt x="144" y="152"/>
                </a:cubicBezTo>
                <a:cubicBezTo>
                  <a:pt x="142" y="153"/>
                  <a:pt x="140" y="153"/>
                  <a:pt x="138" y="153"/>
                </a:cubicBezTo>
                <a:cubicBezTo>
                  <a:pt x="136" y="153"/>
                  <a:pt x="134" y="153"/>
                  <a:pt x="132" y="152"/>
                </a:cubicBezTo>
                <a:cubicBezTo>
                  <a:pt x="130" y="151"/>
                  <a:pt x="129" y="150"/>
                  <a:pt x="127" y="149"/>
                </a:cubicBezTo>
                <a:cubicBezTo>
                  <a:pt x="126" y="147"/>
                  <a:pt x="125" y="146"/>
                  <a:pt x="124" y="144"/>
                </a:cubicBezTo>
                <a:cubicBezTo>
                  <a:pt x="123" y="142"/>
                  <a:pt x="123" y="140"/>
                  <a:pt x="123" y="138"/>
                </a:cubicBezTo>
                <a:cubicBezTo>
                  <a:pt x="123" y="123"/>
                  <a:pt x="123" y="123"/>
                  <a:pt x="123" y="123"/>
                </a:cubicBezTo>
                <a:lnTo>
                  <a:pt x="138" y="123"/>
                </a:lnTo>
                <a:close/>
                <a:moveTo>
                  <a:pt x="152" y="42"/>
                </a:moveTo>
                <a:cubicBezTo>
                  <a:pt x="151" y="44"/>
                  <a:pt x="150" y="46"/>
                  <a:pt x="149" y="47"/>
                </a:cubicBezTo>
                <a:cubicBezTo>
                  <a:pt x="147" y="48"/>
                  <a:pt x="146" y="50"/>
                  <a:pt x="144" y="50"/>
                </a:cubicBezTo>
                <a:cubicBezTo>
                  <a:pt x="142" y="51"/>
                  <a:pt x="140" y="52"/>
                  <a:pt x="138" y="52"/>
                </a:cubicBezTo>
                <a:cubicBezTo>
                  <a:pt x="138" y="52"/>
                  <a:pt x="138" y="52"/>
                  <a:pt x="138" y="52"/>
                </a:cubicBezTo>
                <a:cubicBezTo>
                  <a:pt x="123" y="52"/>
                  <a:pt x="123" y="52"/>
                  <a:pt x="123" y="52"/>
                </a:cubicBezTo>
                <a:cubicBezTo>
                  <a:pt x="123" y="37"/>
                  <a:pt x="123" y="37"/>
                  <a:pt x="123" y="37"/>
                </a:cubicBezTo>
                <a:cubicBezTo>
                  <a:pt x="123" y="34"/>
                  <a:pt x="123" y="32"/>
                  <a:pt x="124" y="31"/>
                </a:cubicBezTo>
                <a:cubicBezTo>
                  <a:pt x="125" y="29"/>
                  <a:pt x="126" y="27"/>
                  <a:pt x="127" y="26"/>
                </a:cubicBezTo>
                <a:cubicBezTo>
                  <a:pt x="129" y="24"/>
                  <a:pt x="130" y="23"/>
                  <a:pt x="132" y="22"/>
                </a:cubicBezTo>
                <a:cubicBezTo>
                  <a:pt x="134" y="21"/>
                  <a:pt x="136" y="21"/>
                  <a:pt x="138" y="21"/>
                </a:cubicBezTo>
                <a:cubicBezTo>
                  <a:pt x="138" y="21"/>
                  <a:pt x="138" y="21"/>
                  <a:pt x="138" y="21"/>
                </a:cubicBezTo>
                <a:cubicBezTo>
                  <a:pt x="140" y="21"/>
                  <a:pt x="142" y="21"/>
                  <a:pt x="144" y="22"/>
                </a:cubicBezTo>
                <a:cubicBezTo>
                  <a:pt x="146" y="23"/>
                  <a:pt x="147" y="24"/>
                  <a:pt x="149" y="26"/>
                </a:cubicBezTo>
                <a:cubicBezTo>
                  <a:pt x="150" y="27"/>
                  <a:pt x="151" y="29"/>
                  <a:pt x="152" y="31"/>
                </a:cubicBezTo>
                <a:cubicBezTo>
                  <a:pt x="153" y="33"/>
                  <a:pt x="153" y="34"/>
                  <a:pt x="153" y="37"/>
                </a:cubicBezTo>
                <a:cubicBezTo>
                  <a:pt x="153" y="39"/>
                  <a:pt x="153" y="41"/>
                  <a:pt x="152" y="4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7" name="Freeform 317"/>
          <p:cNvSpPr>
            <a:spLocks noEditPoints="1"/>
          </p:cNvSpPr>
          <p:nvPr/>
        </p:nvSpPr>
        <p:spPr bwMode="auto">
          <a:xfrm>
            <a:off x="231437" y="4518151"/>
            <a:ext cx="415841" cy="382534"/>
          </a:xfrm>
          <a:custGeom>
            <a:avLst/>
            <a:gdLst>
              <a:gd name="T0" fmla="*/ 268 w 412"/>
              <a:gd name="T1" fmla="*/ 379 h 379"/>
              <a:gd name="T2" fmla="*/ 114 w 412"/>
              <a:gd name="T3" fmla="*/ 0 h 379"/>
              <a:gd name="T4" fmla="*/ 244 w 412"/>
              <a:gd name="T5" fmla="*/ 325 h 379"/>
              <a:gd name="T6" fmla="*/ 204 w 412"/>
              <a:gd name="T7" fmla="*/ 284 h 379"/>
              <a:gd name="T8" fmla="*/ 244 w 412"/>
              <a:gd name="T9" fmla="*/ 325 h 379"/>
              <a:gd name="T10" fmla="*/ 168 w 412"/>
              <a:gd name="T11" fmla="*/ 223 h 379"/>
              <a:gd name="T12" fmla="*/ 209 w 412"/>
              <a:gd name="T13" fmla="*/ 263 h 379"/>
              <a:gd name="T14" fmla="*/ 244 w 412"/>
              <a:gd name="T15" fmla="*/ 202 h 379"/>
              <a:gd name="T16" fmla="*/ 204 w 412"/>
              <a:gd name="T17" fmla="*/ 161 h 379"/>
              <a:gd name="T18" fmla="*/ 244 w 412"/>
              <a:gd name="T19" fmla="*/ 202 h 379"/>
              <a:gd name="T20" fmla="*/ 168 w 412"/>
              <a:gd name="T21" fmla="*/ 100 h 379"/>
              <a:gd name="T22" fmla="*/ 209 w 412"/>
              <a:gd name="T23" fmla="*/ 140 h 379"/>
              <a:gd name="T24" fmla="*/ 204 w 412"/>
              <a:gd name="T25" fmla="*/ 38 h 379"/>
              <a:gd name="T26" fmla="*/ 244 w 412"/>
              <a:gd name="T27" fmla="*/ 79 h 379"/>
              <a:gd name="T28" fmla="*/ 204 w 412"/>
              <a:gd name="T29" fmla="*/ 38 h 379"/>
              <a:gd name="T30" fmla="*/ 173 w 412"/>
              <a:gd name="T31" fmla="*/ 38 h 379"/>
              <a:gd name="T32" fmla="*/ 133 w 412"/>
              <a:gd name="T33" fmla="*/ 79 h 379"/>
              <a:gd name="T34" fmla="*/ 133 w 412"/>
              <a:gd name="T35" fmla="*/ 161 h 379"/>
              <a:gd name="T36" fmla="*/ 173 w 412"/>
              <a:gd name="T37" fmla="*/ 202 h 379"/>
              <a:gd name="T38" fmla="*/ 133 w 412"/>
              <a:gd name="T39" fmla="*/ 161 h 379"/>
              <a:gd name="T40" fmla="*/ 173 w 412"/>
              <a:gd name="T41" fmla="*/ 284 h 379"/>
              <a:gd name="T42" fmla="*/ 133 w 412"/>
              <a:gd name="T43" fmla="*/ 325 h 379"/>
              <a:gd name="T44" fmla="*/ 0 w 412"/>
              <a:gd name="T45" fmla="*/ 379 h 379"/>
              <a:gd name="T46" fmla="*/ 93 w 412"/>
              <a:gd name="T47" fmla="*/ 121 h 379"/>
              <a:gd name="T48" fmla="*/ 0 w 412"/>
              <a:gd name="T49" fmla="*/ 379 h 379"/>
              <a:gd name="T50" fmla="*/ 67 w 412"/>
              <a:gd name="T51" fmla="*/ 140 h 379"/>
              <a:gd name="T52" fmla="*/ 26 w 412"/>
              <a:gd name="T53" fmla="*/ 183 h 379"/>
              <a:gd name="T54" fmla="*/ 26 w 412"/>
              <a:gd name="T55" fmla="*/ 213 h 379"/>
              <a:gd name="T56" fmla="*/ 67 w 412"/>
              <a:gd name="T57" fmla="*/ 254 h 379"/>
              <a:gd name="T58" fmla="*/ 26 w 412"/>
              <a:gd name="T59" fmla="*/ 213 h 379"/>
              <a:gd name="T60" fmla="*/ 67 w 412"/>
              <a:gd name="T61" fmla="*/ 284 h 379"/>
              <a:gd name="T62" fmla="*/ 26 w 412"/>
              <a:gd name="T63" fmla="*/ 325 h 379"/>
              <a:gd name="T64" fmla="*/ 395 w 412"/>
              <a:gd name="T65" fmla="*/ 157 h 379"/>
              <a:gd name="T66" fmla="*/ 372 w 412"/>
              <a:gd name="T67" fmla="*/ 107 h 379"/>
              <a:gd name="T68" fmla="*/ 355 w 412"/>
              <a:gd name="T69" fmla="*/ 60 h 379"/>
              <a:gd name="T70" fmla="*/ 343 w 412"/>
              <a:gd name="T71" fmla="*/ 15 h 379"/>
              <a:gd name="T72" fmla="*/ 327 w 412"/>
              <a:gd name="T73" fmla="*/ 60 h 379"/>
              <a:gd name="T74" fmla="*/ 303 w 412"/>
              <a:gd name="T75" fmla="*/ 107 h 379"/>
              <a:gd name="T76" fmla="*/ 287 w 412"/>
              <a:gd name="T77" fmla="*/ 157 h 379"/>
              <a:gd name="T78" fmla="*/ 412 w 412"/>
              <a:gd name="T79" fmla="*/ 379 h 379"/>
              <a:gd name="T80" fmla="*/ 395 w 412"/>
              <a:gd name="T81" fmla="*/ 157 h 379"/>
              <a:gd name="T82" fmla="*/ 308 w 412"/>
              <a:gd name="T83" fmla="*/ 351 h 379"/>
              <a:gd name="T84" fmla="*/ 348 w 412"/>
              <a:gd name="T85" fmla="*/ 308 h 379"/>
              <a:gd name="T86" fmla="*/ 348 w 412"/>
              <a:gd name="T87" fmla="*/ 225 h 379"/>
              <a:gd name="T88" fmla="*/ 308 w 412"/>
              <a:gd name="T89" fmla="*/ 183 h 379"/>
              <a:gd name="T90" fmla="*/ 348 w 412"/>
              <a:gd name="T91" fmla="*/ 225 h 379"/>
              <a:gd name="T92" fmla="*/ 355 w 412"/>
              <a:gd name="T93" fmla="*/ 287 h 379"/>
              <a:gd name="T94" fmla="*/ 395 w 412"/>
              <a:gd name="T95" fmla="*/ 24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2" h="379">
                <a:moveTo>
                  <a:pt x="114" y="379"/>
                </a:moveTo>
                <a:lnTo>
                  <a:pt x="268" y="379"/>
                </a:lnTo>
                <a:lnTo>
                  <a:pt x="268" y="0"/>
                </a:lnTo>
                <a:lnTo>
                  <a:pt x="114" y="0"/>
                </a:lnTo>
                <a:lnTo>
                  <a:pt x="114" y="379"/>
                </a:lnTo>
                <a:close/>
                <a:moveTo>
                  <a:pt x="244" y="325"/>
                </a:moveTo>
                <a:lnTo>
                  <a:pt x="204" y="325"/>
                </a:lnTo>
                <a:lnTo>
                  <a:pt x="204" y="284"/>
                </a:lnTo>
                <a:lnTo>
                  <a:pt x="244" y="284"/>
                </a:lnTo>
                <a:lnTo>
                  <a:pt x="244" y="325"/>
                </a:lnTo>
                <a:close/>
                <a:moveTo>
                  <a:pt x="168" y="263"/>
                </a:moveTo>
                <a:lnTo>
                  <a:pt x="168" y="223"/>
                </a:lnTo>
                <a:lnTo>
                  <a:pt x="209" y="223"/>
                </a:lnTo>
                <a:lnTo>
                  <a:pt x="209" y="263"/>
                </a:lnTo>
                <a:lnTo>
                  <a:pt x="168" y="263"/>
                </a:lnTo>
                <a:close/>
                <a:moveTo>
                  <a:pt x="244" y="202"/>
                </a:moveTo>
                <a:lnTo>
                  <a:pt x="204" y="202"/>
                </a:lnTo>
                <a:lnTo>
                  <a:pt x="204" y="161"/>
                </a:lnTo>
                <a:lnTo>
                  <a:pt x="244" y="161"/>
                </a:lnTo>
                <a:lnTo>
                  <a:pt x="244" y="202"/>
                </a:lnTo>
                <a:close/>
                <a:moveTo>
                  <a:pt x="168" y="140"/>
                </a:moveTo>
                <a:lnTo>
                  <a:pt x="168" y="100"/>
                </a:lnTo>
                <a:lnTo>
                  <a:pt x="209" y="100"/>
                </a:lnTo>
                <a:lnTo>
                  <a:pt x="209" y="140"/>
                </a:lnTo>
                <a:lnTo>
                  <a:pt x="168" y="140"/>
                </a:lnTo>
                <a:close/>
                <a:moveTo>
                  <a:pt x="204" y="38"/>
                </a:moveTo>
                <a:lnTo>
                  <a:pt x="244" y="38"/>
                </a:lnTo>
                <a:lnTo>
                  <a:pt x="244" y="79"/>
                </a:lnTo>
                <a:lnTo>
                  <a:pt x="204" y="79"/>
                </a:lnTo>
                <a:lnTo>
                  <a:pt x="204" y="38"/>
                </a:lnTo>
                <a:close/>
                <a:moveTo>
                  <a:pt x="133" y="38"/>
                </a:moveTo>
                <a:lnTo>
                  <a:pt x="173" y="38"/>
                </a:lnTo>
                <a:lnTo>
                  <a:pt x="173" y="79"/>
                </a:lnTo>
                <a:lnTo>
                  <a:pt x="133" y="79"/>
                </a:lnTo>
                <a:lnTo>
                  <a:pt x="133" y="38"/>
                </a:lnTo>
                <a:close/>
                <a:moveTo>
                  <a:pt x="133" y="161"/>
                </a:moveTo>
                <a:lnTo>
                  <a:pt x="173" y="161"/>
                </a:lnTo>
                <a:lnTo>
                  <a:pt x="173" y="202"/>
                </a:lnTo>
                <a:lnTo>
                  <a:pt x="133" y="202"/>
                </a:lnTo>
                <a:lnTo>
                  <a:pt x="133" y="161"/>
                </a:lnTo>
                <a:close/>
                <a:moveTo>
                  <a:pt x="133" y="284"/>
                </a:moveTo>
                <a:lnTo>
                  <a:pt x="173" y="284"/>
                </a:lnTo>
                <a:lnTo>
                  <a:pt x="173" y="325"/>
                </a:lnTo>
                <a:lnTo>
                  <a:pt x="133" y="325"/>
                </a:lnTo>
                <a:lnTo>
                  <a:pt x="133" y="284"/>
                </a:lnTo>
                <a:close/>
                <a:moveTo>
                  <a:pt x="0" y="379"/>
                </a:moveTo>
                <a:lnTo>
                  <a:pt x="93" y="379"/>
                </a:lnTo>
                <a:lnTo>
                  <a:pt x="93" y="121"/>
                </a:lnTo>
                <a:lnTo>
                  <a:pt x="0" y="121"/>
                </a:lnTo>
                <a:lnTo>
                  <a:pt x="0" y="379"/>
                </a:lnTo>
                <a:close/>
                <a:moveTo>
                  <a:pt x="26" y="140"/>
                </a:moveTo>
                <a:lnTo>
                  <a:pt x="67" y="140"/>
                </a:lnTo>
                <a:lnTo>
                  <a:pt x="67" y="183"/>
                </a:lnTo>
                <a:lnTo>
                  <a:pt x="26" y="183"/>
                </a:lnTo>
                <a:lnTo>
                  <a:pt x="26" y="140"/>
                </a:lnTo>
                <a:close/>
                <a:moveTo>
                  <a:pt x="26" y="213"/>
                </a:moveTo>
                <a:lnTo>
                  <a:pt x="67" y="213"/>
                </a:lnTo>
                <a:lnTo>
                  <a:pt x="67" y="254"/>
                </a:lnTo>
                <a:lnTo>
                  <a:pt x="26" y="254"/>
                </a:lnTo>
                <a:lnTo>
                  <a:pt x="26" y="213"/>
                </a:lnTo>
                <a:close/>
                <a:moveTo>
                  <a:pt x="26" y="284"/>
                </a:moveTo>
                <a:lnTo>
                  <a:pt x="67" y="284"/>
                </a:lnTo>
                <a:lnTo>
                  <a:pt x="67" y="325"/>
                </a:lnTo>
                <a:lnTo>
                  <a:pt x="26" y="325"/>
                </a:lnTo>
                <a:lnTo>
                  <a:pt x="26" y="284"/>
                </a:lnTo>
                <a:close/>
                <a:moveTo>
                  <a:pt x="395" y="157"/>
                </a:moveTo>
                <a:lnTo>
                  <a:pt x="395" y="107"/>
                </a:lnTo>
                <a:lnTo>
                  <a:pt x="372" y="107"/>
                </a:lnTo>
                <a:lnTo>
                  <a:pt x="372" y="60"/>
                </a:lnTo>
                <a:lnTo>
                  <a:pt x="355" y="60"/>
                </a:lnTo>
                <a:lnTo>
                  <a:pt x="355" y="15"/>
                </a:lnTo>
                <a:lnTo>
                  <a:pt x="343" y="15"/>
                </a:lnTo>
                <a:lnTo>
                  <a:pt x="343" y="60"/>
                </a:lnTo>
                <a:lnTo>
                  <a:pt x="327" y="60"/>
                </a:lnTo>
                <a:lnTo>
                  <a:pt x="327" y="107"/>
                </a:lnTo>
                <a:lnTo>
                  <a:pt x="303" y="107"/>
                </a:lnTo>
                <a:lnTo>
                  <a:pt x="303" y="157"/>
                </a:lnTo>
                <a:lnTo>
                  <a:pt x="287" y="157"/>
                </a:lnTo>
                <a:lnTo>
                  <a:pt x="287" y="379"/>
                </a:lnTo>
                <a:lnTo>
                  <a:pt x="412" y="379"/>
                </a:lnTo>
                <a:lnTo>
                  <a:pt x="412" y="157"/>
                </a:lnTo>
                <a:lnTo>
                  <a:pt x="395" y="157"/>
                </a:lnTo>
                <a:close/>
                <a:moveTo>
                  <a:pt x="348" y="351"/>
                </a:moveTo>
                <a:lnTo>
                  <a:pt x="308" y="351"/>
                </a:lnTo>
                <a:lnTo>
                  <a:pt x="308" y="308"/>
                </a:lnTo>
                <a:lnTo>
                  <a:pt x="348" y="308"/>
                </a:lnTo>
                <a:lnTo>
                  <a:pt x="348" y="351"/>
                </a:lnTo>
                <a:close/>
                <a:moveTo>
                  <a:pt x="348" y="225"/>
                </a:moveTo>
                <a:lnTo>
                  <a:pt x="308" y="225"/>
                </a:lnTo>
                <a:lnTo>
                  <a:pt x="308" y="183"/>
                </a:lnTo>
                <a:lnTo>
                  <a:pt x="348" y="183"/>
                </a:lnTo>
                <a:lnTo>
                  <a:pt x="348" y="225"/>
                </a:lnTo>
                <a:close/>
                <a:moveTo>
                  <a:pt x="395" y="287"/>
                </a:moveTo>
                <a:lnTo>
                  <a:pt x="355" y="287"/>
                </a:lnTo>
                <a:lnTo>
                  <a:pt x="355" y="247"/>
                </a:lnTo>
                <a:lnTo>
                  <a:pt x="395" y="247"/>
                </a:lnTo>
                <a:lnTo>
                  <a:pt x="395" y="28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8" name="Freeform 318"/>
          <p:cNvSpPr>
            <a:spLocks noEditPoints="1"/>
          </p:cNvSpPr>
          <p:nvPr/>
        </p:nvSpPr>
        <p:spPr bwMode="auto">
          <a:xfrm>
            <a:off x="918787" y="4537328"/>
            <a:ext cx="415841" cy="363356"/>
          </a:xfrm>
          <a:custGeom>
            <a:avLst/>
            <a:gdLst>
              <a:gd name="T0" fmla="*/ 109 w 174"/>
              <a:gd name="T1" fmla="*/ 132 h 152"/>
              <a:gd name="T2" fmla="*/ 108 w 174"/>
              <a:gd name="T3" fmla="*/ 127 h 152"/>
              <a:gd name="T4" fmla="*/ 66 w 174"/>
              <a:gd name="T5" fmla="*/ 127 h 152"/>
              <a:gd name="T6" fmla="*/ 64 w 174"/>
              <a:gd name="T7" fmla="*/ 137 h 152"/>
              <a:gd name="T8" fmla="*/ 59 w 174"/>
              <a:gd name="T9" fmla="*/ 145 h 152"/>
              <a:gd name="T10" fmla="*/ 50 w 174"/>
              <a:gd name="T11" fmla="*/ 148 h 152"/>
              <a:gd name="T12" fmla="*/ 50 w 174"/>
              <a:gd name="T13" fmla="*/ 152 h 152"/>
              <a:gd name="T14" fmla="*/ 124 w 174"/>
              <a:gd name="T15" fmla="*/ 152 h 152"/>
              <a:gd name="T16" fmla="*/ 124 w 174"/>
              <a:gd name="T17" fmla="*/ 148 h 152"/>
              <a:gd name="T18" fmla="*/ 115 w 174"/>
              <a:gd name="T19" fmla="*/ 145 h 152"/>
              <a:gd name="T20" fmla="*/ 109 w 174"/>
              <a:gd name="T21" fmla="*/ 132 h 152"/>
              <a:gd name="T22" fmla="*/ 169 w 174"/>
              <a:gd name="T23" fmla="*/ 0 h 152"/>
              <a:gd name="T24" fmla="*/ 5 w 174"/>
              <a:gd name="T25" fmla="*/ 0 h 152"/>
              <a:gd name="T26" fmla="*/ 0 w 174"/>
              <a:gd name="T27" fmla="*/ 5 h 152"/>
              <a:gd name="T28" fmla="*/ 0 w 174"/>
              <a:gd name="T29" fmla="*/ 113 h 152"/>
              <a:gd name="T30" fmla="*/ 5 w 174"/>
              <a:gd name="T31" fmla="*/ 118 h 152"/>
              <a:gd name="T32" fmla="*/ 169 w 174"/>
              <a:gd name="T33" fmla="*/ 118 h 152"/>
              <a:gd name="T34" fmla="*/ 174 w 174"/>
              <a:gd name="T35" fmla="*/ 113 h 152"/>
              <a:gd name="T36" fmla="*/ 174 w 174"/>
              <a:gd name="T37" fmla="*/ 5 h 152"/>
              <a:gd name="T38" fmla="*/ 169 w 174"/>
              <a:gd name="T39" fmla="*/ 0 h 152"/>
              <a:gd name="T40" fmla="*/ 162 w 174"/>
              <a:gd name="T41" fmla="*/ 106 h 152"/>
              <a:gd name="T42" fmla="*/ 12 w 174"/>
              <a:gd name="T43" fmla="*/ 106 h 152"/>
              <a:gd name="T44" fmla="*/ 12 w 174"/>
              <a:gd name="T45" fmla="*/ 13 h 152"/>
              <a:gd name="T46" fmla="*/ 162 w 174"/>
              <a:gd name="T47" fmla="*/ 13 h 152"/>
              <a:gd name="T48" fmla="*/ 162 w 174"/>
              <a:gd name="T49" fmla="*/ 10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4" h="152">
                <a:moveTo>
                  <a:pt x="109" y="132"/>
                </a:moveTo>
                <a:cubicBezTo>
                  <a:pt x="108" y="130"/>
                  <a:pt x="108" y="129"/>
                  <a:pt x="108" y="127"/>
                </a:cubicBezTo>
                <a:cubicBezTo>
                  <a:pt x="66" y="127"/>
                  <a:pt x="66" y="127"/>
                  <a:pt x="66" y="127"/>
                </a:cubicBezTo>
                <a:cubicBezTo>
                  <a:pt x="66" y="130"/>
                  <a:pt x="65" y="133"/>
                  <a:pt x="64" y="137"/>
                </a:cubicBezTo>
                <a:cubicBezTo>
                  <a:pt x="63" y="140"/>
                  <a:pt x="61" y="143"/>
                  <a:pt x="59" y="145"/>
                </a:cubicBezTo>
                <a:cubicBezTo>
                  <a:pt x="57" y="147"/>
                  <a:pt x="54" y="148"/>
                  <a:pt x="50" y="148"/>
                </a:cubicBezTo>
                <a:cubicBezTo>
                  <a:pt x="50" y="152"/>
                  <a:pt x="50" y="152"/>
                  <a:pt x="50" y="152"/>
                </a:cubicBezTo>
                <a:cubicBezTo>
                  <a:pt x="124" y="152"/>
                  <a:pt x="124" y="152"/>
                  <a:pt x="124" y="152"/>
                </a:cubicBezTo>
                <a:cubicBezTo>
                  <a:pt x="124" y="148"/>
                  <a:pt x="124" y="148"/>
                  <a:pt x="124" y="148"/>
                </a:cubicBezTo>
                <a:cubicBezTo>
                  <a:pt x="120" y="148"/>
                  <a:pt x="117" y="147"/>
                  <a:pt x="115" y="145"/>
                </a:cubicBezTo>
                <a:cubicBezTo>
                  <a:pt x="112" y="142"/>
                  <a:pt x="110" y="137"/>
                  <a:pt x="109" y="132"/>
                </a:cubicBezTo>
                <a:close/>
                <a:moveTo>
                  <a:pt x="169" y="0"/>
                </a:moveTo>
                <a:cubicBezTo>
                  <a:pt x="5" y="0"/>
                  <a:pt x="5" y="0"/>
                  <a:pt x="5" y="0"/>
                </a:cubicBezTo>
                <a:cubicBezTo>
                  <a:pt x="2" y="0"/>
                  <a:pt x="0" y="3"/>
                  <a:pt x="0" y="5"/>
                </a:cubicBezTo>
                <a:cubicBezTo>
                  <a:pt x="0" y="113"/>
                  <a:pt x="0" y="113"/>
                  <a:pt x="0" y="113"/>
                </a:cubicBezTo>
                <a:cubicBezTo>
                  <a:pt x="0" y="116"/>
                  <a:pt x="2" y="118"/>
                  <a:pt x="5" y="118"/>
                </a:cubicBezTo>
                <a:cubicBezTo>
                  <a:pt x="169" y="118"/>
                  <a:pt x="169" y="118"/>
                  <a:pt x="169" y="118"/>
                </a:cubicBezTo>
                <a:cubicBezTo>
                  <a:pt x="172" y="118"/>
                  <a:pt x="174" y="116"/>
                  <a:pt x="174" y="113"/>
                </a:cubicBezTo>
                <a:cubicBezTo>
                  <a:pt x="174" y="5"/>
                  <a:pt x="174" y="5"/>
                  <a:pt x="174" y="5"/>
                </a:cubicBezTo>
                <a:cubicBezTo>
                  <a:pt x="174" y="3"/>
                  <a:pt x="172" y="0"/>
                  <a:pt x="169" y="0"/>
                </a:cubicBezTo>
                <a:close/>
                <a:moveTo>
                  <a:pt x="162" y="106"/>
                </a:moveTo>
                <a:cubicBezTo>
                  <a:pt x="12" y="106"/>
                  <a:pt x="12" y="106"/>
                  <a:pt x="12" y="106"/>
                </a:cubicBezTo>
                <a:cubicBezTo>
                  <a:pt x="12" y="13"/>
                  <a:pt x="12" y="13"/>
                  <a:pt x="12" y="13"/>
                </a:cubicBezTo>
                <a:cubicBezTo>
                  <a:pt x="162" y="13"/>
                  <a:pt x="162" y="13"/>
                  <a:pt x="162" y="13"/>
                </a:cubicBezTo>
                <a:lnTo>
                  <a:pt x="162" y="10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9" name="Freeform 319"/>
          <p:cNvSpPr>
            <a:spLocks noEditPoints="1"/>
          </p:cNvSpPr>
          <p:nvPr/>
        </p:nvSpPr>
        <p:spPr bwMode="auto">
          <a:xfrm>
            <a:off x="1632378" y="4535310"/>
            <a:ext cx="344179" cy="367393"/>
          </a:xfrm>
          <a:custGeom>
            <a:avLst/>
            <a:gdLst>
              <a:gd name="T0" fmla="*/ 72 w 144"/>
              <a:gd name="T1" fmla="*/ 43 h 154"/>
              <a:gd name="T2" fmla="*/ 42 w 144"/>
              <a:gd name="T3" fmla="*/ 72 h 154"/>
              <a:gd name="T4" fmla="*/ 72 w 144"/>
              <a:gd name="T5" fmla="*/ 102 h 154"/>
              <a:gd name="T6" fmla="*/ 101 w 144"/>
              <a:gd name="T7" fmla="*/ 72 h 154"/>
              <a:gd name="T8" fmla="*/ 72 w 144"/>
              <a:gd name="T9" fmla="*/ 43 h 154"/>
              <a:gd name="T10" fmla="*/ 72 w 144"/>
              <a:gd name="T11" fmla="*/ 89 h 154"/>
              <a:gd name="T12" fmla="*/ 55 w 144"/>
              <a:gd name="T13" fmla="*/ 72 h 154"/>
              <a:gd name="T14" fmla="*/ 72 w 144"/>
              <a:gd name="T15" fmla="*/ 56 h 154"/>
              <a:gd name="T16" fmla="*/ 88 w 144"/>
              <a:gd name="T17" fmla="*/ 72 h 154"/>
              <a:gd name="T18" fmla="*/ 72 w 144"/>
              <a:gd name="T19" fmla="*/ 89 h 154"/>
              <a:gd name="T20" fmla="*/ 52 w 144"/>
              <a:gd name="T21" fmla="*/ 128 h 154"/>
              <a:gd name="T22" fmla="*/ 91 w 144"/>
              <a:gd name="T23" fmla="*/ 128 h 154"/>
              <a:gd name="T24" fmla="*/ 91 w 144"/>
              <a:gd name="T25" fmla="*/ 115 h 154"/>
              <a:gd name="T26" fmla="*/ 52 w 144"/>
              <a:gd name="T27" fmla="*/ 115 h 154"/>
              <a:gd name="T28" fmla="*/ 52 w 144"/>
              <a:gd name="T29" fmla="*/ 128 h 154"/>
              <a:gd name="T30" fmla="*/ 52 w 144"/>
              <a:gd name="T31" fmla="*/ 154 h 154"/>
              <a:gd name="T32" fmla="*/ 91 w 144"/>
              <a:gd name="T33" fmla="*/ 154 h 154"/>
              <a:gd name="T34" fmla="*/ 91 w 144"/>
              <a:gd name="T35" fmla="*/ 141 h 154"/>
              <a:gd name="T36" fmla="*/ 52 w 144"/>
              <a:gd name="T37" fmla="*/ 141 h 154"/>
              <a:gd name="T38" fmla="*/ 52 w 144"/>
              <a:gd name="T39" fmla="*/ 154 h 154"/>
              <a:gd name="T40" fmla="*/ 46 w 144"/>
              <a:gd name="T41" fmla="*/ 20 h 154"/>
              <a:gd name="T42" fmla="*/ 19 w 144"/>
              <a:gd name="T43" fmla="*/ 47 h 154"/>
              <a:gd name="T44" fmla="*/ 28 w 144"/>
              <a:gd name="T45" fmla="*/ 56 h 154"/>
              <a:gd name="T46" fmla="*/ 55 w 144"/>
              <a:gd name="T47" fmla="*/ 29 h 154"/>
              <a:gd name="T48" fmla="*/ 46 w 144"/>
              <a:gd name="T49" fmla="*/ 20 h 154"/>
              <a:gd name="T50" fmla="*/ 28 w 144"/>
              <a:gd name="T51" fmla="*/ 2 h 154"/>
              <a:gd name="T52" fmla="*/ 0 w 144"/>
              <a:gd name="T53" fmla="*/ 29 h 154"/>
              <a:gd name="T54" fmla="*/ 9 w 144"/>
              <a:gd name="T55" fmla="*/ 38 h 154"/>
              <a:gd name="T56" fmla="*/ 37 w 144"/>
              <a:gd name="T57" fmla="*/ 11 h 154"/>
              <a:gd name="T58" fmla="*/ 28 w 144"/>
              <a:gd name="T59" fmla="*/ 2 h 154"/>
              <a:gd name="T60" fmla="*/ 120 w 144"/>
              <a:gd name="T61" fmla="*/ 0 h 154"/>
              <a:gd name="T62" fmla="*/ 90 w 144"/>
              <a:gd name="T63" fmla="*/ 30 h 154"/>
              <a:gd name="T64" fmla="*/ 114 w 144"/>
              <a:gd name="T65" fmla="*/ 54 h 154"/>
              <a:gd name="T66" fmla="*/ 144 w 144"/>
              <a:gd name="T67" fmla="*/ 24 h 154"/>
              <a:gd name="T68" fmla="*/ 120 w 144"/>
              <a:gd name="T6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154">
                <a:moveTo>
                  <a:pt x="72" y="43"/>
                </a:moveTo>
                <a:cubicBezTo>
                  <a:pt x="55" y="43"/>
                  <a:pt x="42" y="56"/>
                  <a:pt x="42" y="72"/>
                </a:cubicBezTo>
                <a:cubicBezTo>
                  <a:pt x="42" y="89"/>
                  <a:pt x="55" y="102"/>
                  <a:pt x="72" y="102"/>
                </a:cubicBezTo>
                <a:cubicBezTo>
                  <a:pt x="88" y="102"/>
                  <a:pt x="101" y="89"/>
                  <a:pt x="101" y="72"/>
                </a:cubicBezTo>
                <a:cubicBezTo>
                  <a:pt x="101" y="56"/>
                  <a:pt x="88" y="43"/>
                  <a:pt x="72" y="43"/>
                </a:cubicBezTo>
                <a:close/>
                <a:moveTo>
                  <a:pt x="72" y="89"/>
                </a:moveTo>
                <a:cubicBezTo>
                  <a:pt x="62" y="89"/>
                  <a:pt x="55" y="82"/>
                  <a:pt x="55" y="72"/>
                </a:cubicBezTo>
                <a:cubicBezTo>
                  <a:pt x="55" y="63"/>
                  <a:pt x="62" y="56"/>
                  <a:pt x="72" y="56"/>
                </a:cubicBezTo>
                <a:cubicBezTo>
                  <a:pt x="81" y="56"/>
                  <a:pt x="88" y="63"/>
                  <a:pt x="88" y="72"/>
                </a:cubicBezTo>
                <a:cubicBezTo>
                  <a:pt x="88" y="82"/>
                  <a:pt x="81" y="89"/>
                  <a:pt x="72" y="89"/>
                </a:cubicBezTo>
                <a:close/>
                <a:moveTo>
                  <a:pt x="52" y="128"/>
                </a:moveTo>
                <a:cubicBezTo>
                  <a:pt x="91" y="128"/>
                  <a:pt x="91" y="128"/>
                  <a:pt x="91" y="128"/>
                </a:cubicBezTo>
                <a:cubicBezTo>
                  <a:pt x="91" y="115"/>
                  <a:pt x="91" y="115"/>
                  <a:pt x="91" y="115"/>
                </a:cubicBezTo>
                <a:cubicBezTo>
                  <a:pt x="52" y="115"/>
                  <a:pt x="52" y="115"/>
                  <a:pt x="52" y="115"/>
                </a:cubicBezTo>
                <a:lnTo>
                  <a:pt x="52" y="128"/>
                </a:lnTo>
                <a:close/>
                <a:moveTo>
                  <a:pt x="52" y="154"/>
                </a:moveTo>
                <a:cubicBezTo>
                  <a:pt x="91" y="154"/>
                  <a:pt x="91" y="154"/>
                  <a:pt x="91" y="154"/>
                </a:cubicBezTo>
                <a:cubicBezTo>
                  <a:pt x="91" y="141"/>
                  <a:pt x="91" y="141"/>
                  <a:pt x="91" y="141"/>
                </a:cubicBezTo>
                <a:cubicBezTo>
                  <a:pt x="52" y="141"/>
                  <a:pt x="52" y="141"/>
                  <a:pt x="52" y="141"/>
                </a:cubicBezTo>
                <a:lnTo>
                  <a:pt x="52" y="154"/>
                </a:lnTo>
                <a:close/>
                <a:moveTo>
                  <a:pt x="46" y="20"/>
                </a:moveTo>
                <a:cubicBezTo>
                  <a:pt x="19" y="47"/>
                  <a:pt x="19" y="47"/>
                  <a:pt x="19" y="47"/>
                </a:cubicBezTo>
                <a:cubicBezTo>
                  <a:pt x="28" y="56"/>
                  <a:pt x="28" y="56"/>
                  <a:pt x="28" y="56"/>
                </a:cubicBezTo>
                <a:cubicBezTo>
                  <a:pt x="55" y="29"/>
                  <a:pt x="55" y="29"/>
                  <a:pt x="55" y="29"/>
                </a:cubicBezTo>
                <a:lnTo>
                  <a:pt x="46" y="20"/>
                </a:lnTo>
                <a:close/>
                <a:moveTo>
                  <a:pt x="28" y="2"/>
                </a:moveTo>
                <a:cubicBezTo>
                  <a:pt x="0" y="29"/>
                  <a:pt x="0" y="29"/>
                  <a:pt x="0" y="29"/>
                </a:cubicBezTo>
                <a:cubicBezTo>
                  <a:pt x="9" y="38"/>
                  <a:pt x="9" y="38"/>
                  <a:pt x="9" y="38"/>
                </a:cubicBezTo>
                <a:cubicBezTo>
                  <a:pt x="37" y="11"/>
                  <a:pt x="37" y="11"/>
                  <a:pt x="37" y="11"/>
                </a:cubicBezTo>
                <a:lnTo>
                  <a:pt x="28" y="2"/>
                </a:lnTo>
                <a:close/>
                <a:moveTo>
                  <a:pt x="120" y="0"/>
                </a:moveTo>
                <a:cubicBezTo>
                  <a:pt x="90" y="30"/>
                  <a:pt x="90" y="30"/>
                  <a:pt x="90" y="30"/>
                </a:cubicBezTo>
                <a:cubicBezTo>
                  <a:pt x="114" y="54"/>
                  <a:pt x="114" y="54"/>
                  <a:pt x="114" y="54"/>
                </a:cubicBezTo>
                <a:cubicBezTo>
                  <a:pt x="144" y="24"/>
                  <a:pt x="144" y="24"/>
                  <a:pt x="144" y="24"/>
                </a:cubicBezTo>
                <a:lnTo>
                  <a:pt x="12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0" name="Freeform 320"/>
          <p:cNvSpPr>
            <a:spLocks noEditPoints="1"/>
          </p:cNvSpPr>
          <p:nvPr/>
        </p:nvSpPr>
        <p:spPr bwMode="auto">
          <a:xfrm>
            <a:off x="2258159" y="4514114"/>
            <a:ext cx="409785" cy="410795"/>
          </a:xfrm>
          <a:custGeom>
            <a:avLst/>
            <a:gdLst>
              <a:gd name="T0" fmla="*/ 167 w 172"/>
              <a:gd name="T1" fmla="*/ 167 h 172"/>
              <a:gd name="T2" fmla="*/ 128 w 172"/>
              <a:gd name="T3" fmla="*/ 109 h 172"/>
              <a:gd name="T4" fmla="*/ 133 w 172"/>
              <a:gd name="T5" fmla="*/ 94 h 172"/>
              <a:gd name="T6" fmla="*/ 172 w 172"/>
              <a:gd name="T7" fmla="*/ 86 h 172"/>
              <a:gd name="T8" fmla="*/ 133 w 172"/>
              <a:gd name="T9" fmla="*/ 78 h 172"/>
              <a:gd name="T10" fmla="*/ 94 w 172"/>
              <a:gd name="T11" fmla="*/ 39 h 172"/>
              <a:gd name="T12" fmla="*/ 86 w 172"/>
              <a:gd name="T13" fmla="*/ 0 h 172"/>
              <a:gd name="T14" fmla="*/ 78 w 172"/>
              <a:gd name="T15" fmla="*/ 39 h 172"/>
              <a:gd name="T16" fmla="*/ 63 w 172"/>
              <a:gd name="T17" fmla="*/ 44 h 172"/>
              <a:gd name="T18" fmla="*/ 5 w 172"/>
              <a:gd name="T19" fmla="*/ 5 h 172"/>
              <a:gd name="T20" fmla="*/ 44 w 172"/>
              <a:gd name="T21" fmla="*/ 63 h 172"/>
              <a:gd name="T22" fmla="*/ 39 w 172"/>
              <a:gd name="T23" fmla="*/ 78 h 172"/>
              <a:gd name="T24" fmla="*/ 0 w 172"/>
              <a:gd name="T25" fmla="*/ 86 h 172"/>
              <a:gd name="T26" fmla="*/ 39 w 172"/>
              <a:gd name="T27" fmla="*/ 94 h 172"/>
              <a:gd name="T28" fmla="*/ 78 w 172"/>
              <a:gd name="T29" fmla="*/ 133 h 172"/>
              <a:gd name="T30" fmla="*/ 86 w 172"/>
              <a:gd name="T31" fmla="*/ 172 h 172"/>
              <a:gd name="T32" fmla="*/ 94 w 172"/>
              <a:gd name="T33" fmla="*/ 133 h 172"/>
              <a:gd name="T34" fmla="*/ 109 w 172"/>
              <a:gd name="T35" fmla="*/ 128 h 172"/>
              <a:gd name="T36" fmla="*/ 167 w 172"/>
              <a:gd name="T37" fmla="*/ 167 h 172"/>
              <a:gd name="T38" fmla="*/ 86 w 172"/>
              <a:gd name="T39" fmla="*/ 47 h 172"/>
              <a:gd name="T40" fmla="*/ 125 w 172"/>
              <a:gd name="T41" fmla="*/ 86 h 172"/>
              <a:gd name="T42" fmla="*/ 122 w 172"/>
              <a:gd name="T43" fmla="*/ 100 h 172"/>
              <a:gd name="T44" fmla="*/ 106 w 172"/>
              <a:gd name="T45" fmla="*/ 76 h 172"/>
              <a:gd name="T46" fmla="*/ 96 w 172"/>
              <a:gd name="T47" fmla="*/ 66 h 172"/>
              <a:gd name="T48" fmla="*/ 72 w 172"/>
              <a:gd name="T49" fmla="*/ 50 h 172"/>
              <a:gd name="T50" fmla="*/ 86 w 172"/>
              <a:gd name="T51" fmla="*/ 47 h 172"/>
              <a:gd name="T52" fmla="*/ 94 w 172"/>
              <a:gd name="T53" fmla="*/ 86 h 172"/>
              <a:gd name="T54" fmla="*/ 86 w 172"/>
              <a:gd name="T55" fmla="*/ 94 h 172"/>
              <a:gd name="T56" fmla="*/ 78 w 172"/>
              <a:gd name="T57" fmla="*/ 86 h 172"/>
              <a:gd name="T58" fmla="*/ 86 w 172"/>
              <a:gd name="T59" fmla="*/ 78 h 172"/>
              <a:gd name="T60" fmla="*/ 94 w 172"/>
              <a:gd name="T61" fmla="*/ 86 h 172"/>
              <a:gd name="T62" fmla="*/ 86 w 172"/>
              <a:gd name="T63" fmla="*/ 125 h 172"/>
              <a:gd name="T64" fmla="*/ 47 w 172"/>
              <a:gd name="T65" fmla="*/ 86 h 172"/>
              <a:gd name="T66" fmla="*/ 50 w 172"/>
              <a:gd name="T67" fmla="*/ 72 h 172"/>
              <a:gd name="T68" fmla="*/ 66 w 172"/>
              <a:gd name="T69" fmla="*/ 96 h 172"/>
              <a:gd name="T70" fmla="*/ 76 w 172"/>
              <a:gd name="T71" fmla="*/ 106 h 172"/>
              <a:gd name="T72" fmla="*/ 100 w 172"/>
              <a:gd name="T73" fmla="*/ 122 h 172"/>
              <a:gd name="T74" fmla="*/ 86 w 172"/>
              <a:gd name="T75" fmla="*/ 12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2" h="172">
                <a:moveTo>
                  <a:pt x="167" y="167"/>
                </a:moveTo>
                <a:cubicBezTo>
                  <a:pt x="128" y="109"/>
                  <a:pt x="128" y="109"/>
                  <a:pt x="128" y="109"/>
                </a:cubicBezTo>
                <a:cubicBezTo>
                  <a:pt x="131" y="104"/>
                  <a:pt x="132" y="99"/>
                  <a:pt x="133" y="94"/>
                </a:cubicBezTo>
                <a:cubicBezTo>
                  <a:pt x="172" y="86"/>
                  <a:pt x="172" y="86"/>
                  <a:pt x="172" y="86"/>
                </a:cubicBezTo>
                <a:cubicBezTo>
                  <a:pt x="133" y="78"/>
                  <a:pt x="133" y="78"/>
                  <a:pt x="133" y="78"/>
                </a:cubicBezTo>
                <a:cubicBezTo>
                  <a:pt x="130" y="58"/>
                  <a:pt x="114" y="42"/>
                  <a:pt x="94" y="39"/>
                </a:cubicBezTo>
                <a:cubicBezTo>
                  <a:pt x="86" y="0"/>
                  <a:pt x="86" y="0"/>
                  <a:pt x="86" y="0"/>
                </a:cubicBezTo>
                <a:cubicBezTo>
                  <a:pt x="78" y="39"/>
                  <a:pt x="78" y="39"/>
                  <a:pt x="78" y="39"/>
                </a:cubicBezTo>
                <a:cubicBezTo>
                  <a:pt x="73" y="40"/>
                  <a:pt x="68" y="41"/>
                  <a:pt x="63" y="44"/>
                </a:cubicBezTo>
                <a:cubicBezTo>
                  <a:pt x="5" y="5"/>
                  <a:pt x="5" y="5"/>
                  <a:pt x="5" y="5"/>
                </a:cubicBezTo>
                <a:cubicBezTo>
                  <a:pt x="44" y="63"/>
                  <a:pt x="44" y="63"/>
                  <a:pt x="44" y="63"/>
                </a:cubicBezTo>
                <a:cubicBezTo>
                  <a:pt x="41" y="68"/>
                  <a:pt x="40" y="73"/>
                  <a:pt x="39" y="78"/>
                </a:cubicBezTo>
                <a:cubicBezTo>
                  <a:pt x="0" y="86"/>
                  <a:pt x="0" y="86"/>
                  <a:pt x="0" y="86"/>
                </a:cubicBezTo>
                <a:cubicBezTo>
                  <a:pt x="39" y="94"/>
                  <a:pt x="39" y="94"/>
                  <a:pt x="39" y="94"/>
                </a:cubicBezTo>
                <a:cubicBezTo>
                  <a:pt x="42" y="114"/>
                  <a:pt x="58" y="130"/>
                  <a:pt x="78" y="133"/>
                </a:cubicBezTo>
                <a:cubicBezTo>
                  <a:pt x="86" y="172"/>
                  <a:pt x="86" y="172"/>
                  <a:pt x="86" y="172"/>
                </a:cubicBezTo>
                <a:cubicBezTo>
                  <a:pt x="94" y="133"/>
                  <a:pt x="94" y="133"/>
                  <a:pt x="94" y="133"/>
                </a:cubicBezTo>
                <a:cubicBezTo>
                  <a:pt x="99" y="132"/>
                  <a:pt x="104" y="131"/>
                  <a:pt x="109" y="128"/>
                </a:cubicBezTo>
                <a:lnTo>
                  <a:pt x="167" y="167"/>
                </a:lnTo>
                <a:close/>
                <a:moveTo>
                  <a:pt x="86" y="47"/>
                </a:moveTo>
                <a:cubicBezTo>
                  <a:pt x="107" y="47"/>
                  <a:pt x="125" y="65"/>
                  <a:pt x="125" y="86"/>
                </a:cubicBezTo>
                <a:cubicBezTo>
                  <a:pt x="125" y="91"/>
                  <a:pt x="124" y="96"/>
                  <a:pt x="122" y="100"/>
                </a:cubicBezTo>
                <a:cubicBezTo>
                  <a:pt x="106" y="76"/>
                  <a:pt x="106" y="76"/>
                  <a:pt x="106" y="76"/>
                </a:cubicBezTo>
                <a:cubicBezTo>
                  <a:pt x="96" y="66"/>
                  <a:pt x="96" y="66"/>
                  <a:pt x="96" y="66"/>
                </a:cubicBezTo>
                <a:cubicBezTo>
                  <a:pt x="72" y="50"/>
                  <a:pt x="72" y="50"/>
                  <a:pt x="72" y="50"/>
                </a:cubicBezTo>
                <a:cubicBezTo>
                  <a:pt x="76" y="48"/>
                  <a:pt x="81" y="47"/>
                  <a:pt x="86" y="47"/>
                </a:cubicBezTo>
                <a:close/>
                <a:moveTo>
                  <a:pt x="94" y="86"/>
                </a:moveTo>
                <a:cubicBezTo>
                  <a:pt x="94" y="90"/>
                  <a:pt x="90" y="94"/>
                  <a:pt x="86" y="94"/>
                </a:cubicBezTo>
                <a:cubicBezTo>
                  <a:pt x="82" y="94"/>
                  <a:pt x="78" y="90"/>
                  <a:pt x="78" y="86"/>
                </a:cubicBezTo>
                <a:cubicBezTo>
                  <a:pt x="78" y="82"/>
                  <a:pt x="82" y="78"/>
                  <a:pt x="86" y="78"/>
                </a:cubicBezTo>
                <a:cubicBezTo>
                  <a:pt x="90" y="78"/>
                  <a:pt x="94" y="82"/>
                  <a:pt x="94" y="86"/>
                </a:cubicBezTo>
                <a:close/>
                <a:moveTo>
                  <a:pt x="86" y="125"/>
                </a:moveTo>
                <a:cubicBezTo>
                  <a:pt x="65" y="125"/>
                  <a:pt x="47" y="107"/>
                  <a:pt x="47" y="86"/>
                </a:cubicBezTo>
                <a:cubicBezTo>
                  <a:pt x="47" y="81"/>
                  <a:pt x="48" y="76"/>
                  <a:pt x="50" y="72"/>
                </a:cubicBezTo>
                <a:cubicBezTo>
                  <a:pt x="66" y="96"/>
                  <a:pt x="66" y="96"/>
                  <a:pt x="66" y="96"/>
                </a:cubicBezTo>
                <a:cubicBezTo>
                  <a:pt x="76" y="106"/>
                  <a:pt x="76" y="106"/>
                  <a:pt x="76" y="106"/>
                </a:cubicBezTo>
                <a:cubicBezTo>
                  <a:pt x="100" y="122"/>
                  <a:pt x="100" y="122"/>
                  <a:pt x="100" y="122"/>
                </a:cubicBezTo>
                <a:cubicBezTo>
                  <a:pt x="96" y="124"/>
                  <a:pt x="91" y="125"/>
                  <a:pt x="86" y="12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1" name="Freeform 321"/>
          <p:cNvSpPr>
            <a:spLocks noEditPoints="1"/>
          </p:cNvSpPr>
          <p:nvPr/>
        </p:nvSpPr>
        <p:spPr bwMode="auto">
          <a:xfrm>
            <a:off x="2938443" y="4509067"/>
            <a:ext cx="329039" cy="419878"/>
          </a:xfrm>
          <a:custGeom>
            <a:avLst/>
            <a:gdLst>
              <a:gd name="T0" fmla="*/ 84 w 138"/>
              <a:gd name="T1" fmla="*/ 71 h 176"/>
              <a:gd name="T2" fmla="*/ 69 w 138"/>
              <a:gd name="T3" fmla="*/ 69 h 176"/>
              <a:gd name="T4" fmla="*/ 54 w 138"/>
              <a:gd name="T5" fmla="*/ 71 h 176"/>
              <a:gd name="T6" fmla="*/ 54 w 138"/>
              <a:gd name="T7" fmla="*/ 26 h 176"/>
              <a:gd name="T8" fmla="*/ 15 w 138"/>
              <a:gd name="T9" fmla="*/ 26 h 176"/>
              <a:gd name="T10" fmla="*/ 15 w 138"/>
              <a:gd name="T11" fmla="*/ 48 h 176"/>
              <a:gd name="T12" fmla="*/ 34 w 138"/>
              <a:gd name="T13" fmla="*/ 82 h 176"/>
              <a:gd name="T14" fmla="*/ 16 w 138"/>
              <a:gd name="T15" fmla="*/ 122 h 176"/>
              <a:gd name="T16" fmla="*/ 69 w 138"/>
              <a:gd name="T17" fmla="*/ 176 h 176"/>
              <a:gd name="T18" fmla="*/ 122 w 138"/>
              <a:gd name="T19" fmla="*/ 122 h 176"/>
              <a:gd name="T20" fmla="*/ 101 w 138"/>
              <a:gd name="T21" fmla="*/ 80 h 176"/>
              <a:gd name="T22" fmla="*/ 123 w 138"/>
              <a:gd name="T23" fmla="*/ 49 h 176"/>
              <a:gd name="T24" fmla="*/ 123 w 138"/>
              <a:gd name="T25" fmla="*/ 26 h 176"/>
              <a:gd name="T26" fmla="*/ 84 w 138"/>
              <a:gd name="T27" fmla="*/ 26 h 176"/>
              <a:gd name="T28" fmla="*/ 84 w 138"/>
              <a:gd name="T29" fmla="*/ 71 h 176"/>
              <a:gd name="T30" fmla="*/ 103 w 138"/>
              <a:gd name="T31" fmla="*/ 122 h 176"/>
              <a:gd name="T32" fmla="*/ 69 w 138"/>
              <a:gd name="T33" fmla="*/ 157 h 176"/>
              <a:gd name="T34" fmla="*/ 35 w 138"/>
              <a:gd name="T35" fmla="*/ 122 h 176"/>
              <a:gd name="T36" fmla="*/ 69 w 138"/>
              <a:gd name="T37" fmla="*/ 88 h 176"/>
              <a:gd name="T38" fmla="*/ 103 w 138"/>
              <a:gd name="T39" fmla="*/ 122 h 176"/>
              <a:gd name="T40" fmla="*/ 0 w 138"/>
              <a:gd name="T41" fmla="*/ 0 h 176"/>
              <a:gd name="T42" fmla="*/ 0 w 138"/>
              <a:gd name="T43" fmla="*/ 16 h 176"/>
              <a:gd name="T44" fmla="*/ 138 w 138"/>
              <a:gd name="T45" fmla="*/ 16 h 176"/>
              <a:gd name="T46" fmla="*/ 138 w 138"/>
              <a:gd name="T47" fmla="*/ 0 h 176"/>
              <a:gd name="T48" fmla="*/ 0 w 138"/>
              <a:gd name="T49" fmla="*/ 0 h 176"/>
              <a:gd name="T50" fmla="*/ 68 w 138"/>
              <a:gd name="T51" fmla="*/ 91 h 176"/>
              <a:gd name="T52" fmla="*/ 61 w 138"/>
              <a:gd name="T53" fmla="*/ 111 h 176"/>
              <a:gd name="T54" fmla="*/ 39 w 138"/>
              <a:gd name="T55" fmla="*/ 111 h 176"/>
              <a:gd name="T56" fmla="*/ 38 w 138"/>
              <a:gd name="T57" fmla="*/ 112 h 176"/>
              <a:gd name="T58" fmla="*/ 38 w 138"/>
              <a:gd name="T59" fmla="*/ 114 h 176"/>
              <a:gd name="T60" fmla="*/ 56 w 138"/>
              <a:gd name="T61" fmla="*/ 127 h 176"/>
              <a:gd name="T62" fmla="*/ 49 w 138"/>
              <a:gd name="T63" fmla="*/ 148 h 176"/>
              <a:gd name="T64" fmla="*/ 50 w 138"/>
              <a:gd name="T65" fmla="*/ 149 h 176"/>
              <a:gd name="T66" fmla="*/ 51 w 138"/>
              <a:gd name="T67" fmla="*/ 149 h 176"/>
              <a:gd name="T68" fmla="*/ 69 w 138"/>
              <a:gd name="T69" fmla="*/ 136 h 176"/>
              <a:gd name="T70" fmla="*/ 87 w 138"/>
              <a:gd name="T71" fmla="*/ 149 h 176"/>
              <a:gd name="T72" fmla="*/ 88 w 138"/>
              <a:gd name="T73" fmla="*/ 149 h 176"/>
              <a:gd name="T74" fmla="*/ 88 w 138"/>
              <a:gd name="T75" fmla="*/ 149 h 176"/>
              <a:gd name="T76" fmla="*/ 89 w 138"/>
              <a:gd name="T77" fmla="*/ 148 h 176"/>
              <a:gd name="T78" fmla="*/ 82 w 138"/>
              <a:gd name="T79" fmla="*/ 127 h 176"/>
              <a:gd name="T80" fmla="*/ 100 w 138"/>
              <a:gd name="T81" fmla="*/ 114 h 176"/>
              <a:gd name="T82" fmla="*/ 100 w 138"/>
              <a:gd name="T83" fmla="*/ 112 h 176"/>
              <a:gd name="T84" fmla="*/ 99 w 138"/>
              <a:gd name="T85" fmla="*/ 111 h 176"/>
              <a:gd name="T86" fmla="*/ 77 w 138"/>
              <a:gd name="T87" fmla="*/ 111 h 176"/>
              <a:gd name="T88" fmla="*/ 70 w 138"/>
              <a:gd name="T89" fmla="*/ 91 h 176"/>
              <a:gd name="T90" fmla="*/ 69 w 138"/>
              <a:gd name="T91" fmla="*/ 90 h 176"/>
              <a:gd name="T92" fmla="*/ 68 w 138"/>
              <a:gd name="T93" fmla="*/ 9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8" h="176">
                <a:moveTo>
                  <a:pt x="84" y="71"/>
                </a:moveTo>
                <a:cubicBezTo>
                  <a:pt x="79" y="70"/>
                  <a:pt x="74" y="69"/>
                  <a:pt x="69" y="69"/>
                </a:cubicBezTo>
                <a:cubicBezTo>
                  <a:pt x="64" y="69"/>
                  <a:pt x="59" y="70"/>
                  <a:pt x="54" y="71"/>
                </a:cubicBezTo>
                <a:cubicBezTo>
                  <a:pt x="54" y="26"/>
                  <a:pt x="54" y="26"/>
                  <a:pt x="54" y="26"/>
                </a:cubicBezTo>
                <a:cubicBezTo>
                  <a:pt x="15" y="26"/>
                  <a:pt x="15" y="26"/>
                  <a:pt x="15" y="26"/>
                </a:cubicBezTo>
                <a:cubicBezTo>
                  <a:pt x="15" y="48"/>
                  <a:pt x="15" y="48"/>
                  <a:pt x="15" y="48"/>
                </a:cubicBezTo>
                <a:cubicBezTo>
                  <a:pt x="34" y="82"/>
                  <a:pt x="34" y="82"/>
                  <a:pt x="34" y="82"/>
                </a:cubicBezTo>
                <a:cubicBezTo>
                  <a:pt x="23" y="92"/>
                  <a:pt x="16" y="106"/>
                  <a:pt x="16" y="122"/>
                </a:cubicBezTo>
                <a:cubicBezTo>
                  <a:pt x="16" y="152"/>
                  <a:pt x="40" y="176"/>
                  <a:pt x="69" y="176"/>
                </a:cubicBezTo>
                <a:cubicBezTo>
                  <a:pt x="98" y="176"/>
                  <a:pt x="122" y="152"/>
                  <a:pt x="122" y="122"/>
                </a:cubicBezTo>
                <a:cubicBezTo>
                  <a:pt x="122" y="105"/>
                  <a:pt x="114" y="90"/>
                  <a:pt x="101" y="80"/>
                </a:cubicBezTo>
                <a:cubicBezTo>
                  <a:pt x="123" y="49"/>
                  <a:pt x="123" y="49"/>
                  <a:pt x="123" y="49"/>
                </a:cubicBezTo>
                <a:cubicBezTo>
                  <a:pt x="123" y="26"/>
                  <a:pt x="123" y="26"/>
                  <a:pt x="123" y="26"/>
                </a:cubicBezTo>
                <a:cubicBezTo>
                  <a:pt x="84" y="26"/>
                  <a:pt x="84" y="26"/>
                  <a:pt x="84" y="26"/>
                </a:cubicBezTo>
                <a:lnTo>
                  <a:pt x="84" y="71"/>
                </a:lnTo>
                <a:close/>
                <a:moveTo>
                  <a:pt x="103" y="122"/>
                </a:moveTo>
                <a:cubicBezTo>
                  <a:pt x="103" y="141"/>
                  <a:pt x="88" y="157"/>
                  <a:pt x="69" y="157"/>
                </a:cubicBezTo>
                <a:cubicBezTo>
                  <a:pt x="50" y="157"/>
                  <a:pt x="35" y="141"/>
                  <a:pt x="35" y="122"/>
                </a:cubicBezTo>
                <a:cubicBezTo>
                  <a:pt x="35" y="104"/>
                  <a:pt x="50" y="88"/>
                  <a:pt x="69" y="88"/>
                </a:cubicBezTo>
                <a:cubicBezTo>
                  <a:pt x="88" y="88"/>
                  <a:pt x="103" y="104"/>
                  <a:pt x="103" y="122"/>
                </a:cubicBezTo>
                <a:close/>
                <a:moveTo>
                  <a:pt x="0" y="0"/>
                </a:moveTo>
                <a:cubicBezTo>
                  <a:pt x="0" y="16"/>
                  <a:pt x="0" y="16"/>
                  <a:pt x="0" y="16"/>
                </a:cubicBezTo>
                <a:cubicBezTo>
                  <a:pt x="138" y="16"/>
                  <a:pt x="138" y="16"/>
                  <a:pt x="138" y="16"/>
                </a:cubicBezTo>
                <a:cubicBezTo>
                  <a:pt x="138" y="0"/>
                  <a:pt x="138" y="0"/>
                  <a:pt x="138" y="0"/>
                </a:cubicBezTo>
                <a:lnTo>
                  <a:pt x="0" y="0"/>
                </a:lnTo>
                <a:close/>
                <a:moveTo>
                  <a:pt x="68" y="91"/>
                </a:moveTo>
                <a:cubicBezTo>
                  <a:pt x="61" y="111"/>
                  <a:pt x="61" y="111"/>
                  <a:pt x="61" y="111"/>
                </a:cubicBezTo>
                <a:cubicBezTo>
                  <a:pt x="39" y="111"/>
                  <a:pt x="39" y="111"/>
                  <a:pt x="39" y="111"/>
                </a:cubicBezTo>
                <a:cubicBezTo>
                  <a:pt x="39" y="111"/>
                  <a:pt x="38" y="112"/>
                  <a:pt x="38" y="112"/>
                </a:cubicBezTo>
                <a:cubicBezTo>
                  <a:pt x="38" y="113"/>
                  <a:pt x="38" y="113"/>
                  <a:pt x="38" y="114"/>
                </a:cubicBezTo>
                <a:cubicBezTo>
                  <a:pt x="56" y="127"/>
                  <a:pt x="56" y="127"/>
                  <a:pt x="56" y="127"/>
                </a:cubicBezTo>
                <a:cubicBezTo>
                  <a:pt x="49" y="148"/>
                  <a:pt x="49" y="148"/>
                  <a:pt x="49" y="148"/>
                </a:cubicBezTo>
                <a:cubicBezTo>
                  <a:pt x="49" y="148"/>
                  <a:pt x="49" y="149"/>
                  <a:pt x="50" y="149"/>
                </a:cubicBezTo>
                <a:cubicBezTo>
                  <a:pt x="50" y="149"/>
                  <a:pt x="51" y="149"/>
                  <a:pt x="51" y="149"/>
                </a:cubicBezTo>
                <a:cubicBezTo>
                  <a:pt x="69" y="136"/>
                  <a:pt x="69" y="136"/>
                  <a:pt x="69" y="136"/>
                </a:cubicBezTo>
                <a:cubicBezTo>
                  <a:pt x="87" y="149"/>
                  <a:pt x="87" y="149"/>
                  <a:pt x="87" y="149"/>
                </a:cubicBezTo>
                <a:cubicBezTo>
                  <a:pt x="87" y="149"/>
                  <a:pt x="87" y="149"/>
                  <a:pt x="88" y="149"/>
                </a:cubicBezTo>
                <a:cubicBezTo>
                  <a:pt x="88" y="149"/>
                  <a:pt x="88" y="149"/>
                  <a:pt x="88" y="149"/>
                </a:cubicBezTo>
                <a:cubicBezTo>
                  <a:pt x="89" y="149"/>
                  <a:pt x="89" y="148"/>
                  <a:pt x="89" y="148"/>
                </a:cubicBezTo>
                <a:cubicBezTo>
                  <a:pt x="82" y="127"/>
                  <a:pt x="82" y="127"/>
                  <a:pt x="82" y="127"/>
                </a:cubicBezTo>
                <a:cubicBezTo>
                  <a:pt x="100" y="114"/>
                  <a:pt x="100" y="114"/>
                  <a:pt x="100" y="114"/>
                </a:cubicBezTo>
                <a:cubicBezTo>
                  <a:pt x="100" y="113"/>
                  <a:pt x="100" y="113"/>
                  <a:pt x="100" y="112"/>
                </a:cubicBezTo>
                <a:cubicBezTo>
                  <a:pt x="100" y="112"/>
                  <a:pt x="99" y="111"/>
                  <a:pt x="99" y="111"/>
                </a:cubicBezTo>
                <a:cubicBezTo>
                  <a:pt x="77" y="111"/>
                  <a:pt x="77" y="111"/>
                  <a:pt x="77" y="111"/>
                </a:cubicBezTo>
                <a:cubicBezTo>
                  <a:pt x="70" y="91"/>
                  <a:pt x="70" y="91"/>
                  <a:pt x="70" y="91"/>
                </a:cubicBezTo>
                <a:cubicBezTo>
                  <a:pt x="70" y="90"/>
                  <a:pt x="70" y="90"/>
                  <a:pt x="69" y="90"/>
                </a:cubicBezTo>
                <a:cubicBezTo>
                  <a:pt x="68" y="90"/>
                  <a:pt x="68" y="90"/>
                  <a:pt x="68" y="9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2" name="Freeform 322"/>
          <p:cNvSpPr>
            <a:spLocks/>
          </p:cNvSpPr>
          <p:nvPr/>
        </p:nvSpPr>
        <p:spPr bwMode="auto">
          <a:xfrm>
            <a:off x="3704519" y="4516133"/>
            <a:ext cx="190762" cy="367393"/>
          </a:xfrm>
          <a:custGeom>
            <a:avLst/>
            <a:gdLst>
              <a:gd name="T0" fmla="*/ 44 w 80"/>
              <a:gd name="T1" fmla="*/ 93 h 154"/>
              <a:gd name="T2" fmla="*/ 80 w 80"/>
              <a:gd name="T3" fmla="*/ 97 h 154"/>
              <a:gd name="T4" fmla="*/ 2 w 80"/>
              <a:gd name="T5" fmla="*/ 0 h 154"/>
              <a:gd name="T6" fmla="*/ 0 w 80"/>
              <a:gd name="T7" fmla="*/ 124 h 154"/>
              <a:gd name="T8" fmla="*/ 3 w 80"/>
              <a:gd name="T9" fmla="*/ 121 h 154"/>
              <a:gd name="T10" fmla="*/ 26 w 80"/>
              <a:gd name="T11" fmla="*/ 99 h 154"/>
              <a:gd name="T12" fmla="*/ 44 w 80"/>
              <a:gd name="T13" fmla="*/ 148 h 154"/>
              <a:gd name="T14" fmla="*/ 53 w 80"/>
              <a:gd name="T15" fmla="*/ 154 h 154"/>
              <a:gd name="T16" fmla="*/ 56 w 80"/>
              <a:gd name="T17" fmla="*/ 154 h 154"/>
              <a:gd name="T18" fmla="*/ 62 w 80"/>
              <a:gd name="T19" fmla="*/ 145 h 154"/>
              <a:gd name="T20" fmla="*/ 62 w 80"/>
              <a:gd name="T21" fmla="*/ 142 h 154"/>
              <a:gd name="T22" fmla="*/ 44 w 80"/>
              <a:gd name="T23" fmla="*/ 9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154">
                <a:moveTo>
                  <a:pt x="44" y="93"/>
                </a:moveTo>
                <a:cubicBezTo>
                  <a:pt x="80" y="97"/>
                  <a:pt x="80" y="97"/>
                  <a:pt x="80" y="97"/>
                </a:cubicBezTo>
                <a:cubicBezTo>
                  <a:pt x="2" y="0"/>
                  <a:pt x="2" y="0"/>
                  <a:pt x="2" y="0"/>
                </a:cubicBezTo>
                <a:cubicBezTo>
                  <a:pt x="0" y="124"/>
                  <a:pt x="0" y="124"/>
                  <a:pt x="0" y="124"/>
                </a:cubicBezTo>
                <a:cubicBezTo>
                  <a:pt x="3" y="121"/>
                  <a:pt x="3" y="121"/>
                  <a:pt x="3" y="121"/>
                </a:cubicBezTo>
                <a:cubicBezTo>
                  <a:pt x="26" y="99"/>
                  <a:pt x="26" y="99"/>
                  <a:pt x="26" y="99"/>
                </a:cubicBezTo>
                <a:cubicBezTo>
                  <a:pt x="44" y="148"/>
                  <a:pt x="44" y="148"/>
                  <a:pt x="44" y="148"/>
                </a:cubicBezTo>
                <a:cubicBezTo>
                  <a:pt x="45" y="152"/>
                  <a:pt x="49" y="154"/>
                  <a:pt x="53" y="154"/>
                </a:cubicBezTo>
                <a:cubicBezTo>
                  <a:pt x="54" y="154"/>
                  <a:pt x="55" y="154"/>
                  <a:pt x="56" y="154"/>
                </a:cubicBezTo>
                <a:cubicBezTo>
                  <a:pt x="60" y="152"/>
                  <a:pt x="62" y="149"/>
                  <a:pt x="62" y="145"/>
                </a:cubicBezTo>
                <a:cubicBezTo>
                  <a:pt x="62" y="144"/>
                  <a:pt x="62" y="143"/>
                  <a:pt x="62" y="142"/>
                </a:cubicBezTo>
                <a:lnTo>
                  <a:pt x="44" y="9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3" name="Freeform 323"/>
          <p:cNvSpPr>
            <a:spLocks/>
          </p:cNvSpPr>
          <p:nvPr/>
        </p:nvSpPr>
        <p:spPr bwMode="auto">
          <a:xfrm>
            <a:off x="4248544" y="4612018"/>
            <a:ext cx="47438" cy="94876"/>
          </a:xfrm>
          <a:custGeom>
            <a:avLst/>
            <a:gdLst>
              <a:gd name="T0" fmla="*/ 0 w 47"/>
              <a:gd name="T1" fmla="*/ 0 h 94"/>
              <a:gd name="T2" fmla="*/ 47 w 47"/>
              <a:gd name="T3" fmla="*/ 47 h 94"/>
              <a:gd name="T4" fmla="*/ 0 w 47"/>
              <a:gd name="T5" fmla="*/ 94 h 94"/>
              <a:gd name="T6" fmla="*/ 0 w 47"/>
              <a:gd name="T7" fmla="*/ 0 h 94"/>
            </a:gdLst>
            <a:ahLst/>
            <a:cxnLst>
              <a:cxn ang="0">
                <a:pos x="T0" y="T1"/>
              </a:cxn>
              <a:cxn ang="0">
                <a:pos x="T2" y="T3"/>
              </a:cxn>
              <a:cxn ang="0">
                <a:pos x="T4" y="T5"/>
              </a:cxn>
              <a:cxn ang="0">
                <a:pos x="T6" y="T7"/>
              </a:cxn>
            </a:cxnLst>
            <a:rect l="0" t="0" r="r" b="b"/>
            <a:pathLst>
              <a:path w="47" h="94">
                <a:moveTo>
                  <a:pt x="0" y="0"/>
                </a:moveTo>
                <a:lnTo>
                  <a:pt x="47" y="47"/>
                </a:lnTo>
                <a:lnTo>
                  <a:pt x="0" y="9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4" name="Freeform 324"/>
          <p:cNvSpPr>
            <a:spLocks noEditPoints="1"/>
          </p:cNvSpPr>
          <p:nvPr/>
        </p:nvSpPr>
        <p:spPr bwMode="auto">
          <a:xfrm>
            <a:off x="4238451" y="4514114"/>
            <a:ext cx="381524" cy="372441"/>
          </a:xfrm>
          <a:custGeom>
            <a:avLst/>
            <a:gdLst>
              <a:gd name="T0" fmla="*/ 78 w 378"/>
              <a:gd name="T1" fmla="*/ 144 h 369"/>
              <a:gd name="T2" fmla="*/ 10 w 378"/>
              <a:gd name="T3" fmla="*/ 215 h 369"/>
              <a:gd name="T4" fmla="*/ 10 w 378"/>
              <a:gd name="T5" fmla="*/ 369 h 369"/>
              <a:gd name="T6" fmla="*/ 378 w 378"/>
              <a:gd name="T7" fmla="*/ 369 h 369"/>
              <a:gd name="T8" fmla="*/ 378 w 378"/>
              <a:gd name="T9" fmla="*/ 144 h 369"/>
              <a:gd name="T10" fmla="*/ 78 w 378"/>
              <a:gd name="T11" fmla="*/ 144 h 369"/>
              <a:gd name="T12" fmla="*/ 300 w 378"/>
              <a:gd name="T13" fmla="*/ 295 h 369"/>
              <a:gd name="T14" fmla="*/ 95 w 378"/>
              <a:gd name="T15" fmla="*/ 295 h 369"/>
              <a:gd name="T16" fmla="*/ 95 w 378"/>
              <a:gd name="T17" fmla="*/ 272 h 369"/>
              <a:gd name="T18" fmla="*/ 300 w 378"/>
              <a:gd name="T19" fmla="*/ 272 h 369"/>
              <a:gd name="T20" fmla="*/ 300 w 378"/>
              <a:gd name="T21" fmla="*/ 295 h 369"/>
              <a:gd name="T22" fmla="*/ 300 w 378"/>
              <a:gd name="T23" fmla="*/ 241 h 369"/>
              <a:gd name="T24" fmla="*/ 95 w 378"/>
              <a:gd name="T25" fmla="*/ 241 h 369"/>
              <a:gd name="T26" fmla="*/ 95 w 378"/>
              <a:gd name="T27" fmla="*/ 217 h 369"/>
              <a:gd name="T28" fmla="*/ 300 w 378"/>
              <a:gd name="T29" fmla="*/ 217 h 369"/>
              <a:gd name="T30" fmla="*/ 300 w 378"/>
              <a:gd name="T31" fmla="*/ 241 h 369"/>
              <a:gd name="T32" fmla="*/ 371 w 378"/>
              <a:gd name="T33" fmla="*/ 78 h 369"/>
              <a:gd name="T34" fmla="*/ 357 w 378"/>
              <a:gd name="T35" fmla="*/ 0 h 369"/>
              <a:gd name="T36" fmla="*/ 357 w 378"/>
              <a:gd name="T37" fmla="*/ 0 h 369"/>
              <a:gd name="T38" fmla="*/ 0 w 378"/>
              <a:gd name="T39" fmla="*/ 66 h 369"/>
              <a:gd name="T40" fmla="*/ 69 w 378"/>
              <a:gd name="T41" fmla="*/ 132 h 369"/>
              <a:gd name="T42" fmla="*/ 371 w 378"/>
              <a:gd name="T43" fmla="*/ 78 h 369"/>
              <a:gd name="T44" fmla="*/ 333 w 378"/>
              <a:gd name="T45" fmla="*/ 19 h 369"/>
              <a:gd name="T46" fmla="*/ 352 w 378"/>
              <a:gd name="T47" fmla="*/ 54 h 369"/>
              <a:gd name="T48" fmla="*/ 355 w 378"/>
              <a:gd name="T49" fmla="*/ 66 h 369"/>
              <a:gd name="T50" fmla="*/ 312 w 378"/>
              <a:gd name="T51" fmla="*/ 73 h 369"/>
              <a:gd name="T52" fmla="*/ 284 w 378"/>
              <a:gd name="T53" fmla="*/ 28 h 369"/>
              <a:gd name="T54" fmla="*/ 333 w 378"/>
              <a:gd name="T55" fmla="*/ 19 h 369"/>
              <a:gd name="T56" fmla="*/ 234 w 378"/>
              <a:gd name="T57" fmla="*/ 38 h 369"/>
              <a:gd name="T58" fmla="*/ 263 w 378"/>
              <a:gd name="T59" fmla="*/ 83 h 369"/>
              <a:gd name="T60" fmla="*/ 213 w 378"/>
              <a:gd name="T61" fmla="*/ 92 h 369"/>
              <a:gd name="T62" fmla="*/ 187 w 378"/>
              <a:gd name="T63" fmla="*/ 45 h 369"/>
              <a:gd name="T64" fmla="*/ 234 w 378"/>
              <a:gd name="T65" fmla="*/ 38 h 369"/>
              <a:gd name="T66" fmla="*/ 137 w 378"/>
              <a:gd name="T67" fmla="*/ 54 h 369"/>
              <a:gd name="T68" fmla="*/ 163 w 378"/>
              <a:gd name="T69" fmla="*/ 101 h 369"/>
              <a:gd name="T70" fmla="*/ 116 w 378"/>
              <a:gd name="T71" fmla="*/ 111 h 369"/>
              <a:gd name="T72" fmla="*/ 90 w 378"/>
              <a:gd name="T73" fmla="*/ 64 h 369"/>
              <a:gd name="T74" fmla="*/ 137 w 378"/>
              <a:gd name="T75" fmla="*/ 5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8" h="369">
                <a:moveTo>
                  <a:pt x="78" y="144"/>
                </a:moveTo>
                <a:lnTo>
                  <a:pt x="10" y="215"/>
                </a:lnTo>
                <a:lnTo>
                  <a:pt x="10" y="369"/>
                </a:lnTo>
                <a:lnTo>
                  <a:pt x="378" y="369"/>
                </a:lnTo>
                <a:lnTo>
                  <a:pt x="378" y="144"/>
                </a:lnTo>
                <a:lnTo>
                  <a:pt x="78" y="144"/>
                </a:lnTo>
                <a:close/>
                <a:moveTo>
                  <a:pt x="300" y="295"/>
                </a:moveTo>
                <a:lnTo>
                  <a:pt x="95" y="295"/>
                </a:lnTo>
                <a:lnTo>
                  <a:pt x="95" y="272"/>
                </a:lnTo>
                <a:lnTo>
                  <a:pt x="300" y="272"/>
                </a:lnTo>
                <a:lnTo>
                  <a:pt x="300" y="295"/>
                </a:lnTo>
                <a:close/>
                <a:moveTo>
                  <a:pt x="300" y="241"/>
                </a:moveTo>
                <a:lnTo>
                  <a:pt x="95" y="241"/>
                </a:lnTo>
                <a:lnTo>
                  <a:pt x="95" y="217"/>
                </a:lnTo>
                <a:lnTo>
                  <a:pt x="300" y="217"/>
                </a:lnTo>
                <a:lnTo>
                  <a:pt x="300" y="241"/>
                </a:lnTo>
                <a:close/>
                <a:moveTo>
                  <a:pt x="371" y="78"/>
                </a:moveTo>
                <a:lnTo>
                  <a:pt x="357" y="0"/>
                </a:lnTo>
                <a:lnTo>
                  <a:pt x="357" y="0"/>
                </a:lnTo>
                <a:lnTo>
                  <a:pt x="0" y="66"/>
                </a:lnTo>
                <a:lnTo>
                  <a:pt x="69" y="132"/>
                </a:lnTo>
                <a:lnTo>
                  <a:pt x="371" y="78"/>
                </a:lnTo>
                <a:close/>
                <a:moveTo>
                  <a:pt x="333" y="19"/>
                </a:moveTo>
                <a:lnTo>
                  <a:pt x="352" y="54"/>
                </a:lnTo>
                <a:lnTo>
                  <a:pt x="355" y="66"/>
                </a:lnTo>
                <a:lnTo>
                  <a:pt x="312" y="73"/>
                </a:lnTo>
                <a:lnTo>
                  <a:pt x="284" y="28"/>
                </a:lnTo>
                <a:lnTo>
                  <a:pt x="333" y="19"/>
                </a:lnTo>
                <a:close/>
                <a:moveTo>
                  <a:pt x="234" y="38"/>
                </a:moveTo>
                <a:lnTo>
                  <a:pt x="263" y="83"/>
                </a:lnTo>
                <a:lnTo>
                  <a:pt x="213" y="92"/>
                </a:lnTo>
                <a:lnTo>
                  <a:pt x="187" y="45"/>
                </a:lnTo>
                <a:lnTo>
                  <a:pt x="234" y="38"/>
                </a:lnTo>
                <a:close/>
                <a:moveTo>
                  <a:pt x="137" y="54"/>
                </a:moveTo>
                <a:lnTo>
                  <a:pt x="163" y="101"/>
                </a:lnTo>
                <a:lnTo>
                  <a:pt x="116" y="111"/>
                </a:lnTo>
                <a:lnTo>
                  <a:pt x="90" y="64"/>
                </a:lnTo>
                <a:lnTo>
                  <a:pt x="137" y="5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5" name="Freeform 325"/>
          <p:cNvSpPr>
            <a:spLocks noEditPoints="1"/>
          </p:cNvSpPr>
          <p:nvPr/>
        </p:nvSpPr>
        <p:spPr bwMode="auto">
          <a:xfrm>
            <a:off x="4971220" y="4540357"/>
            <a:ext cx="271509" cy="319956"/>
          </a:xfrm>
          <a:custGeom>
            <a:avLst/>
            <a:gdLst>
              <a:gd name="T0" fmla="*/ 69 w 269"/>
              <a:gd name="T1" fmla="*/ 158 h 317"/>
              <a:gd name="T2" fmla="*/ 269 w 269"/>
              <a:gd name="T3" fmla="*/ 317 h 317"/>
              <a:gd name="T4" fmla="*/ 269 w 269"/>
              <a:gd name="T5" fmla="*/ 0 h 317"/>
              <a:gd name="T6" fmla="*/ 69 w 269"/>
              <a:gd name="T7" fmla="*/ 158 h 317"/>
              <a:gd name="T8" fmla="*/ 0 w 269"/>
              <a:gd name="T9" fmla="*/ 317 h 317"/>
              <a:gd name="T10" fmla="*/ 61 w 269"/>
              <a:gd name="T11" fmla="*/ 317 h 317"/>
              <a:gd name="T12" fmla="*/ 61 w 269"/>
              <a:gd name="T13" fmla="*/ 0 h 317"/>
              <a:gd name="T14" fmla="*/ 0 w 269"/>
              <a:gd name="T15" fmla="*/ 0 h 317"/>
              <a:gd name="T16" fmla="*/ 0 w 269"/>
              <a:gd name="T17" fmla="*/ 31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9" h="317">
                <a:moveTo>
                  <a:pt x="69" y="158"/>
                </a:moveTo>
                <a:lnTo>
                  <a:pt x="269" y="317"/>
                </a:lnTo>
                <a:lnTo>
                  <a:pt x="269" y="0"/>
                </a:lnTo>
                <a:lnTo>
                  <a:pt x="69" y="158"/>
                </a:lnTo>
                <a:close/>
                <a:moveTo>
                  <a:pt x="0" y="317"/>
                </a:moveTo>
                <a:lnTo>
                  <a:pt x="61" y="317"/>
                </a:lnTo>
                <a:lnTo>
                  <a:pt x="61" y="0"/>
                </a:lnTo>
                <a:lnTo>
                  <a:pt x="0" y="0"/>
                </a:lnTo>
                <a:lnTo>
                  <a:pt x="0" y="31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6" name="Freeform 326"/>
          <p:cNvSpPr>
            <a:spLocks noEditPoints="1"/>
          </p:cNvSpPr>
          <p:nvPr/>
        </p:nvSpPr>
        <p:spPr bwMode="auto">
          <a:xfrm>
            <a:off x="5696924" y="4540357"/>
            <a:ext cx="271509" cy="319956"/>
          </a:xfrm>
          <a:custGeom>
            <a:avLst/>
            <a:gdLst>
              <a:gd name="T0" fmla="*/ 201 w 269"/>
              <a:gd name="T1" fmla="*/ 158 h 317"/>
              <a:gd name="T2" fmla="*/ 0 w 269"/>
              <a:gd name="T3" fmla="*/ 317 h 317"/>
              <a:gd name="T4" fmla="*/ 0 w 269"/>
              <a:gd name="T5" fmla="*/ 0 h 317"/>
              <a:gd name="T6" fmla="*/ 201 w 269"/>
              <a:gd name="T7" fmla="*/ 158 h 317"/>
              <a:gd name="T8" fmla="*/ 269 w 269"/>
              <a:gd name="T9" fmla="*/ 317 h 317"/>
              <a:gd name="T10" fmla="*/ 208 w 269"/>
              <a:gd name="T11" fmla="*/ 317 h 317"/>
              <a:gd name="T12" fmla="*/ 208 w 269"/>
              <a:gd name="T13" fmla="*/ 0 h 317"/>
              <a:gd name="T14" fmla="*/ 269 w 269"/>
              <a:gd name="T15" fmla="*/ 0 h 317"/>
              <a:gd name="T16" fmla="*/ 269 w 269"/>
              <a:gd name="T17" fmla="*/ 31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9" h="317">
                <a:moveTo>
                  <a:pt x="201" y="158"/>
                </a:moveTo>
                <a:lnTo>
                  <a:pt x="0" y="317"/>
                </a:lnTo>
                <a:lnTo>
                  <a:pt x="0" y="0"/>
                </a:lnTo>
                <a:lnTo>
                  <a:pt x="201" y="158"/>
                </a:lnTo>
                <a:close/>
                <a:moveTo>
                  <a:pt x="269" y="317"/>
                </a:moveTo>
                <a:lnTo>
                  <a:pt x="208" y="317"/>
                </a:lnTo>
                <a:lnTo>
                  <a:pt x="208" y="0"/>
                </a:lnTo>
                <a:lnTo>
                  <a:pt x="269" y="0"/>
                </a:lnTo>
                <a:lnTo>
                  <a:pt x="269" y="31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7" name="Freeform 327"/>
          <p:cNvSpPr>
            <a:spLocks/>
          </p:cNvSpPr>
          <p:nvPr/>
        </p:nvSpPr>
        <p:spPr bwMode="auto">
          <a:xfrm>
            <a:off x="6391338" y="4540357"/>
            <a:ext cx="199846" cy="319956"/>
          </a:xfrm>
          <a:custGeom>
            <a:avLst/>
            <a:gdLst>
              <a:gd name="T0" fmla="*/ 198 w 198"/>
              <a:gd name="T1" fmla="*/ 158 h 317"/>
              <a:gd name="T2" fmla="*/ 0 w 198"/>
              <a:gd name="T3" fmla="*/ 0 h 317"/>
              <a:gd name="T4" fmla="*/ 0 w 198"/>
              <a:gd name="T5" fmla="*/ 317 h 317"/>
              <a:gd name="T6" fmla="*/ 198 w 198"/>
              <a:gd name="T7" fmla="*/ 158 h 317"/>
            </a:gdLst>
            <a:ahLst/>
            <a:cxnLst>
              <a:cxn ang="0">
                <a:pos x="T0" y="T1"/>
              </a:cxn>
              <a:cxn ang="0">
                <a:pos x="T2" y="T3"/>
              </a:cxn>
              <a:cxn ang="0">
                <a:pos x="T4" y="T5"/>
              </a:cxn>
              <a:cxn ang="0">
                <a:pos x="T6" y="T7"/>
              </a:cxn>
            </a:cxnLst>
            <a:rect l="0" t="0" r="r" b="b"/>
            <a:pathLst>
              <a:path w="198" h="317">
                <a:moveTo>
                  <a:pt x="198" y="158"/>
                </a:moveTo>
                <a:lnTo>
                  <a:pt x="0" y="0"/>
                </a:lnTo>
                <a:lnTo>
                  <a:pt x="0" y="317"/>
                </a:lnTo>
                <a:lnTo>
                  <a:pt x="198" y="15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8" name="Freeform 328"/>
          <p:cNvSpPr>
            <a:spLocks noEditPoints="1"/>
          </p:cNvSpPr>
          <p:nvPr/>
        </p:nvSpPr>
        <p:spPr bwMode="auto">
          <a:xfrm>
            <a:off x="2226870" y="5175220"/>
            <a:ext cx="414832" cy="291694"/>
          </a:xfrm>
          <a:custGeom>
            <a:avLst/>
            <a:gdLst>
              <a:gd name="T0" fmla="*/ 84 w 174"/>
              <a:gd name="T1" fmla="*/ 78 h 122"/>
              <a:gd name="T2" fmla="*/ 49 w 174"/>
              <a:gd name="T3" fmla="*/ 42 h 122"/>
              <a:gd name="T4" fmla="*/ 26 w 174"/>
              <a:gd name="T5" fmla="*/ 85 h 122"/>
              <a:gd name="T6" fmla="*/ 26 w 174"/>
              <a:gd name="T7" fmla="*/ 97 h 122"/>
              <a:gd name="T8" fmla="*/ 142 w 174"/>
              <a:gd name="T9" fmla="*/ 97 h 122"/>
              <a:gd name="T10" fmla="*/ 96 w 174"/>
              <a:gd name="T11" fmla="*/ 57 h 122"/>
              <a:gd name="T12" fmla="*/ 84 w 174"/>
              <a:gd name="T13" fmla="*/ 78 h 122"/>
              <a:gd name="T14" fmla="*/ 124 w 174"/>
              <a:gd name="T15" fmla="*/ 51 h 122"/>
              <a:gd name="T16" fmla="*/ 135 w 174"/>
              <a:gd name="T17" fmla="*/ 39 h 122"/>
              <a:gd name="T18" fmla="*/ 124 w 174"/>
              <a:gd name="T19" fmla="*/ 28 h 122"/>
              <a:gd name="T20" fmla="*/ 112 w 174"/>
              <a:gd name="T21" fmla="*/ 39 h 122"/>
              <a:gd name="T22" fmla="*/ 124 w 174"/>
              <a:gd name="T23" fmla="*/ 51 h 122"/>
              <a:gd name="T24" fmla="*/ 0 w 174"/>
              <a:gd name="T25" fmla="*/ 0 h 122"/>
              <a:gd name="T26" fmla="*/ 0 w 174"/>
              <a:gd name="T27" fmla="*/ 122 h 122"/>
              <a:gd name="T28" fmla="*/ 174 w 174"/>
              <a:gd name="T29" fmla="*/ 122 h 122"/>
              <a:gd name="T30" fmla="*/ 174 w 174"/>
              <a:gd name="T31" fmla="*/ 0 h 122"/>
              <a:gd name="T32" fmla="*/ 0 w 174"/>
              <a:gd name="T33" fmla="*/ 0 h 122"/>
              <a:gd name="T34" fmla="*/ 158 w 174"/>
              <a:gd name="T35" fmla="*/ 107 h 122"/>
              <a:gd name="T36" fmla="*/ 16 w 174"/>
              <a:gd name="T37" fmla="*/ 107 h 122"/>
              <a:gd name="T38" fmla="*/ 16 w 174"/>
              <a:gd name="T39" fmla="*/ 16 h 122"/>
              <a:gd name="T40" fmla="*/ 158 w 174"/>
              <a:gd name="T41" fmla="*/ 16 h 122"/>
              <a:gd name="T42" fmla="*/ 158 w 174"/>
              <a:gd name="T43" fmla="*/ 16 h 122"/>
              <a:gd name="T44" fmla="*/ 158 w 174"/>
              <a:gd name="T45" fmla="*/ 16 h 122"/>
              <a:gd name="T46" fmla="*/ 158 w 174"/>
              <a:gd name="T47" fmla="*/ 10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4" h="122">
                <a:moveTo>
                  <a:pt x="84" y="78"/>
                </a:moveTo>
                <a:cubicBezTo>
                  <a:pt x="49" y="42"/>
                  <a:pt x="49" y="42"/>
                  <a:pt x="49" y="42"/>
                </a:cubicBezTo>
                <a:cubicBezTo>
                  <a:pt x="26" y="85"/>
                  <a:pt x="26" y="85"/>
                  <a:pt x="26" y="85"/>
                </a:cubicBezTo>
                <a:cubicBezTo>
                  <a:pt x="26" y="97"/>
                  <a:pt x="26" y="97"/>
                  <a:pt x="26" y="97"/>
                </a:cubicBezTo>
                <a:cubicBezTo>
                  <a:pt x="142" y="97"/>
                  <a:pt x="142" y="97"/>
                  <a:pt x="142" y="97"/>
                </a:cubicBezTo>
                <a:cubicBezTo>
                  <a:pt x="127" y="84"/>
                  <a:pt x="96" y="57"/>
                  <a:pt x="96" y="57"/>
                </a:cubicBezTo>
                <a:lnTo>
                  <a:pt x="84" y="78"/>
                </a:lnTo>
                <a:close/>
                <a:moveTo>
                  <a:pt x="124" y="51"/>
                </a:moveTo>
                <a:cubicBezTo>
                  <a:pt x="130" y="51"/>
                  <a:pt x="135" y="46"/>
                  <a:pt x="135" y="39"/>
                </a:cubicBezTo>
                <a:cubicBezTo>
                  <a:pt x="135" y="33"/>
                  <a:pt x="130" y="28"/>
                  <a:pt x="124" y="28"/>
                </a:cubicBezTo>
                <a:cubicBezTo>
                  <a:pt x="117" y="28"/>
                  <a:pt x="112" y="33"/>
                  <a:pt x="112" y="39"/>
                </a:cubicBezTo>
                <a:cubicBezTo>
                  <a:pt x="112" y="46"/>
                  <a:pt x="117" y="51"/>
                  <a:pt x="124" y="51"/>
                </a:cubicBezTo>
                <a:close/>
                <a:moveTo>
                  <a:pt x="0" y="0"/>
                </a:moveTo>
                <a:cubicBezTo>
                  <a:pt x="0" y="122"/>
                  <a:pt x="0" y="122"/>
                  <a:pt x="0" y="122"/>
                </a:cubicBezTo>
                <a:cubicBezTo>
                  <a:pt x="174" y="122"/>
                  <a:pt x="174" y="122"/>
                  <a:pt x="174" y="122"/>
                </a:cubicBezTo>
                <a:cubicBezTo>
                  <a:pt x="174" y="0"/>
                  <a:pt x="174" y="0"/>
                  <a:pt x="174" y="0"/>
                </a:cubicBezTo>
                <a:lnTo>
                  <a:pt x="0" y="0"/>
                </a:lnTo>
                <a:close/>
                <a:moveTo>
                  <a:pt x="158" y="107"/>
                </a:moveTo>
                <a:cubicBezTo>
                  <a:pt x="16" y="107"/>
                  <a:pt x="16" y="107"/>
                  <a:pt x="16" y="107"/>
                </a:cubicBezTo>
                <a:cubicBezTo>
                  <a:pt x="16" y="16"/>
                  <a:pt x="16" y="16"/>
                  <a:pt x="16" y="16"/>
                </a:cubicBezTo>
                <a:cubicBezTo>
                  <a:pt x="158" y="16"/>
                  <a:pt x="158" y="16"/>
                  <a:pt x="158" y="16"/>
                </a:cubicBezTo>
                <a:cubicBezTo>
                  <a:pt x="158" y="16"/>
                  <a:pt x="158" y="16"/>
                  <a:pt x="158" y="16"/>
                </a:cubicBezTo>
                <a:cubicBezTo>
                  <a:pt x="158" y="16"/>
                  <a:pt x="158" y="16"/>
                  <a:pt x="158" y="16"/>
                </a:cubicBezTo>
                <a:lnTo>
                  <a:pt x="158" y="10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9" name="Freeform 329"/>
          <p:cNvSpPr>
            <a:spLocks noEditPoints="1"/>
          </p:cNvSpPr>
          <p:nvPr/>
        </p:nvSpPr>
        <p:spPr bwMode="auto">
          <a:xfrm>
            <a:off x="2863753" y="5082362"/>
            <a:ext cx="419878" cy="382534"/>
          </a:xfrm>
          <a:custGeom>
            <a:avLst/>
            <a:gdLst>
              <a:gd name="T0" fmla="*/ 369 w 416"/>
              <a:gd name="T1" fmla="*/ 132 h 379"/>
              <a:gd name="T2" fmla="*/ 312 w 416"/>
              <a:gd name="T3" fmla="*/ 0 h 379"/>
              <a:gd name="T4" fmla="*/ 0 w 416"/>
              <a:gd name="T5" fmla="*/ 137 h 379"/>
              <a:gd name="T6" fmla="*/ 76 w 416"/>
              <a:gd name="T7" fmla="*/ 308 h 379"/>
              <a:gd name="T8" fmla="*/ 76 w 416"/>
              <a:gd name="T9" fmla="*/ 379 h 379"/>
              <a:gd name="T10" fmla="*/ 416 w 416"/>
              <a:gd name="T11" fmla="*/ 379 h 379"/>
              <a:gd name="T12" fmla="*/ 416 w 416"/>
              <a:gd name="T13" fmla="*/ 132 h 379"/>
              <a:gd name="T14" fmla="*/ 369 w 416"/>
              <a:gd name="T15" fmla="*/ 132 h 379"/>
              <a:gd name="T16" fmla="*/ 76 w 416"/>
              <a:gd name="T17" fmla="*/ 156 h 379"/>
              <a:gd name="T18" fmla="*/ 66 w 416"/>
              <a:gd name="T19" fmla="*/ 161 h 379"/>
              <a:gd name="T20" fmla="*/ 76 w 416"/>
              <a:gd name="T21" fmla="*/ 187 h 379"/>
              <a:gd name="T22" fmla="*/ 76 w 416"/>
              <a:gd name="T23" fmla="*/ 251 h 379"/>
              <a:gd name="T24" fmla="*/ 33 w 416"/>
              <a:gd name="T25" fmla="*/ 149 h 379"/>
              <a:gd name="T26" fmla="*/ 301 w 416"/>
              <a:gd name="T27" fmla="*/ 35 h 379"/>
              <a:gd name="T28" fmla="*/ 341 w 416"/>
              <a:gd name="T29" fmla="*/ 132 h 379"/>
              <a:gd name="T30" fmla="*/ 315 w 416"/>
              <a:gd name="T31" fmla="*/ 132 h 379"/>
              <a:gd name="T32" fmla="*/ 286 w 416"/>
              <a:gd name="T33" fmla="*/ 69 h 379"/>
              <a:gd name="T34" fmla="*/ 135 w 416"/>
              <a:gd name="T35" fmla="*/ 132 h 379"/>
              <a:gd name="T36" fmla="*/ 76 w 416"/>
              <a:gd name="T37" fmla="*/ 132 h 379"/>
              <a:gd name="T38" fmla="*/ 76 w 416"/>
              <a:gd name="T39" fmla="*/ 156 h 379"/>
              <a:gd name="T40" fmla="*/ 390 w 416"/>
              <a:gd name="T41" fmla="*/ 352 h 379"/>
              <a:gd name="T42" fmla="*/ 100 w 416"/>
              <a:gd name="T43" fmla="*/ 352 h 379"/>
              <a:gd name="T44" fmla="*/ 100 w 416"/>
              <a:gd name="T45" fmla="*/ 156 h 379"/>
              <a:gd name="T46" fmla="*/ 390 w 416"/>
              <a:gd name="T47" fmla="*/ 156 h 379"/>
              <a:gd name="T48" fmla="*/ 390 w 416"/>
              <a:gd name="T49" fmla="*/ 352 h 379"/>
              <a:gd name="T50" fmla="*/ 367 w 416"/>
              <a:gd name="T51" fmla="*/ 182 h 379"/>
              <a:gd name="T52" fmla="*/ 126 w 416"/>
              <a:gd name="T53" fmla="*/ 182 h 379"/>
              <a:gd name="T54" fmla="*/ 126 w 416"/>
              <a:gd name="T55" fmla="*/ 329 h 379"/>
              <a:gd name="T56" fmla="*/ 367 w 416"/>
              <a:gd name="T57" fmla="*/ 329 h 379"/>
              <a:gd name="T58" fmla="*/ 367 w 416"/>
              <a:gd name="T59" fmla="*/ 182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6" h="379">
                <a:moveTo>
                  <a:pt x="369" y="132"/>
                </a:moveTo>
                <a:lnTo>
                  <a:pt x="312" y="0"/>
                </a:lnTo>
                <a:lnTo>
                  <a:pt x="0" y="137"/>
                </a:lnTo>
                <a:lnTo>
                  <a:pt x="76" y="308"/>
                </a:lnTo>
                <a:lnTo>
                  <a:pt x="76" y="379"/>
                </a:lnTo>
                <a:lnTo>
                  <a:pt x="416" y="379"/>
                </a:lnTo>
                <a:lnTo>
                  <a:pt x="416" y="132"/>
                </a:lnTo>
                <a:lnTo>
                  <a:pt x="369" y="132"/>
                </a:lnTo>
                <a:close/>
                <a:moveTo>
                  <a:pt x="76" y="156"/>
                </a:moveTo>
                <a:lnTo>
                  <a:pt x="66" y="161"/>
                </a:lnTo>
                <a:lnTo>
                  <a:pt x="76" y="187"/>
                </a:lnTo>
                <a:lnTo>
                  <a:pt x="76" y="251"/>
                </a:lnTo>
                <a:lnTo>
                  <a:pt x="33" y="149"/>
                </a:lnTo>
                <a:lnTo>
                  <a:pt x="301" y="35"/>
                </a:lnTo>
                <a:lnTo>
                  <a:pt x="341" y="132"/>
                </a:lnTo>
                <a:lnTo>
                  <a:pt x="315" y="132"/>
                </a:lnTo>
                <a:lnTo>
                  <a:pt x="286" y="69"/>
                </a:lnTo>
                <a:lnTo>
                  <a:pt x="135" y="132"/>
                </a:lnTo>
                <a:lnTo>
                  <a:pt x="76" y="132"/>
                </a:lnTo>
                <a:lnTo>
                  <a:pt x="76" y="156"/>
                </a:lnTo>
                <a:close/>
                <a:moveTo>
                  <a:pt x="390" y="352"/>
                </a:moveTo>
                <a:lnTo>
                  <a:pt x="100" y="352"/>
                </a:lnTo>
                <a:lnTo>
                  <a:pt x="100" y="156"/>
                </a:lnTo>
                <a:lnTo>
                  <a:pt x="390" y="156"/>
                </a:lnTo>
                <a:lnTo>
                  <a:pt x="390" y="352"/>
                </a:lnTo>
                <a:close/>
                <a:moveTo>
                  <a:pt x="367" y="182"/>
                </a:moveTo>
                <a:lnTo>
                  <a:pt x="126" y="182"/>
                </a:lnTo>
                <a:lnTo>
                  <a:pt x="126" y="329"/>
                </a:lnTo>
                <a:lnTo>
                  <a:pt x="367" y="329"/>
                </a:lnTo>
                <a:lnTo>
                  <a:pt x="367" y="18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0" name="Freeform 330"/>
          <p:cNvSpPr>
            <a:spLocks/>
          </p:cNvSpPr>
          <p:nvPr/>
        </p:nvSpPr>
        <p:spPr bwMode="auto">
          <a:xfrm>
            <a:off x="3596521" y="5120717"/>
            <a:ext cx="260405" cy="307844"/>
          </a:xfrm>
          <a:custGeom>
            <a:avLst/>
            <a:gdLst>
              <a:gd name="T0" fmla="*/ 0 w 258"/>
              <a:gd name="T1" fmla="*/ 0 h 305"/>
              <a:gd name="T2" fmla="*/ 0 w 258"/>
              <a:gd name="T3" fmla="*/ 305 h 305"/>
              <a:gd name="T4" fmla="*/ 76 w 258"/>
              <a:gd name="T5" fmla="*/ 305 h 305"/>
              <a:gd name="T6" fmla="*/ 76 w 258"/>
              <a:gd name="T7" fmla="*/ 225 h 305"/>
              <a:gd name="T8" fmla="*/ 31 w 258"/>
              <a:gd name="T9" fmla="*/ 225 h 305"/>
              <a:gd name="T10" fmla="*/ 31 w 258"/>
              <a:gd name="T11" fmla="*/ 31 h 305"/>
              <a:gd name="T12" fmla="*/ 227 w 258"/>
              <a:gd name="T13" fmla="*/ 31 h 305"/>
              <a:gd name="T14" fmla="*/ 227 w 258"/>
              <a:gd name="T15" fmla="*/ 64 h 305"/>
              <a:gd name="T16" fmla="*/ 258 w 258"/>
              <a:gd name="T17" fmla="*/ 64 h 305"/>
              <a:gd name="T18" fmla="*/ 258 w 258"/>
              <a:gd name="T19" fmla="*/ 0 h 305"/>
              <a:gd name="T20" fmla="*/ 0 w 258"/>
              <a:gd name="T21"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8" h="305">
                <a:moveTo>
                  <a:pt x="0" y="0"/>
                </a:moveTo>
                <a:lnTo>
                  <a:pt x="0" y="305"/>
                </a:lnTo>
                <a:lnTo>
                  <a:pt x="76" y="305"/>
                </a:lnTo>
                <a:lnTo>
                  <a:pt x="76" y="225"/>
                </a:lnTo>
                <a:lnTo>
                  <a:pt x="31" y="225"/>
                </a:lnTo>
                <a:lnTo>
                  <a:pt x="31" y="31"/>
                </a:lnTo>
                <a:lnTo>
                  <a:pt x="227" y="31"/>
                </a:lnTo>
                <a:lnTo>
                  <a:pt x="227" y="64"/>
                </a:lnTo>
                <a:lnTo>
                  <a:pt x="258" y="64"/>
                </a:lnTo>
                <a:lnTo>
                  <a:pt x="25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1" name="Freeform 331"/>
          <p:cNvSpPr>
            <a:spLocks noEditPoints="1"/>
          </p:cNvSpPr>
          <p:nvPr/>
        </p:nvSpPr>
        <p:spPr bwMode="auto">
          <a:xfrm>
            <a:off x="3704519" y="5213575"/>
            <a:ext cx="259396" cy="307844"/>
          </a:xfrm>
          <a:custGeom>
            <a:avLst/>
            <a:gdLst>
              <a:gd name="T0" fmla="*/ 0 w 257"/>
              <a:gd name="T1" fmla="*/ 0 h 305"/>
              <a:gd name="T2" fmla="*/ 0 w 257"/>
              <a:gd name="T3" fmla="*/ 305 h 305"/>
              <a:gd name="T4" fmla="*/ 257 w 257"/>
              <a:gd name="T5" fmla="*/ 305 h 305"/>
              <a:gd name="T6" fmla="*/ 257 w 257"/>
              <a:gd name="T7" fmla="*/ 0 h 305"/>
              <a:gd name="T8" fmla="*/ 0 w 257"/>
              <a:gd name="T9" fmla="*/ 0 h 305"/>
              <a:gd name="T10" fmla="*/ 229 w 257"/>
              <a:gd name="T11" fmla="*/ 225 h 305"/>
              <a:gd name="T12" fmla="*/ 30 w 257"/>
              <a:gd name="T13" fmla="*/ 225 h 305"/>
              <a:gd name="T14" fmla="*/ 30 w 257"/>
              <a:gd name="T15" fmla="*/ 28 h 305"/>
              <a:gd name="T16" fmla="*/ 229 w 257"/>
              <a:gd name="T17" fmla="*/ 28 h 305"/>
              <a:gd name="T18" fmla="*/ 229 w 257"/>
              <a:gd name="T19" fmla="*/ 22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7" h="305">
                <a:moveTo>
                  <a:pt x="0" y="0"/>
                </a:moveTo>
                <a:lnTo>
                  <a:pt x="0" y="305"/>
                </a:lnTo>
                <a:lnTo>
                  <a:pt x="257" y="305"/>
                </a:lnTo>
                <a:lnTo>
                  <a:pt x="257" y="0"/>
                </a:lnTo>
                <a:lnTo>
                  <a:pt x="0" y="0"/>
                </a:lnTo>
                <a:close/>
                <a:moveTo>
                  <a:pt x="229" y="225"/>
                </a:moveTo>
                <a:lnTo>
                  <a:pt x="30" y="225"/>
                </a:lnTo>
                <a:lnTo>
                  <a:pt x="30" y="28"/>
                </a:lnTo>
                <a:lnTo>
                  <a:pt x="229" y="28"/>
                </a:lnTo>
                <a:lnTo>
                  <a:pt x="229" y="22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2" name="Freeform 332"/>
          <p:cNvSpPr>
            <a:spLocks/>
          </p:cNvSpPr>
          <p:nvPr/>
        </p:nvSpPr>
        <p:spPr bwMode="auto">
          <a:xfrm>
            <a:off x="4231386" y="5103559"/>
            <a:ext cx="365375" cy="365375"/>
          </a:xfrm>
          <a:custGeom>
            <a:avLst/>
            <a:gdLst>
              <a:gd name="T0" fmla="*/ 153 w 153"/>
              <a:gd name="T1" fmla="*/ 76 h 153"/>
              <a:gd name="T2" fmla="*/ 77 w 153"/>
              <a:gd name="T3" fmla="*/ 0 h 153"/>
              <a:gd name="T4" fmla="*/ 0 w 153"/>
              <a:gd name="T5" fmla="*/ 76 h 153"/>
              <a:gd name="T6" fmla="*/ 77 w 153"/>
              <a:gd name="T7" fmla="*/ 153 h 153"/>
              <a:gd name="T8" fmla="*/ 77 w 153"/>
              <a:gd name="T9" fmla="*/ 76 h 153"/>
              <a:gd name="T10" fmla="*/ 153 w 153"/>
              <a:gd name="T11" fmla="*/ 76 h 153"/>
            </a:gdLst>
            <a:ahLst/>
            <a:cxnLst>
              <a:cxn ang="0">
                <a:pos x="T0" y="T1"/>
              </a:cxn>
              <a:cxn ang="0">
                <a:pos x="T2" y="T3"/>
              </a:cxn>
              <a:cxn ang="0">
                <a:pos x="T4" y="T5"/>
              </a:cxn>
              <a:cxn ang="0">
                <a:pos x="T6" y="T7"/>
              </a:cxn>
              <a:cxn ang="0">
                <a:pos x="T8" y="T9"/>
              </a:cxn>
              <a:cxn ang="0">
                <a:pos x="T10" y="T11"/>
              </a:cxn>
            </a:cxnLst>
            <a:rect l="0" t="0" r="r" b="b"/>
            <a:pathLst>
              <a:path w="153" h="153">
                <a:moveTo>
                  <a:pt x="153" y="76"/>
                </a:moveTo>
                <a:cubicBezTo>
                  <a:pt x="153" y="34"/>
                  <a:pt x="119" y="0"/>
                  <a:pt x="77" y="0"/>
                </a:cubicBezTo>
                <a:cubicBezTo>
                  <a:pt x="34" y="0"/>
                  <a:pt x="0" y="34"/>
                  <a:pt x="0" y="76"/>
                </a:cubicBezTo>
                <a:cubicBezTo>
                  <a:pt x="0" y="119"/>
                  <a:pt x="34" y="153"/>
                  <a:pt x="77" y="153"/>
                </a:cubicBezTo>
                <a:cubicBezTo>
                  <a:pt x="77" y="76"/>
                  <a:pt x="77" y="76"/>
                  <a:pt x="77" y="76"/>
                </a:cubicBezTo>
                <a:lnTo>
                  <a:pt x="153" y="7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3" name="Freeform 333"/>
          <p:cNvSpPr>
            <a:spLocks/>
          </p:cNvSpPr>
          <p:nvPr/>
        </p:nvSpPr>
        <p:spPr bwMode="auto">
          <a:xfrm>
            <a:off x="4462521" y="5337722"/>
            <a:ext cx="183697" cy="181678"/>
          </a:xfrm>
          <a:custGeom>
            <a:avLst/>
            <a:gdLst>
              <a:gd name="T0" fmla="*/ 77 w 77"/>
              <a:gd name="T1" fmla="*/ 0 h 76"/>
              <a:gd name="T2" fmla="*/ 0 w 77"/>
              <a:gd name="T3" fmla="*/ 76 h 76"/>
              <a:gd name="T4" fmla="*/ 0 w 77"/>
              <a:gd name="T5" fmla="*/ 0 h 76"/>
              <a:gd name="T6" fmla="*/ 77 w 77"/>
              <a:gd name="T7" fmla="*/ 0 h 76"/>
            </a:gdLst>
            <a:ahLst/>
            <a:cxnLst>
              <a:cxn ang="0">
                <a:pos x="T0" y="T1"/>
              </a:cxn>
              <a:cxn ang="0">
                <a:pos x="T2" y="T3"/>
              </a:cxn>
              <a:cxn ang="0">
                <a:pos x="T4" y="T5"/>
              </a:cxn>
              <a:cxn ang="0">
                <a:pos x="T6" y="T7"/>
              </a:cxn>
            </a:cxnLst>
            <a:rect l="0" t="0" r="r" b="b"/>
            <a:pathLst>
              <a:path w="77" h="76">
                <a:moveTo>
                  <a:pt x="77" y="0"/>
                </a:moveTo>
                <a:cubicBezTo>
                  <a:pt x="77" y="42"/>
                  <a:pt x="43" y="76"/>
                  <a:pt x="0" y="76"/>
                </a:cubicBezTo>
                <a:cubicBezTo>
                  <a:pt x="0" y="0"/>
                  <a:pt x="0" y="0"/>
                  <a:pt x="0" y="0"/>
                </a:cubicBez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4" name="Freeform 334"/>
          <p:cNvSpPr>
            <a:spLocks noEditPoints="1"/>
          </p:cNvSpPr>
          <p:nvPr/>
        </p:nvSpPr>
        <p:spPr bwMode="auto">
          <a:xfrm>
            <a:off x="4911670" y="5103559"/>
            <a:ext cx="391618" cy="370422"/>
          </a:xfrm>
          <a:custGeom>
            <a:avLst/>
            <a:gdLst>
              <a:gd name="T0" fmla="*/ 82 w 164"/>
              <a:gd name="T1" fmla="*/ 40 h 155"/>
              <a:gd name="T2" fmla="*/ 124 w 164"/>
              <a:gd name="T3" fmla="*/ 82 h 155"/>
              <a:gd name="T4" fmla="*/ 113 w 164"/>
              <a:gd name="T5" fmla="*/ 116 h 155"/>
              <a:gd name="T6" fmla="*/ 135 w 164"/>
              <a:gd name="T7" fmla="*/ 82 h 155"/>
              <a:gd name="T8" fmla="*/ 82 w 164"/>
              <a:gd name="T9" fmla="*/ 29 h 155"/>
              <a:gd name="T10" fmla="*/ 82 w 164"/>
              <a:gd name="T11" fmla="*/ 29 h 155"/>
              <a:gd name="T12" fmla="*/ 29 w 164"/>
              <a:gd name="T13" fmla="*/ 82 h 155"/>
              <a:gd name="T14" fmla="*/ 52 w 164"/>
              <a:gd name="T15" fmla="*/ 116 h 155"/>
              <a:gd name="T16" fmla="*/ 40 w 164"/>
              <a:gd name="T17" fmla="*/ 82 h 155"/>
              <a:gd name="T18" fmla="*/ 82 w 164"/>
              <a:gd name="T19" fmla="*/ 40 h 155"/>
              <a:gd name="T20" fmla="*/ 82 w 164"/>
              <a:gd name="T21" fmla="*/ 0 h 155"/>
              <a:gd name="T22" fmla="*/ 0 w 164"/>
              <a:gd name="T23" fmla="*/ 82 h 155"/>
              <a:gd name="T24" fmla="*/ 8 w 164"/>
              <a:gd name="T25" fmla="*/ 116 h 155"/>
              <a:gd name="T26" fmla="*/ 57 w 164"/>
              <a:gd name="T27" fmla="*/ 155 h 155"/>
              <a:gd name="T28" fmla="*/ 55 w 164"/>
              <a:gd name="T29" fmla="*/ 152 h 155"/>
              <a:gd name="T30" fmla="*/ 18 w 164"/>
              <a:gd name="T31" fmla="*/ 112 h 155"/>
              <a:gd name="T32" fmla="*/ 11 w 164"/>
              <a:gd name="T33" fmla="*/ 82 h 155"/>
              <a:gd name="T34" fmla="*/ 82 w 164"/>
              <a:gd name="T35" fmla="*/ 11 h 155"/>
              <a:gd name="T36" fmla="*/ 153 w 164"/>
              <a:gd name="T37" fmla="*/ 82 h 155"/>
              <a:gd name="T38" fmla="*/ 110 w 164"/>
              <a:gd name="T39" fmla="*/ 152 h 155"/>
              <a:gd name="T40" fmla="*/ 109 w 164"/>
              <a:gd name="T41" fmla="*/ 155 h 155"/>
              <a:gd name="T42" fmla="*/ 164 w 164"/>
              <a:gd name="T43" fmla="*/ 82 h 155"/>
              <a:gd name="T44" fmla="*/ 82 w 164"/>
              <a:gd name="T45"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155">
                <a:moveTo>
                  <a:pt x="82" y="40"/>
                </a:moveTo>
                <a:cubicBezTo>
                  <a:pt x="105" y="40"/>
                  <a:pt x="124" y="59"/>
                  <a:pt x="124" y="82"/>
                </a:cubicBezTo>
                <a:cubicBezTo>
                  <a:pt x="124" y="95"/>
                  <a:pt x="119" y="106"/>
                  <a:pt x="113" y="116"/>
                </a:cubicBezTo>
                <a:cubicBezTo>
                  <a:pt x="123" y="111"/>
                  <a:pt x="135" y="100"/>
                  <a:pt x="135" y="82"/>
                </a:cubicBezTo>
                <a:cubicBezTo>
                  <a:pt x="135" y="53"/>
                  <a:pt x="112" y="29"/>
                  <a:pt x="82" y="29"/>
                </a:cubicBezTo>
                <a:cubicBezTo>
                  <a:pt x="82" y="29"/>
                  <a:pt x="82" y="29"/>
                  <a:pt x="82" y="29"/>
                </a:cubicBezTo>
                <a:cubicBezTo>
                  <a:pt x="53" y="29"/>
                  <a:pt x="29" y="53"/>
                  <a:pt x="29" y="82"/>
                </a:cubicBezTo>
                <a:cubicBezTo>
                  <a:pt x="29" y="100"/>
                  <a:pt x="41" y="111"/>
                  <a:pt x="52" y="116"/>
                </a:cubicBezTo>
                <a:cubicBezTo>
                  <a:pt x="45" y="106"/>
                  <a:pt x="40" y="95"/>
                  <a:pt x="40" y="82"/>
                </a:cubicBezTo>
                <a:cubicBezTo>
                  <a:pt x="40" y="59"/>
                  <a:pt x="59" y="40"/>
                  <a:pt x="82" y="40"/>
                </a:cubicBezTo>
                <a:close/>
                <a:moveTo>
                  <a:pt x="82" y="0"/>
                </a:moveTo>
                <a:cubicBezTo>
                  <a:pt x="37" y="0"/>
                  <a:pt x="0" y="37"/>
                  <a:pt x="0" y="82"/>
                </a:cubicBezTo>
                <a:cubicBezTo>
                  <a:pt x="0" y="94"/>
                  <a:pt x="3" y="106"/>
                  <a:pt x="8" y="116"/>
                </a:cubicBezTo>
                <a:cubicBezTo>
                  <a:pt x="17" y="137"/>
                  <a:pt x="35" y="150"/>
                  <a:pt x="57" y="155"/>
                </a:cubicBezTo>
                <a:cubicBezTo>
                  <a:pt x="55" y="152"/>
                  <a:pt x="55" y="152"/>
                  <a:pt x="55" y="152"/>
                </a:cubicBezTo>
                <a:cubicBezTo>
                  <a:pt x="39" y="144"/>
                  <a:pt x="25" y="128"/>
                  <a:pt x="18" y="112"/>
                </a:cubicBezTo>
                <a:cubicBezTo>
                  <a:pt x="14" y="103"/>
                  <a:pt x="11" y="93"/>
                  <a:pt x="11" y="82"/>
                </a:cubicBezTo>
                <a:cubicBezTo>
                  <a:pt x="11" y="43"/>
                  <a:pt x="43" y="12"/>
                  <a:pt x="82" y="11"/>
                </a:cubicBezTo>
                <a:cubicBezTo>
                  <a:pt x="121" y="12"/>
                  <a:pt x="153" y="43"/>
                  <a:pt x="153" y="82"/>
                </a:cubicBezTo>
                <a:cubicBezTo>
                  <a:pt x="153" y="111"/>
                  <a:pt x="135" y="140"/>
                  <a:pt x="110" y="152"/>
                </a:cubicBezTo>
                <a:cubicBezTo>
                  <a:pt x="109" y="155"/>
                  <a:pt x="109" y="155"/>
                  <a:pt x="109" y="155"/>
                </a:cubicBezTo>
                <a:cubicBezTo>
                  <a:pt x="141" y="146"/>
                  <a:pt x="164" y="118"/>
                  <a:pt x="164" y="82"/>
                </a:cubicBezTo>
                <a:cubicBezTo>
                  <a:pt x="164" y="37"/>
                  <a:pt x="127" y="0"/>
                  <a:pt x="82"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5" name="Freeform 335"/>
          <p:cNvSpPr>
            <a:spLocks/>
          </p:cNvSpPr>
          <p:nvPr/>
        </p:nvSpPr>
        <p:spPr bwMode="auto">
          <a:xfrm>
            <a:off x="5044901" y="5330656"/>
            <a:ext cx="124147" cy="188744"/>
          </a:xfrm>
          <a:custGeom>
            <a:avLst/>
            <a:gdLst>
              <a:gd name="T0" fmla="*/ 50 w 52"/>
              <a:gd name="T1" fmla="*/ 12 h 79"/>
              <a:gd name="T2" fmla="*/ 36 w 52"/>
              <a:gd name="T3" fmla="*/ 77 h 79"/>
              <a:gd name="T4" fmla="*/ 26 w 52"/>
              <a:gd name="T5" fmla="*/ 79 h 79"/>
              <a:gd name="T6" fmla="*/ 16 w 52"/>
              <a:gd name="T7" fmla="*/ 77 h 79"/>
              <a:gd name="T8" fmla="*/ 2 w 52"/>
              <a:gd name="T9" fmla="*/ 12 h 79"/>
              <a:gd name="T10" fmla="*/ 26 w 52"/>
              <a:gd name="T11" fmla="*/ 0 h 79"/>
              <a:gd name="T12" fmla="*/ 50 w 52"/>
              <a:gd name="T13" fmla="*/ 12 h 79"/>
            </a:gdLst>
            <a:ahLst/>
            <a:cxnLst>
              <a:cxn ang="0">
                <a:pos x="T0" y="T1"/>
              </a:cxn>
              <a:cxn ang="0">
                <a:pos x="T2" y="T3"/>
              </a:cxn>
              <a:cxn ang="0">
                <a:pos x="T4" y="T5"/>
              </a:cxn>
              <a:cxn ang="0">
                <a:pos x="T6" y="T7"/>
              </a:cxn>
              <a:cxn ang="0">
                <a:pos x="T8" y="T9"/>
              </a:cxn>
              <a:cxn ang="0">
                <a:pos x="T10" y="T11"/>
              </a:cxn>
              <a:cxn ang="0">
                <a:pos x="T12" y="T13"/>
              </a:cxn>
            </a:cxnLst>
            <a:rect l="0" t="0" r="r" b="b"/>
            <a:pathLst>
              <a:path w="52" h="79">
                <a:moveTo>
                  <a:pt x="50" y="12"/>
                </a:moveTo>
                <a:cubicBezTo>
                  <a:pt x="52" y="41"/>
                  <a:pt x="36" y="77"/>
                  <a:pt x="36" y="77"/>
                </a:cubicBezTo>
                <a:cubicBezTo>
                  <a:pt x="36" y="77"/>
                  <a:pt x="32" y="79"/>
                  <a:pt x="26" y="79"/>
                </a:cubicBezTo>
                <a:cubicBezTo>
                  <a:pt x="20" y="79"/>
                  <a:pt x="16" y="77"/>
                  <a:pt x="16" y="77"/>
                </a:cubicBezTo>
                <a:cubicBezTo>
                  <a:pt x="16" y="77"/>
                  <a:pt x="0" y="41"/>
                  <a:pt x="2" y="12"/>
                </a:cubicBezTo>
                <a:cubicBezTo>
                  <a:pt x="2" y="12"/>
                  <a:pt x="6" y="0"/>
                  <a:pt x="26" y="0"/>
                </a:cubicBezTo>
                <a:cubicBezTo>
                  <a:pt x="46" y="0"/>
                  <a:pt x="50" y="12"/>
                  <a:pt x="50"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6" name="Oval 336"/>
          <p:cNvSpPr>
            <a:spLocks noChangeArrowheads="1"/>
          </p:cNvSpPr>
          <p:nvPr/>
        </p:nvSpPr>
        <p:spPr bwMode="auto">
          <a:xfrm>
            <a:off x="5064077" y="5230733"/>
            <a:ext cx="85793" cy="8579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7" name="Freeform 337"/>
          <p:cNvSpPr>
            <a:spLocks noEditPoints="1"/>
          </p:cNvSpPr>
          <p:nvPr/>
        </p:nvSpPr>
        <p:spPr bwMode="auto">
          <a:xfrm>
            <a:off x="5595991" y="5136866"/>
            <a:ext cx="415841" cy="387580"/>
          </a:xfrm>
          <a:custGeom>
            <a:avLst/>
            <a:gdLst>
              <a:gd name="T0" fmla="*/ 166 w 174"/>
              <a:gd name="T1" fmla="*/ 29 h 162"/>
              <a:gd name="T2" fmla="*/ 139 w 174"/>
              <a:gd name="T3" fmla="*/ 29 h 162"/>
              <a:gd name="T4" fmla="*/ 139 w 174"/>
              <a:gd name="T5" fmla="*/ 0 h 162"/>
              <a:gd name="T6" fmla="*/ 35 w 174"/>
              <a:gd name="T7" fmla="*/ 0 h 162"/>
              <a:gd name="T8" fmla="*/ 35 w 174"/>
              <a:gd name="T9" fmla="*/ 29 h 162"/>
              <a:gd name="T10" fmla="*/ 8 w 174"/>
              <a:gd name="T11" fmla="*/ 29 h 162"/>
              <a:gd name="T12" fmla="*/ 0 w 174"/>
              <a:gd name="T13" fmla="*/ 38 h 162"/>
              <a:gd name="T14" fmla="*/ 0 w 174"/>
              <a:gd name="T15" fmla="*/ 110 h 162"/>
              <a:gd name="T16" fmla="*/ 35 w 174"/>
              <a:gd name="T17" fmla="*/ 110 h 162"/>
              <a:gd name="T18" fmla="*/ 35 w 174"/>
              <a:gd name="T19" fmla="*/ 123 h 162"/>
              <a:gd name="T20" fmla="*/ 75 w 174"/>
              <a:gd name="T21" fmla="*/ 162 h 162"/>
              <a:gd name="T22" fmla="*/ 139 w 174"/>
              <a:gd name="T23" fmla="*/ 162 h 162"/>
              <a:gd name="T24" fmla="*/ 139 w 174"/>
              <a:gd name="T25" fmla="*/ 111 h 162"/>
              <a:gd name="T26" fmla="*/ 174 w 174"/>
              <a:gd name="T27" fmla="*/ 111 h 162"/>
              <a:gd name="T28" fmla="*/ 174 w 174"/>
              <a:gd name="T29" fmla="*/ 38 h 162"/>
              <a:gd name="T30" fmla="*/ 166 w 174"/>
              <a:gd name="T31" fmla="*/ 29 h 162"/>
              <a:gd name="T32" fmla="*/ 45 w 174"/>
              <a:gd name="T33" fmla="*/ 10 h 162"/>
              <a:gd name="T34" fmla="*/ 129 w 174"/>
              <a:gd name="T35" fmla="*/ 10 h 162"/>
              <a:gd name="T36" fmla="*/ 129 w 174"/>
              <a:gd name="T37" fmla="*/ 29 h 162"/>
              <a:gd name="T38" fmla="*/ 45 w 174"/>
              <a:gd name="T39" fmla="*/ 29 h 162"/>
              <a:gd name="T40" fmla="*/ 45 w 174"/>
              <a:gd name="T41" fmla="*/ 10 h 162"/>
              <a:gd name="T42" fmla="*/ 149 w 174"/>
              <a:gd name="T43" fmla="*/ 97 h 162"/>
              <a:gd name="T44" fmla="*/ 139 w 174"/>
              <a:gd name="T45" fmla="*/ 97 h 162"/>
              <a:gd name="T46" fmla="*/ 139 w 174"/>
              <a:gd name="T47" fmla="*/ 77 h 162"/>
              <a:gd name="T48" fmla="*/ 129 w 174"/>
              <a:gd name="T49" fmla="*/ 77 h 162"/>
              <a:gd name="T50" fmla="*/ 129 w 174"/>
              <a:gd name="T51" fmla="*/ 152 h 162"/>
              <a:gd name="T52" fmla="*/ 88 w 174"/>
              <a:gd name="T53" fmla="*/ 152 h 162"/>
              <a:gd name="T54" fmla="*/ 80 w 174"/>
              <a:gd name="T55" fmla="*/ 117 h 162"/>
              <a:gd name="T56" fmla="*/ 45 w 174"/>
              <a:gd name="T57" fmla="*/ 109 h 162"/>
              <a:gd name="T58" fmla="*/ 45 w 174"/>
              <a:gd name="T59" fmla="*/ 77 h 162"/>
              <a:gd name="T60" fmla="*/ 35 w 174"/>
              <a:gd name="T61" fmla="*/ 77 h 162"/>
              <a:gd name="T62" fmla="*/ 35 w 174"/>
              <a:gd name="T63" fmla="*/ 96 h 162"/>
              <a:gd name="T64" fmla="*/ 25 w 174"/>
              <a:gd name="T65" fmla="*/ 96 h 162"/>
              <a:gd name="T66" fmla="*/ 25 w 174"/>
              <a:gd name="T67" fmla="*/ 63 h 162"/>
              <a:gd name="T68" fmla="*/ 149 w 174"/>
              <a:gd name="T69" fmla="*/ 63 h 162"/>
              <a:gd name="T70" fmla="*/ 149 w 174"/>
              <a:gd name="T71" fmla="*/ 97 h 162"/>
              <a:gd name="T72" fmla="*/ 156 w 174"/>
              <a:gd name="T73" fmla="*/ 50 h 162"/>
              <a:gd name="T74" fmla="*/ 149 w 174"/>
              <a:gd name="T75" fmla="*/ 44 h 162"/>
              <a:gd name="T76" fmla="*/ 156 w 174"/>
              <a:gd name="T77" fmla="*/ 37 h 162"/>
              <a:gd name="T78" fmla="*/ 163 w 174"/>
              <a:gd name="T79" fmla="*/ 44 h 162"/>
              <a:gd name="T80" fmla="*/ 156 w 174"/>
              <a:gd name="T81" fmla="*/ 50 h 162"/>
              <a:gd name="T82" fmla="*/ 117 w 174"/>
              <a:gd name="T83" fmla="*/ 78 h 162"/>
              <a:gd name="T84" fmla="*/ 59 w 174"/>
              <a:gd name="T85" fmla="*/ 78 h 162"/>
              <a:gd name="T86" fmla="*/ 59 w 174"/>
              <a:gd name="T87" fmla="*/ 88 h 162"/>
              <a:gd name="T88" fmla="*/ 117 w 174"/>
              <a:gd name="T89" fmla="*/ 88 h 162"/>
              <a:gd name="T90" fmla="*/ 117 w 174"/>
              <a:gd name="T91" fmla="*/ 78 h 162"/>
              <a:gd name="T92" fmla="*/ 59 w 174"/>
              <a:gd name="T93" fmla="*/ 108 h 162"/>
              <a:gd name="T94" fmla="*/ 117 w 174"/>
              <a:gd name="T95" fmla="*/ 108 h 162"/>
              <a:gd name="T96" fmla="*/ 117 w 174"/>
              <a:gd name="T97" fmla="*/ 98 h 162"/>
              <a:gd name="T98" fmla="*/ 59 w 174"/>
              <a:gd name="T99" fmla="*/ 98 h 162"/>
              <a:gd name="T100" fmla="*/ 59 w 174"/>
              <a:gd name="T101" fmla="*/ 10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 h="162">
                <a:moveTo>
                  <a:pt x="166" y="29"/>
                </a:moveTo>
                <a:cubicBezTo>
                  <a:pt x="139" y="29"/>
                  <a:pt x="139" y="29"/>
                  <a:pt x="139" y="29"/>
                </a:cubicBezTo>
                <a:cubicBezTo>
                  <a:pt x="139" y="0"/>
                  <a:pt x="139" y="0"/>
                  <a:pt x="139" y="0"/>
                </a:cubicBezTo>
                <a:cubicBezTo>
                  <a:pt x="35" y="0"/>
                  <a:pt x="35" y="0"/>
                  <a:pt x="35" y="0"/>
                </a:cubicBezTo>
                <a:cubicBezTo>
                  <a:pt x="35" y="29"/>
                  <a:pt x="35" y="29"/>
                  <a:pt x="35" y="29"/>
                </a:cubicBezTo>
                <a:cubicBezTo>
                  <a:pt x="8" y="29"/>
                  <a:pt x="8" y="29"/>
                  <a:pt x="8" y="29"/>
                </a:cubicBezTo>
                <a:cubicBezTo>
                  <a:pt x="3" y="29"/>
                  <a:pt x="0" y="33"/>
                  <a:pt x="0" y="38"/>
                </a:cubicBezTo>
                <a:cubicBezTo>
                  <a:pt x="0" y="110"/>
                  <a:pt x="0" y="110"/>
                  <a:pt x="0" y="110"/>
                </a:cubicBezTo>
                <a:cubicBezTo>
                  <a:pt x="35" y="110"/>
                  <a:pt x="35" y="110"/>
                  <a:pt x="35" y="110"/>
                </a:cubicBezTo>
                <a:cubicBezTo>
                  <a:pt x="35" y="123"/>
                  <a:pt x="35" y="123"/>
                  <a:pt x="35" y="123"/>
                </a:cubicBezTo>
                <a:cubicBezTo>
                  <a:pt x="75" y="162"/>
                  <a:pt x="75" y="162"/>
                  <a:pt x="75" y="162"/>
                </a:cubicBezTo>
                <a:cubicBezTo>
                  <a:pt x="139" y="162"/>
                  <a:pt x="139" y="162"/>
                  <a:pt x="139" y="162"/>
                </a:cubicBezTo>
                <a:cubicBezTo>
                  <a:pt x="139" y="111"/>
                  <a:pt x="139" y="111"/>
                  <a:pt x="139" y="111"/>
                </a:cubicBezTo>
                <a:cubicBezTo>
                  <a:pt x="174" y="111"/>
                  <a:pt x="174" y="111"/>
                  <a:pt x="174" y="111"/>
                </a:cubicBezTo>
                <a:cubicBezTo>
                  <a:pt x="174" y="38"/>
                  <a:pt x="174" y="38"/>
                  <a:pt x="174" y="38"/>
                </a:cubicBezTo>
                <a:cubicBezTo>
                  <a:pt x="174" y="33"/>
                  <a:pt x="171" y="29"/>
                  <a:pt x="166" y="29"/>
                </a:cubicBezTo>
                <a:close/>
                <a:moveTo>
                  <a:pt x="45" y="10"/>
                </a:moveTo>
                <a:cubicBezTo>
                  <a:pt x="129" y="10"/>
                  <a:pt x="129" y="10"/>
                  <a:pt x="129" y="10"/>
                </a:cubicBezTo>
                <a:cubicBezTo>
                  <a:pt x="129" y="29"/>
                  <a:pt x="129" y="29"/>
                  <a:pt x="129" y="29"/>
                </a:cubicBezTo>
                <a:cubicBezTo>
                  <a:pt x="45" y="29"/>
                  <a:pt x="45" y="29"/>
                  <a:pt x="45" y="29"/>
                </a:cubicBezTo>
                <a:lnTo>
                  <a:pt x="45" y="10"/>
                </a:lnTo>
                <a:close/>
                <a:moveTo>
                  <a:pt x="149" y="97"/>
                </a:moveTo>
                <a:cubicBezTo>
                  <a:pt x="139" y="97"/>
                  <a:pt x="139" y="97"/>
                  <a:pt x="139" y="97"/>
                </a:cubicBezTo>
                <a:cubicBezTo>
                  <a:pt x="139" y="77"/>
                  <a:pt x="139" y="77"/>
                  <a:pt x="139" y="77"/>
                </a:cubicBezTo>
                <a:cubicBezTo>
                  <a:pt x="129" y="77"/>
                  <a:pt x="129" y="77"/>
                  <a:pt x="129" y="77"/>
                </a:cubicBezTo>
                <a:cubicBezTo>
                  <a:pt x="129" y="152"/>
                  <a:pt x="129" y="152"/>
                  <a:pt x="129" y="152"/>
                </a:cubicBezTo>
                <a:cubicBezTo>
                  <a:pt x="88" y="152"/>
                  <a:pt x="88" y="152"/>
                  <a:pt x="88" y="152"/>
                </a:cubicBezTo>
                <a:cubicBezTo>
                  <a:pt x="73" y="152"/>
                  <a:pt x="80" y="117"/>
                  <a:pt x="80" y="117"/>
                </a:cubicBezTo>
                <a:cubicBezTo>
                  <a:pt x="80" y="117"/>
                  <a:pt x="46" y="125"/>
                  <a:pt x="45" y="109"/>
                </a:cubicBezTo>
                <a:cubicBezTo>
                  <a:pt x="45" y="77"/>
                  <a:pt x="45" y="77"/>
                  <a:pt x="45" y="77"/>
                </a:cubicBezTo>
                <a:cubicBezTo>
                  <a:pt x="35" y="77"/>
                  <a:pt x="35" y="77"/>
                  <a:pt x="35" y="77"/>
                </a:cubicBezTo>
                <a:cubicBezTo>
                  <a:pt x="35" y="96"/>
                  <a:pt x="35" y="96"/>
                  <a:pt x="35" y="96"/>
                </a:cubicBezTo>
                <a:cubicBezTo>
                  <a:pt x="25" y="96"/>
                  <a:pt x="25" y="96"/>
                  <a:pt x="25" y="96"/>
                </a:cubicBezTo>
                <a:cubicBezTo>
                  <a:pt x="25" y="63"/>
                  <a:pt x="25" y="63"/>
                  <a:pt x="25" y="63"/>
                </a:cubicBezTo>
                <a:cubicBezTo>
                  <a:pt x="149" y="63"/>
                  <a:pt x="149" y="63"/>
                  <a:pt x="149" y="63"/>
                </a:cubicBezTo>
                <a:lnTo>
                  <a:pt x="149" y="97"/>
                </a:lnTo>
                <a:close/>
                <a:moveTo>
                  <a:pt x="156" y="50"/>
                </a:moveTo>
                <a:cubicBezTo>
                  <a:pt x="152" y="50"/>
                  <a:pt x="149" y="47"/>
                  <a:pt x="149" y="44"/>
                </a:cubicBezTo>
                <a:cubicBezTo>
                  <a:pt x="149" y="40"/>
                  <a:pt x="152" y="37"/>
                  <a:pt x="156" y="37"/>
                </a:cubicBezTo>
                <a:cubicBezTo>
                  <a:pt x="160" y="37"/>
                  <a:pt x="163" y="40"/>
                  <a:pt x="163" y="44"/>
                </a:cubicBezTo>
                <a:cubicBezTo>
                  <a:pt x="163" y="47"/>
                  <a:pt x="160" y="50"/>
                  <a:pt x="156" y="50"/>
                </a:cubicBezTo>
                <a:close/>
                <a:moveTo>
                  <a:pt x="117" y="78"/>
                </a:moveTo>
                <a:cubicBezTo>
                  <a:pt x="59" y="78"/>
                  <a:pt x="59" y="78"/>
                  <a:pt x="59" y="78"/>
                </a:cubicBezTo>
                <a:cubicBezTo>
                  <a:pt x="59" y="88"/>
                  <a:pt x="59" y="88"/>
                  <a:pt x="59" y="88"/>
                </a:cubicBezTo>
                <a:cubicBezTo>
                  <a:pt x="117" y="88"/>
                  <a:pt x="117" y="88"/>
                  <a:pt x="117" y="88"/>
                </a:cubicBezTo>
                <a:lnTo>
                  <a:pt x="117" y="78"/>
                </a:lnTo>
                <a:close/>
                <a:moveTo>
                  <a:pt x="59" y="108"/>
                </a:moveTo>
                <a:cubicBezTo>
                  <a:pt x="117" y="108"/>
                  <a:pt x="117" y="108"/>
                  <a:pt x="117" y="108"/>
                </a:cubicBezTo>
                <a:cubicBezTo>
                  <a:pt x="117" y="98"/>
                  <a:pt x="117" y="98"/>
                  <a:pt x="117" y="98"/>
                </a:cubicBezTo>
                <a:cubicBezTo>
                  <a:pt x="59" y="98"/>
                  <a:pt x="59" y="98"/>
                  <a:pt x="59" y="98"/>
                </a:cubicBezTo>
                <a:lnTo>
                  <a:pt x="59" y="10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8" name="Freeform 338"/>
          <p:cNvSpPr>
            <a:spLocks/>
          </p:cNvSpPr>
          <p:nvPr/>
        </p:nvSpPr>
        <p:spPr bwMode="auto">
          <a:xfrm>
            <a:off x="6477130" y="5313498"/>
            <a:ext cx="45420" cy="169566"/>
          </a:xfrm>
          <a:custGeom>
            <a:avLst/>
            <a:gdLst>
              <a:gd name="T0" fmla="*/ 9 w 19"/>
              <a:gd name="T1" fmla="*/ 2 h 71"/>
              <a:gd name="T2" fmla="*/ 9 w 19"/>
              <a:gd name="T3" fmla="*/ 2 h 71"/>
              <a:gd name="T4" fmla="*/ 0 w 19"/>
              <a:gd name="T5" fmla="*/ 0 h 71"/>
              <a:gd name="T6" fmla="*/ 0 w 19"/>
              <a:gd name="T7" fmla="*/ 71 h 71"/>
              <a:gd name="T8" fmla="*/ 19 w 19"/>
              <a:gd name="T9" fmla="*/ 71 h 71"/>
              <a:gd name="T10" fmla="*/ 19 w 19"/>
              <a:gd name="T11" fmla="*/ 0 h 71"/>
              <a:gd name="T12" fmla="*/ 9 w 19"/>
              <a:gd name="T13" fmla="*/ 2 h 71"/>
            </a:gdLst>
            <a:ahLst/>
            <a:cxnLst>
              <a:cxn ang="0">
                <a:pos x="T0" y="T1"/>
              </a:cxn>
              <a:cxn ang="0">
                <a:pos x="T2" y="T3"/>
              </a:cxn>
              <a:cxn ang="0">
                <a:pos x="T4" y="T5"/>
              </a:cxn>
              <a:cxn ang="0">
                <a:pos x="T6" y="T7"/>
              </a:cxn>
              <a:cxn ang="0">
                <a:pos x="T8" y="T9"/>
              </a:cxn>
              <a:cxn ang="0">
                <a:pos x="T10" y="T11"/>
              </a:cxn>
              <a:cxn ang="0">
                <a:pos x="T12" y="T13"/>
              </a:cxn>
            </a:cxnLst>
            <a:rect l="0" t="0" r="r" b="b"/>
            <a:pathLst>
              <a:path w="19" h="71">
                <a:moveTo>
                  <a:pt x="9" y="2"/>
                </a:moveTo>
                <a:cubicBezTo>
                  <a:pt x="9" y="2"/>
                  <a:pt x="9" y="2"/>
                  <a:pt x="9" y="2"/>
                </a:cubicBezTo>
                <a:cubicBezTo>
                  <a:pt x="6" y="2"/>
                  <a:pt x="3" y="1"/>
                  <a:pt x="0" y="0"/>
                </a:cubicBezTo>
                <a:cubicBezTo>
                  <a:pt x="0" y="71"/>
                  <a:pt x="0" y="71"/>
                  <a:pt x="0" y="71"/>
                </a:cubicBezTo>
                <a:cubicBezTo>
                  <a:pt x="19" y="71"/>
                  <a:pt x="19" y="71"/>
                  <a:pt x="19" y="71"/>
                </a:cubicBezTo>
                <a:cubicBezTo>
                  <a:pt x="19" y="0"/>
                  <a:pt x="19" y="0"/>
                  <a:pt x="19" y="0"/>
                </a:cubicBezTo>
                <a:cubicBezTo>
                  <a:pt x="16" y="1"/>
                  <a:pt x="12" y="2"/>
                  <a:pt x="9" y="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9" name="Freeform 339"/>
          <p:cNvSpPr>
            <a:spLocks/>
          </p:cNvSpPr>
          <p:nvPr/>
        </p:nvSpPr>
        <p:spPr bwMode="auto">
          <a:xfrm>
            <a:off x="6445842" y="5187332"/>
            <a:ext cx="106988" cy="104969"/>
          </a:xfrm>
          <a:custGeom>
            <a:avLst/>
            <a:gdLst>
              <a:gd name="T0" fmla="*/ 7 w 45"/>
              <a:gd name="T1" fmla="*/ 6 h 44"/>
              <a:gd name="T2" fmla="*/ 0 w 45"/>
              <a:gd name="T3" fmla="*/ 22 h 44"/>
              <a:gd name="T4" fmla="*/ 0 w 45"/>
              <a:gd name="T5" fmla="*/ 22 h 44"/>
              <a:gd name="T6" fmla="*/ 7 w 45"/>
              <a:gd name="T7" fmla="*/ 38 h 44"/>
              <a:gd name="T8" fmla="*/ 7 w 45"/>
              <a:gd name="T9" fmla="*/ 38 h 44"/>
              <a:gd name="T10" fmla="*/ 22 w 45"/>
              <a:gd name="T11" fmla="*/ 44 h 44"/>
              <a:gd name="T12" fmla="*/ 22 w 45"/>
              <a:gd name="T13" fmla="*/ 44 h 44"/>
              <a:gd name="T14" fmla="*/ 38 w 45"/>
              <a:gd name="T15" fmla="*/ 38 h 44"/>
              <a:gd name="T16" fmla="*/ 38 w 45"/>
              <a:gd name="T17" fmla="*/ 38 h 44"/>
              <a:gd name="T18" fmla="*/ 45 w 45"/>
              <a:gd name="T19" fmla="*/ 22 h 44"/>
              <a:gd name="T20" fmla="*/ 45 w 45"/>
              <a:gd name="T21" fmla="*/ 22 h 44"/>
              <a:gd name="T22" fmla="*/ 38 w 45"/>
              <a:gd name="T23" fmla="*/ 6 h 44"/>
              <a:gd name="T24" fmla="*/ 38 w 45"/>
              <a:gd name="T25" fmla="*/ 6 h 44"/>
              <a:gd name="T26" fmla="*/ 22 w 45"/>
              <a:gd name="T27" fmla="*/ 0 h 44"/>
              <a:gd name="T28" fmla="*/ 22 w 45"/>
              <a:gd name="T29" fmla="*/ 0 h 44"/>
              <a:gd name="T30" fmla="*/ 7 w 45"/>
              <a:gd name="T31"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44">
                <a:moveTo>
                  <a:pt x="7" y="6"/>
                </a:moveTo>
                <a:cubicBezTo>
                  <a:pt x="2" y="10"/>
                  <a:pt x="0" y="16"/>
                  <a:pt x="0" y="22"/>
                </a:cubicBezTo>
                <a:cubicBezTo>
                  <a:pt x="0" y="22"/>
                  <a:pt x="0" y="22"/>
                  <a:pt x="0" y="22"/>
                </a:cubicBezTo>
                <a:cubicBezTo>
                  <a:pt x="0" y="28"/>
                  <a:pt x="2" y="33"/>
                  <a:pt x="7" y="38"/>
                </a:cubicBezTo>
                <a:cubicBezTo>
                  <a:pt x="7" y="38"/>
                  <a:pt x="7" y="38"/>
                  <a:pt x="7" y="38"/>
                </a:cubicBezTo>
                <a:cubicBezTo>
                  <a:pt x="11" y="42"/>
                  <a:pt x="17" y="44"/>
                  <a:pt x="22" y="44"/>
                </a:cubicBezTo>
                <a:cubicBezTo>
                  <a:pt x="22" y="44"/>
                  <a:pt x="22" y="44"/>
                  <a:pt x="22" y="44"/>
                </a:cubicBezTo>
                <a:cubicBezTo>
                  <a:pt x="28" y="44"/>
                  <a:pt x="34" y="42"/>
                  <a:pt x="38" y="38"/>
                </a:cubicBezTo>
                <a:cubicBezTo>
                  <a:pt x="38" y="38"/>
                  <a:pt x="38" y="38"/>
                  <a:pt x="38" y="38"/>
                </a:cubicBezTo>
                <a:cubicBezTo>
                  <a:pt x="42" y="33"/>
                  <a:pt x="45" y="28"/>
                  <a:pt x="45" y="22"/>
                </a:cubicBezTo>
                <a:cubicBezTo>
                  <a:pt x="45" y="22"/>
                  <a:pt x="45" y="22"/>
                  <a:pt x="45" y="22"/>
                </a:cubicBezTo>
                <a:cubicBezTo>
                  <a:pt x="45" y="16"/>
                  <a:pt x="42" y="10"/>
                  <a:pt x="38" y="6"/>
                </a:cubicBezTo>
                <a:cubicBezTo>
                  <a:pt x="38" y="6"/>
                  <a:pt x="38" y="6"/>
                  <a:pt x="38" y="6"/>
                </a:cubicBezTo>
                <a:cubicBezTo>
                  <a:pt x="34" y="2"/>
                  <a:pt x="28" y="0"/>
                  <a:pt x="22" y="0"/>
                </a:cubicBezTo>
                <a:cubicBezTo>
                  <a:pt x="22" y="0"/>
                  <a:pt x="22" y="0"/>
                  <a:pt x="22" y="0"/>
                </a:cubicBezTo>
                <a:cubicBezTo>
                  <a:pt x="17" y="0"/>
                  <a:pt x="11" y="2"/>
                  <a:pt x="7" y="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0" name="Freeform 340"/>
          <p:cNvSpPr>
            <a:spLocks/>
          </p:cNvSpPr>
          <p:nvPr/>
        </p:nvSpPr>
        <p:spPr bwMode="auto">
          <a:xfrm>
            <a:off x="6355002" y="5173202"/>
            <a:ext cx="57532" cy="129193"/>
          </a:xfrm>
          <a:custGeom>
            <a:avLst/>
            <a:gdLst>
              <a:gd name="T0" fmla="*/ 11 w 24"/>
              <a:gd name="T1" fmla="*/ 52 h 54"/>
              <a:gd name="T2" fmla="*/ 0 w 24"/>
              <a:gd name="T3" fmla="*/ 27 h 54"/>
              <a:gd name="T4" fmla="*/ 0 w 24"/>
              <a:gd name="T5" fmla="*/ 27 h 54"/>
              <a:gd name="T6" fmla="*/ 11 w 24"/>
              <a:gd name="T7" fmla="*/ 3 h 54"/>
              <a:gd name="T8" fmla="*/ 11 w 24"/>
              <a:gd name="T9" fmla="*/ 3 h 54"/>
              <a:gd name="T10" fmla="*/ 21 w 24"/>
              <a:gd name="T11" fmla="*/ 3 h 54"/>
              <a:gd name="T12" fmla="*/ 21 w 24"/>
              <a:gd name="T13" fmla="*/ 3 h 54"/>
              <a:gd name="T14" fmla="*/ 21 w 24"/>
              <a:gd name="T15" fmla="*/ 14 h 54"/>
              <a:gd name="T16" fmla="*/ 21 w 24"/>
              <a:gd name="T17" fmla="*/ 14 h 54"/>
              <a:gd name="T18" fmla="*/ 15 w 24"/>
              <a:gd name="T19" fmla="*/ 27 h 54"/>
              <a:gd name="T20" fmla="*/ 15 w 24"/>
              <a:gd name="T21" fmla="*/ 27 h 54"/>
              <a:gd name="T22" fmla="*/ 21 w 24"/>
              <a:gd name="T23" fmla="*/ 41 h 54"/>
              <a:gd name="T24" fmla="*/ 21 w 24"/>
              <a:gd name="T25" fmla="*/ 41 h 54"/>
              <a:gd name="T26" fmla="*/ 21 w 24"/>
              <a:gd name="T27" fmla="*/ 41 h 54"/>
              <a:gd name="T28" fmla="*/ 21 w 24"/>
              <a:gd name="T29" fmla="*/ 52 h 54"/>
              <a:gd name="T30" fmla="*/ 21 w 24"/>
              <a:gd name="T31" fmla="*/ 52 h 54"/>
              <a:gd name="T32" fmla="*/ 16 w 24"/>
              <a:gd name="T33" fmla="*/ 54 h 54"/>
              <a:gd name="T34" fmla="*/ 16 w 24"/>
              <a:gd name="T35" fmla="*/ 54 h 54"/>
              <a:gd name="T36" fmla="*/ 11 w 24"/>
              <a:gd name="T37"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54">
                <a:moveTo>
                  <a:pt x="11" y="52"/>
                </a:moveTo>
                <a:cubicBezTo>
                  <a:pt x="4" y="45"/>
                  <a:pt x="0" y="36"/>
                  <a:pt x="0" y="27"/>
                </a:cubicBezTo>
                <a:cubicBezTo>
                  <a:pt x="0" y="27"/>
                  <a:pt x="0" y="27"/>
                  <a:pt x="0" y="27"/>
                </a:cubicBezTo>
                <a:cubicBezTo>
                  <a:pt x="0" y="19"/>
                  <a:pt x="4" y="10"/>
                  <a:pt x="11" y="3"/>
                </a:cubicBezTo>
                <a:cubicBezTo>
                  <a:pt x="11" y="3"/>
                  <a:pt x="11" y="3"/>
                  <a:pt x="11" y="3"/>
                </a:cubicBezTo>
                <a:cubicBezTo>
                  <a:pt x="13" y="0"/>
                  <a:pt x="18" y="0"/>
                  <a:pt x="21" y="3"/>
                </a:cubicBezTo>
                <a:cubicBezTo>
                  <a:pt x="21" y="3"/>
                  <a:pt x="21" y="3"/>
                  <a:pt x="21" y="3"/>
                </a:cubicBezTo>
                <a:cubicBezTo>
                  <a:pt x="24" y="6"/>
                  <a:pt x="24" y="11"/>
                  <a:pt x="21" y="14"/>
                </a:cubicBezTo>
                <a:cubicBezTo>
                  <a:pt x="21" y="14"/>
                  <a:pt x="21" y="14"/>
                  <a:pt x="21" y="14"/>
                </a:cubicBezTo>
                <a:cubicBezTo>
                  <a:pt x="17" y="17"/>
                  <a:pt x="15" y="22"/>
                  <a:pt x="15" y="27"/>
                </a:cubicBezTo>
                <a:cubicBezTo>
                  <a:pt x="15" y="27"/>
                  <a:pt x="15" y="27"/>
                  <a:pt x="15" y="27"/>
                </a:cubicBezTo>
                <a:cubicBezTo>
                  <a:pt x="15" y="32"/>
                  <a:pt x="17" y="37"/>
                  <a:pt x="21" y="41"/>
                </a:cubicBezTo>
                <a:cubicBezTo>
                  <a:pt x="21" y="41"/>
                  <a:pt x="21" y="41"/>
                  <a:pt x="21" y="41"/>
                </a:cubicBezTo>
                <a:cubicBezTo>
                  <a:pt x="21" y="41"/>
                  <a:pt x="21" y="41"/>
                  <a:pt x="21" y="41"/>
                </a:cubicBezTo>
                <a:cubicBezTo>
                  <a:pt x="24" y="44"/>
                  <a:pt x="24" y="49"/>
                  <a:pt x="21" y="52"/>
                </a:cubicBezTo>
                <a:cubicBezTo>
                  <a:pt x="21" y="52"/>
                  <a:pt x="21" y="52"/>
                  <a:pt x="21" y="52"/>
                </a:cubicBezTo>
                <a:cubicBezTo>
                  <a:pt x="20" y="53"/>
                  <a:pt x="18" y="54"/>
                  <a:pt x="16" y="54"/>
                </a:cubicBezTo>
                <a:cubicBezTo>
                  <a:pt x="16" y="54"/>
                  <a:pt x="16" y="54"/>
                  <a:pt x="16" y="54"/>
                </a:cubicBezTo>
                <a:cubicBezTo>
                  <a:pt x="14" y="54"/>
                  <a:pt x="12" y="53"/>
                  <a:pt x="11" y="5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1" name="Freeform 341"/>
          <p:cNvSpPr>
            <a:spLocks/>
          </p:cNvSpPr>
          <p:nvPr/>
        </p:nvSpPr>
        <p:spPr bwMode="auto">
          <a:xfrm>
            <a:off x="6589166" y="5173202"/>
            <a:ext cx="57532" cy="129193"/>
          </a:xfrm>
          <a:custGeom>
            <a:avLst/>
            <a:gdLst>
              <a:gd name="T0" fmla="*/ 3 w 24"/>
              <a:gd name="T1" fmla="*/ 52 h 54"/>
              <a:gd name="T2" fmla="*/ 3 w 24"/>
              <a:gd name="T3" fmla="*/ 41 h 54"/>
              <a:gd name="T4" fmla="*/ 3 w 24"/>
              <a:gd name="T5" fmla="*/ 41 h 54"/>
              <a:gd name="T6" fmla="*/ 9 w 24"/>
              <a:gd name="T7" fmla="*/ 27 h 54"/>
              <a:gd name="T8" fmla="*/ 9 w 24"/>
              <a:gd name="T9" fmla="*/ 27 h 54"/>
              <a:gd name="T10" fmla="*/ 3 w 24"/>
              <a:gd name="T11" fmla="*/ 14 h 54"/>
              <a:gd name="T12" fmla="*/ 3 w 24"/>
              <a:gd name="T13" fmla="*/ 14 h 54"/>
              <a:gd name="T14" fmla="*/ 3 w 24"/>
              <a:gd name="T15" fmla="*/ 14 h 54"/>
              <a:gd name="T16" fmla="*/ 3 w 24"/>
              <a:gd name="T17" fmla="*/ 3 h 54"/>
              <a:gd name="T18" fmla="*/ 3 w 24"/>
              <a:gd name="T19" fmla="*/ 3 h 54"/>
              <a:gd name="T20" fmla="*/ 13 w 24"/>
              <a:gd name="T21" fmla="*/ 3 h 54"/>
              <a:gd name="T22" fmla="*/ 13 w 24"/>
              <a:gd name="T23" fmla="*/ 3 h 54"/>
              <a:gd name="T24" fmla="*/ 24 w 24"/>
              <a:gd name="T25" fmla="*/ 27 h 54"/>
              <a:gd name="T26" fmla="*/ 24 w 24"/>
              <a:gd name="T27" fmla="*/ 27 h 54"/>
              <a:gd name="T28" fmla="*/ 13 w 24"/>
              <a:gd name="T29" fmla="*/ 52 h 54"/>
              <a:gd name="T30" fmla="*/ 13 w 24"/>
              <a:gd name="T31" fmla="*/ 52 h 54"/>
              <a:gd name="T32" fmla="*/ 8 w 24"/>
              <a:gd name="T33" fmla="*/ 54 h 54"/>
              <a:gd name="T34" fmla="*/ 8 w 24"/>
              <a:gd name="T35" fmla="*/ 54 h 54"/>
              <a:gd name="T36" fmla="*/ 3 w 24"/>
              <a:gd name="T37"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54">
                <a:moveTo>
                  <a:pt x="3" y="52"/>
                </a:moveTo>
                <a:cubicBezTo>
                  <a:pt x="0" y="49"/>
                  <a:pt x="0" y="44"/>
                  <a:pt x="3" y="41"/>
                </a:cubicBezTo>
                <a:cubicBezTo>
                  <a:pt x="3" y="41"/>
                  <a:pt x="3" y="41"/>
                  <a:pt x="3" y="41"/>
                </a:cubicBezTo>
                <a:cubicBezTo>
                  <a:pt x="7" y="37"/>
                  <a:pt x="9" y="32"/>
                  <a:pt x="9" y="27"/>
                </a:cubicBezTo>
                <a:cubicBezTo>
                  <a:pt x="9" y="27"/>
                  <a:pt x="9" y="27"/>
                  <a:pt x="9" y="27"/>
                </a:cubicBezTo>
                <a:cubicBezTo>
                  <a:pt x="9" y="22"/>
                  <a:pt x="7" y="17"/>
                  <a:pt x="3" y="14"/>
                </a:cubicBezTo>
                <a:cubicBezTo>
                  <a:pt x="3" y="14"/>
                  <a:pt x="3" y="14"/>
                  <a:pt x="3" y="14"/>
                </a:cubicBezTo>
                <a:cubicBezTo>
                  <a:pt x="3" y="14"/>
                  <a:pt x="3" y="14"/>
                  <a:pt x="3" y="14"/>
                </a:cubicBezTo>
                <a:cubicBezTo>
                  <a:pt x="0" y="11"/>
                  <a:pt x="0" y="6"/>
                  <a:pt x="3" y="3"/>
                </a:cubicBezTo>
                <a:cubicBezTo>
                  <a:pt x="3" y="3"/>
                  <a:pt x="3" y="3"/>
                  <a:pt x="3" y="3"/>
                </a:cubicBezTo>
                <a:cubicBezTo>
                  <a:pt x="6" y="0"/>
                  <a:pt x="11" y="0"/>
                  <a:pt x="13" y="3"/>
                </a:cubicBezTo>
                <a:cubicBezTo>
                  <a:pt x="13" y="3"/>
                  <a:pt x="13" y="3"/>
                  <a:pt x="13" y="3"/>
                </a:cubicBezTo>
                <a:cubicBezTo>
                  <a:pt x="20" y="10"/>
                  <a:pt x="24" y="19"/>
                  <a:pt x="24" y="27"/>
                </a:cubicBezTo>
                <a:cubicBezTo>
                  <a:pt x="24" y="27"/>
                  <a:pt x="24" y="27"/>
                  <a:pt x="24" y="27"/>
                </a:cubicBezTo>
                <a:cubicBezTo>
                  <a:pt x="24" y="36"/>
                  <a:pt x="20" y="45"/>
                  <a:pt x="13" y="52"/>
                </a:cubicBezTo>
                <a:cubicBezTo>
                  <a:pt x="13" y="52"/>
                  <a:pt x="13" y="52"/>
                  <a:pt x="13" y="52"/>
                </a:cubicBezTo>
                <a:cubicBezTo>
                  <a:pt x="12" y="53"/>
                  <a:pt x="10" y="54"/>
                  <a:pt x="8" y="54"/>
                </a:cubicBezTo>
                <a:cubicBezTo>
                  <a:pt x="8" y="54"/>
                  <a:pt x="8" y="54"/>
                  <a:pt x="8" y="54"/>
                </a:cubicBezTo>
                <a:cubicBezTo>
                  <a:pt x="6" y="54"/>
                  <a:pt x="4" y="53"/>
                  <a:pt x="3" y="5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2" name="Freeform 342"/>
          <p:cNvSpPr>
            <a:spLocks/>
          </p:cNvSpPr>
          <p:nvPr/>
        </p:nvSpPr>
        <p:spPr bwMode="auto">
          <a:xfrm>
            <a:off x="6283340" y="5136866"/>
            <a:ext cx="71663" cy="200855"/>
          </a:xfrm>
          <a:custGeom>
            <a:avLst/>
            <a:gdLst>
              <a:gd name="T0" fmla="*/ 16 w 30"/>
              <a:gd name="T1" fmla="*/ 82 h 84"/>
              <a:gd name="T2" fmla="*/ 0 w 30"/>
              <a:gd name="T3" fmla="*/ 42 h 84"/>
              <a:gd name="T4" fmla="*/ 0 w 30"/>
              <a:gd name="T5" fmla="*/ 42 h 84"/>
              <a:gd name="T6" fmla="*/ 16 w 30"/>
              <a:gd name="T7" fmla="*/ 3 h 84"/>
              <a:gd name="T8" fmla="*/ 16 w 30"/>
              <a:gd name="T9" fmla="*/ 3 h 84"/>
              <a:gd name="T10" fmla="*/ 27 w 30"/>
              <a:gd name="T11" fmla="*/ 3 h 84"/>
              <a:gd name="T12" fmla="*/ 27 w 30"/>
              <a:gd name="T13" fmla="*/ 3 h 84"/>
              <a:gd name="T14" fmla="*/ 27 w 30"/>
              <a:gd name="T15" fmla="*/ 14 h 84"/>
              <a:gd name="T16" fmla="*/ 27 w 30"/>
              <a:gd name="T17" fmla="*/ 14 h 84"/>
              <a:gd name="T18" fmla="*/ 15 w 30"/>
              <a:gd name="T19" fmla="*/ 42 h 84"/>
              <a:gd name="T20" fmla="*/ 15 w 30"/>
              <a:gd name="T21" fmla="*/ 42 h 84"/>
              <a:gd name="T22" fmla="*/ 27 w 30"/>
              <a:gd name="T23" fmla="*/ 71 h 84"/>
              <a:gd name="T24" fmla="*/ 27 w 30"/>
              <a:gd name="T25" fmla="*/ 71 h 84"/>
              <a:gd name="T26" fmla="*/ 27 w 30"/>
              <a:gd name="T27" fmla="*/ 71 h 84"/>
              <a:gd name="T28" fmla="*/ 27 w 30"/>
              <a:gd name="T29" fmla="*/ 82 h 84"/>
              <a:gd name="T30" fmla="*/ 27 w 30"/>
              <a:gd name="T31" fmla="*/ 82 h 84"/>
              <a:gd name="T32" fmla="*/ 22 w 30"/>
              <a:gd name="T33" fmla="*/ 84 h 84"/>
              <a:gd name="T34" fmla="*/ 22 w 30"/>
              <a:gd name="T35" fmla="*/ 84 h 84"/>
              <a:gd name="T36" fmla="*/ 16 w 30"/>
              <a:gd name="T37"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84">
                <a:moveTo>
                  <a:pt x="16" y="82"/>
                </a:moveTo>
                <a:cubicBezTo>
                  <a:pt x="6" y="71"/>
                  <a:pt x="0" y="57"/>
                  <a:pt x="0" y="42"/>
                </a:cubicBezTo>
                <a:cubicBezTo>
                  <a:pt x="0" y="42"/>
                  <a:pt x="0" y="42"/>
                  <a:pt x="0" y="42"/>
                </a:cubicBezTo>
                <a:cubicBezTo>
                  <a:pt x="0" y="28"/>
                  <a:pt x="6" y="14"/>
                  <a:pt x="16" y="3"/>
                </a:cubicBezTo>
                <a:cubicBezTo>
                  <a:pt x="16" y="3"/>
                  <a:pt x="16" y="3"/>
                  <a:pt x="16" y="3"/>
                </a:cubicBezTo>
                <a:cubicBezTo>
                  <a:pt x="19" y="0"/>
                  <a:pt x="24" y="0"/>
                  <a:pt x="27" y="3"/>
                </a:cubicBezTo>
                <a:cubicBezTo>
                  <a:pt x="27" y="3"/>
                  <a:pt x="27" y="3"/>
                  <a:pt x="27" y="3"/>
                </a:cubicBezTo>
                <a:cubicBezTo>
                  <a:pt x="30" y="6"/>
                  <a:pt x="30" y="11"/>
                  <a:pt x="27" y="14"/>
                </a:cubicBezTo>
                <a:cubicBezTo>
                  <a:pt x="27" y="14"/>
                  <a:pt x="27" y="14"/>
                  <a:pt x="27" y="14"/>
                </a:cubicBezTo>
                <a:cubicBezTo>
                  <a:pt x="19" y="22"/>
                  <a:pt x="15" y="32"/>
                  <a:pt x="15" y="42"/>
                </a:cubicBezTo>
                <a:cubicBezTo>
                  <a:pt x="15" y="42"/>
                  <a:pt x="15" y="42"/>
                  <a:pt x="15" y="42"/>
                </a:cubicBezTo>
                <a:cubicBezTo>
                  <a:pt x="15" y="53"/>
                  <a:pt x="19" y="63"/>
                  <a:pt x="27" y="71"/>
                </a:cubicBezTo>
                <a:cubicBezTo>
                  <a:pt x="27" y="71"/>
                  <a:pt x="27" y="71"/>
                  <a:pt x="27" y="71"/>
                </a:cubicBezTo>
                <a:cubicBezTo>
                  <a:pt x="27" y="71"/>
                  <a:pt x="27" y="71"/>
                  <a:pt x="27" y="71"/>
                </a:cubicBezTo>
                <a:cubicBezTo>
                  <a:pt x="30" y="74"/>
                  <a:pt x="30" y="79"/>
                  <a:pt x="27" y="82"/>
                </a:cubicBezTo>
                <a:cubicBezTo>
                  <a:pt x="27" y="82"/>
                  <a:pt x="27" y="82"/>
                  <a:pt x="27" y="82"/>
                </a:cubicBezTo>
                <a:cubicBezTo>
                  <a:pt x="26" y="83"/>
                  <a:pt x="24" y="84"/>
                  <a:pt x="22" y="84"/>
                </a:cubicBezTo>
                <a:cubicBezTo>
                  <a:pt x="22" y="84"/>
                  <a:pt x="22" y="84"/>
                  <a:pt x="22" y="84"/>
                </a:cubicBezTo>
                <a:cubicBezTo>
                  <a:pt x="20" y="84"/>
                  <a:pt x="18" y="83"/>
                  <a:pt x="16" y="8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3" name="Freeform 343"/>
          <p:cNvSpPr>
            <a:spLocks/>
          </p:cNvSpPr>
          <p:nvPr/>
        </p:nvSpPr>
        <p:spPr bwMode="auto">
          <a:xfrm>
            <a:off x="6646696" y="5136866"/>
            <a:ext cx="71663" cy="200855"/>
          </a:xfrm>
          <a:custGeom>
            <a:avLst/>
            <a:gdLst>
              <a:gd name="T0" fmla="*/ 3 w 30"/>
              <a:gd name="T1" fmla="*/ 82 h 84"/>
              <a:gd name="T2" fmla="*/ 3 w 30"/>
              <a:gd name="T3" fmla="*/ 71 h 84"/>
              <a:gd name="T4" fmla="*/ 3 w 30"/>
              <a:gd name="T5" fmla="*/ 71 h 84"/>
              <a:gd name="T6" fmla="*/ 15 w 30"/>
              <a:gd name="T7" fmla="*/ 42 h 84"/>
              <a:gd name="T8" fmla="*/ 15 w 30"/>
              <a:gd name="T9" fmla="*/ 42 h 84"/>
              <a:gd name="T10" fmla="*/ 3 w 30"/>
              <a:gd name="T11" fmla="*/ 14 h 84"/>
              <a:gd name="T12" fmla="*/ 3 w 30"/>
              <a:gd name="T13" fmla="*/ 14 h 84"/>
              <a:gd name="T14" fmla="*/ 3 w 30"/>
              <a:gd name="T15" fmla="*/ 14 h 84"/>
              <a:gd name="T16" fmla="*/ 3 w 30"/>
              <a:gd name="T17" fmla="*/ 3 h 84"/>
              <a:gd name="T18" fmla="*/ 3 w 30"/>
              <a:gd name="T19" fmla="*/ 3 h 84"/>
              <a:gd name="T20" fmla="*/ 14 w 30"/>
              <a:gd name="T21" fmla="*/ 3 h 84"/>
              <a:gd name="T22" fmla="*/ 14 w 30"/>
              <a:gd name="T23" fmla="*/ 3 h 84"/>
              <a:gd name="T24" fmla="*/ 30 w 30"/>
              <a:gd name="T25" fmla="*/ 42 h 84"/>
              <a:gd name="T26" fmla="*/ 30 w 30"/>
              <a:gd name="T27" fmla="*/ 42 h 84"/>
              <a:gd name="T28" fmla="*/ 14 w 30"/>
              <a:gd name="T29" fmla="*/ 82 h 84"/>
              <a:gd name="T30" fmla="*/ 14 w 30"/>
              <a:gd name="T31" fmla="*/ 82 h 84"/>
              <a:gd name="T32" fmla="*/ 8 w 30"/>
              <a:gd name="T33" fmla="*/ 84 h 84"/>
              <a:gd name="T34" fmla="*/ 8 w 30"/>
              <a:gd name="T35" fmla="*/ 84 h 84"/>
              <a:gd name="T36" fmla="*/ 3 w 30"/>
              <a:gd name="T37"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84">
                <a:moveTo>
                  <a:pt x="3" y="82"/>
                </a:moveTo>
                <a:cubicBezTo>
                  <a:pt x="0" y="79"/>
                  <a:pt x="0" y="74"/>
                  <a:pt x="3" y="71"/>
                </a:cubicBezTo>
                <a:cubicBezTo>
                  <a:pt x="3" y="71"/>
                  <a:pt x="3" y="71"/>
                  <a:pt x="3" y="71"/>
                </a:cubicBezTo>
                <a:cubicBezTo>
                  <a:pt x="11" y="63"/>
                  <a:pt x="15" y="53"/>
                  <a:pt x="15" y="42"/>
                </a:cubicBezTo>
                <a:cubicBezTo>
                  <a:pt x="15" y="42"/>
                  <a:pt x="15" y="42"/>
                  <a:pt x="15" y="42"/>
                </a:cubicBezTo>
                <a:cubicBezTo>
                  <a:pt x="15" y="32"/>
                  <a:pt x="11" y="22"/>
                  <a:pt x="3" y="14"/>
                </a:cubicBezTo>
                <a:cubicBezTo>
                  <a:pt x="3" y="14"/>
                  <a:pt x="3" y="14"/>
                  <a:pt x="3" y="14"/>
                </a:cubicBezTo>
                <a:cubicBezTo>
                  <a:pt x="3" y="14"/>
                  <a:pt x="3" y="14"/>
                  <a:pt x="3" y="14"/>
                </a:cubicBezTo>
                <a:cubicBezTo>
                  <a:pt x="0" y="11"/>
                  <a:pt x="0" y="6"/>
                  <a:pt x="3" y="3"/>
                </a:cubicBezTo>
                <a:cubicBezTo>
                  <a:pt x="3" y="3"/>
                  <a:pt x="3" y="3"/>
                  <a:pt x="3" y="3"/>
                </a:cubicBezTo>
                <a:cubicBezTo>
                  <a:pt x="6" y="0"/>
                  <a:pt x="11" y="0"/>
                  <a:pt x="14" y="3"/>
                </a:cubicBezTo>
                <a:cubicBezTo>
                  <a:pt x="14" y="3"/>
                  <a:pt x="14" y="3"/>
                  <a:pt x="14" y="3"/>
                </a:cubicBezTo>
                <a:cubicBezTo>
                  <a:pt x="24" y="14"/>
                  <a:pt x="30" y="28"/>
                  <a:pt x="30" y="42"/>
                </a:cubicBezTo>
                <a:cubicBezTo>
                  <a:pt x="30" y="42"/>
                  <a:pt x="30" y="42"/>
                  <a:pt x="30" y="42"/>
                </a:cubicBezTo>
                <a:cubicBezTo>
                  <a:pt x="30" y="57"/>
                  <a:pt x="24" y="71"/>
                  <a:pt x="14" y="82"/>
                </a:cubicBezTo>
                <a:cubicBezTo>
                  <a:pt x="14" y="82"/>
                  <a:pt x="14" y="82"/>
                  <a:pt x="14" y="82"/>
                </a:cubicBezTo>
                <a:cubicBezTo>
                  <a:pt x="12" y="83"/>
                  <a:pt x="10" y="84"/>
                  <a:pt x="8" y="84"/>
                </a:cubicBezTo>
                <a:cubicBezTo>
                  <a:pt x="8" y="84"/>
                  <a:pt x="8" y="84"/>
                  <a:pt x="8" y="84"/>
                </a:cubicBezTo>
                <a:cubicBezTo>
                  <a:pt x="6" y="84"/>
                  <a:pt x="4" y="83"/>
                  <a:pt x="3" y="8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4" name="Freeform 344"/>
          <p:cNvSpPr>
            <a:spLocks noEditPoints="1"/>
          </p:cNvSpPr>
          <p:nvPr/>
        </p:nvSpPr>
        <p:spPr bwMode="auto">
          <a:xfrm>
            <a:off x="6951512" y="5098512"/>
            <a:ext cx="435019" cy="422907"/>
          </a:xfrm>
          <a:custGeom>
            <a:avLst/>
            <a:gdLst>
              <a:gd name="T0" fmla="*/ 91 w 182"/>
              <a:gd name="T1" fmla="*/ 75 h 177"/>
              <a:gd name="T2" fmla="*/ 35 w 182"/>
              <a:gd name="T3" fmla="*/ 177 h 177"/>
              <a:gd name="T4" fmla="*/ 57 w 182"/>
              <a:gd name="T5" fmla="*/ 169 h 177"/>
              <a:gd name="T6" fmla="*/ 125 w 182"/>
              <a:gd name="T7" fmla="*/ 169 h 177"/>
              <a:gd name="T8" fmla="*/ 147 w 182"/>
              <a:gd name="T9" fmla="*/ 177 h 177"/>
              <a:gd name="T10" fmla="*/ 91 w 182"/>
              <a:gd name="T11" fmla="*/ 75 h 177"/>
              <a:gd name="T12" fmla="*/ 97 w 182"/>
              <a:gd name="T13" fmla="*/ 97 h 177"/>
              <a:gd name="T14" fmla="*/ 91 w 182"/>
              <a:gd name="T15" fmla="*/ 81 h 177"/>
              <a:gd name="T16" fmla="*/ 101 w 182"/>
              <a:gd name="T17" fmla="*/ 107 h 177"/>
              <a:gd name="T18" fmla="*/ 91 w 182"/>
              <a:gd name="T19" fmla="*/ 120 h 177"/>
              <a:gd name="T20" fmla="*/ 81 w 182"/>
              <a:gd name="T21" fmla="*/ 107 h 177"/>
              <a:gd name="T22" fmla="*/ 81 w 182"/>
              <a:gd name="T23" fmla="*/ 126 h 177"/>
              <a:gd name="T24" fmla="*/ 75 w 182"/>
              <a:gd name="T25" fmla="*/ 122 h 177"/>
              <a:gd name="T26" fmla="*/ 93 w 182"/>
              <a:gd name="T27" fmla="*/ 145 h 177"/>
              <a:gd name="T28" fmla="*/ 62 w 182"/>
              <a:gd name="T29" fmla="*/ 156 h 177"/>
              <a:gd name="T30" fmla="*/ 91 w 182"/>
              <a:gd name="T31" fmla="*/ 132 h 177"/>
              <a:gd name="T32" fmla="*/ 120 w 182"/>
              <a:gd name="T33" fmla="*/ 156 h 177"/>
              <a:gd name="T34" fmla="*/ 101 w 182"/>
              <a:gd name="T35" fmla="*/ 126 h 177"/>
              <a:gd name="T36" fmla="*/ 110 w 182"/>
              <a:gd name="T37" fmla="*/ 132 h 177"/>
              <a:gd name="T38" fmla="*/ 51 w 182"/>
              <a:gd name="T39" fmla="*/ 66 h 177"/>
              <a:gd name="T40" fmla="*/ 51 w 182"/>
              <a:gd name="T41" fmla="*/ 56 h 177"/>
              <a:gd name="T42" fmla="*/ 51 w 182"/>
              <a:gd name="T43" fmla="*/ 28 h 177"/>
              <a:gd name="T44" fmla="*/ 41 w 182"/>
              <a:gd name="T45" fmla="*/ 18 h 177"/>
              <a:gd name="T46" fmla="*/ 41 w 182"/>
              <a:gd name="T47" fmla="*/ 66 h 177"/>
              <a:gd name="T48" fmla="*/ 131 w 182"/>
              <a:gd name="T49" fmla="*/ 18 h 177"/>
              <a:gd name="T50" fmla="*/ 137 w 182"/>
              <a:gd name="T51" fmla="*/ 42 h 177"/>
              <a:gd name="T52" fmla="*/ 131 w 182"/>
              <a:gd name="T53" fmla="*/ 66 h 177"/>
              <a:gd name="T54" fmla="*/ 141 w 182"/>
              <a:gd name="T55" fmla="*/ 66 h 177"/>
              <a:gd name="T56" fmla="*/ 141 w 182"/>
              <a:gd name="T57" fmla="*/ 18 h 177"/>
              <a:gd name="T58" fmla="*/ 27 w 182"/>
              <a:gd name="T59" fmla="*/ 71 h 177"/>
              <a:gd name="T60" fmla="*/ 27 w 182"/>
              <a:gd name="T61" fmla="*/ 13 h 177"/>
              <a:gd name="T62" fmla="*/ 16 w 182"/>
              <a:gd name="T63" fmla="*/ 3 h 177"/>
              <a:gd name="T64" fmla="*/ 16 w 182"/>
              <a:gd name="T65" fmla="*/ 81 h 177"/>
              <a:gd name="T66" fmla="*/ 27 w 182"/>
              <a:gd name="T67" fmla="*/ 81 h 177"/>
              <a:gd name="T68" fmla="*/ 166 w 182"/>
              <a:gd name="T69" fmla="*/ 3 h 177"/>
              <a:gd name="T70" fmla="*/ 155 w 182"/>
              <a:gd name="T71" fmla="*/ 13 h 177"/>
              <a:gd name="T72" fmla="*/ 155 w 182"/>
              <a:gd name="T73" fmla="*/ 71 h 177"/>
              <a:gd name="T74" fmla="*/ 160 w 182"/>
              <a:gd name="T75" fmla="*/ 84 h 177"/>
              <a:gd name="T76" fmla="*/ 182 w 182"/>
              <a:gd name="T77" fmla="*/ 42 h 177"/>
              <a:gd name="T78" fmla="*/ 91 w 182"/>
              <a:gd name="T79" fmla="*/ 64 h 177"/>
              <a:gd name="T80" fmla="*/ 91 w 182"/>
              <a:gd name="T81" fmla="*/ 20 h 177"/>
              <a:gd name="T82" fmla="*/ 91 w 182"/>
              <a:gd name="T83" fmla="*/ 6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2" h="177">
                <a:moveTo>
                  <a:pt x="91" y="75"/>
                </a:moveTo>
                <a:cubicBezTo>
                  <a:pt x="91" y="75"/>
                  <a:pt x="91" y="75"/>
                  <a:pt x="91" y="75"/>
                </a:cubicBezTo>
                <a:cubicBezTo>
                  <a:pt x="86" y="75"/>
                  <a:pt x="80" y="74"/>
                  <a:pt x="75" y="72"/>
                </a:cubicBezTo>
                <a:cubicBezTo>
                  <a:pt x="35" y="177"/>
                  <a:pt x="35" y="177"/>
                  <a:pt x="35" y="177"/>
                </a:cubicBezTo>
                <a:cubicBezTo>
                  <a:pt x="54" y="177"/>
                  <a:pt x="54" y="177"/>
                  <a:pt x="54" y="177"/>
                </a:cubicBezTo>
                <a:cubicBezTo>
                  <a:pt x="57" y="169"/>
                  <a:pt x="57" y="169"/>
                  <a:pt x="57" y="169"/>
                </a:cubicBezTo>
                <a:cubicBezTo>
                  <a:pt x="91" y="155"/>
                  <a:pt x="91" y="155"/>
                  <a:pt x="91" y="155"/>
                </a:cubicBezTo>
                <a:cubicBezTo>
                  <a:pt x="125" y="169"/>
                  <a:pt x="125" y="169"/>
                  <a:pt x="125" y="169"/>
                </a:cubicBezTo>
                <a:cubicBezTo>
                  <a:pt x="128" y="177"/>
                  <a:pt x="128" y="177"/>
                  <a:pt x="128" y="177"/>
                </a:cubicBezTo>
                <a:cubicBezTo>
                  <a:pt x="147" y="177"/>
                  <a:pt x="147" y="177"/>
                  <a:pt x="147" y="177"/>
                </a:cubicBezTo>
                <a:cubicBezTo>
                  <a:pt x="106" y="72"/>
                  <a:pt x="106" y="72"/>
                  <a:pt x="106" y="72"/>
                </a:cubicBezTo>
                <a:cubicBezTo>
                  <a:pt x="102" y="74"/>
                  <a:pt x="96" y="75"/>
                  <a:pt x="91" y="75"/>
                </a:cubicBezTo>
                <a:close/>
                <a:moveTo>
                  <a:pt x="91" y="81"/>
                </a:moveTo>
                <a:cubicBezTo>
                  <a:pt x="97" y="97"/>
                  <a:pt x="97" y="97"/>
                  <a:pt x="97" y="97"/>
                </a:cubicBezTo>
                <a:cubicBezTo>
                  <a:pt x="85" y="97"/>
                  <a:pt x="85" y="97"/>
                  <a:pt x="85" y="97"/>
                </a:cubicBezTo>
                <a:lnTo>
                  <a:pt x="91" y="81"/>
                </a:lnTo>
                <a:close/>
                <a:moveTo>
                  <a:pt x="81" y="107"/>
                </a:moveTo>
                <a:cubicBezTo>
                  <a:pt x="101" y="107"/>
                  <a:pt x="101" y="107"/>
                  <a:pt x="101" y="107"/>
                </a:cubicBezTo>
                <a:cubicBezTo>
                  <a:pt x="103" y="113"/>
                  <a:pt x="103" y="113"/>
                  <a:pt x="103" y="113"/>
                </a:cubicBezTo>
                <a:cubicBezTo>
                  <a:pt x="91" y="120"/>
                  <a:pt x="91" y="120"/>
                  <a:pt x="91" y="120"/>
                </a:cubicBezTo>
                <a:cubicBezTo>
                  <a:pt x="79" y="113"/>
                  <a:pt x="79" y="113"/>
                  <a:pt x="79" y="113"/>
                </a:cubicBezTo>
                <a:lnTo>
                  <a:pt x="81" y="107"/>
                </a:lnTo>
                <a:close/>
                <a:moveTo>
                  <a:pt x="75" y="122"/>
                </a:moveTo>
                <a:cubicBezTo>
                  <a:pt x="81" y="126"/>
                  <a:pt x="81" y="126"/>
                  <a:pt x="81" y="126"/>
                </a:cubicBezTo>
                <a:cubicBezTo>
                  <a:pt x="72" y="132"/>
                  <a:pt x="72" y="132"/>
                  <a:pt x="72" y="132"/>
                </a:cubicBezTo>
                <a:lnTo>
                  <a:pt x="75" y="122"/>
                </a:lnTo>
                <a:close/>
                <a:moveTo>
                  <a:pt x="120" y="156"/>
                </a:moveTo>
                <a:cubicBezTo>
                  <a:pt x="93" y="145"/>
                  <a:pt x="93" y="145"/>
                  <a:pt x="93" y="145"/>
                </a:cubicBezTo>
                <a:cubicBezTo>
                  <a:pt x="89" y="145"/>
                  <a:pt x="89" y="145"/>
                  <a:pt x="89" y="145"/>
                </a:cubicBezTo>
                <a:cubicBezTo>
                  <a:pt x="62" y="156"/>
                  <a:pt x="62" y="156"/>
                  <a:pt x="62" y="156"/>
                </a:cubicBezTo>
                <a:cubicBezTo>
                  <a:pt x="66" y="146"/>
                  <a:pt x="66" y="146"/>
                  <a:pt x="66" y="146"/>
                </a:cubicBezTo>
                <a:cubicBezTo>
                  <a:pt x="91" y="132"/>
                  <a:pt x="91" y="132"/>
                  <a:pt x="91" y="132"/>
                </a:cubicBezTo>
                <a:cubicBezTo>
                  <a:pt x="116" y="147"/>
                  <a:pt x="116" y="147"/>
                  <a:pt x="116" y="147"/>
                </a:cubicBezTo>
                <a:lnTo>
                  <a:pt x="120" y="156"/>
                </a:lnTo>
                <a:close/>
                <a:moveTo>
                  <a:pt x="110" y="132"/>
                </a:moveTo>
                <a:cubicBezTo>
                  <a:pt x="101" y="126"/>
                  <a:pt x="101" y="126"/>
                  <a:pt x="101" y="126"/>
                </a:cubicBezTo>
                <a:cubicBezTo>
                  <a:pt x="107" y="123"/>
                  <a:pt x="107" y="123"/>
                  <a:pt x="107" y="123"/>
                </a:cubicBezTo>
                <a:lnTo>
                  <a:pt x="110" y="132"/>
                </a:lnTo>
                <a:close/>
                <a:moveTo>
                  <a:pt x="46" y="69"/>
                </a:moveTo>
                <a:cubicBezTo>
                  <a:pt x="48" y="69"/>
                  <a:pt x="50" y="68"/>
                  <a:pt x="51" y="66"/>
                </a:cubicBezTo>
                <a:cubicBezTo>
                  <a:pt x="54" y="63"/>
                  <a:pt x="54" y="59"/>
                  <a:pt x="51" y="56"/>
                </a:cubicBezTo>
                <a:cubicBezTo>
                  <a:pt x="51" y="56"/>
                  <a:pt x="51" y="56"/>
                  <a:pt x="51" y="56"/>
                </a:cubicBezTo>
                <a:cubicBezTo>
                  <a:pt x="47" y="52"/>
                  <a:pt x="45" y="47"/>
                  <a:pt x="45" y="42"/>
                </a:cubicBezTo>
                <a:cubicBezTo>
                  <a:pt x="45" y="37"/>
                  <a:pt x="47" y="32"/>
                  <a:pt x="51" y="28"/>
                </a:cubicBezTo>
                <a:cubicBezTo>
                  <a:pt x="54" y="25"/>
                  <a:pt x="54" y="21"/>
                  <a:pt x="51" y="18"/>
                </a:cubicBezTo>
                <a:cubicBezTo>
                  <a:pt x="48" y="15"/>
                  <a:pt x="43" y="15"/>
                  <a:pt x="41" y="18"/>
                </a:cubicBezTo>
                <a:cubicBezTo>
                  <a:pt x="34" y="24"/>
                  <a:pt x="30" y="33"/>
                  <a:pt x="30" y="42"/>
                </a:cubicBezTo>
                <a:cubicBezTo>
                  <a:pt x="30" y="51"/>
                  <a:pt x="34" y="60"/>
                  <a:pt x="41" y="66"/>
                </a:cubicBezTo>
                <a:cubicBezTo>
                  <a:pt x="42" y="68"/>
                  <a:pt x="44" y="69"/>
                  <a:pt x="46" y="69"/>
                </a:cubicBezTo>
                <a:close/>
                <a:moveTo>
                  <a:pt x="131" y="18"/>
                </a:moveTo>
                <a:cubicBezTo>
                  <a:pt x="128" y="21"/>
                  <a:pt x="128" y="25"/>
                  <a:pt x="131" y="28"/>
                </a:cubicBezTo>
                <a:cubicBezTo>
                  <a:pt x="135" y="32"/>
                  <a:pt x="137" y="37"/>
                  <a:pt x="137" y="42"/>
                </a:cubicBezTo>
                <a:cubicBezTo>
                  <a:pt x="137" y="47"/>
                  <a:pt x="135" y="52"/>
                  <a:pt x="131" y="56"/>
                </a:cubicBezTo>
                <a:cubicBezTo>
                  <a:pt x="128" y="59"/>
                  <a:pt x="128" y="63"/>
                  <a:pt x="131" y="66"/>
                </a:cubicBezTo>
                <a:cubicBezTo>
                  <a:pt x="132" y="68"/>
                  <a:pt x="134" y="69"/>
                  <a:pt x="136" y="69"/>
                </a:cubicBezTo>
                <a:cubicBezTo>
                  <a:pt x="138" y="69"/>
                  <a:pt x="140" y="68"/>
                  <a:pt x="141" y="66"/>
                </a:cubicBezTo>
                <a:cubicBezTo>
                  <a:pt x="148" y="60"/>
                  <a:pt x="152" y="51"/>
                  <a:pt x="152" y="42"/>
                </a:cubicBezTo>
                <a:cubicBezTo>
                  <a:pt x="152" y="33"/>
                  <a:pt x="148" y="24"/>
                  <a:pt x="141" y="18"/>
                </a:cubicBezTo>
                <a:cubicBezTo>
                  <a:pt x="139" y="15"/>
                  <a:pt x="134" y="15"/>
                  <a:pt x="131" y="18"/>
                </a:cubicBezTo>
                <a:close/>
                <a:moveTo>
                  <a:pt x="27" y="71"/>
                </a:moveTo>
                <a:cubicBezTo>
                  <a:pt x="19" y="63"/>
                  <a:pt x="15" y="52"/>
                  <a:pt x="15" y="42"/>
                </a:cubicBezTo>
                <a:cubicBezTo>
                  <a:pt x="15" y="32"/>
                  <a:pt x="19" y="21"/>
                  <a:pt x="27" y="13"/>
                </a:cubicBezTo>
                <a:cubicBezTo>
                  <a:pt x="30" y="10"/>
                  <a:pt x="30" y="6"/>
                  <a:pt x="27" y="3"/>
                </a:cubicBezTo>
                <a:cubicBezTo>
                  <a:pt x="24" y="0"/>
                  <a:pt x="19" y="0"/>
                  <a:pt x="16" y="3"/>
                </a:cubicBezTo>
                <a:cubicBezTo>
                  <a:pt x="6" y="14"/>
                  <a:pt x="0" y="28"/>
                  <a:pt x="0" y="42"/>
                </a:cubicBezTo>
                <a:cubicBezTo>
                  <a:pt x="0" y="56"/>
                  <a:pt x="6" y="71"/>
                  <a:pt x="16" y="81"/>
                </a:cubicBezTo>
                <a:cubicBezTo>
                  <a:pt x="18" y="83"/>
                  <a:pt x="20" y="84"/>
                  <a:pt x="22" y="84"/>
                </a:cubicBezTo>
                <a:cubicBezTo>
                  <a:pt x="24" y="84"/>
                  <a:pt x="26" y="83"/>
                  <a:pt x="27" y="81"/>
                </a:cubicBezTo>
                <a:cubicBezTo>
                  <a:pt x="30" y="78"/>
                  <a:pt x="30" y="74"/>
                  <a:pt x="27" y="71"/>
                </a:cubicBezTo>
                <a:close/>
                <a:moveTo>
                  <a:pt x="166" y="3"/>
                </a:moveTo>
                <a:cubicBezTo>
                  <a:pt x="163" y="0"/>
                  <a:pt x="158" y="0"/>
                  <a:pt x="155" y="3"/>
                </a:cubicBezTo>
                <a:cubicBezTo>
                  <a:pt x="152" y="6"/>
                  <a:pt x="152" y="10"/>
                  <a:pt x="155" y="13"/>
                </a:cubicBezTo>
                <a:cubicBezTo>
                  <a:pt x="163" y="21"/>
                  <a:pt x="167" y="32"/>
                  <a:pt x="167" y="42"/>
                </a:cubicBezTo>
                <a:cubicBezTo>
                  <a:pt x="167" y="52"/>
                  <a:pt x="163" y="63"/>
                  <a:pt x="155" y="71"/>
                </a:cubicBezTo>
                <a:cubicBezTo>
                  <a:pt x="152" y="74"/>
                  <a:pt x="152" y="78"/>
                  <a:pt x="155" y="81"/>
                </a:cubicBezTo>
                <a:cubicBezTo>
                  <a:pt x="156" y="83"/>
                  <a:pt x="158" y="84"/>
                  <a:pt x="160" y="84"/>
                </a:cubicBezTo>
                <a:cubicBezTo>
                  <a:pt x="162" y="84"/>
                  <a:pt x="164" y="83"/>
                  <a:pt x="166" y="81"/>
                </a:cubicBezTo>
                <a:cubicBezTo>
                  <a:pt x="176" y="71"/>
                  <a:pt x="182" y="56"/>
                  <a:pt x="182" y="42"/>
                </a:cubicBezTo>
                <a:cubicBezTo>
                  <a:pt x="182" y="28"/>
                  <a:pt x="176" y="14"/>
                  <a:pt x="166" y="3"/>
                </a:cubicBezTo>
                <a:close/>
                <a:moveTo>
                  <a:pt x="91" y="64"/>
                </a:moveTo>
                <a:cubicBezTo>
                  <a:pt x="103" y="64"/>
                  <a:pt x="113" y="54"/>
                  <a:pt x="113" y="42"/>
                </a:cubicBezTo>
                <a:cubicBezTo>
                  <a:pt x="113" y="30"/>
                  <a:pt x="103" y="20"/>
                  <a:pt x="91" y="20"/>
                </a:cubicBezTo>
                <a:cubicBezTo>
                  <a:pt x="79" y="20"/>
                  <a:pt x="69" y="30"/>
                  <a:pt x="69" y="42"/>
                </a:cubicBezTo>
                <a:cubicBezTo>
                  <a:pt x="69" y="54"/>
                  <a:pt x="79" y="64"/>
                  <a:pt x="91" y="6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5" name="Freeform 345"/>
          <p:cNvSpPr>
            <a:spLocks noEditPoints="1"/>
          </p:cNvSpPr>
          <p:nvPr/>
        </p:nvSpPr>
        <p:spPr bwMode="auto">
          <a:xfrm>
            <a:off x="1651556" y="5110624"/>
            <a:ext cx="286648" cy="401710"/>
          </a:xfrm>
          <a:custGeom>
            <a:avLst/>
            <a:gdLst>
              <a:gd name="T0" fmla="*/ 108 w 120"/>
              <a:gd name="T1" fmla="*/ 15 h 168"/>
              <a:gd name="T2" fmla="*/ 98 w 120"/>
              <a:gd name="T3" fmla="*/ 34 h 168"/>
              <a:gd name="T4" fmla="*/ 87 w 120"/>
              <a:gd name="T5" fmla="*/ 15 h 168"/>
              <a:gd name="T6" fmla="*/ 71 w 120"/>
              <a:gd name="T7" fmla="*/ 6 h 168"/>
              <a:gd name="T8" fmla="*/ 73 w 120"/>
              <a:gd name="T9" fmla="*/ 22 h 168"/>
              <a:gd name="T10" fmla="*/ 48 w 120"/>
              <a:gd name="T11" fmla="*/ 22 h 168"/>
              <a:gd name="T12" fmla="*/ 50 w 120"/>
              <a:gd name="T13" fmla="*/ 6 h 168"/>
              <a:gd name="T14" fmla="*/ 33 w 120"/>
              <a:gd name="T15" fmla="*/ 15 h 168"/>
              <a:gd name="T16" fmla="*/ 22 w 120"/>
              <a:gd name="T17" fmla="*/ 34 h 168"/>
              <a:gd name="T18" fmla="*/ 12 w 120"/>
              <a:gd name="T19" fmla="*/ 15 h 168"/>
              <a:gd name="T20" fmla="*/ 0 w 120"/>
              <a:gd name="T21" fmla="*/ 6 h 168"/>
              <a:gd name="T22" fmla="*/ 3 w 120"/>
              <a:gd name="T23" fmla="*/ 132 h 168"/>
              <a:gd name="T24" fmla="*/ 120 w 120"/>
              <a:gd name="T25" fmla="*/ 168 h 168"/>
              <a:gd name="T26" fmla="*/ 108 w 120"/>
              <a:gd name="T27" fmla="*/ 6 h 168"/>
              <a:gd name="T28" fmla="*/ 53 w 120"/>
              <a:gd name="T29" fmla="*/ 158 h 168"/>
              <a:gd name="T30" fmla="*/ 10 w 120"/>
              <a:gd name="T31" fmla="*/ 116 h 168"/>
              <a:gd name="T32" fmla="*/ 110 w 120"/>
              <a:gd name="T33" fmla="*/ 44 h 168"/>
              <a:gd name="T34" fmla="*/ 101 w 120"/>
              <a:gd name="T35" fmla="*/ 75 h 168"/>
              <a:gd name="T36" fmla="*/ 21 w 120"/>
              <a:gd name="T37" fmla="*/ 88 h 168"/>
              <a:gd name="T38" fmla="*/ 101 w 120"/>
              <a:gd name="T39" fmla="*/ 75 h 168"/>
              <a:gd name="T40" fmla="*/ 21 w 120"/>
              <a:gd name="T41" fmla="*/ 55 h 168"/>
              <a:gd name="T42" fmla="*/ 101 w 120"/>
              <a:gd name="T43" fmla="*/ 67 h 168"/>
              <a:gd name="T44" fmla="*/ 101 w 120"/>
              <a:gd name="T45" fmla="*/ 96 h 168"/>
              <a:gd name="T46" fmla="*/ 21 w 120"/>
              <a:gd name="T47" fmla="*/ 108 h 168"/>
              <a:gd name="T48" fmla="*/ 101 w 120"/>
              <a:gd name="T49" fmla="*/ 96 h 168"/>
              <a:gd name="T50" fmla="*/ 104 w 120"/>
              <a:gd name="T51" fmla="*/ 23 h 168"/>
              <a:gd name="T52" fmla="*/ 98 w 120"/>
              <a:gd name="T53" fmla="*/ 0 h 168"/>
              <a:gd name="T54" fmla="*/ 92 w 120"/>
              <a:gd name="T55" fmla="*/ 23 h 168"/>
              <a:gd name="T56" fmla="*/ 22 w 120"/>
              <a:gd name="T57" fmla="*/ 29 h 168"/>
              <a:gd name="T58" fmla="*/ 29 w 120"/>
              <a:gd name="T59" fmla="*/ 6 h 168"/>
              <a:gd name="T60" fmla="*/ 16 w 120"/>
              <a:gd name="T61" fmla="*/ 6 h 168"/>
              <a:gd name="T62" fmla="*/ 22 w 120"/>
              <a:gd name="T63" fmla="*/ 29 h 168"/>
              <a:gd name="T64" fmla="*/ 66 w 120"/>
              <a:gd name="T65" fmla="*/ 23 h 168"/>
              <a:gd name="T66" fmla="*/ 60 w 120"/>
              <a:gd name="T67" fmla="*/ 0 h 168"/>
              <a:gd name="T68" fmla="*/ 54 w 120"/>
              <a:gd name="T69" fmla="*/ 2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168">
                <a:moveTo>
                  <a:pt x="108" y="6"/>
                </a:moveTo>
                <a:cubicBezTo>
                  <a:pt x="108" y="15"/>
                  <a:pt x="108" y="15"/>
                  <a:pt x="108" y="15"/>
                </a:cubicBezTo>
                <a:cubicBezTo>
                  <a:pt x="110" y="17"/>
                  <a:pt x="110" y="20"/>
                  <a:pt x="110" y="22"/>
                </a:cubicBezTo>
                <a:cubicBezTo>
                  <a:pt x="110" y="29"/>
                  <a:pt x="105" y="34"/>
                  <a:pt x="98" y="34"/>
                </a:cubicBezTo>
                <a:cubicBezTo>
                  <a:pt x="91" y="34"/>
                  <a:pt x="86" y="29"/>
                  <a:pt x="86" y="22"/>
                </a:cubicBezTo>
                <a:cubicBezTo>
                  <a:pt x="86" y="20"/>
                  <a:pt x="86" y="17"/>
                  <a:pt x="87" y="15"/>
                </a:cubicBezTo>
                <a:cubicBezTo>
                  <a:pt x="87" y="6"/>
                  <a:pt x="87" y="6"/>
                  <a:pt x="87" y="6"/>
                </a:cubicBezTo>
                <a:cubicBezTo>
                  <a:pt x="71" y="6"/>
                  <a:pt x="71" y="6"/>
                  <a:pt x="71" y="6"/>
                </a:cubicBezTo>
                <a:cubicBezTo>
                  <a:pt x="71" y="15"/>
                  <a:pt x="71" y="15"/>
                  <a:pt x="71" y="15"/>
                </a:cubicBezTo>
                <a:cubicBezTo>
                  <a:pt x="72" y="17"/>
                  <a:pt x="73" y="20"/>
                  <a:pt x="73" y="22"/>
                </a:cubicBezTo>
                <a:cubicBezTo>
                  <a:pt x="73" y="29"/>
                  <a:pt x="67" y="34"/>
                  <a:pt x="60" y="34"/>
                </a:cubicBezTo>
                <a:cubicBezTo>
                  <a:pt x="53" y="34"/>
                  <a:pt x="48" y="29"/>
                  <a:pt x="48" y="22"/>
                </a:cubicBezTo>
                <a:cubicBezTo>
                  <a:pt x="48" y="20"/>
                  <a:pt x="48" y="17"/>
                  <a:pt x="50" y="15"/>
                </a:cubicBezTo>
                <a:cubicBezTo>
                  <a:pt x="50" y="6"/>
                  <a:pt x="50" y="6"/>
                  <a:pt x="50" y="6"/>
                </a:cubicBezTo>
                <a:cubicBezTo>
                  <a:pt x="33" y="6"/>
                  <a:pt x="33" y="6"/>
                  <a:pt x="33" y="6"/>
                </a:cubicBezTo>
                <a:cubicBezTo>
                  <a:pt x="33" y="15"/>
                  <a:pt x="33" y="15"/>
                  <a:pt x="33" y="15"/>
                </a:cubicBezTo>
                <a:cubicBezTo>
                  <a:pt x="34" y="17"/>
                  <a:pt x="35" y="20"/>
                  <a:pt x="35" y="22"/>
                </a:cubicBezTo>
                <a:cubicBezTo>
                  <a:pt x="35" y="29"/>
                  <a:pt x="29" y="34"/>
                  <a:pt x="22" y="34"/>
                </a:cubicBezTo>
                <a:cubicBezTo>
                  <a:pt x="16" y="34"/>
                  <a:pt x="10" y="29"/>
                  <a:pt x="10" y="22"/>
                </a:cubicBezTo>
                <a:cubicBezTo>
                  <a:pt x="10" y="20"/>
                  <a:pt x="11" y="17"/>
                  <a:pt x="12" y="15"/>
                </a:cubicBezTo>
                <a:cubicBezTo>
                  <a:pt x="12" y="6"/>
                  <a:pt x="12" y="6"/>
                  <a:pt x="12" y="6"/>
                </a:cubicBezTo>
                <a:cubicBezTo>
                  <a:pt x="0" y="6"/>
                  <a:pt x="0" y="6"/>
                  <a:pt x="0" y="6"/>
                </a:cubicBezTo>
                <a:cubicBezTo>
                  <a:pt x="0" y="129"/>
                  <a:pt x="0" y="129"/>
                  <a:pt x="0" y="129"/>
                </a:cubicBezTo>
                <a:cubicBezTo>
                  <a:pt x="3" y="132"/>
                  <a:pt x="3" y="132"/>
                  <a:pt x="3" y="132"/>
                </a:cubicBezTo>
                <a:cubicBezTo>
                  <a:pt x="40" y="168"/>
                  <a:pt x="40" y="168"/>
                  <a:pt x="40" y="168"/>
                </a:cubicBezTo>
                <a:cubicBezTo>
                  <a:pt x="120" y="168"/>
                  <a:pt x="120" y="168"/>
                  <a:pt x="120" y="168"/>
                </a:cubicBezTo>
                <a:cubicBezTo>
                  <a:pt x="120" y="6"/>
                  <a:pt x="120" y="6"/>
                  <a:pt x="120" y="6"/>
                </a:cubicBezTo>
                <a:lnTo>
                  <a:pt x="108" y="6"/>
                </a:lnTo>
                <a:close/>
                <a:moveTo>
                  <a:pt x="110" y="158"/>
                </a:moveTo>
                <a:cubicBezTo>
                  <a:pt x="53" y="158"/>
                  <a:pt x="53" y="158"/>
                  <a:pt x="53" y="158"/>
                </a:cubicBezTo>
                <a:cubicBezTo>
                  <a:pt x="38" y="158"/>
                  <a:pt x="45" y="123"/>
                  <a:pt x="45" y="123"/>
                </a:cubicBezTo>
                <a:cubicBezTo>
                  <a:pt x="45" y="123"/>
                  <a:pt x="11" y="131"/>
                  <a:pt x="10" y="116"/>
                </a:cubicBezTo>
                <a:cubicBezTo>
                  <a:pt x="10" y="44"/>
                  <a:pt x="10" y="44"/>
                  <a:pt x="10" y="44"/>
                </a:cubicBezTo>
                <a:cubicBezTo>
                  <a:pt x="110" y="44"/>
                  <a:pt x="110" y="44"/>
                  <a:pt x="110" y="44"/>
                </a:cubicBezTo>
                <a:lnTo>
                  <a:pt x="110" y="158"/>
                </a:lnTo>
                <a:close/>
                <a:moveTo>
                  <a:pt x="101" y="75"/>
                </a:moveTo>
                <a:cubicBezTo>
                  <a:pt x="21" y="75"/>
                  <a:pt x="21" y="75"/>
                  <a:pt x="21" y="75"/>
                </a:cubicBezTo>
                <a:cubicBezTo>
                  <a:pt x="21" y="88"/>
                  <a:pt x="21" y="88"/>
                  <a:pt x="21" y="88"/>
                </a:cubicBezTo>
                <a:cubicBezTo>
                  <a:pt x="101" y="88"/>
                  <a:pt x="101" y="88"/>
                  <a:pt x="101" y="88"/>
                </a:cubicBezTo>
                <a:lnTo>
                  <a:pt x="101" y="75"/>
                </a:lnTo>
                <a:close/>
                <a:moveTo>
                  <a:pt x="101" y="55"/>
                </a:moveTo>
                <a:cubicBezTo>
                  <a:pt x="21" y="55"/>
                  <a:pt x="21" y="55"/>
                  <a:pt x="21" y="55"/>
                </a:cubicBezTo>
                <a:cubicBezTo>
                  <a:pt x="21" y="67"/>
                  <a:pt x="21" y="67"/>
                  <a:pt x="21" y="67"/>
                </a:cubicBezTo>
                <a:cubicBezTo>
                  <a:pt x="101" y="67"/>
                  <a:pt x="101" y="67"/>
                  <a:pt x="101" y="67"/>
                </a:cubicBezTo>
                <a:lnTo>
                  <a:pt x="101" y="55"/>
                </a:lnTo>
                <a:close/>
                <a:moveTo>
                  <a:pt x="101" y="96"/>
                </a:moveTo>
                <a:cubicBezTo>
                  <a:pt x="21" y="96"/>
                  <a:pt x="21" y="96"/>
                  <a:pt x="21" y="96"/>
                </a:cubicBezTo>
                <a:cubicBezTo>
                  <a:pt x="21" y="108"/>
                  <a:pt x="21" y="108"/>
                  <a:pt x="21" y="108"/>
                </a:cubicBezTo>
                <a:cubicBezTo>
                  <a:pt x="101" y="108"/>
                  <a:pt x="101" y="108"/>
                  <a:pt x="101" y="108"/>
                </a:cubicBezTo>
                <a:lnTo>
                  <a:pt x="101" y="96"/>
                </a:lnTo>
                <a:close/>
                <a:moveTo>
                  <a:pt x="98" y="29"/>
                </a:moveTo>
                <a:cubicBezTo>
                  <a:pt x="101" y="29"/>
                  <a:pt x="104" y="26"/>
                  <a:pt x="104" y="23"/>
                </a:cubicBezTo>
                <a:cubicBezTo>
                  <a:pt x="104" y="6"/>
                  <a:pt x="104" y="6"/>
                  <a:pt x="104" y="6"/>
                </a:cubicBezTo>
                <a:cubicBezTo>
                  <a:pt x="104" y="2"/>
                  <a:pt x="101" y="0"/>
                  <a:pt x="98" y="0"/>
                </a:cubicBezTo>
                <a:cubicBezTo>
                  <a:pt x="94" y="0"/>
                  <a:pt x="92" y="2"/>
                  <a:pt x="92" y="6"/>
                </a:cubicBezTo>
                <a:cubicBezTo>
                  <a:pt x="92" y="23"/>
                  <a:pt x="92" y="23"/>
                  <a:pt x="92" y="23"/>
                </a:cubicBezTo>
                <a:cubicBezTo>
                  <a:pt x="92" y="26"/>
                  <a:pt x="94" y="29"/>
                  <a:pt x="98" y="29"/>
                </a:cubicBezTo>
                <a:close/>
                <a:moveTo>
                  <a:pt x="22" y="29"/>
                </a:moveTo>
                <a:cubicBezTo>
                  <a:pt x="26" y="29"/>
                  <a:pt x="29" y="26"/>
                  <a:pt x="29" y="23"/>
                </a:cubicBezTo>
                <a:cubicBezTo>
                  <a:pt x="29" y="6"/>
                  <a:pt x="29" y="6"/>
                  <a:pt x="29" y="6"/>
                </a:cubicBezTo>
                <a:cubicBezTo>
                  <a:pt x="29" y="2"/>
                  <a:pt x="26" y="0"/>
                  <a:pt x="22" y="0"/>
                </a:cubicBezTo>
                <a:cubicBezTo>
                  <a:pt x="19" y="0"/>
                  <a:pt x="16" y="2"/>
                  <a:pt x="16" y="6"/>
                </a:cubicBezTo>
                <a:cubicBezTo>
                  <a:pt x="16" y="23"/>
                  <a:pt x="16" y="23"/>
                  <a:pt x="16" y="23"/>
                </a:cubicBezTo>
                <a:cubicBezTo>
                  <a:pt x="16" y="26"/>
                  <a:pt x="19" y="29"/>
                  <a:pt x="22" y="29"/>
                </a:cubicBezTo>
                <a:close/>
                <a:moveTo>
                  <a:pt x="60" y="29"/>
                </a:moveTo>
                <a:cubicBezTo>
                  <a:pt x="64" y="29"/>
                  <a:pt x="66" y="26"/>
                  <a:pt x="66" y="23"/>
                </a:cubicBezTo>
                <a:cubicBezTo>
                  <a:pt x="66" y="6"/>
                  <a:pt x="66" y="6"/>
                  <a:pt x="66" y="6"/>
                </a:cubicBezTo>
                <a:cubicBezTo>
                  <a:pt x="66" y="2"/>
                  <a:pt x="64" y="0"/>
                  <a:pt x="60" y="0"/>
                </a:cubicBezTo>
                <a:cubicBezTo>
                  <a:pt x="57" y="0"/>
                  <a:pt x="54" y="2"/>
                  <a:pt x="54" y="6"/>
                </a:cubicBezTo>
                <a:cubicBezTo>
                  <a:pt x="54" y="23"/>
                  <a:pt x="54" y="23"/>
                  <a:pt x="54" y="23"/>
                </a:cubicBezTo>
                <a:cubicBezTo>
                  <a:pt x="54" y="26"/>
                  <a:pt x="57" y="29"/>
                  <a:pt x="60"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6" name="Freeform 346"/>
          <p:cNvSpPr>
            <a:spLocks/>
          </p:cNvSpPr>
          <p:nvPr/>
        </p:nvSpPr>
        <p:spPr bwMode="auto">
          <a:xfrm>
            <a:off x="339436" y="5146959"/>
            <a:ext cx="257378" cy="78727"/>
          </a:xfrm>
          <a:custGeom>
            <a:avLst/>
            <a:gdLst>
              <a:gd name="T0" fmla="*/ 0 w 255"/>
              <a:gd name="T1" fmla="*/ 78 h 78"/>
              <a:gd name="T2" fmla="*/ 0 w 255"/>
              <a:gd name="T3" fmla="*/ 0 h 78"/>
              <a:gd name="T4" fmla="*/ 255 w 255"/>
              <a:gd name="T5" fmla="*/ 0 h 78"/>
              <a:gd name="T6" fmla="*/ 255 w 255"/>
              <a:gd name="T7" fmla="*/ 78 h 78"/>
              <a:gd name="T8" fmla="*/ 0 w 255"/>
              <a:gd name="T9" fmla="*/ 78 h 78"/>
              <a:gd name="T10" fmla="*/ 0 w 255"/>
              <a:gd name="T11" fmla="*/ 78 h 78"/>
            </a:gdLst>
            <a:ahLst/>
            <a:cxnLst>
              <a:cxn ang="0">
                <a:pos x="T0" y="T1"/>
              </a:cxn>
              <a:cxn ang="0">
                <a:pos x="T2" y="T3"/>
              </a:cxn>
              <a:cxn ang="0">
                <a:pos x="T4" y="T5"/>
              </a:cxn>
              <a:cxn ang="0">
                <a:pos x="T6" y="T7"/>
              </a:cxn>
              <a:cxn ang="0">
                <a:pos x="T8" y="T9"/>
              </a:cxn>
              <a:cxn ang="0">
                <a:pos x="T10" y="T11"/>
              </a:cxn>
            </a:cxnLst>
            <a:rect l="0" t="0" r="r" b="b"/>
            <a:pathLst>
              <a:path w="255" h="78">
                <a:moveTo>
                  <a:pt x="0" y="78"/>
                </a:moveTo>
                <a:lnTo>
                  <a:pt x="0" y="0"/>
                </a:lnTo>
                <a:lnTo>
                  <a:pt x="255" y="0"/>
                </a:lnTo>
                <a:lnTo>
                  <a:pt x="255" y="78"/>
                </a:lnTo>
                <a:lnTo>
                  <a:pt x="0" y="78"/>
                </a:lnTo>
                <a:lnTo>
                  <a:pt x="0" y="7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7" name="Freeform 347"/>
          <p:cNvSpPr>
            <a:spLocks/>
          </p:cNvSpPr>
          <p:nvPr/>
        </p:nvSpPr>
        <p:spPr bwMode="auto">
          <a:xfrm>
            <a:off x="339436" y="5273125"/>
            <a:ext cx="257378" cy="78727"/>
          </a:xfrm>
          <a:custGeom>
            <a:avLst/>
            <a:gdLst>
              <a:gd name="T0" fmla="*/ 0 w 255"/>
              <a:gd name="T1" fmla="*/ 78 h 78"/>
              <a:gd name="T2" fmla="*/ 0 w 255"/>
              <a:gd name="T3" fmla="*/ 0 h 78"/>
              <a:gd name="T4" fmla="*/ 255 w 255"/>
              <a:gd name="T5" fmla="*/ 0 h 78"/>
              <a:gd name="T6" fmla="*/ 255 w 255"/>
              <a:gd name="T7" fmla="*/ 78 h 78"/>
              <a:gd name="T8" fmla="*/ 0 w 255"/>
              <a:gd name="T9" fmla="*/ 78 h 78"/>
              <a:gd name="T10" fmla="*/ 0 w 255"/>
              <a:gd name="T11" fmla="*/ 78 h 78"/>
            </a:gdLst>
            <a:ahLst/>
            <a:cxnLst>
              <a:cxn ang="0">
                <a:pos x="T0" y="T1"/>
              </a:cxn>
              <a:cxn ang="0">
                <a:pos x="T2" y="T3"/>
              </a:cxn>
              <a:cxn ang="0">
                <a:pos x="T4" y="T5"/>
              </a:cxn>
              <a:cxn ang="0">
                <a:pos x="T6" y="T7"/>
              </a:cxn>
              <a:cxn ang="0">
                <a:pos x="T8" y="T9"/>
              </a:cxn>
              <a:cxn ang="0">
                <a:pos x="T10" y="T11"/>
              </a:cxn>
            </a:cxnLst>
            <a:rect l="0" t="0" r="r" b="b"/>
            <a:pathLst>
              <a:path w="255" h="78">
                <a:moveTo>
                  <a:pt x="0" y="78"/>
                </a:moveTo>
                <a:lnTo>
                  <a:pt x="0" y="0"/>
                </a:lnTo>
                <a:lnTo>
                  <a:pt x="255" y="0"/>
                </a:lnTo>
                <a:lnTo>
                  <a:pt x="255" y="78"/>
                </a:lnTo>
                <a:lnTo>
                  <a:pt x="0" y="78"/>
                </a:lnTo>
                <a:lnTo>
                  <a:pt x="0" y="7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8" name="Freeform 348"/>
          <p:cNvSpPr>
            <a:spLocks/>
          </p:cNvSpPr>
          <p:nvPr/>
        </p:nvSpPr>
        <p:spPr bwMode="auto">
          <a:xfrm>
            <a:off x="339436" y="5397271"/>
            <a:ext cx="257378" cy="78727"/>
          </a:xfrm>
          <a:custGeom>
            <a:avLst/>
            <a:gdLst>
              <a:gd name="T0" fmla="*/ 0 w 255"/>
              <a:gd name="T1" fmla="*/ 78 h 78"/>
              <a:gd name="T2" fmla="*/ 0 w 255"/>
              <a:gd name="T3" fmla="*/ 0 h 78"/>
              <a:gd name="T4" fmla="*/ 255 w 255"/>
              <a:gd name="T5" fmla="*/ 0 h 78"/>
              <a:gd name="T6" fmla="*/ 255 w 255"/>
              <a:gd name="T7" fmla="*/ 78 h 78"/>
              <a:gd name="T8" fmla="*/ 0 w 255"/>
              <a:gd name="T9" fmla="*/ 78 h 78"/>
              <a:gd name="T10" fmla="*/ 0 w 255"/>
              <a:gd name="T11" fmla="*/ 78 h 78"/>
            </a:gdLst>
            <a:ahLst/>
            <a:cxnLst>
              <a:cxn ang="0">
                <a:pos x="T0" y="T1"/>
              </a:cxn>
              <a:cxn ang="0">
                <a:pos x="T2" y="T3"/>
              </a:cxn>
              <a:cxn ang="0">
                <a:pos x="T4" y="T5"/>
              </a:cxn>
              <a:cxn ang="0">
                <a:pos x="T6" y="T7"/>
              </a:cxn>
              <a:cxn ang="0">
                <a:pos x="T8" y="T9"/>
              </a:cxn>
              <a:cxn ang="0">
                <a:pos x="T10" y="T11"/>
              </a:cxn>
            </a:cxnLst>
            <a:rect l="0" t="0" r="r" b="b"/>
            <a:pathLst>
              <a:path w="255" h="78">
                <a:moveTo>
                  <a:pt x="0" y="78"/>
                </a:moveTo>
                <a:lnTo>
                  <a:pt x="0" y="0"/>
                </a:lnTo>
                <a:lnTo>
                  <a:pt x="255" y="0"/>
                </a:lnTo>
                <a:lnTo>
                  <a:pt x="255" y="78"/>
                </a:lnTo>
                <a:lnTo>
                  <a:pt x="0" y="78"/>
                </a:lnTo>
                <a:lnTo>
                  <a:pt x="0" y="7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9" name="Freeform 349"/>
          <p:cNvSpPr>
            <a:spLocks/>
          </p:cNvSpPr>
          <p:nvPr/>
        </p:nvSpPr>
        <p:spPr bwMode="auto">
          <a:xfrm>
            <a:off x="229419" y="5143932"/>
            <a:ext cx="38355" cy="86802"/>
          </a:xfrm>
          <a:custGeom>
            <a:avLst/>
            <a:gdLst>
              <a:gd name="T0" fmla="*/ 0 w 16"/>
              <a:gd name="T1" fmla="*/ 11 h 36"/>
              <a:gd name="T2" fmla="*/ 0 w 16"/>
              <a:gd name="T3" fmla="*/ 6 h 36"/>
              <a:gd name="T4" fmla="*/ 5 w 16"/>
              <a:gd name="T5" fmla="*/ 5 h 36"/>
              <a:gd name="T6" fmla="*/ 9 w 16"/>
              <a:gd name="T7" fmla="*/ 4 h 36"/>
              <a:gd name="T8" fmla="*/ 10 w 16"/>
              <a:gd name="T9" fmla="*/ 1 h 36"/>
              <a:gd name="T10" fmla="*/ 10 w 16"/>
              <a:gd name="T11" fmla="*/ 0 h 36"/>
              <a:gd name="T12" fmla="*/ 16 w 16"/>
              <a:gd name="T13" fmla="*/ 0 h 36"/>
              <a:gd name="T14" fmla="*/ 16 w 16"/>
              <a:gd name="T15" fmla="*/ 36 h 36"/>
              <a:gd name="T16" fmla="*/ 9 w 16"/>
              <a:gd name="T17" fmla="*/ 36 h 36"/>
              <a:gd name="T18" fmla="*/ 9 w 16"/>
              <a:gd name="T19" fmla="*/ 11 h 36"/>
              <a:gd name="T20" fmla="*/ 0 w 16"/>
              <a:gd name="T2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6">
                <a:moveTo>
                  <a:pt x="0" y="11"/>
                </a:moveTo>
                <a:cubicBezTo>
                  <a:pt x="0" y="6"/>
                  <a:pt x="0" y="6"/>
                  <a:pt x="0" y="6"/>
                </a:cubicBezTo>
                <a:cubicBezTo>
                  <a:pt x="3" y="6"/>
                  <a:pt x="4" y="6"/>
                  <a:pt x="5" y="5"/>
                </a:cubicBezTo>
                <a:cubicBezTo>
                  <a:pt x="7" y="5"/>
                  <a:pt x="8" y="5"/>
                  <a:pt x="9" y="4"/>
                </a:cubicBezTo>
                <a:cubicBezTo>
                  <a:pt x="9" y="3"/>
                  <a:pt x="10" y="2"/>
                  <a:pt x="10" y="1"/>
                </a:cubicBezTo>
                <a:cubicBezTo>
                  <a:pt x="10" y="0"/>
                  <a:pt x="10" y="0"/>
                  <a:pt x="10" y="0"/>
                </a:cubicBezTo>
                <a:cubicBezTo>
                  <a:pt x="16" y="0"/>
                  <a:pt x="16" y="0"/>
                  <a:pt x="16" y="0"/>
                </a:cubicBezTo>
                <a:cubicBezTo>
                  <a:pt x="16" y="36"/>
                  <a:pt x="16" y="36"/>
                  <a:pt x="16" y="36"/>
                </a:cubicBezTo>
                <a:cubicBezTo>
                  <a:pt x="9" y="36"/>
                  <a:pt x="9" y="36"/>
                  <a:pt x="9" y="36"/>
                </a:cubicBezTo>
                <a:cubicBezTo>
                  <a:pt x="9" y="11"/>
                  <a:pt x="9" y="11"/>
                  <a:pt x="9" y="11"/>
                </a:cubicBezTo>
                <a:lnTo>
                  <a:pt x="0" y="1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0" name="Freeform 350"/>
          <p:cNvSpPr>
            <a:spLocks/>
          </p:cNvSpPr>
          <p:nvPr/>
        </p:nvSpPr>
        <p:spPr bwMode="auto">
          <a:xfrm>
            <a:off x="227400" y="5268078"/>
            <a:ext cx="56522" cy="88821"/>
          </a:xfrm>
          <a:custGeom>
            <a:avLst/>
            <a:gdLst>
              <a:gd name="T0" fmla="*/ 1 w 24"/>
              <a:gd name="T1" fmla="*/ 30 h 37"/>
              <a:gd name="T2" fmla="*/ 8 w 24"/>
              <a:gd name="T3" fmla="*/ 22 h 37"/>
              <a:gd name="T4" fmla="*/ 15 w 24"/>
              <a:gd name="T5" fmla="*/ 17 h 37"/>
              <a:gd name="T6" fmla="*/ 17 w 24"/>
              <a:gd name="T7" fmla="*/ 12 h 37"/>
              <a:gd name="T8" fmla="*/ 16 w 24"/>
              <a:gd name="T9" fmla="*/ 8 h 37"/>
              <a:gd name="T10" fmla="*/ 12 w 24"/>
              <a:gd name="T11" fmla="*/ 6 h 37"/>
              <a:gd name="T12" fmla="*/ 8 w 24"/>
              <a:gd name="T13" fmla="*/ 9 h 37"/>
              <a:gd name="T14" fmla="*/ 7 w 24"/>
              <a:gd name="T15" fmla="*/ 13 h 37"/>
              <a:gd name="T16" fmla="*/ 0 w 24"/>
              <a:gd name="T17" fmla="*/ 13 h 37"/>
              <a:gd name="T18" fmla="*/ 2 w 24"/>
              <a:gd name="T19" fmla="*/ 6 h 37"/>
              <a:gd name="T20" fmla="*/ 12 w 24"/>
              <a:gd name="T21" fmla="*/ 0 h 37"/>
              <a:gd name="T22" fmla="*/ 21 w 24"/>
              <a:gd name="T23" fmla="*/ 4 h 37"/>
              <a:gd name="T24" fmla="*/ 24 w 24"/>
              <a:gd name="T25" fmla="*/ 12 h 37"/>
              <a:gd name="T26" fmla="*/ 22 w 24"/>
              <a:gd name="T27" fmla="*/ 19 h 37"/>
              <a:gd name="T28" fmla="*/ 17 w 24"/>
              <a:gd name="T29" fmla="*/ 24 h 37"/>
              <a:gd name="T30" fmla="*/ 14 w 24"/>
              <a:gd name="T31" fmla="*/ 26 h 37"/>
              <a:gd name="T32" fmla="*/ 10 w 24"/>
              <a:gd name="T33" fmla="*/ 28 h 37"/>
              <a:gd name="T34" fmla="*/ 8 w 24"/>
              <a:gd name="T35" fmla="*/ 30 h 37"/>
              <a:gd name="T36" fmla="*/ 24 w 24"/>
              <a:gd name="T37" fmla="*/ 30 h 37"/>
              <a:gd name="T38" fmla="*/ 24 w 24"/>
              <a:gd name="T39" fmla="*/ 37 h 37"/>
              <a:gd name="T40" fmla="*/ 0 w 24"/>
              <a:gd name="T41" fmla="*/ 37 h 37"/>
              <a:gd name="T42" fmla="*/ 1 w 24"/>
              <a:gd name="T43" fmla="*/ 3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7">
                <a:moveTo>
                  <a:pt x="1" y="30"/>
                </a:moveTo>
                <a:cubicBezTo>
                  <a:pt x="2" y="27"/>
                  <a:pt x="5" y="25"/>
                  <a:pt x="8" y="22"/>
                </a:cubicBezTo>
                <a:cubicBezTo>
                  <a:pt x="12" y="20"/>
                  <a:pt x="14" y="18"/>
                  <a:pt x="15" y="17"/>
                </a:cubicBezTo>
                <a:cubicBezTo>
                  <a:pt x="16" y="15"/>
                  <a:pt x="17" y="14"/>
                  <a:pt x="17" y="12"/>
                </a:cubicBezTo>
                <a:cubicBezTo>
                  <a:pt x="17" y="10"/>
                  <a:pt x="16" y="9"/>
                  <a:pt x="16" y="8"/>
                </a:cubicBezTo>
                <a:cubicBezTo>
                  <a:pt x="15" y="7"/>
                  <a:pt x="14" y="6"/>
                  <a:pt x="12" y="6"/>
                </a:cubicBezTo>
                <a:cubicBezTo>
                  <a:pt x="10" y="6"/>
                  <a:pt x="8" y="7"/>
                  <a:pt x="8" y="9"/>
                </a:cubicBezTo>
                <a:cubicBezTo>
                  <a:pt x="7" y="10"/>
                  <a:pt x="7" y="11"/>
                  <a:pt x="7" y="13"/>
                </a:cubicBezTo>
                <a:cubicBezTo>
                  <a:pt x="0" y="13"/>
                  <a:pt x="0" y="13"/>
                  <a:pt x="0" y="13"/>
                </a:cubicBezTo>
                <a:cubicBezTo>
                  <a:pt x="0" y="10"/>
                  <a:pt x="1" y="8"/>
                  <a:pt x="2" y="6"/>
                </a:cubicBezTo>
                <a:cubicBezTo>
                  <a:pt x="3" y="2"/>
                  <a:pt x="7" y="0"/>
                  <a:pt x="12" y="0"/>
                </a:cubicBezTo>
                <a:cubicBezTo>
                  <a:pt x="15" y="0"/>
                  <a:pt x="18" y="1"/>
                  <a:pt x="21" y="4"/>
                </a:cubicBezTo>
                <a:cubicBezTo>
                  <a:pt x="23" y="6"/>
                  <a:pt x="24" y="8"/>
                  <a:pt x="24" y="12"/>
                </a:cubicBezTo>
                <a:cubicBezTo>
                  <a:pt x="24" y="15"/>
                  <a:pt x="23" y="17"/>
                  <a:pt x="22" y="19"/>
                </a:cubicBezTo>
                <a:cubicBezTo>
                  <a:pt x="21" y="20"/>
                  <a:pt x="19" y="22"/>
                  <a:pt x="17" y="24"/>
                </a:cubicBezTo>
                <a:cubicBezTo>
                  <a:pt x="14" y="26"/>
                  <a:pt x="14" y="26"/>
                  <a:pt x="14" y="26"/>
                </a:cubicBezTo>
                <a:cubicBezTo>
                  <a:pt x="12" y="27"/>
                  <a:pt x="11" y="28"/>
                  <a:pt x="10" y="28"/>
                </a:cubicBezTo>
                <a:cubicBezTo>
                  <a:pt x="9" y="29"/>
                  <a:pt x="9" y="30"/>
                  <a:pt x="8" y="30"/>
                </a:cubicBezTo>
                <a:cubicBezTo>
                  <a:pt x="24" y="30"/>
                  <a:pt x="24" y="30"/>
                  <a:pt x="24" y="30"/>
                </a:cubicBezTo>
                <a:cubicBezTo>
                  <a:pt x="24" y="37"/>
                  <a:pt x="24" y="37"/>
                  <a:pt x="24" y="37"/>
                </a:cubicBezTo>
                <a:cubicBezTo>
                  <a:pt x="0" y="37"/>
                  <a:pt x="0" y="37"/>
                  <a:pt x="0" y="37"/>
                </a:cubicBezTo>
                <a:cubicBezTo>
                  <a:pt x="0" y="34"/>
                  <a:pt x="0" y="32"/>
                  <a:pt x="1" y="3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1" name="Freeform 351"/>
          <p:cNvSpPr>
            <a:spLocks/>
          </p:cNvSpPr>
          <p:nvPr/>
        </p:nvSpPr>
        <p:spPr bwMode="auto">
          <a:xfrm>
            <a:off x="224373" y="5390207"/>
            <a:ext cx="59550" cy="88821"/>
          </a:xfrm>
          <a:custGeom>
            <a:avLst/>
            <a:gdLst>
              <a:gd name="T0" fmla="*/ 7 w 25"/>
              <a:gd name="T1" fmla="*/ 25 h 37"/>
              <a:gd name="T2" fmla="*/ 8 w 25"/>
              <a:gd name="T3" fmla="*/ 29 h 37"/>
              <a:gd name="T4" fmla="*/ 13 w 25"/>
              <a:gd name="T5" fmla="*/ 32 h 37"/>
              <a:gd name="T6" fmla="*/ 16 w 25"/>
              <a:gd name="T7" fmla="*/ 30 h 37"/>
              <a:gd name="T8" fmla="*/ 18 w 25"/>
              <a:gd name="T9" fmla="*/ 26 h 37"/>
              <a:gd name="T10" fmla="*/ 15 w 25"/>
              <a:gd name="T11" fmla="*/ 21 h 37"/>
              <a:gd name="T12" fmla="*/ 10 w 25"/>
              <a:gd name="T13" fmla="*/ 21 h 37"/>
              <a:gd name="T14" fmla="*/ 10 w 25"/>
              <a:gd name="T15" fmla="*/ 16 h 37"/>
              <a:gd name="T16" fmla="*/ 15 w 25"/>
              <a:gd name="T17" fmla="*/ 15 h 37"/>
              <a:gd name="T18" fmla="*/ 17 w 25"/>
              <a:gd name="T19" fmla="*/ 11 h 37"/>
              <a:gd name="T20" fmla="*/ 16 w 25"/>
              <a:gd name="T21" fmla="*/ 7 h 37"/>
              <a:gd name="T22" fmla="*/ 12 w 25"/>
              <a:gd name="T23" fmla="*/ 6 h 37"/>
              <a:gd name="T24" fmla="*/ 9 w 25"/>
              <a:gd name="T25" fmla="*/ 8 h 37"/>
              <a:gd name="T26" fmla="*/ 8 w 25"/>
              <a:gd name="T27" fmla="*/ 12 h 37"/>
              <a:gd name="T28" fmla="*/ 1 w 25"/>
              <a:gd name="T29" fmla="*/ 12 h 37"/>
              <a:gd name="T30" fmla="*/ 2 w 25"/>
              <a:gd name="T31" fmla="*/ 7 h 37"/>
              <a:gd name="T32" fmla="*/ 5 w 25"/>
              <a:gd name="T33" fmla="*/ 3 h 37"/>
              <a:gd name="T34" fmla="*/ 8 w 25"/>
              <a:gd name="T35" fmla="*/ 1 h 37"/>
              <a:gd name="T36" fmla="*/ 13 w 25"/>
              <a:gd name="T37" fmla="*/ 0 h 37"/>
              <a:gd name="T38" fmla="*/ 21 w 25"/>
              <a:gd name="T39" fmla="*/ 3 h 37"/>
              <a:gd name="T40" fmla="*/ 24 w 25"/>
              <a:gd name="T41" fmla="*/ 10 h 37"/>
              <a:gd name="T42" fmla="*/ 22 w 25"/>
              <a:gd name="T43" fmla="*/ 16 h 37"/>
              <a:gd name="T44" fmla="*/ 20 w 25"/>
              <a:gd name="T45" fmla="*/ 17 h 37"/>
              <a:gd name="T46" fmla="*/ 22 w 25"/>
              <a:gd name="T47" fmla="*/ 19 h 37"/>
              <a:gd name="T48" fmla="*/ 25 w 25"/>
              <a:gd name="T49" fmla="*/ 26 h 37"/>
              <a:gd name="T50" fmla="*/ 22 w 25"/>
              <a:gd name="T51" fmla="*/ 34 h 37"/>
              <a:gd name="T52" fmla="*/ 13 w 25"/>
              <a:gd name="T53" fmla="*/ 37 h 37"/>
              <a:gd name="T54" fmla="*/ 2 w 25"/>
              <a:gd name="T55" fmla="*/ 32 h 37"/>
              <a:gd name="T56" fmla="*/ 0 w 25"/>
              <a:gd name="T57" fmla="*/ 25 h 37"/>
              <a:gd name="T58" fmla="*/ 7 w 25"/>
              <a:gd name="T59"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37">
                <a:moveTo>
                  <a:pt x="7" y="25"/>
                </a:moveTo>
                <a:cubicBezTo>
                  <a:pt x="7" y="27"/>
                  <a:pt x="7" y="28"/>
                  <a:pt x="8" y="29"/>
                </a:cubicBezTo>
                <a:cubicBezTo>
                  <a:pt x="9" y="31"/>
                  <a:pt x="10" y="32"/>
                  <a:pt x="13" y="32"/>
                </a:cubicBezTo>
                <a:cubicBezTo>
                  <a:pt x="14" y="32"/>
                  <a:pt x="15" y="31"/>
                  <a:pt x="16" y="30"/>
                </a:cubicBezTo>
                <a:cubicBezTo>
                  <a:pt x="17" y="29"/>
                  <a:pt x="18" y="28"/>
                  <a:pt x="18" y="26"/>
                </a:cubicBezTo>
                <a:cubicBezTo>
                  <a:pt x="18" y="24"/>
                  <a:pt x="17" y="22"/>
                  <a:pt x="15" y="21"/>
                </a:cubicBezTo>
                <a:cubicBezTo>
                  <a:pt x="14" y="21"/>
                  <a:pt x="12" y="21"/>
                  <a:pt x="10" y="21"/>
                </a:cubicBezTo>
                <a:cubicBezTo>
                  <a:pt x="10" y="16"/>
                  <a:pt x="10" y="16"/>
                  <a:pt x="10" y="16"/>
                </a:cubicBezTo>
                <a:cubicBezTo>
                  <a:pt x="12" y="16"/>
                  <a:pt x="14" y="15"/>
                  <a:pt x="15" y="15"/>
                </a:cubicBezTo>
                <a:cubicBezTo>
                  <a:pt x="16" y="14"/>
                  <a:pt x="17" y="13"/>
                  <a:pt x="17" y="11"/>
                </a:cubicBezTo>
                <a:cubicBezTo>
                  <a:pt x="17" y="9"/>
                  <a:pt x="16" y="8"/>
                  <a:pt x="16" y="7"/>
                </a:cubicBezTo>
                <a:cubicBezTo>
                  <a:pt x="15" y="7"/>
                  <a:pt x="14" y="6"/>
                  <a:pt x="12" y="6"/>
                </a:cubicBezTo>
                <a:cubicBezTo>
                  <a:pt x="11" y="6"/>
                  <a:pt x="9" y="7"/>
                  <a:pt x="9" y="8"/>
                </a:cubicBezTo>
                <a:cubicBezTo>
                  <a:pt x="8" y="9"/>
                  <a:pt x="7" y="10"/>
                  <a:pt x="8" y="12"/>
                </a:cubicBezTo>
                <a:cubicBezTo>
                  <a:pt x="1" y="12"/>
                  <a:pt x="1" y="12"/>
                  <a:pt x="1" y="12"/>
                </a:cubicBezTo>
                <a:cubicBezTo>
                  <a:pt x="1" y="10"/>
                  <a:pt x="1" y="8"/>
                  <a:pt x="2" y="7"/>
                </a:cubicBezTo>
                <a:cubicBezTo>
                  <a:pt x="2" y="5"/>
                  <a:pt x="3" y="4"/>
                  <a:pt x="5" y="3"/>
                </a:cubicBezTo>
                <a:cubicBezTo>
                  <a:pt x="5" y="2"/>
                  <a:pt x="7" y="2"/>
                  <a:pt x="8" y="1"/>
                </a:cubicBezTo>
                <a:cubicBezTo>
                  <a:pt x="9" y="1"/>
                  <a:pt x="11" y="0"/>
                  <a:pt x="13" y="0"/>
                </a:cubicBezTo>
                <a:cubicBezTo>
                  <a:pt x="16" y="0"/>
                  <a:pt x="19" y="1"/>
                  <a:pt x="21" y="3"/>
                </a:cubicBezTo>
                <a:cubicBezTo>
                  <a:pt x="23" y="5"/>
                  <a:pt x="24" y="7"/>
                  <a:pt x="24" y="10"/>
                </a:cubicBezTo>
                <a:cubicBezTo>
                  <a:pt x="24" y="12"/>
                  <a:pt x="23" y="14"/>
                  <a:pt x="22" y="16"/>
                </a:cubicBezTo>
                <a:cubicBezTo>
                  <a:pt x="21" y="16"/>
                  <a:pt x="20" y="17"/>
                  <a:pt x="20" y="17"/>
                </a:cubicBezTo>
                <a:cubicBezTo>
                  <a:pt x="20" y="17"/>
                  <a:pt x="21" y="18"/>
                  <a:pt x="22" y="19"/>
                </a:cubicBezTo>
                <a:cubicBezTo>
                  <a:pt x="24" y="21"/>
                  <a:pt x="25" y="23"/>
                  <a:pt x="25" y="26"/>
                </a:cubicBezTo>
                <a:cubicBezTo>
                  <a:pt x="25" y="29"/>
                  <a:pt x="24" y="32"/>
                  <a:pt x="22" y="34"/>
                </a:cubicBezTo>
                <a:cubicBezTo>
                  <a:pt x="20" y="36"/>
                  <a:pt x="17" y="37"/>
                  <a:pt x="13" y="37"/>
                </a:cubicBezTo>
                <a:cubicBezTo>
                  <a:pt x="8" y="37"/>
                  <a:pt x="4" y="36"/>
                  <a:pt x="2" y="32"/>
                </a:cubicBezTo>
                <a:cubicBezTo>
                  <a:pt x="1" y="31"/>
                  <a:pt x="0" y="28"/>
                  <a:pt x="0" y="25"/>
                </a:cubicBezTo>
                <a:lnTo>
                  <a:pt x="7" y="2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2" name="Freeform 352"/>
          <p:cNvSpPr>
            <a:spLocks noEditPoints="1"/>
          </p:cNvSpPr>
          <p:nvPr/>
        </p:nvSpPr>
        <p:spPr bwMode="auto">
          <a:xfrm>
            <a:off x="897591" y="5161090"/>
            <a:ext cx="419878" cy="319956"/>
          </a:xfrm>
          <a:custGeom>
            <a:avLst/>
            <a:gdLst>
              <a:gd name="T0" fmla="*/ 378 w 416"/>
              <a:gd name="T1" fmla="*/ 282 h 317"/>
              <a:gd name="T2" fmla="*/ 38 w 416"/>
              <a:gd name="T3" fmla="*/ 282 h 317"/>
              <a:gd name="T4" fmla="*/ 38 w 416"/>
              <a:gd name="T5" fmla="*/ 35 h 317"/>
              <a:gd name="T6" fmla="*/ 218 w 416"/>
              <a:gd name="T7" fmla="*/ 35 h 317"/>
              <a:gd name="T8" fmla="*/ 218 w 416"/>
              <a:gd name="T9" fmla="*/ 0 h 317"/>
              <a:gd name="T10" fmla="*/ 0 w 416"/>
              <a:gd name="T11" fmla="*/ 0 h 317"/>
              <a:gd name="T12" fmla="*/ 0 w 416"/>
              <a:gd name="T13" fmla="*/ 317 h 317"/>
              <a:gd name="T14" fmla="*/ 416 w 416"/>
              <a:gd name="T15" fmla="*/ 317 h 317"/>
              <a:gd name="T16" fmla="*/ 416 w 416"/>
              <a:gd name="T17" fmla="*/ 206 h 317"/>
              <a:gd name="T18" fmla="*/ 378 w 416"/>
              <a:gd name="T19" fmla="*/ 206 h 317"/>
              <a:gd name="T20" fmla="*/ 378 w 416"/>
              <a:gd name="T21" fmla="*/ 282 h 317"/>
              <a:gd name="T22" fmla="*/ 291 w 416"/>
              <a:gd name="T23" fmla="*/ 0 h 317"/>
              <a:gd name="T24" fmla="*/ 331 w 416"/>
              <a:gd name="T25" fmla="*/ 40 h 317"/>
              <a:gd name="T26" fmla="*/ 234 w 416"/>
              <a:gd name="T27" fmla="*/ 137 h 317"/>
              <a:gd name="T28" fmla="*/ 279 w 416"/>
              <a:gd name="T29" fmla="*/ 182 h 317"/>
              <a:gd name="T30" fmla="*/ 376 w 416"/>
              <a:gd name="T31" fmla="*/ 85 h 317"/>
              <a:gd name="T32" fmla="*/ 416 w 416"/>
              <a:gd name="T33" fmla="*/ 123 h 317"/>
              <a:gd name="T34" fmla="*/ 416 w 416"/>
              <a:gd name="T35" fmla="*/ 0 h 317"/>
              <a:gd name="T36" fmla="*/ 291 w 416"/>
              <a:gd name="T37"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6" h="317">
                <a:moveTo>
                  <a:pt x="378" y="282"/>
                </a:moveTo>
                <a:lnTo>
                  <a:pt x="38" y="282"/>
                </a:lnTo>
                <a:lnTo>
                  <a:pt x="38" y="35"/>
                </a:lnTo>
                <a:lnTo>
                  <a:pt x="218" y="35"/>
                </a:lnTo>
                <a:lnTo>
                  <a:pt x="218" y="0"/>
                </a:lnTo>
                <a:lnTo>
                  <a:pt x="0" y="0"/>
                </a:lnTo>
                <a:lnTo>
                  <a:pt x="0" y="317"/>
                </a:lnTo>
                <a:lnTo>
                  <a:pt x="416" y="317"/>
                </a:lnTo>
                <a:lnTo>
                  <a:pt x="416" y="206"/>
                </a:lnTo>
                <a:lnTo>
                  <a:pt x="378" y="206"/>
                </a:lnTo>
                <a:lnTo>
                  <a:pt x="378" y="282"/>
                </a:lnTo>
                <a:close/>
                <a:moveTo>
                  <a:pt x="291" y="0"/>
                </a:moveTo>
                <a:lnTo>
                  <a:pt x="331" y="40"/>
                </a:lnTo>
                <a:lnTo>
                  <a:pt x="234" y="137"/>
                </a:lnTo>
                <a:lnTo>
                  <a:pt x="279" y="182"/>
                </a:lnTo>
                <a:lnTo>
                  <a:pt x="376" y="85"/>
                </a:lnTo>
                <a:lnTo>
                  <a:pt x="416" y="123"/>
                </a:lnTo>
                <a:lnTo>
                  <a:pt x="416" y="0"/>
                </a:lnTo>
                <a:lnTo>
                  <a:pt x="29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3" name="Freeform 353"/>
          <p:cNvSpPr>
            <a:spLocks/>
          </p:cNvSpPr>
          <p:nvPr/>
        </p:nvSpPr>
        <p:spPr bwMode="auto">
          <a:xfrm>
            <a:off x="7192741" y="4542375"/>
            <a:ext cx="78727" cy="314908"/>
          </a:xfrm>
          <a:custGeom>
            <a:avLst/>
            <a:gdLst>
              <a:gd name="T0" fmla="*/ 0 w 78"/>
              <a:gd name="T1" fmla="*/ 312 h 312"/>
              <a:gd name="T2" fmla="*/ 0 w 78"/>
              <a:gd name="T3" fmla="*/ 0 h 312"/>
              <a:gd name="T4" fmla="*/ 78 w 78"/>
              <a:gd name="T5" fmla="*/ 0 h 312"/>
              <a:gd name="T6" fmla="*/ 78 w 78"/>
              <a:gd name="T7" fmla="*/ 312 h 312"/>
              <a:gd name="T8" fmla="*/ 0 w 78"/>
              <a:gd name="T9" fmla="*/ 312 h 312"/>
              <a:gd name="T10" fmla="*/ 0 w 78"/>
              <a:gd name="T11" fmla="*/ 312 h 312"/>
            </a:gdLst>
            <a:ahLst/>
            <a:cxnLst>
              <a:cxn ang="0">
                <a:pos x="T0" y="T1"/>
              </a:cxn>
              <a:cxn ang="0">
                <a:pos x="T2" y="T3"/>
              </a:cxn>
              <a:cxn ang="0">
                <a:pos x="T4" y="T5"/>
              </a:cxn>
              <a:cxn ang="0">
                <a:pos x="T6" y="T7"/>
              </a:cxn>
              <a:cxn ang="0">
                <a:pos x="T8" y="T9"/>
              </a:cxn>
              <a:cxn ang="0">
                <a:pos x="T10" y="T11"/>
              </a:cxn>
            </a:cxnLst>
            <a:rect l="0" t="0" r="r" b="b"/>
            <a:pathLst>
              <a:path w="78" h="312">
                <a:moveTo>
                  <a:pt x="0" y="312"/>
                </a:moveTo>
                <a:lnTo>
                  <a:pt x="0" y="0"/>
                </a:lnTo>
                <a:lnTo>
                  <a:pt x="78" y="0"/>
                </a:lnTo>
                <a:lnTo>
                  <a:pt x="78" y="312"/>
                </a:lnTo>
                <a:lnTo>
                  <a:pt x="0" y="312"/>
                </a:lnTo>
                <a:lnTo>
                  <a:pt x="0" y="31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4" name="Freeform 354"/>
          <p:cNvSpPr>
            <a:spLocks/>
          </p:cNvSpPr>
          <p:nvPr/>
        </p:nvSpPr>
        <p:spPr bwMode="auto">
          <a:xfrm>
            <a:off x="7047398" y="4542375"/>
            <a:ext cx="78727" cy="314908"/>
          </a:xfrm>
          <a:custGeom>
            <a:avLst/>
            <a:gdLst>
              <a:gd name="T0" fmla="*/ 0 w 78"/>
              <a:gd name="T1" fmla="*/ 312 h 312"/>
              <a:gd name="T2" fmla="*/ 0 w 78"/>
              <a:gd name="T3" fmla="*/ 0 h 312"/>
              <a:gd name="T4" fmla="*/ 78 w 78"/>
              <a:gd name="T5" fmla="*/ 0 h 312"/>
              <a:gd name="T6" fmla="*/ 78 w 78"/>
              <a:gd name="T7" fmla="*/ 312 h 312"/>
              <a:gd name="T8" fmla="*/ 0 w 78"/>
              <a:gd name="T9" fmla="*/ 312 h 312"/>
              <a:gd name="T10" fmla="*/ 0 w 78"/>
              <a:gd name="T11" fmla="*/ 312 h 312"/>
            </a:gdLst>
            <a:ahLst/>
            <a:cxnLst>
              <a:cxn ang="0">
                <a:pos x="T0" y="T1"/>
              </a:cxn>
              <a:cxn ang="0">
                <a:pos x="T2" y="T3"/>
              </a:cxn>
              <a:cxn ang="0">
                <a:pos x="T4" y="T5"/>
              </a:cxn>
              <a:cxn ang="0">
                <a:pos x="T6" y="T7"/>
              </a:cxn>
              <a:cxn ang="0">
                <a:pos x="T8" y="T9"/>
              </a:cxn>
              <a:cxn ang="0">
                <a:pos x="T10" y="T11"/>
              </a:cxn>
            </a:cxnLst>
            <a:rect l="0" t="0" r="r" b="b"/>
            <a:pathLst>
              <a:path w="78" h="312">
                <a:moveTo>
                  <a:pt x="0" y="312"/>
                </a:moveTo>
                <a:lnTo>
                  <a:pt x="0" y="0"/>
                </a:lnTo>
                <a:lnTo>
                  <a:pt x="78" y="0"/>
                </a:lnTo>
                <a:lnTo>
                  <a:pt x="78" y="312"/>
                </a:lnTo>
                <a:lnTo>
                  <a:pt x="0" y="312"/>
                </a:lnTo>
                <a:lnTo>
                  <a:pt x="0" y="31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5" name="Freeform 355"/>
          <p:cNvSpPr>
            <a:spLocks noEditPoints="1"/>
          </p:cNvSpPr>
          <p:nvPr/>
        </p:nvSpPr>
        <p:spPr bwMode="auto">
          <a:xfrm>
            <a:off x="2914219" y="3918614"/>
            <a:ext cx="376478" cy="377487"/>
          </a:xfrm>
          <a:custGeom>
            <a:avLst/>
            <a:gdLst>
              <a:gd name="T0" fmla="*/ 79 w 158"/>
              <a:gd name="T1" fmla="*/ 0 h 158"/>
              <a:gd name="T2" fmla="*/ 0 w 158"/>
              <a:gd name="T3" fmla="*/ 79 h 158"/>
              <a:gd name="T4" fmla="*/ 79 w 158"/>
              <a:gd name="T5" fmla="*/ 158 h 158"/>
              <a:gd name="T6" fmla="*/ 158 w 158"/>
              <a:gd name="T7" fmla="*/ 79 h 158"/>
              <a:gd name="T8" fmla="*/ 79 w 158"/>
              <a:gd name="T9" fmla="*/ 0 h 158"/>
              <a:gd name="T10" fmla="*/ 23 w 158"/>
              <a:gd name="T11" fmla="*/ 93 h 158"/>
              <a:gd name="T12" fmla="*/ 23 w 158"/>
              <a:gd name="T13" fmla="*/ 65 h 158"/>
              <a:gd name="T14" fmla="*/ 135 w 158"/>
              <a:gd name="T15" fmla="*/ 65 h 158"/>
              <a:gd name="T16" fmla="*/ 135 w 158"/>
              <a:gd name="T17" fmla="*/ 93 h 158"/>
              <a:gd name="T18" fmla="*/ 23 w 158"/>
              <a:gd name="T19" fmla="*/ 9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8">
                <a:moveTo>
                  <a:pt x="79" y="0"/>
                </a:moveTo>
                <a:cubicBezTo>
                  <a:pt x="36" y="0"/>
                  <a:pt x="0" y="36"/>
                  <a:pt x="0" y="79"/>
                </a:cubicBezTo>
                <a:cubicBezTo>
                  <a:pt x="0" y="122"/>
                  <a:pt x="36" y="158"/>
                  <a:pt x="79" y="158"/>
                </a:cubicBezTo>
                <a:cubicBezTo>
                  <a:pt x="122" y="158"/>
                  <a:pt x="158" y="122"/>
                  <a:pt x="158" y="79"/>
                </a:cubicBezTo>
                <a:cubicBezTo>
                  <a:pt x="158" y="36"/>
                  <a:pt x="122" y="0"/>
                  <a:pt x="79" y="0"/>
                </a:cubicBezTo>
                <a:close/>
                <a:moveTo>
                  <a:pt x="23" y="93"/>
                </a:moveTo>
                <a:cubicBezTo>
                  <a:pt x="23" y="65"/>
                  <a:pt x="23" y="65"/>
                  <a:pt x="23" y="65"/>
                </a:cubicBezTo>
                <a:cubicBezTo>
                  <a:pt x="135" y="65"/>
                  <a:pt x="135" y="65"/>
                  <a:pt x="135" y="65"/>
                </a:cubicBezTo>
                <a:cubicBezTo>
                  <a:pt x="135" y="93"/>
                  <a:pt x="135" y="93"/>
                  <a:pt x="135" y="93"/>
                </a:cubicBezTo>
                <a:lnTo>
                  <a:pt x="23" y="9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6" name="Freeform 356"/>
          <p:cNvSpPr>
            <a:spLocks noEditPoints="1"/>
          </p:cNvSpPr>
          <p:nvPr/>
        </p:nvSpPr>
        <p:spPr bwMode="auto">
          <a:xfrm>
            <a:off x="6467037" y="2110916"/>
            <a:ext cx="124147" cy="334086"/>
          </a:xfrm>
          <a:custGeom>
            <a:avLst/>
            <a:gdLst>
              <a:gd name="T0" fmla="*/ 26 w 52"/>
              <a:gd name="T1" fmla="*/ 140 h 140"/>
              <a:gd name="T2" fmla="*/ 0 w 52"/>
              <a:gd name="T3" fmla="*/ 105 h 140"/>
              <a:gd name="T4" fmla="*/ 0 w 52"/>
              <a:gd name="T5" fmla="*/ 0 h 140"/>
              <a:gd name="T6" fmla="*/ 52 w 52"/>
              <a:gd name="T7" fmla="*/ 0 h 140"/>
              <a:gd name="T8" fmla="*/ 52 w 52"/>
              <a:gd name="T9" fmla="*/ 105 h 140"/>
              <a:gd name="T10" fmla="*/ 26 w 52"/>
              <a:gd name="T11" fmla="*/ 140 h 140"/>
              <a:gd name="T12" fmla="*/ 43 w 52"/>
              <a:gd name="T13" fmla="*/ 38 h 140"/>
              <a:gd name="T14" fmla="*/ 41 w 52"/>
              <a:gd name="T15" fmla="*/ 34 h 140"/>
              <a:gd name="T16" fmla="*/ 40 w 52"/>
              <a:gd name="T17" fmla="*/ 38 h 140"/>
              <a:gd name="T18" fmla="*/ 38 w 52"/>
              <a:gd name="T19" fmla="*/ 43 h 140"/>
              <a:gd name="T20" fmla="*/ 40 w 52"/>
              <a:gd name="T21" fmla="*/ 43 h 140"/>
              <a:gd name="T22" fmla="*/ 40 w 52"/>
              <a:gd name="T23" fmla="*/ 70 h 140"/>
              <a:gd name="T24" fmla="*/ 28 w 52"/>
              <a:gd name="T25" fmla="*/ 87 h 140"/>
              <a:gd name="T26" fmla="*/ 28 w 52"/>
              <a:gd name="T27" fmla="*/ 19 h 140"/>
              <a:gd name="T28" fmla="*/ 30 w 52"/>
              <a:gd name="T29" fmla="*/ 19 h 140"/>
              <a:gd name="T30" fmla="*/ 28 w 52"/>
              <a:gd name="T31" fmla="*/ 13 h 140"/>
              <a:gd name="T32" fmla="*/ 26 w 52"/>
              <a:gd name="T33" fmla="*/ 6 h 140"/>
              <a:gd name="T34" fmla="*/ 24 w 52"/>
              <a:gd name="T35" fmla="*/ 13 h 140"/>
              <a:gd name="T36" fmla="*/ 22 w 52"/>
              <a:gd name="T37" fmla="*/ 19 h 140"/>
              <a:gd name="T38" fmla="*/ 24 w 52"/>
              <a:gd name="T39" fmla="*/ 19 h 140"/>
              <a:gd name="T40" fmla="*/ 24 w 52"/>
              <a:gd name="T41" fmla="*/ 72 h 140"/>
              <a:gd name="T42" fmla="*/ 11 w 52"/>
              <a:gd name="T43" fmla="*/ 54 h 140"/>
              <a:gd name="T44" fmla="*/ 11 w 52"/>
              <a:gd name="T45" fmla="*/ 27 h 140"/>
              <a:gd name="T46" fmla="*/ 13 w 52"/>
              <a:gd name="T47" fmla="*/ 27 h 140"/>
              <a:gd name="T48" fmla="*/ 11 w 52"/>
              <a:gd name="T49" fmla="*/ 23 h 140"/>
              <a:gd name="T50" fmla="*/ 10 w 52"/>
              <a:gd name="T51" fmla="*/ 18 h 140"/>
              <a:gd name="T52" fmla="*/ 7 w 52"/>
              <a:gd name="T53" fmla="*/ 27 h 140"/>
              <a:gd name="T54" fmla="*/ 9 w 52"/>
              <a:gd name="T55" fmla="*/ 27 h 140"/>
              <a:gd name="T56" fmla="*/ 9 w 52"/>
              <a:gd name="T57" fmla="*/ 56 h 140"/>
              <a:gd name="T58" fmla="*/ 24 w 52"/>
              <a:gd name="T59" fmla="*/ 76 h 140"/>
              <a:gd name="T60" fmla="*/ 24 w 52"/>
              <a:gd name="T61" fmla="*/ 113 h 140"/>
              <a:gd name="T62" fmla="*/ 22 w 52"/>
              <a:gd name="T63" fmla="*/ 120 h 140"/>
              <a:gd name="T64" fmla="*/ 26 w 52"/>
              <a:gd name="T65" fmla="*/ 128 h 140"/>
              <a:gd name="T66" fmla="*/ 30 w 52"/>
              <a:gd name="T67" fmla="*/ 120 h 140"/>
              <a:gd name="T68" fmla="*/ 28 w 52"/>
              <a:gd name="T69" fmla="*/ 113 h 140"/>
              <a:gd name="T70" fmla="*/ 28 w 52"/>
              <a:gd name="T71" fmla="*/ 91 h 140"/>
              <a:gd name="T72" fmla="*/ 42 w 52"/>
              <a:gd name="T73" fmla="*/ 71 h 140"/>
              <a:gd name="T74" fmla="*/ 42 w 52"/>
              <a:gd name="T75" fmla="*/ 43 h 140"/>
              <a:gd name="T76" fmla="*/ 44 w 52"/>
              <a:gd name="T77" fmla="*/ 43 h 140"/>
              <a:gd name="T78" fmla="*/ 43 w 52"/>
              <a:gd name="T79" fmla="*/ 3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140">
                <a:moveTo>
                  <a:pt x="26" y="140"/>
                </a:moveTo>
                <a:cubicBezTo>
                  <a:pt x="12" y="140"/>
                  <a:pt x="0" y="124"/>
                  <a:pt x="0" y="105"/>
                </a:cubicBezTo>
                <a:cubicBezTo>
                  <a:pt x="0" y="0"/>
                  <a:pt x="0" y="0"/>
                  <a:pt x="0" y="0"/>
                </a:cubicBezTo>
                <a:cubicBezTo>
                  <a:pt x="52" y="0"/>
                  <a:pt x="52" y="0"/>
                  <a:pt x="52" y="0"/>
                </a:cubicBezTo>
                <a:cubicBezTo>
                  <a:pt x="52" y="105"/>
                  <a:pt x="52" y="105"/>
                  <a:pt x="52" y="105"/>
                </a:cubicBezTo>
                <a:cubicBezTo>
                  <a:pt x="52" y="124"/>
                  <a:pt x="40" y="140"/>
                  <a:pt x="26" y="140"/>
                </a:cubicBezTo>
                <a:close/>
                <a:moveTo>
                  <a:pt x="43" y="38"/>
                </a:moveTo>
                <a:cubicBezTo>
                  <a:pt x="41" y="34"/>
                  <a:pt x="41" y="34"/>
                  <a:pt x="41" y="34"/>
                </a:cubicBezTo>
                <a:cubicBezTo>
                  <a:pt x="40" y="38"/>
                  <a:pt x="40" y="38"/>
                  <a:pt x="40" y="38"/>
                </a:cubicBezTo>
                <a:cubicBezTo>
                  <a:pt x="38" y="43"/>
                  <a:pt x="38" y="43"/>
                  <a:pt x="38" y="43"/>
                </a:cubicBezTo>
                <a:cubicBezTo>
                  <a:pt x="40" y="43"/>
                  <a:pt x="40" y="43"/>
                  <a:pt x="40" y="43"/>
                </a:cubicBezTo>
                <a:cubicBezTo>
                  <a:pt x="40" y="70"/>
                  <a:pt x="40" y="70"/>
                  <a:pt x="40" y="70"/>
                </a:cubicBezTo>
                <a:cubicBezTo>
                  <a:pt x="28" y="87"/>
                  <a:pt x="28" y="87"/>
                  <a:pt x="28" y="87"/>
                </a:cubicBezTo>
                <a:cubicBezTo>
                  <a:pt x="28" y="19"/>
                  <a:pt x="28" y="19"/>
                  <a:pt x="28" y="19"/>
                </a:cubicBezTo>
                <a:cubicBezTo>
                  <a:pt x="30" y="19"/>
                  <a:pt x="30" y="19"/>
                  <a:pt x="30" y="19"/>
                </a:cubicBezTo>
                <a:cubicBezTo>
                  <a:pt x="28" y="13"/>
                  <a:pt x="28" y="13"/>
                  <a:pt x="28" y="13"/>
                </a:cubicBezTo>
                <a:cubicBezTo>
                  <a:pt x="26" y="6"/>
                  <a:pt x="26" y="6"/>
                  <a:pt x="26" y="6"/>
                </a:cubicBezTo>
                <a:cubicBezTo>
                  <a:pt x="24" y="13"/>
                  <a:pt x="24" y="13"/>
                  <a:pt x="24" y="13"/>
                </a:cubicBezTo>
                <a:cubicBezTo>
                  <a:pt x="22" y="19"/>
                  <a:pt x="22" y="19"/>
                  <a:pt x="22" y="19"/>
                </a:cubicBezTo>
                <a:cubicBezTo>
                  <a:pt x="24" y="19"/>
                  <a:pt x="24" y="19"/>
                  <a:pt x="24" y="19"/>
                </a:cubicBezTo>
                <a:cubicBezTo>
                  <a:pt x="24" y="72"/>
                  <a:pt x="24" y="72"/>
                  <a:pt x="24" y="72"/>
                </a:cubicBezTo>
                <a:cubicBezTo>
                  <a:pt x="11" y="54"/>
                  <a:pt x="11" y="54"/>
                  <a:pt x="11" y="54"/>
                </a:cubicBezTo>
                <a:cubicBezTo>
                  <a:pt x="11" y="27"/>
                  <a:pt x="11" y="27"/>
                  <a:pt x="11" y="27"/>
                </a:cubicBezTo>
                <a:cubicBezTo>
                  <a:pt x="13" y="27"/>
                  <a:pt x="13" y="27"/>
                  <a:pt x="13" y="27"/>
                </a:cubicBezTo>
                <a:cubicBezTo>
                  <a:pt x="11" y="23"/>
                  <a:pt x="11" y="23"/>
                  <a:pt x="11" y="23"/>
                </a:cubicBezTo>
                <a:cubicBezTo>
                  <a:pt x="10" y="18"/>
                  <a:pt x="10" y="18"/>
                  <a:pt x="10" y="18"/>
                </a:cubicBezTo>
                <a:cubicBezTo>
                  <a:pt x="7" y="27"/>
                  <a:pt x="7" y="27"/>
                  <a:pt x="7" y="27"/>
                </a:cubicBezTo>
                <a:cubicBezTo>
                  <a:pt x="9" y="27"/>
                  <a:pt x="9" y="27"/>
                  <a:pt x="9" y="27"/>
                </a:cubicBezTo>
                <a:cubicBezTo>
                  <a:pt x="9" y="56"/>
                  <a:pt x="9" y="56"/>
                  <a:pt x="9" y="56"/>
                </a:cubicBezTo>
                <a:cubicBezTo>
                  <a:pt x="24" y="76"/>
                  <a:pt x="24" y="76"/>
                  <a:pt x="24" y="76"/>
                </a:cubicBezTo>
                <a:cubicBezTo>
                  <a:pt x="24" y="113"/>
                  <a:pt x="24" y="113"/>
                  <a:pt x="24" y="113"/>
                </a:cubicBezTo>
                <a:cubicBezTo>
                  <a:pt x="23" y="114"/>
                  <a:pt x="22" y="117"/>
                  <a:pt x="22" y="120"/>
                </a:cubicBezTo>
                <a:cubicBezTo>
                  <a:pt x="22" y="125"/>
                  <a:pt x="24" y="128"/>
                  <a:pt x="26" y="128"/>
                </a:cubicBezTo>
                <a:cubicBezTo>
                  <a:pt x="28" y="128"/>
                  <a:pt x="30" y="125"/>
                  <a:pt x="30" y="120"/>
                </a:cubicBezTo>
                <a:cubicBezTo>
                  <a:pt x="30" y="117"/>
                  <a:pt x="29" y="114"/>
                  <a:pt x="28" y="113"/>
                </a:cubicBezTo>
                <a:cubicBezTo>
                  <a:pt x="28" y="91"/>
                  <a:pt x="28" y="91"/>
                  <a:pt x="28" y="91"/>
                </a:cubicBezTo>
                <a:cubicBezTo>
                  <a:pt x="42" y="71"/>
                  <a:pt x="42" y="71"/>
                  <a:pt x="42" y="71"/>
                </a:cubicBezTo>
                <a:cubicBezTo>
                  <a:pt x="42" y="43"/>
                  <a:pt x="42" y="43"/>
                  <a:pt x="42" y="43"/>
                </a:cubicBezTo>
                <a:cubicBezTo>
                  <a:pt x="44" y="43"/>
                  <a:pt x="44" y="43"/>
                  <a:pt x="44" y="43"/>
                </a:cubicBezTo>
                <a:lnTo>
                  <a:pt x="43" y="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7" name="Freeform 357"/>
          <p:cNvSpPr>
            <a:spLocks noEditPoints="1"/>
          </p:cNvSpPr>
          <p:nvPr/>
        </p:nvSpPr>
        <p:spPr bwMode="auto">
          <a:xfrm>
            <a:off x="6489242" y="1986770"/>
            <a:ext cx="82765" cy="112035"/>
          </a:xfrm>
          <a:custGeom>
            <a:avLst/>
            <a:gdLst>
              <a:gd name="T0" fmla="*/ 31 w 35"/>
              <a:gd name="T1" fmla="*/ 47 h 47"/>
              <a:gd name="T2" fmla="*/ 4 w 35"/>
              <a:gd name="T3" fmla="*/ 47 h 47"/>
              <a:gd name="T4" fmla="*/ 0 w 35"/>
              <a:gd name="T5" fmla="*/ 42 h 47"/>
              <a:gd name="T6" fmla="*/ 0 w 35"/>
              <a:gd name="T7" fmla="*/ 5 h 47"/>
              <a:gd name="T8" fmla="*/ 4 w 35"/>
              <a:gd name="T9" fmla="*/ 0 h 47"/>
              <a:gd name="T10" fmla="*/ 31 w 35"/>
              <a:gd name="T11" fmla="*/ 0 h 47"/>
              <a:gd name="T12" fmla="*/ 35 w 35"/>
              <a:gd name="T13" fmla="*/ 5 h 47"/>
              <a:gd name="T14" fmla="*/ 35 w 35"/>
              <a:gd name="T15" fmla="*/ 42 h 47"/>
              <a:gd name="T16" fmla="*/ 31 w 35"/>
              <a:gd name="T17" fmla="*/ 47 h 47"/>
              <a:gd name="T18" fmla="*/ 15 w 35"/>
              <a:gd name="T19" fmla="*/ 24 h 47"/>
              <a:gd name="T20" fmla="*/ 12 w 35"/>
              <a:gd name="T21" fmla="*/ 21 h 47"/>
              <a:gd name="T22" fmla="*/ 7 w 35"/>
              <a:gd name="T23" fmla="*/ 21 h 47"/>
              <a:gd name="T24" fmla="*/ 4 w 35"/>
              <a:gd name="T25" fmla="*/ 24 h 47"/>
              <a:gd name="T26" fmla="*/ 4 w 35"/>
              <a:gd name="T27" fmla="*/ 27 h 47"/>
              <a:gd name="T28" fmla="*/ 7 w 35"/>
              <a:gd name="T29" fmla="*/ 30 h 47"/>
              <a:gd name="T30" fmla="*/ 12 w 35"/>
              <a:gd name="T31" fmla="*/ 30 h 47"/>
              <a:gd name="T32" fmla="*/ 15 w 35"/>
              <a:gd name="T33" fmla="*/ 27 h 47"/>
              <a:gd name="T34" fmla="*/ 15 w 35"/>
              <a:gd name="T35" fmla="*/ 24 h 47"/>
              <a:gd name="T36" fmla="*/ 31 w 35"/>
              <a:gd name="T37" fmla="*/ 24 h 47"/>
              <a:gd name="T38" fmla="*/ 28 w 35"/>
              <a:gd name="T39" fmla="*/ 21 h 47"/>
              <a:gd name="T40" fmla="*/ 24 w 35"/>
              <a:gd name="T41" fmla="*/ 21 h 47"/>
              <a:gd name="T42" fmla="*/ 20 w 35"/>
              <a:gd name="T43" fmla="*/ 24 h 47"/>
              <a:gd name="T44" fmla="*/ 20 w 35"/>
              <a:gd name="T45" fmla="*/ 27 h 47"/>
              <a:gd name="T46" fmla="*/ 24 w 35"/>
              <a:gd name="T47" fmla="*/ 30 h 47"/>
              <a:gd name="T48" fmla="*/ 28 w 35"/>
              <a:gd name="T49" fmla="*/ 30 h 47"/>
              <a:gd name="T50" fmla="*/ 31 w 35"/>
              <a:gd name="T51" fmla="*/ 27 h 47"/>
              <a:gd name="T52" fmla="*/ 31 w 35"/>
              <a:gd name="T53"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7">
                <a:moveTo>
                  <a:pt x="31" y="47"/>
                </a:moveTo>
                <a:cubicBezTo>
                  <a:pt x="4" y="47"/>
                  <a:pt x="4" y="47"/>
                  <a:pt x="4" y="47"/>
                </a:cubicBezTo>
                <a:cubicBezTo>
                  <a:pt x="2" y="47"/>
                  <a:pt x="0" y="45"/>
                  <a:pt x="0" y="42"/>
                </a:cubicBezTo>
                <a:cubicBezTo>
                  <a:pt x="0" y="5"/>
                  <a:pt x="0" y="5"/>
                  <a:pt x="0" y="5"/>
                </a:cubicBezTo>
                <a:cubicBezTo>
                  <a:pt x="0" y="2"/>
                  <a:pt x="2" y="0"/>
                  <a:pt x="4" y="0"/>
                </a:cubicBezTo>
                <a:cubicBezTo>
                  <a:pt x="31" y="0"/>
                  <a:pt x="31" y="0"/>
                  <a:pt x="31" y="0"/>
                </a:cubicBezTo>
                <a:cubicBezTo>
                  <a:pt x="33" y="0"/>
                  <a:pt x="35" y="2"/>
                  <a:pt x="35" y="5"/>
                </a:cubicBezTo>
                <a:cubicBezTo>
                  <a:pt x="35" y="42"/>
                  <a:pt x="35" y="42"/>
                  <a:pt x="35" y="42"/>
                </a:cubicBezTo>
                <a:cubicBezTo>
                  <a:pt x="35" y="45"/>
                  <a:pt x="33" y="47"/>
                  <a:pt x="31" y="47"/>
                </a:cubicBezTo>
                <a:close/>
                <a:moveTo>
                  <a:pt x="15" y="24"/>
                </a:moveTo>
                <a:cubicBezTo>
                  <a:pt x="15" y="22"/>
                  <a:pt x="13" y="21"/>
                  <a:pt x="12" y="21"/>
                </a:cubicBezTo>
                <a:cubicBezTo>
                  <a:pt x="7" y="21"/>
                  <a:pt x="7" y="21"/>
                  <a:pt x="7" y="21"/>
                </a:cubicBezTo>
                <a:cubicBezTo>
                  <a:pt x="6" y="21"/>
                  <a:pt x="4" y="22"/>
                  <a:pt x="4" y="24"/>
                </a:cubicBezTo>
                <a:cubicBezTo>
                  <a:pt x="4" y="27"/>
                  <a:pt x="4" y="27"/>
                  <a:pt x="4" y="27"/>
                </a:cubicBezTo>
                <a:cubicBezTo>
                  <a:pt x="4" y="29"/>
                  <a:pt x="6" y="30"/>
                  <a:pt x="7" y="30"/>
                </a:cubicBezTo>
                <a:cubicBezTo>
                  <a:pt x="12" y="30"/>
                  <a:pt x="12" y="30"/>
                  <a:pt x="12" y="30"/>
                </a:cubicBezTo>
                <a:cubicBezTo>
                  <a:pt x="13" y="30"/>
                  <a:pt x="15" y="29"/>
                  <a:pt x="15" y="27"/>
                </a:cubicBezTo>
                <a:lnTo>
                  <a:pt x="15" y="24"/>
                </a:lnTo>
                <a:close/>
                <a:moveTo>
                  <a:pt x="31" y="24"/>
                </a:moveTo>
                <a:cubicBezTo>
                  <a:pt x="31" y="22"/>
                  <a:pt x="29" y="21"/>
                  <a:pt x="28" y="21"/>
                </a:cubicBezTo>
                <a:cubicBezTo>
                  <a:pt x="24" y="21"/>
                  <a:pt x="24" y="21"/>
                  <a:pt x="24" y="21"/>
                </a:cubicBezTo>
                <a:cubicBezTo>
                  <a:pt x="22" y="21"/>
                  <a:pt x="20" y="22"/>
                  <a:pt x="20" y="24"/>
                </a:cubicBezTo>
                <a:cubicBezTo>
                  <a:pt x="20" y="27"/>
                  <a:pt x="20" y="27"/>
                  <a:pt x="20" y="27"/>
                </a:cubicBezTo>
                <a:cubicBezTo>
                  <a:pt x="20" y="29"/>
                  <a:pt x="22" y="30"/>
                  <a:pt x="24" y="30"/>
                </a:cubicBezTo>
                <a:cubicBezTo>
                  <a:pt x="28" y="30"/>
                  <a:pt x="28" y="30"/>
                  <a:pt x="28" y="30"/>
                </a:cubicBezTo>
                <a:cubicBezTo>
                  <a:pt x="29" y="30"/>
                  <a:pt x="31" y="29"/>
                  <a:pt x="31" y="27"/>
                </a:cubicBezTo>
                <a:lnTo>
                  <a:pt x="31" y="2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8" name="Freeform 358"/>
          <p:cNvSpPr>
            <a:spLocks noEditPoints="1"/>
          </p:cNvSpPr>
          <p:nvPr/>
        </p:nvSpPr>
        <p:spPr bwMode="auto">
          <a:xfrm>
            <a:off x="7063547" y="2063479"/>
            <a:ext cx="248294" cy="325002"/>
          </a:xfrm>
          <a:custGeom>
            <a:avLst/>
            <a:gdLst>
              <a:gd name="T0" fmla="*/ 6 w 104"/>
              <a:gd name="T1" fmla="*/ 0 h 136"/>
              <a:gd name="T2" fmla="*/ 0 w 104"/>
              <a:gd name="T3" fmla="*/ 130 h 136"/>
              <a:gd name="T4" fmla="*/ 98 w 104"/>
              <a:gd name="T5" fmla="*/ 136 h 136"/>
              <a:gd name="T6" fmla="*/ 104 w 104"/>
              <a:gd name="T7" fmla="*/ 6 h 136"/>
              <a:gd name="T8" fmla="*/ 35 w 104"/>
              <a:gd name="T9" fmla="*/ 112 h 136"/>
              <a:gd name="T10" fmla="*/ 21 w 104"/>
              <a:gd name="T11" fmla="*/ 115 h 136"/>
              <a:gd name="T12" fmla="*/ 18 w 104"/>
              <a:gd name="T13" fmla="*/ 105 h 136"/>
              <a:gd name="T14" fmla="*/ 32 w 104"/>
              <a:gd name="T15" fmla="*/ 102 h 136"/>
              <a:gd name="T16" fmla="*/ 35 w 104"/>
              <a:gd name="T17" fmla="*/ 112 h 136"/>
              <a:gd name="T18" fmla="*/ 32 w 104"/>
              <a:gd name="T19" fmla="*/ 95 h 136"/>
              <a:gd name="T20" fmla="*/ 18 w 104"/>
              <a:gd name="T21" fmla="*/ 92 h 136"/>
              <a:gd name="T22" fmla="*/ 21 w 104"/>
              <a:gd name="T23" fmla="*/ 82 h 136"/>
              <a:gd name="T24" fmla="*/ 35 w 104"/>
              <a:gd name="T25" fmla="*/ 85 h 136"/>
              <a:gd name="T26" fmla="*/ 35 w 104"/>
              <a:gd name="T27" fmla="*/ 72 h 136"/>
              <a:gd name="T28" fmla="*/ 21 w 104"/>
              <a:gd name="T29" fmla="*/ 74 h 136"/>
              <a:gd name="T30" fmla="*/ 18 w 104"/>
              <a:gd name="T31" fmla="*/ 64 h 136"/>
              <a:gd name="T32" fmla="*/ 32 w 104"/>
              <a:gd name="T33" fmla="*/ 61 h 136"/>
              <a:gd name="T34" fmla="*/ 35 w 104"/>
              <a:gd name="T35" fmla="*/ 72 h 136"/>
              <a:gd name="T36" fmla="*/ 58 w 104"/>
              <a:gd name="T37" fmla="*/ 115 h 136"/>
              <a:gd name="T38" fmla="*/ 43 w 104"/>
              <a:gd name="T39" fmla="*/ 112 h 136"/>
              <a:gd name="T40" fmla="*/ 47 w 104"/>
              <a:gd name="T41" fmla="*/ 102 h 136"/>
              <a:gd name="T42" fmla="*/ 61 w 104"/>
              <a:gd name="T43" fmla="*/ 105 h 136"/>
              <a:gd name="T44" fmla="*/ 61 w 104"/>
              <a:gd name="T45" fmla="*/ 92 h 136"/>
              <a:gd name="T46" fmla="*/ 47 w 104"/>
              <a:gd name="T47" fmla="*/ 95 h 136"/>
              <a:gd name="T48" fmla="*/ 43 w 104"/>
              <a:gd name="T49" fmla="*/ 85 h 136"/>
              <a:gd name="T50" fmla="*/ 58 w 104"/>
              <a:gd name="T51" fmla="*/ 82 h 136"/>
              <a:gd name="T52" fmla="*/ 61 w 104"/>
              <a:gd name="T53" fmla="*/ 92 h 136"/>
              <a:gd name="T54" fmla="*/ 58 w 104"/>
              <a:gd name="T55" fmla="*/ 74 h 136"/>
              <a:gd name="T56" fmla="*/ 43 w 104"/>
              <a:gd name="T57" fmla="*/ 72 h 136"/>
              <a:gd name="T58" fmla="*/ 47 w 104"/>
              <a:gd name="T59" fmla="*/ 61 h 136"/>
              <a:gd name="T60" fmla="*/ 61 w 104"/>
              <a:gd name="T61" fmla="*/ 64 h 136"/>
              <a:gd name="T62" fmla="*/ 86 w 104"/>
              <a:gd name="T63" fmla="*/ 112 h 136"/>
              <a:gd name="T64" fmla="*/ 72 w 104"/>
              <a:gd name="T65" fmla="*/ 115 h 136"/>
              <a:gd name="T66" fmla="*/ 69 w 104"/>
              <a:gd name="T67" fmla="*/ 104 h 136"/>
              <a:gd name="T68" fmla="*/ 83 w 104"/>
              <a:gd name="T69" fmla="*/ 102 h 136"/>
              <a:gd name="T70" fmla="*/ 86 w 104"/>
              <a:gd name="T71" fmla="*/ 112 h 136"/>
              <a:gd name="T72" fmla="*/ 83 w 104"/>
              <a:gd name="T73" fmla="*/ 95 h 136"/>
              <a:gd name="T74" fmla="*/ 69 w 104"/>
              <a:gd name="T75" fmla="*/ 92 h 136"/>
              <a:gd name="T76" fmla="*/ 72 w 104"/>
              <a:gd name="T77" fmla="*/ 82 h 136"/>
              <a:gd name="T78" fmla="*/ 86 w 104"/>
              <a:gd name="T79" fmla="*/ 84 h 136"/>
              <a:gd name="T80" fmla="*/ 86 w 104"/>
              <a:gd name="T81" fmla="*/ 72 h 136"/>
              <a:gd name="T82" fmla="*/ 72 w 104"/>
              <a:gd name="T83" fmla="*/ 74 h 136"/>
              <a:gd name="T84" fmla="*/ 69 w 104"/>
              <a:gd name="T85" fmla="*/ 64 h 136"/>
              <a:gd name="T86" fmla="*/ 83 w 104"/>
              <a:gd name="T87" fmla="*/ 61 h 136"/>
              <a:gd name="T88" fmla="*/ 86 w 104"/>
              <a:gd name="T89" fmla="*/ 72 h 136"/>
              <a:gd name="T90" fmla="*/ 71 w 104"/>
              <a:gd name="T91" fmla="*/ 48 h 136"/>
              <a:gd name="T92" fmla="*/ 71 w 104"/>
              <a:gd name="T93" fmla="*/ 39 h 136"/>
              <a:gd name="T94" fmla="*/ 90 w 104"/>
              <a:gd name="T95" fmla="*/ 43 h 136"/>
              <a:gd name="T96" fmla="*/ 94 w 104"/>
              <a:gd name="T97" fmla="*/ 27 h 136"/>
              <a:gd name="T98" fmla="*/ 14 w 104"/>
              <a:gd name="T99" fmla="*/ 32 h 136"/>
              <a:gd name="T100" fmla="*/ 10 w 104"/>
              <a:gd name="T101" fmla="*/ 16 h 136"/>
              <a:gd name="T102" fmla="*/ 90 w 104"/>
              <a:gd name="T103" fmla="*/ 12 h 136"/>
              <a:gd name="T104" fmla="*/ 94 w 104"/>
              <a:gd name="T105" fmla="*/ 2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 h="136">
                <a:moveTo>
                  <a:pt x="98" y="0"/>
                </a:moveTo>
                <a:cubicBezTo>
                  <a:pt x="6" y="0"/>
                  <a:pt x="6" y="0"/>
                  <a:pt x="6" y="0"/>
                </a:cubicBezTo>
                <a:cubicBezTo>
                  <a:pt x="3" y="0"/>
                  <a:pt x="0" y="3"/>
                  <a:pt x="0" y="6"/>
                </a:cubicBezTo>
                <a:cubicBezTo>
                  <a:pt x="0" y="130"/>
                  <a:pt x="0" y="130"/>
                  <a:pt x="0" y="130"/>
                </a:cubicBezTo>
                <a:cubicBezTo>
                  <a:pt x="0" y="133"/>
                  <a:pt x="3" y="136"/>
                  <a:pt x="6" y="136"/>
                </a:cubicBezTo>
                <a:cubicBezTo>
                  <a:pt x="98" y="136"/>
                  <a:pt x="98" y="136"/>
                  <a:pt x="98" y="136"/>
                </a:cubicBezTo>
                <a:cubicBezTo>
                  <a:pt x="101" y="136"/>
                  <a:pt x="104" y="133"/>
                  <a:pt x="104" y="130"/>
                </a:cubicBezTo>
                <a:cubicBezTo>
                  <a:pt x="104" y="6"/>
                  <a:pt x="104" y="6"/>
                  <a:pt x="104" y="6"/>
                </a:cubicBezTo>
                <a:cubicBezTo>
                  <a:pt x="104" y="3"/>
                  <a:pt x="101" y="0"/>
                  <a:pt x="98" y="0"/>
                </a:cubicBezTo>
                <a:close/>
                <a:moveTo>
                  <a:pt x="35" y="112"/>
                </a:moveTo>
                <a:cubicBezTo>
                  <a:pt x="35" y="114"/>
                  <a:pt x="34" y="115"/>
                  <a:pt x="32" y="115"/>
                </a:cubicBezTo>
                <a:cubicBezTo>
                  <a:pt x="21" y="115"/>
                  <a:pt x="21" y="115"/>
                  <a:pt x="21" y="115"/>
                </a:cubicBezTo>
                <a:cubicBezTo>
                  <a:pt x="19" y="115"/>
                  <a:pt x="18" y="114"/>
                  <a:pt x="18" y="112"/>
                </a:cubicBezTo>
                <a:cubicBezTo>
                  <a:pt x="18" y="105"/>
                  <a:pt x="18" y="105"/>
                  <a:pt x="18" y="105"/>
                </a:cubicBezTo>
                <a:cubicBezTo>
                  <a:pt x="18" y="103"/>
                  <a:pt x="19" y="102"/>
                  <a:pt x="21" y="102"/>
                </a:cubicBezTo>
                <a:cubicBezTo>
                  <a:pt x="32" y="102"/>
                  <a:pt x="32" y="102"/>
                  <a:pt x="32" y="102"/>
                </a:cubicBezTo>
                <a:cubicBezTo>
                  <a:pt x="34" y="102"/>
                  <a:pt x="35" y="103"/>
                  <a:pt x="35" y="105"/>
                </a:cubicBezTo>
                <a:lnTo>
                  <a:pt x="35" y="112"/>
                </a:lnTo>
                <a:close/>
                <a:moveTo>
                  <a:pt x="35" y="92"/>
                </a:moveTo>
                <a:cubicBezTo>
                  <a:pt x="35" y="94"/>
                  <a:pt x="34" y="95"/>
                  <a:pt x="32" y="95"/>
                </a:cubicBezTo>
                <a:cubicBezTo>
                  <a:pt x="21" y="95"/>
                  <a:pt x="21" y="95"/>
                  <a:pt x="21" y="95"/>
                </a:cubicBezTo>
                <a:cubicBezTo>
                  <a:pt x="19" y="95"/>
                  <a:pt x="18" y="94"/>
                  <a:pt x="18" y="92"/>
                </a:cubicBezTo>
                <a:cubicBezTo>
                  <a:pt x="18" y="85"/>
                  <a:pt x="18" y="85"/>
                  <a:pt x="18" y="85"/>
                </a:cubicBezTo>
                <a:cubicBezTo>
                  <a:pt x="18" y="83"/>
                  <a:pt x="19" y="82"/>
                  <a:pt x="21" y="82"/>
                </a:cubicBezTo>
                <a:cubicBezTo>
                  <a:pt x="32" y="82"/>
                  <a:pt x="32" y="82"/>
                  <a:pt x="32" y="82"/>
                </a:cubicBezTo>
                <a:cubicBezTo>
                  <a:pt x="34" y="82"/>
                  <a:pt x="35" y="83"/>
                  <a:pt x="35" y="85"/>
                </a:cubicBezTo>
                <a:lnTo>
                  <a:pt x="35" y="92"/>
                </a:lnTo>
                <a:close/>
                <a:moveTo>
                  <a:pt x="35" y="72"/>
                </a:moveTo>
                <a:cubicBezTo>
                  <a:pt x="35" y="73"/>
                  <a:pt x="34" y="74"/>
                  <a:pt x="32" y="74"/>
                </a:cubicBezTo>
                <a:cubicBezTo>
                  <a:pt x="21" y="74"/>
                  <a:pt x="21" y="74"/>
                  <a:pt x="21" y="74"/>
                </a:cubicBezTo>
                <a:cubicBezTo>
                  <a:pt x="19" y="74"/>
                  <a:pt x="18" y="73"/>
                  <a:pt x="18" y="72"/>
                </a:cubicBezTo>
                <a:cubicBezTo>
                  <a:pt x="18" y="64"/>
                  <a:pt x="18" y="64"/>
                  <a:pt x="18" y="64"/>
                </a:cubicBezTo>
                <a:cubicBezTo>
                  <a:pt x="18" y="62"/>
                  <a:pt x="19" y="61"/>
                  <a:pt x="21" y="61"/>
                </a:cubicBezTo>
                <a:cubicBezTo>
                  <a:pt x="32" y="61"/>
                  <a:pt x="32" y="61"/>
                  <a:pt x="32" y="61"/>
                </a:cubicBezTo>
                <a:cubicBezTo>
                  <a:pt x="34" y="61"/>
                  <a:pt x="35" y="62"/>
                  <a:pt x="35" y="64"/>
                </a:cubicBezTo>
                <a:lnTo>
                  <a:pt x="35" y="72"/>
                </a:lnTo>
                <a:close/>
                <a:moveTo>
                  <a:pt x="61" y="112"/>
                </a:moveTo>
                <a:cubicBezTo>
                  <a:pt x="61" y="114"/>
                  <a:pt x="59" y="115"/>
                  <a:pt x="58" y="115"/>
                </a:cubicBezTo>
                <a:cubicBezTo>
                  <a:pt x="47" y="115"/>
                  <a:pt x="47" y="115"/>
                  <a:pt x="47" y="115"/>
                </a:cubicBezTo>
                <a:cubicBezTo>
                  <a:pt x="45" y="115"/>
                  <a:pt x="43" y="114"/>
                  <a:pt x="43" y="112"/>
                </a:cubicBezTo>
                <a:cubicBezTo>
                  <a:pt x="43" y="105"/>
                  <a:pt x="43" y="105"/>
                  <a:pt x="43" y="105"/>
                </a:cubicBezTo>
                <a:cubicBezTo>
                  <a:pt x="43" y="103"/>
                  <a:pt x="45" y="102"/>
                  <a:pt x="47" y="102"/>
                </a:cubicBezTo>
                <a:cubicBezTo>
                  <a:pt x="58" y="102"/>
                  <a:pt x="58" y="102"/>
                  <a:pt x="58" y="102"/>
                </a:cubicBezTo>
                <a:cubicBezTo>
                  <a:pt x="59" y="102"/>
                  <a:pt x="61" y="103"/>
                  <a:pt x="61" y="105"/>
                </a:cubicBezTo>
                <a:lnTo>
                  <a:pt x="61" y="112"/>
                </a:lnTo>
                <a:close/>
                <a:moveTo>
                  <a:pt x="61" y="92"/>
                </a:moveTo>
                <a:cubicBezTo>
                  <a:pt x="61" y="94"/>
                  <a:pt x="59" y="95"/>
                  <a:pt x="58" y="95"/>
                </a:cubicBezTo>
                <a:cubicBezTo>
                  <a:pt x="47" y="95"/>
                  <a:pt x="47" y="95"/>
                  <a:pt x="47" y="95"/>
                </a:cubicBezTo>
                <a:cubicBezTo>
                  <a:pt x="45" y="95"/>
                  <a:pt x="43" y="94"/>
                  <a:pt x="43" y="92"/>
                </a:cubicBezTo>
                <a:cubicBezTo>
                  <a:pt x="43" y="85"/>
                  <a:pt x="43" y="85"/>
                  <a:pt x="43" y="85"/>
                </a:cubicBezTo>
                <a:cubicBezTo>
                  <a:pt x="43" y="83"/>
                  <a:pt x="45" y="82"/>
                  <a:pt x="47" y="82"/>
                </a:cubicBezTo>
                <a:cubicBezTo>
                  <a:pt x="58" y="82"/>
                  <a:pt x="58" y="82"/>
                  <a:pt x="58" y="82"/>
                </a:cubicBezTo>
                <a:cubicBezTo>
                  <a:pt x="59" y="82"/>
                  <a:pt x="61" y="83"/>
                  <a:pt x="61" y="85"/>
                </a:cubicBezTo>
                <a:lnTo>
                  <a:pt x="61" y="92"/>
                </a:lnTo>
                <a:close/>
                <a:moveTo>
                  <a:pt x="61" y="72"/>
                </a:moveTo>
                <a:cubicBezTo>
                  <a:pt x="61" y="73"/>
                  <a:pt x="59" y="74"/>
                  <a:pt x="58" y="74"/>
                </a:cubicBezTo>
                <a:cubicBezTo>
                  <a:pt x="47" y="74"/>
                  <a:pt x="47" y="74"/>
                  <a:pt x="47" y="74"/>
                </a:cubicBezTo>
                <a:cubicBezTo>
                  <a:pt x="45" y="74"/>
                  <a:pt x="43" y="73"/>
                  <a:pt x="43" y="72"/>
                </a:cubicBezTo>
                <a:cubicBezTo>
                  <a:pt x="43" y="64"/>
                  <a:pt x="43" y="64"/>
                  <a:pt x="43" y="64"/>
                </a:cubicBezTo>
                <a:cubicBezTo>
                  <a:pt x="43" y="62"/>
                  <a:pt x="45" y="61"/>
                  <a:pt x="47" y="61"/>
                </a:cubicBezTo>
                <a:cubicBezTo>
                  <a:pt x="58" y="61"/>
                  <a:pt x="58" y="61"/>
                  <a:pt x="58" y="61"/>
                </a:cubicBezTo>
                <a:cubicBezTo>
                  <a:pt x="59" y="61"/>
                  <a:pt x="61" y="62"/>
                  <a:pt x="61" y="64"/>
                </a:cubicBezTo>
                <a:lnTo>
                  <a:pt x="61" y="72"/>
                </a:lnTo>
                <a:close/>
                <a:moveTo>
                  <a:pt x="86" y="112"/>
                </a:moveTo>
                <a:cubicBezTo>
                  <a:pt x="86" y="114"/>
                  <a:pt x="85" y="115"/>
                  <a:pt x="83" y="115"/>
                </a:cubicBezTo>
                <a:cubicBezTo>
                  <a:pt x="72" y="115"/>
                  <a:pt x="72" y="115"/>
                  <a:pt x="72" y="115"/>
                </a:cubicBezTo>
                <a:cubicBezTo>
                  <a:pt x="70" y="115"/>
                  <a:pt x="69" y="114"/>
                  <a:pt x="69" y="112"/>
                </a:cubicBezTo>
                <a:cubicBezTo>
                  <a:pt x="69" y="104"/>
                  <a:pt x="69" y="104"/>
                  <a:pt x="69" y="104"/>
                </a:cubicBezTo>
                <a:cubicBezTo>
                  <a:pt x="69" y="103"/>
                  <a:pt x="70" y="102"/>
                  <a:pt x="72" y="102"/>
                </a:cubicBezTo>
                <a:cubicBezTo>
                  <a:pt x="83" y="102"/>
                  <a:pt x="83" y="102"/>
                  <a:pt x="83" y="102"/>
                </a:cubicBezTo>
                <a:cubicBezTo>
                  <a:pt x="85" y="102"/>
                  <a:pt x="86" y="103"/>
                  <a:pt x="86" y="104"/>
                </a:cubicBezTo>
                <a:lnTo>
                  <a:pt x="86" y="112"/>
                </a:lnTo>
                <a:close/>
                <a:moveTo>
                  <a:pt x="86" y="92"/>
                </a:moveTo>
                <a:cubicBezTo>
                  <a:pt x="86" y="94"/>
                  <a:pt x="85" y="95"/>
                  <a:pt x="83" y="95"/>
                </a:cubicBezTo>
                <a:cubicBezTo>
                  <a:pt x="72" y="95"/>
                  <a:pt x="72" y="95"/>
                  <a:pt x="72" y="95"/>
                </a:cubicBezTo>
                <a:cubicBezTo>
                  <a:pt x="70" y="95"/>
                  <a:pt x="69" y="94"/>
                  <a:pt x="69" y="92"/>
                </a:cubicBezTo>
                <a:cubicBezTo>
                  <a:pt x="69" y="84"/>
                  <a:pt x="69" y="84"/>
                  <a:pt x="69" y="84"/>
                </a:cubicBezTo>
                <a:cubicBezTo>
                  <a:pt x="69" y="83"/>
                  <a:pt x="70" y="82"/>
                  <a:pt x="72" y="82"/>
                </a:cubicBezTo>
                <a:cubicBezTo>
                  <a:pt x="83" y="82"/>
                  <a:pt x="83" y="82"/>
                  <a:pt x="83" y="82"/>
                </a:cubicBezTo>
                <a:cubicBezTo>
                  <a:pt x="85" y="82"/>
                  <a:pt x="86" y="83"/>
                  <a:pt x="86" y="84"/>
                </a:cubicBezTo>
                <a:lnTo>
                  <a:pt x="86" y="92"/>
                </a:lnTo>
                <a:close/>
                <a:moveTo>
                  <a:pt x="86" y="72"/>
                </a:moveTo>
                <a:cubicBezTo>
                  <a:pt x="86" y="73"/>
                  <a:pt x="85" y="74"/>
                  <a:pt x="83" y="74"/>
                </a:cubicBezTo>
                <a:cubicBezTo>
                  <a:pt x="72" y="74"/>
                  <a:pt x="72" y="74"/>
                  <a:pt x="72" y="74"/>
                </a:cubicBezTo>
                <a:cubicBezTo>
                  <a:pt x="70" y="74"/>
                  <a:pt x="69" y="73"/>
                  <a:pt x="69" y="72"/>
                </a:cubicBezTo>
                <a:cubicBezTo>
                  <a:pt x="69" y="64"/>
                  <a:pt x="69" y="64"/>
                  <a:pt x="69" y="64"/>
                </a:cubicBezTo>
                <a:cubicBezTo>
                  <a:pt x="69" y="62"/>
                  <a:pt x="70" y="61"/>
                  <a:pt x="72" y="61"/>
                </a:cubicBezTo>
                <a:cubicBezTo>
                  <a:pt x="83" y="61"/>
                  <a:pt x="83" y="61"/>
                  <a:pt x="83" y="61"/>
                </a:cubicBezTo>
                <a:cubicBezTo>
                  <a:pt x="85" y="61"/>
                  <a:pt x="86" y="62"/>
                  <a:pt x="86" y="64"/>
                </a:cubicBezTo>
                <a:lnTo>
                  <a:pt x="86" y="72"/>
                </a:lnTo>
                <a:close/>
                <a:moveTo>
                  <a:pt x="87" y="48"/>
                </a:moveTo>
                <a:cubicBezTo>
                  <a:pt x="71" y="48"/>
                  <a:pt x="71" y="48"/>
                  <a:pt x="71" y="48"/>
                </a:cubicBezTo>
                <a:cubicBezTo>
                  <a:pt x="70" y="48"/>
                  <a:pt x="68" y="46"/>
                  <a:pt x="68" y="43"/>
                </a:cubicBezTo>
                <a:cubicBezTo>
                  <a:pt x="68" y="41"/>
                  <a:pt x="70" y="39"/>
                  <a:pt x="71" y="39"/>
                </a:cubicBezTo>
                <a:cubicBezTo>
                  <a:pt x="87" y="39"/>
                  <a:pt x="87" y="39"/>
                  <a:pt x="87" y="39"/>
                </a:cubicBezTo>
                <a:cubicBezTo>
                  <a:pt x="89" y="39"/>
                  <a:pt x="90" y="41"/>
                  <a:pt x="90" y="43"/>
                </a:cubicBezTo>
                <a:cubicBezTo>
                  <a:pt x="90" y="46"/>
                  <a:pt x="89" y="48"/>
                  <a:pt x="87" y="48"/>
                </a:cubicBezTo>
                <a:close/>
                <a:moveTo>
                  <a:pt x="94" y="27"/>
                </a:moveTo>
                <a:cubicBezTo>
                  <a:pt x="94" y="30"/>
                  <a:pt x="92" y="32"/>
                  <a:pt x="90" y="32"/>
                </a:cubicBezTo>
                <a:cubicBezTo>
                  <a:pt x="14" y="32"/>
                  <a:pt x="14" y="32"/>
                  <a:pt x="14" y="32"/>
                </a:cubicBezTo>
                <a:cubicBezTo>
                  <a:pt x="12" y="32"/>
                  <a:pt x="10" y="30"/>
                  <a:pt x="10" y="27"/>
                </a:cubicBezTo>
                <a:cubicBezTo>
                  <a:pt x="10" y="16"/>
                  <a:pt x="10" y="16"/>
                  <a:pt x="10" y="16"/>
                </a:cubicBezTo>
                <a:cubicBezTo>
                  <a:pt x="10" y="14"/>
                  <a:pt x="12" y="12"/>
                  <a:pt x="14" y="12"/>
                </a:cubicBezTo>
                <a:cubicBezTo>
                  <a:pt x="90" y="12"/>
                  <a:pt x="90" y="12"/>
                  <a:pt x="90" y="12"/>
                </a:cubicBezTo>
                <a:cubicBezTo>
                  <a:pt x="92" y="12"/>
                  <a:pt x="94" y="14"/>
                  <a:pt x="94" y="16"/>
                </a:cubicBezTo>
                <a:lnTo>
                  <a:pt x="94" y="2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9" name="Freeform 359"/>
          <p:cNvSpPr>
            <a:spLocks/>
          </p:cNvSpPr>
          <p:nvPr/>
        </p:nvSpPr>
        <p:spPr bwMode="auto">
          <a:xfrm>
            <a:off x="7264403" y="2096786"/>
            <a:ext cx="12112" cy="38355"/>
          </a:xfrm>
          <a:custGeom>
            <a:avLst/>
            <a:gdLst>
              <a:gd name="T0" fmla="*/ 5 w 5"/>
              <a:gd name="T1" fmla="*/ 14 h 16"/>
              <a:gd name="T2" fmla="*/ 2 w 5"/>
              <a:gd name="T3" fmla="*/ 16 h 16"/>
              <a:gd name="T4" fmla="*/ 2 w 5"/>
              <a:gd name="T5" fmla="*/ 16 h 16"/>
              <a:gd name="T6" fmla="*/ 0 w 5"/>
              <a:gd name="T7" fmla="*/ 14 h 16"/>
              <a:gd name="T8" fmla="*/ 0 w 5"/>
              <a:gd name="T9" fmla="*/ 2 h 16"/>
              <a:gd name="T10" fmla="*/ 2 w 5"/>
              <a:gd name="T11" fmla="*/ 0 h 16"/>
              <a:gd name="T12" fmla="*/ 2 w 5"/>
              <a:gd name="T13" fmla="*/ 0 h 16"/>
              <a:gd name="T14" fmla="*/ 5 w 5"/>
              <a:gd name="T15" fmla="*/ 2 h 16"/>
              <a:gd name="T16" fmla="*/ 5 w 5"/>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6">
                <a:moveTo>
                  <a:pt x="5" y="14"/>
                </a:moveTo>
                <a:cubicBezTo>
                  <a:pt x="5" y="15"/>
                  <a:pt x="4" y="16"/>
                  <a:pt x="2" y="16"/>
                </a:cubicBezTo>
                <a:cubicBezTo>
                  <a:pt x="2" y="16"/>
                  <a:pt x="2" y="16"/>
                  <a:pt x="2" y="16"/>
                </a:cubicBezTo>
                <a:cubicBezTo>
                  <a:pt x="1" y="16"/>
                  <a:pt x="0" y="15"/>
                  <a:pt x="0" y="14"/>
                </a:cubicBezTo>
                <a:cubicBezTo>
                  <a:pt x="0" y="2"/>
                  <a:pt x="0" y="2"/>
                  <a:pt x="0" y="2"/>
                </a:cubicBezTo>
                <a:cubicBezTo>
                  <a:pt x="0" y="1"/>
                  <a:pt x="1" y="0"/>
                  <a:pt x="2" y="0"/>
                </a:cubicBezTo>
                <a:cubicBezTo>
                  <a:pt x="2" y="0"/>
                  <a:pt x="2" y="0"/>
                  <a:pt x="2" y="0"/>
                </a:cubicBezTo>
                <a:cubicBezTo>
                  <a:pt x="4" y="0"/>
                  <a:pt x="5" y="1"/>
                  <a:pt x="5" y="2"/>
                </a:cubicBezTo>
                <a:lnTo>
                  <a:pt x="5" y="1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0" name="Freeform 360"/>
          <p:cNvSpPr>
            <a:spLocks noEditPoints="1"/>
          </p:cNvSpPr>
          <p:nvPr/>
        </p:nvSpPr>
        <p:spPr bwMode="auto">
          <a:xfrm>
            <a:off x="2253113" y="2015031"/>
            <a:ext cx="419878" cy="375468"/>
          </a:xfrm>
          <a:custGeom>
            <a:avLst/>
            <a:gdLst>
              <a:gd name="T0" fmla="*/ 85 w 176"/>
              <a:gd name="T1" fmla="*/ 125 h 157"/>
              <a:gd name="T2" fmla="*/ 91 w 176"/>
              <a:gd name="T3" fmla="*/ 125 h 157"/>
              <a:gd name="T4" fmla="*/ 89 w 176"/>
              <a:gd name="T5" fmla="*/ 108 h 157"/>
              <a:gd name="T6" fmla="*/ 73 w 176"/>
              <a:gd name="T7" fmla="*/ 85 h 157"/>
              <a:gd name="T8" fmla="*/ 76 w 176"/>
              <a:gd name="T9" fmla="*/ 90 h 157"/>
              <a:gd name="T10" fmla="*/ 73 w 176"/>
              <a:gd name="T11" fmla="*/ 85 h 157"/>
              <a:gd name="T12" fmla="*/ 85 w 176"/>
              <a:gd name="T13" fmla="*/ 76 h 157"/>
              <a:gd name="T14" fmla="*/ 89 w 176"/>
              <a:gd name="T15" fmla="*/ 95 h 157"/>
              <a:gd name="T16" fmla="*/ 91 w 176"/>
              <a:gd name="T17" fmla="*/ 77 h 157"/>
              <a:gd name="T18" fmla="*/ 129 w 176"/>
              <a:gd name="T19" fmla="*/ 55 h 157"/>
              <a:gd name="T20" fmla="*/ 104 w 176"/>
              <a:gd name="T21" fmla="*/ 32 h 157"/>
              <a:gd name="T22" fmla="*/ 103 w 176"/>
              <a:gd name="T23" fmla="*/ 28 h 157"/>
              <a:gd name="T24" fmla="*/ 112 w 176"/>
              <a:gd name="T25" fmla="*/ 6 h 157"/>
              <a:gd name="T26" fmla="*/ 60 w 176"/>
              <a:gd name="T27" fmla="*/ 6 h 157"/>
              <a:gd name="T28" fmla="*/ 70 w 176"/>
              <a:gd name="T29" fmla="*/ 30 h 157"/>
              <a:gd name="T30" fmla="*/ 73 w 176"/>
              <a:gd name="T31" fmla="*/ 33 h 157"/>
              <a:gd name="T32" fmla="*/ 57 w 176"/>
              <a:gd name="T33" fmla="*/ 156 h 157"/>
              <a:gd name="T34" fmla="*/ 118 w 176"/>
              <a:gd name="T35" fmla="*/ 156 h 157"/>
              <a:gd name="T36" fmla="*/ 114 w 176"/>
              <a:gd name="T37" fmla="*/ 114 h 157"/>
              <a:gd name="T38" fmla="*/ 101 w 176"/>
              <a:gd name="T39" fmla="*/ 129 h 157"/>
              <a:gd name="T40" fmla="*/ 98 w 176"/>
              <a:gd name="T41" fmla="*/ 136 h 157"/>
              <a:gd name="T42" fmla="*/ 91 w 176"/>
              <a:gd name="T43" fmla="*/ 136 h 157"/>
              <a:gd name="T44" fmla="*/ 89 w 176"/>
              <a:gd name="T45" fmla="*/ 132 h 157"/>
              <a:gd name="T46" fmla="*/ 86 w 176"/>
              <a:gd name="T47" fmla="*/ 136 h 157"/>
              <a:gd name="T48" fmla="*/ 78 w 176"/>
              <a:gd name="T49" fmla="*/ 136 h 157"/>
              <a:gd name="T50" fmla="*/ 71 w 176"/>
              <a:gd name="T51" fmla="*/ 127 h 157"/>
              <a:gd name="T52" fmla="*/ 67 w 176"/>
              <a:gd name="T53" fmla="*/ 108 h 157"/>
              <a:gd name="T54" fmla="*/ 77 w 176"/>
              <a:gd name="T55" fmla="*/ 122 h 157"/>
              <a:gd name="T56" fmla="*/ 72 w 176"/>
              <a:gd name="T57" fmla="*/ 102 h 157"/>
              <a:gd name="T58" fmla="*/ 63 w 176"/>
              <a:gd name="T59" fmla="*/ 87 h 157"/>
              <a:gd name="T60" fmla="*/ 71 w 176"/>
              <a:gd name="T61" fmla="*/ 73 h 157"/>
              <a:gd name="T62" fmla="*/ 77 w 176"/>
              <a:gd name="T63" fmla="*/ 63 h 157"/>
              <a:gd name="T64" fmla="*/ 85 w 176"/>
              <a:gd name="T65" fmla="*/ 63 h 157"/>
              <a:gd name="T66" fmla="*/ 87 w 176"/>
              <a:gd name="T67" fmla="*/ 68 h 157"/>
              <a:gd name="T68" fmla="*/ 91 w 176"/>
              <a:gd name="T69" fmla="*/ 63 h 157"/>
              <a:gd name="T70" fmla="*/ 99 w 176"/>
              <a:gd name="T71" fmla="*/ 63 h 157"/>
              <a:gd name="T72" fmla="*/ 100 w 176"/>
              <a:gd name="T73" fmla="*/ 71 h 157"/>
              <a:gd name="T74" fmla="*/ 112 w 176"/>
              <a:gd name="T75" fmla="*/ 87 h 157"/>
              <a:gd name="T76" fmla="*/ 103 w 176"/>
              <a:gd name="T77" fmla="*/ 86 h 157"/>
              <a:gd name="T78" fmla="*/ 100 w 176"/>
              <a:gd name="T79" fmla="*/ 98 h 157"/>
              <a:gd name="T80" fmla="*/ 112 w 176"/>
              <a:gd name="T81" fmla="*/ 106 h 157"/>
              <a:gd name="T82" fmla="*/ 101 w 176"/>
              <a:gd name="T83" fmla="*/ 111 h 157"/>
              <a:gd name="T84" fmla="*/ 99 w 176"/>
              <a:gd name="T85" fmla="*/ 123 h 157"/>
              <a:gd name="T86" fmla="*/ 104 w 176"/>
              <a:gd name="T87" fmla="*/ 1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6" h="157">
                <a:moveTo>
                  <a:pt x="85" y="106"/>
                </a:moveTo>
                <a:cubicBezTo>
                  <a:pt x="85" y="125"/>
                  <a:pt x="85" y="125"/>
                  <a:pt x="85" y="125"/>
                </a:cubicBezTo>
                <a:cubicBezTo>
                  <a:pt x="87" y="125"/>
                  <a:pt x="88" y="125"/>
                  <a:pt x="89" y="125"/>
                </a:cubicBezTo>
                <a:cubicBezTo>
                  <a:pt x="90" y="125"/>
                  <a:pt x="90" y="125"/>
                  <a:pt x="91" y="125"/>
                </a:cubicBezTo>
                <a:cubicBezTo>
                  <a:pt x="91" y="108"/>
                  <a:pt x="91" y="108"/>
                  <a:pt x="91" y="108"/>
                </a:cubicBezTo>
                <a:cubicBezTo>
                  <a:pt x="90" y="108"/>
                  <a:pt x="90" y="108"/>
                  <a:pt x="89" y="108"/>
                </a:cubicBezTo>
                <a:cubicBezTo>
                  <a:pt x="88" y="107"/>
                  <a:pt x="86" y="107"/>
                  <a:pt x="85" y="106"/>
                </a:cubicBezTo>
                <a:close/>
                <a:moveTo>
                  <a:pt x="73" y="85"/>
                </a:moveTo>
                <a:cubicBezTo>
                  <a:pt x="73" y="86"/>
                  <a:pt x="73" y="88"/>
                  <a:pt x="74" y="89"/>
                </a:cubicBezTo>
                <a:cubicBezTo>
                  <a:pt x="75" y="89"/>
                  <a:pt x="75" y="90"/>
                  <a:pt x="76" y="90"/>
                </a:cubicBezTo>
                <a:cubicBezTo>
                  <a:pt x="76" y="79"/>
                  <a:pt x="76" y="79"/>
                  <a:pt x="76" y="79"/>
                </a:cubicBezTo>
                <a:cubicBezTo>
                  <a:pt x="74" y="81"/>
                  <a:pt x="73" y="83"/>
                  <a:pt x="73" y="85"/>
                </a:cubicBezTo>
                <a:close/>
                <a:moveTo>
                  <a:pt x="88" y="76"/>
                </a:moveTo>
                <a:cubicBezTo>
                  <a:pt x="87" y="76"/>
                  <a:pt x="86" y="76"/>
                  <a:pt x="85" y="76"/>
                </a:cubicBezTo>
                <a:cubicBezTo>
                  <a:pt x="85" y="94"/>
                  <a:pt x="85" y="94"/>
                  <a:pt x="85" y="94"/>
                </a:cubicBezTo>
                <a:cubicBezTo>
                  <a:pt x="86" y="94"/>
                  <a:pt x="87" y="94"/>
                  <a:pt x="89" y="95"/>
                </a:cubicBezTo>
                <a:cubicBezTo>
                  <a:pt x="90" y="95"/>
                  <a:pt x="90" y="95"/>
                  <a:pt x="91" y="95"/>
                </a:cubicBezTo>
                <a:cubicBezTo>
                  <a:pt x="91" y="77"/>
                  <a:pt x="91" y="77"/>
                  <a:pt x="91" y="77"/>
                </a:cubicBezTo>
                <a:cubicBezTo>
                  <a:pt x="90" y="76"/>
                  <a:pt x="89" y="76"/>
                  <a:pt x="88" y="76"/>
                </a:cubicBezTo>
                <a:close/>
                <a:moveTo>
                  <a:pt x="129" y="55"/>
                </a:moveTo>
                <a:cubicBezTo>
                  <a:pt x="122" y="48"/>
                  <a:pt x="105" y="38"/>
                  <a:pt x="104" y="33"/>
                </a:cubicBezTo>
                <a:cubicBezTo>
                  <a:pt x="104" y="33"/>
                  <a:pt x="104" y="32"/>
                  <a:pt x="104" y="32"/>
                </a:cubicBezTo>
                <a:cubicBezTo>
                  <a:pt x="105" y="32"/>
                  <a:pt x="106" y="31"/>
                  <a:pt x="106" y="30"/>
                </a:cubicBezTo>
                <a:cubicBezTo>
                  <a:pt x="106" y="29"/>
                  <a:pt x="105" y="28"/>
                  <a:pt x="103" y="28"/>
                </a:cubicBezTo>
                <a:cubicBezTo>
                  <a:pt x="103" y="28"/>
                  <a:pt x="103" y="28"/>
                  <a:pt x="103" y="28"/>
                </a:cubicBezTo>
                <a:cubicBezTo>
                  <a:pt x="103" y="23"/>
                  <a:pt x="108" y="21"/>
                  <a:pt x="112" y="6"/>
                </a:cubicBezTo>
                <a:cubicBezTo>
                  <a:pt x="95" y="1"/>
                  <a:pt x="95" y="5"/>
                  <a:pt x="82" y="11"/>
                </a:cubicBezTo>
                <a:cubicBezTo>
                  <a:pt x="72" y="13"/>
                  <a:pt x="73" y="0"/>
                  <a:pt x="60" y="6"/>
                </a:cubicBezTo>
                <a:cubicBezTo>
                  <a:pt x="67" y="19"/>
                  <a:pt x="72" y="23"/>
                  <a:pt x="73" y="28"/>
                </a:cubicBezTo>
                <a:cubicBezTo>
                  <a:pt x="71" y="28"/>
                  <a:pt x="70" y="29"/>
                  <a:pt x="70" y="30"/>
                </a:cubicBezTo>
                <a:cubicBezTo>
                  <a:pt x="70" y="31"/>
                  <a:pt x="71" y="32"/>
                  <a:pt x="73" y="32"/>
                </a:cubicBezTo>
                <a:cubicBezTo>
                  <a:pt x="73" y="32"/>
                  <a:pt x="73" y="32"/>
                  <a:pt x="73" y="33"/>
                </a:cubicBezTo>
                <a:cubicBezTo>
                  <a:pt x="71" y="38"/>
                  <a:pt x="54" y="48"/>
                  <a:pt x="47" y="55"/>
                </a:cubicBezTo>
                <a:cubicBezTo>
                  <a:pt x="31" y="70"/>
                  <a:pt x="0" y="154"/>
                  <a:pt x="57" y="156"/>
                </a:cubicBezTo>
                <a:cubicBezTo>
                  <a:pt x="84" y="157"/>
                  <a:pt x="88" y="157"/>
                  <a:pt x="88" y="157"/>
                </a:cubicBezTo>
                <a:cubicBezTo>
                  <a:pt x="88" y="157"/>
                  <a:pt x="91" y="157"/>
                  <a:pt x="118" y="156"/>
                </a:cubicBezTo>
                <a:cubicBezTo>
                  <a:pt x="176" y="154"/>
                  <a:pt x="144" y="70"/>
                  <a:pt x="129" y="55"/>
                </a:cubicBezTo>
                <a:close/>
                <a:moveTo>
                  <a:pt x="114" y="114"/>
                </a:moveTo>
                <a:cubicBezTo>
                  <a:pt x="113" y="117"/>
                  <a:pt x="112" y="120"/>
                  <a:pt x="110" y="123"/>
                </a:cubicBezTo>
                <a:cubicBezTo>
                  <a:pt x="108" y="126"/>
                  <a:pt x="105" y="128"/>
                  <a:pt x="101" y="129"/>
                </a:cubicBezTo>
                <a:cubicBezTo>
                  <a:pt x="100" y="130"/>
                  <a:pt x="99" y="130"/>
                  <a:pt x="99" y="130"/>
                </a:cubicBezTo>
                <a:cubicBezTo>
                  <a:pt x="98" y="136"/>
                  <a:pt x="98" y="136"/>
                  <a:pt x="98" y="136"/>
                </a:cubicBezTo>
                <a:cubicBezTo>
                  <a:pt x="98" y="138"/>
                  <a:pt x="96" y="139"/>
                  <a:pt x="94" y="139"/>
                </a:cubicBezTo>
                <a:cubicBezTo>
                  <a:pt x="92" y="139"/>
                  <a:pt x="91" y="138"/>
                  <a:pt x="91" y="136"/>
                </a:cubicBezTo>
                <a:cubicBezTo>
                  <a:pt x="91" y="132"/>
                  <a:pt x="91" y="132"/>
                  <a:pt x="91" y="132"/>
                </a:cubicBezTo>
                <a:cubicBezTo>
                  <a:pt x="90" y="132"/>
                  <a:pt x="89" y="132"/>
                  <a:pt x="89" y="132"/>
                </a:cubicBezTo>
                <a:cubicBezTo>
                  <a:pt x="88" y="132"/>
                  <a:pt x="87" y="132"/>
                  <a:pt x="86" y="132"/>
                </a:cubicBezTo>
                <a:cubicBezTo>
                  <a:pt x="86" y="136"/>
                  <a:pt x="86" y="136"/>
                  <a:pt x="86" y="136"/>
                </a:cubicBezTo>
                <a:cubicBezTo>
                  <a:pt x="86" y="138"/>
                  <a:pt x="84" y="139"/>
                  <a:pt x="82" y="139"/>
                </a:cubicBezTo>
                <a:cubicBezTo>
                  <a:pt x="80" y="139"/>
                  <a:pt x="78" y="138"/>
                  <a:pt x="78" y="136"/>
                </a:cubicBezTo>
                <a:cubicBezTo>
                  <a:pt x="78" y="130"/>
                  <a:pt x="78" y="130"/>
                  <a:pt x="78" y="130"/>
                </a:cubicBezTo>
                <a:cubicBezTo>
                  <a:pt x="75" y="129"/>
                  <a:pt x="73" y="128"/>
                  <a:pt x="71" y="127"/>
                </a:cubicBezTo>
                <a:cubicBezTo>
                  <a:pt x="67" y="124"/>
                  <a:pt x="64" y="119"/>
                  <a:pt x="63" y="113"/>
                </a:cubicBezTo>
                <a:cubicBezTo>
                  <a:pt x="62" y="110"/>
                  <a:pt x="64" y="108"/>
                  <a:pt x="67" y="108"/>
                </a:cubicBezTo>
                <a:cubicBezTo>
                  <a:pt x="69" y="109"/>
                  <a:pt x="72" y="111"/>
                  <a:pt x="72" y="114"/>
                </a:cubicBezTo>
                <a:cubicBezTo>
                  <a:pt x="73" y="117"/>
                  <a:pt x="75" y="120"/>
                  <a:pt x="77" y="122"/>
                </a:cubicBezTo>
                <a:cubicBezTo>
                  <a:pt x="76" y="103"/>
                  <a:pt x="76" y="103"/>
                  <a:pt x="76" y="103"/>
                </a:cubicBezTo>
                <a:cubicBezTo>
                  <a:pt x="74" y="103"/>
                  <a:pt x="73" y="102"/>
                  <a:pt x="72" y="102"/>
                </a:cubicBezTo>
                <a:cubicBezTo>
                  <a:pt x="69" y="100"/>
                  <a:pt x="67" y="98"/>
                  <a:pt x="65" y="95"/>
                </a:cubicBezTo>
                <a:cubicBezTo>
                  <a:pt x="64" y="93"/>
                  <a:pt x="63" y="90"/>
                  <a:pt x="63" y="87"/>
                </a:cubicBezTo>
                <a:cubicBezTo>
                  <a:pt x="64" y="84"/>
                  <a:pt x="64" y="81"/>
                  <a:pt x="66" y="79"/>
                </a:cubicBezTo>
                <a:cubicBezTo>
                  <a:pt x="67" y="77"/>
                  <a:pt x="69" y="75"/>
                  <a:pt x="71" y="73"/>
                </a:cubicBezTo>
                <a:cubicBezTo>
                  <a:pt x="72" y="72"/>
                  <a:pt x="74" y="71"/>
                  <a:pt x="77" y="70"/>
                </a:cubicBezTo>
                <a:cubicBezTo>
                  <a:pt x="77" y="63"/>
                  <a:pt x="77" y="63"/>
                  <a:pt x="77" y="63"/>
                </a:cubicBezTo>
                <a:cubicBezTo>
                  <a:pt x="78" y="62"/>
                  <a:pt x="79" y="60"/>
                  <a:pt x="82" y="60"/>
                </a:cubicBezTo>
                <a:cubicBezTo>
                  <a:pt x="84" y="60"/>
                  <a:pt x="85" y="61"/>
                  <a:pt x="85" y="63"/>
                </a:cubicBezTo>
                <a:cubicBezTo>
                  <a:pt x="85" y="68"/>
                  <a:pt x="85" y="68"/>
                  <a:pt x="85" y="68"/>
                </a:cubicBezTo>
                <a:cubicBezTo>
                  <a:pt x="86" y="68"/>
                  <a:pt x="86" y="68"/>
                  <a:pt x="87" y="68"/>
                </a:cubicBezTo>
                <a:cubicBezTo>
                  <a:pt x="88" y="68"/>
                  <a:pt x="90" y="68"/>
                  <a:pt x="91" y="69"/>
                </a:cubicBezTo>
                <a:cubicBezTo>
                  <a:pt x="91" y="63"/>
                  <a:pt x="91" y="63"/>
                  <a:pt x="91" y="63"/>
                </a:cubicBezTo>
                <a:cubicBezTo>
                  <a:pt x="91" y="61"/>
                  <a:pt x="92" y="60"/>
                  <a:pt x="95" y="60"/>
                </a:cubicBezTo>
                <a:cubicBezTo>
                  <a:pt x="97" y="60"/>
                  <a:pt x="99" y="62"/>
                  <a:pt x="99" y="63"/>
                </a:cubicBezTo>
                <a:cubicBezTo>
                  <a:pt x="99" y="70"/>
                  <a:pt x="99" y="70"/>
                  <a:pt x="99" y="70"/>
                </a:cubicBezTo>
                <a:cubicBezTo>
                  <a:pt x="100" y="70"/>
                  <a:pt x="100" y="70"/>
                  <a:pt x="100" y="71"/>
                </a:cubicBezTo>
                <a:cubicBezTo>
                  <a:pt x="104" y="72"/>
                  <a:pt x="106" y="74"/>
                  <a:pt x="108" y="76"/>
                </a:cubicBezTo>
                <a:cubicBezTo>
                  <a:pt x="110" y="79"/>
                  <a:pt x="112" y="83"/>
                  <a:pt x="112" y="87"/>
                </a:cubicBezTo>
                <a:cubicBezTo>
                  <a:pt x="113" y="90"/>
                  <a:pt x="111" y="92"/>
                  <a:pt x="108" y="92"/>
                </a:cubicBezTo>
                <a:cubicBezTo>
                  <a:pt x="105" y="92"/>
                  <a:pt x="103" y="89"/>
                  <a:pt x="103" y="86"/>
                </a:cubicBezTo>
                <a:cubicBezTo>
                  <a:pt x="102" y="84"/>
                  <a:pt x="101" y="83"/>
                  <a:pt x="100" y="81"/>
                </a:cubicBezTo>
                <a:cubicBezTo>
                  <a:pt x="100" y="98"/>
                  <a:pt x="100" y="98"/>
                  <a:pt x="100" y="98"/>
                </a:cubicBezTo>
                <a:cubicBezTo>
                  <a:pt x="103" y="99"/>
                  <a:pt x="105" y="100"/>
                  <a:pt x="106" y="100"/>
                </a:cubicBezTo>
                <a:cubicBezTo>
                  <a:pt x="109" y="101"/>
                  <a:pt x="111" y="103"/>
                  <a:pt x="112" y="106"/>
                </a:cubicBezTo>
                <a:cubicBezTo>
                  <a:pt x="113" y="108"/>
                  <a:pt x="114" y="111"/>
                  <a:pt x="114" y="114"/>
                </a:cubicBezTo>
                <a:close/>
                <a:moveTo>
                  <a:pt x="101" y="111"/>
                </a:moveTo>
                <a:cubicBezTo>
                  <a:pt x="101" y="111"/>
                  <a:pt x="100" y="111"/>
                  <a:pt x="100" y="111"/>
                </a:cubicBezTo>
                <a:cubicBezTo>
                  <a:pt x="99" y="123"/>
                  <a:pt x="99" y="123"/>
                  <a:pt x="99" y="123"/>
                </a:cubicBezTo>
                <a:cubicBezTo>
                  <a:pt x="99" y="123"/>
                  <a:pt x="99" y="123"/>
                  <a:pt x="100" y="122"/>
                </a:cubicBezTo>
                <a:cubicBezTo>
                  <a:pt x="102" y="121"/>
                  <a:pt x="103" y="118"/>
                  <a:pt x="104" y="116"/>
                </a:cubicBezTo>
                <a:cubicBezTo>
                  <a:pt x="104" y="114"/>
                  <a:pt x="103" y="112"/>
                  <a:pt x="101" y="11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3" name="Freeform 6"/>
          <p:cNvSpPr>
            <a:spLocks noEditPoints="1"/>
          </p:cNvSpPr>
          <p:nvPr/>
        </p:nvSpPr>
        <p:spPr bwMode="auto">
          <a:xfrm>
            <a:off x="7798072" y="2859627"/>
            <a:ext cx="378730" cy="378172"/>
          </a:xfrm>
          <a:custGeom>
            <a:avLst/>
            <a:gdLst>
              <a:gd name="T0" fmla="*/ 286 w 287"/>
              <a:gd name="T1" fmla="*/ 111 h 287"/>
              <a:gd name="T2" fmla="*/ 253 w 287"/>
              <a:gd name="T3" fmla="*/ 111 h 287"/>
              <a:gd name="T4" fmla="*/ 244 w 287"/>
              <a:gd name="T5" fmla="*/ 89 h 287"/>
              <a:gd name="T6" fmla="*/ 267 w 287"/>
              <a:gd name="T7" fmla="*/ 65 h 287"/>
              <a:gd name="T8" fmla="*/ 267 w 287"/>
              <a:gd name="T9" fmla="*/ 64 h 287"/>
              <a:gd name="T10" fmla="*/ 245 w 287"/>
              <a:gd name="T11" fmla="*/ 42 h 287"/>
              <a:gd name="T12" fmla="*/ 223 w 287"/>
              <a:gd name="T13" fmla="*/ 20 h 287"/>
              <a:gd name="T14" fmla="*/ 221 w 287"/>
              <a:gd name="T15" fmla="*/ 20 h 287"/>
              <a:gd name="T16" fmla="*/ 198 w 287"/>
              <a:gd name="T17" fmla="*/ 43 h 287"/>
              <a:gd name="T18" fmla="*/ 176 w 287"/>
              <a:gd name="T19" fmla="*/ 34 h 287"/>
              <a:gd name="T20" fmla="*/ 176 w 287"/>
              <a:gd name="T21" fmla="*/ 1 h 287"/>
              <a:gd name="T22" fmla="*/ 175 w 287"/>
              <a:gd name="T23" fmla="*/ 0 h 287"/>
              <a:gd name="T24" fmla="*/ 143 w 287"/>
              <a:gd name="T25" fmla="*/ 0 h 287"/>
              <a:gd name="T26" fmla="*/ 112 w 287"/>
              <a:gd name="T27" fmla="*/ 0 h 287"/>
              <a:gd name="T28" fmla="*/ 111 w 287"/>
              <a:gd name="T29" fmla="*/ 1 h 287"/>
              <a:gd name="T30" fmla="*/ 111 w 287"/>
              <a:gd name="T31" fmla="*/ 34 h 287"/>
              <a:gd name="T32" fmla="*/ 88 w 287"/>
              <a:gd name="T33" fmla="*/ 43 h 287"/>
              <a:gd name="T34" fmla="*/ 65 w 287"/>
              <a:gd name="T35" fmla="*/ 20 h 287"/>
              <a:gd name="T36" fmla="*/ 64 w 287"/>
              <a:gd name="T37" fmla="*/ 20 h 287"/>
              <a:gd name="T38" fmla="*/ 42 w 287"/>
              <a:gd name="T39" fmla="*/ 42 h 287"/>
              <a:gd name="T40" fmla="*/ 20 w 287"/>
              <a:gd name="T41" fmla="*/ 64 h 287"/>
              <a:gd name="T42" fmla="*/ 20 w 287"/>
              <a:gd name="T43" fmla="*/ 65 h 287"/>
              <a:gd name="T44" fmla="*/ 43 w 287"/>
              <a:gd name="T45" fmla="*/ 89 h 287"/>
              <a:gd name="T46" fmla="*/ 33 w 287"/>
              <a:gd name="T47" fmla="*/ 111 h 287"/>
              <a:gd name="T48" fmla="*/ 1 w 287"/>
              <a:gd name="T49" fmla="*/ 111 h 287"/>
              <a:gd name="T50" fmla="*/ 0 w 287"/>
              <a:gd name="T51" fmla="*/ 112 h 287"/>
              <a:gd name="T52" fmla="*/ 0 w 287"/>
              <a:gd name="T53" fmla="*/ 143 h 287"/>
              <a:gd name="T54" fmla="*/ 0 w 287"/>
              <a:gd name="T55" fmla="*/ 175 h 287"/>
              <a:gd name="T56" fmla="*/ 1 w 287"/>
              <a:gd name="T57" fmla="*/ 176 h 287"/>
              <a:gd name="T58" fmla="*/ 33 w 287"/>
              <a:gd name="T59" fmla="*/ 176 h 287"/>
              <a:gd name="T60" fmla="*/ 43 w 287"/>
              <a:gd name="T61" fmla="*/ 198 h 287"/>
              <a:gd name="T62" fmla="*/ 20 w 287"/>
              <a:gd name="T63" fmla="*/ 221 h 287"/>
              <a:gd name="T64" fmla="*/ 20 w 287"/>
              <a:gd name="T65" fmla="*/ 223 h 287"/>
              <a:gd name="T66" fmla="*/ 42 w 287"/>
              <a:gd name="T67" fmla="*/ 245 h 287"/>
              <a:gd name="T68" fmla="*/ 64 w 287"/>
              <a:gd name="T69" fmla="*/ 267 h 287"/>
              <a:gd name="T70" fmla="*/ 65 w 287"/>
              <a:gd name="T71" fmla="*/ 267 h 287"/>
              <a:gd name="T72" fmla="*/ 88 w 287"/>
              <a:gd name="T73" fmla="*/ 244 h 287"/>
              <a:gd name="T74" fmla="*/ 111 w 287"/>
              <a:gd name="T75" fmla="*/ 253 h 287"/>
              <a:gd name="T76" fmla="*/ 111 w 287"/>
              <a:gd name="T77" fmla="*/ 286 h 287"/>
              <a:gd name="T78" fmla="*/ 112 w 287"/>
              <a:gd name="T79" fmla="*/ 287 h 287"/>
              <a:gd name="T80" fmla="*/ 143 w 287"/>
              <a:gd name="T81" fmla="*/ 287 h 287"/>
              <a:gd name="T82" fmla="*/ 175 w 287"/>
              <a:gd name="T83" fmla="*/ 287 h 287"/>
              <a:gd name="T84" fmla="*/ 176 w 287"/>
              <a:gd name="T85" fmla="*/ 286 h 287"/>
              <a:gd name="T86" fmla="*/ 176 w 287"/>
              <a:gd name="T87" fmla="*/ 253 h 287"/>
              <a:gd name="T88" fmla="*/ 198 w 287"/>
              <a:gd name="T89" fmla="*/ 244 h 287"/>
              <a:gd name="T90" fmla="*/ 221 w 287"/>
              <a:gd name="T91" fmla="*/ 267 h 287"/>
              <a:gd name="T92" fmla="*/ 223 w 287"/>
              <a:gd name="T93" fmla="*/ 267 h 287"/>
              <a:gd name="T94" fmla="*/ 245 w 287"/>
              <a:gd name="T95" fmla="*/ 245 h 287"/>
              <a:gd name="T96" fmla="*/ 267 w 287"/>
              <a:gd name="T97" fmla="*/ 223 h 287"/>
              <a:gd name="T98" fmla="*/ 267 w 287"/>
              <a:gd name="T99" fmla="*/ 221 h 287"/>
              <a:gd name="T100" fmla="*/ 244 w 287"/>
              <a:gd name="T101" fmla="*/ 198 h 287"/>
              <a:gd name="T102" fmla="*/ 253 w 287"/>
              <a:gd name="T103" fmla="*/ 176 h 287"/>
              <a:gd name="T104" fmla="*/ 286 w 287"/>
              <a:gd name="T105" fmla="*/ 176 h 287"/>
              <a:gd name="T106" fmla="*/ 287 w 287"/>
              <a:gd name="T107" fmla="*/ 175 h 287"/>
              <a:gd name="T108" fmla="*/ 287 w 287"/>
              <a:gd name="T109" fmla="*/ 143 h 287"/>
              <a:gd name="T110" fmla="*/ 287 w 287"/>
              <a:gd name="T111" fmla="*/ 112 h 287"/>
              <a:gd name="T112" fmla="*/ 286 w 287"/>
              <a:gd name="T113" fmla="*/ 111 h 287"/>
              <a:gd name="T114" fmla="*/ 145 w 287"/>
              <a:gd name="T115" fmla="*/ 191 h 287"/>
              <a:gd name="T116" fmla="*/ 97 w 287"/>
              <a:gd name="T117" fmla="*/ 142 h 287"/>
              <a:gd name="T118" fmla="*/ 145 w 287"/>
              <a:gd name="T119" fmla="*/ 94 h 287"/>
              <a:gd name="T120" fmla="*/ 194 w 287"/>
              <a:gd name="T121" fmla="*/ 142 h 287"/>
              <a:gd name="T122" fmla="*/ 145 w 287"/>
              <a:gd name="T123" fmla="*/ 191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7" h="287">
                <a:moveTo>
                  <a:pt x="286" y="111"/>
                </a:moveTo>
                <a:cubicBezTo>
                  <a:pt x="285" y="111"/>
                  <a:pt x="271" y="111"/>
                  <a:pt x="253" y="111"/>
                </a:cubicBezTo>
                <a:cubicBezTo>
                  <a:pt x="236" y="111"/>
                  <a:pt x="231" y="101"/>
                  <a:pt x="244" y="89"/>
                </a:cubicBezTo>
                <a:cubicBezTo>
                  <a:pt x="256" y="76"/>
                  <a:pt x="267" y="66"/>
                  <a:pt x="267" y="65"/>
                </a:cubicBezTo>
                <a:cubicBezTo>
                  <a:pt x="267" y="65"/>
                  <a:pt x="267" y="64"/>
                  <a:pt x="267" y="64"/>
                </a:cubicBezTo>
                <a:cubicBezTo>
                  <a:pt x="267" y="64"/>
                  <a:pt x="257" y="54"/>
                  <a:pt x="245" y="42"/>
                </a:cubicBezTo>
                <a:cubicBezTo>
                  <a:pt x="233" y="30"/>
                  <a:pt x="223" y="20"/>
                  <a:pt x="223" y="20"/>
                </a:cubicBezTo>
                <a:cubicBezTo>
                  <a:pt x="222" y="19"/>
                  <a:pt x="222" y="19"/>
                  <a:pt x="221" y="20"/>
                </a:cubicBezTo>
                <a:cubicBezTo>
                  <a:pt x="221" y="20"/>
                  <a:pt x="211" y="30"/>
                  <a:pt x="198" y="43"/>
                </a:cubicBezTo>
                <a:cubicBezTo>
                  <a:pt x="186" y="55"/>
                  <a:pt x="176" y="51"/>
                  <a:pt x="176" y="34"/>
                </a:cubicBezTo>
                <a:cubicBezTo>
                  <a:pt x="176" y="16"/>
                  <a:pt x="176" y="1"/>
                  <a:pt x="176" y="1"/>
                </a:cubicBezTo>
                <a:cubicBezTo>
                  <a:pt x="176" y="0"/>
                  <a:pt x="175" y="0"/>
                  <a:pt x="175" y="0"/>
                </a:cubicBezTo>
                <a:cubicBezTo>
                  <a:pt x="174" y="0"/>
                  <a:pt x="160" y="0"/>
                  <a:pt x="143" y="0"/>
                </a:cubicBezTo>
                <a:cubicBezTo>
                  <a:pt x="127" y="0"/>
                  <a:pt x="113" y="0"/>
                  <a:pt x="112" y="0"/>
                </a:cubicBezTo>
                <a:cubicBezTo>
                  <a:pt x="111" y="0"/>
                  <a:pt x="111" y="0"/>
                  <a:pt x="111" y="1"/>
                </a:cubicBezTo>
                <a:cubicBezTo>
                  <a:pt x="111" y="1"/>
                  <a:pt x="111" y="16"/>
                  <a:pt x="111" y="34"/>
                </a:cubicBezTo>
                <a:cubicBezTo>
                  <a:pt x="111" y="51"/>
                  <a:pt x="101" y="55"/>
                  <a:pt x="88" y="43"/>
                </a:cubicBezTo>
                <a:cubicBezTo>
                  <a:pt x="76" y="30"/>
                  <a:pt x="66" y="20"/>
                  <a:pt x="65" y="20"/>
                </a:cubicBezTo>
                <a:cubicBezTo>
                  <a:pt x="65" y="19"/>
                  <a:pt x="64" y="19"/>
                  <a:pt x="64" y="20"/>
                </a:cubicBezTo>
                <a:cubicBezTo>
                  <a:pt x="63" y="20"/>
                  <a:pt x="53" y="30"/>
                  <a:pt x="42" y="42"/>
                </a:cubicBezTo>
                <a:cubicBezTo>
                  <a:pt x="30" y="54"/>
                  <a:pt x="20" y="64"/>
                  <a:pt x="20" y="64"/>
                </a:cubicBezTo>
                <a:cubicBezTo>
                  <a:pt x="19" y="64"/>
                  <a:pt x="19" y="65"/>
                  <a:pt x="20" y="65"/>
                </a:cubicBezTo>
                <a:cubicBezTo>
                  <a:pt x="20" y="66"/>
                  <a:pt x="30" y="76"/>
                  <a:pt x="43" y="89"/>
                </a:cubicBezTo>
                <a:cubicBezTo>
                  <a:pt x="55" y="101"/>
                  <a:pt x="51" y="111"/>
                  <a:pt x="33" y="111"/>
                </a:cubicBezTo>
                <a:cubicBezTo>
                  <a:pt x="16" y="111"/>
                  <a:pt x="1" y="111"/>
                  <a:pt x="1" y="111"/>
                </a:cubicBezTo>
                <a:cubicBezTo>
                  <a:pt x="0" y="111"/>
                  <a:pt x="0" y="112"/>
                  <a:pt x="0" y="112"/>
                </a:cubicBezTo>
                <a:cubicBezTo>
                  <a:pt x="0" y="113"/>
                  <a:pt x="0" y="127"/>
                  <a:pt x="0" y="143"/>
                </a:cubicBezTo>
                <a:cubicBezTo>
                  <a:pt x="0" y="160"/>
                  <a:pt x="0" y="174"/>
                  <a:pt x="0" y="175"/>
                </a:cubicBezTo>
                <a:cubicBezTo>
                  <a:pt x="0" y="175"/>
                  <a:pt x="0" y="176"/>
                  <a:pt x="1" y="176"/>
                </a:cubicBezTo>
                <a:cubicBezTo>
                  <a:pt x="1" y="176"/>
                  <a:pt x="16" y="176"/>
                  <a:pt x="33" y="176"/>
                </a:cubicBezTo>
                <a:cubicBezTo>
                  <a:pt x="51" y="176"/>
                  <a:pt x="55" y="186"/>
                  <a:pt x="43" y="198"/>
                </a:cubicBezTo>
                <a:cubicBezTo>
                  <a:pt x="30" y="211"/>
                  <a:pt x="20" y="221"/>
                  <a:pt x="20" y="221"/>
                </a:cubicBezTo>
                <a:cubicBezTo>
                  <a:pt x="19" y="222"/>
                  <a:pt x="19" y="222"/>
                  <a:pt x="20" y="223"/>
                </a:cubicBezTo>
                <a:cubicBezTo>
                  <a:pt x="20" y="223"/>
                  <a:pt x="30" y="233"/>
                  <a:pt x="42" y="245"/>
                </a:cubicBezTo>
                <a:cubicBezTo>
                  <a:pt x="53" y="257"/>
                  <a:pt x="63" y="267"/>
                  <a:pt x="64" y="267"/>
                </a:cubicBezTo>
                <a:cubicBezTo>
                  <a:pt x="64" y="268"/>
                  <a:pt x="65" y="268"/>
                  <a:pt x="65" y="267"/>
                </a:cubicBezTo>
                <a:cubicBezTo>
                  <a:pt x="66" y="267"/>
                  <a:pt x="76" y="256"/>
                  <a:pt x="88" y="244"/>
                </a:cubicBezTo>
                <a:cubicBezTo>
                  <a:pt x="101" y="232"/>
                  <a:pt x="111" y="236"/>
                  <a:pt x="111" y="253"/>
                </a:cubicBezTo>
                <a:cubicBezTo>
                  <a:pt x="111" y="271"/>
                  <a:pt x="111" y="286"/>
                  <a:pt x="111" y="286"/>
                </a:cubicBezTo>
                <a:cubicBezTo>
                  <a:pt x="111" y="287"/>
                  <a:pt x="111" y="287"/>
                  <a:pt x="112" y="287"/>
                </a:cubicBezTo>
                <a:cubicBezTo>
                  <a:pt x="113" y="287"/>
                  <a:pt x="127" y="287"/>
                  <a:pt x="143" y="287"/>
                </a:cubicBezTo>
                <a:cubicBezTo>
                  <a:pt x="160" y="287"/>
                  <a:pt x="174" y="287"/>
                  <a:pt x="175" y="287"/>
                </a:cubicBezTo>
                <a:cubicBezTo>
                  <a:pt x="175" y="287"/>
                  <a:pt x="176" y="287"/>
                  <a:pt x="176" y="286"/>
                </a:cubicBezTo>
                <a:cubicBezTo>
                  <a:pt x="176" y="286"/>
                  <a:pt x="176" y="271"/>
                  <a:pt x="176" y="253"/>
                </a:cubicBezTo>
                <a:cubicBezTo>
                  <a:pt x="176" y="236"/>
                  <a:pt x="186" y="232"/>
                  <a:pt x="198" y="244"/>
                </a:cubicBezTo>
                <a:cubicBezTo>
                  <a:pt x="211" y="256"/>
                  <a:pt x="221" y="267"/>
                  <a:pt x="221" y="267"/>
                </a:cubicBezTo>
                <a:cubicBezTo>
                  <a:pt x="222" y="268"/>
                  <a:pt x="222" y="268"/>
                  <a:pt x="223" y="267"/>
                </a:cubicBezTo>
                <a:cubicBezTo>
                  <a:pt x="223" y="267"/>
                  <a:pt x="233" y="257"/>
                  <a:pt x="245" y="245"/>
                </a:cubicBezTo>
                <a:cubicBezTo>
                  <a:pt x="257" y="233"/>
                  <a:pt x="267" y="223"/>
                  <a:pt x="267" y="223"/>
                </a:cubicBezTo>
                <a:cubicBezTo>
                  <a:pt x="267" y="222"/>
                  <a:pt x="267" y="222"/>
                  <a:pt x="267" y="221"/>
                </a:cubicBezTo>
                <a:cubicBezTo>
                  <a:pt x="267" y="221"/>
                  <a:pt x="256" y="211"/>
                  <a:pt x="244" y="198"/>
                </a:cubicBezTo>
                <a:cubicBezTo>
                  <a:pt x="231" y="186"/>
                  <a:pt x="236" y="176"/>
                  <a:pt x="253" y="176"/>
                </a:cubicBezTo>
                <a:cubicBezTo>
                  <a:pt x="271" y="176"/>
                  <a:pt x="285" y="176"/>
                  <a:pt x="286" y="176"/>
                </a:cubicBezTo>
                <a:cubicBezTo>
                  <a:pt x="287" y="176"/>
                  <a:pt x="287" y="175"/>
                  <a:pt x="287" y="175"/>
                </a:cubicBezTo>
                <a:cubicBezTo>
                  <a:pt x="287" y="174"/>
                  <a:pt x="287" y="160"/>
                  <a:pt x="287" y="143"/>
                </a:cubicBezTo>
                <a:cubicBezTo>
                  <a:pt x="287" y="127"/>
                  <a:pt x="287" y="113"/>
                  <a:pt x="287" y="112"/>
                </a:cubicBezTo>
                <a:cubicBezTo>
                  <a:pt x="287" y="112"/>
                  <a:pt x="287" y="111"/>
                  <a:pt x="286" y="111"/>
                </a:cubicBezTo>
                <a:close/>
                <a:moveTo>
                  <a:pt x="145" y="191"/>
                </a:moveTo>
                <a:cubicBezTo>
                  <a:pt x="119" y="191"/>
                  <a:pt x="97" y="169"/>
                  <a:pt x="97" y="142"/>
                </a:cubicBezTo>
                <a:cubicBezTo>
                  <a:pt x="97" y="116"/>
                  <a:pt x="119" y="94"/>
                  <a:pt x="145" y="94"/>
                </a:cubicBezTo>
                <a:cubicBezTo>
                  <a:pt x="172" y="94"/>
                  <a:pt x="194" y="116"/>
                  <a:pt x="194" y="142"/>
                </a:cubicBezTo>
                <a:cubicBezTo>
                  <a:pt x="194" y="169"/>
                  <a:pt x="172" y="191"/>
                  <a:pt x="145" y="19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4" name="Freeform 7"/>
          <p:cNvSpPr>
            <a:spLocks noEditPoints="1"/>
          </p:cNvSpPr>
          <p:nvPr/>
        </p:nvSpPr>
        <p:spPr bwMode="auto">
          <a:xfrm>
            <a:off x="8557761" y="2954449"/>
            <a:ext cx="284465" cy="285023"/>
          </a:xfrm>
          <a:custGeom>
            <a:avLst/>
            <a:gdLst>
              <a:gd name="T0" fmla="*/ 215 w 216"/>
              <a:gd name="T1" fmla="*/ 83 h 216"/>
              <a:gd name="T2" fmla="*/ 190 w 216"/>
              <a:gd name="T3" fmla="*/ 83 h 216"/>
              <a:gd name="T4" fmla="*/ 183 w 216"/>
              <a:gd name="T5" fmla="*/ 66 h 216"/>
              <a:gd name="T6" fmla="*/ 201 w 216"/>
              <a:gd name="T7" fmla="*/ 49 h 216"/>
              <a:gd name="T8" fmla="*/ 201 w 216"/>
              <a:gd name="T9" fmla="*/ 48 h 216"/>
              <a:gd name="T10" fmla="*/ 184 w 216"/>
              <a:gd name="T11" fmla="*/ 31 h 216"/>
              <a:gd name="T12" fmla="*/ 167 w 216"/>
              <a:gd name="T13" fmla="*/ 15 h 216"/>
              <a:gd name="T14" fmla="*/ 166 w 216"/>
              <a:gd name="T15" fmla="*/ 15 h 216"/>
              <a:gd name="T16" fmla="*/ 149 w 216"/>
              <a:gd name="T17" fmla="*/ 32 h 216"/>
              <a:gd name="T18" fmla="*/ 132 w 216"/>
              <a:gd name="T19" fmla="*/ 25 h 216"/>
              <a:gd name="T20" fmla="*/ 132 w 216"/>
              <a:gd name="T21" fmla="*/ 0 h 216"/>
              <a:gd name="T22" fmla="*/ 131 w 216"/>
              <a:gd name="T23" fmla="*/ 0 h 216"/>
              <a:gd name="T24" fmla="*/ 108 w 216"/>
              <a:gd name="T25" fmla="*/ 0 h 216"/>
              <a:gd name="T26" fmla="*/ 84 w 216"/>
              <a:gd name="T27" fmla="*/ 0 h 216"/>
              <a:gd name="T28" fmla="*/ 83 w 216"/>
              <a:gd name="T29" fmla="*/ 0 h 216"/>
              <a:gd name="T30" fmla="*/ 83 w 216"/>
              <a:gd name="T31" fmla="*/ 25 h 216"/>
              <a:gd name="T32" fmla="*/ 67 w 216"/>
              <a:gd name="T33" fmla="*/ 32 h 216"/>
              <a:gd name="T34" fmla="*/ 49 w 216"/>
              <a:gd name="T35" fmla="*/ 15 h 216"/>
              <a:gd name="T36" fmla="*/ 48 w 216"/>
              <a:gd name="T37" fmla="*/ 15 h 216"/>
              <a:gd name="T38" fmla="*/ 31 w 216"/>
              <a:gd name="T39" fmla="*/ 31 h 216"/>
              <a:gd name="T40" fmla="*/ 15 w 216"/>
              <a:gd name="T41" fmla="*/ 48 h 216"/>
              <a:gd name="T42" fmla="*/ 15 w 216"/>
              <a:gd name="T43" fmla="*/ 49 h 216"/>
              <a:gd name="T44" fmla="*/ 32 w 216"/>
              <a:gd name="T45" fmla="*/ 66 h 216"/>
              <a:gd name="T46" fmla="*/ 25 w 216"/>
              <a:gd name="T47" fmla="*/ 83 h 216"/>
              <a:gd name="T48" fmla="*/ 1 w 216"/>
              <a:gd name="T49" fmla="*/ 83 h 216"/>
              <a:gd name="T50" fmla="*/ 0 w 216"/>
              <a:gd name="T51" fmla="*/ 84 h 216"/>
              <a:gd name="T52" fmla="*/ 0 w 216"/>
              <a:gd name="T53" fmla="*/ 108 h 216"/>
              <a:gd name="T54" fmla="*/ 0 w 216"/>
              <a:gd name="T55" fmla="*/ 131 h 216"/>
              <a:gd name="T56" fmla="*/ 1 w 216"/>
              <a:gd name="T57" fmla="*/ 132 h 216"/>
              <a:gd name="T58" fmla="*/ 25 w 216"/>
              <a:gd name="T59" fmla="*/ 132 h 216"/>
              <a:gd name="T60" fmla="*/ 32 w 216"/>
              <a:gd name="T61" fmla="*/ 149 h 216"/>
              <a:gd name="T62" fmla="*/ 15 w 216"/>
              <a:gd name="T63" fmla="*/ 166 h 216"/>
              <a:gd name="T64" fmla="*/ 15 w 216"/>
              <a:gd name="T65" fmla="*/ 167 h 216"/>
              <a:gd name="T66" fmla="*/ 31 w 216"/>
              <a:gd name="T67" fmla="*/ 184 h 216"/>
              <a:gd name="T68" fmla="*/ 48 w 216"/>
              <a:gd name="T69" fmla="*/ 201 h 216"/>
              <a:gd name="T70" fmla="*/ 49 w 216"/>
              <a:gd name="T71" fmla="*/ 201 h 216"/>
              <a:gd name="T72" fmla="*/ 67 w 216"/>
              <a:gd name="T73" fmla="*/ 183 h 216"/>
              <a:gd name="T74" fmla="*/ 83 w 216"/>
              <a:gd name="T75" fmla="*/ 190 h 216"/>
              <a:gd name="T76" fmla="*/ 83 w 216"/>
              <a:gd name="T77" fmla="*/ 215 h 216"/>
              <a:gd name="T78" fmla="*/ 84 w 216"/>
              <a:gd name="T79" fmla="*/ 216 h 216"/>
              <a:gd name="T80" fmla="*/ 108 w 216"/>
              <a:gd name="T81" fmla="*/ 216 h 216"/>
              <a:gd name="T82" fmla="*/ 131 w 216"/>
              <a:gd name="T83" fmla="*/ 216 h 216"/>
              <a:gd name="T84" fmla="*/ 132 w 216"/>
              <a:gd name="T85" fmla="*/ 215 h 216"/>
              <a:gd name="T86" fmla="*/ 132 w 216"/>
              <a:gd name="T87" fmla="*/ 190 h 216"/>
              <a:gd name="T88" fmla="*/ 149 w 216"/>
              <a:gd name="T89" fmla="*/ 183 h 216"/>
              <a:gd name="T90" fmla="*/ 166 w 216"/>
              <a:gd name="T91" fmla="*/ 201 h 216"/>
              <a:gd name="T92" fmla="*/ 167 w 216"/>
              <a:gd name="T93" fmla="*/ 201 h 216"/>
              <a:gd name="T94" fmla="*/ 184 w 216"/>
              <a:gd name="T95" fmla="*/ 184 h 216"/>
              <a:gd name="T96" fmla="*/ 201 w 216"/>
              <a:gd name="T97" fmla="*/ 167 h 216"/>
              <a:gd name="T98" fmla="*/ 201 w 216"/>
              <a:gd name="T99" fmla="*/ 166 h 216"/>
              <a:gd name="T100" fmla="*/ 183 w 216"/>
              <a:gd name="T101" fmla="*/ 149 h 216"/>
              <a:gd name="T102" fmla="*/ 190 w 216"/>
              <a:gd name="T103" fmla="*/ 132 h 216"/>
              <a:gd name="T104" fmla="*/ 215 w 216"/>
              <a:gd name="T105" fmla="*/ 132 h 216"/>
              <a:gd name="T106" fmla="*/ 216 w 216"/>
              <a:gd name="T107" fmla="*/ 131 h 216"/>
              <a:gd name="T108" fmla="*/ 216 w 216"/>
              <a:gd name="T109" fmla="*/ 108 h 216"/>
              <a:gd name="T110" fmla="*/ 216 w 216"/>
              <a:gd name="T111" fmla="*/ 84 h 216"/>
              <a:gd name="T112" fmla="*/ 215 w 216"/>
              <a:gd name="T113" fmla="*/ 83 h 216"/>
              <a:gd name="T114" fmla="*/ 109 w 216"/>
              <a:gd name="T115" fmla="*/ 143 h 216"/>
              <a:gd name="T116" fmla="*/ 73 w 216"/>
              <a:gd name="T117" fmla="*/ 107 h 216"/>
              <a:gd name="T118" fmla="*/ 109 w 216"/>
              <a:gd name="T119" fmla="*/ 71 h 216"/>
              <a:gd name="T120" fmla="*/ 146 w 216"/>
              <a:gd name="T121" fmla="*/ 107 h 216"/>
              <a:gd name="T122" fmla="*/ 109 w 216"/>
              <a:gd name="T123" fmla="*/ 14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6" h="216">
                <a:moveTo>
                  <a:pt x="215" y="83"/>
                </a:moveTo>
                <a:cubicBezTo>
                  <a:pt x="215" y="83"/>
                  <a:pt x="203" y="83"/>
                  <a:pt x="190" y="83"/>
                </a:cubicBezTo>
                <a:cubicBezTo>
                  <a:pt x="177" y="83"/>
                  <a:pt x="174" y="76"/>
                  <a:pt x="183" y="66"/>
                </a:cubicBezTo>
                <a:cubicBezTo>
                  <a:pt x="193" y="57"/>
                  <a:pt x="200" y="49"/>
                  <a:pt x="201" y="49"/>
                </a:cubicBezTo>
                <a:cubicBezTo>
                  <a:pt x="201" y="49"/>
                  <a:pt x="201" y="48"/>
                  <a:pt x="201" y="48"/>
                </a:cubicBezTo>
                <a:cubicBezTo>
                  <a:pt x="200" y="48"/>
                  <a:pt x="193" y="40"/>
                  <a:pt x="184" y="31"/>
                </a:cubicBezTo>
                <a:cubicBezTo>
                  <a:pt x="175" y="22"/>
                  <a:pt x="168" y="15"/>
                  <a:pt x="167" y="15"/>
                </a:cubicBezTo>
                <a:cubicBezTo>
                  <a:pt x="167" y="14"/>
                  <a:pt x="167" y="14"/>
                  <a:pt x="166" y="15"/>
                </a:cubicBezTo>
                <a:cubicBezTo>
                  <a:pt x="166" y="15"/>
                  <a:pt x="158" y="23"/>
                  <a:pt x="149" y="32"/>
                </a:cubicBezTo>
                <a:cubicBezTo>
                  <a:pt x="140" y="41"/>
                  <a:pt x="132" y="38"/>
                  <a:pt x="132" y="25"/>
                </a:cubicBezTo>
                <a:cubicBezTo>
                  <a:pt x="132" y="12"/>
                  <a:pt x="132" y="1"/>
                  <a:pt x="132" y="0"/>
                </a:cubicBezTo>
                <a:cubicBezTo>
                  <a:pt x="132" y="0"/>
                  <a:pt x="132" y="0"/>
                  <a:pt x="131" y="0"/>
                </a:cubicBezTo>
                <a:cubicBezTo>
                  <a:pt x="131" y="0"/>
                  <a:pt x="120" y="0"/>
                  <a:pt x="108" y="0"/>
                </a:cubicBezTo>
                <a:cubicBezTo>
                  <a:pt x="95" y="0"/>
                  <a:pt x="85" y="0"/>
                  <a:pt x="84" y="0"/>
                </a:cubicBezTo>
                <a:cubicBezTo>
                  <a:pt x="84" y="0"/>
                  <a:pt x="83" y="0"/>
                  <a:pt x="83" y="0"/>
                </a:cubicBezTo>
                <a:cubicBezTo>
                  <a:pt x="83" y="1"/>
                  <a:pt x="83" y="12"/>
                  <a:pt x="83" y="25"/>
                </a:cubicBezTo>
                <a:cubicBezTo>
                  <a:pt x="83" y="38"/>
                  <a:pt x="76" y="41"/>
                  <a:pt x="67" y="32"/>
                </a:cubicBezTo>
                <a:cubicBezTo>
                  <a:pt x="57" y="23"/>
                  <a:pt x="49" y="15"/>
                  <a:pt x="49" y="15"/>
                </a:cubicBezTo>
                <a:cubicBezTo>
                  <a:pt x="49" y="14"/>
                  <a:pt x="48" y="14"/>
                  <a:pt x="48" y="15"/>
                </a:cubicBezTo>
                <a:cubicBezTo>
                  <a:pt x="48" y="15"/>
                  <a:pt x="40" y="22"/>
                  <a:pt x="31" y="31"/>
                </a:cubicBezTo>
                <a:cubicBezTo>
                  <a:pt x="23" y="40"/>
                  <a:pt x="15" y="48"/>
                  <a:pt x="15" y="48"/>
                </a:cubicBezTo>
                <a:cubicBezTo>
                  <a:pt x="14" y="48"/>
                  <a:pt x="14" y="49"/>
                  <a:pt x="15" y="49"/>
                </a:cubicBezTo>
                <a:cubicBezTo>
                  <a:pt x="15" y="49"/>
                  <a:pt x="23" y="57"/>
                  <a:pt x="32" y="66"/>
                </a:cubicBezTo>
                <a:cubicBezTo>
                  <a:pt x="42" y="76"/>
                  <a:pt x="38" y="83"/>
                  <a:pt x="25" y="83"/>
                </a:cubicBezTo>
                <a:cubicBezTo>
                  <a:pt x="12" y="83"/>
                  <a:pt x="1" y="83"/>
                  <a:pt x="1" y="83"/>
                </a:cubicBezTo>
                <a:cubicBezTo>
                  <a:pt x="0" y="83"/>
                  <a:pt x="0" y="84"/>
                  <a:pt x="0" y="84"/>
                </a:cubicBezTo>
                <a:cubicBezTo>
                  <a:pt x="0" y="85"/>
                  <a:pt x="0" y="95"/>
                  <a:pt x="0" y="108"/>
                </a:cubicBezTo>
                <a:cubicBezTo>
                  <a:pt x="0" y="120"/>
                  <a:pt x="0" y="131"/>
                  <a:pt x="0" y="131"/>
                </a:cubicBezTo>
                <a:cubicBezTo>
                  <a:pt x="0" y="132"/>
                  <a:pt x="0" y="132"/>
                  <a:pt x="1" y="132"/>
                </a:cubicBezTo>
                <a:cubicBezTo>
                  <a:pt x="1" y="132"/>
                  <a:pt x="12" y="132"/>
                  <a:pt x="25" y="132"/>
                </a:cubicBezTo>
                <a:cubicBezTo>
                  <a:pt x="38" y="132"/>
                  <a:pt x="42" y="140"/>
                  <a:pt x="32" y="149"/>
                </a:cubicBezTo>
                <a:cubicBezTo>
                  <a:pt x="23" y="158"/>
                  <a:pt x="15" y="166"/>
                  <a:pt x="15" y="166"/>
                </a:cubicBezTo>
                <a:cubicBezTo>
                  <a:pt x="14" y="167"/>
                  <a:pt x="14" y="167"/>
                  <a:pt x="15" y="167"/>
                </a:cubicBezTo>
                <a:cubicBezTo>
                  <a:pt x="15" y="168"/>
                  <a:pt x="23" y="175"/>
                  <a:pt x="31" y="184"/>
                </a:cubicBezTo>
                <a:cubicBezTo>
                  <a:pt x="40" y="193"/>
                  <a:pt x="48" y="200"/>
                  <a:pt x="48" y="201"/>
                </a:cubicBezTo>
                <a:cubicBezTo>
                  <a:pt x="48" y="201"/>
                  <a:pt x="49" y="201"/>
                  <a:pt x="49" y="201"/>
                </a:cubicBezTo>
                <a:cubicBezTo>
                  <a:pt x="49" y="200"/>
                  <a:pt x="57" y="192"/>
                  <a:pt x="67" y="183"/>
                </a:cubicBezTo>
                <a:cubicBezTo>
                  <a:pt x="76" y="174"/>
                  <a:pt x="83" y="177"/>
                  <a:pt x="83" y="190"/>
                </a:cubicBezTo>
                <a:cubicBezTo>
                  <a:pt x="83" y="203"/>
                  <a:pt x="83" y="214"/>
                  <a:pt x="83" y="215"/>
                </a:cubicBezTo>
                <a:cubicBezTo>
                  <a:pt x="83" y="215"/>
                  <a:pt x="84" y="216"/>
                  <a:pt x="84" y="216"/>
                </a:cubicBezTo>
                <a:cubicBezTo>
                  <a:pt x="85" y="216"/>
                  <a:pt x="95" y="216"/>
                  <a:pt x="108" y="216"/>
                </a:cubicBezTo>
                <a:cubicBezTo>
                  <a:pt x="120" y="216"/>
                  <a:pt x="131" y="216"/>
                  <a:pt x="131" y="216"/>
                </a:cubicBezTo>
                <a:cubicBezTo>
                  <a:pt x="132" y="216"/>
                  <a:pt x="132" y="215"/>
                  <a:pt x="132" y="215"/>
                </a:cubicBezTo>
                <a:cubicBezTo>
                  <a:pt x="132" y="214"/>
                  <a:pt x="132" y="203"/>
                  <a:pt x="132" y="190"/>
                </a:cubicBezTo>
                <a:cubicBezTo>
                  <a:pt x="132" y="177"/>
                  <a:pt x="140" y="174"/>
                  <a:pt x="149" y="183"/>
                </a:cubicBezTo>
                <a:cubicBezTo>
                  <a:pt x="158" y="192"/>
                  <a:pt x="166" y="200"/>
                  <a:pt x="166" y="201"/>
                </a:cubicBezTo>
                <a:cubicBezTo>
                  <a:pt x="167" y="201"/>
                  <a:pt x="167" y="201"/>
                  <a:pt x="167" y="201"/>
                </a:cubicBezTo>
                <a:cubicBezTo>
                  <a:pt x="168" y="200"/>
                  <a:pt x="175" y="193"/>
                  <a:pt x="184" y="184"/>
                </a:cubicBezTo>
                <a:cubicBezTo>
                  <a:pt x="193" y="175"/>
                  <a:pt x="200" y="168"/>
                  <a:pt x="201" y="167"/>
                </a:cubicBezTo>
                <a:cubicBezTo>
                  <a:pt x="201" y="167"/>
                  <a:pt x="201" y="167"/>
                  <a:pt x="201" y="166"/>
                </a:cubicBezTo>
                <a:cubicBezTo>
                  <a:pt x="200" y="166"/>
                  <a:pt x="193" y="158"/>
                  <a:pt x="183" y="149"/>
                </a:cubicBezTo>
                <a:cubicBezTo>
                  <a:pt x="174" y="140"/>
                  <a:pt x="177" y="132"/>
                  <a:pt x="190" y="132"/>
                </a:cubicBezTo>
                <a:cubicBezTo>
                  <a:pt x="203" y="132"/>
                  <a:pt x="215" y="132"/>
                  <a:pt x="215" y="132"/>
                </a:cubicBezTo>
                <a:cubicBezTo>
                  <a:pt x="215" y="132"/>
                  <a:pt x="216" y="132"/>
                  <a:pt x="216" y="131"/>
                </a:cubicBezTo>
                <a:cubicBezTo>
                  <a:pt x="216" y="131"/>
                  <a:pt x="216" y="120"/>
                  <a:pt x="216" y="108"/>
                </a:cubicBezTo>
                <a:cubicBezTo>
                  <a:pt x="216" y="95"/>
                  <a:pt x="216" y="85"/>
                  <a:pt x="216" y="84"/>
                </a:cubicBezTo>
                <a:cubicBezTo>
                  <a:pt x="216" y="84"/>
                  <a:pt x="215" y="83"/>
                  <a:pt x="215" y="83"/>
                </a:cubicBezTo>
                <a:close/>
                <a:moveTo>
                  <a:pt x="109" y="143"/>
                </a:moveTo>
                <a:cubicBezTo>
                  <a:pt x="89" y="143"/>
                  <a:pt x="73" y="127"/>
                  <a:pt x="73" y="107"/>
                </a:cubicBezTo>
                <a:cubicBezTo>
                  <a:pt x="73" y="87"/>
                  <a:pt x="89" y="71"/>
                  <a:pt x="109" y="71"/>
                </a:cubicBezTo>
                <a:cubicBezTo>
                  <a:pt x="129" y="71"/>
                  <a:pt x="146" y="87"/>
                  <a:pt x="146" y="107"/>
                </a:cubicBezTo>
                <a:cubicBezTo>
                  <a:pt x="146" y="127"/>
                  <a:pt x="129" y="143"/>
                  <a:pt x="109" y="1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5" name="Freeform 8"/>
          <p:cNvSpPr>
            <a:spLocks noEditPoints="1"/>
          </p:cNvSpPr>
          <p:nvPr/>
        </p:nvSpPr>
        <p:spPr bwMode="auto">
          <a:xfrm>
            <a:off x="8794816" y="2859627"/>
            <a:ext cx="142791" cy="141117"/>
          </a:xfrm>
          <a:custGeom>
            <a:avLst/>
            <a:gdLst>
              <a:gd name="T0" fmla="*/ 107 w 108"/>
              <a:gd name="T1" fmla="*/ 41 h 107"/>
              <a:gd name="T2" fmla="*/ 95 w 108"/>
              <a:gd name="T3" fmla="*/ 41 h 107"/>
              <a:gd name="T4" fmla="*/ 92 w 108"/>
              <a:gd name="T5" fmla="*/ 33 h 107"/>
              <a:gd name="T6" fmla="*/ 100 w 108"/>
              <a:gd name="T7" fmla="*/ 24 h 107"/>
              <a:gd name="T8" fmla="*/ 100 w 108"/>
              <a:gd name="T9" fmla="*/ 24 h 107"/>
              <a:gd name="T10" fmla="*/ 92 w 108"/>
              <a:gd name="T11" fmla="*/ 15 h 107"/>
              <a:gd name="T12" fmla="*/ 84 w 108"/>
              <a:gd name="T13" fmla="*/ 7 h 107"/>
              <a:gd name="T14" fmla="*/ 83 w 108"/>
              <a:gd name="T15" fmla="*/ 7 h 107"/>
              <a:gd name="T16" fmla="*/ 74 w 108"/>
              <a:gd name="T17" fmla="*/ 16 h 107"/>
              <a:gd name="T18" fmla="*/ 66 w 108"/>
              <a:gd name="T19" fmla="*/ 12 h 107"/>
              <a:gd name="T20" fmla="*/ 66 w 108"/>
              <a:gd name="T21" fmla="*/ 0 h 107"/>
              <a:gd name="T22" fmla="*/ 66 w 108"/>
              <a:gd name="T23" fmla="*/ 0 h 107"/>
              <a:gd name="T24" fmla="*/ 54 w 108"/>
              <a:gd name="T25" fmla="*/ 0 h 107"/>
              <a:gd name="T26" fmla="*/ 42 w 108"/>
              <a:gd name="T27" fmla="*/ 0 h 107"/>
              <a:gd name="T28" fmla="*/ 42 w 108"/>
              <a:gd name="T29" fmla="*/ 0 h 107"/>
              <a:gd name="T30" fmla="*/ 42 w 108"/>
              <a:gd name="T31" fmla="*/ 12 h 107"/>
              <a:gd name="T32" fmla="*/ 33 w 108"/>
              <a:gd name="T33" fmla="*/ 16 h 107"/>
              <a:gd name="T34" fmla="*/ 25 w 108"/>
              <a:gd name="T35" fmla="*/ 7 h 107"/>
              <a:gd name="T36" fmla="*/ 24 w 108"/>
              <a:gd name="T37" fmla="*/ 7 h 107"/>
              <a:gd name="T38" fmla="*/ 16 w 108"/>
              <a:gd name="T39" fmla="*/ 15 h 107"/>
              <a:gd name="T40" fmla="*/ 7 w 108"/>
              <a:gd name="T41" fmla="*/ 24 h 107"/>
              <a:gd name="T42" fmla="*/ 7 w 108"/>
              <a:gd name="T43" fmla="*/ 24 h 107"/>
              <a:gd name="T44" fmla="*/ 16 w 108"/>
              <a:gd name="T45" fmla="*/ 33 h 107"/>
              <a:gd name="T46" fmla="*/ 13 w 108"/>
              <a:gd name="T47" fmla="*/ 41 h 107"/>
              <a:gd name="T48" fmla="*/ 0 w 108"/>
              <a:gd name="T49" fmla="*/ 41 h 107"/>
              <a:gd name="T50" fmla="*/ 0 w 108"/>
              <a:gd name="T51" fmla="*/ 42 h 107"/>
              <a:gd name="T52" fmla="*/ 0 w 108"/>
              <a:gd name="T53" fmla="*/ 54 h 107"/>
              <a:gd name="T54" fmla="*/ 0 w 108"/>
              <a:gd name="T55" fmla="*/ 65 h 107"/>
              <a:gd name="T56" fmla="*/ 0 w 108"/>
              <a:gd name="T57" fmla="*/ 66 h 107"/>
              <a:gd name="T58" fmla="*/ 13 w 108"/>
              <a:gd name="T59" fmla="*/ 66 h 107"/>
              <a:gd name="T60" fmla="*/ 16 w 108"/>
              <a:gd name="T61" fmla="*/ 74 h 107"/>
              <a:gd name="T62" fmla="*/ 7 w 108"/>
              <a:gd name="T63" fmla="*/ 83 h 107"/>
              <a:gd name="T64" fmla="*/ 7 w 108"/>
              <a:gd name="T65" fmla="*/ 83 h 107"/>
              <a:gd name="T66" fmla="*/ 16 w 108"/>
              <a:gd name="T67" fmla="*/ 92 h 107"/>
              <a:gd name="T68" fmla="*/ 24 w 108"/>
              <a:gd name="T69" fmla="*/ 100 h 107"/>
              <a:gd name="T70" fmla="*/ 25 w 108"/>
              <a:gd name="T71" fmla="*/ 100 h 107"/>
              <a:gd name="T72" fmla="*/ 33 w 108"/>
              <a:gd name="T73" fmla="*/ 91 h 107"/>
              <a:gd name="T74" fmla="*/ 42 w 108"/>
              <a:gd name="T75" fmla="*/ 95 h 107"/>
              <a:gd name="T76" fmla="*/ 42 w 108"/>
              <a:gd name="T77" fmla="*/ 107 h 107"/>
              <a:gd name="T78" fmla="*/ 42 w 108"/>
              <a:gd name="T79" fmla="*/ 107 h 107"/>
              <a:gd name="T80" fmla="*/ 54 w 108"/>
              <a:gd name="T81" fmla="*/ 107 h 107"/>
              <a:gd name="T82" fmla="*/ 66 w 108"/>
              <a:gd name="T83" fmla="*/ 107 h 107"/>
              <a:gd name="T84" fmla="*/ 66 w 108"/>
              <a:gd name="T85" fmla="*/ 107 h 107"/>
              <a:gd name="T86" fmla="*/ 66 w 108"/>
              <a:gd name="T87" fmla="*/ 95 h 107"/>
              <a:gd name="T88" fmla="*/ 74 w 108"/>
              <a:gd name="T89" fmla="*/ 91 h 107"/>
              <a:gd name="T90" fmla="*/ 83 w 108"/>
              <a:gd name="T91" fmla="*/ 100 h 107"/>
              <a:gd name="T92" fmla="*/ 84 w 108"/>
              <a:gd name="T93" fmla="*/ 100 h 107"/>
              <a:gd name="T94" fmla="*/ 92 w 108"/>
              <a:gd name="T95" fmla="*/ 92 h 107"/>
              <a:gd name="T96" fmla="*/ 100 w 108"/>
              <a:gd name="T97" fmla="*/ 83 h 107"/>
              <a:gd name="T98" fmla="*/ 100 w 108"/>
              <a:gd name="T99" fmla="*/ 83 h 107"/>
              <a:gd name="T100" fmla="*/ 92 w 108"/>
              <a:gd name="T101" fmla="*/ 74 h 107"/>
              <a:gd name="T102" fmla="*/ 95 w 108"/>
              <a:gd name="T103" fmla="*/ 66 h 107"/>
              <a:gd name="T104" fmla="*/ 107 w 108"/>
              <a:gd name="T105" fmla="*/ 66 h 107"/>
              <a:gd name="T106" fmla="*/ 108 w 108"/>
              <a:gd name="T107" fmla="*/ 65 h 107"/>
              <a:gd name="T108" fmla="*/ 108 w 108"/>
              <a:gd name="T109" fmla="*/ 54 h 107"/>
              <a:gd name="T110" fmla="*/ 108 w 108"/>
              <a:gd name="T111" fmla="*/ 42 h 107"/>
              <a:gd name="T112" fmla="*/ 107 w 108"/>
              <a:gd name="T113" fmla="*/ 41 h 107"/>
              <a:gd name="T114" fmla="*/ 67 w 108"/>
              <a:gd name="T115" fmla="*/ 67 h 107"/>
              <a:gd name="T116" fmla="*/ 42 w 108"/>
              <a:gd name="T117" fmla="*/ 67 h 107"/>
              <a:gd name="T118" fmla="*/ 42 w 108"/>
              <a:gd name="T119" fmla="*/ 41 h 107"/>
              <a:gd name="T120" fmla="*/ 67 w 108"/>
              <a:gd name="T121" fmla="*/ 41 h 107"/>
              <a:gd name="T122" fmla="*/ 67 w 108"/>
              <a:gd name="T123" fmla="*/ 6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7">
                <a:moveTo>
                  <a:pt x="107" y="41"/>
                </a:moveTo>
                <a:cubicBezTo>
                  <a:pt x="107" y="41"/>
                  <a:pt x="102" y="41"/>
                  <a:pt x="95" y="41"/>
                </a:cubicBezTo>
                <a:cubicBezTo>
                  <a:pt x="88" y="41"/>
                  <a:pt x="87" y="38"/>
                  <a:pt x="92" y="33"/>
                </a:cubicBezTo>
                <a:cubicBezTo>
                  <a:pt x="96" y="28"/>
                  <a:pt x="100" y="24"/>
                  <a:pt x="100" y="24"/>
                </a:cubicBezTo>
                <a:cubicBezTo>
                  <a:pt x="100" y="24"/>
                  <a:pt x="100" y="24"/>
                  <a:pt x="100" y="24"/>
                </a:cubicBezTo>
                <a:cubicBezTo>
                  <a:pt x="100" y="24"/>
                  <a:pt x="96" y="20"/>
                  <a:pt x="92" y="15"/>
                </a:cubicBezTo>
                <a:cubicBezTo>
                  <a:pt x="88" y="11"/>
                  <a:pt x="84" y="7"/>
                  <a:pt x="84" y="7"/>
                </a:cubicBezTo>
                <a:cubicBezTo>
                  <a:pt x="84" y="7"/>
                  <a:pt x="83" y="7"/>
                  <a:pt x="83" y="7"/>
                </a:cubicBezTo>
                <a:cubicBezTo>
                  <a:pt x="83" y="7"/>
                  <a:pt x="79" y="11"/>
                  <a:pt x="74" y="16"/>
                </a:cubicBezTo>
                <a:cubicBezTo>
                  <a:pt x="70" y="20"/>
                  <a:pt x="66" y="19"/>
                  <a:pt x="66" y="12"/>
                </a:cubicBezTo>
                <a:cubicBezTo>
                  <a:pt x="66" y="6"/>
                  <a:pt x="66" y="0"/>
                  <a:pt x="66" y="0"/>
                </a:cubicBezTo>
                <a:cubicBezTo>
                  <a:pt x="66" y="0"/>
                  <a:pt x="66" y="0"/>
                  <a:pt x="66" y="0"/>
                </a:cubicBezTo>
                <a:cubicBezTo>
                  <a:pt x="65" y="0"/>
                  <a:pt x="60" y="0"/>
                  <a:pt x="54" y="0"/>
                </a:cubicBezTo>
                <a:cubicBezTo>
                  <a:pt x="48" y="0"/>
                  <a:pt x="42" y="0"/>
                  <a:pt x="42" y="0"/>
                </a:cubicBezTo>
                <a:cubicBezTo>
                  <a:pt x="42" y="0"/>
                  <a:pt x="42" y="0"/>
                  <a:pt x="42" y="0"/>
                </a:cubicBezTo>
                <a:cubicBezTo>
                  <a:pt x="42" y="0"/>
                  <a:pt x="42" y="6"/>
                  <a:pt x="42" y="12"/>
                </a:cubicBezTo>
                <a:cubicBezTo>
                  <a:pt x="42" y="19"/>
                  <a:pt x="38" y="20"/>
                  <a:pt x="33" y="16"/>
                </a:cubicBezTo>
                <a:cubicBezTo>
                  <a:pt x="29" y="11"/>
                  <a:pt x="25" y="7"/>
                  <a:pt x="25" y="7"/>
                </a:cubicBezTo>
                <a:cubicBezTo>
                  <a:pt x="24" y="7"/>
                  <a:pt x="24" y="7"/>
                  <a:pt x="24" y="7"/>
                </a:cubicBezTo>
                <a:cubicBezTo>
                  <a:pt x="24" y="7"/>
                  <a:pt x="20" y="11"/>
                  <a:pt x="16" y="15"/>
                </a:cubicBezTo>
                <a:cubicBezTo>
                  <a:pt x="11" y="20"/>
                  <a:pt x="8" y="24"/>
                  <a:pt x="7" y="24"/>
                </a:cubicBezTo>
                <a:cubicBezTo>
                  <a:pt x="7" y="24"/>
                  <a:pt x="7" y="24"/>
                  <a:pt x="7" y="24"/>
                </a:cubicBezTo>
                <a:cubicBezTo>
                  <a:pt x="8" y="24"/>
                  <a:pt x="11" y="28"/>
                  <a:pt x="16" y="33"/>
                </a:cubicBezTo>
                <a:cubicBezTo>
                  <a:pt x="21" y="38"/>
                  <a:pt x="19" y="41"/>
                  <a:pt x="13" y="41"/>
                </a:cubicBezTo>
                <a:cubicBezTo>
                  <a:pt x="6" y="41"/>
                  <a:pt x="1" y="41"/>
                  <a:pt x="0" y="41"/>
                </a:cubicBezTo>
                <a:cubicBezTo>
                  <a:pt x="0" y="41"/>
                  <a:pt x="0" y="42"/>
                  <a:pt x="0" y="42"/>
                </a:cubicBezTo>
                <a:cubicBezTo>
                  <a:pt x="0" y="42"/>
                  <a:pt x="0" y="47"/>
                  <a:pt x="0" y="54"/>
                </a:cubicBezTo>
                <a:cubicBezTo>
                  <a:pt x="0" y="60"/>
                  <a:pt x="0" y="65"/>
                  <a:pt x="0" y="65"/>
                </a:cubicBezTo>
                <a:cubicBezTo>
                  <a:pt x="0" y="65"/>
                  <a:pt x="0" y="66"/>
                  <a:pt x="0" y="66"/>
                </a:cubicBezTo>
                <a:cubicBezTo>
                  <a:pt x="0" y="66"/>
                  <a:pt x="6" y="66"/>
                  <a:pt x="13" y="66"/>
                </a:cubicBezTo>
                <a:cubicBezTo>
                  <a:pt x="19" y="66"/>
                  <a:pt x="21" y="69"/>
                  <a:pt x="16" y="74"/>
                </a:cubicBezTo>
                <a:cubicBezTo>
                  <a:pt x="11" y="79"/>
                  <a:pt x="8" y="83"/>
                  <a:pt x="7" y="83"/>
                </a:cubicBezTo>
                <a:cubicBezTo>
                  <a:pt x="7" y="83"/>
                  <a:pt x="7" y="83"/>
                  <a:pt x="7" y="83"/>
                </a:cubicBezTo>
                <a:cubicBezTo>
                  <a:pt x="8" y="83"/>
                  <a:pt x="11" y="87"/>
                  <a:pt x="16" y="92"/>
                </a:cubicBezTo>
                <a:cubicBezTo>
                  <a:pt x="20" y="96"/>
                  <a:pt x="24" y="100"/>
                  <a:pt x="24" y="100"/>
                </a:cubicBezTo>
                <a:cubicBezTo>
                  <a:pt x="24" y="100"/>
                  <a:pt x="24" y="100"/>
                  <a:pt x="25" y="100"/>
                </a:cubicBezTo>
                <a:cubicBezTo>
                  <a:pt x="25" y="100"/>
                  <a:pt x="29" y="96"/>
                  <a:pt x="33" y="91"/>
                </a:cubicBezTo>
                <a:cubicBezTo>
                  <a:pt x="38" y="87"/>
                  <a:pt x="42" y="88"/>
                  <a:pt x="42" y="95"/>
                </a:cubicBezTo>
                <a:cubicBezTo>
                  <a:pt x="42" y="101"/>
                  <a:pt x="42" y="107"/>
                  <a:pt x="42" y="107"/>
                </a:cubicBezTo>
                <a:cubicBezTo>
                  <a:pt x="42" y="107"/>
                  <a:pt x="42" y="107"/>
                  <a:pt x="42" y="107"/>
                </a:cubicBezTo>
                <a:cubicBezTo>
                  <a:pt x="42" y="107"/>
                  <a:pt x="48" y="107"/>
                  <a:pt x="54" y="107"/>
                </a:cubicBezTo>
                <a:cubicBezTo>
                  <a:pt x="60" y="107"/>
                  <a:pt x="65" y="107"/>
                  <a:pt x="66" y="107"/>
                </a:cubicBezTo>
                <a:cubicBezTo>
                  <a:pt x="66" y="107"/>
                  <a:pt x="66" y="107"/>
                  <a:pt x="66" y="107"/>
                </a:cubicBezTo>
                <a:cubicBezTo>
                  <a:pt x="66" y="107"/>
                  <a:pt x="66" y="101"/>
                  <a:pt x="66" y="95"/>
                </a:cubicBezTo>
                <a:cubicBezTo>
                  <a:pt x="66" y="88"/>
                  <a:pt x="70" y="87"/>
                  <a:pt x="74" y="91"/>
                </a:cubicBezTo>
                <a:cubicBezTo>
                  <a:pt x="79" y="96"/>
                  <a:pt x="83" y="100"/>
                  <a:pt x="83" y="100"/>
                </a:cubicBezTo>
                <a:cubicBezTo>
                  <a:pt x="83" y="100"/>
                  <a:pt x="84" y="100"/>
                  <a:pt x="84" y="100"/>
                </a:cubicBezTo>
                <a:cubicBezTo>
                  <a:pt x="84" y="100"/>
                  <a:pt x="88" y="96"/>
                  <a:pt x="92" y="92"/>
                </a:cubicBezTo>
                <a:cubicBezTo>
                  <a:pt x="96" y="87"/>
                  <a:pt x="100" y="83"/>
                  <a:pt x="100" y="83"/>
                </a:cubicBezTo>
                <a:cubicBezTo>
                  <a:pt x="100" y="83"/>
                  <a:pt x="100" y="83"/>
                  <a:pt x="100" y="83"/>
                </a:cubicBezTo>
                <a:cubicBezTo>
                  <a:pt x="100" y="83"/>
                  <a:pt x="96" y="79"/>
                  <a:pt x="92" y="74"/>
                </a:cubicBezTo>
                <a:cubicBezTo>
                  <a:pt x="87" y="69"/>
                  <a:pt x="88" y="66"/>
                  <a:pt x="95" y="66"/>
                </a:cubicBezTo>
                <a:cubicBezTo>
                  <a:pt x="102" y="66"/>
                  <a:pt x="107" y="66"/>
                  <a:pt x="107" y="66"/>
                </a:cubicBezTo>
                <a:cubicBezTo>
                  <a:pt x="108" y="66"/>
                  <a:pt x="108" y="65"/>
                  <a:pt x="108" y="65"/>
                </a:cubicBezTo>
                <a:cubicBezTo>
                  <a:pt x="108" y="65"/>
                  <a:pt x="108" y="60"/>
                  <a:pt x="108" y="54"/>
                </a:cubicBezTo>
                <a:cubicBezTo>
                  <a:pt x="108" y="47"/>
                  <a:pt x="108" y="42"/>
                  <a:pt x="108" y="42"/>
                </a:cubicBezTo>
                <a:cubicBezTo>
                  <a:pt x="108" y="42"/>
                  <a:pt x="108" y="41"/>
                  <a:pt x="107" y="41"/>
                </a:cubicBezTo>
                <a:close/>
                <a:moveTo>
                  <a:pt x="67" y="67"/>
                </a:moveTo>
                <a:cubicBezTo>
                  <a:pt x="60" y="74"/>
                  <a:pt x="49" y="74"/>
                  <a:pt x="42" y="67"/>
                </a:cubicBezTo>
                <a:cubicBezTo>
                  <a:pt x="35" y="60"/>
                  <a:pt x="35" y="48"/>
                  <a:pt x="42" y="41"/>
                </a:cubicBezTo>
                <a:cubicBezTo>
                  <a:pt x="49" y="34"/>
                  <a:pt x="60" y="34"/>
                  <a:pt x="67" y="41"/>
                </a:cubicBezTo>
                <a:cubicBezTo>
                  <a:pt x="75" y="48"/>
                  <a:pt x="75" y="60"/>
                  <a:pt x="67" y="6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6" name="Freeform 9"/>
          <p:cNvSpPr>
            <a:spLocks noEditPoints="1"/>
          </p:cNvSpPr>
          <p:nvPr/>
        </p:nvSpPr>
        <p:spPr bwMode="auto">
          <a:xfrm>
            <a:off x="9315778" y="2857954"/>
            <a:ext cx="379845" cy="379845"/>
          </a:xfrm>
          <a:custGeom>
            <a:avLst/>
            <a:gdLst>
              <a:gd name="T0" fmla="*/ 261 w 288"/>
              <a:gd name="T1" fmla="*/ 108 h 288"/>
              <a:gd name="T2" fmla="*/ 257 w 288"/>
              <a:gd name="T3" fmla="*/ 108 h 288"/>
              <a:gd name="T4" fmla="*/ 249 w 288"/>
              <a:gd name="T5" fmla="*/ 89 h 288"/>
              <a:gd name="T6" fmla="*/ 254 w 288"/>
              <a:gd name="T7" fmla="*/ 84 h 288"/>
              <a:gd name="T8" fmla="*/ 254 w 288"/>
              <a:gd name="T9" fmla="*/ 46 h 288"/>
              <a:gd name="T10" fmla="*/ 242 w 288"/>
              <a:gd name="T11" fmla="*/ 33 h 288"/>
              <a:gd name="T12" fmla="*/ 204 w 288"/>
              <a:gd name="T13" fmla="*/ 33 h 288"/>
              <a:gd name="T14" fmla="*/ 199 w 288"/>
              <a:gd name="T15" fmla="*/ 39 h 288"/>
              <a:gd name="T16" fmla="*/ 180 w 288"/>
              <a:gd name="T17" fmla="*/ 31 h 288"/>
              <a:gd name="T18" fmla="*/ 180 w 288"/>
              <a:gd name="T19" fmla="*/ 27 h 288"/>
              <a:gd name="T20" fmla="*/ 153 w 288"/>
              <a:gd name="T21" fmla="*/ 0 h 288"/>
              <a:gd name="T22" fmla="*/ 135 w 288"/>
              <a:gd name="T23" fmla="*/ 0 h 288"/>
              <a:gd name="T24" fmla="*/ 108 w 288"/>
              <a:gd name="T25" fmla="*/ 27 h 288"/>
              <a:gd name="T26" fmla="*/ 108 w 288"/>
              <a:gd name="T27" fmla="*/ 31 h 288"/>
              <a:gd name="T28" fmla="*/ 89 w 288"/>
              <a:gd name="T29" fmla="*/ 39 h 288"/>
              <a:gd name="T30" fmla="*/ 84 w 288"/>
              <a:gd name="T31" fmla="*/ 33 h 288"/>
              <a:gd name="T32" fmla="*/ 46 w 288"/>
              <a:gd name="T33" fmla="*/ 33 h 288"/>
              <a:gd name="T34" fmla="*/ 33 w 288"/>
              <a:gd name="T35" fmla="*/ 46 h 288"/>
              <a:gd name="T36" fmla="*/ 33 w 288"/>
              <a:gd name="T37" fmla="*/ 84 h 288"/>
              <a:gd name="T38" fmla="*/ 39 w 288"/>
              <a:gd name="T39" fmla="*/ 89 h 288"/>
              <a:gd name="T40" fmla="*/ 31 w 288"/>
              <a:gd name="T41" fmla="*/ 108 h 288"/>
              <a:gd name="T42" fmla="*/ 27 w 288"/>
              <a:gd name="T43" fmla="*/ 108 h 288"/>
              <a:gd name="T44" fmla="*/ 0 w 288"/>
              <a:gd name="T45" fmla="*/ 135 h 288"/>
              <a:gd name="T46" fmla="*/ 0 w 288"/>
              <a:gd name="T47" fmla="*/ 153 h 288"/>
              <a:gd name="T48" fmla="*/ 27 w 288"/>
              <a:gd name="T49" fmla="*/ 180 h 288"/>
              <a:gd name="T50" fmla="*/ 31 w 288"/>
              <a:gd name="T51" fmla="*/ 180 h 288"/>
              <a:gd name="T52" fmla="*/ 39 w 288"/>
              <a:gd name="T53" fmla="*/ 199 h 288"/>
              <a:gd name="T54" fmla="*/ 33 w 288"/>
              <a:gd name="T55" fmla="*/ 204 h 288"/>
              <a:gd name="T56" fmla="*/ 33 w 288"/>
              <a:gd name="T57" fmla="*/ 242 h 288"/>
              <a:gd name="T58" fmla="*/ 46 w 288"/>
              <a:gd name="T59" fmla="*/ 255 h 288"/>
              <a:gd name="T60" fmla="*/ 84 w 288"/>
              <a:gd name="T61" fmla="*/ 255 h 288"/>
              <a:gd name="T62" fmla="*/ 89 w 288"/>
              <a:gd name="T63" fmla="*/ 249 h 288"/>
              <a:gd name="T64" fmla="*/ 108 w 288"/>
              <a:gd name="T65" fmla="*/ 257 h 288"/>
              <a:gd name="T66" fmla="*/ 108 w 288"/>
              <a:gd name="T67" fmla="*/ 261 h 288"/>
              <a:gd name="T68" fmla="*/ 135 w 288"/>
              <a:gd name="T69" fmla="*/ 288 h 288"/>
              <a:gd name="T70" fmla="*/ 153 w 288"/>
              <a:gd name="T71" fmla="*/ 288 h 288"/>
              <a:gd name="T72" fmla="*/ 180 w 288"/>
              <a:gd name="T73" fmla="*/ 261 h 288"/>
              <a:gd name="T74" fmla="*/ 180 w 288"/>
              <a:gd name="T75" fmla="*/ 257 h 288"/>
              <a:gd name="T76" fmla="*/ 199 w 288"/>
              <a:gd name="T77" fmla="*/ 249 h 288"/>
              <a:gd name="T78" fmla="*/ 204 w 288"/>
              <a:gd name="T79" fmla="*/ 255 h 288"/>
              <a:gd name="T80" fmla="*/ 242 w 288"/>
              <a:gd name="T81" fmla="*/ 255 h 288"/>
              <a:gd name="T82" fmla="*/ 254 w 288"/>
              <a:gd name="T83" fmla="*/ 242 h 288"/>
              <a:gd name="T84" fmla="*/ 254 w 288"/>
              <a:gd name="T85" fmla="*/ 204 h 288"/>
              <a:gd name="T86" fmla="*/ 249 w 288"/>
              <a:gd name="T87" fmla="*/ 199 h 288"/>
              <a:gd name="T88" fmla="*/ 257 w 288"/>
              <a:gd name="T89" fmla="*/ 180 h 288"/>
              <a:gd name="T90" fmla="*/ 261 w 288"/>
              <a:gd name="T91" fmla="*/ 180 h 288"/>
              <a:gd name="T92" fmla="*/ 288 w 288"/>
              <a:gd name="T93" fmla="*/ 153 h 288"/>
              <a:gd name="T94" fmla="*/ 288 w 288"/>
              <a:gd name="T95" fmla="*/ 135 h 288"/>
              <a:gd name="T96" fmla="*/ 261 w 288"/>
              <a:gd name="T97" fmla="*/ 108 h 288"/>
              <a:gd name="T98" fmla="*/ 144 w 288"/>
              <a:gd name="T99" fmla="*/ 198 h 288"/>
              <a:gd name="T100" fmla="*/ 90 w 288"/>
              <a:gd name="T101" fmla="*/ 145 h 288"/>
              <a:gd name="T102" fmla="*/ 144 w 288"/>
              <a:gd name="T103" fmla="*/ 91 h 288"/>
              <a:gd name="T104" fmla="*/ 197 w 288"/>
              <a:gd name="T105" fmla="*/ 145 h 288"/>
              <a:gd name="T106" fmla="*/ 144 w 288"/>
              <a:gd name="T107" fmla="*/ 19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8" h="288">
                <a:moveTo>
                  <a:pt x="261" y="108"/>
                </a:moveTo>
                <a:cubicBezTo>
                  <a:pt x="257" y="108"/>
                  <a:pt x="257" y="108"/>
                  <a:pt x="257" y="108"/>
                </a:cubicBezTo>
                <a:cubicBezTo>
                  <a:pt x="242" y="108"/>
                  <a:pt x="239" y="100"/>
                  <a:pt x="249" y="89"/>
                </a:cubicBezTo>
                <a:cubicBezTo>
                  <a:pt x="254" y="84"/>
                  <a:pt x="254" y="84"/>
                  <a:pt x="254" y="84"/>
                </a:cubicBezTo>
                <a:cubicBezTo>
                  <a:pt x="265" y="74"/>
                  <a:pt x="265" y="57"/>
                  <a:pt x="254" y="46"/>
                </a:cubicBezTo>
                <a:cubicBezTo>
                  <a:pt x="242" y="33"/>
                  <a:pt x="242" y="33"/>
                  <a:pt x="242" y="33"/>
                </a:cubicBezTo>
                <a:cubicBezTo>
                  <a:pt x="231" y="23"/>
                  <a:pt x="214" y="23"/>
                  <a:pt x="204" y="33"/>
                </a:cubicBezTo>
                <a:cubicBezTo>
                  <a:pt x="199" y="39"/>
                  <a:pt x="199" y="39"/>
                  <a:pt x="199" y="39"/>
                </a:cubicBezTo>
                <a:cubicBezTo>
                  <a:pt x="188" y="49"/>
                  <a:pt x="180" y="46"/>
                  <a:pt x="180" y="31"/>
                </a:cubicBezTo>
                <a:cubicBezTo>
                  <a:pt x="180" y="27"/>
                  <a:pt x="180" y="27"/>
                  <a:pt x="180" y="27"/>
                </a:cubicBezTo>
                <a:cubicBezTo>
                  <a:pt x="180" y="12"/>
                  <a:pt x="168" y="0"/>
                  <a:pt x="153" y="0"/>
                </a:cubicBezTo>
                <a:cubicBezTo>
                  <a:pt x="135" y="0"/>
                  <a:pt x="135" y="0"/>
                  <a:pt x="135" y="0"/>
                </a:cubicBezTo>
                <a:cubicBezTo>
                  <a:pt x="120" y="0"/>
                  <a:pt x="108" y="12"/>
                  <a:pt x="108" y="27"/>
                </a:cubicBezTo>
                <a:cubicBezTo>
                  <a:pt x="108" y="31"/>
                  <a:pt x="108" y="31"/>
                  <a:pt x="108" y="31"/>
                </a:cubicBezTo>
                <a:cubicBezTo>
                  <a:pt x="108" y="46"/>
                  <a:pt x="100" y="49"/>
                  <a:pt x="89" y="39"/>
                </a:cubicBezTo>
                <a:cubicBezTo>
                  <a:pt x="84" y="33"/>
                  <a:pt x="84" y="33"/>
                  <a:pt x="84" y="33"/>
                </a:cubicBezTo>
                <a:cubicBezTo>
                  <a:pt x="73" y="23"/>
                  <a:pt x="56" y="23"/>
                  <a:pt x="46" y="33"/>
                </a:cubicBezTo>
                <a:cubicBezTo>
                  <a:pt x="33" y="46"/>
                  <a:pt x="33" y="46"/>
                  <a:pt x="33" y="46"/>
                </a:cubicBezTo>
                <a:cubicBezTo>
                  <a:pt x="23" y="57"/>
                  <a:pt x="23" y="74"/>
                  <a:pt x="33" y="84"/>
                </a:cubicBezTo>
                <a:cubicBezTo>
                  <a:pt x="39" y="89"/>
                  <a:pt x="39" y="89"/>
                  <a:pt x="39" y="89"/>
                </a:cubicBezTo>
                <a:cubicBezTo>
                  <a:pt x="49" y="100"/>
                  <a:pt x="45" y="108"/>
                  <a:pt x="31" y="108"/>
                </a:cubicBezTo>
                <a:cubicBezTo>
                  <a:pt x="27" y="108"/>
                  <a:pt x="27" y="108"/>
                  <a:pt x="27" y="108"/>
                </a:cubicBezTo>
                <a:cubicBezTo>
                  <a:pt x="12" y="108"/>
                  <a:pt x="0" y="120"/>
                  <a:pt x="0" y="135"/>
                </a:cubicBezTo>
                <a:cubicBezTo>
                  <a:pt x="0" y="153"/>
                  <a:pt x="0" y="153"/>
                  <a:pt x="0" y="153"/>
                </a:cubicBezTo>
                <a:cubicBezTo>
                  <a:pt x="0" y="168"/>
                  <a:pt x="12" y="180"/>
                  <a:pt x="27" y="180"/>
                </a:cubicBezTo>
                <a:cubicBezTo>
                  <a:pt x="31" y="180"/>
                  <a:pt x="31" y="180"/>
                  <a:pt x="31" y="180"/>
                </a:cubicBezTo>
                <a:cubicBezTo>
                  <a:pt x="45" y="180"/>
                  <a:pt x="49" y="188"/>
                  <a:pt x="39" y="199"/>
                </a:cubicBezTo>
                <a:cubicBezTo>
                  <a:pt x="33" y="204"/>
                  <a:pt x="33" y="204"/>
                  <a:pt x="33" y="204"/>
                </a:cubicBezTo>
                <a:cubicBezTo>
                  <a:pt x="23" y="214"/>
                  <a:pt x="23" y="231"/>
                  <a:pt x="33" y="242"/>
                </a:cubicBezTo>
                <a:cubicBezTo>
                  <a:pt x="46" y="255"/>
                  <a:pt x="46" y="255"/>
                  <a:pt x="46" y="255"/>
                </a:cubicBezTo>
                <a:cubicBezTo>
                  <a:pt x="56" y="265"/>
                  <a:pt x="73" y="265"/>
                  <a:pt x="84" y="255"/>
                </a:cubicBezTo>
                <a:cubicBezTo>
                  <a:pt x="89" y="249"/>
                  <a:pt x="89" y="249"/>
                  <a:pt x="89" y="249"/>
                </a:cubicBezTo>
                <a:cubicBezTo>
                  <a:pt x="100" y="239"/>
                  <a:pt x="108" y="242"/>
                  <a:pt x="108" y="257"/>
                </a:cubicBezTo>
                <a:cubicBezTo>
                  <a:pt x="108" y="261"/>
                  <a:pt x="108" y="261"/>
                  <a:pt x="108" y="261"/>
                </a:cubicBezTo>
                <a:cubicBezTo>
                  <a:pt x="108" y="276"/>
                  <a:pt x="120" y="288"/>
                  <a:pt x="135" y="288"/>
                </a:cubicBezTo>
                <a:cubicBezTo>
                  <a:pt x="153" y="288"/>
                  <a:pt x="153" y="288"/>
                  <a:pt x="153" y="288"/>
                </a:cubicBezTo>
                <a:cubicBezTo>
                  <a:pt x="168" y="288"/>
                  <a:pt x="180" y="276"/>
                  <a:pt x="180" y="261"/>
                </a:cubicBezTo>
                <a:cubicBezTo>
                  <a:pt x="180" y="257"/>
                  <a:pt x="180" y="257"/>
                  <a:pt x="180" y="257"/>
                </a:cubicBezTo>
                <a:cubicBezTo>
                  <a:pt x="180" y="242"/>
                  <a:pt x="188" y="239"/>
                  <a:pt x="199" y="249"/>
                </a:cubicBezTo>
                <a:cubicBezTo>
                  <a:pt x="204" y="255"/>
                  <a:pt x="204" y="255"/>
                  <a:pt x="204" y="255"/>
                </a:cubicBezTo>
                <a:cubicBezTo>
                  <a:pt x="214" y="265"/>
                  <a:pt x="231" y="265"/>
                  <a:pt x="242" y="255"/>
                </a:cubicBezTo>
                <a:cubicBezTo>
                  <a:pt x="254" y="242"/>
                  <a:pt x="254" y="242"/>
                  <a:pt x="254" y="242"/>
                </a:cubicBezTo>
                <a:cubicBezTo>
                  <a:pt x="265" y="231"/>
                  <a:pt x="265" y="214"/>
                  <a:pt x="254" y="204"/>
                </a:cubicBezTo>
                <a:cubicBezTo>
                  <a:pt x="249" y="199"/>
                  <a:pt x="249" y="199"/>
                  <a:pt x="249" y="199"/>
                </a:cubicBezTo>
                <a:cubicBezTo>
                  <a:pt x="239" y="188"/>
                  <a:pt x="242" y="180"/>
                  <a:pt x="257" y="180"/>
                </a:cubicBezTo>
                <a:cubicBezTo>
                  <a:pt x="261" y="180"/>
                  <a:pt x="261" y="180"/>
                  <a:pt x="261" y="180"/>
                </a:cubicBezTo>
                <a:cubicBezTo>
                  <a:pt x="276" y="180"/>
                  <a:pt x="288" y="168"/>
                  <a:pt x="288" y="153"/>
                </a:cubicBezTo>
                <a:cubicBezTo>
                  <a:pt x="288" y="135"/>
                  <a:pt x="288" y="135"/>
                  <a:pt x="288" y="135"/>
                </a:cubicBezTo>
                <a:cubicBezTo>
                  <a:pt x="288" y="120"/>
                  <a:pt x="276" y="108"/>
                  <a:pt x="261" y="108"/>
                </a:cubicBezTo>
                <a:close/>
                <a:moveTo>
                  <a:pt x="144" y="198"/>
                </a:moveTo>
                <a:cubicBezTo>
                  <a:pt x="114" y="198"/>
                  <a:pt x="90" y="174"/>
                  <a:pt x="90" y="145"/>
                </a:cubicBezTo>
                <a:cubicBezTo>
                  <a:pt x="90" y="115"/>
                  <a:pt x="114" y="91"/>
                  <a:pt x="144" y="91"/>
                </a:cubicBezTo>
                <a:cubicBezTo>
                  <a:pt x="173" y="91"/>
                  <a:pt x="197" y="115"/>
                  <a:pt x="197" y="145"/>
                </a:cubicBezTo>
                <a:cubicBezTo>
                  <a:pt x="197" y="174"/>
                  <a:pt x="173" y="198"/>
                  <a:pt x="144" y="19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7" name="Freeform 10"/>
          <p:cNvSpPr>
            <a:spLocks noEditPoints="1"/>
          </p:cNvSpPr>
          <p:nvPr/>
        </p:nvSpPr>
        <p:spPr bwMode="auto">
          <a:xfrm>
            <a:off x="10076584" y="2954449"/>
            <a:ext cx="284465" cy="285023"/>
          </a:xfrm>
          <a:custGeom>
            <a:avLst/>
            <a:gdLst>
              <a:gd name="T0" fmla="*/ 196 w 216"/>
              <a:gd name="T1" fmla="*/ 81 h 216"/>
              <a:gd name="T2" fmla="*/ 193 w 216"/>
              <a:gd name="T3" fmla="*/ 81 h 216"/>
              <a:gd name="T4" fmla="*/ 187 w 216"/>
              <a:gd name="T5" fmla="*/ 67 h 216"/>
              <a:gd name="T6" fmla="*/ 191 w 216"/>
              <a:gd name="T7" fmla="*/ 63 h 216"/>
              <a:gd name="T8" fmla="*/ 191 w 216"/>
              <a:gd name="T9" fmla="*/ 35 h 216"/>
              <a:gd name="T10" fmla="*/ 181 w 216"/>
              <a:gd name="T11" fmla="*/ 25 h 216"/>
              <a:gd name="T12" fmla="*/ 153 w 216"/>
              <a:gd name="T13" fmla="*/ 25 h 216"/>
              <a:gd name="T14" fmla="*/ 149 w 216"/>
              <a:gd name="T15" fmla="*/ 29 h 216"/>
              <a:gd name="T16" fmla="*/ 135 w 216"/>
              <a:gd name="T17" fmla="*/ 23 h 216"/>
              <a:gd name="T18" fmla="*/ 135 w 216"/>
              <a:gd name="T19" fmla="*/ 20 h 216"/>
              <a:gd name="T20" fmla="*/ 115 w 216"/>
              <a:gd name="T21" fmla="*/ 0 h 216"/>
              <a:gd name="T22" fmla="*/ 101 w 216"/>
              <a:gd name="T23" fmla="*/ 0 h 216"/>
              <a:gd name="T24" fmla="*/ 81 w 216"/>
              <a:gd name="T25" fmla="*/ 20 h 216"/>
              <a:gd name="T26" fmla="*/ 81 w 216"/>
              <a:gd name="T27" fmla="*/ 23 h 216"/>
              <a:gd name="T28" fmla="*/ 67 w 216"/>
              <a:gd name="T29" fmla="*/ 29 h 216"/>
              <a:gd name="T30" fmla="*/ 63 w 216"/>
              <a:gd name="T31" fmla="*/ 25 h 216"/>
              <a:gd name="T32" fmla="*/ 34 w 216"/>
              <a:gd name="T33" fmla="*/ 25 h 216"/>
              <a:gd name="T34" fmla="*/ 25 w 216"/>
              <a:gd name="T35" fmla="*/ 35 h 216"/>
              <a:gd name="T36" fmla="*/ 25 w 216"/>
              <a:gd name="T37" fmla="*/ 63 h 216"/>
              <a:gd name="T38" fmla="*/ 29 w 216"/>
              <a:gd name="T39" fmla="*/ 67 h 216"/>
              <a:gd name="T40" fmla="*/ 23 w 216"/>
              <a:gd name="T41" fmla="*/ 81 h 216"/>
              <a:gd name="T42" fmla="*/ 20 w 216"/>
              <a:gd name="T43" fmla="*/ 81 h 216"/>
              <a:gd name="T44" fmla="*/ 0 w 216"/>
              <a:gd name="T45" fmla="*/ 101 h 216"/>
              <a:gd name="T46" fmla="*/ 0 w 216"/>
              <a:gd name="T47" fmla="*/ 115 h 216"/>
              <a:gd name="T48" fmla="*/ 20 w 216"/>
              <a:gd name="T49" fmla="*/ 135 h 216"/>
              <a:gd name="T50" fmla="*/ 23 w 216"/>
              <a:gd name="T51" fmla="*/ 135 h 216"/>
              <a:gd name="T52" fmla="*/ 29 w 216"/>
              <a:gd name="T53" fmla="*/ 149 h 216"/>
              <a:gd name="T54" fmla="*/ 25 w 216"/>
              <a:gd name="T55" fmla="*/ 153 h 216"/>
              <a:gd name="T56" fmla="*/ 25 w 216"/>
              <a:gd name="T57" fmla="*/ 182 h 216"/>
              <a:gd name="T58" fmla="*/ 34 w 216"/>
              <a:gd name="T59" fmla="*/ 191 h 216"/>
              <a:gd name="T60" fmla="*/ 63 w 216"/>
              <a:gd name="T61" fmla="*/ 191 h 216"/>
              <a:gd name="T62" fmla="*/ 67 w 216"/>
              <a:gd name="T63" fmla="*/ 187 h 216"/>
              <a:gd name="T64" fmla="*/ 81 w 216"/>
              <a:gd name="T65" fmla="*/ 193 h 216"/>
              <a:gd name="T66" fmla="*/ 81 w 216"/>
              <a:gd name="T67" fmla="*/ 196 h 216"/>
              <a:gd name="T68" fmla="*/ 101 w 216"/>
              <a:gd name="T69" fmla="*/ 216 h 216"/>
              <a:gd name="T70" fmla="*/ 115 w 216"/>
              <a:gd name="T71" fmla="*/ 216 h 216"/>
              <a:gd name="T72" fmla="*/ 135 w 216"/>
              <a:gd name="T73" fmla="*/ 196 h 216"/>
              <a:gd name="T74" fmla="*/ 135 w 216"/>
              <a:gd name="T75" fmla="*/ 193 h 216"/>
              <a:gd name="T76" fmla="*/ 149 w 216"/>
              <a:gd name="T77" fmla="*/ 187 h 216"/>
              <a:gd name="T78" fmla="*/ 153 w 216"/>
              <a:gd name="T79" fmla="*/ 191 h 216"/>
              <a:gd name="T80" fmla="*/ 181 w 216"/>
              <a:gd name="T81" fmla="*/ 191 h 216"/>
              <a:gd name="T82" fmla="*/ 191 w 216"/>
              <a:gd name="T83" fmla="*/ 182 h 216"/>
              <a:gd name="T84" fmla="*/ 191 w 216"/>
              <a:gd name="T85" fmla="*/ 153 h 216"/>
              <a:gd name="T86" fmla="*/ 187 w 216"/>
              <a:gd name="T87" fmla="*/ 149 h 216"/>
              <a:gd name="T88" fmla="*/ 193 w 216"/>
              <a:gd name="T89" fmla="*/ 135 h 216"/>
              <a:gd name="T90" fmla="*/ 196 w 216"/>
              <a:gd name="T91" fmla="*/ 135 h 216"/>
              <a:gd name="T92" fmla="*/ 216 w 216"/>
              <a:gd name="T93" fmla="*/ 115 h 216"/>
              <a:gd name="T94" fmla="*/ 216 w 216"/>
              <a:gd name="T95" fmla="*/ 101 h 216"/>
              <a:gd name="T96" fmla="*/ 196 w 216"/>
              <a:gd name="T97" fmla="*/ 81 h 216"/>
              <a:gd name="T98" fmla="*/ 108 w 216"/>
              <a:gd name="T99" fmla="*/ 149 h 216"/>
              <a:gd name="T100" fmla="*/ 67 w 216"/>
              <a:gd name="T101" fmla="*/ 109 h 216"/>
              <a:gd name="T102" fmla="*/ 108 w 216"/>
              <a:gd name="T103" fmla="*/ 68 h 216"/>
              <a:gd name="T104" fmla="*/ 148 w 216"/>
              <a:gd name="T105" fmla="*/ 109 h 216"/>
              <a:gd name="T106" fmla="*/ 108 w 216"/>
              <a:gd name="T107" fmla="*/ 14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216">
                <a:moveTo>
                  <a:pt x="196" y="81"/>
                </a:moveTo>
                <a:cubicBezTo>
                  <a:pt x="193" y="81"/>
                  <a:pt x="193" y="81"/>
                  <a:pt x="193" y="81"/>
                </a:cubicBezTo>
                <a:cubicBezTo>
                  <a:pt x="182" y="81"/>
                  <a:pt x="179" y="75"/>
                  <a:pt x="187" y="67"/>
                </a:cubicBezTo>
                <a:cubicBezTo>
                  <a:pt x="191" y="63"/>
                  <a:pt x="191" y="63"/>
                  <a:pt x="191" y="63"/>
                </a:cubicBezTo>
                <a:cubicBezTo>
                  <a:pt x="199" y="55"/>
                  <a:pt x="199" y="43"/>
                  <a:pt x="191" y="35"/>
                </a:cubicBezTo>
                <a:cubicBezTo>
                  <a:pt x="181" y="25"/>
                  <a:pt x="181" y="25"/>
                  <a:pt x="181" y="25"/>
                </a:cubicBezTo>
                <a:cubicBezTo>
                  <a:pt x="174" y="17"/>
                  <a:pt x="161" y="17"/>
                  <a:pt x="153" y="25"/>
                </a:cubicBezTo>
                <a:cubicBezTo>
                  <a:pt x="149" y="29"/>
                  <a:pt x="149" y="29"/>
                  <a:pt x="149" y="29"/>
                </a:cubicBezTo>
                <a:cubicBezTo>
                  <a:pt x="141" y="37"/>
                  <a:pt x="135" y="34"/>
                  <a:pt x="135" y="23"/>
                </a:cubicBezTo>
                <a:cubicBezTo>
                  <a:pt x="135" y="20"/>
                  <a:pt x="135" y="20"/>
                  <a:pt x="135" y="20"/>
                </a:cubicBezTo>
                <a:cubicBezTo>
                  <a:pt x="135" y="9"/>
                  <a:pt x="126" y="0"/>
                  <a:pt x="115" y="0"/>
                </a:cubicBezTo>
                <a:cubicBezTo>
                  <a:pt x="101" y="0"/>
                  <a:pt x="101" y="0"/>
                  <a:pt x="101" y="0"/>
                </a:cubicBezTo>
                <a:cubicBezTo>
                  <a:pt x="90" y="0"/>
                  <a:pt x="81" y="9"/>
                  <a:pt x="81" y="20"/>
                </a:cubicBezTo>
                <a:cubicBezTo>
                  <a:pt x="81" y="23"/>
                  <a:pt x="81" y="23"/>
                  <a:pt x="81" y="23"/>
                </a:cubicBezTo>
                <a:cubicBezTo>
                  <a:pt x="81" y="34"/>
                  <a:pt x="75" y="37"/>
                  <a:pt x="67" y="29"/>
                </a:cubicBezTo>
                <a:cubicBezTo>
                  <a:pt x="63" y="25"/>
                  <a:pt x="63" y="25"/>
                  <a:pt x="63" y="25"/>
                </a:cubicBezTo>
                <a:cubicBezTo>
                  <a:pt x="55" y="17"/>
                  <a:pt x="42" y="17"/>
                  <a:pt x="34" y="25"/>
                </a:cubicBezTo>
                <a:cubicBezTo>
                  <a:pt x="25" y="35"/>
                  <a:pt x="25" y="35"/>
                  <a:pt x="25" y="35"/>
                </a:cubicBezTo>
                <a:cubicBezTo>
                  <a:pt x="17" y="43"/>
                  <a:pt x="17" y="55"/>
                  <a:pt x="25" y="63"/>
                </a:cubicBezTo>
                <a:cubicBezTo>
                  <a:pt x="29" y="67"/>
                  <a:pt x="29" y="67"/>
                  <a:pt x="29" y="67"/>
                </a:cubicBezTo>
                <a:cubicBezTo>
                  <a:pt x="37" y="75"/>
                  <a:pt x="34" y="81"/>
                  <a:pt x="23" y="81"/>
                </a:cubicBezTo>
                <a:cubicBezTo>
                  <a:pt x="20" y="81"/>
                  <a:pt x="20" y="81"/>
                  <a:pt x="20" y="81"/>
                </a:cubicBezTo>
                <a:cubicBezTo>
                  <a:pt x="9" y="81"/>
                  <a:pt x="0" y="90"/>
                  <a:pt x="0" y="101"/>
                </a:cubicBezTo>
                <a:cubicBezTo>
                  <a:pt x="0" y="115"/>
                  <a:pt x="0" y="115"/>
                  <a:pt x="0" y="115"/>
                </a:cubicBezTo>
                <a:cubicBezTo>
                  <a:pt x="0" y="126"/>
                  <a:pt x="9" y="135"/>
                  <a:pt x="20" y="135"/>
                </a:cubicBezTo>
                <a:cubicBezTo>
                  <a:pt x="23" y="135"/>
                  <a:pt x="23" y="135"/>
                  <a:pt x="23" y="135"/>
                </a:cubicBezTo>
                <a:cubicBezTo>
                  <a:pt x="34" y="135"/>
                  <a:pt x="37" y="141"/>
                  <a:pt x="29" y="149"/>
                </a:cubicBezTo>
                <a:cubicBezTo>
                  <a:pt x="25" y="153"/>
                  <a:pt x="25" y="153"/>
                  <a:pt x="25" y="153"/>
                </a:cubicBezTo>
                <a:cubicBezTo>
                  <a:pt x="17" y="161"/>
                  <a:pt x="17" y="174"/>
                  <a:pt x="25" y="182"/>
                </a:cubicBezTo>
                <a:cubicBezTo>
                  <a:pt x="34" y="191"/>
                  <a:pt x="34" y="191"/>
                  <a:pt x="34" y="191"/>
                </a:cubicBezTo>
                <a:cubicBezTo>
                  <a:pt x="42" y="199"/>
                  <a:pt x="55" y="199"/>
                  <a:pt x="63" y="191"/>
                </a:cubicBezTo>
                <a:cubicBezTo>
                  <a:pt x="67" y="187"/>
                  <a:pt x="67" y="187"/>
                  <a:pt x="67" y="187"/>
                </a:cubicBezTo>
                <a:cubicBezTo>
                  <a:pt x="75" y="179"/>
                  <a:pt x="81" y="182"/>
                  <a:pt x="81" y="193"/>
                </a:cubicBezTo>
                <a:cubicBezTo>
                  <a:pt x="81" y="196"/>
                  <a:pt x="81" y="196"/>
                  <a:pt x="81" y="196"/>
                </a:cubicBezTo>
                <a:cubicBezTo>
                  <a:pt x="81" y="207"/>
                  <a:pt x="90" y="216"/>
                  <a:pt x="101" y="216"/>
                </a:cubicBezTo>
                <a:cubicBezTo>
                  <a:pt x="115" y="216"/>
                  <a:pt x="115" y="216"/>
                  <a:pt x="115" y="216"/>
                </a:cubicBezTo>
                <a:cubicBezTo>
                  <a:pt x="126" y="216"/>
                  <a:pt x="135" y="207"/>
                  <a:pt x="135" y="196"/>
                </a:cubicBezTo>
                <a:cubicBezTo>
                  <a:pt x="135" y="193"/>
                  <a:pt x="135" y="193"/>
                  <a:pt x="135" y="193"/>
                </a:cubicBezTo>
                <a:cubicBezTo>
                  <a:pt x="135" y="182"/>
                  <a:pt x="141" y="180"/>
                  <a:pt x="149" y="187"/>
                </a:cubicBezTo>
                <a:cubicBezTo>
                  <a:pt x="153" y="191"/>
                  <a:pt x="153" y="191"/>
                  <a:pt x="153" y="191"/>
                </a:cubicBezTo>
                <a:cubicBezTo>
                  <a:pt x="161" y="199"/>
                  <a:pt x="174" y="199"/>
                  <a:pt x="181" y="191"/>
                </a:cubicBezTo>
                <a:cubicBezTo>
                  <a:pt x="191" y="182"/>
                  <a:pt x="191" y="182"/>
                  <a:pt x="191" y="182"/>
                </a:cubicBezTo>
                <a:cubicBezTo>
                  <a:pt x="199" y="174"/>
                  <a:pt x="199" y="161"/>
                  <a:pt x="191" y="153"/>
                </a:cubicBezTo>
                <a:cubicBezTo>
                  <a:pt x="187" y="149"/>
                  <a:pt x="187" y="149"/>
                  <a:pt x="187" y="149"/>
                </a:cubicBezTo>
                <a:cubicBezTo>
                  <a:pt x="179" y="141"/>
                  <a:pt x="182" y="135"/>
                  <a:pt x="193" y="135"/>
                </a:cubicBezTo>
                <a:cubicBezTo>
                  <a:pt x="196" y="135"/>
                  <a:pt x="196" y="135"/>
                  <a:pt x="196" y="135"/>
                </a:cubicBezTo>
                <a:cubicBezTo>
                  <a:pt x="207" y="135"/>
                  <a:pt x="216" y="126"/>
                  <a:pt x="216" y="115"/>
                </a:cubicBezTo>
                <a:cubicBezTo>
                  <a:pt x="216" y="101"/>
                  <a:pt x="216" y="101"/>
                  <a:pt x="216" y="101"/>
                </a:cubicBezTo>
                <a:cubicBezTo>
                  <a:pt x="216" y="90"/>
                  <a:pt x="207" y="81"/>
                  <a:pt x="196" y="81"/>
                </a:cubicBezTo>
                <a:close/>
                <a:moveTo>
                  <a:pt x="108" y="149"/>
                </a:moveTo>
                <a:cubicBezTo>
                  <a:pt x="86" y="149"/>
                  <a:pt x="67" y="131"/>
                  <a:pt x="67" y="109"/>
                </a:cubicBezTo>
                <a:cubicBezTo>
                  <a:pt x="67" y="86"/>
                  <a:pt x="86" y="68"/>
                  <a:pt x="108" y="68"/>
                </a:cubicBezTo>
                <a:cubicBezTo>
                  <a:pt x="130" y="68"/>
                  <a:pt x="148" y="86"/>
                  <a:pt x="148" y="109"/>
                </a:cubicBezTo>
                <a:cubicBezTo>
                  <a:pt x="148" y="131"/>
                  <a:pt x="130" y="149"/>
                  <a:pt x="108" y="14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8" name="Freeform 11"/>
          <p:cNvSpPr>
            <a:spLocks noEditPoints="1"/>
          </p:cNvSpPr>
          <p:nvPr/>
        </p:nvSpPr>
        <p:spPr bwMode="auto">
          <a:xfrm>
            <a:off x="10313638" y="2859627"/>
            <a:ext cx="142791" cy="142233"/>
          </a:xfrm>
          <a:custGeom>
            <a:avLst/>
            <a:gdLst>
              <a:gd name="T0" fmla="*/ 98 w 108"/>
              <a:gd name="T1" fmla="*/ 41 h 108"/>
              <a:gd name="T2" fmla="*/ 96 w 108"/>
              <a:gd name="T3" fmla="*/ 41 h 108"/>
              <a:gd name="T4" fmla="*/ 93 w 108"/>
              <a:gd name="T5" fmla="*/ 34 h 108"/>
              <a:gd name="T6" fmla="*/ 95 w 108"/>
              <a:gd name="T7" fmla="*/ 32 h 108"/>
              <a:gd name="T8" fmla="*/ 95 w 108"/>
              <a:gd name="T9" fmla="*/ 18 h 108"/>
              <a:gd name="T10" fmla="*/ 91 w 108"/>
              <a:gd name="T11" fmla="*/ 13 h 108"/>
              <a:gd name="T12" fmla="*/ 76 w 108"/>
              <a:gd name="T13" fmla="*/ 13 h 108"/>
              <a:gd name="T14" fmla="*/ 74 w 108"/>
              <a:gd name="T15" fmla="*/ 15 h 108"/>
              <a:gd name="T16" fmla="*/ 67 w 108"/>
              <a:gd name="T17" fmla="*/ 12 h 108"/>
              <a:gd name="T18" fmla="*/ 67 w 108"/>
              <a:gd name="T19" fmla="*/ 10 h 108"/>
              <a:gd name="T20" fmla="*/ 57 w 108"/>
              <a:gd name="T21" fmla="*/ 0 h 108"/>
              <a:gd name="T22" fmla="*/ 51 w 108"/>
              <a:gd name="T23" fmla="*/ 0 h 108"/>
              <a:gd name="T24" fmla="*/ 41 w 108"/>
              <a:gd name="T25" fmla="*/ 10 h 108"/>
              <a:gd name="T26" fmla="*/ 41 w 108"/>
              <a:gd name="T27" fmla="*/ 12 h 108"/>
              <a:gd name="T28" fmla="*/ 34 w 108"/>
              <a:gd name="T29" fmla="*/ 15 h 108"/>
              <a:gd name="T30" fmla="*/ 32 w 108"/>
              <a:gd name="T31" fmla="*/ 13 h 108"/>
              <a:gd name="T32" fmla="*/ 17 w 108"/>
              <a:gd name="T33" fmla="*/ 13 h 108"/>
              <a:gd name="T34" fmla="*/ 13 w 108"/>
              <a:gd name="T35" fmla="*/ 18 h 108"/>
              <a:gd name="T36" fmla="*/ 13 w 108"/>
              <a:gd name="T37" fmla="*/ 32 h 108"/>
              <a:gd name="T38" fmla="*/ 15 w 108"/>
              <a:gd name="T39" fmla="*/ 34 h 108"/>
              <a:gd name="T40" fmla="*/ 12 w 108"/>
              <a:gd name="T41" fmla="*/ 41 h 108"/>
              <a:gd name="T42" fmla="*/ 10 w 108"/>
              <a:gd name="T43" fmla="*/ 41 h 108"/>
              <a:gd name="T44" fmla="*/ 0 w 108"/>
              <a:gd name="T45" fmla="*/ 51 h 108"/>
              <a:gd name="T46" fmla="*/ 0 w 108"/>
              <a:gd name="T47" fmla="*/ 58 h 108"/>
              <a:gd name="T48" fmla="*/ 10 w 108"/>
              <a:gd name="T49" fmla="*/ 68 h 108"/>
              <a:gd name="T50" fmla="*/ 12 w 108"/>
              <a:gd name="T51" fmla="*/ 68 h 108"/>
              <a:gd name="T52" fmla="*/ 15 w 108"/>
              <a:gd name="T53" fmla="*/ 75 h 108"/>
              <a:gd name="T54" fmla="*/ 13 w 108"/>
              <a:gd name="T55" fmla="*/ 77 h 108"/>
              <a:gd name="T56" fmla="*/ 13 w 108"/>
              <a:gd name="T57" fmla="*/ 91 h 108"/>
              <a:gd name="T58" fmla="*/ 17 w 108"/>
              <a:gd name="T59" fmla="*/ 96 h 108"/>
              <a:gd name="T60" fmla="*/ 32 w 108"/>
              <a:gd name="T61" fmla="*/ 96 h 108"/>
              <a:gd name="T62" fmla="*/ 34 w 108"/>
              <a:gd name="T63" fmla="*/ 94 h 108"/>
              <a:gd name="T64" fmla="*/ 41 w 108"/>
              <a:gd name="T65" fmla="*/ 97 h 108"/>
              <a:gd name="T66" fmla="*/ 41 w 108"/>
              <a:gd name="T67" fmla="*/ 98 h 108"/>
              <a:gd name="T68" fmla="*/ 51 w 108"/>
              <a:gd name="T69" fmla="*/ 108 h 108"/>
              <a:gd name="T70" fmla="*/ 57 w 108"/>
              <a:gd name="T71" fmla="*/ 108 h 108"/>
              <a:gd name="T72" fmla="*/ 67 w 108"/>
              <a:gd name="T73" fmla="*/ 98 h 108"/>
              <a:gd name="T74" fmla="*/ 67 w 108"/>
              <a:gd name="T75" fmla="*/ 97 h 108"/>
              <a:gd name="T76" fmla="*/ 74 w 108"/>
              <a:gd name="T77" fmla="*/ 94 h 108"/>
              <a:gd name="T78" fmla="*/ 76 w 108"/>
              <a:gd name="T79" fmla="*/ 96 h 108"/>
              <a:gd name="T80" fmla="*/ 91 w 108"/>
              <a:gd name="T81" fmla="*/ 96 h 108"/>
              <a:gd name="T82" fmla="*/ 95 w 108"/>
              <a:gd name="T83" fmla="*/ 91 h 108"/>
              <a:gd name="T84" fmla="*/ 95 w 108"/>
              <a:gd name="T85" fmla="*/ 77 h 108"/>
              <a:gd name="T86" fmla="*/ 93 w 108"/>
              <a:gd name="T87" fmla="*/ 75 h 108"/>
              <a:gd name="T88" fmla="*/ 96 w 108"/>
              <a:gd name="T89" fmla="*/ 68 h 108"/>
              <a:gd name="T90" fmla="*/ 98 w 108"/>
              <a:gd name="T91" fmla="*/ 68 h 108"/>
              <a:gd name="T92" fmla="*/ 108 w 108"/>
              <a:gd name="T93" fmla="*/ 58 h 108"/>
              <a:gd name="T94" fmla="*/ 108 w 108"/>
              <a:gd name="T95" fmla="*/ 51 h 108"/>
              <a:gd name="T96" fmla="*/ 98 w 108"/>
              <a:gd name="T97" fmla="*/ 41 h 108"/>
              <a:gd name="T98" fmla="*/ 54 w 108"/>
              <a:gd name="T99" fmla="*/ 75 h 108"/>
              <a:gd name="T100" fmla="*/ 34 w 108"/>
              <a:gd name="T101" fmla="*/ 54 h 108"/>
              <a:gd name="T102" fmla="*/ 54 w 108"/>
              <a:gd name="T103" fmla="*/ 34 h 108"/>
              <a:gd name="T104" fmla="*/ 74 w 108"/>
              <a:gd name="T105" fmla="*/ 54 h 108"/>
              <a:gd name="T106" fmla="*/ 54 w 108"/>
              <a:gd name="T107" fmla="*/ 7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108">
                <a:moveTo>
                  <a:pt x="98" y="41"/>
                </a:moveTo>
                <a:cubicBezTo>
                  <a:pt x="96" y="41"/>
                  <a:pt x="96" y="41"/>
                  <a:pt x="96" y="41"/>
                </a:cubicBezTo>
                <a:cubicBezTo>
                  <a:pt x="91" y="41"/>
                  <a:pt x="89" y="38"/>
                  <a:pt x="93" y="34"/>
                </a:cubicBezTo>
                <a:cubicBezTo>
                  <a:pt x="95" y="32"/>
                  <a:pt x="95" y="32"/>
                  <a:pt x="95" y="32"/>
                </a:cubicBezTo>
                <a:cubicBezTo>
                  <a:pt x="99" y="28"/>
                  <a:pt x="99" y="21"/>
                  <a:pt x="95" y="18"/>
                </a:cubicBezTo>
                <a:cubicBezTo>
                  <a:pt x="91" y="13"/>
                  <a:pt x="91" y="13"/>
                  <a:pt x="91" y="13"/>
                </a:cubicBezTo>
                <a:cubicBezTo>
                  <a:pt x="87" y="9"/>
                  <a:pt x="80" y="9"/>
                  <a:pt x="76" y="13"/>
                </a:cubicBezTo>
                <a:cubicBezTo>
                  <a:pt x="74" y="15"/>
                  <a:pt x="74" y="15"/>
                  <a:pt x="74" y="15"/>
                </a:cubicBezTo>
                <a:cubicBezTo>
                  <a:pt x="71" y="19"/>
                  <a:pt x="67" y="17"/>
                  <a:pt x="67" y="12"/>
                </a:cubicBezTo>
                <a:cubicBezTo>
                  <a:pt x="67" y="10"/>
                  <a:pt x="67" y="10"/>
                  <a:pt x="67" y="10"/>
                </a:cubicBezTo>
                <a:cubicBezTo>
                  <a:pt x="67" y="5"/>
                  <a:pt x="63" y="0"/>
                  <a:pt x="57" y="0"/>
                </a:cubicBezTo>
                <a:cubicBezTo>
                  <a:pt x="51" y="0"/>
                  <a:pt x="51" y="0"/>
                  <a:pt x="51" y="0"/>
                </a:cubicBezTo>
                <a:cubicBezTo>
                  <a:pt x="45" y="0"/>
                  <a:pt x="41" y="5"/>
                  <a:pt x="41" y="10"/>
                </a:cubicBezTo>
                <a:cubicBezTo>
                  <a:pt x="41" y="12"/>
                  <a:pt x="41" y="12"/>
                  <a:pt x="41" y="12"/>
                </a:cubicBezTo>
                <a:cubicBezTo>
                  <a:pt x="41" y="17"/>
                  <a:pt x="37" y="19"/>
                  <a:pt x="34" y="15"/>
                </a:cubicBezTo>
                <a:cubicBezTo>
                  <a:pt x="32" y="13"/>
                  <a:pt x="32" y="13"/>
                  <a:pt x="32" y="13"/>
                </a:cubicBezTo>
                <a:cubicBezTo>
                  <a:pt x="28" y="9"/>
                  <a:pt x="21" y="9"/>
                  <a:pt x="17" y="13"/>
                </a:cubicBezTo>
                <a:cubicBezTo>
                  <a:pt x="13" y="18"/>
                  <a:pt x="13" y="18"/>
                  <a:pt x="13" y="18"/>
                </a:cubicBezTo>
                <a:cubicBezTo>
                  <a:pt x="9" y="21"/>
                  <a:pt x="9" y="28"/>
                  <a:pt x="13" y="32"/>
                </a:cubicBezTo>
                <a:cubicBezTo>
                  <a:pt x="15" y="34"/>
                  <a:pt x="15" y="34"/>
                  <a:pt x="15" y="34"/>
                </a:cubicBezTo>
                <a:cubicBezTo>
                  <a:pt x="18" y="38"/>
                  <a:pt x="17" y="41"/>
                  <a:pt x="12" y="41"/>
                </a:cubicBezTo>
                <a:cubicBezTo>
                  <a:pt x="10" y="41"/>
                  <a:pt x="10" y="41"/>
                  <a:pt x="10" y="41"/>
                </a:cubicBezTo>
                <a:cubicBezTo>
                  <a:pt x="5" y="41"/>
                  <a:pt x="0" y="45"/>
                  <a:pt x="0" y="51"/>
                </a:cubicBezTo>
                <a:cubicBezTo>
                  <a:pt x="0" y="58"/>
                  <a:pt x="0" y="58"/>
                  <a:pt x="0" y="58"/>
                </a:cubicBezTo>
                <a:cubicBezTo>
                  <a:pt x="0" y="63"/>
                  <a:pt x="5" y="68"/>
                  <a:pt x="10" y="68"/>
                </a:cubicBezTo>
                <a:cubicBezTo>
                  <a:pt x="12" y="68"/>
                  <a:pt x="12" y="68"/>
                  <a:pt x="12" y="68"/>
                </a:cubicBezTo>
                <a:cubicBezTo>
                  <a:pt x="17" y="68"/>
                  <a:pt x="18" y="71"/>
                  <a:pt x="15" y="75"/>
                </a:cubicBezTo>
                <a:cubicBezTo>
                  <a:pt x="13" y="77"/>
                  <a:pt x="13" y="77"/>
                  <a:pt x="13" y="77"/>
                </a:cubicBezTo>
                <a:cubicBezTo>
                  <a:pt x="9" y="81"/>
                  <a:pt x="9" y="87"/>
                  <a:pt x="13" y="91"/>
                </a:cubicBezTo>
                <a:cubicBezTo>
                  <a:pt x="17" y="96"/>
                  <a:pt x="17" y="96"/>
                  <a:pt x="17" y="96"/>
                </a:cubicBezTo>
                <a:cubicBezTo>
                  <a:pt x="21" y="100"/>
                  <a:pt x="28" y="100"/>
                  <a:pt x="32" y="96"/>
                </a:cubicBezTo>
                <a:cubicBezTo>
                  <a:pt x="34" y="94"/>
                  <a:pt x="34" y="94"/>
                  <a:pt x="34" y="94"/>
                </a:cubicBezTo>
                <a:cubicBezTo>
                  <a:pt x="37" y="90"/>
                  <a:pt x="41" y="91"/>
                  <a:pt x="41" y="97"/>
                </a:cubicBezTo>
                <a:cubicBezTo>
                  <a:pt x="41" y="98"/>
                  <a:pt x="41" y="98"/>
                  <a:pt x="41" y="98"/>
                </a:cubicBezTo>
                <a:cubicBezTo>
                  <a:pt x="41" y="104"/>
                  <a:pt x="45" y="108"/>
                  <a:pt x="51" y="108"/>
                </a:cubicBezTo>
                <a:cubicBezTo>
                  <a:pt x="57" y="108"/>
                  <a:pt x="57" y="108"/>
                  <a:pt x="57" y="108"/>
                </a:cubicBezTo>
                <a:cubicBezTo>
                  <a:pt x="63" y="108"/>
                  <a:pt x="67" y="104"/>
                  <a:pt x="67" y="98"/>
                </a:cubicBezTo>
                <a:cubicBezTo>
                  <a:pt x="67" y="97"/>
                  <a:pt x="67" y="97"/>
                  <a:pt x="67" y="97"/>
                </a:cubicBezTo>
                <a:cubicBezTo>
                  <a:pt x="67" y="91"/>
                  <a:pt x="71" y="90"/>
                  <a:pt x="74" y="94"/>
                </a:cubicBezTo>
                <a:cubicBezTo>
                  <a:pt x="76" y="96"/>
                  <a:pt x="76" y="96"/>
                  <a:pt x="76" y="96"/>
                </a:cubicBezTo>
                <a:cubicBezTo>
                  <a:pt x="80" y="100"/>
                  <a:pt x="87" y="100"/>
                  <a:pt x="91" y="96"/>
                </a:cubicBezTo>
                <a:cubicBezTo>
                  <a:pt x="95" y="91"/>
                  <a:pt x="95" y="91"/>
                  <a:pt x="95" y="91"/>
                </a:cubicBezTo>
                <a:cubicBezTo>
                  <a:pt x="99" y="87"/>
                  <a:pt x="99" y="81"/>
                  <a:pt x="95" y="77"/>
                </a:cubicBezTo>
                <a:cubicBezTo>
                  <a:pt x="93" y="75"/>
                  <a:pt x="93" y="75"/>
                  <a:pt x="93" y="75"/>
                </a:cubicBezTo>
                <a:cubicBezTo>
                  <a:pt x="90" y="71"/>
                  <a:pt x="91" y="68"/>
                  <a:pt x="96" y="68"/>
                </a:cubicBezTo>
                <a:cubicBezTo>
                  <a:pt x="98" y="68"/>
                  <a:pt x="98" y="68"/>
                  <a:pt x="98" y="68"/>
                </a:cubicBezTo>
                <a:cubicBezTo>
                  <a:pt x="103" y="68"/>
                  <a:pt x="108" y="63"/>
                  <a:pt x="108" y="58"/>
                </a:cubicBezTo>
                <a:cubicBezTo>
                  <a:pt x="108" y="51"/>
                  <a:pt x="108" y="51"/>
                  <a:pt x="108" y="51"/>
                </a:cubicBezTo>
                <a:cubicBezTo>
                  <a:pt x="108" y="45"/>
                  <a:pt x="103" y="41"/>
                  <a:pt x="98" y="41"/>
                </a:cubicBezTo>
                <a:close/>
                <a:moveTo>
                  <a:pt x="54" y="75"/>
                </a:moveTo>
                <a:cubicBezTo>
                  <a:pt x="43" y="75"/>
                  <a:pt x="34" y="66"/>
                  <a:pt x="34" y="54"/>
                </a:cubicBezTo>
                <a:cubicBezTo>
                  <a:pt x="34" y="43"/>
                  <a:pt x="43" y="34"/>
                  <a:pt x="54" y="34"/>
                </a:cubicBezTo>
                <a:cubicBezTo>
                  <a:pt x="65" y="34"/>
                  <a:pt x="74" y="43"/>
                  <a:pt x="74" y="54"/>
                </a:cubicBezTo>
                <a:cubicBezTo>
                  <a:pt x="74" y="66"/>
                  <a:pt x="65" y="75"/>
                  <a:pt x="54" y="7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9" name="Freeform 12"/>
          <p:cNvSpPr>
            <a:spLocks/>
          </p:cNvSpPr>
          <p:nvPr/>
        </p:nvSpPr>
        <p:spPr bwMode="auto">
          <a:xfrm>
            <a:off x="11676841" y="5250252"/>
            <a:ext cx="58008" cy="100399"/>
          </a:xfrm>
          <a:custGeom>
            <a:avLst/>
            <a:gdLst>
              <a:gd name="T0" fmla="*/ 22 w 44"/>
              <a:gd name="T1" fmla="*/ 0 h 76"/>
              <a:gd name="T2" fmla="*/ 22 w 44"/>
              <a:gd name="T3" fmla="*/ 0 h 76"/>
              <a:gd name="T4" fmla="*/ 7 w 44"/>
              <a:gd name="T5" fmla="*/ 57 h 76"/>
              <a:gd name="T6" fmla="*/ 0 w 44"/>
              <a:gd name="T7" fmla="*/ 76 h 76"/>
              <a:gd name="T8" fmla="*/ 44 w 44"/>
              <a:gd name="T9" fmla="*/ 76 h 76"/>
              <a:gd name="T10" fmla="*/ 38 w 44"/>
              <a:gd name="T11" fmla="*/ 57 h 76"/>
              <a:gd name="T12" fmla="*/ 22 w 44"/>
              <a:gd name="T13" fmla="*/ 0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22" y="0"/>
                </a:moveTo>
                <a:cubicBezTo>
                  <a:pt x="22" y="0"/>
                  <a:pt x="22" y="0"/>
                  <a:pt x="22" y="0"/>
                </a:cubicBezTo>
                <a:cubicBezTo>
                  <a:pt x="18" y="19"/>
                  <a:pt x="13" y="37"/>
                  <a:pt x="7" y="57"/>
                </a:cubicBezTo>
                <a:cubicBezTo>
                  <a:pt x="7" y="57"/>
                  <a:pt x="2" y="70"/>
                  <a:pt x="0" y="76"/>
                </a:cubicBezTo>
                <a:cubicBezTo>
                  <a:pt x="44" y="76"/>
                  <a:pt x="44" y="76"/>
                  <a:pt x="44" y="76"/>
                </a:cubicBezTo>
                <a:cubicBezTo>
                  <a:pt x="38" y="57"/>
                  <a:pt x="38" y="57"/>
                  <a:pt x="38" y="57"/>
                </a:cubicBezTo>
                <a:cubicBezTo>
                  <a:pt x="31" y="37"/>
                  <a:pt x="26" y="19"/>
                  <a:pt x="22"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0" name="Freeform 13"/>
          <p:cNvSpPr>
            <a:spLocks/>
          </p:cNvSpPr>
          <p:nvPr/>
        </p:nvSpPr>
        <p:spPr bwMode="auto">
          <a:xfrm>
            <a:off x="11882660" y="5379656"/>
            <a:ext cx="48527" cy="41833"/>
          </a:xfrm>
          <a:custGeom>
            <a:avLst/>
            <a:gdLst>
              <a:gd name="T0" fmla="*/ 0 w 37"/>
              <a:gd name="T1" fmla="*/ 17 h 32"/>
              <a:gd name="T2" fmla="*/ 17 w 37"/>
              <a:gd name="T3" fmla="*/ 32 h 32"/>
              <a:gd name="T4" fmla="*/ 37 w 37"/>
              <a:gd name="T5" fmla="*/ 7 h 32"/>
              <a:gd name="T6" fmla="*/ 37 w 37"/>
              <a:gd name="T7" fmla="*/ 2 h 32"/>
              <a:gd name="T8" fmla="*/ 20 w 37"/>
              <a:gd name="T9" fmla="*/ 0 h 32"/>
              <a:gd name="T10" fmla="*/ 0 w 37"/>
              <a:gd name="T11" fmla="*/ 17 h 32"/>
            </a:gdLst>
            <a:ahLst/>
            <a:cxnLst>
              <a:cxn ang="0">
                <a:pos x="T0" y="T1"/>
              </a:cxn>
              <a:cxn ang="0">
                <a:pos x="T2" y="T3"/>
              </a:cxn>
              <a:cxn ang="0">
                <a:pos x="T4" y="T5"/>
              </a:cxn>
              <a:cxn ang="0">
                <a:pos x="T6" y="T7"/>
              </a:cxn>
              <a:cxn ang="0">
                <a:pos x="T8" y="T9"/>
              </a:cxn>
              <a:cxn ang="0">
                <a:pos x="T10" y="T11"/>
              </a:cxn>
            </a:cxnLst>
            <a:rect l="0" t="0" r="r" b="b"/>
            <a:pathLst>
              <a:path w="37" h="32">
                <a:moveTo>
                  <a:pt x="0" y="17"/>
                </a:moveTo>
                <a:cubicBezTo>
                  <a:pt x="0" y="27"/>
                  <a:pt x="8" y="32"/>
                  <a:pt x="17" y="32"/>
                </a:cubicBezTo>
                <a:cubicBezTo>
                  <a:pt x="29" y="32"/>
                  <a:pt x="37" y="20"/>
                  <a:pt x="37" y="7"/>
                </a:cubicBezTo>
                <a:cubicBezTo>
                  <a:pt x="37" y="2"/>
                  <a:pt x="37" y="2"/>
                  <a:pt x="37" y="2"/>
                </a:cubicBezTo>
                <a:cubicBezTo>
                  <a:pt x="30" y="1"/>
                  <a:pt x="27" y="0"/>
                  <a:pt x="20" y="0"/>
                </a:cubicBezTo>
                <a:cubicBezTo>
                  <a:pt x="10" y="0"/>
                  <a:pt x="0" y="6"/>
                  <a:pt x="0" y="1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1" name="Freeform 14"/>
          <p:cNvSpPr>
            <a:spLocks noEditPoints="1"/>
          </p:cNvSpPr>
          <p:nvPr/>
        </p:nvSpPr>
        <p:spPr bwMode="auto">
          <a:xfrm>
            <a:off x="11593733" y="5196148"/>
            <a:ext cx="228130" cy="258808"/>
          </a:xfrm>
          <a:custGeom>
            <a:avLst/>
            <a:gdLst>
              <a:gd name="T0" fmla="*/ 69 w 173"/>
              <a:gd name="T1" fmla="*/ 0 h 196"/>
              <a:gd name="T2" fmla="*/ 0 w 173"/>
              <a:gd name="T3" fmla="*/ 196 h 196"/>
              <a:gd name="T4" fmla="*/ 37 w 173"/>
              <a:gd name="T5" fmla="*/ 196 h 196"/>
              <a:gd name="T6" fmla="*/ 52 w 173"/>
              <a:gd name="T7" fmla="*/ 150 h 196"/>
              <a:gd name="T8" fmla="*/ 118 w 173"/>
              <a:gd name="T9" fmla="*/ 150 h 196"/>
              <a:gd name="T10" fmla="*/ 133 w 173"/>
              <a:gd name="T11" fmla="*/ 196 h 196"/>
              <a:gd name="T12" fmla="*/ 173 w 173"/>
              <a:gd name="T13" fmla="*/ 196 h 196"/>
              <a:gd name="T14" fmla="*/ 104 w 173"/>
              <a:gd name="T15" fmla="*/ 0 h 196"/>
              <a:gd name="T16" fmla="*/ 69 w 173"/>
              <a:gd name="T17" fmla="*/ 0 h 196"/>
              <a:gd name="T18" fmla="*/ 63 w 173"/>
              <a:gd name="T19" fmla="*/ 117 h 196"/>
              <a:gd name="T20" fmla="*/ 70 w 173"/>
              <a:gd name="T21" fmla="*/ 98 h 196"/>
              <a:gd name="T22" fmla="*/ 85 w 173"/>
              <a:gd name="T23" fmla="*/ 41 h 196"/>
              <a:gd name="T24" fmla="*/ 85 w 173"/>
              <a:gd name="T25" fmla="*/ 41 h 196"/>
              <a:gd name="T26" fmla="*/ 101 w 173"/>
              <a:gd name="T27" fmla="*/ 98 h 196"/>
              <a:gd name="T28" fmla="*/ 107 w 173"/>
              <a:gd name="T29" fmla="*/ 117 h 196"/>
              <a:gd name="T30" fmla="*/ 63 w 173"/>
              <a:gd name="T31" fmla="*/ 11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96">
                <a:moveTo>
                  <a:pt x="69" y="0"/>
                </a:moveTo>
                <a:cubicBezTo>
                  <a:pt x="0" y="196"/>
                  <a:pt x="0" y="196"/>
                  <a:pt x="0" y="196"/>
                </a:cubicBezTo>
                <a:cubicBezTo>
                  <a:pt x="37" y="196"/>
                  <a:pt x="37" y="196"/>
                  <a:pt x="37" y="196"/>
                </a:cubicBezTo>
                <a:cubicBezTo>
                  <a:pt x="37" y="196"/>
                  <a:pt x="44" y="177"/>
                  <a:pt x="52" y="150"/>
                </a:cubicBezTo>
                <a:cubicBezTo>
                  <a:pt x="118" y="150"/>
                  <a:pt x="118" y="150"/>
                  <a:pt x="118" y="150"/>
                </a:cubicBezTo>
                <a:cubicBezTo>
                  <a:pt x="133" y="196"/>
                  <a:pt x="133" y="196"/>
                  <a:pt x="133" y="196"/>
                </a:cubicBezTo>
                <a:cubicBezTo>
                  <a:pt x="173" y="196"/>
                  <a:pt x="173" y="196"/>
                  <a:pt x="173" y="196"/>
                </a:cubicBezTo>
                <a:cubicBezTo>
                  <a:pt x="104" y="0"/>
                  <a:pt x="104" y="0"/>
                  <a:pt x="104" y="0"/>
                </a:cubicBezTo>
                <a:lnTo>
                  <a:pt x="69" y="0"/>
                </a:lnTo>
                <a:close/>
                <a:moveTo>
                  <a:pt x="63" y="117"/>
                </a:moveTo>
                <a:cubicBezTo>
                  <a:pt x="65" y="111"/>
                  <a:pt x="70" y="98"/>
                  <a:pt x="70" y="98"/>
                </a:cubicBezTo>
                <a:cubicBezTo>
                  <a:pt x="76" y="78"/>
                  <a:pt x="81" y="60"/>
                  <a:pt x="85" y="41"/>
                </a:cubicBezTo>
                <a:cubicBezTo>
                  <a:pt x="85" y="41"/>
                  <a:pt x="85" y="41"/>
                  <a:pt x="85" y="41"/>
                </a:cubicBezTo>
                <a:cubicBezTo>
                  <a:pt x="89" y="60"/>
                  <a:pt x="94" y="78"/>
                  <a:pt x="101" y="98"/>
                </a:cubicBezTo>
                <a:cubicBezTo>
                  <a:pt x="107" y="117"/>
                  <a:pt x="107" y="117"/>
                  <a:pt x="107" y="117"/>
                </a:cubicBezTo>
                <a:lnTo>
                  <a:pt x="63" y="11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2" name="Freeform 15"/>
          <p:cNvSpPr>
            <a:spLocks noEditPoints="1"/>
          </p:cNvSpPr>
          <p:nvPr/>
        </p:nvSpPr>
        <p:spPr bwMode="auto">
          <a:xfrm>
            <a:off x="11844174" y="5294874"/>
            <a:ext cx="130520" cy="162313"/>
          </a:xfrm>
          <a:custGeom>
            <a:avLst/>
            <a:gdLst>
              <a:gd name="T0" fmla="*/ 53 w 99"/>
              <a:gd name="T1" fmla="*/ 0 h 123"/>
              <a:gd name="T2" fmla="*/ 10 w 99"/>
              <a:gd name="T3" fmla="*/ 8 h 123"/>
              <a:gd name="T4" fmla="*/ 14 w 99"/>
              <a:gd name="T5" fmla="*/ 35 h 123"/>
              <a:gd name="T6" fmla="*/ 45 w 99"/>
              <a:gd name="T7" fmla="*/ 27 h 123"/>
              <a:gd name="T8" fmla="*/ 66 w 99"/>
              <a:gd name="T9" fmla="*/ 43 h 123"/>
              <a:gd name="T10" fmla="*/ 66 w 99"/>
              <a:gd name="T11" fmla="*/ 45 h 123"/>
              <a:gd name="T12" fmla="*/ 65 w 99"/>
              <a:gd name="T13" fmla="*/ 45 h 123"/>
              <a:gd name="T14" fmla="*/ 45 w 99"/>
              <a:gd name="T15" fmla="*/ 44 h 123"/>
              <a:gd name="T16" fmla="*/ 0 w 99"/>
              <a:gd name="T17" fmla="*/ 84 h 123"/>
              <a:gd name="T18" fmla="*/ 33 w 99"/>
              <a:gd name="T19" fmla="*/ 123 h 123"/>
              <a:gd name="T20" fmla="*/ 65 w 99"/>
              <a:gd name="T21" fmla="*/ 106 h 123"/>
              <a:gd name="T22" fmla="*/ 66 w 99"/>
              <a:gd name="T23" fmla="*/ 106 h 123"/>
              <a:gd name="T24" fmla="*/ 66 w 99"/>
              <a:gd name="T25" fmla="*/ 121 h 123"/>
              <a:gd name="T26" fmla="*/ 99 w 99"/>
              <a:gd name="T27" fmla="*/ 121 h 123"/>
              <a:gd name="T28" fmla="*/ 99 w 99"/>
              <a:gd name="T29" fmla="*/ 42 h 123"/>
              <a:gd name="T30" fmla="*/ 53 w 99"/>
              <a:gd name="T31" fmla="*/ 0 h 123"/>
              <a:gd name="T32" fmla="*/ 66 w 99"/>
              <a:gd name="T33" fmla="*/ 71 h 123"/>
              <a:gd name="T34" fmla="*/ 46 w 99"/>
              <a:gd name="T35" fmla="*/ 96 h 123"/>
              <a:gd name="T36" fmla="*/ 29 w 99"/>
              <a:gd name="T37" fmla="*/ 81 h 123"/>
              <a:gd name="T38" fmla="*/ 49 w 99"/>
              <a:gd name="T39" fmla="*/ 64 h 123"/>
              <a:gd name="T40" fmla="*/ 66 w 99"/>
              <a:gd name="T41" fmla="*/ 66 h 123"/>
              <a:gd name="T42" fmla="*/ 66 w 99"/>
              <a:gd name="T43" fmla="*/ 7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9" h="123">
                <a:moveTo>
                  <a:pt x="53" y="0"/>
                </a:moveTo>
                <a:cubicBezTo>
                  <a:pt x="36" y="0"/>
                  <a:pt x="23" y="3"/>
                  <a:pt x="10" y="8"/>
                </a:cubicBezTo>
                <a:cubicBezTo>
                  <a:pt x="14" y="35"/>
                  <a:pt x="14" y="35"/>
                  <a:pt x="14" y="35"/>
                </a:cubicBezTo>
                <a:cubicBezTo>
                  <a:pt x="24" y="30"/>
                  <a:pt x="33" y="27"/>
                  <a:pt x="45" y="27"/>
                </a:cubicBezTo>
                <a:cubicBezTo>
                  <a:pt x="59" y="27"/>
                  <a:pt x="66" y="33"/>
                  <a:pt x="66" y="43"/>
                </a:cubicBezTo>
                <a:cubicBezTo>
                  <a:pt x="66" y="45"/>
                  <a:pt x="66" y="45"/>
                  <a:pt x="66" y="45"/>
                </a:cubicBezTo>
                <a:cubicBezTo>
                  <a:pt x="65" y="45"/>
                  <a:pt x="65" y="45"/>
                  <a:pt x="65" y="45"/>
                </a:cubicBezTo>
                <a:cubicBezTo>
                  <a:pt x="60" y="44"/>
                  <a:pt x="53" y="44"/>
                  <a:pt x="45" y="44"/>
                </a:cubicBezTo>
                <a:cubicBezTo>
                  <a:pt x="18" y="44"/>
                  <a:pt x="0" y="58"/>
                  <a:pt x="0" y="84"/>
                </a:cubicBezTo>
                <a:cubicBezTo>
                  <a:pt x="0" y="111"/>
                  <a:pt x="18" y="123"/>
                  <a:pt x="33" y="123"/>
                </a:cubicBezTo>
                <a:cubicBezTo>
                  <a:pt x="48" y="123"/>
                  <a:pt x="56" y="118"/>
                  <a:pt x="65" y="106"/>
                </a:cubicBezTo>
                <a:cubicBezTo>
                  <a:pt x="66" y="106"/>
                  <a:pt x="66" y="106"/>
                  <a:pt x="66" y="106"/>
                </a:cubicBezTo>
                <a:cubicBezTo>
                  <a:pt x="66" y="121"/>
                  <a:pt x="66" y="121"/>
                  <a:pt x="66" y="121"/>
                </a:cubicBezTo>
                <a:cubicBezTo>
                  <a:pt x="99" y="121"/>
                  <a:pt x="99" y="121"/>
                  <a:pt x="99" y="121"/>
                </a:cubicBezTo>
                <a:cubicBezTo>
                  <a:pt x="99" y="42"/>
                  <a:pt x="99" y="42"/>
                  <a:pt x="99" y="42"/>
                </a:cubicBezTo>
                <a:cubicBezTo>
                  <a:pt x="99" y="15"/>
                  <a:pt x="81" y="0"/>
                  <a:pt x="53" y="0"/>
                </a:cubicBezTo>
                <a:close/>
                <a:moveTo>
                  <a:pt x="66" y="71"/>
                </a:moveTo>
                <a:cubicBezTo>
                  <a:pt x="66" y="84"/>
                  <a:pt x="58" y="96"/>
                  <a:pt x="46" y="96"/>
                </a:cubicBezTo>
                <a:cubicBezTo>
                  <a:pt x="37" y="96"/>
                  <a:pt x="29" y="91"/>
                  <a:pt x="29" y="81"/>
                </a:cubicBezTo>
                <a:cubicBezTo>
                  <a:pt x="29" y="70"/>
                  <a:pt x="39" y="64"/>
                  <a:pt x="49" y="64"/>
                </a:cubicBezTo>
                <a:cubicBezTo>
                  <a:pt x="56" y="64"/>
                  <a:pt x="59" y="65"/>
                  <a:pt x="66" y="66"/>
                </a:cubicBezTo>
                <a:lnTo>
                  <a:pt x="66" y="7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4" name="Freeform 27"/>
          <p:cNvSpPr>
            <a:spLocks/>
          </p:cNvSpPr>
          <p:nvPr/>
        </p:nvSpPr>
        <p:spPr bwMode="auto">
          <a:xfrm>
            <a:off x="10073795" y="3654457"/>
            <a:ext cx="379845" cy="237612"/>
          </a:xfrm>
          <a:custGeom>
            <a:avLst/>
            <a:gdLst>
              <a:gd name="T0" fmla="*/ 144 w 288"/>
              <a:gd name="T1" fmla="*/ 0 h 180"/>
              <a:gd name="T2" fmla="*/ 0 w 288"/>
              <a:gd name="T3" fmla="*/ 143 h 180"/>
              <a:gd name="T4" fmla="*/ 0 w 288"/>
              <a:gd name="T5" fmla="*/ 180 h 180"/>
              <a:gd name="T6" fmla="*/ 29 w 288"/>
              <a:gd name="T7" fmla="*/ 180 h 180"/>
              <a:gd name="T8" fmla="*/ 29 w 288"/>
              <a:gd name="T9" fmla="*/ 143 h 180"/>
              <a:gd name="T10" fmla="*/ 144 w 288"/>
              <a:gd name="T11" fmla="*/ 29 h 180"/>
              <a:gd name="T12" fmla="*/ 259 w 288"/>
              <a:gd name="T13" fmla="*/ 143 h 180"/>
              <a:gd name="T14" fmla="*/ 259 w 288"/>
              <a:gd name="T15" fmla="*/ 180 h 180"/>
              <a:gd name="T16" fmla="*/ 288 w 288"/>
              <a:gd name="T17" fmla="*/ 180 h 180"/>
              <a:gd name="T18" fmla="*/ 288 w 288"/>
              <a:gd name="T19" fmla="*/ 143 h 180"/>
              <a:gd name="T20" fmla="*/ 144 w 288"/>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8" h="180">
                <a:moveTo>
                  <a:pt x="144" y="0"/>
                </a:moveTo>
                <a:cubicBezTo>
                  <a:pt x="65" y="0"/>
                  <a:pt x="1" y="64"/>
                  <a:pt x="0" y="143"/>
                </a:cubicBezTo>
                <a:cubicBezTo>
                  <a:pt x="0" y="143"/>
                  <a:pt x="0" y="170"/>
                  <a:pt x="0" y="180"/>
                </a:cubicBezTo>
                <a:cubicBezTo>
                  <a:pt x="29" y="180"/>
                  <a:pt x="29" y="180"/>
                  <a:pt x="29" y="180"/>
                </a:cubicBezTo>
                <a:cubicBezTo>
                  <a:pt x="29" y="170"/>
                  <a:pt x="29" y="143"/>
                  <a:pt x="29" y="143"/>
                </a:cubicBezTo>
                <a:cubicBezTo>
                  <a:pt x="30" y="80"/>
                  <a:pt x="81" y="29"/>
                  <a:pt x="144" y="29"/>
                </a:cubicBezTo>
                <a:cubicBezTo>
                  <a:pt x="207" y="29"/>
                  <a:pt x="258" y="80"/>
                  <a:pt x="259" y="143"/>
                </a:cubicBezTo>
                <a:cubicBezTo>
                  <a:pt x="259" y="143"/>
                  <a:pt x="259" y="170"/>
                  <a:pt x="259" y="180"/>
                </a:cubicBezTo>
                <a:cubicBezTo>
                  <a:pt x="288" y="180"/>
                  <a:pt x="288" y="180"/>
                  <a:pt x="288" y="180"/>
                </a:cubicBezTo>
                <a:cubicBezTo>
                  <a:pt x="288" y="170"/>
                  <a:pt x="288" y="143"/>
                  <a:pt x="288" y="143"/>
                </a:cubicBezTo>
                <a:cubicBezTo>
                  <a:pt x="287" y="64"/>
                  <a:pt x="223" y="0"/>
                  <a:pt x="14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5" name="Freeform 28"/>
          <p:cNvSpPr>
            <a:spLocks/>
          </p:cNvSpPr>
          <p:nvPr/>
        </p:nvSpPr>
        <p:spPr bwMode="auto">
          <a:xfrm>
            <a:off x="10138497" y="3820674"/>
            <a:ext cx="55220" cy="142791"/>
          </a:xfrm>
          <a:custGeom>
            <a:avLst/>
            <a:gdLst>
              <a:gd name="T0" fmla="*/ 30 w 42"/>
              <a:gd name="T1" fmla="*/ 0 h 108"/>
              <a:gd name="T2" fmla="*/ 12 w 42"/>
              <a:gd name="T3" fmla="*/ 0 h 108"/>
              <a:gd name="T4" fmla="*/ 0 w 42"/>
              <a:gd name="T5" fmla="*/ 12 h 108"/>
              <a:gd name="T6" fmla="*/ 0 w 42"/>
              <a:gd name="T7" fmla="*/ 96 h 108"/>
              <a:gd name="T8" fmla="*/ 12 w 42"/>
              <a:gd name="T9" fmla="*/ 108 h 108"/>
              <a:gd name="T10" fmla="*/ 30 w 42"/>
              <a:gd name="T11" fmla="*/ 108 h 108"/>
              <a:gd name="T12" fmla="*/ 42 w 42"/>
              <a:gd name="T13" fmla="*/ 96 h 108"/>
              <a:gd name="T14" fmla="*/ 42 w 42"/>
              <a:gd name="T15" fmla="*/ 12 h 108"/>
              <a:gd name="T16" fmla="*/ 30 w 42"/>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08">
                <a:moveTo>
                  <a:pt x="30" y="0"/>
                </a:moveTo>
                <a:cubicBezTo>
                  <a:pt x="12" y="0"/>
                  <a:pt x="12" y="0"/>
                  <a:pt x="12" y="0"/>
                </a:cubicBezTo>
                <a:cubicBezTo>
                  <a:pt x="5" y="0"/>
                  <a:pt x="0" y="6"/>
                  <a:pt x="0" y="12"/>
                </a:cubicBezTo>
                <a:cubicBezTo>
                  <a:pt x="0" y="96"/>
                  <a:pt x="0" y="96"/>
                  <a:pt x="0" y="96"/>
                </a:cubicBezTo>
                <a:cubicBezTo>
                  <a:pt x="0" y="103"/>
                  <a:pt x="5" y="108"/>
                  <a:pt x="12" y="108"/>
                </a:cubicBezTo>
                <a:cubicBezTo>
                  <a:pt x="30" y="108"/>
                  <a:pt x="30" y="108"/>
                  <a:pt x="30" y="108"/>
                </a:cubicBezTo>
                <a:cubicBezTo>
                  <a:pt x="36" y="108"/>
                  <a:pt x="42" y="103"/>
                  <a:pt x="42" y="96"/>
                </a:cubicBezTo>
                <a:cubicBezTo>
                  <a:pt x="42" y="12"/>
                  <a:pt x="42" y="12"/>
                  <a:pt x="42" y="12"/>
                </a:cubicBezTo>
                <a:cubicBezTo>
                  <a:pt x="42" y="6"/>
                  <a:pt x="36" y="0"/>
                  <a:pt x="3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6" name="Freeform 29"/>
          <p:cNvSpPr>
            <a:spLocks/>
          </p:cNvSpPr>
          <p:nvPr/>
        </p:nvSpPr>
        <p:spPr bwMode="auto">
          <a:xfrm>
            <a:off x="10334834" y="3820674"/>
            <a:ext cx="55220" cy="142791"/>
          </a:xfrm>
          <a:custGeom>
            <a:avLst/>
            <a:gdLst>
              <a:gd name="T0" fmla="*/ 30 w 42"/>
              <a:gd name="T1" fmla="*/ 0 h 108"/>
              <a:gd name="T2" fmla="*/ 11 w 42"/>
              <a:gd name="T3" fmla="*/ 0 h 108"/>
              <a:gd name="T4" fmla="*/ 0 w 42"/>
              <a:gd name="T5" fmla="*/ 12 h 108"/>
              <a:gd name="T6" fmla="*/ 0 w 42"/>
              <a:gd name="T7" fmla="*/ 96 h 108"/>
              <a:gd name="T8" fmla="*/ 11 w 42"/>
              <a:gd name="T9" fmla="*/ 108 h 108"/>
              <a:gd name="T10" fmla="*/ 30 w 42"/>
              <a:gd name="T11" fmla="*/ 108 h 108"/>
              <a:gd name="T12" fmla="*/ 42 w 42"/>
              <a:gd name="T13" fmla="*/ 96 h 108"/>
              <a:gd name="T14" fmla="*/ 42 w 42"/>
              <a:gd name="T15" fmla="*/ 12 h 108"/>
              <a:gd name="T16" fmla="*/ 30 w 42"/>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08">
                <a:moveTo>
                  <a:pt x="30" y="0"/>
                </a:moveTo>
                <a:cubicBezTo>
                  <a:pt x="11" y="0"/>
                  <a:pt x="11" y="0"/>
                  <a:pt x="11" y="0"/>
                </a:cubicBezTo>
                <a:cubicBezTo>
                  <a:pt x="5" y="0"/>
                  <a:pt x="0" y="6"/>
                  <a:pt x="0" y="12"/>
                </a:cubicBezTo>
                <a:cubicBezTo>
                  <a:pt x="0" y="96"/>
                  <a:pt x="0" y="96"/>
                  <a:pt x="0" y="96"/>
                </a:cubicBezTo>
                <a:cubicBezTo>
                  <a:pt x="0" y="103"/>
                  <a:pt x="5" y="108"/>
                  <a:pt x="11" y="108"/>
                </a:cubicBezTo>
                <a:cubicBezTo>
                  <a:pt x="30" y="108"/>
                  <a:pt x="30" y="108"/>
                  <a:pt x="30" y="108"/>
                </a:cubicBezTo>
                <a:cubicBezTo>
                  <a:pt x="36" y="108"/>
                  <a:pt x="42" y="103"/>
                  <a:pt x="42" y="96"/>
                </a:cubicBezTo>
                <a:cubicBezTo>
                  <a:pt x="42" y="12"/>
                  <a:pt x="42" y="12"/>
                  <a:pt x="42" y="12"/>
                </a:cubicBezTo>
                <a:cubicBezTo>
                  <a:pt x="42" y="6"/>
                  <a:pt x="36" y="0"/>
                  <a:pt x="3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7" name="Freeform 30"/>
          <p:cNvSpPr>
            <a:spLocks noEditPoints="1"/>
          </p:cNvSpPr>
          <p:nvPr/>
        </p:nvSpPr>
        <p:spPr bwMode="auto">
          <a:xfrm>
            <a:off x="9315778" y="4376218"/>
            <a:ext cx="379845" cy="380961"/>
          </a:xfrm>
          <a:custGeom>
            <a:avLst/>
            <a:gdLst>
              <a:gd name="T0" fmla="*/ 273 w 288"/>
              <a:gd name="T1" fmla="*/ 72 h 289"/>
              <a:gd name="T2" fmla="*/ 157 w 288"/>
              <a:gd name="T3" fmla="*/ 72 h 289"/>
              <a:gd name="T4" fmla="*/ 221 w 288"/>
              <a:gd name="T5" fmla="*/ 15 h 289"/>
              <a:gd name="T6" fmla="*/ 222 w 288"/>
              <a:gd name="T7" fmla="*/ 3 h 289"/>
              <a:gd name="T8" fmla="*/ 211 w 288"/>
              <a:gd name="T9" fmla="*/ 3 h 289"/>
              <a:gd name="T10" fmla="*/ 144 w 288"/>
              <a:gd name="T11" fmla="*/ 62 h 289"/>
              <a:gd name="T12" fmla="*/ 78 w 288"/>
              <a:gd name="T13" fmla="*/ 3 h 289"/>
              <a:gd name="T14" fmla="*/ 66 w 288"/>
              <a:gd name="T15" fmla="*/ 3 h 289"/>
              <a:gd name="T16" fmla="*/ 67 w 288"/>
              <a:gd name="T17" fmla="*/ 15 h 289"/>
              <a:gd name="T18" fmla="*/ 131 w 288"/>
              <a:gd name="T19" fmla="*/ 72 h 289"/>
              <a:gd name="T20" fmla="*/ 14 w 288"/>
              <a:gd name="T21" fmla="*/ 72 h 289"/>
              <a:gd name="T22" fmla="*/ 0 w 288"/>
              <a:gd name="T23" fmla="*/ 87 h 289"/>
              <a:gd name="T24" fmla="*/ 0 w 288"/>
              <a:gd name="T25" fmla="*/ 275 h 289"/>
              <a:gd name="T26" fmla="*/ 14 w 288"/>
              <a:gd name="T27" fmla="*/ 289 h 289"/>
              <a:gd name="T28" fmla="*/ 273 w 288"/>
              <a:gd name="T29" fmla="*/ 289 h 289"/>
              <a:gd name="T30" fmla="*/ 288 w 288"/>
              <a:gd name="T31" fmla="*/ 275 h 289"/>
              <a:gd name="T32" fmla="*/ 288 w 288"/>
              <a:gd name="T33" fmla="*/ 87 h 289"/>
              <a:gd name="T34" fmla="*/ 273 w 288"/>
              <a:gd name="T35" fmla="*/ 72 h 289"/>
              <a:gd name="T36" fmla="*/ 212 w 288"/>
              <a:gd name="T37" fmla="*/ 251 h 289"/>
              <a:gd name="T38" fmla="*/ 197 w 288"/>
              <a:gd name="T39" fmla="*/ 265 h 289"/>
              <a:gd name="T40" fmla="*/ 38 w 288"/>
              <a:gd name="T41" fmla="*/ 265 h 289"/>
              <a:gd name="T42" fmla="*/ 24 w 288"/>
              <a:gd name="T43" fmla="*/ 251 h 289"/>
              <a:gd name="T44" fmla="*/ 24 w 288"/>
              <a:gd name="T45" fmla="*/ 111 h 289"/>
              <a:gd name="T46" fmla="*/ 38 w 288"/>
              <a:gd name="T47" fmla="*/ 96 h 289"/>
              <a:gd name="T48" fmla="*/ 197 w 288"/>
              <a:gd name="T49" fmla="*/ 96 h 289"/>
              <a:gd name="T50" fmla="*/ 212 w 288"/>
              <a:gd name="T51" fmla="*/ 111 h 289"/>
              <a:gd name="T52" fmla="*/ 212 w 288"/>
              <a:gd name="T53" fmla="*/ 251 h 289"/>
              <a:gd name="T54" fmla="*/ 262 w 288"/>
              <a:gd name="T55" fmla="*/ 246 h 289"/>
              <a:gd name="T56" fmla="*/ 258 w 288"/>
              <a:gd name="T57" fmla="*/ 250 h 289"/>
              <a:gd name="T58" fmla="*/ 245 w 288"/>
              <a:gd name="T59" fmla="*/ 250 h 289"/>
              <a:gd name="T60" fmla="*/ 241 w 288"/>
              <a:gd name="T61" fmla="*/ 246 h 289"/>
              <a:gd name="T62" fmla="*/ 241 w 288"/>
              <a:gd name="T63" fmla="*/ 218 h 289"/>
              <a:gd name="T64" fmla="*/ 245 w 288"/>
              <a:gd name="T65" fmla="*/ 214 h 289"/>
              <a:gd name="T66" fmla="*/ 258 w 288"/>
              <a:gd name="T67" fmla="*/ 214 h 289"/>
              <a:gd name="T68" fmla="*/ 262 w 288"/>
              <a:gd name="T69" fmla="*/ 218 h 289"/>
              <a:gd name="T70" fmla="*/ 262 w 288"/>
              <a:gd name="T71" fmla="*/ 246 h 289"/>
              <a:gd name="T72" fmla="*/ 241 w 288"/>
              <a:gd name="T73" fmla="*/ 171 h 289"/>
              <a:gd name="T74" fmla="*/ 251 w 288"/>
              <a:gd name="T75" fmla="*/ 161 h 289"/>
              <a:gd name="T76" fmla="*/ 262 w 288"/>
              <a:gd name="T77" fmla="*/ 171 h 289"/>
              <a:gd name="T78" fmla="*/ 251 w 288"/>
              <a:gd name="T79" fmla="*/ 182 h 289"/>
              <a:gd name="T80" fmla="*/ 241 w 288"/>
              <a:gd name="T81" fmla="*/ 171 h 289"/>
              <a:gd name="T82" fmla="*/ 251 w 288"/>
              <a:gd name="T83" fmla="*/ 148 h 289"/>
              <a:gd name="T84" fmla="*/ 230 w 288"/>
              <a:gd name="T85" fmla="*/ 127 h 289"/>
              <a:gd name="T86" fmla="*/ 251 w 288"/>
              <a:gd name="T87" fmla="*/ 105 h 289"/>
              <a:gd name="T88" fmla="*/ 273 w 288"/>
              <a:gd name="T89" fmla="*/ 127 h 289"/>
              <a:gd name="T90" fmla="*/ 251 w 288"/>
              <a:gd name="T91" fmla="*/ 14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8" h="289">
                <a:moveTo>
                  <a:pt x="273" y="72"/>
                </a:moveTo>
                <a:cubicBezTo>
                  <a:pt x="157" y="72"/>
                  <a:pt x="157" y="72"/>
                  <a:pt x="157" y="72"/>
                </a:cubicBezTo>
                <a:cubicBezTo>
                  <a:pt x="221" y="15"/>
                  <a:pt x="221" y="15"/>
                  <a:pt x="221" y="15"/>
                </a:cubicBezTo>
                <a:cubicBezTo>
                  <a:pt x="225" y="12"/>
                  <a:pt x="225" y="7"/>
                  <a:pt x="222" y="3"/>
                </a:cubicBezTo>
                <a:cubicBezTo>
                  <a:pt x="219" y="0"/>
                  <a:pt x="214" y="0"/>
                  <a:pt x="211" y="3"/>
                </a:cubicBezTo>
                <a:cubicBezTo>
                  <a:pt x="144" y="62"/>
                  <a:pt x="144" y="62"/>
                  <a:pt x="144" y="62"/>
                </a:cubicBezTo>
                <a:cubicBezTo>
                  <a:pt x="78" y="3"/>
                  <a:pt x="78" y="3"/>
                  <a:pt x="78" y="3"/>
                </a:cubicBezTo>
                <a:cubicBezTo>
                  <a:pt x="74" y="0"/>
                  <a:pt x="69" y="0"/>
                  <a:pt x="66" y="3"/>
                </a:cubicBezTo>
                <a:cubicBezTo>
                  <a:pt x="63" y="7"/>
                  <a:pt x="64" y="12"/>
                  <a:pt x="67" y="15"/>
                </a:cubicBezTo>
                <a:cubicBezTo>
                  <a:pt x="131" y="72"/>
                  <a:pt x="131" y="72"/>
                  <a:pt x="131" y="72"/>
                </a:cubicBezTo>
                <a:cubicBezTo>
                  <a:pt x="14" y="72"/>
                  <a:pt x="14" y="72"/>
                  <a:pt x="14" y="72"/>
                </a:cubicBezTo>
                <a:cubicBezTo>
                  <a:pt x="6" y="72"/>
                  <a:pt x="0" y="79"/>
                  <a:pt x="0" y="87"/>
                </a:cubicBezTo>
                <a:cubicBezTo>
                  <a:pt x="0" y="275"/>
                  <a:pt x="0" y="275"/>
                  <a:pt x="0" y="275"/>
                </a:cubicBezTo>
                <a:cubicBezTo>
                  <a:pt x="0" y="283"/>
                  <a:pt x="6" y="289"/>
                  <a:pt x="14" y="289"/>
                </a:cubicBezTo>
                <a:cubicBezTo>
                  <a:pt x="273" y="289"/>
                  <a:pt x="273" y="289"/>
                  <a:pt x="273" y="289"/>
                </a:cubicBezTo>
                <a:cubicBezTo>
                  <a:pt x="281" y="289"/>
                  <a:pt x="288" y="283"/>
                  <a:pt x="288" y="275"/>
                </a:cubicBezTo>
                <a:cubicBezTo>
                  <a:pt x="288" y="87"/>
                  <a:pt x="288" y="87"/>
                  <a:pt x="288" y="87"/>
                </a:cubicBezTo>
                <a:cubicBezTo>
                  <a:pt x="288" y="79"/>
                  <a:pt x="281" y="72"/>
                  <a:pt x="273" y="72"/>
                </a:cubicBezTo>
                <a:close/>
                <a:moveTo>
                  <a:pt x="212" y="251"/>
                </a:moveTo>
                <a:cubicBezTo>
                  <a:pt x="212" y="259"/>
                  <a:pt x="205" y="265"/>
                  <a:pt x="197" y="265"/>
                </a:cubicBezTo>
                <a:cubicBezTo>
                  <a:pt x="38" y="265"/>
                  <a:pt x="38" y="265"/>
                  <a:pt x="38" y="265"/>
                </a:cubicBezTo>
                <a:cubicBezTo>
                  <a:pt x="30" y="265"/>
                  <a:pt x="24" y="259"/>
                  <a:pt x="24" y="251"/>
                </a:cubicBezTo>
                <a:cubicBezTo>
                  <a:pt x="24" y="111"/>
                  <a:pt x="24" y="111"/>
                  <a:pt x="24" y="111"/>
                </a:cubicBezTo>
                <a:cubicBezTo>
                  <a:pt x="24" y="103"/>
                  <a:pt x="30" y="96"/>
                  <a:pt x="38" y="96"/>
                </a:cubicBezTo>
                <a:cubicBezTo>
                  <a:pt x="197" y="96"/>
                  <a:pt x="197" y="96"/>
                  <a:pt x="197" y="96"/>
                </a:cubicBezTo>
                <a:cubicBezTo>
                  <a:pt x="205" y="96"/>
                  <a:pt x="212" y="103"/>
                  <a:pt x="212" y="111"/>
                </a:cubicBezTo>
                <a:lnTo>
                  <a:pt x="212" y="251"/>
                </a:lnTo>
                <a:close/>
                <a:moveTo>
                  <a:pt x="262" y="246"/>
                </a:moveTo>
                <a:cubicBezTo>
                  <a:pt x="262" y="249"/>
                  <a:pt x="260" y="250"/>
                  <a:pt x="258" y="250"/>
                </a:cubicBezTo>
                <a:cubicBezTo>
                  <a:pt x="245" y="250"/>
                  <a:pt x="245" y="250"/>
                  <a:pt x="245" y="250"/>
                </a:cubicBezTo>
                <a:cubicBezTo>
                  <a:pt x="243" y="250"/>
                  <a:pt x="241" y="249"/>
                  <a:pt x="241" y="246"/>
                </a:cubicBezTo>
                <a:cubicBezTo>
                  <a:pt x="241" y="218"/>
                  <a:pt x="241" y="218"/>
                  <a:pt x="241" y="218"/>
                </a:cubicBezTo>
                <a:cubicBezTo>
                  <a:pt x="241" y="216"/>
                  <a:pt x="243" y="214"/>
                  <a:pt x="245" y="214"/>
                </a:cubicBezTo>
                <a:cubicBezTo>
                  <a:pt x="258" y="214"/>
                  <a:pt x="258" y="214"/>
                  <a:pt x="258" y="214"/>
                </a:cubicBezTo>
                <a:cubicBezTo>
                  <a:pt x="260" y="214"/>
                  <a:pt x="262" y="216"/>
                  <a:pt x="262" y="218"/>
                </a:cubicBezTo>
                <a:lnTo>
                  <a:pt x="262" y="246"/>
                </a:lnTo>
                <a:close/>
                <a:moveTo>
                  <a:pt x="241" y="171"/>
                </a:moveTo>
                <a:cubicBezTo>
                  <a:pt x="241" y="165"/>
                  <a:pt x="245" y="161"/>
                  <a:pt x="251" y="161"/>
                </a:cubicBezTo>
                <a:cubicBezTo>
                  <a:pt x="257" y="161"/>
                  <a:pt x="262" y="165"/>
                  <a:pt x="262" y="171"/>
                </a:cubicBezTo>
                <a:cubicBezTo>
                  <a:pt x="262" y="177"/>
                  <a:pt x="257" y="182"/>
                  <a:pt x="251" y="182"/>
                </a:cubicBezTo>
                <a:cubicBezTo>
                  <a:pt x="245" y="182"/>
                  <a:pt x="241" y="177"/>
                  <a:pt x="241" y="171"/>
                </a:cubicBezTo>
                <a:close/>
                <a:moveTo>
                  <a:pt x="251" y="148"/>
                </a:moveTo>
                <a:cubicBezTo>
                  <a:pt x="239" y="148"/>
                  <a:pt x="230" y="139"/>
                  <a:pt x="230" y="127"/>
                </a:cubicBezTo>
                <a:cubicBezTo>
                  <a:pt x="230" y="115"/>
                  <a:pt x="239" y="105"/>
                  <a:pt x="251" y="105"/>
                </a:cubicBezTo>
                <a:cubicBezTo>
                  <a:pt x="263" y="105"/>
                  <a:pt x="273" y="115"/>
                  <a:pt x="273" y="127"/>
                </a:cubicBezTo>
                <a:cubicBezTo>
                  <a:pt x="273" y="139"/>
                  <a:pt x="263" y="148"/>
                  <a:pt x="251" y="14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8" name="Freeform 31"/>
          <p:cNvSpPr>
            <a:spLocks noEditPoints="1"/>
          </p:cNvSpPr>
          <p:nvPr/>
        </p:nvSpPr>
        <p:spPr bwMode="auto">
          <a:xfrm>
            <a:off x="7796956" y="4419724"/>
            <a:ext cx="379845" cy="300641"/>
          </a:xfrm>
          <a:custGeom>
            <a:avLst/>
            <a:gdLst>
              <a:gd name="T0" fmla="*/ 274 w 288"/>
              <a:gd name="T1" fmla="*/ 48 h 228"/>
              <a:gd name="T2" fmla="*/ 198 w 288"/>
              <a:gd name="T3" fmla="*/ 48 h 228"/>
              <a:gd name="T4" fmla="*/ 198 w 288"/>
              <a:gd name="T5" fmla="*/ 14 h 228"/>
              <a:gd name="T6" fmla="*/ 184 w 288"/>
              <a:gd name="T7" fmla="*/ 0 h 228"/>
              <a:gd name="T8" fmla="*/ 104 w 288"/>
              <a:gd name="T9" fmla="*/ 0 h 228"/>
              <a:gd name="T10" fmla="*/ 90 w 288"/>
              <a:gd name="T11" fmla="*/ 14 h 228"/>
              <a:gd name="T12" fmla="*/ 90 w 288"/>
              <a:gd name="T13" fmla="*/ 48 h 228"/>
              <a:gd name="T14" fmla="*/ 14 w 288"/>
              <a:gd name="T15" fmla="*/ 48 h 228"/>
              <a:gd name="T16" fmla="*/ 0 w 288"/>
              <a:gd name="T17" fmla="*/ 63 h 228"/>
              <a:gd name="T18" fmla="*/ 0 w 288"/>
              <a:gd name="T19" fmla="*/ 214 h 228"/>
              <a:gd name="T20" fmla="*/ 14 w 288"/>
              <a:gd name="T21" fmla="*/ 228 h 228"/>
              <a:gd name="T22" fmla="*/ 274 w 288"/>
              <a:gd name="T23" fmla="*/ 228 h 228"/>
              <a:gd name="T24" fmla="*/ 288 w 288"/>
              <a:gd name="T25" fmla="*/ 214 h 228"/>
              <a:gd name="T26" fmla="*/ 288 w 288"/>
              <a:gd name="T27" fmla="*/ 63 h 228"/>
              <a:gd name="T28" fmla="*/ 274 w 288"/>
              <a:gd name="T29" fmla="*/ 48 h 228"/>
              <a:gd name="T30" fmla="*/ 114 w 288"/>
              <a:gd name="T31" fmla="*/ 34 h 228"/>
              <a:gd name="T32" fmla="*/ 128 w 288"/>
              <a:gd name="T33" fmla="*/ 20 h 228"/>
              <a:gd name="T34" fmla="*/ 160 w 288"/>
              <a:gd name="T35" fmla="*/ 20 h 228"/>
              <a:gd name="T36" fmla="*/ 174 w 288"/>
              <a:gd name="T37" fmla="*/ 34 h 228"/>
              <a:gd name="T38" fmla="*/ 174 w 288"/>
              <a:gd name="T39" fmla="*/ 48 h 228"/>
              <a:gd name="T40" fmla="*/ 114 w 288"/>
              <a:gd name="T41" fmla="*/ 48 h 228"/>
              <a:gd name="T42" fmla="*/ 114 w 288"/>
              <a:gd name="T43" fmla="*/ 3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8" h="228">
                <a:moveTo>
                  <a:pt x="274" y="48"/>
                </a:moveTo>
                <a:cubicBezTo>
                  <a:pt x="198" y="48"/>
                  <a:pt x="198" y="48"/>
                  <a:pt x="198" y="48"/>
                </a:cubicBezTo>
                <a:cubicBezTo>
                  <a:pt x="198" y="14"/>
                  <a:pt x="198" y="14"/>
                  <a:pt x="198" y="14"/>
                </a:cubicBezTo>
                <a:cubicBezTo>
                  <a:pt x="198" y="6"/>
                  <a:pt x="192" y="0"/>
                  <a:pt x="184" y="0"/>
                </a:cubicBezTo>
                <a:cubicBezTo>
                  <a:pt x="104" y="0"/>
                  <a:pt x="104" y="0"/>
                  <a:pt x="104" y="0"/>
                </a:cubicBezTo>
                <a:cubicBezTo>
                  <a:pt x="96" y="0"/>
                  <a:pt x="90" y="6"/>
                  <a:pt x="90" y="14"/>
                </a:cubicBezTo>
                <a:cubicBezTo>
                  <a:pt x="90" y="48"/>
                  <a:pt x="90" y="48"/>
                  <a:pt x="90" y="48"/>
                </a:cubicBezTo>
                <a:cubicBezTo>
                  <a:pt x="14" y="48"/>
                  <a:pt x="14" y="48"/>
                  <a:pt x="14" y="48"/>
                </a:cubicBezTo>
                <a:cubicBezTo>
                  <a:pt x="6" y="48"/>
                  <a:pt x="0" y="55"/>
                  <a:pt x="0" y="63"/>
                </a:cubicBezTo>
                <a:cubicBezTo>
                  <a:pt x="0" y="214"/>
                  <a:pt x="0" y="214"/>
                  <a:pt x="0" y="214"/>
                </a:cubicBezTo>
                <a:cubicBezTo>
                  <a:pt x="0" y="222"/>
                  <a:pt x="6" y="228"/>
                  <a:pt x="14" y="228"/>
                </a:cubicBezTo>
                <a:cubicBezTo>
                  <a:pt x="274" y="228"/>
                  <a:pt x="274" y="228"/>
                  <a:pt x="274" y="228"/>
                </a:cubicBezTo>
                <a:cubicBezTo>
                  <a:pt x="282" y="228"/>
                  <a:pt x="288" y="222"/>
                  <a:pt x="288" y="214"/>
                </a:cubicBezTo>
                <a:cubicBezTo>
                  <a:pt x="288" y="63"/>
                  <a:pt x="288" y="63"/>
                  <a:pt x="288" y="63"/>
                </a:cubicBezTo>
                <a:cubicBezTo>
                  <a:pt x="288" y="55"/>
                  <a:pt x="282" y="48"/>
                  <a:pt x="274" y="48"/>
                </a:cubicBezTo>
                <a:close/>
                <a:moveTo>
                  <a:pt x="114" y="34"/>
                </a:moveTo>
                <a:cubicBezTo>
                  <a:pt x="114" y="26"/>
                  <a:pt x="120" y="20"/>
                  <a:pt x="128" y="20"/>
                </a:cubicBezTo>
                <a:cubicBezTo>
                  <a:pt x="160" y="20"/>
                  <a:pt x="160" y="20"/>
                  <a:pt x="160" y="20"/>
                </a:cubicBezTo>
                <a:cubicBezTo>
                  <a:pt x="168" y="20"/>
                  <a:pt x="174" y="26"/>
                  <a:pt x="174" y="34"/>
                </a:cubicBezTo>
                <a:cubicBezTo>
                  <a:pt x="174" y="48"/>
                  <a:pt x="174" y="48"/>
                  <a:pt x="174" y="48"/>
                </a:cubicBezTo>
                <a:cubicBezTo>
                  <a:pt x="114" y="48"/>
                  <a:pt x="114" y="48"/>
                  <a:pt x="114" y="48"/>
                </a:cubicBezTo>
                <a:lnTo>
                  <a:pt x="114" y="3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9" name="Freeform 32"/>
          <p:cNvSpPr>
            <a:spLocks/>
          </p:cNvSpPr>
          <p:nvPr/>
        </p:nvSpPr>
        <p:spPr bwMode="auto">
          <a:xfrm>
            <a:off x="8556088" y="4583153"/>
            <a:ext cx="379845" cy="133308"/>
          </a:xfrm>
          <a:custGeom>
            <a:avLst/>
            <a:gdLst>
              <a:gd name="T0" fmla="*/ 174 w 288"/>
              <a:gd name="T1" fmla="*/ 18 h 101"/>
              <a:gd name="T2" fmla="*/ 174 w 288"/>
              <a:gd name="T3" fmla="*/ 30 h 101"/>
              <a:gd name="T4" fmla="*/ 162 w 288"/>
              <a:gd name="T5" fmla="*/ 30 h 101"/>
              <a:gd name="T6" fmla="*/ 126 w 288"/>
              <a:gd name="T7" fmla="*/ 30 h 101"/>
              <a:gd name="T8" fmla="*/ 114 w 288"/>
              <a:gd name="T9" fmla="*/ 30 h 101"/>
              <a:gd name="T10" fmla="*/ 114 w 288"/>
              <a:gd name="T11" fmla="*/ 18 h 101"/>
              <a:gd name="T12" fmla="*/ 114 w 288"/>
              <a:gd name="T13" fmla="*/ 0 h 101"/>
              <a:gd name="T14" fmla="*/ 0 w 288"/>
              <a:gd name="T15" fmla="*/ 0 h 101"/>
              <a:gd name="T16" fmla="*/ 0 w 288"/>
              <a:gd name="T17" fmla="*/ 86 h 101"/>
              <a:gd name="T18" fmla="*/ 14 w 288"/>
              <a:gd name="T19" fmla="*/ 101 h 101"/>
              <a:gd name="T20" fmla="*/ 274 w 288"/>
              <a:gd name="T21" fmla="*/ 101 h 101"/>
              <a:gd name="T22" fmla="*/ 288 w 288"/>
              <a:gd name="T23" fmla="*/ 86 h 101"/>
              <a:gd name="T24" fmla="*/ 288 w 288"/>
              <a:gd name="T25" fmla="*/ 0 h 101"/>
              <a:gd name="T26" fmla="*/ 174 w 288"/>
              <a:gd name="T27" fmla="*/ 0 h 101"/>
              <a:gd name="T28" fmla="*/ 174 w 288"/>
              <a:gd name="T29"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8" h="101">
                <a:moveTo>
                  <a:pt x="174" y="18"/>
                </a:moveTo>
                <a:cubicBezTo>
                  <a:pt x="174" y="30"/>
                  <a:pt x="174" y="30"/>
                  <a:pt x="174" y="30"/>
                </a:cubicBezTo>
                <a:cubicBezTo>
                  <a:pt x="162" y="30"/>
                  <a:pt x="162" y="30"/>
                  <a:pt x="162" y="30"/>
                </a:cubicBezTo>
                <a:cubicBezTo>
                  <a:pt x="126" y="30"/>
                  <a:pt x="126" y="30"/>
                  <a:pt x="126" y="30"/>
                </a:cubicBezTo>
                <a:cubicBezTo>
                  <a:pt x="114" y="30"/>
                  <a:pt x="114" y="30"/>
                  <a:pt x="114" y="30"/>
                </a:cubicBezTo>
                <a:cubicBezTo>
                  <a:pt x="114" y="18"/>
                  <a:pt x="114" y="18"/>
                  <a:pt x="114" y="18"/>
                </a:cubicBezTo>
                <a:cubicBezTo>
                  <a:pt x="114" y="0"/>
                  <a:pt x="114" y="0"/>
                  <a:pt x="114" y="0"/>
                </a:cubicBezTo>
                <a:cubicBezTo>
                  <a:pt x="0" y="0"/>
                  <a:pt x="0" y="0"/>
                  <a:pt x="0" y="0"/>
                </a:cubicBezTo>
                <a:cubicBezTo>
                  <a:pt x="0" y="86"/>
                  <a:pt x="0" y="86"/>
                  <a:pt x="0" y="86"/>
                </a:cubicBezTo>
                <a:cubicBezTo>
                  <a:pt x="0" y="94"/>
                  <a:pt x="6" y="101"/>
                  <a:pt x="14" y="101"/>
                </a:cubicBezTo>
                <a:cubicBezTo>
                  <a:pt x="274" y="101"/>
                  <a:pt x="274" y="101"/>
                  <a:pt x="274" y="101"/>
                </a:cubicBezTo>
                <a:cubicBezTo>
                  <a:pt x="282" y="101"/>
                  <a:pt x="288" y="94"/>
                  <a:pt x="288" y="86"/>
                </a:cubicBezTo>
                <a:cubicBezTo>
                  <a:pt x="288" y="0"/>
                  <a:pt x="288" y="0"/>
                  <a:pt x="288" y="0"/>
                </a:cubicBezTo>
                <a:cubicBezTo>
                  <a:pt x="174" y="0"/>
                  <a:pt x="174" y="0"/>
                  <a:pt x="174" y="0"/>
                </a:cubicBezTo>
                <a:lnTo>
                  <a:pt x="174"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0" name="Freeform 33"/>
          <p:cNvSpPr>
            <a:spLocks noEditPoints="1"/>
          </p:cNvSpPr>
          <p:nvPr/>
        </p:nvSpPr>
        <p:spPr bwMode="auto">
          <a:xfrm>
            <a:off x="8556088" y="4415262"/>
            <a:ext cx="379845" cy="145580"/>
          </a:xfrm>
          <a:custGeom>
            <a:avLst/>
            <a:gdLst>
              <a:gd name="T0" fmla="*/ 114 w 288"/>
              <a:gd name="T1" fmla="*/ 100 h 110"/>
              <a:gd name="T2" fmla="*/ 114 w 288"/>
              <a:gd name="T3" fmla="*/ 88 h 110"/>
              <a:gd name="T4" fmla="*/ 126 w 288"/>
              <a:gd name="T5" fmla="*/ 88 h 110"/>
              <a:gd name="T6" fmla="*/ 162 w 288"/>
              <a:gd name="T7" fmla="*/ 88 h 110"/>
              <a:gd name="T8" fmla="*/ 174 w 288"/>
              <a:gd name="T9" fmla="*/ 88 h 110"/>
              <a:gd name="T10" fmla="*/ 174 w 288"/>
              <a:gd name="T11" fmla="*/ 100 h 110"/>
              <a:gd name="T12" fmla="*/ 174 w 288"/>
              <a:gd name="T13" fmla="*/ 110 h 110"/>
              <a:gd name="T14" fmla="*/ 288 w 288"/>
              <a:gd name="T15" fmla="*/ 110 h 110"/>
              <a:gd name="T16" fmla="*/ 288 w 288"/>
              <a:gd name="T17" fmla="*/ 62 h 110"/>
              <a:gd name="T18" fmla="*/ 274 w 288"/>
              <a:gd name="T19" fmla="*/ 48 h 110"/>
              <a:gd name="T20" fmla="*/ 198 w 288"/>
              <a:gd name="T21" fmla="*/ 48 h 110"/>
              <a:gd name="T22" fmla="*/ 198 w 288"/>
              <a:gd name="T23" fmla="*/ 14 h 110"/>
              <a:gd name="T24" fmla="*/ 184 w 288"/>
              <a:gd name="T25" fmla="*/ 0 h 110"/>
              <a:gd name="T26" fmla="*/ 104 w 288"/>
              <a:gd name="T27" fmla="*/ 0 h 110"/>
              <a:gd name="T28" fmla="*/ 90 w 288"/>
              <a:gd name="T29" fmla="*/ 14 h 110"/>
              <a:gd name="T30" fmla="*/ 90 w 288"/>
              <a:gd name="T31" fmla="*/ 48 h 110"/>
              <a:gd name="T32" fmla="*/ 14 w 288"/>
              <a:gd name="T33" fmla="*/ 48 h 110"/>
              <a:gd name="T34" fmla="*/ 0 w 288"/>
              <a:gd name="T35" fmla="*/ 62 h 110"/>
              <a:gd name="T36" fmla="*/ 0 w 288"/>
              <a:gd name="T37" fmla="*/ 110 h 110"/>
              <a:gd name="T38" fmla="*/ 114 w 288"/>
              <a:gd name="T39" fmla="*/ 110 h 110"/>
              <a:gd name="T40" fmla="*/ 114 w 288"/>
              <a:gd name="T41" fmla="*/ 100 h 110"/>
              <a:gd name="T42" fmla="*/ 114 w 288"/>
              <a:gd name="T43" fmla="*/ 34 h 110"/>
              <a:gd name="T44" fmla="*/ 128 w 288"/>
              <a:gd name="T45" fmla="*/ 20 h 110"/>
              <a:gd name="T46" fmla="*/ 160 w 288"/>
              <a:gd name="T47" fmla="*/ 20 h 110"/>
              <a:gd name="T48" fmla="*/ 174 w 288"/>
              <a:gd name="T49" fmla="*/ 34 h 110"/>
              <a:gd name="T50" fmla="*/ 174 w 288"/>
              <a:gd name="T51" fmla="*/ 48 h 110"/>
              <a:gd name="T52" fmla="*/ 114 w 288"/>
              <a:gd name="T53" fmla="*/ 48 h 110"/>
              <a:gd name="T54" fmla="*/ 114 w 288"/>
              <a:gd name="T55" fmla="*/ 3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8" h="110">
                <a:moveTo>
                  <a:pt x="114" y="100"/>
                </a:moveTo>
                <a:cubicBezTo>
                  <a:pt x="114" y="88"/>
                  <a:pt x="114" y="88"/>
                  <a:pt x="114" y="88"/>
                </a:cubicBezTo>
                <a:cubicBezTo>
                  <a:pt x="126" y="88"/>
                  <a:pt x="126" y="88"/>
                  <a:pt x="126" y="88"/>
                </a:cubicBezTo>
                <a:cubicBezTo>
                  <a:pt x="162" y="88"/>
                  <a:pt x="162" y="88"/>
                  <a:pt x="162" y="88"/>
                </a:cubicBezTo>
                <a:cubicBezTo>
                  <a:pt x="174" y="88"/>
                  <a:pt x="174" y="88"/>
                  <a:pt x="174" y="88"/>
                </a:cubicBezTo>
                <a:cubicBezTo>
                  <a:pt x="174" y="100"/>
                  <a:pt x="174" y="100"/>
                  <a:pt x="174" y="100"/>
                </a:cubicBezTo>
                <a:cubicBezTo>
                  <a:pt x="174" y="110"/>
                  <a:pt x="174" y="110"/>
                  <a:pt x="174" y="110"/>
                </a:cubicBezTo>
                <a:cubicBezTo>
                  <a:pt x="288" y="110"/>
                  <a:pt x="288" y="110"/>
                  <a:pt x="288" y="110"/>
                </a:cubicBezTo>
                <a:cubicBezTo>
                  <a:pt x="288" y="62"/>
                  <a:pt x="288" y="62"/>
                  <a:pt x="288" y="62"/>
                </a:cubicBezTo>
                <a:cubicBezTo>
                  <a:pt x="288" y="54"/>
                  <a:pt x="282" y="48"/>
                  <a:pt x="274" y="48"/>
                </a:cubicBezTo>
                <a:cubicBezTo>
                  <a:pt x="198" y="48"/>
                  <a:pt x="198" y="48"/>
                  <a:pt x="198" y="48"/>
                </a:cubicBezTo>
                <a:cubicBezTo>
                  <a:pt x="198" y="14"/>
                  <a:pt x="198" y="14"/>
                  <a:pt x="198" y="14"/>
                </a:cubicBezTo>
                <a:cubicBezTo>
                  <a:pt x="198" y="6"/>
                  <a:pt x="192" y="0"/>
                  <a:pt x="184" y="0"/>
                </a:cubicBezTo>
                <a:cubicBezTo>
                  <a:pt x="104" y="0"/>
                  <a:pt x="104" y="0"/>
                  <a:pt x="104" y="0"/>
                </a:cubicBezTo>
                <a:cubicBezTo>
                  <a:pt x="96" y="0"/>
                  <a:pt x="90" y="6"/>
                  <a:pt x="90" y="14"/>
                </a:cubicBezTo>
                <a:cubicBezTo>
                  <a:pt x="90" y="48"/>
                  <a:pt x="90" y="48"/>
                  <a:pt x="90" y="48"/>
                </a:cubicBezTo>
                <a:cubicBezTo>
                  <a:pt x="14" y="48"/>
                  <a:pt x="14" y="48"/>
                  <a:pt x="14" y="48"/>
                </a:cubicBezTo>
                <a:cubicBezTo>
                  <a:pt x="6" y="48"/>
                  <a:pt x="0" y="54"/>
                  <a:pt x="0" y="62"/>
                </a:cubicBezTo>
                <a:cubicBezTo>
                  <a:pt x="0" y="110"/>
                  <a:pt x="0" y="110"/>
                  <a:pt x="0" y="110"/>
                </a:cubicBezTo>
                <a:cubicBezTo>
                  <a:pt x="114" y="110"/>
                  <a:pt x="114" y="110"/>
                  <a:pt x="114" y="110"/>
                </a:cubicBezTo>
                <a:lnTo>
                  <a:pt x="114" y="100"/>
                </a:lnTo>
                <a:close/>
                <a:moveTo>
                  <a:pt x="114" y="34"/>
                </a:moveTo>
                <a:cubicBezTo>
                  <a:pt x="114" y="26"/>
                  <a:pt x="120" y="20"/>
                  <a:pt x="128" y="20"/>
                </a:cubicBezTo>
                <a:cubicBezTo>
                  <a:pt x="160" y="20"/>
                  <a:pt x="160" y="20"/>
                  <a:pt x="160" y="20"/>
                </a:cubicBezTo>
                <a:cubicBezTo>
                  <a:pt x="168" y="20"/>
                  <a:pt x="174" y="26"/>
                  <a:pt x="174" y="34"/>
                </a:cubicBezTo>
                <a:cubicBezTo>
                  <a:pt x="174" y="48"/>
                  <a:pt x="174" y="48"/>
                  <a:pt x="174" y="48"/>
                </a:cubicBezTo>
                <a:cubicBezTo>
                  <a:pt x="114" y="48"/>
                  <a:pt x="114" y="48"/>
                  <a:pt x="114" y="48"/>
                </a:cubicBezTo>
                <a:lnTo>
                  <a:pt x="114" y="3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1" name="Rectangle 34"/>
          <p:cNvSpPr>
            <a:spLocks noChangeArrowheads="1"/>
          </p:cNvSpPr>
          <p:nvPr/>
        </p:nvSpPr>
        <p:spPr bwMode="auto">
          <a:xfrm>
            <a:off x="8722306" y="4547455"/>
            <a:ext cx="47411" cy="59124"/>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2" name="Freeform 35"/>
          <p:cNvSpPr>
            <a:spLocks noEditPoints="1"/>
          </p:cNvSpPr>
          <p:nvPr/>
        </p:nvSpPr>
        <p:spPr bwMode="auto">
          <a:xfrm>
            <a:off x="11593733" y="1433953"/>
            <a:ext cx="379845" cy="189644"/>
          </a:xfrm>
          <a:custGeom>
            <a:avLst/>
            <a:gdLst>
              <a:gd name="T0" fmla="*/ 144 w 288"/>
              <a:gd name="T1" fmla="*/ 102 h 144"/>
              <a:gd name="T2" fmla="*/ 72 w 288"/>
              <a:gd name="T3" fmla="*/ 144 h 144"/>
              <a:gd name="T4" fmla="*/ 20 w 288"/>
              <a:gd name="T5" fmla="*/ 124 h 144"/>
              <a:gd name="T6" fmla="*/ 0 w 288"/>
              <a:gd name="T7" fmla="*/ 72 h 144"/>
              <a:gd name="T8" fmla="*/ 20 w 288"/>
              <a:gd name="T9" fmla="*/ 20 h 144"/>
              <a:gd name="T10" fmla="*/ 72 w 288"/>
              <a:gd name="T11" fmla="*/ 0 h 144"/>
              <a:gd name="T12" fmla="*/ 144 w 288"/>
              <a:gd name="T13" fmla="*/ 42 h 144"/>
              <a:gd name="T14" fmla="*/ 216 w 288"/>
              <a:gd name="T15" fmla="*/ 0 h 144"/>
              <a:gd name="T16" fmla="*/ 268 w 288"/>
              <a:gd name="T17" fmla="*/ 20 h 144"/>
              <a:gd name="T18" fmla="*/ 288 w 288"/>
              <a:gd name="T19" fmla="*/ 72 h 144"/>
              <a:gd name="T20" fmla="*/ 268 w 288"/>
              <a:gd name="T21" fmla="*/ 124 h 144"/>
              <a:gd name="T22" fmla="*/ 217 w 288"/>
              <a:gd name="T23" fmla="*/ 144 h 144"/>
              <a:gd name="T24" fmla="*/ 144 w 288"/>
              <a:gd name="T25" fmla="*/ 102 h 144"/>
              <a:gd name="T26" fmla="*/ 121 w 288"/>
              <a:gd name="T27" fmla="*/ 72 h 144"/>
              <a:gd name="T28" fmla="*/ 73 w 288"/>
              <a:gd name="T29" fmla="*/ 39 h 144"/>
              <a:gd name="T30" fmla="*/ 50 w 288"/>
              <a:gd name="T31" fmla="*/ 49 h 144"/>
              <a:gd name="T32" fmla="*/ 40 w 288"/>
              <a:gd name="T33" fmla="*/ 72 h 144"/>
              <a:gd name="T34" fmla="*/ 50 w 288"/>
              <a:gd name="T35" fmla="*/ 96 h 144"/>
              <a:gd name="T36" fmla="*/ 73 w 288"/>
              <a:gd name="T37" fmla="*/ 105 h 144"/>
              <a:gd name="T38" fmla="*/ 121 w 288"/>
              <a:gd name="T39" fmla="*/ 72 h 144"/>
              <a:gd name="T40" fmla="*/ 167 w 288"/>
              <a:gd name="T41" fmla="*/ 72 h 144"/>
              <a:gd name="T42" fmla="*/ 215 w 288"/>
              <a:gd name="T43" fmla="*/ 105 h 144"/>
              <a:gd name="T44" fmla="*/ 238 w 288"/>
              <a:gd name="T45" fmla="*/ 96 h 144"/>
              <a:gd name="T46" fmla="*/ 247 w 288"/>
              <a:gd name="T47" fmla="*/ 72 h 144"/>
              <a:gd name="T48" fmla="*/ 238 w 288"/>
              <a:gd name="T49" fmla="*/ 49 h 144"/>
              <a:gd name="T50" fmla="*/ 215 w 288"/>
              <a:gd name="T51" fmla="*/ 39 h 144"/>
              <a:gd name="T52" fmla="*/ 167 w 288"/>
              <a:gd name="T53" fmla="*/ 7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8" h="144">
                <a:moveTo>
                  <a:pt x="144" y="102"/>
                </a:moveTo>
                <a:cubicBezTo>
                  <a:pt x="122" y="130"/>
                  <a:pt x="99" y="144"/>
                  <a:pt x="72" y="144"/>
                </a:cubicBezTo>
                <a:cubicBezTo>
                  <a:pt x="51" y="144"/>
                  <a:pt x="33" y="137"/>
                  <a:pt x="20" y="124"/>
                </a:cubicBezTo>
                <a:cubicBezTo>
                  <a:pt x="6" y="110"/>
                  <a:pt x="0" y="93"/>
                  <a:pt x="0" y="72"/>
                </a:cubicBezTo>
                <a:cubicBezTo>
                  <a:pt x="0" y="51"/>
                  <a:pt x="7" y="34"/>
                  <a:pt x="20" y="20"/>
                </a:cubicBezTo>
                <a:cubicBezTo>
                  <a:pt x="34" y="7"/>
                  <a:pt x="51" y="0"/>
                  <a:pt x="72" y="0"/>
                </a:cubicBezTo>
                <a:cubicBezTo>
                  <a:pt x="98" y="0"/>
                  <a:pt x="123" y="14"/>
                  <a:pt x="144" y="42"/>
                </a:cubicBezTo>
                <a:cubicBezTo>
                  <a:pt x="164" y="14"/>
                  <a:pt x="188" y="0"/>
                  <a:pt x="216" y="0"/>
                </a:cubicBezTo>
                <a:cubicBezTo>
                  <a:pt x="238" y="0"/>
                  <a:pt x="255" y="7"/>
                  <a:pt x="268" y="20"/>
                </a:cubicBezTo>
                <a:cubicBezTo>
                  <a:pt x="281" y="34"/>
                  <a:pt x="288" y="51"/>
                  <a:pt x="288" y="72"/>
                </a:cubicBezTo>
                <a:cubicBezTo>
                  <a:pt x="288" y="93"/>
                  <a:pt x="281" y="110"/>
                  <a:pt x="268" y="124"/>
                </a:cubicBezTo>
                <a:cubicBezTo>
                  <a:pt x="255" y="137"/>
                  <a:pt x="238" y="144"/>
                  <a:pt x="217" y="144"/>
                </a:cubicBezTo>
                <a:cubicBezTo>
                  <a:pt x="189" y="144"/>
                  <a:pt x="164" y="130"/>
                  <a:pt x="144" y="102"/>
                </a:cubicBezTo>
                <a:close/>
                <a:moveTo>
                  <a:pt x="121" y="72"/>
                </a:moveTo>
                <a:cubicBezTo>
                  <a:pt x="106" y="50"/>
                  <a:pt x="88" y="39"/>
                  <a:pt x="73" y="39"/>
                </a:cubicBezTo>
                <a:cubicBezTo>
                  <a:pt x="63" y="39"/>
                  <a:pt x="56" y="42"/>
                  <a:pt x="50" y="49"/>
                </a:cubicBezTo>
                <a:cubicBezTo>
                  <a:pt x="44" y="55"/>
                  <a:pt x="40" y="63"/>
                  <a:pt x="40" y="72"/>
                </a:cubicBezTo>
                <a:cubicBezTo>
                  <a:pt x="40" y="81"/>
                  <a:pt x="44" y="89"/>
                  <a:pt x="50" y="96"/>
                </a:cubicBezTo>
                <a:cubicBezTo>
                  <a:pt x="56" y="102"/>
                  <a:pt x="64" y="105"/>
                  <a:pt x="73" y="105"/>
                </a:cubicBezTo>
                <a:cubicBezTo>
                  <a:pt x="88" y="105"/>
                  <a:pt x="106" y="94"/>
                  <a:pt x="121" y="72"/>
                </a:cubicBezTo>
                <a:close/>
                <a:moveTo>
                  <a:pt x="167" y="72"/>
                </a:moveTo>
                <a:cubicBezTo>
                  <a:pt x="182" y="94"/>
                  <a:pt x="200" y="105"/>
                  <a:pt x="215" y="105"/>
                </a:cubicBezTo>
                <a:cubicBezTo>
                  <a:pt x="224" y="105"/>
                  <a:pt x="232" y="102"/>
                  <a:pt x="238" y="96"/>
                </a:cubicBezTo>
                <a:cubicBezTo>
                  <a:pt x="244" y="89"/>
                  <a:pt x="247" y="82"/>
                  <a:pt x="247" y="72"/>
                </a:cubicBezTo>
                <a:cubicBezTo>
                  <a:pt x="247" y="63"/>
                  <a:pt x="244" y="55"/>
                  <a:pt x="238" y="49"/>
                </a:cubicBezTo>
                <a:cubicBezTo>
                  <a:pt x="232" y="42"/>
                  <a:pt x="224" y="39"/>
                  <a:pt x="215" y="39"/>
                </a:cubicBezTo>
                <a:cubicBezTo>
                  <a:pt x="200" y="39"/>
                  <a:pt x="182" y="50"/>
                  <a:pt x="167" y="7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3" name="Freeform 36"/>
          <p:cNvSpPr>
            <a:spLocks/>
          </p:cNvSpPr>
          <p:nvPr/>
        </p:nvSpPr>
        <p:spPr bwMode="auto">
          <a:xfrm>
            <a:off x="7796956" y="2122248"/>
            <a:ext cx="379845" cy="332434"/>
          </a:xfrm>
          <a:custGeom>
            <a:avLst/>
            <a:gdLst>
              <a:gd name="T0" fmla="*/ 252 w 288"/>
              <a:gd name="T1" fmla="*/ 189 h 252"/>
              <a:gd name="T2" fmla="*/ 171 w 288"/>
              <a:gd name="T3" fmla="*/ 154 h 252"/>
              <a:gd name="T4" fmla="*/ 195 w 288"/>
              <a:gd name="T5" fmla="*/ 108 h 252"/>
              <a:gd name="T6" fmla="*/ 199 w 288"/>
              <a:gd name="T7" fmla="*/ 74 h 252"/>
              <a:gd name="T8" fmla="*/ 198 w 288"/>
              <a:gd name="T9" fmla="*/ 38 h 252"/>
              <a:gd name="T10" fmla="*/ 144 w 288"/>
              <a:gd name="T11" fmla="*/ 0 h 252"/>
              <a:gd name="T12" fmla="*/ 89 w 288"/>
              <a:gd name="T13" fmla="*/ 38 h 252"/>
              <a:gd name="T14" fmla="*/ 88 w 288"/>
              <a:gd name="T15" fmla="*/ 74 h 252"/>
              <a:gd name="T16" fmla="*/ 92 w 288"/>
              <a:gd name="T17" fmla="*/ 108 h 252"/>
              <a:gd name="T18" fmla="*/ 117 w 288"/>
              <a:gd name="T19" fmla="*/ 154 h 252"/>
              <a:gd name="T20" fmla="*/ 36 w 288"/>
              <a:gd name="T21" fmla="*/ 189 h 252"/>
              <a:gd name="T22" fmla="*/ 0 w 288"/>
              <a:gd name="T23" fmla="*/ 222 h 252"/>
              <a:gd name="T24" fmla="*/ 0 w 288"/>
              <a:gd name="T25" fmla="*/ 252 h 252"/>
              <a:gd name="T26" fmla="*/ 288 w 288"/>
              <a:gd name="T27" fmla="*/ 252 h 252"/>
              <a:gd name="T28" fmla="*/ 288 w 288"/>
              <a:gd name="T29" fmla="*/ 222 h 252"/>
              <a:gd name="T30" fmla="*/ 252 w 288"/>
              <a:gd name="T31" fmla="*/ 189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 h="252">
                <a:moveTo>
                  <a:pt x="252" y="189"/>
                </a:moveTo>
                <a:cubicBezTo>
                  <a:pt x="235" y="181"/>
                  <a:pt x="209" y="161"/>
                  <a:pt x="171" y="154"/>
                </a:cubicBezTo>
                <a:cubicBezTo>
                  <a:pt x="180" y="144"/>
                  <a:pt x="188" y="127"/>
                  <a:pt x="195" y="108"/>
                </a:cubicBezTo>
                <a:cubicBezTo>
                  <a:pt x="200" y="97"/>
                  <a:pt x="199" y="87"/>
                  <a:pt x="199" y="74"/>
                </a:cubicBezTo>
                <a:cubicBezTo>
                  <a:pt x="199" y="63"/>
                  <a:pt x="201" y="47"/>
                  <a:pt x="198" y="38"/>
                </a:cubicBezTo>
                <a:cubicBezTo>
                  <a:pt x="190" y="8"/>
                  <a:pt x="169" y="0"/>
                  <a:pt x="144" y="0"/>
                </a:cubicBezTo>
                <a:cubicBezTo>
                  <a:pt x="119" y="0"/>
                  <a:pt x="97" y="8"/>
                  <a:pt x="89" y="38"/>
                </a:cubicBezTo>
                <a:cubicBezTo>
                  <a:pt x="86" y="47"/>
                  <a:pt x="88" y="63"/>
                  <a:pt x="88" y="74"/>
                </a:cubicBezTo>
                <a:cubicBezTo>
                  <a:pt x="88" y="87"/>
                  <a:pt x="88" y="97"/>
                  <a:pt x="92" y="108"/>
                </a:cubicBezTo>
                <a:cubicBezTo>
                  <a:pt x="100" y="128"/>
                  <a:pt x="107" y="144"/>
                  <a:pt x="117" y="154"/>
                </a:cubicBezTo>
                <a:cubicBezTo>
                  <a:pt x="79" y="161"/>
                  <a:pt x="53" y="181"/>
                  <a:pt x="36" y="189"/>
                </a:cubicBezTo>
                <a:cubicBezTo>
                  <a:pt x="0" y="205"/>
                  <a:pt x="0" y="222"/>
                  <a:pt x="0" y="222"/>
                </a:cubicBezTo>
                <a:cubicBezTo>
                  <a:pt x="0" y="252"/>
                  <a:pt x="0" y="252"/>
                  <a:pt x="0" y="252"/>
                </a:cubicBezTo>
                <a:cubicBezTo>
                  <a:pt x="288" y="252"/>
                  <a:pt x="288" y="252"/>
                  <a:pt x="288" y="252"/>
                </a:cubicBezTo>
                <a:cubicBezTo>
                  <a:pt x="288" y="222"/>
                  <a:pt x="288" y="222"/>
                  <a:pt x="288" y="222"/>
                </a:cubicBezTo>
                <a:cubicBezTo>
                  <a:pt x="288" y="222"/>
                  <a:pt x="288" y="205"/>
                  <a:pt x="252" y="18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224" name="组合 223"/>
          <p:cNvGrpSpPr/>
          <p:nvPr/>
        </p:nvGrpSpPr>
        <p:grpSpPr>
          <a:xfrm>
            <a:off x="9315778" y="2198664"/>
            <a:ext cx="379845" cy="183509"/>
            <a:chOff x="2877738" y="1527975"/>
            <a:chExt cx="585505" cy="282866"/>
          </a:xfrm>
          <a:solidFill>
            <a:schemeClr val="accent1"/>
          </a:solidFill>
        </p:grpSpPr>
        <p:sp>
          <p:nvSpPr>
            <p:cNvPr id="342" name="Freeform 37"/>
            <p:cNvSpPr>
              <a:spLocks/>
            </p:cNvSpPr>
            <p:nvPr/>
          </p:nvSpPr>
          <p:spPr bwMode="auto">
            <a:xfrm>
              <a:off x="3298167" y="1605354"/>
              <a:ext cx="165076" cy="205486"/>
            </a:xfrm>
            <a:custGeom>
              <a:avLst/>
              <a:gdLst>
                <a:gd name="T0" fmla="*/ 81 w 81"/>
                <a:gd name="T1" fmla="*/ 89 h 101"/>
                <a:gd name="T2" fmla="*/ 67 w 81"/>
                <a:gd name="T3" fmla="*/ 76 h 101"/>
                <a:gd name="T4" fmla="*/ 34 w 81"/>
                <a:gd name="T5" fmla="*/ 62 h 101"/>
                <a:gd name="T6" fmla="*/ 44 w 81"/>
                <a:gd name="T7" fmla="*/ 43 h 101"/>
                <a:gd name="T8" fmla="*/ 46 w 81"/>
                <a:gd name="T9" fmla="*/ 29 h 101"/>
                <a:gd name="T10" fmla="*/ 45 w 81"/>
                <a:gd name="T11" fmla="*/ 15 h 101"/>
                <a:gd name="T12" fmla="*/ 23 w 81"/>
                <a:gd name="T13" fmla="*/ 0 h 101"/>
                <a:gd name="T14" fmla="*/ 1 w 81"/>
                <a:gd name="T15" fmla="*/ 15 h 101"/>
                <a:gd name="T16" fmla="*/ 1 w 81"/>
                <a:gd name="T17" fmla="*/ 29 h 101"/>
                <a:gd name="T18" fmla="*/ 3 w 81"/>
                <a:gd name="T19" fmla="*/ 43 h 101"/>
                <a:gd name="T20" fmla="*/ 11 w 81"/>
                <a:gd name="T21" fmla="*/ 59 h 101"/>
                <a:gd name="T22" fmla="*/ 29 w 81"/>
                <a:gd name="T23" fmla="*/ 84 h 101"/>
                <a:gd name="T24" fmla="*/ 29 w 81"/>
                <a:gd name="T25" fmla="*/ 85 h 101"/>
                <a:gd name="T26" fmla="*/ 29 w 81"/>
                <a:gd name="T27" fmla="*/ 85 h 101"/>
                <a:gd name="T28" fmla="*/ 29 w 81"/>
                <a:gd name="T29" fmla="*/ 101 h 101"/>
                <a:gd name="T30" fmla="*/ 29 w 81"/>
                <a:gd name="T31" fmla="*/ 101 h 101"/>
                <a:gd name="T32" fmla="*/ 81 w 81"/>
                <a:gd name="T33" fmla="*/ 101 h 101"/>
                <a:gd name="T34" fmla="*/ 81 w 81"/>
                <a:gd name="T35" fmla="*/ 8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101">
                  <a:moveTo>
                    <a:pt x="81" y="89"/>
                  </a:moveTo>
                  <a:cubicBezTo>
                    <a:pt x="81" y="89"/>
                    <a:pt x="81" y="82"/>
                    <a:pt x="67" y="76"/>
                  </a:cubicBezTo>
                  <a:cubicBezTo>
                    <a:pt x="60" y="73"/>
                    <a:pt x="50" y="65"/>
                    <a:pt x="34" y="62"/>
                  </a:cubicBezTo>
                  <a:cubicBezTo>
                    <a:pt x="38" y="58"/>
                    <a:pt x="41" y="51"/>
                    <a:pt x="44" y="43"/>
                  </a:cubicBezTo>
                  <a:cubicBezTo>
                    <a:pt x="46" y="39"/>
                    <a:pt x="46" y="35"/>
                    <a:pt x="46" y="29"/>
                  </a:cubicBezTo>
                  <a:cubicBezTo>
                    <a:pt x="46" y="25"/>
                    <a:pt x="46" y="19"/>
                    <a:pt x="45" y="15"/>
                  </a:cubicBezTo>
                  <a:cubicBezTo>
                    <a:pt x="42" y="3"/>
                    <a:pt x="33" y="0"/>
                    <a:pt x="23" y="0"/>
                  </a:cubicBezTo>
                  <a:cubicBezTo>
                    <a:pt x="13" y="0"/>
                    <a:pt x="5" y="3"/>
                    <a:pt x="1" y="15"/>
                  </a:cubicBezTo>
                  <a:cubicBezTo>
                    <a:pt x="0" y="19"/>
                    <a:pt x="1" y="25"/>
                    <a:pt x="1" y="29"/>
                  </a:cubicBezTo>
                  <a:cubicBezTo>
                    <a:pt x="1" y="35"/>
                    <a:pt x="1" y="39"/>
                    <a:pt x="3" y="43"/>
                  </a:cubicBezTo>
                  <a:cubicBezTo>
                    <a:pt x="5" y="50"/>
                    <a:pt x="8" y="55"/>
                    <a:pt x="11" y="59"/>
                  </a:cubicBezTo>
                  <a:cubicBezTo>
                    <a:pt x="28" y="70"/>
                    <a:pt x="29" y="81"/>
                    <a:pt x="29" y="84"/>
                  </a:cubicBezTo>
                  <a:cubicBezTo>
                    <a:pt x="29" y="85"/>
                    <a:pt x="29" y="85"/>
                    <a:pt x="29" y="85"/>
                  </a:cubicBezTo>
                  <a:cubicBezTo>
                    <a:pt x="29" y="85"/>
                    <a:pt x="29" y="85"/>
                    <a:pt x="29" y="85"/>
                  </a:cubicBezTo>
                  <a:cubicBezTo>
                    <a:pt x="29" y="101"/>
                    <a:pt x="29" y="101"/>
                    <a:pt x="29" y="101"/>
                  </a:cubicBezTo>
                  <a:cubicBezTo>
                    <a:pt x="29" y="101"/>
                    <a:pt x="29" y="101"/>
                    <a:pt x="29" y="101"/>
                  </a:cubicBezTo>
                  <a:cubicBezTo>
                    <a:pt x="81" y="101"/>
                    <a:pt x="81" y="101"/>
                    <a:pt x="81" y="101"/>
                  </a:cubicBezTo>
                  <a:lnTo>
                    <a:pt x="8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43" name="Freeform 38"/>
            <p:cNvSpPr>
              <a:spLocks/>
            </p:cNvSpPr>
            <p:nvPr/>
          </p:nvSpPr>
          <p:spPr bwMode="auto">
            <a:xfrm>
              <a:off x="2877738" y="1605354"/>
              <a:ext cx="164217" cy="205486"/>
            </a:xfrm>
            <a:custGeom>
              <a:avLst/>
              <a:gdLst>
                <a:gd name="T0" fmla="*/ 53 w 81"/>
                <a:gd name="T1" fmla="*/ 85 h 101"/>
                <a:gd name="T2" fmla="*/ 53 w 81"/>
                <a:gd name="T3" fmla="*/ 84 h 101"/>
                <a:gd name="T4" fmla="*/ 71 w 81"/>
                <a:gd name="T5" fmla="*/ 60 h 101"/>
                <a:gd name="T6" fmla="*/ 79 w 81"/>
                <a:gd name="T7" fmla="*/ 43 h 101"/>
                <a:gd name="T8" fmla="*/ 80 w 81"/>
                <a:gd name="T9" fmla="*/ 29 h 101"/>
                <a:gd name="T10" fmla="*/ 80 w 81"/>
                <a:gd name="T11" fmla="*/ 15 h 101"/>
                <a:gd name="T12" fmla="*/ 58 w 81"/>
                <a:gd name="T13" fmla="*/ 0 h 101"/>
                <a:gd name="T14" fmla="*/ 36 w 81"/>
                <a:gd name="T15" fmla="*/ 15 h 101"/>
                <a:gd name="T16" fmla="*/ 36 w 81"/>
                <a:gd name="T17" fmla="*/ 29 h 101"/>
                <a:gd name="T18" fmla="*/ 37 w 81"/>
                <a:gd name="T19" fmla="*/ 43 h 101"/>
                <a:gd name="T20" fmla="*/ 47 w 81"/>
                <a:gd name="T21" fmla="*/ 62 h 101"/>
                <a:gd name="T22" fmla="*/ 15 w 81"/>
                <a:gd name="T23" fmla="*/ 76 h 101"/>
                <a:gd name="T24" fmla="*/ 0 w 81"/>
                <a:gd name="T25" fmla="*/ 89 h 101"/>
                <a:gd name="T26" fmla="*/ 0 w 81"/>
                <a:gd name="T27" fmla="*/ 101 h 101"/>
                <a:gd name="T28" fmla="*/ 53 w 81"/>
                <a:gd name="T29" fmla="*/ 101 h 101"/>
                <a:gd name="T30" fmla="*/ 53 w 81"/>
                <a:gd name="T31" fmla="*/ 8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 h="101">
                  <a:moveTo>
                    <a:pt x="53" y="85"/>
                  </a:moveTo>
                  <a:cubicBezTo>
                    <a:pt x="53" y="84"/>
                    <a:pt x="53" y="84"/>
                    <a:pt x="53" y="84"/>
                  </a:cubicBezTo>
                  <a:cubicBezTo>
                    <a:pt x="53" y="81"/>
                    <a:pt x="54" y="70"/>
                    <a:pt x="71" y="60"/>
                  </a:cubicBezTo>
                  <a:cubicBezTo>
                    <a:pt x="74" y="55"/>
                    <a:pt x="76" y="50"/>
                    <a:pt x="79" y="43"/>
                  </a:cubicBezTo>
                  <a:cubicBezTo>
                    <a:pt x="81" y="39"/>
                    <a:pt x="80" y="35"/>
                    <a:pt x="80" y="29"/>
                  </a:cubicBezTo>
                  <a:cubicBezTo>
                    <a:pt x="80" y="25"/>
                    <a:pt x="81" y="19"/>
                    <a:pt x="80" y="15"/>
                  </a:cubicBezTo>
                  <a:cubicBezTo>
                    <a:pt x="77" y="3"/>
                    <a:pt x="68" y="0"/>
                    <a:pt x="58" y="0"/>
                  </a:cubicBezTo>
                  <a:cubicBezTo>
                    <a:pt x="48" y="0"/>
                    <a:pt x="40" y="3"/>
                    <a:pt x="36" y="15"/>
                  </a:cubicBezTo>
                  <a:cubicBezTo>
                    <a:pt x="35" y="19"/>
                    <a:pt x="36" y="25"/>
                    <a:pt x="36" y="29"/>
                  </a:cubicBezTo>
                  <a:cubicBezTo>
                    <a:pt x="36" y="35"/>
                    <a:pt x="36" y="39"/>
                    <a:pt x="37" y="43"/>
                  </a:cubicBezTo>
                  <a:cubicBezTo>
                    <a:pt x="41" y="51"/>
                    <a:pt x="43" y="58"/>
                    <a:pt x="47" y="62"/>
                  </a:cubicBezTo>
                  <a:cubicBezTo>
                    <a:pt x="32" y="65"/>
                    <a:pt x="22" y="73"/>
                    <a:pt x="15" y="76"/>
                  </a:cubicBezTo>
                  <a:cubicBezTo>
                    <a:pt x="1" y="82"/>
                    <a:pt x="0" y="89"/>
                    <a:pt x="0" y="89"/>
                  </a:cubicBezTo>
                  <a:cubicBezTo>
                    <a:pt x="0" y="101"/>
                    <a:pt x="0" y="101"/>
                    <a:pt x="0" y="101"/>
                  </a:cubicBezTo>
                  <a:cubicBezTo>
                    <a:pt x="53" y="101"/>
                    <a:pt x="53" y="101"/>
                    <a:pt x="53" y="101"/>
                  </a:cubicBezTo>
                  <a:cubicBezTo>
                    <a:pt x="53" y="85"/>
                    <a:pt x="53" y="85"/>
                    <a:pt x="5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44" name="Freeform 39"/>
            <p:cNvSpPr>
              <a:spLocks/>
            </p:cNvSpPr>
            <p:nvPr/>
          </p:nvSpPr>
          <p:spPr bwMode="auto">
            <a:xfrm>
              <a:off x="3010143" y="1527975"/>
              <a:ext cx="322415" cy="282866"/>
            </a:xfrm>
            <a:custGeom>
              <a:avLst/>
              <a:gdLst>
                <a:gd name="T0" fmla="*/ 139 w 159"/>
                <a:gd name="T1" fmla="*/ 104 h 139"/>
                <a:gd name="T2" fmla="*/ 94 w 159"/>
                <a:gd name="T3" fmla="*/ 85 h 139"/>
                <a:gd name="T4" fmla="*/ 108 w 159"/>
                <a:gd name="T5" fmla="*/ 60 h 139"/>
                <a:gd name="T6" fmla="*/ 110 w 159"/>
                <a:gd name="T7" fmla="*/ 41 h 139"/>
                <a:gd name="T8" fmla="*/ 109 w 159"/>
                <a:gd name="T9" fmla="*/ 21 h 139"/>
                <a:gd name="T10" fmla="*/ 79 w 159"/>
                <a:gd name="T11" fmla="*/ 0 h 139"/>
                <a:gd name="T12" fmla="*/ 49 w 159"/>
                <a:gd name="T13" fmla="*/ 21 h 139"/>
                <a:gd name="T14" fmla="*/ 49 w 159"/>
                <a:gd name="T15" fmla="*/ 41 h 139"/>
                <a:gd name="T16" fmla="*/ 51 w 159"/>
                <a:gd name="T17" fmla="*/ 60 h 139"/>
                <a:gd name="T18" fmla="*/ 64 w 159"/>
                <a:gd name="T19" fmla="*/ 85 h 139"/>
                <a:gd name="T20" fmla="*/ 20 w 159"/>
                <a:gd name="T21" fmla="*/ 104 h 139"/>
                <a:gd name="T22" fmla="*/ 0 w 159"/>
                <a:gd name="T23" fmla="*/ 123 h 139"/>
                <a:gd name="T24" fmla="*/ 0 w 159"/>
                <a:gd name="T25" fmla="*/ 139 h 139"/>
                <a:gd name="T26" fmla="*/ 159 w 159"/>
                <a:gd name="T27" fmla="*/ 139 h 139"/>
                <a:gd name="T28" fmla="*/ 159 w 159"/>
                <a:gd name="T29" fmla="*/ 123 h 139"/>
                <a:gd name="T30" fmla="*/ 139 w 159"/>
                <a:gd name="T31"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9" h="139">
                  <a:moveTo>
                    <a:pt x="139" y="104"/>
                  </a:moveTo>
                  <a:cubicBezTo>
                    <a:pt x="129" y="100"/>
                    <a:pt x="115" y="89"/>
                    <a:pt x="94" y="85"/>
                  </a:cubicBezTo>
                  <a:cubicBezTo>
                    <a:pt x="99" y="79"/>
                    <a:pt x="103" y="70"/>
                    <a:pt x="108" y="60"/>
                  </a:cubicBezTo>
                  <a:cubicBezTo>
                    <a:pt x="110" y="53"/>
                    <a:pt x="110" y="48"/>
                    <a:pt x="110" y="41"/>
                  </a:cubicBezTo>
                  <a:cubicBezTo>
                    <a:pt x="110" y="35"/>
                    <a:pt x="111" y="26"/>
                    <a:pt x="109" y="21"/>
                  </a:cubicBezTo>
                  <a:cubicBezTo>
                    <a:pt x="105" y="5"/>
                    <a:pt x="93" y="0"/>
                    <a:pt x="79" y="0"/>
                  </a:cubicBezTo>
                  <a:cubicBezTo>
                    <a:pt x="65" y="0"/>
                    <a:pt x="54" y="5"/>
                    <a:pt x="49" y="21"/>
                  </a:cubicBezTo>
                  <a:cubicBezTo>
                    <a:pt x="48" y="26"/>
                    <a:pt x="49" y="35"/>
                    <a:pt x="49" y="41"/>
                  </a:cubicBezTo>
                  <a:cubicBezTo>
                    <a:pt x="49" y="48"/>
                    <a:pt x="48" y="53"/>
                    <a:pt x="51" y="60"/>
                  </a:cubicBezTo>
                  <a:cubicBezTo>
                    <a:pt x="55" y="70"/>
                    <a:pt x="59" y="79"/>
                    <a:pt x="64" y="85"/>
                  </a:cubicBezTo>
                  <a:cubicBezTo>
                    <a:pt x="43" y="89"/>
                    <a:pt x="29" y="100"/>
                    <a:pt x="20" y="104"/>
                  </a:cubicBezTo>
                  <a:cubicBezTo>
                    <a:pt x="0" y="113"/>
                    <a:pt x="0" y="123"/>
                    <a:pt x="0" y="123"/>
                  </a:cubicBezTo>
                  <a:cubicBezTo>
                    <a:pt x="0" y="139"/>
                    <a:pt x="0" y="139"/>
                    <a:pt x="0" y="139"/>
                  </a:cubicBezTo>
                  <a:cubicBezTo>
                    <a:pt x="159" y="139"/>
                    <a:pt x="159" y="139"/>
                    <a:pt x="159" y="139"/>
                  </a:cubicBezTo>
                  <a:cubicBezTo>
                    <a:pt x="159" y="123"/>
                    <a:pt x="159" y="123"/>
                    <a:pt x="159" y="123"/>
                  </a:cubicBezTo>
                  <a:cubicBezTo>
                    <a:pt x="159" y="123"/>
                    <a:pt x="159" y="113"/>
                    <a:pt x="139"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225" name="Freeform 40"/>
          <p:cNvSpPr>
            <a:spLocks/>
          </p:cNvSpPr>
          <p:nvPr/>
        </p:nvSpPr>
        <p:spPr bwMode="auto">
          <a:xfrm>
            <a:off x="8557761" y="2234361"/>
            <a:ext cx="135540" cy="170122"/>
          </a:xfrm>
          <a:custGeom>
            <a:avLst/>
            <a:gdLst>
              <a:gd name="T0" fmla="*/ 67 w 103"/>
              <a:gd name="T1" fmla="*/ 108 h 129"/>
              <a:gd name="T2" fmla="*/ 67 w 103"/>
              <a:gd name="T3" fmla="*/ 108 h 129"/>
              <a:gd name="T4" fmla="*/ 90 w 103"/>
              <a:gd name="T5" fmla="*/ 76 h 129"/>
              <a:gd name="T6" fmla="*/ 101 w 103"/>
              <a:gd name="T7" fmla="*/ 55 h 129"/>
              <a:gd name="T8" fmla="*/ 102 w 103"/>
              <a:gd name="T9" fmla="*/ 37 h 129"/>
              <a:gd name="T10" fmla="*/ 102 w 103"/>
              <a:gd name="T11" fmla="*/ 19 h 129"/>
              <a:gd name="T12" fmla="*/ 74 w 103"/>
              <a:gd name="T13" fmla="*/ 0 h 129"/>
              <a:gd name="T14" fmla="*/ 46 w 103"/>
              <a:gd name="T15" fmla="*/ 19 h 129"/>
              <a:gd name="T16" fmla="*/ 46 w 103"/>
              <a:gd name="T17" fmla="*/ 37 h 129"/>
              <a:gd name="T18" fmla="*/ 47 w 103"/>
              <a:gd name="T19" fmla="*/ 55 h 129"/>
              <a:gd name="T20" fmla="*/ 60 w 103"/>
              <a:gd name="T21" fmla="*/ 79 h 129"/>
              <a:gd name="T22" fmla="*/ 19 w 103"/>
              <a:gd name="T23" fmla="*/ 97 h 129"/>
              <a:gd name="T24" fmla="*/ 0 w 103"/>
              <a:gd name="T25" fmla="*/ 114 h 129"/>
              <a:gd name="T26" fmla="*/ 0 w 103"/>
              <a:gd name="T27" fmla="*/ 129 h 129"/>
              <a:gd name="T28" fmla="*/ 67 w 103"/>
              <a:gd name="T29" fmla="*/ 129 h 129"/>
              <a:gd name="T30" fmla="*/ 67 w 103"/>
              <a:gd name="T31" fmla="*/ 10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29">
                <a:moveTo>
                  <a:pt x="67" y="108"/>
                </a:moveTo>
                <a:cubicBezTo>
                  <a:pt x="67" y="108"/>
                  <a:pt x="67" y="108"/>
                  <a:pt x="67" y="108"/>
                </a:cubicBezTo>
                <a:cubicBezTo>
                  <a:pt x="67" y="103"/>
                  <a:pt x="69" y="89"/>
                  <a:pt x="90" y="76"/>
                </a:cubicBezTo>
                <a:cubicBezTo>
                  <a:pt x="94" y="71"/>
                  <a:pt x="97" y="63"/>
                  <a:pt x="101" y="55"/>
                </a:cubicBezTo>
                <a:cubicBezTo>
                  <a:pt x="103" y="49"/>
                  <a:pt x="102" y="44"/>
                  <a:pt x="102" y="37"/>
                </a:cubicBezTo>
                <a:cubicBezTo>
                  <a:pt x="102" y="32"/>
                  <a:pt x="103" y="24"/>
                  <a:pt x="102" y="19"/>
                </a:cubicBezTo>
                <a:cubicBezTo>
                  <a:pt x="98" y="4"/>
                  <a:pt x="87" y="0"/>
                  <a:pt x="74" y="0"/>
                </a:cubicBezTo>
                <a:cubicBezTo>
                  <a:pt x="61" y="0"/>
                  <a:pt x="50" y="4"/>
                  <a:pt x="46" y="19"/>
                </a:cubicBezTo>
                <a:cubicBezTo>
                  <a:pt x="45" y="24"/>
                  <a:pt x="46" y="32"/>
                  <a:pt x="46" y="37"/>
                </a:cubicBezTo>
                <a:cubicBezTo>
                  <a:pt x="46" y="44"/>
                  <a:pt x="45" y="49"/>
                  <a:pt x="47" y="55"/>
                </a:cubicBezTo>
                <a:cubicBezTo>
                  <a:pt x="51" y="65"/>
                  <a:pt x="55" y="74"/>
                  <a:pt x="60" y="79"/>
                </a:cubicBezTo>
                <a:cubicBezTo>
                  <a:pt x="41" y="83"/>
                  <a:pt x="27" y="93"/>
                  <a:pt x="19" y="97"/>
                </a:cubicBezTo>
                <a:cubicBezTo>
                  <a:pt x="0" y="105"/>
                  <a:pt x="0" y="114"/>
                  <a:pt x="0" y="114"/>
                </a:cubicBezTo>
                <a:cubicBezTo>
                  <a:pt x="0" y="129"/>
                  <a:pt x="0" y="129"/>
                  <a:pt x="0" y="129"/>
                </a:cubicBezTo>
                <a:cubicBezTo>
                  <a:pt x="67" y="129"/>
                  <a:pt x="67" y="129"/>
                  <a:pt x="67" y="129"/>
                </a:cubicBezTo>
                <a:cubicBezTo>
                  <a:pt x="67" y="108"/>
                  <a:pt x="67" y="108"/>
                  <a:pt x="67" y="10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6" name="Freeform 41"/>
          <p:cNvSpPr>
            <a:spLocks/>
          </p:cNvSpPr>
          <p:nvPr/>
        </p:nvSpPr>
        <p:spPr bwMode="auto">
          <a:xfrm>
            <a:off x="8667086" y="2169659"/>
            <a:ext cx="267732" cy="234824"/>
          </a:xfrm>
          <a:custGeom>
            <a:avLst/>
            <a:gdLst>
              <a:gd name="T0" fmla="*/ 178 w 203"/>
              <a:gd name="T1" fmla="*/ 134 h 178"/>
              <a:gd name="T2" fmla="*/ 120 w 203"/>
              <a:gd name="T3" fmla="*/ 109 h 178"/>
              <a:gd name="T4" fmla="*/ 138 w 203"/>
              <a:gd name="T5" fmla="*/ 76 h 178"/>
              <a:gd name="T6" fmla="*/ 140 w 203"/>
              <a:gd name="T7" fmla="*/ 52 h 178"/>
              <a:gd name="T8" fmla="*/ 140 w 203"/>
              <a:gd name="T9" fmla="*/ 27 h 178"/>
              <a:gd name="T10" fmla="*/ 101 w 203"/>
              <a:gd name="T11" fmla="*/ 0 h 178"/>
              <a:gd name="T12" fmla="*/ 63 w 203"/>
              <a:gd name="T13" fmla="*/ 27 h 178"/>
              <a:gd name="T14" fmla="*/ 62 w 203"/>
              <a:gd name="T15" fmla="*/ 52 h 178"/>
              <a:gd name="T16" fmla="*/ 65 w 203"/>
              <a:gd name="T17" fmla="*/ 76 h 178"/>
              <a:gd name="T18" fmla="*/ 82 w 203"/>
              <a:gd name="T19" fmla="*/ 109 h 178"/>
              <a:gd name="T20" fmla="*/ 25 w 203"/>
              <a:gd name="T21" fmla="*/ 134 h 178"/>
              <a:gd name="T22" fmla="*/ 0 w 203"/>
              <a:gd name="T23" fmla="*/ 157 h 178"/>
              <a:gd name="T24" fmla="*/ 0 w 203"/>
              <a:gd name="T25" fmla="*/ 178 h 178"/>
              <a:gd name="T26" fmla="*/ 203 w 203"/>
              <a:gd name="T27" fmla="*/ 178 h 178"/>
              <a:gd name="T28" fmla="*/ 203 w 203"/>
              <a:gd name="T29" fmla="*/ 157 h 178"/>
              <a:gd name="T30" fmla="*/ 178 w 203"/>
              <a:gd name="T31" fmla="*/ 13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3" h="178">
                <a:moveTo>
                  <a:pt x="178" y="134"/>
                </a:moveTo>
                <a:cubicBezTo>
                  <a:pt x="166" y="128"/>
                  <a:pt x="147" y="114"/>
                  <a:pt x="120" y="109"/>
                </a:cubicBezTo>
                <a:cubicBezTo>
                  <a:pt x="127" y="102"/>
                  <a:pt x="132" y="90"/>
                  <a:pt x="138" y="76"/>
                </a:cubicBezTo>
                <a:cubicBezTo>
                  <a:pt x="141" y="68"/>
                  <a:pt x="140" y="62"/>
                  <a:pt x="140" y="52"/>
                </a:cubicBezTo>
                <a:cubicBezTo>
                  <a:pt x="140" y="45"/>
                  <a:pt x="142" y="33"/>
                  <a:pt x="140" y="27"/>
                </a:cubicBezTo>
                <a:cubicBezTo>
                  <a:pt x="134" y="6"/>
                  <a:pt x="119" y="0"/>
                  <a:pt x="101" y="0"/>
                </a:cubicBezTo>
                <a:cubicBezTo>
                  <a:pt x="84" y="0"/>
                  <a:pt x="68" y="6"/>
                  <a:pt x="63" y="27"/>
                </a:cubicBezTo>
                <a:cubicBezTo>
                  <a:pt x="61" y="34"/>
                  <a:pt x="62" y="45"/>
                  <a:pt x="62" y="52"/>
                </a:cubicBezTo>
                <a:cubicBezTo>
                  <a:pt x="62" y="62"/>
                  <a:pt x="62" y="69"/>
                  <a:pt x="65" y="76"/>
                </a:cubicBezTo>
                <a:cubicBezTo>
                  <a:pt x="70" y="90"/>
                  <a:pt x="75" y="102"/>
                  <a:pt x="82" y="109"/>
                </a:cubicBezTo>
                <a:cubicBezTo>
                  <a:pt x="55" y="114"/>
                  <a:pt x="37" y="128"/>
                  <a:pt x="25" y="134"/>
                </a:cubicBezTo>
                <a:cubicBezTo>
                  <a:pt x="0" y="145"/>
                  <a:pt x="0" y="157"/>
                  <a:pt x="0" y="157"/>
                </a:cubicBezTo>
                <a:cubicBezTo>
                  <a:pt x="0" y="178"/>
                  <a:pt x="0" y="178"/>
                  <a:pt x="0" y="178"/>
                </a:cubicBezTo>
                <a:cubicBezTo>
                  <a:pt x="203" y="178"/>
                  <a:pt x="203" y="178"/>
                  <a:pt x="203" y="178"/>
                </a:cubicBezTo>
                <a:cubicBezTo>
                  <a:pt x="203" y="157"/>
                  <a:pt x="203" y="157"/>
                  <a:pt x="203" y="157"/>
                </a:cubicBezTo>
                <a:cubicBezTo>
                  <a:pt x="203" y="157"/>
                  <a:pt x="203" y="145"/>
                  <a:pt x="178" y="13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33" name="Freeform 48"/>
          <p:cNvSpPr>
            <a:spLocks noEditPoints="1"/>
          </p:cNvSpPr>
          <p:nvPr/>
        </p:nvSpPr>
        <p:spPr bwMode="auto">
          <a:xfrm>
            <a:off x="10834601" y="2857954"/>
            <a:ext cx="379845" cy="379845"/>
          </a:xfrm>
          <a:custGeom>
            <a:avLst/>
            <a:gdLst>
              <a:gd name="T0" fmla="*/ 280 w 288"/>
              <a:gd name="T1" fmla="*/ 118 h 288"/>
              <a:gd name="T2" fmla="*/ 237 w 288"/>
              <a:gd name="T3" fmla="*/ 110 h 288"/>
              <a:gd name="T4" fmla="*/ 234 w 288"/>
              <a:gd name="T5" fmla="*/ 102 h 288"/>
              <a:gd name="T6" fmla="*/ 259 w 288"/>
              <a:gd name="T7" fmla="*/ 66 h 288"/>
              <a:gd name="T8" fmla="*/ 258 w 288"/>
              <a:gd name="T9" fmla="*/ 54 h 288"/>
              <a:gd name="T10" fmla="*/ 234 w 288"/>
              <a:gd name="T11" fmla="*/ 30 h 288"/>
              <a:gd name="T12" fmla="*/ 222 w 288"/>
              <a:gd name="T13" fmla="*/ 29 h 288"/>
              <a:gd name="T14" fmla="*/ 186 w 288"/>
              <a:gd name="T15" fmla="*/ 54 h 288"/>
              <a:gd name="T16" fmla="*/ 178 w 288"/>
              <a:gd name="T17" fmla="*/ 51 h 288"/>
              <a:gd name="T18" fmla="*/ 170 w 288"/>
              <a:gd name="T19" fmla="*/ 8 h 288"/>
              <a:gd name="T20" fmla="*/ 161 w 288"/>
              <a:gd name="T21" fmla="*/ 0 h 288"/>
              <a:gd name="T22" fmla="*/ 127 w 288"/>
              <a:gd name="T23" fmla="*/ 0 h 288"/>
              <a:gd name="T24" fmla="*/ 118 w 288"/>
              <a:gd name="T25" fmla="*/ 8 h 288"/>
              <a:gd name="T26" fmla="*/ 110 w 288"/>
              <a:gd name="T27" fmla="*/ 51 h 288"/>
              <a:gd name="T28" fmla="*/ 103 w 288"/>
              <a:gd name="T29" fmla="*/ 54 h 288"/>
              <a:gd name="T30" fmla="*/ 66 w 288"/>
              <a:gd name="T31" fmla="*/ 29 h 288"/>
              <a:gd name="T32" fmla="*/ 54 w 288"/>
              <a:gd name="T33" fmla="*/ 30 h 288"/>
              <a:gd name="T34" fmla="*/ 31 w 288"/>
              <a:gd name="T35" fmla="*/ 54 h 288"/>
              <a:gd name="T36" fmla="*/ 29 w 288"/>
              <a:gd name="T37" fmla="*/ 66 h 288"/>
              <a:gd name="T38" fmla="*/ 54 w 288"/>
              <a:gd name="T39" fmla="*/ 102 h 288"/>
              <a:gd name="T40" fmla="*/ 51 w 288"/>
              <a:gd name="T41" fmla="*/ 110 h 288"/>
              <a:gd name="T42" fmla="*/ 8 w 288"/>
              <a:gd name="T43" fmla="*/ 118 h 288"/>
              <a:gd name="T44" fmla="*/ 0 w 288"/>
              <a:gd name="T45" fmla="*/ 127 h 288"/>
              <a:gd name="T46" fmla="*/ 0 w 288"/>
              <a:gd name="T47" fmla="*/ 161 h 288"/>
              <a:gd name="T48" fmla="*/ 8 w 288"/>
              <a:gd name="T49" fmla="*/ 170 h 288"/>
              <a:gd name="T50" fmla="*/ 51 w 288"/>
              <a:gd name="T51" fmla="*/ 178 h 288"/>
              <a:gd name="T52" fmla="*/ 54 w 288"/>
              <a:gd name="T53" fmla="*/ 186 h 288"/>
              <a:gd name="T54" fmla="*/ 29 w 288"/>
              <a:gd name="T55" fmla="*/ 222 h 288"/>
              <a:gd name="T56" fmla="*/ 31 w 288"/>
              <a:gd name="T57" fmla="*/ 234 h 288"/>
              <a:gd name="T58" fmla="*/ 54 w 288"/>
              <a:gd name="T59" fmla="*/ 258 h 288"/>
              <a:gd name="T60" fmla="*/ 66 w 288"/>
              <a:gd name="T61" fmla="*/ 259 h 288"/>
              <a:gd name="T62" fmla="*/ 103 w 288"/>
              <a:gd name="T63" fmla="*/ 234 h 288"/>
              <a:gd name="T64" fmla="*/ 110 w 288"/>
              <a:gd name="T65" fmla="*/ 237 h 288"/>
              <a:gd name="T66" fmla="*/ 118 w 288"/>
              <a:gd name="T67" fmla="*/ 280 h 288"/>
              <a:gd name="T68" fmla="*/ 127 w 288"/>
              <a:gd name="T69" fmla="*/ 288 h 288"/>
              <a:gd name="T70" fmla="*/ 161 w 288"/>
              <a:gd name="T71" fmla="*/ 288 h 288"/>
              <a:gd name="T72" fmla="*/ 170 w 288"/>
              <a:gd name="T73" fmla="*/ 280 h 288"/>
              <a:gd name="T74" fmla="*/ 178 w 288"/>
              <a:gd name="T75" fmla="*/ 237 h 288"/>
              <a:gd name="T76" fmla="*/ 186 w 288"/>
              <a:gd name="T77" fmla="*/ 234 h 288"/>
              <a:gd name="T78" fmla="*/ 222 w 288"/>
              <a:gd name="T79" fmla="*/ 259 h 288"/>
              <a:gd name="T80" fmla="*/ 234 w 288"/>
              <a:gd name="T81" fmla="*/ 258 h 288"/>
              <a:gd name="T82" fmla="*/ 258 w 288"/>
              <a:gd name="T83" fmla="*/ 234 h 288"/>
              <a:gd name="T84" fmla="*/ 259 w 288"/>
              <a:gd name="T85" fmla="*/ 222 h 288"/>
              <a:gd name="T86" fmla="*/ 234 w 288"/>
              <a:gd name="T87" fmla="*/ 186 h 288"/>
              <a:gd name="T88" fmla="*/ 237 w 288"/>
              <a:gd name="T89" fmla="*/ 178 h 288"/>
              <a:gd name="T90" fmla="*/ 280 w 288"/>
              <a:gd name="T91" fmla="*/ 170 h 288"/>
              <a:gd name="T92" fmla="*/ 288 w 288"/>
              <a:gd name="T93" fmla="*/ 161 h 288"/>
              <a:gd name="T94" fmla="*/ 288 w 288"/>
              <a:gd name="T95" fmla="*/ 127 h 288"/>
              <a:gd name="T96" fmla="*/ 280 w 288"/>
              <a:gd name="T97" fmla="*/ 118 h 288"/>
              <a:gd name="T98" fmla="*/ 144 w 288"/>
              <a:gd name="T99" fmla="*/ 196 h 288"/>
              <a:gd name="T100" fmla="*/ 92 w 288"/>
              <a:gd name="T101" fmla="*/ 144 h 288"/>
              <a:gd name="T102" fmla="*/ 144 w 288"/>
              <a:gd name="T103" fmla="*/ 92 h 288"/>
              <a:gd name="T104" fmla="*/ 196 w 288"/>
              <a:gd name="T105" fmla="*/ 144 h 288"/>
              <a:gd name="T106" fmla="*/ 144 w 288"/>
              <a:gd name="T107" fmla="*/ 19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8" h="288">
                <a:moveTo>
                  <a:pt x="280" y="118"/>
                </a:moveTo>
                <a:cubicBezTo>
                  <a:pt x="237" y="110"/>
                  <a:pt x="237" y="110"/>
                  <a:pt x="237" y="110"/>
                </a:cubicBezTo>
                <a:cubicBezTo>
                  <a:pt x="233" y="109"/>
                  <a:pt x="232" y="106"/>
                  <a:pt x="234" y="102"/>
                </a:cubicBezTo>
                <a:cubicBezTo>
                  <a:pt x="259" y="66"/>
                  <a:pt x="259" y="66"/>
                  <a:pt x="259" y="66"/>
                </a:cubicBezTo>
                <a:cubicBezTo>
                  <a:pt x="261" y="62"/>
                  <a:pt x="261" y="57"/>
                  <a:pt x="258" y="54"/>
                </a:cubicBezTo>
                <a:cubicBezTo>
                  <a:pt x="234" y="30"/>
                  <a:pt x="234" y="30"/>
                  <a:pt x="234" y="30"/>
                </a:cubicBezTo>
                <a:cubicBezTo>
                  <a:pt x="231" y="27"/>
                  <a:pt x="226" y="27"/>
                  <a:pt x="222" y="29"/>
                </a:cubicBezTo>
                <a:cubicBezTo>
                  <a:pt x="186" y="54"/>
                  <a:pt x="186" y="54"/>
                  <a:pt x="186" y="54"/>
                </a:cubicBezTo>
                <a:cubicBezTo>
                  <a:pt x="182" y="56"/>
                  <a:pt x="179" y="55"/>
                  <a:pt x="178" y="51"/>
                </a:cubicBezTo>
                <a:cubicBezTo>
                  <a:pt x="170" y="8"/>
                  <a:pt x="170" y="8"/>
                  <a:pt x="170" y="8"/>
                </a:cubicBezTo>
                <a:cubicBezTo>
                  <a:pt x="169" y="4"/>
                  <a:pt x="165" y="0"/>
                  <a:pt x="161" y="0"/>
                </a:cubicBezTo>
                <a:cubicBezTo>
                  <a:pt x="127" y="0"/>
                  <a:pt x="127" y="0"/>
                  <a:pt x="127" y="0"/>
                </a:cubicBezTo>
                <a:cubicBezTo>
                  <a:pt x="123" y="0"/>
                  <a:pt x="119" y="4"/>
                  <a:pt x="118" y="8"/>
                </a:cubicBezTo>
                <a:cubicBezTo>
                  <a:pt x="110" y="51"/>
                  <a:pt x="110" y="51"/>
                  <a:pt x="110" y="51"/>
                </a:cubicBezTo>
                <a:cubicBezTo>
                  <a:pt x="110" y="55"/>
                  <a:pt x="106" y="56"/>
                  <a:pt x="103" y="54"/>
                </a:cubicBezTo>
                <a:cubicBezTo>
                  <a:pt x="66" y="29"/>
                  <a:pt x="66" y="29"/>
                  <a:pt x="66" y="29"/>
                </a:cubicBezTo>
                <a:cubicBezTo>
                  <a:pt x="63" y="27"/>
                  <a:pt x="57" y="27"/>
                  <a:pt x="54" y="30"/>
                </a:cubicBezTo>
                <a:cubicBezTo>
                  <a:pt x="31" y="54"/>
                  <a:pt x="31" y="54"/>
                  <a:pt x="31" y="54"/>
                </a:cubicBezTo>
                <a:cubicBezTo>
                  <a:pt x="28" y="57"/>
                  <a:pt x="27" y="62"/>
                  <a:pt x="29" y="66"/>
                </a:cubicBezTo>
                <a:cubicBezTo>
                  <a:pt x="54" y="102"/>
                  <a:pt x="54" y="102"/>
                  <a:pt x="54" y="102"/>
                </a:cubicBezTo>
                <a:cubicBezTo>
                  <a:pt x="56" y="106"/>
                  <a:pt x="55" y="109"/>
                  <a:pt x="51" y="110"/>
                </a:cubicBezTo>
                <a:cubicBezTo>
                  <a:pt x="8" y="118"/>
                  <a:pt x="8" y="118"/>
                  <a:pt x="8" y="118"/>
                </a:cubicBezTo>
                <a:cubicBezTo>
                  <a:pt x="4" y="119"/>
                  <a:pt x="0" y="123"/>
                  <a:pt x="0" y="127"/>
                </a:cubicBezTo>
                <a:cubicBezTo>
                  <a:pt x="0" y="161"/>
                  <a:pt x="0" y="161"/>
                  <a:pt x="0" y="161"/>
                </a:cubicBezTo>
                <a:cubicBezTo>
                  <a:pt x="0" y="165"/>
                  <a:pt x="4" y="169"/>
                  <a:pt x="8" y="170"/>
                </a:cubicBezTo>
                <a:cubicBezTo>
                  <a:pt x="51" y="178"/>
                  <a:pt x="51" y="178"/>
                  <a:pt x="51" y="178"/>
                </a:cubicBezTo>
                <a:cubicBezTo>
                  <a:pt x="55" y="179"/>
                  <a:pt x="56" y="182"/>
                  <a:pt x="54" y="186"/>
                </a:cubicBezTo>
                <a:cubicBezTo>
                  <a:pt x="29" y="222"/>
                  <a:pt x="29" y="222"/>
                  <a:pt x="29" y="222"/>
                </a:cubicBezTo>
                <a:cubicBezTo>
                  <a:pt x="27" y="226"/>
                  <a:pt x="28" y="231"/>
                  <a:pt x="31" y="234"/>
                </a:cubicBezTo>
                <a:cubicBezTo>
                  <a:pt x="54" y="258"/>
                  <a:pt x="54" y="258"/>
                  <a:pt x="54" y="258"/>
                </a:cubicBezTo>
                <a:cubicBezTo>
                  <a:pt x="57" y="261"/>
                  <a:pt x="63" y="261"/>
                  <a:pt x="66" y="259"/>
                </a:cubicBezTo>
                <a:cubicBezTo>
                  <a:pt x="103" y="234"/>
                  <a:pt x="103" y="234"/>
                  <a:pt x="103" y="234"/>
                </a:cubicBezTo>
                <a:cubicBezTo>
                  <a:pt x="106" y="232"/>
                  <a:pt x="110" y="233"/>
                  <a:pt x="110" y="237"/>
                </a:cubicBezTo>
                <a:cubicBezTo>
                  <a:pt x="118" y="280"/>
                  <a:pt x="118" y="280"/>
                  <a:pt x="118" y="280"/>
                </a:cubicBezTo>
                <a:cubicBezTo>
                  <a:pt x="119" y="285"/>
                  <a:pt x="123" y="288"/>
                  <a:pt x="127" y="288"/>
                </a:cubicBezTo>
                <a:cubicBezTo>
                  <a:pt x="161" y="288"/>
                  <a:pt x="161" y="288"/>
                  <a:pt x="161" y="288"/>
                </a:cubicBezTo>
                <a:cubicBezTo>
                  <a:pt x="165" y="288"/>
                  <a:pt x="169" y="285"/>
                  <a:pt x="170" y="280"/>
                </a:cubicBezTo>
                <a:cubicBezTo>
                  <a:pt x="178" y="237"/>
                  <a:pt x="178" y="237"/>
                  <a:pt x="178" y="237"/>
                </a:cubicBezTo>
                <a:cubicBezTo>
                  <a:pt x="179" y="233"/>
                  <a:pt x="182" y="232"/>
                  <a:pt x="186" y="234"/>
                </a:cubicBezTo>
                <a:cubicBezTo>
                  <a:pt x="222" y="259"/>
                  <a:pt x="222" y="259"/>
                  <a:pt x="222" y="259"/>
                </a:cubicBezTo>
                <a:cubicBezTo>
                  <a:pt x="226" y="261"/>
                  <a:pt x="231" y="261"/>
                  <a:pt x="234" y="258"/>
                </a:cubicBezTo>
                <a:cubicBezTo>
                  <a:pt x="258" y="234"/>
                  <a:pt x="258" y="234"/>
                  <a:pt x="258" y="234"/>
                </a:cubicBezTo>
                <a:cubicBezTo>
                  <a:pt x="261" y="231"/>
                  <a:pt x="261" y="226"/>
                  <a:pt x="259" y="222"/>
                </a:cubicBezTo>
                <a:cubicBezTo>
                  <a:pt x="234" y="186"/>
                  <a:pt x="234" y="186"/>
                  <a:pt x="234" y="186"/>
                </a:cubicBezTo>
                <a:cubicBezTo>
                  <a:pt x="232" y="182"/>
                  <a:pt x="233" y="179"/>
                  <a:pt x="237" y="178"/>
                </a:cubicBezTo>
                <a:cubicBezTo>
                  <a:pt x="280" y="170"/>
                  <a:pt x="280" y="170"/>
                  <a:pt x="280" y="170"/>
                </a:cubicBezTo>
                <a:cubicBezTo>
                  <a:pt x="285" y="169"/>
                  <a:pt x="288" y="165"/>
                  <a:pt x="288" y="161"/>
                </a:cubicBezTo>
                <a:cubicBezTo>
                  <a:pt x="288" y="127"/>
                  <a:pt x="288" y="127"/>
                  <a:pt x="288" y="127"/>
                </a:cubicBezTo>
                <a:cubicBezTo>
                  <a:pt x="288" y="123"/>
                  <a:pt x="285" y="119"/>
                  <a:pt x="280" y="118"/>
                </a:cubicBezTo>
                <a:close/>
                <a:moveTo>
                  <a:pt x="144" y="196"/>
                </a:moveTo>
                <a:cubicBezTo>
                  <a:pt x="115" y="196"/>
                  <a:pt x="92" y="173"/>
                  <a:pt x="92" y="144"/>
                </a:cubicBezTo>
                <a:cubicBezTo>
                  <a:pt x="92" y="115"/>
                  <a:pt x="115" y="92"/>
                  <a:pt x="144" y="92"/>
                </a:cubicBezTo>
                <a:cubicBezTo>
                  <a:pt x="173" y="92"/>
                  <a:pt x="196" y="115"/>
                  <a:pt x="196" y="144"/>
                </a:cubicBezTo>
                <a:cubicBezTo>
                  <a:pt x="196" y="173"/>
                  <a:pt x="173" y="196"/>
                  <a:pt x="144" y="19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34" name="Freeform 49"/>
          <p:cNvSpPr>
            <a:spLocks noEditPoints="1"/>
          </p:cNvSpPr>
          <p:nvPr/>
        </p:nvSpPr>
        <p:spPr bwMode="auto">
          <a:xfrm>
            <a:off x="11831345" y="2857954"/>
            <a:ext cx="142233" cy="142791"/>
          </a:xfrm>
          <a:custGeom>
            <a:avLst/>
            <a:gdLst>
              <a:gd name="T0" fmla="*/ 105 w 108"/>
              <a:gd name="T1" fmla="*/ 44 h 108"/>
              <a:gd name="T2" fmla="*/ 89 w 108"/>
              <a:gd name="T3" fmla="*/ 41 h 108"/>
              <a:gd name="T4" fmla="*/ 88 w 108"/>
              <a:gd name="T5" fmla="*/ 38 h 108"/>
              <a:gd name="T6" fmla="*/ 97 w 108"/>
              <a:gd name="T7" fmla="*/ 25 h 108"/>
              <a:gd name="T8" fmla="*/ 96 w 108"/>
              <a:gd name="T9" fmla="*/ 20 h 108"/>
              <a:gd name="T10" fmla="*/ 87 w 108"/>
              <a:gd name="T11" fmla="*/ 11 h 108"/>
              <a:gd name="T12" fmla="*/ 83 w 108"/>
              <a:gd name="T13" fmla="*/ 11 h 108"/>
              <a:gd name="T14" fmla="*/ 69 w 108"/>
              <a:gd name="T15" fmla="*/ 20 h 108"/>
              <a:gd name="T16" fmla="*/ 66 w 108"/>
              <a:gd name="T17" fmla="*/ 19 h 108"/>
              <a:gd name="T18" fmla="*/ 64 w 108"/>
              <a:gd name="T19" fmla="*/ 3 h 108"/>
              <a:gd name="T20" fmla="*/ 60 w 108"/>
              <a:gd name="T21" fmla="*/ 0 h 108"/>
              <a:gd name="T22" fmla="*/ 48 w 108"/>
              <a:gd name="T23" fmla="*/ 0 h 108"/>
              <a:gd name="T24" fmla="*/ 44 w 108"/>
              <a:gd name="T25" fmla="*/ 3 h 108"/>
              <a:gd name="T26" fmla="*/ 41 w 108"/>
              <a:gd name="T27" fmla="*/ 19 h 108"/>
              <a:gd name="T28" fmla="*/ 38 w 108"/>
              <a:gd name="T29" fmla="*/ 20 h 108"/>
              <a:gd name="T30" fmla="*/ 25 w 108"/>
              <a:gd name="T31" fmla="*/ 11 h 108"/>
              <a:gd name="T32" fmla="*/ 20 w 108"/>
              <a:gd name="T33" fmla="*/ 11 h 108"/>
              <a:gd name="T34" fmla="*/ 11 w 108"/>
              <a:gd name="T35" fmla="*/ 20 h 108"/>
              <a:gd name="T36" fmla="*/ 11 w 108"/>
              <a:gd name="T37" fmla="*/ 25 h 108"/>
              <a:gd name="T38" fmla="*/ 20 w 108"/>
              <a:gd name="T39" fmla="*/ 38 h 108"/>
              <a:gd name="T40" fmla="*/ 19 w 108"/>
              <a:gd name="T41" fmla="*/ 41 h 108"/>
              <a:gd name="T42" fmla="*/ 3 w 108"/>
              <a:gd name="T43" fmla="*/ 44 h 108"/>
              <a:gd name="T44" fmla="*/ 0 w 108"/>
              <a:gd name="T45" fmla="*/ 48 h 108"/>
              <a:gd name="T46" fmla="*/ 0 w 108"/>
              <a:gd name="T47" fmla="*/ 60 h 108"/>
              <a:gd name="T48" fmla="*/ 3 w 108"/>
              <a:gd name="T49" fmla="*/ 64 h 108"/>
              <a:gd name="T50" fmla="*/ 19 w 108"/>
              <a:gd name="T51" fmla="*/ 67 h 108"/>
              <a:gd name="T52" fmla="*/ 20 w 108"/>
              <a:gd name="T53" fmla="*/ 69 h 108"/>
              <a:gd name="T54" fmla="*/ 11 w 108"/>
              <a:gd name="T55" fmla="*/ 83 h 108"/>
              <a:gd name="T56" fmla="*/ 11 w 108"/>
              <a:gd name="T57" fmla="*/ 88 h 108"/>
              <a:gd name="T58" fmla="*/ 20 w 108"/>
              <a:gd name="T59" fmla="*/ 96 h 108"/>
              <a:gd name="T60" fmla="*/ 25 w 108"/>
              <a:gd name="T61" fmla="*/ 97 h 108"/>
              <a:gd name="T62" fmla="*/ 38 w 108"/>
              <a:gd name="T63" fmla="*/ 88 h 108"/>
              <a:gd name="T64" fmla="*/ 41 w 108"/>
              <a:gd name="T65" fmla="*/ 89 h 108"/>
              <a:gd name="T66" fmla="*/ 44 w 108"/>
              <a:gd name="T67" fmla="*/ 105 h 108"/>
              <a:gd name="T68" fmla="*/ 48 w 108"/>
              <a:gd name="T69" fmla="*/ 108 h 108"/>
              <a:gd name="T70" fmla="*/ 60 w 108"/>
              <a:gd name="T71" fmla="*/ 108 h 108"/>
              <a:gd name="T72" fmla="*/ 64 w 108"/>
              <a:gd name="T73" fmla="*/ 105 h 108"/>
              <a:gd name="T74" fmla="*/ 66 w 108"/>
              <a:gd name="T75" fmla="*/ 89 h 108"/>
              <a:gd name="T76" fmla="*/ 69 w 108"/>
              <a:gd name="T77" fmla="*/ 88 h 108"/>
              <a:gd name="T78" fmla="*/ 83 w 108"/>
              <a:gd name="T79" fmla="*/ 97 h 108"/>
              <a:gd name="T80" fmla="*/ 87 w 108"/>
              <a:gd name="T81" fmla="*/ 96 h 108"/>
              <a:gd name="T82" fmla="*/ 96 w 108"/>
              <a:gd name="T83" fmla="*/ 88 h 108"/>
              <a:gd name="T84" fmla="*/ 97 w 108"/>
              <a:gd name="T85" fmla="*/ 83 h 108"/>
              <a:gd name="T86" fmla="*/ 88 w 108"/>
              <a:gd name="T87" fmla="*/ 69 h 108"/>
              <a:gd name="T88" fmla="*/ 89 w 108"/>
              <a:gd name="T89" fmla="*/ 67 h 108"/>
              <a:gd name="T90" fmla="*/ 105 w 108"/>
              <a:gd name="T91" fmla="*/ 64 h 108"/>
              <a:gd name="T92" fmla="*/ 108 w 108"/>
              <a:gd name="T93" fmla="*/ 60 h 108"/>
              <a:gd name="T94" fmla="*/ 108 w 108"/>
              <a:gd name="T95" fmla="*/ 48 h 108"/>
              <a:gd name="T96" fmla="*/ 105 w 108"/>
              <a:gd name="T97" fmla="*/ 44 h 108"/>
              <a:gd name="T98" fmla="*/ 54 w 108"/>
              <a:gd name="T99" fmla="*/ 71 h 108"/>
              <a:gd name="T100" fmla="*/ 37 w 108"/>
              <a:gd name="T101" fmla="*/ 54 h 108"/>
              <a:gd name="T102" fmla="*/ 54 w 108"/>
              <a:gd name="T103" fmla="*/ 37 h 108"/>
              <a:gd name="T104" fmla="*/ 71 w 108"/>
              <a:gd name="T105" fmla="*/ 54 h 108"/>
              <a:gd name="T106" fmla="*/ 54 w 108"/>
              <a:gd name="T107" fmla="*/ 7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108">
                <a:moveTo>
                  <a:pt x="105" y="44"/>
                </a:moveTo>
                <a:cubicBezTo>
                  <a:pt x="89" y="41"/>
                  <a:pt x="89" y="41"/>
                  <a:pt x="89" y="41"/>
                </a:cubicBezTo>
                <a:cubicBezTo>
                  <a:pt x="87" y="41"/>
                  <a:pt x="87" y="40"/>
                  <a:pt x="88" y="38"/>
                </a:cubicBezTo>
                <a:cubicBezTo>
                  <a:pt x="97" y="25"/>
                  <a:pt x="97" y="25"/>
                  <a:pt x="97" y="25"/>
                </a:cubicBezTo>
                <a:cubicBezTo>
                  <a:pt x="98" y="23"/>
                  <a:pt x="97" y="21"/>
                  <a:pt x="96" y="20"/>
                </a:cubicBezTo>
                <a:cubicBezTo>
                  <a:pt x="87" y="11"/>
                  <a:pt x="87" y="11"/>
                  <a:pt x="87" y="11"/>
                </a:cubicBezTo>
                <a:cubicBezTo>
                  <a:pt x="86" y="10"/>
                  <a:pt x="84" y="10"/>
                  <a:pt x="83" y="11"/>
                </a:cubicBezTo>
                <a:cubicBezTo>
                  <a:pt x="69" y="20"/>
                  <a:pt x="69" y="20"/>
                  <a:pt x="69" y="20"/>
                </a:cubicBezTo>
                <a:cubicBezTo>
                  <a:pt x="68" y="21"/>
                  <a:pt x="67" y="21"/>
                  <a:pt x="66" y="19"/>
                </a:cubicBezTo>
                <a:cubicBezTo>
                  <a:pt x="64" y="3"/>
                  <a:pt x="64" y="3"/>
                  <a:pt x="64" y="3"/>
                </a:cubicBezTo>
                <a:cubicBezTo>
                  <a:pt x="63" y="1"/>
                  <a:pt x="62" y="0"/>
                  <a:pt x="60" y="0"/>
                </a:cubicBezTo>
                <a:cubicBezTo>
                  <a:pt x="48" y="0"/>
                  <a:pt x="48" y="0"/>
                  <a:pt x="48" y="0"/>
                </a:cubicBezTo>
                <a:cubicBezTo>
                  <a:pt x="46" y="0"/>
                  <a:pt x="44" y="1"/>
                  <a:pt x="44" y="3"/>
                </a:cubicBezTo>
                <a:cubicBezTo>
                  <a:pt x="41" y="19"/>
                  <a:pt x="41" y="19"/>
                  <a:pt x="41" y="19"/>
                </a:cubicBezTo>
                <a:cubicBezTo>
                  <a:pt x="41" y="21"/>
                  <a:pt x="40" y="21"/>
                  <a:pt x="38" y="20"/>
                </a:cubicBezTo>
                <a:cubicBezTo>
                  <a:pt x="25" y="11"/>
                  <a:pt x="25" y="11"/>
                  <a:pt x="25" y="11"/>
                </a:cubicBezTo>
                <a:cubicBezTo>
                  <a:pt x="23" y="10"/>
                  <a:pt x="21" y="10"/>
                  <a:pt x="20" y="11"/>
                </a:cubicBezTo>
                <a:cubicBezTo>
                  <a:pt x="11" y="20"/>
                  <a:pt x="11" y="20"/>
                  <a:pt x="11" y="20"/>
                </a:cubicBezTo>
                <a:cubicBezTo>
                  <a:pt x="10" y="21"/>
                  <a:pt x="10" y="23"/>
                  <a:pt x="11" y="25"/>
                </a:cubicBezTo>
                <a:cubicBezTo>
                  <a:pt x="20" y="38"/>
                  <a:pt x="20" y="38"/>
                  <a:pt x="20" y="38"/>
                </a:cubicBezTo>
                <a:cubicBezTo>
                  <a:pt x="21" y="40"/>
                  <a:pt x="21" y="41"/>
                  <a:pt x="19" y="41"/>
                </a:cubicBezTo>
                <a:cubicBezTo>
                  <a:pt x="3" y="44"/>
                  <a:pt x="3" y="44"/>
                  <a:pt x="3" y="44"/>
                </a:cubicBezTo>
                <a:cubicBezTo>
                  <a:pt x="1" y="45"/>
                  <a:pt x="0" y="46"/>
                  <a:pt x="0" y="48"/>
                </a:cubicBezTo>
                <a:cubicBezTo>
                  <a:pt x="0" y="60"/>
                  <a:pt x="0" y="60"/>
                  <a:pt x="0" y="60"/>
                </a:cubicBezTo>
                <a:cubicBezTo>
                  <a:pt x="0" y="62"/>
                  <a:pt x="1" y="63"/>
                  <a:pt x="3" y="64"/>
                </a:cubicBezTo>
                <a:cubicBezTo>
                  <a:pt x="19" y="67"/>
                  <a:pt x="19" y="67"/>
                  <a:pt x="19" y="67"/>
                </a:cubicBezTo>
                <a:cubicBezTo>
                  <a:pt x="21" y="67"/>
                  <a:pt x="21" y="68"/>
                  <a:pt x="20" y="69"/>
                </a:cubicBezTo>
                <a:cubicBezTo>
                  <a:pt x="11" y="83"/>
                  <a:pt x="11" y="83"/>
                  <a:pt x="11" y="83"/>
                </a:cubicBezTo>
                <a:cubicBezTo>
                  <a:pt x="10" y="84"/>
                  <a:pt x="10" y="86"/>
                  <a:pt x="11" y="88"/>
                </a:cubicBezTo>
                <a:cubicBezTo>
                  <a:pt x="20" y="96"/>
                  <a:pt x="20" y="96"/>
                  <a:pt x="20" y="96"/>
                </a:cubicBezTo>
                <a:cubicBezTo>
                  <a:pt x="21" y="97"/>
                  <a:pt x="23" y="98"/>
                  <a:pt x="25" y="97"/>
                </a:cubicBezTo>
                <a:cubicBezTo>
                  <a:pt x="38" y="88"/>
                  <a:pt x="38" y="88"/>
                  <a:pt x="38" y="88"/>
                </a:cubicBezTo>
                <a:cubicBezTo>
                  <a:pt x="40" y="87"/>
                  <a:pt x="41" y="87"/>
                  <a:pt x="41" y="89"/>
                </a:cubicBezTo>
                <a:cubicBezTo>
                  <a:pt x="44" y="105"/>
                  <a:pt x="44" y="105"/>
                  <a:pt x="44" y="105"/>
                </a:cubicBezTo>
                <a:cubicBezTo>
                  <a:pt x="44" y="106"/>
                  <a:pt x="46" y="108"/>
                  <a:pt x="48" y="108"/>
                </a:cubicBezTo>
                <a:cubicBezTo>
                  <a:pt x="60" y="108"/>
                  <a:pt x="60" y="108"/>
                  <a:pt x="60" y="108"/>
                </a:cubicBezTo>
                <a:cubicBezTo>
                  <a:pt x="62" y="108"/>
                  <a:pt x="63" y="106"/>
                  <a:pt x="64" y="105"/>
                </a:cubicBezTo>
                <a:cubicBezTo>
                  <a:pt x="66" y="89"/>
                  <a:pt x="66" y="89"/>
                  <a:pt x="66" y="89"/>
                </a:cubicBezTo>
                <a:cubicBezTo>
                  <a:pt x="67" y="87"/>
                  <a:pt x="68" y="87"/>
                  <a:pt x="69" y="88"/>
                </a:cubicBezTo>
                <a:cubicBezTo>
                  <a:pt x="83" y="97"/>
                  <a:pt x="83" y="97"/>
                  <a:pt x="83" y="97"/>
                </a:cubicBezTo>
                <a:cubicBezTo>
                  <a:pt x="84" y="98"/>
                  <a:pt x="86" y="97"/>
                  <a:pt x="87" y="96"/>
                </a:cubicBezTo>
                <a:cubicBezTo>
                  <a:pt x="96" y="88"/>
                  <a:pt x="96" y="88"/>
                  <a:pt x="96" y="88"/>
                </a:cubicBezTo>
                <a:cubicBezTo>
                  <a:pt x="97" y="86"/>
                  <a:pt x="98" y="84"/>
                  <a:pt x="97" y="83"/>
                </a:cubicBezTo>
                <a:cubicBezTo>
                  <a:pt x="88" y="69"/>
                  <a:pt x="88" y="69"/>
                  <a:pt x="88" y="69"/>
                </a:cubicBezTo>
                <a:cubicBezTo>
                  <a:pt x="87" y="68"/>
                  <a:pt x="87" y="67"/>
                  <a:pt x="89" y="67"/>
                </a:cubicBezTo>
                <a:cubicBezTo>
                  <a:pt x="105" y="64"/>
                  <a:pt x="105" y="64"/>
                  <a:pt x="105" y="64"/>
                </a:cubicBezTo>
                <a:cubicBezTo>
                  <a:pt x="106" y="63"/>
                  <a:pt x="108" y="62"/>
                  <a:pt x="108" y="60"/>
                </a:cubicBezTo>
                <a:cubicBezTo>
                  <a:pt x="108" y="48"/>
                  <a:pt x="108" y="48"/>
                  <a:pt x="108" y="48"/>
                </a:cubicBezTo>
                <a:cubicBezTo>
                  <a:pt x="108" y="46"/>
                  <a:pt x="106" y="45"/>
                  <a:pt x="105" y="44"/>
                </a:cubicBezTo>
                <a:close/>
                <a:moveTo>
                  <a:pt x="54" y="71"/>
                </a:moveTo>
                <a:cubicBezTo>
                  <a:pt x="45" y="71"/>
                  <a:pt x="37" y="63"/>
                  <a:pt x="37" y="54"/>
                </a:cubicBezTo>
                <a:cubicBezTo>
                  <a:pt x="37" y="45"/>
                  <a:pt x="45" y="37"/>
                  <a:pt x="54" y="37"/>
                </a:cubicBezTo>
                <a:cubicBezTo>
                  <a:pt x="63" y="37"/>
                  <a:pt x="71" y="45"/>
                  <a:pt x="71" y="54"/>
                </a:cubicBezTo>
                <a:cubicBezTo>
                  <a:pt x="71" y="63"/>
                  <a:pt x="63" y="71"/>
                  <a:pt x="54" y="7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35" name="Freeform 50"/>
          <p:cNvSpPr>
            <a:spLocks noEditPoints="1"/>
          </p:cNvSpPr>
          <p:nvPr/>
        </p:nvSpPr>
        <p:spPr bwMode="auto">
          <a:xfrm>
            <a:off x="11593733" y="2953333"/>
            <a:ext cx="285023" cy="284465"/>
          </a:xfrm>
          <a:custGeom>
            <a:avLst/>
            <a:gdLst>
              <a:gd name="T0" fmla="*/ 210 w 216"/>
              <a:gd name="T1" fmla="*/ 89 h 216"/>
              <a:gd name="T2" fmla="*/ 178 w 216"/>
              <a:gd name="T3" fmla="*/ 83 h 216"/>
              <a:gd name="T4" fmla="*/ 176 w 216"/>
              <a:gd name="T5" fmla="*/ 77 h 216"/>
              <a:gd name="T6" fmla="*/ 194 w 216"/>
              <a:gd name="T7" fmla="*/ 49 h 216"/>
              <a:gd name="T8" fmla="*/ 193 w 216"/>
              <a:gd name="T9" fmla="*/ 41 h 216"/>
              <a:gd name="T10" fmla="*/ 175 w 216"/>
              <a:gd name="T11" fmla="*/ 23 h 216"/>
              <a:gd name="T12" fmla="*/ 167 w 216"/>
              <a:gd name="T13" fmla="*/ 22 h 216"/>
              <a:gd name="T14" fmla="*/ 139 w 216"/>
              <a:gd name="T15" fmla="*/ 40 h 216"/>
              <a:gd name="T16" fmla="*/ 133 w 216"/>
              <a:gd name="T17" fmla="*/ 38 h 216"/>
              <a:gd name="T18" fmla="*/ 127 w 216"/>
              <a:gd name="T19" fmla="*/ 6 h 216"/>
              <a:gd name="T20" fmla="*/ 121 w 216"/>
              <a:gd name="T21" fmla="*/ 0 h 216"/>
              <a:gd name="T22" fmla="*/ 95 w 216"/>
              <a:gd name="T23" fmla="*/ 0 h 216"/>
              <a:gd name="T24" fmla="*/ 89 w 216"/>
              <a:gd name="T25" fmla="*/ 6 h 216"/>
              <a:gd name="T26" fmla="*/ 83 w 216"/>
              <a:gd name="T27" fmla="*/ 38 h 216"/>
              <a:gd name="T28" fmla="*/ 77 w 216"/>
              <a:gd name="T29" fmla="*/ 40 h 216"/>
              <a:gd name="T30" fmla="*/ 49 w 216"/>
              <a:gd name="T31" fmla="*/ 22 h 216"/>
              <a:gd name="T32" fmla="*/ 41 w 216"/>
              <a:gd name="T33" fmla="*/ 23 h 216"/>
              <a:gd name="T34" fmla="*/ 23 w 216"/>
              <a:gd name="T35" fmla="*/ 41 h 216"/>
              <a:gd name="T36" fmla="*/ 22 w 216"/>
              <a:gd name="T37" fmla="*/ 49 h 216"/>
              <a:gd name="T38" fmla="*/ 40 w 216"/>
              <a:gd name="T39" fmla="*/ 77 h 216"/>
              <a:gd name="T40" fmla="*/ 38 w 216"/>
              <a:gd name="T41" fmla="*/ 83 h 216"/>
              <a:gd name="T42" fmla="*/ 6 w 216"/>
              <a:gd name="T43" fmla="*/ 89 h 216"/>
              <a:gd name="T44" fmla="*/ 0 w 216"/>
              <a:gd name="T45" fmla="*/ 95 h 216"/>
              <a:gd name="T46" fmla="*/ 0 w 216"/>
              <a:gd name="T47" fmla="*/ 121 h 216"/>
              <a:gd name="T48" fmla="*/ 6 w 216"/>
              <a:gd name="T49" fmla="*/ 127 h 216"/>
              <a:gd name="T50" fmla="*/ 38 w 216"/>
              <a:gd name="T51" fmla="*/ 133 h 216"/>
              <a:gd name="T52" fmla="*/ 40 w 216"/>
              <a:gd name="T53" fmla="*/ 139 h 216"/>
              <a:gd name="T54" fmla="*/ 22 w 216"/>
              <a:gd name="T55" fmla="*/ 167 h 216"/>
              <a:gd name="T56" fmla="*/ 23 w 216"/>
              <a:gd name="T57" fmla="*/ 175 h 216"/>
              <a:gd name="T58" fmla="*/ 41 w 216"/>
              <a:gd name="T59" fmla="*/ 193 h 216"/>
              <a:gd name="T60" fmla="*/ 49 w 216"/>
              <a:gd name="T61" fmla="*/ 194 h 216"/>
              <a:gd name="T62" fmla="*/ 77 w 216"/>
              <a:gd name="T63" fmla="*/ 176 h 216"/>
              <a:gd name="T64" fmla="*/ 83 w 216"/>
              <a:gd name="T65" fmla="*/ 178 h 216"/>
              <a:gd name="T66" fmla="*/ 89 w 216"/>
              <a:gd name="T67" fmla="*/ 210 h 216"/>
              <a:gd name="T68" fmla="*/ 95 w 216"/>
              <a:gd name="T69" fmla="*/ 216 h 216"/>
              <a:gd name="T70" fmla="*/ 121 w 216"/>
              <a:gd name="T71" fmla="*/ 216 h 216"/>
              <a:gd name="T72" fmla="*/ 127 w 216"/>
              <a:gd name="T73" fmla="*/ 210 h 216"/>
              <a:gd name="T74" fmla="*/ 133 w 216"/>
              <a:gd name="T75" fmla="*/ 178 h 216"/>
              <a:gd name="T76" fmla="*/ 139 w 216"/>
              <a:gd name="T77" fmla="*/ 176 h 216"/>
              <a:gd name="T78" fmla="*/ 167 w 216"/>
              <a:gd name="T79" fmla="*/ 194 h 216"/>
              <a:gd name="T80" fmla="*/ 175 w 216"/>
              <a:gd name="T81" fmla="*/ 193 h 216"/>
              <a:gd name="T82" fmla="*/ 193 w 216"/>
              <a:gd name="T83" fmla="*/ 175 h 216"/>
              <a:gd name="T84" fmla="*/ 194 w 216"/>
              <a:gd name="T85" fmla="*/ 167 h 216"/>
              <a:gd name="T86" fmla="*/ 176 w 216"/>
              <a:gd name="T87" fmla="*/ 139 h 216"/>
              <a:gd name="T88" fmla="*/ 178 w 216"/>
              <a:gd name="T89" fmla="*/ 133 h 216"/>
              <a:gd name="T90" fmla="*/ 210 w 216"/>
              <a:gd name="T91" fmla="*/ 127 h 216"/>
              <a:gd name="T92" fmla="*/ 216 w 216"/>
              <a:gd name="T93" fmla="*/ 121 h 216"/>
              <a:gd name="T94" fmla="*/ 216 w 216"/>
              <a:gd name="T95" fmla="*/ 95 h 216"/>
              <a:gd name="T96" fmla="*/ 210 w 216"/>
              <a:gd name="T97" fmla="*/ 89 h 216"/>
              <a:gd name="T98" fmla="*/ 108 w 216"/>
              <a:gd name="T99" fmla="*/ 147 h 216"/>
              <a:gd name="T100" fmla="*/ 69 w 216"/>
              <a:gd name="T101" fmla="*/ 108 h 216"/>
              <a:gd name="T102" fmla="*/ 108 w 216"/>
              <a:gd name="T103" fmla="*/ 69 h 216"/>
              <a:gd name="T104" fmla="*/ 147 w 216"/>
              <a:gd name="T105" fmla="*/ 108 h 216"/>
              <a:gd name="T106" fmla="*/ 108 w 216"/>
              <a:gd name="T107" fmla="*/ 14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216">
                <a:moveTo>
                  <a:pt x="210" y="89"/>
                </a:moveTo>
                <a:cubicBezTo>
                  <a:pt x="178" y="83"/>
                  <a:pt x="178" y="83"/>
                  <a:pt x="178" y="83"/>
                </a:cubicBezTo>
                <a:cubicBezTo>
                  <a:pt x="175" y="82"/>
                  <a:pt x="174" y="80"/>
                  <a:pt x="176" y="77"/>
                </a:cubicBezTo>
                <a:cubicBezTo>
                  <a:pt x="194" y="49"/>
                  <a:pt x="194" y="49"/>
                  <a:pt x="194" y="49"/>
                </a:cubicBezTo>
                <a:cubicBezTo>
                  <a:pt x="196" y="47"/>
                  <a:pt x="195" y="43"/>
                  <a:pt x="193" y="41"/>
                </a:cubicBezTo>
                <a:cubicBezTo>
                  <a:pt x="175" y="23"/>
                  <a:pt x="175" y="23"/>
                  <a:pt x="175" y="23"/>
                </a:cubicBezTo>
                <a:cubicBezTo>
                  <a:pt x="173" y="21"/>
                  <a:pt x="169" y="20"/>
                  <a:pt x="167" y="22"/>
                </a:cubicBezTo>
                <a:cubicBezTo>
                  <a:pt x="139" y="40"/>
                  <a:pt x="139" y="40"/>
                  <a:pt x="139" y="40"/>
                </a:cubicBezTo>
                <a:cubicBezTo>
                  <a:pt x="137" y="42"/>
                  <a:pt x="134" y="41"/>
                  <a:pt x="133" y="38"/>
                </a:cubicBezTo>
                <a:cubicBezTo>
                  <a:pt x="127" y="6"/>
                  <a:pt x="127" y="6"/>
                  <a:pt x="127" y="6"/>
                </a:cubicBezTo>
                <a:cubicBezTo>
                  <a:pt x="127" y="3"/>
                  <a:pt x="124" y="0"/>
                  <a:pt x="121" y="0"/>
                </a:cubicBezTo>
                <a:cubicBezTo>
                  <a:pt x="95" y="0"/>
                  <a:pt x="95" y="0"/>
                  <a:pt x="95" y="0"/>
                </a:cubicBezTo>
                <a:cubicBezTo>
                  <a:pt x="92" y="0"/>
                  <a:pt x="89" y="3"/>
                  <a:pt x="89" y="6"/>
                </a:cubicBezTo>
                <a:cubicBezTo>
                  <a:pt x="83" y="38"/>
                  <a:pt x="83" y="38"/>
                  <a:pt x="83" y="38"/>
                </a:cubicBezTo>
                <a:cubicBezTo>
                  <a:pt x="82" y="41"/>
                  <a:pt x="80" y="42"/>
                  <a:pt x="77" y="40"/>
                </a:cubicBezTo>
                <a:cubicBezTo>
                  <a:pt x="49" y="22"/>
                  <a:pt x="49" y="22"/>
                  <a:pt x="49" y="22"/>
                </a:cubicBezTo>
                <a:cubicBezTo>
                  <a:pt x="47" y="20"/>
                  <a:pt x="43" y="21"/>
                  <a:pt x="41" y="23"/>
                </a:cubicBezTo>
                <a:cubicBezTo>
                  <a:pt x="23" y="41"/>
                  <a:pt x="23" y="41"/>
                  <a:pt x="23" y="41"/>
                </a:cubicBezTo>
                <a:cubicBezTo>
                  <a:pt x="21" y="43"/>
                  <a:pt x="20" y="47"/>
                  <a:pt x="22" y="49"/>
                </a:cubicBezTo>
                <a:cubicBezTo>
                  <a:pt x="40" y="77"/>
                  <a:pt x="40" y="77"/>
                  <a:pt x="40" y="77"/>
                </a:cubicBezTo>
                <a:cubicBezTo>
                  <a:pt x="42" y="80"/>
                  <a:pt x="41" y="82"/>
                  <a:pt x="38" y="83"/>
                </a:cubicBezTo>
                <a:cubicBezTo>
                  <a:pt x="6" y="89"/>
                  <a:pt x="6" y="89"/>
                  <a:pt x="6" y="89"/>
                </a:cubicBezTo>
                <a:cubicBezTo>
                  <a:pt x="3" y="89"/>
                  <a:pt x="0" y="92"/>
                  <a:pt x="0" y="95"/>
                </a:cubicBezTo>
                <a:cubicBezTo>
                  <a:pt x="0" y="121"/>
                  <a:pt x="0" y="121"/>
                  <a:pt x="0" y="121"/>
                </a:cubicBezTo>
                <a:cubicBezTo>
                  <a:pt x="0" y="124"/>
                  <a:pt x="3" y="127"/>
                  <a:pt x="6" y="127"/>
                </a:cubicBezTo>
                <a:cubicBezTo>
                  <a:pt x="38" y="133"/>
                  <a:pt x="38" y="133"/>
                  <a:pt x="38" y="133"/>
                </a:cubicBezTo>
                <a:cubicBezTo>
                  <a:pt x="41" y="134"/>
                  <a:pt x="42" y="137"/>
                  <a:pt x="40" y="139"/>
                </a:cubicBezTo>
                <a:cubicBezTo>
                  <a:pt x="22" y="167"/>
                  <a:pt x="22" y="167"/>
                  <a:pt x="22" y="167"/>
                </a:cubicBezTo>
                <a:cubicBezTo>
                  <a:pt x="20" y="169"/>
                  <a:pt x="21" y="173"/>
                  <a:pt x="23" y="175"/>
                </a:cubicBezTo>
                <a:cubicBezTo>
                  <a:pt x="41" y="193"/>
                  <a:pt x="41" y="193"/>
                  <a:pt x="41" y="193"/>
                </a:cubicBezTo>
                <a:cubicBezTo>
                  <a:pt x="43" y="195"/>
                  <a:pt x="47" y="196"/>
                  <a:pt x="49" y="194"/>
                </a:cubicBezTo>
                <a:cubicBezTo>
                  <a:pt x="77" y="176"/>
                  <a:pt x="77" y="176"/>
                  <a:pt x="77" y="176"/>
                </a:cubicBezTo>
                <a:cubicBezTo>
                  <a:pt x="80" y="174"/>
                  <a:pt x="82" y="175"/>
                  <a:pt x="83" y="178"/>
                </a:cubicBezTo>
                <a:cubicBezTo>
                  <a:pt x="89" y="210"/>
                  <a:pt x="89" y="210"/>
                  <a:pt x="89" y="210"/>
                </a:cubicBezTo>
                <a:cubicBezTo>
                  <a:pt x="89" y="213"/>
                  <a:pt x="92" y="216"/>
                  <a:pt x="95" y="216"/>
                </a:cubicBezTo>
                <a:cubicBezTo>
                  <a:pt x="121" y="216"/>
                  <a:pt x="121" y="216"/>
                  <a:pt x="121" y="216"/>
                </a:cubicBezTo>
                <a:cubicBezTo>
                  <a:pt x="124" y="216"/>
                  <a:pt x="127" y="213"/>
                  <a:pt x="127" y="210"/>
                </a:cubicBezTo>
                <a:cubicBezTo>
                  <a:pt x="133" y="178"/>
                  <a:pt x="133" y="178"/>
                  <a:pt x="133" y="178"/>
                </a:cubicBezTo>
                <a:cubicBezTo>
                  <a:pt x="134" y="175"/>
                  <a:pt x="137" y="174"/>
                  <a:pt x="139" y="176"/>
                </a:cubicBezTo>
                <a:cubicBezTo>
                  <a:pt x="167" y="194"/>
                  <a:pt x="167" y="194"/>
                  <a:pt x="167" y="194"/>
                </a:cubicBezTo>
                <a:cubicBezTo>
                  <a:pt x="169" y="196"/>
                  <a:pt x="173" y="195"/>
                  <a:pt x="175" y="193"/>
                </a:cubicBezTo>
                <a:cubicBezTo>
                  <a:pt x="193" y="175"/>
                  <a:pt x="193" y="175"/>
                  <a:pt x="193" y="175"/>
                </a:cubicBezTo>
                <a:cubicBezTo>
                  <a:pt x="195" y="173"/>
                  <a:pt x="196" y="169"/>
                  <a:pt x="194" y="167"/>
                </a:cubicBezTo>
                <a:cubicBezTo>
                  <a:pt x="176" y="139"/>
                  <a:pt x="176" y="139"/>
                  <a:pt x="176" y="139"/>
                </a:cubicBezTo>
                <a:cubicBezTo>
                  <a:pt x="174" y="137"/>
                  <a:pt x="175" y="134"/>
                  <a:pt x="178" y="133"/>
                </a:cubicBezTo>
                <a:cubicBezTo>
                  <a:pt x="210" y="127"/>
                  <a:pt x="210" y="127"/>
                  <a:pt x="210" y="127"/>
                </a:cubicBezTo>
                <a:cubicBezTo>
                  <a:pt x="213" y="127"/>
                  <a:pt x="216" y="124"/>
                  <a:pt x="216" y="121"/>
                </a:cubicBezTo>
                <a:cubicBezTo>
                  <a:pt x="216" y="95"/>
                  <a:pt x="216" y="95"/>
                  <a:pt x="216" y="95"/>
                </a:cubicBezTo>
                <a:cubicBezTo>
                  <a:pt x="216" y="92"/>
                  <a:pt x="213" y="89"/>
                  <a:pt x="210" y="89"/>
                </a:cubicBezTo>
                <a:close/>
                <a:moveTo>
                  <a:pt x="108" y="147"/>
                </a:moveTo>
                <a:cubicBezTo>
                  <a:pt x="86" y="147"/>
                  <a:pt x="69" y="130"/>
                  <a:pt x="69" y="108"/>
                </a:cubicBezTo>
                <a:cubicBezTo>
                  <a:pt x="69" y="87"/>
                  <a:pt x="86" y="69"/>
                  <a:pt x="108" y="69"/>
                </a:cubicBezTo>
                <a:cubicBezTo>
                  <a:pt x="130" y="69"/>
                  <a:pt x="147" y="87"/>
                  <a:pt x="147" y="108"/>
                </a:cubicBezTo>
                <a:cubicBezTo>
                  <a:pt x="147" y="130"/>
                  <a:pt x="130" y="147"/>
                  <a:pt x="108" y="14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42" name="Freeform 57"/>
          <p:cNvSpPr>
            <a:spLocks/>
          </p:cNvSpPr>
          <p:nvPr/>
        </p:nvSpPr>
        <p:spPr bwMode="auto">
          <a:xfrm>
            <a:off x="10834601" y="1339132"/>
            <a:ext cx="380961" cy="380961"/>
          </a:xfrm>
          <a:custGeom>
            <a:avLst/>
            <a:gdLst>
              <a:gd name="T0" fmla="*/ 85 w 289"/>
              <a:gd name="T1" fmla="*/ 289 h 289"/>
              <a:gd name="T2" fmla="*/ 85 w 289"/>
              <a:gd name="T3" fmla="*/ 289 h 289"/>
              <a:gd name="T4" fmla="*/ 85 w 289"/>
              <a:gd name="T5" fmla="*/ 289 h 289"/>
              <a:gd name="T6" fmla="*/ 39 w 289"/>
              <a:gd name="T7" fmla="*/ 274 h 289"/>
              <a:gd name="T8" fmla="*/ 26 w 289"/>
              <a:gd name="T9" fmla="*/ 262 h 289"/>
              <a:gd name="T10" fmla="*/ 0 w 289"/>
              <a:gd name="T11" fmla="*/ 204 h 289"/>
              <a:gd name="T12" fmla="*/ 26 w 289"/>
              <a:gd name="T13" fmla="*/ 145 h 289"/>
              <a:gd name="T14" fmla="*/ 97 w 289"/>
              <a:gd name="T15" fmla="*/ 118 h 289"/>
              <a:gd name="T16" fmla="*/ 120 w 289"/>
              <a:gd name="T17" fmla="*/ 120 h 289"/>
              <a:gd name="T18" fmla="*/ 163 w 289"/>
              <a:gd name="T19" fmla="*/ 125 h 289"/>
              <a:gd name="T20" fmla="*/ 187 w 289"/>
              <a:gd name="T21" fmla="*/ 128 h 289"/>
              <a:gd name="T22" fmla="*/ 230 w 289"/>
              <a:gd name="T23" fmla="*/ 113 h 289"/>
              <a:gd name="T24" fmla="*/ 241 w 289"/>
              <a:gd name="T25" fmla="*/ 87 h 289"/>
              <a:gd name="T26" fmla="*/ 232 w 289"/>
              <a:gd name="T27" fmla="*/ 63 h 289"/>
              <a:gd name="T28" fmla="*/ 229 w 289"/>
              <a:gd name="T29" fmla="*/ 60 h 289"/>
              <a:gd name="T30" fmla="*/ 220 w 289"/>
              <a:gd name="T31" fmla="*/ 53 h 289"/>
              <a:gd name="T32" fmla="*/ 202 w 289"/>
              <a:gd name="T33" fmla="*/ 48 h 289"/>
              <a:gd name="T34" fmla="*/ 202 w 289"/>
              <a:gd name="T35" fmla="*/ 48 h 289"/>
              <a:gd name="T36" fmla="*/ 175 w 289"/>
              <a:gd name="T37" fmla="*/ 59 h 289"/>
              <a:gd name="T38" fmla="*/ 161 w 289"/>
              <a:gd name="T39" fmla="*/ 102 h 289"/>
              <a:gd name="T40" fmla="*/ 123 w 289"/>
              <a:gd name="T41" fmla="*/ 97 h 289"/>
              <a:gd name="T42" fmla="*/ 123 w 289"/>
              <a:gd name="T43" fmla="*/ 97 h 289"/>
              <a:gd name="T44" fmla="*/ 123 w 289"/>
              <a:gd name="T45" fmla="*/ 97 h 289"/>
              <a:gd name="T46" fmla="*/ 122 w 289"/>
              <a:gd name="T47" fmla="*/ 97 h 289"/>
              <a:gd name="T48" fmla="*/ 122 w 289"/>
              <a:gd name="T49" fmla="*/ 97 h 289"/>
              <a:gd name="T50" fmla="*/ 118 w 289"/>
              <a:gd name="T51" fmla="*/ 97 h 289"/>
              <a:gd name="T52" fmla="*/ 145 w 289"/>
              <a:gd name="T53" fmla="*/ 26 h 289"/>
              <a:gd name="T54" fmla="*/ 203 w 289"/>
              <a:gd name="T55" fmla="*/ 0 h 289"/>
              <a:gd name="T56" fmla="*/ 204 w 289"/>
              <a:gd name="T57" fmla="*/ 0 h 289"/>
              <a:gd name="T58" fmla="*/ 204 w 289"/>
              <a:gd name="T59" fmla="*/ 0 h 289"/>
              <a:gd name="T60" fmla="*/ 263 w 289"/>
              <a:gd name="T61" fmla="*/ 26 h 289"/>
              <a:gd name="T62" fmla="*/ 274 w 289"/>
              <a:gd name="T63" fmla="*/ 40 h 289"/>
              <a:gd name="T64" fmla="*/ 289 w 289"/>
              <a:gd name="T65" fmla="*/ 85 h 289"/>
              <a:gd name="T66" fmla="*/ 275 w 289"/>
              <a:gd name="T67" fmla="*/ 130 h 289"/>
              <a:gd name="T68" fmla="*/ 263 w 289"/>
              <a:gd name="T69" fmla="*/ 144 h 289"/>
              <a:gd name="T70" fmla="*/ 193 w 289"/>
              <a:gd name="T71" fmla="*/ 171 h 289"/>
              <a:gd name="T72" fmla="*/ 169 w 289"/>
              <a:gd name="T73" fmla="*/ 169 h 289"/>
              <a:gd name="T74" fmla="*/ 125 w 289"/>
              <a:gd name="T75" fmla="*/ 163 h 289"/>
              <a:gd name="T76" fmla="*/ 103 w 289"/>
              <a:gd name="T77" fmla="*/ 161 h 289"/>
              <a:gd name="T78" fmla="*/ 59 w 289"/>
              <a:gd name="T79" fmla="*/ 176 h 289"/>
              <a:gd name="T80" fmla="*/ 52 w 289"/>
              <a:gd name="T81" fmla="*/ 185 h 289"/>
              <a:gd name="T82" fmla="*/ 48 w 289"/>
              <a:gd name="T83" fmla="*/ 202 h 289"/>
              <a:gd name="T84" fmla="*/ 55 w 289"/>
              <a:gd name="T85" fmla="*/ 223 h 289"/>
              <a:gd name="T86" fmla="*/ 60 w 289"/>
              <a:gd name="T87" fmla="*/ 229 h 289"/>
              <a:gd name="T88" fmla="*/ 86 w 289"/>
              <a:gd name="T89" fmla="*/ 241 h 289"/>
              <a:gd name="T90" fmla="*/ 87 w 289"/>
              <a:gd name="T91" fmla="*/ 241 h 289"/>
              <a:gd name="T92" fmla="*/ 114 w 289"/>
              <a:gd name="T93" fmla="*/ 230 h 289"/>
              <a:gd name="T94" fmla="*/ 128 w 289"/>
              <a:gd name="T95" fmla="*/ 186 h 289"/>
              <a:gd name="T96" fmla="*/ 166 w 289"/>
              <a:gd name="T97" fmla="*/ 191 h 289"/>
              <a:gd name="T98" fmla="*/ 170 w 289"/>
              <a:gd name="T99" fmla="*/ 192 h 289"/>
              <a:gd name="T100" fmla="*/ 144 w 289"/>
              <a:gd name="T101" fmla="*/ 263 h 289"/>
              <a:gd name="T102" fmla="*/ 85 w 289"/>
              <a:gd name="T103"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9" h="289">
                <a:moveTo>
                  <a:pt x="85" y="289"/>
                </a:moveTo>
                <a:cubicBezTo>
                  <a:pt x="85" y="289"/>
                  <a:pt x="85" y="289"/>
                  <a:pt x="85" y="289"/>
                </a:cubicBezTo>
                <a:cubicBezTo>
                  <a:pt x="85" y="289"/>
                  <a:pt x="85" y="289"/>
                  <a:pt x="85" y="289"/>
                </a:cubicBezTo>
                <a:cubicBezTo>
                  <a:pt x="69" y="289"/>
                  <a:pt x="53" y="284"/>
                  <a:pt x="39" y="274"/>
                </a:cubicBezTo>
                <a:cubicBezTo>
                  <a:pt x="35" y="271"/>
                  <a:pt x="30" y="267"/>
                  <a:pt x="26" y="262"/>
                </a:cubicBezTo>
                <a:cubicBezTo>
                  <a:pt x="9" y="245"/>
                  <a:pt x="0" y="226"/>
                  <a:pt x="0" y="204"/>
                </a:cubicBezTo>
                <a:cubicBezTo>
                  <a:pt x="1" y="182"/>
                  <a:pt x="9" y="162"/>
                  <a:pt x="26" y="145"/>
                </a:cubicBezTo>
                <a:cubicBezTo>
                  <a:pt x="44" y="127"/>
                  <a:pt x="68" y="118"/>
                  <a:pt x="97" y="118"/>
                </a:cubicBezTo>
                <a:cubicBezTo>
                  <a:pt x="104" y="118"/>
                  <a:pt x="112" y="118"/>
                  <a:pt x="120" y="120"/>
                </a:cubicBezTo>
                <a:cubicBezTo>
                  <a:pt x="163" y="125"/>
                  <a:pt x="163" y="125"/>
                  <a:pt x="163" y="125"/>
                </a:cubicBezTo>
                <a:cubicBezTo>
                  <a:pt x="172" y="127"/>
                  <a:pt x="179" y="128"/>
                  <a:pt x="187" y="128"/>
                </a:cubicBezTo>
                <a:cubicBezTo>
                  <a:pt x="206" y="128"/>
                  <a:pt x="221" y="122"/>
                  <a:pt x="230" y="113"/>
                </a:cubicBezTo>
                <a:cubicBezTo>
                  <a:pt x="238" y="106"/>
                  <a:pt x="241" y="97"/>
                  <a:pt x="241" y="87"/>
                </a:cubicBezTo>
                <a:cubicBezTo>
                  <a:pt x="241" y="78"/>
                  <a:pt x="238" y="70"/>
                  <a:pt x="232" y="63"/>
                </a:cubicBezTo>
                <a:cubicBezTo>
                  <a:pt x="231" y="61"/>
                  <a:pt x="230" y="61"/>
                  <a:pt x="229" y="60"/>
                </a:cubicBezTo>
                <a:cubicBezTo>
                  <a:pt x="226" y="57"/>
                  <a:pt x="223" y="54"/>
                  <a:pt x="220" y="53"/>
                </a:cubicBezTo>
                <a:cubicBezTo>
                  <a:pt x="215" y="50"/>
                  <a:pt x="209" y="48"/>
                  <a:pt x="202" y="48"/>
                </a:cubicBezTo>
                <a:cubicBezTo>
                  <a:pt x="202" y="48"/>
                  <a:pt x="202" y="48"/>
                  <a:pt x="202" y="48"/>
                </a:cubicBezTo>
                <a:cubicBezTo>
                  <a:pt x="192" y="48"/>
                  <a:pt x="183" y="51"/>
                  <a:pt x="175" y="59"/>
                </a:cubicBezTo>
                <a:cubicBezTo>
                  <a:pt x="166" y="68"/>
                  <a:pt x="160" y="81"/>
                  <a:pt x="161" y="102"/>
                </a:cubicBezTo>
                <a:cubicBezTo>
                  <a:pt x="123" y="97"/>
                  <a:pt x="123" y="97"/>
                  <a:pt x="123" y="97"/>
                </a:cubicBezTo>
                <a:cubicBezTo>
                  <a:pt x="123" y="97"/>
                  <a:pt x="123" y="97"/>
                  <a:pt x="123" y="97"/>
                </a:cubicBezTo>
                <a:cubicBezTo>
                  <a:pt x="123" y="97"/>
                  <a:pt x="123" y="97"/>
                  <a:pt x="123" y="97"/>
                </a:cubicBezTo>
                <a:cubicBezTo>
                  <a:pt x="122" y="97"/>
                  <a:pt x="122" y="97"/>
                  <a:pt x="122" y="97"/>
                </a:cubicBezTo>
                <a:cubicBezTo>
                  <a:pt x="122" y="97"/>
                  <a:pt x="122" y="97"/>
                  <a:pt x="122" y="97"/>
                </a:cubicBezTo>
                <a:cubicBezTo>
                  <a:pt x="121" y="97"/>
                  <a:pt x="120" y="97"/>
                  <a:pt x="118" y="97"/>
                </a:cubicBezTo>
                <a:cubicBezTo>
                  <a:pt x="117" y="66"/>
                  <a:pt x="125" y="46"/>
                  <a:pt x="145" y="26"/>
                </a:cubicBezTo>
                <a:cubicBezTo>
                  <a:pt x="162" y="9"/>
                  <a:pt x="182" y="0"/>
                  <a:pt x="203" y="0"/>
                </a:cubicBezTo>
                <a:cubicBezTo>
                  <a:pt x="204" y="0"/>
                  <a:pt x="204" y="0"/>
                  <a:pt x="204" y="0"/>
                </a:cubicBezTo>
                <a:cubicBezTo>
                  <a:pt x="204" y="0"/>
                  <a:pt x="204" y="0"/>
                  <a:pt x="204" y="0"/>
                </a:cubicBezTo>
                <a:cubicBezTo>
                  <a:pt x="226" y="0"/>
                  <a:pt x="245" y="9"/>
                  <a:pt x="263" y="26"/>
                </a:cubicBezTo>
                <a:cubicBezTo>
                  <a:pt x="267" y="31"/>
                  <a:pt x="271" y="35"/>
                  <a:pt x="274" y="40"/>
                </a:cubicBezTo>
                <a:cubicBezTo>
                  <a:pt x="284" y="54"/>
                  <a:pt x="289" y="69"/>
                  <a:pt x="289" y="85"/>
                </a:cubicBezTo>
                <a:cubicBezTo>
                  <a:pt x="289" y="102"/>
                  <a:pt x="284" y="117"/>
                  <a:pt x="275" y="130"/>
                </a:cubicBezTo>
                <a:cubicBezTo>
                  <a:pt x="271" y="135"/>
                  <a:pt x="268" y="139"/>
                  <a:pt x="263" y="144"/>
                </a:cubicBezTo>
                <a:cubicBezTo>
                  <a:pt x="245" y="162"/>
                  <a:pt x="222" y="171"/>
                  <a:pt x="193" y="171"/>
                </a:cubicBezTo>
                <a:cubicBezTo>
                  <a:pt x="185" y="171"/>
                  <a:pt x="177" y="170"/>
                  <a:pt x="169" y="169"/>
                </a:cubicBezTo>
                <a:cubicBezTo>
                  <a:pt x="125" y="163"/>
                  <a:pt x="125" y="163"/>
                  <a:pt x="125" y="163"/>
                </a:cubicBezTo>
                <a:cubicBezTo>
                  <a:pt x="117" y="162"/>
                  <a:pt x="110" y="161"/>
                  <a:pt x="103" y="161"/>
                </a:cubicBezTo>
                <a:cubicBezTo>
                  <a:pt x="83" y="161"/>
                  <a:pt x="68" y="167"/>
                  <a:pt x="59" y="176"/>
                </a:cubicBezTo>
                <a:cubicBezTo>
                  <a:pt x="56" y="179"/>
                  <a:pt x="54" y="182"/>
                  <a:pt x="52" y="185"/>
                </a:cubicBezTo>
                <a:cubicBezTo>
                  <a:pt x="49" y="190"/>
                  <a:pt x="48" y="196"/>
                  <a:pt x="48" y="202"/>
                </a:cubicBezTo>
                <a:cubicBezTo>
                  <a:pt x="48" y="210"/>
                  <a:pt x="50" y="217"/>
                  <a:pt x="55" y="223"/>
                </a:cubicBezTo>
                <a:cubicBezTo>
                  <a:pt x="56" y="225"/>
                  <a:pt x="58" y="227"/>
                  <a:pt x="60" y="229"/>
                </a:cubicBezTo>
                <a:cubicBezTo>
                  <a:pt x="67" y="237"/>
                  <a:pt x="76" y="241"/>
                  <a:pt x="86" y="241"/>
                </a:cubicBezTo>
                <a:cubicBezTo>
                  <a:pt x="87" y="241"/>
                  <a:pt x="87" y="241"/>
                  <a:pt x="87" y="241"/>
                </a:cubicBezTo>
                <a:cubicBezTo>
                  <a:pt x="97" y="241"/>
                  <a:pt x="106" y="238"/>
                  <a:pt x="114" y="230"/>
                </a:cubicBezTo>
                <a:cubicBezTo>
                  <a:pt x="123" y="221"/>
                  <a:pt x="129" y="208"/>
                  <a:pt x="128" y="186"/>
                </a:cubicBezTo>
                <a:cubicBezTo>
                  <a:pt x="166" y="191"/>
                  <a:pt x="166" y="191"/>
                  <a:pt x="166" y="191"/>
                </a:cubicBezTo>
                <a:cubicBezTo>
                  <a:pt x="167" y="192"/>
                  <a:pt x="169" y="192"/>
                  <a:pt x="170" y="192"/>
                </a:cubicBezTo>
                <a:cubicBezTo>
                  <a:pt x="171" y="223"/>
                  <a:pt x="163" y="244"/>
                  <a:pt x="144" y="263"/>
                </a:cubicBezTo>
                <a:cubicBezTo>
                  <a:pt x="127" y="280"/>
                  <a:pt x="107" y="289"/>
                  <a:pt x="85" y="289"/>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43" name="Freeform 58"/>
          <p:cNvSpPr>
            <a:spLocks noEditPoints="1"/>
          </p:cNvSpPr>
          <p:nvPr/>
        </p:nvSpPr>
        <p:spPr bwMode="auto">
          <a:xfrm>
            <a:off x="10074910" y="2122248"/>
            <a:ext cx="379845" cy="332434"/>
          </a:xfrm>
          <a:custGeom>
            <a:avLst/>
            <a:gdLst>
              <a:gd name="T0" fmla="*/ 252 w 288"/>
              <a:gd name="T1" fmla="*/ 189 h 252"/>
              <a:gd name="T2" fmla="*/ 171 w 288"/>
              <a:gd name="T3" fmla="*/ 154 h 252"/>
              <a:gd name="T4" fmla="*/ 196 w 288"/>
              <a:gd name="T5" fmla="*/ 108 h 252"/>
              <a:gd name="T6" fmla="*/ 199 w 288"/>
              <a:gd name="T7" fmla="*/ 74 h 252"/>
              <a:gd name="T8" fmla="*/ 199 w 288"/>
              <a:gd name="T9" fmla="*/ 38 h 252"/>
              <a:gd name="T10" fmla="*/ 144 w 288"/>
              <a:gd name="T11" fmla="*/ 0 h 252"/>
              <a:gd name="T12" fmla="*/ 89 w 288"/>
              <a:gd name="T13" fmla="*/ 38 h 252"/>
              <a:gd name="T14" fmla="*/ 89 w 288"/>
              <a:gd name="T15" fmla="*/ 74 h 252"/>
              <a:gd name="T16" fmla="*/ 92 w 288"/>
              <a:gd name="T17" fmla="*/ 108 h 252"/>
              <a:gd name="T18" fmla="*/ 117 w 288"/>
              <a:gd name="T19" fmla="*/ 154 h 252"/>
              <a:gd name="T20" fmla="*/ 36 w 288"/>
              <a:gd name="T21" fmla="*/ 189 h 252"/>
              <a:gd name="T22" fmla="*/ 0 w 288"/>
              <a:gd name="T23" fmla="*/ 222 h 252"/>
              <a:gd name="T24" fmla="*/ 0 w 288"/>
              <a:gd name="T25" fmla="*/ 252 h 252"/>
              <a:gd name="T26" fmla="*/ 288 w 288"/>
              <a:gd name="T27" fmla="*/ 252 h 252"/>
              <a:gd name="T28" fmla="*/ 288 w 288"/>
              <a:gd name="T29" fmla="*/ 222 h 252"/>
              <a:gd name="T30" fmla="*/ 252 w 288"/>
              <a:gd name="T31" fmla="*/ 189 h 252"/>
              <a:gd name="T32" fmla="*/ 226 w 288"/>
              <a:gd name="T33" fmla="*/ 235 h 252"/>
              <a:gd name="T34" fmla="*/ 161 w 288"/>
              <a:gd name="T35" fmla="*/ 235 h 252"/>
              <a:gd name="T36" fmla="*/ 161 w 288"/>
              <a:gd name="T37" fmla="*/ 209 h 252"/>
              <a:gd name="T38" fmla="*/ 226 w 288"/>
              <a:gd name="T39" fmla="*/ 209 h 252"/>
              <a:gd name="T40" fmla="*/ 226 w 288"/>
              <a:gd name="T41" fmla="*/ 23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8" h="252">
                <a:moveTo>
                  <a:pt x="252" y="189"/>
                </a:moveTo>
                <a:cubicBezTo>
                  <a:pt x="235" y="181"/>
                  <a:pt x="209" y="161"/>
                  <a:pt x="171" y="154"/>
                </a:cubicBezTo>
                <a:cubicBezTo>
                  <a:pt x="181" y="144"/>
                  <a:pt x="188" y="127"/>
                  <a:pt x="196" y="108"/>
                </a:cubicBezTo>
                <a:cubicBezTo>
                  <a:pt x="200" y="97"/>
                  <a:pt x="199" y="87"/>
                  <a:pt x="199" y="74"/>
                </a:cubicBezTo>
                <a:cubicBezTo>
                  <a:pt x="199" y="63"/>
                  <a:pt x="201" y="47"/>
                  <a:pt x="199" y="38"/>
                </a:cubicBezTo>
                <a:cubicBezTo>
                  <a:pt x="190" y="8"/>
                  <a:pt x="169" y="0"/>
                  <a:pt x="144" y="0"/>
                </a:cubicBezTo>
                <a:cubicBezTo>
                  <a:pt x="119" y="0"/>
                  <a:pt x="98" y="8"/>
                  <a:pt x="89" y="38"/>
                </a:cubicBezTo>
                <a:cubicBezTo>
                  <a:pt x="87" y="47"/>
                  <a:pt x="89" y="63"/>
                  <a:pt x="89" y="74"/>
                </a:cubicBezTo>
                <a:cubicBezTo>
                  <a:pt x="89" y="87"/>
                  <a:pt x="88" y="97"/>
                  <a:pt x="92" y="108"/>
                </a:cubicBezTo>
                <a:cubicBezTo>
                  <a:pt x="100" y="128"/>
                  <a:pt x="107" y="144"/>
                  <a:pt x="117" y="154"/>
                </a:cubicBezTo>
                <a:cubicBezTo>
                  <a:pt x="79" y="161"/>
                  <a:pt x="54" y="181"/>
                  <a:pt x="36" y="189"/>
                </a:cubicBezTo>
                <a:cubicBezTo>
                  <a:pt x="0" y="205"/>
                  <a:pt x="0" y="222"/>
                  <a:pt x="0" y="222"/>
                </a:cubicBezTo>
                <a:cubicBezTo>
                  <a:pt x="0" y="252"/>
                  <a:pt x="0" y="252"/>
                  <a:pt x="0" y="252"/>
                </a:cubicBezTo>
                <a:cubicBezTo>
                  <a:pt x="288" y="252"/>
                  <a:pt x="288" y="252"/>
                  <a:pt x="288" y="252"/>
                </a:cubicBezTo>
                <a:cubicBezTo>
                  <a:pt x="288" y="222"/>
                  <a:pt x="288" y="222"/>
                  <a:pt x="288" y="222"/>
                </a:cubicBezTo>
                <a:cubicBezTo>
                  <a:pt x="288" y="222"/>
                  <a:pt x="288" y="205"/>
                  <a:pt x="252" y="189"/>
                </a:cubicBezTo>
                <a:close/>
                <a:moveTo>
                  <a:pt x="226" y="235"/>
                </a:moveTo>
                <a:cubicBezTo>
                  <a:pt x="161" y="235"/>
                  <a:pt x="161" y="235"/>
                  <a:pt x="161" y="235"/>
                </a:cubicBezTo>
                <a:cubicBezTo>
                  <a:pt x="161" y="209"/>
                  <a:pt x="161" y="209"/>
                  <a:pt x="161" y="209"/>
                </a:cubicBezTo>
                <a:cubicBezTo>
                  <a:pt x="226" y="209"/>
                  <a:pt x="226" y="209"/>
                  <a:pt x="226" y="209"/>
                </a:cubicBezTo>
                <a:lnTo>
                  <a:pt x="226" y="23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44" name="Freeform 59"/>
          <p:cNvSpPr>
            <a:spLocks/>
          </p:cNvSpPr>
          <p:nvPr/>
        </p:nvSpPr>
        <p:spPr bwMode="auto">
          <a:xfrm>
            <a:off x="10834601" y="2122248"/>
            <a:ext cx="379845" cy="332434"/>
          </a:xfrm>
          <a:custGeom>
            <a:avLst/>
            <a:gdLst>
              <a:gd name="T0" fmla="*/ 288 w 288"/>
              <a:gd name="T1" fmla="*/ 222 h 252"/>
              <a:gd name="T2" fmla="*/ 252 w 288"/>
              <a:gd name="T3" fmla="*/ 189 h 252"/>
              <a:gd name="T4" fmla="*/ 171 w 288"/>
              <a:gd name="T5" fmla="*/ 154 h 252"/>
              <a:gd name="T6" fmla="*/ 195 w 288"/>
              <a:gd name="T7" fmla="*/ 108 h 252"/>
              <a:gd name="T8" fmla="*/ 199 w 288"/>
              <a:gd name="T9" fmla="*/ 74 h 252"/>
              <a:gd name="T10" fmla="*/ 198 w 288"/>
              <a:gd name="T11" fmla="*/ 38 h 252"/>
              <a:gd name="T12" fmla="*/ 144 w 288"/>
              <a:gd name="T13" fmla="*/ 0 h 252"/>
              <a:gd name="T14" fmla="*/ 89 w 288"/>
              <a:gd name="T15" fmla="*/ 38 h 252"/>
              <a:gd name="T16" fmla="*/ 88 w 288"/>
              <a:gd name="T17" fmla="*/ 74 h 252"/>
              <a:gd name="T18" fmla="*/ 92 w 288"/>
              <a:gd name="T19" fmla="*/ 108 h 252"/>
              <a:gd name="T20" fmla="*/ 117 w 288"/>
              <a:gd name="T21" fmla="*/ 154 h 252"/>
              <a:gd name="T22" fmla="*/ 36 w 288"/>
              <a:gd name="T23" fmla="*/ 189 h 252"/>
              <a:gd name="T24" fmla="*/ 0 w 288"/>
              <a:gd name="T25" fmla="*/ 222 h 252"/>
              <a:gd name="T26" fmla="*/ 0 w 288"/>
              <a:gd name="T27" fmla="*/ 252 h 252"/>
              <a:gd name="T28" fmla="*/ 127 w 288"/>
              <a:gd name="T29" fmla="*/ 252 h 252"/>
              <a:gd name="T30" fmla="*/ 134 w 288"/>
              <a:gd name="T31" fmla="*/ 219 h 252"/>
              <a:gd name="T32" fmla="*/ 120 w 288"/>
              <a:gd name="T33" fmla="*/ 200 h 252"/>
              <a:gd name="T34" fmla="*/ 144 w 288"/>
              <a:gd name="T35" fmla="*/ 184 h 252"/>
              <a:gd name="T36" fmla="*/ 168 w 288"/>
              <a:gd name="T37" fmla="*/ 200 h 252"/>
              <a:gd name="T38" fmla="*/ 154 w 288"/>
              <a:gd name="T39" fmla="*/ 219 h 252"/>
              <a:gd name="T40" fmla="*/ 160 w 288"/>
              <a:gd name="T41" fmla="*/ 252 h 252"/>
              <a:gd name="T42" fmla="*/ 288 w 288"/>
              <a:gd name="T43" fmla="*/ 252 h 252"/>
              <a:gd name="T44" fmla="*/ 288 w 288"/>
              <a:gd name="T45" fmla="*/ 22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8" h="252">
                <a:moveTo>
                  <a:pt x="288" y="222"/>
                </a:moveTo>
                <a:cubicBezTo>
                  <a:pt x="288" y="222"/>
                  <a:pt x="288" y="205"/>
                  <a:pt x="252" y="189"/>
                </a:cubicBezTo>
                <a:cubicBezTo>
                  <a:pt x="235" y="181"/>
                  <a:pt x="209" y="161"/>
                  <a:pt x="171" y="154"/>
                </a:cubicBezTo>
                <a:cubicBezTo>
                  <a:pt x="180" y="144"/>
                  <a:pt x="188" y="127"/>
                  <a:pt x="195" y="108"/>
                </a:cubicBezTo>
                <a:cubicBezTo>
                  <a:pt x="200" y="97"/>
                  <a:pt x="199" y="87"/>
                  <a:pt x="199" y="74"/>
                </a:cubicBezTo>
                <a:cubicBezTo>
                  <a:pt x="199" y="63"/>
                  <a:pt x="201" y="47"/>
                  <a:pt x="198" y="38"/>
                </a:cubicBezTo>
                <a:cubicBezTo>
                  <a:pt x="190" y="8"/>
                  <a:pt x="169" y="0"/>
                  <a:pt x="144" y="0"/>
                </a:cubicBezTo>
                <a:cubicBezTo>
                  <a:pt x="119" y="0"/>
                  <a:pt x="97" y="8"/>
                  <a:pt x="89" y="38"/>
                </a:cubicBezTo>
                <a:cubicBezTo>
                  <a:pt x="86" y="47"/>
                  <a:pt x="88" y="63"/>
                  <a:pt x="88" y="74"/>
                </a:cubicBezTo>
                <a:cubicBezTo>
                  <a:pt x="88" y="87"/>
                  <a:pt x="88" y="97"/>
                  <a:pt x="92" y="108"/>
                </a:cubicBezTo>
                <a:cubicBezTo>
                  <a:pt x="100" y="128"/>
                  <a:pt x="107" y="144"/>
                  <a:pt x="117" y="154"/>
                </a:cubicBezTo>
                <a:cubicBezTo>
                  <a:pt x="79" y="161"/>
                  <a:pt x="53" y="181"/>
                  <a:pt x="36" y="189"/>
                </a:cubicBezTo>
                <a:cubicBezTo>
                  <a:pt x="0" y="205"/>
                  <a:pt x="0" y="222"/>
                  <a:pt x="0" y="222"/>
                </a:cubicBezTo>
                <a:cubicBezTo>
                  <a:pt x="0" y="252"/>
                  <a:pt x="0" y="252"/>
                  <a:pt x="0" y="252"/>
                </a:cubicBezTo>
                <a:cubicBezTo>
                  <a:pt x="127" y="252"/>
                  <a:pt x="127" y="252"/>
                  <a:pt x="127" y="252"/>
                </a:cubicBezTo>
                <a:cubicBezTo>
                  <a:pt x="134" y="219"/>
                  <a:pt x="134" y="219"/>
                  <a:pt x="134" y="219"/>
                </a:cubicBezTo>
                <a:cubicBezTo>
                  <a:pt x="120" y="200"/>
                  <a:pt x="120" y="200"/>
                  <a:pt x="120" y="200"/>
                </a:cubicBezTo>
                <a:cubicBezTo>
                  <a:pt x="120" y="200"/>
                  <a:pt x="135" y="184"/>
                  <a:pt x="144" y="184"/>
                </a:cubicBezTo>
                <a:cubicBezTo>
                  <a:pt x="153" y="184"/>
                  <a:pt x="168" y="200"/>
                  <a:pt x="168" y="200"/>
                </a:cubicBezTo>
                <a:cubicBezTo>
                  <a:pt x="154" y="219"/>
                  <a:pt x="154" y="219"/>
                  <a:pt x="154" y="219"/>
                </a:cubicBezTo>
                <a:cubicBezTo>
                  <a:pt x="160" y="252"/>
                  <a:pt x="160" y="252"/>
                  <a:pt x="160" y="252"/>
                </a:cubicBezTo>
                <a:cubicBezTo>
                  <a:pt x="288" y="252"/>
                  <a:pt x="288" y="252"/>
                  <a:pt x="288" y="252"/>
                </a:cubicBezTo>
                <a:lnTo>
                  <a:pt x="288" y="22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45" name="Freeform 60"/>
          <p:cNvSpPr>
            <a:spLocks/>
          </p:cNvSpPr>
          <p:nvPr/>
        </p:nvSpPr>
        <p:spPr bwMode="auto">
          <a:xfrm>
            <a:off x="9417294" y="3617644"/>
            <a:ext cx="119922" cy="119922"/>
          </a:xfrm>
          <a:custGeom>
            <a:avLst/>
            <a:gdLst>
              <a:gd name="T0" fmla="*/ 45 w 91"/>
              <a:gd name="T1" fmla="*/ 91 h 91"/>
              <a:gd name="T2" fmla="*/ 56 w 91"/>
              <a:gd name="T3" fmla="*/ 90 h 91"/>
              <a:gd name="T4" fmla="*/ 41 w 91"/>
              <a:gd name="T5" fmla="*/ 77 h 91"/>
              <a:gd name="T6" fmla="*/ 31 w 91"/>
              <a:gd name="T7" fmla="*/ 60 h 91"/>
              <a:gd name="T8" fmla="*/ 37 w 91"/>
              <a:gd name="T9" fmla="*/ 40 h 91"/>
              <a:gd name="T10" fmla="*/ 58 w 91"/>
              <a:gd name="T11" fmla="*/ 31 h 91"/>
              <a:gd name="T12" fmla="*/ 74 w 91"/>
              <a:gd name="T13" fmla="*/ 37 h 91"/>
              <a:gd name="T14" fmla="*/ 91 w 91"/>
              <a:gd name="T15" fmla="*/ 50 h 91"/>
              <a:gd name="T16" fmla="*/ 91 w 91"/>
              <a:gd name="T17" fmla="*/ 46 h 91"/>
              <a:gd name="T18" fmla="*/ 45 w 91"/>
              <a:gd name="T19" fmla="*/ 0 h 91"/>
              <a:gd name="T20" fmla="*/ 0 w 91"/>
              <a:gd name="T21" fmla="*/ 46 h 91"/>
              <a:gd name="T22" fmla="*/ 45 w 91"/>
              <a:gd name="T2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1">
                <a:moveTo>
                  <a:pt x="45" y="91"/>
                </a:moveTo>
                <a:cubicBezTo>
                  <a:pt x="49" y="91"/>
                  <a:pt x="53" y="91"/>
                  <a:pt x="56" y="90"/>
                </a:cubicBezTo>
                <a:cubicBezTo>
                  <a:pt x="41" y="77"/>
                  <a:pt x="41" y="77"/>
                  <a:pt x="41" y="77"/>
                </a:cubicBezTo>
                <a:cubicBezTo>
                  <a:pt x="35" y="73"/>
                  <a:pt x="32" y="67"/>
                  <a:pt x="31" y="60"/>
                </a:cubicBezTo>
                <a:cubicBezTo>
                  <a:pt x="31" y="53"/>
                  <a:pt x="33" y="46"/>
                  <a:pt x="37" y="40"/>
                </a:cubicBezTo>
                <a:cubicBezTo>
                  <a:pt x="42" y="34"/>
                  <a:pt x="50" y="31"/>
                  <a:pt x="58" y="31"/>
                </a:cubicBezTo>
                <a:cubicBezTo>
                  <a:pt x="64" y="31"/>
                  <a:pt x="70" y="33"/>
                  <a:pt x="74" y="37"/>
                </a:cubicBezTo>
                <a:cubicBezTo>
                  <a:pt x="91" y="50"/>
                  <a:pt x="91" y="50"/>
                  <a:pt x="91" y="50"/>
                </a:cubicBezTo>
                <a:cubicBezTo>
                  <a:pt x="91" y="49"/>
                  <a:pt x="91" y="47"/>
                  <a:pt x="91" y="46"/>
                </a:cubicBezTo>
                <a:cubicBezTo>
                  <a:pt x="91" y="21"/>
                  <a:pt x="71" y="0"/>
                  <a:pt x="45" y="0"/>
                </a:cubicBezTo>
                <a:cubicBezTo>
                  <a:pt x="20" y="0"/>
                  <a:pt x="0" y="21"/>
                  <a:pt x="0" y="46"/>
                </a:cubicBezTo>
                <a:cubicBezTo>
                  <a:pt x="0" y="71"/>
                  <a:pt x="20" y="91"/>
                  <a:pt x="45" y="9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46" name="Freeform 61"/>
          <p:cNvSpPr>
            <a:spLocks/>
          </p:cNvSpPr>
          <p:nvPr/>
        </p:nvSpPr>
        <p:spPr bwMode="auto">
          <a:xfrm>
            <a:off x="9476418" y="3678441"/>
            <a:ext cx="215301" cy="188528"/>
          </a:xfrm>
          <a:custGeom>
            <a:avLst/>
            <a:gdLst>
              <a:gd name="T0" fmla="*/ 104 w 163"/>
              <a:gd name="T1" fmla="*/ 26 h 143"/>
              <a:gd name="T2" fmla="*/ 79 w 163"/>
              <a:gd name="T3" fmla="*/ 31 h 143"/>
              <a:gd name="T4" fmla="*/ 66 w 163"/>
              <a:gd name="T5" fmla="*/ 40 h 143"/>
              <a:gd name="T6" fmla="*/ 20 w 163"/>
              <a:gd name="T7" fmla="*/ 2 h 143"/>
              <a:gd name="T8" fmla="*/ 13 w 163"/>
              <a:gd name="T9" fmla="*/ 0 h 143"/>
              <a:gd name="T10" fmla="*/ 4 w 163"/>
              <a:gd name="T11" fmla="*/ 4 h 143"/>
              <a:gd name="T12" fmla="*/ 5 w 163"/>
              <a:gd name="T13" fmla="*/ 20 h 143"/>
              <a:gd name="T14" fmla="*/ 52 w 163"/>
              <a:gd name="T15" fmla="*/ 58 h 143"/>
              <a:gd name="T16" fmla="*/ 46 w 163"/>
              <a:gd name="T17" fmla="*/ 73 h 143"/>
              <a:gd name="T18" fmla="*/ 45 w 163"/>
              <a:gd name="T19" fmla="*/ 81 h 143"/>
              <a:gd name="T20" fmla="*/ 73 w 163"/>
              <a:gd name="T21" fmla="*/ 66 h 143"/>
              <a:gd name="T22" fmla="*/ 89 w 163"/>
              <a:gd name="T23" fmla="*/ 62 h 143"/>
              <a:gd name="T24" fmla="*/ 119 w 163"/>
              <a:gd name="T25" fmla="*/ 79 h 143"/>
              <a:gd name="T26" fmla="*/ 106 w 163"/>
              <a:gd name="T27" fmla="*/ 125 h 143"/>
              <a:gd name="T28" fmla="*/ 82 w 163"/>
              <a:gd name="T29" fmla="*/ 139 h 143"/>
              <a:gd name="T30" fmla="*/ 104 w 163"/>
              <a:gd name="T31" fmla="*/ 143 h 143"/>
              <a:gd name="T32" fmla="*/ 163 w 163"/>
              <a:gd name="T33" fmla="*/ 84 h 143"/>
              <a:gd name="T34" fmla="*/ 104 w 163"/>
              <a:gd name="T35" fmla="*/ 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143">
                <a:moveTo>
                  <a:pt x="104" y="26"/>
                </a:moveTo>
                <a:cubicBezTo>
                  <a:pt x="95" y="26"/>
                  <a:pt x="86" y="28"/>
                  <a:pt x="79" y="31"/>
                </a:cubicBezTo>
                <a:cubicBezTo>
                  <a:pt x="74" y="34"/>
                  <a:pt x="70" y="36"/>
                  <a:pt x="66" y="40"/>
                </a:cubicBezTo>
                <a:cubicBezTo>
                  <a:pt x="20" y="2"/>
                  <a:pt x="20" y="2"/>
                  <a:pt x="20" y="2"/>
                </a:cubicBezTo>
                <a:cubicBezTo>
                  <a:pt x="18" y="0"/>
                  <a:pt x="15" y="0"/>
                  <a:pt x="13" y="0"/>
                </a:cubicBezTo>
                <a:cubicBezTo>
                  <a:pt x="9" y="0"/>
                  <a:pt x="6" y="1"/>
                  <a:pt x="4" y="4"/>
                </a:cubicBezTo>
                <a:cubicBezTo>
                  <a:pt x="0" y="9"/>
                  <a:pt x="1" y="16"/>
                  <a:pt x="5" y="20"/>
                </a:cubicBezTo>
                <a:cubicBezTo>
                  <a:pt x="52" y="58"/>
                  <a:pt x="52" y="58"/>
                  <a:pt x="52" y="58"/>
                </a:cubicBezTo>
                <a:cubicBezTo>
                  <a:pt x="49" y="62"/>
                  <a:pt x="47" y="67"/>
                  <a:pt x="46" y="73"/>
                </a:cubicBezTo>
                <a:cubicBezTo>
                  <a:pt x="46" y="75"/>
                  <a:pt x="45" y="78"/>
                  <a:pt x="45" y="81"/>
                </a:cubicBezTo>
                <a:cubicBezTo>
                  <a:pt x="73" y="66"/>
                  <a:pt x="73" y="66"/>
                  <a:pt x="73" y="66"/>
                </a:cubicBezTo>
                <a:cubicBezTo>
                  <a:pt x="78" y="63"/>
                  <a:pt x="84" y="62"/>
                  <a:pt x="89" y="62"/>
                </a:cubicBezTo>
                <a:cubicBezTo>
                  <a:pt x="102" y="62"/>
                  <a:pt x="113" y="68"/>
                  <a:pt x="119" y="79"/>
                </a:cubicBezTo>
                <a:cubicBezTo>
                  <a:pt x="128" y="95"/>
                  <a:pt x="122" y="116"/>
                  <a:pt x="106" y="125"/>
                </a:cubicBezTo>
                <a:cubicBezTo>
                  <a:pt x="82" y="139"/>
                  <a:pt x="82" y="139"/>
                  <a:pt x="82" y="139"/>
                </a:cubicBezTo>
                <a:cubicBezTo>
                  <a:pt x="88" y="141"/>
                  <a:pt x="96" y="143"/>
                  <a:pt x="104" y="143"/>
                </a:cubicBezTo>
                <a:cubicBezTo>
                  <a:pt x="136" y="143"/>
                  <a:pt x="163" y="117"/>
                  <a:pt x="163" y="84"/>
                </a:cubicBezTo>
                <a:cubicBezTo>
                  <a:pt x="163" y="52"/>
                  <a:pt x="136" y="26"/>
                  <a:pt x="104" y="2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47" name="Freeform 62"/>
          <p:cNvSpPr>
            <a:spLocks/>
          </p:cNvSpPr>
          <p:nvPr/>
        </p:nvSpPr>
        <p:spPr bwMode="auto">
          <a:xfrm>
            <a:off x="9323587" y="3779956"/>
            <a:ext cx="299525" cy="217532"/>
          </a:xfrm>
          <a:custGeom>
            <a:avLst/>
            <a:gdLst>
              <a:gd name="T0" fmla="*/ 152 w 227"/>
              <a:gd name="T1" fmla="*/ 69 h 165"/>
              <a:gd name="T2" fmla="*/ 215 w 227"/>
              <a:gd name="T3" fmla="*/ 35 h 165"/>
              <a:gd name="T4" fmla="*/ 222 w 227"/>
              <a:gd name="T5" fmla="*/ 9 h 165"/>
              <a:gd name="T6" fmla="*/ 205 w 227"/>
              <a:gd name="T7" fmla="*/ 0 h 165"/>
              <a:gd name="T8" fmla="*/ 196 w 227"/>
              <a:gd name="T9" fmla="*/ 2 h 165"/>
              <a:gd name="T10" fmla="*/ 135 w 227"/>
              <a:gd name="T11" fmla="*/ 36 h 165"/>
              <a:gd name="T12" fmla="*/ 123 w 227"/>
              <a:gd name="T13" fmla="*/ 26 h 165"/>
              <a:gd name="T14" fmla="*/ 77 w 227"/>
              <a:gd name="T15" fmla="*/ 11 h 165"/>
              <a:gd name="T16" fmla="*/ 0 w 227"/>
              <a:gd name="T17" fmla="*/ 88 h 165"/>
              <a:gd name="T18" fmla="*/ 77 w 227"/>
              <a:gd name="T19" fmla="*/ 165 h 165"/>
              <a:gd name="T20" fmla="*/ 155 w 227"/>
              <a:gd name="T21" fmla="*/ 88 h 165"/>
              <a:gd name="T22" fmla="*/ 154 w 227"/>
              <a:gd name="T23" fmla="*/ 85 h 165"/>
              <a:gd name="T24" fmla="*/ 152 w 227"/>
              <a:gd name="T25" fmla="*/ 6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7" h="165">
                <a:moveTo>
                  <a:pt x="152" y="69"/>
                </a:moveTo>
                <a:cubicBezTo>
                  <a:pt x="215" y="35"/>
                  <a:pt x="215" y="35"/>
                  <a:pt x="215" y="35"/>
                </a:cubicBezTo>
                <a:cubicBezTo>
                  <a:pt x="224" y="30"/>
                  <a:pt x="227" y="18"/>
                  <a:pt x="222" y="9"/>
                </a:cubicBezTo>
                <a:cubicBezTo>
                  <a:pt x="219" y="3"/>
                  <a:pt x="212" y="0"/>
                  <a:pt x="205" y="0"/>
                </a:cubicBezTo>
                <a:cubicBezTo>
                  <a:pt x="202" y="0"/>
                  <a:pt x="199" y="0"/>
                  <a:pt x="196" y="2"/>
                </a:cubicBezTo>
                <a:cubicBezTo>
                  <a:pt x="135" y="36"/>
                  <a:pt x="135" y="36"/>
                  <a:pt x="135" y="36"/>
                </a:cubicBezTo>
                <a:cubicBezTo>
                  <a:pt x="131" y="32"/>
                  <a:pt x="127" y="29"/>
                  <a:pt x="123" y="26"/>
                </a:cubicBezTo>
                <a:cubicBezTo>
                  <a:pt x="110" y="16"/>
                  <a:pt x="94" y="11"/>
                  <a:pt x="77" y="11"/>
                </a:cubicBezTo>
                <a:cubicBezTo>
                  <a:pt x="35" y="11"/>
                  <a:pt x="0" y="45"/>
                  <a:pt x="0" y="88"/>
                </a:cubicBezTo>
                <a:cubicBezTo>
                  <a:pt x="0" y="131"/>
                  <a:pt x="35" y="165"/>
                  <a:pt x="77" y="165"/>
                </a:cubicBezTo>
                <a:cubicBezTo>
                  <a:pt x="120" y="165"/>
                  <a:pt x="155" y="131"/>
                  <a:pt x="155" y="88"/>
                </a:cubicBezTo>
                <a:cubicBezTo>
                  <a:pt x="155" y="87"/>
                  <a:pt x="155" y="86"/>
                  <a:pt x="154" y="85"/>
                </a:cubicBezTo>
                <a:cubicBezTo>
                  <a:pt x="154" y="80"/>
                  <a:pt x="154" y="75"/>
                  <a:pt x="152" y="6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3" name="Freeform 78"/>
          <p:cNvSpPr>
            <a:spLocks/>
          </p:cNvSpPr>
          <p:nvPr/>
        </p:nvSpPr>
        <p:spPr bwMode="auto">
          <a:xfrm>
            <a:off x="8551068" y="1333554"/>
            <a:ext cx="238728" cy="238728"/>
          </a:xfrm>
          <a:custGeom>
            <a:avLst/>
            <a:gdLst>
              <a:gd name="T0" fmla="*/ 103 w 181"/>
              <a:gd name="T1" fmla="*/ 142 h 181"/>
              <a:gd name="T2" fmla="*/ 90 w 181"/>
              <a:gd name="T3" fmla="*/ 140 h 181"/>
              <a:gd name="T4" fmla="*/ 41 w 181"/>
              <a:gd name="T5" fmla="*/ 90 h 181"/>
              <a:gd name="T6" fmla="*/ 41 w 181"/>
              <a:gd name="T7" fmla="*/ 75 h 181"/>
              <a:gd name="T8" fmla="*/ 75 w 181"/>
              <a:gd name="T9" fmla="*/ 41 h 181"/>
              <a:gd name="T10" fmla="*/ 91 w 181"/>
              <a:gd name="T11" fmla="*/ 41 h 181"/>
              <a:gd name="T12" fmla="*/ 140 w 181"/>
              <a:gd name="T13" fmla="*/ 90 h 181"/>
              <a:gd name="T14" fmla="*/ 142 w 181"/>
              <a:gd name="T15" fmla="*/ 103 h 181"/>
              <a:gd name="T16" fmla="*/ 166 w 181"/>
              <a:gd name="T17" fmla="*/ 127 h 181"/>
              <a:gd name="T18" fmla="*/ 164 w 181"/>
              <a:gd name="T19" fmla="*/ 67 h 181"/>
              <a:gd name="T20" fmla="*/ 114 w 181"/>
              <a:gd name="T21" fmla="*/ 17 h 181"/>
              <a:gd name="T22" fmla="*/ 51 w 181"/>
              <a:gd name="T23" fmla="*/ 17 h 181"/>
              <a:gd name="T24" fmla="*/ 17 w 181"/>
              <a:gd name="T25" fmla="*/ 51 h 181"/>
              <a:gd name="T26" fmla="*/ 17 w 181"/>
              <a:gd name="T27" fmla="*/ 114 h 181"/>
              <a:gd name="T28" fmla="*/ 67 w 181"/>
              <a:gd name="T29" fmla="*/ 164 h 181"/>
              <a:gd name="T30" fmla="*/ 127 w 181"/>
              <a:gd name="T31" fmla="*/ 166 h 181"/>
              <a:gd name="T32" fmla="*/ 103 w 181"/>
              <a:gd name="T33" fmla="*/ 14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1" h="181">
                <a:moveTo>
                  <a:pt x="103" y="142"/>
                </a:moveTo>
                <a:cubicBezTo>
                  <a:pt x="99" y="144"/>
                  <a:pt x="94" y="143"/>
                  <a:pt x="90" y="140"/>
                </a:cubicBezTo>
                <a:cubicBezTo>
                  <a:pt x="41" y="90"/>
                  <a:pt x="41" y="90"/>
                  <a:pt x="41" y="90"/>
                </a:cubicBezTo>
                <a:cubicBezTo>
                  <a:pt x="37" y="86"/>
                  <a:pt x="37" y="79"/>
                  <a:pt x="41" y="75"/>
                </a:cubicBezTo>
                <a:cubicBezTo>
                  <a:pt x="75" y="41"/>
                  <a:pt x="75" y="41"/>
                  <a:pt x="75" y="41"/>
                </a:cubicBezTo>
                <a:cubicBezTo>
                  <a:pt x="79" y="36"/>
                  <a:pt x="86" y="36"/>
                  <a:pt x="91" y="41"/>
                </a:cubicBezTo>
                <a:cubicBezTo>
                  <a:pt x="140" y="90"/>
                  <a:pt x="140" y="90"/>
                  <a:pt x="140" y="90"/>
                </a:cubicBezTo>
                <a:cubicBezTo>
                  <a:pt x="144" y="94"/>
                  <a:pt x="144" y="99"/>
                  <a:pt x="142" y="103"/>
                </a:cubicBezTo>
                <a:cubicBezTo>
                  <a:pt x="166" y="127"/>
                  <a:pt x="166" y="127"/>
                  <a:pt x="166" y="127"/>
                </a:cubicBezTo>
                <a:cubicBezTo>
                  <a:pt x="181" y="110"/>
                  <a:pt x="180" y="83"/>
                  <a:pt x="164" y="67"/>
                </a:cubicBezTo>
                <a:cubicBezTo>
                  <a:pt x="114" y="17"/>
                  <a:pt x="114" y="17"/>
                  <a:pt x="114" y="17"/>
                </a:cubicBezTo>
                <a:cubicBezTo>
                  <a:pt x="97" y="0"/>
                  <a:pt x="69" y="0"/>
                  <a:pt x="51" y="17"/>
                </a:cubicBezTo>
                <a:cubicBezTo>
                  <a:pt x="17" y="51"/>
                  <a:pt x="17" y="51"/>
                  <a:pt x="17" y="51"/>
                </a:cubicBezTo>
                <a:cubicBezTo>
                  <a:pt x="0" y="69"/>
                  <a:pt x="0" y="97"/>
                  <a:pt x="17" y="114"/>
                </a:cubicBezTo>
                <a:cubicBezTo>
                  <a:pt x="67" y="164"/>
                  <a:pt x="67" y="164"/>
                  <a:pt x="67" y="164"/>
                </a:cubicBezTo>
                <a:cubicBezTo>
                  <a:pt x="83" y="180"/>
                  <a:pt x="109" y="181"/>
                  <a:pt x="127" y="166"/>
                </a:cubicBezTo>
                <a:lnTo>
                  <a:pt x="103" y="14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4" name="Freeform 79"/>
          <p:cNvSpPr>
            <a:spLocks/>
          </p:cNvSpPr>
          <p:nvPr/>
        </p:nvSpPr>
        <p:spPr bwMode="auto">
          <a:xfrm>
            <a:off x="8702783" y="1485269"/>
            <a:ext cx="238728" cy="238728"/>
          </a:xfrm>
          <a:custGeom>
            <a:avLst/>
            <a:gdLst>
              <a:gd name="T0" fmla="*/ 130 w 181"/>
              <a:gd name="T1" fmla="*/ 164 h 181"/>
              <a:gd name="T2" fmla="*/ 164 w 181"/>
              <a:gd name="T3" fmla="*/ 130 h 181"/>
              <a:gd name="T4" fmla="*/ 164 w 181"/>
              <a:gd name="T5" fmla="*/ 67 h 181"/>
              <a:gd name="T6" fmla="*/ 115 w 181"/>
              <a:gd name="T7" fmla="*/ 18 h 181"/>
              <a:gd name="T8" fmla="*/ 54 w 181"/>
              <a:gd name="T9" fmla="*/ 15 h 181"/>
              <a:gd name="T10" fmla="*/ 78 w 181"/>
              <a:gd name="T11" fmla="*/ 39 h 181"/>
              <a:gd name="T12" fmla="*/ 91 w 181"/>
              <a:gd name="T13" fmla="*/ 41 h 181"/>
              <a:gd name="T14" fmla="*/ 141 w 181"/>
              <a:gd name="T15" fmla="*/ 91 h 181"/>
              <a:gd name="T16" fmla="*/ 141 w 181"/>
              <a:gd name="T17" fmla="*/ 106 h 181"/>
              <a:gd name="T18" fmla="*/ 107 w 181"/>
              <a:gd name="T19" fmla="*/ 140 h 181"/>
              <a:gd name="T20" fmla="*/ 91 w 181"/>
              <a:gd name="T21" fmla="*/ 140 h 181"/>
              <a:gd name="T22" fmla="*/ 41 w 181"/>
              <a:gd name="T23" fmla="*/ 91 h 181"/>
              <a:gd name="T24" fmla="*/ 39 w 181"/>
              <a:gd name="T25" fmla="*/ 78 h 181"/>
              <a:gd name="T26" fmla="*/ 15 w 181"/>
              <a:gd name="T27" fmla="*/ 54 h 181"/>
              <a:gd name="T28" fmla="*/ 18 w 181"/>
              <a:gd name="T29" fmla="*/ 114 h 181"/>
              <a:gd name="T30" fmla="*/ 67 w 181"/>
              <a:gd name="T31" fmla="*/ 164 h 181"/>
              <a:gd name="T32" fmla="*/ 130 w 181"/>
              <a:gd name="T33" fmla="*/ 16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1" h="181">
                <a:moveTo>
                  <a:pt x="130" y="164"/>
                </a:moveTo>
                <a:cubicBezTo>
                  <a:pt x="164" y="130"/>
                  <a:pt x="164" y="130"/>
                  <a:pt x="164" y="130"/>
                </a:cubicBezTo>
                <a:cubicBezTo>
                  <a:pt x="181" y="113"/>
                  <a:pt x="181" y="84"/>
                  <a:pt x="164" y="67"/>
                </a:cubicBezTo>
                <a:cubicBezTo>
                  <a:pt x="115" y="18"/>
                  <a:pt x="115" y="18"/>
                  <a:pt x="115" y="18"/>
                </a:cubicBezTo>
                <a:cubicBezTo>
                  <a:pt x="98" y="1"/>
                  <a:pt x="72" y="0"/>
                  <a:pt x="54" y="15"/>
                </a:cubicBezTo>
                <a:cubicBezTo>
                  <a:pt x="78" y="39"/>
                  <a:pt x="78" y="39"/>
                  <a:pt x="78" y="39"/>
                </a:cubicBezTo>
                <a:cubicBezTo>
                  <a:pt x="82" y="37"/>
                  <a:pt x="88" y="38"/>
                  <a:pt x="91" y="41"/>
                </a:cubicBezTo>
                <a:cubicBezTo>
                  <a:pt x="141" y="91"/>
                  <a:pt x="141" y="91"/>
                  <a:pt x="141" y="91"/>
                </a:cubicBezTo>
                <a:cubicBezTo>
                  <a:pt x="145" y="95"/>
                  <a:pt x="145" y="102"/>
                  <a:pt x="141" y="106"/>
                </a:cubicBezTo>
                <a:cubicBezTo>
                  <a:pt x="107" y="140"/>
                  <a:pt x="107" y="140"/>
                  <a:pt x="107" y="140"/>
                </a:cubicBezTo>
                <a:cubicBezTo>
                  <a:pt x="102" y="145"/>
                  <a:pt x="95" y="145"/>
                  <a:pt x="91" y="140"/>
                </a:cubicBezTo>
                <a:cubicBezTo>
                  <a:pt x="41" y="91"/>
                  <a:pt x="41" y="91"/>
                  <a:pt x="41" y="91"/>
                </a:cubicBezTo>
                <a:cubicBezTo>
                  <a:pt x="38" y="87"/>
                  <a:pt x="37" y="82"/>
                  <a:pt x="39" y="78"/>
                </a:cubicBezTo>
                <a:cubicBezTo>
                  <a:pt x="15" y="54"/>
                  <a:pt x="15" y="54"/>
                  <a:pt x="15" y="54"/>
                </a:cubicBezTo>
                <a:cubicBezTo>
                  <a:pt x="0" y="72"/>
                  <a:pt x="1" y="98"/>
                  <a:pt x="18" y="114"/>
                </a:cubicBezTo>
                <a:cubicBezTo>
                  <a:pt x="67" y="164"/>
                  <a:pt x="67" y="164"/>
                  <a:pt x="67" y="164"/>
                </a:cubicBezTo>
                <a:cubicBezTo>
                  <a:pt x="85" y="181"/>
                  <a:pt x="113" y="181"/>
                  <a:pt x="130" y="16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5" name="Freeform 80"/>
          <p:cNvSpPr>
            <a:spLocks/>
          </p:cNvSpPr>
          <p:nvPr/>
        </p:nvSpPr>
        <p:spPr bwMode="auto">
          <a:xfrm>
            <a:off x="8653699" y="1437858"/>
            <a:ext cx="183509" cy="181835"/>
          </a:xfrm>
          <a:custGeom>
            <a:avLst/>
            <a:gdLst>
              <a:gd name="T0" fmla="*/ 7 w 139"/>
              <a:gd name="T1" fmla="*/ 6 h 138"/>
              <a:gd name="T2" fmla="*/ 7 w 139"/>
              <a:gd name="T3" fmla="*/ 30 h 138"/>
              <a:gd name="T4" fmla="*/ 108 w 139"/>
              <a:gd name="T5" fmla="*/ 131 h 138"/>
              <a:gd name="T6" fmla="*/ 132 w 139"/>
              <a:gd name="T7" fmla="*/ 131 h 138"/>
              <a:gd name="T8" fmla="*/ 132 w 139"/>
              <a:gd name="T9" fmla="*/ 108 h 138"/>
              <a:gd name="T10" fmla="*/ 30 w 139"/>
              <a:gd name="T11" fmla="*/ 6 h 138"/>
              <a:gd name="T12" fmla="*/ 7 w 139"/>
              <a:gd name="T13" fmla="*/ 6 h 138"/>
            </a:gdLst>
            <a:ahLst/>
            <a:cxnLst>
              <a:cxn ang="0">
                <a:pos x="T0" y="T1"/>
              </a:cxn>
              <a:cxn ang="0">
                <a:pos x="T2" y="T3"/>
              </a:cxn>
              <a:cxn ang="0">
                <a:pos x="T4" y="T5"/>
              </a:cxn>
              <a:cxn ang="0">
                <a:pos x="T6" y="T7"/>
              </a:cxn>
              <a:cxn ang="0">
                <a:pos x="T8" y="T9"/>
              </a:cxn>
              <a:cxn ang="0">
                <a:pos x="T10" y="T11"/>
              </a:cxn>
              <a:cxn ang="0">
                <a:pos x="T12" y="T13"/>
              </a:cxn>
            </a:cxnLst>
            <a:rect l="0" t="0" r="r" b="b"/>
            <a:pathLst>
              <a:path w="139" h="138">
                <a:moveTo>
                  <a:pt x="7" y="6"/>
                </a:moveTo>
                <a:cubicBezTo>
                  <a:pt x="0" y="13"/>
                  <a:pt x="0" y="23"/>
                  <a:pt x="7" y="30"/>
                </a:cubicBezTo>
                <a:cubicBezTo>
                  <a:pt x="108" y="131"/>
                  <a:pt x="108" y="131"/>
                  <a:pt x="108" y="131"/>
                </a:cubicBezTo>
                <a:cubicBezTo>
                  <a:pt x="115" y="138"/>
                  <a:pt x="126" y="138"/>
                  <a:pt x="132" y="131"/>
                </a:cubicBezTo>
                <a:cubicBezTo>
                  <a:pt x="139" y="125"/>
                  <a:pt x="138" y="114"/>
                  <a:pt x="132" y="108"/>
                </a:cubicBezTo>
                <a:cubicBezTo>
                  <a:pt x="30" y="6"/>
                  <a:pt x="30" y="6"/>
                  <a:pt x="30" y="6"/>
                </a:cubicBezTo>
                <a:cubicBezTo>
                  <a:pt x="24" y="0"/>
                  <a:pt x="13" y="0"/>
                  <a:pt x="7" y="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6" name="Freeform 81"/>
          <p:cNvSpPr>
            <a:spLocks/>
          </p:cNvSpPr>
          <p:nvPr/>
        </p:nvSpPr>
        <p:spPr bwMode="auto">
          <a:xfrm>
            <a:off x="10197621" y="1444551"/>
            <a:ext cx="258808" cy="262154"/>
          </a:xfrm>
          <a:custGeom>
            <a:avLst/>
            <a:gdLst>
              <a:gd name="T0" fmla="*/ 188 w 196"/>
              <a:gd name="T1" fmla="*/ 83 h 199"/>
              <a:gd name="T2" fmla="*/ 124 w 196"/>
              <a:gd name="T3" fmla="*/ 15 h 199"/>
              <a:gd name="T4" fmla="*/ 99 w 196"/>
              <a:gd name="T5" fmla="*/ 0 h 199"/>
              <a:gd name="T6" fmla="*/ 120 w 196"/>
              <a:gd name="T7" fmla="*/ 53 h 199"/>
              <a:gd name="T8" fmla="*/ 154 w 196"/>
              <a:gd name="T9" fmla="*/ 93 h 199"/>
              <a:gd name="T10" fmla="*/ 161 w 196"/>
              <a:gd name="T11" fmla="*/ 111 h 199"/>
              <a:gd name="T12" fmla="*/ 154 w 196"/>
              <a:gd name="T13" fmla="*/ 129 h 199"/>
              <a:gd name="T14" fmla="*/ 114 w 196"/>
              <a:gd name="T15" fmla="*/ 159 h 199"/>
              <a:gd name="T16" fmla="*/ 75 w 196"/>
              <a:gd name="T17" fmla="*/ 130 h 199"/>
              <a:gd name="T18" fmla="*/ 42 w 196"/>
              <a:gd name="T19" fmla="*/ 97 h 199"/>
              <a:gd name="T20" fmla="*/ 34 w 196"/>
              <a:gd name="T21" fmla="*/ 79 h 199"/>
              <a:gd name="T22" fmla="*/ 36 w 196"/>
              <a:gd name="T23" fmla="*/ 71 h 199"/>
              <a:gd name="T24" fmla="*/ 37 w 196"/>
              <a:gd name="T25" fmla="*/ 68 h 199"/>
              <a:gd name="T26" fmla="*/ 39 w 196"/>
              <a:gd name="T27" fmla="*/ 65 h 199"/>
              <a:gd name="T28" fmla="*/ 39 w 196"/>
              <a:gd name="T29" fmla="*/ 64 h 199"/>
              <a:gd name="T30" fmla="*/ 50 w 196"/>
              <a:gd name="T31" fmla="*/ 53 h 199"/>
              <a:gd name="T32" fmla="*/ 48 w 196"/>
              <a:gd name="T33" fmla="*/ 48 h 199"/>
              <a:gd name="T34" fmla="*/ 27 w 196"/>
              <a:gd name="T35" fmla="*/ 27 h 199"/>
              <a:gd name="T36" fmla="*/ 14 w 196"/>
              <a:gd name="T37" fmla="*/ 40 h 199"/>
              <a:gd name="T38" fmla="*/ 14 w 196"/>
              <a:gd name="T39" fmla="*/ 41 h 199"/>
              <a:gd name="T40" fmla="*/ 11 w 196"/>
              <a:gd name="T41" fmla="*/ 44 h 199"/>
              <a:gd name="T42" fmla="*/ 9 w 196"/>
              <a:gd name="T43" fmla="*/ 47 h 199"/>
              <a:gd name="T44" fmla="*/ 9 w 196"/>
              <a:gd name="T45" fmla="*/ 47 h 199"/>
              <a:gd name="T46" fmla="*/ 7 w 196"/>
              <a:gd name="T47" fmla="*/ 51 h 199"/>
              <a:gd name="T48" fmla="*/ 2 w 196"/>
              <a:gd name="T49" fmla="*/ 63 h 199"/>
              <a:gd name="T50" fmla="*/ 0 w 196"/>
              <a:gd name="T51" fmla="*/ 79 h 199"/>
              <a:gd name="T52" fmla="*/ 17 w 196"/>
              <a:gd name="T53" fmla="*/ 121 h 199"/>
              <a:gd name="T54" fmla="*/ 45 w 196"/>
              <a:gd name="T55" fmla="*/ 149 h 199"/>
              <a:gd name="T56" fmla="*/ 156 w 196"/>
              <a:gd name="T57" fmla="*/ 176 h 199"/>
              <a:gd name="T58" fmla="*/ 194 w 196"/>
              <a:gd name="T59" fmla="*/ 126 h 199"/>
              <a:gd name="T60" fmla="*/ 189 w 196"/>
              <a:gd name="T61" fmla="*/ 84 h 199"/>
              <a:gd name="T62" fmla="*/ 189 w 196"/>
              <a:gd name="T63" fmla="*/ 8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6" h="199">
                <a:moveTo>
                  <a:pt x="188" y="83"/>
                </a:moveTo>
                <a:cubicBezTo>
                  <a:pt x="188" y="83"/>
                  <a:pt x="188" y="83"/>
                  <a:pt x="188" y="83"/>
                </a:cubicBezTo>
                <a:cubicBezTo>
                  <a:pt x="185" y="77"/>
                  <a:pt x="182" y="73"/>
                  <a:pt x="178" y="69"/>
                </a:cubicBezTo>
                <a:cubicBezTo>
                  <a:pt x="124" y="15"/>
                  <a:pt x="124" y="15"/>
                  <a:pt x="124" y="15"/>
                </a:cubicBezTo>
                <a:cubicBezTo>
                  <a:pt x="124" y="14"/>
                  <a:pt x="123" y="14"/>
                  <a:pt x="123" y="14"/>
                </a:cubicBezTo>
                <a:cubicBezTo>
                  <a:pt x="116" y="7"/>
                  <a:pt x="108" y="2"/>
                  <a:pt x="99" y="0"/>
                </a:cubicBezTo>
                <a:cubicBezTo>
                  <a:pt x="109" y="11"/>
                  <a:pt x="116" y="25"/>
                  <a:pt x="119" y="40"/>
                </a:cubicBezTo>
                <a:cubicBezTo>
                  <a:pt x="120" y="44"/>
                  <a:pt x="120" y="49"/>
                  <a:pt x="120" y="53"/>
                </a:cubicBezTo>
                <a:cubicBezTo>
                  <a:pt x="120" y="55"/>
                  <a:pt x="120" y="57"/>
                  <a:pt x="120" y="59"/>
                </a:cubicBezTo>
                <a:cubicBezTo>
                  <a:pt x="154" y="93"/>
                  <a:pt x="154" y="93"/>
                  <a:pt x="154" y="93"/>
                </a:cubicBezTo>
                <a:cubicBezTo>
                  <a:pt x="157" y="96"/>
                  <a:pt x="159" y="100"/>
                  <a:pt x="160" y="104"/>
                </a:cubicBezTo>
                <a:cubicBezTo>
                  <a:pt x="161" y="106"/>
                  <a:pt x="161" y="109"/>
                  <a:pt x="161" y="111"/>
                </a:cubicBezTo>
                <a:cubicBezTo>
                  <a:pt x="161" y="114"/>
                  <a:pt x="161" y="117"/>
                  <a:pt x="160" y="119"/>
                </a:cubicBezTo>
                <a:cubicBezTo>
                  <a:pt x="159" y="123"/>
                  <a:pt x="157" y="126"/>
                  <a:pt x="154" y="129"/>
                </a:cubicBezTo>
                <a:cubicBezTo>
                  <a:pt x="132" y="151"/>
                  <a:pt x="132" y="151"/>
                  <a:pt x="132" y="151"/>
                </a:cubicBezTo>
                <a:cubicBezTo>
                  <a:pt x="127" y="156"/>
                  <a:pt x="121" y="159"/>
                  <a:pt x="114" y="159"/>
                </a:cubicBezTo>
                <a:cubicBezTo>
                  <a:pt x="107" y="159"/>
                  <a:pt x="100" y="156"/>
                  <a:pt x="96" y="151"/>
                </a:cubicBezTo>
                <a:cubicBezTo>
                  <a:pt x="75" y="130"/>
                  <a:pt x="75" y="130"/>
                  <a:pt x="75" y="130"/>
                </a:cubicBezTo>
                <a:cubicBezTo>
                  <a:pt x="61" y="117"/>
                  <a:pt x="61" y="117"/>
                  <a:pt x="61" y="117"/>
                </a:cubicBezTo>
                <a:cubicBezTo>
                  <a:pt x="42" y="97"/>
                  <a:pt x="42" y="97"/>
                  <a:pt x="42" y="97"/>
                </a:cubicBezTo>
                <a:cubicBezTo>
                  <a:pt x="40" y="95"/>
                  <a:pt x="38" y="93"/>
                  <a:pt x="37" y="90"/>
                </a:cubicBezTo>
                <a:cubicBezTo>
                  <a:pt x="35" y="87"/>
                  <a:pt x="34" y="83"/>
                  <a:pt x="34" y="79"/>
                </a:cubicBezTo>
                <a:cubicBezTo>
                  <a:pt x="34" y="76"/>
                  <a:pt x="35" y="74"/>
                  <a:pt x="35" y="71"/>
                </a:cubicBezTo>
                <a:cubicBezTo>
                  <a:pt x="35" y="71"/>
                  <a:pt x="36" y="71"/>
                  <a:pt x="36" y="71"/>
                </a:cubicBezTo>
                <a:cubicBezTo>
                  <a:pt x="36" y="70"/>
                  <a:pt x="36" y="70"/>
                  <a:pt x="36" y="70"/>
                </a:cubicBezTo>
                <a:cubicBezTo>
                  <a:pt x="36" y="69"/>
                  <a:pt x="36" y="69"/>
                  <a:pt x="37" y="68"/>
                </a:cubicBezTo>
                <a:cubicBezTo>
                  <a:pt x="37" y="68"/>
                  <a:pt x="37" y="67"/>
                  <a:pt x="37" y="67"/>
                </a:cubicBezTo>
                <a:cubicBezTo>
                  <a:pt x="38" y="66"/>
                  <a:pt x="38" y="66"/>
                  <a:pt x="39" y="65"/>
                </a:cubicBezTo>
                <a:cubicBezTo>
                  <a:pt x="39" y="64"/>
                  <a:pt x="39" y="64"/>
                  <a:pt x="39" y="64"/>
                </a:cubicBezTo>
                <a:cubicBezTo>
                  <a:pt x="39" y="64"/>
                  <a:pt x="39" y="64"/>
                  <a:pt x="39" y="64"/>
                </a:cubicBezTo>
                <a:cubicBezTo>
                  <a:pt x="40" y="63"/>
                  <a:pt x="41" y="62"/>
                  <a:pt x="42" y="61"/>
                </a:cubicBezTo>
                <a:cubicBezTo>
                  <a:pt x="50" y="53"/>
                  <a:pt x="50" y="53"/>
                  <a:pt x="50" y="53"/>
                </a:cubicBezTo>
                <a:cubicBezTo>
                  <a:pt x="50" y="52"/>
                  <a:pt x="50" y="51"/>
                  <a:pt x="49" y="50"/>
                </a:cubicBezTo>
                <a:cubicBezTo>
                  <a:pt x="49" y="49"/>
                  <a:pt x="48" y="49"/>
                  <a:pt x="48" y="48"/>
                </a:cubicBezTo>
                <a:cubicBezTo>
                  <a:pt x="28" y="28"/>
                  <a:pt x="28" y="28"/>
                  <a:pt x="28" y="28"/>
                </a:cubicBezTo>
                <a:cubicBezTo>
                  <a:pt x="27" y="27"/>
                  <a:pt x="27" y="27"/>
                  <a:pt x="27" y="27"/>
                </a:cubicBezTo>
                <a:cubicBezTo>
                  <a:pt x="17" y="37"/>
                  <a:pt x="17" y="37"/>
                  <a:pt x="17" y="37"/>
                </a:cubicBezTo>
                <a:cubicBezTo>
                  <a:pt x="16" y="38"/>
                  <a:pt x="15" y="39"/>
                  <a:pt x="14" y="40"/>
                </a:cubicBezTo>
                <a:cubicBezTo>
                  <a:pt x="14" y="40"/>
                  <a:pt x="14" y="40"/>
                  <a:pt x="14" y="40"/>
                </a:cubicBezTo>
                <a:cubicBezTo>
                  <a:pt x="14" y="41"/>
                  <a:pt x="14" y="41"/>
                  <a:pt x="14" y="41"/>
                </a:cubicBezTo>
                <a:cubicBezTo>
                  <a:pt x="13" y="41"/>
                  <a:pt x="12" y="42"/>
                  <a:pt x="12" y="43"/>
                </a:cubicBezTo>
                <a:cubicBezTo>
                  <a:pt x="11" y="43"/>
                  <a:pt x="11" y="44"/>
                  <a:pt x="11" y="44"/>
                </a:cubicBezTo>
                <a:cubicBezTo>
                  <a:pt x="11" y="44"/>
                  <a:pt x="11" y="44"/>
                  <a:pt x="11" y="44"/>
                </a:cubicBezTo>
                <a:cubicBezTo>
                  <a:pt x="10" y="45"/>
                  <a:pt x="10" y="46"/>
                  <a:pt x="9" y="47"/>
                </a:cubicBezTo>
                <a:cubicBezTo>
                  <a:pt x="9" y="47"/>
                  <a:pt x="9" y="47"/>
                  <a:pt x="9" y="47"/>
                </a:cubicBezTo>
                <a:cubicBezTo>
                  <a:pt x="9" y="47"/>
                  <a:pt x="9" y="47"/>
                  <a:pt x="9" y="47"/>
                </a:cubicBezTo>
                <a:cubicBezTo>
                  <a:pt x="8" y="49"/>
                  <a:pt x="7" y="50"/>
                  <a:pt x="7" y="51"/>
                </a:cubicBezTo>
                <a:cubicBezTo>
                  <a:pt x="7" y="51"/>
                  <a:pt x="7" y="51"/>
                  <a:pt x="7" y="51"/>
                </a:cubicBezTo>
                <a:cubicBezTo>
                  <a:pt x="7" y="51"/>
                  <a:pt x="7" y="51"/>
                  <a:pt x="7" y="51"/>
                </a:cubicBezTo>
                <a:cubicBezTo>
                  <a:pt x="5" y="55"/>
                  <a:pt x="3" y="59"/>
                  <a:pt x="2" y="63"/>
                </a:cubicBezTo>
                <a:cubicBezTo>
                  <a:pt x="2" y="64"/>
                  <a:pt x="1" y="66"/>
                  <a:pt x="1" y="67"/>
                </a:cubicBezTo>
                <a:cubicBezTo>
                  <a:pt x="0" y="71"/>
                  <a:pt x="0" y="75"/>
                  <a:pt x="0" y="79"/>
                </a:cubicBezTo>
                <a:cubicBezTo>
                  <a:pt x="0" y="83"/>
                  <a:pt x="0" y="86"/>
                  <a:pt x="1" y="90"/>
                </a:cubicBezTo>
                <a:cubicBezTo>
                  <a:pt x="3" y="102"/>
                  <a:pt x="9" y="113"/>
                  <a:pt x="17" y="121"/>
                </a:cubicBezTo>
                <a:cubicBezTo>
                  <a:pt x="29" y="133"/>
                  <a:pt x="29" y="133"/>
                  <a:pt x="29" y="133"/>
                </a:cubicBezTo>
                <a:cubicBezTo>
                  <a:pt x="45" y="149"/>
                  <a:pt x="45" y="149"/>
                  <a:pt x="45" y="149"/>
                </a:cubicBezTo>
                <a:cubicBezTo>
                  <a:pt x="71" y="176"/>
                  <a:pt x="71" y="176"/>
                  <a:pt x="71" y="176"/>
                </a:cubicBezTo>
                <a:cubicBezTo>
                  <a:pt x="95" y="199"/>
                  <a:pt x="133" y="199"/>
                  <a:pt x="156" y="176"/>
                </a:cubicBezTo>
                <a:cubicBezTo>
                  <a:pt x="178" y="153"/>
                  <a:pt x="178" y="153"/>
                  <a:pt x="178" y="153"/>
                </a:cubicBezTo>
                <a:cubicBezTo>
                  <a:pt x="186" y="146"/>
                  <a:pt x="191" y="136"/>
                  <a:pt x="194" y="126"/>
                </a:cubicBezTo>
                <a:cubicBezTo>
                  <a:pt x="195" y="121"/>
                  <a:pt x="196" y="116"/>
                  <a:pt x="196" y="111"/>
                </a:cubicBezTo>
                <a:cubicBezTo>
                  <a:pt x="196" y="102"/>
                  <a:pt x="193" y="92"/>
                  <a:pt x="189" y="84"/>
                </a:cubicBezTo>
                <a:cubicBezTo>
                  <a:pt x="189" y="84"/>
                  <a:pt x="189" y="84"/>
                  <a:pt x="189" y="84"/>
                </a:cubicBezTo>
                <a:cubicBezTo>
                  <a:pt x="189" y="84"/>
                  <a:pt x="189" y="83"/>
                  <a:pt x="189" y="83"/>
                </a:cubicBezTo>
                <a:cubicBezTo>
                  <a:pt x="189" y="83"/>
                  <a:pt x="189" y="83"/>
                  <a:pt x="188" y="8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7" name="Freeform 82"/>
          <p:cNvSpPr>
            <a:spLocks/>
          </p:cNvSpPr>
          <p:nvPr/>
        </p:nvSpPr>
        <p:spPr bwMode="auto">
          <a:xfrm>
            <a:off x="10076584" y="1355865"/>
            <a:ext cx="257135" cy="262712"/>
          </a:xfrm>
          <a:custGeom>
            <a:avLst/>
            <a:gdLst>
              <a:gd name="T0" fmla="*/ 178 w 195"/>
              <a:gd name="T1" fmla="*/ 78 h 199"/>
              <a:gd name="T2" fmla="*/ 167 w 195"/>
              <a:gd name="T3" fmla="*/ 66 h 199"/>
              <a:gd name="T4" fmla="*/ 150 w 195"/>
              <a:gd name="T5" fmla="*/ 50 h 199"/>
              <a:gd name="T6" fmla="*/ 124 w 195"/>
              <a:gd name="T7" fmla="*/ 23 h 199"/>
              <a:gd name="T8" fmla="*/ 39 w 195"/>
              <a:gd name="T9" fmla="*/ 23 h 199"/>
              <a:gd name="T10" fmla="*/ 17 w 195"/>
              <a:gd name="T11" fmla="*/ 45 h 199"/>
              <a:gd name="T12" fmla="*/ 2 w 195"/>
              <a:gd name="T13" fmla="*/ 73 h 199"/>
              <a:gd name="T14" fmla="*/ 0 w 195"/>
              <a:gd name="T15" fmla="*/ 88 h 199"/>
              <a:gd name="T16" fmla="*/ 6 w 195"/>
              <a:gd name="T17" fmla="*/ 115 h 199"/>
              <a:gd name="T18" fmla="*/ 6 w 195"/>
              <a:gd name="T19" fmla="*/ 115 h 199"/>
              <a:gd name="T20" fmla="*/ 7 w 195"/>
              <a:gd name="T21" fmla="*/ 116 h 199"/>
              <a:gd name="T22" fmla="*/ 7 w 195"/>
              <a:gd name="T23" fmla="*/ 116 h 199"/>
              <a:gd name="T24" fmla="*/ 7 w 195"/>
              <a:gd name="T25" fmla="*/ 116 h 199"/>
              <a:gd name="T26" fmla="*/ 17 w 195"/>
              <a:gd name="T27" fmla="*/ 130 h 199"/>
              <a:gd name="T28" fmla="*/ 71 w 195"/>
              <a:gd name="T29" fmla="*/ 184 h 199"/>
              <a:gd name="T30" fmla="*/ 72 w 195"/>
              <a:gd name="T31" fmla="*/ 185 h 199"/>
              <a:gd name="T32" fmla="*/ 96 w 195"/>
              <a:gd name="T33" fmla="*/ 199 h 199"/>
              <a:gd name="T34" fmla="*/ 76 w 195"/>
              <a:gd name="T35" fmla="*/ 159 h 199"/>
              <a:gd name="T36" fmla="*/ 75 w 195"/>
              <a:gd name="T37" fmla="*/ 145 h 199"/>
              <a:gd name="T38" fmla="*/ 75 w 195"/>
              <a:gd name="T39" fmla="*/ 139 h 199"/>
              <a:gd name="T40" fmla="*/ 41 w 195"/>
              <a:gd name="T41" fmla="*/ 106 h 199"/>
              <a:gd name="T42" fmla="*/ 35 w 195"/>
              <a:gd name="T43" fmla="*/ 95 h 199"/>
              <a:gd name="T44" fmla="*/ 34 w 195"/>
              <a:gd name="T45" fmla="*/ 88 h 199"/>
              <a:gd name="T46" fmla="*/ 35 w 195"/>
              <a:gd name="T47" fmla="*/ 80 h 199"/>
              <a:gd name="T48" fmla="*/ 41 w 195"/>
              <a:gd name="T49" fmla="*/ 70 h 199"/>
              <a:gd name="T50" fmla="*/ 63 w 195"/>
              <a:gd name="T51" fmla="*/ 48 h 199"/>
              <a:gd name="T52" fmla="*/ 99 w 195"/>
              <a:gd name="T53" fmla="*/ 48 h 199"/>
              <a:gd name="T54" fmla="*/ 120 w 195"/>
              <a:gd name="T55" fmla="*/ 69 h 199"/>
              <a:gd name="T56" fmla="*/ 134 w 195"/>
              <a:gd name="T57" fmla="*/ 82 h 199"/>
              <a:gd name="T58" fmla="*/ 154 w 195"/>
              <a:gd name="T59" fmla="*/ 102 h 199"/>
              <a:gd name="T60" fmla="*/ 158 w 195"/>
              <a:gd name="T61" fmla="*/ 109 h 199"/>
              <a:gd name="T62" fmla="*/ 161 w 195"/>
              <a:gd name="T63" fmla="*/ 120 h 199"/>
              <a:gd name="T64" fmla="*/ 160 w 195"/>
              <a:gd name="T65" fmla="*/ 127 h 199"/>
              <a:gd name="T66" fmla="*/ 160 w 195"/>
              <a:gd name="T67" fmla="*/ 128 h 199"/>
              <a:gd name="T68" fmla="*/ 159 w 195"/>
              <a:gd name="T69" fmla="*/ 128 h 199"/>
              <a:gd name="T70" fmla="*/ 159 w 195"/>
              <a:gd name="T71" fmla="*/ 131 h 199"/>
              <a:gd name="T72" fmla="*/ 158 w 195"/>
              <a:gd name="T73" fmla="*/ 132 h 199"/>
              <a:gd name="T74" fmla="*/ 157 w 195"/>
              <a:gd name="T75" fmla="*/ 134 h 199"/>
              <a:gd name="T76" fmla="*/ 157 w 195"/>
              <a:gd name="T77" fmla="*/ 134 h 199"/>
              <a:gd name="T78" fmla="*/ 156 w 195"/>
              <a:gd name="T79" fmla="*/ 135 h 199"/>
              <a:gd name="T80" fmla="*/ 154 w 195"/>
              <a:gd name="T81" fmla="*/ 138 h 199"/>
              <a:gd name="T82" fmla="*/ 145 w 195"/>
              <a:gd name="T83" fmla="*/ 146 h 199"/>
              <a:gd name="T84" fmla="*/ 146 w 195"/>
              <a:gd name="T85" fmla="*/ 149 h 199"/>
              <a:gd name="T86" fmla="*/ 147 w 195"/>
              <a:gd name="T87" fmla="*/ 151 h 199"/>
              <a:gd name="T88" fmla="*/ 167 w 195"/>
              <a:gd name="T89" fmla="*/ 170 h 199"/>
              <a:gd name="T90" fmla="*/ 168 w 195"/>
              <a:gd name="T91" fmla="*/ 172 h 199"/>
              <a:gd name="T92" fmla="*/ 178 w 195"/>
              <a:gd name="T93" fmla="*/ 162 h 199"/>
              <a:gd name="T94" fmla="*/ 181 w 195"/>
              <a:gd name="T95" fmla="*/ 159 h 199"/>
              <a:gd name="T96" fmla="*/ 181 w 195"/>
              <a:gd name="T97" fmla="*/ 159 h 199"/>
              <a:gd name="T98" fmla="*/ 182 w 195"/>
              <a:gd name="T99" fmla="*/ 158 h 199"/>
              <a:gd name="T100" fmla="*/ 184 w 195"/>
              <a:gd name="T101" fmla="*/ 156 h 199"/>
              <a:gd name="T102" fmla="*/ 184 w 195"/>
              <a:gd name="T103" fmla="*/ 155 h 199"/>
              <a:gd name="T104" fmla="*/ 186 w 195"/>
              <a:gd name="T105" fmla="*/ 152 h 199"/>
              <a:gd name="T106" fmla="*/ 186 w 195"/>
              <a:gd name="T107" fmla="*/ 152 h 199"/>
              <a:gd name="T108" fmla="*/ 187 w 195"/>
              <a:gd name="T109" fmla="*/ 151 h 199"/>
              <a:gd name="T110" fmla="*/ 188 w 195"/>
              <a:gd name="T111" fmla="*/ 148 h 199"/>
              <a:gd name="T112" fmla="*/ 188 w 195"/>
              <a:gd name="T113" fmla="*/ 148 h 199"/>
              <a:gd name="T114" fmla="*/ 189 w 195"/>
              <a:gd name="T115" fmla="*/ 148 h 199"/>
              <a:gd name="T116" fmla="*/ 193 w 195"/>
              <a:gd name="T117" fmla="*/ 136 h 199"/>
              <a:gd name="T118" fmla="*/ 194 w 195"/>
              <a:gd name="T119" fmla="*/ 132 h 199"/>
              <a:gd name="T120" fmla="*/ 195 w 195"/>
              <a:gd name="T121" fmla="*/ 120 h 199"/>
              <a:gd name="T122" fmla="*/ 194 w 195"/>
              <a:gd name="T123" fmla="*/ 109 h 199"/>
              <a:gd name="T124" fmla="*/ 178 w 195"/>
              <a:gd name="T125" fmla="*/ 7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5" h="199">
                <a:moveTo>
                  <a:pt x="178" y="78"/>
                </a:moveTo>
                <a:cubicBezTo>
                  <a:pt x="167" y="66"/>
                  <a:pt x="167" y="66"/>
                  <a:pt x="167" y="66"/>
                </a:cubicBezTo>
                <a:cubicBezTo>
                  <a:pt x="150" y="50"/>
                  <a:pt x="150" y="50"/>
                  <a:pt x="150" y="50"/>
                </a:cubicBezTo>
                <a:cubicBezTo>
                  <a:pt x="124" y="23"/>
                  <a:pt x="124" y="23"/>
                  <a:pt x="124" y="23"/>
                </a:cubicBezTo>
                <a:cubicBezTo>
                  <a:pt x="100" y="0"/>
                  <a:pt x="63" y="0"/>
                  <a:pt x="39" y="23"/>
                </a:cubicBezTo>
                <a:cubicBezTo>
                  <a:pt x="17" y="45"/>
                  <a:pt x="17" y="45"/>
                  <a:pt x="17" y="45"/>
                </a:cubicBezTo>
                <a:cubicBezTo>
                  <a:pt x="10" y="53"/>
                  <a:pt x="4" y="62"/>
                  <a:pt x="2" y="73"/>
                </a:cubicBezTo>
                <a:cubicBezTo>
                  <a:pt x="0" y="78"/>
                  <a:pt x="0" y="83"/>
                  <a:pt x="0" y="88"/>
                </a:cubicBezTo>
                <a:cubicBezTo>
                  <a:pt x="0" y="97"/>
                  <a:pt x="2" y="107"/>
                  <a:pt x="6" y="115"/>
                </a:cubicBezTo>
                <a:cubicBezTo>
                  <a:pt x="6" y="115"/>
                  <a:pt x="6" y="115"/>
                  <a:pt x="6" y="115"/>
                </a:cubicBezTo>
                <a:cubicBezTo>
                  <a:pt x="6" y="115"/>
                  <a:pt x="6" y="115"/>
                  <a:pt x="7" y="116"/>
                </a:cubicBezTo>
                <a:cubicBezTo>
                  <a:pt x="7" y="116"/>
                  <a:pt x="7" y="116"/>
                  <a:pt x="7" y="116"/>
                </a:cubicBezTo>
                <a:cubicBezTo>
                  <a:pt x="7" y="116"/>
                  <a:pt x="7" y="116"/>
                  <a:pt x="7" y="116"/>
                </a:cubicBezTo>
                <a:cubicBezTo>
                  <a:pt x="10" y="121"/>
                  <a:pt x="13" y="126"/>
                  <a:pt x="17" y="130"/>
                </a:cubicBezTo>
                <a:cubicBezTo>
                  <a:pt x="71" y="184"/>
                  <a:pt x="71" y="184"/>
                  <a:pt x="71" y="184"/>
                </a:cubicBezTo>
                <a:cubicBezTo>
                  <a:pt x="72" y="184"/>
                  <a:pt x="72" y="185"/>
                  <a:pt x="72" y="185"/>
                </a:cubicBezTo>
                <a:cubicBezTo>
                  <a:pt x="79" y="191"/>
                  <a:pt x="87" y="196"/>
                  <a:pt x="96" y="199"/>
                </a:cubicBezTo>
                <a:cubicBezTo>
                  <a:pt x="86" y="188"/>
                  <a:pt x="79" y="174"/>
                  <a:pt x="76" y="159"/>
                </a:cubicBezTo>
                <a:cubicBezTo>
                  <a:pt x="75" y="155"/>
                  <a:pt x="75" y="150"/>
                  <a:pt x="75" y="145"/>
                </a:cubicBezTo>
                <a:cubicBezTo>
                  <a:pt x="75" y="144"/>
                  <a:pt x="75" y="142"/>
                  <a:pt x="75" y="139"/>
                </a:cubicBezTo>
                <a:cubicBezTo>
                  <a:pt x="41" y="106"/>
                  <a:pt x="41" y="106"/>
                  <a:pt x="41" y="106"/>
                </a:cubicBezTo>
                <a:cubicBezTo>
                  <a:pt x="39" y="103"/>
                  <a:pt x="36" y="99"/>
                  <a:pt x="35" y="95"/>
                </a:cubicBezTo>
                <a:cubicBezTo>
                  <a:pt x="34" y="93"/>
                  <a:pt x="34" y="90"/>
                  <a:pt x="34" y="88"/>
                </a:cubicBezTo>
                <a:cubicBezTo>
                  <a:pt x="34" y="85"/>
                  <a:pt x="35" y="82"/>
                  <a:pt x="35" y="80"/>
                </a:cubicBezTo>
                <a:cubicBezTo>
                  <a:pt x="37" y="76"/>
                  <a:pt x="39" y="72"/>
                  <a:pt x="41" y="70"/>
                </a:cubicBezTo>
                <a:cubicBezTo>
                  <a:pt x="63" y="48"/>
                  <a:pt x="63" y="48"/>
                  <a:pt x="63" y="48"/>
                </a:cubicBezTo>
                <a:cubicBezTo>
                  <a:pt x="73" y="38"/>
                  <a:pt x="90" y="38"/>
                  <a:pt x="99" y="48"/>
                </a:cubicBezTo>
                <a:cubicBezTo>
                  <a:pt x="120" y="69"/>
                  <a:pt x="120" y="69"/>
                  <a:pt x="120" y="69"/>
                </a:cubicBezTo>
                <a:cubicBezTo>
                  <a:pt x="134" y="82"/>
                  <a:pt x="134" y="82"/>
                  <a:pt x="134" y="82"/>
                </a:cubicBezTo>
                <a:cubicBezTo>
                  <a:pt x="154" y="102"/>
                  <a:pt x="154" y="102"/>
                  <a:pt x="154" y="102"/>
                </a:cubicBezTo>
                <a:cubicBezTo>
                  <a:pt x="156" y="104"/>
                  <a:pt x="157" y="106"/>
                  <a:pt x="158" y="109"/>
                </a:cubicBezTo>
                <a:cubicBezTo>
                  <a:pt x="160" y="112"/>
                  <a:pt x="161" y="116"/>
                  <a:pt x="161" y="120"/>
                </a:cubicBezTo>
                <a:cubicBezTo>
                  <a:pt x="161" y="122"/>
                  <a:pt x="161" y="125"/>
                  <a:pt x="160" y="127"/>
                </a:cubicBezTo>
                <a:cubicBezTo>
                  <a:pt x="160" y="128"/>
                  <a:pt x="160" y="128"/>
                  <a:pt x="160" y="128"/>
                </a:cubicBezTo>
                <a:cubicBezTo>
                  <a:pt x="159" y="128"/>
                  <a:pt x="159" y="128"/>
                  <a:pt x="159" y="128"/>
                </a:cubicBezTo>
                <a:cubicBezTo>
                  <a:pt x="159" y="129"/>
                  <a:pt x="159" y="130"/>
                  <a:pt x="159" y="131"/>
                </a:cubicBezTo>
                <a:cubicBezTo>
                  <a:pt x="158" y="131"/>
                  <a:pt x="158" y="132"/>
                  <a:pt x="158" y="132"/>
                </a:cubicBezTo>
                <a:cubicBezTo>
                  <a:pt x="158" y="133"/>
                  <a:pt x="157" y="133"/>
                  <a:pt x="157" y="134"/>
                </a:cubicBezTo>
                <a:cubicBezTo>
                  <a:pt x="157" y="134"/>
                  <a:pt x="157" y="134"/>
                  <a:pt x="157" y="134"/>
                </a:cubicBezTo>
                <a:cubicBezTo>
                  <a:pt x="156" y="135"/>
                  <a:pt x="156" y="135"/>
                  <a:pt x="156" y="135"/>
                </a:cubicBezTo>
                <a:cubicBezTo>
                  <a:pt x="155" y="136"/>
                  <a:pt x="154" y="137"/>
                  <a:pt x="154" y="138"/>
                </a:cubicBezTo>
                <a:cubicBezTo>
                  <a:pt x="145" y="146"/>
                  <a:pt x="145" y="146"/>
                  <a:pt x="145" y="146"/>
                </a:cubicBezTo>
                <a:cubicBezTo>
                  <a:pt x="145" y="147"/>
                  <a:pt x="146" y="148"/>
                  <a:pt x="146" y="149"/>
                </a:cubicBezTo>
                <a:cubicBezTo>
                  <a:pt x="146" y="150"/>
                  <a:pt x="147" y="150"/>
                  <a:pt x="147" y="151"/>
                </a:cubicBezTo>
                <a:cubicBezTo>
                  <a:pt x="167" y="170"/>
                  <a:pt x="167" y="170"/>
                  <a:pt x="167" y="170"/>
                </a:cubicBezTo>
                <a:cubicBezTo>
                  <a:pt x="168" y="172"/>
                  <a:pt x="168" y="172"/>
                  <a:pt x="168" y="172"/>
                </a:cubicBezTo>
                <a:cubicBezTo>
                  <a:pt x="178" y="162"/>
                  <a:pt x="178" y="162"/>
                  <a:pt x="178" y="162"/>
                </a:cubicBezTo>
                <a:cubicBezTo>
                  <a:pt x="179" y="161"/>
                  <a:pt x="180" y="160"/>
                  <a:pt x="181" y="159"/>
                </a:cubicBezTo>
                <a:cubicBezTo>
                  <a:pt x="181" y="159"/>
                  <a:pt x="181" y="159"/>
                  <a:pt x="181" y="159"/>
                </a:cubicBezTo>
                <a:cubicBezTo>
                  <a:pt x="182" y="158"/>
                  <a:pt x="182" y="158"/>
                  <a:pt x="182" y="158"/>
                </a:cubicBezTo>
                <a:cubicBezTo>
                  <a:pt x="182" y="157"/>
                  <a:pt x="183" y="157"/>
                  <a:pt x="184" y="156"/>
                </a:cubicBezTo>
                <a:cubicBezTo>
                  <a:pt x="184" y="155"/>
                  <a:pt x="184" y="155"/>
                  <a:pt x="184" y="155"/>
                </a:cubicBezTo>
                <a:cubicBezTo>
                  <a:pt x="185" y="154"/>
                  <a:pt x="185" y="153"/>
                  <a:pt x="186" y="152"/>
                </a:cubicBezTo>
                <a:cubicBezTo>
                  <a:pt x="186" y="152"/>
                  <a:pt x="186" y="152"/>
                  <a:pt x="186" y="152"/>
                </a:cubicBezTo>
                <a:cubicBezTo>
                  <a:pt x="187" y="151"/>
                  <a:pt x="187" y="151"/>
                  <a:pt x="187" y="151"/>
                </a:cubicBezTo>
                <a:cubicBezTo>
                  <a:pt x="187" y="150"/>
                  <a:pt x="188" y="149"/>
                  <a:pt x="188" y="148"/>
                </a:cubicBezTo>
                <a:cubicBezTo>
                  <a:pt x="188" y="148"/>
                  <a:pt x="188" y="148"/>
                  <a:pt x="188" y="148"/>
                </a:cubicBezTo>
                <a:cubicBezTo>
                  <a:pt x="189" y="148"/>
                  <a:pt x="189" y="148"/>
                  <a:pt x="189" y="148"/>
                </a:cubicBezTo>
                <a:cubicBezTo>
                  <a:pt x="190" y="144"/>
                  <a:pt x="192" y="140"/>
                  <a:pt x="193" y="136"/>
                </a:cubicBezTo>
                <a:cubicBezTo>
                  <a:pt x="194" y="135"/>
                  <a:pt x="194" y="133"/>
                  <a:pt x="194" y="132"/>
                </a:cubicBezTo>
                <a:cubicBezTo>
                  <a:pt x="195" y="128"/>
                  <a:pt x="195" y="124"/>
                  <a:pt x="195" y="120"/>
                </a:cubicBezTo>
                <a:cubicBezTo>
                  <a:pt x="195" y="116"/>
                  <a:pt x="195" y="113"/>
                  <a:pt x="194" y="109"/>
                </a:cubicBezTo>
                <a:cubicBezTo>
                  <a:pt x="192" y="97"/>
                  <a:pt x="187" y="86"/>
                  <a:pt x="178" y="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8" name="Freeform 83"/>
          <p:cNvSpPr>
            <a:spLocks noEditPoints="1"/>
          </p:cNvSpPr>
          <p:nvPr/>
        </p:nvSpPr>
        <p:spPr bwMode="auto">
          <a:xfrm>
            <a:off x="8556088" y="3617644"/>
            <a:ext cx="379845" cy="380961"/>
          </a:xfrm>
          <a:custGeom>
            <a:avLst/>
            <a:gdLst>
              <a:gd name="T0" fmla="*/ 288 w 288"/>
              <a:gd name="T1" fmla="*/ 49 h 289"/>
              <a:gd name="T2" fmla="*/ 239 w 288"/>
              <a:gd name="T3" fmla="*/ 0 h 289"/>
              <a:gd name="T4" fmla="*/ 191 w 288"/>
              <a:gd name="T5" fmla="*/ 49 h 289"/>
              <a:gd name="T6" fmla="*/ 227 w 288"/>
              <a:gd name="T7" fmla="*/ 95 h 289"/>
              <a:gd name="T8" fmla="*/ 227 w 288"/>
              <a:gd name="T9" fmla="*/ 133 h 289"/>
              <a:gd name="T10" fmla="*/ 190 w 288"/>
              <a:gd name="T11" fmla="*/ 133 h 289"/>
              <a:gd name="T12" fmla="*/ 143 w 288"/>
              <a:gd name="T13" fmla="*/ 96 h 289"/>
              <a:gd name="T14" fmla="*/ 96 w 288"/>
              <a:gd name="T15" fmla="*/ 133 h 289"/>
              <a:gd name="T16" fmla="*/ 35 w 288"/>
              <a:gd name="T17" fmla="*/ 133 h 289"/>
              <a:gd name="T18" fmla="*/ 35 w 288"/>
              <a:gd name="T19" fmla="*/ 194 h 289"/>
              <a:gd name="T20" fmla="*/ 0 w 288"/>
              <a:gd name="T21" fmla="*/ 241 h 289"/>
              <a:gd name="T22" fmla="*/ 48 w 288"/>
              <a:gd name="T23" fmla="*/ 289 h 289"/>
              <a:gd name="T24" fmla="*/ 95 w 288"/>
              <a:gd name="T25" fmla="*/ 241 h 289"/>
              <a:gd name="T26" fmla="*/ 59 w 288"/>
              <a:gd name="T27" fmla="*/ 194 h 289"/>
              <a:gd name="T28" fmla="*/ 59 w 288"/>
              <a:gd name="T29" fmla="*/ 157 h 289"/>
              <a:gd name="T30" fmla="*/ 96 w 288"/>
              <a:gd name="T31" fmla="*/ 157 h 289"/>
              <a:gd name="T32" fmla="*/ 143 w 288"/>
              <a:gd name="T33" fmla="*/ 193 h 289"/>
              <a:gd name="T34" fmla="*/ 190 w 288"/>
              <a:gd name="T35" fmla="*/ 157 h 289"/>
              <a:gd name="T36" fmla="*/ 251 w 288"/>
              <a:gd name="T37" fmla="*/ 157 h 289"/>
              <a:gd name="T38" fmla="*/ 251 w 288"/>
              <a:gd name="T39" fmla="*/ 95 h 289"/>
              <a:gd name="T40" fmla="*/ 288 w 288"/>
              <a:gd name="T41" fmla="*/ 49 h 289"/>
              <a:gd name="T42" fmla="*/ 71 w 288"/>
              <a:gd name="T43" fmla="*/ 241 h 289"/>
              <a:gd name="T44" fmla="*/ 48 w 288"/>
              <a:gd name="T45" fmla="*/ 265 h 289"/>
              <a:gd name="T46" fmla="*/ 24 w 288"/>
              <a:gd name="T47" fmla="*/ 241 h 289"/>
              <a:gd name="T48" fmla="*/ 48 w 288"/>
              <a:gd name="T49" fmla="*/ 217 h 289"/>
              <a:gd name="T50" fmla="*/ 71 w 288"/>
              <a:gd name="T51" fmla="*/ 241 h 289"/>
              <a:gd name="T52" fmla="*/ 59 w 288"/>
              <a:gd name="T53" fmla="*/ 206 h 289"/>
              <a:gd name="T54" fmla="*/ 59 w 288"/>
              <a:gd name="T55" fmla="*/ 206 h 289"/>
              <a:gd name="T56" fmla="*/ 143 w 288"/>
              <a:gd name="T57" fmla="*/ 169 h 289"/>
              <a:gd name="T58" fmla="*/ 119 w 288"/>
              <a:gd name="T59" fmla="*/ 145 h 289"/>
              <a:gd name="T60" fmla="*/ 143 w 288"/>
              <a:gd name="T61" fmla="*/ 120 h 289"/>
              <a:gd name="T62" fmla="*/ 168 w 288"/>
              <a:gd name="T63" fmla="*/ 145 h 289"/>
              <a:gd name="T64" fmla="*/ 143 w 288"/>
              <a:gd name="T65" fmla="*/ 169 h 289"/>
              <a:gd name="T66" fmla="*/ 239 w 288"/>
              <a:gd name="T67" fmla="*/ 73 h 289"/>
              <a:gd name="T68" fmla="*/ 215 w 288"/>
              <a:gd name="T69" fmla="*/ 49 h 289"/>
              <a:gd name="T70" fmla="*/ 239 w 288"/>
              <a:gd name="T71" fmla="*/ 24 h 289"/>
              <a:gd name="T72" fmla="*/ 263 w 288"/>
              <a:gd name="T73" fmla="*/ 49 h 289"/>
              <a:gd name="T74" fmla="*/ 239 w 288"/>
              <a:gd name="T75" fmla="*/ 73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8" h="289">
                <a:moveTo>
                  <a:pt x="288" y="49"/>
                </a:moveTo>
                <a:cubicBezTo>
                  <a:pt x="288" y="22"/>
                  <a:pt x="266" y="0"/>
                  <a:pt x="239" y="0"/>
                </a:cubicBezTo>
                <a:cubicBezTo>
                  <a:pt x="213" y="0"/>
                  <a:pt x="191" y="22"/>
                  <a:pt x="191" y="49"/>
                </a:cubicBezTo>
                <a:cubicBezTo>
                  <a:pt x="191" y="71"/>
                  <a:pt x="207" y="90"/>
                  <a:pt x="227" y="95"/>
                </a:cubicBezTo>
                <a:cubicBezTo>
                  <a:pt x="227" y="133"/>
                  <a:pt x="227" y="133"/>
                  <a:pt x="227" y="133"/>
                </a:cubicBezTo>
                <a:cubicBezTo>
                  <a:pt x="190" y="133"/>
                  <a:pt x="190" y="133"/>
                  <a:pt x="190" y="133"/>
                </a:cubicBezTo>
                <a:cubicBezTo>
                  <a:pt x="185" y="112"/>
                  <a:pt x="166" y="96"/>
                  <a:pt x="143" y="96"/>
                </a:cubicBezTo>
                <a:cubicBezTo>
                  <a:pt x="121" y="96"/>
                  <a:pt x="102" y="112"/>
                  <a:pt x="96" y="133"/>
                </a:cubicBezTo>
                <a:cubicBezTo>
                  <a:pt x="35" y="133"/>
                  <a:pt x="35" y="133"/>
                  <a:pt x="35" y="133"/>
                </a:cubicBezTo>
                <a:cubicBezTo>
                  <a:pt x="35" y="194"/>
                  <a:pt x="35" y="194"/>
                  <a:pt x="35" y="194"/>
                </a:cubicBezTo>
                <a:cubicBezTo>
                  <a:pt x="15" y="200"/>
                  <a:pt x="0" y="219"/>
                  <a:pt x="0" y="241"/>
                </a:cubicBezTo>
                <a:cubicBezTo>
                  <a:pt x="0" y="267"/>
                  <a:pt x="21" y="289"/>
                  <a:pt x="48" y="289"/>
                </a:cubicBezTo>
                <a:cubicBezTo>
                  <a:pt x="74" y="289"/>
                  <a:pt x="95" y="267"/>
                  <a:pt x="95" y="241"/>
                </a:cubicBezTo>
                <a:cubicBezTo>
                  <a:pt x="95" y="218"/>
                  <a:pt x="80" y="199"/>
                  <a:pt x="59" y="194"/>
                </a:cubicBezTo>
                <a:cubicBezTo>
                  <a:pt x="59" y="157"/>
                  <a:pt x="59" y="157"/>
                  <a:pt x="59" y="157"/>
                </a:cubicBezTo>
                <a:cubicBezTo>
                  <a:pt x="96" y="157"/>
                  <a:pt x="96" y="157"/>
                  <a:pt x="96" y="157"/>
                </a:cubicBezTo>
                <a:cubicBezTo>
                  <a:pt x="102" y="178"/>
                  <a:pt x="121" y="193"/>
                  <a:pt x="143" y="193"/>
                </a:cubicBezTo>
                <a:cubicBezTo>
                  <a:pt x="166" y="193"/>
                  <a:pt x="185" y="178"/>
                  <a:pt x="190" y="157"/>
                </a:cubicBezTo>
                <a:cubicBezTo>
                  <a:pt x="251" y="157"/>
                  <a:pt x="251" y="157"/>
                  <a:pt x="251" y="157"/>
                </a:cubicBezTo>
                <a:cubicBezTo>
                  <a:pt x="251" y="95"/>
                  <a:pt x="251" y="95"/>
                  <a:pt x="251" y="95"/>
                </a:cubicBezTo>
                <a:cubicBezTo>
                  <a:pt x="272" y="90"/>
                  <a:pt x="288" y="71"/>
                  <a:pt x="288" y="49"/>
                </a:cubicBezTo>
                <a:close/>
                <a:moveTo>
                  <a:pt x="71" y="241"/>
                </a:moveTo>
                <a:cubicBezTo>
                  <a:pt x="71" y="254"/>
                  <a:pt x="61" y="265"/>
                  <a:pt x="48" y="265"/>
                </a:cubicBezTo>
                <a:cubicBezTo>
                  <a:pt x="34" y="265"/>
                  <a:pt x="24" y="254"/>
                  <a:pt x="24" y="241"/>
                </a:cubicBezTo>
                <a:cubicBezTo>
                  <a:pt x="24" y="228"/>
                  <a:pt x="34" y="217"/>
                  <a:pt x="48" y="217"/>
                </a:cubicBezTo>
                <a:cubicBezTo>
                  <a:pt x="61" y="217"/>
                  <a:pt x="71" y="228"/>
                  <a:pt x="71" y="241"/>
                </a:cubicBezTo>
                <a:close/>
                <a:moveTo>
                  <a:pt x="59" y="206"/>
                </a:moveTo>
                <a:cubicBezTo>
                  <a:pt x="59" y="206"/>
                  <a:pt x="59" y="206"/>
                  <a:pt x="59" y="206"/>
                </a:cubicBezTo>
                <a:close/>
                <a:moveTo>
                  <a:pt x="143" y="169"/>
                </a:moveTo>
                <a:cubicBezTo>
                  <a:pt x="130" y="169"/>
                  <a:pt x="119" y="158"/>
                  <a:pt x="119" y="145"/>
                </a:cubicBezTo>
                <a:cubicBezTo>
                  <a:pt x="119" y="131"/>
                  <a:pt x="130" y="120"/>
                  <a:pt x="143" y="120"/>
                </a:cubicBezTo>
                <a:cubicBezTo>
                  <a:pt x="157" y="120"/>
                  <a:pt x="168" y="131"/>
                  <a:pt x="168" y="145"/>
                </a:cubicBezTo>
                <a:cubicBezTo>
                  <a:pt x="168" y="158"/>
                  <a:pt x="157" y="169"/>
                  <a:pt x="143" y="169"/>
                </a:cubicBezTo>
                <a:close/>
                <a:moveTo>
                  <a:pt x="239" y="73"/>
                </a:moveTo>
                <a:cubicBezTo>
                  <a:pt x="226" y="73"/>
                  <a:pt x="215" y="62"/>
                  <a:pt x="215" y="49"/>
                </a:cubicBezTo>
                <a:cubicBezTo>
                  <a:pt x="215" y="35"/>
                  <a:pt x="226" y="24"/>
                  <a:pt x="239" y="24"/>
                </a:cubicBezTo>
                <a:cubicBezTo>
                  <a:pt x="253" y="24"/>
                  <a:pt x="263" y="35"/>
                  <a:pt x="263" y="49"/>
                </a:cubicBezTo>
                <a:cubicBezTo>
                  <a:pt x="263" y="62"/>
                  <a:pt x="253" y="73"/>
                  <a:pt x="239" y="7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9" name="Line 84"/>
          <p:cNvSpPr>
            <a:spLocks noChangeShapeType="1"/>
          </p:cNvSpPr>
          <p:nvPr/>
        </p:nvSpPr>
        <p:spPr bwMode="auto">
          <a:xfrm>
            <a:off x="8634177" y="3889280"/>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70" name="Line 85"/>
          <p:cNvSpPr>
            <a:spLocks noChangeShapeType="1"/>
          </p:cNvSpPr>
          <p:nvPr/>
        </p:nvSpPr>
        <p:spPr bwMode="auto">
          <a:xfrm>
            <a:off x="8634177" y="3889280"/>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71" name="Freeform 86"/>
          <p:cNvSpPr>
            <a:spLocks/>
          </p:cNvSpPr>
          <p:nvPr/>
        </p:nvSpPr>
        <p:spPr bwMode="auto">
          <a:xfrm>
            <a:off x="11593733" y="2148464"/>
            <a:ext cx="256019" cy="275541"/>
          </a:xfrm>
          <a:custGeom>
            <a:avLst/>
            <a:gdLst>
              <a:gd name="T0" fmla="*/ 194 w 194"/>
              <a:gd name="T1" fmla="*/ 188 h 209"/>
              <a:gd name="T2" fmla="*/ 172 w 194"/>
              <a:gd name="T3" fmla="*/ 188 h 209"/>
              <a:gd name="T4" fmla="*/ 152 w 194"/>
              <a:gd name="T5" fmla="*/ 188 h 209"/>
              <a:gd name="T6" fmla="*/ 152 w 194"/>
              <a:gd name="T7" fmla="*/ 168 h 209"/>
              <a:gd name="T8" fmla="*/ 152 w 194"/>
              <a:gd name="T9" fmla="*/ 135 h 209"/>
              <a:gd name="T10" fmla="*/ 152 w 194"/>
              <a:gd name="T11" fmla="*/ 130 h 209"/>
              <a:gd name="T12" fmla="*/ 142 w 194"/>
              <a:gd name="T13" fmla="*/ 128 h 209"/>
              <a:gd name="T14" fmla="*/ 162 w 194"/>
              <a:gd name="T15" fmla="*/ 90 h 209"/>
              <a:gd name="T16" fmla="*/ 165 w 194"/>
              <a:gd name="T17" fmla="*/ 61 h 209"/>
              <a:gd name="T18" fmla="*/ 165 w 194"/>
              <a:gd name="T19" fmla="*/ 32 h 209"/>
              <a:gd name="T20" fmla="*/ 119 w 194"/>
              <a:gd name="T21" fmla="*/ 0 h 209"/>
              <a:gd name="T22" fmla="*/ 74 w 194"/>
              <a:gd name="T23" fmla="*/ 32 h 209"/>
              <a:gd name="T24" fmla="*/ 73 w 194"/>
              <a:gd name="T25" fmla="*/ 61 h 209"/>
              <a:gd name="T26" fmla="*/ 76 w 194"/>
              <a:gd name="T27" fmla="*/ 90 h 209"/>
              <a:gd name="T28" fmla="*/ 97 w 194"/>
              <a:gd name="T29" fmla="*/ 128 h 209"/>
              <a:gd name="T30" fmla="*/ 30 w 194"/>
              <a:gd name="T31" fmla="*/ 157 h 209"/>
              <a:gd name="T32" fmla="*/ 0 w 194"/>
              <a:gd name="T33" fmla="*/ 185 h 209"/>
              <a:gd name="T34" fmla="*/ 0 w 194"/>
              <a:gd name="T35" fmla="*/ 209 h 209"/>
              <a:gd name="T36" fmla="*/ 194 w 194"/>
              <a:gd name="T37" fmla="*/ 209 h 209"/>
              <a:gd name="T38" fmla="*/ 194 w 194"/>
              <a:gd name="T39" fmla="*/ 209 h 209"/>
              <a:gd name="T40" fmla="*/ 194 w 194"/>
              <a:gd name="T41" fmla="*/ 18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209">
                <a:moveTo>
                  <a:pt x="194" y="188"/>
                </a:moveTo>
                <a:cubicBezTo>
                  <a:pt x="172" y="188"/>
                  <a:pt x="172" y="188"/>
                  <a:pt x="172" y="188"/>
                </a:cubicBezTo>
                <a:cubicBezTo>
                  <a:pt x="152" y="188"/>
                  <a:pt x="152" y="188"/>
                  <a:pt x="152" y="188"/>
                </a:cubicBezTo>
                <a:cubicBezTo>
                  <a:pt x="152" y="168"/>
                  <a:pt x="152" y="168"/>
                  <a:pt x="152" y="168"/>
                </a:cubicBezTo>
                <a:cubicBezTo>
                  <a:pt x="152" y="135"/>
                  <a:pt x="152" y="135"/>
                  <a:pt x="152" y="135"/>
                </a:cubicBezTo>
                <a:cubicBezTo>
                  <a:pt x="152" y="130"/>
                  <a:pt x="152" y="130"/>
                  <a:pt x="152" y="130"/>
                </a:cubicBezTo>
                <a:cubicBezTo>
                  <a:pt x="149" y="130"/>
                  <a:pt x="145" y="129"/>
                  <a:pt x="142" y="128"/>
                </a:cubicBezTo>
                <a:cubicBezTo>
                  <a:pt x="150" y="119"/>
                  <a:pt x="156" y="106"/>
                  <a:pt x="162" y="90"/>
                </a:cubicBezTo>
                <a:cubicBezTo>
                  <a:pt x="166" y="80"/>
                  <a:pt x="165" y="72"/>
                  <a:pt x="165" y="61"/>
                </a:cubicBezTo>
                <a:cubicBezTo>
                  <a:pt x="165" y="53"/>
                  <a:pt x="167" y="39"/>
                  <a:pt x="165" y="32"/>
                </a:cubicBezTo>
                <a:cubicBezTo>
                  <a:pt x="158" y="7"/>
                  <a:pt x="140" y="0"/>
                  <a:pt x="119" y="0"/>
                </a:cubicBezTo>
                <a:cubicBezTo>
                  <a:pt x="99" y="0"/>
                  <a:pt x="81" y="7"/>
                  <a:pt x="74" y="32"/>
                </a:cubicBezTo>
                <a:cubicBezTo>
                  <a:pt x="72" y="39"/>
                  <a:pt x="73" y="53"/>
                  <a:pt x="73" y="61"/>
                </a:cubicBezTo>
                <a:cubicBezTo>
                  <a:pt x="73" y="72"/>
                  <a:pt x="73" y="80"/>
                  <a:pt x="76" y="90"/>
                </a:cubicBezTo>
                <a:cubicBezTo>
                  <a:pt x="83" y="106"/>
                  <a:pt x="89" y="120"/>
                  <a:pt x="97" y="128"/>
                </a:cubicBezTo>
                <a:cubicBezTo>
                  <a:pt x="65" y="134"/>
                  <a:pt x="44" y="151"/>
                  <a:pt x="30" y="157"/>
                </a:cubicBezTo>
                <a:cubicBezTo>
                  <a:pt x="0" y="170"/>
                  <a:pt x="0" y="185"/>
                  <a:pt x="0" y="185"/>
                </a:cubicBezTo>
                <a:cubicBezTo>
                  <a:pt x="0" y="209"/>
                  <a:pt x="0" y="209"/>
                  <a:pt x="0" y="209"/>
                </a:cubicBezTo>
                <a:cubicBezTo>
                  <a:pt x="194" y="209"/>
                  <a:pt x="194" y="209"/>
                  <a:pt x="194" y="209"/>
                </a:cubicBezTo>
                <a:cubicBezTo>
                  <a:pt x="194" y="209"/>
                  <a:pt x="194" y="209"/>
                  <a:pt x="194" y="209"/>
                </a:cubicBezTo>
                <a:lnTo>
                  <a:pt x="194" y="18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72" name="Freeform 87"/>
          <p:cNvSpPr>
            <a:spLocks/>
          </p:cNvSpPr>
          <p:nvPr/>
        </p:nvSpPr>
        <p:spPr bwMode="auto">
          <a:xfrm>
            <a:off x="11820748" y="2271174"/>
            <a:ext cx="152831" cy="152831"/>
          </a:xfrm>
          <a:custGeom>
            <a:avLst/>
            <a:gdLst>
              <a:gd name="T0" fmla="*/ 274 w 274"/>
              <a:gd name="T1" fmla="*/ 99 h 274"/>
              <a:gd name="T2" fmla="*/ 177 w 274"/>
              <a:gd name="T3" fmla="*/ 99 h 274"/>
              <a:gd name="T4" fmla="*/ 177 w 274"/>
              <a:gd name="T5" fmla="*/ 0 h 274"/>
              <a:gd name="T6" fmla="*/ 99 w 274"/>
              <a:gd name="T7" fmla="*/ 0 h 274"/>
              <a:gd name="T8" fmla="*/ 99 w 274"/>
              <a:gd name="T9" fmla="*/ 99 h 274"/>
              <a:gd name="T10" fmla="*/ 0 w 274"/>
              <a:gd name="T11" fmla="*/ 99 h 274"/>
              <a:gd name="T12" fmla="*/ 0 w 274"/>
              <a:gd name="T13" fmla="*/ 177 h 274"/>
              <a:gd name="T14" fmla="*/ 99 w 274"/>
              <a:gd name="T15" fmla="*/ 177 h 274"/>
              <a:gd name="T16" fmla="*/ 99 w 274"/>
              <a:gd name="T17" fmla="*/ 274 h 274"/>
              <a:gd name="T18" fmla="*/ 177 w 274"/>
              <a:gd name="T19" fmla="*/ 274 h 274"/>
              <a:gd name="T20" fmla="*/ 177 w 274"/>
              <a:gd name="T21" fmla="*/ 177 h 274"/>
              <a:gd name="T22" fmla="*/ 274 w 274"/>
              <a:gd name="T23" fmla="*/ 177 h 274"/>
              <a:gd name="T24" fmla="*/ 274 w 274"/>
              <a:gd name="T25" fmla="*/ 99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274">
                <a:moveTo>
                  <a:pt x="274" y="99"/>
                </a:moveTo>
                <a:lnTo>
                  <a:pt x="177" y="99"/>
                </a:lnTo>
                <a:lnTo>
                  <a:pt x="177" y="0"/>
                </a:lnTo>
                <a:lnTo>
                  <a:pt x="99" y="0"/>
                </a:lnTo>
                <a:lnTo>
                  <a:pt x="99" y="99"/>
                </a:lnTo>
                <a:lnTo>
                  <a:pt x="0" y="99"/>
                </a:lnTo>
                <a:lnTo>
                  <a:pt x="0" y="177"/>
                </a:lnTo>
                <a:lnTo>
                  <a:pt x="99" y="177"/>
                </a:lnTo>
                <a:lnTo>
                  <a:pt x="99" y="274"/>
                </a:lnTo>
                <a:lnTo>
                  <a:pt x="177" y="274"/>
                </a:lnTo>
                <a:lnTo>
                  <a:pt x="177" y="177"/>
                </a:lnTo>
                <a:lnTo>
                  <a:pt x="274" y="177"/>
                </a:lnTo>
                <a:lnTo>
                  <a:pt x="274" y="9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83" name="Freeform 98"/>
          <p:cNvSpPr>
            <a:spLocks noEditPoints="1"/>
          </p:cNvSpPr>
          <p:nvPr/>
        </p:nvSpPr>
        <p:spPr bwMode="auto">
          <a:xfrm>
            <a:off x="7796956" y="3617644"/>
            <a:ext cx="166217" cy="166217"/>
          </a:xfrm>
          <a:custGeom>
            <a:avLst/>
            <a:gdLst>
              <a:gd name="T0" fmla="*/ 103 w 126"/>
              <a:gd name="T1" fmla="*/ 0 h 126"/>
              <a:gd name="T2" fmla="*/ 23 w 126"/>
              <a:gd name="T3" fmla="*/ 0 h 126"/>
              <a:gd name="T4" fmla="*/ 0 w 126"/>
              <a:gd name="T5" fmla="*/ 23 h 126"/>
              <a:gd name="T6" fmla="*/ 0 w 126"/>
              <a:gd name="T7" fmla="*/ 103 h 126"/>
              <a:gd name="T8" fmla="*/ 23 w 126"/>
              <a:gd name="T9" fmla="*/ 126 h 126"/>
              <a:gd name="T10" fmla="*/ 103 w 126"/>
              <a:gd name="T11" fmla="*/ 126 h 126"/>
              <a:gd name="T12" fmla="*/ 126 w 126"/>
              <a:gd name="T13" fmla="*/ 103 h 126"/>
              <a:gd name="T14" fmla="*/ 126 w 126"/>
              <a:gd name="T15" fmla="*/ 23 h 126"/>
              <a:gd name="T16" fmla="*/ 103 w 126"/>
              <a:gd name="T17" fmla="*/ 0 h 126"/>
              <a:gd name="T18" fmla="*/ 114 w 126"/>
              <a:gd name="T19" fmla="*/ 89 h 126"/>
              <a:gd name="T20" fmla="*/ 107 w 126"/>
              <a:gd name="T21" fmla="*/ 96 h 126"/>
              <a:gd name="T22" fmla="*/ 19 w 126"/>
              <a:gd name="T23" fmla="*/ 96 h 126"/>
              <a:gd name="T24" fmla="*/ 12 w 126"/>
              <a:gd name="T25" fmla="*/ 89 h 126"/>
              <a:gd name="T26" fmla="*/ 12 w 126"/>
              <a:gd name="T27" fmla="*/ 37 h 126"/>
              <a:gd name="T28" fmla="*/ 19 w 126"/>
              <a:gd name="T29" fmla="*/ 30 h 126"/>
              <a:gd name="T30" fmla="*/ 107 w 126"/>
              <a:gd name="T31" fmla="*/ 30 h 126"/>
              <a:gd name="T32" fmla="*/ 114 w 126"/>
              <a:gd name="T33" fmla="*/ 37 h 126"/>
              <a:gd name="T34" fmla="*/ 114 w 126"/>
              <a:gd name="T35" fmla="*/ 8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126">
                <a:moveTo>
                  <a:pt x="103" y="0"/>
                </a:moveTo>
                <a:cubicBezTo>
                  <a:pt x="23" y="0"/>
                  <a:pt x="23" y="0"/>
                  <a:pt x="23" y="0"/>
                </a:cubicBezTo>
                <a:cubicBezTo>
                  <a:pt x="10" y="0"/>
                  <a:pt x="0" y="10"/>
                  <a:pt x="0" y="23"/>
                </a:cubicBezTo>
                <a:cubicBezTo>
                  <a:pt x="0" y="103"/>
                  <a:pt x="0" y="103"/>
                  <a:pt x="0" y="103"/>
                </a:cubicBezTo>
                <a:cubicBezTo>
                  <a:pt x="0" y="116"/>
                  <a:pt x="10" y="126"/>
                  <a:pt x="23" y="126"/>
                </a:cubicBezTo>
                <a:cubicBezTo>
                  <a:pt x="103" y="126"/>
                  <a:pt x="103" y="126"/>
                  <a:pt x="103" y="126"/>
                </a:cubicBezTo>
                <a:cubicBezTo>
                  <a:pt x="116" y="126"/>
                  <a:pt x="126" y="116"/>
                  <a:pt x="126" y="103"/>
                </a:cubicBezTo>
                <a:cubicBezTo>
                  <a:pt x="126" y="23"/>
                  <a:pt x="126" y="23"/>
                  <a:pt x="126" y="23"/>
                </a:cubicBezTo>
                <a:cubicBezTo>
                  <a:pt x="126" y="10"/>
                  <a:pt x="116" y="0"/>
                  <a:pt x="103" y="0"/>
                </a:cubicBezTo>
                <a:close/>
                <a:moveTo>
                  <a:pt x="114" y="89"/>
                </a:moveTo>
                <a:cubicBezTo>
                  <a:pt x="114" y="95"/>
                  <a:pt x="113" y="96"/>
                  <a:pt x="107" y="96"/>
                </a:cubicBezTo>
                <a:cubicBezTo>
                  <a:pt x="19" y="96"/>
                  <a:pt x="19" y="96"/>
                  <a:pt x="19" y="96"/>
                </a:cubicBezTo>
                <a:cubicBezTo>
                  <a:pt x="13" y="96"/>
                  <a:pt x="12" y="95"/>
                  <a:pt x="12" y="89"/>
                </a:cubicBezTo>
                <a:cubicBezTo>
                  <a:pt x="12" y="37"/>
                  <a:pt x="12" y="37"/>
                  <a:pt x="12" y="37"/>
                </a:cubicBezTo>
                <a:cubicBezTo>
                  <a:pt x="12" y="31"/>
                  <a:pt x="13" y="30"/>
                  <a:pt x="19" y="30"/>
                </a:cubicBezTo>
                <a:cubicBezTo>
                  <a:pt x="107" y="30"/>
                  <a:pt x="107" y="30"/>
                  <a:pt x="107" y="30"/>
                </a:cubicBezTo>
                <a:cubicBezTo>
                  <a:pt x="113" y="30"/>
                  <a:pt x="114" y="31"/>
                  <a:pt x="114" y="37"/>
                </a:cubicBezTo>
                <a:lnTo>
                  <a:pt x="114" y="8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84" name="Freeform 99"/>
          <p:cNvSpPr>
            <a:spLocks noEditPoints="1"/>
          </p:cNvSpPr>
          <p:nvPr/>
        </p:nvSpPr>
        <p:spPr bwMode="auto">
          <a:xfrm>
            <a:off x="8010584" y="3617644"/>
            <a:ext cx="164544" cy="166217"/>
          </a:xfrm>
          <a:custGeom>
            <a:avLst/>
            <a:gdLst>
              <a:gd name="T0" fmla="*/ 103 w 125"/>
              <a:gd name="T1" fmla="*/ 0 h 126"/>
              <a:gd name="T2" fmla="*/ 22 w 125"/>
              <a:gd name="T3" fmla="*/ 0 h 126"/>
              <a:gd name="T4" fmla="*/ 0 w 125"/>
              <a:gd name="T5" fmla="*/ 23 h 126"/>
              <a:gd name="T6" fmla="*/ 0 w 125"/>
              <a:gd name="T7" fmla="*/ 103 h 126"/>
              <a:gd name="T8" fmla="*/ 22 w 125"/>
              <a:gd name="T9" fmla="*/ 126 h 126"/>
              <a:gd name="T10" fmla="*/ 103 w 125"/>
              <a:gd name="T11" fmla="*/ 126 h 126"/>
              <a:gd name="T12" fmla="*/ 125 w 125"/>
              <a:gd name="T13" fmla="*/ 103 h 126"/>
              <a:gd name="T14" fmla="*/ 125 w 125"/>
              <a:gd name="T15" fmla="*/ 23 h 126"/>
              <a:gd name="T16" fmla="*/ 103 w 125"/>
              <a:gd name="T17" fmla="*/ 0 h 126"/>
              <a:gd name="T18" fmla="*/ 114 w 125"/>
              <a:gd name="T19" fmla="*/ 89 h 126"/>
              <a:gd name="T20" fmla="*/ 107 w 125"/>
              <a:gd name="T21" fmla="*/ 96 h 126"/>
              <a:gd name="T22" fmla="*/ 18 w 125"/>
              <a:gd name="T23" fmla="*/ 96 h 126"/>
              <a:gd name="T24" fmla="*/ 11 w 125"/>
              <a:gd name="T25" fmla="*/ 89 h 126"/>
              <a:gd name="T26" fmla="*/ 11 w 125"/>
              <a:gd name="T27" fmla="*/ 37 h 126"/>
              <a:gd name="T28" fmla="*/ 18 w 125"/>
              <a:gd name="T29" fmla="*/ 30 h 126"/>
              <a:gd name="T30" fmla="*/ 107 w 125"/>
              <a:gd name="T31" fmla="*/ 30 h 126"/>
              <a:gd name="T32" fmla="*/ 114 w 125"/>
              <a:gd name="T33" fmla="*/ 37 h 126"/>
              <a:gd name="T34" fmla="*/ 114 w 125"/>
              <a:gd name="T35" fmla="*/ 8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5" h="126">
                <a:moveTo>
                  <a:pt x="103" y="0"/>
                </a:moveTo>
                <a:cubicBezTo>
                  <a:pt x="22" y="0"/>
                  <a:pt x="22" y="0"/>
                  <a:pt x="22" y="0"/>
                </a:cubicBezTo>
                <a:cubicBezTo>
                  <a:pt x="10" y="0"/>
                  <a:pt x="0" y="10"/>
                  <a:pt x="0" y="23"/>
                </a:cubicBezTo>
                <a:cubicBezTo>
                  <a:pt x="0" y="103"/>
                  <a:pt x="0" y="103"/>
                  <a:pt x="0" y="103"/>
                </a:cubicBezTo>
                <a:cubicBezTo>
                  <a:pt x="0" y="116"/>
                  <a:pt x="10" y="126"/>
                  <a:pt x="22" y="126"/>
                </a:cubicBezTo>
                <a:cubicBezTo>
                  <a:pt x="103" y="126"/>
                  <a:pt x="103" y="126"/>
                  <a:pt x="103" y="126"/>
                </a:cubicBezTo>
                <a:cubicBezTo>
                  <a:pt x="115" y="126"/>
                  <a:pt x="125" y="116"/>
                  <a:pt x="125" y="103"/>
                </a:cubicBezTo>
                <a:cubicBezTo>
                  <a:pt x="125" y="23"/>
                  <a:pt x="125" y="23"/>
                  <a:pt x="125" y="23"/>
                </a:cubicBezTo>
                <a:cubicBezTo>
                  <a:pt x="125" y="10"/>
                  <a:pt x="115" y="0"/>
                  <a:pt x="103" y="0"/>
                </a:cubicBezTo>
                <a:close/>
                <a:moveTo>
                  <a:pt x="114" y="89"/>
                </a:moveTo>
                <a:cubicBezTo>
                  <a:pt x="114" y="95"/>
                  <a:pt x="113" y="96"/>
                  <a:pt x="107" y="96"/>
                </a:cubicBezTo>
                <a:cubicBezTo>
                  <a:pt x="18" y="96"/>
                  <a:pt x="18" y="96"/>
                  <a:pt x="18" y="96"/>
                </a:cubicBezTo>
                <a:cubicBezTo>
                  <a:pt x="12" y="96"/>
                  <a:pt x="11" y="95"/>
                  <a:pt x="11" y="89"/>
                </a:cubicBezTo>
                <a:cubicBezTo>
                  <a:pt x="11" y="37"/>
                  <a:pt x="11" y="37"/>
                  <a:pt x="11" y="37"/>
                </a:cubicBezTo>
                <a:cubicBezTo>
                  <a:pt x="11" y="31"/>
                  <a:pt x="12" y="30"/>
                  <a:pt x="18" y="30"/>
                </a:cubicBezTo>
                <a:cubicBezTo>
                  <a:pt x="107" y="30"/>
                  <a:pt x="107" y="30"/>
                  <a:pt x="107" y="30"/>
                </a:cubicBezTo>
                <a:cubicBezTo>
                  <a:pt x="113" y="30"/>
                  <a:pt x="114" y="31"/>
                  <a:pt x="114" y="37"/>
                </a:cubicBezTo>
                <a:lnTo>
                  <a:pt x="114" y="8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85" name="Freeform 100"/>
          <p:cNvSpPr>
            <a:spLocks noEditPoints="1"/>
          </p:cNvSpPr>
          <p:nvPr/>
        </p:nvSpPr>
        <p:spPr bwMode="auto">
          <a:xfrm>
            <a:off x="7796956" y="3831272"/>
            <a:ext cx="166217" cy="166217"/>
          </a:xfrm>
          <a:custGeom>
            <a:avLst/>
            <a:gdLst>
              <a:gd name="T0" fmla="*/ 103 w 126"/>
              <a:gd name="T1" fmla="*/ 0 h 126"/>
              <a:gd name="T2" fmla="*/ 23 w 126"/>
              <a:gd name="T3" fmla="*/ 0 h 126"/>
              <a:gd name="T4" fmla="*/ 0 w 126"/>
              <a:gd name="T5" fmla="*/ 23 h 126"/>
              <a:gd name="T6" fmla="*/ 0 w 126"/>
              <a:gd name="T7" fmla="*/ 103 h 126"/>
              <a:gd name="T8" fmla="*/ 23 w 126"/>
              <a:gd name="T9" fmla="*/ 126 h 126"/>
              <a:gd name="T10" fmla="*/ 103 w 126"/>
              <a:gd name="T11" fmla="*/ 126 h 126"/>
              <a:gd name="T12" fmla="*/ 126 w 126"/>
              <a:gd name="T13" fmla="*/ 103 h 126"/>
              <a:gd name="T14" fmla="*/ 126 w 126"/>
              <a:gd name="T15" fmla="*/ 23 h 126"/>
              <a:gd name="T16" fmla="*/ 103 w 126"/>
              <a:gd name="T17" fmla="*/ 0 h 126"/>
              <a:gd name="T18" fmla="*/ 114 w 126"/>
              <a:gd name="T19" fmla="*/ 89 h 126"/>
              <a:gd name="T20" fmla="*/ 107 w 126"/>
              <a:gd name="T21" fmla="*/ 96 h 126"/>
              <a:gd name="T22" fmla="*/ 19 w 126"/>
              <a:gd name="T23" fmla="*/ 96 h 126"/>
              <a:gd name="T24" fmla="*/ 12 w 126"/>
              <a:gd name="T25" fmla="*/ 89 h 126"/>
              <a:gd name="T26" fmla="*/ 12 w 126"/>
              <a:gd name="T27" fmla="*/ 37 h 126"/>
              <a:gd name="T28" fmla="*/ 19 w 126"/>
              <a:gd name="T29" fmla="*/ 30 h 126"/>
              <a:gd name="T30" fmla="*/ 107 w 126"/>
              <a:gd name="T31" fmla="*/ 30 h 126"/>
              <a:gd name="T32" fmla="*/ 114 w 126"/>
              <a:gd name="T33" fmla="*/ 37 h 126"/>
              <a:gd name="T34" fmla="*/ 114 w 126"/>
              <a:gd name="T35" fmla="*/ 8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126">
                <a:moveTo>
                  <a:pt x="103" y="0"/>
                </a:moveTo>
                <a:cubicBezTo>
                  <a:pt x="23" y="0"/>
                  <a:pt x="23" y="0"/>
                  <a:pt x="23" y="0"/>
                </a:cubicBezTo>
                <a:cubicBezTo>
                  <a:pt x="10" y="0"/>
                  <a:pt x="0" y="10"/>
                  <a:pt x="0" y="23"/>
                </a:cubicBezTo>
                <a:cubicBezTo>
                  <a:pt x="0" y="103"/>
                  <a:pt x="0" y="103"/>
                  <a:pt x="0" y="103"/>
                </a:cubicBezTo>
                <a:cubicBezTo>
                  <a:pt x="0" y="116"/>
                  <a:pt x="10" y="126"/>
                  <a:pt x="23" y="126"/>
                </a:cubicBezTo>
                <a:cubicBezTo>
                  <a:pt x="103" y="126"/>
                  <a:pt x="103" y="126"/>
                  <a:pt x="103" y="126"/>
                </a:cubicBezTo>
                <a:cubicBezTo>
                  <a:pt x="116" y="126"/>
                  <a:pt x="126" y="116"/>
                  <a:pt x="126" y="103"/>
                </a:cubicBezTo>
                <a:cubicBezTo>
                  <a:pt x="126" y="23"/>
                  <a:pt x="126" y="23"/>
                  <a:pt x="126" y="23"/>
                </a:cubicBezTo>
                <a:cubicBezTo>
                  <a:pt x="126" y="10"/>
                  <a:pt x="116" y="0"/>
                  <a:pt x="103" y="0"/>
                </a:cubicBezTo>
                <a:close/>
                <a:moveTo>
                  <a:pt x="114" y="89"/>
                </a:moveTo>
                <a:cubicBezTo>
                  <a:pt x="114" y="95"/>
                  <a:pt x="113" y="96"/>
                  <a:pt x="107" y="96"/>
                </a:cubicBezTo>
                <a:cubicBezTo>
                  <a:pt x="19" y="96"/>
                  <a:pt x="19" y="96"/>
                  <a:pt x="19" y="96"/>
                </a:cubicBezTo>
                <a:cubicBezTo>
                  <a:pt x="13" y="96"/>
                  <a:pt x="12" y="95"/>
                  <a:pt x="12" y="89"/>
                </a:cubicBezTo>
                <a:cubicBezTo>
                  <a:pt x="12" y="37"/>
                  <a:pt x="12" y="37"/>
                  <a:pt x="12" y="37"/>
                </a:cubicBezTo>
                <a:cubicBezTo>
                  <a:pt x="12" y="31"/>
                  <a:pt x="13" y="30"/>
                  <a:pt x="19" y="30"/>
                </a:cubicBezTo>
                <a:cubicBezTo>
                  <a:pt x="107" y="30"/>
                  <a:pt x="107" y="30"/>
                  <a:pt x="107" y="30"/>
                </a:cubicBezTo>
                <a:cubicBezTo>
                  <a:pt x="113" y="30"/>
                  <a:pt x="114" y="31"/>
                  <a:pt x="114" y="37"/>
                </a:cubicBezTo>
                <a:lnTo>
                  <a:pt x="114" y="8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86" name="Freeform 101"/>
          <p:cNvSpPr>
            <a:spLocks noEditPoints="1"/>
          </p:cNvSpPr>
          <p:nvPr/>
        </p:nvSpPr>
        <p:spPr bwMode="auto">
          <a:xfrm>
            <a:off x="8010584" y="3831272"/>
            <a:ext cx="164544" cy="166217"/>
          </a:xfrm>
          <a:custGeom>
            <a:avLst/>
            <a:gdLst>
              <a:gd name="T0" fmla="*/ 103 w 125"/>
              <a:gd name="T1" fmla="*/ 0 h 126"/>
              <a:gd name="T2" fmla="*/ 22 w 125"/>
              <a:gd name="T3" fmla="*/ 0 h 126"/>
              <a:gd name="T4" fmla="*/ 0 w 125"/>
              <a:gd name="T5" fmla="*/ 23 h 126"/>
              <a:gd name="T6" fmla="*/ 0 w 125"/>
              <a:gd name="T7" fmla="*/ 103 h 126"/>
              <a:gd name="T8" fmla="*/ 22 w 125"/>
              <a:gd name="T9" fmla="*/ 126 h 126"/>
              <a:gd name="T10" fmla="*/ 103 w 125"/>
              <a:gd name="T11" fmla="*/ 126 h 126"/>
              <a:gd name="T12" fmla="*/ 125 w 125"/>
              <a:gd name="T13" fmla="*/ 103 h 126"/>
              <a:gd name="T14" fmla="*/ 125 w 125"/>
              <a:gd name="T15" fmla="*/ 23 h 126"/>
              <a:gd name="T16" fmla="*/ 103 w 125"/>
              <a:gd name="T17" fmla="*/ 0 h 126"/>
              <a:gd name="T18" fmla="*/ 114 w 125"/>
              <a:gd name="T19" fmla="*/ 89 h 126"/>
              <a:gd name="T20" fmla="*/ 107 w 125"/>
              <a:gd name="T21" fmla="*/ 96 h 126"/>
              <a:gd name="T22" fmla="*/ 18 w 125"/>
              <a:gd name="T23" fmla="*/ 96 h 126"/>
              <a:gd name="T24" fmla="*/ 11 w 125"/>
              <a:gd name="T25" fmla="*/ 89 h 126"/>
              <a:gd name="T26" fmla="*/ 11 w 125"/>
              <a:gd name="T27" fmla="*/ 37 h 126"/>
              <a:gd name="T28" fmla="*/ 18 w 125"/>
              <a:gd name="T29" fmla="*/ 30 h 126"/>
              <a:gd name="T30" fmla="*/ 107 w 125"/>
              <a:gd name="T31" fmla="*/ 30 h 126"/>
              <a:gd name="T32" fmla="*/ 114 w 125"/>
              <a:gd name="T33" fmla="*/ 37 h 126"/>
              <a:gd name="T34" fmla="*/ 114 w 125"/>
              <a:gd name="T35" fmla="*/ 8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5" h="126">
                <a:moveTo>
                  <a:pt x="103" y="0"/>
                </a:moveTo>
                <a:cubicBezTo>
                  <a:pt x="22" y="0"/>
                  <a:pt x="22" y="0"/>
                  <a:pt x="22" y="0"/>
                </a:cubicBezTo>
                <a:cubicBezTo>
                  <a:pt x="10" y="0"/>
                  <a:pt x="0" y="10"/>
                  <a:pt x="0" y="23"/>
                </a:cubicBezTo>
                <a:cubicBezTo>
                  <a:pt x="0" y="103"/>
                  <a:pt x="0" y="103"/>
                  <a:pt x="0" y="103"/>
                </a:cubicBezTo>
                <a:cubicBezTo>
                  <a:pt x="0" y="116"/>
                  <a:pt x="10" y="126"/>
                  <a:pt x="22" y="126"/>
                </a:cubicBezTo>
                <a:cubicBezTo>
                  <a:pt x="103" y="126"/>
                  <a:pt x="103" y="126"/>
                  <a:pt x="103" y="126"/>
                </a:cubicBezTo>
                <a:cubicBezTo>
                  <a:pt x="115" y="126"/>
                  <a:pt x="125" y="116"/>
                  <a:pt x="125" y="103"/>
                </a:cubicBezTo>
                <a:cubicBezTo>
                  <a:pt x="125" y="23"/>
                  <a:pt x="125" y="23"/>
                  <a:pt x="125" y="23"/>
                </a:cubicBezTo>
                <a:cubicBezTo>
                  <a:pt x="125" y="10"/>
                  <a:pt x="115" y="0"/>
                  <a:pt x="103" y="0"/>
                </a:cubicBezTo>
                <a:close/>
                <a:moveTo>
                  <a:pt x="114" y="89"/>
                </a:moveTo>
                <a:cubicBezTo>
                  <a:pt x="114" y="95"/>
                  <a:pt x="113" y="96"/>
                  <a:pt x="107" y="96"/>
                </a:cubicBezTo>
                <a:cubicBezTo>
                  <a:pt x="18" y="96"/>
                  <a:pt x="18" y="96"/>
                  <a:pt x="18" y="96"/>
                </a:cubicBezTo>
                <a:cubicBezTo>
                  <a:pt x="12" y="96"/>
                  <a:pt x="11" y="95"/>
                  <a:pt x="11" y="89"/>
                </a:cubicBezTo>
                <a:cubicBezTo>
                  <a:pt x="11" y="37"/>
                  <a:pt x="11" y="37"/>
                  <a:pt x="11" y="37"/>
                </a:cubicBezTo>
                <a:cubicBezTo>
                  <a:pt x="11" y="31"/>
                  <a:pt x="12" y="30"/>
                  <a:pt x="18" y="30"/>
                </a:cubicBezTo>
                <a:cubicBezTo>
                  <a:pt x="107" y="30"/>
                  <a:pt x="107" y="30"/>
                  <a:pt x="107" y="30"/>
                </a:cubicBezTo>
                <a:cubicBezTo>
                  <a:pt x="113" y="30"/>
                  <a:pt x="114" y="31"/>
                  <a:pt x="114" y="37"/>
                </a:cubicBezTo>
                <a:lnTo>
                  <a:pt x="114" y="8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87" name="Freeform 102"/>
          <p:cNvSpPr>
            <a:spLocks/>
          </p:cNvSpPr>
          <p:nvPr/>
        </p:nvSpPr>
        <p:spPr bwMode="auto">
          <a:xfrm>
            <a:off x="10907111" y="3723063"/>
            <a:ext cx="237055" cy="275541"/>
          </a:xfrm>
          <a:custGeom>
            <a:avLst/>
            <a:gdLst>
              <a:gd name="T0" fmla="*/ 180 w 180"/>
              <a:gd name="T1" fmla="*/ 68 h 209"/>
              <a:gd name="T2" fmla="*/ 180 w 180"/>
              <a:gd name="T3" fmla="*/ 15 h 209"/>
              <a:gd name="T4" fmla="*/ 156 w 180"/>
              <a:gd name="T5" fmla="*/ 15 h 209"/>
              <a:gd name="T6" fmla="*/ 156 w 180"/>
              <a:gd name="T7" fmla="*/ 68 h 209"/>
              <a:gd name="T8" fmla="*/ 92 w 180"/>
              <a:gd name="T9" fmla="*/ 132 h 209"/>
              <a:gd name="T10" fmla="*/ 91 w 180"/>
              <a:gd name="T11" fmla="*/ 132 h 209"/>
              <a:gd name="T12" fmla="*/ 90 w 180"/>
              <a:gd name="T13" fmla="*/ 132 h 209"/>
              <a:gd name="T14" fmla="*/ 90 w 180"/>
              <a:gd name="T15" fmla="*/ 132 h 209"/>
              <a:gd name="T16" fmla="*/ 89 w 180"/>
              <a:gd name="T17" fmla="*/ 132 h 209"/>
              <a:gd name="T18" fmla="*/ 24 w 180"/>
              <a:gd name="T19" fmla="*/ 68 h 209"/>
              <a:gd name="T20" fmla="*/ 24 w 180"/>
              <a:gd name="T21" fmla="*/ 15 h 209"/>
              <a:gd name="T22" fmla="*/ 0 w 180"/>
              <a:gd name="T23" fmla="*/ 15 h 209"/>
              <a:gd name="T24" fmla="*/ 0 w 180"/>
              <a:gd name="T25" fmla="*/ 68 h 209"/>
              <a:gd name="T26" fmla="*/ 76 w 180"/>
              <a:gd name="T27" fmla="*/ 156 h 209"/>
              <a:gd name="T28" fmla="*/ 76 w 180"/>
              <a:gd name="T29" fmla="*/ 194 h 209"/>
              <a:gd name="T30" fmla="*/ 22 w 180"/>
              <a:gd name="T31" fmla="*/ 209 h 209"/>
              <a:gd name="T32" fmla="*/ 159 w 180"/>
              <a:gd name="T33" fmla="*/ 209 h 209"/>
              <a:gd name="T34" fmla="*/ 104 w 180"/>
              <a:gd name="T35" fmla="*/ 193 h 209"/>
              <a:gd name="T36" fmla="*/ 104 w 180"/>
              <a:gd name="T37" fmla="*/ 156 h 209"/>
              <a:gd name="T38" fmla="*/ 180 w 180"/>
              <a:gd name="T39" fmla="*/ 6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0" h="209">
                <a:moveTo>
                  <a:pt x="180" y="68"/>
                </a:moveTo>
                <a:cubicBezTo>
                  <a:pt x="180" y="68"/>
                  <a:pt x="180" y="38"/>
                  <a:pt x="180" y="15"/>
                </a:cubicBezTo>
                <a:cubicBezTo>
                  <a:pt x="180" y="0"/>
                  <a:pt x="156" y="0"/>
                  <a:pt x="156" y="15"/>
                </a:cubicBezTo>
                <a:cubicBezTo>
                  <a:pt x="156" y="38"/>
                  <a:pt x="156" y="68"/>
                  <a:pt x="156" y="68"/>
                </a:cubicBezTo>
                <a:cubicBezTo>
                  <a:pt x="156" y="104"/>
                  <a:pt x="128" y="132"/>
                  <a:pt x="92" y="132"/>
                </a:cubicBezTo>
                <a:cubicBezTo>
                  <a:pt x="92" y="132"/>
                  <a:pt x="91" y="132"/>
                  <a:pt x="91" y="132"/>
                </a:cubicBezTo>
                <a:cubicBezTo>
                  <a:pt x="90" y="132"/>
                  <a:pt x="90" y="132"/>
                  <a:pt x="90" y="132"/>
                </a:cubicBezTo>
                <a:cubicBezTo>
                  <a:pt x="90" y="132"/>
                  <a:pt x="90" y="132"/>
                  <a:pt x="90" y="132"/>
                </a:cubicBezTo>
                <a:cubicBezTo>
                  <a:pt x="90" y="132"/>
                  <a:pt x="89" y="132"/>
                  <a:pt x="89" y="132"/>
                </a:cubicBezTo>
                <a:cubicBezTo>
                  <a:pt x="53" y="132"/>
                  <a:pt x="24" y="104"/>
                  <a:pt x="24" y="68"/>
                </a:cubicBezTo>
                <a:cubicBezTo>
                  <a:pt x="24" y="68"/>
                  <a:pt x="24" y="38"/>
                  <a:pt x="24" y="15"/>
                </a:cubicBezTo>
                <a:cubicBezTo>
                  <a:pt x="24" y="0"/>
                  <a:pt x="0" y="0"/>
                  <a:pt x="0" y="15"/>
                </a:cubicBezTo>
                <a:cubicBezTo>
                  <a:pt x="0" y="22"/>
                  <a:pt x="0" y="68"/>
                  <a:pt x="0" y="68"/>
                </a:cubicBezTo>
                <a:cubicBezTo>
                  <a:pt x="0" y="113"/>
                  <a:pt x="33" y="149"/>
                  <a:pt x="76" y="156"/>
                </a:cubicBezTo>
                <a:cubicBezTo>
                  <a:pt x="76" y="194"/>
                  <a:pt x="76" y="194"/>
                  <a:pt x="76" y="194"/>
                </a:cubicBezTo>
                <a:cubicBezTo>
                  <a:pt x="22" y="209"/>
                  <a:pt x="22" y="209"/>
                  <a:pt x="22" y="209"/>
                </a:cubicBezTo>
                <a:cubicBezTo>
                  <a:pt x="159" y="209"/>
                  <a:pt x="159" y="209"/>
                  <a:pt x="159" y="209"/>
                </a:cubicBezTo>
                <a:cubicBezTo>
                  <a:pt x="104" y="193"/>
                  <a:pt x="104" y="193"/>
                  <a:pt x="104" y="193"/>
                </a:cubicBezTo>
                <a:cubicBezTo>
                  <a:pt x="104" y="156"/>
                  <a:pt x="104" y="156"/>
                  <a:pt x="104" y="156"/>
                </a:cubicBezTo>
                <a:cubicBezTo>
                  <a:pt x="147" y="150"/>
                  <a:pt x="180" y="113"/>
                  <a:pt x="180" y="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88" name="Freeform 103"/>
          <p:cNvSpPr>
            <a:spLocks/>
          </p:cNvSpPr>
          <p:nvPr/>
        </p:nvSpPr>
        <p:spPr bwMode="auto">
          <a:xfrm>
            <a:off x="10969024" y="3617644"/>
            <a:ext cx="114902" cy="250441"/>
          </a:xfrm>
          <a:custGeom>
            <a:avLst/>
            <a:gdLst>
              <a:gd name="T0" fmla="*/ 43 w 87"/>
              <a:gd name="T1" fmla="*/ 190 h 190"/>
              <a:gd name="T2" fmla="*/ 43 w 87"/>
              <a:gd name="T3" fmla="*/ 190 h 190"/>
              <a:gd name="T4" fmla="*/ 44 w 87"/>
              <a:gd name="T5" fmla="*/ 190 h 190"/>
              <a:gd name="T6" fmla="*/ 87 w 87"/>
              <a:gd name="T7" fmla="*/ 147 h 190"/>
              <a:gd name="T8" fmla="*/ 87 w 87"/>
              <a:gd name="T9" fmla="*/ 43 h 190"/>
              <a:gd name="T10" fmla="*/ 44 w 87"/>
              <a:gd name="T11" fmla="*/ 0 h 190"/>
              <a:gd name="T12" fmla="*/ 43 w 87"/>
              <a:gd name="T13" fmla="*/ 0 h 190"/>
              <a:gd name="T14" fmla="*/ 43 w 87"/>
              <a:gd name="T15" fmla="*/ 0 h 190"/>
              <a:gd name="T16" fmla="*/ 0 w 87"/>
              <a:gd name="T17" fmla="*/ 43 h 190"/>
              <a:gd name="T18" fmla="*/ 0 w 87"/>
              <a:gd name="T19" fmla="*/ 147 h 190"/>
              <a:gd name="T20" fmla="*/ 43 w 87"/>
              <a:gd name="T21"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90">
                <a:moveTo>
                  <a:pt x="43" y="190"/>
                </a:moveTo>
                <a:cubicBezTo>
                  <a:pt x="43" y="190"/>
                  <a:pt x="43" y="190"/>
                  <a:pt x="43" y="190"/>
                </a:cubicBezTo>
                <a:cubicBezTo>
                  <a:pt x="44" y="190"/>
                  <a:pt x="44" y="190"/>
                  <a:pt x="44" y="190"/>
                </a:cubicBezTo>
                <a:cubicBezTo>
                  <a:pt x="68" y="190"/>
                  <a:pt x="87" y="171"/>
                  <a:pt x="87" y="147"/>
                </a:cubicBezTo>
                <a:cubicBezTo>
                  <a:pt x="87" y="43"/>
                  <a:pt x="87" y="43"/>
                  <a:pt x="87" y="43"/>
                </a:cubicBezTo>
                <a:cubicBezTo>
                  <a:pt x="87" y="19"/>
                  <a:pt x="68" y="0"/>
                  <a:pt x="44" y="0"/>
                </a:cubicBezTo>
                <a:cubicBezTo>
                  <a:pt x="44" y="0"/>
                  <a:pt x="44" y="0"/>
                  <a:pt x="43" y="0"/>
                </a:cubicBezTo>
                <a:cubicBezTo>
                  <a:pt x="43" y="0"/>
                  <a:pt x="43" y="0"/>
                  <a:pt x="43" y="0"/>
                </a:cubicBezTo>
                <a:cubicBezTo>
                  <a:pt x="19" y="0"/>
                  <a:pt x="0" y="19"/>
                  <a:pt x="0" y="43"/>
                </a:cubicBezTo>
                <a:cubicBezTo>
                  <a:pt x="0" y="147"/>
                  <a:pt x="0" y="147"/>
                  <a:pt x="0" y="147"/>
                </a:cubicBezTo>
                <a:cubicBezTo>
                  <a:pt x="0" y="171"/>
                  <a:pt x="19" y="190"/>
                  <a:pt x="43" y="19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89" name="Freeform 104"/>
          <p:cNvSpPr>
            <a:spLocks/>
          </p:cNvSpPr>
          <p:nvPr/>
        </p:nvSpPr>
        <p:spPr bwMode="auto">
          <a:xfrm>
            <a:off x="11675726" y="3679557"/>
            <a:ext cx="214744" cy="183509"/>
          </a:xfrm>
          <a:custGeom>
            <a:avLst/>
            <a:gdLst>
              <a:gd name="T0" fmla="*/ 163 w 163"/>
              <a:gd name="T1" fmla="*/ 81 h 139"/>
              <a:gd name="T2" fmla="*/ 81 w 163"/>
              <a:gd name="T3" fmla="*/ 0 h 139"/>
              <a:gd name="T4" fmla="*/ 0 w 163"/>
              <a:gd name="T5" fmla="*/ 81 h 139"/>
              <a:gd name="T6" fmla="*/ 24 w 163"/>
              <a:gd name="T7" fmla="*/ 139 h 139"/>
              <a:gd name="T8" fmla="*/ 39 w 163"/>
              <a:gd name="T9" fmla="*/ 120 h 139"/>
              <a:gd name="T10" fmla="*/ 24 w 163"/>
              <a:gd name="T11" fmla="*/ 81 h 139"/>
              <a:gd name="T12" fmla="*/ 81 w 163"/>
              <a:gd name="T13" fmla="*/ 24 h 139"/>
              <a:gd name="T14" fmla="*/ 139 w 163"/>
              <a:gd name="T15" fmla="*/ 81 h 139"/>
              <a:gd name="T16" fmla="*/ 123 w 163"/>
              <a:gd name="T17" fmla="*/ 120 h 139"/>
              <a:gd name="T18" fmla="*/ 139 w 163"/>
              <a:gd name="T19" fmla="*/ 139 h 139"/>
              <a:gd name="T20" fmla="*/ 163 w 163"/>
              <a:gd name="T21" fmla="*/ 8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39">
                <a:moveTo>
                  <a:pt x="163" y="81"/>
                </a:moveTo>
                <a:cubicBezTo>
                  <a:pt x="163" y="36"/>
                  <a:pt x="126" y="0"/>
                  <a:pt x="81" y="0"/>
                </a:cubicBezTo>
                <a:cubicBezTo>
                  <a:pt x="36" y="0"/>
                  <a:pt x="0" y="36"/>
                  <a:pt x="0" y="81"/>
                </a:cubicBezTo>
                <a:cubicBezTo>
                  <a:pt x="0" y="104"/>
                  <a:pt x="9" y="124"/>
                  <a:pt x="24" y="139"/>
                </a:cubicBezTo>
                <a:cubicBezTo>
                  <a:pt x="28" y="132"/>
                  <a:pt x="33" y="126"/>
                  <a:pt x="39" y="120"/>
                </a:cubicBezTo>
                <a:cubicBezTo>
                  <a:pt x="30" y="110"/>
                  <a:pt x="24" y="96"/>
                  <a:pt x="24" y="81"/>
                </a:cubicBezTo>
                <a:cubicBezTo>
                  <a:pt x="24" y="50"/>
                  <a:pt x="49" y="24"/>
                  <a:pt x="81" y="24"/>
                </a:cubicBezTo>
                <a:cubicBezTo>
                  <a:pt x="113" y="24"/>
                  <a:pt x="139" y="50"/>
                  <a:pt x="139" y="81"/>
                </a:cubicBezTo>
                <a:cubicBezTo>
                  <a:pt x="139" y="96"/>
                  <a:pt x="133" y="110"/>
                  <a:pt x="123" y="120"/>
                </a:cubicBezTo>
                <a:cubicBezTo>
                  <a:pt x="129" y="125"/>
                  <a:pt x="135" y="132"/>
                  <a:pt x="139" y="139"/>
                </a:cubicBezTo>
                <a:cubicBezTo>
                  <a:pt x="153" y="124"/>
                  <a:pt x="163" y="104"/>
                  <a:pt x="163" y="8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90" name="Freeform 105"/>
          <p:cNvSpPr>
            <a:spLocks/>
          </p:cNvSpPr>
          <p:nvPr/>
        </p:nvSpPr>
        <p:spPr bwMode="auto">
          <a:xfrm>
            <a:off x="11611024" y="3616528"/>
            <a:ext cx="341358" cy="321836"/>
          </a:xfrm>
          <a:custGeom>
            <a:avLst/>
            <a:gdLst>
              <a:gd name="T0" fmla="*/ 259 w 259"/>
              <a:gd name="T1" fmla="*/ 129 h 244"/>
              <a:gd name="T2" fmla="*/ 130 w 259"/>
              <a:gd name="T3" fmla="*/ 0 h 244"/>
              <a:gd name="T4" fmla="*/ 0 w 259"/>
              <a:gd name="T5" fmla="*/ 129 h 244"/>
              <a:gd name="T6" fmla="*/ 70 w 259"/>
              <a:gd name="T7" fmla="*/ 244 h 244"/>
              <a:gd name="T8" fmla="*/ 65 w 259"/>
              <a:gd name="T9" fmla="*/ 217 h 244"/>
              <a:gd name="T10" fmla="*/ 65 w 259"/>
              <a:gd name="T11" fmla="*/ 214 h 244"/>
              <a:gd name="T12" fmla="*/ 23 w 259"/>
              <a:gd name="T13" fmla="*/ 129 h 244"/>
              <a:gd name="T14" fmla="*/ 130 w 259"/>
              <a:gd name="T15" fmla="*/ 23 h 244"/>
              <a:gd name="T16" fmla="*/ 236 w 259"/>
              <a:gd name="T17" fmla="*/ 129 h 244"/>
              <a:gd name="T18" fmla="*/ 195 w 259"/>
              <a:gd name="T19" fmla="*/ 214 h 244"/>
              <a:gd name="T20" fmla="*/ 195 w 259"/>
              <a:gd name="T21" fmla="*/ 217 h 244"/>
              <a:gd name="T22" fmla="*/ 191 w 259"/>
              <a:gd name="T23" fmla="*/ 244 h 244"/>
              <a:gd name="T24" fmla="*/ 259 w 259"/>
              <a:gd name="T25" fmla="*/ 12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9" h="244">
                <a:moveTo>
                  <a:pt x="259" y="129"/>
                </a:moveTo>
                <a:cubicBezTo>
                  <a:pt x="259" y="58"/>
                  <a:pt x="201" y="0"/>
                  <a:pt x="130" y="0"/>
                </a:cubicBezTo>
                <a:cubicBezTo>
                  <a:pt x="58" y="0"/>
                  <a:pt x="0" y="58"/>
                  <a:pt x="0" y="129"/>
                </a:cubicBezTo>
                <a:cubicBezTo>
                  <a:pt x="0" y="179"/>
                  <a:pt x="29" y="223"/>
                  <a:pt x="70" y="244"/>
                </a:cubicBezTo>
                <a:cubicBezTo>
                  <a:pt x="67" y="233"/>
                  <a:pt x="65" y="223"/>
                  <a:pt x="65" y="217"/>
                </a:cubicBezTo>
                <a:cubicBezTo>
                  <a:pt x="65" y="216"/>
                  <a:pt x="65" y="215"/>
                  <a:pt x="65" y="214"/>
                </a:cubicBezTo>
                <a:cubicBezTo>
                  <a:pt x="40" y="195"/>
                  <a:pt x="23" y="164"/>
                  <a:pt x="23" y="129"/>
                </a:cubicBezTo>
                <a:cubicBezTo>
                  <a:pt x="23" y="71"/>
                  <a:pt x="71" y="23"/>
                  <a:pt x="130" y="23"/>
                </a:cubicBezTo>
                <a:cubicBezTo>
                  <a:pt x="189" y="23"/>
                  <a:pt x="236" y="71"/>
                  <a:pt x="236" y="129"/>
                </a:cubicBezTo>
                <a:cubicBezTo>
                  <a:pt x="236" y="164"/>
                  <a:pt x="220" y="194"/>
                  <a:pt x="195" y="214"/>
                </a:cubicBezTo>
                <a:cubicBezTo>
                  <a:pt x="195" y="215"/>
                  <a:pt x="195" y="216"/>
                  <a:pt x="195" y="217"/>
                </a:cubicBezTo>
                <a:cubicBezTo>
                  <a:pt x="195" y="223"/>
                  <a:pt x="193" y="233"/>
                  <a:pt x="191" y="244"/>
                </a:cubicBezTo>
                <a:cubicBezTo>
                  <a:pt x="232" y="222"/>
                  <a:pt x="259" y="179"/>
                  <a:pt x="259" y="1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91" name="Freeform 106"/>
          <p:cNvSpPr>
            <a:spLocks/>
          </p:cNvSpPr>
          <p:nvPr/>
        </p:nvSpPr>
        <p:spPr bwMode="auto">
          <a:xfrm>
            <a:off x="11727041" y="3848563"/>
            <a:ext cx="110997" cy="148926"/>
          </a:xfrm>
          <a:custGeom>
            <a:avLst/>
            <a:gdLst>
              <a:gd name="T0" fmla="*/ 21 w 84"/>
              <a:gd name="T1" fmla="*/ 113 h 113"/>
              <a:gd name="T2" fmla="*/ 64 w 84"/>
              <a:gd name="T3" fmla="*/ 113 h 113"/>
              <a:gd name="T4" fmla="*/ 84 w 84"/>
              <a:gd name="T5" fmla="*/ 41 h 113"/>
              <a:gd name="T6" fmla="*/ 43 w 84"/>
              <a:gd name="T7" fmla="*/ 0 h 113"/>
              <a:gd name="T8" fmla="*/ 42 w 84"/>
              <a:gd name="T9" fmla="*/ 0 h 113"/>
              <a:gd name="T10" fmla="*/ 42 w 84"/>
              <a:gd name="T11" fmla="*/ 0 h 113"/>
              <a:gd name="T12" fmla="*/ 42 w 84"/>
              <a:gd name="T13" fmla="*/ 0 h 113"/>
              <a:gd name="T14" fmla="*/ 42 w 84"/>
              <a:gd name="T15" fmla="*/ 0 h 113"/>
              <a:gd name="T16" fmla="*/ 0 w 84"/>
              <a:gd name="T17" fmla="*/ 41 h 113"/>
              <a:gd name="T18" fmla="*/ 21 w 84"/>
              <a:gd name="T19"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113">
                <a:moveTo>
                  <a:pt x="21" y="113"/>
                </a:moveTo>
                <a:cubicBezTo>
                  <a:pt x="64" y="113"/>
                  <a:pt x="64" y="113"/>
                  <a:pt x="64" y="113"/>
                </a:cubicBezTo>
                <a:cubicBezTo>
                  <a:pt x="73" y="90"/>
                  <a:pt x="84" y="52"/>
                  <a:pt x="84" y="41"/>
                </a:cubicBezTo>
                <a:cubicBezTo>
                  <a:pt x="84" y="19"/>
                  <a:pt x="66" y="0"/>
                  <a:pt x="43" y="0"/>
                </a:cubicBezTo>
                <a:cubicBezTo>
                  <a:pt x="43" y="0"/>
                  <a:pt x="43" y="0"/>
                  <a:pt x="42" y="0"/>
                </a:cubicBezTo>
                <a:cubicBezTo>
                  <a:pt x="42" y="0"/>
                  <a:pt x="42" y="0"/>
                  <a:pt x="42" y="0"/>
                </a:cubicBezTo>
                <a:cubicBezTo>
                  <a:pt x="42" y="0"/>
                  <a:pt x="42" y="0"/>
                  <a:pt x="42" y="0"/>
                </a:cubicBezTo>
                <a:cubicBezTo>
                  <a:pt x="42" y="0"/>
                  <a:pt x="42" y="0"/>
                  <a:pt x="42" y="0"/>
                </a:cubicBezTo>
                <a:cubicBezTo>
                  <a:pt x="19" y="0"/>
                  <a:pt x="0" y="19"/>
                  <a:pt x="0" y="41"/>
                </a:cubicBezTo>
                <a:cubicBezTo>
                  <a:pt x="0" y="52"/>
                  <a:pt x="11" y="90"/>
                  <a:pt x="21" y="11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92" name="Freeform 107"/>
          <p:cNvSpPr>
            <a:spLocks/>
          </p:cNvSpPr>
          <p:nvPr/>
        </p:nvSpPr>
        <p:spPr bwMode="auto">
          <a:xfrm>
            <a:off x="11742659" y="3747047"/>
            <a:ext cx="79204" cy="80319"/>
          </a:xfrm>
          <a:custGeom>
            <a:avLst/>
            <a:gdLst>
              <a:gd name="T0" fmla="*/ 60 w 60"/>
              <a:gd name="T1" fmla="*/ 30 h 61"/>
              <a:gd name="T2" fmla="*/ 30 w 60"/>
              <a:gd name="T3" fmla="*/ 0 h 61"/>
              <a:gd name="T4" fmla="*/ 0 w 60"/>
              <a:gd name="T5" fmla="*/ 30 h 61"/>
              <a:gd name="T6" fmla="*/ 14 w 60"/>
              <a:gd name="T7" fmla="*/ 56 h 61"/>
              <a:gd name="T8" fmla="*/ 30 w 60"/>
              <a:gd name="T9" fmla="*/ 61 h 61"/>
              <a:gd name="T10" fmla="*/ 46 w 60"/>
              <a:gd name="T11" fmla="*/ 56 h 61"/>
              <a:gd name="T12" fmla="*/ 60 w 60"/>
              <a:gd name="T13" fmla="*/ 30 h 61"/>
            </a:gdLst>
            <a:ahLst/>
            <a:cxnLst>
              <a:cxn ang="0">
                <a:pos x="T0" y="T1"/>
              </a:cxn>
              <a:cxn ang="0">
                <a:pos x="T2" y="T3"/>
              </a:cxn>
              <a:cxn ang="0">
                <a:pos x="T4" y="T5"/>
              </a:cxn>
              <a:cxn ang="0">
                <a:pos x="T6" y="T7"/>
              </a:cxn>
              <a:cxn ang="0">
                <a:pos x="T8" y="T9"/>
              </a:cxn>
              <a:cxn ang="0">
                <a:pos x="T10" y="T11"/>
              </a:cxn>
              <a:cxn ang="0">
                <a:pos x="T12" y="T13"/>
              </a:cxn>
            </a:cxnLst>
            <a:rect l="0" t="0" r="r" b="b"/>
            <a:pathLst>
              <a:path w="60" h="61">
                <a:moveTo>
                  <a:pt x="60" y="30"/>
                </a:moveTo>
                <a:cubicBezTo>
                  <a:pt x="60" y="14"/>
                  <a:pt x="47" y="0"/>
                  <a:pt x="30" y="0"/>
                </a:cubicBezTo>
                <a:cubicBezTo>
                  <a:pt x="13" y="0"/>
                  <a:pt x="0" y="14"/>
                  <a:pt x="0" y="30"/>
                </a:cubicBezTo>
                <a:cubicBezTo>
                  <a:pt x="0" y="41"/>
                  <a:pt x="5" y="51"/>
                  <a:pt x="14" y="56"/>
                </a:cubicBezTo>
                <a:cubicBezTo>
                  <a:pt x="19" y="59"/>
                  <a:pt x="24" y="61"/>
                  <a:pt x="30" y="61"/>
                </a:cubicBezTo>
                <a:cubicBezTo>
                  <a:pt x="36" y="61"/>
                  <a:pt x="41" y="59"/>
                  <a:pt x="46" y="56"/>
                </a:cubicBezTo>
                <a:cubicBezTo>
                  <a:pt x="55" y="51"/>
                  <a:pt x="60" y="41"/>
                  <a:pt x="60" y="3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93" name="Freeform 108"/>
          <p:cNvSpPr>
            <a:spLocks/>
          </p:cNvSpPr>
          <p:nvPr/>
        </p:nvSpPr>
        <p:spPr bwMode="auto">
          <a:xfrm>
            <a:off x="10238896" y="4535742"/>
            <a:ext cx="56335" cy="30120"/>
          </a:xfrm>
          <a:custGeom>
            <a:avLst/>
            <a:gdLst>
              <a:gd name="T0" fmla="*/ 0 w 101"/>
              <a:gd name="T1" fmla="*/ 0 h 54"/>
              <a:gd name="T2" fmla="*/ 14 w 101"/>
              <a:gd name="T3" fmla="*/ 54 h 54"/>
              <a:gd name="T4" fmla="*/ 101 w 101"/>
              <a:gd name="T5" fmla="*/ 54 h 54"/>
              <a:gd name="T6" fmla="*/ 101 w 101"/>
              <a:gd name="T7" fmla="*/ 0 h 54"/>
              <a:gd name="T8" fmla="*/ 0 w 101"/>
              <a:gd name="T9" fmla="*/ 0 h 54"/>
            </a:gdLst>
            <a:ahLst/>
            <a:cxnLst>
              <a:cxn ang="0">
                <a:pos x="T0" y="T1"/>
              </a:cxn>
              <a:cxn ang="0">
                <a:pos x="T2" y="T3"/>
              </a:cxn>
              <a:cxn ang="0">
                <a:pos x="T4" y="T5"/>
              </a:cxn>
              <a:cxn ang="0">
                <a:pos x="T6" y="T7"/>
              </a:cxn>
              <a:cxn ang="0">
                <a:pos x="T8" y="T9"/>
              </a:cxn>
            </a:cxnLst>
            <a:rect l="0" t="0" r="r" b="b"/>
            <a:pathLst>
              <a:path w="101" h="54">
                <a:moveTo>
                  <a:pt x="0" y="0"/>
                </a:moveTo>
                <a:lnTo>
                  <a:pt x="14" y="54"/>
                </a:lnTo>
                <a:lnTo>
                  <a:pt x="101" y="54"/>
                </a:lnTo>
                <a:lnTo>
                  <a:pt x="101"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94" name="Freeform 109"/>
          <p:cNvSpPr>
            <a:spLocks/>
          </p:cNvSpPr>
          <p:nvPr/>
        </p:nvSpPr>
        <p:spPr bwMode="auto">
          <a:xfrm>
            <a:off x="10321447" y="4535742"/>
            <a:ext cx="55777" cy="30120"/>
          </a:xfrm>
          <a:custGeom>
            <a:avLst/>
            <a:gdLst>
              <a:gd name="T0" fmla="*/ 0 w 100"/>
              <a:gd name="T1" fmla="*/ 0 h 54"/>
              <a:gd name="T2" fmla="*/ 0 w 100"/>
              <a:gd name="T3" fmla="*/ 54 h 54"/>
              <a:gd name="T4" fmla="*/ 86 w 100"/>
              <a:gd name="T5" fmla="*/ 54 h 54"/>
              <a:gd name="T6" fmla="*/ 100 w 100"/>
              <a:gd name="T7" fmla="*/ 0 h 54"/>
              <a:gd name="T8" fmla="*/ 0 w 100"/>
              <a:gd name="T9" fmla="*/ 0 h 54"/>
            </a:gdLst>
            <a:ahLst/>
            <a:cxnLst>
              <a:cxn ang="0">
                <a:pos x="T0" y="T1"/>
              </a:cxn>
              <a:cxn ang="0">
                <a:pos x="T2" y="T3"/>
              </a:cxn>
              <a:cxn ang="0">
                <a:pos x="T4" y="T5"/>
              </a:cxn>
              <a:cxn ang="0">
                <a:pos x="T6" y="T7"/>
              </a:cxn>
              <a:cxn ang="0">
                <a:pos x="T8" y="T9"/>
              </a:cxn>
            </a:cxnLst>
            <a:rect l="0" t="0" r="r" b="b"/>
            <a:pathLst>
              <a:path w="100" h="54">
                <a:moveTo>
                  <a:pt x="0" y="0"/>
                </a:moveTo>
                <a:lnTo>
                  <a:pt x="0" y="54"/>
                </a:lnTo>
                <a:lnTo>
                  <a:pt x="86" y="54"/>
                </a:lnTo>
                <a:lnTo>
                  <a:pt x="100"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95" name="Oval 110"/>
          <p:cNvSpPr>
            <a:spLocks noChangeArrowheads="1"/>
          </p:cNvSpPr>
          <p:nvPr/>
        </p:nvSpPr>
        <p:spPr bwMode="auto">
          <a:xfrm>
            <a:off x="10217701" y="4641161"/>
            <a:ext cx="61913" cy="619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96" name="Oval 111"/>
          <p:cNvSpPr>
            <a:spLocks noChangeArrowheads="1"/>
          </p:cNvSpPr>
          <p:nvPr/>
        </p:nvSpPr>
        <p:spPr bwMode="auto">
          <a:xfrm>
            <a:off x="10334834" y="4641161"/>
            <a:ext cx="61913" cy="619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97" name="Freeform 112"/>
          <p:cNvSpPr>
            <a:spLocks noEditPoints="1"/>
          </p:cNvSpPr>
          <p:nvPr/>
        </p:nvSpPr>
        <p:spPr bwMode="auto">
          <a:xfrm>
            <a:off x="10077699" y="4432553"/>
            <a:ext cx="377056" cy="191317"/>
          </a:xfrm>
          <a:custGeom>
            <a:avLst/>
            <a:gdLst>
              <a:gd name="T0" fmla="*/ 278 w 286"/>
              <a:gd name="T1" fmla="*/ 21 h 145"/>
              <a:gd name="T2" fmla="*/ 275 w 286"/>
              <a:gd name="T3" fmla="*/ 21 h 145"/>
              <a:gd name="T4" fmla="*/ 264 w 286"/>
              <a:gd name="T5" fmla="*/ 29 h 145"/>
              <a:gd name="T6" fmla="*/ 262 w 286"/>
              <a:gd name="T7" fmla="*/ 34 h 145"/>
              <a:gd name="T8" fmla="*/ 89 w 286"/>
              <a:gd name="T9" fmla="*/ 34 h 145"/>
              <a:gd name="T10" fmla="*/ 83 w 286"/>
              <a:gd name="T11" fmla="*/ 9 h 145"/>
              <a:gd name="T12" fmla="*/ 72 w 286"/>
              <a:gd name="T13" fmla="*/ 0 h 145"/>
              <a:gd name="T14" fmla="*/ 11 w 286"/>
              <a:gd name="T15" fmla="*/ 0 h 145"/>
              <a:gd name="T16" fmla="*/ 0 w 286"/>
              <a:gd name="T17" fmla="*/ 12 h 145"/>
              <a:gd name="T18" fmla="*/ 11 w 286"/>
              <a:gd name="T19" fmla="*/ 24 h 145"/>
              <a:gd name="T20" fmla="*/ 63 w 286"/>
              <a:gd name="T21" fmla="*/ 24 h 145"/>
              <a:gd name="T22" fmla="*/ 90 w 286"/>
              <a:gd name="T23" fmla="*/ 136 h 145"/>
              <a:gd name="T24" fmla="*/ 102 w 286"/>
              <a:gd name="T25" fmla="*/ 145 h 145"/>
              <a:gd name="T26" fmla="*/ 245 w 286"/>
              <a:gd name="T27" fmla="*/ 145 h 145"/>
              <a:gd name="T28" fmla="*/ 256 w 286"/>
              <a:gd name="T29" fmla="*/ 137 h 145"/>
              <a:gd name="T30" fmla="*/ 286 w 286"/>
              <a:gd name="T31" fmla="*/ 36 h 145"/>
              <a:gd name="T32" fmla="*/ 286 w 286"/>
              <a:gd name="T33" fmla="*/ 33 h 145"/>
              <a:gd name="T34" fmla="*/ 278 w 286"/>
              <a:gd name="T35" fmla="*/ 21 h 145"/>
              <a:gd name="T36" fmla="*/ 237 w 286"/>
              <a:gd name="T37" fmla="*/ 119 h 145"/>
              <a:gd name="T38" fmla="*/ 236 w 286"/>
              <a:gd name="T39" fmla="*/ 121 h 145"/>
              <a:gd name="T40" fmla="*/ 111 w 286"/>
              <a:gd name="T41" fmla="*/ 121 h 145"/>
              <a:gd name="T42" fmla="*/ 95 w 286"/>
              <a:gd name="T43" fmla="*/ 58 h 145"/>
              <a:gd name="T44" fmla="*/ 255 w 286"/>
              <a:gd name="T45" fmla="*/ 58 h 145"/>
              <a:gd name="T46" fmla="*/ 237 w 286"/>
              <a:gd name="T47" fmla="*/ 11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6" h="145">
                <a:moveTo>
                  <a:pt x="278" y="21"/>
                </a:moveTo>
                <a:cubicBezTo>
                  <a:pt x="277" y="21"/>
                  <a:pt x="276" y="21"/>
                  <a:pt x="275" y="21"/>
                </a:cubicBezTo>
                <a:cubicBezTo>
                  <a:pt x="270" y="21"/>
                  <a:pt x="265" y="24"/>
                  <a:pt x="264" y="29"/>
                </a:cubicBezTo>
                <a:cubicBezTo>
                  <a:pt x="262" y="34"/>
                  <a:pt x="262" y="34"/>
                  <a:pt x="262" y="34"/>
                </a:cubicBezTo>
                <a:cubicBezTo>
                  <a:pt x="89" y="34"/>
                  <a:pt x="89" y="34"/>
                  <a:pt x="89" y="34"/>
                </a:cubicBezTo>
                <a:cubicBezTo>
                  <a:pt x="83" y="9"/>
                  <a:pt x="83" y="9"/>
                  <a:pt x="83" y="9"/>
                </a:cubicBezTo>
                <a:cubicBezTo>
                  <a:pt x="82" y="4"/>
                  <a:pt x="77" y="0"/>
                  <a:pt x="72" y="0"/>
                </a:cubicBezTo>
                <a:cubicBezTo>
                  <a:pt x="11" y="0"/>
                  <a:pt x="11" y="0"/>
                  <a:pt x="11" y="0"/>
                </a:cubicBezTo>
                <a:cubicBezTo>
                  <a:pt x="5" y="1"/>
                  <a:pt x="0" y="6"/>
                  <a:pt x="0" y="12"/>
                </a:cubicBezTo>
                <a:cubicBezTo>
                  <a:pt x="0" y="19"/>
                  <a:pt x="5" y="24"/>
                  <a:pt x="11" y="24"/>
                </a:cubicBezTo>
                <a:cubicBezTo>
                  <a:pt x="63" y="24"/>
                  <a:pt x="63" y="24"/>
                  <a:pt x="63" y="24"/>
                </a:cubicBezTo>
                <a:cubicBezTo>
                  <a:pt x="90" y="136"/>
                  <a:pt x="90" y="136"/>
                  <a:pt x="90" y="136"/>
                </a:cubicBezTo>
                <a:cubicBezTo>
                  <a:pt x="91" y="141"/>
                  <a:pt x="96" y="145"/>
                  <a:pt x="102" y="145"/>
                </a:cubicBezTo>
                <a:cubicBezTo>
                  <a:pt x="245" y="145"/>
                  <a:pt x="245" y="145"/>
                  <a:pt x="245" y="145"/>
                </a:cubicBezTo>
                <a:cubicBezTo>
                  <a:pt x="250" y="145"/>
                  <a:pt x="254" y="141"/>
                  <a:pt x="256" y="137"/>
                </a:cubicBezTo>
                <a:cubicBezTo>
                  <a:pt x="286" y="36"/>
                  <a:pt x="286" y="36"/>
                  <a:pt x="286" y="36"/>
                </a:cubicBezTo>
                <a:cubicBezTo>
                  <a:pt x="286" y="35"/>
                  <a:pt x="286" y="34"/>
                  <a:pt x="286" y="33"/>
                </a:cubicBezTo>
                <a:cubicBezTo>
                  <a:pt x="286" y="28"/>
                  <a:pt x="283" y="23"/>
                  <a:pt x="278" y="21"/>
                </a:cubicBezTo>
                <a:moveTo>
                  <a:pt x="237" y="119"/>
                </a:moveTo>
                <a:cubicBezTo>
                  <a:pt x="236" y="121"/>
                  <a:pt x="236" y="121"/>
                  <a:pt x="236" y="121"/>
                </a:cubicBezTo>
                <a:cubicBezTo>
                  <a:pt x="111" y="121"/>
                  <a:pt x="111" y="121"/>
                  <a:pt x="111" y="121"/>
                </a:cubicBezTo>
                <a:cubicBezTo>
                  <a:pt x="95" y="58"/>
                  <a:pt x="95" y="58"/>
                  <a:pt x="95" y="58"/>
                </a:cubicBezTo>
                <a:cubicBezTo>
                  <a:pt x="255" y="58"/>
                  <a:pt x="255" y="58"/>
                  <a:pt x="255" y="58"/>
                </a:cubicBezTo>
                <a:lnTo>
                  <a:pt x="237" y="11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98" name="Oval 113"/>
          <p:cNvSpPr>
            <a:spLocks noChangeArrowheads="1"/>
          </p:cNvSpPr>
          <p:nvPr/>
        </p:nvSpPr>
        <p:spPr bwMode="auto">
          <a:xfrm>
            <a:off x="10976833" y="4641161"/>
            <a:ext cx="63586" cy="619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99" name="Oval 114"/>
          <p:cNvSpPr>
            <a:spLocks noChangeArrowheads="1"/>
          </p:cNvSpPr>
          <p:nvPr/>
        </p:nvSpPr>
        <p:spPr bwMode="auto">
          <a:xfrm>
            <a:off x="11094524" y="4641161"/>
            <a:ext cx="61913" cy="619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00" name="Freeform 115"/>
          <p:cNvSpPr>
            <a:spLocks noEditPoints="1"/>
          </p:cNvSpPr>
          <p:nvPr/>
        </p:nvSpPr>
        <p:spPr bwMode="auto">
          <a:xfrm>
            <a:off x="10837390" y="4432553"/>
            <a:ext cx="378172" cy="191317"/>
          </a:xfrm>
          <a:custGeom>
            <a:avLst/>
            <a:gdLst>
              <a:gd name="T0" fmla="*/ 279 w 287"/>
              <a:gd name="T1" fmla="*/ 21 h 145"/>
              <a:gd name="T2" fmla="*/ 279 w 287"/>
              <a:gd name="T3" fmla="*/ 21 h 145"/>
              <a:gd name="T4" fmla="*/ 275 w 287"/>
              <a:gd name="T5" fmla="*/ 21 h 145"/>
              <a:gd name="T6" fmla="*/ 264 w 287"/>
              <a:gd name="T7" fmla="*/ 29 h 145"/>
              <a:gd name="T8" fmla="*/ 263 w 287"/>
              <a:gd name="T9" fmla="*/ 34 h 145"/>
              <a:gd name="T10" fmla="*/ 90 w 287"/>
              <a:gd name="T11" fmla="*/ 34 h 145"/>
              <a:gd name="T12" fmla="*/ 84 w 287"/>
              <a:gd name="T13" fmla="*/ 9 h 145"/>
              <a:gd name="T14" fmla="*/ 72 w 287"/>
              <a:gd name="T15" fmla="*/ 0 h 145"/>
              <a:gd name="T16" fmla="*/ 12 w 287"/>
              <a:gd name="T17" fmla="*/ 0 h 145"/>
              <a:gd name="T18" fmla="*/ 0 w 287"/>
              <a:gd name="T19" fmla="*/ 12 h 145"/>
              <a:gd name="T20" fmla="*/ 12 w 287"/>
              <a:gd name="T21" fmla="*/ 24 h 145"/>
              <a:gd name="T22" fmla="*/ 63 w 287"/>
              <a:gd name="T23" fmla="*/ 24 h 145"/>
              <a:gd name="T24" fmla="*/ 91 w 287"/>
              <a:gd name="T25" fmla="*/ 136 h 145"/>
              <a:gd name="T26" fmla="*/ 102 w 287"/>
              <a:gd name="T27" fmla="*/ 145 h 145"/>
              <a:gd name="T28" fmla="*/ 245 w 287"/>
              <a:gd name="T29" fmla="*/ 145 h 145"/>
              <a:gd name="T30" fmla="*/ 256 w 287"/>
              <a:gd name="T31" fmla="*/ 137 h 145"/>
              <a:gd name="T32" fmla="*/ 287 w 287"/>
              <a:gd name="T33" fmla="*/ 36 h 145"/>
              <a:gd name="T34" fmla="*/ 287 w 287"/>
              <a:gd name="T35" fmla="*/ 33 h 145"/>
              <a:gd name="T36" fmla="*/ 279 w 287"/>
              <a:gd name="T37" fmla="*/ 21 h 145"/>
              <a:gd name="T38" fmla="*/ 120 w 287"/>
              <a:gd name="T39" fmla="*/ 105 h 145"/>
              <a:gd name="T40" fmla="*/ 115 w 287"/>
              <a:gd name="T41" fmla="*/ 74 h 145"/>
              <a:gd name="T42" fmla="*/ 165 w 287"/>
              <a:gd name="T43" fmla="*/ 74 h 145"/>
              <a:gd name="T44" fmla="*/ 165 w 287"/>
              <a:gd name="T45" fmla="*/ 105 h 145"/>
              <a:gd name="T46" fmla="*/ 120 w 287"/>
              <a:gd name="T47" fmla="*/ 105 h 145"/>
              <a:gd name="T48" fmla="*/ 229 w 287"/>
              <a:gd name="T49" fmla="*/ 105 h 145"/>
              <a:gd name="T50" fmla="*/ 186 w 287"/>
              <a:gd name="T51" fmla="*/ 105 h 145"/>
              <a:gd name="T52" fmla="*/ 186 w 287"/>
              <a:gd name="T53" fmla="*/ 74 h 145"/>
              <a:gd name="T54" fmla="*/ 235 w 287"/>
              <a:gd name="T55" fmla="*/ 74 h 145"/>
              <a:gd name="T56" fmla="*/ 229 w 287"/>
              <a:gd name="T57" fmla="*/ 10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7" h="145">
                <a:moveTo>
                  <a:pt x="279" y="21"/>
                </a:moveTo>
                <a:cubicBezTo>
                  <a:pt x="279" y="21"/>
                  <a:pt x="279" y="21"/>
                  <a:pt x="279" y="21"/>
                </a:cubicBezTo>
                <a:cubicBezTo>
                  <a:pt x="278" y="21"/>
                  <a:pt x="276" y="21"/>
                  <a:pt x="275" y="21"/>
                </a:cubicBezTo>
                <a:cubicBezTo>
                  <a:pt x="270" y="21"/>
                  <a:pt x="266" y="24"/>
                  <a:pt x="264" y="29"/>
                </a:cubicBezTo>
                <a:cubicBezTo>
                  <a:pt x="263" y="34"/>
                  <a:pt x="263" y="34"/>
                  <a:pt x="263" y="34"/>
                </a:cubicBezTo>
                <a:cubicBezTo>
                  <a:pt x="90" y="34"/>
                  <a:pt x="90" y="34"/>
                  <a:pt x="90" y="34"/>
                </a:cubicBezTo>
                <a:cubicBezTo>
                  <a:pt x="84" y="9"/>
                  <a:pt x="84" y="9"/>
                  <a:pt x="84" y="9"/>
                </a:cubicBezTo>
                <a:cubicBezTo>
                  <a:pt x="82" y="4"/>
                  <a:pt x="78" y="0"/>
                  <a:pt x="72" y="0"/>
                </a:cubicBezTo>
                <a:cubicBezTo>
                  <a:pt x="12" y="0"/>
                  <a:pt x="12" y="0"/>
                  <a:pt x="12" y="0"/>
                </a:cubicBezTo>
                <a:cubicBezTo>
                  <a:pt x="6" y="1"/>
                  <a:pt x="0" y="6"/>
                  <a:pt x="0" y="12"/>
                </a:cubicBezTo>
                <a:cubicBezTo>
                  <a:pt x="0" y="19"/>
                  <a:pt x="6" y="24"/>
                  <a:pt x="12" y="24"/>
                </a:cubicBezTo>
                <a:cubicBezTo>
                  <a:pt x="63" y="24"/>
                  <a:pt x="63" y="24"/>
                  <a:pt x="63" y="24"/>
                </a:cubicBezTo>
                <a:cubicBezTo>
                  <a:pt x="91" y="136"/>
                  <a:pt x="91" y="136"/>
                  <a:pt x="91" y="136"/>
                </a:cubicBezTo>
                <a:cubicBezTo>
                  <a:pt x="92" y="141"/>
                  <a:pt x="97" y="145"/>
                  <a:pt x="102" y="145"/>
                </a:cubicBezTo>
                <a:cubicBezTo>
                  <a:pt x="245" y="145"/>
                  <a:pt x="245" y="145"/>
                  <a:pt x="245" y="145"/>
                </a:cubicBezTo>
                <a:cubicBezTo>
                  <a:pt x="250" y="145"/>
                  <a:pt x="255" y="141"/>
                  <a:pt x="256" y="137"/>
                </a:cubicBezTo>
                <a:cubicBezTo>
                  <a:pt x="287" y="36"/>
                  <a:pt x="287" y="36"/>
                  <a:pt x="287" y="36"/>
                </a:cubicBezTo>
                <a:cubicBezTo>
                  <a:pt x="287" y="35"/>
                  <a:pt x="287" y="34"/>
                  <a:pt x="287" y="33"/>
                </a:cubicBezTo>
                <a:cubicBezTo>
                  <a:pt x="287" y="28"/>
                  <a:pt x="284" y="23"/>
                  <a:pt x="279" y="21"/>
                </a:cubicBezTo>
                <a:close/>
                <a:moveTo>
                  <a:pt x="120" y="105"/>
                </a:moveTo>
                <a:cubicBezTo>
                  <a:pt x="115" y="74"/>
                  <a:pt x="115" y="74"/>
                  <a:pt x="115" y="74"/>
                </a:cubicBezTo>
                <a:cubicBezTo>
                  <a:pt x="165" y="74"/>
                  <a:pt x="165" y="74"/>
                  <a:pt x="165" y="74"/>
                </a:cubicBezTo>
                <a:cubicBezTo>
                  <a:pt x="165" y="105"/>
                  <a:pt x="165" y="105"/>
                  <a:pt x="165" y="105"/>
                </a:cubicBezTo>
                <a:lnTo>
                  <a:pt x="120" y="105"/>
                </a:lnTo>
                <a:close/>
                <a:moveTo>
                  <a:pt x="229" y="105"/>
                </a:moveTo>
                <a:cubicBezTo>
                  <a:pt x="186" y="105"/>
                  <a:pt x="186" y="105"/>
                  <a:pt x="186" y="105"/>
                </a:cubicBezTo>
                <a:cubicBezTo>
                  <a:pt x="186" y="74"/>
                  <a:pt x="186" y="74"/>
                  <a:pt x="186" y="74"/>
                </a:cubicBezTo>
                <a:cubicBezTo>
                  <a:pt x="235" y="74"/>
                  <a:pt x="235" y="74"/>
                  <a:pt x="235" y="74"/>
                </a:cubicBezTo>
                <a:lnTo>
                  <a:pt x="229" y="10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01" name="Freeform 116"/>
          <p:cNvSpPr>
            <a:spLocks/>
          </p:cNvSpPr>
          <p:nvPr/>
        </p:nvSpPr>
        <p:spPr bwMode="auto">
          <a:xfrm>
            <a:off x="11593733" y="4464346"/>
            <a:ext cx="145022" cy="205819"/>
          </a:xfrm>
          <a:custGeom>
            <a:avLst/>
            <a:gdLst>
              <a:gd name="T0" fmla="*/ 260 w 260"/>
              <a:gd name="T1" fmla="*/ 52 h 369"/>
              <a:gd name="T2" fmla="*/ 194 w 260"/>
              <a:gd name="T3" fmla="*/ 0 h 369"/>
              <a:gd name="T4" fmla="*/ 0 w 260"/>
              <a:gd name="T5" fmla="*/ 184 h 369"/>
              <a:gd name="T6" fmla="*/ 197 w 260"/>
              <a:gd name="T7" fmla="*/ 369 h 369"/>
              <a:gd name="T8" fmla="*/ 260 w 260"/>
              <a:gd name="T9" fmla="*/ 317 h 369"/>
              <a:gd name="T10" fmla="*/ 121 w 260"/>
              <a:gd name="T11" fmla="*/ 184 h 369"/>
              <a:gd name="T12" fmla="*/ 260 w 260"/>
              <a:gd name="T13" fmla="*/ 52 h 369"/>
            </a:gdLst>
            <a:ahLst/>
            <a:cxnLst>
              <a:cxn ang="0">
                <a:pos x="T0" y="T1"/>
              </a:cxn>
              <a:cxn ang="0">
                <a:pos x="T2" y="T3"/>
              </a:cxn>
              <a:cxn ang="0">
                <a:pos x="T4" y="T5"/>
              </a:cxn>
              <a:cxn ang="0">
                <a:pos x="T6" y="T7"/>
              </a:cxn>
              <a:cxn ang="0">
                <a:pos x="T8" y="T9"/>
              </a:cxn>
              <a:cxn ang="0">
                <a:pos x="T10" y="T11"/>
              </a:cxn>
              <a:cxn ang="0">
                <a:pos x="T12" y="T13"/>
              </a:cxn>
            </a:cxnLst>
            <a:rect l="0" t="0" r="r" b="b"/>
            <a:pathLst>
              <a:path w="260" h="369">
                <a:moveTo>
                  <a:pt x="260" y="52"/>
                </a:moveTo>
                <a:lnTo>
                  <a:pt x="194" y="0"/>
                </a:lnTo>
                <a:lnTo>
                  <a:pt x="0" y="184"/>
                </a:lnTo>
                <a:lnTo>
                  <a:pt x="197" y="369"/>
                </a:lnTo>
                <a:lnTo>
                  <a:pt x="260" y="317"/>
                </a:lnTo>
                <a:lnTo>
                  <a:pt x="121" y="184"/>
                </a:lnTo>
                <a:lnTo>
                  <a:pt x="260" y="5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02" name="Freeform 117"/>
          <p:cNvSpPr>
            <a:spLocks/>
          </p:cNvSpPr>
          <p:nvPr/>
        </p:nvSpPr>
        <p:spPr bwMode="auto">
          <a:xfrm>
            <a:off x="11829672" y="4464346"/>
            <a:ext cx="145022" cy="205819"/>
          </a:xfrm>
          <a:custGeom>
            <a:avLst/>
            <a:gdLst>
              <a:gd name="T0" fmla="*/ 64 w 260"/>
              <a:gd name="T1" fmla="*/ 0 h 369"/>
              <a:gd name="T2" fmla="*/ 0 w 260"/>
              <a:gd name="T3" fmla="*/ 52 h 369"/>
              <a:gd name="T4" fmla="*/ 140 w 260"/>
              <a:gd name="T5" fmla="*/ 184 h 369"/>
              <a:gd name="T6" fmla="*/ 3 w 260"/>
              <a:gd name="T7" fmla="*/ 317 h 369"/>
              <a:gd name="T8" fmla="*/ 67 w 260"/>
              <a:gd name="T9" fmla="*/ 369 h 369"/>
              <a:gd name="T10" fmla="*/ 260 w 260"/>
              <a:gd name="T11" fmla="*/ 184 h 369"/>
              <a:gd name="T12" fmla="*/ 64 w 260"/>
              <a:gd name="T13" fmla="*/ 0 h 369"/>
            </a:gdLst>
            <a:ahLst/>
            <a:cxnLst>
              <a:cxn ang="0">
                <a:pos x="T0" y="T1"/>
              </a:cxn>
              <a:cxn ang="0">
                <a:pos x="T2" y="T3"/>
              </a:cxn>
              <a:cxn ang="0">
                <a:pos x="T4" y="T5"/>
              </a:cxn>
              <a:cxn ang="0">
                <a:pos x="T6" y="T7"/>
              </a:cxn>
              <a:cxn ang="0">
                <a:pos x="T8" y="T9"/>
              </a:cxn>
              <a:cxn ang="0">
                <a:pos x="T10" y="T11"/>
              </a:cxn>
              <a:cxn ang="0">
                <a:pos x="T12" y="T13"/>
              </a:cxn>
            </a:cxnLst>
            <a:rect l="0" t="0" r="r" b="b"/>
            <a:pathLst>
              <a:path w="260" h="369">
                <a:moveTo>
                  <a:pt x="64" y="0"/>
                </a:moveTo>
                <a:lnTo>
                  <a:pt x="0" y="52"/>
                </a:lnTo>
                <a:lnTo>
                  <a:pt x="140" y="184"/>
                </a:lnTo>
                <a:lnTo>
                  <a:pt x="3" y="317"/>
                </a:lnTo>
                <a:lnTo>
                  <a:pt x="67" y="369"/>
                </a:lnTo>
                <a:lnTo>
                  <a:pt x="260" y="184"/>
                </a:lnTo>
                <a:lnTo>
                  <a:pt x="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06" name="Freeform 121"/>
          <p:cNvSpPr>
            <a:spLocks noEditPoints="1"/>
          </p:cNvSpPr>
          <p:nvPr/>
        </p:nvSpPr>
        <p:spPr bwMode="auto">
          <a:xfrm>
            <a:off x="9430680" y="5245232"/>
            <a:ext cx="151157" cy="271637"/>
          </a:xfrm>
          <a:custGeom>
            <a:avLst/>
            <a:gdLst>
              <a:gd name="T0" fmla="*/ 106 w 115"/>
              <a:gd name="T1" fmla="*/ 0 h 206"/>
              <a:gd name="T2" fmla="*/ 9 w 115"/>
              <a:gd name="T3" fmla="*/ 0 h 206"/>
              <a:gd name="T4" fmla="*/ 0 w 115"/>
              <a:gd name="T5" fmla="*/ 9 h 206"/>
              <a:gd name="T6" fmla="*/ 9 w 115"/>
              <a:gd name="T7" fmla="*/ 18 h 206"/>
              <a:gd name="T8" fmla="*/ 19 w 115"/>
              <a:gd name="T9" fmla="*/ 18 h 206"/>
              <a:gd name="T10" fmla="*/ 19 w 115"/>
              <a:gd name="T11" fmla="*/ 168 h 206"/>
              <a:gd name="T12" fmla="*/ 19 w 115"/>
              <a:gd name="T13" fmla="*/ 168 h 206"/>
              <a:gd name="T14" fmla="*/ 58 w 115"/>
              <a:gd name="T15" fmla="*/ 206 h 206"/>
              <a:gd name="T16" fmla="*/ 96 w 115"/>
              <a:gd name="T17" fmla="*/ 168 h 206"/>
              <a:gd name="T18" fmla="*/ 96 w 115"/>
              <a:gd name="T19" fmla="*/ 168 h 206"/>
              <a:gd name="T20" fmla="*/ 96 w 115"/>
              <a:gd name="T21" fmla="*/ 18 h 206"/>
              <a:gd name="T22" fmla="*/ 106 w 115"/>
              <a:gd name="T23" fmla="*/ 18 h 206"/>
              <a:gd name="T24" fmla="*/ 115 w 115"/>
              <a:gd name="T25" fmla="*/ 9 h 206"/>
              <a:gd name="T26" fmla="*/ 106 w 115"/>
              <a:gd name="T27" fmla="*/ 0 h 206"/>
              <a:gd name="T28" fmla="*/ 76 w 115"/>
              <a:gd name="T29" fmla="*/ 168 h 206"/>
              <a:gd name="T30" fmla="*/ 76 w 115"/>
              <a:gd name="T31" fmla="*/ 168 h 206"/>
              <a:gd name="T32" fmla="*/ 58 w 115"/>
              <a:gd name="T33" fmla="*/ 186 h 206"/>
              <a:gd name="T34" fmla="*/ 39 w 115"/>
              <a:gd name="T35" fmla="*/ 168 h 206"/>
              <a:gd name="T36" fmla="*/ 39 w 115"/>
              <a:gd name="T37" fmla="*/ 168 h 206"/>
              <a:gd name="T38" fmla="*/ 39 w 115"/>
              <a:gd name="T39" fmla="*/ 20 h 206"/>
              <a:gd name="T40" fmla="*/ 76 w 115"/>
              <a:gd name="T41" fmla="*/ 20 h 206"/>
              <a:gd name="T42" fmla="*/ 76 w 115"/>
              <a:gd name="T43" fmla="*/ 16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206">
                <a:moveTo>
                  <a:pt x="106" y="0"/>
                </a:moveTo>
                <a:cubicBezTo>
                  <a:pt x="9" y="0"/>
                  <a:pt x="9" y="0"/>
                  <a:pt x="9" y="0"/>
                </a:cubicBezTo>
                <a:cubicBezTo>
                  <a:pt x="4" y="0"/>
                  <a:pt x="0" y="4"/>
                  <a:pt x="0" y="9"/>
                </a:cubicBezTo>
                <a:cubicBezTo>
                  <a:pt x="0" y="14"/>
                  <a:pt x="4" y="18"/>
                  <a:pt x="9" y="18"/>
                </a:cubicBezTo>
                <a:cubicBezTo>
                  <a:pt x="19" y="18"/>
                  <a:pt x="19" y="18"/>
                  <a:pt x="19" y="18"/>
                </a:cubicBezTo>
                <a:cubicBezTo>
                  <a:pt x="19" y="168"/>
                  <a:pt x="19" y="168"/>
                  <a:pt x="19" y="168"/>
                </a:cubicBezTo>
                <a:cubicBezTo>
                  <a:pt x="19" y="168"/>
                  <a:pt x="19" y="168"/>
                  <a:pt x="19" y="168"/>
                </a:cubicBezTo>
                <a:cubicBezTo>
                  <a:pt x="19" y="189"/>
                  <a:pt x="37" y="206"/>
                  <a:pt x="58" y="206"/>
                </a:cubicBezTo>
                <a:cubicBezTo>
                  <a:pt x="79" y="206"/>
                  <a:pt x="96" y="189"/>
                  <a:pt x="96" y="168"/>
                </a:cubicBezTo>
                <a:cubicBezTo>
                  <a:pt x="96" y="168"/>
                  <a:pt x="96" y="168"/>
                  <a:pt x="96" y="168"/>
                </a:cubicBezTo>
                <a:cubicBezTo>
                  <a:pt x="96" y="18"/>
                  <a:pt x="96" y="18"/>
                  <a:pt x="96" y="18"/>
                </a:cubicBezTo>
                <a:cubicBezTo>
                  <a:pt x="106" y="18"/>
                  <a:pt x="106" y="18"/>
                  <a:pt x="106" y="18"/>
                </a:cubicBezTo>
                <a:cubicBezTo>
                  <a:pt x="111" y="18"/>
                  <a:pt x="115" y="14"/>
                  <a:pt x="115" y="9"/>
                </a:cubicBezTo>
                <a:cubicBezTo>
                  <a:pt x="115" y="4"/>
                  <a:pt x="111" y="0"/>
                  <a:pt x="106" y="0"/>
                </a:cubicBezTo>
                <a:close/>
                <a:moveTo>
                  <a:pt x="76" y="168"/>
                </a:moveTo>
                <a:cubicBezTo>
                  <a:pt x="76" y="168"/>
                  <a:pt x="76" y="168"/>
                  <a:pt x="76" y="168"/>
                </a:cubicBezTo>
                <a:cubicBezTo>
                  <a:pt x="76" y="178"/>
                  <a:pt x="68" y="186"/>
                  <a:pt x="58" y="186"/>
                </a:cubicBezTo>
                <a:cubicBezTo>
                  <a:pt x="47" y="186"/>
                  <a:pt x="39" y="178"/>
                  <a:pt x="39" y="168"/>
                </a:cubicBezTo>
                <a:cubicBezTo>
                  <a:pt x="39" y="168"/>
                  <a:pt x="39" y="168"/>
                  <a:pt x="39" y="168"/>
                </a:cubicBezTo>
                <a:cubicBezTo>
                  <a:pt x="39" y="20"/>
                  <a:pt x="39" y="20"/>
                  <a:pt x="39" y="20"/>
                </a:cubicBezTo>
                <a:cubicBezTo>
                  <a:pt x="76" y="20"/>
                  <a:pt x="76" y="20"/>
                  <a:pt x="76" y="20"/>
                </a:cubicBezTo>
                <a:lnTo>
                  <a:pt x="76" y="16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07" name="Freeform 122"/>
          <p:cNvSpPr>
            <a:spLocks noEditPoints="1"/>
          </p:cNvSpPr>
          <p:nvPr/>
        </p:nvSpPr>
        <p:spPr bwMode="auto">
          <a:xfrm>
            <a:off x="9436816" y="5167143"/>
            <a:ext cx="59682" cy="59682"/>
          </a:xfrm>
          <a:custGeom>
            <a:avLst/>
            <a:gdLst>
              <a:gd name="T0" fmla="*/ 23 w 45"/>
              <a:gd name="T1" fmla="*/ 45 h 45"/>
              <a:gd name="T2" fmla="*/ 45 w 45"/>
              <a:gd name="T3" fmla="*/ 23 h 45"/>
              <a:gd name="T4" fmla="*/ 23 w 45"/>
              <a:gd name="T5" fmla="*/ 0 h 45"/>
              <a:gd name="T6" fmla="*/ 0 w 45"/>
              <a:gd name="T7" fmla="*/ 23 h 45"/>
              <a:gd name="T8" fmla="*/ 23 w 45"/>
              <a:gd name="T9" fmla="*/ 45 h 45"/>
              <a:gd name="T10" fmla="*/ 23 w 45"/>
              <a:gd name="T11" fmla="*/ 12 h 45"/>
              <a:gd name="T12" fmla="*/ 33 w 45"/>
              <a:gd name="T13" fmla="*/ 23 h 45"/>
              <a:gd name="T14" fmla="*/ 23 w 45"/>
              <a:gd name="T15" fmla="*/ 33 h 45"/>
              <a:gd name="T16" fmla="*/ 12 w 45"/>
              <a:gd name="T17" fmla="*/ 23 h 45"/>
              <a:gd name="T18" fmla="*/ 23 w 45"/>
              <a:gd name="T19"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23" y="45"/>
                </a:moveTo>
                <a:cubicBezTo>
                  <a:pt x="35" y="45"/>
                  <a:pt x="45" y="35"/>
                  <a:pt x="45" y="23"/>
                </a:cubicBezTo>
                <a:cubicBezTo>
                  <a:pt x="45" y="10"/>
                  <a:pt x="35" y="0"/>
                  <a:pt x="23" y="0"/>
                </a:cubicBezTo>
                <a:cubicBezTo>
                  <a:pt x="10" y="0"/>
                  <a:pt x="0" y="10"/>
                  <a:pt x="0" y="23"/>
                </a:cubicBezTo>
                <a:cubicBezTo>
                  <a:pt x="0" y="35"/>
                  <a:pt x="10" y="45"/>
                  <a:pt x="23" y="45"/>
                </a:cubicBezTo>
                <a:close/>
                <a:moveTo>
                  <a:pt x="23" y="12"/>
                </a:moveTo>
                <a:cubicBezTo>
                  <a:pt x="29" y="12"/>
                  <a:pt x="33" y="17"/>
                  <a:pt x="33" y="23"/>
                </a:cubicBezTo>
                <a:cubicBezTo>
                  <a:pt x="33" y="29"/>
                  <a:pt x="29" y="33"/>
                  <a:pt x="23" y="33"/>
                </a:cubicBezTo>
                <a:cubicBezTo>
                  <a:pt x="17" y="33"/>
                  <a:pt x="12" y="29"/>
                  <a:pt x="12" y="23"/>
                </a:cubicBezTo>
                <a:cubicBezTo>
                  <a:pt x="12" y="17"/>
                  <a:pt x="17" y="12"/>
                  <a:pt x="23"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08" name="Oval 123"/>
          <p:cNvSpPr>
            <a:spLocks noChangeArrowheads="1"/>
          </p:cNvSpPr>
          <p:nvPr/>
        </p:nvSpPr>
        <p:spPr bwMode="auto">
          <a:xfrm>
            <a:off x="9499286" y="5207861"/>
            <a:ext cx="30120" cy="29004"/>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09" name="Freeform 124"/>
          <p:cNvSpPr>
            <a:spLocks noEditPoints="1"/>
          </p:cNvSpPr>
          <p:nvPr/>
        </p:nvSpPr>
        <p:spPr bwMode="auto">
          <a:xfrm>
            <a:off x="9487015" y="5137023"/>
            <a:ext cx="36813" cy="36813"/>
          </a:xfrm>
          <a:custGeom>
            <a:avLst/>
            <a:gdLst>
              <a:gd name="T0" fmla="*/ 14 w 28"/>
              <a:gd name="T1" fmla="*/ 28 h 28"/>
              <a:gd name="T2" fmla="*/ 28 w 28"/>
              <a:gd name="T3" fmla="*/ 14 h 28"/>
              <a:gd name="T4" fmla="*/ 14 w 28"/>
              <a:gd name="T5" fmla="*/ 0 h 28"/>
              <a:gd name="T6" fmla="*/ 0 w 28"/>
              <a:gd name="T7" fmla="*/ 14 h 28"/>
              <a:gd name="T8" fmla="*/ 14 w 28"/>
              <a:gd name="T9" fmla="*/ 28 h 28"/>
              <a:gd name="T10" fmla="*/ 14 w 28"/>
              <a:gd name="T11" fmla="*/ 8 h 28"/>
              <a:gd name="T12" fmla="*/ 20 w 28"/>
              <a:gd name="T13" fmla="*/ 14 h 28"/>
              <a:gd name="T14" fmla="*/ 14 w 28"/>
              <a:gd name="T15" fmla="*/ 20 h 28"/>
              <a:gd name="T16" fmla="*/ 8 w 28"/>
              <a:gd name="T17" fmla="*/ 14 h 28"/>
              <a:gd name="T18" fmla="*/ 14 w 28"/>
              <a:gd name="T19"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22" y="28"/>
                  <a:pt x="28" y="22"/>
                  <a:pt x="28" y="14"/>
                </a:cubicBezTo>
                <a:cubicBezTo>
                  <a:pt x="28" y="7"/>
                  <a:pt x="22" y="0"/>
                  <a:pt x="14" y="0"/>
                </a:cubicBezTo>
                <a:cubicBezTo>
                  <a:pt x="6" y="0"/>
                  <a:pt x="0" y="7"/>
                  <a:pt x="0" y="14"/>
                </a:cubicBezTo>
                <a:cubicBezTo>
                  <a:pt x="0" y="22"/>
                  <a:pt x="6" y="28"/>
                  <a:pt x="14" y="28"/>
                </a:cubicBezTo>
                <a:close/>
                <a:moveTo>
                  <a:pt x="14" y="8"/>
                </a:moveTo>
                <a:cubicBezTo>
                  <a:pt x="17" y="8"/>
                  <a:pt x="20" y="11"/>
                  <a:pt x="20" y="14"/>
                </a:cubicBezTo>
                <a:cubicBezTo>
                  <a:pt x="20" y="18"/>
                  <a:pt x="17" y="20"/>
                  <a:pt x="14" y="20"/>
                </a:cubicBezTo>
                <a:cubicBezTo>
                  <a:pt x="11" y="20"/>
                  <a:pt x="8" y="18"/>
                  <a:pt x="8" y="14"/>
                </a:cubicBezTo>
                <a:cubicBezTo>
                  <a:pt x="8" y="11"/>
                  <a:pt x="11" y="8"/>
                  <a:pt x="14" y="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10" name="Freeform 125"/>
          <p:cNvSpPr>
            <a:spLocks noEditPoints="1"/>
          </p:cNvSpPr>
          <p:nvPr/>
        </p:nvSpPr>
        <p:spPr bwMode="auto">
          <a:xfrm>
            <a:off x="7796956" y="5138139"/>
            <a:ext cx="176815" cy="379845"/>
          </a:xfrm>
          <a:custGeom>
            <a:avLst/>
            <a:gdLst>
              <a:gd name="T0" fmla="*/ 115 w 134"/>
              <a:gd name="T1" fmla="*/ 11 h 288"/>
              <a:gd name="T2" fmla="*/ 89 w 134"/>
              <a:gd name="T3" fmla="*/ 11 h 288"/>
              <a:gd name="T4" fmla="*/ 25 w 134"/>
              <a:gd name="T5" fmla="*/ 58 h 288"/>
              <a:gd name="T6" fmla="*/ 0 w 134"/>
              <a:gd name="T7" fmla="*/ 262 h 288"/>
              <a:gd name="T8" fmla="*/ 109 w 134"/>
              <a:gd name="T9" fmla="*/ 288 h 288"/>
              <a:gd name="T10" fmla="*/ 134 w 134"/>
              <a:gd name="T11" fmla="*/ 83 h 288"/>
              <a:gd name="T12" fmla="*/ 29 w 134"/>
              <a:gd name="T13" fmla="*/ 269 h 288"/>
              <a:gd name="T14" fmla="*/ 29 w 134"/>
              <a:gd name="T15" fmla="*/ 248 h 288"/>
              <a:gd name="T16" fmla="*/ 29 w 134"/>
              <a:gd name="T17" fmla="*/ 269 h 288"/>
              <a:gd name="T18" fmla="*/ 18 w 134"/>
              <a:gd name="T19" fmla="*/ 223 h 288"/>
              <a:gd name="T20" fmla="*/ 39 w 134"/>
              <a:gd name="T21" fmla="*/ 223 h 288"/>
              <a:gd name="T22" fmla="*/ 29 w 134"/>
              <a:gd name="T23" fmla="*/ 233 h 288"/>
              <a:gd name="T24" fmla="*/ 29 w 134"/>
              <a:gd name="T25" fmla="*/ 177 h 288"/>
              <a:gd name="T26" fmla="*/ 29 w 134"/>
              <a:gd name="T27" fmla="*/ 198 h 288"/>
              <a:gd name="T28" fmla="*/ 68 w 134"/>
              <a:gd name="T29" fmla="*/ 269 h 288"/>
              <a:gd name="T30" fmla="*/ 68 w 134"/>
              <a:gd name="T31" fmla="*/ 248 h 288"/>
              <a:gd name="T32" fmla="*/ 68 w 134"/>
              <a:gd name="T33" fmla="*/ 269 h 288"/>
              <a:gd name="T34" fmla="*/ 57 w 134"/>
              <a:gd name="T35" fmla="*/ 223 h 288"/>
              <a:gd name="T36" fmla="*/ 78 w 134"/>
              <a:gd name="T37" fmla="*/ 223 h 288"/>
              <a:gd name="T38" fmla="*/ 68 w 134"/>
              <a:gd name="T39" fmla="*/ 198 h 288"/>
              <a:gd name="T40" fmla="*/ 68 w 134"/>
              <a:gd name="T41" fmla="*/ 177 h 288"/>
              <a:gd name="T42" fmla="*/ 68 w 134"/>
              <a:gd name="T43" fmla="*/ 198 h 288"/>
              <a:gd name="T44" fmla="*/ 21 w 134"/>
              <a:gd name="T45" fmla="*/ 141 h 288"/>
              <a:gd name="T46" fmla="*/ 40 w 134"/>
              <a:gd name="T47" fmla="*/ 79 h 288"/>
              <a:gd name="T48" fmla="*/ 113 w 134"/>
              <a:gd name="T49" fmla="*/ 97 h 288"/>
              <a:gd name="T50" fmla="*/ 94 w 134"/>
              <a:gd name="T51" fmla="*/ 159 h 288"/>
              <a:gd name="T52" fmla="*/ 105 w 134"/>
              <a:gd name="T53" fmla="*/ 177 h 288"/>
              <a:gd name="T54" fmla="*/ 105 w 134"/>
              <a:gd name="T55" fmla="*/ 198 h 288"/>
              <a:gd name="T56" fmla="*/ 105 w 134"/>
              <a:gd name="T57" fmla="*/ 177 h 288"/>
              <a:gd name="T58" fmla="*/ 95 w 134"/>
              <a:gd name="T59" fmla="*/ 258 h 288"/>
              <a:gd name="T60" fmla="*/ 116 w 134"/>
              <a:gd name="T61" fmla="*/ 258 h 288"/>
              <a:gd name="T62" fmla="*/ 105 w 134"/>
              <a:gd name="T63" fmla="*/ 233 h 288"/>
              <a:gd name="T64" fmla="*/ 105 w 134"/>
              <a:gd name="T65" fmla="*/ 212 h 288"/>
              <a:gd name="T66" fmla="*/ 105 w 134"/>
              <a:gd name="T67" fmla="*/ 23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288">
                <a:moveTo>
                  <a:pt x="115" y="59"/>
                </a:moveTo>
                <a:cubicBezTo>
                  <a:pt x="115" y="11"/>
                  <a:pt x="115" y="11"/>
                  <a:pt x="115" y="11"/>
                </a:cubicBezTo>
                <a:cubicBezTo>
                  <a:pt x="115" y="7"/>
                  <a:pt x="109" y="0"/>
                  <a:pt x="102" y="0"/>
                </a:cubicBezTo>
                <a:cubicBezTo>
                  <a:pt x="95" y="0"/>
                  <a:pt x="89" y="7"/>
                  <a:pt x="89" y="11"/>
                </a:cubicBezTo>
                <a:cubicBezTo>
                  <a:pt x="89" y="58"/>
                  <a:pt x="89" y="58"/>
                  <a:pt x="89" y="58"/>
                </a:cubicBezTo>
                <a:cubicBezTo>
                  <a:pt x="25" y="58"/>
                  <a:pt x="25" y="58"/>
                  <a:pt x="25" y="58"/>
                </a:cubicBezTo>
                <a:cubicBezTo>
                  <a:pt x="11" y="58"/>
                  <a:pt x="0" y="69"/>
                  <a:pt x="0" y="83"/>
                </a:cubicBezTo>
                <a:cubicBezTo>
                  <a:pt x="0" y="262"/>
                  <a:pt x="0" y="262"/>
                  <a:pt x="0" y="262"/>
                </a:cubicBezTo>
                <a:cubicBezTo>
                  <a:pt x="0" y="277"/>
                  <a:pt x="11" y="288"/>
                  <a:pt x="25" y="288"/>
                </a:cubicBezTo>
                <a:cubicBezTo>
                  <a:pt x="109" y="288"/>
                  <a:pt x="109" y="288"/>
                  <a:pt x="109" y="288"/>
                </a:cubicBezTo>
                <a:cubicBezTo>
                  <a:pt x="123" y="288"/>
                  <a:pt x="134" y="277"/>
                  <a:pt x="134" y="262"/>
                </a:cubicBezTo>
                <a:cubicBezTo>
                  <a:pt x="134" y="83"/>
                  <a:pt x="134" y="83"/>
                  <a:pt x="134" y="83"/>
                </a:cubicBezTo>
                <a:cubicBezTo>
                  <a:pt x="134" y="72"/>
                  <a:pt x="126" y="62"/>
                  <a:pt x="115" y="59"/>
                </a:cubicBezTo>
                <a:close/>
                <a:moveTo>
                  <a:pt x="29" y="269"/>
                </a:moveTo>
                <a:cubicBezTo>
                  <a:pt x="23" y="269"/>
                  <a:pt x="19" y="264"/>
                  <a:pt x="19" y="258"/>
                </a:cubicBezTo>
                <a:cubicBezTo>
                  <a:pt x="19" y="252"/>
                  <a:pt x="23" y="248"/>
                  <a:pt x="29" y="248"/>
                </a:cubicBezTo>
                <a:cubicBezTo>
                  <a:pt x="35" y="248"/>
                  <a:pt x="39" y="252"/>
                  <a:pt x="39" y="258"/>
                </a:cubicBezTo>
                <a:cubicBezTo>
                  <a:pt x="39" y="264"/>
                  <a:pt x="35" y="269"/>
                  <a:pt x="29" y="269"/>
                </a:cubicBezTo>
                <a:close/>
                <a:moveTo>
                  <a:pt x="29" y="233"/>
                </a:moveTo>
                <a:cubicBezTo>
                  <a:pt x="23" y="233"/>
                  <a:pt x="19" y="229"/>
                  <a:pt x="18" y="223"/>
                </a:cubicBezTo>
                <a:cubicBezTo>
                  <a:pt x="19" y="217"/>
                  <a:pt x="23" y="212"/>
                  <a:pt x="29" y="212"/>
                </a:cubicBezTo>
                <a:cubicBezTo>
                  <a:pt x="35" y="212"/>
                  <a:pt x="39" y="217"/>
                  <a:pt x="39" y="223"/>
                </a:cubicBezTo>
                <a:cubicBezTo>
                  <a:pt x="39" y="223"/>
                  <a:pt x="39" y="223"/>
                  <a:pt x="39" y="223"/>
                </a:cubicBezTo>
                <a:cubicBezTo>
                  <a:pt x="39" y="229"/>
                  <a:pt x="35" y="233"/>
                  <a:pt x="29" y="233"/>
                </a:cubicBezTo>
                <a:close/>
                <a:moveTo>
                  <a:pt x="19" y="188"/>
                </a:moveTo>
                <a:cubicBezTo>
                  <a:pt x="19" y="182"/>
                  <a:pt x="23" y="177"/>
                  <a:pt x="29" y="177"/>
                </a:cubicBezTo>
                <a:cubicBezTo>
                  <a:pt x="35" y="177"/>
                  <a:pt x="39" y="182"/>
                  <a:pt x="39" y="188"/>
                </a:cubicBezTo>
                <a:cubicBezTo>
                  <a:pt x="39" y="193"/>
                  <a:pt x="35" y="198"/>
                  <a:pt x="29" y="198"/>
                </a:cubicBezTo>
                <a:cubicBezTo>
                  <a:pt x="23" y="198"/>
                  <a:pt x="19" y="193"/>
                  <a:pt x="19" y="188"/>
                </a:cubicBezTo>
                <a:close/>
                <a:moveTo>
                  <a:pt x="68" y="269"/>
                </a:moveTo>
                <a:cubicBezTo>
                  <a:pt x="62" y="269"/>
                  <a:pt x="57" y="264"/>
                  <a:pt x="57" y="258"/>
                </a:cubicBezTo>
                <a:cubicBezTo>
                  <a:pt x="57" y="252"/>
                  <a:pt x="62" y="248"/>
                  <a:pt x="68" y="248"/>
                </a:cubicBezTo>
                <a:cubicBezTo>
                  <a:pt x="73" y="248"/>
                  <a:pt x="78" y="252"/>
                  <a:pt x="78" y="258"/>
                </a:cubicBezTo>
                <a:cubicBezTo>
                  <a:pt x="78" y="264"/>
                  <a:pt x="73" y="269"/>
                  <a:pt x="68" y="269"/>
                </a:cubicBezTo>
                <a:close/>
                <a:moveTo>
                  <a:pt x="68" y="233"/>
                </a:moveTo>
                <a:cubicBezTo>
                  <a:pt x="62" y="233"/>
                  <a:pt x="57" y="229"/>
                  <a:pt x="57" y="223"/>
                </a:cubicBezTo>
                <a:cubicBezTo>
                  <a:pt x="57" y="217"/>
                  <a:pt x="62" y="212"/>
                  <a:pt x="68" y="212"/>
                </a:cubicBezTo>
                <a:cubicBezTo>
                  <a:pt x="73" y="212"/>
                  <a:pt x="78" y="217"/>
                  <a:pt x="78" y="223"/>
                </a:cubicBezTo>
                <a:cubicBezTo>
                  <a:pt x="78" y="229"/>
                  <a:pt x="73" y="233"/>
                  <a:pt x="68" y="233"/>
                </a:cubicBezTo>
                <a:close/>
                <a:moveTo>
                  <a:pt x="68" y="198"/>
                </a:moveTo>
                <a:cubicBezTo>
                  <a:pt x="62" y="198"/>
                  <a:pt x="57" y="193"/>
                  <a:pt x="57" y="188"/>
                </a:cubicBezTo>
                <a:cubicBezTo>
                  <a:pt x="57" y="182"/>
                  <a:pt x="62" y="177"/>
                  <a:pt x="68" y="177"/>
                </a:cubicBezTo>
                <a:cubicBezTo>
                  <a:pt x="73" y="177"/>
                  <a:pt x="78" y="182"/>
                  <a:pt x="78" y="188"/>
                </a:cubicBezTo>
                <a:cubicBezTo>
                  <a:pt x="78" y="193"/>
                  <a:pt x="73" y="198"/>
                  <a:pt x="68" y="198"/>
                </a:cubicBezTo>
                <a:close/>
                <a:moveTo>
                  <a:pt x="40" y="159"/>
                </a:moveTo>
                <a:cubicBezTo>
                  <a:pt x="29" y="159"/>
                  <a:pt x="21" y="151"/>
                  <a:pt x="21" y="141"/>
                </a:cubicBezTo>
                <a:cubicBezTo>
                  <a:pt x="21" y="97"/>
                  <a:pt x="21" y="97"/>
                  <a:pt x="21" y="97"/>
                </a:cubicBezTo>
                <a:cubicBezTo>
                  <a:pt x="21" y="87"/>
                  <a:pt x="29" y="79"/>
                  <a:pt x="40" y="79"/>
                </a:cubicBezTo>
                <a:cubicBezTo>
                  <a:pt x="94" y="79"/>
                  <a:pt x="94" y="79"/>
                  <a:pt x="94" y="79"/>
                </a:cubicBezTo>
                <a:cubicBezTo>
                  <a:pt x="105" y="79"/>
                  <a:pt x="113" y="87"/>
                  <a:pt x="113" y="97"/>
                </a:cubicBezTo>
                <a:cubicBezTo>
                  <a:pt x="113" y="141"/>
                  <a:pt x="113" y="141"/>
                  <a:pt x="113" y="141"/>
                </a:cubicBezTo>
                <a:cubicBezTo>
                  <a:pt x="113" y="151"/>
                  <a:pt x="105" y="159"/>
                  <a:pt x="94" y="159"/>
                </a:cubicBezTo>
                <a:lnTo>
                  <a:pt x="40" y="159"/>
                </a:lnTo>
                <a:close/>
                <a:moveTo>
                  <a:pt x="105" y="177"/>
                </a:moveTo>
                <a:cubicBezTo>
                  <a:pt x="111" y="177"/>
                  <a:pt x="116" y="182"/>
                  <a:pt x="116" y="188"/>
                </a:cubicBezTo>
                <a:cubicBezTo>
                  <a:pt x="116" y="193"/>
                  <a:pt x="111" y="198"/>
                  <a:pt x="105" y="198"/>
                </a:cubicBezTo>
                <a:cubicBezTo>
                  <a:pt x="99" y="198"/>
                  <a:pt x="95" y="193"/>
                  <a:pt x="95" y="188"/>
                </a:cubicBezTo>
                <a:cubicBezTo>
                  <a:pt x="95" y="182"/>
                  <a:pt x="99" y="177"/>
                  <a:pt x="105" y="177"/>
                </a:cubicBezTo>
                <a:close/>
                <a:moveTo>
                  <a:pt x="105" y="269"/>
                </a:moveTo>
                <a:cubicBezTo>
                  <a:pt x="99" y="269"/>
                  <a:pt x="95" y="264"/>
                  <a:pt x="95" y="258"/>
                </a:cubicBezTo>
                <a:cubicBezTo>
                  <a:pt x="95" y="252"/>
                  <a:pt x="99" y="248"/>
                  <a:pt x="105" y="248"/>
                </a:cubicBezTo>
                <a:cubicBezTo>
                  <a:pt x="111" y="248"/>
                  <a:pt x="116" y="252"/>
                  <a:pt x="116" y="258"/>
                </a:cubicBezTo>
                <a:cubicBezTo>
                  <a:pt x="116" y="264"/>
                  <a:pt x="111" y="269"/>
                  <a:pt x="105" y="269"/>
                </a:cubicBezTo>
                <a:close/>
                <a:moveTo>
                  <a:pt x="105" y="233"/>
                </a:moveTo>
                <a:cubicBezTo>
                  <a:pt x="99" y="233"/>
                  <a:pt x="95" y="229"/>
                  <a:pt x="95" y="223"/>
                </a:cubicBezTo>
                <a:cubicBezTo>
                  <a:pt x="95" y="217"/>
                  <a:pt x="99" y="212"/>
                  <a:pt x="105" y="212"/>
                </a:cubicBezTo>
                <a:cubicBezTo>
                  <a:pt x="111" y="212"/>
                  <a:pt x="116" y="217"/>
                  <a:pt x="116" y="223"/>
                </a:cubicBezTo>
                <a:cubicBezTo>
                  <a:pt x="116" y="229"/>
                  <a:pt x="111" y="233"/>
                  <a:pt x="105" y="23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11" name="Freeform 126"/>
          <p:cNvSpPr>
            <a:spLocks/>
          </p:cNvSpPr>
          <p:nvPr/>
        </p:nvSpPr>
        <p:spPr bwMode="auto">
          <a:xfrm>
            <a:off x="8005007" y="5272563"/>
            <a:ext cx="37371" cy="113786"/>
          </a:xfrm>
          <a:custGeom>
            <a:avLst/>
            <a:gdLst>
              <a:gd name="T0" fmla="*/ 0 w 28"/>
              <a:gd name="T1" fmla="*/ 13 h 86"/>
              <a:gd name="T2" fmla="*/ 8 w 28"/>
              <a:gd name="T3" fmla="*/ 43 h 86"/>
              <a:gd name="T4" fmla="*/ 0 w 28"/>
              <a:gd name="T5" fmla="*/ 73 h 86"/>
              <a:gd name="T6" fmla="*/ 13 w 28"/>
              <a:gd name="T7" fmla="*/ 86 h 86"/>
              <a:gd name="T8" fmla="*/ 28 w 28"/>
              <a:gd name="T9" fmla="*/ 43 h 86"/>
              <a:gd name="T10" fmla="*/ 13 w 28"/>
              <a:gd name="T11" fmla="*/ 0 h 86"/>
              <a:gd name="T12" fmla="*/ 0 w 28"/>
              <a:gd name="T13" fmla="*/ 13 h 86"/>
            </a:gdLst>
            <a:ahLst/>
            <a:cxnLst>
              <a:cxn ang="0">
                <a:pos x="T0" y="T1"/>
              </a:cxn>
              <a:cxn ang="0">
                <a:pos x="T2" y="T3"/>
              </a:cxn>
              <a:cxn ang="0">
                <a:pos x="T4" y="T5"/>
              </a:cxn>
              <a:cxn ang="0">
                <a:pos x="T6" y="T7"/>
              </a:cxn>
              <a:cxn ang="0">
                <a:pos x="T8" y="T9"/>
              </a:cxn>
              <a:cxn ang="0">
                <a:pos x="T10" y="T11"/>
              </a:cxn>
              <a:cxn ang="0">
                <a:pos x="T12" y="T13"/>
              </a:cxn>
            </a:cxnLst>
            <a:rect l="0" t="0" r="r" b="b"/>
            <a:pathLst>
              <a:path w="28" h="86">
                <a:moveTo>
                  <a:pt x="0" y="13"/>
                </a:moveTo>
                <a:cubicBezTo>
                  <a:pt x="5" y="21"/>
                  <a:pt x="8" y="32"/>
                  <a:pt x="8" y="43"/>
                </a:cubicBezTo>
                <a:cubicBezTo>
                  <a:pt x="8" y="54"/>
                  <a:pt x="5" y="64"/>
                  <a:pt x="0" y="73"/>
                </a:cubicBezTo>
                <a:cubicBezTo>
                  <a:pt x="13" y="86"/>
                  <a:pt x="13" y="86"/>
                  <a:pt x="13" y="86"/>
                </a:cubicBezTo>
                <a:cubicBezTo>
                  <a:pt x="23" y="74"/>
                  <a:pt x="28" y="59"/>
                  <a:pt x="28" y="43"/>
                </a:cubicBezTo>
                <a:cubicBezTo>
                  <a:pt x="28" y="27"/>
                  <a:pt x="23" y="12"/>
                  <a:pt x="13" y="0"/>
                </a:cubicBezTo>
                <a:lnTo>
                  <a:pt x="0" y="1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12" name="Freeform 127"/>
          <p:cNvSpPr>
            <a:spLocks/>
          </p:cNvSpPr>
          <p:nvPr/>
        </p:nvSpPr>
        <p:spPr bwMode="auto">
          <a:xfrm>
            <a:off x="8097597" y="5176626"/>
            <a:ext cx="97611" cy="305661"/>
          </a:xfrm>
          <a:custGeom>
            <a:avLst/>
            <a:gdLst>
              <a:gd name="T0" fmla="*/ 15 w 74"/>
              <a:gd name="T1" fmla="*/ 0 h 232"/>
              <a:gd name="T2" fmla="*/ 0 w 74"/>
              <a:gd name="T3" fmla="*/ 16 h 232"/>
              <a:gd name="T4" fmla="*/ 0 w 74"/>
              <a:gd name="T5" fmla="*/ 216 h 232"/>
              <a:gd name="T6" fmla="*/ 16 w 74"/>
              <a:gd name="T7" fmla="*/ 232 h 232"/>
              <a:gd name="T8" fmla="*/ 15 w 74"/>
              <a:gd name="T9" fmla="*/ 0 h 232"/>
            </a:gdLst>
            <a:ahLst/>
            <a:cxnLst>
              <a:cxn ang="0">
                <a:pos x="T0" y="T1"/>
              </a:cxn>
              <a:cxn ang="0">
                <a:pos x="T2" y="T3"/>
              </a:cxn>
              <a:cxn ang="0">
                <a:pos x="T4" y="T5"/>
              </a:cxn>
              <a:cxn ang="0">
                <a:pos x="T6" y="T7"/>
              </a:cxn>
              <a:cxn ang="0">
                <a:pos x="T8" y="T9"/>
              </a:cxn>
            </a:cxnLst>
            <a:rect l="0" t="0" r="r" b="b"/>
            <a:pathLst>
              <a:path w="74" h="232">
                <a:moveTo>
                  <a:pt x="15" y="0"/>
                </a:moveTo>
                <a:cubicBezTo>
                  <a:pt x="0" y="16"/>
                  <a:pt x="0" y="16"/>
                  <a:pt x="0" y="16"/>
                </a:cubicBezTo>
                <a:cubicBezTo>
                  <a:pt x="51" y="72"/>
                  <a:pt x="51" y="159"/>
                  <a:pt x="0" y="216"/>
                </a:cubicBezTo>
                <a:cubicBezTo>
                  <a:pt x="16" y="232"/>
                  <a:pt x="16" y="232"/>
                  <a:pt x="16" y="232"/>
                </a:cubicBezTo>
                <a:cubicBezTo>
                  <a:pt x="74" y="171"/>
                  <a:pt x="74" y="61"/>
                  <a:pt x="15"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13" name="Freeform 128"/>
          <p:cNvSpPr>
            <a:spLocks/>
          </p:cNvSpPr>
          <p:nvPr/>
        </p:nvSpPr>
        <p:spPr bwMode="auto">
          <a:xfrm>
            <a:off x="8050186" y="5224036"/>
            <a:ext cx="72510" cy="209724"/>
          </a:xfrm>
          <a:custGeom>
            <a:avLst/>
            <a:gdLst>
              <a:gd name="T0" fmla="*/ 15 w 55"/>
              <a:gd name="T1" fmla="*/ 0 h 159"/>
              <a:gd name="T2" fmla="*/ 0 w 55"/>
              <a:gd name="T3" fmla="*/ 16 h 159"/>
              <a:gd name="T4" fmla="*/ 0 w 55"/>
              <a:gd name="T5" fmla="*/ 144 h 159"/>
              <a:gd name="T6" fmla="*/ 15 w 55"/>
              <a:gd name="T7" fmla="*/ 159 h 159"/>
              <a:gd name="T8" fmla="*/ 15 w 55"/>
              <a:gd name="T9" fmla="*/ 0 h 159"/>
            </a:gdLst>
            <a:ahLst/>
            <a:cxnLst>
              <a:cxn ang="0">
                <a:pos x="T0" y="T1"/>
              </a:cxn>
              <a:cxn ang="0">
                <a:pos x="T2" y="T3"/>
              </a:cxn>
              <a:cxn ang="0">
                <a:pos x="T4" y="T5"/>
              </a:cxn>
              <a:cxn ang="0">
                <a:pos x="T6" y="T7"/>
              </a:cxn>
              <a:cxn ang="0">
                <a:pos x="T8" y="T9"/>
              </a:cxn>
            </a:cxnLst>
            <a:rect l="0" t="0" r="r" b="b"/>
            <a:pathLst>
              <a:path w="55" h="159">
                <a:moveTo>
                  <a:pt x="15" y="0"/>
                </a:moveTo>
                <a:cubicBezTo>
                  <a:pt x="0" y="16"/>
                  <a:pt x="0" y="16"/>
                  <a:pt x="0" y="16"/>
                </a:cubicBezTo>
                <a:cubicBezTo>
                  <a:pt x="30" y="53"/>
                  <a:pt x="30" y="107"/>
                  <a:pt x="0" y="144"/>
                </a:cubicBezTo>
                <a:cubicBezTo>
                  <a:pt x="15" y="159"/>
                  <a:pt x="15" y="159"/>
                  <a:pt x="15" y="159"/>
                </a:cubicBezTo>
                <a:cubicBezTo>
                  <a:pt x="55" y="114"/>
                  <a:pt x="55" y="45"/>
                  <a:pt x="15"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16" name="Freeform 131"/>
          <p:cNvSpPr>
            <a:spLocks noEditPoints="1"/>
          </p:cNvSpPr>
          <p:nvPr/>
        </p:nvSpPr>
        <p:spPr bwMode="auto">
          <a:xfrm>
            <a:off x="7796956" y="1339132"/>
            <a:ext cx="379845" cy="379845"/>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221 w 288"/>
              <a:gd name="T11" fmla="*/ 197 h 288"/>
              <a:gd name="T12" fmla="*/ 195 w 288"/>
              <a:gd name="T13" fmla="*/ 222 h 288"/>
              <a:gd name="T14" fmla="*/ 92 w 288"/>
              <a:gd name="T15" fmla="*/ 222 h 288"/>
              <a:gd name="T16" fmla="*/ 67 w 288"/>
              <a:gd name="T17" fmla="*/ 197 h 288"/>
              <a:gd name="T18" fmla="*/ 67 w 288"/>
              <a:gd name="T19" fmla="*/ 94 h 288"/>
              <a:gd name="T20" fmla="*/ 92 w 288"/>
              <a:gd name="T21" fmla="*/ 68 h 288"/>
              <a:gd name="T22" fmla="*/ 195 w 288"/>
              <a:gd name="T23" fmla="*/ 68 h 288"/>
              <a:gd name="T24" fmla="*/ 221 w 288"/>
              <a:gd name="T25" fmla="*/ 94 h 288"/>
              <a:gd name="T26" fmla="*/ 221 w 288"/>
              <a:gd name="T27" fmla="*/ 19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8" h="288">
                <a:moveTo>
                  <a:pt x="144" y="0"/>
                </a:moveTo>
                <a:cubicBezTo>
                  <a:pt x="64" y="0"/>
                  <a:pt x="0" y="65"/>
                  <a:pt x="0" y="144"/>
                </a:cubicBezTo>
                <a:cubicBezTo>
                  <a:pt x="0" y="224"/>
                  <a:pt x="64" y="288"/>
                  <a:pt x="144" y="288"/>
                </a:cubicBezTo>
                <a:cubicBezTo>
                  <a:pt x="224" y="288"/>
                  <a:pt x="288" y="224"/>
                  <a:pt x="288" y="144"/>
                </a:cubicBezTo>
                <a:cubicBezTo>
                  <a:pt x="288" y="65"/>
                  <a:pt x="224" y="0"/>
                  <a:pt x="144" y="0"/>
                </a:cubicBezTo>
                <a:close/>
                <a:moveTo>
                  <a:pt x="221" y="197"/>
                </a:moveTo>
                <a:cubicBezTo>
                  <a:pt x="221" y="211"/>
                  <a:pt x="209" y="222"/>
                  <a:pt x="195" y="222"/>
                </a:cubicBezTo>
                <a:cubicBezTo>
                  <a:pt x="92" y="222"/>
                  <a:pt x="92" y="222"/>
                  <a:pt x="92" y="222"/>
                </a:cubicBezTo>
                <a:cubicBezTo>
                  <a:pt x="78" y="222"/>
                  <a:pt x="67" y="211"/>
                  <a:pt x="67" y="197"/>
                </a:cubicBezTo>
                <a:cubicBezTo>
                  <a:pt x="67" y="94"/>
                  <a:pt x="67" y="94"/>
                  <a:pt x="67" y="94"/>
                </a:cubicBezTo>
                <a:cubicBezTo>
                  <a:pt x="67" y="80"/>
                  <a:pt x="78" y="68"/>
                  <a:pt x="92" y="68"/>
                </a:cubicBezTo>
                <a:cubicBezTo>
                  <a:pt x="195" y="68"/>
                  <a:pt x="195" y="68"/>
                  <a:pt x="195" y="68"/>
                </a:cubicBezTo>
                <a:cubicBezTo>
                  <a:pt x="209" y="68"/>
                  <a:pt x="221" y="80"/>
                  <a:pt x="221" y="94"/>
                </a:cubicBezTo>
                <a:lnTo>
                  <a:pt x="221" y="19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17" name="Freeform 132"/>
          <p:cNvSpPr>
            <a:spLocks/>
          </p:cNvSpPr>
          <p:nvPr/>
        </p:nvSpPr>
        <p:spPr bwMode="auto">
          <a:xfrm>
            <a:off x="7912973" y="1581764"/>
            <a:ext cx="18407" cy="22311"/>
          </a:xfrm>
          <a:custGeom>
            <a:avLst/>
            <a:gdLst>
              <a:gd name="T0" fmla="*/ 0 w 14"/>
              <a:gd name="T1" fmla="*/ 13 h 17"/>
              <a:gd name="T2" fmla="*/ 4 w 14"/>
              <a:gd name="T3" fmla="*/ 17 h 17"/>
              <a:gd name="T4" fmla="*/ 14 w 14"/>
              <a:gd name="T5" fmla="*/ 17 h 17"/>
              <a:gd name="T6" fmla="*/ 14 w 14"/>
              <a:gd name="T7" fmla="*/ 0 h 17"/>
              <a:gd name="T8" fmla="*/ 0 w 14"/>
              <a:gd name="T9" fmla="*/ 0 h 17"/>
              <a:gd name="T10" fmla="*/ 0 w 14"/>
              <a:gd name="T11" fmla="*/ 13 h 17"/>
            </a:gdLst>
            <a:ahLst/>
            <a:cxnLst>
              <a:cxn ang="0">
                <a:pos x="T0" y="T1"/>
              </a:cxn>
              <a:cxn ang="0">
                <a:pos x="T2" y="T3"/>
              </a:cxn>
              <a:cxn ang="0">
                <a:pos x="T4" y="T5"/>
              </a:cxn>
              <a:cxn ang="0">
                <a:pos x="T6" y="T7"/>
              </a:cxn>
              <a:cxn ang="0">
                <a:pos x="T8" y="T9"/>
              </a:cxn>
              <a:cxn ang="0">
                <a:pos x="T10" y="T11"/>
              </a:cxn>
            </a:cxnLst>
            <a:rect l="0" t="0" r="r" b="b"/>
            <a:pathLst>
              <a:path w="14" h="17">
                <a:moveTo>
                  <a:pt x="0" y="13"/>
                </a:moveTo>
                <a:cubicBezTo>
                  <a:pt x="0" y="15"/>
                  <a:pt x="2" y="17"/>
                  <a:pt x="4" y="17"/>
                </a:cubicBezTo>
                <a:cubicBezTo>
                  <a:pt x="14" y="17"/>
                  <a:pt x="14" y="17"/>
                  <a:pt x="14" y="17"/>
                </a:cubicBezTo>
                <a:cubicBezTo>
                  <a:pt x="14" y="0"/>
                  <a:pt x="14" y="0"/>
                  <a:pt x="14" y="0"/>
                </a:cubicBezTo>
                <a:cubicBezTo>
                  <a:pt x="0" y="0"/>
                  <a:pt x="0" y="0"/>
                  <a:pt x="0" y="0"/>
                </a:cubicBezTo>
                <a:lnTo>
                  <a:pt x="0" y="1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18" name="Rectangle 133"/>
          <p:cNvSpPr>
            <a:spLocks noChangeArrowheads="1"/>
          </p:cNvSpPr>
          <p:nvPr/>
        </p:nvSpPr>
        <p:spPr bwMode="auto">
          <a:xfrm>
            <a:off x="7912973" y="1515389"/>
            <a:ext cx="18407" cy="2286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19" name="Rectangle 134"/>
          <p:cNvSpPr>
            <a:spLocks noChangeArrowheads="1"/>
          </p:cNvSpPr>
          <p:nvPr/>
        </p:nvSpPr>
        <p:spPr bwMode="auto">
          <a:xfrm>
            <a:off x="7912973" y="1482480"/>
            <a:ext cx="18407" cy="2286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20" name="Rectangle 135"/>
          <p:cNvSpPr>
            <a:spLocks noChangeArrowheads="1"/>
          </p:cNvSpPr>
          <p:nvPr/>
        </p:nvSpPr>
        <p:spPr bwMode="auto">
          <a:xfrm>
            <a:off x="7912973" y="1548855"/>
            <a:ext cx="18407" cy="2231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21" name="Freeform 136"/>
          <p:cNvSpPr>
            <a:spLocks/>
          </p:cNvSpPr>
          <p:nvPr/>
        </p:nvSpPr>
        <p:spPr bwMode="auto">
          <a:xfrm>
            <a:off x="7940862" y="1581764"/>
            <a:ext cx="118248" cy="22311"/>
          </a:xfrm>
          <a:custGeom>
            <a:avLst/>
            <a:gdLst>
              <a:gd name="T0" fmla="*/ 0 w 90"/>
              <a:gd name="T1" fmla="*/ 0 h 17"/>
              <a:gd name="T2" fmla="*/ 0 w 90"/>
              <a:gd name="T3" fmla="*/ 17 h 17"/>
              <a:gd name="T4" fmla="*/ 86 w 90"/>
              <a:gd name="T5" fmla="*/ 17 h 17"/>
              <a:gd name="T6" fmla="*/ 90 w 90"/>
              <a:gd name="T7" fmla="*/ 13 h 17"/>
              <a:gd name="T8" fmla="*/ 90 w 90"/>
              <a:gd name="T9" fmla="*/ 0 h 17"/>
              <a:gd name="T10" fmla="*/ 0 w 90"/>
              <a:gd name="T11" fmla="*/ 0 h 17"/>
            </a:gdLst>
            <a:ahLst/>
            <a:cxnLst>
              <a:cxn ang="0">
                <a:pos x="T0" y="T1"/>
              </a:cxn>
              <a:cxn ang="0">
                <a:pos x="T2" y="T3"/>
              </a:cxn>
              <a:cxn ang="0">
                <a:pos x="T4" y="T5"/>
              </a:cxn>
              <a:cxn ang="0">
                <a:pos x="T6" y="T7"/>
              </a:cxn>
              <a:cxn ang="0">
                <a:pos x="T8" y="T9"/>
              </a:cxn>
              <a:cxn ang="0">
                <a:pos x="T10" y="T11"/>
              </a:cxn>
            </a:cxnLst>
            <a:rect l="0" t="0" r="r" b="b"/>
            <a:pathLst>
              <a:path w="90" h="17">
                <a:moveTo>
                  <a:pt x="0" y="0"/>
                </a:moveTo>
                <a:cubicBezTo>
                  <a:pt x="0" y="17"/>
                  <a:pt x="0" y="17"/>
                  <a:pt x="0" y="17"/>
                </a:cubicBezTo>
                <a:cubicBezTo>
                  <a:pt x="86" y="17"/>
                  <a:pt x="86" y="17"/>
                  <a:pt x="86" y="17"/>
                </a:cubicBezTo>
                <a:cubicBezTo>
                  <a:pt x="88" y="17"/>
                  <a:pt x="90" y="15"/>
                  <a:pt x="90" y="13"/>
                </a:cubicBezTo>
                <a:cubicBezTo>
                  <a:pt x="90" y="0"/>
                  <a:pt x="90" y="0"/>
                  <a:pt x="90"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22" name="Rectangle 137"/>
          <p:cNvSpPr>
            <a:spLocks noChangeArrowheads="1"/>
          </p:cNvSpPr>
          <p:nvPr/>
        </p:nvSpPr>
        <p:spPr bwMode="auto">
          <a:xfrm>
            <a:off x="7940862" y="1515389"/>
            <a:ext cx="118248" cy="2286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23" name="Rectangle 138"/>
          <p:cNvSpPr>
            <a:spLocks noChangeArrowheads="1"/>
          </p:cNvSpPr>
          <p:nvPr/>
        </p:nvSpPr>
        <p:spPr bwMode="auto">
          <a:xfrm>
            <a:off x="7940862" y="1482480"/>
            <a:ext cx="118248" cy="2286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24" name="Rectangle 139"/>
          <p:cNvSpPr>
            <a:spLocks noChangeArrowheads="1"/>
          </p:cNvSpPr>
          <p:nvPr/>
        </p:nvSpPr>
        <p:spPr bwMode="auto">
          <a:xfrm>
            <a:off x="7940862" y="1548855"/>
            <a:ext cx="118248" cy="2231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25" name="Freeform 140"/>
          <p:cNvSpPr>
            <a:spLocks noEditPoints="1"/>
          </p:cNvSpPr>
          <p:nvPr/>
        </p:nvSpPr>
        <p:spPr bwMode="auto">
          <a:xfrm>
            <a:off x="9315778" y="1339132"/>
            <a:ext cx="379845" cy="379845"/>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93 w 288"/>
              <a:gd name="T11" fmla="*/ 156 h 288"/>
              <a:gd name="T12" fmla="*/ 62 w 288"/>
              <a:gd name="T13" fmla="*/ 125 h 288"/>
              <a:gd name="T14" fmla="*/ 62 w 288"/>
              <a:gd name="T15" fmla="*/ 86 h 288"/>
              <a:gd name="T16" fmla="*/ 84 w 288"/>
              <a:gd name="T17" fmla="*/ 65 h 288"/>
              <a:gd name="T18" fmla="*/ 123 w 288"/>
              <a:gd name="T19" fmla="*/ 65 h 288"/>
              <a:gd name="T20" fmla="*/ 154 w 288"/>
              <a:gd name="T21" fmla="*/ 95 h 288"/>
              <a:gd name="T22" fmla="*/ 155 w 288"/>
              <a:gd name="T23" fmla="*/ 133 h 288"/>
              <a:gd name="T24" fmla="*/ 140 w 288"/>
              <a:gd name="T25" fmla="*/ 118 h 288"/>
              <a:gd name="T26" fmla="*/ 139 w 288"/>
              <a:gd name="T27" fmla="*/ 110 h 288"/>
              <a:gd name="T28" fmla="*/ 108 w 288"/>
              <a:gd name="T29" fmla="*/ 79 h 288"/>
              <a:gd name="T30" fmla="*/ 98 w 288"/>
              <a:gd name="T31" fmla="*/ 79 h 288"/>
              <a:gd name="T32" fmla="*/ 77 w 288"/>
              <a:gd name="T33" fmla="*/ 100 h 288"/>
              <a:gd name="T34" fmla="*/ 77 w 288"/>
              <a:gd name="T35" fmla="*/ 110 h 288"/>
              <a:gd name="T36" fmla="*/ 108 w 288"/>
              <a:gd name="T37" fmla="*/ 141 h 288"/>
              <a:gd name="T38" fmla="*/ 116 w 288"/>
              <a:gd name="T39" fmla="*/ 142 h 288"/>
              <a:gd name="T40" fmla="*/ 131 w 288"/>
              <a:gd name="T41" fmla="*/ 157 h 288"/>
              <a:gd name="T42" fmla="*/ 93 w 288"/>
              <a:gd name="T43" fmla="*/ 156 h 288"/>
              <a:gd name="T44" fmla="*/ 182 w 288"/>
              <a:gd name="T45" fmla="*/ 170 h 288"/>
              <a:gd name="T46" fmla="*/ 182 w 288"/>
              <a:gd name="T47" fmla="*/ 185 h 288"/>
              <a:gd name="T48" fmla="*/ 168 w 288"/>
              <a:gd name="T49" fmla="*/ 185 h 288"/>
              <a:gd name="T50" fmla="*/ 105 w 288"/>
              <a:gd name="T51" fmla="*/ 121 h 288"/>
              <a:gd name="T52" fmla="*/ 105 w 288"/>
              <a:gd name="T53" fmla="*/ 107 h 288"/>
              <a:gd name="T54" fmla="*/ 119 w 288"/>
              <a:gd name="T55" fmla="*/ 107 h 288"/>
              <a:gd name="T56" fmla="*/ 182 w 288"/>
              <a:gd name="T57" fmla="*/ 170 h 288"/>
              <a:gd name="T58" fmla="*/ 225 w 288"/>
              <a:gd name="T59" fmla="*/ 206 h 288"/>
              <a:gd name="T60" fmla="*/ 204 w 288"/>
              <a:gd name="T61" fmla="*/ 228 h 288"/>
              <a:gd name="T62" fmla="*/ 165 w 288"/>
              <a:gd name="T63" fmla="*/ 228 h 288"/>
              <a:gd name="T64" fmla="*/ 134 w 288"/>
              <a:gd name="T65" fmla="*/ 197 h 288"/>
              <a:gd name="T66" fmla="*/ 133 w 288"/>
              <a:gd name="T67" fmla="*/ 159 h 288"/>
              <a:gd name="T68" fmla="*/ 148 w 288"/>
              <a:gd name="T69" fmla="*/ 174 h 288"/>
              <a:gd name="T70" fmla="*/ 149 w 288"/>
              <a:gd name="T71" fmla="*/ 182 h 288"/>
              <a:gd name="T72" fmla="*/ 180 w 288"/>
              <a:gd name="T73" fmla="*/ 213 h 288"/>
              <a:gd name="T74" fmla="*/ 190 w 288"/>
              <a:gd name="T75" fmla="*/ 213 h 288"/>
              <a:gd name="T76" fmla="*/ 211 w 288"/>
              <a:gd name="T77" fmla="*/ 192 h 288"/>
              <a:gd name="T78" fmla="*/ 211 w 288"/>
              <a:gd name="T79" fmla="*/ 182 h 288"/>
              <a:gd name="T80" fmla="*/ 180 w 288"/>
              <a:gd name="T81" fmla="*/ 151 h 288"/>
              <a:gd name="T82" fmla="*/ 172 w 288"/>
              <a:gd name="T83" fmla="*/ 150 h 288"/>
              <a:gd name="T84" fmla="*/ 157 w 288"/>
              <a:gd name="T85" fmla="*/ 135 h 288"/>
              <a:gd name="T86" fmla="*/ 194 w 288"/>
              <a:gd name="T87" fmla="*/ 136 h 288"/>
              <a:gd name="T88" fmla="*/ 225 w 288"/>
              <a:gd name="T89" fmla="*/ 167 h 288"/>
              <a:gd name="T90" fmla="*/ 225 w 288"/>
              <a:gd name="T91" fmla="*/ 20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8" h="288">
                <a:moveTo>
                  <a:pt x="144" y="0"/>
                </a:moveTo>
                <a:cubicBezTo>
                  <a:pt x="64" y="0"/>
                  <a:pt x="0" y="65"/>
                  <a:pt x="0" y="144"/>
                </a:cubicBezTo>
                <a:cubicBezTo>
                  <a:pt x="0" y="224"/>
                  <a:pt x="64" y="288"/>
                  <a:pt x="144" y="288"/>
                </a:cubicBezTo>
                <a:cubicBezTo>
                  <a:pt x="224" y="288"/>
                  <a:pt x="288" y="224"/>
                  <a:pt x="288" y="144"/>
                </a:cubicBezTo>
                <a:cubicBezTo>
                  <a:pt x="288" y="65"/>
                  <a:pt x="224" y="0"/>
                  <a:pt x="144" y="0"/>
                </a:cubicBezTo>
                <a:close/>
                <a:moveTo>
                  <a:pt x="93" y="156"/>
                </a:moveTo>
                <a:cubicBezTo>
                  <a:pt x="62" y="125"/>
                  <a:pt x="62" y="125"/>
                  <a:pt x="62" y="125"/>
                </a:cubicBezTo>
                <a:cubicBezTo>
                  <a:pt x="52" y="114"/>
                  <a:pt x="52" y="97"/>
                  <a:pt x="62" y="86"/>
                </a:cubicBezTo>
                <a:cubicBezTo>
                  <a:pt x="84" y="65"/>
                  <a:pt x="84" y="65"/>
                  <a:pt x="84" y="65"/>
                </a:cubicBezTo>
                <a:cubicBezTo>
                  <a:pt x="94" y="54"/>
                  <a:pt x="112" y="54"/>
                  <a:pt x="123" y="65"/>
                </a:cubicBezTo>
                <a:cubicBezTo>
                  <a:pt x="154" y="95"/>
                  <a:pt x="154" y="95"/>
                  <a:pt x="154" y="95"/>
                </a:cubicBezTo>
                <a:cubicBezTo>
                  <a:pt x="164" y="106"/>
                  <a:pt x="164" y="122"/>
                  <a:pt x="155" y="133"/>
                </a:cubicBezTo>
                <a:cubicBezTo>
                  <a:pt x="140" y="118"/>
                  <a:pt x="140" y="118"/>
                  <a:pt x="140" y="118"/>
                </a:cubicBezTo>
                <a:cubicBezTo>
                  <a:pt x="141" y="115"/>
                  <a:pt x="141" y="112"/>
                  <a:pt x="139" y="110"/>
                </a:cubicBezTo>
                <a:cubicBezTo>
                  <a:pt x="108" y="79"/>
                  <a:pt x="108" y="79"/>
                  <a:pt x="108" y="79"/>
                </a:cubicBezTo>
                <a:cubicBezTo>
                  <a:pt x="105" y="77"/>
                  <a:pt x="101" y="77"/>
                  <a:pt x="98" y="79"/>
                </a:cubicBezTo>
                <a:cubicBezTo>
                  <a:pt x="77" y="100"/>
                  <a:pt x="77" y="100"/>
                  <a:pt x="77" y="100"/>
                </a:cubicBezTo>
                <a:cubicBezTo>
                  <a:pt x="74" y="103"/>
                  <a:pt x="74" y="107"/>
                  <a:pt x="77" y="110"/>
                </a:cubicBezTo>
                <a:cubicBezTo>
                  <a:pt x="108" y="141"/>
                  <a:pt x="108" y="141"/>
                  <a:pt x="108" y="141"/>
                </a:cubicBezTo>
                <a:cubicBezTo>
                  <a:pt x="110" y="143"/>
                  <a:pt x="113" y="144"/>
                  <a:pt x="116" y="142"/>
                </a:cubicBezTo>
                <a:cubicBezTo>
                  <a:pt x="131" y="157"/>
                  <a:pt x="131" y="157"/>
                  <a:pt x="131" y="157"/>
                </a:cubicBezTo>
                <a:cubicBezTo>
                  <a:pt x="120" y="166"/>
                  <a:pt x="104" y="166"/>
                  <a:pt x="93" y="156"/>
                </a:cubicBezTo>
                <a:close/>
                <a:moveTo>
                  <a:pt x="182" y="170"/>
                </a:moveTo>
                <a:cubicBezTo>
                  <a:pt x="186" y="174"/>
                  <a:pt x="186" y="181"/>
                  <a:pt x="182" y="185"/>
                </a:cubicBezTo>
                <a:cubicBezTo>
                  <a:pt x="178" y="189"/>
                  <a:pt x="172" y="189"/>
                  <a:pt x="168" y="185"/>
                </a:cubicBezTo>
                <a:cubicBezTo>
                  <a:pt x="105" y="121"/>
                  <a:pt x="105" y="121"/>
                  <a:pt x="105" y="121"/>
                </a:cubicBezTo>
                <a:cubicBezTo>
                  <a:pt x="100" y="117"/>
                  <a:pt x="100" y="111"/>
                  <a:pt x="105" y="107"/>
                </a:cubicBezTo>
                <a:cubicBezTo>
                  <a:pt x="109" y="103"/>
                  <a:pt x="115" y="103"/>
                  <a:pt x="119" y="107"/>
                </a:cubicBezTo>
                <a:lnTo>
                  <a:pt x="182" y="170"/>
                </a:lnTo>
                <a:close/>
                <a:moveTo>
                  <a:pt x="225" y="206"/>
                </a:moveTo>
                <a:cubicBezTo>
                  <a:pt x="204" y="228"/>
                  <a:pt x="204" y="228"/>
                  <a:pt x="204" y="228"/>
                </a:cubicBezTo>
                <a:cubicBezTo>
                  <a:pt x="193" y="238"/>
                  <a:pt x="176" y="238"/>
                  <a:pt x="165" y="228"/>
                </a:cubicBezTo>
                <a:cubicBezTo>
                  <a:pt x="134" y="197"/>
                  <a:pt x="134" y="197"/>
                  <a:pt x="134" y="197"/>
                </a:cubicBezTo>
                <a:cubicBezTo>
                  <a:pt x="124" y="186"/>
                  <a:pt x="123" y="170"/>
                  <a:pt x="133" y="159"/>
                </a:cubicBezTo>
                <a:cubicBezTo>
                  <a:pt x="148" y="174"/>
                  <a:pt x="148" y="174"/>
                  <a:pt x="148" y="174"/>
                </a:cubicBezTo>
                <a:cubicBezTo>
                  <a:pt x="146" y="177"/>
                  <a:pt x="147" y="180"/>
                  <a:pt x="149" y="182"/>
                </a:cubicBezTo>
                <a:cubicBezTo>
                  <a:pt x="180" y="213"/>
                  <a:pt x="180" y="213"/>
                  <a:pt x="180" y="213"/>
                </a:cubicBezTo>
                <a:cubicBezTo>
                  <a:pt x="182" y="216"/>
                  <a:pt x="187" y="216"/>
                  <a:pt x="190" y="213"/>
                </a:cubicBezTo>
                <a:cubicBezTo>
                  <a:pt x="211" y="192"/>
                  <a:pt x="211" y="192"/>
                  <a:pt x="211" y="192"/>
                </a:cubicBezTo>
                <a:cubicBezTo>
                  <a:pt x="213" y="189"/>
                  <a:pt x="213" y="185"/>
                  <a:pt x="211" y="182"/>
                </a:cubicBezTo>
                <a:cubicBezTo>
                  <a:pt x="180" y="151"/>
                  <a:pt x="180" y="151"/>
                  <a:pt x="180" y="151"/>
                </a:cubicBezTo>
                <a:cubicBezTo>
                  <a:pt x="178" y="149"/>
                  <a:pt x="174" y="148"/>
                  <a:pt x="172" y="150"/>
                </a:cubicBezTo>
                <a:cubicBezTo>
                  <a:pt x="157" y="135"/>
                  <a:pt x="157" y="135"/>
                  <a:pt x="157" y="135"/>
                </a:cubicBezTo>
                <a:cubicBezTo>
                  <a:pt x="168" y="126"/>
                  <a:pt x="184" y="126"/>
                  <a:pt x="194" y="136"/>
                </a:cubicBezTo>
                <a:cubicBezTo>
                  <a:pt x="225" y="167"/>
                  <a:pt x="225" y="167"/>
                  <a:pt x="225" y="167"/>
                </a:cubicBezTo>
                <a:cubicBezTo>
                  <a:pt x="236" y="178"/>
                  <a:pt x="236" y="196"/>
                  <a:pt x="225" y="20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26" name="Oval 141"/>
          <p:cNvSpPr>
            <a:spLocks noChangeArrowheads="1"/>
          </p:cNvSpPr>
          <p:nvPr/>
        </p:nvSpPr>
        <p:spPr bwMode="auto">
          <a:xfrm>
            <a:off x="8701668" y="5350651"/>
            <a:ext cx="19522" cy="1952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27" name="Oval 142"/>
          <p:cNvSpPr>
            <a:spLocks noChangeArrowheads="1"/>
          </p:cNvSpPr>
          <p:nvPr/>
        </p:nvSpPr>
        <p:spPr bwMode="auto">
          <a:xfrm>
            <a:off x="8736808" y="5416469"/>
            <a:ext cx="20080" cy="18407"/>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28" name="Oval 143"/>
          <p:cNvSpPr>
            <a:spLocks noChangeArrowheads="1"/>
          </p:cNvSpPr>
          <p:nvPr/>
        </p:nvSpPr>
        <p:spPr bwMode="auto">
          <a:xfrm>
            <a:off x="8701668" y="5416469"/>
            <a:ext cx="19522" cy="18407"/>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29" name="Freeform 144"/>
          <p:cNvSpPr>
            <a:spLocks/>
          </p:cNvSpPr>
          <p:nvPr/>
        </p:nvSpPr>
        <p:spPr bwMode="auto">
          <a:xfrm>
            <a:off x="8701668" y="5383560"/>
            <a:ext cx="19522" cy="19522"/>
          </a:xfrm>
          <a:custGeom>
            <a:avLst/>
            <a:gdLst>
              <a:gd name="T0" fmla="*/ 8 w 15"/>
              <a:gd name="T1" fmla="*/ 0 h 15"/>
              <a:gd name="T2" fmla="*/ 0 w 15"/>
              <a:gd name="T3" fmla="*/ 7 h 15"/>
              <a:gd name="T4" fmla="*/ 8 w 15"/>
              <a:gd name="T5" fmla="*/ 15 h 15"/>
              <a:gd name="T6" fmla="*/ 15 w 15"/>
              <a:gd name="T7" fmla="*/ 7 h 15"/>
              <a:gd name="T8" fmla="*/ 15 w 15"/>
              <a:gd name="T9" fmla="*/ 7 h 15"/>
              <a:gd name="T10" fmla="*/ 8 w 15"/>
              <a:gd name="T11" fmla="*/ 0 h 15"/>
            </a:gdLst>
            <a:ahLst/>
            <a:cxnLst>
              <a:cxn ang="0">
                <a:pos x="T0" y="T1"/>
              </a:cxn>
              <a:cxn ang="0">
                <a:pos x="T2" y="T3"/>
              </a:cxn>
              <a:cxn ang="0">
                <a:pos x="T4" y="T5"/>
              </a:cxn>
              <a:cxn ang="0">
                <a:pos x="T6" y="T7"/>
              </a:cxn>
              <a:cxn ang="0">
                <a:pos x="T8" y="T9"/>
              </a:cxn>
              <a:cxn ang="0">
                <a:pos x="T10" y="T11"/>
              </a:cxn>
            </a:cxnLst>
            <a:rect l="0" t="0" r="r" b="b"/>
            <a:pathLst>
              <a:path w="15" h="15">
                <a:moveTo>
                  <a:pt x="8" y="0"/>
                </a:moveTo>
                <a:cubicBezTo>
                  <a:pt x="3" y="0"/>
                  <a:pt x="0" y="3"/>
                  <a:pt x="0" y="7"/>
                </a:cubicBezTo>
                <a:cubicBezTo>
                  <a:pt x="0" y="11"/>
                  <a:pt x="3" y="15"/>
                  <a:pt x="8" y="15"/>
                </a:cubicBezTo>
                <a:cubicBezTo>
                  <a:pt x="12" y="15"/>
                  <a:pt x="15" y="11"/>
                  <a:pt x="15" y="7"/>
                </a:cubicBezTo>
                <a:cubicBezTo>
                  <a:pt x="15" y="7"/>
                  <a:pt x="15" y="7"/>
                  <a:pt x="15" y="7"/>
                </a:cubicBezTo>
                <a:cubicBezTo>
                  <a:pt x="15" y="3"/>
                  <a:pt x="12" y="0"/>
                  <a:pt x="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0" name="Oval 145"/>
          <p:cNvSpPr>
            <a:spLocks noChangeArrowheads="1"/>
          </p:cNvSpPr>
          <p:nvPr/>
        </p:nvSpPr>
        <p:spPr bwMode="auto">
          <a:xfrm>
            <a:off x="8736808" y="5383560"/>
            <a:ext cx="20080" cy="1952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1" name="Freeform 146"/>
          <p:cNvSpPr>
            <a:spLocks noEditPoints="1"/>
          </p:cNvSpPr>
          <p:nvPr/>
        </p:nvSpPr>
        <p:spPr bwMode="auto">
          <a:xfrm>
            <a:off x="8556088" y="5137023"/>
            <a:ext cx="379845" cy="379845"/>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191 w 288"/>
              <a:gd name="T11" fmla="*/ 222 h 288"/>
              <a:gd name="T12" fmla="*/ 173 w 288"/>
              <a:gd name="T13" fmla="*/ 240 h 288"/>
              <a:gd name="T14" fmla="*/ 115 w 288"/>
              <a:gd name="T15" fmla="*/ 240 h 288"/>
              <a:gd name="T16" fmla="*/ 97 w 288"/>
              <a:gd name="T17" fmla="*/ 222 h 288"/>
              <a:gd name="T18" fmla="*/ 97 w 288"/>
              <a:gd name="T19" fmla="*/ 97 h 288"/>
              <a:gd name="T20" fmla="*/ 115 w 288"/>
              <a:gd name="T21" fmla="*/ 79 h 288"/>
              <a:gd name="T22" fmla="*/ 160 w 288"/>
              <a:gd name="T23" fmla="*/ 79 h 288"/>
              <a:gd name="T24" fmla="*/ 160 w 288"/>
              <a:gd name="T25" fmla="*/ 46 h 288"/>
              <a:gd name="T26" fmla="*/ 169 w 288"/>
              <a:gd name="T27" fmla="*/ 38 h 288"/>
              <a:gd name="T28" fmla="*/ 178 w 288"/>
              <a:gd name="T29" fmla="*/ 46 h 288"/>
              <a:gd name="T30" fmla="*/ 178 w 288"/>
              <a:gd name="T31" fmla="*/ 79 h 288"/>
              <a:gd name="T32" fmla="*/ 191 w 288"/>
              <a:gd name="T33" fmla="*/ 97 h 288"/>
              <a:gd name="T34" fmla="*/ 191 w 288"/>
              <a:gd name="T35" fmla="*/ 22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8" h="288">
                <a:moveTo>
                  <a:pt x="144" y="0"/>
                </a:moveTo>
                <a:cubicBezTo>
                  <a:pt x="64" y="0"/>
                  <a:pt x="0" y="65"/>
                  <a:pt x="0" y="144"/>
                </a:cubicBezTo>
                <a:cubicBezTo>
                  <a:pt x="0" y="224"/>
                  <a:pt x="64" y="288"/>
                  <a:pt x="144" y="288"/>
                </a:cubicBezTo>
                <a:cubicBezTo>
                  <a:pt x="224" y="288"/>
                  <a:pt x="288" y="224"/>
                  <a:pt x="288" y="144"/>
                </a:cubicBezTo>
                <a:cubicBezTo>
                  <a:pt x="288" y="65"/>
                  <a:pt x="224" y="0"/>
                  <a:pt x="144" y="0"/>
                </a:cubicBezTo>
                <a:close/>
                <a:moveTo>
                  <a:pt x="191" y="222"/>
                </a:moveTo>
                <a:cubicBezTo>
                  <a:pt x="191" y="232"/>
                  <a:pt x="183" y="240"/>
                  <a:pt x="173" y="240"/>
                </a:cubicBezTo>
                <a:cubicBezTo>
                  <a:pt x="115" y="240"/>
                  <a:pt x="115" y="240"/>
                  <a:pt x="115" y="240"/>
                </a:cubicBezTo>
                <a:cubicBezTo>
                  <a:pt x="105" y="240"/>
                  <a:pt x="97" y="232"/>
                  <a:pt x="97" y="222"/>
                </a:cubicBezTo>
                <a:cubicBezTo>
                  <a:pt x="97" y="97"/>
                  <a:pt x="97" y="97"/>
                  <a:pt x="97" y="97"/>
                </a:cubicBezTo>
                <a:cubicBezTo>
                  <a:pt x="97" y="87"/>
                  <a:pt x="105" y="79"/>
                  <a:pt x="115" y="79"/>
                </a:cubicBezTo>
                <a:cubicBezTo>
                  <a:pt x="160" y="79"/>
                  <a:pt x="160" y="79"/>
                  <a:pt x="160" y="79"/>
                </a:cubicBezTo>
                <a:cubicBezTo>
                  <a:pt x="160" y="46"/>
                  <a:pt x="160" y="46"/>
                  <a:pt x="160" y="46"/>
                </a:cubicBezTo>
                <a:cubicBezTo>
                  <a:pt x="160" y="43"/>
                  <a:pt x="164" y="38"/>
                  <a:pt x="169" y="38"/>
                </a:cubicBezTo>
                <a:cubicBezTo>
                  <a:pt x="174" y="38"/>
                  <a:pt x="178" y="43"/>
                  <a:pt x="178" y="46"/>
                </a:cubicBezTo>
                <a:cubicBezTo>
                  <a:pt x="178" y="79"/>
                  <a:pt x="178" y="79"/>
                  <a:pt x="178" y="79"/>
                </a:cubicBezTo>
                <a:cubicBezTo>
                  <a:pt x="186" y="81"/>
                  <a:pt x="191" y="88"/>
                  <a:pt x="191" y="97"/>
                </a:cubicBezTo>
                <a:lnTo>
                  <a:pt x="191" y="22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2" name="Oval 147"/>
          <p:cNvSpPr>
            <a:spLocks noChangeArrowheads="1"/>
          </p:cNvSpPr>
          <p:nvPr/>
        </p:nvSpPr>
        <p:spPr bwMode="auto">
          <a:xfrm>
            <a:off x="8772505" y="5383560"/>
            <a:ext cx="18407" cy="1952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3" name="Oval 148"/>
          <p:cNvSpPr>
            <a:spLocks noChangeArrowheads="1"/>
          </p:cNvSpPr>
          <p:nvPr/>
        </p:nvSpPr>
        <p:spPr bwMode="auto">
          <a:xfrm>
            <a:off x="8736808" y="5350651"/>
            <a:ext cx="20080" cy="1952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4" name="Oval 149"/>
          <p:cNvSpPr>
            <a:spLocks noChangeArrowheads="1"/>
          </p:cNvSpPr>
          <p:nvPr/>
        </p:nvSpPr>
        <p:spPr bwMode="auto">
          <a:xfrm>
            <a:off x="8772505" y="5350651"/>
            <a:ext cx="18407" cy="1952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5" name="Oval 150"/>
          <p:cNvSpPr>
            <a:spLocks noChangeArrowheads="1"/>
          </p:cNvSpPr>
          <p:nvPr/>
        </p:nvSpPr>
        <p:spPr bwMode="auto">
          <a:xfrm>
            <a:off x="8772505" y="5416469"/>
            <a:ext cx="18407" cy="18407"/>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6" name="Freeform 151"/>
          <p:cNvSpPr>
            <a:spLocks/>
          </p:cNvSpPr>
          <p:nvPr/>
        </p:nvSpPr>
        <p:spPr bwMode="auto">
          <a:xfrm>
            <a:off x="8703899" y="5260849"/>
            <a:ext cx="85897" cy="72510"/>
          </a:xfrm>
          <a:custGeom>
            <a:avLst/>
            <a:gdLst>
              <a:gd name="T0" fmla="*/ 65 w 65"/>
              <a:gd name="T1" fmla="*/ 43 h 55"/>
              <a:gd name="T2" fmla="*/ 65 w 65"/>
              <a:gd name="T3" fmla="*/ 12 h 55"/>
              <a:gd name="T4" fmla="*/ 51 w 65"/>
              <a:gd name="T5" fmla="*/ 0 h 55"/>
              <a:gd name="T6" fmla="*/ 13 w 65"/>
              <a:gd name="T7" fmla="*/ 0 h 55"/>
              <a:gd name="T8" fmla="*/ 0 w 65"/>
              <a:gd name="T9" fmla="*/ 12 h 55"/>
              <a:gd name="T10" fmla="*/ 0 w 65"/>
              <a:gd name="T11" fmla="*/ 43 h 55"/>
              <a:gd name="T12" fmla="*/ 13 w 65"/>
              <a:gd name="T13" fmla="*/ 55 h 55"/>
              <a:gd name="T14" fmla="*/ 51 w 65"/>
              <a:gd name="T15" fmla="*/ 55 h 55"/>
              <a:gd name="T16" fmla="*/ 65 w 65"/>
              <a:gd name="T17" fmla="*/ 4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5">
                <a:moveTo>
                  <a:pt x="65" y="43"/>
                </a:moveTo>
                <a:cubicBezTo>
                  <a:pt x="65" y="12"/>
                  <a:pt x="65" y="12"/>
                  <a:pt x="65" y="12"/>
                </a:cubicBezTo>
                <a:cubicBezTo>
                  <a:pt x="65" y="5"/>
                  <a:pt x="59" y="0"/>
                  <a:pt x="51" y="0"/>
                </a:cubicBezTo>
                <a:cubicBezTo>
                  <a:pt x="13" y="0"/>
                  <a:pt x="13" y="0"/>
                  <a:pt x="13" y="0"/>
                </a:cubicBezTo>
                <a:cubicBezTo>
                  <a:pt x="6" y="0"/>
                  <a:pt x="0" y="5"/>
                  <a:pt x="0" y="12"/>
                </a:cubicBezTo>
                <a:cubicBezTo>
                  <a:pt x="0" y="43"/>
                  <a:pt x="0" y="43"/>
                  <a:pt x="0" y="43"/>
                </a:cubicBezTo>
                <a:cubicBezTo>
                  <a:pt x="0" y="50"/>
                  <a:pt x="6" y="55"/>
                  <a:pt x="13" y="55"/>
                </a:cubicBezTo>
                <a:cubicBezTo>
                  <a:pt x="51" y="55"/>
                  <a:pt x="51" y="55"/>
                  <a:pt x="51" y="55"/>
                </a:cubicBezTo>
                <a:cubicBezTo>
                  <a:pt x="59" y="55"/>
                  <a:pt x="65" y="50"/>
                  <a:pt x="65" y="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40" name="Freeform 155"/>
          <p:cNvSpPr>
            <a:spLocks noEditPoints="1"/>
          </p:cNvSpPr>
          <p:nvPr/>
        </p:nvSpPr>
        <p:spPr bwMode="auto">
          <a:xfrm>
            <a:off x="10125110" y="5137023"/>
            <a:ext cx="277214" cy="379845"/>
          </a:xfrm>
          <a:custGeom>
            <a:avLst/>
            <a:gdLst>
              <a:gd name="T0" fmla="*/ 203 w 210"/>
              <a:gd name="T1" fmla="*/ 12 h 288"/>
              <a:gd name="T2" fmla="*/ 194 w 210"/>
              <a:gd name="T3" fmla="*/ 21 h 288"/>
              <a:gd name="T4" fmla="*/ 197 w 210"/>
              <a:gd name="T5" fmla="*/ 33 h 288"/>
              <a:gd name="T6" fmla="*/ 191 w 210"/>
              <a:gd name="T7" fmla="*/ 48 h 288"/>
              <a:gd name="T8" fmla="*/ 176 w 210"/>
              <a:gd name="T9" fmla="*/ 54 h 288"/>
              <a:gd name="T10" fmla="*/ 148 w 210"/>
              <a:gd name="T11" fmla="*/ 35 h 288"/>
              <a:gd name="T12" fmla="*/ 137 w 210"/>
              <a:gd name="T13" fmla="*/ 20 h 288"/>
              <a:gd name="T14" fmla="*/ 103 w 210"/>
              <a:gd name="T15" fmla="*/ 0 h 288"/>
              <a:gd name="T16" fmla="*/ 79 w 210"/>
              <a:gd name="T17" fmla="*/ 9 h 288"/>
              <a:gd name="T18" fmla="*/ 70 w 210"/>
              <a:gd name="T19" fmla="*/ 32 h 288"/>
              <a:gd name="T20" fmla="*/ 70 w 210"/>
              <a:gd name="T21" fmla="*/ 52 h 288"/>
              <a:gd name="T22" fmla="*/ 55 w 210"/>
              <a:gd name="T23" fmla="*/ 52 h 288"/>
              <a:gd name="T24" fmla="*/ 0 w 210"/>
              <a:gd name="T25" fmla="*/ 107 h 288"/>
              <a:gd name="T26" fmla="*/ 0 w 210"/>
              <a:gd name="T27" fmla="*/ 212 h 288"/>
              <a:gd name="T28" fmla="*/ 0 w 210"/>
              <a:gd name="T29" fmla="*/ 217 h 288"/>
              <a:gd name="T30" fmla="*/ 76 w 210"/>
              <a:gd name="T31" fmla="*/ 288 h 288"/>
              <a:gd name="T32" fmla="*/ 151 w 210"/>
              <a:gd name="T33" fmla="*/ 217 h 288"/>
              <a:gd name="T34" fmla="*/ 152 w 210"/>
              <a:gd name="T35" fmla="*/ 212 h 288"/>
              <a:gd name="T36" fmla="*/ 152 w 210"/>
              <a:gd name="T37" fmla="*/ 107 h 288"/>
              <a:gd name="T38" fmla="*/ 97 w 210"/>
              <a:gd name="T39" fmla="*/ 52 h 288"/>
              <a:gd name="T40" fmla="*/ 82 w 210"/>
              <a:gd name="T41" fmla="*/ 52 h 288"/>
              <a:gd name="T42" fmla="*/ 82 w 210"/>
              <a:gd name="T43" fmla="*/ 33 h 288"/>
              <a:gd name="T44" fmla="*/ 88 w 210"/>
              <a:gd name="T45" fmla="*/ 18 h 288"/>
              <a:gd name="T46" fmla="*/ 103 w 210"/>
              <a:gd name="T47" fmla="*/ 11 h 288"/>
              <a:gd name="T48" fmla="*/ 103 w 210"/>
              <a:gd name="T49" fmla="*/ 11 h 288"/>
              <a:gd name="T50" fmla="*/ 131 w 210"/>
              <a:gd name="T51" fmla="*/ 30 h 288"/>
              <a:gd name="T52" fmla="*/ 143 w 210"/>
              <a:gd name="T53" fmla="*/ 45 h 288"/>
              <a:gd name="T54" fmla="*/ 177 w 210"/>
              <a:gd name="T55" fmla="*/ 65 h 288"/>
              <a:gd name="T56" fmla="*/ 200 w 210"/>
              <a:gd name="T57" fmla="*/ 56 h 288"/>
              <a:gd name="T58" fmla="*/ 210 w 210"/>
              <a:gd name="T59" fmla="*/ 33 h 288"/>
              <a:gd name="T60" fmla="*/ 203 w 210"/>
              <a:gd name="T61" fmla="*/ 12 h 288"/>
              <a:gd name="T62" fmla="*/ 22 w 210"/>
              <a:gd name="T63" fmla="*/ 113 h 288"/>
              <a:gd name="T64" fmla="*/ 61 w 210"/>
              <a:gd name="T65" fmla="*/ 74 h 288"/>
              <a:gd name="T66" fmla="*/ 67 w 210"/>
              <a:gd name="T67" fmla="*/ 74 h 288"/>
              <a:gd name="T68" fmla="*/ 67 w 210"/>
              <a:gd name="T69" fmla="*/ 151 h 288"/>
              <a:gd name="T70" fmla="*/ 22 w 210"/>
              <a:gd name="T71" fmla="*/ 151 h 288"/>
              <a:gd name="T72" fmla="*/ 22 w 210"/>
              <a:gd name="T73" fmla="*/ 113 h 288"/>
              <a:gd name="T74" fmla="*/ 131 w 210"/>
              <a:gd name="T75" fmla="*/ 113 h 288"/>
              <a:gd name="T76" fmla="*/ 131 w 210"/>
              <a:gd name="T77" fmla="*/ 151 h 288"/>
              <a:gd name="T78" fmla="*/ 84 w 210"/>
              <a:gd name="T79" fmla="*/ 151 h 288"/>
              <a:gd name="T80" fmla="*/ 84 w 210"/>
              <a:gd name="T81" fmla="*/ 74 h 288"/>
              <a:gd name="T82" fmla="*/ 92 w 210"/>
              <a:gd name="T83" fmla="*/ 74 h 288"/>
              <a:gd name="T84" fmla="*/ 131 w 210"/>
              <a:gd name="T85"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0" h="288">
                <a:moveTo>
                  <a:pt x="203" y="12"/>
                </a:moveTo>
                <a:cubicBezTo>
                  <a:pt x="194" y="21"/>
                  <a:pt x="194" y="21"/>
                  <a:pt x="194" y="21"/>
                </a:cubicBezTo>
                <a:cubicBezTo>
                  <a:pt x="196" y="24"/>
                  <a:pt x="197" y="28"/>
                  <a:pt x="197" y="33"/>
                </a:cubicBezTo>
                <a:cubicBezTo>
                  <a:pt x="197" y="38"/>
                  <a:pt x="195" y="44"/>
                  <a:pt x="191" y="48"/>
                </a:cubicBezTo>
                <a:cubicBezTo>
                  <a:pt x="187" y="52"/>
                  <a:pt x="182" y="54"/>
                  <a:pt x="176" y="54"/>
                </a:cubicBezTo>
                <a:cubicBezTo>
                  <a:pt x="167" y="54"/>
                  <a:pt x="156" y="47"/>
                  <a:pt x="148" y="35"/>
                </a:cubicBezTo>
                <a:cubicBezTo>
                  <a:pt x="137" y="20"/>
                  <a:pt x="137" y="20"/>
                  <a:pt x="137" y="20"/>
                </a:cubicBezTo>
                <a:cubicBezTo>
                  <a:pt x="126" y="6"/>
                  <a:pt x="115" y="0"/>
                  <a:pt x="103" y="0"/>
                </a:cubicBezTo>
                <a:cubicBezTo>
                  <a:pt x="93" y="0"/>
                  <a:pt x="85" y="3"/>
                  <a:pt x="79" y="9"/>
                </a:cubicBezTo>
                <a:cubicBezTo>
                  <a:pt x="73" y="15"/>
                  <a:pt x="70" y="23"/>
                  <a:pt x="70" y="32"/>
                </a:cubicBezTo>
                <a:cubicBezTo>
                  <a:pt x="70" y="32"/>
                  <a:pt x="70" y="44"/>
                  <a:pt x="70" y="52"/>
                </a:cubicBezTo>
                <a:cubicBezTo>
                  <a:pt x="55" y="52"/>
                  <a:pt x="55" y="52"/>
                  <a:pt x="55" y="52"/>
                </a:cubicBezTo>
                <a:cubicBezTo>
                  <a:pt x="27" y="52"/>
                  <a:pt x="0" y="79"/>
                  <a:pt x="0" y="107"/>
                </a:cubicBezTo>
                <a:cubicBezTo>
                  <a:pt x="0" y="212"/>
                  <a:pt x="0" y="212"/>
                  <a:pt x="0" y="212"/>
                </a:cubicBezTo>
                <a:cubicBezTo>
                  <a:pt x="0" y="214"/>
                  <a:pt x="0" y="215"/>
                  <a:pt x="0" y="217"/>
                </a:cubicBezTo>
                <a:cubicBezTo>
                  <a:pt x="3" y="257"/>
                  <a:pt x="36" y="288"/>
                  <a:pt x="76" y="288"/>
                </a:cubicBezTo>
                <a:cubicBezTo>
                  <a:pt x="116" y="288"/>
                  <a:pt x="149" y="257"/>
                  <a:pt x="151" y="217"/>
                </a:cubicBezTo>
                <a:cubicBezTo>
                  <a:pt x="152" y="215"/>
                  <a:pt x="152" y="214"/>
                  <a:pt x="152" y="212"/>
                </a:cubicBezTo>
                <a:cubicBezTo>
                  <a:pt x="152" y="107"/>
                  <a:pt x="152" y="107"/>
                  <a:pt x="152" y="107"/>
                </a:cubicBezTo>
                <a:cubicBezTo>
                  <a:pt x="152" y="79"/>
                  <a:pt x="125" y="52"/>
                  <a:pt x="97" y="52"/>
                </a:cubicBezTo>
                <a:cubicBezTo>
                  <a:pt x="82" y="52"/>
                  <a:pt x="82" y="52"/>
                  <a:pt x="82" y="52"/>
                </a:cubicBezTo>
                <a:cubicBezTo>
                  <a:pt x="82" y="44"/>
                  <a:pt x="82" y="33"/>
                  <a:pt x="82" y="33"/>
                </a:cubicBezTo>
                <a:cubicBezTo>
                  <a:pt x="82" y="27"/>
                  <a:pt x="85" y="22"/>
                  <a:pt x="88" y="18"/>
                </a:cubicBezTo>
                <a:cubicBezTo>
                  <a:pt x="92" y="13"/>
                  <a:pt x="97" y="11"/>
                  <a:pt x="103" y="11"/>
                </a:cubicBezTo>
                <a:cubicBezTo>
                  <a:pt x="103" y="11"/>
                  <a:pt x="103" y="11"/>
                  <a:pt x="103" y="11"/>
                </a:cubicBezTo>
                <a:cubicBezTo>
                  <a:pt x="113" y="11"/>
                  <a:pt x="124" y="18"/>
                  <a:pt x="131" y="30"/>
                </a:cubicBezTo>
                <a:cubicBezTo>
                  <a:pt x="143" y="45"/>
                  <a:pt x="143" y="45"/>
                  <a:pt x="143" y="45"/>
                </a:cubicBezTo>
                <a:cubicBezTo>
                  <a:pt x="153" y="59"/>
                  <a:pt x="164" y="65"/>
                  <a:pt x="177" y="65"/>
                </a:cubicBezTo>
                <a:cubicBezTo>
                  <a:pt x="187" y="65"/>
                  <a:pt x="194" y="62"/>
                  <a:pt x="200" y="56"/>
                </a:cubicBezTo>
                <a:cubicBezTo>
                  <a:pt x="207" y="50"/>
                  <a:pt x="210" y="42"/>
                  <a:pt x="210" y="33"/>
                </a:cubicBezTo>
                <a:cubicBezTo>
                  <a:pt x="210" y="24"/>
                  <a:pt x="207" y="18"/>
                  <a:pt x="203" y="12"/>
                </a:cubicBezTo>
                <a:close/>
                <a:moveTo>
                  <a:pt x="22" y="113"/>
                </a:moveTo>
                <a:cubicBezTo>
                  <a:pt x="22" y="92"/>
                  <a:pt x="40" y="74"/>
                  <a:pt x="61" y="74"/>
                </a:cubicBezTo>
                <a:cubicBezTo>
                  <a:pt x="67" y="74"/>
                  <a:pt x="67" y="74"/>
                  <a:pt x="67" y="74"/>
                </a:cubicBezTo>
                <a:cubicBezTo>
                  <a:pt x="67" y="151"/>
                  <a:pt x="67" y="151"/>
                  <a:pt x="67" y="151"/>
                </a:cubicBezTo>
                <a:cubicBezTo>
                  <a:pt x="22" y="151"/>
                  <a:pt x="22" y="151"/>
                  <a:pt x="22" y="151"/>
                </a:cubicBezTo>
                <a:lnTo>
                  <a:pt x="22" y="113"/>
                </a:lnTo>
                <a:close/>
                <a:moveTo>
                  <a:pt x="131" y="113"/>
                </a:moveTo>
                <a:cubicBezTo>
                  <a:pt x="131" y="151"/>
                  <a:pt x="131" y="151"/>
                  <a:pt x="131" y="151"/>
                </a:cubicBezTo>
                <a:cubicBezTo>
                  <a:pt x="84" y="151"/>
                  <a:pt x="84" y="151"/>
                  <a:pt x="84" y="151"/>
                </a:cubicBezTo>
                <a:cubicBezTo>
                  <a:pt x="84" y="74"/>
                  <a:pt x="84" y="74"/>
                  <a:pt x="84" y="74"/>
                </a:cubicBezTo>
                <a:cubicBezTo>
                  <a:pt x="92" y="74"/>
                  <a:pt x="92" y="74"/>
                  <a:pt x="92" y="74"/>
                </a:cubicBezTo>
                <a:cubicBezTo>
                  <a:pt x="113" y="74"/>
                  <a:pt x="131" y="92"/>
                  <a:pt x="131" y="11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41" name="Freeform 156"/>
          <p:cNvSpPr>
            <a:spLocks/>
          </p:cNvSpPr>
          <p:nvPr/>
        </p:nvSpPr>
        <p:spPr bwMode="auto">
          <a:xfrm>
            <a:off x="10834601" y="5155430"/>
            <a:ext cx="379845" cy="340243"/>
          </a:xfrm>
          <a:custGeom>
            <a:avLst/>
            <a:gdLst>
              <a:gd name="T0" fmla="*/ 277 w 288"/>
              <a:gd name="T1" fmla="*/ 120 h 258"/>
              <a:gd name="T2" fmla="*/ 230 w 288"/>
              <a:gd name="T3" fmla="*/ 120 h 258"/>
              <a:gd name="T4" fmla="*/ 223 w 288"/>
              <a:gd name="T5" fmla="*/ 95 h 258"/>
              <a:gd name="T6" fmla="*/ 260 w 288"/>
              <a:gd name="T7" fmla="*/ 63 h 258"/>
              <a:gd name="T8" fmla="*/ 264 w 288"/>
              <a:gd name="T9" fmla="*/ 54 h 258"/>
              <a:gd name="T10" fmla="*/ 264 w 288"/>
              <a:gd name="T11" fmla="*/ 18 h 258"/>
              <a:gd name="T12" fmla="*/ 253 w 288"/>
              <a:gd name="T13" fmla="*/ 6 h 258"/>
              <a:gd name="T14" fmla="*/ 242 w 288"/>
              <a:gd name="T15" fmla="*/ 18 h 258"/>
              <a:gd name="T16" fmla="*/ 241 w 288"/>
              <a:gd name="T17" fmla="*/ 49 h 258"/>
              <a:gd name="T18" fmla="*/ 211 w 288"/>
              <a:gd name="T19" fmla="*/ 75 h 258"/>
              <a:gd name="T20" fmla="*/ 192 w 288"/>
              <a:gd name="T21" fmla="*/ 56 h 258"/>
              <a:gd name="T22" fmla="*/ 194 w 288"/>
              <a:gd name="T23" fmla="*/ 46 h 258"/>
              <a:gd name="T24" fmla="*/ 144 w 288"/>
              <a:gd name="T25" fmla="*/ 0 h 258"/>
              <a:gd name="T26" fmla="*/ 94 w 288"/>
              <a:gd name="T27" fmla="*/ 46 h 258"/>
              <a:gd name="T28" fmla="*/ 96 w 288"/>
              <a:gd name="T29" fmla="*/ 57 h 258"/>
              <a:gd name="T30" fmla="*/ 77 w 288"/>
              <a:gd name="T31" fmla="*/ 76 h 258"/>
              <a:gd name="T32" fmla="*/ 46 w 288"/>
              <a:gd name="T33" fmla="*/ 49 h 258"/>
              <a:gd name="T34" fmla="*/ 46 w 288"/>
              <a:gd name="T35" fmla="*/ 18 h 258"/>
              <a:gd name="T36" fmla="*/ 35 w 288"/>
              <a:gd name="T37" fmla="*/ 6 h 258"/>
              <a:gd name="T38" fmla="*/ 24 w 288"/>
              <a:gd name="T39" fmla="*/ 18 h 258"/>
              <a:gd name="T40" fmla="*/ 24 w 288"/>
              <a:gd name="T41" fmla="*/ 54 h 258"/>
              <a:gd name="T42" fmla="*/ 28 w 288"/>
              <a:gd name="T43" fmla="*/ 63 h 258"/>
              <a:gd name="T44" fmla="*/ 66 w 288"/>
              <a:gd name="T45" fmla="*/ 95 h 258"/>
              <a:gd name="T46" fmla="*/ 58 w 288"/>
              <a:gd name="T47" fmla="*/ 120 h 258"/>
              <a:gd name="T48" fmla="*/ 11 w 288"/>
              <a:gd name="T49" fmla="*/ 120 h 258"/>
              <a:gd name="T50" fmla="*/ 0 w 288"/>
              <a:gd name="T51" fmla="*/ 131 h 258"/>
              <a:gd name="T52" fmla="*/ 11 w 288"/>
              <a:gd name="T53" fmla="*/ 143 h 258"/>
              <a:gd name="T54" fmla="*/ 57 w 288"/>
              <a:gd name="T55" fmla="*/ 143 h 258"/>
              <a:gd name="T56" fmla="*/ 63 w 288"/>
              <a:gd name="T57" fmla="*/ 172 h 258"/>
              <a:gd name="T58" fmla="*/ 28 w 288"/>
              <a:gd name="T59" fmla="*/ 202 h 258"/>
              <a:gd name="T60" fmla="*/ 24 w 288"/>
              <a:gd name="T61" fmla="*/ 211 h 258"/>
              <a:gd name="T62" fmla="*/ 24 w 288"/>
              <a:gd name="T63" fmla="*/ 247 h 258"/>
              <a:gd name="T64" fmla="*/ 35 w 288"/>
              <a:gd name="T65" fmla="*/ 258 h 258"/>
              <a:gd name="T66" fmla="*/ 46 w 288"/>
              <a:gd name="T67" fmla="*/ 247 h 258"/>
              <a:gd name="T68" fmla="*/ 46 w 288"/>
              <a:gd name="T69" fmla="*/ 216 h 258"/>
              <a:gd name="T70" fmla="*/ 72 w 288"/>
              <a:gd name="T71" fmla="*/ 193 h 258"/>
              <a:gd name="T72" fmla="*/ 144 w 288"/>
              <a:gd name="T73" fmla="*/ 235 h 258"/>
              <a:gd name="T74" fmla="*/ 216 w 288"/>
              <a:gd name="T75" fmla="*/ 194 h 258"/>
              <a:gd name="T76" fmla="*/ 241 w 288"/>
              <a:gd name="T77" fmla="*/ 216 h 258"/>
              <a:gd name="T78" fmla="*/ 241 w 288"/>
              <a:gd name="T79" fmla="*/ 247 h 258"/>
              <a:gd name="T80" fmla="*/ 253 w 288"/>
              <a:gd name="T81" fmla="*/ 258 h 258"/>
              <a:gd name="T82" fmla="*/ 264 w 288"/>
              <a:gd name="T83" fmla="*/ 247 h 258"/>
              <a:gd name="T84" fmla="*/ 264 w 288"/>
              <a:gd name="T85" fmla="*/ 211 h 258"/>
              <a:gd name="T86" fmla="*/ 260 w 288"/>
              <a:gd name="T87" fmla="*/ 202 h 258"/>
              <a:gd name="T88" fmla="*/ 226 w 288"/>
              <a:gd name="T89" fmla="*/ 173 h 258"/>
              <a:gd name="T90" fmla="*/ 232 w 288"/>
              <a:gd name="T91" fmla="*/ 143 h 258"/>
              <a:gd name="T92" fmla="*/ 277 w 288"/>
              <a:gd name="T93" fmla="*/ 143 h 258"/>
              <a:gd name="T94" fmla="*/ 288 w 288"/>
              <a:gd name="T95" fmla="*/ 131 h 258"/>
              <a:gd name="T96" fmla="*/ 277 w 288"/>
              <a:gd name="T97" fmla="*/ 12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 h="258">
                <a:moveTo>
                  <a:pt x="277" y="120"/>
                </a:moveTo>
                <a:cubicBezTo>
                  <a:pt x="230" y="120"/>
                  <a:pt x="230" y="120"/>
                  <a:pt x="230" y="120"/>
                </a:cubicBezTo>
                <a:cubicBezTo>
                  <a:pt x="229" y="111"/>
                  <a:pt x="226" y="103"/>
                  <a:pt x="223" y="95"/>
                </a:cubicBezTo>
                <a:cubicBezTo>
                  <a:pt x="260" y="63"/>
                  <a:pt x="260" y="63"/>
                  <a:pt x="260" y="63"/>
                </a:cubicBezTo>
                <a:cubicBezTo>
                  <a:pt x="262" y="61"/>
                  <a:pt x="264" y="58"/>
                  <a:pt x="264" y="54"/>
                </a:cubicBezTo>
                <a:cubicBezTo>
                  <a:pt x="264" y="18"/>
                  <a:pt x="264" y="18"/>
                  <a:pt x="264" y="18"/>
                </a:cubicBezTo>
                <a:cubicBezTo>
                  <a:pt x="264" y="11"/>
                  <a:pt x="259" y="6"/>
                  <a:pt x="253" y="6"/>
                </a:cubicBezTo>
                <a:cubicBezTo>
                  <a:pt x="246" y="6"/>
                  <a:pt x="242" y="11"/>
                  <a:pt x="242" y="18"/>
                </a:cubicBezTo>
                <a:cubicBezTo>
                  <a:pt x="241" y="49"/>
                  <a:pt x="241" y="49"/>
                  <a:pt x="241" y="49"/>
                </a:cubicBezTo>
                <a:cubicBezTo>
                  <a:pt x="211" y="75"/>
                  <a:pt x="211" y="75"/>
                  <a:pt x="211" y="75"/>
                </a:cubicBezTo>
                <a:cubicBezTo>
                  <a:pt x="206" y="68"/>
                  <a:pt x="200" y="62"/>
                  <a:pt x="192" y="56"/>
                </a:cubicBezTo>
                <a:cubicBezTo>
                  <a:pt x="193" y="53"/>
                  <a:pt x="194" y="49"/>
                  <a:pt x="194" y="46"/>
                </a:cubicBezTo>
                <a:cubicBezTo>
                  <a:pt x="194" y="20"/>
                  <a:pt x="172" y="0"/>
                  <a:pt x="144" y="0"/>
                </a:cubicBezTo>
                <a:cubicBezTo>
                  <a:pt x="117" y="0"/>
                  <a:pt x="94" y="20"/>
                  <a:pt x="94" y="46"/>
                </a:cubicBezTo>
                <a:cubicBezTo>
                  <a:pt x="94" y="49"/>
                  <a:pt x="95" y="53"/>
                  <a:pt x="96" y="57"/>
                </a:cubicBezTo>
                <a:cubicBezTo>
                  <a:pt x="89" y="62"/>
                  <a:pt x="82" y="68"/>
                  <a:pt x="77" y="76"/>
                </a:cubicBezTo>
                <a:cubicBezTo>
                  <a:pt x="46" y="49"/>
                  <a:pt x="46" y="49"/>
                  <a:pt x="46" y="49"/>
                </a:cubicBezTo>
                <a:cubicBezTo>
                  <a:pt x="46" y="18"/>
                  <a:pt x="46" y="18"/>
                  <a:pt x="46" y="18"/>
                </a:cubicBezTo>
                <a:cubicBezTo>
                  <a:pt x="46" y="11"/>
                  <a:pt x="42" y="6"/>
                  <a:pt x="35" y="6"/>
                </a:cubicBezTo>
                <a:cubicBezTo>
                  <a:pt x="29" y="6"/>
                  <a:pt x="24" y="11"/>
                  <a:pt x="24" y="18"/>
                </a:cubicBezTo>
                <a:cubicBezTo>
                  <a:pt x="24" y="54"/>
                  <a:pt x="24" y="54"/>
                  <a:pt x="24" y="54"/>
                </a:cubicBezTo>
                <a:cubicBezTo>
                  <a:pt x="24" y="58"/>
                  <a:pt x="26" y="61"/>
                  <a:pt x="28" y="63"/>
                </a:cubicBezTo>
                <a:cubicBezTo>
                  <a:pt x="66" y="95"/>
                  <a:pt x="66" y="95"/>
                  <a:pt x="66" y="95"/>
                </a:cubicBezTo>
                <a:cubicBezTo>
                  <a:pt x="62" y="103"/>
                  <a:pt x="60" y="112"/>
                  <a:pt x="58" y="120"/>
                </a:cubicBezTo>
                <a:cubicBezTo>
                  <a:pt x="11" y="120"/>
                  <a:pt x="11" y="120"/>
                  <a:pt x="11" y="120"/>
                </a:cubicBezTo>
                <a:cubicBezTo>
                  <a:pt x="5" y="120"/>
                  <a:pt x="0" y="125"/>
                  <a:pt x="0" y="131"/>
                </a:cubicBezTo>
                <a:cubicBezTo>
                  <a:pt x="0" y="138"/>
                  <a:pt x="5" y="143"/>
                  <a:pt x="11" y="143"/>
                </a:cubicBezTo>
                <a:cubicBezTo>
                  <a:pt x="57" y="143"/>
                  <a:pt x="57" y="143"/>
                  <a:pt x="57" y="143"/>
                </a:cubicBezTo>
                <a:cubicBezTo>
                  <a:pt x="58" y="153"/>
                  <a:pt x="59" y="163"/>
                  <a:pt x="63" y="172"/>
                </a:cubicBezTo>
                <a:cubicBezTo>
                  <a:pt x="28" y="202"/>
                  <a:pt x="28" y="202"/>
                  <a:pt x="28" y="202"/>
                </a:cubicBezTo>
                <a:cubicBezTo>
                  <a:pt x="26" y="204"/>
                  <a:pt x="24" y="207"/>
                  <a:pt x="24" y="211"/>
                </a:cubicBezTo>
                <a:cubicBezTo>
                  <a:pt x="24" y="247"/>
                  <a:pt x="24" y="247"/>
                  <a:pt x="24" y="247"/>
                </a:cubicBezTo>
                <a:cubicBezTo>
                  <a:pt x="24" y="253"/>
                  <a:pt x="29" y="258"/>
                  <a:pt x="35" y="258"/>
                </a:cubicBezTo>
                <a:cubicBezTo>
                  <a:pt x="42" y="258"/>
                  <a:pt x="46" y="253"/>
                  <a:pt x="46" y="247"/>
                </a:cubicBezTo>
                <a:cubicBezTo>
                  <a:pt x="46" y="216"/>
                  <a:pt x="46" y="216"/>
                  <a:pt x="46" y="216"/>
                </a:cubicBezTo>
                <a:cubicBezTo>
                  <a:pt x="72" y="193"/>
                  <a:pt x="72" y="193"/>
                  <a:pt x="72" y="193"/>
                </a:cubicBezTo>
                <a:cubicBezTo>
                  <a:pt x="88" y="219"/>
                  <a:pt x="115" y="235"/>
                  <a:pt x="144" y="235"/>
                </a:cubicBezTo>
                <a:cubicBezTo>
                  <a:pt x="174" y="235"/>
                  <a:pt x="200" y="219"/>
                  <a:pt x="216" y="194"/>
                </a:cubicBezTo>
                <a:cubicBezTo>
                  <a:pt x="241" y="216"/>
                  <a:pt x="241" y="216"/>
                  <a:pt x="241" y="216"/>
                </a:cubicBezTo>
                <a:cubicBezTo>
                  <a:pt x="241" y="247"/>
                  <a:pt x="241" y="247"/>
                  <a:pt x="241" y="247"/>
                </a:cubicBezTo>
                <a:cubicBezTo>
                  <a:pt x="241" y="253"/>
                  <a:pt x="246" y="258"/>
                  <a:pt x="253" y="258"/>
                </a:cubicBezTo>
                <a:cubicBezTo>
                  <a:pt x="259" y="258"/>
                  <a:pt x="264" y="253"/>
                  <a:pt x="264" y="247"/>
                </a:cubicBezTo>
                <a:cubicBezTo>
                  <a:pt x="264" y="211"/>
                  <a:pt x="264" y="211"/>
                  <a:pt x="264" y="211"/>
                </a:cubicBezTo>
                <a:cubicBezTo>
                  <a:pt x="264" y="207"/>
                  <a:pt x="262" y="204"/>
                  <a:pt x="260" y="202"/>
                </a:cubicBezTo>
                <a:cubicBezTo>
                  <a:pt x="226" y="173"/>
                  <a:pt x="226" y="173"/>
                  <a:pt x="226" y="173"/>
                </a:cubicBezTo>
                <a:cubicBezTo>
                  <a:pt x="229" y="163"/>
                  <a:pt x="231" y="153"/>
                  <a:pt x="232" y="143"/>
                </a:cubicBezTo>
                <a:cubicBezTo>
                  <a:pt x="277" y="143"/>
                  <a:pt x="277" y="143"/>
                  <a:pt x="277" y="143"/>
                </a:cubicBezTo>
                <a:cubicBezTo>
                  <a:pt x="283" y="143"/>
                  <a:pt x="288" y="138"/>
                  <a:pt x="288" y="131"/>
                </a:cubicBezTo>
                <a:cubicBezTo>
                  <a:pt x="288" y="125"/>
                  <a:pt x="283" y="120"/>
                  <a:pt x="277" y="12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03"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420157015"/>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2" name="长安校区图背景"/>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0" y="0"/>
            <a:ext cx="12192120" cy="6858000"/>
          </a:xfrm>
          <a:prstGeom prst="rect">
            <a:avLst/>
          </a:prstGeom>
        </p:spPr>
      </p:pic>
      <p:sp>
        <p:nvSpPr>
          <p:cNvPr id="4" name="背景色块"/>
          <p:cNvSpPr/>
          <p:nvPr/>
        </p:nvSpPr>
        <p:spPr>
          <a:xfrm>
            <a:off x="0" y="0"/>
            <a:ext cx="12192000" cy="6858000"/>
          </a:xfrm>
          <a:prstGeom prst="rect">
            <a:avLst/>
          </a:prstGeom>
          <a:gradFill flip="none" rotWithShape="1">
            <a:gsLst>
              <a:gs pos="100000">
                <a:schemeClr val="accent1">
                  <a:alpha val="73000"/>
                </a:schemeClr>
              </a:gs>
              <a:gs pos="0">
                <a:schemeClr val="accent1">
                  <a:lumMod val="75000"/>
                  <a:alpha val="83000"/>
                </a:schemeClr>
              </a:gs>
            </a:gsLst>
            <a:lin ang="2700000" scaled="1"/>
            <a:tileRect/>
          </a:gradFill>
          <a:ln>
            <a:noFill/>
          </a:ln>
          <a:effectLst>
            <a:outerShdw blurRad="88900" dist="38100" dir="5400000" sx="101000" sy="101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 name="长安校区图"/>
          <p:cNvSpPr/>
          <p:nvPr/>
        </p:nvSpPr>
        <p:spPr>
          <a:xfrm>
            <a:off x="334963" y="549275"/>
            <a:ext cx="6896133" cy="3797300"/>
          </a:xfrm>
          <a:prstGeom prst="rect">
            <a:avLst/>
          </a:prstGeom>
          <a:blipFill dpi="0" rotWithShape="1">
            <a:blip r:embed="rId4"/>
            <a:srcRect/>
            <a:tile tx="0" ty="0" sx="100000" sy="100000" flip="none" algn="ctr"/>
          </a:blipFill>
          <a:ln>
            <a:noFill/>
          </a:ln>
          <a:effectLst>
            <a:outerShdw blurRad="88900" sx="103000" sy="103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 name="打底色块"/>
          <p:cNvSpPr/>
          <p:nvPr/>
        </p:nvSpPr>
        <p:spPr>
          <a:xfrm>
            <a:off x="3009900" y="3429001"/>
            <a:ext cx="8847139" cy="2520950"/>
          </a:xfrm>
          <a:prstGeom prst="rect">
            <a:avLst/>
          </a:prstGeom>
          <a:solidFill>
            <a:schemeClr val="bg1"/>
          </a:solidFill>
          <a:ln>
            <a:noFill/>
          </a:ln>
          <a:effectLst>
            <a:outerShdw blurRad="88900" sx="103000" sy="103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kern="0">
              <a:solidFill>
                <a:sysClr val="windowText" lastClr="000000"/>
              </a:solidFill>
              <a:latin typeface="Arial" panose="020B0604020202020204" pitchFamily="34" charset="0"/>
              <a:ea typeface="微软雅黑" panose="020B0503020204020204" pitchFamily="34" charset="-122"/>
              <a:sym typeface="Arial" panose="020B0604020202020204" pitchFamily="34" charset="0"/>
            </a:endParaRPr>
          </a:p>
        </p:txBody>
      </p:sp>
      <p:sp>
        <p:nvSpPr>
          <p:cNvPr id="14" name="主标题英文"/>
          <p:cNvSpPr txBox="1"/>
          <p:nvPr/>
        </p:nvSpPr>
        <p:spPr>
          <a:xfrm>
            <a:off x="3293259" y="4584846"/>
            <a:ext cx="8280420" cy="369332"/>
          </a:xfrm>
          <a:prstGeom prst="rect">
            <a:avLst/>
          </a:prstGeom>
          <a:noFill/>
        </p:spPr>
        <p:txBody>
          <a:bodyPr wrap="square" rtlCol="0">
            <a:spAutoFit/>
          </a:bodyPr>
          <a:lstStyle/>
          <a:p>
            <a:pPr algn="dist" defTabSz="457200"/>
            <a:r>
              <a:rPr lang="en-US" altLang="zh-CN" smtClean="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The powerpoint template of Northwestern Polytechnical University</a:t>
            </a:r>
            <a:endParaRPr lang="zh-CN" altLang="en-US" dirty="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主标题"/>
          <p:cNvSpPr txBox="1"/>
          <p:nvPr/>
        </p:nvSpPr>
        <p:spPr>
          <a:xfrm>
            <a:off x="3293260" y="3767620"/>
            <a:ext cx="8280418" cy="830997"/>
          </a:xfrm>
          <a:prstGeom prst="rect">
            <a:avLst/>
          </a:prstGeom>
          <a:noFill/>
        </p:spPr>
        <p:txBody>
          <a:bodyPr wrap="square" rtlCol="0">
            <a:spAutoFit/>
          </a:bodyPr>
          <a:lstStyle/>
          <a:p>
            <a:pPr algn="dist" defTabSz="457200"/>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西北工业大学主题</a:t>
            </a:r>
            <a:r>
              <a:rPr lang="en-US" altLang="zh-CN"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PPT</a:t>
            </a:r>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模板</a:t>
            </a:r>
            <a:endParaRPr lang="zh-CN" altLang="en-US" sz="4800" b="1"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 name="汇报人组合"/>
          <p:cNvGrpSpPr/>
          <p:nvPr/>
        </p:nvGrpSpPr>
        <p:grpSpPr>
          <a:xfrm>
            <a:off x="6308612" y="5220354"/>
            <a:ext cx="2249715" cy="390979"/>
            <a:chOff x="6308612" y="5220354"/>
            <a:chExt cx="2249715" cy="390979"/>
          </a:xfrm>
        </p:grpSpPr>
        <p:sp>
          <p:nvSpPr>
            <p:cNvPr id="18" name="打底矩形"/>
            <p:cNvSpPr/>
            <p:nvPr/>
          </p:nvSpPr>
          <p:spPr>
            <a:xfrm>
              <a:off x="6308612" y="5220354"/>
              <a:ext cx="2249715" cy="390979"/>
            </a:xfrm>
            <a:prstGeom prst="rect">
              <a:avLst/>
            </a:prstGeom>
            <a:gradFill flip="none" rotWithShape="1">
              <a:gsLst>
                <a:gs pos="100000">
                  <a:schemeClr val="accent1"/>
                </a:gs>
                <a:gs pos="0">
                  <a:schemeClr val="accent1">
                    <a:lumMod val="75000"/>
                  </a:schemeClr>
                </a:gs>
              </a:gsLst>
              <a:lin ang="16200000" scaled="1"/>
              <a:tileRect/>
            </a:gradFill>
            <a:ln>
              <a:noFill/>
            </a:ln>
            <a:effectLst>
              <a:outerShdw blurRad="88900" dist="38100" dir="5400000" sx="101000" sy="101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9" name="汇报人"/>
            <p:cNvSpPr txBox="1"/>
            <p:nvPr/>
          </p:nvSpPr>
          <p:spPr>
            <a:xfrm>
              <a:off x="6308612" y="5246566"/>
              <a:ext cx="2249714" cy="338554"/>
            </a:xfrm>
            <a:prstGeom prst="rect">
              <a:avLst/>
            </a:prstGeom>
            <a:noFill/>
          </p:spPr>
          <p:txBody>
            <a:bodyPr wrap="square" rtlCol="0">
              <a:spAutoFit/>
            </a:bodyPr>
            <a:lstStyle/>
            <a:p>
              <a:pPr algn="dist" defTabSz="457200"/>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段公子爱做</a:t>
              </a:r>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PPT</a:t>
              </a:r>
              <a:endParaRPr lang="zh-CN" altLang="en-US" sz="16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Tree>
    <p:extLst>
      <p:ext uri="{BB962C8B-B14F-4D97-AF65-F5344CB8AC3E}">
        <p14:creationId xmlns:p14="http://schemas.microsoft.com/office/powerpoint/2010/main" val="336804894"/>
      </p:ext>
    </p:extLst>
  </p:cSld>
  <p:clrMapOvr>
    <a:masterClrMapping/>
  </p:clrMapOvr>
  <mc:AlternateContent xmlns:mc="http://schemas.openxmlformats.org/markup-compatibility/2006" xmlns:p14="http://schemas.microsoft.com/office/powerpoint/2010/main">
    <mc:Choice Requires="p14">
      <p:transition p14:dur="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750"/>
                                        <p:tgtEl>
                                          <p:spTgt spid="2"/>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750"/>
                                        <p:tgtEl>
                                          <p:spTgt spid="4"/>
                                        </p:tgtEl>
                                      </p:cBhvr>
                                    </p:animEffect>
                                  </p:childTnLst>
                                </p:cTn>
                              </p:par>
                              <p:par>
                                <p:cTn id="11" presetID="53" presetClass="entr" presetSubtype="16" fill="hold" grpId="0" nodeType="withEffect">
                                  <p:stCondLst>
                                    <p:cond delay="800"/>
                                  </p:stCondLst>
                                  <p:childTnLst>
                                    <p:set>
                                      <p:cBhvr>
                                        <p:cTn id="12" dur="1" fill="hold">
                                          <p:stCondLst>
                                            <p:cond delay="0"/>
                                          </p:stCondLst>
                                        </p:cTn>
                                        <p:tgtEl>
                                          <p:spTgt spid="3"/>
                                        </p:tgtEl>
                                        <p:attrNameLst>
                                          <p:attrName>style.visibility</p:attrName>
                                        </p:attrNameLst>
                                      </p:cBhvr>
                                      <p:to>
                                        <p:strVal val="visible"/>
                                      </p:to>
                                    </p:set>
                                    <p:anim calcmode="lin" valueType="num">
                                      <p:cBhvr>
                                        <p:cTn id="13" dur="750" fill="hold"/>
                                        <p:tgtEl>
                                          <p:spTgt spid="3"/>
                                        </p:tgtEl>
                                        <p:attrNameLst>
                                          <p:attrName>ppt_w</p:attrName>
                                        </p:attrNameLst>
                                      </p:cBhvr>
                                      <p:tavLst>
                                        <p:tav tm="0">
                                          <p:val>
                                            <p:fltVal val="0"/>
                                          </p:val>
                                        </p:tav>
                                        <p:tav tm="100000">
                                          <p:val>
                                            <p:strVal val="#ppt_w"/>
                                          </p:val>
                                        </p:tav>
                                      </p:tavLst>
                                    </p:anim>
                                    <p:anim calcmode="lin" valueType="num">
                                      <p:cBhvr>
                                        <p:cTn id="14" dur="750" fill="hold"/>
                                        <p:tgtEl>
                                          <p:spTgt spid="3"/>
                                        </p:tgtEl>
                                        <p:attrNameLst>
                                          <p:attrName>ppt_h</p:attrName>
                                        </p:attrNameLst>
                                      </p:cBhvr>
                                      <p:tavLst>
                                        <p:tav tm="0">
                                          <p:val>
                                            <p:fltVal val="0"/>
                                          </p:val>
                                        </p:tav>
                                        <p:tav tm="100000">
                                          <p:val>
                                            <p:strVal val="#ppt_h"/>
                                          </p:val>
                                        </p:tav>
                                      </p:tavLst>
                                    </p:anim>
                                    <p:animEffect transition="in" filter="fade">
                                      <p:cBhvr>
                                        <p:cTn id="15" dur="750"/>
                                        <p:tgtEl>
                                          <p:spTgt spid="3"/>
                                        </p:tgtEl>
                                      </p:cBhvr>
                                    </p:animEffect>
                                  </p:childTnLst>
                                </p:cTn>
                              </p:par>
                              <p:par>
                                <p:cTn id="16" presetID="53" presetClass="entr" presetSubtype="16" fill="hold" grpId="0" nodeType="withEffect">
                                  <p:stCondLst>
                                    <p:cond delay="1200"/>
                                  </p:stCondLst>
                                  <p:childTnLst>
                                    <p:set>
                                      <p:cBhvr>
                                        <p:cTn id="17" dur="1" fill="hold">
                                          <p:stCondLst>
                                            <p:cond delay="0"/>
                                          </p:stCondLst>
                                        </p:cTn>
                                        <p:tgtEl>
                                          <p:spTgt spid="12"/>
                                        </p:tgtEl>
                                        <p:attrNameLst>
                                          <p:attrName>style.visibility</p:attrName>
                                        </p:attrNameLst>
                                      </p:cBhvr>
                                      <p:to>
                                        <p:strVal val="visible"/>
                                      </p:to>
                                    </p:set>
                                    <p:anim calcmode="lin" valueType="num">
                                      <p:cBhvr>
                                        <p:cTn id="18" dur="750" fill="hold"/>
                                        <p:tgtEl>
                                          <p:spTgt spid="12"/>
                                        </p:tgtEl>
                                        <p:attrNameLst>
                                          <p:attrName>ppt_w</p:attrName>
                                        </p:attrNameLst>
                                      </p:cBhvr>
                                      <p:tavLst>
                                        <p:tav tm="0">
                                          <p:val>
                                            <p:fltVal val="0"/>
                                          </p:val>
                                        </p:tav>
                                        <p:tav tm="100000">
                                          <p:val>
                                            <p:strVal val="#ppt_w"/>
                                          </p:val>
                                        </p:tav>
                                      </p:tavLst>
                                    </p:anim>
                                    <p:anim calcmode="lin" valueType="num">
                                      <p:cBhvr>
                                        <p:cTn id="19" dur="750" fill="hold"/>
                                        <p:tgtEl>
                                          <p:spTgt spid="12"/>
                                        </p:tgtEl>
                                        <p:attrNameLst>
                                          <p:attrName>ppt_h</p:attrName>
                                        </p:attrNameLst>
                                      </p:cBhvr>
                                      <p:tavLst>
                                        <p:tav tm="0">
                                          <p:val>
                                            <p:fltVal val="0"/>
                                          </p:val>
                                        </p:tav>
                                        <p:tav tm="100000">
                                          <p:val>
                                            <p:strVal val="#ppt_h"/>
                                          </p:val>
                                        </p:tav>
                                      </p:tavLst>
                                    </p:anim>
                                    <p:animEffect transition="in" filter="fade">
                                      <p:cBhvr>
                                        <p:cTn id="20" dur="750"/>
                                        <p:tgtEl>
                                          <p:spTgt spid="12"/>
                                        </p:tgtEl>
                                      </p:cBhvr>
                                    </p:animEffect>
                                  </p:childTnLst>
                                </p:cTn>
                              </p:par>
                              <p:par>
                                <p:cTn id="21" presetID="50" presetClass="entr" presetSubtype="0" decel="100000" fill="hold" grpId="0" nodeType="withEffect">
                                  <p:stCondLst>
                                    <p:cond delay="1600"/>
                                  </p:stCondLst>
                                  <p:iterate type="lt">
                                    <p:tmPct val="10000"/>
                                  </p:iterate>
                                  <p:childTnLst>
                                    <p:set>
                                      <p:cBhvr>
                                        <p:cTn id="22" dur="1" fill="hold">
                                          <p:stCondLst>
                                            <p:cond delay="0"/>
                                          </p:stCondLst>
                                        </p:cTn>
                                        <p:tgtEl>
                                          <p:spTgt spid="17"/>
                                        </p:tgtEl>
                                        <p:attrNameLst>
                                          <p:attrName>style.visibility</p:attrName>
                                        </p:attrNameLst>
                                      </p:cBhvr>
                                      <p:to>
                                        <p:strVal val="visible"/>
                                      </p:to>
                                    </p:set>
                                    <p:anim calcmode="lin" valueType="num">
                                      <p:cBhvr>
                                        <p:cTn id="23" dur="750" fill="hold"/>
                                        <p:tgtEl>
                                          <p:spTgt spid="17"/>
                                        </p:tgtEl>
                                        <p:attrNameLst>
                                          <p:attrName>ppt_w</p:attrName>
                                        </p:attrNameLst>
                                      </p:cBhvr>
                                      <p:tavLst>
                                        <p:tav tm="0">
                                          <p:val>
                                            <p:strVal val="#ppt_w+.3"/>
                                          </p:val>
                                        </p:tav>
                                        <p:tav tm="100000">
                                          <p:val>
                                            <p:strVal val="#ppt_w"/>
                                          </p:val>
                                        </p:tav>
                                      </p:tavLst>
                                    </p:anim>
                                    <p:anim calcmode="lin" valueType="num">
                                      <p:cBhvr>
                                        <p:cTn id="24" dur="750" fill="hold"/>
                                        <p:tgtEl>
                                          <p:spTgt spid="17"/>
                                        </p:tgtEl>
                                        <p:attrNameLst>
                                          <p:attrName>ppt_h</p:attrName>
                                        </p:attrNameLst>
                                      </p:cBhvr>
                                      <p:tavLst>
                                        <p:tav tm="0">
                                          <p:val>
                                            <p:strVal val="#ppt_h"/>
                                          </p:val>
                                        </p:tav>
                                        <p:tav tm="100000">
                                          <p:val>
                                            <p:strVal val="#ppt_h"/>
                                          </p:val>
                                        </p:tav>
                                      </p:tavLst>
                                    </p:anim>
                                    <p:animEffect transition="in" filter="fade">
                                      <p:cBhvr>
                                        <p:cTn id="25" dur="750"/>
                                        <p:tgtEl>
                                          <p:spTgt spid="17"/>
                                        </p:tgtEl>
                                      </p:cBhvr>
                                    </p:animEffect>
                                  </p:childTnLst>
                                </p:cTn>
                              </p:par>
                              <p:par>
                                <p:cTn id="26" presetID="42" presetClass="entr" presetSubtype="0" fill="hold" grpId="0" nodeType="withEffect">
                                  <p:stCondLst>
                                    <p:cond delay="200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750"/>
                                        <p:tgtEl>
                                          <p:spTgt spid="14"/>
                                        </p:tgtEl>
                                      </p:cBhvr>
                                    </p:animEffect>
                                    <p:anim calcmode="lin" valueType="num">
                                      <p:cBhvr>
                                        <p:cTn id="29" dur="750" fill="hold"/>
                                        <p:tgtEl>
                                          <p:spTgt spid="14"/>
                                        </p:tgtEl>
                                        <p:attrNameLst>
                                          <p:attrName>ppt_x</p:attrName>
                                        </p:attrNameLst>
                                      </p:cBhvr>
                                      <p:tavLst>
                                        <p:tav tm="0">
                                          <p:val>
                                            <p:strVal val="#ppt_x"/>
                                          </p:val>
                                        </p:tav>
                                        <p:tav tm="100000">
                                          <p:val>
                                            <p:strVal val="#ppt_x"/>
                                          </p:val>
                                        </p:tav>
                                      </p:tavLst>
                                    </p:anim>
                                    <p:anim calcmode="lin" valueType="num">
                                      <p:cBhvr>
                                        <p:cTn id="30" dur="750" fill="hold"/>
                                        <p:tgtEl>
                                          <p:spTgt spid="14"/>
                                        </p:tgtEl>
                                        <p:attrNameLst>
                                          <p:attrName>ppt_y</p:attrName>
                                        </p:attrNameLst>
                                      </p:cBhvr>
                                      <p:tavLst>
                                        <p:tav tm="0">
                                          <p:val>
                                            <p:strVal val="#ppt_y+.1"/>
                                          </p:val>
                                        </p:tav>
                                        <p:tav tm="100000">
                                          <p:val>
                                            <p:strVal val="#ppt_y"/>
                                          </p:val>
                                        </p:tav>
                                      </p:tavLst>
                                    </p:anim>
                                  </p:childTnLst>
                                </p:cTn>
                              </p:par>
                              <p:par>
                                <p:cTn id="31" presetID="53" presetClass="entr" presetSubtype="16" fill="hold" nodeType="withEffect">
                                  <p:stCondLst>
                                    <p:cond delay="2400"/>
                                  </p:stCondLst>
                                  <p:childTnLst>
                                    <p:set>
                                      <p:cBhvr>
                                        <p:cTn id="32" dur="1" fill="hold">
                                          <p:stCondLst>
                                            <p:cond delay="0"/>
                                          </p:stCondLst>
                                        </p:cTn>
                                        <p:tgtEl>
                                          <p:spTgt spid="5"/>
                                        </p:tgtEl>
                                        <p:attrNameLst>
                                          <p:attrName>style.visibility</p:attrName>
                                        </p:attrNameLst>
                                      </p:cBhvr>
                                      <p:to>
                                        <p:strVal val="visible"/>
                                      </p:to>
                                    </p:set>
                                    <p:anim calcmode="lin" valueType="num">
                                      <p:cBhvr>
                                        <p:cTn id="33" dur="750" fill="hold"/>
                                        <p:tgtEl>
                                          <p:spTgt spid="5"/>
                                        </p:tgtEl>
                                        <p:attrNameLst>
                                          <p:attrName>ppt_w</p:attrName>
                                        </p:attrNameLst>
                                      </p:cBhvr>
                                      <p:tavLst>
                                        <p:tav tm="0">
                                          <p:val>
                                            <p:fltVal val="0"/>
                                          </p:val>
                                        </p:tav>
                                        <p:tav tm="100000">
                                          <p:val>
                                            <p:strVal val="#ppt_w"/>
                                          </p:val>
                                        </p:tav>
                                      </p:tavLst>
                                    </p:anim>
                                    <p:anim calcmode="lin" valueType="num">
                                      <p:cBhvr>
                                        <p:cTn id="34" dur="750" fill="hold"/>
                                        <p:tgtEl>
                                          <p:spTgt spid="5"/>
                                        </p:tgtEl>
                                        <p:attrNameLst>
                                          <p:attrName>ppt_h</p:attrName>
                                        </p:attrNameLst>
                                      </p:cBhvr>
                                      <p:tavLst>
                                        <p:tav tm="0">
                                          <p:val>
                                            <p:fltVal val="0"/>
                                          </p:val>
                                        </p:tav>
                                        <p:tav tm="100000">
                                          <p:val>
                                            <p:strVal val="#ppt_h"/>
                                          </p:val>
                                        </p:tav>
                                      </p:tavLst>
                                    </p:anim>
                                    <p:animEffect transition="in" filter="fade">
                                      <p:cBhvr>
                                        <p:cTn id="35" dur="75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animBg="1"/>
      <p:bldP spid="12" grpId="0" animBg="1"/>
      <p:bldP spid="14" grpId="0"/>
      <p:bldP spid="17"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长安校区校门"/>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12192000" cy="4598806"/>
          </a:xfrm>
          <a:prstGeom prst="rect">
            <a:avLst/>
          </a:prstGeom>
        </p:spPr>
      </p:pic>
      <p:sp>
        <p:nvSpPr>
          <p:cNvPr id="11" name="背景色块"/>
          <p:cNvSpPr/>
          <p:nvPr/>
        </p:nvSpPr>
        <p:spPr>
          <a:xfrm>
            <a:off x="0" y="2966625"/>
            <a:ext cx="12192000" cy="1632181"/>
          </a:xfrm>
          <a:prstGeom prst="rect">
            <a:avLst/>
          </a:prstGeom>
          <a:solidFill>
            <a:schemeClr val="accent1">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sz="2400">
              <a:solidFill>
                <a:srgbClr val="FFFFFF"/>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 name="校徽组合"/>
          <p:cNvGrpSpPr/>
          <p:nvPr/>
        </p:nvGrpSpPr>
        <p:grpSpPr>
          <a:xfrm>
            <a:off x="695325" y="1945415"/>
            <a:ext cx="2112235" cy="2112235"/>
            <a:chOff x="695325" y="1945415"/>
            <a:chExt cx="2112235" cy="2112235"/>
          </a:xfrm>
        </p:grpSpPr>
        <p:sp>
          <p:nvSpPr>
            <p:cNvPr id="12" name="打底色块"/>
            <p:cNvSpPr/>
            <p:nvPr/>
          </p:nvSpPr>
          <p:spPr>
            <a:xfrm>
              <a:off x="695325" y="1945415"/>
              <a:ext cx="2112235" cy="2112235"/>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sz="2400">
                <a:solidFill>
                  <a:srgbClr val="FFFFFF"/>
                </a:solidFill>
                <a:latin typeface="Arial" panose="020B0604020202020204" pitchFamily="34" charset="0"/>
                <a:ea typeface="微软雅黑" panose="020B0503020204020204" pitchFamily="34" charset="-122"/>
                <a:sym typeface="Arial" panose="020B0604020202020204" pitchFamily="34" charset="0"/>
              </a:endParaRPr>
            </a:p>
          </p:txBody>
        </p:sp>
        <p:pic>
          <p:nvPicPr>
            <p:cNvPr id="3" name="校徽"/>
            <p:cNvPicPr>
              <a:picLocks noChangeAspect="1"/>
            </p:cNvPicPr>
            <p:nvPr/>
          </p:nvPicPr>
          <p:blipFill rotWithShape="1">
            <a:blip r:embed="rId4" cstate="screen">
              <a:duotone>
                <a:schemeClr val="accent1">
                  <a:shade val="45000"/>
                  <a:satMod val="135000"/>
                </a:schemeClr>
                <a:prstClr val="white"/>
              </a:duotone>
              <a:extLst>
                <a:ext uri="{BEBA8EAE-BF5A-486C-A8C5-ECC9F3942E4B}">
                  <a14:imgProps xmlns:a14="http://schemas.microsoft.com/office/drawing/2010/main">
                    <a14:imgLayer r:embed="rId5">
                      <a14:imgEffect>
                        <a14:backgroundRemoval t="10000" b="90000" l="10000" r="90000"/>
                      </a14:imgEffect>
                      <a14:imgEffect>
                        <a14:saturation sat="400000"/>
                      </a14:imgEffect>
                    </a14:imgLayer>
                  </a14:imgProps>
                </a:ext>
                <a:ext uri="{28A0092B-C50C-407E-A947-70E740481C1C}">
                  <a14:useLocalDpi xmlns:a14="http://schemas.microsoft.com/office/drawing/2010/main"/>
                </a:ext>
              </a:extLst>
            </a:blip>
            <a:srcRect l="11389" t="11389" r="11389" b="11389"/>
            <a:stretch/>
          </p:blipFill>
          <p:spPr>
            <a:xfrm>
              <a:off x="912084" y="2162174"/>
              <a:ext cx="1678716" cy="1678716"/>
            </a:xfrm>
            <a:prstGeom prst="rect">
              <a:avLst/>
            </a:prstGeom>
          </p:spPr>
        </p:pic>
      </p:grpSp>
      <p:sp>
        <p:nvSpPr>
          <p:cNvPr id="18" name="主标题英文"/>
          <p:cNvSpPr txBox="1"/>
          <p:nvPr/>
        </p:nvSpPr>
        <p:spPr>
          <a:xfrm>
            <a:off x="334962" y="5506309"/>
            <a:ext cx="8925152" cy="369332"/>
          </a:xfrm>
          <a:prstGeom prst="rect">
            <a:avLst/>
          </a:prstGeom>
          <a:noFill/>
        </p:spPr>
        <p:txBody>
          <a:bodyPr wrap="square" rtlCol="0">
            <a:spAutoFit/>
          </a:bodyPr>
          <a:lstStyle/>
          <a:p>
            <a:pPr algn="dist" defTabSz="457200"/>
            <a:r>
              <a:rPr lang="en-US" altLang="zh-CN" smtClean="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The powerpoint template of Northwestern Polytechnical University</a:t>
            </a:r>
            <a:endParaRPr lang="zh-CN" altLang="en-US" dirty="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主标题"/>
          <p:cNvSpPr txBox="1"/>
          <p:nvPr/>
        </p:nvSpPr>
        <p:spPr>
          <a:xfrm>
            <a:off x="334964" y="4689083"/>
            <a:ext cx="8925150" cy="830997"/>
          </a:xfrm>
          <a:prstGeom prst="rect">
            <a:avLst/>
          </a:prstGeom>
          <a:noFill/>
        </p:spPr>
        <p:txBody>
          <a:bodyPr wrap="square" rtlCol="0">
            <a:spAutoFit/>
          </a:bodyPr>
          <a:lstStyle/>
          <a:p>
            <a:pPr algn="dist" defTabSz="457200"/>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西北工业大学主题</a:t>
            </a:r>
            <a:r>
              <a:rPr lang="en-US" altLang="zh-CN"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PPT</a:t>
            </a:r>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模板</a:t>
            </a:r>
            <a:endParaRPr lang="zh-CN" altLang="en-US" sz="4800" b="1"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4" name="汇报人组合"/>
          <p:cNvGrpSpPr/>
          <p:nvPr/>
        </p:nvGrpSpPr>
        <p:grpSpPr>
          <a:xfrm>
            <a:off x="334962" y="6141817"/>
            <a:ext cx="2249715" cy="390979"/>
            <a:chOff x="334962" y="6141817"/>
            <a:chExt cx="2249715" cy="390979"/>
          </a:xfrm>
        </p:grpSpPr>
        <p:sp>
          <p:nvSpPr>
            <p:cNvPr id="14" name="打底矩形"/>
            <p:cNvSpPr/>
            <p:nvPr/>
          </p:nvSpPr>
          <p:spPr>
            <a:xfrm>
              <a:off x="334962" y="6141817"/>
              <a:ext cx="2249715" cy="390979"/>
            </a:xfrm>
            <a:prstGeom prst="rect">
              <a:avLst/>
            </a:prstGeom>
            <a:gradFill flip="none" rotWithShape="1">
              <a:gsLst>
                <a:gs pos="100000">
                  <a:schemeClr val="accent1"/>
                </a:gs>
                <a:gs pos="0">
                  <a:schemeClr val="accent1">
                    <a:lumMod val="75000"/>
                  </a:schemeClr>
                </a:gs>
              </a:gsLst>
              <a:lin ang="16200000" scaled="1"/>
              <a:tileRect/>
            </a:gradFill>
            <a:ln>
              <a:noFill/>
            </a:ln>
            <a:effectLst>
              <a:outerShdw blurRad="88900" dist="38100" dir="5400000" sx="101000" sy="101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7" name="汇报人"/>
            <p:cNvSpPr txBox="1"/>
            <p:nvPr/>
          </p:nvSpPr>
          <p:spPr>
            <a:xfrm>
              <a:off x="334962" y="6168029"/>
              <a:ext cx="2249714" cy="338554"/>
            </a:xfrm>
            <a:prstGeom prst="rect">
              <a:avLst/>
            </a:prstGeom>
            <a:noFill/>
          </p:spPr>
          <p:txBody>
            <a:bodyPr wrap="square" rtlCol="0">
              <a:spAutoFit/>
            </a:bodyPr>
            <a:lstStyle/>
            <a:p>
              <a:pPr algn="dist" defTabSz="457200"/>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段公子爱做</a:t>
              </a:r>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PPT</a:t>
              </a:r>
              <a:endParaRPr lang="zh-CN" altLang="en-US" sz="16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3"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525826630"/>
      </p:ext>
    </p:extLst>
  </p:cSld>
  <p:clrMapOvr>
    <a:masterClrMapping/>
  </p:clrMapOvr>
  <mc:AlternateContent xmlns:mc="http://schemas.openxmlformats.org/markup-compatibility/2006" xmlns:p14="http://schemas.microsoft.com/office/powerpoint/2010/main">
    <mc:Choice Requires="p14">
      <p:transition p14:dur="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50"/>
                                        <p:tgtEl>
                                          <p:spTgt spid="2"/>
                                        </p:tgtEl>
                                      </p:cBhvr>
                                    </p:animEffect>
                                    <p:anim calcmode="lin" valueType="num">
                                      <p:cBhvr>
                                        <p:cTn id="8" dur="750" fill="hold"/>
                                        <p:tgtEl>
                                          <p:spTgt spid="2"/>
                                        </p:tgtEl>
                                        <p:attrNameLst>
                                          <p:attrName>ppt_x</p:attrName>
                                        </p:attrNameLst>
                                      </p:cBhvr>
                                      <p:tavLst>
                                        <p:tav tm="0">
                                          <p:val>
                                            <p:strVal val="#ppt_x"/>
                                          </p:val>
                                        </p:tav>
                                        <p:tav tm="100000">
                                          <p:val>
                                            <p:strVal val="#ppt_x"/>
                                          </p:val>
                                        </p:tav>
                                      </p:tavLst>
                                    </p:anim>
                                    <p:anim calcmode="lin" valueType="num">
                                      <p:cBhvr>
                                        <p:cTn id="9" dur="750" fill="hold"/>
                                        <p:tgtEl>
                                          <p:spTgt spid="2"/>
                                        </p:tgtEl>
                                        <p:attrNameLst>
                                          <p:attrName>ppt_y</p:attrName>
                                        </p:attrNameLst>
                                      </p:cBhvr>
                                      <p:tavLst>
                                        <p:tav tm="0">
                                          <p:val>
                                            <p:strVal val="#ppt_y+.1"/>
                                          </p:val>
                                        </p:tav>
                                        <p:tav tm="100000">
                                          <p:val>
                                            <p:strVal val="#ppt_y"/>
                                          </p:val>
                                        </p:tav>
                                      </p:tavLst>
                                    </p:anim>
                                  </p:childTnLst>
                                </p:cTn>
                              </p:par>
                              <p:par>
                                <p:cTn id="10" presetID="16" presetClass="entr" presetSubtype="21" fill="hold" grpId="0" nodeType="withEffect">
                                  <p:stCondLst>
                                    <p:cond delay="400"/>
                                  </p:stCondLst>
                                  <p:childTnLst>
                                    <p:set>
                                      <p:cBhvr>
                                        <p:cTn id="11" dur="1" fill="hold">
                                          <p:stCondLst>
                                            <p:cond delay="0"/>
                                          </p:stCondLst>
                                        </p:cTn>
                                        <p:tgtEl>
                                          <p:spTgt spid="11"/>
                                        </p:tgtEl>
                                        <p:attrNameLst>
                                          <p:attrName>style.visibility</p:attrName>
                                        </p:attrNameLst>
                                      </p:cBhvr>
                                      <p:to>
                                        <p:strVal val="visible"/>
                                      </p:to>
                                    </p:set>
                                    <p:animEffect transition="in" filter="barn(inVertical)">
                                      <p:cBhvr>
                                        <p:cTn id="12" dur="750"/>
                                        <p:tgtEl>
                                          <p:spTgt spid="11"/>
                                        </p:tgtEl>
                                      </p:cBhvr>
                                    </p:animEffect>
                                  </p:childTnLst>
                                </p:cTn>
                              </p:par>
                              <p:par>
                                <p:cTn id="13" presetID="53" presetClass="entr" presetSubtype="16" fill="hold" nodeType="withEffect">
                                  <p:stCondLst>
                                    <p:cond delay="800"/>
                                  </p:stCondLst>
                                  <p:childTnLst>
                                    <p:set>
                                      <p:cBhvr>
                                        <p:cTn id="14" dur="1" fill="hold">
                                          <p:stCondLst>
                                            <p:cond delay="0"/>
                                          </p:stCondLst>
                                        </p:cTn>
                                        <p:tgtEl>
                                          <p:spTgt spid="5"/>
                                        </p:tgtEl>
                                        <p:attrNameLst>
                                          <p:attrName>style.visibility</p:attrName>
                                        </p:attrNameLst>
                                      </p:cBhvr>
                                      <p:to>
                                        <p:strVal val="visible"/>
                                      </p:to>
                                    </p:set>
                                    <p:anim calcmode="lin" valueType="num">
                                      <p:cBhvr>
                                        <p:cTn id="15" dur="750" fill="hold"/>
                                        <p:tgtEl>
                                          <p:spTgt spid="5"/>
                                        </p:tgtEl>
                                        <p:attrNameLst>
                                          <p:attrName>ppt_w</p:attrName>
                                        </p:attrNameLst>
                                      </p:cBhvr>
                                      <p:tavLst>
                                        <p:tav tm="0">
                                          <p:val>
                                            <p:fltVal val="0"/>
                                          </p:val>
                                        </p:tav>
                                        <p:tav tm="100000">
                                          <p:val>
                                            <p:strVal val="#ppt_w"/>
                                          </p:val>
                                        </p:tav>
                                      </p:tavLst>
                                    </p:anim>
                                    <p:anim calcmode="lin" valueType="num">
                                      <p:cBhvr>
                                        <p:cTn id="16" dur="750" fill="hold"/>
                                        <p:tgtEl>
                                          <p:spTgt spid="5"/>
                                        </p:tgtEl>
                                        <p:attrNameLst>
                                          <p:attrName>ppt_h</p:attrName>
                                        </p:attrNameLst>
                                      </p:cBhvr>
                                      <p:tavLst>
                                        <p:tav tm="0">
                                          <p:val>
                                            <p:fltVal val="0"/>
                                          </p:val>
                                        </p:tav>
                                        <p:tav tm="100000">
                                          <p:val>
                                            <p:strVal val="#ppt_h"/>
                                          </p:val>
                                        </p:tav>
                                      </p:tavLst>
                                    </p:anim>
                                    <p:animEffect transition="in" filter="fade">
                                      <p:cBhvr>
                                        <p:cTn id="17" dur="750"/>
                                        <p:tgtEl>
                                          <p:spTgt spid="5"/>
                                        </p:tgtEl>
                                      </p:cBhvr>
                                    </p:animEffect>
                                  </p:childTnLst>
                                </p:cTn>
                              </p:par>
                              <p:par>
                                <p:cTn id="18" presetID="22" presetClass="entr" presetSubtype="8" fill="hold" grpId="0" nodeType="withEffect">
                                  <p:stCondLst>
                                    <p:cond delay="1200"/>
                                  </p:stCondLst>
                                  <p:childTnLst>
                                    <p:set>
                                      <p:cBhvr>
                                        <p:cTn id="19" dur="1" fill="hold">
                                          <p:stCondLst>
                                            <p:cond delay="0"/>
                                          </p:stCondLst>
                                        </p:cTn>
                                        <p:tgtEl>
                                          <p:spTgt spid="19"/>
                                        </p:tgtEl>
                                        <p:attrNameLst>
                                          <p:attrName>style.visibility</p:attrName>
                                        </p:attrNameLst>
                                      </p:cBhvr>
                                      <p:to>
                                        <p:strVal val="visible"/>
                                      </p:to>
                                    </p:set>
                                    <p:animEffect transition="in" filter="wipe(left)">
                                      <p:cBhvr>
                                        <p:cTn id="20" dur="750"/>
                                        <p:tgtEl>
                                          <p:spTgt spid="19"/>
                                        </p:tgtEl>
                                      </p:cBhvr>
                                    </p:animEffect>
                                  </p:childTnLst>
                                </p:cTn>
                              </p:par>
                              <p:par>
                                <p:cTn id="21" presetID="42" presetClass="entr" presetSubtype="0" fill="hold" grpId="0" nodeType="withEffect">
                                  <p:stCondLst>
                                    <p:cond delay="1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750"/>
                                        <p:tgtEl>
                                          <p:spTgt spid="18"/>
                                        </p:tgtEl>
                                      </p:cBhvr>
                                    </p:animEffect>
                                    <p:anim calcmode="lin" valueType="num">
                                      <p:cBhvr>
                                        <p:cTn id="24" dur="750" fill="hold"/>
                                        <p:tgtEl>
                                          <p:spTgt spid="18"/>
                                        </p:tgtEl>
                                        <p:attrNameLst>
                                          <p:attrName>ppt_x</p:attrName>
                                        </p:attrNameLst>
                                      </p:cBhvr>
                                      <p:tavLst>
                                        <p:tav tm="0">
                                          <p:val>
                                            <p:strVal val="#ppt_x"/>
                                          </p:val>
                                        </p:tav>
                                        <p:tav tm="100000">
                                          <p:val>
                                            <p:strVal val="#ppt_x"/>
                                          </p:val>
                                        </p:tav>
                                      </p:tavLst>
                                    </p:anim>
                                    <p:anim calcmode="lin" valueType="num">
                                      <p:cBhvr>
                                        <p:cTn id="25" dur="750" fill="hold"/>
                                        <p:tgtEl>
                                          <p:spTgt spid="18"/>
                                        </p:tgtEl>
                                        <p:attrNameLst>
                                          <p:attrName>ppt_y</p:attrName>
                                        </p:attrNameLst>
                                      </p:cBhvr>
                                      <p:tavLst>
                                        <p:tav tm="0">
                                          <p:val>
                                            <p:strVal val="#ppt_y+.1"/>
                                          </p:val>
                                        </p:tav>
                                        <p:tav tm="100000">
                                          <p:val>
                                            <p:strVal val="#ppt_y"/>
                                          </p:val>
                                        </p:tav>
                                      </p:tavLst>
                                    </p:anim>
                                  </p:childTnLst>
                                </p:cTn>
                              </p:par>
                              <p:par>
                                <p:cTn id="26" presetID="53" presetClass="entr" presetSubtype="16" fill="hold" nodeType="withEffect">
                                  <p:stCondLst>
                                    <p:cond delay="2000"/>
                                  </p:stCondLst>
                                  <p:childTnLst>
                                    <p:set>
                                      <p:cBhvr>
                                        <p:cTn id="27" dur="1" fill="hold">
                                          <p:stCondLst>
                                            <p:cond delay="0"/>
                                          </p:stCondLst>
                                        </p:cTn>
                                        <p:tgtEl>
                                          <p:spTgt spid="4"/>
                                        </p:tgtEl>
                                        <p:attrNameLst>
                                          <p:attrName>style.visibility</p:attrName>
                                        </p:attrNameLst>
                                      </p:cBhvr>
                                      <p:to>
                                        <p:strVal val="visible"/>
                                      </p:to>
                                    </p:set>
                                    <p:anim calcmode="lin" valueType="num">
                                      <p:cBhvr>
                                        <p:cTn id="28" dur="750" fill="hold"/>
                                        <p:tgtEl>
                                          <p:spTgt spid="4"/>
                                        </p:tgtEl>
                                        <p:attrNameLst>
                                          <p:attrName>ppt_w</p:attrName>
                                        </p:attrNameLst>
                                      </p:cBhvr>
                                      <p:tavLst>
                                        <p:tav tm="0">
                                          <p:val>
                                            <p:fltVal val="0"/>
                                          </p:val>
                                        </p:tav>
                                        <p:tav tm="100000">
                                          <p:val>
                                            <p:strVal val="#ppt_w"/>
                                          </p:val>
                                        </p:tav>
                                      </p:tavLst>
                                    </p:anim>
                                    <p:anim calcmode="lin" valueType="num">
                                      <p:cBhvr>
                                        <p:cTn id="29" dur="750" fill="hold"/>
                                        <p:tgtEl>
                                          <p:spTgt spid="4"/>
                                        </p:tgtEl>
                                        <p:attrNameLst>
                                          <p:attrName>ppt_h</p:attrName>
                                        </p:attrNameLst>
                                      </p:cBhvr>
                                      <p:tavLst>
                                        <p:tav tm="0">
                                          <p:val>
                                            <p:fltVal val="0"/>
                                          </p:val>
                                        </p:tav>
                                        <p:tav tm="100000">
                                          <p:val>
                                            <p:strVal val="#ppt_h"/>
                                          </p:val>
                                        </p:tav>
                                      </p:tavLst>
                                    </p:anim>
                                    <p:animEffect transition="in" filter="fade">
                                      <p:cBhvr>
                                        <p:cTn id="30"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p:bldP spid="19"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24" name="何尊"/>
          <p:cNvPicPr>
            <a:picLocks noChangeAspect="1"/>
          </p:cNvPicPr>
          <p:nvPr/>
        </p:nvPicPr>
        <p:blipFill rotWithShape="1">
          <a:blip r:embed="rId3"/>
          <a:srcRect l="6574" r="6574"/>
          <a:stretch/>
        </p:blipFill>
        <p:spPr>
          <a:xfrm>
            <a:off x="-1" y="0"/>
            <a:ext cx="3562925" cy="2748653"/>
          </a:xfrm>
          <a:prstGeom prst="rect">
            <a:avLst/>
          </a:prstGeom>
          <a:ln w="50800">
            <a:solidFill>
              <a:schemeClr val="tx1"/>
            </a:solidFill>
          </a:ln>
        </p:spPr>
      </p:pic>
      <p:pic>
        <p:nvPicPr>
          <p:cNvPr id="25" name="老校区落叶"/>
          <p:cNvPicPr>
            <a:picLocks noChangeAspect="1"/>
          </p:cNvPicPr>
          <p:nvPr/>
        </p:nvPicPr>
        <p:blipFill rotWithShape="1">
          <a:blip r:embed="rId4"/>
          <a:srcRect l="5687" t="29619" r="5687" b="29619"/>
          <a:stretch/>
        </p:blipFill>
        <p:spPr>
          <a:xfrm>
            <a:off x="0" y="2748653"/>
            <a:ext cx="3562924" cy="2466284"/>
          </a:xfrm>
          <a:prstGeom prst="rect">
            <a:avLst/>
          </a:prstGeom>
          <a:ln w="50800">
            <a:solidFill>
              <a:schemeClr val="tx1"/>
            </a:solidFill>
          </a:ln>
        </p:spPr>
      </p:pic>
      <p:pic>
        <p:nvPicPr>
          <p:cNvPr id="26" name="新校区落日"/>
          <p:cNvPicPr>
            <a:picLocks noChangeAspect="1"/>
          </p:cNvPicPr>
          <p:nvPr/>
        </p:nvPicPr>
        <p:blipFill rotWithShape="1">
          <a:blip r:embed="rId5"/>
          <a:srcRect t="17943" b="14138"/>
          <a:stretch/>
        </p:blipFill>
        <p:spPr>
          <a:xfrm>
            <a:off x="-1" y="5214937"/>
            <a:ext cx="3562925" cy="1643062"/>
          </a:xfrm>
          <a:prstGeom prst="rect">
            <a:avLst/>
          </a:prstGeom>
          <a:ln w="50800">
            <a:solidFill>
              <a:schemeClr val="tx1"/>
            </a:solidFill>
          </a:ln>
        </p:spPr>
      </p:pic>
      <p:pic>
        <p:nvPicPr>
          <p:cNvPr id="27" name="老校区东二门"/>
          <p:cNvPicPr>
            <a:picLocks noChangeAspect="1"/>
          </p:cNvPicPr>
          <p:nvPr/>
        </p:nvPicPr>
        <p:blipFill rotWithShape="1">
          <a:blip r:embed="rId6"/>
          <a:srcRect t="19002" b="16145"/>
          <a:stretch/>
        </p:blipFill>
        <p:spPr>
          <a:xfrm>
            <a:off x="3643312" y="0"/>
            <a:ext cx="3592060" cy="3429000"/>
          </a:xfrm>
          <a:prstGeom prst="rect">
            <a:avLst/>
          </a:prstGeom>
          <a:ln w="50800">
            <a:solidFill>
              <a:schemeClr val="tx1"/>
            </a:solidFill>
          </a:ln>
        </p:spPr>
      </p:pic>
      <p:pic>
        <p:nvPicPr>
          <p:cNvPr id="28" name="季文美先生雕像"/>
          <p:cNvPicPr>
            <a:picLocks noChangeAspect="1"/>
          </p:cNvPicPr>
          <p:nvPr/>
        </p:nvPicPr>
        <p:blipFill rotWithShape="1">
          <a:blip r:embed="rId7"/>
          <a:srcRect l="5507" r="27087"/>
          <a:stretch/>
        </p:blipFill>
        <p:spPr>
          <a:xfrm>
            <a:off x="3643312" y="3362313"/>
            <a:ext cx="3592059" cy="3495687"/>
          </a:xfrm>
          <a:prstGeom prst="rect">
            <a:avLst/>
          </a:prstGeom>
          <a:ln w="50800">
            <a:solidFill>
              <a:schemeClr val="tx1"/>
            </a:solidFill>
          </a:ln>
        </p:spPr>
      </p:pic>
      <p:pic>
        <p:nvPicPr>
          <p:cNvPr id="29" name="何尊烟花"/>
          <p:cNvPicPr>
            <a:picLocks noChangeAspect="1"/>
          </p:cNvPicPr>
          <p:nvPr/>
        </p:nvPicPr>
        <p:blipFill rotWithShape="1">
          <a:blip r:embed="rId8"/>
          <a:srcRect l="12319" r="12319"/>
          <a:stretch/>
        </p:blipFill>
        <p:spPr>
          <a:xfrm>
            <a:off x="7286623" y="-1"/>
            <a:ext cx="1985966" cy="4086225"/>
          </a:xfrm>
          <a:prstGeom prst="rect">
            <a:avLst/>
          </a:prstGeom>
          <a:ln w="50800">
            <a:solidFill>
              <a:schemeClr val="tx1"/>
            </a:solidFill>
          </a:ln>
        </p:spPr>
      </p:pic>
      <p:pic>
        <p:nvPicPr>
          <p:cNvPr id="30" name="老校区南门"/>
          <p:cNvPicPr>
            <a:picLocks noChangeAspect="1"/>
          </p:cNvPicPr>
          <p:nvPr/>
        </p:nvPicPr>
        <p:blipFill rotWithShape="1">
          <a:blip r:embed="rId9"/>
          <a:srcRect l="31482" r="22726" b="3716"/>
          <a:stretch/>
        </p:blipFill>
        <p:spPr>
          <a:xfrm>
            <a:off x="9323840" y="1"/>
            <a:ext cx="2868160" cy="4086224"/>
          </a:xfrm>
          <a:prstGeom prst="rect">
            <a:avLst/>
          </a:prstGeom>
          <a:ln w="50800">
            <a:solidFill>
              <a:schemeClr val="tx1"/>
            </a:solidFill>
          </a:ln>
        </p:spPr>
      </p:pic>
      <p:pic>
        <p:nvPicPr>
          <p:cNvPr id="31" name="校歌墙"/>
          <p:cNvPicPr>
            <a:picLocks noChangeAspect="1"/>
          </p:cNvPicPr>
          <p:nvPr/>
        </p:nvPicPr>
        <p:blipFill rotWithShape="1">
          <a:blip r:embed="rId10"/>
          <a:srcRect t="7926" b="7926"/>
          <a:stretch/>
        </p:blipFill>
        <p:spPr>
          <a:xfrm>
            <a:off x="7286623" y="4086224"/>
            <a:ext cx="4905377" cy="2771776"/>
          </a:xfrm>
          <a:prstGeom prst="rect">
            <a:avLst/>
          </a:prstGeom>
          <a:ln w="50800">
            <a:solidFill>
              <a:schemeClr val="tx1"/>
            </a:solidFill>
          </a:ln>
        </p:spPr>
      </p:pic>
      <p:sp>
        <p:nvSpPr>
          <p:cNvPr id="33" name="背景遮罩"/>
          <p:cNvSpPr/>
          <p:nvPr/>
        </p:nvSpPr>
        <p:spPr>
          <a:xfrm>
            <a:off x="0" y="0"/>
            <a:ext cx="12192000" cy="6858000"/>
          </a:xfrm>
          <a:prstGeom prst="rect">
            <a:avLst/>
          </a:prstGeom>
          <a:gradFill flip="none" rotWithShape="1">
            <a:gsLst>
              <a:gs pos="7000">
                <a:schemeClr val="tx1">
                  <a:alpha val="33000"/>
                </a:schemeClr>
              </a:gs>
              <a:gs pos="100000">
                <a:schemeClr val="tx1">
                  <a:alpha val="93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42" name="校徽组合"/>
          <p:cNvGrpSpPr/>
          <p:nvPr/>
        </p:nvGrpSpPr>
        <p:grpSpPr>
          <a:xfrm>
            <a:off x="5158820" y="742950"/>
            <a:ext cx="1874360" cy="1874360"/>
            <a:chOff x="5219700" y="908050"/>
            <a:chExt cx="1752600" cy="1752600"/>
          </a:xfrm>
        </p:grpSpPr>
        <p:sp>
          <p:nvSpPr>
            <p:cNvPr id="43" name="圆形色块"/>
            <p:cNvSpPr/>
            <p:nvPr/>
          </p:nvSpPr>
          <p:spPr>
            <a:xfrm>
              <a:off x="5219700" y="908050"/>
              <a:ext cx="1752600" cy="17526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pic>
          <p:nvPicPr>
            <p:cNvPr id="44" name="校徽"/>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5523623" y="1212851"/>
              <a:ext cx="1144756" cy="1142998"/>
            </a:xfrm>
            <a:prstGeom prst="rect">
              <a:avLst/>
            </a:prstGeom>
          </p:spPr>
        </p:pic>
      </p:grpSp>
      <p:sp>
        <p:nvSpPr>
          <p:cNvPr id="45" name="主标题英文"/>
          <p:cNvSpPr txBox="1"/>
          <p:nvPr/>
        </p:nvSpPr>
        <p:spPr>
          <a:xfrm>
            <a:off x="1955790" y="4246226"/>
            <a:ext cx="8280420" cy="369332"/>
          </a:xfrm>
          <a:prstGeom prst="rect">
            <a:avLst/>
          </a:prstGeom>
          <a:noFill/>
        </p:spPr>
        <p:txBody>
          <a:bodyPr wrap="square" rtlCol="0">
            <a:spAutoFit/>
          </a:bodyPr>
          <a:lstStyle/>
          <a:p>
            <a:pPr algn="dist" defTabSz="457200"/>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The powerpoint template of Northwestern Polytechnical University</a:t>
            </a:r>
            <a:endParaRPr lang="zh-CN" altLang="en-US"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46" name="主标题"/>
          <p:cNvSpPr txBox="1"/>
          <p:nvPr/>
        </p:nvSpPr>
        <p:spPr>
          <a:xfrm>
            <a:off x="1955791" y="3429000"/>
            <a:ext cx="8280418" cy="830997"/>
          </a:xfrm>
          <a:prstGeom prst="rect">
            <a:avLst/>
          </a:prstGeom>
          <a:noFill/>
        </p:spPr>
        <p:txBody>
          <a:bodyPr wrap="square" rtlCol="0">
            <a:spAutoFit/>
          </a:bodyPr>
          <a:lstStyle/>
          <a:p>
            <a:pPr algn="dist" defTabSz="457200"/>
            <a:r>
              <a:rPr lang="zh-CN" altLang="en-US" sz="48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西北工业大学主题</a:t>
            </a:r>
            <a:r>
              <a:rPr lang="en-US" altLang="zh-CN" sz="48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PPT</a:t>
            </a:r>
            <a:r>
              <a:rPr lang="zh-CN" altLang="en-US" sz="48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模板</a:t>
            </a:r>
            <a:endParaRPr lang="zh-CN" altLang="en-US" sz="4800" b="1"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48" name="点缀线段"/>
          <p:cNvCxnSpPr/>
          <p:nvPr/>
        </p:nvCxnSpPr>
        <p:spPr>
          <a:xfrm>
            <a:off x="5791200" y="4943133"/>
            <a:ext cx="609600" cy="0"/>
          </a:xfrm>
          <a:prstGeom prst="line">
            <a:avLst/>
          </a:prstGeom>
        </p:spPr>
        <p:style>
          <a:lnRef idx="1">
            <a:schemeClr val="accent1"/>
          </a:lnRef>
          <a:fillRef idx="0">
            <a:schemeClr val="accent1"/>
          </a:fillRef>
          <a:effectRef idx="0">
            <a:schemeClr val="accent1"/>
          </a:effectRef>
          <a:fontRef idx="minor">
            <a:schemeClr val="tx1"/>
          </a:fontRef>
        </p:style>
      </p:cxnSp>
      <p:sp>
        <p:nvSpPr>
          <p:cNvPr id="47" name="汇报人"/>
          <p:cNvSpPr txBox="1"/>
          <p:nvPr/>
        </p:nvSpPr>
        <p:spPr>
          <a:xfrm>
            <a:off x="4660900" y="5626269"/>
            <a:ext cx="2870200" cy="338554"/>
          </a:xfrm>
          <a:prstGeom prst="rect">
            <a:avLst/>
          </a:prstGeom>
          <a:noFill/>
        </p:spPr>
        <p:txBody>
          <a:bodyPr wrap="square" rtlCol="0">
            <a:spAutoFit/>
          </a:bodyPr>
          <a:lstStyle/>
          <a:p>
            <a:pPr algn="dist" defTabSz="457200"/>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段公子爱做</a:t>
            </a:r>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PPT</a:t>
            </a:r>
            <a:endParaRPr lang="zh-CN" altLang="en-US" sz="16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Tree>
    <p:extLst>
      <p:ext uri="{BB962C8B-B14F-4D97-AF65-F5344CB8AC3E}">
        <p14:creationId xmlns:p14="http://schemas.microsoft.com/office/powerpoint/2010/main" val="2432571622"/>
      </p:ext>
    </p:extLst>
  </p:cSld>
  <p:clrMapOvr>
    <a:masterClrMapping/>
  </p:clrMapOvr>
  <mc:AlternateContent xmlns:mc="http://schemas.openxmlformats.org/markup-compatibility/2006" xmlns:p14="http://schemas.microsoft.com/office/powerpoint/2010/main">
    <mc:Choice Requires="p14">
      <p:transition p14:dur="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par>
                                <p:cTn id="10" presetID="53" presetClass="entr" presetSubtype="16" fill="hold" nodeType="withEffect">
                                  <p:stCondLst>
                                    <p:cond delay="25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par>
                                <p:cTn id="15" presetID="53" presetClass="entr" presetSubtype="16" fill="hold" nodeType="withEffect">
                                  <p:stCondLst>
                                    <p:cond delay="5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nodeType="withEffect">
                                  <p:stCondLst>
                                    <p:cond delay="750"/>
                                  </p:stCondLst>
                                  <p:childTnLst>
                                    <p:set>
                                      <p:cBhvr>
                                        <p:cTn id="21" dur="1" fill="hold">
                                          <p:stCondLst>
                                            <p:cond delay="0"/>
                                          </p:stCondLst>
                                        </p:cTn>
                                        <p:tgtEl>
                                          <p:spTgt spid="27"/>
                                        </p:tgtEl>
                                        <p:attrNameLst>
                                          <p:attrName>style.visibility</p:attrName>
                                        </p:attrNameLst>
                                      </p:cBhvr>
                                      <p:to>
                                        <p:strVal val="visible"/>
                                      </p:to>
                                    </p:set>
                                    <p:anim calcmode="lin" valueType="num">
                                      <p:cBhvr>
                                        <p:cTn id="22" dur="500" fill="hold"/>
                                        <p:tgtEl>
                                          <p:spTgt spid="27"/>
                                        </p:tgtEl>
                                        <p:attrNameLst>
                                          <p:attrName>ppt_w</p:attrName>
                                        </p:attrNameLst>
                                      </p:cBhvr>
                                      <p:tavLst>
                                        <p:tav tm="0">
                                          <p:val>
                                            <p:fltVal val="0"/>
                                          </p:val>
                                        </p:tav>
                                        <p:tav tm="100000">
                                          <p:val>
                                            <p:strVal val="#ppt_w"/>
                                          </p:val>
                                        </p:tav>
                                      </p:tavLst>
                                    </p:anim>
                                    <p:anim calcmode="lin" valueType="num">
                                      <p:cBhvr>
                                        <p:cTn id="23" dur="500" fill="hold"/>
                                        <p:tgtEl>
                                          <p:spTgt spid="27"/>
                                        </p:tgtEl>
                                        <p:attrNameLst>
                                          <p:attrName>ppt_h</p:attrName>
                                        </p:attrNameLst>
                                      </p:cBhvr>
                                      <p:tavLst>
                                        <p:tav tm="0">
                                          <p:val>
                                            <p:fltVal val="0"/>
                                          </p:val>
                                        </p:tav>
                                        <p:tav tm="100000">
                                          <p:val>
                                            <p:strVal val="#ppt_h"/>
                                          </p:val>
                                        </p:tav>
                                      </p:tavLst>
                                    </p:anim>
                                    <p:animEffect transition="in" filter="fade">
                                      <p:cBhvr>
                                        <p:cTn id="24" dur="500"/>
                                        <p:tgtEl>
                                          <p:spTgt spid="27"/>
                                        </p:tgtEl>
                                      </p:cBhvr>
                                    </p:animEffect>
                                  </p:childTnLst>
                                </p:cTn>
                              </p:par>
                              <p:par>
                                <p:cTn id="25" presetID="53" presetClass="entr" presetSubtype="16" fill="hold" nodeType="withEffect">
                                  <p:stCondLst>
                                    <p:cond delay="1000"/>
                                  </p:stCondLst>
                                  <p:childTnLst>
                                    <p:set>
                                      <p:cBhvr>
                                        <p:cTn id="26" dur="1" fill="hold">
                                          <p:stCondLst>
                                            <p:cond delay="0"/>
                                          </p:stCondLst>
                                        </p:cTn>
                                        <p:tgtEl>
                                          <p:spTgt spid="28"/>
                                        </p:tgtEl>
                                        <p:attrNameLst>
                                          <p:attrName>style.visibility</p:attrName>
                                        </p:attrNameLst>
                                      </p:cBhvr>
                                      <p:to>
                                        <p:strVal val="visible"/>
                                      </p:to>
                                    </p:set>
                                    <p:anim calcmode="lin" valueType="num">
                                      <p:cBhvr>
                                        <p:cTn id="27" dur="500" fill="hold"/>
                                        <p:tgtEl>
                                          <p:spTgt spid="28"/>
                                        </p:tgtEl>
                                        <p:attrNameLst>
                                          <p:attrName>ppt_w</p:attrName>
                                        </p:attrNameLst>
                                      </p:cBhvr>
                                      <p:tavLst>
                                        <p:tav tm="0">
                                          <p:val>
                                            <p:fltVal val="0"/>
                                          </p:val>
                                        </p:tav>
                                        <p:tav tm="100000">
                                          <p:val>
                                            <p:strVal val="#ppt_w"/>
                                          </p:val>
                                        </p:tav>
                                      </p:tavLst>
                                    </p:anim>
                                    <p:anim calcmode="lin" valueType="num">
                                      <p:cBhvr>
                                        <p:cTn id="28" dur="500" fill="hold"/>
                                        <p:tgtEl>
                                          <p:spTgt spid="28"/>
                                        </p:tgtEl>
                                        <p:attrNameLst>
                                          <p:attrName>ppt_h</p:attrName>
                                        </p:attrNameLst>
                                      </p:cBhvr>
                                      <p:tavLst>
                                        <p:tav tm="0">
                                          <p:val>
                                            <p:fltVal val="0"/>
                                          </p:val>
                                        </p:tav>
                                        <p:tav tm="100000">
                                          <p:val>
                                            <p:strVal val="#ppt_h"/>
                                          </p:val>
                                        </p:tav>
                                      </p:tavLst>
                                    </p:anim>
                                    <p:animEffect transition="in" filter="fade">
                                      <p:cBhvr>
                                        <p:cTn id="29" dur="500"/>
                                        <p:tgtEl>
                                          <p:spTgt spid="28"/>
                                        </p:tgtEl>
                                      </p:cBhvr>
                                    </p:animEffect>
                                  </p:childTnLst>
                                </p:cTn>
                              </p:par>
                              <p:par>
                                <p:cTn id="30" presetID="53" presetClass="entr" presetSubtype="16" fill="hold" nodeType="withEffect">
                                  <p:stCondLst>
                                    <p:cond delay="1250"/>
                                  </p:stCondLst>
                                  <p:childTnLst>
                                    <p:set>
                                      <p:cBhvr>
                                        <p:cTn id="31" dur="1" fill="hold">
                                          <p:stCondLst>
                                            <p:cond delay="0"/>
                                          </p:stCondLst>
                                        </p:cTn>
                                        <p:tgtEl>
                                          <p:spTgt spid="29"/>
                                        </p:tgtEl>
                                        <p:attrNameLst>
                                          <p:attrName>style.visibility</p:attrName>
                                        </p:attrNameLst>
                                      </p:cBhvr>
                                      <p:to>
                                        <p:strVal val="visible"/>
                                      </p:to>
                                    </p:set>
                                    <p:anim calcmode="lin" valueType="num">
                                      <p:cBhvr>
                                        <p:cTn id="32" dur="500" fill="hold"/>
                                        <p:tgtEl>
                                          <p:spTgt spid="29"/>
                                        </p:tgtEl>
                                        <p:attrNameLst>
                                          <p:attrName>ppt_w</p:attrName>
                                        </p:attrNameLst>
                                      </p:cBhvr>
                                      <p:tavLst>
                                        <p:tav tm="0">
                                          <p:val>
                                            <p:fltVal val="0"/>
                                          </p:val>
                                        </p:tav>
                                        <p:tav tm="100000">
                                          <p:val>
                                            <p:strVal val="#ppt_w"/>
                                          </p:val>
                                        </p:tav>
                                      </p:tavLst>
                                    </p:anim>
                                    <p:anim calcmode="lin" valueType="num">
                                      <p:cBhvr>
                                        <p:cTn id="33" dur="500" fill="hold"/>
                                        <p:tgtEl>
                                          <p:spTgt spid="29"/>
                                        </p:tgtEl>
                                        <p:attrNameLst>
                                          <p:attrName>ppt_h</p:attrName>
                                        </p:attrNameLst>
                                      </p:cBhvr>
                                      <p:tavLst>
                                        <p:tav tm="0">
                                          <p:val>
                                            <p:fltVal val="0"/>
                                          </p:val>
                                        </p:tav>
                                        <p:tav tm="100000">
                                          <p:val>
                                            <p:strVal val="#ppt_h"/>
                                          </p:val>
                                        </p:tav>
                                      </p:tavLst>
                                    </p:anim>
                                    <p:animEffect transition="in" filter="fade">
                                      <p:cBhvr>
                                        <p:cTn id="34" dur="500"/>
                                        <p:tgtEl>
                                          <p:spTgt spid="29"/>
                                        </p:tgtEl>
                                      </p:cBhvr>
                                    </p:animEffect>
                                  </p:childTnLst>
                                </p:cTn>
                              </p:par>
                              <p:par>
                                <p:cTn id="35" presetID="53" presetClass="entr" presetSubtype="16" fill="hold" nodeType="withEffect">
                                  <p:stCondLst>
                                    <p:cond delay="1500"/>
                                  </p:stCondLst>
                                  <p:childTnLst>
                                    <p:set>
                                      <p:cBhvr>
                                        <p:cTn id="36" dur="1" fill="hold">
                                          <p:stCondLst>
                                            <p:cond delay="0"/>
                                          </p:stCondLst>
                                        </p:cTn>
                                        <p:tgtEl>
                                          <p:spTgt spid="30"/>
                                        </p:tgtEl>
                                        <p:attrNameLst>
                                          <p:attrName>style.visibility</p:attrName>
                                        </p:attrNameLst>
                                      </p:cBhvr>
                                      <p:to>
                                        <p:strVal val="visible"/>
                                      </p:to>
                                    </p:set>
                                    <p:anim calcmode="lin" valueType="num">
                                      <p:cBhvr>
                                        <p:cTn id="37" dur="500" fill="hold"/>
                                        <p:tgtEl>
                                          <p:spTgt spid="30"/>
                                        </p:tgtEl>
                                        <p:attrNameLst>
                                          <p:attrName>ppt_w</p:attrName>
                                        </p:attrNameLst>
                                      </p:cBhvr>
                                      <p:tavLst>
                                        <p:tav tm="0">
                                          <p:val>
                                            <p:fltVal val="0"/>
                                          </p:val>
                                        </p:tav>
                                        <p:tav tm="100000">
                                          <p:val>
                                            <p:strVal val="#ppt_w"/>
                                          </p:val>
                                        </p:tav>
                                      </p:tavLst>
                                    </p:anim>
                                    <p:anim calcmode="lin" valueType="num">
                                      <p:cBhvr>
                                        <p:cTn id="38" dur="500" fill="hold"/>
                                        <p:tgtEl>
                                          <p:spTgt spid="30"/>
                                        </p:tgtEl>
                                        <p:attrNameLst>
                                          <p:attrName>ppt_h</p:attrName>
                                        </p:attrNameLst>
                                      </p:cBhvr>
                                      <p:tavLst>
                                        <p:tav tm="0">
                                          <p:val>
                                            <p:fltVal val="0"/>
                                          </p:val>
                                        </p:tav>
                                        <p:tav tm="100000">
                                          <p:val>
                                            <p:strVal val="#ppt_h"/>
                                          </p:val>
                                        </p:tav>
                                      </p:tavLst>
                                    </p:anim>
                                    <p:animEffect transition="in" filter="fade">
                                      <p:cBhvr>
                                        <p:cTn id="39" dur="500"/>
                                        <p:tgtEl>
                                          <p:spTgt spid="30"/>
                                        </p:tgtEl>
                                      </p:cBhvr>
                                    </p:animEffect>
                                  </p:childTnLst>
                                </p:cTn>
                              </p:par>
                              <p:par>
                                <p:cTn id="40" presetID="53" presetClass="entr" presetSubtype="16" fill="hold" nodeType="withEffect">
                                  <p:stCondLst>
                                    <p:cond delay="175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par>
                                <p:cTn id="45" presetID="10" presetClass="entr" presetSubtype="0" fill="hold" grpId="0" nodeType="withEffect">
                                  <p:stCondLst>
                                    <p:cond delay="2400"/>
                                  </p:stCondLst>
                                  <p:childTnLst>
                                    <p:set>
                                      <p:cBhvr>
                                        <p:cTn id="46" dur="1" fill="hold">
                                          <p:stCondLst>
                                            <p:cond delay="0"/>
                                          </p:stCondLst>
                                        </p:cTn>
                                        <p:tgtEl>
                                          <p:spTgt spid="33"/>
                                        </p:tgtEl>
                                        <p:attrNameLst>
                                          <p:attrName>style.visibility</p:attrName>
                                        </p:attrNameLst>
                                      </p:cBhvr>
                                      <p:to>
                                        <p:strVal val="visible"/>
                                      </p:to>
                                    </p:set>
                                    <p:animEffect transition="in" filter="fade">
                                      <p:cBhvr>
                                        <p:cTn id="47" dur="750"/>
                                        <p:tgtEl>
                                          <p:spTgt spid="33"/>
                                        </p:tgtEl>
                                      </p:cBhvr>
                                    </p:animEffect>
                                  </p:childTnLst>
                                </p:cTn>
                              </p:par>
                              <p:par>
                                <p:cTn id="48" presetID="53" presetClass="entr" presetSubtype="16" fill="hold" nodeType="withEffect">
                                  <p:stCondLst>
                                    <p:cond delay="2800"/>
                                  </p:stCondLst>
                                  <p:childTnLst>
                                    <p:set>
                                      <p:cBhvr>
                                        <p:cTn id="49" dur="1" fill="hold">
                                          <p:stCondLst>
                                            <p:cond delay="0"/>
                                          </p:stCondLst>
                                        </p:cTn>
                                        <p:tgtEl>
                                          <p:spTgt spid="42"/>
                                        </p:tgtEl>
                                        <p:attrNameLst>
                                          <p:attrName>style.visibility</p:attrName>
                                        </p:attrNameLst>
                                      </p:cBhvr>
                                      <p:to>
                                        <p:strVal val="visible"/>
                                      </p:to>
                                    </p:set>
                                    <p:anim calcmode="lin" valueType="num">
                                      <p:cBhvr>
                                        <p:cTn id="50" dur="750" fill="hold"/>
                                        <p:tgtEl>
                                          <p:spTgt spid="42"/>
                                        </p:tgtEl>
                                        <p:attrNameLst>
                                          <p:attrName>ppt_w</p:attrName>
                                        </p:attrNameLst>
                                      </p:cBhvr>
                                      <p:tavLst>
                                        <p:tav tm="0">
                                          <p:val>
                                            <p:fltVal val="0"/>
                                          </p:val>
                                        </p:tav>
                                        <p:tav tm="100000">
                                          <p:val>
                                            <p:strVal val="#ppt_w"/>
                                          </p:val>
                                        </p:tav>
                                      </p:tavLst>
                                    </p:anim>
                                    <p:anim calcmode="lin" valueType="num">
                                      <p:cBhvr>
                                        <p:cTn id="51" dur="750" fill="hold"/>
                                        <p:tgtEl>
                                          <p:spTgt spid="42"/>
                                        </p:tgtEl>
                                        <p:attrNameLst>
                                          <p:attrName>ppt_h</p:attrName>
                                        </p:attrNameLst>
                                      </p:cBhvr>
                                      <p:tavLst>
                                        <p:tav tm="0">
                                          <p:val>
                                            <p:fltVal val="0"/>
                                          </p:val>
                                        </p:tav>
                                        <p:tav tm="100000">
                                          <p:val>
                                            <p:strVal val="#ppt_h"/>
                                          </p:val>
                                        </p:tav>
                                      </p:tavLst>
                                    </p:anim>
                                    <p:animEffect transition="in" filter="fade">
                                      <p:cBhvr>
                                        <p:cTn id="52" dur="750"/>
                                        <p:tgtEl>
                                          <p:spTgt spid="42"/>
                                        </p:tgtEl>
                                      </p:cBhvr>
                                    </p:animEffect>
                                  </p:childTnLst>
                                </p:cTn>
                              </p:par>
                              <p:par>
                                <p:cTn id="53" presetID="50" presetClass="entr" presetSubtype="0" decel="100000" fill="hold" grpId="0" nodeType="withEffect">
                                  <p:stCondLst>
                                    <p:cond delay="3200"/>
                                  </p:stCondLst>
                                  <p:iterate type="lt">
                                    <p:tmPct val="10000"/>
                                  </p:iterate>
                                  <p:childTnLst>
                                    <p:set>
                                      <p:cBhvr>
                                        <p:cTn id="54" dur="1" fill="hold">
                                          <p:stCondLst>
                                            <p:cond delay="0"/>
                                          </p:stCondLst>
                                        </p:cTn>
                                        <p:tgtEl>
                                          <p:spTgt spid="46"/>
                                        </p:tgtEl>
                                        <p:attrNameLst>
                                          <p:attrName>style.visibility</p:attrName>
                                        </p:attrNameLst>
                                      </p:cBhvr>
                                      <p:to>
                                        <p:strVal val="visible"/>
                                      </p:to>
                                    </p:set>
                                    <p:anim calcmode="lin" valueType="num">
                                      <p:cBhvr>
                                        <p:cTn id="55" dur="750" fill="hold"/>
                                        <p:tgtEl>
                                          <p:spTgt spid="46"/>
                                        </p:tgtEl>
                                        <p:attrNameLst>
                                          <p:attrName>ppt_w</p:attrName>
                                        </p:attrNameLst>
                                      </p:cBhvr>
                                      <p:tavLst>
                                        <p:tav tm="0">
                                          <p:val>
                                            <p:strVal val="#ppt_w+.3"/>
                                          </p:val>
                                        </p:tav>
                                        <p:tav tm="100000">
                                          <p:val>
                                            <p:strVal val="#ppt_w"/>
                                          </p:val>
                                        </p:tav>
                                      </p:tavLst>
                                    </p:anim>
                                    <p:anim calcmode="lin" valueType="num">
                                      <p:cBhvr>
                                        <p:cTn id="56" dur="750" fill="hold"/>
                                        <p:tgtEl>
                                          <p:spTgt spid="46"/>
                                        </p:tgtEl>
                                        <p:attrNameLst>
                                          <p:attrName>ppt_h</p:attrName>
                                        </p:attrNameLst>
                                      </p:cBhvr>
                                      <p:tavLst>
                                        <p:tav tm="0">
                                          <p:val>
                                            <p:strVal val="#ppt_h"/>
                                          </p:val>
                                        </p:tav>
                                        <p:tav tm="100000">
                                          <p:val>
                                            <p:strVal val="#ppt_h"/>
                                          </p:val>
                                        </p:tav>
                                      </p:tavLst>
                                    </p:anim>
                                    <p:animEffect transition="in" filter="fade">
                                      <p:cBhvr>
                                        <p:cTn id="57" dur="750"/>
                                        <p:tgtEl>
                                          <p:spTgt spid="46"/>
                                        </p:tgtEl>
                                      </p:cBhvr>
                                    </p:animEffect>
                                  </p:childTnLst>
                                </p:cTn>
                              </p:par>
                              <p:par>
                                <p:cTn id="58" presetID="42" presetClass="entr" presetSubtype="0" fill="hold" grpId="0" nodeType="withEffect">
                                  <p:stCondLst>
                                    <p:cond delay="3600"/>
                                  </p:stCondLst>
                                  <p:childTnLst>
                                    <p:set>
                                      <p:cBhvr>
                                        <p:cTn id="59" dur="1" fill="hold">
                                          <p:stCondLst>
                                            <p:cond delay="0"/>
                                          </p:stCondLst>
                                        </p:cTn>
                                        <p:tgtEl>
                                          <p:spTgt spid="45"/>
                                        </p:tgtEl>
                                        <p:attrNameLst>
                                          <p:attrName>style.visibility</p:attrName>
                                        </p:attrNameLst>
                                      </p:cBhvr>
                                      <p:to>
                                        <p:strVal val="visible"/>
                                      </p:to>
                                    </p:set>
                                    <p:animEffect transition="in" filter="fade">
                                      <p:cBhvr>
                                        <p:cTn id="60" dur="750"/>
                                        <p:tgtEl>
                                          <p:spTgt spid="45"/>
                                        </p:tgtEl>
                                      </p:cBhvr>
                                    </p:animEffect>
                                    <p:anim calcmode="lin" valueType="num">
                                      <p:cBhvr>
                                        <p:cTn id="61" dur="750" fill="hold"/>
                                        <p:tgtEl>
                                          <p:spTgt spid="45"/>
                                        </p:tgtEl>
                                        <p:attrNameLst>
                                          <p:attrName>ppt_x</p:attrName>
                                        </p:attrNameLst>
                                      </p:cBhvr>
                                      <p:tavLst>
                                        <p:tav tm="0">
                                          <p:val>
                                            <p:strVal val="#ppt_x"/>
                                          </p:val>
                                        </p:tav>
                                        <p:tav tm="100000">
                                          <p:val>
                                            <p:strVal val="#ppt_x"/>
                                          </p:val>
                                        </p:tav>
                                      </p:tavLst>
                                    </p:anim>
                                    <p:anim calcmode="lin" valueType="num">
                                      <p:cBhvr>
                                        <p:cTn id="62" dur="750" fill="hold"/>
                                        <p:tgtEl>
                                          <p:spTgt spid="45"/>
                                        </p:tgtEl>
                                        <p:attrNameLst>
                                          <p:attrName>ppt_y</p:attrName>
                                        </p:attrNameLst>
                                      </p:cBhvr>
                                      <p:tavLst>
                                        <p:tav tm="0">
                                          <p:val>
                                            <p:strVal val="#ppt_y+.1"/>
                                          </p:val>
                                        </p:tav>
                                        <p:tav tm="100000">
                                          <p:val>
                                            <p:strVal val="#ppt_y"/>
                                          </p:val>
                                        </p:tav>
                                      </p:tavLst>
                                    </p:anim>
                                  </p:childTnLst>
                                </p:cTn>
                              </p:par>
                              <p:par>
                                <p:cTn id="63" presetID="16" presetClass="entr" presetSubtype="37" fill="hold" nodeType="withEffect">
                                  <p:stCondLst>
                                    <p:cond delay="4000"/>
                                  </p:stCondLst>
                                  <p:childTnLst>
                                    <p:set>
                                      <p:cBhvr>
                                        <p:cTn id="64" dur="1" fill="hold">
                                          <p:stCondLst>
                                            <p:cond delay="0"/>
                                          </p:stCondLst>
                                        </p:cTn>
                                        <p:tgtEl>
                                          <p:spTgt spid="48"/>
                                        </p:tgtEl>
                                        <p:attrNameLst>
                                          <p:attrName>style.visibility</p:attrName>
                                        </p:attrNameLst>
                                      </p:cBhvr>
                                      <p:to>
                                        <p:strVal val="visible"/>
                                      </p:to>
                                    </p:set>
                                    <p:animEffect transition="in" filter="barn(outVertical)">
                                      <p:cBhvr>
                                        <p:cTn id="65" dur="750"/>
                                        <p:tgtEl>
                                          <p:spTgt spid="48"/>
                                        </p:tgtEl>
                                      </p:cBhvr>
                                    </p:animEffect>
                                  </p:childTnLst>
                                </p:cTn>
                              </p:par>
                              <p:par>
                                <p:cTn id="66" presetID="53" presetClass="entr" presetSubtype="16" fill="hold" grpId="0" nodeType="withEffect">
                                  <p:stCondLst>
                                    <p:cond delay="4400"/>
                                  </p:stCondLst>
                                  <p:childTnLst>
                                    <p:set>
                                      <p:cBhvr>
                                        <p:cTn id="67" dur="1" fill="hold">
                                          <p:stCondLst>
                                            <p:cond delay="0"/>
                                          </p:stCondLst>
                                        </p:cTn>
                                        <p:tgtEl>
                                          <p:spTgt spid="47"/>
                                        </p:tgtEl>
                                        <p:attrNameLst>
                                          <p:attrName>style.visibility</p:attrName>
                                        </p:attrNameLst>
                                      </p:cBhvr>
                                      <p:to>
                                        <p:strVal val="visible"/>
                                      </p:to>
                                    </p:set>
                                    <p:anim calcmode="lin" valueType="num">
                                      <p:cBhvr>
                                        <p:cTn id="68" dur="750" fill="hold"/>
                                        <p:tgtEl>
                                          <p:spTgt spid="47"/>
                                        </p:tgtEl>
                                        <p:attrNameLst>
                                          <p:attrName>ppt_w</p:attrName>
                                        </p:attrNameLst>
                                      </p:cBhvr>
                                      <p:tavLst>
                                        <p:tav tm="0">
                                          <p:val>
                                            <p:fltVal val="0"/>
                                          </p:val>
                                        </p:tav>
                                        <p:tav tm="100000">
                                          <p:val>
                                            <p:strVal val="#ppt_w"/>
                                          </p:val>
                                        </p:tav>
                                      </p:tavLst>
                                    </p:anim>
                                    <p:anim calcmode="lin" valueType="num">
                                      <p:cBhvr>
                                        <p:cTn id="69" dur="750" fill="hold"/>
                                        <p:tgtEl>
                                          <p:spTgt spid="47"/>
                                        </p:tgtEl>
                                        <p:attrNameLst>
                                          <p:attrName>ppt_h</p:attrName>
                                        </p:attrNameLst>
                                      </p:cBhvr>
                                      <p:tavLst>
                                        <p:tav tm="0">
                                          <p:val>
                                            <p:fltVal val="0"/>
                                          </p:val>
                                        </p:tav>
                                        <p:tav tm="100000">
                                          <p:val>
                                            <p:strVal val="#ppt_h"/>
                                          </p:val>
                                        </p:tav>
                                      </p:tavLst>
                                    </p:anim>
                                    <p:animEffect transition="in" filter="fade">
                                      <p:cBhvr>
                                        <p:cTn id="70"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45" grpId="0"/>
      <p:bldP spid="46" grpId="0"/>
      <p:bldP spid="47"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8" name="东风广场"/>
          <p:cNvPicPr>
            <a:picLocks noChangeAspect="1"/>
          </p:cNvPicPr>
          <p:nvPr/>
        </p:nvPicPr>
        <p:blipFill rotWithShape="1">
          <a:blip r:embed="rId3">
            <a:extLst>
              <a:ext uri="{BEBA8EAE-BF5A-486C-A8C5-ECC9F3942E4B}">
                <a14:imgProps xmlns:a14="http://schemas.microsoft.com/office/drawing/2010/main">
                  <a14:imgLayer r:embed="rId4">
                    <a14:imgEffect>
                      <a14:brightnessContrast bright="20000" contrast="40000"/>
                    </a14:imgEffect>
                  </a14:imgLayer>
                </a14:imgProps>
              </a:ext>
            </a:extLst>
          </a:blip>
          <a:srcRect t="7365" r="7364"/>
          <a:stretch/>
        </p:blipFill>
        <p:spPr>
          <a:xfrm>
            <a:off x="0" y="0"/>
            <a:ext cx="12192000" cy="6858000"/>
          </a:xfrm>
          <a:prstGeom prst="rect">
            <a:avLst/>
          </a:prstGeom>
        </p:spPr>
      </p:pic>
      <p:sp>
        <p:nvSpPr>
          <p:cNvPr id="16" name="背景色块"/>
          <p:cNvSpPr/>
          <p:nvPr/>
        </p:nvSpPr>
        <p:spPr>
          <a:xfrm>
            <a:off x="0" y="1885950"/>
            <a:ext cx="7543800" cy="3086100"/>
          </a:xfrm>
          <a:prstGeom prst="rect">
            <a:avLst/>
          </a:prstGeom>
          <a:gradFill flip="none" rotWithShape="1">
            <a:gsLst>
              <a:gs pos="100000">
                <a:schemeClr val="accent1">
                  <a:lumMod val="75000"/>
                </a:schemeClr>
              </a:gs>
              <a:gs pos="0">
                <a:schemeClr val="accent1"/>
              </a:gs>
            </a:gsLst>
            <a:lin ang="2700000" scaled="1"/>
            <a:tileRect/>
          </a:gradFill>
          <a:ln>
            <a:no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主标题"/>
          <p:cNvSpPr txBox="1"/>
          <p:nvPr/>
        </p:nvSpPr>
        <p:spPr>
          <a:xfrm>
            <a:off x="334963" y="2546327"/>
            <a:ext cx="6925294" cy="769441"/>
          </a:xfrm>
          <a:prstGeom prst="rect">
            <a:avLst/>
          </a:prstGeom>
          <a:noFill/>
        </p:spPr>
        <p:txBody>
          <a:bodyPr wrap="square" rtlCol="0">
            <a:spAutoFit/>
            <a:scene3d>
              <a:camera prst="orthographicFront"/>
              <a:lightRig rig="threePt" dir="t"/>
            </a:scene3d>
            <a:sp3d contourW="12700"/>
          </a:bodyPr>
          <a:lstStyle/>
          <a:p>
            <a:pPr algn="dist">
              <a:defRPr/>
            </a:pPr>
            <a:r>
              <a:rPr lang="zh-CN" altLang="en-US" sz="4400" b="1">
                <a:solidFill>
                  <a:prstClr val="white"/>
                </a:solidFill>
                <a:latin typeface="Arial" panose="020B0604020202020204" pitchFamily="34" charset="0"/>
                <a:ea typeface="微软雅黑" panose="020B0503020204020204" pitchFamily="34" charset="-122"/>
                <a:sym typeface="Arial" panose="020B0604020202020204" pitchFamily="34" charset="0"/>
              </a:rPr>
              <a:t>西北</a:t>
            </a:r>
            <a:r>
              <a:rPr lang="zh-CN" altLang="en-US" sz="4400" b="1" smtClean="0">
                <a:solidFill>
                  <a:prstClr val="white"/>
                </a:solidFill>
                <a:latin typeface="Arial" panose="020B0604020202020204" pitchFamily="34" charset="0"/>
                <a:ea typeface="微软雅黑" panose="020B0503020204020204" pitchFamily="34" charset="-122"/>
                <a:sym typeface="Arial" panose="020B0604020202020204" pitchFamily="34" charset="0"/>
              </a:rPr>
              <a:t>工业大学主题</a:t>
            </a:r>
            <a:r>
              <a:rPr lang="en-US" altLang="zh-CN" sz="4400" b="1">
                <a:solidFill>
                  <a:prstClr val="white"/>
                </a:solidFill>
                <a:latin typeface="Arial" panose="020B0604020202020204" pitchFamily="34" charset="0"/>
                <a:ea typeface="微软雅黑" panose="020B0503020204020204" pitchFamily="34" charset="-122"/>
                <a:sym typeface="Arial" panose="020B0604020202020204" pitchFamily="34" charset="0"/>
              </a:rPr>
              <a:t>PPT</a:t>
            </a:r>
            <a:r>
              <a:rPr lang="zh-CN" altLang="en-US" sz="4400" b="1">
                <a:solidFill>
                  <a:prstClr val="white"/>
                </a:solidFill>
                <a:latin typeface="Arial" panose="020B0604020202020204" pitchFamily="34" charset="0"/>
                <a:ea typeface="微软雅黑" panose="020B0503020204020204" pitchFamily="34" charset="-122"/>
                <a:sym typeface="Arial" panose="020B0604020202020204" pitchFamily="34" charset="0"/>
              </a:rPr>
              <a:t>模板</a:t>
            </a:r>
          </a:p>
        </p:txBody>
      </p:sp>
      <p:sp>
        <p:nvSpPr>
          <p:cNvPr id="22" name="主标题英文"/>
          <p:cNvSpPr txBox="1"/>
          <p:nvPr/>
        </p:nvSpPr>
        <p:spPr>
          <a:xfrm>
            <a:off x="334963" y="3367995"/>
            <a:ext cx="6925294" cy="338554"/>
          </a:xfrm>
          <a:prstGeom prst="rect">
            <a:avLst/>
          </a:prstGeom>
          <a:noFill/>
        </p:spPr>
        <p:txBody>
          <a:bodyPr wrap="square" rtlCol="0">
            <a:spAutoFit/>
          </a:bodyPr>
          <a:lstStyle/>
          <a:p>
            <a:pPr algn="dist" defTabSz="457200"/>
            <a:r>
              <a:rPr lang="en-US" altLang="zh-CN" sz="1600" smtClean="0">
                <a:solidFill>
                  <a:schemeClr val="bg1">
                    <a:lumMod val="85000"/>
                  </a:schemeClr>
                </a:solidFill>
                <a:latin typeface="Arial" panose="020B0604020202020204" pitchFamily="34" charset="0"/>
                <a:ea typeface="微软雅黑" panose="020B0503020204020204" pitchFamily="34" charset="-122"/>
                <a:sym typeface="Arial" panose="020B0604020202020204" pitchFamily="34" charset="0"/>
              </a:rPr>
              <a:t>The powerpoint template of Northwestern Polytechnical University</a:t>
            </a:r>
            <a:endParaRPr lang="zh-CN" altLang="en-US" sz="1600" dirty="0">
              <a:solidFill>
                <a:schemeClr val="bg1">
                  <a:lumMod val="85000"/>
                </a:schemeClr>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2" name="汇报人组合"/>
          <p:cNvGrpSpPr/>
          <p:nvPr/>
        </p:nvGrpSpPr>
        <p:grpSpPr>
          <a:xfrm>
            <a:off x="334963" y="4067754"/>
            <a:ext cx="2111710" cy="360266"/>
            <a:chOff x="334963" y="4067754"/>
            <a:chExt cx="2111710" cy="360266"/>
          </a:xfrm>
        </p:grpSpPr>
        <p:sp>
          <p:nvSpPr>
            <p:cNvPr id="19" name="打底矩形"/>
            <p:cNvSpPr/>
            <p:nvPr/>
          </p:nvSpPr>
          <p:spPr>
            <a:xfrm>
              <a:off x="334963" y="4067754"/>
              <a:ext cx="2111710" cy="3602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0" name="汇报人"/>
            <p:cNvSpPr txBox="1"/>
            <p:nvPr/>
          </p:nvSpPr>
          <p:spPr>
            <a:xfrm>
              <a:off x="382597" y="4078610"/>
              <a:ext cx="2016443" cy="338554"/>
            </a:xfrm>
            <a:prstGeom prst="rect">
              <a:avLst/>
            </a:prstGeom>
            <a:noFill/>
          </p:spPr>
          <p:txBody>
            <a:bodyPr wrap="square" rtlCol="0">
              <a:spAutoFit/>
              <a:scene3d>
                <a:camera prst="orthographicFront"/>
                <a:lightRig rig="threePt" dir="t"/>
              </a:scene3d>
              <a:sp3d contourW="12700"/>
            </a:bodyPr>
            <a:lstStyle/>
            <a:p>
              <a:pPr algn="dist">
                <a:defRPr/>
              </a:pPr>
              <a:r>
                <a:rPr lang="en-US" altLang="zh-CN" sz="1600">
                  <a:solidFill>
                    <a:schemeClr val="accent1"/>
                  </a:solidFill>
                  <a:latin typeface="Arial" panose="020B0604020202020204" pitchFamily="34" charset="0"/>
                  <a:ea typeface="微软雅黑" panose="020B0503020204020204" pitchFamily="34" charset="-122"/>
                  <a:sym typeface="Arial" panose="020B0604020202020204" pitchFamily="34" charset="0"/>
                </a:rPr>
                <a:t>@</a:t>
              </a:r>
              <a:r>
                <a:rPr lang="zh-CN" altLang="en-US" sz="1600">
                  <a:solidFill>
                    <a:schemeClr val="accent1"/>
                  </a:solidFill>
                  <a:latin typeface="Arial" panose="020B0604020202020204" pitchFamily="34" charset="0"/>
                  <a:ea typeface="微软雅黑" panose="020B0503020204020204" pitchFamily="34" charset="-122"/>
                  <a:sym typeface="Arial" panose="020B0604020202020204" pitchFamily="34" charset="0"/>
                </a:rPr>
                <a:t>段公子爱做</a:t>
              </a:r>
              <a:r>
                <a:rPr lang="en-US" altLang="zh-CN" sz="1600">
                  <a:solidFill>
                    <a:schemeClr val="accent1"/>
                  </a:solidFill>
                  <a:latin typeface="Arial" panose="020B0604020202020204" pitchFamily="34" charset="0"/>
                  <a:ea typeface="微软雅黑" panose="020B0503020204020204" pitchFamily="34" charset="-122"/>
                  <a:sym typeface="Arial" panose="020B0604020202020204" pitchFamily="34" charset="0"/>
                </a:rPr>
                <a:t>PPT</a:t>
              </a:r>
            </a:p>
          </p:txBody>
        </p:sp>
      </p:grpSp>
    </p:spTree>
    <p:extLst>
      <p:ext uri="{BB962C8B-B14F-4D97-AF65-F5344CB8AC3E}">
        <p14:creationId xmlns:p14="http://schemas.microsoft.com/office/powerpoint/2010/main" val="2627670550"/>
      </p:ext>
    </p:extLst>
  </p:cSld>
  <p:clrMapOvr>
    <a:masterClrMapping/>
  </p:clrMapOvr>
  <mc:AlternateContent xmlns:mc="http://schemas.openxmlformats.org/markup-compatibility/2006" xmlns:p14="http://schemas.microsoft.com/office/powerpoint/2010/main">
    <mc:Choice Requires="p14">
      <p:transition p14:dur="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750"/>
                                        <p:tgtEl>
                                          <p:spTgt spid="8"/>
                                        </p:tgtEl>
                                      </p:cBhvr>
                                    </p:animEffect>
                                  </p:childTnLst>
                                </p:cTn>
                              </p:par>
                              <p:par>
                                <p:cTn id="8" presetID="22" presetClass="entr" presetSubtype="8" fill="hold" grpId="0" nodeType="withEffect">
                                  <p:stCondLst>
                                    <p:cond delay="400"/>
                                  </p:stCondLst>
                                  <p:childTnLst>
                                    <p:set>
                                      <p:cBhvr>
                                        <p:cTn id="9" dur="1" fill="hold">
                                          <p:stCondLst>
                                            <p:cond delay="0"/>
                                          </p:stCondLst>
                                        </p:cTn>
                                        <p:tgtEl>
                                          <p:spTgt spid="16"/>
                                        </p:tgtEl>
                                        <p:attrNameLst>
                                          <p:attrName>style.visibility</p:attrName>
                                        </p:attrNameLst>
                                      </p:cBhvr>
                                      <p:to>
                                        <p:strVal val="visible"/>
                                      </p:to>
                                    </p:set>
                                    <p:animEffect transition="in" filter="wipe(left)">
                                      <p:cBhvr>
                                        <p:cTn id="10" dur="750"/>
                                        <p:tgtEl>
                                          <p:spTgt spid="16"/>
                                        </p:tgtEl>
                                      </p:cBhvr>
                                    </p:animEffect>
                                  </p:childTnLst>
                                </p:cTn>
                              </p:par>
                              <p:par>
                                <p:cTn id="11" presetID="50" presetClass="entr" presetSubtype="0" decel="100000" fill="hold" grpId="0" nodeType="withEffect">
                                  <p:stCondLst>
                                    <p:cond delay="800"/>
                                  </p:stCondLst>
                                  <p:iterate type="lt">
                                    <p:tmPct val="10000"/>
                                  </p:iterate>
                                  <p:childTnLst>
                                    <p:set>
                                      <p:cBhvr>
                                        <p:cTn id="12" dur="1" fill="hold">
                                          <p:stCondLst>
                                            <p:cond delay="0"/>
                                          </p:stCondLst>
                                        </p:cTn>
                                        <p:tgtEl>
                                          <p:spTgt spid="17"/>
                                        </p:tgtEl>
                                        <p:attrNameLst>
                                          <p:attrName>style.visibility</p:attrName>
                                        </p:attrNameLst>
                                      </p:cBhvr>
                                      <p:to>
                                        <p:strVal val="visible"/>
                                      </p:to>
                                    </p:set>
                                    <p:anim calcmode="lin" valueType="num">
                                      <p:cBhvr>
                                        <p:cTn id="13" dur="750" fill="hold"/>
                                        <p:tgtEl>
                                          <p:spTgt spid="17"/>
                                        </p:tgtEl>
                                        <p:attrNameLst>
                                          <p:attrName>ppt_w</p:attrName>
                                        </p:attrNameLst>
                                      </p:cBhvr>
                                      <p:tavLst>
                                        <p:tav tm="0">
                                          <p:val>
                                            <p:strVal val="#ppt_w+.3"/>
                                          </p:val>
                                        </p:tav>
                                        <p:tav tm="100000">
                                          <p:val>
                                            <p:strVal val="#ppt_w"/>
                                          </p:val>
                                        </p:tav>
                                      </p:tavLst>
                                    </p:anim>
                                    <p:anim calcmode="lin" valueType="num">
                                      <p:cBhvr>
                                        <p:cTn id="14" dur="750" fill="hold"/>
                                        <p:tgtEl>
                                          <p:spTgt spid="17"/>
                                        </p:tgtEl>
                                        <p:attrNameLst>
                                          <p:attrName>ppt_h</p:attrName>
                                        </p:attrNameLst>
                                      </p:cBhvr>
                                      <p:tavLst>
                                        <p:tav tm="0">
                                          <p:val>
                                            <p:strVal val="#ppt_h"/>
                                          </p:val>
                                        </p:tav>
                                        <p:tav tm="100000">
                                          <p:val>
                                            <p:strVal val="#ppt_h"/>
                                          </p:val>
                                        </p:tav>
                                      </p:tavLst>
                                    </p:anim>
                                    <p:animEffect transition="in" filter="fade">
                                      <p:cBhvr>
                                        <p:cTn id="15" dur="750"/>
                                        <p:tgtEl>
                                          <p:spTgt spid="17"/>
                                        </p:tgtEl>
                                      </p:cBhvr>
                                    </p:animEffect>
                                  </p:childTnLst>
                                </p:cTn>
                              </p:par>
                              <p:par>
                                <p:cTn id="16" presetID="42" presetClass="entr" presetSubtype="0" fill="hold" grpId="0" nodeType="withEffect">
                                  <p:stCondLst>
                                    <p:cond delay="120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750"/>
                                        <p:tgtEl>
                                          <p:spTgt spid="22"/>
                                        </p:tgtEl>
                                      </p:cBhvr>
                                    </p:animEffect>
                                    <p:anim calcmode="lin" valueType="num">
                                      <p:cBhvr>
                                        <p:cTn id="19" dur="750" fill="hold"/>
                                        <p:tgtEl>
                                          <p:spTgt spid="22"/>
                                        </p:tgtEl>
                                        <p:attrNameLst>
                                          <p:attrName>ppt_x</p:attrName>
                                        </p:attrNameLst>
                                      </p:cBhvr>
                                      <p:tavLst>
                                        <p:tav tm="0">
                                          <p:val>
                                            <p:strVal val="#ppt_x"/>
                                          </p:val>
                                        </p:tav>
                                        <p:tav tm="100000">
                                          <p:val>
                                            <p:strVal val="#ppt_x"/>
                                          </p:val>
                                        </p:tav>
                                      </p:tavLst>
                                    </p:anim>
                                    <p:anim calcmode="lin" valueType="num">
                                      <p:cBhvr>
                                        <p:cTn id="20" dur="750" fill="hold"/>
                                        <p:tgtEl>
                                          <p:spTgt spid="22"/>
                                        </p:tgtEl>
                                        <p:attrNameLst>
                                          <p:attrName>ppt_y</p:attrName>
                                        </p:attrNameLst>
                                      </p:cBhvr>
                                      <p:tavLst>
                                        <p:tav tm="0">
                                          <p:val>
                                            <p:strVal val="#ppt_y+.1"/>
                                          </p:val>
                                        </p:tav>
                                        <p:tav tm="100000">
                                          <p:val>
                                            <p:strVal val="#ppt_y"/>
                                          </p:val>
                                        </p:tav>
                                      </p:tavLst>
                                    </p:anim>
                                  </p:childTnLst>
                                </p:cTn>
                              </p:par>
                              <p:par>
                                <p:cTn id="21" presetID="53" presetClass="entr" presetSubtype="16" fill="hold" nodeType="withEffect">
                                  <p:stCondLst>
                                    <p:cond delay="1600"/>
                                  </p:stCondLst>
                                  <p:childTnLst>
                                    <p:set>
                                      <p:cBhvr>
                                        <p:cTn id="22" dur="1" fill="hold">
                                          <p:stCondLst>
                                            <p:cond delay="0"/>
                                          </p:stCondLst>
                                        </p:cTn>
                                        <p:tgtEl>
                                          <p:spTgt spid="2"/>
                                        </p:tgtEl>
                                        <p:attrNameLst>
                                          <p:attrName>style.visibility</p:attrName>
                                        </p:attrNameLst>
                                      </p:cBhvr>
                                      <p:to>
                                        <p:strVal val="visible"/>
                                      </p:to>
                                    </p:set>
                                    <p:anim calcmode="lin" valueType="num">
                                      <p:cBhvr>
                                        <p:cTn id="23" dur="750" fill="hold"/>
                                        <p:tgtEl>
                                          <p:spTgt spid="2"/>
                                        </p:tgtEl>
                                        <p:attrNameLst>
                                          <p:attrName>ppt_w</p:attrName>
                                        </p:attrNameLst>
                                      </p:cBhvr>
                                      <p:tavLst>
                                        <p:tav tm="0">
                                          <p:val>
                                            <p:fltVal val="0"/>
                                          </p:val>
                                        </p:tav>
                                        <p:tav tm="100000">
                                          <p:val>
                                            <p:strVal val="#ppt_w"/>
                                          </p:val>
                                        </p:tav>
                                      </p:tavLst>
                                    </p:anim>
                                    <p:anim calcmode="lin" valueType="num">
                                      <p:cBhvr>
                                        <p:cTn id="24" dur="750" fill="hold"/>
                                        <p:tgtEl>
                                          <p:spTgt spid="2"/>
                                        </p:tgtEl>
                                        <p:attrNameLst>
                                          <p:attrName>ppt_h</p:attrName>
                                        </p:attrNameLst>
                                      </p:cBhvr>
                                      <p:tavLst>
                                        <p:tav tm="0">
                                          <p:val>
                                            <p:fltVal val="0"/>
                                          </p:val>
                                        </p:tav>
                                        <p:tav tm="100000">
                                          <p:val>
                                            <p:strVal val="#ppt_h"/>
                                          </p:val>
                                        </p:tav>
                                      </p:tavLst>
                                    </p:anim>
                                    <p:animEffect transition="in" filter="fade">
                                      <p:cBhvr>
                                        <p:cTn id="25"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22"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校徽组合"/>
          <p:cNvGrpSpPr/>
          <p:nvPr/>
        </p:nvGrpSpPr>
        <p:grpSpPr>
          <a:xfrm>
            <a:off x="4987925" y="572055"/>
            <a:ext cx="2216150" cy="2216150"/>
            <a:chOff x="5219700" y="908050"/>
            <a:chExt cx="1752600" cy="1752600"/>
          </a:xfrm>
        </p:grpSpPr>
        <p:sp>
          <p:nvSpPr>
            <p:cNvPr id="3" name="圆形色块"/>
            <p:cNvSpPr/>
            <p:nvPr/>
          </p:nvSpPr>
          <p:spPr>
            <a:xfrm>
              <a:off x="5219700" y="908050"/>
              <a:ext cx="1752600" cy="17526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pic>
          <p:nvPicPr>
            <p:cNvPr id="12" name="校徽"/>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523623" y="1212851"/>
              <a:ext cx="1144756" cy="1142998"/>
            </a:xfrm>
            <a:prstGeom prst="rect">
              <a:avLst/>
            </a:prstGeom>
          </p:spPr>
        </p:pic>
      </p:grpSp>
      <p:sp>
        <p:nvSpPr>
          <p:cNvPr id="14" name="主标题英文"/>
          <p:cNvSpPr txBox="1"/>
          <p:nvPr/>
        </p:nvSpPr>
        <p:spPr>
          <a:xfrm>
            <a:off x="1955790" y="4246226"/>
            <a:ext cx="8280420" cy="369332"/>
          </a:xfrm>
          <a:prstGeom prst="rect">
            <a:avLst/>
          </a:prstGeom>
          <a:noFill/>
        </p:spPr>
        <p:txBody>
          <a:bodyPr wrap="square" rtlCol="0">
            <a:spAutoFit/>
          </a:bodyPr>
          <a:lstStyle/>
          <a:p>
            <a:pPr algn="dist" defTabSz="457200"/>
            <a:r>
              <a:rPr lang="en-US" altLang="zh-CN" smtClean="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The powerpoint template of Northwestern Polytechnical University</a:t>
            </a:r>
            <a:endParaRPr lang="zh-CN" altLang="en-US" dirty="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 name="主标题"/>
          <p:cNvSpPr txBox="1"/>
          <p:nvPr/>
        </p:nvSpPr>
        <p:spPr>
          <a:xfrm>
            <a:off x="1955791" y="3429000"/>
            <a:ext cx="8280418" cy="830997"/>
          </a:xfrm>
          <a:prstGeom prst="rect">
            <a:avLst/>
          </a:prstGeom>
          <a:noFill/>
        </p:spPr>
        <p:txBody>
          <a:bodyPr wrap="square" rtlCol="0">
            <a:spAutoFit/>
          </a:bodyPr>
          <a:lstStyle/>
          <a:p>
            <a:pPr algn="dist" defTabSz="457200"/>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西北工业大学主题</a:t>
            </a:r>
            <a:r>
              <a:rPr lang="en-US" altLang="zh-CN"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PPT</a:t>
            </a:r>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模板</a:t>
            </a:r>
            <a:endParaRPr lang="zh-CN" altLang="en-US" sz="4800" b="1"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8" name="点缀线段"/>
          <p:cNvCxnSpPr/>
          <p:nvPr/>
        </p:nvCxnSpPr>
        <p:spPr>
          <a:xfrm>
            <a:off x="5791200" y="4943133"/>
            <a:ext cx="609600" cy="0"/>
          </a:xfrm>
          <a:prstGeom prst="line">
            <a:avLst/>
          </a:prstGeom>
        </p:spPr>
        <p:style>
          <a:lnRef idx="1">
            <a:schemeClr val="accent1"/>
          </a:lnRef>
          <a:fillRef idx="0">
            <a:schemeClr val="accent1"/>
          </a:fillRef>
          <a:effectRef idx="0">
            <a:schemeClr val="accent1"/>
          </a:effectRef>
          <a:fontRef idx="minor">
            <a:schemeClr val="tx1"/>
          </a:fontRef>
        </p:style>
      </p:cxnSp>
      <p:sp>
        <p:nvSpPr>
          <p:cNvPr id="17" name="汇报人"/>
          <p:cNvSpPr txBox="1"/>
          <p:nvPr/>
        </p:nvSpPr>
        <p:spPr>
          <a:xfrm>
            <a:off x="4660900" y="5626269"/>
            <a:ext cx="2870200" cy="338554"/>
          </a:xfrm>
          <a:prstGeom prst="rect">
            <a:avLst/>
          </a:prstGeom>
          <a:noFill/>
        </p:spPr>
        <p:txBody>
          <a:bodyPr wrap="square" rtlCol="0">
            <a:spAutoFit/>
          </a:bodyPr>
          <a:lstStyle/>
          <a:p>
            <a:pPr algn="dist" defTabSz="457200"/>
            <a:r>
              <a:rPr lang="en-US" altLang="zh-CN" sz="1600" smtClean="0">
                <a:solidFill>
                  <a:schemeClr val="tx1">
                    <a:lumMod val="65000"/>
                    <a:lumOff val="35000"/>
                  </a:schemeClr>
                </a:solidFill>
                <a:latin typeface="Arial" panose="020B0604020202020204" pitchFamily="34" charset="0"/>
                <a:ea typeface="微软雅黑" panose="020B0503020204020204" pitchFamily="34" charset="-122"/>
                <a:sym typeface="Arial" panose="020B0604020202020204" pitchFamily="34" charset="0"/>
              </a:rPr>
              <a:t>@</a:t>
            </a:r>
            <a:r>
              <a:rPr lang="zh-CN" altLang="en-US" sz="1600" smtClean="0">
                <a:solidFill>
                  <a:schemeClr val="tx1">
                    <a:lumMod val="65000"/>
                    <a:lumOff val="35000"/>
                  </a:schemeClr>
                </a:solidFill>
                <a:latin typeface="Arial" panose="020B0604020202020204" pitchFamily="34" charset="0"/>
                <a:ea typeface="微软雅黑" panose="020B0503020204020204" pitchFamily="34" charset="-122"/>
                <a:sym typeface="Arial" panose="020B0604020202020204" pitchFamily="34" charset="0"/>
              </a:rPr>
              <a:t>段公子爱做</a:t>
            </a:r>
            <a:r>
              <a:rPr lang="en-US" altLang="zh-CN" sz="1600" smtClean="0">
                <a:solidFill>
                  <a:schemeClr val="tx1">
                    <a:lumMod val="65000"/>
                    <a:lumOff val="35000"/>
                  </a:schemeClr>
                </a:solidFill>
                <a:latin typeface="Arial" panose="020B0604020202020204" pitchFamily="34" charset="0"/>
                <a:ea typeface="微软雅黑" panose="020B0503020204020204" pitchFamily="34" charset="-122"/>
                <a:sym typeface="Arial" panose="020B0604020202020204" pitchFamily="34" charset="0"/>
              </a:rPr>
              <a:t>PPT</a:t>
            </a:r>
            <a:endParaRPr lang="zh-CN" altLang="en-US" sz="1600" dirty="0">
              <a:solidFill>
                <a:schemeClr val="tx1">
                  <a:lumMod val="65000"/>
                  <a:lumOff val="3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9"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1570080050"/>
      </p:ext>
    </p:extLst>
  </p:cSld>
  <p:clrMapOvr>
    <a:masterClrMapping/>
  </p:clrMapOvr>
  <mc:AlternateContent xmlns:mc="http://schemas.openxmlformats.org/markup-compatibility/2006" xmlns:p14="http://schemas.microsoft.com/office/powerpoint/2010/main">
    <mc:Choice Requires="p14">
      <p:transition p14:dur="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750" fill="hold"/>
                                        <p:tgtEl>
                                          <p:spTgt spid="4"/>
                                        </p:tgtEl>
                                        <p:attrNameLst>
                                          <p:attrName>ppt_w</p:attrName>
                                        </p:attrNameLst>
                                      </p:cBhvr>
                                      <p:tavLst>
                                        <p:tav tm="0">
                                          <p:val>
                                            <p:fltVal val="0"/>
                                          </p:val>
                                        </p:tav>
                                        <p:tav tm="100000">
                                          <p:val>
                                            <p:strVal val="#ppt_w"/>
                                          </p:val>
                                        </p:tav>
                                      </p:tavLst>
                                    </p:anim>
                                    <p:anim calcmode="lin" valueType="num">
                                      <p:cBhvr>
                                        <p:cTn id="8" dur="750" fill="hold"/>
                                        <p:tgtEl>
                                          <p:spTgt spid="4"/>
                                        </p:tgtEl>
                                        <p:attrNameLst>
                                          <p:attrName>ppt_h</p:attrName>
                                        </p:attrNameLst>
                                      </p:cBhvr>
                                      <p:tavLst>
                                        <p:tav tm="0">
                                          <p:val>
                                            <p:fltVal val="0"/>
                                          </p:val>
                                        </p:tav>
                                        <p:tav tm="100000">
                                          <p:val>
                                            <p:strVal val="#ppt_h"/>
                                          </p:val>
                                        </p:tav>
                                      </p:tavLst>
                                    </p:anim>
                                    <p:animEffect transition="in" filter="fade">
                                      <p:cBhvr>
                                        <p:cTn id="9" dur="750"/>
                                        <p:tgtEl>
                                          <p:spTgt spid="4"/>
                                        </p:tgtEl>
                                      </p:cBhvr>
                                    </p:animEffect>
                                  </p:childTnLst>
                                </p:cTn>
                              </p:par>
                              <p:par>
                                <p:cTn id="10" presetID="6" presetClass="emph" presetSubtype="0" autoRev="1" fill="hold" nodeType="withEffect">
                                  <p:stCondLst>
                                    <p:cond delay="400"/>
                                  </p:stCondLst>
                                  <p:childTnLst>
                                    <p:animScale>
                                      <p:cBhvr>
                                        <p:cTn id="11" dur="400" fill="hold"/>
                                        <p:tgtEl>
                                          <p:spTgt spid="4"/>
                                        </p:tgtEl>
                                      </p:cBhvr>
                                      <p:by x="115000" y="115000"/>
                                    </p:animScale>
                                  </p:childTnLst>
                                </p:cTn>
                              </p:par>
                              <p:par>
                                <p:cTn id="12" presetID="50" presetClass="entr" presetSubtype="0" decel="100000" fill="hold" grpId="0" nodeType="withEffect">
                                  <p:stCondLst>
                                    <p:cond delay="800"/>
                                  </p:stCondLst>
                                  <p:iterate type="lt">
                                    <p:tmPct val="10000"/>
                                  </p:iterate>
                                  <p:childTnLst>
                                    <p:set>
                                      <p:cBhvr>
                                        <p:cTn id="13" dur="1" fill="hold">
                                          <p:stCondLst>
                                            <p:cond delay="0"/>
                                          </p:stCondLst>
                                        </p:cTn>
                                        <p:tgtEl>
                                          <p:spTgt spid="15"/>
                                        </p:tgtEl>
                                        <p:attrNameLst>
                                          <p:attrName>style.visibility</p:attrName>
                                        </p:attrNameLst>
                                      </p:cBhvr>
                                      <p:to>
                                        <p:strVal val="visible"/>
                                      </p:to>
                                    </p:set>
                                    <p:anim calcmode="lin" valueType="num">
                                      <p:cBhvr>
                                        <p:cTn id="14" dur="750" fill="hold"/>
                                        <p:tgtEl>
                                          <p:spTgt spid="15"/>
                                        </p:tgtEl>
                                        <p:attrNameLst>
                                          <p:attrName>ppt_w</p:attrName>
                                        </p:attrNameLst>
                                      </p:cBhvr>
                                      <p:tavLst>
                                        <p:tav tm="0">
                                          <p:val>
                                            <p:strVal val="#ppt_w+.3"/>
                                          </p:val>
                                        </p:tav>
                                        <p:tav tm="100000">
                                          <p:val>
                                            <p:strVal val="#ppt_w"/>
                                          </p:val>
                                        </p:tav>
                                      </p:tavLst>
                                    </p:anim>
                                    <p:anim calcmode="lin" valueType="num">
                                      <p:cBhvr>
                                        <p:cTn id="15" dur="750" fill="hold"/>
                                        <p:tgtEl>
                                          <p:spTgt spid="15"/>
                                        </p:tgtEl>
                                        <p:attrNameLst>
                                          <p:attrName>ppt_h</p:attrName>
                                        </p:attrNameLst>
                                      </p:cBhvr>
                                      <p:tavLst>
                                        <p:tav tm="0">
                                          <p:val>
                                            <p:strVal val="#ppt_h"/>
                                          </p:val>
                                        </p:tav>
                                        <p:tav tm="100000">
                                          <p:val>
                                            <p:strVal val="#ppt_h"/>
                                          </p:val>
                                        </p:tav>
                                      </p:tavLst>
                                    </p:anim>
                                    <p:animEffect transition="in" filter="fade">
                                      <p:cBhvr>
                                        <p:cTn id="16" dur="750"/>
                                        <p:tgtEl>
                                          <p:spTgt spid="15"/>
                                        </p:tgtEl>
                                      </p:cBhvr>
                                    </p:animEffect>
                                  </p:childTnLst>
                                </p:cTn>
                              </p:par>
                              <p:par>
                                <p:cTn id="17" presetID="42" presetClass="entr" presetSubtype="0" fill="hold" grpId="0" nodeType="withEffect">
                                  <p:stCondLst>
                                    <p:cond delay="120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750"/>
                                        <p:tgtEl>
                                          <p:spTgt spid="14"/>
                                        </p:tgtEl>
                                      </p:cBhvr>
                                    </p:animEffect>
                                    <p:anim calcmode="lin" valueType="num">
                                      <p:cBhvr>
                                        <p:cTn id="20" dur="750" fill="hold"/>
                                        <p:tgtEl>
                                          <p:spTgt spid="14"/>
                                        </p:tgtEl>
                                        <p:attrNameLst>
                                          <p:attrName>ppt_x</p:attrName>
                                        </p:attrNameLst>
                                      </p:cBhvr>
                                      <p:tavLst>
                                        <p:tav tm="0">
                                          <p:val>
                                            <p:strVal val="#ppt_x"/>
                                          </p:val>
                                        </p:tav>
                                        <p:tav tm="100000">
                                          <p:val>
                                            <p:strVal val="#ppt_x"/>
                                          </p:val>
                                        </p:tav>
                                      </p:tavLst>
                                    </p:anim>
                                    <p:anim calcmode="lin" valueType="num">
                                      <p:cBhvr>
                                        <p:cTn id="21" dur="750" fill="hold"/>
                                        <p:tgtEl>
                                          <p:spTgt spid="14"/>
                                        </p:tgtEl>
                                        <p:attrNameLst>
                                          <p:attrName>ppt_y</p:attrName>
                                        </p:attrNameLst>
                                      </p:cBhvr>
                                      <p:tavLst>
                                        <p:tav tm="0">
                                          <p:val>
                                            <p:strVal val="#ppt_y+.1"/>
                                          </p:val>
                                        </p:tav>
                                        <p:tav tm="100000">
                                          <p:val>
                                            <p:strVal val="#ppt_y"/>
                                          </p:val>
                                        </p:tav>
                                      </p:tavLst>
                                    </p:anim>
                                  </p:childTnLst>
                                </p:cTn>
                              </p:par>
                              <p:par>
                                <p:cTn id="22" presetID="16" presetClass="entr" presetSubtype="37" fill="hold" nodeType="withEffect">
                                  <p:stCondLst>
                                    <p:cond delay="1600"/>
                                  </p:stCondLst>
                                  <p:childTnLst>
                                    <p:set>
                                      <p:cBhvr>
                                        <p:cTn id="23" dur="1" fill="hold">
                                          <p:stCondLst>
                                            <p:cond delay="0"/>
                                          </p:stCondLst>
                                        </p:cTn>
                                        <p:tgtEl>
                                          <p:spTgt spid="8"/>
                                        </p:tgtEl>
                                        <p:attrNameLst>
                                          <p:attrName>style.visibility</p:attrName>
                                        </p:attrNameLst>
                                      </p:cBhvr>
                                      <p:to>
                                        <p:strVal val="visible"/>
                                      </p:to>
                                    </p:set>
                                    <p:animEffect transition="in" filter="barn(outVertical)">
                                      <p:cBhvr>
                                        <p:cTn id="24" dur="750"/>
                                        <p:tgtEl>
                                          <p:spTgt spid="8"/>
                                        </p:tgtEl>
                                      </p:cBhvr>
                                    </p:animEffect>
                                  </p:childTnLst>
                                </p:cTn>
                              </p:par>
                              <p:par>
                                <p:cTn id="25" presetID="53" presetClass="entr" presetSubtype="16" fill="hold" grpId="0" nodeType="withEffect">
                                  <p:stCondLst>
                                    <p:cond delay="2000"/>
                                  </p:stCondLst>
                                  <p:childTnLst>
                                    <p:set>
                                      <p:cBhvr>
                                        <p:cTn id="26" dur="1" fill="hold">
                                          <p:stCondLst>
                                            <p:cond delay="0"/>
                                          </p:stCondLst>
                                        </p:cTn>
                                        <p:tgtEl>
                                          <p:spTgt spid="17"/>
                                        </p:tgtEl>
                                        <p:attrNameLst>
                                          <p:attrName>style.visibility</p:attrName>
                                        </p:attrNameLst>
                                      </p:cBhvr>
                                      <p:to>
                                        <p:strVal val="visible"/>
                                      </p:to>
                                    </p:set>
                                    <p:anim calcmode="lin" valueType="num">
                                      <p:cBhvr>
                                        <p:cTn id="27" dur="750" fill="hold"/>
                                        <p:tgtEl>
                                          <p:spTgt spid="17"/>
                                        </p:tgtEl>
                                        <p:attrNameLst>
                                          <p:attrName>ppt_w</p:attrName>
                                        </p:attrNameLst>
                                      </p:cBhvr>
                                      <p:tavLst>
                                        <p:tav tm="0">
                                          <p:val>
                                            <p:fltVal val="0"/>
                                          </p:val>
                                        </p:tav>
                                        <p:tav tm="100000">
                                          <p:val>
                                            <p:strVal val="#ppt_w"/>
                                          </p:val>
                                        </p:tav>
                                      </p:tavLst>
                                    </p:anim>
                                    <p:anim calcmode="lin" valueType="num">
                                      <p:cBhvr>
                                        <p:cTn id="28" dur="750" fill="hold"/>
                                        <p:tgtEl>
                                          <p:spTgt spid="17"/>
                                        </p:tgtEl>
                                        <p:attrNameLst>
                                          <p:attrName>ppt_h</p:attrName>
                                        </p:attrNameLst>
                                      </p:cBhvr>
                                      <p:tavLst>
                                        <p:tav tm="0">
                                          <p:val>
                                            <p:fltVal val="0"/>
                                          </p:val>
                                        </p:tav>
                                        <p:tav tm="100000">
                                          <p:val>
                                            <p:strVal val="#ppt_h"/>
                                          </p:val>
                                        </p:tav>
                                      </p:tavLst>
                                    </p:anim>
                                    <p:animEffect transition="in" filter="fade">
                                      <p:cBhvr>
                                        <p:cTn id="29" dur="75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7"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目录组合"/>
          <p:cNvGrpSpPr/>
          <p:nvPr/>
        </p:nvGrpSpPr>
        <p:grpSpPr>
          <a:xfrm>
            <a:off x="5305422" y="400498"/>
            <a:ext cx="1581152" cy="1015104"/>
            <a:chOff x="5305422" y="815550"/>
            <a:chExt cx="1581152" cy="1015104"/>
          </a:xfrm>
        </p:grpSpPr>
        <p:sp>
          <p:nvSpPr>
            <p:cNvPr id="46" name="目录英文"/>
            <p:cNvSpPr txBox="1"/>
            <p:nvPr/>
          </p:nvSpPr>
          <p:spPr>
            <a:xfrm>
              <a:off x="5305423" y="1553655"/>
              <a:ext cx="1581151" cy="276999"/>
            </a:xfrm>
            <a:prstGeom prst="rect">
              <a:avLst/>
            </a:prstGeom>
            <a:solidFill>
              <a:schemeClr val="bg1"/>
            </a:solidFill>
          </p:spPr>
          <p:txBody>
            <a:bodyPr wrap="square" lIns="0" tIns="0" rIns="0" bIns="0" anchor="ctr">
              <a:spAutoFit/>
            </a:bodyPr>
            <a:lstStyle/>
            <a:p>
              <a:pPr algn="dist"/>
              <a:r>
                <a:rPr lang="en-US" altLang="zh-CN" b="1">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CONTENTS</a:t>
              </a:r>
            </a:p>
          </p:txBody>
        </p:sp>
        <p:sp>
          <p:nvSpPr>
            <p:cNvPr id="47" name="目录"/>
            <p:cNvSpPr txBox="1"/>
            <p:nvPr/>
          </p:nvSpPr>
          <p:spPr>
            <a:xfrm>
              <a:off x="5305422" y="815550"/>
              <a:ext cx="1581152" cy="738665"/>
            </a:xfrm>
            <a:prstGeom prst="rect">
              <a:avLst/>
            </a:prstGeom>
            <a:solidFill>
              <a:schemeClr val="bg1"/>
            </a:solidFill>
          </p:spPr>
          <p:txBody>
            <a:bodyPr wrap="square" lIns="0" tIns="0" rIns="0" bIns="0">
              <a:spAutoFit/>
            </a:bodyPr>
            <a:lstStyle/>
            <a:p>
              <a:pPr algn="dist"/>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目录</a:t>
              </a:r>
              <a:endParaRPr lang="en-US" altLang="zh-CN"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8" name="线段组合"/>
          <p:cNvGrpSpPr/>
          <p:nvPr/>
        </p:nvGrpSpPr>
        <p:grpSpPr>
          <a:xfrm>
            <a:off x="2330611" y="908050"/>
            <a:ext cx="7530779" cy="0"/>
            <a:chOff x="2330611" y="1699755"/>
            <a:chExt cx="7530779" cy="0"/>
          </a:xfrm>
        </p:grpSpPr>
        <p:cxnSp>
          <p:nvCxnSpPr>
            <p:cNvPr id="49" name="右点缀线段"/>
            <p:cNvCxnSpPr/>
            <p:nvPr/>
          </p:nvCxnSpPr>
          <p:spPr>
            <a:xfrm>
              <a:off x="7204981" y="1699755"/>
              <a:ext cx="265640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0" name="左点缀线段"/>
            <p:cNvCxnSpPr/>
            <p:nvPr/>
          </p:nvCxnSpPr>
          <p:spPr>
            <a:xfrm>
              <a:off x="2330611" y="1699755"/>
              <a:ext cx="265640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3" name="矩形色块 1"/>
          <p:cNvSpPr/>
          <p:nvPr/>
        </p:nvSpPr>
        <p:spPr>
          <a:xfrm>
            <a:off x="334963" y="1774377"/>
            <a:ext cx="2503487" cy="45343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2" name="组合 1"/>
          <p:cNvGrpSpPr/>
          <p:nvPr/>
        </p:nvGrpSpPr>
        <p:grpSpPr>
          <a:xfrm>
            <a:off x="909743" y="2000431"/>
            <a:ext cx="1353926" cy="1323439"/>
            <a:chOff x="909743" y="2000431"/>
            <a:chExt cx="1353926" cy="1323439"/>
          </a:xfrm>
        </p:grpSpPr>
        <p:cxnSp>
          <p:nvCxnSpPr>
            <p:cNvPr id="40" name="点缀线段 1"/>
            <p:cNvCxnSpPr/>
            <p:nvPr/>
          </p:nvCxnSpPr>
          <p:spPr>
            <a:xfrm>
              <a:off x="1098155" y="3228620"/>
              <a:ext cx="977103"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38" name="01"/>
            <p:cNvSpPr txBox="1"/>
            <p:nvPr/>
          </p:nvSpPr>
          <p:spPr>
            <a:xfrm>
              <a:off x="909743" y="2000431"/>
              <a:ext cx="1353926" cy="1323439"/>
            </a:xfrm>
            <a:prstGeom prst="rect">
              <a:avLst/>
            </a:prstGeom>
            <a:noFill/>
          </p:spPr>
          <p:txBody>
            <a:bodyPr wrap="square" rtlCol="0">
              <a:spAutoFit/>
            </a:bodyPr>
            <a:lstStyle/>
            <a:p>
              <a:pPr algn="dist"/>
              <a:r>
                <a:rPr lang="en-US" altLang="zh-CN" sz="8000" smtClean="0">
                  <a:solidFill>
                    <a:schemeClr val="bg1"/>
                  </a:solidFill>
                  <a:latin typeface="Arial" panose="020B0604020202020204" pitchFamily="34" charset="0"/>
                  <a:ea typeface="微软雅黑" panose="020B0503020204020204" pitchFamily="34" charset="-122"/>
                  <a:sym typeface="Arial" panose="020B0604020202020204" pitchFamily="34" charset="0"/>
                </a:rPr>
                <a:t>01</a:t>
              </a:r>
              <a:endParaRPr lang="zh-CN" altLang="en-US" sz="80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34" name="齿轮"/>
          <p:cNvSpPr>
            <a:spLocks noChangeAspect="1"/>
          </p:cNvSpPr>
          <p:nvPr/>
        </p:nvSpPr>
        <p:spPr bwMode="auto">
          <a:xfrm>
            <a:off x="1201197" y="3797903"/>
            <a:ext cx="771018" cy="772542"/>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31" name="校风 1"/>
          <p:cNvGrpSpPr/>
          <p:nvPr/>
        </p:nvGrpSpPr>
        <p:grpSpPr>
          <a:xfrm>
            <a:off x="477601" y="4873364"/>
            <a:ext cx="2218210" cy="923329"/>
            <a:chOff x="2898492" y="2695845"/>
            <a:chExt cx="2218210" cy="923329"/>
          </a:xfrm>
        </p:grpSpPr>
        <p:sp>
          <p:nvSpPr>
            <p:cNvPr id="37" name="Strong Preparation"/>
            <p:cNvSpPr txBox="1"/>
            <p:nvPr/>
          </p:nvSpPr>
          <p:spPr>
            <a:xfrm>
              <a:off x="2898493" y="3280620"/>
              <a:ext cx="2218208" cy="338554"/>
            </a:xfrm>
            <a:prstGeom prst="rect">
              <a:avLst/>
            </a:prstGeom>
            <a:noFill/>
          </p:spPr>
          <p:txBody>
            <a:bodyPr wrap="square" rtlCol="0">
              <a:spAutoFit/>
            </a:bodyPr>
            <a:lstStyle/>
            <a:p>
              <a:pPr algn="dist" defTabSz="457200"/>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Strong Preparation</a:t>
              </a:r>
              <a:endParaRPr lang="zh-CN" altLang="en-US" sz="16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35" name="基础扎实"/>
            <p:cNvSpPr txBox="1"/>
            <p:nvPr/>
          </p:nvSpPr>
          <p:spPr>
            <a:xfrm>
              <a:off x="2898492" y="2695845"/>
              <a:ext cx="2218210" cy="584775"/>
            </a:xfrm>
            <a:prstGeom prst="rect">
              <a:avLst/>
            </a:prstGeom>
            <a:noFill/>
          </p:spPr>
          <p:txBody>
            <a:bodyPr wrap="square" rtlCol="0">
              <a:spAutoFit/>
            </a:bodyPr>
            <a:lstStyle/>
            <a:p>
              <a:pPr algn="dist"/>
              <a:r>
                <a:rPr lang="zh-CN" altLang="en-US" sz="3200" b="1">
                  <a:solidFill>
                    <a:schemeClr val="bg1"/>
                  </a:solidFill>
                  <a:latin typeface="Arial" panose="020B0604020202020204" pitchFamily="34" charset="0"/>
                  <a:ea typeface="微软雅黑" panose="020B0503020204020204" pitchFamily="34" charset="-122"/>
                  <a:sym typeface="Arial" panose="020B0604020202020204" pitchFamily="34" charset="0"/>
                </a:rPr>
                <a:t>基础</a:t>
              </a:r>
              <a:r>
                <a:rPr lang="zh-CN" altLang="en-US" sz="32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扎实</a:t>
              </a:r>
              <a:endParaRPr lang="zh-CN" altLang="en-US" sz="3200" b="1"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67" name="矩形色块 2"/>
          <p:cNvSpPr/>
          <p:nvPr/>
        </p:nvSpPr>
        <p:spPr>
          <a:xfrm>
            <a:off x="3341159" y="1774377"/>
            <a:ext cx="2503487" cy="45343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3" name="组合 2"/>
          <p:cNvGrpSpPr/>
          <p:nvPr/>
        </p:nvGrpSpPr>
        <p:grpSpPr>
          <a:xfrm>
            <a:off x="3915939" y="2000431"/>
            <a:ext cx="1353926" cy="1323439"/>
            <a:chOff x="3915939" y="2000431"/>
            <a:chExt cx="1353926" cy="1323439"/>
          </a:xfrm>
        </p:grpSpPr>
        <p:cxnSp>
          <p:nvCxnSpPr>
            <p:cNvPr id="71" name="点缀线段 2"/>
            <p:cNvCxnSpPr/>
            <p:nvPr/>
          </p:nvCxnSpPr>
          <p:spPr>
            <a:xfrm>
              <a:off x="4104351" y="3228620"/>
              <a:ext cx="977103"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70" name="02"/>
            <p:cNvSpPr txBox="1"/>
            <p:nvPr/>
          </p:nvSpPr>
          <p:spPr>
            <a:xfrm>
              <a:off x="3915939" y="2000431"/>
              <a:ext cx="1353926" cy="1323439"/>
            </a:xfrm>
            <a:prstGeom prst="rect">
              <a:avLst/>
            </a:prstGeom>
            <a:noFill/>
          </p:spPr>
          <p:txBody>
            <a:bodyPr wrap="square" rtlCol="0">
              <a:spAutoFit/>
            </a:bodyPr>
            <a:lstStyle/>
            <a:p>
              <a:pPr algn="dist"/>
              <a:r>
                <a:rPr lang="en-US" altLang="zh-CN" sz="8000" smtClean="0">
                  <a:solidFill>
                    <a:schemeClr val="bg1"/>
                  </a:solidFill>
                  <a:latin typeface="Arial" panose="020B0604020202020204" pitchFamily="34" charset="0"/>
                  <a:ea typeface="微软雅黑" panose="020B0503020204020204" pitchFamily="34" charset="-122"/>
                  <a:sym typeface="Arial" panose="020B0604020202020204" pitchFamily="34" charset="0"/>
                </a:rPr>
                <a:t>02</a:t>
              </a:r>
              <a:endParaRPr lang="zh-CN" altLang="en-US" sz="80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99" name="公文包"/>
          <p:cNvSpPr>
            <a:spLocks noChangeAspect="1"/>
          </p:cNvSpPr>
          <p:nvPr/>
        </p:nvSpPr>
        <p:spPr bwMode="auto">
          <a:xfrm>
            <a:off x="4246961" y="3892509"/>
            <a:ext cx="691883" cy="583331"/>
          </a:xfrm>
          <a:custGeom>
            <a:avLst/>
            <a:gdLst>
              <a:gd name="connsiteX0" fmla="*/ 33720 w 607639"/>
              <a:gd name="connsiteY0" fmla="*/ 338432 h 512305"/>
              <a:gd name="connsiteX1" fmla="*/ 186446 w 607639"/>
              <a:gd name="connsiteY1" fmla="*/ 338432 h 512305"/>
              <a:gd name="connsiteX2" fmla="*/ 192587 w 607639"/>
              <a:gd name="connsiteY2" fmla="*/ 342252 h 512305"/>
              <a:gd name="connsiteX3" fmla="*/ 247055 w 607639"/>
              <a:gd name="connsiteY3" fmla="*/ 376103 h 512305"/>
              <a:gd name="connsiteX4" fmla="*/ 360443 w 607639"/>
              <a:gd name="connsiteY4" fmla="*/ 376103 h 512305"/>
              <a:gd name="connsiteX5" fmla="*/ 415000 w 607639"/>
              <a:gd name="connsiteY5" fmla="*/ 342252 h 512305"/>
              <a:gd name="connsiteX6" fmla="*/ 421052 w 607639"/>
              <a:gd name="connsiteY6" fmla="*/ 338432 h 512305"/>
              <a:gd name="connsiteX7" fmla="*/ 573778 w 607639"/>
              <a:gd name="connsiteY7" fmla="*/ 338432 h 512305"/>
              <a:gd name="connsiteX8" fmla="*/ 580542 w 607639"/>
              <a:gd name="connsiteY8" fmla="*/ 345184 h 512305"/>
              <a:gd name="connsiteX9" fmla="*/ 580542 w 607639"/>
              <a:gd name="connsiteY9" fmla="*/ 465127 h 512305"/>
              <a:gd name="connsiteX10" fmla="*/ 533282 w 607639"/>
              <a:gd name="connsiteY10" fmla="*/ 512305 h 512305"/>
              <a:gd name="connsiteX11" fmla="*/ 74216 w 607639"/>
              <a:gd name="connsiteY11" fmla="*/ 512305 h 512305"/>
              <a:gd name="connsiteX12" fmla="*/ 26956 w 607639"/>
              <a:gd name="connsiteY12" fmla="*/ 465127 h 512305"/>
              <a:gd name="connsiteX13" fmla="*/ 26956 w 607639"/>
              <a:gd name="connsiteY13" fmla="*/ 345184 h 512305"/>
              <a:gd name="connsiteX14" fmla="*/ 33720 w 607639"/>
              <a:gd name="connsiteY14" fmla="*/ 338432 h 512305"/>
              <a:gd name="connsiteX15" fmla="*/ 247074 w 607639"/>
              <a:gd name="connsiteY15" fmla="*/ 218400 h 512305"/>
              <a:gd name="connsiteX16" fmla="*/ 360476 w 607639"/>
              <a:gd name="connsiteY16" fmla="*/ 218400 h 512305"/>
              <a:gd name="connsiteX17" fmla="*/ 380771 w 607639"/>
              <a:gd name="connsiteY17" fmla="*/ 238584 h 512305"/>
              <a:gd name="connsiteX18" fmla="*/ 380771 w 607639"/>
              <a:gd name="connsiteY18" fmla="*/ 315496 h 512305"/>
              <a:gd name="connsiteX19" fmla="*/ 360476 w 607639"/>
              <a:gd name="connsiteY19" fmla="*/ 335680 h 512305"/>
              <a:gd name="connsiteX20" fmla="*/ 247074 w 607639"/>
              <a:gd name="connsiteY20" fmla="*/ 335680 h 512305"/>
              <a:gd name="connsiteX21" fmla="*/ 226868 w 607639"/>
              <a:gd name="connsiteY21" fmla="*/ 315496 h 512305"/>
              <a:gd name="connsiteX22" fmla="*/ 226868 w 607639"/>
              <a:gd name="connsiteY22" fmla="*/ 238584 h 512305"/>
              <a:gd name="connsiteX23" fmla="*/ 247074 w 607639"/>
              <a:gd name="connsiteY23" fmla="*/ 218400 h 512305"/>
              <a:gd name="connsiteX24" fmla="*/ 243251 w 607639"/>
              <a:gd name="connsiteY24" fmla="*/ 40438 h 512305"/>
              <a:gd name="connsiteX25" fmla="*/ 232482 w 607639"/>
              <a:gd name="connsiteY25" fmla="*/ 67367 h 512305"/>
              <a:gd name="connsiteX26" fmla="*/ 375157 w 607639"/>
              <a:gd name="connsiteY26" fmla="*/ 67367 h 512305"/>
              <a:gd name="connsiteX27" fmla="*/ 364388 w 607639"/>
              <a:gd name="connsiteY27" fmla="*/ 40438 h 512305"/>
              <a:gd name="connsiteX28" fmla="*/ 229545 w 607639"/>
              <a:gd name="connsiteY28" fmla="*/ 0 h 512305"/>
              <a:gd name="connsiteX29" fmla="*/ 378094 w 607639"/>
              <a:gd name="connsiteY29" fmla="*/ 0 h 512305"/>
              <a:gd name="connsiteX30" fmla="*/ 396874 w 607639"/>
              <a:gd name="connsiteY30" fmla="*/ 12709 h 512305"/>
              <a:gd name="connsiteX31" fmla="*/ 418770 w 607639"/>
              <a:gd name="connsiteY31" fmla="*/ 67367 h 512305"/>
              <a:gd name="connsiteX32" fmla="*/ 560377 w 607639"/>
              <a:gd name="connsiteY32" fmla="*/ 67367 h 512305"/>
              <a:gd name="connsiteX33" fmla="*/ 607639 w 607639"/>
              <a:gd name="connsiteY33" fmla="*/ 114560 h 512305"/>
              <a:gd name="connsiteX34" fmla="*/ 607639 w 607639"/>
              <a:gd name="connsiteY34" fmla="*/ 277734 h 512305"/>
              <a:gd name="connsiteX35" fmla="*/ 587346 w 607639"/>
              <a:gd name="connsiteY35" fmla="*/ 297998 h 512305"/>
              <a:gd name="connsiteX36" fmla="*/ 421262 w 607639"/>
              <a:gd name="connsiteY36" fmla="*/ 297998 h 512305"/>
              <a:gd name="connsiteX37" fmla="*/ 421262 w 607639"/>
              <a:gd name="connsiteY37" fmla="*/ 238629 h 512305"/>
              <a:gd name="connsiteX38" fmla="*/ 360471 w 607639"/>
              <a:gd name="connsiteY38" fmla="*/ 177928 h 512305"/>
              <a:gd name="connsiteX39" fmla="*/ 247079 w 607639"/>
              <a:gd name="connsiteY39" fmla="*/ 177928 h 512305"/>
              <a:gd name="connsiteX40" fmla="*/ 186377 w 607639"/>
              <a:gd name="connsiteY40" fmla="*/ 238629 h 512305"/>
              <a:gd name="connsiteX41" fmla="*/ 186377 w 607639"/>
              <a:gd name="connsiteY41" fmla="*/ 297998 h 512305"/>
              <a:gd name="connsiteX42" fmla="*/ 20293 w 607639"/>
              <a:gd name="connsiteY42" fmla="*/ 297998 h 512305"/>
              <a:gd name="connsiteX43" fmla="*/ 0 w 607639"/>
              <a:gd name="connsiteY43" fmla="*/ 277734 h 512305"/>
              <a:gd name="connsiteX44" fmla="*/ 0 w 607639"/>
              <a:gd name="connsiteY44" fmla="*/ 114560 h 512305"/>
              <a:gd name="connsiteX45" fmla="*/ 47262 w 607639"/>
              <a:gd name="connsiteY45" fmla="*/ 67367 h 512305"/>
              <a:gd name="connsiteX46" fmla="*/ 188780 w 607639"/>
              <a:gd name="connsiteY46" fmla="*/ 67367 h 512305"/>
              <a:gd name="connsiteX47" fmla="*/ 210764 w 607639"/>
              <a:gd name="connsiteY47" fmla="*/ 12709 h 512305"/>
              <a:gd name="connsiteX48" fmla="*/ 229545 w 607639"/>
              <a:gd name="connsiteY48" fmla="*/ 0 h 512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07639" h="512305">
                <a:moveTo>
                  <a:pt x="33720" y="338432"/>
                </a:moveTo>
                <a:lnTo>
                  <a:pt x="186446" y="338432"/>
                </a:lnTo>
                <a:cubicBezTo>
                  <a:pt x="189116" y="338432"/>
                  <a:pt x="191430" y="339942"/>
                  <a:pt x="192587" y="342252"/>
                </a:cubicBezTo>
                <a:cubicBezTo>
                  <a:pt x="202466" y="362332"/>
                  <a:pt x="223203" y="376103"/>
                  <a:pt x="247055" y="376103"/>
                </a:cubicBezTo>
                <a:lnTo>
                  <a:pt x="360443" y="376103"/>
                </a:lnTo>
                <a:cubicBezTo>
                  <a:pt x="384384" y="376103"/>
                  <a:pt x="405032" y="362332"/>
                  <a:pt x="415000" y="342252"/>
                </a:cubicBezTo>
                <a:cubicBezTo>
                  <a:pt x="416157" y="339942"/>
                  <a:pt x="418471" y="338432"/>
                  <a:pt x="421052" y="338432"/>
                </a:cubicBezTo>
                <a:lnTo>
                  <a:pt x="573778" y="338432"/>
                </a:lnTo>
                <a:cubicBezTo>
                  <a:pt x="577516" y="338432"/>
                  <a:pt x="580542" y="341453"/>
                  <a:pt x="580542" y="345184"/>
                </a:cubicBezTo>
                <a:lnTo>
                  <a:pt x="580542" y="465127"/>
                </a:lnTo>
                <a:cubicBezTo>
                  <a:pt x="580542" y="491159"/>
                  <a:pt x="559449" y="512305"/>
                  <a:pt x="533282" y="512305"/>
                </a:cubicBezTo>
                <a:lnTo>
                  <a:pt x="74216" y="512305"/>
                </a:lnTo>
                <a:cubicBezTo>
                  <a:pt x="48138" y="512305"/>
                  <a:pt x="26956" y="491159"/>
                  <a:pt x="26956" y="465127"/>
                </a:cubicBezTo>
                <a:lnTo>
                  <a:pt x="26956" y="345184"/>
                </a:lnTo>
                <a:cubicBezTo>
                  <a:pt x="26956" y="341453"/>
                  <a:pt x="29982" y="338432"/>
                  <a:pt x="33720" y="338432"/>
                </a:cubicBezTo>
                <a:close/>
                <a:moveTo>
                  <a:pt x="247074" y="218400"/>
                </a:moveTo>
                <a:lnTo>
                  <a:pt x="360476" y="218400"/>
                </a:lnTo>
                <a:cubicBezTo>
                  <a:pt x="371692" y="218400"/>
                  <a:pt x="380771" y="227380"/>
                  <a:pt x="380771" y="238584"/>
                </a:cubicBezTo>
                <a:lnTo>
                  <a:pt x="380771" y="315496"/>
                </a:lnTo>
                <a:cubicBezTo>
                  <a:pt x="380771" y="326700"/>
                  <a:pt x="371692" y="335680"/>
                  <a:pt x="360476" y="335680"/>
                </a:cubicBezTo>
                <a:lnTo>
                  <a:pt x="247074" y="335680"/>
                </a:lnTo>
                <a:cubicBezTo>
                  <a:pt x="235947" y="335680"/>
                  <a:pt x="226868" y="326611"/>
                  <a:pt x="226868" y="315496"/>
                </a:cubicBezTo>
                <a:lnTo>
                  <a:pt x="226868" y="238584"/>
                </a:lnTo>
                <a:cubicBezTo>
                  <a:pt x="226868" y="227380"/>
                  <a:pt x="235947" y="218400"/>
                  <a:pt x="247074" y="218400"/>
                </a:cubicBezTo>
                <a:close/>
                <a:moveTo>
                  <a:pt x="243251" y="40438"/>
                </a:moveTo>
                <a:lnTo>
                  <a:pt x="232482" y="67367"/>
                </a:lnTo>
                <a:lnTo>
                  <a:pt x="375157" y="67367"/>
                </a:lnTo>
                <a:lnTo>
                  <a:pt x="364388" y="40438"/>
                </a:lnTo>
                <a:close/>
                <a:moveTo>
                  <a:pt x="229545" y="0"/>
                </a:moveTo>
                <a:lnTo>
                  <a:pt x="378094" y="0"/>
                </a:lnTo>
                <a:cubicBezTo>
                  <a:pt x="386372" y="0"/>
                  <a:pt x="393759" y="5066"/>
                  <a:pt x="396874" y="12709"/>
                </a:cubicBezTo>
                <a:lnTo>
                  <a:pt x="418770" y="67367"/>
                </a:lnTo>
                <a:lnTo>
                  <a:pt x="560377" y="67367"/>
                </a:lnTo>
                <a:cubicBezTo>
                  <a:pt x="586367" y="67367"/>
                  <a:pt x="607639" y="88608"/>
                  <a:pt x="607639" y="114560"/>
                </a:cubicBezTo>
                <a:lnTo>
                  <a:pt x="607639" y="277734"/>
                </a:lnTo>
                <a:cubicBezTo>
                  <a:pt x="607639" y="288933"/>
                  <a:pt x="598560" y="297998"/>
                  <a:pt x="587346" y="297998"/>
                </a:cubicBezTo>
                <a:lnTo>
                  <a:pt x="421262" y="297998"/>
                </a:lnTo>
                <a:lnTo>
                  <a:pt x="421262" y="238629"/>
                </a:lnTo>
                <a:cubicBezTo>
                  <a:pt x="421262" y="205212"/>
                  <a:pt x="394026" y="177928"/>
                  <a:pt x="360471" y="177928"/>
                </a:cubicBezTo>
                <a:lnTo>
                  <a:pt x="247079" y="177928"/>
                </a:lnTo>
                <a:cubicBezTo>
                  <a:pt x="213613" y="177928"/>
                  <a:pt x="186377" y="205212"/>
                  <a:pt x="186377" y="238629"/>
                </a:cubicBezTo>
                <a:lnTo>
                  <a:pt x="186377" y="297998"/>
                </a:lnTo>
                <a:lnTo>
                  <a:pt x="20293" y="297998"/>
                </a:lnTo>
                <a:cubicBezTo>
                  <a:pt x="9079" y="297998"/>
                  <a:pt x="0" y="288933"/>
                  <a:pt x="0" y="277734"/>
                </a:cubicBezTo>
                <a:lnTo>
                  <a:pt x="0" y="114560"/>
                </a:lnTo>
                <a:cubicBezTo>
                  <a:pt x="0" y="88608"/>
                  <a:pt x="21183" y="67367"/>
                  <a:pt x="47262" y="67367"/>
                </a:cubicBezTo>
                <a:lnTo>
                  <a:pt x="188780" y="67367"/>
                </a:lnTo>
                <a:lnTo>
                  <a:pt x="210764" y="12709"/>
                </a:lnTo>
                <a:cubicBezTo>
                  <a:pt x="213791" y="5066"/>
                  <a:pt x="221267" y="0"/>
                  <a:pt x="229545" y="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69" name="校风 2"/>
          <p:cNvGrpSpPr/>
          <p:nvPr/>
        </p:nvGrpSpPr>
        <p:grpSpPr>
          <a:xfrm>
            <a:off x="3483797" y="4873364"/>
            <a:ext cx="2218210" cy="923329"/>
            <a:chOff x="2898492" y="2695845"/>
            <a:chExt cx="2218210" cy="923329"/>
          </a:xfrm>
        </p:grpSpPr>
        <p:sp>
          <p:nvSpPr>
            <p:cNvPr id="73" name="Diligent Effort"/>
            <p:cNvSpPr txBox="1"/>
            <p:nvPr/>
          </p:nvSpPr>
          <p:spPr>
            <a:xfrm>
              <a:off x="2898493" y="3280620"/>
              <a:ext cx="2218208" cy="338554"/>
            </a:xfrm>
            <a:prstGeom prst="rect">
              <a:avLst/>
            </a:prstGeom>
            <a:noFill/>
          </p:spPr>
          <p:txBody>
            <a:bodyPr wrap="square" rtlCol="0">
              <a:spAutoFit/>
            </a:bodyPr>
            <a:lstStyle/>
            <a:p>
              <a:pPr algn="dist" defTabSz="457200"/>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Diligent Effort</a:t>
              </a:r>
            </a:p>
          </p:txBody>
        </p:sp>
        <p:sp>
          <p:nvSpPr>
            <p:cNvPr id="72" name="工作踏实"/>
            <p:cNvSpPr txBox="1"/>
            <p:nvPr/>
          </p:nvSpPr>
          <p:spPr>
            <a:xfrm>
              <a:off x="2898492" y="2695845"/>
              <a:ext cx="2218210" cy="584775"/>
            </a:xfrm>
            <a:prstGeom prst="rect">
              <a:avLst/>
            </a:prstGeom>
            <a:noFill/>
          </p:spPr>
          <p:txBody>
            <a:bodyPr wrap="square" rtlCol="0">
              <a:spAutoFit/>
            </a:bodyPr>
            <a:lstStyle/>
            <a:p>
              <a:pPr algn="dist"/>
              <a:r>
                <a:rPr lang="zh-CN" altLang="en-US" sz="3200" b="1">
                  <a:solidFill>
                    <a:schemeClr val="bg1"/>
                  </a:solidFill>
                  <a:latin typeface="Arial" panose="020B0604020202020204" pitchFamily="34" charset="0"/>
                  <a:ea typeface="微软雅黑" panose="020B0503020204020204" pitchFamily="34" charset="-122"/>
                  <a:sym typeface="Arial" panose="020B0604020202020204" pitchFamily="34" charset="0"/>
                </a:rPr>
                <a:t>工作踏实</a:t>
              </a:r>
            </a:p>
          </p:txBody>
        </p:sp>
      </p:grpSp>
      <p:sp>
        <p:nvSpPr>
          <p:cNvPr id="75" name="矩形色块 3"/>
          <p:cNvSpPr/>
          <p:nvPr/>
        </p:nvSpPr>
        <p:spPr>
          <a:xfrm>
            <a:off x="6347355" y="1774377"/>
            <a:ext cx="2503487" cy="45343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4" name="组合 3"/>
          <p:cNvGrpSpPr/>
          <p:nvPr/>
        </p:nvGrpSpPr>
        <p:grpSpPr>
          <a:xfrm>
            <a:off x="6922135" y="2000431"/>
            <a:ext cx="1353926" cy="1323439"/>
            <a:chOff x="6922135" y="2000431"/>
            <a:chExt cx="1353926" cy="1323439"/>
          </a:xfrm>
        </p:grpSpPr>
        <p:cxnSp>
          <p:nvCxnSpPr>
            <p:cNvPr id="82" name="点缀线段 3"/>
            <p:cNvCxnSpPr/>
            <p:nvPr/>
          </p:nvCxnSpPr>
          <p:spPr>
            <a:xfrm>
              <a:off x="7110547" y="3228620"/>
              <a:ext cx="977103"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79" name="03"/>
            <p:cNvSpPr txBox="1"/>
            <p:nvPr/>
          </p:nvSpPr>
          <p:spPr>
            <a:xfrm>
              <a:off x="6922135" y="2000431"/>
              <a:ext cx="1353926" cy="1323439"/>
            </a:xfrm>
            <a:prstGeom prst="rect">
              <a:avLst/>
            </a:prstGeom>
            <a:noFill/>
          </p:spPr>
          <p:txBody>
            <a:bodyPr wrap="square" rtlCol="0">
              <a:spAutoFit/>
            </a:bodyPr>
            <a:lstStyle/>
            <a:p>
              <a:pPr algn="dist"/>
              <a:r>
                <a:rPr lang="en-US" altLang="zh-CN" sz="8000" smtClean="0">
                  <a:solidFill>
                    <a:schemeClr val="bg1"/>
                  </a:solidFill>
                  <a:latin typeface="Arial" panose="020B0604020202020204" pitchFamily="34" charset="0"/>
                  <a:ea typeface="微软雅黑" panose="020B0503020204020204" pitchFamily="34" charset="-122"/>
                  <a:sym typeface="Arial" panose="020B0604020202020204" pitchFamily="34" charset="0"/>
                </a:rPr>
                <a:t>03</a:t>
              </a:r>
              <a:endParaRPr lang="zh-CN" altLang="en-US" sz="80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04" name="书本"/>
          <p:cNvSpPr>
            <a:spLocks noChangeAspect="1"/>
          </p:cNvSpPr>
          <p:nvPr/>
        </p:nvSpPr>
        <p:spPr bwMode="auto">
          <a:xfrm>
            <a:off x="7253157" y="3861092"/>
            <a:ext cx="691883" cy="646164"/>
          </a:xfrm>
          <a:custGeom>
            <a:avLst/>
            <a:gdLst>
              <a:gd name="connsiteX0" fmla="*/ 420884 w 608697"/>
              <a:gd name="connsiteY0" fmla="*/ 485137 h 568475"/>
              <a:gd name="connsiteX1" fmla="*/ 589080 w 608697"/>
              <a:gd name="connsiteY1" fmla="*/ 485137 h 568475"/>
              <a:gd name="connsiteX2" fmla="*/ 608697 w 608697"/>
              <a:gd name="connsiteY2" fmla="*/ 504650 h 568475"/>
              <a:gd name="connsiteX3" fmla="*/ 608697 w 608697"/>
              <a:gd name="connsiteY3" fmla="*/ 511203 h 568475"/>
              <a:gd name="connsiteX4" fmla="*/ 589080 w 608697"/>
              <a:gd name="connsiteY4" fmla="*/ 530716 h 568475"/>
              <a:gd name="connsiteX5" fmla="*/ 418721 w 608697"/>
              <a:gd name="connsiteY5" fmla="*/ 530716 h 568475"/>
              <a:gd name="connsiteX6" fmla="*/ 330483 w 608697"/>
              <a:gd name="connsiteY6" fmla="*/ 564900 h 568475"/>
              <a:gd name="connsiteX7" fmla="*/ 320861 w 608697"/>
              <a:gd name="connsiteY7" fmla="*/ 568475 h 568475"/>
              <a:gd name="connsiteX8" fmla="*/ 320861 w 608697"/>
              <a:gd name="connsiteY8" fmla="*/ 526992 h 568475"/>
              <a:gd name="connsiteX9" fmla="*/ 328096 w 608697"/>
              <a:gd name="connsiteY9" fmla="*/ 513438 h 568475"/>
              <a:gd name="connsiteX10" fmla="*/ 420884 w 608697"/>
              <a:gd name="connsiteY10" fmla="*/ 485137 h 568475"/>
              <a:gd name="connsiteX11" fmla="*/ 19622 w 608697"/>
              <a:gd name="connsiteY11" fmla="*/ 485137 h 568475"/>
              <a:gd name="connsiteX12" fmla="*/ 187860 w 608697"/>
              <a:gd name="connsiteY12" fmla="*/ 485137 h 568475"/>
              <a:gd name="connsiteX13" fmla="*/ 280670 w 608697"/>
              <a:gd name="connsiteY13" fmla="*/ 513438 h 568475"/>
              <a:gd name="connsiteX14" fmla="*/ 287907 w 608697"/>
              <a:gd name="connsiteY14" fmla="*/ 526992 h 568475"/>
              <a:gd name="connsiteX15" fmla="*/ 287907 w 608697"/>
              <a:gd name="connsiteY15" fmla="*/ 568475 h 568475"/>
              <a:gd name="connsiteX16" fmla="*/ 278134 w 608697"/>
              <a:gd name="connsiteY16" fmla="*/ 564826 h 568475"/>
              <a:gd name="connsiteX17" fmla="*/ 187860 w 608697"/>
              <a:gd name="connsiteY17" fmla="*/ 530716 h 568475"/>
              <a:gd name="connsiteX18" fmla="*/ 19622 w 608697"/>
              <a:gd name="connsiteY18" fmla="*/ 530716 h 568475"/>
              <a:gd name="connsiteX19" fmla="*/ 0 w 608697"/>
              <a:gd name="connsiteY19" fmla="*/ 511203 h 568475"/>
              <a:gd name="connsiteX20" fmla="*/ 0 w 608697"/>
              <a:gd name="connsiteY20" fmla="*/ 504650 h 568475"/>
              <a:gd name="connsiteX21" fmla="*/ 19622 w 608697"/>
              <a:gd name="connsiteY21" fmla="*/ 485137 h 568475"/>
              <a:gd name="connsiteX22" fmla="*/ 420884 w 608697"/>
              <a:gd name="connsiteY22" fmla="*/ 29920 h 568475"/>
              <a:gd name="connsiteX23" fmla="*/ 438710 w 608697"/>
              <a:gd name="connsiteY23" fmla="*/ 29920 h 568475"/>
              <a:gd name="connsiteX24" fmla="*/ 438710 w 608697"/>
              <a:gd name="connsiteY24" fmla="*/ 162804 h 568475"/>
              <a:gd name="connsiteX25" fmla="*/ 450421 w 608697"/>
              <a:gd name="connsiteY25" fmla="*/ 193343 h 568475"/>
              <a:gd name="connsiteX26" fmla="*/ 473469 w 608697"/>
              <a:gd name="connsiteY26" fmla="*/ 218817 h 568475"/>
              <a:gd name="connsiteX27" fmla="*/ 500097 w 608697"/>
              <a:gd name="connsiteY27" fmla="*/ 230661 h 568475"/>
              <a:gd name="connsiteX28" fmla="*/ 526799 w 608697"/>
              <a:gd name="connsiteY28" fmla="*/ 218817 h 568475"/>
              <a:gd name="connsiteX29" fmla="*/ 549772 w 608697"/>
              <a:gd name="connsiteY29" fmla="*/ 193343 h 568475"/>
              <a:gd name="connsiteX30" fmla="*/ 561557 w 608697"/>
              <a:gd name="connsiteY30" fmla="*/ 162804 h 568475"/>
              <a:gd name="connsiteX31" fmla="*/ 561557 w 608697"/>
              <a:gd name="connsiteY31" fmla="*/ 29920 h 568475"/>
              <a:gd name="connsiteX32" fmla="*/ 589080 w 608697"/>
              <a:gd name="connsiteY32" fmla="*/ 29920 h 568475"/>
              <a:gd name="connsiteX33" fmla="*/ 608697 w 608697"/>
              <a:gd name="connsiteY33" fmla="*/ 49435 h 568475"/>
              <a:gd name="connsiteX34" fmla="*/ 608697 w 608697"/>
              <a:gd name="connsiteY34" fmla="*/ 440489 h 568475"/>
              <a:gd name="connsiteX35" fmla="*/ 589080 w 608697"/>
              <a:gd name="connsiteY35" fmla="*/ 460004 h 568475"/>
              <a:gd name="connsiteX36" fmla="*/ 420884 w 608697"/>
              <a:gd name="connsiteY36" fmla="*/ 460004 h 568475"/>
              <a:gd name="connsiteX37" fmla="*/ 320861 w 608697"/>
              <a:gd name="connsiteY37" fmla="*/ 497769 h 568475"/>
              <a:gd name="connsiteX38" fmla="*/ 320861 w 608697"/>
              <a:gd name="connsiteY38" fmla="*/ 67610 h 568475"/>
              <a:gd name="connsiteX39" fmla="*/ 420884 w 608697"/>
              <a:gd name="connsiteY39" fmla="*/ 29920 h 568475"/>
              <a:gd name="connsiteX40" fmla="*/ 19622 w 608697"/>
              <a:gd name="connsiteY40" fmla="*/ 29920 h 568475"/>
              <a:gd name="connsiteX41" fmla="*/ 187860 w 608697"/>
              <a:gd name="connsiteY41" fmla="*/ 29920 h 568475"/>
              <a:gd name="connsiteX42" fmla="*/ 287907 w 608697"/>
              <a:gd name="connsiteY42" fmla="*/ 67610 h 568475"/>
              <a:gd name="connsiteX43" fmla="*/ 287907 w 608697"/>
              <a:gd name="connsiteY43" fmla="*/ 497769 h 568475"/>
              <a:gd name="connsiteX44" fmla="*/ 187860 w 608697"/>
              <a:gd name="connsiteY44" fmla="*/ 460004 h 568475"/>
              <a:gd name="connsiteX45" fmla="*/ 19622 w 608697"/>
              <a:gd name="connsiteY45" fmla="*/ 460004 h 568475"/>
              <a:gd name="connsiteX46" fmla="*/ 0 w 608697"/>
              <a:gd name="connsiteY46" fmla="*/ 440489 h 568475"/>
              <a:gd name="connsiteX47" fmla="*/ 0 w 608697"/>
              <a:gd name="connsiteY47" fmla="*/ 49435 h 568475"/>
              <a:gd name="connsiteX48" fmla="*/ 19622 w 608697"/>
              <a:gd name="connsiteY48" fmla="*/ 29920 h 568475"/>
              <a:gd name="connsiteX49" fmla="*/ 484356 w 608697"/>
              <a:gd name="connsiteY49" fmla="*/ 0 h 568475"/>
              <a:gd name="connsiteX50" fmla="*/ 515833 w 608697"/>
              <a:gd name="connsiteY50" fmla="*/ 0 h 568475"/>
              <a:gd name="connsiteX51" fmla="*/ 535450 w 608697"/>
              <a:gd name="connsiteY51" fmla="*/ 19586 h 568475"/>
              <a:gd name="connsiteX52" fmla="*/ 535450 w 608697"/>
              <a:gd name="connsiteY52" fmla="*/ 29937 h 568475"/>
              <a:gd name="connsiteX53" fmla="*/ 535450 w 608697"/>
              <a:gd name="connsiteY53" fmla="*/ 162791 h 568475"/>
              <a:gd name="connsiteX54" fmla="*/ 530378 w 608697"/>
              <a:gd name="connsiteY54" fmla="*/ 175898 h 568475"/>
              <a:gd name="connsiteX55" fmla="*/ 507404 w 608697"/>
              <a:gd name="connsiteY55" fmla="*/ 201367 h 568475"/>
              <a:gd name="connsiteX56" fmla="*/ 500095 w 608697"/>
              <a:gd name="connsiteY56" fmla="*/ 204569 h 568475"/>
              <a:gd name="connsiteX57" fmla="*/ 492860 w 608697"/>
              <a:gd name="connsiteY57" fmla="*/ 201367 h 568475"/>
              <a:gd name="connsiteX58" fmla="*/ 469811 w 608697"/>
              <a:gd name="connsiteY58" fmla="*/ 175898 h 568475"/>
              <a:gd name="connsiteX59" fmla="*/ 464814 w 608697"/>
              <a:gd name="connsiteY59" fmla="*/ 162791 h 568475"/>
              <a:gd name="connsiteX60" fmla="*/ 464814 w 608697"/>
              <a:gd name="connsiteY60" fmla="*/ 29937 h 568475"/>
              <a:gd name="connsiteX61" fmla="*/ 464814 w 608697"/>
              <a:gd name="connsiteY61" fmla="*/ 19586 h 568475"/>
              <a:gd name="connsiteX62" fmla="*/ 484356 w 608697"/>
              <a:gd name="connsiteY62" fmla="*/ 0 h 56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08697" h="568475">
                <a:moveTo>
                  <a:pt x="420884" y="485137"/>
                </a:moveTo>
                <a:lnTo>
                  <a:pt x="589080" y="485137"/>
                </a:lnTo>
                <a:cubicBezTo>
                  <a:pt x="599896" y="485137"/>
                  <a:pt x="608697" y="493851"/>
                  <a:pt x="608697" y="504650"/>
                </a:cubicBezTo>
                <a:lnTo>
                  <a:pt x="608697" y="511203"/>
                </a:lnTo>
                <a:cubicBezTo>
                  <a:pt x="608697" y="522002"/>
                  <a:pt x="599896" y="530716"/>
                  <a:pt x="589080" y="530716"/>
                </a:cubicBezTo>
                <a:lnTo>
                  <a:pt x="418721" y="530716"/>
                </a:lnTo>
                <a:cubicBezTo>
                  <a:pt x="386051" y="530716"/>
                  <a:pt x="355172" y="543526"/>
                  <a:pt x="330483" y="564900"/>
                </a:cubicBezTo>
                <a:cubicBezTo>
                  <a:pt x="327723" y="567283"/>
                  <a:pt x="324292" y="568475"/>
                  <a:pt x="320861" y="568475"/>
                </a:cubicBezTo>
                <a:lnTo>
                  <a:pt x="320861" y="526992"/>
                </a:lnTo>
                <a:cubicBezTo>
                  <a:pt x="320861" y="521556"/>
                  <a:pt x="323621" y="516491"/>
                  <a:pt x="328096" y="513438"/>
                </a:cubicBezTo>
                <a:cubicBezTo>
                  <a:pt x="355395" y="495042"/>
                  <a:pt x="387617" y="485137"/>
                  <a:pt x="420884" y="485137"/>
                </a:cubicBezTo>
                <a:close/>
                <a:moveTo>
                  <a:pt x="19622" y="485137"/>
                </a:moveTo>
                <a:lnTo>
                  <a:pt x="187860" y="485137"/>
                </a:lnTo>
                <a:cubicBezTo>
                  <a:pt x="221134" y="485137"/>
                  <a:pt x="253364" y="495042"/>
                  <a:pt x="280670" y="513438"/>
                </a:cubicBezTo>
                <a:cubicBezTo>
                  <a:pt x="285147" y="516491"/>
                  <a:pt x="287907" y="521556"/>
                  <a:pt x="287907" y="526992"/>
                </a:cubicBezTo>
                <a:lnTo>
                  <a:pt x="287907" y="568475"/>
                </a:lnTo>
                <a:cubicBezTo>
                  <a:pt x="284400" y="568475"/>
                  <a:pt x="280969" y="567283"/>
                  <a:pt x="278134" y="564826"/>
                </a:cubicBezTo>
                <a:cubicBezTo>
                  <a:pt x="253215" y="542856"/>
                  <a:pt x="221134" y="530716"/>
                  <a:pt x="187860" y="530716"/>
                </a:cubicBezTo>
                <a:lnTo>
                  <a:pt x="19622" y="530716"/>
                </a:lnTo>
                <a:cubicBezTo>
                  <a:pt x="8804" y="530716"/>
                  <a:pt x="0" y="522002"/>
                  <a:pt x="0" y="511203"/>
                </a:cubicBezTo>
                <a:lnTo>
                  <a:pt x="0" y="504650"/>
                </a:lnTo>
                <a:cubicBezTo>
                  <a:pt x="0" y="493851"/>
                  <a:pt x="8804" y="485137"/>
                  <a:pt x="19622" y="485137"/>
                </a:cubicBezTo>
                <a:close/>
                <a:moveTo>
                  <a:pt x="420884" y="29920"/>
                </a:moveTo>
                <a:lnTo>
                  <a:pt x="438710" y="29920"/>
                </a:lnTo>
                <a:lnTo>
                  <a:pt x="438710" y="162804"/>
                </a:lnTo>
                <a:cubicBezTo>
                  <a:pt x="438710" y="174126"/>
                  <a:pt x="442887" y="184926"/>
                  <a:pt x="450421" y="193343"/>
                </a:cubicBezTo>
                <a:lnTo>
                  <a:pt x="473469" y="218817"/>
                </a:lnTo>
                <a:cubicBezTo>
                  <a:pt x="480256" y="226341"/>
                  <a:pt x="489953" y="230661"/>
                  <a:pt x="500097" y="230661"/>
                </a:cubicBezTo>
                <a:cubicBezTo>
                  <a:pt x="510241" y="230661"/>
                  <a:pt x="520012" y="226341"/>
                  <a:pt x="526799" y="218817"/>
                </a:cubicBezTo>
                <a:lnTo>
                  <a:pt x="549772" y="193343"/>
                </a:lnTo>
                <a:cubicBezTo>
                  <a:pt x="557380" y="184926"/>
                  <a:pt x="561557" y="174126"/>
                  <a:pt x="561557" y="162804"/>
                </a:cubicBezTo>
                <a:lnTo>
                  <a:pt x="561557" y="29920"/>
                </a:lnTo>
                <a:lnTo>
                  <a:pt x="589080" y="29920"/>
                </a:lnTo>
                <a:cubicBezTo>
                  <a:pt x="599896" y="29920"/>
                  <a:pt x="608697" y="38635"/>
                  <a:pt x="608697" y="49435"/>
                </a:cubicBezTo>
                <a:lnTo>
                  <a:pt x="608697" y="440489"/>
                </a:lnTo>
                <a:cubicBezTo>
                  <a:pt x="608697" y="451289"/>
                  <a:pt x="599896" y="460004"/>
                  <a:pt x="589080" y="460004"/>
                </a:cubicBezTo>
                <a:lnTo>
                  <a:pt x="420884" y="460004"/>
                </a:lnTo>
                <a:cubicBezTo>
                  <a:pt x="384037" y="460004"/>
                  <a:pt x="348533" y="473412"/>
                  <a:pt x="320861" y="497769"/>
                </a:cubicBezTo>
                <a:lnTo>
                  <a:pt x="320861" y="67610"/>
                </a:lnTo>
                <a:cubicBezTo>
                  <a:pt x="348533" y="43327"/>
                  <a:pt x="384037" y="29920"/>
                  <a:pt x="420884" y="29920"/>
                </a:cubicBezTo>
                <a:close/>
                <a:moveTo>
                  <a:pt x="19622" y="29920"/>
                </a:moveTo>
                <a:lnTo>
                  <a:pt x="187860" y="29920"/>
                </a:lnTo>
                <a:cubicBezTo>
                  <a:pt x="224715" y="29920"/>
                  <a:pt x="260228" y="43327"/>
                  <a:pt x="287907" y="67610"/>
                </a:cubicBezTo>
                <a:lnTo>
                  <a:pt x="287907" y="497769"/>
                </a:lnTo>
                <a:cubicBezTo>
                  <a:pt x="260228" y="473412"/>
                  <a:pt x="224715" y="460004"/>
                  <a:pt x="187860" y="460004"/>
                </a:cubicBezTo>
                <a:lnTo>
                  <a:pt x="19622" y="460004"/>
                </a:lnTo>
                <a:cubicBezTo>
                  <a:pt x="8804" y="460004"/>
                  <a:pt x="0" y="451289"/>
                  <a:pt x="0" y="440489"/>
                </a:cubicBezTo>
                <a:lnTo>
                  <a:pt x="0" y="49435"/>
                </a:lnTo>
                <a:cubicBezTo>
                  <a:pt x="0" y="38635"/>
                  <a:pt x="8804" y="29920"/>
                  <a:pt x="19622" y="29920"/>
                </a:cubicBezTo>
                <a:close/>
                <a:moveTo>
                  <a:pt x="484356" y="0"/>
                </a:moveTo>
                <a:lnTo>
                  <a:pt x="515833" y="0"/>
                </a:lnTo>
                <a:cubicBezTo>
                  <a:pt x="526648" y="0"/>
                  <a:pt x="535450" y="8787"/>
                  <a:pt x="535450" y="19586"/>
                </a:cubicBezTo>
                <a:lnTo>
                  <a:pt x="535450" y="29937"/>
                </a:lnTo>
                <a:lnTo>
                  <a:pt x="535450" y="162791"/>
                </a:lnTo>
                <a:cubicBezTo>
                  <a:pt x="535450" y="167632"/>
                  <a:pt x="533660" y="172249"/>
                  <a:pt x="530378" y="175898"/>
                </a:cubicBezTo>
                <a:lnTo>
                  <a:pt x="507404" y="201367"/>
                </a:lnTo>
                <a:cubicBezTo>
                  <a:pt x="505465" y="203526"/>
                  <a:pt x="502780" y="204569"/>
                  <a:pt x="500095" y="204569"/>
                </a:cubicBezTo>
                <a:cubicBezTo>
                  <a:pt x="497409" y="204569"/>
                  <a:pt x="494799" y="203526"/>
                  <a:pt x="492860" y="201367"/>
                </a:cubicBezTo>
                <a:lnTo>
                  <a:pt x="469811" y="175898"/>
                </a:lnTo>
                <a:cubicBezTo>
                  <a:pt x="466604" y="172249"/>
                  <a:pt x="464814" y="167632"/>
                  <a:pt x="464814" y="162791"/>
                </a:cubicBezTo>
                <a:lnTo>
                  <a:pt x="464814" y="29937"/>
                </a:lnTo>
                <a:lnTo>
                  <a:pt x="464814" y="19586"/>
                </a:lnTo>
                <a:cubicBezTo>
                  <a:pt x="464814" y="8787"/>
                  <a:pt x="473541" y="0"/>
                  <a:pt x="484356" y="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78" name="校风 3"/>
          <p:cNvGrpSpPr/>
          <p:nvPr/>
        </p:nvGrpSpPr>
        <p:grpSpPr>
          <a:xfrm>
            <a:off x="6489993" y="4873364"/>
            <a:ext cx="2218210" cy="923329"/>
            <a:chOff x="2898492" y="2695845"/>
            <a:chExt cx="2218210" cy="923329"/>
          </a:xfrm>
        </p:grpSpPr>
        <p:sp>
          <p:nvSpPr>
            <p:cNvPr id="85" name="Practical Attitude"/>
            <p:cNvSpPr txBox="1"/>
            <p:nvPr/>
          </p:nvSpPr>
          <p:spPr>
            <a:xfrm>
              <a:off x="2898493" y="3280620"/>
              <a:ext cx="2218208" cy="338554"/>
            </a:xfrm>
            <a:prstGeom prst="rect">
              <a:avLst/>
            </a:prstGeom>
            <a:noFill/>
          </p:spPr>
          <p:txBody>
            <a:bodyPr wrap="square" rtlCol="0">
              <a:spAutoFit/>
            </a:bodyPr>
            <a:lstStyle/>
            <a:p>
              <a:pPr algn="dist" defTabSz="457200"/>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Practical Attitude</a:t>
              </a:r>
            </a:p>
          </p:txBody>
        </p:sp>
        <p:sp>
          <p:nvSpPr>
            <p:cNvPr id="84" name="作风朴实"/>
            <p:cNvSpPr txBox="1"/>
            <p:nvPr/>
          </p:nvSpPr>
          <p:spPr>
            <a:xfrm>
              <a:off x="2898492" y="2695845"/>
              <a:ext cx="2218210" cy="584775"/>
            </a:xfrm>
            <a:prstGeom prst="rect">
              <a:avLst/>
            </a:prstGeom>
            <a:noFill/>
          </p:spPr>
          <p:txBody>
            <a:bodyPr wrap="square" rtlCol="0">
              <a:spAutoFit/>
            </a:bodyPr>
            <a:lstStyle/>
            <a:p>
              <a:pPr algn="dist"/>
              <a:r>
                <a:rPr lang="zh-CN" altLang="en-US" sz="3200" b="1">
                  <a:solidFill>
                    <a:schemeClr val="bg1"/>
                  </a:solidFill>
                  <a:latin typeface="Arial" panose="020B0604020202020204" pitchFamily="34" charset="0"/>
                  <a:ea typeface="微软雅黑" panose="020B0503020204020204" pitchFamily="34" charset="-122"/>
                  <a:sym typeface="Arial" panose="020B0604020202020204" pitchFamily="34" charset="0"/>
                </a:rPr>
                <a:t>作风朴实</a:t>
              </a:r>
            </a:p>
          </p:txBody>
        </p:sp>
      </p:grpSp>
      <p:sp>
        <p:nvSpPr>
          <p:cNvPr id="89" name="矩形色块 4"/>
          <p:cNvSpPr/>
          <p:nvPr/>
        </p:nvSpPr>
        <p:spPr>
          <a:xfrm>
            <a:off x="9353551" y="1774377"/>
            <a:ext cx="2503487" cy="45343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5" name="组合 4"/>
          <p:cNvGrpSpPr/>
          <p:nvPr/>
        </p:nvGrpSpPr>
        <p:grpSpPr>
          <a:xfrm>
            <a:off x="9928331" y="2000431"/>
            <a:ext cx="1353926" cy="1323439"/>
            <a:chOff x="9928331" y="2000431"/>
            <a:chExt cx="1353926" cy="1323439"/>
          </a:xfrm>
        </p:grpSpPr>
        <p:cxnSp>
          <p:nvCxnSpPr>
            <p:cNvPr id="94" name="点缀线段 4"/>
            <p:cNvCxnSpPr/>
            <p:nvPr/>
          </p:nvCxnSpPr>
          <p:spPr>
            <a:xfrm>
              <a:off x="10116743" y="3228620"/>
              <a:ext cx="977103"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93" name="04"/>
            <p:cNvSpPr txBox="1"/>
            <p:nvPr/>
          </p:nvSpPr>
          <p:spPr>
            <a:xfrm>
              <a:off x="9928331" y="2000431"/>
              <a:ext cx="1353926" cy="1323439"/>
            </a:xfrm>
            <a:prstGeom prst="rect">
              <a:avLst/>
            </a:prstGeom>
            <a:noFill/>
          </p:spPr>
          <p:txBody>
            <a:bodyPr wrap="square" rtlCol="0">
              <a:spAutoFit/>
            </a:bodyPr>
            <a:lstStyle/>
            <a:p>
              <a:pPr algn="dist"/>
              <a:r>
                <a:rPr lang="en-US" altLang="zh-CN" sz="8000" smtClean="0">
                  <a:solidFill>
                    <a:schemeClr val="bg1"/>
                  </a:solidFill>
                  <a:latin typeface="Arial" panose="020B0604020202020204" pitchFamily="34" charset="0"/>
                  <a:ea typeface="微软雅黑" panose="020B0503020204020204" pitchFamily="34" charset="-122"/>
                  <a:sym typeface="Arial" panose="020B0604020202020204" pitchFamily="34" charset="0"/>
                </a:rPr>
                <a:t>04</a:t>
              </a:r>
              <a:endParaRPr lang="zh-CN" altLang="en-US" sz="80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07" name="灯泡"/>
          <p:cNvSpPr>
            <a:spLocks noChangeAspect="1"/>
          </p:cNvSpPr>
          <p:nvPr/>
        </p:nvSpPr>
        <p:spPr bwMode="auto">
          <a:xfrm>
            <a:off x="10358284" y="3838233"/>
            <a:ext cx="494021" cy="691883"/>
          </a:xfrm>
          <a:custGeom>
            <a:avLst/>
            <a:gdLst>
              <a:gd name="connsiteX0" fmla="*/ 154403 w 432307"/>
              <a:gd name="connsiteY0" fmla="*/ 499109 h 605451"/>
              <a:gd name="connsiteX1" fmla="*/ 277904 w 432307"/>
              <a:gd name="connsiteY1" fmla="*/ 499109 h 605451"/>
              <a:gd name="connsiteX2" fmla="*/ 287248 w 432307"/>
              <a:gd name="connsiteY2" fmla="*/ 513435 h 605451"/>
              <a:gd name="connsiteX3" fmla="*/ 277904 w 432307"/>
              <a:gd name="connsiteY3" fmla="*/ 527762 h 605451"/>
              <a:gd name="connsiteX4" fmla="*/ 287248 w 432307"/>
              <a:gd name="connsiteY4" fmla="*/ 542184 h 605451"/>
              <a:gd name="connsiteX5" fmla="*/ 277904 w 432307"/>
              <a:gd name="connsiteY5" fmla="*/ 556511 h 605451"/>
              <a:gd name="connsiteX6" fmla="*/ 287248 w 432307"/>
              <a:gd name="connsiteY6" fmla="*/ 570837 h 605451"/>
              <a:gd name="connsiteX7" fmla="*/ 271449 w 432307"/>
              <a:gd name="connsiteY7" fmla="*/ 586606 h 605451"/>
              <a:gd name="connsiteX8" fmla="*/ 268078 w 432307"/>
              <a:gd name="connsiteY8" fmla="*/ 586606 h 605451"/>
              <a:gd name="connsiteX9" fmla="*/ 239081 w 432307"/>
              <a:gd name="connsiteY9" fmla="*/ 605451 h 605451"/>
              <a:gd name="connsiteX10" fmla="*/ 193226 w 432307"/>
              <a:gd name="connsiteY10" fmla="*/ 605451 h 605451"/>
              <a:gd name="connsiteX11" fmla="*/ 164229 w 432307"/>
              <a:gd name="connsiteY11" fmla="*/ 586606 h 605451"/>
              <a:gd name="connsiteX12" fmla="*/ 160761 w 432307"/>
              <a:gd name="connsiteY12" fmla="*/ 586606 h 605451"/>
              <a:gd name="connsiteX13" fmla="*/ 145059 w 432307"/>
              <a:gd name="connsiteY13" fmla="*/ 570837 h 605451"/>
              <a:gd name="connsiteX14" fmla="*/ 154403 w 432307"/>
              <a:gd name="connsiteY14" fmla="*/ 556511 h 605451"/>
              <a:gd name="connsiteX15" fmla="*/ 145059 w 432307"/>
              <a:gd name="connsiteY15" fmla="*/ 542184 h 605451"/>
              <a:gd name="connsiteX16" fmla="*/ 154403 w 432307"/>
              <a:gd name="connsiteY16" fmla="*/ 527762 h 605451"/>
              <a:gd name="connsiteX17" fmla="*/ 145059 w 432307"/>
              <a:gd name="connsiteY17" fmla="*/ 513435 h 605451"/>
              <a:gd name="connsiteX18" fmla="*/ 154403 w 432307"/>
              <a:gd name="connsiteY18" fmla="*/ 499109 h 605451"/>
              <a:gd name="connsiteX19" fmla="*/ 396249 w 432307"/>
              <a:gd name="connsiteY19" fmla="*/ 337144 h 605451"/>
              <a:gd name="connsiteX20" fmla="*/ 426219 w 432307"/>
              <a:gd name="connsiteY20" fmla="*/ 354378 h 605451"/>
              <a:gd name="connsiteX21" fmla="*/ 430651 w 432307"/>
              <a:gd name="connsiteY21" fmla="*/ 371035 h 605451"/>
              <a:gd name="connsiteX22" fmla="*/ 420148 w 432307"/>
              <a:gd name="connsiteY22" fmla="*/ 377101 h 605451"/>
              <a:gd name="connsiteX23" fmla="*/ 414077 w 432307"/>
              <a:gd name="connsiteY23" fmla="*/ 375464 h 605451"/>
              <a:gd name="connsiteX24" fmla="*/ 384107 w 432307"/>
              <a:gd name="connsiteY24" fmla="*/ 358133 h 605451"/>
              <a:gd name="connsiteX25" fmla="*/ 379578 w 432307"/>
              <a:gd name="connsiteY25" fmla="*/ 341573 h 605451"/>
              <a:gd name="connsiteX26" fmla="*/ 396249 w 432307"/>
              <a:gd name="connsiteY26" fmla="*/ 337144 h 605451"/>
              <a:gd name="connsiteX27" fmla="*/ 36058 w 432307"/>
              <a:gd name="connsiteY27" fmla="*/ 337144 h 605451"/>
              <a:gd name="connsiteX28" fmla="*/ 52729 w 432307"/>
              <a:gd name="connsiteY28" fmla="*/ 341573 h 605451"/>
              <a:gd name="connsiteX29" fmla="*/ 48200 w 432307"/>
              <a:gd name="connsiteY29" fmla="*/ 358133 h 605451"/>
              <a:gd name="connsiteX30" fmla="*/ 18230 w 432307"/>
              <a:gd name="connsiteY30" fmla="*/ 375464 h 605451"/>
              <a:gd name="connsiteX31" fmla="*/ 12159 w 432307"/>
              <a:gd name="connsiteY31" fmla="*/ 377101 h 605451"/>
              <a:gd name="connsiteX32" fmla="*/ 1656 w 432307"/>
              <a:gd name="connsiteY32" fmla="*/ 371035 h 605451"/>
              <a:gd name="connsiteX33" fmla="*/ 6088 w 432307"/>
              <a:gd name="connsiteY33" fmla="*/ 354378 h 605451"/>
              <a:gd name="connsiteX34" fmla="*/ 18230 w 432307"/>
              <a:gd name="connsiteY34" fmla="*/ 119232 h 605451"/>
              <a:gd name="connsiteX35" fmla="*/ 48200 w 432307"/>
              <a:gd name="connsiteY35" fmla="*/ 136535 h 605451"/>
              <a:gd name="connsiteX36" fmla="*/ 52729 w 432307"/>
              <a:gd name="connsiteY36" fmla="*/ 153069 h 605451"/>
              <a:gd name="connsiteX37" fmla="*/ 42129 w 432307"/>
              <a:gd name="connsiteY37" fmla="*/ 159125 h 605451"/>
              <a:gd name="connsiteX38" fmla="*/ 36058 w 432307"/>
              <a:gd name="connsiteY38" fmla="*/ 157491 h 605451"/>
              <a:gd name="connsiteX39" fmla="*/ 6088 w 432307"/>
              <a:gd name="connsiteY39" fmla="*/ 140188 h 605451"/>
              <a:gd name="connsiteX40" fmla="*/ 1656 w 432307"/>
              <a:gd name="connsiteY40" fmla="*/ 123654 h 605451"/>
              <a:gd name="connsiteX41" fmla="*/ 18230 w 432307"/>
              <a:gd name="connsiteY41" fmla="*/ 119232 h 605451"/>
              <a:gd name="connsiteX42" fmla="*/ 414077 w 432307"/>
              <a:gd name="connsiteY42" fmla="*/ 119232 h 605451"/>
              <a:gd name="connsiteX43" fmla="*/ 430651 w 432307"/>
              <a:gd name="connsiteY43" fmla="*/ 123654 h 605451"/>
              <a:gd name="connsiteX44" fmla="*/ 426219 w 432307"/>
              <a:gd name="connsiteY44" fmla="*/ 140188 h 605451"/>
              <a:gd name="connsiteX45" fmla="*/ 396249 w 432307"/>
              <a:gd name="connsiteY45" fmla="*/ 157491 h 605451"/>
              <a:gd name="connsiteX46" fmla="*/ 390178 w 432307"/>
              <a:gd name="connsiteY46" fmla="*/ 159125 h 605451"/>
              <a:gd name="connsiteX47" fmla="*/ 379578 w 432307"/>
              <a:gd name="connsiteY47" fmla="*/ 153069 h 605451"/>
              <a:gd name="connsiteX48" fmla="*/ 384107 w 432307"/>
              <a:gd name="connsiteY48" fmla="*/ 136535 h 605451"/>
              <a:gd name="connsiteX49" fmla="*/ 216153 w 432307"/>
              <a:gd name="connsiteY49" fmla="*/ 94416 h 605451"/>
              <a:gd name="connsiteX50" fmla="*/ 372067 w 432307"/>
              <a:gd name="connsiteY50" fmla="*/ 250212 h 605451"/>
              <a:gd name="connsiteX51" fmla="*/ 335376 w 432307"/>
              <a:gd name="connsiteY51" fmla="*/ 361866 h 605451"/>
              <a:gd name="connsiteX52" fmla="*/ 301285 w 432307"/>
              <a:gd name="connsiteY52" fmla="*/ 462269 h 605451"/>
              <a:gd name="connsiteX53" fmla="*/ 286935 w 432307"/>
              <a:gd name="connsiteY53" fmla="*/ 476598 h 605451"/>
              <a:gd name="connsiteX54" fmla="*/ 284046 w 432307"/>
              <a:gd name="connsiteY54" fmla="*/ 476598 h 605451"/>
              <a:gd name="connsiteX55" fmla="*/ 148163 w 432307"/>
              <a:gd name="connsiteY55" fmla="*/ 476598 h 605451"/>
              <a:gd name="connsiteX56" fmla="*/ 145371 w 432307"/>
              <a:gd name="connsiteY56" fmla="*/ 476598 h 605451"/>
              <a:gd name="connsiteX57" fmla="*/ 131021 w 432307"/>
              <a:gd name="connsiteY57" fmla="*/ 462269 h 605451"/>
              <a:gd name="connsiteX58" fmla="*/ 97316 w 432307"/>
              <a:gd name="connsiteY58" fmla="*/ 363501 h 605451"/>
              <a:gd name="connsiteX59" fmla="*/ 60239 w 432307"/>
              <a:gd name="connsiteY59" fmla="*/ 250212 h 605451"/>
              <a:gd name="connsiteX60" fmla="*/ 216153 w 432307"/>
              <a:gd name="connsiteY60" fmla="*/ 94416 h 605451"/>
              <a:gd name="connsiteX61" fmla="*/ 216154 w 432307"/>
              <a:gd name="connsiteY61" fmla="*/ 0 h 605451"/>
              <a:gd name="connsiteX62" fmla="*/ 228256 w 432307"/>
              <a:gd name="connsiteY62" fmla="*/ 12117 h 605451"/>
              <a:gd name="connsiteX63" fmla="*/ 228256 w 432307"/>
              <a:gd name="connsiteY63" fmla="*/ 46735 h 605451"/>
              <a:gd name="connsiteX64" fmla="*/ 216154 w 432307"/>
              <a:gd name="connsiteY64" fmla="*/ 58852 h 605451"/>
              <a:gd name="connsiteX65" fmla="*/ 204052 w 432307"/>
              <a:gd name="connsiteY65" fmla="*/ 46735 h 605451"/>
              <a:gd name="connsiteX66" fmla="*/ 204052 w 432307"/>
              <a:gd name="connsiteY66" fmla="*/ 12117 h 605451"/>
              <a:gd name="connsiteX67" fmla="*/ 216154 w 432307"/>
              <a:gd name="connsiteY67" fmla="*/ 0 h 60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32307" h="605451">
                <a:moveTo>
                  <a:pt x="154403" y="499109"/>
                </a:moveTo>
                <a:lnTo>
                  <a:pt x="277904" y="499109"/>
                </a:lnTo>
                <a:cubicBezTo>
                  <a:pt x="283395" y="501513"/>
                  <a:pt x="287248" y="507089"/>
                  <a:pt x="287248" y="513435"/>
                </a:cubicBezTo>
                <a:cubicBezTo>
                  <a:pt x="287248" y="519877"/>
                  <a:pt x="283395" y="525358"/>
                  <a:pt x="277904" y="527762"/>
                </a:cubicBezTo>
                <a:cubicBezTo>
                  <a:pt x="283395" y="530262"/>
                  <a:pt x="287248" y="535742"/>
                  <a:pt x="287248" y="542184"/>
                </a:cubicBezTo>
                <a:cubicBezTo>
                  <a:pt x="287248" y="548530"/>
                  <a:pt x="283395" y="554011"/>
                  <a:pt x="277904" y="556511"/>
                </a:cubicBezTo>
                <a:cubicBezTo>
                  <a:pt x="283395" y="558914"/>
                  <a:pt x="287248" y="564395"/>
                  <a:pt x="287248" y="570837"/>
                </a:cubicBezTo>
                <a:cubicBezTo>
                  <a:pt x="287248" y="579491"/>
                  <a:pt x="280216" y="586606"/>
                  <a:pt x="271449" y="586606"/>
                </a:cubicBezTo>
                <a:lnTo>
                  <a:pt x="268078" y="586606"/>
                </a:lnTo>
                <a:cubicBezTo>
                  <a:pt x="263165" y="597663"/>
                  <a:pt x="251990" y="605451"/>
                  <a:pt x="239081" y="605451"/>
                </a:cubicBezTo>
                <a:lnTo>
                  <a:pt x="193226" y="605451"/>
                </a:lnTo>
                <a:cubicBezTo>
                  <a:pt x="180221" y="605451"/>
                  <a:pt x="169143" y="597663"/>
                  <a:pt x="164229" y="586606"/>
                </a:cubicBezTo>
                <a:lnTo>
                  <a:pt x="160761" y="586606"/>
                </a:lnTo>
                <a:cubicBezTo>
                  <a:pt x="152091" y="586606"/>
                  <a:pt x="145059" y="579491"/>
                  <a:pt x="145059" y="570837"/>
                </a:cubicBezTo>
                <a:cubicBezTo>
                  <a:pt x="145059" y="564395"/>
                  <a:pt x="148912" y="558914"/>
                  <a:pt x="154403" y="556511"/>
                </a:cubicBezTo>
                <a:cubicBezTo>
                  <a:pt x="148912" y="554011"/>
                  <a:pt x="145059" y="548530"/>
                  <a:pt x="145059" y="542184"/>
                </a:cubicBezTo>
                <a:cubicBezTo>
                  <a:pt x="145059" y="535742"/>
                  <a:pt x="148912" y="530262"/>
                  <a:pt x="154403" y="527762"/>
                </a:cubicBezTo>
                <a:cubicBezTo>
                  <a:pt x="148912" y="525358"/>
                  <a:pt x="145059" y="519877"/>
                  <a:pt x="145059" y="513435"/>
                </a:cubicBezTo>
                <a:cubicBezTo>
                  <a:pt x="145059" y="507089"/>
                  <a:pt x="148912" y="501513"/>
                  <a:pt x="154403" y="499109"/>
                </a:cubicBezTo>
                <a:close/>
                <a:moveTo>
                  <a:pt x="396249" y="337144"/>
                </a:moveTo>
                <a:lnTo>
                  <a:pt x="426219" y="354378"/>
                </a:lnTo>
                <a:cubicBezTo>
                  <a:pt x="432000" y="357748"/>
                  <a:pt x="434024" y="365258"/>
                  <a:pt x="430651" y="371035"/>
                </a:cubicBezTo>
                <a:cubicBezTo>
                  <a:pt x="428435" y="374886"/>
                  <a:pt x="424291" y="377101"/>
                  <a:pt x="420148" y="377101"/>
                </a:cubicBezTo>
                <a:cubicBezTo>
                  <a:pt x="418028" y="377101"/>
                  <a:pt x="416004" y="376620"/>
                  <a:pt x="414077" y="375464"/>
                </a:cubicBezTo>
                <a:lnTo>
                  <a:pt x="384107" y="358133"/>
                </a:lnTo>
                <a:cubicBezTo>
                  <a:pt x="378229" y="354860"/>
                  <a:pt x="376302" y="347350"/>
                  <a:pt x="379578" y="341573"/>
                </a:cubicBezTo>
                <a:cubicBezTo>
                  <a:pt x="382951" y="335796"/>
                  <a:pt x="390371" y="333774"/>
                  <a:pt x="396249" y="337144"/>
                </a:cubicBezTo>
                <a:close/>
                <a:moveTo>
                  <a:pt x="36058" y="337144"/>
                </a:moveTo>
                <a:cubicBezTo>
                  <a:pt x="41839" y="333774"/>
                  <a:pt x="49356" y="335796"/>
                  <a:pt x="52729" y="341573"/>
                </a:cubicBezTo>
                <a:cubicBezTo>
                  <a:pt x="56005" y="347350"/>
                  <a:pt x="54078" y="354860"/>
                  <a:pt x="48200" y="358133"/>
                </a:cubicBezTo>
                <a:lnTo>
                  <a:pt x="18230" y="375464"/>
                </a:lnTo>
                <a:cubicBezTo>
                  <a:pt x="16303" y="376620"/>
                  <a:pt x="14183" y="377101"/>
                  <a:pt x="12159" y="377101"/>
                </a:cubicBezTo>
                <a:cubicBezTo>
                  <a:pt x="7919" y="377101"/>
                  <a:pt x="3872" y="374886"/>
                  <a:pt x="1656" y="371035"/>
                </a:cubicBezTo>
                <a:cubicBezTo>
                  <a:pt x="-1717" y="365258"/>
                  <a:pt x="210" y="357748"/>
                  <a:pt x="6088" y="354378"/>
                </a:cubicBezTo>
                <a:close/>
                <a:moveTo>
                  <a:pt x="18230" y="119232"/>
                </a:moveTo>
                <a:lnTo>
                  <a:pt x="48200" y="136535"/>
                </a:lnTo>
                <a:cubicBezTo>
                  <a:pt x="54078" y="139804"/>
                  <a:pt x="56005" y="147301"/>
                  <a:pt x="52729" y="153069"/>
                </a:cubicBezTo>
                <a:cubicBezTo>
                  <a:pt x="50416" y="156914"/>
                  <a:pt x="46369" y="159125"/>
                  <a:pt x="42129" y="159125"/>
                </a:cubicBezTo>
                <a:cubicBezTo>
                  <a:pt x="40105" y="159125"/>
                  <a:pt x="37985" y="158644"/>
                  <a:pt x="36058" y="157491"/>
                </a:cubicBezTo>
                <a:lnTo>
                  <a:pt x="6088" y="140188"/>
                </a:lnTo>
                <a:cubicBezTo>
                  <a:pt x="210" y="136920"/>
                  <a:pt x="-1717" y="129422"/>
                  <a:pt x="1656" y="123654"/>
                </a:cubicBezTo>
                <a:cubicBezTo>
                  <a:pt x="4932" y="117887"/>
                  <a:pt x="12448" y="115868"/>
                  <a:pt x="18230" y="119232"/>
                </a:cubicBezTo>
                <a:close/>
                <a:moveTo>
                  <a:pt x="414077" y="119232"/>
                </a:moveTo>
                <a:cubicBezTo>
                  <a:pt x="419859" y="115868"/>
                  <a:pt x="427279" y="117887"/>
                  <a:pt x="430651" y="123654"/>
                </a:cubicBezTo>
                <a:cubicBezTo>
                  <a:pt x="434024" y="129422"/>
                  <a:pt x="432097" y="136920"/>
                  <a:pt x="426219" y="140188"/>
                </a:cubicBezTo>
                <a:lnTo>
                  <a:pt x="396249" y="157491"/>
                </a:lnTo>
                <a:cubicBezTo>
                  <a:pt x="394322" y="158644"/>
                  <a:pt x="392202" y="159125"/>
                  <a:pt x="390178" y="159125"/>
                </a:cubicBezTo>
                <a:cubicBezTo>
                  <a:pt x="385938" y="159125"/>
                  <a:pt x="381891" y="156914"/>
                  <a:pt x="379578" y="153069"/>
                </a:cubicBezTo>
                <a:cubicBezTo>
                  <a:pt x="376302" y="147301"/>
                  <a:pt x="378229" y="139804"/>
                  <a:pt x="384107" y="136535"/>
                </a:cubicBezTo>
                <a:close/>
                <a:moveTo>
                  <a:pt x="216153" y="94416"/>
                </a:moveTo>
                <a:cubicBezTo>
                  <a:pt x="302151" y="94416"/>
                  <a:pt x="372067" y="164332"/>
                  <a:pt x="372067" y="250212"/>
                </a:cubicBezTo>
                <a:cubicBezTo>
                  <a:pt x="372067" y="288777"/>
                  <a:pt x="353384" y="325899"/>
                  <a:pt x="335376" y="361866"/>
                </a:cubicBezTo>
                <a:cubicBezTo>
                  <a:pt x="317849" y="396680"/>
                  <a:pt x="301285" y="429667"/>
                  <a:pt x="301285" y="462269"/>
                </a:cubicBezTo>
                <a:cubicBezTo>
                  <a:pt x="301285" y="470155"/>
                  <a:pt x="294832" y="476598"/>
                  <a:pt x="286935" y="476598"/>
                </a:cubicBezTo>
                <a:lnTo>
                  <a:pt x="284046" y="476598"/>
                </a:lnTo>
                <a:lnTo>
                  <a:pt x="148163" y="476598"/>
                </a:lnTo>
                <a:lnTo>
                  <a:pt x="145371" y="476598"/>
                </a:lnTo>
                <a:cubicBezTo>
                  <a:pt x="137377" y="476598"/>
                  <a:pt x="131021" y="470155"/>
                  <a:pt x="131021" y="462269"/>
                </a:cubicBezTo>
                <a:cubicBezTo>
                  <a:pt x="131021" y="431013"/>
                  <a:pt x="114650" y="398219"/>
                  <a:pt x="97316" y="363501"/>
                </a:cubicBezTo>
                <a:cubicBezTo>
                  <a:pt x="79018" y="326860"/>
                  <a:pt x="60239" y="289065"/>
                  <a:pt x="60239" y="250212"/>
                </a:cubicBezTo>
                <a:cubicBezTo>
                  <a:pt x="60239" y="164332"/>
                  <a:pt x="130155" y="94416"/>
                  <a:pt x="216153" y="94416"/>
                </a:cubicBezTo>
                <a:close/>
                <a:moveTo>
                  <a:pt x="216154" y="0"/>
                </a:moveTo>
                <a:cubicBezTo>
                  <a:pt x="222877" y="0"/>
                  <a:pt x="228256" y="5385"/>
                  <a:pt x="228256" y="12117"/>
                </a:cubicBezTo>
                <a:lnTo>
                  <a:pt x="228256" y="46735"/>
                </a:lnTo>
                <a:cubicBezTo>
                  <a:pt x="228256" y="53371"/>
                  <a:pt x="222877" y="58852"/>
                  <a:pt x="216154" y="58852"/>
                </a:cubicBezTo>
                <a:cubicBezTo>
                  <a:pt x="209431" y="58852"/>
                  <a:pt x="204052" y="53371"/>
                  <a:pt x="204052" y="46735"/>
                </a:cubicBezTo>
                <a:lnTo>
                  <a:pt x="204052" y="12117"/>
                </a:lnTo>
                <a:cubicBezTo>
                  <a:pt x="204052" y="5385"/>
                  <a:pt x="209431" y="0"/>
                  <a:pt x="216154" y="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92" name="校风 4"/>
          <p:cNvGrpSpPr/>
          <p:nvPr/>
        </p:nvGrpSpPr>
        <p:grpSpPr>
          <a:xfrm>
            <a:off x="9496189" y="4873364"/>
            <a:ext cx="2218210" cy="923329"/>
            <a:chOff x="2898492" y="2695845"/>
            <a:chExt cx="2218210" cy="923329"/>
          </a:xfrm>
        </p:grpSpPr>
        <p:sp>
          <p:nvSpPr>
            <p:cNvPr id="96" name="Creative Innovation"/>
            <p:cNvSpPr txBox="1"/>
            <p:nvPr/>
          </p:nvSpPr>
          <p:spPr>
            <a:xfrm>
              <a:off x="2898493" y="3280620"/>
              <a:ext cx="2218208" cy="338554"/>
            </a:xfrm>
            <a:prstGeom prst="rect">
              <a:avLst/>
            </a:prstGeom>
            <a:noFill/>
          </p:spPr>
          <p:txBody>
            <a:bodyPr wrap="square" rtlCol="0">
              <a:spAutoFit/>
            </a:bodyPr>
            <a:lstStyle/>
            <a:p>
              <a:pPr algn="dist" defTabSz="457200"/>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Creative Innovation</a:t>
              </a:r>
            </a:p>
          </p:txBody>
        </p:sp>
        <p:sp>
          <p:nvSpPr>
            <p:cNvPr id="95" name="开拓创新"/>
            <p:cNvSpPr txBox="1"/>
            <p:nvPr/>
          </p:nvSpPr>
          <p:spPr>
            <a:xfrm>
              <a:off x="2898492" y="2695845"/>
              <a:ext cx="2218210" cy="584775"/>
            </a:xfrm>
            <a:prstGeom prst="rect">
              <a:avLst/>
            </a:prstGeom>
            <a:noFill/>
          </p:spPr>
          <p:txBody>
            <a:bodyPr wrap="square" rtlCol="0">
              <a:spAutoFit/>
            </a:bodyPr>
            <a:lstStyle/>
            <a:p>
              <a:pPr algn="dist"/>
              <a:r>
                <a:rPr lang="zh-CN" altLang="en-US" sz="3200" b="1">
                  <a:solidFill>
                    <a:schemeClr val="bg1"/>
                  </a:solidFill>
                  <a:latin typeface="Arial" panose="020B0604020202020204" pitchFamily="34" charset="0"/>
                  <a:ea typeface="微软雅黑" panose="020B0503020204020204" pitchFamily="34" charset="-122"/>
                  <a:sym typeface="Arial" panose="020B0604020202020204" pitchFamily="34" charset="0"/>
                </a:rPr>
                <a:t>开拓创新</a:t>
              </a:r>
            </a:p>
          </p:txBody>
        </p:sp>
      </p:grpSp>
      <p:sp>
        <p:nvSpPr>
          <p:cNvPr id="41"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246711091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p:cTn id="7" dur="750" fill="hold"/>
                                        <p:tgtEl>
                                          <p:spTgt spid="45"/>
                                        </p:tgtEl>
                                        <p:attrNameLst>
                                          <p:attrName>ppt_w</p:attrName>
                                        </p:attrNameLst>
                                      </p:cBhvr>
                                      <p:tavLst>
                                        <p:tav tm="0">
                                          <p:val>
                                            <p:strVal val="#ppt_w+.3"/>
                                          </p:val>
                                        </p:tav>
                                        <p:tav tm="100000">
                                          <p:val>
                                            <p:strVal val="#ppt_w"/>
                                          </p:val>
                                        </p:tav>
                                      </p:tavLst>
                                    </p:anim>
                                    <p:anim calcmode="lin" valueType="num">
                                      <p:cBhvr>
                                        <p:cTn id="8" dur="750" fill="hold"/>
                                        <p:tgtEl>
                                          <p:spTgt spid="45"/>
                                        </p:tgtEl>
                                        <p:attrNameLst>
                                          <p:attrName>ppt_h</p:attrName>
                                        </p:attrNameLst>
                                      </p:cBhvr>
                                      <p:tavLst>
                                        <p:tav tm="0">
                                          <p:val>
                                            <p:strVal val="#ppt_h"/>
                                          </p:val>
                                        </p:tav>
                                        <p:tav tm="100000">
                                          <p:val>
                                            <p:strVal val="#ppt_h"/>
                                          </p:val>
                                        </p:tav>
                                      </p:tavLst>
                                    </p:anim>
                                    <p:animEffect transition="in" filter="fade">
                                      <p:cBhvr>
                                        <p:cTn id="9" dur="750"/>
                                        <p:tgtEl>
                                          <p:spTgt spid="45"/>
                                        </p:tgtEl>
                                      </p:cBhvr>
                                    </p:animEffect>
                                  </p:childTnLst>
                                </p:cTn>
                              </p:par>
                              <p:par>
                                <p:cTn id="10" presetID="16" presetClass="entr" presetSubtype="37" fill="hold" nodeType="withEffect">
                                  <p:stCondLst>
                                    <p:cond delay="400"/>
                                  </p:stCondLst>
                                  <p:childTnLst>
                                    <p:set>
                                      <p:cBhvr>
                                        <p:cTn id="11" dur="1" fill="hold">
                                          <p:stCondLst>
                                            <p:cond delay="0"/>
                                          </p:stCondLst>
                                        </p:cTn>
                                        <p:tgtEl>
                                          <p:spTgt spid="48"/>
                                        </p:tgtEl>
                                        <p:attrNameLst>
                                          <p:attrName>style.visibility</p:attrName>
                                        </p:attrNameLst>
                                      </p:cBhvr>
                                      <p:to>
                                        <p:strVal val="visible"/>
                                      </p:to>
                                    </p:set>
                                    <p:animEffect transition="in" filter="barn(outVertical)">
                                      <p:cBhvr>
                                        <p:cTn id="12" dur="750"/>
                                        <p:tgtEl>
                                          <p:spTgt spid="48"/>
                                        </p:tgtEl>
                                      </p:cBhvr>
                                    </p:animEffect>
                                  </p:childTnLst>
                                </p:cTn>
                              </p:par>
                              <p:par>
                                <p:cTn id="13" presetID="53" presetClass="entr" presetSubtype="16" fill="hold" grpId="0" nodeType="withEffect">
                                  <p:stCondLst>
                                    <p:cond delay="1000"/>
                                  </p:stCondLst>
                                  <p:childTnLst>
                                    <p:set>
                                      <p:cBhvr>
                                        <p:cTn id="14" dur="1" fill="hold">
                                          <p:stCondLst>
                                            <p:cond delay="0"/>
                                          </p:stCondLst>
                                        </p:cTn>
                                        <p:tgtEl>
                                          <p:spTgt spid="33"/>
                                        </p:tgtEl>
                                        <p:attrNameLst>
                                          <p:attrName>style.visibility</p:attrName>
                                        </p:attrNameLst>
                                      </p:cBhvr>
                                      <p:to>
                                        <p:strVal val="visible"/>
                                      </p:to>
                                    </p:set>
                                    <p:anim calcmode="lin" valueType="num">
                                      <p:cBhvr>
                                        <p:cTn id="15" dur="500" fill="hold"/>
                                        <p:tgtEl>
                                          <p:spTgt spid="33"/>
                                        </p:tgtEl>
                                        <p:attrNameLst>
                                          <p:attrName>ppt_w</p:attrName>
                                        </p:attrNameLst>
                                      </p:cBhvr>
                                      <p:tavLst>
                                        <p:tav tm="0">
                                          <p:val>
                                            <p:fltVal val="0"/>
                                          </p:val>
                                        </p:tav>
                                        <p:tav tm="100000">
                                          <p:val>
                                            <p:strVal val="#ppt_w"/>
                                          </p:val>
                                        </p:tav>
                                      </p:tavLst>
                                    </p:anim>
                                    <p:anim calcmode="lin" valueType="num">
                                      <p:cBhvr>
                                        <p:cTn id="16" dur="500" fill="hold"/>
                                        <p:tgtEl>
                                          <p:spTgt spid="33"/>
                                        </p:tgtEl>
                                        <p:attrNameLst>
                                          <p:attrName>ppt_h</p:attrName>
                                        </p:attrNameLst>
                                      </p:cBhvr>
                                      <p:tavLst>
                                        <p:tav tm="0">
                                          <p:val>
                                            <p:fltVal val="0"/>
                                          </p:val>
                                        </p:tav>
                                        <p:tav tm="100000">
                                          <p:val>
                                            <p:strVal val="#ppt_h"/>
                                          </p:val>
                                        </p:tav>
                                      </p:tavLst>
                                    </p:anim>
                                    <p:animEffect transition="in" filter="fade">
                                      <p:cBhvr>
                                        <p:cTn id="17" dur="500"/>
                                        <p:tgtEl>
                                          <p:spTgt spid="33"/>
                                        </p:tgtEl>
                                      </p:cBhvr>
                                    </p:animEffect>
                                  </p:childTnLst>
                                </p:cTn>
                              </p:par>
                              <p:par>
                                <p:cTn id="18" presetID="10" presetClass="entr" presetSubtype="0" fill="hold" nodeType="withEffect">
                                  <p:stCondLst>
                                    <p:cond delay="125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par>
                                <p:cTn id="21" presetID="42" presetClass="entr" presetSubtype="0" fill="hold" grpId="0" nodeType="withEffect">
                                  <p:stCondLst>
                                    <p:cond delay="1500"/>
                                  </p:stCondLst>
                                  <p:childTnLst>
                                    <p:set>
                                      <p:cBhvr>
                                        <p:cTn id="22" dur="1" fill="hold">
                                          <p:stCondLst>
                                            <p:cond delay="0"/>
                                          </p:stCondLst>
                                        </p:cTn>
                                        <p:tgtEl>
                                          <p:spTgt spid="34"/>
                                        </p:tgtEl>
                                        <p:attrNameLst>
                                          <p:attrName>style.visibility</p:attrName>
                                        </p:attrNameLst>
                                      </p:cBhvr>
                                      <p:to>
                                        <p:strVal val="visible"/>
                                      </p:to>
                                    </p:set>
                                    <p:animEffect transition="in" filter="fade">
                                      <p:cBhvr>
                                        <p:cTn id="23" dur="500"/>
                                        <p:tgtEl>
                                          <p:spTgt spid="34"/>
                                        </p:tgtEl>
                                      </p:cBhvr>
                                    </p:animEffect>
                                    <p:anim calcmode="lin" valueType="num">
                                      <p:cBhvr>
                                        <p:cTn id="24" dur="500" fill="hold"/>
                                        <p:tgtEl>
                                          <p:spTgt spid="34"/>
                                        </p:tgtEl>
                                        <p:attrNameLst>
                                          <p:attrName>ppt_x</p:attrName>
                                        </p:attrNameLst>
                                      </p:cBhvr>
                                      <p:tavLst>
                                        <p:tav tm="0">
                                          <p:val>
                                            <p:strVal val="#ppt_x"/>
                                          </p:val>
                                        </p:tav>
                                        <p:tav tm="100000">
                                          <p:val>
                                            <p:strVal val="#ppt_x"/>
                                          </p:val>
                                        </p:tav>
                                      </p:tavLst>
                                    </p:anim>
                                    <p:anim calcmode="lin" valueType="num">
                                      <p:cBhvr>
                                        <p:cTn id="25" dur="500" fill="hold"/>
                                        <p:tgtEl>
                                          <p:spTgt spid="34"/>
                                        </p:tgtEl>
                                        <p:attrNameLst>
                                          <p:attrName>ppt_y</p:attrName>
                                        </p:attrNameLst>
                                      </p:cBhvr>
                                      <p:tavLst>
                                        <p:tav tm="0">
                                          <p:val>
                                            <p:strVal val="#ppt_y+.1"/>
                                          </p:val>
                                        </p:tav>
                                        <p:tav tm="100000">
                                          <p:val>
                                            <p:strVal val="#ppt_y"/>
                                          </p:val>
                                        </p:tav>
                                      </p:tavLst>
                                    </p:anim>
                                  </p:childTnLst>
                                </p:cTn>
                              </p:par>
                              <p:par>
                                <p:cTn id="26" presetID="12" presetClass="entr" presetSubtype="4" fill="hold" nodeType="withEffect">
                                  <p:stCondLst>
                                    <p:cond delay="1750"/>
                                  </p:stCondLst>
                                  <p:childTnLst>
                                    <p:set>
                                      <p:cBhvr>
                                        <p:cTn id="27" dur="1" fill="hold">
                                          <p:stCondLst>
                                            <p:cond delay="0"/>
                                          </p:stCondLst>
                                        </p:cTn>
                                        <p:tgtEl>
                                          <p:spTgt spid="31"/>
                                        </p:tgtEl>
                                        <p:attrNameLst>
                                          <p:attrName>style.visibility</p:attrName>
                                        </p:attrNameLst>
                                      </p:cBhvr>
                                      <p:to>
                                        <p:strVal val="visible"/>
                                      </p:to>
                                    </p:set>
                                    <p:anim calcmode="lin" valueType="num">
                                      <p:cBhvr additive="base">
                                        <p:cTn id="28" dur="500"/>
                                        <p:tgtEl>
                                          <p:spTgt spid="31"/>
                                        </p:tgtEl>
                                        <p:attrNameLst>
                                          <p:attrName>ppt_y</p:attrName>
                                        </p:attrNameLst>
                                      </p:cBhvr>
                                      <p:tavLst>
                                        <p:tav tm="0">
                                          <p:val>
                                            <p:strVal val="#ppt_y+#ppt_h*1.125000"/>
                                          </p:val>
                                        </p:tav>
                                        <p:tav tm="100000">
                                          <p:val>
                                            <p:strVal val="#ppt_y"/>
                                          </p:val>
                                        </p:tav>
                                      </p:tavLst>
                                    </p:anim>
                                    <p:animEffect transition="in" filter="wipe(up)">
                                      <p:cBhvr>
                                        <p:cTn id="29" dur="500"/>
                                        <p:tgtEl>
                                          <p:spTgt spid="31"/>
                                        </p:tgtEl>
                                      </p:cBhvr>
                                    </p:animEffect>
                                  </p:childTnLst>
                                </p:cTn>
                              </p:par>
                              <p:par>
                                <p:cTn id="30" presetID="53" presetClass="entr" presetSubtype="16" fill="hold" grpId="0" nodeType="withEffect">
                                  <p:stCondLst>
                                    <p:cond delay="2000"/>
                                  </p:stCondLst>
                                  <p:childTnLst>
                                    <p:set>
                                      <p:cBhvr>
                                        <p:cTn id="31" dur="1" fill="hold">
                                          <p:stCondLst>
                                            <p:cond delay="0"/>
                                          </p:stCondLst>
                                        </p:cTn>
                                        <p:tgtEl>
                                          <p:spTgt spid="67"/>
                                        </p:tgtEl>
                                        <p:attrNameLst>
                                          <p:attrName>style.visibility</p:attrName>
                                        </p:attrNameLst>
                                      </p:cBhvr>
                                      <p:to>
                                        <p:strVal val="visible"/>
                                      </p:to>
                                    </p:set>
                                    <p:anim calcmode="lin" valueType="num">
                                      <p:cBhvr>
                                        <p:cTn id="32" dur="500" fill="hold"/>
                                        <p:tgtEl>
                                          <p:spTgt spid="67"/>
                                        </p:tgtEl>
                                        <p:attrNameLst>
                                          <p:attrName>ppt_w</p:attrName>
                                        </p:attrNameLst>
                                      </p:cBhvr>
                                      <p:tavLst>
                                        <p:tav tm="0">
                                          <p:val>
                                            <p:fltVal val="0"/>
                                          </p:val>
                                        </p:tav>
                                        <p:tav tm="100000">
                                          <p:val>
                                            <p:strVal val="#ppt_w"/>
                                          </p:val>
                                        </p:tav>
                                      </p:tavLst>
                                    </p:anim>
                                    <p:anim calcmode="lin" valueType="num">
                                      <p:cBhvr>
                                        <p:cTn id="33" dur="500" fill="hold"/>
                                        <p:tgtEl>
                                          <p:spTgt spid="67"/>
                                        </p:tgtEl>
                                        <p:attrNameLst>
                                          <p:attrName>ppt_h</p:attrName>
                                        </p:attrNameLst>
                                      </p:cBhvr>
                                      <p:tavLst>
                                        <p:tav tm="0">
                                          <p:val>
                                            <p:fltVal val="0"/>
                                          </p:val>
                                        </p:tav>
                                        <p:tav tm="100000">
                                          <p:val>
                                            <p:strVal val="#ppt_h"/>
                                          </p:val>
                                        </p:tav>
                                      </p:tavLst>
                                    </p:anim>
                                    <p:animEffect transition="in" filter="fade">
                                      <p:cBhvr>
                                        <p:cTn id="34" dur="500"/>
                                        <p:tgtEl>
                                          <p:spTgt spid="67"/>
                                        </p:tgtEl>
                                      </p:cBhvr>
                                    </p:animEffect>
                                  </p:childTnLst>
                                </p:cTn>
                              </p:par>
                              <p:par>
                                <p:cTn id="35" presetID="10" presetClass="entr" presetSubtype="0" fill="hold" nodeType="withEffect">
                                  <p:stCondLst>
                                    <p:cond delay="2250"/>
                                  </p:stCondLst>
                                  <p:childTnLst>
                                    <p:set>
                                      <p:cBhvr>
                                        <p:cTn id="36" dur="1" fill="hold">
                                          <p:stCondLst>
                                            <p:cond delay="0"/>
                                          </p:stCondLst>
                                        </p:cTn>
                                        <p:tgtEl>
                                          <p:spTgt spid="3"/>
                                        </p:tgtEl>
                                        <p:attrNameLst>
                                          <p:attrName>style.visibility</p:attrName>
                                        </p:attrNameLst>
                                      </p:cBhvr>
                                      <p:to>
                                        <p:strVal val="visible"/>
                                      </p:to>
                                    </p:set>
                                    <p:animEffect transition="in" filter="fade">
                                      <p:cBhvr>
                                        <p:cTn id="37" dur="500"/>
                                        <p:tgtEl>
                                          <p:spTgt spid="3"/>
                                        </p:tgtEl>
                                      </p:cBhvr>
                                    </p:animEffect>
                                  </p:childTnLst>
                                </p:cTn>
                              </p:par>
                              <p:par>
                                <p:cTn id="38" presetID="42" presetClass="entr" presetSubtype="0" fill="hold" grpId="0" nodeType="withEffect">
                                  <p:stCondLst>
                                    <p:cond delay="2500"/>
                                  </p:stCondLst>
                                  <p:childTnLst>
                                    <p:set>
                                      <p:cBhvr>
                                        <p:cTn id="39" dur="1" fill="hold">
                                          <p:stCondLst>
                                            <p:cond delay="0"/>
                                          </p:stCondLst>
                                        </p:cTn>
                                        <p:tgtEl>
                                          <p:spTgt spid="99"/>
                                        </p:tgtEl>
                                        <p:attrNameLst>
                                          <p:attrName>style.visibility</p:attrName>
                                        </p:attrNameLst>
                                      </p:cBhvr>
                                      <p:to>
                                        <p:strVal val="visible"/>
                                      </p:to>
                                    </p:set>
                                    <p:animEffect transition="in" filter="fade">
                                      <p:cBhvr>
                                        <p:cTn id="40" dur="500"/>
                                        <p:tgtEl>
                                          <p:spTgt spid="99"/>
                                        </p:tgtEl>
                                      </p:cBhvr>
                                    </p:animEffect>
                                    <p:anim calcmode="lin" valueType="num">
                                      <p:cBhvr>
                                        <p:cTn id="41" dur="500" fill="hold"/>
                                        <p:tgtEl>
                                          <p:spTgt spid="99"/>
                                        </p:tgtEl>
                                        <p:attrNameLst>
                                          <p:attrName>ppt_x</p:attrName>
                                        </p:attrNameLst>
                                      </p:cBhvr>
                                      <p:tavLst>
                                        <p:tav tm="0">
                                          <p:val>
                                            <p:strVal val="#ppt_x"/>
                                          </p:val>
                                        </p:tav>
                                        <p:tav tm="100000">
                                          <p:val>
                                            <p:strVal val="#ppt_x"/>
                                          </p:val>
                                        </p:tav>
                                      </p:tavLst>
                                    </p:anim>
                                    <p:anim calcmode="lin" valueType="num">
                                      <p:cBhvr>
                                        <p:cTn id="42" dur="500" fill="hold"/>
                                        <p:tgtEl>
                                          <p:spTgt spid="99"/>
                                        </p:tgtEl>
                                        <p:attrNameLst>
                                          <p:attrName>ppt_y</p:attrName>
                                        </p:attrNameLst>
                                      </p:cBhvr>
                                      <p:tavLst>
                                        <p:tav tm="0">
                                          <p:val>
                                            <p:strVal val="#ppt_y+.1"/>
                                          </p:val>
                                        </p:tav>
                                        <p:tav tm="100000">
                                          <p:val>
                                            <p:strVal val="#ppt_y"/>
                                          </p:val>
                                        </p:tav>
                                      </p:tavLst>
                                    </p:anim>
                                  </p:childTnLst>
                                </p:cTn>
                              </p:par>
                              <p:par>
                                <p:cTn id="43" presetID="12" presetClass="entr" presetSubtype="4" fill="hold" nodeType="withEffect">
                                  <p:stCondLst>
                                    <p:cond delay="2750"/>
                                  </p:stCondLst>
                                  <p:childTnLst>
                                    <p:set>
                                      <p:cBhvr>
                                        <p:cTn id="44" dur="1" fill="hold">
                                          <p:stCondLst>
                                            <p:cond delay="0"/>
                                          </p:stCondLst>
                                        </p:cTn>
                                        <p:tgtEl>
                                          <p:spTgt spid="69"/>
                                        </p:tgtEl>
                                        <p:attrNameLst>
                                          <p:attrName>style.visibility</p:attrName>
                                        </p:attrNameLst>
                                      </p:cBhvr>
                                      <p:to>
                                        <p:strVal val="visible"/>
                                      </p:to>
                                    </p:set>
                                    <p:anim calcmode="lin" valueType="num">
                                      <p:cBhvr additive="base">
                                        <p:cTn id="45" dur="500"/>
                                        <p:tgtEl>
                                          <p:spTgt spid="69"/>
                                        </p:tgtEl>
                                        <p:attrNameLst>
                                          <p:attrName>ppt_y</p:attrName>
                                        </p:attrNameLst>
                                      </p:cBhvr>
                                      <p:tavLst>
                                        <p:tav tm="0">
                                          <p:val>
                                            <p:strVal val="#ppt_y+#ppt_h*1.125000"/>
                                          </p:val>
                                        </p:tav>
                                        <p:tav tm="100000">
                                          <p:val>
                                            <p:strVal val="#ppt_y"/>
                                          </p:val>
                                        </p:tav>
                                      </p:tavLst>
                                    </p:anim>
                                    <p:animEffect transition="in" filter="wipe(up)">
                                      <p:cBhvr>
                                        <p:cTn id="46" dur="500"/>
                                        <p:tgtEl>
                                          <p:spTgt spid="69"/>
                                        </p:tgtEl>
                                      </p:cBhvr>
                                    </p:animEffect>
                                  </p:childTnLst>
                                </p:cTn>
                              </p:par>
                              <p:par>
                                <p:cTn id="47" presetID="53" presetClass="entr" presetSubtype="16" fill="hold" grpId="0" nodeType="withEffect">
                                  <p:stCondLst>
                                    <p:cond delay="3000"/>
                                  </p:stCondLst>
                                  <p:childTnLst>
                                    <p:set>
                                      <p:cBhvr>
                                        <p:cTn id="48" dur="1" fill="hold">
                                          <p:stCondLst>
                                            <p:cond delay="0"/>
                                          </p:stCondLst>
                                        </p:cTn>
                                        <p:tgtEl>
                                          <p:spTgt spid="75"/>
                                        </p:tgtEl>
                                        <p:attrNameLst>
                                          <p:attrName>style.visibility</p:attrName>
                                        </p:attrNameLst>
                                      </p:cBhvr>
                                      <p:to>
                                        <p:strVal val="visible"/>
                                      </p:to>
                                    </p:set>
                                    <p:anim calcmode="lin" valueType="num">
                                      <p:cBhvr>
                                        <p:cTn id="49" dur="500" fill="hold"/>
                                        <p:tgtEl>
                                          <p:spTgt spid="75"/>
                                        </p:tgtEl>
                                        <p:attrNameLst>
                                          <p:attrName>ppt_w</p:attrName>
                                        </p:attrNameLst>
                                      </p:cBhvr>
                                      <p:tavLst>
                                        <p:tav tm="0">
                                          <p:val>
                                            <p:fltVal val="0"/>
                                          </p:val>
                                        </p:tav>
                                        <p:tav tm="100000">
                                          <p:val>
                                            <p:strVal val="#ppt_w"/>
                                          </p:val>
                                        </p:tav>
                                      </p:tavLst>
                                    </p:anim>
                                    <p:anim calcmode="lin" valueType="num">
                                      <p:cBhvr>
                                        <p:cTn id="50" dur="500" fill="hold"/>
                                        <p:tgtEl>
                                          <p:spTgt spid="75"/>
                                        </p:tgtEl>
                                        <p:attrNameLst>
                                          <p:attrName>ppt_h</p:attrName>
                                        </p:attrNameLst>
                                      </p:cBhvr>
                                      <p:tavLst>
                                        <p:tav tm="0">
                                          <p:val>
                                            <p:fltVal val="0"/>
                                          </p:val>
                                        </p:tav>
                                        <p:tav tm="100000">
                                          <p:val>
                                            <p:strVal val="#ppt_h"/>
                                          </p:val>
                                        </p:tav>
                                      </p:tavLst>
                                    </p:anim>
                                    <p:animEffect transition="in" filter="fade">
                                      <p:cBhvr>
                                        <p:cTn id="51" dur="500"/>
                                        <p:tgtEl>
                                          <p:spTgt spid="75"/>
                                        </p:tgtEl>
                                      </p:cBhvr>
                                    </p:animEffect>
                                  </p:childTnLst>
                                </p:cTn>
                              </p:par>
                              <p:par>
                                <p:cTn id="52" presetID="10" presetClass="entr" presetSubtype="0" fill="hold" nodeType="withEffect">
                                  <p:stCondLst>
                                    <p:cond delay="3250"/>
                                  </p:stCondLst>
                                  <p:childTnLst>
                                    <p:set>
                                      <p:cBhvr>
                                        <p:cTn id="53" dur="1" fill="hold">
                                          <p:stCondLst>
                                            <p:cond delay="0"/>
                                          </p:stCondLst>
                                        </p:cTn>
                                        <p:tgtEl>
                                          <p:spTgt spid="4"/>
                                        </p:tgtEl>
                                        <p:attrNameLst>
                                          <p:attrName>style.visibility</p:attrName>
                                        </p:attrNameLst>
                                      </p:cBhvr>
                                      <p:to>
                                        <p:strVal val="visible"/>
                                      </p:to>
                                    </p:set>
                                    <p:animEffect transition="in" filter="fade">
                                      <p:cBhvr>
                                        <p:cTn id="54" dur="500"/>
                                        <p:tgtEl>
                                          <p:spTgt spid="4"/>
                                        </p:tgtEl>
                                      </p:cBhvr>
                                    </p:animEffect>
                                  </p:childTnLst>
                                </p:cTn>
                              </p:par>
                              <p:par>
                                <p:cTn id="55" presetID="42" presetClass="entr" presetSubtype="0" fill="hold" grpId="0" nodeType="withEffect">
                                  <p:stCondLst>
                                    <p:cond delay="3500"/>
                                  </p:stCondLst>
                                  <p:childTnLst>
                                    <p:set>
                                      <p:cBhvr>
                                        <p:cTn id="56" dur="1" fill="hold">
                                          <p:stCondLst>
                                            <p:cond delay="0"/>
                                          </p:stCondLst>
                                        </p:cTn>
                                        <p:tgtEl>
                                          <p:spTgt spid="104"/>
                                        </p:tgtEl>
                                        <p:attrNameLst>
                                          <p:attrName>style.visibility</p:attrName>
                                        </p:attrNameLst>
                                      </p:cBhvr>
                                      <p:to>
                                        <p:strVal val="visible"/>
                                      </p:to>
                                    </p:set>
                                    <p:animEffect transition="in" filter="fade">
                                      <p:cBhvr>
                                        <p:cTn id="57" dur="500"/>
                                        <p:tgtEl>
                                          <p:spTgt spid="104"/>
                                        </p:tgtEl>
                                      </p:cBhvr>
                                    </p:animEffect>
                                    <p:anim calcmode="lin" valueType="num">
                                      <p:cBhvr>
                                        <p:cTn id="58" dur="500" fill="hold"/>
                                        <p:tgtEl>
                                          <p:spTgt spid="104"/>
                                        </p:tgtEl>
                                        <p:attrNameLst>
                                          <p:attrName>ppt_x</p:attrName>
                                        </p:attrNameLst>
                                      </p:cBhvr>
                                      <p:tavLst>
                                        <p:tav tm="0">
                                          <p:val>
                                            <p:strVal val="#ppt_x"/>
                                          </p:val>
                                        </p:tav>
                                        <p:tav tm="100000">
                                          <p:val>
                                            <p:strVal val="#ppt_x"/>
                                          </p:val>
                                        </p:tav>
                                      </p:tavLst>
                                    </p:anim>
                                    <p:anim calcmode="lin" valueType="num">
                                      <p:cBhvr>
                                        <p:cTn id="59" dur="500" fill="hold"/>
                                        <p:tgtEl>
                                          <p:spTgt spid="104"/>
                                        </p:tgtEl>
                                        <p:attrNameLst>
                                          <p:attrName>ppt_y</p:attrName>
                                        </p:attrNameLst>
                                      </p:cBhvr>
                                      <p:tavLst>
                                        <p:tav tm="0">
                                          <p:val>
                                            <p:strVal val="#ppt_y+.1"/>
                                          </p:val>
                                        </p:tav>
                                        <p:tav tm="100000">
                                          <p:val>
                                            <p:strVal val="#ppt_y"/>
                                          </p:val>
                                        </p:tav>
                                      </p:tavLst>
                                    </p:anim>
                                  </p:childTnLst>
                                </p:cTn>
                              </p:par>
                              <p:par>
                                <p:cTn id="60" presetID="12" presetClass="entr" presetSubtype="4" fill="hold" nodeType="withEffect">
                                  <p:stCondLst>
                                    <p:cond delay="37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500"/>
                                        <p:tgtEl>
                                          <p:spTgt spid="78"/>
                                        </p:tgtEl>
                                        <p:attrNameLst>
                                          <p:attrName>ppt_y</p:attrName>
                                        </p:attrNameLst>
                                      </p:cBhvr>
                                      <p:tavLst>
                                        <p:tav tm="0">
                                          <p:val>
                                            <p:strVal val="#ppt_y+#ppt_h*1.125000"/>
                                          </p:val>
                                        </p:tav>
                                        <p:tav tm="100000">
                                          <p:val>
                                            <p:strVal val="#ppt_y"/>
                                          </p:val>
                                        </p:tav>
                                      </p:tavLst>
                                    </p:anim>
                                    <p:animEffect transition="in" filter="wipe(up)">
                                      <p:cBhvr>
                                        <p:cTn id="63" dur="500"/>
                                        <p:tgtEl>
                                          <p:spTgt spid="78"/>
                                        </p:tgtEl>
                                      </p:cBhvr>
                                    </p:animEffect>
                                  </p:childTnLst>
                                </p:cTn>
                              </p:par>
                              <p:par>
                                <p:cTn id="64" presetID="53" presetClass="entr" presetSubtype="16" fill="hold" grpId="0" nodeType="withEffect">
                                  <p:stCondLst>
                                    <p:cond delay="4000"/>
                                  </p:stCondLst>
                                  <p:childTnLst>
                                    <p:set>
                                      <p:cBhvr>
                                        <p:cTn id="65" dur="1" fill="hold">
                                          <p:stCondLst>
                                            <p:cond delay="0"/>
                                          </p:stCondLst>
                                        </p:cTn>
                                        <p:tgtEl>
                                          <p:spTgt spid="89"/>
                                        </p:tgtEl>
                                        <p:attrNameLst>
                                          <p:attrName>style.visibility</p:attrName>
                                        </p:attrNameLst>
                                      </p:cBhvr>
                                      <p:to>
                                        <p:strVal val="visible"/>
                                      </p:to>
                                    </p:set>
                                    <p:anim calcmode="lin" valueType="num">
                                      <p:cBhvr>
                                        <p:cTn id="66" dur="500" fill="hold"/>
                                        <p:tgtEl>
                                          <p:spTgt spid="89"/>
                                        </p:tgtEl>
                                        <p:attrNameLst>
                                          <p:attrName>ppt_w</p:attrName>
                                        </p:attrNameLst>
                                      </p:cBhvr>
                                      <p:tavLst>
                                        <p:tav tm="0">
                                          <p:val>
                                            <p:fltVal val="0"/>
                                          </p:val>
                                        </p:tav>
                                        <p:tav tm="100000">
                                          <p:val>
                                            <p:strVal val="#ppt_w"/>
                                          </p:val>
                                        </p:tav>
                                      </p:tavLst>
                                    </p:anim>
                                    <p:anim calcmode="lin" valueType="num">
                                      <p:cBhvr>
                                        <p:cTn id="67" dur="500" fill="hold"/>
                                        <p:tgtEl>
                                          <p:spTgt spid="89"/>
                                        </p:tgtEl>
                                        <p:attrNameLst>
                                          <p:attrName>ppt_h</p:attrName>
                                        </p:attrNameLst>
                                      </p:cBhvr>
                                      <p:tavLst>
                                        <p:tav tm="0">
                                          <p:val>
                                            <p:fltVal val="0"/>
                                          </p:val>
                                        </p:tav>
                                        <p:tav tm="100000">
                                          <p:val>
                                            <p:strVal val="#ppt_h"/>
                                          </p:val>
                                        </p:tav>
                                      </p:tavLst>
                                    </p:anim>
                                    <p:animEffect transition="in" filter="fade">
                                      <p:cBhvr>
                                        <p:cTn id="68" dur="500"/>
                                        <p:tgtEl>
                                          <p:spTgt spid="89"/>
                                        </p:tgtEl>
                                      </p:cBhvr>
                                    </p:animEffect>
                                  </p:childTnLst>
                                </p:cTn>
                              </p:par>
                              <p:par>
                                <p:cTn id="69" presetID="10" presetClass="entr" presetSubtype="0" fill="hold" nodeType="withEffect">
                                  <p:stCondLst>
                                    <p:cond delay="4250"/>
                                  </p:stCondLst>
                                  <p:childTnLst>
                                    <p:set>
                                      <p:cBhvr>
                                        <p:cTn id="70" dur="1" fill="hold">
                                          <p:stCondLst>
                                            <p:cond delay="0"/>
                                          </p:stCondLst>
                                        </p:cTn>
                                        <p:tgtEl>
                                          <p:spTgt spid="5"/>
                                        </p:tgtEl>
                                        <p:attrNameLst>
                                          <p:attrName>style.visibility</p:attrName>
                                        </p:attrNameLst>
                                      </p:cBhvr>
                                      <p:to>
                                        <p:strVal val="visible"/>
                                      </p:to>
                                    </p:set>
                                    <p:animEffect transition="in" filter="fade">
                                      <p:cBhvr>
                                        <p:cTn id="71" dur="500"/>
                                        <p:tgtEl>
                                          <p:spTgt spid="5"/>
                                        </p:tgtEl>
                                      </p:cBhvr>
                                    </p:animEffect>
                                  </p:childTnLst>
                                </p:cTn>
                              </p:par>
                              <p:par>
                                <p:cTn id="72" presetID="42" presetClass="entr" presetSubtype="0" fill="hold" grpId="0" nodeType="withEffect">
                                  <p:stCondLst>
                                    <p:cond delay="4500"/>
                                  </p:stCondLst>
                                  <p:childTnLst>
                                    <p:set>
                                      <p:cBhvr>
                                        <p:cTn id="73" dur="1" fill="hold">
                                          <p:stCondLst>
                                            <p:cond delay="0"/>
                                          </p:stCondLst>
                                        </p:cTn>
                                        <p:tgtEl>
                                          <p:spTgt spid="107"/>
                                        </p:tgtEl>
                                        <p:attrNameLst>
                                          <p:attrName>style.visibility</p:attrName>
                                        </p:attrNameLst>
                                      </p:cBhvr>
                                      <p:to>
                                        <p:strVal val="visible"/>
                                      </p:to>
                                    </p:set>
                                    <p:animEffect transition="in" filter="fade">
                                      <p:cBhvr>
                                        <p:cTn id="74" dur="500"/>
                                        <p:tgtEl>
                                          <p:spTgt spid="107"/>
                                        </p:tgtEl>
                                      </p:cBhvr>
                                    </p:animEffect>
                                    <p:anim calcmode="lin" valueType="num">
                                      <p:cBhvr>
                                        <p:cTn id="75" dur="500" fill="hold"/>
                                        <p:tgtEl>
                                          <p:spTgt spid="107"/>
                                        </p:tgtEl>
                                        <p:attrNameLst>
                                          <p:attrName>ppt_x</p:attrName>
                                        </p:attrNameLst>
                                      </p:cBhvr>
                                      <p:tavLst>
                                        <p:tav tm="0">
                                          <p:val>
                                            <p:strVal val="#ppt_x"/>
                                          </p:val>
                                        </p:tav>
                                        <p:tav tm="100000">
                                          <p:val>
                                            <p:strVal val="#ppt_x"/>
                                          </p:val>
                                        </p:tav>
                                      </p:tavLst>
                                    </p:anim>
                                    <p:anim calcmode="lin" valueType="num">
                                      <p:cBhvr>
                                        <p:cTn id="76" dur="500" fill="hold"/>
                                        <p:tgtEl>
                                          <p:spTgt spid="107"/>
                                        </p:tgtEl>
                                        <p:attrNameLst>
                                          <p:attrName>ppt_y</p:attrName>
                                        </p:attrNameLst>
                                      </p:cBhvr>
                                      <p:tavLst>
                                        <p:tav tm="0">
                                          <p:val>
                                            <p:strVal val="#ppt_y+.1"/>
                                          </p:val>
                                        </p:tav>
                                        <p:tav tm="100000">
                                          <p:val>
                                            <p:strVal val="#ppt_y"/>
                                          </p:val>
                                        </p:tav>
                                      </p:tavLst>
                                    </p:anim>
                                  </p:childTnLst>
                                </p:cTn>
                              </p:par>
                              <p:par>
                                <p:cTn id="77" presetID="12" presetClass="entr" presetSubtype="4" fill="hold" nodeType="withEffect">
                                  <p:stCondLst>
                                    <p:cond delay="4750"/>
                                  </p:stCondLst>
                                  <p:childTnLst>
                                    <p:set>
                                      <p:cBhvr>
                                        <p:cTn id="78" dur="1" fill="hold">
                                          <p:stCondLst>
                                            <p:cond delay="0"/>
                                          </p:stCondLst>
                                        </p:cTn>
                                        <p:tgtEl>
                                          <p:spTgt spid="92"/>
                                        </p:tgtEl>
                                        <p:attrNameLst>
                                          <p:attrName>style.visibility</p:attrName>
                                        </p:attrNameLst>
                                      </p:cBhvr>
                                      <p:to>
                                        <p:strVal val="visible"/>
                                      </p:to>
                                    </p:set>
                                    <p:anim calcmode="lin" valueType="num">
                                      <p:cBhvr additive="base">
                                        <p:cTn id="79" dur="500"/>
                                        <p:tgtEl>
                                          <p:spTgt spid="92"/>
                                        </p:tgtEl>
                                        <p:attrNameLst>
                                          <p:attrName>ppt_y</p:attrName>
                                        </p:attrNameLst>
                                      </p:cBhvr>
                                      <p:tavLst>
                                        <p:tav tm="0">
                                          <p:val>
                                            <p:strVal val="#ppt_y+#ppt_h*1.125000"/>
                                          </p:val>
                                        </p:tav>
                                        <p:tav tm="100000">
                                          <p:val>
                                            <p:strVal val="#ppt_y"/>
                                          </p:val>
                                        </p:tav>
                                      </p:tavLst>
                                    </p:anim>
                                    <p:animEffect transition="in" filter="wipe(up)">
                                      <p:cBhvr>
                                        <p:cTn id="80"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67" grpId="0" animBg="1"/>
      <p:bldP spid="99" grpId="0" animBg="1"/>
      <p:bldP spid="75" grpId="0" animBg="1"/>
      <p:bldP spid="104" grpId="0" animBg="1"/>
      <p:bldP spid="89" grpId="0" animBg="1"/>
      <p:bldP spid="107"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28" name="长安校区"/>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4" name="打底色块"/>
          <p:cNvSpPr/>
          <p:nvPr/>
        </p:nvSpPr>
        <p:spPr>
          <a:xfrm>
            <a:off x="2628901" y="908050"/>
            <a:ext cx="8867774" cy="5041900"/>
          </a:xfrm>
          <a:prstGeom prst="rect">
            <a:avLst/>
          </a:prstGeom>
          <a:solidFill>
            <a:schemeClr val="bg1"/>
          </a:solidFill>
          <a:ln>
            <a:solidFill>
              <a:schemeClr val="bg1">
                <a:lumMod val="95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5" name="组合 1"/>
          <p:cNvGrpSpPr/>
          <p:nvPr/>
        </p:nvGrpSpPr>
        <p:grpSpPr>
          <a:xfrm>
            <a:off x="3610436" y="1901260"/>
            <a:ext cx="3140435" cy="923329"/>
            <a:chOff x="3610436" y="1901260"/>
            <a:chExt cx="3140435" cy="923329"/>
          </a:xfrm>
        </p:grpSpPr>
        <p:sp>
          <p:nvSpPr>
            <p:cNvPr id="36" name="Strong Preparation"/>
            <p:cNvSpPr txBox="1"/>
            <p:nvPr/>
          </p:nvSpPr>
          <p:spPr>
            <a:xfrm>
              <a:off x="4532662" y="2486035"/>
              <a:ext cx="2218208" cy="338554"/>
            </a:xfrm>
            <a:prstGeom prst="rect">
              <a:avLst/>
            </a:prstGeom>
            <a:noFill/>
          </p:spPr>
          <p:txBody>
            <a:bodyPr wrap="square" rtlCol="0">
              <a:spAutoFit/>
            </a:bodyPr>
            <a:lstStyle/>
            <a:p>
              <a:pPr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Strong Preparation</a:t>
              </a:r>
              <a:endParaRPr lang="zh-CN" altLang="en-US" sz="1600" dirty="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7" name="基础扎实"/>
            <p:cNvSpPr txBox="1"/>
            <p:nvPr/>
          </p:nvSpPr>
          <p:spPr>
            <a:xfrm>
              <a:off x="4532661" y="1901260"/>
              <a:ext cx="2218210" cy="584775"/>
            </a:xfrm>
            <a:prstGeom prst="rect">
              <a:avLst/>
            </a:prstGeom>
            <a:noFill/>
          </p:spPr>
          <p:txBody>
            <a:bodyPr wrap="square" rtlCol="0">
              <a:spAutoFit/>
            </a:bodyPr>
            <a:lstStyle/>
            <a:p>
              <a:r>
                <a:rPr lang="zh-CN" altLang="en-US" sz="3200" b="1">
                  <a:latin typeface="Arial" panose="020B0604020202020204" pitchFamily="34" charset="0"/>
                  <a:ea typeface="微软雅黑" panose="020B0503020204020204" pitchFamily="34" charset="-122"/>
                  <a:sym typeface="Arial" panose="020B0604020202020204" pitchFamily="34" charset="0"/>
                </a:rPr>
                <a:t>基础</a:t>
              </a:r>
              <a:r>
                <a:rPr lang="zh-CN" altLang="en-US" sz="3200" b="1" smtClean="0">
                  <a:latin typeface="Arial" panose="020B0604020202020204" pitchFamily="34" charset="0"/>
                  <a:ea typeface="微软雅黑" panose="020B0503020204020204" pitchFamily="34" charset="-122"/>
                  <a:sym typeface="Arial" panose="020B0604020202020204" pitchFamily="34" charset="0"/>
                </a:rPr>
                <a:t>扎实</a:t>
              </a:r>
              <a:endParaRPr lang="zh-CN" altLang="en-US" sz="3200" b="1" dirty="0">
                <a:latin typeface="Arial" panose="020B0604020202020204" pitchFamily="34" charset="0"/>
                <a:ea typeface="微软雅黑" panose="020B0503020204020204" pitchFamily="34" charset="-122"/>
                <a:sym typeface="Arial" panose="020B0604020202020204" pitchFamily="34" charset="0"/>
              </a:endParaRPr>
            </a:p>
          </p:txBody>
        </p:sp>
        <p:sp>
          <p:nvSpPr>
            <p:cNvPr id="38" name="标题 1"/>
            <p:cNvSpPr/>
            <p:nvPr/>
          </p:nvSpPr>
          <p:spPr>
            <a:xfrm>
              <a:off x="3610436" y="1960224"/>
              <a:ext cx="754743" cy="754743"/>
            </a:xfrm>
            <a:prstGeom prst="rect">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a:solidFill>
                    <a:schemeClr val="bg1"/>
                  </a:solidFill>
                  <a:latin typeface="Arial" panose="020B0604020202020204" pitchFamily="34" charset="0"/>
                  <a:ea typeface="微软雅黑" panose="020B0503020204020204" pitchFamily="34" charset="-122"/>
                  <a:sym typeface="Arial" panose="020B0604020202020204" pitchFamily="34" charset="0"/>
                </a:rPr>
                <a:t>01</a:t>
              </a:r>
              <a:endParaRPr lang="zh-CN" altLang="en-US" sz="32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9" name="组合 2"/>
          <p:cNvGrpSpPr/>
          <p:nvPr/>
        </p:nvGrpSpPr>
        <p:grpSpPr>
          <a:xfrm>
            <a:off x="7621707" y="1901260"/>
            <a:ext cx="3140435" cy="923329"/>
            <a:chOff x="7621707" y="1901260"/>
            <a:chExt cx="3140435" cy="923329"/>
          </a:xfrm>
        </p:grpSpPr>
        <p:sp>
          <p:nvSpPr>
            <p:cNvPr id="40" name="Diligent Effort"/>
            <p:cNvSpPr txBox="1"/>
            <p:nvPr/>
          </p:nvSpPr>
          <p:spPr>
            <a:xfrm>
              <a:off x="8543933" y="2486035"/>
              <a:ext cx="2218208" cy="33855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Diligent Effort</a:t>
              </a:r>
            </a:p>
          </p:txBody>
        </p:sp>
        <p:sp>
          <p:nvSpPr>
            <p:cNvPr id="41" name="工作踏实"/>
            <p:cNvSpPr txBox="1"/>
            <p:nvPr/>
          </p:nvSpPr>
          <p:spPr>
            <a:xfrm>
              <a:off x="8543932" y="1901260"/>
              <a:ext cx="2218210" cy="58477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3200" b="1">
                  <a:latin typeface="Arial" panose="020B0604020202020204" pitchFamily="34" charset="0"/>
                  <a:ea typeface="微软雅黑" panose="020B0503020204020204" pitchFamily="34" charset="-122"/>
                  <a:sym typeface="Arial" panose="020B0604020202020204" pitchFamily="34" charset="0"/>
                </a:rPr>
                <a:t>工作踏实</a:t>
              </a:r>
            </a:p>
          </p:txBody>
        </p:sp>
        <p:sp>
          <p:nvSpPr>
            <p:cNvPr id="42" name="标题 2"/>
            <p:cNvSpPr/>
            <p:nvPr/>
          </p:nvSpPr>
          <p:spPr>
            <a:xfrm>
              <a:off x="7621707" y="1960224"/>
              <a:ext cx="754743" cy="754743"/>
            </a:xfrm>
            <a:prstGeom prst="rect">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a:solidFill>
                    <a:schemeClr val="bg1"/>
                  </a:solidFill>
                  <a:latin typeface="Arial" panose="020B0604020202020204" pitchFamily="34" charset="0"/>
                  <a:ea typeface="微软雅黑" panose="020B0503020204020204" pitchFamily="34" charset="-122"/>
                  <a:sym typeface="Arial" panose="020B0604020202020204" pitchFamily="34" charset="0"/>
                </a:rPr>
                <a:t>02</a:t>
              </a:r>
              <a:endParaRPr lang="zh-CN" altLang="en-US" sz="32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3" name="组合 3"/>
          <p:cNvGrpSpPr/>
          <p:nvPr/>
        </p:nvGrpSpPr>
        <p:grpSpPr>
          <a:xfrm>
            <a:off x="3610436" y="4033411"/>
            <a:ext cx="3140435" cy="923329"/>
            <a:chOff x="3610436" y="4033411"/>
            <a:chExt cx="3140435" cy="923329"/>
          </a:xfrm>
        </p:grpSpPr>
        <p:sp>
          <p:nvSpPr>
            <p:cNvPr id="44" name="Practical Attitude"/>
            <p:cNvSpPr txBox="1"/>
            <p:nvPr/>
          </p:nvSpPr>
          <p:spPr>
            <a:xfrm>
              <a:off x="4532662" y="4618186"/>
              <a:ext cx="2218208" cy="33855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Practical Attitude</a:t>
              </a:r>
            </a:p>
          </p:txBody>
        </p:sp>
        <p:sp>
          <p:nvSpPr>
            <p:cNvPr id="45" name="作风朴实"/>
            <p:cNvSpPr txBox="1"/>
            <p:nvPr/>
          </p:nvSpPr>
          <p:spPr>
            <a:xfrm>
              <a:off x="4532661" y="4033411"/>
              <a:ext cx="2218210" cy="58477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3200" b="1">
                  <a:latin typeface="Arial" panose="020B0604020202020204" pitchFamily="34" charset="0"/>
                  <a:ea typeface="微软雅黑" panose="020B0503020204020204" pitchFamily="34" charset="-122"/>
                  <a:sym typeface="Arial" panose="020B0604020202020204" pitchFamily="34" charset="0"/>
                </a:rPr>
                <a:t>作风朴实</a:t>
              </a:r>
            </a:p>
          </p:txBody>
        </p:sp>
        <p:sp>
          <p:nvSpPr>
            <p:cNvPr id="46" name="标题 3"/>
            <p:cNvSpPr/>
            <p:nvPr/>
          </p:nvSpPr>
          <p:spPr>
            <a:xfrm>
              <a:off x="3610436" y="4092375"/>
              <a:ext cx="754743" cy="754743"/>
            </a:xfrm>
            <a:prstGeom prst="rect">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a:solidFill>
                    <a:schemeClr val="bg1"/>
                  </a:solidFill>
                  <a:latin typeface="Arial" panose="020B0604020202020204" pitchFamily="34" charset="0"/>
                  <a:ea typeface="微软雅黑" panose="020B0503020204020204" pitchFamily="34" charset="-122"/>
                  <a:sym typeface="Arial" panose="020B0604020202020204" pitchFamily="34" charset="0"/>
                </a:rPr>
                <a:t>03</a:t>
              </a:r>
              <a:endParaRPr lang="zh-CN" altLang="en-US" sz="32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7" name="组合 4"/>
          <p:cNvGrpSpPr/>
          <p:nvPr/>
        </p:nvGrpSpPr>
        <p:grpSpPr>
          <a:xfrm>
            <a:off x="7621707" y="4033411"/>
            <a:ext cx="3140435" cy="923329"/>
            <a:chOff x="7621707" y="4033411"/>
            <a:chExt cx="3140435" cy="923329"/>
          </a:xfrm>
        </p:grpSpPr>
        <p:sp>
          <p:nvSpPr>
            <p:cNvPr id="48" name="Creative Innovation"/>
            <p:cNvSpPr txBox="1"/>
            <p:nvPr/>
          </p:nvSpPr>
          <p:spPr>
            <a:xfrm>
              <a:off x="8543933" y="4618186"/>
              <a:ext cx="2218208" cy="33855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Creative Innovation</a:t>
              </a:r>
            </a:p>
          </p:txBody>
        </p:sp>
        <p:sp>
          <p:nvSpPr>
            <p:cNvPr id="49" name="开拓创新"/>
            <p:cNvSpPr txBox="1"/>
            <p:nvPr/>
          </p:nvSpPr>
          <p:spPr>
            <a:xfrm>
              <a:off x="8543932" y="4033411"/>
              <a:ext cx="2218210" cy="58477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3200" b="1">
                  <a:latin typeface="Arial" panose="020B0604020202020204" pitchFamily="34" charset="0"/>
                  <a:ea typeface="微软雅黑" panose="020B0503020204020204" pitchFamily="34" charset="-122"/>
                  <a:sym typeface="Arial" panose="020B0604020202020204" pitchFamily="34" charset="0"/>
                </a:rPr>
                <a:t>开拓创新</a:t>
              </a:r>
            </a:p>
          </p:txBody>
        </p:sp>
        <p:sp>
          <p:nvSpPr>
            <p:cNvPr id="50" name="标题 4"/>
            <p:cNvSpPr/>
            <p:nvPr/>
          </p:nvSpPr>
          <p:spPr>
            <a:xfrm>
              <a:off x="7621707" y="4092375"/>
              <a:ext cx="754743" cy="754743"/>
            </a:xfrm>
            <a:prstGeom prst="rect">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a:solidFill>
                    <a:schemeClr val="bg1"/>
                  </a:solidFill>
                  <a:latin typeface="Arial" panose="020B0604020202020204" pitchFamily="34" charset="0"/>
                  <a:ea typeface="微软雅黑" panose="020B0503020204020204" pitchFamily="34" charset="-122"/>
                  <a:sym typeface="Arial" panose="020B0604020202020204" pitchFamily="34" charset="0"/>
                </a:rPr>
                <a:t>04</a:t>
              </a:r>
              <a:endParaRPr lang="zh-CN" altLang="en-US" sz="32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29" name="背景色块"/>
          <p:cNvSpPr/>
          <p:nvPr/>
        </p:nvSpPr>
        <p:spPr>
          <a:xfrm>
            <a:off x="0" y="2322286"/>
            <a:ext cx="3238500" cy="22134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30" name="目录组合"/>
          <p:cNvGrpSpPr/>
          <p:nvPr/>
        </p:nvGrpSpPr>
        <p:grpSpPr>
          <a:xfrm>
            <a:off x="465344" y="2638650"/>
            <a:ext cx="1848771" cy="1580700"/>
            <a:chOff x="465344" y="2638650"/>
            <a:chExt cx="1848771" cy="1580700"/>
          </a:xfrm>
        </p:grpSpPr>
        <p:sp>
          <p:nvSpPr>
            <p:cNvPr id="31" name="目录英文"/>
            <p:cNvSpPr txBox="1"/>
            <p:nvPr/>
          </p:nvSpPr>
          <p:spPr>
            <a:xfrm>
              <a:off x="465344" y="3819240"/>
              <a:ext cx="1848771" cy="400110"/>
            </a:xfrm>
            <a:prstGeom prst="rect">
              <a:avLst/>
            </a:prstGeom>
            <a:noFill/>
          </p:spPr>
          <p:txBody>
            <a:bodyPr wrap="square" rtlCol="0">
              <a:spAutoFit/>
            </a:bodyPr>
            <a:lstStyle/>
            <a:p>
              <a:pPr algn="dist" defTabSz="457200"/>
              <a:r>
                <a:rPr lang="en-US" altLang="zh-CN" sz="2000" smtClean="0">
                  <a:solidFill>
                    <a:schemeClr val="bg1"/>
                  </a:solidFill>
                  <a:latin typeface="Arial" panose="020B0604020202020204" pitchFamily="34" charset="0"/>
                  <a:ea typeface="微软雅黑" panose="020B0503020204020204" pitchFamily="34" charset="-122"/>
                  <a:sym typeface="Arial" panose="020B0604020202020204" pitchFamily="34" charset="0"/>
                </a:rPr>
                <a:t>CONTENTS</a:t>
              </a:r>
            </a:p>
          </p:txBody>
        </p:sp>
        <p:cxnSp>
          <p:nvCxnSpPr>
            <p:cNvPr id="32" name="点缀线段"/>
            <p:cNvCxnSpPr/>
            <p:nvPr/>
          </p:nvCxnSpPr>
          <p:spPr>
            <a:xfrm>
              <a:off x="570270" y="3690610"/>
              <a:ext cx="1638919"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3" name="目录"/>
            <p:cNvSpPr txBox="1"/>
            <p:nvPr/>
          </p:nvSpPr>
          <p:spPr>
            <a:xfrm>
              <a:off x="465344" y="2638650"/>
              <a:ext cx="1848771" cy="923330"/>
            </a:xfrm>
            <a:prstGeom prst="rect">
              <a:avLst/>
            </a:prstGeom>
            <a:noFill/>
          </p:spPr>
          <p:txBody>
            <a:bodyPr wrap="square" rtlCol="0">
              <a:spAutoFit/>
            </a:bodyPr>
            <a:lstStyle/>
            <a:p>
              <a:pPr algn="dist" defTabSz="457200"/>
              <a:r>
                <a:rPr lang="zh-CN" altLang="en-US" sz="54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目录</a:t>
              </a:r>
              <a:endParaRPr lang="en-US" altLang="zh-CN" sz="5400" b="1" smtClean="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Tree>
    <p:extLst>
      <p:ext uri="{BB962C8B-B14F-4D97-AF65-F5344CB8AC3E}">
        <p14:creationId xmlns:p14="http://schemas.microsoft.com/office/powerpoint/2010/main" val="2416810644"/>
      </p:ext>
    </p:extLst>
  </p:cSld>
  <p:clrMapOvr>
    <a:masterClrMapping/>
  </p:clrMapOvr>
  <mc:AlternateContent xmlns:mc="http://schemas.openxmlformats.org/markup-compatibility/2006" xmlns:p14="http://schemas.microsoft.com/office/powerpoint/2010/main">
    <mc:Choice Requires="p14">
      <p:transition p14:dur="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strips(downRight)">
                                      <p:cBhvr>
                                        <p:cTn id="7" dur="750"/>
                                        <p:tgtEl>
                                          <p:spTgt spid="28"/>
                                        </p:tgtEl>
                                      </p:cBhvr>
                                    </p:animEffect>
                                  </p:childTnLst>
                                </p:cTn>
                              </p:par>
                              <p:par>
                                <p:cTn id="8" presetID="2" presetClass="entr" presetSubtype="8" fill="hold" grpId="0" nodeType="withEffect">
                                  <p:stCondLst>
                                    <p:cond delay="400"/>
                                  </p:stCondLst>
                                  <p:childTnLst>
                                    <p:set>
                                      <p:cBhvr>
                                        <p:cTn id="9" dur="1" fill="hold">
                                          <p:stCondLst>
                                            <p:cond delay="0"/>
                                          </p:stCondLst>
                                        </p:cTn>
                                        <p:tgtEl>
                                          <p:spTgt spid="29"/>
                                        </p:tgtEl>
                                        <p:attrNameLst>
                                          <p:attrName>style.visibility</p:attrName>
                                        </p:attrNameLst>
                                      </p:cBhvr>
                                      <p:to>
                                        <p:strVal val="visible"/>
                                      </p:to>
                                    </p:set>
                                    <p:anim calcmode="lin" valueType="num">
                                      <p:cBhvr additive="base">
                                        <p:cTn id="10" dur="750" fill="hold"/>
                                        <p:tgtEl>
                                          <p:spTgt spid="29"/>
                                        </p:tgtEl>
                                        <p:attrNameLst>
                                          <p:attrName>ppt_x</p:attrName>
                                        </p:attrNameLst>
                                      </p:cBhvr>
                                      <p:tavLst>
                                        <p:tav tm="0">
                                          <p:val>
                                            <p:strVal val="0-#ppt_w/2"/>
                                          </p:val>
                                        </p:tav>
                                        <p:tav tm="100000">
                                          <p:val>
                                            <p:strVal val="#ppt_x"/>
                                          </p:val>
                                        </p:tav>
                                      </p:tavLst>
                                    </p:anim>
                                    <p:anim calcmode="lin" valueType="num">
                                      <p:cBhvr additive="base">
                                        <p:cTn id="11" dur="750" fill="hold"/>
                                        <p:tgtEl>
                                          <p:spTgt spid="29"/>
                                        </p:tgtEl>
                                        <p:attrNameLst>
                                          <p:attrName>ppt_y</p:attrName>
                                        </p:attrNameLst>
                                      </p:cBhvr>
                                      <p:tavLst>
                                        <p:tav tm="0">
                                          <p:val>
                                            <p:strVal val="#ppt_y"/>
                                          </p:val>
                                        </p:tav>
                                        <p:tav tm="100000">
                                          <p:val>
                                            <p:strVal val="#ppt_y"/>
                                          </p:val>
                                        </p:tav>
                                      </p:tavLst>
                                    </p:anim>
                                  </p:childTnLst>
                                </p:cTn>
                              </p:par>
                              <p:par>
                                <p:cTn id="12" presetID="50" presetClass="entr" presetSubtype="0" decel="100000" fill="hold" nodeType="withEffect">
                                  <p:stCondLst>
                                    <p:cond delay="800"/>
                                  </p:stCondLst>
                                  <p:childTnLst>
                                    <p:set>
                                      <p:cBhvr>
                                        <p:cTn id="13" dur="1" fill="hold">
                                          <p:stCondLst>
                                            <p:cond delay="0"/>
                                          </p:stCondLst>
                                        </p:cTn>
                                        <p:tgtEl>
                                          <p:spTgt spid="30"/>
                                        </p:tgtEl>
                                        <p:attrNameLst>
                                          <p:attrName>style.visibility</p:attrName>
                                        </p:attrNameLst>
                                      </p:cBhvr>
                                      <p:to>
                                        <p:strVal val="visible"/>
                                      </p:to>
                                    </p:set>
                                    <p:anim calcmode="lin" valueType="num">
                                      <p:cBhvr>
                                        <p:cTn id="14" dur="750" fill="hold"/>
                                        <p:tgtEl>
                                          <p:spTgt spid="30"/>
                                        </p:tgtEl>
                                        <p:attrNameLst>
                                          <p:attrName>ppt_w</p:attrName>
                                        </p:attrNameLst>
                                      </p:cBhvr>
                                      <p:tavLst>
                                        <p:tav tm="0">
                                          <p:val>
                                            <p:strVal val="#ppt_w+.3"/>
                                          </p:val>
                                        </p:tav>
                                        <p:tav tm="100000">
                                          <p:val>
                                            <p:strVal val="#ppt_w"/>
                                          </p:val>
                                        </p:tav>
                                      </p:tavLst>
                                    </p:anim>
                                    <p:anim calcmode="lin" valueType="num">
                                      <p:cBhvr>
                                        <p:cTn id="15" dur="750" fill="hold"/>
                                        <p:tgtEl>
                                          <p:spTgt spid="30"/>
                                        </p:tgtEl>
                                        <p:attrNameLst>
                                          <p:attrName>ppt_h</p:attrName>
                                        </p:attrNameLst>
                                      </p:cBhvr>
                                      <p:tavLst>
                                        <p:tav tm="0">
                                          <p:val>
                                            <p:strVal val="#ppt_h"/>
                                          </p:val>
                                        </p:tav>
                                        <p:tav tm="100000">
                                          <p:val>
                                            <p:strVal val="#ppt_h"/>
                                          </p:val>
                                        </p:tav>
                                      </p:tavLst>
                                    </p:anim>
                                    <p:animEffect transition="in" filter="fade">
                                      <p:cBhvr>
                                        <p:cTn id="16" dur="750"/>
                                        <p:tgtEl>
                                          <p:spTgt spid="30"/>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750"/>
                                        <p:tgtEl>
                                          <p:spTgt spid="34"/>
                                        </p:tgtEl>
                                      </p:cBhvr>
                                    </p:animEffect>
                                  </p:childTnLst>
                                </p:cTn>
                              </p:par>
                              <p:par>
                                <p:cTn id="20" presetID="53" presetClass="entr" presetSubtype="16" fill="hold" nodeType="withEffect">
                                  <p:stCondLst>
                                    <p:cond delay="1600"/>
                                  </p:stCondLst>
                                  <p:childTnLst>
                                    <p:set>
                                      <p:cBhvr>
                                        <p:cTn id="21" dur="1" fill="hold">
                                          <p:stCondLst>
                                            <p:cond delay="0"/>
                                          </p:stCondLst>
                                        </p:cTn>
                                        <p:tgtEl>
                                          <p:spTgt spid="35"/>
                                        </p:tgtEl>
                                        <p:attrNameLst>
                                          <p:attrName>style.visibility</p:attrName>
                                        </p:attrNameLst>
                                      </p:cBhvr>
                                      <p:to>
                                        <p:strVal val="visible"/>
                                      </p:to>
                                    </p:set>
                                    <p:anim calcmode="lin" valueType="num">
                                      <p:cBhvr>
                                        <p:cTn id="22" dur="750" fill="hold"/>
                                        <p:tgtEl>
                                          <p:spTgt spid="35"/>
                                        </p:tgtEl>
                                        <p:attrNameLst>
                                          <p:attrName>ppt_w</p:attrName>
                                        </p:attrNameLst>
                                      </p:cBhvr>
                                      <p:tavLst>
                                        <p:tav tm="0">
                                          <p:val>
                                            <p:fltVal val="0"/>
                                          </p:val>
                                        </p:tav>
                                        <p:tav tm="100000">
                                          <p:val>
                                            <p:strVal val="#ppt_w"/>
                                          </p:val>
                                        </p:tav>
                                      </p:tavLst>
                                    </p:anim>
                                    <p:anim calcmode="lin" valueType="num">
                                      <p:cBhvr>
                                        <p:cTn id="23" dur="750" fill="hold"/>
                                        <p:tgtEl>
                                          <p:spTgt spid="35"/>
                                        </p:tgtEl>
                                        <p:attrNameLst>
                                          <p:attrName>ppt_h</p:attrName>
                                        </p:attrNameLst>
                                      </p:cBhvr>
                                      <p:tavLst>
                                        <p:tav tm="0">
                                          <p:val>
                                            <p:fltVal val="0"/>
                                          </p:val>
                                        </p:tav>
                                        <p:tav tm="100000">
                                          <p:val>
                                            <p:strVal val="#ppt_h"/>
                                          </p:val>
                                        </p:tav>
                                      </p:tavLst>
                                    </p:anim>
                                    <p:animEffect transition="in" filter="fade">
                                      <p:cBhvr>
                                        <p:cTn id="24" dur="750"/>
                                        <p:tgtEl>
                                          <p:spTgt spid="35"/>
                                        </p:tgtEl>
                                      </p:cBhvr>
                                    </p:animEffect>
                                  </p:childTnLst>
                                </p:cTn>
                              </p:par>
                              <p:par>
                                <p:cTn id="25" presetID="53" presetClass="entr" presetSubtype="16" fill="hold" nodeType="withEffect">
                                  <p:stCondLst>
                                    <p:cond delay="2000"/>
                                  </p:stCondLst>
                                  <p:childTnLst>
                                    <p:set>
                                      <p:cBhvr>
                                        <p:cTn id="26" dur="1" fill="hold">
                                          <p:stCondLst>
                                            <p:cond delay="0"/>
                                          </p:stCondLst>
                                        </p:cTn>
                                        <p:tgtEl>
                                          <p:spTgt spid="39"/>
                                        </p:tgtEl>
                                        <p:attrNameLst>
                                          <p:attrName>style.visibility</p:attrName>
                                        </p:attrNameLst>
                                      </p:cBhvr>
                                      <p:to>
                                        <p:strVal val="visible"/>
                                      </p:to>
                                    </p:set>
                                    <p:anim calcmode="lin" valueType="num">
                                      <p:cBhvr>
                                        <p:cTn id="27" dur="750" fill="hold"/>
                                        <p:tgtEl>
                                          <p:spTgt spid="39"/>
                                        </p:tgtEl>
                                        <p:attrNameLst>
                                          <p:attrName>ppt_w</p:attrName>
                                        </p:attrNameLst>
                                      </p:cBhvr>
                                      <p:tavLst>
                                        <p:tav tm="0">
                                          <p:val>
                                            <p:fltVal val="0"/>
                                          </p:val>
                                        </p:tav>
                                        <p:tav tm="100000">
                                          <p:val>
                                            <p:strVal val="#ppt_w"/>
                                          </p:val>
                                        </p:tav>
                                      </p:tavLst>
                                    </p:anim>
                                    <p:anim calcmode="lin" valueType="num">
                                      <p:cBhvr>
                                        <p:cTn id="28" dur="750" fill="hold"/>
                                        <p:tgtEl>
                                          <p:spTgt spid="39"/>
                                        </p:tgtEl>
                                        <p:attrNameLst>
                                          <p:attrName>ppt_h</p:attrName>
                                        </p:attrNameLst>
                                      </p:cBhvr>
                                      <p:tavLst>
                                        <p:tav tm="0">
                                          <p:val>
                                            <p:fltVal val="0"/>
                                          </p:val>
                                        </p:tav>
                                        <p:tav tm="100000">
                                          <p:val>
                                            <p:strVal val="#ppt_h"/>
                                          </p:val>
                                        </p:tav>
                                      </p:tavLst>
                                    </p:anim>
                                    <p:animEffect transition="in" filter="fade">
                                      <p:cBhvr>
                                        <p:cTn id="29" dur="750"/>
                                        <p:tgtEl>
                                          <p:spTgt spid="39"/>
                                        </p:tgtEl>
                                      </p:cBhvr>
                                    </p:animEffect>
                                  </p:childTnLst>
                                </p:cTn>
                              </p:par>
                              <p:par>
                                <p:cTn id="30" presetID="53" presetClass="entr" presetSubtype="16" fill="hold" nodeType="withEffect">
                                  <p:stCondLst>
                                    <p:cond delay="2400"/>
                                  </p:stCondLst>
                                  <p:childTnLst>
                                    <p:set>
                                      <p:cBhvr>
                                        <p:cTn id="31" dur="1" fill="hold">
                                          <p:stCondLst>
                                            <p:cond delay="0"/>
                                          </p:stCondLst>
                                        </p:cTn>
                                        <p:tgtEl>
                                          <p:spTgt spid="43"/>
                                        </p:tgtEl>
                                        <p:attrNameLst>
                                          <p:attrName>style.visibility</p:attrName>
                                        </p:attrNameLst>
                                      </p:cBhvr>
                                      <p:to>
                                        <p:strVal val="visible"/>
                                      </p:to>
                                    </p:set>
                                    <p:anim calcmode="lin" valueType="num">
                                      <p:cBhvr>
                                        <p:cTn id="32" dur="750" fill="hold"/>
                                        <p:tgtEl>
                                          <p:spTgt spid="43"/>
                                        </p:tgtEl>
                                        <p:attrNameLst>
                                          <p:attrName>ppt_w</p:attrName>
                                        </p:attrNameLst>
                                      </p:cBhvr>
                                      <p:tavLst>
                                        <p:tav tm="0">
                                          <p:val>
                                            <p:fltVal val="0"/>
                                          </p:val>
                                        </p:tav>
                                        <p:tav tm="100000">
                                          <p:val>
                                            <p:strVal val="#ppt_w"/>
                                          </p:val>
                                        </p:tav>
                                      </p:tavLst>
                                    </p:anim>
                                    <p:anim calcmode="lin" valueType="num">
                                      <p:cBhvr>
                                        <p:cTn id="33" dur="750" fill="hold"/>
                                        <p:tgtEl>
                                          <p:spTgt spid="43"/>
                                        </p:tgtEl>
                                        <p:attrNameLst>
                                          <p:attrName>ppt_h</p:attrName>
                                        </p:attrNameLst>
                                      </p:cBhvr>
                                      <p:tavLst>
                                        <p:tav tm="0">
                                          <p:val>
                                            <p:fltVal val="0"/>
                                          </p:val>
                                        </p:tav>
                                        <p:tav tm="100000">
                                          <p:val>
                                            <p:strVal val="#ppt_h"/>
                                          </p:val>
                                        </p:tav>
                                      </p:tavLst>
                                    </p:anim>
                                    <p:animEffect transition="in" filter="fade">
                                      <p:cBhvr>
                                        <p:cTn id="34" dur="750"/>
                                        <p:tgtEl>
                                          <p:spTgt spid="43"/>
                                        </p:tgtEl>
                                      </p:cBhvr>
                                    </p:animEffect>
                                  </p:childTnLst>
                                </p:cTn>
                              </p:par>
                              <p:par>
                                <p:cTn id="35" presetID="53" presetClass="entr" presetSubtype="16" fill="hold" nodeType="withEffect">
                                  <p:stCondLst>
                                    <p:cond delay="2800"/>
                                  </p:stCondLst>
                                  <p:childTnLst>
                                    <p:set>
                                      <p:cBhvr>
                                        <p:cTn id="36" dur="1" fill="hold">
                                          <p:stCondLst>
                                            <p:cond delay="0"/>
                                          </p:stCondLst>
                                        </p:cTn>
                                        <p:tgtEl>
                                          <p:spTgt spid="47"/>
                                        </p:tgtEl>
                                        <p:attrNameLst>
                                          <p:attrName>style.visibility</p:attrName>
                                        </p:attrNameLst>
                                      </p:cBhvr>
                                      <p:to>
                                        <p:strVal val="visible"/>
                                      </p:to>
                                    </p:set>
                                    <p:anim calcmode="lin" valueType="num">
                                      <p:cBhvr>
                                        <p:cTn id="37" dur="750" fill="hold"/>
                                        <p:tgtEl>
                                          <p:spTgt spid="47"/>
                                        </p:tgtEl>
                                        <p:attrNameLst>
                                          <p:attrName>ppt_w</p:attrName>
                                        </p:attrNameLst>
                                      </p:cBhvr>
                                      <p:tavLst>
                                        <p:tav tm="0">
                                          <p:val>
                                            <p:fltVal val="0"/>
                                          </p:val>
                                        </p:tav>
                                        <p:tav tm="100000">
                                          <p:val>
                                            <p:strVal val="#ppt_w"/>
                                          </p:val>
                                        </p:tav>
                                      </p:tavLst>
                                    </p:anim>
                                    <p:anim calcmode="lin" valueType="num">
                                      <p:cBhvr>
                                        <p:cTn id="38" dur="750" fill="hold"/>
                                        <p:tgtEl>
                                          <p:spTgt spid="47"/>
                                        </p:tgtEl>
                                        <p:attrNameLst>
                                          <p:attrName>ppt_h</p:attrName>
                                        </p:attrNameLst>
                                      </p:cBhvr>
                                      <p:tavLst>
                                        <p:tav tm="0">
                                          <p:val>
                                            <p:fltVal val="0"/>
                                          </p:val>
                                        </p:tav>
                                        <p:tav tm="100000">
                                          <p:val>
                                            <p:strVal val="#ppt_h"/>
                                          </p:val>
                                        </p:tav>
                                      </p:tavLst>
                                    </p:anim>
                                    <p:animEffect transition="in" filter="fade">
                                      <p:cBhvr>
                                        <p:cTn id="39"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29"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3" name="新校区图书馆"/>
          <p:cNvPicPr>
            <a:picLocks noChangeAspect="1"/>
          </p:cNvPicPr>
          <p:nvPr/>
        </p:nvPicPr>
        <p:blipFill>
          <a:blip r:embed="rId3"/>
          <a:stretch>
            <a:fillRect/>
          </a:stretch>
        </p:blipFill>
        <p:spPr>
          <a:xfrm>
            <a:off x="0" y="0"/>
            <a:ext cx="12192000" cy="6858000"/>
          </a:xfrm>
          <a:prstGeom prst="rect">
            <a:avLst/>
          </a:prstGeom>
        </p:spPr>
      </p:pic>
      <p:sp>
        <p:nvSpPr>
          <p:cNvPr id="10" name="遮罩色块"/>
          <p:cNvSpPr/>
          <p:nvPr/>
        </p:nvSpPr>
        <p:spPr>
          <a:xfrm>
            <a:off x="0" y="-1"/>
            <a:ext cx="12192000" cy="6858001"/>
          </a:xfrm>
          <a:prstGeom prst="rect">
            <a:avLst/>
          </a:prstGeom>
          <a:solidFill>
            <a:schemeClr val="tx1">
              <a:lumMod val="95000"/>
              <a:lumOff val="5000"/>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1" name="打底矩形框"/>
          <p:cNvSpPr/>
          <p:nvPr/>
        </p:nvSpPr>
        <p:spPr>
          <a:xfrm>
            <a:off x="4629150" y="908050"/>
            <a:ext cx="2933700" cy="5041900"/>
          </a:xfrm>
          <a:prstGeom prst="rect">
            <a:avLst/>
          </a:prstGeom>
          <a:noFill/>
          <a:ln w="539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2" name="组合 1"/>
          <p:cNvGrpSpPr/>
          <p:nvPr/>
        </p:nvGrpSpPr>
        <p:grpSpPr>
          <a:xfrm>
            <a:off x="5076825" y="1423760"/>
            <a:ext cx="2038350" cy="390979"/>
            <a:chOff x="8208964" y="5008286"/>
            <a:chExt cx="2524126" cy="390979"/>
          </a:xfrm>
        </p:grpSpPr>
        <p:sp>
          <p:nvSpPr>
            <p:cNvPr id="13" name="打底圆角矩形"/>
            <p:cNvSpPr/>
            <p:nvPr/>
          </p:nvSpPr>
          <p:spPr>
            <a:xfrm>
              <a:off x="8208964" y="5008286"/>
              <a:ext cx="2524126" cy="390979"/>
            </a:xfrm>
            <a:prstGeom prst="roundRect">
              <a:avLst>
                <a:gd name="adj" fmla="val 50000"/>
              </a:avLst>
            </a:prstGeom>
            <a:solidFill>
              <a:schemeClr val="accent1"/>
            </a:solidFill>
            <a:ln>
              <a:noFill/>
            </a:ln>
            <a:effectLst>
              <a:outerShdw blurRad="88900" dist="38100" dir="5400000" sx="101000" sy="101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6" name="Part One"/>
            <p:cNvSpPr txBox="1"/>
            <p:nvPr/>
          </p:nvSpPr>
          <p:spPr>
            <a:xfrm>
              <a:off x="8346169" y="5034498"/>
              <a:ext cx="2249714" cy="338554"/>
            </a:xfrm>
            <a:prstGeom prst="rect">
              <a:avLst/>
            </a:prstGeom>
            <a:noFill/>
          </p:spPr>
          <p:txBody>
            <a:bodyPr wrap="square" rtlCol="0">
              <a:spAutoFit/>
            </a:bodyPr>
            <a:lstStyle/>
            <a:p>
              <a:pPr algn="dist" defTabSz="457200"/>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Part One</a:t>
              </a:r>
              <a:endParaRPr lang="zh-CN" altLang="en-US" sz="16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21" name="齿轮"/>
          <p:cNvSpPr>
            <a:spLocks noChangeAspect="1"/>
          </p:cNvSpPr>
          <p:nvPr/>
        </p:nvSpPr>
        <p:spPr bwMode="auto">
          <a:xfrm>
            <a:off x="5715000" y="2308439"/>
            <a:ext cx="762000" cy="763506"/>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8" name="基础扎实"/>
          <p:cNvSpPr txBox="1"/>
          <p:nvPr/>
        </p:nvSpPr>
        <p:spPr>
          <a:xfrm>
            <a:off x="4259580" y="3448050"/>
            <a:ext cx="3672840" cy="830997"/>
          </a:xfrm>
          <a:prstGeom prst="rect">
            <a:avLst/>
          </a:prstGeom>
          <a:noFill/>
        </p:spPr>
        <p:txBody>
          <a:bodyPr wrap="square" rtlCol="0">
            <a:spAutoFit/>
          </a:bodyPr>
          <a:lstStyle/>
          <a:p>
            <a:pPr algn="dist" defTabSz="457200"/>
            <a:r>
              <a:rPr lang="zh-CN" altLang="en-US" sz="4800" b="1">
                <a:solidFill>
                  <a:schemeClr val="bg1"/>
                </a:solidFill>
                <a:latin typeface="Arial" panose="020B0604020202020204" pitchFamily="34" charset="0"/>
                <a:ea typeface="微软雅黑" panose="020B0503020204020204" pitchFamily="34" charset="-122"/>
                <a:sym typeface="Arial" panose="020B0604020202020204" pitchFamily="34" charset="0"/>
              </a:rPr>
              <a:t>基础扎实</a:t>
            </a:r>
          </a:p>
        </p:txBody>
      </p:sp>
      <p:cxnSp>
        <p:nvCxnSpPr>
          <p:cNvPr id="17" name="点缀线段"/>
          <p:cNvCxnSpPr/>
          <p:nvPr/>
        </p:nvCxnSpPr>
        <p:spPr>
          <a:xfrm>
            <a:off x="5875657" y="4451444"/>
            <a:ext cx="440686"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9" name="Strong Preparation"/>
          <p:cNvSpPr txBox="1"/>
          <p:nvPr/>
        </p:nvSpPr>
        <p:spPr>
          <a:xfrm>
            <a:off x="4259580" y="4649092"/>
            <a:ext cx="3672840" cy="369332"/>
          </a:xfrm>
          <a:prstGeom prst="rect">
            <a:avLst/>
          </a:prstGeom>
          <a:noFill/>
        </p:spPr>
        <p:txBody>
          <a:bodyPr wrap="square" rtlCol="0">
            <a:spAutoFit/>
          </a:bodyPr>
          <a:lstStyle/>
          <a:p>
            <a:pPr algn="dist" defTabSz="457200"/>
            <a:r>
              <a:rPr lang="en-US" altLang="zh-CN">
                <a:solidFill>
                  <a:schemeClr val="bg1"/>
                </a:solidFill>
                <a:latin typeface="Arial" panose="020B0604020202020204" pitchFamily="34" charset="0"/>
                <a:ea typeface="微软雅黑" panose="020B0503020204020204" pitchFamily="34" charset="-122"/>
                <a:sym typeface="Arial" panose="020B0604020202020204" pitchFamily="34" charset="0"/>
              </a:rPr>
              <a:t>Strong Preparation</a:t>
            </a:r>
          </a:p>
        </p:txBody>
      </p:sp>
    </p:spTree>
    <p:extLst>
      <p:ext uri="{BB962C8B-B14F-4D97-AF65-F5344CB8AC3E}">
        <p14:creationId xmlns:p14="http://schemas.microsoft.com/office/powerpoint/2010/main" val="74331341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Left)">
                                      <p:cBhvr>
                                        <p:cTn id="7" dur="750"/>
                                        <p:tgtEl>
                                          <p:spTgt spid="3"/>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750"/>
                                        <p:tgtEl>
                                          <p:spTgt spid="10"/>
                                        </p:tgtEl>
                                      </p:cBhvr>
                                    </p:animEffect>
                                  </p:childTnLst>
                                </p:cTn>
                              </p:par>
                              <p:par>
                                <p:cTn id="11" presetID="53" presetClass="entr" presetSubtype="16" fill="hold" grpId="0" nodeType="withEffect">
                                  <p:stCondLst>
                                    <p:cond delay="800"/>
                                  </p:stCondLst>
                                  <p:childTnLst>
                                    <p:set>
                                      <p:cBhvr>
                                        <p:cTn id="12" dur="1" fill="hold">
                                          <p:stCondLst>
                                            <p:cond delay="0"/>
                                          </p:stCondLst>
                                        </p:cTn>
                                        <p:tgtEl>
                                          <p:spTgt spid="11"/>
                                        </p:tgtEl>
                                        <p:attrNameLst>
                                          <p:attrName>style.visibility</p:attrName>
                                        </p:attrNameLst>
                                      </p:cBhvr>
                                      <p:to>
                                        <p:strVal val="visible"/>
                                      </p:to>
                                    </p:set>
                                    <p:anim calcmode="lin" valueType="num">
                                      <p:cBhvr>
                                        <p:cTn id="13" dur="750" fill="hold"/>
                                        <p:tgtEl>
                                          <p:spTgt spid="11"/>
                                        </p:tgtEl>
                                        <p:attrNameLst>
                                          <p:attrName>ppt_w</p:attrName>
                                        </p:attrNameLst>
                                      </p:cBhvr>
                                      <p:tavLst>
                                        <p:tav tm="0">
                                          <p:val>
                                            <p:fltVal val="0"/>
                                          </p:val>
                                        </p:tav>
                                        <p:tav tm="100000">
                                          <p:val>
                                            <p:strVal val="#ppt_w"/>
                                          </p:val>
                                        </p:tav>
                                      </p:tavLst>
                                    </p:anim>
                                    <p:anim calcmode="lin" valueType="num">
                                      <p:cBhvr>
                                        <p:cTn id="14" dur="750" fill="hold"/>
                                        <p:tgtEl>
                                          <p:spTgt spid="11"/>
                                        </p:tgtEl>
                                        <p:attrNameLst>
                                          <p:attrName>ppt_h</p:attrName>
                                        </p:attrNameLst>
                                      </p:cBhvr>
                                      <p:tavLst>
                                        <p:tav tm="0">
                                          <p:val>
                                            <p:fltVal val="0"/>
                                          </p:val>
                                        </p:tav>
                                        <p:tav tm="100000">
                                          <p:val>
                                            <p:strVal val="#ppt_h"/>
                                          </p:val>
                                        </p:tav>
                                      </p:tavLst>
                                    </p:anim>
                                    <p:animEffect transition="in" filter="fade">
                                      <p:cBhvr>
                                        <p:cTn id="15" dur="750"/>
                                        <p:tgtEl>
                                          <p:spTgt spid="11"/>
                                        </p:tgtEl>
                                      </p:cBhvr>
                                    </p:animEffect>
                                  </p:childTnLst>
                                </p:cTn>
                              </p:par>
                              <p:par>
                                <p:cTn id="16" presetID="16" presetClass="entr" presetSubtype="37" fill="hold" nodeType="withEffect">
                                  <p:stCondLst>
                                    <p:cond delay="1200"/>
                                  </p:stCondLst>
                                  <p:childTnLst>
                                    <p:set>
                                      <p:cBhvr>
                                        <p:cTn id="17" dur="1" fill="hold">
                                          <p:stCondLst>
                                            <p:cond delay="0"/>
                                          </p:stCondLst>
                                        </p:cTn>
                                        <p:tgtEl>
                                          <p:spTgt spid="12"/>
                                        </p:tgtEl>
                                        <p:attrNameLst>
                                          <p:attrName>style.visibility</p:attrName>
                                        </p:attrNameLst>
                                      </p:cBhvr>
                                      <p:to>
                                        <p:strVal val="visible"/>
                                      </p:to>
                                    </p:set>
                                    <p:animEffect transition="in" filter="barn(outVertical)">
                                      <p:cBhvr>
                                        <p:cTn id="18" dur="750"/>
                                        <p:tgtEl>
                                          <p:spTgt spid="12"/>
                                        </p:tgtEl>
                                      </p:cBhvr>
                                    </p:animEffect>
                                  </p:childTnLst>
                                </p:cTn>
                              </p:par>
                              <p:par>
                                <p:cTn id="19" presetID="53" presetClass="entr" presetSubtype="16" fill="hold" grpId="0" nodeType="withEffect">
                                  <p:stCondLst>
                                    <p:cond delay="1600"/>
                                  </p:stCondLst>
                                  <p:childTnLst>
                                    <p:set>
                                      <p:cBhvr>
                                        <p:cTn id="20" dur="1" fill="hold">
                                          <p:stCondLst>
                                            <p:cond delay="0"/>
                                          </p:stCondLst>
                                        </p:cTn>
                                        <p:tgtEl>
                                          <p:spTgt spid="21"/>
                                        </p:tgtEl>
                                        <p:attrNameLst>
                                          <p:attrName>style.visibility</p:attrName>
                                        </p:attrNameLst>
                                      </p:cBhvr>
                                      <p:to>
                                        <p:strVal val="visible"/>
                                      </p:to>
                                    </p:set>
                                    <p:anim calcmode="lin" valueType="num">
                                      <p:cBhvr>
                                        <p:cTn id="21" dur="750" fill="hold"/>
                                        <p:tgtEl>
                                          <p:spTgt spid="21"/>
                                        </p:tgtEl>
                                        <p:attrNameLst>
                                          <p:attrName>ppt_w</p:attrName>
                                        </p:attrNameLst>
                                      </p:cBhvr>
                                      <p:tavLst>
                                        <p:tav tm="0">
                                          <p:val>
                                            <p:fltVal val="0"/>
                                          </p:val>
                                        </p:tav>
                                        <p:tav tm="100000">
                                          <p:val>
                                            <p:strVal val="#ppt_w"/>
                                          </p:val>
                                        </p:tav>
                                      </p:tavLst>
                                    </p:anim>
                                    <p:anim calcmode="lin" valueType="num">
                                      <p:cBhvr>
                                        <p:cTn id="22" dur="750" fill="hold"/>
                                        <p:tgtEl>
                                          <p:spTgt spid="21"/>
                                        </p:tgtEl>
                                        <p:attrNameLst>
                                          <p:attrName>ppt_h</p:attrName>
                                        </p:attrNameLst>
                                      </p:cBhvr>
                                      <p:tavLst>
                                        <p:tav tm="0">
                                          <p:val>
                                            <p:fltVal val="0"/>
                                          </p:val>
                                        </p:tav>
                                        <p:tav tm="100000">
                                          <p:val>
                                            <p:strVal val="#ppt_h"/>
                                          </p:val>
                                        </p:tav>
                                      </p:tavLst>
                                    </p:anim>
                                    <p:animEffect transition="in" filter="fade">
                                      <p:cBhvr>
                                        <p:cTn id="23" dur="750"/>
                                        <p:tgtEl>
                                          <p:spTgt spid="21"/>
                                        </p:tgtEl>
                                      </p:cBhvr>
                                    </p:animEffect>
                                  </p:childTnLst>
                                </p:cTn>
                              </p:par>
                              <p:par>
                                <p:cTn id="24" presetID="50" presetClass="entr" presetSubtype="0" decel="100000" fill="hold" grpId="0" nodeType="withEffect">
                                  <p:stCondLst>
                                    <p:cond delay="2000"/>
                                  </p:stCondLst>
                                  <p:iterate type="lt">
                                    <p:tmPct val="10000"/>
                                  </p:iterate>
                                  <p:childTnLst>
                                    <p:set>
                                      <p:cBhvr>
                                        <p:cTn id="25" dur="1" fill="hold">
                                          <p:stCondLst>
                                            <p:cond delay="0"/>
                                          </p:stCondLst>
                                        </p:cTn>
                                        <p:tgtEl>
                                          <p:spTgt spid="18"/>
                                        </p:tgtEl>
                                        <p:attrNameLst>
                                          <p:attrName>style.visibility</p:attrName>
                                        </p:attrNameLst>
                                      </p:cBhvr>
                                      <p:to>
                                        <p:strVal val="visible"/>
                                      </p:to>
                                    </p:set>
                                    <p:anim calcmode="lin" valueType="num">
                                      <p:cBhvr>
                                        <p:cTn id="26" dur="750" fill="hold"/>
                                        <p:tgtEl>
                                          <p:spTgt spid="18"/>
                                        </p:tgtEl>
                                        <p:attrNameLst>
                                          <p:attrName>ppt_w</p:attrName>
                                        </p:attrNameLst>
                                      </p:cBhvr>
                                      <p:tavLst>
                                        <p:tav tm="0">
                                          <p:val>
                                            <p:strVal val="#ppt_w+.3"/>
                                          </p:val>
                                        </p:tav>
                                        <p:tav tm="100000">
                                          <p:val>
                                            <p:strVal val="#ppt_w"/>
                                          </p:val>
                                        </p:tav>
                                      </p:tavLst>
                                    </p:anim>
                                    <p:anim calcmode="lin" valueType="num">
                                      <p:cBhvr>
                                        <p:cTn id="27" dur="750" fill="hold"/>
                                        <p:tgtEl>
                                          <p:spTgt spid="18"/>
                                        </p:tgtEl>
                                        <p:attrNameLst>
                                          <p:attrName>ppt_h</p:attrName>
                                        </p:attrNameLst>
                                      </p:cBhvr>
                                      <p:tavLst>
                                        <p:tav tm="0">
                                          <p:val>
                                            <p:strVal val="#ppt_h"/>
                                          </p:val>
                                        </p:tav>
                                        <p:tav tm="100000">
                                          <p:val>
                                            <p:strVal val="#ppt_h"/>
                                          </p:val>
                                        </p:tav>
                                      </p:tavLst>
                                    </p:anim>
                                    <p:animEffect transition="in" filter="fade">
                                      <p:cBhvr>
                                        <p:cTn id="28" dur="750"/>
                                        <p:tgtEl>
                                          <p:spTgt spid="18"/>
                                        </p:tgtEl>
                                      </p:cBhvr>
                                    </p:animEffect>
                                  </p:childTnLst>
                                </p:cTn>
                              </p:par>
                              <p:par>
                                <p:cTn id="29" presetID="16" presetClass="entr" presetSubtype="37" fill="hold" nodeType="withEffect">
                                  <p:stCondLst>
                                    <p:cond delay="2400"/>
                                  </p:stCondLst>
                                  <p:childTnLst>
                                    <p:set>
                                      <p:cBhvr>
                                        <p:cTn id="30" dur="1" fill="hold">
                                          <p:stCondLst>
                                            <p:cond delay="0"/>
                                          </p:stCondLst>
                                        </p:cTn>
                                        <p:tgtEl>
                                          <p:spTgt spid="17"/>
                                        </p:tgtEl>
                                        <p:attrNameLst>
                                          <p:attrName>style.visibility</p:attrName>
                                        </p:attrNameLst>
                                      </p:cBhvr>
                                      <p:to>
                                        <p:strVal val="visible"/>
                                      </p:to>
                                    </p:set>
                                    <p:animEffect transition="in" filter="barn(outVertical)">
                                      <p:cBhvr>
                                        <p:cTn id="31" dur="750"/>
                                        <p:tgtEl>
                                          <p:spTgt spid="17"/>
                                        </p:tgtEl>
                                      </p:cBhvr>
                                    </p:animEffect>
                                  </p:childTnLst>
                                </p:cTn>
                              </p:par>
                              <p:par>
                                <p:cTn id="32" presetID="42" presetClass="entr" presetSubtype="0" fill="hold" grpId="0" nodeType="withEffect">
                                  <p:stCondLst>
                                    <p:cond delay="280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750"/>
                                        <p:tgtEl>
                                          <p:spTgt spid="19"/>
                                        </p:tgtEl>
                                      </p:cBhvr>
                                    </p:animEffect>
                                    <p:anim calcmode="lin" valueType="num">
                                      <p:cBhvr>
                                        <p:cTn id="35" dur="750" fill="hold"/>
                                        <p:tgtEl>
                                          <p:spTgt spid="19"/>
                                        </p:tgtEl>
                                        <p:attrNameLst>
                                          <p:attrName>ppt_x</p:attrName>
                                        </p:attrNameLst>
                                      </p:cBhvr>
                                      <p:tavLst>
                                        <p:tav tm="0">
                                          <p:val>
                                            <p:strVal val="#ppt_x"/>
                                          </p:val>
                                        </p:tav>
                                        <p:tav tm="100000">
                                          <p:val>
                                            <p:strVal val="#ppt_x"/>
                                          </p:val>
                                        </p:tav>
                                      </p:tavLst>
                                    </p:anim>
                                    <p:anim calcmode="lin" valueType="num">
                                      <p:cBhvr>
                                        <p:cTn id="36" dur="75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21" grpId="0" animBg="1"/>
      <p:bldP spid="18" grpId="0"/>
      <p:bldP spid="1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5" name="老校区桃李园"/>
          <p:cNvPicPr>
            <a:picLocks noChangeAspect="1"/>
          </p:cNvPicPr>
          <p:nvPr/>
        </p:nvPicPr>
        <p:blipFill>
          <a:blip r:embed="rId3"/>
          <a:stretch>
            <a:fillRect/>
          </a:stretch>
        </p:blipFill>
        <p:spPr>
          <a:xfrm>
            <a:off x="0" y="0"/>
            <a:ext cx="12192000" cy="6858000"/>
          </a:xfrm>
          <a:prstGeom prst="rect">
            <a:avLst/>
          </a:prstGeom>
        </p:spPr>
      </p:pic>
      <p:sp>
        <p:nvSpPr>
          <p:cNvPr id="6" name="背景色块"/>
          <p:cNvSpPr/>
          <p:nvPr/>
        </p:nvSpPr>
        <p:spPr>
          <a:xfrm>
            <a:off x="334963" y="908050"/>
            <a:ext cx="11522075" cy="5041900"/>
          </a:xfrm>
          <a:prstGeom prst="rect">
            <a:avLst/>
          </a:prstGeom>
          <a:solidFill>
            <a:schemeClr val="bg1">
              <a:alpha val="83000"/>
            </a:schemeClr>
          </a:solidFill>
          <a:ln>
            <a:noFill/>
          </a:ln>
          <a:effectLst>
            <a:outerShdw blurRad="889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2" name="汇报人组合"/>
          <p:cNvGrpSpPr/>
          <p:nvPr/>
        </p:nvGrpSpPr>
        <p:grpSpPr>
          <a:xfrm>
            <a:off x="4971143" y="4830861"/>
            <a:ext cx="2249715" cy="390979"/>
            <a:chOff x="4971143" y="4830861"/>
            <a:chExt cx="2249715" cy="390979"/>
          </a:xfrm>
        </p:grpSpPr>
        <p:sp>
          <p:nvSpPr>
            <p:cNvPr id="19" name="打底矩形"/>
            <p:cNvSpPr/>
            <p:nvPr/>
          </p:nvSpPr>
          <p:spPr>
            <a:xfrm>
              <a:off x="4971143" y="4830861"/>
              <a:ext cx="2249715" cy="390979"/>
            </a:xfrm>
            <a:prstGeom prst="rect">
              <a:avLst/>
            </a:prstGeom>
            <a:gradFill flip="none" rotWithShape="1">
              <a:gsLst>
                <a:gs pos="100000">
                  <a:schemeClr val="accent1"/>
                </a:gs>
                <a:gs pos="0">
                  <a:schemeClr val="accent1">
                    <a:lumMod val="75000"/>
                  </a:schemeClr>
                </a:gs>
              </a:gsLst>
              <a:lin ang="16200000" scaled="1"/>
              <a:tileRect/>
            </a:gradFill>
            <a:ln>
              <a:noFill/>
            </a:ln>
            <a:effectLst>
              <a:outerShdw blurRad="88900" dist="38100" dir="5400000" sx="101000" sy="101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0" name="汇报人"/>
            <p:cNvSpPr txBox="1"/>
            <p:nvPr/>
          </p:nvSpPr>
          <p:spPr>
            <a:xfrm>
              <a:off x="4971143" y="4857073"/>
              <a:ext cx="2249714" cy="338554"/>
            </a:xfrm>
            <a:prstGeom prst="rect">
              <a:avLst/>
            </a:prstGeom>
            <a:noFill/>
          </p:spPr>
          <p:txBody>
            <a:bodyPr wrap="square" rtlCol="0">
              <a:spAutoFit/>
            </a:bodyPr>
            <a:lstStyle/>
            <a:p>
              <a:pPr algn="dist" defTabSz="457200"/>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段公子爱做</a:t>
              </a:r>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PPT</a:t>
              </a:r>
              <a:endParaRPr lang="zh-CN" altLang="en-US" sz="16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21" name="主标题英文"/>
          <p:cNvSpPr txBox="1"/>
          <p:nvPr/>
        </p:nvSpPr>
        <p:spPr>
          <a:xfrm>
            <a:off x="1955790" y="4088980"/>
            <a:ext cx="8280420" cy="369332"/>
          </a:xfrm>
          <a:prstGeom prst="rect">
            <a:avLst/>
          </a:prstGeom>
          <a:noFill/>
        </p:spPr>
        <p:txBody>
          <a:bodyPr wrap="square" rtlCol="0">
            <a:spAutoFit/>
          </a:bodyPr>
          <a:lstStyle/>
          <a:p>
            <a:pPr algn="dist" defTabSz="457200"/>
            <a:r>
              <a:rPr lang="en-US" altLang="zh-CN" smtClean="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The powerpoint template of Northwestern Polytechnical University</a:t>
            </a:r>
            <a:endParaRPr lang="zh-CN" altLang="en-US" dirty="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 name="主标题"/>
          <p:cNvSpPr txBox="1"/>
          <p:nvPr/>
        </p:nvSpPr>
        <p:spPr>
          <a:xfrm>
            <a:off x="1955791" y="3271754"/>
            <a:ext cx="8280418" cy="830997"/>
          </a:xfrm>
          <a:prstGeom prst="rect">
            <a:avLst/>
          </a:prstGeom>
          <a:noFill/>
        </p:spPr>
        <p:txBody>
          <a:bodyPr wrap="square" rtlCol="0">
            <a:spAutoFit/>
          </a:bodyPr>
          <a:lstStyle/>
          <a:p>
            <a:pPr algn="dist" defTabSz="457200"/>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西北工业大学主题</a:t>
            </a:r>
            <a:r>
              <a:rPr lang="en-US" altLang="zh-CN"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PPT</a:t>
            </a:r>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模板</a:t>
            </a:r>
            <a:endParaRPr lang="zh-CN" altLang="en-US" sz="4800" b="1"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pic>
        <p:nvPicPr>
          <p:cNvPr id="13" name="校徽"/>
          <p:cNvPicPr>
            <a:picLocks noChangeAspect="1"/>
          </p:cNvPicPr>
          <p:nvPr/>
        </p:nvPicPr>
        <p:blipFill>
          <a:blip r:embed="rId4">
            <a:duotone>
              <a:schemeClr val="accent1">
                <a:shade val="45000"/>
                <a:satMod val="135000"/>
              </a:schemeClr>
              <a:prstClr val="white"/>
            </a:duotone>
            <a:extLst>
              <a:ext uri="{BEBA8EAE-BF5A-486C-A8C5-ECC9F3942E4B}">
                <a14:imgProps xmlns:a14="http://schemas.microsoft.com/office/drawing/2010/main">
                  <a14:imgLayer r:embed="rId5">
                    <a14:imgEffect>
                      <a14:saturation sat="400000"/>
                    </a14:imgEffect>
                  </a14:imgLayer>
                </a14:imgProps>
              </a:ext>
            </a:extLst>
          </a:blip>
          <a:srcRect l="9872" t="9872" r="9872" b="9872"/>
          <a:stretch>
            <a:fillRect/>
          </a:stretch>
        </p:blipFill>
        <p:spPr>
          <a:xfrm>
            <a:off x="5178425" y="1250950"/>
            <a:ext cx="1835152" cy="1835150"/>
          </a:xfrm>
          <a:prstGeom prst="rect">
            <a:avLst/>
          </a:prstGeom>
          <a:noFill/>
          <a:ln w="9525">
            <a:noFill/>
          </a:ln>
        </p:spPr>
      </p:pic>
    </p:spTree>
    <p:extLst>
      <p:ext uri="{BB962C8B-B14F-4D97-AF65-F5344CB8AC3E}">
        <p14:creationId xmlns:p14="http://schemas.microsoft.com/office/powerpoint/2010/main" val="1823115479"/>
      </p:ext>
    </p:extLst>
  </p:cSld>
  <p:clrMapOvr>
    <a:masterClrMapping/>
  </p:clrMapOvr>
  <mc:AlternateContent xmlns:mc="http://schemas.openxmlformats.org/markup-compatibility/2006" xmlns:p14="http://schemas.microsoft.com/office/powerpoint/2010/main">
    <mc:Choice Requires="p14">
      <p:transition p14:dur="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750"/>
                                        <p:tgtEl>
                                          <p:spTgt spid="5"/>
                                        </p:tgtEl>
                                      </p:cBhvr>
                                    </p:animEffect>
                                  </p:childTnLst>
                                </p:cTn>
                              </p:par>
                              <p:par>
                                <p:cTn id="8" presetID="53" presetClass="entr" presetSubtype="16" fill="hold" grpId="0" nodeType="withEffect">
                                  <p:stCondLst>
                                    <p:cond delay="400"/>
                                  </p:stCondLst>
                                  <p:childTnLst>
                                    <p:set>
                                      <p:cBhvr>
                                        <p:cTn id="9" dur="1" fill="hold">
                                          <p:stCondLst>
                                            <p:cond delay="0"/>
                                          </p:stCondLst>
                                        </p:cTn>
                                        <p:tgtEl>
                                          <p:spTgt spid="6"/>
                                        </p:tgtEl>
                                        <p:attrNameLst>
                                          <p:attrName>style.visibility</p:attrName>
                                        </p:attrNameLst>
                                      </p:cBhvr>
                                      <p:to>
                                        <p:strVal val="visible"/>
                                      </p:to>
                                    </p:set>
                                    <p:anim calcmode="lin" valueType="num">
                                      <p:cBhvr>
                                        <p:cTn id="10" dur="750" fill="hold"/>
                                        <p:tgtEl>
                                          <p:spTgt spid="6"/>
                                        </p:tgtEl>
                                        <p:attrNameLst>
                                          <p:attrName>ppt_w</p:attrName>
                                        </p:attrNameLst>
                                      </p:cBhvr>
                                      <p:tavLst>
                                        <p:tav tm="0">
                                          <p:val>
                                            <p:fltVal val="0"/>
                                          </p:val>
                                        </p:tav>
                                        <p:tav tm="100000">
                                          <p:val>
                                            <p:strVal val="#ppt_w"/>
                                          </p:val>
                                        </p:tav>
                                      </p:tavLst>
                                    </p:anim>
                                    <p:anim calcmode="lin" valueType="num">
                                      <p:cBhvr>
                                        <p:cTn id="11" dur="750" fill="hold"/>
                                        <p:tgtEl>
                                          <p:spTgt spid="6"/>
                                        </p:tgtEl>
                                        <p:attrNameLst>
                                          <p:attrName>ppt_h</p:attrName>
                                        </p:attrNameLst>
                                      </p:cBhvr>
                                      <p:tavLst>
                                        <p:tav tm="0">
                                          <p:val>
                                            <p:fltVal val="0"/>
                                          </p:val>
                                        </p:tav>
                                        <p:tav tm="100000">
                                          <p:val>
                                            <p:strVal val="#ppt_h"/>
                                          </p:val>
                                        </p:tav>
                                      </p:tavLst>
                                    </p:anim>
                                    <p:animEffect transition="in" filter="fade">
                                      <p:cBhvr>
                                        <p:cTn id="12" dur="750"/>
                                        <p:tgtEl>
                                          <p:spTgt spid="6"/>
                                        </p:tgtEl>
                                      </p:cBhvr>
                                    </p:animEffect>
                                  </p:childTnLst>
                                </p:cTn>
                              </p:par>
                              <p:par>
                                <p:cTn id="13" presetID="42" presetClass="entr" presetSubtype="0" fill="hold" nodeType="withEffect">
                                  <p:stCondLst>
                                    <p:cond delay="80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750"/>
                                        <p:tgtEl>
                                          <p:spTgt spid="13"/>
                                        </p:tgtEl>
                                      </p:cBhvr>
                                    </p:animEffect>
                                    <p:anim calcmode="lin" valueType="num">
                                      <p:cBhvr>
                                        <p:cTn id="16" dur="750" fill="hold"/>
                                        <p:tgtEl>
                                          <p:spTgt spid="13"/>
                                        </p:tgtEl>
                                        <p:attrNameLst>
                                          <p:attrName>ppt_x</p:attrName>
                                        </p:attrNameLst>
                                      </p:cBhvr>
                                      <p:tavLst>
                                        <p:tav tm="0">
                                          <p:val>
                                            <p:strVal val="#ppt_x"/>
                                          </p:val>
                                        </p:tav>
                                        <p:tav tm="100000">
                                          <p:val>
                                            <p:strVal val="#ppt_x"/>
                                          </p:val>
                                        </p:tav>
                                      </p:tavLst>
                                    </p:anim>
                                    <p:anim calcmode="lin" valueType="num">
                                      <p:cBhvr>
                                        <p:cTn id="17" dur="750" fill="hold"/>
                                        <p:tgtEl>
                                          <p:spTgt spid="13"/>
                                        </p:tgtEl>
                                        <p:attrNameLst>
                                          <p:attrName>ppt_y</p:attrName>
                                        </p:attrNameLst>
                                      </p:cBhvr>
                                      <p:tavLst>
                                        <p:tav tm="0">
                                          <p:val>
                                            <p:strVal val="#ppt_y+.1"/>
                                          </p:val>
                                        </p:tav>
                                        <p:tav tm="100000">
                                          <p:val>
                                            <p:strVal val="#ppt_y"/>
                                          </p:val>
                                        </p:tav>
                                      </p:tavLst>
                                    </p:anim>
                                  </p:childTnLst>
                                </p:cTn>
                              </p:par>
                              <p:par>
                                <p:cTn id="18" presetID="50" presetClass="entr" presetSubtype="0" decel="100000" fill="hold" grpId="0" nodeType="withEffect">
                                  <p:stCondLst>
                                    <p:cond delay="1200"/>
                                  </p:stCondLst>
                                  <p:childTnLst>
                                    <p:set>
                                      <p:cBhvr>
                                        <p:cTn id="19" dur="1" fill="hold">
                                          <p:stCondLst>
                                            <p:cond delay="0"/>
                                          </p:stCondLst>
                                        </p:cTn>
                                        <p:tgtEl>
                                          <p:spTgt spid="22"/>
                                        </p:tgtEl>
                                        <p:attrNameLst>
                                          <p:attrName>style.visibility</p:attrName>
                                        </p:attrNameLst>
                                      </p:cBhvr>
                                      <p:to>
                                        <p:strVal val="visible"/>
                                      </p:to>
                                    </p:set>
                                    <p:anim calcmode="lin" valueType="num">
                                      <p:cBhvr>
                                        <p:cTn id="20" dur="750" fill="hold"/>
                                        <p:tgtEl>
                                          <p:spTgt spid="22"/>
                                        </p:tgtEl>
                                        <p:attrNameLst>
                                          <p:attrName>ppt_w</p:attrName>
                                        </p:attrNameLst>
                                      </p:cBhvr>
                                      <p:tavLst>
                                        <p:tav tm="0">
                                          <p:val>
                                            <p:strVal val="#ppt_w+.3"/>
                                          </p:val>
                                        </p:tav>
                                        <p:tav tm="100000">
                                          <p:val>
                                            <p:strVal val="#ppt_w"/>
                                          </p:val>
                                        </p:tav>
                                      </p:tavLst>
                                    </p:anim>
                                    <p:anim calcmode="lin" valueType="num">
                                      <p:cBhvr>
                                        <p:cTn id="21" dur="750" fill="hold"/>
                                        <p:tgtEl>
                                          <p:spTgt spid="22"/>
                                        </p:tgtEl>
                                        <p:attrNameLst>
                                          <p:attrName>ppt_h</p:attrName>
                                        </p:attrNameLst>
                                      </p:cBhvr>
                                      <p:tavLst>
                                        <p:tav tm="0">
                                          <p:val>
                                            <p:strVal val="#ppt_h"/>
                                          </p:val>
                                        </p:tav>
                                        <p:tav tm="100000">
                                          <p:val>
                                            <p:strVal val="#ppt_h"/>
                                          </p:val>
                                        </p:tav>
                                      </p:tavLst>
                                    </p:anim>
                                    <p:animEffect transition="in" filter="fade">
                                      <p:cBhvr>
                                        <p:cTn id="22" dur="750"/>
                                        <p:tgtEl>
                                          <p:spTgt spid="22"/>
                                        </p:tgtEl>
                                      </p:cBhvr>
                                    </p:animEffect>
                                  </p:childTnLst>
                                </p:cTn>
                              </p:par>
                              <p:par>
                                <p:cTn id="23" presetID="47" presetClass="entr" presetSubtype="0" fill="hold" grpId="0" nodeType="withEffect">
                                  <p:stCondLst>
                                    <p:cond delay="1600"/>
                                  </p:stCondLst>
                                  <p:childTnLst>
                                    <p:set>
                                      <p:cBhvr>
                                        <p:cTn id="24" dur="1" fill="hold">
                                          <p:stCondLst>
                                            <p:cond delay="0"/>
                                          </p:stCondLst>
                                        </p:cTn>
                                        <p:tgtEl>
                                          <p:spTgt spid="21"/>
                                        </p:tgtEl>
                                        <p:attrNameLst>
                                          <p:attrName>style.visibility</p:attrName>
                                        </p:attrNameLst>
                                      </p:cBhvr>
                                      <p:to>
                                        <p:strVal val="visible"/>
                                      </p:to>
                                    </p:set>
                                    <p:animEffect transition="in" filter="fade">
                                      <p:cBhvr>
                                        <p:cTn id="25" dur="750"/>
                                        <p:tgtEl>
                                          <p:spTgt spid="21"/>
                                        </p:tgtEl>
                                      </p:cBhvr>
                                    </p:animEffect>
                                    <p:anim calcmode="lin" valueType="num">
                                      <p:cBhvr>
                                        <p:cTn id="26" dur="750" fill="hold"/>
                                        <p:tgtEl>
                                          <p:spTgt spid="21"/>
                                        </p:tgtEl>
                                        <p:attrNameLst>
                                          <p:attrName>ppt_x</p:attrName>
                                        </p:attrNameLst>
                                      </p:cBhvr>
                                      <p:tavLst>
                                        <p:tav tm="0">
                                          <p:val>
                                            <p:strVal val="#ppt_x"/>
                                          </p:val>
                                        </p:tav>
                                        <p:tav tm="100000">
                                          <p:val>
                                            <p:strVal val="#ppt_x"/>
                                          </p:val>
                                        </p:tav>
                                      </p:tavLst>
                                    </p:anim>
                                    <p:anim calcmode="lin" valueType="num">
                                      <p:cBhvr>
                                        <p:cTn id="27" dur="750" fill="hold"/>
                                        <p:tgtEl>
                                          <p:spTgt spid="21"/>
                                        </p:tgtEl>
                                        <p:attrNameLst>
                                          <p:attrName>ppt_y</p:attrName>
                                        </p:attrNameLst>
                                      </p:cBhvr>
                                      <p:tavLst>
                                        <p:tav tm="0">
                                          <p:val>
                                            <p:strVal val="#ppt_y-.1"/>
                                          </p:val>
                                        </p:tav>
                                        <p:tav tm="100000">
                                          <p:val>
                                            <p:strVal val="#ppt_y"/>
                                          </p:val>
                                        </p:tav>
                                      </p:tavLst>
                                    </p:anim>
                                  </p:childTnLst>
                                </p:cTn>
                              </p:par>
                              <p:par>
                                <p:cTn id="28" presetID="53" presetClass="entr" presetSubtype="16" fill="hold" nodeType="withEffect">
                                  <p:stCondLst>
                                    <p:cond delay="2000"/>
                                  </p:stCondLst>
                                  <p:childTnLst>
                                    <p:set>
                                      <p:cBhvr>
                                        <p:cTn id="29" dur="1" fill="hold">
                                          <p:stCondLst>
                                            <p:cond delay="0"/>
                                          </p:stCondLst>
                                        </p:cTn>
                                        <p:tgtEl>
                                          <p:spTgt spid="2"/>
                                        </p:tgtEl>
                                        <p:attrNameLst>
                                          <p:attrName>style.visibility</p:attrName>
                                        </p:attrNameLst>
                                      </p:cBhvr>
                                      <p:to>
                                        <p:strVal val="visible"/>
                                      </p:to>
                                    </p:set>
                                    <p:anim calcmode="lin" valueType="num">
                                      <p:cBhvr>
                                        <p:cTn id="30" dur="750" fill="hold"/>
                                        <p:tgtEl>
                                          <p:spTgt spid="2"/>
                                        </p:tgtEl>
                                        <p:attrNameLst>
                                          <p:attrName>ppt_w</p:attrName>
                                        </p:attrNameLst>
                                      </p:cBhvr>
                                      <p:tavLst>
                                        <p:tav tm="0">
                                          <p:val>
                                            <p:fltVal val="0"/>
                                          </p:val>
                                        </p:tav>
                                        <p:tav tm="100000">
                                          <p:val>
                                            <p:strVal val="#ppt_w"/>
                                          </p:val>
                                        </p:tav>
                                      </p:tavLst>
                                    </p:anim>
                                    <p:anim calcmode="lin" valueType="num">
                                      <p:cBhvr>
                                        <p:cTn id="31" dur="750" fill="hold"/>
                                        <p:tgtEl>
                                          <p:spTgt spid="2"/>
                                        </p:tgtEl>
                                        <p:attrNameLst>
                                          <p:attrName>ppt_h</p:attrName>
                                        </p:attrNameLst>
                                      </p:cBhvr>
                                      <p:tavLst>
                                        <p:tav tm="0">
                                          <p:val>
                                            <p:fltVal val="0"/>
                                          </p:val>
                                        </p:tav>
                                        <p:tav tm="100000">
                                          <p:val>
                                            <p:strVal val="#ppt_h"/>
                                          </p:val>
                                        </p:tav>
                                      </p:tavLst>
                                    </p:anim>
                                    <p:animEffect transition="in" filter="fade">
                                      <p:cBhvr>
                                        <p:cTn id="32"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1" grpId="0"/>
      <p:bldP spid="22"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
        <p:nvSpPr>
          <p:cNvPr id="3" name="背景色块 1"/>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背景色块 2"/>
          <p:cNvSpPr/>
          <p:nvPr/>
        </p:nvSpPr>
        <p:spPr>
          <a:xfrm>
            <a:off x="334963" y="549275"/>
            <a:ext cx="11522075" cy="5759450"/>
          </a:xfrm>
          <a:prstGeom prst="rect">
            <a:avLst/>
          </a:prstGeom>
          <a:solidFill>
            <a:schemeClr val="bg1"/>
          </a:solidFill>
          <a:ln>
            <a:noFill/>
          </a:ln>
          <a:effectLst>
            <a:outerShdw blurRad="609600" sx="101000" sy="101000" algn="ctr"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6" name="再次声明"/>
          <p:cNvSpPr txBox="1"/>
          <p:nvPr/>
        </p:nvSpPr>
        <p:spPr>
          <a:xfrm>
            <a:off x="4505325" y="876932"/>
            <a:ext cx="3181350" cy="707886"/>
          </a:xfrm>
          <a:prstGeom prst="rect">
            <a:avLst/>
          </a:prstGeom>
          <a:noFill/>
        </p:spPr>
        <p:txBody>
          <a:bodyPr wrap="square" rtlCol="0">
            <a:spAutoFit/>
          </a:bodyPr>
          <a:lstStyle/>
          <a:p>
            <a:pPr algn="dist" defTabSz="457200"/>
            <a:r>
              <a:rPr lang="zh-CN" altLang="en-US" sz="4000" b="1">
                <a:solidFill>
                  <a:schemeClr val="accent1"/>
                </a:solidFill>
                <a:latin typeface="Arial" panose="020B0604020202020204" pitchFamily="34" charset="0"/>
                <a:ea typeface="微软雅黑" panose="020B0503020204020204" pitchFamily="34" charset="-122"/>
                <a:sym typeface="Arial" panose="020B0604020202020204" pitchFamily="34" charset="0"/>
              </a:rPr>
              <a:t>再次声明</a:t>
            </a:r>
          </a:p>
        </p:txBody>
      </p:sp>
      <p:cxnSp>
        <p:nvCxnSpPr>
          <p:cNvPr id="17" name="点缀线段"/>
          <p:cNvCxnSpPr/>
          <p:nvPr/>
        </p:nvCxnSpPr>
        <p:spPr>
          <a:xfrm>
            <a:off x="5881372" y="1708876"/>
            <a:ext cx="429256"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8" name="合作QQ： 243001978"/>
          <p:cNvSpPr txBox="1"/>
          <p:nvPr/>
        </p:nvSpPr>
        <p:spPr>
          <a:xfrm>
            <a:off x="2206173" y="1832935"/>
            <a:ext cx="7779655" cy="1985159"/>
          </a:xfrm>
          <a:prstGeom prst="rect">
            <a:avLst/>
          </a:prstGeom>
          <a:noFill/>
        </p:spPr>
        <p:txBody>
          <a:bodyPr wrap="square" rtlCol="0">
            <a:spAutoFit/>
          </a:bodyPr>
          <a:lstStyle/>
          <a:p>
            <a:pPr marL="285750" indent="-285750" defTabSz="457200">
              <a:lnSpc>
                <a:spcPct val="150000"/>
              </a:lnSpc>
              <a:spcAft>
                <a:spcPts val="600"/>
              </a:spcAft>
              <a:buFont typeface="Wingdings" panose="05000000000000000000" pitchFamily="2" charset="2"/>
              <a:buChar char="ü"/>
            </a:pPr>
            <a:r>
              <a:rPr lang="zh-CN" altLang="en-US" smtClean="0">
                <a:latin typeface="Arial" panose="020B0604020202020204" pitchFamily="34" charset="0"/>
                <a:ea typeface="微软雅黑" panose="020B0503020204020204" pitchFamily="34" charset="-122"/>
                <a:sym typeface="Arial" panose="020B0604020202020204" pitchFamily="34" charset="0"/>
              </a:rPr>
              <a:t>本模板制作初衷为帮助</a:t>
            </a:r>
            <a:r>
              <a:rPr lang="en-US" altLang="zh-CN" smtClean="0">
                <a:latin typeface="Arial" panose="020B0604020202020204" pitchFamily="34" charset="0"/>
                <a:ea typeface="微软雅黑" panose="020B0503020204020204" pitchFamily="34" charset="-122"/>
                <a:sym typeface="Arial" panose="020B0604020202020204" pitchFamily="34" charset="0"/>
              </a:rPr>
              <a:t>15</a:t>
            </a:r>
            <a:r>
              <a:rPr lang="zh-CN" altLang="en-US" smtClean="0">
                <a:latin typeface="Arial" panose="020B0604020202020204" pitchFamily="34" charset="0"/>
                <a:ea typeface="微软雅黑" panose="020B0503020204020204" pitchFamily="34" charset="-122"/>
                <a:sym typeface="Arial" panose="020B0604020202020204" pitchFamily="34" charset="0"/>
              </a:rPr>
              <a:t>级小伙伴找工作，禁止他人一切商用盈利行为</a:t>
            </a:r>
            <a:endParaRPr lang="en-US" altLang="zh-CN" smtClean="0">
              <a:latin typeface="Arial" panose="020B0604020202020204" pitchFamily="34" charset="0"/>
              <a:ea typeface="微软雅黑" panose="020B0503020204020204" pitchFamily="34" charset="-122"/>
              <a:sym typeface="Arial" panose="020B0604020202020204" pitchFamily="34" charset="0"/>
            </a:endParaRPr>
          </a:p>
          <a:p>
            <a:pPr marL="285750" indent="-285750" defTabSz="457200">
              <a:lnSpc>
                <a:spcPct val="150000"/>
              </a:lnSpc>
              <a:spcAft>
                <a:spcPts val="600"/>
              </a:spcAft>
              <a:buFont typeface="Wingdings" panose="05000000000000000000" pitchFamily="2" charset="2"/>
              <a:buChar char="ü"/>
            </a:pPr>
            <a:r>
              <a:rPr lang="zh-CN" altLang="en-US" smtClean="0">
                <a:latin typeface="Arial" panose="020B0604020202020204" pitchFamily="34" charset="0"/>
                <a:ea typeface="微软雅黑" panose="020B0503020204020204" pitchFamily="34" charset="-122"/>
                <a:sym typeface="Arial" panose="020B0604020202020204" pitchFamily="34" charset="0"/>
              </a:rPr>
              <a:t>对本模板有任何意见请联系微博</a:t>
            </a:r>
            <a:r>
              <a:rPr lang="en-US" altLang="zh-CN" smtClean="0">
                <a:latin typeface="Arial" panose="020B0604020202020204" pitchFamily="34" charset="0"/>
                <a:ea typeface="微软雅黑" panose="020B0503020204020204" pitchFamily="34" charset="-122"/>
                <a:sym typeface="Arial" panose="020B0604020202020204" pitchFamily="34" charset="0"/>
              </a:rPr>
              <a:t>@</a:t>
            </a:r>
            <a:r>
              <a:rPr lang="zh-CN" altLang="en-US" smtClean="0">
                <a:latin typeface="Arial" panose="020B0604020202020204" pitchFamily="34" charset="0"/>
                <a:ea typeface="微软雅黑" panose="020B0503020204020204" pitchFamily="34" charset="-122"/>
                <a:sym typeface="Arial" panose="020B0604020202020204" pitchFamily="34" charset="0"/>
              </a:rPr>
              <a:t>段公子爱做</a:t>
            </a:r>
            <a:r>
              <a:rPr lang="en-US" altLang="zh-CN" smtClean="0">
                <a:latin typeface="Arial" panose="020B0604020202020204" pitchFamily="34" charset="0"/>
                <a:ea typeface="微软雅黑" panose="020B0503020204020204" pitchFamily="34" charset="-122"/>
                <a:sym typeface="Arial" panose="020B0604020202020204" pitchFamily="34" charset="0"/>
              </a:rPr>
              <a:t>PPT</a:t>
            </a:r>
            <a:r>
              <a:rPr lang="zh-CN" altLang="en-US" smtClean="0">
                <a:latin typeface="Arial" panose="020B0604020202020204" pitchFamily="34" charset="0"/>
                <a:ea typeface="微软雅黑" panose="020B0503020204020204" pitchFamily="34" charset="-122"/>
                <a:sym typeface="Arial" panose="020B0604020202020204" pitchFamily="34" charset="0"/>
              </a:rPr>
              <a:t>，反正我也不会理你</a:t>
            </a:r>
            <a:endParaRPr lang="en-US" altLang="zh-CN" smtClean="0">
              <a:latin typeface="Arial" panose="020B0604020202020204" pitchFamily="34" charset="0"/>
              <a:ea typeface="微软雅黑" panose="020B0503020204020204" pitchFamily="34" charset="-122"/>
              <a:sym typeface="Arial" panose="020B0604020202020204" pitchFamily="34" charset="0"/>
            </a:endParaRPr>
          </a:p>
          <a:p>
            <a:pPr marL="285750" indent="-285750" defTabSz="457200">
              <a:lnSpc>
                <a:spcPct val="150000"/>
              </a:lnSpc>
              <a:spcAft>
                <a:spcPts val="600"/>
              </a:spcAft>
              <a:buFont typeface="Wingdings" panose="05000000000000000000" pitchFamily="2" charset="2"/>
              <a:buChar char="ü"/>
            </a:pPr>
            <a:r>
              <a:rPr lang="zh-CN" altLang="en-US" smtClean="0">
                <a:latin typeface="Arial" panose="020B0604020202020204" pitchFamily="34" charset="0"/>
                <a:ea typeface="微软雅黑" panose="020B0503020204020204" pitchFamily="34" charset="-122"/>
                <a:sym typeface="Arial" panose="020B0604020202020204" pitchFamily="34" charset="0"/>
              </a:rPr>
              <a:t>工作室</a:t>
            </a:r>
            <a:r>
              <a:rPr lang="zh-CN" altLang="en-US">
                <a:latin typeface="Arial" panose="020B0604020202020204" pitchFamily="34" charset="0"/>
                <a:ea typeface="微软雅黑" panose="020B0503020204020204" pitchFamily="34" charset="-122"/>
                <a:sym typeface="Arial" panose="020B0604020202020204" pitchFamily="34" charset="0"/>
              </a:rPr>
              <a:t>主页网址：</a:t>
            </a:r>
            <a:r>
              <a:rPr lang="en-US" altLang="zh-CN">
                <a:latin typeface="Arial" panose="020B0604020202020204" pitchFamily="34" charset="0"/>
                <a:ea typeface="微软雅黑" panose="020B0503020204020204" pitchFamily="34" charset="-122"/>
                <a:sym typeface="Arial" panose="020B0604020202020204" pitchFamily="34" charset="0"/>
                <a:hlinkClick r:id="rId3"/>
              </a:rPr>
              <a:t>http://gongdapaopao.yanj.cn/</a:t>
            </a:r>
            <a:r>
              <a:rPr lang="zh-CN" altLang="en-US">
                <a:latin typeface="Arial" panose="020B0604020202020204" pitchFamily="34" charset="0"/>
                <a:ea typeface="微软雅黑" panose="020B0503020204020204" pitchFamily="34" charset="-122"/>
                <a:sym typeface="Arial" panose="020B0604020202020204" pitchFamily="34" charset="0"/>
              </a:rPr>
              <a:t>，感谢金钱</a:t>
            </a:r>
            <a:r>
              <a:rPr lang="zh-CN" altLang="en-US" smtClean="0">
                <a:latin typeface="Arial" panose="020B0604020202020204" pitchFamily="34" charset="0"/>
                <a:ea typeface="微软雅黑" panose="020B0503020204020204" pitchFamily="34" charset="-122"/>
                <a:sym typeface="Arial" panose="020B0604020202020204" pitchFamily="34" charset="0"/>
              </a:rPr>
              <a:t>支持</a:t>
            </a:r>
            <a:endParaRPr lang="en-US" altLang="zh-CN" smtClean="0">
              <a:latin typeface="Arial" panose="020B0604020202020204" pitchFamily="34" charset="0"/>
              <a:ea typeface="微软雅黑" panose="020B0503020204020204" pitchFamily="34" charset="-122"/>
              <a:sym typeface="Arial" panose="020B0604020202020204" pitchFamily="34" charset="0"/>
            </a:endParaRPr>
          </a:p>
          <a:p>
            <a:pPr marL="285750" indent="-285750" defTabSz="457200">
              <a:lnSpc>
                <a:spcPct val="150000"/>
              </a:lnSpc>
              <a:spcAft>
                <a:spcPts val="600"/>
              </a:spcAft>
              <a:buFont typeface="Wingdings" panose="05000000000000000000" pitchFamily="2" charset="2"/>
              <a:buChar char="ü"/>
            </a:pPr>
            <a:r>
              <a:rPr lang="zh-CN" altLang="en-US">
                <a:latin typeface="Arial" panose="020B0604020202020204" pitchFamily="34" charset="0"/>
                <a:ea typeface="微软雅黑" panose="020B0503020204020204" pitchFamily="34" charset="-122"/>
                <a:sym typeface="Arial" panose="020B0604020202020204" pitchFamily="34" charset="0"/>
              </a:rPr>
              <a:t>如果</a:t>
            </a:r>
            <a:r>
              <a:rPr lang="zh-CN" altLang="en-US" smtClean="0">
                <a:latin typeface="Arial" panose="020B0604020202020204" pitchFamily="34" charset="0"/>
                <a:ea typeface="微软雅黑" panose="020B0503020204020204" pitchFamily="34" charset="-122"/>
                <a:sym typeface="Arial" panose="020B0604020202020204" pitchFamily="34" charset="0"/>
              </a:rPr>
              <a:t>你实在有钱没地方花，欢迎扫描二维码打赏下</a:t>
            </a: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19" name="汇报人组合"/>
          <p:cNvGrpSpPr/>
          <p:nvPr/>
        </p:nvGrpSpPr>
        <p:grpSpPr>
          <a:xfrm>
            <a:off x="4505325" y="5612770"/>
            <a:ext cx="3181350" cy="339270"/>
            <a:chOff x="4505325" y="6050047"/>
            <a:chExt cx="3181350" cy="339270"/>
          </a:xfrm>
        </p:grpSpPr>
        <p:sp>
          <p:nvSpPr>
            <p:cNvPr id="20" name="汇报人"/>
            <p:cNvSpPr txBox="1"/>
            <p:nvPr/>
          </p:nvSpPr>
          <p:spPr>
            <a:xfrm>
              <a:off x="4660900" y="6050404"/>
              <a:ext cx="2870200" cy="307777"/>
            </a:xfrm>
            <a:prstGeom prst="rect">
              <a:avLst/>
            </a:prstGeom>
            <a:noFill/>
          </p:spPr>
          <p:txBody>
            <a:bodyPr wrap="square" rtlCol="0">
              <a:spAutoFit/>
            </a:bodyPr>
            <a:lstStyle/>
            <a:p>
              <a:pPr algn="dist" defTabSz="457200"/>
              <a:r>
                <a:rPr lang="en-US" altLang="zh-CN" sz="1400" dirty="0" smtClean="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a:t>
              </a:r>
              <a:r>
                <a:rPr lang="zh-CN" altLang="en-US" sz="1400" dirty="0" smtClean="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段公子爱做</a:t>
              </a:r>
              <a:r>
                <a:rPr lang="en-US" altLang="zh-CN" sz="1400" dirty="0" smtClean="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PPT</a:t>
              </a:r>
              <a:endParaRPr lang="zh-CN" altLang="en-US" sz="1400" dirty="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 name="打底矩形"/>
            <p:cNvSpPr/>
            <p:nvPr/>
          </p:nvSpPr>
          <p:spPr>
            <a:xfrm>
              <a:off x="4505325" y="6050047"/>
              <a:ext cx="3181350" cy="339270"/>
            </a:xfrm>
            <a:prstGeom prst="roundRect">
              <a:avLst>
                <a:gd name="adj" fmla="val 50000"/>
              </a:avLst>
            </a:prstGeom>
            <a:noFill/>
            <a:ln w="6350">
              <a:solidFill>
                <a:schemeClr val="bg1">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grpSp>
      <p:pic>
        <p:nvPicPr>
          <p:cNvPr id="2" name="微信"/>
          <p:cNvPicPr>
            <a:picLocks noChangeAspect="1"/>
          </p:cNvPicPr>
          <p:nvPr/>
        </p:nvPicPr>
        <p:blipFill rotWithShape="1">
          <a:blip r:embed="rId4" cstate="print">
            <a:extLst>
              <a:ext uri="{28A0092B-C50C-407E-A947-70E740481C1C}">
                <a14:useLocalDpi xmlns:a14="http://schemas.microsoft.com/office/drawing/2010/main" val="0"/>
              </a:ext>
            </a:extLst>
          </a:blip>
          <a:srcRect l="24603" t="24306" r="24603" b="50602"/>
          <a:stretch/>
        </p:blipFill>
        <p:spPr>
          <a:xfrm>
            <a:off x="4089388" y="3918859"/>
            <a:ext cx="1533060" cy="1514694"/>
          </a:xfrm>
          <a:prstGeom prst="rect">
            <a:avLst/>
          </a:prstGeom>
        </p:spPr>
      </p:pic>
      <p:pic>
        <p:nvPicPr>
          <p:cNvPr id="5" name="支付宝"/>
          <p:cNvPicPr>
            <a:picLocks noChangeAspect="1"/>
          </p:cNvPicPr>
          <p:nvPr/>
        </p:nvPicPr>
        <p:blipFill rotWithShape="1">
          <a:blip r:embed="rId5" cstate="print">
            <a:extLst>
              <a:ext uri="{28A0092B-C50C-407E-A947-70E740481C1C}">
                <a14:useLocalDpi xmlns:a14="http://schemas.microsoft.com/office/drawing/2010/main" val="0"/>
              </a:ext>
            </a:extLst>
          </a:blip>
          <a:srcRect l="19445" t="22011" r="19445" b="48056"/>
          <a:stretch/>
        </p:blipFill>
        <p:spPr>
          <a:xfrm>
            <a:off x="6556459" y="3918859"/>
            <a:ext cx="1546154" cy="1514694"/>
          </a:xfrm>
          <a:prstGeom prst="rect">
            <a:avLst/>
          </a:prstGeom>
        </p:spPr>
      </p:pic>
    </p:spTree>
    <p:extLst>
      <p:ext uri="{BB962C8B-B14F-4D97-AF65-F5344CB8AC3E}">
        <p14:creationId xmlns:p14="http://schemas.microsoft.com/office/powerpoint/2010/main" val="889970131"/>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汇报人"/>
          <p:cNvSpPr txBox="1"/>
          <p:nvPr/>
        </p:nvSpPr>
        <p:spPr>
          <a:xfrm>
            <a:off x="4467717" y="2638107"/>
            <a:ext cx="2870200" cy="1600438"/>
          </a:xfrm>
          <a:prstGeom prst="rect">
            <a:avLst/>
          </a:prstGeom>
          <a:noFill/>
        </p:spPr>
        <p:txBody>
          <a:bodyPr wrap="square" rtlCol="0">
            <a:spAutoFit/>
          </a:bodyPr>
          <a:lstStyle/>
          <a:p>
            <a:pPr algn="dist" defTabSz="457200"/>
            <a:r>
              <a:rPr lang="en-US" altLang="zh-CN" sz="1400" dirty="0" smtClean="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a:t>
            </a:r>
            <a:r>
              <a:rPr lang="zh-CN" altLang="en-US" sz="1400" dirty="0" smtClean="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段公子爱做</a:t>
            </a:r>
            <a:r>
              <a:rPr lang="en-US" altLang="zh-CN" sz="1400" dirty="0" smtClean="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PPT    </a:t>
            </a:r>
            <a:r>
              <a:rPr lang="zh-CN" altLang="en-US" sz="1400" dirty="0" smtClean="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原创作品</a:t>
            </a:r>
            <a:endParaRPr lang="en-US" altLang="zh-CN" sz="1400" dirty="0" smtClean="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endParaRPr>
          </a:p>
          <a:p>
            <a:pPr algn="dist" defTabSz="457200"/>
            <a:endParaRPr lang="en-US" altLang="zh-CN" sz="1400" dirty="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endParaRPr>
          </a:p>
          <a:p>
            <a:pPr algn="dist" defTabSz="457200"/>
            <a:endParaRPr lang="en-US" altLang="zh-CN" sz="1400" dirty="0" smtClean="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endParaRPr>
          </a:p>
          <a:p>
            <a:pPr algn="dist" defTabSz="457200"/>
            <a:endParaRPr lang="en-US" altLang="zh-CN" sz="1400" dirty="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endParaRPr>
          </a:p>
          <a:p>
            <a:pPr algn="dist" defTabSz="457200"/>
            <a:endParaRPr lang="en-US" altLang="zh-CN" sz="1400" dirty="0" smtClean="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endParaRPr>
          </a:p>
          <a:p>
            <a:pPr algn="dist" defTabSz="457200"/>
            <a:r>
              <a:rPr lang="en-US" altLang="zh-CN" sz="1400" dirty="0" smtClean="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51PPT</a:t>
            </a:r>
            <a:r>
              <a:rPr lang="zh-CN" altLang="en-US" sz="1400" dirty="0" smtClean="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模板网  </a:t>
            </a:r>
            <a:r>
              <a:rPr lang="en-US" altLang="zh-CN" sz="1400" dirty="0" smtClean="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hlinkClick r:id="rId2"/>
              </a:rPr>
              <a:t>www.51pptmoban.com</a:t>
            </a:r>
            <a:r>
              <a:rPr lang="en-US" altLang="zh-CN" sz="1400" dirty="0" smtClean="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   </a:t>
            </a:r>
            <a:r>
              <a:rPr lang="zh-CN" altLang="en-US" sz="14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授权发布</a:t>
            </a:r>
            <a:endParaRPr lang="zh-CN" altLang="en-US" sz="1400" dirty="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endParaRPr>
          </a:p>
        </p:txBody>
      </p:sp>
    </p:spTree>
    <p:extLst>
      <p:ext uri="{BB962C8B-B14F-4D97-AF65-F5344CB8AC3E}">
        <p14:creationId xmlns:p14="http://schemas.microsoft.com/office/powerpoint/2010/main" val="3957087724"/>
      </p:ext>
    </p:extLst>
  </p:cSld>
  <p:clrMapOvr>
    <a:masterClrMapping/>
  </p:clrMapOvr>
  <mc:AlternateContent xmlns:mc="http://schemas.openxmlformats.org/markup-compatibility/2006">
    <mc:Choice xmlns:p14="http://schemas.microsoft.com/office/powerpoint/2010/main" Requires="p14">
      <p:transition p14:dur="10"/>
    </mc:Choice>
    <mc:Fallback>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6" name="海天苑"/>
          <p:cNvPicPr>
            <a:picLocks noChangeAspect="1"/>
          </p:cNvPicPr>
          <p:nvPr/>
        </p:nvPicPr>
        <p:blipFill>
          <a:blip r:embed="rId3"/>
          <a:stretch>
            <a:fillRect/>
          </a:stretch>
        </p:blipFill>
        <p:spPr>
          <a:xfrm>
            <a:off x="0" y="7620"/>
            <a:ext cx="12192000" cy="6842760"/>
          </a:xfrm>
          <a:prstGeom prst="rect">
            <a:avLst/>
          </a:prstGeom>
        </p:spPr>
      </p:pic>
      <p:sp>
        <p:nvSpPr>
          <p:cNvPr id="36" name="背景色块"/>
          <p:cNvSpPr/>
          <p:nvPr/>
        </p:nvSpPr>
        <p:spPr>
          <a:xfrm>
            <a:off x="0" y="0"/>
            <a:ext cx="32385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2" name="目录组合"/>
          <p:cNvGrpSpPr/>
          <p:nvPr/>
        </p:nvGrpSpPr>
        <p:grpSpPr>
          <a:xfrm>
            <a:off x="465344" y="2638650"/>
            <a:ext cx="1848771" cy="1580700"/>
            <a:chOff x="465344" y="2638650"/>
            <a:chExt cx="1848771" cy="1580700"/>
          </a:xfrm>
        </p:grpSpPr>
        <p:sp>
          <p:nvSpPr>
            <p:cNvPr id="42" name="目录英文"/>
            <p:cNvSpPr txBox="1"/>
            <p:nvPr/>
          </p:nvSpPr>
          <p:spPr>
            <a:xfrm>
              <a:off x="465344" y="3819240"/>
              <a:ext cx="1848771" cy="400110"/>
            </a:xfrm>
            <a:prstGeom prst="rect">
              <a:avLst/>
            </a:prstGeom>
            <a:noFill/>
          </p:spPr>
          <p:txBody>
            <a:bodyPr wrap="square" rtlCol="0">
              <a:spAutoFit/>
            </a:bodyPr>
            <a:lstStyle/>
            <a:p>
              <a:pPr algn="dist" defTabSz="457200"/>
              <a:r>
                <a:rPr lang="en-US" altLang="zh-CN" sz="2000" smtClean="0">
                  <a:solidFill>
                    <a:schemeClr val="bg1"/>
                  </a:solidFill>
                  <a:latin typeface="Arial" panose="020B0604020202020204" pitchFamily="34" charset="0"/>
                  <a:ea typeface="微软雅黑" panose="020B0503020204020204" pitchFamily="34" charset="-122"/>
                  <a:sym typeface="Arial" panose="020B0604020202020204" pitchFamily="34" charset="0"/>
                </a:rPr>
                <a:t>CONTENTS</a:t>
              </a:r>
            </a:p>
          </p:txBody>
        </p:sp>
        <p:cxnSp>
          <p:nvCxnSpPr>
            <p:cNvPr id="40" name="点缀线段"/>
            <p:cNvCxnSpPr/>
            <p:nvPr/>
          </p:nvCxnSpPr>
          <p:spPr>
            <a:xfrm>
              <a:off x="570270" y="3690610"/>
              <a:ext cx="1638919"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1" name="目录"/>
            <p:cNvSpPr txBox="1"/>
            <p:nvPr/>
          </p:nvSpPr>
          <p:spPr>
            <a:xfrm>
              <a:off x="465344" y="2638650"/>
              <a:ext cx="1848771" cy="923330"/>
            </a:xfrm>
            <a:prstGeom prst="rect">
              <a:avLst/>
            </a:prstGeom>
            <a:noFill/>
          </p:spPr>
          <p:txBody>
            <a:bodyPr wrap="square" rtlCol="0">
              <a:spAutoFit/>
            </a:bodyPr>
            <a:lstStyle/>
            <a:p>
              <a:pPr algn="dist" defTabSz="457200"/>
              <a:r>
                <a:rPr lang="zh-CN" altLang="en-US" sz="54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目录</a:t>
              </a:r>
              <a:endParaRPr lang="en-US" altLang="zh-CN" sz="5400" b="1" smtClean="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39" name="打底色块"/>
          <p:cNvSpPr/>
          <p:nvPr/>
        </p:nvSpPr>
        <p:spPr>
          <a:xfrm>
            <a:off x="2628901" y="908050"/>
            <a:ext cx="8867774" cy="50419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 name="组合 1"/>
          <p:cNvGrpSpPr/>
          <p:nvPr/>
        </p:nvGrpSpPr>
        <p:grpSpPr>
          <a:xfrm>
            <a:off x="3610436" y="1901260"/>
            <a:ext cx="3140435" cy="923329"/>
            <a:chOff x="3610436" y="1901260"/>
            <a:chExt cx="3140435" cy="923329"/>
          </a:xfrm>
        </p:grpSpPr>
        <p:sp>
          <p:nvSpPr>
            <p:cNvPr id="60" name="Strong Preparation"/>
            <p:cNvSpPr txBox="1"/>
            <p:nvPr/>
          </p:nvSpPr>
          <p:spPr>
            <a:xfrm>
              <a:off x="4532662" y="2486035"/>
              <a:ext cx="2218208" cy="338554"/>
            </a:xfrm>
            <a:prstGeom prst="rect">
              <a:avLst/>
            </a:prstGeom>
            <a:noFill/>
          </p:spPr>
          <p:txBody>
            <a:bodyPr wrap="square" rtlCol="0">
              <a:spAutoFit/>
            </a:bodyPr>
            <a:lstStyle/>
            <a:p>
              <a:pPr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Strong Preparation</a:t>
              </a:r>
              <a:endParaRPr lang="zh-CN" altLang="en-US" sz="1600" dirty="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59" name="基础扎实"/>
            <p:cNvSpPr txBox="1"/>
            <p:nvPr/>
          </p:nvSpPr>
          <p:spPr>
            <a:xfrm>
              <a:off x="4532661" y="1901260"/>
              <a:ext cx="2218210" cy="584775"/>
            </a:xfrm>
            <a:prstGeom prst="rect">
              <a:avLst/>
            </a:prstGeom>
            <a:noFill/>
          </p:spPr>
          <p:txBody>
            <a:bodyPr wrap="square" rtlCol="0">
              <a:spAutoFit/>
            </a:bodyPr>
            <a:lstStyle/>
            <a:p>
              <a:r>
                <a:rPr lang="zh-CN" altLang="en-US" sz="3200" b="1">
                  <a:latin typeface="Arial" panose="020B0604020202020204" pitchFamily="34" charset="0"/>
                  <a:ea typeface="微软雅黑" panose="020B0503020204020204" pitchFamily="34" charset="-122"/>
                  <a:sym typeface="Arial" panose="020B0604020202020204" pitchFamily="34" charset="0"/>
                </a:rPr>
                <a:t>基础</a:t>
              </a:r>
              <a:r>
                <a:rPr lang="zh-CN" altLang="en-US" sz="3200" b="1" smtClean="0">
                  <a:latin typeface="Arial" panose="020B0604020202020204" pitchFamily="34" charset="0"/>
                  <a:ea typeface="微软雅黑" panose="020B0503020204020204" pitchFamily="34" charset="-122"/>
                  <a:sym typeface="Arial" panose="020B0604020202020204" pitchFamily="34" charset="0"/>
                </a:rPr>
                <a:t>扎实</a:t>
              </a:r>
              <a:endParaRPr lang="zh-CN" altLang="en-US" sz="3200" b="1" dirty="0">
                <a:latin typeface="Arial" panose="020B0604020202020204" pitchFamily="34" charset="0"/>
                <a:ea typeface="微软雅黑" panose="020B0503020204020204" pitchFamily="34" charset="-122"/>
                <a:sym typeface="Arial" panose="020B0604020202020204" pitchFamily="34" charset="0"/>
              </a:endParaRPr>
            </a:p>
          </p:txBody>
        </p:sp>
        <p:sp>
          <p:nvSpPr>
            <p:cNvPr id="57" name="标题 1"/>
            <p:cNvSpPr/>
            <p:nvPr/>
          </p:nvSpPr>
          <p:spPr>
            <a:xfrm>
              <a:off x="3610436" y="1960224"/>
              <a:ext cx="754743" cy="754743"/>
            </a:xfrm>
            <a:prstGeom prst="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smtClean="0">
                  <a:solidFill>
                    <a:schemeClr val="accent1"/>
                  </a:solidFill>
                  <a:latin typeface="Arial" panose="020B0604020202020204" pitchFamily="34" charset="0"/>
                  <a:ea typeface="微软雅黑" panose="020B0503020204020204" pitchFamily="34" charset="-122"/>
                  <a:sym typeface="Arial" panose="020B0604020202020204" pitchFamily="34" charset="0"/>
                </a:rPr>
                <a:t>01</a:t>
              </a:r>
              <a:endParaRPr lang="zh-CN" altLang="en-US" sz="320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 name="组合 2"/>
          <p:cNvGrpSpPr/>
          <p:nvPr/>
        </p:nvGrpSpPr>
        <p:grpSpPr>
          <a:xfrm>
            <a:off x="7621707" y="1901260"/>
            <a:ext cx="3140435" cy="923329"/>
            <a:chOff x="7621707" y="1901260"/>
            <a:chExt cx="3140435" cy="923329"/>
          </a:xfrm>
        </p:grpSpPr>
        <p:sp>
          <p:nvSpPr>
            <p:cNvPr id="67" name="Diligent Effort"/>
            <p:cNvSpPr txBox="1"/>
            <p:nvPr/>
          </p:nvSpPr>
          <p:spPr>
            <a:xfrm>
              <a:off x="8543933" y="2486035"/>
              <a:ext cx="2218208" cy="33855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Diligent Effort</a:t>
              </a:r>
            </a:p>
          </p:txBody>
        </p:sp>
        <p:sp>
          <p:nvSpPr>
            <p:cNvPr id="66" name="工作踏实"/>
            <p:cNvSpPr txBox="1"/>
            <p:nvPr/>
          </p:nvSpPr>
          <p:spPr>
            <a:xfrm>
              <a:off x="8543932" y="1901260"/>
              <a:ext cx="2218210" cy="58477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3200" b="1">
                  <a:latin typeface="Arial" panose="020B0604020202020204" pitchFamily="34" charset="0"/>
                  <a:ea typeface="微软雅黑" panose="020B0503020204020204" pitchFamily="34" charset="-122"/>
                  <a:sym typeface="Arial" panose="020B0604020202020204" pitchFamily="34" charset="0"/>
                </a:rPr>
                <a:t>工作踏实</a:t>
              </a:r>
            </a:p>
          </p:txBody>
        </p:sp>
        <p:sp>
          <p:nvSpPr>
            <p:cNvPr id="64" name="标题 2"/>
            <p:cNvSpPr/>
            <p:nvPr/>
          </p:nvSpPr>
          <p:spPr>
            <a:xfrm>
              <a:off x="7621707" y="1960224"/>
              <a:ext cx="754743" cy="754743"/>
            </a:xfrm>
            <a:prstGeom prst="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3200" smtClean="0">
                  <a:solidFill>
                    <a:schemeClr val="accent1"/>
                  </a:solidFill>
                  <a:latin typeface="Arial" panose="020B0604020202020204" pitchFamily="34" charset="0"/>
                  <a:ea typeface="微软雅黑" panose="020B0503020204020204" pitchFamily="34" charset="-122"/>
                  <a:sym typeface="Arial" panose="020B0604020202020204" pitchFamily="34" charset="0"/>
                </a:rPr>
                <a:t>02</a:t>
              </a:r>
              <a:endParaRPr lang="zh-CN" altLang="en-US" sz="320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 name="组合 3"/>
          <p:cNvGrpSpPr/>
          <p:nvPr/>
        </p:nvGrpSpPr>
        <p:grpSpPr>
          <a:xfrm>
            <a:off x="3610436" y="4033411"/>
            <a:ext cx="3140435" cy="923329"/>
            <a:chOff x="3610436" y="4033411"/>
            <a:chExt cx="3140435" cy="923329"/>
          </a:xfrm>
        </p:grpSpPr>
        <p:sp>
          <p:nvSpPr>
            <p:cNvPr id="95" name="Practical Attitude"/>
            <p:cNvSpPr txBox="1"/>
            <p:nvPr/>
          </p:nvSpPr>
          <p:spPr>
            <a:xfrm>
              <a:off x="4532662" y="4618186"/>
              <a:ext cx="2218208" cy="33855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Practical Attitude</a:t>
              </a:r>
            </a:p>
          </p:txBody>
        </p:sp>
        <p:sp>
          <p:nvSpPr>
            <p:cNvPr id="94" name="作风朴实"/>
            <p:cNvSpPr txBox="1"/>
            <p:nvPr/>
          </p:nvSpPr>
          <p:spPr>
            <a:xfrm>
              <a:off x="4532661" y="4033411"/>
              <a:ext cx="2218210" cy="58477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3200" b="1">
                  <a:latin typeface="Arial" panose="020B0604020202020204" pitchFamily="34" charset="0"/>
                  <a:ea typeface="微软雅黑" panose="020B0503020204020204" pitchFamily="34" charset="-122"/>
                  <a:sym typeface="Arial" panose="020B0604020202020204" pitchFamily="34" charset="0"/>
                </a:rPr>
                <a:t>作风朴实</a:t>
              </a:r>
            </a:p>
          </p:txBody>
        </p:sp>
        <p:sp>
          <p:nvSpPr>
            <p:cNvPr id="92" name="标题 3"/>
            <p:cNvSpPr/>
            <p:nvPr/>
          </p:nvSpPr>
          <p:spPr>
            <a:xfrm>
              <a:off x="3610436" y="4092375"/>
              <a:ext cx="754743" cy="754743"/>
            </a:xfrm>
            <a:prstGeom prst="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3200">
                  <a:solidFill>
                    <a:schemeClr val="accent1"/>
                  </a:solidFill>
                  <a:latin typeface="Arial" panose="020B0604020202020204" pitchFamily="34" charset="0"/>
                  <a:ea typeface="微软雅黑" panose="020B0503020204020204" pitchFamily="34" charset="-122"/>
                  <a:sym typeface="Arial" panose="020B0604020202020204" pitchFamily="34" charset="0"/>
                </a:rPr>
                <a:t>03</a:t>
              </a:r>
              <a:endParaRPr lang="zh-CN" altLang="en-US" sz="320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 name="组合 4"/>
          <p:cNvGrpSpPr/>
          <p:nvPr/>
        </p:nvGrpSpPr>
        <p:grpSpPr>
          <a:xfrm>
            <a:off x="7621707" y="4033411"/>
            <a:ext cx="3140435" cy="923329"/>
            <a:chOff x="7621707" y="4033411"/>
            <a:chExt cx="3140435" cy="923329"/>
          </a:xfrm>
        </p:grpSpPr>
        <p:sp>
          <p:nvSpPr>
            <p:cNvPr id="102" name="Creative Innovation"/>
            <p:cNvSpPr txBox="1"/>
            <p:nvPr/>
          </p:nvSpPr>
          <p:spPr>
            <a:xfrm>
              <a:off x="8543933" y="4618186"/>
              <a:ext cx="2218208" cy="33855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Creative Innovation</a:t>
              </a:r>
            </a:p>
          </p:txBody>
        </p:sp>
        <p:sp>
          <p:nvSpPr>
            <p:cNvPr id="101" name="开拓创新"/>
            <p:cNvSpPr txBox="1"/>
            <p:nvPr/>
          </p:nvSpPr>
          <p:spPr>
            <a:xfrm>
              <a:off x="8543932" y="4033411"/>
              <a:ext cx="2218210" cy="58477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3200" b="1">
                  <a:latin typeface="Arial" panose="020B0604020202020204" pitchFamily="34" charset="0"/>
                  <a:ea typeface="微软雅黑" panose="020B0503020204020204" pitchFamily="34" charset="-122"/>
                  <a:sym typeface="Arial" panose="020B0604020202020204" pitchFamily="34" charset="0"/>
                </a:rPr>
                <a:t>开拓创新</a:t>
              </a:r>
            </a:p>
          </p:txBody>
        </p:sp>
        <p:sp>
          <p:nvSpPr>
            <p:cNvPr id="99" name="标题 4"/>
            <p:cNvSpPr/>
            <p:nvPr/>
          </p:nvSpPr>
          <p:spPr>
            <a:xfrm>
              <a:off x="7621707" y="4092375"/>
              <a:ext cx="754743" cy="754743"/>
            </a:xfrm>
            <a:prstGeom prst="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3200">
                  <a:solidFill>
                    <a:schemeClr val="accent1"/>
                  </a:solidFill>
                  <a:latin typeface="Arial" panose="020B0604020202020204" pitchFamily="34" charset="0"/>
                  <a:ea typeface="微软雅黑" panose="020B0503020204020204" pitchFamily="34" charset="-122"/>
                  <a:sym typeface="Arial" panose="020B0604020202020204" pitchFamily="34" charset="0"/>
                </a:rPr>
                <a:t>04</a:t>
              </a:r>
              <a:endParaRPr lang="zh-CN" altLang="en-US" sz="320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spTree>
    <p:extLst>
      <p:ext uri="{BB962C8B-B14F-4D97-AF65-F5344CB8AC3E}">
        <p14:creationId xmlns:p14="http://schemas.microsoft.com/office/powerpoint/2010/main" val="334598645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Right)">
                                      <p:cBhvr>
                                        <p:cTn id="7" dur="750"/>
                                        <p:tgtEl>
                                          <p:spTgt spid="6"/>
                                        </p:tgtEl>
                                      </p:cBhvr>
                                    </p:animEffect>
                                  </p:childTnLst>
                                </p:cTn>
                              </p:par>
                              <p:par>
                                <p:cTn id="8" presetID="2" presetClass="entr" presetSubtype="8" fill="hold" grpId="0" nodeType="withEffect">
                                  <p:stCondLst>
                                    <p:cond delay="400"/>
                                  </p:stCondLst>
                                  <p:childTnLst>
                                    <p:set>
                                      <p:cBhvr>
                                        <p:cTn id="9" dur="1" fill="hold">
                                          <p:stCondLst>
                                            <p:cond delay="0"/>
                                          </p:stCondLst>
                                        </p:cTn>
                                        <p:tgtEl>
                                          <p:spTgt spid="36"/>
                                        </p:tgtEl>
                                        <p:attrNameLst>
                                          <p:attrName>style.visibility</p:attrName>
                                        </p:attrNameLst>
                                      </p:cBhvr>
                                      <p:to>
                                        <p:strVal val="visible"/>
                                      </p:to>
                                    </p:set>
                                    <p:anim calcmode="lin" valueType="num">
                                      <p:cBhvr additive="base">
                                        <p:cTn id="10" dur="750" fill="hold"/>
                                        <p:tgtEl>
                                          <p:spTgt spid="36"/>
                                        </p:tgtEl>
                                        <p:attrNameLst>
                                          <p:attrName>ppt_x</p:attrName>
                                        </p:attrNameLst>
                                      </p:cBhvr>
                                      <p:tavLst>
                                        <p:tav tm="0">
                                          <p:val>
                                            <p:strVal val="0-#ppt_w/2"/>
                                          </p:val>
                                        </p:tav>
                                        <p:tav tm="100000">
                                          <p:val>
                                            <p:strVal val="#ppt_x"/>
                                          </p:val>
                                        </p:tav>
                                      </p:tavLst>
                                    </p:anim>
                                    <p:anim calcmode="lin" valueType="num">
                                      <p:cBhvr additive="base">
                                        <p:cTn id="11" dur="750" fill="hold"/>
                                        <p:tgtEl>
                                          <p:spTgt spid="36"/>
                                        </p:tgtEl>
                                        <p:attrNameLst>
                                          <p:attrName>ppt_y</p:attrName>
                                        </p:attrNameLst>
                                      </p:cBhvr>
                                      <p:tavLst>
                                        <p:tav tm="0">
                                          <p:val>
                                            <p:strVal val="#ppt_y"/>
                                          </p:val>
                                        </p:tav>
                                        <p:tav tm="100000">
                                          <p:val>
                                            <p:strVal val="#ppt_y"/>
                                          </p:val>
                                        </p:tav>
                                      </p:tavLst>
                                    </p:anim>
                                  </p:childTnLst>
                                </p:cTn>
                              </p:par>
                              <p:par>
                                <p:cTn id="12" presetID="50" presetClass="entr" presetSubtype="0" decel="100000" fill="hold" nodeType="withEffect">
                                  <p:stCondLst>
                                    <p:cond delay="800"/>
                                  </p:stCondLst>
                                  <p:childTnLst>
                                    <p:set>
                                      <p:cBhvr>
                                        <p:cTn id="13" dur="1" fill="hold">
                                          <p:stCondLst>
                                            <p:cond delay="0"/>
                                          </p:stCondLst>
                                        </p:cTn>
                                        <p:tgtEl>
                                          <p:spTgt spid="2"/>
                                        </p:tgtEl>
                                        <p:attrNameLst>
                                          <p:attrName>style.visibility</p:attrName>
                                        </p:attrNameLst>
                                      </p:cBhvr>
                                      <p:to>
                                        <p:strVal val="visible"/>
                                      </p:to>
                                    </p:set>
                                    <p:anim calcmode="lin" valueType="num">
                                      <p:cBhvr>
                                        <p:cTn id="14" dur="750" fill="hold"/>
                                        <p:tgtEl>
                                          <p:spTgt spid="2"/>
                                        </p:tgtEl>
                                        <p:attrNameLst>
                                          <p:attrName>ppt_w</p:attrName>
                                        </p:attrNameLst>
                                      </p:cBhvr>
                                      <p:tavLst>
                                        <p:tav tm="0">
                                          <p:val>
                                            <p:strVal val="#ppt_w+.3"/>
                                          </p:val>
                                        </p:tav>
                                        <p:tav tm="100000">
                                          <p:val>
                                            <p:strVal val="#ppt_w"/>
                                          </p:val>
                                        </p:tav>
                                      </p:tavLst>
                                    </p:anim>
                                    <p:anim calcmode="lin" valueType="num">
                                      <p:cBhvr>
                                        <p:cTn id="15" dur="750" fill="hold"/>
                                        <p:tgtEl>
                                          <p:spTgt spid="2"/>
                                        </p:tgtEl>
                                        <p:attrNameLst>
                                          <p:attrName>ppt_h</p:attrName>
                                        </p:attrNameLst>
                                      </p:cBhvr>
                                      <p:tavLst>
                                        <p:tav tm="0">
                                          <p:val>
                                            <p:strVal val="#ppt_h"/>
                                          </p:val>
                                        </p:tav>
                                        <p:tav tm="100000">
                                          <p:val>
                                            <p:strVal val="#ppt_h"/>
                                          </p:val>
                                        </p:tav>
                                      </p:tavLst>
                                    </p:anim>
                                    <p:animEffect transition="in" filter="fade">
                                      <p:cBhvr>
                                        <p:cTn id="16" dur="750"/>
                                        <p:tgtEl>
                                          <p:spTgt spid="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750"/>
                                        <p:tgtEl>
                                          <p:spTgt spid="39"/>
                                        </p:tgtEl>
                                      </p:cBhvr>
                                    </p:animEffect>
                                  </p:childTnLst>
                                </p:cTn>
                              </p:par>
                              <p:par>
                                <p:cTn id="20" presetID="53" presetClass="entr" presetSubtype="16" fill="hold" nodeType="withEffect">
                                  <p:stCondLst>
                                    <p:cond delay="1600"/>
                                  </p:stCondLst>
                                  <p:childTnLst>
                                    <p:set>
                                      <p:cBhvr>
                                        <p:cTn id="21" dur="1" fill="hold">
                                          <p:stCondLst>
                                            <p:cond delay="0"/>
                                          </p:stCondLst>
                                        </p:cTn>
                                        <p:tgtEl>
                                          <p:spTgt spid="3"/>
                                        </p:tgtEl>
                                        <p:attrNameLst>
                                          <p:attrName>style.visibility</p:attrName>
                                        </p:attrNameLst>
                                      </p:cBhvr>
                                      <p:to>
                                        <p:strVal val="visible"/>
                                      </p:to>
                                    </p:set>
                                    <p:anim calcmode="lin" valueType="num">
                                      <p:cBhvr>
                                        <p:cTn id="22" dur="750" fill="hold"/>
                                        <p:tgtEl>
                                          <p:spTgt spid="3"/>
                                        </p:tgtEl>
                                        <p:attrNameLst>
                                          <p:attrName>ppt_w</p:attrName>
                                        </p:attrNameLst>
                                      </p:cBhvr>
                                      <p:tavLst>
                                        <p:tav tm="0">
                                          <p:val>
                                            <p:fltVal val="0"/>
                                          </p:val>
                                        </p:tav>
                                        <p:tav tm="100000">
                                          <p:val>
                                            <p:strVal val="#ppt_w"/>
                                          </p:val>
                                        </p:tav>
                                      </p:tavLst>
                                    </p:anim>
                                    <p:anim calcmode="lin" valueType="num">
                                      <p:cBhvr>
                                        <p:cTn id="23" dur="750" fill="hold"/>
                                        <p:tgtEl>
                                          <p:spTgt spid="3"/>
                                        </p:tgtEl>
                                        <p:attrNameLst>
                                          <p:attrName>ppt_h</p:attrName>
                                        </p:attrNameLst>
                                      </p:cBhvr>
                                      <p:tavLst>
                                        <p:tav tm="0">
                                          <p:val>
                                            <p:fltVal val="0"/>
                                          </p:val>
                                        </p:tav>
                                        <p:tav tm="100000">
                                          <p:val>
                                            <p:strVal val="#ppt_h"/>
                                          </p:val>
                                        </p:tav>
                                      </p:tavLst>
                                    </p:anim>
                                    <p:animEffect transition="in" filter="fade">
                                      <p:cBhvr>
                                        <p:cTn id="24" dur="750"/>
                                        <p:tgtEl>
                                          <p:spTgt spid="3"/>
                                        </p:tgtEl>
                                      </p:cBhvr>
                                    </p:animEffect>
                                  </p:childTnLst>
                                </p:cTn>
                              </p:par>
                              <p:par>
                                <p:cTn id="25" presetID="53" presetClass="entr" presetSubtype="16" fill="hold" nodeType="withEffect">
                                  <p:stCondLst>
                                    <p:cond delay="2000"/>
                                  </p:stCondLst>
                                  <p:childTnLst>
                                    <p:set>
                                      <p:cBhvr>
                                        <p:cTn id="26" dur="1" fill="hold">
                                          <p:stCondLst>
                                            <p:cond delay="0"/>
                                          </p:stCondLst>
                                        </p:cTn>
                                        <p:tgtEl>
                                          <p:spTgt spid="4"/>
                                        </p:tgtEl>
                                        <p:attrNameLst>
                                          <p:attrName>style.visibility</p:attrName>
                                        </p:attrNameLst>
                                      </p:cBhvr>
                                      <p:to>
                                        <p:strVal val="visible"/>
                                      </p:to>
                                    </p:set>
                                    <p:anim calcmode="lin" valueType="num">
                                      <p:cBhvr>
                                        <p:cTn id="27" dur="750" fill="hold"/>
                                        <p:tgtEl>
                                          <p:spTgt spid="4"/>
                                        </p:tgtEl>
                                        <p:attrNameLst>
                                          <p:attrName>ppt_w</p:attrName>
                                        </p:attrNameLst>
                                      </p:cBhvr>
                                      <p:tavLst>
                                        <p:tav tm="0">
                                          <p:val>
                                            <p:fltVal val="0"/>
                                          </p:val>
                                        </p:tav>
                                        <p:tav tm="100000">
                                          <p:val>
                                            <p:strVal val="#ppt_w"/>
                                          </p:val>
                                        </p:tav>
                                      </p:tavLst>
                                    </p:anim>
                                    <p:anim calcmode="lin" valueType="num">
                                      <p:cBhvr>
                                        <p:cTn id="28" dur="750" fill="hold"/>
                                        <p:tgtEl>
                                          <p:spTgt spid="4"/>
                                        </p:tgtEl>
                                        <p:attrNameLst>
                                          <p:attrName>ppt_h</p:attrName>
                                        </p:attrNameLst>
                                      </p:cBhvr>
                                      <p:tavLst>
                                        <p:tav tm="0">
                                          <p:val>
                                            <p:fltVal val="0"/>
                                          </p:val>
                                        </p:tav>
                                        <p:tav tm="100000">
                                          <p:val>
                                            <p:strVal val="#ppt_h"/>
                                          </p:val>
                                        </p:tav>
                                      </p:tavLst>
                                    </p:anim>
                                    <p:animEffect transition="in" filter="fade">
                                      <p:cBhvr>
                                        <p:cTn id="29" dur="750"/>
                                        <p:tgtEl>
                                          <p:spTgt spid="4"/>
                                        </p:tgtEl>
                                      </p:cBhvr>
                                    </p:animEffect>
                                  </p:childTnLst>
                                </p:cTn>
                              </p:par>
                              <p:par>
                                <p:cTn id="30" presetID="53" presetClass="entr" presetSubtype="16" fill="hold" nodeType="withEffect">
                                  <p:stCondLst>
                                    <p:cond delay="2400"/>
                                  </p:stCondLst>
                                  <p:childTnLst>
                                    <p:set>
                                      <p:cBhvr>
                                        <p:cTn id="31" dur="1" fill="hold">
                                          <p:stCondLst>
                                            <p:cond delay="0"/>
                                          </p:stCondLst>
                                        </p:cTn>
                                        <p:tgtEl>
                                          <p:spTgt spid="5"/>
                                        </p:tgtEl>
                                        <p:attrNameLst>
                                          <p:attrName>style.visibility</p:attrName>
                                        </p:attrNameLst>
                                      </p:cBhvr>
                                      <p:to>
                                        <p:strVal val="visible"/>
                                      </p:to>
                                    </p:set>
                                    <p:anim calcmode="lin" valueType="num">
                                      <p:cBhvr>
                                        <p:cTn id="32" dur="750" fill="hold"/>
                                        <p:tgtEl>
                                          <p:spTgt spid="5"/>
                                        </p:tgtEl>
                                        <p:attrNameLst>
                                          <p:attrName>ppt_w</p:attrName>
                                        </p:attrNameLst>
                                      </p:cBhvr>
                                      <p:tavLst>
                                        <p:tav tm="0">
                                          <p:val>
                                            <p:fltVal val="0"/>
                                          </p:val>
                                        </p:tav>
                                        <p:tav tm="100000">
                                          <p:val>
                                            <p:strVal val="#ppt_w"/>
                                          </p:val>
                                        </p:tav>
                                      </p:tavLst>
                                    </p:anim>
                                    <p:anim calcmode="lin" valueType="num">
                                      <p:cBhvr>
                                        <p:cTn id="33" dur="750" fill="hold"/>
                                        <p:tgtEl>
                                          <p:spTgt spid="5"/>
                                        </p:tgtEl>
                                        <p:attrNameLst>
                                          <p:attrName>ppt_h</p:attrName>
                                        </p:attrNameLst>
                                      </p:cBhvr>
                                      <p:tavLst>
                                        <p:tav tm="0">
                                          <p:val>
                                            <p:fltVal val="0"/>
                                          </p:val>
                                        </p:tav>
                                        <p:tav tm="100000">
                                          <p:val>
                                            <p:strVal val="#ppt_h"/>
                                          </p:val>
                                        </p:tav>
                                      </p:tavLst>
                                    </p:anim>
                                    <p:animEffect transition="in" filter="fade">
                                      <p:cBhvr>
                                        <p:cTn id="34" dur="750"/>
                                        <p:tgtEl>
                                          <p:spTgt spid="5"/>
                                        </p:tgtEl>
                                      </p:cBhvr>
                                    </p:animEffect>
                                  </p:childTnLst>
                                </p:cTn>
                              </p:par>
                              <p:par>
                                <p:cTn id="35" presetID="53" presetClass="entr" presetSubtype="16" fill="hold" nodeType="withEffect">
                                  <p:stCondLst>
                                    <p:cond delay="2800"/>
                                  </p:stCondLst>
                                  <p:childTnLst>
                                    <p:set>
                                      <p:cBhvr>
                                        <p:cTn id="36" dur="1" fill="hold">
                                          <p:stCondLst>
                                            <p:cond delay="0"/>
                                          </p:stCondLst>
                                        </p:cTn>
                                        <p:tgtEl>
                                          <p:spTgt spid="7"/>
                                        </p:tgtEl>
                                        <p:attrNameLst>
                                          <p:attrName>style.visibility</p:attrName>
                                        </p:attrNameLst>
                                      </p:cBhvr>
                                      <p:to>
                                        <p:strVal val="visible"/>
                                      </p:to>
                                    </p:set>
                                    <p:anim calcmode="lin" valueType="num">
                                      <p:cBhvr>
                                        <p:cTn id="37" dur="750" fill="hold"/>
                                        <p:tgtEl>
                                          <p:spTgt spid="7"/>
                                        </p:tgtEl>
                                        <p:attrNameLst>
                                          <p:attrName>ppt_w</p:attrName>
                                        </p:attrNameLst>
                                      </p:cBhvr>
                                      <p:tavLst>
                                        <p:tav tm="0">
                                          <p:val>
                                            <p:fltVal val="0"/>
                                          </p:val>
                                        </p:tav>
                                        <p:tav tm="100000">
                                          <p:val>
                                            <p:strVal val="#ppt_w"/>
                                          </p:val>
                                        </p:tav>
                                      </p:tavLst>
                                    </p:anim>
                                    <p:anim calcmode="lin" valueType="num">
                                      <p:cBhvr>
                                        <p:cTn id="38" dur="750" fill="hold"/>
                                        <p:tgtEl>
                                          <p:spTgt spid="7"/>
                                        </p:tgtEl>
                                        <p:attrNameLst>
                                          <p:attrName>ppt_h</p:attrName>
                                        </p:attrNameLst>
                                      </p:cBhvr>
                                      <p:tavLst>
                                        <p:tav tm="0">
                                          <p:val>
                                            <p:fltVal val="0"/>
                                          </p:val>
                                        </p:tav>
                                        <p:tav tm="100000">
                                          <p:val>
                                            <p:strVal val="#ppt_h"/>
                                          </p:val>
                                        </p:tav>
                                      </p:tavLst>
                                    </p:anim>
                                    <p:animEffect transition="in" filter="fade">
                                      <p:cBhvr>
                                        <p:cTn id="39" dur="75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目录组合"/>
          <p:cNvGrpSpPr/>
          <p:nvPr/>
        </p:nvGrpSpPr>
        <p:grpSpPr>
          <a:xfrm>
            <a:off x="3297352" y="307945"/>
            <a:ext cx="5597296" cy="830997"/>
            <a:chOff x="3697310" y="448740"/>
            <a:chExt cx="5597296" cy="830997"/>
          </a:xfrm>
        </p:grpSpPr>
        <p:sp>
          <p:nvSpPr>
            <p:cNvPr id="35" name="目录"/>
            <p:cNvSpPr txBox="1"/>
            <p:nvPr/>
          </p:nvSpPr>
          <p:spPr>
            <a:xfrm>
              <a:off x="3697310" y="448740"/>
              <a:ext cx="1486239" cy="830997"/>
            </a:xfrm>
            <a:prstGeom prst="rect">
              <a:avLst/>
            </a:prstGeom>
            <a:noFill/>
          </p:spPr>
          <p:txBody>
            <a:bodyPr wrap="square" rtlCol="0">
              <a:spAutoFit/>
            </a:bodyPr>
            <a:lstStyle/>
            <a:p>
              <a:pPr algn="dist" defTabSz="457200"/>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目录</a:t>
              </a:r>
              <a:endParaRPr lang="zh-CN" altLang="en-US" sz="4800" b="1"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37" name="点缀线段"/>
            <p:cNvCxnSpPr/>
            <p:nvPr/>
          </p:nvCxnSpPr>
          <p:spPr>
            <a:xfrm>
              <a:off x="5326422" y="584424"/>
              <a:ext cx="0" cy="559629"/>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8" name="目录英文"/>
            <p:cNvSpPr txBox="1"/>
            <p:nvPr/>
          </p:nvSpPr>
          <p:spPr>
            <a:xfrm>
              <a:off x="5469296" y="448740"/>
              <a:ext cx="3825310" cy="830997"/>
            </a:xfrm>
            <a:prstGeom prst="rect">
              <a:avLst/>
            </a:prstGeom>
            <a:noFill/>
          </p:spPr>
          <p:txBody>
            <a:bodyPr wrap="square" rtlCol="0">
              <a:spAutoFit/>
            </a:bodyPr>
            <a:lstStyle/>
            <a:p>
              <a:pPr defTabSz="457200"/>
              <a:r>
                <a:rPr lang="en-US" altLang="zh-CN" sz="4800" smtClean="0">
                  <a:solidFill>
                    <a:schemeClr val="accent1"/>
                  </a:solidFill>
                  <a:latin typeface="Arial" panose="020B0604020202020204" pitchFamily="34" charset="0"/>
                  <a:ea typeface="微软雅黑" panose="020B0503020204020204" pitchFamily="34" charset="-122"/>
                  <a:sym typeface="Arial" panose="020B0604020202020204" pitchFamily="34" charset="0"/>
                </a:rPr>
                <a:t>CONTENTS</a:t>
              </a:r>
              <a:endParaRPr lang="zh-CN" altLang="en-US" sz="4800"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pic>
        <p:nvPicPr>
          <p:cNvPr id="14" name="图片 1"/>
          <p:cNvPicPr>
            <a:picLocks noChangeAspect="1"/>
          </p:cNvPicPr>
          <p:nvPr/>
        </p:nvPicPr>
        <p:blipFill>
          <a:blip r:embed="rId3"/>
          <a:stretch>
            <a:fillRect/>
          </a:stretch>
        </p:blipFill>
        <p:spPr>
          <a:xfrm>
            <a:off x="695325" y="1351948"/>
            <a:ext cx="2522220" cy="3779520"/>
          </a:xfrm>
          <a:prstGeom prst="rect">
            <a:avLst/>
          </a:prstGeom>
        </p:spPr>
      </p:pic>
      <p:pic>
        <p:nvPicPr>
          <p:cNvPr id="18" name="图片 2"/>
          <p:cNvPicPr>
            <a:picLocks noChangeAspect="1"/>
          </p:cNvPicPr>
          <p:nvPr/>
        </p:nvPicPr>
        <p:blipFill>
          <a:blip r:embed="rId4"/>
          <a:stretch>
            <a:fillRect/>
          </a:stretch>
        </p:blipFill>
        <p:spPr>
          <a:xfrm>
            <a:off x="3455775" y="1351948"/>
            <a:ext cx="2520000" cy="3784104"/>
          </a:xfrm>
          <a:prstGeom prst="rect">
            <a:avLst/>
          </a:prstGeom>
        </p:spPr>
      </p:pic>
      <p:pic>
        <p:nvPicPr>
          <p:cNvPr id="16" name="图片 3"/>
          <p:cNvPicPr>
            <a:picLocks noChangeAspect="1"/>
          </p:cNvPicPr>
          <p:nvPr/>
        </p:nvPicPr>
        <p:blipFill>
          <a:blip r:embed="rId5"/>
          <a:stretch>
            <a:fillRect/>
          </a:stretch>
        </p:blipFill>
        <p:spPr>
          <a:xfrm>
            <a:off x="6216225" y="1351948"/>
            <a:ext cx="2522220" cy="3787140"/>
          </a:xfrm>
          <a:prstGeom prst="rect">
            <a:avLst/>
          </a:prstGeom>
        </p:spPr>
      </p:pic>
      <p:pic>
        <p:nvPicPr>
          <p:cNvPr id="17" name="图片 4"/>
          <p:cNvPicPr>
            <a:picLocks noChangeAspect="1"/>
          </p:cNvPicPr>
          <p:nvPr/>
        </p:nvPicPr>
        <p:blipFill>
          <a:blip r:embed="rId6"/>
          <a:stretch>
            <a:fillRect/>
          </a:stretch>
        </p:blipFill>
        <p:spPr>
          <a:xfrm>
            <a:off x="8976675" y="1351948"/>
            <a:ext cx="2522220" cy="3779520"/>
          </a:xfrm>
          <a:prstGeom prst="rect">
            <a:avLst/>
          </a:prstGeom>
        </p:spPr>
      </p:pic>
      <p:sp>
        <p:nvSpPr>
          <p:cNvPr id="79" name="遮罩 1"/>
          <p:cNvSpPr/>
          <p:nvPr/>
        </p:nvSpPr>
        <p:spPr>
          <a:xfrm>
            <a:off x="697545" y="1351948"/>
            <a:ext cx="2520000" cy="3780000"/>
          </a:xfrm>
          <a:prstGeom prst="rect">
            <a:avLst/>
          </a:prstGeom>
          <a:solidFill>
            <a:schemeClr val="tx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1" name="遮罩 2"/>
          <p:cNvSpPr/>
          <p:nvPr/>
        </p:nvSpPr>
        <p:spPr>
          <a:xfrm>
            <a:off x="3455775" y="1351948"/>
            <a:ext cx="2520000" cy="3780000"/>
          </a:xfrm>
          <a:prstGeom prst="rect">
            <a:avLst/>
          </a:prstGeom>
          <a:solidFill>
            <a:schemeClr val="tx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4" name="遮罩 3"/>
          <p:cNvSpPr/>
          <p:nvPr/>
        </p:nvSpPr>
        <p:spPr>
          <a:xfrm>
            <a:off x="6216225" y="1351948"/>
            <a:ext cx="2520000" cy="3780000"/>
          </a:xfrm>
          <a:prstGeom prst="rect">
            <a:avLst/>
          </a:prstGeom>
          <a:solidFill>
            <a:schemeClr val="tx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7" name="遮罩 4"/>
          <p:cNvSpPr/>
          <p:nvPr/>
        </p:nvSpPr>
        <p:spPr>
          <a:xfrm>
            <a:off x="8976675" y="1351948"/>
            <a:ext cx="2520000" cy="3780000"/>
          </a:xfrm>
          <a:prstGeom prst="rect">
            <a:avLst/>
          </a:prstGeom>
          <a:solidFill>
            <a:schemeClr val="tx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 name="标题 1"/>
          <p:cNvSpPr/>
          <p:nvPr/>
        </p:nvSpPr>
        <p:spPr>
          <a:xfrm>
            <a:off x="1443221" y="2729844"/>
            <a:ext cx="1024208" cy="1024208"/>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en-US" altLang="zh-CN" sz="3600" smtClean="0">
                <a:latin typeface="Arial" panose="020B0604020202020204" pitchFamily="34" charset="0"/>
                <a:ea typeface="微软雅黑" panose="020B0503020204020204" pitchFamily="34" charset="-122"/>
                <a:sym typeface="Arial" panose="020B0604020202020204" pitchFamily="34" charset="0"/>
              </a:rPr>
              <a:t>01</a:t>
            </a:r>
            <a:endParaRPr lang="zh-CN" altLang="en-US" sz="3600">
              <a:latin typeface="Arial" panose="020B0604020202020204" pitchFamily="34" charset="0"/>
              <a:ea typeface="微软雅黑" panose="020B0503020204020204" pitchFamily="34" charset="-122"/>
              <a:sym typeface="Arial" panose="020B0604020202020204" pitchFamily="34" charset="0"/>
            </a:endParaRPr>
          </a:p>
        </p:txBody>
      </p:sp>
      <p:sp>
        <p:nvSpPr>
          <p:cNvPr id="82" name="标题 2"/>
          <p:cNvSpPr/>
          <p:nvPr/>
        </p:nvSpPr>
        <p:spPr>
          <a:xfrm>
            <a:off x="4203671" y="2729844"/>
            <a:ext cx="1024208" cy="1024208"/>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en-US" altLang="zh-CN" sz="3600" smtClean="0">
                <a:latin typeface="Arial" panose="020B0604020202020204" pitchFamily="34" charset="0"/>
                <a:ea typeface="微软雅黑" panose="020B0503020204020204" pitchFamily="34" charset="-122"/>
                <a:sym typeface="Arial" panose="020B0604020202020204" pitchFamily="34" charset="0"/>
              </a:rPr>
              <a:t>02</a:t>
            </a:r>
            <a:endParaRPr lang="zh-CN" altLang="en-US" sz="3600">
              <a:latin typeface="Arial" panose="020B0604020202020204" pitchFamily="34" charset="0"/>
              <a:ea typeface="微软雅黑" panose="020B0503020204020204" pitchFamily="34" charset="-122"/>
              <a:sym typeface="Arial" panose="020B0604020202020204" pitchFamily="34" charset="0"/>
            </a:endParaRPr>
          </a:p>
        </p:txBody>
      </p:sp>
      <p:sp>
        <p:nvSpPr>
          <p:cNvPr id="85" name="标题 3"/>
          <p:cNvSpPr/>
          <p:nvPr/>
        </p:nvSpPr>
        <p:spPr>
          <a:xfrm>
            <a:off x="6964121" y="2729844"/>
            <a:ext cx="1024208" cy="1024208"/>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en-US" altLang="zh-CN" sz="3600" smtClean="0">
                <a:latin typeface="Arial" panose="020B0604020202020204" pitchFamily="34" charset="0"/>
                <a:ea typeface="微软雅黑" panose="020B0503020204020204" pitchFamily="34" charset="-122"/>
                <a:sym typeface="Arial" panose="020B0604020202020204" pitchFamily="34" charset="0"/>
              </a:rPr>
              <a:t>03</a:t>
            </a:r>
            <a:endParaRPr lang="zh-CN" altLang="en-US" sz="3600">
              <a:latin typeface="Arial" panose="020B0604020202020204" pitchFamily="34" charset="0"/>
              <a:ea typeface="微软雅黑" panose="020B0503020204020204" pitchFamily="34" charset="-122"/>
              <a:sym typeface="Arial" panose="020B0604020202020204" pitchFamily="34" charset="0"/>
            </a:endParaRPr>
          </a:p>
        </p:txBody>
      </p:sp>
      <p:sp>
        <p:nvSpPr>
          <p:cNvPr id="88" name="标题 4"/>
          <p:cNvSpPr/>
          <p:nvPr/>
        </p:nvSpPr>
        <p:spPr>
          <a:xfrm>
            <a:off x="9724571" y="2729844"/>
            <a:ext cx="1024208" cy="1024208"/>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en-US" altLang="zh-CN" sz="3600" smtClean="0">
                <a:latin typeface="Arial" panose="020B0604020202020204" pitchFamily="34" charset="0"/>
                <a:ea typeface="微软雅黑" panose="020B0503020204020204" pitchFamily="34" charset="-122"/>
                <a:sym typeface="Arial" panose="020B0604020202020204" pitchFamily="34" charset="0"/>
              </a:rPr>
              <a:t>04</a:t>
            </a:r>
            <a:endParaRPr lang="zh-CN" altLang="en-US" sz="3600">
              <a:latin typeface="Arial" panose="020B0604020202020204" pitchFamily="34" charset="0"/>
              <a:ea typeface="微软雅黑" panose="020B0503020204020204" pitchFamily="34" charset="-122"/>
              <a:sym typeface="Arial" panose="020B0604020202020204" pitchFamily="34" charset="0"/>
            </a:endParaRPr>
          </a:p>
        </p:txBody>
      </p:sp>
      <p:grpSp>
        <p:nvGrpSpPr>
          <p:cNvPr id="5" name="组合 1"/>
          <p:cNvGrpSpPr/>
          <p:nvPr/>
        </p:nvGrpSpPr>
        <p:grpSpPr>
          <a:xfrm>
            <a:off x="695325" y="5408725"/>
            <a:ext cx="2520000" cy="900000"/>
            <a:chOff x="695325" y="5408725"/>
            <a:chExt cx="2520000" cy="900000"/>
          </a:xfrm>
        </p:grpSpPr>
        <p:sp>
          <p:nvSpPr>
            <p:cNvPr id="30" name="色块 1"/>
            <p:cNvSpPr/>
            <p:nvPr/>
          </p:nvSpPr>
          <p:spPr>
            <a:xfrm>
              <a:off x="695325" y="5408725"/>
              <a:ext cx="2520000" cy="90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2" name="Strong Preparation"/>
            <p:cNvSpPr txBox="1"/>
            <p:nvPr/>
          </p:nvSpPr>
          <p:spPr>
            <a:xfrm>
              <a:off x="846221" y="5931804"/>
              <a:ext cx="2218208" cy="307777"/>
            </a:xfrm>
            <a:prstGeom prst="rect">
              <a:avLst/>
            </a:prstGeom>
            <a:noFill/>
          </p:spPr>
          <p:txBody>
            <a:bodyPr wrap="square" rtlCol="0">
              <a:spAutoFit/>
            </a:bodyPr>
            <a:lstStyle/>
            <a:p>
              <a:pPr algn="ctr" defTabSz="457200"/>
              <a:r>
                <a:rPr lang="en-US" altLang="zh-CN" sz="1400">
                  <a:solidFill>
                    <a:schemeClr val="bg1"/>
                  </a:solidFill>
                  <a:latin typeface="Arial" panose="020B0604020202020204" pitchFamily="34" charset="0"/>
                  <a:ea typeface="微软雅黑" panose="020B0503020204020204" pitchFamily="34" charset="-122"/>
                  <a:sym typeface="Arial" panose="020B0604020202020204" pitchFamily="34" charset="0"/>
                </a:rPr>
                <a:t>Strong Preparation</a:t>
              </a:r>
              <a:endParaRPr lang="zh-CN" altLang="en-US" sz="14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31" name="基础扎实"/>
            <p:cNvSpPr txBox="1"/>
            <p:nvPr/>
          </p:nvSpPr>
          <p:spPr>
            <a:xfrm>
              <a:off x="846220" y="5477869"/>
              <a:ext cx="2218210" cy="523220"/>
            </a:xfrm>
            <a:prstGeom prst="rect">
              <a:avLst/>
            </a:prstGeom>
            <a:noFill/>
          </p:spPr>
          <p:txBody>
            <a:bodyPr wrap="square" rtlCol="0">
              <a:spAutoFit/>
            </a:bodyPr>
            <a:lstStyle/>
            <a:p>
              <a:pPr algn="ctr"/>
              <a:r>
                <a:rPr lang="zh-CN" altLang="en-US" sz="2800" b="1">
                  <a:solidFill>
                    <a:schemeClr val="bg1"/>
                  </a:solidFill>
                  <a:latin typeface="Arial" panose="020B0604020202020204" pitchFamily="34" charset="0"/>
                  <a:ea typeface="微软雅黑" panose="020B0503020204020204" pitchFamily="34" charset="-122"/>
                  <a:sym typeface="Arial" panose="020B0604020202020204" pitchFamily="34" charset="0"/>
                </a:rPr>
                <a:t>基础</a:t>
              </a:r>
              <a:r>
                <a:rPr lang="zh-CN" altLang="en-US" sz="28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扎实</a:t>
              </a:r>
              <a:endParaRPr lang="zh-CN" altLang="en-US" sz="2800" b="1"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 name="组合 2"/>
          <p:cNvGrpSpPr/>
          <p:nvPr/>
        </p:nvGrpSpPr>
        <p:grpSpPr>
          <a:xfrm>
            <a:off x="3455775" y="5408725"/>
            <a:ext cx="2520000" cy="900000"/>
            <a:chOff x="3455775" y="5408725"/>
            <a:chExt cx="2520000" cy="900000"/>
          </a:xfrm>
        </p:grpSpPr>
        <p:sp>
          <p:nvSpPr>
            <p:cNvPr id="50" name="色块 2"/>
            <p:cNvSpPr/>
            <p:nvPr/>
          </p:nvSpPr>
          <p:spPr>
            <a:xfrm>
              <a:off x="3455775" y="5408725"/>
              <a:ext cx="2520000" cy="90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3" name="Diligent Effort"/>
            <p:cNvSpPr txBox="1"/>
            <p:nvPr/>
          </p:nvSpPr>
          <p:spPr>
            <a:xfrm>
              <a:off x="3606671" y="5931804"/>
              <a:ext cx="2218208" cy="307777"/>
            </a:xfrm>
            <a:prstGeom prst="rect">
              <a:avLst/>
            </a:prstGeom>
            <a:noFill/>
          </p:spPr>
          <p:txBody>
            <a:bodyPr wrap="square" rtlCol="0">
              <a:spAutoFit/>
            </a:bodyPr>
            <a:lstStyle/>
            <a:p>
              <a:pPr algn="ctr" defTabSz="457200"/>
              <a:r>
                <a:rPr lang="en-US" altLang="zh-CN" sz="1400">
                  <a:solidFill>
                    <a:schemeClr val="bg1"/>
                  </a:solidFill>
                  <a:latin typeface="Arial" panose="020B0604020202020204" pitchFamily="34" charset="0"/>
                  <a:ea typeface="微软雅黑" panose="020B0503020204020204" pitchFamily="34" charset="-122"/>
                  <a:sym typeface="Arial" panose="020B0604020202020204" pitchFamily="34" charset="0"/>
                </a:rPr>
                <a:t>Diligent Effort</a:t>
              </a:r>
            </a:p>
          </p:txBody>
        </p:sp>
        <p:sp>
          <p:nvSpPr>
            <p:cNvPr id="52" name="工作踏实"/>
            <p:cNvSpPr txBox="1"/>
            <p:nvPr/>
          </p:nvSpPr>
          <p:spPr>
            <a:xfrm>
              <a:off x="3606670" y="5477869"/>
              <a:ext cx="2218210" cy="523220"/>
            </a:xfrm>
            <a:prstGeom prst="rect">
              <a:avLst/>
            </a:prstGeom>
            <a:noFill/>
          </p:spPr>
          <p:txBody>
            <a:bodyPr wrap="square" rtlCol="0">
              <a:spAutoFit/>
            </a:bodyPr>
            <a:lstStyle/>
            <a:p>
              <a:pPr algn="ctr"/>
              <a:r>
                <a:rPr lang="zh-CN" altLang="en-US" sz="2800" b="1">
                  <a:solidFill>
                    <a:schemeClr val="bg1"/>
                  </a:solidFill>
                  <a:latin typeface="Arial" panose="020B0604020202020204" pitchFamily="34" charset="0"/>
                  <a:ea typeface="微软雅黑" panose="020B0503020204020204" pitchFamily="34" charset="-122"/>
                  <a:sym typeface="Arial" panose="020B0604020202020204" pitchFamily="34" charset="0"/>
                </a:rPr>
                <a:t>工作踏实</a:t>
              </a:r>
            </a:p>
          </p:txBody>
        </p:sp>
      </p:grpSp>
      <p:grpSp>
        <p:nvGrpSpPr>
          <p:cNvPr id="7" name="组合 3"/>
          <p:cNvGrpSpPr/>
          <p:nvPr/>
        </p:nvGrpSpPr>
        <p:grpSpPr>
          <a:xfrm>
            <a:off x="6216225" y="5408725"/>
            <a:ext cx="2520000" cy="900000"/>
            <a:chOff x="6216225" y="5408725"/>
            <a:chExt cx="2520000" cy="900000"/>
          </a:xfrm>
        </p:grpSpPr>
        <p:sp>
          <p:nvSpPr>
            <p:cNvPr id="63" name="色块 3"/>
            <p:cNvSpPr/>
            <p:nvPr/>
          </p:nvSpPr>
          <p:spPr>
            <a:xfrm>
              <a:off x="6216225" y="5408725"/>
              <a:ext cx="2520000" cy="90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1" name="Practical Attitude"/>
            <p:cNvSpPr txBox="1"/>
            <p:nvPr/>
          </p:nvSpPr>
          <p:spPr>
            <a:xfrm>
              <a:off x="6367121" y="5931804"/>
              <a:ext cx="2218208" cy="307777"/>
            </a:xfrm>
            <a:prstGeom prst="rect">
              <a:avLst/>
            </a:prstGeom>
            <a:noFill/>
          </p:spPr>
          <p:txBody>
            <a:bodyPr wrap="square" rtlCol="0">
              <a:spAutoFit/>
            </a:bodyPr>
            <a:lstStyle/>
            <a:p>
              <a:pPr algn="ctr" defTabSz="457200"/>
              <a:r>
                <a:rPr lang="en-US" altLang="zh-CN" sz="1400">
                  <a:solidFill>
                    <a:schemeClr val="bg1"/>
                  </a:solidFill>
                  <a:latin typeface="Arial" panose="020B0604020202020204" pitchFamily="34" charset="0"/>
                  <a:ea typeface="微软雅黑" panose="020B0503020204020204" pitchFamily="34" charset="-122"/>
                  <a:sym typeface="Arial" panose="020B0604020202020204" pitchFamily="34" charset="0"/>
                </a:rPr>
                <a:t>Practical Attitude</a:t>
              </a:r>
            </a:p>
          </p:txBody>
        </p:sp>
        <p:sp>
          <p:nvSpPr>
            <p:cNvPr id="70" name="作风朴实"/>
            <p:cNvSpPr txBox="1"/>
            <p:nvPr/>
          </p:nvSpPr>
          <p:spPr>
            <a:xfrm>
              <a:off x="6367120" y="5477869"/>
              <a:ext cx="2218210" cy="523220"/>
            </a:xfrm>
            <a:prstGeom prst="rect">
              <a:avLst/>
            </a:prstGeom>
            <a:noFill/>
          </p:spPr>
          <p:txBody>
            <a:bodyPr wrap="square" rtlCol="0">
              <a:spAutoFit/>
            </a:bodyPr>
            <a:lstStyle/>
            <a:p>
              <a:pPr algn="ctr"/>
              <a:r>
                <a:rPr lang="zh-CN" altLang="en-US" sz="2800" b="1">
                  <a:solidFill>
                    <a:schemeClr val="bg1"/>
                  </a:solidFill>
                  <a:latin typeface="Arial" panose="020B0604020202020204" pitchFamily="34" charset="0"/>
                  <a:ea typeface="微软雅黑" panose="020B0503020204020204" pitchFamily="34" charset="-122"/>
                  <a:sym typeface="Arial" panose="020B0604020202020204" pitchFamily="34" charset="0"/>
                </a:rPr>
                <a:t>作风朴实</a:t>
              </a:r>
            </a:p>
          </p:txBody>
        </p:sp>
      </p:grpSp>
      <p:grpSp>
        <p:nvGrpSpPr>
          <p:cNvPr id="9" name="组合 4"/>
          <p:cNvGrpSpPr/>
          <p:nvPr/>
        </p:nvGrpSpPr>
        <p:grpSpPr>
          <a:xfrm>
            <a:off x="8976675" y="5408725"/>
            <a:ext cx="2520000" cy="900000"/>
            <a:chOff x="8976675" y="5408725"/>
            <a:chExt cx="2520000" cy="900000"/>
          </a:xfrm>
        </p:grpSpPr>
        <p:sp>
          <p:nvSpPr>
            <p:cNvPr id="74" name="色块 4"/>
            <p:cNvSpPr/>
            <p:nvPr/>
          </p:nvSpPr>
          <p:spPr>
            <a:xfrm>
              <a:off x="8976675" y="5408725"/>
              <a:ext cx="2520000" cy="90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7" name="Creative Innovation"/>
            <p:cNvSpPr txBox="1"/>
            <p:nvPr/>
          </p:nvSpPr>
          <p:spPr>
            <a:xfrm>
              <a:off x="9127571" y="5931804"/>
              <a:ext cx="2218208" cy="307777"/>
            </a:xfrm>
            <a:prstGeom prst="rect">
              <a:avLst/>
            </a:prstGeom>
            <a:noFill/>
          </p:spPr>
          <p:txBody>
            <a:bodyPr wrap="square" rtlCol="0">
              <a:spAutoFit/>
            </a:bodyPr>
            <a:lstStyle/>
            <a:p>
              <a:pPr algn="ctr" defTabSz="457200"/>
              <a:r>
                <a:rPr lang="en-US" altLang="zh-CN" sz="1400">
                  <a:solidFill>
                    <a:schemeClr val="bg1"/>
                  </a:solidFill>
                  <a:latin typeface="Arial" panose="020B0604020202020204" pitchFamily="34" charset="0"/>
                  <a:ea typeface="微软雅黑" panose="020B0503020204020204" pitchFamily="34" charset="-122"/>
                  <a:sym typeface="Arial" panose="020B0604020202020204" pitchFamily="34" charset="0"/>
                </a:rPr>
                <a:t>Creative Innovation</a:t>
              </a:r>
            </a:p>
          </p:txBody>
        </p:sp>
        <p:sp>
          <p:nvSpPr>
            <p:cNvPr id="76" name="开拓创新"/>
            <p:cNvSpPr txBox="1"/>
            <p:nvPr/>
          </p:nvSpPr>
          <p:spPr>
            <a:xfrm>
              <a:off x="9127570" y="5477869"/>
              <a:ext cx="2218210" cy="523220"/>
            </a:xfrm>
            <a:prstGeom prst="rect">
              <a:avLst/>
            </a:prstGeom>
            <a:noFill/>
          </p:spPr>
          <p:txBody>
            <a:bodyPr wrap="square" rtlCol="0">
              <a:spAutoFit/>
            </a:bodyPr>
            <a:lstStyle/>
            <a:p>
              <a:pPr algn="ctr"/>
              <a:r>
                <a:rPr lang="zh-CN" altLang="en-US" sz="2800" b="1">
                  <a:solidFill>
                    <a:schemeClr val="bg1"/>
                  </a:solidFill>
                  <a:latin typeface="Arial" panose="020B0604020202020204" pitchFamily="34" charset="0"/>
                  <a:ea typeface="微软雅黑" panose="020B0503020204020204" pitchFamily="34" charset="-122"/>
                  <a:sym typeface="Arial" panose="020B0604020202020204" pitchFamily="34" charset="0"/>
                </a:rPr>
                <a:t>开拓创新</a:t>
              </a:r>
            </a:p>
          </p:txBody>
        </p:sp>
      </p:grpSp>
      <p:sp>
        <p:nvSpPr>
          <p:cNvPr id="34"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80577011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750" fill="hold"/>
                                        <p:tgtEl>
                                          <p:spTgt spid="4"/>
                                        </p:tgtEl>
                                        <p:attrNameLst>
                                          <p:attrName>ppt_w</p:attrName>
                                        </p:attrNameLst>
                                      </p:cBhvr>
                                      <p:tavLst>
                                        <p:tav tm="0">
                                          <p:val>
                                            <p:strVal val="#ppt_w+.3"/>
                                          </p:val>
                                        </p:tav>
                                        <p:tav tm="100000">
                                          <p:val>
                                            <p:strVal val="#ppt_w"/>
                                          </p:val>
                                        </p:tav>
                                      </p:tavLst>
                                    </p:anim>
                                    <p:anim calcmode="lin" valueType="num">
                                      <p:cBhvr>
                                        <p:cTn id="8" dur="750" fill="hold"/>
                                        <p:tgtEl>
                                          <p:spTgt spid="4"/>
                                        </p:tgtEl>
                                        <p:attrNameLst>
                                          <p:attrName>ppt_h</p:attrName>
                                        </p:attrNameLst>
                                      </p:cBhvr>
                                      <p:tavLst>
                                        <p:tav tm="0">
                                          <p:val>
                                            <p:strVal val="#ppt_h"/>
                                          </p:val>
                                        </p:tav>
                                        <p:tav tm="100000">
                                          <p:val>
                                            <p:strVal val="#ppt_h"/>
                                          </p:val>
                                        </p:tav>
                                      </p:tavLst>
                                    </p:anim>
                                    <p:animEffect transition="in" filter="fade">
                                      <p:cBhvr>
                                        <p:cTn id="9" dur="750"/>
                                        <p:tgtEl>
                                          <p:spTgt spid="4"/>
                                        </p:tgtEl>
                                      </p:cBhvr>
                                    </p:animEffect>
                                  </p:childTnLst>
                                </p:cTn>
                              </p:par>
                              <p:par>
                                <p:cTn id="10" presetID="42" presetClass="entr" presetSubtype="0" fill="hold" nodeType="withEffect">
                                  <p:stCondLst>
                                    <p:cond delay="25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500"/>
                                        <p:tgtEl>
                                          <p:spTgt spid="14"/>
                                        </p:tgtEl>
                                      </p:cBhvr>
                                    </p:animEffect>
                                    <p:anim calcmode="lin" valueType="num">
                                      <p:cBhvr>
                                        <p:cTn id="13" dur="500" fill="hold"/>
                                        <p:tgtEl>
                                          <p:spTgt spid="14"/>
                                        </p:tgtEl>
                                        <p:attrNameLst>
                                          <p:attrName>ppt_x</p:attrName>
                                        </p:attrNameLst>
                                      </p:cBhvr>
                                      <p:tavLst>
                                        <p:tav tm="0">
                                          <p:val>
                                            <p:strVal val="#ppt_x"/>
                                          </p:val>
                                        </p:tav>
                                        <p:tav tm="100000">
                                          <p:val>
                                            <p:strVal val="#ppt_x"/>
                                          </p:val>
                                        </p:tav>
                                      </p:tavLst>
                                    </p:anim>
                                    <p:anim calcmode="lin" valueType="num">
                                      <p:cBhvr>
                                        <p:cTn id="14" dur="500" fill="hold"/>
                                        <p:tgtEl>
                                          <p:spTgt spid="14"/>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50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anim calcmode="lin" valueType="num">
                                      <p:cBhvr>
                                        <p:cTn id="18" dur="500" fill="hold"/>
                                        <p:tgtEl>
                                          <p:spTgt spid="18"/>
                                        </p:tgtEl>
                                        <p:attrNameLst>
                                          <p:attrName>ppt_x</p:attrName>
                                        </p:attrNameLst>
                                      </p:cBhvr>
                                      <p:tavLst>
                                        <p:tav tm="0">
                                          <p:val>
                                            <p:strVal val="#ppt_x"/>
                                          </p:val>
                                        </p:tav>
                                        <p:tav tm="100000">
                                          <p:val>
                                            <p:strVal val="#ppt_x"/>
                                          </p:val>
                                        </p:tav>
                                      </p:tavLst>
                                    </p:anim>
                                    <p:anim calcmode="lin" valueType="num">
                                      <p:cBhvr>
                                        <p:cTn id="19" dur="500" fill="hold"/>
                                        <p:tgtEl>
                                          <p:spTgt spid="18"/>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75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anim calcmode="lin" valueType="num">
                                      <p:cBhvr>
                                        <p:cTn id="23" dur="500" fill="hold"/>
                                        <p:tgtEl>
                                          <p:spTgt spid="16"/>
                                        </p:tgtEl>
                                        <p:attrNameLst>
                                          <p:attrName>ppt_x</p:attrName>
                                        </p:attrNameLst>
                                      </p:cBhvr>
                                      <p:tavLst>
                                        <p:tav tm="0">
                                          <p:val>
                                            <p:strVal val="#ppt_x"/>
                                          </p:val>
                                        </p:tav>
                                        <p:tav tm="100000">
                                          <p:val>
                                            <p:strVal val="#ppt_x"/>
                                          </p:val>
                                        </p:tav>
                                      </p:tavLst>
                                    </p:anim>
                                    <p:anim calcmode="lin" valueType="num">
                                      <p:cBhvr>
                                        <p:cTn id="24" dur="500" fill="hold"/>
                                        <p:tgtEl>
                                          <p:spTgt spid="16"/>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100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500"/>
                                        <p:tgtEl>
                                          <p:spTgt spid="17"/>
                                        </p:tgtEl>
                                      </p:cBhvr>
                                    </p:animEffect>
                                    <p:anim calcmode="lin" valueType="num">
                                      <p:cBhvr>
                                        <p:cTn id="28" dur="500" fill="hold"/>
                                        <p:tgtEl>
                                          <p:spTgt spid="17"/>
                                        </p:tgtEl>
                                        <p:attrNameLst>
                                          <p:attrName>ppt_x</p:attrName>
                                        </p:attrNameLst>
                                      </p:cBhvr>
                                      <p:tavLst>
                                        <p:tav tm="0">
                                          <p:val>
                                            <p:strVal val="#ppt_x"/>
                                          </p:val>
                                        </p:tav>
                                        <p:tav tm="100000">
                                          <p:val>
                                            <p:strVal val="#ppt_x"/>
                                          </p:val>
                                        </p:tav>
                                      </p:tavLst>
                                    </p:anim>
                                    <p:anim calcmode="lin" valueType="num">
                                      <p:cBhvr>
                                        <p:cTn id="29" dur="500" fill="hold"/>
                                        <p:tgtEl>
                                          <p:spTgt spid="17"/>
                                        </p:tgtEl>
                                        <p:attrNameLst>
                                          <p:attrName>ppt_y</p:attrName>
                                        </p:attrNameLst>
                                      </p:cBhvr>
                                      <p:tavLst>
                                        <p:tav tm="0">
                                          <p:val>
                                            <p:strVal val="#ppt_y+.1"/>
                                          </p:val>
                                        </p:tav>
                                        <p:tav tm="100000">
                                          <p:val>
                                            <p:strVal val="#ppt_y"/>
                                          </p:val>
                                        </p:tav>
                                      </p:tavLst>
                                    </p:anim>
                                  </p:childTnLst>
                                </p:cTn>
                              </p:par>
                              <p:par>
                                <p:cTn id="30" presetID="10" presetClass="entr" presetSubtype="0" fill="hold" grpId="0" nodeType="withEffect">
                                  <p:stCondLst>
                                    <p:cond delay="1250"/>
                                  </p:stCondLst>
                                  <p:childTnLst>
                                    <p:set>
                                      <p:cBhvr>
                                        <p:cTn id="31" dur="1" fill="hold">
                                          <p:stCondLst>
                                            <p:cond delay="0"/>
                                          </p:stCondLst>
                                        </p:cTn>
                                        <p:tgtEl>
                                          <p:spTgt spid="79"/>
                                        </p:tgtEl>
                                        <p:attrNameLst>
                                          <p:attrName>style.visibility</p:attrName>
                                        </p:attrNameLst>
                                      </p:cBhvr>
                                      <p:to>
                                        <p:strVal val="visible"/>
                                      </p:to>
                                    </p:set>
                                    <p:animEffect transition="in" filter="fade">
                                      <p:cBhvr>
                                        <p:cTn id="32" dur="500"/>
                                        <p:tgtEl>
                                          <p:spTgt spid="79"/>
                                        </p:tgtEl>
                                      </p:cBhvr>
                                    </p:animEffect>
                                  </p:childTnLst>
                                </p:cTn>
                              </p:par>
                              <p:par>
                                <p:cTn id="33" presetID="53" presetClass="entr" presetSubtype="16" fill="hold" grpId="0" nodeType="withEffect">
                                  <p:stCondLst>
                                    <p:cond delay="125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par>
                                <p:cTn id="38" presetID="10" presetClass="entr" presetSubtype="0" fill="hold" grpId="0" nodeType="withEffect">
                                  <p:stCondLst>
                                    <p:cond delay="1500"/>
                                  </p:stCondLst>
                                  <p:childTnLst>
                                    <p:set>
                                      <p:cBhvr>
                                        <p:cTn id="39" dur="1" fill="hold">
                                          <p:stCondLst>
                                            <p:cond delay="0"/>
                                          </p:stCondLst>
                                        </p:cTn>
                                        <p:tgtEl>
                                          <p:spTgt spid="81"/>
                                        </p:tgtEl>
                                        <p:attrNameLst>
                                          <p:attrName>style.visibility</p:attrName>
                                        </p:attrNameLst>
                                      </p:cBhvr>
                                      <p:to>
                                        <p:strVal val="visible"/>
                                      </p:to>
                                    </p:set>
                                    <p:animEffect transition="in" filter="fade">
                                      <p:cBhvr>
                                        <p:cTn id="40" dur="500"/>
                                        <p:tgtEl>
                                          <p:spTgt spid="81"/>
                                        </p:tgtEl>
                                      </p:cBhvr>
                                    </p:animEffect>
                                  </p:childTnLst>
                                </p:cTn>
                              </p:par>
                              <p:par>
                                <p:cTn id="41" presetID="53" presetClass="entr" presetSubtype="16" fill="hold" grpId="0" nodeType="withEffect">
                                  <p:stCondLst>
                                    <p:cond delay="1500"/>
                                  </p:stCondLst>
                                  <p:childTnLst>
                                    <p:set>
                                      <p:cBhvr>
                                        <p:cTn id="42" dur="1" fill="hold">
                                          <p:stCondLst>
                                            <p:cond delay="0"/>
                                          </p:stCondLst>
                                        </p:cTn>
                                        <p:tgtEl>
                                          <p:spTgt spid="82"/>
                                        </p:tgtEl>
                                        <p:attrNameLst>
                                          <p:attrName>style.visibility</p:attrName>
                                        </p:attrNameLst>
                                      </p:cBhvr>
                                      <p:to>
                                        <p:strVal val="visible"/>
                                      </p:to>
                                    </p:set>
                                    <p:anim calcmode="lin" valueType="num">
                                      <p:cBhvr>
                                        <p:cTn id="43" dur="500" fill="hold"/>
                                        <p:tgtEl>
                                          <p:spTgt spid="82"/>
                                        </p:tgtEl>
                                        <p:attrNameLst>
                                          <p:attrName>ppt_w</p:attrName>
                                        </p:attrNameLst>
                                      </p:cBhvr>
                                      <p:tavLst>
                                        <p:tav tm="0">
                                          <p:val>
                                            <p:fltVal val="0"/>
                                          </p:val>
                                        </p:tav>
                                        <p:tav tm="100000">
                                          <p:val>
                                            <p:strVal val="#ppt_w"/>
                                          </p:val>
                                        </p:tav>
                                      </p:tavLst>
                                    </p:anim>
                                    <p:anim calcmode="lin" valueType="num">
                                      <p:cBhvr>
                                        <p:cTn id="44" dur="500" fill="hold"/>
                                        <p:tgtEl>
                                          <p:spTgt spid="82"/>
                                        </p:tgtEl>
                                        <p:attrNameLst>
                                          <p:attrName>ppt_h</p:attrName>
                                        </p:attrNameLst>
                                      </p:cBhvr>
                                      <p:tavLst>
                                        <p:tav tm="0">
                                          <p:val>
                                            <p:fltVal val="0"/>
                                          </p:val>
                                        </p:tav>
                                        <p:tav tm="100000">
                                          <p:val>
                                            <p:strVal val="#ppt_h"/>
                                          </p:val>
                                        </p:tav>
                                      </p:tavLst>
                                    </p:anim>
                                    <p:animEffect transition="in" filter="fade">
                                      <p:cBhvr>
                                        <p:cTn id="45" dur="500"/>
                                        <p:tgtEl>
                                          <p:spTgt spid="82"/>
                                        </p:tgtEl>
                                      </p:cBhvr>
                                    </p:animEffect>
                                  </p:childTnLst>
                                </p:cTn>
                              </p:par>
                              <p:par>
                                <p:cTn id="46" presetID="10" presetClass="entr" presetSubtype="0" fill="hold" grpId="0" nodeType="withEffect">
                                  <p:stCondLst>
                                    <p:cond delay="1750"/>
                                  </p:stCondLst>
                                  <p:childTnLst>
                                    <p:set>
                                      <p:cBhvr>
                                        <p:cTn id="47" dur="1" fill="hold">
                                          <p:stCondLst>
                                            <p:cond delay="0"/>
                                          </p:stCondLst>
                                        </p:cTn>
                                        <p:tgtEl>
                                          <p:spTgt spid="84"/>
                                        </p:tgtEl>
                                        <p:attrNameLst>
                                          <p:attrName>style.visibility</p:attrName>
                                        </p:attrNameLst>
                                      </p:cBhvr>
                                      <p:to>
                                        <p:strVal val="visible"/>
                                      </p:to>
                                    </p:set>
                                    <p:animEffect transition="in" filter="fade">
                                      <p:cBhvr>
                                        <p:cTn id="48" dur="500"/>
                                        <p:tgtEl>
                                          <p:spTgt spid="84"/>
                                        </p:tgtEl>
                                      </p:cBhvr>
                                    </p:animEffect>
                                  </p:childTnLst>
                                </p:cTn>
                              </p:par>
                              <p:par>
                                <p:cTn id="49" presetID="53" presetClass="entr" presetSubtype="16" fill="hold" grpId="0" nodeType="withEffect">
                                  <p:stCondLst>
                                    <p:cond delay="1750"/>
                                  </p:stCondLst>
                                  <p:childTnLst>
                                    <p:set>
                                      <p:cBhvr>
                                        <p:cTn id="50" dur="1" fill="hold">
                                          <p:stCondLst>
                                            <p:cond delay="0"/>
                                          </p:stCondLst>
                                        </p:cTn>
                                        <p:tgtEl>
                                          <p:spTgt spid="85"/>
                                        </p:tgtEl>
                                        <p:attrNameLst>
                                          <p:attrName>style.visibility</p:attrName>
                                        </p:attrNameLst>
                                      </p:cBhvr>
                                      <p:to>
                                        <p:strVal val="visible"/>
                                      </p:to>
                                    </p:set>
                                    <p:anim calcmode="lin" valueType="num">
                                      <p:cBhvr>
                                        <p:cTn id="51" dur="500" fill="hold"/>
                                        <p:tgtEl>
                                          <p:spTgt spid="85"/>
                                        </p:tgtEl>
                                        <p:attrNameLst>
                                          <p:attrName>ppt_w</p:attrName>
                                        </p:attrNameLst>
                                      </p:cBhvr>
                                      <p:tavLst>
                                        <p:tav tm="0">
                                          <p:val>
                                            <p:fltVal val="0"/>
                                          </p:val>
                                        </p:tav>
                                        <p:tav tm="100000">
                                          <p:val>
                                            <p:strVal val="#ppt_w"/>
                                          </p:val>
                                        </p:tav>
                                      </p:tavLst>
                                    </p:anim>
                                    <p:anim calcmode="lin" valueType="num">
                                      <p:cBhvr>
                                        <p:cTn id="52" dur="500" fill="hold"/>
                                        <p:tgtEl>
                                          <p:spTgt spid="85"/>
                                        </p:tgtEl>
                                        <p:attrNameLst>
                                          <p:attrName>ppt_h</p:attrName>
                                        </p:attrNameLst>
                                      </p:cBhvr>
                                      <p:tavLst>
                                        <p:tav tm="0">
                                          <p:val>
                                            <p:fltVal val="0"/>
                                          </p:val>
                                        </p:tav>
                                        <p:tav tm="100000">
                                          <p:val>
                                            <p:strVal val="#ppt_h"/>
                                          </p:val>
                                        </p:tav>
                                      </p:tavLst>
                                    </p:anim>
                                    <p:animEffect transition="in" filter="fade">
                                      <p:cBhvr>
                                        <p:cTn id="53" dur="500"/>
                                        <p:tgtEl>
                                          <p:spTgt spid="85"/>
                                        </p:tgtEl>
                                      </p:cBhvr>
                                    </p:animEffect>
                                  </p:childTnLst>
                                </p:cTn>
                              </p:par>
                              <p:par>
                                <p:cTn id="54" presetID="10" presetClass="entr" presetSubtype="0" fill="hold" grpId="0" nodeType="withEffect">
                                  <p:stCondLst>
                                    <p:cond delay="2000"/>
                                  </p:stCondLst>
                                  <p:childTnLst>
                                    <p:set>
                                      <p:cBhvr>
                                        <p:cTn id="55" dur="1" fill="hold">
                                          <p:stCondLst>
                                            <p:cond delay="0"/>
                                          </p:stCondLst>
                                        </p:cTn>
                                        <p:tgtEl>
                                          <p:spTgt spid="87"/>
                                        </p:tgtEl>
                                        <p:attrNameLst>
                                          <p:attrName>style.visibility</p:attrName>
                                        </p:attrNameLst>
                                      </p:cBhvr>
                                      <p:to>
                                        <p:strVal val="visible"/>
                                      </p:to>
                                    </p:set>
                                    <p:animEffect transition="in" filter="fade">
                                      <p:cBhvr>
                                        <p:cTn id="56" dur="500"/>
                                        <p:tgtEl>
                                          <p:spTgt spid="87"/>
                                        </p:tgtEl>
                                      </p:cBhvr>
                                    </p:animEffect>
                                  </p:childTnLst>
                                </p:cTn>
                              </p:par>
                              <p:par>
                                <p:cTn id="57" presetID="53" presetClass="entr" presetSubtype="16" fill="hold" grpId="0" nodeType="withEffect">
                                  <p:stCondLst>
                                    <p:cond delay="2000"/>
                                  </p:stCondLst>
                                  <p:childTnLst>
                                    <p:set>
                                      <p:cBhvr>
                                        <p:cTn id="58" dur="1" fill="hold">
                                          <p:stCondLst>
                                            <p:cond delay="0"/>
                                          </p:stCondLst>
                                        </p:cTn>
                                        <p:tgtEl>
                                          <p:spTgt spid="88"/>
                                        </p:tgtEl>
                                        <p:attrNameLst>
                                          <p:attrName>style.visibility</p:attrName>
                                        </p:attrNameLst>
                                      </p:cBhvr>
                                      <p:to>
                                        <p:strVal val="visible"/>
                                      </p:to>
                                    </p:set>
                                    <p:anim calcmode="lin" valueType="num">
                                      <p:cBhvr>
                                        <p:cTn id="59" dur="500" fill="hold"/>
                                        <p:tgtEl>
                                          <p:spTgt spid="88"/>
                                        </p:tgtEl>
                                        <p:attrNameLst>
                                          <p:attrName>ppt_w</p:attrName>
                                        </p:attrNameLst>
                                      </p:cBhvr>
                                      <p:tavLst>
                                        <p:tav tm="0">
                                          <p:val>
                                            <p:fltVal val="0"/>
                                          </p:val>
                                        </p:tav>
                                        <p:tav tm="100000">
                                          <p:val>
                                            <p:strVal val="#ppt_w"/>
                                          </p:val>
                                        </p:tav>
                                      </p:tavLst>
                                    </p:anim>
                                    <p:anim calcmode="lin" valueType="num">
                                      <p:cBhvr>
                                        <p:cTn id="60" dur="500" fill="hold"/>
                                        <p:tgtEl>
                                          <p:spTgt spid="88"/>
                                        </p:tgtEl>
                                        <p:attrNameLst>
                                          <p:attrName>ppt_h</p:attrName>
                                        </p:attrNameLst>
                                      </p:cBhvr>
                                      <p:tavLst>
                                        <p:tav tm="0">
                                          <p:val>
                                            <p:fltVal val="0"/>
                                          </p:val>
                                        </p:tav>
                                        <p:tav tm="100000">
                                          <p:val>
                                            <p:strVal val="#ppt_h"/>
                                          </p:val>
                                        </p:tav>
                                      </p:tavLst>
                                    </p:anim>
                                    <p:animEffect transition="in" filter="fade">
                                      <p:cBhvr>
                                        <p:cTn id="61" dur="500"/>
                                        <p:tgtEl>
                                          <p:spTgt spid="88"/>
                                        </p:tgtEl>
                                      </p:cBhvr>
                                    </p:animEffect>
                                  </p:childTnLst>
                                </p:cTn>
                              </p:par>
                              <p:par>
                                <p:cTn id="62" presetID="53" presetClass="entr" presetSubtype="16" fill="hold" nodeType="withEffect">
                                  <p:stCondLst>
                                    <p:cond delay="2250"/>
                                  </p:stCondLst>
                                  <p:childTnLst>
                                    <p:set>
                                      <p:cBhvr>
                                        <p:cTn id="63" dur="1" fill="hold">
                                          <p:stCondLst>
                                            <p:cond delay="0"/>
                                          </p:stCondLst>
                                        </p:cTn>
                                        <p:tgtEl>
                                          <p:spTgt spid="5"/>
                                        </p:tgtEl>
                                        <p:attrNameLst>
                                          <p:attrName>style.visibility</p:attrName>
                                        </p:attrNameLst>
                                      </p:cBhvr>
                                      <p:to>
                                        <p:strVal val="visible"/>
                                      </p:to>
                                    </p:set>
                                    <p:anim calcmode="lin" valueType="num">
                                      <p:cBhvr>
                                        <p:cTn id="64" dur="500" fill="hold"/>
                                        <p:tgtEl>
                                          <p:spTgt spid="5"/>
                                        </p:tgtEl>
                                        <p:attrNameLst>
                                          <p:attrName>ppt_w</p:attrName>
                                        </p:attrNameLst>
                                      </p:cBhvr>
                                      <p:tavLst>
                                        <p:tav tm="0">
                                          <p:val>
                                            <p:fltVal val="0"/>
                                          </p:val>
                                        </p:tav>
                                        <p:tav tm="100000">
                                          <p:val>
                                            <p:strVal val="#ppt_w"/>
                                          </p:val>
                                        </p:tav>
                                      </p:tavLst>
                                    </p:anim>
                                    <p:anim calcmode="lin" valueType="num">
                                      <p:cBhvr>
                                        <p:cTn id="65" dur="500" fill="hold"/>
                                        <p:tgtEl>
                                          <p:spTgt spid="5"/>
                                        </p:tgtEl>
                                        <p:attrNameLst>
                                          <p:attrName>ppt_h</p:attrName>
                                        </p:attrNameLst>
                                      </p:cBhvr>
                                      <p:tavLst>
                                        <p:tav tm="0">
                                          <p:val>
                                            <p:fltVal val="0"/>
                                          </p:val>
                                        </p:tav>
                                        <p:tav tm="100000">
                                          <p:val>
                                            <p:strVal val="#ppt_h"/>
                                          </p:val>
                                        </p:tav>
                                      </p:tavLst>
                                    </p:anim>
                                    <p:animEffect transition="in" filter="fade">
                                      <p:cBhvr>
                                        <p:cTn id="66" dur="500"/>
                                        <p:tgtEl>
                                          <p:spTgt spid="5"/>
                                        </p:tgtEl>
                                      </p:cBhvr>
                                    </p:animEffect>
                                  </p:childTnLst>
                                </p:cTn>
                              </p:par>
                              <p:par>
                                <p:cTn id="67" presetID="53" presetClass="entr" presetSubtype="16" fill="hold" nodeType="withEffect">
                                  <p:stCondLst>
                                    <p:cond delay="2500"/>
                                  </p:stCondLst>
                                  <p:childTnLst>
                                    <p:set>
                                      <p:cBhvr>
                                        <p:cTn id="68" dur="1" fill="hold">
                                          <p:stCondLst>
                                            <p:cond delay="0"/>
                                          </p:stCondLst>
                                        </p:cTn>
                                        <p:tgtEl>
                                          <p:spTgt spid="6"/>
                                        </p:tgtEl>
                                        <p:attrNameLst>
                                          <p:attrName>style.visibility</p:attrName>
                                        </p:attrNameLst>
                                      </p:cBhvr>
                                      <p:to>
                                        <p:strVal val="visible"/>
                                      </p:to>
                                    </p:set>
                                    <p:anim calcmode="lin" valueType="num">
                                      <p:cBhvr>
                                        <p:cTn id="69" dur="500" fill="hold"/>
                                        <p:tgtEl>
                                          <p:spTgt spid="6"/>
                                        </p:tgtEl>
                                        <p:attrNameLst>
                                          <p:attrName>ppt_w</p:attrName>
                                        </p:attrNameLst>
                                      </p:cBhvr>
                                      <p:tavLst>
                                        <p:tav tm="0">
                                          <p:val>
                                            <p:fltVal val="0"/>
                                          </p:val>
                                        </p:tav>
                                        <p:tav tm="100000">
                                          <p:val>
                                            <p:strVal val="#ppt_w"/>
                                          </p:val>
                                        </p:tav>
                                      </p:tavLst>
                                    </p:anim>
                                    <p:anim calcmode="lin" valueType="num">
                                      <p:cBhvr>
                                        <p:cTn id="70" dur="500" fill="hold"/>
                                        <p:tgtEl>
                                          <p:spTgt spid="6"/>
                                        </p:tgtEl>
                                        <p:attrNameLst>
                                          <p:attrName>ppt_h</p:attrName>
                                        </p:attrNameLst>
                                      </p:cBhvr>
                                      <p:tavLst>
                                        <p:tav tm="0">
                                          <p:val>
                                            <p:fltVal val="0"/>
                                          </p:val>
                                        </p:tav>
                                        <p:tav tm="100000">
                                          <p:val>
                                            <p:strVal val="#ppt_h"/>
                                          </p:val>
                                        </p:tav>
                                      </p:tavLst>
                                    </p:anim>
                                    <p:animEffect transition="in" filter="fade">
                                      <p:cBhvr>
                                        <p:cTn id="71" dur="500"/>
                                        <p:tgtEl>
                                          <p:spTgt spid="6"/>
                                        </p:tgtEl>
                                      </p:cBhvr>
                                    </p:animEffect>
                                  </p:childTnLst>
                                </p:cTn>
                              </p:par>
                              <p:par>
                                <p:cTn id="72" presetID="53" presetClass="entr" presetSubtype="16" fill="hold" nodeType="withEffect">
                                  <p:stCondLst>
                                    <p:cond delay="2750"/>
                                  </p:stCondLst>
                                  <p:childTnLst>
                                    <p:set>
                                      <p:cBhvr>
                                        <p:cTn id="73" dur="1" fill="hold">
                                          <p:stCondLst>
                                            <p:cond delay="0"/>
                                          </p:stCondLst>
                                        </p:cTn>
                                        <p:tgtEl>
                                          <p:spTgt spid="7"/>
                                        </p:tgtEl>
                                        <p:attrNameLst>
                                          <p:attrName>style.visibility</p:attrName>
                                        </p:attrNameLst>
                                      </p:cBhvr>
                                      <p:to>
                                        <p:strVal val="visible"/>
                                      </p:to>
                                    </p:set>
                                    <p:anim calcmode="lin" valueType="num">
                                      <p:cBhvr>
                                        <p:cTn id="74" dur="500" fill="hold"/>
                                        <p:tgtEl>
                                          <p:spTgt spid="7"/>
                                        </p:tgtEl>
                                        <p:attrNameLst>
                                          <p:attrName>ppt_w</p:attrName>
                                        </p:attrNameLst>
                                      </p:cBhvr>
                                      <p:tavLst>
                                        <p:tav tm="0">
                                          <p:val>
                                            <p:fltVal val="0"/>
                                          </p:val>
                                        </p:tav>
                                        <p:tav tm="100000">
                                          <p:val>
                                            <p:strVal val="#ppt_w"/>
                                          </p:val>
                                        </p:tav>
                                      </p:tavLst>
                                    </p:anim>
                                    <p:anim calcmode="lin" valueType="num">
                                      <p:cBhvr>
                                        <p:cTn id="75" dur="500" fill="hold"/>
                                        <p:tgtEl>
                                          <p:spTgt spid="7"/>
                                        </p:tgtEl>
                                        <p:attrNameLst>
                                          <p:attrName>ppt_h</p:attrName>
                                        </p:attrNameLst>
                                      </p:cBhvr>
                                      <p:tavLst>
                                        <p:tav tm="0">
                                          <p:val>
                                            <p:fltVal val="0"/>
                                          </p:val>
                                        </p:tav>
                                        <p:tav tm="100000">
                                          <p:val>
                                            <p:strVal val="#ppt_h"/>
                                          </p:val>
                                        </p:tav>
                                      </p:tavLst>
                                    </p:anim>
                                    <p:animEffect transition="in" filter="fade">
                                      <p:cBhvr>
                                        <p:cTn id="76" dur="500"/>
                                        <p:tgtEl>
                                          <p:spTgt spid="7"/>
                                        </p:tgtEl>
                                      </p:cBhvr>
                                    </p:animEffect>
                                  </p:childTnLst>
                                </p:cTn>
                              </p:par>
                              <p:par>
                                <p:cTn id="77" presetID="53" presetClass="entr" presetSubtype="16" fill="hold" nodeType="withEffect">
                                  <p:stCondLst>
                                    <p:cond delay="3000"/>
                                  </p:stCondLst>
                                  <p:childTnLst>
                                    <p:set>
                                      <p:cBhvr>
                                        <p:cTn id="78" dur="1" fill="hold">
                                          <p:stCondLst>
                                            <p:cond delay="0"/>
                                          </p:stCondLst>
                                        </p:cTn>
                                        <p:tgtEl>
                                          <p:spTgt spid="9"/>
                                        </p:tgtEl>
                                        <p:attrNameLst>
                                          <p:attrName>style.visibility</p:attrName>
                                        </p:attrNameLst>
                                      </p:cBhvr>
                                      <p:to>
                                        <p:strVal val="visible"/>
                                      </p:to>
                                    </p:set>
                                    <p:anim calcmode="lin" valueType="num">
                                      <p:cBhvr>
                                        <p:cTn id="79" dur="500" fill="hold"/>
                                        <p:tgtEl>
                                          <p:spTgt spid="9"/>
                                        </p:tgtEl>
                                        <p:attrNameLst>
                                          <p:attrName>ppt_w</p:attrName>
                                        </p:attrNameLst>
                                      </p:cBhvr>
                                      <p:tavLst>
                                        <p:tav tm="0">
                                          <p:val>
                                            <p:fltVal val="0"/>
                                          </p:val>
                                        </p:tav>
                                        <p:tav tm="100000">
                                          <p:val>
                                            <p:strVal val="#ppt_w"/>
                                          </p:val>
                                        </p:tav>
                                      </p:tavLst>
                                    </p:anim>
                                    <p:anim calcmode="lin" valueType="num">
                                      <p:cBhvr>
                                        <p:cTn id="80" dur="500" fill="hold"/>
                                        <p:tgtEl>
                                          <p:spTgt spid="9"/>
                                        </p:tgtEl>
                                        <p:attrNameLst>
                                          <p:attrName>ppt_h</p:attrName>
                                        </p:attrNameLst>
                                      </p:cBhvr>
                                      <p:tavLst>
                                        <p:tav tm="0">
                                          <p:val>
                                            <p:fltVal val="0"/>
                                          </p:val>
                                        </p:tav>
                                        <p:tav tm="100000">
                                          <p:val>
                                            <p:strVal val="#ppt_h"/>
                                          </p:val>
                                        </p:tav>
                                      </p:tavLst>
                                    </p:anim>
                                    <p:animEffect transition="in" filter="fade">
                                      <p:cBhvr>
                                        <p:cTn id="8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1" grpId="0" animBg="1"/>
      <p:bldP spid="84" grpId="0" animBg="1"/>
      <p:bldP spid="87" grpId="0" animBg="1"/>
      <p:bldP spid="8" grpId="0" animBg="1"/>
      <p:bldP spid="82" grpId="0" animBg="1"/>
      <p:bldP spid="85" grpId="0" animBg="1"/>
      <p:bldP spid="8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背景组合"/>
          <p:cNvGrpSpPr/>
          <p:nvPr/>
        </p:nvGrpSpPr>
        <p:grpSpPr>
          <a:xfrm>
            <a:off x="0" y="-171450"/>
            <a:ext cx="12192000" cy="7200900"/>
            <a:chOff x="0" y="-171450"/>
            <a:chExt cx="12192000" cy="7200900"/>
          </a:xfrm>
        </p:grpSpPr>
        <p:pic>
          <p:nvPicPr>
            <p:cNvPr id="46" name="何尊"/>
            <p:cNvPicPr>
              <a:picLocks noChangeAspect="1"/>
            </p:cNvPicPr>
            <p:nvPr/>
          </p:nvPicPr>
          <p:blipFill rotWithShape="1">
            <a:blip r:embed="rId3"/>
            <a:srcRect l="29829" r="40079"/>
            <a:stretch/>
          </p:blipFill>
          <p:spPr>
            <a:xfrm>
              <a:off x="0" y="0"/>
              <a:ext cx="6096000" cy="6858000"/>
            </a:xfrm>
            <a:prstGeom prst="rect">
              <a:avLst/>
            </a:prstGeom>
            <a:noFill/>
            <a:ln w="9525">
              <a:noFill/>
            </a:ln>
          </p:spPr>
        </p:pic>
        <p:sp>
          <p:nvSpPr>
            <p:cNvPr id="47" name="背景色块"/>
            <p:cNvSpPr/>
            <p:nvPr/>
          </p:nvSpPr>
          <p:spPr>
            <a:xfrm>
              <a:off x="6096000" y="-171450"/>
              <a:ext cx="6096000" cy="7200900"/>
            </a:xfrm>
            <a:prstGeom prst="rect">
              <a:avLst/>
            </a:prstGeom>
            <a:solidFill>
              <a:schemeClr val="bg1"/>
            </a:solidFill>
            <a:ln>
              <a:noFill/>
            </a:ln>
            <a:effectLst>
              <a:innerShdw blurRad="889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dist"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微软雅黑" panose="020B0503020204020204" pitchFamily="34" charset="-122"/>
                <a:sym typeface="Arial" panose="020B0604020202020204" pitchFamily="34" charset="0"/>
              </a:endParaRPr>
            </a:p>
          </p:txBody>
        </p:sp>
      </p:grpSp>
      <p:grpSp>
        <p:nvGrpSpPr>
          <p:cNvPr id="8" name="目录组合"/>
          <p:cNvGrpSpPr/>
          <p:nvPr/>
        </p:nvGrpSpPr>
        <p:grpSpPr>
          <a:xfrm>
            <a:off x="7642226" y="489927"/>
            <a:ext cx="3003549" cy="859901"/>
            <a:chOff x="7642226" y="489927"/>
            <a:chExt cx="3003549" cy="859901"/>
          </a:xfrm>
        </p:grpSpPr>
        <p:sp>
          <p:nvSpPr>
            <p:cNvPr id="7" name="打底色块"/>
            <p:cNvSpPr/>
            <p:nvPr/>
          </p:nvSpPr>
          <p:spPr>
            <a:xfrm>
              <a:off x="7642226" y="489927"/>
              <a:ext cx="3003549" cy="8599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3" name="目录"/>
            <p:cNvSpPr txBox="1"/>
            <p:nvPr/>
          </p:nvSpPr>
          <p:spPr>
            <a:xfrm>
              <a:off x="8134350" y="504379"/>
              <a:ext cx="2019300" cy="830997"/>
            </a:xfrm>
            <a:prstGeom prst="rect">
              <a:avLst/>
            </a:prstGeom>
            <a:noFill/>
          </p:spPr>
          <p:txBody>
            <a:bodyPr wrap="square" rtlCol="0">
              <a:spAutoFit/>
            </a:bodyPr>
            <a:lstStyle/>
            <a:p>
              <a:pPr algn="dist" defTabSz="457200"/>
              <a:r>
                <a:rPr lang="zh-CN" altLang="en-US" sz="48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目录</a:t>
              </a:r>
              <a:endParaRPr lang="zh-CN" altLang="en-US" sz="4800" b="1"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 name="组合 1"/>
          <p:cNvGrpSpPr/>
          <p:nvPr/>
        </p:nvGrpSpPr>
        <p:grpSpPr>
          <a:xfrm>
            <a:off x="5656357" y="1941812"/>
            <a:ext cx="6267748" cy="591439"/>
            <a:chOff x="5656357" y="1941812"/>
            <a:chExt cx="6267748" cy="591439"/>
          </a:xfrm>
        </p:grpSpPr>
        <p:sp>
          <p:nvSpPr>
            <p:cNvPr id="56" name="基础扎实 / Strong Preparation"/>
            <p:cNvSpPr/>
            <p:nvPr/>
          </p:nvSpPr>
          <p:spPr>
            <a:xfrm>
              <a:off x="7798996" y="1945144"/>
              <a:ext cx="4125109" cy="584775"/>
            </a:xfrm>
            <a:prstGeom prst="rect">
              <a:avLst/>
            </a:prstGeom>
            <a:noFill/>
          </p:spPr>
          <p:txBody>
            <a:bodyPr wrap="square">
              <a:spAutoFit/>
            </a:bodyPr>
            <a:lstStyle/>
            <a:p>
              <a:pPr>
                <a:defRPr/>
              </a:pPr>
              <a:r>
                <a:rPr lang="zh-CN" altLang="en-US" sz="3200" b="1" smtClean="0">
                  <a:latin typeface="Arial" panose="020B0604020202020204" pitchFamily="34" charset="0"/>
                  <a:ea typeface="微软雅黑" panose="020B0503020204020204" pitchFamily="34" charset="-122"/>
                  <a:sym typeface="Arial" panose="020B0604020202020204" pitchFamily="34" charset="0"/>
                </a:rPr>
                <a:t>基础扎实 </a:t>
              </a:r>
              <a:r>
                <a:rPr lang="en-US" altLang="zh-CN" sz="1600" kern="100" smtClean="0">
                  <a:solidFill>
                    <a:prstClr val="black">
                      <a:lumMod val="65000"/>
                      <a:lumOff val="35000"/>
                    </a:prstClr>
                  </a:solidFill>
                  <a:latin typeface="Arial" panose="020B0604020202020204" pitchFamily="34" charset="0"/>
                  <a:ea typeface="微软雅黑" panose="020B0503020204020204" pitchFamily="34" charset="-122"/>
                  <a:cs typeface="Microsoft YaHei" charset="-122"/>
                  <a:sym typeface="Arial" panose="020B0604020202020204" pitchFamily="34" charset="0"/>
                </a:rPr>
                <a:t>/ Strong Preparation</a:t>
              </a:r>
              <a:endParaRPr lang="en-US" altLang="zh-CN" sz="1600" kern="100">
                <a:solidFill>
                  <a:prstClr val="black">
                    <a:lumMod val="65000"/>
                    <a:lumOff val="35000"/>
                  </a:prstClr>
                </a:solidFill>
                <a:latin typeface="Arial" panose="020B0604020202020204" pitchFamily="34" charset="0"/>
                <a:ea typeface="微软雅黑" panose="020B0503020204020204" pitchFamily="34" charset="-122"/>
                <a:cs typeface="Microsoft YaHei" charset="-122"/>
                <a:sym typeface="Arial" panose="020B0604020202020204" pitchFamily="34" charset="0"/>
              </a:endParaRPr>
            </a:p>
          </p:txBody>
        </p:sp>
        <p:sp>
          <p:nvSpPr>
            <p:cNvPr id="54" name="矩形色块 1"/>
            <p:cNvSpPr/>
            <p:nvPr/>
          </p:nvSpPr>
          <p:spPr>
            <a:xfrm>
              <a:off x="5656357" y="1941812"/>
              <a:ext cx="1874744" cy="591439"/>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5" name="Part 1"/>
            <p:cNvSpPr txBox="1">
              <a:spLocks noChangeArrowheads="1"/>
            </p:cNvSpPr>
            <p:nvPr/>
          </p:nvSpPr>
          <p:spPr bwMode="auto">
            <a:xfrm>
              <a:off x="6215854" y="1975921"/>
              <a:ext cx="119840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dist">
                <a:lnSpc>
                  <a:spcPct val="100000"/>
                </a:lnSpc>
                <a:spcBef>
                  <a:spcPct val="0"/>
                </a:spcBef>
                <a:buFontTx/>
                <a:buNone/>
              </a:pPr>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Part 1</a:t>
              </a:r>
              <a:endParaRPr lang="zh-CN" altLang="en-US"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 name="组合 2"/>
          <p:cNvGrpSpPr/>
          <p:nvPr/>
        </p:nvGrpSpPr>
        <p:grpSpPr>
          <a:xfrm>
            <a:off x="5656357" y="3204196"/>
            <a:ext cx="6267748" cy="591439"/>
            <a:chOff x="5656357" y="3204196"/>
            <a:chExt cx="6267748" cy="591439"/>
          </a:xfrm>
        </p:grpSpPr>
        <p:sp>
          <p:nvSpPr>
            <p:cNvPr id="59" name="工作踏实 / Diligent Effort"/>
            <p:cNvSpPr/>
            <p:nvPr/>
          </p:nvSpPr>
          <p:spPr>
            <a:xfrm>
              <a:off x="7798996" y="3207528"/>
              <a:ext cx="4125109" cy="584775"/>
            </a:xfrm>
            <a:prstGeom prst="rect">
              <a:avLst/>
            </a:prstGeom>
            <a:noFill/>
          </p:spPr>
          <p:txBody>
            <a:bodyPr wrap="square">
              <a:spAutoFit/>
            </a:bodyPr>
            <a:lstStyle/>
            <a:p>
              <a:pPr>
                <a:defRPr/>
              </a:pPr>
              <a:r>
                <a:rPr lang="zh-CN" altLang="en-US" sz="3200" b="1">
                  <a:latin typeface="Arial" panose="020B0604020202020204" pitchFamily="34" charset="0"/>
                  <a:ea typeface="微软雅黑" panose="020B0503020204020204" pitchFamily="34" charset="-122"/>
                  <a:sym typeface="Arial" panose="020B0604020202020204" pitchFamily="34" charset="0"/>
                </a:rPr>
                <a:t>工作踏实 </a:t>
              </a:r>
              <a:r>
                <a:rPr lang="en-US" altLang="zh-CN" sz="1600" kern="100">
                  <a:solidFill>
                    <a:prstClr val="black">
                      <a:lumMod val="65000"/>
                      <a:lumOff val="35000"/>
                    </a:prstClr>
                  </a:solidFill>
                  <a:latin typeface="Arial" panose="020B0604020202020204" pitchFamily="34" charset="0"/>
                  <a:ea typeface="微软雅黑" panose="020B0503020204020204" pitchFamily="34" charset="-122"/>
                  <a:cs typeface="Microsoft YaHei" charset="-122"/>
                  <a:sym typeface="Arial" panose="020B0604020202020204" pitchFamily="34" charset="0"/>
                </a:rPr>
                <a:t>/ Diligent Effort</a:t>
              </a:r>
            </a:p>
          </p:txBody>
        </p:sp>
        <p:sp>
          <p:nvSpPr>
            <p:cNvPr id="60" name="矩形色块 2"/>
            <p:cNvSpPr/>
            <p:nvPr/>
          </p:nvSpPr>
          <p:spPr>
            <a:xfrm>
              <a:off x="5656357" y="3204196"/>
              <a:ext cx="1874744" cy="591439"/>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1" name="Part 2"/>
            <p:cNvSpPr txBox="1">
              <a:spLocks noChangeArrowheads="1"/>
            </p:cNvSpPr>
            <p:nvPr/>
          </p:nvSpPr>
          <p:spPr bwMode="auto">
            <a:xfrm>
              <a:off x="6215854" y="3238305"/>
              <a:ext cx="119840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dist">
                <a:lnSpc>
                  <a:spcPct val="100000"/>
                </a:lnSpc>
                <a:spcBef>
                  <a:spcPct val="0"/>
                </a:spcBef>
                <a:buFontTx/>
                <a:buNone/>
              </a:pPr>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Part 2</a:t>
              </a:r>
              <a:endParaRPr lang="zh-CN" altLang="en-US"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 name="组合 3"/>
          <p:cNvGrpSpPr/>
          <p:nvPr/>
        </p:nvGrpSpPr>
        <p:grpSpPr>
          <a:xfrm>
            <a:off x="5656357" y="4466580"/>
            <a:ext cx="6267748" cy="591439"/>
            <a:chOff x="5656357" y="4466580"/>
            <a:chExt cx="6267748" cy="591439"/>
          </a:xfrm>
        </p:grpSpPr>
        <p:sp>
          <p:nvSpPr>
            <p:cNvPr id="64" name="作风朴实 / Practical Attitude"/>
            <p:cNvSpPr/>
            <p:nvPr/>
          </p:nvSpPr>
          <p:spPr>
            <a:xfrm>
              <a:off x="7798996" y="4469912"/>
              <a:ext cx="4125109" cy="584775"/>
            </a:xfrm>
            <a:prstGeom prst="rect">
              <a:avLst/>
            </a:prstGeom>
            <a:noFill/>
          </p:spPr>
          <p:txBody>
            <a:bodyPr wrap="square">
              <a:spAutoFit/>
            </a:bodyPr>
            <a:lstStyle/>
            <a:p>
              <a:pPr>
                <a:defRPr/>
              </a:pPr>
              <a:r>
                <a:rPr lang="zh-CN" altLang="en-US" sz="3200" b="1">
                  <a:latin typeface="Arial" panose="020B0604020202020204" pitchFamily="34" charset="0"/>
                  <a:ea typeface="微软雅黑" panose="020B0503020204020204" pitchFamily="34" charset="-122"/>
                  <a:sym typeface="Arial" panose="020B0604020202020204" pitchFamily="34" charset="0"/>
                </a:rPr>
                <a:t>作风朴实 </a:t>
              </a:r>
              <a:r>
                <a:rPr lang="en-US" altLang="zh-CN" sz="1600" kern="100">
                  <a:solidFill>
                    <a:prstClr val="black">
                      <a:lumMod val="65000"/>
                      <a:lumOff val="35000"/>
                    </a:prstClr>
                  </a:solidFill>
                  <a:latin typeface="Arial" panose="020B0604020202020204" pitchFamily="34" charset="0"/>
                  <a:ea typeface="微软雅黑" panose="020B0503020204020204" pitchFamily="34" charset="-122"/>
                  <a:cs typeface="Microsoft YaHei" charset="-122"/>
                  <a:sym typeface="Arial" panose="020B0604020202020204" pitchFamily="34" charset="0"/>
                </a:rPr>
                <a:t>/ Practical Attitude</a:t>
              </a:r>
            </a:p>
          </p:txBody>
        </p:sp>
        <p:sp>
          <p:nvSpPr>
            <p:cNvPr id="65" name="矩形色块 3"/>
            <p:cNvSpPr/>
            <p:nvPr/>
          </p:nvSpPr>
          <p:spPr>
            <a:xfrm>
              <a:off x="5656357" y="4466580"/>
              <a:ext cx="1874744" cy="591439"/>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6" name="Part 3"/>
            <p:cNvSpPr txBox="1">
              <a:spLocks noChangeArrowheads="1"/>
            </p:cNvSpPr>
            <p:nvPr/>
          </p:nvSpPr>
          <p:spPr bwMode="auto">
            <a:xfrm>
              <a:off x="6215854" y="4500689"/>
              <a:ext cx="119840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dist">
                <a:lnSpc>
                  <a:spcPct val="100000"/>
                </a:lnSpc>
                <a:spcBef>
                  <a:spcPct val="0"/>
                </a:spcBef>
                <a:buFontTx/>
                <a:buNone/>
              </a:pPr>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Part 3</a:t>
              </a:r>
              <a:endParaRPr lang="zh-CN" altLang="en-US"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9" name="组合 4"/>
          <p:cNvGrpSpPr/>
          <p:nvPr/>
        </p:nvGrpSpPr>
        <p:grpSpPr>
          <a:xfrm>
            <a:off x="5656357" y="5728963"/>
            <a:ext cx="6267748" cy="591439"/>
            <a:chOff x="5656357" y="5728963"/>
            <a:chExt cx="6267748" cy="591439"/>
          </a:xfrm>
        </p:grpSpPr>
        <p:sp>
          <p:nvSpPr>
            <p:cNvPr id="69" name="开拓创新 / Creative Innovation"/>
            <p:cNvSpPr/>
            <p:nvPr/>
          </p:nvSpPr>
          <p:spPr>
            <a:xfrm>
              <a:off x="7798996" y="5732295"/>
              <a:ext cx="4125109" cy="584775"/>
            </a:xfrm>
            <a:prstGeom prst="rect">
              <a:avLst/>
            </a:prstGeom>
            <a:noFill/>
          </p:spPr>
          <p:txBody>
            <a:bodyPr wrap="square">
              <a:spAutoFit/>
            </a:bodyPr>
            <a:lstStyle/>
            <a:p>
              <a:pPr>
                <a:defRPr/>
              </a:pPr>
              <a:r>
                <a:rPr lang="zh-CN" altLang="en-US" sz="3200" b="1">
                  <a:latin typeface="Arial" panose="020B0604020202020204" pitchFamily="34" charset="0"/>
                  <a:ea typeface="微软雅黑" panose="020B0503020204020204" pitchFamily="34" charset="-122"/>
                  <a:sym typeface="Arial" panose="020B0604020202020204" pitchFamily="34" charset="0"/>
                </a:rPr>
                <a:t>开拓创新 </a:t>
              </a:r>
              <a:r>
                <a:rPr lang="en-US" altLang="zh-CN" sz="1600" kern="100">
                  <a:solidFill>
                    <a:prstClr val="black">
                      <a:lumMod val="65000"/>
                      <a:lumOff val="35000"/>
                    </a:prstClr>
                  </a:solidFill>
                  <a:latin typeface="Arial" panose="020B0604020202020204" pitchFamily="34" charset="0"/>
                  <a:ea typeface="微软雅黑" panose="020B0503020204020204" pitchFamily="34" charset="-122"/>
                  <a:cs typeface="Microsoft YaHei" charset="-122"/>
                  <a:sym typeface="Arial" panose="020B0604020202020204" pitchFamily="34" charset="0"/>
                </a:rPr>
                <a:t>/ Creative Innovation</a:t>
              </a:r>
            </a:p>
          </p:txBody>
        </p:sp>
        <p:sp>
          <p:nvSpPr>
            <p:cNvPr id="70" name="矩形色块 4"/>
            <p:cNvSpPr/>
            <p:nvPr/>
          </p:nvSpPr>
          <p:spPr>
            <a:xfrm>
              <a:off x="5656357" y="5728963"/>
              <a:ext cx="1874744" cy="591439"/>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1" name="Part 4"/>
            <p:cNvSpPr txBox="1">
              <a:spLocks noChangeArrowheads="1"/>
            </p:cNvSpPr>
            <p:nvPr/>
          </p:nvSpPr>
          <p:spPr bwMode="auto">
            <a:xfrm>
              <a:off x="6215854" y="5763072"/>
              <a:ext cx="119840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dist">
                <a:lnSpc>
                  <a:spcPct val="100000"/>
                </a:lnSpc>
                <a:spcBef>
                  <a:spcPct val="0"/>
                </a:spcBef>
                <a:buFontTx/>
                <a:buNone/>
              </a:pPr>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Part 4</a:t>
              </a:r>
              <a:endParaRPr lang="zh-CN" altLang="en-US"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24"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2149372388"/>
      </p:ext>
    </p:extLst>
  </p:cSld>
  <p:clrMapOvr>
    <a:masterClrMapping/>
  </p:clrMapOvr>
  <mc:AlternateContent xmlns:mc="http://schemas.openxmlformats.org/markup-compatibility/2006" xmlns:p14="http://schemas.microsoft.com/office/powerpoint/2010/main">
    <mc:Choice Requires="p14">
      <p:transition p14:dur="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750"/>
                                        <p:tgtEl>
                                          <p:spTgt spid="2"/>
                                        </p:tgtEl>
                                      </p:cBhvr>
                                    </p:animEffect>
                                  </p:childTnLst>
                                </p:cTn>
                              </p:par>
                              <p:par>
                                <p:cTn id="8" presetID="50" presetClass="entr" presetSubtype="0" decel="100000" fill="hold" nodeType="withEffect">
                                  <p:stCondLst>
                                    <p:cond delay="400"/>
                                  </p:stCondLst>
                                  <p:childTnLst>
                                    <p:set>
                                      <p:cBhvr>
                                        <p:cTn id="9" dur="1" fill="hold">
                                          <p:stCondLst>
                                            <p:cond delay="0"/>
                                          </p:stCondLst>
                                        </p:cTn>
                                        <p:tgtEl>
                                          <p:spTgt spid="8"/>
                                        </p:tgtEl>
                                        <p:attrNameLst>
                                          <p:attrName>style.visibility</p:attrName>
                                        </p:attrNameLst>
                                      </p:cBhvr>
                                      <p:to>
                                        <p:strVal val="visible"/>
                                      </p:to>
                                    </p:set>
                                    <p:anim calcmode="lin" valueType="num">
                                      <p:cBhvr>
                                        <p:cTn id="10" dur="750" fill="hold"/>
                                        <p:tgtEl>
                                          <p:spTgt spid="8"/>
                                        </p:tgtEl>
                                        <p:attrNameLst>
                                          <p:attrName>ppt_w</p:attrName>
                                        </p:attrNameLst>
                                      </p:cBhvr>
                                      <p:tavLst>
                                        <p:tav tm="0">
                                          <p:val>
                                            <p:strVal val="#ppt_w+.3"/>
                                          </p:val>
                                        </p:tav>
                                        <p:tav tm="100000">
                                          <p:val>
                                            <p:strVal val="#ppt_w"/>
                                          </p:val>
                                        </p:tav>
                                      </p:tavLst>
                                    </p:anim>
                                    <p:anim calcmode="lin" valueType="num">
                                      <p:cBhvr>
                                        <p:cTn id="11" dur="750" fill="hold"/>
                                        <p:tgtEl>
                                          <p:spTgt spid="8"/>
                                        </p:tgtEl>
                                        <p:attrNameLst>
                                          <p:attrName>ppt_h</p:attrName>
                                        </p:attrNameLst>
                                      </p:cBhvr>
                                      <p:tavLst>
                                        <p:tav tm="0">
                                          <p:val>
                                            <p:strVal val="#ppt_h"/>
                                          </p:val>
                                        </p:tav>
                                        <p:tav tm="100000">
                                          <p:val>
                                            <p:strVal val="#ppt_h"/>
                                          </p:val>
                                        </p:tav>
                                      </p:tavLst>
                                    </p:anim>
                                    <p:animEffect transition="in" filter="fade">
                                      <p:cBhvr>
                                        <p:cTn id="12" dur="750"/>
                                        <p:tgtEl>
                                          <p:spTgt spid="8"/>
                                        </p:tgtEl>
                                      </p:cBhvr>
                                    </p:animEffect>
                                  </p:childTnLst>
                                </p:cTn>
                              </p:par>
                              <p:par>
                                <p:cTn id="13" presetID="12" presetClass="entr" presetSubtype="8" fill="hold" nodeType="withEffect">
                                  <p:stCondLst>
                                    <p:cond delay="80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750"/>
                                        <p:tgtEl>
                                          <p:spTgt spid="3"/>
                                        </p:tgtEl>
                                        <p:attrNameLst>
                                          <p:attrName>ppt_x</p:attrName>
                                        </p:attrNameLst>
                                      </p:cBhvr>
                                      <p:tavLst>
                                        <p:tav tm="0">
                                          <p:val>
                                            <p:strVal val="#ppt_x-#ppt_w*1.125000"/>
                                          </p:val>
                                        </p:tav>
                                        <p:tav tm="100000">
                                          <p:val>
                                            <p:strVal val="#ppt_x"/>
                                          </p:val>
                                        </p:tav>
                                      </p:tavLst>
                                    </p:anim>
                                    <p:animEffect transition="in" filter="wipe(right)">
                                      <p:cBhvr>
                                        <p:cTn id="16" dur="750"/>
                                        <p:tgtEl>
                                          <p:spTgt spid="3"/>
                                        </p:tgtEl>
                                      </p:cBhvr>
                                    </p:animEffect>
                                  </p:childTnLst>
                                </p:cTn>
                              </p:par>
                              <p:par>
                                <p:cTn id="17" presetID="12" presetClass="entr" presetSubtype="8" fill="hold" nodeType="withEffect">
                                  <p:stCondLst>
                                    <p:cond delay="120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750"/>
                                        <p:tgtEl>
                                          <p:spTgt spid="4"/>
                                        </p:tgtEl>
                                        <p:attrNameLst>
                                          <p:attrName>ppt_x</p:attrName>
                                        </p:attrNameLst>
                                      </p:cBhvr>
                                      <p:tavLst>
                                        <p:tav tm="0">
                                          <p:val>
                                            <p:strVal val="#ppt_x-#ppt_w*1.125000"/>
                                          </p:val>
                                        </p:tav>
                                        <p:tav tm="100000">
                                          <p:val>
                                            <p:strVal val="#ppt_x"/>
                                          </p:val>
                                        </p:tav>
                                      </p:tavLst>
                                    </p:anim>
                                    <p:animEffect transition="in" filter="wipe(right)">
                                      <p:cBhvr>
                                        <p:cTn id="20" dur="750"/>
                                        <p:tgtEl>
                                          <p:spTgt spid="4"/>
                                        </p:tgtEl>
                                      </p:cBhvr>
                                    </p:animEffect>
                                  </p:childTnLst>
                                </p:cTn>
                              </p:par>
                              <p:par>
                                <p:cTn id="21" presetID="12" presetClass="entr" presetSubtype="8" fill="hold" nodeType="withEffect">
                                  <p:stCondLst>
                                    <p:cond delay="160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750"/>
                                        <p:tgtEl>
                                          <p:spTgt spid="6"/>
                                        </p:tgtEl>
                                        <p:attrNameLst>
                                          <p:attrName>ppt_x</p:attrName>
                                        </p:attrNameLst>
                                      </p:cBhvr>
                                      <p:tavLst>
                                        <p:tav tm="0">
                                          <p:val>
                                            <p:strVal val="#ppt_x-#ppt_w*1.125000"/>
                                          </p:val>
                                        </p:tav>
                                        <p:tav tm="100000">
                                          <p:val>
                                            <p:strVal val="#ppt_x"/>
                                          </p:val>
                                        </p:tav>
                                      </p:tavLst>
                                    </p:anim>
                                    <p:animEffect transition="in" filter="wipe(right)">
                                      <p:cBhvr>
                                        <p:cTn id="24" dur="750"/>
                                        <p:tgtEl>
                                          <p:spTgt spid="6"/>
                                        </p:tgtEl>
                                      </p:cBhvr>
                                    </p:animEffect>
                                  </p:childTnLst>
                                </p:cTn>
                              </p:par>
                              <p:par>
                                <p:cTn id="25" presetID="12" presetClass="entr" presetSubtype="8" fill="hold" nodeType="withEffect">
                                  <p:stCondLst>
                                    <p:cond delay="200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750"/>
                                        <p:tgtEl>
                                          <p:spTgt spid="9"/>
                                        </p:tgtEl>
                                        <p:attrNameLst>
                                          <p:attrName>ppt_x</p:attrName>
                                        </p:attrNameLst>
                                      </p:cBhvr>
                                      <p:tavLst>
                                        <p:tav tm="0">
                                          <p:val>
                                            <p:strVal val="#ppt_x-#ppt_w*1.125000"/>
                                          </p:val>
                                        </p:tav>
                                        <p:tav tm="100000">
                                          <p:val>
                                            <p:strVal val="#ppt_x"/>
                                          </p:val>
                                        </p:tav>
                                      </p:tavLst>
                                    </p:anim>
                                    <p:animEffect transition="in" filter="wipe(right)">
                                      <p:cBhvr>
                                        <p:cTn id="28" dur="75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3" name="长安校区"/>
          <p:cNvPicPr>
            <a:picLocks noChangeAspect="1"/>
          </p:cNvPicPr>
          <p:nvPr/>
        </p:nvPicPr>
        <p:blipFill>
          <a:blip r:embed="rId3"/>
          <a:stretch>
            <a:fillRect/>
          </a:stretch>
        </p:blipFill>
        <p:spPr>
          <a:xfrm>
            <a:off x="0" y="0"/>
            <a:ext cx="12192000" cy="6858000"/>
          </a:xfrm>
          <a:prstGeom prst="rect">
            <a:avLst/>
          </a:prstGeom>
        </p:spPr>
      </p:pic>
      <p:sp>
        <p:nvSpPr>
          <p:cNvPr id="4" name="背景色块"/>
          <p:cNvSpPr/>
          <p:nvPr/>
        </p:nvSpPr>
        <p:spPr>
          <a:xfrm>
            <a:off x="334963" y="549275"/>
            <a:ext cx="11522075" cy="5759450"/>
          </a:xfrm>
          <a:prstGeom prst="rect">
            <a:avLst/>
          </a:prstGeom>
          <a:solidFill>
            <a:schemeClr val="bg1">
              <a:alpha val="93000"/>
            </a:schemeClr>
          </a:solidFill>
          <a:ln>
            <a:noFill/>
          </a:ln>
          <a:effectLst>
            <a:outerShdw blurRad="889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 name="打底色块"/>
          <p:cNvSpPr/>
          <p:nvPr/>
        </p:nvSpPr>
        <p:spPr>
          <a:xfrm>
            <a:off x="695325" y="549275"/>
            <a:ext cx="2009775" cy="57594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5" name="目录组合"/>
          <p:cNvGrpSpPr/>
          <p:nvPr/>
        </p:nvGrpSpPr>
        <p:grpSpPr>
          <a:xfrm>
            <a:off x="925512" y="2738864"/>
            <a:ext cx="1549400" cy="1208822"/>
            <a:chOff x="925512" y="2738864"/>
            <a:chExt cx="1549400" cy="1208822"/>
          </a:xfrm>
        </p:grpSpPr>
        <p:sp>
          <p:nvSpPr>
            <p:cNvPr id="13" name="目录英文"/>
            <p:cNvSpPr txBox="1"/>
            <p:nvPr/>
          </p:nvSpPr>
          <p:spPr>
            <a:xfrm>
              <a:off x="925512" y="3578354"/>
              <a:ext cx="1549400" cy="369332"/>
            </a:xfrm>
            <a:prstGeom prst="rect">
              <a:avLst/>
            </a:prstGeom>
            <a:noFill/>
          </p:spPr>
          <p:txBody>
            <a:bodyPr wrap="square" rtlCol="0">
              <a:spAutoFit/>
            </a:bodyPr>
            <a:lstStyle/>
            <a:p>
              <a:pPr algn="dist" defTabSz="457200"/>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CONTENTS</a:t>
              </a:r>
              <a:endParaRPr lang="zh-CN" altLang="en-US"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目录"/>
            <p:cNvSpPr txBox="1"/>
            <p:nvPr/>
          </p:nvSpPr>
          <p:spPr>
            <a:xfrm>
              <a:off x="925512" y="2738864"/>
              <a:ext cx="1549400" cy="830997"/>
            </a:xfrm>
            <a:prstGeom prst="rect">
              <a:avLst/>
            </a:prstGeom>
            <a:noFill/>
          </p:spPr>
          <p:txBody>
            <a:bodyPr wrap="square" rtlCol="0">
              <a:spAutoFit/>
            </a:bodyPr>
            <a:lstStyle/>
            <a:p>
              <a:pPr algn="dist" defTabSz="457200"/>
              <a:r>
                <a:rPr lang="zh-CN" altLang="en-US" sz="48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目录</a:t>
              </a:r>
              <a:endParaRPr lang="zh-CN" altLang="en-US" sz="4800" b="1"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7" name="等腰三角形"/>
          <p:cNvSpPr/>
          <p:nvPr/>
        </p:nvSpPr>
        <p:spPr>
          <a:xfrm rot="5400000">
            <a:off x="3021670" y="3314043"/>
            <a:ext cx="266700" cy="229914"/>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7" name="组合 1"/>
          <p:cNvGrpSpPr/>
          <p:nvPr/>
        </p:nvGrpSpPr>
        <p:grpSpPr>
          <a:xfrm>
            <a:off x="3968178" y="1960224"/>
            <a:ext cx="754743" cy="754743"/>
            <a:chOff x="3968178" y="1960224"/>
            <a:chExt cx="754743" cy="754743"/>
          </a:xfrm>
        </p:grpSpPr>
        <p:sp>
          <p:nvSpPr>
            <p:cNvPr id="21" name="矩形色块 1"/>
            <p:cNvSpPr/>
            <p:nvPr/>
          </p:nvSpPr>
          <p:spPr>
            <a:xfrm>
              <a:off x="3968178" y="1960224"/>
              <a:ext cx="754743" cy="7547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2" name="齿轮"/>
            <p:cNvSpPr>
              <a:spLocks noChangeAspect="1"/>
            </p:cNvSpPr>
            <p:nvPr/>
          </p:nvSpPr>
          <p:spPr bwMode="auto">
            <a:xfrm>
              <a:off x="4156182" y="2147854"/>
              <a:ext cx="378734" cy="379482"/>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8" name="校风 1"/>
          <p:cNvGrpSpPr/>
          <p:nvPr/>
        </p:nvGrpSpPr>
        <p:grpSpPr>
          <a:xfrm>
            <a:off x="4890403" y="1901260"/>
            <a:ext cx="2218210" cy="923329"/>
            <a:chOff x="4890403" y="1901260"/>
            <a:chExt cx="2218210" cy="923329"/>
          </a:xfrm>
        </p:grpSpPr>
        <p:sp>
          <p:nvSpPr>
            <p:cNvPr id="20" name="Strong Preparation"/>
            <p:cNvSpPr txBox="1"/>
            <p:nvPr/>
          </p:nvSpPr>
          <p:spPr>
            <a:xfrm>
              <a:off x="4890404" y="2486035"/>
              <a:ext cx="2218208" cy="338554"/>
            </a:xfrm>
            <a:prstGeom prst="rect">
              <a:avLst/>
            </a:prstGeom>
            <a:noFill/>
          </p:spPr>
          <p:txBody>
            <a:bodyPr wrap="square" rtlCol="0">
              <a:spAutoFit/>
            </a:bodyPr>
            <a:lstStyle/>
            <a:p>
              <a:pPr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Strong Preparation</a:t>
              </a:r>
              <a:endParaRPr lang="zh-CN" altLang="en-US" sz="1600" dirty="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基础扎实"/>
            <p:cNvSpPr txBox="1"/>
            <p:nvPr/>
          </p:nvSpPr>
          <p:spPr>
            <a:xfrm>
              <a:off x="4890403" y="1901260"/>
              <a:ext cx="2218210" cy="584775"/>
            </a:xfrm>
            <a:prstGeom prst="rect">
              <a:avLst/>
            </a:prstGeom>
            <a:noFill/>
          </p:spPr>
          <p:txBody>
            <a:bodyPr wrap="square" rtlCol="0">
              <a:spAutoFit/>
            </a:bodyPr>
            <a:lstStyle/>
            <a:p>
              <a:r>
                <a:rPr lang="zh-CN" altLang="en-US" sz="3200" b="1">
                  <a:latin typeface="Arial" panose="020B0604020202020204" pitchFamily="34" charset="0"/>
                  <a:ea typeface="微软雅黑" panose="020B0503020204020204" pitchFamily="34" charset="-122"/>
                  <a:sym typeface="Arial" panose="020B0604020202020204" pitchFamily="34" charset="0"/>
                </a:rPr>
                <a:t>基础</a:t>
              </a:r>
              <a:r>
                <a:rPr lang="zh-CN" altLang="en-US" sz="3200" b="1" smtClean="0">
                  <a:latin typeface="Arial" panose="020B0604020202020204" pitchFamily="34" charset="0"/>
                  <a:ea typeface="微软雅黑" panose="020B0503020204020204" pitchFamily="34" charset="-122"/>
                  <a:sym typeface="Arial" panose="020B0604020202020204" pitchFamily="34" charset="0"/>
                </a:rPr>
                <a:t>扎实</a:t>
              </a:r>
              <a:endParaRPr lang="zh-CN" altLang="en-US" sz="3200" b="1" dirty="0">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2" name="组合 2"/>
          <p:cNvGrpSpPr/>
          <p:nvPr/>
        </p:nvGrpSpPr>
        <p:grpSpPr>
          <a:xfrm>
            <a:off x="7998499" y="1960224"/>
            <a:ext cx="754743" cy="754743"/>
            <a:chOff x="3065462" y="1874499"/>
            <a:chExt cx="754743" cy="754743"/>
          </a:xfrm>
        </p:grpSpPr>
        <p:sp>
          <p:nvSpPr>
            <p:cNvPr id="73" name="矩形色块 2"/>
            <p:cNvSpPr/>
            <p:nvPr/>
          </p:nvSpPr>
          <p:spPr>
            <a:xfrm>
              <a:off x="3065462" y="1874499"/>
              <a:ext cx="754743" cy="7547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4" name="公文包"/>
            <p:cNvSpPr>
              <a:spLocks noChangeAspect="1"/>
            </p:cNvSpPr>
            <p:nvPr/>
          </p:nvSpPr>
          <p:spPr bwMode="auto">
            <a:xfrm>
              <a:off x="3253092" y="2091898"/>
              <a:ext cx="379482" cy="319944"/>
            </a:xfrm>
            <a:custGeom>
              <a:avLst/>
              <a:gdLst>
                <a:gd name="connsiteX0" fmla="*/ 33720 w 607639"/>
                <a:gd name="connsiteY0" fmla="*/ 338432 h 512305"/>
                <a:gd name="connsiteX1" fmla="*/ 186446 w 607639"/>
                <a:gd name="connsiteY1" fmla="*/ 338432 h 512305"/>
                <a:gd name="connsiteX2" fmla="*/ 192587 w 607639"/>
                <a:gd name="connsiteY2" fmla="*/ 342252 h 512305"/>
                <a:gd name="connsiteX3" fmla="*/ 247055 w 607639"/>
                <a:gd name="connsiteY3" fmla="*/ 376103 h 512305"/>
                <a:gd name="connsiteX4" fmla="*/ 360443 w 607639"/>
                <a:gd name="connsiteY4" fmla="*/ 376103 h 512305"/>
                <a:gd name="connsiteX5" fmla="*/ 415000 w 607639"/>
                <a:gd name="connsiteY5" fmla="*/ 342252 h 512305"/>
                <a:gd name="connsiteX6" fmla="*/ 421052 w 607639"/>
                <a:gd name="connsiteY6" fmla="*/ 338432 h 512305"/>
                <a:gd name="connsiteX7" fmla="*/ 573778 w 607639"/>
                <a:gd name="connsiteY7" fmla="*/ 338432 h 512305"/>
                <a:gd name="connsiteX8" fmla="*/ 580542 w 607639"/>
                <a:gd name="connsiteY8" fmla="*/ 345184 h 512305"/>
                <a:gd name="connsiteX9" fmla="*/ 580542 w 607639"/>
                <a:gd name="connsiteY9" fmla="*/ 465127 h 512305"/>
                <a:gd name="connsiteX10" fmla="*/ 533282 w 607639"/>
                <a:gd name="connsiteY10" fmla="*/ 512305 h 512305"/>
                <a:gd name="connsiteX11" fmla="*/ 74216 w 607639"/>
                <a:gd name="connsiteY11" fmla="*/ 512305 h 512305"/>
                <a:gd name="connsiteX12" fmla="*/ 26956 w 607639"/>
                <a:gd name="connsiteY12" fmla="*/ 465127 h 512305"/>
                <a:gd name="connsiteX13" fmla="*/ 26956 w 607639"/>
                <a:gd name="connsiteY13" fmla="*/ 345184 h 512305"/>
                <a:gd name="connsiteX14" fmla="*/ 33720 w 607639"/>
                <a:gd name="connsiteY14" fmla="*/ 338432 h 512305"/>
                <a:gd name="connsiteX15" fmla="*/ 247074 w 607639"/>
                <a:gd name="connsiteY15" fmla="*/ 218400 h 512305"/>
                <a:gd name="connsiteX16" fmla="*/ 360476 w 607639"/>
                <a:gd name="connsiteY16" fmla="*/ 218400 h 512305"/>
                <a:gd name="connsiteX17" fmla="*/ 380771 w 607639"/>
                <a:gd name="connsiteY17" fmla="*/ 238584 h 512305"/>
                <a:gd name="connsiteX18" fmla="*/ 380771 w 607639"/>
                <a:gd name="connsiteY18" fmla="*/ 315496 h 512305"/>
                <a:gd name="connsiteX19" fmla="*/ 360476 w 607639"/>
                <a:gd name="connsiteY19" fmla="*/ 335680 h 512305"/>
                <a:gd name="connsiteX20" fmla="*/ 247074 w 607639"/>
                <a:gd name="connsiteY20" fmla="*/ 335680 h 512305"/>
                <a:gd name="connsiteX21" fmla="*/ 226868 w 607639"/>
                <a:gd name="connsiteY21" fmla="*/ 315496 h 512305"/>
                <a:gd name="connsiteX22" fmla="*/ 226868 w 607639"/>
                <a:gd name="connsiteY22" fmla="*/ 238584 h 512305"/>
                <a:gd name="connsiteX23" fmla="*/ 247074 w 607639"/>
                <a:gd name="connsiteY23" fmla="*/ 218400 h 512305"/>
                <a:gd name="connsiteX24" fmla="*/ 243251 w 607639"/>
                <a:gd name="connsiteY24" fmla="*/ 40438 h 512305"/>
                <a:gd name="connsiteX25" fmla="*/ 232482 w 607639"/>
                <a:gd name="connsiteY25" fmla="*/ 67367 h 512305"/>
                <a:gd name="connsiteX26" fmla="*/ 375157 w 607639"/>
                <a:gd name="connsiteY26" fmla="*/ 67367 h 512305"/>
                <a:gd name="connsiteX27" fmla="*/ 364388 w 607639"/>
                <a:gd name="connsiteY27" fmla="*/ 40438 h 512305"/>
                <a:gd name="connsiteX28" fmla="*/ 229545 w 607639"/>
                <a:gd name="connsiteY28" fmla="*/ 0 h 512305"/>
                <a:gd name="connsiteX29" fmla="*/ 378094 w 607639"/>
                <a:gd name="connsiteY29" fmla="*/ 0 h 512305"/>
                <a:gd name="connsiteX30" fmla="*/ 396874 w 607639"/>
                <a:gd name="connsiteY30" fmla="*/ 12709 h 512305"/>
                <a:gd name="connsiteX31" fmla="*/ 418770 w 607639"/>
                <a:gd name="connsiteY31" fmla="*/ 67367 h 512305"/>
                <a:gd name="connsiteX32" fmla="*/ 560377 w 607639"/>
                <a:gd name="connsiteY32" fmla="*/ 67367 h 512305"/>
                <a:gd name="connsiteX33" fmla="*/ 607639 w 607639"/>
                <a:gd name="connsiteY33" fmla="*/ 114560 h 512305"/>
                <a:gd name="connsiteX34" fmla="*/ 607639 w 607639"/>
                <a:gd name="connsiteY34" fmla="*/ 277734 h 512305"/>
                <a:gd name="connsiteX35" fmla="*/ 587346 w 607639"/>
                <a:gd name="connsiteY35" fmla="*/ 297998 h 512305"/>
                <a:gd name="connsiteX36" fmla="*/ 421262 w 607639"/>
                <a:gd name="connsiteY36" fmla="*/ 297998 h 512305"/>
                <a:gd name="connsiteX37" fmla="*/ 421262 w 607639"/>
                <a:gd name="connsiteY37" fmla="*/ 238629 h 512305"/>
                <a:gd name="connsiteX38" fmla="*/ 360471 w 607639"/>
                <a:gd name="connsiteY38" fmla="*/ 177928 h 512305"/>
                <a:gd name="connsiteX39" fmla="*/ 247079 w 607639"/>
                <a:gd name="connsiteY39" fmla="*/ 177928 h 512305"/>
                <a:gd name="connsiteX40" fmla="*/ 186377 w 607639"/>
                <a:gd name="connsiteY40" fmla="*/ 238629 h 512305"/>
                <a:gd name="connsiteX41" fmla="*/ 186377 w 607639"/>
                <a:gd name="connsiteY41" fmla="*/ 297998 h 512305"/>
                <a:gd name="connsiteX42" fmla="*/ 20293 w 607639"/>
                <a:gd name="connsiteY42" fmla="*/ 297998 h 512305"/>
                <a:gd name="connsiteX43" fmla="*/ 0 w 607639"/>
                <a:gd name="connsiteY43" fmla="*/ 277734 h 512305"/>
                <a:gd name="connsiteX44" fmla="*/ 0 w 607639"/>
                <a:gd name="connsiteY44" fmla="*/ 114560 h 512305"/>
                <a:gd name="connsiteX45" fmla="*/ 47262 w 607639"/>
                <a:gd name="connsiteY45" fmla="*/ 67367 h 512305"/>
                <a:gd name="connsiteX46" fmla="*/ 188780 w 607639"/>
                <a:gd name="connsiteY46" fmla="*/ 67367 h 512305"/>
                <a:gd name="connsiteX47" fmla="*/ 210764 w 607639"/>
                <a:gd name="connsiteY47" fmla="*/ 12709 h 512305"/>
                <a:gd name="connsiteX48" fmla="*/ 229545 w 607639"/>
                <a:gd name="connsiteY48" fmla="*/ 0 h 512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07639" h="512305">
                  <a:moveTo>
                    <a:pt x="33720" y="338432"/>
                  </a:moveTo>
                  <a:lnTo>
                    <a:pt x="186446" y="338432"/>
                  </a:lnTo>
                  <a:cubicBezTo>
                    <a:pt x="189116" y="338432"/>
                    <a:pt x="191430" y="339942"/>
                    <a:pt x="192587" y="342252"/>
                  </a:cubicBezTo>
                  <a:cubicBezTo>
                    <a:pt x="202466" y="362332"/>
                    <a:pt x="223203" y="376103"/>
                    <a:pt x="247055" y="376103"/>
                  </a:cubicBezTo>
                  <a:lnTo>
                    <a:pt x="360443" y="376103"/>
                  </a:lnTo>
                  <a:cubicBezTo>
                    <a:pt x="384384" y="376103"/>
                    <a:pt x="405032" y="362332"/>
                    <a:pt x="415000" y="342252"/>
                  </a:cubicBezTo>
                  <a:cubicBezTo>
                    <a:pt x="416157" y="339942"/>
                    <a:pt x="418471" y="338432"/>
                    <a:pt x="421052" y="338432"/>
                  </a:cubicBezTo>
                  <a:lnTo>
                    <a:pt x="573778" y="338432"/>
                  </a:lnTo>
                  <a:cubicBezTo>
                    <a:pt x="577516" y="338432"/>
                    <a:pt x="580542" y="341453"/>
                    <a:pt x="580542" y="345184"/>
                  </a:cubicBezTo>
                  <a:lnTo>
                    <a:pt x="580542" y="465127"/>
                  </a:lnTo>
                  <a:cubicBezTo>
                    <a:pt x="580542" y="491159"/>
                    <a:pt x="559449" y="512305"/>
                    <a:pt x="533282" y="512305"/>
                  </a:cubicBezTo>
                  <a:lnTo>
                    <a:pt x="74216" y="512305"/>
                  </a:lnTo>
                  <a:cubicBezTo>
                    <a:pt x="48138" y="512305"/>
                    <a:pt x="26956" y="491159"/>
                    <a:pt x="26956" y="465127"/>
                  </a:cubicBezTo>
                  <a:lnTo>
                    <a:pt x="26956" y="345184"/>
                  </a:lnTo>
                  <a:cubicBezTo>
                    <a:pt x="26956" y="341453"/>
                    <a:pt x="29982" y="338432"/>
                    <a:pt x="33720" y="338432"/>
                  </a:cubicBezTo>
                  <a:close/>
                  <a:moveTo>
                    <a:pt x="247074" y="218400"/>
                  </a:moveTo>
                  <a:lnTo>
                    <a:pt x="360476" y="218400"/>
                  </a:lnTo>
                  <a:cubicBezTo>
                    <a:pt x="371692" y="218400"/>
                    <a:pt x="380771" y="227380"/>
                    <a:pt x="380771" y="238584"/>
                  </a:cubicBezTo>
                  <a:lnTo>
                    <a:pt x="380771" y="315496"/>
                  </a:lnTo>
                  <a:cubicBezTo>
                    <a:pt x="380771" y="326700"/>
                    <a:pt x="371692" y="335680"/>
                    <a:pt x="360476" y="335680"/>
                  </a:cubicBezTo>
                  <a:lnTo>
                    <a:pt x="247074" y="335680"/>
                  </a:lnTo>
                  <a:cubicBezTo>
                    <a:pt x="235947" y="335680"/>
                    <a:pt x="226868" y="326611"/>
                    <a:pt x="226868" y="315496"/>
                  </a:cubicBezTo>
                  <a:lnTo>
                    <a:pt x="226868" y="238584"/>
                  </a:lnTo>
                  <a:cubicBezTo>
                    <a:pt x="226868" y="227380"/>
                    <a:pt x="235947" y="218400"/>
                    <a:pt x="247074" y="218400"/>
                  </a:cubicBezTo>
                  <a:close/>
                  <a:moveTo>
                    <a:pt x="243251" y="40438"/>
                  </a:moveTo>
                  <a:lnTo>
                    <a:pt x="232482" y="67367"/>
                  </a:lnTo>
                  <a:lnTo>
                    <a:pt x="375157" y="67367"/>
                  </a:lnTo>
                  <a:lnTo>
                    <a:pt x="364388" y="40438"/>
                  </a:lnTo>
                  <a:close/>
                  <a:moveTo>
                    <a:pt x="229545" y="0"/>
                  </a:moveTo>
                  <a:lnTo>
                    <a:pt x="378094" y="0"/>
                  </a:lnTo>
                  <a:cubicBezTo>
                    <a:pt x="386372" y="0"/>
                    <a:pt x="393759" y="5066"/>
                    <a:pt x="396874" y="12709"/>
                  </a:cubicBezTo>
                  <a:lnTo>
                    <a:pt x="418770" y="67367"/>
                  </a:lnTo>
                  <a:lnTo>
                    <a:pt x="560377" y="67367"/>
                  </a:lnTo>
                  <a:cubicBezTo>
                    <a:pt x="586367" y="67367"/>
                    <a:pt x="607639" y="88608"/>
                    <a:pt x="607639" y="114560"/>
                  </a:cubicBezTo>
                  <a:lnTo>
                    <a:pt x="607639" y="277734"/>
                  </a:lnTo>
                  <a:cubicBezTo>
                    <a:pt x="607639" y="288933"/>
                    <a:pt x="598560" y="297998"/>
                    <a:pt x="587346" y="297998"/>
                  </a:cubicBezTo>
                  <a:lnTo>
                    <a:pt x="421262" y="297998"/>
                  </a:lnTo>
                  <a:lnTo>
                    <a:pt x="421262" y="238629"/>
                  </a:lnTo>
                  <a:cubicBezTo>
                    <a:pt x="421262" y="205212"/>
                    <a:pt x="394026" y="177928"/>
                    <a:pt x="360471" y="177928"/>
                  </a:cubicBezTo>
                  <a:lnTo>
                    <a:pt x="247079" y="177928"/>
                  </a:lnTo>
                  <a:cubicBezTo>
                    <a:pt x="213613" y="177928"/>
                    <a:pt x="186377" y="205212"/>
                    <a:pt x="186377" y="238629"/>
                  </a:cubicBezTo>
                  <a:lnTo>
                    <a:pt x="186377" y="297998"/>
                  </a:lnTo>
                  <a:lnTo>
                    <a:pt x="20293" y="297998"/>
                  </a:lnTo>
                  <a:cubicBezTo>
                    <a:pt x="9079" y="297998"/>
                    <a:pt x="0" y="288933"/>
                    <a:pt x="0" y="277734"/>
                  </a:cubicBezTo>
                  <a:lnTo>
                    <a:pt x="0" y="114560"/>
                  </a:lnTo>
                  <a:cubicBezTo>
                    <a:pt x="0" y="88608"/>
                    <a:pt x="21183" y="67367"/>
                    <a:pt x="47262" y="67367"/>
                  </a:cubicBezTo>
                  <a:lnTo>
                    <a:pt x="188780" y="67367"/>
                  </a:lnTo>
                  <a:lnTo>
                    <a:pt x="210764" y="12709"/>
                  </a:lnTo>
                  <a:cubicBezTo>
                    <a:pt x="213791" y="5066"/>
                    <a:pt x="221267" y="0"/>
                    <a:pt x="229545" y="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1" name="校风 2"/>
          <p:cNvGrpSpPr/>
          <p:nvPr/>
        </p:nvGrpSpPr>
        <p:grpSpPr>
          <a:xfrm>
            <a:off x="8920724" y="1901260"/>
            <a:ext cx="2218210" cy="923329"/>
            <a:chOff x="4593942" y="1694508"/>
            <a:chExt cx="2218210" cy="923329"/>
          </a:xfrm>
        </p:grpSpPr>
        <p:sp>
          <p:nvSpPr>
            <p:cNvPr id="76" name="Diligent Effort"/>
            <p:cNvSpPr txBox="1"/>
            <p:nvPr/>
          </p:nvSpPr>
          <p:spPr>
            <a:xfrm>
              <a:off x="4593943" y="2279283"/>
              <a:ext cx="2218208" cy="33855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Diligent Effort</a:t>
              </a:r>
            </a:p>
          </p:txBody>
        </p:sp>
        <p:sp>
          <p:nvSpPr>
            <p:cNvPr id="75" name="工作踏实"/>
            <p:cNvSpPr txBox="1"/>
            <p:nvPr/>
          </p:nvSpPr>
          <p:spPr>
            <a:xfrm>
              <a:off x="4593942" y="1694508"/>
              <a:ext cx="2218210" cy="58477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3200" b="1">
                  <a:latin typeface="Arial" panose="020B0604020202020204" pitchFamily="34" charset="0"/>
                  <a:ea typeface="微软雅黑" panose="020B0503020204020204" pitchFamily="34" charset="-122"/>
                  <a:sym typeface="Arial" panose="020B0604020202020204" pitchFamily="34" charset="0"/>
                </a:rPr>
                <a:t>工作踏实</a:t>
              </a:r>
            </a:p>
          </p:txBody>
        </p:sp>
      </p:grpSp>
      <p:grpSp>
        <p:nvGrpSpPr>
          <p:cNvPr id="79" name="组合 3"/>
          <p:cNvGrpSpPr/>
          <p:nvPr/>
        </p:nvGrpSpPr>
        <p:grpSpPr>
          <a:xfrm>
            <a:off x="3968178" y="4092375"/>
            <a:ext cx="754743" cy="754743"/>
            <a:chOff x="3065462" y="1874499"/>
            <a:chExt cx="754743" cy="754743"/>
          </a:xfrm>
        </p:grpSpPr>
        <p:sp>
          <p:nvSpPr>
            <p:cNvPr id="80" name="矩形色块 3"/>
            <p:cNvSpPr/>
            <p:nvPr/>
          </p:nvSpPr>
          <p:spPr>
            <a:xfrm>
              <a:off x="3065462" y="1874499"/>
              <a:ext cx="754743" cy="7547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1" name="书本"/>
            <p:cNvSpPr>
              <a:spLocks noChangeAspect="1"/>
            </p:cNvSpPr>
            <p:nvPr/>
          </p:nvSpPr>
          <p:spPr bwMode="auto">
            <a:xfrm>
              <a:off x="3253092" y="2074667"/>
              <a:ext cx="379482" cy="354406"/>
            </a:xfrm>
            <a:custGeom>
              <a:avLst/>
              <a:gdLst>
                <a:gd name="connsiteX0" fmla="*/ 420884 w 608697"/>
                <a:gd name="connsiteY0" fmla="*/ 485137 h 568475"/>
                <a:gd name="connsiteX1" fmla="*/ 589080 w 608697"/>
                <a:gd name="connsiteY1" fmla="*/ 485137 h 568475"/>
                <a:gd name="connsiteX2" fmla="*/ 608697 w 608697"/>
                <a:gd name="connsiteY2" fmla="*/ 504650 h 568475"/>
                <a:gd name="connsiteX3" fmla="*/ 608697 w 608697"/>
                <a:gd name="connsiteY3" fmla="*/ 511203 h 568475"/>
                <a:gd name="connsiteX4" fmla="*/ 589080 w 608697"/>
                <a:gd name="connsiteY4" fmla="*/ 530716 h 568475"/>
                <a:gd name="connsiteX5" fmla="*/ 418721 w 608697"/>
                <a:gd name="connsiteY5" fmla="*/ 530716 h 568475"/>
                <a:gd name="connsiteX6" fmla="*/ 330483 w 608697"/>
                <a:gd name="connsiteY6" fmla="*/ 564900 h 568475"/>
                <a:gd name="connsiteX7" fmla="*/ 320861 w 608697"/>
                <a:gd name="connsiteY7" fmla="*/ 568475 h 568475"/>
                <a:gd name="connsiteX8" fmla="*/ 320861 w 608697"/>
                <a:gd name="connsiteY8" fmla="*/ 526992 h 568475"/>
                <a:gd name="connsiteX9" fmla="*/ 328096 w 608697"/>
                <a:gd name="connsiteY9" fmla="*/ 513438 h 568475"/>
                <a:gd name="connsiteX10" fmla="*/ 420884 w 608697"/>
                <a:gd name="connsiteY10" fmla="*/ 485137 h 568475"/>
                <a:gd name="connsiteX11" fmla="*/ 19622 w 608697"/>
                <a:gd name="connsiteY11" fmla="*/ 485137 h 568475"/>
                <a:gd name="connsiteX12" fmla="*/ 187860 w 608697"/>
                <a:gd name="connsiteY12" fmla="*/ 485137 h 568475"/>
                <a:gd name="connsiteX13" fmla="*/ 280670 w 608697"/>
                <a:gd name="connsiteY13" fmla="*/ 513438 h 568475"/>
                <a:gd name="connsiteX14" fmla="*/ 287907 w 608697"/>
                <a:gd name="connsiteY14" fmla="*/ 526992 h 568475"/>
                <a:gd name="connsiteX15" fmla="*/ 287907 w 608697"/>
                <a:gd name="connsiteY15" fmla="*/ 568475 h 568475"/>
                <a:gd name="connsiteX16" fmla="*/ 278134 w 608697"/>
                <a:gd name="connsiteY16" fmla="*/ 564826 h 568475"/>
                <a:gd name="connsiteX17" fmla="*/ 187860 w 608697"/>
                <a:gd name="connsiteY17" fmla="*/ 530716 h 568475"/>
                <a:gd name="connsiteX18" fmla="*/ 19622 w 608697"/>
                <a:gd name="connsiteY18" fmla="*/ 530716 h 568475"/>
                <a:gd name="connsiteX19" fmla="*/ 0 w 608697"/>
                <a:gd name="connsiteY19" fmla="*/ 511203 h 568475"/>
                <a:gd name="connsiteX20" fmla="*/ 0 w 608697"/>
                <a:gd name="connsiteY20" fmla="*/ 504650 h 568475"/>
                <a:gd name="connsiteX21" fmla="*/ 19622 w 608697"/>
                <a:gd name="connsiteY21" fmla="*/ 485137 h 568475"/>
                <a:gd name="connsiteX22" fmla="*/ 420884 w 608697"/>
                <a:gd name="connsiteY22" fmla="*/ 29920 h 568475"/>
                <a:gd name="connsiteX23" fmla="*/ 438710 w 608697"/>
                <a:gd name="connsiteY23" fmla="*/ 29920 h 568475"/>
                <a:gd name="connsiteX24" fmla="*/ 438710 w 608697"/>
                <a:gd name="connsiteY24" fmla="*/ 162804 h 568475"/>
                <a:gd name="connsiteX25" fmla="*/ 450421 w 608697"/>
                <a:gd name="connsiteY25" fmla="*/ 193343 h 568475"/>
                <a:gd name="connsiteX26" fmla="*/ 473469 w 608697"/>
                <a:gd name="connsiteY26" fmla="*/ 218817 h 568475"/>
                <a:gd name="connsiteX27" fmla="*/ 500097 w 608697"/>
                <a:gd name="connsiteY27" fmla="*/ 230661 h 568475"/>
                <a:gd name="connsiteX28" fmla="*/ 526799 w 608697"/>
                <a:gd name="connsiteY28" fmla="*/ 218817 h 568475"/>
                <a:gd name="connsiteX29" fmla="*/ 549772 w 608697"/>
                <a:gd name="connsiteY29" fmla="*/ 193343 h 568475"/>
                <a:gd name="connsiteX30" fmla="*/ 561557 w 608697"/>
                <a:gd name="connsiteY30" fmla="*/ 162804 h 568475"/>
                <a:gd name="connsiteX31" fmla="*/ 561557 w 608697"/>
                <a:gd name="connsiteY31" fmla="*/ 29920 h 568475"/>
                <a:gd name="connsiteX32" fmla="*/ 589080 w 608697"/>
                <a:gd name="connsiteY32" fmla="*/ 29920 h 568475"/>
                <a:gd name="connsiteX33" fmla="*/ 608697 w 608697"/>
                <a:gd name="connsiteY33" fmla="*/ 49435 h 568475"/>
                <a:gd name="connsiteX34" fmla="*/ 608697 w 608697"/>
                <a:gd name="connsiteY34" fmla="*/ 440489 h 568475"/>
                <a:gd name="connsiteX35" fmla="*/ 589080 w 608697"/>
                <a:gd name="connsiteY35" fmla="*/ 460004 h 568475"/>
                <a:gd name="connsiteX36" fmla="*/ 420884 w 608697"/>
                <a:gd name="connsiteY36" fmla="*/ 460004 h 568475"/>
                <a:gd name="connsiteX37" fmla="*/ 320861 w 608697"/>
                <a:gd name="connsiteY37" fmla="*/ 497769 h 568475"/>
                <a:gd name="connsiteX38" fmla="*/ 320861 w 608697"/>
                <a:gd name="connsiteY38" fmla="*/ 67610 h 568475"/>
                <a:gd name="connsiteX39" fmla="*/ 420884 w 608697"/>
                <a:gd name="connsiteY39" fmla="*/ 29920 h 568475"/>
                <a:gd name="connsiteX40" fmla="*/ 19622 w 608697"/>
                <a:gd name="connsiteY40" fmla="*/ 29920 h 568475"/>
                <a:gd name="connsiteX41" fmla="*/ 187860 w 608697"/>
                <a:gd name="connsiteY41" fmla="*/ 29920 h 568475"/>
                <a:gd name="connsiteX42" fmla="*/ 287907 w 608697"/>
                <a:gd name="connsiteY42" fmla="*/ 67610 h 568475"/>
                <a:gd name="connsiteX43" fmla="*/ 287907 w 608697"/>
                <a:gd name="connsiteY43" fmla="*/ 497769 h 568475"/>
                <a:gd name="connsiteX44" fmla="*/ 187860 w 608697"/>
                <a:gd name="connsiteY44" fmla="*/ 460004 h 568475"/>
                <a:gd name="connsiteX45" fmla="*/ 19622 w 608697"/>
                <a:gd name="connsiteY45" fmla="*/ 460004 h 568475"/>
                <a:gd name="connsiteX46" fmla="*/ 0 w 608697"/>
                <a:gd name="connsiteY46" fmla="*/ 440489 h 568475"/>
                <a:gd name="connsiteX47" fmla="*/ 0 w 608697"/>
                <a:gd name="connsiteY47" fmla="*/ 49435 h 568475"/>
                <a:gd name="connsiteX48" fmla="*/ 19622 w 608697"/>
                <a:gd name="connsiteY48" fmla="*/ 29920 h 568475"/>
                <a:gd name="connsiteX49" fmla="*/ 484356 w 608697"/>
                <a:gd name="connsiteY49" fmla="*/ 0 h 568475"/>
                <a:gd name="connsiteX50" fmla="*/ 515833 w 608697"/>
                <a:gd name="connsiteY50" fmla="*/ 0 h 568475"/>
                <a:gd name="connsiteX51" fmla="*/ 535450 w 608697"/>
                <a:gd name="connsiteY51" fmla="*/ 19586 h 568475"/>
                <a:gd name="connsiteX52" fmla="*/ 535450 w 608697"/>
                <a:gd name="connsiteY52" fmla="*/ 29937 h 568475"/>
                <a:gd name="connsiteX53" fmla="*/ 535450 w 608697"/>
                <a:gd name="connsiteY53" fmla="*/ 162791 h 568475"/>
                <a:gd name="connsiteX54" fmla="*/ 530378 w 608697"/>
                <a:gd name="connsiteY54" fmla="*/ 175898 h 568475"/>
                <a:gd name="connsiteX55" fmla="*/ 507404 w 608697"/>
                <a:gd name="connsiteY55" fmla="*/ 201367 h 568475"/>
                <a:gd name="connsiteX56" fmla="*/ 500095 w 608697"/>
                <a:gd name="connsiteY56" fmla="*/ 204569 h 568475"/>
                <a:gd name="connsiteX57" fmla="*/ 492860 w 608697"/>
                <a:gd name="connsiteY57" fmla="*/ 201367 h 568475"/>
                <a:gd name="connsiteX58" fmla="*/ 469811 w 608697"/>
                <a:gd name="connsiteY58" fmla="*/ 175898 h 568475"/>
                <a:gd name="connsiteX59" fmla="*/ 464814 w 608697"/>
                <a:gd name="connsiteY59" fmla="*/ 162791 h 568475"/>
                <a:gd name="connsiteX60" fmla="*/ 464814 w 608697"/>
                <a:gd name="connsiteY60" fmla="*/ 29937 h 568475"/>
                <a:gd name="connsiteX61" fmla="*/ 464814 w 608697"/>
                <a:gd name="connsiteY61" fmla="*/ 19586 h 568475"/>
                <a:gd name="connsiteX62" fmla="*/ 484356 w 608697"/>
                <a:gd name="connsiteY62" fmla="*/ 0 h 56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08697" h="568475">
                  <a:moveTo>
                    <a:pt x="420884" y="485137"/>
                  </a:moveTo>
                  <a:lnTo>
                    <a:pt x="589080" y="485137"/>
                  </a:lnTo>
                  <a:cubicBezTo>
                    <a:pt x="599896" y="485137"/>
                    <a:pt x="608697" y="493851"/>
                    <a:pt x="608697" y="504650"/>
                  </a:cubicBezTo>
                  <a:lnTo>
                    <a:pt x="608697" y="511203"/>
                  </a:lnTo>
                  <a:cubicBezTo>
                    <a:pt x="608697" y="522002"/>
                    <a:pt x="599896" y="530716"/>
                    <a:pt x="589080" y="530716"/>
                  </a:cubicBezTo>
                  <a:lnTo>
                    <a:pt x="418721" y="530716"/>
                  </a:lnTo>
                  <a:cubicBezTo>
                    <a:pt x="386051" y="530716"/>
                    <a:pt x="355172" y="543526"/>
                    <a:pt x="330483" y="564900"/>
                  </a:cubicBezTo>
                  <a:cubicBezTo>
                    <a:pt x="327723" y="567283"/>
                    <a:pt x="324292" y="568475"/>
                    <a:pt x="320861" y="568475"/>
                  </a:cubicBezTo>
                  <a:lnTo>
                    <a:pt x="320861" y="526992"/>
                  </a:lnTo>
                  <a:cubicBezTo>
                    <a:pt x="320861" y="521556"/>
                    <a:pt x="323621" y="516491"/>
                    <a:pt x="328096" y="513438"/>
                  </a:cubicBezTo>
                  <a:cubicBezTo>
                    <a:pt x="355395" y="495042"/>
                    <a:pt x="387617" y="485137"/>
                    <a:pt x="420884" y="485137"/>
                  </a:cubicBezTo>
                  <a:close/>
                  <a:moveTo>
                    <a:pt x="19622" y="485137"/>
                  </a:moveTo>
                  <a:lnTo>
                    <a:pt x="187860" y="485137"/>
                  </a:lnTo>
                  <a:cubicBezTo>
                    <a:pt x="221134" y="485137"/>
                    <a:pt x="253364" y="495042"/>
                    <a:pt x="280670" y="513438"/>
                  </a:cubicBezTo>
                  <a:cubicBezTo>
                    <a:pt x="285147" y="516491"/>
                    <a:pt x="287907" y="521556"/>
                    <a:pt x="287907" y="526992"/>
                  </a:cubicBezTo>
                  <a:lnTo>
                    <a:pt x="287907" y="568475"/>
                  </a:lnTo>
                  <a:cubicBezTo>
                    <a:pt x="284400" y="568475"/>
                    <a:pt x="280969" y="567283"/>
                    <a:pt x="278134" y="564826"/>
                  </a:cubicBezTo>
                  <a:cubicBezTo>
                    <a:pt x="253215" y="542856"/>
                    <a:pt x="221134" y="530716"/>
                    <a:pt x="187860" y="530716"/>
                  </a:cubicBezTo>
                  <a:lnTo>
                    <a:pt x="19622" y="530716"/>
                  </a:lnTo>
                  <a:cubicBezTo>
                    <a:pt x="8804" y="530716"/>
                    <a:pt x="0" y="522002"/>
                    <a:pt x="0" y="511203"/>
                  </a:cubicBezTo>
                  <a:lnTo>
                    <a:pt x="0" y="504650"/>
                  </a:lnTo>
                  <a:cubicBezTo>
                    <a:pt x="0" y="493851"/>
                    <a:pt x="8804" y="485137"/>
                    <a:pt x="19622" y="485137"/>
                  </a:cubicBezTo>
                  <a:close/>
                  <a:moveTo>
                    <a:pt x="420884" y="29920"/>
                  </a:moveTo>
                  <a:lnTo>
                    <a:pt x="438710" y="29920"/>
                  </a:lnTo>
                  <a:lnTo>
                    <a:pt x="438710" y="162804"/>
                  </a:lnTo>
                  <a:cubicBezTo>
                    <a:pt x="438710" y="174126"/>
                    <a:pt x="442887" y="184926"/>
                    <a:pt x="450421" y="193343"/>
                  </a:cubicBezTo>
                  <a:lnTo>
                    <a:pt x="473469" y="218817"/>
                  </a:lnTo>
                  <a:cubicBezTo>
                    <a:pt x="480256" y="226341"/>
                    <a:pt x="489953" y="230661"/>
                    <a:pt x="500097" y="230661"/>
                  </a:cubicBezTo>
                  <a:cubicBezTo>
                    <a:pt x="510241" y="230661"/>
                    <a:pt x="520012" y="226341"/>
                    <a:pt x="526799" y="218817"/>
                  </a:cubicBezTo>
                  <a:lnTo>
                    <a:pt x="549772" y="193343"/>
                  </a:lnTo>
                  <a:cubicBezTo>
                    <a:pt x="557380" y="184926"/>
                    <a:pt x="561557" y="174126"/>
                    <a:pt x="561557" y="162804"/>
                  </a:cubicBezTo>
                  <a:lnTo>
                    <a:pt x="561557" y="29920"/>
                  </a:lnTo>
                  <a:lnTo>
                    <a:pt x="589080" y="29920"/>
                  </a:lnTo>
                  <a:cubicBezTo>
                    <a:pt x="599896" y="29920"/>
                    <a:pt x="608697" y="38635"/>
                    <a:pt x="608697" y="49435"/>
                  </a:cubicBezTo>
                  <a:lnTo>
                    <a:pt x="608697" y="440489"/>
                  </a:lnTo>
                  <a:cubicBezTo>
                    <a:pt x="608697" y="451289"/>
                    <a:pt x="599896" y="460004"/>
                    <a:pt x="589080" y="460004"/>
                  </a:cubicBezTo>
                  <a:lnTo>
                    <a:pt x="420884" y="460004"/>
                  </a:lnTo>
                  <a:cubicBezTo>
                    <a:pt x="384037" y="460004"/>
                    <a:pt x="348533" y="473412"/>
                    <a:pt x="320861" y="497769"/>
                  </a:cubicBezTo>
                  <a:lnTo>
                    <a:pt x="320861" y="67610"/>
                  </a:lnTo>
                  <a:cubicBezTo>
                    <a:pt x="348533" y="43327"/>
                    <a:pt x="384037" y="29920"/>
                    <a:pt x="420884" y="29920"/>
                  </a:cubicBezTo>
                  <a:close/>
                  <a:moveTo>
                    <a:pt x="19622" y="29920"/>
                  </a:moveTo>
                  <a:lnTo>
                    <a:pt x="187860" y="29920"/>
                  </a:lnTo>
                  <a:cubicBezTo>
                    <a:pt x="224715" y="29920"/>
                    <a:pt x="260228" y="43327"/>
                    <a:pt x="287907" y="67610"/>
                  </a:cubicBezTo>
                  <a:lnTo>
                    <a:pt x="287907" y="497769"/>
                  </a:lnTo>
                  <a:cubicBezTo>
                    <a:pt x="260228" y="473412"/>
                    <a:pt x="224715" y="460004"/>
                    <a:pt x="187860" y="460004"/>
                  </a:cubicBezTo>
                  <a:lnTo>
                    <a:pt x="19622" y="460004"/>
                  </a:lnTo>
                  <a:cubicBezTo>
                    <a:pt x="8804" y="460004"/>
                    <a:pt x="0" y="451289"/>
                    <a:pt x="0" y="440489"/>
                  </a:cubicBezTo>
                  <a:lnTo>
                    <a:pt x="0" y="49435"/>
                  </a:lnTo>
                  <a:cubicBezTo>
                    <a:pt x="0" y="38635"/>
                    <a:pt x="8804" y="29920"/>
                    <a:pt x="19622" y="29920"/>
                  </a:cubicBezTo>
                  <a:close/>
                  <a:moveTo>
                    <a:pt x="484356" y="0"/>
                  </a:moveTo>
                  <a:lnTo>
                    <a:pt x="515833" y="0"/>
                  </a:lnTo>
                  <a:cubicBezTo>
                    <a:pt x="526648" y="0"/>
                    <a:pt x="535450" y="8787"/>
                    <a:pt x="535450" y="19586"/>
                  </a:cubicBezTo>
                  <a:lnTo>
                    <a:pt x="535450" y="29937"/>
                  </a:lnTo>
                  <a:lnTo>
                    <a:pt x="535450" y="162791"/>
                  </a:lnTo>
                  <a:cubicBezTo>
                    <a:pt x="535450" y="167632"/>
                    <a:pt x="533660" y="172249"/>
                    <a:pt x="530378" y="175898"/>
                  </a:cubicBezTo>
                  <a:lnTo>
                    <a:pt x="507404" y="201367"/>
                  </a:lnTo>
                  <a:cubicBezTo>
                    <a:pt x="505465" y="203526"/>
                    <a:pt x="502780" y="204569"/>
                    <a:pt x="500095" y="204569"/>
                  </a:cubicBezTo>
                  <a:cubicBezTo>
                    <a:pt x="497409" y="204569"/>
                    <a:pt x="494799" y="203526"/>
                    <a:pt x="492860" y="201367"/>
                  </a:cubicBezTo>
                  <a:lnTo>
                    <a:pt x="469811" y="175898"/>
                  </a:lnTo>
                  <a:cubicBezTo>
                    <a:pt x="466604" y="172249"/>
                    <a:pt x="464814" y="167632"/>
                    <a:pt x="464814" y="162791"/>
                  </a:cubicBezTo>
                  <a:lnTo>
                    <a:pt x="464814" y="29937"/>
                  </a:lnTo>
                  <a:lnTo>
                    <a:pt x="464814" y="19586"/>
                  </a:lnTo>
                  <a:cubicBezTo>
                    <a:pt x="464814" y="8787"/>
                    <a:pt x="473541" y="0"/>
                    <a:pt x="484356" y="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8" name="校风 3"/>
          <p:cNvGrpSpPr/>
          <p:nvPr/>
        </p:nvGrpSpPr>
        <p:grpSpPr>
          <a:xfrm>
            <a:off x="4890403" y="4033411"/>
            <a:ext cx="2218210" cy="923329"/>
            <a:chOff x="4593942" y="1694508"/>
            <a:chExt cx="2218210" cy="923329"/>
          </a:xfrm>
        </p:grpSpPr>
        <p:sp>
          <p:nvSpPr>
            <p:cNvPr id="83" name="Practical Attitude"/>
            <p:cNvSpPr txBox="1"/>
            <p:nvPr/>
          </p:nvSpPr>
          <p:spPr>
            <a:xfrm>
              <a:off x="4593943" y="2279283"/>
              <a:ext cx="2218208" cy="33855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Practical Attitude</a:t>
              </a:r>
            </a:p>
          </p:txBody>
        </p:sp>
        <p:sp>
          <p:nvSpPr>
            <p:cNvPr id="82" name="作风朴实"/>
            <p:cNvSpPr txBox="1"/>
            <p:nvPr/>
          </p:nvSpPr>
          <p:spPr>
            <a:xfrm>
              <a:off x="4593942" y="1694508"/>
              <a:ext cx="2218210" cy="58477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3200" b="1">
                  <a:latin typeface="Arial" panose="020B0604020202020204" pitchFamily="34" charset="0"/>
                  <a:ea typeface="微软雅黑" panose="020B0503020204020204" pitchFamily="34" charset="-122"/>
                  <a:sym typeface="Arial" panose="020B0604020202020204" pitchFamily="34" charset="0"/>
                </a:rPr>
                <a:t>作风朴实</a:t>
              </a:r>
            </a:p>
          </p:txBody>
        </p:sp>
      </p:grpSp>
      <p:grpSp>
        <p:nvGrpSpPr>
          <p:cNvPr id="86" name="组合 4"/>
          <p:cNvGrpSpPr/>
          <p:nvPr/>
        </p:nvGrpSpPr>
        <p:grpSpPr>
          <a:xfrm>
            <a:off x="7998499" y="4092375"/>
            <a:ext cx="754743" cy="754743"/>
            <a:chOff x="3065462" y="1874499"/>
            <a:chExt cx="754743" cy="754743"/>
          </a:xfrm>
        </p:grpSpPr>
        <p:sp>
          <p:nvSpPr>
            <p:cNvPr id="87" name="矩形色块 4"/>
            <p:cNvSpPr/>
            <p:nvPr/>
          </p:nvSpPr>
          <p:spPr>
            <a:xfrm>
              <a:off x="3065462" y="1874499"/>
              <a:ext cx="754743" cy="7547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8" name="灯泡"/>
            <p:cNvSpPr>
              <a:spLocks noChangeAspect="1"/>
            </p:cNvSpPr>
            <p:nvPr/>
          </p:nvSpPr>
          <p:spPr bwMode="auto">
            <a:xfrm>
              <a:off x="3307353" y="2062129"/>
              <a:ext cx="270959" cy="379482"/>
            </a:xfrm>
            <a:custGeom>
              <a:avLst/>
              <a:gdLst>
                <a:gd name="connsiteX0" fmla="*/ 154403 w 432307"/>
                <a:gd name="connsiteY0" fmla="*/ 499109 h 605451"/>
                <a:gd name="connsiteX1" fmla="*/ 277904 w 432307"/>
                <a:gd name="connsiteY1" fmla="*/ 499109 h 605451"/>
                <a:gd name="connsiteX2" fmla="*/ 287248 w 432307"/>
                <a:gd name="connsiteY2" fmla="*/ 513435 h 605451"/>
                <a:gd name="connsiteX3" fmla="*/ 277904 w 432307"/>
                <a:gd name="connsiteY3" fmla="*/ 527762 h 605451"/>
                <a:gd name="connsiteX4" fmla="*/ 287248 w 432307"/>
                <a:gd name="connsiteY4" fmla="*/ 542184 h 605451"/>
                <a:gd name="connsiteX5" fmla="*/ 277904 w 432307"/>
                <a:gd name="connsiteY5" fmla="*/ 556511 h 605451"/>
                <a:gd name="connsiteX6" fmla="*/ 287248 w 432307"/>
                <a:gd name="connsiteY6" fmla="*/ 570837 h 605451"/>
                <a:gd name="connsiteX7" fmla="*/ 271449 w 432307"/>
                <a:gd name="connsiteY7" fmla="*/ 586606 h 605451"/>
                <a:gd name="connsiteX8" fmla="*/ 268078 w 432307"/>
                <a:gd name="connsiteY8" fmla="*/ 586606 h 605451"/>
                <a:gd name="connsiteX9" fmla="*/ 239081 w 432307"/>
                <a:gd name="connsiteY9" fmla="*/ 605451 h 605451"/>
                <a:gd name="connsiteX10" fmla="*/ 193226 w 432307"/>
                <a:gd name="connsiteY10" fmla="*/ 605451 h 605451"/>
                <a:gd name="connsiteX11" fmla="*/ 164229 w 432307"/>
                <a:gd name="connsiteY11" fmla="*/ 586606 h 605451"/>
                <a:gd name="connsiteX12" fmla="*/ 160761 w 432307"/>
                <a:gd name="connsiteY12" fmla="*/ 586606 h 605451"/>
                <a:gd name="connsiteX13" fmla="*/ 145059 w 432307"/>
                <a:gd name="connsiteY13" fmla="*/ 570837 h 605451"/>
                <a:gd name="connsiteX14" fmla="*/ 154403 w 432307"/>
                <a:gd name="connsiteY14" fmla="*/ 556511 h 605451"/>
                <a:gd name="connsiteX15" fmla="*/ 145059 w 432307"/>
                <a:gd name="connsiteY15" fmla="*/ 542184 h 605451"/>
                <a:gd name="connsiteX16" fmla="*/ 154403 w 432307"/>
                <a:gd name="connsiteY16" fmla="*/ 527762 h 605451"/>
                <a:gd name="connsiteX17" fmla="*/ 145059 w 432307"/>
                <a:gd name="connsiteY17" fmla="*/ 513435 h 605451"/>
                <a:gd name="connsiteX18" fmla="*/ 154403 w 432307"/>
                <a:gd name="connsiteY18" fmla="*/ 499109 h 605451"/>
                <a:gd name="connsiteX19" fmla="*/ 396249 w 432307"/>
                <a:gd name="connsiteY19" fmla="*/ 337144 h 605451"/>
                <a:gd name="connsiteX20" fmla="*/ 426219 w 432307"/>
                <a:gd name="connsiteY20" fmla="*/ 354378 h 605451"/>
                <a:gd name="connsiteX21" fmla="*/ 430651 w 432307"/>
                <a:gd name="connsiteY21" fmla="*/ 371035 h 605451"/>
                <a:gd name="connsiteX22" fmla="*/ 420148 w 432307"/>
                <a:gd name="connsiteY22" fmla="*/ 377101 h 605451"/>
                <a:gd name="connsiteX23" fmla="*/ 414077 w 432307"/>
                <a:gd name="connsiteY23" fmla="*/ 375464 h 605451"/>
                <a:gd name="connsiteX24" fmla="*/ 384107 w 432307"/>
                <a:gd name="connsiteY24" fmla="*/ 358133 h 605451"/>
                <a:gd name="connsiteX25" fmla="*/ 379578 w 432307"/>
                <a:gd name="connsiteY25" fmla="*/ 341573 h 605451"/>
                <a:gd name="connsiteX26" fmla="*/ 396249 w 432307"/>
                <a:gd name="connsiteY26" fmla="*/ 337144 h 605451"/>
                <a:gd name="connsiteX27" fmla="*/ 36058 w 432307"/>
                <a:gd name="connsiteY27" fmla="*/ 337144 h 605451"/>
                <a:gd name="connsiteX28" fmla="*/ 52729 w 432307"/>
                <a:gd name="connsiteY28" fmla="*/ 341573 h 605451"/>
                <a:gd name="connsiteX29" fmla="*/ 48200 w 432307"/>
                <a:gd name="connsiteY29" fmla="*/ 358133 h 605451"/>
                <a:gd name="connsiteX30" fmla="*/ 18230 w 432307"/>
                <a:gd name="connsiteY30" fmla="*/ 375464 h 605451"/>
                <a:gd name="connsiteX31" fmla="*/ 12159 w 432307"/>
                <a:gd name="connsiteY31" fmla="*/ 377101 h 605451"/>
                <a:gd name="connsiteX32" fmla="*/ 1656 w 432307"/>
                <a:gd name="connsiteY32" fmla="*/ 371035 h 605451"/>
                <a:gd name="connsiteX33" fmla="*/ 6088 w 432307"/>
                <a:gd name="connsiteY33" fmla="*/ 354378 h 605451"/>
                <a:gd name="connsiteX34" fmla="*/ 18230 w 432307"/>
                <a:gd name="connsiteY34" fmla="*/ 119232 h 605451"/>
                <a:gd name="connsiteX35" fmla="*/ 48200 w 432307"/>
                <a:gd name="connsiteY35" fmla="*/ 136535 h 605451"/>
                <a:gd name="connsiteX36" fmla="*/ 52729 w 432307"/>
                <a:gd name="connsiteY36" fmla="*/ 153069 h 605451"/>
                <a:gd name="connsiteX37" fmla="*/ 42129 w 432307"/>
                <a:gd name="connsiteY37" fmla="*/ 159125 h 605451"/>
                <a:gd name="connsiteX38" fmla="*/ 36058 w 432307"/>
                <a:gd name="connsiteY38" fmla="*/ 157491 h 605451"/>
                <a:gd name="connsiteX39" fmla="*/ 6088 w 432307"/>
                <a:gd name="connsiteY39" fmla="*/ 140188 h 605451"/>
                <a:gd name="connsiteX40" fmla="*/ 1656 w 432307"/>
                <a:gd name="connsiteY40" fmla="*/ 123654 h 605451"/>
                <a:gd name="connsiteX41" fmla="*/ 18230 w 432307"/>
                <a:gd name="connsiteY41" fmla="*/ 119232 h 605451"/>
                <a:gd name="connsiteX42" fmla="*/ 414077 w 432307"/>
                <a:gd name="connsiteY42" fmla="*/ 119232 h 605451"/>
                <a:gd name="connsiteX43" fmla="*/ 430651 w 432307"/>
                <a:gd name="connsiteY43" fmla="*/ 123654 h 605451"/>
                <a:gd name="connsiteX44" fmla="*/ 426219 w 432307"/>
                <a:gd name="connsiteY44" fmla="*/ 140188 h 605451"/>
                <a:gd name="connsiteX45" fmla="*/ 396249 w 432307"/>
                <a:gd name="connsiteY45" fmla="*/ 157491 h 605451"/>
                <a:gd name="connsiteX46" fmla="*/ 390178 w 432307"/>
                <a:gd name="connsiteY46" fmla="*/ 159125 h 605451"/>
                <a:gd name="connsiteX47" fmla="*/ 379578 w 432307"/>
                <a:gd name="connsiteY47" fmla="*/ 153069 h 605451"/>
                <a:gd name="connsiteX48" fmla="*/ 384107 w 432307"/>
                <a:gd name="connsiteY48" fmla="*/ 136535 h 605451"/>
                <a:gd name="connsiteX49" fmla="*/ 216153 w 432307"/>
                <a:gd name="connsiteY49" fmla="*/ 94416 h 605451"/>
                <a:gd name="connsiteX50" fmla="*/ 372067 w 432307"/>
                <a:gd name="connsiteY50" fmla="*/ 250212 h 605451"/>
                <a:gd name="connsiteX51" fmla="*/ 335376 w 432307"/>
                <a:gd name="connsiteY51" fmla="*/ 361866 h 605451"/>
                <a:gd name="connsiteX52" fmla="*/ 301285 w 432307"/>
                <a:gd name="connsiteY52" fmla="*/ 462269 h 605451"/>
                <a:gd name="connsiteX53" fmla="*/ 286935 w 432307"/>
                <a:gd name="connsiteY53" fmla="*/ 476598 h 605451"/>
                <a:gd name="connsiteX54" fmla="*/ 284046 w 432307"/>
                <a:gd name="connsiteY54" fmla="*/ 476598 h 605451"/>
                <a:gd name="connsiteX55" fmla="*/ 148163 w 432307"/>
                <a:gd name="connsiteY55" fmla="*/ 476598 h 605451"/>
                <a:gd name="connsiteX56" fmla="*/ 145371 w 432307"/>
                <a:gd name="connsiteY56" fmla="*/ 476598 h 605451"/>
                <a:gd name="connsiteX57" fmla="*/ 131021 w 432307"/>
                <a:gd name="connsiteY57" fmla="*/ 462269 h 605451"/>
                <a:gd name="connsiteX58" fmla="*/ 97316 w 432307"/>
                <a:gd name="connsiteY58" fmla="*/ 363501 h 605451"/>
                <a:gd name="connsiteX59" fmla="*/ 60239 w 432307"/>
                <a:gd name="connsiteY59" fmla="*/ 250212 h 605451"/>
                <a:gd name="connsiteX60" fmla="*/ 216153 w 432307"/>
                <a:gd name="connsiteY60" fmla="*/ 94416 h 605451"/>
                <a:gd name="connsiteX61" fmla="*/ 216154 w 432307"/>
                <a:gd name="connsiteY61" fmla="*/ 0 h 605451"/>
                <a:gd name="connsiteX62" fmla="*/ 228256 w 432307"/>
                <a:gd name="connsiteY62" fmla="*/ 12117 h 605451"/>
                <a:gd name="connsiteX63" fmla="*/ 228256 w 432307"/>
                <a:gd name="connsiteY63" fmla="*/ 46735 h 605451"/>
                <a:gd name="connsiteX64" fmla="*/ 216154 w 432307"/>
                <a:gd name="connsiteY64" fmla="*/ 58852 h 605451"/>
                <a:gd name="connsiteX65" fmla="*/ 204052 w 432307"/>
                <a:gd name="connsiteY65" fmla="*/ 46735 h 605451"/>
                <a:gd name="connsiteX66" fmla="*/ 204052 w 432307"/>
                <a:gd name="connsiteY66" fmla="*/ 12117 h 605451"/>
                <a:gd name="connsiteX67" fmla="*/ 216154 w 432307"/>
                <a:gd name="connsiteY67" fmla="*/ 0 h 60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32307" h="605451">
                  <a:moveTo>
                    <a:pt x="154403" y="499109"/>
                  </a:moveTo>
                  <a:lnTo>
                    <a:pt x="277904" y="499109"/>
                  </a:lnTo>
                  <a:cubicBezTo>
                    <a:pt x="283395" y="501513"/>
                    <a:pt x="287248" y="507089"/>
                    <a:pt x="287248" y="513435"/>
                  </a:cubicBezTo>
                  <a:cubicBezTo>
                    <a:pt x="287248" y="519877"/>
                    <a:pt x="283395" y="525358"/>
                    <a:pt x="277904" y="527762"/>
                  </a:cubicBezTo>
                  <a:cubicBezTo>
                    <a:pt x="283395" y="530262"/>
                    <a:pt x="287248" y="535742"/>
                    <a:pt x="287248" y="542184"/>
                  </a:cubicBezTo>
                  <a:cubicBezTo>
                    <a:pt x="287248" y="548530"/>
                    <a:pt x="283395" y="554011"/>
                    <a:pt x="277904" y="556511"/>
                  </a:cubicBezTo>
                  <a:cubicBezTo>
                    <a:pt x="283395" y="558914"/>
                    <a:pt x="287248" y="564395"/>
                    <a:pt x="287248" y="570837"/>
                  </a:cubicBezTo>
                  <a:cubicBezTo>
                    <a:pt x="287248" y="579491"/>
                    <a:pt x="280216" y="586606"/>
                    <a:pt x="271449" y="586606"/>
                  </a:cubicBezTo>
                  <a:lnTo>
                    <a:pt x="268078" y="586606"/>
                  </a:lnTo>
                  <a:cubicBezTo>
                    <a:pt x="263165" y="597663"/>
                    <a:pt x="251990" y="605451"/>
                    <a:pt x="239081" y="605451"/>
                  </a:cubicBezTo>
                  <a:lnTo>
                    <a:pt x="193226" y="605451"/>
                  </a:lnTo>
                  <a:cubicBezTo>
                    <a:pt x="180221" y="605451"/>
                    <a:pt x="169143" y="597663"/>
                    <a:pt x="164229" y="586606"/>
                  </a:cubicBezTo>
                  <a:lnTo>
                    <a:pt x="160761" y="586606"/>
                  </a:lnTo>
                  <a:cubicBezTo>
                    <a:pt x="152091" y="586606"/>
                    <a:pt x="145059" y="579491"/>
                    <a:pt x="145059" y="570837"/>
                  </a:cubicBezTo>
                  <a:cubicBezTo>
                    <a:pt x="145059" y="564395"/>
                    <a:pt x="148912" y="558914"/>
                    <a:pt x="154403" y="556511"/>
                  </a:cubicBezTo>
                  <a:cubicBezTo>
                    <a:pt x="148912" y="554011"/>
                    <a:pt x="145059" y="548530"/>
                    <a:pt x="145059" y="542184"/>
                  </a:cubicBezTo>
                  <a:cubicBezTo>
                    <a:pt x="145059" y="535742"/>
                    <a:pt x="148912" y="530262"/>
                    <a:pt x="154403" y="527762"/>
                  </a:cubicBezTo>
                  <a:cubicBezTo>
                    <a:pt x="148912" y="525358"/>
                    <a:pt x="145059" y="519877"/>
                    <a:pt x="145059" y="513435"/>
                  </a:cubicBezTo>
                  <a:cubicBezTo>
                    <a:pt x="145059" y="507089"/>
                    <a:pt x="148912" y="501513"/>
                    <a:pt x="154403" y="499109"/>
                  </a:cubicBezTo>
                  <a:close/>
                  <a:moveTo>
                    <a:pt x="396249" y="337144"/>
                  </a:moveTo>
                  <a:lnTo>
                    <a:pt x="426219" y="354378"/>
                  </a:lnTo>
                  <a:cubicBezTo>
                    <a:pt x="432000" y="357748"/>
                    <a:pt x="434024" y="365258"/>
                    <a:pt x="430651" y="371035"/>
                  </a:cubicBezTo>
                  <a:cubicBezTo>
                    <a:pt x="428435" y="374886"/>
                    <a:pt x="424291" y="377101"/>
                    <a:pt x="420148" y="377101"/>
                  </a:cubicBezTo>
                  <a:cubicBezTo>
                    <a:pt x="418028" y="377101"/>
                    <a:pt x="416004" y="376620"/>
                    <a:pt x="414077" y="375464"/>
                  </a:cubicBezTo>
                  <a:lnTo>
                    <a:pt x="384107" y="358133"/>
                  </a:lnTo>
                  <a:cubicBezTo>
                    <a:pt x="378229" y="354860"/>
                    <a:pt x="376302" y="347350"/>
                    <a:pt x="379578" y="341573"/>
                  </a:cubicBezTo>
                  <a:cubicBezTo>
                    <a:pt x="382951" y="335796"/>
                    <a:pt x="390371" y="333774"/>
                    <a:pt x="396249" y="337144"/>
                  </a:cubicBezTo>
                  <a:close/>
                  <a:moveTo>
                    <a:pt x="36058" y="337144"/>
                  </a:moveTo>
                  <a:cubicBezTo>
                    <a:pt x="41839" y="333774"/>
                    <a:pt x="49356" y="335796"/>
                    <a:pt x="52729" y="341573"/>
                  </a:cubicBezTo>
                  <a:cubicBezTo>
                    <a:pt x="56005" y="347350"/>
                    <a:pt x="54078" y="354860"/>
                    <a:pt x="48200" y="358133"/>
                  </a:cubicBezTo>
                  <a:lnTo>
                    <a:pt x="18230" y="375464"/>
                  </a:lnTo>
                  <a:cubicBezTo>
                    <a:pt x="16303" y="376620"/>
                    <a:pt x="14183" y="377101"/>
                    <a:pt x="12159" y="377101"/>
                  </a:cubicBezTo>
                  <a:cubicBezTo>
                    <a:pt x="7919" y="377101"/>
                    <a:pt x="3872" y="374886"/>
                    <a:pt x="1656" y="371035"/>
                  </a:cubicBezTo>
                  <a:cubicBezTo>
                    <a:pt x="-1717" y="365258"/>
                    <a:pt x="210" y="357748"/>
                    <a:pt x="6088" y="354378"/>
                  </a:cubicBezTo>
                  <a:close/>
                  <a:moveTo>
                    <a:pt x="18230" y="119232"/>
                  </a:moveTo>
                  <a:lnTo>
                    <a:pt x="48200" y="136535"/>
                  </a:lnTo>
                  <a:cubicBezTo>
                    <a:pt x="54078" y="139804"/>
                    <a:pt x="56005" y="147301"/>
                    <a:pt x="52729" y="153069"/>
                  </a:cubicBezTo>
                  <a:cubicBezTo>
                    <a:pt x="50416" y="156914"/>
                    <a:pt x="46369" y="159125"/>
                    <a:pt x="42129" y="159125"/>
                  </a:cubicBezTo>
                  <a:cubicBezTo>
                    <a:pt x="40105" y="159125"/>
                    <a:pt x="37985" y="158644"/>
                    <a:pt x="36058" y="157491"/>
                  </a:cubicBezTo>
                  <a:lnTo>
                    <a:pt x="6088" y="140188"/>
                  </a:lnTo>
                  <a:cubicBezTo>
                    <a:pt x="210" y="136920"/>
                    <a:pt x="-1717" y="129422"/>
                    <a:pt x="1656" y="123654"/>
                  </a:cubicBezTo>
                  <a:cubicBezTo>
                    <a:pt x="4932" y="117887"/>
                    <a:pt x="12448" y="115868"/>
                    <a:pt x="18230" y="119232"/>
                  </a:cubicBezTo>
                  <a:close/>
                  <a:moveTo>
                    <a:pt x="414077" y="119232"/>
                  </a:moveTo>
                  <a:cubicBezTo>
                    <a:pt x="419859" y="115868"/>
                    <a:pt x="427279" y="117887"/>
                    <a:pt x="430651" y="123654"/>
                  </a:cubicBezTo>
                  <a:cubicBezTo>
                    <a:pt x="434024" y="129422"/>
                    <a:pt x="432097" y="136920"/>
                    <a:pt x="426219" y="140188"/>
                  </a:cubicBezTo>
                  <a:lnTo>
                    <a:pt x="396249" y="157491"/>
                  </a:lnTo>
                  <a:cubicBezTo>
                    <a:pt x="394322" y="158644"/>
                    <a:pt x="392202" y="159125"/>
                    <a:pt x="390178" y="159125"/>
                  </a:cubicBezTo>
                  <a:cubicBezTo>
                    <a:pt x="385938" y="159125"/>
                    <a:pt x="381891" y="156914"/>
                    <a:pt x="379578" y="153069"/>
                  </a:cubicBezTo>
                  <a:cubicBezTo>
                    <a:pt x="376302" y="147301"/>
                    <a:pt x="378229" y="139804"/>
                    <a:pt x="384107" y="136535"/>
                  </a:cubicBezTo>
                  <a:close/>
                  <a:moveTo>
                    <a:pt x="216153" y="94416"/>
                  </a:moveTo>
                  <a:cubicBezTo>
                    <a:pt x="302151" y="94416"/>
                    <a:pt x="372067" y="164332"/>
                    <a:pt x="372067" y="250212"/>
                  </a:cubicBezTo>
                  <a:cubicBezTo>
                    <a:pt x="372067" y="288777"/>
                    <a:pt x="353384" y="325899"/>
                    <a:pt x="335376" y="361866"/>
                  </a:cubicBezTo>
                  <a:cubicBezTo>
                    <a:pt x="317849" y="396680"/>
                    <a:pt x="301285" y="429667"/>
                    <a:pt x="301285" y="462269"/>
                  </a:cubicBezTo>
                  <a:cubicBezTo>
                    <a:pt x="301285" y="470155"/>
                    <a:pt x="294832" y="476598"/>
                    <a:pt x="286935" y="476598"/>
                  </a:cubicBezTo>
                  <a:lnTo>
                    <a:pt x="284046" y="476598"/>
                  </a:lnTo>
                  <a:lnTo>
                    <a:pt x="148163" y="476598"/>
                  </a:lnTo>
                  <a:lnTo>
                    <a:pt x="145371" y="476598"/>
                  </a:lnTo>
                  <a:cubicBezTo>
                    <a:pt x="137377" y="476598"/>
                    <a:pt x="131021" y="470155"/>
                    <a:pt x="131021" y="462269"/>
                  </a:cubicBezTo>
                  <a:cubicBezTo>
                    <a:pt x="131021" y="431013"/>
                    <a:pt x="114650" y="398219"/>
                    <a:pt x="97316" y="363501"/>
                  </a:cubicBezTo>
                  <a:cubicBezTo>
                    <a:pt x="79018" y="326860"/>
                    <a:pt x="60239" y="289065"/>
                    <a:pt x="60239" y="250212"/>
                  </a:cubicBezTo>
                  <a:cubicBezTo>
                    <a:pt x="60239" y="164332"/>
                    <a:pt x="130155" y="94416"/>
                    <a:pt x="216153" y="94416"/>
                  </a:cubicBezTo>
                  <a:close/>
                  <a:moveTo>
                    <a:pt x="216154" y="0"/>
                  </a:moveTo>
                  <a:cubicBezTo>
                    <a:pt x="222877" y="0"/>
                    <a:pt x="228256" y="5385"/>
                    <a:pt x="228256" y="12117"/>
                  </a:cubicBezTo>
                  <a:lnTo>
                    <a:pt x="228256" y="46735"/>
                  </a:lnTo>
                  <a:cubicBezTo>
                    <a:pt x="228256" y="53371"/>
                    <a:pt x="222877" y="58852"/>
                    <a:pt x="216154" y="58852"/>
                  </a:cubicBezTo>
                  <a:cubicBezTo>
                    <a:pt x="209431" y="58852"/>
                    <a:pt x="204052" y="53371"/>
                    <a:pt x="204052" y="46735"/>
                  </a:cubicBezTo>
                  <a:lnTo>
                    <a:pt x="204052" y="12117"/>
                  </a:lnTo>
                  <a:cubicBezTo>
                    <a:pt x="204052" y="5385"/>
                    <a:pt x="209431" y="0"/>
                    <a:pt x="216154" y="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85" name="校风 4"/>
          <p:cNvGrpSpPr/>
          <p:nvPr/>
        </p:nvGrpSpPr>
        <p:grpSpPr>
          <a:xfrm>
            <a:off x="8920724" y="4033411"/>
            <a:ext cx="2218210" cy="923329"/>
            <a:chOff x="4593942" y="1694508"/>
            <a:chExt cx="2218210" cy="923329"/>
          </a:xfrm>
        </p:grpSpPr>
        <p:sp>
          <p:nvSpPr>
            <p:cNvPr id="90" name="Creative Innovation"/>
            <p:cNvSpPr txBox="1"/>
            <p:nvPr/>
          </p:nvSpPr>
          <p:spPr>
            <a:xfrm>
              <a:off x="4593943" y="2279283"/>
              <a:ext cx="2218208" cy="33855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Creative Innovation</a:t>
              </a:r>
            </a:p>
          </p:txBody>
        </p:sp>
        <p:sp>
          <p:nvSpPr>
            <p:cNvPr id="89" name="开拓创新"/>
            <p:cNvSpPr txBox="1"/>
            <p:nvPr/>
          </p:nvSpPr>
          <p:spPr>
            <a:xfrm>
              <a:off x="4593942" y="1694508"/>
              <a:ext cx="2218210" cy="58477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3200" b="1">
                  <a:latin typeface="Arial" panose="020B0604020202020204" pitchFamily="34" charset="0"/>
                  <a:ea typeface="微软雅黑" panose="020B0503020204020204" pitchFamily="34" charset="-122"/>
                  <a:sym typeface="Arial" panose="020B0604020202020204" pitchFamily="34" charset="0"/>
                </a:rPr>
                <a:t>开拓创新</a:t>
              </a:r>
            </a:p>
          </p:txBody>
        </p:sp>
      </p:grpSp>
    </p:spTree>
    <p:extLst>
      <p:ext uri="{BB962C8B-B14F-4D97-AF65-F5344CB8AC3E}">
        <p14:creationId xmlns:p14="http://schemas.microsoft.com/office/powerpoint/2010/main" val="34818582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Right)">
                                      <p:cBhvr>
                                        <p:cTn id="7" dur="750"/>
                                        <p:tgtEl>
                                          <p:spTgt spid="3"/>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750"/>
                                        <p:tgtEl>
                                          <p:spTgt spid="4"/>
                                        </p:tgtEl>
                                      </p:cBhvr>
                                    </p:animEffect>
                                  </p:childTnLst>
                                </p:cTn>
                              </p:par>
                              <p:par>
                                <p:cTn id="11" presetID="16" presetClass="entr" presetSubtype="42" fill="hold" grpId="0" nodeType="withEffect">
                                  <p:stCondLst>
                                    <p:cond delay="800"/>
                                  </p:stCondLst>
                                  <p:childTnLst>
                                    <p:set>
                                      <p:cBhvr>
                                        <p:cTn id="12" dur="1" fill="hold">
                                          <p:stCondLst>
                                            <p:cond delay="0"/>
                                          </p:stCondLst>
                                        </p:cTn>
                                        <p:tgtEl>
                                          <p:spTgt spid="2"/>
                                        </p:tgtEl>
                                        <p:attrNameLst>
                                          <p:attrName>style.visibility</p:attrName>
                                        </p:attrNameLst>
                                      </p:cBhvr>
                                      <p:to>
                                        <p:strVal val="visible"/>
                                      </p:to>
                                    </p:set>
                                    <p:animEffect transition="in" filter="barn(outHorizontal)">
                                      <p:cBhvr>
                                        <p:cTn id="13" dur="750"/>
                                        <p:tgtEl>
                                          <p:spTgt spid="2"/>
                                        </p:tgtEl>
                                      </p:cBhvr>
                                    </p:animEffect>
                                  </p:childTnLst>
                                </p:cTn>
                              </p:par>
                              <p:par>
                                <p:cTn id="14" presetID="50" presetClass="entr" presetSubtype="0" decel="100000" fill="hold" nodeType="withEffect">
                                  <p:stCondLst>
                                    <p:cond delay="1200"/>
                                  </p:stCondLst>
                                  <p:childTnLst>
                                    <p:set>
                                      <p:cBhvr>
                                        <p:cTn id="15" dur="1" fill="hold">
                                          <p:stCondLst>
                                            <p:cond delay="0"/>
                                          </p:stCondLst>
                                        </p:cTn>
                                        <p:tgtEl>
                                          <p:spTgt spid="5"/>
                                        </p:tgtEl>
                                        <p:attrNameLst>
                                          <p:attrName>style.visibility</p:attrName>
                                        </p:attrNameLst>
                                      </p:cBhvr>
                                      <p:to>
                                        <p:strVal val="visible"/>
                                      </p:to>
                                    </p:set>
                                    <p:anim calcmode="lin" valueType="num">
                                      <p:cBhvr>
                                        <p:cTn id="16" dur="750" fill="hold"/>
                                        <p:tgtEl>
                                          <p:spTgt spid="5"/>
                                        </p:tgtEl>
                                        <p:attrNameLst>
                                          <p:attrName>ppt_w</p:attrName>
                                        </p:attrNameLst>
                                      </p:cBhvr>
                                      <p:tavLst>
                                        <p:tav tm="0">
                                          <p:val>
                                            <p:strVal val="#ppt_w+.3"/>
                                          </p:val>
                                        </p:tav>
                                        <p:tav tm="100000">
                                          <p:val>
                                            <p:strVal val="#ppt_w"/>
                                          </p:val>
                                        </p:tav>
                                      </p:tavLst>
                                    </p:anim>
                                    <p:anim calcmode="lin" valueType="num">
                                      <p:cBhvr>
                                        <p:cTn id="17" dur="750" fill="hold"/>
                                        <p:tgtEl>
                                          <p:spTgt spid="5"/>
                                        </p:tgtEl>
                                        <p:attrNameLst>
                                          <p:attrName>ppt_h</p:attrName>
                                        </p:attrNameLst>
                                      </p:cBhvr>
                                      <p:tavLst>
                                        <p:tav tm="0">
                                          <p:val>
                                            <p:strVal val="#ppt_h"/>
                                          </p:val>
                                        </p:tav>
                                        <p:tav tm="100000">
                                          <p:val>
                                            <p:strVal val="#ppt_h"/>
                                          </p:val>
                                        </p:tav>
                                      </p:tavLst>
                                    </p:anim>
                                    <p:animEffect transition="in" filter="fade">
                                      <p:cBhvr>
                                        <p:cTn id="18" dur="750"/>
                                        <p:tgtEl>
                                          <p:spTgt spid="5"/>
                                        </p:tgtEl>
                                      </p:cBhvr>
                                    </p:animEffect>
                                  </p:childTnLst>
                                </p:cTn>
                              </p:par>
                              <p:par>
                                <p:cTn id="19" presetID="22" presetClass="entr" presetSubtype="8" fill="hold" grpId="0" nodeType="withEffect">
                                  <p:stCondLst>
                                    <p:cond delay="160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750"/>
                                        <p:tgtEl>
                                          <p:spTgt spid="17"/>
                                        </p:tgtEl>
                                      </p:cBhvr>
                                    </p:animEffect>
                                  </p:childTnLst>
                                </p:cTn>
                              </p:par>
                              <p:par>
                                <p:cTn id="22" presetID="53" presetClass="entr" presetSubtype="16" fill="hold" nodeType="withEffect">
                                  <p:stCondLst>
                                    <p:cond delay="225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fltVal val="0"/>
                                          </p:val>
                                        </p:tav>
                                        <p:tav tm="100000">
                                          <p:val>
                                            <p:strVal val="#ppt_h"/>
                                          </p:val>
                                        </p:tav>
                                      </p:tavLst>
                                    </p:anim>
                                    <p:animEffect transition="in" filter="fade">
                                      <p:cBhvr>
                                        <p:cTn id="26" dur="500"/>
                                        <p:tgtEl>
                                          <p:spTgt spid="7"/>
                                        </p:tgtEl>
                                      </p:cBhvr>
                                    </p:animEffect>
                                  </p:childTnLst>
                                </p:cTn>
                              </p:par>
                              <p:par>
                                <p:cTn id="27" presetID="12" presetClass="entr" presetSubtype="8" fill="hold" nodeType="withEffect">
                                  <p:stCondLst>
                                    <p:cond delay="250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p:tgtEl>
                                          <p:spTgt spid="8"/>
                                        </p:tgtEl>
                                        <p:attrNameLst>
                                          <p:attrName>ppt_x</p:attrName>
                                        </p:attrNameLst>
                                      </p:cBhvr>
                                      <p:tavLst>
                                        <p:tav tm="0">
                                          <p:val>
                                            <p:strVal val="#ppt_x-#ppt_w*1.125000"/>
                                          </p:val>
                                        </p:tav>
                                        <p:tav tm="100000">
                                          <p:val>
                                            <p:strVal val="#ppt_x"/>
                                          </p:val>
                                        </p:tav>
                                      </p:tavLst>
                                    </p:anim>
                                    <p:animEffect transition="in" filter="wipe(right)">
                                      <p:cBhvr>
                                        <p:cTn id="30" dur="500"/>
                                        <p:tgtEl>
                                          <p:spTgt spid="8"/>
                                        </p:tgtEl>
                                      </p:cBhvr>
                                    </p:animEffect>
                                  </p:childTnLst>
                                </p:cTn>
                              </p:par>
                              <p:par>
                                <p:cTn id="31" presetID="53" presetClass="entr" presetSubtype="16" fill="hold" nodeType="withEffect">
                                  <p:stCondLst>
                                    <p:cond delay="2750"/>
                                  </p:stCondLst>
                                  <p:childTnLst>
                                    <p:set>
                                      <p:cBhvr>
                                        <p:cTn id="32" dur="1" fill="hold">
                                          <p:stCondLst>
                                            <p:cond delay="0"/>
                                          </p:stCondLst>
                                        </p:cTn>
                                        <p:tgtEl>
                                          <p:spTgt spid="72"/>
                                        </p:tgtEl>
                                        <p:attrNameLst>
                                          <p:attrName>style.visibility</p:attrName>
                                        </p:attrNameLst>
                                      </p:cBhvr>
                                      <p:to>
                                        <p:strVal val="visible"/>
                                      </p:to>
                                    </p:set>
                                    <p:anim calcmode="lin" valueType="num">
                                      <p:cBhvr>
                                        <p:cTn id="33" dur="500" fill="hold"/>
                                        <p:tgtEl>
                                          <p:spTgt spid="72"/>
                                        </p:tgtEl>
                                        <p:attrNameLst>
                                          <p:attrName>ppt_w</p:attrName>
                                        </p:attrNameLst>
                                      </p:cBhvr>
                                      <p:tavLst>
                                        <p:tav tm="0">
                                          <p:val>
                                            <p:fltVal val="0"/>
                                          </p:val>
                                        </p:tav>
                                        <p:tav tm="100000">
                                          <p:val>
                                            <p:strVal val="#ppt_w"/>
                                          </p:val>
                                        </p:tav>
                                      </p:tavLst>
                                    </p:anim>
                                    <p:anim calcmode="lin" valueType="num">
                                      <p:cBhvr>
                                        <p:cTn id="34" dur="500" fill="hold"/>
                                        <p:tgtEl>
                                          <p:spTgt spid="72"/>
                                        </p:tgtEl>
                                        <p:attrNameLst>
                                          <p:attrName>ppt_h</p:attrName>
                                        </p:attrNameLst>
                                      </p:cBhvr>
                                      <p:tavLst>
                                        <p:tav tm="0">
                                          <p:val>
                                            <p:fltVal val="0"/>
                                          </p:val>
                                        </p:tav>
                                        <p:tav tm="100000">
                                          <p:val>
                                            <p:strVal val="#ppt_h"/>
                                          </p:val>
                                        </p:tav>
                                      </p:tavLst>
                                    </p:anim>
                                    <p:animEffect transition="in" filter="fade">
                                      <p:cBhvr>
                                        <p:cTn id="35" dur="500"/>
                                        <p:tgtEl>
                                          <p:spTgt spid="72"/>
                                        </p:tgtEl>
                                      </p:cBhvr>
                                    </p:animEffect>
                                  </p:childTnLst>
                                </p:cTn>
                              </p:par>
                              <p:par>
                                <p:cTn id="36" presetID="12" presetClass="entr" presetSubtype="8" fill="hold" nodeType="withEffect">
                                  <p:stCondLst>
                                    <p:cond delay="3000"/>
                                  </p:stCondLst>
                                  <p:childTnLst>
                                    <p:set>
                                      <p:cBhvr>
                                        <p:cTn id="37" dur="1" fill="hold">
                                          <p:stCondLst>
                                            <p:cond delay="0"/>
                                          </p:stCondLst>
                                        </p:cTn>
                                        <p:tgtEl>
                                          <p:spTgt spid="71"/>
                                        </p:tgtEl>
                                        <p:attrNameLst>
                                          <p:attrName>style.visibility</p:attrName>
                                        </p:attrNameLst>
                                      </p:cBhvr>
                                      <p:to>
                                        <p:strVal val="visible"/>
                                      </p:to>
                                    </p:set>
                                    <p:anim calcmode="lin" valueType="num">
                                      <p:cBhvr additive="base">
                                        <p:cTn id="38" dur="500"/>
                                        <p:tgtEl>
                                          <p:spTgt spid="71"/>
                                        </p:tgtEl>
                                        <p:attrNameLst>
                                          <p:attrName>ppt_x</p:attrName>
                                        </p:attrNameLst>
                                      </p:cBhvr>
                                      <p:tavLst>
                                        <p:tav tm="0">
                                          <p:val>
                                            <p:strVal val="#ppt_x-#ppt_w*1.125000"/>
                                          </p:val>
                                        </p:tav>
                                        <p:tav tm="100000">
                                          <p:val>
                                            <p:strVal val="#ppt_x"/>
                                          </p:val>
                                        </p:tav>
                                      </p:tavLst>
                                    </p:anim>
                                    <p:animEffect transition="in" filter="wipe(right)">
                                      <p:cBhvr>
                                        <p:cTn id="39" dur="500"/>
                                        <p:tgtEl>
                                          <p:spTgt spid="71"/>
                                        </p:tgtEl>
                                      </p:cBhvr>
                                    </p:animEffect>
                                  </p:childTnLst>
                                </p:cTn>
                              </p:par>
                              <p:par>
                                <p:cTn id="40" presetID="53" presetClass="entr" presetSubtype="16" fill="hold" nodeType="withEffect">
                                  <p:stCondLst>
                                    <p:cond delay="3250"/>
                                  </p:stCondLst>
                                  <p:childTnLst>
                                    <p:set>
                                      <p:cBhvr>
                                        <p:cTn id="41" dur="1" fill="hold">
                                          <p:stCondLst>
                                            <p:cond delay="0"/>
                                          </p:stCondLst>
                                        </p:cTn>
                                        <p:tgtEl>
                                          <p:spTgt spid="79"/>
                                        </p:tgtEl>
                                        <p:attrNameLst>
                                          <p:attrName>style.visibility</p:attrName>
                                        </p:attrNameLst>
                                      </p:cBhvr>
                                      <p:to>
                                        <p:strVal val="visible"/>
                                      </p:to>
                                    </p:set>
                                    <p:anim calcmode="lin" valueType="num">
                                      <p:cBhvr>
                                        <p:cTn id="42" dur="500" fill="hold"/>
                                        <p:tgtEl>
                                          <p:spTgt spid="79"/>
                                        </p:tgtEl>
                                        <p:attrNameLst>
                                          <p:attrName>ppt_w</p:attrName>
                                        </p:attrNameLst>
                                      </p:cBhvr>
                                      <p:tavLst>
                                        <p:tav tm="0">
                                          <p:val>
                                            <p:fltVal val="0"/>
                                          </p:val>
                                        </p:tav>
                                        <p:tav tm="100000">
                                          <p:val>
                                            <p:strVal val="#ppt_w"/>
                                          </p:val>
                                        </p:tav>
                                      </p:tavLst>
                                    </p:anim>
                                    <p:anim calcmode="lin" valueType="num">
                                      <p:cBhvr>
                                        <p:cTn id="43" dur="500" fill="hold"/>
                                        <p:tgtEl>
                                          <p:spTgt spid="79"/>
                                        </p:tgtEl>
                                        <p:attrNameLst>
                                          <p:attrName>ppt_h</p:attrName>
                                        </p:attrNameLst>
                                      </p:cBhvr>
                                      <p:tavLst>
                                        <p:tav tm="0">
                                          <p:val>
                                            <p:fltVal val="0"/>
                                          </p:val>
                                        </p:tav>
                                        <p:tav tm="100000">
                                          <p:val>
                                            <p:strVal val="#ppt_h"/>
                                          </p:val>
                                        </p:tav>
                                      </p:tavLst>
                                    </p:anim>
                                    <p:animEffect transition="in" filter="fade">
                                      <p:cBhvr>
                                        <p:cTn id="44" dur="500"/>
                                        <p:tgtEl>
                                          <p:spTgt spid="79"/>
                                        </p:tgtEl>
                                      </p:cBhvr>
                                    </p:animEffect>
                                  </p:childTnLst>
                                </p:cTn>
                              </p:par>
                              <p:par>
                                <p:cTn id="45" presetID="12" presetClass="entr" presetSubtype="8" fill="hold" nodeType="withEffect">
                                  <p:stCondLst>
                                    <p:cond delay="3500"/>
                                  </p:stCondLst>
                                  <p:childTnLst>
                                    <p:set>
                                      <p:cBhvr>
                                        <p:cTn id="46" dur="1" fill="hold">
                                          <p:stCondLst>
                                            <p:cond delay="0"/>
                                          </p:stCondLst>
                                        </p:cTn>
                                        <p:tgtEl>
                                          <p:spTgt spid="78"/>
                                        </p:tgtEl>
                                        <p:attrNameLst>
                                          <p:attrName>style.visibility</p:attrName>
                                        </p:attrNameLst>
                                      </p:cBhvr>
                                      <p:to>
                                        <p:strVal val="visible"/>
                                      </p:to>
                                    </p:set>
                                    <p:anim calcmode="lin" valueType="num">
                                      <p:cBhvr additive="base">
                                        <p:cTn id="47" dur="500"/>
                                        <p:tgtEl>
                                          <p:spTgt spid="78"/>
                                        </p:tgtEl>
                                        <p:attrNameLst>
                                          <p:attrName>ppt_x</p:attrName>
                                        </p:attrNameLst>
                                      </p:cBhvr>
                                      <p:tavLst>
                                        <p:tav tm="0">
                                          <p:val>
                                            <p:strVal val="#ppt_x-#ppt_w*1.125000"/>
                                          </p:val>
                                        </p:tav>
                                        <p:tav tm="100000">
                                          <p:val>
                                            <p:strVal val="#ppt_x"/>
                                          </p:val>
                                        </p:tav>
                                      </p:tavLst>
                                    </p:anim>
                                    <p:animEffect transition="in" filter="wipe(right)">
                                      <p:cBhvr>
                                        <p:cTn id="48" dur="500"/>
                                        <p:tgtEl>
                                          <p:spTgt spid="78"/>
                                        </p:tgtEl>
                                      </p:cBhvr>
                                    </p:animEffect>
                                  </p:childTnLst>
                                </p:cTn>
                              </p:par>
                              <p:par>
                                <p:cTn id="49" presetID="53" presetClass="entr" presetSubtype="16" fill="hold" nodeType="withEffect">
                                  <p:stCondLst>
                                    <p:cond delay="3750"/>
                                  </p:stCondLst>
                                  <p:childTnLst>
                                    <p:set>
                                      <p:cBhvr>
                                        <p:cTn id="50" dur="1" fill="hold">
                                          <p:stCondLst>
                                            <p:cond delay="0"/>
                                          </p:stCondLst>
                                        </p:cTn>
                                        <p:tgtEl>
                                          <p:spTgt spid="86"/>
                                        </p:tgtEl>
                                        <p:attrNameLst>
                                          <p:attrName>style.visibility</p:attrName>
                                        </p:attrNameLst>
                                      </p:cBhvr>
                                      <p:to>
                                        <p:strVal val="visible"/>
                                      </p:to>
                                    </p:set>
                                    <p:anim calcmode="lin" valueType="num">
                                      <p:cBhvr>
                                        <p:cTn id="51" dur="500" fill="hold"/>
                                        <p:tgtEl>
                                          <p:spTgt spid="86"/>
                                        </p:tgtEl>
                                        <p:attrNameLst>
                                          <p:attrName>ppt_w</p:attrName>
                                        </p:attrNameLst>
                                      </p:cBhvr>
                                      <p:tavLst>
                                        <p:tav tm="0">
                                          <p:val>
                                            <p:fltVal val="0"/>
                                          </p:val>
                                        </p:tav>
                                        <p:tav tm="100000">
                                          <p:val>
                                            <p:strVal val="#ppt_w"/>
                                          </p:val>
                                        </p:tav>
                                      </p:tavLst>
                                    </p:anim>
                                    <p:anim calcmode="lin" valueType="num">
                                      <p:cBhvr>
                                        <p:cTn id="52" dur="500" fill="hold"/>
                                        <p:tgtEl>
                                          <p:spTgt spid="86"/>
                                        </p:tgtEl>
                                        <p:attrNameLst>
                                          <p:attrName>ppt_h</p:attrName>
                                        </p:attrNameLst>
                                      </p:cBhvr>
                                      <p:tavLst>
                                        <p:tav tm="0">
                                          <p:val>
                                            <p:fltVal val="0"/>
                                          </p:val>
                                        </p:tav>
                                        <p:tav tm="100000">
                                          <p:val>
                                            <p:strVal val="#ppt_h"/>
                                          </p:val>
                                        </p:tav>
                                      </p:tavLst>
                                    </p:anim>
                                    <p:animEffect transition="in" filter="fade">
                                      <p:cBhvr>
                                        <p:cTn id="53" dur="500"/>
                                        <p:tgtEl>
                                          <p:spTgt spid="86"/>
                                        </p:tgtEl>
                                      </p:cBhvr>
                                    </p:animEffect>
                                  </p:childTnLst>
                                </p:cTn>
                              </p:par>
                              <p:par>
                                <p:cTn id="54" presetID="12" presetClass="entr" presetSubtype="8" fill="hold" nodeType="withEffect">
                                  <p:stCondLst>
                                    <p:cond delay="4000"/>
                                  </p:stCondLst>
                                  <p:childTnLst>
                                    <p:set>
                                      <p:cBhvr>
                                        <p:cTn id="55" dur="1" fill="hold">
                                          <p:stCondLst>
                                            <p:cond delay="0"/>
                                          </p:stCondLst>
                                        </p:cTn>
                                        <p:tgtEl>
                                          <p:spTgt spid="85"/>
                                        </p:tgtEl>
                                        <p:attrNameLst>
                                          <p:attrName>style.visibility</p:attrName>
                                        </p:attrNameLst>
                                      </p:cBhvr>
                                      <p:to>
                                        <p:strVal val="visible"/>
                                      </p:to>
                                    </p:set>
                                    <p:anim calcmode="lin" valueType="num">
                                      <p:cBhvr additive="base">
                                        <p:cTn id="56" dur="500"/>
                                        <p:tgtEl>
                                          <p:spTgt spid="85"/>
                                        </p:tgtEl>
                                        <p:attrNameLst>
                                          <p:attrName>ppt_x</p:attrName>
                                        </p:attrNameLst>
                                      </p:cBhvr>
                                      <p:tavLst>
                                        <p:tav tm="0">
                                          <p:val>
                                            <p:strVal val="#ppt_x-#ppt_w*1.125000"/>
                                          </p:val>
                                        </p:tav>
                                        <p:tav tm="100000">
                                          <p:val>
                                            <p:strVal val="#ppt_x"/>
                                          </p:val>
                                        </p:tav>
                                      </p:tavLst>
                                    </p:anim>
                                    <p:animEffect transition="in" filter="wipe(right)">
                                      <p:cBhvr>
                                        <p:cTn id="57"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 grpId="0" animBg="1"/>
      <p:bldP spid="1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目录组合"/>
          <p:cNvGrpSpPr/>
          <p:nvPr/>
        </p:nvGrpSpPr>
        <p:grpSpPr>
          <a:xfrm>
            <a:off x="5305422" y="815550"/>
            <a:ext cx="1581152" cy="1015104"/>
            <a:chOff x="5305422" y="815550"/>
            <a:chExt cx="1581152" cy="1015104"/>
          </a:xfrm>
        </p:grpSpPr>
        <p:sp>
          <p:nvSpPr>
            <p:cNvPr id="110" name="目录英文"/>
            <p:cNvSpPr txBox="1"/>
            <p:nvPr/>
          </p:nvSpPr>
          <p:spPr>
            <a:xfrm>
              <a:off x="5305423" y="1553655"/>
              <a:ext cx="1581151" cy="276999"/>
            </a:xfrm>
            <a:prstGeom prst="rect">
              <a:avLst/>
            </a:prstGeom>
            <a:solidFill>
              <a:schemeClr val="bg1"/>
            </a:solidFill>
          </p:spPr>
          <p:txBody>
            <a:bodyPr wrap="square" lIns="0" tIns="0" rIns="0" bIns="0" anchor="ctr">
              <a:spAutoFit/>
            </a:bodyPr>
            <a:lstStyle/>
            <a:p>
              <a:pPr algn="dist"/>
              <a:r>
                <a:rPr lang="en-US" altLang="zh-CN" b="1">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CONTENTS</a:t>
              </a:r>
            </a:p>
          </p:txBody>
        </p:sp>
        <p:sp>
          <p:nvSpPr>
            <p:cNvPr id="111" name="目录"/>
            <p:cNvSpPr txBox="1"/>
            <p:nvPr/>
          </p:nvSpPr>
          <p:spPr>
            <a:xfrm>
              <a:off x="5305422" y="815550"/>
              <a:ext cx="1581152" cy="738665"/>
            </a:xfrm>
            <a:prstGeom prst="rect">
              <a:avLst/>
            </a:prstGeom>
            <a:solidFill>
              <a:schemeClr val="bg1"/>
            </a:solidFill>
          </p:spPr>
          <p:txBody>
            <a:bodyPr wrap="square" lIns="0" tIns="0" rIns="0" bIns="0">
              <a:spAutoFit/>
            </a:bodyPr>
            <a:lstStyle/>
            <a:p>
              <a:pPr algn="dist"/>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目录</a:t>
              </a:r>
              <a:endParaRPr lang="en-US" altLang="zh-CN"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 name="线段组合"/>
          <p:cNvGrpSpPr/>
          <p:nvPr/>
        </p:nvGrpSpPr>
        <p:grpSpPr>
          <a:xfrm>
            <a:off x="2330611" y="1699755"/>
            <a:ext cx="7530779" cy="0"/>
            <a:chOff x="2330611" y="1699755"/>
            <a:chExt cx="7530779" cy="0"/>
          </a:xfrm>
        </p:grpSpPr>
        <p:cxnSp>
          <p:nvCxnSpPr>
            <p:cNvPr id="108" name="右点缀线段"/>
            <p:cNvCxnSpPr/>
            <p:nvPr/>
          </p:nvCxnSpPr>
          <p:spPr>
            <a:xfrm>
              <a:off x="7204981" y="1699755"/>
              <a:ext cx="265640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左点缀线段"/>
            <p:cNvCxnSpPr/>
            <p:nvPr/>
          </p:nvCxnSpPr>
          <p:spPr>
            <a:xfrm>
              <a:off x="2330611" y="1699755"/>
              <a:ext cx="265640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2" name="组合 1"/>
          <p:cNvGrpSpPr/>
          <p:nvPr/>
        </p:nvGrpSpPr>
        <p:grpSpPr>
          <a:xfrm>
            <a:off x="1044439" y="2603340"/>
            <a:ext cx="1145482" cy="1145480"/>
            <a:chOff x="2828602" y="1468270"/>
            <a:chExt cx="1145482" cy="1145480"/>
          </a:xfrm>
        </p:grpSpPr>
        <p:sp>
          <p:nvSpPr>
            <p:cNvPr id="33" name="矩形色块 1"/>
            <p:cNvSpPr/>
            <p:nvPr/>
          </p:nvSpPr>
          <p:spPr>
            <a:xfrm>
              <a:off x="2828602" y="1468270"/>
              <a:ext cx="1145482" cy="11454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4" name="齿轮"/>
            <p:cNvSpPr>
              <a:spLocks noChangeAspect="1"/>
            </p:cNvSpPr>
            <p:nvPr/>
          </p:nvSpPr>
          <p:spPr bwMode="auto">
            <a:xfrm>
              <a:off x="3113937" y="1753036"/>
              <a:ext cx="574810" cy="575946"/>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1" name="校风 1"/>
          <p:cNvGrpSpPr/>
          <p:nvPr/>
        </p:nvGrpSpPr>
        <p:grpSpPr>
          <a:xfrm>
            <a:off x="508074" y="4067631"/>
            <a:ext cx="2218210" cy="923329"/>
            <a:chOff x="2898492" y="2695845"/>
            <a:chExt cx="2218210" cy="923329"/>
          </a:xfrm>
        </p:grpSpPr>
        <p:sp>
          <p:nvSpPr>
            <p:cNvPr id="37" name="Strong Preparation"/>
            <p:cNvSpPr txBox="1"/>
            <p:nvPr/>
          </p:nvSpPr>
          <p:spPr>
            <a:xfrm>
              <a:off x="2898493" y="3280620"/>
              <a:ext cx="2218208" cy="338554"/>
            </a:xfrm>
            <a:prstGeom prst="rect">
              <a:avLst/>
            </a:prstGeom>
            <a:noFill/>
          </p:spPr>
          <p:txBody>
            <a:bodyPr wrap="square" rtlCol="0">
              <a:spAutoFit/>
            </a:bodyPr>
            <a:lstStyle/>
            <a:p>
              <a:pPr algn="dist"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Strong Preparation</a:t>
              </a:r>
              <a:endParaRPr lang="zh-CN" altLang="en-US" sz="1600" dirty="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5" name="基础扎实"/>
            <p:cNvSpPr txBox="1"/>
            <p:nvPr/>
          </p:nvSpPr>
          <p:spPr>
            <a:xfrm>
              <a:off x="2898492" y="2695845"/>
              <a:ext cx="2218210" cy="584775"/>
            </a:xfrm>
            <a:prstGeom prst="rect">
              <a:avLst/>
            </a:prstGeom>
            <a:noFill/>
          </p:spPr>
          <p:txBody>
            <a:bodyPr wrap="square" rtlCol="0">
              <a:spAutoFit/>
            </a:bodyPr>
            <a:lstStyle/>
            <a:p>
              <a:pPr algn="dist"/>
              <a:r>
                <a:rPr lang="zh-CN" altLang="en-US" sz="3200" b="1">
                  <a:latin typeface="Arial" panose="020B0604020202020204" pitchFamily="34" charset="0"/>
                  <a:ea typeface="微软雅黑" panose="020B0503020204020204" pitchFamily="34" charset="-122"/>
                  <a:sym typeface="Arial" panose="020B0604020202020204" pitchFamily="34" charset="0"/>
                </a:rPr>
                <a:t>基础</a:t>
              </a:r>
              <a:r>
                <a:rPr lang="zh-CN" altLang="en-US" sz="3200" b="1" smtClean="0">
                  <a:latin typeface="Arial" panose="020B0604020202020204" pitchFamily="34" charset="0"/>
                  <a:ea typeface="微软雅黑" panose="020B0503020204020204" pitchFamily="34" charset="-122"/>
                  <a:sym typeface="Arial" panose="020B0604020202020204" pitchFamily="34" charset="0"/>
                </a:rPr>
                <a:t>扎实</a:t>
              </a:r>
              <a:endParaRPr lang="zh-CN" altLang="en-US" sz="3200" b="1" dirty="0">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15" name="组合 2"/>
          <p:cNvGrpSpPr/>
          <p:nvPr/>
        </p:nvGrpSpPr>
        <p:grpSpPr>
          <a:xfrm>
            <a:off x="4033894" y="2603340"/>
            <a:ext cx="1145482" cy="1145482"/>
            <a:chOff x="3065462" y="1874499"/>
            <a:chExt cx="754743" cy="754743"/>
          </a:xfrm>
        </p:grpSpPr>
        <p:sp>
          <p:nvSpPr>
            <p:cNvPr id="116" name="矩形色块 2"/>
            <p:cNvSpPr/>
            <p:nvPr/>
          </p:nvSpPr>
          <p:spPr>
            <a:xfrm>
              <a:off x="3065462" y="1874499"/>
              <a:ext cx="754743" cy="7547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7" name="公文包"/>
            <p:cNvSpPr>
              <a:spLocks noChangeAspect="1"/>
            </p:cNvSpPr>
            <p:nvPr/>
          </p:nvSpPr>
          <p:spPr bwMode="auto">
            <a:xfrm>
              <a:off x="3253092" y="2091898"/>
              <a:ext cx="379482" cy="319944"/>
            </a:xfrm>
            <a:custGeom>
              <a:avLst/>
              <a:gdLst>
                <a:gd name="connsiteX0" fmla="*/ 33720 w 607639"/>
                <a:gd name="connsiteY0" fmla="*/ 338432 h 512305"/>
                <a:gd name="connsiteX1" fmla="*/ 186446 w 607639"/>
                <a:gd name="connsiteY1" fmla="*/ 338432 h 512305"/>
                <a:gd name="connsiteX2" fmla="*/ 192587 w 607639"/>
                <a:gd name="connsiteY2" fmla="*/ 342252 h 512305"/>
                <a:gd name="connsiteX3" fmla="*/ 247055 w 607639"/>
                <a:gd name="connsiteY3" fmla="*/ 376103 h 512305"/>
                <a:gd name="connsiteX4" fmla="*/ 360443 w 607639"/>
                <a:gd name="connsiteY4" fmla="*/ 376103 h 512305"/>
                <a:gd name="connsiteX5" fmla="*/ 415000 w 607639"/>
                <a:gd name="connsiteY5" fmla="*/ 342252 h 512305"/>
                <a:gd name="connsiteX6" fmla="*/ 421052 w 607639"/>
                <a:gd name="connsiteY6" fmla="*/ 338432 h 512305"/>
                <a:gd name="connsiteX7" fmla="*/ 573778 w 607639"/>
                <a:gd name="connsiteY7" fmla="*/ 338432 h 512305"/>
                <a:gd name="connsiteX8" fmla="*/ 580542 w 607639"/>
                <a:gd name="connsiteY8" fmla="*/ 345184 h 512305"/>
                <a:gd name="connsiteX9" fmla="*/ 580542 w 607639"/>
                <a:gd name="connsiteY9" fmla="*/ 465127 h 512305"/>
                <a:gd name="connsiteX10" fmla="*/ 533282 w 607639"/>
                <a:gd name="connsiteY10" fmla="*/ 512305 h 512305"/>
                <a:gd name="connsiteX11" fmla="*/ 74216 w 607639"/>
                <a:gd name="connsiteY11" fmla="*/ 512305 h 512305"/>
                <a:gd name="connsiteX12" fmla="*/ 26956 w 607639"/>
                <a:gd name="connsiteY12" fmla="*/ 465127 h 512305"/>
                <a:gd name="connsiteX13" fmla="*/ 26956 w 607639"/>
                <a:gd name="connsiteY13" fmla="*/ 345184 h 512305"/>
                <a:gd name="connsiteX14" fmla="*/ 33720 w 607639"/>
                <a:gd name="connsiteY14" fmla="*/ 338432 h 512305"/>
                <a:gd name="connsiteX15" fmla="*/ 247074 w 607639"/>
                <a:gd name="connsiteY15" fmla="*/ 218400 h 512305"/>
                <a:gd name="connsiteX16" fmla="*/ 360476 w 607639"/>
                <a:gd name="connsiteY16" fmla="*/ 218400 h 512305"/>
                <a:gd name="connsiteX17" fmla="*/ 380771 w 607639"/>
                <a:gd name="connsiteY17" fmla="*/ 238584 h 512305"/>
                <a:gd name="connsiteX18" fmla="*/ 380771 w 607639"/>
                <a:gd name="connsiteY18" fmla="*/ 315496 h 512305"/>
                <a:gd name="connsiteX19" fmla="*/ 360476 w 607639"/>
                <a:gd name="connsiteY19" fmla="*/ 335680 h 512305"/>
                <a:gd name="connsiteX20" fmla="*/ 247074 w 607639"/>
                <a:gd name="connsiteY20" fmla="*/ 335680 h 512305"/>
                <a:gd name="connsiteX21" fmla="*/ 226868 w 607639"/>
                <a:gd name="connsiteY21" fmla="*/ 315496 h 512305"/>
                <a:gd name="connsiteX22" fmla="*/ 226868 w 607639"/>
                <a:gd name="connsiteY22" fmla="*/ 238584 h 512305"/>
                <a:gd name="connsiteX23" fmla="*/ 247074 w 607639"/>
                <a:gd name="connsiteY23" fmla="*/ 218400 h 512305"/>
                <a:gd name="connsiteX24" fmla="*/ 243251 w 607639"/>
                <a:gd name="connsiteY24" fmla="*/ 40438 h 512305"/>
                <a:gd name="connsiteX25" fmla="*/ 232482 w 607639"/>
                <a:gd name="connsiteY25" fmla="*/ 67367 h 512305"/>
                <a:gd name="connsiteX26" fmla="*/ 375157 w 607639"/>
                <a:gd name="connsiteY26" fmla="*/ 67367 h 512305"/>
                <a:gd name="connsiteX27" fmla="*/ 364388 w 607639"/>
                <a:gd name="connsiteY27" fmla="*/ 40438 h 512305"/>
                <a:gd name="connsiteX28" fmla="*/ 229545 w 607639"/>
                <a:gd name="connsiteY28" fmla="*/ 0 h 512305"/>
                <a:gd name="connsiteX29" fmla="*/ 378094 w 607639"/>
                <a:gd name="connsiteY29" fmla="*/ 0 h 512305"/>
                <a:gd name="connsiteX30" fmla="*/ 396874 w 607639"/>
                <a:gd name="connsiteY30" fmla="*/ 12709 h 512305"/>
                <a:gd name="connsiteX31" fmla="*/ 418770 w 607639"/>
                <a:gd name="connsiteY31" fmla="*/ 67367 h 512305"/>
                <a:gd name="connsiteX32" fmla="*/ 560377 w 607639"/>
                <a:gd name="connsiteY32" fmla="*/ 67367 h 512305"/>
                <a:gd name="connsiteX33" fmla="*/ 607639 w 607639"/>
                <a:gd name="connsiteY33" fmla="*/ 114560 h 512305"/>
                <a:gd name="connsiteX34" fmla="*/ 607639 w 607639"/>
                <a:gd name="connsiteY34" fmla="*/ 277734 h 512305"/>
                <a:gd name="connsiteX35" fmla="*/ 587346 w 607639"/>
                <a:gd name="connsiteY35" fmla="*/ 297998 h 512305"/>
                <a:gd name="connsiteX36" fmla="*/ 421262 w 607639"/>
                <a:gd name="connsiteY36" fmla="*/ 297998 h 512305"/>
                <a:gd name="connsiteX37" fmla="*/ 421262 w 607639"/>
                <a:gd name="connsiteY37" fmla="*/ 238629 h 512305"/>
                <a:gd name="connsiteX38" fmla="*/ 360471 w 607639"/>
                <a:gd name="connsiteY38" fmla="*/ 177928 h 512305"/>
                <a:gd name="connsiteX39" fmla="*/ 247079 w 607639"/>
                <a:gd name="connsiteY39" fmla="*/ 177928 h 512305"/>
                <a:gd name="connsiteX40" fmla="*/ 186377 w 607639"/>
                <a:gd name="connsiteY40" fmla="*/ 238629 h 512305"/>
                <a:gd name="connsiteX41" fmla="*/ 186377 w 607639"/>
                <a:gd name="connsiteY41" fmla="*/ 297998 h 512305"/>
                <a:gd name="connsiteX42" fmla="*/ 20293 w 607639"/>
                <a:gd name="connsiteY42" fmla="*/ 297998 h 512305"/>
                <a:gd name="connsiteX43" fmla="*/ 0 w 607639"/>
                <a:gd name="connsiteY43" fmla="*/ 277734 h 512305"/>
                <a:gd name="connsiteX44" fmla="*/ 0 w 607639"/>
                <a:gd name="connsiteY44" fmla="*/ 114560 h 512305"/>
                <a:gd name="connsiteX45" fmla="*/ 47262 w 607639"/>
                <a:gd name="connsiteY45" fmla="*/ 67367 h 512305"/>
                <a:gd name="connsiteX46" fmla="*/ 188780 w 607639"/>
                <a:gd name="connsiteY46" fmla="*/ 67367 h 512305"/>
                <a:gd name="connsiteX47" fmla="*/ 210764 w 607639"/>
                <a:gd name="connsiteY47" fmla="*/ 12709 h 512305"/>
                <a:gd name="connsiteX48" fmla="*/ 229545 w 607639"/>
                <a:gd name="connsiteY48" fmla="*/ 0 h 512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07639" h="512305">
                  <a:moveTo>
                    <a:pt x="33720" y="338432"/>
                  </a:moveTo>
                  <a:lnTo>
                    <a:pt x="186446" y="338432"/>
                  </a:lnTo>
                  <a:cubicBezTo>
                    <a:pt x="189116" y="338432"/>
                    <a:pt x="191430" y="339942"/>
                    <a:pt x="192587" y="342252"/>
                  </a:cubicBezTo>
                  <a:cubicBezTo>
                    <a:pt x="202466" y="362332"/>
                    <a:pt x="223203" y="376103"/>
                    <a:pt x="247055" y="376103"/>
                  </a:cubicBezTo>
                  <a:lnTo>
                    <a:pt x="360443" y="376103"/>
                  </a:lnTo>
                  <a:cubicBezTo>
                    <a:pt x="384384" y="376103"/>
                    <a:pt x="405032" y="362332"/>
                    <a:pt x="415000" y="342252"/>
                  </a:cubicBezTo>
                  <a:cubicBezTo>
                    <a:pt x="416157" y="339942"/>
                    <a:pt x="418471" y="338432"/>
                    <a:pt x="421052" y="338432"/>
                  </a:cubicBezTo>
                  <a:lnTo>
                    <a:pt x="573778" y="338432"/>
                  </a:lnTo>
                  <a:cubicBezTo>
                    <a:pt x="577516" y="338432"/>
                    <a:pt x="580542" y="341453"/>
                    <a:pt x="580542" y="345184"/>
                  </a:cubicBezTo>
                  <a:lnTo>
                    <a:pt x="580542" y="465127"/>
                  </a:lnTo>
                  <a:cubicBezTo>
                    <a:pt x="580542" y="491159"/>
                    <a:pt x="559449" y="512305"/>
                    <a:pt x="533282" y="512305"/>
                  </a:cubicBezTo>
                  <a:lnTo>
                    <a:pt x="74216" y="512305"/>
                  </a:lnTo>
                  <a:cubicBezTo>
                    <a:pt x="48138" y="512305"/>
                    <a:pt x="26956" y="491159"/>
                    <a:pt x="26956" y="465127"/>
                  </a:cubicBezTo>
                  <a:lnTo>
                    <a:pt x="26956" y="345184"/>
                  </a:lnTo>
                  <a:cubicBezTo>
                    <a:pt x="26956" y="341453"/>
                    <a:pt x="29982" y="338432"/>
                    <a:pt x="33720" y="338432"/>
                  </a:cubicBezTo>
                  <a:close/>
                  <a:moveTo>
                    <a:pt x="247074" y="218400"/>
                  </a:moveTo>
                  <a:lnTo>
                    <a:pt x="360476" y="218400"/>
                  </a:lnTo>
                  <a:cubicBezTo>
                    <a:pt x="371692" y="218400"/>
                    <a:pt x="380771" y="227380"/>
                    <a:pt x="380771" y="238584"/>
                  </a:cubicBezTo>
                  <a:lnTo>
                    <a:pt x="380771" y="315496"/>
                  </a:lnTo>
                  <a:cubicBezTo>
                    <a:pt x="380771" y="326700"/>
                    <a:pt x="371692" y="335680"/>
                    <a:pt x="360476" y="335680"/>
                  </a:cubicBezTo>
                  <a:lnTo>
                    <a:pt x="247074" y="335680"/>
                  </a:lnTo>
                  <a:cubicBezTo>
                    <a:pt x="235947" y="335680"/>
                    <a:pt x="226868" y="326611"/>
                    <a:pt x="226868" y="315496"/>
                  </a:cubicBezTo>
                  <a:lnTo>
                    <a:pt x="226868" y="238584"/>
                  </a:lnTo>
                  <a:cubicBezTo>
                    <a:pt x="226868" y="227380"/>
                    <a:pt x="235947" y="218400"/>
                    <a:pt x="247074" y="218400"/>
                  </a:cubicBezTo>
                  <a:close/>
                  <a:moveTo>
                    <a:pt x="243251" y="40438"/>
                  </a:moveTo>
                  <a:lnTo>
                    <a:pt x="232482" y="67367"/>
                  </a:lnTo>
                  <a:lnTo>
                    <a:pt x="375157" y="67367"/>
                  </a:lnTo>
                  <a:lnTo>
                    <a:pt x="364388" y="40438"/>
                  </a:lnTo>
                  <a:close/>
                  <a:moveTo>
                    <a:pt x="229545" y="0"/>
                  </a:moveTo>
                  <a:lnTo>
                    <a:pt x="378094" y="0"/>
                  </a:lnTo>
                  <a:cubicBezTo>
                    <a:pt x="386372" y="0"/>
                    <a:pt x="393759" y="5066"/>
                    <a:pt x="396874" y="12709"/>
                  </a:cubicBezTo>
                  <a:lnTo>
                    <a:pt x="418770" y="67367"/>
                  </a:lnTo>
                  <a:lnTo>
                    <a:pt x="560377" y="67367"/>
                  </a:lnTo>
                  <a:cubicBezTo>
                    <a:pt x="586367" y="67367"/>
                    <a:pt x="607639" y="88608"/>
                    <a:pt x="607639" y="114560"/>
                  </a:cubicBezTo>
                  <a:lnTo>
                    <a:pt x="607639" y="277734"/>
                  </a:lnTo>
                  <a:cubicBezTo>
                    <a:pt x="607639" y="288933"/>
                    <a:pt x="598560" y="297998"/>
                    <a:pt x="587346" y="297998"/>
                  </a:cubicBezTo>
                  <a:lnTo>
                    <a:pt x="421262" y="297998"/>
                  </a:lnTo>
                  <a:lnTo>
                    <a:pt x="421262" y="238629"/>
                  </a:lnTo>
                  <a:cubicBezTo>
                    <a:pt x="421262" y="205212"/>
                    <a:pt x="394026" y="177928"/>
                    <a:pt x="360471" y="177928"/>
                  </a:cubicBezTo>
                  <a:lnTo>
                    <a:pt x="247079" y="177928"/>
                  </a:lnTo>
                  <a:cubicBezTo>
                    <a:pt x="213613" y="177928"/>
                    <a:pt x="186377" y="205212"/>
                    <a:pt x="186377" y="238629"/>
                  </a:cubicBezTo>
                  <a:lnTo>
                    <a:pt x="186377" y="297998"/>
                  </a:lnTo>
                  <a:lnTo>
                    <a:pt x="20293" y="297998"/>
                  </a:lnTo>
                  <a:cubicBezTo>
                    <a:pt x="9079" y="297998"/>
                    <a:pt x="0" y="288933"/>
                    <a:pt x="0" y="277734"/>
                  </a:cubicBezTo>
                  <a:lnTo>
                    <a:pt x="0" y="114560"/>
                  </a:lnTo>
                  <a:cubicBezTo>
                    <a:pt x="0" y="88608"/>
                    <a:pt x="21183" y="67367"/>
                    <a:pt x="47262" y="67367"/>
                  </a:cubicBezTo>
                  <a:lnTo>
                    <a:pt x="188780" y="67367"/>
                  </a:lnTo>
                  <a:lnTo>
                    <a:pt x="210764" y="12709"/>
                  </a:lnTo>
                  <a:cubicBezTo>
                    <a:pt x="213791" y="5066"/>
                    <a:pt x="221267" y="0"/>
                    <a:pt x="229545" y="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6" name="校风 2"/>
          <p:cNvGrpSpPr/>
          <p:nvPr/>
        </p:nvGrpSpPr>
        <p:grpSpPr>
          <a:xfrm>
            <a:off x="3497529" y="4067631"/>
            <a:ext cx="2218210" cy="923329"/>
            <a:chOff x="2898492" y="2695845"/>
            <a:chExt cx="2218210" cy="923329"/>
          </a:xfrm>
        </p:grpSpPr>
        <p:sp>
          <p:nvSpPr>
            <p:cNvPr id="81" name="Diligent Effort"/>
            <p:cNvSpPr txBox="1"/>
            <p:nvPr/>
          </p:nvSpPr>
          <p:spPr>
            <a:xfrm>
              <a:off x="2898493" y="3280620"/>
              <a:ext cx="2218208" cy="338554"/>
            </a:xfrm>
            <a:prstGeom prst="rect">
              <a:avLst/>
            </a:prstGeom>
            <a:noFill/>
          </p:spPr>
          <p:txBody>
            <a:bodyPr wrap="square" rtlCol="0">
              <a:spAutoFit/>
            </a:bodyPr>
            <a:lstStyle/>
            <a:p>
              <a:pPr algn="dist"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Diligent Effort</a:t>
              </a:r>
            </a:p>
          </p:txBody>
        </p:sp>
        <p:sp>
          <p:nvSpPr>
            <p:cNvPr id="80" name="工作踏实"/>
            <p:cNvSpPr txBox="1"/>
            <p:nvPr/>
          </p:nvSpPr>
          <p:spPr>
            <a:xfrm>
              <a:off x="2898492" y="2695845"/>
              <a:ext cx="2218210" cy="584775"/>
            </a:xfrm>
            <a:prstGeom prst="rect">
              <a:avLst/>
            </a:prstGeom>
            <a:noFill/>
          </p:spPr>
          <p:txBody>
            <a:bodyPr wrap="square" rtlCol="0">
              <a:spAutoFit/>
            </a:bodyPr>
            <a:lstStyle/>
            <a:p>
              <a:pPr algn="dist"/>
              <a:r>
                <a:rPr lang="zh-CN" altLang="en-US" sz="3200" b="1">
                  <a:latin typeface="Arial" panose="020B0604020202020204" pitchFamily="34" charset="0"/>
                  <a:ea typeface="微软雅黑" panose="020B0503020204020204" pitchFamily="34" charset="-122"/>
                  <a:sym typeface="Arial" panose="020B0604020202020204" pitchFamily="34" charset="0"/>
                </a:rPr>
                <a:t>工作踏实</a:t>
              </a:r>
            </a:p>
          </p:txBody>
        </p:sp>
      </p:grpSp>
      <p:grpSp>
        <p:nvGrpSpPr>
          <p:cNvPr id="122" name="组合 3"/>
          <p:cNvGrpSpPr/>
          <p:nvPr/>
        </p:nvGrpSpPr>
        <p:grpSpPr>
          <a:xfrm>
            <a:off x="7023349" y="2603340"/>
            <a:ext cx="1145482" cy="1145482"/>
            <a:chOff x="3065462" y="1874499"/>
            <a:chExt cx="754743" cy="754743"/>
          </a:xfrm>
        </p:grpSpPr>
        <p:sp>
          <p:nvSpPr>
            <p:cNvPr id="123" name="矩形色块 3"/>
            <p:cNvSpPr/>
            <p:nvPr/>
          </p:nvSpPr>
          <p:spPr>
            <a:xfrm>
              <a:off x="3065462" y="1874499"/>
              <a:ext cx="754743" cy="7547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4" name="书本"/>
            <p:cNvSpPr>
              <a:spLocks noChangeAspect="1"/>
            </p:cNvSpPr>
            <p:nvPr/>
          </p:nvSpPr>
          <p:spPr bwMode="auto">
            <a:xfrm>
              <a:off x="3253092" y="2074667"/>
              <a:ext cx="379482" cy="354406"/>
            </a:xfrm>
            <a:custGeom>
              <a:avLst/>
              <a:gdLst>
                <a:gd name="connsiteX0" fmla="*/ 420884 w 608697"/>
                <a:gd name="connsiteY0" fmla="*/ 485137 h 568475"/>
                <a:gd name="connsiteX1" fmla="*/ 589080 w 608697"/>
                <a:gd name="connsiteY1" fmla="*/ 485137 h 568475"/>
                <a:gd name="connsiteX2" fmla="*/ 608697 w 608697"/>
                <a:gd name="connsiteY2" fmla="*/ 504650 h 568475"/>
                <a:gd name="connsiteX3" fmla="*/ 608697 w 608697"/>
                <a:gd name="connsiteY3" fmla="*/ 511203 h 568475"/>
                <a:gd name="connsiteX4" fmla="*/ 589080 w 608697"/>
                <a:gd name="connsiteY4" fmla="*/ 530716 h 568475"/>
                <a:gd name="connsiteX5" fmla="*/ 418721 w 608697"/>
                <a:gd name="connsiteY5" fmla="*/ 530716 h 568475"/>
                <a:gd name="connsiteX6" fmla="*/ 330483 w 608697"/>
                <a:gd name="connsiteY6" fmla="*/ 564900 h 568475"/>
                <a:gd name="connsiteX7" fmla="*/ 320861 w 608697"/>
                <a:gd name="connsiteY7" fmla="*/ 568475 h 568475"/>
                <a:gd name="connsiteX8" fmla="*/ 320861 w 608697"/>
                <a:gd name="connsiteY8" fmla="*/ 526992 h 568475"/>
                <a:gd name="connsiteX9" fmla="*/ 328096 w 608697"/>
                <a:gd name="connsiteY9" fmla="*/ 513438 h 568475"/>
                <a:gd name="connsiteX10" fmla="*/ 420884 w 608697"/>
                <a:gd name="connsiteY10" fmla="*/ 485137 h 568475"/>
                <a:gd name="connsiteX11" fmla="*/ 19622 w 608697"/>
                <a:gd name="connsiteY11" fmla="*/ 485137 h 568475"/>
                <a:gd name="connsiteX12" fmla="*/ 187860 w 608697"/>
                <a:gd name="connsiteY12" fmla="*/ 485137 h 568475"/>
                <a:gd name="connsiteX13" fmla="*/ 280670 w 608697"/>
                <a:gd name="connsiteY13" fmla="*/ 513438 h 568475"/>
                <a:gd name="connsiteX14" fmla="*/ 287907 w 608697"/>
                <a:gd name="connsiteY14" fmla="*/ 526992 h 568475"/>
                <a:gd name="connsiteX15" fmla="*/ 287907 w 608697"/>
                <a:gd name="connsiteY15" fmla="*/ 568475 h 568475"/>
                <a:gd name="connsiteX16" fmla="*/ 278134 w 608697"/>
                <a:gd name="connsiteY16" fmla="*/ 564826 h 568475"/>
                <a:gd name="connsiteX17" fmla="*/ 187860 w 608697"/>
                <a:gd name="connsiteY17" fmla="*/ 530716 h 568475"/>
                <a:gd name="connsiteX18" fmla="*/ 19622 w 608697"/>
                <a:gd name="connsiteY18" fmla="*/ 530716 h 568475"/>
                <a:gd name="connsiteX19" fmla="*/ 0 w 608697"/>
                <a:gd name="connsiteY19" fmla="*/ 511203 h 568475"/>
                <a:gd name="connsiteX20" fmla="*/ 0 w 608697"/>
                <a:gd name="connsiteY20" fmla="*/ 504650 h 568475"/>
                <a:gd name="connsiteX21" fmla="*/ 19622 w 608697"/>
                <a:gd name="connsiteY21" fmla="*/ 485137 h 568475"/>
                <a:gd name="connsiteX22" fmla="*/ 420884 w 608697"/>
                <a:gd name="connsiteY22" fmla="*/ 29920 h 568475"/>
                <a:gd name="connsiteX23" fmla="*/ 438710 w 608697"/>
                <a:gd name="connsiteY23" fmla="*/ 29920 h 568475"/>
                <a:gd name="connsiteX24" fmla="*/ 438710 w 608697"/>
                <a:gd name="connsiteY24" fmla="*/ 162804 h 568475"/>
                <a:gd name="connsiteX25" fmla="*/ 450421 w 608697"/>
                <a:gd name="connsiteY25" fmla="*/ 193343 h 568475"/>
                <a:gd name="connsiteX26" fmla="*/ 473469 w 608697"/>
                <a:gd name="connsiteY26" fmla="*/ 218817 h 568475"/>
                <a:gd name="connsiteX27" fmla="*/ 500097 w 608697"/>
                <a:gd name="connsiteY27" fmla="*/ 230661 h 568475"/>
                <a:gd name="connsiteX28" fmla="*/ 526799 w 608697"/>
                <a:gd name="connsiteY28" fmla="*/ 218817 h 568475"/>
                <a:gd name="connsiteX29" fmla="*/ 549772 w 608697"/>
                <a:gd name="connsiteY29" fmla="*/ 193343 h 568475"/>
                <a:gd name="connsiteX30" fmla="*/ 561557 w 608697"/>
                <a:gd name="connsiteY30" fmla="*/ 162804 h 568475"/>
                <a:gd name="connsiteX31" fmla="*/ 561557 w 608697"/>
                <a:gd name="connsiteY31" fmla="*/ 29920 h 568475"/>
                <a:gd name="connsiteX32" fmla="*/ 589080 w 608697"/>
                <a:gd name="connsiteY32" fmla="*/ 29920 h 568475"/>
                <a:gd name="connsiteX33" fmla="*/ 608697 w 608697"/>
                <a:gd name="connsiteY33" fmla="*/ 49435 h 568475"/>
                <a:gd name="connsiteX34" fmla="*/ 608697 w 608697"/>
                <a:gd name="connsiteY34" fmla="*/ 440489 h 568475"/>
                <a:gd name="connsiteX35" fmla="*/ 589080 w 608697"/>
                <a:gd name="connsiteY35" fmla="*/ 460004 h 568475"/>
                <a:gd name="connsiteX36" fmla="*/ 420884 w 608697"/>
                <a:gd name="connsiteY36" fmla="*/ 460004 h 568475"/>
                <a:gd name="connsiteX37" fmla="*/ 320861 w 608697"/>
                <a:gd name="connsiteY37" fmla="*/ 497769 h 568475"/>
                <a:gd name="connsiteX38" fmla="*/ 320861 w 608697"/>
                <a:gd name="connsiteY38" fmla="*/ 67610 h 568475"/>
                <a:gd name="connsiteX39" fmla="*/ 420884 w 608697"/>
                <a:gd name="connsiteY39" fmla="*/ 29920 h 568475"/>
                <a:gd name="connsiteX40" fmla="*/ 19622 w 608697"/>
                <a:gd name="connsiteY40" fmla="*/ 29920 h 568475"/>
                <a:gd name="connsiteX41" fmla="*/ 187860 w 608697"/>
                <a:gd name="connsiteY41" fmla="*/ 29920 h 568475"/>
                <a:gd name="connsiteX42" fmla="*/ 287907 w 608697"/>
                <a:gd name="connsiteY42" fmla="*/ 67610 h 568475"/>
                <a:gd name="connsiteX43" fmla="*/ 287907 w 608697"/>
                <a:gd name="connsiteY43" fmla="*/ 497769 h 568475"/>
                <a:gd name="connsiteX44" fmla="*/ 187860 w 608697"/>
                <a:gd name="connsiteY44" fmla="*/ 460004 h 568475"/>
                <a:gd name="connsiteX45" fmla="*/ 19622 w 608697"/>
                <a:gd name="connsiteY45" fmla="*/ 460004 h 568475"/>
                <a:gd name="connsiteX46" fmla="*/ 0 w 608697"/>
                <a:gd name="connsiteY46" fmla="*/ 440489 h 568475"/>
                <a:gd name="connsiteX47" fmla="*/ 0 w 608697"/>
                <a:gd name="connsiteY47" fmla="*/ 49435 h 568475"/>
                <a:gd name="connsiteX48" fmla="*/ 19622 w 608697"/>
                <a:gd name="connsiteY48" fmla="*/ 29920 h 568475"/>
                <a:gd name="connsiteX49" fmla="*/ 484356 w 608697"/>
                <a:gd name="connsiteY49" fmla="*/ 0 h 568475"/>
                <a:gd name="connsiteX50" fmla="*/ 515833 w 608697"/>
                <a:gd name="connsiteY50" fmla="*/ 0 h 568475"/>
                <a:gd name="connsiteX51" fmla="*/ 535450 w 608697"/>
                <a:gd name="connsiteY51" fmla="*/ 19586 h 568475"/>
                <a:gd name="connsiteX52" fmla="*/ 535450 w 608697"/>
                <a:gd name="connsiteY52" fmla="*/ 29937 h 568475"/>
                <a:gd name="connsiteX53" fmla="*/ 535450 w 608697"/>
                <a:gd name="connsiteY53" fmla="*/ 162791 h 568475"/>
                <a:gd name="connsiteX54" fmla="*/ 530378 w 608697"/>
                <a:gd name="connsiteY54" fmla="*/ 175898 h 568475"/>
                <a:gd name="connsiteX55" fmla="*/ 507404 w 608697"/>
                <a:gd name="connsiteY55" fmla="*/ 201367 h 568475"/>
                <a:gd name="connsiteX56" fmla="*/ 500095 w 608697"/>
                <a:gd name="connsiteY56" fmla="*/ 204569 h 568475"/>
                <a:gd name="connsiteX57" fmla="*/ 492860 w 608697"/>
                <a:gd name="connsiteY57" fmla="*/ 201367 h 568475"/>
                <a:gd name="connsiteX58" fmla="*/ 469811 w 608697"/>
                <a:gd name="connsiteY58" fmla="*/ 175898 h 568475"/>
                <a:gd name="connsiteX59" fmla="*/ 464814 w 608697"/>
                <a:gd name="connsiteY59" fmla="*/ 162791 h 568475"/>
                <a:gd name="connsiteX60" fmla="*/ 464814 w 608697"/>
                <a:gd name="connsiteY60" fmla="*/ 29937 h 568475"/>
                <a:gd name="connsiteX61" fmla="*/ 464814 w 608697"/>
                <a:gd name="connsiteY61" fmla="*/ 19586 h 568475"/>
                <a:gd name="connsiteX62" fmla="*/ 484356 w 608697"/>
                <a:gd name="connsiteY62" fmla="*/ 0 h 56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08697" h="568475">
                  <a:moveTo>
                    <a:pt x="420884" y="485137"/>
                  </a:moveTo>
                  <a:lnTo>
                    <a:pt x="589080" y="485137"/>
                  </a:lnTo>
                  <a:cubicBezTo>
                    <a:pt x="599896" y="485137"/>
                    <a:pt x="608697" y="493851"/>
                    <a:pt x="608697" y="504650"/>
                  </a:cubicBezTo>
                  <a:lnTo>
                    <a:pt x="608697" y="511203"/>
                  </a:lnTo>
                  <a:cubicBezTo>
                    <a:pt x="608697" y="522002"/>
                    <a:pt x="599896" y="530716"/>
                    <a:pt x="589080" y="530716"/>
                  </a:cubicBezTo>
                  <a:lnTo>
                    <a:pt x="418721" y="530716"/>
                  </a:lnTo>
                  <a:cubicBezTo>
                    <a:pt x="386051" y="530716"/>
                    <a:pt x="355172" y="543526"/>
                    <a:pt x="330483" y="564900"/>
                  </a:cubicBezTo>
                  <a:cubicBezTo>
                    <a:pt x="327723" y="567283"/>
                    <a:pt x="324292" y="568475"/>
                    <a:pt x="320861" y="568475"/>
                  </a:cubicBezTo>
                  <a:lnTo>
                    <a:pt x="320861" y="526992"/>
                  </a:lnTo>
                  <a:cubicBezTo>
                    <a:pt x="320861" y="521556"/>
                    <a:pt x="323621" y="516491"/>
                    <a:pt x="328096" y="513438"/>
                  </a:cubicBezTo>
                  <a:cubicBezTo>
                    <a:pt x="355395" y="495042"/>
                    <a:pt x="387617" y="485137"/>
                    <a:pt x="420884" y="485137"/>
                  </a:cubicBezTo>
                  <a:close/>
                  <a:moveTo>
                    <a:pt x="19622" y="485137"/>
                  </a:moveTo>
                  <a:lnTo>
                    <a:pt x="187860" y="485137"/>
                  </a:lnTo>
                  <a:cubicBezTo>
                    <a:pt x="221134" y="485137"/>
                    <a:pt x="253364" y="495042"/>
                    <a:pt x="280670" y="513438"/>
                  </a:cubicBezTo>
                  <a:cubicBezTo>
                    <a:pt x="285147" y="516491"/>
                    <a:pt x="287907" y="521556"/>
                    <a:pt x="287907" y="526992"/>
                  </a:cubicBezTo>
                  <a:lnTo>
                    <a:pt x="287907" y="568475"/>
                  </a:lnTo>
                  <a:cubicBezTo>
                    <a:pt x="284400" y="568475"/>
                    <a:pt x="280969" y="567283"/>
                    <a:pt x="278134" y="564826"/>
                  </a:cubicBezTo>
                  <a:cubicBezTo>
                    <a:pt x="253215" y="542856"/>
                    <a:pt x="221134" y="530716"/>
                    <a:pt x="187860" y="530716"/>
                  </a:cubicBezTo>
                  <a:lnTo>
                    <a:pt x="19622" y="530716"/>
                  </a:lnTo>
                  <a:cubicBezTo>
                    <a:pt x="8804" y="530716"/>
                    <a:pt x="0" y="522002"/>
                    <a:pt x="0" y="511203"/>
                  </a:cubicBezTo>
                  <a:lnTo>
                    <a:pt x="0" y="504650"/>
                  </a:lnTo>
                  <a:cubicBezTo>
                    <a:pt x="0" y="493851"/>
                    <a:pt x="8804" y="485137"/>
                    <a:pt x="19622" y="485137"/>
                  </a:cubicBezTo>
                  <a:close/>
                  <a:moveTo>
                    <a:pt x="420884" y="29920"/>
                  </a:moveTo>
                  <a:lnTo>
                    <a:pt x="438710" y="29920"/>
                  </a:lnTo>
                  <a:lnTo>
                    <a:pt x="438710" y="162804"/>
                  </a:lnTo>
                  <a:cubicBezTo>
                    <a:pt x="438710" y="174126"/>
                    <a:pt x="442887" y="184926"/>
                    <a:pt x="450421" y="193343"/>
                  </a:cubicBezTo>
                  <a:lnTo>
                    <a:pt x="473469" y="218817"/>
                  </a:lnTo>
                  <a:cubicBezTo>
                    <a:pt x="480256" y="226341"/>
                    <a:pt x="489953" y="230661"/>
                    <a:pt x="500097" y="230661"/>
                  </a:cubicBezTo>
                  <a:cubicBezTo>
                    <a:pt x="510241" y="230661"/>
                    <a:pt x="520012" y="226341"/>
                    <a:pt x="526799" y="218817"/>
                  </a:cubicBezTo>
                  <a:lnTo>
                    <a:pt x="549772" y="193343"/>
                  </a:lnTo>
                  <a:cubicBezTo>
                    <a:pt x="557380" y="184926"/>
                    <a:pt x="561557" y="174126"/>
                    <a:pt x="561557" y="162804"/>
                  </a:cubicBezTo>
                  <a:lnTo>
                    <a:pt x="561557" y="29920"/>
                  </a:lnTo>
                  <a:lnTo>
                    <a:pt x="589080" y="29920"/>
                  </a:lnTo>
                  <a:cubicBezTo>
                    <a:pt x="599896" y="29920"/>
                    <a:pt x="608697" y="38635"/>
                    <a:pt x="608697" y="49435"/>
                  </a:cubicBezTo>
                  <a:lnTo>
                    <a:pt x="608697" y="440489"/>
                  </a:lnTo>
                  <a:cubicBezTo>
                    <a:pt x="608697" y="451289"/>
                    <a:pt x="599896" y="460004"/>
                    <a:pt x="589080" y="460004"/>
                  </a:cubicBezTo>
                  <a:lnTo>
                    <a:pt x="420884" y="460004"/>
                  </a:lnTo>
                  <a:cubicBezTo>
                    <a:pt x="384037" y="460004"/>
                    <a:pt x="348533" y="473412"/>
                    <a:pt x="320861" y="497769"/>
                  </a:cubicBezTo>
                  <a:lnTo>
                    <a:pt x="320861" y="67610"/>
                  </a:lnTo>
                  <a:cubicBezTo>
                    <a:pt x="348533" y="43327"/>
                    <a:pt x="384037" y="29920"/>
                    <a:pt x="420884" y="29920"/>
                  </a:cubicBezTo>
                  <a:close/>
                  <a:moveTo>
                    <a:pt x="19622" y="29920"/>
                  </a:moveTo>
                  <a:lnTo>
                    <a:pt x="187860" y="29920"/>
                  </a:lnTo>
                  <a:cubicBezTo>
                    <a:pt x="224715" y="29920"/>
                    <a:pt x="260228" y="43327"/>
                    <a:pt x="287907" y="67610"/>
                  </a:cubicBezTo>
                  <a:lnTo>
                    <a:pt x="287907" y="497769"/>
                  </a:lnTo>
                  <a:cubicBezTo>
                    <a:pt x="260228" y="473412"/>
                    <a:pt x="224715" y="460004"/>
                    <a:pt x="187860" y="460004"/>
                  </a:cubicBezTo>
                  <a:lnTo>
                    <a:pt x="19622" y="460004"/>
                  </a:lnTo>
                  <a:cubicBezTo>
                    <a:pt x="8804" y="460004"/>
                    <a:pt x="0" y="451289"/>
                    <a:pt x="0" y="440489"/>
                  </a:cubicBezTo>
                  <a:lnTo>
                    <a:pt x="0" y="49435"/>
                  </a:lnTo>
                  <a:cubicBezTo>
                    <a:pt x="0" y="38635"/>
                    <a:pt x="8804" y="29920"/>
                    <a:pt x="19622" y="29920"/>
                  </a:cubicBezTo>
                  <a:close/>
                  <a:moveTo>
                    <a:pt x="484356" y="0"/>
                  </a:moveTo>
                  <a:lnTo>
                    <a:pt x="515833" y="0"/>
                  </a:lnTo>
                  <a:cubicBezTo>
                    <a:pt x="526648" y="0"/>
                    <a:pt x="535450" y="8787"/>
                    <a:pt x="535450" y="19586"/>
                  </a:cubicBezTo>
                  <a:lnTo>
                    <a:pt x="535450" y="29937"/>
                  </a:lnTo>
                  <a:lnTo>
                    <a:pt x="535450" y="162791"/>
                  </a:lnTo>
                  <a:cubicBezTo>
                    <a:pt x="535450" y="167632"/>
                    <a:pt x="533660" y="172249"/>
                    <a:pt x="530378" y="175898"/>
                  </a:cubicBezTo>
                  <a:lnTo>
                    <a:pt x="507404" y="201367"/>
                  </a:lnTo>
                  <a:cubicBezTo>
                    <a:pt x="505465" y="203526"/>
                    <a:pt x="502780" y="204569"/>
                    <a:pt x="500095" y="204569"/>
                  </a:cubicBezTo>
                  <a:cubicBezTo>
                    <a:pt x="497409" y="204569"/>
                    <a:pt x="494799" y="203526"/>
                    <a:pt x="492860" y="201367"/>
                  </a:cubicBezTo>
                  <a:lnTo>
                    <a:pt x="469811" y="175898"/>
                  </a:lnTo>
                  <a:cubicBezTo>
                    <a:pt x="466604" y="172249"/>
                    <a:pt x="464814" y="167632"/>
                    <a:pt x="464814" y="162791"/>
                  </a:cubicBezTo>
                  <a:lnTo>
                    <a:pt x="464814" y="29937"/>
                  </a:lnTo>
                  <a:lnTo>
                    <a:pt x="464814" y="19586"/>
                  </a:lnTo>
                  <a:cubicBezTo>
                    <a:pt x="464814" y="8787"/>
                    <a:pt x="473541" y="0"/>
                    <a:pt x="484356" y="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83" name="校风 3"/>
          <p:cNvGrpSpPr/>
          <p:nvPr/>
        </p:nvGrpSpPr>
        <p:grpSpPr>
          <a:xfrm>
            <a:off x="6486984" y="4067631"/>
            <a:ext cx="2218210" cy="923329"/>
            <a:chOff x="2898492" y="2695845"/>
            <a:chExt cx="2218210" cy="923329"/>
          </a:xfrm>
        </p:grpSpPr>
        <p:sp>
          <p:nvSpPr>
            <p:cNvPr id="88" name="Practical Attitude"/>
            <p:cNvSpPr txBox="1"/>
            <p:nvPr/>
          </p:nvSpPr>
          <p:spPr>
            <a:xfrm>
              <a:off x="2898493" y="3280620"/>
              <a:ext cx="2218208" cy="338554"/>
            </a:xfrm>
            <a:prstGeom prst="rect">
              <a:avLst/>
            </a:prstGeom>
            <a:noFill/>
          </p:spPr>
          <p:txBody>
            <a:bodyPr wrap="square" rtlCol="0">
              <a:spAutoFit/>
            </a:bodyPr>
            <a:lstStyle/>
            <a:p>
              <a:pPr algn="dist"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Practical Attitude</a:t>
              </a:r>
            </a:p>
          </p:txBody>
        </p:sp>
        <p:sp>
          <p:nvSpPr>
            <p:cNvPr id="87" name="作风朴实"/>
            <p:cNvSpPr txBox="1"/>
            <p:nvPr/>
          </p:nvSpPr>
          <p:spPr>
            <a:xfrm>
              <a:off x="2898492" y="2695845"/>
              <a:ext cx="2218210" cy="584775"/>
            </a:xfrm>
            <a:prstGeom prst="rect">
              <a:avLst/>
            </a:prstGeom>
            <a:noFill/>
          </p:spPr>
          <p:txBody>
            <a:bodyPr wrap="square" rtlCol="0">
              <a:spAutoFit/>
            </a:bodyPr>
            <a:lstStyle/>
            <a:p>
              <a:pPr algn="dist"/>
              <a:r>
                <a:rPr lang="zh-CN" altLang="en-US" sz="3200" b="1">
                  <a:latin typeface="Arial" panose="020B0604020202020204" pitchFamily="34" charset="0"/>
                  <a:ea typeface="微软雅黑" panose="020B0503020204020204" pitchFamily="34" charset="-122"/>
                  <a:sym typeface="Arial" panose="020B0604020202020204" pitchFamily="34" charset="0"/>
                </a:rPr>
                <a:t>作风朴实</a:t>
              </a:r>
            </a:p>
          </p:txBody>
        </p:sp>
      </p:grpSp>
      <p:grpSp>
        <p:nvGrpSpPr>
          <p:cNvPr id="129" name="组合 4"/>
          <p:cNvGrpSpPr/>
          <p:nvPr/>
        </p:nvGrpSpPr>
        <p:grpSpPr>
          <a:xfrm>
            <a:off x="10012804" y="2603340"/>
            <a:ext cx="1145482" cy="1145482"/>
            <a:chOff x="3065462" y="1874499"/>
            <a:chExt cx="754743" cy="754743"/>
          </a:xfrm>
        </p:grpSpPr>
        <p:sp>
          <p:nvSpPr>
            <p:cNvPr id="130" name="矩形色块 4"/>
            <p:cNvSpPr/>
            <p:nvPr/>
          </p:nvSpPr>
          <p:spPr>
            <a:xfrm>
              <a:off x="3065462" y="1874499"/>
              <a:ext cx="754743" cy="7547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1" name="灯泡"/>
            <p:cNvSpPr>
              <a:spLocks noChangeAspect="1"/>
            </p:cNvSpPr>
            <p:nvPr/>
          </p:nvSpPr>
          <p:spPr bwMode="auto">
            <a:xfrm>
              <a:off x="3307353" y="2062129"/>
              <a:ext cx="270959" cy="379482"/>
            </a:xfrm>
            <a:custGeom>
              <a:avLst/>
              <a:gdLst>
                <a:gd name="connsiteX0" fmla="*/ 154403 w 432307"/>
                <a:gd name="connsiteY0" fmla="*/ 499109 h 605451"/>
                <a:gd name="connsiteX1" fmla="*/ 277904 w 432307"/>
                <a:gd name="connsiteY1" fmla="*/ 499109 h 605451"/>
                <a:gd name="connsiteX2" fmla="*/ 287248 w 432307"/>
                <a:gd name="connsiteY2" fmla="*/ 513435 h 605451"/>
                <a:gd name="connsiteX3" fmla="*/ 277904 w 432307"/>
                <a:gd name="connsiteY3" fmla="*/ 527762 h 605451"/>
                <a:gd name="connsiteX4" fmla="*/ 287248 w 432307"/>
                <a:gd name="connsiteY4" fmla="*/ 542184 h 605451"/>
                <a:gd name="connsiteX5" fmla="*/ 277904 w 432307"/>
                <a:gd name="connsiteY5" fmla="*/ 556511 h 605451"/>
                <a:gd name="connsiteX6" fmla="*/ 287248 w 432307"/>
                <a:gd name="connsiteY6" fmla="*/ 570837 h 605451"/>
                <a:gd name="connsiteX7" fmla="*/ 271449 w 432307"/>
                <a:gd name="connsiteY7" fmla="*/ 586606 h 605451"/>
                <a:gd name="connsiteX8" fmla="*/ 268078 w 432307"/>
                <a:gd name="connsiteY8" fmla="*/ 586606 h 605451"/>
                <a:gd name="connsiteX9" fmla="*/ 239081 w 432307"/>
                <a:gd name="connsiteY9" fmla="*/ 605451 h 605451"/>
                <a:gd name="connsiteX10" fmla="*/ 193226 w 432307"/>
                <a:gd name="connsiteY10" fmla="*/ 605451 h 605451"/>
                <a:gd name="connsiteX11" fmla="*/ 164229 w 432307"/>
                <a:gd name="connsiteY11" fmla="*/ 586606 h 605451"/>
                <a:gd name="connsiteX12" fmla="*/ 160761 w 432307"/>
                <a:gd name="connsiteY12" fmla="*/ 586606 h 605451"/>
                <a:gd name="connsiteX13" fmla="*/ 145059 w 432307"/>
                <a:gd name="connsiteY13" fmla="*/ 570837 h 605451"/>
                <a:gd name="connsiteX14" fmla="*/ 154403 w 432307"/>
                <a:gd name="connsiteY14" fmla="*/ 556511 h 605451"/>
                <a:gd name="connsiteX15" fmla="*/ 145059 w 432307"/>
                <a:gd name="connsiteY15" fmla="*/ 542184 h 605451"/>
                <a:gd name="connsiteX16" fmla="*/ 154403 w 432307"/>
                <a:gd name="connsiteY16" fmla="*/ 527762 h 605451"/>
                <a:gd name="connsiteX17" fmla="*/ 145059 w 432307"/>
                <a:gd name="connsiteY17" fmla="*/ 513435 h 605451"/>
                <a:gd name="connsiteX18" fmla="*/ 154403 w 432307"/>
                <a:gd name="connsiteY18" fmla="*/ 499109 h 605451"/>
                <a:gd name="connsiteX19" fmla="*/ 396249 w 432307"/>
                <a:gd name="connsiteY19" fmla="*/ 337144 h 605451"/>
                <a:gd name="connsiteX20" fmla="*/ 426219 w 432307"/>
                <a:gd name="connsiteY20" fmla="*/ 354378 h 605451"/>
                <a:gd name="connsiteX21" fmla="*/ 430651 w 432307"/>
                <a:gd name="connsiteY21" fmla="*/ 371035 h 605451"/>
                <a:gd name="connsiteX22" fmla="*/ 420148 w 432307"/>
                <a:gd name="connsiteY22" fmla="*/ 377101 h 605451"/>
                <a:gd name="connsiteX23" fmla="*/ 414077 w 432307"/>
                <a:gd name="connsiteY23" fmla="*/ 375464 h 605451"/>
                <a:gd name="connsiteX24" fmla="*/ 384107 w 432307"/>
                <a:gd name="connsiteY24" fmla="*/ 358133 h 605451"/>
                <a:gd name="connsiteX25" fmla="*/ 379578 w 432307"/>
                <a:gd name="connsiteY25" fmla="*/ 341573 h 605451"/>
                <a:gd name="connsiteX26" fmla="*/ 396249 w 432307"/>
                <a:gd name="connsiteY26" fmla="*/ 337144 h 605451"/>
                <a:gd name="connsiteX27" fmla="*/ 36058 w 432307"/>
                <a:gd name="connsiteY27" fmla="*/ 337144 h 605451"/>
                <a:gd name="connsiteX28" fmla="*/ 52729 w 432307"/>
                <a:gd name="connsiteY28" fmla="*/ 341573 h 605451"/>
                <a:gd name="connsiteX29" fmla="*/ 48200 w 432307"/>
                <a:gd name="connsiteY29" fmla="*/ 358133 h 605451"/>
                <a:gd name="connsiteX30" fmla="*/ 18230 w 432307"/>
                <a:gd name="connsiteY30" fmla="*/ 375464 h 605451"/>
                <a:gd name="connsiteX31" fmla="*/ 12159 w 432307"/>
                <a:gd name="connsiteY31" fmla="*/ 377101 h 605451"/>
                <a:gd name="connsiteX32" fmla="*/ 1656 w 432307"/>
                <a:gd name="connsiteY32" fmla="*/ 371035 h 605451"/>
                <a:gd name="connsiteX33" fmla="*/ 6088 w 432307"/>
                <a:gd name="connsiteY33" fmla="*/ 354378 h 605451"/>
                <a:gd name="connsiteX34" fmla="*/ 18230 w 432307"/>
                <a:gd name="connsiteY34" fmla="*/ 119232 h 605451"/>
                <a:gd name="connsiteX35" fmla="*/ 48200 w 432307"/>
                <a:gd name="connsiteY35" fmla="*/ 136535 h 605451"/>
                <a:gd name="connsiteX36" fmla="*/ 52729 w 432307"/>
                <a:gd name="connsiteY36" fmla="*/ 153069 h 605451"/>
                <a:gd name="connsiteX37" fmla="*/ 42129 w 432307"/>
                <a:gd name="connsiteY37" fmla="*/ 159125 h 605451"/>
                <a:gd name="connsiteX38" fmla="*/ 36058 w 432307"/>
                <a:gd name="connsiteY38" fmla="*/ 157491 h 605451"/>
                <a:gd name="connsiteX39" fmla="*/ 6088 w 432307"/>
                <a:gd name="connsiteY39" fmla="*/ 140188 h 605451"/>
                <a:gd name="connsiteX40" fmla="*/ 1656 w 432307"/>
                <a:gd name="connsiteY40" fmla="*/ 123654 h 605451"/>
                <a:gd name="connsiteX41" fmla="*/ 18230 w 432307"/>
                <a:gd name="connsiteY41" fmla="*/ 119232 h 605451"/>
                <a:gd name="connsiteX42" fmla="*/ 414077 w 432307"/>
                <a:gd name="connsiteY42" fmla="*/ 119232 h 605451"/>
                <a:gd name="connsiteX43" fmla="*/ 430651 w 432307"/>
                <a:gd name="connsiteY43" fmla="*/ 123654 h 605451"/>
                <a:gd name="connsiteX44" fmla="*/ 426219 w 432307"/>
                <a:gd name="connsiteY44" fmla="*/ 140188 h 605451"/>
                <a:gd name="connsiteX45" fmla="*/ 396249 w 432307"/>
                <a:gd name="connsiteY45" fmla="*/ 157491 h 605451"/>
                <a:gd name="connsiteX46" fmla="*/ 390178 w 432307"/>
                <a:gd name="connsiteY46" fmla="*/ 159125 h 605451"/>
                <a:gd name="connsiteX47" fmla="*/ 379578 w 432307"/>
                <a:gd name="connsiteY47" fmla="*/ 153069 h 605451"/>
                <a:gd name="connsiteX48" fmla="*/ 384107 w 432307"/>
                <a:gd name="connsiteY48" fmla="*/ 136535 h 605451"/>
                <a:gd name="connsiteX49" fmla="*/ 216153 w 432307"/>
                <a:gd name="connsiteY49" fmla="*/ 94416 h 605451"/>
                <a:gd name="connsiteX50" fmla="*/ 372067 w 432307"/>
                <a:gd name="connsiteY50" fmla="*/ 250212 h 605451"/>
                <a:gd name="connsiteX51" fmla="*/ 335376 w 432307"/>
                <a:gd name="connsiteY51" fmla="*/ 361866 h 605451"/>
                <a:gd name="connsiteX52" fmla="*/ 301285 w 432307"/>
                <a:gd name="connsiteY52" fmla="*/ 462269 h 605451"/>
                <a:gd name="connsiteX53" fmla="*/ 286935 w 432307"/>
                <a:gd name="connsiteY53" fmla="*/ 476598 h 605451"/>
                <a:gd name="connsiteX54" fmla="*/ 284046 w 432307"/>
                <a:gd name="connsiteY54" fmla="*/ 476598 h 605451"/>
                <a:gd name="connsiteX55" fmla="*/ 148163 w 432307"/>
                <a:gd name="connsiteY55" fmla="*/ 476598 h 605451"/>
                <a:gd name="connsiteX56" fmla="*/ 145371 w 432307"/>
                <a:gd name="connsiteY56" fmla="*/ 476598 h 605451"/>
                <a:gd name="connsiteX57" fmla="*/ 131021 w 432307"/>
                <a:gd name="connsiteY57" fmla="*/ 462269 h 605451"/>
                <a:gd name="connsiteX58" fmla="*/ 97316 w 432307"/>
                <a:gd name="connsiteY58" fmla="*/ 363501 h 605451"/>
                <a:gd name="connsiteX59" fmla="*/ 60239 w 432307"/>
                <a:gd name="connsiteY59" fmla="*/ 250212 h 605451"/>
                <a:gd name="connsiteX60" fmla="*/ 216153 w 432307"/>
                <a:gd name="connsiteY60" fmla="*/ 94416 h 605451"/>
                <a:gd name="connsiteX61" fmla="*/ 216154 w 432307"/>
                <a:gd name="connsiteY61" fmla="*/ 0 h 605451"/>
                <a:gd name="connsiteX62" fmla="*/ 228256 w 432307"/>
                <a:gd name="connsiteY62" fmla="*/ 12117 h 605451"/>
                <a:gd name="connsiteX63" fmla="*/ 228256 w 432307"/>
                <a:gd name="connsiteY63" fmla="*/ 46735 h 605451"/>
                <a:gd name="connsiteX64" fmla="*/ 216154 w 432307"/>
                <a:gd name="connsiteY64" fmla="*/ 58852 h 605451"/>
                <a:gd name="connsiteX65" fmla="*/ 204052 w 432307"/>
                <a:gd name="connsiteY65" fmla="*/ 46735 h 605451"/>
                <a:gd name="connsiteX66" fmla="*/ 204052 w 432307"/>
                <a:gd name="connsiteY66" fmla="*/ 12117 h 605451"/>
                <a:gd name="connsiteX67" fmla="*/ 216154 w 432307"/>
                <a:gd name="connsiteY67" fmla="*/ 0 h 60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32307" h="605451">
                  <a:moveTo>
                    <a:pt x="154403" y="499109"/>
                  </a:moveTo>
                  <a:lnTo>
                    <a:pt x="277904" y="499109"/>
                  </a:lnTo>
                  <a:cubicBezTo>
                    <a:pt x="283395" y="501513"/>
                    <a:pt x="287248" y="507089"/>
                    <a:pt x="287248" y="513435"/>
                  </a:cubicBezTo>
                  <a:cubicBezTo>
                    <a:pt x="287248" y="519877"/>
                    <a:pt x="283395" y="525358"/>
                    <a:pt x="277904" y="527762"/>
                  </a:cubicBezTo>
                  <a:cubicBezTo>
                    <a:pt x="283395" y="530262"/>
                    <a:pt x="287248" y="535742"/>
                    <a:pt x="287248" y="542184"/>
                  </a:cubicBezTo>
                  <a:cubicBezTo>
                    <a:pt x="287248" y="548530"/>
                    <a:pt x="283395" y="554011"/>
                    <a:pt x="277904" y="556511"/>
                  </a:cubicBezTo>
                  <a:cubicBezTo>
                    <a:pt x="283395" y="558914"/>
                    <a:pt x="287248" y="564395"/>
                    <a:pt x="287248" y="570837"/>
                  </a:cubicBezTo>
                  <a:cubicBezTo>
                    <a:pt x="287248" y="579491"/>
                    <a:pt x="280216" y="586606"/>
                    <a:pt x="271449" y="586606"/>
                  </a:cubicBezTo>
                  <a:lnTo>
                    <a:pt x="268078" y="586606"/>
                  </a:lnTo>
                  <a:cubicBezTo>
                    <a:pt x="263165" y="597663"/>
                    <a:pt x="251990" y="605451"/>
                    <a:pt x="239081" y="605451"/>
                  </a:cubicBezTo>
                  <a:lnTo>
                    <a:pt x="193226" y="605451"/>
                  </a:lnTo>
                  <a:cubicBezTo>
                    <a:pt x="180221" y="605451"/>
                    <a:pt x="169143" y="597663"/>
                    <a:pt x="164229" y="586606"/>
                  </a:cubicBezTo>
                  <a:lnTo>
                    <a:pt x="160761" y="586606"/>
                  </a:lnTo>
                  <a:cubicBezTo>
                    <a:pt x="152091" y="586606"/>
                    <a:pt x="145059" y="579491"/>
                    <a:pt x="145059" y="570837"/>
                  </a:cubicBezTo>
                  <a:cubicBezTo>
                    <a:pt x="145059" y="564395"/>
                    <a:pt x="148912" y="558914"/>
                    <a:pt x="154403" y="556511"/>
                  </a:cubicBezTo>
                  <a:cubicBezTo>
                    <a:pt x="148912" y="554011"/>
                    <a:pt x="145059" y="548530"/>
                    <a:pt x="145059" y="542184"/>
                  </a:cubicBezTo>
                  <a:cubicBezTo>
                    <a:pt x="145059" y="535742"/>
                    <a:pt x="148912" y="530262"/>
                    <a:pt x="154403" y="527762"/>
                  </a:cubicBezTo>
                  <a:cubicBezTo>
                    <a:pt x="148912" y="525358"/>
                    <a:pt x="145059" y="519877"/>
                    <a:pt x="145059" y="513435"/>
                  </a:cubicBezTo>
                  <a:cubicBezTo>
                    <a:pt x="145059" y="507089"/>
                    <a:pt x="148912" y="501513"/>
                    <a:pt x="154403" y="499109"/>
                  </a:cubicBezTo>
                  <a:close/>
                  <a:moveTo>
                    <a:pt x="396249" y="337144"/>
                  </a:moveTo>
                  <a:lnTo>
                    <a:pt x="426219" y="354378"/>
                  </a:lnTo>
                  <a:cubicBezTo>
                    <a:pt x="432000" y="357748"/>
                    <a:pt x="434024" y="365258"/>
                    <a:pt x="430651" y="371035"/>
                  </a:cubicBezTo>
                  <a:cubicBezTo>
                    <a:pt x="428435" y="374886"/>
                    <a:pt x="424291" y="377101"/>
                    <a:pt x="420148" y="377101"/>
                  </a:cubicBezTo>
                  <a:cubicBezTo>
                    <a:pt x="418028" y="377101"/>
                    <a:pt x="416004" y="376620"/>
                    <a:pt x="414077" y="375464"/>
                  </a:cubicBezTo>
                  <a:lnTo>
                    <a:pt x="384107" y="358133"/>
                  </a:lnTo>
                  <a:cubicBezTo>
                    <a:pt x="378229" y="354860"/>
                    <a:pt x="376302" y="347350"/>
                    <a:pt x="379578" y="341573"/>
                  </a:cubicBezTo>
                  <a:cubicBezTo>
                    <a:pt x="382951" y="335796"/>
                    <a:pt x="390371" y="333774"/>
                    <a:pt x="396249" y="337144"/>
                  </a:cubicBezTo>
                  <a:close/>
                  <a:moveTo>
                    <a:pt x="36058" y="337144"/>
                  </a:moveTo>
                  <a:cubicBezTo>
                    <a:pt x="41839" y="333774"/>
                    <a:pt x="49356" y="335796"/>
                    <a:pt x="52729" y="341573"/>
                  </a:cubicBezTo>
                  <a:cubicBezTo>
                    <a:pt x="56005" y="347350"/>
                    <a:pt x="54078" y="354860"/>
                    <a:pt x="48200" y="358133"/>
                  </a:cubicBezTo>
                  <a:lnTo>
                    <a:pt x="18230" y="375464"/>
                  </a:lnTo>
                  <a:cubicBezTo>
                    <a:pt x="16303" y="376620"/>
                    <a:pt x="14183" y="377101"/>
                    <a:pt x="12159" y="377101"/>
                  </a:cubicBezTo>
                  <a:cubicBezTo>
                    <a:pt x="7919" y="377101"/>
                    <a:pt x="3872" y="374886"/>
                    <a:pt x="1656" y="371035"/>
                  </a:cubicBezTo>
                  <a:cubicBezTo>
                    <a:pt x="-1717" y="365258"/>
                    <a:pt x="210" y="357748"/>
                    <a:pt x="6088" y="354378"/>
                  </a:cubicBezTo>
                  <a:close/>
                  <a:moveTo>
                    <a:pt x="18230" y="119232"/>
                  </a:moveTo>
                  <a:lnTo>
                    <a:pt x="48200" y="136535"/>
                  </a:lnTo>
                  <a:cubicBezTo>
                    <a:pt x="54078" y="139804"/>
                    <a:pt x="56005" y="147301"/>
                    <a:pt x="52729" y="153069"/>
                  </a:cubicBezTo>
                  <a:cubicBezTo>
                    <a:pt x="50416" y="156914"/>
                    <a:pt x="46369" y="159125"/>
                    <a:pt x="42129" y="159125"/>
                  </a:cubicBezTo>
                  <a:cubicBezTo>
                    <a:pt x="40105" y="159125"/>
                    <a:pt x="37985" y="158644"/>
                    <a:pt x="36058" y="157491"/>
                  </a:cubicBezTo>
                  <a:lnTo>
                    <a:pt x="6088" y="140188"/>
                  </a:lnTo>
                  <a:cubicBezTo>
                    <a:pt x="210" y="136920"/>
                    <a:pt x="-1717" y="129422"/>
                    <a:pt x="1656" y="123654"/>
                  </a:cubicBezTo>
                  <a:cubicBezTo>
                    <a:pt x="4932" y="117887"/>
                    <a:pt x="12448" y="115868"/>
                    <a:pt x="18230" y="119232"/>
                  </a:cubicBezTo>
                  <a:close/>
                  <a:moveTo>
                    <a:pt x="414077" y="119232"/>
                  </a:moveTo>
                  <a:cubicBezTo>
                    <a:pt x="419859" y="115868"/>
                    <a:pt x="427279" y="117887"/>
                    <a:pt x="430651" y="123654"/>
                  </a:cubicBezTo>
                  <a:cubicBezTo>
                    <a:pt x="434024" y="129422"/>
                    <a:pt x="432097" y="136920"/>
                    <a:pt x="426219" y="140188"/>
                  </a:cubicBezTo>
                  <a:lnTo>
                    <a:pt x="396249" y="157491"/>
                  </a:lnTo>
                  <a:cubicBezTo>
                    <a:pt x="394322" y="158644"/>
                    <a:pt x="392202" y="159125"/>
                    <a:pt x="390178" y="159125"/>
                  </a:cubicBezTo>
                  <a:cubicBezTo>
                    <a:pt x="385938" y="159125"/>
                    <a:pt x="381891" y="156914"/>
                    <a:pt x="379578" y="153069"/>
                  </a:cubicBezTo>
                  <a:cubicBezTo>
                    <a:pt x="376302" y="147301"/>
                    <a:pt x="378229" y="139804"/>
                    <a:pt x="384107" y="136535"/>
                  </a:cubicBezTo>
                  <a:close/>
                  <a:moveTo>
                    <a:pt x="216153" y="94416"/>
                  </a:moveTo>
                  <a:cubicBezTo>
                    <a:pt x="302151" y="94416"/>
                    <a:pt x="372067" y="164332"/>
                    <a:pt x="372067" y="250212"/>
                  </a:cubicBezTo>
                  <a:cubicBezTo>
                    <a:pt x="372067" y="288777"/>
                    <a:pt x="353384" y="325899"/>
                    <a:pt x="335376" y="361866"/>
                  </a:cubicBezTo>
                  <a:cubicBezTo>
                    <a:pt x="317849" y="396680"/>
                    <a:pt x="301285" y="429667"/>
                    <a:pt x="301285" y="462269"/>
                  </a:cubicBezTo>
                  <a:cubicBezTo>
                    <a:pt x="301285" y="470155"/>
                    <a:pt x="294832" y="476598"/>
                    <a:pt x="286935" y="476598"/>
                  </a:cubicBezTo>
                  <a:lnTo>
                    <a:pt x="284046" y="476598"/>
                  </a:lnTo>
                  <a:lnTo>
                    <a:pt x="148163" y="476598"/>
                  </a:lnTo>
                  <a:lnTo>
                    <a:pt x="145371" y="476598"/>
                  </a:lnTo>
                  <a:cubicBezTo>
                    <a:pt x="137377" y="476598"/>
                    <a:pt x="131021" y="470155"/>
                    <a:pt x="131021" y="462269"/>
                  </a:cubicBezTo>
                  <a:cubicBezTo>
                    <a:pt x="131021" y="431013"/>
                    <a:pt x="114650" y="398219"/>
                    <a:pt x="97316" y="363501"/>
                  </a:cubicBezTo>
                  <a:cubicBezTo>
                    <a:pt x="79018" y="326860"/>
                    <a:pt x="60239" y="289065"/>
                    <a:pt x="60239" y="250212"/>
                  </a:cubicBezTo>
                  <a:cubicBezTo>
                    <a:pt x="60239" y="164332"/>
                    <a:pt x="130155" y="94416"/>
                    <a:pt x="216153" y="94416"/>
                  </a:cubicBezTo>
                  <a:close/>
                  <a:moveTo>
                    <a:pt x="216154" y="0"/>
                  </a:moveTo>
                  <a:cubicBezTo>
                    <a:pt x="222877" y="0"/>
                    <a:pt x="228256" y="5385"/>
                    <a:pt x="228256" y="12117"/>
                  </a:cubicBezTo>
                  <a:lnTo>
                    <a:pt x="228256" y="46735"/>
                  </a:lnTo>
                  <a:cubicBezTo>
                    <a:pt x="228256" y="53371"/>
                    <a:pt x="222877" y="58852"/>
                    <a:pt x="216154" y="58852"/>
                  </a:cubicBezTo>
                  <a:cubicBezTo>
                    <a:pt x="209431" y="58852"/>
                    <a:pt x="204052" y="53371"/>
                    <a:pt x="204052" y="46735"/>
                  </a:cubicBezTo>
                  <a:lnTo>
                    <a:pt x="204052" y="12117"/>
                  </a:lnTo>
                  <a:cubicBezTo>
                    <a:pt x="204052" y="5385"/>
                    <a:pt x="209431" y="0"/>
                    <a:pt x="216154" y="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90" name="校风 4"/>
          <p:cNvGrpSpPr/>
          <p:nvPr/>
        </p:nvGrpSpPr>
        <p:grpSpPr>
          <a:xfrm>
            <a:off x="9476439" y="4067631"/>
            <a:ext cx="2218210" cy="923329"/>
            <a:chOff x="2898492" y="2695845"/>
            <a:chExt cx="2218210" cy="923329"/>
          </a:xfrm>
        </p:grpSpPr>
        <p:sp>
          <p:nvSpPr>
            <p:cNvPr id="103" name="Creative Innovation"/>
            <p:cNvSpPr txBox="1"/>
            <p:nvPr/>
          </p:nvSpPr>
          <p:spPr>
            <a:xfrm>
              <a:off x="2898493" y="3280620"/>
              <a:ext cx="2218208" cy="338554"/>
            </a:xfrm>
            <a:prstGeom prst="rect">
              <a:avLst/>
            </a:prstGeom>
            <a:noFill/>
          </p:spPr>
          <p:txBody>
            <a:bodyPr wrap="square" rtlCol="0">
              <a:spAutoFit/>
            </a:bodyPr>
            <a:lstStyle/>
            <a:p>
              <a:pPr algn="dist"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Creative Innovation</a:t>
              </a:r>
            </a:p>
          </p:txBody>
        </p:sp>
        <p:sp>
          <p:nvSpPr>
            <p:cNvPr id="100" name="开拓创新"/>
            <p:cNvSpPr txBox="1"/>
            <p:nvPr/>
          </p:nvSpPr>
          <p:spPr>
            <a:xfrm>
              <a:off x="2898492" y="2695845"/>
              <a:ext cx="2218210" cy="584775"/>
            </a:xfrm>
            <a:prstGeom prst="rect">
              <a:avLst/>
            </a:prstGeom>
            <a:noFill/>
          </p:spPr>
          <p:txBody>
            <a:bodyPr wrap="square" rtlCol="0">
              <a:spAutoFit/>
            </a:bodyPr>
            <a:lstStyle/>
            <a:p>
              <a:pPr algn="dist"/>
              <a:r>
                <a:rPr lang="zh-CN" altLang="en-US" sz="3200" b="1">
                  <a:latin typeface="Arial" panose="020B0604020202020204" pitchFamily="34" charset="0"/>
                  <a:ea typeface="微软雅黑" panose="020B0503020204020204" pitchFamily="34" charset="-122"/>
                  <a:sym typeface="Arial" panose="020B0604020202020204" pitchFamily="34" charset="0"/>
                </a:rPr>
                <a:t>开拓创新</a:t>
              </a:r>
            </a:p>
          </p:txBody>
        </p:sp>
      </p:grpSp>
      <p:sp>
        <p:nvSpPr>
          <p:cNvPr id="36"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23899195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750" fill="hold"/>
                                        <p:tgtEl>
                                          <p:spTgt spid="3"/>
                                        </p:tgtEl>
                                        <p:attrNameLst>
                                          <p:attrName>ppt_w</p:attrName>
                                        </p:attrNameLst>
                                      </p:cBhvr>
                                      <p:tavLst>
                                        <p:tav tm="0">
                                          <p:val>
                                            <p:strVal val="#ppt_w+.3"/>
                                          </p:val>
                                        </p:tav>
                                        <p:tav tm="100000">
                                          <p:val>
                                            <p:strVal val="#ppt_w"/>
                                          </p:val>
                                        </p:tav>
                                      </p:tavLst>
                                    </p:anim>
                                    <p:anim calcmode="lin" valueType="num">
                                      <p:cBhvr>
                                        <p:cTn id="8" dur="750" fill="hold"/>
                                        <p:tgtEl>
                                          <p:spTgt spid="3"/>
                                        </p:tgtEl>
                                        <p:attrNameLst>
                                          <p:attrName>ppt_h</p:attrName>
                                        </p:attrNameLst>
                                      </p:cBhvr>
                                      <p:tavLst>
                                        <p:tav tm="0">
                                          <p:val>
                                            <p:strVal val="#ppt_h"/>
                                          </p:val>
                                        </p:tav>
                                        <p:tav tm="100000">
                                          <p:val>
                                            <p:strVal val="#ppt_h"/>
                                          </p:val>
                                        </p:tav>
                                      </p:tavLst>
                                    </p:anim>
                                    <p:animEffect transition="in" filter="fade">
                                      <p:cBhvr>
                                        <p:cTn id="9" dur="750"/>
                                        <p:tgtEl>
                                          <p:spTgt spid="3"/>
                                        </p:tgtEl>
                                      </p:cBhvr>
                                    </p:animEffect>
                                  </p:childTnLst>
                                </p:cTn>
                              </p:par>
                              <p:par>
                                <p:cTn id="10" presetID="16" presetClass="entr" presetSubtype="37" fill="hold" nodeType="withEffect">
                                  <p:stCondLst>
                                    <p:cond delay="400"/>
                                  </p:stCondLst>
                                  <p:childTnLst>
                                    <p:set>
                                      <p:cBhvr>
                                        <p:cTn id="11" dur="1" fill="hold">
                                          <p:stCondLst>
                                            <p:cond delay="0"/>
                                          </p:stCondLst>
                                        </p:cTn>
                                        <p:tgtEl>
                                          <p:spTgt spid="4"/>
                                        </p:tgtEl>
                                        <p:attrNameLst>
                                          <p:attrName>style.visibility</p:attrName>
                                        </p:attrNameLst>
                                      </p:cBhvr>
                                      <p:to>
                                        <p:strVal val="visible"/>
                                      </p:to>
                                    </p:set>
                                    <p:animEffect transition="in" filter="barn(outVertical)">
                                      <p:cBhvr>
                                        <p:cTn id="12" dur="750"/>
                                        <p:tgtEl>
                                          <p:spTgt spid="4"/>
                                        </p:tgtEl>
                                      </p:cBhvr>
                                    </p:animEffect>
                                  </p:childTnLst>
                                </p:cTn>
                              </p:par>
                              <p:par>
                                <p:cTn id="13" presetID="53" presetClass="entr" presetSubtype="16" fill="hold" nodeType="withEffect">
                                  <p:stCondLst>
                                    <p:cond delay="800"/>
                                  </p:stCondLst>
                                  <p:childTnLst>
                                    <p:set>
                                      <p:cBhvr>
                                        <p:cTn id="14" dur="1" fill="hold">
                                          <p:stCondLst>
                                            <p:cond delay="0"/>
                                          </p:stCondLst>
                                        </p:cTn>
                                        <p:tgtEl>
                                          <p:spTgt spid="32"/>
                                        </p:tgtEl>
                                        <p:attrNameLst>
                                          <p:attrName>style.visibility</p:attrName>
                                        </p:attrNameLst>
                                      </p:cBhvr>
                                      <p:to>
                                        <p:strVal val="visible"/>
                                      </p:to>
                                    </p:set>
                                    <p:anim calcmode="lin" valueType="num">
                                      <p:cBhvr>
                                        <p:cTn id="15" dur="750" fill="hold"/>
                                        <p:tgtEl>
                                          <p:spTgt spid="32"/>
                                        </p:tgtEl>
                                        <p:attrNameLst>
                                          <p:attrName>ppt_w</p:attrName>
                                        </p:attrNameLst>
                                      </p:cBhvr>
                                      <p:tavLst>
                                        <p:tav tm="0">
                                          <p:val>
                                            <p:fltVal val="0"/>
                                          </p:val>
                                        </p:tav>
                                        <p:tav tm="100000">
                                          <p:val>
                                            <p:strVal val="#ppt_w"/>
                                          </p:val>
                                        </p:tav>
                                      </p:tavLst>
                                    </p:anim>
                                    <p:anim calcmode="lin" valueType="num">
                                      <p:cBhvr>
                                        <p:cTn id="16" dur="750" fill="hold"/>
                                        <p:tgtEl>
                                          <p:spTgt spid="32"/>
                                        </p:tgtEl>
                                        <p:attrNameLst>
                                          <p:attrName>ppt_h</p:attrName>
                                        </p:attrNameLst>
                                      </p:cBhvr>
                                      <p:tavLst>
                                        <p:tav tm="0">
                                          <p:val>
                                            <p:fltVal val="0"/>
                                          </p:val>
                                        </p:tav>
                                        <p:tav tm="100000">
                                          <p:val>
                                            <p:strVal val="#ppt_h"/>
                                          </p:val>
                                        </p:tav>
                                      </p:tavLst>
                                    </p:anim>
                                    <p:animEffect transition="in" filter="fade">
                                      <p:cBhvr>
                                        <p:cTn id="17" dur="750"/>
                                        <p:tgtEl>
                                          <p:spTgt spid="32"/>
                                        </p:tgtEl>
                                      </p:cBhvr>
                                    </p:animEffect>
                                  </p:childTnLst>
                                </p:cTn>
                              </p:par>
                              <p:par>
                                <p:cTn id="18" presetID="42" presetClass="entr" presetSubtype="0" fill="hold" nodeType="withEffect">
                                  <p:stCondLst>
                                    <p:cond delay="1200"/>
                                  </p:stCondLst>
                                  <p:childTnLst>
                                    <p:set>
                                      <p:cBhvr>
                                        <p:cTn id="19" dur="1" fill="hold">
                                          <p:stCondLst>
                                            <p:cond delay="0"/>
                                          </p:stCondLst>
                                        </p:cTn>
                                        <p:tgtEl>
                                          <p:spTgt spid="31"/>
                                        </p:tgtEl>
                                        <p:attrNameLst>
                                          <p:attrName>style.visibility</p:attrName>
                                        </p:attrNameLst>
                                      </p:cBhvr>
                                      <p:to>
                                        <p:strVal val="visible"/>
                                      </p:to>
                                    </p:set>
                                    <p:animEffect transition="in" filter="fade">
                                      <p:cBhvr>
                                        <p:cTn id="20" dur="750"/>
                                        <p:tgtEl>
                                          <p:spTgt spid="31"/>
                                        </p:tgtEl>
                                      </p:cBhvr>
                                    </p:animEffect>
                                    <p:anim calcmode="lin" valueType="num">
                                      <p:cBhvr>
                                        <p:cTn id="21" dur="750" fill="hold"/>
                                        <p:tgtEl>
                                          <p:spTgt spid="31"/>
                                        </p:tgtEl>
                                        <p:attrNameLst>
                                          <p:attrName>ppt_x</p:attrName>
                                        </p:attrNameLst>
                                      </p:cBhvr>
                                      <p:tavLst>
                                        <p:tav tm="0">
                                          <p:val>
                                            <p:strVal val="#ppt_x"/>
                                          </p:val>
                                        </p:tav>
                                        <p:tav tm="100000">
                                          <p:val>
                                            <p:strVal val="#ppt_x"/>
                                          </p:val>
                                        </p:tav>
                                      </p:tavLst>
                                    </p:anim>
                                    <p:anim calcmode="lin" valueType="num">
                                      <p:cBhvr>
                                        <p:cTn id="22" dur="750" fill="hold"/>
                                        <p:tgtEl>
                                          <p:spTgt spid="31"/>
                                        </p:tgtEl>
                                        <p:attrNameLst>
                                          <p:attrName>ppt_y</p:attrName>
                                        </p:attrNameLst>
                                      </p:cBhvr>
                                      <p:tavLst>
                                        <p:tav tm="0">
                                          <p:val>
                                            <p:strVal val="#ppt_y+.1"/>
                                          </p:val>
                                        </p:tav>
                                        <p:tav tm="100000">
                                          <p:val>
                                            <p:strVal val="#ppt_y"/>
                                          </p:val>
                                        </p:tav>
                                      </p:tavLst>
                                    </p:anim>
                                  </p:childTnLst>
                                </p:cTn>
                              </p:par>
                              <p:par>
                                <p:cTn id="23" presetID="53" presetClass="entr" presetSubtype="16" fill="hold" nodeType="withEffect">
                                  <p:stCondLst>
                                    <p:cond delay="1600"/>
                                  </p:stCondLst>
                                  <p:childTnLst>
                                    <p:set>
                                      <p:cBhvr>
                                        <p:cTn id="24" dur="1" fill="hold">
                                          <p:stCondLst>
                                            <p:cond delay="0"/>
                                          </p:stCondLst>
                                        </p:cTn>
                                        <p:tgtEl>
                                          <p:spTgt spid="115"/>
                                        </p:tgtEl>
                                        <p:attrNameLst>
                                          <p:attrName>style.visibility</p:attrName>
                                        </p:attrNameLst>
                                      </p:cBhvr>
                                      <p:to>
                                        <p:strVal val="visible"/>
                                      </p:to>
                                    </p:set>
                                    <p:anim calcmode="lin" valueType="num">
                                      <p:cBhvr>
                                        <p:cTn id="25" dur="750" fill="hold"/>
                                        <p:tgtEl>
                                          <p:spTgt spid="115"/>
                                        </p:tgtEl>
                                        <p:attrNameLst>
                                          <p:attrName>ppt_w</p:attrName>
                                        </p:attrNameLst>
                                      </p:cBhvr>
                                      <p:tavLst>
                                        <p:tav tm="0">
                                          <p:val>
                                            <p:fltVal val="0"/>
                                          </p:val>
                                        </p:tav>
                                        <p:tav tm="100000">
                                          <p:val>
                                            <p:strVal val="#ppt_w"/>
                                          </p:val>
                                        </p:tav>
                                      </p:tavLst>
                                    </p:anim>
                                    <p:anim calcmode="lin" valueType="num">
                                      <p:cBhvr>
                                        <p:cTn id="26" dur="750" fill="hold"/>
                                        <p:tgtEl>
                                          <p:spTgt spid="115"/>
                                        </p:tgtEl>
                                        <p:attrNameLst>
                                          <p:attrName>ppt_h</p:attrName>
                                        </p:attrNameLst>
                                      </p:cBhvr>
                                      <p:tavLst>
                                        <p:tav tm="0">
                                          <p:val>
                                            <p:fltVal val="0"/>
                                          </p:val>
                                        </p:tav>
                                        <p:tav tm="100000">
                                          <p:val>
                                            <p:strVal val="#ppt_h"/>
                                          </p:val>
                                        </p:tav>
                                      </p:tavLst>
                                    </p:anim>
                                    <p:animEffect transition="in" filter="fade">
                                      <p:cBhvr>
                                        <p:cTn id="27" dur="750"/>
                                        <p:tgtEl>
                                          <p:spTgt spid="115"/>
                                        </p:tgtEl>
                                      </p:cBhvr>
                                    </p:animEffect>
                                  </p:childTnLst>
                                </p:cTn>
                              </p:par>
                              <p:par>
                                <p:cTn id="28" presetID="42" presetClass="entr" presetSubtype="0" fill="hold" nodeType="withEffect">
                                  <p:stCondLst>
                                    <p:cond delay="2000"/>
                                  </p:stCondLst>
                                  <p:childTnLst>
                                    <p:set>
                                      <p:cBhvr>
                                        <p:cTn id="29" dur="1" fill="hold">
                                          <p:stCondLst>
                                            <p:cond delay="0"/>
                                          </p:stCondLst>
                                        </p:cTn>
                                        <p:tgtEl>
                                          <p:spTgt spid="76"/>
                                        </p:tgtEl>
                                        <p:attrNameLst>
                                          <p:attrName>style.visibility</p:attrName>
                                        </p:attrNameLst>
                                      </p:cBhvr>
                                      <p:to>
                                        <p:strVal val="visible"/>
                                      </p:to>
                                    </p:set>
                                    <p:animEffect transition="in" filter="fade">
                                      <p:cBhvr>
                                        <p:cTn id="30" dur="750"/>
                                        <p:tgtEl>
                                          <p:spTgt spid="76"/>
                                        </p:tgtEl>
                                      </p:cBhvr>
                                    </p:animEffect>
                                    <p:anim calcmode="lin" valueType="num">
                                      <p:cBhvr>
                                        <p:cTn id="31" dur="750" fill="hold"/>
                                        <p:tgtEl>
                                          <p:spTgt spid="76"/>
                                        </p:tgtEl>
                                        <p:attrNameLst>
                                          <p:attrName>ppt_x</p:attrName>
                                        </p:attrNameLst>
                                      </p:cBhvr>
                                      <p:tavLst>
                                        <p:tav tm="0">
                                          <p:val>
                                            <p:strVal val="#ppt_x"/>
                                          </p:val>
                                        </p:tav>
                                        <p:tav tm="100000">
                                          <p:val>
                                            <p:strVal val="#ppt_x"/>
                                          </p:val>
                                        </p:tav>
                                      </p:tavLst>
                                    </p:anim>
                                    <p:anim calcmode="lin" valueType="num">
                                      <p:cBhvr>
                                        <p:cTn id="32" dur="750" fill="hold"/>
                                        <p:tgtEl>
                                          <p:spTgt spid="76"/>
                                        </p:tgtEl>
                                        <p:attrNameLst>
                                          <p:attrName>ppt_y</p:attrName>
                                        </p:attrNameLst>
                                      </p:cBhvr>
                                      <p:tavLst>
                                        <p:tav tm="0">
                                          <p:val>
                                            <p:strVal val="#ppt_y+.1"/>
                                          </p:val>
                                        </p:tav>
                                        <p:tav tm="100000">
                                          <p:val>
                                            <p:strVal val="#ppt_y"/>
                                          </p:val>
                                        </p:tav>
                                      </p:tavLst>
                                    </p:anim>
                                  </p:childTnLst>
                                </p:cTn>
                              </p:par>
                              <p:par>
                                <p:cTn id="33" presetID="53" presetClass="entr" presetSubtype="16" fill="hold" nodeType="withEffect">
                                  <p:stCondLst>
                                    <p:cond delay="2400"/>
                                  </p:stCondLst>
                                  <p:childTnLst>
                                    <p:set>
                                      <p:cBhvr>
                                        <p:cTn id="34" dur="1" fill="hold">
                                          <p:stCondLst>
                                            <p:cond delay="0"/>
                                          </p:stCondLst>
                                        </p:cTn>
                                        <p:tgtEl>
                                          <p:spTgt spid="122"/>
                                        </p:tgtEl>
                                        <p:attrNameLst>
                                          <p:attrName>style.visibility</p:attrName>
                                        </p:attrNameLst>
                                      </p:cBhvr>
                                      <p:to>
                                        <p:strVal val="visible"/>
                                      </p:to>
                                    </p:set>
                                    <p:anim calcmode="lin" valueType="num">
                                      <p:cBhvr>
                                        <p:cTn id="35" dur="750" fill="hold"/>
                                        <p:tgtEl>
                                          <p:spTgt spid="122"/>
                                        </p:tgtEl>
                                        <p:attrNameLst>
                                          <p:attrName>ppt_w</p:attrName>
                                        </p:attrNameLst>
                                      </p:cBhvr>
                                      <p:tavLst>
                                        <p:tav tm="0">
                                          <p:val>
                                            <p:fltVal val="0"/>
                                          </p:val>
                                        </p:tav>
                                        <p:tav tm="100000">
                                          <p:val>
                                            <p:strVal val="#ppt_w"/>
                                          </p:val>
                                        </p:tav>
                                      </p:tavLst>
                                    </p:anim>
                                    <p:anim calcmode="lin" valueType="num">
                                      <p:cBhvr>
                                        <p:cTn id="36" dur="750" fill="hold"/>
                                        <p:tgtEl>
                                          <p:spTgt spid="122"/>
                                        </p:tgtEl>
                                        <p:attrNameLst>
                                          <p:attrName>ppt_h</p:attrName>
                                        </p:attrNameLst>
                                      </p:cBhvr>
                                      <p:tavLst>
                                        <p:tav tm="0">
                                          <p:val>
                                            <p:fltVal val="0"/>
                                          </p:val>
                                        </p:tav>
                                        <p:tav tm="100000">
                                          <p:val>
                                            <p:strVal val="#ppt_h"/>
                                          </p:val>
                                        </p:tav>
                                      </p:tavLst>
                                    </p:anim>
                                    <p:animEffect transition="in" filter="fade">
                                      <p:cBhvr>
                                        <p:cTn id="37" dur="750"/>
                                        <p:tgtEl>
                                          <p:spTgt spid="122"/>
                                        </p:tgtEl>
                                      </p:cBhvr>
                                    </p:animEffect>
                                  </p:childTnLst>
                                </p:cTn>
                              </p:par>
                              <p:par>
                                <p:cTn id="38" presetID="42" presetClass="entr" presetSubtype="0" fill="hold" nodeType="withEffect">
                                  <p:stCondLst>
                                    <p:cond delay="280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750"/>
                                        <p:tgtEl>
                                          <p:spTgt spid="83"/>
                                        </p:tgtEl>
                                      </p:cBhvr>
                                    </p:animEffect>
                                    <p:anim calcmode="lin" valueType="num">
                                      <p:cBhvr>
                                        <p:cTn id="41" dur="750" fill="hold"/>
                                        <p:tgtEl>
                                          <p:spTgt spid="83"/>
                                        </p:tgtEl>
                                        <p:attrNameLst>
                                          <p:attrName>ppt_x</p:attrName>
                                        </p:attrNameLst>
                                      </p:cBhvr>
                                      <p:tavLst>
                                        <p:tav tm="0">
                                          <p:val>
                                            <p:strVal val="#ppt_x"/>
                                          </p:val>
                                        </p:tav>
                                        <p:tav tm="100000">
                                          <p:val>
                                            <p:strVal val="#ppt_x"/>
                                          </p:val>
                                        </p:tav>
                                      </p:tavLst>
                                    </p:anim>
                                    <p:anim calcmode="lin" valueType="num">
                                      <p:cBhvr>
                                        <p:cTn id="42" dur="750" fill="hold"/>
                                        <p:tgtEl>
                                          <p:spTgt spid="83"/>
                                        </p:tgtEl>
                                        <p:attrNameLst>
                                          <p:attrName>ppt_y</p:attrName>
                                        </p:attrNameLst>
                                      </p:cBhvr>
                                      <p:tavLst>
                                        <p:tav tm="0">
                                          <p:val>
                                            <p:strVal val="#ppt_y+.1"/>
                                          </p:val>
                                        </p:tav>
                                        <p:tav tm="100000">
                                          <p:val>
                                            <p:strVal val="#ppt_y"/>
                                          </p:val>
                                        </p:tav>
                                      </p:tavLst>
                                    </p:anim>
                                  </p:childTnLst>
                                </p:cTn>
                              </p:par>
                              <p:par>
                                <p:cTn id="43" presetID="53" presetClass="entr" presetSubtype="16" fill="hold" nodeType="withEffect">
                                  <p:stCondLst>
                                    <p:cond delay="3200"/>
                                  </p:stCondLst>
                                  <p:childTnLst>
                                    <p:set>
                                      <p:cBhvr>
                                        <p:cTn id="44" dur="1" fill="hold">
                                          <p:stCondLst>
                                            <p:cond delay="0"/>
                                          </p:stCondLst>
                                        </p:cTn>
                                        <p:tgtEl>
                                          <p:spTgt spid="129"/>
                                        </p:tgtEl>
                                        <p:attrNameLst>
                                          <p:attrName>style.visibility</p:attrName>
                                        </p:attrNameLst>
                                      </p:cBhvr>
                                      <p:to>
                                        <p:strVal val="visible"/>
                                      </p:to>
                                    </p:set>
                                    <p:anim calcmode="lin" valueType="num">
                                      <p:cBhvr>
                                        <p:cTn id="45" dur="750" fill="hold"/>
                                        <p:tgtEl>
                                          <p:spTgt spid="129"/>
                                        </p:tgtEl>
                                        <p:attrNameLst>
                                          <p:attrName>ppt_w</p:attrName>
                                        </p:attrNameLst>
                                      </p:cBhvr>
                                      <p:tavLst>
                                        <p:tav tm="0">
                                          <p:val>
                                            <p:fltVal val="0"/>
                                          </p:val>
                                        </p:tav>
                                        <p:tav tm="100000">
                                          <p:val>
                                            <p:strVal val="#ppt_w"/>
                                          </p:val>
                                        </p:tav>
                                      </p:tavLst>
                                    </p:anim>
                                    <p:anim calcmode="lin" valueType="num">
                                      <p:cBhvr>
                                        <p:cTn id="46" dur="750" fill="hold"/>
                                        <p:tgtEl>
                                          <p:spTgt spid="129"/>
                                        </p:tgtEl>
                                        <p:attrNameLst>
                                          <p:attrName>ppt_h</p:attrName>
                                        </p:attrNameLst>
                                      </p:cBhvr>
                                      <p:tavLst>
                                        <p:tav tm="0">
                                          <p:val>
                                            <p:fltVal val="0"/>
                                          </p:val>
                                        </p:tav>
                                        <p:tav tm="100000">
                                          <p:val>
                                            <p:strVal val="#ppt_h"/>
                                          </p:val>
                                        </p:tav>
                                      </p:tavLst>
                                    </p:anim>
                                    <p:animEffect transition="in" filter="fade">
                                      <p:cBhvr>
                                        <p:cTn id="47" dur="750"/>
                                        <p:tgtEl>
                                          <p:spTgt spid="129"/>
                                        </p:tgtEl>
                                      </p:cBhvr>
                                    </p:animEffect>
                                  </p:childTnLst>
                                </p:cTn>
                              </p:par>
                              <p:par>
                                <p:cTn id="48" presetID="42" presetClass="entr" presetSubtype="0" fill="hold" nodeType="withEffect">
                                  <p:stCondLst>
                                    <p:cond delay="3600"/>
                                  </p:stCondLst>
                                  <p:childTnLst>
                                    <p:set>
                                      <p:cBhvr>
                                        <p:cTn id="49" dur="1" fill="hold">
                                          <p:stCondLst>
                                            <p:cond delay="0"/>
                                          </p:stCondLst>
                                        </p:cTn>
                                        <p:tgtEl>
                                          <p:spTgt spid="90"/>
                                        </p:tgtEl>
                                        <p:attrNameLst>
                                          <p:attrName>style.visibility</p:attrName>
                                        </p:attrNameLst>
                                      </p:cBhvr>
                                      <p:to>
                                        <p:strVal val="visible"/>
                                      </p:to>
                                    </p:set>
                                    <p:animEffect transition="in" filter="fade">
                                      <p:cBhvr>
                                        <p:cTn id="50" dur="750"/>
                                        <p:tgtEl>
                                          <p:spTgt spid="90"/>
                                        </p:tgtEl>
                                      </p:cBhvr>
                                    </p:animEffect>
                                    <p:anim calcmode="lin" valueType="num">
                                      <p:cBhvr>
                                        <p:cTn id="51" dur="750" fill="hold"/>
                                        <p:tgtEl>
                                          <p:spTgt spid="90"/>
                                        </p:tgtEl>
                                        <p:attrNameLst>
                                          <p:attrName>ppt_x</p:attrName>
                                        </p:attrNameLst>
                                      </p:cBhvr>
                                      <p:tavLst>
                                        <p:tav tm="0">
                                          <p:val>
                                            <p:strVal val="#ppt_x"/>
                                          </p:val>
                                        </p:tav>
                                        <p:tav tm="100000">
                                          <p:val>
                                            <p:strVal val="#ppt_x"/>
                                          </p:val>
                                        </p:tav>
                                      </p:tavLst>
                                    </p:anim>
                                    <p:anim calcmode="lin" valueType="num">
                                      <p:cBhvr>
                                        <p:cTn id="52" dur="75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 name="长安校区"/>
          <p:cNvPicPr>
            <a:picLocks noChangeAspect="1"/>
          </p:cNvPicPr>
          <p:nvPr/>
        </p:nvPicPr>
        <p:blipFill rotWithShape="1">
          <a:blip r:embed="rId3"/>
          <a:srcRect t="27391" r="5781" b="25724"/>
          <a:stretch/>
        </p:blipFill>
        <p:spPr>
          <a:xfrm>
            <a:off x="0" y="0"/>
            <a:ext cx="12192000" cy="3429000"/>
          </a:xfrm>
          <a:prstGeom prst="rect">
            <a:avLst/>
          </a:prstGeom>
        </p:spPr>
      </p:pic>
      <p:sp>
        <p:nvSpPr>
          <p:cNvPr id="25" name="打底矩形"/>
          <p:cNvSpPr/>
          <p:nvPr/>
        </p:nvSpPr>
        <p:spPr bwMode="auto">
          <a:xfrm>
            <a:off x="695325" y="778396"/>
            <a:ext cx="1872208" cy="1872208"/>
          </a:xfrm>
          <a:prstGeom prst="rect">
            <a:avLst/>
          </a:prstGeom>
          <a:solidFill>
            <a:schemeClr val="accent1"/>
          </a:solidFill>
          <a:ln w="57150">
            <a:solidFill>
              <a:schemeClr val="tx2">
                <a:alpha val="19000"/>
              </a:schemeClr>
            </a:solidFill>
            <a:miter lim="800000"/>
            <a:headEnd/>
            <a:tailEnd/>
          </a:ln>
        </p:spPr>
        <p:txBody>
          <a:bodyPr anchor="ctr"/>
          <a:lstStyle/>
          <a:p>
            <a:pPr algn="ctr"/>
            <a:endParaRPr>
              <a:latin typeface="Arial" panose="020B0604020202020204" pitchFamily="34" charset="0"/>
              <a:ea typeface="微软雅黑" panose="020B0503020204020204" pitchFamily="34" charset="-122"/>
              <a:sym typeface="Arial" panose="020B0604020202020204" pitchFamily="34" charset="0"/>
            </a:endParaRPr>
          </a:p>
        </p:txBody>
      </p:sp>
      <p:grpSp>
        <p:nvGrpSpPr>
          <p:cNvPr id="2" name="目录组合"/>
          <p:cNvGrpSpPr/>
          <p:nvPr/>
        </p:nvGrpSpPr>
        <p:grpSpPr>
          <a:xfrm>
            <a:off x="856729" y="1110089"/>
            <a:ext cx="1549400" cy="1208822"/>
            <a:chOff x="925512" y="2738864"/>
            <a:chExt cx="1549400" cy="1208822"/>
          </a:xfrm>
        </p:grpSpPr>
        <p:sp>
          <p:nvSpPr>
            <p:cNvPr id="75" name="目录英文"/>
            <p:cNvSpPr txBox="1"/>
            <p:nvPr/>
          </p:nvSpPr>
          <p:spPr>
            <a:xfrm>
              <a:off x="925512" y="3578354"/>
              <a:ext cx="1549400" cy="369332"/>
            </a:xfrm>
            <a:prstGeom prst="rect">
              <a:avLst/>
            </a:prstGeom>
            <a:noFill/>
          </p:spPr>
          <p:txBody>
            <a:bodyPr wrap="square" rtlCol="0">
              <a:spAutoFit/>
            </a:bodyPr>
            <a:lstStyle/>
            <a:p>
              <a:pPr algn="dist" defTabSz="457200"/>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CONTENTS</a:t>
              </a:r>
              <a:endParaRPr lang="zh-CN" altLang="en-US"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74" name="目录"/>
            <p:cNvSpPr txBox="1"/>
            <p:nvPr/>
          </p:nvSpPr>
          <p:spPr>
            <a:xfrm>
              <a:off x="925512" y="2738864"/>
              <a:ext cx="1549400" cy="830997"/>
            </a:xfrm>
            <a:prstGeom prst="rect">
              <a:avLst/>
            </a:prstGeom>
            <a:noFill/>
          </p:spPr>
          <p:txBody>
            <a:bodyPr wrap="square" rtlCol="0">
              <a:spAutoFit/>
            </a:bodyPr>
            <a:lstStyle/>
            <a:p>
              <a:pPr algn="dist" defTabSz="457200"/>
              <a:r>
                <a:rPr lang="zh-CN" altLang="en-US" sz="48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目录</a:t>
              </a:r>
              <a:endParaRPr lang="zh-CN" altLang="en-US" sz="4800" b="1"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9" name="组合 1"/>
          <p:cNvGrpSpPr/>
          <p:nvPr/>
        </p:nvGrpSpPr>
        <p:grpSpPr>
          <a:xfrm>
            <a:off x="1044439" y="3921105"/>
            <a:ext cx="1145482" cy="1145480"/>
            <a:chOff x="2828602" y="1468270"/>
            <a:chExt cx="1145482" cy="1145480"/>
          </a:xfrm>
        </p:grpSpPr>
        <p:sp>
          <p:nvSpPr>
            <p:cNvPr id="54" name="矩形框 1"/>
            <p:cNvSpPr/>
            <p:nvPr/>
          </p:nvSpPr>
          <p:spPr>
            <a:xfrm>
              <a:off x="2828602" y="1468270"/>
              <a:ext cx="1145482" cy="1145480"/>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9" name="齿轮"/>
            <p:cNvSpPr>
              <a:spLocks noChangeAspect="1"/>
            </p:cNvSpPr>
            <p:nvPr/>
          </p:nvSpPr>
          <p:spPr bwMode="auto">
            <a:xfrm>
              <a:off x="3113937" y="1753036"/>
              <a:ext cx="574810" cy="575946"/>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 name="校风 1"/>
          <p:cNvGrpSpPr/>
          <p:nvPr/>
        </p:nvGrpSpPr>
        <p:grpSpPr>
          <a:xfrm>
            <a:off x="620323" y="5385396"/>
            <a:ext cx="1993712" cy="855036"/>
            <a:chOff x="620323" y="5385396"/>
            <a:chExt cx="1993712" cy="855036"/>
          </a:xfrm>
        </p:grpSpPr>
        <p:sp>
          <p:nvSpPr>
            <p:cNvPr id="44" name="Strong Preparation"/>
            <p:cNvSpPr txBox="1"/>
            <p:nvPr/>
          </p:nvSpPr>
          <p:spPr>
            <a:xfrm>
              <a:off x="620324" y="5932655"/>
              <a:ext cx="1993710" cy="307777"/>
            </a:xfrm>
            <a:prstGeom prst="rect">
              <a:avLst/>
            </a:prstGeom>
            <a:noFill/>
          </p:spPr>
          <p:txBody>
            <a:bodyPr wrap="square" rtlCol="0">
              <a:spAutoFit/>
            </a:bodyPr>
            <a:lstStyle/>
            <a:p>
              <a:pPr algn="dist" defTabSz="457200"/>
              <a:r>
                <a:rPr lang="en-US" altLang="zh-CN" sz="14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Strong Preparation</a:t>
              </a:r>
              <a:endParaRPr lang="zh-CN" altLang="en-US" sz="1400" dirty="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9" name="基础扎实"/>
            <p:cNvSpPr txBox="1"/>
            <p:nvPr/>
          </p:nvSpPr>
          <p:spPr>
            <a:xfrm>
              <a:off x="620323" y="5385396"/>
              <a:ext cx="1993712" cy="523220"/>
            </a:xfrm>
            <a:prstGeom prst="rect">
              <a:avLst/>
            </a:prstGeom>
            <a:noFill/>
          </p:spPr>
          <p:txBody>
            <a:bodyPr wrap="square" rtlCol="0">
              <a:spAutoFit/>
            </a:bodyPr>
            <a:lstStyle/>
            <a:p>
              <a:pPr algn="dist"/>
              <a:r>
                <a:rPr lang="zh-CN" altLang="en-US" sz="2800" b="1">
                  <a:latin typeface="Arial" panose="020B0604020202020204" pitchFamily="34" charset="0"/>
                  <a:ea typeface="微软雅黑" panose="020B0503020204020204" pitchFamily="34" charset="-122"/>
                  <a:sym typeface="Arial" panose="020B0604020202020204" pitchFamily="34" charset="0"/>
                </a:rPr>
                <a:t>基础</a:t>
              </a:r>
              <a:r>
                <a:rPr lang="zh-CN" altLang="en-US" sz="2800" b="1" smtClean="0">
                  <a:latin typeface="Arial" panose="020B0604020202020204" pitchFamily="34" charset="0"/>
                  <a:ea typeface="微软雅黑" panose="020B0503020204020204" pitchFamily="34" charset="-122"/>
                  <a:sym typeface="Arial" panose="020B0604020202020204" pitchFamily="34" charset="0"/>
                </a:rPr>
                <a:t>扎实</a:t>
              </a:r>
              <a:endParaRPr lang="zh-CN" altLang="en-US" sz="2800" b="1" dirty="0">
                <a:latin typeface="Arial" panose="020B0604020202020204" pitchFamily="34" charset="0"/>
                <a:ea typeface="微软雅黑" panose="020B0503020204020204" pitchFamily="34" charset="-122"/>
                <a:sym typeface="Arial" panose="020B0604020202020204" pitchFamily="34" charset="0"/>
              </a:endParaRPr>
            </a:p>
          </p:txBody>
        </p:sp>
      </p:grpSp>
      <p:grpSp>
        <p:nvGrpSpPr>
          <p:cNvPr id="8" name="组合 2"/>
          <p:cNvGrpSpPr/>
          <p:nvPr/>
        </p:nvGrpSpPr>
        <p:grpSpPr>
          <a:xfrm>
            <a:off x="4033894" y="3921105"/>
            <a:ext cx="1145482" cy="1145482"/>
            <a:chOff x="4033894" y="3921105"/>
            <a:chExt cx="1145482" cy="1145482"/>
          </a:xfrm>
        </p:grpSpPr>
        <p:sp>
          <p:nvSpPr>
            <p:cNvPr id="30" name="矩形框 2"/>
            <p:cNvSpPr/>
            <p:nvPr/>
          </p:nvSpPr>
          <p:spPr>
            <a:xfrm>
              <a:off x="4033894" y="3921105"/>
              <a:ext cx="1145482" cy="1145482"/>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1" name="公文包"/>
            <p:cNvSpPr>
              <a:spLocks noChangeAspect="1"/>
            </p:cNvSpPr>
            <p:nvPr/>
          </p:nvSpPr>
          <p:spPr bwMode="auto">
            <a:xfrm>
              <a:off x="4318662" y="4251054"/>
              <a:ext cx="575944" cy="485583"/>
            </a:xfrm>
            <a:custGeom>
              <a:avLst/>
              <a:gdLst>
                <a:gd name="connsiteX0" fmla="*/ 33720 w 607639"/>
                <a:gd name="connsiteY0" fmla="*/ 338432 h 512305"/>
                <a:gd name="connsiteX1" fmla="*/ 186446 w 607639"/>
                <a:gd name="connsiteY1" fmla="*/ 338432 h 512305"/>
                <a:gd name="connsiteX2" fmla="*/ 192587 w 607639"/>
                <a:gd name="connsiteY2" fmla="*/ 342252 h 512305"/>
                <a:gd name="connsiteX3" fmla="*/ 247055 w 607639"/>
                <a:gd name="connsiteY3" fmla="*/ 376103 h 512305"/>
                <a:gd name="connsiteX4" fmla="*/ 360443 w 607639"/>
                <a:gd name="connsiteY4" fmla="*/ 376103 h 512305"/>
                <a:gd name="connsiteX5" fmla="*/ 415000 w 607639"/>
                <a:gd name="connsiteY5" fmla="*/ 342252 h 512305"/>
                <a:gd name="connsiteX6" fmla="*/ 421052 w 607639"/>
                <a:gd name="connsiteY6" fmla="*/ 338432 h 512305"/>
                <a:gd name="connsiteX7" fmla="*/ 573778 w 607639"/>
                <a:gd name="connsiteY7" fmla="*/ 338432 h 512305"/>
                <a:gd name="connsiteX8" fmla="*/ 580542 w 607639"/>
                <a:gd name="connsiteY8" fmla="*/ 345184 h 512305"/>
                <a:gd name="connsiteX9" fmla="*/ 580542 w 607639"/>
                <a:gd name="connsiteY9" fmla="*/ 465127 h 512305"/>
                <a:gd name="connsiteX10" fmla="*/ 533282 w 607639"/>
                <a:gd name="connsiteY10" fmla="*/ 512305 h 512305"/>
                <a:gd name="connsiteX11" fmla="*/ 74216 w 607639"/>
                <a:gd name="connsiteY11" fmla="*/ 512305 h 512305"/>
                <a:gd name="connsiteX12" fmla="*/ 26956 w 607639"/>
                <a:gd name="connsiteY12" fmla="*/ 465127 h 512305"/>
                <a:gd name="connsiteX13" fmla="*/ 26956 w 607639"/>
                <a:gd name="connsiteY13" fmla="*/ 345184 h 512305"/>
                <a:gd name="connsiteX14" fmla="*/ 33720 w 607639"/>
                <a:gd name="connsiteY14" fmla="*/ 338432 h 512305"/>
                <a:gd name="connsiteX15" fmla="*/ 247074 w 607639"/>
                <a:gd name="connsiteY15" fmla="*/ 218400 h 512305"/>
                <a:gd name="connsiteX16" fmla="*/ 360476 w 607639"/>
                <a:gd name="connsiteY16" fmla="*/ 218400 h 512305"/>
                <a:gd name="connsiteX17" fmla="*/ 380771 w 607639"/>
                <a:gd name="connsiteY17" fmla="*/ 238584 h 512305"/>
                <a:gd name="connsiteX18" fmla="*/ 380771 w 607639"/>
                <a:gd name="connsiteY18" fmla="*/ 315496 h 512305"/>
                <a:gd name="connsiteX19" fmla="*/ 360476 w 607639"/>
                <a:gd name="connsiteY19" fmla="*/ 335680 h 512305"/>
                <a:gd name="connsiteX20" fmla="*/ 247074 w 607639"/>
                <a:gd name="connsiteY20" fmla="*/ 335680 h 512305"/>
                <a:gd name="connsiteX21" fmla="*/ 226868 w 607639"/>
                <a:gd name="connsiteY21" fmla="*/ 315496 h 512305"/>
                <a:gd name="connsiteX22" fmla="*/ 226868 w 607639"/>
                <a:gd name="connsiteY22" fmla="*/ 238584 h 512305"/>
                <a:gd name="connsiteX23" fmla="*/ 247074 w 607639"/>
                <a:gd name="connsiteY23" fmla="*/ 218400 h 512305"/>
                <a:gd name="connsiteX24" fmla="*/ 243251 w 607639"/>
                <a:gd name="connsiteY24" fmla="*/ 40438 h 512305"/>
                <a:gd name="connsiteX25" fmla="*/ 232482 w 607639"/>
                <a:gd name="connsiteY25" fmla="*/ 67367 h 512305"/>
                <a:gd name="connsiteX26" fmla="*/ 375157 w 607639"/>
                <a:gd name="connsiteY26" fmla="*/ 67367 h 512305"/>
                <a:gd name="connsiteX27" fmla="*/ 364388 w 607639"/>
                <a:gd name="connsiteY27" fmla="*/ 40438 h 512305"/>
                <a:gd name="connsiteX28" fmla="*/ 229545 w 607639"/>
                <a:gd name="connsiteY28" fmla="*/ 0 h 512305"/>
                <a:gd name="connsiteX29" fmla="*/ 378094 w 607639"/>
                <a:gd name="connsiteY29" fmla="*/ 0 h 512305"/>
                <a:gd name="connsiteX30" fmla="*/ 396874 w 607639"/>
                <a:gd name="connsiteY30" fmla="*/ 12709 h 512305"/>
                <a:gd name="connsiteX31" fmla="*/ 418770 w 607639"/>
                <a:gd name="connsiteY31" fmla="*/ 67367 h 512305"/>
                <a:gd name="connsiteX32" fmla="*/ 560377 w 607639"/>
                <a:gd name="connsiteY32" fmla="*/ 67367 h 512305"/>
                <a:gd name="connsiteX33" fmla="*/ 607639 w 607639"/>
                <a:gd name="connsiteY33" fmla="*/ 114560 h 512305"/>
                <a:gd name="connsiteX34" fmla="*/ 607639 w 607639"/>
                <a:gd name="connsiteY34" fmla="*/ 277734 h 512305"/>
                <a:gd name="connsiteX35" fmla="*/ 587346 w 607639"/>
                <a:gd name="connsiteY35" fmla="*/ 297998 h 512305"/>
                <a:gd name="connsiteX36" fmla="*/ 421262 w 607639"/>
                <a:gd name="connsiteY36" fmla="*/ 297998 h 512305"/>
                <a:gd name="connsiteX37" fmla="*/ 421262 w 607639"/>
                <a:gd name="connsiteY37" fmla="*/ 238629 h 512305"/>
                <a:gd name="connsiteX38" fmla="*/ 360471 w 607639"/>
                <a:gd name="connsiteY38" fmla="*/ 177928 h 512305"/>
                <a:gd name="connsiteX39" fmla="*/ 247079 w 607639"/>
                <a:gd name="connsiteY39" fmla="*/ 177928 h 512305"/>
                <a:gd name="connsiteX40" fmla="*/ 186377 w 607639"/>
                <a:gd name="connsiteY40" fmla="*/ 238629 h 512305"/>
                <a:gd name="connsiteX41" fmla="*/ 186377 w 607639"/>
                <a:gd name="connsiteY41" fmla="*/ 297998 h 512305"/>
                <a:gd name="connsiteX42" fmla="*/ 20293 w 607639"/>
                <a:gd name="connsiteY42" fmla="*/ 297998 h 512305"/>
                <a:gd name="connsiteX43" fmla="*/ 0 w 607639"/>
                <a:gd name="connsiteY43" fmla="*/ 277734 h 512305"/>
                <a:gd name="connsiteX44" fmla="*/ 0 w 607639"/>
                <a:gd name="connsiteY44" fmla="*/ 114560 h 512305"/>
                <a:gd name="connsiteX45" fmla="*/ 47262 w 607639"/>
                <a:gd name="connsiteY45" fmla="*/ 67367 h 512305"/>
                <a:gd name="connsiteX46" fmla="*/ 188780 w 607639"/>
                <a:gd name="connsiteY46" fmla="*/ 67367 h 512305"/>
                <a:gd name="connsiteX47" fmla="*/ 210764 w 607639"/>
                <a:gd name="connsiteY47" fmla="*/ 12709 h 512305"/>
                <a:gd name="connsiteX48" fmla="*/ 229545 w 607639"/>
                <a:gd name="connsiteY48" fmla="*/ 0 h 512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07639" h="512305">
                  <a:moveTo>
                    <a:pt x="33720" y="338432"/>
                  </a:moveTo>
                  <a:lnTo>
                    <a:pt x="186446" y="338432"/>
                  </a:lnTo>
                  <a:cubicBezTo>
                    <a:pt x="189116" y="338432"/>
                    <a:pt x="191430" y="339942"/>
                    <a:pt x="192587" y="342252"/>
                  </a:cubicBezTo>
                  <a:cubicBezTo>
                    <a:pt x="202466" y="362332"/>
                    <a:pt x="223203" y="376103"/>
                    <a:pt x="247055" y="376103"/>
                  </a:cubicBezTo>
                  <a:lnTo>
                    <a:pt x="360443" y="376103"/>
                  </a:lnTo>
                  <a:cubicBezTo>
                    <a:pt x="384384" y="376103"/>
                    <a:pt x="405032" y="362332"/>
                    <a:pt x="415000" y="342252"/>
                  </a:cubicBezTo>
                  <a:cubicBezTo>
                    <a:pt x="416157" y="339942"/>
                    <a:pt x="418471" y="338432"/>
                    <a:pt x="421052" y="338432"/>
                  </a:cubicBezTo>
                  <a:lnTo>
                    <a:pt x="573778" y="338432"/>
                  </a:lnTo>
                  <a:cubicBezTo>
                    <a:pt x="577516" y="338432"/>
                    <a:pt x="580542" y="341453"/>
                    <a:pt x="580542" y="345184"/>
                  </a:cubicBezTo>
                  <a:lnTo>
                    <a:pt x="580542" y="465127"/>
                  </a:lnTo>
                  <a:cubicBezTo>
                    <a:pt x="580542" y="491159"/>
                    <a:pt x="559449" y="512305"/>
                    <a:pt x="533282" y="512305"/>
                  </a:cubicBezTo>
                  <a:lnTo>
                    <a:pt x="74216" y="512305"/>
                  </a:lnTo>
                  <a:cubicBezTo>
                    <a:pt x="48138" y="512305"/>
                    <a:pt x="26956" y="491159"/>
                    <a:pt x="26956" y="465127"/>
                  </a:cubicBezTo>
                  <a:lnTo>
                    <a:pt x="26956" y="345184"/>
                  </a:lnTo>
                  <a:cubicBezTo>
                    <a:pt x="26956" y="341453"/>
                    <a:pt x="29982" y="338432"/>
                    <a:pt x="33720" y="338432"/>
                  </a:cubicBezTo>
                  <a:close/>
                  <a:moveTo>
                    <a:pt x="247074" y="218400"/>
                  </a:moveTo>
                  <a:lnTo>
                    <a:pt x="360476" y="218400"/>
                  </a:lnTo>
                  <a:cubicBezTo>
                    <a:pt x="371692" y="218400"/>
                    <a:pt x="380771" y="227380"/>
                    <a:pt x="380771" y="238584"/>
                  </a:cubicBezTo>
                  <a:lnTo>
                    <a:pt x="380771" y="315496"/>
                  </a:lnTo>
                  <a:cubicBezTo>
                    <a:pt x="380771" y="326700"/>
                    <a:pt x="371692" y="335680"/>
                    <a:pt x="360476" y="335680"/>
                  </a:cubicBezTo>
                  <a:lnTo>
                    <a:pt x="247074" y="335680"/>
                  </a:lnTo>
                  <a:cubicBezTo>
                    <a:pt x="235947" y="335680"/>
                    <a:pt x="226868" y="326611"/>
                    <a:pt x="226868" y="315496"/>
                  </a:cubicBezTo>
                  <a:lnTo>
                    <a:pt x="226868" y="238584"/>
                  </a:lnTo>
                  <a:cubicBezTo>
                    <a:pt x="226868" y="227380"/>
                    <a:pt x="235947" y="218400"/>
                    <a:pt x="247074" y="218400"/>
                  </a:cubicBezTo>
                  <a:close/>
                  <a:moveTo>
                    <a:pt x="243251" y="40438"/>
                  </a:moveTo>
                  <a:lnTo>
                    <a:pt x="232482" y="67367"/>
                  </a:lnTo>
                  <a:lnTo>
                    <a:pt x="375157" y="67367"/>
                  </a:lnTo>
                  <a:lnTo>
                    <a:pt x="364388" y="40438"/>
                  </a:lnTo>
                  <a:close/>
                  <a:moveTo>
                    <a:pt x="229545" y="0"/>
                  </a:moveTo>
                  <a:lnTo>
                    <a:pt x="378094" y="0"/>
                  </a:lnTo>
                  <a:cubicBezTo>
                    <a:pt x="386372" y="0"/>
                    <a:pt x="393759" y="5066"/>
                    <a:pt x="396874" y="12709"/>
                  </a:cubicBezTo>
                  <a:lnTo>
                    <a:pt x="418770" y="67367"/>
                  </a:lnTo>
                  <a:lnTo>
                    <a:pt x="560377" y="67367"/>
                  </a:lnTo>
                  <a:cubicBezTo>
                    <a:pt x="586367" y="67367"/>
                    <a:pt x="607639" y="88608"/>
                    <a:pt x="607639" y="114560"/>
                  </a:cubicBezTo>
                  <a:lnTo>
                    <a:pt x="607639" y="277734"/>
                  </a:lnTo>
                  <a:cubicBezTo>
                    <a:pt x="607639" y="288933"/>
                    <a:pt x="598560" y="297998"/>
                    <a:pt x="587346" y="297998"/>
                  </a:cubicBezTo>
                  <a:lnTo>
                    <a:pt x="421262" y="297998"/>
                  </a:lnTo>
                  <a:lnTo>
                    <a:pt x="421262" y="238629"/>
                  </a:lnTo>
                  <a:cubicBezTo>
                    <a:pt x="421262" y="205212"/>
                    <a:pt x="394026" y="177928"/>
                    <a:pt x="360471" y="177928"/>
                  </a:cubicBezTo>
                  <a:lnTo>
                    <a:pt x="247079" y="177928"/>
                  </a:lnTo>
                  <a:cubicBezTo>
                    <a:pt x="213613" y="177928"/>
                    <a:pt x="186377" y="205212"/>
                    <a:pt x="186377" y="238629"/>
                  </a:cubicBezTo>
                  <a:lnTo>
                    <a:pt x="186377" y="297998"/>
                  </a:lnTo>
                  <a:lnTo>
                    <a:pt x="20293" y="297998"/>
                  </a:lnTo>
                  <a:cubicBezTo>
                    <a:pt x="9079" y="297998"/>
                    <a:pt x="0" y="288933"/>
                    <a:pt x="0" y="277734"/>
                  </a:cubicBezTo>
                  <a:lnTo>
                    <a:pt x="0" y="114560"/>
                  </a:lnTo>
                  <a:cubicBezTo>
                    <a:pt x="0" y="88608"/>
                    <a:pt x="21183" y="67367"/>
                    <a:pt x="47262" y="67367"/>
                  </a:cubicBezTo>
                  <a:lnTo>
                    <a:pt x="188780" y="67367"/>
                  </a:lnTo>
                  <a:lnTo>
                    <a:pt x="210764" y="12709"/>
                  </a:lnTo>
                  <a:cubicBezTo>
                    <a:pt x="213791" y="5066"/>
                    <a:pt x="221267" y="0"/>
                    <a:pt x="229545" y="0"/>
                  </a:cubicBez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9" name="校风 2"/>
          <p:cNvGrpSpPr/>
          <p:nvPr/>
        </p:nvGrpSpPr>
        <p:grpSpPr>
          <a:xfrm>
            <a:off x="3609778" y="5385396"/>
            <a:ext cx="1993712" cy="855036"/>
            <a:chOff x="3609778" y="5385396"/>
            <a:chExt cx="1993712" cy="855036"/>
          </a:xfrm>
        </p:grpSpPr>
        <p:sp>
          <p:nvSpPr>
            <p:cNvPr id="66" name="Diligent Effort"/>
            <p:cNvSpPr txBox="1"/>
            <p:nvPr/>
          </p:nvSpPr>
          <p:spPr>
            <a:xfrm>
              <a:off x="3609779" y="5932655"/>
              <a:ext cx="1993710" cy="307777"/>
            </a:xfrm>
            <a:prstGeom prst="rect">
              <a:avLst/>
            </a:prstGeom>
            <a:noFill/>
          </p:spPr>
          <p:txBody>
            <a:bodyPr wrap="square" rtlCol="0">
              <a:spAutoFit/>
            </a:bodyPr>
            <a:lstStyle/>
            <a:p>
              <a:pPr algn="dist" defTabSz="457200"/>
              <a:r>
                <a:rPr lang="en-US" altLang="zh-CN" sz="14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Diligent Effort</a:t>
              </a:r>
            </a:p>
          </p:txBody>
        </p:sp>
        <p:sp>
          <p:nvSpPr>
            <p:cNvPr id="65" name="工作踏实"/>
            <p:cNvSpPr txBox="1"/>
            <p:nvPr/>
          </p:nvSpPr>
          <p:spPr>
            <a:xfrm>
              <a:off x="3609778" y="5385396"/>
              <a:ext cx="1993712" cy="523220"/>
            </a:xfrm>
            <a:prstGeom prst="rect">
              <a:avLst/>
            </a:prstGeom>
            <a:noFill/>
          </p:spPr>
          <p:txBody>
            <a:bodyPr wrap="square" rtlCol="0">
              <a:spAutoFit/>
            </a:bodyPr>
            <a:lstStyle/>
            <a:p>
              <a:pPr algn="dist"/>
              <a:r>
                <a:rPr lang="zh-CN" altLang="en-US" sz="2800" b="1">
                  <a:latin typeface="Arial" panose="020B0604020202020204" pitchFamily="34" charset="0"/>
                  <a:ea typeface="微软雅黑" panose="020B0503020204020204" pitchFamily="34" charset="-122"/>
                  <a:sym typeface="Arial" panose="020B0604020202020204" pitchFamily="34" charset="0"/>
                </a:rPr>
                <a:t>工作踏实</a:t>
              </a:r>
            </a:p>
          </p:txBody>
        </p:sp>
      </p:grpSp>
      <p:grpSp>
        <p:nvGrpSpPr>
          <p:cNvPr id="32" name="组合 3"/>
          <p:cNvGrpSpPr/>
          <p:nvPr/>
        </p:nvGrpSpPr>
        <p:grpSpPr>
          <a:xfrm>
            <a:off x="7023349" y="3921105"/>
            <a:ext cx="1145482" cy="1145482"/>
            <a:chOff x="3065462" y="1874499"/>
            <a:chExt cx="754743" cy="754743"/>
          </a:xfrm>
        </p:grpSpPr>
        <p:sp>
          <p:nvSpPr>
            <p:cNvPr id="33" name="矩形框 3"/>
            <p:cNvSpPr/>
            <p:nvPr/>
          </p:nvSpPr>
          <p:spPr>
            <a:xfrm>
              <a:off x="3065462" y="1874499"/>
              <a:ext cx="754743" cy="754743"/>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4" name="书本"/>
            <p:cNvSpPr>
              <a:spLocks noChangeAspect="1"/>
            </p:cNvSpPr>
            <p:nvPr/>
          </p:nvSpPr>
          <p:spPr bwMode="auto">
            <a:xfrm>
              <a:off x="3253092" y="2074667"/>
              <a:ext cx="379482" cy="354406"/>
            </a:xfrm>
            <a:custGeom>
              <a:avLst/>
              <a:gdLst>
                <a:gd name="connsiteX0" fmla="*/ 420884 w 608697"/>
                <a:gd name="connsiteY0" fmla="*/ 485137 h 568475"/>
                <a:gd name="connsiteX1" fmla="*/ 589080 w 608697"/>
                <a:gd name="connsiteY1" fmla="*/ 485137 h 568475"/>
                <a:gd name="connsiteX2" fmla="*/ 608697 w 608697"/>
                <a:gd name="connsiteY2" fmla="*/ 504650 h 568475"/>
                <a:gd name="connsiteX3" fmla="*/ 608697 w 608697"/>
                <a:gd name="connsiteY3" fmla="*/ 511203 h 568475"/>
                <a:gd name="connsiteX4" fmla="*/ 589080 w 608697"/>
                <a:gd name="connsiteY4" fmla="*/ 530716 h 568475"/>
                <a:gd name="connsiteX5" fmla="*/ 418721 w 608697"/>
                <a:gd name="connsiteY5" fmla="*/ 530716 h 568475"/>
                <a:gd name="connsiteX6" fmla="*/ 330483 w 608697"/>
                <a:gd name="connsiteY6" fmla="*/ 564900 h 568475"/>
                <a:gd name="connsiteX7" fmla="*/ 320861 w 608697"/>
                <a:gd name="connsiteY7" fmla="*/ 568475 h 568475"/>
                <a:gd name="connsiteX8" fmla="*/ 320861 w 608697"/>
                <a:gd name="connsiteY8" fmla="*/ 526992 h 568475"/>
                <a:gd name="connsiteX9" fmla="*/ 328096 w 608697"/>
                <a:gd name="connsiteY9" fmla="*/ 513438 h 568475"/>
                <a:gd name="connsiteX10" fmla="*/ 420884 w 608697"/>
                <a:gd name="connsiteY10" fmla="*/ 485137 h 568475"/>
                <a:gd name="connsiteX11" fmla="*/ 19622 w 608697"/>
                <a:gd name="connsiteY11" fmla="*/ 485137 h 568475"/>
                <a:gd name="connsiteX12" fmla="*/ 187860 w 608697"/>
                <a:gd name="connsiteY12" fmla="*/ 485137 h 568475"/>
                <a:gd name="connsiteX13" fmla="*/ 280670 w 608697"/>
                <a:gd name="connsiteY13" fmla="*/ 513438 h 568475"/>
                <a:gd name="connsiteX14" fmla="*/ 287907 w 608697"/>
                <a:gd name="connsiteY14" fmla="*/ 526992 h 568475"/>
                <a:gd name="connsiteX15" fmla="*/ 287907 w 608697"/>
                <a:gd name="connsiteY15" fmla="*/ 568475 h 568475"/>
                <a:gd name="connsiteX16" fmla="*/ 278134 w 608697"/>
                <a:gd name="connsiteY16" fmla="*/ 564826 h 568475"/>
                <a:gd name="connsiteX17" fmla="*/ 187860 w 608697"/>
                <a:gd name="connsiteY17" fmla="*/ 530716 h 568475"/>
                <a:gd name="connsiteX18" fmla="*/ 19622 w 608697"/>
                <a:gd name="connsiteY18" fmla="*/ 530716 h 568475"/>
                <a:gd name="connsiteX19" fmla="*/ 0 w 608697"/>
                <a:gd name="connsiteY19" fmla="*/ 511203 h 568475"/>
                <a:gd name="connsiteX20" fmla="*/ 0 w 608697"/>
                <a:gd name="connsiteY20" fmla="*/ 504650 h 568475"/>
                <a:gd name="connsiteX21" fmla="*/ 19622 w 608697"/>
                <a:gd name="connsiteY21" fmla="*/ 485137 h 568475"/>
                <a:gd name="connsiteX22" fmla="*/ 420884 w 608697"/>
                <a:gd name="connsiteY22" fmla="*/ 29920 h 568475"/>
                <a:gd name="connsiteX23" fmla="*/ 438710 w 608697"/>
                <a:gd name="connsiteY23" fmla="*/ 29920 h 568475"/>
                <a:gd name="connsiteX24" fmla="*/ 438710 w 608697"/>
                <a:gd name="connsiteY24" fmla="*/ 162804 h 568475"/>
                <a:gd name="connsiteX25" fmla="*/ 450421 w 608697"/>
                <a:gd name="connsiteY25" fmla="*/ 193343 h 568475"/>
                <a:gd name="connsiteX26" fmla="*/ 473469 w 608697"/>
                <a:gd name="connsiteY26" fmla="*/ 218817 h 568475"/>
                <a:gd name="connsiteX27" fmla="*/ 500097 w 608697"/>
                <a:gd name="connsiteY27" fmla="*/ 230661 h 568475"/>
                <a:gd name="connsiteX28" fmla="*/ 526799 w 608697"/>
                <a:gd name="connsiteY28" fmla="*/ 218817 h 568475"/>
                <a:gd name="connsiteX29" fmla="*/ 549772 w 608697"/>
                <a:gd name="connsiteY29" fmla="*/ 193343 h 568475"/>
                <a:gd name="connsiteX30" fmla="*/ 561557 w 608697"/>
                <a:gd name="connsiteY30" fmla="*/ 162804 h 568475"/>
                <a:gd name="connsiteX31" fmla="*/ 561557 w 608697"/>
                <a:gd name="connsiteY31" fmla="*/ 29920 h 568475"/>
                <a:gd name="connsiteX32" fmla="*/ 589080 w 608697"/>
                <a:gd name="connsiteY32" fmla="*/ 29920 h 568475"/>
                <a:gd name="connsiteX33" fmla="*/ 608697 w 608697"/>
                <a:gd name="connsiteY33" fmla="*/ 49435 h 568475"/>
                <a:gd name="connsiteX34" fmla="*/ 608697 w 608697"/>
                <a:gd name="connsiteY34" fmla="*/ 440489 h 568475"/>
                <a:gd name="connsiteX35" fmla="*/ 589080 w 608697"/>
                <a:gd name="connsiteY35" fmla="*/ 460004 h 568475"/>
                <a:gd name="connsiteX36" fmla="*/ 420884 w 608697"/>
                <a:gd name="connsiteY36" fmla="*/ 460004 h 568475"/>
                <a:gd name="connsiteX37" fmla="*/ 320861 w 608697"/>
                <a:gd name="connsiteY37" fmla="*/ 497769 h 568475"/>
                <a:gd name="connsiteX38" fmla="*/ 320861 w 608697"/>
                <a:gd name="connsiteY38" fmla="*/ 67610 h 568475"/>
                <a:gd name="connsiteX39" fmla="*/ 420884 w 608697"/>
                <a:gd name="connsiteY39" fmla="*/ 29920 h 568475"/>
                <a:gd name="connsiteX40" fmla="*/ 19622 w 608697"/>
                <a:gd name="connsiteY40" fmla="*/ 29920 h 568475"/>
                <a:gd name="connsiteX41" fmla="*/ 187860 w 608697"/>
                <a:gd name="connsiteY41" fmla="*/ 29920 h 568475"/>
                <a:gd name="connsiteX42" fmla="*/ 287907 w 608697"/>
                <a:gd name="connsiteY42" fmla="*/ 67610 h 568475"/>
                <a:gd name="connsiteX43" fmla="*/ 287907 w 608697"/>
                <a:gd name="connsiteY43" fmla="*/ 497769 h 568475"/>
                <a:gd name="connsiteX44" fmla="*/ 187860 w 608697"/>
                <a:gd name="connsiteY44" fmla="*/ 460004 h 568475"/>
                <a:gd name="connsiteX45" fmla="*/ 19622 w 608697"/>
                <a:gd name="connsiteY45" fmla="*/ 460004 h 568475"/>
                <a:gd name="connsiteX46" fmla="*/ 0 w 608697"/>
                <a:gd name="connsiteY46" fmla="*/ 440489 h 568475"/>
                <a:gd name="connsiteX47" fmla="*/ 0 w 608697"/>
                <a:gd name="connsiteY47" fmla="*/ 49435 h 568475"/>
                <a:gd name="connsiteX48" fmla="*/ 19622 w 608697"/>
                <a:gd name="connsiteY48" fmla="*/ 29920 h 568475"/>
                <a:gd name="connsiteX49" fmla="*/ 484356 w 608697"/>
                <a:gd name="connsiteY49" fmla="*/ 0 h 568475"/>
                <a:gd name="connsiteX50" fmla="*/ 515833 w 608697"/>
                <a:gd name="connsiteY50" fmla="*/ 0 h 568475"/>
                <a:gd name="connsiteX51" fmla="*/ 535450 w 608697"/>
                <a:gd name="connsiteY51" fmla="*/ 19586 h 568475"/>
                <a:gd name="connsiteX52" fmla="*/ 535450 w 608697"/>
                <a:gd name="connsiteY52" fmla="*/ 29937 h 568475"/>
                <a:gd name="connsiteX53" fmla="*/ 535450 w 608697"/>
                <a:gd name="connsiteY53" fmla="*/ 162791 h 568475"/>
                <a:gd name="connsiteX54" fmla="*/ 530378 w 608697"/>
                <a:gd name="connsiteY54" fmla="*/ 175898 h 568475"/>
                <a:gd name="connsiteX55" fmla="*/ 507404 w 608697"/>
                <a:gd name="connsiteY55" fmla="*/ 201367 h 568475"/>
                <a:gd name="connsiteX56" fmla="*/ 500095 w 608697"/>
                <a:gd name="connsiteY56" fmla="*/ 204569 h 568475"/>
                <a:gd name="connsiteX57" fmla="*/ 492860 w 608697"/>
                <a:gd name="connsiteY57" fmla="*/ 201367 h 568475"/>
                <a:gd name="connsiteX58" fmla="*/ 469811 w 608697"/>
                <a:gd name="connsiteY58" fmla="*/ 175898 h 568475"/>
                <a:gd name="connsiteX59" fmla="*/ 464814 w 608697"/>
                <a:gd name="connsiteY59" fmla="*/ 162791 h 568475"/>
                <a:gd name="connsiteX60" fmla="*/ 464814 w 608697"/>
                <a:gd name="connsiteY60" fmla="*/ 29937 h 568475"/>
                <a:gd name="connsiteX61" fmla="*/ 464814 w 608697"/>
                <a:gd name="connsiteY61" fmla="*/ 19586 h 568475"/>
                <a:gd name="connsiteX62" fmla="*/ 484356 w 608697"/>
                <a:gd name="connsiteY62" fmla="*/ 0 h 56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08697" h="568475">
                  <a:moveTo>
                    <a:pt x="420884" y="485137"/>
                  </a:moveTo>
                  <a:lnTo>
                    <a:pt x="589080" y="485137"/>
                  </a:lnTo>
                  <a:cubicBezTo>
                    <a:pt x="599896" y="485137"/>
                    <a:pt x="608697" y="493851"/>
                    <a:pt x="608697" y="504650"/>
                  </a:cubicBezTo>
                  <a:lnTo>
                    <a:pt x="608697" y="511203"/>
                  </a:lnTo>
                  <a:cubicBezTo>
                    <a:pt x="608697" y="522002"/>
                    <a:pt x="599896" y="530716"/>
                    <a:pt x="589080" y="530716"/>
                  </a:cubicBezTo>
                  <a:lnTo>
                    <a:pt x="418721" y="530716"/>
                  </a:lnTo>
                  <a:cubicBezTo>
                    <a:pt x="386051" y="530716"/>
                    <a:pt x="355172" y="543526"/>
                    <a:pt x="330483" y="564900"/>
                  </a:cubicBezTo>
                  <a:cubicBezTo>
                    <a:pt x="327723" y="567283"/>
                    <a:pt x="324292" y="568475"/>
                    <a:pt x="320861" y="568475"/>
                  </a:cubicBezTo>
                  <a:lnTo>
                    <a:pt x="320861" y="526992"/>
                  </a:lnTo>
                  <a:cubicBezTo>
                    <a:pt x="320861" y="521556"/>
                    <a:pt x="323621" y="516491"/>
                    <a:pt x="328096" y="513438"/>
                  </a:cubicBezTo>
                  <a:cubicBezTo>
                    <a:pt x="355395" y="495042"/>
                    <a:pt x="387617" y="485137"/>
                    <a:pt x="420884" y="485137"/>
                  </a:cubicBezTo>
                  <a:close/>
                  <a:moveTo>
                    <a:pt x="19622" y="485137"/>
                  </a:moveTo>
                  <a:lnTo>
                    <a:pt x="187860" y="485137"/>
                  </a:lnTo>
                  <a:cubicBezTo>
                    <a:pt x="221134" y="485137"/>
                    <a:pt x="253364" y="495042"/>
                    <a:pt x="280670" y="513438"/>
                  </a:cubicBezTo>
                  <a:cubicBezTo>
                    <a:pt x="285147" y="516491"/>
                    <a:pt x="287907" y="521556"/>
                    <a:pt x="287907" y="526992"/>
                  </a:cubicBezTo>
                  <a:lnTo>
                    <a:pt x="287907" y="568475"/>
                  </a:lnTo>
                  <a:cubicBezTo>
                    <a:pt x="284400" y="568475"/>
                    <a:pt x="280969" y="567283"/>
                    <a:pt x="278134" y="564826"/>
                  </a:cubicBezTo>
                  <a:cubicBezTo>
                    <a:pt x="253215" y="542856"/>
                    <a:pt x="221134" y="530716"/>
                    <a:pt x="187860" y="530716"/>
                  </a:cubicBezTo>
                  <a:lnTo>
                    <a:pt x="19622" y="530716"/>
                  </a:lnTo>
                  <a:cubicBezTo>
                    <a:pt x="8804" y="530716"/>
                    <a:pt x="0" y="522002"/>
                    <a:pt x="0" y="511203"/>
                  </a:cubicBezTo>
                  <a:lnTo>
                    <a:pt x="0" y="504650"/>
                  </a:lnTo>
                  <a:cubicBezTo>
                    <a:pt x="0" y="493851"/>
                    <a:pt x="8804" y="485137"/>
                    <a:pt x="19622" y="485137"/>
                  </a:cubicBezTo>
                  <a:close/>
                  <a:moveTo>
                    <a:pt x="420884" y="29920"/>
                  </a:moveTo>
                  <a:lnTo>
                    <a:pt x="438710" y="29920"/>
                  </a:lnTo>
                  <a:lnTo>
                    <a:pt x="438710" y="162804"/>
                  </a:lnTo>
                  <a:cubicBezTo>
                    <a:pt x="438710" y="174126"/>
                    <a:pt x="442887" y="184926"/>
                    <a:pt x="450421" y="193343"/>
                  </a:cubicBezTo>
                  <a:lnTo>
                    <a:pt x="473469" y="218817"/>
                  </a:lnTo>
                  <a:cubicBezTo>
                    <a:pt x="480256" y="226341"/>
                    <a:pt x="489953" y="230661"/>
                    <a:pt x="500097" y="230661"/>
                  </a:cubicBezTo>
                  <a:cubicBezTo>
                    <a:pt x="510241" y="230661"/>
                    <a:pt x="520012" y="226341"/>
                    <a:pt x="526799" y="218817"/>
                  </a:cubicBezTo>
                  <a:lnTo>
                    <a:pt x="549772" y="193343"/>
                  </a:lnTo>
                  <a:cubicBezTo>
                    <a:pt x="557380" y="184926"/>
                    <a:pt x="561557" y="174126"/>
                    <a:pt x="561557" y="162804"/>
                  </a:cubicBezTo>
                  <a:lnTo>
                    <a:pt x="561557" y="29920"/>
                  </a:lnTo>
                  <a:lnTo>
                    <a:pt x="589080" y="29920"/>
                  </a:lnTo>
                  <a:cubicBezTo>
                    <a:pt x="599896" y="29920"/>
                    <a:pt x="608697" y="38635"/>
                    <a:pt x="608697" y="49435"/>
                  </a:cubicBezTo>
                  <a:lnTo>
                    <a:pt x="608697" y="440489"/>
                  </a:lnTo>
                  <a:cubicBezTo>
                    <a:pt x="608697" y="451289"/>
                    <a:pt x="599896" y="460004"/>
                    <a:pt x="589080" y="460004"/>
                  </a:cubicBezTo>
                  <a:lnTo>
                    <a:pt x="420884" y="460004"/>
                  </a:lnTo>
                  <a:cubicBezTo>
                    <a:pt x="384037" y="460004"/>
                    <a:pt x="348533" y="473412"/>
                    <a:pt x="320861" y="497769"/>
                  </a:cubicBezTo>
                  <a:lnTo>
                    <a:pt x="320861" y="67610"/>
                  </a:lnTo>
                  <a:cubicBezTo>
                    <a:pt x="348533" y="43327"/>
                    <a:pt x="384037" y="29920"/>
                    <a:pt x="420884" y="29920"/>
                  </a:cubicBezTo>
                  <a:close/>
                  <a:moveTo>
                    <a:pt x="19622" y="29920"/>
                  </a:moveTo>
                  <a:lnTo>
                    <a:pt x="187860" y="29920"/>
                  </a:lnTo>
                  <a:cubicBezTo>
                    <a:pt x="224715" y="29920"/>
                    <a:pt x="260228" y="43327"/>
                    <a:pt x="287907" y="67610"/>
                  </a:cubicBezTo>
                  <a:lnTo>
                    <a:pt x="287907" y="497769"/>
                  </a:lnTo>
                  <a:cubicBezTo>
                    <a:pt x="260228" y="473412"/>
                    <a:pt x="224715" y="460004"/>
                    <a:pt x="187860" y="460004"/>
                  </a:cubicBezTo>
                  <a:lnTo>
                    <a:pt x="19622" y="460004"/>
                  </a:lnTo>
                  <a:cubicBezTo>
                    <a:pt x="8804" y="460004"/>
                    <a:pt x="0" y="451289"/>
                    <a:pt x="0" y="440489"/>
                  </a:cubicBezTo>
                  <a:lnTo>
                    <a:pt x="0" y="49435"/>
                  </a:lnTo>
                  <a:cubicBezTo>
                    <a:pt x="0" y="38635"/>
                    <a:pt x="8804" y="29920"/>
                    <a:pt x="19622" y="29920"/>
                  </a:cubicBezTo>
                  <a:close/>
                  <a:moveTo>
                    <a:pt x="484356" y="0"/>
                  </a:moveTo>
                  <a:lnTo>
                    <a:pt x="515833" y="0"/>
                  </a:lnTo>
                  <a:cubicBezTo>
                    <a:pt x="526648" y="0"/>
                    <a:pt x="535450" y="8787"/>
                    <a:pt x="535450" y="19586"/>
                  </a:cubicBezTo>
                  <a:lnTo>
                    <a:pt x="535450" y="29937"/>
                  </a:lnTo>
                  <a:lnTo>
                    <a:pt x="535450" y="162791"/>
                  </a:lnTo>
                  <a:cubicBezTo>
                    <a:pt x="535450" y="167632"/>
                    <a:pt x="533660" y="172249"/>
                    <a:pt x="530378" y="175898"/>
                  </a:cubicBezTo>
                  <a:lnTo>
                    <a:pt x="507404" y="201367"/>
                  </a:lnTo>
                  <a:cubicBezTo>
                    <a:pt x="505465" y="203526"/>
                    <a:pt x="502780" y="204569"/>
                    <a:pt x="500095" y="204569"/>
                  </a:cubicBezTo>
                  <a:cubicBezTo>
                    <a:pt x="497409" y="204569"/>
                    <a:pt x="494799" y="203526"/>
                    <a:pt x="492860" y="201367"/>
                  </a:cubicBezTo>
                  <a:lnTo>
                    <a:pt x="469811" y="175898"/>
                  </a:lnTo>
                  <a:cubicBezTo>
                    <a:pt x="466604" y="172249"/>
                    <a:pt x="464814" y="167632"/>
                    <a:pt x="464814" y="162791"/>
                  </a:cubicBezTo>
                  <a:lnTo>
                    <a:pt x="464814" y="29937"/>
                  </a:lnTo>
                  <a:lnTo>
                    <a:pt x="464814" y="19586"/>
                  </a:lnTo>
                  <a:cubicBezTo>
                    <a:pt x="464814" y="8787"/>
                    <a:pt x="473541" y="0"/>
                    <a:pt x="484356" y="0"/>
                  </a:cubicBez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0" name="校风 3"/>
          <p:cNvGrpSpPr/>
          <p:nvPr/>
        </p:nvGrpSpPr>
        <p:grpSpPr>
          <a:xfrm>
            <a:off x="6599233" y="5385396"/>
            <a:ext cx="1993712" cy="855036"/>
            <a:chOff x="6599233" y="5385396"/>
            <a:chExt cx="1993712" cy="855036"/>
          </a:xfrm>
        </p:grpSpPr>
        <p:sp>
          <p:nvSpPr>
            <p:cNvPr id="69" name="Practical Attitude"/>
            <p:cNvSpPr txBox="1"/>
            <p:nvPr/>
          </p:nvSpPr>
          <p:spPr>
            <a:xfrm>
              <a:off x="6599234" y="5932655"/>
              <a:ext cx="1993710" cy="307777"/>
            </a:xfrm>
            <a:prstGeom prst="rect">
              <a:avLst/>
            </a:prstGeom>
            <a:noFill/>
          </p:spPr>
          <p:txBody>
            <a:bodyPr wrap="square" rtlCol="0">
              <a:spAutoFit/>
            </a:bodyPr>
            <a:lstStyle/>
            <a:p>
              <a:pPr algn="dist" defTabSz="457200"/>
              <a:r>
                <a:rPr lang="en-US" altLang="zh-CN" sz="14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Practical Attitude</a:t>
              </a:r>
            </a:p>
          </p:txBody>
        </p:sp>
        <p:sp>
          <p:nvSpPr>
            <p:cNvPr id="68" name="作风朴实"/>
            <p:cNvSpPr txBox="1"/>
            <p:nvPr/>
          </p:nvSpPr>
          <p:spPr>
            <a:xfrm>
              <a:off x="6599233" y="5385396"/>
              <a:ext cx="1993712" cy="523220"/>
            </a:xfrm>
            <a:prstGeom prst="rect">
              <a:avLst/>
            </a:prstGeom>
            <a:noFill/>
          </p:spPr>
          <p:txBody>
            <a:bodyPr wrap="square" rtlCol="0">
              <a:spAutoFit/>
            </a:bodyPr>
            <a:lstStyle/>
            <a:p>
              <a:pPr algn="dist"/>
              <a:r>
                <a:rPr lang="zh-CN" altLang="en-US" sz="2800" b="1">
                  <a:latin typeface="Arial" panose="020B0604020202020204" pitchFamily="34" charset="0"/>
                  <a:ea typeface="微软雅黑" panose="020B0503020204020204" pitchFamily="34" charset="-122"/>
                  <a:sym typeface="Arial" panose="020B0604020202020204" pitchFamily="34" charset="0"/>
                </a:rPr>
                <a:t>作风朴实</a:t>
              </a:r>
            </a:p>
          </p:txBody>
        </p:sp>
      </p:grpSp>
      <p:grpSp>
        <p:nvGrpSpPr>
          <p:cNvPr id="35" name="组合 4"/>
          <p:cNvGrpSpPr/>
          <p:nvPr/>
        </p:nvGrpSpPr>
        <p:grpSpPr>
          <a:xfrm>
            <a:off x="10012803" y="3921105"/>
            <a:ext cx="1145482" cy="1145482"/>
            <a:chOff x="3065462" y="1874499"/>
            <a:chExt cx="754743" cy="754743"/>
          </a:xfrm>
        </p:grpSpPr>
        <p:sp>
          <p:nvSpPr>
            <p:cNvPr id="36" name="矩形框 4"/>
            <p:cNvSpPr/>
            <p:nvPr/>
          </p:nvSpPr>
          <p:spPr>
            <a:xfrm>
              <a:off x="3065462" y="1874499"/>
              <a:ext cx="754743" cy="754743"/>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7" name="灯泡"/>
            <p:cNvSpPr>
              <a:spLocks noChangeAspect="1"/>
            </p:cNvSpPr>
            <p:nvPr/>
          </p:nvSpPr>
          <p:spPr bwMode="auto">
            <a:xfrm>
              <a:off x="3307353" y="2062129"/>
              <a:ext cx="270959" cy="379482"/>
            </a:xfrm>
            <a:custGeom>
              <a:avLst/>
              <a:gdLst>
                <a:gd name="connsiteX0" fmla="*/ 154403 w 432307"/>
                <a:gd name="connsiteY0" fmla="*/ 499109 h 605451"/>
                <a:gd name="connsiteX1" fmla="*/ 277904 w 432307"/>
                <a:gd name="connsiteY1" fmla="*/ 499109 h 605451"/>
                <a:gd name="connsiteX2" fmla="*/ 287248 w 432307"/>
                <a:gd name="connsiteY2" fmla="*/ 513435 h 605451"/>
                <a:gd name="connsiteX3" fmla="*/ 277904 w 432307"/>
                <a:gd name="connsiteY3" fmla="*/ 527762 h 605451"/>
                <a:gd name="connsiteX4" fmla="*/ 287248 w 432307"/>
                <a:gd name="connsiteY4" fmla="*/ 542184 h 605451"/>
                <a:gd name="connsiteX5" fmla="*/ 277904 w 432307"/>
                <a:gd name="connsiteY5" fmla="*/ 556511 h 605451"/>
                <a:gd name="connsiteX6" fmla="*/ 287248 w 432307"/>
                <a:gd name="connsiteY6" fmla="*/ 570837 h 605451"/>
                <a:gd name="connsiteX7" fmla="*/ 271449 w 432307"/>
                <a:gd name="connsiteY7" fmla="*/ 586606 h 605451"/>
                <a:gd name="connsiteX8" fmla="*/ 268078 w 432307"/>
                <a:gd name="connsiteY8" fmla="*/ 586606 h 605451"/>
                <a:gd name="connsiteX9" fmla="*/ 239081 w 432307"/>
                <a:gd name="connsiteY9" fmla="*/ 605451 h 605451"/>
                <a:gd name="connsiteX10" fmla="*/ 193226 w 432307"/>
                <a:gd name="connsiteY10" fmla="*/ 605451 h 605451"/>
                <a:gd name="connsiteX11" fmla="*/ 164229 w 432307"/>
                <a:gd name="connsiteY11" fmla="*/ 586606 h 605451"/>
                <a:gd name="connsiteX12" fmla="*/ 160761 w 432307"/>
                <a:gd name="connsiteY12" fmla="*/ 586606 h 605451"/>
                <a:gd name="connsiteX13" fmla="*/ 145059 w 432307"/>
                <a:gd name="connsiteY13" fmla="*/ 570837 h 605451"/>
                <a:gd name="connsiteX14" fmla="*/ 154403 w 432307"/>
                <a:gd name="connsiteY14" fmla="*/ 556511 h 605451"/>
                <a:gd name="connsiteX15" fmla="*/ 145059 w 432307"/>
                <a:gd name="connsiteY15" fmla="*/ 542184 h 605451"/>
                <a:gd name="connsiteX16" fmla="*/ 154403 w 432307"/>
                <a:gd name="connsiteY16" fmla="*/ 527762 h 605451"/>
                <a:gd name="connsiteX17" fmla="*/ 145059 w 432307"/>
                <a:gd name="connsiteY17" fmla="*/ 513435 h 605451"/>
                <a:gd name="connsiteX18" fmla="*/ 154403 w 432307"/>
                <a:gd name="connsiteY18" fmla="*/ 499109 h 605451"/>
                <a:gd name="connsiteX19" fmla="*/ 396249 w 432307"/>
                <a:gd name="connsiteY19" fmla="*/ 337144 h 605451"/>
                <a:gd name="connsiteX20" fmla="*/ 426219 w 432307"/>
                <a:gd name="connsiteY20" fmla="*/ 354378 h 605451"/>
                <a:gd name="connsiteX21" fmla="*/ 430651 w 432307"/>
                <a:gd name="connsiteY21" fmla="*/ 371035 h 605451"/>
                <a:gd name="connsiteX22" fmla="*/ 420148 w 432307"/>
                <a:gd name="connsiteY22" fmla="*/ 377101 h 605451"/>
                <a:gd name="connsiteX23" fmla="*/ 414077 w 432307"/>
                <a:gd name="connsiteY23" fmla="*/ 375464 h 605451"/>
                <a:gd name="connsiteX24" fmla="*/ 384107 w 432307"/>
                <a:gd name="connsiteY24" fmla="*/ 358133 h 605451"/>
                <a:gd name="connsiteX25" fmla="*/ 379578 w 432307"/>
                <a:gd name="connsiteY25" fmla="*/ 341573 h 605451"/>
                <a:gd name="connsiteX26" fmla="*/ 396249 w 432307"/>
                <a:gd name="connsiteY26" fmla="*/ 337144 h 605451"/>
                <a:gd name="connsiteX27" fmla="*/ 36058 w 432307"/>
                <a:gd name="connsiteY27" fmla="*/ 337144 h 605451"/>
                <a:gd name="connsiteX28" fmla="*/ 52729 w 432307"/>
                <a:gd name="connsiteY28" fmla="*/ 341573 h 605451"/>
                <a:gd name="connsiteX29" fmla="*/ 48200 w 432307"/>
                <a:gd name="connsiteY29" fmla="*/ 358133 h 605451"/>
                <a:gd name="connsiteX30" fmla="*/ 18230 w 432307"/>
                <a:gd name="connsiteY30" fmla="*/ 375464 h 605451"/>
                <a:gd name="connsiteX31" fmla="*/ 12159 w 432307"/>
                <a:gd name="connsiteY31" fmla="*/ 377101 h 605451"/>
                <a:gd name="connsiteX32" fmla="*/ 1656 w 432307"/>
                <a:gd name="connsiteY32" fmla="*/ 371035 h 605451"/>
                <a:gd name="connsiteX33" fmla="*/ 6088 w 432307"/>
                <a:gd name="connsiteY33" fmla="*/ 354378 h 605451"/>
                <a:gd name="connsiteX34" fmla="*/ 18230 w 432307"/>
                <a:gd name="connsiteY34" fmla="*/ 119232 h 605451"/>
                <a:gd name="connsiteX35" fmla="*/ 48200 w 432307"/>
                <a:gd name="connsiteY35" fmla="*/ 136535 h 605451"/>
                <a:gd name="connsiteX36" fmla="*/ 52729 w 432307"/>
                <a:gd name="connsiteY36" fmla="*/ 153069 h 605451"/>
                <a:gd name="connsiteX37" fmla="*/ 42129 w 432307"/>
                <a:gd name="connsiteY37" fmla="*/ 159125 h 605451"/>
                <a:gd name="connsiteX38" fmla="*/ 36058 w 432307"/>
                <a:gd name="connsiteY38" fmla="*/ 157491 h 605451"/>
                <a:gd name="connsiteX39" fmla="*/ 6088 w 432307"/>
                <a:gd name="connsiteY39" fmla="*/ 140188 h 605451"/>
                <a:gd name="connsiteX40" fmla="*/ 1656 w 432307"/>
                <a:gd name="connsiteY40" fmla="*/ 123654 h 605451"/>
                <a:gd name="connsiteX41" fmla="*/ 18230 w 432307"/>
                <a:gd name="connsiteY41" fmla="*/ 119232 h 605451"/>
                <a:gd name="connsiteX42" fmla="*/ 414077 w 432307"/>
                <a:gd name="connsiteY42" fmla="*/ 119232 h 605451"/>
                <a:gd name="connsiteX43" fmla="*/ 430651 w 432307"/>
                <a:gd name="connsiteY43" fmla="*/ 123654 h 605451"/>
                <a:gd name="connsiteX44" fmla="*/ 426219 w 432307"/>
                <a:gd name="connsiteY44" fmla="*/ 140188 h 605451"/>
                <a:gd name="connsiteX45" fmla="*/ 396249 w 432307"/>
                <a:gd name="connsiteY45" fmla="*/ 157491 h 605451"/>
                <a:gd name="connsiteX46" fmla="*/ 390178 w 432307"/>
                <a:gd name="connsiteY46" fmla="*/ 159125 h 605451"/>
                <a:gd name="connsiteX47" fmla="*/ 379578 w 432307"/>
                <a:gd name="connsiteY47" fmla="*/ 153069 h 605451"/>
                <a:gd name="connsiteX48" fmla="*/ 384107 w 432307"/>
                <a:gd name="connsiteY48" fmla="*/ 136535 h 605451"/>
                <a:gd name="connsiteX49" fmla="*/ 216153 w 432307"/>
                <a:gd name="connsiteY49" fmla="*/ 94416 h 605451"/>
                <a:gd name="connsiteX50" fmla="*/ 372067 w 432307"/>
                <a:gd name="connsiteY50" fmla="*/ 250212 h 605451"/>
                <a:gd name="connsiteX51" fmla="*/ 335376 w 432307"/>
                <a:gd name="connsiteY51" fmla="*/ 361866 h 605451"/>
                <a:gd name="connsiteX52" fmla="*/ 301285 w 432307"/>
                <a:gd name="connsiteY52" fmla="*/ 462269 h 605451"/>
                <a:gd name="connsiteX53" fmla="*/ 286935 w 432307"/>
                <a:gd name="connsiteY53" fmla="*/ 476598 h 605451"/>
                <a:gd name="connsiteX54" fmla="*/ 284046 w 432307"/>
                <a:gd name="connsiteY54" fmla="*/ 476598 h 605451"/>
                <a:gd name="connsiteX55" fmla="*/ 148163 w 432307"/>
                <a:gd name="connsiteY55" fmla="*/ 476598 h 605451"/>
                <a:gd name="connsiteX56" fmla="*/ 145371 w 432307"/>
                <a:gd name="connsiteY56" fmla="*/ 476598 h 605451"/>
                <a:gd name="connsiteX57" fmla="*/ 131021 w 432307"/>
                <a:gd name="connsiteY57" fmla="*/ 462269 h 605451"/>
                <a:gd name="connsiteX58" fmla="*/ 97316 w 432307"/>
                <a:gd name="connsiteY58" fmla="*/ 363501 h 605451"/>
                <a:gd name="connsiteX59" fmla="*/ 60239 w 432307"/>
                <a:gd name="connsiteY59" fmla="*/ 250212 h 605451"/>
                <a:gd name="connsiteX60" fmla="*/ 216153 w 432307"/>
                <a:gd name="connsiteY60" fmla="*/ 94416 h 605451"/>
                <a:gd name="connsiteX61" fmla="*/ 216154 w 432307"/>
                <a:gd name="connsiteY61" fmla="*/ 0 h 605451"/>
                <a:gd name="connsiteX62" fmla="*/ 228256 w 432307"/>
                <a:gd name="connsiteY62" fmla="*/ 12117 h 605451"/>
                <a:gd name="connsiteX63" fmla="*/ 228256 w 432307"/>
                <a:gd name="connsiteY63" fmla="*/ 46735 h 605451"/>
                <a:gd name="connsiteX64" fmla="*/ 216154 w 432307"/>
                <a:gd name="connsiteY64" fmla="*/ 58852 h 605451"/>
                <a:gd name="connsiteX65" fmla="*/ 204052 w 432307"/>
                <a:gd name="connsiteY65" fmla="*/ 46735 h 605451"/>
                <a:gd name="connsiteX66" fmla="*/ 204052 w 432307"/>
                <a:gd name="connsiteY66" fmla="*/ 12117 h 605451"/>
                <a:gd name="connsiteX67" fmla="*/ 216154 w 432307"/>
                <a:gd name="connsiteY67" fmla="*/ 0 h 60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32307" h="605451">
                  <a:moveTo>
                    <a:pt x="154403" y="499109"/>
                  </a:moveTo>
                  <a:lnTo>
                    <a:pt x="277904" y="499109"/>
                  </a:lnTo>
                  <a:cubicBezTo>
                    <a:pt x="283395" y="501513"/>
                    <a:pt x="287248" y="507089"/>
                    <a:pt x="287248" y="513435"/>
                  </a:cubicBezTo>
                  <a:cubicBezTo>
                    <a:pt x="287248" y="519877"/>
                    <a:pt x="283395" y="525358"/>
                    <a:pt x="277904" y="527762"/>
                  </a:cubicBezTo>
                  <a:cubicBezTo>
                    <a:pt x="283395" y="530262"/>
                    <a:pt x="287248" y="535742"/>
                    <a:pt x="287248" y="542184"/>
                  </a:cubicBezTo>
                  <a:cubicBezTo>
                    <a:pt x="287248" y="548530"/>
                    <a:pt x="283395" y="554011"/>
                    <a:pt x="277904" y="556511"/>
                  </a:cubicBezTo>
                  <a:cubicBezTo>
                    <a:pt x="283395" y="558914"/>
                    <a:pt x="287248" y="564395"/>
                    <a:pt x="287248" y="570837"/>
                  </a:cubicBezTo>
                  <a:cubicBezTo>
                    <a:pt x="287248" y="579491"/>
                    <a:pt x="280216" y="586606"/>
                    <a:pt x="271449" y="586606"/>
                  </a:cubicBezTo>
                  <a:lnTo>
                    <a:pt x="268078" y="586606"/>
                  </a:lnTo>
                  <a:cubicBezTo>
                    <a:pt x="263165" y="597663"/>
                    <a:pt x="251990" y="605451"/>
                    <a:pt x="239081" y="605451"/>
                  </a:cubicBezTo>
                  <a:lnTo>
                    <a:pt x="193226" y="605451"/>
                  </a:lnTo>
                  <a:cubicBezTo>
                    <a:pt x="180221" y="605451"/>
                    <a:pt x="169143" y="597663"/>
                    <a:pt x="164229" y="586606"/>
                  </a:cubicBezTo>
                  <a:lnTo>
                    <a:pt x="160761" y="586606"/>
                  </a:lnTo>
                  <a:cubicBezTo>
                    <a:pt x="152091" y="586606"/>
                    <a:pt x="145059" y="579491"/>
                    <a:pt x="145059" y="570837"/>
                  </a:cubicBezTo>
                  <a:cubicBezTo>
                    <a:pt x="145059" y="564395"/>
                    <a:pt x="148912" y="558914"/>
                    <a:pt x="154403" y="556511"/>
                  </a:cubicBezTo>
                  <a:cubicBezTo>
                    <a:pt x="148912" y="554011"/>
                    <a:pt x="145059" y="548530"/>
                    <a:pt x="145059" y="542184"/>
                  </a:cubicBezTo>
                  <a:cubicBezTo>
                    <a:pt x="145059" y="535742"/>
                    <a:pt x="148912" y="530262"/>
                    <a:pt x="154403" y="527762"/>
                  </a:cubicBezTo>
                  <a:cubicBezTo>
                    <a:pt x="148912" y="525358"/>
                    <a:pt x="145059" y="519877"/>
                    <a:pt x="145059" y="513435"/>
                  </a:cubicBezTo>
                  <a:cubicBezTo>
                    <a:pt x="145059" y="507089"/>
                    <a:pt x="148912" y="501513"/>
                    <a:pt x="154403" y="499109"/>
                  </a:cubicBezTo>
                  <a:close/>
                  <a:moveTo>
                    <a:pt x="396249" y="337144"/>
                  </a:moveTo>
                  <a:lnTo>
                    <a:pt x="426219" y="354378"/>
                  </a:lnTo>
                  <a:cubicBezTo>
                    <a:pt x="432000" y="357748"/>
                    <a:pt x="434024" y="365258"/>
                    <a:pt x="430651" y="371035"/>
                  </a:cubicBezTo>
                  <a:cubicBezTo>
                    <a:pt x="428435" y="374886"/>
                    <a:pt x="424291" y="377101"/>
                    <a:pt x="420148" y="377101"/>
                  </a:cubicBezTo>
                  <a:cubicBezTo>
                    <a:pt x="418028" y="377101"/>
                    <a:pt x="416004" y="376620"/>
                    <a:pt x="414077" y="375464"/>
                  </a:cubicBezTo>
                  <a:lnTo>
                    <a:pt x="384107" y="358133"/>
                  </a:lnTo>
                  <a:cubicBezTo>
                    <a:pt x="378229" y="354860"/>
                    <a:pt x="376302" y="347350"/>
                    <a:pt x="379578" y="341573"/>
                  </a:cubicBezTo>
                  <a:cubicBezTo>
                    <a:pt x="382951" y="335796"/>
                    <a:pt x="390371" y="333774"/>
                    <a:pt x="396249" y="337144"/>
                  </a:cubicBezTo>
                  <a:close/>
                  <a:moveTo>
                    <a:pt x="36058" y="337144"/>
                  </a:moveTo>
                  <a:cubicBezTo>
                    <a:pt x="41839" y="333774"/>
                    <a:pt x="49356" y="335796"/>
                    <a:pt x="52729" y="341573"/>
                  </a:cubicBezTo>
                  <a:cubicBezTo>
                    <a:pt x="56005" y="347350"/>
                    <a:pt x="54078" y="354860"/>
                    <a:pt x="48200" y="358133"/>
                  </a:cubicBezTo>
                  <a:lnTo>
                    <a:pt x="18230" y="375464"/>
                  </a:lnTo>
                  <a:cubicBezTo>
                    <a:pt x="16303" y="376620"/>
                    <a:pt x="14183" y="377101"/>
                    <a:pt x="12159" y="377101"/>
                  </a:cubicBezTo>
                  <a:cubicBezTo>
                    <a:pt x="7919" y="377101"/>
                    <a:pt x="3872" y="374886"/>
                    <a:pt x="1656" y="371035"/>
                  </a:cubicBezTo>
                  <a:cubicBezTo>
                    <a:pt x="-1717" y="365258"/>
                    <a:pt x="210" y="357748"/>
                    <a:pt x="6088" y="354378"/>
                  </a:cubicBezTo>
                  <a:close/>
                  <a:moveTo>
                    <a:pt x="18230" y="119232"/>
                  </a:moveTo>
                  <a:lnTo>
                    <a:pt x="48200" y="136535"/>
                  </a:lnTo>
                  <a:cubicBezTo>
                    <a:pt x="54078" y="139804"/>
                    <a:pt x="56005" y="147301"/>
                    <a:pt x="52729" y="153069"/>
                  </a:cubicBezTo>
                  <a:cubicBezTo>
                    <a:pt x="50416" y="156914"/>
                    <a:pt x="46369" y="159125"/>
                    <a:pt x="42129" y="159125"/>
                  </a:cubicBezTo>
                  <a:cubicBezTo>
                    <a:pt x="40105" y="159125"/>
                    <a:pt x="37985" y="158644"/>
                    <a:pt x="36058" y="157491"/>
                  </a:cubicBezTo>
                  <a:lnTo>
                    <a:pt x="6088" y="140188"/>
                  </a:lnTo>
                  <a:cubicBezTo>
                    <a:pt x="210" y="136920"/>
                    <a:pt x="-1717" y="129422"/>
                    <a:pt x="1656" y="123654"/>
                  </a:cubicBezTo>
                  <a:cubicBezTo>
                    <a:pt x="4932" y="117887"/>
                    <a:pt x="12448" y="115868"/>
                    <a:pt x="18230" y="119232"/>
                  </a:cubicBezTo>
                  <a:close/>
                  <a:moveTo>
                    <a:pt x="414077" y="119232"/>
                  </a:moveTo>
                  <a:cubicBezTo>
                    <a:pt x="419859" y="115868"/>
                    <a:pt x="427279" y="117887"/>
                    <a:pt x="430651" y="123654"/>
                  </a:cubicBezTo>
                  <a:cubicBezTo>
                    <a:pt x="434024" y="129422"/>
                    <a:pt x="432097" y="136920"/>
                    <a:pt x="426219" y="140188"/>
                  </a:cubicBezTo>
                  <a:lnTo>
                    <a:pt x="396249" y="157491"/>
                  </a:lnTo>
                  <a:cubicBezTo>
                    <a:pt x="394322" y="158644"/>
                    <a:pt x="392202" y="159125"/>
                    <a:pt x="390178" y="159125"/>
                  </a:cubicBezTo>
                  <a:cubicBezTo>
                    <a:pt x="385938" y="159125"/>
                    <a:pt x="381891" y="156914"/>
                    <a:pt x="379578" y="153069"/>
                  </a:cubicBezTo>
                  <a:cubicBezTo>
                    <a:pt x="376302" y="147301"/>
                    <a:pt x="378229" y="139804"/>
                    <a:pt x="384107" y="136535"/>
                  </a:cubicBezTo>
                  <a:close/>
                  <a:moveTo>
                    <a:pt x="216153" y="94416"/>
                  </a:moveTo>
                  <a:cubicBezTo>
                    <a:pt x="302151" y="94416"/>
                    <a:pt x="372067" y="164332"/>
                    <a:pt x="372067" y="250212"/>
                  </a:cubicBezTo>
                  <a:cubicBezTo>
                    <a:pt x="372067" y="288777"/>
                    <a:pt x="353384" y="325899"/>
                    <a:pt x="335376" y="361866"/>
                  </a:cubicBezTo>
                  <a:cubicBezTo>
                    <a:pt x="317849" y="396680"/>
                    <a:pt x="301285" y="429667"/>
                    <a:pt x="301285" y="462269"/>
                  </a:cubicBezTo>
                  <a:cubicBezTo>
                    <a:pt x="301285" y="470155"/>
                    <a:pt x="294832" y="476598"/>
                    <a:pt x="286935" y="476598"/>
                  </a:cubicBezTo>
                  <a:lnTo>
                    <a:pt x="284046" y="476598"/>
                  </a:lnTo>
                  <a:lnTo>
                    <a:pt x="148163" y="476598"/>
                  </a:lnTo>
                  <a:lnTo>
                    <a:pt x="145371" y="476598"/>
                  </a:lnTo>
                  <a:cubicBezTo>
                    <a:pt x="137377" y="476598"/>
                    <a:pt x="131021" y="470155"/>
                    <a:pt x="131021" y="462269"/>
                  </a:cubicBezTo>
                  <a:cubicBezTo>
                    <a:pt x="131021" y="431013"/>
                    <a:pt x="114650" y="398219"/>
                    <a:pt x="97316" y="363501"/>
                  </a:cubicBezTo>
                  <a:cubicBezTo>
                    <a:pt x="79018" y="326860"/>
                    <a:pt x="60239" y="289065"/>
                    <a:pt x="60239" y="250212"/>
                  </a:cubicBezTo>
                  <a:cubicBezTo>
                    <a:pt x="60239" y="164332"/>
                    <a:pt x="130155" y="94416"/>
                    <a:pt x="216153" y="94416"/>
                  </a:cubicBezTo>
                  <a:close/>
                  <a:moveTo>
                    <a:pt x="216154" y="0"/>
                  </a:moveTo>
                  <a:cubicBezTo>
                    <a:pt x="222877" y="0"/>
                    <a:pt x="228256" y="5385"/>
                    <a:pt x="228256" y="12117"/>
                  </a:cubicBezTo>
                  <a:lnTo>
                    <a:pt x="228256" y="46735"/>
                  </a:lnTo>
                  <a:cubicBezTo>
                    <a:pt x="228256" y="53371"/>
                    <a:pt x="222877" y="58852"/>
                    <a:pt x="216154" y="58852"/>
                  </a:cubicBezTo>
                  <a:cubicBezTo>
                    <a:pt x="209431" y="58852"/>
                    <a:pt x="204052" y="53371"/>
                    <a:pt x="204052" y="46735"/>
                  </a:cubicBezTo>
                  <a:lnTo>
                    <a:pt x="204052" y="12117"/>
                  </a:lnTo>
                  <a:cubicBezTo>
                    <a:pt x="204052" y="5385"/>
                    <a:pt x="209431" y="0"/>
                    <a:pt x="216154" y="0"/>
                  </a:cubicBez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1" name="校风 4"/>
          <p:cNvGrpSpPr/>
          <p:nvPr/>
        </p:nvGrpSpPr>
        <p:grpSpPr>
          <a:xfrm>
            <a:off x="9588688" y="5385396"/>
            <a:ext cx="1993712" cy="855036"/>
            <a:chOff x="9588688" y="5385396"/>
            <a:chExt cx="1993712" cy="855036"/>
          </a:xfrm>
        </p:grpSpPr>
        <p:sp>
          <p:nvSpPr>
            <p:cNvPr id="72" name="Creative Innovation"/>
            <p:cNvSpPr txBox="1"/>
            <p:nvPr/>
          </p:nvSpPr>
          <p:spPr>
            <a:xfrm>
              <a:off x="9588689" y="5932655"/>
              <a:ext cx="1993710" cy="307777"/>
            </a:xfrm>
            <a:prstGeom prst="rect">
              <a:avLst/>
            </a:prstGeom>
            <a:noFill/>
          </p:spPr>
          <p:txBody>
            <a:bodyPr wrap="square" rtlCol="0">
              <a:spAutoFit/>
            </a:bodyPr>
            <a:lstStyle/>
            <a:p>
              <a:pPr algn="dist" defTabSz="457200"/>
              <a:r>
                <a:rPr lang="en-US" altLang="zh-CN" sz="14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Creative Innovation</a:t>
              </a:r>
            </a:p>
          </p:txBody>
        </p:sp>
        <p:sp>
          <p:nvSpPr>
            <p:cNvPr id="71" name="开拓创新"/>
            <p:cNvSpPr txBox="1"/>
            <p:nvPr/>
          </p:nvSpPr>
          <p:spPr>
            <a:xfrm>
              <a:off x="9588688" y="5385396"/>
              <a:ext cx="1993712" cy="523220"/>
            </a:xfrm>
            <a:prstGeom prst="rect">
              <a:avLst/>
            </a:prstGeom>
            <a:noFill/>
          </p:spPr>
          <p:txBody>
            <a:bodyPr wrap="square" rtlCol="0">
              <a:spAutoFit/>
            </a:bodyPr>
            <a:lstStyle/>
            <a:p>
              <a:pPr algn="dist"/>
              <a:r>
                <a:rPr lang="zh-CN" altLang="en-US" sz="2800" b="1">
                  <a:latin typeface="Arial" panose="020B0604020202020204" pitchFamily="34" charset="0"/>
                  <a:ea typeface="微软雅黑" panose="020B0503020204020204" pitchFamily="34" charset="-122"/>
                  <a:sym typeface="Arial" panose="020B0604020202020204" pitchFamily="34" charset="0"/>
                </a:rPr>
                <a:t>开拓创新</a:t>
              </a:r>
            </a:p>
          </p:txBody>
        </p:sp>
      </p:grpSp>
      <p:sp>
        <p:nvSpPr>
          <p:cNvPr id="38"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4719830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750"/>
                                        <p:tgtEl>
                                          <p:spTgt spid="73"/>
                                        </p:tgtEl>
                                      </p:cBhvr>
                                    </p:animEffect>
                                  </p:childTnLst>
                                </p:cTn>
                              </p:par>
                              <p:par>
                                <p:cTn id="8" presetID="53" presetClass="entr" presetSubtype="16" fill="hold" grpId="0" nodeType="withEffect">
                                  <p:stCondLst>
                                    <p:cond delay="400"/>
                                  </p:stCondLst>
                                  <p:childTnLst>
                                    <p:set>
                                      <p:cBhvr>
                                        <p:cTn id="9" dur="1" fill="hold">
                                          <p:stCondLst>
                                            <p:cond delay="0"/>
                                          </p:stCondLst>
                                        </p:cTn>
                                        <p:tgtEl>
                                          <p:spTgt spid="25"/>
                                        </p:tgtEl>
                                        <p:attrNameLst>
                                          <p:attrName>style.visibility</p:attrName>
                                        </p:attrNameLst>
                                      </p:cBhvr>
                                      <p:to>
                                        <p:strVal val="visible"/>
                                      </p:to>
                                    </p:set>
                                    <p:anim calcmode="lin" valueType="num">
                                      <p:cBhvr>
                                        <p:cTn id="10" dur="750" fill="hold"/>
                                        <p:tgtEl>
                                          <p:spTgt spid="25"/>
                                        </p:tgtEl>
                                        <p:attrNameLst>
                                          <p:attrName>ppt_w</p:attrName>
                                        </p:attrNameLst>
                                      </p:cBhvr>
                                      <p:tavLst>
                                        <p:tav tm="0">
                                          <p:val>
                                            <p:fltVal val="0"/>
                                          </p:val>
                                        </p:tav>
                                        <p:tav tm="100000">
                                          <p:val>
                                            <p:strVal val="#ppt_w"/>
                                          </p:val>
                                        </p:tav>
                                      </p:tavLst>
                                    </p:anim>
                                    <p:anim calcmode="lin" valueType="num">
                                      <p:cBhvr>
                                        <p:cTn id="11" dur="750" fill="hold"/>
                                        <p:tgtEl>
                                          <p:spTgt spid="25"/>
                                        </p:tgtEl>
                                        <p:attrNameLst>
                                          <p:attrName>ppt_h</p:attrName>
                                        </p:attrNameLst>
                                      </p:cBhvr>
                                      <p:tavLst>
                                        <p:tav tm="0">
                                          <p:val>
                                            <p:fltVal val="0"/>
                                          </p:val>
                                        </p:tav>
                                        <p:tav tm="100000">
                                          <p:val>
                                            <p:strVal val="#ppt_h"/>
                                          </p:val>
                                        </p:tav>
                                      </p:tavLst>
                                    </p:anim>
                                    <p:animEffect transition="in" filter="fade">
                                      <p:cBhvr>
                                        <p:cTn id="12" dur="750"/>
                                        <p:tgtEl>
                                          <p:spTgt spid="25"/>
                                        </p:tgtEl>
                                      </p:cBhvr>
                                    </p:animEffect>
                                  </p:childTnLst>
                                </p:cTn>
                              </p:par>
                              <p:par>
                                <p:cTn id="13" presetID="50" presetClass="entr" presetSubtype="0" decel="100000" fill="hold" nodeType="withEffect">
                                  <p:stCondLst>
                                    <p:cond delay="800"/>
                                  </p:stCondLst>
                                  <p:childTnLst>
                                    <p:set>
                                      <p:cBhvr>
                                        <p:cTn id="14" dur="1" fill="hold">
                                          <p:stCondLst>
                                            <p:cond delay="0"/>
                                          </p:stCondLst>
                                        </p:cTn>
                                        <p:tgtEl>
                                          <p:spTgt spid="2"/>
                                        </p:tgtEl>
                                        <p:attrNameLst>
                                          <p:attrName>style.visibility</p:attrName>
                                        </p:attrNameLst>
                                      </p:cBhvr>
                                      <p:to>
                                        <p:strVal val="visible"/>
                                      </p:to>
                                    </p:set>
                                    <p:anim calcmode="lin" valueType="num">
                                      <p:cBhvr>
                                        <p:cTn id="15" dur="750" fill="hold"/>
                                        <p:tgtEl>
                                          <p:spTgt spid="2"/>
                                        </p:tgtEl>
                                        <p:attrNameLst>
                                          <p:attrName>ppt_w</p:attrName>
                                        </p:attrNameLst>
                                      </p:cBhvr>
                                      <p:tavLst>
                                        <p:tav tm="0">
                                          <p:val>
                                            <p:strVal val="#ppt_w+.3"/>
                                          </p:val>
                                        </p:tav>
                                        <p:tav tm="100000">
                                          <p:val>
                                            <p:strVal val="#ppt_w"/>
                                          </p:val>
                                        </p:tav>
                                      </p:tavLst>
                                    </p:anim>
                                    <p:anim calcmode="lin" valueType="num">
                                      <p:cBhvr>
                                        <p:cTn id="16" dur="750" fill="hold"/>
                                        <p:tgtEl>
                                          <p:spTgt spid="2"/>
                                        </p:tgtEl>
                                        <p:attrNameLst>
                                          <p:attrName>ppt_h</p:attrName>
                                        </p:attrNameLst>
                                      </p:cBhvr>
                                      <p:tavLst>
                                        <p:tav tm="0">
                                          <p:val>
                                            <p:strVal val="#ppt_h"/>
                                          </p:val>
                                        </p:tav>
                                        <p:tav tm="100000">
                                          <p:val>
                                            <p:strVal val="#ppt_h"/>
                                          </p:val>
                                        </p:tav>
                                      </p:tavLst>
                                    </p:anim>
                                    <p:animEffect transition="in" filter="fade">
                                      <p:cBhvr>
                                        <p:cTn id="17" dur="750"/>
                                        <p:tgtEl>
                                          <p:spTgt spid="2"/>
                                        </p:tgtEl>
                                      </p:cBhvr>
                                    </p:animEffect>
                                  </p:childTnLst>
                                </p:cTn>
                              </p:par>
                              <p:par>
                                <p:cTn id="18" presetID="53" presetClass="entr" presetSubtype="16" fill="hold" nodeType="withEffect">
                                  <p:stCondLst>
                                    <p:cond delay="1200"/>
                                  </p:stCondLst>
                                  <p:childTnLst>
                                    <p:set>
                                      <p:cBhvr>
                                        <p:cTn id="19" dur="1" fill="hold">
                                          <p:stCondLst>
                                            <p:cond delay="0"/>
                                          </p:stCondLst>
                                        </p:cTn>
                                        <p:tgtEl>
                                          <p:spTgt spid="49"/>
                                        </p:tgtEl>
                                        <p:attrNameLst>
                                          <p:attrName>style.visibility</p:attrName>
                                        </p:attrNameLst>
                                      </p:cBhvr>
                                      <p:to>
                                        <p:strVal val="visible"/>
                                      </p:to>
                                    </p:set>
                                    <p:anim calcmode="lin" valueType="num">
                                      <p:cBhvr>
                                        <p:cTn id="20" dur="750" fill="hold"/>
                                        <p:tgtEl>
                                          <p:spTgt spid="49"/>
                                        </p:tgtEl>
                                        <p:attrNameLst>
                                          <p:attrName>ppt_w</p:attrName>
                                        </p:attrNameLst>
                                      </p:cBhvr>
                                      <p:tavLst>
                                        <p:tav tm="0">
                                          <p:val>
                                            <p:fltVal val="0"/>
                                          </p:val>
                                        </p:tav>
                                        <p:tav tm="100000">
                                          <p:val>
                                            <p:strVal val="#ppt_w"/>
                                          </p:val>
                                        </p:tav>
                                      </p:tavLst>
                                    </p:anim>
                                    <p:anim calcmode="lin" valueType="num">
                                      <p:cBhvr>
                                        <p:cTn id="21" dur="750" fill="hold"/>
                                        <p:tgtEl>
                                          <p:spTgt spid="49"/>
                                        </p:tgtEl>
                                        <p:attrNameLst>
                                          <p:attrName>ppt_h</p:attrName>
                                        </p:attrNameLst>
                                      </p:cBhvr>
                                      <p:tavLst>
                                        <p:tav tm="0">
                                          <p:val>
                                            <p:fltVal val="0"/>
                                          </p:val>
                                        </p:tav>
                                        <p:tav tm="100000">
                                          <p:val>
                                            <p:strVal val="#ppt_h"/>
                                          </p:val>
                                        </p:tav>
                                      </p:tavLst>
                                    </p:anim>
                                    <p:animEffect transition="in" filter="fade">
                                      <p:cBhvr>
                                        <p:cTn id="22" dur="750"/>
                                        <p:tgtEl>
                                          <p:spTgt spid="49"/>
                                        </p:tgtEl>
                                      </p:cBhvr>
                                    </p:animEffect>
                                  </p:childTnLst>
                                </p:cTn>
                              </p:par>
                              <p:par>
                                <p:cTn id="23" presetID="42" presetClass="entr" presetSubtype="0" fill="hold" nodeType="withEffect">
                                  <p:stCondLst>
                                    <p:cond delay="160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750"/>
                                        <p:tgtEl>
                                          <p:spTgt spid="5"/>
                                        </p:tgtEl>
                                      </p:cBhvr>
                                    </p:animEffect>
                                    <p:anim calcmode="lin" valueType="num">
                                      <p:cBhvr>
                                        <p:cTn id="26" dur="750" fill="hold"/>
                                        <p:tgtEl>
                                          <p:spTgt spid="5"/>
                                        </p:tgtEl>
                                        <p:attrNameLst>
                                          <p:attrName>ppt_x</p:attrName>
                                        </p:attrNameLst>
                                      </p:cBhvr>
                                      <p:tavLst>
                                        <p:tav tm="0">
                                          <p:val>
                                            <p:strVal val="#ppt_x"/>
                                          </p:val>
                                        </p:tav>
                                        <p:tav tm="100000">
                                          <p:val>
                                            <p:strVal val="#ppt_x"/>
                                          </p:val>
                                        </p:tav>
                                      </p:tavLst>
                                    </p:anim>
                                    <p:anim calcmode="lin" valueType="num">
                                      <p:cBhvr>
                                        <p:cTn id="27" dur="750" fill="hold"/>
                                        <p:tgtEl>
                                          <p:spTgt spid="5"/>
                                        </p:tgtEl>
                                        <p:attrNameLst>
                                          <p:attrName>ppt_y</p:attrName>
                                        </p:attrNameLst>
                                      </p:cBhvr>
                                      <p:tavLst>
                                        <p:tav tm="0">
                                          <p:val>
                                            <p:strVal val="#ppt_y+.1"/>
                                          </p:val>
                                        </p:tav>
                                        <p:tav tm="100000">
                                          <p:val>
                                            <p:strVal val="#ppt_y"/>
                                          </p:val>
                                        </p:tav>
                                      </p:tavLst>
                                    </p:anim>
                                  </p:childTnLst>
                                </p:cTn>
                              </p:par>
                              <p:par>
                                <p:cTn id="28" presetID="53" presetClass="entr" presetSubtype="16" fill="hold" nodeType="withEffect">
                                  <p:stCondLst>
                                    <p:cond delay="2000"/>
                                  </p:stCondLst>
                                  <p:childTnLst>
                                    <p:set>
                                      <p:cBhvr>
                                        <p:cTn id="29" dur="1" fill="hold">
                                          <p:stCondLst>
                                            <p:cond delay="0"/>
                                          </p:stCondLst>
                                        </p:cTn>
                                        <p:tgtEl>
                                          <p:spTgt spid="8"/>
                                        </p:tgtEl>
                                        <p:attrNameLst>
                                          <p:attrName>style.visibility</p:attrName>
                                        </p:attrNameLst>
                                      </p:cBhvr>
                                      <p:to>
                                        <p:strVal val="visible"/>
                                      </p:to>
                                    </p:set>
                                    <p:anim calcmode="lin" valueType="num">
                                      <p:cBhvr>
                                        <p:cTn id="30" dur="750" fill="hold"/>
                                        <p:tgtEl>
                                          <p:spTgt spid="8"/>
                                        </p:tgtEl>
                                        <p:attrNameLst>
                                          <p:attrName>ppt_w</p:attrName>
                                        </p:attrNameLst>
                                      </p:cBhvr>
                                      <p:tavLst>
                                        <p:tav tm="0">
                                          <p:val>
                                            <p:fltVal val="0"/>
                                          </p:val>
                                        </p:tav>
                                        <p:tav tm="100000">
                                          <p:val>
                                            <p:strVal val="#ppt_w"/>
                                          </p:val>
                                        </p:tav>
                                      </p:tavLst>
                                    </p:anim>
                                    <p:anim calcmode="lin" valueType="num">
                                      <p:cBhvr>
                                        <p:cTn id="31" dur="750" fill="hold"/>
                                        <p:tgtEl>
                                          <p:spTgt spid="8"/>
                                        </p:tgtEl>
                                        <p:attrNameLst>
                                          <p:attrName>ppt_h</p:attrName>
                                        </p:attrNameLst>
                                      </p:cBhvr>
                                      <p:tavLst>
                                        <p:tav tm="0">
                                          <p:val>
                                            <p:fltVal val="0"/>
                                          </p:val>
                                        </p:tav>
                                        <p:tav tm="100000">
                                          <p:val>
                                            <p:strVal val="#ppt_h"/>
                                          </p:val>
                                        </p:tav>
                                      </p:tavLst>
                                    </p:anim>
                                    <p:animEffect transition="in" filter="fade">
                                      <p:cBhvr>
                                        <p:cTn id="32" dur="750"/>
                                        <p:tgtEl>
                                          <p:spTgt spid="8"/>
                                        </p:tgtEl>
                                      </p:cBhvr>
                                    </p:animEffect>
                                  </p:childTnLst>
                                </p:cTn>
                              </p:par>
                              <p:par>
                                <p:cTn id="33" presetID="42" presetClass="entr" presetSubtype="0" fill="hold" nodeType="withEffect">
                                  <p:stCondLst>
                                    <p:cond delay="240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750"/>
                                        <p:tgtEl>
                                          <p:spTgt spid="9"/>
                                        </p:tgtEl>
                                      </p:cBhvr>
                                    </p:animEffect>
                                    <p:anim calcmode="lin" valueType="num">
                                      <p:cBhvr>
                                        <p:cTn id="36" dur="750" fill="hold"/>
                                        <p:tgtEl>
                                          <p:spTgt spid="9"/>
                                        </p:tgtEl>
                                        <p:attrNameLst>
                                          <p:attrName>ppt_x</p:attrName>
                                        </p:attrNameLst>
                                      </p:cBhvr>
                                      <p:tavLst>
                                        <p:tav tm="0">
                                          <p:val>
                                            <p:strVal val="#ppt_x"/>
                                          </p:val>
                                        </p:tav>
                                        <p:tav tm="100000">
                                          <p:val>
                                            <p:strVal val="#ppt_x"/>
                                          </p:val>
                                        </p:tav>
                                      </p:tavLst>
                                    </p:anim>
                                    <p:anim calcmode="lin" valueType="num">
                                      <p:cBhvr>
                                        <p:cTn id="37" dur="750" fill="hold"/>
                                        <p:tgtEl>
                                          <p:spTgt spid="9"/>
                                        </p:tgtEl>
                                        <p:attrNameLst>
                                          <p:attrName>ppt_y</p:attrName>
                                        </p:attrNameLst>
                                      </p:cBhvr>
                                      <p:tavLst>
                                        <p:tav tm="0">
                                          <p:val>
                                            <p:strVal val="#ppt_y+.1"/>
                                          </p:val>
                                        </p:tav>
                                        <p:tav tm="100000">
                                          <p:val>
                                            <p:strVal val="#ppt_y"/>
                                          </p:val>
                                        </p:tav>
                                      </p:tavLst>
                                    </p:anim>
                                  </p:childTnLst>
                                </p:cTn>
                              </p:par>
                              <p:par>
                                <p:cTn id="38" presetID="53" presetClass="entr" presetSubtype="16" fill="hold" nodeType="withEffect">
                                  <p:stCondLst>
                                    <p:cond delay="2800"/>
                                  </p:stCondLst>
                                  <p:childTnLst>
                                    <p:set>
                                      <p:cBhvr>
                                        <p:cTn id="39" dur="1" fill="hold">
                                          <p:stCondLst>
                                            <p:cond delay="0"/>
                                          </p:stCondLst>
                                        </p:cTn>
                                        <p:tgtEl>
                                          <p:spTgt spid="32"/>
                                        </p:tgtEl>
                                        <p:attrNameLst>
                                          <p:attrName>style.visibility</p:attrName>
                                        </p:attrNameLst>
                                      </p:cBhvr>
                                      <p:to>
                                        <p:strVal val="visible"/>
                                      </p:to>
                                    </p:set>
                                    <p:anim calcmode="lin" valueType="num">
                                      <p:cBhvr>
                                        <p:cTn id="40" dur="750" fill="hold"/>
                                        <p:tgtEl>
                                          <p:spTgt spid="32"/>
                                        </p:tgtEl>
                                        <p:attrNameLst>
                                          <p:attrName>ppt_w</p:attrName>
                                        </p:attrNameLst>
                                      </p:cBhvr>
                                      <p:tavLst>
                                        <p:tav tm="0">
                                          <p:val>
                                            <p:fltVal val="0"/>
                                          </p:val>
                                        </p:tav>
                                        <p:tav tm="100000">
                                          <p:val>
                                            <p:strVal val="#ppt_w"/>
                                          </p:val>
                                        </p:tav>
                                      </p:tavLst>
                                    </p:anim>
                                    <p:anim calcmode="lin" valueType="num">
                                      <p:cBhvr>
                                        <p:cTn id="41" dur="750" fill="hold"/>
                                        <p:tgtEl>
                                          <p:spTgt spid="32"/>
                                        </p:tgtEl>
                                        <p:attrNameLst>
                                          <p:attrName>ppt_h</p:attrName>
                                        </p:attrNameLst>
                                      </p:cBhvr>
                                      <p:tavLst>
                                        <p:tav tm="0">
                                          <p:val>
                                            <p:fltVal val="0"/>
                                          </p:val>
                                        </p:tav>
                                        <p:tav tm="100000">
                                          <p:val>
                                            <p:strVal val="#ppt_h"/>
                                          </p:val>
                                        </p:tav>
                                      </p:tavLst>
                                    </p:anim>
                                    <p:animEffect transition="in" filter="fade">
                                      <p:cBhvr>
                                        <p:cTn id="42" dur="750"/>
                                        <p:tgtEl>
                                          <p:spTgt spid="32"/>
                                        </p:tgtEl>
                                      </p:cBhvr>
                                    </p:animEffect>
                                  </p:childTnLst>
                                </p:cTn>
                              </p:par>
                              <p:par>
                                <p:cTn id="43" presetID="42" presetClass="entr" presetSubtype="0" fill="hold" nodeType="withEffect">
                                  <p:stCondLst>
                                    <p:cond delay="320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750"/>
                                        <p:tgtEl>
                                          <p:spTgt spid="10"/>
                                        </p:tgtEl>
                                      </p:cBhvr>
                                    </p:animEffect>
                                    <p:anim calcmode="lin" valueType="num">
                                      <p:cBhvr>
                                        <p:cTn id="46" dur="750" fill="hold"/>
                                        <p:tgtEl>
                                          <p:spTgt spid="10"/>
                                        </p:tgtEl>
                                        <p:attrNameLst>
                                          <p:attrName>ppt_x</p:attrName>
                                        </p:attrNameLst>
                                      </p:cBhvr>
                                      <p:tavLst>
                                        <p:tav tm="0">
                                          <p:val>
                                            <p:strVal val="#ppt_x"/>
                                          </p:val>
                                        </p:tav>
                                        <p:tav tm="100000">
                                          <p:val>
                                            <p:strVal val="#ppt_x"/>
                                          </p:val>
                                        </p:tav>
                                      </p:tavLst>
                                    </p:anim>
                                    <p:anim calcmode="lin" valueType="num">
                                      <p:cBhvr>
                                        <p:cTn id="47" dur="750" fill="hold"/>
                                        <p:tgtEl>
                                          <p:spTgt spid="10"/>
                                        </p:tgtEl>
                                        <p:attrNameLst>
                                          <p:attrName>ppt_y</p:attrName>
                                        </p:attrNameLst>
                                      </p:cBhvr>
                                      <p:tavLst>
                                        <p:tav tm="0">
                                          <p:val>
                                            <p:strVal val="#ppt_y+.1"/>
                                          </p:val>
                                        </p:tav>
                                        <p:tav tm="100000">
                                          <p:val>
                                            <p:strVal val="#ppt_y"/>
                                          </p:val>
                                        </p:tav>
                                      </p:tavLst>
                                    </p:anim>
                                  </p:childTnLst>
                                </p:cTn>
                              </p:par>
                              <p:par>
                                <p:cTn id="48" presetID="53" presetClass="entr" presetSubtype="16" fill="hold" nodeType="withEffect">
                                  <p:stCondLst>
                                    <p:cond delay="3600"/>
                                  </p:stCondLst>
                                  <p:childTnLst>
                                    <p:set>
                                      <p:cBhvr>
                                        <p:cTn id="49" dur="1" fill="hold">
                                          <p:stCondLst>
                                            <p:cond delay="0"/>
                                          </p:stCondLst>
                                        </p:cTn>
                                        <p:tgtEl>
                                          <p:spTgt spid="35"/>
                                        </p:tgtEl>
                                        <p:attrNameLst>
                                          <p:attrName>style.visibility</p:attrName>
                                        </p:attrNameLst>
                                      </p:cBhvr>
                                      <p:to>
                                        <p:strVal val="visible"/>
                                      </p:to>
                                    </p:set>
                                    <p:anim calcmode="lin" valueType="num">
                                      <p:cBhvr>
                                        <p:cTn id="50" dur="750" fill="hold"/>
                                        <p:tgtEl>
                                          <p:spTgt spid="35"/>
                                        </p:tgtEl>
                                        <p:attrNameLst>
                                          <p:attrName>ppt_w</p:attrName>
                                        </p:attrNameLst>
                                      </p:cBhvr>
                                      <p:tavLst>
                                        <p:tav tm="0">
                                          <p:val>
                                            <p:fltVal val="0"/>
                                          </p:val>
                                        </p:tav>
                                        <p:tav tm="100000">
                                          <p:val>
                                            <p:strVal val="#ppt_w"/>
                                          </p:val>
                                        </p:tav>
                                      </p:tavLst>
                                    </p:anim>
                                    <p:anim calcmode="lin" valueType="num">
                                      <p:cBhvr>
                                        <p:cTn id="51" dur="750" fill="hold"/>
                                        <p:tgtEl>
                                          <p:spTgt spid="35"/>
                                        </p:tgtEl>
                                        <p:attrNameLst>
                                          <p:attrName>ppt_h</p:attrName>
                                        </p:attrNameLst>
                                      </p:cBhvr>
                                      <p:tavLst>
                                        <p:tav tm="0">
                                          <p:val>
                                            <p:fltVal val="0"/>
                                          </p:val>
                                        </p:tav>
                                        <p:tav tm="100000">
                                          <p:val>
                                            <p:strVal val="#ppt_h"/>
                                          </p:val>
                                        </p:tav>
                                      </p:tavLst>
                                    </p:anim>
                                    <p:animEffect transition="in" filter="fade">
                                      <p:cBhvr>
                                        <p:cTn id="52" dur="750"/>
                                        <p:tgtEl>
                                          <p:spTgt spid="35"/>
                                        </p:tgtEl>
                                      </p:cBhvr>
                                    </p:animEffect>
                                  </p:childTnLst>
                                </p:cTn>
                              </p:par>
                              <p:par>
                                <p:cTn id="53" presetID="42" presetClass="entr" presetSubtype="0" fill="hold" nodeType="withEffect">
                                  <p:stCondLst>
                                    <p:cond delay="4000"/>
                                  </p:stCondLst>
                                  <p:childTnLst>
                                    <p:set>
                                      <p:cBhvr>
                                        <p:cTn id="54" dur="1" fill="hold">
                                          <p:stCondLst>
                                            <p:cond delay="0"/>
                                          </p:stCondLst>
                                        </p:cTn>
                                        <p:tgtEl>
                                          <p:spTgt spid="11"/>
                                        </p:tgtEl>
                                        <p:attrNameLst>
                                          <p:attrName>style.visibility</p:attrName>
                                        </p:attrNameLst>
                                      </p:cBhvr>
                                      <p:to>
                                        <p:strVal val="visible"/>
                                      </p:to>
                                    </p:set>
                                    <p:animEffect transition="in" filter="fade">
                                      <p:cBhvr>
                                        <p:cTn id="55" dur="750"/>
                                        <p:tgtEl>
                                          <p:spTgt spid="11"/>
                                        </p:tgtEl>
                                      </p:cBhvr>
                                    </p:animEffect>
                                    <p:anim calcmode="lin" valueType="num">
                                      <p:cBhvr>
                                        <p:cTn id="56" dur="750" fill="hold"/>
                                        <p:tgtEl>
                                          <p:spTgt spid="11"/>
                                        </p:tgtEl>
                                        <p:attrNameLst>
                                          <p:attrName>ppt_x</p:attrName>
                                        </p:attrNameLst>
                                      </p:cBhvr>
                                      <p:tavLst>
                                        <p:tav tm="0">
                                          <p:val>
                                            <p:strVal val="#ppt_x"/>
                                          </p:val>
                                        </p:tav>
                                        <p:tav tm="100000">
                                          <p:val>
                                            <p:strVal val="#ppt_x"/>
                                          </p:val>
                                        </p:tav>
                                      </p:tavLst>
                                    </p:anim>
                                    <p:anim calcmode="lin" valueType="num">
                                      <p:cBhvr>
                                        <p:cTn id="57" dur="75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背景色块 1"/>
          <p:cNvSpPr/>
          <p:nvPr/>
        </p:nvSpPr>
        <p:spPr>
          <a:xfrm>
            <a:off x="334962" y="395288"/>
            <a:ext cx="11522076" cy="6067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kern="0">
              <a:solidFill>
                <a:sysClr val="windowText" lastClr="000000"/>
              </a:solidFill>
              <a:latin typeface="Arial" panose="020B0604020202020204" pitchFamily="34" charset="0"/>
              <a:ea typeface="微软雅黑" panose="020B0503020204020204" pitchFamily="34" charset="-122"/>
              <a:sym typeface="Arial" panose="020B0604020202020204" pitchFamily="34" charset="0"/>
            </a:endParaRPr>
          </a:p>
        </p:txBody>
      </p:sp>
      <p:sp>
        <p:nvSpPr>
          <p:cNvPr id="51" name="背景色块 2"/>
          <p:cNvSpPr/>
          <p:nvPr/>
        </p:nvSpPr>
        <p:spPr>
          <a:xfrm>
            <a:off x="687532" y="696191"/>
            <a:ext cx="10816936" cy="5465619"/>
          </a:xfrm>
          <a:prstGeom prst="rect">
            <a:avLst/>
          </a:prstGeom>
          <a:solidFill>
            <a:schemeClr val="bg1"/>
          </a:solidFill>
          <a:ln>
            <a:noFill/>
          </a:ln>
          <a:effectLst>
            <a:outerShdw blurRad="2921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kern="0">
              <a:solidFill>
                <a:sysClr val="windowText" lastClr="000000"/>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2" name="目录组合"/>
          <p:cNvGrpSpPr/>
          <p:nvPr/>
        </p:nvGrpSpPr>
        <p:grpSpPr>
          <a:xfrm>
            <a:off x="5086350" y="908050"/>
            <a:ext cx="2019300" cy="1235413"/>
            <a:chOff x="5086350" y="908050"/>
            <a:chExt cx="2019300" cy="1235413"/>
          </a:xfrm>
        </p:grpSpPr>
        <p:sp>
          <p:nvSpPr>
            <p:cNvPr id="63" name="目录英文"/>
            <p:cNvSpPr txBox="1"/>
            <p:nvPr/>
          </p:nvSpPr>
          <p:spPr>
            <a:xfrm>
              <a:off x="5086350" y="1774131"/>
              <a:ext cx="2019300" cy="369332"/>
            </a:xfrm>
            <a:prstGeom prst="rect">
              <a:avLst/>
            </a:prstGeom>
            <a:noFill/>
          </p:spPr>
          <p:txBody>
            <a:bodyPr wrap="square" rtlCol="0">
              <a:spAutoFit/>
            </a:bodyPr>
            <a:lstStyle/>
            <a:p>
              <a:pPr algn="dist" defTabSz="457200"/>
              <a:r>
                <a:rPr lang="en-US" altLang="zh-CN" smtClean="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CONTENTS</a:t>
              </a:r>
              <a:endParaRPr lang="zh-CN" altLang="en-US" dirty="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58" name="点缀线段"/>
            <p:cNvCxnSpPr/>
            <p:nvPr/>
          </p:nvCxnSpPr>
          <p:spPr>
            <a:xfrm>
              <a:off x="5200955" y="1739047"/>
              <a:ext cx="1790091"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59" name="目录"/>
            <p:cNvSpPr txBox="1"/>
            <p:nvPr/>
          </p:nvSpPr>
          <p:spPr>
            <a:xfrm>
              <a:off x="5086350" y="908050"/>
              <a:ext cx="2019300" cy="830997"/>
            </a:xfrm>
            <a:prstGeom prst="rect">
              <a:avLst/>
            </a:prstGeom>
            <a:noFill/>
          </p:spPr>
          <p:txBody>
            <a:bodyPr wrap="square" rtlCol="0">
              <a:spAutoFit/>
            </a:bodyPr>
            <a:lstStyle/>
            <a:p>
              <a:pPr algn="dist" defTabSz="457200"/>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目录</a:t>
              </a:r>
              <a:endParaRPr lang="zh-CN" altLang="en-US" sz="4800" b="1"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1" name="组合 1"/>
          <p:cNvGrpSpPr/>
          <p:nvPr/>
        </p:nvGrpSpPr>
        <p:grpSpPr>
          <a:xfrm>
            <a:off x="1628039" y="2528438"/>
            <a:ext cx="1386358" cy="1386358"/>
            <a:chOff x="1582058" y="2365829"/>
            <a:chExt cx="1654628" cy="1654628"/>
          </a:xfrm>
        </p:grpSpPr>
        <p:sp>
          <p:nvSpPr>
            <p:cNvPr id="19" name="菱形 1"/>
            <p:cNvSpPr/>
            <p:nvPr/>
          </p:nvSpPr>
          <p:spPr>
            <a:xfrm>
              <a:off x="1582058" y="2365829"/>
              <a:ext cx="1654628" cy="1654628"/>
            </a:xfrm>
            <a:prstGeom prst="diamon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0" name="1"/>
            <p:cNvSpPr txBox="1"/>
            <p:nvPr/>
          </p:nvSpPr>
          <p:spPr>
            <a:xfrm>
              <a:off x="1582058" y="2807443"/>
              <a:ext cx="1654628" cy="771401"/>
            </a:xfrm>
            <a:prstGeom prst="rect">
              <a:avLst/>
            </a:prstGeom>
            <a:noFill/>
          </p:spPr>
          <p:txBody>
            <a:bodyPr wrap="square" rtlCol="0">
              <a:spAutoFit/>
            </a:bodyPr>
            <a:lstStyle/>
            <a:p>
              <a:pPr algn="ctr"/>
              <a:r>
                <a:rPr lang="en-US" altLang="zh-CN" sz="3600" smtClean="0">
                  <a:solidFill>
                    <a:schemeClr val="bg1"/>
                  </a:solidFill>
                  <a:latin typeface="Arial" panose="020B0604020202020204" pitchFamily="34" charset="0"/>
                  <a:ea typeface="微软雅黑" panose="020B0503020204020204" pitchFamily="34" charset="-122"/>
                  <a:sym typeface="Arial" panose="020B0604020202020204" pitchFamily="34" charset="0"/>
                </a:rPr>
                <a:t>01</a:t>
              </a:r>
            </a:p>
          </p:txBody>
        </p:sp>
      </p:grpSp>
      <p:grpSp>
        <p:nvGrpSpPr>
          <p:cNvPr id="22" name="校风 1"/>
          <p:cNvGrpSpPr/>
          <p:nvPr/>
        </p:nvGrpSpPr>
        <p:grpSpPr>
          <a:xfrm>
            <a:off x="1212113" y="4284810"/>
            <a:ext cx="2218210" cy="773965"/>
            <a:chOff x="1112366" y="4349834"/>
            <a:chExt cx="2218210" cy="773965"/>
          </a:xfrm>
        </p:grpSpPr>
        <p:sp>
          <p:nvSpPr>
            <p:cNvPr id="67" name="Strong Preparation"/>
            <p:cNvSpPr txBox="1"/>
            <p:nvPr/>
          </p:nvSpPr>
          <p:spPr>
            <a:xfrm>
              <a:off x="1112367" y="4816022"/>
              <a:ext cx="2218208" cy="307777"/>
            </a:xfrm>
            <a:prstGeom prst="rect">
              <a:avLst/>
            </a:prstGeom>
            <a:noFill/>
          </p:spPr>
          <p:txBody>
            <a:bodyPr wrap="square" rtlCol="0">
              <a:spAutoFit/>
            </a:bodyPr>
            <a:lstStyle/>
            <a:p>
              <a:pPr algn="ctr" defTabSz="457200"/>
              <a:r>
                <a:rPr lang="en-US" altLang="zh-CN" sz="140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Strong Preparation</a:t>
              </a:r>
              <a:endParaRPr lang="zh-CN" altLang="en-US" sz="1400" dirty="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66" name="基础扎实"/>
            <p:cNvSpPr txBox="1"/>
            <p:nvPr/>
          </p:nvSpPr>
          <p:spPr>
            <a:xfrm>
              <a:off x="1112366" y="4349834"/>
              <a:ext cx="2218210" cy="523220"/>
            </a:xfrm>
            <a:prstGeom prst="rect">
              <a:avLst/>
            </a:prstGeom>
            <a:noFill/>
          </p:spPr>
          <p:txBody>
            <a:bodyPr wrap="square" rtlCol="0">
              <a:spAutoFit/>
            </a:bodyPr>
            <a:lstStyle/>
            <a:p>
              <a:pPr algn="ctr"/>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a:t>
              </a:r>
              <a:r>
                <a:rPr lang="zh-CN" altLang="en-US" sz="2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扎实</a:t>
              </a:r>
              <a:endParaRPr lang="zh-CN" altLang="en-US" sz="2800" b="1"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9" name="组合 2"/>
          <p:cNvGrpSpPr/>
          <p:nvPr/>
        </p:nvGrpSpPr>
        <p:grpSpPr>
          <a:xfrm>
            <a:off x="4144560" y="2528438"/>
            <a:ext cx="1386358" cy="1386358"/>
            <a:chOff x="1582058" y="2365829"/>
            <a:chExt cx="1654628" cy="1654628"/>
          </a:xfrm>
        </p:grpSpPr>
        <p:sp>
          <p:nvSpPr>
            <p:cNvPr id="73" name="菱形 2"/>
            <p:cNvSpPr/>
            <p:nvPr/>
          </p:nvSpPr>
          <p:spPr>
            <a:xfrm>
              <a:off x="1582058" y="2365829"/>
              <a:ext cx="1654628" cy="1654628"/>
            </a:xfrm>
            <a:prstGeom prst="diamon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4" name="2"/>
            <p:cNvSpPr txBox="1"/>
            <p:nvPr/>
          </p:nvSpPr>
          <p:spPr>
            <a:xfrm>
              <a:off x="1582058" y="2807443"/>
              <a:ext cx="1654628" cy="771401"/>
            </a:xfrm>
            <a:prstGeom prst="rect">
              <a:avLst/>
            </a:prstGeom>
            <a:noFill/>
          </p:spPr>
          <p:txBody>
            <a:bodyPr wrap="square" rtlCol="0">
              <a:spAutoFit/>
            </a:bodyPr>
            <a:lstStyle/>
            <a:p>
              <a:pPr algn="ctr"/>
              <a:r>
                <a:rPr lang="en-US" altLang="zh-CN" sz="3600" smtClean="0">
                  <a:solidFill>
                    <a:schemeClr val="bg1"/>
                  </a:solidFill>
                  <a:latin typeface="Arial" panose="020B0604020202020204" pitchFamily="34" charset="0"/>
                  <a:ea typeface="微软雅黑" panose="020B0503020204020204" pitchFamily="34" charset="-122"/>
                  <a:sym typeface="Arial" panose="020B0604020202020204" pitchFamily="34" charset="0"/>
                </a:rPr>
                <a:t>02</a:t>
              </a:r>
            </a:p>
          </p:txBody>
        </p:sp>
      </p:grpSp>
      <p:grpSp>
        <p:nvGrpSpPr>
          <p:cNvPr id="70" name="校风 2"/>
          <p:cNvGrpSpPr/>
          <p:nvPr/>
        </p:nvGrpSpPr>
        <p:grpSpPr>
          <a:xfrm>
            <a:off x="3728634" y="4284810"/>
            <a:ext cx="2218210" cy="773965"/>
            <a:chOff x="1112366" y="4349834"/>
            <a:chExt cx="2218210" cy="773965"/>
          </a:xfrm>
        </p:grpSpPr>
        <p:sp>
          <p:nvSpPr>
            <p:cNvPr id="72" name="Diligent Effort"/>
            <p:cNvSpPr txBox="1"/>
            <p:nvPr/>
          </p:nvSpPr>
          <p:spPr>
            <a:xfrm>
              <a:off x="1112367" y="4816022"/>
              <a:ext cx="2218208" cy="307777"/>
            </a:xfrm>
            <a:prstGeom prst="rect">
              <a:avLst/>
            </a:prstGeom>
            <a:noFill/>
          </p:spPr>
          <p:txBody>
            <a:bodyPr wrap="square" rtlCol="0">
              <a:spAutoFit/>
            </a:bodyPr>
            <a:lstStyle/>
            <a:p>
              <a:pPr algn="ctr" defTabSz="457200"/>
              <a:r>
                <a:rPr lang="en-US" altLang="zh-CN" sz="140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Diligent Effort</a:t>
              </a:r>
            </a:p>
          </p:txBody>
        </p:sp>
        <p:sp>
          <p:nvSpPr>
            <p:cNvPr id="71" name="工作踏实"/>
            <p:cNvSpPr txBox="1"/>
            <p:nvPr/>
          </p:nvSpPr>
          <p:spPr>
            <a:xfrm>
              <a:off x="1112366" y="4349834"/>
              <a:ext cx="2218210" cy="523220"/>
            </a:xfrm>
            <a:prstGeom prst="rect">
              <a:avLst/>
            </a:prstGeom>
            <a:noFill/>
          </p:spPr>
          <p:txBody>
            <a:bodyPr wrap="square" rtlCol="0">
              <a:spAutoFit/>
            </a:bodyPr>
            <a:lstStyle/>
            <a:p>
              <a:pPr algn="ctr"/>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工作踏实</a:t>
              </a:r>
            </a:p>
          </p:txBody>
        </p:sp>
      </p:grpSp>
      <p:grpSp>
        <p:nvGrpSpPr>
          <p:cNvPr id="76" name="组合 3"/>
          <p:cNvGrpSpPr/>
          <p:nvPr/>
        </p:nvGrpSpPr>
        <p:grpSpPr>
          <a:xfrm>
            <a:off x="6661081" y="2528438"/>
            <a:ext cx="1386358" cy="1386358"/>
            <a:chOff x="1582058" y="2365829"/>
            <a:chExt cx="1654628" cy="1654628"/>
          </a:xfrm>
        </p:grpSpPr>
        <p:sp>
          <p:nvSpPr>
            <p:cNvPr id="80" name="菱形 3"/>
            <p:cNvSpPr/>
            <p:nvPr/>
          </p:nvSpPr>
          <p:spPr>
            <a:xfrm>
              <a:off x="1582058" y="2365829"/>
              <a:ext cx="1654628" cy="1654628"/>
            </a:xfrm>
            <a:prstGeom prst="diamon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1" name="3"/>
            <p:cNvSpPr txBox="1"/>
            <p:nvPr/>
          </p:nvSpPr>
          <p:spPr>
            <a:xfrm>
              <a:off x="1582058" y="2807443"/>
              <a:ext cx="1654628" cy="771401"/>
            </a:xfrm>
            <a:prstGeom prst="rect">
              <a:avLst/>
            </a:prstGeom>
            <a:noFill/>
          </p:spPr>
          <p:txBody>
            <a:bodyPr wrap="square" rtlCol="0">
              <a:spAutoFit/>
            </a:bodyPr>
            <a:lstStyle/>
            <a:p>
              <a:pPr algn="ctr"/>
              <a:r>
                <a:rPr lang="en-US" altLang="zh-CN" sz="3600" smtClean="0">
                  <a:solidFill>
                    <a:schemeClr val="bg1"/>
                  </a:solidFill>
                  <a:latin typeface="Arial" panose="020B0604020202020204" pitchFamily="34" charset="0"/>
                  <a:ea typeface="微软雅黑" panose="020B0503020204020204" pitchFamily="34" charset="-122"/>
                  <a:sym typeface="Arial" panose="020B0604020202020204" pitchFamily="34" charset="0"/>
                </a:rPr>
                <a:t>03</a:t>
              </a:r>
            </a:p>
          </p:txBody>
        </p:sp>
      </p:grpSp>
      <p:grpSp>
        <p:nvGrpSpPr>
          <p:cNvPr id="77" name="校风 3"/>
          <p:cNvGrpSpPr/>
          <p:nvPr/>
        </p:nvGrpSpPr>
        <p:grpSpPr>
          <a:xfrm>
            <a:off x="6245155" y="4284810"/>
            <a:ext cx="2218210" cy="773965"/>
            <a:chOff x="1112366" y="4349834"/>
            <a:chExt cx="2218210" cy="773965"/>
          </a:xfrm>
        </p:grpSpPr>
        <p:sp>
          <p:nvSpPr>
            <p:cNvPr id="79" name="Practical Attitude"/>
            <p:cNvSpPr txBox="1"/>
            <p:nvPr/>
          </p:nvSpPr>
          <p:spPr>
            <a:xfrm>
              <a:off x="1112367" y="4816022"/>
              <a:ext cx="2218208" cy="307777"/>
            </a:xfrm>
            <a:prstGeom prst="rect">
              <a:avLst/>
            </a:prstGeom>
            <a:noFill/>
          </p:spPr>
          <p:txBody>
            <a:bodyPr wrap="square" rtlCol="0">
              <a:spAutoFit/>
            </a:bodyPr>
            <a:lstStyle/>
            <a:p>
              <a:pPr algn="ctr" defTabSz="457200"/>
              <a:r>
                <a:rPr lang="en-US" altLang="zh-CN" sz="140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Practical Attitude</a:t>
              </a:r>
            </a:p>
          </p:txBody>
        </p:sp>
        <p:sp>
          <p:nvSpPr>
            <p:cNvPr id="78" name="作风朴实"/>
            <p:cNvSpPr txBox="1"/>
            <p:nvPr/>
          </p:nvSpPr>
          <p:spPr>
            <a:xfrm>
              <a:off x="1112366" y="4349834"/>
              <a:ext cx="2218210" cy="523220"/>
            </a:xfrm>
            <a:prstGeom prst="rect">
              <a:avLst/>
            </a:prstGeom>
            <a:noFill/>
          </p:spPr>
          <p:txBody>
            <a:bodyPr wrap="square" rtlCol="0">
              <a:spAutoFit/>
            </a:bodyPr>
            <a:lstStyle/>
            <a:p>
              <a:pPr algn="ctr"/>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作风朴实</a:t>
              </a:r>
            </a:p>
          </p:txBody>
        </p:sp>
      </p:grpSp>
      <p:grpSp>
        <p:nvGrpSpPr>
          <p:cNvPr id="83" name="组合 4"/>
          <p:cNvGrpSpPr/>
          <p:nvPr/>
        </p:nvGrpSpPr>
        <p:grpSpPr>
          <a:xfrm>
            <a:off x="9177603" y="2528438"/>
            <a:ext cx="1386358" cy="1386358"/>
            <a:chOff x="1582058" y="2365829"/>
            <a:chExt cx="1654628" cy="1654628"/>
          </a:xfrm>
        </p:grpSpPr>
        <p:sp>
          <p:nvSpPr>
            <p:cNvPr id="87" name="菱形 4"/>
            <p:cNvSpPr/>
            <p:nvPr/>
          </p:nvSpPr>
          <p:spPr>
            <a:xfrm>
              <a:off x="1582058" y="2365829"/>
              <a:ext cx="1654628" cy="1654628"/>
            </a:xfrm>
            <a:prstGeom prst="diamon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8" name="4"/>
            <p:cNvSpPr txBox="1"/>
            <p:nvPr/>
          </p:nvSpPr>
          <p:spPr>
            <a:xfrm>
              <a:off x="1582058" y="2807443"/>
              <a:ext cx="1654628" cy="771401"/>
            </a:xfrm>
            <a:prstGeom prst="rect">
              <a:avLst/>
            </a:prstGeom>
            <a:noFill/>
          </p:spPr>
          <p:txBody>
            <a:bodyPr wrap="square" rtlCol="0">
              <a:spAutoFit/>
            </a:bodyPr>
            <a:lstStyle/>
            <a:p>
              <a:pPr algn="ctr"/>
              <a:r>
                <a:rPr lang="en-US" altLang="zh-CN" sz="3600" smtClean="0">
                  <a:solidFill>
                    <a:schemeClr val="bg1"/>
                  </a:solidFill>
                  <a:latin typeface="Arial" panose="020B0604020202020204" pitchFamily="34" charset="0"/>
                  <a:ea typeface="微软雅黑" panose="020B0503020204020204" pitchFamily="34" charset="-122"/>
                  <a:sym typeface="Arial" panose="020B0604020202020204" pitchFamily="34" charset="0"/>
                </a:rPr>
                <a:t>04</a:t>
              </a:r>
            </a:p>
          </p:txBody>
        </p:sp>
      </p:grpSp>
      <p:grpSp>
        <p:nvGrpSpPr>
          <p:cNvPr id="84" name="校风 4"/>
          <p:cNvGrpSpPr/>
          <p:nvPr/>
        </p:nvGrpSpPr>
        <p:grpSpPr>
          <a:xfrm>
            <a:off x="8761677" y="4284810"/>
            <a:ext cx="2218210" cy="773965"/>
            <a:chOff x="1112366" y="4349834"/>
            <a:chExt cx="2218210" cy="773965"/>
          </a:xfrm>
        </p:grpSpPr>
        <p:sp>
          <p:nvSpPr>
            <p:cNvPr id="86" name="Creative Innovation"/>
            <p:cNvSpPr txBox="1"/>
            <p:nvPr/>
          </p:nvSpPr>
          <p:spPr>
            <a:xfrm>
              <a:off x="1112367" y="4816022"/>
              <a:ext cx="2218208" cy="307777"/>
            </a:xfrm>
            <a:prstGeom prst="rect">
              <a:avLst/>
            </a:prstGeom>
            <a:noFill/>
          </p:spPr>
          <p:txBody>
            <a:bodyPr wrap="square" rtlCol="0">
              <a:spAutoFit/>
            </a:bodyPr>
            <a:lstStyle/>
            <a:p>
              <a:pPr algn="ctr" defTabSz="457200"/>
              <a:r>
                <a:rPr lang="en-US" altLang="zh-CN" sz="140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Creative Innovation</a:t>
              </a:r>
            </a:p>
          </p:txBody>
        </p:sp>
        <p:sp>
          <p:nvSpPr>
            <p:cNvPr id="85" name="开拓创新"/>
            <p:cNvSpPr txBox="1"/>
            <p:nvPr/>
          </p:nvSpPr>
          <p:spPr>
            <a:xfrm>
              <a:off x="1112366" y="4349834"/>
              <a:ext cx="2218210" cy="523220"/>
            </a:xfrm>
            <a:prstGeom prst="rect">
              <a:avLst/>
            </a:prstGeom>
            <a:noFill/>
          </p:spPr>
          <p:txBody>
            <a:bodyPr wrap="square" rtlCol="0">
              <a:spAutoFit/>
            </a:bodyPr>
            <a:lstStyle/>
            <a:p>
              <a:pPr algn="ctr"/>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开拓创新</a:t>
              </a:r>
            </a:p>
          </p:txBody>
        </p:sp>
      </p:grpSp>
      <p:sp>
        <p:nvSpPr>
          <p:cNvPr id="32"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8838665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750" fill="hold"/>
                                        <p:tgtEl>
                                          <p:spTgt spid="46"/>
                                        </p:tgtEl>
                                        <p:attrNameLst>
                                          <p:attrName>ppt_w</p:attrName>
                                        </p:attrNameLst>
                                      </p:cBhvr>
                                      <p:tavLst>
                                        <p:tav tm="0">
                                          <p:val>
                                            <p:fltVal val="0"/>
                                          </p:val>
                                        </p:tav>
                                        <p:tav tm="100000">
                                          <p:val>
                                            <p:strVal val="#ppt_w"/>
                                          </p:val>
                                        </p:tav>
                                      </p:tavLst>
                                    </p:anim>
                                    <p:anim calcmode="lin" valueType="num">
                                      <p:cBhvr>
                                        <p:cTn id="8" dur="750" fill="hold"/>
                                        <p:tgtEl>
                                          <p:spTgt spid="46"/>
                                        </p:tgtEl>
                                        <p:attrNameLst>
                                          <p:attrName>ppt_h</p:attrName>
                                        </p:attrNameLst>
                                      </p:cBhvr>
                                      <p:tavLst>
                                        <p:tav tm="0">
                                          <p:val>
                                            <p:fltVal val="0"/>
                                          </p:val>
                                        </p:tav>
                                        <p:tav tm="100000">
                                          <p:val>
                                            <p:strVal val="#ppt_h"/>
                                          </p:val>
                                        </p:tav>
                                      </p:tavLst>
                                    </p:anim>
                                    <p:animEffect transition="in" filter="fade">
                                      <p:cBhvr>
                                        <p:cTn id="9" dur="750"/>
                                        <p:tgtEl>
                                          <p:spTgt spid="46"/>
                                        </p:tgtEl>
                                      </p:cBhvr>
                                    </p:animEffect>
                                  </p:childTnLst>
                                </p:cTn>
                              </p:par>
                              <p:par>
                                <p:cTn id="10" presetID="53" presetClass="entr" presetSubtype="16" fill="hold" grpId="0" nodeType="withEffect">
                                  <p:stCondLst>
                                    <p:cond delay="400"/>
                                  </p:stCondLst>
                                  <p:childTnLst>
                                    <p:set>
                                      <p:cBhvr>
                                        <p:cTn id="11" dur="1" fill="hold">
                                          <p:stCondLst>
                                            <p:cond delay="0"/>
                                          </p:stCondLst>
                                        </p:cTn>
                                        <p:tgtEl>
                                          <p:spTgt spid="51"/>
                                        </p:tgtEl>
                                        <p:attrNameLst>
                                          <p:attrName>style.visibility</p:attrName>
                                        </p:attrNameLst>
                                      </p:cBhvr>
                                      <p:to>
                                        <p:strVal val="visible"/>
                                      </p:to>
                                    </p:set>
                                    <p:anim calcmode="lin" valueType="num">
                                      <p:cBhvr>
                                        <p:cTn id="12" dur="750" fill="hold"/>
                                        <p:tgtEl>
                                          <p:spTgt spid="51"/>
                                        </p:tgtEl>
                                        <p:attrNameLst>
                                          <p:attrName>ppt_w</p:attrName>
                                        </p:attrNameLst>
                                      </p:cBhvr>
                                      <p:tavLst>
                                        <p:tav tm="0">
                                          <p:val>
                                            <p:fltVal val="0"/>
                                          </p:val>
                                        </p:tav>
                                        <p:tav tm="100000">
                                          <p:val>
                                            <p:strVal val="#ppt_w"/>
                                          </p:val>
                                        </p:tav>
                                      </p:tavLst>
                                    </p:anim>
                                    <p:anim calcmode="lin" valueType="num">
                                      <p:cBhvr>
                                        <p:cTn id="13" dur="750" fill="hold"/>
                                        <p:tgtEl>
                                          <p:spTgt spid="51"/>
                                        </p:tgtEl>
                                        <p:attrNameLst>
                                          <p:attrName>ppt_h</p:attrName>
                                        </p:attrNameLst>
                                      </p:cBhvr>
                                      <p:tavLst>
                                        <p:tav tm="0">
                                          <p:val>
                                            <p:fltVal val="0"/>
                                          </p:val>
                                        </p:tav>
                                        <p:tav tm="100000">
                                          <p:val>
                                            <p:strVal val="#ppt_h"/>
                                          </p:val>
                                        </p:tav>
                                      </p:tavLst>
                                    </p:anim>
                                    <p:animEffect transition="in" filter="fade">
                                      <p:cBhvr>
                                        <p:cTn id="14" dur="750"/>
                                        <p:tgtEl>
                                          <p:spTgt spid="51"/>
                                        </p:tgtEl>
                                      </p:cBhvr>
                                    </p:animEffect>
                                  </p:childTnLst>
                                </p:cTn>
                              </p:par>
                              <p:par>
                                <p:cTn id="15" presetID="50" presetClass="entr" presetSubtype="0" decel="100000" fill="hold" nodeType="withEffect">
                                  <p:stCondLst>
                                    <p:cond delay="800"/>
                                  </p:stCondLst>
                                  <p:childTnLst>
                                    <p:set>
                                      <p:cBhvr>
                                        <p:cTn id="16" dur="1" fill="hold">
                                          <p:stCondLst>
                                            <p:cond delay="0"/>
                                          </p:stCondLst>
                                        </p:cTn>
                                        <p:tgtEl>
                                          <p:spTgt spid="2"/>
                                        </p:tgtEl>
                                        <p:attrNameLst>
                                          <p:attrName>style.visibility</p:attrName>
                                        </p:attrNameLst>
                                      </p:cBhvr>
                                      <p:to>
                                        <p:strVal val="visible"/>
                                      </p:to>
                                    </p:set>
                                    <p:anim calcmode="lin" valueType="num">
                                      <p:cBhvr>
                                        <p:cTn id="17" dur="750" fill="hold"/>
                                        <p:tgtEl>
                                          <p:spTgt spid="2"/>
                                        </p:tgtEl>
                                        <p:attrNameLst>
                                          <p:attrName>ppt_w</p:attrName>
                                        </p:attrNameLst>
                                      </p:cBhvr>
                                      <p:tavLst>
                                        <p:tav tm="0">
                                          <p:val>
                                            <p:strVal val="#ppt_w+.3"/>
                                          </p:val>
                                        </p:tav>
                                        <p:tav tm="100000">
                                          <p:val>
                                            <p:strVal val="#ppt_w"/>
                                          </p:val>
                                        </p:tav>
                                      </p:tavLst>
                                    </p:anim>
                                    <p:anim calcmode="lin" valueType="num">
                                      <p:cBhvr>
                                        <p:cTn id="18" dur="750" fill="hold"/>
                                        <p:tgtEl>
                                          <p:spTgt spid="2"/>
                                        </p:tgtEl>
                                        <p:attrNameLst>
                                          <p:attrName>ppt_h</p:attrName>
                                        </p:attrNameLst>
                                      </p:cBhvr>
                                      <p:tavLst>
                                        <p:tav tm="0">
                                          <p:val>
                                            <p:strVal val="#ppt_h"/>
                                          </p:val>
                                        </p:tav>
                                        <p:tav tm="100000">
                                          <p:val>
                                            <p:strVal val="#ppt_h"/>
                                          </p:val>
                                        </p:tav>
                                      </p:tavLst>
                                    </p:anim>
                                    <p:animEffect transition="in" filter="fade">
                                      <p:cBhvr>
                                        <p:cTn id="19" dur="750"/>
                                        <p:tgtEl>
                                          <p:spTgt spid="2"/>
                                        </p:tgtEl>
                                      </p:cBhvr>
                                    </p:animEffect>
                                  </p:childTnLst>
                                </p:cTn>
                              </p:par>
                              <p:par>
                                <p:cTn id="20" presetID="53" presetClass="entr" presetSubtype="16" fill="hold" nodeType="withEffect">
                                  <p:stCondLst>
                                    <p:cond delay="1200"/>
                                  </p:stCondLst>
                                  <p:childTnLst>
                                    <p:set>
                                      <p:cBhvr>
                                        <p:cTn id="21" dur="1" fill="hold">
                                          <p:stCondLst>
                                            <p:cond delay="0"/>
                                          </p:stCondLst>
                                        </p:cTn>
                                        <p:tgtEl>
                                          <p:spTgt spid="21"/>
                                        </p:tgtEl>
                                        <p:attrNameLst>
                                          <p:attrName>style.visibility</p:attrName>
                                        </p:attrNameLst>
                                      </p:cBhvr>
                                      <p:to>
                                        <p:strVal val="visible"/>
                                      </p:to>
                                    </p:set>
                                    <p:anim calcmode="lin" valueType="num">
                                      <p:cBhvr>
                                        <p:cTn id="22" dur="750" fill="hold"/>
                                        <p:tgtEl>
                                          <p:spTgt spid="21"/>
                                        </p:tgtEl>
                                        <p:attrNameLst>
                                          <p:attrName>ppt_w</p:attrName>
                                        </p:attrNameLst>
                                      </p:cBhvr>
                                      <p:tavLst>
                                        <p:tav tm="0">
                                          <p:val>
                                            <p:fltVal val="0"/>
                                          </p:val>
                                        </p:tav>
                                        <p:tav tm="100000">
                                          <p:val>
                                            <p:strVal val="#ppt_w"/>
                                          </p:val>
                                        </p:tav>
                                      </p:tavLst>
                                    </p:anim>
                                    <p:anim calcmode="lin" valueType="num">
                                      <p:cBhvr>
                                        <p:cTn id="23" dur="750" fill="hold"/>
                                        <p:tgtEl>
                                          <p:spTgt spid="21"/>
                                        </p:tgtEl>
                                        <p:attrNameLst>
                                          <p:attrName>ppt_h</p:attrName>
                                        </p:attrNameLst>
                                      </p:cBhvr>
                                      <p:tavLst>
                                        <p:tav tm="0">
                                          <p:val>
                                            <p:fltVal val="0"/>
                                          </p:val>
                                        </p:tav>
                                        <p:tav tm="100000">
                                          <p:val>
                                            <p:strVal val="#ppt_h"/>
                                          </p:val>
                                        </p:tav>
                                      </p:tavLst>
                                    </p:anim>
                                    <p:animEffect transition="in" filter="fade">
                                      <p:cBhvr>
                                        <p:cTn id="24" dur="750"/>
                                        <p:tgtEl>
                                          <p:spTgt spid="21"/>
                                        </p:tgtEl>
                                      </p:cBhvr>
                                    </p:animEffect>
                                  </p:childTnLst>
                                </p:cTn>
                              </p:par>
                              <p:par>
                                <p:cTn id="25" presetID="42" presetClass="entr" presetSubtype="0" fill="hold" nodeType="withEffect">
                                  <p:stCondLst>
                                    <p:cond delay="1600"/>
                                  </p:stCondLst>
                                  <p:childTnLst>
                                    <p:set>
                                      <p:cBhvr>
                                        <p:cTn id="26" dur="1" fill="hold">
                                          <p:stCondLst>
                                            <p:cond delay="0"/>
                                          </p:stCondLst>
                                        </p:cTn>
                                        <p:tgtEl>
                                          <p:spTgt spid="22"/>
                                        </p:tgtEl>
                                        <p:attrNameLst>
                                          <p:attrName>style.visibility</p:attrName>
                                        </p:attrNameLst>
                                      </p:cBhvr>
                                      <p:to>
                                        <p:strVal val="visible"/>
                                      </p:to>
                                    </p:set>
                                    <p:animEffect transition="in" filter="fade">
                                      <p:cBhvr>
                                        <p:cTn id="27" dur="750"/>
                                        <p:tgtEl>
                                          <p:spTgt spid="22"/>
                                        </p:tgtEl>
                                      </p:cBhvr>
                                    </p:animEffect>
                                    <p:anim calcmode="lin" valueType="num">
                                      <p:cBhvr>
                                        <p:cTn id="28" dur="750" fill="hold"/>
                                        <p:tgtEl>
                                          <p:spTgt spid="22"/>
                                        </p:tgtEl>
                                        <p:attrNameLst>
                                          <p:attrName>ppt_x</p:attrName>
                                        </p:attrNameLst>
                                      </p:cBhvr>
                                      <p:tavLst>
                                        <p:tav tm="0">
                                          <p:val>
                                            <p:strVal val="#ppt_x"/>
                                          </p:val>
                                        </p:tav>
                                        <p:tav tm="100000">
                                          <p:val>
                                            <p:strVal val="#ppt_x"/>
                                          </p:val>
                                        </p:tav>
                                      </p:tavLst>
                                    </p:anim>
                                    <p:anim calcmode="lin" valueType="num">
                                      <p:cBhvr>
                                        <p:cTn id="29" dur="750" fill="hold"/>
                                        <p:tgtEl>
                                          <p:spTgt spid="22"/>
                                        </p:tgtEl>
                                        <p:attrNameLst>
                                          <p:attrName>ppt_y</p:attrName>
                                        </p:attrNameLst>
                                      </p:cBhvr>
                                      <p:tavLst>
                                        <p:tav tm="0">
                                          <p:val>
                                            <p:strVal val="#ppt_y+.1"/>
                                          </p:val>
                                        </p:tav>
                                        <p:tav tm="100000">
                                          <p:val>
                                            <p:strVal val="#ppt_y"/>
                                          </p:val>
                                        </p:tav>
                                      </p:tavLst>
                                    </p:anim>
                                  </p:childTnLst>
                                </p:cTn>
                              </p:par>
                              <p:par>
                                <p:cTn id="30" presetID="53" presetClass="entr" presetSubtype="16" fill="hold" nodeType="withEffect">
                                  <p:stCondLst>
                                    <p:cond delay="2000"/>
                                  </p:stCondLst>
                                  <p:childTnLst>
                                    <p:set>
                                      <p:cBhvr>
                                        <p:cTn id="31" dur="1" fill="hold">
                                          <p:stCondLst>
                                            <p:cond delay="0"/>
                                          </p:stCondLst>
                                        </p:cTn>
                                        <p:tgtEl>
                                          <p:spTgt spid="69"/>
                                        </p:tgtEl>
                                        <p:attrNameLst>
                                          <p:attrName>style.visibility</p:attrName>
                                        </p:attrNameLst>
                                      </p:cBhvr>
                                      <p:to>
                                        <p:strVal val="visible"/>
                                      </p:to>
                                    </p:set>
                                    <p:anim calcmode="lin" valueType="num">
                                      <p:cBhvr>
                                        <p:cTn id="32" dur="750" fill="hold"/>
                                        <p:tgtEl>
                                          <p:spTgt spid="69"/>
                                        </p:tgtEl>
                                        <p:attrNameLst>
                                          <p:attrName>ppt_w</p:attrName>
                                        </p:attrNameLst>
                                      </p:cBhvr>
                                      <p:tavLst>
                                        <p:tav tm="0">
                                          <p:val>
                                            <p:fltVal val="0"/>
                                          </p:val>
                                        </p:tav>
                                        <p:tav tm="100000">
                                          <p:val>
                                            <p:strVal val="#ppt_w"/>
                                          </p:val>
                                        </p:tav>
                                      </p:tavLst>
                                    </p:anim>
                                    <p:anim calcmode="lin" valueType="num">
                                      <p:cBhvr>
                                        <p:cTn id="33" dur="750" fill="hold"/>
                                        <p:tgtEl>
                                          <p:spTgt spid="69"/>
                                        </p:tgtEl>
                                        <p:attrNameLst>
                                          <p:attrName>ppt_h</p:attrName>
                                        </p:attrNameLst>
                                      </p:cBhvr>
                                      <p:tavLst>
                                        <p:tav tm="0">
                                          <p:val>
                                            <p:fltVal val="0"/>
                                          </p:val>
                                        </p:tav>
                                        <p:tav tm="100000">
                                          <p:val>
                                            <p:strVal val="#ppt_h"/>
                                          </p:val>
                                        </p:tav>
                                      </p:tavLst>
                                    </p:anim>
                                    <p:animEffect transition="in" filter="fade">
                                      <p:cBhvr>
                                        <p:cTn id="34" dur="750"/>
                                        <p:tgtEl>
                                          <p:spTgt spid="69"/>
                                        </p:tgtEl>
                                      </p:cBhvr>
                                    </p:animEffect>
                                  </p:childTnLst>
                                </p:cTn>
                              </p:par>
                              <p:par>
                                <p:cTn id="35" presetID="42" presetClass="entr" presetSubtype="0" fill="hold" nodeType="withEffect">
                                  <p:stCondLst>
                                    <p:cond delay="2400"/>
                                  </p:stCondLst>
                                  <p:childTnLst>
                                    <p:set>
                                      <p:cBhvr>
                                        <p:cTn id="36" dur="1" fill="hold">
                                          <p:stCondLst>
                                            <p:cond delay="0"/>
                                          </p:stCondLst>
                                        </p:cTn>
                                        <p:tgtEl>
                                          <p:spTgt spid="70"/>
                                        </p:tgtEl>
                                        <p:attrNameLst>
                                          <p:attrName>style.visibility</p:attrName>
                                        </p:attrNameLst>
                                      </p:cBhvr>
                                      <p:to>
                                        <p:strVal val="visible"/>
                                      </p:to>
                                    </p:set>
                                    <p:animEffect transition="in" filter="fade">
                                      <p:cBhvr>
                                        <p:cTn id="37" dur="750"/>
                                        <p:tgtEl>
                                          <p:spTgt spid="70"/>
                                        </p:tgtEl>
                                      </p:cBhvr>
                                    </p:animEffect>
                                    <p:anim calcmode="lin" valueType="num">
                                      <p:cBhvr>
                                        <p:cTn id="38" dur="750" fill="hold"/>
                                        <p:tgtEl>
                                          <p:spTgt spid="70"/>
                                        </p:tgtEl>
                                        <p:attrNameLst>
                                          <p:attrName>ppt_x</p:attrName>
                                        </p:attrNameLst>
                                      </p:cBhvr>
                                      <p:tavLst>
                                        <p:tav tm="0">
                                          <p:val>
                                            <p:strVal val="#ppt_x"/>
                                          </p:val>
                                        </p:tav>
                                        <p:tav tm="100000">
                                          <p:val>
                                            <p:strVal val="#ppt_x"/>
                                          </p:val>
                                        </p:tav>
                                      </p:tavLst>
                                    </p:anim>
                                    <p:anim calcmode="lin" valueType="num">
                                      <p:cBhvr>
                                        <p:cTn id="39" dur="750" fill="hold"/>
                                        <p:tgtEl>
                                          <p:spTgt spid="70"/>
                                        </p:tgtEl>
                                        <p:attrNameLst>
                                          <p:attrName>ppt_y</p:attrName>
                                        </p:attrNameLst>
                                      </p:cBhvr>
                                      <p:tavLst>
                                        <p:tav tm="0">
                                          <p:val>
                                            <p:strVal val="#ppt_y+.1"/>
                                          </p:val>
                                        </p:tav>
                                        <p:tav tm="100000">
                                          <p:val>
                                            <p:strVal val="#ppt_y"/>
                                          </p:val>
                                        </p:tav>
                                      </p:tavLst>
                                    </p:anim>
                                  </p:childTnLst>
                                </p:cTn>
                              </p:par>
                              <p:par>
                                <p:cTn id="40" presetID="53" presetClass="entr" presetSubtype="16" fill="hold" nodeType="withEffect">
                                  <p:stCondLst>
                                    <p:cond delay="2800"/>
                                  </p:stCondLst>
                                  <p:childTnLst>
                                    <p:set>
                                      <p:cBhvr>
                                        <p:cTn id="41" dur="1" fill="hold">
                                          <p:stCondLst>
                                            <p:cond delay="0"/>
                                          </p:stCondLst>
                                        </p:cTn>
                                        <p:tgtEl>
                                          <p:spTgt spid="76"/>
                                        </p:tgtEl>
                                        <p:attrNameLst>
                                          <p:attrName>style.visibility</p:attrName>
                                        </p:attrNameLst>
                                      </p:cBhvr>
                                      <p:to>
                                        <p:strVal val="visible"/>
                                      </p:to>
                                    </p:set>
                                    <p:anim calcmode="lin" valueType="num">
                                      <p:cBhvr>
                                        <p:cTn id="42" dur="750" fill="hold"/>
                                        <p:tgtEl>
                                          <p:spTgt spid="76"/>
                                        </p:tgtEl>
                                        <p:attrNameLst>
                                          <p:attrName>ppt_w</p:attrName>
                                        </p:attrNameLst>
                                      </p:cBhvr>
                                      <p:tavLst>
                                        <p:tav tm="0">
                                          <p:val>
                                            <p:fltVal val="0"/>
                                          </p:val>
                                        </p:tav>
                                        <p:tav tm="100000">
                                          <p:val>
                                            <p:strVal val="#ppt_w"/>
                                          </p:val>
                                        </p:tav>
                                      </p:tavLst>
                                    </p:anim>
                                    <p:anim calcmode="lin" valueType="num">
                                      <p:cBhvr>
                                        <p:cTn id="43" dur="750" fill="hold"/>
                                        <p:tgtEl>
                                          <p:spTgt spid="76"/>
                                        </p:tgtEl>
                                        <p:attrNameLst>
                                          <p:attrName>ppt_h</p:attrName>
                                        </p:attrNameLst>
                                      </p:cBhvr>
                                      <p:tavLst>
                                        <p:tav tm="0">
                                          <p:val>
                                            <p:fltVal val="0"/>
                                          </p:val>
                                        </p:tav>
                                        <p:tav tm="100000">
                                          <p:val>
                                            <p:strVal val="#ppt_h"/>
                                          </p:val>
                                        </p:tav>
                                      </p:tavLst>
                                    </p:anim>
                                    <p:animEffect transition="in" filter="fade">
                                      <p:cBhvr>
                                        <p:cTn id="44" dur="750"/>
                                        <p:tgtEl>
                                          <p:spTgt spid="76"/>
                                        </p:tgtEl>
                                      </p:cBhvr>
                                    </p:animEffect>
                                  </p:childTnLst>
                                </p:cTn>
                              </p:par>
                              <p:par>
                                <p:cTn id="45" presetID="42" presetClass="entr" presetSubtype="0" fill="hold" nodeType="withEffect">
                                  <p:stCondLst>
                                    <p:cond delay="3200"/>
                                  </p:stCondLst>
                                  <p:childTnLst>
                                    <p:set>
                                      <p:cBhvr>
                                        <p:cTn id="46" dur="1" fill="hold">
                                          <p:stCondLst>
                                            <p:cond delay="0"/>
                                          </p:stCondLst>
                                        </p:cTn>
                                        <p:tgtEl>
                                          <p:spTgt spid="77"/>
                                        </p:tgtEl>
                                        <p:attrNameLst>
                                          <p:attrName>style.visibility</p:attrName>
                                        </p:attrNameLst>
                                      </p:cBhvr>
                                      <p:to>
                                        <p:strVal val="visible"/>
                                      </p:to>
                                    </p:set>
                                    <p:animEffect transition="in" filter="fade">
                                      <p:cBhvr>
                                        <p:cTn id="47" dur="750"/>
                                        <p:tgtEl>
                                          <p:spTgt spid="77"/>
                                        </p:tgtEl>
                                      </p:cBhvr>
                                    </p:animEffect>
                                    <p:anim calcmode="lin" valueType="num">
                                      <p:cBhvr>
                                        <p:cTn id="48" dur="750" fill="hold"/>
                                        <p:tgtEl>
                                          <p:spTgt spid="77"/>
                                        </p:tgtEl>
                                        <p:attrNameLst>
                                          <p:attrName>ppt_x</p:attrName>
                                        </p:attrNameLst>
                                      </p:cBhvr>
                                      <p:tavLst>
                                        <p:tav tm="0">
                                          <p:val>
                                            <p:strVal val="#ppt_x"/>
                                          </p:val>
                                        </p:tav>
                                        <p:tav tm="100000">
                                          <p:val>
                                            <p:strVal val="#ppt_x"/>
                                          </p:val>
                                        </p:tav>
                                      </p:tavLst>
                                    </p:anim>
                                    <p:anim calcmode="lin" valueType="num">
                                      <p:cBhvr>
                                        <p:cTn id="49" dur="750" fill="hold"/>
                                        <p:tgtEl>
                                          <p:spTgt spid="77"/>
                                        </p:tgtEl>
                                        <p:attrNameLst>
                                          <p:attrName>ppt_y</p:attrName>
                                        </p:attrNameLst>
                                      </p:cBhvr>
                                      <p:tavLst>
                                        <p:tav tm="0">
                                          <p:val>
                                            <p:strVal val="#ppt_y+.1"/>
                                          </p:val>
                                        </p:tav>
                                        <p:tav tm="100000">
                                          <p:val>
                                            <p:strVal val="#ppt_y"/>
                                          </p:val>
                                        </p:tav>
                                      </p:tavLst>
                                    </p:anim>
                                  </p:childTnLst>
                                </p:cTn>
                              </p:par>
                              <p:par>
                                <p:cTn id="50" presetID="53" presetClass="entr" presetSubtype="16" fill="hold" nodeType="withEffect">
                                  <p:stCondLst>
                                    <p:cond delay="3600"/>
                                  </p:stCondLst>
                                  <p:childTnLst>
                                    <p:set>
                                      <p:cBhvr>
                                        <p:cTn id="51" dur="1" fill="hold">
                                          <p:stCondLst>
                                            <p:cond delay="0"/>
                                          </p:stCondLst>
                                        </p:cTn>
                                        <p:tgtEl>
                                          <p:spTgt spid="83"/>
                                        </p:tgtEl>
                                        <p:attrNameLst>
                                          <p:attrName>style.visibility</p:attrName>
                                        </p:attrNameLst>
                                      </p:cBhvr>
                                      <p:to>
                                        <p:strVal val="visible"/>
                                      </p:to>
                                    </p:set>
                                    <p:anim calcmode="lin" valueType="num">
                                      <p:cBhvr>
                                        <p:cTn id="52" dur="750" fill="hold"/>
                                        <p:tgtEl>
                                          <p:spTgt spid="83"/>
                                        </p:tgtEl>
                                        <p:attrNameLst>
                                          <p:attrName>ppt_w</p:attrName>
                                        </p:attrNameLst>
                                      </p:cBhvr>
                                      <p:tavLst>
                                        <p:tav tm="0">
                                          <p:val>
                                            <p:fltVal val="0"/>
                                          </p:val>
                                        </p:tav>
                                        <p:tav tm="100000">
                                          <p:val>
                                            <p:strVal val="#ppt_w"/>
                                          </p:val>
                                        </p:tav>
                                      </p:tavLst>
                                    </p:anim>
                                    <p:anim calcmode="lin" valueType="num">
                                      <p:cBhvr>
                                        <p:cTn id="53" dur="750" fill="hold"/>
                                        <p:tgtEl>
                                          <p:spTgt spid="83"/>
                                        </p:tgtEl>
                                        <p:attrNameLst>
                                          <p:attrName>ppt_h</p:attrName>
                                        </p:attrNameLst>
                                      </p:cBhvr>
                                      <p:tavLst>
                                        <p:tav tm="0">
                                          <p:val>
                                            <p:fltVal val="0"/>
                                          </p:val>
                                        </p:tav>
                                        <p:tav tm="100000">
                                          <p:val>
                                            <p:strVal val="#ppt_h"/>
                                          </p:val>
                                        </p:tav>
                                      </p:tavLst>
                                    </p:anim>
                                    <p:animEffect transition="in" filter="fade">
                                      <p:cBhvr>
                                        <p:cTn id="54" dur="750"/>
                                        <p:tgtEl>
                                          <p:spTgt spid="83"/>
                                        </p:tgtEl>
                                      </p:cBhvr>
                                    </p:animEffect>
                                  </p:childTnLst>
                                </p:cTn>
                              </p:par>
                              <p:par>
                                <p:cTn id="55" presetID="42" presetClass="entr" presetSubtype="0" fill="hold" nodeType="withEffect">
                                  <p:stCondLst>
                                    <p:cond delay="4000"/>
                                  </p:stCondLst>
                                  <p:childTnLst>
                                    <p:set>
                                      <p:cBhvr>
                                        <p:cTn id="56" dur="1" fill="hold">
                                          <p:stCondLst>
                                            <p:cond delay="0"/>
                                          </p:stCondLst>
                                        </p:cTn>
                                        <p:tgtEl>
                                          <p:spTgt spid="84"/>
                                        </p:tgtEl>
                                        <p:attrNameLst>
                                          <p:attrName>style.visibility</p:attrName>
                                        </p:attrNameLst>
                                      </p:cBhvr>
                                      <p:to>
                                        <p:strVal val="visible"/>
                                      </p:to>
                                    </p:set>
                                    <p:animEffect transition="in" filter="fade">
                                      <p:cBhvr>
                                        <p:cTn id="57" dur="750"/>
                                        <p:tgtEl>
                                          <p:spTgt spid="84"/>
                                        </p:tgtEl>
                                      </p:cBhvr>
                                    </p:animEffect>
                                    <p:anim calcmode="lin" valueType="num">
                                      <p:cBhvr>
                                        <p:cTn id="58" dur="750" fill="hold"/>
                                        <p:tgtEl>
                                          <p:spTgt spid="84"/>
                                        </p:tgtEl>
                                        <p:attrNameLst>
                                          <p:attrName>ppt_x</p:attrName>
                                        </p:attrNameLst>
                                      </p:cBhvr>
                                      <p:tavLst>
                                        <p:tav tm="0">
                                          <p:val>
                                            <p:strVal val="#ppt_x"/>
                                          </p:val>
                                        </p:tav>
                                        <p:tav tm="100000">
                                          <p:val>
                                            <p:strVal val="#ppt_x"/>
                                          </p:val>
                                        </p:tav>
                                      </p:tavLst>
                                    </p:anim>
                                    <p:anim calcmode="lin" valueType="num">
                                      <p:cBhvr>
                                        <p:cTn id="59" dur="750" fill="hold"/>
                                        <p:tgtEl>
                                          <p:spTgt spid="8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51"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
        <p:nvSpPr>
          <p:cNvPr id="37" name="背景色块"/>
          <p:cNvSpPr/>
          <p:nvPr/>
        </p:nvSpPr>
        <p:spPr>
          <a:xfrm>
            <a:off x="-2" y="549276"/>
            <a:ext cx="7867239" cy="16382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dirty="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2" name="目录组合"/>
          <p:cNvGrpSpPr/>
          <p:nvPr/>
        </p:nvGrpSpPr>
        <p:grpSpPr>
          <a:xfrm>
            <a:off x="1300749" y="906759"/>
            <a:ext cx="5265737" cy="923330"/>
            <a:chOff x="1300749" y="906759"/>
            <a:chExt cx="5265737" cy="923330"/>
          </a:xfrm>
        </p:grpSpPr>
        <p:sp>
          <p:nvSpPr>
            <p:cNvPr id="23" name="目录英文"/>
            <p:cNvSpPr txBox="1"/>
            <p:nvPr/>
          </p:nvSpPr>
          <p:spPr>
            <a:xfrm>
              <a:off x="3451810" y="906759"/>
              <a:ext cx="3114676" cy="923330"/>
            </a:xfrm>
            <a:prstGeom prst="rect">
              <a:avLst/>
            </a:prstGeom>
            <a:noFill/>
          </p:spPr>
          <p:txBody>
            <a:bodyPr wrap="square" rtlCol="0">
              <a:spAutoFit/>
            </a:bodyPr>
            <a:lstStyle/>
            <a:p>
              <a:pPr defTabSz="457200"/>
              <a:r>
                <a:rPr lang="en-US" altLang="zh-CN" sz="5400" smtClean="0">
                  <a:solidFill>
                    <a:schemeClr val="bg1"/>
                  </a:solidFill>
                  <a:latin typeface="Arial" panose="020B0604020202020204" pitchFamily="34" charset="0"/>
                  <a:ea typeface="微软雅黑" panose="020B0503020204020204" pitchFamily="34" charset="-122"/>
                  <a:sym typeface="Arial" panose="020B0604020202020204" pitchFamily="34" charset="0"/>
                </a:rPr>
                <a:t>contents</a:t>
              </a:r>
              <a:endParaRPr lang="zh-CN" altLang="en-US" sz="54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4" name="点缀线段"/>
            <p:cNvCxnSpPr/>
            <p:nvPr/>
          </p:nvCxnSpPr>
          <p:spPr>
            <a:xfrm>
              <a:off x="3308936" y="958849"/>
              <a:ext cx="0" cy="81915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92" name="目录"/>
            <p:cNvSpPr txBox="1"/>
            <p:nvPr/>
          </p:nvSpPr>
          <p:spPr>
            <a:xfrm>
              <a:off x="1300749" y="906759"/>
              <a:ext cx="1819275" cy="923330"/>
            </a:xfrm>
            <a:prstGeom prst="rect">
              <a:avLst/>
            </a:prstGeom>
            <a:noFill/>
          </p:spPr>
          <p:txBody>
            <a:bodyPr wrap="square" rtlCol="0">
              <a:spAutoFit/>
            </a:bodyPr>
            <a:lstStyle/>
            <a:p>
              <a:pPr algn="dist" defTabSz="457200"/>
              <a:r>
                <a:rPr lang="zh-CN" altLang="en-US" sz="54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目录</a:t>
              </a:r>
              <a:endParaRPr lang="zh-CN" altLang="en-US" sz="5400" b="1"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 name="组合 1"/>
          <p:cNvGrpSpPr/>
          <p:nvPr/>
        </p:nvGrpSpPr>
        <p:grpSpPr>
          <a:xfrm>
            <a:off x="1479115" y="2599032"/>
            <a:ext cx="4909004" cy="584775"/>
            <a:chOff x="1479115" y="2736849"/>
            <a:chExt cx="4909004" cy="584775"/>
          </a:xfrm>
        </p:grpSpPr>
        <p:sp>
          <p:nvSpPr>
            <p:cNvPr id="38" name="基础扎实 / Strong Preparation"/>
            <p:cNvSpPr/>
            <p:nvPr/>
          </p:nvSpPr>
          <p:spPr>
            <a:xfrm>
              <a:off x="2263010" y="2736849"/>
              <a:ext cx="4125109" cy="584775"/>
            </a:xfrm>
            <a:prstGeom prst="rect">
              <a:avLst/>
            </a:prstGeom>
            <a:noFill/>
          </p:spPr>
          <p:txBody>
            <a:bodyPr wrap="square">
              <a:spAutoFit/>
            </a:bodyPr>
            <a:lstStyle/>
            <a:p>
              <a:pPr>
                <a:defRPr/>
              </a:pPr>
              <a:r>
                <a:rPr lang="zh-CN" altLang="en-US" sz="32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 </a:t>
              </a:r>
              <a:r>
                <a:rPr lang="en-US" altLang="zh-CN" sz="1600" kern="100" smtClean="0">
                  <a:solidFill>
                    <a:prstClr val="black">
                      <a:lumMod val="65000"/>
                      <a:lumOff val="35000"/>
                    </a:prstClr>
                  </a:solidFill>
                  <a:latin typeface="Arial" panose="020B0604020202020204" pitchFamily="34" charset="0"/>
                  <a:ea typeface="微软雅黑" panose="020B0503020204020204" pitchFamily="34" charset="-122"/>
                  <a:cs typeface="Microsoft YaHei" charset="-122"/>
                  <a:sym typeface="Arial" panose="020B0604020202020204" pitchFamily="34" charset="0"/>
                </a:rPr>
                <a:t>/ Strong Preparation</a:t>
              </a:r>
              <a:endParaRPr lang="en-US" altLang="zh-CN" sz="1600" kern="100">
                <a:solidFill>
                  <a:prstClr val="black">
                    <a:lumMod val="65000"/>
                    <a:lumOff val="35000"/>
                  </a:prstClr>
                </a:solidFill>
                <a:latin typeface="Arial" panose="020B0604020202020204" pitchFamily="34" charset="0"/>
                <a:ea typeface="微软雅黑" panose="020B0503020204020204" pitchFamily="34" charset="-122"/>
                <a:cs typeface="Microsoft YaHei" charset="-122"/>
                <a:sym typeface="Arial" panose="020B0604020202020204" pitchFamily="34" charset="0"/>
              </a:endParaRPr>
            </a:p>
          </p:txBody>
        </p:sp>
        <p:sp>
          <p:nvSpPr>
            <p:cNvPr id="19" name="标题 1"/>
            <p:cNvSpPr/>
            <p:nvPr/>
          </p:nvSpPr>
          <p:spPr>
            <a:xfrm>
              <a:off x="1479115" y="2756351"/>
              <a:ext cx="545770" cy="5457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dirty="0" smtClean="0">
                  <a:latin typeface="Arial" panose="020B0604020202020204" pitchFamily="34" charset="0"/>
                  <a:ea typeface="微软雅黑" panose="020B0503020204020204" pitchFamily="34" charset="-122"/>
                  <a:sym typeface="Arial" panose="020B0604020202020204" pitchFamily="34" charset="0"/>
                </a:rPr>
                <a:t>01</a:t>
              </a:r>
              <a:endParaRPr lang="zh-CN" altLang="en-US" sz="2400" dirty="0">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4" name="组合 2"/>
          <p:cNvGrpSpPr/>
          <p:nvPr/>
        </p:nvGrpSpPr>
        <p:grpSpPr>
          <a:xfrm>
            <a:off x="1479115" y="3640671"/>
            <a:ext cx="4909004" cy="584775"/>
            <a:chOff x="1479115" y="2736849"/>
            <a:chExt cx="4909004" cy="584775"/>
          </a:xfrm>
        </p:grpSpPr>
        <p:sp>
          <p:nvSpPr>
            <p:cNvPr id="26" name="工作踏实 / Diligent Effort"/>
            <p:cNvSpPr/>
            <p:nvPr/>
          </p:nvSpPr>
          <p:spPr>
            <a:xfrm>
              <a:off x="2263010" y="2736849"/>
              <a:ext cx="4125109" cy="584775"/>
            </a:xfrm>
            <a:prstGeom prst="rect">
              <a:avLst/>
            </a:prstGeom>
            <a:noFill/>
          </p:spPr>
          <p:txBody>
            <a:bodyPr wrap="square">
              <a:spAutoFit/>
            </a:bodyPr>
            <a:lstStyle/>
            <a:p>
              <a:pPr>
                <a:defRPr/>
              </a:pPr>
              <a:r>
                <a:rPr lang="zh-CN" altLang="en-US" sz="32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工作踏实 </a:t>
              </a:r>
              <a:r>
                <a:rPr lang="en-US" altLang="zh-CN" sz="1600" kern="100">
                  <a:solidFill>
                    <a:prstClr val="black">
                      <a:lumMod val="65000"/>
                      <a:lumOff val="35000"/>
                    </a:prstClr>
                  </a:solidFill>
                  <a:latin typeface="Arial" panose="020B0604020202020204" pitchFamily="34" charset="0"/>
                  <a:ea typeface="微软雅黑" panose="020B0503020204020204" pitchFamily="34" charset="-122"/>
                  <a:cs typeface="Microsoft YaHei" charset="-122"/>
                  <a:sym typeface="Arial" panose="020B0604020202020204" pitchFamily="34" charset="0"/>
                </a:rPr>
                <a:t>/ </a:t>
              </a:r>
              <a:r>
                <a:rPr lang="en-US" altLang="zh-CN" sz="1600" kern="100" smtClean="0">
                  <a:solidFill>
                    <a:prstClr val="black">
                      <a:lumMod val="65000"/>
                      <a:lumOff val="35000"/>
                    </a:prstClr>
                  </a:solidFill>
                  <a:latin typeface="Arial" panose="020B0604020202020204" pitchFamily="34" charset="0"/>
                  <a:ea typeface="微软雅黑" panose="020B0503020204020204" pitchFamily="34" charset="-122"/>
                  <a:cs typeface="Microsoft YaHei" charset="-122"/>
                  <a:sym typeface="Arial" panose="020B0604020202020204" pitchFamily="34" charset="0"/>
                </a:rPr>
                <a:t>Diligent Effort</a:t>
              </a:r>
              <a:endParaRPr lang="en-US" altLang="zh-CN" sz="1600" kern="100">
                <a:solidFill>
                  <a:prstClr val="black">
                    <a:lumMod val="65000"/>
                    <a:lumOff val="35000"/>
                  </a:prstClr>
                </a:solidFill>
                <a:latin typeface="Arial" panose="020B0604020202020204" pitchFamily="34" charset="0"/>
                <a:ea typeface="微软雅黑" panose="020B0503020204020204" pitchFamily="34" charset="-122"/>
                <a:cs typeface="Microsoft YaHei" charset="-122"/>
                <a:sym typeface="Arial" panose="020B0604020202020204" pitchFamily="34" charset="0"/>
              </a:endParaRPr>
            </a:p>
          </p:txBody>
        </p:sp>
        <p:sp>
          <p:nvSpPr>
            <p:cNvPr id="27" name="标题 2"/>
            <p:cNvSpPr/>
            <p:nvPr/>
          </p:nvSpPr>
          <p:spPr>
            <a:xfrm>
              <a:off x="1479115" y="2756351"/>
              <a:ext cx="545770" cy="5457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smtClean="0">
                  <a:latin typeface="Arial" panose="020B0604020202020204" pitchFamily="34" charset="0"/>
                  <a:ea typeface="微软雅黑" panose="020B0503020204020204" pitchFamily="34" charset="-122"/>
                  <a:sym typeface="Arial" panose="020B0604020202020204" pitchFamily="34" charset="0"/>
                </a:rPr>
                <a:t>02</a:t>
              </a:r>
              <a:endParaRPr lang="zh-CN" altLang="en-US" sz="2400" dirty="0">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4" name="组合 3"/>
          <p:cNvGrpSpPr/>
          <p:nvPr/>
        </p:nvGrpSpPr>
        <p:grpSpPr>
          <a:xfrm>
            <a:off x="1479115" y="4682310"/>
            <a:ext cx="4909004" cy="584775"/>
            <a:chOff x="1479115" y="2736849"/>
            <a:chExt cx="4909004" cy="584775"/>
          </a:xfrm>
        </p:grpSpPr>
        <p:sp>
          <p:nvSpPr>
            <p:cNvPr id="36" name="作风朴实 / Practical Attitude"/>
            <p:cNvSpPr/>
            <p:nvPr/>
          </p:nvSpPr>
          <p:spPr>
            <a:xfrm>
              <a:off x="2263010" y="2736849"/>
              <a:ext cx="4125109" cy="584775"/>
            </a:xfrm>
            <a:prstGeom prst="rect">
              <a:avLst/>
            </a:prstGeom>
            <a:noFill/>
          </p:spPr>
          <p:txBody>
            <a:bodyPr wrap="square">
              <a:spAutoFit/>
            </a:bodyPr>
            <a:lstStyle/>
            <a:p>
              <a:pPr>
                <a:defRPr/>
              </a:pPr>
              <a:r>
                <a:rPr lang="zh-CN" altLang="en-US" sz="32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作风朴实 </a:t>
              </a:r>
              <a:r>
                <a:rPr lang="en-US" altLang="zh-CN" sz="1600" kern="100">
                  <a:solidFill>
                    <a:prstClr val="black">
                      <a:lumMod val="65000"/>
                      <a:lumOff val="35000"/>
                    </a:prstClr>
                  </a:solidFill>
                  <a:latin typeface="Arial" panose="020B0604020202020204" pitchFamily="34" charset="0"/>
                  <a:ea typeface="微软雅黑" panose="020B0503020204020204" pitchFamily="34" charset="-122"/>
                  <a:cs typeface="Microsoft YaHei" charset="-122"/>
                  <a:sym typeface="Arial" panose="020B0604020202020204" pitchFamily="34" charset="0"/>
                </a:rPr>
                <a:t>/ </a:t>
              </a:r>
              <a:r>
                <a:rPr lang="en-US" altLang="zh-CN" sz="1600" kern="100" smtClean="0">
                  <a:solidFill>
                    <a:prstClr val="black">
                      <a:lumMod val="65000"/>
                      <a:lumOff val="35000"/>
                    </a:prstClr>
                  </a:solidFill>
                  <a:latin typeface="Arial" panose="020B0604020202020204" pitchFamily="34" charset="0"/>
                  <a:ea typeface="微软雅黑" panose="020B0503020204020204" pitchFamily="34" charset="-122"/>
                  <a:cs typeface="Microsoft YaHei" charset="-122"/>
                  <a:sym typeface="Arial" panose="020B0604020202020204" pitchFamily="34" charset="0"/>
                </a:rPr>
                <a:t>Practical Attitude</a:t>
              </a:r>
              <a:endParaRPr lang="en-US" altLang="zh-CN" sz="1600" kern="100">
                <a:solidFill>
                  <a:prstClr val="black">
                    <a:lumMod val="65000"/>
                    <a:lumOff val="35000"/>
                  </a:prstClr>
                </a:solidFill>
                <a:latin typeface="Arial" panose="020B0604020202020204" pitchFamily="34" charset="0"/>
                <a:ea typeface="微软雅黑" panose="020B0503020204020204" pitchFamily="34" charset="-122"/>
                <a:cs typeface="Microsoft YaHei" charset="-122"/>
                <a:sym typeface="Arial" panose="020B0604020202020204" pitchFamily="34" charset="0"/>
              </a:endParaRPr>
            </a:p>
          </p:txBody>
        </p:sp>
        <p:sp>
          <p:nvSpPr>
            <p:cNvPr id="39" name="标题 3"/>
            <p:cNvSpPr/>
            <p:nvPr/>
          </p:nvSpPr>
          <p:spPr>
            <a:xfrm>
              <a:off x="1479115" y="2756351"/>
              <a:ext cx="545770" cy="5457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smtClean="0">
                  <a:latin typeface="Arial" panose="020B0604020202020204" pitchFamily="34" charset="0"/>
                  <a:ea typeface="微软雅黑" panose="020B0503020204020204" pitchFamily="34" charset="-122"/>
                  <a:sym typeface="Arial" panose="020B0604020202020204" pitchFamily="34" charset="0"/>
                </a:rPr>
                <a:t>03</a:t>
              </a:r>
              <a:endParaRPr lang="zh-CN" altLang="en-US" sz="2400" dirty="0">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0" name="组合 4"/>
          <p:cNvGrpSpPr/>
          <p:nvPr/>
        </p:nvGrpSpPr>
        <p:grpSpPr>
          <a:xfrm>
            <a:off x="1479115" y="5723950"/>
            <a:ext cx="4909004" cy="584775"/>
            <a:chOff x="1479115" y="2736849"/>
            <a:chExt cx="4909004" cy="584775"/>
          </a:xfrm>
        </p:grpSpPr>
        <p:sp>
          <p:nvSpPr>
            <p:cNvPr id="41" name="开拓创新 / Creative Innovation"/>
            <p:cNvSpPr/>
            <p:nvPr/>
          </p:nvSpPr>
          <p:spPr>
            <a:xfrm>
              <a:off x="2263010" y="2736849"/>
              <a:ext cx="4125109" cy="584775"/>
            </a:xfrm>
            <a:prstGeom prst="rect">
              <a:avLst/>
            </a:prstGeom>
            <a:noFill/>
          </p:spPr>
          <p:txBody>
            <a:bodyPr wrap="square">
              <a:spAutoFit/>
            </a:bodyPr>
            <a:lstStyle/>
            <a:p>
              <a:pPr>
                <a:defRPr/>
              </a:pPr>
              <a:r>
                <a:rPr lang="zh-CN" altLang="en-US" sz="32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开拓创新 </a:t>
              </a:r>
              <a:r>
                <a:rPr lang="en-US" altLang="zh-CN" sz="1600" kern="100">
                  <a:solidFill>
                    <a:prstClr val="black">
                      <a:lumMod val="65000"/>
                      <a:lumOff val="35000"/>
                    </a:prstClr>
                  </a:solidFill>
                  <a:latin typeface="Arial" panose="020B0604020202020204" pitchFamily="34" charset="0"/>
                  <a:ea typeface="微软雅黑" panose="020B0503020204020204" pitchFamily="34" charset="-122"/>
                  <a:cs typeface="Microsoft YaHei" charset="-122"/>
                  <a:sym typeface="Arial" panose="020B0604020202020204" pitchFamily="34" charset="0"/>
                </a:rPr>
                <a:t>/ </a:t>
              </a:r>
              <a:r>
                <a:rPr lang="en-US" altLang="zh-CN" sz="1600" kern="100" smtClean="0">
                  <a:solidFill>
                    <a:prstClr val="black">
                      <a:lumMod val="65000"/>
                      <a:lumOff val="35000"/>
                    </a:prstClr>
                  </a:solidFill>
                  <a:latin typeface="Arial" panose="020B0604020202020204" pitchFamily="34" charset="0"/>
                  <a:ea typeface="微软雅黑" panose="020B0503020204020204" pitchFamily="34" charset="-122"/>
                  <a:cs typeface="Microsoft YaHei" charset="-122"/>
                  <a:sym typeface="Arial" panose="020B0604020202020204" pitchFamily="34" charset="0"/>
                </a:rPr>
                <a:t>Creative Innovation</a:t>
              </a:r>
              <a:endParaRPr lang="en-US" altLang="zh-CN" sz="1600" kern="100">
                <a:solidFill>
                  <a:prstClr val="black">
                    <a:lumMod val="65000"/>
                    <a:lumOff val="35000"/>
                  </a:prstClr>
                </a:solidFill>
                <a:latin typeface="Arial" panose="020B0604020202020204" pitchFamily="34" charset="0"/>
                <a:ea typeface="微软雅黑" panose="020B0503020204020204" pitchFamily="34" charset="-122"/>
                <a:cs typeface="Microsoft YaHei" charset="-122"/>
                <a:sym typeface="Arial" panose="020B0604020202020204" pitchFamily="34" charset="0"/>
              </a:endParaRPr>
            </a:p>
          </p:txBody>
        </p:sp>
        <p:sp>
          <p:nvSpPr>
            <p:cNvPr id="42" name="标题 4"/>
            <p:cNvSpPr/>
            <p:nvPr/>
          </p:nvSpPr>
          <p:spPr>
            <a:xfrm>
              <a:off x="1479115" y="2756351"/>
              <a:ext cx="545770" cy="5457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smtClean="0">
                  <a:latin typeface="Arial" panose="020B0604020202020204" pitchFamily="34" charset="0"/>
                  <a:ea typeface="微软雅黑" panose="020B0503020204020204" pitchFamily="34" charset="-122"/>
                  <a:sym typeface="Arial" panose="020B0604020202020204" pitchFamily="34" charset="0"/>
                </a:rPr>
                <a:t>04</a:t>
              </a:r>
              <a:endParaRPr lang="zh-CN" altLang="en-US" sz="2400" dirty="0">
                <a:latin typeface="Arial" panose="020B0604020202020204" pitchFamily="34" charset="0"/>
                <a:ea typeface="微软雅黑" panose="020B0503020204020204" pitchFamily="34" charset="-122"/>
                <a:sym typeface="Arial" panose="020B0604020202020204" pitchFamily="34" charset="0"/>
              </a:endParaRPr>
            </a:p>
          </p:txBody>
        </p:sp>
      </p:grpSp>
      <p:pic>
        <p:nvPicPr>
          <p:cNvPr id="3" name="桃李园"/>
          <p:cNvPicPr preferRelativeResize="0">
            <a:picLocks/>
          </p:cNvPicPr>
          <p:nvPr/>
        </p:nvPicPr>
        <p:blipFill>
          <a:blip r:embed="rId3"/>
          <a:stretch>
            <a:fillRect/>
          </a:stretch>
        </p:blipFill>
        <p:spPr>
          <a:xfrm>
            <a:off x="7872000" y="0"/>
            <a:ext cx="4320000" cy="6855973"/>
          </a:xfrm>
          <a:prstGeom prst="rect">
            <a:avLst/>
          </a:prstGeom>
        </p:spPr>
      </p:pic>
      <p:grpSp>
        <p:nvGrpSpPr>
          <p:cNvPr id="5" name="竖线组合"/>
          <p:cNvGrpSpPr/>
          <p:nvPr/>
        </p:nvGrpSpPr>
        <p:grpSpPr>
          <a:xfrm>
            <a:off x="9299575" y="-7938"/>
            <a:ext cx="1439863" cy="6869113"/>
            <a:chOff x="9299575" y="-7938"/>
            <a:chExt cx="1439863" cy="6869113"/>
          </a:xfrm>
        </p:grpSpPr>
        <p:sp>
          <p:nvSpPr>
            <p:cNvPr id="28" name="Line 20"/>
            <p:cNvSpPr>
              <a:spLocks noChangeShapeType="1"/>
            </p:cNvSpPr>
            <p:nvPr/>
          </p:nvSpPr>
          <p:spPr bwMode="auto">
            <a:xfrm>
              <a:off x="9299575" y="-7938"/>
              <a:ext cx="0" cy="6869113"/>
            </a:xfrm>
            <a:prstGeom prst="line">
              <a:avLst/>
            </a:prstGeom>
            <a:noFill/>
            <a:ln w="1270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9" name="Line 21"/>
            <p:cNvSpPr>
              <a:spLocks noChangeShapeType="1"/>
            </p:cNvSpPr>
            <p:nvPr/>
          </p:nvSpPr>
          <p:spPr bwMode="auto">
            <a:xfrm>
              <a:off x="10739438" y="-7938"/>
              <a:ext cx="0" cy="6869113"/>
            </a:xfrm>
            <a:prstGeom prst="line">
              <a:avLst/>
            </a:prstGeom>
            <a:noFill/>
            <a:ln w="1270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 name="横线组合"/>
          <p:cNvGrpSpPr/>
          <p:nvPr/>
        </p:nvGrpSpPr>
        <p:grpSpPr>
          <a:xfrm>
            <a:off x="7851775" y="1368425"/>
            <a:ext cx="4335463" cy="4114800"/>
            <a:chOff x="7851775" y="1368425"/>
            <a:chExt cx="4335463" cy="4114800"/>
          </a:xfrm>
        </p:grpSpPr>
        <p:sp>
          <p:nvSpPr>
            <p:cNvPr id="30" name="Line 22"/>
            <p:cNvSpPr>
              <a:spLocks noChangeShapeType="1"/>
            </p:cNvSpPr>
            <p:nvPr/>
          </p:nvSpPr>
          <p:spPr bwMode="auto">
            <a:xfrm>
              <a:off x="7851775" y="1368425"/>
              <a:ext cx="4335463" cy="0"/>
            </a:xfrm>
            <a:prstGeom prst="line">
              <a:avLst/>
            </a:prstGeom>
            <a:noFill/>
            <a:ln w="1270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1" name="Line 23"/>
            <p:cNvSpPr>
              <a:spLocks noChangeShapeType="1"/>
            </p:cNvSpPr>
            <p:nvPr/>
          </p:nvSpPr>
          <p:spPr bwMode="auto">
            <a:xfrm>
              <a:off x="7851775" y="2740025"/>
              <a:ext cx="4335463" cy="0"/>
            </a:xfrm>
            <a:prstGeom prst="line">
              <a:avLst/>
            </a:prstGeom>
            <a:noFill/>
            <a:ln w="1270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2" name="Line 24"/>
            <p:cNvSpPr>
              <a:spLocks noChangeShapeType="1"/>
            </p:cNvSpPr>
            <p:nvPr/>
          </p:nvSpPr>
          <p:spPr bwMode="auto">
            <a:xfrm>
              <a:off x="7851775" y="4111625"/>
              <a:ext cx="4335463" cy="0"/>
            </a:xfrm>
            <a:prstGeom prst="line">
              <a:avLst/>
            </a:prstGeom>
            <a:noFill/>
            <a:ln w="1270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3" name="Line 25"/>
            <p:cNvSpPr>
              <a:spLocks noChangeShapeType="1"/>
            </p:cNvSpPr>
            <p:nvPr/>
          </p:nvSpPr>
          <p:spPr bwMode="auto">
            <a:xfrm>
              <a:off x="7851775" y="5483225"/>
              <a:ext cx="4335463" cy="0"/>
            </a:xfrm>
            <a:prstGeom prst="line">
              <a:avLst/>
            </a:prstGeom>
            <a:noFill/>
            <a:ln w="1270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8" name="校徽组合"/>
          <p:cNvGrpSpPr/>
          <p:nvPr/>
        </p:nvGrpSpPr>
        <p:grpSpPr>
          <a:xfrm>
            <a:off x="9299575" y="2740025"/>
            <a:ext cx="1439863" cy="1371600"/>
            <a:chOff x="9299575" y="2740025"/>
            <a:chExt cx="1439863" cy="1371600"/>
          </a:xfrm>
        </p:grpSpPr>
        <p:sp>
          <p:nvSpPr>
            <p:cNvPr id="10" name="打底色块"/>
            <p:cNvSpPr>
              <a:spLocks noChangeArrowheads="1"/>
            </p:cNvSpPr>
            <p:nvPr/>
          </p:nvSpPr>
          <p:spPr bwMode="auto">
            <a:xfrm>
              <a:off x="9299575" y="2740025"/>
              <a:ext cx="1439863" cy="1371600"/>
            </a:xfrm>
            <a:prstGeom prst="rect">
              <a:avLst/>
            </a:pr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pic>
          <p:nvPicPr>
            <p:cNvPr id="90" name="校徽"/>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537699" y="2944759"/>
              <a:ext cx="963614" cy="962132"/>
            </a:xfrm>
            <a:prstGeom prst="rect">
              <a:avLst/>
            </a:prstGeom>
          </p:spPr>
        </p:pic>
      </p:grpSp>
      <p:sp>
        <p:nvSpPr>
          <p:cNvPr id="89" name="遮罩色块37%"/>
          <p:cNvSpPr>
            <a:spLocks noChangeArrowheads="1"/>
          </p:cNvSpPr>
          <p:nvPr/>
        </p:nvSpPr>
        <p:spPr bwMode="auto">
          <a:xfrm>
            <a:off x="10752137" y="4111625"/>
            <a:ext cx="1439863" cy="1371600"/>
          </a:xfrm>
          <a:prstGeom prst="rect">
            <a:avLst/>
          </a:prstGeom>
          <a:solidFill>
            <a:schemeClr val="bg1">
              <a:alpha val="63000"/>
            </a:schemeClr>
          </a:solidFill>
          <a:ln>
            <a:no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Tree>
    <p:extLst>
      <p:ext uri="{BB962C8B-B14F-4D97-AF65-F5344CB8AC3E}">
        <p14:creationId xmlns:p14="http://schemas.microsoft.com/office/powerpoint/2010/main" val="2870442200"/>
      </p:ext>
    </p:extLst>
  </p:cSld>
  <p:clrMapOvr>
    <a:masterClrMapping/>
  </p:clrMapOvr>
  <mc:AlternateContent xmlns:mc="http://schemas.openxmlformats.org/markup-compatibility/2006" xmlns:p14="http://schemas.microsoft.com/office/powerpoint/2010/main">
    <mc:Choice Requires="p14">
      <p:transition p14:dur="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750"/>
                                        <p:tgtEl>
                                          <p:spTgt spid="37"/>
                                        </p:tgtEl>
                                      </p:cBhvr>
                                    </p:animEffect>
                                  </p:childTnLst>
                                </p:cTn>
                              </p:par>
                              <p:par>
                                <p:cTn id="8" presetID="53" presetClass="entr" presetSubtype="16" fill="hold" nodeType="withEffect">
                                  <p:stCondLst>
                                    <p:cond delay="400"/>
                                  </p:stCondLst>
                                  <p:childTnLst>
                                    <p:set>
                                      <p:cBhvr>
                                        <p:cTn id="9" dur="1" fill="hold">
                                          <p:stCondLst>
                                            <p:cond delay="0"/>
                                          </p:stCondLst>
                                        </p:cTn>
                                        <p:tgtEl>
                                          <p:spTgt spid="3"/>
                                        </p:tgtEl>
                                        <p:attrNameLst>
                                          <p:attrName>style.visibility</p:attrName>
                                        </p:attrNameLst>
                                      </p:cBhvr>
                                      <p:to>
                                        <p:strVal val="visible"/>
                                      </p:to>
                                    </p:set>
                                    <p:anim calcmode="lin" valueType="num">
                                      <p:cBhvr>
                                        <p:cTn id="10" dur="750" fill="hold"/>
                                        <p:tgtEl>
                                          <p:spTgt spid="3"/>
                                        </p:tgtEl>
                                        <p:attrNameLst>
                                          <p:attrName>ppt_w</p:attrName>
                                        </p:attrNameLst>
                                      </p:cBhvr>
                                      <p:tavLst>
                                        <p:tav tm="0">
                                          <p:val>
                                            <p:fltVal val="0"/>
                                          </p:val>
                                        </p:tav>
                                        <p:tav tm="100000">
                                          <p:val>
                                            <p:strVal val="#ppt_w"/>
                                          </p:val>
                                        </p:tav>
                                      </p:tavLst>
                                    </p:anim>
                                    <p:anim calcmode="lin" valueType="num">
                                      <p:cBhvr>
                                        <p:cTn id="11" dur="750" fill="hold"/>
                                        <p:tgtEl>
                                          <p:spTgt spid="3"/>
                                        </p:tgtEl>
                                        <p:attrNameLst>
                                          <p:attrName>ppt_h</p:attrName>
                                        </p:attrNameLst>
                                      </p:cBhvr>
                                      <p:tavLst>
                                        <p:tav tm="0">
                                          <p:val>
                                            <p:fltVal val="0"/>
                                          </p:val>
                                        </p:tav>
                                        <p:tav tm="100000">
                                          <p:val>
                                            <p:strVal val="#ppt_h"/>
                                          </p:val>
                                        </p:tav>
                                      </p:tavLst>
                                    </p:anim>
                                    <p:animEffect transition="in" filter="fade">
                                      <p:cBhvr>
                                        <p:cTn id="12" dur="750"/>
                                        <p:tgtEl>
                                          <p:spTgt spid="3"/>
                                        </p:tgtEl>
                                      </p:cBhvr>
                                    </p:animEffect>
                                  </p:childTnLst>
                                </p:cTn>
                              </p:par>
                              <p:par>
                                <p:cTn id="13" presetID="50" presetClass="entr" presetSubtype="0" decel="100000" fill="hold" nodeType="withEffect">
                                  <p:stCondLst>
                                    <p:cond delay="800"/>
                                  </p:stCondLst>
                                  <p:childTnLst>
                                    <p:set>
                                      <p:cBhvr>
                                        <p:cTn id="14" dur="1" fill="hold">
                                          <p:stCondLst>
                                            <p:cond delay="0"/>
                                          </p:stCondLst>
                                        </p:cTn>
                                        <p:tgtEl>
                                          <p:spTgt spid="2"/>
                                        </p:tgtEl>
                                        <p:attrNameLst>
                                          <p:attrName>style.visibility</p:attrName>
                                        </p:attrNameLst>
                                      </p:cBhvr>
                                      <p:to>
                                        <p:strVal val="visible"/>
                                      </p:to>
                                    </p:set>
                                    <p:anim calcmode="lin" valueType="num">
                                      <p:cBhvr>
                                        <p:cTn id="15" dur="750" fill="hold"/>
                                        <p:tgtEl>
                                          <p:spTgt spid="2"/>
                                        </p:tgtEl>
                                        <p:attrNameLst>
                                          <p:attrName>ppt_w</p:attrName>
                                        </p:attrNameLst>
                                      </p:cBhvr>
                                      <p:tavLst>
                                        <p:tav tm="0">
                                          <p:val>
                                            <p:strVal val="#ppt_w+.3"/>
                                          </p:val>
                                        </p:tav>
                                        <p:tav tm="100000">
                                          <p:val>
                                            <p:strVal val="#ppt_w"/>
                                          </p:val>
                                        </p:tav>
                                      </p:tavLst>
                                    </p:anim>
                                    <p:anim calcmode="lin" valueType="num">
                                      <p:cBhvr>
                                        <p:cTn id="16" dur="750" fill="hold"/>
                                        <p:tgtEl>
                                          <p:spTgt spid="2"/>
                                        </p:tgtEl>
                                        <p:attrNameLst>
                                          <p:attrName>ppt_h</p:attrName>
                                        </p:attrNameLst>
                                      </p:cBhvr>
                                      <p:tavLst>
                                        <p:tav tm="0">
                                          <p:val>
                                            <p:strVal val="#ppt_h"/>
                                          </p:val>
                                        </p:tav>
                                        <p:tav tm="100000">
                                          <p:val>
                                            <p:strVal val="#ppt_h"/>
                                          </p:val>
                                        </p:tav>
                                      </p:tavLst>
                                    </p:anim>
                                    <p:animEffect transition="in" filter="fade">
                                      <p:cBhvr>
                                        <p:cTn id="17" dur="750"/>
                                        <p:tgtEl>
                                          <p:spTgt spid="2"/>
                                        </p:tgtEl>
                                      </p:cBhvr>
                                    </p:animEffect>
                                  </p:childTnLst>
                                </p:cTn>
                              </p:par>
                              <p:par>
                                <p:cTn id="18" presetID="22" presetClass="entr" presetSubtype="8" fill="hold" nodeType="withEffect">
                                  <p:stCondLst>
                                    <p:cond delay="1200"/>
                                  </p:stCondLst>
                                  <p:childTnLst>
                                    <p:set>
                                      <p:cBhvr>
                                        <p:cTn id="19" dur="1" fill="hold">
                                          <p:stCondLst>
                                            <p:cond delay="0"/>
                                          </p:stCondLst>
                                        </p:cTn>
                                        <p:tgtEl>
                                          <p:spTgt spid="6"/>
                                        </p:tgtEl>
                                        <p:attrNameLst>
                                          <p:attrName>style.visibility</p:attrName>
                                        </p:attrNameLst>
                                      </p:cBhvr>
                                      <p:to>
                                        <p:strVal val="visible"/>
                                      </p:to>
                                    </p:set>
                                    <p:animEffect transition="in" filter="wipe(left)">
                                      <p:cBhvr>
                                        <p:cTn id="20" dur="750"/>
                                        <p:tgtEl>
                                          <p:spTgt spid="6"/>
                                        </p:tgtEl>
                                      </p:cBhvr>
                                    </p:animEffect>
                                  </p:childTnLst>
                                </p:cTn>
                              </p:par>
                              <p:par>
                                <p:cTn id="21" presetID="22" presetClass="entr" presetSubtype="8" fill="hold" nodeType="withEffect">
                                  <p:stCondLst>
                                    <p:cond delay="1600"/>
                                  </p:stCondLst>
                                  <p:childTnLst>
                                    <p:set>
                                      <p:cBhvr>
                                        <p:cTn id="22" dur="1" fill="hold">
                                          <p:stCondLst>
                                            <p:cond delay="0"/>
                                          </p:stCondLst>
                                        </p:cTn>
                                        <p:tgtEl>
                                          <p:spTgt spid="24"/>
                                        </p:tgtEl>
                                        <p:attrNameLst>
                                          <p:attrName>style.visibility</p:attrName>
                                        </p:attrNameLst>
                                      </p:cBhvr>
                                      <p:to>
                                        <p:strVal val="visible"/>
                                      </p:to>
                                    </p:set>
                                    <p:animEffect transition="in" filter="wipe(left)">
                                      <p:cBhvr>
                                        <p:cTn id="23" dur="750"/>
                                        <p:tgtEl>
                                          <p:spTgt spid="24"/>
                                        </p:tgtEl>
                                      </p:cBhvr>
                                    </p:animEffect>
                                  </p:childTnLst>
                                </p:cTn>
                              </p:par>
                              <p:par>
                                <p:cTn id="24" presetID="22" presetClass="entr" presetSubtype="8" fill="hold" nodeType="withEffect">
                                  <p:stCondLst>
                                    <p:cond delay="200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750"/>
                                        <p:tgtEl>
                                          <p:spTgt spid="34"/>
                                        </p:tgtEl>
                                      </p:cBhvr>
                                    </p:animEffect>
                                  </p:childTnLst>
                                </p:cTn>
                              </p:par>
                              <p:par>
                                <p:cTn id="27" presetID="22" presetClass="entr" presetSubtype="8" fill="hold" nodeType="withEffect">
                                  <p:stCondLst>
                                    <p:cond delay="2400"/>
                                  </p:stCondLst>
                                  <p:childTnLst>
                                    <p:set>
                                      <p:cBhvr>
                                        <p:cTn id="28" dur="1" fill="hold">
                                          <p:stCondLst>
                                            <p:cond delay="0"/>
                                          </p:stCondLst>
                                        </p:cTn>
                                        <p:tgtEl>
                                          <p:spTgt spid="40"/>
                                        </p:tgtEl>
                                        <p:attrNameLst>
                                          <p:attrName>style.visibility</p:attrName>
                                        </p:attrNameLst>
                                      </p:cBhvr>
                                      <p:to>
                                        <p:strVal val="visible"/>
                                      </p:to>
                                    </p:set>
                                    <p:animEffect transition="in" filter="wipe(left)">
                                      <p:cBhvr>
                                        <p:cTn id="29" dur="750"/>
                                        <p:tgtEl>
                                          <p:spTgt spid="40"/>
                                        </p:tgtEl>
                                      </p:cBhvr>
                                    </p:animEffect>
                                  </p:childTnLst>
                                </p:cTn>
                              </p:par>
                              <p:par>
                                <p:cTn id="30" presetID="22" presetClass="entr" presetSubtype="2" fill="hold" nodeType="withEffect">
                                  <p:stCondLst>
                                    <p:cond delay="2800"/>
                                  </p:stCondLst>
                                  <p:childTnLst>
                                    <p:set>
                                      <p:cBhvr>
                                        <p:cTn id="31" dur="1" fill="hold">
                                          <p:stCondLst>
                                            <p:cond delay="0"/>
                                          </p:stCondLst>
                                        </p:cTn>
                                        <p:tgtEl>
                                          <p:spTgt spid="7"/>
                                        </p:tgtEl>
                                        <p:attrNameLst>
                                          <p:attrName>style.visibility</p:attrName>
                                        </p:attrNameLst>
                                      </p:cBhvr>
                                      <p:to>
                                        <p:strVal val="visible"/>
                                      </p:to>
                                    </p:set>
                                    <p:animEffect transition="in" filter="wipe(right)">
                                      <p:cBhvr>
                                        <p:cTn id="32" dur="750"/>
                                        <p:tgtEl>
                                          <p:spTgt spid="7"/>
                                        </p:tgtEl>
                                      </p:cBhvr>
                                    </p:animEffect>
                                  </p:childTnLst>
                                </p:cTn>
                              </p:par>
                              <p:par>
                                <p:cTn id="33" presetID="22" presetClass="entr" presetSubtype="1" fill="hold" nodeType="withEffect">
                                  <p:stCondLst>
                                    <p:cond delay="3200"/>
                                  </p:stCondLst>
                                  <p:childTnLst>
                                    <p:set>
                                      <p:cBhvr>
                                        <p:cTn id="34" dur="1" fill="hold">
                                          <p:stCondLst>
                                            <p:cond delay="0"/>
                                          </p:stCondLst>
                                        </p:cTn>
                                        <p:tgtEl>
                                          <p:spTgt spid="5"/>
                                        </p:tgtEl>
                                        <p:attrNameLst>
                                          <p:attrName>style.visibility</p:attrName>
                                        </p:attrNameLst>
                                      </p:cBhvr>
                                      <p:to>
                                        <p:strVal val="visible"/>
                                      </p:to>
                                    </p:set>
                                    <p:animEffect transition="in" filter="wipe(up)">
                                      <p:cBhvr>
                                        <p:cTn id="35" dur="750"/>
                                        <p:tgtEl>
                                          <p:spTgt spid="5"/>
                                        </p:tgtEl>
                                      </p:cBhvr>
                                    </p:animEffect>
                                  </p:childTnLst>
                                </p:cTn>
                              </p:par>
                              <p:par>
                                <p:cTn id="36" presetID="53" presetClass="entr" presetSubtype="16" fill="hold" nodeType="withEffect">
                                  <p:stCondLst>
                                    <p:cond delay="3600"/>
                                  </p:stCondLst>
                                  <p:childTnLst>
                                    <p:set>
                                      <p:cBhvr>
                                        <p:cTn id="37" dur="1" fill="hold">
                                          <p:stCondLst>
                                            <p:cond delay="0"/>
                                          </p:stCondLst>
                                        </p:cTn>
                                        <p:tgtEl>
                                          <p:spTgt spid="8"/>
                                        </p:tgtEl>
                                        <p:attrNameLst>
                                          <p:attrName>style.visibility</p:attrName>
                                        </p:attrNameLst>
                                      </p:cBhvr>
                                      <p:to>
                                        <p:strVal val="visible"/>
                                      </p:to>
                                    </p:set>
                                    <p:anim calcmode="lin" valueType="num">
                                      <p:cBhvr>
                                        <p:cTn id="38" dur="750" fill="hold"/>
                                        <p:tgtEl>
                                          <p:spTgt spid="8"/>
                                        </p:tgtEl>
                                        <p:attrNameLst>
                                          <p:attrName>ppt_w</p:attrName>
                                        </p:attrNameLst>
                                      </p:cBhvr>
                                      <p:tavLst>
                                        <p:tav tm="0">
                                          <p:val>
                                            <p:fltVal val="0"/>
                                          </p:val>
                                        </p:tav>
                                        <p:tav tm="100000">
                                          <p:val>
                                            <p:strVal val="#ppt_w"/>
                                          </p:val>
                                        </p:tav>
                                      </p:tavLst>
                                    </p:anim>
                                    <p:anim calcmode="lin" valueType="num">
                                      <p:cBhvr>
                                        <p:cTn id="39" dur="750" fill="hold"/>
                                        <p:tgtEl>
                                          <p:spTgt spid="8"/>
                                        </p:tgtEl>
                                        <p:attrNameLst>
                                          <p:attrName>ppt_h</p:attrName>
                                        </p:attrNameLst>
                                      </p:cBhvr>
                                      <p:tavLst>
                                        <p:tav tm="0">
                                          <p:val>
                                            <p:fltVal val="0"/>
                                          </p:val>
                                        </p:tav>
                                        <p:tav tm="100000">
                                          <p:val>
                                            <p:strVal val="#ppt_h"/>
                                          </p:val>
                                        </p:tav>
                                      </p:tavLst>
                                    </p:anim>
                                    <p:animEffect transition="in" filter="fade">
                                      <p:cBhvr>
                                        <p:cTn id="40" dur="750"/>
                                        <p:tgtEl>
                                          <p:spTgt spid="8"/>
                                        </p:tgtEl>
                                      </p:cBhvr>
                                    </p:animEffect>
                                  </p:childTnLst>
                                </p:cTn>
                              </p:par>
                              <p:par>
                                <p:cTn id="41" presetID="53" presetClass="entr" presetSubtype="16" fill="hold" grpId="0" nodeType="withEffect">
                                  <p:stCondLst>
                                    <p:cond delay="4000"/>
                                  </p:stCondLst>
                                  <p:childTnLst>
                                    <p:set>
                                      <p:cBhvr>
                                        <p:cTn id="42" dur="1" fill="hold">
                                          <p:stCondLst>
                                            <p:cond delay="0"/>
                                          </p:stCondLst>
                                        </p:cTn>
                                        <p:tgtEl>
                                          <p:spTgt spid="89"/>
                                        </p:tgtEl>
                                        <p:attrNameLst>
                                          <p:attrName>style.visibility</p:attrName>
                                        </p:attrNameLst>
                                      </p:cBhvr>
                                      <p:to>
                                        <p:strVal val="visible"/>
                                      </p:to>
                                    </p:set>
                                    <p:anim calcmode="lin" valueType="num">
                                      <p:cBhvr>
                                        <p:cTn id="43" dur="750" fill="hold"/>
                                        <p:tgtEl>
                                          <p:spTgt spid="89"/>
                                        </p:tgtEl>
                                        <p:attrNameLst>
                                          <p:attrName>ppt_w</p:attrName>
                                        </p:attrNameLst>
                                      </p:cBhvr>
                                      <p:tavLst>
                                        <p:tav tm="0">
                                          <p:val>
                                            <p:fltVal val="0"/>
                                          </p:val>
                                        </p:tav>
                                        <p:tav tm="100000">
                                          <p:val>
                                            <p:strVal val="#ppt_w"/>
                                          </p:val>
                                        </p:tav>
                                      </p:tavLst>
                                    </p:anim>
                                    <p:anim calcmode="lin" valueType="num">
                                      <p:cBhvr>
                                        <p:cTn id="44" dur="750" fill="hold"/>
                                        <p:tgtEl>
                                          <p:spTgt spid="89"/>
                                        </p:tgtEl>
                                        <p:attrNameLst>
                                          <p:attrName>ppt_h</p:attrName>
                                        </p:attrNameLst>
                                      </p:cBhvr>
                                      <p:tavLst>
                                        <p:tav tm="0">
                                          <p:val>
                                            <p:fltVal val="0"/>
                                          </p:val>
                                        </p:tav>
                                        <p:tav tm="100000">
                                          <p:val>
                                            <p:strVal val="#ppt_h"/>
                                          </p:val>
                                        </p:tav>
                                      </p:tavLst>
                                    </p:anim>
                                    <p:animEffect transition="in" filter="fade">
                                      <p:cBhvr>
                                        <p:cTn id="45" dur="75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89"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校徽打底"/>
          <p:cNvSpPr/>
          <p:nvPr/>
        </p:nvSpPr>
        <p:spPr>
          <a:xfrm>
            <a:off x="0" y="-126023"/>
            <a:ext cx="7002008" cy="7002008"/>
          </a:xfrm>
          <a:prstGeom prst="rect">
            <a:avLst/>
          </a:prstGeom>
          <a:blipFill dpi="0" rotWithShape="1">
            <a:blip r:embed="rId3">
              <a:alphaModFix amt="7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2" name="汇报人组合"/>
          <p:cNvGrpSpPr/>
          <p:nvPr/>
        </p:nvGrpSpPr>
        <p:grpSpPr>
          <a:xfrm>
            <a:off x="334962" y="5558971"/>
            <a:ext cx="2249715" cy="390979"/>
            <a:chOff x="334962" y="5558971"/>
            <a:chExt cx="2249715" cy="390979"/>
          </a:xfrm>
        </p:grpSpPr>
        <p:sp>
          <p:nvSpPr>
            <p:cNvPr id="30" name="打底矩形"/>
            <p:cNvSpPr/>
            <p:nvPr/>
          </p:nvSpPr>
          <p:spPr>
            <a:xfrm>
              <a:off x="334962" y="5558971"/>
              <a:ext cx="2249715" cy="390979"/>
            </a:xfrm>
            <a:prstGeom prst="rect">
              <a:avLst/>
            </a:prstGeom>
            <a:gradFill flip="none" rotWithShape="1">
              <a:gsLst>
                <a:gs pos="100000">
                  <a:schemeClr val="accent1"/>
                </a:gs>
                <a:gs pos="0">
                  <a:schemeClr val="accent1">
                    <a:lumMod val="75000"/>
                  </a:schemeClr>
                </a:gs>
              </a:gsLst>
              <a:lin ang="16200000" scaled="1"/>
              <a:tileRect/>
            </a:gradFill>
            <a:ln>
              <a:noFill/>
            </a:ln>
            <a:effectLst>
              <a:outerShdw blurRad="88900" dist="38100" dir="5400000" sx="101000" sy="101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9" name="汇报人"/>
            <p:cNvSpPr txBox="1"/>
            <p:nvPr/>
          </p:nvSpPr>
          <p:spPr>
            <a:xfrm>
              <a:off x="334962" y="5585183"/>
              <a:ext cx="2249714" cy="338554"/>
            </a:xfrm>
            <a:prstGeom prst="rect">
              <a:avLst/>
            </a:prstGeom>
            <a:noFill/>
          </p:spPr>
          <p:txBody>
            <a:bodyPr wrap="square" rtlCol="0">
              <a:spAutoFit/>
            </a:bodyPr>
            <a:lstStyle/>
            <a:p>
              <a:pPr algn="dist" defTabSz="457200"/>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段公子爱做</a:t>
              </a:r>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PPT</a:t>
              </a:r>
              <a:endParaRPr lang="zh-CN" altLang="en-US" sz="16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22" name="主标题英文"/>
          <p:cNvSpPr txBox="1"/>
          <p:nvPr/>
        </p:nvSpPr>
        <p:spPr>
          <a:xfrm>
            <a:off x="334962" y="4569231"/>
            <a:ext cx="8925152" cy="369332"/>
          </a:xfrm>
          <a:prstGeom prst="rect">
            <a:avLst/>
          </a:prstGeom>
          <a:noFill/>
        </p:spPr>
        <p:txBody>
          <a:bodyPr wrap="square" rtlCol="0">
            <a:spAutoFit/>
          </a:bodyPr>
          <a:lstStyle/>
          <a:p>
            <a:pPr algn="dist" defTabSz="457200"/>
            <a:r>
              <a:rPr lang="en-US" altLang="zh-CN" smtClean="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The powerpoint template of Northwestern Polytechnical University</a:t>
            </a:r>
            <a:endParaRPr lang="zh-CN" altLang="en-US" dirty="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 name="主标题"/>
          <p:cNvSpPr txBox="1"/>
          <p:nvPr/>
        </p:nvSpPr>
        <p:spPr>
          <a:xfrm>
            <a:off x="334964" y="3752005"/>
            <a:ext cx="8925150" cy="830997"/>
          </a:xfrm>
          <a:prstGeom prst="rect">
            <a:avLst/>
          </a:prstGeom>
          <a:noFill/>
        </p:spPr>
        <p:txBody>
          <a:bodyPr wrap="square" rtlCol="0">
            <a:spAutoFit/>
          </a:bodyPr>
          <a:lstStyle/>
          <a:p>
            <a:pPr algn="dist" defTabSz="457200"/>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西北工业大学主题</a:t>
            </a:r>
            <a:r>
              <a:rPr lang="en-US" altLang="zh-CN"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PPT</a:t>
            </a:r>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模板</a:t>
            </a:r>
            <a:endParaRPr lang="zh-CN" altLang="en-US" sz="4800" b="1"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sp>
        <p:nvSpPr>
          <p:cNvPr id="8" name="图书馆照片"/>
          <p:cNvSpPr/>
          <p:nvPr/>
        </p:nvSpPr>
        <p:spPr>
          <a:xfrm>
            <a:off x="0" y="925733"/>
            <a:ext cx="12192000" cy="2666076"/>
          </a:xfrm>
          <a:prstGeom prst="rect">
            <a:avLst/>
          </a:prstGeom>
          <a:blipFill dpi="0" rotWithShape="1">
            <a:blip r:embed="rId4"/>
            <a:srcRect/>
            <a:tile tx="0" ty="0" sx="100000" sy="100000" flip="none" algn="ctr"/>
          </a:blipFill>
          <a:ln>
            <a:noFill/>
          </a:ln>
          <a:effectLst>
            <a:outerShdw blurRad="88900" dist="38100" dir="5400000" sx="101000" sy="101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4" name="LOGO组合"/>
          <p:cNvGrpSpPr/>
          <p:nvPr/>
        </p:nvGrpSpPr>
        <p:grpSpPr>
          <a:xfrm>
            <a:off x="9031134" y="207790"/>
            <a:ext cx="2719167" cy="586775"/>
            <a:chOff x="685800" y="630052"/>
            <a:chExt cx="2719167" cy="586775"/>
          </a:xfrm>
        </p:grpSpPr>
        <p:pic>
          <p:nvPicPr>
            <p:cNvPr id="26" name="校名"/>
            <p:cNvPicPr>
              <a:picLocks noChangeAspect="1"/>
            </p:cNvPicPr>
            <p:nvPr/>
          </p:nvPicPr>
          <p:blipFill>
            <a:blip r:embed="rId5">
              <a:duotone>
                <a:schemeClr val="accent1">
                  <a:shade val="45000"/>
                  <a:satMod val="135000"/>
                </a:schemeClr>
                <a:prstClr val="white"/>
              </a:duotone>
              <a:extLst>
                <a:ext uri="{BEBA8EAE-BF5A-486C-A8C5-ECC9F3942E4B}">
                  <a14:imgProps xmlns:a14="http://schemas.microsoft.com/office/drawing/2010/main">
                    <a14:imgLayer r:embed="rId6">
                      <a14:imgEffect>
                        <a14:saturation sat="400000"/>
                      </a14:imgEffect>
                    </a14:imgLayer>
                  </a14:imgProps>
                </a:ext>
              </a:extLst>
            </a:blip>
            <a:stretch>
              <a:fillRect/>
            </a:stretch>
          </p:blipFill>
          <p:spPr>
            <a:xfrm>
              <a:off x="1441885" y="679578"/>
              <a:ext cx="1963082" cy="487722"/>
            </a:xfrm>
            <a:prstGeom prst="rect">
              <a:avLst/>
            </a:prstGeom>
          </p:spPr>
        </p:pic>
        <p:pic>
          <p:nvPicPr>
            <p:cNvPr id="27" name="校徽"/>
            <p:cNvPicPr>
              <a:picLocks noChangeAspect="1"/>
            </p:cNvPicPr>
            <p:nvPr/>
          </p:nvPicPr>
          <p:blipFill>
            <a:blip r:embed="rId7" cstate="screen">
              <a:duotone>
                <a:schemeClr val="accent1">
                  <a:shade val="45000"/>
                  <a:satMod val="135000"/>
                </a:schemeClr>
                <a:prstClr val="white"/>
              </a:duotone>
              <a:extLst>
                <a:ext uri="{BEBA8EAE-BF5A-486C-A8C5-ECC9F3942E4B}">
                  <a14:imgProps xmlns:a14="http://schemas.microsoft.com/office/drawing/2010/main">
                    <a14:imgLayer r:embed="rId8">
                      <a14:imgEffect>
                        <a14:saturation sat="400000"/>
                      </a14:imgEffect>
                    </a14:imgLayer>
                  </a14:imgProps>
                </a:ext>
                <a:ext uri="{28A0092B-C50C-407E-A947-70E740481C1C}">
                  <a14:useLocalDpi xmlns:a14="http://schemas.microsoft.com/office/drawing/2010/main"/>
                </a:ext>
              </a:extLst>
            </a:blip>
            <a:stretch>
              <a:fillRect/>
            </a:stretch>
          </p:blipFill>
          <p:spPr>
            <a:xfrm>
              <a:off x="685800" y="630052"/>
              <a:ext cx="586775" cy="586775"/>
            </a:xfrm>
            <a:prstGeom prst="rect">
              <a:avLst/>
            </a:prstGeom>
          </p:spPr>
        </p:pic>
      </p:grpSp>
      <p:sp>
        <p:nvSpPr>
          <p:cNvPr id="5" name="合作QQ： 243001978"/>
          <p:cNvSpPr/>
          <p:nvPr/>
        </p:nvSpPr>
        <p:spPr>
          <a:xfrm>
            <a:off x="9737482" y="6488668"/>
            <a:ext cx="2454518" cy="369332"/>
          </a:xfrm>
          <a:prstGeom prst="rect">
            <a:avLst/>
          </a:prstGeom>
        </p:spPr>
        <p:txBody>
          <a:bodyPr wrap="none">
            <a:spAutoFit/>
          </a:bodyPr>
          <a:lstStyle/>
          <a:p>
            <a:pPr algn="ct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359635898"/>
      </p:ext>
    </p:extLst>
  </p:cSld>
  <p:clrMapOvr>
    <a:masterClrMapping/>
  </p:clrMapOvr>
  <mc:AlternateContent xmlns:mc="http://schemas.openxmlformats.org/markup-compatibility/2006" xmlns:p14="http://schemas.microsoft.com/office/powerpoint/2010/main">
    <mc:Choice Requires="p14">
      <p:transition p14:dur="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750"/>
                                        <p:tgtEl>
                                          <p:spTgt spid="3"/>
                                        </p:tgtEl>
                                      </p:cBhvr>
                                    </p:animEffect>
                                  </p:childTnLst>
                                </p:cTn>
                              </p:par>
                              <p:par>
                                <p:cTn id="8" presetID="22" presetClass="entr" presetSubtype="8" fill="hold" grpId="0" nodeType="withEffect">
                                  <p:stCondLst>
                                    <p:cond delay="400"/>
                                  </p:stCondLst>
                                  <p:childTnLst>
                                    <p:set>
                                      <p:cBhvr>
                                        <p:cTn id="9" dur="1" fill="hold">
                                          <p:stCondLst>
                                            <p:cond delay="0"/>
                                          </p:stCondLst>
                                        </p:cTn>
                                        <p:tgtEl>
                                          <p:spTgt spid="8"/>
                                        </p:tgtEl>
                                        <p:attrNameLst>
                                          <p:attrName>style.visibility</p:attrName>
                                        </p:attrNameLst>
                                      </p:cBhvr>
                                      <p:to>
                                        <p:strVal val="visible"/>
                                      </p:to>
                                    </p:set>
                                    <p:animEffect transition="in" filter="wipe(left)">
                                      <p:cBhvr>
                                        <p:cTn id="10" dur="750"/>
                                        <p:tgtEl>
                                          <p:spTgt spid="8"/>
                                        </p:tgtEl>
                                      </p:cBhvr>
                                    </p:animEffect>
                                  </p:childTnLst>
                                </p:cTn>
                              </p:par>
                              <p:par>
                                <p:cTn id="11" presetID="42" presetClass="entr" presetSubtype="0" fill="hold" nodeType="withEffect">
                                  <p:stCondLst>
                                    <p:cond delay="80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750"/>
                                        <p:tgtEl>
                                          <p:spTgt spid="4"/>
                                        </p:tgtEl>
                                      </p:cBhvr>
                                    </p:animEffect>
                                    <p:anim calcmode="lin" valueType="num">
                                      <p:cBhvr>
                                        <p:cTn id="14" dur="750" fill="hold"/>
                                        <p:tgtEl>
                                          <p:spTgt spid="4"/>
                                        </p:tgtEl>
                                        <p:attrNameLst>
                                          <p:attrName>ppt_x</p:attrName>
                                        </p:attrNameLst>
                                      </p:cBhvr>
                                      <p:tavLst>
                                        <p:tav tm="0">
                                          <p:val>
                                            <p:strVal val="#ppt_x"/>
                                          </p:val>
                                        </p:tav>
                                        <p:tav tm="100000">
                                          <p:val>
                                            <p:strVal val="#ppt_x"/>
                                          </p:val>
                                        </p:tav>
                                      </p:tavLst>
                                    </p:anim>
                                    <p:anim calcmode="lin" valueType="num">
                                      <p:cBhvr>
                                        <p:cTn id="15" dur="750" fill="hold"/>
                                        <p:tgtEl>
                                          <p:spTgt spid="4"/>
                                        </p:tgtEl>
                                        <p:attrNameLst>
                                          <p:attrName>ppt_y</p:attrName>
                                        </p:attrNameLst>
                                      </p:cBhvr>
                                      <p:tavLst>
                                        <p:tav tm="0">
                                          <p:val>
                                            <p:strVal val="#ppt_y+.1"/>
                                          </p:val>
                                        </p:tav>
                                        <p:tav tm="100000">
                                          <p:val>
                                            <p:strVal val="#ppt_y"/>
                                          </p:val>
                                        </p:tav>
                                      </p:tavLst>
                                    </p:anim>
                                  </p:childTnLst>
                                </p:cTn>
                              </p:par>
                              <p:par>
                                <p:cTn id="16" presetID="50" presetClass="entr" presetSubtype="0" decel="100000" fill="hold" grpId="0" nodeType="withEffect">
                                  <p:stCondLst>
                                    <p:cond delay="1200"/>
                                  </p:stCondLst>
                                  <p:iterate type="lt">
                                    <p:tmPct val="10000"/>
                                  </p:iterate>
                                  <p:childTnLst>
                                    <p:set>
                                      <p:cBhvr>
                                        <p:cTn id="17" dur="1" fill="hold">
                                          <p:stCondLst>
                                            <p:cond delay="0"/>
                                          </p:stCondLst>
                                        </p:cTn>
                                        <p:tgtEl>
                                          <p:spTgt spid="21">
                                            <p:txEl>
                                              <p:pRg st="0" end="0"/>
                                            </p:txEl>
                                          </p:spTgt>
                                        </p:tgtEl>
                                        <p:attrNameLst>
                                          <p:attrName>style.visibility</p:attrName>
                                        </p:attrNameLst>
                                      </p:cBhvr>
                                      <p:to>
                                        <p:strVal val="visible"/>
                                      </p:to>
                                    </p:set>
                                    <p:anim calcmode="lin" valueType="num">
                                      <p:cBhvr>
                                        <p:cTn id="18" dur="500" fill="hold"/>
                                        <p:tgtEl>
                                          <p:spTgt spid="21">
                                            <p:txEl>
                                              <p:pRg st="0" end="0"/>
                                            </p:txEl>
                                          </p:spTgt>
                                        </p:tgtEl>
                                        <p:attrNameLst>
                                          <p:attrName>ppt_w</p:attrName>
                                        </p:attrNameLst>
                                      </p:cBhvr>
                                      <p:tavLst>
                                        <p:tav tm="0">
                                          <p:val>
                                            <p:strVal val="#ppt_w+.3"/>
                                          </p:val>
                                        </p:tav>
                                        <p:tav tm="100000">
                                          <p:val>
                                            <p:strVal val="#ppt_w"/>
                                          </p:val>
                                        </p:tav>
                                      </p:tavLst>
                                    </p:anim>
                                    <p:anim calcmode="lin" valueType="num">
                                      <p:cBhvr>
                                        <p:cTn id="19" dur="500" fill="hold"/>
                                        <p:tgtEl>
                                          <p:spTgt spid="21">
                                            <p:txEl>
                                              <p:pRg st="0" end="0"/>
                                            </p:txEl>
                                          </p:spTgt>
                                        </p:tgtEl>
                                        <p:attrNameLst>
                                          <p:attrName>ppt_h</p:attrName>
                                        </p:attrNameLst>
                                      </p:cBhvr>
                                      <p:tavLst>
                                        <p:tav tm="0">
                                          <p:val>
                                            <p:strVal val="#ppt_h"/>
                                          </p:val>
                                        </p:tav>
                                        <p:tav tm="100000">
                                          <p:val>
                                            <p:strVal val="#ppt_h"/>
                                          </p:val>
                                        </p:tav>
                                      </p:tavLst>
                                    </p:anim>
                                    <p:animEffect transition="in" filter="fade">
                                      <p:cBhvr>
                                        <p:cTn id="20" dur="500"/>
                                        <p:tgtEl>
                                          <p:spTgt spid="21">
                                            <p:txEl>
                                              <p:pRg st="0" end="0"/>
                                            </p:txEl>
                                          </p:spTgt>
                                        </p:tgtEl>
                                      </p:cBhvr>
                                    </p:animEffect>
                                  </p:childTnLst>
                                </p:cTn>
                              </p:par>
                              <p:par>
                                <p:cTn id="21" presetID="47" presetClass="entr" presetSubtype="0" fill="hold" grpId="0" nodeType="withEffect">
                                  <p:stCondLst>
                                    <p:cond delay="160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750"/>
                                        <p:tgtEl>
                                          <p:spTgt spid="22"/>
                                        </p:tgtEl>
                                      </p:cBhvr>
                                    </p:animEffect>
                                    <p:anim calcmode="lin" valueType="num">
                                      <p:cBhvr>
                                        <p:cTn id="24" dur="750" fill="hold"/>
                                        <p:tgtEl>
                                          <p:spTgt spid="22"/>
                                        </p:tgtEl>
                                        <p:attrNameLst>
                                          <p:attrName>ppt_x</p:attrName>
                                        </p:attrNameLst>
                                      </p:cBhvr>
                                      <p:tavLst>
                                        <p:tav tm="0">
                                          <p:val>
                                            <p:strVal val="#ppt_x"/>
                                          </p:val>
                                        </p:tav>
                                        <p:tav tm="100000">
                                          <p:val>
                                            <p:strVal val="#ppt_x"/>
                                          </p:val>
                                        </p:tav>
                                      </p:tavLst>
                                    </p:anim>
                                    <p:anim calcmode="lin" valueType="num">
                                      <p:cBhvr>
                                        <p:cTn id="25" dur="750" fill="hold"/>
                                        <p:tgtEl>
                                          <p:spTgt spid="22"/>
                                        </p:tgtEl>
                                        <p:attrNameLst>
                                          <p:attrName>ppt_y</p:attrName>
                                        </p:attrNameLst>
                                      </p:cBhvr>
                                      <p:tavLst>
                                        <p:tav tm="0">
                                          <p:val>
                                            <p:strVal val="#ppt_y-.1"/>
                                          </p:val>
                                        </p:tav>
                                        <p:tav tm="100000">
                                          <p:val>
                                            <p:strVal val="#ppt_y"/>
                                          </p:val>
                                        </p:tav>
                                      </p:tavLst>
                                    </p:anim>
                                  </p:childTnLst>
                                </p:cTn>
                              </p:par>
                              <p:par>
                                <p:cTn id="26" presetID="53" presetClass="entr" presetSubtype="16" fill="hold" nodeType="withEffect">
                                  <p:stCondLst>
                                    <p:cond delay="2000"/>
                                  </p:stCondLst>
                                  <p:childTnLst>
                                    <p:set>
                                      <p:cBhvr>
                                        <p:cTn id="27" dur="1" fill="hold">
                                          <p:stCondLst>
                                            <p:cond delay="0"/>
                                          </p:stCondLst>
                                        </p:cTn>
                                        <p:tgtEl>
                                          <p:spTgt spid="2"/>
                                        </p:tgtEl>
                                        <p:attrNameLst>
                                          <p:attrName>style.visibility</p:attrName>
                                        </p:attrNameLst>
                                      </p:cBhvr>
                                      <p:to>
                                        <p:strVal val="visible"/>
                                      </p:to>
                                    </p:set>
                                    <p:anim calcmode="lin" valueType="num">
                                      <p:cBhvr>
                                        <p:cTn id="28" dur="750" fill="hold"/>
                                        <p:tgtEl>
                                          <p:spTgt spid="2"/>
                                        </p:tgtEl>
                                        <p:attrNameLst>
                                          <p:attrName>ppt_w</p:attrName>
                                        </p:attrNameLst>
                                      </p:cBhvr>
                                      <p:tavLst>
                                        <p:tav tm="0">
                                          <p:val>
                                            <p:fltVal val="0"/>
                                          </p:val>
                                        </p:tav>
                                        <p:tav tm="100000">
                                          <p:val>
                                            <p:strVal val="#ppt_w"/>
                                          </p:val>
                                        </p:tav>
                                      </p:tavLst>
                                    </p:anim>
                                    <p:anim calcmode="lin" valueType="num">
                                      <p:cBhvr>
                                        <p:cTn id="29" dur="750" fill="hold"/>
                                        <p:tgtEl>
                                          <p:spTgt spid="2"/>
                                        </p:tgtEl>
                                        <p:attrNameLst>
                                          <p:attrName>ppt_h</p:attrName>
                                        </p:attrNameLst>
                                      </p:cBhvr>
                                      <p:tavLst>
                                        <p:tav tm="0">
                                          <p:val>
                                            <p:fltVal val="0"/>
                                          </p:val>
                                        </p:tav>
                                        <p:tav tm="100000">
                                          <p:val>
                                            <p:strVal val="#ppt_h"/>
                                          </p:val>
                                        </p:tav>
                                      </p:tavLst>
                                    </p:anim>
                                    <p:animEffect transition="in" filter="fade">
                                      <p:cBhvr>
                                        <p:cTn id="30"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2" grpId="0"/>
      <p:bldP spid="21" grpId="0" build="p"/>
      <p:bldP spid="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背景色块"/>
          <p:cNvSpPr/>
          <p:nvPr/>
        </p:nvSpPr>
        <p:spPr>
          <a:xfrm>
            <a:off x="0" y="0"/>
            <a:ext cx="291737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 name="打底矩形框"/>
          <p:cNvSpPr/>
          <p:nvPr/>
        </p:nvSpPr>
        <p:spPr>
          <a:xfrm>
            <a:off x="516164" y="3013501"/>
            <a:ext cx="1907722" cy="847299"/>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2" name="目录组合"/>
          <p:cNvGrpSpPr/>
          <p:nvPr/>
        </p:nvGrpSpPr>
        <p:grpSpPr>
          <a:xfrm>
            <a:off x="695325" y="2598003"/>
            <a:ext cx="1549400" cy="1435408"/>
            <a:chOff x="695325" y="2598003"/>
            <a:chExt cx="1549400" cy="1435408"/>
          </a:xfrm>
        </p:grpSpPr>
        <p:sp>
          <p:nvSpPr>
            <p:cNvPr id="41" name="目录英文"/>
            <p:cNvSpPr txBox="1"/>
            <p:nvPr/>
          </p:nvSpPr>
          <p:spPr>
            <a:xfrm>
              <a:off x="695325" y="3664079"/>
              <a:ext cx="1549400" cy="369332"/>
            </a:xfrm>
            <a:prstGeom prst="rect">
              <a:avLst/>
            </a:prstGeom>
            <a:solidFill>
              <a:schemeClr val="accent1"/>
            </a:solidFill>
          </p:spPr>
          <p:txBody>
            <a:bodyPr wrap="square" rtlCol="0">
              <a:spAutoFit/>
            </a:bodyPr>
            <a:lstStyle/>
            <a:p>
              <a:pPr algn="dist" defTabSz="457200"/>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CONTENTS</a:t>
              </a:r>
              <a:endParaRPr lang="zh-CN" altLang="en-US"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11" name="点缀线段"/>
            <p:cNvCxnSpPr/>
            <p:nvPr/>
          </p:nvCxnSpPr>
          <p:spPr>
            <a:xfrm>
              <a:off x="1335314" y="3512457"/>
              <a:ext cx="246743"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0" name="目录"/>
            <p:cNvSpPr txBox="1"/>
            <p:nvPr/>
          </p:nvSpPr>
          <p:spPr>
            <a:xfrm>
              <a:off x="695325" y="2598003"/>
              <a:ext cx="1549400" cy="830997"/>
            </a:xfrm>
            <a:prstGeom prst="rect">
              <a:avLst/>
            </a:prstGeom>
            <a:solidFill>
              <a:schemeClr val="accent1"/>
            </a:solidFill>
          </p:spPr>
          <p:txBody>
            <a:bodyPr wrap="square" rtlCol="0">
              <a:spAutoFit/>
            </a:bodyPr>
            <a:lstStyle/>
            <a:p>
              <a:pPr algn="dist" defTabSz="457200"/>
              <a:r>
                <a:rPr lang="zh-CN" altLang="en-US" sz="48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目录</a:t>
              </a:r>
              <a:endParaRPr lang="zh-CN" altLang="en-US" sz="4800" b="1"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45" name="标题 1"/>
          <p:cNvSpPr/>
          <p:nvPr/>
        </p:nvSpPr>
        <p:spPr>
          <a:xfrm>
            <a:off x="3984171" y="1960224"/>
            <a:ext cx="754743" cy="754743"/>
          </a:xfrm>
          <a:prstGeom prst="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smtClean="0">
                <a:solidFill>
                  <a:schemeClr val="accent1"/>
                </a:solidFill>
                <a:latin typeface="Arial" panose="020B0604020202020204" pitchFamily="34" charset="0"/>
                <a:ea typeface="微软雅黑" panose="020B0503020204020204" pitchFamily="34" charset="-122"/>
                <a:sym typeface="Arial" panose="020B0604020202020204" pitchFamily="34" charset="0"/>
              </a:rPr>
              <a:t>01</a:t>
            </a:r>
            <a:endParaRPr lang="zh-CN" altLang="en-US" sz="320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43" name="校风 1"/>
          <p:cNvGrpSpPr/>
          <p:nvPr/>
        </p:nvGrpSpPr>
        <p:grpSpPr>
          <a:xfrm>
            <a:off x="4906396" y="1901260"/>
            <a:ext cx="2218210" cy="923329"/>
            <a:chOff x="4593942" y="1694508"/>
            <a:chExt cx="2218210" cy="923329"/>
          </a:xfrm>
        </p:grpSpPr>
        <p:sp>
          <p:nvSpPr>
            <p:cNvPr id="47" name="Strong Preparation"/>
            <p:cNvSpPr txBox="1"/>
            <p:nvPr/>
          </p:nvSpPr>
          <p:spPr>
            <a:xfrm>
              <a:off x="4593943" y="2279283"/>
              <a:ext cx="2218208" cy="338554"/>
            </a:xfrm>
            <a:prstGeom prst="rect">
              <a:avLst/>
            </a:prstGeom>
            <a:noFill/>
          </p:spPr>
          <p:txBody>
            <a:bodyPr wrap="square" rtlCol="0">
              <a:spAutoFit/>
            </a:bodyPr>
            <a:lstStyle/>
            <a:p>
              <a:pPr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Strong Preparation</a:t>
              </a:r>
              <a:endParaRPr lang="zh-CN" altLang="en-US" sz="1600" dirty="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46" name="基础扎实"/>
            <p:cNvSpPr txBox="1"/>
            <p:nvPr/>
          </p:nvSpPr>
          <p:spPr>
            <a:xfrm>
              <a:off x="4593942" y="1694508"/>
              <a:ext cx="2218210" cy="584775"/>
            </a:xfrm>
            <a:prstGeom prst="rect">
              <a:avLst/>
            </a:prstGeom>
            <a:noFill/>
          </p:spPr>
          <p:txBody>
            <a:bodyPr wrap="square" rtlCol="0">
              <a:spAutoFit/>
            </a:bodyPr>
            <a:lstStyle/>
            <a:p>
              <a:r>
                <a:rPr lang="zh-CN" altLang="en-US" sz="3200" b="1">
                  <a:latin typeface="Arial" panose="020B0604020202020204" pitchFamily="34" charset="0"/>
                  <a:ea typeface="微软雅黑" panose="020B0503020204020204" pitchFamily="34" charset="-122"/>
                  <a:sym typeface="Arial" panose="020B0604020202020204" pitchFamily="34" charset="0"/>
                </a:rPr>
                <a:t>基础</a:t>
              </a:r>
              <a:r>
                <a:rPr lang="zh-CN" altLang="en-US" sz="3200" b="1" smtClean="0">
                  <a:latin typeface="Arial" panose="020B0604020202020204" pitchFamily="34" charset="0"/>
                  <a:ea typeface="微软雅黑" panose="020B0503020204020204" pitchFamily="34" charset="-122"/>
                  <a:sym typeface="Arial" panose="020B0604020202020204" pitchFamily="34" charset="0"/>
                </a:rPr>
                <a:t>扎实</a:t>
              </a:r>
              <a:endParaRPr lang="zh-CN" altLang="en-US" sz="3200" b="1" dirty="0">
                <a:latin typeface="Arial" panose="020B0604020202020204" pitchFamily="34" charset="0"/>
                <a:ea typeface="微软雅黑" panose="020B0503020204020204" pitchFamily="34" charset="-122"/>
                <a:sym typeface="Arial" panose="020B0604020202020204" pitchFamily="34" charset="0"/>
              </a:endParaRPr>
            </a:p>
          </p:txBody>
        </p:sp>
      </p:grpSp>
      <p:sp>
        <p:nvSpPr>
          <p:cNvPr id="51" name="标题 2"/>
          <p:cNvSpPr/>
          <p:nvPr/>
        </p:nvSpPr>
        <p:spPr>
          <a:xfrm>
            <a:off x="7995442" y="1960224"/>
            <a:ext cx="754743" cy="754743"/>
          </a:xfrm>
          <a:prstGeom prst="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3200" smtClean="0">
                <a:solidFill>
                  <a:schemeClr val="accent1"/>
                </a:solidFill>
                <a:latin typeface="Arial" panose="020B0604020202020204" pitchFamily="34" charset="0"/>
                <a:ea typeface="微软雅黑" panose="020B0503020204020204" pitchFamily="34" charset="-122"/>
                <a:sym typeface="Arial" panose="020B0604020202020204" pitchFamily="34" charset="0"/>
              </a:rPr>
              <a:t>02</a:t>
            </a:r>
            <a:endParaRPr lang="zh-CN" altLang="en-US" sz="320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0" name="校风 2"/>
          <p:cNvGrpSpPr/>
          <p:nvPr/>
        </p:nvGrpSpPr>
        <p:grpSpPr>
          <a:xfrm>
            <a:off x="8917667" y="1901260"/>
            <a:ext cx="2218210" cy="923329"/>
            <a:chOff x="4593942" y="1694508"/>
            <a:chExt cx="2218210" cy="923329"/>
          </a:xfrm>
        </p:grpSpPr>
        <p:sp>
          <p:nvSpPr>
            <p:cNvPr id="53" name="Diligent Effort"/>
            <p:cNvSpPr txBox="1"/>
            <p:nvPr/>
          </p:nvSpPr>
          <p:spPr>
            <a:xfrm>
              <a:off x="4593943" y="2279283"/>
              <a:ext cx="2218208" cy="33855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Diligent Effort</a:t>
              </a:r>
            </a:p>
          </p:txBody>
        </p:sp>
        <p:sp>
          <p:nvSpPr>
            <p:cNvPr id="52" name="工作踏实"/>
            <p:cNvSpPr txBox="1"/>
            <p:nvPr/>
          </p:nvSpPr>
          <p:spPr>
            <a:xfrm>
              <a:off x="4593942" y="1694508"/>
              <a:ext cx="2218210" cy="58477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3200" b="1">
                  <a:latin typeface="Arial" panose="020B0604020202020204" pitchFamily="34" charset="0"/>
                  <a:ea typeface="微软雅黑" panose="020B0503020204020204" pitchFamily="34" charset="-122"/>
                  <a:sym typeface="Arial" panose="020B0604020202020204" pitchFamily="34" charset="0"/>
                </a:rPr>
                <a:t>工作踏实</a:t>
              </a:r>
            </a:p>
          </p:txBody>
        </p:sp>
      </p:grpSp>
      <p:sp>
        <p:nvSpPr>
          <p:cNvPr id="57" name="标题 3"/>
          <p:cNvSpPr/>
          <p:nvPr/>
        </p:nvSpPr>
        <p:spPr>
          <a:xfrm>
            <a:off x="3984171" y="4092375"/>
            <a:ext cx="754743" cy="754743"/>
          </a:xfrm>
          <a:prstGeom prst="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3200">
                <a:solidFill>
                  <a:schemeClr val="accent1"/>
                </a:solidFill>
                <a:latin typeface="Arial" panose="020B0604020202020204" pitchFamily="34" charset="0"/>
                <a:ea typeface="微软雅黑" panose="020B0503020204020204" pitchFamily="34" charset="-122"/>
                <a:sym typeface="Arial" panose="020B0604020202020204" pitchFamily="34" charset="0"/>
              </a:rPr>
              <a:t>03</a:t>
            </a:r>
            <a:endParaRPr lang="zh-CN" altLang="en-US" sz="320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6" name="校风 3"/>
          <p:cNvGrpSpPr/>
          <p:nvPr/>
        </p:nvGrpSpPr>
        <p:grpSpPr>
          <a:xfrm>
            <a:off x="4906396" y="4033411"/>
            <a:ext cx="2218210" cy="923329"/>
            <a:chOff x="4593942" y="1694508"/>
            <a:chExt cx="2218210" cy="923329"/>
          </a:xfrm>
        </p:grpSpPr>
        <p:sp>
          <p:nvSpPr>
            <p:cNvPr id="60" name="Practical Attitude"/>
            <p:cNvSpPr txBox="1"/>
            <p:nvPr/>
          </p:nvSpPr>
          <p:spPr>
            <a:xfrm>
              <a:off x="4593943" y="2279283"/>
              <a:ext cx="2218208" cy="33855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Practical Attitude</a:t>
              </a:r>
            </a:p>
          </p:txBody>
        </p:sp>
        <p:sp>
          <p:nvSpPr>
            <p:cNvPr id="58" name="作风朴实"/>
            <p:cNvSpPr txBox="1"/>
            <p:nvPr/>
          </p:nvSpPr>
          <p:spPr>
            <a:xfrm>
              <a:off x="4593942" y="1694508"/>
              <a:ext cx="2218210" cy="58477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3200" b="1">
                  <a:latin typeface="Arial" panose="020B0604020202020204" pitchFamily="34" charset="0"/>
                  <a:ea typeface="微软雅黑" panose="020B0503020204020204" pitchFamily="34" charset="-122"/>
                  <a:sym typeface="Arial" panose="020B0604020202020204" pitchFamily="34" charset="0"/>
                </a:rPr>
                <a:t>作风朴实</a:t>
              </a:r>
            </a:p>
          </p:txBody>
        </p:sp>
      </p:grpSp>
      <p:sp>
        <p:nvSpPr>
          <p:cNvPr id="63" name="标题 4"/>
          <p:cNvSpPr/>
          <p:nvPr/>
        </p:nvSpPr>
        <p:spPr>
          <a:xfrm>
            <a:off x="7995442" y="4092375"/>
            <a:ext cx="754743" cy="754743"/>
          </a:xfrm>
          <a:prstGeom prst="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3200">
                <a:solidFill>
                  <a:schemeClr val="accent1"/>
                </a:solidFill>
                <a:latin typeface="Arial" panose="020B0604020202020204" pitchFamily="34" charset="0"/>
                <a:ea typeface="微软雅黑" panose="020B0503020204020204" pitchFamily="34" charset="-122"/>
                <a:sym typeface="Arial" panose="020B0604020202020204" pitchFamily="34" charset="0"/>
              </a:rPr>
              <a:t>04</a:t>
            </a:r>
            <a:endParaRPr lang="zh-CN" altLang="en-US" sz="320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62" name="校风 4"/>
          <p:cNvGrpSpPr/>
          <p:nvPr/>
        </p:nvGrpSpPr>
        <p:grpSpPr>
          <a:xfrm>
            <a:off x="8917667" y="4033411"/>
            <a:ext cx="2218210" cy="923329"/>
            <a:chOff x="4593942" y="1694508"/>
            <a:chExt cx="2218210" cy="923329"/>
          </a:xfrm>
        </p:grpSpPr>
        <p:sp>
          <p:nvSpPr>
            <p:cNvPr id="67" name="Creative Innovation"/>
            <p:cNvSpPr txBox="1"/>
            <p:nvPr/>
          </p:nvSpPr>
          <p:spPr>
            <a:xfrm>
              <a:off x="4593943" y="2279283"/>
              <a:ext cx="2218208" cy="33855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Creative Innovation</a:t>
              </a:r>
            </a:p>
          </p:txBody>
        </p:sp>
        <p:sp>
          <p:nvSpPr>
            <p:cNvPr id="64" name="开拓创新"/>
            <p:cNvSpPr txBox="1"/>
            <p:nvPr/>
          </p:nvSpPr>
          <p:spPr>
            <a:xfrm>
              <a:off x="4593942" y="1694508"/>
              <a:ext cx="2218210" cy="58477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3200" b="1">
                  <a:latin typeface="Arial" panose="020B0604020202020204" pitchFamily="34" charset="0"/>
                  <a:ea typeface="微软雅黑" panose="020B0503020204020204" pitchFamily="34" charset="-122"/>
                  <a:sym typeface="Arial" panose="020B0604020202020204" pitchFamily="34" charset="0"/>
                </a:rPr>
                <a:t>开拓创新</a:t>
              </a:r>
            </a:p>
          </p:txBody>
        </p:sp>
      </p:grpSp>
      <p:sp>
        <p:nvSpPr>
          <p:cNvPr id="24"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42685595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Horizontal)">
                                      <p:cBhvr>
                                        <p:cTn id="7" dur="750"/>
                                        <p:tgtEl>
                                          <p:spTgt spid="5"/>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750"/>
                                        <p:tgtEl>
                                          <p:spTgt spid="9"/>
                                        </p:tgtEl>
                                      </p:cBhvr>
                                    </p:animEffect>
                                  </p:childTnLst>
                                </p:cTn>
                              </p:par>
                              <p:par>
                                <p:cTn id="11" presetID="50" presetClass="entr" presetSubtype="0" decel="100000" fill="hold" nodeType="withEffect">
                                  <p:stCondLst>
                                    <p:cond delay="800"/>
                                  </p:stCondLst>
                                  <p:childTnLst>
                                    <p:set>
                                      <p:cBhvr>
                                        <p:cTn id="12" dur="1" fill="hold">
                                          <p:stCondLst>
                                            <p:cond delay="0"/>
                                          </p:stCondLst>
                                        </p:cTn>
                                        <p:tgtEl>
                                          <p:spTgt spid="2"/>
                                        </p:tgtEl>
                                        <p:attrNameLst>
                                          <p:attrName>style.visibility</p:attrName>
                                        </p:attrNameLst>
                                      </p:cBhvr>
                                      <p:to>
                                        <p:strVal val="visible"/>
                                      </p:to>
                                    </p:set>
                                    <p:anim calcmode="lin" valueType="num">
                                      <p:cBhvr>
                                        <p:cTn id="13" dur="750" fill="hold"/>
                                        <p:tgtEl>
                                          <p:spTgt spid="2"/>
                                        </p:tgtEl>
                                        <p:attrNameLst>
                                          <p:attrName>ppt_w</p:attrName>
                                        </p:attrNameLst>
                                      </p:cBhvr>
                                      <p:tavLst>
                                        <p:tav tm="0">
                                          <p:val>
                                            <p:strVal val="#ppt_w+.3"/>
                                          </p:val>
                                        </p:tav>
                                        <p:tav tm="100000">
                                          <p:val>
                                            <p:strVal val="#ppt_w"/>
                                          </p:val>
                                        </p:tav>
                                      </p:tavLst>
                                    </p:anim>
                                    <p:anim calcmode="lin" valueType="num">
                                      <p:cBhvr>
                                        <p:cTn id="14" dur="750" fill="hold"/>
                                        <p:tgtEl>
                                          <p:spTgt spid="2"/>
                                        </p:tgtEl>
                                        <p:attrNameLst>
                                          <p:attrName>ppt_h</p:attrName>
                                        </p:attrNameLst>
                                      </p:cBhvr>
                                      <p:tavLst>
                                        <p:tav tm="0">
                                          <p:val>
                                            <p:strVal val="#ppt_h"/>
                                          </p:val>
                                        </p:tav>
                                        <p:tav tm="100000">
                                          <p:val>
                                            <p:strVal val="#ppt_h"/>
                                          </p:val>
                                        </p:tav>
                                      </p:tavLst>
                                    </p:anim>
                                    <p:animEffect transition="in" filter="fade">
                                      <p:cBhvr>
                                        <p:cTn id="15" dur="750"/>
                                        <p:tgtEl>
                                          <p:spTgt spid="2"/>
                                        </p:tgtEl>
                                      </p:cBhvr>
                                    </p:animEffect>
                                  </p:childTnLst>
                                </p:cTn>
                              </p:par>
                              <p:par>
                                <p:cTn id="16" presetID="53" presetClass="entr" presetSubtype="16" fill="hold" grpId="0" nodeType="withEffect">
                                  <p:stCondLst>
                                    <p:cond delay="1200"/>
                                  </p:stCondLst>
                                  <p:childTnLst>
                                    <p:set>
                                      <p:cBhvr>
                                        <p:cTn id="17" dur="1" fill="hold">
                                          <p:stCondLst>
                                            <p:cond delay="0"/>
                                          </p:stCondLst>
                                        </p:cTn>
                                        <p:tgtEl>
                                          <p:spTgt spid="45"/>
                                        </p:tgtEl>
                                        <p:attrNameLst>
                                          <p:attrName>style.visibility</p:attrName>
                                        </p:attrNameLst>
                                      </p:cBhvr>
                                      <p:to>
                                        <p:strVal val="visible"/>
                                      </p:to>
                                    </p:set>
                                    <p:anim calcmode="lin" valueType="num">
                                      <p:cBhvr>
                                        <p:cTn id="18" dur="750" fill="hold"/>
                                        <p:tgtEl>
                                          <p:spTgt spid="45"/>
                                        </p:tgtEl>
                                        <p:attrNameLst>
                                          <p:attrName>ppt_w</p:attrName>
                                        </p:attrNameLst>
                                      </p:cBhvr>
                                      <p:tavLst>
                                        <p:tav tm="0">
                                          <p:val>
                                            <p:fltVal val="0"/>
                                          </p:val>
                                        </p:tav>
                                        <p:tav tm="100000">
                                          <p:val>
                                            <p:strVal val="#ppt_w"/>
                                          </p:val>
                                        </p:tav>
                                      </p:tavLst>
                                    </p:anim>
                                    <p:anim calcmode="lin" valueType="num">
                                      <p:cBhvr>
                                        <p:cTn id="19" dur="750" fill="hold"/>
                                        <p:tgtEl>
                                          <p:spTgt spid="45"/>
                                        </p:tgtEl>
                                        <p:attrNameLst>
                                          <p:attrName>ppt_h</p:attrName>
                                        </p:attrNameLst>
                                      </p:cBhvr>
                                      <p:tavLst>
                                        <p:tav tm="0">
                                          <p:val>
                                            <p:fltVal val="0"/>
                                          </p:val>
                                        </p:tav>
                                        <p:tav tm="100000">
                                          <p:val>
                                            <p:strVal val="#ppt_h"/>
                                          </p:val>
                                        </p:tav>
                                      </p:tavLst>
                                    </p:anim>
                                    <p:animEffect transition="in" filter="fade">
                                      <p:cBhvr>
                                        <p:cTn id="20" dur="750"/>
                                        <p:tgtEl>
                                          <p:spTgt spid="45"/>
                                        </p:tgtEl>
                                      </p:cBhvr>
                                    </p:animEffect>
                                  </p:childTnLst>
                                </p:cTn>
                              </p:par>
                              <p:par>
                                <p:cTn id="21" presetID="12" presetClass="entr" presetSubtype="8" fill="hold" nodeType="withEffect">
                                  <p:stCondLst>
                                    <p:cond delay="1600"/>
                                  </p:stCondLst>
                                  <p:childTnLst>
                                    <p:set>
                                      <p:cBhvr>
                                        <p:cTn id="22" dur="1" fill="hold">
                                          <p:stCondLst>
                                            <p:cond delay="0"/>
                                          </p:stCondLst>
                                        </p:cTn>
                                        <p:tgtEl>
                                          <p:spTgt spid="43"/>
                                        </p:tgtEl>
                                        <p:attrNameLst>
                                          <p:attrName>style.visibility</p:attrName>
                                        </p:attrNameLst>
                                      </p:cBhvr>
                                      <p:to>
                                        <p:strVal val="visible"/>
                                      </p:to>
                                    </p:set>
                                    <p:anim calcmode="lin" valueType="num">
                                      <p:cBhvr additive="base">
                                        <p:cTn id="23" dur="750"/>
                                        <p:tgtEl>
                                          <p:spTgt spid="43"/>
                                        </p:tgtEl>
                                        <p:attrNameLst>
                                          <p:attrName>ppt_x</p:attrName>
                                        </p:attrNameLst>
                                      </p:cBhvr>
                                      <p:tavLst>
                                        <p:tav tm="0">
                                          <p:val>
                                            <p:strVal val="#ppt_x-#ppt_w*1.125000"/>
                                          </p:val>
                                        </p:tav>
                                        <p:tav tm="100000">
                                          <p:val>
                                            <p:strVal val="#ppt_x"/>
                                          </p:val>
                                        </p:tav>
                                      </p:tavLst>
                                    </p:anim>
                                    <p:animEffect transition="in" filter="wipe(right)">
                                      <p:cBhvr>
                                        <p:cTn id="24" dur="750"/>
                                        <p:tgtEl>
                                          <p:spTgt spid="43"/>
                                        </p:tgtEl>
                                      </p:cBhvr>
                                    </p:animEffect>
                                  </p:childTnLst>
                                </p:cTn>
                              </p:par>
                              <p:par>
                                <p:cTn id="25" presetID="53" presetClass="entr" presetSubtype="16" fill="hold" grpId="0" nodeType="withEffect">
                                  <p:stCondLst>
                                    <p:cond delay="2000"/>
                                  </p:stCondLst>
                                  <p:childTnLst>
                                    <p:set>
                                      <p:cBhvr>
                                        <p:cTn id="26" dur="1" fill="hold">
                                          <p:stCondLst>
                                            <p:cond delay="0"/>
                                          </p:stCondLst>
                                        </p:cTn>
                                        <p:tgtEl>
                                          <p:spTgt spid="51"/>
                                        </p:tgtEl>
                                        <p:attrNameLst>
                                          <p:attrName>style.visibility</p:attrName>
                                        </p:attrNameLst>
                                      </p:cBhvr>
                                      <p:to>
                                        <p:strVal val="visible"/>
                                      </p:to>
                                    </p:set>
                                    <p:anim calcmode="lin" valueType="num">
                                      <p:cBhvr>
                                        <p:cTn id="27" dur="750" fill="hold"/>
                                        <p:tgtEl>
                                          <p:spTgt spid="51"/>
                                        </p:tgtEl>
                                        <p:attrNameLst>
                                          <p:attrName>ppt_w</p:attrName>
                                        </p:attrNameLst>
                                      </p:cBhvr>
                                      <p:tavLst>
                                        <p:tav tm="0">
                                          <p:val>
                                            <p:fltVal val="0"/>
                                          </p:val>
                                        </p:tav>
                                        <p:tav tm="100000">
                                          <p:val>
                                            <p:strVal val="#ppt_w"/>
                                          </p:val>
                                        </p:tav>
                                      </p:tavLst>
                                    </p:anim>
                                    <p:anim calcmode="lin" valueType="num">
                                      <p:cBhvr>
                                        <p:cTn id="28" dur="750" fill="hold"/>
                                        <p:tgtEl>
                                          <p:spTgt spid="51"/>
                                        </p:tgtEl>
                                        <p:attrNameLst>
                                          <p:attrName>ppt_h</p:attrName>
                                        </p:attrNameLst>
                                      </p:cBhvr>
                                      <p:tavLst>
                                        <p:tav tm="0">
                                          <p:val>
                                            <p:fltVal val="0"/>
                                          </p:val>
                                        </p:tav>
                                        <p:tav tm="100000">
                                          <p:val>
                                            <p:strVal val="#ppt_h"/>
                                          </p:val>
                                        </p:tav>
                                      </p:tavLst>
                                    </p:anim>
                                    <p:animEffect transition="in" filter="fade">
                                      <p:cBhvr>
                                        <p:cTn id="29" dur="750"/>
                                        <p:tgtEl>
                                          <p:spTgt spid="51"/>
                                        </p:tgtEl>
                                      </p:cBhvr>
                                    </p:animEffect>
                                  </p:childTnLst>
                                </p:cTn>
                              </p:par>
                              <p:par>
                                <p:cTn id="30" presetID="12" presetClass="entr" presetSubtype="8" fill="hold" nodeType="withEffect">
                                  <p:stCondLst>
                                    <p:cond delay="2400"/>
                                  </p:stCondLst>
                                  <p:childTnLst>
                                    <p:set>
                                      <p:cBhvr>
                                        <p:cTn id="31" dur="1" fill="hold">
                                          <p:stCondLst>
                                            <p:cond delay="0"/>
                                          </p:stCondLst>
                                        </p:cTn>
                                        <p:tgtEl>
                                          <p:spTgt spid="50"/>
                                        </p:tgtEl>
                                        <p:attrNameLst>
                                          <p:attrName>style.visibility</p:attrName>
                                        </p:attrNameLst>
                                      </p:cBhvr>
                                      <p:to>
                                        <p:strVal val="visible"/>
                                      </p:to>
                                    </p:set>
                                    <p:anim calcmode="lin" valueType="num">
                                      <p:cBhvr additive="base">
                                        <p:cTn id="32" dur="750"/>
                                        <p:tgtEl>
                                          <p:spTgt spid="50"/>
                                        </p:tgtEl>
                                        <p:attrNameLst>
                                          <p:attrName>ppt_x</p:attrName>
                                        </p:attrNameLst>
                                      </p:cBhvr>
                                      <p:tavLst>
                                        <p:tav tm="0">
                                          <p:val>
                                            <p:strVal val="#ppt_x-#ppt_w*1.125000"/>
                                          </p:val>
                                        </p:tav>
                                        <p:tav tm="100000">
                                          <p:val>
                                            <p:strVal val="#ppt_x"/>
                                          </p:val>
                                        </p:tav>
                                      </p:tavLst>
                                    </p:anim>
                                    <p:animEffect transition="in" filter="wipe(right)">
                                      <p:cBhvr>
                                        <p:cTn id="33" dur="750"/>
                                        <p:tgtEl>
                                          <p:spTgt spid="50"/>
                                        </p:tgtEl>
                                      </p:cBhvr>
                                    </p:animEffect>
                                  </p:childTnLst>
                                </p:cTn>
                              </p:par>
                              <p:par>
                                <p:cTn id="34" presetID="53" presetClass="entr" presetSubtype="16" fill="hold" grpId="0" nodeType="withEffect">
                                  <p:stCondLst>
                                    <p:cond delay="2800"/>
                                  </p:stCondLst>
                                  <p:childTnLst>
                                    <p:set>
                                      <p:cBhvr>
                                        <p:cTn id="35" dur="1" fill="hold">
                                          <p:stCondLst>
                                            <p:cond delay="0"/>
                                          </p:stCondLst>
                                        </p:cTn>
                                        <p:tgtEl>
                                          <p:spTgt spid="57"/>
                                        </p:tgtEl>
                                        <p:attrNameLst>
                                          <p:attrName>style.visibility</p:attrName>
                                        </p:attrNameLst>
                                      </p:cBhvr>
                                      <p:to>
                                        <p:strVal val="visible"/>
                                      </p:to>
                                    </p:set>
                                    <p:anim calcmode="lin" valueType="num">
                                      <p:cBhvr>
                                        <p:cTn id="36" dur="750" fill="hold"/>
                                        <p:tgtEl>
                                          <p:spTgt spid="57"/>
                                        </p:tgtEl>
                                        <p:attrNameLst>
                                          <p:attrName>ppt_w</p:attrName>
                                        </p:attrNameLst>
                                      </p:cBhvr>
                                      <p:tavLst>
                                        <p:tav tm="0">
                                          <p:val>
                                            <p:fltVal val="0"/>
                                          </p:val>
                                        </p:tav>
                                        <p:tav tm="100000">
                                          <p:val>
                                            <p:strVal val="#ppt_w"/>
                                          </p:val>
                                        </p:tav>
                                      </p:tavLst>
                                    </p:anim>
                                    <p:anim calcmode="lin" valueType="num">
                                      <p:cBhvr>
                                        <p:cTn id="37" dur="750" fill="hold"/>
                                        <p:tgtEl>
                                          <p:spTgt spid="57"/>
                                        </p:tgtEl>
                                        <p:attrNameLst>
                                          <p:attrName>ppt_h</p:attrName>
                                        </p:attrNameLst>
                                      </p:cBhvr>
                                      <p:tavLst>
                                        <p:tav tm="0">
                                          <p:val>
                                            <p:fltVal val="0"/>
                                          </p:val>
                                        </p:tav>
                                        <p:tav tm="100000">
                                          <p:val>
                                            <p:strVal val="#ppt_h"/>
                                          </p:val>
                                        </p:tav>
                                      </p:tavLst>
                                    </p:anim>
                                    <p:animEffect transition="in" filter="fade">
                                      <p:cBhvr>
                                        <p:cTn id="38" dur="750"/>
                                        <p:tgtEl>
                                          <p:spTgt spid="57"/>
                                        </p:tgtEl>
                                      </p:cBhvr>
                                    </p:animEffect>
                                  </p:childTnLst>
                                </p:cTn>
                              </p:par>
                              <p:par>
                                <p:cTn id="39" presetID="12" presetClass="entr" presetSubtype="8" fill="hold" nodeType="withEffect">
                                  <p:stCondLst>
                                    <p:cond delay="3200"/>
                                  </p:stCondLst>
                                  <p:childTnLst>
                                    <p:set>
                                      <p:cBhvr>
                                        <p:cTn id="40" dur="1" fill="hold">
                                          <p:stCondLst>
                                            <p:cond delay="0"/>
                                          </p:stCondLst>
                                        </p:cTn>
                                        <p:tgtEl>
                                          <p:spTgt spid="56"/>
                                        </p:tgtEl>
                                        <p:attrNameLst>
                                          <p:attrName>style.visibility</p:attrName>
                                        </p:attrNameLst>
                                      </p:cBhvr>
                                      <p:to>
                                        <p:strVal val="visible"/>
                                      </p:to>
                                    </p:set>
                                    <p:anim calcmode="lin" valueType="num">
                                      <p:cBhvr additive="base">
                                        <p:cTn id="41" dur="750"/>
                                        <p:tgtEl>
                                          <p:spTgt spid="56"/>
                                        </p:tgtEl>
                                        <p:attrNameLst>
                                          <p:attrName>ppt_x</p:attrName>
                                        </p:attrNameLst>
                                      </p:cBhvr>
                                      <p:tavLst>
                                        <p:tav tm="0">
                                          <p:val>
                                            <p:strVal val="#ppt_x-#ppt_w*1.125000"/>
                                          </p:val>
                                        </p:tav>
                                        <p:tav tm="100000">
                                          <p:val>
                                            <p:strVal val="#ppt_x"/>
                                          </p:val>
                                        </p:tav>
                                      </p:tavLst>
                                    </p:anim>
                                    <p:animEffect transition="in" filter="wipe(right)">
                                      <p:cBhvr>
                                        <p:cTn id="42" dur="750"/>
                                        <p:tgtEl>
                                          <p:spTgt spid="56"/>
                                        </p:tgtEl>
                                      </p:cBhvr>
                                    </p:animEffect>
                                  </p:childTnLst>
                                </p:cTn>
                              </p:par>
                              <p:par>
                                <p:cTn id="43" presetID="53" presetClass="entr" presetSubtype="16" fill="hold" grpId="0" nodeType="withEffect">
                                  <p:stCondLst>
                                    <p:cond delay="3600"/>
                                  </p:stCondLst>
                                  <p:childTnLst>
                                    <p:set>
                                      <p:cBhvr>
                                        <p:cTn id="44" dur="1" fill="hold">
                                          <p:stCondLst>
                                            <p:cond delay="0"/>
                                          </p:stCondLst>
                                        </p:cTn>
                                        <p:tgtEl>
                                          <p:spTgt spid="63"/>
                                        </p:tgtEl>
                                        <p:attrNameLst>
                                          <p:attrName>style.visibility</p:attrName>
                                        </p:attrNameLst>
                                      </p:cBhvr>
                                      <p:to>
                                        <p:strVal val="visible"/>
                                      </p:to>
                                    </p:set>
                                    <p:anim calcmode="lin" valueType="num">
                                      <p:cBhvr>
                                        <p:cTn id="45" dur="750" fill="hold"/>
                                        <p:tgtEl>
                                          <p:spTgt spid="63"/>
                                        </p:tgtEl>
                                        <p:attrNameLst>
                                          <p:attrName>ppt_w</p:attrName>
                                        </p:attrNameLst>
                                      </p:cBhvr>
                                      <p:tavLst>
                                        <p:tav tm="0">
                                          <p:val>
                                            <p:fltVal val="0"/>
                                          </p:val>
                                        </p:tav>
                                        <p:tav tm="100000">
                                          <p:val>
                                            <p:strVal val="#ppt_w"/>
                                          </p:val>
                                        </p:tav>
                                      </p:tavLst>
                                    </p:anim>
                                    <p:anim calcmode="lin" valueType="num">
                                      <p:cBhvr>
                                        <p:cTn id="46" dur="750" fill="hold"/>
                                        <p:tgtEl>
                                          <p:spTgt spid="63"/>
                                        </p:tgtEl>
                                        <p:attrNameLst>
                                          <p:attrName>ppt_h</p:attrName>
                                        </p:attrNameLst>
                                      </p:cBhvr>
                                      <p:tavLst>
                                        <p:tav tm="0">
                                          <p:val>
                                            <p:fltVal val="0"/>
                                          </p:val>
                                        </p:tav>
                                        <p:tav tm="100000">
                                          <p:val>
                                            <p:strVal val="#ppt_h"/>
                                          </p:val>
                                        </p:tav>
                                      </p:tavLst>
                                    </p:anim>
                                    <p:animEffect transition="in" filter="fade">
                                      <p:cBhvr>
                                        <p:cTn id="47" dur="750"/>
                                        <p:tgtEl>
                                          <p:spTgt spid="63"/>
                                        </p:tgtEl>
                                      </p:cBhvr>
                                    </p:animEffect>
                                  </p:childTnLst>
                                </p:cTn>
                              </p:par>
                              <p:par>
                                <p:cTn id="48" presetID="12" presetClass="entr" presetSubtype="8" fill="hold" nodeType="withEffect">
                                  <p:stCondLst>
                                    <p:cond delay="4000"/>
                                  </p:stCondLst>
                                  <p:childTnLst>
                                    <p:set>
                                      <p:cBhvr>
                                        <p:cTn id="49" dur="1" fill="hold">
                                          <p:stCondLst>
                                            <p:cond delay="0"/>
                                          </p:stCondLst>
                                        </p:cTn>
                                        <p:tgtEl>
                                          <p:spTgt spid="62"/>
                                        </p:tgtEl>
                                        <p:attrNameLst>
                                          <p:attrName>style.visibility</p:attrName>
                                        </p:attrNameLst>
                                      </p:cBhvr>
                                      <p:to>
                                        <p:strVal val="visible"/>
                                      </p:to>
                                    </p:set>
                                    <p:anim calcmode="lin" valueType="num">
                                      <p:cBhvr additive="base">
                                        <p:cTn id="50" dur="750"/>
                                        <p:tgtEl>
                                          <p:spTgt spid="62"/>
                                        </p:tgtEl>
                                        <p:attrNameLst>
                                          <p:attrName>ppt_x</p:attrName>
                                        </p:attrNameLst>
                                      </p:cBhvr>
                                      <p:tavLst>
                                        <p:tav tm="0">
                                          <p:val>
                                            <p:strVal val="#ppt_x-#ppt_w*1.125000"/>
                                          </p:val>
                                        </p:tav>
                                        <p:tav tm="100000">
                                          <p:val>
                                            <p:strVal val="#ppt_x"/>
                                          </p:val>
                                        </p:tav>
                                      </p:tavLst>
                                    </p:anim>
                                    <p:animEffect transition="in" filter="wipe(right)">
                                      <p:cBhvr>
                                        <p:cTn id="51" dur="75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 grpId="0" animBg="1"/>
      <p:bldP spid="45" grpId="0" animBg="1"/>
      <p:bldP spid="51" grpId="0" animBg="1"/>
      <p:bldP spid="57" grpId="0" animBg="1"/>
      <p:bldP spid="6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何尊"/>
          <p:cNvPicPr>
            <a:picLocks noChangeAspect="1"/>
          </p:cNvPicPr>
          <p:nvPr/>
        </p:nvPicPr>
        <p:blipFill>
          <a:blip r:embed="rId3"/>
          <a:stretch>
            <a:fillRect/>
          </a:stretch>
        </p:blipFill>
        <p:spPr>
          <a:xfrm>
            <a:off x="716121" y="906780"/>
            <a:ext cx="3398520" cy="5044440"/>
          </a:xfrm>
          <a:prstGeom prst="rect">
            <a:avLst/>
          </a:prstGeom>
        </p:spPr>
      </p:pic>
      <p:sp>
        <p:nvSpPr>
          <p:cNvPr id="40" name="背景色块"/>
          <p:cNvSpPr/>
          <p:nvPr/>
        </p:nvSpPr>
        <p:spPr>
          <a:xfrm>
            <a:off x="363538" y="2360220"/>
            <a:ext cx="4103687" cy="2213158"/>
          </a:xfrm>
          <a:prstGeom prst="rect">
            <a:avLst/>
          </a:prstGeom>
          <a:solidFill>
            <a:schemeClr val="bg1">
              <a:alpha val="63000"/>
            </a:schemeClr>
          </a:solidFill>
          <a:ln>
            <a:noFill/>
          </a:ln>
          <a:effectLst>
            <a:outerShdw blurRad="889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2" name="目录组合"/>
          <p:cNvGrpSpPr/>
          <p:nvPr/>
        </p:nvGrpSpPr>
        <p:grpSpPr>
          <a:xfrm>
            <a:off x="1405731" y="2849093"/>
            <a:ext cx="2019300" cy="1235413"/>
            <a:chOff x="1405731" y="2849093"/>
            <a:chExt cx="2019300" cy="1235413"/>
          </a:xfrm>
        </p:grpSpPr>
        <p:sp>
          <p:nvSpPr>
            <p:cNvPr id="43" name="目录英文"/>
            <p:cNvSpPr txBox="1"/>
            <p:nvPr/>
          </p:nvSpPr>
          <p:spPr>
            <a:xfrm>
              <a:off x="1405731" y="3715174"/>
              <a:ext cx="2019300" cy="369332"/>
            </a:xfrm>
            <a:prstGeom prst="rect">
              <a:avLst/>
            </a:prstGeom>
            <a:noFill/>
          </p:spPr>
          <p:txBody>
            <a:bodyPr wrap="square" rtlCol="0">
              <a:spAutoFit/>
            </a:bodyPr>
            <a:lstStyle/>
            <a:p>
              <a:pPr algn="dist" defTabSz="457200"/>
              <a:r>
                <a:rPr lang="en-US" altLang="zh-CN" smtClean="0">
                  <a:solidFill>
                    <a:schemeClr val="tx1">
                      <a:lumMod val="85000"/>
                      <a:lumOff val="15000"/>
                    </a:schemeClr>
                  </a:solidFill>
                  <a:latin typeface="Arial" panose="020B0604020202020204" pitchFamily="34" charset="0"/>
                  <a:ea typeface="微软雅黑" panose="020B0503020204020204" pitchFamily="34" charset="-122"/>
                  <a:sym typeface="Arial" panose="020B0604020202020204" pitchFamily="34" charset="0"/>
                </a:rPr>
                <a:t>CONTENTS</a:t>
              </a:r>
              <a:endParaRPr lang="zh-CN" altLang="en-US" dirty="0">
                <a:solidFill>
                  <a:schemeClr val="tx1">
                    <a:lumMod val="85000"/>
                    <a:lumOff val="15000"/>
                  </a:schemeClr>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41" name="点缀线段"/>
            <p:cNvCxnSpPr/>
            <p:nvPr/>
          </p:nvCxnSpPr>
          <p:spPr>
            <a:xfrm>
              <a:off x="1520336" y="3680090"/>
              <a:ext cx="1790091"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2" name="目录"/>
            <p:cNvSpPr txBox="1"/>
            <p:nvPr/>
          </p:nvSpPr>
          <p:spPr>
            <a:xfrm>
              <a:off x="1405731" y="2849093"/>
              <a:ext cx="2019300" cy="830997"/>
            </a:xfrm>
            <a:prstGeom prst="rect">
              <a:avLst/>
            </a:prstGeom>
            <a:noFill/>
          </p:spPr>
          <p:txBody>
            <a:bodyPr wrap="square" rtlCol="0">
              <a:spAutoFit/>
            </a:bodyPr>
            <a:lstStyle/>
            <a:p>
              <a:pPr algn="dist" defTabSz="457200"/>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目录</a:t>
              </a:r>
              <a:endParaRPr lang="zh-CN" altLang="en-US" sz="4800" b="1"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46" name="标题 1"/>
          <p:cNvSpPr/>
          <p:nvPr/>
        </p:nvSpPr>
        <p:spPr>
          <a:xfrm>
            <a:off x="5104833" y="1960224"/>
            <a:ext cx="754743" cy="754743"/>
          </a:xfrm>
          <a:prstGeom prst="rect">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3200">
                <a:solidFill>
                  <a:schemeClr val="bg1"/>
                </a:solidFill>
                <a:latin typeface="Arial" panose="020B0604020202020204" pitchFamily="34" charset="0"/>
                <a:ea typeface="微软雅黑" panose="020B0503020204020204" pitchFamily="34" charset="-122"/>
                <a:sym typeface="Arial" panose="020B0604020202020204" pitchFamily="34" charset="0"/>
              </a:rPr>
              <a:t>01</a:t>
            </a:r>
            <a:endParaRPr lang="zh-CN" altLang="en-US" sz="32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45" name="校风 1"/>
          <p:cNvGrpSpPr/>
          <p:nvPr/>
        </p:nvGrpSpPr>
        <p:grpSpPr>
          <a:xfrm>
            <a:off x="6027058" y="1901260"/>
            <a:ext cx="2052168" cy="923329"/>
            <a:chOff x="4593942" y="1694508"/>
            <a:chExt cx="2218210" cy="923329"/>
          </a:xfrm>
        </p:grpSpPr>
        <p:sp>
          <p:nvSpPr>
            <p:cNvPr id="48" name="Strong Preparation"/>
            <p:cNvSpPr txBox="1"/>
            <p:nvPr/>
          </p:nvSpPr>
          <p:spPr>
            <a:xfrm>
              <a:off x="4593943" y="2279283"/>
              <a:ext cx="2218208" cy="338554"/>
            </a:xfrm>
            <a:prstGeom prst="rect">
              <a:avLst/>
            </a:prstGeom>
            <a:noFill/>
          </p:spPr>
          <p:txBody>
            <a:bodyPr wrap="square" rtlCol="0">
              <a:spAutoFit/>
            </a:bodyPr>
            <a:lstStyle/>
            <a:p>
              <a:pPr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Strong Preparation</a:t>
              </a:r>
              <a:endParaRPr lang="zh-CN" altLang="en-US" sz="1600" dirty="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47" name="基础扎实"/>
            <p:cNvSpPr txBox="1"/>
            <p:nvPr/>
          </p:nvSpPr>
          <p:spPr>
            <a:xfrm>
              <a:off x="4593942" y="1694508"/>
              <a:ext cx="2218210" cy="584775"/>
            </a:xfrm>
            <a:prstGeom prst="rect">
              <a:avLst/>
            </a:prstGeom>
            <a:noFill/>
          </p:spPr>
          <p:txBody>
            <a:bodyPr wrap="square" rtlCol="0">
              <a:spAutoFit/>
            </a:bodyPr>
            <a:lstStyle/>
            <a:p>
              <a:r>
                <a:rPr lang="zh-CN" altLang="en-US" sz="3200" b="1">
                  <a:latin typeface="Arial" panose="020B0604020202020204" pitchFamily="34" charset="0"/>
                  <a:ea typeface="微软雅黑" panose="020B0503020204020204" pitchFamily="34" charset="-122"/>
                  <a:sym typeface="Arial" panose="020B0604020202020204" pitchFamily="34" charset="0"/>
                </a:rPr>
                <a:t>基础</a:t>
              </a:r>
              <a:r>
                <a:rPr lang="zh-CN" altLang="en-US" sz="3200" b="1" smtClean="0">
                  <a:latin typeface="Arial" panose="020B0604020202020204" pitchFamily="34" charset="0"/>
                  <a:ea typeface="微软雅黑" panose="020B0503020204020204" pitchFamily="34" charset="-122"/>
                  <a:sym typeface="Arial" panose="020B0604020202020204" pitchFamily="34" charset="0"/>
                </a:rPr>
                <a:t>扎实</a:t>
              </a:r>
              <a:endParaRPr lang="zh-CN" altLang="en-US" sz="3200" b="1" dirty="0">
                <a:latin typeface="Arial" panose="020B0604020202020204" pitchFamily="34" charset="0"/>
                <a:ea typeface="微软雅黑" panose="020B0503020204020204" pitchFamily="34" charset="-122"/>
                <a:sym typeface="Arial" panose="020B0604020202020204" pitchFamily="34" charset="0"/>
              </a:endParaRPr>
            </a:p>
          </p:txBody>
        </p:sp>
      </p:grpSp>
      <p:sp>
        <p:nvSpPr>
          <p:cNvPr id="51" name="标题 2"/>
          <p:cNvSpPr/>
          <p:nvPr/>
        </p:nvSpPr>
        <p:spPr>
          <a:xfrm>
            <a:off x="8774659" y="1960224"/>
            <a:ext cx="754743" cy="754743"/>
          </a:xfrm>
          <a:prstGeom prst="rect">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3200">
                <a:solidFill>
                  <a:schemeClr val="bg1"/>
                </a:solidFill>
                <a:latin typeface="Arial" panose="020B0604020202020204" pitchFamily="34" charset="0"/>
                <a:ea typeface="微软雅黑" panose="020B0503020204020204" pitchFamily="34" charset="-122"/>
                <a:sym typeface="Arial" panose="020B0604020202020204" pitchFamily="34" charset="0"/>
              </a:rPr>
              <a:t>02</a:t>
            </a:r>
            <a:endParaRPr lang="zh-CN" altLang="en-US" sz="32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0" name="校风 2"/>
          <p:cNvGrpSpPr/>
          <p:nvPr/>
        </p:nvGrpSpPr>
        <p:grpSpPr>
          <a:xfrm>
            <a:off x="9696884" y="1901260"/>
            <a:ext cx="2052168" cy="923329"/>
            <a:chOff x="4593942" y="1694508"/>
            <a:chExt cx="2218210" cy="923329"/>
          </a:xfrm>
        </p:grpSpPr>
        <p:sp>
          <p:nvSpPr>
            <p:cNvPr id="53" name="Diligent Effort"/>
            <p:cNvSpPr txBox="1"/>
            <p:nvPr/>
          </p:nvSpPr>
          <p:spPr>
            <a:xfrm>
              <a:off x="4593943" y="2279283"/>
              <a:ext cx="2218208" cy="33855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Diligent Effort</a:t>
              </a:r>
            </a:p>
          </p:txBody>
        </p:sp>
        <p:sp>
          <p:nvSpPr>
            <p:cNvPr id="52" name="工作踏实"/>
            <p:cNvSpPr txBox="1"/>
            <p:nvPr/>
          </p:nvSpPr>
          <p:spPr>
            <a:xfrm>
              <a:off x="4593942" y="1694508"/>
              <a:ext cx="2218210" cy="58477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3200" b="1">
                  <a:latin typeface="Arial" panose="020B0604020202020204" pitchFamily="34" charset="0"/>
                  <a:ea typeface="微软雅黑" panose="020B0503020204020204" pitchFamily="34" charset="-122"/>
                  <a:sym typeface="Arial" panose="020B0604020202020204" pitchFamily="34" charset="0"/>
                </a:rPr>
                <a:t>工作踏实</a:t>
              </a:r>
            </a:p>
          </p:txBody>
        </p:sp>
      </p:grpSp>
      <p:sp>
        <p:nvSpPr>
          <p:cNvPr id="56" name="标题 3"/>
          <p:cNvSpPr/>
          <p:nvPr/>
        </p:nvSpPr>
        <p:spPr>
          <a:xfrm>
            <a:off x="5104833" y="4092375"/>
            <a:ext cx="754743" cy="754743"/>
          </a:xfrm>
          <a:prstGeom prst="rect">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3200">
                <a:solidFill>
                  <a:schemeClr val="bg1"/>
                </a:solidFill>
                <a:latin typeface="Arial" panose="020B0604020202020204" pitchFamily="34" charset="0"/>
                <a:ea typeface="微软雅黑" panose="020B0503020204020204" pitchFamily="34" charset="-122"/>
                <a:sym typeface="Arial" panose="020B0604020202020204" pitchFamily="34" charset="0"/>
              </a:rPr>
              <a:t>03</a:t>
            </a:r>
            <a:endParaRPr lang="zh-CN" altLang="en-US" sz="32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5" name="校风 3"/>
          <p:cNvGrpSpPr/>
          <p:nvPr/>
        </p:nvGrpSpPr>
        <p:grpSpPr>
          <a:xfrm>
            <a:off x="6027058" y="4033411"/>
            <a:ext cx="2052168" cy="923329"/>
            <a:chOff x="4593942" y="1694508"/>
            <a:chExt cx="2218210" cy="923329"/>
          </a:xfrm>
        </p:grpSpPr>
        <p:sp>
          <p:nvSpPr>
            <p:cNvPr id="58" name="Practical Attitude"/>
            <p:cNvSpPr txBox="1"/>
            <p:nvPr/>
          </p:nvSpPr>
          <p:spPr>
            <a:xfrm>
              <a:off x="4593943" y="2279283"/>
              <a:ext cx="2218208" cy="33855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Practical Attitude</a:t>
              </a:r>
            </a:p>
          </p:txBody>
        </p:sp>
        <p:sp>
          <p:nvSpPr>
            <p:cNvPr id="57" name="作风朴实"/>
            <p:cNvSpPr txBox="1"/>
            <p:nvPr/>
          </p:nvSpPr>
          <p:spPr>
            <a:xfrm>
              <a:off x="4593942" y="1694508"/>
              <a:ext cx="2218210" cy="58477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3200" b="1">
                  <a:latin typeface="Arial" panose="020B0604020202020204" pitchFamily="34" charset="0"/>
                  <a:ea typeface="微软雅黑" panose="020B0503020204020204" pitchFamily="34" charset="-122"/>
                  <a:sym typeface="Arial" panose="020B0604020202020204" pitchFamily="34" charset="0"/>
                </a:rPr>
                <a:t>作风朴实</a:t>
              </a:r>
            </a:p>
          </p:txBody>
        </p:sp>
      </p:grpSp>
      <p:sp>
        <p:nvSpPr>
          <p:cNvPr id="61" name="标题 4"/>
          <p:cNvSpPr/>
          <p:nvPr/>
        </p:nvSpPr>
        <p:spPr>
          <a:xfrm>
            <a:off x="8774659" y="4092375"/>
            <a:ext cx="754743" cy="754743"/>
          </a:xfrm>
          <a:prstGeom prst="rect">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3200">
                <a:solidFill>
                  <a:schemeClr val="bg1"/>
                </a:solidFill>
                <a:latin typeface="Arial" panose="020B0604020202020204" pitchFamily="34" charset="0"/>
                <a:ea typeface="微软雅黑" panose="020B0503020204020204" pitchFamily="34" charset="-122"/>
                <a:sym typeface="Arial" panose="020B0604020202020204" pitchFamily="34" charset="0"/>
              </a:rPr>
              <a:t>04</a:t>
            </a:r>
            <a:endParaRPr lang="zh-CN" altLang="en-US" sz="32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60" name="校风 4"/>
          <p:cNvGrpSpPr/>
          <p:nvPr/>
        </p:nvGrpSpPr>
        <p:grpSpPr>
          <a:xfrm>
            <a:off x="9696884" y="4033411"/>
            <a:ext cx="2052168" cy="923329"/>
            <a:chOff x="4593942" y="1694508"/>
            <a:chExt cx="2218210" cy="923329"/>
          </a:xfrm>
        </p:grpSpPr>
        <p:sp>
          <p:nvSpPr>
            <p:cNvPr id="63" name="Creative Innovation"/>
            <p:cNvSpPr txBox="1"/>
            <p:nvPr/>
          </p:nvSpPr>
          <p:spPr>
            <a:xfrm>
              <a:off x="4593943" y="2279283"/>
              <a:ext cx="2218208" cy="33855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r>
                <a:rPr lang="en-US" altLang="zh-CN" sz="160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Creative Innovation</a:t>
              </a:r>
            </a:p>
          </p:txBody>
        </p:sp>
        <p:sp>
          <p:nvSpPr>
            <p:cNvPr id="62" name="开拓创新"/>
            <p:cNvSpPr txBox="1"/>
            <p:nvPr/>
          </p:nvSpPr>
          <p:spPr>
            <a:xfrm>
              <a:off x="4593942" y="1694508"/>
              <a:ext cx="2218210" cy="58477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3200" b="1">
                  <a:latin typeface="Arial" panose="020B0604020202020204" pitchFamily="34" charset="0"/>
                  <a:ea typeface="微软雅黑" panose="020B0503020204020204" pitchFamily="34" charset="-122"/>
                  <a:sym typeface="Arial" panose="020B0604020202020204" pitchFamily="34" charset="0"/>
                </a:rPr>
                <a:t>开拓创新</a:t>
              </a:r>
            </a:p>
          </p:txBody>
        </p:sp>
      </p:grpSp>
      <p:sp>
        <p:nvSpPr>
          <p:cNvPr id="24"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8560753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Horizontal)">
                                      <p:cBhvr>
                                        <p:cTn id="7" dur="750"/>
                                        <p:tgtEl>
                                          <p:spTgt spid="5"/>
                                        </p:tgtEl>
                                      </p:cBhvr>
                                    </p:animEffect>
                                  </p:childTnLst>
                                </p:cTn>
                              </p:par>
                              <p:par>
                                <p:cTn id="8" presetID="53" presetClass="entr" presetSubtype="16" fill="hold" grpId="0" nodeType="withEffect">
                                  <p:stCondLst>
                                    <p:cond delay="400"/>
                                  </p:stCondLst>
                                  <p:childTnLst>
                                    <p:set>
                                      <p:cBhvr>
                                        <p:cTn id="9" dur="1" fill="hold">
                                          <p:stCondLst>
                                            <p:cond delay="0"/>
                                          </p:stCondLst>
                                        </p:cTn>
                                        <p:tgtEl>
                                          <p:spTgt spid="40"/>
                                        </p:tgtEl>
                                        <p:attrNameLst>
                                          <p:attrName>style.visibility</p:attrName>
                                        </p:attrNameLst>
                                      </p:cBhvr>
                                      <p:to>
                                        <p:strVal val="visible"/>
                                      </p:to>
                                    </p:set>
                                    <p:anim calcmode="lin" valueType="num">
                                      <p:cBhvr>
                                        <p:cTn id="10" dur="750" fill="hold"/>
                                        <p:tgtEl>
                                          <p:spTgt spid="40"/>
                                        </p:tgtEl>
                                        <p:attrNameLst>
                                          <p:attrName>ppt_w</p:attrName>
                                        </p:attrNameLst>
                                      </p:cBhvr>
                                      <p:tavLst>
                                        <p:tav tm="0">
                                          <p:val>
                                            <p:fltVal val="0"/>
                                          </p:val>
                                        </p:tav>
                                        <p:tav tm="100000">
                                          <p:val>
                                            <p:strVal val="#ppt_w"/>
                                          </p:val>
                                        </p:tav>
                                      </p:tavLst>
                                    </p:anim>
                                    <p:anim calcmode="lin" valueType="num">
                                      <p:cBhvr>
                                        <p:cTn id="11" dur="750" fill="hold"/>
                                        <p:tgtEl>
                                          <p:spTgt spid="40"/>
                                        </p:tgtEl>
                                        <p:attrNameLst>
                                          <p:attrName>ppt_h</p:attrName>
                                        </p:attrNameLst>
                                      </p:cBhvr>
                                      <p:tavLst>
                                        <p:tav tm="0">
                                          <p:val>
                                            <p:fltVal val="0"/>
                                          </p:val>
                                        </p:tav>
                                        <p:tav tm="100000">
                                          <p:val>
                                            <p:strVal val="#ppt_h"/>
                                          </p:val>
                                        </p:tav>
                                      </p:tavLst>
                                    </p:anim>
                                    <p:animEffect transition="in" filter="fade">
                                      <p:cBhvr>
                                        <p:cTn id="12" dur="750"/>
                                        <p:tgtEl>
                                          <p:spTgt spid="40"/>
                                        </p:tgtEl>
                                      </p:cBhvr>
                                    </p:animEffect>
                                  </p:childTnLst>
                                </p:cTn>
                              </p:par>
                              <p:par>
                                <p:cTn id="13" presetID="50" presetClass="entr" presetSubtype="0" decel="100000" fill="hold" nodeType="withEffect">
                                  <p:stCondLst>
                                    <p:cond delay="800"/>
                                  </p:stCondLst>
                                  <p:childTnLst>
                                    <p:set>
                                      <p:cBhvr>
                                        <p:cTn id="14" dur="1" fill="hold">
                                          <p:stCondLst>
                                            <p:cond delay="0"/>
                                          </p:stCondLst>
                                        </p:cTn>
                                        <p:tgtEl>
                                          <p:spTgt spid="2"/>
                                        </p:tgtEl>
                                        <p:attrNameLst>
                                          <p:attrName>style.visibility</p:attrName>
                                        </p:attrNameLst>
                                      </p:cBhvr>
                                      <p:to>
                                        <p:strVal val="visible"/>
                                      </p:to>
                                    </p:set>
                                    <p:anim calcmode="lin" valueType="num">
                                      <p:cBhvr>
                                        <p:cTn id="15" dur="750" fill="hold"/>
                                        <p:tgtEl>
                                          <p:spTgt spid="2"/>
                                        </p:tgtEl>
                                        <p:attrNameLst>
                                          <p:attrName>ppt_w</p:attrName>
                                        </p:attrNameLst>
                                      </p:cBhvr>
                                      <p:tavLst>
                                        <p:tav tm="0">
                                          <p:val>
                                            <p:strVal val="#ppt_w+.3"/>
                                          </p:val>
                                        </p:tav>
                                        <p:tav tm="100000">
                                          <p:val>
                                            <p:strVal val="#ppt_w"/>
                                          </p:val>
                                        </p:tav>
                                      </p:tavLst>
                                    </p:anim>
                                    <p:anim calcmode="lin" valueType="num">
                                      <p:cBhvr>
                                        <p:cTn id="16" dur="750" fill="hold"/>
                                        <p:tgtEl>
                                          <p:spTgt spid="2"/>
                                        </p:tgtEl>
                                        <p:attrNameLst>
                                          <p:attrName>ppt_h</p:attrName>
                                        </p:attrNameLst>
                                      </p:cBhvr>
                                      <p:tavLst>
                                        <p:tav tm="0">
                                          <p:val>
                                            <p:strVal val="#ppt_h"/>
                                          </p:val>
                                        </p:tav>
                                        <p:tav tm="100000">
                                          <p:val>
                                            <p:strVal val="#ppt_h"/>
                                          </p:val>
                                        </p:tav>
                                      </p:tavLst>
                                    </p:anim>
                                    <p:animEffect transition="in" filter="fade">
                                      <p:cBhvr>
                                        <p:cTn id="17" dur="750"/>
                                        <p:tgtEl>
                                          <p:spTgt spid="2"/>
                                        </p:tgtEl>
                                      </p:cBhvr>
                                    </p:animEffect>
                                  </p:childTnLst>
                                </p:cTn>
                              </p:par>
                              <p:par>
                                <p:cTn id="18" presetID="53" presetClass="entr" presetSubtype="16" fill="hold" grpId="0" nodeType="withEffect">
                                  <p:stCondLst>
                                    <p:cond delay="1200"/>
                                  </p:stCondLst>
                                  <p:childTnLst>
                                    <p:set>
                                      <p:cBhvr>
                                        <p:cTn id="19" dur="1" fill="hold">
                                          <p:stCondLst>
                                            <p:cond delay="0"/>
                                          </p:stCondLst>
                                        </p:cTn>
                                        <p:tgtEl>
                                          <p:spTgt spid="46"/>
                                        </p:tgtEl>
                                        <p:attrNameLst>
                                          <p:attrName>style.visibility</p:attrName>
                                        </p:attrNameLst>
                                      </p:cBhvr>
                                      <p:to>
                                        <p:strVal val="visible"/>
                                      </p:to>
                                    </p:set>
                                    <p:anim calcmode="lin" valueType="num">
                                      <p:cBhvr>
                                        <p:cTn id="20" dur="750" fill="hold"/>
                                        <p:tgtEl>
                                          <p:spTgt spid="46"/>
                                        </p:tgtEl>
                                        <p:attrNameLst>
                                          <p:attrName>ppt_w</p:attrName>
                                        </p:attrNameLst>
                                      </p:cBhvr>
                                      <p:tavLst>
                                        <p:tav tm="0">
                                          <p:val>
                                            <p:fltVal val="0"/>
                                          </p:val>
                                        </p:tav>
                                        <p:tav tm="100000">
                                          <p:val>
                                            <p:strVal val="#ppt_w"/>
                                          </p:val>
                                        </p:tav>
                                      </p:tavLst>
                                    </p:anim>
                                    <p:anim calcmode="lin" valueType="num">
                                      <p:cBhvr>
                                        <p:cTn id="21" dur="750" fill="hold"/>
                                        <p:tgtEl>
                                          <p:spTgt spid="46"/>
                                        </p:tgtEl>
                                        <p:attrNameLst>
                                          <p:attrName>ppt_h</p:attrName>
                                        </p:attrNameLst>
                                      </p:cBhvr>
                                      <p:tavLst>
                                        <p:tav tm="0">
                                          <p:val>
                                            <p:fltVal val="0"/>
                                          </p:val>
                                        </p:tav>
                                        <p:tav tm="100000">
                                          <p:val>
                                            <p:strVal val="#ppt_h"/>
                                          </p:val>
                                        </p:tav>
                                      </p:tavLst>
                                    </p:anim>
                                    <p:animEffect transition="in" filter="fade">
                                      <p:cBhvr>
                                        <p:cTn id="22" dur="750"/>
                                        <p:tgtEl>
                                          <p:spTgt spid="46"/>
                                        </p:tgtEl>
                                      </p:cBhvr>
                                    </p:animEffect>
                                  </p:childTnLst>
                                </p:cTn>
                              </p:par>
                              <p:par>
                                <p:cTn id="23" presetID="12" presetClass="entr" presetSubtype="8" fill="hold" nodeType="withEffect">
                                  <p:stCondLst>
                                    <p:cond delay="1600"/>
                                  </p:stCondLst>
                                  <p:childTnLst>
                                    <p:set>
                                      <p:cBhvr>
                                        <p:cTn id="24" dur="1" fill="hold">
                                          <p:stCondLst>
                                            <p:cond delay="0"/>
                                          </p:stCondLst>
                                        </p:cTn>
                                        <p:tgtEl>
                                          <p:spTgt spid="45"/>
                                        </p:tgtEl>
                                        <p:attrNameLst>
                                          <p:attrName>style.visibility</p:attrName>
                                        </p:attrNameLst>
                                      </p:cBhvr>
                                      <p:to>
                                        <p:strVal val="visible"/>
                                      </p:to>
                                    </p:set>
                                    <p:anim calcmode="lin" valueType="num">
                                      <p:cBhvr additive="base">
                                        <p:cTn id="25" dur="750"/>
                                        <p:tgtEl>
                                          <p:spTgt spid="45"/>
                                        </p:tgtEl>
                                        <p:attrNameLst>
                                          <p:attrName>ppt_x</p:attrName>
                                        </p:attrNameLst>
                                      </p:cBhvr>
                                      <p:tavLst>
                                        <p:tav tm="0">
                                          <p:val>
                                            <p:strVal val="#ppt_x-#ppt_w*1.125000"/>
                                          </p:val>
                                        </p:tav>
                                        <p:tav tm="100000">
                                          <p:val>
                                            <p:strVal val="#ppt_x"/>
                                          </p:val>
                                        </p:tav>
                                      </p:tavLst>
                                    </p:anim>
                                    <p:animEffect transition="in" filter="wipe(right)">
                                      <p:cBhvr>
                                        <p:cTn id="26" dur="750"/>
                                        <p:tgtEl>
                                          <p:spTgt spid="45"/>
                                        </p:tgtEl>
                                      </p:cBhvr>
                                    </p:animEffect>
                                  </p:childTnLst>
                                </p:cTn>
                              </p:par>
                              <p:par>
                                <p:cTn id="27" presetID="53" presetClass="entr" presetSubtype="16" fill="hold" grpId="0" nodeType="withEffect">
                                  <p:stCondLst>
                                    <p:cond delay="2000"/>
                                  </p:stCondLst>
                                  <p:childTnLst>
                                    <p:set>
                                      <p:cBhvr>
                                        <p:cTn id="28" dur="1" fill="hold">
                                          <p:stCondLst>
                                            <p:cond delay="0"/>
                                          </p:stCondLst>
                                        </p:cTn>
                                        <p:tgtEl>
                                          <p:spTgt spid="51"/>
                                        </p:tgtEl>
                                        <p:attrNameLst>
                                          <p:attrName>style.visibility</p:attrName>
                                        </p:attrNameLst>
                                      </p:cBhvr>
                                      <p:to>
                                        <p:strVal val="visible"/>
                                      </p:to>
                                    </p:set>
                                    <p:anim calcmode="lin" valueType="num">
                                      <p:cBhvr>
                                        <p:cTn id="29" dur="750" fill="hold"/>
                                        <p:tgtEl>
                                          <p:spTgt spid="51"/>
                                        </p:tgtEl>
                                        <p:attrNameLst>
                                          <p:attrName>ppt_w</p:attrName>
                                        </p:attrNameLst>
                                      </p:cBhvr>
                                      <p:tavLst>
                                        <p:tav tm="0">
                                          <p:val>
                                            <p:fltVal val="0"/>
                                          </p:val>
                                        </p:tav>
                                        <p:tav tm="100000">
                                          <p:val>
                                            <p:strVal val="#ppt_w"/>
                                          </p:val>
                                        </p:tav>
                                      </p:tavLst>
                                    </p:anim>
                                    <p:anim calcmode="lin" valueType="num">
                                      <p:cBhvr>
                                        <p:cTn id="30" dur="750" fill="hold"/>
                                        <p:tgtEl>
                                          <p:spTgt spid="51"/>
                                        </p:tgtEl>
                                        <p:attrNameLst>
                                          <p:attrName>ppt_h</p:attrName>
                                        </p:attrNameLst>
                                      </p:cBhvr>
                                      <p:tavLst>
                                        <p:tav tm="0">
                                          <p:val>
                                            <p:fltVal val="0"/>
                                          </p:val>
                                        </p:tav>
                                        <p:tav tm="100000">
                                          <p:val>
                                            <p:strVal val="#ppt_h"/>
                                          </p:val>
                                        </p:tav>
                                      </p:tavLst>
                                    </p:anim>
                                    <p:animEffect transition="in" filter="fade">
                                      <p:cBhvr>
                                        <p:cTn id="31" dur="750"/>
                                        <p:tgtEl>
                                          <p:spTgt spid="51"/>
                                        </p:tgtEl>
                                      </p:cBhvr>
                                    </p:animEffect>
                                  </p:childTnLst>
                                </p:cTn>
                              </p:par>
                              <p:par>
                                <p:cTn id="32" presetID="12" presetClass="entr" presetSubtype="8" fill="hold" nodeType="withEffect">
                                  <p:stCondLst>
                                    <p:cond delay="2400"/>
                                  </p:stCondLst>
                                  <p:childTnLst>
                                    <p:set>
                                      <p:cBhvr>
                                        <p:cTn id="33" dur="1" fill="hold">
                                          <p:stCondLst>
                                            <p:cond delay="0"/>
                                          </p:stCondLst>
                                        </p:cTn>
                                        <p:tgtEl>
                                          <p:spTgt spid="50"/>
                                        </p:tgtEl>
                                        <p:attrNameLst>
                                          <p:attrName>style.visibility</p:attrName>
                                        </p:attrNameLst>
                                      </p:cBhvr>
                                      <p:to>
                                        <p:strVal val="visible"/>
                                      </p:to>
                                    </p:set>
                                    <p:anim calcmode="lin" valueType="num">
                                      <p:cBhvr additive="base">
                                        <p:cTn id="34" dur="750"/>
                                        <p:tgtEl>
                                          <p:spTgt spid="50"/>
                                        </p:tgtEl>
                                        <p:attrNameLst>
                                          <p:attrName>ppt_x</p:attrName>
                                        </p:attrNameLst>
                                      </p:cBhvr>
                                      <p:tavLst>
                                        <p:tav tm="0">
                                          <p:val>
                                            <p:strVal val="#ppt_x-#ppt_w*1.125000"/>
                                          </p:val>
                                        </p:tav>
                                        <p:tav tm="100000">
                                          <p:val>
                                            <p:strVal val="#ppt_x"/>
                                          </p:val>
                                        </p:tav>
                                      </p:tavLst>
                                    </p:anim>
                                    <p:animEffect transition="in" filter="wipe(right)">
                                      <p:cBhvr>
                                        <p:cTn id="35" dur="750"/>
                                        <p:tgtEl>
                                          <p:spTgt spid="50"/>
                                        </p:tgtEl>
                                      </p:cBhvr>
                                    </p:animEffect>
                                  </p:childTnLst>
                                </p:cTn>
                              </p:par>
                              <p:par>
                                <p:cTn id="36" presetID="53" presetClass="entr" presetSubtype="16" fill="hold" grpId="0" nodeType="withEffect">
                                  <p:stCondLst>
                                    <p:cond delay="2800"/>
                                  </p:stCondLst>
                                  <p:childTnLst>
                                    <p:set>
                                      <p:cBhvr>
                                        <p:cTn id="37" dur="1" fill="hold">
                                          <p:stCondLst>
                                            <p:cond delay="0"/>
                                          </p:stCondLst>
                                        </p:cTn>
                                        <p:tgtEl>
                                          <p:spTgt spid="56"/>
                                        </p:tgtEl>
                                        <p:attrNameLst>
                                          <p:attrName>style.visibility</p:attrName>
                                        </p:attrNameLst>
                                      </p:cBhvr>
                                      <p:to>
                                        <p:strVal val="visible"/>
                                      </p:to>
                                    </p:set>
                                    <p:anim calcmode="lin" valueType="num">
                                      <p:cBhvr>
                                        <p:cTn id="38" dur="750" fill="hold"/>
                                        <p:tgtEl>
                                          <p:spTgt spid="56"/>
                                        </p:tgtEl>
                                        <p:attrNameLst>
                                          <p:attrName>ppt_w</p:attrName>
                                        </p:attrNameLst>
                                      </p:cBhvr>
                                      <p:tavLst>
                                        <p:tav tm="0">
                                          <p:val>
                                            <p:fltVal val="0"/>
                                          </p:val>
                                        </p:tav>
                                        <p:tav tm="100000">
                                          <p:val>
                                            <p:strVal val="#ppt_w"/>
                                          </p:val>
                                        </p:tav>
                                      </p:tavLst>
                                    </p:anim>
                                    <p:anim calcmode="lin" valueType="num">
                                      <p:cBhvr>
                                        <p:cTn id="39" dur="750" fill="hold"/>
                                        <p:tgtEl>
                                          <p:spTgt spid="56"/>
                                        </p:tgtEl>
                                        <p:attrNameLst>
                                          <p:attrName>ppt_h</p:attrName>
                                        </p:attrNameLst>
                                      </p:cBhvr>
                                      <p:tavLst>
                                        <p:tav tm="0">
                                          <p:val>
                                            <p:fltVal val="0"/>
                                          </p:val>
                                        </p:tav>
                                        <p:tav tm="100000">
                                          <p:val>
                                            <p:strVal val="#ppt_h"/>
                                          </p:val>
                                        </p:tav>
                                      </p:tavLst>
                                    </p:anim>
                                    <p:animEffect transition="in" filter="fade">
                                      <p:cBhvr>
                                        <p:cTn id="40" dur="750"/>
                                        <p:tgtEl>
                                          <p:spTgt spid="56"/>
                                        </p:tgtEl>
                                      </p:cBhvr>
                                    </p:animEffect>
                                  </p:childTnLst>
                                </p:cTn>
                              </p:par>
                              <p:par>
                                <p:cTn id="41" presetID="12" presetClass="entr" presetSubtype="8" fill="hold" nodeType="withEffect">
                                  <p:stCondLst>
                                    <p:cond delay="3200"/>
                                  </p:stCondLst>
                                  <p:childTnLst>
                                    <p:set>
                                      <p:cBhvr>
                                        <p:cTn id="42" dur="1" fill="hold">
                                          <p:stCondLst>
                                            <p:cond delay="0"/>
                                          </p:stCondLst>
                                        </p:cTn>
                                        <p:tgtEl>
                                          <p:spTgt spid="55"/>
                                        </p:tgtEl>
                                        <p:attrNameLst>
                                          <p:attrName>style.visibility</p:attrName>
                                        </p:attrNameLst>
                                      </p:cBhvr>
                                      <p:to>
                                        <p:strVal val="visible"/>
                                      </p:to>
                                    </p:set>
                                    <p:anim calcmode="lin" valueType="num">
                                      <p:cBhvr additive="base">
                                        <p:cTn id="43" dur="750"/>
                                        <p:tgtEl>
                                          <p:spTgt spid="55"/>
                                        </p:tgtEl>
                                        <p:attrNameLst>
                                          <p:attrName>ppt_x</p:attrName>
                                        </p:attrNameLst>
                                      </p:cBhvr>
                                      <p:tavLst>
                                        <p:tav tm="0">
                                          <p:val>
                                            <p:strVal val="#ppt_x-#ppt_w*1.125000"/>
                                          </p:val>
                                        </p:tav>
                                        <p:tav tm="100000">
                                          <p:val>
                                            <p:strVal val="#ppt_x"/>
                                          </p:val>
                                        </p:tav>
                                      </p:tavLst>
                                    </p:anim>
                                    <p:animEffect transition="in" filter="wipe(right)">
                                      <p:cBhvr>
                                        <p:cTn id="44" dur="750"/>
                                        <p:tgtEl>
                                          <p:spTgt spid="55"/>
                                        </p:tgtEl>
                                      </p:cBhvr>
                                    </p:animEffect>
                                  </p:childTnLst>
                                </p:cTn>
                              </p:par>
                              <p:par>
                                <p:cTn id="45" presetID="53" presetClass="entr" presetSubtype="16" fill="hold" grpId="0" nodeType="withEffect">
                                  <p:stCondLst>
                                    <p:cond delay="3600"/>
                                  </p:stCondLst>
                                  <p:childTnLst>
                                    <p:set>
                                      <p:cBhvr>
                                        <p:cTn id="46" dur="1" fill="hold">
                                          <p:stCondLst>
                                            <p:cond delay="0"/>
                                          </p:stCondLst>
                                        </p:cTn>
                                        <p:tgtEl>
                                          <p:spTgt spid="61"/>
                                        </p:tgtEl>
                                        <p:attrNameLst>
                                          <p:attrName>style.visibility</p:attrName>
                                        </p:attrNameLst>
                                      </p:cBhvr>
                                      <p:to>
                                        <p:strVal val="visible"/>
                                      </p:to>
                                    </p:set>
                                    <p:anim calcmode="lin" valueType="num">
                                      <p:cBhvr>
                                        <p:cTn id="47" dur="750" fill="hold"/>
                                        <p:tgtEl>
                                          <p:spTgt spid="61"/>
                                        </p:tgtEl>
                                        <p:attrNameLst>
                                          <p:attrName>ppt_w</p:attrName>
                                        </p:attrNameLst>
                                      </p:cBhvr>
                                      <p:tavLst>
                                        <p:tav tm="0">
                                          <p:val>
                                            <p:fltVal val="0"/>
                                          </p:val>
                                        </p:tav>
                                        <p:tav tm="100000">
                                          <p:val>
                                            <p:strVal val="#ppt_w"/>
                                          </p:val>
                                        </p:tav>
                                      </p:tavLst>
                                    </p:anim>
                                    <p:anim calcmode="lin" valueType="num">
                                      <p:cBhvr>
                                        <p:cTn id="48" dur="750" fill="hold"/>
                                        <p:tgtEl>
                                          <p:spTgt spid="61"/>
                                        </p:tgtEl>
                                        <p:attrNameLst>
                                          <p:attrName>ppt_h</p:attrName>
                                        </p:attrNameLst>
                                      </p:cBhvr>
                                      <p:tavLst>
                                        <p:tav tm="0">
                                          <p:val>
                                            <p:fltVal val="0"/>
                                          </p:val>
                                        </p:tav>
                                        <p:tav tm="100000">
                                          <p:val>
                                            <p:strVal val="#ppt_h"/>
                                          </p:val>
                                        </p:tav>
                                      </p:tavLst>
                                    </p:anim>
                                    <p:animEffect transition="in" filter="fade">
                                      <p:cBhvr>
                                        <p:cTn id="49" dur="750"/>
                                        <p:tgtEl>
                                          <p:spTgt spid="61"/>
                                        </p:tgtEl>
                                      </p:cBhvr>
                                    </p:animEffect>
                                  </p:childTnLst>
                                </p:cTn>
                              </p:par>
                              <p:par>
                                <p:cTn id="50" presetID="12" presetClass="entr" presetSubtype="8" fill="hold" nodeType="withEffect">
                                  <p:stCondLst>
                                    <p:cond delay="4000"/>
                                  </p:stCondLst>
                                  <p:childTnLst>
                                    <p:set>
                                      <p:cBhvr>
                                        <p:cTn id="51" dur="1" fill="hold">
                                          <p:stCondLst>
                                            <p:cond delay="0"/>
                                          </p:stCondLst>
                                        </p:cTn>
                                        <p:tgtEl>
                                          <p:spTgt spid="60"/>
                                        </p:tgtEl>
                                        <p:attrNameLst>
                                          <p:attrName>style.visibility</p:attrName>
                                        </p:attrNameLst>
                                      </p:cBhvr>
                                      <p:to>
                                        <p:strVal val="visible"/>
                                      </p:to>
                                    </p:set>
                                    <p:anim calcmode="lin" valueType="num">
                                      <p:cBhvr additive="base">
                                        <p:cTn id="52" dur="750"/>
                                        <p:tgtEl>
                                          <p:spTgt spid="60"/>
                                        </p:tgtEl>
                                        <p:attrNameLst>
                                          <p:attrName>ppt_x</p:attrName>
                                        </p:attrNameLst>
                                      </p:cBhvr>
                                      <p:tavLst>
                                        <p:tav tm="0">
                                          <p:val>
                                            <p:strVal val="#ppt_x-#ppt_w*1.125000"/>
                                          </p:val>
                                        </p:tav>
                                        <p:tav tm="100000">
                                          <p:val>
                                            <p:strVal val="#ppt_x"/>
                                          </p:val>
                                        </p:tav>
                                      </p:tavLst>
                                    </p:anim>
                                    <p:animEffect transition="in" filter="wipe(right)">
                                      <p:cBhvr>
                                        <p:cTn id="53" dur="75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6" grpId="0" animBg="1"/>
      <p:bldP spid="51" grpId="0" animBg="1"/>
      <p:bldP spid="56" grpId="0" animBg="1"/>
      <p:bldP spid="61"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3" name="海天苑"/>
          <p:cNvPicPr>
            <a:picLocks noChangeAspect="1"/>
          </p:cNvPicPr>
          <p:nvPr/>
        </p:nvPicPr>
        <p:blipFill>
          <a:blip r:embed="rId3">
            <a:extLst>
              <a:ext uri="{BEBA8EAE-BF5A-486C-A8C5-ECC9F3942E4B}">
                <a14:imgProps xmlns:a14="http://schemas.microsoft.com/office/drawing/2010/main">
                  <a14:imgLayer r:embed="rId4">
                    <a14:imgEffect>
                      <a14:colorTemperature colorTemp="4700"/>
                    </a14:imgEffect>
                  </a14:imgLayer>
                </a14:imgProps>
              </a:ext>
            </a:extLst>
          </a:blip>
          <a:stretch>
            <a:fillRect/>
          </a:stretch>
        </p:blipFill>
        <p:spPr>
          <a:xfrm>
            <a:off x="0" y="7620"/>
            <a:ext cx="12192000" cy="6842760"/>
          </a:xfrm>
          <a:prstGeom prst="rect">
            <a:avLst/>
          </a:prstGeom>
        </p:spPr>
      </p:pic>
      <p:sp>
        <p:nvSpPr>
          <p:cNvPr id="16" name="背景色块"/>
          <p:cNvSpPr/>
          <p:nvPr/>
        </p:nvSpPr>
        <p:spPr>
          <a:xfrm>
            <a:off x="695325" y="1192530"/>
            <a:ext cx="10801350" cy="4472940"/>
          </a:xfrm>
          <a:prstGeom prst="rect">
            <a:avLst/>
          </a:prstGeom>
          <a:solidFill>
            <a:schemeClr val="accent1"/>
          </a:solidFill>
          <a:ln>
            <a:noFill/>
          </a:ln>
          <a:effectLst>
            <a:outerShdw blurRad="63500" sx="102000" sy="102000" algn="ctr"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endParaRPr>
          </a:p>
        </p:txBody>
      </p:sp>
      <p:sp>
        <p:nvSpPr>
          <p:cNvPr id="9" name="齿轮"/>
          <p:cNvSpPr>
            <a:spLocks noChangeAspect="1"/>
          </p:cNvSpPr>
          <p:nvPr/>
        </p:nvSpPr>
        <p:spPr bwMode="auto">
          <a:xfrm>
            <a:off x="5715000" y="1875444"/>
            <a:ext cx="762000" cy="763506"/>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8" name="基础扎实"/>
          <p:cNvSpPr txBox="1"/>
          <p:nvPr/>
        </p:nvSpPr>
        <p:spPr>
          <a:xfrm>
            <a:off x="3957905" y="3015055"/>
            <a:ext cx="4276190" cy="830997"/>
          </a:xfrm>
          <a:prstGeom prst="rect">
            <a:avLst/>
          </a:prstGeom>
          <a:noFill/>
        </p:spPr>
        <p:txBody>
          <a:bodyPr wrap="square" rtlCol="0">
            <a:spAutoFit/>
          </a:bodyPr>
          <a:lstStyle/>
          <a:p>
            <a:pPr algn="dist" defTabSz="457200"/>
            <a:r>
              <a:rPr lang="zh-CN" altLang="en-US" sz="4800" b="1">
                <a:solidFill>
                  <a:schemeClr val="bg1"/>
                </a:solidFill>
                <a:latin typeface="Arial" panose="020B0604020202020204" pitchFamily="34" charset="0"/>
                <a:ea typeface="微软雅黑" panose="020B0503020204020204" pitchFamily="34" charset="-122"/>
                <a:sym typeface="Arial" panose="020B0604020202020204" pitchFamily="34" charset="0"/>
              </a:rPr>
              <a:t>基础扎实</a:t>
            </a:r>
          </a:p>
        </p:txBody>
      </p:sp>
      <p:cxnSp>
        <p:nvCxnSpPr>
          <p:cNvPr id="17" name="点缀线段"/>
          <p:cNvCxnSpPr/>
          <p:nvPr/>
        </p:nvCxnSpPr>
        <p:spPr>
          <a:xfrm>
            <a:off x="5761994" y="4018449"/>
            <a:ext cx="668013"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9" name="Strong Preparation"/>
          <p:cNvSpPr txBox="1"/>
          <p:nvPr/>
        </p:nvSpPr>
        <p:spPr>
          <a:xfrm>
            <a:off x="3957905" y="4216097"/>
            <a:ext cx="4276190" cy="369332"/>
          </a:xfrm>
          <a:prstGeom prst="rect">
            <a:avLst/>
          </a:prstGeom>
          <a:noFill/>
        </p:spPr>
        <p:txBody>
          <a:bodyPr wrap="square" rtlCol="0">
            <a:spAutoFit/>
          </a:bodyPr>
          <a:lstStyle/>
          <a:p>
            <a:pPr algn="dist" defTabSz="457200"/>
            <a:r>
              <a:rPr lang="en-US" altLang="zh-CN">
                <a:solidFill>
                  <a:schemeClr val="bg1"/>
                </a:solidFill>
                <a:latin typeface="Arial" panose="020B0604020202020204" pitchFamily="34" charset="0"/>
                <a:ea typeface="微软雅黑" panose="020B0503020204020204" pitchFamily="34" charset="-122"/>
                <a:sym typeface="Arial" panose="020B0604020202020204" pitchFamily="34" charset="0"/>
              </a:rPr>
              <a:t>Strong Preparation</a:t>
            </a:r>
          </a:p>
        </p:txBody>
      </p:sp>
    </p:spTree>
    <p:extLst>
      <p:ext uri="{BB962C8B-B14F-4D97-AF65-F5344CB8AC3E}">
        <p14:creationId xmlns:p14="http://schemas.microsoft.com/office/powerpoint/2010/main" val="3698118803"/>
      </p:ext>
    </p:extLst>
  </p:cSld>
  <p:clrMapOvr>
    <a:masterClrMapping/>
  </p:clrMapOvr>
  <mc:AlternateContent xmlns:mc="http://schemas.openxmlformats.org/markup-compatibility/2006" xmlns:p14="http://schemas.microsoft.com/office/powerpoint/2010/main">
    <mc:Choice Requires="p14">
      <p:transition p14:dur="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Right)">
                                      <p:cBhvr>
                                        <p:cTn id="7" dur="750"/>
                                        <p:tgtEl>
                                          <p:spTgt spid="3"/>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750"/>
                                        <p:tgtEl>
                                          <p:spTgt spid="16"/>
                                        </p:tgtEl>
                                      </p:cBhvr>
                                    </p:animEffect>
                                  </p:childTnLst>
                                </p:cTn>
                              </p:par>
                              <p:par>
                                <p:cTn id="11" presetID="53" presetClass="entr" presetSubtype="16" fill="hold" grpId="0" nodeType="withEffect">
                                  <p:stCondLst>
                                    <p:cond delay="800"/>
                                  </p:stCondLst>
                                  <p:childTnLst>
                                    <p:set>
                                      <p:cBhvr>
                                        <p:cTn id="12" dur="1" fill="hold">
                                          <p:stCondLst>
                                            <p:cond delay="0"/>
                                          </p:stCondLst>
                                        </p:cTn>
                                        <p:tgtEl>
                                          <p:spTgt spid="9"/>
                                        </p:tgtEl>
                                        <p:attrNameLst>
                                          <p:attrName>style.visibility</p:attrName>
                                        </p:attrNameLst>
                                      </p:cBhvr>
                                      <p:to>
                                        <p:strVal val="visible"/>
                                      </p:to>
                                    </p:set>
                                    <p:anim calcmode="lin" valueType="num">
                                      <p:cBhvr>
                                        <p:cTn id="13" dur="750" fill="hold"/>
                                        <p:tgtEl>
                                          <p:spTgt spid="9"/>
                                        </p:tgtEl>
                                        <p:attrNameLst>
                                          <p:attrName>ppt_w</p:attrName>
                                        </p:attrNameLst>
                                      </p:cBhvr>
                                      <p:tavLst>
                                        <p:tav tm="0">
                                          <p:val>
                                            <p:fltVal val="0"/>
                                          </p:val>
                                        </p:tav>
                                        <p:tav tm="100000">
                                          <p:val>
                                            <p:strVal val="#ppt_w"/>
                                          </p:val>
                                        </p:tav>
                                      </p:tavLst>
                                    </p:anim>
                                    <p:anim calcmode="lin" valueType="num">
                                      <p:cBhvr>
                                        <p:cTn id="14" dur="750" fill="hold"/>
                                        <p:tgtEl>
                                          <p:spTgt spid="9"/>
                                        </p:tgtEl>
                                        <p:attrNameLst>
                                          <p:attrName>ppt_h</p:attrName>
                                        </p:attrNameLst>
                                      </p:cBhvr>
                                      <p:tavLst>
                                        <p:tav tm="0">
                                          <p:val>
                                            <p:fltVal val="0"/>
                                          </p:val>
                                        </p:tav>
                                        <p:tav tm="100000">
                                          <p:val>
                                            <p:strVal val="#ppt_h"/>
                                          </p:val>
                                        </p:tav>
                                      </p:tavLst>
                                    </p:anim>
                                    <p:animEffect transition="in" filter="fade">
                                      <p:cBhvr>
                                        <p:cTn id="15" dur="750"/>
                                        <p:tgtEl>
                                          <p:spTgt spid="9"/>
                                        </p:tgtEl>
                                      </p:cBhvr>
                                    </p:animEffect>
                                  </p:childTnLst>
                                </p:cTn>
                              </p:par>
                              <p:par>
                                <p:cTn id="16" presetID="50" presetClass="entr" presetSubtype="0" decel="100000" fill="hold" grpId="0" nodeType="withEffect">
                                  <p:stCondLst>
                                    <p:cond delay="1200"/>
                                  </p:stCondLst>
                                  <p:iterate type="lt">
                                    <p:tmPct val="10000"/>
                                  </p:iterate>
                                  <p:childTnLst>
                                    <p:set>
                                      <p:cBhvr>
                                        <p:cTn id="17" dur="1" fill="hold">
                                          <p:stCondLst>
                                            <p:cond delay="0"/>
                                          </p:stCondLst>
                                        </p:cTn>
                                        <p:tgtEl>
                                          <p:spTgt spid="18"/>
                                        </p:tgtEl>
                                        <p:attrNameLst>
                                          <p:attrName>style.visibility</p:attrName>
                                        </p:attrNameLst>
                                      </p:cBhvr>
                                      <p:to>
                                        <p:strVal val="visible"/>
                                      </p:to>
                                    </p:set>
                                    <p:anim calcmode="lin" valueType="num">
                                      <p:cBhvr>
                                        <p:cTn id="18" dur="750" fill="hold"/>
                                        <p:tgtEl>
                                          <p:spTgt spid="18"/>
                                        </p:tgtEl>
                                        <p:attrNameLst>
                                          <p:attrName>ppt_w</p:attrName>
                                        </p:attrNameLst>
                                      </p:cBhvr>
                                      <p:tavLst>
                                        <p:tav tm="0">
                                          <p:val>
                                            <p:strVal val="#ppt_w+.3"/>
                                          </p:val>
                                        </p:tav>
                                        <p:tav tm="100000">
                                          <p:val>
                                            <p:strVal val="#ppt_w"/>
                                          </p:val>
                                        </p:tav>
                                      </p:tavLst>
                                    </p:anim>
                                    <p:anim calcmode="lin" valueType="num">
                                      <p:cBhvr>
                                        <p:cTn id="19" dur="750" fill="hold"/>
                                        <p:tgtEl>
                                          <p:spTgt spid="18"/>
                                        </p:tgtEl>
                                        <p:attrNameLst>
                                          <p:attrName>ppt_h</p:attrName>
                                        </p:attrNameLst>
                                      </p:cBhvr>
                                      <p:tavLst>
                                        <p:tav tm="0">
                                          <p:val>
                                            <p:strVal val="#ppt_h"/>
                                          </p:val>
                                        </p:tav>
                                        <p:tav tm="100000">
                                          <p:val>
                                            <p:strVal val="#ppt_h"/>
                                          </p:val>
                                        </p:tav>
                                      </p:tavLst>
                                    </p:anim>
                                    <p:animEffect transition="in" filter="fade">
                                      <p:cBhvr>
                                        <p:cTn id="20" dur="750"/>
                                        <p:tgtEl>
                                          <p:spTgt spid="18"/>
                                        </p:tgtEl>
                                      </p:cBhvr>
                                    </p:animEffect>
                                  </p:childTnLst>
                                </p:cTn>
                              </p:par>
                              <p:par>
                                <p:cTn id="21" presetID="16" presetClass="entr" presetSubtype="37" fill="hold" nodeType="withEffect">
                                  <p:stCondLst>
                                    <p:cond delay="1600"/>
                                  </p:stCondLst>
                                  <p:childTnLst>
                                    <p:set>
                                      <p:cBhvr>
                                        <p:cTn id="22" dur="1" fill="hold">
                                          <p:stCondLst>
                                            <p:cond delay="0"/>
                                          </p:stCondLst>
                                        </p:cTn>
                                        <p:tgtEl>
                                          <p:spTgt spid="17"/>
                                        </p:tgtEl>
                                        <p:attrNameLst>
                                          <p:attrName>style.visibility</p:attrName>
                                        </p:attrNameLst>
                                      </p:cBhvr>
                                      <p:to>
                                        <p:strVal val="visible"/>
                                      </p:to>
                                    </p:set>
                                    <p:animEffect transition="in" filter="barn(outVertical)">
                                      <p:cBhvr>
                                        <p:cTn id="23" dur="750"/>
                                        <p:tgtEl>
                                          <p:spTgt spid="17"/>
                                        </p:tgtEl>
                                      </p:cBhvr>
                                    </p:animEffect>
                                  </p:childTnLst>
                                </p:cTn>
                              </p:par>
                              <p:par>
                                <p:cTn id="24" presetID="42" presetClass="entr" presetSubtype="0" fill="hold" grpId="0" nodeType="withEffect">
                                  <p:stCondLst>
                                    <p:cond delay="200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750"/>
                                        <p:tgtEl>
                                          <p:spTgt spid="19"/>
                                        </p:tgtEl>
                                      </p:cBhvr>
                                    </p:animEffect>
                                    <p:anim calcmode="lin" valueType="num">
                                      <p:cBhvr>
                                        <p:cTn id="27" dur="750" fill="hold"/>
                                        <p:tgtEl>
                                          <p:spTgt spid="19"/>
                                        </p:tgtEl>
                                        <p:attrNameLst>
                                          <p:attrName>ppt_x</p:attrName>
                                        </p:attrNameLst>
                                      </p:cBhvr>
                                      <p:tavLst>
                                        <p:tav tm="0">
                                          <p:val>
                                            <p:strVal val="#ppt_x"/>
                                          </p:val>
                                        </p:tav>
                                        <p:tav tm="100000">
                                          <p:val>
                                            <p:strVal val="#ppt_x"/>
                                          </p:val>
                                        </p:tav>
                                      </p:tavLst>
                                    </p:anim>
                                    <p:anim calcmode="lin" valueType="num">
                                      <p:cBhvr>
                                        <p:cTn id="28" dur="75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9" grpId="0" animBg="1"/>
      <p:bldP spid="18" grpId="0"/>
      <p:bldP spid="1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校徽打底"/>
          <p:cNvSpPr/>
          <p:nvPr/>
        </p:nvSpPr>
        <p:spPr>
          <a:xfrm>
            <a:off x="2594996" y="-126023"/>
            <a:ext cx="7002008" cy="7002008"/>
          </a:xfrm>
          <a:prstGeom prst="rect">
            <a:avLst/>
          </a:prstGeom>
          <a:blipFill dpi="0" rotWithShape="1">
            <a:blip r:embed="rId3">
              <a:alphaModFix amt="7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10" name="校徽组合"/>
          <p:cNvGrpSpPr/>
          <p:nvPr/>
        </p:nvGrpSpPr>
        <p:grpSpPr>
          <a:xfrm>
            <a:off x="5286947" y="0"/>
            <a:ext cx="1618106" cy="1427058"/>
            <a:chOff x="5015984" y="467571"/>
            <a:chExt cx="2160032" cy="1905000"/>
          </a:xfrm>
        </p:grpSpPr>
        <p:sp>
          <p:nvSpPr>
            <p:cNvPr id="11" name="五边形"/>
            <p:cNvSpPr/>
            <p:nvPr/>
          </p:nvSpPr>
          <p:spPr>
            <a:xfrm rot="5400000">
              <a:off x="5143500" y="340055"/>
              <a:ext cx="1905000" cy="2160032"/>
            </a:xfrm>
            <a:prstGeom prst="homePlate">
              <a:avLst>
                <a:gd name="adj" fmla="val 32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pic>
          <p:nvPicPr>
            <p:cNvPr id="12" name="校徽"/>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384164" y="584656"/>
              <a:ext cx="1423672" cy="1421486"/>
            </a:xfrm>
            <a:prstGeom prst="rect">
              <a:avLst/>
            </a:prstGeom>
          </p:spPr>
        </p:pic>
      </p:grpSp>
      <p:grpSp>
        <p:nvGrpSpPr>
          <p:cNvPr id="2" name="组合 1"/>
          <p:cNvGrpSpPr/>
          <p:nvPr/>
        </p:nvGrpSpPr>
        <p:grpSpPr>
          <a:xfrm>
            <a:off x="5276850" y="2196220"/>
            <a:ext cx="1638300" cy="390979"/>
            <a:chOff x="5276850" y="2196220"/>
            <a:chExt cx="1638300" cy="390979"/>
          </a:xfrm>
        </p:grpSpPr>
        <p:sp>
          <p:nvSpPr>
            <p:cNvPr id="21" name="打底圆角矩形"/>
            <p:cNvSpPr/>
            <p:nvPr/>
          </p:nvSpPr>
          <p:spPr>
            <a:xfrm>
              <a:off x="5276850" y="2196220"/>
              <a:ext cx="1638300" cy="390979"/>
            </a:xfrm>
            <a:prstGeom prst="roundRect">
              <a:avLst>
                <a:gd name="adj" fmla="val 50000"/>
              </a:avLst>
            </a:prstGeom>
            <a:noFill/>
            <a:ln w="6350">
              <a:solidFill>
                <a:schemeClr val="bg1">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0" name="Part One"/>
            <p:cNvSpPr txBox="1"/>
            <p:nvPr/>
          </p:nvSpPr>
          <p:spPr>
            <a:xfrm>
              <a:off x="5385531" y="2222432"/>
              <a:ext cx="1420938" cy="338554"/>
            </a:xfrm>
            <a:prstGeom prst="rect">
              <a:avLst/>
            </a:prstGeom>
            <a:noFill/>
          </p:spPr>
          <p:txBody>
            <a:bodyPr wrap="square" rtlCol="0">
              <a:spAutoFit/>
            </a:bodyPr>
            <a:lstStyle/>
            <a:p>
              <a:pPr algn="dist" defTabSz="457200"/>
              <a:r>
                <a:rPr lang="en-US" altLang="zh-CN" sz="1600" smtClean="0">
                  <a:latin typeface="Arial" panose="020B0604020202020204" pitchFamily="34" charset="0"/>
                  <a:ea typeface="微软雅黑" panose="020B0503020204020204" pitchFamily="34" charset="-122"/>
                  <a:sym typeface="Arial" panose="020B0604020202020204" pitchFamily="34" charset="0"/>
                </a:rPr>
                <a:t>Part One</a:t>
              </a:r>
              <a:endParaRPr lang="zh-CN" altLang="en-US" sz="1600" dirty="0">
                <a:latin typeface="Arial" panose="020B0604020202020204" pitchFamily="34" charset="0"/>
                <a:ea typeface="微软雅黑" panose="020B0503020204020204" pitchFamily="34" charset="-122"/>
                <a:sym typeface="Arial" panose="020B0604020202020204" pitchFamily="34" charset="0"/>
              </a:endParaRPr>
            </a:p>
          </p:txBody>
        </p:sp>
      </p:grpSp>
      <p:sp>
        <p:nvSpPr>
          <p:cNvPr id="14" name="基础扎实"/>
          <p:cNvSpPr txBox="1"/>
          <p:nvPr/>
        </p:nvSpPr>
        <p:spPr>
          <a:xfrm>
            <a:off x="3957905" y="3116658"/>
            <a:ext cx="4276190" cy="830997"/>
          </a:xfrm>
          <a:prstGeom prst="rect">
            <a:avLst/>
          </a:prstGeom>
          <a:noFill/>
        </p:spPr>
        <p:txBody>
          <a:bodyPr wrap="square" rtlCol="0">
            <a:spAutoFit/>
          </a:bodyPr>
          <a:lstStyle/>
          <a:p>
            <a:pPr algn="dist" defTabSz="457200"/>
            <a:r>
              <a:rPr lang="zh-CN" altLang="en-US" sz="4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cxnSp>
        <p:nvCxnSpPr>
          <p:cNvPr id="13" name="点缀线段"/>
          <p:cNvCxnSpPr/>
          <p:nvPr/>
        </p:nvCxnSpPr>
        <p:spPr>
          <a:xfrm>
            <a:off x="5761994" y="4120052"/>
            <a:ext cx="668013"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5" name="Strong Preparation"/>
          <p:cNvSpPr txBox="1"/>
          <p:nvPr/>
        </p:nvSpPr>
        <p:spPr>
          <a:xfrm>
            <a:off x="3957905" y="4317700"/>
            <a:ext cx="4276190" cy="369332"/>
          </a:xfrm>
          <a:prstGeom prst="rect">
            <a:avLst/>
          </a:prstGeom>
          <a:noFill/>
        </p:spPr>
        <p:txBody>
          <a:bodyPr wrap="square" rtlCol="0">
            <a:spAutoFit/>
          </a:bodyPr>
          <a:lstStyle/>
          <a:p>
            <a:pPr algn="dist" defTabSz="457200"/>
            <a:r>
              <a:rPr lang="en-US" altLang="zh-CN">
                <a:solidFill>
                  <a:schemeClr val="tx1">
                    <a:lumMod val="65000"/>
                    <a:lumOff val="35000"/>
                  </a:scheme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17"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5222908"/>
      </p:ext>
    </p:extLst>
  </p:cSld>
  <p:clrMapOvr>
    <a:masterClrMapping/>
  </p:clrMapOvr>
  <mc:AlternateContent xmlns:mc="http://schemas.openxmlformats.org/markup-compatibility/2006" xmlns:p14="http://schemas.microsoft.com/office/powerpoint/2010/main">
    <mc:Choice Requires="p14">
      <p:transition p14:dur="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750"/>
                                        <p:tgtEl>
                                          <p:spTgt spid="16"/>
                                        </p:tgtEl>
                                      </p:cBhvr>
                                    </p:animEffect>
                                  </p:childTnLst>
                                </p:cTn>
                              </p:par>
                              <p:par>
                                <p:cTn id="8" presetID="47" presetClass="entr" presetSubtype="0" fill="hold" nodeType="withEffect">
                                  <p:stCondLst>
                                    <p:cond delay="40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750"/>
                                        <p:tgtEl>
                                          <p:spTgt spid="10"/>
                                        </p:tgtEl>
                                      </p:cBhvr>
                                    </p:animEffect>
                                    <p:anim calcmode="lin" valueType="num">
                                      <p:cBhvr>
                                        <p:cTn id="11" dur="750" fill="hold"/>
                                        <p:tgtEl>
                                          <p:spTgt spid="10"/>
                                        </p:tgtEl>
                                        <p:attrNameLst>
                                          <p:attrName>ppt_x</p:attrName>
                                        </p:attrNameLst>
                                      </p:cBhvr>
                                      <p:tavLst>
                                        <p:tav tm="0">
                                          <p:val>
                                            <p:strVal val="#ppt_x"/>
                                          </p:val>
                                        </p:tav>
                                        <p:tav tm="100000">
                                          <p:val>
                                            <p:strVal val="#ppt_x"/>
                                          </p:val>
                                        </p:tav>
                                      </p:tavLst>
                                    </p:anim>
                                    <p:anim calcmode="lin" valueType="num">
                                      <p:cBhvr>
                                        <p:cTn id="12" dur="750" fill="hold"/>
                                        <p:tgtEl>
                                          <p:spTgt spid="10"/>
                                        </p:tgtEl>
                                        <p:attrNameLst>
                                          <p:attrName>ppt_y</p:attrName>
                                        </p:attrNameLst>
                                      </p:cBhvr>
                                      <p:tavLst>
                                        <p:tav tm="0">
                                          <p:val>
                                            <p:strVal val="#ppt_y-.1"/>
                                          </p:val>
                                        </p:tav>
                                        <p:tav tm="100000">
                                          <p:val>
                                            <p:strVal val="#ppt_y"/>
                                          </p:val>
                                        </p:tav>
                                      </p:tavLst>
                                    </p:anim>
                                  </p:childTnLst>
                                </p:cTn>
                              </p:par>
                              <p:par>
                                <p:cTn id="13" presetID="42" presetClass="entr" presetSubtype="0" fill="hold" nodeType="withEffect">
                                  <p:stCondLst>
                                    <p:cond delay="80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750"/>
                                        <p:tgtEl>
                                          <p:spTgt spid="2"/>
                                        </p:tgtEl>
                                      </p:cBhvr>
                                    </p:animEffect>
                                    <p:anim calcmode="lin" valueType="num">
                                      <p:cBhvr>
                                        <p:cTn id="16" dur="750" fill="hold"/>
                                        <p:tgtEl>
                                          <p:spTgt spid="2"/>
                                        </p:tgtEl>
                                        <p:attrNameLst>
                                          <p:attrName>ppt_x</p:attrName>
                                        </p:attrNameLst>
                                      </p:cBhvr>
                                      <p:tavLst>
                                        <p:tav tm="0">
                                          <p:val>
                                            <p:strVal val="#ppt_x"/>
                                          </p:val>
                                        </p:tav>
                                        <p:tav tm="100000">
                                          <p:val>
                                            <p:strVal val="#ppt_x"/>
                                          </p:val>
                                        </p:tav>
                                      </p:tavLst>
                                    </p:anim>
                                    <p:anim calcmode="lin" valueType="num">
                                      <p:cBhvr>
                                        <p:cTn id="17" dur="750" fill="hold"/>
                                        <p:tgtEl>
                                          <p:spTgt spid="2"/>
                                        </p:tgtEl>
                                        <p:attrNameLst>
                                          <p:attrName>ppt_y</p:attrName>
                                        </p:attrNameLst>
                                      </p:cBhvr>
                                      <p:tavLst>
                                        <p:tav tm="0">
                                          <p:val>
                                            <p:strVal val="#ppt_y+.1"/>
                                          </p:val>
                                        </p:tav>
                                        <p:tav tm="100000">
                                          <p:val>
                                            <p:strVal val="#ppt_y"/>
                                          </p:val>
                                        </p:tav>
                                      </p:tavLst>
                                    </p:anim>
                                  </p:childTnLst>
                                </p:cTn>
                              </p:par>
                              <p:par>
                                <p:cTn id="18" presetID="50" presetClass="entr" presetSubtype="0" decel="100000" fill="hold" grpId="0" nodeType="withEffect">
                                  <p:stCondLst>
                                    <p:cond delay="1200"/>
                                  </p:stCondLst>
                                  <p:iterate type="lt">
                                    <p:tmPct val="10000"/>
                                  </p:iterate>
                                  <p:childTnLst>
                                    <p:set>
                                      <p:cBhvr>
                                        <p:cTn id="19" dur="1" fill="hold">
                                          <p:stCondLst>
                                            <p:cond delay="0"/>
                                          </p:stCondLst>
                                        </p:cTn>
                                        <p:tgtEl>
                                          <p:spTgt spid="14"/>
                                        </p:tgtEl>
                                        <p:attrNameLst>
                                          <p:attrName>style.visibility</p:attrName>
                                        </p:attrNameLst>
                                      </p:cBhvr>
                                      <p:to>
                                        <p:strVal val="visible"/>
                                      </p:to>
                                    </p:set>
                                    <p:anim calcmode="lin" valueType="num">
                                      <p:cBhvr>
                                        <p:cTn id="20" dur="750" fill="hold"/>
                                        <p:tgtEl>
                                          <p:spTgt spid="14"/>
                                        </p:tgtEl>
                                        <p:attrNameLst>
                                          <p:attrName>ppt_w</p:attrName>
                                        </p:attrNameLst>
                                      </p:cBhvr>
                                      <p:tavLst>
                                        <p:tav tm="0">
                                          <p:val>
                                            <p:strVal val="#ppt_w+.3"/>
                                          </p:val>
                                        </p:tav>
                                        <p:tav tm="100000">
                                          <p:val>
                                            <p:strVal val="#ppt_w"/>
                                          </p:val>
                                        </p:tav>
                                      </p:tavLst>
                                    </p:anim>
                                    <p:anim calcmode="lin" valueType="num">
                                      <p:cBhvr>
                                        <p:cTn id="21" dur="750" fill="hold"/>
                                        <p:tgtEl>
                                          <p:spTgt spid="14"/>
                                        </p:tgtEl>
                                        <p:attrNameLst>
                                          <p:attrName>ppt_h</p:attrName>
                                        </p:attrNameLst>
                                      </p:cBhvr>
                                      <p:tavLst>
                                        <p:tav tm="0">
                                          <p:val>
                                            <p:strVal val="#ppt_h"/>
                                          </p:val>
                                        </p:tav>
                                        <p:tav tm="100000">
                                          <p:val>
                                            <p:strVal val="#ppt_h"/>
                                          </p:val>
                                        </p:tav>
                                      </p:tavLst>
                                    </p:anim>
                                    <p:animEffect transition="in" filter="fade">
                                      <p:cBhvr>
                                        <p:cTn id="22" dur="750"/>
                                        <p:tgtEl>
                                          <p:spTgt spid="14"/>
                                        </p:tgtEl>
                                      </p:cBhvr>
                                    </p:animEffect>
                                  </p:childTnLst>
                                </p:cTn>
                              </p:par>
                              <p:par>
                                <p:cTn id="23" presetID="16" presetClass="entr" presetSubtype="37" fill="hold" nodeType="withEffect">
                                  <p:stCondLst>
                                    <p:cond delay="1600"/>
                                  </p:stCondLst>
                                  <p:childTnLst>
                                    <p:set>
                                      <p:cBhvr>
                                        <p:cTn id="24" dur="1" fill="hold">
                                          <p:stCondLst>
                                            <p:cond delay="0"/>
                                          </p:stCondLst>
                                        </p:cTn>
                                        <p:tgtEl>
                                          <p:spTgt spid="13"/>
                                        </p:tgtEl>
                                        <p:attrNameLst>
                                          <p:attrName>style.visibility</p:attrName>
                                        </p:attrNameLst>
                                      </p:cBhvr>
                                      <p:to>
                                        <p:strVal val="visible"/>
                                      </p:to>
                                    </p:set>
                                    <p:animEffect transition="in" filter="barn(outVertical)">
                                      <p:cBhvr>
                                        <p:cTn id="25" dur="750"/>
                                        <p:tgtEl>
                                          <p:spTgt spid="13"/>
                                        </p:tgtEl>
                                      </p:cBhvr>
                                    </p:animEffect>
                                  </p:childTnLst>
                                </p:cTn>
                              </p:par>
                              <p:par>
                                <p:cTn id="26" presetID="42" presetClass="entr" presetSubtype="0" fill="hold" grpId="0" nodeType="withEffect">
                                  <p:stCondLst>
                                    <p:cond delay="200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750"/>
                                        <p:tgtEl>
                                          <p:spTgt spid="15"/>
                                        </p:tgtEl>
                                      </p:cBhvr>
                                    </p:animEffect>
                                    <p:anim calcmode="lin" valueType="num">
                                      <p:cBhvr>
                                        <p:cTn id="29" dur="750" fill="hold"/>
                                        <p:tgtEl>
                                          <p:spTgt spid="15"/>
                                        </p:tgtEl>
                                        <p:attrNameLst>
                                          <p:attrName>ppt_x</p:attrName>
                                        </p:attrNameLst>
                                      </p:cBhvr>
                                      <p:tavLst>
                                        <p:tav tm="0">
                                          <p:val>
                                            <p:strVal val="#ppt_x"/>
                                          </p:val>
                                        </p:tav>
                                        <p:tav tm="100000">
                                          <p:val>
                                            <p:strVal val="#ppt_x"/>
                                          </p:val>
                                        </p:tav>
                                      </p:tavLst>
                                    </p:anim>
                                    <p:anim calcmode="lin" valueType="num">
                                      <p:cBhvr>
                                        <p:cTn id="30" dur="75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4" grpId="0"/>
      <p:bldP spid="1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长安校区校门"/>
          <p:cNvPicPr>
            <a:picLocks noChangeAspect="1"/>
          </p:cNvPicPr>
          <p:nvPr/>
        </p:nvPicPr>
        <p:blipFill rotWithShape="1">
          <a:blip r:embed="rId3" cstate="print">
            <a:extLst>
              <a:ext uri="{BEBA8EAE-BF5A-486C-A8C5-ECC9F3942E4B}">
                <a14:imgProps xmlns:a14="http://schemas.microsoft.com/office/drawing/2010/main">
                  <a14:imgLayer r:embed="rId4">
                    <a14:imgEffect>
                      <a14:colorTemperature colorTemp="5900"/>
                    </a14:imgEffect>
                  </a14:imgLayer>
                </a14:imgProps>
              </a:ext>
              <a:ext uri="{28A0092B-C50C-407E-A947-70E740481C1C}">
                <a14:useLocalDpi xmlns:a14="http://schemas.microsoft.com/office/drawing/2010/main" val="0"/>
              </a:ext>
            </a:extLst>
          </a:blip>
          <a:srcRect t="5258" b="5258"/>
          <a:stretch/>
        </p:blipFill>
        <p:spPr>
          <a:xfrm>
            <a:off x="334963" y="549274"/>
            <a:ext cx="9647237" cy="5759451"/>
          </a:xfrm>
          <a:prstGeom prst="rect">
            <a:avLst/>
          </a:prstGeom>
        </p:spPr>
      </p:pic>
      <p:sp>
        <p:nvSpPr>
          <p:cNvPr id="11" name="打底色块"/>
          <p:cNvSpPr/>
          <p:nvPr/>
        </p:nvSpPr>
        <p:spPr>
          <a:xfrm>
            <a:off x="8051571" y="1561763"/>
            <a:ext cx="3805467" cy="38054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 name="组合 1"/>
          <p:cNvGrpSpPr/>
          <p:nvPr/>
        </p:nvGrpSpPr>
        <p:grpSpPr>
          <a:xfrm>
            <a:off x="9135154" y="2211232"/>
            <a:ext cx="1638300" cy="390979"/>
            <a:chOff x="9135154" y="2211232"/>
            <a:chExt cx="1638300" cy="390979"/>
          </a:xfrm>
        </p:grpSpPr>
        <p:sp>
          <p:nvSpPr>
            <p:cNvPr id="10" name="打底圆角矩形"/>
            <p:cNvSpPr/>
            <p:nvPr/>
          </p:nvSpPr>
          <p:spPr>
            <a:xfrm>
              <a:off x="9135154" y="2211232"/>
              <a:ext cx="1638300" cy="390979"/>
            </a:xfrm>
            <a:prstGeom prst="roundRect">
              <a:avLst>
                <a:gd name="adj" fmla="val 50000"/>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9" name="Part One"/>
            <p:cNvSpPr txBox="1"/>
            <p:nvPr/>
          </p:nvSpPr>
          <p:spPr>
            <a:xfrm>
              <a:off x="9243835" y="2237444"/>
              <a:ext cx="1420938" cy="338554"/>
            </a:xfrm>
            <a:prstGeom prst="rect">
              <a:avLst/>
            </a:prstGeom>
            <a:noFill/>
          </p:spPr>
          <p:txBody>
            <a:bodyPr wrap="square" rtlCol="0">
              <a:spAutoFit/>
            </a:bodyPr>
            <a:lstStyle/>
            <a:p>
              <a:pPr algn="dist" defTabSz="457200"/>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Part One</a:t>
              </a:r>
              <a:endParaRPr lang="zh-CN" altLang="en-US" sz="16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5" name="基础扎实"/>
          <p:cNvSpPr txBox="1"/>
          <p:nvPr/>
        </p:nvSpPr>
        <p:spPr>
          <a:xfrm>
            <a:off x="8582178" y="3013501"/>
            <a:ext cx="2744252" cy="769441"/>
          </a:xfrm>
          <a:prstGeom prst="rect">
            <a:avLst/>
          </a:prstGeom>
          <a:noFill/>
        </p:spPr>
        <p:txBody>
          <a:bodyPr wrap="square" rtlCol="0">
            <a:spAutoFit/>
          </a:bodyPr>
          <a:lstStyle/>
          <a:p>
            <a:pPr algn="dist" defTabSz="457200"/>
            <a:r>
              <a:rPr lang="zh-CN" altLang="en-US" sz="4400" b="1">
                <a:solidFill>
                  <a:schemeClr val="bg1"/>
                </a:solidFill>
                <a:latin typeface="Arial" panose="020B0604020202020204" pitchFamily="34" charset="0"/>
                <a:ea typeface="微软雅黑" panose="020B0503020204020204" pitchFamily="34" charset="-122"/>
                <a:sym typeface="Arial" panose="020B0604020202020204" pitchFamily="34" charset="0"/>
              </a:rPr>
              <a:t>基础扎实</a:t>
            </a:r>
          </a:p>
        </p:txBody>
      </p:sp>
      <p:cxnSp>
        <p:nvCxnSpPr>
          <p:cNvPr id="14" name="点缀线段"/>
          <p:cNvCxnSpPr/>
          <p:nvPr/>
        </p:nvCxnSpPr>
        <p:spPr>
          <a:xfrm>
            <a:off x="9739955" y="4016895"/>
            <a:ext cx="428698"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0" name="Strong Preparation"/>
          <p:cNvSpPr txBox="1"/>
          <p:nvPr/>
        </p:nvSpPr>
        <p:spPr>
          <a:xfrm>
            <a:off x="8582178" y="4214543"/>
            <a:ext cx="2744252" cy="338554"/>
          </a:xfrm>
          <a:prstGeom prst="rect">
            <a:avLst/>
          </a:prstGeom>
          <a:noFill/>
        </p:spPr>
        <p:txBody>
          <a:bodyPr wrap="square" rtlCol="0">
            <a:spAutoFit/>
          </a:bodyPr>
          <a:lstStyle/>
          <a:p>
            <a:pPr algn="dist" defTabSz="457200"/>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12"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2556403738"/>
      </p:ext>
    </p:extLst>
  </p:cSld>
  <p:clrMapOvr>
    <a:masterClrMapping/>
  </p:clrMapOvr>
  <mc:AlternateContent xmlns:mc="http://schemas.openxmlformats.org/markup-compatibility/2006" xmlns:p14="http://schemas.microsoft.com/office/powerpoint/2010/main">
    <mc:Choice Requires="p14">
      <p:transition p14:dur="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Right)">
                                      <p:cBhvr>
                                        <p:cTn id="7" dur="750"/>
                                        <p:tgtEl>
                                          <p:spTgt spid="2"/>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750"/>
                                        <p:tgtEl>
                                          <p:spTgt spid="11"/>
                                        </p:tgtEl>
                                      </p:cBhvr>
                                    </p:animEffect>
                                  </p:childTnLst>
                                </p:cTn>
                              </p:par>
                              <p:par>
                                <p:cTn id="11" presetID="53" presetClass="entr" presetSubtype="16" fill="hold" nodeType="withEffect">
                                  <p:stCondLst>
                                    <p:cond delay="800"/>
                                  </p:stCondLst>
                                  <p:childTnLst>
                                    <p:set>
                                      <p:cBhvr>
                                        <p:cTn id="12" dur="1" fill="hold">
                                          <p:stCondLst>
                                            <p:cond delay="0"/>
                                          </p:stCondLst>
                                        </p:cTn>
                                        <p:tgtEl>
                                          <p:spTgt spid="3"/>
                                        </p:tgtEl>
                                        <p:attrNameLst>
                                          <p:attrName>style.visibility</p:attrName>
                                        </p:attrNameLst>
                                      </p:cBhvr>
                                      <p:to>
                                        <p:strVal val="visible"/>
                                      </p:to>
                                    </p:set>
                                    <p:anim calcmode="lin" valueType="num">
                                      <p:cBhvr>
                                        <p:cTn id="13" dur="750" fill="hold"/>
                                        <p:tgtEl>
                                          <p:spTgt spid="3"/>
                                        </p:tgtEl>
                                        <p:attrNameLst>
                                          <p:attrName>ppt_w</p:attrName>
                                        </p:attrNameLst>
                                      </p:cBhvr>
                                      <p:tavLst>
                                        <p:tav tm="0">
                                          <p:val>
                                            <p:fltVal val="0"/>
                                          </p:val>
                                        </p:tav>
                                        <p:tav tm="100000">
                                          <p:val>
                                            <p:strVal val="#ppt_w"/>
                                          </p:val>
                                        </p:tav>
                                      </p:tavLst>
                                    </p:anim>
                                    <p:anim calcmode="lin" valueType="num">
                                      <p:cBhvr>
                                        <p:cTn id="14" dur="750" fill="hold"/>
                                        <p:tgtEl>
                                          <p:spTgt spid="3"/>
                                        </p:tgtEl>
                                        <p:attrNameLst>
                                          <p:attrName>ppt_h</p:attrName>
                                        </p:attrNameLst>
                                      </p:cBhvr>
                                      <p:tavLst>
                                        <p:tav tm="0">
                                          <p:val>
                                            <p:fltVal val="0"/>
                                          </p:val>
                                        </p:tav>
                                        <p:tav tm="100000">
                                          <p:val>
                                            <p:strVal val="#ppt_h"/>
                                          </p:val>
                                        </p:tav>
                                      </p:tavLst>
                                    </p:anim>
                                    <p:animEffect transition="in" filter="fade">
                                      <p:cBhvr>
                                        <p:cTn id="15" dur="750"/>
                                        <p:tgtEl>
                                          <p:spTgt spid="3"/>
                                        </p:tgtEl>
                                      </p:cBhvr>
                                    </p:animEffect>
                                  </p:childTnLst>
                                </p:cTn>
                              </p:par>
                              <p:par>
                                <p:cTn id="16" presetID="50" presetClass="entr" presetSubtype="0" decel="100000" fill="hold" grpId="0" nodeType="withEffect">
                                  <p:stCondLst>
                                    <p:cond delay="1200"/>
                                  </p:stCondLst>
                                  <p:iterate type="lt">
                                    <p:tmPct val="10000"/>
                                  </p:iterate>
                                  <p:childTnLst>
                                    <p:set>
                                      <p:cBhvr>
                                        <p:cTn id="17" dur="1" fill="hold">
                                          <p:stCondLst>
                                            <p:cond delay="0"/>
                                          </p:stCondLst>
                                        </p:cTn>
                                        <p:tgtEl>
                                          <p:spTgt spid="15"/>
                                        </p:tgtEl>
                                        <p:attrNameLst>
                                          <p:attrName>style.visibility</p:attrName>
                                        </p:attrNameLst>
                                      </p:cBhvr>
                                      <p:to>
                                        <p:strVal val="visible"/>
                                      </p:to>
                                    </p:set>
                                    <p:anim calcmode="lin" valueType="num">
                                      <p:cBhvr>
                                        <p:cTn id="18" dur="750" fill="hold"/>
                                        <p:tgtEl>
                                          <p:spTgt spid="15"/>
                                        </p:tgtEl>
                                        <p:attrNameLst>
                                          <p:attrName>ppt_w</p:attrName>
                                        </p:attrNameLst>
                                      </p:cBhvr>
                                      <p:tavLst>
                                        <p:tav tm="0">
                                          <p:val>
                                            <p:strVal val="#ppt_w+.3"/>
                                          </p:val>
                                        </p:tav>
                                        <p:tav tm="100000">
                                          <p:val>
                                            <p:strVal val="#ppt_w"/>
                                          </p:val>
                                        </p:tav>
                                      </p:tavLst>
                                    </p:anim>
                                    <p:anim calcmode="lin" valueType="num">
                                      <p:cBhvr>
                                        <p:cTn id="19" dur="750" fill="hold"/>
                                        <p:tgtEl>
                                          <p:spTgt spid="15"/>
                                        </p:tgtEl>
                                        <p:attrNameLst>
                                          <p:attrName>ppt_h</p:attrName>
                                        </p:attrNameLst>
                                      </p:cBhvr>
                                      <p:tavLst>
                                        <p:tav tm="0">
                                          <p:val>
                                            <p:strVal val="#ppt_h"/>
                                          </p:val>
                                        </p:tav>
                                        <p:tav tm="100000">
                                          <p:val>
                                            <p:strVal val="#ppt_h"/>
                                          </p:val>
                                        </p:tav>
                                      </p:tavLst>
                                    </p:anim>
                                    <p:animEffect transition="in" filter="fade">
                                      <p:cBhvr>
                                        <p:cTn id="20" dur="750"/>
                                        <p:tgtEl>
                                          <p:spTgt spid="15"/>
                                        </p:tgtEl>
                                      </p:cBhvr>
                                    </p:animEffect>
                                  </p:childTnLst>
                                </p:cTn>
                              </p:par>
                              <p:par>
                                <p:cTn id="21" presetID="16" presetClass="entr" presetSubtype="37" fill="hold" nodeType="withEffect">
                                  <p:stCondLst>
                                    <p:cond delay="1600"/>
                                  </p:stCondLst>
                                  <p:childTnLst>
                                    <p:set>
                                      <p:cBhvr>
                                        <p:cTn id="22" dur="1" fill="hold">
                                          <p:stCondLst>
                                            <p:cond delay="0"/>
                                          </p:stCondLst>
                                        </p:cTn>
                                        <p:tgtEl>
                                          <p:spTgt spid="14"/>
                                        </p:tgtEl>
                                        <p:attrNameLst>
                                          <p:attrName>style.visibility</p:attrName>
                                        </p:attrNameLst>
                                      </p:cBhvr>
                                      <p:to>
                                        <p:strVal val="visible"/>
                                      </p:to>
                                    </p:set>
                                    <p:animEffect transition="in" filter="barn(outVertical)">
                                      <p:cBhvr>
                                        <p:cTn id="23" dur="750"/>
                                        <p:tgtEl>
                                          <p:spTgt spid="14"/>
                                        </p:tgtEl>
                                      </p:cBhvr>
                                    </p:animEffect>
                                  </p:childTnLst>
                                </p:cTn>
                              </p:par>
                              <p:par>
                                <p:cTn id="24" presetID="42" presetClass="entr" presetSubtype="0" fill="hold" grpId="0" nodeType="withEffect">
                                  <p:stCondLst>
                                    <p:cond delay="200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750"/>
                                        <p:tgtEl>
                                          <p:spTgt spid="20"/>
                                        </p:tgtEl>
                                      </p:cBhvr>
                                    </p:animEffect>
                                    <p:anim calcmode="lin" valueType="num">
                                      <p:cBhvr>
                                        <p:cTn id="27" dur="750" fill="hold"/>
                                        <p:tgtEl>
                                          <p:spTgt spid="20"/>
                                        </p:tgtEl>
                                        <p:attrNameLst>
                                          <p:attrName>ppt_x</p:attrName>
                                        </p:attrNameLst>
                                      </p:cBhvr>
                                      <p:tavLst>
                                        <p:tav tm="0">
                                          <p:val>
                                            <p:strVal val="#ppt_x"/>
                                          </p:val>
                                        </p:tav>
                                        <p:tav tm="100000">
                                          <p:val>
                                            <p:strVal val="#ppt_x"/>
                                          </p:val>
                                        </p:tav>
                                      </p:tavLst>
                                    </p:anim>
                                    <p:anim calcmode="lin" valueType="num">
                                      <p:cBhvr>
                                        <p:cTn id="28" dur="75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p:bldP spid="2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
        <p:nvSpPr>
          <p:cNvPr id="12" name="背景色块 1"/>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3" name="背景色块 2"/>
          <p:cNvSpPr/>
          <p:nvPr/>
        </p:nvSpPr>
        <p:spPr>
          <a:xfrm>
            <a:off x="334963" y="549275"/>
            <a:ext cx="11522075" cy="5759450"/>
          </a:xfrm>
          <a:prstGeom prst="rect">
            <a:avLst/>
          </a:prstGeom>
          <a:solidFill>
            <a:schemeClr val="bg1"/>
          </a:solidFill>
          <a:ln>
            <a:noFill/>
          </a:ln>
          <a:effectLst>
            <a:outerShdw blurRad="609600" sx="101000" sy="101000" algn="ctr"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16" name="长安校区"/>
          <p:cNvPicPr>
            <a:picLocks noChangeAspect="1"/>
          </p:cNvPicPr>
          <p:nvPr/>
        </p:nvPicPr>
        <p:blipFill rotWithShape="1">
          <a:blip r:embed="rId3"/>
          <a:srcRect t="32193" r="5781" b="29120"/>
          <a:stretch/>
        </p:blipFill>
        <p:spPr>
          <a:xfrm>
            <a:off x="695325" y="908049"/>
            <a:ext cx="10801350" cy="2520951"/>
          </a:xfrm>
          <a:prstGeom prst="rect">
            <a:avLst/>
          </a:prstGeom>
        </p:spPr>
      </p:pic>
      <p:sp>
        <p:nvSpPr>
          <p:cNvPr id="3" name="遮罩色块"/>
          <p:cNvSpPr/>
          <p:nvPr/>
        </p:nvSpPr>
        <p:spPr>
          <a:xfrm>
            <a:off x="695325" y="908050"/>
            <a:ext cx="10801350" cy="2520950"/>
          </a:xfrm>
          <a:prstGeom prst="rect">
            <a:avLst/>
          </a:prstGeom>
          <a:solidFill>
            <a:schemeClr val="tx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4" name="组合 1"/>
          <p:cNvGrpSpPr/>
          <p:nvPr/>
        </p:nvGrpSpPr>
        <p:grpSpPr>
          <a:xfrm>
            <a:off x="4876800" y="1877564"/>
            <a:ext cx="2438400" cy="581922"/>
            <a:chOff x="9135154" y="2211232"/>
            <a:chExt cx="1638300" cy="390979"/>
          </a:xfrm>
        </p:grpSpPr>
        <p:sp>
          <p:nvSpPr>
            <p:cNvPr id="22" name="打底矩形"/>
            <p:cNvSpPr/>
            <p:nvPr/>
          </p:nvSpPr>
          <p:spPr>
            <a:xfrm>
              <a:off x="9135154" y="2211232"/>
              <a:ext cx="1638300" cy="390979"/>
            </a:xfrm>
            <a:prstGeom prst="roundRect">
              <a:avLst>
                <a:gd name="adj" fmla="val 50000"/>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21" name="Part One"/>
            <p:cNvSpPr txBox="1"/>
            <p:nvPr/>
          </p:nvSpPr>
          <p:spPr>
            <a:xfrm>
              <a:off x="9243835" y="2251631"/>
              <a:ext cx="1420938" cy="310181"/>
            </a:xfrm>
            <a:prstGeom prst="rect">
              <a:avLst/>
            </a:prstGeom>
            <a:noFill/>
          </p:spPr>
          <p:txBody>
            <a:bodyPr wrap="square" rtlCol="0">
              <a:spAutoFit/>
            </a:bodyPr>
            <a:lstStyle/>
            <a:p>
              <a:pPr algn="dist" defTabSz="457200"/>
              <a:r>
                <a:rPr lang="en-US" altLang="zh-CN" sz="2400" smtClean="0">
                  <a:solidFill>
                    <a:schemeClr val="bg1"/>
                  </a:solidFill>
                  <a:latin typeface="Arial" panose="020B0604020202020204" pitchFamily="34" charset="0"/>
                  <a:ea typeface="微软雅黑" panose="020B0503020204020204" pitchFamily="34" charset="-122"/>
                  <a:sym typeface="Arial" panose="020B0604020202020204" pitchFamily="34" charset="0"/>
                </a:rPr>
                <a:t>Part One</a:t>
              </a:r>
            </a:p>
          </p:txBody>
        </p:sp>
      </p:grpSp>
      <p:sp>
        <p:nvSpPr>
          <p:cNvPr id="18" name="基础扎实"/>
          <p:cNvSpPr txBox="1"/>
          <p:nvPr/>
        </p:nvSpPr>
        <p:spPr>
          <a:xfrm>
            <a:off x="3957905" y="3787774"/>
            <a:ext cx="4276190" cy="830997"/>
          </a:xfrm>
          <a:prstGeom prst="rect">
            <a:avLst/>
          </a:prstGeom>
          <a:noFill/>
        </p:spPr>
        <p:txBody>
          <a:bodyPr wrap="square" rtlCol="0">
            <a:spAutoFit/>
          </a:bodyPr>
          <a:lstStyle/>
          <a:p>
            <a:pPr algn="dist" defTabSz="457200"/>
            <a:r>
              <a:rPr lang="zh-CN" altLang="en-US" sz="4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cxnSp>
        <p:nvCxnSpPr>
          <p:cNvPr id="17" name="点缀线段"/>
          <p:cNvCxnSpPr/>
          <p:nvPr/>
        </p:nvCxnSpPr>
        <p:spPr>
          <a:xfrm>
            <a:off x="5761994" y="4791168"/>
            <a:ext cx="668013"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9" name="Strong Preparation"/>
          <p:cNvSpPr txBox="1"/>
          <p:nvPr/>
        </p:nvSpPr>
        <p:spPr>
          <a:xfrm>
            <a:off x="3957905" y="4988816"/>
            <a:ext cx="4276190" cy="369332"/>
          </a:xfrm>
          <a:prstGeom prst="rect">
            <a:avLst/>
          </a:prstGeom>
          <a:noFill/>
        </p:spPr>
        <p:txBody>
          <a:bodyPr wrap="square" rtlCol="0">
            <a:spAutoFit/>
          </a:bodyPr>
          <a:lstStyle/>
          <a:p>
            <a:pPr algn="dist" defTabSz="457200"/>
            <a:r>
              <a:rPr lang="en-US" altLang="zh-CN">
                <a:solidFill>
                  <a:schemeClr val="tx1">
                    <a:lumMod val="65000"/>
                    <a:lumOff val="35000"/>
                  </a:scheme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Tree>
    <p:extLst>
      <p:ext uri="{BB962C8B-B14F-4D97-AF65-F5344CB8AC3E}">
        <p14:creationId xmlns:p14="http://schemas.microsoft.com/office/powerpoint/2010/main" val="19261082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750" fill="hold"/>
                                        <p:tgtEl>
                                          <p:spTgt spid="12"/>
                                        </p:tgtEl>
                                        <p:attrNameLst>
                                          <p:attrName>ppt_w</p:attrName>
                                        </p:attrNameLst>
                                      </p:cBhvr>
                                      <p:tavLst>
                                        <p:tav tm="0">
                                          <p:val>
                                            <p:fltVal val="0"/>
                                          </p:val>
                                        </p:tav>
                                        <p:tav tm="100000">
                                          <p:val>
                                            <p:strVal val="#ppt_w"/>
                                          </p:val>
                                        </p:tav>
                                      </p:tavLst>
                                    </p:anim>
                                    <p:anim calcmode="lin" valueType="num">
                                      <p:cBhvr>
                                        <p:cTn id="8" dur="750" fill="hold"/>
                                        <p:tgtEl>
                                          <p:spTgt spid="12"/>
                                        </p:tgtEl>
                                        <p:attrNameLst>
                                          <p:attrName>ppt_h</p:attrName>
                                        </p:attrNameLst>
                                      </p:cBhvr>
                                      <p:tavLst>
                                        <p:tav tm="0">
                                          <p:val>
                                            <p:fltVal val="0"/>
                                          </p:val>
                                        </p:tav>
                                        <p:tav tm="100000">
                                          <p:val>
                                            <p:strVal val="#ppt_h"/>
                                          </p:val>
                                        </p:tav>
                                      </p:tavLst>
                                    </p:anim>
                                    <p:animEffect transition="in" filter="fade">
                                      <p:cBhvr>
                                        <p:cTn id="9" dur="750"/>
                                        <p:tgtEl>
                                          <p:spTgt spid="12"/>
                                        </p:tgtEl>
                                      </p:cBhvr>
                                    </p:animEffect>
                                  </p:childTnLst>
                                </p:cTn>
                              </p:par>
                              <p:par>
                                <p:cTn id="10" presetID="53" presetClass="entr" presetSubtype="16" fill="hold" grpId="0" nodeType="withEffect">
                                  <p:stCondLst>
                                    <p:cond delay="400"/>
                                  </p:stCondLst>
                                  <p:childTnLst>
                                    <p:set>
                                      <p:cBhvr>
                                        <p:cTn id="11" dur="1" fill="hold">
                                          <p:stCondLst>
                                            <p:cond delay="0"/>
                                          </p:stCondLst>
                                        </p:cTn>
                                        <p:tgtEl>
                                          <p:spTgt spid="13"/>
                                        </p:tgtEl>
                                        <p:attrNameLst>
                                          <p:attrName>style.visibility</p:attrName>
                                        </p:attrNameLst>
                                      </p:cBhvr>
                                      <p:to>
                                        <p:strVal val="visible"/>
                                      </p:to>
                                    </p:set>
                                    <p:anim calcmode="lin" valueType="num">
                                      <p:cBhvr>
                                        <p:cTn id="12" dur="750" fill="hold"/>
                                        <p:tgtEl>
                                          <p:spTgt spid="13"/>
                                        </p:tgtEl>
                                        <p:attrNameLst>
                                          <p:attrName>ppt_w</p:attrName>
                                        </p:attrNameLst>
                                      </p:cBhvr>
                                      <p:tavLst>
                                        <p:tav tm="0">
                                          <p:val>
                                            <p:fltVal val="0"/>
                                          </p:val>
                                        </p:tav>
                                        <p:tav tm="100000">
                                          <p:val>
                                            <p:strVal val="#ppt_w"/>
                                          </p:val>
                                        </p:tav>
                                      </p:tavLst>
                                    </p:anim>
                                    <p:anim calcmode="lin" valueType="num">
                                      <p:cBhvr>
                                        <p:cTn id="13" dur="750" fill="hold"/>
                                        <p:tgtEl>
                                          <p:spTgt spid="13"/>
                                        </p:tgtEl>
                                        <p:attrNameLst>
                                          <p:attrName>ppt_h</p:attrName>
                                        </p:attrNameLst>
                                      </p:cBhvr>
                                      <p:tavLst>
                                        <p:tav tm="0">
                                          <p:val>
                                            <p:fltVal val="0"/>
                                          </p:val>
                                        </p:tav>
                                        <p:tav tm="100000">
                                          <p:val>
                                            <p:strVal val="#ppt_h"/>
                                          </p:val>
                                        </p:tav>
                                      </p:tavLst>
                                    </p:anim>
                                    <p:animEffect transition="in" filter="fade">
                                      <p:cBhvr>
                                        <p:cTn id="14" dur="750"/>
                                        <p:tgtEl>
                                          <p:spTgt spid="13"/>
                                        </p:tgtEl>
                                      </p:cBhvr>
                                    </p:animEffect>
                                  </p:childTnLst>
                                </p:cTn>
                              </p:par>
                              <p:par>
                                <p:cTn id="15" presetID="16" presetClass="entr" presetSubtype="37" fill="hold" nodeType="withEffect">
                                  <p:stCondLst>
                                    <p:cond delay="800"/>
                                  </p:stCondLst>
                                  <p:childTnLst>
                                    <p:set>
                                      <p:cBhvr>
                                        <p:cTn id="16" dur="1" fill="hold">
                                          <p:stCondLst>
                                            <p:cond delay="0"/>
                                          </p:stCondLst>
                                        </p:cTn>
                                        <p:tgtEl>
                                          <p:spTgt spid="16"/>
                                        </p:tgtEl>
                                        <p:attrNameLst>
                                          <p:attrName>style.visibility</p:attrName>
                                        </p:attrNameLst>
                                      </p:cBhvr>
                                      <p:to>
                                        <p:strVal val="visible"/>
                                      </p:to>
                                    </p:set>
                                    <p:animEffect transition="in" filter="barn(outVertical)">
                                      <p:cBhvr>
                                        <p:cTn id="17" dur="750"/>
                                        <p:tgtEl>
                                          <p:spTgt spid="16"/>
                                        </p:tgtEl>
                                      </p:cBhvr>
                                    </p:animEffect>
                                  </p:childTnLst>
                                </p:cTn>
                              </p:par>
                              <p:par>
                                <p:cTn id="18" presetID="10" presetClass="entr" presetSubtype="0" fill="hold" grpId="0" nodeType="withEffect">
                                  <p:stCondLst>
                                    <p:cond delay="120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750"/>
                                        <p:tgtEl>
                                          <p:spTgt spid="3"/>
                                        </p:tgtEl>
                                      </p:cBhvr>
                                    </p:animEffect>
                                  </p:childTnLst>
                                </p:cTn>
                              </p:par>
                              <p:par>
                                <p:cTn id="21" presetID="53" presetClass="entr" presetSubtype="16" fill="hold" nodeType="withEffect">
                                  <p:stCondLst>
                                    <p:cond delay="1600"/>
                                  </p:stCondLst>
                                  <p:childTnLst>
                                    <p:set>
                                      <p:cBhvr>
                                        <p:cTn id="22" dur="1" fill="hold">
                                          <p:stCondLst>
                                            <p:cond delay="0"/>
                                          </p:stCondLst>
                                        </p:cTn>
                                        <p:tgtEl>
                                          <p:spTgt spid="4"/>
                                        </p:tgtEl>
                                        <p:attrNameLst>
                                          <p:attrName>style.visibility</p:attrName>
                                        </p:attrNameLst>
                                      </p:cBhvr>
                                      <p:to>
                                        <p:strVal val="visible"/>
                                      </p:to>
                                    </p:set>
                                    <p:anim calcmode="lin" valueType="num">
                                      <p:cBhvr>
                                        <p:cTn id="23" dur="750" fill="hold"/>
                                        <p:tgtEl>
                                          <p:spTgt spid="4"/>
                                        </p:tgtEl>
                                        <p:attrNameLst>
                                          <p:attrName>ppt_w</p:attrName>
                                        </p:attrNameLst>
                                      </p:cBhvr>
                                      <p:tavLst>
                                        <p:tav tm="0">
                                          <p:val>
                                            <p:fltVal val="0"/>
                                          </p:val>
                                        </p:tav>
                                        <p:tav tm="100000">
                                          <p:val>
                                            <p:strVal val="#ppt_w"/>
                                          </p:val>
                                        </p:tav>
                                      </p:tavLst>
                                    </p:anim>
                                    <p:anim calcmode="lin" valueType="num">
                                      <p:cBhvr>
                                        <p:cTn id="24" dur="750" fill="hold"/>
                                        <p:tgtEl>
                                          <p:spTgt spid="4"/>
                                        </p:tgtEl>
                                        <p:attrNameLst>
                                          <p:attrName>ppt_h</p:attrName>
                                        </p:attrNameLst>
                                      </p:cBhvr>
                                      <p:tavLst>
                                        <p:tav tm="0">
                                          <p:val>
                                            <p:fltVal val="0"/>
                                          </p:val>
                                        </p:tav>
                                        <p:tav tm="100000">
                                          <p:val>
                                            <p:strVal val="#ppt_h"/>
                                          </p:val>
                                        </p:tav>
                                      </p:tavLst>
                                    </p:anim>
                                    <p:animEffect transition="in" filter="fade">
                                      <p:cBhvr>
                                        <p:cTn id="25" dur="750"/>
                                        <p:tgtEl>
                                          <p:spTgt spid="4"/>
                                        </p:tgtEl>
                                      </p:cBhvr>
                                    </p:animEffect>
                                  </p:childTnLst>
                                </p:cTn>
                              </p:par>
                              <p:par>
                                <p:cTn id="26" presetID="50" presetClass="entr" presetSubtype="0" decel="100000" fill="hold" grpId="0" nodeType="withEffect">
                                  <p:stCondLst>
                                    <p:cond delay="2000"/>
                                  </p:stCondLst>
                                  <p:iterate type="lt">
                                    <p:tmPct val="10000"/>
                                  </p:iterate>
                                  <p:childTnLst>
                                    <p:set>
                                      <p:cBhvr>
                                        <p:cTn id="27" dur="1" fill="hold">
                                          <p:stCondLst>
                                            <p:cond delay="0"/>
                                          </p:stCondLst>
                                        </p:cTn>
                                        <p:tgtEl>
                                          <p:spTgt spid="18"/>
                                        </p:tgtEl>
                                        <p:attrNameLst>
                                          <p:attrName>style.visibility</p:attrName>
                                        </p:attrNameLst>
                                      </p:cBhvr>
                                      <p:to>
                                        <p:strVal val="visible"/>
                                      </p:to>
                                    </p:set>
                                    <p:anim calcmode="lin" valueType="num">
                                      <p:cBhvr>
                                        <p:cTn id="28" dur="750" fill="hold"/>
                                        <p:tgtEl>
                                          <p:spTgt spid="18"/>
                                        </p:tgtEl>
                                        <p:attrNameLst>
                                          <p:attrName>ppt_w</p:attrName>
                                        </p:attrNameLst>
                                      </p:cBhvr>
                                      <p:tavLst>
                                        <p:tav tm="0">
                                          <p:val>
                                            <p:strVal val="#ppt_w+.3"/>
                                          </p:val>
                                        </p:tav>
                                        <p:tav tm="100000">
                                          <p:val>
                                            <p:strVal val="#ppt_w"/>
                                          </p:val>
                                        </p:tav>
                                      </p:tavLst>
                                    </p:anim>
                                    <p:anim calcmode="lin" valueType="num">
                                      <p:cBhvr>
                                        <p:cTn id="29" dur="750" fill="hold"/>
                                        <p:tgtEl>
                                          <p:spTgt spid="18"/>
                                        </p:tgtEl>
                                        <p:attrNameLst>
                                          <p:attrName>ppt_h</p:attrName>
                                        </p:attrNameLst>
                                      </p:cBhvr>
                                      <p:tavLst>
                                        <p:tav tm="0">
                                          <p:val>
                                            <p:strVal val="#ppt_h"/>
                                          </p:val>
                                        </p:tav>
                                        <p:tav tm="100000">
                                          <p:val>
                                            <p:strVal val="#ppt_h"/>
                                          </p:val>
                                        </p:tav>
                                      </p:tavLst>
                                    </p:anim>
                                    <p:animEffect transition="in" filter="fade">
                                      <p:cBhvr>
                                        <p:cTn id="30" dur="750"/>
                                        <p:tgtEl>
                                          <p:spTgt spid="18"/>
                                        </p:tgtEl>
                                      </p:cBhvr>
                                    </p:animEffect>
                                  </p:childTnLst>
                                </p:cTn>
                              </p:par>
                              <p:par>
                                <p:cTn id="31" presetID="16" presetClass="entr" presetSubtype="37" fill="hold" nodeType="withEffect">
                                  <p:stCondLst>
                                    <p:cond delay="2400"/>
                                  </p:stCondLst>
                                  <p:childTnLst>
                                    <p:set>
                                      <p:cBhvr>
                                        <p:cTn id="32" dur="1" fill="hold">
                                          <p:stCondLst>
                                            <p:cond delay="0"/>
                                          </p:stCondLst>
                                        </p:cTn>
                                        <p:tgtEl>
                                          <p:spTgt spid="17"/>
                                        </p:tgtEl>
                                        <p:attrNameLst>
                                          <p:attrName>style.visibility</p:attrName>
                                        </p:attrNameLst>
                                      </p:cBhvr>
                                      <p:to>
                                        <p:strVal val="visible"/>
                                      </p:to>
                                    </p:set>
                                    <p:animEffect transition="in" filter="barn(outVertical)">
                                      <p:cBhvr>
                                        <p:cTn id="33" dur="750"/>
                                        <p:tgtEl>
                                          <p:spTgt spid="17"/>
                                        </p:tgtEl>
                                      </p:cBhvr>
                                    </p:animEffect>
                                  </p:childTnLst>
                                </p:cTn>
                              </p:par>
                              <p:par>
                                <p:cTn id="34" presetID="42" presetClass="entr" presetSubtype="0" fill="hold" grpId="0" nodeType="withEffect">
                                  <p:stCondLst>
                                    <p:cond delay="2800"/>
                                  </p:stCondLst>
                                  <p:childTnLst>
                                    <p:set>
                                      <p:cBhvr>
                                        <p:cTn id="35" dur="1" fill="hold">
                                          <p:stCondLst>
                                            <p:cond delay="0"/>
                                          </p:stCondLst>
                                        </p:cTn>
                                        <p:tgtEl>
                                          <p:spTgt spid="19"/>
                                        </p:tgtEl>
                                        <p:attrNameLst>
                                          <p:attrName>style.visibility</p:attrName>
                                        </p:attrNameLst>
                                      </p:cBhvr>
                                      <p:to>
                                        <p:strVal val="visible"/>
                                      </p:to>
                                    </p:set>
                                    <p:animEffect transition="in" filter="fade">
                                      <p:cBhvr>
                                        <p:cTn id="36" dur="750"/>
                                        <p:tgtEl>
                                          <p:spTgt spid="19"/>
                                        </p:tgtEl>
                                      </p:cBhvr>
                                    </p:animEffect>
                                    <p:anim calcmode="lin" valueType="num">
                                      <p:cBhvr>
                                        <p:cTn id="37" dur="750" fill="hold"/>
                                        <p:tgtEl>
                                          <p:spTgt spid="19"/>
                                        </p:tgtEl>
                                        <p:attrNameLst>
                                          <p:attrName>ppt_x</p:attrName>
                                        </p:attrNameLst>
                                      </p:cBhvr>
                                      <p:tavLst>
                                        <p:tav tm="0">
                                          <p:val>
                                            <p:strVal val="#ppt_x"/>
                                          </p:val>
                                        </p:tav>
                                        <p:tav tm="100000">
                                          <p:val>
                                            <p:strVal val="#ppt_x"/>
                                          </p:val>
                                        </p:tav>
                                      </p:tavLst>
                                    </p:anim>
                                    <p:anim calcmode="lin" valueType="num">
                                      <p:cBhvr>
                                        <p:cTn id="38" dur="75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3" grpId="0" animBg="1"/>
      <p:bldP spid="18" grpId="0"/>
      <p:bldP spid="19"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背景色块"/>
          <p:cNvSpPr/>
          <p:nvPr/>
        </p:nvSpPr>
        <p:spPr>
          <a:xfrm>
            <a:off x="0" y="2078195"/>
            <a:ext cx="12192000" cy="27016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5" name="老校区落叶"/>
          <p:cNvPicPr>
            <a:picLocks noChangeAspect="1"/>
          </p:cNvPicPr>
          <p:nvPr/>
        </p:nvPicPr>
        <p:blipFill rotWithShape="1">
          <a:blip r:embed="rId3"/>
          <a:srcRect l="216" r="216"/>
          <a:stretch/>
        </p:blipFill>
        <p:spPr>
          <a:xfrm>
            <a:off x="695325" y="0"/>
            <a:ext cx="3936344" cy="5949950"/>
          </a:xfrm>
          <a:prstGeom prst="rect">
            <a:avLst/>
          </a:prstGeom>
        </p:spPr>
      </p:pic>
      <p:sp>
        <p:nvSpPr>
          <p:cNvPr id="15" name="Part One"/>
          <p:cNvSpPr txBox="1"/>
          <p:nvPr/>
        </p:nvSpPr>
        <p:spPr>
          <a:xfrm>
            <a:off x="6119211" y="2329578"/>
            <a:ext cx="2114884" cy="523220"/>
          </a:xfrm>
          <a:prstGeom prst="rect">
            <a:avLst/>
          </a:prstGeom>
          <a:noFill/>
        </p:spPr>
        <p:txBody>
          <a:bodyPr wrap="square" rtlCol="0">
            <a:spAutoFit/>
          </a:bodyPr>
          <a:lstStyle/>
          <a:p>
            <a:pPr algn="dist" defTabSz="457200"/>
            <a:r>
              <a:rPr lang="en-US" altLang="zh-CN" sz="2800" smtClean="0">
                <a:solidFill>
                  <a:schemeClr val="bg1"/>
                </a:solidFill>
                <a:latin typeface="Arial" panose="020B0604020202020204" pitchFamily="34" charset="0"/>
                <a:ea typeface="微软雅黑" panose="020B0503020204020204" pitchFamily="34" charset="-122"/>
                <a:sym typeface="Arial" panose="020B0604020202020204" pitchFamily="34" charset="0"/>
              </a:rPr>
              <a:t>Part One</a:t>
            </a:r>
          </a:p>
        </p:txBody>
      </p:sp>
      <p:cxnSp>
        <p:nvCxnSpPr>
          <p:cNvPr id="20" name="点缀线段"/>
          <p:cNvCxnSpPr/>
          <p:nvPr/>
        </p:nvCxnSpPr>
        <p:spPr>
          <a:xfrm>
            <a:off x="6220811" y="2891611"/>
            <a:ext cx="37048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3" name="基础扎实"/>
          <p:cNvSpPr txBox="1"/>
          <p:nvPr/>
        </p:nvSpPr>
        <p:spPr>
          <a:xfrm>
            <a:off x="6096000" y="3140596"/>
            <a:ext cx="3018720" cy="769441"/>
          </a:xfrm>
          <a:prstGeom prst="rect">
            <a:avLst/>
          </a:prstGeom>
          <a:noFill/>
        </p:spPr>
        <p:txBody>
          <a:bodyPr wrap="square" rtlCol="0">
            <a:spAutoFit/>
          </a:bodyPr>
          <a:lstStyle/>
          <a:p>
            <a:pPr algn="dist" defTabSz="457200"/>
            <a:r>
              <a:rPr lang="zh-CN" altLang="en-US" sz="4400" b="1">
                <a:solidFill>
                  <a:schemeClr val="bg1"/>
                </a:solidFill>
                <a:latin typeface="Arial" panose="020B0604020202020204" pitchFamily="34" charset="0"/>
                <a:ea typeface="微软雅黑" panose="020B0503020204020204" pitchFamily="34" charset="-122"/>
                <a:sym typeface="Arial" panose="020B0604020202020204" pitchFamily="34" charset="0"/>
              </a:rPr>
              <a:t>基础扎实</a:t>
            </a:r>
          </a:p>
        </p:txBody>
      </p:sp>
      <p:sp>
        <p:nvSpPr>
          <p:cNvPr id="24" name="Strong Preparation"/>
          <p:cNvSpPr txBox="1"/>
          <p:nvPr/>
        </p:nvSpPr>
        <p:spPr>
          <a:xfrm>
            <a:off x="6096000" y="3915731"/>
            <a:ext cx="3232806" cy="338554"/>
          </a:xfrm>
          <a:prstGeom prst="rect">
            <a:avLst/>
          </a:prstGeom>
          <a:noFill/>
        </p:spPr>
        <p:txBody>
          <a:bodyPr wrap="square" rtlCol="0">
            <a:spAutoFit/>
          </a:bodyPr>
          <a:lstStyle/>
          <a:p>
            <a:pPr algn="dist" defTabSz="457200"/>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118096761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750"/>
                                        <p:tgtEl>
                                          <p:spTgt spid="5"/>
                                        </p:tgtEl>
                                      </p:cBhvr>
                                    </p:animEffect>
                                  </p:childTnLst>
                                </p:cTn>
                              </p:par>
                              <p:par>
                                <p:cTn id="8" presetID="22" presetClass="entr" presetSubtype="8" fill="hold" grpId="0" nodeType="withEffect">
                                  <p:stCondLst>
                                    <p:cond delay="400"/>
                                  </p:stCondLst>
                                  <p:childTnLst>
                                    <p:set>
                                      <p:cBhvr>
                                        <p:cTn id="9" dur="1" fill="hold">
                                          <p:stCondLst>
                                            <p:cond delay="0"/>
                                          </p:stCondLst>
                                        </p:cTn>
                                        <p:tgtEl>
                                          <p:spTgt spid="14"/>
                                        </p:tgtEl>
                                        <p:attrNameLst>
                                          <p:attrName>style.visibility</p:attrName>
                                        </p:attrNameLst>
                                      </p:cBhvr>
                                      <p:to>
                                        <p:strVal val="visible"/>
                                      </p:to>
                                    </p:set>
                                    <p:animEffect transition="in" filter="wipe(left)">
                                      <p:cBhvr>
                                        <p:cTn id="10" dur="750"/>
                                        <p:tgtEl>
                                          <p:spTgt spid="14"/>
                                        </p:tgtEl>
                                      </p:cBhvr>
                                    </p:animEffect>
                                  </p:childTnLst>
                                </p:cTn>
                              </p:par>
                              <p:par>
                                <p:cTn id="11" presetID="53" presetClass="entr" presetSubtype="16" fill="hold" grpId="1" nodeType="withEffect">
                                  <p:stCondLst>
                                    <p:cond delay="800"/>
                                  </p:stCondLst>
                                  <p:childTnLst>
                                    <p:set>
                                      <p:cBhvr>
                                        <p:cTn id="12" dur="1" fill="hold">
                                          <p:stCondLst>
                                            <p:cond delay="0"/>
                                          </p:stCondLst>
                                        </p:cTn>
                                        <p:tgtEl>
                                          <p:spTgt spid="15"/>
                                        </p:tgtEl>
                                        <p:attrNameLst>
                                          <p:attrName>style.visibility</p:attrName>
                                        </p:attrNameLst>
                                      </p:cBhvr>
                                      <p:to>
                                        <p:strVal val="visible"/>
                                      </p:to>
                                    </p:set>
                                    <p:anim calcmode="lin" valueType="num">
                                      <p:cBhvr>
                                        <p:cTn id="13" dur="750" fill="hold"/>
                                        <p:tgtEl>
                                          <p:spTgt spid="15"/>
                                        </p:tgtEl>
                                        <p:attrNameLst>
                                          <p:attrName>ppt_w</p:attrName>
                                        </p:attrNameLst>
                                      </p:cBhvr>
                                      <p:tavLst>
                                        <p:tav tm="0">
                                          <p:val>
                                            <p:fltVal val="0"/>
                                          </p:val>
                                        </p:tav>
                                        <p:tav tm="100000">
                                          <p:val>
                                            <p:strVal val="#ppt_w"/>
                                          </p:val>
                                        </p:tav>
                                      </p:tavLst>
                                    </p:anim>
                                    <p:anim calcmode="lin" valueType="num">
                                      <p:cBhvr>
                                        <p:cTn id="14" dur="750" fill="hold"/>
                                        <p:tgtEl>
                                          <p:spTgt spid="15"/>
                                        </p:tgtEl>
                                        <p:attrNameLst>
                                          <p:attrName>ppt_h</p:attrName>
                                        </p:attrNameLst>
                                      </p:cBhvr>
                                      <p:tavLst>
                                        <p:tav tm="0">
                                          <p:val>
                                            <p:fltVal val="0"/>
                                          </p:val>
                                        </p:tav>
                                        <p:tav tm="100000">
                                          <p:val>
                                            <p:strVal val="#ppt_h"/>
                                          </p:val>
                                        </p:tav>
                                      </p:tavLst>
                                    </p:anim>
                                    <p:animEffect transition="in" filter="fade">
                                      <p:cBhvr>
                                        <p:cTn id="15" dur="750"/>
                                        <p:tgtEl>
                                          <p:spTgt spid="15"/>
                                        </p:tgtEl>
                                      </p:cBhvr>
                                    </p:animEffect>
                                  </p:childTnLst>
                                </p:cTn>
                              </p:par>
                              <p:par>
                                <p:cTn id="16" presetID="22" presetClass="entr" presetSubtype="8" fill="hold" nodeType="withEffect">
                                  <p:stCondLst>
                                    <p:cond delay="1200"/>
                                  </p:stCondLst>
                                  <p:childTnLst>
                                    <p:set>
                                      <p:cBhvr>
                                        <p:cTn id="17" dur="1" fill="hold">
                                          <p:stCondLst>
                                            <p:cond delay="0"/>
                                          </p:stCondLst>
                                        </p:cTn>
                                        <p:tgtEl>
                                          <p:spTgt spid="20"/>
                                        </p:tgtEl>
                                        <p:attrNameLst>
                                          <p:attrName>style.visibility</p:attrName>
                                        </p:attrNameLst>
                                      </p:cBhvr>
                                      <p:to>
                                        <p:strVal val="visible"/>
                                      </p:to>
                                    </p:set>
                                    <p:animEffect transition="in" filter="wipe(left)">
                                      <p:cBhvr>
                                        <p:cTn id="18" dur="750"/>
                                        <p:tgtEl>
                                          <p:spTgt spid="20"/>
                                        </p:tgtEl>
                                      </p:cBhvr>
                                    </p:animEffect>
                                  </p:childTnLst>
                                </p:cTn>
                              </p:par>
                              <p:par>
                                <p:cTn id="19" presetID="50" presetClass="entr" presetSubtype="0" decel="100000" fill="hold" grpId="0" nodeType="withEffect">
                                  <p:stCondLst>
                                    <p:cond delay="1600"/>
                                  </p:stCondLst>
                                  <p:iterate type="lt">
                                    <p:tmPct val="10000"/>
                                  </p:iterate>
                                  <p:childTnLst>
                                    <p:set>
                                      <p:cBhvr>
                                        <p:cTn id="20" dur="1" fill="hold">
                                          <p:stCondLst>
                                            <p:cond delay="0"/>
                                          </p:stCondLst>
                                        </p:cTn>
                                        <p:tgtEl>
                                          <p:spTgt spid="23"/>
                                        </p:tgtEl>
                                        <p:attrNameLst>
                                          <p:attrName>style.visibility</p:attrName>
                                        </p:attrNameLst>
                                      </p:cBhvr>
                                      <p:to>
                                        <p:strVal val="visible"/>
                                      </p:to>
                                    </p:set>
                                    <p:anim calcmode="lin" valueType="num">
                                      <p:cBhvr>
                                        <p:cTn id="21" dur="750" fill="hold"/>
                                        <p:tgtEl>
                                          <p:spTgt spid="23"/>
                                        </p:tgtEl>
                                        <p:attrNameLst>
                                          <p:attrName>ppt_w</p:attrName>
                                        </p:attrNameLst>
                                      </p:cBhvr>
                                      <p:tavLst>
                                        <p:tav tm="0">
                                          <p:val>
                                            <p:strVal val="#ppt_w+.3"/>
                                          </p:val>
                                        </p:tav>
                                        <p:tav tm="100000">
                                          <p:val>
                                            <p:strVal val="#ppt_w"/>
                                          </p:val>
                                        </p:tav>
                                      </p:tavLst>
                                    </p:anim>
                                    <p:anim calcmode="lin" valueType="num">
                                      <p:cBhvr>
                                        <p:cTn id="22" dur="750" fill="hold"/>
                                        <p:tgtEl>
                                          <p:spTgt spid="23"/>
                                        </p:tgtEl>
                                        <p:attrNameLst>
                                          <p:attrName>ppt_h</p:attrName>
                                        </p:attrNameLst>
                                      </p:cBhvr>
                                      <p:tavLst>
                                        <p:tav tm="0">
                                          <p:val>
                                            <p:strVal val="#ppt_h"/>
                                          </p:val>
                                        </p:tav>
                                        <p:tav tm="100000">
                                          <p:val>
                                            <p:strVal val="#ppt_h"/>
                                          </p:val>
                                        </p:tav>
                                      </p:tavLst>
                                    </p:anim>
                                    <p:animEffect transition="in" filter="fade">
                                      <p:cBhvr>
                                        <p:cTn id="23" dur="750"/>
                                        <p:tgtEl>
                                          <p:spTgt spid="23"/>
                                        </p:tgtEl>
                                      </p:cBhvr>
                                    </p:animEffect>
                                  </p:childTnLst>
                                </p:cTn>
                              </p:par>
                              <p:par>
                                <p:cTn id="24" presetID="42" presetClass="entr" presetSubtype="0" fill="hold" grpId="0" nodeType="withEffect">
                                  <p:stCondLst>
                                    <p:cond delay="2000"/>
                                  </p:stCondLst>
                                  <p:childTnLst>
                                    <p:set>
                                      <p:cBhvr>
                                        <p:cTn id="25" dur="1" fill="hold">
                                          <p:stCondLst>
                                            <p:cond delay="0"/>
                                          </p:stCondLst>
                                        </p:cTn>
                                        <p:tgtEl>
                                          <p:spTgt spid="24"/>
                                        </p:tgtEl>
                                        <p:attrNameLst>
                                          <p:attrName>style.visibility</p:attrName>
                                        </p:attrNameLst>
                                      </p:cBhvr>
                                      <p:to>
                                        <p:strVal val="visible"/>
                                      </p:to>
                                    </p:set>
                                    <p:animEffect transition="in" filter="fade">
                                      <p:cBhvr>
                                        <p:cTn id="26" dur="750"/>
                                        <p:tgtEl>
                                          <p:spTgt spid="24"/>
                                        </p:tgtEl>
                                      </p:cBhvr>
                                    </p:animEffect>
                                    <p:anim calcmode="lin" valueType="num">
                                      <p:cBhvr>
                                        <p:cTn id="27" dur="750" fill="hold"/>
                                        <p:tgtEl>
                                          <p:spTgt spid="24"/>
                                        </p:tgtEl>
                                        <p:attrNameLst>
                                          <p:attrName>ppt_x</p:attrName>
                                        </p:attrNameLst>
                                      </p:cBhvr>
                                      <p:tavLst>
                                        <p:tav tm="0">
                                          <p:val>
                                            <p:strVal val="#ppt_x"/>
                                          </p:val>
                                        </p:tav>
                                        <p:tav tm="100000">
                                          <p:val>
                                            <p:strVal val="#ppt_x"/>
                                          </p:val>
                                        </p:tav>
                                      </p:tavLst>
                                    </p:anim>
                                    <p:anim calcmode="lin" valueType="num">
                                      <p:cBhvr>
                                        <p:cTn id="28" dur="75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1"/>
      <p:bldP spid="23" grpId="0"/>
      <p:bldP spid="2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校徽打底"/>
          <p:cNvSpPr/>
          <p:nvPr/>
        </p:nvSpPr>
        <p:spPr>
          <a:xfrm>
            <a:off x="2594996" y="-126023"/>
            <a:ext cx="7002008" cy="7002008"/>
          </a:xfrm>
          <a:prstGeom prst="rect">
            <a:avLst/>
          </a:prstGeom>
          <a:blipFill dpi="0" rotWithShape="1">
            <a:blip r:embed="rId3">
              <a:alphaModFix amt="7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 name="背景色块"/>
          <p:cNvSpPr/>
          <p:nvPr/>
        </p:nvSpPr>
        <p:spPr>
          <a:xfrm>
            <a:off x="0" y="0"/>
            <a:ext cx="12192000" cy="3429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2" name="组合 1"/>
          <p:cNvGrpSpPr/>
          <p:nvPr/>
        </p:nvGrpSpPr>
        <p:grpSpPr>
          <a:xfrm>
            <a:off x="5196000" y="1794915"/>
            <a:ext cx="1800000" cy="2289524"/>
            <a:chOff x="5196000" y="1794915"/>
            <a:chExt cx="1800000" cy="2289524"/>
          </a:xfrm>
        </p:grpSpPr>
        <p:sp>
          <p:nvSpPr>
            <p:cNvPr id="12" name="打底色块"/>
            <p:cNvSpPr>
              <a:spLocks noChangeAspect="1"/>
            </p:cNvSpPr>
            <p:nvPr/>
          </p:nvSpPr>
          <p:spPr>
            <a:xfrm>
              <a:off x="5196000" y="1794915"/>
              <a:ext cx="1800000" cy="2289524"/>
            </a:xfrm>
            <a:prstGeom prst="rect">
              <a:avLst/>
            </a:prstGeom>
            <a:solidFill>
              <a:schemeClr val="bg1"/>
            </a:solidFill>
            <a:ln>
              <a:solidFill>
                <a:schemeClr val="bg1">
                  <a:lumMod val="95000"/>
                </a:schemeClr>
              </a:solidFill>
            </a:ln>
            <a:effectLst>
              <a:outerShdw blurRad="63500" sx="102000" sy="102000" algn="ctr"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endParaRPr>
            </a:p>
          </p:txBody>
        </p:sp>
        <p:sp>
          <p:nvSpPr>
            <p:cNvPr id="14" name="01"/>
            <p:cNvSpPr txBox="1"/>
            <p:nvPr/>
          </p:nvSpPr>
          <p:spPr>
            <a:xfrm>
              <a:off x="5238750" y="2277958"/>
              <a:ext cx="1714500" cy="1323439"/>
            </a:xfrm>
            <a:prstGeom prst="rect">
              <a:avLst/>
            </a:prstGeom>
            <a:noFill/>
          </p:spPr>
          <p:txBody>
            <a:bodyPr wrap="square" rtlCol="0">
              <a:spAutoFit/>
            </a:bodyPr>
            <a:lstStyle/>
            <a:p>
              <a:pPr algn="ctr" defTabSz="457200"/>
              <a:r>
                <a:rPr lang="en-US" altLang="zh-CN" sz="8000" smtClean="0">
                  <a:solidFill>
                    <a:schemeClr val="accent1"/>
                  </a:solidFill>
                  <a:latin typeface="Arial" panose="020B0604020202020204" pitchFamily="34" charset="0"/>
                  <a:ea typeface="微软雅黑" panose="020B0503020204020204" pitchFamily="34" charset="-122"/>
                  <a:sym typeface="Arial" panose="020B0604020202020204" pitchFamily="34" charset="0"/>
                </a:rPr>
                <a:t>01</a:t>
              </a:r>
              <a:endParaRPr lang="zh-CN" altLang="en-US" sz="800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8" name="基础扎实"/>
          <p:cNvSpPr txBox="1"/>
          <p:nvPr/>
        </p:nvSpPr>
        <p:spPr>
          <a:xfrm>
            <a:off x="3957905" y="4381338"/>
            <a:ext cx="4276190" cy="830997"/>
          </a:xfrm>
          <a:prstGeom prst="rect">
            <a:avLst/>
          </a:prstGeom>
          <a:noFill/>
        </p:spPr>
        <p:txBody>
          <a:bodyPr wrap="square" rtlCol="0">
            <a:spAutoFit/>
          </a:bodyPr>
          <a:lstStyle/>
          <a:p>
            <a:pPr algn="dist" defTabSz="457200"/>
            <a:r>
              <a:rPr lang="zh-CN" altLang="en-US" sz="4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cxnSp>
        <p:nvCxnSpPr>
          <p:cNvPr id="17" name="点缀线段"/>
          <p:cNvCxnSpPr/>
          <p:nvPr/>
        </p:nvCxnSpPr>
        <p:spPr>
          <a:xfrm>
            <a:off x="5761994" y="5384732"/>
            <a:ext cx="668013"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9" name="Strong Preparation"/>
          <p:cNvSpPr txBox="1"/>
          <p:nvPr/>
        </p:nvSpPr>
        <p:spPr>
          <a:xfrm>
            <a:off x="3957905" y="5582380"/>
            <a:ext cx="4276190" cy="369332"/>
          </a:xfrm>
          <a:prstGeom prst="rect">
            <a:avLst/>
          </a:prstGeom>
          <a:noFill/>
        </p:spPr>
        <p:txBody>
          <a:bodyPr wrap="square" rtlCol="0">
            <a:spAutoFit/>
          </a:bodyPr>
          <a:lstStyle/>
          <a:p>
            <a:pPr algn="dist" defTabSz="457200"/>
            <a:r>
              <a:rPr lang="en-US" altLang="zh-CN">
                <a:solidFill>
                  <a:schemeClr val="tx1">
                    <a:lumMod val="65000"/>
                    <a:lumOff val="35000"/>
                  </a:scheme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10"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20175104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750"/>
                                        <p:tgtEl>
                                          <p:spTgt spid="20"/>
                                        </p:tgtEl>
                                      </p:cBhvr>
                                    </p:animEffect>
                                  </p:childTnLst>
                                </p:cTn>
                              </p:par>
                              <p:par>
                                <p:cTn id="8" presetID="22" presetClass="entr" presetSubtype="1" fill="hold" grpId="0" nodeType="withEffect">
                                  <p:stCondLst>
                                    <p:cond delay="400"/>
                                  </p:stCondLst>
                                  <p:childTnLst>
                                    <p:set>
                                      <p:cBhvr>
                                        <p:cTn id="9" dur="1" fill="hold">
                                          <p:stCondLst>
                                            <p:cond delay="0"/>
                                          </p:stCondLst>
                                        </p:cTn>
                                        <p:tgtEl>
                                          <p:spTgt spid="11"/>
                                        </p:tgtEl>
                                        <p:attrNameLst>
                                          <p:attrName>style.visibility</p:attrName>
                                        </p:attrNameLst>
                                      </p:cBhvr>
                                      <p:to>
                                        <p:strVal val="visible"/>
                                      </p:to>
                                    </p:set>
                                    <p:animEffect transition="in" filter="wipe(up)">
                                      <p:cBhvr>
                                        <p:cTn id="10" dur="750"/>
                                        <p:tgtEl>
                                          <p:spTgt spid="11"/>
                                        </p:tgtEl>
                                      </p:cBhvr>
                                    </p:animEffect>
                                  </p:childTnLst>
                                </p:cTn>
                              </p:par>
                              <p:par>
                                <p:cTn id="11" presetID="53" presetClass="entr" presetSubtype="16" fill="hold" nodeType="withEffect">
                                  <p:stCondLst>
                                    <p:cond delay="800"/>
                                  </p:stCondLst>
                                  <p:childTnLst>
                                    <p:set>
                                      <p:cBhvr>
                                        <p:cTn id="12" dur="1" fill="hold">
                                          <p:stCondLst>
                                            <p:cond delay="0"/>
                                          </p:stCondLst>
                                        </p:cTn>
                                        <p:tgtEl>
                                          <p:spTgt spid="2"/>
                                        </p:tgtEl>
                                        <p:attrNameLst>
                                          <p:attrName>style.visibility</p:attrName>
                                        </p:attrNameLst>
                                      </p:cBhvr>
                                      <p:to>
                                        <p:strVal val="visible"/>
                                      </p:to>
                                    </p:set>
                                    <p:anim calcmode="lin" valueType="num">
                                      <p:cBhvr>
                                        <p:cTn id="13" dur="750" fill="hold"/>
                                        <p:tgtEl>
                                          <p:spTgt spid="2"/>
                                        </p:tgtEl>
                                        <p:attrNameLst>
                                          <p:attrName>ppt_w</p:attrName>
                                        </p:attrNameLst>
                                      </p:cBhvr>
                                      <p:tavLst>
                                        <p:tav tm="0">
                                          <p:val>
                                            <p:fltVal val="0"/>
                                          </p:val>
                                        </p:tav>
                                        <p:tav tm="100000">
                                          <p:val>
                                            <p:strVal val="#ppt_w"/>
                                          </p:val>
                                        </p:tav>
                                      </p:tavLst>
                                    </p:anim>
                                    <p:anim calcmode="lin" valueType="num">
                                      <p:cBhvr>
                                        <p:cTn id="14" dur="750" fill="hold"/>
                                        <p:tgtEl>
                                          <p:spTgt spid="2"/>
                                        </p:tgtEl>
                                        <p:attrNameLst>
                                          <p:attrName>ppt_h</p:attrName>
                                        </p:attrNameLst>
                                      </p:cBhvr>
                                      <p:tavLst>
                                        <p:tav tm="0">
                                          <p:val>
                                            <p:fltVal val="0"/>
                                          </p:val>
                                        </p:tav>
                                        <p:tav tm="100000">
                                          <p:val>
                                            <p:strVal val="#ppt_h"/>
                                          </p:val>
                                        </p:tav>
                                      </p:tavLst>
                                    </p:anim>
                                    <p:animEffect transition="in" filter="fade">
                                      <p:cBhvr>
                                        <p:cTn id="15" dur="750"/>
                                        <p:tgtEl>
                                          <p:spTgt spid="2"/>
                                        </p:tgtEl>
                                      </p:cBhvr>
                                    </p:animEffect>
                                  </p:childTnLst>
                                </p:cTn>
                              </p:par>
                              <p:par>
                                <p:cTn id="16" presetID="6" presetClass="emph" presetSubtype="0" autoRev="1" fill="hold" nodeType="withEffect">
                                  <p:stCondLst>
                                    <p:cond delay="1200"/>
                                  </p:stCondLst>
                                  <p:childTnLst>
                                    <p:animScale>
                                      <p:cBhvr>
                                        <p:cTn id="17" dur="400" fill="hold"/>
                                        <p:tgtEl>
                                          <p:spTgt spid="2"/>
                                        </p:tgtEl>
                                      </p:cBhvr>
                                      <p:by x="115000" y="115000"/>
                                    </p:animScale>
                                  </p:childTnLst>
                                </p:cTn>
                              </p:par>
                              <p:par>
                                <p:cTn id="18" presetID="50" presetClass="entr" presetSubtype="0" decel="100000" fill="hold" grpId="0" nodeType="withEffect">
                                  <p:stCondLst>
                                    <p:cond delay="1600"/>
                                  </p:stCondLst>
                                  <p:iterate type="lt">
                                    <p:tmPct val="10000"/>
                                  </p:iterate>
                                  <p:childTnLst>
                                    <p:set>
                                      <p:cBhvr>
                                        <p:cTn id="19" dur="1" fill="hold">
                                          <p:stCondLst>
                                            <p:cond delay="0"/>
                                          </p:stCondLst>
                                        </p:cTn>
                                        <p:tgtEl>
                                          <p:spTgt spid="18"/>
                                        </p:tgtEl>
                                        <p:attrNameLst>
                                          <p:attrName>style.visibility</p:attrName>
                                        </p:attrNameLst>
                                      </p:cBhvr>
                                      <p:to>
                                        <p:strVal val="visible"/>
                                      </p:to>
                                    </p:set>
                                    <p:anim calcmode="lin" valueType="num">
                                      <p:cBhvr>
                                        <p:cTn id="20" dur="750" fill="hold"/>
                                        <p:tgtEl>
                                          <p:spTgt spid="18"/>
                                        </p:tgtEl>
                                        <p:attrNameLst>
                                          <p:attrName>ppt_w</p:attrName>
                                        </p:attrNameLst>
                                      </p:cBhvr>
                                      <p:tavLst>
                                        <p:tav tm="0">
                                          <p:val>
                                            <p:strVal val="#ppt_w+.3"/>
                                          </p:val>
                                        </p:tav>
                                        <p:tav tm="100000">
                                          <p:val>
                                            <p:strVal val="#ppt_w"/>
                                          </p:val>
                                        </p:tav>
                                      </p:tavLst>
                                    </p:anim>
                                    <p:anim calcmode="lin" valueType="num">
                                      <p:cBhvr>
                                        <p:cTn id="21" dur="750" fill="hold"/>
                                        <p:tgtEl>
                                          <p:spTgt spid="18"/>
                                        </p:tgtEl>
                                        <p:attrNameLst>
                                          <p:attrName>ppt_h</p:attrName>
                                        </p:attrNameLst>
                                      </p:cBhvr>
                                      <p:tavLst>
                                        <p:tav tm="0">
                                          <p:val>
                                            <p:strVal val="#ppt_h"/>
                                          </p:val>
                                        </p:tav>
                                        <p:tav tm="100000">
                                          <p:val>
                                            <p:strVal val="#ppt_h"/>
                                          </p:val>
                                        </p:tav>
                                      </p:tavLst>
                                    </p:anim>
                                    <p:animEffect transition="in" filter="fade">
                                      <p:cBhvr>
                                        <p:cTn id="22" dur="750"/>
                                        <p:tgtEl>
                                          <p:spTgt spid="18"/>
                                        </p:tgtEl>
                                      </p:cBhvr>
                                    </p:animEffect>
                                  </p:childTnLst>
                                </p:cTn>
                              </p:par>
                              <p:par>
                                <p:cTn id="23" presetID="16" presetClass="entr" presetSubtype="37" fill="hold" nodeType="withEffect">
                                  <p:stCondLst>
                                    <p:cond delay="2000"/>
                                  </p:stCondLst>
                                  <p:childTnLst>
                                    <p:set>
                                      <p:cBhvr>
                                        <p:cTn id="24" dur="1" fill="hold">
                                          <p:stCondLst>
                                            <p:cond delay="0"/>
                                          </p:stCondLst>
                                        </p:cTn>
                                        <p:tgtEl>
                                          <p:spTgt spid="17"/>
                                        </p:tgtEl>
                                        <p:attrNameLst>
                                          <p:attrName>style.visibility</p:attrName>
                                        </p:attrNameLst>
                                      </p:cBhvr>
                                      <p:to>
                                        <p:strVal val="visible"/>
                                      </p:to>
                                    </p:set>
                                    <p:animEffect transition="in" filter="barn(outVertical)">
                                      <p:cBhvr>
                                        <p:cTn id="25" dur="750"/>
                                        <p:tgtEl>
                                          <p:spTgt spid="17"/>
                                        </p:tgtEl>
                                      </p:cBhvr>
                                    </p:animEffect>
                                  </p:childTnLst>
                                </p:cTn>
                              </p:par>
                              <p:par>
                                <p:cTn id="26" presetID="42" presetClass="entr" presetSubtype="0" fill="hold" grpId="0" nodeType="withEffect">
                                  <p:stCondLst>
                                    <p:cond delay="240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750"/>
                                        <p:tgtEl>
                                          <p:spTgt spid="19"/>
                                        </p:tgtEl>
                                      </p:cBhvr>
                                    </p:animEffect>
                                    <p:anim calcmode="lin" valueType="num">
                                      <p:cBhvr>
                                        <p:cTn id="29" dur="750" fill="hold"/>
                                        <p:tgtEl>
                                          <p:spTgt spid="19"/>
                                        </p:tgtEl>
                                        <p:attrNameLst>
                                          <p:attrName>ppt_x</p:attrName>
                                        </p:attrNameLst>
                                      </p:cBhvr>
                                      <p:tavLst>
                                        <p:tav tm="0">
                                          <p:val>
                                            <p:strVal val="#ppt_x"/>
                                          </p:val>
                                        </p:tav>
                                        <p:tav tm="100000">
                                          <p:val>
                                            <p:strVal val="#ppt_x"/>
                                          </p:val>
                                        </p:tav>
                                      </p:tavLst>
                                    </p:anim>
                                    <p:anim calcmode="lin" valueType="num">
                                      <p:cBhvr>
                                        <p:cTn id="30" dur="75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1" grpId="0" animBg="1"/>
      <p:bldP spid="18" grpId="0"/>
      <p:bldP spid="19"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3" name="新校区图书馆"/>
          <p:cNvPicPr>
            <a:picLocks noChangeAspect="1"/>
          </p:cNvPicPr>
          <p:nvPr/>
        </p:nvPicPr>
        <p:blipFill>
          <a:blip r:embed="rId3"/>
          <a:stretch>
            <a:fillRect/>
          </a:stretch>
        </p:blipFill>
        <p:spPr>
          <a:xfrm>
            <a:off x="0" y="0"/>
            <a:ext cx="12192000" cy="6858000"/>
          </a:xfrm>
          <a:prstGeom prst="rect">
            <a:avLst/>
          </a:prstGeom>
        </p:spPr>
      </p:pic>
      <p:sp>
        <p:nvSpPr>
          <p:cNvPr id="10" name="遮罩色块"/>
          <p:cNvSpPr/>
          <p:nvPr/>
        </p:nvSpPr>
        <p:spPr>
          <a:xfrm>
            <a:off x="0" y="-1"/>
            <a:ext cx="12192000" cy="6858001"/>
          </a:xfrm>
          <a:prstGeom prst="rect">
            <a:avLst/>
          </a:prstGeom>
          <a:solidFill>
            <a:schemeClr val="tx1">
              <a:lumMod val="95000"/>
              <a:lumOff val="5000"/>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1" name="打底矩形框"/>
          <p:cNvSpPr/>
          <p:nvPr/>
        </p:nvSpPr>
        <p:spPr>
          <a:xfrm>
            <a:off x="3524250" y="908050"/>
            <a:ext cx="5143500" cy="5041900"/>
          </a:xfrm>
          <a:prstGeom prst="rect">
            <a:avLst/>
          </a:prstGeom>
          <a:noFill/>
          <a:ln w="539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2" name="组合 1"/>
          <p:cNvGrpSpPr/>
          <p:nvPr/>
        </p:nvGrpSpPr>
        <p:grpSpPr>
          <a:xfrm>
            <a:off x="5076825" y="1423760"/>
            <a:ext cx="2038350" cy="390979"/>
            <a:chOff x="8208964" y="5008286"/>
            <a:chExt cx="2524126" cy="390979"/>
          </a:xfrm>
        </p:grpSpPr>
        <p:sp>
          <p:nvSpPr>
            <p:cNvPr id="13" name="打底圆角矩形"/>
            <p:cNvSpPr/>
            <p:nvPr/>
          </p:nvSpPr>
          <p:spPr>
            <a:xfrm>
              <a:off x="8208964" y="5008286"/>
              <a:ext cx="2524126" cy="390979"/>
            </a:xfrm>
            <a:prstGeom prst="roundRect">
              <a:avLst>
                <a:gd name="adj" fmla="val 50000"/>
              </a:avLst>
            </a:prstGeom>
            <a:solidFill>
              <a:schemeClr val="accent1"/>
            </a:solidFill>
            <a:ln>
              <a:noFill/>
            </a:ln>
            <a:effectLst>
              <a:outerShdw blurRad="88900" dist="38100" dir="5400000" sx="101000" sy="101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6" name="Part One"/>
            <p:cNvSpPr txBox="1"/>
            <p:nvPr/>
          </p:nvSpPr>
          <p:spPr>
            <a:xfrm>
              <a:off x="8346169" y="5034498"/>
              <a:ext cx="2249714" cy="338554"/>
            </a:xfrm>
            <a:prstGeom prst="rect">
              <a:avLst/>
            </a:prstGeom>
            <a:noFill/>
          </p:spPr>
          <p:txBody>
            <a:bodyPr wrap="square" rtlCol="0">
              <a:spAutoFit/>
            </a:bodyPr>
            <a:lstStyle/>
            <a:p>
              <a:pPr algn="dist" defTabSz="457200"/>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Part One</a:t>
              </a:r>
              <a:endParaRPr lang="zh-CN" altLang="en-US" sz="16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21" name="齿轮"/>
          <p:cNvSpPr>
            <a:spLocks noChangeAspect="1"/>
          </p:cNvSpPr>
          <p:nvPr/>
        </p:nvSpPr>
        <p:spPr bwMode="auto">
          <a:xfrm>
            <a:off x="5715000" y="2308439"/>
            <a:ext cx="762000" cy="763506"/>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8" name="基础扎实"/>
          <p:cNvSpPr txBox="1"/>
          <p:nvPr/>
        </p:nvSpPr>
        <p:spPr>
          <a:xfrm>
            <a:off x="4259580" y="3448050"/>
            <a:ext cx="3672840" cy="830997"/>
          </a:xfrm>
          <a:prstGeom prst="rect">
            <a:avLst/>
          </a:prstGeom>
          <a:noFill/>
        </p:spPr>
        <p:txBody>
          <a:bodyPr wrap="square" rtlCol="0">
            <a:spAutoFit/>
          </a:bodyPr>
          <a:lstStyle/>
          <a:p>
            <a:pPr algn="dist" defTabSz="457200"/>
            <a:r>
              <a:rPr lang="zh-CN" altLang="en-US" sz="4800" b="1">
                <a:solidFill>
                  <a:schemeClr val="bg1"/>
                </a:solidFill>
                <a:latin typeface="Arial" panose="020B0604020202020204" pitchFamily="34" charset="0"/>
                <a:ea typeface="微软雅黑" panose="020B0503020204020204" pitchFamily="34" charset="-122"/>
                <a:sym typeface="Arial" panose="020B0604020202020204" pitchFamily="34" charset="0"/>
              </a:rPr>
              <a:t>基础扎实</a:t>
            </a:r>
          </a:p>
        </p:txBody>
      </p:sp>
      <p:cxnSp>
        <p:nvCxnSpPr>
          <p:cNvPr id="17" name="点缀线段"/>
          <p:cNvCxnSpPr/>
          <p:nvPr/>
        </p:nvCxnSpPr>
        <p:spPr>
          <a:xfrm>
            <a:off x="5875657" y="4451444"/>
            <a:ext cx="440686"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9" name="Strong Preparation"/>
          <p:cNvSpPr txBox="1"/>
          <p:nvPr/>
        </p:nvSpPr>
        <p:spPr>
          <a:xfrm>
            <a:off x="4259580" y="4649092"/>
            <a:ext cx="3672840" cy="369332"/>
          </a:xfrm>
          <a:prstGeom prst="rect">
            <a:avLst/>
          </a:prstGeom>
          <a:noFill/>
        </p:spPr>
        <p:txBody>
          <a:bodyPr wrap="square" rtlCol="0">
            <a:spAutoFit/>
          </a:bodyPr>
          <a:lstStyle/>
          <a:p>
            <a:pPr algn="dist" defTabSz="457200"/>
            <a:r>
              <a:rPr lang="en-US" altLang="zh-CN">
                <a:solidFill>
                  <a:schemeClr val="bg1"/>
                </a:solidFill>
                <a:latin typeface="Arial" panose="020B0604020202020204" pitchFamily="34" charset="0"/>
                <a:ea typeface="微软雅黑" panose="020B0503020204020204" pitchFamily="34" charset="-122"/>
                <a:sym typeface="Arial" panose="020B0604020202020204" pitchFamily="34" charset="0"/>
              </a:rPr>
              <a:t>Strong Preparation</a:t>
            </a:r>
          </a:p>
        </p:txBody>
      </p:sp>
    </p:spTree>
    <p:extLst>
      <p:ext uri="{BB962C8B-B14F-4D97-AF65-F5344CB8AC3E}">
        <p14:creationId xmlns:p14="http://schemas.microsoft.com/office/powerpoint/2010/main" val="24026669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Right)">
                                      <p:cBhvr>
                                        <p:cTn id="7" dur="750"/>
                                        <p:tgtEl>
                                          <p:spTgt spid="3"/>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750"/>
                                        <p:tgtEl>
                                          <p:spTgt spid="10"/>
                                        </p:tgtEl>
                                      </p:cBhvr>
                                    </p:animEffect>
                                  </p:childTnLst>
                                </p:cTn>
                              </p:par>
                              <p:par>
                                <p:cTn id="11" presetID="53" presetClass="entr" presetSubtype="16" fill="hold" grpId="0" nodeType="withEffect">
                                  <p:stCondLst>
                                    <p:cond delay="800"/>
                                  </p:stCondLst>
                                  <p:childTnLst>
                                    <p:set>
                                      <p:cBhvr>
                                        <p:cTn id="12" dur="1" fill="hold">
                                          <p:stCondLst>
                                            <p:cond delay="0"/>
                                          </p:stCondLst>
                                        </p:cTn>
                                        <p:tgtEl>
                                          <p:spTgt spid="11"/>
                                        </p:tgtEl>
                                        <p:attrNameLst>
                                          <p:attrName>style.visibility</p:attrName>
                                        </p:attrNameLst>
                                      </p:cBhvr>
                                      <p:to>
                                        <p:strVal val="visible"/>
                                      </p:to>
                                    </p:set>
                                    <p:anim calcmode="lin" valueType="num">
                                      <p:cBhvr>
                                        <p:cTn id="13" dur="750" fill="hold"/>
                                        <p:tgtEl>
                                          <p:spTgt spid="11"/>
                                        </p:tgtEl>
                                        <p:attrNameLst>
                                          <p:attrName>ppt_w</p:attrName>
                                        </p:attrNameLst>
                                      </p:cBhvr>
                                      <p:tavLst>
                                        <p:tav tm="0">
                                          <p:val>
                                            <p:fltVal val="0"/>
                                          </p:val>
                                        </p:tav>
                                        <p:tav tm="100000">
                                          <p:val>
                                            <p:strVal val="#ppt_w"/>
                                          </p:val>
                                        </p:tav>
                                      </p:tavLst>
                                    </p:anim>
                                    <p:anim calcmode="lin" valueType="num">
                                      <p:cBhvr>
                                        <p:cTn id="14" dur="750" fill="hold"/>
                                        <p:tgtEl>
                                          <p:spTgt spid="11"/>
                                        </p:tgtEl>
                                        <p:attrNameLst>
                                          <p:attrName>ppt_h</p:attrName>
                                        </p:attrNameLst>
                                      </p:cBhvr>
                                      <p:tavLst>
                                        <p:tav tm="0">
                                          <p:val>
                                            <p:fltVal val="0"/>
                                          </p:val>
                                        </p:tav>
                                        <p:tav tm="100000">
                                          <p:val>
                                            <p:strVal val="#ppt_h"/>
                                          </p:val>
                                        </p:tav>
                                      </p:tavLst>
                                    </p:anim>
                                    <p:animEffect transition="in" filter="fade">
                                      <p:cBhvr>
                                        <p:cTn id="15" dur="750"/>
                                        <p:tgtEl>
                                          <p:spTgt spid="11"/>
                                        </p:tgtEl>
                                      </p:cBhvr>
                                    </p:animEffect>
                                  </p:childTnLst>
                                </p:cTn>
                              </p:par>
                              <p:par>
                                <p:cTn id="16" presetID="53" presetClass="entr" presetSubtype="16" fill="hold" nodeType="withEffect">
                                  <p:stCondLst>
                                    <p:cond delay="1200"/>
                                  </p:stCondLst>
                                  <p:childTnLst>
                                    <p:set>
                                      <p:cBhvr>
                                        <p:cTn id="17" dur="1" fill="hold">
                                          <p:stCondLst>
                                            <p:cond delay="0"/>
                                          </p:stCondLst>
                                        </p:cTn>
                                        <p:tgtEl>
                                          <p:spTgt spid="12"/>
                                        </p:tgtEl>
                                        <p:attrNameLst>
                                          <p:attrName>style.visibility</p:attrName>
                                        </p:attrNameLst>
                                      </p:cBhvr>
                                      <p:to>
                                        <p:strVal val="visible"/>
                                      </p:to>
                                    </p:set>
                                    <p:anim calcmode="lin" valueType="num">
                                      <p:cBhvr>
                                        <p:cTn id="18" dur="750" fill="hold"/>
                                        <p:tgtEl>
                                          <p:spTgt spid="12"/>
                                        </p:tgtEl>
                                        <p:attrNameLst>
                                          <p:attrName>ppt_w</p:attrName>
                                        </p:attrNameLst>
                                      </p:cBhvr>
                                      <p:tavLst>
                                        <p:tav tm="0">
                                          <p:val>
                                            <p:fltVal val="0"/>
                                          </p:val>
                                        </p:tav>
                                        <p:tav tm="100000">
                                          <p:val>
                                            <p:strVal val="#ppt_w"/>
                                          </p:val>
                                        </p:tav>
                                      </p:tavLst>
                                    </p:anim>
                                    <p:anim calcmode="lin" valueType="num">
                                      <p:cBhvr>
                                        <p:cTn id="19" dur="750" fill="hold"/>
                                        <p:tgtEl>
                                          <p:spTgt spid="12"/>
                                        </p:tgtEl>
                                        <p:attrNameLst>
                                          <p:attrName>ppt_h</p:attrName>
                                        </p:attrNameLst>
                                      </p:cBhvr>
                                      <p:tavLst>
                                        <p:tav tm="0">
                                          <p:val>
                                            <p:fltVal val="0"/>
                                          </p:val>
                                        </p:tav>
                                        <p:tav tm="100000">
                                          <p:val>
                                            <p:strVal val="#ppt_h"/>
                                          </p:val>
                                        </p:tav>
                                      </p:tavLst>
                                    </p:anim>
                                    <p:animEffect transition="in" filter="fade">
                                      <p:cBhvr>
                                        <p:cTn id="20" dur="750"/>
                                        <p:tgtEl>
                                          <p:spTgt spid="12"/>
                                        </p:tgtEl>
                                      </p:cBhvr>
                                    </p:animEffect>
                                  </p:childTnLst>
                                </p:cTn>
                              </p:par>
                              <p:par>
                                <p:cTn id="21" presetID="53" presetClass="entr" presetSubtype="16" fill="hold" grpId="0" nodeType="withEffect">
                                  <p:stCondLst>
                                    <p:cond delay="1600"/>
                                  </p:stCondLst>
                                  <p:childTnLst>
                                    <p:set>
                                      <p:cBhvr>
                                        <p:cTn id="22" dur="1" fill="hold">
                                          <p:stCondLst>
                                            <p:cond delay="0"/>
                                          </p:stCondLst>
                                        </p:cTn>
                                        <p:tgtEl>
                                          <p:spTgt spid="21"/>
                                        </p:tgtEl>
                                        <p:attrNameLst>
                                          <p:attrName>style.visibility</p:attrName>
                                        </p:attrNameLst>
                                      </p:cBhvr>
                                      <p:to>
                                        <p:strVal val="visible"/>
                                      </p:to>
                                    </p:set>
                                    <p:anim calcmode="lin" valueType="num">
                                      <p:cBhvr>
                                        <p:cTn id="23" dur="750" fill="hold"/>
                                        <p:tgtEl>
                                          <p:spTgt spid="21"/>
                                        </p:tgtEl>
                                        <p:attrNameLst>
                                          <p:attrName>ppt_w</p:attrName>
                                        </p:attrNameLst>
                                      </p:cBhvr>
                                      <p:tavLst>
                                        <p:tav tm="0">
                                          <p:val>
                                            <p:fltVal val="0"/>
                                          </p:val>
                                        </p:tav>
                                        <p:tav tm="100000">
                                          <p:val>
                                            <p:strVal val="#ppt_w"/>
                                          </p:val>
                                        </p:tav>
                                      </p:tavLst>
                                    </p:anim>
                                    <p:anim calcmode="lin" valueType="num">
                                      <p:cBhvr>
                                        <p:cTn id="24" dur="750" fill="hold"/>
                                        <p:tgtEl>
                                          <p:spTgt spid="21"/>
                                        </p:tgtEl>
                                        <p:attrNameLst>
                                          <p:attrName>ppt_h</p:attrName>
                                        </p:attrNameLst>
                                      </p:cBhvr>
                                      <p:tavLst>
                                        <p:tav tm="0">
                                          <p:val>
                                            <p:fltVal val="0"/>
                                          </p:val>
                                        </p:tav>
                                        <p:tav tm="100000">
                                          <p:val>
                                            <p:strVal val="#ppt_h"/>
                                          </p:val>
                                        </p:tav>
                                      </p:tavLst>
                                    </p:anim>
                                    <p:animEffect transition="in" filter="fade">
                                      <p:cBhvr>
                                        <p:cTn id="25" dur="750"/>
                                        <p:tgtEl>
                                          <p:spTgt spid="21"/>
                                        </p:tgtEl>
                                      </p:cBhvr>
                                    </p:animEffect>
                                  </p:childTnLst>
                                </p:cTn>
                              </p:par>
                              <p:par>
                                <p:cTn id="26" presetID="50" presetClass="entr" presetSubtype="0" decel="100000" fill="hold" grpId="0" nodeType="withEffect">
                                  <p:stCondLst>
                                    <p:cond delay="2000"/>
                                  </p:stCondLst>
                                  <p:iterate type="lt">
                                    <p:tmPct val="10000"/>
                                  </p:iterate>
                                  <p:childTnLst>
                                    <p:set>
                                      <p:cBhvr>
                                        <p:cTn id="27" dur="1" fill="hold">
                                          <p:stCondLst>
                                            <p:cond delay="0"/>
                                          </p:stCondLst>
                                        </p:cTn>
                                        <p:tgtEl>
                                          <p:spTgt spid="18"/>
                                        </p:tgtEl>
                                        <p:attrNameLst>
                                          <p:attrName>style.visibility</p:attrName>
                                        </p:attrNameLst>
                                      </p:cBhvr>
                                      <p:to>
                                        <p:strVal val="visible"/>
                                      </p:to>
                                    </p:set>
                                    <p:anim calcmode="lin" valueType="num">
                                      <p:cBhvr>
                                        <p:cTn id="28" dur="750" fill="hold"/>
                                        <p:tgtEl>
                                          <p:spTgt spid="18"/>
                                        </p:tgtEl>
                                        <p:attrNameLst>
                                          <p:attrName>ppt_w</p:attrName>
                                        </p:attrNameLst>
                                      </p:cBhvr>
                                      <p:tavLst>
                                        <p:tav tm="0">
                                          <p:val>
                                            <p:strVal val="#ppt_w+.3"/>
                                          </p:val>
                                        </p:tav>
                                        <p:tav tm="100000">
                                          <p:val>
                                            <p:strVal val="#ppt_w"/>
                                          </p:val>
                                        </p:tav>
                                      </p:tavLst>
                                    </p:anim>
                                    <p:anim calcmode="lin" valueType="num">
                                      <p:cBhvr>
                                        <p:cTn id="29" dur="750" fill="hold"/>
                                        <p:tgtEl>
                                          <p:spTgt spid="18"/>
                                        </p:tgtEl>
                                        <p:attrNameLst>
                                          <p:attrName>ppt_h</p:attrName>
                                        </p:attrNameLst>
                                      </p:cBhvr>
                                      <p:tavLst>
                                        <p:tav tm="0">
                                          <p:val>
                                            <p:strVal val="#ppt_h"/>
                                          </p:val>
                                        </p:tav>
                                        <p:tav tm="100000">
                                          <p:val>
                                            <p:strVal val="#ppt_h"/>
                                          </p:val>
                                        </p:tav>
                                      </p:tavLst>
                                    </p:anim>
                                    <p:animEffect transition="in" filter="fade">
                                      <p:cBhvr>
                                        <p:cTn id="30" dur="750"/>
                                        <p:tgtEl>
                                          <p:spTgt spid="18"/>
                                        </p:tgtEl>
                                      </p:cBhvr>
                                    </p:animEffect>
                                  </p:childTnLst>
                                </p:cTn>
                              </p:par>
                              <p:par>
                                <p:cTn id="31" presetID="16" presetClass="entr" presetSubtype="37" fill="hold" nodeType="withEffect">
                                  <p:stCondLst>
                                    <p:cond delay="2400"/>
                                  </p:stCondLst>
                                  <p:childTnLst>
                                    <p:set>
                                      <p:cBhvr>
                                        <p:cTn id="32" dur="1" fill="hold">
                                          <p:stCondLst>
                                            <p:cond delay="0"/>
                                          </p:stCondLst>
                                        </p:cTn>
                                        <p:tgtEl>
                                          <p:spTgt spid="17"/>
                                        </p:tgtEl>
                                        <p:attrNameLst>
                                          <p:attrName>style.visibility</p:attrName>
                                        </p:attrNameLst>
                                      </p:cBhvr>
                                      <p:to>
                                        <p:strVal val="visible"/>
                                      </p:to>
                                    </p:set>
                                    <p:animEffect transition="in" filter="barn(outVertical)">
                                      <p:cBhvr>
                                        <p:cTn id="33" dur="750"/>
                                        <p:tgtEl>
                                          <p:spTgt spid="17"/>
                                        </p:tgtEl>
                                      </p:cBhvr>
                                    </p:animEffect>
                                  </p:childTnLst>
                                </p:cTn>
                              </p:par>
                              <p:par>
                                <p:cTn id="34" presetID="42" presetClass="entr" presetSubtype="0" fill="hold" grpId="0" nodeType="withEffect">
                                  <p:stCondLst>
                                    <p:cond delay="2800"/>
                                  </p:stCondLst>
                                  <p:childTnLst>
                                    <p:set>
                                      <p:cBhvr>
                                        <p:cTn id="35" dur="1" fill="hold">
                                          <p:stCondLst>
                                            <p:cond delay="0"/>
                                          </p:stCondLst>
                                        </p:cTn>
                                        <p:tgtEl>
                                          <p:spTgt spid="19"/>
                                        </p:tgtEl>
                                        <p:attrNameLst>
                                          <p:attrName>style.visibility</p:attrName>
                                        </p:attrNameLst>
                                      </p:cBhvr>
                                      <p:to>
                                        <p:strVal val="visible"/>
                                      </p:to>
                                    </p:set>
                                    <p:animEffect transition="in" filter="fade">
                                      <p:cBhvr>
                                        <p:cTn id="36" dur="750"/>
                                        <p:tgtEl>
                                          <p:spTgt spid="19"/>
                                        </p:tgtEl>
                                      </p:cBhvr>
                                    </p:animEffect>
                                    <p:anim calcmode="lin" valueType="num">
                                      <p:cBhvr>
                                        <p:cTn id="37" dur="750" fill="hold"/>
                                        <p:tgtEl>
                                          <p:spTgt spid="19"/>
                                        </p:tgtEl>
                                        <p:attrNameLst>
                                          <p:attrName>ppt_x</p:attrName>
                                        </p:attrNameLst>
                                      </p:cBhvr>
                                      <p:tavLst>
                                        <p:tav tm="0">
                                          <p:val>
                                            <p:strVal val="#ppt_x"/>
                                          </p:val>
                                        </p:tav>
                                        <p:tav tm="100000">
                                          <p:val>
                                            <p:strVal val="#ppt_x"/>
                                          </p:val>
                                        </p:tav>
                                      </p:tavLst>
                                    </p:anim>
                                    <p:anim calcmode="lin" valueType="num">
                                      <p:cBhvr>
                                        <p:cTn id="38" dur="75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21" grpId="0" animBg="1"/>
      <p:bldP spid="18" grpId="0"/>
      <p:bldP spid="1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4" name="启真湖"/>
          <p:cNvPicPr>
            <a:picLocks noChangeAspect="1"/>
          </p:cNvPicPr>
          <p:nvPr/>
        </p:nvPicPr>
        <p:blipFill>
          <a:blip r:embed="rId3"/>
          <a:stretch>
            <a:fillRect/>
          </a:stretch>
        </p:blipFill>
        <p:spPr>
          <a:xfrm>
            <a:off x="0" y="7620"/>
            <a:ext cx="12192000" cy="6842760"/>
          </a:xfrm>
          <a:prstGeom prst="rect">
            <a:avLst/>
          </a:prstGeom>
        </p:spPr>
      </p:pic>
      <p:sp>
        <p:nvSpPr>
          <p:cNvPr id="14" name="背景色块"/>
          <p:cNvSpPr/>
          <p:nvPr/>
        </p:nvSpPr>
        <p:spPr>
          <a:xfrm>
            <a:off x="6935787" y="549275"/>
            <a:ext cx="4560888" cy="5759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5" name="打底矩形框"/>
          <p:cNvSpPr>
            <a:spLocks noChangeAspect="1"/>
          </p:cNvSpPr>
          <p:nvPr/>
        </p:nvSpPr>
        <p:spPr>
          <a:xfrm>
            <a:off x="7078110" y="729000"/>
            <a:ext cx="4276243" cy="54000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5" name="齿轮"/>
          <p:cNvSpPr>
            <a:spLocks noChangeAspect="1"/>
          </p:cNvSpPr>
          <p:nvPr/>
        </p:nvSpPr>
        <p:spPr bwMode="auto">
          <a:xfrm>
            <a:off x="8835231" y="1687138"/>
            <a:ext cx="762000" cy="763506"/>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0" name="Part One"/>
          <p:cNvSpPr txBox="1"/>
          <p:nvPr/>
        </p:nvSpPr>
        <p:spPr>
          <a:xfrm>
            <a:off x="8158789" y="2992299"/>
            <a:ext cx="2114884" cy="523220"/>
          </a:xfrm>
          <a:prstGeom prst="rect">
            <a:avLst/>
          </a:prstGeom>
          <a:noFill/>
        </p:spPr>
        <p:txBody>
          <a:bodyPr wrap="square" rtlCol="0">
            <a:spAutoFit/>
          </a:bodyPr>
          <a:lstStyle/>
          <a:p>
            <a:pPr algn="dist" defTabSz="457200"/>
            <a:r>
              <a:rPr lang="en-US" altLang="zh-CN" sz="2800" smtClean="0">
                <a:latin typeface="Arial" panose="020B0604020202020204" pitchFamily="34" charset="0"/>
                <a:ea typeface="微软雅黑" panose="020B0503020204020204" pitchFamily="34" charset="-122"/>
                <a:sym typeface="Arial" panose="020B0604020202020204" pitchFamily="34" charset="0"/>
              </a:rPr>
              <a:t>Part One</a:t>
            </a:r>
          </a:p>
        </p:txBody>
      </p:sp>
      <p:cxnSp>
        <p:nvCxnSpPr>
          <p:cNvPr id="22" name="点缀线段"/>
          <p:cNvCxnSpPr/>
          <p:nvPr/>
        </p:nvCxnSpPr>
        <p:spPr>
          <a:xfrm>
            <a:off x="9030987" y="3554332"/>
            <a:ext cx="370489"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基础扎实"/>
          <p:cNvSpPr txBox="1"/>
          <p:nvPr/>
        </p:nvSpPr>
        <p:spPr>
          <a:xfrm>
            <a:off x="7706871" y="4057174"/>
            <a:ext cx="3018720" cy="769441"/>
          </a:xfrm>
          <a:prstGeom prst="rect">
            <a:avLst/>
          </a:prstGeom>
          <a:noFill/>
        </p:spPr>
        <p:txBody>
          <a:bodyPr wrap="square" rtlCol="0">
            <a:spAutoFit/>
          </a:bodyPr>
          <a:lstStyle/>
          <a:p>
            <a:pPr algn="dist" defTabSz="457200"/>
            <a:r>
              <a:rPr lang="zh-CN" altLang="en-US" sz="44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sp>
        <p:nvSpPr>
          <p:cNvPr id="24" name="Strong Preparation"/>
          <p:cNvSpPr txBox="1"/>
          <p:nvPr/>
        </p:nvSpPr>
        <p:spPr>
          <a:xfrm>
            <a:off x="7706871" y="4832309"/>
            <a:ext cx="3018720" cy="338554"/>
          </a:xfrm>
          <a:prstGeom prst="rect">
            <a:avLst/>
          </a:prstGeom>
          <a:noFill/>
        </p:spPr>
        <p:txBody>
          <a:bodyPr wrap="square" rtlCol="0">
            <a:spAutoFit/>
          </a:bodyPr>
          <a:lstStyle/>
          <a:p>
            <a:pPr algn="dist" defTabSz="457200"/>
            <a:r>
              <a:rPr lang="en-US" altLang="zh-CN" sz="1600">
                <a:latin typeface="Arial" panose="020B0604020202020204" pitchFamily="34" charset="0"/>
                <a:ea typeface="微软雅黑" panose="020B0503020204020204" pitchFamily="34" charset="-122"/>
                <a:sym typeface="Arial" panose="020B0604020202020204" pitchFamily="34" charset="0"/>
              </a:rPr>
              <a:t>Strong Preparation</a:t>
            </a:r>
          </a:p>
        </p:txBody>
      </p:sp>
    </p:spTree>
    <p:extLst>
      <p:ext uri="{BB962C8B-B14F-4D97-AF65-F5344CB8AC3E}">
        <p14:creationId xmlns:p14="http://schemas.microsoft.com/office/powerpoint/2010/main" val="13906442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Right)">
                                      <p:cBhvr>
                                        <p:cTn id="7" dur="750"/>
                                        <p:tgtEl>
                                          <p:spTgt spid="4"/>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750"/>
                                        <p:tgtEl>
                                          <p:spTgt spid="14"/>
                                        </p:tgtEl>
                                      </p:cBhvr>
                                    </p:animEffect>
                                  </p:childTnLst>
                                </p:cTn>
                              </p:par>
                              <p:par>
                                <p:cTn id="11" presetID="53" presetClass="entr" presetSubtype="16" fill="hold" grpId="0" nodeType="withEffect">
                                  <p:stCondLst>
                                    <p:cond delay="800"/>
                                  </p:stCondLst>
                                  <p:childTnLst>
                                    <p:set>
                                      <p:cBhvr>
                                        <p:cTn id="12" dur="1" fill="hold">
                                          <p:stCondLst>
                                            <p:cond delay="0"/>
                                          </p:stCondLst>
                                        </p:cTn>
                                        <p:tgtEl>
                                          <p:spTgt spid="15"/>
                                        </p:tgtEl>
                                        <p:attrNameLst>
                                          <p:attrName>style.visibility</p:attrName>
                                        </p:attrNameLst>
                                      </p:cBhvr>
                                      <p:to>
                                        <p:strVal val="visible"/>
                                      </p:to>
                                    </p:set>
                                    <p:anim calcmode="lin" valueType="num">
                                      <p:cBhvr>
                                        <p:cTn id="13" dur="750" fill="hold"/>
                                        <p:tgtEl>
                                          <p:spTgt spid="15"/>
                                        </p:tgtEl>
                                        <p:attrNameLst>
                                          <p:attrName>ppt_w</p:attrName>
                                        </p:attrNameLst>
                                      </p:cBhvr>
                                      <p:tavLst>
                                        <p:tav tm="0">
                                          <p:val>
                                            <p:fltVal val="0"/>
                                          </p:val>
                                        </p:tav>
                                        <p:tav tm="100000">
                                          <p:val>
                                            <p:strVal val="#ppt_w"/>
                                          </p:val>
                                        </p:tav>
                                      </p:tavLst>
                                    </p:anim>
                                    <p:anim calcmode="lin" valueType="num">
                                      <p:cBhvr>
                                        <p:cTn id="14" dur="750" fill="hold"/>
                                        <p:tgtEl>
                                          <p:spTgt spid="15"/>
                                        </p:tgtEl>
                                        <p:attrNameLst>
                                          <p:attrName>ppt_h</p:attrName>
                                        </p:attrNameLst>
                                      </p:cBhvr>
                                      <p:tavLst>
                                        <p:tav tm="0">
                                          <p:val>
                                            <p:fltVal val="0"/>
                                          </p:val>
                                        </p:tav>
                                        <p:tav tm="100000">
                                          <p:val>
                                            <p:strVal val="#ppt_h"/>
                                          </p:val>
                                        </p:tav>
                                      </p:tavLst>
                                    </p:anim>
                                    <p:animEffect transition="in" filter="fade">
                                      <p:cBhvr>
                                        <p:cTn id="15" dur="750"/>
                                        <p:tgtEl>
                                          <p:spTgt spid="15"/>
                                        </p:tgtEl>
                                      </p:cBhvr>
                                    </p:animEffect>
                                  </p:childTnLst>
                                </p:cTn>
                              </p:par>
                              <p:par>
                                <p:cTn id="16" presetID="53" presetClass="entr" presetSubtype="16" fill="hold" grpId="0" nodeType="withEffect">
                                  <p:stCondLst>
                                    <p:cond delay="1200"/>
                                  </p:stCondLst>
                                  <p:childTnLst>
                                    <p:set>
                                      <p:cBhvr>
                                        <p:cTn id="17" dur="1" fill="hold">
                                          <p:stCondLst>
                                            <p:cond delay="0"/>
                                          </p:stCondLst>
                                        </p:cTn>
                                        <p:tgtEl>
                                          <p:spTgt spid="25"/>
                                        </p:tgtEl>
                                        <p:attrNameLst>
                                          <p:attrName>style.visibility</p:attrName>
                                        </p:attrNameLst>
                                      </p:cBhvr>
                                      <p:to>
                                        <p:strVal val="visible"/>
                                      </p:to>
                                    </p:set>
                                    <p:anim calcmode="lin" valueType="num">
                                      <p:cBhvr>
                                        <p:cTn id="18" dur="750" fill="hold"/>
                                        <p:tgtEl>
                                          <p:spTgt spid="25"/>
                                        </p:tgtEl>
                                        <p:attrNameLst>
                                          <p:attrName>ppt_w</p:attrName>
                                        </p:attrNameLst>
                                      </p:cBhvr>
                                      <p:tavLst>
                                        <p:tav tm="0">
                                          <p:val>
                                            <p:fltVal val="0"/>
                                          </p:val>
                                        </p:tav>
                                        <p:tav tm="100000">
                                          <p:val>
                                            <p:strVal val="#ppt_w"/>
                                          </p:val>
                                        </p:tav>
                                      </p:tavLst>
                                    </p:anim>
                                    <p:anim calcmode="lin" valueType="num">
                                      <p:cBhvr>
                                        <p:cTn id="19" dur="750" fill="hold"/>
                                        <p:tgtEl>
                                          <p:spTgt spid="25"/>
                                        </p:tgtEl>
                                        <p:attrNameLst>
                                          <p:attrName>ppt_h</p:attrName>
                                        </p:attrNameLst>
                                      </p:cBhvr>
                                      <p:tavLst>
                                        <p:tav tm="0">
                                          <p:val>
                                            <p:fltVal val="0"/>
                                          </p:val>
                                        </p:tav>
                                        <p:tav tm="100000">
                                          <p:val>
                                            <p:strVal val="#ppt_h"/>
                                          </p:val>
                                        </p:tav>
                                      </p:tavLst>
                                    </p:anim>
                                    <p:animEffect transition="in" filter="fade">
                                      <p:cBhvr>
                                        <p:cTn id="20" dur="750"/>
                                        <p:tgtEl>
                                          <p:spTgt spid="25"/>
                                        </p:tgtEl>
                                      </p:cBhvr>
                                    </p:animEffect>
                                  </p:childTnLst>
                                </p:cTn>
                              </p:par>
                              <p:par>
                                <p:cTn id="21" presetID="53" presetClass="entr" presetSubtype="16" fill="hold" grpId="0" nodeType="withEffect">
                                  <p:stCondLst>
                                    <p:cond delay="160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ppt_w</p:attrName>
                                        </p:attrNameLst>
                                      </p:cBhvr>
                                      <p:tavLst>
                                        <p:tav tm="0">
                                          <p:val>
                                            <p:fltVal val="0"/>
                                          </p:val>
                                        </p:tav>
                                        <p:tav tm="100000">
                                          <p:val>
                                            <p:strVal val="#ppt_w"/>
                                          </p:val>
                                        </p:tav>
                                      </p:tavLst>
                                    </p:anim>
                                    <p:anim calcmode="lin" valueType="num">
                                      <p:cBhvr>
                                        <p:cTn id="24" dur="750" fill="hold"/>
                                        <p:tgtEl>
                                          <p:spTgt spid="20"/>
                                        </p:tgtEl>
                                        <p:attrNameLst>
                                          <p:attrName>ppt_h</p:attrName>
                                        </p:attrNameLst>
                                      </p:cBhvr>
                                      <p:tavLst>
                                        <p:tav tm="0">
                                          <p:val>
                                            <p:fltVal val="0"/>
                                          </p:val>
                                        </p:tav>
                                        <p:tav tm="100000">
                                          <p:val>
                                            <p:strVal val="#ppt_h"/>
                                          </p:val>
                                        </p:tav>
                                      </p:tavLst>
                                    </p:anim>
                                    <p:animEffect transition="in" filter="fade">
                                      <p:cBhvr>
                                        <p:cTn id="25" dur="750"/>
                                        <p:tgtEl>
                                          <p:spTgt spid="20"/>
                                        </p:tgtEl>
                                      </p:cBhvr>
                                    </p:animEffect>
                                  </p:childTnLst>
                                </p:cTn>
                              </p:par>
                              <p:par>
                                <p:cTn id="26" presetID="16" presetClass="entr" presetSubtype="37" fill="hold" nodeType="withEffect">
                                  <p:stCondLst>
                                    <p:cond delay="2000"/>
                                  </p:stCondLst>
                                  <p:childTnLst>
                                    <p:set>
                                      <p:cBhvr>
                                        <p:cTn id="27" dur="1" fill="hold">
                                          <p:stCondLst>
                                            <p:cond delay="0"/>
                                          </p:stCondLst>
                                        </p:cTn>
                                        <p:tgtEl>
                                          <p:spTgt spid="22"/>
                                        </p:tgtEl>
                                        <p:attrNameLst>
                                          <p:attrName>style.visibility</p:attrName>
                                        </p:attrNameLst>
                                      </p:cBhvr>
                                      <p:to>
                                        <p:strVal val="visible"/>
                                      </p:to>
                                    </p:set>
                                    <p:animEffect transition="in" filter="barn(outVertical)">
                                      <p:cBhvr>
                                        <p:cTn id="28" dur="750"/>
                                        <p:tgtEl>
                                          <p:spTgt spid="22"/>
                                        </p:tgtEl>
                                      </p:cBhvr>
                                    </p:animEffect>
                                  </p:childTnLst>
                                </p:cTn>
                              </p:par>
                              <p:par>
                                <p:cTn id="29" presetID="50" presetClass="entr" presetSubtype="0" decel="100000" fill="hold" grpId="0" nodeType="withEffect">
                                  <p:stCondLst>
                                    <p:cond delay="2400"/>
                                  </p:stCondLst>
                                  <p:iterate type="lt">
                                    <p:tmPct val="10000"/>
                                  </p:iterate>
                                  <p:childTnLst>
                                    <p:set>
                                      <p:cBhvr>
                                        <p:cTn id="30" dur="1" fill="hold">
                                          <p:stCondLst>
                                            <p:cond delay="0"/>
                                          </p:stCondLst>
                                        </p:cTn>
                                        <p:tgtEl>
                                          <p:spTgt spid="23"/>
                                        </p:tgtEl>
                                        <p:attrNameLst>
                                          <p:attrName>style.visibility</p:attrName>
                                        </p:attrNameLst>
                                      </p:cBhvr>
                                      <p:to>
                                        <p:strVal val="visible"/>
                                      </p:to>
                                    </p:set>
                                    <p:anim calcmode="lin" valueType="num">
                                      <p:cBhvr>
                                        <p:cTn id="31" dur="750" fill="hold"/>
                                        <p:tgtEl>
                                          <p:spTgt spid="23"/>
                                        </p:tgtEl>
                                        <p:attrNameLst>
                                          <p:attrName>ppt_w</p:attrName>
                                        </p:attrNameLst>
                                      </p:cBhvr>
                                      <p:tavLst>
                                        <p:tav tm="0">
                                          <p:val>
                                            <p:strVal val="#ppt_w+.3"/>
                                          </p:val>
                                        </p:tav>
                                        <p:tav tm="100000">
                                          <p:val>
                                            <p:strVal val="#ppt_w"/>
                                          </p:val>
                                        </p:tav>
                                      </p:tavLst>
                                    </p:anim>
                                    <p:anim calcmode="lin" valueType="num">
                                      <p:cBhvr>
                                        <p:cTn id="32" dur="750" fill="hold"/>
                                        <p:tgtEl>
                                          <p:spTgt spid="23"/>
                                        </p:tgtEl>
                                        <p:attrNameLst>
                                          <p:attrName>ppt_h</p:attrName>
                                        </p:attrNameLst>
                                      </p:cBhvr>
                                      <p:tavLst>
                                        <p:tav tm="0">
                                          <p:val>
                                            <p:strVal val="#ppt_h"/>
                                          </p:val>
                                        </p:tav>
                                        <p:tav tm="100000">
                                          <p:val>
                                            <p:strVal val="#ppt_h"/>
                                          </p:val>
                                        </p:tav>
                                      </p:tavLst>
                                    </p:anim>
                                    <p:animEffect transition="in" filter="fade">
                                      <p:cBhvr>
                                        <p:cTn id="33" dur="750"/>
                                        <p:tgtEl>
                                          <p:spTgt spid="23"/>
                                        </p:tgtEl>
                                      </p:cBhvr>
                                    </p:animEffect>
                                  </p:childTnLst>
                                </p:cTn>
                              </p:par>
                              <p:par>
                                <p:cTn id="34" presetID="42" presetClass="entr" presetSubtype="0" fill="hold" grpId="0" nodeType="withEffect">
                                  <p:stCondLst>
                                    <p:cond delay="280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750"/>
                                        <p:tgtEl>
                                          <p:spTgt spid="24"/>
                                        </p:tgtEl>
                                      </p:cBhvr>
                                    </p:animEffect>
                                    <p:anim calcmode="lin" valueType="num">
                                      <p:cBhvr>
                                        <p:cTn id="37" dur="750" fill="hold"/>
                                        <p:tgtEl>
                                          <p:spTgt spid="24"/>
                                        </p:tgtEl>
                                        <p:attrNameLst>
                                          <p:attrName>ppt_x</p:attrName>
                                        </p:attrNameLst>
                                      </p:cBhvr>
                                      <p:tavLst>
                                        <p:tav tm="0">
                                          <p:val>
                                            <p:strVal val="#ppt_x"/>
                                          </p:val>
                                        </p:tav>
                                        <p:tav tm="100000">
                                          <p:val>
                                            <p:strVal val="#ppt_x"/>
                                          </p:val>
                                        </p:tav>
                                      </p:tavLst>
                                    </p:anim>
                                    <p:anim calcmode="lin" valueType="num">
                                      <p:cBhvr>
                                        <p:cTn id="38" dur="75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25" grpId="0" animBg="1"/>
      <p:bldP spid="20" grpId="0"/>
      <p:bldP spid="23" grpId="0"/>
      <p:bldP spid="2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
        <p:nvSpPr>
          <p:cNvPr id="5" name="背景色块"/>
          <p:cNvSpPr/>
          <p:nvPr/>
        </p:nvSpPr>
        <p:spPr>
          <a:xfrm>
            <a:off x="0" y="4906890"/>
            <a:ext cx="12192000" cy="1951110"/>
          </a:xfrm>
          <a:prstGeom prst="rect">
            <a:avLst/>
          </a:prstGeom>
          <a:gradFill flip="none" rotWithShape="1">
            <a:gsLst>
              <a:gs pos="100000">
                <a:schemeClr val="accent1">
                  <a:lumMod val="75000"/>
                </a:schemeClr>
              </a:gs>
              <a:gs pos="0">
                <a:schemeClr val="accent1"/>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4" name="校徽组合"/>
          <p:cNvGrpSpPr/>
          <p:nvPr/>
        </p:nvGrpSpPr>
        <p:grpSpPr>
          <a:xfrm>
            <a:off x="4971146" y="577929"/>
            <a:ext cx="2249710" cy="2249710"/>
            <a:chOff x="5369914" y="1058264"/>
            <a:chExt cx="1452171" cy="1452171"/>
          </a:xfrm>
        </p:grpSpPr>
        <p:sp>
          <p:nvSpPr>
            <p:cNvPr id="3" name="打底圆形"/>
            <p:cNvSpPr/>
            <p:nvPr/>
          </p:nvSpPr>
          <p:spPr>
            <a:xfrm>
              <a:off x="5369914" y="1058264"/>
              <a:ext cx="1452171" cy="1452171"/>
            </a:xfrm>
            <a:prstGeom prst="ellipse">
              <a:avLst/>
            </a:prstGeom>
            <a:solidFill>
              <a:schemeClr val="accent1"/>
            </a:solidFill>
            <a:ln>
              <a:no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12" name="校徽"/>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523623" y="1212851"/>
              <a:ext cx="1144756" cy="1142998"/>
            </a:xfrm>
            <a:prstGeom prst="rect">
              <a:avLst/>
            </a:prstGeom>
          </p:spPr>
        </p:pic>
      </p:grpSp>
      <p:sp>
        <p:nvSpPr>
          <p:cNvPr id="14" name="主标题英文"/>
          <p:cNvSpPr txBox="1"/>
          <p:nvPr/>
        </p:nvSpPr>
        <p:spPr>
          <a:xfrm>
            <a:off x="1733549" y="4055211"/>
            <a:ext cx="8724902" cy="369332"/>
          </a:xfrm>
          <a:prstGeom prst="rect">
            <a:avLst/>
          </a:prstGeom>
          <a:noFill/>
        </p:spPr>
        <p:txBody>
          <a:bodyPr wrap="square" rtlCol="0">
            <a:spAutoFit/>
          </a:bodyPr>
          <a:lstStyle/>
          <a:p>
            <a:pPr algn="dist" defTabSz="457200"/>
            <a:r>
              <a:rPr lang="en-US" altLang="zh-CN" smtClean="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The powerpoint template of Northwestern Polytechnical University</a:t>
            </a:r>
            <a:endParaRPr lang="zh-CN" altLang="en-US" dirty="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 name="主标题"/>
          <p:cNvSpPr txBox="1"/>
          <p:nvPr/>
        </p:nvSpPr>
        <p:spPr>
          <a:xfrm>
            <a:off x="1733550" y="3180835"/>
            <a:ext cx="8724900" cy="830997"/>
          </a:xfrm>
          <a:prstGeom prst="rect">
            <a:avLst/>
          </a:prstGeom>
          <a:noFill/>
        </p:spPr>
        <p:txBody>
          <a:bodyPr wrap="square" rtlCol="0">
            <a:spAutoFit/>
          </a:bodyPr>
          <a:lstStyle/>
          <a:p>
            <a:pPr algn="dist" defTabSz="457200"/>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西北工业大学主题</a:t>
            </a:r>
            <a:r>
              <a:rPr lang="en-US" altLang="zh-CN"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PPT</a:t>
            </a:r>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模板</a:t>
            </a:r>
            <a:endParaRPr lang="zh-CN" altLang="en-US" sz="4800" b="1"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6" name="汇报人组合"/>
          <p:cNvGrpSpPr/>
          <p:nvPr/>
        </p:nvGrpSpPr>
        <p:grpSpPr>
          <a:xfrm>
            <a:off x="4833937" y="5736779"/>
            <a:ext cx="2524126" cy="390979"/>
            <a:chOff x="8208964" y="5008286"/>
            <a:chExt cx="2524126" cy="390979"/>
          </a:xfrm>
        </p:grpSpPr>
        <p:sp>
          <p:nvSpPr>
            <p:cNvPr id="11" name="打底矩形"/>
            <p:cNvSpPr/>
            <p:nvPr/>
          </p:nvSpPr>
          <p:spPr>
            <a:xfrm>
              <a:off x="8208964" y="5008286"/>
              <a:ext cx="2524126" cy="390979"/>
            </a:xfrm>
            <a:prstGeom prst="roundRect">
              <a:avLst>
                <a:gd name="adj" fmla="val 50000"/>
              </a:avLst>
            </a:prstGeom>
            <a:solidFill>
              <a:schemeClr val="bg1"/>
            </a:solidFill>
            <a:ln>
              <a:noFill/>
            </a:ln>
            <a:effectLst>
              <a:outerShdw blurRad="88900" dist="38100" dir="5400000" sx="101000" sy="101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 name="汇报人"/>
            <p:cNvSpPr txBox="1"/>
            <p:nvPr/>
          </p:nvSpPr>
          <p:spPr>
            <a:xfrm>
              <a:off x="8346169" y="5034498"/>
              <a:ext cx="2249714" cy="338554"/>
            </a:xfrm>
            <a:prstGeom prst="rect">
              <a:avLst/>
            </a:prstGeom>
            <a:noFill/>
          </p:spPr>
          <p:txBody>
            <a:bodyPr wrap="square" rtlCol="0">
              <a:spAutoFit/>
            </a:bodyPr>
            <a:lstStyle/>
            <a:p>
              <a:pPr algn="dist" defTabSz="457200"/>
              <a:r>
                <a:rPr lang="en-US" altLang="zh-CN" sz="1600" smtClean="0">
                  <a:latin typeface="Arial" panose="020B0604020202020204" pitchFamily="34" charset="0"/>
                  <a:ea typeface="微软雅黑" panose="020B0503020204020204" pitchFamily="34" charset="-122"/>
                  <a:sym typeface="Arial" panose="020B0604020202020204" pitchFamily="34" charset="0"/>
                </a:rPr>
                <a:t>@</a:t>
              </a:r>
              <a:r>
                <a:rPr lang="zh-CN" altLang="en-US" sz="1600" smtClean="0">
                  <a:latin typeface="Arial" panose="020B0604020202020204" pitchFamily="34" charset="0"/>
                  <a:ea typeface="微软雅黑" panose="020B0503020204020204" pitchFamily="34" charset="-122"/>
                  <a:sym typeface="Arial" panose="020B0604020202020204" pitchFamily="34" charset="0"/>
                </a:rPr>
                <a:t>段公子爱做</a:t>
              </a:r>
              <a:r>
                <a:rPr lang="en-US" altLang="zh-CN" sz="1600" smtClean="0">
                  <a:latin typeface="Arial" panose="020B0604020202020204" pitchFamily="34" charset="0"/>
                  <a:ea typeface="微软雅黑" panose="020B0503020204020204" pitchFamily="34" charset="-122"/>
                  <a:sym typeface="Arial" panose="020B0604020202020204" pitchFamily="34" charset="0"/>
                </a:rPr>
                <a:t>PPT</a:t>
              </a:r>
              <a:endParaRPr lang="zh-CN" altLang="en-US" sz="1600" dirty="0">
                <a:latin typeface="Arial" panose="020B0604020202020204" pitchFamily="34" charset="0"/>
                <a:ea typeface="微软雅黑" panose="020B0503020204020204" pitchFamily="34" charset="-122"/>
                <a:sym typeface="Arial" panose="020B0604020202020204" pitchFamily="34" charset="0"/>
              </a:endParaRPr>
            </a:p>
          </p:txBody>
        </p:sp>
      </p:grpSp>
      <p:sp>
        <p:nvSpPr>
          <p:cNvPr id="7" name="等腰三角形"/>
          <p:cNvSpPr/>
          <p:nvPr/>
        </p:nvSpPr>
        <p:spPr>
          <a:xfrm flipV="1">
            <a:off x="5935980" y="4906890"/>
            <a:ext cx="320040" cy="275896"/>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Tree>
    <p:extLst>
      <p:ext uri="{BB962C8B-B14F-4D97-AF65-F5344CB8AC3E}">
        <p14:creationId xmlns:p14="http://schemas.microsoft.com/office/powerpoint/2010/main" val="487875230"/>
      </p:ext>
    </p:extLst>
  </p:cSld>
  <p:clrMapOvr>
    <a:masterClrMapping/>
  </p:clrMapOvr>
  <mc:AlternateContent xmlns:mc="http://schemas.openxmlformats.org/markup-compatibility/2006" xmlns:p14="http://schemas.microsoft.com/office/powerpoint/2010/main">
    <mc:Choice Requires="p14">
      <p:transition p14:dur="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750" fill="hold"/>
                                        <p:tgtEl>
                                          <p:spTgt spid="4"/>
                                        </p:tgtEl>
                                        <p:attrNameLst>
                                          <p:attrName>ppt_w</p:attrName>
                                        </p:attrNameLst>
                                      </p:cBhvr>
                                      <p:tavLst>
                                        <p:tav tm="0">
                                          <p:val>
                                            <p:fltVal val="0"/>
                                          </p:val>
                                        </p:tav>
                                        <p:tav tm="100000">
                                          <p:val>
                                            <p:strVal val="#ppt_w"/>
                                          </p:val>
                                        </p:tav>
                                      </p:tavLst>
                                    </p:anim>
                                    <p:anim calcmode="lin" valueType="num">
                                      <p:cBhvr>
                                        <p:cTn id="8" dur="750" fill="hold"/>
                                        <p:tgtEl>
                                          <p:spTgt spid="4"/>
                                        </p:tgtEl>
                                        <p:attrNameLst>
                                          <p:attrName>ppt_h</p:attrName>
                                        </p:attrNameLst>
                                      </p:cBhvr>
                                      <p:tavLst>
                                        <p:tav tm="0">
                                          <p:val>
                                            <p:fltVal val="0"/>
                                          </p:val>
                                        </p:tav>
                                        <p:tav tm="100000">
                                          <p:val>
                                            <p:strVal val="#ppt_h"/>
                                          </p:val>
                                        </p:tav>
                                      </p:tavLst>
                                    </p:anim>
                                    <p:animEffect transition="in" filter="fade">
                                      <p:cBhvr>
                                        <p:cTn id="9" dur="750"/>
                                        <p:tgtEl>
                                          <p:spTgt spid="4"/>
                                        </p:tgtEl>
                                      </p:cBhvr>
                                    </p:animEffect>
                                  </p:childTnLst>
                                </p:cTn>
                              </p:par>
                              <p:par>
                                <p:cTn id="10" presetID="6" presetClass="emph" presetSubtype="0" autoRev="1" fill="hold" nodeType="withEffect">
                                  <p:stCondLst>
                                    <p:cond delay="400"/>
                                  </p:stCondLst>
                                  <p:childTnLst>
                                    <p:animScale>
                                      <p:cBhvr>
                                        <p:cTn id="11" dur="400" fill="hold"/>
                                        <p:tgtEl>
                                          <p:spTgt spid="4"/>
                                        </p:tgtEl>
                                      </p:cBhvr>
                                      <p:by x="115000" y="115000"/>
                                    </p:animScale>
                                  </p:childTnLst>
                                </p:cTn>
                              </p:par>
                              <p:par>
                                <p:cTn id="12" presetID="50" presetClass="entr" presetSubtype="0" decel="100000" fill="hold" grpId="0" nodeType="withEffect">
                                  <p:stCondLst>
                                    <p:cond delay="800"/>
                                  </p:stCondLst>
                                  <p:childTnLst>
                                    <p:set>
                                      <p:cBhvr>
                                        <p:cTn id="13" dur="1" fill="hold">
                                          <p:stCondLst>
                                            <p:cond delay="0"/>
                                          </p:stCondLst>
                                        </p:cTn>
                                        <p:tgtEl>
                                          <p:spTgt spid="15"/>
                                        </p:tgtEl>
                                        <p:attrNameLst>
                                          <p:attrName>style.visibility</p:attrName>
                                        </p:attrNameLst>
                                      </p:cBhvr>
                                      <p:to>
                                        <p:strVal val="visible"/>
                                      </p:to>
                                    </p:set>
                                    <p:anim calcmode="lin" valueType="num">
                                      <p:cBhvr>
                                        <p:cTn id="14" dur="750" fill="hold"/>
                                        <p:tgtEl>
                                          <p:spTgt spid="15"/>
                                        </p:tgtEl>
                                        <p:attrNameLst>
                                          <p:attrName>ppt_w</p:attrName>
                                        </p:attrNameLst>
                                      </p:cBhvr>
                                      <p:tavLst>
                                        <p:tav tm="0">
                                          <p:val>
                                            <p:strVal val="#ppt_w+.3"/>
                                          </p:val>
                                        </p:tav>
                                        <p:tav tm="100000">
                                          <p:val>
                                            <p:strVal val="#ppt_w"/>
                                          </p:val>
                                        </p:tav>
                                      </p:tavLst>
                                    </p:anim>
                                    <p:anim calcmode="lin" valueType="num">
                                      <p:cBhvr>
                                        <p:cTn id="15" dur="750" fill="hold"/>
                                        <p:tgtEl>
                                          <p:spTgt spid="15"/>
                                        </p:tgtEl>
                                        <p:attrNameLst>
                                          <p:attrName>ppt_h</p:attrName>
                                        </p:attrNameLst>
                                      </p:cBhvr>
                                      <p:tavLst>
                                        <p:tav tm="0">
                                          <p:val>
                                            <p:strVal val="#ppt_h"/>
                                          </p:val>
                                        </p:tav>
                                        <p:tav tm="100000">
                                          <p:val>
                                            <p:strVal val="#ppt_h"/>
                                          </p:val>
                                        </p:tav>
                                      </p:tavLst>
                                    </p:anim>
                                    <p:animEffect transition="in" filter="fade">
                                      <p:cBhvr>
                                        <p:cTn id="16" dur="750"/>
                                        <p:tgtEl>
                                          <p:spTgt spid="15"/>
                                        </p:tgtEl>
                                      </p:cBhvr>
                                    </p:animEffect>
                                  </p:childTnLst>
                                </p:cTn>
                              </p:par>
                              <p:par>
                                <p:cTn id="17" presetID="47" presetClass="entr" presetSubtype="0" fill="hold" grpId="0" nodeType="withEffect">
                                  <p:stCondLst>
                                    <p:cond delay="120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750"/>
                                        <p:tgtEl>
                                          <p:spTgt spid="14"/>
                                        </p:tgtEl>
                                      </p:cBhvr>
                                    </p:animEffect>
                                    <p:anim calcmode="lin" valueType="num">
                                      <p:cBhvr>
                                        <p:cTn id="20" dur="750" fill="hold"/>
                                        <p:tgtEl>
                                          <p:spTgt spid="14"/>
                                        </p:tgtEl>
                                        <p:attrNameLst>
                                          <p:attrName>ppt_x</p:attrName>
                                        </p:attrNameLst>
                                      </p:cBhvr>
                                      <p:tavLst>
                                        <p:tav tm="0">
                                          <p:val>
                                            <p:strVal val="#ppt_x"/>
                                          </p:val>
                                        </p:tav>
                                        <p:tav tm="100000">
                                          <p:val>
                                            <p:strVal val="#ppt_x"/>
                                          </p:val>
                                        </p:tav>
                                      </p:tavLst>
                                    </p:anim>
                                    <p:anim calcmode="lin" valueType="num">
                                      <p:cBhvr>
                                        <p:cTn id="21" dur="750" fill="hold"/>
                                        <p:tgtEl>
                                          <p:spTgt spid="14"/>
                                        </p:tgtEl>
                                        <p:attrNameLst>
                                          <p:attrName>ppt_y</p:attrName>
                                        </p:attrNameLst>
                                      </p:cBhvr>
                                      <p:tavLst>
                                        <p:tav tm="0">
                                          <p:val>
                                            <p:strVal val="#ppt_y-.1"/>
                                          </p:val>
                                        </p:tav>
                                        <p:tav tm="100000">
                                          <p:val>
                                            <p:strVal val="#ppt_y"/>
                                          </p:val>
                                        </p:tav>
                                      </p:tavLst>
                                    </p:anim>
                                  </p:childTnLst>
                                </p:cTn>
                              </p:par>
                              <p:par>
                                <p:cTn id="22" presetID="22" presetClass="entr" presetSubtype="4" fill="hold" grpId="0" nodeType="withEffect">
                                  <p:stCondLst>
                                    <p:cond delay="1600"/>
                                  </p:stCondLst>
                                  <p:childTnLst>
                                    <p:set>
                                      <p:cBhvr>
                                        <p:cTn id="23" dur="1" fill="hold">
                                          <p:stCondLst>
                                            <p:cond delay="0"/>
                                          </p:stCondLst>
                                        </p:cTn>
                                        <p:tgtEl>
                                          <p:spTgt spid="5"/>
                                        </p:tgtEl>
                                        <p:attrNameLst>
                                          <p:attrName>style.visibility</p:attrName>
                                        </p:attrNameLst>
                                      </p:cBhvr>
                                      <p:to>
                                        <p:strVal val="visible"/>
                                      </p:to>
                                    </p:set>
                                    <p:animEffect transition="in" filter="wipe(down)">
                                      <p:cBhvr>
                                        <p:cTn id="24" dur="750"/>
                                        <p:tgtEl>
                                          <p:spTgt spid="5"/>
                                        </p:tgtEl>
                                      </p:cBhvr>
                                    </p:animEffect>
                                  </p:childTnLst>
                                </p:cTn>
                              </p:par>
                              <p:par>
                                <p:cTn id="25" presetID="22" presetClass="entr" presetSubtype="1" fill="hold" grpId="0" nodeType="withEffect">
                                  <p:stCondLst>
                                    <p:cond delay="200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750"/>
                                        <p:tgtEl>
                                          <p:spTgt spid="7"/>
                                        </p:tgtEl>
                                      </p:cBhvr>
                                    </p:animEffect>
                                  </p:childTnLst>
                                </p:cTn>
                              </p:par>
                              <p:par>
                                <p:cTn id="28" presetID="53" presetClass="entr" presetSubtype="16" fill="hold" nodeType="withEffect">
                                  <p:stCondLst>
                                    <p:cond delay="2400"/>
                                  </p:stCondLst>
                                  <p:childTnLst>
                                    <p:set>
                                      <p:cBhvr>
                                        <p:cTn id="29" dur="1" fill="hold">
                                          <p:stCondLst>
                                            <p:cond delay="0"/>
                                          </p:stCondLst>
                                        </p:cTn>
                                        <p:tgtEl>
                                          <p:spTgt spid="6"/>
                                        </p:tgtEl>
                                        <p:attrNameLst>
                                          <p:attrName>style.visibility</p:attrName>
                                        </p:attrNameLst>
                                      </p:cBhvr>
                                      <p:to>
                                        <p:strVal val="visible"/>
                                      </p:to>
                                    </p:set>
                                    <p:anim calcmode="lin" valueType="num">
                                      <p:cBhvr>
                                        <p:cTn id="30" dur="750" fill="hold"/>
                                        <p:tgtEl>
                                          <p:spTgt spid="6"/>
                                        </p:tgtEl>
                                        <p:attrNameLst>
                                          <p:attrName>ppt_w</p:attrName>
                                        </p:attrNameLst>
                                      </p:cBhvr>
                                      <p:tavLst>
                                        <p:tav tm="0">
                                          <p:val>
                                            <p:fltVal val="0"/>
                                          </p:val>
                                        </p:tav>
                                        <p:tav tm="100000">
                                          <p:val>
                                            <p:strVal val="#ppt_w"/>
                                          </p:val>
                                        </p:tav>
                                      </p:tavLst>
                                    </p:anim>
                                    <p:anim calcmode="lin" valueType="num">
                                      <p:cBhvr>
                                        <p:cTn id="31" dur="750" fill="hold"/>
                                        <p:tgtEl>
                                          <p:spTgt spid="6"/>
                                        </p:tgtEl>
                                        <p:attrNameLst>
                                          <p:attrName>ppt_h</p:attrName>
                                        </p:attrNameLst>
                                      </p:cBhvr>
                                      <p:tavLst>
                                        <p:tav tm="0">
                                          <p:val>
                                            <p:fltVal val="0"/>
                                          </p:val>
                                        </p:tav>
                                        <p:tav tm="100000">
                                          <p:val>
                                            <p:strVal val="#ppt_h"/>
                                          </p:val>
                                        </p:tav>
                                      </p:tavLst>
                                    </p:anim>
                                    <p:animEffect transition="in" filter="fade">
                                      <p:cBhvr>
                                        <p:cTn id="32" dur="75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4" grpId="0"/>
      <p:bldP spid="15" grpId="0"/>
      <p:bldP spid="7"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校徽打底"/>
          <p:cNvSpPr/>
          <p:nvPr/>
        </p:nvSpPr>
        <p:spPr>
          <a:xfrm>
            <a:off x="2594996" y="-126023"/>
            <a:ext cx="7002008" cy="7002008"/>
          </a:xfrm>
          <a:prstGeom prst="rect">
            <a:avLst/>
          </a:prstGeom>
          <a:blipFill dpi="0" rotWithShape="1">
            <a:blip r:embed="rId3">
              <a:alphaModFix amt="7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0" name="齿轮"/>
          <p:cNvSpPr>
            <a:spLocks noChangeAspect="1"/>
          </p:cNvSpPr>
          <p:nvPr/>
        </p:nvSpPr>
        <p:spPr bwMode="auto">
          <a:xfrm>
            <a:off x="5480058" y="908050"/>
            <a:ext cx="1231884" cy="1234318"/>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5" name="组合 1"/>
          <p:cNvGrpSpPr/>
          <p:nvPr/>
        </p:nvGrpSpPr>
        <p:grpSpPr>
          <a:xfrm>
            <a:off x="5276850" y="2590194"/>
            <a:ext cx="1638300" cy="390979"/>
            <a:chOff x="5276850" y="3608085"/>
            <a:chExt cx="1638300" cy="390979"/>
          </a:xfrm>
        </p:grpSpPr>
        <p:sp>
          <p:nvSpPr>
            <p:cNvPr id="13" name="打底圆角矩形"/>
            <p:cNvSpPr/>
            <p:nvPr/>
          </p:nvSpPr>
          <p:spPr>
            <a:xfrm>
              <a:off x="5276850" y="3608085"/>
              <a:ext cx="1638300" cy="390979"/>
            </a:xfrm>
            <a:prstGeom prst="roundRect">
              <a:avLst>
                <a:gd name="adj" fmla="val 50000"/>
              </a:avLst>
            </a:prstGeom>
            <a:noFill/>
            <a:ln w="6350">
              <a:solidFill>
                <a:schemeClr val="bg1">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pitchFamily="34" charset="0"/>
                <a:ea typeface="微软雅黑" panose="020B0503020204020204" pitchFamily="34" charset="-122"/>
                <a:sym typeface="Arial" panose="020B0604020202020204" pitchFamily="34" charset="0"/>
              </a:endParaRPr>
            </a:p>
          </p:txBody>
        </p:sp>
        <p:sp>
          <p:nvSpPr>
            <p:cNvPr id="9" name="Part One"/>
            <p:cNvSpPr txBox="1"/>
            <p:nvPr/>
          </p:nvSpPr>
          <p:spPr>
            <a:xfrm>
              <a:off x="5385531" y="3634297"/>
              <a:ext cx="1420938" cy="338554"/>
            </a:xfrm>
            <a:prstGeom prst="rect">
              <a:avLst/>
            </a:prstGeom>
            <a:noFill/>
          </p:spPr>
          <p:txBody>
            <a:bodyPr wrap="square" rtlCol="0">
              <a:spAutoFit/>
            </a:bodyPr>
            <a:lstStyle/>
            <a:p>
              <a:pPr algn="dist" defTabSz="457200"/>
              <a:r>
                <a:rPr lang="en-US" altLang="zh-CN" sz="1600" smtClean="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Part One</a:t>
              </a:r>
              <a:endParaRPr lang="zh-CN" altLang="en-US" sz="1600" dirty="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7" name="基础扎实"/>
          <p:cNvSpPr txBox="1"/>
          <p:nvPr/>
        </p:nvSpPr>
        <p:spPr>
          <a:xfrm>
            <a:off x="4305300" y="3429000"/>
            <a:ext cx="3581400" cy="769441"/>
          </a:xfrm>
          <a:prstGeom prst="rect">
            <a:avLst/>
          </a:prstGeom>
          <a:noFill/>
        </p:spPr>
        <p:txBody>
          <a:bodyPr wrap="square" rtlCol="0">
            <a:spAutoFit/>
          </a:bodyPr>
          <a:lstStyle/>
          <a:p>
            <a:pPr algn="dist" defTabSz="457200"/>
            <a:r>
              <a:rPr lang="zh-CN" altLang="en-US" sz="4400" b="1">
                <a:latin typeface="Arial" panose="020B0604020202020204" pitchFamily="34" charset="0"/>
                <a:ea typeface="微软雅黑" panose="020B0503020204020204" pitchFamily="34" charset="-122"/>
                <a:sym typeface="Arial" panose="020B0604020202020204" pitchFamily="34" charset="0"/>
              </a:rPr>
              <a:t>基础扎实</a:t>
            </a:r>
          </a:p>
        </p:txBody>
      </p:sp>
      <p:sp>
        <p:nvSpPr>
          <p:cNvPr id="8" name="Strong Preparation"/>
          <p:cNvSpPr txBox="1"/>
          <p:nvPr/>
        </p:nvSpPr>
        <p:spPr>
          <a:xfrm>
            <a:off x="4305300" y="4307714"/>
            <a:ext cx="3581400" cy="338554"/>
          </a:xfrm>
          <a:prstGeom prst="rect">
            <a:avLst/>
          </a:prstGeom>
          <a:solidFill>
            <a:schemeClr val="accent1"/>
          </a:solidFill>
        </p:spPr>
        <p:txBody>
          <a:bodyPr wrap="square" rtlCol="0">
            <a:spAutoFit/>
          </a:bodyPr>
          <a:lstStyle/>
          <a:p>
            <a:pPr algn="dist" defTabSz="457200"/>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12"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08579245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750"/>
                                        <p:tgtEl>
                                          <p:spTgt spid="11"/>
                                        </p:tgtEl>
                                      </p:cBhvr>
                                    </p:animEffect>
                                  </p:childTnLst>
                                </p:cTn>
                              </p:par>
                              <p:par>
                                <p:cTn id="8" presetID="53" presetClass="entr" presetSubtype="16" fill="hold" grpId="0" nodeType="withEffect">
                                  <p:stCondLst>
                                    <p:cond delay="400"/>
                                  </p:stCondLst>
                                  <p:childTnLst>
                                    <p:set>
                                      <p:cBhvr>
                                        <p:cTn id="9" dur="1" fill="hold">
                                          <p:stCondLst>
                                            <p:cond delay="0"/>
                                          </p:stCondLst>
                                        </p:cTn>
                                        <p:tgtEl>
                                          <p:spTgt spid="10"/>
                                        </p:tgtEl>
                                        <p:attrNameLst>
                                          <p:attrName>style.visibility</p:attrName>
                                        </p:attrNameLst>
                                      </p:cBhvr>
                                      <p:to>
                                        <p:strVal val="visible"/>
                                      </p:to>
                                    </p:set>
                                    <p:anim calcmode="lin" valueType="num">
                                      <p:cBhvr>
                                        <p:cTn id="10" dur="750" fill="hold"/>
                                        <p:tgtEl>
                                          <p:spTgt spid="10"/>
                                        </p:tgtEl>
                                        <p:attrNameLst>
                                          <p:attrName>ppt_w</p:attrName>
                                        </p:attrNameLst>
                                      </p:cBhvr>
                                      <p:tavLst>
                                        <p:tav tm="0">
                                          <p:val>
                                            <p:fltVal val="0"/>
                                          </p:val>
                                        </p:tav>
                                        <p:tav tm="100000">
                                          <p:val>
                                            <p:strVal val="#ppt_w"/>
                                          </p:val>
                                        </p:tav>
                                      </p:tavLst>
                                    </p:anim>
                                    <p:anim calcmode="lin" valueType="num">
                                      <p:cBhvr>
                                        <p:cTn id="11" dur="750" fill="hold"/>
                                        <p:tgtEl>
                                          <p:spTgt spid="10"/>
                                        </p:tgtEl>
                                        <p:attrNameLst>
                                          <p:attrName>ppt_h</p:attrName>
                                        </p:attrNameLst>
                                      </p:cBhvr>
                                      <p:tavLst>
                                        <p:tav tm="0">
                                          <p:val>
                                            <p:fltVal val="0"/>
                                          </p:val>
                                        </p:tav>
                                        <p:tav tm="100000">
                                          <p:val>
                                            <p:strVal val="#ppt_h"/>
                                          </p:val>
                                        </p:tav>
                                      </p:tavLst>
                                    </p:anim>
                                    <p:animEffect transition="in" filter="fade">
                                      <p:cBhvr>
                                        <p:cTn id="12" dur="750"/>
                                        <p:tgtEl>
                                          <p:spTgt spid="10"/>
                                        </p:tgtEl>
                                      </p:cBhvr>
                                    </p:animEffect>
                                  </p:childTnLst>
                                </p:cTn>
                              </p:par>
                              <p:par>
                                <p:cTn id="13" presetID="53" presetClass="entr" presetSubtype="16" fill="hold" nodeType="withEffect">
                                  <p:stCondLst>
                                    <p:cond delay="800"/>
                                  </p:stCondLst>
                                  <p:childTnLst>
                                    <p:set>
                                      <p:cBhvr>
                                        <p:cTn id="14" dur="1" fill="hold">
                                          <p:stCondLst>
                                            <p:cond delay="0"/>
                                          </p:stCondLst>
                                        </p:cTn>
                                        <p:tgtEl>
                                          <p:spTgt spid="5"/>
                                        </p:tgtEl>
                                        <p:attrNameLst>
                                          <p:attrName>style.visibility</p:attrName>
                                        </p:attrNameLst>
                                      </p:cBhvr>
                                      <p:to>
                                        <p:strVal val="visible"/>
                                      </p:to>
                                    </p:set>
                                    <p:anim calcmode="lin" valueType="num">
                                      <p:cBhvr>
                                        <p:cTn id="15" dur="750" fill="hold"/>
                                        <p:tgtEl>
                                          <p:spTgt spid="5"/>
                                        </p:tgtEl>
                                        <p:attrNameLst>
                                          <p:attrName>ppt_w</p:attrName>
                                        </p:attrNameLst>
                                      </p:cBhvr>
                                      <p:tavLst>
                                        <p:tav tm="0">
                                          <p:val>
                                            <p:fltVal val="0"/>
                                          </p:val>
                                        </p:tav>
                                        <p:tav tm="100000">
                                          <p:val>
                                            <p:strVal val="#ppt_w"/>
                                          </p:val>
                                        </p:tav>
                                      </p:tavLst>
                                    </p:anim>
                                    <p:anim calcmode="lin" valueType="num">
                                      <p:cBhvr>
                                        <p:cTn id="16" dur="750" fill="hold"/>
                                        <p:tgtEl>
                                          <p:spTgt spid="5"/>
                                        </p:tgtEl>
                                        <p:attrNameLst>
                                          <p:attrName>ppt_h</p:attrName>
                                        </p:attrNameLst>
                                      </p:cBhvr>
                                      <p:tavLst>
                                        <p:tav tm="0">
                                          <p:val>
                                            <p:fltVal val="0"/>
                                          </p:val>
                                        </p:tav>
                                        <p:tav tm="100000">
                                          <p:val>
                                            <p:strVal val="#ppt_h"/>
                                          </p:val>
                                        </p:tav>
                                      </p:tavLst>
                                    </p:anim>
                                    <p:animEffect transition="in" filter="fade">
                                      <p:cBhvr>
                                        <p:cTn id="17" dur="750"/>
                                        <p:tgtEl>
                                          <p:spTgt spid="5"/>
                                        </p:tgtEl>
                                      </p:cBhvr>
                                    </p:animEffect>
                                  </p:childTnLst>
                                </p:cTn>
                              </p:par>
                              <p:par>
                                <p:cTn id="18" presetID="50" presetClass="entr" presetSubtype="0" decel="100000" fill="hold" grpId="0" nodeType="withEffect">
                                  <p:stCondLst>
                                    <p:cond delay="1200"/>
                                  </p:stCondLst>
                                  <p:iterate type="lt">
                                    <p:tmPct val="10000"/>
                                  </p:iterate>
                                  <p:childTnLst>
                                    <p:set>
                                      <p:cBhvr>
                                        <p:cTn id="19" dur="1" fill="hold">
                                          <p:stCondLst>
                                            <p:cond delay="0"/>
                                          </p:stCondLst>
                                        </p:cTn>
                                        <p:tgtEl>
                                          <p:spTgt spid="7"/>
                                        </p:tgtEl>
                                        <p:attrNameLst>
                                          <p:attrName>style.visibility</p:attrName>
                                        </p:attrNameLst>
                                      </p:cBhvr>
                                      <p:to>
                                        <p:strVal val="visible"/>
                                      </p:to>
                                    </p:set>
                                    <p:anim calcmode="lin" valueType="num">
                                      <p:cBhvr>
                                        <p:cTn id="20" dur="750" fill="hold"/>
                                        <p:tgtEl>
                                          <p:spTgt spid="7"/>
                                        </p:tgtEl>
                                        <p:attrNameLst>
                                          <p:attrName>ppt_w</p:attrName>
                                        </p:attrNameLst>
                                      </p:cBhvr>
                                      <p:tavLst>
                                        <p:tav tm="0">
                                          <p:val>
                                            <p:strVal val="#ppt_w+.3"/>
                                          </p:val>
                                        </p:tav>
                                        <p:tav tm="100000">
                                          <p:val>
                                            <p:strVal val="#ppt_w"/>
                                          </p:val>
                                        </p:tav>
                                      </p:tavLst>
                                    </p:anim>
                                    <p:anim calcmode="lin" valueType="num">
                                      <p:cBhvr>
                                        <p:cTn id="21" dur="750" fill="hold"/>
                                        <p:tgtEl>
                                          <p:spTgt spid="7"/>
                                        </p:tgtEl>
                                        <p:attrNameLst>
                                          <p:attrName>ppt_h</p:attrName>
                                        </p:attrNameLst>
                                      </p:cBhvr>
                                      <p:tavLst>
                                        <p:tav tm="0">
                                          <p:val>
                                            <p:strVal val="#ppt_h"/>
                                          </p:val>
                                        </p:tav>
                                        <p:tav tm="100000">
                                          <p:val>
                                            <p:strVal val="#ppt_h"/>
                                          </p:val>
                                        </p:tav>
                                      </p:tavLst>
                                    </p:anim>
                                    <p:animEffect transition="in" filter="fade">
                                      <p:cBhvr>
                                        <p:cTn id="22" dur="750"/>
                                        <p:tgtEl>
                                          <p:spTgt spid="7"/>
                                        </p:tgtEl>
                                      </p:cBhvr>
                                    </p:animEffect>
                                  </p:childTnLst>
                                </p:cTn>
                              </p:par>
                              <p:par>
                                <p:cTn id="23" presetID="16" presetClass="entr" presetSubtype="37" fill="hold" grpId="0" nodeType="withEffect">
                                  <p:stCondLst>
                                    <p:cond delay="1600"/>
                                  </p:stCondLst>
                                  <p:childTnLst>
                                    <p:set>
                                      <p:cBhvr>
                                        <p:cTn id="24" dur="1" fill="hold">
                                          <p:stCondLst>
                                            <p:cond delay="0"/>
                                          </p:stCondLst>
                                        </p:cTn>
                                        <p:tgtEl>
                                          <p:spTgt spid="8"/>
                                        </p:tgtEl>
                                        <p:attrNameLst>
                                          <p:attrName>style.visibility</p:attrName>
                                        </p:attrNameLst>
                                      </p:cBhvr>
                                      <p:to>
                                        <p:strVal val="visible"/>
                                      </p:to>
                                    </p:set>
                                    <p:animEffect transition="in" filter="barn(outVertical)">
                                      <p:cBhvr>
                                        <p:cTn id="25" dur="75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0" grpId="0" animBg="1"/>
      <p:bldP spid="7" grpId="0"/>
      <p:bldP spid="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4" name="桃李园"/>
          <p:cNvPicPr>
            <a:picLocks noChangeAspect="1"/>
          </p:cNvPicPr>
          <p:nvPr/>
        </p:nvPicPr>
        <p:blipFill>
          <a:blip r:embed="rId3">
            <a:extLst>
              <a:ext uri="{BEBA8EAE-BF5A-486C-A8C5-ECC9F3942E4B}">
                <a14:imgProps xmlns:a14="http://schemas.microsoft.com/office/drawing/2010/main">
                  <a14:imgLayer r:embed="rId4">
                    <a14:imgEffect>
                      <a14:colorTemperature colorTemp="5900"/>
                    </a14:imgEffect>
                    <a14:imgEffect>
                      <a14:brightnessContrast bright="20000"/>
                    </a14:imgEffect>
                  </a14:imgLayer>
                </a14:imgProps>
              </a:ext>
            </a:extLst>
          </a:blip>
          <a:stretch>
            <a:fillRect/>
          </a:stretch>
        </p:blipFill>
        <p:spPr>
          <a:xfrm>
            <a:off x="0" y="-1"/>
            <a:ext cx="12192000" cy="6858983"/>
          </a:xfrm>
          <a:prstGeom prst="rect">
            <a:avLst/>
          </a:prstGeom>
        </p:spPr>
      </p:pic>
      <p:sp>
        <p:nvSpPr>
          <p:cNvPr id="13" name="背景色块"/>
          <p:cNvSpPr/>
          <p:nvPr/>
        </p:nvSpPr>
        <p:spPr>
          <a:xfrm>
            <a:off x="0" y="2259000"/>
            <a:ext cx="12192000" cy="23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2" name="组合 1"/>
          <p:cNvGrpSpPr/>
          <p:nvPr/>
        </p:nvGrpSpPr>
        <p:grpSpPr>
          <a:xfrm>
            <a:off x="4991100" y="2009151"/>
            <a:ext cx="2209800" cy="507254"/>
            <a:chOff x="4991100" y="2009151"/>
            <a:chExt cx="2209800" cy="507254"/>
          </a:xfrm>
        </p:grpSpPr>
        <p:sp>
          <p:nvSpPr>
            <p:cNvPr id="15" name="打底圆角矩形"/>
            <p:cNvSpPr>
              <a:spLocks noChangeAspect="1"/>
            </p:cNvSpPr>
            <p:nvPr/>
          </p:nvSpPr>
          <p:spPr>
            <a:xfrm>
              <a:off x="4991100" y="2009151"/>
              <a:ext cx="2209800" cy="507254"/>
            </a:xfrm>
            <a:prstGeom prst="roundRect">
              <a:avLst>
                <a:gd name="adj" fmla="val 50000"/>
              </a:avLst>
            </a:prstGeom>
            <a:solidFill>
              <a:schemeClr val="bg1"/>
            </a:solidFill>
            <a:ln>
              <a:solidFill>
                <a:schemeClr val="bg1">
                  <a:lumMod val="95000"/>
                </a:schemeClr>
              </a:solidFill>
            </a:ln>
            <a:effectLst>
              <a:outerShdw blurRad="63500" sx="102000" sy="102000" algn="ctr"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endParaRPr>
            </a:p>
          </p:txBody>
        </p:sp>
        <p:sp>
          <p:nvSpPr>
            <p:cNvPr id="16" name="Part One"/>
            <p:cNvSpPr txBox="1"/>
            <p:nvPr/>
          </p:nvSpPr>
          <p:spPr>
            <a:xfrm>
              <a:off x="5194300" y="2062723"/>
              <a:ext cx="1803400" cy="400110"/>
            </a:xfrm>
            <a:prstGeom prst="rect">
              <a:avLst/>
            </a:prstGeom>
            <a:noFill/>
          </p:spPr>
          <p:txBody>
            <a:bodyPr wrap="square" rtlCol="0">
              <a:spAutoFit/>
            </a:bodyPr>
            <a:lstStyle/>
            <a:p>
              <a:pPr algn="dist" defTabSz="457200"/>
              <a:r>
                <a:rPr lang="en-US" altLang="zh-CN" sz="2000" smtClean="0">
                  <a:solidFill>
                    <a:schemeClr val="accent1"/>
                  </a:solidFill>
                  <a:latin typeface="Arial" panose="020B0604020202020204" pitchFamily="34" charset="0"/>
                  <a:ea typeface="微软雅黑" panose="020B0503020204020204" pitchFamily="34" charset="-122"/>
                  <a:sym typeface="Arial" panose="020B0604020202020204" pitchFamily="34" charset="0"/>
                </a:rPr>
                <a:t>Part One</a:t>
              </a:r>
              <a:endParaRPr lang="zh-CN" altLang="en-US" sz="2000"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22" name="基础扎实"/>
          <p:cNvSpPr txBox="1"/>
          <p:nvPr/>
        </p:nvSpPr>
        <p:spPr>
          <a:xfrm>
            <a:off x="4133850" y="2817196"/>
            <a:ext cx="3924300" cy="769441"/>
          </a:xfrm>
          <a:prstGeom prst="rect">
            <a:avLst/>
          </a:prstGeom>
          <a:noFill/>
        </p:spPr>
        <p:txBody>
          <a:bodyPr wrap="square" rtlCol="0">
            <a:spAutoFit/>
          </a:bodyPr>
          <a:lstStyle/>
          <a:p>
            <a:pPr algn="dist" defTabSz="457200"/>
            <a:r>
              <a:rPr lang="zh-CN" altLang="en-US" sz="4400" b="1">
                <a:solidFill>
                  <a:schemeClr val="bg1"/>
                </a:solidFill>
                <a:latin typeface="Arial" panose="020B0604020202020204" pitchFamily="34" charset="0"/>
                <a:ea typeface="微软雅黑" panose="020B0503020204020204" pitchFamily="34" charset="-122"/>
                <a:sym typeface="Arial" panose="020B0604020202020204" pitchFamily="34" charset="0"/>
              </a:rPr>
              <a:t>基础扎实</a:t>
            </a:r>
          </a:p>
        </p:txBody>
      </p:sp>
      <p:cxnSp>
        <p:nvCxnSpPr>
          <p:cNvPr id="21" name="点缀线段"/>
          <p:cNvCxnSpPr/>
          <p:nvPr/>
        </p:nvCxnSpPr>
        <p:spPr>
          <a:xfrm>
            <a:off x="5835565" y="3702341"/>
            <a:ext cx="52087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3" name="Strong Preparation"/>
          <p:cNvSpPr txBox="1"/>
          <p:nvPr/>
        </p:nvSpPr>
        <p:spPr>
          <a:xfrm>
            <a:off x="4133850" y="3923541"/>
            <a:ext cx="3924300" cy="338554"/>
          </a:xfrm>
          <a:prstGeom prst="rect">
            <a:avLst/>
          </a:prstGeom>
          <a:noFill/>
        </p:spPr>
        <p:txBody>
          <a:bodyPr wrap="square" rtlCol="0">
            <a:spAutoFit/>
          </a:bodyPr>
          <a:lstStyle/>
          <a:p>
            <a:pPr algn="dist" defTabSz="457200"/>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Strong Preparation</a:t>
            </a:r>
          </a:p>
        </p:txBody>
      </p:sp>
    </p:spTree>
    <p:extLst>
      <p:ext uri="{BB962C8B-B14F-4D97-AF65-F5344CB8AC3E}">
        <p14:creationId xmlns:p14="http://schemas.microsoft.com/office/powerpoint/2010/main" val="4016318702"/>
      </p:ext>
    </p:extLst>
  </p:cSld>
  <p:clrMapOvr>
    <a:masterClrMapping/>
  </p:clrMapOvr>
  <mc:AlternateContent xmlns:mc="http://schemas.openxmlformats.org/markup-compatibility/2006" xmlns:p14="http://schemas.microsoft.com/office/powerpoint/2010/main">
    <mc:Choice Requires="p14">
      <p:transition p14:dur="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750"/>
                                        <p:tgtEl>
                                          <p:spTgt spid="4"/>
                                        </p:tgtEl>
                                      </p:cBhvr>
                                    </p:animEffect>
                                  </p:childTnLst>
                                </p:cTn>
                              </p:par>
                              <p:par>
                                <p:cTn id="8" presetID="16" presetClass="entr" presetSubtype="21" fill="hold" grpId="0" nodeType="withEffect">
                                  <p:stCondLst>
                                    <p:cond delay="400"/>
                                  </p:stCondLst>
                                  <p:childTnLst>
                                    <p:set>
                                      <p:cBhvr>
                                        <p:cTn id="9" dur="1" fill="hold">
                                          <p:stCondLst>
                                            <p:cond delay="0"/>
                                          </p:stCondLst>
                                        </p:cTn>
                                        <p:tgtEl>
                                          <p:spTgt spid="13"/>
                                        </p:tgtEl>
                                        <p:attrNameLst>
                                          <p:attrName>style.visibility</p:attrName>
                                        </p:attrNameLst>
                                      </p:cBhvr>
                                      <p:to>
                                        <p:strVal val="visible"/>
                                      </p:to>
                                    </p:set>
                                    <p:animEffect transition="in" filter="barn(inVertical)">
                                      <p:cBhvr>
                                        <p:cTn id="10" dur="750"/>
                                        <p:tgtEl>
                                          <p:spTgt spid="13"/>
                                        </p:tgtEl>
                                      </p:cBhvr>
                                    </p:animEffect>
                                  </p:childTnLst>
                                </p:cTn>
                              </p:par>
                              <p:par>
                                <p:cTn id="11" presetID="50" presetClass="entr" presetSubtype="0" decel="100000" fill="hold" nodeType="withEffect">
                                  <p:stCondLst>
                                    <p:cond delay="800"/>
                                  </p:stCondLst>
                                  <p:childTnLst>
                                    <p:set>
                                      <p:cBhvr>
                                        <p:cTn id="12" dur="1" fill="hold">
                                          <p:stCondLst>
                                            <p:cond delay="0"/>
                                          </p:stCondLst>
                                        </p:cTn>
                                        <p:tgtEl>
                                          <p:spTgt spid="2"/>
                                        </p:tgtEl>
                                        <p:attrNameLst>
                                          <p:attrName>style.visibility</p:attrName>
                                        </p:attrNameLst>
                                      </p:cBhvr>
                                      <p:to>
                                        <p:strVal val="visible"/>
                                      </p:to>
                                    </p:set>
                                    <p:anim calcmode="lin" valueType="num">
                                      <p:cBhvr>
                                        <p:cTn id="13" dur="750" fill="hold"/>
                                        <p:tgtEl>
                                          <p:spTgt spid="2"/>
                                        </p:tgtEl>
                                        <p:attrNameLst>
                                          <p:attrName>ppt_w</p:attrName>
                                        </p:attrNameLst>
                                      </p:cBhvr>
                                      <p:tavLst>
                                        <p:tav tm="0">
                                          <p:val>
                                            <p:strVal val="#ppt_w+.3"/>
                                          </p:val>
                                        </p:tav>
                                        <p:tav tm="100000">
                                          <p:val>
                                            <p:strVal val="#ppt_w"/>
                                          </p:val>
                                        </p:tav>
                                      </p:tavLst>
                                    </p:anim>
                                    <p:anim calcmode="lin" valueType="num">
                                      <p:cBhvr>
                                        <p:cTn id="14" dur="750" fill="hold"/>
                                        <p:tgtEl>
                                          <p:spTgt spid="2"/>
                                        </p:tgtEl>
                                        <p:attrNameLst>
                                          <p:attrName>ppt_h</p:attrName>
                                        </p:attrNameLst>
                                      </p:cBhvr>
                                      <p:tavLst>
                                        <p:tav tm="0">
                                          <p:val>
                                            <p:strVal val="#ppt_h"/>
                                          </p:val>
                                        </p:tav>
                                        <p:tav tm="100000">
                                          <p:val>
                                            <p:strVal val="#ppt_h"/>
                                          </p:val>
                                        </p:tav>
                                      </p:tavLst>
                                    </p:anim>
                                    <p:animEffect transition="in" filter="fade">
                                      <p:cBhvr>
                                        <p:cTn id="15" dur="750"/>
                                        <p:tgtEl>
                                          <p:spTgt spid="2"/>
                                        </p:tgtEl>
                                      </p:cBhvr>
                                    </p:animEffect>
                                  </p:childTnLst>
                                </p:cTn>
                              </p:par>
                              <p:par>
                                <p:cTn id="16" presetID="50" presetClass="entr" presetSubtype="0" decel="100000" fill="hold" grpId="0" nodeType="withEffect">
                                  <p:stCondLst>
                                    <p:cond delay="1200"/>
                                  </p:stCondLst>
                                  <p:iterate type="lt">
                                    <p:tmPct val="10000"/>
                                  </p:iterate>
                                  <p:childTnLst>
                                    <p:set>
                                      <p:cBhvr>
                                        <p:cTn id="17" dur="1" fill="hold">
                                          <p:stCondLst>
                                            <p:cond delay="0"/>
                                          </p:stCondLst>
                                        </p:cTn>
                                        <p:tgtEl>
                                          <p:spTgt spid="22"/>
                                        </p:tgtEl>
                                        <p:attrNameLst>
                                          <p:attrName>style.visibility</p:attrName>
                                        </p:attrNameLst>
                                      </p:cBhvr>
                                      <p:to>
                                        <p:strVal val="visible"/>
                                      </p:to>
                                    </p:set>
                                    <p:anim calcmode="lin" valueType="num">
                                      <p:cBhvr>
                                        <p:cTn id="18" dur="750" fill="hold"/>
                                        <p:tgtEl>
                                          <p:spTgt spid="22"/>
                                        </p:tgtEl>
                                        <p:attrNameLst>
                                          <p:attrName>ppt_w</p:attrName>
                                        </p:attrNameLst>
                                      </p:cBhvr>
                                      <p:tavLst>
                                        <p:tav tm="0">
                                          <p:val>
                                            <p:strVal val="#ppt_w+.3"/>
                                          </p:val>
                                        </p:tav>
                                        <p:tav tm="100000">
                                          <p:val>
                                            <p:strVal val="#ppt_w"/>
                                          </p:val>
                                        </p:tav>
                                      </p:tavLst>
                                    </p:anim>
                                    <p:anim calcmode="lin" valueType="num">
                                      <p:cBhvr>
                                        <p:cTn id="19" dur="750" fill="hold"/>
                                        <p:tgtEl>
                                          <p:spTgt spid="22"/>
                                        </p:tgtEl>
                                        <p:attrNameLst>
                                          <p:attrName>ppt_h</p:attrName>
                                        </p:attrNameLst>
                                      </p:cBhvr>
                                      <p:tavLst>
                                        <p:tav tm="0">
                                          <p:val>
                                            <p:strVal val="#ppt_h"/>
                                          </p:val>
                                        </p:tav>
                                        <p:tav tm="100000">
                                          <p:val>
                                            <p:strVal val="#ppt_h"/>
                                          </p:val>
                                        </p:tav>
                                      </p:tavLst>
                                    </p:anim>
                                    <p:animEffect transition="in" filter="fade">
                                      <p:cBhvr>
                                        <p:cTn id="20" dur="750"/>
                                        <p:tgtEl>
                                          <p:spTgt spid="22"/>
                                        </p:tgtEl>
                                      </p:cBhvr>
                                    </p:animEffect>
                                  </p:childTnLst>
                                </p:cTn>
                              </p:par>
                              <p:par>
                                <p:cTn id="21" presetID="16" presetClass="entr" presetSubtype="37" fill="hold" nodeType="withEffect">
                                  <p:stCondLst>
                                    <p:cond delay="1600"/>
                                  </p:stCondLst>
                                  <p:childTnLst>
                                    <p:set>
                                      <p:cBhvr>
                                        <p:cTn id="22" dur="1" fill="hold">
                                          <p:stCondLst>
                                            <p:cond delay="0"/>
                                          </p:stCondLst>
                                        </p:cTn>
                                        <p:tgtEl>
                                          <p:spTgt spid="21"/>
                                        </p:tgtEl>
                                        <p:attrNameLst>
                                          <p:attrName>style.visibility</p:attrName>
                                        </p:attrNameLst>
                                      </p:cBhvr>
                                      <p:to>
                                        <p:strVal val="visible"/>
                                      </p:to>
                                    </p:set>
                                    <p:animEffect transition="in" filter="barn(outVertical)">
                                      <p:cBhvr>
                                        <p:cTn id="23" dur="750"/>
                                        <p:tgtEl>
                                          <p:spTgt spid="21"/>
                                        </p:tgtEl>
                                      </p:cBhvr>
                                    </p:animEffect>
                                  </p:childTnLst>
                                </p:cTn>
                              </p:par>
                              <p:par>
                                <p:cTn id="24" presetID="42" presetClass="entr" presetSubtype="0" fill="hold" grpId="0" nodeType="withEffect">
                                  <p:stCondLst>
                                    <p:cond delay="200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750"/>
                                        <p:tgtEl>
                                          <p:spTgt spid="23"/>
                                        </p:tgtEl>
                                      </p:cBhvr>
                                    </p:animEffect>
                                    <p:anim calcmode="lin" valueType="num">
                                      <p:cBhvr>
                                        <p:cTn id="27" dur="750" fill="hold"/>
                                        <p:tgtEl>
                                          <p:spTgt spid="23"/>
                                        </p:tgtEl>
                                        <p:attrNameLst>
                                          <p:attrName>ppt_x</p:attrName>
                                        </p:attrNameLst>
                                      </p:cBhvr>
                                      <p:tavLst>
                                        <p:tav tm="0">
                                          <p:val>
                                            <p:strVal val="#ppt_x"/>
                                          </p:val>
                                        </p:tav>
                                        <p:tav tm="100000">
                                          <p:val>
                                            <p:strVal val="#ppt_x"/>
                                          </p:val>
                                        </p:tav>
                                      </p:tavLst>
                                    </p:anim>
                                    <p:anim calcmode="lin" valueType="num">
                                      <p:cBhvr>
                                        <p:cTn id="28" dur="75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2" grpId="0"/>
      <p:bldP spid="2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启真湖"/>
          <p:cNvPicPr>
            <a:picLocks noChangeAspect="1"/>
          </p:cNvPicPr>
          <p:nvPr/>
        </p:nvPicPr>
        <p:blipFill rotWithShape="1">
          <a:blip r:embed="rId3"/>
          <a:srcRect t="8120" b="8120"/>
          <a:stretch/>
        </p:blipFill>
        <p:spPr>
          <a:xfrm>
            <a:off x="0" y="0"/>
            <a:ext cx="12192000" cy="3593374"/>
          </a:xfrm>
          <a:prstGeom prst="rect">
            <a:avLst/>
          </a:prstGeom>
        </p:spPr>
      </p:pic>
      <p:sp>
        <p:nvSpPr>
          <p:cNvPr id="18" name="遮罩色块"/>
          <p:cNvSpPr/>
          <p:nvPr/>
        </p:nvSpPr>
        <p:spPr>
          <a:xfrm>
            <a:off x="0" y="0"/>
            <a:ext cx="12192000" cy="3593374"/>
          </a:xfrm>
          <a:prstGeom prst="rect">
            <a:avLst/>
          </a:prstGeom>
          <a:gradFill flip="none" rotWithShape="1">
            <a:gsLst>
              <a:gs pos="7000">
                <a:schemeClr val="tx1">
                  <a:alpha val="13000"/>
                </a:schemeClr>
              </a:gs>
              <a:gs pos="100000">
                <a:schemeClr val="tx1">
                  <a:alpha val="63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3" name="校徽组合"/>
          <p:cNvGrpSpPr/>
          <p:nvPr/>
        </p:nvGrpSpPr>
        <p:grpSpPr>
          <a:xfrm>
            <a:off x="4781550" y="1619250"/>
            <a:ext cx="2628900" cy="2628900"/>
            <a:chOff x="5036457" y="2009495"/>
            <a:chExt cx="2119086" cy="2119086"/>
          </a:xfrm>
        </p:grpSpPr>
        <p:sp>
          <p:nvSpPr>
            <p:cNvPr id="2" name="圆形色块"/>
            <p:cNvSpPr/>
            <p:nvPr/>
          </p:nvSpPr>
          <p:spPr>
            <a:xfrm>
              <a:off x="5036457" y="2009495"/>
              <a:ext cx="2119086" cy="2119086"/>
            </a:xfrm>
            <a:prstGeom prst="ellipse">
              <a:avLst/>
            </a:prstGeom>
            <a:solidFill>
              <a:schemeClr val="bg1">
                <a:alpha val="83000"/>
              </a:schemeClr>
            </a:solidFill>
            <a:ln>
              <a:noFill/>
            </a:ln>
            <a:effectLst>
              <a:outerShdw blurRad="889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pic>
          <p:nvPicPr>
            <p:cNvPr id="23" name="校徽"/>
            <p:cNvPicPr>
              <a:picLocks noChangeAspect="1"/>
            </p:cNvPicPr>
            <p:nvPr/>
          </p:nvPicPr>
          <p:blipFill>
            <a:blip r:embed="rId4">
              <a:extLst>
                <a:ext uri="{BEBA8EAE-BF5A-486C-A8C5-ECC9F3942E4B}">
                  <a14:imgProps xmlns:a14="http://schemas.microsoft.com/office/drawing/2010/main">
                    <a14:imgLayer r:embed="rId5">
                      <a14:imgEffect>
                        <a14:saturation sat="400000"/>
                      </a14:imgEffect>
                    </a14:imgLayer>
                  </a14:imgProps>
                </a:ext>
              </a:extLst>
            </a:blip>
            <a:srcRect l="9872" t="9872" r="9872" b="9872"/>
            <a:stretch>
              <a:fillRect/>
            </a:stretch>
          </p:blipFill>
          <p:spPr>
            <a:xfrm>
              <a:off x="5178425" y="2151463"/>
              <a:ext cx="1835152" cy="1835150"/>
            </a:xfrm>
            <a:prstGeom prst="rect">
              <a:avLst/>
            </a:prstGeom>
            <a:noFill/>
            <a:ln>
              <a:noFill/>
            </a:ln>
          </p:spPr>
        </p:pic>
      </p:grpSp>
      <p:sp>
        <p:nvSpPr>
          <p:cNvPr id="25" name="敬请各位批评指正"/>
          <p:cNvSpPr txBox="1"/>
          <p:nvPr/>
        </p:nvSpPr>
        <p:spPr>
          <a:xfrm>
            <a:off x="2351314" y="4575800"/>
            <a:ext cx="7489372" cy="830997"/>
          </a:xfrm>
          <a:prstGeom prst="rect">
            <a:avLst/>
          </a:prstGeom>
          <a:noFill/>
        </p:spPr>
        <p:txBody>
          <a:bodyPr wrap="square" rtlCol="0">
            <a:spAutoFit/>
          </a:bodyPr>
          <a:lstStyle/>
          <a:p>
            <a:pPr algn="dist" defTabSz="457200"/>
            <a:r>
              <a:rPr lang="zh-CN" altLang="en-US" sz="4800" b="1">
                <a:solidFill>
                  <a:schemeClr val="accent1"/>
                </a:solidFill>
                <a:latin typeface="Arial" panose="020B0604020202020204" pitchFamily="34" charset="0"/>
                <a:ea typeface="微软雅黑" panose="020B0503020204020204" pitchFamily="34" charset="-122"/>
                <a:sym typeface="Arial" panose="020B0604020202020204" pitchFamily="34" charset="0"/>
              </a:rPr>
              <a:t>敬请各位批评指正</a:t>
            </a:r>
          </a:p>
        </p:txBody>
      </p:sp>
      <p:cxnSp>
        <p:nvCxnSpPr>
          <p:cNvPr id="24" name="点缀线段"/>
          <p:cNvCxnSpPr/>
          <p:nvPr/>
        </p:nvCxnSpPr>
        <p:spPr>
          <a:xfrm>
            <a:off x="2399702" y="5462984"/>
            <a:ext cx="7392596"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6" name="THANK YOU FOR WATCHING"/>
          <p:cNvSpPr txBox="1"/>
          <p:nvPr/>
        </p:nvSpPr>
        <p:spPr>
          <a:xfrm>
            <a:off x="2351314" y="5498068"/>
            <a:ext cx="7489372" cy="369332"/>
          </a:xfrm>
          <a:prstGeom prst="rect">
            <a:avLst/>
          </a:prstGeom>
          <a:noFill/>
        </p:spPr>
        <p:txBody>
          <a:bodyPr wrap="square" rtlCol="0">
            <a:spAutoFit/>
          </a:bodyPr>
          <a:lstStyle/>
          <a:p>
            <a:pPr algn="dist" defTabSz="457200"/>
            <a:r>
              <a:rPr lang="en-US" altLang="zh-CN">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THANK YOU FOR WATCHING</a:t>
            </a:r>
          </a:p>
        </p:txBody>
      </p:sp>
      <p:sp>
        <p:nvSpPr>
          <p:cNvPr id="10"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773250141"/>
      </p:ext>
    </p:extLst>
  </p:cSld>
  <p:clrMapOvr>
    <a:masterClrMapping/>
  </p:clrMapOvr>
  <mc:AlternateContent xmlns:mc="http://schemas.openxmlformats.org/markup-compatibility/2006" xmlns:p14="http://schemas.microsoft.com/office/powerpoint/2010/main">
    <mc:Choice Requires="p14">
      <p:transition p14:dur="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barn(outVertical)">
                                      <p:cBhvr>
                                        <p:cTn id="7" dur="750"/>
                                        <p:tgtEl>
                                          <p:spTgt spid="27"/>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750"/>
                                        <p:tgtEl>
                                          <p:spTgt spid="18"/>
                                        </p:tgtEl>
                                      </p:cBhvr>
                                    </p:animEffect>
                                  </p:childTnLst>
                                </p:cTn>
                              </p:par>
                              <p:par>
                                <p:cTn id="11" presetID="53" presetClass="entr" presetSubtype="16" fill="hold" nodeType="withEffect">
                                  <p:stCondLst>
                                    <p:cond delay="800"/>
                                  </p:stCondLst>
                                  <p:childTnLst>
                                    <p:set>
                                      <p:cBhvr>
                                        <p:cTn id="12" dur="1" fill="hold">
                                          <p:stCondLst>
                                            <p:cond delay="0"/>
                                          </p:stCondLst>
                                        </p:cTn>
                                        <p:tgtEl>
                                          <p:spTgt spid="3"/>
                                        </p:tgtEl>
                                        <p:attrNameLst>
                                          <p:attrName>style.visibility</p:attrName>
                                        </p:attrNameLst>
                                      </p:cBhvr>
                                      <p:to>
                                        <p:strVal val="visible"/>
                                      </p:to>
                                    </p:set>
                                    <p:anim calcmode="lin" valueType="num">
                                      <p:cBhvr>
                                        <p:cTn id="13" dur="750" fill="hold"/>
                                        <p:tgtEl>
                                          <p:spTgt spid="3"/>
                                        </p:tgtEl>
                                        <p:attrNameLst>
                                          <p:attrName>ppt_w</p:attrName>
                                        </p:attrNameLst>
                                      </p:cBhvr>
                                      <p:tavLst>
                                        <p:tav tm="0">
                                          <p:val>
                                            <p:fltVal val="0"/>
                                          </p:val>
                                        </p:tav>
                                        <p:tav tm="100000">
                                          <p:val>
                                            <p:strVal val="#ppt_w"/>
                                          </p:val>
                                        </p:tav>
                                      </p:tavLst>
                                    </p:anim>
                                    <p:anim calcmode="lin" valueType="num">
                                      <p:cBhvr>
                                        <p:cTn id="14" dur="750" fill="hold"/>
                                        <p:tgtEl>
                                          <p:spTgt spid="3"/>
                                        </p:tgtEl>
                                        <p:attrNameLst>
                                          <p:attrName>ppt_h</p:attrName>
                                        </p:attrNameLst>
                                      </p:cBhvr>
                                      <p:tavLst>
                                        <p:tav tm="0">
                                          <p:val>
                                            <p:fltVal val="0"/>
                                          </p:val>
                                        </p:tav>
                                        <p:tav tm="100000">
                                          <p:val>
                                            <p:strVal val="#ppt_h"/>
                                          </p:val>
                                        </p:tav>
                                      </p:tavLst>
                                    </p:anim>
                                    <p:animEffect transition="in" filter="fade">
                                      <p:cBhvr>
                                        <p:cTn id="15" dur="750"/>
                                        <p:tgtEl>
                                          <p:spTgt spid="3"/>
                                        </p:tgtEl>
                                      </p:cBhvr>
                                    </p:animEffect>
                                  </p:childTnLst>
                                </p:cTn>
                              </p:par>
                              <p:par>
                                <p:cTn id="16" presetID="6" presetClass="emph" presetSubtype="0" autoRev="1" fill="hold" nodeType="withEffect">
                                  <p:stCondLst>
                                    <p:cond delay="1200"/>
                                  </p:stCondLst>
                                  <p:childTnLst>
                                    <p:animScale>
                                      <p:cBhvr>
                                        <p:cTn id="17" dur="400" fill="hold"/>
                                        <p:tgtEl>
                                          <p:spTgt spid="3"/>
                                        </p:tgtEl>
                                      </p:cBhvr>
                                      <p:by x="115000" y="115000"/>
                                    </p:animScale>
                                  </p:childTnLst>
                                </p:cTn>
                              </p:par>
                              <p:par>
                                <p:cTn id="18" presetID="50" presetClass="entr" presetSubtype="0" decel="100000" fill="hold" grpId="0" nodeType="withEffect">
                                  <p:stCondLst>
                                    <p:cond delay="1600"/>
                                  </p:stCondLst>
                                  <p:iterate type="lt">
                                    <p:tmPct val="10000"/>
                                  </p:iterate>
                                  <p:childTnLst>
                                    <p:set>
                                      <p:cBhvr>
                                        <p:cTn id="19" dur="1" fill="hold">
                                          <p:stCondLst>
                                            <p:cond delay="0"/>
                                          </p:stCondLst>
                                        </p:cTn>
                                        <p:tgtEl>
                                          <p:spTgt spid="25"/>
                                        </p:tgtEl>
                                        <p:attrNameLst>
                                          <p:attrName>style.visibility</p:attrName>
                                        </p:attrNameLst>
                                      </p:cBhvr>
                                      <p:to>
                                        <p:strVal val="visible"/>
                                      </p:to>
                                    </p:set>
                                    <p:anim calcmode="lin" valueType="num">
                                      <p:cBhvr>
                                        <p:cTn id="20" dur="750" fill="hold"/>
                                        <p:tgtEl>
                                          <p:spTgt spid="25"/>
                                        </p:tgtEl>
                                        <p:attrNameLst>
                                          <p:attrName>ppt_w</p:attrName>
                                        </p:attrNameLst>
                                      </p:cBhvr>
                                      <p:tavLst>
                                        <p:tav tm="0">
                                          <p:val>
                                            <p:strVal val="#ppt_w+.3"/>
                                          </p:val>
                                        </p:tav>
                                        <p:tav tm="100000">
                                          <p:val>
                                            <p:strVal val="#ppt_w"/>
                                          </p:val>
                                        </p:tav>
                                      </p:tavLst>
                                    </p:anim>
                                    <p:anim calcmode="lin" valueType="num">
                                      <p:cBhvr>
                                        <p:cTn id="21" dur="750" fill="hold"/>
                                        <p:tgtEl>
                                          <p:spTgt spid="25"/>
                                        </p:tgtEl>
                                        <p:attrNameLst>
                                          <p:attrName>ppt_h</p:attrName>
                                        </p:attrNameLst>
                                      </p:cBhvr>
                                      <p:tavLst>
                                        <p:tav tm="0">
                                          <p:val>
                                            <p:strVal val="#ppt_h"/>
                                          </p:val>
                                        </p:tav>
                                        <p:tav tm="100000">
                                          <p:val>
                                            <p:strVal val="#ppt_h"/>
                                          </p:val>
                                        </p:tav>
                                      </p:tavLst>
                                    </p:anim>
                                    <p:animEffect transition="in" filter="fade">
                                      <p:cBhvr>
                                        <p:cTn id="22" dur="750"/>
                                        <p:tgtEl>
                                          <p:spTgt spid="25"/>
                                        </p:tgtEl>
                                      </p:cBhvr>
                                    </p:animEffect>
                                  </p:childTnLst>
                                </p:cTn>
                              </p:par>
                              <p:par>
                                <p:cTn id="23" presetID="16" presetClass="entr" presetSubtype="37" fill="hold" nodeType="withEffect">
                                  <p:stCondLst>
                                    <p:cond delay="2000"/>
                                  </p:stCondLst>
                                  <p:childTnLst>
                                    <p:set>
                                      <p:cBhvr>
                                        <p:cTn id="24" dur="1" fill="hold">
                                          <p:stCondLst>
                                            <p:cond delay="0"/>
                                          </p:stCondLst>
                                        </p:cTn>
                                        <p:tgtEl>
                                          <p:spTgt spid="24"/>
                                        </p:tgtEl>
                                        <p:attrNameLst>
                                          <p:attrName>style.visibility</p:attrName>
                                        </p:attrNameLst>
                                      </p:cBhvr>
                                      <p:to>
                                        <p:strVal val="visible"/>
                                      </p:to>
                                    </p:set>
                                    <p:animEffect transition="in" filter="barn(outVertical)">
                                      <p:cBhvr>
                                        <p:cTn id="25" dur="750"/>
                                        <p:tgtEl>
                                          <p:spTgt spid="24"/>
                                        </p:tgtEl>
                                      </p:cBhvr>
                                    </p:animEffect>
                                  </p:childTnLst>
                                </p:cTn>
                              </p:par>
                              <p:par>
                                <p:cTn id="26" presetID="42" presetClass="entr" presetSubtype="0" fill="hold" grpId="0" nodeType="withEffect">
                                  <p:stCondLst>
                                    <p:cond delay="240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750"/>
                                        <p:tgtEl>
                                          <p:spTgt spid="26"/>
                                        </p:tgtEl>
                                      </p:cBhvr>
                                    </p:animEffect>
                                    <p:anim calcmode="lin" valueType="num">
                                      <p:cBhvr>
                                        <p:cTn id="29" dur="750" fill="hold"/>
                                        <p:tgtEl>
                                          <p:spTgt spid="26"/>
                                        </p:tgtEl>
                                        <p:attrNameLst>
                                          <p:attrName>ppt_x</p:attrName>
                                        </p:attrNameLst>
                                      </p:cBhvr>
                                      <p:tavLst>
                                        <p:tav tm="0">
                                          <p:val>
                                            <p:strVal val="#ppt_x"/>
                                          </p:val>
                                        </p:tav>
                                        <p:tav tm="100000">
                                          <p:val>
                                            <p:strVal val="#ppt_x"/>
                                          </p:val>
                                        </p:tav>
                                      </p:tavLst>
                                    </p:anim>
                                    <p:anim calcmode="lin" valueType="num">
                                      <p:cBhvr>
                                        <p:cTn id="30" dur="75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5" grpId="0"/>
      <p:bldP spid="2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
        <p:nvSpPr>
          <p:cNvPr id="12" name="背景色块 1"/>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3" name="背景色块 2"/>
          <p:cNvSpPr/>
          <p:nvPr/>
        </p:nvSpPr>
        <p:spPr>
          <a:xfrm>
            <a:off x="334963" y="549275"/>
            <a:ext cx="11522075" cy="5759450"/>
          </a:xfrm>
          <a:prstGeom prst="rect">
            <a:avLst/>
          </a:prstGeom>
          <a:solidFill>
            <a:schemeClr val="bg1"/>
          </a:solidFill>
          <a:ln>
            <a:noFill/>
          </a:ln>
          <a:effectLst>
            <a:outerShdw blurRad="609600" sx="101000" sy="101000" algn="ctr"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8" name="敬请各位批评指正"/>
          <p:cNvSpPr txBox="1"/>
          <p:nvPr/>
        </p:nvSpPr>
        <p:spPr>
          <a:xfrm>
            <a:off x="1862137" y="2738864"/>
            <a:ext cx="8467726" cy="830997"/>
          </a:xfrm>
          <a:prstGeom prst="rect">
            <a:avLst/>
          </a:prstGeom>
          <a:noFill/>
        </p:spPr>
        <p:txBody>
          <a:bodyPr wrap="square" rtlCol="0">
            <a:spAutoFit/>
          </a:bodyPr>
          <a:lstStyle/>
          <a:p>
            <a:pPr algn="dist" defTabSz="457200"/>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敬请各位批评指正</a:t>
            </a:r>
            <a:endParaRPr lang="zh-CN" altLang="en-US" sz="48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2" name="组合 1"/>
          <p:cNvGrpSpPr/>
          <p:nvPr/>
        </p:nvGrpSpPr>
        <p:grpSpPr>
          <a:xfrm>
            <a:off x="1862137" y="3723841"/>
            <a:ext cx="8467726" cy="395295"/>
            <a:chOff x="1862137" y="3723841"/>
            <a:chExt cx="8467726" cy="395295"/>
          </a:xfrm>
        </p:grpSpPr>
        <p:sp>
          <p:nvSpPr>
            <p:cNvPr id="14" name="打底矩形"/>
            <p:cNvSpPr/>
            <p:nvPr/>
          </p:nvSpPr>
          <p:spPr>
            <a:xfrm>
              <a:off x="1862137" y="3723841"/>
              <a:ext cx="8467726" cy="395295"/>
            </a:xfrm>
            <a:prstGeom prst="roundRect">
              <a:avLst>
                <a:gd name="adj" fmla="val 50000"/>
              </a:avLst>
            </a:prstGeom>
            <a:noFill/>
            <a:ln w="6350">
              <a:solidFill>
                <a:schemeClr val="bg1">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THANK YOU FOR WATCHING"/>
            <p:cNvSpPr txBox="1"/>
            <p:nvPr/>
          </p:nvSpPr>
          <p:spPr>
            <a:xfrm>
              <a:off x="2005012" y="3736822"/>
              <a:ext cx="8181976" cy="369332"/>
            </a:xfrm>
            <a:prstGeom prst="rect">
              <a:avLst/>
            </a:prstGeom>
            <a:noFill/>
          </p:spPr>
          <p:txBody>
            <a:bodyPr wrap="square" rtlCol="0">
              <a:spAutoFit/>
            </a:bodyPr>
            <a:lstStyle/>
            <a:p>
              <a:pPr algn="dist" defTabSz="457200"/>
              <a:r>
                <a:rPr lang="en-US" altLang="zh-CN">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THANK YOU FOR WATCHING</a:t>
              </a:r>
            </a:p>
          </p:txBody>
        </p:sp>
      </p:grpSp>
    </p:spTree>
    <p:extLst>
      <p:ext uri="{BB962C8B-B14F-4D97-AF65-F5344CB8AC3E}">
        <p14:creationId xmlns:p14="http://schemas.microsoft.com/office/powerpoint/2010/main" val="125786778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750" fill="hold"/>
                                        <p:tgtEl>
                                          <p:spTgt spid="12"/>
                                        </p:tgtEl>
                                        <p:attrNameLst>
                                          <p:attrName>ppt_w</p:attrName>
                                        </p:attrNameLst>
                                      </p:cBhvr>
                                      <p:tavLst>
                                        <p:tav tm="0">
                                          <p:val>
                                            <p:fltVal val="0"/>
                                          </p:val>
                                        </p:tav>
                                        <p:tav tm="100000">
                                          <p:val>
                                            <p:strVal val="#ppt_w"/>
                                          </p:val>
                                        </p:tav>
                                      </p:tavLst>
                                    </p:anim>
                                    <p:anim calcmode="lin" valueType="num">
                                      <p:cBhvr>
                                        <p:cTn id="8" dur="750" fill="hold"/>
                                        <p:tgtEl>
                                          <p:spTgt spid="12"/>
                                        </p:tgtEl>
                                        <p:attrNameLst>
                                          <p:attrName>ppt_h</p:attrName>
                                        </p:attrNameLst>
                                      </p:cBhvr>
                                      <p:tavLst>
                                        <p:tav tm="0">
                                          <p:val>
                                            <p:fltVal val="0"/>
                                          </p:val>
                                        </p:tav>
                                        <p:tav tm="100000">
                                          <p:val>
                                            <p:strVal val="#ppt_h"/>
                                          </p:val>
                                        </p:tav>
                                      </p:tavLst>
                                    </p:anim>
                                    <p:animEffect transition="in" filter="fade">
                                      <p:cBhvr>
                                        <p:cTn id="9" dur="750"/>
                                        <p:tgtEl>
                                          <p:spTgt spid="12"/>
                                        </p:tgtEl>
                                      </p:cBhvr>
                                    </p:animEffect>
                                  </p:childTnLst>
                                </p:cTn>
                              </p:par>
                              <p:par>
                                <p:cTn id="10" presetID="53" presetClass="entr" presetSubtype="16" fill="hold" grpId="0" nodeType="withEffect">
                                  <p:stCondLst>
                                    <p:cond delay="400"/>
                                  </p:stCondLst>
                                  <p:childTnLst>
                                    <p:set>
                                      <p:cBhvr>
                                        <p:cTn id="11" dur="1" fill="hold">
                                          <p:stCondLst>
                                            <p:cond delay="0"/>
                                          </p:stCondLst>
                                        </p:cTn>
                                        <p:tgtEl>
                                          <p:spTgt spid="13"/>
                                        </p:tgtEl>
                                        <p:attrNameLst>
                                          <p:attrName>style.visibility</p:attrName>
                                        </p:attrNameLst>
                                      </p:cBhvr>
                                      <p:to>
                                        <p:strVal val="visible"/>
                                      </p:to>
                                    </p:set>
                                    <p:anim calcmode="lin" valueType="num">
                                      <p:cBhvr>
                                        <p:cTn id="12" dur="750" fill="hold"/>
                                        <p:tgtEl>
                                          <p:spTgt spid="13"/>
                                        </p:tgtEl>
                                        <p:attrNameLst>
                                          <p:attrName>ppt_w</p:attrName>
                                        </p:attrNameLst>
                                      </p:cBhvr>
                                      <p:tavLst>
                                        <p:tav tm="0">
                                          <p:val>
                                            <p:fltVal val="0"/>
                                          </p:val>
                                        </p:tav>
                                        <p:tav tm="100000">
                                          <p:val>
                                            <p:strVal val="#ppt_w"/>
                                          </p:val>
                                        </p:tav>
                                      </p:tavLst>
                                    </p:anim>
                                    <p:anim calcmode="lin" valueType="num">
                                      <p:cBhvr>
                                        <p:cTn id="13" dur="750" fill="hold"/>
                                        <p:tgtEl>
                                          <p:spTgt spid="13"/>
                                        </p:tgtEl>
                                        <p:attrNameLst>
                                          <p:attrName>ppt_h</p:attrName>
                                        </p:attrNameLst>
                                      </p:cBhvr>
                                      <p:tavLst>
                                        <p:tav tm="0">
                                          <p:val>
                                            <p:fltVal val="0"/>
                                          </p:val>
                                        </p:tav>
                                        <p:tav tm="100000">
                                          <p:val>
                                            <p:strVal val="#ppt_h"/>
                                          </p:val>
                                        </p:tav>
                                      </p:tavLst>
                                    </p:anim>
                                    <p:animEffect transition="in" filter="fade">
                                      <p:cBhvr>
                                        <p:cTn id="14" dur="750"/>
                                        <p:tgtEl>
                                          <p:spTgt spid="13"/>
                                        </p:tgtEl>
                                      </p:cBhvr>
                                    </p:animEffect>
                                  </p:childTnLst>
                                </p:cTn>
                              </p:par>
                              <p:par>
                                <p:cTn id="15" presetID="50" presetClass="entr" presetSubtype="0" decel="100000" fill="hold" grpId="0" nodeType="withEffect">
                                  <p:stCondLst>
                                    <p:cond delay="800"/>
                                  </p:stCondLst>
                                  <p:iterate type="lt">
                                    <p:tmPct val="10000"/>
                                  </p:iterate>
                                  <p:childTnLst>
                                    <p:set>
                                      <p:cBhvr>
                                        <p:cTn id="16" dur="1" fill="hold">
                                          <p:stCondLst>
                                            <p:cond delay="0"/>
                                          </p:stCondLst>
                                        </p:cTn>
                                        <p:tgtEl>
                                          <p:spTgt spid="18"/>
                                        </p:tgtEl>
                                        <p:attrNameLst>
                                          <p:attrName>style.visibility</p:attrName>
                                        </p:attrNameLst>
                                      </p:cBhvr>
                                      <p:to>
                                        <p:strVal val="visible"/>
                                      </p:to>
                                    </p:set>
                                    <p:anim calcmode="lin" valueType="num">
                                      <p:cBhvr>
                                        <p:cTn id="17" dur="750" fill="hold"/>
                                        <p:tgtEl>
                                          <p:spTgt spid="18"/>
                                        </p:tgtEl>
                                        <p:attrNameLst>
                                          <p:attrName>ppt_w</p:attrName>
                                        </p:attrNameLst>
                                      </p:cBhvr>
                                      <p:tavLst>
                                        <p:tav tm="0">
                                          <p:val>
                                            <p:strVal val="#ppt_w+.3"/>
                                          </p:val>
                                        </p:tav>
                                        <p:tav tm="100000">
                                          <p:val>
                                            <p:strVal val="#ppt_w"/>
                                          </p:val>
                                        </p:tav>
                                      </p:tavLst>
                                    </p:anim>
                                    <p:anim calcmode="lin" valueType="num">
                                      <p:cBhvr>
                                        <p:cTn id="18" dur="750" fill="hold"/>
                                        <p:tgtEl>
                                          <p:spTgt spid="18"/>
                                        </p:tgtEl>
                                        <p:attrNameLst>
                                          <p:attrName>ppt_h</p:attrName>
                                        </p:attrNameLst>
                                      </p:cBhvr>
                                      <p:tavLst>
                                        <p:tav tm="0">
                                          <p:val>
                                            <p:strVal val="#ppt_h"/>
                                          </p:val>
                                        </p:tav>
                                        <p:tav tm="100000">
                                          <p:val>
                                            <p:strVal val="#ppt_h"/>
                                          </p:val>
                                        </p:tav>
                                      </p:tavLst>
                                    </p:anim>
                                    <p:animEffect transition="in" filter="fade">
                                      <p:cBhvr>
                                        <p:cTn id="19" dur="750"/>
                                        <p:tgtEl>
                                          <p:spTgt spid="18"/>
                                        </p:tgtEl>
                                      </p:cBhvr>
                                    </p:animEffect>
                                  </p:childTnLst>
                                </p:cTn>
                              </p:par>
                              <p:par>
                                <p:cTn id="20" presetID="12" presetClass="entr" presetSubtype="4" fill="hold" nodeType="withEffect">
                                  <p:stCondLst>
                                    <p:cond delay="120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750"/>
                                        <p:tgtEl>
                                          <p:spTgt spid="2"/>
                                        </p:tgtEl>
                                        <p:attrNameLst>
                                          <p:attrName>ppt_y</p:attrName>
                                        </p:attrNameLst>
                                      </p:cBhvr>
                                      <p:tavLst>
                                        <p:tav tm="0">
                                          <p:val>
                                            <p:strVal val="#ppt_y+#ppt_h*1.125000"/>
                                          </p:val>
                                        </p:tav>
                                        <p:tav tm="100000">
                                          <p:val>
                                            <p:strVal val="#ppt_y"/>
                                          </p:val>
                                        </p:tav>
                                      </p:tavLst>
                                    </p:anim>
                                    <p:animEffect transition="in" filter="wipe(up)">
                                      <p:cBhvr>
                                        <p:cTn id="23"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8"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18" name="长安校区校门"/>
          <p:cNvPicPr>
            <a:picLocks noChangeAspect="1"/>
          </p:cNvPicPr>
          <p:nvPr/>
        </p:nvPicPr>
        <p:blipFill rotWithShape="1">
          <a:blip r:embed="rId3" cstate="print">
            <a:extLst>
              <a:ext uri="{BEBA8EAE-BF5A-486C-A8C5-ECC9F3942E4B}">
                <a14:imgProps xmlns:a14="http://schemas.microsoft.com/office/drawing/2010/main">
                  <a14:imgLayer r:embed="rId4">
                    <a14:imgEffect>
                      <a14:colorTemperature colorTemp="5900"/>
                    </a14:imgEffect>
                  </a14:imgLayer>
                </a14:imgProps>
              </a:ext>
              <a:ext uri="{28A0092B-C50C-407E-A947-70E740481C1C}">
                <a14:useLocalDpi xmlns:a14="http://schemas.microsoft.com/office/drawing/2010/main" val="0"/>
              </a:ext>
            </a:extLst>
          </a:blip>
          <a:srcRect t="7386" b="7386"/>
          <a:stretch/>
        </p:blipFill>
        <p:spPr>
          <a:xfrm>
            <a:off x="0" y="0"/>
            <a:ext cx="12192000" cy="6858000"/>
          </a:xfrm>
          <a:prstGeom prst="rect">
            <a:avLst/>
          </a:prstGeom>
        </p:spPr>
      </p:pic>
      <p:sp>
        <p:nvSpPr>
          <p:cNvPr id="10" name="背景色块"/>
          <p:cNvSpPr/>
          <p:nvPr/>
        </p:nvSpPr>
        <p:spPr>
          <a:xfrm>
            <a:off x="695325" y="1192530"/>
            <a:ext cx="10801350" cy="4472940"/>
          </a:xfrm>
          <a:prstGeom prst="rect">
            <a:avLst/>
          </a:prstGeom>
          <a:solidFill>
            <a:schemeClr val="accent1"/>
          </a:solidFill>
          <a:ln>
            <a:noFill/>
          </a:ln>
          <a:effectLst>
            <a:outerShdw blurRad="63500" sx="102000" sy="102000" algn="ctr"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谢谢各位"/>
          <p:cNvSpPr txBox="1"/>
          <p:nvPr/>
        </p:nvSpPr>
        <p:spPr>
          <a:xfrm>
            <a:off x="3957905" y="2643813"/>
            <a:ext cx="4276190" cy="830997"/>
          </a:xfrm>
          <a:prstGeom prst="rect">
            <a:avLst/>
          </a:prstGeom>
          <a:noFill/>
        </p:spPr>
        <p:txBody>
          <a:bodyPr wrap="square" rtlCol="0">
            <a:spAutoFit/>
          </a:bodyPr>
          <a:lstStyle/>
          <a:p>
            <a:pPr algn="dist" defTabSz="457200"/>
            <a:r>
              <a:rPr lang="zh-CN" altLang="en-US" sz="48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谢谢各位</a:t>
            </a:r>
            <a:endParaRPr lang="zh-CN" altLang="en-US" sz="4800" b="1">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11" name="点缀线段"/>
          <p:cNvCxnSpPr/>
          <p:nvPr/>
        </p:nvCxnSpPr>
        <p:spPr>
          <a:xfrm>
            <a:off x="3996850" y="3647207"/>
            <a:ext cx="4198301"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4" name="THANKS FOR WATCHING"/>
          <p:cNvSpPr txBox="1"/>
          <p:nvPr/>
        </p:nvSpPr>
        <p:spPr>
          <a:xfrm>
            <a:off x="3957905" y="3844855"/>
            <a:ext cx="4276190" cy="369332"/>
          </a:xfrm>
          <a:prstGeom prst="rect">
            <a:avLst/>
          </a:prstGeom>
          <a:noFill/>
        </p:spPr>
        <p:txBody>
          <a:bodyPr wrap="square" rtlCol="0">
            <a:spAutoFit/>
          </a:bodyPr>
          <a:lstStyle/>
          <a:p>
            <a:pPr algn="dist" defTabSz="457200"/>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THANKS FOR </a:t>
            </a:r>
            <a:r>
              <a:rPr lang="en-US" altLang="zh-CN">
                <a:solidFill>
                  <a:schemeClr val="bg1"/>
                </a:solidFill>
                <a:latin typeface="Arial" panose="020B0604020202020204" pitchFamily="34" charset="0"/>
                <a:ea typeface="微软雅黑" panose="020B0503020204020204" pitchFamily="34" charset="-122"/>
                <a:sym typeface="Arial" panose="020B0604020202020204" pitchFamily="34" charset="0"/>
              </a:rPr>
              <a:t>WATCHING</a:t>
            </a:r>
          </a:p>
        </p:txBody>
      </p:sp>
    </p:spTree>
    <p:extLst>
      <p:ext uri="{BB962C8B-B14F-4D97-AF65-F5344CB8AC3E}">
        <p14:creationId xmlns:p14="http://schemas.microsoft.com/office/powerpoint/2010/main" val="2217820354"/>
      </p:ext>
    </p:extLst>
  </p:cSld>
  <p:clrMapOvr>
    <a:masterClrMapping/>
  </p:clrMapOvr>
  <mc:AlternateContent xmlns:mc="http://schemas.openxmlformats.org/markup-compatibility/2006" xmlns:p14="http://schemas.microsoft.com/office/powerpoint/2010/main">
    <mc:Choice Requires="p14">
      <p:transition p14:dur="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Right)">
                                      <p:cBhvr>
                                        <p:cTn id="7" dur="750"/>
                                        <p:tgtEl>
                                          <p:spTgt spid="18"/>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750"/>
                                        <p:tgtEl>
                                          <p:spTgt spid="10"/>
                                        </p:tgtEl>
                                      </p:cBhvr>
                                    </p:animEffect>
                                  </p:childTnLst>
                                </p:cTn>
                              </p:par>
                              <p:par>
                                <p:cTn id="11" presetID="50" presetClass="entr" presetSubtype="0" decel="100000" fill="hold" grpId="0" nodeType="withEffect">
                                  <p:stCondLst>
                                    <p:cond delay="800"/>
                                  </p:stCondLst>
                                  <p:iterate type="lt">
                                    <p:tmPct val="10000"/>
                                  </p:iterate>
                                  <p:childTnLst>
                                    <p:set>
                                      <p:cBhvr>
                                        <p:cTn id="12" dur="1" fill="hold">
                                          <p:stCondLst>
                                            <p:cond delay="0"/>
                                          </p:stCondLst>
                                        </p:cTn>
                                        <p:tgtEl>
                                          <p:spTgt spid="12"/>
                                        </p:tgtEl>
                                        <p:attrNameLst>
                                          <p:attrName>style.visibility</p:attrName>
                                        </p:attrNameLst>
                                      </p:cBhvr>
                                      <p:to>
                                        <p:strVal val="visible"/>
                                      </p:to>
                                    </p:set>
                                    <p:anim calcmode="lin" valueType="num">
                                      <p:cBhvr>
                                        <p:cTn id="13" dur="750" fill="hold"/>
                                        <p:tgtEl>
                                          <p:spTgt spid="12"/>
                                        </p:tgtEl>
                                        <p:attrNameLst>
                                          <p:attrName>ppt_w</p:attrName>
                                        </p:attrNameLst>
                                      </p:cBhvr>
                                      <p:tavLst>
                                        <p:tav tm="0">
                                          <p:val>
                                            <p:strVal val="#ppt_w+.3"/>
                                          </p:val>
                                        </p:tav>
                                        <p:tav tm="100000">
                                          <p:val>
                                            <p:strVal val="#ppt_w"/>
                                          </p:val>
                                        </p:tav>
                                      </p:tavLst>
                                    </p:anim>
                                    <p:anim calcmode="lin" valueType="num">
                                      <p:cBhvr>
                                        <p:cTn id="14" dur="750" fill="hold"/>
                                        <p:tgtEl>
                                          <p:spTgt spid="12"/>
                                        </p:tgtEl>
                                        <p:attrNameLst>
                                          <p:attrName>ppt_h</p:attrName>
                                        </p:attrNameLst>
                                      </p:cBhvr>
                                      <p:tavLst>
                                        <p:tav tm="0">
                                          <p:val>
                                            <p:strVal val="#ppt_h"/>
                                          </p:val>
                                        </p:tav>
                                        <p:tav tm="100000">
                                          <p:val>
                                            <p:strVal val="#ppt_h"/>
                                          </p:val>
                                        </p:tav>
                                      </p:tavLst>
                                    </p:anim>
                                    <p:animEffect transition="in" filter="fade">
                                      <p:cBhvr>
                                        <p:cTn id="15" dur="750"/>
                                        <p:tgtEl>
                                          <p:spTgt spid="12"/>
                                        </p:tgtEl>
                                      </p:cBhvr>
                                    </p:animEffect>
                                  </p:childTnLst>
                                </p:cTn>
                              </p:par>
                              <p:par>
                                <p:cTn id="16" presetID="16" presetClass="entr" presetSubtype="37" fill="hold" nodeType="withEffect">
                                  <p:stCondLst>
                                    <p:cond delay="1200"/>
                                  </p:stCondLst>
                                  <p:childTnLst>
                                    <p:set>
                                      <p:cBhvr>
                                        <p:cTn id="17" dur="1" fill="hold">
                                          <p:stCondLst>
                                            <p:cond delay="0"/>
                                          </p:stCondLst>
                                        </p:cTn>
                                        <p:tgtEl>
                                          <p:spTgt spid="11"/>
                                        </p:tgtEl>
                                        <p:attrNameLst>
                                          <p:attrName>style.visibility</p:attrName>
                                        </p:attrNameLst>
                                      </p:cBhvr>
                                      <p:to>
                                        <p:strVal val="visible"/>
                                      </p:to>
                                    </p:set>
                                    <p:animEffect transition="in" filter="barn(outVertical)">
                                      <p:cBhvr>
                                        <p:cTn id="18" dur="750"/>
                                        <p:tgtEl>
                                          <p:spTgt spid="11"/>
                                        </p:tgtEl>
                                      </p:cBhvr>
                                    </p:animEffect>
                                  </p:childTnLst>
                                </p:cTn>
                              </p:par>
                              <p:par>
                                <p:cTn id="19" presetID="42" presetClass="entr" presetSubtype="0" fill="hold" grpId="0" nodeType="withEffect">
                                  <p:stCondLst>
                                    <p:cond delay="160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750"/>
                                        <p:tgtEl>
                                          <p:spTgt spid="14"/>
                                        </p:tgtEl>
                                      </p:cBhvr>
                                    </p:animEffect>
                                    <p:anim calcmode="lin" valueType="num">
                                      <p:cBhvr>
                                        <p:cTn id="22" dur="750" fill="hold"/>
                                        <p:tgtEl>
                                          <p:spTgt spid="14"/>
                                        </p:tgtEl>
                                        <p:attrNameLst>
                                          <p:attrName>ppt_x</p:attrName>
                                        </p:attrNameLst>
                                      </p:cBhvr>
                                      <p:tavLst>
                                        <p:tav tm="0">
                                          <p:val>
                                            <p:strVal val="#ppt_x"/>
                                          </p:val>
                                        </p:tav>
                                        <p:tav tm="100000">
                                          <p:val>
                                            <p:strVal val="#ppt_x"/>
                                          </p:val>
                                        </p:tav>
                                      </p:tavLst>
                                    </p:anim>
                                    <p:anim calcmode="lin" valueType="num">
                                      <p:cBhvr>
                                        <p:cTn id="23" dur="75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p:bldP spid="1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背景色块 1"/>
          <p:cNvSpPr/>
          <p:nvPr/>
        </p:nvSpPr>
        <p:spPr>
          <a:xfrm>
            <a:off x="334962" y="395288"/>
            <a:ext cx="11522076" cy="6067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kern="0">
              <a:solidFill>
                <a:sysClr val="windowText" lastClr="000000"/>
              </a:solidFill>
              <a:latin typeface="Arial" panose="020B0604020202020204" pitchFamily="34" charset="0"/>
              <a:ea typeface="微软雅黑" panose="020B0503020204020204" pitchFamily="34" charset="-122"/>
              <a:sym typeface="Arial" panose="020B0604020202020204" pitchFamily="34" charset="0"/>
            </a:endParaRPr>
          </a:p>
        </p:txBody>
      </p:sp>
      <p:sp>
        <p:nvSpPr>
          <p:cNvPr id="8" name="背景色块 2"/>
          <p:cNvSpPr/>
          <p:nvPr/>
        </p:nvSpPr>
        <p:spPr>
          <a:xfrm>
            <a:off x="687532" y="696191"/>
            <a:ext cx="10816936" cy="5465619"/>
          </a:xfrm>
          <a:prstGeom prst="rect">
            <a:avLst/>
          </a:prstGeom>
          <a:solidFill>
            <a:schemeClr val="bg1"/>
          </a:solidFill>
          <a:ln>
            <a:noFill/>
          </a:ln>
          <a:effectLst>
            <a:outerShdw blurRad="2921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kern="0">
              <a:solidFill>
                <a:sysClr val="windowText" lastClr="000000"/>
              </a:solidFill>
              <a:latin typeface="Arial" panose="020B0604020202020204" pitchFamily="34" charset="0"/>
              <a:ea typeface="微软雅黑" panose="020B0503020204020204" pitchFamily="34" charset="-122"/>
              <a:sym typeface="Arial" panose="020B0604020202020204" pitchFamily="34" charset="0"/>
            </a:endParaRPr>
          </a:p>
        </p:txBody>
      </p:sp>
      <p:pic>
        <p:nvPicPr>
          <p:cNvPr id="21" name="长安校区"/>
          <p:cNvPicPr>
            <a:picLocks noChangeAspect="1"/>
          </p:cNvPicPr>
          <p:nvPr/>
        </p:nvPicPr>
        <p:blipFill rotWithShape="1">
          <a:blip r:embed="rId3"/>
          <a:srcRect l="2924" t="32193" r="8705" b="29120"/>
          <a:stretch/>
        </p:blipFill>
        <p:spPr>
          <a:xfrm>
            <a:off x="1030514" y="908049"/>
            <a:ext cx="10130972" cy="2520951"/>
          </a:xfrm>
          <a:prstGeom prst="rect">
            <a:avLst/>
          </a:prstGeom>
        </p:spPr>
      </p:pic>
      <p:sp>
        <p:nvSpPr>
          <p:cNvPr id="13" name="敬请各位批评指正"/>
          <p:cNvSpPr txBox="1"/>
          <p:nvPr/>
        </p:nvSpPr>
        <p:spPr>
          <a:xfrm>
            <a:off x="2351314" y="4034004"/>
            <a:ext cx="7489372" cy="830997"/>
          </a:xfrm>
          <a:prstGeom prst="rect">
            <a:avLst/>
          </a:prstGeom>
          <a:noFill/>
        </p:spPr>
        <p:txBody>
          <a:bodyPr wrap="square" rtlCol="0">
            <a:spAutoFit/>
          </a:bodyPr>
          <a:lstStyle/>
          <a:p>
            <a:pPr algn="dist" defTabSz="457200"/>
            <a:r>
              <a:rPr lang="zh-CN" altLang="en-US" sz="4800" b="1">
                <a:solidFill>
                  <a:schemeClr val="accent1"/>
                </a:solidFill>
                <a:latin typeface="Arial" panose="020B0604020202020204" pitchFamily="34" charset="0"/>
                <a:ea typeface="微软雅黑" panose="020B0503020204020204" pitchFamily="34" charset="-122"/>
                <a:sym typeface="Arial" panose="020B0604020202020204" pitchFamily="34" charset="0"/>
              </a:rPr>
              <a:t>敬请各位批评指正</a:t>
            </a:r>
          </a:p>
        </p:txBody>
      </p:sp>
      <p:cxnSp>
        <p:nvCxnSpPr>
          <p:cNvPr id="9" name="点缀线段"/>
          <p:cNvCxnSpPr/>
          <p:nvPr/>
        </p:nvCxnSpPr>
        <p:spPr>
          <a:xfrm>
            <a:off x="2399702" y="4921188"/>
            <a:ext cx="7392596"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9" name="THANK YOU FOR WATCHING"/>
          <p:cNvSpPr txBox="1"/>
          <p:nvPr/>
        </p:nvSpPr>
        <p:spPr>
          <a:xfrm>
            <a:off x="2351314" y="4956272"/>
            <a:ext cx="7489372" cy="369332"/>
          </a:xfrm>
          <a:prstGeom prst="rect">
            <a:avLst/>
          </a:prstGeom>
          <a:noFill/>
        </p:spPr>
        <p:txBody>
          <a:bodyPr wrap="square" rtlCol="0">
            <a:spAutoFit/>
          </a:bodyPr>
          <a:lstStyle/>
          <a:p>
            <a:pPr algn="dist" defTabSz="457200"/>
            <a:r>
              <a:rPr lang="en-US" altLang="zh-CN">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THANK YOU FOR WATCHING</a:t>
            </a:r>
          </a:p>
        </p:txBody>
      </p:sp>
      <p:sp>
        <p:nvSpPr>
          <p:cNvPr id="10"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7346135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750" fill="hold"/>
                                        <p:tgtEl>
                                          <p:spTgt spid="7"/>
                                        </p:tgtEl>
                                        <p:attrNameLst>
                                          <p:attrName>ppt_w</p:attrName>
                                        </p:attrNameLst>
                                      </p:cBhvr>
                                      <p:tavLst>
                                        <p:tav tm="0">
                                          <p:val>
                                            <p:fltVal val="0"/>
                                          </p:val>
                                        </p:tav>
                                        <p:tav tm="100000">
                                          <p:val>
                                            <p:strVal val="#ppt_w"/>
                                          </p:val>
                                        </p:tav>
                                      </p:tavLst>
                                    </p:anim>
                                    <p:anim calcmode="lin" valueType="num">
                                      <p:cBhvr>
                                        <p:cTn id="8" dur="750" fill="hold"/>
                                        <p:tgtEl>
                                          <p:spTgt spid="7"/>
                                        </p:tgtEl>
                                        <p:attrNameLst>
                                          <p:attrName>ppt_h</p:attrName>
                                        </p:attrNameLst>
                                      </p:cBhvr>
                                      <p:tavLst>
                                        <p:tav tm="0">
                                          <p:val>
                                            <p:fltVal val="0"/>
                                          </p:val>
                                        </p:tav>
                                        <p:tav tm="100000">
                                          <p:val>
                                            <p:strVal val="#ppt_h"/>
                                          </p:val>
                                        </p:tav>
                                      </p:tavLst>
                                    </p:anim>
                                    <p:animEffect transition="in" filter="fade">
                                      <p:cBhvr>
                                        <p:cTn id="9" dur="750"/>
                                        <p:tgtEl>
                                          <p:spTgt spid="7"/>
                                        </p:tgtEl>
                                      </p:cBhvr>
                                    </p:animEffect>
                                  </p:childTnLst>
                                </p:cTn>
                              </p:par>
                              <p:par>
                                <p:cTn id="10" presetID="53" presetClass="entr" presetSubtype="16" fill="hold" grpId="0" nodeType="withEffect">
                                  <p:stCondLst>
                                    <p:cond delay="400"/>
                                  </p:stCondLst>
                                  <p:childTnLst>
                                    <p:set>
                                      <p:cBhvr>
                                        <p:cTn id="11" dur="1" fill="hold">
                                          <p:stCondLst>
                                            <p:cond delay="0"/>
                                          </p:stCondLst>
                                        </p:cTn>
                                        <p:tgtEl>
                                          <p:spTgt spid="8"/>
                                        </p:tgtEl>
                                        <p:attrNameLst>
                                          <p:attrName>style.visibility</p:attrName>
                                        </p:attrNameLst>
                                      </p:cBhvr>
                                      <p:to>
                                        <p:strVal val="visible"/>
                                      </p:to>
                                    </p:set>
                                    <p:anim calcmode="lin" valueType="num">
                                      <p:cBhvr>
                                        <p:cTn id="12" dur="750" fill="hold"/>
                                        <p:tgtEl>
                                          <p:spTgt spid="8"/>
                                        </p:tgtEl>
                                        <p:attrNameLst>
                                          <p:attrName>ppt_w</p:attrName>
                                        </p:attrNameLst>
                                      </p:cBhvr>
                                      <p:tavLst>
                                        <p:tav tm="0">
                                          <p:val>
                                            <p:fltVal val="0"/>
                                          </p:val>
                                        </p:tav>
                                        <p:tav tm="100000">
                                          <p:val>
                                            <p:strVal val="#ppt_w"/>
                                          </p:val>
                                        </p:tav>
                                      </p:tavLst>
                                    </p:anim>
                                    <p:anim calcmode="lin" valueType="num">
                                      <p:cBhvr>
                                        <p:cTn id="13" dur="750" fill="hold"/>
                                        <p:tgtEl>
                                          <p:spTgt spid="8"/>
                                        </p:tgtEl>
                                        <p:attrNameLst>
                                          <p:attrName>ppt_h</p:attrName>
                                        </p:attrNameLst>
                                      </p:cBhvr>
                                      <p:tavLst>
                                        <p:tav tm="0">
                                          <p:val>
                                            <p:fltVal val="0"/>
                                          </p:val>
                                        </p:tav>
                                        <p:tav tm="100000">
                                          <p:val>
                                            <p:strVal val="#ppt_h"/>
                                          </p:val>
                                        </p:tav>
                                      </p:tavLst>
                                    </p:anim>
                                    <p:animEffect transition="in" filter="fade">
                                      <p:cBhvr>
                                        <p:cTn id="14" dur="750"/>
                                        <p:tgtEl>
                                          <p:spTgt spid="8"/>
                                        </p:tgtEl>
                                      </p:cBhvr>
                                    </p:animEffect>
                                  </p:childTnLst>
                                </p:cTn>
                              </p:par>
                              <p:par>
                                <p:cTn id="15" presetID="16" presetClass="entr" presetSubtype="37" fill="hold" nodeType="withEffect">
                                  <p:stCondLst>
                                    <p:cond delay="800"/>
                                  </p:stCondLst>
                                  <p:childTnLst>
                                    <p:set>
                                      <p:cBhvr>
                                        <p:cTn id="16" dur="1" fill="hold">
                                          <p:stCondLst>
                                            <p:cond delay="0"/>
                                          </p:stCondLst>
                                        </p:cTn>
                                        <p:tgtEl>
                                          <p:spTgt spid="21"/>
                                        </p:tgtEl>
                                        <p:attrNameLst>
                                          <p:attrName>style.visibility</p:attrName>
                                        </p:attrNameLst>
                                      </p:cBhvr>
                                      <p:to>
                                        <p:strVal val="visible"/>
                                      </p:to>
                                    </p:set>
                                    <p:animEffect transition="in" filter="barn(outVertical)">
                                      <p:cBhvr>
                                        <p:cTn id="17" dur="750"/>
                                        <p:tgtEl>
                                          <p:spTgt spid="21"/>
                                        </p:tgtEl>
                                      </p:cBhvr>
                                    </p:animEffect>
                                  </p:childTnLst>
                                </p:cTn>
                              </p:par>
                              <p:par>
                                <p:cTn id="18" presetID="50" presetClass="entr" presetSubtype="0" decel="100000" fill="hold" grpId="0" nodeType="withEffect">
                                  <p:stCondLst>
                                    <p:cond delay="1200"/>
                                  </p:stCondLst>
                                  <p:iterate type="lt">
                                    <p:tmPct val="10000"/>
                                  </p:iterate>
                                  <p:childTnLst>
                                    <p:set>
                                      <p:cBhvr>
                                        <p:cTn id="19" dur="1" fill="hold">
                                          <p:stCondLst>
                                            <p:cond delay="0"/>
                                          </p:stCondLst>
                                        </p:cTn>
                                        <p:tgtEl>
                                          <p:spTgt spid="13"/>
                                        </p:tgtEl>
                                        <p:attrNameLst>
                                          <p:attrName>style.visibility</p:attrName>
                                        </p:attrNameLst>
                                      </p:cBhvr>
                                      <p:to>
                                        <p:strVal val="visible"/>
                                      </p:to>
                                    </p:set>
                                    <p:anim calcmode="lin" valueType="num">
                                      <p:cBhvr>
                                        <p:cTn id="20" dur="750" fill="hold"/>
                                        <p:tgtEl>
                                          <p:spTgt spid="13"/>
                                        </p:tgtEl>
                                        <p:attrNameLst>
                                          <p:attrName>ppt_w</p:attrName>
                                        </p:attrNameLst>
                                      </p:cBhvr>
                                      <p:tavLst>
                                        <p:tav tm="0">
                                          <p:val>
                                            <p:strVal val="#ppt_w+.3"/>
                                          </p:val>
                                        </p:tav>
                                        <p:tav tm="100000">
                                          <p:val>
                                            <p:strVal val="#ppt_w"/>
                                          </p:val>
                                        </p:tav>
                                      </p:tavLst>
                                    </p:anim>
                                    <p:anim calcmode="lin" valueType="num">
                                      <p:cBhvr>
                                        <p:cTn id="21" dur="750" fill="hold"/>
                                        <p:tgtEl>
                                          <p:spTgt spid="13"/>
                                        </p:tgtEl>
                                        <p:attrNameLst>
                                          <p:attrName>ppt_h</p:attrName>
                                        </p:attrNameLst>
                                      </p:cBhvr>
                                      <p:tavLst>
                                        <p:tav tm="0">
                                          <p:val>
                                            <p:strVal val="#ppt_h"/>
                                          </p:val>
                                        </p:tav>
                                        <p:tav tm="100000">
                                          <p:val>
                                            <p:strVal val="#ppt_h"/>
                                          </p:val>
                                        </p:tav>
                                      </p:tavLst>
                                    </p:anim>
                                    <p:animEffect transition="in" filter="fade">
                                      <p:cBhvr>
                                        <p:cTn id="22" dur="750"/>
                                        <p:tgtEl>
                                          <p:spTgt spid="13"/>
                                        </p:tgtEl>
                                      </p:cBhvr>
                                    </p:animEffect>
                                  </p:childTnLst>
                                </p:cTn>
                              </p:par>
                              <p:par>
                                <p:cTn id="23" presetID="16" presetClass="entr" presetSubtype="37" fill="hold" nodeType="withEffect">
                                  <p:stCondLst>
                                    <p:cond delay="1600"/>
                                  </p:stCondLst>
                                  <p:childTnLst>
                                    <p:set>
                                      <p:cBhvr>
                                        <p:cTn id="24" dur="1" fill="hold">
                                          <p:stCondLst>
                                            <p:cond delay="0"/>
                                          </p:stCondLst>
                                        </p:cTn>
                                        <p:tgtEl>
                                          <p:spTgt spid="9"/>
                                        </p:tgtEl>
                                        <p:attrNameLst>
                                          <p:attrName>style.visibility</p:attrName>
                                        </p:attrNameLst>
                                      </p:cBhvr>
                                      <p:to>
                                        <p:strVal val="visible"/>
                                      </p:to>
                                    </p:set>
                                    <p:animEffect transition="in" filter="barn(outVertical)">
                                      <p:cBhvr>
                                        <p:cTn id="25" dur="750"/>
                                        <p:tgtEl>
                                          <p:spTgt spid="9"/>
                                        </p:tgtEl>
                                      </p:cBhvr>
                                    </p:animEffect>
                                  </p:childTnLst>
                                </p:cTn>
                              </p:par>
                              <p:par>
                                <p:cTn id="26" presetID="42" presetClass="entr" presetSubtype="0" fill="hold" grpId="0" nodeType="withEffect">
                                  <p:stCondLst>
                                    <p:cond delay="200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750"/>
                                        <p:tgtEl>
                                          <p:spTgt spid="19"/>
                                        </p:tgtEl>
                                      </p:cBhvr>
                                    </p:animEffect>
                                    <p:anim calcmode="lin" valueType="num">
                                      <p:cBhvr>
                                        <p:cTn id="29" dur="750" fill="hold"/>
                                        <p:tgtEl>
                                          <p:spTgt spid="19"/>
                                        </p:tgtEl>
                                        <p:attrNameLst>
                                          <p:attrName>ppt_x</p:attrName>
                                        </p:attrNameLst>
                                      </p:cBhvr>
                                      <p:tavLst>
                                        <p:tav tm="0">
                                          <p:val>
                                            <p:strVal val="#ppt_x"/>
                                          </p:val>
                                        </p:tav>
                                        <p:tav tm="100000">
                                          <p:val>
                                            <p:strVal val="#ppt_x"/>
                                          </p:val>
                                        </p:tav>
                                      </p:tavLst>
                                    </p:anim>
                                    <p:anim calcmode="lin" valueType="num">
                                      <p:cBhvr>
                                        <p:cTn id="30" dur="75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3" grpId="0"/>
      <p:bldP spid="19"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18" name="何尊"/>
          <p:cNvPicPr>
            <a:picLocks noChangeAspect="1"/>
          </p:cNvPicPr>
          <p:nvPr/>
        </p:nvPicPr>
        <p:blipFill rotWithShape="1">
          <a:blip r:embed="rId3"/>
          <a:srcRect l="6574" r="6574"/>
          <a:stretch/>
        </p:blipFill>
        <p:spPr>
          <a:xfrm>
            <a:off x="-1" y="0"/>
            <a:ext cx="3562925" cy="2748653"/>
          </a:xfrm>
          <a:prstGeom prst="rect">
            <a:avLst/>
          </a:prstGeom>
          <a:ln w="50800">
            <a:solidFill>
              <a:schemeClr val="tx1"/>
            </a:solidFill>
          </a:ln>
        </p:spPr>
      </p:pic>
      <p:pic>
        <p:nvPicPr>
          <p:cNvPr id="22" name="老校区落叶"/>
          <p:cNvPicPr>
            <a:picLocks noChangeAspect="1"/>
          </p:cNvPicPr>
          <p:nvPr/>
        </p:nvPicPr>
        <p:blipFill rotWithShape="1">
          <a:blip r:embed="rId4"/>
          <a:srcRect l="5687" t="29619" r="5687" b="29619"/>
          <a:stretch/>
        </p:blipFill>
        <p:spPr>
          <a:xfrm>
            <a:off x="0" y="2748653"/>
            <a:ext cx="3562924" cy="2466284"/>
          </a:xfrm>
          <a:prstGeom prst="rect">
            <a:avLst/>
          </a:prstGeom>
          <a:ln w="50800">
            <a:solidFill>
              <a:schemeClr val="tx1"/>
            </a:solidFill>
          </a:ln>
        </p:spPr>
      </p:pic>
      <p:pic>
        <p:nvPicPr>
          <p:cNvPr id="23" name="新校区落日"/>
          <p:cNvPicPr>
            <a:picLocks noChangeAspect="1"/>
          </p:cNvPicPr>
          <p:nvPr/>
        </p:nvPicPr>
        <p:blipFill rotWithShape="1">
          <a:blip r:embed="rId5"/>
          <a:srcRect t="17943" b="14138"/>
          <a:stretch/>
        </p:blipFill>
        <p:spPr>
          <a:xfrm>
            <a:off x="-1" y="5214937"/>
            <a:ext cx="3562925" cy="1643062"/>
          </a:xfrm>
          <a:prstGeom prst="rect">
            <a:avLst/>
          </a:prstGeom>
          <a:ln w="50800">
            <a:solidFill>
              <a:schemeClr val="tx1"/>
            </a:solidFill>
          </a:ln>
        </p:spPr>
      </p:pic>
      <p:pic>
        <p:nvPicPr>
          <p:cNvPr id="24" name="老校区东二门"/>
          <p:cNvPicPr>
            <a:picLocks noChangeAspect="1"/>
          </p:cNvPicPr>
          <p:nvPr/>
        </p:nvPicPr>
        <p:blipFill rotWithShape="1">
          <a:blip r:embed="rId6"/>
          <a:srcRect t="19002" b="16145"/>
          <a:stretch/>
        </p:blipFill>
        <p:spPr>
          <a:xfrm>
            <a:off x="3643312" y="0"/>
            <a:ext cx="3592060" cy="3429000"/>
          </a:xfrm>
          <a:prstGeom prst="rect">
            <a:avLst/>
          </a:prstGeom>
          <a:ln w="50800">
            <a:solidFill>
              <a:schemeClr val="tx1"/>
            </a:solidFill>
          </a:ln>
        </p:spPr>
      </p:pic>
      <p:pic>
        <p:nvPicPr>
          <p:cNvPr id="25" name="季文美先生雕像"/>
          <p:cNvPicPr>
            <a:picLocks noChangeAspect="1"/>
          </p:cNvPicPr>
          <p:nvPr/>
        </p:nvPicPr>
        <p:blipFill rotWithShape="1">
          <a:blip r:embed="rId7"/>
          <a:srcRect l="5507" r="27087"/>
          <a:stretch/>
        </p:blipFill>
        <p:spPr>
          <a:xfrm>
            <a:off x="3643312" y="3362313"/>
            <a:ext cx="3592059" cy="3495687"/>
          </a:xfrm>
          <a:prstGeom prst="rect">
            <a:avLst/>
          </a:prstGeom>
          <a:ln w="50800">
            <a:solidFill>
              <a:schemeClr val="tx1"/>
            </a:solidFill>
          </a:ln>
        </p:spPr>
      </p:pic>
      <p:pic>
        <p:nvPicPr>
          <p:cNvPr id="26" name="何尊烟花"/>
          <p:cNvPicPr>
            <a:picLocks noChangeAspect="1"/>
          </p:cNvPicPr>
          <p:nvPr/>
        </p:nvPicPr>
        <p:blipFill rotWithShape="1">
          <a:blip r:embed="rId8"/>
          <a:srcRect l="12319" r="12319"/>
          <a:stretch/>
        </p:blipFill>
        <p:spPr>
          <a:xfrm>
            <a:off x="7286623" y="-1"/>
            <a:ext cx="1985966" cy="4086225"/>
          </a:xfrm>
          <a:prstGeom prst="rect">
            <a:avLst/>
          </a:prstGeom>
          <a:ln w="50800">
            <a:solidFill>
              <a:schemeClr val="tx1"/>
            </a:solidFill>
          </a:ln>
        </p:spPr>
      </p:pic>
      <p:pic>
        <p:nvPicPr>
          <p:cNvPr id="27" name="老校区南门"/>
          <p:cNvPicPr>
            <a:picLocks noChangeAspect="1"/>
          </p:cNvPicPr>
          <p:nvPr/>
        </p:nvPicPr>
        <p:blipFill rotWithShape="1">
          <a:blip r:embed="rId9"/>
          <a:srcRect l="31482" r="22726" b="3716"/>
          <a:stretch/>
        </p:blipFill>
        <p:spPr>
          <a:xfrm>
            <a:off x="9323840" y="1"/>
            <a:ext cx="2868160" cy="4086224"/>
          </a:xfrm>
          <a:prstGeom prst="rect">
            <a:avLst/>
          </a:prstGeom>
          <a:ln w="50800">
            <a:solidFill>
              <a:schemeClr val="tx1"/>
            </a:solidFill>
          </a:ln>
        </p:spPr>
      </p:pic>
      <p:pic>
        <p:nvPicPr>
          <p:cNvPr id="28" name="校歌墙"/>
          <p:cNvPicPr>
            <a:picLocks noChangeAspect="1"/>
          </p:cNvPicPr>
          <p:nvPr/>
        </p:nvPicPr>
        <p:blipFill rotWithShape="1">
          <a:blip r:embed="rId10"/>
          <a:srcRect t="7926" b="7926"/>
          <a:stretch/>
        </p:blipFill>
        <p:spPr>
          <a:xfrm>
            <a:off x="7286623" y="4086224"/>
            <a:ext cx="4905377" cy="2771776"/>
          </a:xfrm>
          <a:prstGeom prst="rect">
            <a:avLst/>
          </a:prstGeom>
          <a:ln w="50800">
            <a:solidFill>
              <a:schemeClr val="tx1"/>
            </a:solidFill>
          </a:ln>
        </p:spPr>
      </p:pic>
      <p:sp>
        <p:nvSpPr>
          <p:cNvPr id="29" name="校徽"/>
          <p:cNvSpPr/>
          <p:nvPr/>
        </p:nvSpPr>
        <p:spPr>
          <a:xfrm>
            <a:off x="2228850" y="-438150"/>
            <a:ext cx="7734300" cy="7734300"/>
          </a:xfrm>
          <a:prstGeom prst="rect">
            <a:avLst/>
          </a:prstGeom>
          <a:blipFill dpi="0" rotWithShape="1">
            <a:blip r:embed="rId11">
              <a:alphaModFix amt="43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0" name="背景遮罩"/>
          <p:cNvSpPr/>
          <p:nvPr/>
        </p:nvSpPr>
        <p:spPr>
          <a:xfrm>
            <a:off x="0" y="0"/>
            <a:ext cx="12192000" cy="6858000"/>
          </a:xfrm>
          <a:prstGeom prst="rect">
            <a:avLst/>
          </a:prstGeom>
          <a:gradFill flip="none" rotWithShape="1">
            <a:gsLst>
              <a:gs pos="7000">
                <a:schemeClr val="tx1">
                  <a:alpha val="33000"/>
                </a:schemeClr>
              </a:gs>
              <a:gs pos="100000">
                <a:schemeClr val="tx1">
                  <a:alpha val="93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2" name="矩形框组合"/>
          <p:cNvGrpSpPr/>
          <p:nvPr/>
        </p:nvGrpSpPr>
        <p:grpSpPr>
          <a:xfrm>
            <a:off x="4597400" y="576534"/>
            <a:ext cx="2997200" cy="5698094"/>
            <a:chOff x="4597400" y="576534"/>
            <a:chExt cx="2997200" cy="5698094"/>
          </a:xfrm>
        </p:grpSpPr>
        <p:sp>
          <p:nvSpPr>
            <p:cNvPr id="45" name="上点缀矩形框"/>
            <p:cNvSpPr/>
            <p:nvPr/>
          </p:nvSpPr>
          <p:spPr>
            <a:xfrm>
              <a:off x="4597400" y="576534"/>
              <a:ext cx="2997200" cy="1783453"/>
            </a:xfrm>
            <a:custGeom>
              <a:avLst/>
              <a:gdLst>
                <a:gd name="connsiteX0" fmla="*/ 0 w 2997200"/>
                <a:gd name="connsiteY0" fmla="*/ 1866900 h 1930400"/>
                <a:gd name="connsiteX1" fmla="*/ 0 w 2997200"/>
                <a:gd name="connsiteY1" fmla="*/ 0 h 1930400"/>
                <a:gd name="connsiteX2" fmla="*/ 2997200 w 2997200"/>
                <a:gd name="connsiteY2" fmla="*/ 0 h 1930400"/>
                <a:gd name="connsiteX3" fmla="*/ 2997200 w 2997200"/>
                <a:gd name="connsiteY3" fmla="*/ 1930400 h 1930400"/>
                <a:gd name="connsiteX0" fmla="*/ 0 w 2997200"/>
                <a:gd name="connsiteY0" fmla="*/ 1866900 h 1876937"/>
                <a:gd name="connsiteX1" fmla="*/ 0 w 2997200"/>
                <a:gd name="connsiteY1" fmla="*/ 0 h 1876937"/>
                <a:gd name="connsiteX2" fmla="*/ 2997200 w 2997200"/>
                <a:gd name="connsiteY2" fmla="*/ 0 h 1876937"/>
                <a:gd name="connsiteX3" fmla="*/ 2997200 w 2997200"/>
                <a:gd name="connsiteY3" fmla="*/ 1876937 h 1876937"/>
              </a:gdLst>
              <a:ahLst/>
              <a:cxnLst>
                <a:cxn ang="0">
                  <a:pos x="connsiteX0" y="connsiteY0"/>
                </a:cxn>
                <a:cxn ang="0">
                  <a:pos x="connsiteX1" y="connsiteY1"/>
                </a:cxn>
                <a:cxn ang="0">
                  <a:pos x="connsiteX2" y="connsiteY2"/>
                </a:cxn>
                <a:cxn ang="0">
                  <a:pos x="connsiteX3" y="connsiteY3"/>
                </a:cxn>
              </a:cxnLst>
              <a:rect l="l" t="t" r="r" b="b"/>
              <a:pathLst>
                <a:path w="2997200" h="1876937">
                  <a:moveTo>
                    <a:pt x="0" y="1866900"/>
                  </a:moveTo>
                  <a:lnTo>
                    <a:pt x="0" y="0"/>
                  </a:lnTo>
                  <a:lnTo>
                    <a:pt x="2997200" y="0"/>
                  </a:lnTo>
                  <a:lnTo>
                    <a:pt x="2997200" y="1876937"/>
                  </a:lnTo>
                </a:path>
              </a:pathLst>
            </a:custGeom>
            <a:noFill/>
            <a:ln w="539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47" name="下点缀矩形框"/>
            <p:cNvSpPr/>
            <p:nvPr/>
          </p:nvSpPr>
          <p:spPr>
            <a:xfrm flipV="1">
              <a:off x="4597400" y="4491175"/>
              <a:ext cx="2997200" cy="1783453"/>
            </a:xfrm>
            <a:custGeom>
              <a:avLst/>
              <a:gdLst>
                <a:gd name="connsiteX0" fmla="*/ 0 w 2997200"/>
                <a:gd name="connsiteY0" fmla="*/ 1866900 h 1930400"/>
                <a:gd name="connsiteX1" fmla="*/ 0 w 2997200"/>
                <a:gd name="connsiteY1" fmla="*/ 0 h 1930400"/>
                <a:gd name="connsiteX2" fmla="*/ 2997200 w 2997200"/>
                <a:gd name="connsiteY2" fmla="*/ 0 h 1930400"/>
                <a:gd name="connsiteX3" fmla="*/ 2997200 w 2997200"/>
                <a:gd name="connsiteY3" fmla="*/ 1930400 h 1930400"/>
                <a:gd name="connsiteX0" fmla="*/ 0 w 2997200"/>
                <a:gd name="connsiteY0" fmla="*/ 1866900 h 1876937"/>
                <a:gd name="connsiteX1" fmla="*/ 0 w 2997200"/>
                <a:gd name="connsiteY1" fmla="*/ 0 h 1876937"/>
                <a:gd name="connsiteX2" fmla="*/ 2997200 w 2997200"/>
                <a:gd name="connsiteY2" fmla="*/ 0 h 1876937"/>
                <a:gd name="connsiteX3" fmla="*/ 2997200 w 2997200"/>
                <a:gd name="connsiteY3" fmla="*/ 1876937 h 1876937"/>
              </a:gdLst>
              <a:ahLst/>
              <a:cxnLst>
                <a:cxn ang="0">
                  <a:pos x="connsiteX0" y="connsiteY0"/>
                </a:cxn>
                <a:cxn ang="0">
                  <a:pos x="connsiteX1" y="connsiteY1"/>
                </a:cxn>
                <a:cxn ang="0">
                  <a:pos x="connsiteX2" y="connsiteY2"/>
                </a:cxn>
                <a:cxn ang="0">
                  <a:pos x="connsiteX3" y="connsiteY3"/>
                </a:cxn>
              </a:cxnLst>
              <a:rect l="l" t="t" r="r" b="b"/>
              <a:pathLst>
                <a:path w="2997200" h="1876937">
                  <a:moveTo>
                    <a:pt x="0" y="1866900"/>
                  </a:moveTo>
                  <a:lnTo>
                    <a:pt x="0" y="0"/>
                  </a:lnTo>
                  <a:lnTo>
                    <a:pt x="2997200" y="0"/>
                  </a:lnTo>
                  <a:lnTo>
                    <a:pt x="2997200" y="1876937"/>
                  </a:lnTo>
                </a:path>
              </a:pathLst>
            </a:custGeom>
            <a:noFill/>
            <a:ln w="539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43" name="敬请各位批评指正"/>
          <p:cNvSpPr txBox="1"/>
          <p:nvPr/>
        </p:nvSpPr>
        <p:spPr>
          <a:xfrm>
            <a:off x="2457450" y="2706551"/>
            <a:ext cx="7277100" cy="769441"/>
          </a:xfrm>
          <a:prstGeom prst="rect">
            <a:avLst/>
          </a:prstGeom>
          <a:noFill/>
        </p:spPr>
        <p:txBody>
          <a:bodyPr wrap="square" rtlCol="0">
            <a:spAutoFit/>
          </a:bodyPr>
          <a:lstStyle/>
          <a:p>
            <a:pPr algn="dist" defTabSz="457200"/>
            <a:r>
              <a:rPr lang="zh-CN" altLang="en-US" sz="4400" b="1">
                <a:solidFill>
                  <a:schemeClr val="bg1"/>
                </a:solidFill>
                <a:latin typeface="Arial" panose="020B0604020202020204" pitchFamily="34" charset="0"/>
                <a:ea typeface="微软雅黑" panose="020B0503020204020204" pitchFamily="34" charset="-122"/>
                <a:sym typeface="Arial" panose="020B0604020202020204" pitchFamily="34" charset="0"/>
              </a:rPr>
              <a:t>敬请各位批评指正</a:t>
            </a:r>
          </a:p>
        </p:txBody>
      </p:sp>
      <p:cxnSp>
        <p:nvCxnSpPr>
          <p:cNvPr id="42" name="点缀线段"/>
          <p:cNvCxnSpPr/>
          <p:nvPr/>
        </p:nvCxnSpPr>
        <p:spPr>
          <a:xfrm>
            <a:off x="5835565" y="3591696"/>
            <a:ext cx="52087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44" name="THANK YOU FOR WATCHING"/>
          <p:cNvSpPr txBox="1"/>
          <p:nvPr/>
        </p:nvSpPr>
        <p:spPr>
          <a:xfrm>
            <a:off x="2457450" y="3812896"/>
            <a:ext cx="7277100" cy="338554"/>
          </a:xfrm>
          <a:prstGeom prst="rect">
            <a:avLst/>
          </a:prstGeom>
          <a:noFill/>
        </p:spPr>
        <p:txBody>
          <a:bodyPr wrap="square" rtlCol="0">
            <a:spAutoFit/>
          </a:bodyPr>
          <a:lstStyle/>
          <a:p>
            <a:pPr algn="dist" defTabSz="457200"/>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THANK YOU FOR WATCHING</a:t>
            </a:r>
          </a:p>
        </p:txBody>
      </p:sp>
    </p:spTree>
    <p:extLst>
      <p:ext uri="{BB962C8B-B14F-4D97-AF65-F5344CB8AC3E}">
        <p14:creationId xmlns:p14="http://schemas.microsoft.com/office/powerpoint/2010/main" val="355435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Effect transition="in" filter="fade">
                                      <p:cBhvr>
                                        <p:cTn id="9" dur="500"/>
                                        <p:tgtEl>
                                          <p:spTgt spid="18"/>
                                        </p:tgtEl>
                                      </p:cBhvr>
                                    </p:animEffect>
                                  </p:childTnLst>
                                </p:cTn>
                              </p:par>
                              <p:par>
                                <p:cTn id="10" presetID="53" presetClass="entr" presetSubtype="16" fill="hold" nodeType="withEffect">
                                  <p:stCondLst>
                                    <p:cond delay="250"/>
                                  </p:stCondLst>
                                  <p:childTnLst>
                                    <p:set>
                                      <p:cBhvr>
                                        <p:cTn id="11" dur="1" fill="hold">
                                          <p:stCondLst>
                                            <p:cond delay="0"/>
                                          </p:stCondLst>
                                        </p:cTn>
                                        <p:tgtEl>
                                          <p:spTgt spid="22"/>
                                        </p:tgtEl>
                                        <p:attrNameLst>
                                          <p:attrName>style.visibility</p:attrName>
                                        </p:attrNameLst>
                                      </p:cBhvr>
                                      <p:to>
                                        <p:strVal val="visible"/>
                                      </p:to>
                                    </p:set>
                                    <p:anim calcmode="lin" valueType="num">
                                      <p:cBhvr>
                                        <p:cTn id="12" dur="500" fill="hold"/>
                                        <p:tgtEl>
                                          <p:spTgt spid="22"/>
                                        </p:tgtEl>
                                        <p:attrNameLst>
                                          <p:attrName>ppt_w</p:attrName>
                                        </p:attrNameLst>
                                      </p:cBhvr>
                                      <p:tavLst>
                                        <p:tav tm="0">
                                          <p:val>
                                            <p:fltVal val="0"/>
                                          </p:val>
                                        </p:tav>
                                        <p:tav tm="100000">
                                          <p:val>
                                            <p:strVal val="#ppt_w"/>
                                          </p:val>
                                        </p:tav>
                                      </p:tavLst>
                                    </p:anim>
                                    <p:anim calcmode="lin" valueType="num">
                                      <p:cBhvr>
                                        <p:cTn id="13" dur="500" fill="hold"/>
                                        <p:tgtEl>
                                          <p:spTgt spid="22"/>
                                        </p:tgtEl>
                                        <p:attrNameLst>
                                          <p:attrName>ppt_h</p:attrName>
                                        </p:attrNameLst>
                                      </p:cBhvr>
                                      <p:tavLst>
                                        <p:tav tm="0">
                                          <p:val>
                                            <p:fltVal val="0"/>
                                          </p:val>
                                        </p:tav>
                                        <p:tav tm="100000">
                                          <p:val>
                                            <p:strVal val="#ppt_h"/>
                                          </p:val>
                                        </p:tav>
                                      </p:tavLst>
                                    </p:anim>
                                    <p:animEffect transition="in" filter="fade">
                                      <p:cBhvr>
                                        <p:cTn id="14" dur="500"/>
                                        <p:tgtEl>
                                          <p:spTgt spid="22"/>
                                        </p:tgtEl>
                                      </p:cBhvr>
                                    </p:animEffect>
                                  </p:childTnLst>
                                </p:cTn>
                              </p:par>
                              <p:par>
                                <p:cTn id="15" presetID="53" presetClass="entr" presetSubtype="16" fill="hold" nodeType="withEffect">
                                  <p:stCondLst>
                                    <p:cond delay="500"/>
                                  </p:stCondLst>
                                  <p:childTnLst>
                                    <p:set>
                                      <p:cBhvr>
                                        <p:cTn id="16" dur="1" fill="hold">
                                          <p:stCondLst>
                                            <p:cond delay="0"/>
                                          </p:stCondLst>
                                        </p:cTn>
                                        <p:tgtEl>
                                          <p:spTgt spid="23"/>
                                        </p:tgtEl>
                                        <p:attrNameLst>
                                          <p:attrName>style.visibility</p:attrName>
                                        </p:attrNameLst>
                                      </p:cBhvr>
                                      <p:to>
                                        <p:strVal val="visible"/>
                                      </p:to>
                                    </p:set>
                                    <p:anim calcmode="lin" valueType="num">
                                      <p:cBhvr>
                                        <p:cTn id="17" dur="500" fill="hold"/>
                                        <p:tgtEl>
                                          <p:spTgt spid="23"/>
                                        </p:tgtEl>
                                        <p:attrNameLst>
                                          <p:attrName>ppt_w</p:attrName>
                                        </p:attrNameLst>
                                      </p:cBhvr>
                                      <p:tavLst>
                                        <p:tav tm="0">
                                          <p:val>
                                            <p:fltVal val="0"/>
                                          </p:val>
                                        </p:tav>
                                        <p:tav tm="100000">
                                          <p:val>
                                            <p:strVal val="#ppt_w"/>
                                          </p:val>
                                        </p:tav>
                                      </p:tavLst>
                                    </p:anim>
                                    <p:anim calcmode="lin" valueType="num">
                                      <p:cBhvr>
                                        <p:cTn id="18" dur="500" fill="hold"/>
                                        <p:tgtEl>
                                          <p:spTgt spid="23"/>
                                        </p:tgtEl>
                                        <p:attrNameLst>
                                          <p:attrName>ppt_h</p:attrName>
                                        </p:attrNameLst>
                                      </p:cBhvr>
                                      <p:tavLst>
                                        <p:tav tm="0">
                                          <p:val>
                                            <p:fltVal val="0"/>
                                          </p:val>
                                        </p:tav>
                                        <p:tav tm="100000">
                                          <p:val>
                                            <p:strVal val="#ppt_h"/>
                                          </p:val>
                                        </p:tav>
                                      </p:tavLst>
                                    </p:anim>
                                    <p:animEffect transition="in" filter="fade">
                                      <p:cBhvr>
                                        <p:cTn id="19" dur="500"/>
                                        <p:tgtEl>
                                          <p:spTgt spid="23"/>
                                        </p:tgtEl>
                                      </p:cBhvr>
                                    </p:animEffect>
                                  </p:childTnLst>
                                </p:cTn>
                              </p:par>
                              <p:par>
                                <p:cTn id="20" presetID="53" presetClass="entr" presetSubtype="16" fill="hold" nodeType="withEffect">
                                  <p:stCondLst>
                                    <p:cond delay="750"/>
                                  </p:stCondLst>
                                  <p:childTnLst>
                                    <p:set>
                                      <p:cBhvr>
                                        <p:cTn id="21" dur="1" fill="hold">
                                          <p:stCondLst>
                                            <p:cond delay="0"/>
                                          </p:stCondLst>
                                        </p:cTn>
                                        <p:tgtEl>
                                          <p:spTgt spid="24"/>
                                        </p:tgtEl>
                                        <p:attrNameLst>
                                          <p:attrName>style.visibility</p:attrName>
                                        </p:attrNameLst>
                                      </p:cBhvr>
                                      <p:to>
                                        <p:strVal val="visible"/>
                                      </p:to>
                                    </p:set>
                                    <p:anim calcmode="lin" valueType="num">
                                      <p:cBhvr>
                                        <p:cTn id="22" dur="500" fill="hold"/>
                                        <p:tgtEl>
                                          <p:spTgt spid="24"/>
                                        </p:tgtEl>
                                        <p:attrNameLst>
                                          <p:attrName>ppt_w</p:attrName>
                                        </p:attrNameLst>
                                      </p:cBhvr>
                                      <p:tavLst>
                                        <p:tav tm="0">
                                          <p:val>
                                            <p:fltVal val="0"/>
                                          </p:val>
                                        </p:tav>
                                        <p:tav tm="100000">
                                          <p:val>
                                            <p:strVal val="#ppt_w"/>
                                          </p:val>
                                        </p:tav>
                                      </p:tavLst>
                                    </p:anim>
                                    <p:anim calcmode="lin" valueType="num">
                                      <p:cBhvr>
                                        <p:cTn id="23" dur="500" fill="hold"/>
                                        <p:tgtEl>
                                          <p:spTgt spid="24"/>
                                        </p:tgtEl>
                                        <p:attrNameLst>
                                          <p:attrName>ppt_h</p:attrName>
                                        </p:attrNameLst>
                                      </p:cBhvr>
                                      <p:tavLst>
                                        <p:tav tm="0">
                                          <p:val>
                                            <p:fltVal val="0"/>
                                          </p:val>
                                        </p:tav>
                                        <p:tav tm="100000">
                                          <p:val>
                                            <p:strVal val="#ppt_h"/>
                                          </p:val>
                                        </p:tav>
                                      </p:tavLst>
                                    </p:anim>
                                    <p:animEffect transition="in" filter="fade">
                                      <p:cBhvr>
                                        <p:cTn id="24" dur="500"/>
                                        <p:tgtEl>
                                          <p:spTgt spid="24"/>
                                        </p:tgtEl>
                                      </p:cBhvr>
                                    </p:animEffect>
                                  </p:childTnLst>
                                </p:cTn>
                              </p:par>
                              <p:par>
                                <p:cTn id="25" presetID="53" presetClass="entr" presetSubtype="16" fill="hold" nodeType="withEffect">
                                  <p:stCondLst>
                                    <p:cond delay="100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childTnLst>
                                </p:cTn>
                              </p:par>
                              <p:par>
                                <p:cTn id="30" presetID="53" presetClass="entr" presetSubtype="16" fill="hold" nodeType="withEffect">
                                  <p:stCondLst>
                                    <p:cond delay="125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Effect transition="in" filter="fade">
                                      <p:cBhvr>
                                        <p:cTn id="34" dur="500"/>
                                        <p:tgtEl>
                                          <p:spTgt spid="26"/>
                                        </p:tgtEl>
                                      </p:cBhvr>
                                    </p:animEffect>
                                  </p:childTnLst>
                                </p:cTn>
                              </p:par>
                              <p:par>
                                <p:cTn id="35" presetID="53" presetClass="entr" presetSubtype="16" fill="hold" nodeType="withEffect">
                                  <p:stCondLst>
                                    <p:cond delay="1500"/>
                                  </p:stCondLst>
                                  <p:childTnLst>
                                    <p:set>
                                      <p:cBhvr>
                                        <p:cTn id="36" dur="1" fill="hold">
                                          <p:stCondLst>
                                            <p:cond delay="0"/>
                                          </p:stCondLst>
                                        </p:cTn>
                                        <p:tgtEl>
                                          <p:spTgt spid="27"/>
                                        </p:tgtEl>
                                        <p:attrNameLst>
                                          <p:attrName>style.visibility</p:attrName>
                                        </p:attrNameLst>
                                      </p:cBhvr>
                                      <p:to>
                                        <p:strVal val="visible"/>
                                      </p:to>
                                    </p:set>
                                    <p:anim calcmode="lin" valueType="num">
                                      <p:cBhvr>
                                        <p:cTn id="37" dur="500" fill="hold"/>
                                        <p:tgtEl>
                                          <p:spTgt spid="27"/>
                                        </p:tgtEl>
                                        <p:attrNameLst>
                                          <p:attrName>ppt_w</p:attrName>
                                        </p:attrNameLst>
                                      </p:cBhvr>
                                      <p:tavLst>
                                        <p:tav tm="0">
                                          <p:val>
                                            <p:fltVal val="0"/>
                                          </p:val>
                                        </p:tav>
                                        <p:tav tm="100000">
                                          <p:val>
                                            <p:strVal val="#ppt_w"/>
                                          </p:val>
                                        </p:tav>
                                      </p:tavLst>
                                    </p:anim>
                                    <p:anim calcmode="lin" valueType="num">
                                      <p:cBhvr>
                                        <p:cTn id="38" dur="500" fill="hold"/>
                                        <p:tgtEl>
                                          <p:spTgt spid="27"/>
                                        </p:tgtEl>
                                        <p:attrNameLst>
                                          <p:attrName>ppt_h</p:attrName>
                                        </p:attrNameLst>
                                      </p:cBhvr>
                                      <p:tavLst>
                                        <p:tav tm="0">
                                          <p:val>
                                            <p:fltVal val="0"/>
                                          </p:val>
                                        </p:tav>
                                        <p:tav tm="100000">
                                          <p:val>
                                            <p:strVal val="#ppt_h"/>
                                          </p:val>
                                        </p:tav>
                                      </p:tavLst>
                                    </p:anim>
                                    <p:animEffect transition="in" filter="fade">
                                      <p:cBhvr>
                                        <p:cTn id="39" dur="500"/>
                                        <p:tgtEl>
                                          <p:spTgt spid="27"/>
                                        </p:tgtEl>
                                      </p:cBhvr>
                                    </p:animEffect>
                                  </p:childTnLst>
                                </p:cTn>
                              </p:par>
                              <p:par>
                                <p:cTn id="40" presetID="53" presetClass="entr" presetSubtype="16" fill="hold" nodeType="withEffect">
                                  <p:stCondLst>
                                    <p:cond delay="1750"/>
                                  </p:stCondLst>
                                  <p:childTnLst>
                                    <p:set>
                                      <p:cBhvr>
                                        <p:cTn id="41" dur="1" fill="hold">
                                          <p:stCondLst>
                                            <p:cond delay="0"/>
                                          </p:stCondLst>
                                        </p:cTn>
                                        <p:tgtEl>
                                          <p:spTgt spid="28"/>
                                        </p:tgtEl>
                                        <p:attrNameLst>
                                          <p:attrName>style.visibility</p:attrName>
                                        </p:attrNameLst>
                                      </p:cBhvr>
                                      <p:to>
                                        <p:strVal val="visible"/>
                                      </p:to>
                                    </p:set>
                                    <p:anim calcmode="lin" valueType="num">
                                      <p:cBhvr>
                                        <p:cTn id="42" dur="500" fill="hold"/>
                                        <p:tgtEl>
                                          <p:spTgt spid="28"/>
                                        </p:tgtEl>
                                        <p:attrNameLst>
                                          <p:attrName>ppt_w</p:attrName>
                                        </p:attrNameLst>
                                      </p:cBhvr>
                                      <p:tavLst>
                                        <p:tav tm="0">
                                          <p:val>
                                            <p:fltVal val="0"/>
                                          </p:val>
                                        </p:tav>
                                        <p:tav tm="100000">
                                          <p:val>
                                            <p:strVal val="#ppt_w"/>
                                          </p:val>
                                        </p:tav>
                                      </p:tavLst>
                                    </p:anim>
                                    <p:anim calcmode="lin" valueType="num">
                                      <p:cBhvr>
                                        <p:cTn id="43" dur="500" fill="hold"/>
                                        <p:tgtEl>
                                          <p:spTgt spid="28"/>
                                        </p:tgtEl>
                                        <p:attrNameLst>
                                          <p:attrName>ppt_h</p:attrName>
                                        </p:attrNameLst>
                                      </p:cBhvr>
                                      <p:tavLst>
                                        <p:tav tm="0">
                                          <p:val>
                                            <p:fltVal val="0"/>
                                          </p:val>
                                        </p:tav>
                                        <p:tav tm="100000">
                                          <p:val>
                                            <p:strVal val="#ppt_h"/>
                                          </p:val>
                                        </p:tav>
                                      </p:tavLst>
                                    </p:anim>
                                    <p:animEffect transition="in" filter="fade">
                                      <p:cBhvr>
                                        <p:cTn id="44" dur="500"/>
                                        <p:tgtEl>
                                          <p:spTgt spid="28"/>
                                        </p:tgtEl>
                                      </p:cBhvr>
                                    </p:animEffect>
                                  </p:childTnLst>
                                </p:cTn>
                              </p:par>
                              <p:par>
                                <p:cTn id="45" presetID="50" presetClass="entr" presetSubtype="0" decel="100000" fill="hold" grpId="0" nodeType="withEffect">
                                  <p:stCondLst>
                                    <p:cond delay="2000"/>
                                  </p:stCondLst>
                                  <p:childTnLst>
                                    <p:set>
                                      <p:cBhvr>
                                        <p:cTn id="46" dur="1" fill="hold">
                                          <p:stCondLst>
                                            <p:cond delay="0"/>
                                          </p:stCondLst>
                                        </p:cTn>
                                        <p:tgtEl>
                                          <p:spTgt spid="29"/>
                                        </p:tgtEl>
                                        <p:attrNameLst>
                                          <p:attrName>style.visibility</p:attrName>
                                        </p:attrNameLst>
                                      </p:cBhvr>
                                      <p:to>
                                        <p:strVal val="visible"/>
                                      </p:to>
                                    </p:set>
                                    <p:anim calcmode="lin" valueType="num">
                                      <p:cBhvr>
                                        <p:cTn id="47" dur="750" fill="hold"/>
                                        <p:tgtEl>
                                          <p:spTgt spid="29"/>
                                        </p:tgtEl>
                                        <p:attrNameLst>
                                          <p:attrName>ppt_w</p:attrName>
                                        </p:attrNameLst>
                                      </p:cBhvr>
                                      <p:tavLst>
                                        <p:tav tm="0">
                                          <p:val>
                                            <p:strVal val="#ppt_w+.3"/>
                                          </p:val>
                                        </p:tav>
                                        <p:tav tm="100000">
                                          <p:val>
                                            <p:strVal val="#ppt_w"/>
                                          </p:val>
                                        </p:tav>
                                      </p:tavLst>
                                    </p:anim>
                                    <p:anim calcmode="lin" valueType="num">
                                      <p:cBhvr>
                                        <p:cTn id="48" dur="750" fill="hold"/>
                                        <p:tgtEl>
                                          <p:spTgt spid="29"/>
                                        </p:tgtEl>
                                        <p:attrNameLst>
                                          <p:attrName>ppt_h</p:attrName>
                                        </p:attrNameLst>
                                      </p:cBhvr>
                                      <p:tavLst>
                                        <p:tav tm="0">
                                          <p:val>
                                            <p:strVal val="#ppt_h"/>
                                          </p:val>
                                        </p:tav>
                                        <p:tav tm="100000">
                                          <p:val>
                                            <p:strVal val="#ppt_h"/>
                                          </p:val>
                                        </p:tav>
                                      </p:tavLst>
                                    </p:anim>
                                    <p:animEffect transition="in" filter="fade">
                                      <p:cBhvr>
                                        <p:cTn id="49" dur="750"/>
                                        <p:tgtEl>
                                          <p:spTgt spid="29"/>
                                        </p:tgtEl>
                                      </p:cBhvr>
                                    </p:animEffect>
                                  </p:childTnLst>
                                </p:cTn>
                              </p:par>
                              <p:par>
                                <p:cTn id="50" presetID="10" presetClass="entr" presetSubtype="0" fill="hold" grpId="0" nodeType="withEffect">
                                  <p:stCondLst>
                                    <p:cond delay="240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750"/>
                                        <p:tgtEl>
                                          <p:spTgt spid="30"/>
                                        </p:tgtEl>
                                      </p:cBhvr>
                                    </p:animEffect>
                                  </p:childTnLst>
                                </p:cTn>
                              </p:par>
                              <p:par>
                                <p:cTn id="53" presetID="16" presetClass="entr" presetSubtype="42" fill="hold" nodeType="withEffect">
                                  <p:stCondLst>
                                    <p:cond delay="2800"/>
                                  </p:stCondLst>
                                  <p:childTnLst>
                                    <p:set>
                                      <p:cBhvr>
                                        <p:cTn id="54" dur="1" fill="hold">
                                          <p:stCondLst>
                                            <p:cond delay="0"/>
                                          </p:stCondLst>
                                        </p:cTn>
                                        <p:tgtEl>
                                          <p:spTgt spid="2"/>
                                        </p:tgtEl>
                                        <p:attrNameLst>
                                          <p:attrName>style.visibility</p:attrName>
                                        </p:attrNameLst>
                                      </p:cBhvr>
                                      <p:to>
                                        <p:strVal val="visible"/>
                                      </p:to>
                                    </p:set>
                                    <p:animEffect transition="in" filter="barn(outHorizontal)">
                                      <p:cBhvr>
                                        <p:cTn id="55" dur="750"/>
                                        <p:tgtEl>
                                          <p:spTgt spid="2"/>
                                        </p:tgtEl>
                                      </p:cBhvr>
                                    </p:animEffect>
                                  </p:childTnLst>
                                </p:cTn>
                              </p:par>
                              <p:par>
                                <p:cTn id="56" presetID="50" presetClass="entr" presetSubtype="0" decel="100000" fill="hold" grpId="0" nodeType="withEffect">
                                  <p:stCondLst>
                                    <p:cond delay="3200"/>
                                  </p:stCondLst>
                                  <p:iterate type="lt">
                                    <p:tmPct val="10000"/>
                                  </p:iterate>
                                  <p:childTnLst>
                                    <p:set>
                                      <p:cBhvr>
                                        <p:cTn id="57" dur="1" fill="hold">
                                          <p:stCondLst>
                                            <p:cond delay="0"/>
                                          </p:stCondLst>
                                        </p:cTn>
                                        <p:tgtEl>
                                          <p:spTgt spid="43"/>
                                        </p:tgtEl>
                                        <p:attrNameLst>
                                          <p:attrName>style.visibility</p:attrName>
                                        </p:attrNameLst>
                                      </p:cBhvr>
                                      <p:to>
                                        <p:strVal val="visible"/>
                                      </p:to>
                                    </p:set>
                                    <p:anim calcmode="lin" valueType="num">
                                      <p:cBhvr>
                                        <p:cTn id="58" dur="750" fill="hold"/>
                                        <p:tgtEl>
                                          <p:spTgt spid="43"/>
                                        </p:tgtEl>
                                        <p:attrNameLst>
                                          <p:attrName>ppt_w</p:attrName>
                                        </p:attrNameLst>
                                      </p:cBhvr>
                                      <p:tavLst>
                                        <p:tav tm="0">
                                          <p:val>
                                            <p:strVal val="#ppt_w+.3"/>
                                          </p:val>
                                        </p:tav>
                                        <p:tav tm="100000">
                                          <p:val>
                                            <p:strVal val="#ppt_w"/>
                                          </p:val>
                                        </p:tav>
                                      </p:tavLst>
                                    </p:anim>
                                    <p:anim calcmode="lin" valueType="num">
                                      <p:cBhvr>
                                        <p:cTn id="59" dur="750" fill="hold"/>
                                        <p:tgtEl>
                                          <p:spTgt spid="43"/>
                                        </p:tgtEl>
                                        <p:attrNameLst>
                                          <p:attrName>ppt_h</p:attrName>
                                        </p:attrNameLst>
                                      </p:cBhvr>
                                      <p:tavLst>
                                        <p:tav tm="0">
                                          <p:val>
                                            <p:strVal val="#ppt_h"/>
                                          </p:val>
                                        </p:tav>
                                        <p:tav tm="100000">
                                          <p:val>
                                            <p:strVal val="#ppt_h"/>
                                          </p:val>
                                        </p:tav>
                                      </p:tavLst>
                                    </p:anim>
                                    <p:animEffect transition="in" filter="fade">
                                      <p:cBhvr>
                                        <p:cTn id="60" dur="750"/>
                                        <p:tgtEl>
                                          <p:spTgt spid="43"/>
                                        </p:tgtEl>
                                      </p:cBhvr>
                                    </p:animEffect>
                                  </p:childTnLst>
                                </p:cTn>
                              </p:par>
                              <p:par>
                                <p:cTn id="61" presetID="16" presetClass="entr" presetSubtype="37" fill="hold" nodeType="withEffect">
                                  <p:stCondLst>
                                    <p:cond delay="3600"/>
                                  </p:stCondLst>
                                  <p:childTnLst>
                                    <p:set>
                                      <p:cBhvr>
                                        <p:cTn id="62" dur="1" fill="hold">
                                          <p:stCondLst>
                                            <p:cond delay="0"/>
                                          </p:stCondLst>
                                        </p:cTn>
                                        <p:tgtEl>
                                          <p:spTgt spid="42"/>
                                        </p:tgtEl>
                                        <p:attrNameLst>
                                          <p:attrName>style.visibility</p:attrName>
                                        </p:attrNameLst>
                                      </p:cBhvr>
                                      <p:to>
                                        <p:strVal val="visible"/>
                                      </p:to>
                                    </p:set>
                                    <p:animEffect transition="in" filter="barn(outVertical)">
                                      <p:cBhvr>
                                        <p:cTn id="63" dur="750"/>
                                        <p:tgtEl>
                                          <p:spTgt spid="42"/>
                                        </p:tgtEl>
                                      </p:cBhvr>
                                    </p:animEffect>
                                  </p:childTnLst>
                                </p:cTn>
                              </p:par>
                              <p:par>
                                <p:cTn id="64" presetID="42" presetClass="entr" presetSubtype="0" fill="hold" grpId="0" nodeType="withEffect">
                                  <p:stCondLst>
                                    <p:cond delay="4000"/>
                                  </p:stCondLst>
                                  <p:childTnLst>
                                    <p:set>
                                      <p:cBhvr>
                                        <p:cTn id="65" dur="1" fill="hold">
                                          <p:stCondLst>
                                            <p:cond delay="0"/>
                                          </p:stCondLst>
                                        </p:cTn>
                                        <p:tgtEl>
                                          <p:spTgt spid="44"/>
                                        </p:tgtEl>
                                        <p:attrNameLst>
                                          <p:attrName>style.visibility</p:attrName>
                                        </p:attrNameLst>
                                      </p:cBhvr>
                                      <p:to>
                                        <p:strVal val="visible"/>
                                      </p:to>
                                    </p:set>
                                    <p:animEffect transition="in" filter="fade">
                                      <p:cBhvr>
                                        <p:cTn id="66" dur="750"/>
                                        <p:tgtEl>
                                          <p:spTgt spid="44"/>
                                        </p:tgtEl>
                                      </p:cBhvr>
                                    </p:animEffect>
                                    <p:anim calcmode="lin" valueType="num">
                                      <p:cBhvr>
                                        <p:cTn id="67" dur="750" fill="hold"/>
                                        <p:tgtEl>
                                          <p:spTgt spid="44"/>
                                        </p:tgtEl>
                                        <p:attrNameLst>
                                          <p:attrName>ppt_x</p:attrName>
                                        </p:attrNameLst>
                                      </p:cBhvr>
                                      <p:tavLst>
                                        <p:tav tm="0">
                                          <p:val>
                                            <p:strVal val="#ppt_x"/>
                                          </p:val>
                                        </p:tav>
                                        <p:tav tm="100000">
                                          <p:val>
                                            <p:strVal val="#ppt_x"/>
                                          </p:val>
                                        </p:tav>
                                      </p:tavLst>
                                    </p:anim>
                                    <p:anim calcmode="lin" valueType="num">
                                      <p:cBhvr>
                                        <p:cTn id="68" dur="75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43" grpId="0"/>
      <p:bldP spid="44"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
        <p:nvSpPr>
          <p:cNvPr id="11" name="背景色块"/>
          <p:cNvSpPr/>
          <p:nvPr/>
        </p:nvSpPr>
        <p:spPr>
          <a:xfrm>
            <a:off x="0" y="0"/>
            <a:ext cx="12192000"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endParaRPr>
          </a:p>
        </p:txBody>
      </p:sp>
      <p:sp>
        <p:nvSpPr>
          <p:cNvPr id="21" name="纸飞机"/>
          <p:cNvSpPr>
            <a:spLocks noChangeAspect="1"/>
          </p:cNvSpPr>
          <p:nvPr/>
        </p:nvSpPr>
        <p:spPr bwMode="auto">
          <a:xfrm>
            <a:off x="5499101" y="1743061"/>
            <a:ext cx="1193800" cy="1039466"/>
          </a:xfrm>
          <a:custGeom>
            <a:avLst/>
            <a:gdLst>
              <a:gd name="T0" fmla="*/ 6797 w 6838"/>
              <a:gd name="T1" fmla="*/ 39 h 5963"/>
              <a:gd name="T2" fmla="*/ 6681 w 6838"/>
              <a:gd name="T3" fmla="*/ 15 h 5963"/>
              <a:gd name="T4" fmla="*/ 73 w 6838"/>
              <a:gd name="T5" fmla="*/ 2582 h 5963"/>
              <a:gd name="T6" fmla="*/ 3 w 6838"/>
              <a:gd name="T7" fmla="*/ 2676 h 5963"/>
              <a:gd name="T8" fmla="*/ 58 w 6838"/>
              <a:gd name="T9" fmla="*/ 2778 h 5963"/>
              <a:gd name="T10" fmla="*/ 1428 w 6838"/>
              <a:gd name="T11" fmla="*/ 3550 h 5963"/>
              <a:gd name="T12" fmla="*/ 1903 w 6838"/>
              <a:gd name="T13" fmla="*/ 5873 h 5963"/>
              <a:gd name="T14" fmla="*/ 1923 w 6838"/>
              <a:gd name="T15" fmla="*/ 5918 h 5963"/>
              <a:gd name="T16" fmla="*/ 1925 w 6838"/>
              <a:gd name="T17" fmla="*/ 5922 h 5963"/>
              <a:gd name="T18" fmla="*/ 1993 w 6838"/>
              <a:gd name="T19" fmla="*/ 5962 h 5963"/>
              <a:gd name="T20" fmla="*/ 2004 w 6838"/>
              <a:gd name="T21" fmla="*/ 5963 h 5963"/>
              <a:gd name="T22" fmla="*/ 2011 w 6838"/>
              <a:gd name="T23" fmla="*/ 5963 h 5963"/>
              <a:gd name="T24" fmla="*/ 2068 w 6838"/>
              <a:gd name="T25" fmla="*/ 5947 h 5963"/>
              <a:gd name="T26" fmla="*/ 2084 w 6838"/>
              <a:gd name="T27" fmla="*/ 5934 h 5963"/>
              <a:gd name="T28" fmla="*/ 2088 w 6838"/>
              <a:gd name="T29" fmla="*/ 5930 h 5963"/>
              <a:gd name="T30" fmla="*/ 3119 w 6838"/>
              <a:gd name="T31" fmla="*/ 4897 h 5963"/>
              <a:gd name="T32" fmla="*/ 3119 w 6838"/>
              <a:gd name="T33" fmla="*/ 4743 h 5963"/>
              <a:gd name="T34" fmla="*/ 2965 w 6838"/>
              <a:gd name="T35" fmla="*/ 4743 h 5963"/>
              <a:gd name="T36" fmla="*/ 2155 w 6838"/>
              <a:gd name="T37" fmla="*/ 5555 h 5963"/>
              <a:gd name="T38" fmla="*/ 2330 w 6838"/>
              <a:gd name="T39" fmla="*/ 4056 h 5963"/>
              <a:gd name="T40" fmla="*/ 4803 w 6838"/>
              <a:gd name="T41" fmla="*/ 5414 h 5963"/>
              <a:gd name="T42" fmla="*/ 4881 w 6838"/>
              <a:gd name="T43" fmla="*/ 5424 h 5963"/>
              <a:gd name="T44" fmla="*/ 4889 w 6838"/>
              <a:gd name="T45" fmla="*/ 5422 h 5963"/>
              <a:gd name="T46" fmla="*/ 4950 w 6838"/>
              <a:gd name="T47" fmla="*/ 5373 h 5963"/>
              <a:gd name="T48" fmla="*/ 4952 w 6838"/>
              <a:gd name="T49" fmla="*/ 5369 h 5963"/>
              <a:gd name="T50" fmla="*/ 4959 w 6838"/>
              <a:gd name="T51" fmla="*/ 5353 h 5963"/>
              <a:gd name="T52" fmla="*/ 6823 w 6838"/>
              <a:gd name="T53" fmla="*/ 153 h 5963"/>
              <a:gd name="T54" fmla="*/ 6797 w 6838"/>
              <a:gd name="T55" fmla="*/ 39 h 5963"/>
              <a:gd name="T56" fmla="*/ 366 w 6838"/>
              <a:gd name="T57" fmla="*/ 2701 h 5963"/>
              <a:gd name="T58" fmla="*/ 5768 w 6838"/>
              <a:gd name="T59" fmla="*/ 604 h 5963"/>
              <a:gd name="T60" fmla="*/ 1521 w 6838"/>
              <a:gd name="T61" fmla="*/ 3352 h 5963"/>
              <a:gd name="T62" fmla="*/ 366 w 6838"/>
              <a:gd name="T63" fmla="*/ 2701 h 5963"/>
              <a:gd name="T64" fmla="*/ 2173 w 6838"/>
              <a:gd name="T65" fmla="*/ 3798 h 5963"/>
              <a:gd name="T66" fmla="*/ 2147 w 6838"/>
              <a:gd name="T67" fmla="*/ 3828 h 5963"/>
              <a:gd name="T68" fmla="*/ 2144 w 6838"/>
              <a:gd name="T69" fmla="*/ 3833 h 5963"/>
              <a:gd name="T70" fmla="*/ 2132 w 6838"/>
              <a:gd name="T71" fmla="*/ 3873 h 5963"/>
              <a:gd name="T72" fmla="*/ 1981 w 6838"/>
              <a:gd name="T73" fmla="*/ 5167 h 5963"/>
              <a:gd name="T74" fmla="*/ 1646 w 6838"/>
              <a:gd name="T75" fmla="*/ 3530 h 5963"/>
              <a:gd name="T76" fmla="*/ 5315 w 6838"/>
              <a:gd name="T77" fmla="*/ 1157 h 5963"/>
              <a:gd name="T78" fmla="*/ 2173 w 6838"/>
              <a:gd name="T79" fmla="*/ 3798 h 5963"/>
              <a:gd name="T80" fmla="*/ 4796 w 6838"/>
              <a:gd name="T81" fmla="*/ 5161 h 5963"/>
              <a:gd name="T82" fmla="*/ 2433 w 6838"/>
              <a:gd name="T83" fmla="*/ 3864 h 5963"/>
              <a:gd name="T84" fmla="*/ 6482 w 6838"/>
              <a:gd name="T85" fmla="*/ 460 h 5963"/>
              <a:gd name="T86" fmla="*/ 4796 w 6838"/>
              <a:gd name="T87" fmla="*/ 5161 h 5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38" h="5963">
                <a:moveTo>
                  <a:pt x="6797" y="39"/>
                </a:moveTo>
                <a:cubicBezTo>
                  <a:pt x="6766" y="9"/>
                  <a:pt x="6721" y="0"/>
                  <a:pt x="6681" y="15"/>
                </a:cubicBezTo>
                <a:lnTo>
                  <a:pt x="73" y="2582"/>
                </a:lnTo>
                <a:cubicBezTo>
                  <a:pt x="33" y="2597"/>
                  <a:pt x="6" y="2634"/>
                  <a:pt x="3" y="2676"/>
                </a:cubicBezTo>
                <a:cubicBezTo>
                  <a:pt x="0" y="2718"/>
                  <a:pt x="22" y="2758"/>
                  <a:pt x="58" y="2778"/>
                </a:cubicBezTo>
                <a:lnTo>
                  <a:pt x="1428" y="3550"/>
                </a:lnTo>
                <a:lnTo>
                  <a:pt x="1903" y="5873"/>
                </a:lnTo>
                <a:cubicBezTo>
                  <a:pt x="1906" y="5890"/>
                  <a:pt x="1913" y="5905"/>
                  <a:pt x="1923" y="5918"/>
                </a:cubicBezTo>
                <a:cubicBezTo>
                  <a:pt x="1924" y="5920"/>
                  <a:pt x="1924" y="5921"/>
                  <a:pt x="1925" y="5922"/>
                </a:cubicBezTo>
                <a:cubicBezTo>
                  <a:pt x="1942" y="5943"/>
                  <a:pt x="1966" y="5957"/>
                  <a:pt x="1993" y="5962"/>
                </a:cubicBezTo>
                <a:cubicBezTo>
                  <a:pt x="1997" y="5962"/>
                  <a:pt x="2000" y="5963"/>
                  <a:pt x="2004" y="5963"/>
                </a:cubicBezTo>
                <a:cubicBezTo>
                  <a:pt x="2006" y="5963"/>
                  <a:pt x="2008" y="5963"/>
                  <a:pt x="2011" y="5963"/>
                </a:cubicBezTo>
                <a:cubicBezTo>
                  <a:pt x="2032" y="5963"/>
                  <a:pt x="2051" y="5957"/>
                  <a:pt x="2068" y="5947"/>
                </a:cubicBezTo>
                <a:cubicBezTo>
                  <a:pt x="2074" y="5943"/>
                  <a:pt x="2079" y="5939"/>
                  <a:pt x="2084" y="5934"/>
                </a:cubicBezTo>
                <a:cubicBezTo>
                  <a:pt x="2086" y="5933"/>
                  <a:pt x="2087" y="5932"/>
                  <a:pt x="2088" y="5930"/>
                </a:cubicBezTo>
                <a:lnTo>
                  <a:pt x="3119" y="4897"/>
                </a:lnTo>
                <a:cubicBezTo>
                  <a:pt x="3162" y="4854"/>
                  <a:pt x="3162" y="4785"/>
                  <a:pt x="3119" y="4743"/>
                </a:cubicBezTo>
                <a:cubicBezTo>
                  <a:pt x="3076" y="4700"/>
                  <a:pt x="3008" y="4700"/>
                  <a:pt x="2965" y="4743"/>
                </a:cubicBezTo>
                <a:lnTo>
                  <a:pt x="2155" y="5555"/>
                </a:lnTo>
                <a:lnTo>
                  <a:pt x="2330" y="4056"/>
                </a:lnTo>
                <a:lnTo>
                  <a:pt x="4803" y="5414"/>
                </a:lnTo>
                <a:cubicBezTo>
                  <a:pt x="4828" y="5427"/>
                  <a:pt x="4856" y="5430"/>
                  <a:pt x="4881" y="5424"/>
                </a:cubicBezTo>
                <a:cubicBezTo>
                  <a:pt x="4884" y="5423"/>
                  <a:pt x="4887" y="5423"/>
                  <a:pt x="4889" y="5422"/>
                </a:cubicBezTo>
                <a:cubicBezTo>
                  <a:pt x="4914" y="5414"/>
                  <a:pt x="4936" y="5397"/>
                  <a:pt x="4950" y="5373"/>
                </a:cubicBezTo>
                <a:cubicBezTo>
                  <a:pt x="4951" y="5371"/>
                  <a:pt x="4952" y="5370"/>
                  <a:pt x="4952" y="5369"/>
                </a:cubicBezTo>
                <a:cubicBezTo>
                  <a:pt x="4955" y="5364"/>
                  <a:pt x="4957" y="5358"/>
                  <a:pt x="4959" y="5353"/>
                </a:cubicBezTo>
                <a:lnTo>
                  <a:pt x="6823" y="153"/>
                </a:lnTo>
                <a:cubicBezTo>
                  <a:pt x="6838" y="113"/>
                  <a:pt x="6827" y="68"/>
                  <a:pt x="6797" y="39"/>
                </a:cubicBezTo>
                <a:close/>
                <a:moveTo>
                  <a:pt x="366" y="2701"/>
                </a:moveTo>
                <a:lnTo>
                  <a:pt x="5768" y="604"/>
                </a:lnTo>
                <a:lnTo>
                  <a:pt x="1521" y="3352"/>
                </a:lnTo>
                <a:lnTo>
                  <a:pt x="366" y="2701"/>
                </a:lnTo>
                <a:close/>
                <a:moveTo>
                  <a:pt x="2173" y="3798"/>
                </a:moveTo>
                <a:cubicBezTo>
                  <a:pt x="2162" y="3806"/>
                  <a:pt x="2154" y="3816"/>
                  <a:pt x="2147" y="3828"/>
                </a:cubicBezTo>
                <a:cubicBezTo>
                  <a:pt x="2146" y="3830"/>
                  <a:pt x="2145" y="3831"/>
                  <a:pt x="2144" y="3833"/>
                </a:cubicBezTo>
                <a:cubicBezTo>
                  <a:pt x="2137" y="3846"/>
                  <a:pt x="2134" y="3859"/>
                  <a:pt x="2132" y="3873"/>
                </a:cubicBezTo>
                <a:lnTo>
                  <a:pt x="1981" y="5167"/>
                </a:lnTo>
                <a:lnTo>
                  <a:pt x="1646" y="3530"/>
                </a:lnTo>
                <a:lnTo>
                  <a:pt x="5315" y="1157"/>
                </a:lnTo>
                <a:lnTo>
                  <a:pt x="2173" y="3798"/>
                </a:lnTo>
                <a:close/>
                <a:moveTo>
                  <a:pt x="4796" y="5161"/>
                </a:moveTo>
                <a:lnTo>
                  <a:pt x="2433" y="3864"/>
                </a:lnTo>
                <a:lnTo>
                  <a:pt x="6482" y="460"/>
                </a:lnTo>
                <a:lnTo>
                  <a:pt x="4796" y="5161"/>
                </a:ln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8" name="敬请各位批评指正"/>
          <p:cNvSpPr txBox="1"/>
          <p:nvPr/>
        </p:nvSpPr>
        <p:spPr>
          <a:xfrm>
            <a:off x="2457450" y="3326637"/>
            <a:ext cx="7277100" cy="769441"/>
          </a:xfrm>
          <a:prstGeom prst="rect">
            <a:avLst/>
          </a:prstGeom>
          <a:noFill/>
        </p:spPr>
        <p:txBody>
          <a:bodyPr wrap="square" rtlCol="0">
            <a:spAutoFit/>
          </a:bodyPr>
          <a:lstStyle/>
          <a:p>
            <a:pPr algn="dist" defTabSz="457200"/>
            <a:r>
              <a:rPr lang="zh-CN" altLang="en-US" sz="4400" b="1">
                <a:solidFill>
                  <a:schemeClr val="bg1"/>
                </a:solidFill>
                <a:latin typeface="Arial" panose="020B0604020202020204" pitchFamily="34" charset="0"/>
                <a:ea typeface="微软雅黑" panose="020B0503020204020204" pitchFamily="34" charset="-122"/>
                <a:sym typeface="Arial" panose="020B0604020202020204" pitchFamily="34" charset="0"/>
              </a:rPr>
              <a:t>敬请各位批评指正</a:t>
            </a:r>
          </a:p>
        </p:txBody>
      </p:sp>
      <p:sp>
        <p:nvSpPr>
          <p:cNvPr id="29" name="THANK YOU FOR WATCHING"/>
          <p:cNvSpPr txBox="1"/>
          <p:nvPr/>
        </p:nvSpPr>
        <p:spPr>
          <a:xfrm>
            <a:off x="2457450" y="4232275"/>
            <a:ext cx="7277100" cy="338554"/>
          </a:xfrm>
          <a:prstGeom prst="rect">
            <a:avLst/>
          </a:prstGeom>
          <a:noFill/>
        </p:spPr>
        <p:txBody>
          <a:bodyPr wrap="square" rtlCol="0">
            <a:spAutoFit/>
          </a:bodyPr>
          <a:lstStyle/>
          <a:p>
            <a:pPr algn="dist" defTabSz="457200"/>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THANK YOU FOR WATCHING</a:t>
            </a:r>
          </a:p>
        </p:txBody>
      </p:sp>
      <p:cxnSp>
        <p:nvCxnSpPr>
          <p:cNvPr id="22" name="点缀线段"/>
          <p:cNvCxnSpPr/>
          <p:nvPr/>
        </p:nvCxnSpPr>
        <p:spPr>
          <a:xfrm>
            <a:off x="5884820" y="5114939"/>
            <a:ext cx="422360"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015201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750"/>
                                        <p:tgtEl>
                                          <p:spTgt spid="11"/>
                                        </p:tgtEl>
                                      </p:cBhvr>
                                    </p:animEffect>
                                  </p:childTnLst>
                                </p:cTn>
                              </p:par>
                              <p:par>
                                <p:cTn id="8" presetID="12" presetClass="entr" presetSubtype="4" fill="hold" grpId="0" nodeType="withEffect">
                                  <p:stCondLst>
                                    <p:cond delay="400"/>
                                  </p:stCondLst>
                                  <p:childTnLst>
                                    <p:set>
                                      <p:cBhvr>
                                        <p:cTn id="9" dur="1" fill="hold">
                                          <p:stCondLst>
                                            <p:cond delay="0"/>
                                          </p:stCondLst>
                                        </p:cTn>
                                        <p:tgtEl>
                                          <p:spTgt spid="21"/>
                                        </p:tgtEl>
                                        <p:attrNameLst>
                                          <p:attrName>style.visibility</p:attrName>
                                        </p:attrNameLst>
                                      </p:cBhvr>
                                      <p:to>
                                        <p:strVal val="visible"/>
                                      </p:to>
                                    </p:set>
                                    <p:anim calcmode="lin" valueType="num">
                                      <p:cBhvr additive="base">
                                        <p:cTn id="10" dur="750"/>
                                        <p:tgtEl>
                                          <p:spTgt spid="21"/>
                                        </p:tgtEl>
                                        <p:attrNameLst>
                                          <p:attrName>ppt_y</p:attrName>
                                        </p:attrNameLst>
                                      </p:cBhvr>
                                      <p:tavLst>
                                        <p:tav tm="0">
                                          <p:val>
                                            <p:strVal val="#ppt_y+#ppt_h*1.125000"/>
                                          </p:val>
                                        </p:tav>
                                        <p:tav tm="100000">
                                          <p:val>
                                            <p:strVal val="#ppt_y"/>
                                          </p:val>
                                        </p:tav>
                                      </p:tavLst>
                                    </p:anim>
                                    <p:animEffect transition="in" filter="wipe(up)">
                                      <p:cBhvr>
                                        <p:cTn id="11" dur="750"/>
                                        <p:tgtEl>
                                          <p:spTgt spid="21"/>
                                        </p:tgtEl>
                                      </p:cBhvr>
                                    </p:animEffect>
                                  </p:childTnLst>
                                </p:cTn>
                              </p:par>
                              <p:par>
                                <p:cTn id="12" presetID="50" presetClass="entr" presetSubtype="0" decel="100000" fill="hold" grpId="0" nodeType="withEffect">
                                  <p:stCondLst>
                                    <p:cond delay="800"/>
                                  </p:stCondLst>
                                  <p:iterate type="lt">
                                    <p:tmPct val="10000"/>
                                  </p:iterate>
                                  <p:childTnLst>
                                    <p:set>
                                      <p:cBhvr>
                                        <p:cTn id="13" dur="1" fill="hold">
                                          <p:stCondLst>
                                            <p:cond delay="0"/>
                                          </p:stCondLst>
                                        </p:cTn>
                                        <p:tgtEl>
                                          <p:spTgt spid="28"/>
                                        </p:tgtEl>
                                        <p:attrNameLst>
                                          <p:attrName>style.visibility</p:attrName>
                                        </p:attrNameLst>
                                      </p:cBhvr>
                                      <p:to>
                                        <p:strVal val="visible"/>
                                      </p:to>
                                    </p:set>
                                    <p:anim calcmode="lin" valueType="num">
                                      <p:cBhvr>
                                        <p:cTn id="14" dur="750" fill="hold"/>
                                        <p:tgtEl>
                                          <p:spTgt spid="28"/>
                                        </p:tgtEl>
                                        <p:attrNameLst>
                                          <p:attrName>ppt_w</p:attrName>
                                        </p:attrNameLst>
                                      </p:cBhvr>
                                      <p:tavLst>
                                        <p:tav tm="0">
                                          <p:val>
                                            <p:strVal val="#ppt_w+.3"/>
                                          </p:val>
                                        </p:tav>
                                        <p:tav tm="100000">
                                          <p:val>
                                            <p:strVal val="#ppt_w"/>
                                          </p:val>
                                        </p:tav>
                                      </p:tavLst>
                                    </p:anim>
                                    <p:anim calcmode="lin" valueType="num">
                                      <p:cBhvr>
                                        <p:cTn id="15" dur="750" fill="hold"/>
                                        <p:tgtEl>
                                          <p:spTgt spid="28"/>
                                        </p:tgtEl>
                                        <p:attrNameLst>
                                          <p:attrName>ppt_h</p:attrName>
                                        </p:attrNameLst>
                                      </p:cBhvr>
                                      <p:tavLst>
                                        <p:tav tm="0">
                                          <p:val>
                                            <p:strVal val="#ppt_h"/>
                                          </p:val>
                                        </p:tav>
                                        <p:tav tm="100000">
                                          <p:val>
                                            <p:strVal val="#ppt_h"/>
                                          </p:val>
                                        </p:tav>
                                      </p:tavLst>
                                    </p:anim>
                                    <p:animEffect transition="in" filter="fade">
                                      <p:cBhvr>
                                        <p:cTn id="16" dur="750"/>
                                        <p:tgtEl>
                                          <p:spTgt spid="28"/>
                                        </p:tgtEl>
                                      </p:cBhvr>
                                    </p:animEffect>
                                  </p:childTnLst>
                                </p:cTn>
                              </p:par>
                              <p:par>
                                <p:cTn id="17" presetID="42" presetClass="entr" presetSubtype="0" fill="hold" grpId="0" nodeType="withEffect">
                                  <p:stCondLst>
                                    <p:cond delay="1200"/>
                                  </p:stCondLst>
                                  <p:childTnLst>
                                    <p:set>
                                      <p:cBhvr>
                                        <p:cTn id="18" dur="1" fill="hold">
                                          <p:stCondLst>
                                            <p:cond delay="0"/>
                                          </p:stCondLst>
                                        </p:cTn>
                                        <p:tgtEl>
                                          <p:spTgt spid="29"/>
                                        </p:tgtEl>
                                        <p:attrNameLst>
                                          <p:attrName>style.visibility</p:attrName>
                                        </p:attrNameLst>
                                      </p:cBhvr>
                                      <p:to>
                                        <p:strVal val="visible"/>
                                      </p:to>
                                    </p:set>
                                    <p:animEffect transition="in" filter="fade">
                                      <p:cBhvr>
                                        <p:cTn id="19" dur="750"/>
                                        <p:tgtEl>
                                          <p:spTgt spid="29"/>
                                        </p:tgtEl>
                                      </p:cBhvr>
                                    </p:animEffect>
                                    <p:anim calcmode="lin" valueType="num">
                                      <p:cBhvr>
                                        <p:cTn id="20" dur="750" fill="hold"/>
                                        <p:tgtEl>
                                          <p:spTgt spid="29"/>
                                        </p:tgtEl>
                                        <p:attrNameLst>
                                          <p:attrName>ppt_x</p:attrName>
                                        </p:attrNameLst>
                                      </p:cBhvr>
                                      <p:tavLst>
                                        <p:tav tm="0">
                                          <p:val>
                                            <p:strVal val="#ppt_x"/>
                                          </p:val>
                                        </p:tav>
                                        <p:tav tm="100000">
                                          <p:val>
                                            <p:strVal val="#ppt_x"/>
                                          </p:val>
                                        </p:tav>
                                      </p:tavLst>
                                    </p:anim>
                                    <p:anim calcmode="lin" valueType="num">
                                      <p:cBhvr>
                                        <p:cTn id="21" dur="750" fill="hold"/>
                                        <p:tgtEl>
                                          <p:spTgt spid="29"/>
                                        </p:tgtEl>
                                        <p:attrNameLst>
                                          <p:attrName>ppt_y</p:attrName>
                                        </p:attrNameLst>
                                      </p:cBhvr>
                                      <p:tavLst>
                                        <p:tav tm="0">
                                          <p:val>
                                            <p:strVal val="#ppt_y+.1"/>
                                          </p:val>
                                        </p:tav>
                                        <p:tav tm="100000">
                                          <p:val>
                                            <p:strVal val="#ppt_y"/>
                                          </p:val>
                                        </p:tav>
                                      </p:tavLst>
                                    </p:anim>
                                  </p:childTnLst>
                                </p:cTn>
                              </p:par>
                              <p:par>
                                <p:cTn id="22" presetID="16" presetClass="entr" presetSubtype="37" fill="hold" nodeType="withEffect">
                                  <p:stCondLst>
                                    <p:cond delay="1600"/>
                                  </p:stCondLst>
                                  <p:childTnLst>
                                    <p:set>
                                      <p:cBhvr>
                                        <p:cTn id="23" dur="1" fill="hold">
                                          <p:stCondLst>
                                            <p:cond delay="0"/>
                                          </p:stCondLst>
                                        </p:cTn>
                                        <p:tgtEl>
                                          <p:spTgt spid="22"/>
                                        </p:tgtEl>
                                        <p:attrNameLst>
                                          <p:attrName>style.visibility</p:attrName>
                                        </p:attrNameLst>
                                      </p:cBhvr>
                                      <p:to>
                                        <p:strVal val="visible"/>
                                      </p:to>
                                    </p:set>
                                    <p:animEffect transition="in" filter="barn(outVertical)">
                                      <p:cBhvr>
                                        <p:cTn id="24"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1" grpId="0" animBg="1"/>
      <p:bldP spid="28" grpId="0"/>
      <p:bldP spid="29"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3" name="海天苑"/>
          <p:cNvPicPr>
            <a:picLocks noChangeAspect="1"/>
          </p:cNvPicPr>
          <p:nvPr/>
        </p:nvPicPr>
        <p:blipFill>
          <a:blip r:embed="rId3"/>
          <a:stretch>
            <a:fillRect/>
          </a:stretch>
        </p:blipFill>
        <p:spPr>
          <a:xfrm>
            <a:off x="0" y="0"/>
            <a:ext cx="12192000" cy="6850380"/>
          </a:xfrm>
          <a:prstGeom prst="rect">
            <a:avLst/>
          </a:prstGeom>
        </p:spPr>
      </p:pic>
      <p:grpSp>
        <p:nvGrpSpPr>
          <p:cNvPr id="9" name="校徽组合"/>
          <p:cNvGrpSpPr/>
          <p:nvPr/>
        </p:nvGrpSpPr>
        <p:grpSpPr>
          <a:xfrm>
            <a:off x="5286947" y="0"/>
            <a:ext cx="1618106" cy="1427058"/>
            <a:chOff x="5015984" y="467571"/>
            <a:chExt cx="2160032" cy="1905000"/>
          </a:xfrm>
        </p:grpSpPr>
        <p:sp>
          <p:nvSpPr>
            <p:cNvPr id="10" name="五边形"/>
            <p:cNvSpPr/>
            <p:nvPr/>
          </p:nvSpPr>
          <p:spPr>
            <a:xfrm rot="5400000">
              <a:off x="5143500" y="340055"/>
              <a:ext cx="1905000" cy="2160032"/>
            </a:xfrm>
            <a:prstGeom prst="homePlate">
              <a:avLst>
                <a:gd name="adj" fmla="val 32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pic>
          <p:nvPicPr>
            <p:cNvPr id="12" name="校徽"/>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384164" y="584656"/>
              <a:ext cx="1423672" cy="1421486"/>
            </a:xfrm>
            <a:prstGeom prst="rect">
              <a:avLst/>
            </a:prstGeom>
          </p:spPr>
        </p:pic>
      </p:grpSp>
      <p:sp>
        <p:nvSpPr>
          <p:cNvPr id="14" name="敬请各位批评指正"/>
          <p:cNvSpPr txBox="1"/>
          <p:nvPr/>
        </p:nvSpPr>
        <p:spPr>
          <a:xfrm>
            <a:off x="2351314" y="2783200"/>
            <a:ext cx="7489372" cy="830997"/>
          </a:xfrm>
          <a:prstGeom prst="rect">
            <a:avLst/>
          </a:prstGeom>
          <a:noFill/>
          <a:ln>
            <a:solidFill>
              <a:schemeClr val="bg1"/>
            </a:solidFill>
          </a:ln>
        </p:spPr>
        <p:txBody>
          <a:bodyPr wrap="square" rtlCol="0">
            <a:spAutoFit/>
          </a:bodyPr>
          <a:lstStyle/>
          <a:p>
            <a:pPr algn="dist" defTabSz="457200"/>
            <a:r>
              <a:rPr lang="zh-CN" altLang="en-US" sz="4800" b="1">
                <a:solidFill>
                  <a:schemeClr val="bg1"/>
                </a:solidFill>
                <a:latin typeface="Arial" panose="020B0604020202020204" pitchFamily="34" charset="0"/>
                <a:ea typeface="微软雅黑" panose="020B0503020204020204" pitchFamily="34" charset="-122"/>
                <a:sym typeface="Arial" panose="020B0604020202020204" pitchFamily="34" charset="0"/>
              </a:rPr>
              <a:t>敬请各位批评指正</a:t>
            </a:r>
          </a:p>
        </p:txBody>
      </p:sp>
      <p:sp>
        <p:nvSpPr>
          <p:cNvPr id="15" name="THANK YOU FOR WATCHING"/>
          <p:cNvSpPr txBox="1"/>
          <p:nvPr/>
        </p:nvSpPr>
        <p:spPr>
          <a:xfrm>
            <a:off x="2351314" y="3705468"/>
            <a:ext cx="7489372" cy="369332"/>
          </a:xfrm>
          <a:prstGeom prst="rect">
            <a:avLst/>
          </a:prstGeom>
          <a:noFill/>
        </p:spPr>
        <p:txBody>
          <a:bodyPr wrap="square" rtlCol="0">
            <a:spAutoFit/>
          </a:bodyPr>
          <a:lstStyle/>
          <a:p>
            <a:pPr algn="dist" defTabSz="457200"/>
            <a:r>
              <a:rPr lang="en-US" altLang="zh-CN">
                <a:solidFill>
                  <a:schemeClr val="bg1"/>
                </a:solidFill>
                <a:latin typeface="Arial" panose="020B0604020202020204" pitchFamily="34" charset="0"/>
                <a:ea typeface="微软雅黑" panose="020B0503020204020204" pitchFamily="34" charset="-122"/>
                <a:sym typeface="Arial" panose="020B0604020202020204" pitchFamily="34" charset="0"/>
              </a:rPr>
              <a:t>THANK YOU FOR WATCHING</a:t>
            </a:r>
          </a:p>
        </p:txBody>
      </p:sp>
    </p:spTree>
    <p:extLst>
      <p:ext uri="{BB962C8B-B14F-4D97-AF65-F5344CB8AC3E}">
        <p14:creationId xmlns:p14="http://schemas.microsoft.com/office/powerpoint/2010/main" val="2012491783"/>
      </p:ext>
    </p:extLst>
  </p:cSld>
  <p:clrMapOvr>
    <a:masterClrMapping/>
  </p:clrMapOvr>
  <mc:AlternateContent xmlns:mc="http://schemas.openxmlformats.org/markup-compatibility/2006" xmlns:p14="http://schemas.microsoft.com/office/powerpoint/2010/main">
    <mc:Choice Requires="p14">
      <p:transition p14:dur="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750"/>
                                        <p:tgtEl>
                                          <p:spTgt spid="3"/>
                                        </p:tgtEl>
                                      </p:cBhvr>
                                    </p:animEffect>
                                  </p:childTnLst>
                                </p:cTn>
                              </p:par>
                              <p:par>
                                <p:cTn id="8" presetID="2" presetClass="entr" presetSubtype="1" fill="hold" nodeType="withEffect">
                                  <p:stCondLst>
                                    <p:cond delay="400"/>
                                  </p:stCondLst>
                                  <p:childTnLst>
                                    <p:set>
                                      <p:cBhvr>
                                        <p:cTn id="9" dur="1" fill="hold">
                                          <p:stCondLst>
                                            <p:cond delay="0"/>
                                          </p:stCondLst>
                                        </p:cTn>
                                        <p:tgtEl>
                                          <p:spTgt spid="9"/>
                                        </p:tgtEl>
                                        <p:attrNameLst>
                                          <p:attrName>style.visibility</p:attrName>
                                        </p:attrNameLst>
                                      </p:cBhvr>
                                      <p:to>
                                        <p:strVal val="visible"/>
                                      </p:to>
                                    </p:set>
                                    <p:anim calcmode="lin" valueType="num">
                                      <p:cBhvr additive="base">
                                        <p:cTn id="10" dur="750" fill="hold"/>
                                        <p:tgtEl>
                                          <p:spTgt spid="9"/>
                                        </p:tgtEl>
                                        <p:attrNameLst>
                                          <p:attrName>ppt_x</p:attrName>
                                        </p:attrNameLst>
                                      </p:cBhvr>
                                      <p:tavLst>
                                        <p:tav tm="0">
                                          <p:val>
                                            <p:strVal val="#ppt_x"/>
                                          </p:val>
                                        </p:tav>
                                        <p:tav tm="100000">
                                          <p:val>
                                            <p:strVal val="#ppt_x"/>
                                          </p:val>
                                        </p:tav>
                                      </p:tavLst>
                                    </p:anim>
                                    <p:anim calcmode="lin" valueType="num">
                                      <p:cBhvr additive="base">
                                        <p:cTn id="11" dur="750" fill="hold"/>
                                        <p:tgtEl>
                                          <p:spTgt spid="9"/>
                                        </p:tgtEl>
                                        <p:attrNameLst>
                                          <p:attrName>ppt_y</p:attrName>
                                        </p:attrNameLst>
                                      </p:cBhvr>
                                      <p:tavLst>
                                        <p:tav tm="0">
                                          <p:val>
                                            <p:strVal val="0-#ppt_h/2"/>
                                          </p:val>
                                        </p:tav>
                                        <p:tav tm="100000">
                                          <p:val>
                                            <p:strVal val="#ppt_y"/>
                                          </p:val>
                                        </p:tav>
                                      </p:tavLst>
                                    </p:anim>
                                  </p:childTnLst>
                                </p:cTn>
                              </p:par>
                              <p:par>
                                <p:cTn id="12" presetID="53" presetClass="entr" presetSubtype="16" fill="hold" grpId="0" nodeType="withEffect">
                                  <p:stCondLst>
                                    <p:cond delay="800"/>
                                  </p:stCondLst>
                                  <p:childTnLst>
                                    <p:set>
                                      <p:cBhvr>
                                        <p:cTn id="13" dur="1" fill="hold">
                                          <p:stCondLst>
                                            <p:cond delay="0"/>
                                          </p:stCondLst>
                                        </p:cTn>
                                        <p:tgtEl>
                                          <p:spTgt spid="14"/>
                                        </p:tgtEl>
                                        <p:attrNameLst>
                                          <p:attrName>style.visibility</p:attrName>
                                        </p:attrNameLst>
                                      </p:cBhvr>
                                      <p:to>
                                        <p:strVal val="visible"/>
                                      </p:to>
                                    </p:set>
                                    <p:anim calcmode="lin" valueType="num">
                                      <p:cBhvr>
                                        <p:cTn id="14" dur="750" fill="hold"/>
                                        <p:tgtEl>
                                          <p:spTgt spid="14"/>
                                        </p:tgtEl>
                                        <p:attrNameLst>
                                          <p:attrName>ppt_w</p:attrName>
                                        </p:attrNameLst>
                                      </p:cBhvr>
                                      <p:tavLst>
                                        <p:tav tm="0">
                                          <p:val>
                                            <p:fltVal val="0"/>
                                          </p:val>
                                        </p:tav>
                                        <p:tav tm="100000">
                                          <p:val>
                                            <p:strVal val="#ppt_w"/>
                                          </p:val>
                                        </p:tav>
                                      </p:tavLst>
                                    </p:anim>
                                    <p:anim calcmode="lin" valueType="num">
                                      <p:cBhvr>
                                        <p:cTn id="15" dur="750" fill="hold"/>
                                        <p:tgtEl>
                                          <p:spTgt spid="14"/>
                                        </p:tgtEl>
                                        <p:attrNameLst>
                                          <p:attrName>ppt_h</p:attrName>
                                        </p:attrNameLst>
                                      </p:cBhvr>
                                      <p:tavLst>
                                        <p:tav tm="0">
                                          <p:val>
                                            <p:fltVal val="0"/>
                                          </p:val>
                                        </p:tav>
                                        <p:tav tm="100000">
                                          <p:val>
                                            <p:strVal val="#ppt_h"/>
                                          </p:val>
                                        </p:tav>
                                      </p:tavLst>
                                    </p:anim>
                                    <p:animEffect transition="in" filter="fade">
                                      <p:cBhvr>
                                        <p:cTn id="16" dur="750"/>
                                        <p:tgtEl>
                                          <p:spTgt spid="14"/>
                                        </p:tgtEl>
                                      </p:cBhvr>
                                    </p:animEffect>
                                  </p:childTnLst>
                                </p:cTn>
                              </p:par>
                              <p:par>
                                <p:cTn id="17" presetID="42" presetClass="entr" presetSubtype="0" fill="hold" grpId="0" nodeType="withEffect">
                                  <p:stCondLst>
                                    <p:cond delay="120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750"/>
                                        <p:tgtEl>
                                          <p:spTgt spid="15"/>
                                        </p:tgtEl>
                                      </p:cBhvr>
                                    </p:animEffect>
                                    <p:anim calcmode="lin" valueType="num">
                                      <p:cBhvr>
                                        <p:cTn id="20" dur="750" fill="hold"/>
                                        <p:tgtEl>
                                          <p:spTgt spid="15"/>
                                        </p:tgtEl>
                                        <p:attrNameLst>
                                          <p:attrName>ppt_x</p:attrName>
                                        </p:attrNameLst>
                                      </p:cBhvr>
                                      <p:tavLst>
                                        <p:tav tm="0">
                                          <p:val>
                                            <p:strVal val="#ppt_x"/>
                                          </p:val>
                                        </p:tav>
                                        <p:tav tm="100000">
                                          <p:val>
                                            <p:strVal val="#ppt_x"/>
                                          </p:val>
                                        </p:tav>
                                      </p:tavLst>
                                    </p:anim>
                                    <p:anim calcmode="lin" valueType="num">
                                      <p:cBhvr>
                                        <p:cTn id="21" dur="75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背景色块 1"/>
          <p:cNvSpPr/>
          <p:nvPr/>
        </p:nvSpPr>
        <p:spPr>
          <a:xfrm>
            <a:off x="0" y="0"/>
            <a:ext cx="6096000"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校徽打底"/>
          <p:cNvSpPr/>
          <p:nvPr/>
        </p:nvSpPr>
        <p:spPr>
          <a:xfrm>
            <a:off x="2594996" y="-126023"/>
            <a:ext cx="7002008" cy="7002008"/>
          </a:xfrm>
          <a:prstGeom prst="rect">
            <a:avLst/>
          </a:prstGeom>
          <a:blipFill dpi="0" rotWithShape="1">
            <a:blip r:embed="rId3">
              <a:alphaModFix amt="13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 name="背景色块 2"/>
          <p:cNvSpPr>
            <a:spLocks noChangeAspect="1"/>
          </p:cNvSpPr>
          <p:nvPr/>
        </p:nvSpPr>
        <p:spPr>
          <a:xfrm>
            <a:off x="3590925" y="2284238"/>
            <a:ext cx="5010150" cy="2289524"/>
          </a:xfrm>
          <a:prstGeom prst="rect">
            <a:avLst/>
          </a:prstGeom>
          <a:solidFill>
            <a:schemeClr val="bg1"/>
          </a:solidFill>
          <a:ln>
            <a:solidFill>
              <a:schemeClr val="bg1">
                <a:lumMod val="95000"/>
              </a:schemeClr>
            </a:solidFill>
          </a:ln>
          <a:effectLst>
            <a:outerShdw blurRad="63500" sx="102000" sy="102000" algn="ctr"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谢谢各位"/>
          <p:cNvSpPr txBox="1"/>
          <p:nvPr/>
        </p:nvSpPr>
        <p:spPr>
          <a:xfrm>
            <a:off x="3975100" y="2783200"/>
            <a:ext cx="4241800" cy="830997"/>
          </a:xfrm>
          <a:prstGeom prst="rect">
            <a:avLst/>
          </a:prstGeom>
          <a:noFill/>
        </p:spPr>
        <p:txBody>
          <a:bodyPr wrap="square" rtlCol="0">
            <a:spAutoFit/>
          </a:bodyPr>
          <a:lstStyle/>
          <a:p>
            <a:pPr algn="dist" defTabSz="457200"/>
            <a:r>
              <a:rPr lang="zh-CN" altLang="en-US" sz="4800" b="1">
                <a:solidFill>
                  <a:schemeClr val="accent1"/>
                </a:solidFill>
                <a:latin typeface="Arial" panose="020B0604020202020204" pitchFamily="34" charset="0"/>
                <a:ea typeface="微软雅黑" panose="020B0503020204020204" pitchFamily="34" charset="-122"/>
                <a:sym typeface="Arial" panose="020B0604020202020204" pitchFamily="34" charset="0"/>
              </a:rPr>
              <a:t>谢谢各位</a:t>
            </a:r>
          </a:p>
        </p:txBody>
      </p:sp>
      <p:cxnSp>
        <p:nvCxnSpPr>
          <p:cNvPr id="16" name="点缀线段"/>
          <p:cNvCxnSpPr/>
          <p:nvPr/>
        </p:nvCxnSpPr>
        <p:spPr>
          <a:xfrm>
            <a:off x="4002506" y="3670384"/>
            <a:ext cx="4186988"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8" name="THANKS FOR WATCHING"/>
          <p:cNvSpPr txBox="1"/>
          <p:nvPr/>
        </p:nvSpPr>
        <p:spPr>
          <a:xfrm>
            <a:off x="3975100" y="3705468"/>
            <a:ext cx="4241800" cy="369332"/>
          </a:xfrm>
          <a:prstGeom prst="rect">
            <a:avLst/>
          </a:prstGeom>
          <a:noFill/>
        </p:spPr>
        <p:txBody>
          <a:bodyPr wrap="square" rtlCol="0">
            <a:spAutoFit/>
          </a:bodyPr>
          <a:lstStyle/>
          <a:p>
            <a:pPr algn="dist" defTabSz="457200"/>
            <a:r>
              <a:rPr lang="en-US" altLang="zh-CN" smtClean="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THANKS FOR </a:t>
            </a:r>
            <a:r>
              <a:rPr lang="en-US" altLang="zh-CN">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WATCHING</a:t>
            </a:r>
          </a:p>
        </p:txBody>
      </p:sp>
      <p:sp>
        <p:nvSpPr>
          <p:cNvPr id="8"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5748463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750"/>
                                        <p:tgtEl>
                                          <p:spTgt spid="19"/>
                                        </p:tgtEl>
                                      </p:cBhvr>
                                    </p:animEffect>
                                  </p:childTnLst>
                                </p:cTn>
                              </p:par>
                              <p:par>
                                <p:cTn id="11" presetID="53" presetClass="entr" presetSubtype="16" fill="hold" grpId="0" nodeType="withEffect">
                                  <p:stCondLst>
                                    <p:cond delay="800"/>
                                  </p:stCondLst>
                                  <p:childTnLst>
                                    <p:set>
                                      <p:cBhvr>
                                        <p:cTn id="12" dur="1" fill="hold">
                                          <p:stCondLst>
                                            <p:cond delay="0"/>
                                          </p:stCondLst>
                                        </p:cTn>
                                        <p:tgtEl>
                                          <p:spTgt spid="13"/>
                                        </p:tgtEl>
                                        <p:attrNameLst>
                                          <p:attrName>style.visibility</p:attrName>
                                        </p:attrNameLst>
                                      </p:cBhvr>
                                      <p:to>
                                        <p:strVal val="visible"/>
                                      </p:to>
                                    </p:set>
                                    <p:anim calcmode="lin" valueType="num">
                                      <p:cBhvr>
                                        <p:cTn id="13" dur="750" fill="hold"/>
                                        <p:tgtEl>
                                          <p:spTgt spid="13"/>
                                        </p:tgtEl>
                                        <p:attrNameLst>
                                          <p:attrName>ppt_w</p:attrName>
                                        </p:attrNameLst>
                                      </p:cBhvr>
                                      <p:tavLst>
                                        <p:tav tm="0">
                                          <p:val>
                                            <p:fltVal val="0"/>
                                          </p:val>
                                        </p:tav>
                                        <p:tav tm="100000">
                                          <p:val>
                                            <p:strVal val="#ppt_w"/>
                                          </p:val>
                                        </p:tav>
                                      </p:tavLst>
                                    </p:anim>
                                    <p:anim calcmode="lin" valueType="num">
                                      <p:cBhvr>
                                        <p:cTn id="14" dur="750" fill="hold"/>
                                        <p:tgtEl>
                                          <p:spTgt spid="13"/>
                                        </p:tgtEl>
                                        <p:attrNameLst>
                                          <p:attrName>ppt_h</p:attrName>
                                        </p:attrNameLst>
                                      </p:cBhvr>
                                      <p:tavLst>
                                        <p:tav tm="0">
                                          <p:val>
                                            <p:fltVal val="0"/>
                                          </p:val>
                                        </p:tav>
                                        <p:tav tm="100000">
                                          <p:val>
                                            <p:strVal val="#ppt_h"/>
                                          </p:val>
                                        </p:tav>
                                      </p:tavLst>
                                    </p:anim>
                                    <p:animEffect transition="in" filter="fade">
                                      <p:cBhvr>
                                        <p:cTn id="15" dur="750"/>
                                        <p:tgtEl>
                                          <p:spTgt spid="13"/>
                                        </p:tgtEl>
                                      </p:cBhvr>
                                    </p:animEffect>
                                  </p:childTnLst>
                                </p:cTn>
                              </p:par>
                              <p:par>
                                <p:cTn id="16" presetID="50" presetClass="entr" presetSubtype="0" decel="100000" fill="hold" grpId="0" nodeType="withEffect">
                                  <p:stCondLst>
                                    <p:cond delay="1200"/>
                                  </p:stCondLst>
                                  <p:iterate type="lt">
                                    <p:tmPct val="10000"/>
                                  </p:iterate>
                                  <p:childTnLst>
                                    <p:set>
                                      <p:cBhvr>
                                        <p:cTn id="17" dur="1" fill="hold">
                                          <p:stCondLst>
                                            <p:cond delay="0"/>
                                          </p:stCondLst>
                                        </p:cTn>
                                        <p:tgtEl>
                                          <p:spTgt spid="17"/>
                                        </p:tgtEl>
                                        <p:attrNameLst>
                                          <p:attrName>style.visibility</p:attrName>
                                        </p:attrNameLst>
                                      </p:cBhvr>
                                      <p:to>
                                        <p:strVal val="visible"/>
                                      </p:to>
                                    </p:set>
                                    <p:anim calcmode="lin" valueType="num">
                                      <p:cBhvr>
                                        <p:cTn id="18" dur="750" fill="hold"/>
                                        <p:tgtEl>
                                          <p:spTgt spid="17"/>
                                        </p:tgtEl>
                                        <p:attrNameLst>
                                          <p:attrName>ppt_w</p:attrName>
                                        </p:attrNameLst>
                                      </p:cBhvr>
                                      <p:tavLst>
                                        <p:tav tm="0">
                                          <p:val>
                                            <p:strVal val="#ppt_w+.3"/>
                                          </p:val>
                                        </p:tav>
                                        <p:tav tm="100000">
                                          <p:val>
                                            <p:strVal val="#ppt_w"/>
                                          </p:val>
                                        </p:tav>
                                      </p:tavLst>
                                    </p:anim>
                                    <p:anim calcmode="lin" valueType="num">
                                      <p:cBhvr>
                                        <p:cTn id="19" dur="750" fill="hold"/>
                                        <p:tgtEl>
                                          <p:spTgt spid="17"/>
                                        </p:tgtEl>
                                        <p:attrNameLst>
                                          <p:attrName>ppt_h</p:attrName>
                                        </p:attrNameLst>
                                      </p:cBhvr>
                                      <p:tavLst>
                                        <p:tav tm="0">
                                          <p:val>
                                            <p:strVal val="#ppt_h"/>
                                          </p:val>
                                        </p:tav>
                                        <p:tav tm="100000">
                                          <p:val>
                                            <p:strVal val="#ppt_h"/>
                                          </p:val>
                                        </p:tav>
                                      </p:tavLst>
                                    </p:anim>
                                    <p:animEffect transition="in" filter="fade">
                                      <p:cBhvr>
                                        <p:cTn id="20" dur="750"/>
                                        <p:tgtEl>
                                          <p:spTgt spid="17"/>
                                        </p:tgtEl>
                                      </p:cBhvr>
                                    </p:animEffect>
                                  </p:childTnLst>
                                </p:cTn>
                              </p:par>
                              <p:par>
                                <p:cTn id="21" presetID="16" presetClass="entr" presetSubtype="37" fill="hold" nodeType="withEffect">
                                  <p:stCondLst>
                                    <p:cond delay="1600"/>
                                  </p:stCondLst>
                                  <p:childTnLst>
                                    <p:set>
                                      <p:cBhvr>
                                        <p:cTn id="22" dur="1" fill="hold">
                                          <p:stCondLst>
                                            <p:cond delay="0"/>
                                          </p:stCondLst>
                                        </p:cTn>
                                        <p:tgtEl>
                                          <p:spTgt spid="16"/>
                                        </p:tgtEl>
                                        <p:attrNameLst>
                                          <p:attrName>style.visibility</p:attrName>
                                        </p:attrNameLst>
                                      </p:cBhvr>
                                      <p:to>
                                        <p:strVal val="visible"/>
                                      </p:to>
                                    </p:set>
                                    <p:animEffect transition="in" filter="barn(outVertical)">
                                      <p:cBhvr>
                                        <p:cTn id="23" dur="750"/>
                                        <p:tgtEl>
                                          <p:spTgt spid="16"/>
                                        </p:tgtEl>
                                      </p:cBhvr>
                                    </p:animEffect>
                                  </p:childTnLst>
                                </p:cTn>
                              </p:par>
                              <p:par>
                                <p:cTn id="24" presetID="42" presetClass="entr" presetSubtype="0" fill="hold" grpId="0" nodeType="withEffect">
                                  <p:stCondLst>
                                    <p:cond delay="200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750"/>
                                        <p:tgtEl>
                                          <p:spTgt spid="18"/>
                                        </p:tgtEl>
                                      </p:cBhvr>
                                    </p:animEffect>
                                    <p:anim calcmode="lin" valueType="num">
                                      <p:cBhvr>
                                        <p:cTn id="27" dur="750" fill="hold"/>
                                        <p:tgtEl>
                                          <p:spTgt spid="18"/>
                                        </p:tgtEl>
                                        <p:attrNameLst>
                                          <p:attrName>ppt_x</p:attrName>
                                        </p:attrNameLst>
                                      </p:cBhvr>
                                      <p:tavLst>
                                        <p:tav tm="0">
                                          <p:val>
                                            <p:strVal val="#ppt_x"/>
                                          </p:val>
                                        </p:tav>
                                        <p:tav tm="100000">
                                          <p:val>
                                            <p:strVal val="#ppt_x"/>
                                          </p:val>
                                        </p:tav>
                                      </p:tavLst>
                                    </p:anim>
                                    <p:anim calcmode="lin" valueType="num">
                                      <p:cBhvr>
                                        <p:cTn id="28" dur="75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9" grpId="0" animBg="1"/>
      <p:bldP spid="13" grpId="0" animBg="1"/>
      <p:bldP spid="17" grpId="0"/>
      <p:bldP spid="1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启真湖"/>
          <p:cNvPicPr>
            <a:picLocks noChangeAspect="1"/>
          </p:cNvPicPr>
          <p:nvPr/>
        </p:nvPicPr>
        <p:blipFill>
          <a:blip r:embed="rId3"/>
          <a:stretch>
            <a:fillRect/>
          </a:stretch>
        </p:blipFill>
        <p:spPr>
          <a:xfrm>
            <a:off x="0" y="0"/>
            <a:ext cx="12192000" cy="4290060"/>
          </a:xfrm>
          <a:prstGeom prst="rect">
            <a:avLst/>
          </a:prstGeom>
        </p:spPr>
      </p:pic>
      <p:sp>
        <p:nvSpPr>
          <p:cNvPr id="5" name="背景色块"/>
          <p:cNvSpPr/>
          <p:nvPr/>
        </p:nvSpPr>
        <p:spPr>
          <a:xfrm>
            <a:off x="0" y="4307036"/>
            <a:ext cx="12192000" cy="255096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2" name="汇报人组合"/>
          <p:cNvGrpSpPr/>
          <p:nvPr/>
        </p:nvGrpSpPr>
        <p:grpSpPr>
          <a:xfrm>
            <a:off x="4775202" y="6110956"/>
            <a:ext cx="2641598" cy="390979"/>
            <a:chOff x="4775202" y="6110956"/>
            <a:chExt cx="2641598" cy="390979"/>
          </a:xfrm>
        </p:grpSpPr>
        <p:sp>
          <p:nvSpPr>
            <p:cNvPr id="10" name="打底色块"/>
            <p:cNvSpPr/>
            <p:nvPr/>
          </p:nvSpPr>
          <p:spPr>
            <a:xfrm>
              <a:off x="4775202" y="6110956"/>
              <a:ext cx="2641598" cy="39097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4" name="汇报人"/>
            <p:cNvSpPr txBox="1"/>
            <p:nvPr/>
          </p:nvSpPr>
          <p:spPr>
            <a:xfrm>
              <a:off x="4971143" y="6137168"/>
              <a:ext cx="2249714" cy="338554"/>
            </a:xfrm>
            <a:prstGeom prst="rect">
              <a:avLst/>
            </a:prstGeom>
            <a:noFill/>
          </p:spPr>
          <p:txBody>
            <a:bodyPr wrap="square" rtlCol="0">
              <a:spAutoFit/>
            </a:bodyPr>
            <a:lstStyle/>
            <a:p>
              <a:pPr algn="dist" defTabSz="457200"/>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段公子爱做</a:t>
              </a:r>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PPT</a:t>
              </a:r>
              <a:endParaRPr lang="zh-CN" altLang="en-US" sz="16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6" name="主标题英文"/>
          <p:cNvSpPr txBox="1"/>
          <p:nvPr/>
        </p:nvSpPr>
        <p:spPr>
          <a:xfrm>
            <a:off x="1633424" y="5308335"/>
            <a:ext cx="8925152" cy="369332"/>
          </a:xfrm>
          <a:prstGeom prst="rect">
            <a:avLst/>
          </a:prstGeom>
          <a:noFill/>
        </p:spPr>
        <p:txBody>
          <a:bodyPr wrap="square" rtlCol="0">
            <a:spAutoFit/>
          </a:bodyPr>
          <a:lstStyle/>
          <a:p>
            <a:pPr algn="dist" defTabSz="457200"/>
            <a:r>
              <a:rPr lang="en-US" altLang="zh-CN" smtClean="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The powerpoint template of Northwestern Polytechnical University</a:t>
            </a:r>
            <a:endParaRPr lang="zh-CN" altLang="en-US" dirty="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 name="主标题"/>
          <p:cNvSpPr txBox="1"/>
          <p:nvPr/>
        </p:nvSpPr>
        <p:spPr>
          <a:xfrm>
            <a:off x="1633425" y="4467969"/>
            <a:ext cx="8925150" cy="830997"/>
          </a:xfrm>
          <a:prstGeom prst="rect">
            <a:avLst/>
          </a:prstGeom>
          <a:noFill/>
        </p:spPr>
        <p:txBody>
          <a:bodyPr wrap="square" rtlCol="0">
            <a:spAutoFit/>
          </a:bodyPr>
          <a:lstStyle/>
          <a:p>
            <a:pPr algn="dist" defTabSz="457200"/>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西北工业大学主题</a:t>
            </a:r>
            <a:r>
              <a:rPr lang="en-US" altLang="zh-CN"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PPT</a:t>
            </a:r>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模板</a:t>
            </a:r>
            <a:endParaRPr lang="zh-CN" altLang="en-US" sz="4800" b="1"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sp>
        <p:nvSpPr>
          <p:cNvPr id="13" name="分割色块"/>
          <p:cNvSpPr/>
          <p:nvPr/>
        </p:nvSpPr>
        <p:spPr>
          <a:xfrm>
            <a:off x="-1" y="4022442"/>
            <a:ext cx="12210349" cy="284594"/>
          </a:xfrm>
          <a:prstGeom prst="rect">
            <a:avLst/>
          </a:prstGeom>
          <a:gradFill flip="none" rotWithShape="1">
            <a:gsLst>
              <a:gs pos="100000">
                <a:schemeClr val="accent1"/>
              </a:gs>
              <a:gs pos="0">
                <a:schemeClr val="accent1">
                  <a:lumMod val="75000"/>
                </a:schemeClr>
              </a:gs>
            </a:gsLst>
            <a:lin ang="16200000" scaled="1"/>
            <a:tileRect/>
          </a:gradFill>
          <a:ln>
            <a:noFill/>
          </a:ln>
          <a:effectLst>
            <a:outerShdw blurRad="88900" dist="38100" dir="5400000" sx="101000" sy="101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 name="合作QQ： 243001978"/>
          <p:cNvSpPr/>
          <p:nvPr/>
        </p:nvSpPr>
        <p:spPr>
          <a:xfrm>
            <a:off x="9737482" y="6488668"/>
            <a:ext cx="2454518" cy="369332"/>
          </a:xfrm>
          <a:prstGeom prst="rect">
            <a:avLst/>
          </a:prstGeom>
        </p:spPr>
        <p:txBody>
          <a:bodyPr wrap="none">
            <a:spAutoFit/>
          </a:bodyPr>
          <a:lstStyle/>
          <a:p>
            <a:pPr algn="ctr"/>
            <a:r>
              <a:rPr lang="zh-CN" altLang="en-US">
                <a:solidFill>
                  <a:srgbClr val="F2F2F2"/>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2F2F2"/>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2F2F2"/>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2F2F2"/>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2F2F2"/>
              </a:solidFill>
            </a:endParaRPr>
          </a:p>
        </p:txBody>
      </p:sp>
    </p:spTree>
    <p:extLst>
      <p:ext uri="{BB962C8B-B14F-4D97-AF65-F5344CB8AC3E}">
        <p14:creationId xmlns:p14="http://schemas.microsoft.com/office/powerpoint/2010/main" val="258709856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outVertical)">
                                      <p:cBhvr>
                                        <p:cTn id="7" dur="750"/>
                                        <p:tgtEl>
                                          <p:spTgt spid="13"/>
                                        </p:tgtEl>
                                      </p:cBhvr>
                                    </p:animEffect>
                                  </p:childTnLst>
                                </p:cTn>
                              </p:par>
                              <p:par>
                                <p:cTn id="8" presetID="42" presetClass="entr" presetSubtype="0" fill="hold" nodeType="withEffect">
                                  <p:stCondLst>
                                    <p:cond delay="40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750"/>
                                        <p:tgtEl>
                                          <p:spTgt spid="7"/>
                                        </p:tgtEl>
                                      </p:cBhvr>
                                    </p:animEffect>
                                    <p:anim calcmode="lin" valueType="num">
                                      <p:cBhvr>
                                        <p:cTn id="11" dur="750" fill="hold"/>
                                        <p:tgtEl>
                                          <p:spTgt spid="7"/>
                                        </p:tgtEl>
                                        <p:attrNameLst>
                                          <p:attrName>ppt_x</p:attrName>
                                        </p:attrNameLst>
                                      </p:cBhvr>
                                      <p:tavLst>
                                        <p:tav tm="0">
                                          <p:val>
                                            <p:strVal val="#ppt_x"/>
                                          </p:val>
                                        </p:tav>
                                        <p:tav tm="100000">
                                          <p:val>
                                            <p:strVal val="#ppt_x"/>
                                          </p:val>
                                        </p:tav>
                                      </p:tavLst>
                                    </p:anim>
                                    <p:anim calcmode="lin" valueType="num">
                                      <p:cBhvr>
                                        <p:cTn id="12" dur="750" fill="hold"/>
                                        <p:tgtEl>
                                          <p:spTgt spid="7"/>
                                        </p:tgtEl>
                                        <p:attrNameLst>
                                          <p:attrName>ppt_y</p:attrName>
                                        </p:attrNameLst>
                                      </p:cBhvr>
                                      <p:tavLst>
                                        <p:tav tm="0">
                                          <p:val>
                                            <p:strVal val="#ppt_y+.1"/>
                                          </p:val>
                                        </p:tav>
                                        <p:tav tm="100000">
                                          <p:val>
                                            <p:strVal val="#ppt_y"/>
                                          </p:val>
                                        </p:tav>
                                      </p:tavLst>
                                    </p:anim>
                                  </p:childTnLst>
                                </p:cTn>
                              </p:par>
                              <p:par>
                                <p:cTn id="13" presetID="47" presetClass="entr" presetSubtype="0" fill="hold" grpId="0" nodeType="withEffect">
                                  <p:stCondLst>
                                    <p:cond delay="80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750"/>
                                        <p:tgtEl>
                                          <p:spTgt spid="5"/>
                                        </p:tgtEl>
                                      </p:cBhvr>
                                    </p:animEffect>
                                    <p:anim calcmode="lin" valueType="num">
                                      <p:cBhvr>
                                        <p:cTn id="16" dur="750" fill="hold"/>
                                        <p:tgtEl>
                                          <p:spTgt spid="5"/>
                                        </p:tgtEl>
                                        <p:attrNameLst>
                                          <p:attrName>ppt_x</p:attrName>
                                        </p:attrNameLst>
                                      </p:cBhvr>
                                      <p:tavLst>
                                        <p:tav tm="0">
                                          <p:val>
                                            <p:strVal val="#ppt_x"/>
                                          </p:val>
                                        </p:tav>
                                        <p:tav tm="100000">
                                          <p:val>
                                            <p:strVal val="#ppt_x"/>
                                          </p:val>
                                        </p:tav>
                                      </p:tavLst>
                                    </p:anim>
                                    <p:anim calcmode="lin" valueType="num">
                                      <p:cBhvr>
                                        <p:cTn id="17" dur="750" fill="hold"/>
                                        <p:tgtEl>
                                          <p:spTgt spid="5"/>
                                        </p:tgtEl>
                                        <p:attrNameLst>
                                          <p:attrName>ppt_y</p:attrName>
                                        </p:attrNameLst>
                                      </p:cBhvr>
                                      <p:tavLst>
                                        <p:tav tm="0">
                                          <p:val>
                                            <p:strVal val="#ppt_y-.1"/>
                                          </p:val>
                                        </p:tav>
                                        <p:tav tm="100000">
                                          <p:val>
                                            <p:strVal val="#ppt_y"/>
                                          </p:val>
                                        </p:tav>
                                      </p:tavLst>
                                    </p:anim>
                                  </p:childTnLst>
                                </p:cTn>
                              </p:par>
                              <p:par>
                                <p:cTn id="18" presetID="50" presetClass="entr" presetSubtype="0" decel="100000" fill="hold" grpId="0" nodeType="withEffect">
                                  <p:stCondLst>
                                    <p:cond delay="1200"/>
                                  </p:stCondLst>
                                  <p:iterate type="lt">
                                    <p:tmPct val="10000"/>
                                  </p:iterate>
                                  <p:childTnLst>
                                    <p:set>
                                      <p:cBhvr>
                                        <p:cTn id="19" dur="1" fill="hold">
                                          <p:stCondLst>
                                            <p:cond delay="0"/>
                                          </p:stCondLst>
                                        </p:cTn>
                                        <p:tgtEl>
                                          <p:spTgt spid="15">
                                            <p:txEl>
                                              <p:pRg st="0" end="0"/>
                                            </p:txEl>
                                          </p:spTgt>
                                        </p:tgtEl>
                                        <p:attrNameLst>
                                          <p:attrName>style.visibility</p:attrName>
                                        </p:attrNameLst>
                                      </p:cBhvr>
                                      <p:to>
                                        <p:strVal val="visible"/>
                                      </p:to>
                                    </p:set>
                                    <p:anim calcmode="lin" valueType="num">
                                      <p:cBhvr>
                                        <p:cTn id="20" dur="500" fill="hold"/>
                                        <p:tgtEl>
                                          <p:spTgt spid="15">
                                            <p:txEl>
                                              <p:pRg st="0" end="0"/>
                                            </p:txEl>
                                          </p:spTgt>
                                        </p:tgtEl>
                                        <p:attrNameLst>
                                          <p:attrName>ppt_w</p:attrName>
                                        </p:attrNameLst>
                                      </p:cBhvr>
                                      <p:tavLst>
                                        <p:tav tm="0">
                                          <p:val>
                                            <p:strVal val="#ppt_w+.3"/>
                                          </p:val>
                                        </p:tav>
                                        <p:tav tm="100000">
                                          <p:val>
                                            <p:strVal val="#ppt_w"/>
                                          </p:val>
                                        </p:tav>
                                      </p:tavLst>
                                    </p:anim>
                                    <p:anim calcmode="lin" valueType="num">
                                      <p:cBhvr>
                                        <p:cTn id="21" dur="500" fill="hold"/>
                                        <p:tgtEl>
                                          <p:spTgt spid="15">
                                            <p:txEl>
                                              <p:pRg st="0" end="0"/>
                                            </p:txEl>
                                          </p:spTgt>
                                        </p:tgtEl>
                                        <p:attrNameLst>
                                          <p:attrName>ppt_h</p:attrName>
                                        </p:attrNameLst>
                                      </p:cBhvr>
                                      <p:tavLst>
                                        <p:tav tm="0">
                                          <p:val>
                                            <p:strVal val="#ppt_h"/>
                                          </p:val>
                                        </p:tav>
                                        <p:tav tm="100000">
                                          <p:val>
                                            <p:strVal val="#ppt_h"/>
                                          </p:val>
                                        </p:tav>
                                      </p:tavLst>
                                    </p:anim>
                                    <p:animEffect transition="in" filter="fade">
                                      <p:cBhvr>
                                        <p:cTn id="22" dur="500"/>
                                        <p:tgtEl>
                                          <p:spTgt spid="15">
                                            <p:txEl>
                                              <p:pRg st="0" end="0"/>
                                            </p:txEl>
                                          </p:spTgt>
                                        </p:tgtEl>
                                      </p:cBhvr>
                                    </p:animEffect>
                                  </p:childTnLst>
                                </p:cTn>
                              </p:par>
                              <p:par>
                                <p:cTn id="23" presetID="47" presetClass="entr" presetSubtype="0" fill="hold" grpId="0" nodeType="withEffect">
                                  <p:stCondLst>
                                    <p:cond delay="160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750"/>
                                        <p:tgtEl>
                                          <p:spTgt spid="16"/>
                                        </p:tgtEl>
                                      </p:cBhvr>
                                    </p:animEffect>
                                    <p:anim calcmode="lin" valueType="num">
                                      <p:cBhvr>
                                        <p:cTn id="26" dur="750" fill="hold"/>
                                        <p:tgtEl>
                                          <p:spTgt spid="16"/>
                                        </p:tgtEl>
                                        <p:attrNameLst>
                                          <p:attrName>ppt_x</p:attrName>
                                        </p:attrNameLst>
                                      </p:cBhvr>
                                      <p:tavLst>
                                        <p:tav tm="0">
                                          <p:val>
                                            <p:strVal val="#ppt_x"/>
                                          </p:val>
                                        </p:tav>
                                        <p:tav tm="100000">
                                          <p:val>
                                            <p:strVal val="#ppt_x"/>
                                          </p:val>
                                        </p:tav>
                                      </p:tavLst>
                                    </p:anim>
                                    <p:anim calcmode="lin" valueType="num">
                                      <p:cBhvr>
                                        <p:cTn id="27" dur="750" fill="hold"/>
                                        <p:tgtEl>
                                          <p:spTgt spid="16"/>
                                        </p:tgtEl>
                                        <p:attrNameLst>
                                          <p:attrName>ppt_y</p:attrName>
                                        </p:attrNameLst>
                                      </p:cBhvr>
                                      <p:tavLst>
                                        <p:tav tm="0">
                                          <p:val>
                                            <p:strVal val="#ppt_y-.1"/>
                                          </p:val>
                                        </p:tav>
                                        <p:tav tm="100000">
                                          <p:val>
                                            <p:strVal val="#ppt_y"/>
                                          </p:val>
                                        </p:tav>
                                      </p:tavLst>
                                    </p:anim>
                                  </p:childTnLst>
                                </p:cTn>
                              </p:par>
                              <p:par>
                                <p:cTn id="28" presetID="53" presetClass="entr" presetSubtype="16" fill="hold" nodeType="withEffect">
                                  <p:stCondLst>
                                    <p:cond delay="2000"/>
                                  </p:stCondLst>
                                  <p:childTnLst>
                                    <p:set>
                                      <p:cBhvr>
                                        <p:cTn id="29" dur="1" fill="hold">
                                          <p:stCondLst>
                                            <p:cond delay="0"/>
                                          </p:stCondLst>
                                        </p:cTn>
                                        <p:tgtEl>
                                          <p:spTgt spid="2"/>
                                        </p:tgtEl>
                                        <p:attrNameLst>
                                          <p:attrName>style.visibility</p:attrName>
                                        </p:attrNameLst>
                                      </p:cBhvr>
                                      <p:to>
                                        <p:strVal val="visible"/>
                                      </p:to>
                                    </p:set>
                                    <p:anim calcmode="lin" valueType="num">
                                      <p:cBhvr>
                                        <p:cTn id="30" dur="750" fill="hold"/>
                                        <p:tgtEl>
                                          <p:spTgt spid="2"/>
                                        </p:tgtEl>
                                        <p:attrNameLst>
                                          <p:attrName>ppt_w</p:attrName>
                                        </p:attrNameLst>
                                      </p:cBhvr>
                                      <p:tavLst>
                                        <p:tav tm="0">
                                          <p:val>
                                            <p:fltVal val="0"/>
                                          </p:val>
                                        </p:tav>
                                        <p:tav tm="100000">
                                          <p:val>
                                            <p:strVal val="#ppt_w"/>
                                          </p:val>
                                        </p:tav>
                                      </p:tavLst>
                                    </p:anim>
                                    <p:anim calcmode="lin" valueType="num">
                                      <p:cBhvr>
                                        <p:cTn id="31" dur="750" fill="hold"/>
                                        <p:tgtEl>
                                          <p:spTgt spid="2"/>
                                        </p:tgtEl>
                                        <p:attrNameLst>
                                          <p:attrName>ppt_h</p:attrName>
                                        </p:attrNameLst>
                                      </p:cBhvr>
                                      <p:tavLst>
                                        <p:tav tm="0">
                                          <p:val>
                                            <p:fltVal val="0"/>
                                          </p:val>
                                        </p:tav>
                                        <p:tav tm="100000">
                                          <p:val>
                                            <p:strVal val="#ppt_h"/>
                                          </p:val>
                                        </p:tav>
                                      </p:tavLst>
                                    </p:anim>
                                    <p:animEffect transition="in" filter="fade">
                                      <p:cBhvr>
                                        <p:cTn id="32"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6" grpId="0"/>
      <p:bldP spid="15" grpId="0" build="p"/>
      <p:bldP spid="13"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7" name="启真湖"/>
          <p:cNvPicPr>
            <a:picLocks noChangeAspect="1"/>
          </p:cNvPicPr>
          <p:nvPr/>
        </p:nvPicPr>
        <p:blipFill rotWithShape="1">
          <a:blip r:embed="rId3"/>
          <a:srcRect t="6767" b="6767"/>
          <a:stretch/>
        </p:blipFill>
        <p:spPr>
          <a:xfrm>
            <a:off x="0" y="3148512"/>
            <a:ext cx="12192000" cy="3709488"/>
          </a:xfrm>
          <a:prstGeom prst="rect">
            <a:avLst/>
          </a:prstGeom>
        </p:spPr>
      </p:pic>
      <p:sp>
        <p:nvSpPr>
          <p:cNvPr id="5" name="背景色块"/>
          <p:cNvSpPr/>
          <p:nvPr/>
        </p:nvSpPr>
        <p:spPr>
          <a:xfrm>
            <a:off x="0" y="0"/>
            <a:ext cx="12192000" cy="295794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 name="分割色块"/>
          <p:cNvSpPr/>
          <p:nvPr/>
        </p:nvSpPr>
        <p:spPr>
          <a:xfrm>
            <a:off x="-1" y="2957942"/>
            <a:ext cx="12210349" cy="284594"/>
          </a:xfrm>
          <a:prstGeom prst="rect">
            <a:avLst/>
          </a:prstGeom>
          <a:gradFill flip="none" rotWithShape="1">
            <a:gsLst>
              <a:gs pos="100000">
                <a:schemeClr val="accent1"/>
              </a:gs>
              <a:gs pos="0">
                <a:schemeClr val="accent1">
                  <a:lumMod val="75000"/>
                </a:schemeClr>
              </a:gs>
            </a:gsLst>
            <a:lin ang="16200000" scaled="1"/>
            <a:tileRect/>
          </a:gradFill>
          <a:ln>
            <a:noFill/>
          </a:ln>
          <a:effectLst>
            <a:outerShdw blurRad="88900" dist="38100" dir="5400000" sx="101000" sy="101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 name="敬请各位批评指正"/>
          <p:cNvSpPr txBox="1"/>
          <p:nvPr/>
        </p:nvSpPr>
        <p:spPr>
          <a:xfrm>
            <a:off x="2351314" y="833171"/>
            <a:ext cx="7489372" cy="830997"/>
          </a:xfrm>
          <a:prstGeom prst="rect">
            <a:avLst/>
          </a:prstGeom>
          <a:noFill/>
        </p:spPr>
        <p:txBody>
          <a:bodyPr wrap="square" rtlCol="0">
            <a:spAutoFit/>
          </a:bodyPr>
          <a:lstStyle/>
          <a:p>
            <a:pPr algn="dist" defTabSz="457200"/>
            <a:r>
              <a:rPr lang="zh-CN" altLang="en-US" sz="4800" b="1">
                <a:solidFill>
                  <a:schemeClr val="accent1"/>
                </a:solidFill>
                <a:latin typeface="Arial" panose="020B0604020202020204" pitchFamily="34" charset="0"/>
                <a:ea typeface="微软雅黑" panose="020B0503020204020204" pitchFamily="34" charset="-122"/>
                <a:sym typeface="Arial" panose="020B0604020202020204" pitchFamily="34" charset="0"/>
              </a:rPr>
              <a:t>敬请各位批评指正</a:t>
            </a:r>
          </a:p>
        </p:txBody>
      </p:sp>
      <p:cxnSp>
        <p:nvCxnSpPr>
          <p:cNvPr id="9" name="点缀色块"/>
          <p:cNvCxnSpPr/>
          <p:nvPr/>
        </p:nvCxnSpPr>
        <p:spPr>
          <a:xfrm>
            <a:off x="2399702" y="1720355"/>
            <a:ext cx="7392596"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2" name="THANK YOU FOR WATCHING"/>
          <p:cNvSpPr txBox="1"/>
          <p:nvPr/>
        </p:nvSpPr>
        <p:spPr>
          <a:xfrm>
            <a:off x="2351314" y="1755439"/>
            <a:ext cx="7489372" cy="369332"/>
          </a:xfrm>
          <a:prstGeom prst="rect">
            <a:avLst/>
          </a:prstGeom>
          <a:noFill/>
        </p:spPr>
        <p:txBody>
          <a:bodyPr wrap="square" rtlCol="0">
            <a:spAutoFit/>
          </a:bodyPr>
          <a:lstStyle/>
          <a:p>
            <a:pPr algn="dist" defTabSz="457200"/>
            <a:r>
              <a:rPr lang="en-US" altLang="zh-CN">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THANK YOU FOR WATCHING</a:t>
            </a:r>
          </a:p>
        </p:txBody>
      </p:sp>
    </p:spTree>
    <p:extLst>
      <p:ext uri="{BB962C8B-B14F-4D97-AF65-F5344CB8AC3E}">
        <p14:creationId xmlns:p14="http://schemas.microsoft.com/office/powerpoint/2010/main" val="75669014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750" fill="hold"/>
                                        <p:tgtEl>
                                          <p:spTgt spid="7"/>
                                        </p:tgtEl>
                                        <p:attrNameLst>
                                          <p:attrName>ppt_x</p:attrName>
                                        </p:attrNameLst>
                                      </p:cBhvr>
                                      <p:tavLst>
                                        <p:tav tm="0">
                                          <p:val>
                                            <p:strVal val="#ppt_x"/>
                                          </p:val>
                                        </p:tav>
                                        <p:tav tm="100000">
                                          <p:val>
                                            <p:strVal val="#ppt_x"/>
                                          </p:val>
                                        </p:tav>
                                      </p:tavLst>
                                    </p:anim>
                                    <p:anim calcmode="lin" valueType="num">
                                      <p:cBhvr additive="base">
                                        <p:cTn id="8" dur="75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4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750" fill="hold"/>
                                        <p:tgtEl>
                                          <p:spTgt spid="5"/>
                                        </p:tgtEl>
                                        <p:attrNameLst>
                                          <p:attrName>ppt_x</p:attrName>
                                        </p:attrNameLst>
                                      </p:cBhvr>
                                      <p:tavLst>
                                        <p:tav tm="0">
                                          <p:val>
                                            <p:strVal val="#ppt_x"/>
                                          </p:val>
                                        </p:tav>
                                        <p:tav tm="100000">
                                          <p:val>
                                            <p:strVal val="#ppt_x"/>
                                          </p:val>
                                        </p:tav>
                                      </p:tavLst>
                                    </p:anim>
                                    <p:anim calcmode="lin" valueType="num">
                                      <p:cBhvr additive="base">
                                        <p:cTn id="12" dur="750" fill="hold"/>
                                        <p:tgtEl>
                                          <p:spTgt spid="5"/>
                                        </p:tgtEl>
                                        <p:attrNameLst>
                                          <p:attrName>ppt_y</p:attrName>
                                        </p:attrNameLst>
                                      </p:cBhvr>
                                      <p:tavLst>
                                        <p:tav tm="0">
                                          <p:val>
                                            <p:strVal val="0-#ppt_h/2"/>
                                          </p:val>
                                        </p:tav>
                                        <p:tav tm="100000">
                                          <p:val>
                                            <p:strVal val="#ppt_y"/>
                                          </p:val>
                                        </p:tav>
                                      </p:tavLst>
                                    </p:anim>
                                  </p:childTnLst>
                                </p:cTn>
                              </p:par>
                              <p:par>
                                <p:cTn id="13" presetID="16" presetClass="entr" presetSubtype="21" fill="hold" grpId="0" nodeType="withEffect">
                                  <p:stCondLst>
                                    <p:cond delay="800"/>
                                  </p:stCondLst>
                                  <p:childTnLst>
                                    <p:set>
                                      <p:cBhvr>
                                        <p:cTn id="14" dur="1" fill="hold">
                                          <p:stCondLst>
                                            <p:cond delay="0"/>
                                          </p:stCondLst>
                                        </p:cTn>
                                        <p:tgtEl>
                                          <p:spTgt spid="13"/>
                                        </p:tgtEl>
                                        <p:attrNameLst>
                                          <p:attrName>style.visibility</p:attrName>
                                        </p:attrNameLst>
                                      </p:cBhvr>
                                      <p:to>
                                        <p:strVal val="visible"/>
                                      </p:to>
                                    </p:set>
                                    <p:animEffect transition="in" filter="barn(inVertical)">
                                      <p:cBhvr>
                                        <p:cTn id="15" dur="750"/>
                                        <p:tgtEl>
                                          <p:spTgt spid="13"/>
                                        </p:tgtEl>
                                      </p:cBhvr>
                                    </p:animEffect>
                                  </p:childTnLst>
                                </p:cTn>
                              </p:par>
                              <p:par>
                                <p:cTn id="16" presetID="50" presetClass="entr" presetSubtype="0" decel="100000" fill="hold" grpId="0" nodeType="withEffect">
                                  <p:stCondLst>
                                    <p:cond delay="1200"/>
                                  </p:stCondLst>
                                  <p:iterate type="lt">
                                    <p:tmPct val="10000"/>
                                  </p:iterate>
                                  <p:childTnLst>
                                    <p:set>
                                      <p:cBhvr>
                                        <p:cTn id="17" dur="1" fill="hold">
                                          <p:stCondLst>
                                            <p:cond delay="0"/>
                                          </p:stCondLst>
                                        </p:cTn>
                                        <p:tgtEl>
                                          <p:spTgt spid="11"/>
                                        </p:tgtEl>
                                        <p:attrNameLst>
                                          <p:attrName>style.visibility</p:attrName>
                                        </p:attrNameLst>
                                      </p:cBhvr>
                                      <p:to>
                                        <p:strVal val="visible"/>
                                      </p:to>
                                    </p:set>
                                    <p:anim calcmode="lin" valueType="num">
                                      <p:cBhvr>
                                        <p:cTn id="18" dur="750" fill="hold"/>
                                        <p:tgtEl>
                                          <p:spTgt spid="11"/>
                                        </p:tgtEl>
                                        <p:attrNameLst>
                                          <p:attrName>ppt_w</p:attrName>
                                        </p:attrNameLst>
                                      </p:cBhvr>
                                      <p:tavLst>
                                        <p:tav tm="0">
                                          <p:val>
                                            <p:strVal val="#ppt_w+.3"/>
                                          </p:val>
                                        </p:tav>
                                        <p:tav tm="100000">
                                          <p:val>
                                            <p:strVal val="#ppt_w"/>
                                          </p:val>
                                        </p:tav>
                                      </p:tavLst>
                                    </p:anim>
                                    <p:anim calcmode="lin" valueType="num">
                                      <p:cBhvr>
                                        <p:cTn id="19" dur="750" fill="hold"/>
                                        <p:tgtEl>
                                          <p:spTgt spid="11"/>
                                        </p:tgtEl>
                                        <p:attrNameLst>
                                          <p:attrName>ppt_h</p:attrName>
                                        </p:attrNameLst>
                                      </p:cBhvr>
                                      <p:tavLst>
                                        <p:tav tm="0">
                                          <p:val>
                                            <p:strVal val="#ppt_h"/>
                                          </p:val>
                                        </p:tav>
                                        <p:tav tm="100000">
                                          <p:val>
                                            <p:strVal val="#ppt_h"/>
                                          </p:val>
                                        </p:tav>
                                      </p:tavLst>
                                    </p:anim>
                                    <p:animEffect transition="in" filter="fade">
                                      <p:cBhvr>
                                        <p:cTn id="20" dur="750"/>
                                        <p:tgtEl>
                                          <p:spTgt spid="11"/>
                                        </p:tgtEl>
                                      </p:cBhvr>
                                    </p:animEffect>
                                  </p:childTnLst>
                                </p:cTn>
                              </p:par>
                              <p:par>
                                <p:cTn id="21" presetID="16" presetClass="entr" presetSubtype="37" fill="hold" nodeType="withEffect">
                                  <p:stCondLst>
                                    <p:cond delay="1600"/>
                                  </p:stCondLst>
                                  <p:childTnLst>
                                    <p:set>
                                      <p:cBhvr>
                                        <p:cTn id="22" dur="1" fill="hold">
                                          <p:stCondLst>
                                            <p:cond delay="0"/>
                                          </p:stCondLst>
                                        </p:cTn>
                                        <p:tgtEl>
                                          <p:spTgt spid="9"/>
                                        </p:tgtEl>
                                        <p:attrNameLst>
                                          <p:attrName>style.visibility</p:attrName>
                                        </p:attrNameLst>
                                      </p:cBhvr>
                                      <p:to>
                                        <p:strVal val="visible"/>
                                      </p:to>
                                    </p:set>
                                    <p:animEffect transition="in" filter="barn(outVertical)">
                                      <p:cBhvr>
                                        <p:cTn id="23" dur="750"/>
                                        <p:tgtEl>
                                          <p:spTgt spid="9"/>
                                        </p:tgtEl>
                                      </p:cBhvr>
                                    </p:animEffect>
                                  </p:childTnLst>
                                </p:cTn>
                              </p:par>
                              <p:par>
                                <p:cTn id="24" presetID="42" presetClass="entr" presetSubtype="0" fill="hold" grpId="0" nodeType="withEffect">
                                  <p:stCondLst>
                                    <p:cond delay="200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750"/>
                                        <p:tgtEl>
                                          <p:spTgt spid="12"/>
                                        </p:tgtEl>
                                      </p:cBhvr>
                                    </p:animEffect>
                                    <p:anim calcmode="lin" valueType="num">
                                      <p:cBhvr>
                                        <p:cTn id="27" dur="750" fill="hold"/>
                                        <p:tgtEl>
                                          <p:spTgt spid="12"/>
                                        </p:tgtEl>
                                        <p:attrNameLst>
                                          <p:attrName>ppt_x</p:attrName>
                                        </p:attrNameLst>
                                      </p:cBhvr>
                                      <p:tavLst>
                                        <p:tav tm="0">
                                          <p:val>
                                            <p:strVal val="#ppt_x"/>
                                          </p:val>
                                        </p:tav>
                                        <p:tav tm="100000">
                                          <p:val>
                                            <p:strVal val="#ppt_x"/>
                                          </p:val>
                                        </p:tav>
                                      </p:tavLst>
                                    </p:anim>
                                    <p:anim calcmode="lin" valueType="num">
                                      <p:cBhvr>
                                        <p:cTn id="28" dur="75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3" grpId="0" animBg="1"/>
      <p:bldP spid="11" grpId="0"/>
      <p:bldP spid="12"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3" name="海天苑"/>
          <p:cNvPicPr>
            <a:picLocks noChangeAspect="1"/>
          </p:cNvPicPr>
          <p:nvPr/>
        </p:nvPicPr>
        <p:blipFill>
          <a:blip r:embed="rId3"/>
          <a:stretch>
            <a:fillRect/>
          </a:stretch>
        </p:blipFill>
        <p:spPr>
          <a:xfrm>
            <a:off x="0" y="0"/>
            <a:ext cx="12192000" cy="6842760"/>
          </a:xfrm>
          <a:prstGeom prst="rect">
            <a:avLst/>
          </a:prstGeom>
        </p:spPr>
      </p:pic>
      <p:sp>
        <p:nvSpPr>
          <p:cNvPr id="10" name="背景色块"/>
          <p:cNvSpPr/>
          <p:nvPr/>
        </p:nvSpPr>
        <p:spPr>
          <a:xfrm>
            <a:off x="695325" y="549275"/>
            <a:ext cx="4560888" cy="5759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4" name="打底矩形框"/>
          <p:cNvSpPr>
            <a:spLocks noChangeAspect="1"/>
          </p:cNvSpPr>
          <p:nvPr/>
        </p:nvSpPr>
        <p:spPr>
          <a:xfrm>
            <a:off x="837648" y="729000"/>
            <a:ext cx="4276243" cy="54000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0" name="纸飞机"/>
          <p:cNvSpPr>
            <a:spLocks noChangeAspect="1"/>
          </p:cNvSpPr>
          <p:nvPr/>
        </p:nvSpPr>
        <p:spPr bwMode="auto">
          <a:xfrm>
            <a:off x="2322967" y="1508054"/>
            <a:ext cx="1305604" cy="1136816"/>
          </a:xfrm>
          <a:custGeom>
            <a:avLst/>
            <a:gdLst>
              <a:gd name="T0" fmla="*/ 6797 w 6838"/>
              <a:gd name="T1" fmla="*/ 39 h 5963"/>
              <a:gd name="T2" fmla="*/ 6681 w 6838"/>
              <a:gd name="T3" fmla="*/ 15 h 5963"/>
              <a:gd name="T4" fmla="*/ 73 w 6838"/>
              <a:gd name="T5" fmla="*/ 2582 h 5963"/>
              <a:gd name="T6" fmla="*/ 3 w 6838"/>
              <a:gd name="T7" fmla="*/ 2676 h 5963"/>
              <a:gd name="T8" fmla="*/ 58 w 6838"/>
              <a:gd name="T9" fmla="*/ 2778 h 5963"/>
              <a:gd name="T10" fmla="*/ 1428 w 6838"/>
              <a:gd name="T11" fmla="*/ 3550 h 5963"/>
              <a:gd name="T12" fmla="*/ 1903 w 6838"/>
              <a:gd name="T13" fmla="*/ 5873 h 5963"/>
              <a:gd name="T14" fmla="*/ 1923 w 6838"/>
              <a:gd name="T15" fmla="*/ 5918 h 5963"/>
              <a:gd name="T16" fmla="*/ 1925 w 6838"/>
              <a:gd name="T17" fmla="*/ 5922 h 5963"/>
              <a:gd name="T18" fmla="*/ 1993 w 6838"/>
              <a:gd name="T19" fmla="*/ 5962 h 5963"/>
              <a:gd name="T20" fmla="*/ 2004 w 6838"/>
              <a:gd name="T21" fmla="*/ 5963 h 5963"/>
              <a:gd name="T22" fmla="*/ 2011 w 6838"/>
              <a:gd name="T23" fmla="*/ 5963 h 5963"/>
              <a:gd name="T24" fmla="*/ 2068 w 6838"/>
              <a:gd name="T25" fmla="*/ 5947 h 5963"/>
              <a:gd name="T26" fmla="*/ 2084 w 6838"/>
              <a:gd name="T27" fmla="*/ 5934 h 5963"/>
              <a:gd name="T28" fmla="*/ 2088 w 6838"/>
              <a:gd name="T29" fmla="*/ 5930 h 5963"/>
              <a:gd name="T30" fmla="*/ 3119 w 6838"/>
              <a:gd name="T31" fmla="*/ 4897 h 5963"/>
              <a:gd name="T32" fmla="*/ 3119 w 6838"/>
              <a:gd name="T33" fmla="*/ 4743 h 5963"/>
              <a:gd name="T34" fmla="*/ 2965 w 6838"/>
              <a:gd name="T35" fmla="*/ 4743 h 5963"/>
              <a:gd name="T36" fmla="*/ 2155 w 6838"/>
              <a:gd name="T37" fmla="*/ 5555 h 5963"/>
              <a:gd name="T38" fmla="*/ 2330 w 6838"/>
              <a:gd name="T39" fmla="*/ 4056 h 5963"/>
              <a:gd name="T40" fmla="*/ 4803 w 6838"/>
              <a:gd name="T41" fmla="*/ 5414 h 5963"/>
              <a:gd name="T42" fmla="*/ 4881 w 6838"/>
              <a:gd name="T43" fmla="*/ 5424 h 5963"/>
              <a:gd name="T44" fmla="*/ 4889 w 6838"/>
              <a:gd name="T45" fmla="*/ 5422 h 5963"/>
              <a:gd name="T46" fmla="*/ 4950 w 6838"/>
              <a:gd name="T47" fmla="*/ 5373 h 5963"/>
              <a:gd name="T48" fmla="*/ 4952 w 6838"/>
              <a:gd name="T49" fmla="*/ 5369 h 5963"/>
              <a:gd name="T50" fmla="*/ 4959 w 6838"/>
              <a:gd name="T51" fmla="*/ 5353 h 5963"/>
              <a:gd name="T52" fmla="*/ 6823 w 6838"/>
              <a:gd name="T53" fmla="*/ 153 h 5963"/>
              <a:gd name="T54" fmla="*/ 6797 w 6838"/>
              <a:gd name="T55" fmla="*/ 39 h 5963"/>
              <a:gd name="T56" fmla="*/ 366 w 6838"/>
              <a:gd name="T57" fmla="*/ 2701 h 5963"/>
              <a:gd name="T58" fmla="*/ 5768 w 6838"/>
              <a:gd name="T59" fmla="*/ 604 h 5963"/>
              <a:gd name="T60" fmla="*/ 1521 w 6838"/>
              <a:gd name="T61" fmla="*/ 3352 h 5963"/>
              <a:gd name="T62" fmla="*/ 366 w 6838"/>
              <a:gd name="T63" fmla="*/ 2701 h 5963"/>
              <a:gd name="T64" fmla="*/ 2173 w 6838"/>
              <a:gd name="T65" fmla="*/ 3798 h 5963"/>
              <a:gd name="T66" fmla="*/ 2147 w 6838"/>
              <a:gd name="T67" fmla="*/ 3828 h 5963"/>
              <a:gd name="T68" fmla="*/ 2144 w 6838"/>
              <a:gd name="T69" fmla="*/ 3833 h 5963"/>
              <a:gd name="T70" fmla="*/ 2132 w 6838"/>
              <a:gd name="T71" fmla="*/ 3873 h 5963"/>
              <a:gd name="T72" fmla="*/ 1981 w 6838"/>
              <a:gd name="T73" fmla="*/ 5167 h 5963"/>
              <a:gd name="T74" fmla="*/ 1646 w 6838"/>
              <a:gd name="T75" fmla="*/ 3530 h 5963"/>
              <a:gd name="T76" fmla="*/ 5315 w 6838"/>
              <a:gd name="T77" fmla="*/ 1157 h 5963"/>
              <a:gd name="T78" fmla="*/ 2173 w 6838"/>
              <a:gd name="T79" fmla="*/ 3798 h 5963"/>
              <a:gd name="T80" fmla="*/ 4796 w 6838"/>
              <a:gd name="T81" fmla="*/ 5161 h 5963"/>
              <a:gd name="T82" fmla="*/ 2433 w 6838"/>
              <a:gd name="T83" fmla="*/ 3864 h 5963"/>
              <a:gd name="T84" fmla="*/ 6482 w 6838"/>
              <a:gd name="T85" fmla="*/ 460 h 5963"/>
              <a:gd name="T86" fmla="*/ 4796 w 6838"/>
              <a:gd name="T87" fmla="*/ 5161 h 5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38" h="5963">
                <a:moveTo>
                  <a:pt x="6797" y="39"/>
                </a:moveTo>
                <a:cubicBezTo>
                  <a:pt x="6766" y="9"/>
                  <a:pt x="6721" y="0"/>
                  <a:pt x="6681" y="15"/>
                </a:cubicBezTo>
                <a:lnTo>
                  <a:pt x="73" y="2582"/>
                </a:lnTo>
                <a:cubicBezTo>
                  <a:pt x="33" y="2597"/>
                  <a:pt x="6" y="2634"/>
                  <a:pt x="3" y="2676"/>
                </a:cubicBezTo>
                <a:cubicBezTo>
                  <a:pt x="0" y="2718"/>
                  <a:pt x="22" y="2758"/>
                  <a:pt x="58" y="2778"/>
                </a:cubicBezTo>
                <a:lnTo>
                  <a:pt x="1428" y="3550"/>
                </a:lnTo>
                <a:lnTo>
                  <a:pt x="1903" y="5873"/>
                </a:lnTo>
                <a:cubicBezTo>
                  <a:pt x="1906" y="5890"/>
                  <a:pt x="1913" y="5905"/>
                  <a:pt x="1923" y="5918"/>
                </a:cubicBezTo>
                <a:cubicBezTo>
                  <a:pt x="1924" y="5920"/>
                  <a:pt x="1924" y="5921"/>
                  <a:pt x="1925" y="5922"/>
                </a:cubicBezTo>
                <a:cubicBezTo>
                  <a:pt x="1942" y="5943"/>
                  <a:pt x="1966" y="5957"/>
                  <a:pt x="1993" y="5962"/>
                </a:cubicBezTo>
                <a:cubicBezTo>
                  <a:pt x="1997" y="5962"/>
                  <a:pt x="2000" y="5963"/>
                  <a:pt x="2004" y="5963"/>
                </a:cubicBezTo>
                <a:cubicBezTo>
                  <a:pt x="2006" y="5963"/>
                  <a:pt x="2008" y="5963"/>
                  <a:pt x="2011" y="5963"/>
                </a:cubicBezTo>
                <a:cubicBezTo>
                  <a:pt x="2032" y="5963"/>
                  <a:pt x="2051" y="5957"/>
                  <a:pt x="2068" y="5947"/>
                </a:cubicBezTo>
                <a:cubicBezTo>
                  <a:pt x="2074" y="5943"/>
                  <a:pt x="2079" y="5939"/>
                  <a:pt x="2084" y="5934"/>
                </a:cubicBezTo>
                <a:cubicBezTo>
                  <a:pt x="2086" y="5933"/>
                  <a:pt x="2087" y="5932"/>
                  <a:pt x="2088" y="5930"/>
                </a:cubicBezTo>
                <a:lnTo>
                  <a:pt x="3119" y="4897"/>
                </a:lnTo>
                <a:cubicBezTo>
                  <a:pt x="3162" y="4854"/>
                  <a:pt x="3162" y="4785"/>
                  <a:pt x="3119" y="4743"/>
                </a:cubicBezTo>
                <a:cubicBezTo>
                  <a:pt x="3076" y="4700"/>
                  <a:pt x="3008" y="4700"/>
                  <a:pt x="2965" y="4743"/>
                </a:cubicBezTo>
                <a:lnTo>
                  <a:pt x="2155" y="5555"/>
                </a:lnTo>
                <a:lnTo>
                  <a:pt x="2330" y="4056"/>
                </a:lnTo>
                <a:lnTo>
                  <a:pt x="4803" y="5414"/>
                </a:lnTo>
                <a:cubicBezTo>
                  <a:pt x="4828" y="5427"/>
                  <a:pt x="4856" y="5430"/>
                  <a:pt x="4881" y="5424"/>
                </a:cubicBezTo>
                <a:cubicBezTo>
                  <a:pt x="4884" y="5423"/>
                  <a:pt x="4887" y="5423"/>
                  <a:pt x="4889" y="5422"/>
                </a:cubicBezTo>
                <a:cubicBezTo>
                  <a:pt x="4914" y="5414"/>
                  <a:pt x="4936" y="5397"/>
                  <a:pt x="4950" y="5373"/>
                </a:cubicBezTo>
                <a:cubicBezTo>
                  <a:pt x="4951" y="5371"/>
                  <a:pt x="4952" y="5370"/>
                  <a:pt x="4952" y="5369"/>
                </a:cubicBezTo>
                <a:cubicBezTo>
                  <a:pt x="4955" y="5364"/>
                  <a:pt x="4957" y="5358"/>
                  <a:pt x="4959" y="5353"/>
                </a:cubicBezTo>
                <a:lnTo>
                  <a:pt x="6823" y="153"/>
                </a:lnTo>
                <a:cubicBezTo>
                  <a:pt x="6838" y="113"/>
                  <a:pt x="6827" y="68"/>
                  <a:pt x="6797" y="39"/>
                </a:cubicBezTo>
                <a:close/>
                <a:moveTo>
                  <a:pt x="366" y="2701"/>
                </a:moveTo>
                <a:lnTo>
                  <a:pt x="5768" y="604"/>
                </a:lnTo>
                <a:lnTo>
                  <a:pt x="1521" y="3352"/>
                </a:lnTo>
                <a:lnTo>
                  <a:pt x="366" y="2701"/>
                </a:lnTo>
                <a:close/>
                <a:moveTo>
                  <a:pt x="2173" y="3798"/>
                </a:moveTo>
                <a:cubicBezTo>
                  <a:pt x="2162" y="3806"/>
                  <a:pt x="2154" y="3816"/>
                  <a:pt x="2147" y="3828"/>
                </a:cubicBezTo>
                <a:cubicBezTo>
                  <a:pt x="2146" y="3830"/>
                  <a:pt x="2145" y="3831"/>
                  <a:pt x="2144" y="3833"/>
                </a:cubicBezTo>
                <a:cubicBezTo>
                  <a:pt x="2137" y="3846"/>
                  <a:pt x="2134" y="3859"/>
                  <a:pt x="2132" y="3873"/>
                </a:cubicBezTo>
                <a:lnTo>
                  <a:pt x="1981" y="5167"/>
                </a:lnTo>
                <a:lnTo>
                  <a:pt x="1646" y="3530"/>
                </a:lnTo>
                <a:lnTo>
                  <a:pt x="5315" y="1157"/>
                </a:lnTo>
                <a:lnTo>
                  <a:pt x="2173" y="3798"/>
                </a:lnTo>
                <a:close/>
                <a:moveTo>
                  <a:pt x="4796" y="5161"/>
                </a:moveTo>
                <a:lnTo>
                  <a:pt x="2433" y="3864"/>
                </a:lnTo>
                <a:lnTo>
                  <a:pt x="6482" y="460"/>
                </a:lnTo>
                <a:lnTo>
                  <a:pt x="4796" y="5161"/>
                </a:ln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3" name="谢谢各位"/>
          <p:cNvSpPr txBox="1"/>
          <p:nvPr/>
        </p:nvSpPr>
        <p:spPr>
          <a:xfrm>
            <a:off x="1303338" y="3282825"/>
            <a:ext cx="3344862" cy="830997"/>
          </a:xfrm>
          <a:prstGeom prst="rect">
            <a:avLst/>
          </a:prstGeom>
          <a:noFill/>
        </p:spPr>
        <p:txBody>
          <a:bodyPr wrap="square" rtlCol="0">
            <a:spAutoFit/>
          </a:bodyPr>
          <a:lstStyle/>
          <a:p>
            <a:pPr algn="dist" defTabSz="457200"/>
            <a:r>
              <a:rPr lang="zh-CN" altLang="en-US" sz="4800" b="1">
                <a:solidFill>
                  <a:schemeClr val="accent1"/>
                </a:solidFill>
                <a:latin typeface="Arial" panose="020B0604020202020204" pitchFamily="34" charset="0"/>
                <a:ea typeface="微软雅黑" panose="020B0503020204020204" pitchFamily="34" charset="-122"/>
                <a:sym typeface="Arial" panose="020B0604020202020204" pitchFamily="34" charset="0"/>
              </a:rPr>
              <a:t>谢谢各位</a:t>
            </a:r>
          </a:p>
        </p:txBody>
      </p:sp>
      <p:sp>
        <p:nvSpPr>
          <p:cNvPr id="24" name="THANKS FOR WATCHING"/>
          <p:cNvSpPr txBox="1"/>
          <p:nvPr/>
        </p:nvSpPr>
        <p:spPr>
          <a:xfrm>
            <a:off x="1303338" y="4215801"/>
            <a:ext cx="3344862" cy="369332"/>
          </a:xfrm>
          <a:prstGeom prst="rect">
            <a:avLst/>
          </a:prstGeom>
          <a:noFill/>
        </p:spPr>
        <p:txBody>
          <a:bodyPr wrap="square" rtlCol="0">
            <a:spAutoFit/>
          </a:bodyPr>
          <a:lstStyle/>
          <a:p>
            <a:pPr algn="dist" defTabSz="457200"/>
            <a:r>
              <a:rPr lang="en-US" altLang="zh-CN" smtClean="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THANKS FOR </a:t>
            </a:r>
            <a:r>
              <a:rPr lang="en-US" altLang="zh-CN">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WATCHING</a:t>
            </a:r>
          </a:p>
        </p:txBody>
      </p:sp>
      <p:cxnSp>
        <p:nvCxnSpPr>
          <p:cNvPr id="25" name="点缀线段"/>
          <p:cNvCxnSpPr/>
          <p:nvPr/>
        </p:nvCxnSpPr>
        <p:spPr>
          <a:xfrm>
            <a:off x="2764589" y="5186376"/>
            <a:ext cx="42236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263101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Left)">
                                      <p:cBhvr>
                                        <p:cTn id="7" dur="750"/>
                                        <p:tgtEl>
                                          <p:spTgt spid="3"/>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750"/>
                                        <p:tgtEl>
                                          <p:spTgt spid="10"/>
                                        </p:tgtEl>
                                      </p:cBhvr>
                                    </p:animEffect>
                                  </p:childTnLst>
                                </p:cTn>
                              </p:par>
                              <p:par>
                                <p:cTn id="11" presetID="53" presetClass="entr" presetSubtype="16" fill="hold" grpId="0" nodeType="withEffect">
                                  <p:stCondLst>
                                    <p:cond delay="800"/>
                                  </p:stCondLst>
                                  <p:childTnLst>
                                    <p:set>
                                      <p:cBhvr>
                                        <p:cTn id="12" dur="1" fill="hold">
                                          <p:stCondLst>
                                            <p:cond delay="0"/>
                                          </p:stCondLst>
                                        </p:cTn>
                                        <p:tgtEl>
                                          <p:spTgt spid="14"/>
                                        </p:tgtEl>
                                        <p:attrNameLst>
                                          <p:attrName>style.visibility</p:attrName>
                                        </p:attrNameLst>
                                      </p:cBhvr>
                                      <p:to>
                                        <p:strVal val="visible"/>
                                      </p:to>
                                    </p:set>
                                    <p:anim calcmode="lin" valueType="num">
                                      <p:cBhvr>
                                        <p:cTn id="13" dur="750" fill="hold"/>
                                        <p:tgtEl>
                                          <p:spTgt spid="14"/>
                                        </p:tgtEl>
                                        <p:attrNameLst>
                                          <p:attrName>ppt_w</p:attrName>
                                        </p:attrNameLst>
                                      </p:cBhvr>
                                      <p:tavLst>
                                        <p:tav tm="0">
                                          <p:val>
                                            <p:fltVal val="0"/>
                                          </p:val>
                                        </p:tav>
                                        <p:tav tm="100000">
                                          <p:val>
                                            <p:strVal val="#ppt_w"/>
                                          </p:val>
                                        </p:tav>
                                      </p:tavLst>
                                    </p:anim>
                                    <p:anim calcmode="lin" valueType="num">
                                      <p:cBhvr>
                                        <p:cTn id="14" dur="750" fill="hold"/>
                                        <p:tgtEl>
                                          <p:spTgt spid="14"/>
                                        </p:tgtEl>
                                        <p:attrNameLst>
                                          <p:attrName>ppt_h</p:attrName>
                                        </p:attrNameLst>
                                      </p:cBhvr>
                                      <p:tavLst>
                                        <p:tav tm="0">
                                          <p:val>
                                            <p:fltVal val="0"/>
                                          </p:val>
                                        </p:tav>
                                        <p:tav tm="100000">
                                          <p:val>
                                            <p:strVal val="#ppt_h"/>
                                          </p:val>
                                        </p:tav>
                                      </p:tavLst>
                                    </p:anim>
                                    <p:animEffect transition="in" filter="fade">
                                      <p:cBhvr>
                                        <p:cTn id="15" dur="750"/>
                                        <p:tgtEl>
                                          <p:spTgt spid="14"/>
                                        </p:tgtEl>
                                      </p:cBhvr>
                                    </p:animEffect>
                                  </p:childTnLst>
                                </p:cTn>
                              </p:par>
                              <p:par>
                                <p:cTn id="16" presetID="12" presetClass="entr" presetSubtype="4" fill="hold" grpId="0" nodeType="withEffect">
                                  <p:stCondLst>
                                    <p:cond delay="1200"/>
                                  </p:stCondLst>
                                  <p:childTnLst>
                                    <p:set>
                                      <p:cBhvr>
                                        <p:cTn id="17" dur="1" fill="hold">
                                          <p:stCondLst>
                                            <p:cond delay="0"/>
                                          </p:stCondLst>
                                        </p:cTn>
                                        <p:tgtEl>
                                          <p:spTgt spid="20"/>
                                        </p:tgtEl>
                                        <p:attrNameLst>
                                          <p:attrName>style.visibility</p:attrName>
                                        </p:attrNameLst>
                                      </p:cBhvr>
                                      <p:to>
                                        <p:strVal val="visible"/>
                                      </p:to>
                                    </p:set>
                                    <p:anim calcmode="lin" valueType="num">
                                      <p:cBhvr additive="base">
                                        <p:cTn id="18" dur="750"/>
                                        <p:tgtEl>
                                          <p:spTgt spid="20"/>
                                        </p:tgtEl>
                                        <p:attrNameLst>
                                          <p:attrName>ppt_y</p:attrName>
                                        </p:attrNameLst>
                                      </p:cBhvr>
                                      <p:tavLst>
                                        <p:tav tm="0">
                                          <p:val>
                                            <p:strVal val="#ppt_y+#ppt_h*1.125000"/>
                                          </p:val>
                                        </p:tav>
                                        <p:tav tm="100000">
                                          <p:val>
                                            <p:strVal val="#ppt_y"/>
                                          </p:val>
                                        </p:tav>
                                      </p:tavLst>
                                    </p:anim>
                                    <p:animEffect transition="in" filter="wipe(up)">
                                      <p:cBhvr>
                                        <p:cTn id="19" dur="750"/>
                                        <p:tgtEl>
                                          <p:spTgt spid="20"/>
                                        </p:tgtEl>
                                      </p:cBhvr>
                                    </p:animEffect>
                                  </p:childTnLst>
                                </p:cTn>
                              </p:par>
                              <p:par>
                                <p:cTn id="20" presetID="50" presetClass="entr" presetSubtype="0" decel="100000" fill="hold" grpId="0" nodeType="withEffect">
                                  <p:stCondLst>
                                    <p:cond delay="1600"/>
                                  </p:stCondLst>
                                  <p:iterate type="lt">
                                    <p:tmPct val="10000"/>
                                  </p:iterate>
                                  <p:childTnLst>
                                    <p:set>
                                      <p:cBhvr>
                                        <p:cTn id="21" dur="1" fill="hold">
                                          <p:stCondLst>
                                            <p:cond delay="0"/>
                                          </p:stCondLst>
                                        </p:cTn>
                                        <p:tgtEl>
                                          <p:spTgt spid="23"/>
                                        </p:tgtEl>
                                        <p:attrNameLst>
                                          <p:attrName>style.visibility</p:attrName>
                                        </p:attrNameLst>
                                      </p:cBhvr>
                                      <p:to>
                                        <p:strVal val="visible"/>
                                      </p:to>
                                    </p:set>
                                    <p:anim calcmode="lin" valueType="num">
                                      <p:cBhvr>
                                        <p:cTn id="22" dur="750" fill="hold"/>
                                        <p:tgtEl>
                                          <p:spTgt spid="23"/>
                                        </p:tgtEl>
                                        <p:attrNameLst>
                                          <p:attrName>ppt_w</p:attrName>
                                        </p:attrNameLst>
                                      </p:cBhvr>
                                      <p:tavLst>
                                        <p:tav tm="0">
                                          <p:val>
                                            <p:strVal val="#ppt_w+.3"/>
                                          </p:val>
                                        </p:tav>
                                        <p:tav tm="100000">
                                          <p:val>
                                            <p:strVal val="#ppt_w"/>
                                          </p:val>
                                        </p:tav>
                                      </p:tavLst>
                                    </p:anim>
                                    <p:anim calcmode="lin" valueType="num">
                                      <p:cBhvr>
                                        <p:cTn id="23" dur="750" fill="hold"/>
                                        <p:tgtEl>
                                          <p:spTgt spid="23"/>
                                        </p:tgtEl>
                                        <p:attrNameLst>
                                          <p:attrName>ppt_h</p:attrName>
                                        </p:attrNameLst>
                                      </p:cBhvr>
                                      <p:tavLst>
                                        <p:tav tm="0">
                                          <p:val>
                                            <p:strVal val="#ppt_h"/>
                                          </p:val>
                                        </p:tav>
                                        <p:tav tm="100000">
                                          <p:val>
                                            <p:strVal val="#ppt_h"/>
                                          </p:val>
                                        </p:tav>
                                      </p:tavLst>
                                    </p:anim>
                                    <p:animEffect transition="in" filter="fade">
                                      <p:cBhvr>
                                        <p:cTn id="24" dur="750"/>
                                        <p:tgtEl>
                                          <p:spTgt spid="23"/>
                                        </p:tgtEl>
                                      </p:cBhvr>
                                    </p:animEffect>
                                  </p:childTnLst>
                                </p:cTn>
                              </p:par>
                              <p:par>
                                <p:cTn id="25" presetID="42" presetClass="entr" presetSubtype="0" fill="hold" grpId="0" nodeType="withEffect">
                                  <p:stCondLst>
                                    <p:cond delay="200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750"/>
                                        <p:tgtEl>
                                          <p:spTgt spid="24"/>
                                        </p:tgtEl>
                                      </p:cBhvr>
                                    </p:animEffect>
                                    <p:anim calcmode="lin" valueType="num">
                                      <p:cBhvr>
                                        <p:cTn id="28" dur="750" fill="hold"/>
                                        <p:tgtEl>
                                          <p:spTgt spid="24"/>
                                        </p:tgtEl>
                                        <p:attrNameLst>
                                          <p:attrName>ppt_x</p:attrName>
                                        </p:attrNameLst>
                                      </p:cBhvr>
                                      <p:tavLst>
                                        <p:tav tm="0">
                                          <p:val>
                                            <p:strVal val="#ppt_x"/>
                                          </p:val>
                                        </p:tav>
                                        <p:tav tm="100000">
                                          <p:val>
                                            <p:strVal val="#ppt_x"/>
                                          </p:val>
                                        </p:tav>
                                      </p:tavLst>
                                    </p:anim>
                                    <p:anim calcmode="lin" valueType="num">
                                      <p:cBhvr>
                                        <p:cTn id="29" dur="750" fill="hold"/>
                                        <p:tgtEl>
                                          <p:spTgt spid="24"/>
                                        </p:tgtEl>
                                        <p:attrNameLst>
                                          <p:attrName>ppt_y</p:attrName>
                                        </p:attrNameLst>
                                      </p:cBhvr>
                                      <p:tavLst>
                                        <p:tav tm="0">
                                          <p:val>
                                            <p:strVal val="#ppt_y+.1"/>
                                          </p:val>
                                        </p:tav>
                                        <p:tav tm="100000">
                                          <p:val>
                                            <p:strVal val="#ppt_y"/>
                                          </p:val>
                                        </p:tav>
                                      </p:tavLst>
                                    </p:anim>
                                  </p:childTnLst>
                                </p:cTn>
                              </p:par>
                              <p:par>
                                <p:cTn id="30" presetID="16" presetClass="entr" presetSubtype="37" fill="hold" nodeType="withEffect">
                                  <p:stCondLst>
                                    <p:cond delay="2400"/>
                                  </p:stCondLst>
                                  <p:childTnLst>
                                    <p:set>
                                      <p:cBhvr>
                                        <p:cTn id="31" dur="1" fill="hold">
                                          <p:stCondLst>
                                            <p:cond delay="0"/>
                                          </p:stCondLst>
                                        </p:cTn>
                                        <p:tgtEl>
                                          <p:spTgt spid="25"/>
                                        </p:tgtEl>
                                        <p:attrNameLst>
                                          <p:attrName>style.visibility</p:attrName>
                                        </p:attrNameLst>
                                      </p:cBhvr>
                                      <p:to>
                                        <p:strVal val="visible"/>
                                      </p:to>
                                    </p:set>
                                    <p:animEffect transition="in" filter="barn(outVertical)">
                                      <p:cBhvr>
                                        <p:cTn id="32" dur="7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20" grpId="0" animBg="1"/>
      <p:bldP spid="23" grpId="0"/>
      <p:bldP spid="2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标题"/>
          <p:cNvGrpSpPr/>
          <p:nvPr/>
        </p:nvGrpSpPr>
        <p:grpSpPr>
          <a:xfrm>
            <a:off x="462715" y="138029"/>
            <a:ext cx="2623384" cy="769151"/>
            <a:chOff x="462715" y="138029"/>
            <a:chExt cx="2623384" cy="769151"/>
          </a:xfrm>
        </p:grpSpPr>
        <p:cxnSp>
          <p:nvCxnSpPr>
            <p:cNvPr id="7" name="点缀线段"/>
            <p:cNvCxnSpPr/>
            <p:nvPr/>
          </p:nvCxnSpPr>
          <p:spPr>
            <a:xfrm>
              <a:off x="540367" y="907180"/>
              <a:ext cx="6120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Strong Preparation"/>
            <p:cNvSpPr txBox="1"/>
            <p:nvPr/>
          </p:nvSpPr>
          <p:spPr>
            <a:xfrm>
              <a:off x="462715" y="584279"/>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462715" y="138029"/>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sp>
        <p:nvSpPr>
          <p:cNvPr id="13" name="矩形色块"/>
          <p:cNvSpPr/>
          <p:nvPr/>
        </p:nvSpPr>
        <p:spPr>
          <a:xfrm>
            <a:off x="341688" y="1266596"/>
            <a:ext cx="3420000" cy="2160000"/>
          </a:xfrm>
          <a:prstGeom prst="rect">
            <a:avLst/>
          </a:prstGeom>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63"/>
            <a:endParaRPr lang="en-US">
              <a:solidFill>
                <a:srgbClr val="FEFFFF"/>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28" name="组合"/>
          <p:cNvGrpSpPr/>
          <p:nvPr/>
        </p:nvGrpSpPr>
        <p:grpSpPr>
          <a:xfrm>
            <a:off x="590920" y="2262392"/>
            <a:ext cx="2921538" cy="1043388"/>
            <a:chOff x="590920" y="2142452"/>
            <a:chExt cx="2921538" cy="1043388"/>
          </a:xfrm>
        </p:grpSpPr>
        <p:sp>
          <p:nvSpPr>
            <p:cNvPr id="27"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a:t>
              </a:r>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A</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26"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5" name="书1"/>
          <p:cNvSpPr>
            <a:spLocks noChangeAspect="1"/>
          </p:cNvSpPr>
          <p:nvPr/>
        </p:nvSpPr>
        <p:spPr bwMode="auto">
          <a:xfrm>
            <a:off x="1788801" y="1554886"/>
            <a:ext cx="525774" cy="491030"/>
          </a:xfrm>
          <a:custGeom>
            <a:avLst/>
            <a:gdLst>
              <a:gd name="connsiteX0" fmla="*/ 420884 w 608697"/>
              <a:gd name="connsiteY0" fmla="*/ 485137 h 568475"/>
              <a:gd name="connsiteX1" fmla="*/ 589080 w 608697"/>
              <a:gd name="connsiteY1" fmla="*/ 485137 h 568475"/>
              <a:gd name="connsiteX2" fmla="*/ 608697 w 608697"/>
              <a:gd name="connsiteY2" fmla="*/ 504650 h 568475"/>
              <a:gd name="connsiteX3" fmla="*/ 608697 w 608697"/>
              <a:gd name="connsiteY3" fmla="*/ 511203 h 568475"/>
              <a:gd name="connsiteX4" fmla="*/ 589080 w 608697"/>
              <a:gd name="connsiteY4" fmla="*/ 530716 h 568475"/>
              <a:gd name="connsiteX5" fmla="*/ 418721 w 608697"/>
              <a:gd name="connsiteY5" fmla="*/ 530716 h 568475"/>
              <a:gd name="connsiteX6" fmla="*/ 330483 w 608697"/>
              <a:gd name="connsiteY6" fmla="*/ 564900 h 568475"/>
              <a:gd name="connsiteX7" fmla="*/ 320861 w 608697"/>
              <a:gd name="connsiteY7" fmla="*/ 568475 h 568475"/>
              <a:gd name="connsiteX8" fmla="*/ 320861 w 608697"/>
              <a:gd name="connsiteY8" fmla="*/ 526992 h 568475"/>
              <a:gd name="connsiteX9" fmla="*/ 328096 w 608697"/>
              <a:gd name="connsiteY9" fmla="*/ 513438 h 568475"/>
              <a:gd name="connsiteX10" fmla="*/ 420884 w 608697"/>
              <a:gd name="connsiteY10" fmla="*/ 485137 h 568475"/>
              <a:gd name="connsiteX11" fmla="*/ 19622 w 608697"/>
              <a:gd name="connsiteY11" fmla="*/ 485137 h 568475"/>
              <a:gd name="connsiteX12" fmla="*/ 187860 w 608697"/>
              <a:gd name="connsiteY12" fmla="*/ 485137 h 568475"/>
              <a:gd name="connsiteX13" fmla="*/ 280670 w 608697"/>
              <a:gd name="connsiteY13" fmla="*/ 513438 h 568475"/>
              <a:gd name="connsiteX14" fmla="*/ 287907 w 608697"/>
              <a:gd name="connsiteY14" fmla="*/ 526992 h 568475"/>
              <a:gd name="connsiteX15" fmla="*/ 287907 w 608697"/>
              <a:gd name="connsiteY15" fmla="*/ 568475 h 568475"/>
              <a:gd name="connsiteX16" fmla="*/ 278134 w 608697"/>
              <a:gd name="connsiteY16" fmla="*/ 564826 h 568475"/>
              <a:gd name="connsiteX17" fmla="*/ 187860 w 608697"/>
              <a:gd name="connsiteY17" fmla="*/ 530716 h 568475"/>
              <a:gd name="connsiteX18" fmla="*/ 19622 w 608697"/>
              <a:gd name="connsiteY18" fmla="*/ 530716 h 568475"/>
              <a:gd name="connsiteX19" fmla="*/ 0 w 608697"/>
              <a:gd name="connsiteY19" fmla="*/ 511203 h 568475"/>
              <a:gd name="connsiteX20" fmla="*/ 0 w 608697"/>
              <a:gd name="connsiteY20" fmla="*/ 504650 h 568475"/>
              <a:gd name="connsiteX21" fmla="*/ 19622 w 608697"/>
              <a:gd name="connsiteY21" fmla="*/ 485137 h 568475"/>
              <a:gd name="connsiteX22" fmla="*/ 420884 w 608697"/>
              <a:gd name="connsiteY22" fmla="*/ 29920 h 568475"/>
              <a:gd name="connsiteX23" fmla="*/ 438710 w 608697"/>
              <a:gd name="connsiteY23" fmla="*/ 29920 h 568475"/>
              <a:gd name="connsiteX24" fmla="*/ 438710 w 608697"/>
              <a:gd name="connsiteY24" fmla="*/ 162804 h 568475"/>
              <a:gd name="connsiteX25" fmla="*/ 450421 w 608697"/>
              <a:gd name="connsiteY25" fmla="*/ 193343 h 568475"/>
              <a:gd name="connsiteX26" fmla="*/ 473469 w 608697"/>
              <a:gd name="connsiteY26" fmla="*/ 218817 h 568475"/>
              <a:gd name="connsiteX27" fmla="*/ 500097 w 608697"/>
              <a:gd name="connsiteY27" fmla="*/ 230661 h 568475"/>
              <a:gd name="connsiteX28" fmla="*/ 526799 w 608697"/>
              <a:gd name="connsiteY28" fmla="*/ 218817 h 568475"/>
              <a:gd name="connsiteX29" fmla="*/ 549772 w 608697"/>
              <a:gd name="connsiteY29" fmla="*/ 193343 h 568475"/>
              <a:gd name="connsiteX30" fmla="*/ 561557 w 608697"/>
              <a:gd name="connsiteY30" fmla="*/ 162804 h 568475"/>
              <a:gd name="connsiteX31" fmla="*/ 561557 w 608697"/>
              <a:gd name="connsiteY31" fmla="*/ 29920 h 568475"/>
              <a:gd name="connsiteX32" fmla="*/ 589080 w 608697"/>
              <a:gd name="connsiteY32" fmla="*/ 29920 h 568475"/>
              <a:gd name="connsiteX33" fmla="*/ 608697 w 608697"/>
              <a:gd name="connsiteY33" fmla="*/ 49435 h 568475"/>
              <a:gd name="connsiteX34" fmla="*/ 608697 w 608697"/>
              <a:gd name="connsiteY34" fmla="*/ 440489 h 568475"/>
              <a:gd name="connsiteX35" fmla="*/ 589080 w 608697"/>
              <a:gd name="connsiteY35" fmla="*/ 460004 h 568475"/>
              <a:gd name="connsiteX36" fmla="*/ 420884 w 608697"/>
              <a:gd name="connsiteY36" fmla="*/ 460004 h 568475"/>
              <a:gd name="connsiteX37" fmla="*/ 320861 w 608697"/>
              <a:gd name="connsiteY37" fmla="*/ 497769 h 568475"/>
              <a:gd name="connsiteX38" fmla="*/ 320861 w 608697"/>
              <a:gd name="connsiteY38" fmla="*/ 67610 h 568475"/>
              <a:gd name="connsiteX39" fmla="*/ 420884 w 608697"/>
              <a:gd name="connsiteY39" fmla="*/ 29920 h 568475"/>
              <a:gd name="connsiteX40" fmla="*/ 19622 w 608697"/>
              <a:gd name="connsiteY40" fmla="*/ 29920 h 568475"/>
              <a:gd name="connsiteX41" fmla="*/ 187860 w 608697"/>
              <a:gd name="connsiteY41" fmla="*/ 29920 h 568475"/>
              <a:gd name="connsiteX42" fmla="*/ 287907 w 608697"/>
              <a:gd name="connsiteY42" fmla="*/ 67610 h 568475"/>
              <a:gd name="connsiteX43" fmla="*/ 287907 w 608697"/>
              <a:gd name="connsiteY43" fmla="*/ 497769 h 568475"/>
              <a:gd name="connsiteX44" fmla="*/ 187860 w 608697"/>
              <a:gd name="connsiteY44" fmla="*/ 460004 h 568475"/>
              <a:gd name="connsiteX45" fmla="*/ 19622 w 608697"/>
              <a:gd name="connsiteY45" fmla="*/ 460004 h 568475"/>
              <a:gd name="connsiteX46" fmla="*/ 0 w 608697"/>
              <a:gd name="connsiteY46" fmla="*/ 440489 h 568475"/>
              <a:gd name="connsiteX47" fmla="*/ 0 w 608697"/>
              <a:gd name="connsiteY47" fmla="*/ 49435 h 568475"/>
              <a:gd name="connsiteX48" fmla="*/ 19622 w 608697"/>
              <a:gd name="connsiteY48" fmla="*/ 29920 h 568475"/>
              <a:gd name="connsiteX49" fmla="*/ 484356 w 608697"/>
              <a:gd name="connsiteY49" fmla="*/ 0 h 568475"/>
              <a:gd name="connsiteX50" fmla="*/ 515833 w 608697"/>
              <a:gd name="connsiteY50" fmla="*/ 0 h 568475"/>
              <a:gd name="connsiteX51" fmla="*/ 535450 w 608697"/>
              <a:gd name="connsiteY51" fmla="*/ 19586 h 568475"/>
              <a:gd name="connsiteX52" fmla="*/ 535450 w 608697"/>
              <a:gd name="connsiteY52" fmla="*/ 29937 h 568475"/>
              <a:gd name="connsiteX53" fmla="*/ 535450 w 608697"/>
              <a:gd name="connsiteY53" fmla="*/ 162791 h 568475"/>
              <a:gd name="connsiteX54" fmla="*/ 530378 w 608697"/>
              <a:gd name="connsiteY54" fmla="*/ 175898 h 568475"/>
              <a:gd name="connsiteX55" fmla="*/ 507404 w 608697"/>
              <a:gd name="connsiteY55" fmla="*/ 201367 h 568475"/>
              <a:gd name="connsiteX56" fmla="*/ 500095 w 608697"/>
              <a:gd name="connsiteY56" fmla="*/ 204569 h 568475"/>
              <a:gd name="connsiteX57" fmla="*/ 492860 w 608697"/>
              <a:gd name="connsiteY57" fmla="*/ 201367 h 568475"/>
              <a:gd name="connsiteX58" fmla="*/ 469811 w 608697"/>
              <a:gd name="connsiteY58" fmla="*/ 175898 h 568475"/>
              <a:gd name="connsiteX59" fmla="*/ 464814 w 608697"/>
              <a:gd name="connsiteY59" fmla="*/ 162791 h 568475"/>
              <a:gd name="connsiteX60" fmla="*/ 464814 w 608697"/>
              <a:gd name="connsiteY60" fmla="*/ 29937 h 568475"/>
              <a:gd name="connsiteX61" fmla="*/ 464814 w 608697"/>
              <a:gd name="connsiteY61" fmla="*/ 19586 h 568475"/>
              <a:gd name="connsiteX62" fmla="*/ 484356 w 608697"/>
              <a:gd name="connsiteY62" fmla="*/ 0 h 56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08697" h="568475">
                <a:moveTo>
                  <a:pt x="420884" y="485137"/>
                </a:moveTo>
                <a:lnTo>
                  <a:pt x="589080" y="485137"/>
                </a:lnTo>
                <a:cubicBezTo>
                  <a:pt x="599896" y="485137"/>
                  <a:pt x="608697" y="493851"/>
                  <a:pt x="608697" y="504650"/>
                </a:cubicBezTo>
                <a:lnTo>
                  <a:pt x="608697" y="511203"/>
                </a:lnTo>
                <a:cubicBezTo>
                  <a:pt x="608697" y="522002"/>
                  <a:pt x="599896" y="530716"/>
                  <a:pt x="589080" y="530716"/>
                </a:cubicBezTo>
                <a:lnTo>
                  <a:pt x="418721" y="530716"/>
                </a:lnTo>
                <a:cubicBezTo>
                  <a:pt x="386051" y="530716"/>
                  <a:pt x="355172" y="543526"/>
                  <a:pt x="330483" y="564900"/>
                </a:cubicBezTo>
                <a:cubicBezTo>
                  <a:pt x="327723" y="567283"/>
                  <a:pt x="324292" y="568475"/>
                  <a:pt x="320861" y="568475"/>
                </a:cubicBezTo>
                <a:lnTo>
                  <a:pt x="320861" y="526992"/>
                </a:lnTo>
                <a:cubicBezTo>
                  <a:pt x="320861" y="521556"/>
                  <a:pt x="323621" y="516491"/>
                  <a:pt x="328096" y="513438"/>
                </a:cubicBezTo>
                <a:cubicBezTo>
                  <a:pt x="355395" y="495042"/>
                  <a:pt x="387617" y="485137"/>
                  <a:pt x="420884" y="485137"/>
                </a:cubicBezTo>
                <a:close/>
                <a:moveTo>
                  <a:pt x="19622" y="485137"/>
                </a:moveTo>
                <a:lnTo>
                  <a:pt x="187860" y="485137"/>
                </a:lnTo>
                <a:cubicBezTo>
                  <a:pt x="221134" y="485137"/>
                  <a:pt x="253364" y="495042"/>
                  <a:pt x="280670" y="513438"/>
                </a:cubicBezTo>
                <a:cubicBezTo>
                  <a:pt x="285147" y="516491"/>
                  <a:pt x="287907" y="521556"/>
                  <a:pt x="287907" y="526992"/>
                </a:cubicBezTo>
                <a:lnTo>
                  <a:pt x="287907" y="568475"/>
                </a:lnTo>
                <a:cubicBezTo>
                  <a:pt x="284400" y="568475"/>
                  <a:pt x="280969" y="567283"/>
                  <a:pt x="278134" y="564826"/>
                </a:cubicBezTo>
                <a:cubicBezTo>
                  <a:pt x="253215" y="542856"/>
                  <a:pt x="221134" y="530716"/>
                  <a:pt x="187860" y="530716"/>
                </a:cubicBezTo>
                <a:lnTo>
                  <a:pt x="19622" y="530716"/>
                </a:lnTo>
                <a:cubicBezTo>
                  <a:pt x="8804" y="530716"/>
                  <a:pt x="0" y="522002"/>
                  <a:pt x="0" y="511203"/>
                </a:cubicBezTo>
                <a:lnTo>
                  <a:pt x="0" y="504650"/>
                </a:lnTo>
                <a:cubicBezTo>
                  <a:pt x="0" y="493851"/>
                  <a:pt x="8804" y="485137"/>
                  <a:pt x="19622" y="485137"/>
                </a:cubicBezTo>
                <a:close/>
                <a:moveTo>
                  <a:pt x="420884" y="29920"/>
                </a:moveTo>
                <a:lnTo>
                  <a:pt x="438710" y="29920"/>
                </a:lnTo>
                <a:lnTo>
                  <a:pt x="438710" y="162804"/>
                </a:lnTo>
                <a:cubicBezTo>
                  <a:pt x="438710" y="174126"/>
                  <a:pt x="442887" y="184926"/>
                  <a:pt x="450421" y="193343"/>
                </a:cubicBezTo>
                <a:lnTo>
                  <a:pt x="473469" y="218817"/>
                </a:lnTo>
                <a:cubicBezTo>
                  <a:pt x="480256" y="226341"/>
                  <a:pt x="489953" y="230661"/>
                  <a:pt x="500097" y="230661"/>
                </a:cubicBezTo>
                <a:cubicBezTo>
                  <a:pt x="510241" y="230661"/>
                  <a:pt x="520012" y="226341"/>
                  <a:pt x="526799" y="218817"/>
                </a:cubicBezTo>
                <a:lnTo>
                  <a:pt x="549772" y="193343"/>
                </a:lnTo>
                <a:cubicBezTo>
                  <a:pt x="557380" y="184926"/>
                  <a:pt x="561557" y="174126"/>
                  <a:pt x="561557" y="162804"/>
                </a:cubicBezTo>
                <a:lnTo>
                  <a:pt x="561557" y="29920"/>
                </a:lnTo>
                <a:lnTo>
                  <a:pt x="589080" y="29920"/>
                </a:lnTo>
                <a:cubicBezTo>
                  <a:pt x="599896" y="29920"/>
                  <a:pt x="608697" y="38635"/>
                  <a:pt x="608697" y="49435"/>
                </a:cubicBezTo>
                <a:lnTo>
                  <a:pt x="608697" y="440489"/>
                </a:lnTo>
                <a:cubicBezTo>
                  <a:pt x="608697" y="451289"/>
                  <a:pt x="599896" y="460004"/>
                  <a:pt x="589080" y="460004"/>
                </a:cubicBezTo>
                <a:lnTo>
                  <a:pt x="420884" y="460004"/>
                </a:lnTo>
                <a:cubicBezTo>
                  <a:pt x="384037" y="460004"/>
                  <a:pt x="348533" y="473412"/>
                  <a:pt x="320861" y="497769"/>
                </a:cubicBezTo>
                <a:lnTo>
                  <a:pt x="320861" y="67610"/>
                </a:lnTo>
                <a:cubicBezTo>
                  <a:pt x="348533" y="43327"/>
                  <a:pt x="384037" y="29920"/>
                  <a:pt x="420884" y="29920"/>
                </a:cubicBezTo>
                <a:close/>
                <a:moveTo>
                  <a:pt x="19622" y="29920"/>
                </a:moveTo>
                <a:lnTo>
                  <a:pt x="187860" y="29920"/>
                </a:lnTo>
                <a:cubicBezTo>
                  <a:pt x="224715" y="29920"/>
                  <a:pt x="260228" y="43327"/>
                  <a:pt x="287907" y="67610"/>
                </a:cubicBezTo>
                <a:lnTo>
                  <a:pt x="287907" y="497769"/>
                </a:lnTo>
                <a:cubicBezTo>
                  <a:pt x="260228" y="473412"/>
                  <a:pt x="224715" y="460004"/>
                  <a:pt x="187860" y="460004"/>
                </a:cubicBezTo>
                <a:lnTo>
                  <a:pt x="19622" y="460004"/>
                </a:lnTo>
                <a:cubicBezTo>
                  <a:pt x="8804" y="460004"/>
                  <a:pt x="0" y="451289"/>
                  <a:pt x="0" y="440489"/>
                </a:cubicBezTo>
                <a:lnTo>
                  <a:pt x="0" y="49435"/>
                </a:lnTo>
                <a:cubicBezTo>
                  <a:pt x="0" y="38635"/>
                  <a:pt x="8804" y="29920"/>
                  <a:pt x="19622" y="29920"/>
                </a:cubicBezTo>
                <a:close/>
                <a:moveTo>
                  <a:pt x="484356" y="0"/>
                </a:moveTo>
                <a:lnTo>
                  <a:pt x="515833" y="0"/>
                </a:lnTo>
                <a:cubicBezTo>
                  <a:pt x="526648" y="0"/>
                  <a:pt x="535450" y="8787"/>
                  <a:pt x="535450" y="19586"/>
                </a:cubicBezTo>
                <a:lnTo>
                  <a:pt x="535450" y="29937"/>
                </a:lnTo>
                <a:lnTo>
                  <a:pt x="535450" y="162791"/>
                </a:lnTo>
                <a:cubicBezTo>
                  <a:pt x="535450" y="167632"/>
                  <a:pt x="533660" y="172249"/>
                  <a:pt x="530378" y="175898"/>
                </a:cubicBezTo>
                <a:lnTo>
                  <a:pt x="507404" y="201367"/>
                </a:lnTo>
                <a:cubicBezTo>
                  <a:pt x="505465" y="203526"/>
                  <a:pt x="502780" y="204569"/>
                  <a:pt x="500095" y="204569"/>
                </a:cubicBezTo>
                <a:cubicBezTo>
                  <a:pt x="497409" y="204569"/>
                  <a:pt x="494799" y="203526"/>
                  <a:pt x="492860" y="201367"/>
                </a:cubicBezTo>
                <a:lnTo>
                  <a:pt x="469811" y="175898"/>
                </a:lnTo>
                <a:cubicBezTo>
                  <a:pt x="466604" y="172249"/>
                  <a:pt x="464814" y="167632"/>
                  <a:pt x="464814" y="162791"/>
                </a:cubicBezTo>
                <a:lnTo>
                  <a:pt x="464814" y="29937"/>
                </a:lnTo>
                <a:lnTo>
                  <a:pt x="464814" y="19586"/>
                </a:lnTo>
                <a:cubicBezTo>
                  <a:pt x="464814" y="8787"/>
                  <a:pt x="473541" y="0"/>
                  <a:pt x="484356" y="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0" name="矩形色块"/>
          <p:cNvSpPr/>
          <p:nvPr/>
        </p:nvSpPr>
        <p:spPr>
          <a:xfrm>
            <a:off x="4386000" y="1266596"/>
            <a:ext cx="3420000" cy="216000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63"/>
            <a:endParaRPr lang="en-US">
              <a:solidFill>
                <a:srgbClr val="FEFFFF"/>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书2"/>
          <p:cNvSpPr>
            <a:spLocks noChangeAspect="1"/>
          </p:cNvSpPr>
          <p:nvPr/>
        </p:nvSpPr>
        <p:spPr bwMode="auto">
          <a:xfrm>
            <a:off x="5833113" y="1562990"/>
            <a:ext cx="525774" cy="474822"/>
          </a:xfrm>
          <a:custGeom>
            <a:avLst/>
            <a:gdLst>
              <a:gd name="T0" fmla="*/ 0 w 783"/>
              <a:gd name="T1" fmla="*/ 251 h 708"/>
              <a:gd name="T2" fmla="*/ 0 w 783"/>
              <a:gd name="T3" fmla="*/ 327 h 708"/>
              <a:gd name="T4" fmla="*/ 0 w 783"/>
              <a:gd name="T5" fmla="*/ 372 h 708"/>
              <a:gd name="T6" fmla="*/ 0 w 783"/>
              <a:gd name="T7" fmla="*/ 449 h 708"/>
              <a:gd name="T8" fmla="*/ 0 w 783"/>
              <a:gd name="T9" fmla="*/ 494 h 708"/>
              <a:gd name="T10" fmla="*/ 0 w 783"/>
              <a:gd name="T11" fmla="*/ 570 h 708"/>
              <a:gd name="T12" fmla="*/ 783 w 783"/>
              <a:gd name="T13" fmla="*/ 458 h 708"/>
              <a:gd name="T14" fmla="*/ 783 w 783"/>
              <a:gd name="T15" fmla="*/ 381 h 708"/>
              <a:gd name="T16" fmla="*/ 783 w 783"/>
              <a:gd name="T17" fmla="*/ 319 h 708"/>
              <a:gd name="T18" fmla="*/ 783 w 783"/>
              <a:gd name="T19" fmla="*/ 242 h 708"/>
              <a:gd name="T20" fmla="*/ 771 w 783"/>
              <a:gd name="T21" fmla="*/ 193 h 708"/>
              <a:gd name="T22" fmla="*/ 38 w 783"/>
              <a:gd name="T23" fmla="*/ 254 h 708"/>
              <a:gd name="T24" fmla="*/ 19 w 783"/>
              <a:gd name="T25" fmla="*/ 327 h 708"/>
              <a:gd name="T26" fmla="*/ 19 w 783"/>
              <a:gd name="T27" fmla="*/ 270 h 708"/>
              <a:gd name="T28" fmla="*/ 30 w 783"/>
              <a:gd name="T29" fmla="*/ 316 h 708"/>
              <a:gd name="T30" fmla="*/ 19 w 783"/>
              <a:gd name="T31" fmla="*/ 327 h 708"/>
              <a:gd name="T32" fmla="*/ 42 w 783"/>
              <a:gd name="T33" fmla="*/ 359 h 708"/>
              <a:gd name="T34" fmla="*/ 19 w 783"/>
              <a:gd name="T35" fmla="*/ 437 h 708"/>
              <a:gd name="T36" fmla="*/ 30 w 783"/>
              <a:gd name="T37" fmla="*/ 400 h 708"/>
              <a:gd name="T38" fmla="*/ 30 w 783"/>
              <a:gd name="T39" fmla="*/ 459 h 708"/>
              <a:gd name="T40" fmla="*/ 38 w 783"/>
              <a:gd name="T41" fmla="*/ 497 h 708"/>
              <a:gd name="T42" fmla="*/ 19 w 783"/>
              <a:gd name="T43" fmla="*/ 570 h 708"/>
              <a:gd name="T44" fmla="*/ 19 w 783"/>
              <a:gd name="T45" fmla="*/ 513 h 708"/>
              <a:gd name="T46" fmla="*/ 30 w 783"/>
              <a:gd name="T47" fmla="*/ 559 h 708"/>
              <a:gd name="T48" fmla="*/ 19 w 783"/>
              <a:gd name="T49" fmla="*/ 570 h 708"/>
              <a:gd name="T50" fmla="*/ 42 w 783"/>
              <a:gd name="T51" fmla="*/ 544 h 708"/>
              <a:gd name="T52" fmla="*/ 74 w 783"/>
              <a:gd name="T53" fmla="*/ 532 h 708"/>
              <a:gd name="T54" fmla="*/ 758 w 783"/>
              <a:gd name="T55" fmla="*/ 391 h 708"/>
              <a:gd name="T56" fmla="*/ 758 w 783"/>
              <a:gd name="T57" fmla="*/ 448 h 708"/>
              <a:gd name="T58" fmla="*/ 734 w 783"/>
              <a:gd name="T59" fmla="*/ 347 h 708"/>
              <a:gd name="T60" fmla="*/ 656 w 783"/>
              <a:gd name="T61" fmla="*/ 393 h 708"/>
              <a:gd name="T62" fmla="*/ 127 w 783"/>
              <a:gd name="T63" fmla="*/ 493 h 708"/>
              <a:gd name="T64" fmla="*/ 48 w 783"/>
              <a:gd name="T65" fmla="*/ 466 h 708"/>
              <a:gd name="T66" fmla="*/ 42 w 783"/>
              <a:gd name="T67" fmla="*/ 423 h 708"/>
              <a:gd name="T68" fmla="*/ 75 w 783"/>
              <a:gd name="T69" fmla="*/ 411 h 708"/>
              <a:gd name="T70" fmla="*/ 145 w 783"/>
              <a:gd name="T71" fmla="*/ 435 h 708"/>
              <a:gd name="T72" fmla="*/ 583 w 783"/>
              <a:gd name="T73" fmla="*/ 372 h 708"/>
              <a:gd name="T74" fmla="*/ 665 w 783"/>
              <a:gd name="T75" fmla="*/ 324 h 708"/>
              <a:gd name="T76" fmla="*/ 758 w 783"/>
              <a:gd name="T77" fmla="*/ 269 h 708"/>
              <a:gd name="T78" fmla="*/ 758 w 783"/>
              <a:gd name="T79" fmla="*/ 326 h 708"/>
              <a:gd name="T80" fmla="*/ 726 w 783"/>
              <a:gd name="T81" fmla="*/ 223 h 708"/>
              <a:gd name="T82" fmla="*/ 723 w 783"/>
              <a:gd name="T83" fmla="*/ 232 h 708"/>
              <a:gd name="T84" fmla="*/ 602 w 783"/>
              <a:gd name="T85" fmla="*/ 302 h 708"/>
              <a:gd name="T86" fmla="*/ 522 w 783"/>
              <a:gd name="T87" fmla="*/ 349 h 708"/>
              <a:gd name="T88" fmla="*/ 207 w 783"/>
              <a:gd name="T89" fmla="*/ 399 h 708"/>
              <a:gd name="T90" fmla="*/ 135 w 783"/>
              <a:gd name="T91" fmla="*/ 374 h 708"/>
              <a:gd name="T92" fmla="*/ 54 w 783"/>
              <a:gd name="T93" fmla="*/ 346 h 708"/>
              <a:gd name="T94" fmla="*/ 42 w 783"/>
              <a:gd name="T95" fmla="*/ 309 h 708"/>
              <a:gd name="T96" fmla="*/ 67 w 783"/>
              <a:gd name="T97" fmla="*/ 287 h 708"/>
              <a:gd name="T98" fmla="*/ 129 w 783"/>
              <a:gd name="T99" fmla="*/ 308 h 708"/>
              <a:gd name="T100" fmla="*/ 249 w 783"/>
              <a:gd name="T101" fmla="*/ 349 h 708"/>
              <a:gd name="T102" fmla="*/ 322 w 783"/>
              <a:gd name="T103" fmla="*/ 374 h 708"/>
              <a:gd name="T104" fmla="*/ 463 w 783"/>
              <a:gd name="T105" fmla="*/ 320 h 708"/>
              <a:gd name="T106" fmla="*/ 534 w 783"/>
              <a:gd name="T107" fmla="*/ 279 h 708"/>
              <a:gd name="T108" fmla="*/ 660 w 783"/>
              <a:gd name="T109" fmla="*/ 205 h 708"/>
              <a:gd name="T110" fmla="*/ 716 w 783"/>
              <a:gd name="T111" fmla="*/ 172 h 708"/>
              <a:gd name="T112" fmla="*/ 758 w 783"/>
              <a:gd name="T113" fmla="*/ 19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708">
                <a:moveTo>
                  <a:pt x="783" y="138"/>
                </a:moveTo>
                <a:lnTo>
                  <a:pt x="783" y="121"/>
                </a:lnTo>
                <a:lnTo>
                  <a:pt x="431" y="0"/>
                </a:lnTo>
                <a:lnTo>
                  <a:pt x="0" y="251"/>
                </a:lnTo>
                <a:lnTo>
                  <a:pt x="0" y="255"/>
                </a:lnTo>
                <a:lnTo>
                  <a:pt x="0" y="264"/>
                </a:lnTo>
                <a:lnTo>
                  <a:pt x="0" y="268"/>
                </a:lnTo>
                <a:lnTo>
                  <a:pt x="0" y="327"/>
                </a:lnTo>
                <a:lnTo>
                  <a:pt x="0" y="340"/>
                </a:lnTo>
                <a:lnTo>
                  <a:pt x="0" y="344"/>
                </a:lnTo>
                <a:lnTo>
                  <a:pt x="30" y="355"/>
                </a:lnTo>
                <a:lnTo>
                  <a:pt x="0" y="372"/>
                </a:lnTo>
                <a:lnTo>
                  <a:pt x="0" y="376"/>
                </a:lnTo>
                <a:lnTo>
                  <a:pt x="0" y="385"/>
                </a:lnTo>
                <a:lnTo>
                  <a:pt x="0" y="389"/>
                </a:lnTo>
                <a:lnTo>
                  <a:pt x="0" y="449"/>
                </a:lnTo>
                <a:lnTo>
                  <a:pt x="0" y="462"/>
                </a:lnTo>
                <a:lnTo>
                  <a:pt x="0" y="466"/>
                </a:lnTo>
                <a:lnTo>
                  <a:pt x="30" y="476"/>
                </a:lnTo>
                <a:lnTo>
                  <a:pt x="0" y="494"/>
                </a:lnTo>
                <a:lnTo>
                  <a:pt x="0" y="498"/>
                </a:lnTo>
                <a:lnTo>
                  <a:pt x="0" y="507"/>
                </a:lnTo>
                <a:lnTo>
                  <a:pt x="0" y="511"/>
                </a:lnTo>
                <a:lnTo>
                  <a:pt x="0" y="570"/>
                </a:lnTo>
                <a:lnTo>
                  <a:pt x="0" y="583"/>
                </a:lnTo>
                <a:lnTo>
                  <a:pt x="0" y="588"/>
                </a:lnTo>
                <a:lnTo>
                  <a:pt x="351" y="708"/>
                </a:lnTo>
                <a:lnTo>
                  <a:pt x="783" y="458"/>
                </a:lnTo>
                <a:lnTo>
                  <a:pt x="783" y="441"/>
                </a:lnTo>
                <a:lnTo>
                  <a:pt x="771" y="436"/>
                </a:lnTo>
                <a:lnTo>
                  <a:pt x="771" y="388"/>
                </a:lnTo>
                <a:lnTo>
                  <a:pt x="783" y="381"/>
                </a:lnTo>
                <a:lnTo>
                  <a:pt x="783" y="364"/>
                </a:lnTo>
                <a:lnTo>
                  <a:pt x="753" y="354"/>
                </a:lnTo>
                <a:lnTo>
                  <a:pt x="783" y="336"/>
                </a:lnTo>
                <a:lnTo>
                  <a:pt x="783" y="319"/>
                </a:lnTo>
                <a:lnTo>
                  <a:pt x="771" y="315"/>
                </a:lnTo>
                <a:lnTo>
                  <a:pt x="771" y="267"/>
                </a:lnTo>
                <a:lnTo>
                  <a:pt x="783" y="260"/>
                </a:lnTo>
                <a:lnTo>
                  <a:pt x="783" y="242"/>
                </a:lnTo>
                <a:lnTo>
                  <a:pt x="753" y="232"/>
                </a:lnTo>
                <a:lnTo>
                  <a:pt x="783" y="215"/>
                </a:lnTo>
                <a:lnTo>
                  <a:pt x="783" y="198"/>
                </a:lnTo>
                <a:lnTo>
                  <a:pt x="771" y="193"/>
                </a:lnTo>
                <a:lnTo>
                  <a:pt x="771" y="145"/>
                </a:lnTo>
                <a:lnTo>
                  <a:pt x="783" y="138"/>
                </a:lnTo>
                <a:close/>
                <a:moveTo>
                  <a:pt x="448" y="16"/>
                </a:moveTo>
                <a:lnTo>
                  <a:pt x="38" y="254"/>
                </a:lnTo>
                <a:lnTo>
                  <a:pt x="22" y="248"/>
                </a:lnTo>
                <a:lnTo>
                  <a:pt x="432" y="10"/>
                </a:lnTo>
                <a:lnTo>
                  <a:pt x="448" y="16"/>
                </a:lnTo>
                <a:close/>
                <a:moveTo>
                  <a:pt x="19" y="327"/>
                </a:moveTo>
                <a:lnTo>
                  <a:pt x="19" y="323"/>
                </a:lnTo>
                <a:lnTo>
                  <a:pt x="19" y="316"/>
                </a:lnTo>
                <a:lnTo>
                  <a:pt x="19" y="274"/>
                </a:lnTo>
                <a:lnTo>
                  <a:pt x="19" y="270"/>
                </a:lnTo>
                <a:lnTo>
                  <a:pt x="30" y="274"/>
                </a:lnTo>
                <a:lnTo>
                  <a:pt x="30" y="278"/>
                </a:lnTo>
                <a:lnTo>
                  <a:pt x="30" y="309"/>
                </a:lnTo>
                <a:lnTo>
                  <a:pt x="30" y="316"/>
                </a:lnTo>
                <a:lnTo>
                  <a:pt x="30" y="331"/>
                </a:lnTo>
                <a:lnTo>
                  <a:pt x="30" y="337"/>
                </a:lnTo>
                <a:lnTo>
                  <a:pt x="19" y="334"/>
                </a:lnTo>
                <a:lnTo>
                  <a:pt x="19" y="327"/>
                </a:lnTo>
                <a:close/>
                <a:moveTo>
                  <a:pt x="57" y="364"/>
                </a:moveTo>
                <a:lnTo>
                  <a:pt x="38" y="375"/>
                </a:lnTo>
                <a:lnTo>
                  <a:pt x="22" y="370"/>
                </a:lnTo>
                <a:lnTo>
                  <a:pt x="42" y="359"/>
                </a:lnTo>
                <a:lnTo>
                  <a:pt x="57" y="364"/>
                </a:lnTo>
                <a:close/>
                <a:moveTo>
                  <a:pt x="19" y="449"/>
                </a:moveTo>
                <a:lnTo>
                  <a:pt x="19" y="444"/>
                </a:lnTo>
                <a:lnTo>
                  <a:pt x="19" y="437"/>
                </a:lnTo>
                <a:lnTo>
                  <a:pt x="19" y="396"/>
                </a:lnTo>
                <a:lnTo>
                  <a:pt x="19" y="392"/>
                </a:lnTo>
                <a:lnTo>
                  <a:pt x="30" y="395"/>
                </a:lnTo>
                <a:lnTo>
                  <a:pt x="30" y="400"/>
                </a:lnTo>
                <a:lnTo>
                  <a:pt x="30" y="431"/>
                </a:lnTo>
                <a:lnTo>
                  <a:pt x="30" y="438"/>
                </a:lnTo>
                <a:lnTo>
                  <a:pt x="30" y="452"/>
                </a:lnTo>
                <a:lnTo>
                  <a:pt x="30" y="459"/>
                </a:lnTo>
                <a:lnTo>
                  <a:pt x="19" y="455"/>
                </a:lnTo>
                <a:lnTo>
                  <a:pt x="19" y="449"/>
                </a:lnTo>
                <a:close/>
                <a:moveTo>
                  <a:pt x="57" y="486"/>
                </a:moveTo>
                <a:lnTo>
                  <a:pt x="38" y="497"/>
                </a:lnTo>
                <a:lnTo>
                  <a:pt x="22" y="491"/>
                </a:lnTo>
                <a:lnTo>
                  <a:pt x="42" y="480"/>
                </a:lnTo>
                <a:lnTo>
                  <a:pt x="57" y="486"/>
                </a:lnTo>
                <a:close/>
                <a:moveTo>
                  <a:pt x="19" y="570"/>
                </a:moveTo>
                <a:lnTo>
                  <a:pt x="19" y="566"/>
                </a:lnTo>
                <a:lnTo>
                  <a:pt x="19" y="559"/>
                </a:lnTo>
                <a:lnTo>
                  <a:pt x="19" y="517"/>
                </a:lnTo>
                <a:lnTo>
                  <a:pt x="19" y="513"/>
                </a:lnTo>
                <a:lnTo>
                  <a:pt x="30" y="517"/>
                </a:lnTo>
                <a:lnTo>
                  <a:pt x="30" y="521"/>
                </a:lnTo>
                <a:lnTo>
                  <a:pt x="30" y="552"/>
                </a:lnTo>
                <a:lnTo>
                  <a:pt x="30" y="559"/>
                </a:lnTo>
                <a:lnTo>
                  <a:pt x="30" y="574"/>
                </a:lnTo>
                <a:lnTo>
                  <a:pt x="30" y="581"/>
                </a:lnTo>
                <a:lnTo>
                  <a:pt x="19" y="577"/>
                </a:lnTo>
                <a:lnTo>
                  <a:pt x="19" y="570"/>
                </a:lnTo>
                <a:close/>
                <a:moveTo>
                  <a:pt x="42" y="585"/>
                </a:moveTo>
                <a:lnTo>
                  <a:pt x="42" y="578"/>
                </a:lnTo>
                <a:lnTo>
                  <a:pt x="42" y="552"/>
                </a:lnTo>
                <a:lnTo>
                  <a:pt x="42" y="544"/>
                </a:lnTo>
                <a:lnTo>
                  <a:pt x="42" y="525"/>
                </a:lnTo>
                <a:lnTo>
                  <a:pt x="42" y="521"/>
                </a:lnTo>
                <a:lnTo>
                  <a:pt x="67" y="529"/>
                </a:lnTo>
                <a:lnTo>
                  <a:pt x="74" y="532"/>
                </a:lnTo>
                <a:lnTo>
                  <a:pt x="351" y="627"/>
                </a:lnTo>
                <a:lnTo>
                  <a:pt x="709" y="419"/>
                </a:lnTo>
                <a:lnTo>
                  <a:pt x="716" y="415"/>
                </a:lnTo>
                <a:lnTo>
                  <a:pt x="758" y="391"/>
                </a:lnTo>
                <a:lnTo>
                  <a:pt x="758" y="395"/>
                </a:lnTo>
                <a:lnTo>
                  <a:pt x="758" y="431"/>
                </a:lnTo>
                <a:lnTo>
                  <a:pt x="758" y="438"/>
                </a:lnTo>
                <a:lnTo>
                  <a:pt x="758" y="448"/>
                </a:lnTo>
                <a:lnTo>
                  <a:pt x="758" y="455"/>
                </a:lnTo>
                <a:lnTo>
                  <a:pt x="351" y="691"/>
                </a:lnTo>
                <a:lnTo>
                  <a:pt x="42" y="585"/>
                </a:lnTo>
                <a:close/>
                <a:moveTo>
                  <a:pt x="734" y="347"/>
                </a:moveTo>
                <a:lnTo>
                  <a:pt x="734" y="347"/>
                </a:lnTo>
                <a:lnTo>
                  <a:pt x="729" y="350"/>
                </a:lnTo>
                <a:lnTo>
                  <a:pt x="723" y="354"/>
                </a:lnTo>
                <a:lnTo>
                  <a:pt x="656" y="393"/>
                </a:lnTo>
                <a:lnTo>
                  <a:pt x="649" y="397"/>
                </a:lnTo>
                <a:lnTo>
                  <a:pt x="351" y="570"/>
                </a:lnTo>
                <a:lnTo>
                  <a:pt x="135" y="495"/>
                </a:lnTo>
                <a:lnTo>
                  <a:pt x="127" y="493"/>
                </a:lnTo>
                <a:lnTo>
                  <a:pt x="76" y="475"/>
                </a:lnTo>
                <a:lnTo>
                  <a:pt x="60" y="469"/>
                </a:lnTo>
                <a:lnTo>
                  <a:pt x="54" y="467"/>
                </a:lnTo>
                <a:lnTo>
                  <a:pt x="48" y="466"/>
                </a:lnTo>
                <a:lnTo>
                  <a:pt x="42" y="463"/>
                </a:lnTo>
                <a:lnTo>
                  <a:pt x="42" y="457"/>
                </a:lnTo>
                <a:lnTo>
                  <a:pt x="42" y="430"/>
                </a:lnTo>
                <a:lnTo>
                  <a:pt x="42" y="423"/>
                </a:lnTo>
                <a:lnTo>
                  <a:pt x="42" y="404"/>
                </a:lnTo>
                <a:lnTo>
                  <a:pt x="42" y="400"/>
                </a:lnTo>
                <a:lnTo>
                  <a:pt x="67" y="408"/>
                </a:lnTo>
                <a:lnTo>
                  <a:pt x="75" y="411"/>
                </a:lnTo>
                <a:lnTo>
                  <a:pt x="117" y="425"/>
                </a:lnTo>
                <a:lnTo>
                  <a:pt x="123" y="427"/>
                </a:lnTo>
                <a:lnTo>
                  <a:pt x="129" y="429"/>
                </a:lnTo>
                <a:lnTo>
                  <a:pt x="145" y="435"/>
                </a:lnTo>
                <a:lnTo>
                  <a:pt x="194" y="452"/>
                </a:lnTo>
                <a:lnTo>
                  <a:pt x="202" y="454"/>
                </a:lnTo>
                <a:lnTo>
                  <a:pt x="352" y="506"/>
                </a:lnTo>
                <a:lnTo>
                  <a:pt x="583" y="372"/>
                </a:lnTo>
                <a:lnTo>
                  <a:pt x="589" y="367"/>
                </a:lnTo>
                <a:lnTo>
                  <a:pt x="654" y="330"/>
                </a:lnTo>
                <a:lnTo>
                  <a:pt x="660" y="327"/>
                </a:lnTo>
                <a:lnTo>
                  <a:pt x="665" y="324"/>
                </a:lnTo>
                <a:lnTo>
                  <a:pt x="665" y="324"/>
                </a:lnTo>
                <a:lnTo>
                  <a:pt x="709" y="298"/>
                </a:lnTo>
                <a:lnTo>
                  <a:pt x="716" y="294"/>
                </a:lnTo>
                <a:lnTo>
                  <a:pt x="758" y="269"/>
                </a:lnTo>
                <a:lnTo>
                  <a:pt x="758" y="274"/>
                </a:lnTo>
                <a:lnTo>
                  <a:pt x="758" y="310"/>
                </a:lnTo>
                <a:lnTo>
                  <a:pt x="758" y="317"/>
                </a:lnTo>
                <a:lnTo>
                  <a:pt x="758" y="326"/>
                </a:lnTo>
                <a:lnTo>
                  <a:pt x="758" y="333"/>
                </a:lnTo>
                <a:lnTo>
                  <a:pt x="734" y="347"/>
                </a:lnTo>
                <a:close/>
                <a:moveTo>
                  <a:pt x="734" y="226"/>
                </a:moveTo>
                <a:lnTo>
                  <a:pt x="726" y="223"/>
                </a:lnTo>
                <a:lnTo>
                  <a:pt x="726" y="223"/>
                </a:lnTo>
                <a:lnTo>
                  <a:pt x="734" y="226"/>
                </a:lnTo>
                <a:lnTo>
                  <a:pt x="729" y="229"/>
                </a:lnTo>
                <a:lnTo>
                  <a:pt x="723" y="232"/>
                </a:lnTo>
                <a:lnTo>
                  <a:pt x="656" y="271"/>
                </a:lnTo>
                <a:lnTo>
                  <a:pt x="649" y="275"/>
                </a:lnTo>
                <a:lnTo>
                  <a:pt x="603" y="302"/>
                </a:lnTo>
                <a:lnTo>
                  <a:pt x="602" y="302"/>
                </a:lnTo>
                <a:lnTo>
                  <a:pt x="597" y="305"/>
                </a:lnTo>
                <a:lnTo>
                  <a:pt x="592" y="308"/>
                </a:lnTo>
                <a:lnTo>
                  <a:pt x="529" y="345"/>
                </a:lnTo>
                <a:lnTo>
                  <a:pt x="522" y="349"/>
                </a:lnTo>
                <a:lnTo>
                  <a:pt x="351" y="448"/>
                </a:lnTo>
                <a:lnTo>
                  <a:pt x="263" y="418"/>
                </a:lnTo>
                <a:lnTo>
                  <a:pt x="255" y="415"/>
                </a:lnTo>
                <a:lnTo>
                  <a:pt x="207" y="399"/>
                </a:lnTo>
                <a:lnTo>
                  <a:pt x="192" y="393"/>
                </a:lnTo>
                <a:lnTo>
                  <a:pt x="186" y="391"/>
                </a:lnTo>
                <a:lnTo>
                  <a:pt x="180" y="389"/>
                </a:lnTo>
                <a:lnTo>
                  <a:pt x="135" y="374"/>
                </a:lnTo>
                <a:lnTo>
                  <a:pt x="127" y="371"/>
                </a:lnTo>
                <a:lnTo>
                  <a:pt x="76" y="353"/>
                </a:lnTo>
                <a:lnTo>
                  <a:pt x="60" y="348"/>
                </a:lnTo>
                <a:lnTo>
                  <a:pt x="54" y="346"/>
                </a:lnTo>
                <a:lnTo>
                  <a:pt x="48" y="344"/>
                </a:lnTo>
                <a:lnTo>
                  <a:pt x="42" y="342"/>
                </a:lnTo>
                <a:lnTo>
                  <a:pt x="42" y="335"/>
                </a:lnTo>
                <a:lnTo>
                  <a:pt x="42" y="309"/>
                </a:lnTo>
                <a:lnTo>
                  <a:pt x="42" y="302"/>
                </a:lnTo>
                <a:lnTo>
                  <a:pt x="42" y="283"/>
                </a:lnTo>
                <a:lnTo>
                  <a:pt x="42" y="278"/>
                </a:lnTo>
                <a:lnTo>
                  <a:pt x="67" y="287"/>
                </a:lnTo>
                <a:lnTo>
                  <a:pt x="74" y="289"/>
                </a:lnTo>
                <a:lnTo>
                  <a:pt x="117" y="304"/>
                </a:lnTo>
                <a:lnTo>
                  <a:pt x="123" y="306"/>
                </a:lnTo>
                <a:lnTo>
                  <a:pt x="129" y="308"/>
                </a:lnTo>
                <a:lnTo>
                  <a:pt x="145" y="313"/>
                </a:lnTo>
                <a:lnTo>
                  <a:pt x="194" y="330"/>
                </a:lnTo>
                <a:lnTo>
                  <a:pt x="202" y="333"/>
                </a:lnTo>
                <a:lnTo>
                  <a:pt x="249" y="349"/>
                </a:lnTo>
                <a:lnTo>
                  <a:pt x="255" y="351"/>
                </a:lnTo>
                <a:lnTo>
                  <a:pt x="261" y="353"/>
                </a:lnTo>
                <a:lnTo>
                  <a:pt x="276" y="359"/>
                </a:lnTo>
                <a:lnTo>
                  <a:pt x="322" y="374"/>
                </a:lnTo>
                <a:lnTo>
                  <a:pt x="329" y="377"/>
                </a:lnTo>
                <a:lnTo>
                  <a:pt x="351" y="384"/>
                </a:lnTo>
                <a:lnTo>
                  <a:pt x="456" y="324"/>
                </a:lnTo>
                <a:lnTo>
                  <a:pt x="463" y="320"/>
                </a:lnTo>
                <a:lnTo>
                  <a:pt x="523" y="285"/>
                </a:lnTo>
                <a:lnTo>
                  <a:pt x="528" y="282"/>
                </a:lnTo>
                <a:lnTo>
                  <a:pt x="533" y="279"/>
                </a:lnTo>
                <a:lnTo>
                  <a:pt x="534" y="279"/>
                </a:lnTo>
                <a:lnTo>
                  <a:pt x="583" y="250"/>
                </a:lnTo>
                <a:lnTo>
                  <a:pt x="589" y="246"/>
                </a:lnTo>
                <a:lnTo>
                  <a:pt x="654" y="208"/>
                </a:lnTo>
                <a:lnTo>
                  <a:pt x="660" y="205"/>
                </a:lnTo>
                <a:lnTo>
                  <a:pt x="665" y="202"/>
                </a:lnTo>
                <a:lnTo>
                  <a:pt x="665" y="202"/>
                </a:lnTo>
                <a:lnTo>
                  <a:pt x="709" y="177"/>
                </a:lnTo>
                <a:lnTo>
                  <a:pt x="716" y="172"/>
                </a:lnTo>
                <a:lnTo>
                  <a:pt x="758" y="148"/>
                </a:lnTo>
                <a:lnTo>
                  <a:pt x="758" y="152"/>
                </a:lnTo>
                <a:lnTo>
                  <a:pt x="758" y="189"/>
                </a:lnTo>
                <a:lnTo>
                  <a:pt x="758" y="195"/>
                </a:lnTo>
                <a:lnTo>
                  <a:pt x="758" y="205"/>
                </a:lnTo>
                <a:lnTo>
                  <a:pt x="758" y="212"/>
                </a:lnTo>
                <a:lnTo>
                  <a:pt x="734" y="226"/>
                </a:ln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34" name="组合"/>
          <p:cNvGrpSpPr/>
          <p:nvPr/>
        </p:nvGrpSpPr>
        <p:grpSpPr>
          <a:xfrm>
            <a:off x="4635231" y="2262392"/>
            <a:ext cx="2921538" cy="1043388"/>
            <a:chOff x="590920" y="2142452"/>
            <a:chExt cx="2921538" cy="1043388"/>
          </a:xfrm>
        </p:grpSpPr>
        <p:sp>
          <p:nvSpPr>
            <p:cNvPr id="35"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36"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21" name="矩形色块"/>
          <p:cNvSpPr/>
          <p:nvPr/>
        </p:nvSpPr>
        <p:spPr>
          <a:xfrm>
            <a:off x="8430312" y="1266596"/>
            <a:ext cx="3420000" cy="2160000"/>
          </a:xfrm>
          <a:prstGeom prst="rect">
            <a:avLst/>
          </a:prstGeom>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63"/>
            <a:endParaRPr lang="en-US">
              <a:solidFill>
                <a:srgbClr val="FEFFFF"/>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书3"/>
          <p:cNvSpPr>
            <a:spLocks noChangeAspect="1"/>
          </p:cNvSpPr>
          <p:nvPr/>
        </p:nvSpPr>
        <p:spPr bwMode="auto">
          <a:xfrm>
            <a:off x="9877426" y="1562460"/>
            <a:ext cx="525772" cy="475882"/>
          </a:xfrm>
          <a:custGeom>
            <a:avLst/>
            <a:gdLst>
              <a:gd name="connsiteX0" fmla="*/ 215325 w 608256"/>
              <a:gd name="connsiteY0" fmla="*/ 448746 h 550540"/>
              <a:gd name="connsiteX1" fmla="*/ 232806 w 608256"/>
              <a:gd name="connsiteY1" fmla="*/ 514162 h 550540"/>
              <a:gd name="connsiteX2" fmla="*/ 271200 w 608256"/>
              <a:gd name="connsiteY2" fmla="*/ 522155 h 550540"/>
              <a:gd name="connsiteX3" fmla="*/ 269240 w 608256"/>
              <a:gd name="connsiteY3" fmla="*/ 459024 h 550540"/>
              <a:gd name="connsiteX4" fmla="*/ 82496 w 608256"/>
              <a:gd name="connsiteY4" fmla="*/ 423298 h 550540"/>
              <a:gd name="connsiteX5" fmla="*/ 102755 w 608256"/>
              <a:gd name="connsiteY5" fmla="*/ 486756 h 550540"/>
              <a:gd name="connsiteX6" fmla="*/ 102755 w 608256"/>
              <a:gd name="connsiteY6" fmla="*/ 487082 h 550540"/>
              <a:gd name="connsiteX7" fmla="*/ 201764 w 608256"/>
              <a:gd name="connsiteY7" fmla="*/ 507637 h 550540"/>
              <a:gd name="connsiteX8" fmla="*/ 192615 w 608256"/>
              <a:gd name="connsiteY8" fmla="*/ 444342 h 550540"/>
              <a:gd name="connsiteX9" fmla="*/ 26620 w 608256"/>
              <a:gd name="connsiteY9" fmla="*/ 412531 h 550540"/>
              <a:gd name="connsiteX10" fmla="*/ 40018 w 608256"/>
              <a:gd name="connsiteY10" fmla="*/ 474032 h 550540"/>
              <a:gd name="connsiteX11" fmla="*/ 70733 w 608256"/>
              <a:gd name="connsiteY11" fmla="*/ 480394 h 550540"/>
              <a:gd name="connsiteX12" fmla="*/ 59623 w 608256"/>
              <a:gd name="connsiteY12" fmla="*/ 418893 h 550540"/>
              <a:gd name="connsiteX13" fmla="*/ 518067 w 608256"/>
              <a:gd name="connsiteY13" fmla="*/ 410410 h 550540"/>
              <a:gd name="connsiteX14" fmla="*/ 293420 w 608256"/>
              <a:gd name="connsiteY14" fmla="*/ 460492 h 550540"/>
              <a:gd name="connsiteX15" fmla="*/ 299955 w 608256"/>
              <a:gd name="connsiteY15" fmla="*/ 525907 h 550540"/>
              <a:gd name="connsiteX16" fmla="*/ 532281 w 608256"/>
              <a:gd name="connsiteY16" fmla="*/ 468159 h 550540"/>
              <a:gd name="connsiteX17" fmla="*/ 518067 w 608256"/>
              <a:gd name="connsiteY17" fmla="*/ 410410 h 550540"/>
              <a:gd name="connsiteX18" fmla="*/ 82660 w 608256"/>
              <a:gd name="connsiteY18" fmla="*/ 381536 h 550540"/>
              <a:gd name="connsiteX19" fmla="*/ 327893 w 608256"/>
              <a:gd name="connsiteY19" fmla="*/ 432433 h 550540"/>
              <a:gd name="connsiteX20" fmla="*/ 330181 w 608256"/>
              <a:gd name="connsiteY20" fmla="*/ 432759 h 550540"/>
              <a:gd name="connsiteX21" fmla="*/ 330507 w 608256"/>
              <a:gd name="connsiteY21" fmla="*/ 432759 h 550540"/>
              <a:gd name="connsiteX22" fmla="*/ 330834 w 608256"/>
              <a:gd name="connsiteY22" fmla="*/ 432596 h 550540"/>
              <a:gd name="connsiteX23" fmla="*/ 333121 w 608256"/>
              <a:gd name="connsiteY23" fmla="*/ 432433 h 550540"/>
              <a:gd name="connsiteX24" fmla="*/ 516760 w 608256"/>
              <a:gd name="connsiteY24" fmla="*/ 386593 h 550540"/>
              <a:gd name="connsiteX25" fmla="*/ 517741 w 608256"/>
              <a:gd name="connsiteY25" fmla="*/ 386756 h 550540"/>
              <a:gd name="connsiteX26" fmla="*/ 530158 w 608256"/>
              <a:gd name="connsiteY26" fmla="*/ 383983 h 550540"/>
              <a:gd name="connsiteX27" fmla="*/ 541431 w 608256"/>
              <a:gd name="connsiteY27" fmla="*/ 387735 h 550540"/>
              <a:gd name="connsiteX28" fmla="*/ 543555 w 608256"/>
              <a:gd name="connsiteY28" fmla="*/ 399318 h 550540"/>
              <a:gd name="connsiteX29" fmla="*/ 555972 w 608256"/>
              <a:gd name="connsiteY29" fmla="*/ 462123 h 550540"/>
              <a:gd name="connsiteX30" fmla="*/ 559239 w 608256"/>
              <a:gd name="connsiteY30" fmla="*/ 461471 h 550540"/>
              <a:gd name="connsiteX31" fmla="*/ 573290 w 608256"/>
              <a:gd name="connsiteY31" fmla="*/ 469790 h 550540"/>
              <a:gd name="connsiteX32" fmla="*/ 564794 w 608256"/>
              <a:gd name="connsiteY32" fmla="*/ 483820 h 550540"/>
              <a:gd name="connsiteX33" fmla="*/ 298322 w 608256"/>
              <a:gd name="connsiteY33" fmla="*/ 550214 h 550540"/>
              <a:gd name="connsiteX34" fmla="*/ 296198 w 608256"/>
              <a:gd name="connsiteY34" fmla="*/ 550377 h 550540"/>
              <a:gd name="connsiteX35" fmla="*/ 295871 w 608256"/>
              <a:gd name="connsiteY35" fmla="*/ 550540 h 550540"/>
              <a:gd name="connsiteX36" fmla="*/ 295544 w 608256"/>
              <a:gd name="connsiteY36" fmla="*/ 550540 h 550540"/>
              <a:gd name="connsiteX37" fmla="*/ 293257 w 608256"/>
              <a:gd name="connsiteY37" fmla="*/ 550214 h 550540"/>
              <a:gd name="connsiteX38" fmla="*/ 31195 w 608256"/>
              <a:gd name="connsiteY38" fmla="*/ 495728 h 550540"/>
              <a:gd name="connsiteX39" fmla="*/ 24496 w 608256"/>
              <a:gd name="connsiteY39" fmla="*/ 491650 h 550540"/>
              <a:gd name="connsiteX40" fmla="*/ 11753 w 608256"/>
              <a:gd name="connsiteY40" fmla="*/ 392955 h 550540"/>
              <a:gd name="connsiteX41" fmla="*/ 23189 w 608256"/>
              <a:gd name="connsiteY41" fmla="*/ 388388 h 550540"/>
              <a:gd name="connsiteX42" fmla="*/ 34789 w 608256"/>
              <a:gd name="connsiteY42" fmla="*/ 390672 h 550540"/>
              <a:gd name="connsiteX43" fmla="*/ 249973 w 608256"/>
              <a:gd name="connsiteY43" fmla="*/ 320701 h 550540"/>
              <a:gd name="connsiteX44" fmla="*/ 267454 w 608256"/>
              <a:gd name="connsiteY44" fmla="*/ 385948 h 550540"/>
              <a:gd name="connsiteX45" fmla="*/ 305848 w 608256"/>
              <a:gd name="connsiteY45" fmla="*/ 393941 h 550540"/>
              <a:gd name="connsiteX46" fmla="*/ 303888 w 608256"/>
              <a:gd name="connsiteY46" fmla="*/ 330977 h 550540"/>
              <a:gd name="connsiteX47" fmla="*/ 117144 w 608256"/>
              <a:gd name="connsiteY47" fmla="*/ 295092 h 550540"/>
              <a:gd name="connsiteX48" fmla="*/ 137403 w 608256"/>
              <a:gd name="connsiteY48" fmla="*/ 358707 h 550540"/>
              <a:gd name="connsiteX49" fmla="*/ 137567 w 608256"/>
              <a:gd name="connsiteY49" fmla="*/ 359034 h 550540"/>
              <a:gd name="connsiteX50" fmla="*/ 236412 w 608256"/>
              <a:gd name="connsiteY50" fmla="*/ 379586 h 550540"/>
              <a:gd name="connsiteX51" fmla="*/ 227263 w 608256"/>
              <a:gd name="connsiteY51" fmla="*/ 316297 h 550540"/>
              <a:gd name="connsiteX52" fmla="*/ 61432 w 608256"/>
              <a:gd name="connsiteY52" fmla="*/ 284489 h 550540"/>
              <a:gd name="connsiteX53" fmla="*/ 74829 w 608256"/>
              <a:gd name="connsiteY53" fmla="*/ 345821 h 550540"/>
              <a:gd name="connsiteX54" fmla="*/ 105381 w 608256"/>
              <a:gd name="connsiteY54" fmla="*/ 352346 h 550540"/>
              <a:gd name="connsiteX55" fmla="*/ 94271 w 608256"/>
              <a:gd name="connsiteY55" fmla="*/ 290851 h 550540"/>
              <a:gd name="connsiteX56" fmla="*/ 552715 w 608256"/>
              <a:gd name="connsiteY56" fmla="*/ 282205 h 550540"/>
              <a:gd name="connsiteX57" fmla="*/ 328068 w 608256"/>
              <a:gd name="connsiteY57" fmla="*/ 332446 h 550540"/>
              <a:gd name="connsiteX58" fmla="*/ 334767 w 608256"/>
              <a:gd name="connsiteY58" fmla="*/ 397856 h 550540"/>
              <a:gd name="connsiteX59" fmla="*/ 566929 w 608256"/>
              <a:gd name="connsiteY59" fmla="*/ 339949 h 550540"/>
              <a:gd name="connsiteX60" fmla="*/ 552715 w 608256"/>
              <a:gd name="connsiteY60" fmla="*/ 282205 h 550540"/>
              <a:gd name="connsiteX61" fmla="*/ 214192 w 608256"/>
              <a:gd name="connsiteY61" fmla="*/ 234901 h 550540"/>
              <a:gd name="connsiteX62" fmla="*/ 233961 w 608256"/>
              <a:gd name="connsiteY62" fmla="*/ 257901 h 550540"/>
              <a:gd name="connsiteX63" fmla="*/ 263043 w 608256"/>
              <a:gd name="connsiteY63" fmla="*/ 268830 h 550540"/>
              <a:gd name="connsiteX64" fmla="*/ 274316 w 608256"/>
              <a:gd name="connsiteY64" fmla="*/ 267525 h 550540"/>
              <a:gd name="connsiteX65" fmla="*/ 314508 w 608256"/>
              <a:gd name="connsiteY65" fmla="*/ 267525 h 550540"/>
              <a:gd name="connsiteX66" fmla="*/ 325944 w 608256"/>
              <a:gd name="connsiteY66" fmla="*/ 268830 h 550540"/>
              <a:gd name="connsiteX67" fmla="*/ 355026 w 608256"/>
              <a:gd name="connsiteY67" fmla="*/ 257901 h 550540"/>
              <a:gd name="connsiteX68" fmla="*/ 374305 w 608256"/>
              <a:gd name="connsiteY68" fmla="*/ 235227 h 550540"/>
              <a:gd name="connsiteX69" fmla="*/ 552552 w 608256"/>
              <a:gd name="connsiteY69" fmla="*/ 258716 h 550540"/>
              <a:gd name="connsiteX70" fmla="*/ 564806 w 608256"/>
              <a:gd name="connsiteY70" fmla="*/ 255943 h 550540"/>
              <a:gd name="connsiteX71" fmla="*/ 576079 w 608256"/>
              <a:gd name="connsiteY71" fmla="*/ 259532 h 550540"/>
              <a:gd name="connsiteX72" fmla="*/ 578203 w 608256"/>
              <a:gd name="connsiteY72" fmla="*/ 271276 h 550540"/>
              <a:gd name="connsiteX73" fmla="*/ 590620 w 608256"/>
              <a:gd name="connsiteY73" fmla="*/ 334077 h 550540"/>
              <a:gd name="connsiteX74" fmla="*/ 593887 w 608256"/>
              <a:gd name="connsiteY74" fmla="*/ 333261 h 550540"/>
              <a:gd name="connsiteX75" fmla="*/ 607938 w 608256"/>
              <a:gd name="connsiteY75" fmla="*/ 341743 h 550540"/>
              <a:gd name="connsiteX76" fmla="*/ 599442 w 608256"/>
              <a:gd name="connsiteY76" fmla="*/ 355608 h 550540"/>
              <a:gd name="connsiteX77" fmla="*/ 332970 w 608256"/>
              <a:gd name="connsiteY77" fmla="*/ 421997 h 550540"/>
              <a:gd name="connsiteX78" fmla="*/ 330846 w 608256"/>
              <a:gd name="connsiteY78" fmla="*/ 422323 h 550540"/>
              <a:gd name="connsiteX79" fmla="*/ 330519 w 608256"/>
              <a:gd name="connsiteY79" fmla="*/ 422323 h 550540"/>
              <a:gd name="connsiteX80" fmla="*/ 330192 w 608256"/>
              <a:gd name="connsiteY80" fmla="*/ 422323 h 550540"/>
              <a:gd name="connsiteX81" fmla="*/ 327905 w 608256"/>
              <a:gd name="connsiteY81" fmla="*/ 422160 h 550540"/>
              <a:gd name="connsiteX82" fmla="*/ 65843 w 608256"/>
              <a:gd name="connsiteY82" fmla="*/ 367679 h 550540"/>
              <a:gd name="connsiteX83" fmla="*/ 59144 w 608256"/>
              <a:gd name="connsiteY83" fmla="*/ 363601 h 550540"/>
              <a:gd name="connsiteX84" fmla="*/ 46401 w 608256"/>
              <a:gd name="connsiteY84" fmla="*/ 264752 h 550540"/>
              <a:gd name="connsiteX85" fmla="*/ 57837 w 608256"/>
              <a:gd name="connsiteY85" fmla="*/ 260348 h 550540"/>
              <a:gd name="connsiteX86" fmla="*/ 69437 w 608256"/>
              <a:gd name="connsiteY86" fmla="*/ 262468 h 550540"/>
              <a:gd name="connsiteX87" fmla="*/ 241966 w 608256"/>
              <a:gd name="connsiteY87" fmla="*/ 81271 h 550540"/>
              <a:gd name="connsiteX88" fmla="*/ 279375 w 608256"/>
              <a:gd name="connsiteY88" fmla="*/ 91874 h 550540"/>
              <a:gd name="connsiteX89" fmla="*/ 309597 w 608256"/>
              <a:gd name="connsiteY89" fmla="*/ 91710 h 550540"/>
              <a:gd name="connsiteX90" fmla="*/ 346844 w 608256"/>
              <a:gd name="connsiteY90" fmla="*/ 81271 h 550540"/>
              <a:gd name="connsiteX91" fmla="*/ 346680 w 608256"/>
              <a:gd name="connsiteY91" fmla="*/ 249119 h 550540"/>
              <a:gd name="connsiteX92" fmla="*/ 317439 w 608256"/>
              <a:gd name="connsiteY92" fmla="*/ 255481 h 550540"/>
              <a:gd name="connsiteX93" fmla="*/ 294568 w 608256"/>
              <a:gd name="connsiteY93" fmla="*/ 252708 h 550540"/>
              <a:gd name="connsiteX94" fmla="*/ 271534 w 608256"/>
              <a:gd name="connsiteY94" fmla="*/ 255481 h 550540"/>
              <a:gd name="connsiteX95" fmla="*/ 242292 w 608256"/>
              <a:gd name="connsiteY95" fmla="*/ 249119 h 550540"/>
              <a:gd name="connsiteX96" fmla="*/ 241966 w 608256"/>
              <a:gd name="connsiteY96" fmla="*/ 81271 h 550540"/>
              <a:gd name="connsiteX97" fmla="*/ 256820 w 608256"/>
              <a:gd name="connsiteY97" fmla="*/ 327 h 550540"/>
              <a:gd name="connsiteX98" fmla="*/ 306025 w 608256"/>
              <a:gd name="connsiteY98" fmla="*/ 70473 h 550540"/>
              <a:gd name="connsiteX99" fmla="*/ 294418 w 608256"/>
              <a:gd name="connsiteY99" fmla="*/ 82056 h 550540"/>
              <a:gd name="connsiteX100" fmla="*/ 282812 w 608256"/>
              <a:gd name="connsiteY100" fmla="*/ 70473 h 550540"/>
              <a:gd name="connsiteX101" fmla="*/ 250935 w 608256"/>
              <a:gd name="connsiteY101" fmla="*/ 22676 h 550540"/>
              <a:gd name="connsiteX102" fmla="*/ 242598 w 608256"/>
              <a:gd name="connsiteY102" fmla="*/ 8647 h 550540"/>
              <a:gd name="connsiteX103" fmla="*/ 256820 w 608256"/>
              <a:gd name="connsiteY103" fmla="*/ 327 h 55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608256" h="550540">
                <a:moveTo>
                  <a:pt x="215325" y="448746"/>
                </a:moveTo>
                <a:cubicBezTo>
                  <a:pt x="214018" y="461144"/>
                  <a:pt x="213527" y="490019"/>
                  <a:pt x="232806" y="514162"/>
                </a:cubicBezTo>
                <a:lnTo>
                  <a:pt x="271200" y="522155"/>
                </a:lnTo>
                <a:cubicBezTo>
                  <a:pt x="261234" y="498828"/>
                  <a:pt x="263685" y="475500"/>
                  <a:pt x="269240" y="459024"/>
                </a:cubicBezTo>
                <a:close/>
                <a:moveTo>
                  <a:pt x="82496" y="423298"/>
                </a:moveTo>
                <a:cubicBezTo>
                  <a:pt x="81679" y="437980"/>
                  <a:pt x="83313" y="464896"/>
                  <a:pt x="102755" y="486756"/>
                </a:cubicBezTo>
                <a:cubicBezTo>
                  <a:pt x="102755" y="486919"/>
                  <a:pt x="102755" y="486919"/>
                  <a:pt x="102755" y="487082"/>
                </a:cubicBezTo>
                <a:lnTo>
                  <a:pt x="201764" y="507637"/>
                </a:lnTo>
                <a:cubicBezTo>
                  <a:pt x="189837" y="481862"/>
                  <a:pt x="190981" y="456414"/>
                  <a:pt x="192615" y="444342"/>
                </a:cubicBezTo>
                <a:close/>
                <a:moveTo>
                  <a:pt x="26620" y="412531"/>
                </a:moveTo>
                <a:cubicBezTo>
                  <a:pt x="15674" y="436022"/>
                  <a:pt x="33482" y="464570"/>
                  <a:pt x="40018" y="474032"/>
                </a:cubicBezTo>
                <a:lnTo>
                  <a:pt x="70733" y="480394"/>
                </a:lnTo>
                <a:cubicBezTo>
                  <a:pt x="58806" y="456577"/>
                  <a:pt x="58479" y="432759"/>
                  <a:pt x="59623" y="418893"/>
                </a:cubicBezTo>
                <a:close/>
                <a:moveTo>
                  <a:pt x="518067" y="410410"/>
                </a:moveTo>
                <a:lnTo>
                  <a:pt x="293420" y="460492"/>
                </a:lnTo>
                <a:cubicBezTo>
                  <a:pt x="288846" y="470932"/>
                  <a:pt x="280023" y="498828"/>
                  <a:pt x="299955" y="525907"/>
                </a:cubicBezTo>
                <a:lnTo>
                  <a:pt x="532281" y="468159"/>
                </a:lnTo>
                <a:cubicBezTo>
                  <a:pt x="518721" y="445973"/>
                  <a:pt x="516924" y="424929"/>
                  <a:pt x="518067" y="410410"/>
                </a:cubicBezTo>
                <a:close/>
                <a:moveTo>
                  <a:pt x="82660" y="381536"/>
                </a:moveTo>
                <a:lnTo>
                  <a:pt x="327893" y="432433"/>
                </a:lnTo>
                <a:cubicBezTo>
                  <a:pt x="328710" y="432596"/>
                  <a:pt x="329527" y="432759"/>
                  <a:pt x="330181" y="432759"/>
                </a:cubicBezTo>
                <a:cubicBezTo>
                  <a:pt x="330344" y="432759"/>
                  <a:pt x="330344" y="432759"/>
                  <a:pt x="330507" y="432759"/>
                </a:cubicBezTo>
                <a:cubicBezTo>
                  <a:pt x="330671" y="432759"/>
                  <a:pt x="330671" y="432759"/>
                  <a:pt x="330834" y="432596"/>
                </a:cubicBezTo>
                <a:cubicBezTo>
                  <a:pt x="331488" y="432596"/>
                  <a:pt x="332305" y="432596"/>
                  <a:pt x="333121" y="432433"/>
                </a:cubicBezTo>
                <a:lnTo>
                  <a:pt x="516760" y="386593"/>
                </a:lnTo>
                <a:lnTo>
                  <a:pt x="517741" y="386756"/>
                </a:lnTo>
                <a:lnTo>
                  <a:pt x="530158" y="383983"/>
                </a:lnTo>
                <a:cubicBezTo>
                  <a:pt x="534405" y="383168"/>
                  <a:pt x="538653" y="384473"/>
                  <a:pt x="541431" y="387735"/>
                </a:cubicBezTo>
                <a:cubicBezTo>
                  <a:pt x="544208" y="390835"/>
                  <a:pt x="545025" y="395402"/>
                  <a:pt x="543555" y="399318"/>
                </a:cubicBezTo>
                <a:cubicBezTo>
                  <a:pt x="543065" y="400459"/>
                  <a:pt x="532935" y="430639"/>
                  <a:pt x="555972" y="462123"/>
                </a:cubicBezTo>
                <a:lnTo>
                  <a:pt x="559239" y="461471"/>
                </a:lnTo>
                <a:cubicBezTo>
                  <a:pt x="565448" y="459839"/>
                  <a:pt x="571656" y="463591"/>
                  <a:pt x="573290" y="469790"/>
                </a:cubicBezTo>
                <a:cubicBezTo>
                  <a:pt x="574760" y="475989"/>
                  <a:pt x="571002" y="482188"/>
                  <a:pt x="564794" y="483820"/>
                </a:cubicBezTo>
                <a:lnTo>
                  <a:pt x="298322" y="550214"/>
                </a:lnTo>
                <a:cubicBezTo>
                  <a:pt x="297668" y="550377"/>
                  <a:pt x="296851" y="550377"/>
                  <a:pt x="296198" y="550377"/>
                </a:cubicBezTo>
                <a:cubicBezTo>
                  <a:pt x="296034" y="550377"/>
                  <a:pt x="296034" y="550540"/>
                  <a:pt x="295871" y="550540"/>
                </a:cubicBezTo>
                <a:cubicBezTo>
                  <a:pt x="295707" y="550540"/>
                  <a:pt x="295707" y="550540"/>
                  <a:pt x="295544" y="550540"/>
                </a:cubicBezTo>
                <a:cubicBezTo>
                  <a:pt x="294727" y="550540"/>
                  <a:pt x="294074" y="550377"/>
                  <a:pt x="293257" y="550214"/>
                </a:cubicBezTo>
                <a:lnTo>
                  <a:pt x="31195" y="495728"/>
                </a:lnTo>
                <a:cubicBezTo>
                  <a:pt x="28581" y="495239"/>
                  <a:pt x="26130" y="493771"/>
                  <a:pt x="24496" y="491650"/>
                </a:cubicBezTo>
                <a:cubicBezTo>
                  <a:pt x="22699" y="489366"/>
                  <a:pt x="-20106" y="435859"/>
                  <a:pt x="11753" y="392955"/>
                </a:cubicBezTo>
                <a:cubicBezTo>
                  <a:pt x="14367" y="389367"/>
                  <a:pt x="18778" y="387572"/>
                  <a:pt x="23189" y="388388"/>
                </a:cubicBezTo>
                <a:lnTo>
                  <a:pt x="34789" y="390672"/>
                </a:lnTo>
                <a:close/>
                <a:moveTo>
                  <a:pt x="249973" y="320701"/>
                </a:moveTo>
                <a:cubicBezTo>
                  <a:pt x="248666" y="333098"/>
                  <a:pt x="248175" y="361970"/>
                  <a:pt x="267454" y="385948"/>
                </a:cubicBezTo>
                <a:lnTo>
                  <a:pt x="305848" y="393941"/>
                </a:lnTo>
                <a:cubicBezTo>
                  <a:pt x="295882" y="370615"/>
                  <a:pt x="298333" y="347452"/>
                  <a:pt x="303888" y="330977"/>
                </a:cubicBezTo>
                <a:close/>
                <a:moveTo>
                  <a:pt x="117144" y="295092"/>
                </a:moveTo>
                <a:cubicBezTo>
                  <a:pt x="116327" y="309935"/>
                  <a:pt x="117961" y="336850"/>
                  <a:pt x="137403" y="358707"/>
                </a:cubicBezTo>
                <a:cubicBezTo>
                  <a:pt x="137403" y="358707"/>
                  <a:pt x="137403" y="358871"/>
                  <a:pt x="137567" y="359034"/>
                </a:cubicBezTo>
                <a:lnTo>
                  <a:pt x="236412" y="379586"/>
                </a:lnTo>
                <a:cubicBezTo>
                  <a:pt x="224485" y="353651"/>
                  <a:pt x="225629" y="328368"/>
                  <a:pt x="227263" y="316297"/>
                </a:cubicBezTo>
                <a:close/>
                <a:moveTo>
                  <a:pt x="61432" y="284489"/>
                </a:moveTo>
                <a:cubicBezTo>
                  <a:pt x="50322" y="307815"/>
                  <a:pt x="68130" y="336523"/>
                  <a:pt x="74829" y="345821"/>
                </a:cubicBezTo>
                <a:lnTo>
                  <a:pt x="105381" y="352346"/>
                </a:lnTo>
                <a:cubicBezTo>
                  <a:pt x="93454" y="328531"/>
                  <a:pt x="93127" y="304552"/>
                  <a:pt x="94271" y="290851"/>
                </a:cubicBezTo>
                <a:close/>
                <a:moveTo>
                  <a:pt x="552715" y="282205"/>
                </a:moveTo>
                <a:lnTo>
                  <a:pt x="328068" y="332446"/>
                </a:lnTo>
                <a:cubicBezTo>
                  <a:pt x="323494" y="342722"/>
                  <a:pt x="314671" y="370615"/>
                  <a:pt x="334767" y="397856"/>
                </a:cubicBezTo>
                <a:lnTo>
                  <a:pt x="566929" y="339949"/>
                </a:lnTo>
                <a:cubicBezTo>
                  <a:pt x="553369" y="317928"/>
                  <a:pt x="551572" y="296723"/>
                  <a:pt x="552715" y="282205"/>
                </a:cubicBezTo>
                <a:close/>
                <a:moveTo>
                  <a:pt x="214192" y="234901"/>
                </a:moveTo>
                <a:cubicBezTo>
                  <a:pt x="219911" y="242242"/>
                  <a:pt x="226446" y="249908"/>
                  <a:pt x="233961" y="257901"/>
                </a:cubicBezTo>
                <a:cubicBezTo>
                  <a:pt x="240497" y="264752"/>
                  <a:pt x="251116" y="268830"/>
                  <a:pt x="263043" y="268830"/>
                </a:cubicBezTo>
                <a:cubicBezTo>
                  <a:pt x="266964" y="268830"/>
                  <a:pt x="270722" y="268340"/>
                  <a:pt x="274316" y="267525"/>
                </a:cubicBezTo>
                <a:cubicBezTo>
                  <a:pt x="287387" y="264262"/>
                  <a:pt x="301437" y="264262"/>
                  <a:pt x="314508" y="267525"/>
                </a:cubicBezTo>
                <a:cubicBezTo>
                  <a:pt x="318102" y="268340"/>
                  <a:pt x="322023" y="268830"/>
                  <a:pt x="325944" y="268830"/>
                </a:cubicBezTo>
                <a:cubicBezTo>
                  <a:pt x="337708" y="268830"/>
                  <a:pt x="348327" y="264752"/>
                  <a:pt x="355026" y="257901"/>
                </a:cubicBezTo>
                <a:cubicBezTo>
                  <a:pt x="362378" y="250071"/>
                  <a:pt x="368750" y="242568"/>
                  <a:pt x="374305" y="235227"/>
                </a:cubicBezTo>
                <a:lnTo>
                  <a:pt x="552552" y="258716"/>
                </a:lnTo>
                <a:lnTo>
                  <a:pt x="564806" y="255943"/>
                </a:lnTo>
                <a:cubicBezTo>
                  <a:pt x="569053" y="254965"/>
                  <a:pt x="573301" y="256433"/>
                  <a:pt x="576079" y="259532"/>
                </a:cubicBezTo>
                <a:cubicBezTo>
                  <a:pt x="578856" y="262794"/>
                  <a:pt x="579673" y="267199"/>
                  <a:pt x="578203" y="271276"/>
                </a:cubicBezTo>
                <a:cubicBezTo>
                  <a:pt x="577713" y="272418"/>
                  <a:pt x="567583" y="302432"/>
                  <a:pt x="590620" y="334077"/>
                </a:cubicBezTo>
                <a:lnTo>
                  <a:pt x="593887" y="333261"/>
                </a:lnTo>
                <a:cubicBezTo>
                  <a:pt x="600096" y="331793"/>
                  <a:pt x="606304" y="335545"/>
                  <a:pt x="607938" y="341743"/>
                </a:cubicBezTo>
                <a:cubicBezTo>
                  <a:pt x="609408" y="347942"/>
                  <a:pt x="605650" y="354140"/>
                  <a:pt x="599442" y="355608"/>
                </a:cubicBezTo>
                <a:lnTo>
                  <a:pt x="332970" y="421997"/>
                </a:lnTo>
                <a:cubicBezTo>
                  <a:pt x="332316" y="422160"/>
                  <a:pt x="331499" y="422323"/>
                  <a:pt x="330846" y="422323"/>
                </a:cubicBezTo>
                <a:cubicBezTo>
                  <a:pt x="330682" y="422323"/>
                  <a:pt x="330682" y="422323"/>
                  <a:pt x="330519" y="422323"/>
                </a:cubicBezTo>
                <a:cubicBezTo>
                  <a:pt x="330355" y="422323"/>
                  <a:pt x="330355" y="422323"/>
                  <a:pt x="330192" y="422323"/>
                </a:cubicBezTo>
                <a:cubicBezTo>
                  <a:pt x="329539" y="422323"/>
                  <a:pt x="328722" y="422323"/>
                  <a:pt x="327905" y="422160"/>
                </a:cubicBezTo>
                <a:lnTo>
                  <a:pt x="65843" y="367679"/>
                </a:lnTo>
                <a:cubicBezTo>
                  <a:pt x="63229" y="367026"/>
                  <a:pt x="60778" y="365721"/>
                  <a:pt x="59144" y="363601"/>
                </a:cubicBezTo>
                <a:cubicBezTo>
                  <a:pt x="57347" y="361317"/>
                  <a:pt x="14542" y="307815"/>
                  <a:pt x="46401" y="264752"/>
                </a:cubicBezTo>
                <a:cubicBezTo>
                  <a:pt x="49015" y="261163"/>
                  <a:pt x="53426" y="259369"/>
                  <a:pt x="57837" y="260348"/>
                </a:cubicBezTo>
                <a:lnTo>
                  <a:pt x="69437" y="262468"/>
                </a:lnTo>
                <a:close/>
                <a:moveTo>
                  <a:pt x="241966" y="81271"/>
                </a:moveTo>
                <a:cubicBezTo>
                  <a:pt x="254381" y="80292"/>
                  <a:pt x="268757" y="86164"/>
                  <a:pt x="279375" y="91874"/>
                </a:cubicBezTo>
                <a:cubicBezTo>
                  <a:pt x="288034" y="96441"/>
                  <a:pt x="300939" y="96278"/>
                  <a:pt x="309597" y="91710"/>
                </a:cubicBezTo>
                <a:cubicBezTo>
                  <a:pt x="320216" y="86164"/>
                  <a:pt x="334592" y="80292"/>
                  <a:pt x="346844" y="81271"/>
                </a:cubicBezTo>
                <a:cubicBezTo>
                  <a:pt x="368571" y="83228"/>
                  <a:pt x="443227" y="147823"/>
                  <a:pt x="346680" y="249119"/>
                </a:cubicBezTo>
                <a:cubicBezTo>
                  <a:pt x="339819" y="256133"/>
                  <a:pt x="326914" y="257764"/>
                  <a:pt x="317439" y="255481"/>
                </a:cubicBezTo>
                <a:cubicBezTo>
                  <a:pt x="311068" y="253849"/>
                  <a:pt x="303390" y="252708"/>
                  <a:pt x="294568" y="252708"/>
                </a:cubicBezTo>
                <a:cubicBezTo>
                  <a:pt x="285583" y="252708"/>
                  <a:pt x="277742" y="254013"/>
                  <a:pt x="271534" y="255481"/>
                </a:cubicBezTo>
                <a:cubicBezTo>
                  <a:pt x="262059" y="257764"/>
                  <a:pt x="248990" y="256133"/>
                  <a:pt x="242292" y="249119"/>
                </a:cubicBezTo>
                <a:cubicBezTo>
                  <a:pt x="145582" y="147823"/>
                  <a:pt x="220239" y="83228"/>
                  <a:pt x="241966" y="81271"/>
                </a:cubicBezTo>
                <a:close/>
                <a:moveTo>
                  <a:pt x="256820" y="327"/>
                </a:moveTo>
                <a:cubicBezTo>
                  <a:pt x="273821" y="4895"/>
                  <a:pt x="306188" y="25123"/>
                  <a:pt x="306025" y="70473"/>
                </a:cubicBezTo>
                <a:cubicBezTo>
                  <a:pt x="306025" y="76836"/>
                  <a:pt x="300794" y="82056"/>
                  <a:pt x="294418" y="82056"/>
                </a:cubicBezTo>
                <a:cubicBezTo>
                  <a:pt x="288043" y="82056"/>
                  <a:pt x="282812" y="76836"/>
                  <a:pt x="282812" y="70473"/>
                </a:cubicBezTo>
                <a:cubicBezTo>
                  <a:pt x="282976" y="31485"/>
                  <a:pt x="251262" y="22839"/>
                  <a:pt x="250935" y="22676"/>
                </a:cubicBezTo>
                <a:cubicBezTo>
                  <a:pt x="244724" y="21045"/>
                  <a:pt x="241127" y="14846"/>
                  <a:pt x="242598" y="8647"/>
                </a:cubicBezTo>
                <a:cubicBezTo>
                  <a:pt x="244233" y="2448"/>
                  <a:pt x="250609" y="-1141"/>
                  <a:pt x="256820" y="327"/>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37" name="组合"/>
          <p:cNvGrpSpPr/>
          <p:nvPr/>
        </p:nvGrpSpPr>
        <p:grpSpPr>
          <a:xfrm>
            <a:off x="8679543" y="2262392"/>
            <a:ext cx="2921538" cy="1043388"/>
            <a:chOff x="590920" y="2142452"/>
            <a:chExt cx="2921538" cy="1043388"/>
          </a:xfrm>
        </p:grpSpPr>
        <p:sp>
          <p:nvSpPr>
            <p:cNvPr id="38"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a:t>
              </a:r>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A</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39"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49" name="矩形色块"/>
          <p:cNvSpPr/>
          <p:nvPr/>
        </p:nvSpPr>
        <p:spPr>
          <a:xfrm>
            <a:off x="341688" y="4148725"/>
            <a:ext cx="3420000" cy="216000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63"/>
            <a:endParaRPr lang="en-US">
              <a:solidFill>
                <a:srgbClr val="FEFFFF"/>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2" name="组合"/>
          <p:cNvGrpSpPr/>
          <p:nvPr/>
        </p:nvGrpSpPr>
        <p:grpSpPr>
          <a:xfrm>
            <a:off x="590920" y="5144521"/>
            <a:ext cx="2921538" cy="1043388"/>
            <a:chOff x="590920" y="2142452"/>
            <a:chExt cx="2921538" cy="1043388"/>
          </a:xfrm>
        </p:grpSpPr>
        <p:sp>
          <p:nvSpPr>
            <p:cNvPr id="53"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a:latin typeface="Arial" panose="020B0604020202020204" pitchFamily="34" charset="0"/>
                  <a:ea typeface="微软雅黑" panose="020B0503020204020204" pitchFamily="34" charset="-122"/>
                  <a:sym typeface="Arial" panose="020B0604020202020204" pitchFamily="34" charset="0"/>
                </a:rPr>
                <a:t>985</a:t>
              </a:r>
              <a:r>
                <a:rPr lang="zh-CN" altLang="en-US" sz="1600">
                  <a:latin typeface="Arial" panose="020B0604020202020204" pitchFamily="34" charset="0"/>
                  <a:ea typeface="微软雅黑" panose="020B0503020204020204" pitchFamily="34" charset="-122"/>
                  <a:sym typeface="Arial" panose="020B0604020202020204" pitchFamily="34" charset="0"/>
                </a:rPr>
                <a:t>、</a:t>
              </a:r>
              <a:r>
                <a:rPr lang="en-US" altLang="zh-CN" sz="1600">
                  <a:latin typeface="Arial" panose="020B0604020202020204" pitchFamily="34" charset="0"/>
                  <a:ea typeface="微软雅黑" panose="020B0503020204020204" pitchFamily="34" charset="-122"/>
                  <a:sym typeface="Arial" panose="020B0604020202020204" pitchFamily="34" charset="0"/>
                </a:rPr>
                <a:t>211</a:t>
              </a:r>
              <a:r>
                <a:rPr lang="zh-CN" altLang="en-US" sz="160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a:latin typeface="Arial" panose="020B0604020202020204" pitchFamily="34" charset="0"/>
                  <a:ea typeface="微软雅黑" panose="020B0503020204020204" pitchFamily="34" charset="-122"/>
                  <a:sym typeface="Arial" panose="020B0604020202020204" pitchFamily="34" charset="0"/>
                </a:rPr>
                <a:t>A</a:t>
              </a:r>
              <a:r>
                <a:rPr lang="zh-CN" altLang="en-US" sz="1600">
                  <a:latin typeface="Arial" panose="020B0604020202020204" pitchFamily="34" charset="0"/>
                  <a:ea typeface="微软雅黑" panose="020B0503020204020204" pitchFamily="34" charset="-122"/>
                  <a:sym typeface="Arial" panose="020B0604020202020204" pitchFamily="34" charset="0"/>
                </a:rPr>
                <a:t>类建设高校</a:t>
              </a:r>
            </a:p>
          </p:txBody>
        </p:sp>
        <p:sp>
          <p:nvSpPr>
            <p:cNvPr id="54"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p>
          </p:txBody>
        </p:sp>
      </p:grpSp>
      <p:sp>
        <p:nvSpPr>
          <p:cNvPr id="31" name="书4"/>
          <p:cNvSpPr>
            <a:spLocks noChangeAspect="1"/>
          </p:cNvSpPr>
          <p:nvPr/>
        </p:nvSpPr>
        <p:spPr bwMode="auto">
          <a:xfrm>
            <a:off x="1779012" y="4401560"/>
            <a:ext cx="545353" cy="416308"/>
          </a:xfrm>
          <a:custGeom>
            <a:avLst/>
            <a:gdLst>
              <a:gd name="connsiteX0" fmla="*/ 335849 w 610145"/>
              <a:gd name="connsiteY0" fmla="*/ 319576 h 465770"/>
              <a:gd name="connsiteX1" fmla="*/ 348774 w 610145"/>
              <a:gd name="connsiteY1" fmla="*/ 378340 h 465770"/>
              <a:gd name="connsiteX2" fmla="*/ 397602 w 610145"/>
              <a:gd name="connsiteY2" fmla="*/ 407006 h 465770"/>
              <a:gd name="connsiteX3" fmla="*/ 361699 w 610145"/>
              <a:gd name="connsiteY3" fmla="*/ 371174 h 465770"/>
              <a:gd name="connsiteX4" fmla="*/ 335849 w 610145"/>
              <a:gd name="connsiteY4" fmla="*/ 319576 h 465770"/>
              <a:gd name="connsiteX5" fmla="*/ 479460 w 610145"/>
              <a:gd name="connsiteY5" fmla="*/ 166215 h 465770"/>
              <a:gd name="connsiteX6" fmla="*/ 479460 w 610145"/>
              <a:gd name="connsiteY6" fmla="*/ 183414 h 465770"/>
              <a:gd name="connsiteX7" fmla="*/ 452174 w 610145"/>
              <a:gd name="connsiteY7" fmla="*/ 206347 h 465770"/>
              <a:gd name="connsiteX8" fmla="*/ 450737 w 610145"/>
              <a:gd name="connsiteY8" fmla="*/ 237879 h 465770"/>
              <a:gd name="connsiteX9" fmla="*/ 536904 w 610145"/>
              <a:gd name="connsiteY9" fmla="*/ 217813 h 465770"/>
              <a:gd name="connsiteX10" fmla="*/ 610145 w 610145"/>
              <a:gd name="connsiteY10" fmla="*/ 325309 h 465770"/>
              <a:gd name="connsiteX11" fmla="*/ 493821 w 610145"/>
              <a:gd name="connsiteY11" fmla="*/ 451437 h 465770"/>
              <a:gd name="connsiteX12" fmla="*/ 459354 w 610145"/>
              <a:gd name="connsiteY12" fmla="*/ 447137 h 465770"/>
              <a:gd name="connsiteX13" fmla="*/ 462226 w 610145"/>
              <a:gd name="connsiteY13" fmla="*/ 455737 h 465770"/>
              <a:gd name="connsiteX14" fmla="*/ 449301 w 610145"/>
              <a:gd name="connsiteY14" fmla="*/ 451437 h 465770"/>
              <a:gd name="connsiteX15" fmla="*/ 449301 w 610145"/>
              <a:gd name="connsiteY15" fmla="*/ 461470 h 465770"/>
              <a:gd name="connsiteX16" fmla="*/ 440685 w 610145"/>
              <a:gd name="connsiteY16" fmla="*/ 451437 h 465770"/>
              <a:gd name="connsiteX17" fmla="*/ 434940 w 610145"/>
              <a:gd name="connsiteY17" fmla="*/ 465770 h 465770"/>
              <a:gd name="connsiteX18" fmla="*/ 432068 w 610145"/>
              <a:gd name="connsiteY18" fmla="*/ 450004 h 465770"/>
              <a:gd name="connsiteX19" fmla="*/ 423451 w 610145"/>
              <a:gd name="connsiteY19" fmla="*/ 454304 h 465770"/>
              <a:gd name="connsiteX20" fmla="*/ 423451 w 610145"/>
              <a:gd name="connsiteY20" fmla="*/ 448571 h 465770"/>
              <a:gd name="connsiteX21" fmla="*/ 394729 w 610145"/>
              <a:gd name="connsiteY21" fmla="*/ 451437 h 465770"/>
              <a:gd name="connsiteX22" fmla="*/ 278405 w 610145"/>
              <a:gd name="connsiteY22" fmla="*/ 310976 h 465770"/>
              <a:gd name="connsiteX23" fmla="*/ 361699 w 610145"/>
              <a:gd name="connsiteY23" fmla="*/ 216380 h 465770"/>
              <a:gd name="connsiteX24" fmla="*/ 436376 w 610145"/>
              <a:gd name="connsiteY24" fmla="*/ 236446 h 465770"/>
              <a:gd name="connsiteX25" fmla="*/ 436376 w 610145"/>
              <a:gd name="connsiteY25" fmla="*/ 203480 h 465770"/>
              <a:gd name="connsiteX26" fmla="*/ 479460 w 610145"/>
              <a:gd name="connsiteY26" fmla="*/ 166215 h 465770"/>
              <a:gd name="connsiteX27" fmla="*/ 113390 w 610145"/>
              <a:gd name="connsiteY27" fmla="*/ 14334 h 465770"/>
              <a:gd name="connsiteX28" fmla="*/ 37318 w 610145"/>
              <a:gd name="connsiteY28" fmla="*/ 25802 h 465770"/>
              <a:gd name="connsiteX29" fmla="*/ 37318 w 610145"/>
              <a:gd name="connsiteY29" fmla="*/ 306752 h 465770"/>
              <a:gd name="connsiteX30" fmla="*/ 101908 w 610145"/>
              <a:gd name="connsiteY30" fmla="*/ 296718 h 465770"/>
              <a:gd name="connsiteX31" fmla="*/ 241133 w 610145"/>
              <a:gd name="connsiteY31" fmla="*/ 326819 h 465770"/>
              <a:gd name="connsiteX32" fmla="*/ 241133 w 610145"/>
              <a:gd name="connsiteY32" fmla="*/ 215013 h 465770"/>
              <a:gd name="connsiteX33" fmla="*/ 232521 w 610145"/>
              <a:gd name="connsiteY33" fmla="*/ 223613 h 465770"/>
              <a:gd name="connsiteX34" fmla="*/ 232521 w 610145"/>
              <a:gd name="connsiteY34" fmla="*/ 55903 h 465770"/>
              <a:gd name="connsiteX35" fmla="*/ 113390 w 610145"/>
              <a:gd name="connsiteY35" fmla="*/ 14334 h 465770"/>
              <a:gd name="connsiteX36" fmla="*/ 113390 w 610145"/>
              <a:gd name="connsiteY36" fmla="*/ 0 h 465770"/>
              <a:gd name="connsiteX37" fmla="*/ 244004 w 610145"/>
              <a:gd name="connsiteY37" fmla="*/ 45869 h 465770"/>
              <a:gd name="connsiteX38" fmla="*/ 374618 w 610145"/>
              <a:gd name="connsiteY38" fmla="*/ 0 h 465770"/>
              <a:gd name="connsiteX39" fmla="*/ 459302 w 610145"/>
              <a:gd name="connsiteY39" fmla="*/ 14334 h 465770"/>
              <a:gd name="connsiteX40" fmla="*/ 463608 w 610145"/>
              <a:gd name="connsiteY40" fmla="*/ 15768 h 465770"/>
              <a:gd name="connsiteX41" fmla="*/ 463608 w 610145"/>
              <a:gd name="connsiteY41" fmla="*/ 45869 h 465770"/>
              <a:gd name="connsiteX42" fmla="*/ 483702 w 610145"/>
              <a:gd name="connsiteY42" fmla="*/ 60204 h 465770"/>
              <a:gd name="connsiteX43" fmla="*/ 483702 w 610145"/>
              <a:gd name="connsiteY43" fmla="*/ 143342 h 465770"/>
              <a:gd name="connsiteX44" fmla="*/ 450690 w 610145"/>
              <a:gd name="connsiteY44" fmla="*/ 160543 h 465770"/>
              <a:gd name="connsiteX45" fmla="*/ 450690 w 610145"/>
              <a:gd name="connsiteY45" fmla="*/ 25802 h 465770"/>
              <a:gd name="connsiteX46" fmla="*/ 374618 w 610145"/>
              <a:gd name="connsiteY46" fmla="*/ 14334 h 465770"/>
              <a:gd name="connsiteX47" fmla="*/ 254051 w 610145"/>
              <a:gd name="connsiteY47" fmla="*/ 55903 h 465770"/>
              <a:gd name="connsiteX48" fmla="*/ 254051 w 610145"/>
              <a:gd name="connsiteY48" fmla="*/ 223613 h 465770"/>
              <a:gd name="connsiteX49" fmla="*/ 245439 w 610145"/>
              <a:gd name="connsiteY49" fmla="*/ 215013 h 465770"/>
              <a:gd name="connsiteX50" fmla="*/ 245439 w 610145"/>
              <a:gd name="connsiteY50" fmla="*/ 326819 h 465770"/>
              <a:gd name="connsiteX51" fmla="*/ 265534 w 610145"/>
              <a:gd name="connsiteY51" fmla="*/ 319652 h 465770"/>
              <a:gd name="connsiteX52" fmla="*/ 271275 w 610145"/>
              <a:gd name="connsiteY52" fmla="*/ 352621 h 465770"/>
              <a:gd name="connsiteX53" fmla="*/ 244004 w 610145"/>
              <a:gd name="connsiteY53" fmla="*/ 359788 h 465770"/>
              <a:gd name="connsiteX54" fmla="*/ 213862 w 610145"/>
              <a:gd name="connsiteY54" fmla="*/ 349754 h 465770"/>
              <a:gd name="connsiteX55" fmla="*/ 0 w 610145"/>
              <a:gd name="connsiteY55" fmla="*/ 349754 h 465770"/>
              <a:gd name="connsiteX56" fmla="*/ 0 w 610145"/>
              <a:gd name="connsiteY56" fmla="*/ 60204 h 465770"/>
              <a:gd name="connsiteX57" fmla="*/ 22965 w 610145"/>
              <a:gd name="connsiteY57" fmla="*/ 44436 h 465770"/>
              <a:gd name="connsiteX58" fmla="*/ 22965 w 610145"/>
              <a:gd name="connsiteY58" fmla="*/ 15768 h 465770"/>
              <a:gd name="connsiteX59" fmla="*/ 27271 w 610145"/>
              <a:gd name="connsiteY59" fmla="*/ 14334 h 465770"/>
              <a:gd name="connsiteX60" fmla="*/ 113390 w 610145"/>
              <a:gd name="connsiteY60" fmla="*/ 0 h 46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10145" h="465770">
                <a:moveTo>
                  <a:pt x="335849" y="319576"/>
                </a:moveTo>
                <a:cubicBezTo>
                  <a:pt x="335849" y="319576"/>
                  <a:pt x="330105" y="353974"/>
                  <a:pt x="348774" y="378340"/>
                </a:cubicBezTo>
                <a:cubicBezTo>
                  <a:pt x="367443" y="402706"/>
                  <a:pt x="397602" y="407006"/>
                  <a:pt x="397602" y="407006"/>
                </a:cubicBezTo>
                <a:cubicBezTo>
                  <a:pt x="397602" y="407006"/>
                  <a:pt x="374624" y="391240"/>
                  <a:pt x="361699" y="371174"/>
                </a:cubicBezTo>
                <a:cubicBezTo>
                  <a:pt x="348774" y="351108"/>
                  <a:pt x="335849" y="319576"/>
                  <a:pt x="335849" y="319576"/>
                </a:cubicBezTo>
                <a:close/>
                <a:moveTo>
                  <a:pt x="479460" y="166215"/>
                </a:moveTo>
                <a:cubicBezTo>
                  <a:pt x="479460" y="166215"/>
                  <a:pt x="483768" y="177681"/>
                  <a:pt x="479460" y="183414"/>
                </a:cubicBezTo>
                <a:cubicBezTo>
                  <a:pt x="470843" y="190581"/>
                  <a:pt x="452174" y="196314"/>
                  <a:pt x="452174" y="206347"/>
                </a:cubicBezTo>
                <a:cubicBezTo>
                  <a:pt x="452174" y="213513"/>
                  <a:pt x="452174" y="226413"/>
                  <a:pt x="450737" y="237879"/>
                </a:cubicBezTo>
                <a:cubicBezTo>
                  <a:pt x="463662" y="229279"/>
                  <a:pt x="496693" y="210647"/>
                  <a:pt x="536904" y="217813"/>
                </a:cubicBezTo>
                <a:cubicBezTo>
                  <a:pt x="588603" y="226413"/>
                  <a:pt x="610145" y="269411"/>
                  <a:pt x="610145" y="325309"/>
                </a:cubicBezTo>
                <a:cubicBezTo>
                  <a:pt x="608709" y="401273"/>
                  <a:pt x="541212" y="451437"/>
                  <a:pt x="493821" y="451437"/>
                </a:cubicBezTo>
                <a:cubicBezTo>
                  <a:pt x="478023" y="451437"/>
                  <a:pt x="466535" y="450004"/>
                  <a:pt x="459354" y="447137"/>
                </a:cubicBezTo>
                <a:lnTo>
                  <a:pt x="462226" y="455737"/>
                </a:lnTo>
                <a:lnTo>
                  <a:pt x="449301" y="451437"/>
                </a:lnTo>
                <a:lnTo>
                  <a:pt x="449301" y="461470"/>
                </a:lnTo>
                <a:lnTo>
                  <a:pt x="440685" y="451437"/>
                </a:lnTo>
                <a:lnTo>
                  <a:pt x="434940" y="465770"/>
                </a:lnTo>
                <a:lnTo>
                  <a:pt x="432068" y="450004"/>
                </a:lnTo>
                <a:lnTo>
                  <a:pt x="423451" y="454304"/>
                </a:lnTo>
                <a:lnTo>
                  <a:pt x="423451" y="448571"/>
                </a:lnTo>
                <a:cubicBezTo>
                  <a:pt x="416271" y="450004"/>
                  <a:pt x="406218" y="451437"/>
                  <a:pt x="394729" y="451437"/>
                </a:cubicBezTo>
                <a:cubicBezTo>
                  <a:pt x="347338" y="451437"/>
                  <a:pt x="279841" y="386940"/>
                  <a:pt x="278405" y="310976"/>
                </a:cubicBezTo>
                <a:cubicBezTo>
                  <a:pt x="278405" y="256511"/>
                  <a:pt x="311435" y="219246"/>
                  <a:pt x="361699" y="216380"/>
                </a:cubicBezTo>
                <a:cubicBezTo>
                  <a:pt x="399038" y="214946"/>
                  <a:pt x="424888" y="227846"/>
                  <a:pt x="436376" y="236446"/>
                </a:cubicBezTo>
                <a:cubicBezTo>
                  <a:pt x="436376" y="226413"/>
                  <a:pt x="436376" y="213513"/>
                  <a:pt x="436376" y="203480"/>
                </a:cubicBezTo>
                <a:cubicBezTo>
                  <a:pt x="434940" y="184848"/>
                  <a:pt x="479460" y="166215"/>
                  <a:pt x="479460" y="166215"/>
                </a:cubicBezTo>
                <a:close/>
                <a:moveTo>
                  <a:pt x="113390" y="14334"/>
                </a:moveTo>
                <a:cubicBezTo>
                  <a:pt x="77507" y="14334"/>
                  <a:pt x="47365" y="21501"/>
                  <a:pt x="37318" y="25802"/>
                </a:cubicBezTo>
                <a:lnTo>
                  <a:pt x="37318" y="306752"/>
                </a:lnTo>
                <a:cubicBezTo>
                  <a:pt x="55977" y="299584"/>
                  <a:pt x="77507" y="296718"/>
                  <a:pt x="101908" y="296718"/>
                </a:cubicBezTo>
                <a:cubicBezTo>
                  <a:pt x="162191" y="296718"/>
                  <a:pt x="223910" y="319652"/>
                  <a:pt x="241133" y="326819"/>
                </a:cubicBezTo>
                <a:lnTo>
                  <a:pt x="241133" y="215013"/>
                </a:lnTo>
                <a:lnTo>
                  <a:pt x="232521" y="223613"/>
                </a:lnTo>
                <a:lnTo>
                  <a:pt x="232521" y="55903"/>
                </a:lnTo>
                <a:cubicBezTo>
                  <a:pt x="199509" y="27235"/>
                  <a:pt x="159320" y="14334"/>
                  <a:pt x="113390" y="14334"/>
                </a:cubicBezTo>
                <a:close/>
                <a:moveTo>
                  <a:pt x="113390" y="0"/>
                </a:moveTo>
                <a:cubicBezTo>
                  <a:pt x="163626" y="0"/>
                  <a:pt x="208121" y="15768"/>
                  <a:pt x="244004" y="45869"/>
                </a:cubicBezTo>
                <a:cubicBezTo>
                  <a:pt x="279887" y="15768"/>
                  <a:pt x="322946" y="0"/>
                  <a:pt x="374618" y="0"/>
                </a:cubicBezTo>
                <a:cubicBezTo>
                  <a:pt x="421983" y="0"/>
                  <a:pt x="457866" y="14334"/>
                  <a:pt x="459302" y="14334"/>
                </a:cubicBezTo>
                <a:lnTo>
                  <a:pt x="463608" y="15768"/>
                </a:lnTo>
                <a:lnTo>
                  <a:pt x="463608" y="45869"/>
                </a:lnTo>
                <a:cubicBezTo>
                  <a:pt x="475090" y="48736"/>
                  <a:pt x="483702" y="53036"/>
                  <a:pt x="483702" y="60204"/>
                </a:cubicBezTo>
                <a:lnTo>
                  <a:pt x="483702" y="143342"/>
                </a:lnTo>
                <a:lnTo>
                  <a:pt x="450690" y="160543"/>
                </a:lnTo>
                <a:lnTo>
                  <a:pt x="450690" y="25802"/>
                </a:lnTo>
                <a:cubicBezTo>
                  <a:pt x="439207" y="21501"/>
                  <a:pt x="410501" y="14334"/>
                  <a:pt x="374618" y="14334"/>
                </a:cubicBezTo>
                <a:cubicBezTo>
                  <a:pt x="327252" y="14334"/>
                  <a:pt x="287063" y="27235"/>
                  <a:pt x="254051" y="55903"/>
                </a:cubicBezTo>
                <a:lnTo>
                  <a:pt x="254051" y="223613"/>
                </a:lnTo>
                <a:lnTo>
                  <a:pt x="245439" y="215013"/>
                </a:lnTo>
                <a:lnTo>
                  <a:pt x="245439" y="326819"/>
                </a:lnTo>
                <a:cubicBezTo>
                  <a:pt x="251181" y="323953"/>
                  <a:pt x="262663" y="319652"/>
                  <a:pt x="265534" y="319652"/>
                </a:cubicBezTo>
                <a:cubicBezTo>
                  <a:pt x="265534" y="331120"/>
                  <a:pt x="271275" y="352621"/>
                  <a:pt x="271275" y="352621"/>
                </a:cubicBezTo>
                <a:cubicBezTo>
                  <a:pt x="264098" y="358355"/>
                  <a:pt x="255487" y="359788"/>
                  <a:pt x="244004" y="359788"/>
                </a:cubicBezTo>
                <a:cubicBezTo>
                  <a:pt x="232521" y="359788"/>
                  <a:pt x="221039" y="356921"/>
                  <a:pt x="213862" y="349754"/>
                </a:cubicBezTo>
                <a:lnTo>
                  <a:pt x="0" y="349754"/>
                </a:lnTo>
                <a:lnTo>
                  <a:pt x="0" y="60204"/>
                </a:lnTo>
                <a:cubicBezTo>
                  <a:pt x="0" y="51603"/>
                  <a:pt x="8612" y="47303"/>
                  <a:pt x="22965" y="44436"/>
                </a:cubicBezTo>
                <a:lnTo>
                  <a:pt x="22965" y="15768"/>
                </a:lnTo>
                <a:lnTo>
                  <a:pt x="27271" y="14334"/>
                </a:lnTo>
                <a:cubicBezTo>
                  <a:pt x="28706" y="14334"/>
                  <a:pt x="64589" y="0"/>
                  <a:pt x="113390" y="0"/>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0" name="矩形色块"/>
          <p:cNvSpPr/>
          <p:nvPr/>
        </p:nvSpPr>
        <p:spPr>
          <a:xfrm>
            <a:off x="4386000" y="4148725"/>
            <a:ext cx="3420000" cy="2160000"/>
          </a:xfrm>
          <a:prstGeom prst="rect">
            <a:avLst/>
          </a:prstGeom>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63"/>
            <a:endParaRPr lang="en-US">
              <a:solidFill>
                <a:srgbClr val="FEFFFF"/>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6" name="组合"/>
          <p:cNvGrpSpPr/>
          <p:nvPr/>
        </p:nvGrpSpPr>
        <p:grpSpPr>
          <a:xfrm>
            <a:off x="4635231" y="5144521"/>
            <a:ext cx="2921538" cy="1043388"/>
            <a:chOff x="590920" y="2142452"/>
            <a:chExt cx="2921538" cy="1043388"/>
          </a:xfrm>
        </p:grpSpPr>
        <p:sp>
          <p:nvSpPr>
            <p:cNvPr id="57"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a:t>
              </a:r>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A</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58"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bg1"/>
                  </a:solidFill>
                  <a:latin typeface="Arial" panose="020B0604020202020204" pitchFamily="34" charset="0"/>
                  <a:ea typeface="微软雅黑" panose="020B0503020204020204" pitchFamily="34" charset="-122"/>
                  <a:sym typeface="Arial" panose="020B0604020202020204" pitchFamily="34" charset="0"/>
                </a:rPr>
                <a:t>西北工业大学</a:t>
              </a:r>
            </a:p>
          </p:txBody>
        </p:sp>
      </p:grpSp>
      <p:sp>
        <p:nvSpPr>
          <p:cNvPr id="33" name="书5"/>
          <p:cNvSpPr>
            <a:spLocks noChangeAspect="1"/>
          </p:cNvSpPr>
          <p:nvPr/>
        </p:nvSpPr>
        <p:spPr bwMode="auto">
          <a:xfrm>
            <a:off x="5833114" y="4364084"/>
            <a:ext cx="525772" cy="491260"/>
          </a:xfrm>
          <a:custGeom>
            <a:avLst/>
            <a:gdLst>
              <a:gd name="connsiteX0" fmla="*/ 294332 w 581408"/>
              <a:gd name="connsiteY0" fmla="*/ 328286 h 543245"/>
              <a:gd name="connsiteX1" fmla="*/ 287155 w 581408"/>
              <a:gd name="connsiteY1" fmla="*/ 338319 h 543245"/>
              <a:gd name="connsiteX2" fmla="*/ 268495 w 581408"/>
              <a:gd name="connsiteY2" fmla="*/ 411414 h 543245"/>
              <a:gd name="connsiteX3" fmla="*/ 290026 w 581408"/>
              <a:gd name="connsiteY3" fmla="*/ 427180 h 543245"/>
              <a:gd name="connsiteX4" fmla="*/ 357489 w 581408"/>
              <a:gd name="connsiteY4" fmla="*/ 388482 h 543245"/>
              <a:gd name="connsiteX5" fmla="*/ 363230 w 581408"/>
              <a:gd name="connsiteY5" fmla="*/ 381316 h 543245"/>
              <a:gd name="connsiteX6" fmla="*/ 325910 w 581408"/>
              <a:gd name="connsiteY6" fmla="*/ 387049 h 543245"/>
              <a:gd name="connsiteX7" fmla="*/ 325910 w 581408"/>
              <a:gd name="connsiteY7" fmla="*/ 356951 h 543245"/>
              <a:gd name="connsiteX8" fmla="*/ 298638 w 581408"/>
              <a:gd name="connsiteY8" fmla="*/ 368417 h 543245"/>
              <a:gd name="connsiteX9" fmla="*/ 498156 w 581408"/>
              <a:gd name="connsiteY9" fmla="*/ 57402 h 543245"/>
              <a:gd name="connsiteX10" fmla="*/ 479496 w 581408"/>
              <a:gd name="connsiteY10" fmla="*/ 84634 h 543245"/>
              <a:gd name="connsiteX11" fmla="*/ 534040 w 581408"/>
              <a:gd name="connsiteY11" fmla="*/ 123331 h 543245"/>
              <a:gd name="connsiteX12" fmla="*/ 552700 w 581408"/>
              <a:gd name="connsiteY12" fmla="*/ 96100 h 543245"/>
              <a:gd name="connsiteX13" fmla="*/ 493850 w 581408"/>
              <a:gd name="connsiteY13" fmla="*/ 28737 h 543245"/>
              <a:gd name="connsiteX14" fmla="*/ 581408 w 581408"/>
              <a:gd name="connsiteY14" fmla="*/ 90367 h 543245"/>
              <a:gd name="connsiteX15" fmla="*/ 528299 w 581408"/>
              <a:gd name="connsiteY15" fmla="*/ 164896 h 543245"/>
              <a:gd name="connsiteX16" fmla="*/ 363230 w 581408"/>
              <a:gd name="connsiteY16" fmla="*/ 397082 h 543245"/>
              <a:gd name="connsiteX17" fmla="*/ 245529 w 581408"/>
              <a:gd name="connsiteY17" fmla="*/ 463011 h 543245"/>
              <a:gd name="connsiteX18" fmla="*/ 278543 w 581408"/>
              <a:gd name="connsiteY18" fmla="*/ 334019 h 543245"/>
              <a:gd name="connsiteX19" fmla="*/ 400550 w 581408"/>
              <a:gd name="connsiteY19" fmla="*/ 160596 h 543245"/>
              <a:gd name="connsiteX20" fmla="*/ 440741 w 581408"/>
              <a:gd name="connsiteY20" fmla="*/ 103266 h 543245"/>
              <a:gd name="connsiteX21" fmla="*/ 0 w 581408"/>
              <a:gd name="connsiteY21" fmla="*/ 0 h 543245"/>
              <a:gd name="connsiteX22" fmla="*/ 399045 w 581408"/>
              <a:gd name="connsiteY22" fmla="*/ 0 h 543245"/>
              <a:gd name="connsiteX23" fmla="*/ 399045 w 581408"/>
              <a:gd name="connsiteY23" fmla="*/ 24367 h 543245"/>
              <a:gd name="connsiteX24" fmla="*/ 24402 w 581408"/>
              <a:gd name="connsiteY24" fmla="*/ 24367 h 543245"/>
              <a:gd name="connsiteX25" fmla="*/ 24402 w 581408"/>
              <a:gd name="connsiteY25" fmla="*/ 31534 h 543245"/>
              <a:gd name="connsiteX26" fmla="*/ 386126 w 581408"/>
              <a:gd name="connsiteY26" fmla="*/ 31534 h 543245"/>
              <a:gd name="connsiteX27" fmla="*/ 386126 w 581408"/>
              <a:gd name="connsiteY27" fmla="*/ 34401 h 543245"/>
              <a:gd name="connsiteX28" fmla="*/ 24402 w 581408"/>
              <a:gd name="connsiteY28" fmla="*/ 34401 h 543245"/>
              <a:gd name="connsiteX29" fmla="*/ 24402 w 581408"/>
              <a:gd name="connsiteY29" fmla="*/ 41568 h 543245"/>
              <a:gd name="connsiteX30" fmla="*/ 387561 w 581408"/>
              <a:gd name="connsiteY30" fmla="*/ 41568 h 543245"/>
              <a:gd name="connsiteX31" fmla="*/ 387561 w 581408"/>
              <a:gd name="connsiteY31" fmla="*/ 44434 h 543245"/>
              <a:gd name="connsiteX32" fmla="*/ 24402 w 581408"/>
              <a:gd name="connsiteY32" fmla="*/ 44434 h 543245"/>
              <a:gd name="connsiteX33" fmla="*/ 24402 w 581408"/>
              <a:gd name="connsiteY33" fmla="*/ 53035 h 543245"/>
              <a:gd name="connsiteX34" fmla="*/ 387561 w 581408"/>
              <a:gd name="connsiteY34" fmla="*/ 53035 h 543245"/>
              <a:gd name="connsiteX35" fmla="*/ 387561 w 581408"/>
              <a:gd name="connsiteY35" fmla="*/ 57335 h 543245"/>
              <a:gd name="connsiteX36" fmla="*/ 24402 w 581408"/>
              <a:gd name="connsiteY36" fmla="*/ 57335 h 543245"/>
              <a:gd name="connsiteX37" fmla="*/ 24402 w 581408"/>
              <a:gd name="connsiteY37" fmla="*/ 64502 h 543245"/>
              <a:gd name="connsiteX38" fmla="*/ 387561 w 581408"/>
              <a:gd name="connsiteY38" fmla="*/ 64502 h 543245"/>
              <a:gd name="connsiteX39" fmla="*/ 387561 w 581408"/>
              <a:gd name="connsiteY39" fmla="*/ 67368 h 543245"/>
              <a:gd name="connsiteX40" fmla="*/ 24402 w 581408"/>
              <a:gd name="connsiteY40" fmla="*/ 67368 h 543245"/>
              <a:gd name="connsiteX41" fmla="*/ 24402 w 581408"/>
              <a:gd name="connsiteY41" fmla="*/ 74535 h 543245"/>
              <a:gd name="connsiteX42" fmla="*/ 387561 w 581408"/>
              <a:gd name="connsiteY42" fmla="*/ 74535 h 543245"/>
              <a:gd name="connsiteX43" fmla="*/ 387561 w 581408"/>
              <a:gd name="connsiteY43" fmla="*/ 77402 h 543245"/>
              <a:gd name="connsiteX44" fmla="*/ 24402 w 581408"/>
              <a:gd name="connsiteY44" fmla="*/ 77402 h 543245"/>
              <a:gd name="connsiteX45" fmla="*/ 24402 w 581408"/>
              <a:gd name="connsiteY45" fmla="*/ 84569 h 543245"/>
              <a:gd name="connsiteX46" fmla="*/ 400480 w 581408"/>
              <a:gd name="connsiteY46" fmla="*/ 84569 h 543245"/>
              <a:gd name="connsiteX47" fmla="*/ 400480 w 581408"/>
              <a:gd name="connsiteY47" fmla="*/ 139036 h 543245"/>
              <a:gd name="connsiteX48" fmla="*/ 268422 w 581408"/>
              <a:gd name="connsiteY48" fmla="*/ 326807 h 543245"/>
              <a:gd name="connsiteX49" fmla="*/ 266987 w 581408"/>
              <a:gd name="connsiteY49" fmla="*/ 328241 h 543245"/>
              <a:gd name="connsiteX50" fmla="*/ 265551 w 581408"/>
              <a:gd name="connsiteY50" fmla="*/ 331107 h 543245"/>
              <a:gd name="connsiteX51" fmla="*/ 233972 w 581408"/>
              <a:gd name="connsiteY51" fmla="*/ 460110 h 543245"/>
              <a:gd name="connsiteX52" fmla="*/ 226795 w 581408"/>
              <a:gd name="connsiteY52" fmla="*/ 488777 h 543245"/>
              <a:gd name="connsiteX53" fmla="*/ 252633 w 581408"/>
              <a:gd name="connsiteY53" fmla="*/ 474444 h 543245"/>
              <a:gd name="connsiteX54" fmla="*/ 370336 w 581408"/>
              <a:gd name="connsiteY54" fmla="*/ 407076 h 543245"/>
              <a:gd name="connsiteX55" fmla="*/ 371772 w 581408"/>
              <a:gd name="connsiteY55" fmla="*/ 405642 h 543245"/>
              <a:gd name="connsiteX56" fmla="*/ 374643 w 581408"/>
              <a:gd name="connsiteY56" fmla="*/ 404209 h 543245"/>
              <a:gd name="connsiteX57" fmla="*/ 400480 w 581408"/>
              <a:gd name="connsiteY57" fmla="*/ 365508 h 543245"/>
              <a:gd name="connsiteX58" fmla="*/ 400480 w 581408"/>
              <a:gd name="connsiteY58" fmla="*/ 543245 h 543245"/>
              <a:gd name="connsiteX59" fmla="*/ 0 w 581408"/>
              <a:gd name="connsiteY59" fmla="*/ 543245 h 543245"/>
              <a:gd name="connsiteX60" fmla="*/ 0 w 581408"/>
              <a:gd name="connsiteY60" fmla="*/ 84569 h 54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81408" h="543245">
                <a:moveTo>
                  <a:pt x="294332" y="328286"/>
                </a:moveTo>
                <a:lnTo>
                  <a:pt x="287155" y="338319"/>
                </a:lnTo>
                <a:lnTo>
                  <a:pt x="268495" y="411414"/>
                </a:lnTo>
                <a:lnTo>
                  <a:pt x="290026" y="427180"/>
                </a:lnTo>
                <a:lnTo>
                  <a:pt x="357489" y="388482"/>
                </a:lnTo>
                <a:lnTo>
                  <a:pt x="363230" y="381316"/>
                </a:lnTo>
                <a:lnTo>
                  <a:pt x="325910" y="387049"/>
                </a:lnTo>
                <a:lnTo>
                  <a:pt x="325910" y="356951"/>
                </a:lnTo>
                <a:lnTo>
                  <a:pt x="298638" y="368417"/>
                </a:lnTo>
                <a:close/>
                <a:moveTo>
                  <a:pt x="498156" y="57402"/>
                </a:moveTo>
                <a:lnTo>
                  <a:pt x="479496" y="84634"/>
                </a:lnTo>
                <a:lnTo>
                  <a:pt x="534040" y="123331"/>
                </a:lnTo>
                <a:lnTo>
                  <a:pt x="552700" y="96100"/>
                </a:lnTo>
                <a:close/>
                <a:moveTo>
                  <a:pt x="493850" y="28737"/>
                </a:moveTo>
                <a:lnTo>
                  <a:pt x="581408" y="90367"/>
                </a:lnTo>
                <a:lnTo>
                  <a:pt x="528299" y="164896"/>
                </a:lnTo>
                <a:lnTo>
                  <a:pt x="363230" y="397082"/>
                </a:lnTo>
                <a:lnTo>
                  <a:pt x="245529" y="463011"/>
                </a:lnTo>
                <a:lnTo>
                  <a:pt x="278543" y="334019"/>
                </a:lnTo>
                <a:lnTo>
                  <a:pt x="400550" y="160596"/>
                </a:lnTo>
                <a:lnTo>
                  <a:pt x="440741" y="103266"/>
                </a:lnTo>
                <a:close/>
                <a:moveTo>
                  <a:pt x="0" y="0"/>
                </a:moveTo>
                <a:lnTo>
                  <a:pt x="399045" y="0"/>
                </a:lnTo>
                <a:lnTo>
                  <a:pt x="399045" y="24367"/>
                </a:lnTo>
                <a:lnTo>
                  <a:pt x="24402" y="24367"/>
                </a:lnTo>
                <a:lnTo>
                  <a:pt x="24402" y="31534"/>
                </a:lnTo>
                <a:lnTo>
                  <a:pt x="386126" y="31534"/>
                </a:lnTo>
                <a:lnTo>
                  <a:pt x="386126" y="34401"/>
                </a:lnTo>
                <a:lnTo>
                  <a:pt x="24402" y="34401"/>
                </a:lnTo>
                <a:lnTo>
                  <a:pt x="24402" y="41568"/>
                </a:lnTo>
                <a:lnTo>
                  <a:pt x="387561" y="41568"/>
                </a:lnTo>
                <a:lnTo>
                  <a:pt x="387561" y="44434"/>
                </a:lnTo>
                <a:lnTo>
                  <a:pt x="24402" y="44434"/>
                </a:lnTo>
                <a:lnTo>
                  <a:pt x="24402" y="53035"/>
                </a:lnTo>
                <a:lnTo>
                  <a:pt x="387561" y="53035"/>
                </a:lnTo>
                <a:lnTo>
                  <a:pt x="387561" y="57335"/>
                </a:lnTo>
                <a:lnTo>
                  <a:pt x="24402" y="57335"/>
                </a:lnTo>
                <a:lnTo>
                  <a:pt x="24402" y="64502"/>
                </a:lnTo>
                <a:lnTo>
                  <a:pt x="387561" y="64502"/>
                </a:lnTo>
                <a:lnTo>
                  <a:pt x="387561" y="67368"/>
                </a:lnTo>
                <a:lnTo>
                  <a:pt x="24402" y="67368"/>
                </a:lnTo>
                <a:lnTo>
                  <a:pt x="24402" y="74535"/>
                </a:lnTo>
                <a:lnTo>
                  <a:pt x="387561" y="74535"/>
                </a:lnTo>
                <a:lnTo>
                  <a:pt x="387561" y="77402"/>
                </a:lnTo>
                <a:lnTo>
                  <a:pt x="24402" y="77402"/>
                </a:lnTo>
                <a:lnTo>
                  <a:pt x="24402" y="84569"/>
                </a:lnTo>
                <a:lnTo>
                  <a:pt x="400480" y="84569"/>
                </a:lnTo>
                <a:lnTo>
                  <a:pt x="400480" y="139036"/>
                </a:lnTo>
                <a:lnTo>
                  <a:pt x="268422" y="326807"/>
                </a:lnTo>
                <a:lnTo>
                  <a:pt x="266987" y="328241"/>
                </a:lnTo>
                <a:lnTo>
                  <a:pt x="265551" y="331107"/>
                </a:lnTo>
                <a:lnTo>
                  <a:pt x="233972" y="460110"/>
                </a:lnTo>
                <a:lnTo>
                  <a:pt x="226795" y="488777"/>
                </a:lnTo>
                <a:lnTo>
                  <a:pt x="252633" y="474444"/>
                </a:lnTo>
                <a:lnTo>
                  <a:pt x="370336" y="407076"/>
                </a:lnTo>
                <a:lnTo>
                  <a:pt x="371772" y="405642"/>
                </a:lnTo>
                <a:lnTo>
                  <a:pt x="374643" y="404209"/>
                </a:lnTo>
                <a:lnTo>
                  <a:pt x="400480" y="365508"/>
                </a:lnTo>
                <a:lnTo>
                  <a:pt x="400480" y="543245"/>
                </a:lnTo>
                <a:lnTo>
                  <a:pt x="0" y="543245"/>
                </a:lnTo>
                <a:lnTo>
                  <a:pt x="0" y="84569"/>
                </a:ln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1" name="矩形色块"/>
          <p:cNvSpPr/>
          <p:nvPr/>
        </p:nvSpPr>
        <p:spPr>
          <a:xfrm>
            <a:off x="8430312" y="4148725"/>
            <a:ext cx="3420000" cy="216000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63"/>
            <a:endParaRPr lang="en-US">
              <a:solidFill>
                <a:srgbClr val="FEFFFF"/>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9" name="组合"/>
          <p:cNvGrpSpPr/>
          <p:nvPr/>
        </p:nvGrpSpPr>
        <p:grpSpPr>
          <a:xfrm>
            <a:off x="8679543" y="5144521"/>
            <a:ext cx="2921538" cy="1043388"/>
            <a:chOff x="590920" y="2142452"/>
            <a:chExt cx="2921538" cy="1043388"/>
          </a:xfrm>
        </p:grpSpPr>
        <p:sp>
          <p:nvSpPr>
            <p:cNvPr id="60"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a:latin typeface="Arial" panose="020B0604020202020204" pitchFamily="34" charset="0"/>
                  <a:ea typeface="微软雅黑" panose="020B0503020204020204" pitchFamily="34" charset="-122"/>
                  <a:sym typeface="Arial" panose="020B0604020202020204" pitchFamily="34" charset="0"/>
                </a:rPr>
                <a:t>985</a:t>
              </a:r>
              <a:r>
                <a:rPr lang="zh-CN" altLang="en-US" sz="1600">
                  <a:latin typeface="Arial" panose="020B0604020202020204" pitchFamily="34" charset="0"/>
                  <a:ea typeface="微软雅黑" panose="020B0503020204020204" pitchFamily="34" charset="-122"/>
                  <a:sym typeface="Arial" panose="020B0604020202020204" pitchFamily="34" charset="0"/>
                </a:rPr>
                <a:t>、</a:t>
              </a:r>
              <a:r>
                <a:rPr lang="en-US" altLang="zh-CN" sz="1600">
                  <a:latin typeface="Arial" panose="020B0604020202020204" pitchFamily="34" charset="0"/>
                  <a:ea typeface="微软雅黑" panose="020B0503020204020204" pitchFamily="34" charset="-122"/>
                  <a:sym typeface="Arial" panose="020B0604020202020204" pitchFamily="34" charset="0"/>
                </a:rPr>
                <a:t>211</a:t>
              </a:r>
              <a:r>
                <a:rPr lang="zh-CN" altLang="en-US" sz="160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a:latin typeface="Arial" panose="020B0604020202020204" pitchFamily="34" charset="0"/>
                  <a:ea typeface="微软雅黑" panose="020B0503020204020204" pitchFamily="34" charset="-122"/>
                  <a:sym typeface="Arial" panose="020B0604020202020204" pitchFamily="34" charset="0"/>
                </a:rPr>
                <a:t>A</a:t>
              </a:r>
              <a:r>
                <a:rPr lang="zh-CN" altLang="en-US" sz="1600">
                  <a:latin typeface="Arial" panose="020B0604020202020204" pitchFamily="34" charset="0"/>
                  <a:ea typeface="微软雅黑" panose="020B0503020204020204" pitchFamily="34" charset="-122"/>
                  <a:sym typeface="Arial" panose="020B0604020202020204" pitchFamily="34" charset="0"/>
                </a:rPr>
                <a:t>类建设高校</a:t>
              </a:r>
            </a:p>
          </p:txBody>
        </p:sp>
        <p:sp>
          <p:nvSpPr>
            <p:cNvPr id="61"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p>
          </p:txBody>
        </p:sp>
      </p:grpSp>
      <p:sp>
        <p:nvSpPr>
          <p:cNvPr id="29" name="书6"/>
          <p:cNvSpPr>
            <a:spLocks noChangeAspect="1"/>
          </p:cNvSpPr>
          <p:nvPr/>
        </p:nvSpPr>
        <p:spPr bwMode="auto">
          <a:xfrm>
            <a:off x="9877424" y="4405274"/>
            <a:ext cx="525776" cy="408880"/>
          </a:xfrm>
          <a:custGeom>
            <a:avLst/>
            <a:gdLst>
              <a:gd name="T0" fmla="*/ 2471 w 2903"/>
              <a:gd name="T1" fmla="*/ 1598 h 2261"/>
              <a:gd name="T2" fmla="*/ 2471 w 2903"/>
              <a:gd name="T3" fmla="*/ 2127 h 2261"/>
              <a:gd name="T4" fmla="*/ 2505 w 2903"/>
              <a:gd name="T5" fmla="*/ 2127 h 2261"/>
              <a:gd name="T6" fmla="*/ 2572 w 2903"/>
              <a:gd name="T7" fmla="*/ 2194 h 2261"/>
              <a:gd name="T8" fmla="*/ 2505 w 2903"/>
              <a:gd name="T9" fmla="*/ 2261 h 2261"/>
              <a:gd name="T10" fmla="*/ 2405 w 2903"/>
              <a:gd name="T11" fmla="*/ 2261 h 2261"/>
              <a:gd name="T12" fmla="*/ 2124 w 2903"/>
              <a:gd name="T13" fmla="*/ 2261 h 2261"/>
              <a:gd name="T14" fmla="*/ 398 w 2903"/>
              <a:gd name="T15" fmla="*/ 2261 h 2261"/>
              <a:gd name="T16" fmla="*/ 0 w 2903"/>
              <a:gd name="T17" fmla="*/ 1863 h 2261"/>
              <a:gd name="T18" fmla="*/ 398 w 2903"/>
              <a:gd name="T19" fmla="*/ 1465 h 2261"/>
              <a:gd name="T20" fmla="*/ 2124 w 2903"/>
              <a:gd name="T21" fmla="*/ 1465 h 2261"/>
              <a:gd name="T22" fmla="*/ 2405 w 2903"/>
              <a:gd name="T23" fmla="*/ 1465 h 2261"/>
              <a:gd name="T24" fmla="*/ 2505 w 2903"/>
              <a:gd name="T25" fmla="*/ 1465 h 2261"/>
              <a:gd name="T26" fmla="*/ 2572 w 2903"/>
              <a:gd name="T27" fmla="*/ 1532 h 2261"/>
              <a:gd name="T28" fmla="*/ 2505 w 2903"/>
              <a:gd name="T29" fmla="*/ 1598 h 2261"/>
              <a:gd name="T30" fmla="*/ 2471 w 2903"/>
              <a:gd name="T31" fmla="*/ 1598 h 2261"/>
              <a:gd name="T32" fmla="*/ 2836 w 2903"/>
              <a:gd name="T33" fmla="*/ 1195 h 2261"/>
              <a:gd name="T34" fmla="*/ 2786 w 2903"/>
              <a:gd name="T35" fmla="*/ 1195 h 2261"/>
              <a:gd name="T36" fmla="*/ 2786 w 2903"/>
              <a:gd name="T37" fmla="*/ 786 h 2261"/>
              <a:gd name="T38" fmla="*/ 2836 w 2903"/>
              <a:gd name="T39" fmla="*/ 786 h 2261"/>
              <a:gd name="T40" fmla="*/ 2903 w 2903"/>
              <a:gd name="T41" fmla="*/ 720 h 2261"/>
              <a:gd name="T42" fmla="*/ 2836 w 2903"/>
              <a:gd name="T43" fmla="*/ 653 h 2261"/>
              <a:gd name="T44" fmla="*/ 2720 w 2903"/>
              <a:gd name="T45" fmla="*/ 653 h 2261"/>
              <a:gd name="T46" fmla="*/ 2455 w 2903"/>
              <a:gd name="T47" fmla="*/ 653 h 2261"/>
              <a:gd name="T48" fmla="*/ 1005 w 2903"/>
              <a:gd name="T49" fmla="*/ 653 h 2261"/>
              <a:gd name="T50" fmla="*/ 668 w 2903"/>
              <a:gd name="T51" fmla="*/ 991 h 2261"/>
              <a:gd name="T52" fmla="*/ 1005 w 2903"/>
              <a:gd name="T53" fmla="*/ 1328 h 2261"/>
              <a:gd name="T54" fmla="*/ 2455 w 2903"/>
              <a:gd name="T55" fmla="*/ 1328 h 2261"/>
              <a:gd name="T56" fmla="*/ 2720 w 2903"/>
              <a:gd name="T57" fmla="*/ 1328 h 2261"/>
              <a:gd name="T58" fmla="*/ 2836 w 2903"/>
              <a:gd name="T59" fmla="*/ 1328 h 2261"/>
              <a:gd name="T60" fmla="*/ 2903 w 2903"/>
              <a:gd name="T61" fmla="*/ 1262 h 2261"/>
              <a:gd name="T62" fmla="*/ 2836 w 2903"/>
              <a:gd name="T63" fmla="*/ 1195 h 2261"/>
              <a:gd name="T64" fmla="*/ 226 w 2903"/>
              <a:gd name="T65" fmla="*/ 405 h 2261"/>
              <a:gd name="T66" fmla="*/ 159 w 2903"/>
              <a:gd name="T67" fmla="*/ 472 h 2261"/>
              <a:gd name="T68" fmla="*/ 226 w 2903"/>
              <a:gd name="T69" fmla="*/ 539 h 2261"/>
              <a:gd name="T70" fmla="*/ 323 w 2903"/>
              <a:gd name="T71" fmla="*/ 539 h 2261"/>
              <a:gd name="T72" fmla="*/ 671 w 2903"/>
              <a:gd name="T73" fmla="*/ 539 h 2261"/>
              <a:gd name="T74" fmla="*/ 2248 w 2903"/>
              <a:gd name="T75" fmla="*/ 539 h 2261"/>
              <a:gd name="T76" fmla="*/ 2517 w 2903"/>
              <a:gd name="T77" fmla="*/ 269 h 2261"/>
              <a:gd name="T78" fmla="*/ 2248 w 2903"/>
              <a:gd name="T79" fmla="*/ 0 h 2261"/>
              <a:gd name="T80" fmla="*/ 671 w 2903"/>
              <a:gd name="T81" fmla="*/ 0 h 2261"/>
              <a:gd name="T82" fmla="*/ 323 w 2903"/>
              <a:gd name="T83" fmla="*/ 0 h 2261"/>
              <a:gd name="T84" fmla="*/ 226 w 2903"/>
              <a:gd name="T85" fmla="*/ 0 h 2261"/>
              <a:gd name="T86" fmla="*/ 159 w 2903"/>
              <a:gd name="T87" fmla="*/ 66 h 2261"/>
              <a:gd name="T88" fmla="*/ 226 w 2903"/>
              <a:gd name="T89" fmla="*/ 133 h 2261"/>
              <a:gd name="T90" fmla="*/ 257 w 2903"/>
              <a:gd name="T91" fmla="*/ 133 h 2261"/>
              <a:gd name="T92" fmla="*/ 257 w 2903"/>
              <a:gd name="T93" fmla="*/ 405 h 2261"/>
              <a:gd name="T94" fmla="*/ 226 w 2903"/>
              <a:gd name="T95" fmla="*/ 405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3" h="2261">
                <a:moveTo>
                  <a:pt x="2471" y="1598"/>
                </a:moveTo>
                <a:lnTo>
                  <a:pt x="2471" y="2127"/>
                </a:lnTo>
                <a:lnTo>
                  <a:pt x="2505" y="2127"/>
                </a:lnTo>
                <a:cubicBezTo>
                  <a:pt x="2542" y="2127"/>
                  <a:pt x="2572" y="2157"/>
                  <a:pt x="2572" y="2194"/>
                </a:cubicBezTo>
                <a:cubicBezTo>
                  <a:pt x="2572" y="2231"/>
                  <a:pt x="2542" y="2261"/>
                  <a:pt x="2505" y="2261"/>
                </a:cubicBezTo>
                <a:lnTo>
                  <a:pt x="2405" y="2261"/>
                </a:lnTo>
                <a:lnTo>
                  <a:pt x="2124" y="2261"/>
                </a:lnTo>
                <a:lnTo>
                  <a:pt x="398" y="2261"/>
                </a:lnTo>
                <a:cubicBezTo>
                  <a:pt x="178" y="2261"/>
                  <a:pt x="0" y="2082"/>
                  <a:pt x="0" y="1863"/>
                </a:cubicBezTo>
                <a:cubicBezTo>
                  <a:pt x="0" y="1643"/>
                  <a:pt x="178" y="1465"/>
                  <a:pt x="398" y="1465"/>
                </a:cubicBezTo>
                <a:lnTo>
                  <a:pt x="2124" y="1465"/>
                </a:lnTo>
                <a:lnTo>
                  <a:pt x="2405" y="1465"/>
                </a:lnTo>
                <a:lnTo>
                  <a:pt x="2505" y="1465"/>
                </a:lnTo>
                <a:cubicBezTo>
                  <a:pt x="2542" y="1465"/>
                  <a:pt x="2572" y="1495"/>
                  <a:pt x="2572" y="1532"/>
                </a:cubicBezTo>
                <a:cubicBezTo>
                  <a:pt x="2572" y="1568"/>
                  <a:pt x="2542" y="1598"/>
                  <a:pt x="2505" y="1598"/>
                </a:cubicBezTo>
                <a:lnTo>
                  <a:pt x="2471" y="1598"/>
                </a:lnTo>
                <a:close/>
                <a:moveTo>
                  <a:pt x="2836" y="1195"/>
                </a:moveTo>
                <a:lnTo>
                  <a:pt x="2786" y="1195"/>
                </a:lnTo>
                <a:lnTo>
                  <a:pt x="2786" y="786"/>
                </a:lnTo>
                <a:lnTo>
                  <a:pt x="2836" y="786"/>
                </a:lnTo>
                <a:cubicBezTo>
                  <a:pt x="2873" y="786"/>
                  <a:pt x="2903" y="757"/>
                  <a:pt x="2903" y="720"/>
                </a:cubicBezTo>
                <a:cubicBezTo>
                  <a:pt x="2903" y="683"/>
                  <a:pt x="2873" y="653"/>
                  <a:pt x="2836" y="653"/>
                </a:cubicBezTo>
                <a:lnTo>
                  <a:pt x="2720" y="653"/>
                </a:lnTo>
                <a:lnTo>
                  <a:pt x="2455" y="653"/>
                </a:lnTo>
                <a:lnTo>
                  <a:pt x="1005" y="653"/>
                </a:lnTo>
                <a:cubicBezTo>
                  <a:pt x="819" y="653"/>
                  <a:pt x="668" y="805"/>
                  <a:pt x="668" y="991"/>
                </a:cubicBezTo>
                <a:cubicBezTo>
                  <a:pt x="668" y="1177"/>
                  <a:pt x="819" y="1328"/>
                  <a:pt x="1005" y="1328"/>
                </a:cubicBezTo>
                <a:lnTo>
                  <a:pt x="2455" y="1328"/>
                </a:lnTo>
                <a:lnTo>
                  <a:pt x="2720" y="1328"/>
                </a:lnTo>
                <a:lnTo>
                  <a:pt x="2836" y="1328"/>
                </a:lnTo>
                <a:cubicBezTo>
                  <a:pt x="2873" y="1328"/>
                  <a:pt x="2903" y="1299"/>
                  <a:pt x="2903" y="1262"/>
                </a:cubicBezTo>
                <a:cubicBezTo>
                  <a:pt x="2903" y="1225"/>
                  <a:pt x="2873" y="1195"/>
                  <a:pt x="2836" y="1195"/>
                </a:cubicBezTo>
                <a:close/>
                <a:moveTo>
                  <a:pt x="226" y="405"/>
                </a:moveTo>
                <a:cubicBezTo>
                  <a:pt x="189" y="405"/>
                  <a:pt x="159" y="435"/>
                  <a:pt x="159" y="472"/>
                </a:cubicBezTo>
                <a:cubicBezTo>
                  <a:pt x="159" y="509"/>
                  <a:pt x="189" y="539"/>
                  <a:pt x="226" y="539"/>
                </a:cubicBezTo>
                <a:lnTo>
                  <a:pt x="323" y="539"/>
                </a:lnTo>
                <a:lnTo>
                  <a:pt x="671" y="539"/>
                </a:lnTo>
                <a:lnTo>
                  <a:pt x="2248" y="539"/>
                </a:lnTo>
                <a:cubicBezTo>
                  <a:pt x="2396" y="539"/>
                  <a:pt x="2517" y="418"/>
                  <a:pt x="2517" y="269"/>
                </a:cubicBezTo>
                <a:cubicBezTo>
                  <a:pt x="2517" y="121"/>
                  <a:pt x="2396" y="0"/>
                  <a:pt x="2248" y="0"/>
                </a:cubicBezTo>
                <a:lnTo>
                  <a:pt x="671" y="0"/>
                </a:lnTo>
                <a:lnTo>
                  <a:pt x="323" y="0"/>
                </a:lnTo>
                <a:lnTo>
                  <a:pt x="226" y="0"/>
                </a:lnTo>
                <a:cubicBezTo>
                  <a:pt x="189" y="0"/>
                  <a:pt x="159" y="30"/>
                  <a:pt x="159" y="66"/>
                </a:cubicBezTo>
                <a:cubicBezTo>
                  <a:pt x="159" y="103"/>
                  <a:pt x="189" y="133"/>
                  <a:pt x="226" y="133"/>
                </a:cubicBezTo>
                <a:lnTo>
                  <a:pt x="257" y="133"/>
                </a:lnTo>
                <a:lnTo>
                  <a:pt x="257" y="405"/>
                </a:lnTo>
                <a:lnTo>
                  <a:pt x="226" y="405"/>
                </a:ln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0"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2074038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50"/>
                                        <p:tgtEl>
                                          <p:spTgt spid="2"/>
                                        </p:tgtEl>
                                      </p:cBhvr>
                                    </p:animEffect>
                                    <p:anim calcmode="lin" valueType="num">
                                      <p:cBhvr>
                                        <p:cTn id="8" dur="750" fill="hold"/>
                                        <p:tgtEl>
                                          <p:spTgt spid="2"/>
                                        </p:tgtEl>
                                        <p:attrNameLst>
                                          <p:attrName>ppt_x</p:attrName>
                                        </p:attrNameLst>
                                      </p:cBhvr>
                                      <p:tavLst>
                                        <p:tav tm="0">
                                          <p:val>
                                            <p:strVal val="#ppt_x"/>
                                          </p:val>
                                        </p:tav>
                                        <p:tav tm="100000">
                                          <p:val>
                                            <p:strVal val="#ppt_x"/>
                                          </p:val>
                                        </p:tav>
                                      </p:tavLst>
                                    </p:anim>
                                    <p:anim calcmode="lin" valueType="num">
                                      <p:cBhvr>
                                        <p:cTn id="9" dur="750" fill="hold"/>
                                        <p:tgtEl>
                                          <p:spTgt spid="2"/>
                                        </p:tgtEl>
                                        <p:attrNameLst>
                                          <p:attrName>ppt_y</p:attrName>
                                        </p:attrNameLst>
                                      </p:cBhvr>
                                      <p:tavLst>
                                        <p:tav tm="0">
                                          <p:val>
                                            <p:strVal val="#ppt_y+.1"/>
                                          </p:val>
                                        </p:tav>
                                        <p:tav tm="100000">
                                          <p:val>
                                            <p:strVal val="#ppt_y"/>
                                          </p:val>
                                        </p:tav>
                                      </p:tavLst>
                                    </p:anim>
                                  </p:childTnLst>
                                </p:cTn>
                              </p:par>
                              <p:par>
                                <p:cTn id="10" presetID="53" presetClass="entr" presetSubtype="16" fill="hold" grpId="0" nodeType="withEffect">
                                  <p:stCondLst>
                                    <p:cond delay="50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10" presetClass="entr" presetSubtype="0" fill="hold" nodeType="withEffect">
                                  <p:stCondLst>
                                    <p:cond delay="75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par>
                                <p:cTn id="18" presetID="42" presetClass="entr" presetSubtype="0" fill="hold" nodeType="withEffect">
                                  <p:stCondLst>
                                    <p:cond delay="100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500"/>
                                        <p:tgtEl>
                                          <p:spTgt spid="28"/>
                                        </p:tgtEl>
                                      </p:cBhvr>
                                    </p:animEffect>
                                    <p:anim calcmode="lin" valueType="num">
                                      <p:cBhvr>
                                        <p:cTn id="21" dur="500" fill="hold"/>
                                        <p:tgtEl>
                                          <p:spTgt spid="28"/>
                                        </p:tgtEl>
                                        <p:attrNameLst>
                                          <p:attrName>ppt_x</p:attrName>
                                        </p:attrNameLst>
                                      </p:cBhvr>
                                      <p:tavLst>
                                        <p:tav tm="0">
                                          <p:val>
                                            <p:strVal val="#ppt_x"/>
                                          </p:val>
                                        </p:tav>
                                        <p:tav tm="100000">
                                          <p:val>
                                            <p:strVal val="#ppt_x"/>
                                          </p:val>
                                        </p:tav>
                                      </p:tavLst>
                                    </p:anim>
                                    <p:anim calcmode="lin" valueType="num">
                                      <p:cBhvr>
                                        <p:cTn id="22" dur="500" fill="hold"/>
                                        <p:tgtEl>
                                          <p:spTgt spid="28"/>
                                        </p:tgtEl>
                                        <p:attrNameLst>
                                          <p:attrName>ppt_y</p:attrName>
                                        </p:attrNameLst>
                                      </p:cBhvr>
                                      <p:tavLst>
                                        <p:tav tm="0">
                                          <p:val>
                                            <p:strVal val="#ppt_y+.1"/>
                                          </p:val>
                                        </p:tav>
                                        <p:tav tm="100000">
                                          <p:val>
                                            <p:strVal val="#ppt_y"/>
                                          </p:val>
                                        </p:tav>
                                      </p:tavLst>
                                    </p:anim>
                                  </p:childTnLst>
                                </p:cTn>
                              </p:par>
                              <p:par>
                                <p:cTn id="23" presetID="53" presetClass="entr" presetSubtype="16" fill="hold" grpId="0" nodeType="withEffect">
                                  <p:stCondLst>
                                    <p:cond delay="1250"/>
                                  </p:stCondLst>
                                  <p:childTnLst>
                                    <p:set>
                                      <p:cBhvr>
                                        <p:cTn id="24" dur="1" fill="hold">
                                          <p:stCondLst>
                                            <p:cond delay="0"/>
                                          </p:stCondLst>
                                        </p:cTn>
                                        <p:tgtEl>
                                          <p:spTgt spid="20"/>
                                        </p:tgtEl>
                                        <p:attrNameLst>
                                          <p:attrName>style.visibility</p:attrName>
                                        </p:attrNameLst>
                                      </p:cBhvr>
                                      <p:to>
                                        <p:strVal val="visible"/>
                                      </p:to>
                                    </p:set>
                                    <p:anim calcmode="lin" valueType="num">
                                      <p:cBhvr>
                                        <p:cTn id="25" dur="500" fill="hold"/>
                                        <p:tgtEl>
                                          <p:spTgt spid="20"/>
                                        </p:tgtEl>
                                        <p:attrNameLst>
                                          <p:attrName>ppt_w</p:attrName>
                                        </p:attrNameLst>
                                      </p:cBhvr>
                                      <p:tavLst>
                                        <p:tav tm="0">
                                          <p:val>
                                            <p:fltVal val="0"/>
                                          </p:val>
                                        </p:tav>
                                        <p:tav tm="100000">
                                          <p:val>
                                            <p:strVal val="#ppt_w"/>
                                          </p:val>
                                        </p:tav>
                                      </p:tavLst>
                                    </p:anim>
                                    <p:anim calcmode="lin" valueType="num">
                                      <p:cBhvr>
                                        <p:cTn id="26" dur="500" fill="hold"/>
                                        <p:tgtEl>
                                          <p:spTgt spid="20"/>
                                        </p:tgtEl>
                                        <p:attrNameLst>
                                          <p:attrName>ppt_h</p:attrName>
                                        </p:attrNameLst>
                                      </p:cBhvr>
                                      <p:tavLst>
                                        <p:tav tm="0">
                                          <p:val>
                                            <p:fltVal val="0"/>
                                          </p:val>
                                        </p:tav>
                                        <p:tav tm="100000">
                                          <p:val>
                                            <p:strVal val="#ppt_h"/>
                                          </p:val>
                                        </p:tav>
                                      </p:tavLst>
                                    </p:anim>
                                    <p:animEffect transition="in" filter="fade">
                                      <p:cBhvr>
                                        <p:cTn id="27" dur="500"/>
                                        <p:tgtEl>
                                          <p:spTgt spid="20"/>
                                        </p:tgtEl>
                                      </p:cBhvr>
                                    </p:animEffect>
                                  </p:childTnLst>
                                </p:cTn>
                              </p:par>
                              <p:par>
                                <p:cTn id="28" presetID="10" presetClass="entr" presetSubtype="0" fill="hold" grpId="0" nodeType="withEffect">
                                  <p:stCondLst>
                                    <p:cond delay="150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par>
                                <p:cTn id="31" presetID="42" presetClass="entr" presetSubtype="0" fill="hold" nodeType="withEffect">
                                  <p:stCondLst>
                                    <p:cond delay="175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500"/>
                                        <p:tgtEl>
                                          <p:spTgt spid="34"/>
                                        </p:tgtEl>
                                      </p:cBhvr>
                                    </p:animEffect>
                                    <p:anim calcmode="lin" valueType="num">
                                      <p:cBhvr>
                                        <p:cTn id="34" dur="500" fill="hold"/>
                                        <p:tgtEl>
                                          <p:spTgt spid="34"/>
                                        </p:tgtEl>
                                        <p:attrNameLst>
                                          <p:attrName>ppt_x</p:attrName>
                                        </p:attrNameLst>
                                      </p:cBhvr>
                                      <p:tavLst>
                                        <p:tav tm="0">
                                          <p:val>
                                            <p:strVal val="#ppt_x"/>
                                          </p:val>
                                        </p:tav>
                                        <p:tav tm="100000">
                                          <p:val>
                                            <p:strVal val="#ppt_x"/>
                                          </p:val>
                                        </p:tav>
                                      </p:tavLst>
                                    </p:anim>
                                    <p:anim calcmode="lin" valueType="num">
                                      <p:cBhvr>
                                        <p:cTn id="35" dur="500" fill="hold"/>
                                        <p:tgtEl>
                                          <p:spTgt spid="34"/>
                                        </p:tgtEl>
                                        <p:attrNameLst>
                                          <p:attrName>ppt_y</p:attrName>
                                        </p:attrNameLst>
                                      </p:cBhvr>
                                      <p:tavLst>
                                        <p:tav tm="0">
                                          <p:val>
                                            <p:strVal val="#ppt_y+.1"/>
                                          </p:val>
                                        </p:tav>
                                        <p:tav tm="100000">
                                          <p:val>
                                            <p:strVal val="#ppt_y"/>
                                          </p:val>
                                        </p:tav>
                                      </p:tavLst>
                                    </p:anim>
                                  </p:childTnLst>
                                </p:cTn>
                              </p:par>
                              <p:par>
                                <p:cTn id="36" presetID="53" presetClass="entr" presetSubtype="16" fill="hold" grpId="0" nodeType="withEffect">
                                  <p:stCondLst>
                                    <p:cond delay="200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par>
                                <p:cTn id="41" presetID="10" presetClass="entr" presetSubtype="0" fill="hold" grpId="0" nodeType="withEffect">
                                  <p:stCondLst>
                                    <p:cond delay="225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500"/>
                                        <p:tgtEl>
                                          <p:spTgt spid="19"/>
                                        </p:tgtEl>
                                      </p:cBhvr>
                                    </p:animEffect>
                                  </p:childTnLst>
                                </p:cTn>
                              </p:par>
                              <p:par>
                                <p:cTn id="44" presetID="42" presetClass="entr" presetSubtype="0" fill="hold" nodeType="withEffect">
                                  <p:stCondLst>
                                    <p:cond delay="2500"/>
                                  </p:stCondLst>
                                  <p:childTnLst>
                                    <p:set>
                                      <p:cBhvr>
                                        <p:cTn id="45" dur="1" fill="hold">
                                          <p:stCondLst>
                                            <p:cond delay="0"/>
                                          </p:stCondLst>
                                        </p:cTn>
                                        <p:tgtEl>
                                          <p:spTgt spid="37"/>
                                        </p:tgtEl>
                                        <p:attrNameLst>
                                          <p:attrName>style.visibility</p:attrName>
                                        </p:attrNameLst>
                                      </p:cBhvr>
                                      <p:to>
                                        <p:strVal val="visible"/>
                                      </p:to>
                                    </p:set>
                                    <p:animEffect transition="in" filter="fade">
                                      <p:cBhvr>
                                        <p:cTn id="46" dur="500"/>
                                        <p:tgtEl>
                                          <p:spTgt spid="37"/>
                                        </p:tgtEl>
                                      </p:cBhvr>
                                    </p:animEffect>
                                    <p:anim calcmode="lin" valueType="num">
                                      <p:cBhvr>
                                        <p:cTn id="47" dur="500" fill="hold"/>
                                        <p:tgtEl>
                                          <p:spTgt spid="37"/>
                                        </p:tgtEl>
                                        <p:attrNameLst>
                                          <p:attrName>ppt_x</p:attrName>
                                        </p:attrNameLst>
                                      </p:cBhvr>
                                      <p:tavLst>
                                        <p:tav tm="0">
                                          <p:val>
                                            <p:strVal val="#ppt_x"/>
                                          </p:val>
                                        </p:tav>
                                        <p:tav tm="100000">
                                          <p:val>
                                            <p:strVal val="#ppt_x"/>
                                          </p:val>
                                        </p:tav>
                                      </p:tavLst>
                                    </p:anim>
                                    <p:anim calcmode="lin" valueType="num">
                                      <p:cBhvr>
                                        <p:cTn id="48" dur="500" fill="hold"/>
                                        <p:tgtEl>
                                          <p:spTgt spid="37"/>
                                        </p:tgtEl>
                                        <p:attrNameLst>
                                          <p:attrName>ppt_y</p:attrName>
                                        </p:attrNameLst>
                                      </p:cBhvr>
                                      <p:tavLst>
                                        <p:tav tm="0">
                                          <p:val>
                                            <p:strVal val="#ppt_y+.1"/>
                                          </p:val>
                                        </p:tav>
                                        <p:tav tm="100000">
                                          <p:val>
                                            <p:strVal val="#ppt_y"/>
                                          </p:val>
                                        </p:tav>
                                      </p:tavLst>
                                    </p:anim>
                                  </p:childTnLst>
                                </p:cTn>
                              </p:par>
                              <p:par>
                                <p:cTn id="49" presetID="53" presetClass="entr" presetSubtype="16" fill="hold" grpId="0" nodeType="withEffect">
                                  <p:stCondLst>
                                    <p:cond delay="2750"/>
                                  </p:stCondLst>
                                  <p:childTnLst>
                                    <p:set>
                                      <p:cBhvr>
                                        <p:cTn id="50" dur="1" fill="hold">
                                          <p:stCondLst>
                                            <p:cond delay="0"/>
                                          </p:stCondLst>
                                        </p:cTn>
                                        <p:tgtEl>
                                          <p:spTgt spid="49"/>
                                        </p:tgtEl>
                                        <p:attrNameLst>
                                          <p:attrName>style.visibility</p:attrName>
                                        </p:attrNameLst>
                                      </p:cBhvr>
                                      <p:to>
                                        <p:strVal val="visible"/>
                                      </p:to>
                                    </p:set>
                                    <p:anim calcmode="lin" valueType="num">
                                      <p:cBhvr>
                                        <p:cTn id="51" dur="500" fill="hold"/>
                                        <p:tgtEl>
                                          <p:spTgt spid="49"/>
                                        </p:tgtEl>
                                        <p:attrNameLst>
                                          <p:attrName>ppt_w</p:attrName>
                                        </p:attrNameLst>
                                      </p:cBhvr>
                                      <p:tavLst>
                                        <p:tav tm="0">
                                          <p:val>
                                            <p:fltVal val="0"/>
                                          </p:val>
                                        </p:tav>
                                        <p:tav tm="100000">
                                          <p:val>
                                            <p:strVal val="#ppt_w"/>
                                          </p:val>
                                        </p:tav>
                                      </p:tavLst>
                                    </p:anim>
                                    <p:anim calcmode="lin" valueType="num">
                                      <p:cBhvr>
                                        <p:cTn id="52" dur="500" fill="hold"/>
                                        <p:tgtEl>
                                          <p:spTgt spid="49"/>
                                        </p:tgtEl>
                                        <p:attrNameLst>
                                          <p:attrName>ppt_h</p:attrName>
                                        </p:attrNameLst>
                                      </p:cBhvr>
                                      <p:tavLst>
                                        <p:tav tm="0">
                                          <p:val>
                                            <p:fltVal val="0"/>
                                          </p:val>
                                        </p:tav>
                                        <p:tav tm="100000">
                                          <p:val>
                                            <p:strVal val="#ppt_h"/>
                                          </p:val>
                                        </p:tav>
                                      </p:tavLst>
                                    </p:anim>
                                    <p:animEffect transition="in" filter="fade">
                                      <p:cBhvr>
                                        <p:cTn id="53" dur="500"/>
                                        <p:tgtEl>
                                          <p:spTgt spid="49"/>
                                        </p:tgtEl>
                                      </p:cBhvr>
                                    </p:animEffect>
                                  </p:childTnLst>
                                </p:cTn>
                              </p:par>
                              <p:par>
                                <p:cTn id="54" presetID="10" presetClass="entr" presetSubtype="0" fill="hold" grpId="0" nodeType="withEffect">
                                  <p:stCondLst>
                                    <p:cond delay="3000"/>
                                  </p:stCondLst>
                                  <p:childTnLst>
                                    <p:set>
                                      <p:cBhvr>
                                        <p:cTn id="55" dur="1" fill="hold">
                                          <p:stCondLst>
                                            <p:cond delay="0"/>
                                          </p:stCondLst>
                                        </p:cTn>
                                        <p:tgtEl>
                                          <p:spTgt spid="31"/>
                                        </p:tgtEl>
                                        <p:attrNameLst>
                                          <p:attrName>style.visibility</p:attrName>
                                        </p:attrNameLst>
                                      </p:cBhvr>
                                      <p:to>
                                        <p:strVal val="visible"/>
                                      </p:to>
                                    </p:set>
                                    <p:animEffect transition="in" filter="fade">
                                      <p:cBhvr>
                                        <p:cTn id="56" dur="500"/>
                                        <p:tgtEl>
                                          <p:spTgt spid="31"/>
                                        </p:tgtEl>
                                      </p:cBhvr>
                                    </p:animEffect>
                                  </p:childTnLst>
                                </p:cTn>
                              </p:par>
                              <p:par>
                                <p:cTn id="57" presetID="42" presetClass="entr" presetSubtype="0" fill="hold" nodeType="withEffect">
                                  <p:stCondLst>
                                    <p:cond delay="3250"/>
                                  </p:stCondLst>
                                  <p:childTnLst>
                                    <p:set>
                                      <p:cBhvr>
                                        <p:cTn id="58" dur="1" fill="hold">
                                          <p:stCondLst>
                                            <p:cond delay="0"/>
                                          </p:stCondLst>
                                        </p:cTn>
                                        <p:tgtEl>
                                          <p:spTgt spid="52"/>
                                        </p:tgtEl>
                                        <p:attrNameLst>
                                          <p:attrName>style.visibility</p:attrName>
                                        </p:attrNameLst>
                                      </p:cBhvr>
                                      <p:to>
                                        <p:strVal val="visible"/>
                                      </p:to>
                                    </p:set>
                                    <p:animEffect transition="in" filter="fade">
                                      <p:cBhvr>
                                        <p:cTn id="59" dur="500"/>
                                        <p:tgtEl>
                                          <p:spTgt spid="52"/>
                                        </p:tgtEl>
                                      </p:cBhvr>
                                    </p:animEffect>
                                    <p:anim calcmode="lin" valueType="num">
                                      <p:cBhvr>
                                        <p:cTn id="60" dur="500" fill="hold"/>
                                        <p:tgtEl>
                                          <p:spTgt spid="52"/>
                                        </p:tgtEl>
                                        <p:attrNameLst>
                                          <p:attrName>ppt_x</p:attrName>
                                        </p:attrNameLst>
                                      </p:cBhvr>
                                      <p:tavLst>
                                        <p:tav tm="0">
                                          <p:val>
                                            <p:strVal val="#ppt_x"/>
                                          </p:val>
                                        </p:tav>
                                        <p:tav tm="100000">
                                          <p:val>
                                            <p:strVal val="#ppt_x"/>
                                          </p:val>
                                        </p:tav>
                                      </p:tavLst>
                                    </p:anim>
                                    <p:anim calcmode="lin" valueType="num">
                                      <p:cBhvr>
                                        <p:cTn id="61" dur="500" fill="hold"/>
                                        <p:tgtEl>
                                          <p:spTgt spid="52"/>
                                        </p:tgtEl>
                                        <p:attrNameLst>
                                          <p:attrName>ppt_y</p:attrName>
                                        </p:attrNameLst>
                                      </p:cBhvr>
                                      <p:tavLst>
                                        <p:tav tm="0">
                                          <p:val>
                                            <p:strVal val="#ppt_y+.1"/>
                                          </p:val>
                                        </p:tav>
                                        <p:tav tm="100000">
                                          <p:val>
                                            <p:strVal val="#ppt_y"/>
                                          </p:val>
                                        </p:tav>
                                      </p:tavLst>
                                    </p:anim>
                                  </p:childTnLst>
                                </p:cTn>
                              </p:par>
                              <p:par>
                                <p:cTn id="62" presetID="53" presetClass="entr" presetSubtype="16" fill="hold" grpId="0" nodeType="withEffect">
                                  <p:stCondLst>
                                    <p:cond delay="3500"/>
                                  </p:stCondLst>
                                  <p:childTnLst>
                                    <p:set>
                                      <p:cBhvr>
                                        <p:cTn id="63" dur="1" fill="hold">
                                          <p:stCondLst>
                                            <p:cond delay="0"/>
                                          </p:stCondLst>
                                        </p:cTn>
                                        <p:tgtEl>
                                          <p:spTgt spid="50"/>
                                        </p:tgtEl>
                                        <p:attrNameLst>
                                          <p:attrName>style.visibility</p:attrName>
                                        </p:attrNameLst>
                                      </p:cBhvr>
                                      <p:to>
                                        <p:strVal val="visible"/>
                                      </p:to>
                                    </p:set>
                                    <p:anim calcmode="lin" valueType="num">
                                      <p:cBhvr>
                                        <p:cTn id="64" dur="500" fill="hold"/>
                                        <p:tgtEl>
                                          <p:spTgt spid="50"/>
                                        </p:tgtEl>
                                        <p:attrNameLst>
                                          <p:attrName>ppt_w</p:attrName>
                                        </p:attrNameLst>
                                      </p:cBhvr>
                                      <p:tavLst>
                                        <p:tav tm="0">
                                          <p:val>
                                            <p:fltVal val="0"/>
                                          </p:val>
                                        </p:tav>
                                        <p:tav tm="100000">
                                          <p:val>
                                            <p:strVal val="#ppt_w"/>
                                          </p:val>
                                        </p:tav>
                                      </p:tavLst>
                                    </p:anim>
                                    <p:anim calcmode="lin" valueType="num">
                                      <p:cBhvr>
                                        <p:cTn id="65" dur="500" fill="hold"/>
                                        <p:tgtEl>
                                          <p:spTgt spid="50"/>
                                        </p:tgtEl>
                                        <p:attrNameLst>
                                          <p:attrName>ppt_h</p:attrName>
                                        </p:attrNameLst>
                                      </p:cBhvr>
                                      <p:tavLst>
                                        <p:tav tm="0">
                                          <p:val>
                                            <p:fltVal val="0"/>
                                          </p:val>
                                        </p:tav>
                                        <p:tav tm="100000">
                                          <p:val>
                                            <p:strVal val="#ppt_h"/>
                                          </p:val>
                                        </p:tav>
                                      </p:tavLst>
                                    </p:anim>
                                    <p:animEffect transition="in" filter="fade">
                                      <p:cBhvr>
                                        <p:cTn id="66" dur="500"/>
                                        <p:tgtEl>
                                          <p:spTgt spid="50"/>
                                        </p:tgtEl>
                                      </p:cBhvr>
                                    </p:animEffect>
                                  </p:childTnLst>
                                </p:cTn>
                              </p:par>
                              <p:par>
                                <p:cTn id="67" presetID="10" presetClass="entr" presetSubtype="0" fill="hold" grpId="0" nodeType="withEffect">
                                  <p:stCondLst>
                                    <p:cond delay="3750"/>
                                  </p:stCondLst>
                                  <p:childTnLst>
                                    <p:set>
                                      <p:cBhvr>
                                        <p:cTn id="68" dur="1" fill="hold">
                                          <p:stCondLst>
                                            <p:cond delay="0"/>
                                          </p:stCondLst>
                                        </p:cTn>
                                        <p:tgtEl>
                                          <p:spTgt spid="33"/>
                                        </p:tgtEl>
                                        <p:attrNameLst>
                                          <p:attrName>style.visibility</p:attrName>
                                        </p:attrNameLst>
                                      </p:cBhvr>
                                      <p:to>
                                        <p:strVal val="visible"/>
                                      </p:to>
                                    </p:set>
                                    <p:animEffect transition="in" filter="fade">
                                      <p:cBhvr>
                                        <p:cTn id="69" dur="500"/>
                                        <p:tgtEl>
                                          <p:spTgt spid="33"/>
                                        </p:tgtEl>
                                      </p:cBhvr>
                                    </p:animEffect>
                                  </p:childTnLst>
                                </p:cTn>
                              </p:par>
                              <p:par>
                                <p:cTn id="70" presetID="42" presetClass="entr" presetSubtype="0" fill="hold" nodeType="withEffect">
                                  <p:stCondLst>
                                    <p:cond delay="4000"/>
                                  </p:stCondLst>
                                  <p:childTnLst>
                                    <p:set>
                                      <p:cBhvr>
                                        <p:cTn id="71" dur="1" fill="hold">
                                          <p:stCondLst>
                                            <p:cond delay="0"/>
                                          </p:stCondLst>
                                        </p:cTn>
                                        <p:tgtEl>
                                          <p:spTgt spid="56"/>
                                        </p:tgtEl>
                                        <p:attrNameLst>
                                          <p:attrName>style.visibility</p:attrName>
                                        </p:attrNameLst>
                                      </p:cBhvr>
                                      <p:to>
                                        <p:strVal val="visible"/>
                                      </p:to>
                                    </p:set>
                                    <p:animEffect transition="in" filter="fade">
                                      <p:cBhvr>
                                        <p:cTn id="72" dur="500"/>
                                        <p:tgtEl>
                                          <p:spTgt spid="56"/>
                                        </p:tgtEl>
                                      </p:cBhvr>
                                    </p:animEffect>
                                    <p:anim calcmode="lin" valueType="num">
                                      <p:cBhvr>
                                        <p:cTn id="73" dur="500" fill="hold"/>
                                        <p:tgtEl>
                                          <p:spTgt spid="56"/>
                                        </p:tgtEl>
                                        <p:attrNameLst>
                                          <p:attrName>ppt_x</p:attrName>
                                        </p:attrNameLst>
                                      </p:cBhvr>
                                      <p:tavLst>
                                        <p:tav tm="0">
                                          <p:val>
                                            <p:strVal val="#ppt_x"/>
                                          </p:val>
                                        </p:tav>
                                        <p:tav tm="100000">
                                          <p:val>
                                            <p:strVal val="#ppt_x"/>
                                          </p:val>
                                        </p:tav>
                                      </p:tavLst>
                                    </p:anim>
                                    <p:anim calcmode="lin" valueType="num">
                                      <p:cBhvr>
                                        <p:cTn id="74" dur="500" fill="hold"/>
                                        <p:tgtEl>
                                          <p:spTgt spid="56"/>
                                        </p:tgtEl>
                                        <p:attrNameLst>
                                          <p:attrName>ppt_y</p:attrName>
                                        </p:attrNameLst>
                                      </p:cBhvr>
                                      <p:tavLst>
                                        <p:tav tm="0">
                                          <p:val>
                                            <p:strVal val="#ppt_y+.1"/>
                                          </p:val>
                                        </p:tav>
                                        <p:tav tm="100000">
                                          <p:val>
                                            <p:strVal val="#ppt_y"/>
                                          </p:val>
                                        </p:tav>
                                      </p:tavLst>
                                    </p:anim>
                                  </p:childTnLst>
                                </p:cTn>
                              </p:par>
                              <p:par>
                                <p:cTn id="75" presetID="53" presetClass="entr" presetSubtype="16" fill="hold" grpId="0" nodeType="withEffect">
                                  <p:stCondLst>
                                    <p:cond delay="4250"/>
                                  </p:stCondLst>
                                  <p:childTnLst>
                                    <p:set>
                                      <p:cBhvr>
                                        <p:cTn id="76" dur="1" fill="hold">
                                          <p:stCondLst>
                                            <p:cond delay="0"/>
                                          </p:stCondLst>
                                        </p:cTn>
                                        <p:tgtEl>
                                          <p:spTgt spid="51"/>
                                        </p:tgtEl>
                                        <p:attrNameLst>
                                          <p:attrName>style.visibility</p:attrName>
                                        </p:attrNameLst>
                                      </p:cBhvr>
                                      <p:to>
                                        <p:strVal val="visible"/>
                                      </p:to>
                                    </p:set>
                                    <p:anim calcmode="lin" valueType="num">
                                      <p:cBhvr>
                                        <p:cTn id="77" dur="500" fill="hold"/>
                                        <p:tgtEl>
                                          <p:spTgt spid="51"/>
                                        </p:tgtEl>
                                        <p:attrNameLst>
                                          <p:attrName>ppt_w</p:attrName>
                                        </p:attrNameLst>
                                      </p:cBhvr>
                                      <p:tavLst>
                                        <p:tav tm="0">
                                          <p:val>
                                            <p:fltVal val="0"/>
                                          </p:val>
                                        </p:tav>
                                        <p:tav tm="100000">
                                          <p:val>
                                            <p:strVal val="#ppt_w"/>
                                          </p:val>
                                        </p:tav>
                                      </p:tavLst>
                                    </p:anim>
                                    <p:anim calcmode="lin" valueType="num">
                                      <p:cBhvr>
                                        <p:cTn id="78" dur="500" fill="hold"/>
                                        <p:tgtEl>
                                          <p:spTgt spid="51"/>
                                        </p:tgtEl>
                                        <p:attrNameLst>
                                          <p:attrName>ppt_h</p:attrName>
                                        </p:attrNameLst>
                                      </p:cBhvr>
                                      <p:tavLst>
                                        <p:tav tm="0">
                                          <p:val>
                                            <p:fltVal val="0"/>
                                          </p:val>
                                        </p:tav>
                                        <p:tav tm="100000">
                                          <p:val>
                                            <p:strVal val="#ppt_h"/>
                                          </p:val>
                                        </p:tav>
                                      </p:tavLst>
                                    </p:anim>
                                    <p:animEffect transition="in" filter="fade">
                                      <p:cBhvr>
                                        <p:cTn id="79" dur="500"/>
                                        <p:tgtEl>
                                          <p:spTgt spid="51"/>
                                        </p:tgtEl>
                                      </p:cBhvr>
                                    </p:animEffect>
                                  </p:childTnLst>
                                </p:cTn>
                              </p:par>
                              <p:par>
                                <p:cTn id="80" presetID="10" presetClass="entr" presetSubtype="0" fill="hold" grpId="0" nodeType="withEffect">
                                  <p:stCondLst>
                                    <p:cond delay="4500"/>
                                  </p:stCondLst>
                                  <p:childTnLst>
                                    <p:set>
                                      <p:cBhvr>
                                        <p:cTn id="81" dur="1" fill="hold">
                                          <p:stCondLst>
                                            <p:cond delay="0"/>
                                          </p:stCondLst>
                                        </p:cTn>
                                        <p:tgtEl>
                                          <p:spTgt spid="29"/>
                                        </p:tgtEl>
                                        <p:attrNameLst>
                                          <p:attrName>style.visibility</p:attrName>
                                        </p:attrNameLst>
                                      </p:cBhvr>
                                      <p:to>
                                        <p:strVal val="visible"/>
                                      </p:to>
                                    </p:set>
                                    <p:animEffect transition="in" filter="fade">
                                      <p:cBhvr>
                                        <p:cTn id="82" dur="500"/>
                                        <p:tgtEl>
                                          <p:spTgt spid="29"/>
                                        </p:tgtEl>
                                      </p:cBhvr>
                                    </p:animEffect>
                                  </p:childTnLst>
                                </p:cTn>
                              </p:par>
                              <p:par>
                                <p:cTn id="83" presetID="42" presetClass="entr" presetSubtype="0" fill="hold" nodeType="withEffect">
                                  <p:stCondLst>
                                    <p:cond delay="475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500"/>
                                        <p:tgtEl>
                                          <p:spTgt spid="59"/>
                                        </p:tgtEl>
                                      </p:cBhvr>
                                    </p:animEffect>
                                    <p:anim calcmode="lin" valueType="num">
                                      <p:cBhvr>
                                        <p:cTn id="86" dur="500" fill="hold"/>
                                        <p:tgtEl>
                                          <p:spTgt spid="59"/>
                                        </p:tgtEl>
                                        <p:attrNameLst>
                                          <p:attrName>ppt_x</p:attrName>
                                        </p:attrNameLst>
                                      </p:cBhvr>
                                      <p:tavLst>
                                        <p:tav tm="0">
                                          <p:val>
                                            <p:strVal val="#ppt_x"/>
                                          </p:val>
                                        </p:tav>
                                        <p:tav tm="100000">
                                          <p:val>
                                            <p:strVal val="#ppt_x"/>
                                          </p:val>
                                        </p:tav>
                                      </p:tavLst>
                                    </p:anim>
                                    <p:anim calcmode="lin" valueType="num">
                                      <p:cBhvr>
                                        <p:cTn id="87" dur="5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0" grpId="0" animBg="1"/>
      <p:bldP spid="17" grpId="0" animBg="1"/>
      <p:bldP spid="21" grpId="0" animBg="1"/>
      <p:bldP spid="19" grpId="0" animBg="1"/>
      <p:bldP spid="49" grpId="0" animBg="1"/>
      <p:bldP spid="31" grpId="0" animBg="1"/>
      <p:bldP spid="50" grpId="0" animBg="1"/>
      <p:bldP spid="33" grpId="0" animBg="1"/>
      <p:bldP spid="51" grpId="0" animBg="1"/>
      <p:bldP spid="29"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标题"/>
          <p:cNvGrpSpPr/>
          <p:nvPr/>
        </p:nvGrpSpPr>
        <p:grpSpPr>
          <a:xfrm>
            <a:off x="462715" y="138029"/>
            <a:ext cx="2623384" cy="769151"/>
            <a:chOff x="462715" y="138029"/>
            <a:chExt cx="2623384" cy="769151"/>
          </a:xfrm>
        </p:grpSpPr>
        <p:cxnSp>
          <p:nvCxnSpPr>
            <p:cNvPr id="7" name="点缀线段"/>
            <p:cNvCxnSpPr/>
            <p:nvPr/>
          </p:nvCxnSpPr>
          <p:spPr>
            <a:xfrm>
              <a:off x="540367" y="907180"/>
              <a:ext cx="6120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Strong Preparation"/>
            <p:cNvSpPr txBox="1"/>
            <p:nvPr/>
          </p:nvSpPr>
          <p:spPr>
            <a:xfrm>
              <a:off x="462715" y="584279"/>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462715" y="138029"/>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sp>
        <p:nvSpPr>
          <p:cNvPr id="44" name="书1"/>
          <p:cNvSpPr>
            <a:spLocks noChangeAspect="1"/>
          </p:cNvSpPr>
          <p:nvPr/>
        </p:nvSpPr>
        <p:spPr bwMode="auto">
          <a:xfrm>
            <a:off x="1291920" y="1862913"/>
            <a:ext cx="525774" cy="491030"/>
          </a:xfrm>
          <a:custGeom>
            <a:avLst/>
            <a:gdLst>
              <a:gd name="connsiteX0" fmla="*/ 420884 w 608697"/>
              <a:gd name="connsiteY0" fmla="*/ 485137 h 568475"/>
              <a:gd name="connsiteX1" fmla="*/ 589080 w 608697"/>
              <a:gd name="connsiteY1" fmla="*/ 485137 h 568475"/>
              <a:gd name="connsiteX2" fmla="*/ 608697 w 608697"/>
              <a:gd name="connsiteY2" fmla="*/ 504650 h 568475"/>
              <a:gd name="connsiteX3" fmla="*/ 608697 w 608697"/>
              <a:gd name="connsiteY3" fmla="*/ 511203 h 568475"/>
              <a:gd name="connsiteX4" fmla="*/ 589080 w 608697"/>
              <a:gd name="connsiteY4" fmla="*/ 530716 h 568475"/>
              <a:gd name="connsiteX5" fmla="*/ 418721 w 608697"/>
              <a:gd name="connsiteY5" fmla="*/ 530716 h 568475"/>
              <a:gd name="connsiteX6" fmla="*/ 330483 w 608697"/>
              <a:gd name="connsiteY6" fmla="*/ 564900 h 568475"/>
              <a:gd name="connsiteX7" fmla="*/ 320861 w 608697"/>
              <a:gd name="connsiteY7" fmla="*/ 568475 h 568475"/>
              <a:gd name="connsiteX8" fmla="*/ 320861 w 608697"/>
              <a:gd name="connsiteY8" fmla="*/ 526992 h 568475"/>
              <a:gd name="connsiteX9" fmla="*/ 328096 w 608697"/>
              <a:gd name="connsiteY9" fmla="*/ 513438 h 568475"/>
              <a:gd name="connsiteX10" fmla="*/ 420884 w 608697"/>
              <a:gd name="connsiteY10" fmla="*/ 485137 h 568475"/>
              <a:gd name="connsiteX11" fmla="*/ 19622 w 608697"/>
              <a:gd name="connsiteY11" fmla="*/ 485137 h 568475"/>
              <a:gd name="connsiteX12" fmla="*/ 187860 w 608697"/>
              <a:gd name="connsiteY12" fmla="*/ 485137 h 568475"/>
              <a:gd name="connsiteX13" fmla="*/ 280670 w 608697"/>
              <a:gd name="connsiteY13" fmla="*/ 513438 h 568475"/>
              <a:gd name="connsiteX14" fmla="*/ 287907 w 608697"/>
              <a:gd name="connsiteY14" fmla="*/ 526992 h 568475"/>
              <a:gd name="connsiteX15" fmla="*/ 287907 w 608697"/>
              <a:gd name="connsiteY15" fmla="*/ 568475 h 568475"/>
              <a:gd name="connsiteX16" fmla="*/ 278134 w 608697"/>
              <a:gd name="connsiteY16" fmla="*/ 564826 h 568475"/>
              <a:gd name="connsiteX17" fmla="*/ 187860 w 608697"/>
              <a:gd name="connsiteY17" fmla="*/ 530716 h 568475"/>
              <a:gd name="connsiteX18" fmla="*/ 19622 w 608697"/>
              <a:gd name="connsiteY18" fmla="*/ 530716 h 568475"/>
              <a:gd name="connsiteX19" fmla="*/ 0 w 608697"/>
              <a:gd name="connsiteY19" fmla="*/ 511203 h 568475"/>
              <a:gd name="connsiteX20" fmla="*/ 0 w 608697"/>
              <a:gd name="connsiteY20" fmla="*/ 504650 h 568475"/>
              <a:gd name="connsiteX21" fmla="*/ 19622 w 608697"/>
              <a:gd name="connsiteY21" fmla="*/ 485137 h 568475"/>
              <a:gd name="connsiteX22" fmla="*/ 420884 w 608697"/>
              <a:gd name="connsiteY22" fmla="*/ 29920 h 568475"/>
              <a:gd name="connsiteX23" fmla="*/ 438710 w 608697"/>
              <a:gd name="connsiteY23" fmla="*/ 29920 h 568475"/>
              <a:gd name="connsiteX24" fmla="*/ 438710 w 608697"/>
              <a:gd name="connsiteY24" fmla="*/ 162804 h 568475"/>
              <a:gd name="connsiteX25" fmla="*/ 450421 w 608697"/>
              <a:gd name="connsiteY25" fmla="*/ 193343 h 568475"/>
              <a:gd name="connsiteX26" fmla="*/ 473469 w 608697"/>
              <a:gd name="connsiteY26" fmla="*/ 218817 h 568475"/>
              <a:gd name="connsiteX27" fmla="*/ 500097 w 608697"/>
              <a:gd name="connsiteY27" fmla="*/ 230661 h 568475"/>
              <a:gd name="connsiteX28" fmla="*/ 526799 w 608697"/>
              <a:gd name="connsiteY28" fmla="*/ 218817 h 568475"/>
              <a:gd name="connsiteX29" fmla="*/ 549772 w 608697"/>
              <a:gd name="connsiteY29" fmla="*/ 193343 h 568475"/>
              <a:gd name="connsiteX30" fmla="*/ 561557 w 608697"/>
              <a:gd name="connsiteY30" fmla="*/ 162804 h 568475"/>
              <a:gd name="connsiteX31" fmla="*/ 561557 w 608697"/>
              <a:gd name="connsiteY31" fmla="*/ 29920 h 568475"/>
              <a:gd name="connsiteX32" fmla="*/ 589080 w 608697"/>
              <a:gd name="connsiteY32" fmla="*/ 29920 h 568475"/>
              <a:gd name="connsiteX33" fmla="*/ 608697 w 608697"/>
              <a:gd name="connsiteY33" fmla="*/ 49435 h 568475"/>
              <a:gd name="connsiteX34" fmla="*/ 608697 w 608697"/>
              <a:gd name="connsiteY34" fmla="*/ 440489 h 568475"/>
              <a:gd name="connsiteX35" fmla="*/ 589080 w 608697"/>
              <a:gd name="connsiteY35" fmla="*/ 460004 h 568475"/>
              <a:gd name="connsiteX36" fmla="*/ 420884 w 608697"/>
              <a:gd name="connsiteY36" fmla="*/ 460004 h 568475"/>
              <a:gd name="connsiteX37" fmla="*/ 320861 w 608697"/>
              <a:gd name="connsiteY37" fmla="*/ 497769 h 568475"/>
              <a:gd name="connsiteX38" fmla="*/ 320861 w 608697"/>
              <a:gd name="connsiteY38" fmla="*/ 67610 h 568475"/>
              <a:gd name="connsiteX39" fmla="*/ 420884 w 608697"/>
              <a:gd name="connsiteY39" fmla="*/ 29920 h 568475"/>
              <a:gd name="connsiteX40" fmla="*/ 19622 w 608697"/>
              <a:gd name="connsiteY40" fmla="*/ 29920 h 568475"/>
              <a:gd name="connsiteX41" fmla="*/ 187860 w 608697"/>
              <a:gd name="connsiteY41" fmla="*/ 29920 h 568475"/>
              <a:gd name="connsiteX42" fmla="*/ 287907 w 608697"/>
              <a:gd name="connsiteY42" fmla="*/ 67610 h 568475"/>
              <a:gd name="connsiteX43" fmla="*/ 287907 w 608697"/>
              <a:gd name="connsiteY43" fmla="*/ 497769 h 568475"/>
              <a:gd name="connsiteX44" fmla="*/ 187860 w 608697"/>
              <a:gd name="connsiteY44" fmla="*/ 460004 h 568475"/>
              <a:gd name="connsiteX45" fmla="*/ 19622 w 608697"/>
              <a:gd name="connsiteY45" fmla="*/ 460004 h 568475"/>
              <a:gd name="connsiteX46" fmla="*/ 0 w 608697"/>
              <a:gd name="connsiteY46" fmla="*/ 440489 h 568475"/>
              <a:gd name="connsiteX47" fmla="*/ 0 w 608697"/>
              <a:gd name="connsiteY47" fmla="*/ 49435 h 568475"/>
              <a:gd name="connsiteX48" fmla="*/ 19622 w 608697"/>
              <a:gd name="connsiteY48" fmla="*/ 29920 h 568475"/>
              <a:gd name="connsiteX49" fmla="*/ 484356 w 608697"/>
              <a:gd name="connsiteY49" fmla="*/ 0 h 568475"/>
              <a:gd name="connsiteX50" fmla="*/ 515833 w 608697"/>
              <a:gd name="connsiteY50" fmla="*/ 0 h 568475"/>
              <a:gd name="connsiteX51" fmla="*/ 535450 w 608697"/>
              <a:gd name="connsiteY51" fmla="*/ 19586 h 568475"/>
              <a:gd name="connsiteX52" fmla="*/ 535450 w 608697"/>
              <a:gd name="connsiteY52" fmla="*/ 29937 h 568475"/>
              <a:gd name="connsiteX53" fmla="*/ 535450 w 608697"/>
              <a:gd name="connsiteY53" fmla="*/ 162791 h 568475"/>
              <a:gd name="connsiteX54" fmla="*/ 530378 w 608697"/>
              <a:gd name="connsiteY54" fmla="*/ 175898 h 568475"/>
              <a:gd name="connsiteX55" fmla="*/ 507404 w 608697"/>
              <a:gd name="connsiteY55" fmla="*/ 201367 h 568475"/>
              <a:gd name="connsiteX56" fmla="*/ 500095 w 608697"/>
              <a:gd name="connsiteY56" fmla="*/ 204569 h 568475"/>
              <a:gd name="connsiteX57" fmla="*/ 492860 w 608697"/>
              <a:gd name="connsiteY57" fmla="*/ 201367 h 568475"/>
              <a:gd name="connsiteX58" fmla="*/ 469811 w 608697"/>
              <a:gd name="connsiteY58" fmla="*/ 175898 h 568475"/>
              <a:gd name="connsiteX59" fmla="*/ 464814 w 608697"/>
              <a:gd name="connsiteY59" fmla="*/ 162791 h 568475"/>
              <a:gd name="connsiteX60" fmla="*/ 464814 w 608697"/>
              <a:gd name="connsiteY60" fmla="*/ 29937 h 568475"/>
              <a:gd name="connsiteX61" fmla="*/ 464814 w 608697"/>
              <a:gd name="connsiteY61" fmla="*/ 19586 h 568475"/>
              <a:gd name="connsiteX62" fmla="*/ 484356 w 608697"/>
              <a:gd name="connsiteY62" fmla="*/ 0 h 56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08697" h="568475">
                <a:moveTo>
                  <a:pt x="420884" y="485137"/>
                </a:moveTo>
                <a:lnTo>
                  <a:pt x="589080" y="485137"/>
                </a:lnTo>
                <a:cubicBezTo>
                  <a:pt x="599896" y="485137"/>
                  <a:pt x="608697" y="493851"/>
                  <a:pt x="608697" y="504650"/>
                </a:cubicBezTo>
                <a:lnTo>
                  <a:pt x="608697" y="511203"/>
                </a:lnTo>
                <a:cubicBezTo>
                  <a:pt x="608697" y="522002"/>
                  <a:pt x="599896" y="530716"/>
                  <a:pt x="589080" y="530716"/>
                </a:cubicBezTo>
                <a:lnTo>
                  <a:pt x="418721" y="530716"/>
                </a:lnTo>
                <a:cubicBezTo>
                  <a:pt x="386051" y="530716"/>
                  <a:pt x="355172" y="543526"/>
                  <a:pt x="330483" y="564900"/>
                </a:cubicBezTo>
                <a:cubicBezTo>
                  <a:pt x="327723" y="567283"/>
                  <a:pt x="324292" y="568475"/>
                  <a:pt x="320861" y="568475"/>
                </a:cubicBezTo>
                <a:lnTo>
                  <a:pt x="320861" y="526992"/>
                </a:lnTo>
                <a:cubicBezTo>
                  <a:pt x="320861" y="521556"/>
                  <a:pt x="323621" y="516491"/>
                  <a:pt x="328096" y="513438"/>
                </a:cubicBezTo>
                <a:cubicBezTo>
                  <a:pt x="355395" y="495042"/>
                  <a:pt x="387617" y="485137"/>
                  <a:pt x="420884" y="485137"/>
                </a:cubicBezTo>
                <a:close/>
                <a:moveTo>
                  <a:pt x="19622" y="485137"/>
                </a:moveTo>
                <a:lnTo>
                  <a:pt x="187860" y="485137"/>
                </a:lnTo>
                <a:cubicBezTo>
                  <a:pt x="221134" y="485137"/>
                  <a:pt x="253364" y="495042"/>
                  <a:pt x="280670" y="513438"/>
                </a:cubicBezTo>
                <a:cubicBezTo>
                  <a:pt x="285147" y="516491"/>
                  <a:pt x="287907" y="521556"/>
                  <a:pt x="287907" y="526992"/>
                </a:cubicBezTo>
                <a:lnTo>
                  <a:pt x="287907" y="568475"/>
                </a:lnTo>
                <a:cubicBezTo>
                  <a:pt x="284400" y="568475"/>
                  <a:pt x="280969" y="567283"/>
                  <a:pt x="278134" y="564826"/>
                </a:cubicBezTo>
                <a:cubicBezTo>
                  <a:pt x="253215" y="542856"/>
                  <a:pt x="221134" y="530716"/>
                  <a:pt x="187860" y="530716"/>
                </a:cubicBezTo>
                <a:lnTo>
                  <a:pt x="19622" y="530716"/>
                </a:lnTo>
                <a:cubicBezTo>
                  <a:pt x="8804" y="530716"/>
                  <a:pt x="0" y="522002"/>
                  <a:pt x="0" y="511203"/>
                </a:cubicBezTo>
                <a:lnTo>
                  <a:pt x="0" y="504650"/>
                </a:lnTo>
                <a:cubicBezTo>
                  <a:pt x="0" y="493851"/>
                  <a:pt x="8804" y="485137"/>
                  <a:pt x="19622" y="485137"/>
                </a:cubicBezTo>
                <a:close/>
                <a:moveTo>
                  <a:pt x="420884" y="29920"/>
                </a:moveTo>
                <a:lnTo>
                  <a:pt x="438710" y="29920"/>
                </a:lnTo>
                <a:lnTo>
                  <a:pt x="438710" y="162804"/>
                </a:lnTo>
                <a:cubicBezTo>
                  <a:pt x="438710" y="174126"/>
                  <a:pt x="442887" y="184926"/>
                  <a:pt x="450421" y="193343"/>
                </a:cubicBezTo>
                <a:lnTo>
                  <a:pt x="473469" y="218817"/>
                </a:lnTo>
                <a:cubicBezTo>
                  <a:pt x="480256" y="226341"/>
                  <a:pt x="489953" y="230661"/>
                  <a:pt x="500097" y="230661"/>
                </a:cubicBezTo>
                <a:cubicBezTo>
                  <a:pt x="510241" y="230661"/>
                  <a:pt x="520012" y="226341"/>
                  <a:pt x="526799" y="218817"/>
                </a:cubicBezTo>
                <a:lnTo>
                  <a:pt x="549772" y="193343"/>
                </a:lnTo>
                <a:cubicBezTo>
                  <a:pt x="557380" y="184926"/>
                  <a:pt x="561557" y="174126"/>
                  <a:pt x="561557" y="162804"/>
                </a:cubicBezTo>
                <a:lnTo>
                  <a:pt x="561557" y="29920"/>
                </a:lnTo>
                <a:lnTo>
                  <a:pt x="589080" y="29920"/>
                </a:lnTo>
                <a:cubicBezTo>
                  <a:pt x="599896" y="29920"/>
                  <a:pt x="608697" y="38635"/>
                  <a:pt x="608697" y="49435"/>
                </a:cubicBezTo>
                <a:lnTo>
                  <a:pt x="608697" y="440489"/>
                </a:lnTo>
                <a:cubicBezTo>
                  <a:pt x="608697" y="451289"/>
                  <a:pt x="599896" y="460004"/>
                  <a:pt x="589080" y="460004"/>
                </a:cubicBezTo>
                <a:lnTo>
                  <a:pt x="420884" y="460004"/>
                </a:lnTo>
                <a:cubicBezTo>
                  <a:pt x="384037" y="460004"/>
                  <a:pt x="348533" y="473412"/>
                  <a:pt x="320861" y="497769"/>
                </a:cubicBezTo>
                <a:lnTo>
                  <a:pt x="320861" y="67610"/>
                </a:lnTo>
                <a:cubicBezTo>
                  <a:pt x="348533" y="43327"/>
                  <a:pt x="384037" y="29920"/>
                  <a:pt x="420884" y="29920"/>
                </a:cubicBezTo>
                <a:close/>
                <a:moveTo>
                  <a:pt x="19622" y="29920"/>
                </a:moveTo>
                <a:lnTo>
                  <a:pt x="187860" y="29920"/>
                </a:lnTo>
                <a:cubicBezTo>
                  <a:pt x="224715" y="29920"/>
                  <a:pt x="260228" y="43327"/>
                  <a:pt x="287907" y="67610"/>
                </a:cubicBezTo>
                <a:lnTo>
                  <a:pt x="287907" y="497769"/>
                </a:lnTo>
                <a:cubicBezTo>
                  <a:pt x="260228" y="473412"/>
                  <a:pt x="224715" y="460004"/>
                  <a:pt x="187860" y="460004"/>
                </a:cubicBezTo>
                <a:lnTo>
                  <a:pt x="19622" y="460004"/>
                </a:lnTo>
                <a:cubicBezTo>
                  <a:pt x="8804" y="460004"/>
                  <a:pt x="0" y="451289"/>
                  <a:pt x="0" y="440489"/>
                </a:cubicBezTo>
                <a:lnTo>
                  <a:pt x="0" y="49435"/>
                </a:lnTo>
                <a:cubicBezTo>
                  <a:pt x="0" y="38635"/>
                  <a:pt x="8804" y="29920"/>
                  <a:pt x="19622" y="29920"/>
                </a:cubicBezTo>
                <a:close/>
                <a:moveTo>
                  <a:pt x="484356" y="0"/>
                </a:moveTo>
                <a:lnTo>
                  <a:pt x="515833" y="0"/>
                </a:lnTo>
                <a:cubicBezTo>
                  <a:pt x="526648" y="0"/>
                  <a:pt x="535450" y="8787"/>
                  <a:pt x="535450" y="19586"/>
                </a:cubicBezTo>
                <a:lnTo>
                  <a:pt x="535450" y="29937"/>
                </a:lnTo>
                <a:lnTo>
                  <a:pt x="535450" y="162791"/>
                </a:lnTo>
                <a:cubicBezTo>
                  <a:pt x="535450" y="167632"/>
                  <a:pt x="533660" y="172249"/>
                  <a:pt x="530378" y="175898"/>
                </a:cubicBezTo>
                <a:lnTo>
                  <a:pt x="507404" y="201367"/>
                </a:lnTo>
                <a:cubicBezTo>
                  <a:pt x="505465" y="203526"/>
                  <a:pt x="502780" y="204569"/>
                  <a:pt x="500095" y="204569"/>
                </a:cubicBezTo>
                <a:cubicBezTo>
                  <a:pt x="497409" y="204569"/>
                  <a:pt x="494799" y="203526"/>
                  <a:pt x="492860" y="201367"/>
                </a:cubicBezTo>
                <a:lnTo>
                  <a:pt x="469811" y="175898"/>
                </a:lnTo>
                <a:cubicBezTo>
                  <a:pt x="466604" y="172249"/>
                  <a:pt x="464814" y="167632"/>
                  <a:pt x="464814" y="162791"/>
                </a:cubicBezTo>
                <a:lnTo>
                  <a:pt x="464814" y="29937"/>
                </a:lnTo>
                <a:lnTo>
                  <a:pt x="464814" y="19586"/>
                </a:lnTo>
                <a:cubicBezTo>
                  <a:pt x="464814" y="8787"/>
                  <a:pt x="473541" y="0"/>
                  <a:pt x="484356" y="0"/>
                </a:cubicBez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6" name="书2"/>
          <p:cNvSpPr>
            <a:spLocks noChangeAspect="1"/>
          </p:cNvSpPr>
          <p:nvPr/>
        </p:nvSpPr>
        <p:spPr bwMode="auto">
          <a:xfrm>
            <a:off x="4327154" y="1871017"/>
            <a:ext cx="525774" cy="474822"/>
          </a:xfrm>
          <a:custGeom>
            <a:avLst/>
            <a:gdLst>
              <a:gd name="T0" fmla="*/ 0 w 783"/>
              <a:gd name="T1" fmla="*/ 251 h 708"/>
              <a:gd name="T2" fmla="*/ 0 w 783"/>
              <a:gd name="T3" fmla="*/ 327 h 708"/>
              <a:gd name="T4" fmla="*/ 0 w 783"/>
              <a:gd name="T5" fmla="*/ 372 h 708"/>
              <a:gd name="T6" fmla="*/ 0 w 783"/>
              <a:gd name="T7" fmla="*/ 449 h 708"/>
              <a:gd name="T8" fmla="*/ 0 w 783"/>
              <a:gd name="T9" fmla="*/ 494 h 708"/>
              <a:gd name="T10" fmla="*/ 0 w 783"/>
              <a:gd name="T11" fmla="*/ 570 h 708"/>
              <a:gd name="T12" fmla="*/ 783 w 783"/>
              <a:gd name="T13" fmla="*/ 458 h 708"/>
              <a:gd name="T14" fmla="*/ 783 w 783"/>
              <a:gd name="T15" fmla="*/ 381 h 708"/>
              <a:gd name="T16" fmla="*/ 783 w 783"/>
              <a:gd name="T17" fmla="*/ 319 h 708"/>
              <a:gd name="T18" fmla="*/ 783 w 783"/>
              <a:gd name="T19" fmla="*/ 242 h 708"/>
              <a:gd name="T20" fmla="*/ 771 w 783"/>
              <a:gd name="T21" fmla="*/ 193 h 708"/>
              <a:gd name="T22" fmla="*/ 38 w 783"/>
              <a:gd name="T23" fmla="*/ 254 h 708"/>
              <a:gd name="T24" fmla="*/ 19 w 783"/>
              <a:gd name="T25" fmla="*/ 327 h 708"/>
              <a:gd name="T26" fmla="*/ 19 w 783"/>
              <a:gd name="T27" fmla="*/ 270 h 708"/>
              <a:gd name="T28" fmla="*/ 30 w 783"/>
              <a:gd name="T29" fmla="*/ 316 h 708"/>
              <a:gd name="T30" fmla="*/ 19 w 783"/>
              <a:gd name="T31" fmla="*/ 327 h 708"/>
              <a:gd name="T32" fmla="*/ 42 w 783"/>
              <a:gd name="T33" fmla="*/ 359 h 708"/>
              <a:gd name="T34" fmla="*/ 19 w 783"/>
              <a:gd name="T35" fmla="*/ 437 h 708"/>
              <a:gd name="T36" fmla="*/ 30 w 783"/>
              <a:gd name="T37" fmla="*/ 400 h 708"/>
              <a:gd name="T38" fmla="*/ 30 w 783"/>
              <a:gd name="T39" fmla="*/ 459 h 708"/>
              <a:gd name="T40" fmla="*/ 38 w 783"/>
              <a:gd name="T41" fmla="*/ 497 h 708"/>
              <a:gd name="T42" fmla="*/ 19 w 783"/>
              <a:gd name="T43" fmla="*/ 570 h 708"/>
              <a:gd name="T44" fmla="*/ 19 w 783"/>
              <a:gd name="T45" fmla="*/ 513 h 708"/>
              <a:gd name="T46" fmla="*/ 30 w 783"/>
              <a:gd name="T47" fmla="*/ 559 h 708"/>
              <a:gd name="T48" fmla="*/ 19 w 783"/>
              <a:gd name="T49" fmla="*/ 570 h 708"/>
              <a:gd name="T50" fmla="*/ 42 w 783"/>
              <a:gd name="T51" fmla="*/ 544 h 708"/>
              <a:gd name="T52" fmla="*/ 74 w 783"/>
              <a:gd name="T53" fmla="*/ 532 h 708"/>
              <a:gd name="T54" fmla="*/ 758 w 783"/>
              <a:gd name="T55" fmla="*/ 391 h 708"/>
              <a:gd name="T56" fmla="*/ 758 w 783"/>
              <a:gd name="T57" fmla="*/ 448 h 708"/>
              <a:gd name="T58" fmla="*/ 734 w 783"/>
              <a:gd name="T59" fmla="*/ 347 h 708"/>
              <a:gd name="T60" fmla="*/ 656 w 783"/>
              <a:gd name="T61" fmla="*/ 393 h 708"/>
              <a:gd name="T62" fmla="*/ 127 w 783"/>
              <a:gd name="T63" fmla="*/ 493 h 708"/>
              <a:gd name="T64" fmla="*/ 48 w 783"/>
              <a:gd name="T65" fmla="*/ 466 h 708"/>
              <a:gd name="T66" fmla="*/ 42 w 783"/>
              <a:gd name="T67" fmla="*/ 423 h 708"/>
              <a:gd name="T68" fmla="*/ 75 w 783"/>
              <a:gd name="T69" fmla="*/ 411 h 708"/>
              <a:gd name="T70" fmla="*/ 145 w 783"/>
              <a:gd name="T71" fmla="*/ 435 h 708"/>
              <a:gd name="T72" fmla="*/ 583 w 783"/>
              <a:gd name="T73" fmla="*/ 372 h 708"/>
              <a:gd name="T74" fmla="*/ 665 w 783"/>
              <a:gd name="T75" fmla="*/ 324 h 708"/>
              <a:gd name="T76" fmla="*/ 758 w 783"/>
              <a:gd name="T77" fmla="*/ 269 h 708"/>
              <a:gd name="T78" fmla="*/ 758 w 783"/>
              <a:gd name="T79" fmla="*/ 326 h 708"/>
              <a:gd name="T80" fmla="*/ 726 w 783"/>
              <a:gd name="T81" fmla="*/ 223 h 708"/>
              <a:gd name="T82" fmla="*/ 723 w 783"/>
              <a:gd name="T83" fmla="*/ 232 h 708"/>
              <a:gd name="T84" fmla="*/ 602 w 783"/>
              <a:gd name="T85" fmla="*/ 302 h 708"/>
              <a:gd name="T86" fmla="*/ 522 w 783"/>
              <a:gd name="T87" fmla="*/ 349 h 708"/>
              <a:gd name="T88" fmla="*/ 207 w 783"/>
              <a:gd name="T89" fmla="*/ 399 h 708"/>
              <a:gd name="T90" fmla="*/ 135 w 783"/>
              <a:gd name="T91" fmla="*/ 374 h 708"/>
              <a:gd name="T92" fmla="*/ 54 w 783"/>
              <a:gd name="T93" fmla="*/ 346 h 708"/>
              <a:gd name="T94" fmla="*/ 42 w 783"/>
              <a:gd name="T95" fmla="*/ 309 h 708"/>
              <a:gd name="T96" fmla="*/ 67 w 783"/>
              <a:gd name="T97" fmla="*/ 287 h 708"/>
              <a:gd name="T98" fmla="*/ 129 w 783"/>
              <a:gd name="T99" fmla="*/ 308 h 708"/>
              <a:gd name="T100" fmla="*/ 249 w 783"/>
              <a:gd name="T101" fmla="*/ 349 h 708"/>
              <a:gd name="T102" fmla="*/ 322 w 783"/>
              <a:gd name="T103" fmla="*/ 374 h 708"/>
              <a:gd name="T104" fmla="*/ 463 w 783"/>
              <a:gd name="T105" fmla="*/ 320 h 708"/>
              <a:gd name="T106" fmla="*/ 534 w 783"/>
              <a:gd name="T107" fmla="*/ 279 h 708"/>
              <a:gd name="T108" fmla="*/ 660 w 783"/>
              <a:gd name="T109" fmla="*/ 205 h 708"/>
              <a:gd name="T110" fmla="*/ 716 w 783"/>
              <a:gd name="T111" fmla="*/ 172 h 708"/>
              <a:gd name="T112" fmla="*/ 758 w 783"/>
              <a:gd name="T113" fmla="*/ 19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708">
                <a:moveTo>
                  <a:pt x="783" y="138"/>
                </a:moveTo>
                <a:lnTo>
                  <a:pt x="783" y="121"/>
                </a:lnTo>
                <a:lnTo>
                  <a:pt x="431" y="0"/>
                </a:lnTo>
                <a:lnTo>
                  <a:pt x="0" y="251"/>
                </a:lnTo>
                <a:lnTo>
                  <a:pt x="0" y="255"/>
                </a:lnTo>
                <a:lnTo>
                  <a:pt x="0" y="264"/>
                </a:lnTo>
                <a:lnTo>
                  <a:pt x="0" y="268"/>
                </a:lnTo>
                <a:lnTo>
                  <a:pt x="0" y="327"/>
                </a:lnTo>
                <a:lnTo>
                  <a:pt x="0" y="340"/>
                </a:lnTo>
                <a:lnTo>
                  <a:pt x="0" y="344"/>
                </a:lnTo>
                <a:lnTo>
                  <a:pt x="30" y="355"/>
                </a:lnTo>
                <a:lnTo>
                  <a:pt x="0" y="372"/>
                </a:lnTo>
                <a:lnTo>
                  <a:pt x="0" y="376"/>
                </a:lnTo>
                <a:lnTo>
                  <a:pt x="0" y="385"/>
                </a:lnTo>
                <a:lnTo>
                  <a:pt x="0" y="389"/>
                </a:lnTo>
                <a:lnTo>
                  <a:pt x="0" y="449"/>
                </a:lnTo>
                <a:lnTo>
                  <a:pt x="0" y="462"/>
                </a:lnTo>
                <a:lnTo>
                  <a:pt x="0" y="466"/>
                </a:lnTo>
                <a:lnTo>
                  <a:pt x="30" y="476"/>
                </a:lnTo>
                <a:lnTo>
                  <a:pt x="0" y="494"/>
                </a:lnTo>
                <a:lnTo>
                  <a:pt x="0" y="498"/>
                </a:lnTo>
                <a:lnTo>
                  <a:pt x="0" y="507"/>
                </a:lnTo>
                <a:lnTo>
                  <a:pt x="0" y="511"/>
                </a:lnTo>
                <a:lnTo>
                  <a:pt x="0" y="570"/>
                </a:lnTo>
                <a:lnTo>
                  <a:pt x="0" y="583"/>
                </a:lnTo>
                <a:lnTo>
                  <a:pt x="0" y="588"/>
                </a:lnTo>
                <a:lnTo>
                  <a:pt x="351" y="708"/>
                </a:lnTo>
                <a:lnTo>
                  <a:pt x="783" y="458"/>
                </a:lnTo>
                <a:lnTo>
                  <a:pt x="783" y="441"/>
                </a:lnTo>
                <a:lnTo>
                  <a:pt x="771" y="436"/>
                </a:lnTo>
                <a:lnTo>
                  <a:pt x="771" y="388"/>
                </a:lnTo>
                <a:lnTo>
                  <a:pt x="783" y="381"/>
                </a:lnTo>
                <a:lnTo>
                  <a:pt x="783" y="364"/>
                </a:lnTo>
                <a:lnTo>
                  <a:pt x="753" y="354"/>
                </a:lnTo>
                <a:lnTo>
                  <a:pt x="783" y="336"/>
                </a:lnTo>
                <a:lnTo>
                  <a:pt x="783" y="319"/>
                </a:lnTo>
                <a:lnTo>
                  <a:pt x="771" y="315"/>
                </a:lnTo>
                <a:lnTo>
                  <a:pt x="771" y="267"/>
                </a:lnTo>
                <a:lnTo>
                  <a:pt x="783" y="260"/>
                </a:lnTo>
                <a:lnTo>
                  <a:pt x="783" y="242"/>
                </a:lnTo>
                <a:lnTo>
                  <a:pt x="753" y="232"/>
                </a:lnTo>
                <a:lnTo>
                  <a:pt x="783" y="215"/>
                </a:lnTo>
                <a:lnTo>
                  <a:pt x="783" y="198"/>
                </a:lnTo>
                <a:lnTo>
                  <a:pt x="771" y="193"/>
                </a:lnTo>
                <a:lnTo>
                  <a:pt x="771" y="145"/>
                </a:lnTo>
                <a:lnTo>
                  <a:pt x="783" y="138"/>
                </a:lnTo>
                <a:close/>
                <a:moveTo>
                  <a:pt x="448" y="16"/>
                </a:moveTo>
                <a:lnTo>
                  <a:pt x="38" y="254"/>
                </a:lnTo>
                <a:lnTo>
                  <a:pt x="22" y="248"/>
                </a:lnTo>
                <a:lnTo>
                  <a:pt x="432" y="10"/>
                </a:lnTo>
                <a:lnTo>
                  <a:pt x="448" y="16"/>
                </a:lnTo>
                <a:close/>
                <a:moveTo>
                  <a:pt x="19" y="327"/>
                </a:moveTo>
                <a:lnTo>
                  <a:pt x="19" y="323"/>
                </a:lnTo>
                <a:lnTo>
                  <a:pt x="19" y="316"/>
                </a:lnTo>
                <a:lnTo>
                  <a:pt x="19" y="274"/>
                </a:lnTo>
                <a:lnTo>
                  <a:pt x="19" y="270"/>
                </a:lnTo>
                <a:lnTo>
                  <a:pt x="30" y="274"/>
                </a:lnTo>
                <a:lnTo>
                  <a:pt x="30" y="278"/>
                </a:lnTo>
                <a:lnTo>
                  <a:pt x="30" y="309"/>
                </a:lnTo>
                <a:lnTo>
                  <a:pt x="30" y="316"/>
                </a:lnTo>
                <a:lnTo>
                  <a:pt x="30" y="331"/>
                </a:lnTo>
                <a:lnTo>
                  <a:pt x="30" y="337"/>
                </a:lnTo>
                <a:lnTo>
                  <a:pt x="19" y="334"/>
                </a:lnTo>
                <a:lnTo>
                  <a:pt x="19" y="327"/>
                </a:lnTo>
                <a:close/>
                <a:moveTo>
                  <a:pt x="57" y="364"/>
                </a:moveTo>
                <a:lnTo>
                  <a:pt x="38" y="375"/>
                </a:lnTo>
                <a:lnTo>
                  <a:pt x="22" y="370"/>
                </a:lnTo>
                <a:lnTo>
                  <a:pt x="42" y="359"/>
                </a:lnTo>
                <a:lnTo>
                  <a:pt x="57" y="364"/>
                </a:lnTo>
                <a:close/>
                <a:moveTo>
                  <a:pt x="19" y="449"/>
                </a:moveTo>
                <a:lnTo>
                  <a:pt x="19" y="444"/>
                </a:lnTo>
                <a:lnTo>
                  <a:pt x="19" y="437"/>
                </a:lnTo>
                <a:lnTo>
                  <a:pt x="19" y="396"/>
                </a:lnTo>
                <a:lnTo>
                  <a:pt x="19" y="392"/>
                </a:lnTo>
                <a:lnTo>
                  <a:pt x="30" y="395"/>
                </a:lnTo>
                <a:lnTo>
                  <a:pt x="30" y="400"/>
                </a:lnTo>
                <a:lnTo>
                  <a:pt x="30" y="431"/>
                </a:lnTo>
                <a:lnTo>
                  <a:pt x="30" y="438"/>
                </a:lnTo>
                <a:lnTo>
                  <a:pt x="30" y="452"/>
                </a:lnTo>
                <a:lnTo>
                  <a:pt x="30" y="459"/>
                </a:lnTo>
                <a:lnTo>
                  <a:pt x="19" y="455"/>
                </a:lnTo>
                <a:lnTo>
                  <a:pt x="19" y="449"/>
                </a:lnTo>
                <a:close/>
                <a:moveTo>
                  <a:pt x="57" y="486"/>
                </a:moveTo>
                <a:lnTo>
                  <a:pt x="38" y="497"/>
                </a:lnTo>
                <a:lnTo>
                  <a:pt x="22" y="491"/>
                </a:lnTo>
                <a:lnTo>
                  <a:pt x="42" y="480"/>
                </a:lnTo>
                <a:lnTo>
                  <a:pt x="57" y="486"/>
                </a:lnTo>
                <a:close/>
                <a:moveTo>
                  <a:pt x="19" y="570"/>
                </a:moveTo>
                <a:lnTo>
                  <a:pt x="19" y="566"/>
                </a:lnTo>
                <a:lnTo>
                  <a:pt x="19" y="559"/>
                </a:lnTo>
                <a:lnTo>
                  <a:pt x="19" y="517"/>
                </a:lnTo>
                <a:lnTo>
                  <a:pt x="19" y="513"/>
                </a:lnTo>
                <a:lnTo>
                  <a:pt x="30" y="517"/>
                </a:lnTo>
                <a:lnTo>
                  <a:pt x="30" y="521"/>
                </a:lnTo>
                <a:lnTo>
                  <a:pt x="30" y="552"/>
                </a:lnTo>
                <a:lnTo>
                  <a:pt x="30" y="559"/>
                </a:lnTo>
                <a:lnTo>
                  <a:pt x="30" y="574"/>
                </a:lnTo>
                <a:lnTo>
                  <a:pt x="30" y="581"/>
                </a:lnTo>
                <a:lnTo>
                  <a:pt x="19" y="577"/>
                </a:lnTo>
                <a:lnTo>
                  <a:pt x="19" y="570"/>
                </a:lnTo>
                <a:close/>
                <a:moveTo>
                  <a:pt x="42" y="585"/>
                </a:moveTo>
                <a:lnTo>
                  <a:pt x="42" y="578"/>
                </a:lnTo>
                <a:lnTo>
                  <a:pt x="42" y="552"/>
                </a:lnTo>
                <a:lnTo>
                  <a:pt x="42" y="544"/>
                </a:lnTo>
                <a:lnTo>
                  <a:pt x="42" y="525"/>
                </a:lnTo>
                <a:lnTo>
                  <a:pt x="42" y="521"/>
                </a:lnTo>
                <a:lnTo>
                  <a:pt x="67" y="529"/>
                </a:lnTo>
                <a:lnTo>
                  <a:pt x="74" y="532"/>
                </a:lnTo>
                <a:lnTo>
                  <a:pt x="351" y="627"/>
                </a:lnTo>
                <a:lnTo>
                  <a:pt x="709" y="419"/>
                </a:lnTo>
                <a:lnTo>
                  <a:pt x="716" y="415"/>
                </a:lnTo>
                <a:lnTo>
                  <a:pt x="758" y="391"/>
                </a:lnTo>
                <a:lnTo>
                  <a:pt x="758" y="395"/>
                </a:lnTo>
                <a:lnTo>
                  <a:pt x="758" y="431"/>
                </a:lnTo>
                <a:lnTo>
                  <a:pt x="758" y="438"/>
                </a:lnTo>
                <a:lnTo>
                  <a:pt x="758" y="448"/>
                </a:lnTo>
                <a:lnTo>
                  <a:pt x="758" y="455"/>
                </a:lnTo>
                <a:lnTo>
                  <a:pt x="351" y="691"/>
                </a:lnTo>
                <a:lnTo>
                  <a:pt x="42" y="585"/>
                </a:lnTo>
                <a:close/>
                <a:moveTo>
                  <a:pt x="734" y="347"/>
                </a:moveTo>
                <a:lnTo>
                  <a:pt x="734" y="347"/>
                </a:lnTo>
                <a:lnTo>
                  <a:pt x="729" y="350"/>
                </a:lnTo>
                <a:lnTo>
                  <a:pt x="723" y="354"/>
                </a:lnTo>
                <a:lnTo>
                  <a:pt x="656" y="393"/>
                </a:lnTo>
                <a:lnTo>
                  <a:pt x="649" y="397"/>
                </a:lnTo>
                <a:lnTo>
                  <a:pt x="351" y="570"/>
                </a:lnTo>
                <a:lnTo>
                  <a:pt x="135" y="495"/>
                </a:lnTo>
                <a:lnTo>
                  <a:pt x="127" y="493"/>
                </a:lnTo>
                <a:lnTo>
                  <a:pt x="76" y="475"/>
                </a:lnTo>
                <a:lnTo>
                  <a:pt x="60" y="469"/>
                </a:lnTo>
                <a:lnTo>
                  <a:pt x="54" y="467"/>
                </a:lnTo>
                <a:lnTo>
                  <a:pt x="48" y="466"/>
                </a:lnTo>
                <a:lnTo>
                  <a:pt x="42" y="463"/>
                </a:lnTo>
                <a:lnTo>
                  <a:pt x="42" y="457"/>
                </a:lnTo>
                <a:lnTo>
                  <a:pt x="42" y="430"/>
                </a:lnTo>
                <a:lnTo>
                  <a:pt x="42" y="423"/>
                </a:lnTo>
                <a:lnTo>
                  <a:pt x="42" y="404"/>
                </a:lnTo>
                <a:lnTo>
                  <a:pt x="42" y="400"/>
                </a:lnTo>
                <a:lnTo>
                  <a:pt x="67" y="408"/>
                </a:lnTo>
                <a:lnTo>
                  <a:pt x="75" y="411"/>
                </a:lnTo>
                <a:lnTo>
                  <a:pt x="117" y="425"/>
                </a:lnTo>
                <a:lnTo>
                  <a:pt x="123" y="427"/>
                </a:lnTo>
                <a:lnTo>
                  <a:pt x="129" y="429"/>
                </a:lnTo>
                <a:lnTo>
                  <a:pt x="145" y="435"/>
                </a:lnTo>
                <a:lnTo>
                  <a:pt x="194" y="452"/>
                </a:lnTo>
                <a:lnTo>
                  <a:pt x="202" y="454"/>
                </a:lnTo>
                <a:lnTo>
                  <a:pt x="352" y="506"/>
                </a:lnTo>
                <a:lnTo>
                  <a:pt x="583" y="372"/>
                </a:lnTo>
                <a:lnTo>
                  <a:pt x="589" y="367"/>
                </a:lnTo>
                <a:lnTo>
                  <a:pt x="654" y="330"/>
                </a:lnTo>
                <a:lnTo>
                  <a:pt x="660" y="327"/>
                </a:lnTo>
                <a:lnTo>
                  <a:pt x="665" y="324"/>
                </a:lnTo>
                <a:lnTo>
                  <a:pt x="665" y="324"/>
                </a:lnTo>
                <a:lnTo>
                  <a:pt x="709" y="298"/>
                </a:lnTo>
                <a:lnTo>
                  <a:pt x="716" y="294"/>
                </a:lnTo>
                <a:lnTo>
                  <a:pt x="758" y="269"/>
                </a:lnTo>
                <a:lnTo>
                  <a:pt x="758" y="274"/>
                </a:lnTo>
                <a:lnTo>
                  <a:pt x="758" y="310"/>
                </a:lnTo>
                <a:lnTo>
                  <a:pt x="758" y="317"/>
                </a:lnTo>
                <a:lnTo>
                  <a:pt x="758" y="326"/>
                </a:lnTo>
                <a:lnTo>
                  <a:pt x="758" y="333"/>
                </a:lnTo>
                <a:lnTo>
                  <a:pt x="734" y="347"/>
                </a:lnTo>
                <a:close/>
                <a:moveTo>
                  <a:pt x="734" y="226"/>
                </a:moveTo>
                <a:lnTo>
                  <a:pt x="726" y="223"/>
                </a:lnTo>
                <a:lnTo>
                  <a:pt x="726" y="223"/>
                </a:lnTo>
                <a:lnTo>
                  <a:pt x="734" y="226"/>
                </a:lnTo>
                <a:lnTo>
                  <a:pt x="729" y="229"/>
                </a:lnTo>
                <a:lnTo>
                  <a:pt x="723" y="232"/>
                </a:lnTo>
                <a:lnTo>
                  <a:pt x="656" y="271"/>
                </a:lnTo>
                <a:lnTo>
                  <a:pt x="649" y="275"/>
                </a:lnTo>
                <a:lnTo>
                  <a:pt x="603" y="302"/>
                </a:lnTo>
                <a:lnTo>
                  <a:pt x="602" y="302"/>
                </a:lnTo>
                <a:lnTo>
                  <a:pt x="597" y="305"/>
                </a:lnTo>
                <a:lnTo>
                  <a:pt x="592" y="308"/>
                </a:lnTo>
                <a:lnTo>
                  <a:pt x="529" y="345"/>
                </a:lnTo>
                <a:lnTo>
                  <a:pt x="522" y="349"/>
                </a:lnTo>
                <a:lnTo>
                  <a:pt x="351" y="448"/>
                </a:lnTo>
                <a:lnTo>
                  <a:pt x="263" y="418"/>
                </a:lnTo>
                <a:lnTo>
                  <a:pt x="255" y="415"/>
                </a:lnTo>
                <a:lnTo>
                  <a:pt x="207" y="399"/>
                </a:lnTo>
                <a:lnTo>
                  <a:pt x="192" y="393"/>
                </a:lnTo>
                <a:lnTo>
                  <a:pt x="186" y="391"/>
                </a:lnTo>
                <a:lnTo>
                  <a:pt x="180" y="389"/>
                </a:lnTo>
                <a:lnTo>
                  <a:pt x="135" y="374"/>
                </a:lnTo>
                <a:lnTo>
                  <a:pt x="127" y="371"/>
                </a:lnTo>
                <a:lnTo>
                  <a:pt x="76" y="353"/>
                </a:lnTo>
                <a:lnTo>
                  <a:pt x="60" y="348"/>
                </a:lnTo>
                <a:lnTo>
                  <a:pt x="54" y="346"/>
                </a:lnTo>
                <a:lnTo>
                  <a:pt x="48" y="344"/>
                </a:lnTo>
                <a:lnTo>
                  <a:pt x="42" y="342"/>
                </a:lnTo>
                <a:lnTo>
                  <a:pt x="42" y="335"/>
                </a:lnTo>
                <a:lnTo>
                  <a:pt x="42" y="309"/>
                </a:lnTo>
                <a:lnTo>
                  <a:pt x="42" y="302"/>
                </a:lnTo>
                <a:lnTo>
                  <a:pt x="42" y="283"/>
                </a:lnTo>
                <a:lnTo>
                  <a:pt x="42" y="278"/>
                </a:lnTo>
                <a:lnTo>
                  <a:pt x="67" y="287"/>
                </a:lnTo>
                <a:lnTo>
                  <a:pt x="74" y="289"/>
                </a:lnTo>
                <a:lnTo>
                  <a:pt x="117" y="304"/>
                </a:lnTo>
                <a:lnTo>
                  <a:pt x="123" y="306"/>
                </a:lnTo>
                <a:lnTo>
                  <a:pt x="129" y="308"/>
                </a:lnTo>
                <a:lnTo>
                  <a:pt x="145" y="313"/>
                </a:lnTo>
                <a:lnTo>
                  <a:pt x="194" y="330"/>
                </a:lnTo>
                <a:lnTo>
                  <a:pt x="202" y="333"/>
                </a:lnTo>
                <a:lnTo>
                  <a:pt x="249" y="349"/>
                </a:lnTo>
                <a:lnTo>
                  <a:pt x="255" y="351"/>
                </a:lnTo>
                <a:lnTo>
                  <a:pt x="261" y="353"/>
                </a:lnTo>
                <a:lnTo>
                  <a:pt x="276" y="359"/>
                </a:lnTo>
                <a:lnTo>
                  <a:pt x="322" y="374"/>
                </a:lnTo>
                <a:lnTo>
                  <a:pt x="329" y="377"/>
                </a:lnTo>
                <a:lnTo>
                  <a:pt x="351" y="384"/>
                </a:lnTo>
                <a:lnTo>
                  <a:pt x="456" y="324"/>
                </a:lnTo>
                <a:lnTo>
                  <a:pt x="463" y="320"/>
                </a:lnTo>
                <a:lnTo>
                  <a:pt x="523" y="285"/>
                </a:lnTo>
                <a:lnTo>
                  <a:pt x="528" y="282"/>
                </a:lnTo>
                <a:lnTo>
                  <a:pt x="533" y="279"/>
                </a:lnTo>
                <a:lnTo>
                  <a:pt x="534" y="279"/>
                </a:lnTo>
                <a:lnTo>
                  <a:pt x="583" y="250"/>
                </a:lnTo>
                <a:lnTo>
                  <a:pt x="589" y="246"/>
                </a:lnTo>
                <a:lnTo>
                  <a:pt x="654" y="208"/>
                </a:lnTo>
                <a:lnTo>
                  <a:pt x="660" y="205"/>
                </a:lnTo>
                <a:lnTo>
                  <a:pt x="665" y="202"/>
                </a:lnTo>
                <a:lnTo>
                  <a:pt x="665" y="202"/>
                </a:lnTo>
                <a:lnTo>
                  <a:pt x="709" y="177"/>
                </a:lnTo>
                <a:lnTo>
                  <a:pt x="716" y="172"/>
                </a:lnTo>
                <a:lnTo>
                  <a:pt x="758" y="148"/>
                </a:lnTo>
                <a:lnTo>
                  <a:pt x="758" y="152"/>
                </a:lnTo>
                <a:lnTo>
                  <a:pt x="758" y="189"/>
                </a:lnTo>
                <a:lnTo>
                  <a:pt x="758" y="195"/>
                </a:lnTo>
                <a:lnTo>
                  <a:pt x="758" y="205"/>
                </a:lnTo>
                <a:lnTo>
                  <a:pt x="758" y="212"/>
                </a:lnTo>
                <a:lnTo>
                  <a:pt x="734" y="226"/>
                </a:ln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3" name="书3"/>
          <p:cNvSpPr>
            <a:spLocks noChangeAspect="1"/>
          </p:cNvSpPr>
          <p:nvPr/>
        </p:nvSpPr>
        <p:spPr bwMode="auto">
          <a:xfrm>
            <a:off x="7362389" y="1870487"/>
            <a:ext cx="525772" cy="475882"/>
          </a:xfrm>
          <a:custGeom>
            <a:avLst/>
            <a:gdLst>
              <a:gd name="connsiteX0" fmla="*/ 215325 w 608256"/>
              <a:gd name="connsiteY0" fmla="*/ 448746 h 550540"/>
              <a:gd name="connsiteX1" fmla="*/ 232806 w 608256"/>
              <a:gd name="connsiteY1" fmla="*/ 514162 h 550540"/>
              <a:gd name="connsiteX2" fmla="*/ 271200 w 608256"/>
              <a:gd name="connsiteY2" fmla="*/ 522155 h 550540"/>
              <a:gd name="connsiteX3" fmla="*/ 269240 w 608256"/>
              <a:gd name="connsiteY3" fmla="*/ 459024 h 550540"/>
              <a:gd name="connsiteX4" fmla="*/ 82496 w 608256"/>
              <a:gd name="connsiteY4" fmla="*/ 423298 h 550540"/>
              <a:gd name="connsiteX5" fmla="*/ 102755 w 608256"/>
              <a:gd name="connsiteY5" fmla="*/ 486756 h 550540"/>
              <a:gd name="connsiteX6" fmla="*/ 102755 w 608256"/>
              <a:gd name="connsiteY6" fmla="*/ 487082 h 550540"/>
              <a:gd name="connsiteX7" fmla="*/ 201764 w 608256"/>
              <a:gd name="connsiteY7" fmla="*/ 507637 h 550540"/>
              <a:gd name="connsiteX8" fmla="*/ 192615 w 608256"/>
              <a:gd name="connsiteY8" fmla="*/ 444342 h 550540"/>
              <a:gd name="connsiteX9" fmla="*/ 26620 w 608256"/>
              <a:gd name="connsiteY9" fmla="*/ 412531 h 550540"/>
              <a:gd name="connsiteX10" fmla="*/ 40018 w 608256"/>
              <a:gd name="connsiteY10" fmla="*/ 474032 h 550540"/>
              <a:gd name="connsiteX11" fmla="*/ 70733 w 608256"/>
              <a:gd name="connsiteY11" fmla="*/ 480394 h 550540"/>
              <a:gd name="connsiteX12" fmla="*/ 59623 w 608256"/>
              <a:gd name="connsiteY12" fmla="*/ 418893 h 550540"/>
              <a:gd name="connsiteX13" fmla="*/ 518067 w 608256"/>
              <a:gd name="connsiteY13" fmla="*/ 410410 h 550540"/>
              <a:gd name="connsiteX14" fmla="*/ 293420 w 608256"/>
              <a:gd name="connsiteY14" fmla="*/ 460492 h 550540"/>
              <a:gd name="connsiteX15" fmla="*/ 299955 w 608256"/>
              <a:gd name="connsiteY15" fmla="*/ 525907 h 550540"/>
              <a:gd name="connsiteX16" fmla="*/ 532281 w 608256"/>
              <a:gd name="connsiteY16" fmla="*/ 468159 h 550540"/>
              <a:gd name="connsiteX17" fmla="*/ 518067 w 608256"/>
              <a:gd name="connsiteY17" fmla="*/ 410410 h 550540"/>
              <a:gd name="connsiteX18" fmla="*/ 82660 w 608256"/>
              <a:gd name="connsiteY18" fmla="*/ 381536 h 550540"/>
              <a:gd name="connsiteX19" fmla="*/ 327893 w 608256"/>
              <a:gd name="connsiteY19" fmla="*/ 432433 h 550540"/>
              <a:gd name="connsiteX20" fmla="*/ 330181 w 608256"/>
              <a:gd name="connsiteY20" fmla="*/ 432759 h 550540"/>
              <a:gd name="connsiteX21" fmla="*/ 330507 w 608256"/>
              <a:gd name="connsiteY21" fmla="*/ 432759 h 550540"/>
              <a:gd name="connsiteX22" fmla="*/ 330834 w 608256"/>
              <a:gd name="connsiteY22" fmla="*/ 432596 h 550540"/>
              <a:gd name="connsiteX23" fmla="*/ 333121 w 608256"/>
              <a:gd name="connsiteY23" fmla="*/ 432433 h 550540"/>
              <a:gd name="connsiteX24" fmla="*/ 516760 w 608256"/>
              <a:gd name="connsiteY24" fmla="*/ 386593 h 550540"/>
              <a:gd name="connsiteX25" fmla="*/ 517741 w 608256"/>
              <a:gd name="connsiteY25" fmla="*/ 386756 h 550540"/>
              <a:gd name="connsiteX26" fmla="*/ 530158 w 608256"/>
              <a:gd name="connsiteY26" fmla="*/ 383983 h 550540"/>
              <a:gd name="connsiteX27" fmla="*/ 541431 w 608256"/>
              <a:gd name="connsiteY27" fmla="*/ 387735 h 550540"/>
              <a:gd name="connsiteX28" fmla="*/ 543555 w 608256"/>
              <a:gd name="connsiteY28" fmla="*/ 399318 h 550540"/>
              <a:gd name="connsiteX29" fmla="*/ 555972 w 608256"/>
              <a:gd name="connsiteY29" fmla="*/ 462123 h 550540"/>
              <a:gd name="connsiteX30" fmla="*/ 559239 w 608256"/>
              <a:gd name="connsiteY30" fmla="*/ 461471 h 550540"/>
              <a:gd name="connsiteX31" fmla="*/ 573290 w 608256"/>
              <a:gd name="connsiteY31" fmla="*/ 469790 h 550540"/>
              <a:gd name="connsiteX32" fmla="*/ 564794 w 608256"/>
              <a:gd name="connsiteY32" fmla="*/ 483820 h 550540"/>
              <a:gd name="connsiteX33" fmla="*/ 298322 w 608256"/>
              <a:gd name="connsiteY33" fmla="*/ 550214 h 550540"/>
              <a:gd name="connsiteX34" fmla="*/ 296198 w 608256"/>
              <a:gd name="connsiteY34" fmla="*/ 550377 h 550540"/>
              <a:gd name="connsiteX35" fmla="*/ 295871 w 608256"/>
              <a:gd name="connsiteY35" fmla="*/ 550540 h 550540"/>
              <a:gd name="connsiteX36" fmla="*/ 295544 w 608256"/>
              <a:gd name="connsiteY36" fmla="*/ 550540 h 550540"/>
              <a:gd name="connsiteX37" fmla="*/ 293257 w 608256"/>
              <a:gd name="connsiteY37" fmla="*/ 550214 h 550540"/>
              <a:gd name="connsiteX38" fmla="*/ 31195 w 608256"/>
              <a:gd name="connsiteY38" fmla="*/ 495728 h 550540"/>
              <a:gd name="connsiteX39" fmla="*/ 24496 w 608256"/>
              <a:gd name="connsiteY39" fmla="*/ 491650 h 550540"/>
              <a:gd name="connsiteX40" fmla="*/ 11753 w 608256"/>
              <a:gd name="connsiteY40" fmla="*/ 392955 h 550540"/>
              <a:gd name="connsiteX41" fmla="*/ 23189 w 608256"/>
              <a:gd name="connsiteY41" fmla="*/ 388388 h 550540"/>
              <a:gd name="connsiteX42" fmla="*/ 34789 w 608256"/>
              <a:gd name="connsiteY42" fmla="*/ 390672 h 550540"/>
              <a:gd name="connsiteX43" fmla="*/ 249973 w 608256"/>
              <a:gd name="connsiteY43" fmla="*/ 320701 h 550540"/>
              <a:gd name="connsiteX44" fmla="*/ 267454 w 608256"/>
              <a:gd name="connsiteY44" fmla="*/ 385948 h 550540"/>
              <a:gd name="connsiteX45" fmla="*/ 305848 w 608256"/>
              <a:gd name="connsiteY45" fmla="*/ 393941 h 550540"/>
              <a:gd name="connsiteX46" fmla="*/ 303888 w 608256"/>
              <a:gd name="connsiteY46" fmla="*/ 330977 h 550540"/>
              <a:gd name="connsiteX47" fmla="*/ 117144 w 608256"/>
              <a:gd name="connsiteY47" fmla="*/ 295092 h 550540"/>
              <a:gd name="connsiteX48" fmla="*/ 137403 w 608256"/>
              <a:gd name="connsiteY48" fmla="*/ 358707 h 550540"/>
              <a:gd name="connsiteX49" fmla="*/ 137567 w 608256"/>
              <a:gd name="connsiteY49" fmla="*/ 359034 h 550540"/>
              <a:gd name="connsiteX50" fmla="*/ 236412 w 608256"/>
              <a:gd name="connsiteY50" fmla="*/ 379586 h 550540"/>
              <a:gd name="connsiteX51" fmla="*/ 227263 w 608256"/>
              <a:gd name="connsiteY51" fmla="*/ 316297 h 550540"/>
              <a:gd name="connsiteX52" fmla="*/ 61432 w 608256"/>
              <a:gd name="connsiteY52" fmla="*/ 284489 h 550540"/>
              <a:gd name="connsiteX53" fmla="*/ 74829 w 608256"/>
              <a:gd name="connsiteY53" fmla="*/ 345821 h 550540"/>
              <a:gd name="connsiteX54" fmla="*/ 105381 w 608256"/>
              <a:gd name="connsiteY54" fmla="*/ 352346 h 550540"/>
              <a:gd name="connsiteX55" fmla="*/ 94271 w 608256"/>
              <a:gd name="connsiteY55" fmla="*/ 290851 h 550540"/>
              <a:gd name="connsiteX56" fmla="*/ 552715 w 608256"/>
              <a:gd name="connsiteY56" fmla="*/ 282205 h 550540"/>
              <a:gd name="connsiteX57" fmla="*/ 328068 w 608256"/>
              <a:gd name="connsiteY57" fmla="*/ 332446 h 550540"/>
              <a:gd name="connsiteX58" fmla="*/ 334767 w 608256"/>
              <a:gd name="connsiteY58" fmla="*/ 397856 h 550540"/>
              <a:gd name="connsiteX59" fmla="*/ 566929 w 608256"/>
              <a:gd name="connsiteY59" fmla="*/ 339949 h 550540"/>
              <a:gd name="connsiteX60" fmla="*/ 552715 w 608256"/>
              <a:gd name="connsiteY60" fmla="*/ 282205 h 550540"/>
              <a:gd name="connsiteX61" fmla="*/ 214192 w 608256"/>
              <a:gd name="connsiteY61" fmla="*/ 234901 h 550540"/>
              <a:gd name="connsiteX62" fmla="*/ 233961 w 608256"/>
              <a:gd name="connsiteY62" fmla="*/ 257901 h 550540"/>
              <a:gd name="connsiteX63" fmla="*/ 263043 w 608256"/>
              <a:gd name="connsiteY63" fmla="*/ 268830 h 550540"/>
              <a:gd name="connsiteX64" fmla="*/ 274316 w 608256"/>
              <a:gd name="connsiteY64" fmla="*/ 267525 h 550540"/>
              <a:gd name="connsiteX65" fmla="*/ 314508 w 608256"/>
              <a:gd name="connsiteY65" fmla="*/ 267525 h 550540"/>
              <a:gd name="connsiteX66" fmla="*/ 325944 w 608256"/>
              <a:gd name="connsiteY66" fmla="*/ 268830 h 550540"/>
              <a:gd name="connsiteX67" fmla="*/ 355026 w 608256"/>
              <a:gd name="connsiteY67" fmla="*/ 257901 h 550540"/>
              <a:gd name="connsiteX68" fmla="*/ 374305 w 608256"/>
              <a:gd name="connsiteY68" fmla="*/ 235227 h 550540"/>
              <a:gd name="connsiteX69" fmla="*/ 552552 w 608256"/>
              <a:gd name="connsiteY69" fmla="*/ 258716 h 550540"/>
              <a:gd name="connsiteX70" fmla="*/ 564806 w 608256"/>
              <a:gd name="connsiteY70" fmla="*/ 255943 h 550540"/>
              <a:gd name="connsiteX71" fmla="*/ 576079 w 608256"/>
              <a:gd name="connsiteY71" fmla="*/ 259532 h 550540"/>
              <a:gd name="connsiteX72" fmla="*/ 578203 w 608256"/>
              <a:gd name="connsiteY72" fmla="*/ 271276 h 550540"/>
              <a:gd name="connsiteX73" fmla="*/ 590620 w 608256"/>
              <a:gd name="connsiteY73" fmla="*/ 334077 h 550540"/>
              <a:gd name="connsiteX74" fmla="*/ 593887 w 608256"/>
              <a:gd name="connsiteY74" fmla="*/ 333261 h 550540"/>
              <a:gd name="connsiteX75" fmla="*/ 607938 w 608256"/>
              <a:gd name="connsiteY75" fmla="*/ 341743 h 550540"/>
              <a:gd name="connsiteX76" fmla="*/ 599442 w 608256"/>
              <a:gd name="connsiteY76" fmla="*/ 355608 h 550540"/>
              <a:gd name="connsiteX77" fmla="*/ 332970 w 608256"/>
              <a:gd name="connsiteY77" fmla="*/ 421997 h 550540"/>
              <a:gd name="connsiteX78" fmla="*/ 330846 w 608256"/>
              <a:gd name="connsiteY78" fmla="*/ 422323 h 550540"/>
              <a:gd name="connsiteX79" fmla="*/ 330519 w 608256"/>
              <a:gd name="connsiteY79" fmla="*/ 422323 h 550540"/>
              <a:gd name="connsiteX80" fmla="*/ 330192 w 608256"/>
              <a:gd name="connsiteY80" fmla="*/ 422323 h 550540"/>
              <a:gd name="connsiteX81" fmla="*/ 327905 w 608256"/>
              <a:gd name="connsiteY81" fmla="*/ 422160 h 550540"/>
              <a:gd name="connsiteX82" fmla="*/ 65843 w 608256"/>
              <a:gd name="connsiteY82" fmla="*/ 367679 h 550540"/>
              <a:gd name="connsiteX83" fmla="*/ 59144 w 608256"/>
              <a:gd name="connsiteY83" fmla="*/ 363601 h 550540"/>
              <a:gd name="connsiteX84" fmla="*/ 46401 w 608256"/>
              <a:gd name="connsiteY84" fmla="*/ 264752 h 550540"/>
              <a:gd name="connsiteX85" fmla="*/ 57837 w 608256"/>
              <a:gd name="connsiteY85" fmla="*/ 260348 h 550540"/>
              <a:gd name="connsiteX86" fmla="*/ 69437 w 608256"/>
              <a:gd name="connsiteY86" fmla="*/ 262468 h 550540"/>
              <a:gd name="connsiteX87" fmla="*/ 241966 w 608256"/>
              <a:gd name="connsiteY87" fmla="*/ 81271 h 550540"/>
              <a:gd name="connsiteX88" fmla="*/ 279375 w 608256"/>
              <a:gd name="connsiteY88" fmla="*/ 91874 h 550540"/>
              <a:gd name="connsiteX89" fmla="*/ 309597 w 608256"/>
              <a:gd name="connsiteY89" fmla="*/ 91710 h 550540"/>
              <a:gd name="connsiteX90" fmla="*/ 346844 w 608256"/>
              <a:gd name="connsiteY90" fmla="*/ 81271 h 550540"/>
              <a:gd name="connsiteX91" fmla="*/ 346680 w 608256"/>
              <a:gd name="connsiteY91" fmla="*/ 249119 h 550540"/>
              <a:gd name="connsiteX92" fmla="*/ 317439 w 608256"/>
              <a:gd name="connsiteY92" fmla="*/ 255481 h 550540"/>
              <a:gd name="connsiteX93" fmla="*/ 294568 w 608256"/>
              <a:gd name="connsiteY93" fmla="*/ 252708 h 550540"/>
              <a:gd name="connsiteX94" fmla="*/ 271534 w 608256"/>
              <a:gd name="connsiteY94" fmla="*/ 255481 h 550540"/>
              <a:gd name="connsiteX95" fmla="*/ 242292 w 608256"/>
              <a:gd name="connsiteY95" fmla="*/ 249119 h 550540"/>
              <a:gd name="connsiteX96" fmla="*/ 241966 w 608256"/>
              <a:gd name="connsiteY96" fmla="*/ 81271 h 550540"/>
              <a:gd name="connsiteX97" fmla="*/ 256820 w 608256"/>
              <a:gd name="connsiteY97" fmla="*/ 327 h 550540"/>
              <a:gd name="connsiteX98" fmla="*/ 306025 w 608256"/>
              <a:gd name="connsiteY98" fmla="*/ 70473 h 550540"/>
              <a:gd name="connsiteX99" fmla="*/ 294418 w 608256"/>
              <a:gd name="connsiteY99" fmla="*/ 82056 h 550540"/>
              <a:gd name="connsiteX100" fmla="*/ 282812 w 608256"/>
              <a:gd name="connsiteY100" fmla="*/ 70473 h 550540"/>
              <a:gd name="connsiteX101" fmla="*/ 250935 w 608256"/>
              <a:gd name="connsiteY101" fmla="*/ 22676 h 550540"/>
              <a:gd name="connsiteX102" fmla="*/ 242598 w 608256"/>
              <a:gd name="connsiteY102" fmla="*/ 8647 h 550540"/>
              <a:gd name="connsiteX103" fmla="*/ 256820 w 608256"/>
              <a:gd name="connsiteY103" fmla="*/ 327 h 55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608256" h="550540">
                <a:moveTo>
                  <a:pt x="215325" y="448746"/>
                </a:moveTo>
                <a:cubicBezTo>
                  <a:pt x="214018" y="461144"/>
                  <a:pt x="213527" y="490019"/>
                  <a:pt x="232806" y="514162"/>
                </a:cubicBezTo>
                <a:lnTo>
                  <a:pt x="271200" y="522155"/>
                </a:lnTo>
                <a:cubicBezTo>
                  <a:pt x="261234" y="498828"/>
                  <a:pt x="263685" y="475500"/>
                  <a:pt x="269240" y="459024"/>
                </a:cubicBezTo>
                <a:close/>
                <a:moveTo>
                  <a:pt x="82496" y="423298"/>
                </a:moveTo>
                <a:cubicBezTo>
                  <a:pt x="81679" y="437980"/>
                  <a:pt x="83313" y="464896"/>
                  <a:pt x="102755" y="486756"/>
                </a:cubicBezTo>
                <a:cubicBezTo>
                  <a:pt x="102755" y="486919"/>
                  <a:pt x="102755" y="486919"/>
                  <a:pt x="102755" y="487082"/>
                </a:cubicBezTo>
                <a:lnTo>
                  <a:pt x="201764" y="507637"/>
                </a:lnTo>
                <a:cubicBezTo>
                  <a:pt x="189837" y="481862"/>
                  <a:pt x="190981" y="456414"/>
                  <a:pt x="192615" y="444342"/>
                </a:cubicBezTo>
                <a:close/>
                <a:moveTo>
                  <a:pt x="26620" y="412531"/>
                </a:moveTo>
                <a:cubicBezTo>
                  <a:pt x="15674" y="436022"/>
                  <a:pt x="33482" y="464570"/>
                  <a:pt x="40018" y="474032"/>
                </a:cubicBezTo>
                <a:lnTo>
                  <a:pt x="70733" y="480394"/>
                </a:lnTo>
                <a:cubicBezTo>
                  <a:pt x="58806" y="456577"/>
                  <a:pt x="58479" y="432759"/>
                  <a:pt x="59623" y="418893"/>
                </a:cubicBezTo>
                <a:close/>
                <a:moveTo>
                  <a:pt x="518067" y="410410"/>
                </a:moveTo>
                <a:lnTo>
                  <a:pt x="293420" y="460492"/>
                </a:lnTo>
                <a:cubicBezTo>
                  <a:pt x="288846" y="470932"/>
                  <a:pt x="280023" y="498828"/>
                  <a:pt x="299955" y="525907"/>
                </a:cubicBezTo>
                <a:lnTo>
                  <a:pt x="532281" y="468159"/>
                </a:lnTo>
                <a:cubicBezTo>
                  <a:pt x="518721" y="445973"/>
                  <a:pt x="516924" y="424929"/>
                  <a:pt x="518067" y="410410"/>
                </a:cubicBezTo>
                <a:close/>
                <a:moveTo>
                  <a:pt x="82660" y="381536"/>
                </a:moveTo>
                <a:lnTo>
                  <a:pt x="327893" y="432433"/>
                </a:lnTo>
                <a:cubicBezTo>
                  <a:pt x="328710" y="432596"/>
                  <a:pt x="329527" y="432759"/>
                  <a:pt x="330181" y="432759"/>
                </a:cubicBezTo>
                <a:cubicBezTo>
                  <a:pt x="330344" y="432759"/>
                  <a:pt x="330344" y="432759"/>
                  <a:pt x="330507" y="432759"/>
                </a:cubicBezTo>
                <a:cubicBezTo>
                  <a:pt x="330671" y="432759"/>
                  <a:pt x="330671" y="432759"/>
                  <a:pt x="330834" y="432596"/>
                </a:cubicBezTo>
                <a:cubicBezTo>
                  <a:pt x="331488" y="432596"/>
                  <a:pt x="332305" y="432596"/>
                  <a:pt x="333121" y="432433"/>
                </a:cubicBezTo>
                <a:lnTo>
                  <a:pt x="516760" y="386593"/>
                </a:lnTo>
                <a:lnTo>
                  <a:pt x="517741" y="386756"/>
                </a:lnTo>
                <a:lnTo>
                  <a:pt x="530158" y="383983"/>
                </a:lnTo>
                <a:cubicBezTo>
                  <a:pt x="534405" y="383168"/>
                  <a:pt x="538653" y="384473"/>
                  <a:pt x="541431" y="387735"/>
                </a:cubicBezTo>
                <a:cubicBezTo>
                  <a:pt x="544208" y="390835"/>
                  <a:pt x="545025" y="395402"/>
                  <a:pt x="543555" y="399318"/>
                </a:cubicBezTo>
                <a:cubicBezTo>
                  <a:pt x="543065" y="400459"/>
                  <a:pt x="532935" y="430639"/>
                  <a:pt x="555972" y="462123"/>
                </a:cubicBezTo>
                <a:lnTo>
                  <a:pt x="559239" y="461471"/>
                </a:lnTo>
                <a:cubicBezTo>
                  <a:pt x="565448" y="459839"/>
                  <a:pt x="571656" y="463591"/>
                  <a:pt x="573290" y="469790"/>
                </a:cubicBezTo>
                <a:cubicBezTo>
                  <a:pt x="574760" y="475989"/>
                  <a:pt x="571002" y="482188"/>
                  <a:pt x="564794" y="483820"/>
                </a:cubicBezTo>
                <a:lnTo>
                  <a:pt x="298322" y="550214"/>
                </a:lnTo>
                <a:cubicBezTo>
                  <a:pt x="297668" y="550377"/>
                  <a:pt x="296851" y="550377"/>
                  <a:pt x="296198" y="550377"/>
                </a:cubicBezTo>
                <a:cubicBezTo>
                  <a:pt x="296034" y="550377"/>
                  <a:pt x="296034" y="550540"/>
                  <a:pt x="295871" y="550540"/>
                </a:cubicBezTo>
                <a:cubicBezTo>
                  <a:pt x="295707" y="550540"/>
                  <a:pt x="295707" y="550540"/>
                  <a:pt x="295544" y="550540"/>
                </a:cubicBezTo>
                <a:cubicBezTo>
                  <a:pt x="294727" y="550540"/>
                  <a:pt x="294074" y="550377"/>
                  <a:pt x="293257" y="550214"/>
                </a:cubicBezTo>
                <a:lnTo>
                  <a:pt x="31195" y="495728"/>
                </a:lnTo>
                <a:cubicBezTo>
                  <a:pt x="28581" y="495239"/>
                  <a:pt x="26130" y="493771"/>
                  <a:pt x="24496" y="491650"/>
                </a:cubicBezTo>
                <a:cubicBezTo>
                  <a:pt x="22699" y="489366"/>
                  <a:pt x="-20106" y="435859"/>
                  <a:pt x="11753" y="392955"/>
                </a:cubicBezTo>
                <a:cubicBezTo>
                  <a:pt x="14367" y="389367"/>
                  <a:pt x="18778" y="387572"/>
                  <a:pt x="23189" y="388388"/>
                </a:cubicBezTo>
                <a:lnTo>
                  <a:pt x="34789" y="390672"/>
                </a:lnTo>
                <a:close/>
                <a:moveTo>
                  <a:pt x="249973" y="320701"/>
                </a:moveTo>
                <a:cubicBezTo>
                  <a:pt x="248666" y="333098"/>
                  <a:pt x="248175" y="361970"/>
                  <a:pt x="267454" y="385948"/>
                </a:cubicBezTo>
                <a:lnTo>
                  <a:pt x="305848" y="393941"/>
                </a:lnTo>
                <a:cubicBezTo>
                  <a:pt x="295882" y="370615"/>
                  <a:pt x="298333" y="347452"/>
                  <a:pt x="303888" y="330977"/>
                </a:cubicBezTo>
                <a:close/>
                <a:moveTo>
                  <a:pt x="117144" y="295092"/>
                </a:moveTo>
                <a:cubicBezTo>
                  <a:pt x="116327" y="309935"/>
                  <a:pt x="117961" y="336850"/>
                  <a:pt x="137403" y="358707"/>
                </a:cubicBezTo>
                <a:cubicBezTo>
                  <a:pt x="137403" y="358707"/>
                  <a:pt x="137403" y="358871"/>
                  <a:pt x="137567" y="359034"/>
                </a:cubicBezTo>
                <a:lnTo>
                  <a:pt x="236412" y="379586"/>
                </a:lnTo>
                <a:cubicBezTo>
                  <a:pt x="224485" y="353651"/>
                  <a:pt x="225629" y="328368"/>
                  <a:pt x="227263" y="316297"/>
                </a:cubicBezTo>
                <a:close/>
                <a:moveTo>
                  <a:pt x="61432" y="284489"/>
                </a:moveTo>
                <a:cubicBezTo>
                  <a:pt x="50322" y="307815"/>
                  <a:pt x="68130" y="336523"/>
                  <a:pt x="74829" y="345821"/>
                </a:cubicBezTo>
                <a:lnTo>
                  <a:pt x="105381" y="352346"/>
                </a:lnTo>
                <a:cubicBezTo>
                  <a:pt x="93454" y="328531"/>
                  <a:pt x="93127" y="304552"/>
                  <a:pt x="94271" y="290851"/>
                </a:cubicBezTo>
                <a:close/>
                <a:moveTo>
                  <a:pt x="552715" y="282205"/>
                </a:moveTo>
                <a:lnTo>
                  <a:pt x="328068" y="332446"/>
                </a:lnTo>
                <a:cubicBezTo>
                  <a:pt x="323494" y="342722"/>
                  <a:pt x="314671" y="370615"/>
                  <a:pt x="334767" y="397856"/>
                </a:cubicBezTo>
                <a:lnTo>
                  <a:pt x="566929" y="339949"/>
                </a:lnTo>
                <a:cubicBezTo>
                  <a:pt x="553369" y="317928"/>
                  <a:pt x="551572" y="296723"/>
                  <a:pt x="552715" y="282205"/>
                </a:cubicBezTo>
                <a:close/>
                <a:moveTo>
                  <a:pt x="214192" y="234901"/>
                </a:moveTo>
                <a:cubicBezTo>
                  <a:pt x="219911" y="242242"/>
                  <a:pt x="226446" y="249908"/>
                  <a:pt x="233961" y="257901"/>
                </a:cubicBezTo>
                <a:cubicBezTo>
                  <a:pt x="240497" y="264752"/>
                  <a:pt x="251116" y="268830"/>
                  <a:pt x="263043" y="268830"/>
                </a:cubicBezTo>
                <a:cubicBezTo>
                  <a:pt x="266964" y="268830"/>
                  <a:pt x="270722" y="268340"/>
                  <a:pt x="274316" y="267525"/>
                </a:cubicBezTo>
                <a:cubicBezTo>
                  <a:pt x="287387" y="264262"/>
                  <a:pt x="301437" y="264262"/>
                  <a:pt x="314508" y="267525"/>
                </a:cubicBezTo>
                <a:cubicBezTo>
                  <a:pt x="318102" y="268340"/>
                  <a:pt x="322023" y="268830"/>
                  <a:pt x="325944" y="268830"/>
                </a:cubicBezTo>
                <a:cubicBezTo>
                  <a:pt x="337708" y="268830"/>
                  <a:pt x="348327" y="264752"/>
                  <a:pt x="355026" y="257901"/>
                </a:cubicBezTo>
                <a:cubicBezTo>
                  <a:pt x="362378" y="250071"/>
                  <a:pt x="368750" y="242568"/>
                  <a:pt x="374305" y="235227"/>
                </a:cubicBezTo>
                <a:lnTo>
                  <a:pt x="552552" y="258716"/>
                </a:lnTo>
                <a:lnTo>
                  <a:pt x="564806" y="255943"/>
                </a:lnTo>
                <a:cubicBezTo>
                  <a:pt x="569053" y="254965"/>
                  <a:pt x="573301" y="256433"/>
                  <a:pt x="576079" y="259532"/>
                </a:cubicBezTo>
                <a:cubicBezTo>
                  <a:pt x="578856" y="262794"/>
                  <a:pt x="579673" y="267199"/>
                  <a:pt x="578203" y="271276"/>
                </a:cubicBezTo>
                <a:cubicBezTo>
                  <a:pt x="577713" y="272418"/>
                  <a:pt x="567583" y="302432"/>
                  <a:pt x="590620" y="334077"/>
                </a:cubicBezTo>
                <a:lnTo>
                  <a:pt x="593887" y="333261"/>
                </a:lnTo>
                <a:cubicBezTo>
                  <a:pt x="600096" y="331793"/>
                  <a:pt x="606304" y="335545"/>
                  <a:pt x="607938" y="341743"/>
                </a:cubicBezTo>
                <a:cubicBezTo>
                  <a:pt x="609408" y="347942"/>
                  <a:pt x="605650" y="354140"/>
                  <a:pt x="599442" y="355608"/>
                </a:cubicBezTo>
                <a:lnTo>
                  <a:pt x="332970" y="421997"/>
                </a:lnTo>
                <a:cubicBezTo>
                  <a:pt x="332316" y="422160"/>
                  <a:pt x="331499" y="422323"/>
                  <a:pt x="330846" y="422323"/>
                </a:cubicBezTo>
                <a:cubicBezTo>
                  <a:pt x="330682" y="422323"/>
                  <a:pt x="330682" y="422323"/>
                  <a:pt x="330519" y="422323"/>
                </a:cubicBezTo>
                <a:cubicBezTo>
                  <a:pt x="330355" y="422323"/>
                  <a:pt x="330355" y="422323"/>
                  <a:pt x="330192" y="422323"/>
                </a:cubicBezTo>
                <a:cubicBezTo>
                  <a:pt x="329539" y="422323"/>
                  <a:pt x="328722" y="422323"/>
                  <a:pt x="327905" y="422160"/>
                </a:cubicBezTo>
                <a:lnTo>
                  <a:pt x="65843" y="367679"/>
                </a:lnTo>
                <a:cubicBezTo>
                  <a:pt x="63229" y="367026"/>
                  <a:pt x="60778" y="365721"/>
                  <a:pt x="59144" y="363601"/>
                </a:cubicBezTo>
                <a:cubicBezTo>
                  <a:pt x="57347" y="361317"/>
                  <a:pt x="14542" y="307815"/>
                  <a:pt x="46401" y="264752"/>
                </a:cubicBezTo>
                <a:cubicBezTo>
                  <a:pt x="49015" y="261163"/>
                  <a:pt x="53426" y="259369"/>
                  <a:pt x="57837" y="260348"/>
                </a:cubicBezTo>
                <a:lnTo>
                  <a:pt x="69437" y="262468"/>
                </a:lnTo>
                <a:close/>
                <a:moveTo>
                  <a:pt x="241966" y="81271"/>
                </a:moveTo>
                <a:cubicBezTo>
                  <a:pt x="254381" y="80292"/>
                  <a:pt x="268757" y="86164"/>
                  <a:pt x="279375" y="91874"/>
                </a:cubicBezTo>
                <a:cubicBezTo>
                  <a:pt x="288034" y="96441"/>
                  <a:pt x="300939" y="96278"/>
                  <a:pt x="309597" y="91710"/>
                </a:cubicBezTo>
                <a:cubicBezTo>
                  <a:pt x="320216" y="86164"/>
                  <a:pt x="334592" y="80292"/>
                  <a:pt x="346844" y="81271"/>
                </a:cubicBezTo>
                <a:cubicBezTo>
                  <a:pt x="368571" y="83228"/>
                  <a:pt x="443227" y="147823"/>
                  <a:pt x="346680" y="249119"/>
                </a:cubicBezTo>
                <a:cubicBezTo>
                  <a:pt x="339819" y="256133"/>
                  <a:pt x="326914" y="257764"/>
                  <a:pt x="317439" y="255481"/>
                </a:cubicBezTo>
                <a:cubicBezTo>
                  <a:pt x="311068" y="253849"/>
                  <a:pt x="303390" y="252708"/>
                  <a:pt x="294568" y="252708"/>
                </a:cubicBezTo>
                <a:cubicBezTo>
                  <a:pt x="285583" y="252708"/>
                  <a:pt x="277742" y="254013"/>
                  <a:pt x="271534" y="255481"/>
                </a:cubicBezTo>
                <a:cubicBezTo>
                  <a:pt x="262059" y="257764"/>
                  <a:pt x="248990" y="256133"/>
                  <a:pt x="242292" y="249119"/>
                </a:cubicBezTo>
                <a:cubicBezTo>
                  <a:pt x="145582" y="147823"/>
                  <a:pt x="220239" y="83228"/>
                  <a:pt x="241966" y="81271"/>
                </a:cubicBezTo>
                <a:close/>
                <a:moveTo>
                  <a:pt x="256820" y="327"/>
                </a:moveTo>
                <a:cubicBezTo>
                  <a:pt x="273821" y="4895"/>
                  <a:pt x="306188" y="25123"/>
                  <a:pt x="306025" y="70473"/>
                </a:cubicBezTo>
                <a:cubicBezTo>
                  <a:pt x="306025" y="76836"/>
                  <a:pt x="300794" y="82056"/>
                  <a:pt x="294418" y="82056"/>
                </a:cubicBezTo>
                <a:cubicBezTo>
                  <a:pt x="288043" y="82056"/>
                  <a:pt x="282812" y="76836"/>
                  <a:pt x="282812" y="70473"/>
                </a:cubicBezTo>
                <a:cubicBezTo>
                  <a:pt x="282976" y="31485"/>
                  <a:pt x="251262" y="22839"/>
                  <a:pt x="250935" y="22676"/>
                </a:cubicBezTo>
                <a:cubicBezTo>
                  <a:pt x="244724" y="21045"/>
                  <a:pt x="241127" y="14846"/>
                  <a:pt x="242598" y="8647"/>
                </a:cubicBezTo>
                <a:cubicBezTo>
                  <a:pt x="244233" y="2448"/>
                  <a:pt x="250609" y="-1141"/>
                  <a:pt x="256820" y="327"/>
                </a:cubicBez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1" name="书4"/>
          <p:cNvSpPr>
            <a:spLocks noChangeAspect="1"/>
          </p:cNvSpPr>
          <p:nvPr/>
        </p:nvSpPr>
        <p:spPr bwMode="auto">
          <a:xfrm>
            <a:off x="10387834" y="1900274"/>
            <a:ext cx="545353" cy="416308"/>
          </a:xfrm>
          <a:custGeom>
            <a:avLst/>
            <a:gdLst>
              <a:gd name="connsiteX0" fmla="*/ 335849 w 610145"/>
              <a:gd name="connsiteY0" fmla="*/ 319576 h 465770"/>
              <a:gd name="connsiteX1" fmla="*/ 348774 w 610145"/>
              <a:gd name="connsiteY1" fmla="*/ 378340 h 465770"/>
              <a:gd name="connsiteX2" fmla="*/ 397602 w 610145"/>
              <a:gd name="connsiteY2" fmla="*/ 407006 h 465770"/>
              <a:gd name="connsiteX3" fmla="*/ 361699 w 610145"/>
              <a:gd name="connsiteY3" fmla="*/ 371174 h 465770"/>
              <a:gd name="connsiteX4" fmla="*/ 335849 w 610145"/>
              <a:gd name="connsiteY4" fmla="*/ 319576 h 465770"/>
              <a:gd name="connsiteX5" fmla="*/ 479460 w 610145"/>
              <a:gd name="connsiteY5" fmla="*/ 166215 h 465770"/>
              <a:gd name="connsiteX6" fmla="*/ 479460 w 610145"/>
              <a:gd name="connsiteY6" fmla="*/ 183414 h 465770"/>
              <a:gd name="connsiteX7" fmla="*/ 452174 w 610145"/>
              <a:gd name="connsiteY7" fmla="*/ 206347 h 465770"/>
              <a:gd name="connsiteX8" fmla="*/ 450737 w 610145"/>
              <a:gd name="connsiteY8" fmla="*/ 237879 h 465770"/>
              <a:gd name="connsiteX9" fmla="*/ 536904 w 610145"/>
              <a:gd name="connsiteY9" fmla="*/ 217813 h 465770"/>
              <a:gd name="connsiteX10" fmla="*/ 610145 w 610145"/>
              <a:gd name="connsiteY10" fmla="*/ 325309 h 465770"/>
              <a:gd name="connsiteX11" fmla="*/ 493821 w 610145"/>
              <a:gd name="connsiteY11" fmla="*/ 451437 h 465770"/>
              <a:gd name="connsiteX12" fmla="*/ 459354 w 610145"/>
              <a:gd name="connsiteY12" fmla="*/ 447137 h 465770"/>
              <a:gd name="connsiteX13" fmla="*/ 462226 w 610145"/>
              <a:gd name="connsiteY13" fmla="*/ 455737 h 465770"/>
              <a:gd name="connsiteX14" fmla="*/ 449301 w 610145"/>
              <a:gd name="connsiteY14" fmla="*/ 451437 h 465770"/>
              <a:gd name="connsiteX15" fmla="*/ 449301 w 610145"/>
              <a:gd name="connsiteY15" fmla="*/ 461470 h 465770"/>
              <a:gd name="connsiteX16" fmla="*/ 440685 w 610145"/>
              <a:gd name="connsiteY16" fmla="*/ 451437 h 465770"/>
              <a:gd name="connsiteX17" fmla="*/ 434940 w 610145"/>
              <a:gd name="connsiteY17" fmla="*/ 465770 h 465770"/>
              <a:gd name="connsiteX18" fmla="*/ 432068 w 610145"/>
              <a:gd name="connsiteY18" fmla="*/ 450004 h 465770"/>
              <a:gd name="connsiteX19" fmla="*/ 423451 w 610145"/>
              <a:gd name="connsiteY19" fmla="*/ 454304 h 465770"/>
              <a:gd name="connsiteX20" fmla="*/ 423451 w 610145"/>
              <a:gd name="connsiteY20" fmla="*/ 448571 h 465770"/>
              <a:gd name="connsiteX21" fmla="*/ 394729 w 610145"/>
              <a:gd name="connsiteY21" fmla="*/ 451437 h 465770"/>
              <a:gd name="connsiteX22" fmla="*/ 278405 w 610145"/>
              <a:gd name="connsiteY22" fmla="*/ 310976 h 465770"/>
              <a:gd name="connsiteX23" fmla="*/ 361699 w 610145"/>
              <a:gd name="connsiteY23" fmla="*/ 216380 h 465770"/>
              <a:gd name="connsiteX24" fmla="*/ 436376 w 610145"/>
              <a:gd name="connsiteY24" fmla="*/ 236446 h 465770"/>
              <a:gd name="connsiteX25" fmla="*/ 436376 w 610145"/>
              <a:gd name="connsiteY25" fmla="*/ 203480 h 465770"/>
              <a:gd name="connsiteX26" fmla="*/ 479460 w 610145"/>
              <a:gd name="connsiteY26" fmla="*/ 166215 h 465770"/>
              <a:gd name="connsiteX27" fmla="*/ 113390 w 610145"/>
              <a:gd name="connsiteY27" fmla="*/ 14334 h 465770"/>
              <a:gd name="connsiteX28" fmla="*/ 37318 w 610145"/>
              <a:gd name="connsiteY28" fmla="*/ 25802 h 465770"/>
              <a:gd name="connsiteX29" fmla="*/ 37318 w 610145"/>
              <a:gd name="connsiteY29" fmla="*/ 306752 h 465770"/>
              <a:gd name="connsiteX30" fmla="*/ 101908 w 610145"/>
              <a:gd name="connsiteY30" fmla="*/ 296718 h 465770"/>
              <a:gd name="connsiteX31" fmla="*/ 241133 w 610145"/>
              <a:gd name="connsiteY31" fmla="*/ 326819 h 465770"/>
              <a:gd name="connsiteX32" fmla="*/ 241133 w 610145"/>
              <a:gd name="connsiteY32" fmla="*/ 215013 h 465770"/>
              <a:gd name="connsiteX33" fmla="*/ 232521 w 610145"/>
              <a:gd name="connsiteY33" fmla="*/ 223613 h 465770"/>
              <a:gd name="connsiteX34" fmla="*/ 232521 w 610145"/>
              <a:gd name="connsiteY34" fmla="*/ 55903 h 465770"/>
              <a:gd name="connsiteX35" fmla="*/ 113390 w 610145"/>
              <a:gd name="connsiteY35" fmla="*/ 14334 h 465770"/>
              <a:gd name="connsiteX36" fmla="*/ 113390 w 610145"/>
              <a:gd name="connsiteY36" fmla="*/ 0 h 465770"/>
              <a:gd name="connsiteX37" fmla="*/ 244004 w 610145"/>
              <a:gd name="connsiteY37" fmla="*/ 45869 h 465770"/>
              <a:gd name="connsiteX38" fmla="*/ 374618 w 610145"/>
              <a:gd name="connsiteY38" fmla="*/ 0 h 465770"/>
              <a:gd name="connsiteX39" fmla="*/ 459302 w 610145"/>
              <a:gd name="connsiteY39" fmla="*/ 14334 h 465770"/>
              <a:gd name="connsiteX40" fmla="*/ 463608 w 610145"/>
              <a:gd name="connsiteY40" fmla="*/ 15768 h 465770"/>
              <a:gd name="connsiteX41" fmla="*/ 463608 w 610145"/>
              <a:gd name="connsiteY41" fmla="*/ 45869 h 465770"/>
              <a:gd name="connsiteX42" fmla="*/ 483702 w 610145"/>
              <a:gd name="connsiteY42" fmla="*/ 60204 h 465770"/>
              <a:gd name="connsiteX43" fmla="*/ 483702 w 610145"/>
              <a:gd name="connsiteY43" fmla="*/ 143342 h 465770"/>
              <a:gd name="connsiteX44" fmla="*/ 450690 w 610145"/>
              <a:gd name="connsiteY44" fmla="*/ 160543 h 465770"/>
              <a:gd name="connsiteX45" fmla="*/ 450690 w 610145"/>
              <a:gd name="connsiteY45" fmla="*/ 25802 h 465770"/>
              <a:gd name="connsiteX46" fmla="*/ 374618 w 610145"/>
              <a:gd name="connsiteY46" fmla="*/ 14334 h 465770"/>
              <a:gd name="connsiteX47" fmla="*/ 254051 w 610145"/>
              <a:gd name="connsiteY47" fmla="*/ 55903 h 465770"/>
              <a:gd name="connsiteX48" fmla="*/ 254051 w 610145"/>
              <a:gd name="connsiteY48" fmla="*/ 223613 h 465770"/>
              <a:gd name="connsiteX49" fmla="*/ 245439 w 610145"/>
              <a:gd name="connsiteY49" fmla="*/ 215013 h 465770"/>
              <a:gd name="connsiteX50" fmla="*/ 245439 w 610145"/>
              <a:gd name="connsiteY50" fmla="*/ 326819 h 465770"/>
              <a:gd name="connsiteX51" fmla="*/ 265534 w 610145"/>
              <a:gd name="connsiteY51" fmla="*/ 319652 h 465770"/>
              <a:gd name="connsiteX52" fmla="*/ 271275 w 610145"/>
              <a:gd name="connsiteY52" fmla="*/ 352621 h 465770"/>
              <a:gd name="connsiteX53" fmla="*/ 244004 w 610145"/>
              <a:gd name="connsiteY53" fmla="*/ 359788 h 465770"/>
              <a:gd name="connsiteX54" fmla="*/ 213862 w 610145"/>
              <a:gd name="connsiteY54" fmla="*/ 349754 h 465770"/>
              <a:gd name="connsiteX55" fmla="*/ 0 w 610145"/>
              <a:gd name="connsiteY55" fmla="*/ 349754 h 465770"/>
              <a:gd name="connsiteX56" fmla="*/ 0 w 610145"/>
              <a:gd name="connsiteY56" fmla="*/ 60204 h 465770"/>
              <a:gd name="connsiteX57" fmla="*/ 22965 w 610145"/>
              <a:gd name="connsiteY57" fmla="*/ 44436 h 465770"/>
              <a:gd name="connsiteX58" fmla="*/ 22965 w 610145"/>
              <a:gd name="connsiteY58" fmla="*/ 15768 h 465770"/>
              <a:gd name="connsiteX59" fmla="*/ 27271 w 610145"/>
              <a:gd name="connsiteY59" fmla="*/ 14334 h 465770"/>
              <a:gd name="connsiteX60" fmla="*/ 113390 w 610145"/>
              <a:gd name="connsiteY60" fmla="*/ 0 h 46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10145" h="465770">
                <a:moveTo>
                  <a:pt x="335849" y="319576"/>
                </a:moveTo>
                <a:cubicBezTo>
                  <a:pt x="335849" y="319576"/>
                  <a:pt x="330105" y="353974"/>
                  <a:pt x="348774" y="378340"/>
                </a:cubicBezTo>
                <a:cubicBezTo>
                  <a:pt x="367443" y="402706"/>
                  <a:pt x="397602" y="407006"/>
                  <a:pt x="397602" y="407006"/>
                </a:cubicBezTo>
                <a:cubicBezTo>
                  <a:pt x="397602" y="407006"/>
                  <a:pt x="374624" y="391240"/>
                  <a:pt x="361699" y="371174"/>
                </a:cubicBezTo>
                <a:cubicBezTo>
                  <a:pt x="348774" y="351108"/>
                  <a:pt x="335849" y="319576"/>
                  <a:pt x="335849" y="319576"/>
                </a:cubicBezTo>
                <a:close/>
                <a:moveTo>
                  <a:pt x="479460" y="166215"/>
                </a:moveTo>
                <a:cubicBezTo>
                  <a:pt x="479460" y="166215"/>
                  <a:pt x="483768" y="177681"/>
                  <a:pt x="479460" y="183414"/>
                </a:cubicBezTo>
                <a:cubicBezTo>
                  <a:pt x="470843" y="190581"/>
                  <a:pt x="452174" y="196314"/>
                  <a:pt x="452174" y="206347"/>
                </a:cubicBezTo>
                <a:cubicBezTo>
                  <a:pt x="452174" y="213513"/>
                  <a:pt x="452174" y="226413"/>
                  <a:pt x="450737" y="237879"/>
                </a:cubicBezTo>
                <a:cubicBezTo>
                  <a:pt x="463662" y="229279"/>
                  <a:pt x="496693" y="210647"/>
                  <a:pt x="536904" y="217813"/>
                </a:cubicBezTo>
                <a:cubicBezTo>
                  <a:pt x="588603" y="226413"/>
                  <a:pt x="610145" y="269411"/>
                  <a:pt x="610145" y="325309"/>
                </a:cubicBezTo>
                <a:cubicBezTo>
                  <a:pt x="608709" y="401273"/>
                  <a:pt x="541212" y="451437"/>
                  <a:pt x="493821" y="451437"/>
                </a:cubicBezTo>
                <a:cubicBezTo>
                  <a:pt x="478023" y="451437"/>
                  <a:pt x="466535" y="450004"/>
                  <a:pt x="459354" y="447137"/>
                </a:cubicBezTo>
                <a:lnTo>
                  <a:pt x="462226" y="455737"/>
                </a:lnTo>
                <a:lnTo>
                  <a:pt x="449301" y="451437"/>
                </a:lnTo>
                <a:lnTo>
                  <a:pt x="449301" y="461470"/>
                </a:lnTo>
                <a:lnTo>
                  <a:pt x="440685" y="451437"/>
                </a:lnTo>
                <a:lnTo>
                  <a:pt x="434940" y="465770"/>
                </a:lnTo>
                <a:lnTo>
                  <a:pt x="432068" y="450004"/>
                </a:lnTo>
                <a:lnTo>
                  <a:pt x="423451" y="454304"/>
                </a:lnTo>
                <a:lnTo>
                  <a:pt x="423451" y="448571"/>
                </a:lnTo>
                <a:cubicBezTo>
                  <a:pt x="416271" y="450004"/>
                  <a:pt x="406218" y="451437"/>
                  <a:pt x="394729" y="451437"/>
                </a:cubicBezTo>
                <a:cubicBezTo>
                  <a:pt x="347338" y="451437"/>
                  <a:pt x="279841" y="386940"/>
                  <a:pt x="278405" y="310976"/>
                </a:cubicBezTo>
                <a:cubicBezTo>
                  <a:pt x="278405" y="256511"/>
                  <a:pt x="311435" y="219246"/>
                  <a:pt x="361699" y="216380"/>
                </a:cubicBezTo>
                <a:cubicBezTo>
                  <a:pt x="399038" y="214946"/>
                  <a:pt x="424888" y="227846"/>
                  <a:pt x="436376" y="236446"/>
                </a:cubicBezTo>
                <a:cubicBezTo>
                  <a:pt x="436376" y="226413"/>
                  <a:pt x="436376" y="213513"/>
                  <a:pt x="436376" y="203480"/>
                </a:cubicBezTo>
                <a:cubicBezTo>
                  <a:pt x="434940" y="184848"/>
                  <a:pt x="479460" y="166215"/>
                  <a:pt x="479460" y="166215"/>
                </a:cubicBezTo>
                <a:close/>
                <a:moveTo>
                  <a:pt x="113390" y="14334"/>
                </a:moveTo>
                <a:cubicBezTo>
                  <a:pt x="77507" y="14334"/>
                  <a:pt x="47365" y="21501"/>
                  <a:pt x="37318" y="25802"/>
                </a:cubicBezTo>
                <a:lnTo>
                  <a:pt x="37318" y="306752"/>
                </a:lnTo>
                <a:cubicBezTo>
                  <a:pt x="55977" y="299584"/>
                  <a:pt x="77507" y="296718"/>
                  <a:pt x="101908" y="296718"/>
                </a:cubicBezTo>
                <a:cubicBezTo>
                  <a:pt x="162191" y="296718"/>
                  <a:pt x="223910" y="319652"/>
                  <a:pt x="241133" y="326819"/>
                </a:cubicBezTo>
                <a:lnTo>
                  <a:pt x="241133" y="215013"/>
                </a:lnTo>
                <a:lnTo>
                  <a:pt x="232521" y="223613"/>
                </a:lnTo>
                <a:lnTo>
                  <a:pt x="232521" y="55903"/>
                </a:lnTo>
                <a:cubicBezTo>
                  <a:pt x="199509" y="27235"/>
                  <a:pt x="159320" y="14334"/>
                  <a:pt x="113390" y="14334"/>
                </a:cubicBezTo>
                <a:close/>
                <a:moveTo>
                  <a:pt x="113390" y="0"/>
                </a:moveTo>
                <a:cubicBezTo>
                  <a:pt x="163626" y="0"/>
                  <a:pt x="208121" y="15768"/>
                  <a:pt x="244004" y="45869"/>
                </a:cubicBezTo>
                <a:cubicBezTo>
                  <a:pt x="279887" y="15768"/>
                  <a:pt x="322946" y="0"/>
                  <a:pt x="374618" y="0"/>
                </a:cubicBezTo>
                <a:cubicBezTo>
                  <a:pt x="421983" y="0"/>
                  <a:pt x="457866" y="14334"/>
                  <a:pt x="459302" y="14334"/>
                </a:cubicBezTo>
                <a:lnTo>
                  <a:pt x="463608" y="15768"/>
                </a:lnTo>
                <a:lnTo>
                  <a:pt x="463608" y="45869"/>
                </a:lnTo>
                <a:cubicBezTo>
                  <a:pt x="475090" y="48736"/>
                  <a:pt x="483702" y="53036"/>
                  <a:pt x="483702" y="60204"/>
                </a:cubicBezTo>
                <a:lnTo>
                  <a:pt x="483702" y="143342"/>
                </a:lnTo>
                <a:lnTo>
                  <a:pt x="450690" y="160543"/>
                </a:lnTo>
                <a:lnTo>
                  <a:pt x="450690" y="25802"/>
                </a:lnTo>
                <a:cubicBezTo>
                  <a:pt x="439207" y="21501"/>
                  <a:pt x="410501" y="14334"/>
                  <a:pt x="374618" y="14334"/>
                </a:cubicBezTo>
                <a:cubicBezTo>
                  <a:pt x="327252" y="14334"/>
                  <a:pt x="287063" y="27235"/>
                  <a:pt x="254051" y="55903"/>
                </a:cubicBezTo>
                <a:lnTo>
                  <a:pt x="254051" y="223613"/>
                </a:lnTo>
                <a:lnTo>
                  <a:pt x="245439" y="215013"/>
                </a:lnTo>
                <a:lnTo>
                  <a:pt x="245439" y="326819"/>
                </a:lnTo>
                <a:cubicBezTo>
                  <a:pt x="251181" y="323953"/>
                  <a:pt x="262663" y="319652"/>
                  <a:pt x="265534" y="319652"/>
                </a:cubicBezTo>
                <a:cubicBezTo>
                  <a:pt x="265534" y="331120"/>
                  <a:pt x="271275" y="352621"/>
                  <a:pt x="271275" y="352621"/>
                </a:cubicBezTo>
                <a:cubicBezTo>
                  <a:pt x="264098" y="358355"/>
                  <a:pt x="255487" y="359788"/>
                  <a:pt x="244004" y="359788"/>
                </a:cubicBezTo>
                <a:cubicBezTo>
                  <a:pt x="232521" y="359788"/>
                  <a:pt x="221039" y="356921"/>
                  <a:pt x="213862" y="349754"/>
                </a:cubicBezTo>
                <a:lnTo>
                  <a:pt x="0" y="349754"/>
                </a:lnTo>
                <a:lnTo>
                  <a:pt x="0" y="60204"/>
                </a:lnTo>
                <a:cubicBezTo>
                  <a:pt x="0" y="51603"/>
                  <a:pt x="8612" y="47303"/>
                  <a:pt x="22965" y="44436"/>
                </a:cubicBezTo>
                <a:lnTo>
                  <a:pt x="22965" y="15768"/>
                </a:lnTo>
                <a:lnTo>
                  <a:pt x="27271" y="14334"/>
                </a:lnTo>
                <a:cubicBezTo>
                  <a:pt x="28706" y="14334"/>
                  <a:pt x="64589" y="0"/>
                  <a:pt x="113390" y="0"/>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6" name="书5"/>
          <p:cNvSpPr>
            <a:spLocks noChangeAspect="1"/>
          </p:cNvSpPr>
          <p:nvPr/>
        </p:nvSpPr>
        <p:spPr bwMode="auto">
          <a:xfrm>
            <a:off x="1291921" y="4359860"/>
            <a:ext cx="525772" cy="491260"/>
          </a:xfrm>
          <a:custGeom>
            <a:avLst/>
            <a:gdLst>
              <a:gd name="connsiteX0" fmla="*/ 294332 w 581408"/>
              <a:gd name="connsiteY0" fmla="*/ 328286 h 543245"/>
              <a:gd name="connsiteX1" fmla="*/ 287155 w 581408"/>
              <a:gd name="connsiteY1" fmla="*/ 338319 h 543245"/>
              <a:gd name="connsiteX2" fmla="*/ 268495 w 581408"/>
              <a:gd name="connsiteY2" fmla="*/ 411414 h 543245"/>
              <a:gd name="connsiteX3" fmla="*/ 290026 w 581408"/>
              <a:gd name="connsiteY3" fmla="*/ 427180 h 543245"/>
              <a:gd name="connsiteX4" fmla="*/ 357489 w 581408"/>
              <a:gd name="connsiteY4" fmla="*/ 388482 h 543245"/>
              <a:gd name="connsiteX5" fmla="*/ 363230 w 581408"/>
              <a:gd name="connsiteY5" fmla="*/ 381316 h 543245"/>
              <a:gd name="connsiteX6" fmla="*/ 325910 w 581408"/>
              <a:gd name="connsiteY6" fmla="*/ 387049 h 543245"/>
              <a:gd name="connsiteX7" fmla="*/ 325910 w 581408"/>
              <a:gd name="connsiteY7" fmla="*/ 356951 h 543245"/>
              <a:gd name="connsiteX8" fmla="*/ 298638 w 581408"/>
              <a:gd name="connsiteY8" fmla="*/ 368417 h 543245"/>
              <a:gd name="connsiteX9" fmla="*/ 498156 w 581408"/>
              <a:gd name="connsiteY9" fmla="*/ 57402 h 543245"/>
              <a:gd name="connsiteX10" fmla="*/ 479496 w 581408"/>
              <a:gd name="connsiteY10" fmla="*/ 84634 h 543245"/>
              <a:gd name="connsiteX11" fmla="*/ 534040 w 581408"/>
              <a:gd name="connsiteY11" fmla="*/ 123331 h 543245"/>
              <a:gd name="connsiteX12" fmla="*/ 552700 w 581408"/>
              <a:gd name="connsiteY12" fmla="*/ 96100 h 543245"/>
              <a:gd name="connsiteX13" fmla="*/ 493850 w 581408"/>
              <a:gd name="connsiteY13" fmla="*/ 28737 h 543245"/>
              <a:gd name="connsiteX14" fmla="*/ 581408 w 581408"/>
              <a:gd name="connsiteY14" fmla="*/ 90367 h 543245"/>
              <a:gd name="connsiteX15" fmla="*/ 528299 w 581408"/>
              <a:gd name="connsiteY15" fmla="*/ 164896 h 543245"/>
              <a:gd name="connsiteX16" fmla="*/ 363230 w 581408"/>
              <a:gd name="connsiteY16" fmla="*/ 397082 h 543245"/>
              <a:gd name="connsiteX17" fmla="*/ 245529 w 581408"/>
              <a:gd name="connsiteY17" fmla="*/ 463011 h 543245"/>
              <a:gd name="connsiteX18" fmla="*/ 278543 w 581408"/>
              <a:gd name="connsiteY18" fmla="*/ 334019 h 543245"/>
              <a:gd name="connsiteX19" fmla="*/ 400550 w 581408"/>
              <a:gd name="connsiteY19" fmla="*/ 160596 h 543245"/>
              <a:gd name="connsiteX20" fmla="*/ 440741 w 581408"/>
              <a:gd name="connsiteY20" fmla="*/ 103266 h 543245"/>
              <a:gd name="connsiteX21" fmla="*/ 0 w 581408"/>
              <a:gd name="connsiteY21" fmla="*/ 0 h 543245"/>
              <a:gd name="connsiteX22" fmla="*/ 399045 w 581408"/>
              <a:gd name="connsiteY22" fmla="*/ 0 h 543245"/>
              <a:gd name="connsiteX23" fmla="*/ 399045 w 581408"/>
              <a:gd name="connsiteY23" fmla="*/ 24367 h 543245"/>
              <a:gd name="connsiteX24" fmla="*/ 24402 w 581408"/>
              <a:gd name="connsiteY24" fmla="*/ 24367 h 543245"/>
              <a:gd name="connsiteX25" fmla="*/ 24402 w 581408"/>
              <a:gd name="connsiteY25" fmla="*/ 31534 h 543245"/>
              <a:gd name="connsiteX26" fmla="*/ 386126 w 581408"/>
              <a:gd name="connsiteY26" fmla="*/ 31534 h 543245"/>
              <a:gd name="connsiteX27" fmla="*/ 386126 w 581408"/>
              <a:gd name="connsiteY27" fmla="*/ 34401 h 543245"/>
              <a:gd name="connsiteX28" fmla="*/ 24402 w 581408"/>
              <a:gd name="connsiteY28" fmla="*/ 34401 h 543245"/>
              <a:gd name="connsiteX29" fmla="*/ 24402 w 581408"/>
              <a:gd name="connsiteY29" fmla="*/ 41568 h 543245"/>
              <a:gd name="connsiteX30" fmla="*/ 387561 w 581408"/>
              <a:gd name="connsiteY30" fmla="*/ 41568 h 543245"/>
              <a:gd name="connsiteX31" fmla="*/ 387561 w 581408"/>
              <a:gd name="connsiteY31" fmla="*/ 44434 h 543245"/>
              <a:gd name="connsiteX32" fmla="*/ 24402 w 581408"/>
              <a:gd name="connsiteY32" fmla="*/ 44434 h 543245"/>
              <a:gd name="connsiteX33" fmla="*/ 24402 w 581408"/>
              <a:gd name="connsiteY33" fmla="*/ 53035 h 543245"/>
              <a:gd name="connsiteX34" fmla="*/ 387561 w 581408"/>
              <a:gd name="connsiteY34" fmla="*/ 53035 h 543245"/>
              <a:gd name="connsiteX35" fmla="*/ 387561 w 581408"/>
              <a:gd name="connsiteY35" fmla="*/ 57335 h 543245"/>
              <a:gd name="connsiteX36" fmla="*/ 24402 w 581408"/>
              <a:gd name="connsiteY36" fmla="*/ 57335 h 543245"/>
              <a:gd name="connsiteX37" fmla="*/ 24402 w 581408"/>
              <a:gd name="connsiteY37" fmla="*/ 64502 h 543245"/>
              <a:gd name="connsiteX38" fmla="*/ 387561 w 581408"/>
              <a:gd name="connsiteY38" fmla="*/ 64502 h 543245"/>
              <a:gd name="connsiteX39" fmla="*/ 387561 w 581408"/>
              <a:gd name="connsiteY39" fmla="*/ 67368 h 543245"/>
              <a:gd name="connsiteX40" fmla="*/ 24402 w 581408"/>
              <a:gd name="connsiteY40" fmla="*/ 67368 h 543245"/>
              <a:gd name="connsiteX41" fmla="*/ 24402 w 581408"/>
              <a:gd name="connsiteY41" fmla="*/ 74535 h 543245"/>
              <a:gd name="connsiteX42" fmla="*/ 387561 w 581408"/>
              <a:gd name="connsiteY42" fmla="*/ 74535 h 543245"/>
              <a:gd name="connsiteX43" fmla="*/ 387561 w 581408"/>
              <a:gd name="connsiteY43" fmla="*/ 77402 h 543245"/>
              <a:gd name="connsiteX44" fmla="*/ 24402 w 581408"/>
              <a:gd name="connsiteY44" fmla="*/ 77402 h 543245"/>
              <a:gd name="connsiteX45" fmla="*/ 24402 w 581408"/>
              <a:gd name="connsiteY45" fmla="*/ 84569 h 543245"/>
              <a:gd name="connsiteX46" fmla="*/ 400480 w 581408"/>
              <a:gd name="connsiteY46" fmla="*/ 84569 h 543245"/>
              <a:gd name="connsiteX47" fmla="*/ 400480 w 581408"/>
              <a:gd name="connsiteY47" fmla="*/ 139036 h 543245"/>
              <a:gd name="connsiteX48" fmla="*/ 268422 w 581408"/>
              <a:gd name="connsiteY48" fmla="*/ 326807 h 543245"/>
              <a:gd name="connsiteX49" fmla="*/ 266987 w 581408"/>
              <a:gd name="connsiteY49" fmla="*/ 328241 h 543245"/>
              <a:gd name="connsiteX50" fmla="*/ 265551 w 581408"/>
              <a:gd name="connsiteY50" fmla="*/ 331107 h 543245"/>
              <a:gd name="connsiteX51" fmla="*/ 233972 w 581408"/>
              <a:gd name="connsiteY51" fmla="*/ 460110 h 543245"/>
              <a:gd name="connsiteX52" fmla="*/ 226795 w 581408"/>
              <a:gd name="connsiteY52" fmla="*/ 488777 h 543245"/>
              <a:gd name="connsiteX53" fmla="*/ 252633 w 581408"/>
              <a:gd name="connsiteY53" fmla="*/ 474444 h 543245"/>
              <a:gd name="connsiteX54" fmla="*/ 370336 w 581408"/>
              <a:gd name="connsiteY54" fmla="*/ 407076 h 543245"/>
              <a:gd name="connsiteX55" fmla="*/ 371772 w 581408"/>
              <a:gd name="connsiteY55" fmla="*/ 405642 h 543245"/>
              <a:gd name="connsiteX56" fmla="*/ 374643 w 581408"/>
              <a:gd name="connsiteY56" fmla="*/ 404209 h 543245"/>
              <a:gd name="connsiteX57" fmla="*/ 400480 w 581408"/>
              <a:gd name="connsiteY57" fmla="*/ 365508 h 543245"/>
              <a:gd name="connsiteX58" fmla="*/ 400480 w 581408"/>
              <a:gd name="connsiteY58" fmla="*/ 543245 h 543245"/>
              <a:gd name="connsiteX59" fmla="*/ 0 w 581408"/>
              <a:gd name="connsiteY59" fmla="*/ 543245 h 543245"/>
              <a:gd name="connsiteX60" fmla="*/ 0 w 581408"/>
              <a:gd name="connsiteY60" fmla="*/ 84569 h 54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81408" h="543245">
                <a:moveTo>
                  <a:pt x="294332" y="328286"/>
                </a:moveTo>
                <a:lnTo>
                  <a:pt x="287155" y="338319"/>
                </a:lnTo>
                <a:lnTo>
                  <a:pt x="268495" y="411414"/>
                </a:lnTo>
                <a:lnTo>
                  <a:pt x="290026" y="427180"/>
                </a:lnTo>
                <a:lnTo>
                  <a:pt x="357489" y="388482"/>
                </a:lnTo>
                <a:lnTo>
                  <a:pt x="363230" y="381316"/>
                </a:lnTo>
                <a:lnTo>
                  <a:pt x="325910" y="387049"/>
                </a:lnTo>
                <a:lnTo>
                  <a:pt x="325910" y="356951"/>
                </a:lnTo>
                <a:lnTo>
                  <a:pt x="298638" y="368417"/>
                </a:lnTo>
                <a:close/>
                <a:moveTo>
                  <a:pt x="498156" y="57402"/>
                </a:moveTo>
                <a:lnTo>
                  <a:pt x="479496" y="84634"/>
                </a:lnTo>
                <a:lnTo>
                  <a:pt x="534040" y="123331"/>
                </a:lnTo>
                <a:lnTo>
                  <a:pt x="552700" y="96100"/>
                </a:lnTo>
                <a:close/>
                <a:moveTo>
                  <a:pt x="493850" y="28737"/>
                </a:moveTo>
                <a:lnTo>
                  <a:pt x="581408" y="90367"/>
                </a:lnTo>
                <a:lnTo>
                  <a:pt x="528299" y="164896"/>
                </a:lnTo>
                <a:lnTo>
                  <a:pt x="363230" y="397082"/>
                </a:lnTo>
                <a:lnTo>
                  <a:pt x="245529" y="463011"/>
                </a:lnTo>
                <a:lnTo>
                  <a:pt x="278543" y="334019"/>
                </a:lnTo>
                <a:lnTo>
                  <a:pt x="400550" y="160596"/>
                </a:lnTo>
                <a:lnTo>
                  <a:pt x="440741" y="103266"/>
                </a:lnTo>
                <a:close/>
                <a:moveTo>
                  <a:pt x="0" y="0"/>
                </a:moveTo>
                <a:lnTo>
                  <a:pt x="399045" y="0"/>
                </a:lnTo>
                <a:lnTo>
                  <a:pt x="399045" y="24367"/>
                </a:lnTo>
                <a:lnTo>
                  <a:pt x="24402" y="24367"/>
                </a:lnTo>
                <a:lnTo>
                  <a:pt x="24402" y="31534"/>
                </a:lnTo>
                <a:lnTo>
                  <a:pt x="386126" y="31534"/>
                </a:lnTo>
                <a:lnTo>
                  <a:pt x="386126" y="34401"/>
                </a:lnTo>
                <a:lnTo>
                  <a:pt x="24402" y="34401"/>
                </a:lnTo>
                <a:lnTo>
                  <a:pt x="24402" y="41568"/>
                </a:lnTo>
                <a:lnTo>
                  <a:pt x="387561" y="41568"/>
                </a:lnTo>
                <a:lnTo>
                  <a:pt x="387561" y="44434"/>
                </a:lnTo>
                <a:lnTo>
                  <a:pt x="24402" y="44434"/>
                </a:lnTo>
                <a:lnTo>
                  <a:pt x="24402" y="53035"/>
                </a:lnTo>
                <a:lnTo>
                  <a:pt x="387561" y="53035"/>
                </a:lnTo>
                <a:lnTo>
                  <a:pt x="387561" y="57335"/>
                </a:lnTo>
                <a:lnTo>
                  <a:pt x="24402" y="57335"/>
                </a:lnTo>
                <a:lnTo>
                  <a:pt x="24402" y="64502"/>
                </a:lnTo>
                <a:lnTo>
                  <a:pt x="387561" y="64502"/>
                </a:lnTo>
                <a:lnTo>
                  <a:pt x="387561" y="67368"/>
                </a:lnTo>
                <a:lnTo>
                  <a:pt x="24402" y="67368"/>
                </a:lnTo>
                <a:lnTo>
                  <a:pt x="24402" y="74535"/>
                </a:lnTo>
                <a:lnTo>
                  <a:pt x="387561" y="74535"/>
                </a:lnTo>
                <a:lnTo>
                  <a:pt x="387561" y="77402"/>
                </a:lnTo>
                <a:lnTo>
                  <a:pt x="24402" y="77402"/>
                </a:lnTo>
                <a:lnTo>
                  <a:pt x="24402" y="84569"/>
                </a:lnTo>
                <a:lnTo>
                  <a:pt x="400480" y="84569"/>
                </a:lnTo>
                <a:lnTo>
                  <a:pt x="400480" y="139036"/>
                </a:lnTo>
                <a:lnTo>
                  <a:pt x="268422" y="326807"/>
                </a:lnTo>
                <a:lnTo>
                  <a:pt x="266987" y="328241"/>
                </a:lnTo>
                <a:lnTo>
                  <a:pt x="265551" y="331107"/>
                </a:lnTo>
                <a:lnTo>
                  <a:pt x="233972" y="460110"/>
                </a:lnTo>
                <a:lnTo>
                  <a:pt x="226795" y="488777"/>
                </a:lnTo>
                <a:lnTo>
                  <a:pt x="252633" y="474444"/>
                </a:lnTo>
                <a:lnTo>
                  <a:pt x="370336" y="407076"/>
                </a:lnTo>
                <a:lnTo>
                  <a:pt x="371772" y="405642"/>
                </a:lnTo>
                <a:lnTo>
                  <a:pt x="374643" y="404209"/>
                </a:lnTo>
                <a:lnTo>
                  <a:pt x="400480" y="365508"/>
                </a:lnTo>
                <a:lnTo>
                  <a:pt x="400480" y="543245"/>
                </a:lnTo>
                <a:lnTo>
                  <a:pt x="0" y="543245"/>
                </a:lnTo>
                <a:lnTo>
                  <a:pt x="0" y="84569"/>
                </a:ln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1" name="书6"/>
          <p:cNvSpPr>
            <a:spLocks noChangeAspect="1"/>
          </p:cNvSpPr>
          <p:nvPr/>
        </p:nvSpPr>
        <p:spPr bwMode="auto">
          <a:xfrm>
            <a:off x="4327153" y="4359860"/>
            <a:ext cx="525776" cy="408880"/>
          </a:xfrm>
          <a:custGeom>
            <a:avLst/>
            <a:gdLst>
              <a:gd name="T0" fmla="*/ 2471 w 2903"/>
              <a:gd name="T1" fmla="*/ 1598 h 2261"/>
              <a:gd name="T2" fmla="*/ 2471 w 2903"/>
              <a:gd name="T3" fmla="*/ 2127 h 2261"/>
              <a:gd name="T4" fmla="*/ 2505 w 2903"/>
              <a:gd name="T5" fmla="*/ 2127 h 2261"/>
              <a:gd name="T6" fmla="*/ 2572 w 2903"/>
              <a:gd name="T7" fmla="*/ 2194 h 2261"/>
              <a:gd name="T8" fmla="*/ 2505 w 2903"/>
              <a:gd name="T9" fmla="*/ 2261 h 2261"/>
              <a:gd name="T10" fmla="*/ 2405 w 2903"/>
              <a:gd name="T11" fmla="*/ 2261 h 2261"/>
              <a:gd name="T12" fmla="*/ 2124 w 2903"/>
              <a:gd name="T13" fmla="*/ 2261 h 2261"/>
              <a:gd name="T14" fmla="*/ 398 w 2903"/>
              <a:gd name="T15" fmla="*/ 2261 h 2261"/>
              <a:gd name="T16" fmla="*/ 0 w 2903"/>
              <a:gd name="T17" fmla="*/ 1863 h 2261"/>
              <a:gd name="T18" fmla="*/ 398 w 2903"/>
              <a:gd name="T19" fmla="*/ 1465 h 2261"/>
              <a:gd name="T20" fmla="*/ 2124 w 2903"/>
              <a:gd name="T21" fmla="*/ 1465 h 2261"/>
              <a:gd name="T22" fmla="*/ 2405 w 2903"/>
              <a:gd name="T23" fmla="*/ 1465 h 2261"/>
              <a:gd name="T24" fmla="*/ 2505 w 2903"/>
              <a:gd name="T25" fmla="*/ 1465 h 2261"/>
              <a:gd name="T26" fmla="*/ 2572 w 2903"/>
              <a:gd name="T27" fmla="*/ 1532 h 2261"/>
              <a:gd name="T28" fmla="*/ 2505 w 2903"/>
              <a:gd name="T29" fmla="*/ 1598 h 2261"/>
              <a:gd name="T30" fmla="*/ 2471 w 2903"/>
              <a:gd name="T31" fmla="*/ 1598 h 2261"/>
              <a:gd name="T32" fmla="*/ 2836 w 2903"/>
              <a:gd name="T33" fmla="*/ 1195 h 2261"/>
              <a:gd name="T34" fmla="*/ 2786 w 2903"/>
              <a:gd name="T35" fmla="*/ 1195 h 2261"/>
              <a:gd name="T36" fmla="*/ 2786 w 2903"/>
              <a:gd name="T37" fmla="*/ 786 h 2261"/>
              <a:gd name="T38" fmla="*/ 2836 w 2903"/>
              <a:gd name="T39" fmla="*/ 786 h 2261"/>
              <a:gd name="T40" fmla="*/ 2903 w 2903"/>
              <a:gd name="T41" fmla="*/ 720 h 2261"/>
              <a:gd name="T42" fmla="*/ 2836 w 2903"/>
              <a:gd name="T43" fmla="*/ 653 h 2261"/>
              <a:gd name="T44" fmla="*/ 2720 w 2903"/>
              <a:gd name="T45" fmla="*/ 653 h 2261"/>
              <a:gd name="T46" fmla="*/ 2455 w 2903"/>
              <a:gd name="T47" fmla="*/ 653 h 2261"/>
              <a:gd name="T48" fmla="*/ 1005 w 2903"/>
              <a:gd name="T49" fmla="*/ 653 h 2261"/>
              <a:gd name="T50" fmla="*/ 668 w 2903"/>
              <a:gd name="T51" fmla="*/ 991 h 2261"/>
              <a:gd name="T52" fmla="*/ 1005 w 2903"/>
              <a:gd name="T53" fmla="*/ 1328 h 2261"/>
              <a:gd name="T54" fmla="*/ 2455 w 2903"/>
              <a:gd name="T55" fmla="*/ 1328 h 2261"/>
              <a:gd name="T56" fmla="*/ 2720 w 2903"/>
              <a:gd name="T57" fmla="*/ 1328 h 2261"/>
              <a:gd name="T58" fmla="*/ 2836 w 2903"/>
              <a:gd name="T59" fmla="*/ 1328 h 2261"/>
              <a:gd name="T60" fmla="*/ 2903 w 2903"/>
              <a:gd name="T61" fmla="*/ 1262 h 2261"/>
              <a:gd name="T62" fmla="*/ 2836 w 2903"/>
              <a:gd name="T63" fmla="*/ 1195 h 2261"/>
              <a:gd name="T64" fmla="*/ 226 w 2903"/>
              <a:gd name="T65" fmla="*/ 405 h 2261"/>
              <a:gd name="T66" fmla="*/ 159 w 2903"/>
              <a:gd name="T67" fmla="*/ 472 h 2261"/>
              <a:gd name="T68" fmla="*/ 226 w 2903"/>
              <a:gd name="T69" fmla="*/ 539 h 2261"/>
              <a:gd name="T70" fmla="*/ 323 w 2903"/>
              <a:gd name="T71" fmla="*/ 539 h 2261"/>
              <a:gd name="T72" fmla="*/ 671 w 2903"/>
              <a:gd name="T73" fmla="*/ 539 h 2261"/>
              <a:gd name="T74" fmla="*/ 2248 w 2903"/>
              <a:gd name="T75" fmla="*/ 539 h 2261"/>
              <a:gd name="T76" fmla="*/ 2517 w 2903"/>
              <a:gd name="T77" fmla="*/ 269 h 2261"/>
              <a:gd name="T78" fmla="*/ 2248 w 2903"/>
              <a:gd name="T79" fmla="*/ 0 h 2261"/>
              <a:gd name="T80" fmla="*/ 671 w 2903"/>
              <a:gd name="T81" fmla="*/ 0 h 2261"/>
              <a:gd name="T82" fmla="*/ 323 w 2903"/>
              <a:gd name="T83" fmla="*/ 0 h 2261"/>
              <a:gd name="T84" fmla="*/ 226 w 2903"/>
              <a:gd name="T85" fmla="*/ 0 h 2261"/>
              <a:gd name="T86" fmla="*/ 159 w 2903"/>
              <a:gd name="T87" fmla="*/ 66 h 2261"/>
              <a:gd name="T88" fmla="*/ 226 w 2903"/>
              <a:gd name="T89" fmla="*/ 133 h 2261"/>
              <a:gd name="T90" fmla="*/ 257 w 2903"/>
              <a:gd name="T91" fmla="*/ 133 h 2261"/>
              <a:gd name="T92" fmla="*/ 257 w 2903"/>
              <a:gd name="T93" fmla="*/ 405 h 2261"/>
              <a:gd name="T94" fmla="*/ 226 w 2903"/>
              <a:gd name="T95" fmla="*/ 405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3" h="2261">
                <a:moveTo>
                  <a:pt x="2471" y="1598"/>
                </a:moveTo>
                <a:lnTo>
                  <a:pt x="2471" y="2127"/>
                </a:lnTo>
                <a:lnTo>
                  <a:pt x="2505" y="2127"/>
                </a:lnTo>
                <a:cubicBezTo>
                  <a:pt x="2542" y="2127"/>
                  <a:pt x="2572" y="2157"/>
                  <a:pt x="2572" y="2194"/>
                </a:cubicBezTo>
                <a:cubicBezTo>
                  <a:pt x="2572" y="2231"/>
                  <a:pt x="2542" y="2261"/>
                  <a:pt x="2505" y="2261"/>
                </a:cubicBezTo>
                <a:lnTo>
                  <a:pt x="2405" y="2261"/>
                </a:lnTo>
                <a:lnTo>
                  <a:pt x="2124" y="2261"/>
                </a:lnTo>
                <a:lnTo>
                  <a:pt x="398" y="2261"/>
                </a:lnTo>
                <a:cubicBezTo>
                  <a:pt x="178" y="2261"/>
                  <a:pt x="0" y="2082"/>
                  <a:pt x="0" y="1863"/>
                </a:cubicBezTo>
                <a:cubicBezTo>
                  <a:pt x="0" y="1643"/>
                  <a:pt x="178" y="1465"/>
                  <a:pt x="398" y="1465"/>
                </a:cubicBezTo>
                <a:lnTo>
                  <a:pt x="2124" y="1465"/>
                </a:lnTo>
                <a:lnTo>
                  <a:pt x="2405" y="1465"/>
                </a:lnTo>
                <a:lnTo>
                  <a:pt x="2505" y="1465"/>
                </a:lnTo>
                <a:cubicBezTo>
                  <a:pt x="2542" y="1465"/>
                  <a:pt x="2572" y="1495"/>
                  <a:pt x="2572" y="1532"/>
                </a:cubicBezTo>
                <a:cubicBezTo>
                  <a:pt x="2572" y="1568"/>
                  <a:pt x="2542" y="1598"/>
                  <a:pt x="2505" y="1598"/>
                </a:cubicBezTo>
                <a:lnTo>
                  <a:pt x="2471" y="1598"/>
                </a:lnTo>
                <a:close/>
                <a:moveTo>
                  <a:pt x="2836" y="1195"/>
                </a:moveTo>
                <a:lnTo>
                  <a:pt x="2786" y="1195"/>
                </a:lnTo>
                <a:lnTo>
                  <a:pt x="2786" y="786"/>
                </a:lnTo>
                <a:lnTo>
                  <a:pt x="2836" y="786"/>
                </a:lnTo>
                <a:cubicBezTo>
                  <a:pt x="2873" y="786"/>
                  <a:pt x="2903" y="757"/>
                  <a:pt x="2903" y="720"/>
                </a:cubicBezTo>
                <a:cubicBezTo>
                  <a:pt x="2903" y="683"/>
                  <a:pt x="2873" y="653"/>
                  <a:pt x="2836" y="653"/>
                </a:cubicBezTo>
                <a:lnTo>
                  <a:pt x="2720" y="653"/>
                </a:lnTo>
                <a:lnTo>
                  <a:pt x="2455" y="653"/>
                </a:lnTo>
                <a:lnTo>
                  <a:pt x="1005" y="653"/>
                </a:lnTo>
                <a:cubicBezTo>
                  <a:pt x="819" y="653"/>
                  <a:pt x="668" y="805"/>
                  <a:pt x="668" y="991"/>
                </a:cubicBezTo>
                <a:cubicBezTo>
                  <a:pt x="668" y="1177"/>
                  <a:pt x="819" y="1328"/>
                  <a:pt x="1005" y="1328"/>
                </a:cubicBezTo>
                <a:lnTo>
                  <a:pt x="2455" y="1328"/>
                </a:lnTo>
                <a:lnTo>
                  <a:pt x="2720" y="1328"/>
                </a:lnTo>
                <a:lnTo>
                  <a:pt x="2836" y="1328"/>
                </a:lnTo>
                <a:cubicBezTo>
                  <a:pt x="2873" y="1328"/>
                  <a:pt x="2903" y="1299"/>
                  <a:pt x="2903" y="1262"/>
                </a:cubicBezTo>
                <a:cubicBezTo>
                  <a:pt x="2903" y="1225"/>
                  <a:pt x="2873" y="1195"/>
                  <a:pt x="2836" y="1195"/>
                </a:cubicBezTo>
                <a:close/>
                <a:moveTo>
                  <a:pt x="226" y="405"/>
                </a:moveTo>
                <a:cubicBezTo>
                  <a:pt x="189" y="405"/>
                  <a:pt x="159" y="435"/>
                  <a:pt x="159" y="472"/>
                </a:cubicBezTo>
                <a:cubicBezTo>
                  <a:pt x="159" y="509"/>
                  <a:pt x="189" y="539"/>
                  <a:pt x="226" y="539"/>
                </a:cubicBezTo>
                <a:lnTo>
                  <a:pt x="323" y="539"/>
                </a:lnTo>
                <a:lnTo>
                  <a:pt x="671" y="539"/>
                </a:lnTo>
                <a:lnTo>
                  <a:pt x="2248" y="539"/>
                </a:lnTo>
                <a:cubicBezTo>
                  <a:pt x="2396" y="539"/>
                  <a:pt x="2517" y="418"/>
                  <a:pt x="2517" y="269"/>
                </a:cubicBezTo>
                <a:cubicBezTo>
                  <a:pt x="2517" y="121"/>
                  <a:pt x="2396" y="0"/>
                  <a:pt x="2248" y="0"/>
                </a:cubicBezTo>
                <a:lnTo>
                  <a:pt x="671" y="0"/>
                </a:lnTo>
                <a:lnTo>
                  <a:pt x="323" y="0"/>
                </a:lnTo>
                <a:lnTo>
                  <a:pt x="226" y="0"/>
                </a:lnTo>
                <a:cubicBezTo>
                  <a:pt x="189" y="0"/>
                  <a:pt x="159" y="30"/>
                  <a:pt x="159" y="66"/>
                </a:cubicBezTo>
                <a:cubicBezTo>
                  <a:pt x="159" y="103"/>
                  <a:pt x="189" y="133"/>
                  <a:pt x="226" y="133"/>
                </a:cubicBezTo>
                <a:lnTo>
                  <a:pt x="257" y="133"/>
                </a:lnTo>
                <a:lnTo>
                  <a:pt x="257" y="405"/>
                </a:lnTo>
                <a:lnTo>
                  <a:pt x="226" y="405"/>
                </a:ln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3" name="组合"/>
          <p:cNvGrpSpPr/>
          <p:nvPr/>
        </p:nvGrpSpPr>
        <p:grpSpPr>
          <a:xfrm>
            <a:off x="3870041" y="2570419"/>
            <a:ext cx="1440000" cy="738664"/>
            <a:chOff x="3797494" y="2262392"/>
            <a:chExt cx="1440000" cy="738664"/>
          </a:xfrm>
        </p:grpSpPr>
        <p:sp>
          <p:nvSpPr>
            <p:cNvPr id="83" name="公诚勇毅"/>
            <p:cNvSpPr txBox="1"/>
            <p:nvPr/>
          </p:nvSpPr>
          <p:spPr>
            <a:xfrm>
              <a:off x="3797494" y="2662502"/>
              <a:ext cx="1440000" cy="338554"/>
            </a:xfrm>
            <a:prstGeom prst="rect">
              <a:avLst/>
            </a:prstGeom>
            <a:noFill/>
          </p:spPr>
          <p:txBody>
            <a:bodyPr wrap="square" rtlCol="0">
              <a:spAutoFit/>
              <a:scene3d>
                <a:camera prst="orthographicFront"/>
                <a:lightRig rig="threePt" dir="t"/>
              </a:scene3d>
              <a:sp3d contourW="12700"/>
            </a:bodyPr>
            <a:lstStyle/>
            <a:p>
              <a:pPr algn="dist" defTabSz="457200"/>
              <a:r>
                <a:rPr lang="zh-CN" altLang="en-US" sz="1600" smtClean="0">
                  <a:latin typeface="Arial" panose="020B0604020202020204" pitchFamily="34" charset="0"/>
                  <a:ea typeface="微软雅黑" panose="020B0503020204020204" pitchFamily="34" charset="-122"/>
                  <a:sym typeface="Arial" panose="020B0604020202020204" pitchFamily="34" charset="0"/>
                </a:rPr>
                <a:t>公诚勇毅</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84" name="校训"/>
            <p:cNvSpPr txBox="1"/>
            <p:nvPr/>
          </p:nvSpPr>
          <p:spPr>
            <a:xfrm>
              <a:off x="4058213" y="2262392"/>
              <a:ext cx="918562" cy="400110"/>
            </a:xfrm>
            <a:prstGeom prst="rect">
              <a:avLst/>
            </a:prstGeom>
            <a:noFill/>
          </p:spPr>
          <p:txBody>
            <a:bodyPr wrap="square" rtlCol="0">
              <a:spAutoFit/>
              <a:scene3d>
                <a:camera prst="orthographicFront"/>
                <a:lightRig rig="threePt" dir="t"/>
              </a:scene3d>
              <a:sp3d contourW="12700"/>
            </a:bodyPr>
            <a:lstStyle>
              <a:defPPr>
                <a:defRPr lang="zh-CN"/>
              </a:defPPr>
              <a:lvl1pPr algn="dist" defTabSz="457200">
                <a:defRPr sz="2000" b="1">
                  <a:solidFill>
                    <a:schemeClr val="accent1"/>
                  </a:solidFill>
                  <a:latin typeface="Arial" panose="020B0604020202020204" pitchFamily="34" charset="0"/>
                  <a:ea typeface="微软雅黑" panose="020B0503020204020204" pitchFamily="34" charset="-122"/>
                </a:defRPr>
              </a:lvl1pPr>
            </a:lstStyle>
            <a:p>
              <a:r>
                <a:rPr lang="zh-CN" altLang="en-US" smtClean="0">
                  <a:sym typeface="Arial" panose="020B0604020202020204" pitchFamily="34" charset="0"/>
                </a:rPr>
                <a:t>校训</a:t>
              </a:r>
              <a:endParaRPr lang="zh-CN" altLang="en-US">
                <a:sym typeface="Arial" panose="020B0604020202020204" pitchFamily="34" charset="0"/>
              </a:endParaRPr>
            </a:p>
          </p:txBody>
        </p:sp>
      </p:grpSp>
      <p:grpSp>
        <p:nvGrpSpPr>
          <p:cNvPr id="98" name="组合"/>
          <p:cNvGrpSpPr/>
          <p:nvPr/>
        </p:nvGrpSpPr>
        <p:grpSpPr>
          <a:xfrm>
            <a:off x="834807" y="2570419"/>
            <a:ext cx="1440000" cy="738664"/>
            <a:chOff x="3797494" y="2262392"/>
            <a:chExt cx="1440000" cy="738664"/>
          </a:xfrm>
        </p:grpSpPr>
        <p:sp>
          <p:nvSpPr>
            <p:cNvPr id="99" name="公诚勇毅"/>
            <p:cNvSpPr txBox="1"/>
            <p:nvPr/>
          </p:nvSpPr>
          <p:spPr>
            <a:xfrm>
              <a:off x="3797494" y="2662502"/>
              <a:ext cx="1440000" cy="338554"/>
            </a:xfrm>
            <a:prstGeom prst="rect">
              <a:avLst/>
            </a:prstGeom>
            <a:noFill/>
          </p:spPr>
          <p:txBody>
            <a:bodyPr wrap="square" rtlCol="0">
              <a:spAutoFit/>
              <a:scene3d>
                <a:camera prst="orthographicFront"/>
                <a:lightRig rig="threePt" dir="t"/>
              </a:scene3d>
              <a:sp3d contourW="12700"/>
            </a:bodyPr>
            <a:lstStyle/>
            <a:p>
              <a:pPr algn="dist" defTabSz="457200"/>
              <a:r>
                <a:rPr lang="zh-CN" altLang="en-US" sz="1600" smtClean="0">
                  <a:latin typeface="Arial" panose="020B0604020202020204" pitchFamily="34" charset="0"/>
                  <a:ea typeface="微软雅黑" panose="020B0503020204020204" pitchFamily="34" charset="-122"/>
                  <a:sym typeface="Arial" panose="020B0604020202020204" pitchFamily="34" charset="0"/>
                </a:rPr>
                <a:t>公诚勇毅</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100" name="校训"/>
            <p:cNvSpPr txBox="1"/>
            <p:nvPr/>
          </p:nvSpPr>
          <p:spPr>
            <a:xfrm>
              <a:off x="4058213" y="2262392"/>
              <a:ext cx="918562" cy="400110"/>
            </a:xfrm>
            <a:prstGeom prst="rect">
              <a:avLst/>
            </a:prstGeom>
            <a:noFill/>
          </p:spPr>
          <p:txBody>
            <a:bodyPr wrap="square" rtlCol="0">
              <a:spAutoFit/>
              <a:scene3d>
                <a:camera prst="orthographicFront"/>
                <a:lightRig rig="threePt" dir="t"/>
              </a:scene3d>
              <a:sp3d contourW="12700"/>
            </a:bodyPr>
            <a:lstStyle>
              <a:defPPr>
                <a:defRPr lang="zh-CN"/>
              </a:defPPr>
              <a:lvl1pPr algn="dist" defTabSz="457200">
                <a:defRPr sz="2000" b="1">
                  <a:solidFill>
                    <a:schemeClr val="accent1"/>
                  </a:solidFill>
                  <a:latin typeface="Arial" panose="020B0604020202020204" pitchFamily="34" charset="0"/>
                  <a:ea typeface="微软雅黑" panose="020B0503020204020204" pitchFamily="34" charset="-122"/>
                </a:defRPr>
              </a:lvl1pPr>
            </a:lstStyle>
            <a:p>
              <a:r>
                <a:rPr lang="zh-CN" altLang="en-US" smtClean="0">
                  <a:sym typeface="Arial" panose="020B0604020202020204" pitchFamily="34" charset="0"/>
                </a:rPr>
                <a:t>校训</a:t>
              </a:r>
              <a:endParaRPr lang="zh-CN" altLang="en-US">
                <a:sym typeface="Arial" panose="020B0604020202020204" pitchFamily="34" charset="0"/>
              </a:endParaRPr>
            </a:p>
          </p:txBody>
        </p:sp>
      </p:grpSp>
      <p:grpSp>
        <p:nvGrpSpPr>
          <p:cNvPr id="101" name="组合"/>
          <p:cNvGrpSpPr/>
          <p:nvPr/>
        </p:nvGrpSpPr>
        <p:grpSpPr>
          <a:xfrm>
            <a:off x="9940510" y="2570419"/>
            <a:ext cx="1440000" cy="738664"/>
            <a:chOff x="3797494" y="2262392"/>
            <a:chExt cx="1440000" cy="738664"/>
          </a:xfrm>
        </p:grpSpPr>
        <p:sp>
          <p:nvSpPr>
            <p:cNvPr id="102" name="公诚勇毅"/>
            <p:cNvSpPr txBox="1"/>
            <p:nvPr/>
          </p:nvSpPr>
          <p:spPr>
            <a:xfrm>
              <a:off x="3797494" y="2662502"/>
              <a:ext cx="1440000" cy="338554"/>
            </a:xfrm>
            <a:prstGeom prst="rect">
              <a:avLst/>
            </a:prstGeom>
            <a:noFill/>
          </p:spPr>
          <p:txBody>
            <a:bodyPr wrap="square" rtlCol="0">
              <a:spAutoFit/>
              <a:scene3d>
                <a:camera prst="orthographicFront"/>
                <a:lightRig rig="threePt" dir="t"/>
              </a:scene3d>
              <a:sp3d contourW="12700"/>
            </a:bodyPr>
            <a:lstStyle/>
            <a:p>
              <a:pPr algn="dist" defTabSz="457200"/>
              <a:r>
                <a:rPr lang="zh-CN" altLang="en-US" sz="1600" smtClean="0">
                  <a:latin typeface="Arial" panose="020B0604020202020204" pitchFamily="34" charset="0"/>
                  <a:ea typeface="微软雅黑" panose="020B0503020204020204" pitchFamily="34" charset="-122"/>
                  <a:sym typeface="Arial" panose="020B0604020202020204" pitchFamily="34" charset="0"/>
                </a:rPr>
                <a:t>公诚勇毅</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103" name="校训"/>
            <p:cNvSpPr txBox="1"/>
            <p:nvPr/>
          </p:nvSpPr>
          <p:spPr>
            <a:xfrm>
              <a:off x="4058213" y="2262392"/>
              <a:ext cx="918562" cy="400110"/>
            </a:xfrm>
            <a:prstGeom prst="rect">
              <a:avLst/>
            </a:prstGeom>
            <a:noFill/>
          </p:spPr>
          <p:txBody>
            <a:bodyPr wrap="square" rtlCol="0">
              <a:spAutoFit/>
              <a:scene3d>
                <a:camera prst="orthographicFront"/>
                <a:lightRig rig="threePt" dir="t"/>
              </a:scene3d>
              <a:sp3d contourW="12700"/>
            </a:bodyPr>
            <a:lstStyle>
              <a:defPPr>
                <a:defRPr lang="zh-CN"/>
              </a:defPPr>
              <a:lvl1pPr algn="dist" defTabSz="457200">
                <a:defRPr sz="2000" b="1">
                  <a:solidFill>
                    <a:schemeClr val="accent1"/>
                  </a:solidFill>
                  <a:latin typeface="Arial" panose="020B0604020202020204" pitchFamily="34" charset="0"/>
                  <a:ea typeface="微软雅黑" panose="020B0503020204020204" pitchFamily="34" charset="-122"/>
                </a:defRPr>
              </a:lvl1pPr>
            </a:lstStyle>
            <a:p>
              <a:r>
                <a:rPr lang="zh-CN" altLang="en-US" smtClean="0">
                  <a:sym typeface="Arial" panose="020B0604020202020204" pitchFamily="34" charset="0"/>
                </a:rPr>
                <a:t>校训</a:t>
              </a:r>
              <a:endParaRPr lang="zh-CN" altLang="en-US">
                <a:sym typeface="Arial" panose="020B0604020202020204" pitchFamily="34" charset="0"/>
              </a:endParaRPr>
            </a:p>
          </p:txBody>
        </p:sp>
      </p:grpSp>
      <p:grpSp>
        <p:nvGrpSpPr>
          <p:cNvPr id="104" name="组合"/>
          <p:cNvGrpSpPr/>
          <p:nvPr/>
        </p:nvGrpSpPr>
        <p:grpSpPr>
          <a:xfrm>
            <a:off x="6905275" y="2570419"/>
            <a:ext cx="1440000" cy="738664"/>
            <a:chOff x="3797494" y="2262392"/>
            <a:chExt cx="1440000" cy="738664"/>
          </a:xfrm>
        </p:grpSpPr>
        <p:sp>
          <p:nvSpPr>
            <p:cNvPr id="105" name="公诚勇毅"/>
            <p:cNvSpPr txBox="1"/>
            <p:nvPr/>
          </p:nvSpPr>
          <p:spPr>
            <a:xfrm>
              <a:off x="3797494" y="2662502"/>
              <a:ext cx="1440000" cy="338554"/>
            </a:xfrm>
            <a:prstGeom prst="rect">
              <a:avLst/>
            </a:prstGeom>
            <a:noFill/>
          </p:spPr>
          <p:txBody>
            <a:bodyPr wrap="square" rtlCol="0">
              <a:spAutoFit/>
              <a:scene3d>
                <a:camera prst="orthographicFront"/>
                <a:lightRig rig="threePt" dir="t"/>
              </a:scene3d>
              <a:sp3d contourW="12700"/>
            </a:bodyPr>
            <a:lstStyle/>
            <a:p>
              <a:pPr algn="dist" defTabSz="457200"/>
              <a:r>
                <a:rPr lang="zh-CN" altLang="en-US" sz="1600" smtClean="0">
                  <a:latin typeface="Arial" panose="020B0604020202020204" pitchFamily="34" charset="0"/>
                  <a:ea typeface="微软雅黑" panose="020B0503020204020204" pitchFamily="34" charset="-122"/>
                  <a:sym typeface="Arial" panose="020B0604020202020204" pitchFamily="34" charset="0"/>
                </a:rPr>
                <a:t>公诚勇毅</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106" name="校训"/>
            <p:cNvSpPr txBox="1"/>
            <p:nvPr/>
          </p:nvSpPr>
          <p:spPr>
            <a:xfrm>
              <a:off x="4058213" y="2262392"/>
              <a:ext cx="918562" cy="400110"/>
            </a:xfrm>
            <a:prstGeom prst="rect">
              <a:avLst/>
            </a:prstGeom>
            <a:noFill/>
          </p:spPr>
          <p:txBody>
            <a:bodyPr wrap="square" rtlCol="0">
              <a:spAutoFit/>
              <a:scene3d>
                <a:camera prst="orthographicFront"/>
                <a:lightRig rig="threePt" dir="t"/>
              </a:scene3d>
              <a:sp3d contourW="12700"/>
            </a:bodyPr>
            <a:lstStyle>
              <a:defPPr>
                <a:defRPr lang="zh-CN"/>
              </a:defPPr>
              <a:lvl1pPr algn="dist" defTabSz="457200">
                <a:defRPr sz="2000" b="1">
                  <a:solidFill>
                    <a:schemeClr val="accent1"/>
                  </a:solidFill>
                  <a:latin typeface="Arial" panose="020B0604020202020204" pitchFamily="34" charset="0"/>
                  <a:ea typeface="微软雅黑" panose="020B0503020204020204" pitchFamily="34" charset="-122"/>
                </a:defRPr>
              </a:lvl1pPr>
            </a:lstStyle>
            <a:p>
              <a:r>
                <a:rPr lang="zh-CN" altLang="en-US" smtClean="0">
                  <a:sym typeface="Arial" panose="020B0604020202020204" pitchFamily="34" charset="0"/>
                </a:rPr>
                <a:t>校训</a:t>
              </a:r>
              <a:endParaRPr lang="zh-CN" altLang="en-US">
                <a:sym typeface="Arial" panose="020B0604020202020204" pitchFamily="34" charset="0"/>
              </a:endParaRPr>
            </a:p>
          </p:txBody>
        </p:sp>
      </p:grpSp>
      <p:sp>
        <p:nvSpPr>
          <p:cNvPr id="109" name="书7"/>
          <p:cNvSpPr>
            <a:spLocks noChangeAspect="1"/>
          </p:cNvSpPr>
          <p:nvPr/>
        </p:nvSpPr>
        <p:spPr bwMode="auto">
          <a:xfrm>
            <a:off x="7408556" y="4359860"/>
            <a:ext cx="433438" cy="525776"/>
          </a:xfrm>
          <a:custGeom>
            <a:avLst/>
            <a:gdLst>
              <a:gd name="connsiteX0" fmla="*/ 254867 w 490082"/>
              <a:gd name="connsiteY0" fmla="*/ 282197 h 594486"/>
              <a:gd name="connsiteX1" fmla="*/ 328026 w 490082"/>
              <a:gd name="connsiteY1" fmla="*/ 355241 h 594486"/>
              <a:gd name="connsiteX2" fmla="*/ 254867 w 490082"/>
              <a:gd name="connsiteY2" fmla="*/ 428285 h 594486"/>
              <a:gd name="connsiteX3" fmla="*/ 181708 w 490082"/>
              <a:gd name="connsiteY3" fmla="*/ 355241 h 594486"/>
              <a:gd name="connsiteX4" fmla="*/ 254867 w 490082"/>
              <a:gd name="connsiteY4" fmla="*/ 282197 h 594486"/>
              <a:gd name="connsiteX5" fmla="*/ 255321 w 490082"/>
              <a:gd name="connsiteY5" fmla="*/ 251403 h 594486"/>
              <a:gd name="connsiteX6" fmla="*/ 181211 w 490082"/>
              <a:gd name="connsiteY6" fmla="*/ 282202 h 594486"/>
              <a:gd name="connsiteX7" fmla="*/ 181211 w 490082"/>
              <a:gd name="connsiteY7" fmla="*/ 430227 h 594486"/>
              <a:gd name="connsiteX8" fmla="*/ 315565 w 490082"/>
              <a:gd name="connsiteY8" fmla="*/ 441687 h 594486"/>
              <a:gd name="connsiteX9" fmla="*/ 316999 w 490082"/>
              <a:gd name="connsiteY9" fmla="*/ 443119 h 594486"/>
              <a:gd name="connsiteX10" fmla="*/ 435097 w 490082"/>
              <a:gd name="connsiteY10" fmla="*/ 561061 h 594486"/>
              <a:gd name="connsiteX11" fmla="*/ 460916 w 490082"/>
              <a:gd name="connsiteY11" fmla="*/ 561061 h 594486"/>
              <a:gd name="connsiteX12" fmla="*/ 460916 w 490082"/>
              <a:gd name="connsiteY12" fmla="*/ 535276 h 594486"/>
              <a:gd name="connsiteX13" fmla="*/ 342818 w 490082"/>
              <a:gd name="connsiteY13" fmla="*/ 417334 h 594486"/>
              <a:gd name="connsiteX14" fmla="*/ 340906 w 490082"/>
              <a:gd name="connsiteY14" fmla="*/ 416379 h 594486"/>
              <a:gd name="connsiteX15" fmla="*/ 329431 w 490082"/>
              <a:gd name="connsiteY15" fmla="*/ 282202 h 594486"/>
              <a:gd name="connsiteX16" fmla="*/ 255321 w 490082"/>
              <a:gd name="connsiteY16" fmla="*/ 251403 h 594486"/>
              <a:gd name="connsiteX17" fmla="*/ 28210 w 490082"/>
              <a:gd name="connsiteY17" fmla="*/ 28172 h 594486"/>
              <a:gd name="connsiteX18" fmla="*/ 28210 w 490082"/>
              <a:gd name="connsiteY18" fmla="*/ 109347 h 594486"/>
              <a:gd name="connsiteX19" fmla="*/ 371984 w 490082"/>
              <a:gd name="connsiteY19" fmla="*/ 109347 h 594486"/>
              <a:gd name="connsiteX20" fmla="*/ 350468 w 490082"/>
              <a:gd name="connsiteY20" fmla="*/ 68282 h 594486"/>
              <a:gd name="connsiteX21" fmla="*/ 350468 w 490082"/>
              <a:gd name="connsiteY21" fmla="*/ 54912 h 594486"/>
              <a:gd name="connsiteX22" fmla="*/ 364812 w 490082"/>
              <a:gd name="connsiteY22" fmla="*/ 28172 h 594486"/>
              <a:gd name="connsiteX23" fmla="*/ 13866 w 490082"/>
              <a:gd name="connsiteY23" fmla="*/ 0 h 594486"/>
              <a:gd name="connsiteX24" fmla="*/ 387762 w 490082"/>
              <a:gd name="connsiteY24" fmla="*/ 0 h 594486"/>
              <a:gd name="connsiteX25" fmla="*/ 399716 w 490082"/>
              <a:gd name="connsiteY25" fmla="*/ 6685 h 594486"/>
              <a:gd name="connsiteX26" fmla="*/ 400194 w 490082"/>
              <a:gd name="connsiteY26" fmla="*/ 20532 h 594486"/>
              <a:gd name="connsiteX27" fmla="*/ 378678 w 490082"/>
              <a:gd name="connsiteY27" fmla="*/ 61597 h 594486"/>
              <a:gd name="connsiteX28" fmla="*/ 401628 w 490082"/>
              <a:gd name="connsiteY28" fmla="*/ 106005 h 594486"/>
              <a:gd name="connsiteX29" fmla="*/ 403063 w 490082"/>
              <a:gd name="connsiteY29" fmla="*/ 109347 h 594486"/>
              <a:gd name="connsiteX30" fmla="*/ 403063 w 490082"/>
              <a:gd name="connsiteY30" fmla="*/ 442642 h 594486"/>
              <a:gd name="connsiteX31" fmla="*/ 476694 w 490082"/>
              <a:gd name="connsiteY31" fmla="*/ 516176 h 594486"/>
              <a:gd name="connsiteX32" fmla="*/ 490082 w 490082"/>
              <a:gd name="connsiteY32" fmla="*/ 548646 h 594486"/>
              <a:gd name="connsiteX33" fmla="*/ 476694 w 490082"/>
              <a:gd name="connsiteY33" fmla="*/ 581116 h 594486"/>
              <a:gd name="connsiteX34" fmla="*/ 444182 w 490082"/>
              <a:gd name="connsiteY34" fmla="*/ 594486 h 594486"/>
              <a:gd name="connsiteX35" fmla="*/ 411669 w 490082"/>
              <a:gd name="connsiteY35" fmla="*/ 581116 h 594486"/>
              <a:gd name="connsiteX36" fmla="*/ 367203 w 490082"/>
              <a:gd name="connsiteY36" fmla="*/ 536231 h 594486"/>
              <a:gd name="connsiteX37" fmla="*/ 285921 w 490082"/>
              <a:gd name="connsiteY37" fmla="*/ 536231 h 594486"/>
              <a:gd name="connsiteX38" fmla="*/ 191252 w 490082"/>
              <a:gd name="connsiteY38" fmla="*/ 536231 h 594486"/>
              <a:gd name="connsiteX39" fmla="*/ 146786 w 490082"/>
              <a:gd name="connsiteY39" fmla="*/ 536231 h 594486"/>
              <a:gd name="connsiteX40" fmla="*/ 478 w 490082"/>
              <a:gd name="connsiteY40" fmla="*/ 536231 h 594486"/>
              <a:gd name="connsiteX41" fmla="*/ 0 w 490082"/>
              <a:gd name="connsiteY41" fmla="*/ 13847 h 594486"/>
              <a:gd name="connsiteX42" fmla="*/ 13866 w 490082"/>
              <a:gd name="connsiteY42" fmla="*/ 0 h 59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90082" h="594486">
                <a:moveTo>
                  <a:pt x="254867" y="282197"/>
                </a:moveTo>
                <a:cubicBezTo>
                  <a:pt x="295272" y="282197"/>
                  <a:pt x="328026" y="314900"/>
                  <a:pt x="328026" y="355241"/>
                </a:cubicBezTo>
                <a:cubicBezTo>
                  <a:pt x="328026" y="395582"/>
                  <a:pt x="295272" y="428285"/>
                  <a:pt x="254867" y="428285"/>
                </a:cubicBezTo>
                <a:cubicBezTo>
                  <a:pt x="214462" y="428285"/>
                  <a:pt x="181708" y="395582"/>
                  <a:pt x="181708" y="355241"/>
                </a:cubicBezTo>
                <a:cubicBezTo>
                  <a:pt x="181708" y="314900"/>
                  <a:pt x="214462" y="282197"/>
                  <a:pt x="254867" y="282197"/>
                </a:cubicBezTo>
                <a:close/>
                <a:moveTo>
                  <a:pt x="255321" y="251403"/>
                </a:moveTo>
                <a:cubicBezTo>
                  <a:pt x="228426" y="251403"/>
                  <a:pt x="201532" y="261669"/>
                  <a:pt x="181211" y="282202"/>
                </a:cubicBezTo>
                <a:cubicBezTo>
                  <a:pt x="140092" y="322789"/>
                  <a:pt x="140092" y="389162"/>
                  <a:pt x="181211" y="430227"/>
                </a:cubicBezTo>
                <a:cubicBezTo>
                  <a:pt x="217549" y="466516"/>
                  <a:pt x="274924" y="470336"/>
                  <a:pt x="315565" y="441687"/>
                </a:cubicBezTo>
                <a:cubicBezTo>
                  <a:pt x="316043" y="442164"/>
                  <a:pt x="316521" y="442642"/>
                  <a:pt x="316999" y="443119"/>
                </a:cubicBezTo>
                <a:lnTo>
                  <a:pt x="435097" y="561061"/>
                </a:lnTo>
                <a:cubicBezTo>
                  <a:pt x="442269" y="568224"/>
                  <a:pt x="453744" y="568224"/>
                  <a:pt x="460916" y="561061"/>
                </a:cubicBezTo>
                <a:cubicBezTo>
                  <a:pt x="468088" y="553899"/>
                  <a:pt x="468088" y="542439"/>
                  <a:pt x="460916" y="535276"/>
                </a:cubicBezTo>
                <a:lnTo>
                  <a:pt x="342818" y="417334"/>
                </a:lnTo>
                <a:cubicBezTo>
                  <a:pt x="342340" y="416857"/>
                  <a:pt x="341384" y="416857"/>
                  <a:pt x="340906" y="416379"/>
                </a:cubicBezTo>
                <a:cubicBezTo>
                  <a:pt x="370072" y="375314"/>
                  <a:pt x="366247" y="318492"/>
                  <a:pt x="329431" y="282202"/>
                </a:cubicBezTo>
                <a:cubicBezTo>
                  <a:pt x="309110" y="261669"/>
                  <a:pt x="282216" y="251403"/>
                  <a:pt x="255321" y="251403"/>
                </a:cubicBezTo>
                <a:close/>
                <a:moveTo>
                  <a:pt x="28210" y="28172"/>
                </a:moveTo>
                <a:lnTo>
                  <a:pt x="28210" y="109347"/>
                </a:lnTo>
                <a:lnTo>
                  <a:pt x="371984" y="109347"/>
                </a:lnTo>
                <a:lnTo>
                  <a:pt x="350468" y="68282"/>
                </a:lnTo>
                <a:cubicBezTo>
                  <a:pt x="348078" y="63985"/>
                  <a:pt x="348078" y="59210"/>
                  <a:pt x="350468" y="54912"/>
                </a:cubicBezTo>
                <a:lnTo>
                  <a:pt x="364812" y="28172"/>
                </a:lnTo>
                <a:close/>
                <a:moveTo>
                  <a:pt x="13866" y="0"/>
                </a:moveTo>
                <a:lnTo>
                  <a:pt x="387762" y="0"/>
                </a:lnTo>
                <a:cubicBezTo>
                  <a:pt x="393022" y="0"/>
                  <a:pt x="397325" y="2387"/>
                  <a:pt x="399716" y="6685"/>
                </a:cubicBezTo>
                <a:cubicBezTo>
                  <a:pt x="402584" y="10982"/>
                  <a:pt x="402584" y="16235"/>
                  <a:pt x="400194" y="20532"/>
                </a:cubicBezTo>
                <a:lnTo>
                  <a:pt x="378678" y="61597"/>
                </a:lnTo>
                <a:lnTo>
                  <a:pt x="401628" y="106005"/>
                </a:lnTo>
                <a:cubicBezTo>
                  <a:pt x="402106" y="106960"/>
                  <a:pt x="403063" y="108392"/>
                  <a:pt x="403063" y="109347"/>
                </a:cubicBezTo>
                <a:lnTo>
                  <a:pt x="403063" y="442642"/>
                </a:lnTo>
                <a:lnTo>
                  <a:pt x="476694" y="516176"/>
                </a:lnTo>
                <a:cubicBezTo>
                  <a:pt x="485301" y="524771"/>
                  <a:pt x="490082" y="536231"/>
                  <a:pt x="490082" y="548646"/>
                </a:cubicBezTo>
                <a:cubicBezTo>
                  <a:pt x="490082" y="560584"/>
                  <a:pt x="485301" y="572521"/>
                  <a:pt x="476694" y="581116"/>
                </a:cubicBezTo>
                <a:cubicBezTo>
                  <a:pt x="468088" y="589711"/>
                  <a:pt x="456613" y="594486"/>
                  <a:pt x="444182" y="594486"/>
                </a:cubicBezTo>
                <a:cubicBezTo>
                  <a:pt x="431750" y="594486"/>
                  <a:pt x="420275" y="589711"/>
                  <a:pt x="411669" y="581116"/>
                </a:cubicBezTo>
                <a:lnTo>
                  <a:pt x="367203" y="536231"/>
                </a:lnTo>
                <a:lnTo>
                  <a:pt x="285921" y="536231"/>
                </a:lnTo>
                <a:lnTo>
                  <a:pt x="191252" y="536231"/>
                </a:lnTo>
                <a:lnTo>
                  <a:pt x="146786" y="536231"/>
                </a:lnTo>
                <a:lnTo>
                  <a:pt x="478" y="536231"/>
                </a:lnTo>
                <a:lnTo>
                  <a:pt x="0" y="13847"/>
                </a:lnTo>
                <a:cubicBezTo>
                  <a:pt x="0" y="6207"/>
                  <a:pt x="6216" y="0"/>
                  <a:pt x="13866" y="0"/>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0" name="书8"/>
          <p:cNvSpPr>
            <a:spLocks noChangeAspect="1"/>
          </p:cNvSpPr>
          <p:nvPr/>
        </p:nvSpPr>
        <p:spPr bwMode="auto">
          <a:xfrm>
            <a:off x="10397622" y="4359860"/>
            <a:ext cx="525776" cy="507129"/>
          </a:xfrm>
          <a:custGeom>
            <a:avLst/>
            <a:gdLst>
              <a:gd name="connsiteX0" fmla="*/ 124946 w 589914"/>
              <a:gd name="connsiteY0" fmla="*/ 446410 h 568993"/>
              <a:gd name="connsiteX1" fmla="*/ 221161 w 589914"/>
              <a:gd name="connsiteY1" fmla="*/ 471379 h 568993"/>
              <a:gd name="connsiteX2" fmla="*/ 215411 w 589914"/>
              <a:gd name="connsiteY2" fmla="*/ 481402 h 568993"/>
              <a:gd name="connsiteX3" fmla="*/ 70235 w 589914"/>
              <a:gd name="connsiteY3" fmla="*/ 464219 h 568993"/>
              <a:gd name="connsiteX4" fmla="*/ 67360 w 589914"/>
              <a:gd name="connsiteY4" fmla="*/ 452764 h 568993"/>
              <a:gd name="connsiteX5" fmla="*/ 124946 w 589914"/>
              <a:gd name="connsiteY5" fmla="*/ 446410 h 568993"/>
              <a:gd name="connsiteX6" fmla="*/ 124946 w 589914"/>
              <a:gd name="connsiteY6" fmla="*/ 413535 h 568993"/>
              <a:gd name="connsiteX7" fmla="*/ 221161 w 589914"/>
              <a:gd name="connsiteY7" fmla="*/ 438504 h 568993"/>
              <a:gd name="connsiteX8" fmla="*/ 215411 w 589914"/>
              <a:gd name="connsiteY8" fmla="*/ 448527 h 568993"/>
              <a:gd name="connsiteX9" fmla="*/ 70235 w 589914"/>
              <a:gd name="connsiteY9" fmla="*/ 431344 h 568993"/>
              <a:gd name="connsiteX10" fmla="*/ 67360 w 589914"/>
              <a:gd name="connsiteY10" fmla="*/ 419889 h 568993"/>
              <a:gd name="connsiteX11" fmla="*/ 124946 w 589914"/>
              <a:gd name="connsiteY11" fmla="*/ 413535 h 568993"/>
              <a:gd name="connsiteX12" fmla="*/ 124946 w 589914"/>
              <a:gd name="connsiteY12" fmla="*/ 381226 h 568993"/>
              <a:gd name="connsiteX13" fmla="*/ 221161 w 589914"/>
              <a:gd name="connsiteY13" fmla="*/ 405618 h 568993"/>
              <a:gd name="connsiteX14" fmla="*/ 215411 w 589914"/>
              <a:gd name="connsiteY14" fmla="*/ 415652 h 568993"/>
              <a:gd name="connsiteX15" fmla="*/ 70235 w 589914"/>
              <a:gd name="connsiteY15" fmla="*/ 398450 h 568993"/>
              <a:gd name="connsiteX16" fmla="*/ 67360 w 589914"/>
              <a:gd name="connsiteY16" fmla="*/ 386983 h 568993"/>
              <a:gd name="connsiteX17" fmla="*/ 124946 w 589914"/>
              <a:gd name="connsiteY17" fmla="*/ 381226 h 568993"/>
              <a:gd name="connsiteX18" fmla="*/ 124946 w 589914"/>
              <a:gd name="connsiteY18" fmla="*/ 349730 h 568993"/>
              <a:gd name="connsiteX19" fmla="*/ 221161 w 589914"/>
              <a:gd name="connsiteY19" fmla="*/ 374122 h 568993"/>
              <a:gd name="connsiteX20" fmla="*/ 215411 w 589914"/>
              <a:gd name="connsiteY20" fmla="*/ 384156 h 568993"/>
              <a:gd name="connsiteX21" fmla="*/ 70235 w 589914"/>
              <a:gd name="connsiteY21" fmla="*/ 366954 h 568993"/>
              <a:gd name="connsiteX22" fmla="*/ 67360 w 589914"/>
              <a:gd name="connsiteY22" fmla="*/ 355487 h 568993"/>
              <a:gd name="connsiteX23" fmla="*/ 124946 w 589914"/>
              <a:gd name="connsiteY23" fmla="*/ 349730 h 568993"/>
              <a:gd name="connsiteX24" fmla="*/ 124946 w 589914"/>
              <a:gd name="connsiteY24" fmla="*/ 315231 h 568993"/>
              <a:gd name="connsiteX25" fmla="*/ 221161 w 589914"/>
              <a:gd name="connsiteY25" fmla="*/ 339596 h 568993"/>
              <a:gd name="connsiteX26" fmla="*/ 215411 w 589914"/>
              <a:gd name="connsiteY26" fmla="*/ 351051 h 568993"/>
              <a:gd name="connsiteX27" fmla="*/ 70235 w 589914"/>
              <a:gd name="connsiteY27" fmla="*/ 332436 h 568993"/>
              <a:gd name="connsiteX28" fmla="*/ 67360 w 589914"/>
              <a:gd name="connsiteY28" fmla="*/ 320981 h 568993"/>
              <a:gd name="connsiteX29" fmla="*/ 124946 w 589914"/>
              <a:gd name="connsiteY29" fmla="*/ 315231 h 568993"/>
              <a:gd name="connsiteX30" fmla="*/ 373313 w 589914"/>
              <a:gd name="connsiteY30" fmla="*/ 290957 h 568993"/>
              <a:gd name="connsiteX31" fmla="*/ 367575 w 589914"/>
              <a:gd name="connsiteY31" fmla="*/ 300990 h 568993"/>
              <a:gd name="connsiteX32" fmla="*/ 363272 w 589914"/>
              <a:gd name="connsiteY32" fmla="*/ 366921 h 568993"/>
              <a:gd name="connsiteX33" fmla="*/ 383354 w 589914"/>
              <a:gd name="connsiteY33" fmla="*/ 376954 h 568993"/>
              <a:gd name="connsiteX34" fmla="*/ 437863 w 589914"/>
              <a:gd name="connsiteY34" fmla="*/ 333955 h 568993"/>
              <a:gd name="connsiteX35" fmla="*/ 440732 w 589914"/>
              <a:gd name="connsiteY35" fmla="*/ 326789 h 568993"/>
              <a:gd name="connsiteX36" fmla="*/ 409174 w 589914"/>
              <a:gd name="connsiteY36" fmla="*/ 338255 h 568993"/>
              <a:gd name="connsiteX37" fmla="*/ 404871 w 589914"/>
              <a:gd name="connsiteY37" fmla="*/ 311022 h 568993"/>
              <a:gd name="connsiteX38" fmla="*/ 383354 w 589914"/>
              <a:gd name="connsiteY38" fmla="*/ 325355 h 568993"/>
              <a:gd name="connsiteX39" fmla="*/ 124946 w 589914"/>
              <a:gd name="connsiteY39" fmla="*/ 284361 h 568993"/>
              <a:gd name="connsiteX40" fmla="*/ 221161 w 589914"/>
              <a:gd name="connsiteY40" fmla="*/ 309532 h 568993"/>
              <a:gd name="connsiteX41" fmla="*/ 215411 w 589914"/>
              <a:gd name="connsiteY41" fmla="*/ 319555 h 568993"/>
              <a:gd name="connsiteX42" fmla="*/ 70235 w 589914"/>
              <a:gd name="connsiteY42" fmla="*/ 302372 h 568993"/>
              <a:gd name="connsiteX43" fmla="*/ 67360 w 589914"/>
              <a:gd name="connsiteY43" fmla="*/ 290917 h 568993"/>
              <a:gd name="connsiteX44" fmla="*/ 124946 w 589914"/>
              <a:gd name="connsiteY44" fmla="*/ 284361 h 568993"/>
              <a:gd name="connsiteX45" fmla="*/ 124946 w 589914"/>
              <a:gd name="connsiteY45" fmla="*/ 251302 h 568993"/>
              <a:gd name="connsiteX46" fmla="*/ 221161 w 589914"/>
              <a:gd name="connsiteY46" fmla="*/ 275172 h 568993"/>
              <a:gd name="connsiteX47" fmla="*/ 215411 w 589914"/>
              <a:gd name="connsiteY47" fmla="*/ 286680 h 568993"/>
              <a:gd name="connsiteX48" fmla="*/ 70235 w 589914"/>
              <a:gd name="connsiteY48" fmla="*/ 269418 h 568993"/>
              <a:gd name="connsiteX49" fmla="*/ 67360 w 589914"/>
              <a:gd name="connsiteY49" fmla="*/ 257910 h 568993"/>
              <a:gd name="connsiteX50" fmla="*/ 124946 w 589914"/>
              <a:gd name="connsiteY50" fmla="*/ 251302 h 568993"/>
              <a:gd name="connsiteX51" fmla="*/ 117715 w 589914"/>
              <a:gd name="connsiteY51" fmla="*/ 206299 h 568993"/>
              <a:gd name="connsiteX52" fmla="*/ 38760 w 589914"/>
              <a:gd name="connsiteY52" fmla="*/ 219201 h 568993"/>
              <a:gd name="connsiteX53" fmla="*/ 38760 w 589914"/>
              <a:gd name="connsiteY53" fmla="*/ 513084 h 568993"/>
              <a:gd name="connsiteX54" fmla="*/ 106230 w 589914"/>
              <a:gd name="connsiteY54" fmla="*/ 501615 h 568993"/>
              <a:gd name="connsiteX55" fmla="*/ 252656 w 589914"/>
              <a:gd name="connsiteY55" fmla="*/ 533154 h 568993"/>
              <a:gd name="connsiteX56" fmla="*/ 252656 w 589914"/>
              <a:gd name="connsiteY56" fmla="*/ 415601 h 568993"/>
              <a:gd name="connsiteX57" fmla="*/ 244043 w 589914"/>
              <a:gd name="connsiteY57" fmla="*/ 425636 h 568993"/>
              <a:gd name="connsiteX58" fmla="*/ 244043 w 589914"/>
              <a:gd name="connsiteY58" fmla="*/ 249306 h 568993"/>
              <a:gd name="connsiteX59" fmla="*/ 117715 w 589914"/>
              <a:gd name="connsiteY59" fmla="*/ 206299 h 568993"/>
              <a:gd name="connsiteX60" fmla="*/ 117715 w 589914"/>
              <a:gd name="connsiteY60" fmla="*/ 191963 h 568993"/>
              <a:gd name="connsiteX61" fmla="*/ 254092 w 589914"/>
              <a:gd name="connsiteY61" fmla="*/ 240705 h 568993"/>
              <a:gd name="connsiteX62" fmla="*/ 391904 w 589914"/>
              <a:gd name="connsiteY62" fmla="*/ 191963 h 568993"/>
              <a:gd name="connsiteX63" fmla="*/ 381855 w 589914"/>
              <a:gd name="connsiteY63" fmla="*/ 206299 h 568993"/>
              <a:gd name="connsiteX64" fmla="*/ 265576 w 589914"/>
              <a:gd name="connsiteY64" fmla="*/ 249306 h 568993"/>
              <a:gd name="connsiteX65" fmla="*/ 265576 w 589914"/>
              <a:gd name="connsiteY65" fmla="*/ 425636 h 568993"/>
              <a:gd name="connsiteX66" fmla="*/ 256963 w 589914"/>
              <a:gd name="connsiteY66" fmla="*/ 415601 h 568993"/>
              <a:gd name="connsiteX67" fmla="*/ 256963 w 589914"/>
              <a:gd name="connsiteY67" fmla="*/ 533154 h 568993"/>
              <a:gd name="connsiteX68" fmla="*/ 400517 w 589914"/>
              <a:gd name="connsiteY68" fmla="*/ 500182 h 568993"/>
              <a:gd name="connsiteX69" fmla="*/ 470859 w 589914"/>
              <a:gd name="connsiteY69" fmla="*/ 513084 h 568993"/>
              <a:gd name="connsiteX70" fmla="*/ 470859 w 589914"/>
              <a:gd name="connsiteY70" fmla="*/ 325286 h 568993"/>
              <a:gd name="connsiteX71" fmla="*/ 505312 w 589914"/>
              <a:gd name="connsiteY71" fmla="*/ 255040 h 568993"/>
              <a:gd name="connsiteX72" fmla="*/ 505312 w 589914"/>
              <a:gd name="connsiteY72" fmla="*/ 557525 h 568993"/>
              <a:gd name="connsiteX73" fmla="*/ 287109 w 589914"/>
              <a:gd name="connsiteY73" fmla="*/ 557525 h 568993"/>
              <a:gd name="connsiteX74" fmla="*/ 255527 w 589914"/>
              <a:gd name="connsiteY74" fmla="*/ 568993 h 568993"/>
              <a:gd name="connsiteX75" fmla="*/ 223945 w 589914"/>
              <a:gd name="connsiteY75" fmla="*/ 557525 h 568993"/>
              <a:gd name="connsiteX76" fmla="*/ 0 w 589914"/>
              <a:gd name="connsiteY76" fmla="*/ 557525 h 568993"/>
              <a:gd name="connsiteX77" fmla="*/ 0 w 589914"/>
              <a:gd name="connsiteY77" fmla="*/ 253607 h 568993"/>
              <a:gd name="connsiteX78" fmla="*/ 24404 w 589914"/>
              <a:gd name="connsiteY78" fmla="*/ 237837 h 568993"/>
              <a:gd name="connsiteX79" fmla="*/ 24404 w 589914"/>
              <a:gd name="connsiteY79" fmla="*/ 209166 h 568993"/>
              <a:gd name="connsiteX80" fmla="*/ 28711 w 589914"/>
              <a:gd name="connsiteY80" fmla="*/ 206299 h 568993"/>
              <a:gd name="connsiteX81" fmla="*/ 117715 w 589914"/>
              <a:gd name="connsiteY81" fmla="*/ 191963 h 568993"/>
              <a:gd name="connsiteX82" fmla="*/ 512454 w 589914"/>
              <a:gd name="connsiteY82" fmla="*/ 24366 h 568993"/>
              <a:gd name="connsiteX83" fmla="*/ 499544 w 589914"/>
              <a:gd name="connsiteY83" fmla="*/ 50165 h 568993"/>
              <a:gd name="connsiteX84" fmla="*/ 552618 w 589914"/>
              <a:gd name="connsiteY84" fmla="*/ 77397 h 568993"/>
              <a:gd name="connsiteX85" fmla="*/ 565528 w 589914"/>
              <a:gd name="connsiteY85" fmla="*/ 50165 h 568993"/>
              <a:gd name="connsiteX86" fmla="*/ 503847 w 589914"/>
              <a:gd name="connsiteY86" fmla="*/ 0 h 568993"/>
              <a:gd name="connsiteX87" fmla="*/ 589914 w 589914"/>
              <a:gd name="connsiteY87" fmla="*/ 41565 h 568993"/>
              <a:gd name="connsiteX88" fmla="*/ 554053 w 589914"/>
              <a:gd name="connsiteY88" fmla="*/ 114663 h 568993"/>
              <a:gd name="connsiteX89" fmla="*/ 443601 w 589914"/>
              <a:gd name="connsiteY89" fmla="*/ 341121 h 568993"/>
              <a:gd name="connsiteX90" fmla="*/ 350362 w 589914"/>
              <a:gd name="connsiteY90" fmla="*/ 415652 h 568993"/>
              <a:gd name="connsiteX91" fmla="*/ 360403 w 589914"/>
              <a:gd name="connsiteY91" fmla="*/ 298123 h 568993"/>
              <a:gd name="connsiteX92" fmla="*/ 469421 w 589914"/>
              <a:gd name="connsiteY92" fmla="*/ 73098 h 568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89914" h="568993">
                <a:moveTo>
                  <a:pt x="124946" y="446410"/>
                </a:moveTo>
                <a:cubicBezTo>
                  <a:pt x="178848" y="448289"/>
                  <a:pt x="219005" y="470305"/>
                  <a:pt x="221161" y="471379"/>
                </a:cubicBezTo>
                <a:lnTo>
                  <a:pt x="215411" y="481402"/>
                </a:lnTo>
                <a:cubicBezTo>
                  <a:pt x="213974" y="481402"/>
                  <a:pt x="146417" y="444172"/>
                  <a:pt x="70235" y="464219"/>
                </a:cubicBezTo>
                <a:lnTo>
                  <a:pt x="67360" y="452764"/>
                </a:lnTo>
                <a:cubicBezTo>
                  <a:pt x="87484" y="447394"/>
                  <a:pt x="106978" y="445783"/>
                  <a:pt x="124946" y="446410"/>
                </a:cubicBezTo>
                <a:close/>
                <a:moveTo>
                  <a:pt x="124946" y="413535"/>
                </a:moveTo>
                <a:cubicBezTo>
                  <a:pt x="178848" y="415414"/>
                  <a:pt x="219005" y="437430"/>
                  <a:pt x="221161" y="438504"/>
                </a:cubicBezTo>
                <a:lnTo>
                  <a:pt x="215411" y="448527"/>
                </a:lnTo>
                <a:cubicBezTo>
                  <a:pt x="213974" y="448527"/>
                  <a:pt x="146417" y="411297"/>
                  <a:pt x="70235" y="431344"/>
                </a:cubicBezTo>
                <a:lnTo>
                  <a:pt x="67360" y="419889"/>
                </a:lnTo>
                <a:cubicBezTo>
                  <a:pt x="87484" y="414519"/>
                  <a:pt x="106978" y="412908"/>
                  <a:pt x="124946" y="413535"/>
                </a:cubicBezTo>
                <a:close/>
                <a:moveTo>
                  <a:pt x="124946" y="381226"/>
                </a:moveTo>
                <a:cubicBezTo>
                  <a:pt x="178848" y="383309"/>
                  <a:pt x="219005" y="404543"/>
                  <a:pt x="221161" y="405618"/>
                </a:cubicBezTo>
                <a:lnTo>
                  <a:pt x="215411" y="415652"/>
                </a:lnTo>
                <a:cubicBezTo>
                  <a:pt x="213974" y="415652"/>
                  <a:pt x="146417" y="378382"/>
                  <a:pt x="70235" y="398450"/>
                </a:cubicBezTo>
                <a:lnTo>
                  <a:pt x="67360" y="386983"/>
                </a:lnTo>
                <a:cubicBezTo>
                  <a:pt x="87484" y="381965"/>
                  <a:pt x="106978" y="380532"/>
                  <a:pt x="124946" y="381226"/>
                </a:cubicBezTo>
                <a:close/>
                <a:moveTo>
                  <a:pt x="124946" y="349730"/>
                </a:moveTo>
                <a:cubicBezTo>
                  <a:pt x="178848" y="351813"/>
                  <a:pt x="219005" y="373047"/>
                  <a:pt x="221161" y="374122"/>
                </a:cubicBezTo>
                <a:lnTo>
                  <a:pt x="215411" y="384156"/>
                </a:lnTo>
                <a:cubicBezTo>
                  <a:pt x="213974" y="384156"/>
                  <a:pt x="146417" y="346886"/>
                  <a:pt x="70235" y="366954"/>
                </a:cubicBezTo>
                <a:lnTo>
                  <a:pt x="67360" y="355487"/>
                </a:lnTo>
                <a:cubicBezTo>
                  <a:pt x="87484" y="350469"/>
                  <a:pt x="106978" y="349036"/>
                  <a:pt x="124946" y="349730"/>
                </a:cubicBezTo>
                <a:close/>
                <a:moveTo>
                  <a:pt x="124946" y="315231"/>
                </a:moveTo>
                <a:cubicBezTo>
                  <a:pt x="178848" y="317312"/>
                  <a:pt x="219005" y="338522"/>
                  <a:pt x="221161" y="339596"/>
                </a:cubicBezTo>
                <a:lnTo>
                  <a:pt x="215411" y="351051"/>
                </a:lnTo>
                <a:cubicBezTo>
                  <a:pt x="213974" y="349619"/>
                  <a:pt x="146417" y="312389"/>
                  <a:pt x="70235" y="332436"/>
                </a:cubicBezTo>
                <a:lnTo>
                  <a:pt x="67360" y="320981"/>
                </a:lnTo>
                <a:cubicBezTo>
                  <a:pt x="87484" y="315969"/>
                  <a:pt x="106978" y="314537"/>
                  <a:pt x="124946" y="315231"/>
                </a:cubicBezTo>
                <a:close/>
                <a:moveTo>
                  <a:pt x="373313" y="290957"/>
                </a:moveTo>
                <a:lnTo>
                  <a:pt x="367575" y="300990"/>
                </a:lnTo>
                <a:lnTo>
                  <a:pt x="363272" y="366921"/>
                </a:lnTo>
                <a:lnTo>
                  <a:pt x="383354" y="376954"/>
                </a:lnTo>
                <a:lnTo>
                  <a:pt x="437863" y="333955"/>
                </a:lnTo>
                <a:lnTo>
                  <a:pt x="440732" y="326789"/>
                </a:lnTo>
                <a:lnTo>
                  <a:pt x="409174" y="338255"/>
                </a:lnTo>
                <a:lnTo>
                  <a:pt x="404871" y="311022"/>
                </a:lnTo>
                <a:lnTo>
                  <a:pt x="383354" y="325355"/>
                </a:lnTo>
                <a:close/>
                <a:moveTo>
                  <a:pt x="124946" y="284361"/>
                </a:moveTo>
                <a:cubicBezTo>
                  <a:pt x="178848" y="285905"/>
                  <a:pt x="219005" y="307384"/>
                  <a:pt x="221161" y="309532"/>
                </a:cubicBezTo>
                <a:lnTo>
                  <a:pt x="215411" y="319555"/>
                </a:lnTo>
                <a:cubicBezTo>
                  <a:pt x="213974" y="319555"/>
                  <a:pt x="146417" y="282325"/>
                  <a:pt x="70235" y="302372"/>
                </a:cubicBezTo>
                <a:lnTo>
                  <a:pt x="67360" y="290917"/>
                </a:lnTo>
                <a:cubicBezTo>
                  <a:pt x="87484" y="285547"/>
                  <a:pt x="106978" y="283847"/>
                  <a:pt x="124946" y="284361"/>
                </a:cubicBezTo>
                <a:close/>
                <a:moveTo>
                  <a:pt x="124946" y="251302"/>
                </a:moveTo>
                <a:cubicBezTo>
                  <a:pt x="178848" y="252786"/>
                  <a:pt x="219005" y="274093"/>
                  <a:pt x="221161" y="275172"/>
                </a:cubicBezTo>
                <a:lnTo>
                  <a:pt x="215411" y="286680"/>
                </a:lnTo>
                <a:cubicBezTo>
                  <a:pt x="213974" y="285242"/>
                  <a:pt x="146417" y="249279"/>
                  <a:pt x="70235" y="269418"/>
                </a:cubicBezTo>
                <a:lnTo>
                  <a:pt x="67360" y="257910"/>
                </a:lnTo>
                <a:cubicBezTo>
                  <a:pt x="87484" y="252516"/>
                  <a:pt x="106978" y="250808"/>
                  <a:pt x="124946" y="251302"/>
                </a:cubicBezTo>
                <a:close/>
                <a:moveTo>
                  <a:pt x="117715" y="206299"/>
                </a:moveTo>
                <a:cubicBezTo>
                  <a:pt x="80391" y="206299"/>
                  <a:pt x="50244" y="214900"/>
                  <a:pt x="38760" y="219201"/>
                </a:cubicBezTo>
                <a:lnTo>
                  <a:pt x="38760" y="513084"/>
                </a:lnTo>
                <a:cubicBezTo>
                  <a:pt x="57422" y="505916"/>
                  <a:pt x="80391" y="501615"/>
                  <a:pt x="106230" y="501615"/>
                </a:cubicBezTo>
                <a:cubicBezTo>
                  <a:pt x="169394" y="501615"/>
                  <a:pt x="233994" y="525986"/>
                  <a:pt x="252656" y="533154"/>
                </a:cubicBezTo>
                <a:lnTo>
                  <a:pt x="252656" y="415601"/>
                </a:lnTo>
                <a:lnTo>
                  <a:pt x="244043" y="425636"/>
                </a:lnTo>
                <a:lnTo>
                  <a:pt x="244043" y="249306"/>
                </a:lnTo>
                <a:cubicBezTo>
                  <a:pt x="209590" y="220635"/>
                  <a:pt x="166523" y="206299"/>
                  <a:pt x="117715" y="206299"/>
                </a:cubicBezTo>
                <a:close/>
                <a:moveTo>
                  <a:pt x="117715" y="191963"/>
                </a:moveTo>
                <a:cubicBezTo>
                  <a:pt x="170830" y="191963"/>
                  <a:pt x="216767" y="207732"/>
                  <a:pt x="254092" y="240705"/>
                </a:cubicBezTo>
                <a:cubicBezTo>
                  <a:pt x="291416" y="207732"/>
                  <a:pt x="337353" y="191963"/>
                  <a:pt x="391904" y="191963"/>
                </a:cubicBezTo>
                <a:lnTo>
                  <a:pt x="381855" y="206299"/>
                </a:lnTo>
                <a:cubicBezTo>
                  <a:pt x="337353" y="207732"/>
                  <a:pt x="298593" y="223502"/>
                  <a:pt x="265576" y="249306"/>
                </a:cubicBezTo>
                <a:lnTo>
                  <a:pt x="265576" y="425636"/>
                </a:lnTo>
                <a:lnTo>
                  <a:pt x="256963" y="415601"/>
                </a:lnTo>
                <a:lnTo>
                  <a:pt x="256963" y="533154"/>
                </a:lnTo>
                <a:cubicBezTo>
                  <a:pt x="275625" y="524552"/>
                  <a:pt x="335918" y="500182"/>
                  <a:pt x="400517" y="500182"/>
                </a:cubicBezTo>
                <a:cubicBezTo>
                  <a:pt x="426357" y="500182"/>
                  <a:pt x="449326" y="504482"/>
                  <a:pt x="470859" y="513084"/>
                </a:cubicBezTo>
                <a:lnTo>
                  <a:pt x="470859" y="325286"/>
                </a:lnTo>
                <a:lnTo>
                  <a:pt x="505312" y="255040"/>
                </a:lnTo>
                <a:lnTo>
                  <a:pt x="505312" y="557525"/>
                </a:lnTo>
                <a:lnTo>
                  <a:pt x="287109" y="557525"/>
                </a:lnTo>
                <a:cubicBezTo>
                  <a:pt x="279931" y="564692"/>
                  <a:pt x="268447" y="568993"/>
                  <a:pt x="255527" y="568993"/>
                </a:cubicBezTo>
                <a:cubicBezTo>
                  <a:pt x="242607" y="568993"/>
                  <a:pt x="231123" y="564692"/>
                  <a:pt x="223945" y="557525"/>
                </a:cubicBezTo>
                <a:lnTo>
                  <a:pt x="0" y="557525"/>
                </a:lnTo>
                <a:lnTo>
                  <a:pt x="0" y="253607"/>
                </a:lnTo>
                <a:cubicBezTo>
                  <a:pt x="0" y="246439"/>
                  <a:pt x="10049" y="240705"/>
                  <a:pt x="24404" y="237837"/>
                </a:cubicBezTo>
                <a:lnTo>
                  <a:pt x="24404" y="209166"/>
                </a:lnTo>
                <a:lnTo>
                  <a:pt x="28711" y="206299"/>
                </a:lnTo>
                <a:cubicBezTo>
                  <a:pt x="30146" y="206299"/>
                  <a:pt x="67471" y="191963"/>
                  <a:pt x="117715" y="191963"/>
                </a:cubicBezTo>
                <a:close/>
                <a:moveTo>
                  <a:pt x="512454" y="24366"/>
                </a:moveTo>
                <a:lnTo>
                  <a:pt x="499544" y="50165"/>
                </a:lnTo>
                <a:lnTo>
                  <a:pt x="552618" y="77397"/>
                </a:lnTo>
                <a:lnTo>
                  <a:pt x="565528" y="50165"/>
                </a:lnTo>
                <a:close/>
                <a:moveTo>
                  <a:pt x="503847" y="0"/>
                </a:moveTo>
                <a:lnTo>
                  <a:pt x="589914" y="41565"/>
                </a:lnTo>
                <a:lnTo>
                  <a:pt x="554053" y="114663"/>
                </a:lnTo>
                <a:lnTo>
                  <a:pt x="443601" y="341121"/>
                </a:lnTo>
                <a:lnTo>
                  <a:pt x="350362" y="415652"/>
                </a:lnTo>
                <a:lnTo>
                  <a:pt x="360403" y="298123"/>
                </a:lnTo>
                <a:lnTo>
                  <a:pt x="469421" y="73098"/>
                </a:ln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111" name="组合"/>
          <p:cNvGrpSpPr/>
          <p:nvPr/>
        </p:nvGrpSpPr>
        <p:grpSpPr>
          <a:xfrm>
            <a:off x="834807" y="5070226"/>
            <a:ext cx="1440000" cy="738664"/>
            <a:chOff x="3797494" y="2262392"/>
            <a:chExt cx="1440000" cy="738664"/>
          </a:xfrm>
        </p:grpSpPr>
        <p:sp>
          <p:nvSpPr>
            <p:cNvPr id="112" name="三实一新"/>
            <p:cNvSpPr txBox="1"/>
            <p:nvPr/>
          </p:nvSpPr>
          <p:spPr>
            <a:xfrm>
              <a:off x="3797494" y="2662502"/>
              <a:ext cx="1440000" cy="338554"/>
            </a:xfrm>
            <a:prstGeom prst="rect">
              <a:avLst/>
            </a:prstGeom>
            <a:noFill/>
          </p:spPr>
          <p:txBody>
            <a:bodyPr wrap="square" rtlCol="0">
              <a:spAutoFit/>
              <a:scene3d>
                <a:camera prst="orthographicFront"/>
                <a:lightRig rig="threePt" dir="t"/>
              </a:scene3d>
              <a:sp3d contourW="12700"/>
            </a:bodyPr>
            <a:lstStyle/>
            <a:p>
              <a:pPr algn="dist" defTabSz="457200"/>
              <a:r>
                <a:rPr lang="zh-CN" altLang="en-US" sz="1600" smtClean="0">
                  <a:latin typeface="Arial" panose="020B0604020202020204" pitchFamily="34" charset="0"/>
                  <a:ea typeface="微软雅黑" panose="020B0503020204020204" pitchFamily="34" charset="-122"/>
                  <a:sym typeface="Arial" panose="020B0604020202020204" pitchFamily="34" charset="0"/>
                </a:rPr>
                <a:t>三实一新</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113" name="校风"/>
            <p:cNvSpPr txBox="1"/>
            <p:nvPr/>
          </p:nvSpPr>
          <p:spPr>
            <a:xfrm>
              <a:off x="4058213" y="2262392"/>
              <a:ext cx="918562" cy="400110"/>
            </a:xfrm>
            <a:prstGeom prst="rect">
              <a:avLst/>
            </a:prstGeom>
            <a:noFill/>
          </p:spPr>
          <p:txBody>
            <a:bodyPr wrap="square" rtlCol="0">
              <a:spAutoFit/>
              <a:scene3d>
                <a:camera prst="orthographicFront"/>
                <a:lightRig rig="threePt" dir="t"/>
              </a:scene3d>
              <a:sp3d contourW="12700"/>
            </a:bodyPr>
            <a:lstStyle>
              <a:defPPr>
                <a:defRPr lang="zh-CN"/>
              </a:defPPr>
              <a:lvl1pPr algn="dist" defTabSz="457200">
                <a:defRPr sz="2000" b="1">
                  <a:solidFill>
                    <a:schemeClr val="accent1"/>
                  </a:solidFill>
                  <a:latin typeface="Arial" panose="020B0604020202020204" pitchFamily="34" charset="0"/>
                  <a:ea typeface="微软雅黑" panose="020B0503020204020204" pitchFamily="34" charset="-122"/>
                </a:defRPr>
              </a:lvl1pPr>
            </a:lstStyle>
            <a:p>
              <a:r>
                <a:rPr lang="zh-CN" altLang="en-US" smtClean="0">
                  <a:sym typeface="Arial" panose="020B0604020202020204" pitchFamily="34" charset="0"/>
                </a:rPr>
                <a:t>校</a:t>
              </a:r>
              <a:r>
                <a:rPr lang="zh-CN" altLang="en-US">
                  <a:sym typeface="Arial" panose="020B0604020202020204" pitchFamily="34" charset="0"/>
                </a:rPr>
                <a:t>风</a:t>
              </a:r>
            </a:p>
          </p:txBody>
        </p:sp>
      </p:grpSp>
      <p:grpSp>
        <p:nvGrpSpPr>
          <p:cNvPr id="114" name="组合"/>
          <p:cNvGrpSpPr/>
          <p:nvPr/>
        </p:nvGrpSpPr>
        <p:grpSpPr>
          <a:xfrm>
            <a:off x="3870041" y="5070226"/>
            <a:ext cx="1440000" cy="738664"/>
            <a:chOff x="3797494" y="2262392"/>
            <a:chExt cx="1440000" cy="738664"/>
          </a:xfrm>
        </p:grpSpPr>
        <p:sp>
          <p:nvSpPr>
            <p:cNvPr id="115" name="三实一新"/>
            <p:cNvSpPr txBox="1"/>
            <p:nvPr/>
          </p:nvSpPr>
          <p:spPr>
            <a:xfrm>
              <a:off x="3797494" y="2662502"/>
              <a:ext cx="1440000" cy="338554"/>
            </a:xfrm>
            <a:prstGeom prst="rect">
              <a:avLst/>
            </a:prstGeom>
            <a:noFill/>
          </p:spPr>
          <p:txBody>
            <a:bodyPr wrap="square" rtlCol="0">
              <a:spAutoFit/>
              <a:scene3d>
                <a:camera prst="orthographicFront"/>
                <a:lightRig rig="threePt" dir="t"/>
              </a:scene3d>
              <a:sp3d contourW="12700"/>
            </a:bodyPr>
            <a:lstStyle/>
            <a:p>
              <a:pPr algn="dist" defTabSz="457200"/>
              <a:r>
                <a:rPr lang="zh-CN" altLang="en-US" sz="1600" smtClean="0">
                  <a:latin typeface="Arial" panose="020B0604020202020204" pitchFamily="34" charset="0"/>
                  <a:ea typeface="微软雅黑" panose="020B0503020204020204" pitchFamily="34" charset="-122"/>
                  <a:sym typeface="Arial" panose="020B0604020202020204" pitchFamily="34" charset="0"/>
                </a:rPr>
                <a:t>三实一新</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116" name="校风"/>
            <p:cNvSpPr txBox="1"/>
            <p:nvPr/>
          </p:nvSpPr>
          <p:spPr>
            <a:xfrm>
              <a:off x="4058213" y="2262392"/>
              <a:ext cx="918562" cy="400110"/>
            </a:xfrm>
            <a:prstGeom prst="rect">
              <a:avLst/>
            </a:prstGeom>
            <a:noFill/>
          </p:spPr>
          <p:txBody>
            <a:bodyPr wrap="square" rtlCol="0">
              <a:spAutoFit/>
              <a:scene3d>
                <a:camera prst="orthographicFront"/>
                <a:lightRig rig="threePt" dir="t"/>
              </a:scene3d>
              <a:sp3d contourW="12700"/>
            </a:bodyPr>
            <a:lstStyle>
              <a:defPPr>
                <a:defRPr lang="zh-CN"/>
              </a:defPPr>
              <a:lvl1pPr algn="dist" defTabSz="457200">
                <a:defRPr sz="2000" b="1">
                  <a:solidFill>
                    <a:schemeClr val="accent1"/>
                  </a:solidFill>
                  <a:latin typeface="Arial" panose="020B0604020202020204" pitchFamily="34" charset="0"/>
                  <a:ea typeface="微软雅黑" panose="020B0503020204020204" pitchFamily="34" charset="-122"/>
                </a:defRPr>
              </a:lvl1pPr>
            </a:lstStyle>
            <a:p>
              <a:r>
                <a:rPr lang="zh-CN" altLang="en-US" smtClean="0">
                  <a:sym typeface="Arial" panose="020B0604020202020204" pitchFamily="34" charset="0"/>
                </a:rPr>
                <a:t>校</a:t>
              </a:r>
              <a:r>
                <a:rPr lang="zh-CN" altLang="en-US">
                  <a:sym typeface="Arial" panose="020B0604020202020204" pitchFamily="34" charset="0"/>
                </a:rPr>
                <a:t>风</a:t>
              </a:r>
            </a:p>
          </p:txBody>
        </p:sp>
      </p:grpSp>
      <p:grpSp>
        <p:nvGrpSpPr>
          <p:cNvPr id="117" name="组合"/>
          <p:cNvGrpSpPr/>
          <p:nvPr/>
        </p:nvGrpSpPr>
        <p:grpSpPr>
          <a:xfrm>
            <a:off x="6905275" y="5070226"/>
            <a:ext cx="1440000" cy="738664"/>
            <a:chOff x="3797494" y="2262392"/>
            <a:chExt cx="1440000" cy="738664"/>
          </a:xfrm>
        </p:grpSpPr>
        <p:sp>
          <p:nvSpPr>
            <p:cNvPr id="118" name="三实一新"/>
            <p:cNvSpPr txBox="1"/>
            <p:nvPr/>
          </p:nvSpPr>
          <p:spPr>
            <a:xfrm>
              <a:off x="3797494" y="2662502"/>
              <a:ext cx="1440000" cy="338554"/>
            </a:xfrm>
            <a:prstGeom prst="rect">
              <a:avLst/>
            </a:prstGeom>
            <a:noFill/>
          </p:spPr>
          <p:txBody>
            <a:bodyPr wrap="square" rtlCol="0">
              <a:spAutoFit/>
              <a:scene3d>
                <a:camera prst="orthographicFront"/>
                <a:lightRig rig="threePt" dir="t"/>
              </a:scene3d>
              <a:sp3d contourW="12700"/>
            </a:bodyPr>
            <a:lstStyle/>
            <a:p>
              <a:pPr algn="dist" defTabSz="457200"/>
              <a:r>
                <a:rPr lang="zh-CN" altLang="en-US" sz="1600" smtClean="0">
                  <a:latin typeface="Arial" panose="020B0604020202020204" pitchFamily="34" charset="0"/>
                  <a:ea typeface="微软雅黑" panose="020B0503020204020204" pitchFamily="34" charset="-122"/>
                  <a:sym typeface="Arial" panose="020B0604020202020204" pitchFamily="34" charset="0"/>
                </a:rPr>
                <a:t>三实一新</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119" name="校风"/>
            <p:cNvSpPr txBox="1"/>
            <p:nvPr/>
          </p:nvSpPr>
          <p:spPr>
            <a:xfrm>
              <a:off x="4058213" y="2262392"/>
              <a:ext cx="918562" cy="400110"/>
            </a:xfrm>
            <a:prstGeom prst="rect">
              <a:avLst/>
            </a:prstGeom>
            <a:noFill/>
          </p:spPr>
          <p:txBody>
            <a:bodyPr wrap="square" rtlCol="0">
              <a:spAutoFit/>
              <a:scene3d>
                <a:camera prst="orthographicFront"/>
                <a:lightRig rig="threePt" dir="t"/>
              </a:scene3d>
              <a:sp3d contourW="12700"/>
            </a:bodyPr>
            <a:lstStyle>
              <a:defPPr>
                <a:defRPr lang="zh-CN"/>
              </a:defPPr>
              <a:lvl1pPr algn="dist" defTabSz="457200">
                <a:defRPr sz="2000" b="1">
                  <a:solidFill>
                    <a:schemeClr val="accent1"/>
                  </a:solidFill>
                  <a:latin typeface="Arial" panose="020B0604020202020204" pitchFamily="34" charset="0"/>
                  <a:ea typeface="微软雅黑" panose="020B0503020204020204" pitchFamily="34" charset="-122"/>
                </a:defRPr>
              </a:lvl1pPr>
            </a:lstStyle>
            <a:p>
              <a:r>
                <a:rPr lang="zh-CN" altLang="en-US" smtClean="0">
                  <a:sym typeface="Arial" panose="020B0604020202020204" pitchFamily="34" charset="0"/>
                </a:rPr>
                <a:t>校</a:t>
              </a:r>
              <a:r>
                <a:rPr lang="zh-CN" altLang="en-US">
                  <a:sym typeface="Arial" panose="020B0604020202020204" pitchFamily="34" charset="0"/>
                </a:rPr>
                <a:t>风</a:t>
              </a:r>
            </a:p>
          </p:txBody>
        </p:sp>
      </p:grpSp>
      <p:grpSp>
        <p:nvGrpSpPr>
          <p:cNvPr id="120" name="组合"/>
          <p:cNvGrpSpPr/>
          <p:nvPr/>
        </p:nvGrpSpPr>
        <p:grpSpPr>
          <a:xfrm>
            <a:off x="9940510" y="5070226"/>
            <a:ext cx="1440000" cy="738664"/>
            <a:chOff x="3797494" y="2262392"/>
            <a:chExt cx="1440000" cy="738664"/>
          </a:xfrm>
        </p:grpSpPr>
        <p:sp>
          <p:nvSpPr>
            <p:cNvPr id="121" name="三实一新"/>
            <p:cNvSpPr txBox="1"/>
            <p:nvPr/>
          </p:nvSpPr>
          <p:spPr>
            <a:xfrm>
              <a:off x="3797494" y="2662502"/>
              <a:ext cx="1440000" cy="338554"/>
            </a:xfrm>
            <a:prstGeom prst="rect">
              <a:avLst/>
            </a:prstGeom>
            <a:noFill/>
          </p:spPr>
          <p:txBody>
            <a:bodyPr wrap="square" rtlCol="0">
              <a:spAutoFit/>
              <a:scene3d>
                <a:camera prst="orthographicFront"/>
                <a:lightRig rig="threePt" dir="t"/>
              </a:scene3d>
              <a:sp3d contourW="12700"/>
            </a:bodyPr>
            <a:lstStyle/>
            <a:p>
              <a:pPr algn="dist" defTabSz="457200"/>
              <a:r>
                <a:rPr lang="zh-CN" altLang="en-US" sz="1600" smtClean="0">
                  <a:latin typeface="Arial" panose="020B0604020202020204" pitchFamily="34" charset="0"/>
                  <a:ea typeface="微软雅黑" panose="020B0503020204020204" pitchFamily="34" charset="-122"/>
                  <a:sym typeface="Arial" panose="020B0604020202020204" pitchFamily="34" charset="0"/>
                </a:rPr>
                <a:t>三实一新</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122" name="校风"/>
            <p:cNvSpPr txBox="1"/>
            <p:nvPr/>
          </p:nvSpPr>
          <p:spPr>
            <a:xfrm>
              <a:off x="4058213" y="2262392"/>
              <a:ext cx="918562" cy="400110"/>
            </a:xfrm>
            <a:prstGeom prst="rect">
              <a:avLst/>
            </a:prstGeom>
            <a:noFill/>
          </p:spPr>
          <p:txBody>
            <a:bodyPr wrap="square" rtlCol="0">
              <a:spAutoFit/>
              <a:scene3d>
                <a:camera prst="orthographicFront"/>
                <a:lightRig rig="threePt" dir="t"/>
              </a:scene3d>
              <a:sp3d contourW="12700"/>
            </a:bodyPr>
            <a:lstStyle>
              <a:defPPr>
                <a:defRPr lang="zh-CN"/>
              </a:defPPr>
              <a:lvl1pPr algn="dist" defTabSz="457200">
                <a:defRPr sz="2000" b="1">
                  <a:solidFill>
                    <a:schemeClr val="accent1"/>
                  </a:solidFill>
                  <a:latin typeface="Arial" panose="020B0604020202020204" pitchFamily="34" charset="0"/>
                  <a:ea typeface="微软雅黑" panose="020B0503020204020204" pitchFamily="34" charset="-122"/>
                </a:defRPr>
              </a:lvl1pPr>
            </a:lstStyle>
            <a:p>
              <a:r>
                <a:rPr lang="zh-CN" altLang="en-US" smtClean="0">
                  <a:sym typeface="Arial" panose="020B0604020202020204" pitchFamily="34" charset="0"/>
                </a:rPr>
                <a:t>校</a:t>
              </a:r>
              <a:r>
                <a:rPr lang="zh-CN" altLang="en-US">
                  <a:sym typeface="Arial" panose="020B0604020202020204" pitchFamily="34" charset="0"/>
                </a:rPr>
                <a:t>风</a:t>
              </a:r>
            </a:p>
          </p:txBody>
        </p:sp>
      </p:grpSp>
      <p:cxnSp>
        <p:nvCxnSpPr>
          <p:cNvPr id="5" name="分割虚线"/>
          <p:cNvCxnSpPr/>
          <p:nvPr/>
        </p:nvCxnSpPr>
        <p:spPr>
          <a:xfrm>
            <a:off x="695325" y="3800475"/>
            <a:ext cx="10791825"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 name="分割虚线"/>
          <p:cNvCxnSpPr/>
          <p:nvPr/>
        </p:nvCxnSpPr>
        <p:spPr>
          <a:xfrm>
            <a:off x="3072424" y="1828836"/>
            <a:ext cx="0" cy="4000464"/>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3" name="分割虚线"/>
          <p:cNvCxnSpPr/>
          <p:nvPr/>
        </p:nvCxnSpPr>
        <p:spPr>
          <a:xfrm>
            <a:off x="6107658" y="1828836"/>
            <a:ext cx="0" cy="4000464"/>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4" name="分割虚线"/>
          <p:cNvCxnSpPr/>
          <p:nvPr/>
        </p:nvCxnSpPr>
        <p:spPr>
          <a:xfrm>
            <a:off x="9142892" y="1828836"/>
            <a:ext cx="0" cy="4000464"/>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42"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31519324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50"/>
                                        <p:tgtEl>
                                          <p:spTgt spid="2"/>
                                        </p:tgtEl>
                                      </p:cBhvr>
                                    </p:animEffect>
                                    <p:anim calcmode="lin" valueType="num">
                                      <p:cBhvr>
                                        <p:cTn id="8" dur="750" fill="hold"/>
                                        <p:tgtEl>
                                          <p:spTgt spid="2"/>
                                        </p:tgtEl>
                                        <p:attrNameLst>
                                          <p:attrName>ppt_x</p:attrName>
                                        </p:attrNameLst>
                                      </p:cBhvr>
                                      <p:tavLst>
                                        <p:tav tm="0">
                                          <p:val>
                                            <p:strVal val="#ppt_x"/>
                                          </p:val>
                                        </p:tav>
                                        <p:tav tm="100000">
                                          <p:val>
                                            <p:strVal val="#ppt_x"/>
                                          </p:val>
                                        </p:tav>
                                      </p:tavLst>
                                    </p:anim>
                                    <p:anim calcmode="lin" valueType="num">
                                      <p:cBhvr>
                                        <p:cTn id="9" dur="750" fill="hold"/>
                                        <p:tgtEl>
                                          <p:spTgt spid="2"/>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500"/>
                                  </p:stCondLst>
                                  <p:childTnLst>
                                    <p:set>
                                      <p:cBhvr>
                                        <p:cTn id="11" dur="1" fill="hold">
                                          <p:stCondLst>
                                            <p:cond delay="0"/>
                                          </p:stCondLst>
                                        </p:cTn>
                                        <p:tgtEl>
                                          <p:spTgt spid="44"/>
                                        </p:tgtEl>
                                        <p:attrNameLst>
                                          <p:attrName>style.visibility</p:attrName>
                                        </p:attrNameLst>
                                      </p:cBhvr>
                                      <p:to>
                                        <p:strVal val="visible"/>
                                      </p:to>
                                    </p:set>
                                    <p:anim calcmode="lin" valueType="num">
                                      <p:cBhvr>
                                        <p:cTn id="12" dur="500" fill="hold"/>
                                        <p:tgtEl>
                                          <p:spTgt spid="44"/>
                                        </p:tgtEl>
                                        <p:attrNameLst>
                                          <p:attrName>ppt_w</p:attrName>
                                        </p:attrNameLst>
                                      </p:cBhvr>
                                      <p:tavLst>
                                        <p:tav tm="0">
                                          <p:val>
                                            <p:fltVal val="0"/>
                                          </p:val>
                                        </p:tav>
                                        <p:tav tm="100000">
                                          <p:val>
                                            <p:strVal val="#ppt_w"/>
                                          </p:val>
                                        </p:tav>
                                      </p:tavLst>
                                    </p:anim>
                                    <p:anim calcmode="lin" valueType="num">
                                      <p:cBhvr>
                                        <p:cTn id="13" dur="500" fill="hold"/>
                                        <p:tgtEl>
                                          <p:spTgt spid="44"/>
                                        </p:tgtEl>
                                        <p:attrNameLst>
                                          <p:attrName>ppt_h</p:attrName>
                                        </p:attrNameLst>
                                      </p:cBhvr>
                                      <p:tavLst>
                                        <p:tav tm="0">
                                          <p:val>
                                            <p:fltVal val="0"/>
                                          </p:val>
                                        </p:tav>
                                        <p:tav tm="100000">
                                          <p:val>
                                            <p:strVal val="#ppt_h"/>
                                          </p:val>
                                        </p:tav>
                                      </p:tavLst>
                                    </p:anim>
                                    <p:animEffect transition="in" filter="fade">
                                      <p:cBhvr>
                                        <p:cTn id="14" dur="500"/>
                                        <p:tgtEl>
                                          <p:spTgt spid="44"/>
                                        </p:tgtEl>
                                      </p:cBhvr>
                                    </p:animEffect>
                                  </p:childTnLst>
                                </p:cTn>
                              </p:par>
                              <p:par>
                                <p:cTn id="15" presetID="42" presetClass="entr" presetSubtype="0" fill="hold" nodeType="withEffect">
                                  <p:stCondLst>
                                    <p:cond delay="750"/>
                                  </p:stCondLst>
                                  <p:childTnLst>
                                    <p:set>
                                      <p:cBhvr>
                                        <p:cTn id="16" dur="1" fill="hold">
                                          <p:stCondLst>
                                            <p:cond delay="0"/>
                                          </p:stCondLst>
                                        </p:cTn>
                                        <p:tgtEl>
                                          <p:spTgt spid="98"/>
                                        </p:tgtEl>
                                        <p:attrNameLst>
                                          <p:attrName>style.visibility</p:attrName>
                                        </p:attrNameLst>
                                      </p:cBhvr>
                                      <p:to>
                                        <p:strVal val="visible"/>
                                      </p:to>
                                    </p:set>
                                    <p:animEffect transition="in" filter="fade">
                                      <p:cBhvr>
                                        <p:cTn id="17" dur="500"/>
                                        <p:tgtEl>
                                          <p:spTgt spid="98"/>
                                        </p:tgtEl>
                                      </p:cBhvr>
                                    </p:animEffect>
                                    <p:anim calcmode="lin" valueType="num">
                                      <p:cBhvr>
                                        <p:cTn id="18" dur="500" fill="hold"/>
                                        <p:tgtEl>
                                          <p:spTgt spid="98"/>
                                        </p:tgtEl>
                                        <p:attrNameLst>
                                          <p:attrName>ppt_x</p:attrName>
                                        </p:attrNameLst>
                                      </p:cBhvr>
                                      <p:tavLst>
                                        <p:tav tm="0">
                                          <p:val>
                                            <p:strVal val="#ppt_x"/>
                                          </p:val>
                                        </p:tav>
                                        <p:tav tm="100000">
                                          <p:val>
                                            <p:strVal val="#ppt_x"/>
                                          </p:val>
                                        </p:tav>
                                      </p:tavLst>
                                    </p:anim>
                                    <p:anim calcmode="lin" valueType="num">
                                      <p:cBhvr>
                                        <p:cTn id="19" dur="500" fill="hold"/>
                                        <p:tgtEl>
                                          <p:spTgt spid="98"/>
                                        </p:tgtEl>
                                        <p:attrNameLst>
                                          <p:attrName>ppt_y</p:attrName>
                                        </p:attrNameLst>
                                      </p:cBhvr>
                                      <p:tavLst>
                                        <p:tav tm="0">
                                          <p:val>
                                            <p:strVal val="#ppt_y+.1"/>
                                          </p:val>
                                        </p:tav>
                                        <p:tav tm="100000">
                                          <p:val>
                                            <p:strVal val="#ppt_y"/>
                                          </p:val>
                                        </p:tav>
                                      </p:tavLst>
                                    </p:anim>
                                  </p:childTnLst>
                                </p:cTn>
                              </p:par>
                              <p:par>
                                <p:cTn id="20" presetID="53" presetClass="entr" presetSubtype="16" fill="hold" grpId="0" nodeType="withEffect">
                                  <p:stCondLst>
                                    <p:cond delay="1000"/>
                                  </p:stCondLst>
                                  <p:childTnLst>
                                    <p:set>
                                      <p:cBhvr>
                                        <p:cTn id="21" dur="1" fill="hold">
                                          <p:stCondLst>
                                            <p:cond delay="0"/>
                                          </p:stCondLst>
                                        </p:cTn>
                                        <p:tgtEl>
                                          <p:spTgt spid="46"/>
                                        </p:tgtEl>
                                        <p:attrNameLst>
                                          <p:attrName>style.visibility</p:attrName>
                                        </p:attrNameLst>
                                      </p:cBhvr>
                                      <p:to>
                                        <p:strVal val="visible"/>
                                      </p:to>
                                    </p:set>
                                    <p:anim calcmode="lin" valueType="num">
                                      <p:cBhvr>
                                        <p:cTn id="22" dur="500" fill="hold"/>
                                        <p:tgtEl>
                                          <p:spTgt spid="46"/>
                                        </p:tgtEl>
                                        <p:attrNameLst>
                                          <p:attrName>ppt_w</p:attrName>
                                        </p:attrNameLst>
                                      </p:cBhvr>
                                      <p:tavLst>
                                        <p:tav tm="0">
                                          <p:val>
                                            <p:fltVal val="0"/>
                                          </p:val>
                                        </p:tav>
                                        <p:tav tm="100000">
                                          <p:val>
                                            <p:strVal val="#ppt_w"/>
                                          </p:val>
                                        </p:tav>
                                      </p:tavLst>
                                    </p:anim>
                                    <p:anim calcmode="lin" valueType="num">
                                      <p:cBhvr>
                                        <p:cTn id="23" dur="500" fill="hold"/>
                                        <p:tgtEl>
                                          <p:spTgt spid="46"/>
                                        </p:tgtEl>
                                        <p:attrNameLst>
                                          <p:attrName>ppt_h</p:attrName>
                                        </p:attrNameLst>
                                      </p:cBhvr>
                                      <p:tavLst>
                                        <p:tav tm="0">
                                          <p:val>
                                            <p:fltVal val="0"/>
                                          </p:val>
                                        </p:tav>
                                        <p:tav tm="100000">
                                          <p:val>
                                            <p:strVal val="#ppt_h"/>
                                          </p:val>
                                        </p:tav>
                                      </p:tavLst>
                                    </p:anim>
                                    <p:animEffect transition="in" filter="fade">
                                      <p:cBhvr>
                                        <p:cTn id="24" dur="500"/>
                                        <p:tgtEl>
                                          <p:spTgt spid="46"/>
                                        </p:tgtEl>
                                      </p:cBhvr>
                                    </p:animEffect>
                                  </p:childTnLst>
                                </p:cTn>
                              </p:par>
                              <p:par>
                                <p:cTn id="25" presetID="42" presetClass="entr" presetSubtype="0" fill="hold" nodeType="withEffect">
                                  <p:stCondLst>
                                    <p:cond delay="1250"/>
                                  </p:stCondLst>
                                  <p:childTnLst>
                                    <p:set>
                                      <p:cBhvr>
                                        <p:cTn id="26" dur="1" fill="hold">
                                          <p:stCondLst>
                                            <p:cond delay="0"/>
                                          </p:stCondLst>
                                        </p:cTn>
                                        <p:tgtEl>
                                          <p:spTgt spid="3"/>
                                        </p:tgtEl>
                                        <p:attrNameLst>
                                          <p:attrName>style.visibility</p:attrName>
                                        </p:attrNameLst>
                                      </p:cBhvr>
                                      <p:to>
                                        <p:strVal val="visible"/>
                                      </p:to>
                                    </p:set>
                                    <p:animEffect transition="in" filter="fade">
                                      <p:cBhvr>
                                        <p:cTn id="27" dur="500"/>
                                        <p:tgtEl>
                                          <p:spTgt spid="3"/>
                                        </p:tgtEl>
                                      </p:cBhvr>
                                    </p:animEffect>
                                    <p:anim calcmode="lin" valueType="num">
                                      <p:cBhvr>
                                        <p:cTn id="28" dur="500" fill="hold"/>
                                        <p:tgtEl>
                                          <p:spTgt spid="3"/>
                                        </p:tgtEl>
                                        <p:attrNameLst>
                                          <p:attrName>ppt_x</p:attrName>
                                        </p:attrNameLst>
                                      </p:cBhvr>
                                      <p:tavLst>
                                        <p:tav tm="0">
                                          <p:val>
                                            <p:strVal val="#ppt_x"/>
                                          </p:val>
                                        </p:tav>
                                        <p:tav tm="100000">
                                          <p:val>
                                            <p:strVal val="#ppt_x"/>
                                          </p:val>
                                        </p:tav>
                                      </p:tavLst>
                                    </p:anim>
                                    <p:anim calcmode="lin" valueType="num">
                                      <p:cBhvr>
                                        <p:cTn id="29" dur="500" fill="hold"/>
                                        <p:tgtEl>
                                          <p:spTgt spid="3"/>
                                        </p:tgtEl>
                                        <p:attrNameLst>
                                          <p:attrName>ppt_y</p:attrName>
                                        </p:attrNameLst>
                                      </p:cBhvr>
                                      <p:tavLst>
                                        <p:tav tm="0">
                                          <p:val>
                                            <p:strVal val="#ppt_y+.1"/>
                                          </p:val>
                                        </p:tav>
                                        <p:tav tm="100000">
                                          <p:val>
                                            <p:strVal val="#ppt_y"/>
                                          </p:val>
                                        </p:tav>
                                      </p:tavLst>
                                    </p:anim>
                                  </p:childTnLst>
                                </p:cTn>
                              </p:par>
                              <p:par>
                                <p:cTn id="30" presetID="53" presetClass="entr" presetSubtype="16" fill="hold" grpId="0" nodeType="withEffect">
                                  <p:stCondLst>
                                    <p:cond delay="1500"/>
                                  </p:stCondLst>
                                  <p:childTnLst>
                                    <p:set>
                                      <p:cBhvr>
                                        <p:cTn id="31" dur="1" fill="hold">
                                          <p:stCondLst>
                                            <p:cond delay="0"/>
                                          </p:stCondLst>
                                        </p:cTn>
                                        <p:tgtEl>
                                          <p:spTgt spid="63"/>
                                        </p:tgtEl>
                                        <p:attrNameLst>
                                          <p:attrName>style.visibility</p:attrName>
                                        </p:attrNameLst>
                                      </p:cBhvr>
                                      <p:to>
                                        <p:strVal val="visible"/>
                                      </p:to>
                                    </p:set>
                                    <p:anim calcmode="lin" valueType="num">
                                      <p:cBhvr>
                                        <p:cTn id="32" dur="500" fill="hold"/>
                                        <p:tgtEl>
                                          <p:spTgt spid="63"/>
                                        </p:tgtEl>
                                        <p:attrNameLst>
                                          <p:attrName>ppt_w</p:attrName>
                                        </p:attrNameLst>
                                      </p:cBhvr>
                                      <p:tavLst>
                                        <p:tav tm="0">
                                          <p:val>
                                            <p:fltVal val="0"/>
                                          </p:val>
                                        </p:tav>
                                        <p:tav tm="100000">
                                          <p:val>
                                            <p:strVal val="#ppt_w"/>
                                          </p:val>
                                        </p:tav>
                                      </p:tavLst>
                                    </p:anim>
                                    <p:anim calcmode="lin" valueType="num">
                                      <p:cBhvr>
                                        <p:cTn id="33" dur="500" fill="hold"/>
                                        <p:tgtEl>
                                          <p:spTgt spid="63"/>
                                        </p:tgtEl>
                                        <p:attrNameLst>
                                          <p:attrName>ppt_h</p:attrName>
                                        </p:attrNameLst>
                                      </p:cBhvr>
                                      <p:tavLst>
                                        <p:tav tm="0">
                                          <p:val>
                                            <p:fltVal val="0"/>
                                          </p:val>
                                        </p:tav>
                                        <p:tav tm="100000">
                                          <p:val>
                                            <p:strVal val="#ppt_h"/>
                                          </p:val>
                                        </p:tav>
                                      </p:tavLst>
                                    </p:anim>
                                    <p:animEffect transition="in" filter="fade">
                                      <p:cBhvr>
                                        <p:cTn id="34" dur="500"/>
                                        <p:tgtEl>
                                          <p:spTgt spid="63"/>
                                        </p:tgtEl>
                                      </p:cBhvr>
                                    </p:animEffect>
                                  </p:childTnLst>
                                </p:cTn>
                              </p:par>
                              <p:par>
                                <p:cTn id="35" presetID="42" presetClass="entr" presetSubtype="0" fill="hold" nodeType="withEffect">
                                  <p:stCondLst>
                                    <p:cond delay="1750"/>
                                  </p:stCondLst>
                                  <p:childTnLst>
                                    <p:set>
                                      <p:cBhvr>
                                        <p:cTn id="36" dur="1" fill="hold">
                                          <p:stCondLst>
                                            <p:cond delay="0"/>
                                          </p:stCondLst>
                                        </p:cTn>
                                        <p:tgtEl>
                                          <p:spTgt spid="104"/>
                                        </p:tgtEl>
                                        <p:attrNameLst>
                                          <p:attrName>style.visibility</p:attrName>
                                        </p:attrNameLst>
                                      </p:cBhvr>
                                      <p:to>
                                        <p:strVal val="visible"/>
                                      </p:to>
                                    </p:set>
                                    <p:animEffect transition="in" filter="fade">
                                      <p:cBhvr>
                                        <p:cTn id="37" dur="500"/>
                                        <p:tgtEl>
                                          <p:spTgt spid="104"/>
                                        </p:tgtEl>
                                      </p:cBhvr>
                                    </p:animEffect>
                                    <p:anim calcmode="lin" valueType="num">
                                      <p:cBhvr>
                                        <p:cTn id="38" dur="500" fill="hold"/>
                                        <p:tgtEl>
                                          <p:spTgt spid="104"/>
                                        </p:tgtEl>
                                        <p:attrNameLst>
                                          <p:attrName>ppt_x</p:attrName>
                                        </p:attrNameLst>
                                      </p:cBhvr>
                                      <p:tavLst>
                                        <p:tav tm="0">
                                          <p:val>
                                            <p:strVal val="#ppt_x"/>
                                          </p:val>
                                        </p:tav>
                                        <p:tav tm="100000">
                                          <p:val>
                                            <p:strVal val="#ppt_x"/>
                                          </p:val>
                                        </p:tav>
                                      </p:tavLst>
                                    </p:anim>
                                    <p:anim calcmode="lin" valueType="num">
                                      <p:cBhvr>
                                        <p:cTn id="39" dur="500" fill="hold"/>
                                        <p:tgtEl>
                                          <p:spTgt spid="104"/>
                                        </p:tgtEl>
                                        <p:attrNameLst>
                                          <p:attrName>ppt_y</p:attrName>
                                        </p:attrNameLst>
                                      </p:cBhvr>
                                      <p:tavLst>
                                        <p:tav tm="0">
                                          <p:val>
                                            <p:strVal val="#ppt_y+.1"/>
                                          </p:val>
                                        </p:tav>
                                        <p:tav tm="100000">
                                          <p:val>
                                            <p:strVal val="#ppt_y"/>
                                          </p:val>
                                        </p:tav>
                                      </p:tavLst>
                                    </p:anim>
                                  </p:childTnLst>
                                </p:cTn>
                              </p:par>
                              <p:par>
                                <p:cTn id="40" presetID="53" presetClass="entr" presetSubtype="16" fill="hold" grpId="0" nodeType="withEffect">
                                  <p:stCondLst>
                                    <p:cond delay="2000"/>
                                  </p:stCondLst>
                                  <p:childTnLst>
                                    <p:set>
                                      <p:cBhvr>
                                        <p:cTn id="41" dur="1" fill="hold">
                                          <p:stCondLst>
                                            <p:cond delay="0"/>
                                          </p:stCondLst>
                                        </p:cTn>
                                        <p:tgtEl>
                                          <p:spTgt spid="71"/>
                                        </p:tgtEl>
                                        <p:attrNameLst>
                                          <p:attrName>style.visibility</p:attrName>
                                        </p:attrNameLst>
                                      </p:cBhvr>
                                      <p:to>
                                        <p:strVal val="visible"/>
                                      </p:to>
                                    </p:set>
                                    <p:anim calcmode="lin" valueType="num">
                                      <p:cBhvr>
                                        <p:cTn id="42" dur="500" fill="hold"/>
                                        <p:tgtEl>
                                          <p:spTgt spid="71"/>
                                        </p:tgtEl>
                                        <p:attrNameLst>
                                          <p:attrName>ppt_w</p:attrName>
                                        </p:attrNameLst>
                                      </p:cBhvr>
                                      <p:tavLst>
                                        <p:tav tm="0">
                                          <p:val>
                                            <p:fltVal val="0"/>
                                          </p:val>
                                        </p:tav>
                                        <p:tav tm="100000">
                                          <p:val>
                                            <p:strVal val="#ppt_w"/>
                                          </p:val>
                                        </p:tav>
                                      </p:tavLst>
                                    </p:anim>
                                    <p:anim calcmode="lin" valueType="num">
                                      <p:cBhvr>
                                        <p:cTn id="43" dur="500" fill="hold"/>
                                        <p:tgtEl>
                                          <p:spTgt spid="71"/>
                                        </p:tgtEl>
                                        <p:attrNameLst>
                                          <p:attrName>ppt_h</p:attrName>
                                        </p:attrNameLst>
                                      </p:cBhvr>
                                      <p:tavLst>
                                        <p:tav tm="0">
                                          <p:val>
                                            <p:fltVal val="0"/>
                                          </p:val>
                                        </p:tav>
                                        <p:tav tm="100000">
                                          <p:val>
                                            <p:strVal val="#ppt_h"/>
                                          </p:val>
                                        </p:tav>
                                      </p:tavLst>
                                    </p:anim>
                                    <p:animEffect transition="in" filter="fade">
                                      <p:cBhvr>
                                        <p:cTn id="44" dur="500"/>
                                        <p:tgtEl>
                                          <p:spTgt spid="71"/>
                                        </p:tgtEl>
                                      </p:cBhvr>
                                    </p:animEffect>
                                  </p:childTnLst>
                                </p:cTn>
                              </p:par>
                              <p:par>
                                <p:cTn id="45" presetID="42" presetClass="entr" presetSubtype="0" fill="hold" nodeType="withEffect">
                                  <p:stCondLst>
                                    <p:cond delay="2250"/>
                                  </p:stCondLst>
                                  <p:childTnLst>
                                    <p:set>
                                      <p:cBhvr>
                                        <p:cTn id="46" dur="1" fill="hold">
                                          <p:stCondLst>
                                            <p:cond delay="0"/>
                                          </p:stCondLst>
                                        </p:cTn>
                                        <p:tgtEl>
                                          <p:spTgt spid="101"/>
                                        </p:tgtEl>
                                        <p:attrNameLst>
                                          <p:attrName>style.visibility</p:attrName>
                                        </p:attrNameLst>
                                      </p:cBhvr>
                                      <p:to>
                                        <p:strVal val="visible"/>
                                      </p:to>
                                    </p:set>
                                    <p:animEffect transition="in" filter="fade">
                                      <p:cBhvr>
                                        <p:cTn id="47" dur="500"/>
                                        <p:tgtEl>
                                          <p:spTgt spid="101"/>
                                        </p:tgtEl>
                                      </p:cBhvr>
                                    </p:animEffect>
                                    <p:anim calcmode="lin" valueType="num">
                                      <p:cBhvr>
                                        <p:cTn id="48" dur="500" fill="hold"/>
                                        <p:tgtEl>
                                          <p:spTgt spid="101"/>
                                        </p:tgtEl>
                                        <p:attrNameLst>
                                          <p:attrName>ppt_x</p:attrName>
                                        </p:attrNameLst>
                                      </p:cBhvr>
                                      <p:tavLst>
                                        <p:tav tm="0">
                                          <p:val>
                                            <p:strVal val="#ppt_x"/>
                                          </p:val>
                                        </p:tav>
                                        <p:tav tm="100000">
                                          <p:val>
                                            <p:strVal val="#ppt_x"/>
                                          </p:val>
                                        </p:tav>
                                      </p:tavLst>
                                    </p:anim>
                                    <p:anim calcmode="lin" valueType="num">
                                      <p:cBhvr>
                                        <p:cTn id="49" dur="500" fill="hold"/>
                                        <p:tgtEl>
                                          <p:spTgt spid="101"/>
                                        </p:tgtEl>
                                        <p:attrNameLst>
                                          <p:attrName>ppt_y</p:attrName>
                                        </p:attrNameLst>
                                      </p:cBhvr>
                                      <p:tavLst>
                                        <p:tav tm="0">
                                          <p:val>
                                            <p:strVal val="#ppt_y+.1"/>
                                          </p:val>
                                        </p:tav>
                                        <p:tav tm="100000">
                                          <p:val>
                                            <p:strVal val="#ppt_y"/>
                                          </p:val>
                                        </p:tav>
                                      </p:tavLst>
                                    </p:anim>
                                  </p:childTnLst>
                                </p:cTn>
                              </p:par>
                              <p:par>
                                <p:cTn id="50" presetID="53" presetClass="entr" presetSubtype="16" fill="hold" grpId="0" nodeType="withEffect">
                                  <p:stCondLst>
                                    <p:cond delay="2500"/>
                                  </p:stCondLst>
                                  <p:childTnLst>
                                    <p:set>
                                      <p:cBhvr>
                                        <p:cTn id="51" dur="1" fill="hold">
                                          <p:stCondLst>
                                            <p:cond delay="0"/>
                                          </p:stCondLst>
                                        </p:cTn>
                                        <p:tgtEl>
                                          <p:spTgt spid="76"/>
                                        </p:tgtEl>
                                        <p:attrNameLst>
                                          <p:attrName>style.visibility</p:attrName>
                                        </p:attrNameLst>
                                      </p:cBhvr>
                                      <p:to>
                                        <p:strVal val="visible"/>
                                      </p:to>
                                    </p:set>
                                    <p:anim calcmode="lin" valueType="num">
                                      <p:cBhvr>
                                        <p:cTn id="52" dur="500" fill="hold"/>
                                        <p:tgtEl>
                                          <p:spTgt spid="76"/>
                                        </p:tgtEl>
                                        <p:attrNameLst>
                                          <p:attrName>ppt_w</p:attrName>
                                        </p:attrNameLst>
                                      </p:cBhvr>
                                      <p:tavLst>
                                        <p:tav tm="0">
                                          <p:val>
                                            <p:fltVal val="0"/>
                                          </p:val>
                                        </p:tav>
                                        <p:tav tm="100000">
                                          <p:val>
                                            <p:strVal val="#ppt_w"/>
                                          </p:val>
                                        </p:tav>
                                      </p:tavLst>
                                    </p:anim>
                                    <p:anim calcmode="lin" valueType="num">
                                      <p:cBhvr>
                                        <p:cTn id="53" dur="500" fill="hold"/>
                                        <p:tgtEl>
                                          <p:spTgt spid="76"/>
                                        </p:tgtEl>
                                        <p:attrNameLst>
                                          <p:attrName>ppt_h</p:attrName>
                                        </p:attrNameLst>
                                      </p:cBhvr>
                                      <p:tavLst>
                                        <p:tav tm="0">
                                          <p:val>
                                            <p:fltVal val="0"/>
                                          </p:val>
                                        </p:tav>
                                        <p:tav tm="100000">
                                          <p:val>
                                            <p:strVal val="#ppt_h"/>
                                          </p:val>
                                        </p:tav>
                                      </p:tavLst>
                                    </p:anim>
                                    <p:animEffect transition="in" filter="fade">
                                      <p:cBhvr>
                                        <p:cTn id="54" dur="500"/>
                                        <p:tgtEl>
                                          <p:spTgt spid="76"/>
                                        </p:tgtEl>
                                      </p:cBhvr>
                                    </p:animEffect>
                                  </p:childTnLst>
                                </p:cTn>
                              </p:par>
                              <p:par>
                                <p:cTn id="55" presetID="42" presetClass="entr" presetSubtype="0" fill="hold" nodeType="withEffect">
                                  <p:stCondLst>
                                    <p:cond delay="2750"/>
                                  </p:stCondLst>
                                  <p:childTnLst>
                                    <p:set>
                                      <p:cBhvr>
                                        <p:cTn id="56" dur="1" fill="hold">
                                          <p:stCondLst>
                                            <p:cond delay="0"/>
                                          </p:stCondLst>
                                        </p:cTn>
                                        <p:tgtEl>
                                          <p:spTgt spid="111"/>
                                        </p:tgtEl>
                                        <p:attrNameLst>
                                          <p:attrName>style.visibility</p:attrName>
                                        </p:attrNameLst>
                                      </p:cBhvr>
                                      <p:to>
                                        <p:strVal val="visible"/>
                                      </p:to>
                                    </p:set>
                                    <p:animEffect transition="in" filter="fade">
                                      <p:cBhvr>
                                        <p:cTn id="57" dur="500"/>
                                        <p:tgtEl>
                                          <p:spTgt spid="111"/>
                                        </p:tgtEl>
                                      </p:cBhvr>
                                    </p:animEffect>
                                    <p:anim calcmode="lin" valueType="num">
                                      <p:cBhvr>
                                        <p:cTn id="58" dur="500" fill="hold"/>
                                        <p:tgtEl>
                                          <p:spTgt spid="111"/>
                                        </p:tgtEl>
                                        <p:attrNameLst>
                                          <p:attrName>ppt_x</p:attrName>
                                        </p:attrNameLst>
                                      </p:cBhvr>
                                      <p:tavLst>
                                        <p:tav tm="0">
                                          <p:val>
                                            <p:strVal val="#ppt_x"/>
                                          </p:val>
                                        </p:tav>
                                        <p:tav tm="100000">
                                          <p:val>
                                            <p:strVal val="#ppt_x"/>
                                          </p:val>
                                        </p:tav>
                                      </p:tavLst>
                                    </p:anim>
                                    <p:anim calcmode="lin" valueType="num">
                                      <p:cBhvr>
                                        <p:cTn id="59" dur="500" fill="hold"/>
                                        <p:tgtEl>
                                          <p:spTgt spid="111"/>
                                        </p:tgtEl>
                                        <p:attrNameLst>
                                          <p:attrName>ppt_y</p:attrName>
                                        </p:attrNameLst>
                                      </p:cBhvr>
                                      <p:tavLst>
                                        <p:tav tm="0">
                                          <p:val>
                                            <p:strVal val="#ppt_y+.1"/>
                                          </p:val>
                                        </p:tav>
                                        <p:tav tm="100000">
                                          <p:val>
                                            <p:strVal val="#ppt_y"/>
                                          </p:val>
                                        </p:tav>
                                      </p:tavLst>
                                    </p:anim>
                                  </p:childTnLst>
                                </p:cTn>
                              </p:par>
                              <p:par>
                                <p:cTn id="60" presetID="53" presetClass="entr" presetSubtype="16" fill="hold" grpId="0" nodeType="withEffect">
                                  <p:stCondLst>
                                    <p:cond delay="3000"/>
                                  </p:stCondLst>
                                  <p:childTnLst>
                                    <p:set>
                                      <p:cBhvr>
                                        <p:cTn id="61" dur="1" fill="hold">
                                          <p:stCondLst>
                                            <p:cond delay="0"/>
                                          </p:stCondLst>
                                        </p:cTn>
                                        <p:tgtEl>
                                          <p:spTgt spid="81"/>
                                        </p:tgtEl>
                                        <p:attrNameLst>
                                          <p:attrName>style.visibility</p:attrName>
                                        </p:attrNameLst>
                                      </p:cBhvr>
                                      <p:to>
                                        <p:strVal val="visible"/>
                                      </p:to>
                                    </p:set>
                                    <p:anim calcmode="lin" valueType="num">
                                      <p:cBhvr>
                                        <p:cTn id="62" dur="500" fill="hold"/>
                                        <p:tgtEl>
                                          <p:spTgt spid="81"/>
                                        </p:tgtEl>
                                        <p:attrNameLst>
                                          <p:attrName>ppt_w</p:attrName>
                                        </p:attrNameLst>
                                      </p:cBhvr>
                                      <p:tavLst>
                                        <p:tav tm="0">
                                          <p:val>
                                            <p:fltVal val="0"/>
                                          </p:val>
                                        </p:tav>
                                        <p:tav tm="100000">
                                          <p:val>
                                            <p:strVal val="#ppt_w"/>
                                          </p:val>
                                        </p:tav>
                                      </p:tavLst>
                                    </p:anim>
                                    <p:anim calcmode="lin" valueType="num">
                                      <p:cBhvr>
                                        <p:cTn id="63" dur="500" fill="hold"/>
                                        <p:tgtEl>
                                          <p:spTgt spid="81"/>
                                        </p:tgtEl>
                                        <p:attrNameLst>
                                          <p:attrName>ppt_h</p:attrName>
                                        </p:attrNameLst>
                                      </p:cBhvr>
                                      <p:tavLst>
                                        <p:tav tm="0">
                                          <p:val>
                                            <p:fltVal val="0"/>
                                          </p:val>
                                        </p:tav>
                                        <p:tav tm="100000">
                                          <p:val>
                                            <p:strVal val="#ppt_h"/>
                                          </p:val>
                                        </p:tav>
                                      </p:tavLst>
                                    </p:anim>
                                    <p:animEffect transition="in" filter="fade">
                                      <p:cBhvr>
                                        <p:cTn id="64" dur="500"/>
                                        <p:tgtEl>
                                          <p:spTgt spid="81"/>
                                        </p:tgtEl>
                                      </p:cBhvr>
                                    </p:animEffect>
                                  </p:childTnLst>
                                </p:cTn>
                              </p:par>
                              <p:par>
                                <p:cTn id="65" presetID="42" presetClass="entr" presetSubtype="0" fill="hold" nodeType="withEffect">
                                  <p:stCondLst>
                                    <p:cond delay="3250"/>
                                  </p:stCondLst>
                                  <p:childTnLst>
                                    <p:set>
                                      <p:cBhvr>
                                        <p:cTn id="66" dur="1" fill="hold">
                                          <p:stCondLst>
                                            <p:cond delay="0"/>
                                          </p:stCondLst>
                                        </p:cTn>
                                        <p:tgtEl>
                                          <p:spTgt spid="114"/>
                                        </p:tgtEl>
                                        <p:attrNameLst>
                                          <p:attrName>style.visibility</p:attrName>
                                        </p:attrNameLst>
                                      </p:cBhvr>
                                      <p:to>
                                        <p:strVal val="visible"/>
                                      </p:to>
                                    </p:set>
                                    <p:animEffect transition="in" filter="fade">
                                      <p:cBhvr>
                                        <p:cTn id="67" dur="500"/>
                                        <p:tgtEl>
                                          <p:spTgt spid="114"/>
                                        </p:tgtEl>
                                      </p:cBhvr>
                                    </p:animEffect>
                                    <p:anim calcmode="lin" valueType="num">
                                      <p:cBhvr>
                                        <p:cTn id="68" dur="500" fill="hold"/>
                                        <p:tgtEl>
                                          <p:spTgt spid="114"/>
                                        </p:tgtEl>
                                        <p:attrNameLst>
                                          <p:attrName>ppt_x</p:attrName>
                                        </p:attrNameLst>
                                      </p:cBhvr>
                                      <p:tavLst>
                                        <p:tav tm="0">
                                          <p:val>
                                            <p:strVal val="#ppt_x"/>
                                          </p:val>
                                        </p:tav>
                                        <p:tav tm="100000">
                                          <p:val>
                                            <p:strVal val="#ppt_x"/>
                                          </p:val>
                                        </p:tav>
                                      </p:tavLst>
                                    </p:anim>
                                    <p:anim calcmode="lin" valueType="num">
                                      <p:cBhvr>
                                        <p:cTn id="69" dur="500" fill="hold"/>
                                        <p:tgtEl>
                                          <p:spTgt spid="114"/>
                                        </p:tgtEl>
                                        <p:attrNameLst>
                                          <p:attrName>ppt_y</p:attrName>
                                        </p:attrNameLst>
                                      </p:cBhvr>
                                      <p:tavLst>
                                        <p:tav tm="0">
                                          <p:val>
                                            <p:strVal val="#ppt_y+.1"/>
                                          </p:val>
                                        </p:tav>
                                        <p:tav tm="100000">
                                          <p:val>
                                            <p:strVal val="#ppt_y"/>
                                          </p:val>
                                        </p:tav>
                                      </p:tavLst>
                                    </p:anim>
                                  </p:childTnLst>
                                </p:cTn>
                              </p:par>
                              <p:par>
                                <p:cTn id="70" presetID="53" presetClass="entr" presetSubtype="16" fill="hold" grpId="0" nodeType="withEffect">
                                  <p:stCondLst>
                                    <p:cond delay="3500"/>
                                  </p:stCondLst>
                                  <p:childTnLst>
                                    <p:set>
                                      <p:cBhvr>
                                        <p:cTn id="71" dur="1" fill="hold">
                                          <p:stCondLst>
                                            <p:cond delay="0"/>
                                          </p:stCondLst>
                                        </p:cTn>
                                        <p:tgtEl>
                                          <p:spTgt spid="109"/>
                                        </p:tgtEl>
                                        <p:attrNameLst>
                                          <p:attrName>style.visibility</p:attrName>
                                        </p:attrNameLst>
                                      </p:cBhvr>
                                      <p:to>
                                        <p:strVal val="visible"/>
                                      </p:to>
                                    </p:set>
                                    <p:anim calcmode="lin" valueType="num">
                                      <p:cBhvr>
                                        <p:cTn id="72" dur="500" fill="hold"/>
                                        <p:tgtEl>
                                          <p:spTgt spid="109"/>
                                        </p:tgtEl>
                                        <p:attrNameLst>
                                          <p:attrName>ppt_w</p:attrName>
                                        </p:attrNameLst>
                                      </p:cBhvr>
                                      <p:tavLst>
                                        <p:tav tm="0">
                                          <p:val>
                                            <p:fltVal val="0"/>
                                          </p:val>
                                        </p:tav>
                                        <p:tav tm="100000">
                                          <p:val>
                                            <p:strVal val="#ppt_w"/>
                                          </p:val>
                                        </p:tav>
                                      </p:tavLst>
                                    </p:anim>
                                    <p:anim calcmode="lin" valueType="num">
                                      <p:cBhvr>
                                        <p:cTn id="73" dur="500" fill="hold"/>
                                        <p:tgtEl>
                                          <p:spTgt spid="109"/>
                                        </p:tgtEl>
                                        <p:attrNameLst>
                                          <p:attrName>ppt_h</p:attrName>
                                        </p:attrNameLst>
                                      </p:cBhvr>
                                      <p:tavLst>
                                        <p:tav tm="0">
                                          <p:val>
                                            <p:fltVal val="0"/>
                                          </p:val>
                                        </p:tav>
                                        <p:tav tm="100000">
                                          <p:val>
                                            <p:strVal val="#ppt_h"/>
                                          </p:val>
                                        </p:tav>
                                      </p:tavLst>
                                    </p:anim>
                                    <p:animEffect transition="in" filter="fade">
                                      <p:cBhvr>
                                        <p:cTn id="74" dur="500"/>
                                        <p:tgtEl>
                                          <p:spTgt spid="109"/>
                                        </p:tgtEl>
                                      </p:cBhvr>
                                    </p:animEffect>
                                  </p:childTnLst>
                                </p:cTn>
                              </p:par>
                              <p:par>
                                <p:cTn id="75" presetID="42" presetClass="entr" presetSubtype="0" fill="hold" nodeType="withEffect">
                                  <p:stCondLst>
                                    <p:cond delay="3750"/>
                                  </p:stCondLst>
                                  <p:childTnLst>
                                    <p:set>
                                      <p:cBhvr>
                                        <p:cTn id="76" dur="1" fill="hold">
                                          <p:stCondLst>
                                            <p:cond delay="0"/>
                                          </p:stCondLst>
                                        </p:cTn>
                                        <p:tgtEl>
                                          <p:spTgt spid="117"/>
                                        </p:tgtEl>
                                        <p:attrNameLst>
                                          <p:attrName>style.visibility</p:attrName>
                                        </p:attrNameLst>
                                      </p:cBhvr>
                                      <p:to>
                                        <p:strVal val="visible"/>
                                      </p:to>
                                    </p:set>
                                    <p:animEffect transition="in" filter="fade">
                                      <p:cBhvr>
                                        <p:cTn id="77" dur="500"/>
                                        <p:tgtEl>
                                          <p:spTgt spid="117"/>
                                        </p:tgtEl>
                                      </p:cBhvr>
                                    </p:animEffect>
                                    <p:anim calcmode="lin" valueType="num">
                                      <p:cBhvr>
                                        <p:cTn id="78" dur="500" fill="hold"/>
                                        <p:tgtEl>
                                          <p:spTgt spid="117"/>
                                        </p:tgtEl>
                                        <p:attrNameLst>
                                          <p:attrName>ppt_x</p:attrName>
                                        </p:attrNameLst>
                                      </p:cBhvr>
                                      <p:tavLst>
                                        <p:tav tm="0">
                                          <p:val>
                                            <p:strVal val="#ppt_x"/>
                                          </p:val>
                                        </p:tav>
                                        <p:tav tm="100000">
                                          <p:val>
                                            <p:strVal val="#ppt_x"/>
                                          </p:val>
                                        </p:tav>
                                      </p:tavLst>
                                    </p:anim>
                                    <p:anim calcmode="lin" valueType="num">
                                      <p:cBhvr>
                                        <p:cTn id="79" dur="500" fill="hold"/>
                                        <p:tgtEl>
                                          <p:spTgt spid="117"/>
                                        </p:tgtEl>
                                        <p:attrNameLst>
                                          <p:attrName>ppt_y</p:attrName>
                                        </p:attrNameLst>
                                      </p:cBhvr>
                                      <p:tavLst>
                                        <p:tav tm="0">
                                          <p:val>
                                            <p:strVal val="#ppt_y+.1"/>
                                          </p:val>
                                        </p:tav>
                                        <p:tav tm="100000">
                                          <p:val>
                                            <p:strVal val="#ppt_y"/>
                                          </p:val>
                                        </p:tav>
                                      </p:tavLst>
                                    </p:anim>
                                  </p:childTnLst>
                                </p:cTn>
                              </p:par>
                              <p:par>
                                <p:cTn id="80" presetID="53" presetClass="entr" presetSubtype="16" fill="hold" grpId="0" nodeType="withEffect">
                                  <p:stCondLst>
                                    <p:cond delay="4000"/>
                                  </p:stCondLst>
                                  <p:childTnLst>
                                    <p:set>
                                      <p:cBhvr>
                                        <p:cTn id="81" dur="1" fill="hold">
                                          <p:stCondLst>
                                            <p:cond delay="0"/>
                                          </p:stCondLst>
                                        </p:cTn>
                                        <p:tgtEl>
                                          <p:spTgt spid="110"/>
                                        </p:tgtEl>
                                        <p:attrNameLst>
                                          <p:attrName>style.visibility</p:attrName>
                                        </p:attrNameLst>
                                      </p:cBhvr>
                                      <p:to>
                                        <p:strVal val="visible"/>
                                      </p:to>
                                    </p:set>
                                    <p:anim calcmode="lin" valueType="num">
                                      <p:cBhvr>
                                        <p:cTn id="82" dur="500" fill="hold"/>
                                        <p:tgtEl>
                                          <p:spTgt spid="110"/>
                                        </p:tgtEl>
                                        <p:attrNameLst>
                                          <p:attrName>ppt_w</p:attrName>
                                        </p:attrNameLst>
                                      </p:cBhvr>
                                      <p:tavLst>
                                        <p:tav tm="0">
                                          <p:val>
                                            <p:fltVal val="0"/>
                                          </p:val>
                                        </p:tav>
                                        <p:tav tm="100000">
                                          <p:val>
                                            <p:strVal val="#ppt_w"/>
                                          </p:val>
                                        </p:tav>
                                      </p:tavLst>
                                    </p:anim>
                                    <p:anim calcmode="lin" valueType="num">
                                      <p:cBhvr>
                                        <p:cTn id="83" dur="500" fill="hold"/>
                                        <p:tgtEl>
                                          <p:spTgt spid="110"/>
                                        </p:tgtEl>
                                        <p:attrNameLst>
                                          <p:attrName>ppt_h</p:attrName>
                                        </p:attrNameLst>
                                      </p:cBhvr>
                                      <p:tavLst>
                                        <p:tav tm="0">
                                          <p:val>
                                            <p:fltVal val="0"/>
                                          </p:val>
                                        </p:tav>
                                        <p:tav tm="100000">
                                          <p:val>
                                            <p:strVal val="#ppt_h"/>
                                          </p:val>
                                        </p:tav>
                                      </p:tavLst>
                                    </p:anim>
                                    <p:animEffect transition="in" filter="fade">
                                      <p:cBhvr>
                                        <p:cTn id="84" dur="500"/>
                                        <p:tgtEl>
                                          <p:spTgt spid="110"/>
                                        </p:tgtEl>
                                      </p:cBhvr>
                                    </p:animEffect>
                                  </p:childTnLst>
                                </p:cTn>
                              </p:par>
                              <p:par>
                                <p:cTn id="85" presetID="42" presetClass="entr" presetSubtype="0" fill="hold" nodeType="withEffect">
                                  <p:stCondLst>
                                    <p:cond delay="4250"/>
                                  </p:stCondLst>
                                  <p:childTnLst>
                                    <p:set>
                                      <p:cBhvr>
                                        <p:cTn id="86" dur="1" fill="hold">
                                          <p:stCondLst>
                                            <p:cond delay="0"/>
                                          </p:stCondLst>
                                        </p:cTn>
                                        <p:tgtEl>
                                          <p:spTgt spid="120"/>
                                        </p:tgtEl>
                                        <p:attrNameLst>
                                          <p:attrName>style.visibility</p:attrName>
                                        </p:attrNameLst>
                                      </p:cBhvr>
                                      <p:to>
                                        <p:strVal val="visible"/>
                                      </p:to>
                                    </p:set>
                                    <p:animEffect transition="in" filter="fade">
                                      <p:cBhvr>
                                        <p:cTn id="87" dur="500"/>
                                        <p:tgtEl>
                                          <p:spTgt spid="120"/>
                                        </p:tgtEl>
                                      </p:cBhvr>
                                    </p:animEffect>
                                    <p:anim calcmode="lin" valueType="num">
                                      <p:cBhvr>
                                        <p:cTn id="88" dur="500" fill="hold"/>
                                        <p:tgtEl>
                                          <p:spTgt spid="120"/>
                                        </p:tgtEl>
                                        <p:attrNameLst>
                                          <p:attrName>ppt_x</p:attrName>
                                        </p:attrNameLst>
                                      </p:cBhvr>
                                      <p:tavLst>
                                        <p:tav tm="0">
                                          <p:val>
                                            <p:strVal val="#ppt_x"/>
                                          </p:val>
                                        </p:tav>
                                        <p:tav tm="100000">
                                          <p:val>
                                            <p:strVal val="#ppt_x"/>
                                          </p:val>
                                        </p:tav>
                                      </p:tavLst>
                                    </p:anim>
                                    <p:anim calcmode="lin" valueType="num">
                                      <p:cBhvr>
                                        <p:cTn id="89" dur="500" fill="hold"/>
                                        <p:tgtEl>
                                          <p:spTgt spid="120"/>
                                        </p:tgtEl>
                                        <p:attrNameLst>
                                          <p:attrName>ppt_y</p:attrName>
                                        </p:attrNameLst>
                                      </p:cBhvr>
                                      <p:tavLst>
                                        <p:tav tm="0">
                                          <p:val>
                                            <p:strVal val="#ppt_y+.1"/>
                                          </p:val>
                                        </p:tav>
                                        <p:tav tm="100000">
                                          <p:val>
                                            <p:strVal val="#ppt_y"/>
                                          </p:val>
                                        </p:tav>
                                      </p:tavLst>
                                    </p:anim>
                                  </p:childTnLst>
                                </p:cTn>
                              </p:par>
                              <p:par>
                                <p:cTn id="90" presetID="16" presetClass="entr" presetSubtype="42" fill="hold" nodeType="withEffect">
                                  <p:stCondLst>
                                    <p:cond delay="4500"/>
                                  </p:stCondLst>
                                  <p:childTnLst>
                                    <p:set>
                                      <p:cBhvr>
                                        <p:cTn id="91" dur="1" fill="hold">
                                          <p:stCondLst>
                                            <p:cond delay="0"/>
                                          </p:stCondLst>
                                        </p:cTn>
                                        <p:tgtEl>
                                          <p:spTgt spid="9"/>
                                        </p:tgtEl>
                                        <p:attrNameLst>
                                          <p:attrName>style.visibility</p:attrName>
                                        </p:attrNameLst>
                                      </p:cBhvr>
                                      <p:to>
                                        <p:strVal val="visible"/>
                                      </p:to>
                                    </p:set>
                                    <p:animEffect transition="in" filter="barn(outHorizontal)">
                                      <p:cBhvr>
                                        <p:cTn id="92" dur="500"/>
                                        <p:tgtEl>
                                          <p:spTgt spid="9"/>
                                        </p:tgtEl>
                                      </p:cBhvr>
                                    </p:animEffect>
                                  </p:childTnLst>
                                </p:cTn>
                              </p:par>
                              <p:par>
                                <p:cTn id="93" presetID="16" presetClass="entr" presetSubtype="42" fill="hold" nodeType="withEffect">
                                  <p:stCondLst>
                                    <p:cond delay="4500"/>
                                  </p:stCondLst>
                                  <p:childTnLst>
                                    <p:set>
                                      <p:cBhvr>
                                        <p:cTn id="94" dur="1" fill="hold">
                                          <p:stCondLst>
                                            <p:cond delay="0"/>
                                          </p:stCondLst>
                                        </p:cTn>
                                        <p:tgtEl>
                                          <p:spTgt spid="123"/>
                                        </p:tgtEl>
                                        <p:attrNameLst>
                                          <p:attrName>style.visibility</p:attrName>
                                        </p:attrNameLst>
                                      </p:cBhvr>
                                      <p:to>
                                        <p:strVal val="visible"/>
                                      </p:to>
                                    </p:set>
                                    <p:animEffect transition="in" filter="barn(outHorizontal)">
                                      <p:cBhvr>
                                        <p:cTn id="95" dur="500"/>
                                        <p:tgtEl>
                                          <p:spTgt spid="123"/>
                                        </p:tgtEl>
                                      </p:cBhvr>
                                    </p:animEffect>
                                  </p:childTnLst>
                                </p:cTn>
                              </p:par>
                              <p:par>
                                <p:cTn id="96" presetID="16" presetClass="entr" presetSubtype="42" fill="hold" nodeType="withEffect">
                                  <p:stCondLst>
                                    <p:cond delay="4500"/>
                                  </p:stCondLst>
                                  <p:childTnLst>
                                    <p:set>
                                      <p:cBhvr>
                                        <p:cTn id="97" dur="1" fill="hold">
                                          <p:stCondLst>
                                            <p:cond delay="0"/>
                                          </p:stCondLst>
                                        </p:cTn>
                                        <p:tgtEl>
                                          <p:spTgt spid="124"/>
                                        </p:tgtEl>
                                        <p:attrNameLst>
                                          <p:attrName>style.visibility</p:attrName>
                                        </p:attrNameLst>
                                      </p:cBhvr>
                                      <p:to>
                                        <p:strVal val="visible"/>
                                      </p:to>
                                    </p:set>
                                    <p:animEffect transition="in" filter="barn(outHorizontal)">
                                      <p:cBhvr>
                                        <p:cTn id="98" dur="500"/>
                                        <p:tgtEl>
                                          <p:spTgt spid="124"/>
                                        </p:tgtEl>
                                      </p:cBhvr>
                                    </p:animEffect>
                                  </p:childTnLst>
                                </p:cTn>
                              </p:par>
                              <p:par>
                                <p:cTn id="99" presetID="16" presetClass="entr" presetSubtype="37" fill="hold" nodeType="withEffect">
                                  <p:stCondLst>
                                    <p:cond delay="4750"/>
                                  </p:stCondLst>
                                  <p:childTnLst>
                                    <p:set>
                                      <p:cBhvr>
                                        <p:cTn id="100" dur="1" fill="hold">
                                          <p:stCondLst>
                                            <p:cond delay="0"/>
                                          </p:stCondLst>
                                        </p:cTn>
                                        <p:tgtEl>
                                          <p:spTgt spid="5"/>
                                        </p:tgtEl>
                                        <p:attrNameLst>
                                          <p:attrName>style.visibility</p:attrName>
                                        </p:attrNameLst>
                                      </p:cBhvr>
                                      <p:to>
                                        <p:strVal val="visible"/>
                                      </p:to>
                                    </p:set>
                                    <p:animEffect transition="in" filter="barn(outVertical)">
                                      <p:cBhvr>
                                        <p:cTn id="10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63" grpId="0" animBg="1"/>
      <p:bldP spid="71" grpId="0" animBg="1"/>
      <p:bldP spid="76" grpId="0" animBg="1"/>
      <p:bldP spid="81" grpId="0" animBg="1"/>
      <p:bldP spid="109" grpId="0" animBg="1"/>
      <p:bldP spid="110"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长安校区"/>
          <p:cNvPicPr>
            <a:picLocks noChangeAspect="1"/>
          </p:cNvPicPr>
          <p:nvPr/>
        </p:nvPicPr>
        <p:blipFill rotWithShape="1">
          <a:blip r:embed="rId3"/>
          <a:srcRect t="27391" r="5781" b="25724"/>
          <a:stretch/>
        </p:blipFill>
        <p:spPr>
          <a:xfrm>
            <a:off x="0" y="0"/>
            <a:ext cx="12192000" cy="3429000"/>
          </a:xfrm>
          <a:prstGeom prst="rect">
            <a:avLst/>
          </a:prstGeom>
        </p:spPr>
      </p:pic>
      <p:grpSp>
        <p:nvGrpSpPr>
          <p:cNvPr id="2" name="标题"/>
          <p:cNvGrpSpPr/>
          <p:nvPr/>
        </p:nvGrpSpPr>
        <p:grpSpPr>
          <a:xfrm>
            <a:off x="462715" y="138029"/>
            <a:ext cx="2623384" cy="769151"/>
            <a:chOff x="462715" y="138029"/>
            <a:chExt cx="2623384" cy="769151"/>
          </a:xfrm>
        </p:grpSpPr>
        <p:cxnSp>
          <p:nvCxnSpPr>
            <p:cNvPr id="7" name="点缀线段"/>
            <p:cNvCxnSpPr/>
            <p:nvPr/>
          </p:nvCxnSpPr>
          <p:spPr>
            <a:xfrm>
              <a:off x="540367" y="907180"/>
              <a:ext cx="6120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Strong Preparation"/>
            <p:cNvSpPr txBox="1"/>
            <p:nvPr/>
          </p:nvSpPr>
          <p:spPr>
            <a:xfrm>
              <a:off x="462715" y="584279"/>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462715" y="138029"/>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sp>
        <p:nvSpPr>
          <p:cNvPr id="31" name="矩形">
            <a:extLst>
              <a:ext uri="{FF2B5EF4-FFF2-40B4-BE49-F238E27FC236}">
                <a16:creationId xmlns="" xmlns:p14="http://schemas.microsoft.com/office/powerpoint/2010/main" xmlns:mc="http://schemas.openxmlformats.org/markup-compatibility/2006" xmlns:a16="http://schemas.microsoft.com/office/drawing/2014/main" id="{3569A0B8-4922-4791-B7AE-78FAD5B3B1B0}"/>
              </a:ext>
            </a:extLst>
          </p:cNvPr>
          <p:cNvSpPr/>
          <p:nvPr/>
        </p:nvSpPr>
        <p:spPr>
          <a:xfrm>
            <a:off x="1162050" y="1951574"/>
            <a:ext cx="2966711" cy="4052351"/>
          </a:xfrm>
          <a:prstGeom prst="rect">
            <a:avLst/>
          </a:prstGeom>
          <a:solidFill>
            <a:schemeClr val="bg1"/>
          </a:solidFill>
          <a:ln>
            <a:no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4" name="组合"/>
          <p:cNvGrpSpPr/>
          <p:nvPr/>
        </p:nvGrpSpPr>
        <p:grpSpPr>
          <a:xfrm>
            <a:off x="1482406" y="3354621"/>
            <a:ext cx="2325998" cy="2171723"/>
            <a:chOff x="881964" y="2767721"/>
            <a:chExt cx="2325998" cy="2171723"/>
          </a:xfrm>
        </p:grpSpPr>
        <p:sp>
          <p:nvSpPr>
            <p:cNvPr id="35" name="学生、占地"/>
            <p:cNvSpPr txBox="1"/>
            <p:nvPr/>
          </p:nvSpPr>
          <p:spPr>
            <a:xfrm>
              <a:off x="881964" y="3566761"/>
              <a:ext cx="2325998" cy="1372683"/>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现有学生</a:t>
              </a:r>
              <a:r>
                <a:rPr lang="en-US" altLang="zh-CN" sz="1600">
                  <a:latin typeface="Arial" panose="020B0604020202020204" pitchFamily="34" charset="0"/>
                  <a:ea typeface="微软雅黑" panose="020B0503020204020204" pitchFamily="34" charset="-122"/>
                  <a:sym typeface="Arial" panose="020B0604020202020204" pitchFamily="34" charset="0"/>
                </a:rPr>
                <a:t>26000</a:t>
              </a:r>
              <a:r>
                <a:rPr lang="zh-CN" altLang="en-US" sz="1600">
                  <a:latin typeface="Arial" panose="020B0604020202020204" pitchFamily="34" charset="0"/>
                  <a:ea typeface="微软雅黑" panose="020B0503020204020204" pitchFamily="34" charset="-122"/>
                  <a:sym typeface="Arial" panose="020B0604020202020204" pitchFamily="34" charset="0"/>
                </a:rPr>
                <a:t>余名，教职工</a:t>
              </a:r>
              <a:r>
                <a:rPr lang="en-US" altLang="zh-CN" sz="1600">
                  <a:latin typeface="Arial" panose="020B0604020202020204" pitchFamily="34" charset="0"/>
                  <a:ea typeface="微软雅黑" panose="020B0503020204020204" pitchFamily="34" charset="-122"/>
                  <a:sym typeface="Arial" panose="020B0604020202020204" pitchFamily="34" charset="0"/>
                </a:rPr>
                <a:t>3700</a:t>
              </a:r>
              <a:r>
                <a:rPr lang="zh-CN" altLang="en-US" sz="1600">
                  <a:latin typeface="Arial" panose="020B0604020202020204" pitchFamily="34" charset="0"/>
                  <a:ea typeface="微软雅黑" panose="020B0503020204020204" pitchFamily="34" charset="-122"/>
                  <a:sym typeface="Arial" panose="020B0604020202020204" pitchFamily="34" charset="0"/>
                </a:rPr>
                <a:t>余人，拥有友谊与长安两个校区，占地面积</a:t>
              </a:r>
              <a:r>
                <a:rPr lang="en-US" altLang="zh-CN" sz="1600">
                  <a:latin typeface="Arial" panose="020B0604020202020204" pitchFamily="34" charset="0"/>
                  <a:ea typeface="微软雅黑" panose="020B0503020204020204" pitchFamily="34" charset="-122"/>
                  <a:sym typeface="Arial" panose="020B0604020202020204" pitchFamily="34" charset="0"/>
                </a:rPr>
                <a:t>5100</a:t>
              </a:r>
              <a:r>
                <a:rPr lang="zh-CN" altLang="en-US" sz="1600">
                  <a:latin typeface="Arial" panose="020B0604020202020204" pitchFamily="34" charset="0"/>
                  <a:ea typeface="微软雅黑" panose="020B0503020204020204" pitchFamily="34" charset="-122"/>
                  <a:sym typeface="Arial" panose="020B0604020202020204" pitchFamily="34" charset="0"/>
                </a:rPr>
                <a:t>亩</a:t>
              </a:r>
            </a:p>
          </p:txBody>
        </p:sp>
        <p:sp>
          <p:nvSpPr>
            <p:cNvPr id="36" name="办学资源富集"/>
            <p:cNvSpPr txBox="1"/>
            <p:nvPr/>
          </p:nvSpPr>
          <p:spPr>
            <a:xfrm>
              <a:off x="1010554" y="2767721"/>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办学资源富集</a:t>
              </a:r>
            </a:p>
          </p:txBody>
        </p:sp>
        <p:cxnSp>
          <p:nvCxnSpPr>
            <p:cNvPr id="37" name="点缀线段"/>
            <p:cNvCxnSpPr/>
            <p:nvPr/>
          </p:nvCxnSpPr>
          <p:spPr>
            <a:xfrm>
              <a:off x="1855565" y="3367296"/>
              <a:ext cx="378796"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 name="组合 3"/>
          <p:cNvGrpSpPr/>
          <p:nvPr/>
        </p:nvGrpSpPr>
        <p:grpSpPr>
          <a:xfrm>
            <a:off x="2341551" y="2460764"/>
            <a:ext cx="607709" cy="607709"/>
            <a:chOff x="2341551" y="2320039"/>
            <a:chExt cx="607709" cy="607709"/>
          </a:xfrm>
        </p:grpSpPr>
        <p:sp>
          <p:nvSpPr>
            <p:cNvPr id="3" name="圆角矩形"/>
            <p:cNvSpPr/>
            <p:nvPr/>
          </p:nvSpPr>
          <p:spPr>
            <a:xfrm>
              <a:off x="2341551" y="2320039"/>
              <a:ext cx="607709" cy="607709"/>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3" name="书1"/>
            <p:cNvSpPr>
              <a:spLocks noChangeAspect="1"/>
            </p:cNvSpPr>
            <p:nvPr/>
          </p:nvSpPr>
          <p:spPr bwMode="auto">
            <a:xfrm>
              <a:off x="2482483" y="2471737"/>
              <a:ext cx="325844" cy="304312"/>
            </a:xfrm>
            <a:custGeom>
              <a:avLst/>
              <a:gdLst>
                <a:gd name="connsiteX0" fmla="*/ 420884 w 608697"/>
                <a:gd name="connsiteY0" fmla="*/ 485137 h 568475"/>
                <a:gd name="connsiteX1" fmla="*/ 589080 w 608697"/>
                <a:gd name="connsiteY1" fmla="*/ 485137 h 568475"/>
                <a:gd name="connsiteX2" fmla="*/ 608697 w 608697"/>
                <a:gd name="connsiteY2" fmla="*/ 504650 h 568475"/>
                <a:gd name="connsiteX3" fmla="*/ 608697 w 608697"/>
                <a:gd name="connsiteY3" fmla="*/ 511203 h 568475"/>
                <a:gd name="connsiteX4" fmla="*/ 589080 w 608697"/>
                <a:gd name="connsiteY4" fmla="*/ 530716 h 568475"/>
                <a:gd name="connsiteX5" fmla="*/ 418721 w 608697"/>
                <a:gd name="connsiteY5" fmla="*/ 530716 h 568475"/>
                <a:gd name="connsiteX6" fmla="*/ 330483 w 608697"/>
                <a:gd name="connsiteY6" fmla="*/ 564900 h 568475"/>
                <a:gd name="connsiteX7" fmla="*/ 320861 w 608697"/>
                <a:gd name="connsiteY7" fmla="*/ 568475 h 568475"/>
                <a:gd name="connsiteX8" fmla="*/ 320861 w 608697"/>
                <a:gd name="connsiteY8" fmla="*/ 526992 h 568475"/>
                <a:gd name="connsiteX9" fmla="*/ 328096 w 608697"/>
                <a:gd name="connsiteY9" fmla="*/ 513438 h 568475"/>
                <a:gd name="connsiteX10" fmla="*/ 420884 w 608697"/>
                <a:gd name="connsiteY10" fmla="*/ 485137 h 568475"/>
                <a:gd name="connsiteX11" fmla="*/ 19622 w 608697"/>
                <a:gd name="connsiteY11" fmla="*/ 485137 h 568475"/>
                <a:gd name="connsiteX12" fmla="*/ 187860 w 608697"/>
                <a:gd name="connsiteY12" fmla="*/ 485137 h 568475"/>
                <a:gd name="connsiteX13" fmla="*/ 280670 w 608697"/>
                <a:gd name="connsiteY13" fmla="*/ 513438 h 568475"/>
                <a:gd name="connsiteX14" fmla="*/ 287907 w 608697"/>
                <a:gd name="connsiteY14" fmla="*/ 526992 h 568475"/>
                <a:gd name="connsiteX15" fmla="*/ 287907 w 608697"/>
                <a:gd name="connsiteY15" fmla="*/ 568475 h 568475"/>
                <a:gd name="connsiteX16" fmla="*/ 278134 w 608697"/>
                <a:gd name="connsiteY16" fmla="*/ 564826 h 568475"/>
                <a:gd name="connsiteX17" fmla="*/ 187860 w 608697"/>
                <a:gd name="connsiteY17" fmla="*/ 530716 h 568475"/>
                <a:gd name="connsiteX18" fmla="*/ 19622 w 608697"/>
                <a:gd name="connsiteY18" fmla="*/ 530716 h 568475"/>
                <a:gd name="connsiteX19" fmla="*/ 0 w 608697"/>
                <a:gd name="connsiteY19" fmla="*/ 511203 h 568475"/>
                <a:gd name="connsiteX20" fmla="*/ 0 w 608697"/>
                <a:gd name="connsiteY20" fmla="*/ 504650 h 568475"/>
                <a:gd name="connsiteX21" fmla="*/ 19622 w 608697"/>
                <a:gd name="connsiteY21" fmla="*/ 485137 h 568475"/>
                <a:gd name="connsiteX22" fmla="*/ 420884 w 608697"/>
                <a:gd name="connsiteY22" fmla="*/ 29920 h 568475"/>
                <a:gd name="connsiteX23" fmla="*/ 438710 w 608697"/>
                <a:gd name="connsiteY23" fmla="*/ 29920 h 568475"/>
                <a:gd name="connsiteX24" fmla="*/ 438710 w 608697"/>
                <a:gd name="connsiteY24" fmla="*/ 162804 h 568475"/>
                <a:gd name="connsiteX25" fmla="*/ 450421 w 608697"/>
                <a:gd name="connsiteY25" fmla="*/ 193343 h 568475"/>
                <a:gd name="connsiteX26" fmla="*/ 473469 w 608697"/>
                <a:gd name="connsiteY26" fmla="*/ 218817 h 568475"/>
                <a:gd name="connsiteX27" fmla="*/ 500097 w 608697"/>
                <a:gd name="connsiteY27" fmla="*/ 230661 h 568475"/>
                <a:gd name="connsiteX28" fmla="*/ 526799 w 608697"/>
                <a:gd name="connsiteY28" fmla="*/ 218817 h 568475"/>
                <a:gd name="connsiteX29" fmla="*/ 549772 w 608697"/>
                <a:gd name="connsiteY29" fmla="*/ 193343 h 568475"/>
                <a:gd name="connsiteX30" fmla="*/ 561557 w 608697"/>
                <a:gd name="connsiteY30" fmla="*/ 162804 h 568475"/>
                <a:gd name="connsiteX31" fmla="*/ 561557 w 608697"/>
                <a:gd name="connsiteY31" fmla="*/ 29920 h 568475"/>
                <a:gd name="connsiteX32" fmla="*/ 589080 w 608697"/>
                <a:gd name="connsiteY32" fmla="*/ 29920 h 568475"/>
                <a:gd name="connsiteX33" fmla="*/ 608697 w 608697"/>
                <a:gd name="connsiteY33" fmla="*/ 49435 h 568475"/>
                <a:gd name="connsiteX34" fmla="*/ 608697 w 608697"/>
                <a:gd name="connsiteY34" fmla="*/ 440489 h 568475"/>
                <a:gd name="connsiteX35" fmla="*/ 589080 w 608697"/>
                <a:gd name="connsiteY35" fmla="*/ 460004 h 568475"/>
                <a:gd name="connsiteX36" fmla="*/ 420884 w 608697"/>
                <a:gd name="connsiteY36" fmla="*/ 460004 h 568475"/>
                <a:gd name="connsiteX37" fmla="*/ 320861 w 608697"/>
                <a:gd name="connsiteY37" fmla="*/ 497769 h 568475"/>
                <a:gd name="connsiteX38" fmla="*/ 320861 w 608697"/>
                <a:gd name="connsiteY38" fmla="*/ 67610 h 568475"/>
                <a:gd name="connsiteX39" fmla="*/ 420884 w 608697"/>
                <a:gd name="connsiteY39" fmla="*/ 29920 h 568475"/>
                <a:gd name="connsiteX40" fmla="*/ 19622 w 608697"/>
                <a:gd name="connsiteY40" fmla="*/ 29920 h 568475"/>
                <a:gd name="connsiteX41" fmla="*/ 187860 w 608697"/>
                <a:gd name="connsiteY41" fmla="*/ 29920 h 568475"/>
                <a:gd name="connsiteX42" fmla="*/ 287907 w 608697"/>
                <a:gd name="connsiteY42" fmla="*/ 67610 h 568475"/>
                <a:gd name="connsiteX43" fmla="*/ 287907 w 608697"/>
                <a:gd name="connsiteY43" fmla="*/ 497769 h 568475"/>
                <a:gd name="connsiteX44" fmla="*/ 187860 w 608697"/>
                <a:gd name="connsiteY44" fmla="*/ 460004 h 568475"/>
                <a:gd name="connsiteX45" fmla="*/ 19622 w 608697"/>
                <a:gd name="connsiteY45" fmla="*/ 460004 h 568475"/>
                <a:gd name="connsiteX46" fmla="*/ 0 w 608697"/>
                <a:gd name="connsiteY46" fmla="*/ 440489 h 568475"/>
                <a:gd name="connsiteX47" fmla="*/ 0 w 608697"/>
                <a:gd name="connsiteY47" fmla="*/ 49435 h 568475"/>
                <a:gd name="connsiteX48" fmla="*/ 19622 w 608697"/>
                <a:gd name="connsiteY48" fmla="*/ 29920 h 568475"/>
                <a:gd name="connsiteX49" fmla="*/ 484356 w 608697"/>
                <a:gd name="connsiteY49" fmla="*/ 0 h 568475"/>
                <a:gd name="connsiteX50" fmla="*/ 515833 w 608697"/>
                <a:gd name="connsiteY50" fmla="*/ 0 h 568475"/>
                <a:gd name="connsiteX51" fmla="*/ 535450 w 608697"/>
                <a:gd name="connsiteY51" fmla="*/ 19586 h 568475"/>
                <a:gd name="connsiteX52" fmla="*/ 535450 w 608697"/>
                <a:gd name="connsiteY52" fmla="*/ 29937 h 568475"/>
                <a:gd name="connsiteX53" fmla="*/ 535450 w 608697"/>
                <a:gd name="connsiteY53" fmla="*/ 162791 h 568475"/>
                <a:gd name="connsiteX54" fmla="*/ 530378 w 608697"/>
                <a:gd name="connsiteY54" fmla="*/ 175898 h 568475"/>
                <a:gd name="connsiteX55" fmla="*/ 507404 w 608697"/>
                <a:gd name="connsiteY55" fmla="*/ 201367 h 568475"/>
                <a:gd name="connsiteX56" fmla="*/ 500095 w 608697"/>
                <a:gd name="connsiteY56" fmla="*/ 204569 h 568475"/>
                <a:gd name="connsiteX57" fmla="*/ 492860 w 608697"/>
                <a:gd name="connsiteY57" fmla="*/ 201367 h 568475"/>
                <a:gd name="connsiteX58" fmla="*/ 469811 w 608697"/>
                <a:gd name="connsiteY58" fmla="*/ 175898 h 568475"/>
                <a:gd name="connsiteX59" fmla="*/ 464814 w 608697"/>
                <a:gd name="connsiteY59" fmla="*/ 162791 h 568475"/>
                <a:gd name="connsiteX60" fmla="*/ 464814 w 608697"/>
                <a:gd name="connsiteY60" fmla="*/ 29937 h 568475"/>
                <a:gd name="connsiteX61" fmla="*/ 464814 w 608697"/>
                <a:gd name="connsiteY61" fmla="*/ 19586 h 568475"/>
                <a:gd name="connsiteX62" fmla="*/ 484356 w 608697"/>
                <a:gd name="connsiteY62" fmla="*/ 0 h 56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08697" h="568475">
                  <a:moveTo>
                    <a:pt x="420884" y="485137"/>
                  </a:moveTo>
                  <a:lnTo>
                    <a:pt x="589080" y="485137"/>
                  </a:lnTo>
                  <a:cubicBezTo>
                    <a:pt x="599896" y="485137"/>
                    <a:pt x="608697" y="493851"/>
                    <a:pt x="608697" y="504650"/>
                  </a:cubicBezTo>
                  <a:lnTo>
                    <a:pt x="608697" y="511203"/>
                  </a:lnTo>
                  <a:cubicBezTo>
                    <a:pt x="608697" y="522002"/>
                    <a:pt x="599896" y="530716"/>
                    <a:pt x="589080" y="530716"/>
                  </a:cubicBezTo>
                  <a:lnTo>
                    <a:pt x="418721" y="530716"/>
                  </a:lnTo>
                  <a:cubicBezTo>
                    <a:pt x="386051" y="530716"/>
                    <a:pt x="355172" y="543526"/>
                    <a:pt x="330483" y="564900"/>
                  </a:cubicBezTo>
                  <a:cubicBezTo>
                    <a:pt x="327723" y="567283"/>
                    <a:pt x="324292" y="568475"/>
                    <a:pt x="320861" y="568475"/>
                  </a:cubicBezTo>
                  <a:lnTo>
                    <a:pt x="320861" y="526992"/>
                  </a:lnTo>
                  <a:cubicBezTo>
                    <a:pt x="320861" y="521556"/>
                    <a:pt x="323621" y="516491"/>
                    <a:pt x="328096" y="513438"/>
                  </a:cubicBezTo>
                  <a:cubicBezTo>
                    <a:pt x="355395" y="495042"/>
                    <a:pt x="387617" y="485137"/>
                    <a:pt x="420884" y="485137"/>
                  </a:cubicBezTo>
                  <a:close/>
                  <a:moveTo>
                    <a:pt x="19622" y="485137"/>
                  </a:moveTo>
                  <a:lnTo>
                    <a:pt x="187860" y="485137"/>
                  </a:lnTo>
                  <a:cubicBezTo>
                    <a:pt x="221134" y="485137"/>
                    <a:pt x="253364" y="495042"/>
                    <a:pt x="280670" y="513438"/>
                  </a:cubicBezTo>
                  <a:cubicBezTo>
                    <a:pt x="285147" y="516491"/>
                    <a:pt x="287907" y="521556"/>
                    <a:pt x="287907" y="526992"/>
                  </a:cubicBezTo>
                  <a:lnTo>
                    <a:pt x="287907" y="568475"/>
                  </a:lnTo>
                  <a:cubicBezTo>
                    <a:pt x="284400" y="568475"/>
                    <a:pt x="280969" y="567283"/>
                    <a:pt x="278134" y="564826"/>
                  </a:cubicBezTo>
                  <a:cubicBezTo>
                    <a:pt x="253215" y="542856"/>
                    <a:pt x="221134" y="530716"/>
                    <a:pt x="187860" y="530716"/>
                  </a:cubicBezTo>
                  <a:lnTo>
                    <a:pt x="19622" y="530716"/>
                  </a:lnTo>
                  <a:cubicBezTo>
                    <a:pt x="8804" y="530716"/>
                    <a:pt x="0" y="522002"/>
                    <a:pt x="0" y="511203"/>
                  </a:cubicBezTo>
                  <a:lnTo>
                    <a:pt x="0" y="504650"/>
                  </a:lnTo>
                  <a:cubicBezTo>
                    <a:pt x="0" y="493851"/>
                    <a:pt x="8804" y="485137"/>
                    <a:pt x="19622" y="485137"/>
                  </a:cubicBezTo>
                  <a:close/>
                  <a:moveTo>
                    <a:pt x="420884" y="29920"/>
                  </a:moveTo>
                  <a:lnTo>
                    <a:pt x="438710" y="29920"/>
                  </a:lnTo>
                  <a:lnTo>
                    <a:pt x="438710" y="162804"/>
                  </a:lnTo>
                  <a:cubicBezTo>
                    <a:pt x="438710" y="174126"/>
                    <a:pt x="442887" y="184926"/>
                    <a:pt x="450421" y="193343"/>
                  </a:cubicBezTo>
                  <a:lnTo>
                    <a:pt x="473469" y="218817"/>
                  </a:lnTo>
                  <a:cubicBezTo>
                    <a:pt x="480256" y="226341"/>
                    <a:pt x="489953" y="230661"/>
                    <a:pt x="500097" y="230661"/>
                  </a:cubicBezTo>
                  <a:cubicBezTo>
                    <a:pt x="510241" y="230661"/>
                    <a:pt x="520012" y="226341"/>
                    <a:pt x="526799" y="218817"/>
                  </a:cubicBezTo>
                  <a:lnTo>
                    <a:pt x="549772" y="193343"/>
                  </a:lnTo>
                  <a:cubicBezTo>
                    <a:pt x="557380" y="184926"/>
                    <a:pt x="561557" y="174126"/>
                    <a:pt x="561557" y="162804"/>
                  </a:cubicBezTo>
                  <a:lnTo>
                    <a:pt x="561557" y="29920"/>
                  </a:lnTo>
                  <a:lnTo>
                    <a:pt x="589080" y="29920"/>
                  </a:lnTo>
                  <a:cubicBezTo>
                    <a:pt x="599896" y="29920"/>
                    <a:pt x="608697" y="38635"/>
                    <a:pt x="608697" y="49435"/>
                  </a:cubicBezTo>
                  <a:lnTo>
                    <a:pt x="608697" y="440489"/>
                  </a:lnTo>
                  <a:cubicBezTo>
                    <a:pt x="608697" y="451289"/>
                    <a:pt x="599896" y="460004"/>
                    <a:pt x="589080" y="460004"/>
                  </a:cubicBezTo>
                  <a:lnTo>
                    <a:pt x="420884" y="460004"/>
                  </a:lnTo>
                  <a:cubicBezTo>
                    <a:pt x="384037" y="460004"/>
                    <a:pt x="348533" y="473412"/>
                    <a:pt x="320861" y="497769"/>
                  </a:cubicBezTo>
                  <a:lnTo>
                    <a:pt x="320861" y="67610"/>
                  </a:lnTo>
                  <a:cubicBezTo>
                    <a:pt x="348533" y="43327"/>
                    <a:pt x="384037" y="29920"/>
                    <a:pt x="420884" y="29920"/>
                  </a:cubicBezTo>
                  <a:close/>
                  <a:moveTo>
                    <a:pt x="19622" y="29920"/>
                  </a:moveTo>
                  <a:lnTo>
                    <a:pt x="187860" y="29920"/>
                  </a:lnTo>
                  <a:cubicBezTo>
                    <a:pt x="224715" y="29920"/>
                    <a:pt x="260228" y="43327"/>
                    <a:pt x="287907" y="67610"/>
                  </a:cubicBezTo>
                  <a:lnTo>
                    <a:pt x="287907" y="497769"/>
                  </a:lnTo>
                  <a:cubicBezTo>
                    <a:pt x="260228" y="473412"/>
                    <a:pt x="224715" y="460004"/>
                    <a:pt x="187860" y="460004"/>
                  </a:cubicBezTo>
                  <a:lnTo>
                    <a:pt x="19622" y="460004"/>
                  </a:lnTo>
                  <a:cubicBezTo>
                    <a:pt x="8804" y="460004"/>
                    <a:pt x="0" y="451289"/>
                    <a:pt x="0" y="440489"/>
                  </a:cubicBezTo>
                  <a:lnTo>
                    <a:pt x="0" y="49435"/>
                  </a:lnTo>
                  <a:cubicBezTo>
                    <a:pt x="0" y="38635"/>
                    <a:pt x="8804" y="29920"/>
                    <a:pt x="19622" y="29920"/>
                  </a:cubicBezTo>
                  <a:close/>
                  <a:moveTo>
                    <a:pt x="484356" y="0"/>
                  </a:moveTo>
                  <a:lnTo>
                    <a:pt x="515833" y="0"/>
                  </a:lnTo>
                  <a:cubicBezTo>
                    <a:pt x="526648" y="0"/>
                    <a:pt x="535450" y="8787"/>
                    <a:pt x="535450" y="19586"/>
                  </a:cubicBezTo>
                  <a:lnTo>
                    <a:pt x="535450" y="29937"/>
                  </a:lnTo>
                  <a:lnTo>
                    <a:pt x="535450" y="162791"/>
                  </a:lnTo>
                  <a:cubicBezTo>
                    <a:pt x="535450" y="167632"/>
                    <a:pt x="533660" y="172249"/>
                    <a:pt x="530378" y="175898"/>
                  </a:cubicBezTo>
                  <a:lnTo>
                    <a:pt x="507404" y="201367"/>
                  </a:lnTo>
                  <a:cubicBezTo>
                    <a:pt x="505465" y="203526"/>
                    <a:pt x="502780" y="204569"/>
                    <a:pt x="500095" y="204569"/>
                  </a:cubicBezTo>
                  <a:cubicBezTo>
                    <a:pt x="497409" y="204569"/>
                    <a:pt x="494799" y="203526"/>
                    <a:pt x="492860" y="201367"/>
                  </a:cubicBezTo>
                  <a:lnTo>
                    <a:pt x="469811" y="175898"/>
                  </a:lnTo>
                  <a:cubicBezTo>
                    <a:pt x="466604" y="172249"/>
                    <a:pt x="464814" y="167632"/>
                    <a:pt x="464814" y="162791"/>
                  </a:cubicBezTo>
                  <a:lnTo>
                    <a:pt x="464814" y="29937"/>
                  </a:lnTo>
                  <a:lnTo>
                    <a:pt x="464814" y="19586"/>
                  </a:lnTo>
                  <a:cubicBezTo>
                    <a:pt x="464814" y="8787"/>
                    <a:pt x="473541" y="0"/>
                    <a:pt x="484356" y="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16" name="矩形">
            <a:extLst>
              <a:ext uri="{FF2B5EF4-FFF2-40B4-BE49-F238E27FC236}">
                <a16:creationId xmlns="" xmlns:p14="http://schemas.microsoft.com/office/powerpoint/2010/main" xmlns:mc="http://schemas.openxmlformats.org/markup-compatibility/2006" xmlns:a16="http://schemas.microsoft.com/office/drawing/2014/main" id="{3569A0B8-4922-4791-B7AE-78FAD5B3B1B0}"/>
              </a:ext>
            </a:extLst>
          </p:cNvPr>
          <p:cNvSpPr/>
          <p:nvPr/>
        </p:nvSpPr>
        <p:spPr>
          <a:xfrm>
            <a:off x="8063239" y="1951574"/>
            <a:ext cx="2966711" cy="4052351"/>
          </a:xfrm>
          <a:prstGeom prst="rect">
            <a:avLst/>
          </a:prstGeom>
          <a:solidFill>
            <a:schemeClr val="bg1"/>
          </a:solidFill>
          <a:ln>
            <a:no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色块"/>
          <p:cNvSpPr/>
          <p:nvPr/>
        </p:nvSpPr>
        <p:spPr>
          <a:xfrm>
            <a:off x="4128761" y="1646773"/>
            <a:ext cx="3934478" cy="4661952"/>
          </a:xfrm>
          <a:prstGeom prst="rect">
            <a:avLst/>
          </a:prstGeom>
          <a:solidFill>
            <a:schemeClr val="accent1"/>
          </a:solidFill>
          <a:ln>
            <a:no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8" name="组合"/>
          <p:cNvGrpSpPr/>
          <p:nvPr/>
        </p:nvGrpSpPr>
        <p:grpSpPr>
          <a:xfrm>
            <a:off x="4586514" y="3085769"/>
            <a:ext cx="3018972" cy="2810255"/>
            <a:chOff x="730268" y="2767721"/>
            <a:chExt cx="2629390" cy="2447607"/>
          </a:xfrm>
        </p:grpSpPr>
        <p:sp>
          <p:nvSpPr>
            <p:cNvPr id="19" name="专业、学科"/>
            <p:cNvSpPr txBox="1"/>
            <p:nvPr/>
          </p:nvSpPr>
          <p:spPr>
            <a:xfrm>
              <a:off x="730268" y="3566761"/>
              <a:ext cx="2629390" cy="1648567"/>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zh-CN" altLang="en-US" smtClean="0">
                  <a:solidFill>
                    <a:schemeClr val="bg1"/>
                  </a:solidFill>
                  <a:latin typeface="Arial" panose="020B0604020202020204" pitchFamily="34" charset="0"/>
                  <a:ea typeface="微软雅黑" panose="020B0503020204020204" pitchFamily="34" charset="-122"/>
                  <a:sym typeface="Arial" panose="020B0604020202020204" pitchFamily="34" charset="0"/>
                </a:rPr>
                <a:t>拥有</a:t>
              </a:r>
              <a:r>
                <a:rPr lang="en-US" altLang="zh-CN">
                  <a:solidFill>
                    <a:schemeClr val="bg1"/>
                  </a:solidFill>
                  <a:latin typeface="Arial" panose="020B0604020202020204" pitchFamily="34" charset="0"/>
                  <a:ea typeface="微软雅黑" panose="020B0503020204020204" pitchFamily="34" charset="-122"/>
                  <a:sym typeface="Arial" panose="020B0604020202020204" pitchFamily="34" charset="0"/>
                </a:rPr>
                <a:t>65</a:t>
              </a:r>
              <a:r>
                <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rPr>
                <a:t>个本科专业，</a:t>
              </a:r>
              <a:r>
                <a:rPr lang="en-US" altLang="zh-CN">
                  <a:solidFill>
                    <a:schemeClr val="bg1"/>
                  </a:solidFill>
                  <a:latin typeface="Arial" panose="020B0604020202020204" pitchFamily="34" charset="0"/>
                  <a:ea typeface="微软雅黑" panose="020B0503020204020204" pitchFamily="34" charset="-122"/>
                  <a:sym typeface="Arial" panose="020B0604020202020204" pitchFamily="34" charset="0"/>
                </a:rPr>
                <a:t>32</a:t>
              </a:r>
              <a:r>
                <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rPr>
                <a:t>个硕士学位一级授权学科、</a:t>
              </a:r>
              <a:r>
                <a:rPr lang="en-US" altLang="zh-CN">
                  <a:solidFill>
                    <a:schemeClr val="bg1"/>
                  </a:solidFill>
                  <a:latin typeface="Arial" panose="020B0604020202020204" pitchFamily="34" charset="0"/>
                  <a:ea typeface="微软雅黑" panose="020B0503020204020204" pitchFamily="34" charset="-122"/>
                  <a:sym typeface="Arial" panose="020B0604020202020204" pitchFamily="34" charset="0"/>
                </a:rPr>
                <a:t>120</a:t>
              </a:r>
              <a:r>
                <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rPr>
                <a:t>个硕士点，</a:t>
              </a:r>
              <a:r>
                <a:rPr lang="en-US" altLang="zh-CN">
                  <a:solidFill>
                    <a:schemeClr val="bg1"/>
                  </a:solidFill>
                  <a:latin typeface="Arial" panose="020B0604020202020204" pitchFamily="34" charset="0"/>
                  <a:ea typeface="微软雅黑" panose="020B0503020204020204" pitchFamily="34" charset="-122"/>
                  <a:sym typeface="Arial" panose="020B0604020202020204" pitchFamily="34" charset="0"/>
                </a:rPr>
                <a:t>22</a:t>
              </a:r>
              <a:r>
                <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rPr>
                <a:t>个博士学位一级授权学科、</a:t>
              </a:r>
              <a:r>
                <a:rPr lang="en-US" altLang="zh-CN">
                  <a:solidFill>
                    <a:schemeClr val="bg1"/>
                  </a:solidFill>
                  <a:latin typeface="Arial" panose="020B0604020202020204" pitchFamily="34" charset="0"/>
                  <a:ea typeface="微软雅黑" panose="020B0503020204020204" pitchFamily="34" charset="-122"/>
                  <a:sym typeface="Arial" panose="020B0604020202020204" pitchFamily="34" charset="0"/>
                </a:rPr>
                <a:t>71</a:t>
              </a:r>
              <a:r>
                <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rPr>
                <a:t>个博士点，</a:t>
              </a:r>
              <a:r>
                <a:rPr lang="en-US" altLang="zh-CN">
                  <a:solidFill>
                    <a:schemeClr val="bg1"/>
                  </a:solidFill>
                  <a:latin typeface="Arial" panose="020B0604020202020204" pitchFamily="34" charset="0"/>
                  <a:ea typeface="微软雅黑" panose="020B0503020204020204" pitchFamily="34" charset="-122"/>
                  <a:sym typeface="Arial" panose="020B0604020202020204" pitchFamily="34" charset="0"/>
                </a:rPr>
                <a:t>17</a:t>
              </a:r>
              <a:r>
                <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rPr>
                <a:t>个博士后流动</a:t>
              </a:r>
              <a:r>
                <a:rPr lang="zh-CN" altLang="en-US" smtClean="0">
                  <a:solidFill>
                    <a:schemeClr val="bg1"/>
                  </a:solidFill>
                  <a:latin typeface="Arial" panose="020B0604020202020204" pitchFamily="34" charset="0"/>
                  <a:ea typeface="微软雅黑" panose="020B0503020204020204" pitchFamily="34" charset="-122"/>
                  <a:sym typeface="Arial" panose="020B0604020202020204" pitchFamily="34" charset="0"/>
                </a:rPr>
                <a:t>站</a:t>
              </a:r>
              <a:endPar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20" name="办学资源富集"/>
            <p:cNvSpPr txBox="1"/>
            <p:nvPr/>
          </p:nvSpPr>
          <p:spPr>
            <a:xfrm>
              <a:off x="1010554" y="2767721"/>
              <a:ext cx="2068818" cy="40209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400" b="1">
                  <a:solidFill>
                    <a:schemeClr val="bg1"/>
                  </a:solidFill>
                  <a:latin typeface="Arial" panose="020B0604020202020204" pitchFamily="34" charset="0"/>
                  <a:ea typeface="微软雅黑" panose="020B0503020204020204" pitchFamily="34" charset="-122"/>
                  <a:sym typeface="Arial" panose="020B0604020202020204" pitchFamily="34" charset="0"/>
                </a:rPr>
                <a:t>办学资源</a:t>
              </a:r>
              <a:r>
                <a:rPr lang="zh-CN" altLang="en-US" sz="24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富集</a:t>
              </a:r>
              <a:endParaRPr lang="en-US" altLang="zh-CN" sz="2400" b="1" smtClean="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21" name="点缀线段"/>
            <p:cNvCxnSpPr/>
            <p:nvPr/>
          </p:nvCxnSpPr>
          <p:spPr>
            <a:xfrm>
              <a:off x="1855565" y="3367296"/>
              <a:ext cx="378796"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2" name="组合 21"/>
          <p:cNvGrpSpPr/>
          <p:nvPr/>
        </p:nvGrpSpPr>
        <p:grpSpPr>
          <a:xfrm>
            <a:off x="5747126" y="2059474"/>
            <a:ext cx="697750" cy="697750"/>
            <a:chOff x="2341551" y="2320039"/>
            <a:chExt cx="607709" cy="607709"/>
          </a:xfrm>
        </p:grpSpPr>
        <p:sp>
          <p:nvSpPr>
            <p:cNvPr id="23" name="圆角矩形"/>
            <p:cNvSpPr/>
            <p:nvPr/>
          </p:nvSpPr>
          <p:spPr>
            <a:xfrm>
              <a:off x="2341551" y="2320039"/>
              <a:ext cx="607709" cy="60770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24" name="书1"/>
            <p:cNvSpPr>
              <a:spLocks noChangeAspect="1"/>
            </p:cNvSpPr>
            <p:nvPr/>
          </p:nvSpPr>
          <p:spPr bwMode="auto">
            <a:xfrm>
              <a:off x="2482483" y="2471737"/>
              <a:ext cx="325844" cy="304312"/>
            </a:xfrm>
            <a:custGeom>
              <a:avLst/>
              <a:gdLst>
                <a:gd name="connsiteX0" fmla="*/ 420884 w 608697"/>
                <a:gd name="connsiteY0" fmla="*/ 485137 h 568475"/>
                <a:gd name="connsiteX1" fmla="*/ 589080 w 608697"/>
                <a:gd name="connsiteY1" fmla="*/ 485137 h 568475"/>
                <a:gd name="connsiteX2" fmla="*/ 608697 w 608697"/>
                <a:gd name="connsiteY2" fmla="*/ 504650 h 568475"/>
                <a:gd name="connsiteX3" fmla="*/ 608697 w 608697"/>
                <a:gd name="connsiteY3" fmla="*/ 511203 h 568475"/>
                <a:gd name="connsiteX4" fmla="*/ 589080 w 608697"/>
                <a:gd name="connsiteY4" fmla="*/ 530716 h 568475"/>
                <a:gd name="connsiteX5" fmla="*/ 418721 w 608697"/>
                <a:gd name="connsiteY5" fmla="*/ 530716 h 568475"/>
                <a:gd name="connsiteX6" fmla="*/ 330483 w 608697"/>
                <a:gd name="connsiteY6" fmla="*/ 564900 h 568475"/>
                <a:gd name="connsiteX7" fmla="*/ 320861 w 608697"/>
                <a:gd name="connsiteY7" fmla="*/ 568475 h 568475"/>
                <a:gd name="connsiteX8" fmla="*/ 320861 w 608697"/>
                <a:gd name="connsiteY8" fmla="*/ 526992 h 568475"/>
                <a:gd name="connsiteX9" fmla="*/ 328096 w 608697"/>
                <a:gd name="connsiteY9" fmla="*/ 513438 h 568475"/>
                <a:gd name="connsiteX10" fmla="*/ 420884 w 608697"/>
                <a:gd name="connsiteY10" fmla="*/ 485137 h 568475"/>
                <a:gd name="connsiteX11" fmla="*/ 19622 w 608697"/>
                <a:gd name="connsiteY11" fmla="*/ 485137 h 568475"/>
                <a:gd name="connsiteX12" fmla="*/ 187860 w 608697"/>
                <a:gd name="connsiteY12" fmla="*/ 485137 h 568475"/>
                <a:gd name="connsiteX13" fmla="*/ 280670 w 608697"/>
                <a:gd name="connsiteY13" fmla="*/ 513438 h 568475"/>
                <a:gd name="connsiteX14" fmla="*/ 287907 w 608697"/>
                <a:gd name="connsiteY14" fmla="*/ 526992 h 568475"/>
                <a:gd name="connsiteX15" fmla="*/ 287907 w 608697"/>
                <a:gd name="connsiteY15" fmla="*/ 568475 h 568475"/>
                <a:gd name="connsiteX16" fmla="*/ 278134 w 608697"/>
                <a:gd name="connsiteY16" fmla="*/ 564826 h 568475"/>
                <a:gd name="connsiteX17" fmla="*/ 187860 w 608697"/>
                <a:gd name="connsiteY17" fmla="*/ 530716 h 568475"/>
                <a:gd name="connsiteX18" fmla="*/ 19622 w 608697"/>
                <a:gd name="connsiteY18" fmla="*/ 530716 h 568475"/>
                <a:gd name="connsiteX19" fmla="*/ 0 w 608697"/>
                <a:gd name="connsiteY19" fmla="*/ 511203 h 568475"/>
                <a:gd name="connsiteX20" fmla="*/ 0 w 608697"/>
                <a:gd name="connsiteY20" fmla="*/ 504650 h 568475"/>
                <a:gd name="connsiteX21" fmla="*/ 19622 w 608697"/>
                <a:gd name="connsiteY21" fmla="*/ 485137 h 568475"/>
                <a:gd name="connsiteX22" fmla="*/ 420884 w 608697"/>
                <a:gd name="connsiteY22" fmla="*/ 29920 h 568475"/>
                <a:gd name="connsiteX23" fmla="*/ 438710 w 608697"/>
                <a:gd name="connsiteY23" fmla="*/ 29920 h 568475"/>
                <a:gd name="connsiteX24" fmla="*/ 438710 w 608697"/>
                <a:gd name="connsiteY24" fmla="*/ 162804 h 568475"/>
                <a:gd name="connsiteX25" fmla="*/ 450421 w 608697"/>
                <a:gd name="connsiteY25" fmla="*/ 193343 h 568475"/>
                <a:gd name="connsiteX26" fmla="*/ 473469 w 608697"/>
                <a:gd name="connsiteY26" fmla="*/ 218817 h 568475"/>
                <a:gd name="connsiteX27" fmla="*/ 500097 w 608697"/>
                <a:gd name="connsiteY27" fmla="*/ 230661 h 568475"/>
                <a:gd name="connsiteX28" fmla="*/ 526799 w 608697"/>
                <a:gd name="connsiteY28" fmla="*/ 218817 h 568475"/>
                <a:gd name="connsiteX29" fmla="*/ 549772 w 608697"/>
                <a:gd name="connsiteY29" fmla="*/ 193343 h 568475"/>
                <a:gd name="connsiteX30" fmla="*/ 561557 w 608697"/>
                <a:gd name="connsiteY30" fmla="*/ 162804 h 568475"/>
                <a:gd name="connsiteX31" fmla="*/ 561557 w 608697"/>
                <a:gd name="connsiteY31" fmla="*/ 29920 h 568475"/>
                <a:gd name="connsiteX32" fmla="*/ 589080 w 608697"/>
                <a:gd name="connsiteY32" fmla="*/ 29920 h 568475"/>
                <a:gd name="connsiteX33" fmla="*/ 608697 w 608697"/>
                <a:gd name="connsiteY33" fmla="*/ 49435 h 568475"/>
                <a:gd name="connsiteX34" fmla="*/ 608697 w 608697"/>
                <a:gd name="connsiteY34" fmla="*/ 440489 h 568475"/>
                <a:gd name="connsiteX35" fmla="*/ 589080 w 608697"/>
                <a:gd name="connsiteY35" fmla="*/ 460004 h 568475"/>
                <a:gd name="connsiteX36" fmla="*/ 420884 w 608697"/>
                <a:gd name="connsiteY36" fmla="*/ 460004 h 568475"/>
                <a:gd name="connsiteX37" fmla="*/ 320861 w 608697"/>
                <a:gd name="connsiteY37" fmla="*/ 497769 h 568475"/>
                <a:gd name="connsiteX38" fmla="*/ 320861 w 608697"/>
                <a:gd name="connsiteY38" fmla="*/ 67610 h 568475"/>
                <a:gd name="connsiteX39" fmla="*/ 420884 w 608697"/>
                <a:gd name="connsiteY39" fmla="*/ 29920 h 568475"/>
                <a:gd name="connsiteX40" fmla="*/ 19622 w 608697"/>
                <a:gd name="connsiteY40" fmla="*/ 29920 h 568475"/>
                <a:gd name="connsiteX41" fmla="*/ 187860 w 608697"/>
                <a:gd name="connsiteY41" fmla="*/ 29920 h 568475"/>
                <a:gd name="connsiteX42" fmla="*/ 287907 w 608697"/>
                <a:gd name="connsiteY42" fmla="*/ 67610 h 568475"/>
                <a:gd name="connsiteX43" fmla="*/ 287907 w 608697"/>
                <a:gd name="connsiteY43" fmla="*/ 497769 h 568475"/>
                <a:gd name="connsiteX44" fmla="*/ 187860 w 608697"/>
                <a:gd name="connsiteY44" fmla="*/ 460004 h 568475"/>
                <a:gd name="connsiteX45" fmla="*/ 19622 w 608697"/>
                <a:gd name="connsiteY45" fmla="*/ 460004 h 568475"/>
                <a:gd name="connsiteX46" fmla="*/ 0 w 608697"/>
                <a:gd name="connsiteY46" fmla="*/ 440489 h 568475"/>
                <a:gd name="connsiteX47" fmla="*/ 0 w 608697"/>
                <a:gd name="connsiteY47" fmla="*/ 49435 h 568475"/>
                <a:gd name="connsiteX48" fmla="*/ 19622 w 608697"/>
                <a:gd name="connsiteY48" fmla="*/ 29920 h 568475"/>
                <a:gd name="connsiteX49" fmla="*/ 484356 w 608697"/>
                <a:gd name="connsiteY49" fmla="*/ 0 h 568475"/>
                <a:gd name="connsiteX50" fmla="*/ 515833 w 608697"/>
                <a:gd name="connsiteY50" fmla="*/ 0 h 568475"/>
                <a:gd name="connsiteX51" fmla="*/ 535450 w 608697"/>
                <a:gd name="connsiteY51" fmla="*/ 19586 h 568475"/>
                <a:gd name="connsiteX52" fmla="*/ 535450 w 608697"/>
                <a:gd name="connsiteY52" fmla="*/ 29937 h 568475"/>
                <a:gd name="connsiteX53" fmla="*/ 535450 w 608697"/>
                <a:gd name="connsiteY53" fmla="*/ 162791 h 568475"/>
                <a:gd name="connsiteX54" fmla="*/ 530378 w 608697"/>
                <a:gd name="connsiteY54" fmla="*/ 175898 h 568475"/>
                <a:gd name="connsiteX55" fmla="*/ 507404 w 608697"/>
                <a:gd name="connsiteY55" fmla="*/ 201367 h 568475"/>
                <a:gd name="connsiteX56" fmla="*/ 500095 w 608697"/>
                <a:gd name="connsiteY56" fmla="*/ 204569 h 568475"/>
                <a:gd name="connsiteX57" fmla="*/ 492860 w 608697"/>
                <a:gd name="connsiteY57" fmla="*/ 201367 h 568475"/>
                <a:gd name="connsiteX58" fmla="*/ 469811 w 608697"/>
                <a:gd name="connsiteY58" fmla="*/ 175898 h 568475"/>
                <a:gd name="connsiteX59" fmla="*/ 464814 w 608697"/>
                <a:gd name="connsiteY59" fmla="*/ 162791 h 568475"/>
                <a:gd name="connsiteX60" fmla="*/ 464814 w 608697"/>
                <a:gd name="connsiteY60" fmla="*/ 29937 h 568475"/>
                <a:gd name="connsiteX61" fmla="*/ 464814 w 608697"/>
                <a:gd name="connsiteY61" fmla="*/ 19586 h 568475"/>
                <a:gd name="connsiteX62" fmla="*/ 484356 w 608697"/>
                <a:gd name="connsiteY62" fmla="*/ 0 h 56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08697" h="568475">
                  <a:moveTo>
                    <a:pt x="420884" y="485137"/>
                  </a:moveTo>
                  <a:lnTo>
                    <a:pt x="589080" y="485137"/>
                  </a:lnTo>
                  <a:cubicBezTo>
                    <a:pt x="599896" y="485137"/>
                    <a:pt x="608697" y="493851"/>
                    <a:pt x="608697" y="504650"/>
                  </a:cubicBezTo>
                  <a:lnTo>
                    <a:pt x="608697" y="511203"/>
                  </a:lnTo>
                  <a:cubicBezTo>
                    <a:pt x="608697" y="522002"/>
                    <a:pt x="599896" y="530716"/>
                    <a:pt x="589080" y="530716"/>
                  </a:cubicBezTo>
                  <a:lnTo>
                    <a:pt x="418721" y="530716"/>
                  </a:lnTo>
                  <a:cubicBezTo>
                    <a:pt x="386051" y="530716"/>
                    <a:pt x="355172" y="543526"/>
                    <a:pt x="330483" y="564900"/>
                  </a:cubicBezTo>
                  <a:cubicBezTo>
                    <a:pt x="327723" y="567283"/>
                    <a:pt x="324292" y="568475"/>
                    <a:pt x="320861" y="568475"/>
                  </a:cubicBezTo>
                  <a:lnTo>
                    <a:pt x="320861" y="526992"/>
                  </a:lnTo>
                  <a:cubicBezTo>
                    <a:pt x="320861" y="521556"/>
                    <a:pt x="323621" y="516491"/>
                    <a:pt x="328096" y="513438"/>
                  </a:cubicBezTo>
                  <a:cubicBezTo>
                    <a:pt x="355395" y="495042"/>
                    <a:pt x="387617" y="485137"/>
                    <a:pt x="420884" y="485137"/>
                  </a:cubicBezTo>
                  <a:close/>
                  <a:moveTo>
                    <a:pt x="19622" y="485137"/>
                  </a:moveTo>
                  <a:lnTo>
                    <a:pt x="187860" y="485137"/>
                  </a:lnTo>
                  <a:cubicBezTo>
                    <a:pt x="221134" y="485137"/>
                    <a:pt x="253364" y="495042"/>
                    <a:pt x="280670" y="513438"/>
                  </a:cubicBezTo>
                  <a:cubicBezTo>
                    <a:pt x="285147" y="516491"/>
                    <a:pt x="287907" y="521556"/>
                    <a:pt x="287907" y="526992"/>
                  </a:cubicBezTo>
                  <a:lnTo>
                    <a:pt x="287907" y="568475"/>
                  </a:lnTo>
                  <a:cubicBezTo>
                    <a:pt x="284400" y="568475"/>
                    <a:pt x="280969" y="567283"/>
                    <a:pt x="278134" y="564826"/>
                  </a:cubicBezTo>
                  <a:cubicBezTo>
                    <a:pt x="253215" y="542856"/>
                    <a:pt x="221134" y="530716"/>
                    <a:pt x="187860" y="530716"/>
                  </a:cubicBezTo>
                  <a:lnTo>
                    <a:pt x="19622" y="530716"/>
                  </a:lnTo>
                  <a:cubicBezTo>
                    <a:pt x="8804" y="530716"/>
                    <a:pt x="0" y="522002"/>
                    <a:pt x="0" y="511203"/>
                  </a:cubicBezTo>
                  <a:lnTo>
                    <a:pt x="0" y="504650"/>
                  </a:lnTo>
                  <a:cubicBezTo>
                    <a:pt x="0" y="493851"/>
                    <a:pt x="8804" y="485137"/>
                    <a:pt x="19622" y="485137"/>
                  </a:cubicBezTo>
                  <a:close/>
                  <a:moveTo>
                    <a:pt x="420884" y="29920"/>
                  </a:moveTo>
                  <a:lnTo>
                    <a:pt x="438710" y="29920"/>
                  </a:lnTo>
                  <a:lnTo>
                    <a:pt x="438710" y="162804"/>
                  </a:lnTo>
                  <a:cubicBezTo>
                    <a:pt x="438710" y="174126"/>
                    <a:pt x="442887" y="184926"/>
                    <a:pt x="450421" y="193343"/>
                  </a:cubicBezTo>
                  <a:lnTo>
                    <a:pt x="473469" y="218817"/>
                  </a:lnTo>
                  <a:cubicBezTo>
                    <a:pt x="480256" y="226341"/>
                    <a:pt x="489953" y="230661"/>
                    <a:pt x="500097" y="230661"/>
                  </a:cubicBezTo>
                  <a:cubicBezTo>
                    <a:pt x="510241" y="230661"/>
                    <a:pt x="520012" y="226341"/>
                    <a:pt x="526799" y="218817"/>
                  </a:cubicBezTo>
                  <a:lnTo>
                    <a:pt x="549772" y="193343"/>
                  </a:lnTo>
                  <a:cubicBezTo>
                    <a:pt x="557380" y="184926"/>
                    <a:pt x="561557" y="174126"/>
                    <a:pt x="561557" y="162804"/>
                  </a:cubicBezTo>
                  <a:lnTo>
                    <a:pt x="561557" y="29920"/>
                  </a:lnTo>
                  <a:lnTo>
                    <a:pt x="589080" y="29920"/>
                  </a:lnTo>
                  <a:cubicBezTo>
                    <a:pt x="599896" y="29920"/>
                    <a:pt x="608697" y="38635"/>
                    <a:pt x="608697" y="49435"/>
                  </a:cubicBezTo>
                  <a:lnTo>
                    <a:pt x="608697" y="440489"/>
                  </a:lnTo>
                  <a:cubicBezTo>
                    <a:pt x="608697" y="451289"/>
                    <a:pt x="599896" y="460004"/>
                    <a:pt x="589080" y="460004"/>
                  </a:cubicBezTo>
                  <a:lnTo>
                    <a:pt x="420884" y="460004"/>
                  </a:lnTo>
                  <a:cubicBezTo>
                    <a:pt x="384037" y="460004"/>
                    <a:pt x="348533" y="473412"/>
                    <a:pt x="320861" y="497769"/>
                  </a:cubicBezTo>
                  <a:lnTo>
                    <a:pt x="320861" y="67610"/>
                  </a:lnTo>
                  <a:cubicBezTo>
                    <a:pt x="348533" y="43327"/>
                    <a:pt x="384037" y="29920"/>
                    <a:pt x="420884" y="29920"/>
                  </a:cubicBezTo>
                  <a:close/>
                  <a:moveTo>
                    <a:pt x="19622" y="29920"/>
                  </a:moveTo>
                  <a:lnTo>
                    <a:pt x="187860" y="29920"/>
                  </a:lnTo>
                  <a:cubicBezTo>
                    <a:pt x="224715" y="29920"/>
                    <a:pt x="260228" y="43327"/>
                    <a:pt x="287907" y="67610"/>
                  </a:cubicBezTo>
                  <a:lnTo>
                    <a:pt x="287907" y="497769"/>
                  </a:lnTo>
                  <a:cubicBezTo>
                    <a:pt x="260228" y="473412"/>
                    <a:pt x="224715" y="460004"/>
                    <a:pt x="187860" y="460004"/>
                  </a:cubicBezTo>
                  <a:lnTo>
                    <a:pt x="19622" y="460004"/>
                  </a:lnTo>
                  <a:cubicBezTo>
                    <a:pt x="8804" y="460004"/>
                    <a:pt x="0" y="451289"/>
                    <a:pt x="0" y="440489"/>
                  </a:cubicBezTo>
                  <a:lnTo>
                    <a:pt x="0" y="49435"/>
                  </a:lnTo>
                  <a:cubicBezTo>
                    <a:pt x="0" y="38635"/>
                    <a:pt x="8804" y="29920"/>
                    <a:pt x="19622" y="29920"/>
                  </a:cubicBezTo>
                  <a:close/>
                  <a:moveTo>
                    <a:pt x="484356" y="0"/>
                  </a:moveTo>
                  <a:lnTo>
                    <a:pt x="515833" y="0"/>
                  </a:lnTo>
                  <a:cubicBezTo>
                    <a:pt x="526648" y="0"/>
                    <a:pt x="535450" y="8787"/>
                    <a:pt x="535450" y="19586"/>
                  </a:cubicBezTo>
                  <a:lnTo>
                    <a:pt x="535450" y="29937"/>
                  </a:lnTo>
                  <a:lnTo>
                    <a:pt x="535450" y="162791"/>
                  </a:lnTo>
                  <a:cubicBezTo>
                    <a:pt x="535450" y="167632"/>
                    <a:pt x="533660" y="172249"/>
                    <a:pt x="530378" y="175898"/>
                  </a:cubicBezTo>
                  <a:lnTo>
                    <a:pt x="507404" y="201367"/>
                  </a:lnTo>
                  <a:cubicBezTo>
                    <a:pt x="505465" y="203526"/>
                    <a:pt x="502780" y="204569"/>
                    <a:pt x="500095" y="204569"/>
                  </a:cubicBezTo>
                  <a:cubicBezTo>
                    <a:pt x="497409" y="204569"/>
                    <a:pt x="494799" y="203526"/>
                    <a:pt x="492860" y="201367"/>
                  </a:cubicBezTo>
                  <a:lnTo>
                    <a:pt x="469811" y="175898"/>
                  </a:lnTo>
                  <a:cubicBezTo>
                    <a:pt x="466604" y="172249"/>
                    <a:pt x="464814" y="167632"/>
                    <a:pt x="464814" y="162791"/>
                  </a:cubicBezTo>
                  <a:lnTo>
                    <a:pt x="464814" y="29937"/>
                  </a:lnTo>
                  <a:lnTo>
                    <a:pt x="464814" y="19586"/>
                  </a:lnTo>
                  <a:cubicBezTo>
                    <a:pt x="464814" y="8787"/>
                    <a:pt x="473541" y="0"/>
                    <a:pt x="484356" y="0"/>
                  </a:cubicBez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8" name="组合"/>
          <p:cNvGrpSpPr/>
          <p:nvPr/>
        </p:nvGrpSpPr>
        <p:grpSpPr>
          <a:xfrm>
            <a:off x="8383595" y="3354621"/>
            <a:ext cx="2325998" cy="2171723"/>
            <a:chOff x="881964" y="2767721"/>
            <a:chExt cx="2325998" cy="2171723"/>
          </a:xfrm>
        </p:grpSpPr>
        <p:sp>
          <p:nvSpPr>
            <p:cNvPr id="40" name="学院设置"/>
            <p:cNvSpPr txBox="1"/>
            <p:nvPr/>
          </p:nvSpPr>
          <p:spPr>
            <a:xfrm>
              <a:off x="881964" y="3566761"/>
              <a:ext cx="2325998" cy="1372683"/>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设有航空学院、航天学院、航海学院等</a:t>
              </a:r>
              <a:r>
                <a:rPr lang="en-US" altLang="zh-CN" sz="1600" smtClean="0">
                  <a:latin typeface="Arial" panose="020B0604020202020204" pitchFamily="34" charset="0"/>
                  <a:ea typeface="微软雅黑" panose="020B0503020204020204" pitchFamily="34" charset="-122"/>
                  <a:sym typeface="Arial" panose="020B0604020202020204" pitchFamily="34" charset="0"/>
                </a:rPr>
                <a:t>16</a:t>
              </a:r>
              <a:r>
                <a:rPr lang="zh-CN" altLang="en-US" sz="1600">
                  <a:latin typeface="Arial" panose="020B0604020202020204" pitchFamily="34" charset="0"/>
                  <a:ea typeface="微软雅黑" panose="020B0503020204020204" pitchFamily="34" charset="-122"/>
                  <a:sym typeface="Arial" panose="020B0604020202020204" pitchFamily="34" charset="0"/>
                </a:rPr>
                <a:t>个专业学院和国际教育学院、教育实验学院</a:t>
              </a:r>
            </a:p>
          </p:txBody>
        </p:sp>
        <p:sp>
          <p:nvSpPr>
            <p:cNvPr id="41" name="办学资源富集"/>
            <p:cNvSpPr txBox="1"/>
            <p:nvPr/>
          </p:nvSpPr>
          <p:spPr>
            <a:xfrm>
              <a:off x="1010554" y="2767721"/>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办学资源富集</a:t>
              </a:r>
            </a:p>
          </p:txBody>
        </p:sp>
        <p:cxnSp>
          <p:nvCxnSpPr>
            <p:cNvPr id="42" name="点缀线段"/>
            <p:cNvCxnSpPr/>
            <p:nvPr/>
          </p:nvCxnSpPr>
          <p:spPr>
            <a:xfrm>
              <a:off x="1855565" y="3367296"/>
              <a:ext cx="378796"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9" name="组合 28"/>
          <p:cNvGrpSpPr/>
          <p:nvPr/>
        </p:nvGrpSpPr>
        <p:grpSpPr>
          <a:xfrm>
            <a:off x="9242740" y="2460764"/>
            <a:ext cx="607709" cy="607709"/>
            <a:chOff x="2341551" y="2320039"/>
            <a:chExt cx="607709" cy="607709"/>
          </a:xfrm>
        </p:grpSpPr>
        <p:sp>
          <p:nvSpPr>
            <p:cNvPr id="38" name="圆角矩形"/>
            <p:cNvSpPr/>
            <p:nvPr/>
          </p:nvSpPr>
          <p:spPr>
            <a:xfrm>
              <a:off x="2341551" y="2320039"/>
              <a:ext cx="607709" cy="607709"/>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9" name="书1"/>
            <p:cNvSpPr>
              <a:spLocks noChangeAspect="1"/>
            </p:cNvSpPr>
            <p:nvPr/>
          </p:nvSpPr>
          <p:spPr bwMode="auto">
            <a:xfrm>
              <a:off x="2482483" y="2471737"/>
              <a:ext cx="325844" cy="304312"/>
            </a:xfrm>
            <a:custGeom>
              <a:avLst/>
              <a:gdLst>
                <a:gd name="connsiteX0" fmla="*/ 420884 w 608697"/>
                <a:gd name="connsiteY0" fmla="*/ 485137 h 568475"/>
                <a:gd name="connsiteX1" fmla="*/ 589080 w 608697"/>
                <a:gd name="connsiteY1" fmla="*/ 485137 h 568475"/>
                <a:gd name="connsiteX2" fmla="*/ 608697 w 608697"/>
                <a:gd name="connsiteY2" fmla="*/ 504650 h 568475"/>
                <a:gd name="connsiteX3" fmla="*/ 608697 w 608697"/>
                <a:gd name="connsiteY3" fmla="*/ 511203 h 568475"/>
                <a:gd name="connsiteX4" fmla="*/ 589080 w 608697"/>
                <a:gd name="connsiteY4" fmla="*/ 530716 h 568475"/>
                <a:gd name="connsiteX5" fmla="*/ 418721 w 608697"/>
                <a:gd name="connsiteY5" fmla="*/ 530716 h 568475"/>
                <a:gd name="connsiteX6" fmla="*/ 330483 w 608697"/>
                <a:gd name="connsiteY6" fmla="*/ 564900 h 568475"/>
                <a:gd name="connsiteX7" fmla="*/ 320861 w 608697"/>
                <a:gd name="connsiteY7" fmla="*/ 568475 h 568475"/>
                <a:gd name="connsiteX8" fmla="*/ 320861 w 608697"/>
                <a:gd name="connsiteY8" fmla="*/ 526992 h 568475"/>
                <a:gd name="connsiteX9" fmla="*/ 328096 w 608697"/>
                <a:gd name="connsiteY9" fmla="*/ 513438 h 568475"/>
                <a:gd name="connsiteX10" fmla="*/ 420884 w 608697"/>
                <a:gd name="connsiteY10" fmla="*/ 485137 h 568475"/>
                <a:gd name="connsiteX11" fmla="*/ 19622 w 608697"/>
                <a:gd name="connsiteY11" fmla="*/ 485137 h 568475"/>
                <a:gd name="connsiteX12" fmla="*/ 187860 w 608697"/>
                <a:gd name="connsiteY12" fmla="*/ 485137 h 568475"/>
                <a:gd name="connsiteX13" fmla="*/ 280670 w 608697"/>
                <a:gd name="connsiteY13" fmla="*/ 513438 h 568475"/>
                <a:gd name="connsiteX14" fmla="*/ 287907 w 608697"/>
                <a:gd name="connsiteY14" fmla="*/ 526992 h 568475"/>
                <a:gd name="connsiteX15" fmla="*/ 287907 w 608697"/>
                <a:gd name="connsiteY15" fmla="*/ 568475 h 568475"/>
                <a:gd name="connsiteX16" fmla="*/ 278134 w 608697"/>
                <a:gd name="connsiteY16" fmla="*/ 564826 h 568475"/>
                <a:gd name="connsiteX17" fmla="*/ 187860 w 608697"/>
                <a:gd name="connsiteY17" fmla="*/ 530716 h 568475"/>
                <a:gd name="connsiteX18" fmla="*/ 19622 w 608697"/>
                <a:gd name="connsiteY18" fmla="*/ 530716 h 568475"/>
                <a:gd name="connsiteX19" fmla="*/ 0 w 608697"/>
                <a:gd name="connsiteY19" fmla="*/ 511203 h 568475"/>
                <a:gd name="connsiteX20" fmla="*/ 0 w 608697"/>
                <a:gd name="connsiteY20" fmla="*/ 504650 h 568475"/>
                <a:gd name="connsiteX21" fmla="*/ 19622 w 608697"/>
                <a:gd name="connsiteY21" fmla="*/ 485137 h 568475"/>
                <a:gd name="connsiteX22" fmla="*/ 420884 w 608697"/>
                <a:gd name="connsiteY22" fmla="*/ 29920 h 568475"/>
                <a:gd name="connsiteX23" fmla="*/ 438710 w 608697"/>
                <a:gd name="connsiteY23" fmla="*/ 29920 h 568475"/>
                <a:gd name="connsiteX24" fmla="*/ 438710 w 608697"/>
                <a:gd name="connsiteY24" fmla="*/ 162804 h 568475"/>
                <a:gd name="connsiteX25" fmla="*/ 450421 w 608697"/>
                <a:gd name="connsiteY25" fmla="*/ 193343 h 568475"/>
                <a:gd name="connsiteX26" fmla="*/ 473469 w 608697"/>
                <a:gd name="connsiteY26" fmla="*/ 218817 h 568475"/>
                <a:gd name="connsiteX27" fmla="*/ 500097 w 608697"/>
                <a:gd name="connsiteY27" fmla="*/ 230661 h 568475"/>
                <a:gd name="connsiteX28" fmla="*/ 526799 w 608697"/>
                <a:gd name="connsiteY28" fmla="*/ 218817 h 568475"/>
                <a:gd name="connsiteX29" fmla="*/ 549772 w 608697"/>
                <a:gd name="connsiteY29" fmla="*/ 193343 h 568475"/>
                <a:gd name="connsiteX30" fmla="*/ 561557 w 608697"/>
                <a:gd name="connsiteY30" fmla="*/ 162804 h 568475"/>
                <a:gd name="connsiteX31" fmla="*/ 561557 w 608697"/>
                <a:gd name="connsiteY31" fmla="*/ 29920 h 568475"/>
                <a:gd name="connsiteX32" fmla="*/ 589080 w 608697"/>
                <a:gd name="connsiteY32" fmla="*/ 29920 h 568475"/>
                <a:gd name="connsiteX33" fmla="*/ 608697 w 608697"/>
                <a:gd name="connsiteY33" fmla="*/ 49435 h 568475"/>
                <a:gd name="connsiteX34" fmla="*/ 608697 w 608697"/>
                <a:gd name="connsiteY34" fmla="*/ 440489 h 568475"/>
                <a:gd name="connsiteX35" fmla="*/ 589080 w 608697"/>
                <a:gd name="connsiteY35" fmla="*/ 460004 h 568475"/>
                <a:gd name="connsiteX36" fmla="*/ 420884 w 608697"/>
                <a:gd name="connsiteY36" fmla="*/ 460004 h 568475"/>
                <a:gd name="connsiteX37" fmla="*/ 320861 w 608697"/>
                <a:gd name="connsiteY37" fmla="*/ 497769 h 568475"/>
                <a:gd name="connsiteX38" fmla="*/ 320861 w 608697"/>
                <a:gd name="connsiteY38" fmla="*/ 67610 h 568475"/>
                <a:gd name="connsiteX39" fmla="*/ 420884 w 608697"/>
                <a:gd name="connsiteY39" fmla="*/ 29920 h 568475"/>
                <a:gd name="connsiteX40" fmla="*/ 19622 w 608697"/>
                <a:gd name="connsiteY40" fmla="*/ 29920 h 568475"/>
                <a:gd name="connsiteX41" fmla="*/ 187860 w 608697"/>
                <a:gd name="connsiteY41" fmla="*/ 29920 h 568475"/>
                <a:gd name="connsiteX42" fmla="*/ 287907 w 608697"/>
                <a:gd name="connsiteY42" fmla="*/ 67610 h 568475"/>
                <a:gd name="connsiteX43" fmla="*/ 287907 w 608697"/>
                <a:gd name="connsiteY43" fmla="*/ 497769 h 568475"/>
                <a:gd name="connsiteX44" fmla="*/ 187860 w 608697"/>
                <a:gd name="connsiteY44" fmla="*/ 460004 h 568475"/>
                <a:gd name="connsiteX45" fmla="*/ 19622 w 608697"/>
                <a:gd name="connsiteY45" fmla="*/ 460004 h 568475"/>
                <a:gd name="connsiteX46" fmla="*/ 0 w 608697"/>
                <a:gd name="connsiteY46" fmla="*/ 440489 h 568475"/>
                <a:gd name="connsiteX47" fmla="*/ 0 w 608697"/>
                <a:gd name="connsiteY47" fmla="*/ 49435 h 568475"/>
                <a:gd name="connsiteX48" fmla="*/ 19622 w 608697"/>
                <a:gd name="connsiteY48" fmla="*/ 29920 h 568475"/>
                <a:gd name="connsiteX49" fmla="*/ 484356 w 608697"/>
                <a:gd name="connsiteY49" fmla="*/ 0 h 568475"/>
                <a:gd name="connsiteX50" fmla="*/ 515833 w 608697"/>
                <a:gd name="connsiteY50" fmla="*/ 0 h 568475"/>
                <a:gd name="connsiteX51" fmla="*/ 535450 w 608697"/>
                <a:gd name="connsiteY51" fmla="*/ 19586 h 568475"/>
                <a:gd name="connsiteX52" fmla="*/ 535450 w 608697"/>
                <a:gd name="connsiteY52" fmla="*/ 29937 h 568475"/>
                <a:gd name="connsiteX53" fmla="*/ 535450 w 608697"/>
                <a:gd name="connsiteY53" fmla="*/ 162791 h 568475"/>
                <a:gd name="connsiteX54" fmla="*/ 530378 w 608697"/>
                <a:gd name="connsiteY54" fmla="*/ 175898 h 568475"/>
                <a:gd name="connsiteX55" fmla="*/ 507404 w 608697"/>
                <a:gd name="connsiteY55" fmla="*/ 201367 h 568475"/>
                <a:gd name="connsiteX56" fmla="*/ 500095 w 608697"/>
                <a:gd name="connsiteY56" fmla="*/ 204569 h 568475"/>
                <a:gd name="connsiteX57" fmla="*/ 492860 w 608697"/>
                <a:gd name="connsiteY57" fmla="*/ 201367 h 568475"/>
                <a:gd name="connsiteX58" fmla="*/ 469811 w 608697"/>
                <a:gd name="connsiteY58" fmla="*/ 175898 h 568475"/>
                <a:gd name="connsiteX59" fmla="*/ 464814 w 608697"/>
                <a:gd name="connsiteY59" fmla="*/ 162791 h 568475"/>
                <a:gd name="connsiteX60" fmla="*/ 464814 w 608697"/>
                <a:gd name="connsiteY60" fmla="*/ 29937 h 568475"/>
                <a:gd name="connsiteX61" fmla="*/ 464814 w 608697"/>
                <a:gd name="connsiteY61" fmla="*/ 19586 h 568475"/>
                <a:gd name="connsiteX62" fmla="*/ 484356 w 608697"/>
                <a:gd name="connsiteY62" fmla="*/ 0 h 56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08697" h="568475">
                  <a:moveTo>
                    <a:pt x="420884" y="485137"/>
                  </a:moveTo>
                  <a:lnTo>
                    <a:pt x="589080" y="485137"/>
                  </a:lnTo>
                  <a:cubicBezTo>
                    <a:pt x="599896" y="485137"/>
                    <a:pt x="608697" y="493851"/>
                    <a:pt x="608697" y="504650"/>
                  </a:cubicBezTo>
                  <a:lnTo>
                    <a:pt x="608697" y="511203"/>
                  </a:lnTo>
                  <a:cubicBezTo>
                    <a:pt x="608697" y="522002"/>
                    <a:pt x="599896" y="530716"/>
                    <a:pt x="589080" y="530716"/>
                  </a:cubicBezTo>
                  <a:lnTo>
                    <a:pt x="418721" y="530716"/>
                  </a:lnTo>
                  <a:cubicBezTo>
                    <a:pt x="386051" y="530716"/>
                    <a:pt x="355172" y="543526"/>
                    <a:pt x="330483" y="564900"/>
                  </a:cubicBezTo>
                  <a:cubicBezTo>
                    <a:pt x="327723" y="567283"/>
                    <a:pt x="324292" y="568475"/>
                    <a:pt x="320861" y="568475"/>
                  </a:cubicBezTo>
                  <a:lnTo>
                    <a:pt x="320861" y="526992"/>
                  </a:lnTo>
                  <a:cubicBezTo>
                    <a:pt x="320861" y="521556"/>
                    <a:pt x="323621" y="516491"/>
                    <a:pt x="328096" y="513438"/>
                  </a:cubicBezTo>
                  <a:cubicBezTo>
                    <a:pt x="355395" y="495042"/>
                    <a:pt x="387617" y="485137"/>
                    <a:pt x="420884" y="485137"/>
                  </a:cubicBezTo>
                  <a:close/>
                  <a:moveTo>
                    <a:pt x="19622" y="485137"/>
                  </a:moveTo>
                  <a:lnTo>
                    <a:pt x="187860" y="485137"/>
                  </a:lnTo>
                  <a:cubicBezTo>
                    <a:pt x="221134" y="485137"/>
                    <a:pt x="253364" y="495042"/>
                    <a:pt x="280670" y="513438"/>
                  </a:cubicBezTo>
                  <a:cubicBezTo>
                    <a:pt x="285147" y="516491"/>
                    <a:pt x="287907" y="521556"/>
                    <a:pt x="287907" y="526992"/>
                  </a:cubicBezTo>
                  <a:lnTo>
                    <a:pt x="287907" y="568475"/>
                  </a:lnTo>
                  <a:cubicBezTo>
                    <a:pt x="284400" y="568475"/>
                    <a:pt x="280969" y="567283"/>
                    <a:pt x="278134" y="564826"/>
                  </a:cubicBezTo>
                  <a:cubicBezTo>
                    <a:pt x="253215" y="542856"/>
                    <a:pt x="221134" y="530716"/>
                    <a:pt x="187860" y="530716"/>
                  </a:cubicBezTo>
                  <a:lnTo>
                    <a:pt x="19622" y="530716"/>
                  </a:lnTo>
                  <a:cubicBezTo>
                    <a:pt x="8804" y="530716"/>
                    <a:pt x="0" y="522002"/>
                    <a:pt x="0" y="511203"/>
                  </a:cubicBezTo>
                  <a:lnTo>
                    <a:pt x="0" y="504650"/>
                  </a:lnTo>
                  <a:cubicBezTo>
                    <a:pt x="0" y="493851"/>
                    <a:pt x="8804" y="485137"/>
                    <a:pt x="19622" y="485137"/>
                  </a:cubicBezTo>
                  <a:close/>
                  <a:moveTo>
                    <a:pt x="420884" y="29920"/>
                  </a:moveTo>
                  <a:lnTo>
                    <a:pt x="438710" y="29920"/>
                  </a:lnTo>
                  <a:lnTo>
                    <a:pt x="438710" y="162804"/>
                  </a:lnTo>
                  <a:cubicBezTo>
                    <a:pt x="438710" y="174126"/>
                    <a:pt x="442887" y="184926"/>
                    <a:pt x="450421" y="193343"/>
                  </a:cubicBezTo>
                  <a:lnTo>
                    <a:pt x="473469" y="218817"/>
                  </a:lnTo>
                  <a:cubicBezTo>
                    <a:pt x="480256" y="226341"/>
                    <a:pt x="489953" y="230661"/>
                    <a:pt x="500097" y="230661"/>
                  </a:cubicBezTo>
                  <a:cubicBezTo>
                    <a:pt x="510241" y="230661"/>
                    <a:pt x="520012" y="226341"/>
                    <a:pt x="526799" y="218817"/>
                  </a:cubicBezTo>
                  <a:lnTo>
                    <a:pt x="549772" y="193343"/>
                  </a:lnTo>
                  <a:cubicBezTo>
                    <a:pt x="557380" y="184926"/>
                    <a:pt x="561557" y="174126"/>
                    <a:pt x="561557" y="162804"/>
                  </a:cubicBezTo>
                  <a:lnTo>
                    <a:pt x="561557" y="29920"/>
                  </a:lnTo>
                  <a:lnTo>
                    <a:pt x="589080" y="29920"/>
                  </a:lnTo>
                  <a:cubicBezTo>
                    <a:pt x="599896" y="29920"/>
                    <a:pt x="608697" y="38635"/>
                    <a:pt x="608697" y="49435"/>
                  </a:cubicBezTo>
                  <a:lnTo>
                    <a:pt x="608697" y="440489"/>
                  </a:lnTo>
                  <a:cubicBezTo>
                    <a:pt x="608697" y="451289"/>
                    <a:pt x="599896" y="460004"/>
                    <a:pt x="589080" y="460004"/>
                  </a:cubicBezTo>
                  <a:lnTo>
                    <a:pt x="420884" y="460004"/>
                  </a:lnTo>
                  <a:cubicBezTo>
                    <a:pt x="384037" y="460004"/>
                    <a:pt x="348533" y="473412"/>
                    <a:pt x="320861" y="497769"/>
                  </a:cubicBezTo>
                  <a:lnTo>
                    <a:pt x="320861" y="67610"/>
                  </a:lnTo>
                  <a:cubicBezTo>
                    <a:pt x="348533" y="43327"/>
                    <a:pt x="384037" y="29920"/>
                    <a:pt x="420884" y="29920"/>
                  </a:cubicBezTo>
                  <a:close/>
                  <a:moveTo>
                    <a:pt x="19622" y="29920"/>
                  </a:moveTo>
                  <a:lnTo>
                    <a:pt x="187860" y="29920"/>
                  </a:lnTo>
                  <a:cubicBezTo>
                    <a:pt x="224715" y="29920"/>
                    <a:pt x="260228" y="43327"/>
                    <a:pt x="287907" y="67610"/>
                  </a:cubicBezTo>
                  <a:lnTo>
                    <a:pt x="287907" y="497769"/>
                  </a:lnTo>
                  <a:cubicBezTo>
                    <a:pt x="260228" y="473412"/>
                    <a:pt x="224715" y="460004"/>
                    <a:pt x="187860" y="460004"/>
                  </a:cubicBezTo>
                  <a:lnTo>
                    <a:pt x="19622" y="460004"/>
                  </a:lnTo>
                  <a:cubicBezTo>
                    <a:pt x="8804" y="460004"/>
                    <a:pt x="0" y="451289"/>
                    <a:pt x="0" y="440489"/>
                  </a:cubicBezTo>
                  <a:lnTo>
                    <a:pt x="0" y="49435"/>
                  </a:lnTo>
                  <a:cubicBezTo>
                    <a:pt x="0" y="38635"/>
                    <a:pt x="8804" y="29920"/>
                    <a:pt x="19622" y="29920"/>
                  </a:cubicBezTo>
                  <a:close/>
                  <a:moveTo>
                    <a:pt x="484356" y="0"/>
                  </a:moveTo>
                  <a:lnTo>
                    <a:pt x="515833" y="0"/>
                  </a:lnTo>
                  <a:cubicBezTo>
                    <a:pt x="526648" y="0"/>
                    <a:pt x="535450" y="8787"/>
                    <a:pt x="535450" y="19586"/>
                  </a:cubicBezTo>
                  <a:lnTo>
                    <a:pt x="535450" y="29937"/>
                  </a:lnTo>
                  <a:lnTo>
                    <a:pt x="535450" y="162791"/>
                  </a:lnTo>
                  <a:cubicBezTo>
                    <a:pt x="535450" y="167632"/>
                    <a:pt x="533660" y="172249"/>
                    <a:pt x="530378" y="175898"/>
                  </a:cubicBezTo>
                  <a:lnTo>
                    <a:pt x="507404" y="201367"/>
                  </a:lnTo>
                  <a:cubicBezTo>
                    <a:pt x="505465" y="203526"/>
                    <a:pt x="502780" y="204569"/>
                    <a:pt x="500095" y="204569"/>
                  </a:cubicBezTo>
                  <a:cubicBezTo>
                    <a:pt x="497409" y="204569"/>
                    <a:pt x="494799" y="203526"/>
                    <a:pt x="492860" y="201367"/>
                  </a:cubicBezTo>
                  <a:lnTo>
                    <a:pt x="469811" y="175898"/>
                  </a:lnTo>
                  <a:cubicBezTo>
                    <a:pt x="466604" y="172249"/>
                    <a:pt x="464814" y="167632"/>
                    <a:pt x="464814" y="162791"/>
                  </a:cubicBezTo>
                  <a:lnTo>
                    <a:pt x="464814" y="29937"/>
                  </a:lnTo>
                  <a:lnTo>
                    <a:pt x="464814" y="19586"/>
                  </a:lnTo>
                  <a:cubicBezTo>
                    <a:pt x="464814" y="8787"/>
                    <a:pt x="473541" y="0"/>
                    <a:pt x="484356" y="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43"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633860461"/>
      </p:ext>
    </p:extLst>
  </p:cSld>
  <p:clrMapOvr>
    <a:masterClrMapping/>
  </p:clrMapOvr>
  <mc:AlternateContent xmlns:mc="http://schemas.openxmlformats.org/markup-compatibility/2006" xmlns:p14="http://schemas.microsoft.com/office/powerpoint/2010/main">
    <mc:Choice Requires="p14">
      <p:transition p14:dur="0"/>
    </mc:Choice>
    <mc:Fallback xmlns="" xmlns:a16="http://schemas.microsoft.com/office/drawing/2014/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50"/>
                                        <p:tgtEl>
                                          <p:spTgt spid="2"/>
                                        </p:tgtEl>
                                      </p:cBhvr>
                                    </p:animEffect>
                                    <p:anim calcmode="lin" valueType="num">
                                      <p:cBhvr>
                                        <p:cTn id="8" dur="750" fill="hold"/>
                                        <p:tgtEl>
                                          <p:spTgt spid="2"/>
                                        </p:tgtEl>
                                        <p:attrNameLst>
                                          <p:attrName>ppt_x</p:attrName>
                                        </p:attrNameLst>
                                      </p:cBhvr>
                                      <p:tavLst>
                                        <p:tav tm="0">
                                          <p:val>
                                            <p:strVal val="#ppt_x"/>
                                          </p:val>
                                        </p:tav>
                                        <p:tav tm="100000">
                                          <p:val>
                                            <p:strVal val="#ppt_x"/>
                                          </p:val>
                                        </p:tav>
                                      </p:tavLst>
                                    </p:anim>
                                    <p:anim calcmode="lin" valueType="num">
                                      <p:cBhvr>
                                        <p:cTn id="9" dur="750" fill="hold"/>
                                        <p:tgtEl>
                                          <p:spTgt spid="2"/>
                                        </p:tgtEl>
                                        <p:attrNameLst>
                                          <p:attrName>ppt_y</p:attrName>
                                        </p:attrNameLst>
                                      </p:cBhvr>
                                      <p:tavLst>
                                        <p:tav tm="0">
                                          <p:val>
                                            <p:strVal val="#ppt_y+.1"/>
                                          </p:val>
                                        </p:tav>
                                        <p:tav tm="100000">
                                          <p:val>
                                            <p:strVal val="#ppt_y"/>
                                          </p:val>
                                        </p:tav>
                                      </p:tavLst>
                                    </p:anim>
                                  </p:childTnLst>
                                </p:cTn>
                              </p:par>
                              <p:par>
                                <p:cTn id="10" presetID="22" presetClass="entr" presetSubtype="8" fill="hold" nodeType="withEffect">
                                  <p:stCondLst>
                                    <p:cond delay="400"/>
                                  </p:stCondLst>
                                  <p:childTnLst>
                                    <p:set>
                                      <p:cBhvr>
                                        <p:cTn id="11" dur="1" fill="hold">
                                          <p:stCondLst>
                                            <p:cond delay="0"/>
                                          </p:stCondLst>
                                        </p:cTn>
                                        <p:tgtEl>
                                          <p:spTgt spid="30"/>
                                        </p:tgtEl>
                                        <p:attrNameLst>
                                          <p:attrName>style.visibility</p:attrName>
                                        </p:attrNameLst>
                                      </p:cBhvr>
                                      <p:to>
                                        <p:strVal val="visible"/>
                                      </p:to>
                                    </p:set>
                                    <p:animEffect transition="in" filter="wipe(left)">
                                      <p:cBhvr>
                                        <p:cTn id="12" dur="750"/>
                                        <p:tgtEl>
                                          <p:spTgt spid="30"/>
                                        </p:tgtEl>
                                      </p:cBhvr>
                                    </p:animEffect>
                                  </p:childTnLst>
                                </p:cTn>
                              </p:par>
                              <p:par>
                                <p:cTn id="13" presetID="53" presetClass="entr" presetSubtype="16" fill="hold" grpId="0" nodeType="withEffect">
                                  <p:stCondLst>
                                    <p:cond delay="800"/>
                                  </p:stCondLst>
                                  <p:childTnLst>
                                    <p:set>
                                      <p:cBhvr>
                                        <p:cTn id="14" dur="1" fill="hold">
                                          <p:stCondLst>
                                            <p:cond delay="0"/>
                                          </p:stCondLst>
                                        </p:cTn>
                                        <p:tgtEl>
                                          <p:spTgt spid="31"/>
                                        </p:tgtEl>
                                        <p:attrNameLst>
                                          <p:attrName>style.visibility</p:attrName>
                                        </p:attrNameLst>
                                      </p:cBhvr>
                                      <p:to>
                                        <p:strVal val="visible"/>
                                      </p:to>
                                    </p:set>
                                    <p:anim calcmode="lin" valueType="num">
                                      <p:cBhvr>
                                        <p:cTn id="15" dur="750" fill="hold"/>
                                        <p:tgtEl>
                                          <p:spTgt spid="31"/>
                                        </p:tgtEl>
                                        <p:attrNameLst>
                                          <p:attrName>ppt_w</p:attrName>
                                        </p:attrNameLst>
                                      </p:cBhvr>
                                      <p:tavLst>
                                        <p:tav tm="0">
                                          <p:val>
                                            <p:fltVal val="0"/>
                                          </p:val>
                                        </p:tav>
                                        <p:tav tm="100000">
                                          <p:val>
                                            <p:strVal val="#ppt_w"/>
                                          </p:val>
                                        </p:tav>
                                      </p:tavLst>
                                    </p:anim>
                                    <p:anim calcmode="lin" valueType="num">
                                      <p:cBhvr>
                                        <p:cTn id="16" dur="750" fill="hold"/>
                                        <p:tgtEl>
                                          <p:spTgt spid="31"/>
                                        </p:tgtEl>
                                        <p:attrNameLst>
                                          <p:attrName>ppt_h</p:attrName>
                                        </p:attrNameLst>
                                      </p:cBhvr>
                                      <p:tavLst>
                                        <p:tav tm="0">
                                          <p:val>
                                            <p:fltVal val="0"/>
                                          </p:val>
                                        </p:tav>
                                        <p:tav tm="100000">
                                          <p:val>
                                            <p:strVal val="#ppt_h"/>
                                          </p:val>
                                        </p:tav>
                                      </p:tavLst>
                                    </p:anim>
                                    <p:animEffect transition="in" filter="fade">
                                      <p:cBhvr>
                                        <p:cTn id="17" dur="750"/>
                                        <p:tgtEl>
                                          <p:spTgt spid="31"/>
                                        </p:tgtEl>
                                      </p:cBhvr>
                                    </p:animEffect>
                                  </p:childTnLst>
                                </p:cTn>
                              </p:par>
                              <p:par>
                                <p:cTn id="18" presetID="10" presetClass="entr" presetSubtype="0" fill="hold" nodeType="withEffect">
                                  <p:stCondLst>
                                    <p:cond delay="120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750"/>
                                        <p:tgtEl>
                                          <p:spTgt spid="4"/>
                                        </p:tgtEl>
                                      </p:cBhvr>
                                    </p:animEffect>
                                  </p:childTnLst>
                                </p:cTn>
                              </p:par>
                              <p:par>
                                <p:cTn id="21" presetID="42" presetClass="entr" presetSubtype="0" fill="hold" nodeType="withEffect">
                                  <p:stCondLst>
                                    <p:cond delay="1600"/>
                                  </p:stCondLst>
                                  <p:childTnLst>
                                    <p:set>
                                      <p:cBhvr>
                                        <p:cTn id="22" dur="1" fill="hold">
                                          <p:stCondLst>
                                            <p:cond delay="0"/>
                                          </p:stCondLst>
                                        </p:cTn>
                                        <p:tgtEl>
                                          <p:spTgt spid="34"/>
                                        </p:tgtEl>
                                        <p:attrNameLst>
                                          <p:attrName>style.visibility</p:attrName>
                                        </p:attrNameLst>
                                      </p:cBhvr>
                                      <p:to>
                                        <p:strVal val="visible"/>
                                      </p:to>
                                    </p:set>
                                    <p:animEffect transition="in" filter="fade">
                                      <p:cBhvr>
                                        <p:cTn id="23" dur="750"/>
                                        <p:tgtEl>
                                          <p:spTgt spid="34"/>
                                        </p:tgtEl>
                                      </p:cBhvr>
                                    </p:animEffect>
                                    <p:anim calcmode="lin" valueType="num">
                                      <p:cBhvr>
                                        <p:cTn id="24" dur="750" fill="hold"/>
                                        <p:tgtEl>
                                          <p:spTgt spid="34"/>
                                        </p:tgtEl>
                                        <p:attrNameLst>
                                          <p:attrName>ppt_x</p:attrName>
                                        </p:attrNameLst>
                                      </p:cBhvr>
                                      <p:tavLst>
                                        <p:tav tm="0">
                                          <p:val>
                                            <p:strVal val="#ppt_x"/>
                                          </p:val>
                                        </p:tav>
                                        <p:tav tm="100000">
                                          <p:val>
                                            <p:strVal val="#ppt_x"/>
                                          </p:val>
                                        </p:tav>
                                      </p:tavLst>
                                    </p:anim>
                                    <p:anim calcmode="lin" valueType="num">
                                      <p:cBhvr>
                                        <p:cTn id="25" dur="750" fill="hold"/>
                                        <p:tgtEl>
                                          <p:spTgt spid="34"/>
                                        </p:tgtEl>
                                        <p:attrNameLst>
                                          <p:attrName>ppt_y</p:attrName>
                                        </p:attrNameLst>
                                      </p:cBhvr>
                                      <p:tavLst>
                                        <p:tav tm="0">
                                          <p:val>
                                            <p:strVal val="#ppt_y+.1"/>
                                          </p:val>
                                        </p:tav>
                                        <p:tav tm="100000">
                                          <p:val>
                                            <p:strVal val="#ppt_y"/>
                                          </p:val>
                                        </p:tav>
                                      </p:tavLst>
                                    </p:anim>
                                  </p:childTnLst>
                                </p:cTn>
                              </p:par>
                              <p:par>
                                <p:cTn id="26" presetID="53" presetClass="entr" presetSubtype="16" fill="hold" grpId="0" nodeType="withEffect">
                                  <p:stCondLst>
                                    <p:cond delay="2000"/>
                                  </p:stCondLst>
                                  <p:childTnLst>
                                    <p:set>
                                      <p:cBhvr>
                                        <p:cTn id="27" dur="1" fill="hold">
                                          <p:stCondLst>
                                            <p:cond delay="0"/>
                                          </p:stCondLst>
                                        </p:cTn>
                                        <p:tgtEl>
                                          <p:spTgt spid="32"/>
                                        </p:tgtEl>
                                        <p:attrNameLst>
                                          <p:attrName>style.visibility</p:attrName>
                                        </p:attrNameLst>
                                      </p:cBhvr>
                                      <p:to>
                                        <p:strVal val="visible"/>
                                      </p:to>
                                    </p:set>
                                    <p:anim calcmode="lin" valueType="num">
                                      <p:cBhvr>
                                        <p:cTn id="28" dur="750" fill="hold"/>
                                        <p:tgtEl>
                                          <p:spTgt spid="32"/>
                                        </p:tgtEl>
                                        <p:attrNameLst>
                                          <p:attrName>ppt_w</p:attrName>
                                        </p:attrNameLst>
                                      </p:cBhvr>
                                      <p:tavLst>
                                        <p:tav tm="0">
                                          <p:val>
                                            <p:fltVal val="0"/>
                                          </p:val>
                                        </p:tav>
                                        <p:tav tm="100000">
                                          <p:val>
                                            <p:strVal val="#ppt_w"/>
                                          </p:val>
                                        </p:tav>
                                      </p:tavLst>
                                    </p:anim>
                                    <p:anim calcmode="lin" valueType="num">
                                      <p:cBhvr>
                                        <p:cTn id="29" dur="750" fill="hold"/>
                                        <p:tgtEl>
                                          <p:spTgt spid="32"/>
                                        </p:tgtEl>
                                        <p:attrNameLst>
                                          <p:attrName>ppt_h</p:attrName>
                                        </p:attrNameLst>
                                      </p:cBhvr>
                                      <p:tavLst>
                                        <p:tav tm="0">
                                          <p:val>
                                            <p:fltVal val="0"/>
                                          </p:val>
                                        </p:tav>
                                        <p:tav tm="100000">
                                          <p:val>
                                            <p:strVal val="#ppt_h"/>
                                          </p:val>
                                        </p:tav>
                                      </p:tavLst>
                                    </p:anim>
                                    <p:animEffect transition="in" filter="fade">
                                      <p:cBhvr>
                                        <p:cTn id="30" dur="750"/>
                                        <p:tgtEl>
                                          <p:spTgt spid="32"/>
                                        </p:tgtEl>
                                      </p:cBhvr>
                                    </p:animEffect>
                                  </p:childTnLst>
                                </p:cTn>
                              </p:par>
                              <p:par>
                                <p:cTn id="31" presetID="10" presetClass="entr" presetSubtype="0" fill="hold" nodeType="withEffect">
                                  <p:stCondLst>
                                    <p:cond delay="240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750"/>
                                        <p:tgtEl>
                                          <p:spTgt spid="22"/>
                                        </p:tgtEl>
                                      </p:cBhvr>
                                    </p:animEffect>
                                  </p:childTnLst>
                                </p:cTn>
                              </p:par>
                              <p:par>
                                <p:cTn id="34" presetID="42" presetClass="entr" presetSubtype="0" fill="hold" nodeType="withEffect">
                                  <p:stCondLst>
                                    <p:cond delay="280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750"/>
                                        <p:tgtEl>
                                          <p:spTgt spid="18"/>
                                        </p:tgtEl>
                                      </p:cBhvr>
                                    </p:animEffect>
                                    <p:anim calcmode="lin" valueType="num">
                                      <p:cBhvr>
                                        <p:cTn id="37" dur="750" fill="hold"/>
                                        <p:tgtEl>
                                          <p:spTgt spid="18"/>
                                        </p:tgtEl>
                                        <p:attrNameLst>
                                          <p:attrName>ppt_x</p:attrName>
                                        </p:attrNameLst>
                                      </p:cBhvr>
                                      <p:tavLst>
                                        <p:tav tm="0">
                                          <p:val>
                                            <p:strVal val="#ppt_x"/>
                                          </p:val>
                                        </p:tav>
                                        <p:tav tm="100000">
                                          <p:val>
                                            <p:strVal val="#ppt_x"/>
                                          </p:val>
                                        </p:tav>
                                      </p:tavLst>
                                    </p:anim>
                                    <p:anim calcmode="lin" valueType="num">
                                      <p:cBhvr>
                                        <p:cTn id="38" dur="750" fill="hold"/>
                                        <p:tgtEl>
                                          <p:spTgt spid="18"/>
                                        </p:tgtEl>
                                        <p:attrNameLst>
                                          <p:attrName>ppt_y</p:attrName>
                                        </p:attrNameLst>
                                      </p:cBhvr>
                                      <p:tavLst>
                                        <p:tav tm="0">
                                          <p:val>
                                            <p:strVal val="#ppt_y+.1"/>
                                          </p:val>
                                        </p:tav>
                                        <p:tav tm="100000">
                                          <p:val>
                                            <p:strVal val="#ppt_y"/>
                                          </p:val>
                                        </p:tav>
                                      </p:tavLst>
                                    </p:anim>
                                  </p:childTnLst>
                                </p:cTn>
                              </p:par>
                              <p:par>
                                <p:cTn id="39" presetID="53" presetClass="entr" presetSubtype="16" fill="hold" grpId="0" nodeType="withEffect">
                                  <p:stCondLst>
                                    <p:cond delay="3200"/>
                                  </p:stCondLst>
                                  <p:childTnLst>
                                    <p:set>
                                      <p:cBhvr>
                                        <p:cTn id="40" dur="1" fill="hold">
                                          <p:stCondLst>
                                            <p:cond delay="0"/>
                                          </p:stCondLst>
                                        </p:cTn>
                                        <p:tgtEl>
                                          <p:spTgt spid="16"/>
                                        </p:tgtEl>
                                        <p:attrNameLst>
                                          <p:attrName>style.visibility</p:attrName>
                                        </p:attrNameLst>
                                      </p:cBhvr>
                                      <p:to>
                                        <p:strVal val="visible"/>
                                      </p:to>
                                    </p:set>
                                    <p:anim calcmode="lin" valueType="num">
                                      <p:cBhvr>
                                        <p:cTn id="41" dur="750" fill="hold"/>
                                        <p:tgtEl>
                                          <p:spTgt spid="16"/>
                                        </p:tgtEl>
                                        <p:attrNameLst>
                                          <p:attrName>ppt_w</p:attrName>
                                        </p:attrNameLst>
                                      </p:cBhvr>
                                      <p:tavLst>
                                        <p:tav tm="0">
                                          <p:val>
                                            <p:fltVal val="0"/>
                                          </p:val>
                                        </p:tav>
                                        <p:tav tm="100000">
                                          <p:val>
                                            <p:strVal val="#ppt_w"/>
                                          </p:val>
                                        </p:tav>
                                      </p:tavLst>
                                    </p:anim>
                                    <p:anim calcmode="lin" valueType="num">
                                      <p:cBhvr>
                                        <p:cTn id="42" dur="750" fill="hold"/>
                                        <p:tgtEl>
                                          <p:spTgt spid="16"/>
                                        </p:tgtEl>
                                        <p:attrNameLst>
                                          <p:attrName>ppt_h</p:attrName>
                                        </p:attrNameLst>
                                      </p:cBhvr>
                                      <p:tavLst>
                                        <p:tav tm="0">
                                          <p:val>
                                            <p:fltVal val="0"/>
                                          </p:val>
                                        </p:tav>
                                        <p:tav tm="100000">
                                          <p:val>
                                            <p:strVal val="#ppt_h"/>
                                          </p:val>
                                        </p:tav>
                                      </p:tavLst>
                                    </p:anim>
                                    <p:animEffect transition="in" filter="fade">
                                      <p:cBhvr>
                                        <p:cTn id="43" dur="750"/>
                                        <p:tgtEl>
                                          <p:spTgt spid="16"/>
                                        </p:tgtEl>
                                      </p:cBhvr>
                                    </p:animEffect>
                                  </p:childTnLst>
                                </p:cTn>
                              </p:par>
                              <p:par>
                                <p:cTn id="44" presetID="10" presetClass="entr" presetSubtype="0" fill="hold" nodeType="withEffect">
                                  <p:stCondLst>
                                    <p:cond delay="3600"/>
                                  </p:stCondLst>
                                  <p:childTnLst>
                                    <p:set>
                                      <p:cBhvr>
                                        <p:cTn id="45" dur="1" fill="hold">
                                          <p:stCondLst>
                                            <p:cond delay="0"/>
                                          </p:stCondLst>
                                        </p:cTn>
                                        <p:tgtEl>
                                          <p:spTgt spid="29"/>
                                        </p:tgtEl>
                                        <p:attrNameLst>
                                          <p:attrName>style.visibility</p:attrName>
                                        </p:attrNameLst>
                                      </p:cBhvr>
                                      <p:to>
                                        <p:strVal val="visible"/>
                                      </p:to>
                                    </p:set>
                                    <p:animEffect transition="in" filter="fade">
                                      <p:cBhvr>
                                        <p:cTn id="46" dur="750"/>
                                        <p:tgtEl>
                                          <p:spTgt spid="29"/>
                                        </p:tgtEl>
                                      </p:cBhvr>
                                    </p:animEffect>
                                  </p:childTnLst>
                                </p:cTn>
                              </p:par>
                              <p:par>
                                <p:cTn id="47" presetID="42" presetClass="entr" presetSubtype="0" fill="hold" nodeType="withEffect">
                                  <p:stCondLst>
                                    <p:cond delay="4000"/>
                                  </p:stCondLst>
                                  <p:childTnLst>
                                    <p:set>
                                      <p:cBhvr>
                                        <p:cTn id="48" dur="1" fill="hold">
                                          <p:stCondLst>
                                            <p:cond delay="0"/>
                                          </p:stCondLst>
                                        </p:cTn>
                                        <p:tgtEl>
                                          <p:spTgt spid="28"/>
                                        </p:tgtEl>
                                        <p:attrNameLst>
                                          <p:attrName>style.visibility</p:attrName>
                                        </p:attrNameLst>
                                      </p:cBhvr>
                                      <p:to>
                                        <p:strVal val="visible"/>
                                      </p:to>
                                    </p:set>
                                    <p:animEffect transition="in" filter="fade">
                                      <p:cBhvr>
                                        <p:cTn id="49" dur="750"/>
                                        <p:tgtEl>
                                          <p:spTgt spid="28"/>
                                        </p:tgtEl>
                                      </p:cBhvr>
                                    </p:animEffect>
                                    <p:anim calcmode="lin" valueType="num">
                                      <p:cBhvr>
                                        <p:cTn id="50" dur="750" fill="hold"/>
                                        <p:tgtEl>
                                          <p:spTgt spid="28"/>
                                        </p:tgtEl>
                                        <p:attrNameLst>
                                          <p:attrName>ppt_x</p:attrName>
                                        </p:attrNameLst>
                                      </p:cBhvr>
                                      <p:tavLst>
                                        <p:tav tm="0">
                                          <p:val>
                                            <p:strVal val="#ppt_x"/>
                                          </p:val>
                                        </p:tav>
                                        <p:tav tm="100000">
                                          <p:val>
                                            <p:strVal val="#ppt_x"/>
                                          </p:val>
                                        </p:tav>
                                      </p:tavLst>
                                    </p:anim>
                                    <p:anim calcmode="lin" valueType="num">
                                      <p:cBhvr>
                                        <p:cTn id="51" dur="75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16" grpId="0" animBg="1"/>
      <p:bldP spid="3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标题"/>
          <p:cNvGrpSpPr/>
          <p:nvPr/>
        </p:nvGrpSpPr>
        <p:grpSpPr>
          <a:xfrm>
            <a:off x="462715" y="138029"/>
            <a:ext cx="2623384" cy="769151"/>
            <a:chOff x="462715" y="138029"/>
            <a:chExt cx="2623384" cy="769151"/>
          </a:xfrm>
        </p:grpSpPr>
        <p:cxnSp>
          <p:nvCxnSpPr>
            <p:cNvPr id="7" name="点缀线段"/>
            <p:cNvCxnSpPr/>
            <p:nvPr/>
          </p:nvCxnSpPr>
          <p:spPr>
            <a:xfrm>
              <a:off x="540367" y="907180"/>
              <a:ext cx="6120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Strong Preparation"/>
            <p:cNvSpPr txBox="1"/>
            <p:nvPr/>
          </p:nvSpPr>
          <p:spPr>
            <a:xfrm>
              <a:off x="462715" y="584279"/>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462715" y="138029"/>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grpSp>
        <p:nvGrpSpPr>
          <p:cNvPr id="4" name="组合"/>
          <p:cNvGrpSpPr/>
          <p:nvPr/>
        </p:nvGrpSpPr>
        <p:grpSpPr>
          <a:xfrm>
            <a:off x="334963" y="1316761"/>
            <a:ext cx="3420000" cy="4500000"/>
            <a:chOff x="334962" y="1316761"/>
            <a:chExt cx="11944336" cy="6825843"/>
          </a:xfrm>
        </p:grpSpPr>
        <p:sp>
          <p:nvSpPr>
            <p:cNvPr id="42" name="背景色块 1"/>
            <p:cNvSpPr/>
            <p:nvPr/>
          </p:nvSpPr>
          <p:spPr>
            <a:xfrm>
              <a:off x="334962" y="1316761"/>
              <a:ext cx="11944336" cy="68258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43" name="背景色块 2"/>
            <p:cNvSpPr/>
            <p:nvPr/>
          </p:nvSpPr>
          <p:spPr>
            <a:xfrm>
              <a:off x="1277936" y="1862828"/>
              <a:ext cx="10058388" cy="5733708"/>
            </a:xfrm>
            <a:prstGeom prst="rect">
              <a:avLst/>
            </a:prstGeom>
            <a:solidFill>
              <a:schemeClr val="bg1"/>
            </a:solidFill>
            <a:ln>
              <a:noFill/>
            </a:ln>
            <a:effectLst>
              <a:outerShdw blurRad="609600" sx="101000" sy="101000" algn="ctr"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5" name="组合"/>
          <p:cNvGrpSpPr/>
          <p:nvPr/>
        </p:nvGrpSpPr>
        <p:grpSpPr>
          <a:xfrm>
            <a:off x="4386001" y="1316761"/>
            <a:ext cx="3420000" cy="4500000"/>
            <a:chOff x="334962" y="1316761"/>
            <a:chExt cx="11944336" cy="6825843"/>
          </a:xfrm>
        </p:grpSpPr>
        <p:sp>
          <p:nvSpPr>
            <p:cNvPr id="47" name="背景色块 1"/>
            <p:cNvSpPr/>
            <p:nvPr/>
          </p:nvSpPr>
          <p:spPr>
            <a:xfrm>
              <a:off x="334962" y="1316761"/>
              <a:ext cx="11944336" cy="68258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48" name="背景色块 2"/>
            <p:cNvSpPr/>
            <p:nvPr/>
          </p:nvSpPr>
          <p:spPr>
            <a:xfrm>
              <a:off x="1277936" y="1862828"/>
              <a:ext cx="10058388" cy="5733708"/>
            </a:xfrm>
            <a:prstGeom prst="rect">
              <a:avLst/>
            </a:prstGeom>
            <a:solidFill>
              <a:schemeClr val="bg1"/>
            </a:solidFill>
            <a:ln>
              <a:noFill/>
            </a:ln>
            <a:effectLst>
              <a:outerShdw blurRad="609600" sx="101000" sy="101000" algn="ctr"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9" name="组合"/>
          <p:cNvGrpSpPr/>
          <p:nvPr/>
        </p:nvGrpSpPr>
        <p:grpSpPr>
          <a:xfrm>
            <a:off x="8437038" y="1316761"/>
            <a:ext cx="3420000" cy="4500000"/>
            <a:chOff x="334962" y="1316761"/>
            <a:chExt cx="11944336" cy="6825843"/>
          </a:xfrm>
        </p:grpSpPr>
        <p:sp>
          <p:nvSpPr>
            <p:cNvPr id="50" name="背景色块 1"/>
            <p:cNvSpPr/>
            <p:nvPr/>
          </p:nvSpPr>
          <p:spPr>
            <a:xfrm>
              <a:off x="334962" y="1316761"/>
              <a:ext cx="11944336" cy="68258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51" name="背景色块 2"/>
            <p:cNvSpPr/>
            <p:nvPr/>
          </p:nvSpPr>
          <p:spPr>
            <a:xfrm>
              <a:off x="1277936" y="1862828"/>
              <a:ext cx="10058388" cy="5733708"/>
            </a:xfrm>
            <a:prstGeom prst="rect">
              <a:avLst/>
            </a:prstGeom>
            <a:solidFill>
              <a:schemeClr val="bg1"/>
            </a:solidFill>
            <a:ln>
              <a:noFill/>
            </a:ln>
            <a:effectLst>
              <a:outerShdw blurRad="609600" sx="101000" sy="101000" algn="ctr"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52" name="书1"/>
          <p:cNvSpPr>
            <a:spLocks noChangeAspect="1"/>
          </p:cNvSpPr>
          <p:nvPr/>
        </p:nvSpPr>
        <p:spPr bwMode="auto">
          <a:xfrm>
            <a:off x="1782076" y="2077226"/>
            <a:ext cx="525774" cy="491030"/>
          </a:xfrm>
          <a:custGeom>
            <a:avLst/>
            <a:gdLst>
              <a:gd name="connsiteX0" fmla="*/ 420884 w 608697"/>
              <a:gd name="connsiteY0" fmla="*/ 485137 h 568475"/>
              <a:gd name="connsiteX1" fmla="*/ 589080 w 608697"/>
              <a:gd name="connsiteY1" fmla="*/ 485137 h 568475"/>
              <a:gd name="connsiteX2" fmla="*/ 608697 w 608697"/>
              <a:gd name="connsiteY2" fmla="*/ 504650 h 568475"/>
              <a:gd name="connsiteX3" fmla="*/ 608697 w 608697"/>
              <a:gd name="connsiteY3" fmla="*/ 511203 h 568475"/>
              <a:gd name="connsiteX4" fmla="*/ 589080 w 608697"/>
              <a:gd name="connsiteY4" fmla="*/ 530716 h 568475"/>
              <a:gd name="connsiteX5" fmla="*/ 418721 w 608697"/>
              <a:gd name="connsiteY5" fmla="*/ 530716 h 568475"/>
              <a:gd name="connsiteX6" fmla="*/ 330483 w 608697"/>
              <a:gd name="connsiteY6" fmla="*/ 564900 h 568475"/>
              <a:gd name="connsiteX7" fmla="*/ 320861 w 608697"/>
              <a:gd name="connsiteY7" fmla="*/ 568475 h 568475"/>
              <a:gd name="connsiteX8" fmla="*/ 320861 w 608697"/>
              <a:gd name="connsiteY8" fmla="*/ 526992 h 568475"/>
              <a:gd name="connsiteX9" fmla="*/ 328096 w 608697"/>
              <a:gd name="connsiteY9" fmla="*/ 513438 h 568475"/>
              <a:gd name="connsiteX10" fmla="*/ 420884 w 608697"/>
              <a:gd name="connsiteY10" fmla="*/ 485137 h 568475"/>
              <a:gd name="connsiteX11" fmla="*/ 19622 w 608697"/>
              <a:gd name="connsiteY11" fmla="*/ 485137 h 568475"/>
              <a:gd name="connsiteX12" fmla="*/ 187860 w 608697"/>
              <a:gd name="connsiteY12" fmla="*/ 485137 h 568475"/>
              <a:gd name="connsiteX13" fmla="*/ 280670 w 608697"/>
              <a:gd name="connsiteY13" fmla="*/ 513438 h 568475"/>
              <a:gd name="connsiteX14" fmla="*/ 287907 w 608697"/>
              <a:gd name="connsiteY14" fmla="*/ 526992 h 568475"/>
              <a:gd name="connsiteX15" fmla="*/ 287907 w 608697"/>
              <a:gd name="connsiteY15" fmla="*/ 568475 h 568475"/>
              <a:gd name="connsiteX16" fmla="*/ 278134 w 608697"/>
              <a:gd name="connsiteY16" fmla="*/ 564826 h 568475"/>
              <a:gd name="connsiteX17" fmla="*/ 187860 w 608697"/>
              <a:gd name="connsiteY17" fmla="*/ 530716 h 568475"/>
              <a:gd name="connsiteX18" fmla="*/ 19622 w 608697"/>
              <a:gd name="connsiteY18" fmla="*/ 530716 h 568475"/>
              <a:gd name="connsiteX19" fmla="*/ 0 w 608697"/>
              <a:gd name="connsiteY19" fmla="*/ 511203 h 568475"/>
              <a:gd name="connsiteX20" fmla="*/ 0 w 608697"/>
              <a:gd name="connsiteY20" fmla="*/ 504650 h 568475"/>
              <a:gd name="connsiteX21" fmla="*/ 19622 w 608697"/>
              <a:gd name="connsiteY21" fmla="*/ 485137 h 568475"/>
              <a:gd name="connsiteX22" fmla="*/ 420884 w 608697"/>
              <a:gd name="connsiteY22" fmla="*/ 29920 h 568475"/>
              <a:gd name="connsiteX23" fmla="*/ 438710 w 608697"/>
              <a:gd name="connsiteY23" fmla="*/ 29920 h 568475"/>
              <a:gd name="connsiteX24" fmla="*/ 438710 w 608697"/>
              <a:gd name="connsiteY24" fmla="*/ 162804 h 568475"/>
              <a:gd name="connsiteX25" fmla="*/ 450421 w 608697"/>
              <a:gd name="connsiteY25" fmla="*/ 193343 h 568475"/>
              <a:gd name="connsiteX26" fmla="*/ 473469 w 608697"/>
              <a:gd name="connsiteY26" fmla="*/ 218817 h 568475"/>
              <a:gd name="connsiteX27" fmla="*/ 500097 w 608697"/>
              <a:gd name="connsiteY27" fmla="*/ 230661 h 568475"/>
              <a:gd name="connsiteX28" fmla="*/ 526799 w 608697"/>
              <a:gd name="connsiteY28" fmla="*/ 218817 h 568475"/>
              <a:gd name="connsiteX29" fmla="*/ 549772 w 608697"/>
              <a:gd name="connsiteY29" fmla="*/ 193343 h 568475"/>
              <a:gd name="connsiteX30" fmla="*/ 561557 w 608697"/>
              <a:gd name="connsiteY30" fmla="*/ 162804 h 568475"/>
              <a:gd name="connsiteX31" fmla="*/ 561557 w 608697"/>
              <a:gd name="connsiteY31" fmla="*/ 29920 h 568475"/>
              <a:gd name="connsiteX32" fmla="*/ 589080 w 608697"/>
              <a:gd name="connsiteY32" fmla="*/ 29920 h 568475"/>
              <a:gd name="connsiteX33" fmla="*/ 608697 w 608697"/>
              <a:gd name="connsiteY33" fmla="*/ 49435 h 568475"/>
              <a:gd name="connsiteX34" fmla="*/ 608697 w 608697"/>
              <a:gd name="connsiteY34" fmla="*/ 440489 h 568475"/>
              <a:gd name="connsiteX35" fmla="*/ 589080 w 608697"/>
              <a:gd name="connsiteY35" fmla="*/ 460004 h 568475"/>
              <a:gd name="connsiteX36" fmla="*/ 420884 w 608697"/>
              <a:gd name="connsiteY36" fmla="*/ 460004 h 568475"/>
              <a:gd name="connsiteX37" fmla="*/ 320861 w 608697"/>
              <a:gd name="connsiteY37" fmla="*/ 497769 h 568475"/>
              <a:gd name="connsiteX38" fmla="*/ 320861 w 608697"/>
              <a:gd name="connsiteY38" fmla="*/ 67610 h 568475"/>
              <a:gd name="connsiteX39" fmla="*/ 420884 w 608697"/>
              <a:gd name="connsiteY39" fmla="*/ 29920 h 568475"/>
              <a:gd name="connsiteX40" fmla="*/ 19622 w 608697"/>
              <a:gd name="connsiteY40" fmla="*/ 29920 h 568475"/>
              <a:gd name="connsiteX41" fmla="*/ 187860 w 608697"/>
              <a:gd name="connsiteY41" fmla="*/ 29920 h 568475"/>
              <a:gd name="connsiteX42" fmla="*/ 287907 w 608697"/>
              <a:gd name="connsiteY42" fmla="*/ 67610 h 568475"/>
              <a:gd name="connsiteX43" fmla="*/ 287907 w 608697"/>
              <a:gd name="connsiteY43" fmla="*/ 497769 h 568475"/>
              <a:gd name="connsiteX44" fmla="*/ 187860 w 608697"/>
              <a:gd name="connsiteY44" fmla="*/ 460004 h 568475"/>
              <a:gd name="connsiteX45" fmla="*/ 19622 w 608697"/>
              <a:gd name="connsiteY45" fmla="*/ 460004 h 568475"/>
              <a:gd name="connsiteX46" fmla="*/ 0 w 608697"/>
              <a:gd name="connsiteY46" fmla="*/ 440489 h 568475"/>
              <a:gd name="connsiteX47" fmla="*/ 0 w 608697"/>
              <a:gd name="connsiteY47" fmla="*/ 49435 h 568475"/>
              <a:gd name="connsiteX48" fmla="*/ 19622 w 608697"/>
              <a:gd name="connsiteY48" fmla="*/ 29920 h 568475"/>
              <a:gd name="connsiteX49" fmla="*/ 484356 w 608697"/>
              <a:gd name="connsiteY49" fmla="*/ 0 h 568475"/>
              <a:gd name="connsiteX50" fmla="*/ 515833 w 608697"/>
              <a:gd name="connsiteY50" fmla="*/ 0 h 568475"/>
              <a:gd name="connsiteX51" fmla="*/ 535450 w 608697"/>
              <a:gd name="connsiteY51" fmla="*/ 19586 h 568475"/>
              <a:gd name="connsiteX52" fmla="*/ 535450 w 608697"/>
              <a:gd name="connsiteY52" fmla="*/ 29937 h 568475"/>
              <a:gd name="connsiteX53" fmla="*/ 535450 w 608697"/>
              <a:gd name="connsiteY53" fmla="*/ 162791 h 568475"/>
              <a:gd name="connsiteX54" fmla="*/ 530378 w 608697"/>
              <a:gd name="connsiteY54" fmla="*/ 175898 h 568475"/>
              <a:gd name="connsiteX55" fmla="*/ 507404 w 608697"/>
              <a:gd name="connsiteY55" fmla="*/ 201367 h 568475"/>
              <a:gd name="connsiteX56" fmla="*/ 500095 w 608697"/>
              <a:gd name="connsiteY56" fmla="*/ 204569 h 568475"/>
              <a:gd name="connsiteX57" fmla="*/ 492860 w 608697"/>
              <a:gd name="connsiteY57" fmla="*/ 201367 h 568475"/>
              <a:gd name="connsiteX58" fmla="*/ 469811 w 608697"/>
              <a:gd name="connsiteY58" fmla="*/ 175898 h 568475"/>
              <a:gd name="connsiteX59" fmla="*/ 464814 w 608697"/>
              <a:gd name="connsiteY59" fmla="*/ 162791 h 568475"/>
              <a:gd name="connsiteX60" fmla="*/ 464814 w 608697"/>
              <a:gd name="connsiteY60" fmla="*/ 29937 h 568475"/>
              <a:gd name="connsiteX61" fmla="*/ 464814 w 608697"/>
              <a:gd name="connsiteY61" fmla="*/ 19586 h 568475"/>
              <a:gd name="connsiteX62" fmla="*/ 484356 w 608697"/>
              <a:gd name="connsiteY62" fmla="*/ 0 h 56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08697" h="568475">
                <a:moveTo>
                  <a:pt x="420884" y="485137"/>
                </a:moveTo>
                <a:lnTo>
                  <a:pt x="589080" y="485137"/>
                </a:lnTo>
                <a:cubicBezTo>
                  <a:pt x="599896" y="485137"/>
                  <a:pt x="608697" y="493851"/>
                  <a:pt x="608697" y="504650"/>
                </a:cubicBezTo>
                <a:lnTo>
                  <a:pt x="608697" y="511203"/>
                </a:lnTo>
                <a:cubicBezTo>
                  <a:pt x="608697" y="522002"/>
                  <a:pt x="599896" y="530716"/>
                  <a:pt x="589080" y="530716"/>
                </a:cubicBezTo>
                <a:lnTo>
                  <a:pt x="418721" y="530716"/>
                </a:lnTo>
                <a:cubicBezTo>
                  <a:pt x="386051" y="530716"/>
                  <a:pt x="355172" y="543526"/>
                  <a:pt x="330483" y="564900"/>
                </a:cubicBezTo>
                <a:cubicBezTo>
                  <a:pt x="327723" y="567283"/>
                  <a:pt x="324292" y="568475"/>
                  <a:pt x="320861" y="568475"/>
                </a:cubicBezTo>
                <a:lnTo>
                  <a:pt x="320861" y="526992"/>
                </a:lnTo>
                <a:cubicBezTo>
                  <a:pt x="320861" y="521556"/>
                  <a:pt x="323621" y="516491"/>
                  <a:pt x="328096" y="513438"/>
                </a:cubicBezTo>
                <a:cubicBezTo>
                  <a:pt x="355395" y="495042"/>
                  <a:pt x="387617" y="485137"/>
                  <a:pt x="420884" y="485137"/>
                </a:cubicBezTo>
                <a:close/>
                <a:moveTo>
                  <a:pt x="19622" y="485137"/>
                </a:moveTo>
                <a:lnTo>
                  <a:pt x="187860" y="485137"/>
                </a:lnTo>
                <a:cubicBezTo>
                  <a:pt x="221134" y="485137"/>
                  <a:pt x="253364" y="495042"/>
                  <a:pt x="280670" y="513438"/>
                </a:cubicBezTo>
                <a:cubicBezTo>
                  <a:pt x="285147" y="516491"/>
                  <a:pt x="287907" y="521556"/>
                  <a:pt x="287907" y="526992"/>
                </a:cubicBezTo>
                <a:lnTo>
                  <a:pt x="287907" y="568475"/>
                </a:lnTo>
                <a:cubicBezTo>
                  <a:pt x="284400" y="568475"/>
                  <a:pt x="280969" y="567283"/>
                  <a:pt x="278134" y="564826"/>
                </a:cubicBezTo>
                <a:cubicBezTo>
                  <a:pt x="253215" y="542856"/>
                  <a:pt x="221134" y="530716"/>
                  <a:pt x="187860" y="530716"/>
                </a:cubicBezTo>
                <a:lnTo>
                  <a:pt x="19622" y="530716"/>
                </a:lnTo>
                <a:cubicBezTo>
                  <a:pt x="8804" y="530716"/>
                  <a:pt x="0" y="522002"/>
                  <a:pt x="0" y="511203"/>
                </a:cubicBezTo>
                <a:lnTo>
                  <a:pt x="0" y="504650"/>
                </a:lnTo>
                <a:cubicBezTo>
                  <a:pt x="0" y="493851"/>
                  <a:pt x="8804" y="485137"/>
                  <a:pt x="19622" y="485137"/>
                </a:cubicBezTo>
                <a:close/>
                <a:moveTo>
                  <a:pt x="420884" y="29920"/>
                </a:moveTo>
                <a:lnTo>
                  <a:pt x="438710" y="29920"/>
                </a:lnTo>
                <a:lnTo>
                  <a:pt x="438710" y="162804"/>
                </a:lnTo>
                <a:cubicBezTo>
                  <a:pt x="438710" y="174126"/>
                  <a:pt x="442887" y="184926"/>
                  <a:pt x="450421" y="193343"/>
                </a:cubicBezTo>
                <a:lnTo>
                  <a:pt x="473469" y="218817"/>
                </a:lnTo>
                <a:cubicBezTo>
                  <a:pt x="480256" y="226341"/>
                  <a:pt x="489953" y="230661"/>
                  <a:pt x="500097" y="230661"/>
                </a:cubicBezTo>
                <a:cubicBezTo>
                  <a:pt x="510241" y="230661"/>
                  <a:pt x="520012" y="226341"/>
                  <a:pt x="526799" y="218817"/>
                </a:cubicBezTo>
                <a:lnTo>
                  <a:pt x="549772" y="193343"/>
                </a:lnTo>
                <a:cubicBezTo>
                  <a:pt x="557380" y="184926"/>
                  <a:pt x="561557" y="174126"/>
                  <a:pt x="561557" y="162804"/>
                </a:cubicBezTo>
                <a:lnTo>
                  <a:pt x="561557" y="29920"/>
                </a:lnTo>
                <a:lnTo>
                  <a:pt x="589080" y="29920"/>
                </a:lnTo>
                <a:cubicBezTo>
                  <a:pt x="599896" y="29920"/>
                  <a:pt x="608697" y="38635"/>
                  <a:pt x="608697" y="49435"/>
                </a:cubicBezTo>
                <a:lnTo>
                  <a:pt x="608697" y="440489"/>
                </a:lnTo>
                <a:cubicBezTo>
                  <a:pt x="608697" y="451289"/>
                  <a:pt x="599896" y="460004"/>
                  <a:pt x="589080" y="460004"/>
                </a:cubicBezTo>
                <a:lnTo>
                  <a:pt x="420884" y="460004"/>
                </a:lnTo>
                <a:cubicBezTo>
                  <a:pt x="384037" y="460004"/>
                  <a:pt x="348533" y="473412"/>
                  <a:pt x="320861" y="497769"/>
                </a:cubicBezTo>
                <a:lnTo>
                  <a:pt x="320861" y="67610"/>
                </a:lnTo>
                <a:cubicBezTo>
                  <a:pt x="348533" y="43327"/>
                  <a:pt x="384037" y="29920"/>
                  <a:pt x="420884" y="29920"/>
                </a:cubicBezTo>
                <a:close/>
                <a:moveTo>
                  <a:pt x="19622" y="29920"/>
                </a:moveTo>
                <a:lnTo>
                  <a:pt x="187860" y="29920"/>
                </a:lnTo>
                <a:cubicBezTo>
                  <a:pt x="224715" y="29920"/>
                  <a:pt x="260228" y="43327"/>
                  <a:pt x="287907" y="67610"/>
                </a:cubicBezTo>
                <a:lnTo>
                  <a:pt x="287907" y="497769"/>
                </a:lnTo>
                <a:cubicBezTo>
                  <a:pt x="260228" y="473412"/>
                  <a:pt x="224715" y="460004"/>
                  <a:pt x="187860" y="460004"/>
                </a:cubicBezTo>
                <a:lnTo>
                  <a:pt x="19622" y="460004"/>
                </a:lnTo>
                <a:cubicBezTo>
                  <a:pt x="8804" y="460004"/>
                  <a:pt x="0" y="451289"/>
                  <a:pt x="0" y="440489"/>
                </a:cubicBezTo>
                <a:lnTo>
                  <a:pt x="0" y="49435"/>
                </a:lnTo>
                <a:cubicBezTo>
                  <a:pt x="0" y="38635"/>
                  <a:pt x="8804" y="29920"/>
                  <a:pt x="19622" y="29920"/>
                </a:cubicBezTo>
                <a:close/>
                <a:moveTo>
                  <a:pt x="484356" y="0"/>
                </a:moveTo>
                <a:lnTo>
                  <a:pt x="515833" y="0"/>
                </a:lnTo>
                <a:cubicBezTo>
                  <a:pt x="526648" y="0"/>
                  <a:pt x="535450" y="8787"/>
                  <a:pt x="535450" y="19586"/>
                </a:cubicBezTo>
                <a:lnTo>
                  <a:pt x="535450" y="29937"/>
                </a:lnTo>
                <a:lnTo>
                  <a:pt x="535450" y="162791"/>
                </a:lnTo>
                <a:cubicBezTo>
                  <a:pt x="535450" y="167632"/>
                  <a:pt x="533660" y="172249"/>
                  <a:pt x="530378" y="175898"/>
                </a:cubicBezTo>
                <a:lnTo>
                  <a:pt x="507404" y="201367"/>
                </a:lnTo>
                <a:cubicBezTo>
                  <a:pt x="505465" y="203526"/>
                  <a:pt x="502780" y="204569"/>
                  <a:pt x="500095" y="204569"/>
                </a:cubicBezTo>
                <a:cubicBezTo>
                  <a:pt x="497409" y="204569"/>
                  <a:pt x="494799" y="203526"/>
                  <a:pt x="492860" y="201367"/>
                </a:cubicBezTo>
                <a:lnTo>
                  <a:pt x="469811" y="175898"/>
                </a:lnTo>
                <a:cubicBezTo>
                  <a:pt x="466604" y="172249"/>
                  <a:pt x="464814" y="167632"/>
                  <a:pt x="464814" y="162791"/>
                </a:cubicBezTo>
                <a:lnTo>
                  <a:pt x="464814" y="29937"/>
                </a:lnTo>
                <a:lnTo>
                  <a:pt x="464814" y="19586"/>
                </a:lnTo>
                <a:cubicBezTo>
                  <a:pt x="464814" y="8787"/>
                  <a:pt x="473541" y="0"/>
                  <a:pt x="484356" y="0"/>
                </a:cubicBez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3" name="书2"/>
          <p:cNvSpPr>
            <a:spLocks noChangeAspect="1"/>
          </p:cNvSpPr>
          <p:nvPr/>
        </p:nvSpPr>
        <p:spPr bwMode="auto">
          <a:xfrm>
            <a:off x="5833114" y="2085330"/>
            <a:ext cx="525774" cy="474822"/>
          </a:xfrm>
          <a:custGeom>
            <a:avLst/>
            <a:gdLst>
              <a:gd name="T0" fmla="*/ 0 w 783"/>
              <a:gd name="T1" fmla="*/ 251 h 708"/>
              <a:gd name="T2" fmla="*/ 0 w 783"/>
              <a:gd name="T3" fmla="*/ 327 h 708"/>
              <a:gd name="T4" fmla="*/ 0 w 783"/>
              <a:gd name="T5" fmla="*/ 372 h 708"/>
              <a:gd name="T6" fmla="*/ 0 w 783"/>
              <a:gd name="T7" fmla="*/ 449 h 708"/>
              <a:gd name="T8" fmla="*/ 0 w 783"/>
              <a:gd name="T9" fmla="*/ 494 h 708"/>
              <a:gd name="T10" fmla="*/ 0 w 783"/>
              <a:gd name="T11" fmla="*/ 570 h 708"/>
              <a:gd name="T12" fmla="*/ 783 w 783"/>
              <a:gd name="T13" fmla="*/ 458 h 708"/>
              <a:gd name="T14" fmla="*/ 783 w 783"/>
              <a:gd name="T15" fmla="*/ 381 h 708"/>
              <a:gd name="T16" fmla="*/ 783 w 783"/>
              <a:gd name="T17" fmla="*/ 319 h 708"/>
              <a:gd name="T18" fmla="*/ 783 w 783"/>
              <a:gd name="T19" fmla="*/ 242 h 708"/>
              <a:gd name="T20" fmla="*/ 771 w 783"/>
              <a:gd name="T21" fmla="*/ 193 h 708"/>
              <a:gd name="T22" fmla="*/ 38 w 783"/>
              <a:gd name="T23" fmla="*/ 254 h 708"/>
              <a:gd name="T24" fmla="*/ 19 w 783"/>
              <a:gd name="T25" fmla="*/ 327 h 708"/>
              <a:gd name="T26" fmla="*/ 19 w 783"/>
              <a:gd name="T27" fmla="*/ 270 h 708"/>
              <a:gd name="T28" fmla="*/ 30 w 783"/>
              <a:gd name="T29" fmla="*/ 316 h 708"/>
              <a:gd name="T30" fmla="*/ 19 w 783"/>
              <a:gd name="T31" fmla="*/ 327 h 708"/>
              <a:gd name="T32" fmla="*/ 42 w 783"/>
              <a:gd name="T33" fmla="*/ 359 h 708"/>
              <a:gd name="T34" fmla="*/ 19 w 783"/>
              <a:gd name="T35" fmla="*/ 437 h 708"/>
              <a:gd name="T36" fmla="*/ 30 w 783"/>
              <a:gd name="T37" fmla="*/ 400 h 708"/>
              <a:gd name="T38" fmla="*/ 30 w 783"/>
              <a:gd name="T39" fmla="*/ 459 h 708"/>
              <a:gd name="T40" fmla="*/ 38 w 783"/>
              <a:gd name="T41" fmla="*/ 497 h 708"/>
              <a:gd name="T42" fmla="*/ 19 w 783"/>
              <a:gd name="T43" fmla="*/ 570 h 708"/>
              <a:gd name="T44" fmla="*/ 19 w 783"/>
              <a:gd name="T45" fmla="*/ 513 h 708"/>
              <a:gd name="T46" fmla="*/ 30 w 783"/>
              <a:gd name="T47" fmla="*/ 559 h 708"/>
              <a:gd name="T48" fmla="*/ 19 w 783"/>
              <a:gd name="T49" fmla="*/ 570 h 708"/>
              <a:gd name="T50" fmla="*/ 42 w 783"/>
              <a:gd name="T51" fmla="*/ 544 h 708"/>
              <a:gd name="T52" fmla="*/ 74 w 783"/>
              <a:gd name="T53" fmla="*/ 532 h 708"/>
              <a:gd name="T54" fmla="*/ 758 w 783"/>
              <a:gd name="T55" fmla="*/ 391 h 708"/>
              <a:gd name="T56" fmla="*/ 758 w 783"/>
              <a:gd name="T57" fmla="*/ 448 h 708"/>
              <a:gd name="T58" fmla="*/ 734 w 783"/>
              <a:gd name="T59" fmla="*/ 347 h 708"/>
              <a:gd name="T60" fmla="*/ 656 w 783"/>
              <a:gd name="T61" fmla="*/ 393 h 708"/>
              <a:gd name="T62" fmla="*/ 127 w 783"/>
              <a:gd name="T63" fmla="*/ 493 h 708"/>
              <a:gd name="T64" fmla="*/ 48 w 783"/>
              <a:gd name="T65" fmla="*/ 466 h 708"/>
              <a:gd name="T66" fmla="*/ 42 w 783"/>
              <a:gd name="T67" fmla="*/ 423 h 708"/>
              <a:gd name="T68" fmla="*/ 75 w 783"/>
              <a:gd name="T69" fmla="*/ 411 h 708"/>
              <a:gd name="T70" fmla="*/ 145 w 783"/>
              <a:gd name="T71" fmla="*/ 435 h 708"/>
              <a:gd name="T72" fmla="*/ 583 w 783"/>
              <a:gd name="T73" fmla="*/ 372 h 708"/>
              <a:gd name="T74" fmla="*/ 665 w 783"/>
              <a:gd name="T75" fmla="*/ 324 h 708"/>
              <a:gd name="T76" fmla="*/ 758 w 783"/>
              <a:gd name="T77" fmla="*/ 269 h 708"/>
              <a:gd name="T78" fmla="*/ 758 w 783"/>
              <a:gd name="T79" fmla="*/ 326 h 708"/>
              <a:gd name="T80" fmla="*/ 726 w 783"/>
              <a:gd name="T81" fmla="*/ 223 h 708"/>
              <a:gd name="T82" fmla="*/ 723 w 783"/>
              <a:gd name="T83" fmla="*/ 232 h 708"/>
              <a:gd name="T84" fmla="*/ 602 w 783"/>
              <a:gd name="T85" fmla="*/ 302 h 708"/>
              <a:gd name="T86" fmla="*/ 522 w 783"/>
              <a:gd name="T87" fmla="*/ 349 h 708"/>
              <a:gd name="T88" fmla="*/ 207 w 783"/>
              <a:gd name="T89" fmla="*/ 399 h 708"/>
              <a:gd name="T90" fmla="*/ 135 w 783"/>
              <a:gd name="T91" fmla="*/ 374 h 708"/>
              <a:gd name="T92" fmla="*/ 54 w 783"/>
              <a:gd name="T93" fmla="*/ 346 h 708"/>
              <a:gd name="T94" fmla="*/ 42 w 783"/>
              <a:gd name="T95" fmla="*/ 309 h 708"/>
              <a:gd name="T96" fmla="*/ 67 w 783"/>
              <a:gd name="T97" fmla="*/ 287 h 708"/>
              <a:gd name="T98" fmla="*/ 129 w 783"/>
              <a:gd name="T99" fmla="*/ 308 h 708"/>
              <a:gd name="T100" fmla="*/ 249 w 783"/>
              <a:gd name="T101" fmla="*/ 349 h 708"/>
              <a:gd name="T102" fmla="*/ 322 w 783"/>
              <a:gd name="T103" fmla="*/ 374 h 708"/>
              <a:gd name="T104" fmla="*/ 463 w 783"/>
              <a:gd name="T105" fmla="*/ 320 h 708"/>
              <a:gd name="T106" fmla="*/ 534 w 783"/>
              <a:gd name="T107" fmla="*/ 279 h 708"/>
              <a:gd name="T108" fmla="*/ 660 w 783"/>
              <a:gd name="T109" fmla="*/ 205 h 708"/>
              <a:gd name="T110" fmla="*/ 716 w 783"/>
              <a:gd name="T111" fmla="*/ 172 h 708"/>
              <a:gd name="T112" fmla="*/ 758 w 783"/>
              <a:gd name="T113" fmla="*/ 19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708">
                <a:moveTo>
                  <a:pt x="783" y="138"/>
                </a:moveTo>
                <a:lnTo>
                  <a:pt x="783" y="121"/>
                </a:lnTo>
                <a:lnTo>
                  <a:pt x="431" y="0"/>
                </a:lnTo>
                <a:lnTo>
                  <a:pt x="0" y="251"/>
                </a:lnTo>
                <a:lnTo>
                  <a:pt x="0" y="255"/>
                </a:lnTo>
                <a:lnTo>
                  <a:pt x="0" y="264"/>
                </a:lnTo>
                <a:lnTo>
                  <a:pt x="0" y="268"/>
                </a:lnTo>
                <a:lnTo>
                  <a:pt x="0" y="327"/>
                </a:lnTo>
                <a:lnTo>
                  <a:pt x="0" y="340"/>
                </a:lnTo>
                <a:lnTo>
                  <a:pt x="0" y="344"/>
                </a:lnTo>
                <a:lnTo>
                  <a:pt x="30" y="355"/>
                </a:lnTo>
                <a:lnTo>
                  <a:pt x="0" y="372"/>
                </a:lnTo>
                <a:lnTo>
                  <a:pt x="0" y="376"/>
                </a:lnTo>
                <a:lnTo>
                  <a:pt x="0" y="385"/>
                </a:lnTo>
                <a:lnTo>
                  <a:pt x="0" y="389"/>
                </a:lnTo>
                <a:lnTo>
                  <a:pt x="0" y="449"/>
                </a:lnTo>
                <a:lnTo>
                  <a:pt x="0" y="462"/>
                </a:lnTo>
                <a:lnTo>
                  <a:pt x="0" y="466"/>
                </a:lnTo>
                <a:lnTo>
                  <a:pt x="30" y="476"/>
                </a:lnTo>
                <a:lnTo>
                  <a:pt x="0" y="494"/>
                </a:lnTo>
                <a:lnTo>
                  <a:pt x="0" y="498"/>
                </a:lnTo>
                <a:lnTo>
                  <a:pt x="0" y="507"/>
                </a:lnTo>
                <a:lnTo>
                  <a:pt x="0" y="511"/>
                </a:lnTo>
                <a:lnTo>
                  <a:pt x="0" y="570"/>
                </a:lnTo>
                <a:lnTo>
                  <a:pt x="0" y="583"/>
                </a:lnTo>
                <a:lnTo>
                  <a:pt x="0" y="588"/>
                </a:lnTo>
                <a:lnTo>
                  <a:pt x="351" y="708"/>
                </a:lnTo>
                <a:lnTo>
                  <a:pt x="783" y="458"/>
                </a:lnTo>
                <a:lnTo>
                  <a:pt x="783" y="441"/>
                </a:lnTo>
                <a:lnTo>
                  <a:pt x="771" y="436"/>
                </a:lnTo>
                <a:lnTo>
                  <a:pt x="771" y="388"/>
                </a:lnTo>
                <a:lnTo>
                  <a:pt x="783" y="381"/>
                </a:lnTo>
                <a:lnTo>
                  <a:pt x="783" y="364"/>
                </a:lnTo>
                <a:lnTo>
                  <a:pt x="753" y="354"/>
                </a:lnTo>
                <a:lnTo>
                  <a:pt x="783" y="336"/>
                </a:lnTo>
                <a:lnTo>
                  <a:pt x="783" y="319"/>
                </a:lnTo>
                <a:lnTo>
                  <a:pt x="771" y="315"/>
                </a:lnTo>
                <a:lnTo>
                  <a:pt x="771" y="267"/>
                </a:lnTo>
                <a:lnTo>
                  <a:pt x="783" y="260"/>
                </a:lnTo>
                <a:lnTo>
                  <a:pt x="783" y="242"/>
                </a:lnTo>
                <a:lnTo>
                  <a:pt x="753" y="232"/>
                </a:lnTo>
                <a:lnTo>
                  <a:pt x="783" y="215"/>
                </a:lnTo>
                <a:lnTo>
                  <a:pt x="783" y="198"/>
                </a:lnTo>
                <a:lnTo>
                  <a:pt x="771" y="193"/>
                </a:lnTo>
                <a:lnTo>
                  <a:pt x="771" y="145"/>
                </a:lnTo>
                <a:lnTo>
                  <a:pt x="783" y="138"/>
                </a:lnTo>
                <a:close/>
                <a:moveTo>
                  <a:pt x="448" y="16"/>
                </a:moveTo>
                <a:lnTo>
                  <a:pt x="38" y="254"/>
                </a:lnTo>
                <a:lnTo>
                  <a:pt x="22" y="248"/>
                </a:lnTo>
                <a:lnTo>
                  <a:pt x="432" y="10"/>
                </a:lnTo>
                <a:lnTo>
                  <a:pt x="448" y="16"/>
                </a:lnTo>
                <a:close/>
                <a:moveTo>
                  <a:pt x="19" y="327"/>
                </a:moveTo>
                <a:lnTo>
                  <a:pt x="19" y="323"/>
                </a:lnTo>
                <a:lnTo>
                  <a:pt x="19" y="316"/>
                </a:lnTo>
                <a:lnTo>
                  <a:pt x="19" y="274"/>
                </a:lnTo>
                <a:lnTo>
                  <a:pt x="19" y="270"/>
                </a:lnTo>
                <a:lnTo>
                  <a:pt x="30" y="274"/>
                </a:lnTo>
                <a:lnTo>
                  <a:pt x="30" y="278"/>
                </a:lnTo>
                <a:lnTo>
                  <a:pt x="30" y="309"/>
                </a:lnTo>
                <a:lnTo>
                  <a:pt x="30" y="316"/>
                </a:lnTo>
                <a:lnTo>
                  <a:pt x="30" y="331"/>
                </a:lnTo>
                <a:lnTo>
                  <a:pt x="30" y="337"/>
                </a:lnTo>
                <a:lnTo>
                  <a:pt x="19" y="334"/>
                </a:lnTo>
                <a:lnTo>
                  <a:pt x="19" y="327"/>
                </a:lnTo>
                <a:close/>
                <a:moveTo>
                  <a:pt x="57" y="364"/>
                </a:moveTo>
                <a:lnTo>
                  <a:pt x="38" y="375"/>
                </a:lnTo>
                <a:lnTo>
                  <a:pt x="22" y="370"/>
                </a:lnTo>
                <a:lnTo>
                  <a:pt x="42" y="359"/>
                </a:lnTo>
                <a:lnTo>
                  <a:pt x="57" y="364"/>
                </a:lnTo>
                <a:close/>
                <a:moveTo>
                  <a:pt x="19" y="449"/>
                </a:moveTo>
                <a:lnTo>
                  <a:pt x="19" y="444"/>
                </a:lnTo>
                <a:lnTo>
                  <a:pt x="19" y="437"/>
                </a:lnTo>
                <a:lnTo>
                  <a:pt x="19" y="396"/>
                </a:lnTo>
                <a:lnTo>
                  <a:pt x="19" y="392"/>
                </a:lnTo>
                <a:lnTo>
                  <a:pt x="30" y="395"/>
                </a:lnTo>
                <a:lnTo>
                  <a:pt x="30" y="400"/>
                </a:lnTo>
                <a:lnTo>
                  <a:pt x="30" y="431"/>
                </a:lnTo>
                <a:lnTo>
                  <a:pt x="30" y="438"/>
                </a:lnTo>
                <a:lnTo>
                  <a:pt x="30" y="452"/>
                </a:lnTo>
                <a:lnTo>
                  <a:pt x="30" y="459"/>
                </a:lnTo>
                <a:lnTo>
                  <a:pt x="19" y="455"/>
                </a:lnTo>
                <a:lnTo>
                  <a:pt x="19" y="449"/>
                </a:lnTo>
                <a:close/>
                <a:moveTo>
                  <a:pt x="57" y="486"/>
                </a:moveTo>
                <a:lnTo>
                  <a:pt x="38" y="497"/>
                </a:lnTo>
                <a:lnTo>
                  <a:pt x="22" y="491"/>
                </a:lnTo>
                <a:lnTo>
                  <a:pt x="42" y="480"/>
                </a:lnTo>
                <a:lnTo>
                  <a:pt x="57" y="486"/>
                </a:lnTo>
                <a:close/>
                <a:moveTo>
                  <a:pt x="19" y="570"/>
                </a:moveTo>
                <a:lnTo>
                  <a:pt x="19" y="566"/>
                </a:lnTo>
                <a:lnTo>
                  <a:pt x="19" y="559"/>
                </a:lnTo>
                <a:lnTo>
                  <a:pt x="19" y="517"/>
                </a:lnTo>
                <a:lnTo>
                  <a:pt x="19" y="513"/>
                </a:lnTo>
                <a:lnTo>
                  <a:pt x="30" y="517"/>
                </a:lnTo>
                <a:lnTo>
                  <a:pt x="30" y="521"/>
                </a:lnTo>
                <a:lnTo>
                  <a:pt x="30" y="552"/>
                </a:lnTo>
                <a:lnTo>
                  <a:pt x="30" y="559"/>
                </a:lnTo>
                <a:lnTo>
                  <a:pt x="30" y="574"/>
                </a:lnTo>
                <a:lnTo>
                  <a:pt x="30" y="581"/>
                </a:lnTo>
                <a:lnTo>
                  <a:pt x="19" y="577"/>
                </a:lnTo>
                <a:lnTo>
                  <a:pt x="19" y="570"/>
                </a:lnTo>
                <a:close/>
                <a:moveTo>
                  <a:pt x="42" y="585"/>
                </a:moveTo>
                <a:lnTo>
                  <a:pt x="42" y="578"/>
                </a:lnTo>
                <a:lnTo>
                  <a:pt x="42" y="552"/>
                </a:lnTo>
                <a:lnTo>
                  <a:pt x="42" y="544"/>
                </a:lnTo>
                <a:lnTo>
                  <a:pt x="42" y="525"/>
                </a:lnTo>
                <a:lnTo>
                  <a:pt x="42" y="521"/>
                </a:lnTo>
                <a:lnTo>
                  <a:pt x="67" y="529"/>
                </a:lnTo>
                <a:lnTo>
                  <a:pt x="74" y="532"/>
                </a:lnTo>
                <a:lnTo>
                  <a:pt x="351" y="627"/>
                </a:lnTo>
                <a:lnTo>
                  <a:pt x="709" y="419"/>
                </a:lnTo>
                <a:lnTo>
                  <a:pt x="716" y="415"/>
                </a:lnTo>
                <a:lnTo>
                  <a:pt x="758" y="391"/>
                </a:lnTo>
                <a:lnTo>
                  <a:pt x="758" y="395"/>
                </a:lnTo>
                <a:lnTo>
                  <a:pt x="758" y="431"/>
                </a:lnTo>
                <a:lnTo>
                  <a:pt x="758" y="438"/>
                </a:lnTo>
                <a:lnTo>
                  <a:pt x="758" y="448"/>
                </a:lnTo>
                <a:lnTo>
                  <a:pt x="758" y="455"/>
                </a:lnTo>
                <a:lnTo>
                  <a:pt x="351" y="691"/>
                </a:lnTo>
                <a:lnTo>
                  <a:pt x="42" y="585"/>
                </a:lnTo>
                <a:close/>
                <a:moveTo>
                  <a:pt x="734" y="347"/>
                </a:moveTo>
                <a:lnTo>
                  <a:pt x="734" y="347"/>
                </a:lnTo>
                <a:lnTo>
                  <a:pt x="729" y="350"/>
                </a:lnTo>
                <a:lnTo>
                  <a:pt x="723" y="354"/>
                </a:lnTo>
                <a:lnTo>
                  <a:pt x="656" y="393"/>
                </a:lnTo>
                <a:lnTo>
                  <a:pt x="649" y="397"/>
                </a:lnTo>
                <a:lnTo>
                  <a:pt x="351" y="570"/>
                </a:lnTo>
                <a:lnTo>
                  <a:pt x="135" y="495"/>
                </a:lnTo>
                <a:lnTo>
                  <a:pt x="127" y="493"/>
                </a:lnTo>
                <a:lnTo>
                  <a:pt x="76" y="475"/>
                </a:lnTo>
                <a:lnTo>
                  <a:pt x="60" y="469"/>
                </a:lnTo>
                <a:lnTo>
                  <a:pt x="54" y="467"/>
                </a:lnTo>
                <a:lnTo>
                  <a:pt x="48" y="466"/>
                </a:lnTo>
                <a:lnTo>
                  <a:pt x="42" y="463"/>
                </a:lnTo>
                <a:lnTo>
                  <a:pt x="42" y="457"/>
                </a:lnTo>
                <a:lnTo>
                  <a:pt x="42" y="430"/>
                </a:lnTo>
                <a:lnTo>
                  <a:pt x="42" y="423"/>
                </a:lnTo>
                <a:lnTo>
                  <a:pt x="42" y="404"/>
                </a:lnTo>
                <a:lnTo>
                  <a:pt x="42" y="400"/>
                </a:lnTo>
                <a:lnTo>
                  <a:pt x="67" y="408"/>
                </a:lnTo>
                <a:lnTo>
                  <a:pt x="75" y="411"/>
                </a:lnTo>
                <a:lnTo>
                  <a:pt x="117" y="425"/>
                </a:lnTo>
                <a:lnTo>
                  <a:pt x="123" y="427"/>
                </a:lnTo>
                <a:lnTo>
                  <a:pt x="129" y="429"/>
                </a:lnTo>
                <a:lnTo>
                  <a:pt x="145" y="435"/>
                </a:lnTo>
                <a:lnTo>
                  <a:pt x="194" y="452"/>
                </a:lnTo>
                <a:lnTo>
                  <a:pt x="202" y="454"/>
                </a:lnTo>
                <a:lnTo>
                  <a:pt x="352" y="506"/>
                </a:lnTo>
                <a:lnTo>
                  <a:pt x="583" y="372"/>
                </a:lnTo>
                <a:lnTo>
                  <a:pt x="589" y="367"/>
                </a:lnTo>
                <a:lnTo>
                  <a:pt x="654" y="330"/>
                </a:lnTo>
                <a:lnTo>
                  <a:pt x="660" y="327"/>
                </a:lnTo>
                <a:lnTo>
                  <a:pt x="665" y="324"/>
                </a:lnTo>
                <a:lnTo>
                  <a:pt x="665" y="324"/>
                </a:lnTo>
                <a:lnTo>
                  <a:pt x="709" y="298"/>
                </a:lnTo>
                <a:lnTo>
                  <a:pt x="716" y="294"/>
                </a:lnTo>
                <a:lnTo>
                  <a:pt x="758" y="269"/>
                </a:lnTo>
                <a:lnTo>
                  <a:pt x="758" y="274"/>
                </a:lnTo>
                <a:lnTo>
                  <a:pt x="758" y="310"/>
                </a:lnTo>
                <a:lnTo>
                  <a:pt x="758" y="317"/>
                </a:lnTo>
                <a:lnTo>
                  <a:pt x="758" y="326"/>
                </a:lnTo>
                <a:lnTo>
                  <a:pt x="758" y="333"/>
                </a:lnTo>
                <a:lnTo>
                  <a:pt x="734" y="347"/>
                </a:lnTo>
                <a:close/>
                <a:moveTo>
                  <a:pt x="734" y="226"/>
                </a:moveTo>
                <a:lnTo>
                  <a:pt x="726" y="223"/>
                </a:lnTo>
                <a:lnTo>
                  <a:pt x="726" y="223"/>
                </a:lnTo>
                <a:lnTo>
                  <a:pt x="734" y="226"/>
                </a:lnTo>
                <a:lnTo>
                  <a:pt x="729" y="229"/>
                </a:lnTo>
                <a:lnTo>
                  <a:pt x="723" y="232"/>
                </a:lnTo>
                <a:lnTo>
                  <a:pt x="656" y="271"/>
                </a:lnTo>
                <a:lnTo>
                  <a:pt x="649" y="275"/>
                </a:lnTo>
                <a:lnTo>
                  <a:pt x="603" y="302"/>
                </a:lnTo>
                <a:lnTo>
                  <a:pt x="602" y="302"/>
                </a:lnTo>
                <a:lnTo>
                  <a:pt x="597" y="305"/>
                </a:lnTo>
                <a:lnTo>
                  <a:pt x="592" y="308"/>
                </a:lnTo>
                <a:lnTo>
                  <a:pt x="529" y="345"/>
                </a:lnTo>
                <a:lnTo>
                  <a:pt x="522" y="349"/>
                </a:lnTo>
                <a:lnTo>
                  <a:pt x="351" y="448"/>
                </a:lnTo>
                <a:lnTo>
                  <a:pt x="263" y="418"/>
                </a:lnTo>
                <a:lnTo>
                  <a:pt x="255" y="415"/>
                </a:lnTo>
                <a:lnTo>
                  <a:pt x="207" y="399"/>
                </a:lnTo>
                <a:lnTo>
                  <a:pt x="192" y="393"/>
                </a:lnTo>
                <a:lnTo>
                  <a:pt x="186" y="391"/>
                </a:lnTo>
                <a:lnTo>
                  <a:pt x="180" y="389"/>
                </a:lnTo>
                <a:lnTo>
                  <a:pt x="135" y="374"/>
                </a:lnTo>
                <a:lnTo>
                  <a:pt x="127" y="371"/>
                </a:lnTo>
                <a:lnTo>
                  <a:pt x="76" y="353"/>
                </a:lnTo>
                <a:lnTo>
                  <a:pt x="60" y="348"/>
                </a:lnTo>
                <a:lnTo>
                  <a:pt x="54" y="346"/>
                </a:lnTo>
                <a:lnTo>
                  <a:pt x="48" y="344"/>
                </a:lnTo>
                <a:lnTo>
                  <a:pt x="42" y="342"/>
                </a:lnTo>
                <a:lnTo>
                  <a:pt x="42" y="335"/>
                </a:lnTo>
                <a:lnTo>
                  <a:pt x="42" y="309"/>
                </a:lnTo>
                <a:lnTo>
                  <a:pt x="42" y="302"/>
                </a:lnTo>
                <a:lnTo>
                  <a:pt x="42" y="283"/>
                </a:lnTo>
                <a:lnTo>
                  <a:pt x="42" y="278"/>
                </a:lnTo>
                <a:lnTo>
                  <a:pt x="67" y="287"/>
                </a:lnTo>
                <a:lnTo>
                  <a:pt x="74" y="289"/>
                </a:lnTo>
                <a:lnTo>
                  <a:pt x="117" y="304"/>
                </a:lnTo>
                <a:lnTo>
                  <a:pt x="123" y="306"/>
                </a:lnTo>
                <a:lnTo>
                  <a:pt x="129" y="308"/>
                </a:lnTo>
                <a:lnTo>
                  <a:pt x="145" y="313"/>
                </a:lnTo>
                <a:lnTo>
                  <a:pt x="194" y="330"/>
                </a:lnTo>
                <a:lnTo>
                  <a:pt x="202" y="333"/>
                </a:lnTo>
                <a:lnTo>
                  <a:pt x="249" y="349"/>
                </a:lnTo>
                <a:lnTo>
                  <a:pt x="255" y="351"/>
                </a:lnTo>
                <a:lnTo>
                  <a:pt x="261" y="353"/>
                </a:lnTo>
                <a:lnTo>
                  <a:pt x="276" y="359"/>
                </a:lnTo>
                <a:lnTo>
                  <a:pt x="322" y="374"/>
                </a:lnTo>
                <a:lnTo>
                  <a:pt x="329" y="377"/>
                </a:lnTo>
                <a:lnTo>
                  <a:pt x="351" y="384"/>
                </a:lnTo>
                <a:lnTo>
                  <a:pt x="456" y="324"/>
                </a:lnTo>
                <a:lnTo>
                  <a:pt x="463" y="320"/>
                </a:lnTo>
                <a:lnTo>
                  <a:pt x="523" y="285"/>
                </a:lnTo>
                <a:lnTo>
                  <a:pt x="528" y="282"/>
                </a:lnTo>
                <a:lnTo>
                  <a:pt x="533" y="279"/>
                </a:lnTo>
                <a:lnTo>
                  <a:pt x="534" y="279"/>
                </a:lnTo>
                <a:lnTo>
                  <a:pt x="583" y="250"/>
                </a:lnTo>
                <a:lnTo>
                  <a:pt x="589" y="246"/>
                </a:lnTo>
                <a:lnTo>
                  <a:pt x="654" y="208"/>
                </a:lnTo>
                <a:lnTo>
                  <a:pt x="660" y="205"/>
                </a:lnTo>
                <a:lnTo>
                  <a:pt x="665" y="202"/>
                </a:lnTo>
                <a:lnTo>
                  <a:pt x="665" y="202"/>
                </a:lnTo>
                <a:lnTo>
                  <a:pt x="709" y="177"/>
                </a:lnTo>
                <a:lnTo>
                  <a:pt x="716" y="172"/>
                </a:lnTo>
                <a:lnTo>
                  <a:pt x="758" y="148"/>
                </a:lnTo>
                <a:lnTo>
                  <a:pt x="758" y="152"/>
                </a:lnTo>
                <a:lnTo>
                  <a:pt x="758" y="189"/>
                </a:lnTo>
                <a:lnTo>
                  <a:pt x="758" y="195"/>
                </a:lnTo>
                <a:lnTo>
                  <a:pt x="758" y="205"/>
                </a:lnTo>
                <a:lnTo>
                  <a:pt x="758" y="212"/>
                </a:lnTo>
                <a:lnTo>
                  <a:pt x="734" y="226"/>
                </a:ln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4" name="书3"/>
          <p:cNvSpPr>
            <a:spLocks noChangeAspect="1"/>
          </p:cNvSpPr>
          <p:nvPr/>
        </p:nvSpPr>
        <p:spPr bwMode="auto">
          <a:xfrm>
            <a:off x="9884152" y="2084800"/>
            <a:ext cx="525772" cy="475882"/>
          </a:xfrm>
          <a:custGeom>
            <a:avLst/>
            <a:gdLst>
              <a:gd name="connsiteX0" fmla="*/ 215325 w 608256"/>
              <a:gd name="connsiteY0" fmla="*/ 448746 h 550540"/>
              <a:gd name="connsiteX1" fmla="*/ 232806 w 608256"/>
              <a:gd name="connsiteY1" fmla="*/ 514162 h 550540"/>
              <a:gd name="connsiteX2" fmla="*/ 271200 w 608256"/>
              <a:gd name="connsiteY2" fmla="*/ 522155 h 550540"/>
              <a:gd name="connsiteX3" fmla="*/ 269240 w 608256"/>
              <a:gd name="connsiteY3" fmla="*/ 459024 h 550540"/>
              <a:gd name="connsiteX4" fmla="*/ 82496 w 608256"/>
              <a:gd name="connsiteY4" fmla="*/ 423298 h 550540"/>
              <a:gd name="connsiteX5" fmla="*/ 102755 w 608256"/>
              <a:gd name="connsiteY5" fmla="*/ 486756 h 550540"/>
              <a:gd name="connsiteX6" fmla="*/ 102755 w 608256"/>
              <a:gd name="connsiteY6" fmla="*/ 487082 h 550540"/>
              <a:gd name="connsiteX7" fmla="*/ 201764 w 608256"/>
              <a:gd name="connsiteY7" fmla="*/ 507637 h 550540"/>
              <a:gd name="connsiteX8" fmla="*/ 192615 w 608256"/>
              <a:gd name="connsiteY8" fmla="*/ 444342 h 550540"/>
              <a:gd name="connsiteX9" fmla="*/ 26620 w 608256"/>
              <a:gd name="connsiteY9" fmla="*/ 412531 h 550540"/>
              <a:gd name="connsiteX10" fmla="*/ 40018 w 608256"/>
              <a:gd name="connsiteY10" fmla="*/ 474032 h 550540"/>
              <a:gd name="connsiteX11" fmla="*/ 70733 w 608256"/>
              <a:gd name="connsiteY11" fmla="*/ 480394 h 550540"/>
              <a:gd name="connsiteX12" fmla="*/ 59623 w 608256"/>
              <a:gd name="connsiteY12" fmla="*/ 418893 h 550540"/>
              <a:gd name="connsiteX13" fmla="*/ 518067 w 608256"/>
              <a:gd name="connsiteY13" fmla="*/ 410410 h 550540"/>
              <a:gd name="connsiteX14" fmla="*/ 293420 w 608256"/>
              <a:gd name="connsiteY14" fmla="*/ 460492 h 550540"/>
              <a:gd name="connsiteX15" fmla="*/ 299955 w 608256"/>
              <a:gd name="connsiteY15" fmla="*/ 525907 h 550540"/>
              <a:gd name="connsiteX16" fmla="*/ 532281 w 608256"/>
              <a:gd name="connsiteY16" fmla="*/ 468159 h 550540"/>
              <a:gd name="connsiteX17" fmla="*/ 518067 w 608256"/>
              <a:gd name="connsiteY17" fmla="*/ 410410 h 550540"/>
              <a:gd name="connsiteX18" fmla="*/ 82660 w 608256"/>
              <a:gd name="connsiteY18" fmla="*/ 381536 h 550540"/>
              <a:gd name="connsiteX19" fmla="*/ 327893 w 608256"/>
              <a:gd name="connsiteY19" fmla="*/ 432433 h 550540"/>
              <a:gd name="connsiteX20" fmla="*/ 330181 w 608256"/>
              <a:gd name="connsiteY20" fmla="*/ 432759 h 550540"/>
              <a:gd name="connsiteX21" fmla="*/ 330507 w 608256"/>
              <a:gd name="connsiteY21" fmla="*/ 432759 h 550540"/>
              <a:gd name="connsiteX22" fmla="*/ 330834 w 608256"/>
              <a:gd name="connsiteY22" fmla="*/ 432596 h 550540"/>
              <a:gd name="connsiteX23" fmla="*/ 333121 w 608256"/>
              <a:gd name="connsiteY23" fmla="*/ 432433 h 550540"/>
              <a:gd name="connsiteX24" fmla="*/ 516760 w 608256"/>
              <a:gd name="connsiteY24" fmla="*/ 386593 h 550540"/>
              <a:gd name="connsiteX25" fmla="*/ 517741 w 608256"/>
              <a:gd name="connsiteY25" fmla="*/ 386756 h 550540"/>
              <a:gd name="connsiteX26" fmla="*/ 530158 w 608256"/>
              <a:gd name="connsiteY26" fmla="*/ 383983 h 550540"/>
              <a:gd name="connsiteX27" fmla="*/ 541431 w 608256"/>
              <a:gd name="connsiteY27" fmla="*/ 387735 h 550540"/>
              <a:gd name="connsiteX28" fmla="*/ 543555 w 608256"/>
              <a:gd name="connsiteY28" fmla="*/ 399318 h 550540"/>
              <a:gd name="connsiteX29" fmla="*/ 555972 w 608256"/>
              <a:gd name="connsiteY29" fmla="*/ 462123 h 550540"/>
              <a:gd name="connsiteX30" fmla="*/ 559239 w 608256"/>
              <a:gd name="connsiteY30" fmla="*/ 461471 h 550540"/>
              <a:gd name="connsiteX31" fmla="*/ 573290 w 608256"/>
              <a:gd name="connsiteY31" fmla="*/ 469790 h 550540"/>
              <a:gd name="connsiteX32" fmla="*/ 564794 w 608256"/>
              <a:gd name="connsiteY32" fmla="*/ 483820 h 550540"/>
              <a:gd name="connsiteX33" fmla="*/ 298322 w 608256"/>
              <a:gd name="connsiteY33" fmla="*/ 550214 h 550540"/>
              <a:gd name="connsiteX34" fmla="*/ 296198 w 608256"/>
              <a:gd name="connsiteY34" fmla="*/ 550377 h 550540"/>
              <a:gd name="connsiteX35" fmla="*/ 295871 w 608256"/>
              <a:gd name="connsiteY35" fmla="*/ 550540 h 550540"/>
              <a:gd name="connsiteX36" fmla="*/ 295544 w 608256"/>
              <a:gd name="connsiteY36" fmla="*/ 550540 h 550540"/>
              <a:gd name="connsiteX37" fmla="*/ 293257 w 608256"/>
              <a:gd name="connsiteY37" fmla="*/ 550214 h 550540"/>
              <a:gd name="connsiteX38" fmla="*/ 31195 w 608256"/>
              <a:gd name="connsiteY38" fmla="*/ 495728 h 550540"/>
              <a:gd name="connsiteX39" fmla="*/ 24496 w 608256"/>
              <a:gd name="connsiteY39" fmla="*/ 491650 h 550540"/>
              <a:gd name="connsiteX40" fmla="*/ 11753 w 608256"/>
              <a:gd name="connsiteY40" fmla="*/ 392955 h 550540"/>
              <a:gd name="connsiteX41" fmla="*/ 23189 w 608256"/>
              <a:gd name="connsiteY41" fmla="*/ 388388 h 550540"/>
              <a:gd name="connsiteX42" fmla="*/ 34789 w 608256"/>
              <a:gd name="connsiteY42" fmla="*/ 390672 h 550540"/>
              <a:gd name="connsiteX43" fmla="*/ 249973 w 608256"/>
              <a:gd name="connsiteY43" fmla="*/ 320701 h 550540"/>
              <a:gd name="connsiteX44" fmla="*/ 267454 w 608256"/>
              <a:gd name="connsiteY44" fmla="*/ 385948 h 550540"/>
              <a:gd name="connsiteX45" fmla="*/ 305848 w 608256"/>
              <a:gd name="connsiteY45" fmla="*/ 393941 h 550540"/>
              <a:gd name="connsiteX46" fmla="*/ 303888 w 608256"/>
              <a:gd name="connsiteY46" fmla="*/ 330977 h 550540"/>
              <a:gd name="connsiteX47" fmla="*/ 117144 w 608256"/>
              <a:gd name="connsiteY47" fmla="*/ 295092 h 550540"/>
              <a:gd name="connsiteX48" fmla="*/ 137403 w 608256"/>
              <a:gd name="connsiteY48" fmla="*/ 358707 h 550540"/>
              <a:gd name="connsiteX49" fmla="*/ 137567 w 608256"/>
              <a:gd name="connsiteY49" fmla="*/ 359034 h 550540"/>
              <a:gd name="connsiteX50" fmla="*/ 236412 w 608256"/>
              <a:gd name="connsiteY50" fmla="*/ 379586 h 550540"/>
              <a:gd name="connsiteX51" fmla="*/ 227263 w 608256"/>
              <a:gd name="connsiteY51" fmla="*/ 316297 h 550540"/>
              <a:gd name="connsiteX52" fmla="*/ 61432 w 608256"/>
              <a:gd name="connsiteY52" fmla="*/ 284489 h 550540"/>
              <a:gd name="connsiteX53" fmla="*/ 74829 w 608256"/>
              <a:gd name="connsiteY53" fmla="*/ 345821 h 550540"/>
              <a:gd name="connsiteX54" fmla="*/ 105381 w 608256"/>
              <a:gd name="connsiteY54" fmla="*/ 352346 h 550540"/>
              <a:gd name="connsiteX55" fmla="*/ 94271 w 608256"/>
              <a:gd name="connsiteY55" fmla="*/ 290851 h 550540"/>
              <a:gd name="connsiteX56" fmla="*/ 552715 w 608256"/>
              <a:gd name="connsiteY56" fmla="*/ 282205 h 550540"/>
              <a:gd name="connsiteX57" fmla="*/ 328068 w 608256"/>
              <a:gd name="connsiteY57" fmla="*/ 332446 h 550540"/>
              <a:gd name="connsiteX58" fmla="*/ 334767 w 608256"/>
              <a:gd name="connsiteY58" fmla="*/ 397856 h 550540"/>
              <a:gd name="connsiteX59" fmla="*/ 566929 w 608256"/>
              <a:gd name="connsiteY59" fmla="*/ 339949 h 550540"/>
              <a:gd name="connsiteX60" fmla="*/ 552715 w 608256"/>
              <a:gd name="connsiteY60" fmla="*/ 282205 h 550540"/>
              <a:gd name="connsiteX61" fmla="*/ 214192 w 608256"/>
              <a:gd name="connsiteY61" fmla="*/ 234901 h 550540"/>
              <a:gd name="connsiteX62" fmla="*/ 233961 w 608256"/>
              <a:gd name="connsiteY62" fmla="*/ 257901 h 550540"/>
              <a:gd name="connsiteX63" fmla="*/ 263043 w 608256"/>
              <a:gd name="connsiteY63" fmla="*/ 268830 h 550540"/>
              <a:gd name="connsiteX64" fmla="*/ 274316 w 608256"/>
              <a:gd name="connsiteY64" fmla="*/ 267525 h 550540"/>
              <a:gd name="connsiteX65" fmla="*/ 314508 w 608256"/>
              <a:gd name="connsiteY65" fmla="*/ 267525 h 550540"/>
              <a:gd name="connsiteX66" fmla="*/ 325944 w 608256"/>
              <a:gd name="connsiteY66" fmla="*/ 268830 h 550540"/>
              <a:gd name="connsiteX67" fmla="*/ 355026 w 608256"/>
              <a:gd name="connsiteY67" fmla="*/ 257901 h 550540"/>
              <a:gd name="connsiteX68" fmla="*/ 374305 w 608256"/>
              <a:gd name="connsiteY68" fmla="*/ 235227 h 550540"/>
              <a:gd name="connsiteX69" fmla="*/ 552552 w 608256"/>
              <a:gd name="connsiteY69" fmla="*/ 258716 h 550540"/>
              <a:gd name="connsiteX70" fmla="*/ 564806 w 608256"/>
              <a:gd name="connsiteY70" fmla="*/ 255943 h 550540"/>
              <a:gd name="connsiteX71" fmla="*/ 576079 w 608256"/>
              <a:gd name="connsiteY71" fmla="*/ 259532 h 550540"/>
              <a:gd name="connsiteX72" fmla="*/ 578203 w 608256"/>
              <a:gd name="connsiteY72" fmla="*/ 271276 h 550540"/>
              <a:gd name="connsiteX73" fmla="*/ 590620 w 608256"/>
              <a:gd name="connsiteY73" fmla="*/ 334077 h 550540"/>
              <a:gd name="connsiteX74" fmla="*/ 593887 w 608256"/>
              <a:gd name="connsiteY74" fmla="*/ 333261 h 550540"/>
              <a:gd name="connsiteX75" fmla="*/ 607938 w 608256"/>
              <a:gd name="connsiteY75" fmla="*/ 341743 h 550540"/>
              <a:gd name="connsiteX76" fmla="*/ 599442 w 608256"/>
              <a:gd name="connsiteY76" fmla="*/ 355608 h 550540"/>
              <a:gd name="connsiteX77" fmla="*/ 332970 w 608256"/>
              <a:gd name="connsiteY77" fmla="*/ 421997 h 550540"/>
              <a:gd name="connsiteX78" fmla="*/ 330846 w 608256"/>
              <a:gd name="connsiteY78" fmla="*/ 422323 h 550540"/>
              <a:gd name="connsiteX79" fmla="*/ 330519 w 608256"/>
              <a:gd name="connsiteY79" fmla="*/ 422323 h 550540"/>
              <a:gd name="connsiteX80" fmla="*/ 330192 w 608256"/>
              <a:gd name="connsiteY80" fmla="*/ 422323 h 550540"/>
              <a:gd name="connsiteX81" fmla="*/ 327905 w 608256"/>
              <a:gd name="connsiteY81" fmla="*/ 422160 h 550540"/>
              <a:gd name="connsiteX82" fmla="*/ 65843 w 608256"/>
              <a:gd name="connsiteY82" fmla="*/ 367679 h 550540"/>
              <a:gd name="connsiteX83" fmla="*/ 59144 w 608256"/>
              <a:gd name="connsiteY83" fmla="*/ 363601 h 550540"/>
              <a:gd name="connsiteX84" fmla="*/ 46401 w 608256"/>
              <a:gd name="connsiteY84" fmla="*/ 264752 h 550540"/>
              <a:gd name="connsiteX85" fmla="*/ 57837 w 608256"/>
              <a:gd name="connsiteY85" fmla="*/ 260348 h 550540"/>
              <a:gd name="connsiteX86" fmla="*/ 69437 w 608256"/>
              <a:gd name="connsiteY86" fmla="*/ 262468 h 550540"/>
              <a:gd name="connsiteX87" fmla="*/ 241966 w 608256"/>
              <a:gd name="connsiteY87" fmla="*/ 81271 h 550540"/>
              <a:gd name="connsiteX88" fmla="*/ 279375 w 608256"/>
              <a:gd name="connsiteY88" fmla="*/ 91874 h 550540"/>
              <a:gd name="connsiteX89" fmla="*/ 309597 w 608256"/>
              <a:gd name="connsiteY89" fmla="*/ 91710 h 550540"/>
              <a:gd name="connsiteX90" fmla="*/ 346844 w 608256"/>
              <a:gd name="connsiteY90" fmla="*/ 81271 h 550540"/>
              <a:gd name="connsiteX91" fmla="*/ 346680 w 608256"/>
              <a:gd name="connsiteY91" fmla="*/ 249119 h 550540"/>
              <a:gd name="connsiteX92" fmla="*/ 317439 w 608256"/>
              <a:gd name="connsiteY92" fmla="*/ 255481 h 550540"/>
              <a:gd name="connsiteX93" fmla="*/ 294568 w 608256"/>
              <a:gd name="connsiteY93" fmla="*/ 252708 h 550540"/>
              <a:gd name="connsiteX94" fmla="*/ 271534 w 608256"/>
              <a:gd name="connsiteY94" fmla="*/ 255481 h 550540"/>
              <a:gd name="connsiteX95" fmla="*/ 242292 w 608256"/>
              <a:gd name="connsiteY95" fmla="*/ 249119 h 550540"/>
              <a:gd name="connsiteX96" fmla="*/ 241966 w 608256"/>
              <a:gd name="connsiteY96" fmla="*/ 81271 h 550540"/>
              <a:gd name="connsiteX97" fmla="*/ 256820 w 608256"/>
              <a:gd name="connsiteY97" fmla="*/ 327 h 550540"/>
              <a:gd name="connsiteX98" fmla="*/ 306025 w 608256"/>
              <a:gd name="connsiteY98" fmla="*/ 70473 h 550540"/>
              <a:gd name="connsiteX99" fmla="*/ 294418 w 608256"/>
              <a:gd name="connsiteY99" fmla="*/ 82056 h 550540"/>
              <a:gd name="connsiteX100" fmla="*/ 282812 w 608256"/>
              <a:gd name="connsiteY100" fmla="*/ 70473 h 550540"/>
              <a:gd name="connsiteX101" fmla="*/ 250935 w 608256"/>
              <a:gd name="connsiteY101" fmla="*/ 22676 h 550540"/>
              <a:gd name="connsiteX102" fmla="*/ 242598 w 608256"/>
              <a:gd name="connsiteY102" fmla="*/ 8647 h 550540"/>
              <a:gd name="connsiteX103" fmla="*/ 256820 w 608256"/>
              <a:gd name="connsiteY103" fmla="*/ 327 h 55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608256" h="550540">
                <a:moveTo>
                  <a:pt x="215325" y="448746"/>
                </a:moveTo>
                <a:cubicBezTo>
                  <a:pt x="214018" y="461144"/>
                  <a:pt x="213527" y="490019"/>
                  <a:pt x="232806" y="514162"/>
                </a:cubicBezTo>
                <a:lnTo>
                  <a:pt x="271200" y="522155"/>
                </a:lnTo>
                <a:cubicBezTo>
                  <a:pt x="261234" y="498828"/>
                  <a:pt x="263685" y="475500"/>
                  <a:pt x="269240" y="459024"/>
                </a:cubicBezTo>
                <a:close/>
                <a:moveTo>
                  <a:pt x="82496" y="423298"/>
                </a:moveTo>
                <a:cubicBezTo>
                  <a:pt x="81679" y="437980"/>
                  <a:pt x="83313" y="464896"/>
                  <a:pt x="102755" y="486756"/>
                </a:cubicBezTo>
                <a:cubicBezTo>
                  <a:pt x="102755" y="486919"/>
                  <a:pt x="102755" y="486919"/>
                  <a:pt x="102755" y="487082"/>
                </a:cubicBezTo>
                <a:lnTo>
                  <a:pt x="201764" y="507637"/>
                </a:lnTo>
                <a:cubicBezTo>
                  <a:pt x="189837" y="481862"/>
                  <a:pt x="190981" y="456414"/>
                  <a:pt x="192615" y="444342"/>
                </a:cubicBezTo>
                <a:close/>
                <a:moveTo>
                  <a:pt x="26620" y="412531"/>
                </a:moveTo>
                <a:cubicBezTo>
                  <a:pt x="15674" y="436022"/>
                  <a:pt x="33482" y="464570"/>
                  <a:pt x="40018" y="474032"/>
                </a:cubicBezTo>
                <a:lnTo>
                  <a:pt x="70733" y="480394"/>
                </a:lnTo>
                <a:cubicBezTo>
                  <a:pt x="58806" y="456577"/>
                  <a:pt x="58479" y="432759"/>
                  <a:pt x="59623" y="418893"/>
                </a:cubicBezTo>
                <a:close/>
                <a:moveTo>
                  <a:pt x="518067" y="410410"/>
                </a:moveTo>
                <a:lnTo>
                  <a:pt x="293420" y="460492"/>
                </a:lnTo>
                <a:cubicBezTo>
                  <a:pt x="288846" y="470932"/>
                  <a:pt x="280023" y="498828"/>
                  <a:pt x="299955" y="525907"/>
                </a:cubicBezTo>
                <a:lnTo>
                  <a:pt x="532281" y="468159"/>
                </a:lnTo>
                <a:cubicBezTo>
                  <a:pt x="518721" y="445973"/>
                  <a:pt x="516924" y="424929"/>
                  <a:pt x="518067" y="410410"/>
                </a:cubicBezTo>
                <a:close/>
                <a:moveTo>
                  <a:pt x="82660" y="381536"/>
                </a:moveTo>
                <a:lnTo>
                  <a:pt x="327893" y="432433"/>
                </a:lnTo>
                <a:cubicBezTo>
                  <a:pt x="328710" y="432596"/>
                  <a:pt x="329527" y="432759"/>
                  <a:pt x="330181" y="432759"/>
                </a:cubicBezTo>
                <a:cubicBezTo>
                  <a:pt x="330344" y="432759"/>
                  <a:pt x="330344" y="432759"/>
                  <a:pt x="330507" y="432759"/>
                </a:cubicBezTo>
                <a:cubicBezTo>
                  <a:pt x="330671" y="432759"/>
                  <a:pt x="330671" y="432759"/>
                  <a:pt x="330834" y="432596"/>
                </a:cubicBezTo>
                <a:cubicBezTo>
                  <a:pt x="331488" y="432596"/>
                  <a:pt x="332305" y="432596"/>
                  <a:pt x="333121" y="432433"/>
                </a:cubicBezTo>
                <a:lnTo>
                  <a:pt x="516760" y="386593"/>
                </a:lnTo>
                <a:lnTo>
                  <a:pt x="517741" y="386756"/>
                </a:lnTo>
                <a:lnTo>
                  <a:pt x="530158" y="383983"/>
                </a:lnTo>
                <a:cubicBezTo>
                  <a:pt x="534405" y="383168"/>
                  <a:pt x="538653" y="384473"/>
                  <a:pt x="541431" y="387735"/>
                </a:cubicBezTo>
                <a:cubicBezTo>
                  <a:pt x="544208" y="390835"/>
                  <a:pt x="545025" y="395402"/>
                  <a:pt x="543555" y="399318"/>
                </a:cubicBezTo>
                <a:cubicBezTo>
                  <a:pt x="543065" y="400459"/>
                  <a:pt x="532935" y="430639"/>
                  <a:pt x="555972" y="462123"/>
                </a:cubicBezTo>
                <a:lnTo>
                  <a:pt x="559239" y="461471"/>
                </a:lnTo>
                <a:cubicBezTo>
                  <a:pt x="565448" y="459839"/>
                  <a:pt x="571656" y="463591"/>
                  <a:pt x="573290" y="469790"/>
                </a:cubicBezTo>
                <a:cubicBezTo>
                  <a:pt x="574760" y="475989"/>
                  <a:pt x="571002" y="482188"/>
                  <a:pt x="564794" y="483820"/>
                </a:cubicBezTo>
                <a:lnTo>
                  <a:pt x="298322" y="550214"/>
                </a:lnTo>
                <a:cubicBezTo>
                  <a:pt x="297668" y="550377"/>
                  <a:pt x="296851" y="550377"/>
                  <a:pt x="296198" y="550377"/>
                </a:cubicBezTo>
                <a:cubicBezTo>
                  <a:pt x="296034" y="550377"/>
                  <a:pt x="296034" y="550540"/>
                  <a:pt x="295871" y="550540"/>
                </a:cubicBezTo>
                <a:cubicBezTo>
                  <a:pt x="295707" y="550540"/>
                  <a:pt x="295707" y="550540"/>
                  <a:pt x="295544" y="550540"/>
                </a:cubicBezTo>
                <a:cubicBezTo>
                  <a:pt x="294727" y="550540"/>
                  <a:pt x="294074" y="550377"/>
                  <a:pt x="293257" y="550214"/>
                </a:cubicBezTo>
                <a:lnTo>
                  <a:pt x="31195" y="495728"/>
                </a:lnTo>
                <a:cubicBezTo>
                  <a:pt x="28581" y="495239"/>
                  <a:pt x="26130" y="493771"/>
                  <a:pt x="24496" y="491650"/>
                </a:cubicBezTo>
                <a:cubicBezTo>
                  <a:pt x="22699" y="489366"/>
                  <a:pt x="-20106" y="435859"/>
                  <a:pt x="11753" y="392955"/>
                </a:cubicBezTo>
                <a:cubicBezTo>
                  <a:pt x="14367" y="389367"/>
                  <a:pt x="18778" y="387572"/>
                  <a:pt x="23189" y="388388"/>
                </a:cubicBezTo>
                <a:lnTo>
                  <a:pt x="34789" y="390672"/>
                </a:lnTo>
                <a:close/>
                <a:moveTo>
                  <a:pt x="249973" y="320701"/>
                </a:moveTo>
                <a:cubicBezTo>
                  <a:pt x="248666" y="333098"/>
                  <a:pt x="248175" y="361970"/>
                  <a:pt x="267454" y="385948"/>
                </a:cubicBezTo>
                <a:lnTo>
                  <a:pt x="305848" y="393941"/>
                </a:lnTo>
                <a:cubicBezTo>
                  <a:pt x="295882" y="370615"/>
                  <a:pt x="298333" y="347452"/>
                  <a:pt x="303888" y="330977"/>
                </a:cubicBezTo>
                <a:close/>
                <a:moveTo>
                  <a:pt x="117144" y="295092"/>
                </a:moveTo>
                <a:cubicBezTo>
                  <a:pt x="116327" y="309935"/>
                  <a:pt x="117961" y="336850"/>
                  <a:pt x="137403" y="358707"/>
                </a:cubicBezTo>
                <a:cubicBezTo>
                  <a:pt x="137403" y="358707"/>
                  <a:pt x="137403" y="358871"/>
                  <a:pt x="137567" y="359034"/>
                </a:cubicBezTo>
                <a:lnTo>
                  <a:pt x="236412" y="379586"/>
                </a:lnTo>
                <a:cubicBezTo>
                  <a:pt x="224485" y="353651"/>
                  <a:pt x="225629" y="328368"/>
                  <a:pt x="227263" y="316297"/>
                </a:cubicBezTo>
                <a:close/>
                <a:moveTo>
                  <a:pt x="61432" y="284489"/>
                </a:moveTo>
                <a:cubicBezTo>
                  <a:pt x="50322" y="307815"/>
                  <a:pt x="68130" y="336523"/>
                  <a:pt x="74829" y="345821"/>
                </a:cubicBezTo>
                <a:lnTo>
                  <a:pt x="105381" y="352346"/>
                </a:lnTo>
                <a:cubicBezTo>
                  <a:pt x="93454" y="328531"/>
                  <a:pt x="93127" y="304552"/>
                  <a:pt x="94271" y="290851"/>
                </a:cubicBezTo>
                <a:close/>
                <a:moveTo>
                  <a:pt x="552715" y="282205"/>
                </a:moveTo>
                <a:lnTo>
                  <a:pt x="328068" y="332446"/>
                </a:lnTo>
                <a:cubicBezTo>
                  <a:pt x="323494" y="342722"/>
                  <a:pt x="314671" y="370615"/>
                  <a:pt x="334767" y="397856"/>
                </a:cubicBezTo>
                <a:lnTo>
                  <a:pt x="566929" y="339949"/>
                </a:lnTo>
                <a:cubicBezTo>
                  <a:pt x="553369" y="317928"/>
                  <a:pt x="551572" y="296723"/>
                  <a:pt x="552715" y="282205"/>
                </a:cubicBezTo>
                <a:close/>
                <a:moveTo>
                  <a:pt x="214192" y="234901"/>
                </a:moveTo>
                <a:cubicBezTo>
                  <a:pt x="219911" y="242242"/>
                  <a:pt x="226446" y="249908"/>
                  <a:pt x="233961" y="257901"/>
                </a:cubicBezTo>
                <a:cubicBezTo>
                  <a:pt x="240497" y="264752"/>
                  <a:pt x="251116" y="268830"/>
                  <a:pt x="263043" y="268830"/>
                </a:cubicBezTo>
                <a:cubicBezTo>
                  <a:pt x="266964" y="268830"/>
                  <a:pt x="270722" y="268340"/>
                  <a:pt x="274316" y="267525"/>
                </a:cubicBezTo>
                <a:cubicBezTo>
                  <a:pt x="287387" y="264262"/>
                  <a:pt x="301437" y="264262"/>
                  <a:pt x="314508" y="267525"/>
                </a:cubicBezTo>
                <a:cubicBezTo>
                  <a:pt x="318102" y="268340"/>
                  <a:pt x="322023" y="268830"/>
                  <a:pt x="325944" y="268830"/>
                </a:cubicBezTo>
                <a:cubicBezTo>
                  <a:pt x="337708" y="268830"/>
                  <a:pt x="348327" y="264752"/>
                  <a:pt x="355026" y="257901"/>
                </a:cubicBezTo>
                <a:cubicBezTo>
                  <a:pt x="362378" y="250071"/>
                  <a:pt x="368750" y="242568"/>
                  <a:pt x="374305" y="235227"/>
                </a:cubicBezTo>
                <a:lnTo>
                  <a:pt x="552552" y="258716"/>
                </a:lnTo>
                <a:lnTo>
                  <a:pt x="564806" y="255943"/>
                </a:lnTo>
                <a:cubicBezTo>
                  <a:pt x="569053" y="254965"/>
                  <a:pt x="573301" y="256433"/>
                  <a:pt x="576079" y="259532"/>
                </a:cubicBezTo>
                <a:cubicBezTo>
                  <a:pt x="578856" y="262794"/>
                  <a:pt x="579673" y="267199"/>
                  <a:pt x="578203" y="271276"/>
                </a:cubicBezTo>
                <a:cubicBezTo>
                  <a:pt x="577713" y="272418"/>
                  <a:pt x="567583" y="302432"/>
                  <a:pt x="590620" y="334077"/>
                </a:cubicBezTo>
                <a:lnTo>
                  <a:pt x="593887" y="333261"/>
                </a:lnTo>
                <a:cubicBezTo>
                  <a:pt x="600096" y="331793"/>
                  <a:pt x="606304" y="335545"/>
                  <a:pt x="607938" y="341743"/>
                </a:cubicBezTo>
                <a:cubicBezTo>
                  <a:pt x="609408" y="347942"/>
                  <a:pt x="605650" y="354140"/>
                  <a:pt x="599442" y="355608"/>
                </a:cubicBezTo>
                <a:lnTo>
                  <a:pt x="332970" y="421997"/>
                </a:lnTo>
                <a:cubicBezTo>
                  <a:pt x="332316" y="422160"/>
                  <a:pt x="331499" y="422323"/>
                  <a:pt x="330846" y="422323"/>
                </a:cubicBezTo>
                <a:cubicBezTo>
                  <a:pt x="330682" y="422323"/>
                  <a:pt x="330682" y="422323"/>
                  <a:pt x="330519" y="422323"/>
                </a:cubicBezTo>
                <a:cubicBezTo>
                  <a:pt x="330355" y="422323"/>
                  <a:pt x="330355" y="422323"/>
                  <a:pt x="330192" y="422323"/>
                </a:cubicBezTo>
                <a:cubicBezTo>
                  <a:pt x="329539" y="422323"/>
                  <a:pt x="328722" y="422323"/>
                  <a:pt x="327905" y="422160"/>
                </a:cubicBezTo>
                <a:lnTo>
                  <a:pt x="65843" y="367679"/>
                </a:lnTo>
                <a:cubicBezTo>
                  <a:pt x="63229" y="367026"/>
                  <a:pt x="60778" y="365721"/>
                  <a:pt x="59144" y="363601"/>
                </a:cubicBezTo>
                <a:cubicBezTo>
                  <a:pt x="57347" y="361317"/>
                  <a:pt x="14542" y="307815"/>
                  <a:pt x="46401" y="264752"/>
                </a:cubicBezTo>
                <a:cubicBezTo>
                  <a:pt x="49015" y="261163"/>
                  <a:pt x="53426" y="259369"/>
                  <a:pt x="57837" y="260348"/>
                </a:cubicBezTo>
                <a:lnTo>
                  <a:pt x="69437" y="262468"/>
                </a:lnTo>
                <a:close/>
                <a:moveTo>
                  <a:pt x="241966" y="81271"/>
                </a:moveTo>
                <a:cubicBezTo>
                  <a:pt x="254381" y="80292"/>
                  <a:pt x="268757" y="86164"/>
                  <a:pt x="279375" y="91874"/>
                </a:cubicBezTo>
                <a:cubicBezTo>
                  <a:pt x="288034" y="96441"/>
                  <a:pt x="300939" y="96278"/>
                  <a:pt x="309597" y="91710"/>
                </a:cubicBezTo>
                <a:cubicBezTo>
                  <a:pt x="320216" y="86164"/>
                  <a:pt x="334592" y="80292"/>
                  <a:pt x="346844" y="81271"/>
                </a:cubicBezTo>
                <a:cubicBezTo>
                  <a:pt x="368571" y="83228"/>
                  <a:pt x="443227" y="147823"/>
                  <a:pt x="346680" y="249119"/>
                </a:cubicBezTo>
                <a:cubicBezTo>
                  <a:pt x="339819" y="256133"/>
                  <a:pt x="326914" y="257764"/>
                  <a:pt x="317439" y="255481"/>
                </a:cubicBezTo>
                <a:cubicBezTo>
                  <a:pt x="311068" y="253849"/>
                  <a:pt x="303390" y="252708"/>
                  <a:pt x="294568" y="252708"/>
                </a:cubicBezTo>
                <a:cubicBezTo>
                  <a:pt x="285583" y="252708"/>
                  <a:pt x="277742" y="254013"/>
                  <a:pt x="271534" y="255481"/>
                </a:cubicBezTo>
                <a:cubicBezTo>
                  <a:pt x="262059" y="257764"/>
                  <a:pt x="248990" y="256133"/>
                  <a:pt x="242292" y="249119"/>
                </a:cubicBezTo>
                <a:cubicBezTo>
                  <a:pt x="145582" y="147823"/>
                  <a:pt x="220239" y="83228"/>
                  <a:pt x="241966" y="81271"/>
                </a:cubicBezTo>
                <a:close/>
                <a:moveTo>
                  <a:pt x="256820" y="327"/>
                </a:moveTo>
                <a:cubicBezTo>
                  <a:pt x="273821" y="4895"/>
                  <a:pt x="306188" y="25123"/>
                  <a:pt x="306025" y="70473"/>
                </a:cubicBezTo>
                <a:cubicBezTo>
                  <a:pt x="306025" y="76836"/>
                  <a:pt x="300794" y="82056"/>
                  <a:pt x="294418" y="82056"/>
                </a:cubicBezTo>
                <a:cubicBezTo>
                  <a:pt x="288043" y="82056"/>
                  <a:pt x="282812" y="76836"/>
                  <a:pt x="282812" y="70473"/>
                </a:cubicBezTo>
                <a:cubicBezTo>
                  <a:pt x="282976" y="31485"/>
                  <a:pt x="251262" y="22839"/>
                  <a:pt x="250935" y="22676"/>
                </a:cubicBezTo>
                <a:cubicBezTo>
                  <a:pt x="244724" y="21045"/>
                  <a:pt x="241127" y="14846"/>
                  <a:pt x="242598" y="8647"/>
                </a:cubicBezTo>
                <a:cubicBezTo>
                  <a:pt x="244233" y="2448"/>
                  <a:pt x="250609" y="-1141"/>
                  <a:pt x="256820" y="327"/>
                </a:cubicBez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10" name="组合"/>
          <p:cNvGrpSpPr/>
          <p:nvPr/>
        </p:nvGrpSpPr>
        <p:grpSpPr>
          <a:xfrm>
            <a:off x="874963" y="2767721"/>
            <a:ext cx="2340000" cy="2491811"/>
            <a:chOff x="881964" y="2767721"/>
            <a:chExt cx="2340000" cy="2491811"/>
          </a:xfrm>
        </p:grpSpPr>
        <p:sp>
          <p:nvSpPr>
            <p:cNvPr id="56" name="我国唯一三航特色高校"/>
            <p:cNvSpPr txBox="1"/>
            <p:nvPr/>
          </p:nvSpPr>
          <p:spPr>
            <a:xfrm>
              <a:off x="881964" y="3566761"/>
              <a:ext cx="2340000" cy="1692771"/>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我国唯一一所以同时发展航空、航天、航海（三航）工程教育和科学研究</a:t>
              </a:r>
              <a:r>
                <a:rPr lang="zh-CN" altLang="en-US" sz="1600" smtClean="0">
                  <a:latin typeface="Arial" panose="020B0604020202020204" pitchFamily="34" charset="0"/>
                  <a:ea typeface="微软雅黑" panose="020B0503020204020204" pitchFamily="34" charset="-122"/>
                  <a:sym typeface="Arial" panose="020B0604020202020204" pitchFamily="34" charset="0"/>
                </a:rPr>
                <a:t>为特色</a:t>
              </a:r>
              <a:r>
                <a:rPr lang="zh-CN" altLang="en-US" sz="1600">
                  <a:latin typeface="Arial" panose="020B0604020202020204" pitchFamily="34" charset="0"/>
                  <a:ea typeface="微软雅黑" panose="020B0503020204020204" pitchFamily="34" charset="-122"/>
                  <a:sym typeface="Arial" panose="020B0604020202020204" pitchFamily="34" charset="0"/>
                </a:rPr>
                <a:t>的多科性、研究型、开放式大学</a:t>
              </a:r>
            </a:p>
          </p:txBody>
        </p:sp>
        <p:sp>
          <p:nvSpPr>
            <p:cNvPr id="57" name="西北工业大学"/>
            <p:cNvSpPr txBox="1"/>
            <p:nvPr/>
          </p:nvSpPr>
          <p:spPr>
            <a:xfrm>
              <a:off x="1017555" y="2767721"/>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p>
          </p:txBody>
        </p:sp>
        <p:cxnSp>
          <p:nvCxnSpPr>
            <p:cNvPr id="58" name="点缀线段"/>
            <p:cNvCxnSpPr/>
            <p:nvPr/>
          </p:nvCxnSpPr>
          <p:spPr>
            <a:xfrm>
              <a:off x="1862566" y="3367296"/>
              <a:ext cx="378796"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1" name="组合"/>
          <p:cNvGrpSpPr/>
          <p:nvPr/>
        </p:nvGrpSpPr>
        <p:grpSpPr>
          <a:xfrm>
            <a:off x="4926000" y="2767721"/>
            <a:ext cx="2340000" cy="2491811"/>
            <a:chOff x="4933002" y="2767721"/>
            <a:chExt cx="2340000" cy="2491811"/>
          </a:xfrm>
        </p:grpSpPr>
        <p:sp>
          <p:nvSpPr>
            <p:cNvPr id="59" name="我国唯一三航特色高校"/>
            <p:cNvSpPr txBox="1"/>
            <p:nvPr/>
          </p:nvSpPr>
          <p:spPr>
            <a:xfrm>
              <a:off x="4933002" y="3566761"/>
              <a:ext cx="2340000" cy="1692771"/>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我国唯一一所以同时发展航空、航天、航海（三航）工程教育和科学研究</a:t>
              </a:r>
              <a:r>
                <a:rPr lang="zh-CN" altLang="en-US" sz="1600" smtClean="0">
                  <a:latin typeface="Arial" panose="020B0604020202020204" pitchFamily="34" charset="0"/>
                  <a:ea typeface="微软雅黑" panose="020B0503020204020204" pitchFamily="34" charset="-122"/>
                  <a:sym typeface="Arial" panose="020B0604020202020204" pitchFamily="34" charset="0"/>
                </a:rPr>
                <a:t>为特色</a:t>
              </a:r>
              <a:r>
                <a:rPr lang="zh-CN" altLang="en-US" sz="1600">
                  <a:latin typeface="Arial" panose="020B0604020202020204" pitchFamily="34" charset="0"/>
                  <a:ea typeface="微软雅黑" panose="020B0503020204020204" pitchFamily="34" charset="-122"/>
                  <a:sym typeface="Arial" panose="020B0604020202020204" pitchFamily="34" charset="0"/>
                </a:rPr>
                <a:t>的多科性、研究型、开放式大学</a:t>
              </a:r>
            </a:p>
          </p:txBody>
        </p:sp>
        <p:sp>
          <p:nvSpPr>
            <p:cNvPr id="60" name="西北工业大学"/>
            <p:cNvSpPr txBox="1"/>
            <p:nvPr/>
          </p:nvSpPr>
          <p:spPr>
            <a:xfrm>
              <a:off x="5068593" y="2767721"/>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p>
          </p:txBody>
        </p:sp>
        <p:cxnSp>
          <p:nvCxnSpPr>
            <p:cNvPr id="61" name="点缀线段"/>
            <p:cNvCxnSpPr/>
            <p:nvPr/>
          </p:nvCxnSpPr>
          <p:spPr>
            <a:xfrm>
              <a:off x="5913604" y="3367296"/>
              <a:ext cx="378796"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64" name="组合"/>
          <p:cNvGrpSpPr/>
          <p:nvPr/>
        </p:nvGrpSpPr>
        <p:grpSpPr>
          <a:xfrm>
            <a:off x="8977038" y="2767721"/>
            <a:ext cx="2340000" cy="2491811"/>
            <a:chOff x="4933002" y="2767721"/>
            <a:chExt cx="2340000" cy="2491811"/>
          </a:xfrm>
        </p:grpSpPr>
        <p:sp>
          <p:nvSpPr>
            <p:cNvPr id="65" name="我国唯一三航特色高校"/>
            <p:cNvSpPr txBox="1"/>
            <p:nvPr/>
          </p:nvSpPr>
          <p:spPr>
            <a:xfrm>
              <a:off x="4933002" y="3566761"/>
              <a:ext cx="2340000" cy="1692771"/>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我国唯一一所以同时发展航空、航天、航海（三航）工程教育和科学研究</a:t>
              </a:r>
              <a:r>
                <a:rPr lang="zh-CN" altLang="en-US" sz="1600" smtClean="0">
                  <a:latin typeface="Arial" panose="020B0604020202020204" pitchFamily="34" charset="0"/>
                  <a:ea typeface="微软雅黑" panose="020B0503020204020204" pitchFamily="34" charset="-122"/>
                  <a:sym typeface="Arial" panose="020B0604020202020204" pitchFamily="34" charset="0"/>
                </a:rPr>
                <a:t>为特色</a:t>
              </a:r>
              <a:r>
                <a:rPr lang="zh-CN" altLang="en-US" sz="1600">
                  <a:latin typeface="Arial" panose="020B0604020202020204" pitchFamily="34" charset="0"/>
                  <a:ea typeface="微软雅黑" panose="020B0503020204020204" pitchFamily="34" charset="-122"/>
                  <a:sym typeface="Arial" panose="020B0604020202020204" pitchFamily="34" charset="0"/>
                </a:rPr>
                <a:t>的多科性、研究型、开放式大学</a:t>
              </a:r>
            </a:p>
          </p:txBody>
        </p:sp>
        <p:sp>
          <p:nvSpPr>
            <p:cNvPr id="66" name="西北工业大学"/>
            <p:cNvSpPr txBox="1"/>
            <p:nvPr/>
          </p:nvSpPr>
          <p:spPr>
            <a:xfrm>
              <a:off x="5068593" y="2767721"/>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p>
          </p:txBody>
        </p:sp>
        <p:cxnSp>
          <p:nvCxnSpPr>
            <p:cNvPr id="67" name="点缀线段"/>
            <p:cNvCxnSpPr/>
            <p:nvPr/>
          </p:nvCxnSpPr>
          <p:spPr>
            <a:xfrm>
              <a:off x="5913604" y="3367296"/>
              <a:ext cx="378796"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0"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4361489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50"/>
                                        <p:tgtEl>
                                          <p:spTgt spid="2"/>
                                        </p:tgtEl>
                                      </p:cBhvr>
                                    </p:animEffect>
                                    <p:anim calcmode="lin" valueType="num">
                                      <p:cBhvr>
                                        <p:cTn id="8" dur="750" fill="hold"/>
                                        <p:tgtEl>
                                          <p:spTgt spid="2"/>
                                        </p:tgtEl>
                                        <p:attrNameLst>
                                          <p:attrName>ppt_x</p:attrName>
                                        </p:attrNameLst>
                                      </p:cBhvr>
                                      <p:tavLst>
                                        <p:tav tm="0">
                                          <p:val>
                                            <p:strVal val="#ppt_x"/>
                                          </p:val>
                                        </p:tav>
                                        <p:tav tm="100000">
                                          <p:val>
                                            <p:strVal val="#ppt_x"/>
                                          </p:val>
                                        </p:tav>
                                      </p:tavLst>
                                    </p:anim>
                                    <p:anim calcmode="lin" valueType="num">
                                      <p:cBhvr>
                                        <p:cTn id="9" dur="750" fill="hold"/>
                                        <p:tgtEl>
                                          <p:spTgt spid="2"/>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400"/>
                                  </p:stCondLst>
                                  <p:childTnLst>
                                    <p:set>
                                      <p:cBhvr>
                                        <p:cTn id="11" dur="1" fill="hold">
                                          <p:stCondLst>
                                            <p:cond delay="0"/>
                                          </p:stCondLst>
                                        </p:cTn>
                                        <p:tgtEl>
                                          <p:spTgt spid="4"/>
                                        </p:tgtEl>
                                        <p:attrNameLst>
                                          <p:attrName>style.visibility</p:attrName>
                                        </p:attrNameLst>
                                      </p:cBhvr>
                                      <p:to>
                                        <p:strVal val="visible"/>
                                      </p:to>
                                    </p:set>
                                    <p:anim calcmode="lin" valueType="num">
                                      <p:cBhvr>
                                        <p:cTn id="12" dur="750" fill="hold"/>
                                        <p:tgtEl>
                                          <p:spTgt spid="4"/>
                                        </p:tgtEl>
                                        <p:attrNameLst>
                                          <p:attrName>ppt_w</p:attrName>
                                        </p:attrNameLst>
                                      </p:cBhvr>
                                      <p:tavLst>
                                        <p:tav tm="0">
                                          <p:val>
                                            <p:fltVal val="0"/>
                                          </p:val>
                                        </p:tav>
                                        <p:tav tm="100000">
                                          <p:val>
                                            <p:strVal val="#ppt_w"/>
                                          </p:val>
                                        </p:tav>
                                      </p:tavLst>
                                    </p:anim>
                                    <p:anim calcmode="lin" valueType="num">
                                      <p:cBhvr>
                                        <p:cTn id="13" dur="750" fill="hold"/>
                                        <p:tgtEl>
                                          <p:spTgt spid="4"/>
                                        </p:tgtEl>
                                        <p:attrNameLst>
                                          <p:attrName>ppt_h</p:attrName>
                                        </p:attrNameLst>
                                      </p:cBhvr>
                                      <p:tavLst>
                                        <p:tav tm="0">
                                          <p:val>
                                            <p:fltVal val="0"/>
                                          </p:val>
                                        </p:tav>
                                        <p:tav tm="100000">
                                          <p:val>
                                            <p:strVal val="#ppt_h"/>
                                          </p:val>
                                        </p:tav>
                                      </p:tavLst>
                                    </p:anim>
                                    <p:animEffect transition="in" filter="fade">
                                      <p:cBhvr>
                                        <p:cTn id="14" dur="750"/>
                                        <p:tgtEl>
                                          <p:spTgt spid="4"/>
                                        </p:tgtEl>
                                      </p:cBhvr>
                                    </p:animEffect>
                                  </p:childTnLst>
                                </p:cTn>
                              </p:par>
                              <p:par>
                                <p:cTn id="15" presetID="10" presetClass="entr" presetSubtype="0" fill="hold" nodeType="withEffect">
                                  <p:stCondLst>
                                    <p:cond delay="800"/>
                                  </p:stCondLst>
                                  <p:childTnLst>
                                    <p:set>
                                      <p:cBhvr>
                                        <p:cTn id="16" dur="1" fill="hold">
                                          <p:stCondLst>
                                            <p:cond delay="0"/>
                                          </p:stCondLst>
                                        </p:cTn>
                                        <p:tgtEl>
                                          <p:spTgt spid="52"/>
                                        </p:tgtEl>
                                        <p:attrNameLst>
                                          <p:attrName>style.visibility</p:attrName>
                                        </p:attrNameLst>
                                      </p:cBhvr>
                                      <p:to>
                                        <p:strVal val="visible"/>
                                      </p:to>
                                    </p:set>
                                    <p:animEffect transition="in" filter="fade">
                                      <p:cBhvr>
                                        <p:cTn id="17" dur="750"/>
                                        <p:tgtEl>
                                          <p:spTgt spid="52"/>
                                        </p:tgtEl>
                                      </p:cBhvr>
                                    </p:animEffect>
                                  </p:childTnLst>
                                </p:cTn>
                              </p:par>
                              <p:par>
                                <p:cTn id="18" presetID="12" presetClass="entr" presetSubtype="4" fill="hold" nodeType="withEffect">
                                  <p:stCondLst>
                                    <p:cond delay="120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750"/>
                                        <p:tgtEl>
                                          <p:spTgt spid="10"/>
                                        </p:tgtEl>
                                        <p:attrNameLst>
                                          <p:attrName>ppt_y</p:attrName>
                                        </p:attrNameLst>
                                      </p:cBhvr>
                                      <p:tavLst>
                                        <p:tav tm="0">
                                          <p:val>
                                            <p:strVal val="#ppt_y+#ppt_h*1.125000"/>
                                          </p:val>
                                        </p:tav>
                                        <p:tav tm="100000">
                                          <p:val>
                                            <p:strVal val="#ppt_y"/>
                                          </p:val>
                                        </p:tav>
                                      </p:tavLst>
                                    </p:anim>
                                    <p:animEffect transition="in" filter="wipe(up)">
                                      <p:cBhvr>
                                        <p:cTn id="21" dur="750"/>
                                        <p:tgtEl>
                                          <p:spTgt spid="10"/>
                                        </p:tgtEl>
                                      </p:cBhvr>
                                    </p:animEffect>
                                  </p:childTnLst>
                                </p:cTn>
                              </p:par>
                              <p:par>
                                <p:cTn id="22" presetID="53" presetClass="entr" presetSubtype="16" fill="hold" nodeType="withEffect">
                                  <p:stCondLst>
                                    <p:cond delay="1600"/>
                                  </p:stCondLst>
                                  <p:childTnLst>
                                    <p:set>
                                      <p:cBhvr>
                                        <p:cTn id="23" dur="1" fill="hold">
                                          <p:stCondLst>
                                            <p:cond delay="0"/>
                                          </p:stCondLst>
                                        </p:cTn>
                                        <p:tgtEl>
                                          <p:spTgt spid="45"/>
                                        </p:tgtEl>
                                        <p:attrNameLst>
                                          <p:attrName>style.visibility</p:attrName>
                                        </p:attrNameLst>
                                      </p:cBhvr>
                                      <p:to>
                                        <p:strVal val="visible"/>
                                      </p:to>
                                    </p:set>
                                    <p:anim calcmode="lin" valueType="num">
                                      <p:cBhvr>
                                        <p:cTn id="24" dur="750" fill="hold"/>
                                        <p:tgtEl>
                                          <p:spTgt spid="45"/>
                                        </p:tgtEl>
                                        <p:attrNameLst>
                                          <p:attrName>ppt_w</p:attrName>
                                        </p:attrNameLst>
                                      </p:cBhvr>
                                      <p:tavLst>
                                        <p:tav tm="0">
                                          <p:val>
                                            <p:fltVal val="0"/>
                                          </p:val>
                                        </p:tav>
                                        <p:tav tm="100000">
                                          <p:val>
                                            <p:strVal val="#ppt_w"/>
                                          </p:val>
                                        </p:tav>
                                      </p:tavLst>
                                    </p:anim>
                                    <p:anim calcmode="lin" valueType="num">
                                      <p:cBhvr>
                                        <p:cTn id="25" dur="750" fill="hold"/>
                                        <p:tgtEl>
                                          <p:spTgt spid="45"/>
                                        </p:tgtEl>
                                        <p:attrNameLst>
                                          <p:attrName>ppt_h</p:attrName>
                                        </p:attrNameLst>
                                      </p:cBhvr>
                                      <p:tavLst>
                                        <p:tav tm="0">
                                          <p:val>
                                            <p:fltVal val="0"/>
                                          </p:val>
                                        </p:tav>
                                        <p:tav tm="100000">
                                          <p:val>
                                            <p:strVal val="#ppt_h"/>
                                          </p:val>
                                        </p:tav>
                                      </p:tavLst>
                                    </p:anim>
                                    <p:animEffect transition="in" filter="fade">
                                      <p:cBhvr>
                                        <p:cTn id="26" dur="750"/>
                                        <p:tgtEl>
                                          <p:spTgt spid="45"/>
                                        </p:tgtEl>
                                      </p:cBhvr>
                                    </p:animEffect>
                                  </p:childTnLst>
                                </p:cTn>
                              </p:par>
                              <p:par>
                                <p:cTn id="27" presetID="10" presetClass="entr" presetSubtype="0" fill="hold" grpId="0" nodeType="withEffect">
                                  <p:stCondLst>
                                    <p:cond delay="2000"/>
                                  </p:stCondLst>
                                  <p:childTnLst>
                                    <p:set>
                                      <p:cBhvr>
                                        <p:cTn id="28" dur="1" fill="hold">
                                          <p:stCondLst>
                                            <p:cond delay="0"/>
                                          </p:stCondLst>
                                        </p:cTn>
                                        <p:tgtEl>
                                          <p:spTgt spid="53"/>
                                        </p:tgtEl>
                                        <p:attrNameLst>
                                          <p:attrName>style.visibility</p:attrName>
                                        </p:attrNameLst>
                                      </p:cBhvr>
                                      <p:to>
                                        <p:strVal val="visible"/>
                                      </p:to>
                                    </p:set>
                                    <p:animEffect transition="in" filter="fade">
                                      <p:cBhvr>
                                        <p:cTn id="29" dur="750"/>
                                        <p:tgtEl>
                                          <p:spTgt spid="53"/>
                                        </p:tgtEl>
                                      </p:cBhvr>
                                    </p:animEffect>
                                  </p:childTnLst>
                                </p:cTn>
                              </p:par>
                              <p:par>
                                <p:cTn id="30" presetID="12" presetClass="entr" presetSubtype="4" fill="hold" nodeType="withEffect">
                                  <p:stCondLst>
                                    <p:cond delay="240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750"/>
                                        <p:tgtEl>
                                          <p:spTgt spid="11"/>
                                        </p:tgtEl>
                                        <p:attrNameLst>
                                          <p:attrName>ppt_y</p:attrName>
                                        </p:attrNameLst>
                                      </p:cBhvr>
                                      <p:tavLst>
                                        <p:tav tm="0">
                                          <p:val>
                                            <p:strVal val="#ppt_y+#ppt_h*1.125000"/>
                                          </p:val>
                                        </p:tav>
                                        <p:tav tm="100000">
                                          <p:val>
                                            <p:strVal val="#ppt_y"/>
                                          </p:val>
                                        </p:tav>
                                      </p:tavLst>
                                    </p:anim>
                                    <p:animEffect transition="in" filter="wipe(up)">
                                      <p:cBhvr>
                                        <p:cTn id="33" dur="750"/>
                                        <p:tgtEl>
                                          <p:spTgt spid="11"/>
                                        </p:tgtEl>
                                      </p:cBhvr>
                                    </p:animEffect>
                                  </p:childTnLst>
                                </p:cTn>
                              </p:par>
                              <p:par>
                                <p:cTn id="34" presetID="53" presetClass="entr" presetSubtype="16" fill="hold" nodeType="withEffect">
                                  <p:stCondLst>
                                    <p:cond delay="2800"/>
                                  </p:stCondLst>
                                  <p:childTnLst>
                                    <p:set>
                                      <p:cBhvr>
                                        <p:cTn id="35" dur="1" fill="hold">
                                          <p:stCondLst>
                                            <p:cond delay="0"/>
                                          </p:stCondLst>
                                        </p:cTn>
                                        <p:tgtEl>
                                          <p:spTgt spid="49"/>
                                        </p:tgtEl>
                                        <p:attrNameLst>
                                          <p:attrName>style.visibility</p:attrName>
                                        </p:attrNameLst>
                                      </p:cBhvr>
                                      <p:to>
                                        <p:strVal val="visible"/>
                                      </p:to>
                                    </p:set>
                                    <p:anim calcmode="lin" valueType="num">
                                      <p:cBhvr>
                                        <p:cTn id="36" dur="750" fill="hold"/>
                                        <p:tgtEl>
                                          <p:spTgt spid="49"/>
                                        </p:tgtEl>
                                        <p:attrNameLst>
                                          <p:attrName>ppt_w</p:attrName>
                                        </p:attrNameLst>
                                      </p:cBhvr>
                                      <p:tavLst>
                                        <p:tav tm="0">
                                          <p:val>
                                            <p:fltVal val="0"/>
                                          </p:val>
                                        </p:tav>
                                        <p:tav tm="100000">
                                          <p:val>
                                            <p:strVal val="#ppt_w"/>
                                          </p:val>
                                        </p:tav>
                                      </p:tavLst>
                                    </p:anim>
                                    <p:anim calcmode="lin" valueType="num">
                                      <p:cBhvr>
                                        <p:cTn id="37" dur="750" fill="hold"/>
                                        <p:tgtEl>
                                          <p:spTgt spid="49"/>
                                        </p:tgtEl>
                                        <p:attrNameLst>
                                          <p:attrName>ppt_h</p:attrName>
                                        </p:attrNameLst>
                                      </p:cBhvr>
                                      <p:tavLst>
                                        <p:tav tm="0">
                                          <p:val>
                                            <p:fltVal val="0"/>
                                          </p:val>
                                        </p:tav>
                                        <p:tav tm="100000">
                                          <p:val>
                                            <p:strVal val="#ppt_h"/>
                                          </p:val>
                                        </p:tav>
                                      </p:tavLst>
                                    </p:anim>
                                    <p:animEffect transition="in" filter="fade">
                                      <p:cBhvr>
                                        <p:cTn id="38" dur="750"/>
                                        <p:tgtEl>
                                          <p:spTgt spid="49"/>
                                        </p:tgtEl>
                                      </p:cBhvr>
                                    </p:animEffect>
                                  </p:childTnLst>
                                </p:cTn>
                              </p:par>
                              <p:par>
                                <p:cTn id="39" presetID="10" presetClass="entr" presetSubtype="0" fill="hold" grpId="0" nodeType="withEffect">
                                  <p:stCondLst>
                                    <p:cond delay="3200"/>
                                  </p:stCondLst>
                                  <p:childTnLst>
                                    <p:set>
                                      <p:cBhvr>
                                        <p:cTn id="40" dur="1" fill="hold">
                                          <p:stCondLst>
                                            <p:cond delay="0"/>
                                          </p:stCondLst>
                                        </p:cTn>
                                        <p:tgtEl>
                                          <p:spTgt spid="54"/>
                                        </p:tgtEl>
                                        <p:attrNameLst>
                                          <p:attrName>style.visibility</p:attrName>
                                        </p:attrNameLst>
                                      </p:cBhvr>
                                      <p:to>
                                        <p:strVal val="visible"/>
                                      </p:to>
                                    </p:set>
                                    <p:animEffect transition="in" filter="fade">
                                      <p:cBhvr>
                                        <p:cTn id="41" dur="750"/>
                                        <p:tgtEl>
                                          <p:spTgt spid="54"/>
                                        </p:tgtEl>
                                      </p:cBhvr>
                                    </p:animEffect>
                                  </p:childTnLst>
                                </p:cTn>
                              </p:par>
                              <p:par>
                                <p:cTn id="42" presetID="12" presetClass="entr" presetSubtype="4" fill="hold" nodeType="withEffect">
                                  <p:stCondLst>
                                    <p:cond delay="3600"/>
                                  </p:stCondLst>
                                  <p:childTnLst>
                                    <p:set>
                                      <p:cBhvr>
                                        <p:cTn id="43" dur="1" fill="hold">
                                          <p:stCondLst>
                                            <p:cond delay="0"/>
                                          </p:stCondLst>
                                        </p:cTn>
                                        <p:tgtEl>
                                          <p:spTgt spid="64"/>
                                        </p:tgtEl>
                                        <p:attrNameLst>
                                          <p:attrName>style.visibility</p:attrName>
                                        </p:attrNameLst>
                                      </p:cBhvr>
                                      <p:to>
                                        <p:strVal val="visible"/>
                                      </p:to>
                                    </p:set>
                                    <p:anim calcmode="lin" valueType="num">
                                      <p:cBhvr additive="base">
                                        <p:cTn id="44" dur="750"/>
                                        <p:tgtEl>
                                          <p:spTgt spid="64"/>
                                        </p:tgtEl>
                                        <p:attrNameLst>
                                          <p:attrName>ppt_y</p:attrName>
                                        </p:attrNameLst>
                                      </p:cBhvr>
                                      <p:tavLst>
                                        <p:tav tm="0">
                                          <p:val>
                                            <p:strVal val="#ppt_y+#ppt_h*1.125000"/>
                                          </p:val>
                                        </p:tav>
                                        <p:tav tm="100000">
                                          <p:val>
                                            <p:strVal val="#ppt_y"/>
                                          </p:val>
                                        </p:tav>
                                      </p:tavLst>
                                    </p:anim>
                                    <p:animEffect transition="in" filter="wipe(up)">
                                      <p:cBhvr>
                                        <p:cTn id="45" dur="75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4"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43" name="海天苑"/>
          <p:cNvPicPr>
            <a:picLocks noChangeAspect="1"/>
          </p:cNvPicPr>
          <p:nvPr/>
        </p:nvPicPr>
        <p:blipFill>
          <a:blip r:embed="rId3"/>
          <a:stretch>
            <a:fillRect/>
          </a:stretch>
        </p:blipFill>
        <p:spPr>
          <a:xfrm>
            <a:off x="0" y="7620"/>
            <a:ext cx="12192000" cy="6842760"/>
          </a:xfrm>
          <a:prstGeom prst="rect">
            <a:avLst/>
          </a:prstGeom>
        </p:spPr>
      </p:pic>
      <p:sp>
        <p:nvSpPr>
          <p:cNvPr id="44" name="背景色块"/>
          <p:cNvSpPr/>
          <p:nvPr/>
        </p:nvSpPr>
        <p:spPr>
          <a:xfrm>
            <a:off x="0" y="0"/>
            <a:ext cx="32385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45" name="目录组合"/>
          <p:cNvGrpSpPr/>
          <p:nvPr/>
        </p:nvGrpSpPr>
        <p:grpSpPr>
          <a:xfrm>
            <a:off x="465344" y="2008982"/>
            <a:ext cx="1848771" cy="2840037"/>
            <a:chOff x="465344" y="1778149"/>
            <a:chExt cx="1848771" cy="2840037"/>
          </a:xfrm>
        </p:grpSpPr>
        <p:sp>
          <p:nvSpPr>
            <p:cNvPr id="46" name="目录英文"/>
            <p:cNvSpPr txBox="1"/>
            <p:nvPr/>
          </p:nvSpPr>
          <p:spPr>
            <a:xfrm>
              <a:off x="626808" y="3910300"/>
              <a:ext cx="1525842" cy="707886"/>
            </a:xfrm>
            <a:prstGeom prst="rect">
              <a:avLst/>
            </a:prstGeom>
            <a:noFill/>
          </p:spPr>
          <p:txBody>
            <a:bodyPr wrap="square" rtlCol="0">
              <a:spAutoFit/>
            </a:bodyPr>
            <a:lstStyle/>
            <a:p>
              <a:pPr algn="dist" defTabSz="457200"/>
              <a:r>
                <a:rPr lang="en-US" altLang="zh-CN" sz="2000">
                  <a:solidFill>
                    <a:schemeClr val="bg1"/>
                  </a:solidFill>
                  <a:latin typeface="Arial" panose="020B0604020202020204" pitchFamily="34" charset="0"/>
                  <a:ea typeface="微软雅黑" panose="020B0503020204020204" pitchFamily="34" charset="-122"/>
                  <a:sym typeface="Arial" panose="020B0604020202020204" pitchFamily="34" charset="0"/>
                </a:rPr>
                <a:t>Strong Preparation</a:t>
              </a:r>
            </a:p>
          </p:txBody>
        </p:sp>
        <p:cxnSp>
          <p:nvCxnSpPr>
            <p:cNvPr id="47" name="点缀线段"/>
            <p:cNvCxnSpPr/>
            <p:nvPr/>
          </p:nvCxnSpPr>
          <p:spPr>
            <a:xfrm>
              <a:off x="570270" y="3690610"/>
              <a:ext cx="1638919"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8" name="目录"/>
            <p:cNvSpPr txBox="1"/>
            <p:nvPr/>
          </p:nvSpPr>
          <p:spPr>
            <a:xfrm>
              <a:off x="465344" y="1778149"/>
              <a:ext cx="1848771" cy="1754326"/>
            </a:xfrm>
            <a:prstGeom prst="rect">
              <a:avLst/>
            </a:prstGeom>
            <a:noFill/>
          </p:spPr>
          <p:txBody>
            <a:bodyPr wrap="square" rtlCol="0">
              <a:spAutoFit/>
            </a:bodyPr>
            <a:lstStyle/>
            <a:p>
              <a:pPr algn="dist" defTabSz="457200"/>
              <a:r>
                <a:rPr lang="zh-CN" altLang="en-US" sz="5400" b="1">
                  <a:solidFill>
                    <a:schemeClr val="bg1"/>
                  </a:solidFill>
                  <a:latin typeface="Arial" panose="020B0604020202020204" pitchFamily="34" charset="0"/>
                  <a:ea typeface="微软雅黑" panose="020B0503020204020204" pitchFamily="34" charset="-122"/>
                  <a:sym typeface="Arial" panose="020B0604020202020204" pitchFamily="34" charset="0"/>
                </a:rPr>
                <a:t>基础扎实</a:t>
              </a:r>
            </a:p>
          </p:txBody>
        </p:sp>
      </p:grpSp>
      <p:sp>
        <p:nvSpPr>
          <p:cNvPr id="49" name="打底色块"/>
          <p:cNvSpPr/>
          <p:nvPr/>
        </p:nvSpPr>
        <p:spPr>
          <a:xfrm>
            <a:off x="2628901" y="549275"/>
            <a:ext cx="8867774" cy="5759450"/>
          </a:xfrm>
          <a:prstGeom prst="rect">
            <a:avLst/>
          </a:prstGeom>
          <a:solidFill>
            <a:schemeClr val="bg1"/>
          </a:solidFill>
          <a:ln>
            <a:noFill/>
          </a:ln>
          <a:effectLst>
            <a:outerShdw blurRad="190500" dir="54000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66" name="书1"/>
          <p:cNvSpPr>
            <a:spLocks noChangeAspect="1"/>
          </p:cNvSpPr>
          <p:nvPr/>
        </p:nvSpPr>
        <p:spPr bwMode="auto">
          <a:xfrm>
            <a:off x="3553286" y="1487900"/>
            <a:ext cx="675102" cy="630490"/>
          </a:xfrm>
          <a:custGeom>
            <a:avLst/>
            <a:gdLst>
              <a:gd name="connsiteX0" fmla="*/ 420884 w 608697"/>
              <a:gd name="connsiteY0" fmla="*/ 485137 h 568475"/>
              <a:gd name="connsiteX1" fmla="*/ 589080 w 608697"/>
              <a:gd name="connsiteY1" fmla="*/ 485137 h 568475"/>
              <a:gd name="connsiteX2" fmla="*/ 608697 w 608697"/>
              <a:gd name="connsiteY2" fmla="*/ 504650 h 568475"/>
              <a:gd name="connsiteX3" fmla="*/ 608697 w 608697"/>
              <a:gd name="connsiteY3" fmla="*/ 511203 h 568475"/>
              <a:gd name="connsiteX4" fmla="*/ 589080 w 608697"/>
              <a:gd name="connsiteY4" fmla="*/ 530716 h 568475"/>
              <a:gd name="connsiteX5" fmla="*/ 418721 w 608697"/>
              <a:gd name="connsiteY5" fmla="*/ 530716 h 568475"/>
              <a:gd name="connsiteX6" fmla="*/ 330483 w 608697"/>
              <a:gd name="connsiteY6" fmla="*/ 564900 h 568475"/>
              <a:gd name="connsiteX7" fmla="*/ 320861 w 608697"/>
              <a:gd name="connsiteY7" fmla="*/ 568475 h 568475"/>
              <a:gd name="connsiteX8" fmla="*/ 320861 w 608697"/>
              <a:gd name="connsiteY8" fmla="*/ 526992 h 568475"/>
              <a:gd name="connsiteX9" fmla="*/ 328096 w 608697"/>
              <a:gd name="connsiteY9" fmla="*/ 513438 h 568475"/>
              <a:gd name="connsiteX10" fmla="*/ 420884 w 608697"/>
              <a:gd name="connsiteY10" fmla="*/ 485137 h 568475"/>
              <a:gd name="connsiteX11" fmla="*/ 19622 w 608697"/>
              <a:gd name="connsiteY11" fmla="*/ 485137 h 568475"/>
              <a:gd name="connsiteX12" fmla="*/ 187860 w 608697"/>
              <a:gd name="connsiteY12" fmla="*/ 485137 h 568475"/>
              <a:gd name="connsiteX13" fmla="*/ 280670 w 608697"/>
              <a:gd name="connsiteY13" fmla="*/ 513438 h 568475"/>
              <a:gd name="connsiteX14" fmla="*/ 287907 w 608697"/>
              <a:gd name="connsiteY14" fmla="*/ 526992 h 568475"/>
              <a:gd name="connsiteX15" fmla="*/ 287907 w 608697"/>
              <a:gd name="connsiteY15" fmla="*/ 568475 h 568475"/>
              <a:gd name="connsiteX16" fmla="*/ 278134 w 608697"/>
              <a:gd name="connsiteY16" fmla="*/ 564826 h 568475"/>
              <a:gd name="connsiteX17" fmla="*/ 187860 w 608697"/>
              <a:gd name="connsiteY17" fmla="*/ 530716 h 568475"/>
              <a:gd name="connsiteX18" fmla="*/ 19622 w 608697"/>
              <a:gd name="connsiteY18" fmla="*/ 530716 h 568475"/>
              <a:gd name="connsiteX19" fmla="*/ 0 w 608697"/>
              <a:gd name="connsiteY19" fmla="*/ 511203 h 568475"/>
              <a:gd name="connsiteX20" fmla="*/ 0 w 608697"/>
              <a:gd name="connsiteY20" fmla="*/ 504650 h 568475"/>
              <a:gd name="connsiteX21" fmla="*/ 19622 w 608697"/>
              <a:gd name="connsiteY21" fmla="*/ 485137 h 568475"/>
              <a:gd name="connsiteX22" fmla="*/ 420884 w 608697"/>
              <a:gd name="connsiteY22" fmla="*/ 29920 h 568475"/>
              <a:gd name="connsiteX23" fmla="*/ 438710 w 608697"/>
              <a:gd name="connsiteY23" fmla="*/ 29920 h 568475"/>
              <a:gd name="connsiteX24" fmla="*/ 438710 w 608697"/>
              <a:gd name="connsiteY24" fmla="*/ 162804 h 568475"/>
              <a:gd name="connsiteX25" fmla="*/ 450421 w 608697"/>
              <a:gd name="connsiteY25" fmla="*/ 193343 h 568475"/>
              <a:gd name="connsiteX26" fmla="*/ 473469 w 608697"/>
              <a:gd name="connsiteY26" fmla="*/ 218817 h 568475"/>
              <a:gd name="connsiteX27" fmla="*/ 500097 w 608697"/>
              <a:gd name="connsiteY27" fmla="*/ 230661 h 568475"/>
              <a:gd name="connsiteX28" fmla="*/ 526799 w 608697"/>
              <a:gd name="connsiteY28" fmla="*/ 218817 h 568475"/>
              <a:gd name="connsiteX29" fmla="*/ 549772 w 608697"/>
              <a:gd name="connsiteY29" fmla="*/ 193343 h 568475"/>
              <a:gd name="connsiteX30" fmla="*/ 561557 w 608697"/>
              <a:gd name="connsiteY30" fmla="*/ 162804 h 568475"/>
              <a:gd name="connsiteX31" fmla="*/ 561557 w 608697"/>
              <a:gd name="connsiteY31" fmla="*/ 29920 h 568475"/>
              <a:gd name="connsiteX32" fmla="*/ 589080 w 608697"/>
              <a:gd name="connsiteY32" fmla="*/ 29920 h 568475"/>
              <a:gd name="connsiteX33" fmla="*/ 608697 w 608697"/>
              <a:gd name="connsiteY33" fmla="*/ 49435 h 568475"/>
              <a:gd name="connsiteX34" fmla="*/ 608697 w 608697"/>
              <a:gd name="connsiteY34" fmla="*/ 440489 h 568475"/>
              <a:gd name="connsiteX35" fmla="*/ 589080 w 608697"/>
              <a:gd name="connsiteY35" fmla="*/ 460004 h 568475"/>
              <a:gd name="connsiteX36" fmla="*/ 420884 w 608697"/>
              <a:gd name="connsiteY36" fmla="*/ 460004 h 568475"/>
              <a:gd name="connsiteX37" fmla="*/ 320861 w 608697"/>
              <a:gd name="connsiteY37" fmla="*/ 497769 h 568475"/>
              <a:gd name="connsiteX38" fmla="*/ 320861 w 608697"/>
              <a:gd name="connsiteY38" fmla="*/ 67610 h 568475"/>
              <a:gd name="connsiteX39" fmla="*/ 420884 w 608697"/>
              <a:gd name="connsiteY39" fmla="*/ 29920 h 568475"/>
              <a:gd name="connsiteX40" fmla="*/ 19622 w 608697"/>
              <a:gd name="connsiteY40" fmla="*/ 29920 h 568475"/>
              <a:gd name="connsiteX41" fmla="*/ 187860 w 608697"/>
              <a:gd name="connsiteY41" fmla="*/ 29920 h 568475"/>
              <a:gd name="connsiteX42" fmla="*/ 287907 w 608697"/>
              <a:gd name="connsiteY42" fmla="*/ 67610 h 568475"/>
              <a:gd name="connsiteX43" fmla="*/ 287907 w 608697"/>
              <a:gd name="connsiteY43" fmla="*/ 497769 h 568475"/>
              <a:gd name="connsiteX44" fmla="*/ 187860 w 608697"/>
              <a:gd name="connsiteY44" fmla="*/ 460004 h 568475"/>
              <a:gd name="connsiteX45" fmla="*/ 19622 w 608697"/>
              <a:gd name="connsiteY45" fmla="*/ 460004 h 568475"/>
              <a:gd name="connsiteX46" fmla="*/ 0 w 608697"/>
              <a:gd name="connsiteY46" fmla="*/ 440489 h 568475"/>
              <a:gd name="connsiteX47" fmla="*/ 0 w 608697"/>
              <a:gd name="connsiteY47" fmla="*/ 49435 h 568475"/>
              <a:gd name="connsiteX48" fmla="*/ 19622 w 608697"/>
              <a:gd name="connsiteY48" fmla="*/ 29920 h 568475"/>
              <a:gd name="connsiteX49" fmla="*/ 484356 w 608697"/>
              <a:gd name="connsiteY49" fmla="*/ 0 h 568475"/>
              <a:gd name="connsiteX50" fmla="*/ 515833 w 608697"/>
              <a:gd name="connsiteY50" fmla="*/ 0 h 568475"/>
              <a:gd name="connsiteX51" fmla="*/ 535450 w 608697"/>
              <a:gd name="connsiteY51" fmla="*/ 19586 h 568475"/>
              <a:gd name="connsiteX52" fmla="*/ 535450 w 608697"/>
              <a:gd name="connsiteY52" fmla="*/ 29937 h 568475"/>
              <a:gd name="connsiteX53" fmla="*/ 535450 w 608697"/>
              <a:gd name="connsiteY53" fmla="*/ 162791 h 568475"/>
              <a:gd name="connsiteX54" fmla="*/ 530378 w 608697"/>
              <a:gd name="connsiteY54" fmla="*/ 175898 h 568475"/>
              <a:gd name="connsiteX55" fmla="*/ 507404 w 608697"/>
              <a:gd name="connsiteY55" fmla="*/ 201367 h 568475"/>
              <a:gd name="connsiteX56" fmla="*/ 500095 w 608697"/>
              <a:gd name="connsiteY56" fmla="*/ 204569 h 568475"/>
              <a:gd name="connsiteX57" fmla="*/ 492860 w 608697"/>
              <a:gd name="connsiteY57" fmla="*/ 201367 h 568475"/>
              <a:gd name="connsiteX58" fmla="*/ 469811 w 608697"/>
              <a:gd name="connsiteY58" fmla="*/ 175898 h 568475"/>
              <a:gd name="connsiteX59" fmla="*/ 464814 w 608697"/>
              <a:gd name="connsiteY59" fmla="*/ 162791 h 568475"/>
              <a:gd name="connsiteX60" fmla="*/ 464814 w 608697"/>
              <a:gd name="connsiteY60" fmla="*/ 29937 h 568475"/>
              <a:gd name="connsiteX61" fmla="*/ 464814 w 608697"/>
              <a:gd name="connsiteY61" fmla="*/ 19586 h 568475"/>
              <a:gd name="connsiteX62" fmla="*/ 484356 w 608697"/>
              <a:gd name="connsiteY62" fmla="*/ 0 h 56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08697" h="568475">
                <a:moveTo>
                  <a:pt x="420884" y="485137"/>
                </a:moveTo>
                <a:lnTo>
                  <a:pt x="589080" y="485137"/>
                </a:lnTo>
                <a:cubicBezTo>
                  <a:pt x="599896" y="485137"/>
                  <a:pt x="608697" y="493851"/>
                  <a:pt x="608697" y="504650"/>
                </a:cubicBezTo>
                <a:lnTo>
                  <a:pt x="608697" y="511203"/>
                </a:lnTo>
                <a:cubicBezTo>
                  <a:pt x="608697" y="522002"/>
                  <a:pt x="599896" y="530716"/>
                  <a:pt x="589080" y="530716"/>
                </a:cubicBezTo>
                <a:lnTo>
                  <a:pt x="418721" y="530716"/>
                </a:lnTo>
                <a:cubicBezTo>
                  <a:pt x="386051" y="530716"/>
                  <a:pt x="355172" y="543526"/>
                  <a:pt x="330483" y="564900"/>
                </a:cubicBezTo>
                <a:cubicBezTo>
                  <a:pt x="327723" y="567283"/>
                  <a:pt x="324292" y="568475"/>
                  <a:pt x="320861" y="568475"/>
                </a:cubicBezTo>
                <a:lnTo>
                  <a:pt x="320861" y="526992"/>
                </a:lnTo>
                <a:cubicBezTo>
                  <a:pt x="320861" y="521556"/>
                  <a:pt x="323621" y="516491"/>
                  <a:pt x="328096" y="513438"/>
                </a:cubicBezTo>
                <a:cubicBezTo>
                  <a:pt x="355395" y="495042"/>
                  <a:pt x="387617" y="485137"/>
                  <a:pt x="420884" y="485137"/>
                </a:cubicBezTo>
                <a:close/>
                <a:moveTo>
                  <a:pt x="19622" y="485137"/>
                </a:moveTo>
                <a:lnTo>
                  <a:pt x="187860" y="485137"/>
                </a:lnTo>
                <a:cubicBezTo>
                  <a:pt x="221134" y="485137"/>
                  <a:pt x="253364" y="495042"/>
                  <a:pt x="280670" y="513438"/>
                </a:cubicBezTo>
                <a:cubicBezTo>
                  <a:pt x="285147" y="516491"/>
                  <a:pt x="287907" y="521556"/>
                  <a:pt x="287907" y="526992"/>
                </a:cubicBezTo>
                <a:lnTo>
                  <a:pt x="287907" y="568475"/>
                </a:lnTo>
                <a:cubicBezTo>
                  <a:pt x="284400" y="568475"/>
                  <a:pt x="280969" y="567283"/>
                  <a:pt x="278134" y="564826"/>
                </a:cubicBezTo>
                <a:cubicBezTo>
                  <a:pt x="253215" y="542856"/>
                  <a:pt x="221134" y="530716"/>
                  <a:pt x="187860" y="530716"/>
                </a:cubicBezTo>
                <a:lnTo>
                  <a:pt x="19622" y="530716"/>
                </a:lnTo>
                <a:cubicBezTo>
                  <a:pt x="8804" y="530716"/>
                  <a:pt x="0" y="522002"/>
                  <a:pt x="0" y="511203"/>
                </a:cubicBezTo>
                <a:lnTo>
                  <a:pt x="0" y="504650"/>
                </a:lnTo>
                <a:cubicBezTo>
                  <a:pt x="0" y="493851"/>
                  <a:pt x="8804" y="485137"/>
                  <a:pt x="19622" y="485137"/>
                </a:cubicBezTo>
                <a:close/>
                <a:moveTo>
                  <a:pt x="420884" y="29920"/>
                </a:moveTo>
                <a:lnTo>
                  <a:pt x="438710" y="29920"/>
                </a:lnTo>
                <a:lnTo>
                  <a:pt x="438710" y="162804"/>
                </a:lnTo>
                <a:cubicBezTo>
                  <a:pt x="438710" y="174126"/>
                  <a:pt x="442887" y="184926"/>
                  <a:pt x="450421" y="193343"/>
                </a:cubicBezTo>
                <a:lnTo>
                  <a:pt x="473469" y="218817"/>
                </a:lnTo>
                <a:cubicBezTo>
                  <a:pt x="480256" y="226341"/>
                  <a:pt x="489953" y="230661"/>
                  <a:pt x="500097" y="230661"/>
                </a:cubicBezTo>
                <a:cubicBezTo>
                  <a:pt x="510241" y="230661"/>
                  <a:pt x="520012" y="226341"/>
                  <a:pt x="526799" y="218817"/>
                </a:cubicBezTo>
                <a:lnTo>
                  <a:pt x="549772" y="193343"/>
                </a:lnTo>
                <a:cubicBezTo>
                  <a:pt x="557380" y="184926"/>
                  <a:pt x="561557" y="174126"/>
                  <a:pt x="561557" y="162804"/>
                </a:cubicBezTo>
                <a:lnTo>
                  <a:pt x="561557" y="29920"/>
                </a:lnTo>
                <a:lnTo>
                  <a:pt x="589080" y="29920"/>
                </a:lnTo>
                <a:cubicBezTo>
                  <a:pt x="599896" y="29920"/>
                  <a:pt x="608697" y="38635"/>
                  <a:pt x="608697" y="49435"/>
                </a:cubicBezTo>
                <a:lnTo>
                  <a:pt x="608697" y="440489"/>
                </a:lnTo>
                <a:cubicBezTo>
                  <a:pt x="608697" y="451289"/>
                  <a:pt x="599896" y="460004"/>
                  <a:pt x="589080" y="460004"/>
                </a:cubicBezTo>
                <a:lnTo>
                  <a:pt x="420884" y="460004"/>
                </a:lnTo>
                <a:cubicBezTo>
                  <a:pt x="384037" y="460004"/>
                  <a:pt x="348533" y="473412"/>
                  <a:pt x="320861" y="497769"/>
                </a:cubicBezTo>
                <a:lnTo>
                  <a:pt x="320861" y="67610"/>
                </a:lnTo>
                <a:cubicBezTo>
                  <a:pt x="348533" y="43327"/>
                  <a:pt x="384037" y="29920"/>
                  <a:pt x="420884" y="29920"/>
                </a:cubicBezTo>
                <a:close/>
                <a:moveTo>
                  <a:pt x="19622" y="29920"/>
                </a:moveTo>
                <a:lnTo>
                  <a:pt x="187860" y="29920"/>
                </a:lnTo>
                <a:cubicBezTo>
                  <a:pt x="224715" y="29920"/>
                  <a:pt x="260228" y="43327"/>
                  <a:pt x="287907" y="67610"/>
                </a:cubicBezTo>
                <a:lnTo>
                  <a:pt x="287907" y="497769"/>
                </a:lnTo>
                <a:cubicBezTo>
                  <a:pt x="260228" y="473412"/>
                  <a:pt x="224715" y="460004"/>
                  <a:pt x="187860" y="460004"/>
                </a:cubicBezTo>
                <a:lnTo>
                  <a:pt x="19622" y="460004"/>
                </a:lnTo>
                <a:cubicBezTo>
                  <a:pt x="8804" y="460004"/>
                  <a:pt x="0" y="451289"/>
                  <a:pt x="0" y="440489"/>
                </a:cubicBezTo>
                <a:lnTo>
                  <a:pt x="0" y="49435"/>
                </a:lnTo>
                <a:cubicBezTo>
                  <a:pt x="0" y="38635"/>
                  <a:pt x="8804" y="29920"/>
                  <a:pt x="19622" y="29920"/>
                </a:cubicBezTo>
                <a:close/>
                <a:moveTo>
                  <a:pt x="484356" y="0"/>
                </a:moveTo>
                <a:lnTo>
                  <a:pt x="515833" y="0"/>
                </a:lnTo>
                <a:cubicBezTo>
                  <a:pt x="526648" y="0"/>
                  <a:pt x="535450" y="8787"/>
                  <a:pt x="535450" y="19586"/>
                </a:cubicBezTo>
                <a:lnTo>
                  <a:pt x="535450" y="29937"/>
                </a:lnTo>
                <a:lnTo>
                  <a:pt x="535450" y="162791"/>
                </a:lnTo>
                <a:cubicBezTo>
                  <a:pt x="535450" y="167632"/>
                  <a:pt x="533660" y="172249"/>
                  <a:pt x="530378" y="175898"/>
                </a:cubicBezTo>
                <a:lnTo>
                  <a:pt x="507404" y="201367"/>
                </a:lnTo>
                <a:cubicBezTo>
                  <a:pt x="505465" y="203526"/>
                  <a:pt x="502780" y="204569"/>
                  <a:pt x="500095" y="204569"/>
                </a:cubicBezTo>
                <a:cubicBezTo>
                  <a:pt x="497409" y="204569"/>
                  <a:pt x="494799" y="203526"/>
                  <a:pt x="492860" y="201367"/>
                </a:cubicBezTo>
                <a:lnTo>
                  <a:pt x="469811" y="175898"/>
                </a:lnTo>
                <a:cubicBezTo>
                  <a:pt x="466604" y="172249"/>
                  <a:pt x="464814" y="167632"/>
                  <a:pt x="464814" y="162791"/>
                </a:cubicBezTo>
                <a:lnTo>
                  <a:pt x="464814" y="29937"/>
                </a:lnTo>
                <a:lnTo>
                  <a:pt x="464814" y="19586"/>
                </a:lnTo>
                <a:cubicBezTo>
                  <a:pt x="464814" y="8787"/>
                  <a:pt x="473541" y="0"/>
                  <a:pt x="484356" y="0"/>
                </a:cubicBez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7" name="书2"/>
          <p:cNvSpPr>
            <a:spLocks noChangeAspect="1"/>
          </p:cNvSpPr>
          <p:nvPr/>
        </p:nvSpPr>
        <p:spPr bwMode="auto">
          <a:xfrm>
            <a:off x="3553286" y="3133886"/>
            <a:ext cx="675102" cy="609679"/>
          </a:xfrm>
          <a:custGeom>
            <a:avLst/>
            <a:gdLst>
              <a:gd name="T0" fmla="*/ 0 w 783"/>
              <a:gd name="T1" fmla="*/ 251 h 708"/>
              <a:gd name="T2" fmla="*/ 0 w 783"/>
              <a:gd name="T3" fmla="*/ 327 h 708"/>
              <a:gd name="T4" fmla="*/ 0 w 783"/>
              <a:gd name="T5" fmla="*/ 372 h 708"/>
              <a:gd name="T6" fmla="*/ 0 w 783"/>
              <a:gd name="T7" fmla="*/ 449 h 708"/>
              <a:gd name="T8" fmla="*/ 0 w 783"/>
              <a:gd name="T9" fmla="*/ 494 h 708"/>
              <a:gd name="T10" fmla="*/ 0 w 783"/>
              <a:gd name="T11" fmla="*/ 570 h 708"/>
              <a:gd name="T12" fmla="*/ 783 w 783"/>
              <a:gd name="T13" fmla="*/ 458 h 708"/>
              <a:gd name="T14" fmla="*/ 783 w 783"/>
              <a:gd name="T15" fmla="*/ 381 h 708"/>
              <a:gd name="T16" fmla="*/ 783 w 783"/>
              <a:gd name="T17" fmla="*/ 319 h 708"/>
              <a:gd name="T18" fmla="*/ 783 w 783"/>
              <a:gd name="T19" fmla="*/ 242 h 708"/>
              <a:gd name="T20" fmla="*/ 771 w 783"/>
              <a:gd name="T21" fmla="*/ 193 h 708"/>
              <a:gd name="T22" fmla="*/ 38 w 783"/>
              <a:gd name="T23" fmla="*/ 254 h 708"/>
              <a:gd name="T24" fmla="*/ 19 w 783"/>
              <a:gd name="T25" fmla="*/ 327 h 708"/>
              <a:gd name="T26" fmla="*/ 19 w 783"/>
              <a:gd name="T27" fmla="*/ 270 h 708"/>
              <a:gd name="T28" fmla="*/ 30 w 783"/>
              <a:gd name="T29" fmla="*/ 316 h 708"/>
              <a:gd name="T30" fmla="*/ 19 w 783"/>
              <a:gd name="T31" fmla="*/ 327 h 708"/>
              <a:gd name="T32" fmla="*/ 42 w 783"/>
              <a:gd name="T33" fmla="*/ 359 h 708"/>
              <a:gd name="T34" fmla="*/ 19 w 783"/>
              <a:gd name="T35" fmla="*/ 437 h 708"/>
              <a:gd name="T36" fmla="*/ 30 w 783"/>
              <a:gd name="T37" fmla="*/ 400 h 708"/>
              <a:gd name="T38" fmla="*/ 30 w 783"/>
              <a:gd name="T39" fmla="*/ 459 h 708"/>
              <a:gd name="T40" fmla="*/ 38 w 783"/>
              <a:gd name="T41" fmla="*/ 497 h 708"/>
              <a:gd name="T42" fmla="*/ 19 w 783"/>
              <a:gd name="T43" fmla="*/ 570 h 708"/>
              <a:gd name="T44" fmla="*/ 19 w 783"/>
              <a:gd name="T45" fmla="*/ 513 h 708"/>
              <a:gd name="T46" fmla="*/ 30 w 783"/>
              <a:gd name="T47" fmla="*/ 559 h 708"/>
              <a:gd name="T48" fmla="*/ 19 w 783"/>
              <a:gd name="T49" fmla="*/ 570 h 708"/>
              <a:gd name="T50" fmla="*/ 42 w 783"/>
              <a:gd name="T51" fmla="*/ 544 h 708"/>
              <a:gd name="T52" fmla="*/ 74 w 783"/>
              <a:gd name="T53" fmla="*/ 532 h 708"/>
              <a:gd name="T54" fmla="*/ 758 w 783"/>
              <a:gd name="T55" fmla="*/ 391 h 708"/>
              <a:gd name="T56" fmla="*/ 758 w 783"/>
              <a:gd name="T57" fmla="*/ 448 h 708"/>
              <a:gd name="T58" fmla="*/ 734 w 783"/>
              <a:gd name="T59" fmla="*/ 347 h 708"/>
              <a:gd name="T60" fmla="*/ 656 w 783"/>
              <a:gd name="T61" fmla="*/ 393 h 708"/>
              <a:gd name="T62" fmla="*/ 127 w 783"/>
              <a:gd name="T63" fmla="*/ 493 h 708"/>
              <a:gd name="T64" fmla="*/ 48 w 783"/>
              <a:gd name="T65" fmla="*/ 466 h 708"/>
              <a:gd name="T66" fmla="*/ 42 w 783"/>
              <a:gd name="T67" fmla="*/ 423 h 708"/>
              <a:gd name="T68" fmla="*/ 75 w 783"/>
              <a:gd name="T69" fmla="*/ 411 h 708"/>
              <a:gd name="T70" fmla="*/ 145 w 783"/>
              <a:gd name="T71" fmla="*/ 435 h 708"/>
              <a:gd name="T72" fmla="*/ 583 w 783"/>
              <a:gd name="T73" fmla="*/ 372 h 708"/>
              <a:gd name="T74" fmla="*/ 665 w 783"/>
              <a:gd name="T75" fmla="*/ 324 h 708"/>
              <a:gd name="T76" fmla="*/ 758 w 783"/>
              <a:gd name="T77" fmla="*/ 269 h 708"/>
              <a:gd name="T78" fmla="*/ 758 w 783"/>
              <a:gd name="T79" fmla="*/ 326 h 708"/>
              <a:gd name="T80" fmla="*/ 726 w 783"/>
              <a:gd name="T81" fmla="*/ 223 h 708"/>
              <a:gd name="T82" fmla="*/ 723 w 783"/>
              <a:gd name="T83" fmla="*/ 232 h 708"/>
              <a:gd name="T84" fmla="*/ 602 w 783"/>
              <a:gd name="T85" fmla="*/ 302 h 708"/>
              <a:gd name="T86" fmla="*/ 522 w 783"/>
              <a:gd name="T87" fmla="*/ 349 h 708"/>
              <a:gd name="T88" fmla="*/ 207 w 783"/>
              <a:gd name="T89" fmla="*/ 399 h 708"/>
              <a:gd name="T90" fmla="*/ 135 w 783"/>
              <a:gd name="T91" fmla="*/ 374 h 708"/>
              <a:gd name="T92" fmla="*/ 54 w 783"/>
              <a:gd name="T93" fmla="*/ 346 h 708"/>
              <a:gd name="T94" fmla="*/ 42 w 783"/>
              <a:gd name="T95" fmla="*/ 309 h 708"/>
              <a:gd name="T96" fmla="*/ 67 w 783"/>
              <a:gd name="T97" fmla="*/ 287 h 708"/>
              <a:gd name="T98" fmla="*/ 129 w 783"/>
              <a:gd name="T99" fmla="*/ 308 h 708"/>
              <a:gd name="T100" fmla="*/ 249 w 783"/>
              <a:gd name="T101" fmla="*/ 349 h 708"/>
              <a:gd name="T102" fmla="*/ 322 w 783"/>
              <a:gd name="T103" fmla="*/ 374 h 708"/>
              <a:gd name="T104" fmla="*/ 463 w 783"/>
              <a:gd name="T105" fmla="*/ 320 h 708"/>
              <a:gd name="T106" fmla="*/ 534 w 783"/>
              <a:gd name="T107" fmla="*/ 279 h 708"/>
              <a:gd name="T108" fmla="*/ 660 w 783"/>
              <a:gd name="T109" fmla="*/ 205 h 708"/>
              <a:gd name="T110" fmla="*/ 716 w 783"/>
              <a:gd name="T111" fmla="*/ 172 h 708"/>
              <a:gd name="T112" fmla="*/ 758 w 783"/>
              <a:gd name="T113" fmla="*/ 19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708">
                <a:moveTo>
                  <a:pt x="783" y="138"/>
                </a:moveTo>
                <a:lnTo>
                  <a:pt x="783" y="121"/>
                </a:lnTo>
                <a:lnTo>
                  <a:pt x="431" y="0"/>
                </a:lnTo>
                <a:lnTo>
                  <a:pt x="0" y="251"/>
                </a:lnTo>
                <a:lnTo>
                  <a:pt x="0" y="255"/>
                </a:lnTo>
                <a:lnTo>
                  <a:pt x="0" y="264"/>
                </a:lnTo>
                <a:lnTo>
                  <a:pt x="0" y="268"/>
                </a:lnTo>
                <a:lnTo>
                  <a:pt x="0" y="327"/>
                </a:lnTo>
                <a:lnTo>
                  <a:pt x="0" y="340"/>
                </a:lnTo>
                <a:lnTo>
                  <a:pt x="0" y="344"/>
                </a:lnTo>
                <a:lnTo>
                  <a:pt x="30" y="355"/>
                </a:lnTo>
                <a:lnTo>
                  <a:pt x="0" y="372"/>
                </a:lnTo>
                <a:lnTo>
                  <a:pt x="0" y="376"/>
                </a:lnTo>
                <a:lnTo>
                  <a:pt x="0" y="385"/>
                </a:lnTo>
                <a:lnTo>
                  <a:pt x="0" y="389"/>
                </a:lnTo>
                <a:lnTo>
                  <a:pt x="0" y="449"/>
                </a:lnTo>
                <a:lnTo>
                  <a:pt x="0" y="462"/>
                </a:lnTo>
                <a:lnTo>
                  <a:pt x="0" y="466"/>
                </a:lnTo>
                <a:lnTo>
                  <a:pt x="30" y="476"/>
                </a:lnTo>
                <a:lnTo>
                  <a:pt x="0" y="494"/>
                </a:lnTo>
                <a:lnTo>
                  <a:pt x="0" y="498"/>
                </a:lnTo>
                <a:lnTo>
                  <a:pt x="0" y="507"/>
                </a:lnTo>
                <a:lnTo>
                  <a:pt x="0" y="511"/>
                </a:lnTo>
                <a:lnTo>
                  <a:pt x="0" y="570"/>
                </a:lnTo>
                <a:lnTo>
                  <a:pt x="0" y="583"/>
                </a:lnTo>
                <a:lnTo>
                  <a:pt x="0" y="588"/>
                </a:lnTo>
                <a:lnTo>
                  <a:pt x="351" y="708"/>
                </a:lnTo>
                <a:lnTo>
                  <a:pt x="783" y="458"/>
                </a:lnTo>
                <a:lnTo>
                  <a:pt x="783" y="441"/>
                </a:lnTo>
                <a:lnTo>
                  <a:pt x="771" y="436"/>
                </a:lnTo>
                <a:lnTo>
                  <a:pt x="771" y="388"/>
                </a:lnTo>
                <a:lnTo>
                  <a:pt x="783" y="381"/>
                </a:lnTo>
                <a:lnTo>
                  <a:pt x="783" y="364"/>
                </a:lnTo>
                <a:lnTo>
                  <a:pt x="753" y="354"/>
                </a:lnTo>
                <a:lnTo>
                  <a:pt x="783" y="336"/>
                </a:lnTo>
                <a:lnTo>
                  <a:pt x="783" y="319"/>
                </a:lnTo>
                <a:lnTo>
                  <a:pt x="771" y="315"/>
                </a:lnTo>
                <a:lnTo>
                  <a:pt x="771" y="267"/>
                </a:lnTo>
                <a:lnTo>
                  <a:pt x="783" y="260"/>
                </a:lnTo>
                <a:lnTo>
                  <a:pt x="783" y="242"/>
                </a:lnTo>
                <a:lnTo>
                  <a:pt x="753" y="232"/>
                </a:lnTo>
                <a:lnTo>
                  <a:pt x="783" y="215"/>
                </a:lnTo>
                <a:lnTo>
                  <a:pt x="783" y="198"/>
                </a:lnTo>
                <a:lnTo>
                  <a:pt x="771" y="193"/>
                </a:lnTo>
                <a:lnTo>
                  <a:pt x="771" y="145"/>
                </a:lnTo>
                <a:lnTo>
                  <a:pt x="783" y="138"/>
                </a:lnTo>
                <a:close/>
                <a:moveTo>
                  <a:pt x="448" y="16"/>
                </a:moveTo>
                <a:lnTo>
                  <a:pt x="38" y="254"/>
                </a:lnTo>
                <a:lnTo>
                  <a:pt x="22" y="248"/>
                </a:lnTo>
                <a:lnTo>
                  <a:pt x="432" y="10"/>
                </a:lnTo>
                <a:lnTo>
                  <a:pt x="448" y="16"/>
                </a:lnTo>
                <a:close/>
                <a:moveTo>
                  <a:pt x="19" y="327"/>
                </a:moveTo>
                <a:lnTo>
                  <a:pt x="19" y="323"/>
                </a:lnTo>
                <a:lnTo>
                  <a:pt x="19" y="316"/>
                </a:lnTo>
                <a:lnTo>
                  <a:pt x="19" y="274"/>
                </a:lnTo>
                <a:lnTo>
                  <a:pt x="19" y="270"/>
                </a:lnTo>
                <a:lnTo>
                  <a:pt x="30" y="274"/>
                </a:lnTo>
                <a:lnTo>
                  <a:pt x="30" y="278"/>
                </a:lnTo>
                <a:lnTo>
                  <a:pt x="30" y="309"/>
                </a:lnTo>
                <a:lnTo>
                  <a:pt x="30" y="316"/>
                </a:lnTo>
                <a:lnTo>
                  <a:pt x="30" y="331"/>
                </a:lnTo>
                <a:lnTo>
                  <a:pt x="30" y="337"/>
                </a:lnTo>
                <a:lnTo>
                  <a:pt x="19" y="334"/>
                </a:lnTo>
                <a:lnTo>
                  <a:pt x="19" y="327"/>
                </a:lnTo>
                <a:close/>
                <a:moveTo>
                  <a:pt x="57" y="364"/>
                </a:moveTo>
                <a:lnTo>
                  <a:pt x="38" y="375"/>
                </a:lnTo>
                <a:lnTo>
                  <a:pt x="22" y="370"/>
                </a:lnTo>
                <a:lnTo>
                  <a:pt x="42" y="359"/>
                </a:lnTo>
                <a:lnTo>
                  <a:pt x="57" y="364"/>
                </a:lnTo>
                <a:close/>
                <a:moveTo>
                  <a:pt x="19" y="449"/>
                </a:moveTo>
                <a:lnTo>
                  <a:pt x="19" y="444"/>
                </a:lnTo>
                <a:lnTo>
                  <a:pt x="19" y="437"/>
                </a:lnTo>
                <a:lnTo>
                  <a:pt x="19" y="396"/>
                </a:lnTo>
                <a:lnTo>
                  <a:pt x="19" y="392"/>
                </a:lnTo>
                <a:lnTo>
                  <a:pt x="30" y="395"/>
                </a:lnTo>
                <a:lnTo>
                  <a:pt x="30" y="400"/>
                </a:lnTo>
                <a:lnTo>
                  <a:pt x="30" y="431"/>
                </a:lnTo>
                <a:lnTo>
                  <a:pt x="30" y="438"/>
                </a:lnTo>
                <a:lnTo>
                  <a:pt x="30" y="452"/>
                </a:lnTo>
                <a:lnTo>
                  <a:pt x="30" y="459"/>
                </a:lnTo>
                <a:lnTo>
                  <a:pt x="19" y="455"/>
                </a:lnTo>
                <a:lnTo>
                  <a:pt x="19" y="449"/>
                </a:lnTo>
                <a:close/>
                <a:moveTo>
                  <a:pt x="57" y="486"/>
                </a:moveTo>
                <a:lnTo>
                  <a:pt x="38" y="497"/>
                </a:lnTo>
                <a:lnTo>
                  <a:pt x="22" y="491"/>
                </a:lnTo>
                <a:lnTo>
                  <a:pt x="42" y="480"/>
                </a:lnTo>
                <a:lnTo>
                  <a:pt x="57" y="486"/>
                </a:lnTo>
                <a:close/>
                <a:moveTo>
                  <a:pt x="19" y="570"/>
                </a:moveTo>
                <a:lnTo>
                  <a:pt x="19" y="566"/>
                </a:lnTo>
                <a:lnTo>
                  <a:pt x="19" y="559"/>
                </a:lnTo>
                <a:lnTo>
                  <a:pt x="19" y="517"/>
                </a:lnTo>
                <a:lnTo>
                  <a:pt x="19" y="513"/>
                </a:lnTo>
                <a:lnTo>
                  <a:pt x="30" y="517"/>
                </a:lnTo>
                <a:lnTo>
                  <a:pt x="30" y="521"/>
                </a:lnTo>
                <a:lnTo>
                  <a:pt x="30" y="552"/>
                </a:lnTo>
                <a:lnTo>
                  <a:pt x="30" y="559"/>
                </a:lnTo>
                <a:lnTo>
                  <a:pt x="30" y="574"/>
                </a:lnTo>
                <a:lnTo>
                  <a:pt x="30" y="581"/>
                </a:lnTo>
                <a:lnTo>
                  <a:pt x="19" y="577"/>
                </a:lnTo>
                <a:lnTo>
                  <a:pt x="19" y="570"/>
                </a:lnTo>
                <a:close/>
                <a:moveTo>
                  <a:pt x="42" y="585"/>
                </a:moveTo>
                <a:lnTo>
                  <a:pt x="42" y="578"/>
                </a:lnTo>
                <a:lnTo>
                  <a:pt x="42" y="552"/>
                </a:lnTo>
                <a:lnTo>
                  <a:pt x="42" y="544"/>
                </a:lnTo>
                <a:lnTo>
                  <a:pt x="42" y="525"/>
                </a:lnTo>
                <a:lnTo>
                  <a:pt x="42" y="521"/>
                </a:lnTo>
                <a:lnTo>
                  <a:pt x="67" y="529"/>
                </a:lnTo>
                <a:lnTo>
                  <a:pt x="74" y="532"/>
                </a:lnTo>
                <a:lnTo>
                  <a:pt x="351" y="627"/>
                </a:lnTo>
                <a:lnTo>
                  <a:pt x="709" y="419"/>
                </a:lnTo>
                <a:lnTo>
                  <a:pt x="716" y="415"/>
                </a:lnTo>
                <a:lnTo>
                  <a:pt x="758" y="391"/>
                </a:lnTo>
                <a:lnTo>
                  <a:pt x="758" y="395"/>
                </a:lnTo>
                <a:lnTo>
                  <a:pt x="758" y="431"/>
                </a:lnTo>
                <a:lnTo>
                  <a:pt x="758" y="438"/>
                </a:lnTo>
                <a:lnTo>
                  <a:pt x="758" y="448"/>
                </a:lnTo>
                <a:lnTo>
                  <a:pt x="758" y="455"/>
                </a:lnTo>
                <a:lnTo>
                  <a:pt x="351" y="691"/>
                </a:lnTo>
                <a:lnTo>
                  <a:pt x="42" y="585"/>
                </a:lnTo>
                <a:close/>
                <a:moveTo>
                  <a:pt x="734" y="347"/>
                </a:moveTo>
                <a:lnTo>
                  <a:pt x="734" y="347"/>
                </a:lnTo>
                <a:lnTo>
                  <a:pt x="729" y="350"/>
                </a:lnTo>
                <a:lnTo>
                  <a:pt x="723" y="354"/>
                </a:lnTo>
                <a:lnTo>
                  <a:pt x="656" y="393"/>
                </a:lnTo>
                <a:lnTo>
                  <a:pt x="649" y="397"/>
                </a:lnTo>
                <a:lnTo>
                  <a:pt x="351" y="570"/>
                </a:lnTo>
                <a:lnTo>
                  <a:pt x="135" y="495"/>
                </a:lnTo>
                <a:lnTo>
                  <a:pt x="127" y="493"/>
                </a:lnTo>
                <a:lnTo>
                  <a:pt x="76" y="475"/>
                </a:lnTo>
                <a:lnTo>
                  <a:pt x="60" y="469"/>
                </a:lnTo>
                <a:lnTo>
                  <a:pt x="54" y="467"/>
                </a:lnTo>
                <a:lnTo>
                  <a:pt x="48" y="466"/>
                </a:lnTo>
                <a:lnTo>
                  <a:pt x="42" y="463"/>
                </a:lnTo>
                <a:lnTo>
                  <a:pt x="42" y="457"/>
                </a:lnTo>
                <a:lnTo>
                  <a:pt x="42" y="430"/>
                </a:lnTo>
                <a:lnTo>
                  <a:pt x="42" y="423"/>
                </a:lnTo>
                <a:lnTo>
                  <a:pt x="42" y="404"/>
                </a:lnTo>
                <a:lnTo>
                  <a:pt x="42" y="400"/>
                </a:lnTo>
                <a:lnTo>
                  <a:pt x="67" y="408"/>
                </a:lnTo>
                <a:lnTo>
                  <a:pt x="75" y="411"/>
                </a:lnTo>
                <a:lnTo>
                  <a:pt x="117" y="425"/>
                </a:lnTo>
                <a:lnTo>
                  <a:pt x="123" y="427"/>
                </a:lnTo>
                <a:lnTo>
                  <a:pt x="129" y="429"/>
                </a:lnTo>
                <a:lnTo>
                  <a:pt x="145" y="435"/>
                </a:lnTo>
                <a:lnTo>
                  <a:pt x="194" y="452"/>
                </a:lnTo>
                <a:lnTo>
                  <a:pt x="202" y="454"/>
                </a:lnTo>
                <a:lnTo>
                  <a:pt x="352" y="506"/>
                </a:lnTo>
                <a:lnTo>
                  <a:pt x="583" y="372"/>
                </a:lnTo>
                <a:lnTo>
                  <a:pt x="589" y="367"/>
                </a:lnTo>
                <a:lnTo>
                  <a:pt x="654" y="330"/>
                </a:lnTo>
                <a:lnTo>
                  <a:pt x="660" y="327"/>
                </a:lnTo>
                <a:lnTo>
                  <a:pt x="665" y="324"/>
                </a:lnTo>
                <a:lnTo>
                  <a:pt x="665" y="324"/>
                </a:lnTo>
                <a:lnTo>
                  <a:pt x="709" y="298"/>
                </a:lnTo>
                <a:lnTo>
                  <a:pt x="716" y="294"/>
                </a:lnTo>
                <a:lnTo>
                  <a:pt x="758" y="269"/>
                </a:lnTo>
                <a:lnTo>
                  <a:pt x="758" y="274"/>
                </a:lnTo>
                <a:lnTo>
                  <a:pt x="758" y="310"/>
                </a:lnTo>
                <a:lnTo>
                  <a:pt x="758" y="317"/>
                </a:lnTo>
                <a:lnTo>
                  <a:pt x="758" y="326"/>
                </a:lnTo>
                <a:lnTo>
                  <a:pt x="758" y="333"/>
                </a:lnTo>
                <a:lnTo>
                  <a:pt x="734" y="347"/>
                </a:lnTo>
                <a:close/>
                <a:moveTo>
                  <a:pt x="734" y="226"/>
                </a:moveTo>
                <a:lnTo>
                  <a:pt x="726" y="223"/>
                </a:lnTo>
                <a:lnTo>
                  <a:pt x="726" y="223"/>
                </a:lnTo>
                <a:lnTo>
                  <a:pt x="734" y="226"/>
                </a:lnTo>
                <a:lnTo>
                  <a:pt x="729" y="229"/>
                </a:lnTo>
                <a:lnTo>
                  <a:pt x="723" y="232"/>
                </a:lnTo>
                <a:lnTo>
                  <a:pt x="656" y="271"/>
                </a:lnTo>
                <a:lnTo>
                  <a:pt x="649" y="275"/>
                </a:lnTo>
                <a:lnTo>
                  <a:pt x="603" y="302"/>
                </a:lnTo>
                <a:lnTo>
                  <a:pt x="602" y="302"/>
                </a:lnTo>
                <a:lnTo>
                  <a:pt x="597" y="305"/>
                </a:lnTo>
                <a:lnTo>
                  <a:pt x="592" y="308"/>
                </a:lnTo>
                <a:lnTo>
                  <a:pt x="529" y="345"/>
                </a:lnTo>
                <a:lnTo>
                  <a:pt x="522" y="349"/>
                </a:lnTo>
                <a:lnTo>
                  <a:pt x="351" y="448"/>
                </a:lnTo>
                <a:lnTo>
                  <a:pt x="263" y="418"/>
                </a:lnTo>
                <a:lnTo>
                  <a:pt x="255" y="415"/>
                </a:lnTo>
                <a:lnTo>
                  <a:pt x="207" y="399"/>
                </a:lnTo>
                <a:lnTo>
                  <a:pt x="192" y="393"/>
                </a:lnTo>
                <a:lnTo>
                  <a:pt x="186" y="391"/>
                </a:lnTo>
                <a:lnTo>
                  <a:pt x="180" y="389"/>
                </a:lnTo>
                <a:lnTo>
                  <a:pt x="135" y="374"/>
                </a:lnTo>
                <a:lnTo>
                  <a:pt x="127" y="371"/>
                </a:lnTo>
                <a:lnTo>
                  <a:pt x="76" y="353"/>
                </a:lnTo>
                <a:lnTo>
                  <a:pt x="60" y="348"/>
                </a:lnTo>
                <a:lnTo>
                  <a:pt x="54" y="346"/>
                </a:lnTo>
                <a:lnTo>
                  <a:pt x="48" y="344"/>
                </a:lnTo>
                <a:lnTo>
                  <a:pt x="42" y="342"/>
                </a:lnTo>
                <a:lnTo>
                  <a:pt x="42" y="335"/>
                </a:lnTo>
                <a:lnTo>
                  <a:pt x="42" y="309"/>
                </a:lnTo>
                <a:lnTo>
                  <a:pt x="42" y="302"/>
                </a:lnTo>
                <a:lnTo>
                  <a:pt x="42" y="283"/>
                </a:lnTo>
                <a:lnTo>
                  <a:pt x="42" y="278"/>
                </a:lnTo>
                <a:lnTo>
                  <a:pt x="67" y="287"/>
                </a:lnTo>
                <a:lnTo>
                  <a:pt x="74" y="289"/>
                </a:lnTo>
                <a:lnTo>
                  <a:pt x="117" y="304"/>
                </a:lnTo>
                <a:lnTo>
                  <a:pt x="123" y="306"/>
                </a:lnTo>
                <a:lnTo>
                  <a:pt x="129" y="308"/>
                </a:lnTo>
                <a:lnTo>
                  <a:pt x="145" y="313"/>
                </a:lnTo>
                <a:lnTo>
                  <a:pt x="194" y="330"/>
                </a:lnTo>
                <a:lnTo>
                  <a:pt x="202" y="333"/>
                </a:lnTo>
                <a:lnTo>
                  <a:pt x="249" y="349"/>
                </a:lnTo>
                <a:lnTo>
                  <a:pt x="255" y="351"/>
                </a:lnTo>
                <a:lnTo>
                  <a:pt x="261" y="353"/>
                </a:lnTo>
                <a:lnTo>
                  <a:pt x="276" y="359"/>
                </a:lnTo>
                <a:lnTo>
                  <a:pt x="322" y="374"/>
                </a:lnTo>
                <a:lnTo>
                  <a:pt x="329" y="377"/>
                </a:lnTo>
                <a:lnTo>
                  <a:pt x="351" y="384"/>
                </a:lnTo>
                <a:lnTo>
                  <a:pt x="456" y="324"/>
                </a:lnTo>
                <a:lnTo>
                  <a:pt x="463" y="320"/>
                </a:lnTo>
                <a:lnTo>
                  <a:pt x="523" y="285"/>
                </a:lnTo>
                <a:lnTo>
                  <a:pt x="528" y="282"/>
                </a:lnTo>
                <a:lnTo>
                  <a:pt x="533" y="279"/>
                </a:lnTo>
                <a:lnTo>
                  <a:pt x="534" y="279"/>
                </a:lnTo>
                <a:lnTo>
                  <a:pt x="583" y="250"/>
                </a:lnTo>
                <a:lnTo>
                  <a:pt x="589" y="246"/>
                </a:lnTo>
                <a:lnTo>
                  <a:pt x="654" y="208"/>
                </a:lnTo>
                <a:lnTo>
                  <a:pt x="660" y="205"/>
                </a:lnTo>
                <a:lnTo>
                  <a:pt x="665" y="202"/>
                </a:lnTo>
                <a:lnTo>
                  <a:pt x="665" y="202"/>
                </a:lnTo>
                <a:lnTo>
                  <a:pt x="709" y="177"/>
                </a:lnTo>
                <a:lnTo>
                  <a:pt x="716" y="172"/>
                </a:lnTo>
                <a:lnTo>
                  <a:pt x="758" y="148"/>
                </a:lnTo>
                <a:lnTo>
                  <a:pt x="758" y="152"/>
                </a:lnTo>
                <a:lnTo>
                  <a:pt x="758" y="189"/>
                </a:lnTo>
                <a:lnTo>
                  <a:pt x="758" y="195"/>
                </a:lnTo>
                <a:lnTo>
                  <a:pt x="758" y="205"/>
                </a:lnTo>
                <a:lnTo>
                  <a:pt x="758" y="212"/>
                </a:lnTo>
                <a:lnTo>
                  <a:pt x="734" y="226"/>
                </a:ln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8" name="书3"/>
          <p:cNvSpPr>
            <a:spLocks noChangeAspect="1"/>
          </p:cNvSpPr>
          <p:nvPr/>
        </p:nvSpPr>
        <p:spPr bwMode="auto">
          <a:xfrm>
            <a:off x="3553287" y="4759061"/>
            <a:ext cx="675100" cy="611040"/>
          </a:xfrm>
          <a:custGeom>
            <a:avLst/>
            <a:gdLst>
              <a:gd name="connsiteX0" fmla="*/ 215325 w 608256"/>
              <a:gd name="connsiteY0" fmla="*/ 448746 h 550540"/>
              <a:gd name="connsiteX1" fmla="*/ 232806 w 608256"/>
              <a:gd name="connsiteY1" fmla="*/ 514162 h 550540"/>
              <a:gd name="connsiteX2" fmla="*/ 271200 w 608256"/>
              <a:gd name="connsiteY2" fmla="*/ 522155 h 550540"/>
              <a:gd name="connsiteX3" fmla="*/ 269240 w 608256"/>
              <a:gd name="connsiteY3" fmla="*/ 459024 h 550540"/>
              <a:gd name="connsiteX4" fmla="*/ 82496 w 608256"/>
              <a:gd name="connsiteY4" fmla="*/ 423298 h 550540"/>
              <a:gd name="connsiteX5" fmla="*/ 102755 w 608256"/>
              <a:gd name="connsiteY5" fmla="*/ 486756 h 550540"/>
              <a:gd name="connsiteX6" fmla="*/ 102755 w 608256"/>
              <a:gd name="connsiteY6" fmla="*/ 487082 h 550540"/>
              <a:gd name="connsiteX7" fmla="*/ 201764 w 608256"/>
              <a:gd name="connsiteY7" fmla="*/ 507637 h 550540"/>
              <a:gd name="connsiteX8" fmla="*/ 192615 w 608256"/>
              <a:gd name="connsiteY8" fmla="*/ 444342 h 550540"/>
              <a:gd name="connsiteX9" fmla="*/ 26620 w 608256"/>
              <a:gd name="connsiteY9" fmla="*/ 412531 h 550540"/>
              <a:gd name="connsiteX10" fmla="*/ 40018 w 608256"/>
              <a:gd name="connsiteY10" fmla="*/ 474032 h 550540"/>
              <a:gd name="connsiteX11" fmla="*/ 70733 w 608256"/>
              <a:gd name="connsiteY11" fmla="*/ 480394 h 550540"/>
              <a:gd name="connsiteX12" fmla="*/ 59623 w 608256"/>
              <a:gd name="connsiteY12" fmla="*/ 418893 h 550540"/>
              <a:gd name="connsiteX13" fmla="*/ 518067 w 608256"/>
              <a:gd name="connsiteY13" fmla="*/ 410410 h 550540"/>
              <a:gd name="connsiteX14" fmla="*/ 293420 w 608256"/>
              <a:gd name="connsiteY14" fmla="*/ 460492 h 550540"/>
              <a:gd name="connsiteX15" fmla="*/ 299955 w 608256"/>
              <a:gd name="connsiteY15" fmla="*/ 525907 h 550540"/>
              <a:gd name="connsiteX16" fmla="*/ 532281 w 608256"/>
              <a:gd name="connsiteY16" fmla="*/ 468159 h 550540"/>
              <a:gd name="connsiteX17" fmla="*/ 518067 w 608256"/>
              <a:gd name="connsiteY17" fmla="*/ 410410 h 550540"/>
              <a:gd name="connsiteX18" fmla="*/ 82660 w 608256"/>
              <a:gd name="connsiteY18" fmla="*/ 381536 h 550540"/>
              <a:gd name="connsiteX19" fmla="*/ 327893 w 608256"/>
              <a:gd name="connsiteY19" fmla="*/ 432433 h 550540"/>
              <a:gd name="connsiteX20" fmla="*/ 330181 w 608256"/>
              <a:gd name="connsiteY20" fmla="*/ 432759 h 550540"/>
              <a:gd name="connsiteX21" fmla="*/ 330507 w 608256"/>
              <a:gd name="connsiteY21" fmla="*/ 432759 h 550540"/>
              <a:gd name="connsiteX22" fmla="*/ 330834 w 608256"/>
              <a:gd name="connsiteY22" fmla="*/ 432596 h 550540"/>
              <a:gd name="connsiteX23" fmla="*/ 333121 w 608256"/>
              <a:gd name="connsiteY23" fmla="*/ 432433 h 550540"/>
              <a:gd name="connsiteX24" fmla="*/ 516760 w 608256"/>
              <a:gd name="connsiteY24" fmla="*/ 386593 h 550540"/>
              <a:gd name="connsiteX25" fmla="*/ 517741 w 608256"/>
              <a:gd name="connsiteY25" fmla="*/ 386756 h 550540"/>
              <a:gd name="connsiteX26" fmla="*/ 530158 w 608256"/>
              <a:gd name="connsiteY26" fmla="*/ 383983 h 550540"/>
              <a:gd name="connsiteX27" fmla="*/ 541431 w 608256"/>
              <a:gd name="connsiteY27" fmla="*/ 387735 h 550540"/>
              <a:gd name="connsiteX28" fmla="*/ 543555 w 608256"/>
              <a:gd name="connsiteY28" fmla="*/ 399318 h 550540"/>
              <a:gd name="connsiteX29" fmla="*/ 555972 w 608256"/>
              <a:gd name="connsiteY29" fmla="*/ 462123 h 550540"/>
              <a:gd name="connsiteX30" fmla="*/ 559239 w 608256"/>
              <a:gd name="connsiteY30" fmla="*/ 461471 h 550540"/>
              <a:gd name="connsiteX31" fmla="*/ 573290 w 608256"/>
              <a:gd name="connsiteY31" fmla="*/ 469790 h 550540"/>
              <a:gd name="connsiteX32" fmla="*/ 564794 w 608256"/>
              <a:gd name="connsiteY32" fmla="*/ 483820 h 550540"/>
              <a:gd name="connsiteX33" fmla="*/ 298322 w 608256"/>
              <a:gd name="connsiteY33" fmla="*/ 550214 h 550540"/>
              <a:gd name="connsiteX34" fmla="*/ 296198 w 608256"/>
              <a:gd name="connsiteY34" fmla="*/ 550377 h 550540"/>
              <a:gd name="connsiteX35" fmla="*/ 295871 w 608256"/>
              <a:gd name="connsiteY35" fmla="*/ 550540 h 550540"/>
              <a:gd name="connsiteX36" fmla="*/ 295544 w 608256"/>
              <a:gd name="connsiteY36" fmla="*/ 550540 h 550540"/>
              <a:gd name="connsiteX37" fmla="*/ 293257 w 608256"/>
              <a:gd name="connsiteY37" fmla="*/ 550214 h 550540"/>
              <a:gd name="connsiteX38" fmla="*/ 31195 w 608256"/>
              <a:gd name="connsiteY38" fmla="*/ 495728 h 550540"/>
              <a:gd name="connsiteX39" fmla="*/ 24496 w 608256"/>
              <a:gd name="connsiteY39" fmla="*/ 491650 h 550540"/>
              <a:gd name="connsiteX40" fmla="*/ 11753 w 608256"/>
              <a:gd name="connsiteY40" fmla="*/ 392955 h 550540"/>
              <a:gd name="connsiteX41" fmla="*/ 23189 w 608256"/>
              <a:gd name="connsiteY41" fmla="*/ 388388 h 550540"/>
              <a:gd name="connsiteX42" fmla="*/ 34789 w 608256"/>
              <a:gd name="connsiteY42" fmla="*/ 390672 h 550540"/>
              <a:gd name="connsiteX43" fmla="*/ 249973 w 608256"/>
              <a:gd name="connsiteY43" fmla="*/ 320701 h 550540"/>
              <a:gd name="connsiteX44" fmla="*/ 267454 w 608256"/>
              <a:gd name="connsiteY44" fmla="*/ 385948 h 550540"/>
              <a:gd name="connsiteX45" fmla="*/ 305848 w 608256"/>
              <a:gd name="connsiteY45" fmla="*/ 393941 h 550540"/>
              <a:gd name="connsiteX46" fmla="*/ 303888 w 608256"/>
              <a:gd name="connsiteY46" fmla="*/ 330977 h 550540"/>
              <a:gd name="connsiteX47" fmla="*/ 117144 w 608256"/>
              <a:gd name="connsiteY47" fmla="*/ 295092 h 550540"/>
              <a:gd name="connsiteX48" fmla="*/ 137403 w 608256"/>
              <a:gd name="connsiteY48" fmla="*/ 358707 h 550540"/>
              <a:gd name="connsiteX49" fmla="*/ 137567 w 608256"/>
              <a:gd name="connsiteY49" fmla="*/ 359034 h 550540"/>
              <a:gd name="connsiteX50" fmla="*/ 236412 w 608256"/>
              <a:gd name="connsiteY50" fmla="*/ 379586 h 550540"/>
              <a:gd name="connsiteX51" fmla="*/ 227263 w 608256"/>
              <a:gd name="connsiteY51" fmla="*/ 316297 h 550540"/>
              <a:gd name="connsiteX52" fmla="*/ 61432 w 608256"/>
              <a:gd name="connsiteY52" fmla="*/ 284489 h 550540"/>
              <a:gd name="connsiteX53" fmla="*/ 74829 w 608256"/>
              <a:gd name="connsiteY53" fmla="*/ 345821 h 550540"/>
              <a:gd name="connsiteX54" fmla="*/ 105381 w 608256"/>
              <a:gd name="connsiteY54" fmla="*/ 352346 h 550540"/>
              <a:gd name="connsiteX55" fmla="*/ 94271 w 608256"/>
              <a:gd name="connsiteY55" fmla="*/ 290851 h 550540"/>
              <a:gd name="connsiteX56" fmla="*/ 552715 w 608256"/>
              <a:gd name="connsiteY56" fmla="*/ 282205 h 550540"/>
              <a:gd name="connsiteX57" fmla="*/ 328068 w 608256"/>
              <a:gd name="connsiteY57" fmla="*/ 332446 h 550540"/>
              <a:gd name="connsiteX58" fmla="*/ 334767 w 608256"/>
              <a:gd name="connsiteY58" fmla="*/ 397856 h 550540"/>
              <a:gd name="connsiteX59" fmla="*/ 566929 w 608256"/>
              <a:gd name="connsiteY59" fmla="*/ 339949 h 550540"/>
              <a:gd name="connsiteX60" fmla="*/ 552715 w 608256"/>
              <a:gd name="connsiteY60" fmla="*/ 282205 h 550540"/>
              <a:gd name="connsiteX61" fmla="*/ 214192 w 608256"/>
              <a:gd name="connsiteY61" fmla="*/ 234901 h 550540"/>
              <a:gd name="connsiteX62" fmla="*/ 233961 w 608256"/>
              <a:gd name="connsiteY62" fmla="*/ 257901 h 550540"/>
              <a:gd name="connsiteX63" fmla="*/ 263043 w 608256"/>
              <a:gd name="connsiteY63" fmla="*/ 268830 h 550540"/>
              <a:gd name="connsiteX64" fmla="*/ 274316 w 608256"/>
              <a:gd name="connsiteY64" fmla="*/ 267525 h 550540"/>
              <a:gd name="connsiteX65" fmla="*/ 314508 w 608256"/>
              <a:gd name="connsiteY65" fmla="*/ 267525 h 550540"/>
              <a:gd name="connsiteX66" fmla="*/ 325944 w 608256"/>
              <a:gd name="connsiteY66" fmla="*/ 268830 h 550540"/>
              <a:gd name="connsiteX67" fmla="*/ 355026 w 608256"/>
              <a:gd name="connsiteY67" fmla="*/ 257901 h 550540"/>
              <a:gd name="connsiteX68" fmla="*/ 374305 w 608256"/>
              <a:gd name="connsiteY68" fmla="*/ 235227 h 550540"/>
              <a:gd name="connsiteX69" fmla="*/ 552552 w 608256"/>
              <a:gd name="connsiteY69" fmla="*/ 258716 h 550540"/>
              <a:gd name="connsiteX70" fmla="*/ 564806 w 608256"/>
              <a:gd name="connsiteY70" fmla="*/ 255943 h 550540"/>
              <a:gd name="connsiteX71" fmla="*/ 576079 w 608256"/>
              <a:gd name="connsiteY71" fmla="*/ 259532 h 550540"/>
              <a:gd name="connsiteX72" fmla="*/ 578203 w 608256"/>
              <a:gd name="connsiteY72" fmla="*/ 271276 h 550540"/>
              <a:gd name="connsiteX73" fmla="*/ 590620 w 608256"/>
              <a:gd name="connsiteY73" fmla="*/ 334077 h 550540"/>
              <a:gd name="connsiteX74" fmla="*/ 593887 w 608256"/>
              <a:gd name="connsiteY74" fmla="*/ 333261 h 550540"/>
              <a:gd name="connsiteX75" fmla="*/ 607938 w 608256"/>
              <a:gd name="connsiteY75" fmla="*/ 341743 h 550540"/>
              <a:gd name="connsiteX76" fmla="*/ 599442 w 608256"/>
              <a:gd name="connsiteY76" fmla="*/ 355608 h 550540"/>
              <a:gd name="connsiteX77" fmla="*/ 332970 w 608256"/>
              <a:gd name="connsiteY77" fmla="*/ 421997 h 550540"/>
              <a:gd name="connsiteX78" fmla="*/ 330846 w 608256"/>
              <a:gd name="connsiteY78" fmla="*/ 422323 h 550540"/>
              <a:gd name="connsiteX79" fmla="*/ 330519 w 608256"/>
              <a:gd name="connsiteY79" fmla="*/ 422323 h 550540"/>
              <a:gd name="connsiteX80" fmla="*/ 330192 w 608256"/>
              <a:gd name="connsiteY80" fmla="*/ 422323 h 550540"/>
              <a:gd name="connsiteX81" fmla="*/ 327905 w 608256"/>
              <a:gd name="connsiteY81" fmla="*/ 422160 h 550540"/>
              <a:gd name="connsiteX82" fmla="*/ 65843 w 608256"/>
              <a:gd name="connsiteY82" fmla="*/ 367679 h 550540"/>
              <a:gd name="connsiteX83" fmla="*/ 59144 w 608256"/>
              <a:gd name="connsiteY83" fmla="*/ 363601 h 550540"/>
              <a:gd name="connsiteX84" fmla="*/ 46401 w 608256"/>
              <a:gd name="connsiteY84" fmla="*/ 264752 h 550540"/>
              <a:gd name="connsiteX85" fmla="*/ 57837 w 608256"/>
              <a:gd name="connsiteY85" fmla="*/ 260348 h 550540"/>
              <a:gd name="connsiteX86" fmla="*/ 69437 w 608256"/>
              <a:gd name="connsiteY86" fmla="*/ 262468 h 550540"/>
              <a:gd name="connsiteX87" fmla="*/ 241966 w 608256"/>
              <a:gd name="connsiteY87" fmla="*/ 81271 h 550540"/>
              <a:gd name="connsiteX88" fmla="*/ 279375 w 608256"/>
              <a:gd name="connsiteY88" fmla="*/ 91874 h 550540"/>
              <a:gd name="connsiteX89" fmla="*/ 309597 w 608256"/>
              <a:gd name="connsiteY89" fmla="*/ 91710 h 550540"/>
              <a:gd name="connsiteX90" fmla="*/ 346844 w 608256"/>
              <a:gd name="connsiteY90" fmla="*/ 81271 h 550540"/>
              <a:gd name="connsiteX91" fmla="*/ 346680 w 608256"/>
              <a:gd name="connsiteY91" fmla="*/ 249119 h 550540"/>
              <a:gd name="connsiteX92" fmla="*/ 317439 w 608256"/>
              <a:gd name="connsiteY92" fmla="*/ 255481 h 550540"/>
              <a:gd name="connsiteX93" fmla="*/ 294568 w 608256"/>
              <a:gd name="connsiteY93" fmla="*/ 252708 h 550540"/>
              <a:gd name="connsiteX94" fmla="*/ 271534 w 608256"/>
              <a:gd name="connsiteY94" fmla="*/ 255481 h 550540"/>
              <a:gd name="connsiteX95" fmla="*/ 242292 w 608256"/>
              <a:gd name="connsiteY95" fmla="*/ 249119 h 550540"/>
              <a:gd name="connsiteX96" fmla="*/ 241966 w 608256"/>
              <a:gd name="connsiteY96" fmla="*/ 81271 h 550540"/>
              <a:gd name="connsiteX97" fmla="*/ 256820 w 608256"/>
              <a:gd name="connsiteY97" fmla="*/ 327 h 550540"/>
              <a:gd name="connsiteX98" fmla="*/ 306025 w 608256"/>
              <a:gd name="connsiteY98" fmla="*/ 70473 h 550540"/>
              <a:gd name="connsiteX99" fmla="*/ 294418 w 608256"/>
              <a:gd name="connsiteY99" fmla="*/ 82056 h 550540"/>
              <a:gd name="connsiteX100" fmla="*/ 282812 w 608256"/>
              <a:gd name="connsiteY100" fmla="*/ 70473 h 550540"/>
              <a:gd name="connsiteX101" fmla="*/ 250935 w 608256"/>
              <a:gd name="connsiteY101" fmla="*/ 22676 h 550540"/>
              <a:gd name="connsiteX102" fmla="*/ 242598 w 608256"/>
              <a:gd name="connsiteY102" fmla="*/ 8647 h 550540"/>
              <a:gd name="connsiteX103" fmla="*/ 256820 w 608256"/>
              <a:gd name="connsiteY103" fmla="*/ 327 h 55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608256" h="550540">
                <a:moveTo>
                  <a:pt x="215325" y="448746"/>
                </a:moveTo>
                <a:cubicBezTo>
                  <a:pt x="214018" y="461144"/>
                  <a:pt x="213527" y="490019"/>
                  <a:pt x="232806" y="514162"/>
                </a:cubicBezTo>
                <a:lnTo>
                  <a:pt x="271200" y="522155"/>
                </a:lnTo>
                <a:cubicBezTo>
                  <a:pt x="261234" y="498828"/>
                  <a:pt x="263685" y="475500"/>
                  <a:pt x="269240" y="459024"/>
                </a:cubicBezTo>
                <a:close/>
                <a:moveTo>
                  <a:pt x="82496" y="423298"/>
                </a:moveTo>
                <a:cubicBezTo>
                  <a:pt x="81679" y="437980"/>
                  <a:pt x="83313" y="464896"/>
                  <a:pt x="102755" y="486756"/>
                </a:cubicBezTo>
                <a:cubicBezTo>
                  <a:pt x="102755" y="486919"/>
                  <a:pt x="102755" y="486919"/>
                  <a:pt x="102755" y="487082"/>
                </a:cubicBezTo>
                <a:lnTo>
                  <a:pt x="201764" y="507637"/>
                </a:lnTo>
                <a:cubicBezTo>
                  <a:pt x="189837" y="481862"/>
                  <a:pt x="190981" y="456414"/>
                  <a:pt x="192615" y="444342"/>
                </a:cubicBezTo>
                <a:close/>
                <a:moveTo>
                  <a:pt x="26620" y="412531"/>
                </a:moveTo>
                <a:cubicBezTo>
                  <a:pt x="15674" y="436022"/>
                  <a:pt x="33482" y="464570"/>
                  <a:pt x="40018" y="474032"/>
                </a:cubicBezTo>
                <a:lnTo>
                  <a:pt x="70733" y="480394"/>
                </a:lnTo>
                <a:cubicBezTo>
                  <a:pt x="58806" y="456577"/>
                  <a:pt x="58479" y="432759"/>
                  <a:pt x="59623" y="418893"/>
                </a:cubicBezTo>
                <a:close/>
                <a:moveTo>
                  <a:pt x="518067" y="410410"/>
                </a:moveTo>
                <a:lnTo>
                  <a:pt x="293420" y="460492"/>
                </a:lnTo>
                <a:cubicBezTo>
                  <a:pt x="288846" y="470932"/>
                  <a:pt x="280023" y="498828"/>
                  <a:pt x="299955" y="525907"/>
                </a:cubicBezTo>
                <a:lnTo>
                  <a:pt x="532281" y="468159"/>
                </a:lnTo>
                <a:cubicBezTo>
                  <a:pt x="518721" y="445973"/>
                  <a:pt x="516924" y="424929"/>
                  <a:pt x="518067" y="410410"/>
                </a:cubicBezTo>
                <a:close/>
                <a:moveTo>
                  <a:pt x="82660" y="381536"/>
                </a:moveTo>
                <a:lnTo>
                  <a:pt x="327893" y="432433"/>
                </a:lnTo>
                <a:cubicBezTo>
                  <a:pt x="328710" y="432596"/>
                  <a:pt x="329527" y="432759"/>
                  <a:pt x="330181" y="432759"/>
                </a:cubicBezTo>
                <a:cubicBezTo>
                  <a:pt x="330344" y="432759"/>
                  <a:pt x="330344" y="432759"/>
                  <a:pt x="330507" y="432759"/>
                </a:cubicBezTo>
                <a:cubicBezTo>
                  <a:pt x="330671" y="432759"/>
                  <a:pt x="330671" y="432759"/>
                  <a:pt x="330834" y="432596"/>
                </a:cubicBezTo>
                <a:cubicBezTo>
                  <a:pt x="331488" y="432596"/>
                  <a:pt x="332305" y="432596"/>
                  <a:pt x="333121" y="432433"/>
                </a:cubicBezTo>
                <a:lnTo>
                  <a:pt x="516760" y="386593"/>
                </a:lnTo>
                <a:lnTo>
                  <a:pt x="517741" y="386756"/>
                </a:lnTo>
                <a:lnTo>
                  <a:pt x="530158" y="383983"/>
                </a:lnTo>
                <a:cubicBezTo>
                  <a:pt x="534405" y="383168"/>
                  <a:pt x="538653" y="384473"/>
                  <a:pt x="541431" y="387735"/>
                </a:cubicBezTo>
                <a:cubicBezTo>
                  <a:pt x="544208" y="390835"/>
                  <a:pt x="545025" y="395402"/>
                  <a:pt x="543555" y="399318"/>
                </a:cubicBezTo>
                <a:cubicBezTo>
                  <a:pt x="543065" y="400459"/>
                  <a:pt x="532935" y="430639"/>
                  <a:pt x="555972" y="462123"/>
                </a:cubicBezTo>
                <a:lnTo>
                  <a:pt x="559239" y="461471"/>
                </a:lnTo>
                <a:cubicBezTo>
                  <a:pt x="565448" y="459839"/>
                  <a:pt x="571656" y="463591"/>
                  <a:pt x="573290" y="469790"/>
                </a:cubicBezTo>
                <a:cubicBezTo>
                  <a:pt x="574760" y="475989"/>
                  <a:pt x="571002" y="482188"/>
                  <a:pt x="564794" y="483820"/>
                </a:cubicBezTo>
                <a:lnTo>
                  <a:pt x="298322" y="550214"/>
                </a:lnTo>
                <a:cubicBezTo>
                  <a:pt x="297668" y="550377"/>
                  <a:pt x="296851" y="550377"/>
                  <a:pt x="296198" y="550377"/>
                </a:cubicBezTo>
                <a:cubicBezTo>
                  <a:pt x="296034" y="550377"/>
                  <a:pt x="296034" y="550540"/>
                  <a:pt x="295871" y="550540"/>
                </a:cubicBezTo>
                <a:cubicBezTo>
                  <a:pt x="295707" y="550540"/>
                  <a:pt x="295707" y="550540"/>
                  <a:pt x="295544" y="550540"/>
                </a:cubicBezTo>
                <a:cubicBezTo>
                  <a:pt x="294727" y="550540"/>
                  <a:pt x="294074" y="550377"/>
                  <a:pt x="293257" y="550214"/>
                </a:cubicBezTo>
                <a:lnTo>
                  <a:pt x="31195" y="495728"/>
                </a:lnTo>
                <a:cubicBezTo>
                  <a:pt x="28581" y="495239"/>
                  <a:pt x="26130" y="493771"/>
                  <a:pt x="24496" y="491650"/>
                </a:cubicBezTo>
                <a:cubicBezTo>
                  <a:pt x="22699" y="489366"/>
                  <a:pt x="-20106" y="435859"/>
                  <a:pt x="11753" y="392955"/>
                </a:cubicBezTo>
                <a:cubicBezTo>
                  <a:pt x="14367" y="389367"/>
                  <a:pt x="18778" y="387572"/>
                  <a:pt x="23189" y="388388"/>
                </a:cubicBezTo>
                <a:lnTo>
                  <a:pt x="34789" y="390672"/>
                </a:lnTo>
                <a:close/>
                <a:moveTo>
                  <a:pt x="249973" y="320701"/>
                </a:moveTo>
                <a:cubicBezTo>
                  <a:pt x="248666" y="333098"/>
                  <a:pt x="248175" y="361970"/>
                  <a:pt x="267454" y="385948"/>
                </a:cubicBezTo>
                <a:lnTo>
                  <a:pt x="305848" y="393941"/>
                </a:lnTo>
                <a:cubicBezTo>
                  <a:pt x="295882" y="370615"/>
                  <a:pt x="298333" y="347452"/>
                  <a:pt x="303888" y="330977"/>
                </a:cubicBezTo>
                <a:close/>
                <a:moveTo>
                  <a:pt x="117144" y="295092"/>
                </a:moveTo>
                <a:cubicBezTo>
                  <a:pt x="116327" y="309935"/>
                  <a:pt x="117961" y="336850"/>
                  <a:pt x="137403" y="358707"/>
                </a:cubicBezTo>
                <a:cubicBezTo>
                  <a:pt x="137403" y="358707"/>
                  <a:pt x="137403" y="358871"/>
                  <a:pt x="137567" y="359034"/>
                </a:cubicBezTo>
                <a:lnTo>
                  <a:pt x="236412" y="379586"/>
                </a:lnTo>
                <a:cubicBezTo>
                  <a:pt x="224485" y="353651"/>
                  <a:pt x="225629" y="328368"/>
                  <a:pt x="227263" y="316297"/>
                </a:cubicBezTo>
                <a:close/>
                <a:moveTo>
                  <a:pt x="61432" y="284489"/>
                </a:moveTo>
                <a:cubicBezTo>
                  <a:pt x="50322" y="307815"/>
                  <a:pt x="68130" y="336523"/>
                  <a:pt x="74829" y="345821"/>
                </a:cubicBezTo>
                <a:lnTo>
                  <a:pt x="105381" y="352346"/>
                </a:lnTo>
                <a:cubicBezTo>
                  <a:pt x="93454" y="328531"/>
                  <a:pt x="93127" y="304552"/>
                  <a:pt x="94271" y="290851"/>
                </a:cubicBezTo>
                <a:close/>
                <a:moveTo>
                  <a:pt x="552715" y="282205"/>
                </a:moveTo>
                <a:lnTo>
                  <a:pt x="328068" y="332446"/>
                </a:lnTo>
                <a:cubicBezTo>
                  <a:pt x="323494" y="342722"/>
                  <a:pt x="314671" y="370615"/>
                  <a:pt x="334767" y="397856"/>
                </a:cubicBezTo>
                <a:lnTo>
                  <a:pt x="566929" y="339949"/>
                </a:lnTo>
                <a:cubicBezTo>
                  <a:pt x="553369" y="317928"/>
                  <a:pt x="551572" y="296723"/>
                  <a:pt x="552715" y="282205"/>
                </a:cubicBezTo>
                <a:close/>
                <a:moveTo>
                  <a:pt x="214192" y="234901"/>
                </a:moveTo>
                <a:cubicBezTo>
                  <a:pt x="219911" y="242242"/>
                  <a:pt x="226446" y="249908"/>
                  <a:pt x="233961" y="257901"/>
                </a:cubicBezTo>
                <a:cubicBezTo>
                  <a:pt x="240497" y="264752"/>
                  <a:pt x="251116" y="268830"/>
                  <a:pt x="263043" y="268830"/>
                </a:cubicBezTo>
                <a:cubicBezTo>
                  <a:pt x="266964" y="268830"/>
                  <a:pt x="270722" y="268340"/>
                  <a:pt x="274316" y="267525"/>
                </a:cubicBezTo>
                <a:cubicBezTo>
                  <a:pt x="287387" y="264262"/>
                  <a:pt x="301437" y="264262"/>
                  <a:pt x="314508" y="267525"/>
                </a:cubicBezTo>
                <a:cubicBezTo>
                  <a:pt x="318102" y="268340"/>
                  <a:pt x="322023" y="268830"/>
                  <a:pt x="325944" y="268830"/>
                </a:cubicBezTo>
                <a:cubicBezTo>
                  <a:pt x="337708" y="268830"/>
                  <a:pt x="348327" y="264752"/>
                  <a:pt x="355026" y="257901"/>
                </a:cubicBezTo>
                <a:cubicBezTo>
                  <a:pt x="362378" y="250071"/>
                  <a:pt x="368750" y="242568"/>
                  <a:pt x="374305" y="235227"/>
                </a:cubicBezTo>
                <a:lnTo>
                  <a:pt x="552552" y="258716"/>
                </a:lnTo>
                <a:lnTo>
                  <a:pt x="564806" y="255943"/>
                </a:lnTo>
                <a:cubicBezTo>
                  <a:pt x="569053" y="254965"/>
                  <a:pt x="573301" y="256433"/>
                  <a:pt x="576079" y="259532"/>
                </a:cubicBezTo>
                <a:cubicBezTo>
                  <a:pt x="578856" y="262794"/>
                  <a:pt x="579673" y="267199"/>
                  <a:pt x="578203" y="271276"/>
                </a:cubicBezTo>
                <a:cubicBezTo>
                  <a:pt x="577713" y="272418"/>
                  <a:pt x="567583" y="302432"/>
                  <a:pt x="590620" y="334077"/>
                </a:cubicBezTo>
                <a:lnTo>
                  <a:pt x="593887" y="333261"/>
                </a:lnTo>
                <a:cubicBezTo>
                  <a:pt x="600096" y="331793"/>
                  <a:pt x="606304" y="335545"/>
                  <a:pt x="607938" y="341743"/>
                </a:cubicBezTo>
                <a:cubicBezTo>
                  <a:pt x="609408" y="347942"/>
                  <a:pt x="605650" y="354140"/>
                  <a:pt x="599442" y="355608"/>
                </a:cubicBezTo>
                <a:lnTo>
                  <a:pt x="332970" y="421997"/>
                </a:lnTo>
                <a:cubicBezTo>
                  <a:pt x="332316" y="422160"/>
                  <a:pt x="331499" y="422323"/>
                  <a:pt x="330846" y="422323"/>
                </a:cubicBezTo>
                <a:cubicBezTo>
                  <a:pt x="330682" y="422323"/>
                  <a:pt x="330682" y="422323"/>
                  <a:pt x="330519" y="422323"/>
                </a:cubicBezTo>
                <a:cubicBezTo>
                  <a:pt x="330355" y="422323"/>
                  <a:pt x="330355" y="422323"/>
                  <a:pt x="330192" y="422323"/>
                </a:cubicBezTo>
                <a:cubicBezTo>
                  <a:pt x="329539" y="422323"/>
                  <a:pt x="328722" y="422323"/>
                  <a:pt x="327905" y="422160"/>
                </a:cubicBezTo>
                <a:lnTo>
                  <a:pt x="65843" y="367679"/>
                </a:lnTo>
                <a:cubicBezTo>
                  <a:pt x="63229" y="367026"/>
                  <a:pt x="60778" y="365721"/>
                  <a:pt x="59144" y="363601"/>
                </a:cubicBezTo>
                <a:cubicBezTo>
                  <a:pt x="57347" y="361317"/>
                  <a:pt x="14542" y="307815"/>
                  <a:pt x="46401" y="264752"/>
                </a:cubicBezTo>
                <a:cubicBezTo>
                  <a:pt x="49015" y="261163"/>
                  <a:pt x="53426" y="259369"/>
                  <a:pt x="57837" y="260348"/>
                </a:cubicBezTo>
                <a:lnTo>
                  <a:pt x="69437" y="262468"/>
                </a:lnTo>
                <a:close/>
                <a:moveTo>
                  <a:pt x="241966" y="81271"/>
                </a:moveTo>
                <a:cubicBezTo>
                  <a:pt x="254381" y="80292"/>
                  <a:pt x="268757" y="86164"/>
                  <a:pt x="279375" y="91874"/>
                </a:cubicBezTo>
                <a:cubicBezTo>
                  <a:pt x="288034" y="96441"/>
                  <a:pt x="300939" y="96278"/>
                  <a:pt x="309597" y="91710"/>
                </a:cubicBezTo>
                <a:cubicBezTo>
                  <a:pt x="320216" y="86164"/>
                  <a:pt x="334592" y="80292"/>
                  <a:pt x="346844" y="81271"/>
                </a:cubicBezTo>
                <a:cubicBezTo>
                  <a:pt x="368571" y="83228"/>
                  <a:pt x="443227" y="147823"/>
                  <a:pt x="346680" y="249119"/>
                </a:cubicBezTo>
                <a:cubicBezTo>
                  <a:pt x="339819" y="256133"/>
                  <a:pt x="326914" y="257764"/>
                  <a:pt x="317439" y="255481"/>
                </a:cubicBezTo>
                <a:cubicBezTo>
                  <a:pt x="311068" y="253849"/>
                  <a:pt x="303390" y="252708"/>
                  <a:pt x="294568" y="252708"/>
                </a:cubicBezTo>
                <a:cubicBezTo>
                  <a:pt x="285583" y="252708"/>
                  <a:pt x="277742" y="254013"/>
                  <a:pt x="271534" y="255481"/>
                </a:cubicBezTo>
                <a:cubicBezTo>
                  <a:pt x="262059" y="257764"/>
                  <a:pt x="248990" y="256133"/>
                  <a:pt x="242292" y="249119"/>
                </a:cubicBezTo>
                <a:cubicBezTo>
                  <a:pt x="145582" y="147823"/>
                  <a:pt x="220239" y="83228"/>
                  <a:pt x="241966" y="81271"/>
                </a:cubicBezTo>
                <a:close/>
                <a:moveTo>
                  <a:pt x="256820" y="327"/>
                </a:moveTo>
                <a:cubicBezTo>
                  <a:pt x="273821" y="4895"/>
                  <a:pt x="306188" y="25123"/>
                  <a:pt x="306025" y="70473"/>
                </a:cubicBezTo>
                <a:cubicBezTo>
                  <a:pt x="306025" y="76836"/>
                  <a:pt x="300794" y="82056"/>
                  <a:pt x="294418" y="82056"/>
                </a:cubicBezTo>
                <a:cubicBezTo>
                  <a:pt x="288043" y="82056"/>
                  <a:pt x="282812" y="76836"/>
                  <a:pt x="282812" y="70473"/>
                </a:cubicBezTo>
                <a:cubicBezTo>
                  <a:pt x="282976" y="31485"/>
                  <a:pt x="251262" y="22839"/>
                  <a:pt x="250935" y="22676"/>
                </a:cubicBezTo>
                <a:cubicBezTo>
                  <a:pt x="244724" y="21045"/>
                  <a:pt x="241127" y="14846"/>
                  <a:pt x="242598" y="8647"/>
                </a:cubicBezTo>
                <a:cubicBezTo>
                  <a:pt x="244233" y="2448"/>
                  <a:pt x="250609" y="-1141"/>
                  <a:pt x="256820" y="327"/>
                </a:cubicBez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69" name="组合"/>
          <p:cNvGrpSpPr/>
          <p:nvPr/>
        </p:nvGrpSpPr>
        <p:grpSpPr>
          <a:xfrm>
            <a:off x="4648100" y="1184093"/>
            <a:ext cx="6081280" cy="1206494"/>
            <a:chOff x="881964" y="2767721"/>
            <a:chExt cx="6081280" cy="1206494"/>
          </a:xfrm>
        </p:grpSpPr>
        <p:sp>
          <p:nvSpPr>
            <p:cNvPr id="70" name="ESI国际学科排名"/>
            <p:cNvSpPr txBox="1"/>
            <p:nvPr/>
          </p:nvSpPr>
          <p:spPr>
            <a:xfrm>
              <a:off x="881964" y="3273317"/>
              <a:ext cx="6081280" cy="700898"/>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化学</a:t>
              </a:r>
              <a:r>
                <a:rPr lang="zh-CN" altLang="en-US" sz="1600">
                  <a:latin typeface="Arial" panose="020B0604020202020204" pitchFamily="34" charset="0"/>
                  <a:ea typeface="微软雅黑" panose="020B0503020204020204" pitchFamily="34" charset="-122"/>
                  <a:sym typeface="Arial" panose="020B0604020202020204" pitchFamily="34" charset="0"/>
                </a:rPr>
                <a:t>、工程、材料、物理等</a:t>
              </a:r>
              <a:r>
                <a:rPr lang="en-US" altLang="zh-CN" sz="1600">
                  <a:latin typeface="Arial" panose="020B0604020202020204" pitchFamily="34" charset="0"/>
                  <a:ea typeface="微软雅黑" panose="020B0503020204020204" pitchFamily="34" charset="-122"/>
                  <a:sym typeface="Arial" panose="020B0604020202020204" pitchFamily="34" charset="0"/>
                </a:rPr>
                <a:t>4</a:t>
              </a:r>
              <a:r>
                <a:rPr lang="zh-CN" altLang="en-US" sz="1600">
                  <a:latin typeface="Arial" panose="020B0604020202020204" pitchFamily="34" charset="0"/>
                  <a:ea typeface="微软雅黑" panose="020B0503020204020204" pitchFamily="34" charset="-122"/>
                  <a:sym typeface="Arial" panose="020B0604020202020204" pitchFamily="34" charset="0"/>
                </a:rPr>
                <a:t>个学科群进入</a:t>
              </a:r>
              <a:r>
                <a:rPr lang="en-US" altLang="zh-CN" sz="1600">
                  <a:latin typeface="Arial" panose="020B0604020202020204" pitchFamily="34" charset="0"/>
                  <a:ea typeface="微软雅黑" panose="020B0503020204020204" pitchFamily="34" charset="-122"/>
                  <a:sym typeface="Arial" panose="020B0604020202020204" pitchFamily="34" charset="0"/>
                </a:rPr>
                <a:t>ESI</a:t>
              </a:r>
              <a:r>
                <a:rPr lang="zh-CN" altLang="en-US" sz="1600">
                  <a:latin typeface="Arial" panose="020B0604020202020204" pitchFamily="34" charset="0"/>
                  <a:ea typeface="微软雅黑" panose="020B0503020204020204" pitchFamily="34" charset="-122"/>
                  <a:sym typeface="Arial" panose="020B0604020202020204" pitchFamily="34" charset="0"/>
                </a:rPr>
                <a:t>国际学科排名前</a:t>
              </a:r>
              <a:r>
                <a:rPr lang="en-US" altLang="zh-CN" sz="1600">
                  <a:latin typeface="Arial" panose="020B0604020202020204" pitchFamily="34" charset="0"/>
                  <a:ea typeface="微软雅黑" panose="020B0503020204020204" pitchFamily="34" charset="-122"/>
                  <a:sym typeface="Arial" panose="020B0604020202020204" pitchFamily="34" charset="0"/>
                </a:rPr>
                <a:t>1%</a:t>
              </a:r>
              <a:r>
                <a:rPr lang="zh-CN" altLang="en-US" sz="1600">
                  <a:latin typeface="Arial" panose="020B0604020202020204" pitchFamily="34" charset="0"/>
                  <a:ea typeface="微软雅黑" panose="020B0503020204020204" pitchFamily="34" charset="-122"/>
                  <a:sym typeface="Arial" panose="020B0604020202020204" pitchFamily="34" charset="0"/>
                </a:rPr>
                <a:t>，材料学科进入世界排名前</a:t>
              </a:r>
              <a:r>
                <a:rPr lang="en-US" altLang="zh-CN" sz="1600">
                  <a:latin typeface="Arial" panose="020B0604020202020204" pitchFamily="34" charset="0"/>
                  <a:ea typeface="微软雅黑" panose="020B0503020204020204" pitchFamily="34" charset="-122"/>
                  <a:sym typeface="Arial" panose="020B0604020202020204" pitchFamily="34" charset="0"/>
                </a:rPr>
                <a:t>1</a:t>
              </a:r>
              <a:r>
                <a:rPr lang="en-US" altLang="zh-CN" sz="1600" smtClean="0">
                  <a:latin typeface="Arial" panose="020B0604020202020204" pitchFamily="34" charset="0"/>
                  <a:ea typeface="微软雅黑" panose="020B0503020204020204" pitchFamily="34" charset="-122"/>
                  <a:sym typeface="Arial" panose="020B0604020202020204" pitchFamily="34" charset="0"/>
                </a:rPr>
                <a:t>‰</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71" name="学科特色鲜明"/>
            <p:cNvSpPr txBox="1"/>
            <p:nvPr/>
          </p:nvSpPr>
          <p:spPr>
            <a:xfrm>
              <a:off x="881964" y="2767721"/>
              <a:ext cx="2068818" cy="400110"/>
            </a:xfrm>
            <a:prstGeom prst="rect">
              <a:avLst/>
            </a:prstGeom>
            <a:noFill/>
          </p:spPr>
          <p:txBody>
            <a:bodyPr wrap="square" rtlCol="0">
              <a:spAutoFit/>
              <a:scene3d>
                <a:camera prst="orthographicFront"/>
                <a:lightRig rig="threePt" dir="t"/>
              </a:scene3d>
              <a:sp3d contourW="12700"/>
            </a:bodyPr>
            <a:lstStyle/>
            <a:p>
              <a:pPr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学科特色鲜明</a:t>
              </a:r>
            </a:p>
          </p:txBody>
        </p:sp>
        <p:cxnSp>
          <p:nvCxnSpPr>
            <p:cNvPr id="72" name="点缀线段"/>
            <p:cNvCxnSpPr/>
            <p:nvPr/>
          </p:nvCxnSpPr>
          <p:spPr>
            <a:xfrm>
              <a:off x="881964" y="3265696"/>
              <a:ext cx="608128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73" name="组合"/>
          <p:cNvGrpSpPr/>
          <p:nvPr/>
        </p:nvGrpSpPr>
        <p:grpSpPr>
          <a:xfrm>
            <a:off x="4648100" y="2649904"/>
            <a:ext cx="6081280" cy="1558192"/>
            <a:chOff x="881964" y="2767721"/>
            <a:chExt cx="6081280" cy="1558192"/>
          </a:xfrm>
        </p:grpSpPr>
        <p:sp>
          <p:nvSpPr>
            <p:cNvPr id="74" name="学科群"/>
            <p:cNvSpPr txBox="1"/>
            <p:nvPr/>
          </p:nvSpPr>
          <p:spPr>
            <a:xfrm>
              <a:off x="881964" y="3273317"/>
              <a:ext cx="6081280" cy="1052596"/>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形成</a:t>
              </a:r>
              <a:r>
                <a:rPr lang="zh-CN" altLang="en-US" sz="1600">
                  <a:latin typeface="Arial" panose="020B0604020202020204" pitchFamily="34" charset="0"/>
                  <a:ea typeface="微软雅黑" panose="020B0503020204020204" pitchFamily="34" charset="-122"/>
                  <a:sym typeface="Arial" panose="020B0604020202020204" pitchFamily="34" charset="0"/>
                </a:rPr>
                <a:t>了以三航学科群为引领，</a:t>
              </a:r>
              <a:r>
                <a:rPr lang="en-US" altLang="zh-CN" sz="1600">
                  <a:latin typeface="Arial" panose="020B0604020202020204" pitchFamily="34" charset="0"/>
                  <a:ea typeface="微软雅黑" panose="020B0503020204020204" pitchFamily="34" charset="-122"/>
                  <a:sym typeface="Arial" panose="020B0604020202020204" pitchFamily="34" charset="0"/>
                </a:rPr>
                <a:t>3M</a:t>
              </a:r>
              <a:r>
                <a:rPr lang="zh-CN" altLang="en-US" sz="1600">
                  <a:latin typeface="Arial" panose="020B0604020202020204" pitchFamily="34" charset="0"/>
                  <a:ea typeface="微软雅黑" panose="020B0503020204020204" pitchFamily="34" charset="-122"/>
                  <a:sym typeface="Arial" panose="020B0604020202020204" pitchFamily="34" charset="0"/>
                </a:rPr>
                <a:t>（材料、机电、力学）学科群、</a:t>
              </a:r>
              <a:r>
                <a:rPr lang="en-US" altLang="zh-CN" sz="1600">
                  <a:latin typeface="Arial" panose="020B0604020202020204" pitchFamily="34" charset="0"/>
                  <a:ea typeface="微软雅黑" panose="020B0503020204020204" pitchFamily="34" charset="-122"/>
                  <a:sym typeface="Arial" panose="020B0604020202020204" pitchFamily="34" charset="0"/>
                </a:rPr>
                <a:t>3C</a:t>
              </a:r>
              <a:r>
                <a:rPr lang="zh-CN" altLang="en-US" sz="1600">
                  <a:latin typeface="Arial" panose="020B0604020202020204" pitchFamily="34" charset="0"/>
                  <a:ea typeface="微软雅黑" panose="020B0503020204020204" pitchFamily="34" charset="-122"/>
                  <a:sym typeface="Arial" panose="020B0604020202020204" pitchFamily="34" charset="0"/>
                </a:rPr>
                <a:t>（计算机、通信、控制）学科群、理科学科群和人文社科学科群协调发展的学科</a:t>
              </a:r>
              <a:r>
                <a:rPr lang="zh-CN" altLang="en-US" sz="1600" smtClean="0">
                  <a:latin typeface="Arial" panose="020B0604020202020204" pitchFamily="34" charset="0"/>
                  <a:ea typeface="微软雅黑" panose="020B0503020204020204" pitchFamily="34" charset="-122"/>
                  <a:sym typeface="Arial" panose="020B0604020202020204" pitchFamily="34" charset="0"/>
                </a:rPr>
                <a:t>体系</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75" name="学科特色鲜明"/>
            <p:cNvSpPr txBox="1"/>
            <p:nvPr/>
          </p:nvSpPr>
          <p:spPr>
            <a:xfrm>
              <a:off x="881964" y="2767721"/>
              <a:ext cx="2068818" cy="400110"/>
            </a:xfrm>
            <a:prstGeom prst="rect">
              <a:avLst/>
            </a:prstGeom>
            <a:noFill/>
          </p:spPr>
          <p:txBody>
            <a:bodyPr wrap="square" rtlCol="0">
              <a:spAutoFit/>
              <a:scene3d>
                <a:camera prst="orthographicFront"/>
                <a:lightRig rig="threePt" dir="t"/>
              </a:scene3d>
              <a:sp3d contourW="12700"/>
            </a:bodyPr>
            <a:lstStyle/>
            <a:p>
              <a:pPr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学科特色鲜明</a:t>
              </a:r>
            </a:p>
          </p:txBody>
        </p:sp>
        <p:cxnSp>
          <p:nvCxnSpPr>
            <p:cNvPr id="76" name="点缀线段"/>
            <p:cNvCxnSpPr/>
            <p:nvPr/>
          </p:nvCxnSpPr>
          <p:spPr>
            <a:xfrm>
              <a:off x="881964" y="3265696"/>
              <a:ext cx="608128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77" name="组合"/>
          <p:cNvGrpSpPr/>
          <p:nvPr/>
        </p:nvGrpSpPr>
        <p:grpSpPr>
          <a:xfrm>
            <a:off x="4648100" y="4606359"/>
            <a:ext cx="6081280" cy="886406"/>
            <a:chOff x="881964" y="2767721"/>
            <a:chExt cx="6081280" cy="886406"/>
          </a:xfrm>
        </p:grpSpPr>
        <p:sp>
          <p:nvSpPr>
            <p:cNvPr id="78" name="一流学科"/>
            <p:cNvSpPr txBox="1"/>
            <p:nvPr/>
          </p:nvSpPr>
          <p:spPr>
            <a:xfrm>
              <a:off x="881964" y="3273317"/>
              <a:ext cx="6081280" cy="380810"/>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特色鲜明的学科体系为</a:t>
              </a:r>
              <a:r>
                <a:rPr lang="zh-CN" altLang="en-US" sz="1600">
                  <a:latin typeface="Arial" panose="020B0604020202020204" pitchFamily="34" charset="0"/>
                  <a:ea typeface="微软雅黑" panose="020B0503020204020204" pitchFamily="34" charset="-122"/>
                  <a:sym typeface="Arial" panose="020B0604020202020204" pitchFamily="34" charset="0"/>
                </a:rPr>
                <a:t>建设世界一流学科奠定了良好的</a:t>
              </a:r>
              <a:r>
                <a:rPr lang="zh-CN" altLang="en-US" sz="1600" smtClean="0">
                  <a:latin typeface="Arial" panose="020B0604020202020204" pitchFamily="34" charset="0"/>
                  <a:ea typeface="微软雅黑" panose="020B0503020204020204" pitchFamily="34" charset="-122"/>
                  <a:sym typeface="Arial" panose="020B0604020202020204" pitchFamily="34" charset="0"/>
                </a:rPr>
                <a:t>基础</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79" name="学科特色鲜明"/>
            <p:cNvSpPr txBox="1"/>
            <p:nvPr/>
          </p:nvSpPr>
          <p:spPr>
            <a:xfrm>
              <a:off x="881964" y="2767721"/>
              <a:ext cx="2068818" cy="400110"/>
            </a:xfrm>
            <a:prstGeom prst="rect">
              <a:avLst/>
            </a:prstGeom>
            <a:noFill/>
          </p:spPr>
          <p:txBody>
            <a:bodyPr wrap="square" rtlCol="0">
              <a:spAutoFit/>
              <a:scene3d>
                <a:camera prst="orthographicFront"/>
                <a:lightRig rig="threePt" dir="t"/>
              </a:scene3d>
              <a:sp3d contourW="12700"/>
            </a:bodyPr>
            <a:lstStyle/>
            <a:p>
              <a:pPr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学科特色鲜明</a:t>
              </a:r>
            </a:p>
          </p:txBody>
        </p:sp>
        <p:cxnSp>
          <p:nvCxnSpPr>
            <p:cNvPr id="80" name="点缀线段"/>
            <p:cNvCxnSpPr/>
            <p:nvPr/>
          </p:nvCxnSpPr>
          <p:spPr>
            <a:xfrm>
              <a:off x="881964" y="3265696"/>
              <a:ext cx="608128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6149738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strips(downRight)">
                                      <p:cBhvr>
                                        <p:cTn id="7" dur="750"/>
                                        <p:tgtEl>
                                          <p:spTgt spid="43"/>
                                        </p:tgtEl>
                                      </p:cBhvr>
                                    </p:animEffect>
                                  </p:childTnLst>
                                </p:cTn>
                              </p:par>
                              <p:par>
                                <p:cTn id="8" presetID="2" presetClass="entr" presetSubtype="8" fill="hold" grpId="0" nodeType="withEffect">
                                  <p:stCondLst>
                                    <p:cond delay="400"/>
                                  </p:stCondLst>
                                  <p:childTnLst>
                                    <p:set>
                                      <p:cBhvr>
                                        <p:cTn id="9" dur="1" fill="hold">
                                          <p:stCondLst>
                                            <p:cond delay="0"/>
                                          </p:stCondLst>
                                        </p:cTn>
                                        <p:tgtEl>
                                          <p:spTgt spid="44"/>
                                        </p:tgtEl>
                                        <p:attrNameLst>
                                          <p:attrName>style.visibility</p:attrName>
                                        </p:attrNameLst>
                                      </p:cBhvr>
                                      <p:to>
                                        <p:strVal val="visible"/>
                                      </p:to>
                                    </p:set>
                                    <p:anim calcmode="lin" valueType="num">
                                      <p:cBhvr additive="base">
                                        <p:cTn id="10" dur="750" fill="hold"/>
                                        <p:tgtEl>
                                          <p:spTgt spid="44"/>
                                        </p:tgtEl>
                                        <p:attrNameLst>
                                          <p:attrName>ppt_x</p:attrName>
                                        </p:attrNameLst>
                                      </p:cBhvr>
                                      <p:tavLst>
                                        <p:tav tm="0">
                                          <p:val>
                                            <p:strVal val="0-#ppt_w/2"/>
                                          </p:val>
                                        </p:tav>
                                        <p:tav tm="100000">
                                          <p:val>
                                            <p:strVal val="#ppt_x"/>
                                          </p:val>
                                        </p:tav>
                                      </p:tavLst>
                                    </p:anim>
                                    <p:anim calcmode="lin" valueType="num">
                                      <p:cBhvr additive="base">
                                        <p:cTn id="11" dur="750" fill="hold"/>
                                        <p:tgtEl>
                                          <p:spTgt spid="44"/>
                                        </p:tgtEl>
                                        <p:attrNameLst>
                                          <p:attrName>ppt_y</p:attrName>
                                        </p:attrNameLst>
                                      </p:cBhvr>
                                      <p:tavLst>
                                        <p:tav tm="0">
                                          <p:val>
                                            <p:strVal val="#ppt_y"/>
                                          </p:val>
                                        </p:tav>
                                        <p:tav tm="100000">
                                          <p:val>
                                            <p:strVal val="#ppt_y"/>
                                          </p:val>
                                        </p:tav>
                                      </p:tavLst>
                                    </p:anim>
                                  </p:childTnLst>
                                </p:cTn>
                              </p:par>
                              <p:par>
                                <p:cTn id="12" presetID="50" presetClass="entr" presetSubtype="0" decel="100000" fill="hold" nodeType="withEffect">
                                  <p:stCondLst>
                                    <p:cond delay="800"/>
                                  </p:stCondLst>
                                  <p:childTnLst>
                                    <p:set>
                                      <p:cBhvr>
                                        <p:cTn id="13" dur="1" fill="hold">
                                          <p:stCondLst>
                                            <p:cond delay="0"/>
                                          </p:stCondLst>
                                        </p:cTn>
                                        <p:tgtEl>
                                          <p:spTgt spid="45"/>
                                        </p:tgtEl>
                                        <p:attrNameLst>
                                          <p:attrName>style.visibility</p:attrName>
                                        </p:attrNameLst>
                                      </p:cBhvr>
                                      <p:to>
                                        <p:strVal val="visible"/>
                                      </p:to>
                                    </p:set>
                                    <p:anim calcmode="lin" valueType="num">
                                      <p:cBhvr>
                                        <p:cTn id="14" dur="750" fill="hold"/>
                                        <p:tgtEl>
                                          <p:spTgt spid="45"/>
                                        </p:tgtEl>
                                        <p:attrNameLst>
                                          <p:attrName>ppt_w</p:attrName>
                                        </p:attrNameLst>
                                      </p:cBhvr>
                                      <p:tavLst>
                                        <p:tav tm="0">
                                          <p:val>
                                            <p:strVal val="#ppt_w+.3"/>
                                          </p:val>
                                        </p:tav>
                                        <p:tav tm="100000">
                                          <p:val>
                                            <p:strVal val="#ppt_w"/>
                                          </p:val>
                                        </p:tav>
                                      </p:tavLst>
                                    </p:anim>
                                    <p:anim calcmode="lin" valueType="num">
                                      <p:cBhvr>
                                        <p:cTn id="15" dur="750" fill="hold"/>
                                        <p:tgtEl>
                                          <p:spTgt spid="45"/>
                                        </p:tgtEl>
                                        <p:attrNameLst>
                                          <p:attrName>ppt_h</p:attrName>
                                        </p:attrNameLst>
                                      </p:cBhvr>
                                      <p:tavLst>
                                        <p:tav tm="0">
                                          <p:val>
                                            <p:strVal val="#ppt_h"/>
                                          </p:val>
                                        </p:tav>
                                        <p:tav tm="100000">
                                          <p:val>
                                            <p:strVal val="#ppt_h"/>
                                          </p:val>
                                        </p:tav>
                                      </p:tavLst>
                                    </p:anim>
                                    <p:animEffect transition="in" filter="fade">
                                      <p:cBhvr>
                                        <p:cTn id="16" dur="750"/>
                                        <p:tgtEl>
                                          <p:spTgt spid="45"/>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49"/>
                                        </p:tgtEl>
                                        <p:attrNameLst>
                                          <p:attrName>style.visibility</p:attrName>
                                        </p:attrNameLst>
                                      </p:cBhvr>
                                      <p:to>
                                        <p:strVal val="visible"/>
                                      </p:to>
                                    </p:set>
                                    <p:animEffect transition="in" filter="fade">
                                      <p:cBhvr>
                                        <p:cTn id="19" dur="750"/>
                                        <p:tgtEl>
                                          <p:spTgt spid="49"/>
                                        </p:tgtEl>
                                      </p:cBhvr>
                                    </p:animEffect>
                                  </p:childTnLst>
                                </p:cTn>
                              </p:par>
                              <p:par>
                                <p:cTn id="20" presetID="10" presetClass="entr" presetSubtype="0" fill="hold" nodeType="withEffect">
                                  <p:stCondLst>
                                    <p:cond delay="1600"/>
                                  </p:stCondLst>
                                  <p:childTnLst>
                                    <p:set>
                                      <p:cBhvr>
                                        <p:cTn id="21" dur="1" fill="hold">
                                          <p:stCondLst>
                                            <p:cond delay="0"/>
                                          </p:stCondLst>
                                        </p:cTn>
                                        <p:tgtEl>
                                          <p:spTgt spid="66"/>
                                        </p:tgtEl>
                                        <p:attrNameLst>
                                          <p:attrName>style.visibility</p:attrName>
                                        </p:attrNameLst>
                                      </p:cBhvr>
                                      <p:to>
                                        <p:strVal val="visible"/>
                                      </p:to>
                                    </p:set>
                                    <p:animEffect transition="in" filter="fade">
                                      <p:cBhvr>
                                        <p:cTn id="22" dur="750"/>
                                        <p:tgtEl>
                                          <p:spTgt spid="66"/>
                                        </p:tgtEl>
                                      </p:cBhvr>
                                    </p:animEffect>
                                  </p:childTnLst>
                                </p:cTn>
                              </p:par>
                              <p:par>
                                <p:cTn id="23" presetID="12" presetClass="entr" presetSubtype="8" fill="hold" nodeType="withEffect">
                                  <p:stCondLst>
                                    <p:cond delay="2000"/>
                                  </p:stCondLst>
                                  <p:childTnLst>
                                    <p:set>
                                      <p:cBhvr>
                                        <p:cTn id="24" dur="1" fill="hold">
                                          <p:stCondLst>
                                            <p:cond delay="0"/>
                                          </p:stCondLst>
                                        </p:cTn>
                                        <p:tgtEl>
                                          <p:spTgt spid="69"/>
                                        </p:tgtEl>
                                        <p:attrNameLst>
                                          <p:attrName>style.visibility</p:attrName>
                                        </p:attrNameLst>
                                      </p:cBhvr>
                                      <p:to>
                                        <p:strVal val="visible"/>
                                      </p:to>
                                    </p:set>
                                    <p:anim calcmode="lin" valueType="num">
                                      <p:cBhvr additive="base">
                                        <p:cTn id="25" dur="750"/>
                                        <p:tgtEl>
                                          <p:spTgt spid="69"/>
                                        </p:tgtEl>
                                        <p:attrNameLst>
                                          <p:attrName>ppt_x</p:attrName>
                                        </p:attrNameLst>
                                      </p:cBhvr>
                                      <p:tavLst>
                                        <p:tav tm="0">
                                          <p:val>
                                            <p:strVal val="#ppt_x-#ppt_w*1.125000"/>
                                          </p:val>
                                        </p:tav>
                                        <p:tav tm="100000">
                                          <p:val>
                                            <p:strVal val="#ppt_x"/>
                                          </p:val>
                                        </p:tav>
                                      </p:tavLst>
                                    </p:anim>
                                    <p:animEffect transition="in" filter="wipe(right)">
                                      <p:cBhvr>
                                        <p:cTn id="26" dur="750"/>
                                        <p:tgtEl>
                                          <p:spTgt spid="69"/>
                                        </p:tgtEl>
                                      </p:cBhvr>
                                    </p:animEffect>
                                  </p:childTnLst>
                                </p:cTn>
                              </p:par>
                              <p:par>
                                <p:cTn id="27" presetID="10" presetClass="entr" presetSubtype="0" fill="hold" grpId="0" nodeType="withEffect">
                                  <p:stCondLst>
                                    <p:cond delay="2400"/>
                                  </p:stCondLst>
                                  <p:childTnLst>
                                    <p:set>
                                      <p:cBhvr>
                                        <p:cTn id="28" dur="1" fill="hold">
                                          <p:stCondLst>
                                            <p:cond delay="0"/>
                                          </p:stCondLst>
                                        </p:cTn>
                                        <p:tgtEl>
                                          <p:spTgt spid="67"/>
                                        </p:tgtEl>
                                        <p:attrNameLst>
                                          <p:attrName>style.visibility</p:attrName>
                                        </p:attrNameLst>
                                      </p:cBhvr>
                                      <p:to>
                                        <p:strVal val="visible"/>
                                      </p:to>
                                    </p:set>
                                    <p:animEffect transition="in" filter="fade">
                                      <p:cBhvr>
                                        <p:cTn id="29" dur="750"/>
                                        <p:tgtEl>
                                          <p:spTgt spid="67"/>
                                        </p:tgtEl>
                                      </p:cBhvr>
                                    </p:animEffect>
                                  </p:childTnLst>
                                </p:cTn>
                              </p:par>
                              <p:par>
                                <p:cTn id="30" presetID="12" presetClass="entr" presetSubtype="8" fill="hold" nodeType="withEffect">
                                  <p:stCondLst>
                                    <p:cond delay="2800"/>
                                  </p:stCondLst>
                                  <p:childTnLst>
                                    <p:set>
                                      <p:cBhvr>
                                        <p:cTn id="31" dur="1" fill="hold">
                                          <p:stCondLst>
                                            <p:cond delay="0"/>
                                          </p:stCondLst>
                                        </p:cTn>
                                        <p:tgtEl>
                                          <p:spTgt spid="73"/>
                                        </p:tgtEl>
                                        <p:attrNameLst>
                                          <p:attrName>style.visibility</p:attrName>
                                        </p:attrNameLst>
                                      </p:cBhvr>
                                      <p:to>
                                        <p:strVal val="visible"/>
                                      </p:to>
                                    </p:set>
                                    <p:anim calcmode="lin" valueType="num">
                                      <p:cBhvr additive="base">
                                        <p:cTn id="32" dur="750"/>
                                        <p:tgtEl>
                                          <p:spTgt spid="73"/>
                                        </p:tgtEl>
                                        <p:attrNameLst>
                                          <p:attrName>ppt_x</p:attrName>
                                        </p:attrNameLst>
                                      </p:cBhvr>
                                      <p:tavLst>
                                        <p:tav tm="0">
                                          <p:val>
                                            <p:strVal val="#ppt_x-#ppt_w*1.125000"/>
                                          </p:val>
                                        </p:tav>
                                        <p:tav tm="100000">
                                          <p:val>
                                            <p:strVal val="#ppt_x"/>
                                          </p:val>
                                        </p:tav>
                                      </p:tavLst>
                                    </p:anim>
                                    <p:animEffect transition="in" filter="wipe(right)">
                                      <p:cBhvr>
                                        <p:cTn id="33" dur="750"/>
                                        <p:tgtEl>
                                          <p:spTgt spid="73"/>
                                        </p:tgtEl>
                                      </p:cBhvr>
                                    </p:animEffect>
                                  </p:childTnLst>
                                </p:cTn>
                              </p:par>
                              <p:par>
                                <p:cTn id="34" presetID="10" presetClass="entr" presetSubtype="0" fill="hold" grpId="0" nodeType="withEffect">
                                  <p:stCondLst>
                                    <p:cond delay="3200"/>
                                  </p:stCondLst>
                                  <p:childTnLst>
                                    <p:set>
                                      <p:cBhvr>
                                        <p:cTn id="35" dur="1" fill="hold">
                                          <p:stCondLst>
                                            <p:cond delay="0"/>
                                          </p:stCondLst>
                                        </p:cTn>
                                        <p:tgtEl>
                                          <p:spTgt spid="68"/>
                                        </p:tgtEl>
                                        <p:attrNameLst>
                                          <p:attrName>style.visibility</p:attrName>
                                        </p:attrNameLst>
                                      </p:cBhvr>
                                      <p:to>
                                        <p:strVal val="visible"/>
                                      </p:to>
                                    </p:set>
                                    <p:animEffect transition="in" filter="fade">
                                      <p:cBhvr>
                                        <p:cTn id="36" dur="750"/>
                                        <p:tgtEl>
                                          <p:spTgt spid="68"/>
                                        </p:tgtEl>
                                      </p:cBhvr>
                                    </p:animEffect>
                                  </p:childTnLst>
                                </p:cTn>
                              </p:par>
                              <p:par>
                                <p:cTn id="37" presetID="12" presetClass="entr" presetSubtype="8" fill="hold" nodeType="withEffect">
                                  <p:stCondLst>
                                    <p:cond delay="3600"/>
                                  </p:stCondLst>
                                  <p:childTnLst>
                                    <p:set>
                                      <p:cBhvr>
                                        <p:cTn id="38" dur="1" fill="hold">
                                          <p:stCondLst>
                                            <p:cond delay="0"/>
                                          </p:stCondLst>
                                        </p:cTn>
                                        <p:tgtEl>
                                          <p:spTgt spid="77"/>
                                        </p:tgtEl>
                                        <p:attrNameLst>
                                          <p:attrName>style.visibility</p:attrName>
                                        </p:attrNameLst>
                                      </p:cBhvr>
                                      <p:to>
                                        <p:strVal val="visible"/>
                                      </p:to>
                                    </p:set>
                                    <p:anim calcmode="lin" valueType="num">
                                      <p:cBhvr additive="base">
                                        <p:cTn id="39" dur="750"/>
                                        <p:tgtEl>
                                          <p:spTgt spid="77"/>
                                        </p:tgtEl>
                                        <p:attrNameLst>
                                          <p:attrName>ppt_x</p:attrName>
                                        </p:attrNameLst>
                                      </p:cBhvr>
                                      <p:tavLst>
                                        <p:tav tm="0">
                                          <p:val>
                                            <p:strVal val="#ppt_x-#ppt_w*1.125000"/>
                                          </p:val>
                                        </p:tav>
                                        <p:tav tm="100000">
                                          <p:val>
                                            <p:strVal val="#ppt_x"/>
                                          </p:val>
                                        </p:tav>
                                      </p:tavLst>
                                    </p:anim>
                                    <p:animEffect transition="in" filter="wipe(right)">
                                      <p:cBhvr>
                                        <p:cTn id="40" dur="75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9" grpId="0" animBg="1"/>
      <p:bldP spid="67" grpId="0" animBg="1"/>
      <p:bldP spid="68"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标题"/>
          <p:cNvGrpSpPr/>
          <p:nvPr/>
        </p:nvGrpSpPr>
        <p:grpSpPr>
          <a:xfrm>
            <a:off x="462715" y="138029"/>
            <a:ext cx="2623384" cy="769151"/>
            <a:chOff x="462715" y="138029"/>
            <a:chExt cx="2623384" cy="769151"/>
          </a:xfrm>
        </p:grpSpPr>
        <p:cxnSp>
          <p:nvCxnSpPr>
            <p:cNvPr id="7" name="点缀线段"/>
            <p:cNvCxnSpPr/>
            <p:nvPr/>
          </p:nvCxnSpPr>
          <p:spPr>
            <a:xfrm>
              <a:off x="540367" y="907180"/>
              <a:ext cx="6120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Strong Preparation"/>
            <p:cNvSpPr txBox="1"/>
            <p:nvPr/>
          </p:nvSpPr>
          <p:spPr>
            <a:xfrm>
              <a:off x="462715" y="584279"/>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462715" y="138029"/>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grpSp>
        <p:nvGrpSpPr>
          <p:cNvPr id="6" name="组合 5"/>
          <p:cNvGrpSpPr/>
          <p:nvPr/>
        </p:nvGrpSpPr>
        <p:grpSpPr>
          <a:xfrm>
            <a:off x="1380087" y="1497954"/>
            <a:ext cx="2700000" cy="540000"/>
            <a:chOff x="1380087" y="1497954"/>
            <a:chExt cx="2700000" cy="540000"/>
          </a:xfrm>
        </p:grpSpPr>
        <p:sp>
          <p:nvSpPr>
            <p:cNvPr id="31" name="色块"/>
            <p:cNvSpPr>
              <a:spLocks noChangeAspect="1"/>
            </p:cNvSpPr>
            <p:nvPr/>
          </p:nvSpPr>
          <p:spPr>
            <a:xfrm>
              <a:off x="1380087" y="1497954"/>
              <a:ext cx="2700000" cy="540000"/>
            </a:xfrm>
            <a:prstGeom prst="rect">
              <a:avLst/>
            </a:prstGeom>
            <a:solidFill>
              <a:schemeClr val="bg1"/>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坚持引培并重"/>
            <p:cNvSpPr txBox="1"/>
            <p:nvPr/>
          </p:nvSpPr>
          <p:spPr>
            <a:xfrm>
              <a:off x="1695678" y="1567899"/>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坚持引培并重</a:t>
              </a:r>
            </a:p>
          </p:txBody>
        </p:sp>
      </p:grpSp>
      <p:sp>
        <p:nvSpPr>
          <p:cNvPr id="37" name="人才梯队"/>
          <p:cNvSpPr txBox="1"/>
          <p:nvPr/>
        </p:nvSpPr>
        <p:spPr>
          <a:xfrm>
            <a:off x="840086" y="2132231"/>
            <a:ext cx="4370161" cy="1052596"/>
          </a:xfrm>
          <a:prstGeom prst="rect">
            <a:avLst/>
          </a:prstGeom>
          <a:noFill/>
        </p:spPr>
        <p:txBody>
          <a:bodyPr wrap="square" rtlCol="0">
            <a:spAutoFit/>
            <a:scene3d>
              <a:camera prst="orthographicFront"/>
              <a:lightRig rig="threePt" dir="t"/>
            </a:scene3d>
            <a:sp3d contourW="12700"/>
          </a:bodyPr>
          <a:lstStyle/>
          <a:p>
            <a:pPr algn="just"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实施从青年教师到杰出学科带头人全过程的</a:t>
            </a:r>
            <a:r>
              <a:rPr lang="zh-CN" altLang="en-US" sz="1600" smtClean="0">
                <a:latin typeface="Arial" panose="020B0604020202020204" pitchFamily="34" charset="0"/>
                <a:ea typeface="微软雅黑" panose="020B0503020204020204" pitchFamily="34" charset="-122"/>
                <a:sym typeface="Arial" panose="020B0604020202020204" pitchFamily="34" charset="0"/>
              </a:rPr>
              <a:t>“翱翔人才工程”，构建青年教师成长支持体系，建设层级合理的人才梯队</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grpSp>
        <p:nvGrpSpPr>
          <p:cNvPr id="9" name="组合 8"/>
          <p:cNvGrpSpPr/>
          <p:nvPr/>
        </p:nvGrpSpPr>
        <p:grpSpPr>
          <a:xfrm>
            <a:off x="7553123" y="1497954"/>
            <a:ext cx="2700000" cy="540000"/>
            <a:chOff x="7553123" y="1497954"/>
            <a:chExt cx="2700000" cy="540000"/>
          </a:xfrm>
        </p:grpSpPr>
        <p:sp>
          <p:nvSpPr>
            <p:cNvPr id="41" name="色块"/>
            <p:cNvSpPr>
              <a:spLocks noChangeAspect="1"/>
            </p:cNvSpPr>
            <p:nvPr/>
          </p:nvSpPr>
          <p:spPr>
            <a:xfrm>
              <a:off x="7553123" y="1497954"/>
              <a:ext cx="2700000" cy="540000"/>
            </a:xfrm>
            <a:prstGeom prst="rect">
              <a:avLst/>
            </a:prstGeom>
            <a:solidFill>
              <a:schemeClr val="bg1"/>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44" name="坚持引培并重"/>
            <p:cNvSpPr txBox="1"/>
            <p:nvPr/>
          </p:nvSpPr>
          <p:spPr>
            <a:xfrm>
              <a:off x="7868714" y="1567899"/>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坚持引培并重</a:t>
              </a:r>
            </a:p>
          </p:txBody>
        </p:sp>
      </p:grpSp>
      <p:sp>
        <p:nvSpPr>
          <p:cNvPr id="46" name="人才特区"/>
          <p:cNvSpPr txBox="1"/>
          <p:nvPr/>
        </p:nvSpPr>
        <p:spPr>
          <a:xfrm>
            <a:off x="7013122" y="2132231"/>
            <a:ext cx="4370161" cy="1372683"/>
          </a:xfrm>
          <a:prstGeom prst="rect">
            <a:avLst/>
          </a:prstGeom>
          <a:noFill/>
        </p:spPr>
        <p:txBody>
          <a:bodyPr wrap="square" rtlCol="0">
            <a:spAutoFit/>
            <a:scene3d>
              <a:camera prst="orthographicFront"/>
              <a:lightRig rig="threePt" dir="t"/>
            </a:scene3d>
            <a:sp3d contourW="12700"/>
          </a:bodyPr>
          <a:lstStyle/>
          <a:p>
            <a:pPr algn="just"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完善准长聘机制，激发人才活力。打造优质中小幼服务，为人才解决后顾之忧。设立校内人才特区、海外工作特区，形成高端人才聚集的环境和</a:t>
            </a:r>
            <a:r>
              <a:rPr lang="zh-CN" altLang="en-US" sz="1600" smtClean="0">
                <a:latin typeface="Arial" panose="020B0604020202020204" pitchFamily="34" charset="0"/>
                <a:ea typeface="微软雅黑" panose="020B0503020204020204" pitchFamily="34" charset="-122"/>
                <a:sym typeface="Arial" panose="020B0604020202020204" pitchFamily="34" charset="0"/>
              </a:rPr>
              <a:t>效应</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grpSp>
        <p:nvGrpSpPr>
          <p:cNvPr id="15" name="组合 14"/>
          <p:cNvGrpSpPr/>
          <p:nvPr/>
        </p:nvGrpSpPr>
        <p:grpSpPr>
          <a:xfrm>
            <a:off x="1380087" y="4146962"/>
            <a:ext cx="2700000" cy="540000"/>
            <a:chOff x="1380087" y="4146962"/>
            <a:chExt cx="2700000" cy="540000"/>
          </a:xfrm>
        </p:grpSpPr>
        <p:sp>
          <p:nvSpPr>
            <p:cNvPr id="63" name="色块"/>
            <p:cNvSpPr>
              <a:spLocks noChangeAspect="1"/>
            </p:cNvSpPr>
            <p:nvPr/>
          </p:nvSpPr>
          <p:spPr>
            <a:xfrm>
              <a:off x="1380087" y="4146962"/>
              <a:ext cx="2700000" cy="540000"/>
            </a:xfrm>
            <a:prstGeom prst="rect">
              <a:avLst/>
            </a:prstGeom>
            <a:solidFill>
              <a:schemeClr val="bg1"/>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68" name="打造人才高地"/>
            <p:cNvSpPr txBox="1"/>
            <p:nvPr/>
          </p:nvSpPr>
          <p:spPr>
            <a:xfrm>
              <a:off x="1695678" y="4216907"/>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打造人才高地</a:t>
              </a:r>
            </a:p>
          </p:txBody>
        </p:sp>
      </p:grpSp>
      <p:sp>
        <p:nvSpPr>
          <p:cNvPr id="69" name="高层次人才"/>
          <p:cNvSpPr txBox="1"/>
          <p:nvPr/>
        </p:nvSpPr>
        <p:spPr>
          <a:xfrm>
            <a:off x="840086" y="4781239"/>
            <a:ext cx="4370161" cy="1372683"/>
          </a:xfrm>
          <a:prstGeom prst="rect">
            <a:avLst/>
          </a:prstGeom>
          <a:noFill/>
        </p:spPr>
        <p:txBody>
          <a:bodyPr wrap="square" rtlCol="0">
            <a:spAutoFit/>
            <a:scene3d>
              <a:camera prst="orthographicFront"/>
              <a:lightRig rig="threePt" dir="t"/>
            </a:scene3d>
            <a:sp3d contourW="12700"/>
          </a:bodyPr>
          <a:lstStyle/>
          <a:p>
            <a:pPr algn="just"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现有两院院士（含外聘）</a:t>
            </a:r>
            <a:r>
              <a:rPr lang="en-US" altLang="zh-CN" sz="1600">
                <a:latin typeface="Arial" panose="020B0604020202020204" pitchFamily="34" charset="0"/>
                <a:ea typeface="微软雅黑" panose="020B0503020204020204" pitchFamily="34" charset="-122"/>
                <a:sym typeface="Arial" panose="020B0604020202020204" pitchFamily="34" charset="0"/>
              </a:rPr>
              <a:t>26 </a:t>
            </a:r>
            <a:r>
              <a:rPr lang="zh-CN" altLang="en-US" sz="1600">
                <a:latin typeface="Arial" panose="020B0604020202020204" pitchFamily="34" charset="0"/>
                <a:ea typeface="微软雅黑" panose="020B0503020204020204" pitchFamily="34" charset="-122"/>
                <a:sym typeface="Arial" panose="020B0604020202020204" pitchFamily="34" charset="0"/>
              </a:rPr>
              <a:t>人、“千人计划”入选者</a:t>
            </a:r>
            <a:r>
              <a:rPr lang="en-US" altLang="zh-CN" sz="1600">
                <a:latin typeface="Arial" panose="020B0604020202020204" pitchFamily="34" charset="0"/>
                <a:ea typeface="微软雅黑" panose="020B0503020204020204" pitchFamily="34" charset="-122"/>
                <a:sym typeface="Arial" panose="020B0604020202020204" pitchFamily="34" charset="0"/>
              </a:rPr>
              <a:t>21</a:t>
            </a:r>
            <a:r>
              <a:rPr lang="zh-CN" altLang="en-US" sz="1600">
                <a:latin typeface="Arial" panose="020B0604020202020204" pitchFamily="34" charset="0"/>
                <a:ea typeface="微软雅黑" panose="020B0503020204020204" pitchFamily="34" charset="-122"/>
                <a:sym typeface="Arial" panose="020B0604020202020204" pitchFamily="34" charset="0"/>
              </a:rPr>
              <a:t>人、长江学者</a:t>
            </a:r>
            <a:r>
              <a:rPr lang="en-US" altLang="zh-CN" sz="1600">
                <a:latin typeface="Arial" panose="020B0604020202020204" pitchFamily="34" charset="0"/>
                <a:ea typeface="微软雅黑" panose="020B0503020204020204" pitchFamily="34" charset="-122"/>
                <a:sym typeface="Arial" panose="020B0604020202020204" pitchFamily="34" charset="0"/>
              </a:rPr>
              <a:t>30</a:t>
            </a:r>
            <a:r>
              <a:rPr lang="zh-CN" altLang="en-US" sz="1600">
                <a:latin typeface="Arial" panose="020B0604020202020204" pitchFamily="34" charset="0"/>
                <a:ea typeface="微软雅黑" panose="020B0503020204020204" pitchFamily="34" charset="-122"/>
                <a:sym typeface="Arial" panose="020B0604020202020204" pitchFamily="34" charset="0"/>
              </a:rPr>
              <a:t>人、国家杰出青年基金获得者</a:t>
            </a:r>
            <a:r>
              <a:rPr lang="en-US" altLang="zh-CN" sz="1600">
                <a:latin typeface="Arial" panose="020B0604020202020204" pitchFamily="34" charset="0"/>
                <a:ea typeface="微软雅黑" panose="020B0503020204020204" pitchFamily="34" charset="-122"/>
                <a:sym typeface="Arial" panose="020B0604020202020204" pitchFamily="34" charset="0"/>
              </a:rPr>
              <a:t>12</a:t>
            </a:r>
            <a:r>
              <a:rPr lang="zh-CN" altLang="en-US" sz="1600">
                <a:latin typeface="Arial" panose="020B0604020202020204" pitchFamily="34" charset="0"/>
                <a:ea typeface="微软雅黑" panose="020B0503020204020204" pitchFamily="34" charset="-122"/>
                <a:sym typeface="Arial" panose="020B0604020202020204" pitchFamily="34" charset="0"/>
              </a:rPr>
              <a:t>人、</a:t>
            </a:r>
            <a:r>
              <a:rPr lang="en-US" altLang="zh-CN" sz="1600">
                <a:latin typeface="Arial" panose="020B0604020202020204" pitchFamily="34" charset="0"/>
                <a:ea typeface="微软雅黑" panose="020B0503020204020204" pitchFamily="34" charset="-122"/>
                <a:sym typeface="Arial" panose="020B0604020202020204" pitchFamily="34" charset="0"/>
              </a:rPr>
              <a:t>973</a:t>
            </a:r>
            <a:r>
              <a:rPr lang="zh-CN" altLang="en-US" sz="1600">
                <a:latin typeface="Arial" panose="020B0604020202020204" pitchFamily="34" charset="0"/>
                <a:ea typeface="微软雅黑" panose="020B0503020204020204" pitchFamily="34" charset="-122"/>
                <a:sym typeface="Arial" panose="020B0604020202020204" pitchFamily="34" charset="0"/>
              </a:rPr>
              <a:t>首席科学家</a:t>
            </a:r>
            <a:r>
              <a:rPr lang="en-US" altLang="zh-CN" sz="1600">
                <a:latin typeface="Arial" panose="020B0604020202020204" pitchFamily="34" charset="0"/>
                <a:ea typeface="微软雅黑" panose="020B0503020204020204" pitchFamily="34" charset="-122"/>
                <a:sym typeface="Arial" panose="020B0604020202020204" pitchFamily="34" charset="0"/>
              </a:rPr>
              <a:t>7</a:t>
            </a:r>
            <a:r>
              <a:rPr lang="zh-CN" altLang="en-US" sz="1600">
                <a:latin typeface="Arial" panose="020B0604020202020204" pitchFamily="34" charset="0"/>
                <a:ea typeface="微软雅黑" panose="020B0503020204020204" pitchFamily="34" charset="-122"/>
                <a:sym typeface="Arial" panose="020B0604020202020204" pitchFamily="34" charset="0"/>
              </a:rPr>
              <a:t>人、国家级突出贡献专家</a:t>
            </a:r>
            <a:r>
              <a:rPr lang="en-US" altLang="zh-CN" sz="1600">
                <a:latin typeface="Arial" panose="020B0604020202020204" pitchFamily="34" charset="0"/>
                <a:ea typeface="微软雅黑" panose="020B0503020204020204" pitchFamily="34" charset="-122"/>
                <a:sym typeface="Arial" panose="020B0604020202020204" pitchFamily="34" charset="0"/>
              </a:rPr>
              <a:t>2</a:t>
            </a:r>
            <a:r>
              <a:rPr lang="zh-CN" altLang="en-US" sz="1600">
                <a:latin typeface="Arial" panose="020B0604020202020204" pitchFamily="34" charset="0"/>
                <a:ea typeface="微软雅黑" panose="020B0503020204020204" pitchFamily="34" charset="-122"/>
                <a:sym typeface="Arial" panose="020B0604020202020204" pitchFamily="34" charset="0"/>
              </a:rPr>
              <a:t>人、国家教学名师奖获得者</a:t>
            </a:r>
            <a:r>
              <a:rPr lang="en-US" altLang="zh-CN" sz="1600">
                <a:latin typeface="Arial" panose="020B0604020202020204" pitchFamily="34" charset="0"/>
                <a:ea typeface="微软雅黑" panose="020B0503020204020204" pitchFamily="34" charset="-122"/>
                <a:sym typeface="Arial" panose="020B0604020202020204" pitchFamily="34" charset="0"/>
              </a:rPr>
              <a:t>4</a:t>
            </a:r>
            <a:r>
              <a:rPr lang="zh-CN" altLang="en-US" sz="1600" smtClean="0">
                <a:latin typeface="Arial" panose="020B0604020202020204" pitchFamily="34" charset="0"/>
                <a:ea typeface="微软雅黑" panose="020B0503020204020204" pitchFamily="34" charset="-122"/>
                <a:sym typeface="Arial" panose="020B0604020202020204" pitchFamily="34" charset="0"/>
              </a:rPr>
              <a:t>人</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grpSp>
        <p:nvGrpSpPr>
          <p:cNvPr id="17" name="组合 16"/>
          <p:cNvGrpSpPr/>
          <p:nvPr/>
        </p:nvGrpSpPr>
        <p:grpSpPr>
          <a:xfrm>
            <a:off x="7553123" y="4146962"/>
            <a:ext cx="2700000" cy="540000"/>
            <a:chOff x="7553123" y="4146962"/>
            <a:chExt cx="2700000" cy="540000"/>
          </a:xfrm>
        </p:grpSpPr>
        <p:sp>
          <p:nvSpPr>
            <p:cNvPr id="72" name="色块"/>
            <p:cNvSpPr>
              <a:spLocks noChangeAspect="1"/>
            </p:cNvSpPr>
            <p:nvPr/>
          </p:nvSpPr>
          <p:spPr>
            <a:xfrm>
              <a:off x="7553123" y="4146962"/>
              <a:ext cx="2700000" cy="540000"/>
            </a:xfrm>
            <a:prstGeom prst="rect">
              <a:avLst/>
            </a:prstGeom>
            <a:solidFill>
              <a:schemeClr val="bg1"/>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73" name="打造人才高地"/>
            <p:cNvSpPr txBox="1"/>
            <p:nvPr/>
          </p:nvSpPr>
          <p:spPr>
            <a:xfrm>
              <a:off x="7868714" y="4216907"/>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打造人才高地</a:t>
              </a:r>
            </a:p>
          </p:txBody>
        </p:sp>
      </p:grpSp>
      <p:sp>
        <p:nvSpPr>
          <p:cNvPr id="74" name="高层次团队"/>
          <p:cNvSpPr txBox="1"/>
          <p:nvPr/>
        </p:nvSpPr>
        <p:spPr>
          <a:xfrm>
            <a:off x="7013122" y="4781239"/>
            <a:ext cx="4370161" cy="1052596"/>
          </a:xfrm>
          <a:prstGeom prst="rect">
            <a:avLst/>
          </a:prstGeom>
          <a:noFill/>
        </p:spPr>
        <p:txBody>
          <a:bodyPr wrap="square" rtlCol="0">
            <a:spAutoFit/>
            <a:scene3d>
              <a:camera prst="orthographicFront"/>
              <a:lightRig rig="threePt" dir="t"/>
            </a:scene3d>
            <a:sp3d contourW="12700"/>
          </a:bodyPr>
          <a:lstStyle/>
          <a:p>
            <a:pPr algn="just"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现有</a:t>
            </a:r>
            <a:r>
              <a:rPr lang="zh-CN" altLang="en-US" sz="1600">
                <a:latin typeface="Arial" panose="020B0604020202020204" pitchFamily="34" charset="0"/>
                <a:ea typeface="微软雅黑" panose="020B0503020204020204" pitchFamily="34" charset="-122"/>
                <a:sym typeface="Arial" panose="020B0604020202020204" pitchFamily="34" charset="0"/>
              </a:rPr>
              <a:t>国家自然科学基金委创新研究群体</a:t>
            </a:r>
            <a:r>
              <a:rPr lang="en-US" altLang="zh-CN" sz="1600">
                <a:latin typeface="Arial" panose="020B0604020202020204" pitchFamily="34" charset="0"/>
                <a:ea typeface="微软雅黑" panose="020B0503020204020204" pitchFamily="34" charset="-122"/>
                <a:sym typeface="Arial" panose="020B0604020202020204" pitchFamily="34" charset="0"/>
              </a:rPr>
              <a:t>2</a:t>
            </a:r>
            <a:r>
              <a:rPr lang="zh-CN" altLang="en-US" sz="1600">
                <a:latin typeface="Arial" panose="020B0604020202020204" pitchFamily="34" charset="0"/>
                <a:ea typeface="微软雅黑" panose="020B0503020204020204" pitchFamily="34" charset="-122"/>
                <a:sym typeface="Arial" panose="020B0604020202020204" pitchFamily="34" charset="0"/>
              </a:rPr>
              <a:t>个、国家级教学团队</a:t>
            </a:r>
            <a:r>
              <a:rPr lang="en-US" altLang="zh-CN" sz="1600">
                <a:latin typeface="Arial" panose="020B0604020202020204" pitchFamily="34" charset="0"/>
                <a:ea typeface="微软雅黑" panose="020B0503020204020204" pitchFamily="34" charset="-122"/>
                <a:sym typeface="Arial" panose="020B0604020202020204" pitchFamily="34" charset="0"/>
              </a:rPr>
              <a:t>7</a:t>
            </a:r>
            <a:r>
              <a:rPr lang="zh-CN" altLang="en-US" sz="1600">
                <a:latin typeface="Arial" panose="020B0604020202020204" pitchFamily="34" charset="0"/>
                <a:ea typeface="微软雅黑" panose="020B0503020204020204" pitchFamily="34" charset="-122"/>
                <a:sym typeface="Arial" panose="020B0604020202020204" pitchFamily="34" charset="0"/>
              </a:rPr>
              <a:t>个、教育部创新团队</a:t>
            </a:r>
            <a:r>
              <a:rPr lang="en-US" altLang="zh-CN" sz="1600">
                <a:latin typeface="Arial" panose="020B0604020202020204" pitchFamily="34" charset="0"/>
                <a:ea typeface="微软雅黑" panose="020B0503020204020204" pitchFamily="34" charset="-122"/>
                <a:sym typeface="Arial" panose="020B0604020202020204" pitchFamily="34" charset="0"/>
              </a:rPr>
              <a:t>7</a:t>
            </a:r>
            <a:r>
              <a:rPr lang="zh-CN" altLang="en-US" sz="1600">
                <a:latin typeface="Arial" panose="020B0604020202020204" pitchFamily="34" charset="0"/>
                <a:ea typeface="微软雅黑" panose="020B0503020204020204" pitchFamily="34" charset="-122"/>
                <a:sym typeface="Arial" panose="020B0604020202020204" pitchFamily="34" charset="0"/>
              </a:rPr>
              <a:t>个、国防创新团队</a:t>
            </a:r>
            <a:r>
              <a:rPr lang="en-US" altLang="zh-CN" sz="1600">
                <a:latin typeface="Arial" panose="020B0604020202020204" pitchFamily="34" charset="0"/>
                <a:ea typeface="微软雅黑" panose="020B0503020204020204" pitchFamily="34" charset="-122"/>
                <a:sym typeface="Arial" panose="020B0604020202020204" pitchFamily="34" charset="0"/>
              </a:rPr>
              <a:t>8</a:t>
            </a:r>
            <a:r>
              <a:rPr lang="zh-CN" altLang="en-US" sz="1600" smtClean="0">
                <a:latin typeface="Arial" panose="020B0604020202020204" pitchFamily="34" charset="0"/>
                <a:ea typeface="微软雅黑" panose="020B0503020204020204" pitchFamily="34" charset="-122"/>
                <a:sym typeface="Arial" panose="020B0604020202020204" pitchFamily="34" charset="0"/>
              </a:rPr>
              <a:t>个</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grpSp>
        <p:nvGrpSpPr>
          <p:cNvPr id="5" name="组合 4"/>
          <p:cNvGrpSpPr/>
          <p:nvPr/>
        </p:nvGrpSpPr>
        <p:grpSpPr>
          <a:xfrm>
            <a:off x="840087" y="1497954"/>
            <a:ext cx="540000" cy="540000"/>
            <a:chOff x="840087" y="1497954"/>
            <a:chExt cx="540000" cy="540000"/>
          </a:xfrm>
        </p:grpSpPr>
        <p:sp>
          <p:nvSpPr>
            <p:cNvPr id="30" name="色块"/>
            <p:cNvSpPr>
              <a:spLocks noChangeAspect="1"/>
            </p:cNvSpPr>
            <p:nvPr/>
          </p:nvSpPr>
          <p:spPr>
            <a:xfrm>
              <a:off x="840087" y="1497954"/>
              <a:ext cx="540000" cy="540000"/>
            </a:xfrm>
            <a:prstGeom prst="rect">
              <a:avLst/>
            </a:prstGeom>
            <a:solidFill>
              <a:schemeClr val="accent1"/>
            </a:solidFill>
            <a:ln>
              <a:solidFill>
                <a:schemeClr val="accent1"/>
              </a:solid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3" name="书5"/>
            <p:cNvSpPr>
              <a:spLocks noChangeAspect="1"/>
            </p:cNvSpPr>
            <p:nvPr/>
          </p:nvSpPr>
          <p:spPr bwMode="auto">
            <a:xfrm>
              <a:off x="948604" y="1617071"/>
              <a:ext cx="322967" cy="301767"/>
            </a:xfrm>
            <a:custGeom>
              <a:avLst/>
              <a:gdLst>
                <a:gd name="connsiteX0" fmla="*/ 294332 w 581408"/>
                <a:gd name="connsiteY0" fmla="*/ 328286 h 543245"/>
                <a:gd name="connsiteX1" fmla="*/ 287155 w 581408"/>
                <a:gd name="connsiteY1" fmla="*/ 338319 h 543245"/>
                <a:gd name="connsiteX2" fmla="*/ 268495 w 581408"/>
                <a:gd name="connsiteY2" fmla="*/ 411414 h 543245"/>
                <a:gd name="connsiteX3" fmla="*/ 290026 w 581408"/>
                <a:gd name="connsiteY3" fmla="*/ 427180 h 543245"/>
                <a:gd name="connsiteX4" fmla="*/ 357489 w 581408"/>
                <a:gd name="connsiteY4" fmla="*/ 388482 h 543245"/>
                <a:gd name="connsiteX5" fmla="*/ 363230 w 581408"/>
                <a:gd name="connsiteY5" fmla="*/ 381316 h 543245"/>
                <a:gd name="connsiteX6" fmla="*/ 325910 w 581408"/>
                <a:gd name="connsiteY6" fmla="*/ 387049 h 543245"/>
                <a:gd name="connsiteX7" fmla="*/ 325910 w 581408"/>
                <a:gd name="connsiteY7" fmla="*/ 356951 h 543245"/>
                <a:gd name="connsiteX8" fmla="*/ 298638 w 581408"/>
                <a:gd name="connsiteY8" fmla="*/ 368417 h 543245"/>
                <a:gd name="connsiteX9" fmla="*/ 498156 w 581408"/>
                <a:gd name="connsiteY9" fmla="*/ 57402 h 543245"/>
                <a:gd name="connsiteX10" fmla="*/ 479496 w 581408"/>
                <a:gd name="connsiteY10" fmla="*/ 84634 h 543245"/>
                <a:gd name="connsiteX11" fmla="*/ 534040 w 581408"/>
                <a:gd name="connsiteY11" fmla="*/ 123331 h 543245"/>
                <a:gd name="connsiteX12" fmla="*/ 552700 w 581408"/>
                <a:gd name="connsiteY12" fmla="*/ 96100 h 543245"/>
                <a:gd name="connsiteX13" fmla="*/ 493850 w 581408"/>
                <a:gd name="connsiteY13" fmla="*/ 28737 h 543245"/>
                <a:gd name="connsiteX14" fmla="*/ 581408 w 581408"/>
                <a:gd name="connsiteY14" fmla="*/ 90367 h 543245"/>
                <a:gd name="connsiteX15" fmla="*/ 528299 w 581408"/>
                <a:gd name="connsiteY15" fmla="*/ 164896 h 543245"/>
                <a:gd name="connsiteX16" fmla="*/ 363230 w 581408"/>
                <a:gd name="connsiteY16" fmla="*/ 397082 h 543245"/>
                <a:gd name="connsiteX17" fmla="*/ 245529 w 581408"/>
                <a:gd name="connsiteY17" fmla="*/ 463011 h 543245"/>
                <a:gd name="connsiteX18" fmla="*/ 278543 w 581408"/>
                <a:gd name="connsiteY18" fmla="*/ 334019 h 543245"/>
                <a:gd name="connsiteX19" fmla="*/ 400550 w 581408"/>
                <a:gd name="connsiteY19" fmla="*/ 160596 h 543245"/>
                <a:gd name="connsiteX20" fmla="*/ 440741 w 581408"/>
                <a:gd name="connsiteY20" fmla="*/ 103266 h 543245"/>
                <a:gd name="connsiteX21" fmla="*/ 0 w 581408"/>
                <a:gd name="connsiteY21" fmla="*/ 0 h 543245"/>
                <a:gd name="connsiteX22" fmla="*/ 399045 w 581408"/>
                <a:gd name="connsiteY22" fmla="*/ 0 h 543245"/>
                <a:gd name="connsiteX23" fmla="*/ 399045 w 581408"/>
                <a:gd name="connsiteY23" fmla="*/ 24367 h 543245"/>
                <a:gd name="connsiteX24" fmla="*/ 24402 w 581408"/>
                <a:gd name="connsiteY24" fmla="*/ 24367 h 543245"/>
                <a:gd name="connsiteX25" fmla="*/ 24402 w 581408"/>
                <a:gd name="connsiteY25" fmla="*/ 31534 h 543245"/>
                <a:gd name="connsiteX26" fmla="*/ 386126 w 581408"/>
                <a:gd name="connsiteY26" fmla="*/ 31534 h 543245"/>
                <a:gd name="connsiteX27" fmla="*/ 386126 w 581408"/>
                <a:gd name="connsiteY27" fmla="*/ 34401 h 543245"/>
                <a:gd name="connsiteX28" fmla="*/ 24402 w 581408"/>
                <a:gd name="connsiteY28" fmla="*/ 34401 h 543245"/>
                <a:gd name="connsiteX29" fmla="*/ 24402 w 581408"/>
                <a:gd name="connsiteY29" fmla="*/ 41568 h 543245"/>
                <a:gd name="connsiteX30" fmla="*/ 387561 w 581408"/>
                <a:gd name="connsiteY30" fmla="*/ 41568 h 543245"/>
                <a:gd name="connsiteX31" fmla="*/ 387561 w 581408"/>
                <a:gd name="connsiteY31" fmla="*/ 44434 h 543245"/>
                <a:gd name="connsiteX32" fmla="*/ 24402 w 581408"/>
                <a:gd name="connsiteY32" fmla="*/ 44434 h 543245"/>
                <a:gd name="connsiteX33" fmla="*/ 24402 w 581408"/>
                <a:gd name="connsiteY33" fmla="*/ 53035 h 543245"/>
                <a:gd name="connsiteX34" fmla="*/ 387561 w 581408"/>
                <a:gd name="connsiteY34" fmla="*/ 53035 h 543245"/>
                <a:gd name="connsiteX35" fmla="*/ 387561 w 581408"/>
                <a:gd name="connsiteY35" fmla="*/ 57335 h 543245"/>
                <a:gd name="connsiteX36" fmla="*/ 24402 w 581408"/>
                <a:gd name="connsiteY36" fmla="*/ 57335 h 543245"/>
                <a:gd name="connsiteX37" fmla="*/ 24402 w 581408"/>
                <a:gd name="connsiteY37" fmla="*/ 64502 h 543245"/>
                <a:gd name="connsiteX38" fmla="*/ 387561 w 581408"/>
                <a:gd name="connsiteY38" fmla="*/ 64502 h 543245"/>
                <a:gd name="connsiteX39" fmla="*/ 387561 w 581408"/>
                <a:gd name="connsiteY39" fmla="*/ 67368 h 543245"/>
                <a:gd name="connsiteX40" fmla="*/ 24402 w 581408"/>
                <a:gd name="connsiteY40" fmla="*/ 67368 h 543245"/>
                <a:gd name="connsiteX41" fmla="*/ 24402 w 581408"/>
                <a:gd name="connsiteY41" fmla="*/ 74535 h 543245"/>
                <a:gd name="connsiteX42" fmla="*/ 387561 w 581408"/>
                <a:gd name="connsiteY42" fmla="*/ 74535 h 543245"/>
                <a:gd name="connsiteX43" fmla="*/ 387561 w 581408"/>
                <a:gd name="connsiteY43" fmla="*/ 77402 h 543245"/>
                <a:gd name="connsiteX44" fmla="*/ 24402 w 581408"/>
                <a:gd name="connsiteY44" fmla="*/ 77402 h 543245"/>
                <a:gd name="connsiteX45" fmla="*/ 24402 w 581408"/>
                <a:gd name="connsiteY45" fmla="*/ 84569 h 543245"/>
                <a:gd name="connsiteX46" fmla="*/ 400480 w 581408"/>
                <a:gd name="connsiteY46" fmla="*/ 84569 h 543245"/>
                <a:gd name="connsiteX47" fmla="*/ 400480 w 581408"/>
                <a:gd name="connsiteY47" fmla="*/ 139036 h 543245"/>
                <a:gd name="connsiteX48" fmla="*/ 268422 w 581408"/>
                <a:gd name="connsiteY48" fmla="*/ 326807 h 543245"/>
                <a:gd name="connsiteX49" fmla="*/ 266987 w 581408"/>
                <a:gd name="connsiteY49" fmla="*/ 328241 h 543245"/>
                <a:gd name="connsiteX50" fmla="*/ 265551 w 581408"/>
                <a:gd name="connsiteY50" fmla="*/ 331107 h 543245"/>
                <a:gd name="connsiteX51" fmla="*/ 233972 w 581408"/>
                <a:gd name="connsiteY51" fmla="*/ 460110 h 543245"/>
                <a:gd name="connsiteX52" fmla="*/ 226795 w 581408"/>
                <a:gd name="connsiteY52" fmla="*/ 488777 h 543245"/>
                <a:gd name="connsiteX53" fmla="*/ 252633 w 581408"/>
                <a:gd name="connsiteY53" fmla="*/ 474444 h 543245"/>
                <a:gd name="connsiteX54" fmla="*/ 370336 w 581408"/>
                <a:gd name="connsiteY54" fmla="*/ 407076 h 543245"/>
                <a:gd name="connsiteX55" fmla="*/ 371772 w 581408"/>
                <a:gd name="connsiteY55" fmla="*/ 405642 h 543245"/>
                <a:gd name="connsiteX56" fmla="*/ 374643 w 581408"/>
                <a:gd name="connsiteY56" fmla="*/ 404209 h 543245"/>
                <a:gd name="connsiteX57" fmla="*/ 400480 w 581408"/>
                <a:gd name="connsiteY57" fmla="*/ 365508 h 543245"/>
                <a:gd name="connsiteX58" fmla="*/ 400480 w 581408"/>
                <a:gd name="connsiteY58" fmla="*/ 543245 h 543245"/>
                <a:gd name="connsiteX59" fmla="*/ 0 w 581408"/>
                <a:gd name="connsiteY59" fmla="*/ 543245 h 543245"/>
                <a:gd name="connsiteX60" fmla="*/ 0 w 581408"/>
                <a:gd name="connsiteY60" fmla="*/ 84569 h 54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81408" h="543245">
                  <a:moveTo>
                    <a:pt x="294332" y="328286"/>
                  </a:moveTo>
                  <a:lnTo>
                    <a:pt x="287155" y="338319"/>
                  </a:lnTo>
                  <a:lnTo>
                    <a:pt x="268495" y="411414"/>
                  </a:lnTo>
                  <a:lnTo>
                    <a:pt x="290026" y="427180"/>
                  </a:lnTo>
                  <a:lnTo>
                    <a:pt x="357489" y="388482"/>
                  </a:lnTo>
                  <a:lnTo>
                    <a:pt x="363230" y="381316"/>
                  </a:lnTo>
                  <a:lnTo>
                    <a:pt x="325910" y="387049"/>
                  </a:lnTo>
                  <a:lnTo>
                    <a:pt x="325910" y="356951"/>
                  </a:lnTo>
                  <a:lnTo>
                    <a:pt x="298638" y="368417"/>
                  </a:lnTo>
                  <a:close/>
                  <a:moveTo>
                    <a:pt x="498156" y="57402"/>
                  </a:moveTo>
                  <a:lnTo>
                    <a:pt x="479496" y="84634"/>
                  </a:lnTo>
                  <a:lnTo>
                    <a:pt x="534040" y="123331"/>
                  </a:lnTo>
                  <a:lnTo>
                    <a:pt x="552700" y="96100"/>
                  </a:lnTo>
                  <a:close/>
                  <a:moveTo>
                    <a:pt x="493850" y="28737"/>
                  </a:moveTo>
                  <a:lnTo>
                    <a:pt x="581408" y="90367"/>
                  </a:lnTo>
                  <a:lnTo>
                    <a:pt x="528299" y="164896"/>
                  </a:lnTo>
                  <a:lnTo>
                    <a:pt x="363230" y="397082"/>
                  </a:lnTo>
                  <a:lnTo>
                    <a:pt x="245529" y="463011"/>
                  </a:lnTo>
                  <a:lnTo>
                    <a:pt x="278543" y="334019"/>
                  </a:lnTo>
                  <a:lnTo>
                    <a:pt x="400550" y="160596"/>
                  </a:lnTo>
                  <a:lnTo>
                    <a:pt x="440741" y="103266"/>
                  </a:lnTo>
                  <a:close/>
                  <a:moveTo>
                    <a:pt x="0" y="0"/>
                  </a:moveTo>
                  <a:lnTo>
                    <a:pt x="399045" y="0"/>
                  </a:lnTo>
                  <a:lnTo>
                    <a:pt x="399045" y="24367"/>
                  </a:lnTo>
                  <a:lnTo>
                    <a:pt x="24402" y="24367"/>
                  </a:lnTo>
                  <a:lnTo>
                    <a:pt x="24402" y="31534"/>
                  </a:lnTo>
                  <a:lnTo>
                    <a:pt x="386126" y="31534"/>
                  </a:lnTo>
                  <a:lnTo>
                    <a:pt x="386126" y="34401"/>
                  </a:lnTo>
                  <a:lnTo>
                    <a:pt x="24402" y="34401"/>
                  </a:lnTo>
                  <a:lnTo>
                    <a:pt x="24402" y="41568"/>
                  </a:lnTo>
                  <a:lnTo>
                    <a:pt x="387561" y="41568"/>
                  </a:lnTo>
                  <a:lnTo>
                    <a:pt x="387561" y="44434"/>
                  </a:lnTo>
                  <a:lnTo>
                    <a:pt x="24402" y="44434"/>
                  </a:lnTo>
                  <a:lnTo>
                    <a:pt x="24402" y="53035"/>
                  </a:lnTo>
                  <a:lnTo>
                    <a:pt x="387561" y="53035"/>
                  </a:lnTo>
                  <a:lnTo>
                    <a:pt x="387561" y="57335"/>
                  </a:lnTo>
                  <a:lnTo>
                    <a:pt x="24402" y="57335"/>
                  </a:lnTo>
                  <a:lnTo>
                    <a:pt x="24402" y="64502"/>
                  </a:lnTo>
                  <a:lnTo>
                    <a:pt x="387561" y="64502"/>
                  </a:lnTo>
                  <a:lnTo>
                    <a:pt x="387561" y="67368"/>
                  </a:lnTo>
                  <a:lnTo>
                    <a:pt x="24402" y="67368"/>
                  </a:lnTo>
                  <a:lnTo>
                    <a:pt x="24402" y="74535"/>
                  </a:lnTo>
                  <a:lnTo>
                    <a:pt x="387561" y="74535"/>
                  </a:lnTo>
                  <a:lnTo>
                    <a:pt x="387561" y="77402"/>
                  </a:lnTo>
                  <a:lnTo>
                    <a:pt x="24402" y="77402"/>
                  </a:lnTo>
                  <a:lnTo>
                    <a:pt x="24402" y="84569"/>
                  </a:lnTo>
                  <a:lnTo>
                    <a:pt x="400480" y="84569"/>
                  </a:lnTo>
                  <a:lnTo>
                    <a:pt x="400480" y="139036"/>
                  </a:lnTo>
                  <a:lnTo>
                    <a:pt x="268422" y="326807"/>
                  </a:lnTo>
                  <a:lnTo>
                    <a:pt x="266987" y="328241"/>
                  </a:lnTo>
                  <a:lnTo>
                    <a:pt x="265551" y="331107"/>
                  </a:lnTo>
                  <a:lnTo>
                    <a:pt x="233972" y="460110"/>
                  </a:lnTo>
                  <a:lnTo>
                    <a:pt x="226795" y="488777"/>
                  </a:lnTo>
                  <a:lnTo>
                    <a:pt x="252633" y="474444"/>
                  </a:lnTo>
                  <a:lnTo>
                    <a:pt x="370336" y="407076"/>
                  </a:lnTo>
                  <a:lnTo>
                    <a:pt x="371772" y="405642"/>
                  </a:lnTo>
                  <a:lnTo>
                    <a:pt x="374643" y="404209"/>
                  </a:lnTo>
                  <a:lnTo>
                    <a:pt x="400480" y="365508"/>
                  </a:lnTo>
                  <a:lnTo>
                    <a:pt x="400480" y="543245"/>
                  </a:lnTo>
                  <a:lnTo>
                    <a:pt x="0" y="543245"/>
                  </a:lnTo>
                  <a:lnTo>
                    <a:pt x="0" y="84569"/>
                  </a:ln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3" name="组合 12"/>
          <p:cNvGrpSpPr/>
          <p:nvPr/>
        </p:nvGrpSpPr>
        <p:grpSpPr>
          <a:xfrm>
            <a:off x="7013123" y="1497954"/>
            <a:ext cx="540000" cy="540000"/>
            <a:chOff x="7013123" y="1497954"/>
            <a:chExt cx="540000" cy="540000"/>
          </a:xfrm>
        </p:grpSpPr>
        <p:sp>
          <p:nvSpPr>
            <p:cNvPr id="40" name="色块"/>
            <p:cNvSpPr>
              <a:spLocks noChangeAspect="1"/>
            </p:cNvSpPr>
            <p:nvPr/>
          </p:nvSpPr>
          <p:spPr>
            <a:xfrm>
              <a:off x="7013123" y="1497954"/>
              <a:ext cx="540000" cy="540000"/>
            </a:xfrm>
            <a:prstGeom prst="rect">
              <a:avLst/>
            </a:prstGeom>
            <a:solidFill>
              <a:schemeClr val="accent1"/>
            </a:solidFill>
            <a:ln>
              <a:solidFill>
                <a:schemeClr val="accent1"/>
              </a:solid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4" name="书6"/>
            <p:cNvSpPr>
              <a:spLocks noChangeAspect="1"/>
            </p:cNvSpPr>
            <p:nvPr/>
          </p:nvSpPr>
          <p:spPr bwMode="auto">
            <a:xfrm>
              <a:off x="7121639" y="1617071"/>
              <a:ext cx="322969" cy="251163"/>
            </a:xfrm>
            <a:custGeom>
              <a:avLst/>
              <a:gdLst>
                <a:gd name="T0" fmla="*/ 2471 w 2903"/>
                <a:gd name="T1" fmla="*/ 1598 h 2261"/>
                <a:gd name="T2" fmla="*/ 2471 w 2903"/>
                <a:gd name="T3" fmla="*/ 2127 h 2261"/>
                <a:gd name="T4" fmla="*/ 2505 w 2903"/>
                <a:gd name="T5" fmla="*/ 2127 h 2261"/>
                <a:gd name="T6" fmla="*/ 2572 w 2903"/>
                <a:gd name="T7" fmla="*/ 2194 h 2261"/>
                <a:gd name="T8" fmla="*/ 2505 w 2903"/>
                <a:gd name="T9" fmla="*/ 2261 h 2261"/>
                <a:gd name="T10" fmla="*/ 2405 w 2903"/>
                <a:gd name="T11" fmla="*/ 2261 h 2261"/>
                <a:gd name="T12" fmla="*/ 2124 w 2903"/>
                <a:gd name="T13" fmla="*/ 2261 h 2261"/>
                <a:gd name="T14" fmla="*/ 398 w 2903"/>
                <a:gd name="T15" fmla="*/ 2261 h 2261"/>
                <a:gd name="T16" fmla="*/ 0 w 2903"/>
                <a:gd name="T17" fmla="*/ 1863 h 2261"/>
                <a:gd name="T18" fmla="*/ 398 w 2903"/>
                <a:gd name="T19" fmla="*/ 1465 h 2261"/>
                <a:gd name="T20" fmla="*/ 2124 w 2903"/>
                <a:gd name="T21" fmla="*/ 1465 h 2261"/>
                <a:gd name="T22" fmla="*/ 2405 w 2903"/>
                <a:gd name="T23" fmla="*/ 1465 h 2261"/>
                <a:gd name="T24" fmla="*/ 2505 w 2903"/>
                <a:gd name="T25" fmla="*/ 1465 h 2261"/>
                <a:gd name="T26" fmla="*/ 2572 w 2903"/>
                <a:gd name="T27" fmla="*/ 1532 h 2261"/>
                <a:gd name="T28" fmla="*/ 2505 w 2903"/>
                <a:gd name="T29" fmla="*/ 1598 h 2261"/>
                <a:gd name="T30" fmla="*/ 2471 w 2903"/>
                <a:gd name="T31" fmla="*/ 1598 h 2261"/>
                <a:gd name="T32" fmla="*/ 2836 w 2903"/>
                <a:gd name="T33" fmla="*/ 1195 h 2261"/>
                <a:gd name="T34" fmla="*/ 2786 w 2903"/>
                <a:gd name="T35" fmla="*/ 1195 h 2261"/>
                <a:gd name="T36" fmla="*/ 2786 w 2903"/>
                <a:gd name="T37" fmla="*/ 786 h 2261"/>
                <a:gd name="T38" fmla="*/ 2836 w 2903"/>
                <a:gd name="T39" fmla="*/ 786 h 2261"/>
                <a:gd name="T40" fmla="*/ 2903 w 2903"/>
                <a:gd name="T41" fmla="*/ 720 h 2261"/>
                <a:gd name="T42" fmla="*/ 2836 w 2903"/>
                <a:gd name="T43" fmla="*/ 653 h 2261"/>
                <a:gd name="T44" fmla="*/ 2720 w 2903"/>
                <a:gd name="T45" fmla="*/ 653 h 2261"/>
                <a:gd name="T46" fmla="*/ 2455 w 2903"/>
                <a:gd name="T47" fmla="*/ 653 h 2261"/>
                <a:gd name="T48" fmla="*/ 1005 w 2903"/>
                <a:gd name="T49" fmla="*/ 653 h 2261"/>
                <a:gd name="T50" fmla="*/ 668 w 2903"/>
                <a:gd name="T51" fmla="*/ 991 h 2261"/>
                <a:gd name="T52" fmla="*/ 1005 w 2903"/>
                <a:gd name="T53" fmla="*/ 1328 h 2261"/>
                <a:gd name="T54" fmla="*/ 2455 w 2903"/>
                <a:gd name="T55" fmla="*/ 1328 h 2261"/>
                <a:gd name="T56" fmla="*/ 2720 w 2903"/>
                <a:gd name="T57" fmla="*/ 1328 h 2261"/>
                <a:gd name="T58" fmla="*/ 2836 w 2903"/>
                <a:gd name="T59" fmla="*/ 1328 h 2261"/>
                <a:gd name="T60" fmla="*/ 2903 w 2903"/>
                <a:gd name="T61" fmla="*/ 1262 h 2261"/>
                <a:gd name="T62" fmla="*/ 2836 w 2903"/>
                <a:gd name="T63" fmla="*/ 1195 h 2261"/>
                <a:gd name="T64" fmla="*/ 226 w 2903"/>
                <a:gd name="T65" fmla="*/ 405 h 2261"/>
                <a:gd name="T66" fmla="*/ 159 w 2903"/>
                <a:gd name="T67" fmla="*/ 472 h 2261"/>
                <a:gd name="T68" fmla="*/ 226 w 2903"/>
                <a:gd name="T69" fmla="*/ 539 h 2261"/>
                <a:gd name="T70" fmla="*/ 323 w 2903"/>
                <a:gd name="T71" fmla="*/ 539 h 2261"/>
                <a:gd name="T72" fmla="*/ 671 w 2903"/>
                <a:gd name="T73" fmla="*/ 539 h 2261"/>
                <a:gd name="T74" fmla="*/ 2248 w 2903"/>
                <a:gd name="T75" fmla="*/ 539 h 2261"/>
                <a:gd name="T76" fmla="*/ 2517 w 2903"/>
                <a:gd name="T77" fmla="*/ 269 h 2261"/>
                <a:gd name="T78" fmla="*/ 2248 w 2903"/>
                <a:gd name="T79" fmla="*/ 0 h 2261"/>
                <a:gd name="T80" fmla="*/ 671 w 2903"/>
                <a:gd name="T81" fmla="*/ 0 h 2261"/>
                <a:gd name="T82" fmla="*/ 323 w 2903"/>
                <a:gd name="T83" fmla="*/ 0 h 2261"/>
                <a:gd name="T84" fmla="*/ 226 w 2903"/>
                <a:gd name="T85" fmla="*/ 0 h 2261"/>
                <a:gd name="T86" fmla="*/ 159 w 2903"/>
                <a:gd name="T87" fmla="*/ 66 h 2261"/>
                <a:gd name="T88" fmla="*/ 226 w 2903"/>
                <a:gd name="T89" fmla="*/ 133 h 2261"/>
                <a:gd name="T90" fmla="*/ 257 w 2903"/>
                <a:gd name="T91" fmla="*/ 133 h 2261"/>
                <a:gd name="T92" fmla="*/ 257 w 2903"/>
                <a:gd name="T93" fmla="*/ 405 h 2261"/>
                <a:gd name="T94" fmla="*/ 226 w 2903"/>
                <a:gd name="T95" fmla="*/ 405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3" h="2261">
                  <a:moveTo>
                    <a:pt x="2471" y="1598"/>
                  </a:moveTo>
                  <a:lnTo>
                    <a:pt x="2471" y="2127"/>
                  </a:lnTo>
                  <a:lnTo>
                    <a:pt x="2505" y="2127"/>
                  </a:lnTo>
                  <a:cubicBezTo>
                    <a:pt x="2542" y="2127"/>
                    <a:pt x="2572" y="2157"/>
                    <a:pt x="2572" y="2194"/>
                  </a:cubicBezTo>
                  <a:cubicBezTo>
                    <a:pt x="2572" y="2231"/>
                    <a:pt x="2542" y="2261"/>
                    <a:pt x="2505" y="2261"/>
                  </a:cubicBezTo>
                  <a:lnTo>
                    <a:pt x="2405" y="2261"/>
                  </a:lnTo>
                  <a:lnTo>
                    <a:pt x="2124" y="2261"/>
                  </a:lnTo>
                  <a:lnTo>
                    <a:pt x="398" y="2261"/>
                  </a:lnTo>
                  <a:cubicBezTo>
                    <a:pt x="178" y="2261"/>
                    <a:pt x="0" y="2082"/>
                    <a:pt x="0" y="1863"/>
                  </a:cubicBezTo>
                  <a:cubicBezTo>
                    <a:pt x="0" y="1643"/>
                    <a:pt x="178" y="1465"/>
                    <a:pt x="398" y="1465"/>
                  </a:cubicBezTo>
                  <a:lnTo>
                    <a:pt x="2124" y="1465"/>
                  </a:lnTo>
                  <a:lnTo>
                    <a:pt x="2405" y="1465"/>
                  </a:lnTo>
                  <a:lnTo>
                    <a:pt x="2505" y="1465"/>
                  </a:lnTo>
                  <a:cubicBezTo>
                    <a:pt x="2542" y="1465"/>
                    <a:pt x="2572" y="1495"/>
                    <a:pt x="2572" y="1532"/>
                  </a:cubicBezTo>
                  <a:cubicBezTo>
                    <a:pt x="2572" y="1568"/>
                    <a:pt x="2542" y="1598"/>
                    <a:pt x="2505" y="1598"/>
                  </a:cubicBezTo>
                  <a:lnTo>
                    <a:pt x="2471" y="1598"/>
                  </a:lnTo>
                  <a:close/>
                  <a:moveTo>
                    <a:pt x="2836" y="1195"/>
                  </a:moveTo>
                  <a:lnTo>
                    <a:pt x="2786" y="1195"/>
                  </a:lnTo>
                  <a:lnTo>
                    <a:pt x="2786" y="786"/>
                  </a:lnTo>
                  <a:lnTo>
                    <a:pt x="2836" y="786"/>
                  </a:lnTo>
                  <a:cubicBezTo>
                    <a:pt x="2873" y="786"/>
                    <a:pt x="2903" y="757"/>
                    <a:pt x="2903" y="720"/>
                  </a:cubicBezTo>
                  <a:cubicBezTo>
                    <a:pt x="2903" y="683"/>
                    <a:pt x="2873" y="653"/>
                    <a:pt x="2836" y="653"/>
                  </a:cubicBezTo>
                  <a:lnTo>
                    <a:pt x="2720" y="653"/>
                  </a:lnTo>
                  <a:lnTo>
                    <a:pt x="2455" y="653"/>
                  </a:lnTo>
                  <a:lnTo>
                    <a:pt x="1005" y="653"/>
                  </a:lnTo>
                  <a:cubicBezTo>
                    <a:pt x="819" y="653"/>
                    <a:pt x="668" y="805"/>
                    <a:pt x="668" y="991"/>
                  </a:cubicBezTo>
                  <a:cubicBezTo>
                    <a:pt x="668" y="1177"/>
                    <a:pt x="819" y="1328"/>
                    <a:pt x="1005" y="1328"/>
                  </a:cubicBezTo>
                  <a:lnTo>
                    <a:pt x="2455" y="1328"/>
                  </a:lnTo>
                  <a:lnTo>
                    <a:pt x="2720" y="1328"/>
                  </a:lnTo>
                  <a:lnTo>
                    <a:pt x="2836" y="1328"/>
                  </a:lnTo>
                  <a:cubicBezTo>
                    <a:pt x="2873" y="1328"/>
                    <a:pt x="2903" y="1299"/>
                    <a:pt x="2903" y="1262"/>
                  </a:cubicBezTo>
                  <a:cubicBezTo>
                    <a:pt x="2903" y="1225"/>
                    <a:pt x="2873" y="1195"/>
                    <a:pt x="2836" y="1195"/>
                  </a:cubicBezTo>
                  <a:close/>
                  <a:moveTo>
                    <a:pt x="226" y="405"/>
                  </a:moveTo>
                  <a:cubicBezTo>
                    <a:pt x="189" y="405"/>
                    <a:pt x="159" y="435"/>
                    <a:pt x="159" y="472"/>
                  </a:cubicBezTo>
                  <a:cubicBezTo>
                    <a:pt x="159" y="509"/>
                    <a:pt x="189" y="539"/>
                    <a:pt x="226" y="539"/>
                  </a:cubicBezTo>
                  <a:lnTo>
                    <a:pt x="323" y="539"/>
                  </a:lnTo>
                  <a:lnTo>
                    <a:pt x="671" y="539"/>
                  </a:lnTo>
                  <a:lnTo>
                    <a:pt x="2248" y="539"/>
                  </a:lnTo>
                  <a:cubicBezTo>
                    <a:pt x="2396" y="539"/>
                    <a:pt x="2517" y="418"/>
                    <a:pt x="2517" y="269"/>
                  </a:cubicBezTo>
                  <a:cubicBezTo>
                    <a:pt x="2517" y="121"/>
                    <a:pt x="2396" y="0"/>
                    <a:pt x="2248" y="0"/>
                  </a:cubicBezTo>
                  <a:lnTo>
                    <a:pt x="671" y="0"/>
                  </a:lnTo>
                  <a:lnTo>
                    <a:pt x="323" y="0"/>
                  </a:lnTo>
                  <a:lnTo>
                    <a:pt x="226" y="0"/>
                  </a:lnTo>
                  <a:cubicBezTo>
                    <a:pt x="189" y="0"/>
                    <a:pt x="159" y="30"/>
                    <a:pt x="159" y="66"/>
                  </a:cubicBezTo>
                  <a:cubicBezTo>
                    <a:pt x="159" y="103"/>
                    <a:pt x="189" y="133"/>
                    <a:pt x="226" y="133"/>
                  </a:cubicBezTo>
                  <a:lnTo>
                    <a:pt x="257" y="133"/>
                  </a:lnTo>
                  <a:lnTo>
                    <a:pt x="257" y="405"/>
                  </a:lnTo>
                  <a:lnTo>
                    <a:pt x="226" y="405"/>
                  </a:ln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4" name="组合 13"/>
          <p:cNvGrpSpPr/>
          <p:nvPr/>
        </p:nvGrpSpPr>
        <p:grpSpPr>
          <a:xfrm>
            <a:off x="840087" y="4146962"/>
            <a:ext cx="540000" cy="540000"/>
            <a:chOff x="840087" y="4146962"/>
            <a:chExt cx="540000" cy="540000"/>
          </a:xfrm>
        </p:grpSpPr>
        <p:sp>
          <p:nvSpPr>
            <p:cNvPr id="62" name="色块"/>
            <p:cNvSpPr>
              <a:spLocks noChangeAspect="1"/>
            </p:cNvSpPr>
            <p:nvPr/>
          </p:nvSpPr>
          <p:spPr>
            <a:xfrm>
              <a:off x="840087" y="4146962"/>
              <a:ext cx="540000" cy="540000"/>
            </a:xfrm>
            <a:prstGeom prst="rect">
              <a:avLst/>
            </a:prstGeom>
            <a:solidFill>
              <a:schemeClr val="accent1"/>
            </a:solidFill>
            <a:ln>
              <a:solidFill>
                <a:schemeClr val="accent1"/>
              </a:solid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5" name="书7"/>
            <p:cNvSpPr>
              <a:spLocks noChangeAspect="1"/>
            </p:cNvSpPr>
            <p:nvPr/>
          </p:nvSpPr>
          <p:spPr bwMode="auto">
            <a:xfrm>
              <a:off x="976963" y="4255478"/>
              <a:ext cx="266249" cy="322969"/>
            </a:xfrm>
            <a:custGeom>
              <a:avLst/>
              <a:gdLst>
                <a:gd name="connsiteX0" fmla="*/ 254867 w 490082"/>
                <a:gd name="connsiteY0" fmla="*/ 282197 h 594486"/>
                <a:gd name="connsiteX1" fmla="*/ 328026 w 490082"/>
                <a:gd name="connsiteY1" fmla="*/ 355241 h 594486"/>
                <a:gd name="connsiteX2" fmla="*/ 254867 w 490082"/>
                <a:gd name="connsiteY2" fmla="*/ 428285 h 594486"/>
                <a:gd name="connsiteX3" fmla="*/ 181708 w 490082"/>
                <a:gd name="connsiteY3" fmla="*/ 355241 h 594486"/>
                <a:gd name="connsiteX4" fmla="*/ 254867 w 490082"/>
                <a:gd name="connsiteY4" fmla="*/ 282197 h 594486"/>
                <a:gd name="connsiteX5" fmla="*/ 255321 w 490082"/>
                <a:gd name="connsiteY5" fmla="*/ 251403 h 594486"/>
                <a:gd name="connsiteX6" fmla="*/ 181211 w 490082"/>
                <a:gd name="connsiteY6" fmla="*/ 282202 h 594486"/>
                <a:gd name="connsiteX7" fmla="*/ 181211 w 490082"/>
                <a:gd name="connsiteY7" fmla="*/ 430227 h 594486"/>
                <a:gd name="connsiteX8" fmla="*/ 315565 w 490082"/>
                <a:gd name="connsiteY8" fmla="*/ 441687 h 594486"/>
                <a:gd name="connsiteX9" fmla="*/ 316999 w 490082"/>
                <a:gd name="connsiteY9" fmla="*/ 443119 h 594486"/>
                <a:gd name="connsiteX10" fmla="*/ 435097 w 490082"/>
                <a:gd name="connsiteY10" fmla="*/ 561061 h 594486"/>
                <a:gd name="connsiteX11" fmla="*/ 460916 w 490082"/>
                <a:gd name="connsiteY11" fmla="*/ 561061 h 594486"/>
                <a:gd name="connsiteX12" fmla="*/ 460916 w 490082"/>
                <a:gd name="connsiteY12" fmla="*/ 535276 h 594486"/>
                <a:gd name="connsiteX13" fmla="*/ 342818 w 490082"/>
                <a:gd name="connsiteY13" fmla="*/ 417334 h 594486"/>
                <a:gd name="connsiteX14" fmla="*/ 340906 w 490082"/>
                <a:gd name="connsiteY14" fmla="*/ 416379 h 594486"/>
                <a:gd name="connsiteX15" fmla="*/ 329431 w 490082"/>
                <a:gd name="connsiteY15" fmla="*/ 282202 h 594486"/>
                <a:gd name="connsiteX16" fmla="*/ 255321 w 490082"/>
                <a:gd name="connsiteY16" fmla="*/ 251403 h 594486"/>
                <a:gd name="connsiteX17" fmla="*/ 28210 w 490082"/>
                <a:gd name="connsiteY17" fmla="*/ 28172 h 594486"/>
                <a:gd name="connsiteX18" fmla="*/ 28210 w 490082"/>
                <a:gd name="connsiteY18" fmla="*/ 109347 h 594486"/>
                <a:gd name="connsiteX19" fmla="*/ 371984 w 490082"/>
                <a:gd name="connsiteY19" fmla="*/ 109347 h 594486"/>
                <a:gd name="connsiteX20" fmla="*/ 350468 w 490082"/>
                <a:gd name="connsiteY20" fmla="*/ 68282 h 594486"/>
                <a:gd name="connsiteX21" fmla="*/ 350468 w 490082"/>
                <a:gd name="connsiteY21" fmla="*/ 54912 h 594486"/>
                <a:gd name="connsiteX22" fmla="*/ 364812 w 490082"/>
                <a:gd name="connsiteY22" fmla="*/ 28172 h 594486"/>
                <a:gd name="connsiteX23" fmla="*/ 13866 w 490082"/>
                <a:gd name="connsiteY23" fmla="*/ 0 h 594486"/>
                <a:gd name="connsiteX24" fmla="*/ 387762 w 490082"/>
                <a:gd name="connsiteY24" fmla="*/ 0 h 594486"/>
                <a:gd name="connsiteX25" fmla="*/ 399716 w 490082"/>
                <a:gd name="connsiteY25" fmla="*/ 6685 h 594486"/>
                <a:gd name="connsiteX26" fmla="*/ 400194 w 490082"/>
                <a:gd name="connsiteY26" fmla="*/ 20532 h 594486"/>
                <a:gd name="connsiteX27" fmla="*/ 378678 w 490082"/>
                <a:gd name="connsiteY27" fmla="*/ 61597 h 594486"/>
                <a:gd name="connsiteX28" fmla="*/ 401628 w 490082"/>
                <a:gd name="connsiteY28" fmla="*/ 106005 h 594486"/>
                <a:gd name="connsiteX29" fmla="*/ 403063 w 490082"/>
                <a:gd name="connsiteY29" fmla="*/ 109347 h 594486"/>
                <a:gd name="connsiteX30" fmla="*/ 403063 w 490082"/>
                <a:gd name="connsiteY30" fmla="*/ 442642 h 594486"/>
                <a:gd name="connsiteX31" fmla="*/ 476694 w 490082"/>
                <a:gd name="connsiteY31" fmla="*/ 516176 h 594486"/>
                <a:gd name="connsiteX32" fmla="*/ 490082 w 490082"/>
                <a:gd name="connsiteY32" fmla="*/ 548646 h 594486"/>
                <a:gd name="connsiteX33" fmla="*/ 476694 w 490082"/>
                <a:gd name="connsiteY33" fmla="*/ 581116 h 594486"/>
                <a:gd name="connsiteX34" fmla="*/ 444182 w 490082"/>
                <a:gd name="connsiteY34" fmla="*/ 594486 h 594486"/>
                <a:gd name="connsiteX35" fmla="*/ 411669 w 490082"/>
                <a:gd name="connsiteY35" fmla="*/ 581116 h 594486"/>
                <a:gd name="connsiteX36" fmla="*/ 367203 w 490082"/>
                <a:gd name="connsiteY36" fmla="*/ 536231 h 594486"/>
                <a:gd name="connsiteX37" fmla="*/ 285921 w 490082"/>
                <a:gd name="connsiteY37" fmla="*/ 536231 h 594486"/>
                <a:gd name="connsiteX38" fmla="*/ 191252 w 490082"/>
                <a:gd name="connsiteY38" fmla="*/ 536231 h 594486"/>
                <a:gd name="connsiteX39" fmla="*/ 146786 w 490082"/>
                <a:gd name="connsiteY39" fmla="*/ 536231 h 594486"/>
                <a:gd name="connsiteX40" fmla="*/ 478 w 490082"/>
                <a:gd name="connsiteY40" fmla="*/ 536231 h 594486"/>
                <a:gd name="connsiteX41" fmla="*/ 0 w 490082"/>
                <a:gd name="connsiteY41" fmla="*/ 13847 h 594486"/>
                <a:gd name="connsiteX42" fmla="*/ 13866 w 490082"/>
                <a:gd name="connsiteY42" fmla="*/ 0 h 59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90082" h="594486">
                  <a:moveTo>
                    <a:pt x="254867" y="282197"/>
                  </a:moveTo>
                  <a:cubicBezTo>
                    <a:pt x="295272" y="282197"/>
                    <a:pt x="328026" y="314900"/>
                    <a:pt x="328026" y="355241"/>
                  </a:cubicBezTo>
                  <a:cubicBezTo>
                    <a:pt x="328026" y="395582"/>
                    <a:pt x="295272" y="428285"/>
                    <a:pt x="254867" y="428285"/>
                  </a:cubicBezTo>
                  <a:cubicBezTo>
                    <a:pt x="214462" y="428285"/>
                    <a:pt x="181708" y="395582"/>
                    <a:pt x="181708" y="355241"/>
                  </a:cubicBezTo>
                  <a:cubicBezTo>
                    <a:pt x="181708" y="314900"/>
                    <a:pt x="214462" y="282197"/>
                    <a:pt x="254867" y="282197"/>
                  </a:cubicBezTo>
                  <a:close/>
                  <a:moveTo>
                    <a:pt x="255321" y="251403"/>
                  </a:moveTo>
                  <a:cubicBezTo>
                    <a:pt x="228426" y="251403"/>
                    <a:pt x="201532" y="261669"/>
                    <a:pt x="181211" y="282202"/>
                  </a:cubicBezTo>
                  <a:cubicBezTo>
                    <a:pt x="140092" y="322789"/>
                    <a:pt x="140092" y="389162"/>
                    <a:pt x="181211" y="430227"/>
                  </a:cubicBezTo>
                  <a:cubicBezTo>
                    <a:pt x="217549" y="466516"/>
                    <a:pt x="274924" y="470336"/>
                    <a:pt x="315565" y="441687"/>
                  </a:cubicBezTo>
                  <a:cubicBezTo>
                    <a:pt x="316043" y="442164"/>
                    <a:pt x="316521" y="442642"/>
                    <a:pt x="316999" y="443119"/>
                  </a:cubicBezTo>
                  <a:lnTo>
                    <a:pt x="435097" y="561061"/>
                  </a:lnTo>
                  <a:cubicBezTo>
                    <a:pt x="442269" y="568224"/>
                    <a:pt x="453744" y="568224"/>
                    <a:pt x="460916" y="561061"/>
                  </a:cubicBezTo>
                  <a:cubicBezTo>
                    <a:pt x="468088" y="553899"/>
                    <a:pt x="468088" y="542439"/>
                    <a:pt x="460916" y="535276"/>
                  </a:cubicBezTo>
                  <a:lnTo>
                    <a:pt x="342818" y="417334"/>
                  </a:lnTo>
                  <a:cubicBezTo>
                    <a:pt x="342340" y="416857"/>
                    <a:pt x="341384" y="416857"/>
                    <a:pt x="340906" y="416379"/>
                  </a:cubicBezTo>
                  <a:cubicBezTo>
                    <a:pt x="370072" y="375314"/>
                    <a:pt x="366247" y="318492"/>
                    <a:pt x="329431" y="282202"/>
                  </a:cubicBezTo>
                  <a:cubicBezTo>
                    <a:pt x="309110" y="261669"/>
                    <a:pt x="282216" y="251403"/>
                    <a:pt x="255321" y="251403"/>
                  </a:cubicBezTo>
                  <a:close/>
                  <a:moveTo>
                    <a:pt x="28210" y="28172"/>
                  </a:moveTo>
                  <a:lnTo>
                    <a:pt x="28210" y="109347"/>
                  </a:lnTo>
                  <a:lnTo>
                    <a:pt x="371984" y="109347"/>
                  </a:lnTo>
                  <a:lnTo>
                    <a:pt x="350468" y="68282"/>
                  </a:lnTo>
                  <a:cubicBezTo>
                    <a:pt x="348078" y="63985"/>
                    <a:pt x="348078" y="59210"/>
                    <a:pt x="350468" y="54912"/>
                  </a:cubicBezTo>
                  <a:lnTo>
                    <a:pt x="364812" y="28172"/>
                  </a:lnTo>
                  <a:close/>
                  <a:moveTo>
                    <a:pt x="13866" y="0"/>
                  </a:moveTo>
                  <a:lnTo>
                    <a:pt x="387762" y="0"/>
                  </a:lnTo>
                  <a:cubicBezTo>
                    <a:pt x="393022" y="0"/>
                    <a:pt x="397325" y="2387"/>
                    <a:pt x="399716" y="6685"/>
                  </a:cubicBezTo>
                  <a:cubicBezTo>
                    <a:pt x="402584" y="10982"/>
                    <a:pt x="402584" y="16235"/>
                    <a:pt x="400194" y="20532"/>
                  </a:cubicBezTo>
                  <a:lnTo>
                    <a:pt x="378678" y="61597"/>
                  </a:lnTo>
                  <a:lnTo>
                    <a:pt x="401628" y="106005"/>
                  </a:lnTo>
                  <a:cubicBezTo>
                    <a:pt x="402106" y="106960"/>
                    <a:pt x="403063" y="108392"/>
                    <a:pt x="403063" y="109347"/>
                  </a:cubicBezTo>
                  <a:lnTo>
                    <a:pt x="403063" y="442642"/>
                  </a:lnTo>
                  <a:lnTo>
                    <a:pt x="476694" y="516176"/>
                  </a:lnTo>
                  <a:cubicBezTo>
                    <a:pt x="485301" y="524771"/>
                    <a:pt x="490082" y="536231"/>
                    <a:pt x="490082" y="548646"/>
                  </a:cubicBezTo>
                  <a:cubicBezTo>
                    <a:pt x="490082" y="560584"/>
                    <a:pt x="485301" y="572521"/>
                    <a:pt x="476694" y="581116"/>
                  </a:cubicBezTo>
                  <a:cubicBezTo>
                    <a:pt x="468088" y="589711"/>
                    <a:pt x="456613" y="594486"/>
                    <a:pt x="444182" y="594486"/>
                  </a:cubicBezTo>
                  <a:cubicBezTo>
                    <a:pt x="431750" y="594486"/>
                    <a:pt x="420275" y="589711"/>
                    <a:pt x="411669" y="581116"/>
                  </a:cubicBezTo>
                  <a:lnTo>
                    <a:pt x="367203" y="536231"/>
                  </a:lnTo>
                  <a:lnTo>
                    <a:pt x="285921" y="536231"/>
                  </a:lnTo>
                  <a:lnTo>
                    <a:pt x="191252" y="536231"/>
                  </a:lnTo>
                  <a:lnTo>
                    <a:pt x="146786" y="536231"/>
                  </a:lnTo>
                  <a:lnTo>
                    <a:pt x="478" y="536231"/>
                  </a:lnTo>
                  <a:lnTo>
                    <a:pt x="0" y="13847"/>
                  </a:lnTo>
                  <a:cubicBezTo>
                    <a:pt x="0" y="6207"/>
                    <a:pt x="6216" y="0"/>
                    <a:pt x="13866" y="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6" name="组合 15"/>
          <p:cNvGrpSpPr/>
          <p:nvPr/>
        </p:nvGrpSpPr>
        <p:grpSpPr>
          <a:xfrm>
            <a:off x="7013123" y="4146962"/>
            <a:ext cx="540000" cy="540000"/>
            <a:chOff x="7013123" y="4146962"/>
            <a:chExt cx="540000" cy="540000"/>
          </a:xfrm>
        </p:grpSpPr>
        <p:sp>
          <p:nvSpPr>
            <p:cNvPr id="71" name="色块"/>
            <p:cNvSpPr>
              <a:spLocks noChangeAspect="1"/>
            </p:cNvSpPr>
            <p:nvPr/>
          </p:nvSpPr>
          <p:spPr>
            <a:xfrm>
              <a:off x="7013123" y="4146962"/>
              <a:ext cx="540000" cy="540000"/>
            </a:xfrm>
            <a:prstGeom prst="rect">
              <a:avLst/>
            </a:prstGeom>
            <a:solidFill>
              <a:schemeClr val="accent1"/>
            </a:solidFill>
            <a:ln>
              <a:solidFill>
                <a:schemeClr val="accent1"/>
              </a:solid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6" name="书8"/>
            <p:cNvSpPr>
              <a:spLocks noChangeAspect="1"/>
            </p:cNvSpPr>
            <p:nvPr/>
          </p:nvSpPr>
          <p:spPr bwMode="auto">
            <a:xfrm>
              <a:off x="7121639" y="4261205"/>
              <a:ext cx="322969" cy="311514"/>
            </a:xfrm>
            <a:custGeom>
              <a:avLst/>
              <a:gdLst>
                <a:gd name="connsiteX0" fmla="*/ 124946 w 589914"/>
                <a:gd name="connsiteY0" fmla="*/ 446410 h 568993"/>
                <a:gd name="connsiteX1" fmla="*/ 221161 w 589914"/>
                <a:gd name="connsiteY1" fmla="*/ 471379 h 568993"/>
                <a:gd name="connsiteX2" fmla="*/ 215411 w 589914"/>
                <a:gd name="connsiteY2" fmla="*/ 481402 h 568993"/>
                <a:gd name="connsiteX3" fmla="*/ 70235 w 589914"/>
                <a:gd name="connsiteY3" fmla="*/ 464219 h 568993"/>
                <a:gd name="connsiteX4" fmla="*/ 67360 w 589914"/>
                <a:gd name="connsiteY4" fmla="*/ 452764 h 568993"/>
                <a:gd name="connsiteX5" fmla="*/ 124946 w 589914"/>
                <a:gd name="connsiteY5" fmla="*/ 446410 h 568993"/>
                <a:gd name="connsiteX6" fmla="*/ 124946 w 589914"/>
                <a:gd name="connsiteY6" fmla="*/ 413535 h 568993"/>
                <a:gd name="connsiteX7" fmla="*/ 221161 w 589914"/>
                <a:gd name="connsiteY7" fmla="*/ 438504 h 568993"/>
                <a:gd name="connsiteX8" fmla="*/ 215411 w 589914"/>
                <a:gd name="connsiteY8" fmla="*/ 448527 h 568993"/>
                <a:gd name="connsiteX9" fmla="*/ 70235 w 589914"/>
                <a:gd name="connsiteY9" fmla="*/ 431344 h 568993"/>
                <a:gd name="connsiteX10" fmla="*/ 67360 w 589914"/>
                <a:gd name="connsiteY10" fmla="*/ 419889 h 568993"/>
                <a:gd name="connsiteX11" fmla="*/ 124946 w 589914"/>
                <a:gd name="connsiteY11" fmla="*/ 413535 h 568993"/>
                <a:gd name="connsiteX12" fmla="*/ 124946 w 589914"/>
                <a:gd name="connsiteY12" fmla="*/ 381226 h 568993"/>
                <a:gd name="connsiteX13" fmla="*/ 221161 w 589914"/>
                <a:gd name="connsiteY13" fmla="*/ 405618 h 568993"/>
                <a:gd name="connsiteX14" fmla="*/ 215411 w 589914"/>
                <a:gd name="connsiteY14" fmla="*/ 415652 h 568993"/>
                <a:gd name="connsiteX15" fmla="*/ 70235 w 589914"/>
                <a:gd name="connsiteY15" fmla="*/ 398450 h 568993"/>
                <a:gd name="connsiteX16" fmla="*/ 67360 w 589914"/>
                <a:gd name="connsiteY16" fmla="*/ 386983 h 568993"/>
                <a:gd name="connsiteX17" fmla="*/ 124946 w 589914"/>
                <a:gd name="connsiteY17" fmla="*/ 381226 h 568993"/>
                <a:gd name="connsiteX18" fmla="*/ 124946 w 589914"/>
                <a:gd name="connsiteY18" fmla="*/ 349730 h 568993"/>
                <a:gd name="connsiteX19" fmla="*/ 221161 w 589914"/>
                <a:gd name="connsiteY19" fmla="*/ 374122 h 568993"/>
                <a:gd name="connsiteX20" fmla="*/ 215411 w 589914"/>
                <a:gd name="connsiteY20" fmla="*/ 384156 h 568993"/>
                <a:gd name="connsiteX21" fmla="*/ 70235 w 589914"/>
                <a:gd name="connsiteY21" fmla="*/ 366954 h 568993"/>
                <a:gd name="connsiteX22" fmla="*/ 67360 w 589914"/>
                <a:gd name="connsiteY22" fmla="*/ 355487 h 568993"/>
                <a:gd name="connsiteX23" fmla="*/ 124946 w 589914"/>
                <a:gd name="connsiteY23" fmla="*/ 349730 h 568993"/>
                <a:gd name="connsiteX24" fmla="*/ 124946 w 589914"/>
                <a:gd name="connsiteY24" fmla="*/ 315231 h 568993"/>
                <a:gd name="connsiteX25" fmla="*/ 221161 w 589914"/>
                <a:gd name="connsiteY25" fmla="*/ 339596 h 568993"/>
                <a:gd name="connsiteX26" fmla="*/ 215411 w 589914"/>
                <a:gd name="connsiteY26" fmla="*/ 351051 h 568993"/>
                <a:gd name="connsiteX27" fmla="*/ 70235 w 589914"/>
                <a:gd name="connsiteY27" fmla="*/ 332436 h 568993"/>
                <a:gd name="connsiteX28" fmla="*/ 67360 w 589914"/>
                <a:gd name="connsiteY28" fmla="*/ 320981 h 568993"/>
                <a:gd name="connsiteX29" fmla="*/ 124946 w 589914"/>
                <a:gd name="connsiteY29" fmla="*/ 315231 h 568993"/>
                <a:gd name="connsiteX30" fmla="*/ 373313 w 589914"/>
                <a:gd name="connsiteY30" fmla="*/ 290957 h 568993"/>
                <a:gd name="connsiteX31" fmla="*/ 367575 w 589914"/>
                <a:gd name="connsiteY31" fmla="*/ 300990 h 568993"/>
                <a:gd name="connsiteX32" fmla="*/ 363272 w 589914"/>
                <a:gd name="connsiteY32" fmla="*/ 366921 h 568993"/>
                <a:gd name="connsiteX33" fmla="*/ 383354 w 589914"/>
                <a:gd name="connsiteY33" fmla="*/ 376954 h 568993"/>
                <a:gd name="connsiteX34" fmla="*/ 437863 w 589914"/>
                <a:gd name="connsiteY34" fmla="*/ 333955 h 568993"/>
                <a:gd name="connsiteX35" fmla="*/ 440732 w 589914"/>
                <a:gd name="connsiteY35" fmla="*/ 326789 h 568993"/>
                <a:gd name="connsiteX36" fmla="*/ 409174 w 589914"/>
                <a:gd name="connsiteY36" fmla="*/ 338255 h 568993"/>
                <a:gd name="connsiteX37" fmla="*/ 404871 w 589914"/>
                <a:gd name="connsiteY37" fmla="*/ 311022 h 568993"/>
                <a:gd name="connsiteX38" fmla="*/ 383354 w 589914"/>
                <a:gd name="connsiteY38" fmla="*/ 325355 h 568993"/>
                <a:gd name="connsiteX39" fmla="*/ 124946 w 589914"/>
                <a:gd name="connsiteY39" fmla="*/ 284361 h 568993"/>
                <a:gd name="connsiteX40" fmla="*/ 221161 w 589914"/>
                <a:gd name="connsiteY40" fmla="*/ 309532 h 568993"/>
                <a:gd name="connsiteX41" fmla="*/ 215411 w 589914"/>
                <a:gd name="connsiteY41" fmla="*/ 319555 h 568993"/>
                <a:gd name="connsiteX42" fmla="*/ 70235 w 589914"/>
                <a:gd name="connsiteY42" fmla="*/ 302372 h 568993"/>
                <a:gd name="connsiteX43" fmla="*/ 67360 w 589914"/>
                <a:gd name="connsiteY43" fmla="*/ 290917 h 568993"/>
                <a:gd name="connsiteX44" fmla="*/ 124946 w 589914"/>
                <a:gd name="connsiteY44" fmla="*/ 284361 h 568993"/>
                <a:gd name="connsiteX45" fmla="*/ 124946 w 589914"/>
                <a:gd name="connsiteY45" fmla="*/ 251302 h 568993"/>
                <a:gd name="connsiteX46" fmla="*/ 221161 w 589914"/>
                <a:gd name="connsiteY46" fmla="*/ 275172 h 568993"/>
                <a:gd name="connsiteX47" fmla="*/ 215411 w 589914"/>
                <a:gd name="connsiteY47" fmla="*/ 286680 h 568993"/>
                <a:gd name="connsiteX48" fmla="*/ 70235 w 589914"/>
                <a:gd name="connsiteY48" fmla="*/ 269418 h 568993"/>
                <a:gd name="connsiteX49" fmla="*/ 67360 w 589914"/>
                <a:gd name="connsiteY49" fmla="*/ 257910 h 568993"/>
                <a:gd name="connsiteX50" fmla="*/ 124946 w 589914"/>
                <a:gd name="connsiteY50" fmla="*/ 251302 h 568993"/>
                <a:gd name="connsiteX51" fmla="*/ 117715 w 589914"/>
                <a:gd name="connsiteY51" fmla="*/ 206299 h 568993"/>
                <a:gd name="connsiteX52" fmla="*/ 38760 w 589914"/>
                <a:gd name="connsiteY52" fmla="*/ 219201 h 568993"/>
                <a:gd name="connsiteX53" fmla="*/ 38760 w 589914"/>
                <a:gd name="connsiteY53" fmla="*/ 513084 h 568993"/>
                <a:gd name="connsiteX54" fmla="*/ 106230 w 589914"/>
                <a:gd name="connsiteY54" fmla="*/ 501615 h 568993"/>
                <a:gd name="connsiteX55" fmla="*/ 252656 w 589914"/>
                <a:gd name="connsiteY55" fmla="*/ 533154 h 568993"/>
                <a:gd name="connsiteX56" fmla="*/ 252656 w 589914"/>
                <a:gd name="connsiteY56" fmla="*/ 415601 h 568993"/>
                <a:gd name="connsiteX57" fmla="*/ 244043 w 589914"/>
                <a:gd name="connsiteY57" fmla="*/ 425636 h 568993"/>
                <a:gd name="connsiteX58" fmla="*/ 244043 w 589914"/>
                <a:gd name="connsiteY58" fmla="*/ 249306 h 568993"/>
                <a:gd name="connsiteX59" fmla="*/ 117715 w 589914"/>
                <a:gd name="connsiteY59" fmla="*/ 206299 h 568993"/>
                <a:gd name="connsiteX60" fmla="*/ 117715 w 589914"/>
                <a:gd name="connsiteY60" fmla="*/ 191963 h 568993"/>
                <a:gd name="connsiteX61" fmla="*/ 254092 w 589914"/>
                <a:gd name="connsiteY61" fmla="*/ 240705 h 568993"/>
                <a:gd name="connsiteX62" fmla="*/ 391904 w 589914"/>
                <a:gd name="connsiteY62" fmla="*/ 191963 h 568993"/>
                <a:gd name="connsiteX63" fmla="*/ 381855 w 589914"/>
                <a:gd name="connsiteY63" fmla="*/ 206299 h 568993"/>
                <a:gd name="connsiteX64" fmla="*/ 265576 w 589914"/>
                <a:gd name="connsiteY64" fmla="*/ 249306 h 568993"/>
                <a:gd name="connsiteX65" fmla="*/ 265576 w 589914"/>
                <a:gd name="connsiteY65" fmla="*/ 425636 h 568993"/>
                <a:gd name="connsiteX66" fmla="*/ 256963 w 589914"/>
                <a:gd name="connsiteY66" fmla="*/ 415601 h 568993"/>
                <a:gd name="connsiteX67" fmla="*/ 256963 w 589914"/>
                <a:gd name="connsiteY67" fmla="*/ 533154 h 568993"/>
                <a:gd name="connsiteX68" fmla="*/ 400517 w 589914"/>
                <a:gd name="connsiteY68" fmla="*/ 500182 h 568993"/>
                <a:gd name="connsiteX69" fmla="*/ 470859 w 589914"/>
                <a:gd name="connsiteY69" fmla="*/ 513084 h 568993"/>
                <a:gd name="connsiteX70" fmla="*/ 470859 w 589914"/>
                <a:gd name="connsiteY70" fmla="*/ 325286 h 568993"/>
                <a:gd name="connsiteX71" fmla="*/ 505312 w 589914"/>
                <a:gd name="connsiteY71" fmla="*/ 255040 h 568993"/>
                <a:gd name="connsiteX72" fmla="*/ 505312 w 589914"/>
                <a:gd name="connsiteY72" fmla="*/ 557525 h 568993"/>
                <a:gd name="connsiteX73" fmla="*/ 287109 w 589914"/>
                <a:gd name="connsiteY73" fmla="*/ 557525 h 568993"/>
                <a:gd name="connsiteX74" fmla="*/ 255527 w 589914"/>
                <a:gd name="connsiteY74" fmla="*/ 568993 h 568993"/>
                <a:gd name="connsiteX75" fmla="*/ 223945 w 589914"/>
                <a:gd name="connsiteY75" fmla="*/ 557525 h 568993"/>
                <a:gd name="connsiteX76" fmla="*/ 0 w 589914"/>
                <a:gd name="connsiteY76" fmla="*/ 557525 h 568993"/>
                <a:gd name="connsiteX77" fmla="*/ 0 w 589914"/>
                <a:gd name="connsiteY77" fmla="*/ 253607 h 568993"/>
                <a:gd name="connsiteX78" fmla="*/ 24404 w 589914"/>
                <a:gd name="connsiteY78" fmla="*/ 237837 h 568993"/>
                <a:gd name="connsiteX79" fmla="*/ 24404 w 589914"/>
                <a:gd name="connsiteY79" fmla="*/ 209166 h 568993"/>
                <a:gd name="connsiteX80" fmla="*/ 28711 w 589914"/>
                <a:gd name="connsiteY80" fmla="*/ 206299 h 568993"/>
                <a:gd name="connsiteX81" fmla="*/ 117715 w 589914"/>
                <a:gd name="connsiteY81" fmla="*/ 191963 h 568993"/>
                <a:gd name="connsiteX82" fmla="*/ 512454 w 589914"/>
                <a:gd name="connsiteY82" fmla="*/ 24366 h 568993"/>
                <a:gd name="connsiteX83" fmla="*/ 499544 w 589914"/>
                <a:gd name="connsiteY83" fmla="*/ 50165 h 568993"/>
                <a:gd name="connsiteX84" fmla="*/ 552618 w 589914"/>
                <a:gd name="connsiteY84" fmla="*/ 77397 h 568993"/>
                <a:gd name="connsiteX85" fmla="*/ 565528 w 589914"/>
                <a:gd name="connsiteY85" fmla="*/ 50165 h 568993"/>
                <a:gd name="connsiteX86" fmla="*/ 503847 w 589914"/>
                <a:gd name="connsiteY86" fmla="*/ 0 h 568993"/>
                <a:gd name="connsiteX87" fmla="*/ 589914 w 589914"/>
                <a:gd name="connsiteY87" fmla="*/ 41565 h 568993"/>
                <a:gd name="connsiteX88" fmla="*/ 554053 w 589914"/>
                <a:gd name="connsiteY88" fmla="*/ 114663 h 568993"/>
                <a:gd name="connsiteX89" fmla="*/ 443601 w 589914"/>
                <a:gd name="connsiteY89" fmla="*/ 341121 h 568993"/>
                <a:gd name="connsiteX90" fmla="*/ 350362 w 589914"/>
                <a:gd name="connsiteY90" fmla="*/ 415652 h 568993"/>
                <a:gd name="connsiteX91" fmla="*/ 360403 w 589914"/>
                <a:gd name="connsiteY91" fmla="*/ 298123 h 568993"/>
                <a:gd name="connsiteX92" fmla="*/ 469421 w 589914"/>
                <a:gd name="connsiteY92" fmla="*/ 73098 h 568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89914" h="568993">
                  <a:moveTo>
                    <a:pt x="124946" y="446410"/>
                  </a:moveTo>
                  <a:cubicBezTo>
                    <a:pt x="178848" y="448289"/>
                    <a:pt x="219005" y="470305"/>
                    <a:pt x="221161" y="471379"/>
                  </a:cubicBezTo>
                  <a:lnTo>
                    <a:pt x="215411" y="481402"/>
                  </a:lnTo>
                  <a:cubicBezTo>
                    <a:pt x="213974" y="481402"/>
                    <a:pt x="146417" y="444172"/>
                    <a:pt x="70235" y="464219"/>
                  </a:cubicBezTo>
                  <a:lnTo>
                    <a:pt x="67360" y="452764"/>
                  </a:lnTo>
                  <a:cubicBezTo>
                    <a:pt x="87484" y="447394"/>
                    <a:pt x="106978" y="445783"/>
                    <a:pt x="124946" y="446410"/>
                  </a:cubicBezTo>
                  <a:close/>
                  <a:moveTo>
                    <a:pt x="124946" y="413535"/>
                  </a:moveTo>
                  <a:cubicBezTo>
                    <a:pt x="178848" y="415414"/>
                    <a:pt x="219005" y="437430"/>
                    <a:pt x="221161" y="438504"/>
                  </a:cubicBezTo>
                  <a:lnTo>
                    <a:pt x="215411" y="448527"/>
                  </a:lnTo>
                  <a:cubicBezTo>
                    <a:pt x="213974" y="448527"/>
                    <a:pt x="146417" y="411297"/>
                    <a:pt x="70235" y="431344"/>
                  </a:cubicBezTo>
                  <a:lnTo>
                    <a:pt x="67360" y="419889"/>
                  </a:lnTo>
                  <a:cubicBezTo>
                    <a:pt x="87484" y="414519"/>
                    <a:pt x="106978" y="412908"/>
                    <a:pt x="124946" y="413535"/>
                  </a:cubicBezTo>
                  <a:close/>
                  <a:moveTo>
                    <a:pt x="124946" y="381226"/>
                  </a:moveTo>
                  <a:cubicBezTo>
                    <a:pt x="178848" y="383309"/>
                    <a:pt x="219005" y="404543"/>
                    <a:pt x="221161" y="405618"/>
                  </a:cubicBezTo>
                  <a:lnTo>
                    <a:pt x="215411" y="415652"/>
                  </a:lnTo>
                  <a:cubicBezTo>
                    <a:pt x="213974" y="415652"/>
                    <a:pt x="146417" y="378382"/>
                    <a:pt x="70235" y="398450"/>
                  </a:cubicBezTo>
                  <a:lnTo>
                    <a:pt x="67360" y="386983"/>
                  </a:lnTo>
                  <a:cubicBezTo>
                    <a:pt x="87484" y="381965"/>
                    <a:pt x="106978" y="380532"/>
                    <a:pt x="124946" y="381226"/>
                  </a:cubicBezTo>
                  <a:close/>
                  <a:moveTo>
                    <a:pt x="124946" y="349730"/>
                  </a:moveTo>
                  <a:cubicBezTo>
                    <a:pt x="178848" y="351813"/>
                    <a:pt x="219005" y="373047"/>
                    <a:pt x="221161" y="374122"/>
                  </a:cubicBezTo>
                  <a:lnTo>
                    <a:pt x="215411" y="384156"/>
                  </a:lnTo>
                  <a:cubicBezTo>
                    <a:pt x="213974" y="384156"/>
                    <a:pt x="146417" y="346886"/>
                    <a:pt x="70235" y="366954"/>
                  </a:cubicBezTo>
                  <a:lnTo>
                    <a:pt x="67360" y="355487"/>
                  </a:lnTo>
                  <a:cubicBezTo>
                    <a:pt x="87484" y="350469"/>
                    <a:pt x="106978" y="349036"/>
                    <a:pt x="124946" y="349730"/>
                  </a:cubicBezTo>
                  <a:close/>
                  <a:moveTo>
                    <a:pt x="124946" y="315231"/>
                  </a:moveTo>
                  <a:cubicBezTo>
                    <a:pt x="178848" y="317312"/>
                    <a:pt x="219005" y="338522"/>
                    <a:pt x="221161" y="339596"/>
                  </a:cubicBezTo>
                  <a:lnTo>
                    <a:pt x="215411" y="351051"/>
                  </a:lnTo>
                  <a:cubicBezTo>
                    <a:pt x="213974" y="349619"/>
                    <a:pt x="146417" y="312389"/>
                    <a:pt x="70235" y="332436"/>
                  </a:cubicBezTo>
                  <a:lnTo>
                    <a:pt x="67360" y="320981"/>
                  </a:lnTo>
                  <a:cubicBezTo>
                    <a:pt x="87484" y="315969"/>
                    <a:pt x="106978" y="314537"/>
                    <a:pt x="124946" y="315231"/>
                  </a:cubicBezTo>
                  <a:close/>
                  <a:moveTo>
                    <a:pt x="373313" y="290957"/>
                  </a:moveTo>
                  <a:lnTo>
                    <a:pt x="367575" y="300990"/>
                  </a:lnTo>
                  <a:lnTo>
                    <a:pt x="363272" y="366921"/>
                  </a:lnTo>
                  <a:lnTo>
                    <a:pt x="383354" y="376954"/>
                  </a:lnTo>
                  <a:lnTo>
                    <a:pt x="437863" y="333955"/>
                  </a:lnTo>
                  <a:lnTo>
                    <a:pt x="440732" y="326789"/>
                  </a:lnTo>
                  <a:lnTo>
                    <a:pt x="409174" y="338255"/>
                  </a:lnTo>
                  <a:lnTo>
                    <a:pt x="404871" y="311022"/>
                  </a:lnTo>
                  <a:lnTo>
                    <a:pt x="383354" y="325355"/>
                  </a:lnTo>
                  <a:close/>
                  <a:moveTo>
                    <a:pt x="124946" y="284361"/>
                  </a:moveTo>
                  <a:cubicBezTo>
                    <a:pt x="178848" y="285905"/>
                    <a:pt x="219005" y="307384"/>
                    <a:pt x="221161" y="309532"/>
                  </a:cubicBezTo>
                  <a:lnTo>
                    <a:pt x="215411" y="319555"/>
                  </a:lnTo>
                  <a:cubicBezTo>
                    <a:pt x="213974" y="319555"/>
                    <a:pt x="146417" y="282325"/>
                    <a:pt x="70235" y="302372"/>
                  </a:cubicBezTo>
                  <a:lnTo>
                    <a:pt x="67360" y="290917"/>
                  </a:lnTo>
                  <a:cubicBezTo>
                    <a:pt x="87484" y="285547"/>
                    <a:pt x="106978" y="283847"/>
                    <a:pt x="124946" y="284361"/>
                  </a:cubicBezTo>
                  <a:close/>
                  <a:moveTo>
                    <a:pt x="124946" y="251302"/>
                  </a:moveTo>
                  <a:cubicBezTo>
                    <a:pt x="178848" y="252786"/>
                    <a:pt x="219005" y="274093"/>
                    <a:pt x="221161" y="275172"/>
                  </a:cubicBezTo>
                  <a:lnTo>
                    <a:pt x="215411" y="286680"/>
                  </a:lnTo>
                  <a:cubicBezTo>
                    <a:pt x="213974" y="285242"/>
                    <a:pt x="146417" y="249279"/>
                    <a:pt x="70235" y="269418"/>
                  </a:cubicBezTo>
                  <a:lnTo>
                    <a:pt x="67360" y="257910"/>
                  </a:lnTo>
                  <a:cubicBezTo>
                    <a:pt x="87484" y="252516"/>
                    <a:pt x="106978" y="250808"/>
                    <a:pt x="124946" y="251302"/>
                  </a:cubicBezTo>
                  <a:close/>
                  <a:moveTo>
                    <a:pt x="117715" y="206299"/>
                  </a:moveTo>
                  <a:cubicBezTo>
                    <a:pt x="80391" y="206299"/>
                    <a:pt x="50244" y="214900"/>
                    <a:pt x="38760" y="219201"/>
                  </a:cubicBezTo>
                  <a:lnTo>
                    <a:pt x="38760" y="513084"/>
                  </a:lnTo>
                  <a:cubicBezTo>
                    <a:pt x="57422" y="505916"/>
                    <a:pt x="80391" y="501615"/>
                    <a:pt x="106230" y="501615"/>
                  </a:cubicBezTo>
                  <a:cubicBezTo>
                    <a:pt x="169394" y="501615"/>
                    <a:pt x="233994" y="525986"/>
                    <a:pt x="252656" y="533154"/>
                  </a:cubicBezTo>
                  <a:lnTo>
                    <a:pt x="252656" y="415601"/>
                  </a:lnTo>
                  <a:lnTo>
                    <a:pt x="244043" y="425636"/>
                  </a:lnTo>
                  <a:lnTo>
                    <a:pt x="244043" y="249306"/>
                  </a:lnTo>
                  <a:cubicBezTo>
                    <a:pt x="209590" y="220635"/>
                    <a:pt x="166523" y="206299"/>
                    <a:pt x="117715" y="206299"/>
                  </a:cubicBezTo>
                  <a:close/>
                  <a:moveTo>
                    <a:pt x="117715" y="191963"/>
                  </a:moveTo>
                  <a:cubicBezTo>
                    <a:pt x="170830" y="191963"/>
                    <a:pt x="216767" y="207732"/>
                    <a:pt x="254092" y="240705"/>
                  </a:cubicBezTo>
                  <a:cubicBezTo>
                    <a:pt x="291416" y="207732"/>
                    <a:pt x="337353" y="191963"/>
                    <a:pt x="391904" y="191963"/>
                  </a:cubicBezTo>
                  <a:lnTo>
                    <a:pt x="381855" y="206299"/>
                  </a:lnTo>
                  <a:cubicBezTo>
                    <a:pt x="337353" y="207732"/>
                    <a:pt x="298593" y="223502"/>
                    <a:pt x="265576" y="249306"/>
                  </a:cubicBezTo>
                  <a:lnTo>
                    <a:pt x="265576" y="425636"/>
                  </a:lnTo>
                  <a:lnTo>
                    <a:pt x="256963" y="415601"/>
                  </a:lnTo>
                  <a:lnTo>
                    <a:pt x="256963" y="533154"/>
                  </a:lnTo>
                  <a:cubicBezTo>
                    <a:pt x="275625" y="524552"/>
                    <a:pt x="335918" y="500182"/>
                    <a:pt x="400517" y="500182"/>
                  </a:cubicBezTo>
                  <a:cubicBezTo>
                    <a:pt x="426357" y="500182"/>
                    <a:pt x="449326" y="504482"/>
                    <a:pt x="470859" y="513084"/>
                  </a:cubicBezTo>
                  <a:lnTo>
                    <a:pt x="470859" y="325286"/>
                  </a:lnTo>
                  <a:lnTo>
                    <a:pt x="505312" y="255040"/>
                  </a:lnTo>
                  <a:lnTo>
                    <a:pt x="505312" y="557525"/>
                  </a:lnTo>
                  <a:lnTo>
                    <a:pt x="287109" y="557525"/>
                  </a:lnTo>
                  <a:cubicBezTo>
                    <a:pt x="279931" y="564692"/>
                    <a:pt x="268447" y="568993"/>
                    <a:pt x="255527" y="568993"/>
                  </a:cubicBezTo>
                  <a:cubicBezTo>
                    <a:pt x="242607" y="568993"/>
                    <a:pt x="231123" y="564692"/>
                    <a:pt x="223945" y="557525"/>
                  </a:cubicBezTo>
                  <a:lnTo>
                    <a:pt x="0" y="557525"/>
                  </a:lnTo>
                  <a:lnTo>
                    <a:pt x="0" y="253607"/>
                  </a:lnTo>
                  <a:cubicBezTo>
                    <a:pt x="0" y="246439"/>
                    <a:pt x="10049" y="240705"/>
                    <a:pt x="24404" y="237837"/>
                  </a:cubicBezTo>
                  <a:lnTo>
                    <a:pt x="24404" y="209166"/>
                  </a:lnTo>
                  <a:lnTo>
                    <a:pt x="28711" y="206299"/>
                  </a:lnTo>
                  <a:cubicBezTo>
                    <a:pt x="30146" y="206299"/>
                    <a:pt x="67471" y="191963"/>
                    <a:pt x="117715" y="191963"/>
                  </a:cubicBezTo>
                  <a:close/>
                  <a:moveTo>
                    <a:pt x="512454" y="24366"/>
                  </a:moveTo>
                  <a:lnTo>
                    <a:pt x="499544" y="50165"/>
                  </a:lnTo>
                  <a:lnTo>
                    <a:pt x="552618" y="77397"/>
                  </a:lnTo>
                  <a:lnTo>
                    <a:pt x="565528" y="50165"/>
                  </a:lnTo>
                  <a:close/>
                  <a:moveTo>
                    <a:pt x="503847" y="0"/>
                  </a:moveTo>
                  <a:lnTo>
                    <a:pt x="589914" y="41565"/>
                  </a:lnTo>
                  <a:lnTo>
                    <a:pt x="554053" y="114663"/>
                  </a:lnTo>
                  <a:lnTo>
                    <a:pt x="443601" y="341121"/>
                  </a:lnTo>
                  <a:lnTo>
                    <a:pt x="350362" y="415652"/>
                  </a:lnTo>
                  <a:lnTo>
                    <a:pt x="360403" y="298123"/>
                  </a:lnTo>
                  <a:lnTo>
                    <a:pt x="469421" y="73098"/>
                  </a:ln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38"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23670097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50"/>
                                        <p:tgtEl>
                                          <p:spTgt spid="2"/>
                                        </p:tgtEl>
                                      </p:cBhvr>
                                    </p:animEffect>
                                    <p:anim calcmode="lin" valueType="num">
                                      <p:cBhvr>
                                        <p:cTn id="8" dur="750" fill="hold"/>
                                        <p:tgtEl>
                                          <p:spTgt spid="2"/>
                                        </p:tgtEl>
                                        <p:attrNameLst>
                                          <p:attrName>ppt_x</p:attrName>
                                        </p:attrNameLst>
                                      </p:cBhvr>
                                      <p:tavLst>
                                        <p:tav tm="0">
                                          <p:val>
                                            <p:strVal val="#ppt_x"/>
                                          </p:val>
                                        </p:tav>
                                        <p:tav tm="100000">
                                          <p:val>
                                            <p:strVal val="#ppt_x"/>
                                          </p:val>
                                        </p:tav>
                                      </p:tavLst>
                                    </p:anim>
                                    <p:anim calcmode="lin" valueType="num">
                                      <p:cBhvr>
                                        <p:cTn id="9" dur="750" fill="hold"/>
                                        <p:tgtEl>
                                          <p:spTgt spid="2"/>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400"/>
                                  </p:stCondLst>
                                  <p:childTnLst>
                                    <p:set>
                                      <p:cBhvr>
                                        <p:cTn id="11" dur="1" fill="hold">
                                          <p:stCondLst>
                                            <p:cond delay="0"/>
                                          </p:stCondLst>
                                        </p:cTn>
                                        <p:tgtEl>
                                          <p:spTgt spid="5"/>
                                        </p:tgtEl>
                                        <p:attrNameLst>
                                          <p:attrName>style.visibility</p:attrName>
                                        </p:attrNameLst>
                                      </p:cBhvr>
                                      <p:to>
                                        <p:strVal val="visible"/>
                                      </p:to>
                                    </p:set>
                                    <p:anim calcmode="lin" valueType="num">
                                      <p:cBhvr>
                                        <p:cTn id="12" dur="750" fill="hold"/>
                                        <p:tgtEl>
                                          <p:spTgt spid="5"/>
                                        </p:tgtEl>
                                        <p:attrNameLst>
                                          <p:attrName>ppt_w</p:attrName>
                                        </p:attrNameLst>
                                      </p:cBhvr>
                                      <p:tavLst>
                                        <p:tav tm="0">
                                          <p:val>
                                            <p:fltVal val="0"/>
                                          </p:val>
                                        </p:tav>
                                        <p:tav tm="100000">
                                          <p:val>
                                            <p:strVal val="#ppt_w"/>
                                          </p:val>
                                        </p:tav>
                                      </p:tavLst>
                                    </p:anim>
                                    <p:anim calcmode="lin" valueType="num">
                                      <p:cBhvr>
                                        <p:cTn id="13" dur="750" fill="hold"/>
                                        <p:tgtEl>
                                          <p:spTgt spid="5"/>
                                        </p:tgtEl>
                                        <p:attrNameLst>
                                          <p:attrName>ppt_h</p:attrName>
                                        </p:attrNameLst>
                                      </p:cBhvr>
                                      <p:tavLst>
                                        <p:tav tm="0">
                                          <p:val>
                                            <p:fltVal val="0"/>
                                          </p:val>
                                        </p:tav>
                                        <p:tav tm="100000">
                                          <p:val>
                                            <p:strVal val="#ppt_h"/>
                                          </p:val>
                                        </p:tav>
                                      </p:tavLst>
                                    </p:anim>
                                    <p:animEffect transition="in" filter="fade">
                                      <p:cBhvr>
                                        <p:cTn id="14" dur="750"/>
                                        <p:tgtEl>
                                          <p:spTgt spid="5"/>
                                        </p:tgtEl>
                                      </p:cBhvr>
                                    </p:animEffect>
                                  </p:childTnLst>
                                </p:cTn>
                              </p:par>
                              <p:par>
                                <p:cTn id="15" presetID="12" presetClass="entr" presetSubtype="8" fill="hold" nodeType="withEffect">
                                  <p:stCondLst>
                                    <p:cond delay="80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750"/>
                                        <p:tgtEl>
                                          <p:spTgt spid="6"/>
                                        </p:tgtEl>
                                        <p:attrNameLst>
                                          <p:attrName>ppt_x</p:attrName>
                                        </p:attrNameLst>
                                      </p:cBhvr>
                                      <p:tavLst>
                                        <p:tav tm="0">
                                          <p:val>
                                            <p:strVal val="#ppt_x-#ppt_w*1.125000"/>
                                          </p:val>
                                        </p:tav>
                                        <p:tav tm="100000">
                                          <p:val>
                                            <p:strVal val="#ppt_x"/>
                                          </p:val>
                                        </p:tav>
                                      </p:tavLst>
                                    </p:anim>
                                    <p:animEffect transition="in" filter="wipe(right)">
                                      <p:cBhvr>
                                        <p:cTn id="18" dur="750"/>
                                        <p:tgtEl>
                                          <p:spTgt spid="6"/>
                                        </p:tgtEl>
                                      </p:cBhvr>
                                    </p:animEffect>
                                  </p:childTnLst>
                                </p:cTn>
                              </p:par>
                              <p:par>
                                <p:cTn id="19" presetID="42" presetClass="entr" presetSubtype="0" fill="hold" grpId="0" nodeType="withEffect">
                                  <p:stCondLst>
                                    <p:cond delay="1200"/>
                                  </p:stCondLst>
                                  <p:childTnLst>
                                    <p:set>
                                      <p:cBhvr>
                                        <p:cTn id="20" dur="1" fill="hold">
                                          <p:stCondLst>
                                            <p:cond delay="0"/>
                                          </p:stCondLst>
                                        </p:cTn>
                                        <p:tgtEl>
                                          <p:spTgt spid="37"/>
                                        </p:tgtEl>
                                        <p:attrNameLst>
                                          <p:attrName>style.visibility</p:attrName>
                                        </p:attrNameLst>
                                      </p:cBhvr>
                                      <p:to>
                                        <p:strVal val="visible"/>
                                      </p:to>
                                    </p:set>
                                    <p:animEffect transition="in" filter="fade">
                                      <p:cBhvr>
                                        <p:cTn id="21" dur="750"/>
                                        <p:tgtEl>
                                          <p:spTgt spid="37"/>
                                        </p:tgtEl>
                                      </p:cBhvr>
                                    </p:animEffect>
                                    <p:anim calcmode="lin" valueType="num">
                                      <p:cBhvr>
                                        <p:cTn id="22" dur="750" fill="hold"/>
                                        <p:tgtEl>
                                          <p:spTgt spid="37"/>
                                        </p:tgtEl>
                                        <p:attrNameLst>
                                          <p:attrName>ppt_x</p:attrName>
                                        </p:attrNameLst>
                                      </p:cBhvr>
                                      <p:tavLst>
                                        <p:tav tm="0">
                                          <p:val>
                                            <p:strVal val="#ppt_x"/>
                                          </p:val>
                                        </p:tav>
                                        <p:tav tm="100000">
                                          <p:val>
                                            <p:strVal val="#ppt_x"/>
                                          </p:val>
                                        </p:tav>
                                      </p:tavLst>
                                    </p:anim>
                                    <p:anim calcmode="lin" valueType="num">
                                      <p:cBhvr>
                                        <p:cTn id="23" dur="750" fill="hold"/>
                                        <p:tgtEl>
                                          <p:spTgt spid="37"/>
                                        </p:tgtEl>
                                        <p:attrNameLst>
                                          <p:attrName>ppt_y</p:attrName>
                                        </p:attrNameLst>
                                      </p:cBhvr>
                                      <p:tavLst>
                                        <p:tav tm="0">
                                          <p:val>
                                            <p:strVal val="#ppt_y+.1"/>
                                          </p:val>
                                        </p:tav>
                                        <p:tav tm="100000">
                                          <p:val>
                                            <p:strVal val="#ppt_y"/>
                                          </p:val>
                                        </p:tav>
                                      </p:tavLst>
                                    </p:anim>
                                  </p:childTnLst>
                                </p:cTn>
                              </p:par>
                              <p:par>
                                <p:cTn id="24" presetID="53" presetClass="entr" presetSubtype="16" fill="hold" nodeType="withEffect">
                                  <p:stCondLst>
                                    <p:cond delay="1600"/>
                                  </p:stCondLst>
                                  <p:childTnLst>
                                    <p:set>
                                      <p:cBhvr>
                                        <p:cTn id="25" dur="1" fill="hold">
                                          <p:stCondLst>
                                            <p:cond delay="0"/>
                                          </p:stCondLst>
                                        </p:cTn>
                                        <p:tgtEl>
                                          <p:spTgt spid="13"/>
                                        </p:tgtEl>
                                        <p:attrNameLst>
                                          <p:attrName>style.visibility</p:attrName>
                                        </p:attrNameLst>
                                      </p:cBhvr>
                                      <p:to>
                                        <p:strVal val="visible"/>
                                      </p:to>
                                    </p:set>
                                    <p:anim calcmode="lin" valueType="num">
                                      <p:cBhvr>
                                        <p:cTn id="26" dur="750" fill="hold"/>
                                        <p:tgtEl>
                                          <p:spTgt spid="13"/>
                                        </p:tgtEl>
                                        <p:attrNameLst>
                                          <p:attrName>ppt_w</p:attrName>
                                        </p:attrNameLst>
                                      </p:cBhvr>
                                      <p:tavLst>
                                        <p:tav tm="0">
                                          <p:val>
                                            <p:fltVal val="0"/>
                                          </p:val>
                                        </p:tav>
                                        <p:tav tm="100000">
                                          <p:val>
                                            <p:strVal val="#ppt_w"/>
                                          </p:val>
                                        </p:tav>
                                      </p:tavLst>
                                    </p:anim>
                                    <p:anim calcmode="lin" valueType="num">
                                      <p:cBhvr>
                                        <p:cTn id="27" dur="750" fill="hold"/>
                                        <p:tgtEl>
                                          <p:spTgt spid="13"/>
                                        </p:tgtEl>
                                        <p:attrNameLst>
                                          <p:attrName>ppt_h</p:attrName>
                                        </p:attrNameLst>
                                      </p:cBhvr>
                                      <p:tavLst>
                                        <p:tav tm="0">
                                          <p:val>
                                            <p:fltVal val="0"/>
                                          </p:val>
                                        </p:tav>
                                        <p:tav tm="100000">
                                          <p:val>
                                            <p:strVal val="#ppt_h"/>
                                          </p:val>
                                        </p:tav>
                                      </p:tavLst>
                                    </p:anim>
                                    <p:animEffect transition="in" filter="fade">
                                      <p:cBhvr>
                                        <p:cTn id="28" dur="750"/>
                                        <p:tgtEl>
                                          <p:spTgt spid="13"/>
                                        </p:tgtEl>
                                      </p:cBhvr>
                                    </p:animEffect>
                                  </p:childTnLst>
                                </p:cTn>
                              </p:par>
                              <p:par>
                                <p:cTn id="29" presetID="12" presetClass="entr" presetSubtype="8" fill="hold" nodeType="withEffect">
                                  <p:stCondLst>
                                    <p:cond delay="200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750"/>
                                        <p:tgtEl>
                                          <p:spTgt spid="9"/>
                                        </p:tgtEl>
                                        <p:attrNameLst>
                                          <p:attrName>ppt_x</p:attrName>
                                        </p:attrNameLst>
                                      </p:cBhvr>
                                      <p:tavLst>
                                        <p:tav tm="0">
                                          <p:val>
                                            <p:strVal val="#ppt_x-#ppt_w*1.125000"/>
                                          </p:val>
                                        </p:tav>
                                        <p:tav tm="100000">
                                          <p:val>
                                            <p:strVal val="#ppt_x"/>
                                          </p:val>
                                        </p:tav>
                                      </p:tavLst>
                                    </p:anim>
                                    <p:animEffect transition="in" filter="wipe(right)">
                                      <p:cBhvr>
                                        <p:cTn id="32" dur="750"/>
                                        <p:tgtEl>
                                          <p:spTgt spid="9"/>
                                        </p:tgtEl>
                                      </p:cBhvr>
                                    </p:animEffect>
                                  </p:childTnLst>
                                </p:cTn>
                              </p:par>
                              <p:par>
                                <p:cTn id="33" presetID="42" presetClass="entr" presetSubtype="0" fill="hold" grpId="0" nodeType="withEffect">
                                  <p:stCondLst>
                                    <p:cond delay="24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750"/>
                                        <p:tgtEl>
                                          <p:spTgt spid="46"/>
                                        </p:tgtEl>
                                      </p:cBhvr>
                                    </p:animEffect>
                                    <p:anim calcmode="lin" valueType="num">
                                      <p:cBhvr>
                                        <p:cTn id="36" dur="750" fill="hold"/>
                                        <p:tgtEl>
                                          <p:spTgt spid="46"/>
                                        </p:tgtEl>
                                        <p:attrNameLst>
                                          <p:attrName>ppt_x</p:attrName>
                                        </p:attrNameLst>
                                      </p:cBhvr>
                                      <p:tavLst>
                                        <p:tav tm="0">
                                          <p:val>
                                            <p:strVal val="#ppt_x"/>
                                          </p:val>
                                        </p:tav>
                                        <p:tav tm="100000">
                                          <p:val>
                                            <p:strVal val="#ppt_x"/>
                                          </p:val>
                                        </p:tav>
                                      </p:tavLst>
                                    </p:anim>
                                    <p:anim calcmode="lin" valueType="num">
                                      <p:cBhvr>
                                        <p:cTn id="37" dur="750" fill="hold"/>
                                        <p:tgtEl>
                                          <p:spTgt spid="46"/>
                                        </p:tgtEl>
                                        <p:attrNameLst>
                                          <p:attrName>ppt_y</p:attrName>
                                        </p:attrNameLst>
                                      </p:cBhvr>
                                      <p:tavLst>
                                        <p:tav tm="0">
                                          <p:val>
                                            <p:strVal val="#ppt_y+.1"/>
                                          </p:val>
                                        </p:tav>
                                        <p:tav tm="100000">
                                          <p:val>
                                            <p:strVal val="#ppt_y"/>
                                          </p:val>
                                        </p:tav>
                                      </p:tavLst>
                                    </p:anim>
                                  </p:childTnLst>
                                </p:cTn>
                              </p:par>
                              <p:par>
                                <p:cTn id="38" presetID="53" presetClass="entr" presetSubtype="16" fill="hold" nodeType="withEffect">
                                  <p:stCondLst>
                                    <p:cond delay="2800"/>
                                  </p:stCondLst>
                                  <p:childTnLst>
                                    <p:set>
                                      <p:cBhvr>
                                        <p:cTn id="39" dur="1" fill="hold">
                                          <p:stCondLst>
                                            <p:cond delay="0"/>
                                          </p:stCondLst>
                                        </p:cTn>
                                        <p:tgtEl>
                                          <p:spTgt spid="14"/>
                                        </p:tgtEl>
                                        <p:attrNameLst>
                                          <p:attrName>style.visibility</p:attrName>
                                        </p:attrNameLst>
                                      </p:cBhvr>
                                      <p:to>
                                        <p:strVal val="visible"/>
                                      </p:to>
                                    </p:set>
                                    <p:anim calcmode="lin" valueType="num">
                                      <p:cBhvr>
                                        <p:cTn id="40" dur="750" fill="hold"/>
                                        <p:tgtEl>
                                          <p:spTgt spid="14"/>
                                        </p:tgtEl>
                                        <p:attrNameLst>
                                          <p:attrName>ppt_w</p:attrName>
                                        </p:attrNameLst>
                                      </p:cBhvr>
                                      <p:tavLst>
                                        <p:tav tm="0">
                                          <p:val>
                                            <p:fltVal val="0"/>
                                          </p:val>
                                        </p:tav>
                                        <p:tav tm="100000">
                                          <p:val>
                                            <p:strVal val="#ppt_w"/>
                                          </p:val>
                                        </p:tav>
                                      </p:tavLst>
                                    </p:anim>
                                    <p:anim calcmode="lin" valueType="num">
                                      <p:cBhvr>
                                        <p:cTn id="41" dur="750" fill="hold"/>
                                        <p:tgtEl>
                                          <p:spTgt spid="14"/>
                                        </p:tgtEl>
                                        <p:attrNameLst>
                                          <p:attrName>ppt_h</p:attrName>
                                        </p:attrNameLst>
                                      </p:cBhvr>
                                      <p:tavLst>
                                        <p:tav tm="0">
                                          <p:val>
                                            <p:fltVal val="0"/>
                                          </p:val>
                                        </p:tav>
                                        <p:tav tm="100000">
                                          <p:val>
                                            <p:strVal val="#ppt_h"/>
                                          </p:val>
                                        </p:tav>
                                      </p:tavLst>
                                    </p:anim>
                                    <p:animEffect transition="in" filter="fade">
                                      <p:cBhvr>
                                        <p:cTn id="42" dur="750"/>
                                        <p:tgtEl>
                                          <p:spTgt spid="14"/>
                                        </p:tgtEl>
                                      </p:cBhvr>
                                    </p:animEffect>
                                  </p:childTnLst>
                                </p:cTn>
                              </p:par>
                              <p:par>
                                <p:cTn id="43" presetID="12" presetClass="entr" presetSubtype="8" fill="hold" nodeType="withEffect">
                                  <p:stCondLst>
                                    <p:cond delay="320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750"/>
                                        <p:tgtEl>
                                          <p:spTgt spid="15"/>
                                        </p:tgtEl>
                                        <p:attrNameLst>
                                          <p:attrName>ppt_x</p:attrName>
                                        </p:attrNameLst>
                                      </p:cBhvr>
                                      <p:tavLst>
                                        <p:tav tm="0">
                                          <p:val>
                                            <p:strVal val="#ppt_x-#ppt_w*1.125000"/>
                                          </p:val>
                                        </p:tav>
                                        <p:tav tm="100000">
                                          <p:val>
                                            <p:strVal val="#ppt_x"/>
                                          </p:val>
                                        </p:tav>
                                      </p:tavLst>
                                    </p:anim>
                                    <p:animEffect transition="in" filter="wipe(right)">
                                      <p:cBhvr>
                                        <p:cTn id="46" dur="750"/>
                                        <p:tgtEl>
                                          <p:spTgt spid="15"/>
                                        </p:tgtEl>
                                      </p:cBhvr>
                                    </p:animEffect>
                                  </p:childTnLst>
                                </p:cTn>
                              </p:par>
                              <p:par>
                                <p:cTn id="47" presetID="42" presetClass="entr" presetSubtype="0" fill="hold" grpId="0" nodeType="withEffect">
                                  <p:stCondLst>
                                    <p:cond delay="3600"/>
                                  </p:stCondLst>
                                  <p:childTnLst>
                                    <p:set>
                                      <p:cBhvr>
                                        <p:cTn id="48" dur="1" fill="hold">
                                          <p:stCondLst>
                                            <p:cond delay="0"/>
                                          </p:stCondLst>
                                        </p:cTn>
                                        <p:tgtEl>
                                          <p:spTgt spid="69"/>
                                        </p:tgtEl>
                                        <p:attrNameLst>
                                          <p:attrName>style.visibility</p:attrName>
                                        </p:attrNameLst>
                                      </p:cBhvr>
                                      <p:to>
                                        <p:strVal val="visible"/>
                                      </p:to>
                                    </p:set>
                                    <p:animEffect transition="in" filter="fade">
                                      <p:cBhvr>
                                        <p:cTn id="49" dur="750"/>
                                        <p:tgtEl>
                                          <p:spTgt spid="69"/>
                                        </p:tgtEl>
                                      </p:cBhvr>
                                    </p:animEffect>
                                    <p:anim calcmode="lin" valueType="num">
                                      <p:cBhvr>
                                        <p:cTn id="50" dur="750" fill="hold"/>
                                        <p:tgtEl>
                                          <p:spTgt spid="69"/>
                                        </p:tgtEl>
                                        <p:attrNameLst>
                                          <p:attrName>ppt_x</p:attrName>
                                        </p:attrNameLst>
                                      </p:cBhvr>
                                      <p:tavLst>
                                        <p:tav tm="0">
                                          <p:val>
                                            <p:strVal val="#ppt_x"/>
                                          </p:val>
                                        </p:tav>
                                        <p:tav tm="100000">
                                          <p:val>
                                            <p:strVal val="#ppt_x"/>
                                          </p:val>
                                        </p:tav>
                                      </p:tavLst>
                                    </p:anim>
                                    <p:anim calcmode="lin" valueType="num">
                                      <p:cBhvr>
                                        <p:cTn id="51" dur="750" fill="hold"/>
                                        <p:tgtEl>
                                          <p:spTgt spid="69"/>
                                        </p:tgtEl>
                                        <p:attrNameLst>
                                          <p:attrName>ppt_y</p:attrName>
                                        </p:attrNameLst>
                                      </p:cBhvr>
                                      <p:tavLst>
                                        <p:tav tm="0">
                                          <p:val>
                                            <p:strVal val="#ppt_y+.1"/>
                                          </p:val>
                                        </p:tav>
                                        <p:tav tm="100000">
                                          <p:val>
                                            <p:strVal val="#ppt_y"/>
                                          </p:val>
                                        </p:tav>
                                      </p:tavLst>
                                    </p:anim>
                                  </p:childTnLst>
                                </p:cTn>
                              </p:par>
                              <p:par>
                                <p:cTn id="52" presetID="53" presetClass="entr" presetSubtype="16" fill="hold" nodeType="withEffect">
                                  <p:stCondLst>
                                    <p:cond delay="4000"/>
                                  </p:stCondLst>
                                  <p:childTnLst>
                                    <p:set>
                                      <p:cBhvr>
                                        <p:cTn id="53" dur="1" fill="hold">
                                          <p:stCondLst>
                                            <p:cond delay="0"/>
                                          </p:stCondLst>
                                        </p:cTn>
                                        <p:tgtEl>
                                          <p:spTgt spid="16"/>
                                        </p:tgtEl>
                                        <p:attrNameLst>
                                          <p:attrName>style.visibility</p:attrName>
                                        </p:attrNameLst>
                                      </p:cBhvr>
                                      <p:to>
                                        <p:strVal val="visible"/>
                                      </p:to>
                                    </p:set>
                                    <p:anim calcmode="lin" valueType="num">
                                      <p:cBhvr>
                                        <p:cTn id="54" dur="750" fill="hold"/>
                                        <p:tgtEl>
                                          <p:spTgt spid="16"/>
                                        </p:tgtEl>
                                        <p:attrNameLst>
                                          <p:attrName>ppt_w</p:attrName>
                                        </p:attrNameLst>
                                      </p:cBhvr>
                                      <p:tavLst>
                                        <p:tav tm="0">
                                          <p:val>
                                            <p:fltVal val="0"/>
                                          </p:val>
                                        </p:tav>
                                        <p:tav tm="100000">
                                          <p:val>
                                            <p:strVal val="#ppt_w"/>
                                          </p:val>
                                        </p:tav>
                                      </p:tavLst>
                                    </p:anim>
                                    <p:anim calcmode="lin" valueType="num">
                                      <p:cBhvr>
                                        <p:cTn id="55" dur="750" fill="hold"/>
                                        <p:tgtEl>
                                          <p:spTgt spid="16"/>
                                        </p:tgtEl>
                                        <p:attrNameLst>
                                          <p:attrName>ppt_h</p:attrName>
                                        </p:attrNameLst>
                                      </p:cBhvr>
                                      <p:tavLst>
                                        <p:tav tm="0">
                                          <p:val>
                                            <p:fltVal val="0"/>
                                          </p:val>
                                        </p:tav>
                                        <p:tav tm="100000">
                                          <p:val>
                                            <p:strVal val="#ppt_h"/>
                                          </p:val>
                                        </p:tav>
                                      </p:tavLst>
                                    </p:anim>
                                    <p:animEffect transition="in" filter="fade">
                                      <p:cBhvr>
                                        <p:cTn id="56" dur="750"/>
                                        <p:tgtEl>
                                          <p:spTgt spid="16"/>
                                        </p:tgtEl>
                                      </p:cBhvr>
                                    </p:animEffect>
                                  </p:childTnLst>
                                </p:cTn>
                              </p:par>
                              <p:par>
                                <p:cTn id="57" presetID="12" presetClass="entr" presetSubtype="8" fill="hold" nodeType="withEffect">
                                  <p:stCondLst>
                                    <p:cond delay="4400"/>
                                  </p:stCondLst>
                                  <p:childTnLst>
                                    <p:set>
                                      <p:cBhvr>
                                        <p:cTn id="58" dur="1" fill="hold">
                                          <p:stCondLst>
                                            <p:cond delay="0"/>
                                          </p:stCondLst>
                                        </p:cTn>
                                        <p:tgtEl>
                                          <p:spTgt spid="17"/>
                                        </p:tgtEl>
                                        <p:attrNameLst>
                                          <p:attrName>style.visibility</p:attrName>
                                        </p:attrNameLst>
                                      </p:cBhvr>
                                      <p:to>
                                        <p:strVal val="visible"/>
                                      </p:to>
                                    </p:set>
                                    <p:anim calcmode="lin" valueType="num">
                                      <p:cBhvr additive="base">
                                        <p:cTn id="59" dur="750"/>
                                        <p:tgtEl>
                                          <p:spTgt spid="17"/>
                                        </p:tgtEl>
                                        <p:attrNameLst>
                                          <p:attrName>ppt_x</p:attrName>
                                        </p:attrNameLst>
                                      </p:cBhvr>
                                      <p:tavLst>
                                        <p:tav tm="0">
                                          <p:val>
                                            <p:strVal val="#ppt_x-#ppt_w*1.125000"/>
                                          </p:val>
                                        </p:tav>
                                        <p:tav tm="100000">
                                          <p:val>
                                            <p:strVal val="#ppt_x"/>
                                          </p:val>
                                        </p:tav>
                                      </p:tavLst>
                                    </p:anim>
                                    <p:animEffect transition="in" filter="wipe(right)">
                                      <p:cBhvr>
                                        <p:cTn id="60" dur="750"/>
                                        <p:tgtEl>
                                          <p:spTgt spid="17"/>
                                        </p:tgtEl>
                                      </p:cBhvr>
                                    </p:animEffect>
                                  </p:childTnLst>
                                </p:cTn>
                              </p:par>
                              <p:par>
                                <p:cTn id="61" presetID="42" presetClass="entr" presetSubtype="0" fill="hold" grpId="0" nodeType="withEffect">
                                  <p:stCondLst>
                                    <p:cond delay="4800"/>
                                  </p:stCondLst>
                                  <p:childTnLst>
                                    <p:set>
                                      <p:cBhvr>
                                        <p:cTn id="62" dur="1" fill="hold">
                                          <p:stCondLst>
                                            <p:cond delay="0"/>
                                          </p:stCondLst>
                                        </p:cTn>
                                        <p:tgtEl>
                                          <p:spTgt spid="74"/>
                                        </p:tgtEl>
                                        <p:attrNameLst>
                                          <p:attrName>style.visibility</p:attrName>
                                        </p:attrNameLst>
                                      </p:cBhvr>
                                      <p:to>
                                        <p:strVal val="visible"/>
                                      </p:to>
                                    </p:set>
                                    <p:animEffect transition="in" filter="fade">
                                      <p:cBhvr>
                                        <p:cTn id="63" dur="750"/>
                                        <p:tgtEl>
                                          <p:spTgt spid="74"/>
                                        </p:tgtEl>
                                      </p:cBhvr>
                                    </p:animEffect>
                                    <p:anim calcmode="lin" valueType="num">
                                      <p:cBhvr>
                                        <p:cTn id="64" dur="750" fill="hold"/>
                                        <p:tgtEl>
                                          <p:spTgt spid="74"/>
                                        </p:tgtEl>
                                        <p:attrNameLst>
                                          <p:attrName>ppt_x</p:attrName>
                                        </p:attrNameLst>
                                      </p:cBhvr>
                                      <p:tavLst>
                                        <p:tav tm="0">
                                          <p:val>
                                            <p:strVal val="#ppt_x"/>
                                          </p:val>
                                        </p:tav>
                                        <p:tav tm="100000">
                                          <p:val>
                                            <p:strVal val="#ppt_x"/>
                                          </p:val>
                                        </p:tav>
                                      </p:tavLst>
                                    </p:anim>
                                    <p:anim calcmode="lin" valueType="num">
                                      <p:cBhvr>
                                        <p:cTn id="65" dur="750" fill="hold"/>
                                        <p:tgtEl>
                                          <p:spTgt spid="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46" grpId="0"/>
      <p:bldP spid="69" grpId="0"/>
      <p:bldP spid="74"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背景色块"/>
          <p:cNvSpPr/>
          <p:nvPr/>
        </p:nvSpPr>
        <p:spPr>
          <a:xfrm>
            <a:off x="0" y="1947567"/>
            <a:ext cx="12192000" cy="9843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4" name="何尊"/>
          <p:cNvPicPr>
            <a:picLocks noChangeAspect="1"/>
          </p:cNvPicPr>
          <p:nvPr/>
        </p:nvPicPr>
        <p:blipFill>
          <a:blip r:embed="rId3" cstate="print">
            <a:extLst>
              <a:ext uri="{BEBA8EAE-BF5A-486C-A8C5-ECC9F3942E4B}">
                <a14:imgProps xmlns:a14="http://schemas.microsoft.com/office/drawing/2010/main">
                  <a14:imgLayer r:embed="rId4">
                    <a14:imgEffect>
                      <a14:colorTemperature colorTemp="5900"/>
                    </a14:imgEffect>
                  </a14:imgLayer>
                </a14:imgProps>
              </a:ext>
              <a:ext uri="{28A0092B-C50C-407E-A947-70E740481C1C}">
                <a14:useLocalDpi xmlns:a14="http://schemas.microsoft.com/office/drawing/2010/main" val="0"/>
              </a:ext>
            </a:extLst>
          </a:blip>
          <a:srcRect l="27232" r="27232"/>
          <a:stretch>
            <a:fillRect/>
          </a:stretch>
        </p:blipFill>
        <p:spPr>
          <a:xfrm>
            <a:off x="462715" y="1108800"/>
            <a:ext cx="3934800" cy="5749200"/>
          </a:xfrm>
          <a:prstGeom prst="rect">
            <a:avLst/>
          </a:prstGeom>
        </p:spPr>
      </p:pic>
      <p:grpSp>
        <p:nvGrpSpPr>
          <p:cNvPr id="2" name="标题"/>
          <p:cNvGrpSpPr/>
          <p:nvPr/>
        </p:nvGrpSpPr>
        <p:grpSpPr>
          <a:xfrm>
            <a:off x="462715" y="138029"/>
            <a:ext cx="2623384" cy="769151"/>
            <a:chOff x="462715" y="138029"/>
            <a:chExt cx="2623384" cy="769151"/>
          </a:xfrm>
        </p:grpSpPr>
        <p:cxnSp>
          <p:nvCxnSpPr>
            <p:cNvPr id="7" name="点缀线段"/>
            <p:cNvCxnSpPr/>
            <p:nvPr/>
          </p:nvCxnSpPr>
          <p:spPr>
            <a:xfrm>
              <a:off x="540367" y="907180"/>
              <a:ext cx="6120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Strong Preparation"/>
            <p:cNvSpPr txBox="1"/>
            <p:nvPr/>
          </p:nvSpPr>
          <p:spPr>
            <a:xfrm>
              <a:off x="462715" y="584279"/>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462715" y="138029"/>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sp>
        <p:nvSpPr>
          <p:cNvPr id="31" name="立德树人，精心育才"/>
          <p:cNvSpPr txBox="1"/>
          <p:nvPr/>
        </p:nvSpPr>
        <p:spPr>
          <a:xfrm>
            <a:off x="4838635" y="2178116"/>
            <a:ext cx="3762924"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bg1"/>
                </a:solidFill>
                <a:latin typeface="Arial" panose="020B0604020202020204" pitchFamily="34" charset="0"/>
                <a:ea typeface="微软雅黑" panose="020B0503020204020204" pitchFamily="34" charset="-122"/>
                <a:sym typeface="Arial" panose="020B0604020202020204" pitchFamily="34" charset="0"/>
              </a:rPr>
              <a:t>立德树人，精心育才</a:t>
            </a:r>
          </a:p>
        </p:txBody>
      </p:sp>
      <p:sp>
        <p:nvSpPr>
          <p:cNvPr id="32" name="18万多名高级科技人才"/>
          <p:cNvSpPr txBox="1"/>
          <p:nvPr/>
        </p:nvSpPr>
        <p:spPr>
          <a:xfrm>
            <a:off x="4838634" y="3071057"/>
            <a:ext cx="7018403" cy="777008"/>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在我校为</a:t>
            </a:r>
            <a:r>
              <a:rPr lang="zh-CN" altLang="en-US" b="1">
                <a:solidFill>
                  <a:schemeClr val="accent1"/>
                </a:solidFill>
                <a:latin typeface="Arial" panose="020B0604020202020204" pitchFamily="34" charset="0"/>
                <a:ea typeface="微软雅黑" panose="020B0503020204020204" pitchFamily="34" charset="-122"/>
                <a:sym typeface="Arial" panose="020B0604020202020204" pitchFamily="34" charset="0"/>
              </a:rPr>
              <a:t>国防科技事业发展和国民经济建设输送</a:t>
            </a:r>
            <a:r>
              <a:rPr lang="zh-CN" altLang="en-US"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的</a:t>
            </a:r>
            <a:endParaRPr lang="en-US" altLang="zh-CN" b="1" smtClean="0">
              <a:solidFill>
                <a:schemeClr val="accent1"/>
              </a:solidFill>
              <a:latin typeface="Arial" panose="020B0604020202020204" pitchFamily="34" charset="0"/>
              <a:ea typeface="微软雅黑" panose="020B0503020204020204" pitchFamily="34" charset="-122"/>
              <a:sym typeface="Arial" panose="020B0604020202020204" pitchFamily="34" charset="0"/>
            </a:endParaRPr>
          </a:p>
          <a:p>
            <a:pPr defTabSz="457200">
              <a:lnSpc>
                <a:spcPct val="130000"/>
              </a:lnSpc>
            </a:pPr>
            <a:r>
              <a:rPr lang="en-US" altLang="zh-CN"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18</a:t>
            </a:r>
            <a:r>
              <a:rPr lang="zh-CN" altLang="en-US" b="1">
                <a:solidFill>
                  <a:schemeClr val="accent1"/>
                </a:solidFill>
                <a:latin typeface="Arial" panose="020B0604020202020204" pitchFamily="34" charset="0"/>
                <a:ea typeface="微软雅黑" panose="020B0503020204020204" pitchFamily="34" charset="-122"/>
                <a:sym typeface="Arial" panose="020B0604020202020204" pitchFamily="34" charset="0"/>
              </a:rPr>
              <a:t>万多名高级科技人才</a:t>
            </a:r>
            <a:r>
              <a:rPr lang="zh-CN" altLang="en-US"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中</a:t>
            </a:r>
            <a:r>
              <a:rPr lang="zh-CN" altLang="en-US" b="1">
                <a:solidFill>
                  <a:schemeClr val="accent1"/>
                </a:solidFill>
                <a:latin typeface="Arial" panose="020B0604020202020204" pitchFamily="34" charset="0"/>
                <a:ea typeface="微软雅黑" panose="020B0503020204020204" pitchFamily="34" charset="-122"/>
                <a:sym typeface="Arial" panose="020B0604020202020204" pitchFamily="34" charset="0"/>
              </a:rPr>
              <a:t>：</a:t>
            </a:r>
          </a:p>
        </p:txBody>
      </p:sp>
      <p:sp>
        <p:nvSpPr>
          <p:cNvPr id="33" name="人才列表"/>
          <p:cNvSpPr txBox="1"/>
          <p:nvPr/>
        </p:nvSpPr>
        <p:spPr>
          <a:xfrm>
            <a:off x="4838635" y="3982748"/>
            <a:ext cx="6658040" cy="2308324"/>
          </a:xfrm>
          <a:prstGeom prst="rect">
            <a:avLst/>
          </a:prstGeom>
          <a:noFill/>
        </p:spPr>
        <p:txBody>
          <a:bodyPr wrap="square" rtlCol="0">
            <a:spAutoFit/>
            <a:scene3d>
              <a:camera prst="orthographicFront"/>
              <a:lightRig rig="threePt" dir="t"/>
            </a:scene3d>
            <a:sp3d contourW="12700"/>
          </a:bodyPr>
          <a:lstStyle/>
          <a:p>
            <a:pPr marL="285750" indent="-285750" defTabSz="457200">
              <a:lnSpc>
                <a:spcPct val="150000"/>
              </a:lnSpc>
              <a:buFont typeface="Wingdings" panose="05000000000000000000" pitchFamily="2" charset="2"/>
              <a:buChar char="ü"/>
            </a:pPr>
            <a:r>
              <a:rPr lang="en-US" altLang="zh-CN" sz="1600" smtClean="0">
                <a:latin typeface="Arial" panose="020B0604020202020204" pitchFamily="34" charset="0"/>
                <a:ea typeface="微软雅黑" panose="020B0503020204020204" pitchFamily="34" charset="-122"/>
                <a:sym typeface="Arial" panose="020B0604020202020204" pitchFamily="34" charset="0"/>
              </a:rPr>
              <a:t>24</a:t>
            </a:r>
            <a:r>
              <a:rPr lang="zh-CN" altLang="en-US" sz="1600">
                <a:latin typeface="Arial" panose="020B0604020202020204" pitchFamily="34" charset="0"/>
                <a:ea typeface="微软雅黑" panose="020B0503020204020204" pitchFamily="34" charset="-122"/>
                <a:sym typeface="Arial" panose="020B0604020202020204" pitchFamily="34" charset="0"/>
              </a:rPr>
              <a:t>位省部级以上领导和</a:t>
            </a:r>
            <a:r>
              <a:rPr lang="en-US" altLang="zh-CN" sz="1600">
                <a:latin typeface="Arial" panose="020B0604020202020204" pitchFamily="34" charset="0"/>
                <a:ea typeface="微软雅黑" panose="020B0503020204020204" pitchFamily="34" charset="-122"/>
                <a:sym typeface="Arial" panose="020B0604020202020204" pitchFamily="34" charset="0"/>
              </a:rPr>
              <a:t>48</a:t>
            </a:r>
            <a:r>
              <a:rPr lang="zh-CN" altLang="en-US" sz="1600">
                <a:latin typeface="Arial" panose="020B0604020202020204" pitchFamily="34" charset="0"/>
                <a:ea typeface="微软雅黑" panose="020B0503020204020204" pitchFamily="34" charset="-122"/>
                <a:sym typeface="Arial" panose="020B0604020202020204" pitchFamily="34" charset="0"/>
              </a:rPr>
              <a:t>位</a:t>
            </a:r>
            <a:r>
              <a:rPr lang="zh-CN" altLang="en-US" sz="1600" smtClean="0">
                <a:latin typeface="Arial" panose="020B0604020202020204" pitchFamily="34" charset="0"/>
                <a:ea typeface="微软雅黑" panose="020B0503020204020204" pitchFamily="34" charset="-122"/>
                <a:sym typeface="Arial" panose="020B0604020202020204" pitchFamily="34" charset="0"/>
              </a:rPr>
              <a:t>将军</a:t>
            </a:r>
            <a:endParaRPr lang="en-US" altLang="zh-CN" sz="1600" smtClean="0">
              <a:latin typeface="Arial" panose="020B0604020202020204" pitchFamily="34" charset="0"/>
              <a:ea typeface="微软雅黑" panose="020B0503020204020204" pitchFamily="34" charset="-122"/>
              <a:sym typeface="Arial" panose="020B0604020202020204" pitchFamily="34" charset="0"/>
            </a:endParaRPr>
          </a:p>
          <a:p>
            <a:pPr marL="285750" indent="-285750" defTabSz="457200">
              <a:lnSpc>
                <a:spcPct val="150000"/>
              </a:lnSpc>
              <a:buFont typeface="Wingdings" panose="05000000000000000000" pitchFamily="2" charset="2"/>
              <a:buChar char="ü"/>
            </a:pPr>
            <a:r>
              <a:rPr lang="zh-CN" altLang="en-US" sz="1600" smtClean="0">
                <a:latin typeface="Arial" panose="020B0604020202020204" pitchFamily="34" charset="0"/>
                <a:ea typeface="微软雅黑" panose="020B0503020204020204" pitchFamily="34" charset="-122"/>
                <a:sym typeface="Arial" panose="020B0604020202020204" pitchFamily="34" charset="0"/>
              </a:rPr>
              <a:t>国家</a:t>
            </a:r>
            <a:r>
              <a:rPr lang="zh-CN" altLang="en-US" sz="1600">
                <a:latin typeface="Arial" panose="020B0604020202020204" pitchFamily="34" charset="0"/>
                <a:ea typeface="微软雅黑" panose="020B0503020204020204" pitchFamily="34" charset="-122"/>
                <a:sym typeface="Arial" panose="020B0604020202020204" pitchFamily="34" charset="0"/>
              </a:rPr>
              <a:t>最高科学技术奖获得者</a:t>
            </a:r>
            <a:r>
              <a:rPr lang="zh-CN" altLang="en-US" sz="1600" smtClean="0">
                <a:latin typeface="Arial" panose="020B0604020202020204" pitchFamily="34" charset="0"/>
                <a:ea typeface="微软雅黑" panose="020B0503020204020204" pitchFamily="34" charset="-122"/>
                <a:sym typeface="Arial" panose="020B0604020202020204" pitchFamily="34" charset="0"/>
              </a:rPr>
              <a:t>师昌绪、“两弹一星”</a:t>
            </a:r>
            <a:r>
              <a:rPr lang="zh-CN" altLang="en-US" sz="1600">
                <a:latin typeface="Arial" panose="020B0604020202020204" pitchFamily="34" charset="0"/>
                <a:ea typeface="微软雅黑" panose="020B0503020204020204" pitchFamily="34" charset="-122"/>
                <a:sym typeface="Arial" panose="020B0604020202020204" pitchFamily="34" charset="0"/>
              </a:rPr>
              <a:t>功勋奖获得者吴自良等</a:t>
            </a:r>
            <a:r>
              <a:rPr lang="en-US" altLang="zh-CN" sz="1600">
                <a:latin typeface="Arial" panose="020B0604020202020204" pitchFamily="34" charset="0"/>
                <a:ea typeface="微软雅黑" panose="020B0503020204020204" pitchFamily="34" charset="-122"/>
                <a:sym typeface="Arial" panose="020B0604020202020204" pitchFamily="34" charset="0"/>
              </a:rPr>
              <a:t>45</a:t>
            </a:r>
            <a:r>
              <a:rPr lang="zh-CN" altLang="en-US" sz="1600">
                <a:latin typeface="Arial" panose="020B0604020202020204" pitchFamily="34" charset="0"/>
                <a:ea typeface="微软雅黑" panose="020B0503020204020204" pitchFamily="34" charset="-122"/>
                <a:sym typeface="Arial" panose="020B0604020202020204" pitchFamily="34" charset="0"/>
              </a:rPr>
              <a:t>位两院</a:t>
            </a:r>
            <a:r>
              <a:rPr lang="zh-CN" altLang="en-US" sz="1600" smtClean="0">
                <a:latin typeface="Arial" panose="020B0604020202020204" pitchFamily="34" charset="0"/>
                <a:ea typeface="微软雅黑" panose="020B0503020204020204" pitchFamily="34" charset="-122"/>
                <a:sym typeface="Arial" panose="020B0604020202020204" pitchFamily="34" charset="0"/>
              </a:rPr>
              <a:t>院士</a:t>
            </a:r>
            <a:endParaRPr lang="en-US" altLang="zh-CN" sz="1600" smtClean="0">
              <a:latin typeface="Arial" panose="020B0604020202020204" pitchFamily="34" charset="0"/>
              <a:ea typeface="微软雅黑" panose="020B0503020204020204" pitchFamily="34" charset="-122"/>
              <a:sym typeface="Arial" panose="020B0604020202020204" pitchFamily="34" charset="0"/>
            </a:endParaRPr>
          </a:p>
          <a:p>
            <a:pPr marL="285750" indent="-285750" defTabSz="457200">
              <a:lnSpc>
                <a:spcPct val="150000"/>
              </a:lnSpc>
              <a:buFont typeface="Wingdings" panose="05000000000000000000" pitchFamily="2" charset="2"/>
              <a:buChar char="ü"/>
            </a:pPr>
            <a:r>
              <a:rPr lang="zh-CN" altLang="en-US" sz="1600" smtClean="0">
                <a:latin typeface="Arial" panose="020B0604020202020204" pitchFamily="34" charset="0"/>
                <a:ea typeface="微软雅黑" panose="020B0503020204020204" pitchFamily="34" charset="-122"/>
                <a:sym typeface="Arial" panose="020B0604020202020204" pitchFamily="34" charset="0"/>
              </a:rPr>
              <a:t>清华大学</a:t>
            </a:r>
            <a:r>
              <a:rPr lang="zh-CN" altLang="en-US" sz="1600">
                <a:latin typeface="Arial" panose="020B0604020202020204" pitchFamily="34" charset="0"/>
                <a:ea typeface="微软雅黑" panose="020B0503020204020204" pitchFamily="34" charset="-122"/>
                <a:sym typeface="Arial" panose="020B0604020202020204" pitchFamily="34" charset="0"/>
              </a:rPr>
              <a:t>原校长高景德、天津大学原校长史绍熙等</a:t>
            </a:r>
            <a:r>
              <a:rPr lang="zh-CN" altLang="en-US" sz="1600" smtClean="0">
                <a:latin typeface="Arial" panose="020B0604020202020204" pitchFamily="34" charset="0"/>
                <a:ea typeface="微软雅黑" panose="020B0503020204020204" pitchFamily="34" charset="-122"/>
                <a:sym typeface="Arial" panose="020B0604020202020204" pitchFamily="34" charset="0"/>
              </a:rPr>
              <a:t>教育家</a:t>
            </a:r>
            <a:endParaRPr lang="en-US" altLang="zh-CN" sz="1600" smtClean="0">
              <a:latin typeface="Arial" panose="020B0604020202020204" pitchFamily="34" charset="0"/>
              <a:ea typeface="微软雅黑" panose="020B0503020204020204" pitchFamily="34" charset="-122"/>
              <a:sym typeface="Arial" panose="020B0604020202020204" pitchFamily="34" charset="0"/>
            </a:endParaRPr>
          </a:p>
          <a:p>
            <a:pPr marL="285750" indent="-285750" defTabSz="457200">
              <a:lnSpc>
                <a:spcPct val="150000"/>
              </a:lnSpc>
              <a:buFont typeface="Wingdings" panose="05000000000000000000" pitchFamily="2" charset="2"/>
              <a:buChar char="ü"/>
            </a:pPr>
            <a:r>
              <a:rPr lang="en-US" altLang="zh-CN" sz="1600" smtClean="0">
                <a:latin typeface="Arial" panose="020B0604020202020204" pitchFamily="34" charset="0"/>
                <a:ea typeface="微软雅黑" panose="020B0503020204020204" pitchFamily="34" charset="-122"/>
                <a:sym typeface="Arial" panose="020B0604020202020204" pitchFamily="34" charset="0"/>
              </a:rPr>
              <a:t>6</a:t>
            </a:r>
            <a:r>
              <a:rPr lang="zh-CN" altLang="en-US" sz="1600">
                <a:latin typeface="Arial" panose="020B0604020202020204" pitchFamily="34" charset="0"/>
                <a:ea typeface="微软雅黑" panose="020B0503020204020204" pitchFamily="34" charset="-122"/>
                <a:sym typeface="Arial" panose="020B0604020202020204" pitchFamily="34" charset="0"/>
              </a:rPr>
              <a:t>位中国十大杰出青年等科技</a:t>
            </a:r>
            <a:r>
              <a:rPr lang="zh-CN" altLang="en-US" sz="1600" smtClean="0">
                <a:latin typeface="Arial" panose="020B0604020202020204" pitchFamily="34" charset="0"/>
                <a:ea typeface="微软雅黑" panose="020B0503020204020204" pitchFamily="34" charset="-122"/>
                <a:sym typeface="Arial" panose="020B0604020202020204" pitchFamily="34" charset="0"/>
              </a:rPr>
              <a:t>先锋</a:t>
            </a:r>
            <a:endParaRPr lang="en-US" altLang="zh-CN" sz="1600" smtClean="0">
              <a:latin typeface="Arial" panose="020B0604020202020204" pitchFamily="34" charset="0"/>
              <a:ea typeface="微软雅黑" panose="020B0503020204020204" pitchFamily="34" charset="-122"/>
              <a:sym typeface="Arial" panose="020B0604020202020204" pitchFamily="34" charset="0"/>
            </a:endParaRPr>
          </a:p>
          <a:p>
            <a:pPr marL="285750" indent="-285750" defTabSz="457200">
              <a:lnSpc>
                <a:spcPct val="150000"/>
              </a:lnSpc>
              <a:buFont typeface="Wingdings" panose="05000000000000000000" pitchFamily="2" charset="2"/>
              <a:buChar char="ü"/>
            </a:pPr>
            <a:r>
              <a:rPr lang="zh-CN" altLang="en-US" sz="1600" smtClean="0">
                <a:latin typeface="Arial" panose="020B0604020202020204" pitchFamily="34" charset="0"/>
                <a:ea typeface="微软雅黑" panose="020B0503020204020204" pitchFamily="34" charset="-122"/>
                <a:sym typeface="Arial" panose="020B0604020202020204" pitchFamily="34" charset="0"/>
              </a:rPr>
              <a:t>龙湖</a:t>
            </a:r>
            <a:r>
              <a:rPr lang="zh-CN" altLang="en-US" sz="1600">
                <a:latin typeface="Arial" panose="020B0604020202020204" pitchFamily="34" charset="0"/>
                <a:ea typeface="微软雅黑" panose="020B0503020204020204" pitchFamily="34" charset="-122"/>
                <a:sym typeface="Arial" panose="020B0604020202020204" pitchFamily="34" charset="0"/>
              </a:rPr>
              <a:t>地产董事长吴亚军等商界</a:t>
            </a:r>
            <a:r>
              <a:rPr lang="zh-CN" altLang="en-US" sz="1600" smtClean="0">
                <a:latin typeface="Arial" panose="020B0604020202020204" pitchFamily="34" charset="0"/>
                <a:ea typeface="微软雅黑" panose="020B0503020204020204" pitchFamily="34" charset="-122"/>
                <a:sym typeface="Arial" panose="020B0604020202020204" pitchFamily="34" charset="0"/>
              </a:rPr>
              <a:t>精英</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11"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2236144284"/>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50"/>
                                        <p:tgtEl>
                                          <p:spTgt spid="2"/>
                                        </p:tgtEl>
                                      </p:cBhvr>
                                    </p:animEffect>
                                    <p:anim calcmode="lin" valueType="num">
                                      <p:cBhvr>
                                        <p:cTn id="8" dur="750" fill="hold"/>
                                        <p:tgtEl>
                                          <p:spTgt spid="2"/>
                                        </p:tgtEl>
                                        <p:attrNameLst>
                                          <p:attrName>ppt_x</p:attrName>
                                        </p:attrNameLst>
                                      </p:cBhvr>
                                      <p:tavLst>
                                        <p:tav tm="0">
                                          <p:val>
                                            <p:strVal val="#ppt_x"/>
                                          </p:val>
                                        </p:tav>
                                        <p:tav tm="100000">
                                          <p:val>
                                            <p:strVal val="#ppt_x"/>
                                          </p:val>
                                        </p:tav>
                                      </p:tavLst>
                                    </p:anim>
                                    <p:anim calcmode="lin" valueType="num">
                                      <p:cBhvr>
                                        <p:cTn id="9" dur="75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40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750"/>
                                        <p:tgtEl>
                                          <p:spTgt spid="4"/>
                                        </p:tgtEl>
                                      </p:cBhvr>
                                    </p:animEffect>
                                    <p:anim calcmode="lin" valueType="num">
                                      <p:cBhvr>
                                        <p:cTn id="13" dur="750" fill="hold"/>
                                        <p:tgtEl>
                                          <p:spTgt spid="4"/>
                                        </p:tgtEl>
                                        <p:attrNameLst>
                                          <p:attrName>ppt_x</p:attrName>
                                        </p:attrNameLst>
                                      </p:cBhvr>
                                      <p:tavLst>
                                        <p:tav tm="0">
                                          <p:val>
                                            <p:strVal val="#ppt_x"/>
                                          </p:val>
                                        </p:tav>
                                        <p:tav tm="100000">
                                          <p:val>
                                            <p:strVal val="#ppt_x"/>
                                          </p:val>
                                        </p:tav>
                                      </p:tavLst>
                                    </p:anim>
                                    <p:anim calcmode="lin" valueType="num">
                                      <p:cBhvr>
                                        <p:cTn id="14" dur="750" fill="hold"/>
                                        <p:tgtEl>
                                          <p:spTgt spid="4"/>
                                        </p:tgtEl>
                                        <p:attrNameLst>
                                          <p:attrName>ppt_y</p:attrName>
                                        </p:attrNameLst>
                                      </p:cBhvr>
                                      <p:tavLst>
                                        <p:tav tm="0">
                                          <p:val>
                                            <p:strVal val="#ppt_y+.1"/>
                                          </p:val>
                                        </p:tav>
                                        <p:tav tm="100000">
                                          <p:val>
                                            <p:strVal val="#ppt_y"/>
                                          </p:val>
                                        </p:tav>
                                      </p:tavLst>
                                    </p:anim>
                                  </p:childTnLst>
                                </p:cTn>
                              </p:par>
                              <p:par>
                                <p:cTn id="15" presetID="22" presetClass="entr" presetSubtype="8" fill="hold" grpId="0" nodeType="withEffect">
                                  <p:stCondLst>
                                    <p:cond delay="800"/>
                                  </p:stCondLst>
                                  <p:childTnLst>
                                    <p:set>
                                      <p:cBhvr>
                                        <p:cTn id="16" dur="1" fill="hold">
                                          <p:stCondLst>
                                            <p:cond delay="0"/>
                                          </p:stCondLst>
                                        </p:cTn>
                                        <p:tgtEl>
                                          <p:spTgt spid="26"/>
                                        </p:tgtEl>
                                        <p:attrNameLst>
                                          <p:attrName>style.visibility</p:attrName>
                                        </p:attrNameLst>
                                      </p:cBhvr>
                                      <p:to>
                                        <p:strVal val="visible"/>
                                      </p:to>
                                    </p:set>
                                    <p:animEffect transition="in" filter="wipe(left)">
                                      <p:cBhvr>
                                        <p:cTn id="17" dur="750"/>
                                        <p:tgtEl>
                                          <p:spTgt spid="26"/>
                                        </p:tgtEl>
                                      </p:cBhvr>
                                    </p:animEffect>
                                  </p:childTnLst>
                                </p:cTn>
                              </p:par>
                              <p:par>
                                <p:cTn id="18" presetID="50" presetClass="entr" presetSubtype="0" decel="100000" fill="hold" grpId="0" nodeType="withEffect">
                                  <p:stCondLst>
                                    <p:cond delay="1200"/>
                                  </p:stCondLst>
                                  <p:childTnLst>
                                    <p:set>
                                      <p:cBhvr>
                                        <p:cTn id="19" dur="1" fill="hold">
                                          <p:stCondLst>
                                            <p:cond delay="0"/>
                                          </p:stCondLst>
                                        </p:cTn>
                                        <p:tgtEl>
                                          <p:spTgt spid="31"/>
                                        </p:tgtEl>
                                        <p:attrNameLst>
                                          <p:attrName>style.visibility</p:attrName>
                                        </p:attrNameLst>
                                      </p:cBhvr>
                                      <p:to>
                                        <p:strVal val="visible"/>
                                      </p:to>
                                    </p:set>
                                    <p:anim calcmode="lin" valueType="num">
                                      <p:cBhvr>
                                        <p:cTn id="20" dur="750" fill="hold"/>
                                        <p:tgtEl>
                                          <p:spTgt spid="31"/>
                                        </p:tgtEl>
                                        <p:attrNameLst>
                                          <p:attrName>ppt_w</p:attrName>
                                        </p:attrNameLst>
                                      </p:cBhvr>
                                      <p:tavLst>
                                        <p:tav tm="0">
                                          <p:val>
                                            <p:strVal val="#ppt_w+.3"/>
                                          </p:val>
                                        </p:tav>
                                        <p:tav tm="100000">
                                          <p:val>
                                            <p:strVal val="#ppt_w"/>
                                          </p:val>
                                        </p:tav>
                                      </p:tavLst>
                                    </p:anim>
                                    <p:anim calcmode="lin" valueType="num">
                                      <p:cBhvr>
                                        <p:cTn id="21" dur="750" fill="hold"/>
                                        <p:tgtEl>
                                          <p:spTgt spid="31"/>
                                        </p:tgtEl>
                                        <p:attrNameLst>
                                          <p:attrName>ppt_h</p:attrName>
                                        </p:attrNameLst>
                                      </p:cBhvr>
                                      <p:tavLst>
                                        <p:tav tm="0">
                                          <p:val>
                                            <p:strVal val="#ppt_h"/>
                                          </p:val>
                                        </p:tav>
                                        <p:tav tm="100000">
                                          <p:val>
                                            <p:strVal val="#ppt_h"/>
                                          </p:val>
                                        </p:tav>
                                      </p:tavLst>
                                    </p:anim>
                                    <p:animEffect transition="in" filter="fade">
                                      <p:cBhvr>
                                        <p:cTn id="22" dur="750"/>
                                        <p:tgtEl>
                                          <p:spTgt spid="31"/>
                                        </p:tgtEl>
                                      </p:cBhvr>
                                    </p:animEffect>
                                  </p:childTnLst>
                                </p:cTn>
                              </p:par>
                              <p:par>
                                <p:cTn id="23" presetID="42" presetClass="entr" presetSubtype="0" fill="hold" grpId="0" nodeType="withEffect">
                                  <p:stCondLst>
                                    <p:cond delay="1600"/>
                                  </p:stCondLst>
                                  <p:childTnLst>
                                    <p:set>
                                      <p:cBhvr>
                                        <p:cTn id="24" dur="1" fill="hold">
                                          <p:stCondLst>
                                            <p:cond delay="0"/>
                                          </p:stCondLst>
                                        </p:cTn>
                                        <p:tgtEl>
                                          <p:spTgt spid="32"/>
                                        </p:tgtEl>
                                        <p:attrNameLst>
                                          <p:attrName>style.visibility</p:attrName>
                                        </p:attrNameLst>
                                      </p:cBhvr>
                                      <p:to>
                                        <p:strVal val="visible"/>
                                      </p:to>
                                    </p:set>
                                    <p:animEffect transition="in" filter="fade">
                                      <p:cBhvr>
                                        <p:cTn id="25" dur="750"/>
                                        <p:tgtEl>
                                          <p:spTgt spid="32"/>
                                        </p:tgtEl>
                                      </p:cBhvr>
                                    </p:animEffect>
                                    <p:anim calcmode="lin" valueType="num">
                                      <p:cBhvr>
                                        <p:cTn id="26" dur="750" fill="hold"/>
                                        <p:tgtEl>
                                          <p:spTgt spid="32"/>
                                        </p:tgtEl>
                                        <p:attrNameLst>
                                          <p:attrName>ppt_x</p:attrName>
                                        </p:attrNameLst>
                                      </p:cBhvr>
                                      <p:tavLst>
                                        <p:tav tm="0">
                                          <p:val>
                                            <p:strVal val="#ppt_x"/>
                                          </p:val>
                                        </p:tav>
                                        <p:tav tm="100000">
                                          <p:val>
                                            <p:strVal val="#ppt_x"/>
                                          </p:val>
                                        </p:tav>
                                      </p:tavLst>
                                    </p:anim>
                                    <p:anim calcmode="lin" valueType="num">
                                      <p:cBhvr>
                                        <p:cTn id="27" dur="750" fill="hold"/>
                                        <p:tgtEl>
                                          <p:spTgt spid="32"/>
                                        </p:tgtEl>
                                        <p:attrNameLst>
                                          <p:attrName>ppt_y</p:attrName>
                                        </p:attrNameLst>
                                      </p:cBhvr>
                                      <p:tavLst>
                                        <p:tav tm="0">
                                          <p:val>
                                            <p:strVal val="#ppt_y+.1"/>
                                          </p:val>
                                        </p:tav>
                                        <p:tav tm="100000">
                                          <p:val>
                                            <p:strVal val="#ppt_y"/>
                                          </p:val>
                                        </p:tav>
                                      </p:tavLst>
                                    </p:anim>
                                  </p:childTnLst>
                                </p:cTn>
                              </p:par>
                              <p:par>
                                <p:cTn id="28" presetID="22" presetClass="entr" presetSubtype="8" fill="hold" grpId="0" nodeType="withEffect">
                                  <p:stCondLst>
                                    <p:cond delay="2000"/>
                                  </p:stCondLst>
                                  <p:childTnLst>
                                    <p:set>
                                      <p:cBhvr>
                                        <p:cTn id="29" dur="1" fill="hold">
                                          <p:stCondLst>
                                            <p:cond delay="0"/>
                                          </p:stCondLst>
                                        </p:cTn>
                                        <p:tgtEl>
                                          <p:spTgt spid="33">
                                            <p:txEl>
                                              <p:pRg st="0" end="0"/>
                                            </p:txEl>
                                          </p:spTgt>
                                        </p:tgtEl>
                                        <p:attrNameLst>
                                          <p:attrName>style.visibility</p:attrName>
                                        </p:attrNameLst>
                                      </p:cBhvr>
                                      <p:to>
                                        <p:strVal val="visible"/>
                                      </p:to>
                                    </p:set>
                                    <p:animEffect transition="in" filter="wipe(left)">
                                      <p:cBhvr>
                                        <p:cTn id="30" dur="750"/>
                                        <p:tgtEl>
                                          <p:spTgt spid="33">
                                            <p:txEl>
                                              <p:pRg st="0" end="0"/>
                                            </p:txEl>
                                          </p:spTgt>
                                        </p:tgtEl>
                                      </p:cBhvr>
                                    </p:animEffect>
                                  </p:childTnLst>
                                </p:cTn>
                              </p:par>
                              <p:par>
                                <p:cTn id="31" presetID="22" presetClass="entr" presetSubtype="8" fill="hold" grpId="0" nodeType="withEffect">
                                  <p:stCondLst>
                                    <p:cond delay="2400"/>
                                  </p:stCondLst>
                                  <p:childTnLst>
                                    <p:set>
                                      <p:cBhvr>
                                        <p:cTn id="32" dur="1" fill="hold">
                                          <p:stCondLst>
                                            <p:cond delay="0"/>
                                          </p:stCondLst>
                                        </p:cTn>
                                        <p:tgtEl>
                                          <p:spTgt spid="33">
                                            <p:txEl>
                                              <p:pRg st="1" end="1"/>
                                            </p:txEl>
                                          </p:spTgt>
                                        </p:tgtEl>
                                        <p:attrNameLst>
                                          <p:attrName>style.visibility</p:attrName>
                                        </p:attrNameLst>
                                      </p:cBhvr>
                                      <p:to>
                                        <p:strVal val="visible"/>
                                      </p:to>
                                    </p:set>
                                    <p:animEffect transition="in" filter="wipe(left)">
                                      <p:cBhvr>
                                        <p:cTn id="33" dur="750"/>
                                        <p:tgtEl>
                                          <p:spTgt spid="33">
                                            <p:txEl>
                                              <p:pRg st="1" end="1"/>
                                            </p:txEl>
                                          </p:spTgt>
                                        </p:tgtEl>
                                      </p:cBhvr>
                                    </p:animEffect>
                                  </p:childTnLst>
                                </p:cTn>
                              </p:par>
                              <p:par>
                                <p:cTn id="34" presetID="22" presetClass="entr" presetSubtype="8" fill="hold" grpId="0" nodeType="withEffect">
                                  <p:stCondLst>
                                    <p:cond delay="2800"/>
                                  </p:stCondLst>
                                  <p:childTnLst>
                                    <p:set>
                                      <p:cBhvr>
                                        <p:cTn id="35" dur="1" fill="hold">
                                          <p:stCondLst>
                                            <p:cond delay="0"/>
                                          </p:stCondLst>
                                        </p:cTn>
                                        <p:tgtEl>
                                          <p:spTgt spid="33">
                                            <p:txEl>
                                              <p:pRg st="2" end="2"/>
                                            </p:txEl>
                                          </p:spTgt>
                                        </p:tgtEl>
                                        <p:attrNameLst>
                                          <p:attrName>style.visibility</p:attrName>
                                        </p:attrNameLst>
                                      </p:cBhvr>
                                      <p:to>
                                        <p:strVal val="visible"/>
                                      </p:to>
                                    </p:set>
                                    <p:animEffect transition="in" filter="wipe(left)">
                                      <p:cBhvr>
                                        <p:cTn id="36" dur="750"/>
                                        <p:tgtEl>
                                          <p:spTgt spid="33">
                                            <p:txEl>
                                              <p:pRg st="2" end="2"/>
                                            </p:txEl>
                                          </p:spTgt>
                                        </p:tgtEl>
                                      </p:cBhvr>
                                    </p:animEffect>
                                  </p:childTnLst>
                                </p:cTn>
                              </p:par>
                              <p:par>
                                <p:cTn id="37" presetID="22" presetClass="entr" presetSubtype="8" fill="hold" grpId="0" nodeType="withEffect">
                                  <p:stCondLst>
                                    <p:cond delay="3200"/>
                                  </p:stCondLst>
                                  <p:childTnLst>
                                    <p:set>
                                      <p:cBhvr>
                                        <p:cTn id="38" dur="1" fill="hold">
                                          <p:stCondLst>
                                            <p:cond delay="0"/>
                                          </p:stCondLst>
                                        </p:cTn>
                                        <p:tgtEl>
                                          <p:spTgt spid="33">
                                            <p:txEl>
                                              <p:pRg st="3" end="3"/>
                                            </p:txEl>
                                          </p:spTgt>
                                        </p:tgtEl>
                                        <p:attrNameLst>
                                          <p:attrName>style.visibility</p:attrName>
                                        </p:attrNameLst>
                                      </p:cBhvr>
                                      <p:to>
                                        <p:strVal val="visible"/>
                                      </p:to>
                                    </p:set>
                                    <p:animEffect transition="in" filter="wipe(left)">
                                      <p:cBhvr>
                                        <p:cTn id="39" dur="750"/>
                                        <p:tgtEl>
                                          <p:spTgt spid="33">
                                            <p:txEl>
                                              <p:pRg st="3" end="3"/>
                                            </p:txEl>
                                          </p:spTgt>
                                        </p:tgtEl>
                                      </p:cBhvr>
                                    </p:animEffect>
                                  </p:childTnLst>
                                </p:cTn>
                              </p:par>
                              <p:par>
                                <p:cTn id="40" presetID="22" presetClass="entr" presetSubtype="8" fill="hold" grpId="0" nodeType="withEffect">
                                  <p:stCondLst>
                                    <p:cond delay="3600"/>
                                  </p:stCondLst>
                                  <p:childTnLst>
                                    <p:set>
                                      <p:cBhvr>
                                        <p:cTn id="41" dur="1" fill="hold">
                                          <p:stCondLst>
                                            <p:cond delay="0"/>
                                          </p:stCondLst>
                                        </p:cTn>
                                        <p:tgtEl>
                                          <p:spTgt spid="33">
                                            <p:txEl>
                                              <p:pRg st="4" end="4"/>
                                            </p:txEl>
                                          </p:spTgt>
                                        </p:tgtEl>
                                        <p:attrNameLst>
                                          <p:attrName>style.visibility</p:attrName>
                                        </p:attrNameLst>
                                      </p:cBhvr>
                                      <p:to>
                                        <p:strVal val="visible"/>
                                      </p:to>
                                    </p:set>
                                    <p:animEffect transition="in" filter="wipe(left)">
                                      <p:cBhvr>
                                        <p:cTn id="42" dur="750"/>
                                        <p:tgtEl>
                                          <p:spTgt spid="3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31" grpId="0"/>
      <p:bldP spid="32" grpId="0"/>
      <p:bldP spid="33"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5" name="图片 4"/>
          <p:cNvPicPr>
            <a:picLocks noChangeAspect="1"/>
          </p:cNvPicPr>
          <p:nvPr/>
        </p:nvPicPr>
        <p:blipFill>
          <a:blip r:embed="rId3">
            <a:extLst>
              <a:ext uri="{BEBA8EAE-BF5A-486C-A8C5-ECC9F3942E4B}">
                <a14:imgProps xmlns:a14="http://schemas.microsoft.com/office/drawing/2010/main">
                  <a14:imgLayer r:embed="rId4">
                    <a14:imgEffect>
                      <a14:colorTemperature colorTemp="5900"/>
                    </a14:imgEffect>
                  </a14:imgLayer>
                </a14:imgProps>
              </a:ext>
              <a:ext uri="{28A0092B-C50C-407E-A947-70E740481C1C}">
                <a14:useLocalDpi xmlns:a14="http://schemas.microsoft.com/office/drawing/2010/main" val="0"/>
              </a:ext>
            </a:extLst>
          </a:blip>
          <a:srcRect l="29012" r="29012"/>
          <a:stretch>
            <a:fillRect/>
          </a:stretch>
        </p:blipFill>
        <p:spPr>
          <a:xfrm>
            <a:off x="7872000" y="0"/>
            <a:ext cx="4320000" cy="6854399"/>
          </a:xfrm>
          <a:prstGeom prst="rect">
            <a:avLst/>
          </a:prstGeom>
        </p:spPr>
      </p:pic>
      <p:grpSp>
        <p:nvGrpSpPr>
          <p:cNvPr id="2" name="标题"/>
          <p:cNvGrpSpPr/>
          <p:nvPr/>
        </p:nvGrpSpPr>
        <p:grpSpPr>
          <a:xfrm>
            <a:off x="462715" y="138029"/>
            <a:ext cx="2623384" cy="769151"/>
            <a:chOff x="462715" y="138029"/>
            <a:chExt cx="2623384" cy="769151"/>
          </a:xfrm>
        </p:grpSpPr>
        <p:cxnSp>
          <p:nvCxnSpPr>
            <p:cNvPr id="7" name="点缀线段"/>
            <p:cNvCxnSpPr/>
            <p:nvPr/>
          </p:nvCxnSpPr>
          <p:spPr>
            <a:xfrm>
              <a:off x="540367" y="907180"/>
              <a:ext cx="6120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Strong Preparation"/>
            <p:cNvSpPr txBox="1"/>
            <p:nvPr/>
          </p:nvSpPr>
          <p:spPr>
            <a:xfrm>
              <a:off x="462715" y="584279"/>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462715" y="138029"/>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grpSp>
        <p:nvGrpSpPr>
          <p:cNvPr id="14" name="竖线组合"/>
          <p:cNvGrpSpPr/>
          <p:nvPr/>
        </p:nvGrpSpPr>
        <p:grpSpPr>
          <a:xfrm>
            <a:off x="9299575" y="-7938"/>
            <a:ext cx="1439863" cy="6869113"/>
            <a:chOff x="9299575" y="-7938"/>
            <a:chExt cx="1439863" cy="6869113"/>
          </a:xfrm>
        </p:grpSpPr>
        <p:sp>
          <p:nvSpPr>
            <p:cNvPr id="15" name="Line 20"/>
            <p:cNvSpPr>
              <a:spLocks noChangeShapeType="1"/>
            </p:cNvSpPr>
            <p:nvPr/>
          </p:nvSpPr>
          <p:spPr bwMode="auto">
            <a:xfrm>
              <a:off x="9299575" y="-7938"/>
              <a:ext cx="0" cy="6869113"/>
            </a:xfrm>
            <a:prstGeom prst="line">
              <a:avLst/>
            </a:prstGeom>
            <a:noFill/>
            <a:ln w="1270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6" name="Line 21"/>
            <p:cNvSpPr>
              <a:spLocks noChangeShapeType="1"/>
            </p:cNvSpPr>
            <p:nvPr/>
          </p:nvSpPr>
          <p:spPr bwMode="auto">
            <a:xfrm>
              <a:off x="10739438" y="-7938"/>
              <a:ext cx="0" cy="6869113"/>
            </a:xfrm>
            <a:prstGeom prst="line">
              <a:avLst/>
            </a:prstGeom>
            <a:noFill/>
            <a:ln w="1270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7" name="横线组合"/>
          <p:cNvGrpSpPr/>
          <p:nvPr/>
        </p:nvGrpSpPr>
        <p:grpSpPr>
          <a:xfrm>
            <a:off x="7851775" y="1368425"/>
            <a:ext cx="4335463" cy="4114800"/>
            <a:chOff x="7851775" y="1368425"/>
            <a:chExt cx="4335463" cy="4114800"/>
          </a:xfrm>
        </p:grpSpPr>
        <p:sp>
          <p:nvSpPr>
            <p:cNvPr id="18" name="Line 22"/>
            <p:cNvSpPr>
              <a:spLocks noChangeShapeType="1"/>
            </p:cNvSpPr>
            <p:nvPr/>
          </p:nvSpPr>
          <p:spPr bwMode="auto">
            <a:xfrm>
              <a:off x="7851775" y="1368425"/>
              <a:ext cx="4335463" cy="0"/>
            </a:xfrm>
            <a:prstGeom prst="line">
              <a:avLst/>
            </a:prstGeom>
            <a:noFill/>
            <a:ln w="1270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9" name="Line 23"/>
            <p:cNvSpPr>
              <a:spLocks noChangeShapeType="1"/>
            </p:cNvSpPr>
            <p:nvPr/>
          </p:nvSpPr>
          <p:spPr bwMode="auto">
            <a:xfrm>
              <a:off x="7851775" y="2740025"/>
              <a:ext cx="4335463" cy="0"/>
            </a:xfrm>
            <a:prstGeom prst="line">
              <a:avLst/>
            </a:prstGeom>
            <a:noFill/>
            <a:ln w="1270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0" name="Line 24"/>
            <p:cNvSpPr>
              <a:spLocks noChangeShapeType="1"/>
            </p:cNvSpPr>
            <p:nvPr/>
          </p:nvSpPr>
          <p:spPr bwMode="auto">
            <a:xfrm>
              <a:off x="7851775" y="4111625"/>
              <a:ext cx="4335463" cy="0"/>
            </a:xfrm>
            <a:prstGeom prst="line">
              <a:avLst/>
            </a:prstGeom>
            <a:noFill/>
            <a:ln w="1270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1" name="Line 25"/>
            <p:cNvSpPr>
              <a:spLocks noChangeShapeType="1"/>
            </p:cNvSpPr>
            <p:nvPr/>
          </p:nvSpPr>
          <p:spPr bwMode="auto">
            <a:xfrm>
              <a:off x="7851775" y="5483225"/>
              <a:ext cx="4335463" cy="0"/>
            </a:xfrm>
            <a:prstGeom prst="line">
              <a:avLst/>
            </a:prstGeom>
            <a:noFill/>
            <a:ln w="1270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2" name="校徽组合"/>
          <p:cNvGrpSpPr/>
          <p:nvPr/>
        </p:nvGrpSpPr>
        <p:grpSpPr>
          <a:xfrm>
            <a:off x="9312069" y="4117974"/>
            <a:ext cx="1439863" cy="1371600"/>
            <a:chOff x="9299575" y="2740025"/>
            <a:chExt cx="1439863" cy="1371600"/>
          </a:xfrm>
        </p:grpSpPr>
        <p:sp>
          <p:nvSpPr>
            <p:cNvPr id="23" name="打底色块"/>
            <p:cNvSpPr>
              <a:spLocks noChangeArrowheads="1"/>
            </p:cNvSpPr>
            <p:nvPr/>
          </p:nvSpPr>
          <p:spPr bwMode="auto">
            <a:xfrm>
              <a:off x="9299575" y="2740025"/>
              <a:ext cx="1439863" cy="1371600"/>
            </a:xfrm>
            <a:prstGeom prst="rect">
              <a:avLst/>
            </a:pr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pic>
          <p:nvPicPr>
            <p:cNvPr id="24" name="校徽"/>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9537699" y="2944759"/>
              <a:ext cx="963614" cy="962132"/>
            </a:xfrm>
            <a:prstGeom prst="rect">
              <a:avLst/>
            </a:prstGeom>
          </p:spPr>
        </p:pic>
      </p:grpSp>
      <p:sp>
        <p:nvSpPr>
          <p:cNvPr id="25" name="遮罩色块37%"/>
          <p:cNvSpPr>
            <a:spLocks noChangeArrowheads="1"/>
          </p:cNvSpPr>
          <p:nvPr/>
        </p:nvSpPr>
        <p:spPr bwMode="auto">
          <a:xfrm>
            <a:off x="10752137" y="2743200"/>
            <a:ext cx="1439863" cy="1371600"/>
          </a:xfrm>
          <a:prstGeom prst="rect">
            <a:avLst/>
          </a:prstGeom>
          <a:solidFill>
            <a:schemeClr val="bg1">
              <a:alpha val="63000"/>
            </a:schemeClr>
          </a:solidFill>
          <a:ln>
            <a:no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7" name="色块"/>
          <p:cNvSpPr/>
          <p:nvPr/>
        </p:nvSpPr>
        <p:spPr>
          <a:xfrm>
            <a:off x="334963" y="1188351"/>
            <a:ext cx="7075488" cy="1833818"/>
          </a:xfrm>
          <a:prstGeom prst="rect">
            <a:avLst/>
          </a:prstGeom>
          <a:solidFill>
            <a:schemeClr val="accent1"/>
          </a:solidFill>
          <a:ln>
            <a:solidFill>
              <a:schemeClr val="accent1"/>
            </a:solid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9" name="组合 8"/>
          <p:cNvGrpSpPr>
            <a:grpSpLocks noChangeAspect="1"/>
          </p:cNvGrpSpPr>
          <p:nvPr/>
        </p:nvGrpSpPr>
        <p:grpSpPr>
          <a:xfrm>
            <a:off x="677695" y="1799260"/>
            <a:ext cx="612000" cy="612000"/>
            <a:chOff x="1562097" y="1458161"/>
            <a:chExt cx="527802" cy="527802"/>
          </a:xfrm>
        </p:grpSpPr>
        <p:sp>
          <p:nvSpPr>
            <p:cNvPr id="6" name="矩形 5"/>
            <p:cNvSpPr/>
            <p:nvPr/>
          </p:nvSpPr>
          <p:spPr>
            <a:xfrm>
              <a:off x="1562097" y="1458161"/>
              <a:ext cx="527802" cy="527802"/>
            </a:xfrm>
            <a:prstGeom prst="rect">
              <a:avLst/>
            </a:prstGeom>
            <a:solidFill>
              <a:schemeClr val="bg1"/>
            </a:solidFill>
            <a:ln>
              <a:solidFill>
                <a:schemeClr val="accent1"/>
              </a:solid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 name="人"/>
            <p:cNvSpPr>
              <a:spLocks noChangeAspect="1"/>
            </p:cNvSpPr>
            <p:nvPr/>
          </p:nvSpPr>
          <p:spPr bwMode="auto">
            <a:xfrm>
              <a:off x="1651421" y="1561984"/>
              <a:ext cx="349154" cy="320156"/>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191" h="558596">
                  <a:moveTo>
                    <a:pt x="471165" y="329425"/>
                  </a:moveTo>
                  <a:lnTo>
                    <a:pt x="443060" y="378169"/>
                  </a:lnTo>
                  <a:lnTo>
                    <a:pt x="387892" y="389810"/>
                  </a:lnTo>
                  <a:lnTo>
                    <a:pt x="425677" y="431590"/>
                  </a:lnTo>
                  <a:lnTo>
                    <a:pt x="419640" y="487506"/>
                  </a:lnTo>
                  <a:lnTo>
                    <a:pt x="471165" y="464537"/>
                  </a:lnTo>
                  <a:lnTo>
                    <a:pt x="522587" y="487506"/>
                  </a:lnTo>
                  <a:lnTo>
                    <a:pt x="516653" y="431590"/>
                  </a:lnTo>
                  <a:lnTo>
                    <a:pt x="554439" y="389810"/>
                  </a:lnTo>
                  <a:lnTo>
                    <a:pt x="499270" y="378169"/>
                  </a:lnTo>
                  <a:close/>
                  <a:moveTo>
                    <a:pt x="471165" y="282967"/>
                  </a:moveTo>
                  <a:cubicBezTo>
                    <a:pt x="547256" y="282967"/>
                    <a:pt x="609191" y="344807"/>
                    <a:pt x="609191" y="420781"/>
                  </a:cubicBezTo>
                  <a:cubicBezTo>
                    <a:pt x="609191" y="496756"/>
                    <a:pt x="547256" y="558596"/>
                    <a:pt x="471165" y="558596"/>
                  </a:cubicBezTo>
                  <a:cubicBezTo>
                    <a:pt x="395074" y="558596"/>
                    <a:pt x="333139" y="496756"/>
                    <a:pt x="333139" y="420781"/>
                  </a:cubicBezTo>
                  <a:cubicBezTo>
                    <a:pt x="333139" y="344807"/>
                    <a:pt x="395074" y="282967"/>
                    <a:pt x="471165" y="282967"/>
                  </a:cubicBezTo>
                  <a:close/>
                  <a:moveTo>
                    <a:pt x="150904" y="207815"/>
                  </a:moveTo>
                  <a:cubicBezTo>
                    <a:pt x="234265" y="207815"/>
                    <a:pt x="301808" y="275279"/>
                    <a:pt x="301808" y="358543"/>
                  </a:cubicBezTo>
                  <a:lnTo>
                    <a:pt x="0" y="358543"/>
                  </a:lnTo>
                  <a:cubicBezTo>
                    <a:pt x="0" y="275279"/>
                    <a:pt x="67542" y="207815"/>
                    <a:pt x="150904" y="207815"/>
                  </a:cubicBezTo>
                  <a:close/>
                  <a:moveTo>
                    <a:pt x="365622" y="202311"/>
                  </a:moveTo>
                  <a:cubicBezTo>
                    <a:pt x="400080" y="202311"/>
                    <a:pt x="430895" y="217900"/>
                    <a:pt x="451195" y="242530"/>
                  </a:cubicBezTo>
                  <a:cubicBezTo>
                    <a:pt x="405182" y="247623"/>
                    <a:pt x="364269" y="270175"/>
                    <a:pt x="335432" y="303431"/>
                  </a:cubicBezTo>
                  <a:cubicBezTo>
                    <a:pt x="327312" y="275995"/>
                    <a:pt x="312945" y="250637"/>
                    <a:pt x="293270" y="229020"/>
                  </a:cubicBezTo>
                  <a:cubicBezTo>
                    <a:pt x="312737" y="212392"/>
                    <a:pt x="337931" y="202311"/>
                    <a:pt x="365622" y="202311"/>
                  </a:cubicBezTo>
                  <a:close/>
                  <a:moveTo>
                    <a:pt x="365600" y="38458"/>
                  </a:moveTo>
                  <a:cubicBezTo>
                    <a:pt x="399428" y="38458"/>
                    <a:pt x="426851" y="65834"/>
                    <a:pt x="426851" y="99603"/>
                  </a:cubicBezTo>
                  <a:cubicBezTo>
                    <a:pt x="426851" y="133372"/>
                    <a:pt x="399428" y="160748"/>
                    <a:pt x="365600" y="160748"/>
                  </a:cubicBezTo>
                  <a:cubicBezTo>
                    <a:pt x="331772" y="160748"/>
                    <a:pt x="304349" y="133372"/>
                    <a:pt x="304349" y="99603"/>
                  </a:cubicBezTo>
                  <a:cubicBezTo>
                    <a:pt x="304349" y="65834"/>
                    <a:pt x="331772" y="38458"/>
                    <a:pt x="365600" y="38458"/>
                  </a:cubicBezTo>
                  <a:close/>
                  <a:moveTo>
                    <a:pt x="150939" y="0"/>
                  </a:moveTo>
                  <a:cubicBezTo>
                    <a:pt x="196926" y="0"/>
                    <a:pt x="234206" y="37217"/>
                    <a:pt x="234206" y="83126"/>
                  </a:cubicBezTo>
                  <a:cubicBezTo>
                    <a:pt x="234206" y="129035"/>
                    <a:pt x="196926" y="166252"/>
                    <a:pt x="150939" y="166252"/>
                  </a:cubicBezTo>
                  <a:cubicBezTo>
                    <a:pt x="104952" y="166252"/>
                    <a:pt x="67672" y="129035"/>
                    <a:pt x="67672" y="83126"/>
                  </a:cubicBezTo>
                  <a:cubicBezTo>
                    <a:pt x="67672" y="37217"/>
                    <a:pt x="104952" y="0"/>
                    <a:pt x="150939" y="0"/>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 name="组合 3"/>
          <p:cNvGrpSpPr/>
          <p:nvPr/>
        </p:nvGrpSpPr>
        <p:grpSpPr>
          <a:xfrm>
            <a:off x="1642820" y="1445767"/>
            <a:ext cx="5440151" cy="1275065"/>
            <a:chOff x="1642820" y="1445767"/>
            <a:chExt cx="5440151" cy="1275065"/>
          </a:xfrm>
        </p:grpSpPr>
        <p:sp>
          <p:nvSpPr>
            <p:cNvPr id="30" name="立德树人，精心育才"/>
            <p:cNvSpPr/>
            <p:nvPr/>
          </p:nvSpPr>
          <p:spPr>
            <a:xfrm>
              <a:off x="1642820" y="1445767"/>
              <a:ext cx="3425126" cy="400110"/>
            </a:xfrm>
            <a:prstGeom prst="rect">
              <a:avLst/>
            </a:prstGeom>
            <a:noFill/>
          </p:spPr>
          <p:txBody>
            <a:bodyPr wrap="square">
              <a:spAutoFit/>
            </a:bodyPr>
            <a:lstStyle/>
            <a:p>
              <a:pPr algn="dist">
                <a:defRPr/>
              </a:pPr>
              <a:r>
                <a:rPr lang="zh-CN" altLang="en-US" sz="2000" b="1">
                  <a:solidFill>
                    <a:schemeClr val="bg1"/>
                  </a:solidFill>
                  <a:latin typeface="Arial" panose="020B0604020202020204" pitchFamily="34" charset="0"/>
                  <a:ea typeface="微软雅黑" panose="020B0503020204020204" pitchFamily="34" charset="-122"/>
                  <a:sym typeface="Arial" panose="020B0604020202020204" pitchFamily="34" charset="0"/>
                </a:rPr>
                <a:t>立德树人，精心育才</a:t>
              </a:r>
              <a:endParaRPr lang="en-US" altLang="zh-CN" sz="1100" kern="100">
                <a:solidFill>
                  <a:schemeClr val="bg1"/>
                </a:solidFill>
                <a:latin typeface="Arial" panose="020B0604020202020204" pitchFamily="34" charset="0"/>
                <a:ea typeface="微软雅黑" panose="020B0503020204020204" pitchFamily="34" charset="-122"/>
                <a:cs typeface="Microsoft YaHei" charset="-122"/>
                <a:sym typeface="Arial" panose="020B0604020202020204" pitchFamily="34" charset="0"/>
              </a:endParaRPr>
            </a:p>
          </p:txBody>
        </p:sp>
        <p:sp>
          <p:nvSpPr>
            <p:cNvPr id="34" name="西工大现象"/>
            <p:cNvSpPr txBox="1"/>
            <p:nvPr/>
          </p:nvSpPr>
          <p:spPr>
            <a:xfrm>
              <a:off x="1642820" y="1933757"/>
              <a:ext cx="5440151" cy="787075"/>
            </a:xfrm>
            <a:prstGeom prst="rect">
              <a:avLst/>
            </a:prstGeom>
            <a:noFill/>
          </p:spPr>
          <p:txBody>
            <a:bodyPr wrap="square" rtlCol="0">
              <a:spAutoFit/>
              <a:scene3d>
                <a:camera prst="orthographicFront"/>
                <a:lightRig rig="threePt" dir="t"/>
              </a:scene3d>
              <a:sp3d contourW="12700"/>
            </a:bodyPr>
            <a:lstStyle/>
            <a:p>
              <a:pPr algn="just" defTabSz="457200">
                <a:lnSpc>
                  <a:spcPct val="150000"/>
                </a:lnSpc>
              </a:pP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大批西工大学子成为行业精英、国之栋梁，在人才培养领域形成了独有的</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“西工大现象”</a:t>
              </a:r>
              <a:endPar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35" name="色块"/>
          <p:cNvSpPr/>
          <p:nvPr/>
        </p:nvSpPr>
        <p:spPr>
          <a:xfrm>
            <a:off x="334963" y="3311525"/>
            <a:ext cx="7075488" cy="2638426"/>
          </a:xfrm>
          <a:prstGeom prst="rect">
            <a:avLst/>
          </a:prstGeom>
          <a:solidFill>
            <a:schemeClr val="bg1"/>
          </a:solidFill>
          <a:ln>
            <a:solidFill>
              <a:schemeClr val="accent1"/>
            </a:solid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6" name="组合 35"/>
          <p:cNvGrpSpPr>
            <a:grpSpLocks noChangeAspect="1"/>
          </p:cNvGrpSpPr>
          <p:nvPr/>
        </p:nvGrpSpPr>
        <p:grpSpPr>
          <a:xfrm>
            <a:off x="677695" y="4324738"/>
            <a:ext cx="612000" cy="612000"/>
            <a:chOff x="1562097" y="1458161"/>
            <a:chExt cx="527802" cy="527802"/>
          </a:xfrm>
        </p:grpSpPr>
        <p:sp>
          <p:nvSpPr>
            <p:cNvPr id="37" name="矩形 36"/>
            <p:cNvSpPr/>
            <p:nvPr/>
          </p:nvSpPr>
          <p:spPr>
            <a:xfrm>
              <a:off x="1562097" y="1458161"/>
              <a:ext cx="527802" cy="527802"/>
            </a:xfrm>
            <a:prstGeom prst="rect">
              <a:avLst/>
            </a:prstGeom>
            <a:solidFill>
              <a:schemeClr val="accent1"/>
            </a:solidFill>
            <a:ln>
              <a:solidFill>
                <a:schemeClr val="accent1"/>
              </a:solid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8" name="人"/>
            <p:cNvSpPr>
              <a:spLocks noChangeAspect="1"/>
            </p:cNvSpPr>
            <p:nvPr/>
          </p:nvSpPr>
          <p:spPr bwMode="auto">
            <a:xfrm>
              <a:off x="1651421" y="1561984"/>
              <a:ext cx="349154" cy="320156"/>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191" h="558596">
                  <a:moveTo>
                    <a:pt x="471165" y="329425"/>
                  </a:moveTo>
                  <a:lnTo>
                    <a:pt x="443060" y="378169"/>
                  </a:lnTo>
                  <a:lnTo>
                    <a:pt x="387892" y="389810"/>
                  </a:lnTo>
                  <a:lnTo>
                    <a:pt x="425677" y="431590"/>
                  </a:lnTo>
                  <a:lnTo>
                    <a:pt x="419640" y="487506"/>
                  </a:lnTo>
                  <a:lnTo>
                    <a:pt x="471165" y="464537"/>
                  </a:lnTo>
                  <a:lnTo>
                    <a:pt x="522587" y="487506"/>
                  </a:lnTo>
                  <a:lnTo>
                    <a:pt x="516653" y="431590"/>
                  </a:lnTo>
                  <a:lnTo>
                    <a:pt x="554439" y="389810"/>
                  </a:lnTo>
                  <a:lnTo>
                    <a:pt x="499270" y="378169"/>
                  </a:lnTo>
                  <a:close/>
                  <a:moveTo>
                    <a:pt x="471165" y="282967"/>
                  </a:moveTo>
                  <a:cubicBezTo>
                    <a:pt x="547256" y="282967"/>
                    <a:pt x="609191" y="344807"/>
                    <a:pt x="609191" y="420781"/>
                  </a:cubicBezTo>
                  <a:cubicBezTo>
                    <a:pt x="609191" y="496756"/>
                    <a:pt x="547256" y="558596"/>
                    <a:pt x="471165" y="558596"/>
                  </a:cubicBezTo>
                  <a:cubicBezTo>
                    <a:pt x="395074" y="558596"/>
                    <a:pt x="333139" y="496756"/>
                    <a:pt x="333139" y="420781"/>
                  </a:cubicBezTo>
                  <a:cubicBezTo>
                    <a:pt x="333139" y="344807"/>
                    <a:pt x="395074" y="282967"/>
                    <a:pt x="471165" y="282967"/>
                  </a:cubicBezTo>
                  <a:close/>
                  <a:moveTo>
                    <a:pt x="150904" y="207815"/>
                  </a:moveTo>
                  <a:cubicBezTo>
                    <a:pt x="234265" y="207815"/>
                    <a:pt x="301808" y="275279"/>
                    <a:pt x="301808" y="358543"/>
                  </a:cubicBezTo>
                  <a:lnTo>
                    <a:pt x="0" y="358543"/>
                  </a:lnTo>
                  <a:cubicBezTo>
                    <a:pt x="0" y="275279"/>
                    <a:pt x="67542" y="207815"/>
                    <a:pt x="150904" y="207815"/>
                  </a:cubicBezTo>
                  <a:close/>
                  <a:moveTo>
                    <a:pt x="365622" y="202311"/>
                  </a:moveTo>
                  <a:cubicBezTo>
                    <a:pt x="400080" y="202311"/>
                    <a:pt x="430895" y="217900"/>
                    <a:pt x="451195" y="242530"/>
                  </a:cubicBezTo>
                  <a:cubicBezTo>
                    <a:pt x="405182" y="247623"/>
                    <a:pt x="364269" y="270175"/>
                    <a:pt x="335432" y="303431"/>
                  </a:cubicBezTo>
                  <a:cubicBezTo>
                    <a:pt x="327312" y="275995"/>
                    <a:pt x="312945" y="250637"/>
                    <a:pt x="293270" y="229020"/>
                  </a:cubicBezTo>
                  <a:cubicBezTo>
                    <a:pt x="312737" y="212392"/>
                    <a:pt x="337931" y="202311"/>
                    <a:pt x="365622" y="202311"/>
                  </a:cubicBezTo>
                  <a:close/>
                  <a:moveTo>
                    <a:pt x="365600" y="38458"/>
                  </a:moveTo>
                  <a:cubicBezTo>
                    <a:pt x="399428" y="38458"/>
                    <a:pt x="426851" y="65834"/>
                    <a:pt x="426851" y="99603"/>
                  </a:cubicBezTo>
                  <a:cubicBezTo>
                    <a:pt x="426851" y="133372"/>
                    <a:pt x="399428" y="160748"/>
                    <a:pt x="365600" y="160748"/>
                  </a:cubicBezTo>
                  <a:cubicBezTo>
                    <a:pt x="331772" y="160748"/>
                    <a:pt x="304349" y="133372"/>
                    <a:pt x="304349" y="99603"/>
                  </a:cubicBezTo>
                  <a:cubicBezTo>
                    <a:pt x="304349" y="65834"/>
                    <a:pt x="331772" y="38458"/>
                    <a:pt x="365600" y="38458"/>
                  </a:cubicBezTo>
                  <a:close/>
                  <a:moveTo>
                    <a:pt x="150939" y="0"/>
                  </a:moveTo>
                  <a:cubicBezTo>
                    <a:pt x="196926" y="0"/>
                    <a:pt x="234206" y="37217"/>
                    <a:pt x="234206" y="83126"/>
                  </a:cubicBezTo>
                  <a:cubicBezTo>
                    <a:pt x="234206" y="129035"/>
                    <a:pt x="196926" y="166252"/>
                    <a:pt x="150939" y="166252"/>
                  </a:cubicBezTo>
                  <a:cubicBezTo>
                    <a:pt x="104952" y="166252"/>
                    <a:pt x="67672" y="129035"/>
                    <a:pt x="67672" y="83126"/>
                  </a:cubicBezTo>
                  <a:cubicBezTo>
                    <a:pt x="67672" y="37217"/>
                    <a:pt x="104952" y="0"/>
                    <a:pt x="150939" y="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0" name="组合 9"/>
          <p:cNvGrpSpPr/>
          <p:nvPr/>
        </p:nvGrpSpPr>
        <p:grpSpPr>
          <a:xfrm>
            <a:off x="1642820" y="3568941"/>
            <a:ext cx="5440151" cy="2057650"/>
            <a:chOff x="1642820" y="3568941"/>
            <a:chExt cx="5440151" cy="2057650"/>
          </a:xfrm>
        </p:grpSpPr>
        <p:sp>
          <p:nvSpPr>
            <p:cNvPr id="39" name="立德树人，精心育才"/>
            <p:cNvSpPr/>
            <p:nvPr/>
          </p:nvSpPr>
          <p:spPr>
            <a:xfrm>
              <a:off x="1642820" y="3568941"/>
              <a:ext cx="3425126" cy="400110"/>
            </a:xfrm>
            <a:prstGeom prst="rect">
              <a:avLst/>
            </a:prstGeom>
            <a:noFill/>
          </p:spPr>
          <p:txBody>
            <a:bodyPr wrap="square">
              <a:spAutoFit/>
            </a:bodyPr>
            <a:lstStyle/>
            <a:p>
              <a:pPr algn="dist">
                <a:defRPr/>
              </a:pPr>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立德树人，精心育才</a:t>
              </a:r>
              <a:endParaRPr lang="en-US" altLang="zh-CN" sz="1100" kern="100">
                <a:solidFill>
                  <a:schemeClr val="accent1"/>
                </a:solidFill>
                <a:latin typeface="Arial" panose="020B0604020202020204" pitchFamily="34" charset="0"/>
                <a:ea typeface="微软雅黑" panose="020B0503020204020204" pitchFamily="34" charset="-122"/>
                <a:cs typeface="Microsoft YaHei" charset="-122"/>
                <a:sym typeface="Arial" panose="020B0604020202020204" pitchFamily="34" charset="0"/>
              </a:endParaRPr>
            </a:p>
          </p:txBody>
        </p:sp>
        <p:sp>
          <p:nvSpPr>
            <p:cNvPr id="40" name="拔尖领军人才培养体系"/>
            <p:cNvSpPr txBox="1"/>
            <p:nvPr/>
          </p:nvSpPr>
          <p:spPr>
            <a:xfrm>
              <a:off x="1642820" y="4056931"/>
              <a:ext cx="5440151" cy="1569660"/>
            </a:xfrm>
            <a:prstGeom prst="rect">
              <a:avLst/>
            </a:prstGeom>
            <a:noFill/>
          </p:spPr>
          <p:txBody>
            <a:bodyPr wrap="square" rtlCol="0">
              <a:spAutoFit/>
              <a:scene3d>
                <a:camera prst="orthographicFront"/>
                <a:lightRig rig="threePt" dir="t"/>
              </a:scene3d>
              <a:sp3d contourW="12700"/>
            </a:bodyPr>
            <a:lstStyle/>
            <a:p>
              <a:pPr algn="just" defTabSz="457200">
                <a:lnSpc>
                  <a:spcPct val="150000"/>
                </a:lnSpc>
              </a:pPr>
              <a:r>
                <a:rPr lang="zh-CN" altLang="en-US" sz="1600">
                  <a:latin typeface="Arial" panose="020B0604020202020204" pitchFamily="34" charset="0"/>
                  <a:ea typeface="微软雅黑" panose="020B0503020204020204" pitchFamily="34" charset="-122"/>
                  <a:sym typeface="Arial" panose="020B0604020202020204" pitchFamily="34" charset="0"/>
                </a:rPr>
                <a:t>近年来，学校积极推动教学模式改革，逐渐形成了以本科生翱翔英才计划“追梦班”、研究生精英人才计划“翼鲲班”“卓研班”和青年马克思主义者培养工程“大学生骨干培训班”等为特色的拔尖领军人才培养体系。</a:t>
              </a:r>
            </a:p>
          </p:txBody>
        </p:sp>
      </p:grpSp>
    </p:spTree>
    <p:extLst>
      <p:ext uri="{BB962C8B-B14F-4D97-AF65-F5344CB8AC3E}">
        <p14:creationId xmlns:p14="http://schemas.microsoft.com/office/powerpoint/2010/main" val="117876043"/>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50"/>
                                        <p:tgtEl>
                                          <p:spTgt spid="2"/>
                                        </p:tgtEl>
                                      </p:cBhvr>
                                    </p:animEffect>
                                    <p:anim calcmode="lin" valueType="num">
                                      <p:cBhvr>
                                        <p:cTn id="8" dur="750" fill="hold"/>
                                        <p:tgtEl>
                                          <p:spTgt spid="2"/>
                                        </p:tgtEl>
                                        <p:attrNameLst>
                                          <p:attrName>ppt_x</p:attrName>
                                        </p:attrNameLst>
                                      </p:cBhvr>
                                      <p:tavLst>
                                        <p:tav tm="0">
                                          <p:val>
                                            <p:strVal val="#ppt_x"/>
                                          </p:val>
                                        </p:tav>
                                        <p:tav tm="100000">
                                          <p:val>
                                            <p:strVal val="#ppt_x"/>
                                          </p:val>
                                        </p:tav>
                                      </p:tavLst>
                                    </p:anim>
                                    <p:anim calcmode="lin" valueType="num">
                                      <p:cBhvr>
                                        <p:cTn id="9" dur="750" fill="hold"/>
                                        <p:tgtEl>
                                          <p:spTgt spid="2"/>
                                        </p:tgtEl>
                                        <p:attrNameLst>
                                          <p:attrName>ppt_y</p:attrName>
                                        </p:attrNameLst>
                                      </p:cBhvr>
                                      <p:tavLst>
                                        <p:tav tm="0">
                                          <p:val>
                                            <p:strVal val="#ppt_y+.1"/>
                                          </p:val>
                                        </p:tav>
                                        <p:tav tm="100000">
                                          <p:val>
                                            <p:strVal val="#ppt_y"/>
                                          </p:val>
                                        </p:tav>
                                      </p:tavLst>
                                    </p:anim>
                                  </p:childTnLst>
                                </p:cTn>
                              </p:par>
                              <p:par>
                                <p:cTn id="10" presetID="22" presetClass="entr" presetSubtype="8" fill="hold" grpId="0" nodeType="withEffect">
                                  <p:stCondLst>
                                    <p:cond delay="400"/>
                                  </p:stCondLst>
                                  <p:childTnLst>
                                    <p:set>
                                      <p:cBhvr>
                                        <p:cTn id="11" dur="1" fill="hold">
                                          <p:stCondLst>
                                            <p:cond delay="0"/>
                                          </p:stCondLst>
                                        </p:cTn>
                                        <p:tgtEl>
                                          <p:spTgt spid="27"/>
                                        </p:tgtEl>
                                        <p:attrNameLst>
                                          <p:attrName>style.visibility</p:attrName>
                                        </p:attrNameLst>
                                      </p:cBhvr>
                                      <p:to>
                                        <p:strVal val="visible"/>
                                      </p:to>
                                    </p:set>
                                    <p:animEffect transition="in" filter="wipe(left)">
                                      <p:cBhvr>
                                        <p:cTn id="12" dur="750"/>
                                        <p:tgtEl>
                                          <p:spTgt spid="27"/>
                                        </p:tgtEl>
                                      </p:cBhvr>
                                    </p:animEffect>
                                  </p:childTnLst>
                                </p:cTn>
                              </p:par>
                              <p:par>
                                <p:cTn id="13" presetID="53" presetClass="entr" presetSubtype="16" fill="hold" nodeType="withEffect">
                                  <p:stCondLst>
                                    <p:cond delay="80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12" presetClass="entr" presetSubtype="8" fill="hold" nodeType="withEffect">
                                  <p:stCondLst>
                                    <p:cond delay="120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750"/>
                                        <p:tgtEl>
                                          <p:spTgt spid="4"/>
                                        </p:tgtEl>
                                        <p:attrNameLst>
                                          <p:attrName>ppt_x</p:attrName>
                                        </p:attrNameLst>
                                      </p:cBhvr>
                                      <p:tavLst>
                                        <p:tav tm="0">
                                          <p:val>
                                            <p:strVal val="#ppt_x-#ppt_w*1.125000"/>
                                          </p:val>
                                        </p:tav>
                                        <p:tav tm="100000">
                                          <p:val>
                                            <p:strVal val="#ppt_x"/>
                                          </p:val>
                                        </p:tav>
                                      </p:tavLst>
                                    </p:anim>
                                    <p:animEffect transition="in" filter="wipe(right)">
                                      <p:cBhvr>
                                        <p:cTn id="21" dur="750"/>
                                        <p:tgtEl>
                                          <p:spTgt spid="4"/>
                                        </p:tgtEl>
                                      </p:cBhvr>
                                    </p:animEffect>
                                  </p:childTnLst>
                                </p:cTn>
                              </p:par>
                              <p:par>
                                <p:cTn id="22" presetID="22" presetClass="entr" presetSubtype="8" fill="hold" grpId="0" nodeType="withEffect">
                                  <p:stCondLst>
                                    <p:cond delay="1600"/>
                                  </p:stCondLst>
                                  <p:childTnLst>
                                    <p:set>
                                      <p:cBhvr>
                                        <p:cTn id="23" dur="1" fill="hold">
                                          <p:stCondLst>
                                            <p:cond delay="0"/>
                                          </p:stCondLst>
                                        </p:cTn>
                                        <p:tgtEl>
                                          <p:spTgt spid="35"/>
                                        </p:tgtEl>
                                        <p:attrNameLst>
                                          <p:attrName>style.visibility</p:attrName>
                                        </p:attrNameLst>
                                      </p:cBhvr>
                                      <p:to>
                                        <p:strVal val="visible"/>
                                      </p:to>
                                    </p:set>
                                    <p:animEffect transition="in" filter="wipe(left)">
                                      <p:cBhvr>
                                        <p:cTn id="24" dur="750"/>
                                        <p:tgtEl>
                                          <p:spTgt spid="35"/>
                                        </p:tgtEl>
                                      </p:cBhvr>
                                    </p:animEffect>
                                  </p:childTnLst>
                                </p:cTn>
                              </p:par>
                              <p:par>
                                <p:cTn id="25" presetID="53" presetClass="entr" presetSubtype="16" fill="hold" nodeType="withEffect">
                                  <p:stCondLst>
                                    <p:cond delay="2000"/>
                                  </p:stCondLst>
                                  <p:childTnLst>
                                    <p:set>
                                      <p:cBhvr>
                                        <p:cTn id="26" dur="1" fill="hold">
                                          <p:stCondLst>
                                            <p:cond delay="0"/>
                                          </p:stCondLst>
                                        </p:cTn>
                                        <p:tgtEl>
                                          <p:spTgt spid="36"/>
                                        </p:tgtEl>
                                        <p:attrNameLst>
                                          <p:attrName>style.visibility</p:attrName>
                                        </p:attrNameLst>
                                      </p:cBhvr>
                                      <p:to>
                                        <p:strVal val="visible"/>
                                      </p:to>
                                    </p:set>
                                    <p:anim calcmode="lin" valueType="num">
                                      <p:cBhvr>
                                        <p:cTn id="27" dur="750" fill="hold"/>
                                        <p:tgtEl>
                                          <p:spTgt spid="36"/>
                                        </p:tgtEl>
                                        <p:attrNameLst>
                                          <p:attrName>ppt_w</p:attrName>
                                        </p:attrNameLst>
                                      </p:cBhvr>
                                      <p:tavLst>
                                        <p:tav tm="0">
                                          <p:val>
                                            <p:fltVal val="0"/>
                                          </p:val>
                                        </p:tav>
                                        <p:tav tm="100000">
                                          <p:val>
                                            <p:strVal val="#ppt_w"/>
                                          </p:val>
                                        </p:tav>
                                      </p:tavLst>
                                    </p:anim>
                                    <p:anim calcmode="lin" valueType="num">
                                      <p:cBhvr>
                                        <p:cTn id="28" dur="750" fill="hold"/>
                                        <p:tgtEl>
                                          <p:spTgt spid="36"/>
                                        </p:tgtEl>
                                        <p:attrNameLst>
                                          <p:attrName>ppt_h</p:attrName>
                                        </p:attrNameLst>
                                      </p:cBhvr>
                                      <p:tavLst>
                                        <p:tav tm="0">
                                          <p:val>
                                            <p:fltVal val="0"/>
                                          </p:val>
                                        </p:tav>
                                        <p:tav tm="100000">
                                          <p:val>
                                            <p:strVal val="#ppt_h"/>
                                          </p:val>
                                        </p:tav>
                                      </p:tavLst>
                                    </p:anim>
                                    <p:animEffect transition="in" filter="fade">
                                      <p:cBhvr>
                                        <p:cTn id="29" dur="750"/>
                                        <p:tgtEl>
                                          <p:spTgt spid="36"/>
                                        </p:tgtEl>
                                      </p:cBhvr>
                                    </p:animEffect>
                                  </p:childTnLst>
                                </p:cTn>
                              </p:par>
                              <p:par>
                                <p:cTn id="30" presetID="12" presetClass="entr" presetSubtype="8" fill="hold" nodeType="withEffect">
                                  <p:stCondLst>
                                    <p:cond delay="240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750"/>
                                        <p:tgtEl>
                                          <p:spTgt spid="10"/>
                                        </p:tgtEl>
                                        <p:attrNameLst>
                                          <p:attrName>ppt_x</p:attrName>
                                        </p:attrNameLst>
                                      </p:cBhvr>
                                      <p:tavLst>
                                        <p:tav tm="0">
                                          <p:val>
                                            <p:strVal val="#ppt_x-#ppt_w*1.125000"/>
                                          </p:val>
                                        </p:tav>
                                        <p:tav tm="100000">
                                          <p:val>
                                            <p:strVal val="#ppt_x"/>
                                          </p:val>
                                        </p:tav>
                                      </p:tavLst>
                                    </p:anim>
                                    <p:animEffect transition="in" filter="wipe(right)">
                                      <p:cBhvr>
                                        <p:cTn id="33" dur="750"/>
                                        <p:tgtEl>
                                          <p:spTgt spid="10"/>
                                        </p:tgtEl>
                                      </p:cBhvr>
                                    </p:animEffect>
                                  </p:childTnLst>
                                </p:cTn>
                              </p:par>
                              <p:par>
                                <p:cTn id="34" presetID="53" presetClass="entr" presetSubtype="16" fill="hold" nodeType="withEffect">
                                  <p:stCondLst>
                                    <p:cond delay="2800"/>
                                  </p:stCondLst>
                                  <p:childTnLst>
                                    <p:set>
                                      <p:cBhvr>
                                        <p:cTn id="35" dur="1" fill="hold">
                                          <p:stCondLst>
                                            <p:cond delay="0"/>
                                          </p:stCondLst>
                                        </p:cTn>
                                        <p:tgtEl>
                                          <p:spTgt spid="5"/>
                                        </p:tgtEl>
                                        <p:attrNameLst>
                                          <p:attrName>style.visibility</p:attrName>
                                        </p:attrNameLst>
                                      </p:cBhvr>
                                      <p:to>
                                        <p:strVal val="visible"/>
                                      </p:to>
                                    </p:set>
                                    <p:anim calcmode="lin" valueType="num">
                                      <p:cBhvr>
                                        <p:cTn id="36" dur="750" fill="hold"/>
                                        <p:tgtEl>
                                          <p:spTgt spid="5"/>
                                        </p:tgtEl>
                                        <p:attrNameLst>
                                          <p:attrName>ppt_w</p:attrName>
                                        </p:attrNameLst>
                                      </p:cBhvr>
                                      <p:tavLst>
                                        <p:tav tm="0">
                                          <p:val>
                                            <p:fltVal val="0"/>
                                          </p:val>
                                        </p:tav>
                                        <p:tav tm="100000">
                                          <p:val>
                                            <p:strVal val="#ppt_w"/>
                                          </p:val>
                                        </p:tav>
                                      </p:tavLst>
                                    </p:anim>
                                    <p:anim calcmode="lin" valueType="num">
                                      <p:cBhvr>
                                        <p:cTn id="37" dur="750" fill="hold"/>
                                        <p:tgtEl>
                                          <p:spTgt spid="5"/>
                                        </p:tgtEl>
                                        <p:attrNameLst>
                                          <p:attrName>ppt_h</p:attrName>
                                        </p:attrNameLst>
                                      </p:cBhvr>
                                      <p:tavLst>
                                        <p:tav tm="0">
                                          <p:val>
                                            <p:fltVal val="0"/>
                                          </p:val>
                                        </p:tav>
                                        <p:tav tm="100000">
                                          <p:val>
                                            <p:strVal val="#ppt_h"/>
                                          </p:val>
                                        </p:tav>
                                      </p:tavLst>
                                    </p:anim>
                                    <p:animEffect transition="in" filter="fade">
                                      <p:cBhvr>
                                        <p:cTn id="38" dur="750"/>
                                        <p:tgtEl>
                                          <p:spTgt spid="5"/>
                                        </p:tgtEl>
                                      </p:cBhvr>
                                    </p:animEffect>
                                  </p:childTnLst>
                                </p:cTn>
                              </p:par>
                              <p:par>
                                <p:cTn id="39" presetID="22" presetClass="entr" presetSubtype="2" fill="hold" nodeType="withEffect">
                                  <p:stCondLst>
                                    <p:cond delay="3200"/>
                                  </p:stCondLst>
                                  <p:childTnLst>
                                    <p:set>
                                      <p:cBhvr>
                                        <p:cTn id="40" dur="1" fill="hold">
                                          <p:stCondLst>
                                            <p:cond delay="0"/>
                                          </p:stCondLst>
                                        </p:cTn>
                                        <p:tgtEl>
                                          <p:spTgt spid="17"/>
                                        </p:tgtEl>
                                        <p:attrNameLst>
                                          <p:attrName>style.visibility</p:attrName>
                                        </p:attrNameLst>
                                      </p:cBhvr>
                                      <p:to>
                                        <p:strVal val="visible"/>
                                      </p:to>
                                    </p:set>
                                    <p:animEffect transition="in" filter="wipe(right)">
                                      <p:cBhvr>
                                        <p:cTn id="41" dur="750"/>
                                        <p:tgtEl>
                                          <p:spTgt spid="17"/>
                                        </p:tgtEl>
                                      </p:cBhvr>
                                    </p:animEffect>
                                  </p:childTnLst>
                                </p:cTn>
                              </p:par>
                              <p:par>
                                <p:cTn id="42" presetID="22" presetClass="entr" presetSubtype="1" fill="hold" nodeType="withEffect">
                                  <p:stCondLst>
                                    <p:cond delay="3600"/>
                                  </p:stCondLst>
                                  <p:childTnLst>
                                    <p:set>
                                      <p:cBhvr>
                                        <p:cTn id="43" dur="1" fill="hold">
                                          <p:stCondLst>
                                            <p:cond delay="0"/>
                                          </p:stCondLst>
                                        </p:cTn>
                                        <p:tgtEl>
                                          <p:spTgt spid="14"/>
                                        </p:tgtEl>
                                        <p:attrNameLst>
                                          <p:attrName>style.visibility</p:attrName>
                                        </p:attrNameLst>
                                      </p:cBhvr>
                                      <p:to>
                                        <p:strVal val="visible"/>
                                      </p:to>
                                    </p:set>
                                    <p:animEffect transition="in" filter="wipe(up)">
                                      <p:cBhvr>
                                        <p:cTn id="44" dur="750"/>
                                        <p:tgtEl>
                                          <p:spTgt spid="14"/>
                                        </p:tgtEl>
                                      </p:cBhvr>
                                    </p:animEffect>
                                  </p:childTnLst>
                                </p:cTn>
                              </p:par>
                              <p:par>
                                <p:cTn id="45" presetID="53" presetClass="entr" presetSubtype="16" fill="hold" nodeType="withEffect">
                                  <p:stCondLst>
                                    <p:cond delay="4000"/>
                                  </p:stCondLst>
                                  <p:childTnLst>
                                    <p:set>
                                      <p:cBhvr>
                                        <p:cTn id="46" dur="1" fill="hold">
                                          <p:stCondLst>
                                            <p:cond delay="0"/>
                                          </p:stCondLst>
                                        </p:cTn>
                                        <p:tgtEl>
                                          <p:spTgt spid="22"/>
                                        </p:tgtEl>
                                        <p:attrNameLst>
                                          <p:attrName>style.visibility</p:attrName>
                                        </p:attrNameLst>
                                      </p:cBhvr>
                                      <p:to>
                                        <p:strVal val="visible"/>
                                      </p:to>
                                    </p:set>
                                    <p:anim calcmode="lin" valueType="num">
                                      <p:cBhvr>
                                        <p:cTn id="47" dur="750" fill="hold"/>
                                        <p:tgtEl>
                                          <p:spTgt spid="22"/>
                                        </p:tgtEl>
                                        <p:attrNameLst>
                                          <p:attrName>ppt_w</p:attrName>
                                        </p:attrNameLst>
                                      </p:cBhvr>
                                      <p:tavLst>
                                        <p:tav tm="0">
                                          <p:val>
                                            <p:fltVal val="0"/>
                                          </p:val>
                                        </p:tav>
                                        <p:tav tm="100000">
                                          <p:val>
                                            <p:strVal val="#ppt_w"/>
                                          </p:val>
                                        </p:tav>
                                      </p:tavLst>
                                    </p:anim>
                                    <p:anim calcmode="lin" valueType="num">
                                      <p:cBhvr>
                                        <p:cTn id="48" dur="750" fill="hold"/>
                                        <p:tgtEl>
                                          <p:spTgt spid="22"/>
                                        </p:tgtEl>
                                        <p:attrNameLst>
                                          <p:attrName>ppt_h</p:attrName>
                                        </p:attrNameLst>
                                      </p:cBhvr>
                                      <p:tavLst>
                                        <p:tav tm="0">
                                          <p:val>
                                            <p:fltVal val="0"/>
                                          </p:val>
                                        </p:tav>
                                        <p:tav tm="100000">
                                          <p:val>
                                            <p:strVal val="#ppt_h"/>
                                          </p:val>
                                        </p:tav>
                                      </p:tavLst>
                                    </p:anim>
                                    <p:animEffect transition="in" filter="fade">
                                      <p:cBhvr>
                                        <p:cTn id="49" dur="750"/>
                                        <p:tgtEl>
                                          <p:spTgt spid="22"/>
                                        </p:tgtEl>
                                      </p:cBhvr>
                                    </p:animEffect>
                                  </p:childTnLst>
                                </p:cTn>
                              </p:par>
                              <p:par>
                                <p:cTn id="50" presetID="53" presetClass="entr" presetSubtype="16" fill="hold" grpId="0" nodeType="withEffect">
                                  <p:stCondLst>
                                    <p:cond delay="4400"/>
                                  </p:stCondLst>
                                  <p:childTnLst>
                                    <p:set>
                                      <p:cBhvr>
                                        <p:cTn id="51" dur="1" fill="hold">
                                          <p:stCondLst>
                                            <p:cond delay="0"/>
                                          </p:stCondLst>
                                        </p:cTn>
                                        <p:tgtEl>
                                          <p:spTgt spid="25"/>
                                        </p:tgtEl>
                                        <p:attrNameLst>
                                          <p:attrName>style.visibility</p:attrName>
                                        </p:attrNameLst>
                                      </p:cBhvr>
                                      <p:to>
                                        <p:strVal val="visible"/>
                                      </p:to>
                                    </p:set>
                                    <p:anim calcmode="lin" valueType="num">
                                      <p:cBhvr>
                                        <p:cTn id="52" dur="750" fill="hold"/>
                                        <p:tgtEl>
                                          <p:spTgt spid="25"/>
                                        </p:tgtEl>
                                        <p:attrNameLst>
                                          <p:attrName>ppt_w</p:attrName>
                                        </p:attrNameLst>
                                      </p:cBhvr>
                                      <p:tavLst>
                                        <p:tav tm="0">
                                          <p:val>
                                            <p:fltVal val="0"/>
                                          </p:val>
                                        </p:tav>
                                        <p:tav tm="100000">
                                          <p:val>
                                            <p:strVal val="#ppt_w"/>
                                          </p:val>
                                        </p:tav>
                                      </p:tavLst>
                                    </p:anim>
                                    <p:anim calcmode="lin" valueType="num">
                                      <p:cBhvr>
                                        <p:cTn id="53" dur="750" fill="hold"/>
                                        <p:tgtEl>
                                          <p:spTgt spid="25"/>
                                        </p:tgtEl>
                                        <p:attrNameLst>
                                          <p:attrName>ppt_h</p:attrName>
                                        </p:attrNameLst>
                                      </p:cBhvr>
                                      <p:tavLst>
                                        <p:tav tm="0">
                                          <p:val>
                                            <p:fltVal val="0"/>
                                          </p:val>
                                        </p:tav>
                                        <p:tav tm="100000">
                                          <p:val>
                                            <p:strVal val="#ppt_h"/>
                                          </p:val>
                                        </p:tav>
                                      </p:tavLst>
                                    </p:anim>
                                    <p:animEffect transition="in" filter="fade">
                                      <p:cBhvr>
                                        <p:cTn id="54" dur="7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animBg="1"/>
      <p:bldP spid="35"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主标题英文"/>
          <p:cNvSpPr txBox="1"/>
          <p:nvPr/>
        </p:nvSpPr>
        <p:spPr>
          <a:xfrm>
            <a:off x="1219199" y="3549787"/>
            <a:ext cx="9753602" cy="369332"/>
          </a:xfrm>
          <a:prstGeom prst="rect">
            <a:avLst/>
          </a:prstGeom>
          <a:noFill/>
        </p:spPr>
        <p:txBody>
          <a:bodyPr wrap="square" rtlCol="0">
            <a:spAutoFit/>
          </a:bodyPr>
          <a:lstStyle/>
          <a:p>
            <a:pPr algn="dist" defTabSz="457200"/>
            <a:r>
              <a:rPr lang="en-US" altLang="zh-CN">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The powerpoint template of Northwestern Polytechnical University</a:t>
            </a:r>
            <a:endParaRPr lang="zh-CN" altLang="en-US" dirty="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4" name="主标题"/>
          <p:cNvSpPr txBox="1"/>
          <p:nvPr/>
        </p:nvSpPr>
        <p:spPr>
          <a:xfrm>
            <a:off x="1219200" y="2607658"/>
            <a:ext cx="9753600" cy="830997"/>
          </a:xfrm>
          <a:prstGeom prst="rect">
            <a:avLst/>
          </a:prstGeom>
          <a:noFill/>
        </p:spPr>
        <p:txBody>
          <a:bodyPr wrap="square" rtlCol="0">
            <a:spAutoFit/>
          </a:bodyPr>
          <a:lstStyle/>
          <a:p>
            <a:pPr algn="dist" defTabSz="457200"/>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西北工业大学主题</a:t>
            </a:r>
            <a:r>
              <a:rPr lang="en-US" altLang="zh-CN"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PPT</a:t>
            </a:r>
            <a:r>
              <a:rPr lang="zh-CN" altLang="en-US" sz="48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模板</a:t>
            </a:r>
            <a:endParaRPr lang="zh-CN" altLang="en-US" sz="4800" b="1"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sp>
        <p:nvSpPr>
          <p:cNvPr id="25" name="背景框"/>
          <p:cNvSpPr/>
          <p:nvPr/>
        </p:nvSpPr>
        <p:spPr>
          <a:xfrm>
            <a:off x="695325" y="1295399"/>
            <a:ext cx="10801350" cy="4654551"/>
          </a:xfrm>
          <a:prstGeom prst="rect">
            <a:avLst/>
          </a:prstGeom>
          <a:no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31" name="点缀线段"/>
          <p:cNvCxnSpPr/>
          <p:nvPr/>
        </p:nvCxnSpPr>
        <p:spPr>
          <a:xfrm>
            <a:off x="5791200" y="4607005"/>
            <a:ext cx="609600"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4" name="汇报人组合"/>
          <p:cNvGrpSpPr/>
          <p:nvPr/>
        </p:nvGrpSpPr>
        <p:grpSpPr>
          <a:xfrm>
            <a:off x="4441371" y="5060490"/>
            <a:ext cx="3309258" cy="390979"/>
            <a:chOff x="4441371" y="5060490"/>
            <a:chExt cx="3309258" cy="390979"/>
          </a:xfrm>
        </p:grpSpPr>
        <p:sp>
          <p:nvSpPr>
            <p:cNvPr id="30" name="汇报人"/>
            <p:cNvSpPr txBox="1"/>
            <p:nvPr/>
          </p:nvSpPr>
          <p:spPr>
            <a:xfrm>
              <a:off x="4660900" y="5086702"/>
              <a:ext cx="2870200" cy="338554"/>
            </a:xfrm>
            <a:prstGeom prst="rect">
              <a:avLst/>
            </a:prstGeom>
            <a:noFill/>
          </p:spPr>
          <p:txBody>
            <a:bodyPr wrap="square" rtlCol="0">
              <a:spAutoFit/>
            </a:bodyPr>
            <a:lstStyle/>
            <a:p>
              <a:pPr algn="dist" defTabSz="457200"/>
              <a:r>
                <a:rPr lang="en-US" altLang="zh-CN" sz="1600" smtClean="0">
                  <a:latin typeface="Arial" panose="020B0604020202020204" pitchFamily="34" charset="0"/>
                  <a:ea typeface="微软雅黑" panose="020B0503020204020204" pitchFamily="34" charset="-122"/>
                  <a:sym typeface="Arial" panose="020B0604020202020204" pitchFamily="34" charset="0"/>
                </a:rPr>
                <a:t>@</a:t>
              </a:r>
              <a:r>
                <a:rPr lang="zh-CN" altLang="en-US" sz="1600" smtClean="0">
                  <a:latin typeface="Arial" panose="020B0604020202020204" pitchFamily="34" charset="0"/>
                  <a:ea typeface="微软雅黑" panose="020B0503020204020204" pitchFamily="34" charset="-122"/>
                  <a:sym typeface="Arial" panose="020B0604020202020204" pitchFamily="34" charset="0"/>
                </a:rPr>
                <a:t>段公子爱做</a:t>
              </a:r>
              <a:r>
                <a:rPr lang="en-US" altLang="zh-CN" sz="1600" smtClean="0">
                  <a:latin typeface="Arial" panose="020B0604020202020204" pitchFamily="34" charset="0"/>
                  <a:ea typeface="微软雅黑" panose="020B0503020204020204" pitchFamily="34" charset="-122"/>
                  <a:sym typeface="Arial" panose="020B0604020202020204" pitchFamily="34" charset="0"/>
                </a:rPr>
                <a:t>PPT</a:t>
              </a:r>
              <a:endParaRPr lang="zh-CN" altLang="en-US" sz="1600" dirty="0">
                <a:latin typeface="Arial" panose="020B0604020202020204" pitchFamily="34" charset="0"/>
                <a:ea typeface="微软雅黑" panose="020B0503020204020204" pitchFamily="34" charset="-122"/>
                <a:sym typeface="Arial" panose="020B0604020202020204" pitchFamily="34" charset="0"/>
              </a:endParaRPr>
            </a:p>
          </p:txBody>
        </p:sp>
        <p:sp>
          <p:nvSpPr>
            <p:cNvPr id="32" name="打底矩形"/>
            <p:cNvSpPr/>
            <p:nvPr/>
          </p:nvSpPr>
          <p:spPr>
            <a:xfrm>
              <a:off x="4441371" y="5060490"/>
              <a:ext cx="3309258" cy="390979"/>
            </a:xfrm>
            <a:prstGeom prst="roundRect">
              <a:avLst>
                <a:gd name="adj" fmla="val 50000"/>
              </a:avLst>
            </a:prstGeom>
            <a:noFill/>
            <a:ln w="6350">
              <a:solidFill>
                <a:schemeClr val="bg1">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 name="校徽组合"/>
          <p:cNvGrpSpPr/>
          <p:nvPr/>
        </p:nvGrpSpPr>
        <p:grpSpPr>
          <a:xfrm>
            <a:off x="5286947" y="918421"/>
            <a:ext cx="1618106" cy="1427058"/>
            <a:chOff x="5015984" y="467571"/>
            <a:chExt cx="2160032" cy="1905000"/>
          </a:xfrm>
        </p:grpSpPr>
        <p:sp>
          <p:nvSpPr>
            <p:cNvPr id="2" name="五边形"/>
            <p:cNvSpPr/>
            <p:nvPr/>
          </p:nvSpPr>
          <p:spPr>
            <a:xfrm rot="5400000">
              <a:off x="5143500" y="340055"/>
              <a:ext cx="1905000" cy="2160032"/>
            </a:xfrm>
            <a:prstGeom prst="homePlate">
              <a:avLst>
                <a:gd name="adj" fmla="val 32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pic>
          <p:nvPicPr>
            <p:cNvPr id="35" name="校徽"/>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384164" y="584656"/>
              <a:ext cx="1423672" cy="1421486"/>
            </a:xfrm>
            <a:prstGeom prst="rect">
              <a:avLst/>
            </a:prstGeom>
          </p:spPr>
        </p:pic>
      </p:grpSp>
      <p:sp>
        <p:nvSpPr>
          <p:cNvPr id="12"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084085779"/>
      </p:ext>
    </p:extLst>
  </p:cSld>
  <p:clrMapOvr>
    <a:masterClrMapping/>
  </p:clrMapOvr>
  <mc:AlternateContent xmlns:mc="http://schemas.openxmlformats.org/markup-compatibility/2006" xmlns:p14="http://schemas.microsoft.com/office/powerpoint/2010/main">
    <mc:Choice Requires="p14">
      <p:transition p14:dur="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750" fill="hold"/>
                                        <p:tgtEl>
                                          <p:spTgt spid="25"/>
                                        </p:tgtEl>
                                        <p:attrNameLst>
                                          <p:attrName>ppt_w</p:attrName>
                                        </p:attrNameLst>
                                      </p:cBhvr>
                                      <p:tavLst>
                                        <p:tav tm="0">
                                          <p:val>
                                            <p:fltVal val="0"/>
                                          </p:val>
                                        </p:tav>
                                        <p:tav tm="100000">
                                          <p:val>
                                            <p:strVal val="#ppt_w"/>
                                          </p:val>
                                        </p:tav>
                                      </p:tavLst>
                                    </p:anim>
                                    <p:anim calcmode="lin" valueType="num">
                                      <p:cBhvr>
                                        <p:cTn id="8" dur="750" fill="hold"/>
                                        <p:tgtEl>
                                          <p:spTgt spid="25"/>
                                        </p:tgtEl>
                                        <p:attrNameLst>
                                          <p:attrName>ppt_h</p:attrName>
                                        </p:attrNameLst>
                                      </p:cBhvr>
                                      <p:tavLst>
                                        <p:tav tm="0">
                                          <p:val>
                                            <p:fltVal val="0"/>
                                          </p:val>
                                        </p:tav>
                                        <p:tav tm="100000">
                                          <p:val>
                                            <p:strVal val="#ppt_h"/>
                                          </p:val>
                                        </p:tav>
                                      </p:tavLst>
                                    </p:anim>
                                    <p:animEffect transition="in" filter="fade">
                                      <p:cBhvr>
                                        <p:cTn id="9" dur="750"/>
                                        <p:tgtEl>
                                          <p:spTgt spid="25"/>
                                        </p:tgtEl>
                                      </p:cBhvr>
                                    </p:animEffect>
                                  </p:childTnLst>
                                </p:cTn>
                              </p:par>
                              <p:par>
                                <p:cTn id="10" presetID="22" presetClass="entr" presetSubtype="1" fill="hold" nodeType="withEffect">
                                  <p:stCondLst>
                                    <p:cond delay="40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750"/>
                                        <p:tgtEl>
                                          <p:spTgt spid="3"/>
                                        </p:tgtEl>
                                      </p:cBhvr>
                                    </p:animEffect>
                                  </p:childTnLst>
                                </p:cTn>
                              </p:par>
                              <p:par>
                                <p:cTn id="13" presetID="50" presetClass="entr" presetSubtype="0" decel="100000" fill="hold" grpId="0" nodeType="withEffect">
                                  <p:stCondLst>
                                    <p:cond delay="800"/>
                                  </p:stCondLst>
                                  <p:childTnLst>
                                    <p:set>
                                      <p:cBhvr>
                                        <p:cTn id="14" dur="1" fill="hold">
                                          <p:stCondLst>
                                            <p:cond delay="0"/>
                                          </p:stCondLst>
                                        </p:cTn>
                                        <p:tgtEl>
                                          <p:spTgt spid="24"/>
                                        </p:tgtEl>
                                        <p:attrNameLst>
                                          <p:attrName>style.visibility</p:attrName>
                                        </p:attrNameLst>
                                      </p:cBhvr>
                                      <p:to>
                                        <p:strVal val="visible"/>
                                      </p:to>
                                    </p:set>
                                    <p:anim calcmode="lin" valueType="num">
                                      <p:cBhvr>
                                        <p:cTn id="15" dur="750" fill="hold"/>
                                        <p:tgtEl>
                                          <p:spTgt spid="24"/>
                                        </p:tgtEl>
                                        <p:attrNameLst>
                                          <p:attrName>ppt_w</p:attrName>
                                        </p:attrNameLst>
                                      </p:cBhvr>
                                      <p:tavLst>
                                        <p:tav tm="0">
                                          <p:val>
                                            <p:strVal val="#ppt_w+.3"/>
                                          </p:val>
                                        </p:tav>
                                        <p:tav tm="100000">
                                          <p:val>
                                            <p:strVal val="#ppt_w"/>
                                          </p:val>
                                        </p:tav>
                                      </p:tavLst>
                                    </p:anim>
                                    <p:anim calcmode="lin" valueType="num">
                                      <p:cBhvr>
                                        <p:cTn id="16" dur="750" fill="hold"/>
                                        <p:tgtEl>
                                          <p:spTgt spid="24"/>
                                        </p:tgtEl>
                                        <p:attrNameLst>
                                          <p:attrName>ppt_h</p:attrName>
                                        </p:attrNameLst>
                                      </p:cBhvr>
                                      <p:tavLst>
                                        <p:tav tm="0">
                                          <p:val>
                                            <p:strVal val="#ppt_h"/>
                                          </p:val>
                                        </p:tav>
                                        <p:tav tm="100000">
                                          <p:val>
                                            <p:strVal val="#ppt_h"/>
                                          </p:val>
                                        </p:tav>
                                      </p:tavLst>
                                    </p:anim>
                                    <p:animEffect transition="in" filter="fade">
                                      <p:cBhvr>
                                        <p:cTn id="17" dur="750"/>
                                        <p:tgtEl>
                                          <p:spTgt spid="24"/>
                                        </p:tgtEl>
                                      </p:cBhvr>
                                    </p:animEffect>
                                  </p:childTnLst>
                                </p:cTn>
                              </p:par>
                              <p:par>
                                <p:cTn id="18" presetID="47" presetClass="entr" presetSubtype="0" fill="hold" grpId="0" nodeType="withEffect">
                                  <p:stCondLst>
                                    <p:cond delay="1200"/>
                                  </p:stCondLst>
                                  <p:childTnLst>
                                    <p:set>
                                      <p:cBhvr>
                                        <p:cTn id="19" dur="1" fill="hold">
                                          <p:stCondLst>
                                            <p:cond delay="0"/>
                                          </p:stCondLst>
                                        </p:cTn>
                                        <p:tgtEl>
                                          <p:spTgt spid="23"/>
                                        </p:tgtEl>
                                        <p:attrNameLst>
                                          <p:attrName>style.visibility</p:attrName>
                                        </p:attrNameLst>
                                      </p:cBhvr>
                                      <p:to>
                                        <p:strVal val="visible"/>
                                      </p:to>
                                    </p:set>
                                    <p:animEffect transition="in" filter="fade">
                                      <p:cBhvr>
                                        <p:cTn id="20" dur="750"/>
                                        <p:tgtEl>
                                          <p:spTgt spid="23"/>
                                        </p:tgtEl>
                                      </p:cBhvr>
                                    </p:animEffect>
                                    <p:anim calcmode="lin" valueType="num">
                                      <p:cBhvr>
                                        <p:cTn id="21" dur="750" fill="hold"/>
                                        <p:tgtEl>
                                          <p:spTgt spid="23"/>
                                        </p:tgtEl>
                                        <p:attrNameLst>
                                          <p:attrName>ppt_x</p:attrName>
                                        </p:attrNameLst>
                                      </p:cBhvr>
                                      <p:tavLst>
                                        <p:tav tm="0">
                                          <p:val>
                                            <p:strVal val="#ppt_x"/>
                                          </p:val>
                                        </p:tav>
                                        <p:tav tm="100000">
                                          <p:val>
                                            <p:strVal val="#ppt_x"/>
                                          </p:val>
                                        </p:tav>
                                      </p:tavLst>
                                    </p:anim>
                                    <p:anim calcmode="lin" valueType="num">
                                      <p:cBhvr>
                                        <p:cTn id="22" dur="750" fill="hold"/>
                                        <p:tgtEl>
                                          <p:spTgt spid="23"/>
                                        </p:tgtEl>
                                        <p:attrNameLst>
                                          <p:attrName>ppt_y</p:attrName>
                                        </p:attrNameLst>
                                      </p:cBhvr>
                                      <p:tavLst>
                                        <p:tav tm="0">
                                          <p:val>
                                            <p:strVal val="#ppt_y-.1"/>
                                          </p:val>
                                        </p:tav>
                                        <p:tav tm="100000">
                                          <p:val>
                                            <p:strVal val="#ppt_y"/>
                                          </p:val>
                                        </p:tav>
                                      </p:tavLst>
                                    </p:anim>
                                  </p:childTnLst>
                                </p:cTn>
                              </p:par>
                              <p:par>
                                <p:cTn id="23" presetID="16" presetClass="entr" presetSubtype="37" fill="hold" nodeType="withEffect">
                                  <p:stCondLst>
                                    <p:cond delay="1600"/>
                                  </p:stCondLst>
                                  <p:childTnLst>
                                    <p:set>
                                      <p:cBhvr>
                                        <p:cTn id="24" dur="1" fill="hold">
                                          <p:stCondLst>
                                            <p:cond delay="0"/>
                                          </p:stCondLst>
                                        </p:cTn>
                                        <p:tgtEl>
                                          <p:spTgt spid="31"/>
                                        </p:tgtEl>
                                        <p:attrNameLst>
                                          <p:attrName>style.visibility</p:attrName>
                                        </p:attrNameLst>
                                      </p:cBhvr>
                                      <p:to>
                                        <p:strVal val="visible"/>
                                      </p:to>
                                    </p:set>
                                    <p:animEffect transition="in" filter="barn(outVertical)">
                                      <p:cBhvr>
                                        <p:cTn id="25" dur="750"/>
                                        <p:tgtEl>
                                          <p:spTgt spid="31"/>
                                        </p:tgtEl>
                                      </p:cBhvr>
                                    </p:animEffect>
                                  </p:childTnLst>
                                </p:cTn>
                              </p:par>
                              <p:par>
                                <p:cTn id="26" presetID="53" presetClass="entr" presetSubtype="16" fill="hold" nodeType="withEffect">
                                  <p:stCondLst>
                                    <p:cond delay="2000"/>
                                  </p:stCondLst>
                                  <p:childTnLst>
                                    <p:set>
                                      <p:cBhvr>
                                        <p:cTn id="27" dur="1" fill="hold">
                                          <p:stCondLst>
                                            <p:cond delay="0"/>
                                          </p:stCondLst>
                                        </p:cTn>
                                        <p:tgtEl>
                                          <p:spTgt spid="4"/>
                                        </p:tgtEl>
                                        <p:attrNameLst>
                                          <p:attrName>style.visibility</p:attrName>
                                        </p:attrNameLst>
                                      </p:cBhvr>
                                      <p:to>
                                        <p:strVal val="visible"/>
                                      </p:to>
                                    </p:set>
                                    <p:anim calcmode="lin" valueType="num">
                                      <p:cBhvr>
                                        <p:cTn id="28" dur="750" fill="hold"/>
                                        <p:tgtEl>
                                          <p:spTgt spid="4"/>
                                        </p:tgtEl>
                                        <p:attrNameLst>
                                          <p:attrName>ppt_w</p:attrName>
                                        </p:attrNameLst>
                                      </p:cBhvr>
                                      <p:tavLst>
                                        <p:tav tm="0">
                                          <p:val>
                                            <p:fltVal val="0"/>
                                          </p:val>
                                        </p:tav>
                                        <p:tav tm="100000">
                                          <p:val>
                                            <p:strVal val="#ppt_w"/>
                                          </p:val>
                                        </p:tav>
                                      </p:tavLst>
                                    </p:anim>
                                    <p:anim calcmode="lin" valueType="num">
                                      <p:cBhvr>
                                        <p:cTn id="29" dur="750" fill="hold"/>
                                        <p:tgtEl>
                                          <p:spTgt spid="4"/>
                                        </p:tgtEl>
                                        <p:attrNameLst>
                                          <p:attrName>ppt_h</p:attrName>
                                        </p:attrNameLst>
                                      </p:cBhvr>
                                      <p:tavLst>
                                        <p:tav tm="0">
                                          <p:val>
                                            <p:fltVal val="0"/>
                                          </p:val>
                                        </p:tav>
                                        <p:tav tm="100000">
                                          <p:val>
                                            <p:strVal val="#ppt_h"/>
                                          </p:val>
                                        </p:tav>
                                      </p:tavLst>
                                    </p:anim>
                                    <p:animEffect transition="in" filter="fade">
                                      <p:cBhvr>
                                        <p:cTn id="30"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4041645" y="1837899"/>
            <a:ext cx="4111052" cy="3519878"/>
            <a:chOff x="4041645" y="1837899"/>
            <a:chExt cx="4111052" cy="3519878"/>
          </a:xfrm>
        </p:grpSpPr>
        <p:cxnSp>
          <p:nvCxnSpPr>
            <p:cNvPr id="53" name="分割虚线"/>
            <p:cNvCxnSpPr/>
            <p:nvPr/>
          </p:nvCxnSpPr>
          <p:spPr>
            <a:xfrm>
              <a:off x="4041645" y="1837899"/>
              <a:ext cx="0" cy="3519878"/>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分割虚线"/>
            <p:cNvCxnSpPr/>
            <p:nvPr/>
          </p:nvCxnSpPr>
          <p:spPr>
            <a:xfrm>
              <a:off x="8152697" y="1837899"/>
              <a:ext cx="0" cy="3519878"/>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2" name="标题"/>
          <p:cNvGrpSpPr/>
          <p:nvPr/>
        </p:nvGrpSpPr>
        <p:grpSpPr>
          <a:xfrm>
            <a:off x="462715" y="138029"/>
            <a:ext cx="2623384" cy="769151"/>
            <a:chOff x="462715" y="138029"/>
            <a:chExt cx="2623384" cy="769151"/>
          </a:xfrm>
        </p:grpSpPr>
        <p:cxnSp>
          <p:nvCxnSpPr>
            <p:cNvPr id="7" name="点缀线段"/>
            <p:cNvCxnSpPr/>
            <p:nvPr/>
          </p:nvCxnSpPr>
          <p:spPr>
            <a:xfrm>
              <a:off x="540367" y="907180"/>
              <a:ext cx="6120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Strong Preparation"/>
            <p:cNvSpPr txBox="1"/>
            <p:nvPr/>
          </p:nvSpPr>
          <p:spPr>
            <a:xfrm>
              <a:off x="462715" y="584279"/>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462715" y="138029"/>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grpSp>
        <p:nvGrpSpPr>
          <p:cNvPr id="29" name="组合"/>
          <p:cNvGrpSpPr/>
          <p:nvPr/>
        </p:nvGrpSpPr>
        <p:grpSpPr>
          <a:xfrm>
            <a:off x="816119" y="3217664"/>
            <a:ext cx="2340000" cy="2171723"/>
            <a:chOff x="881964" y="2767721"/>
            <a:chExt cx="2340000" cy="2171723"/>
          </a:xfrm>
        </p:grpSpPr>
        <p:sp>
          <p:nvSpPr>
            <p:cNvPr id="38" name="办学理念"/>
            <p:cNvSpPr txBox="1"/>
            <p:nvPr/>
          </p:nvSpPr>
          <p:spPr>
            <a:xfrm>
              <a:off x="881964" y="3566761"/>
              <a:ext cx="2340000" cy="1372683"/>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“以学生为根、以育人为本、以学者为要、以学术为魂、以责任为重</a:t>
              </a:r>
              <a:r>
                <a:rPr lang="zh-CN" altLang="en-US" sz="1600" smtClean="0">
                  <a:latin typeface="Arial" panose="020B0604020202020204" pitchFamily="34" charset="0"/>
                  <a:ea typeface="微软雅黑" panose="020B0503020204020204" pitchFamily="34" charset="-122"/>
                  <a:sym typeface="Arial" panose="020B0604020202020204" pitchFamily="34" charset="0"/>
                </a:rPr>
                <a:t>”办学</a:t>
              </a:r>
              <a:r>
                <a:rPr lang="zh-CN" altLang="en-US" sz="1600">
                  <a:latin typeface="Arial" panose="020B0604020202020204" pitchFamily="34" charset="0"/>
                  <a:ea typeface="微软雅黑" panose="020B0503020204020204" pitchFamily="34" charset="-122"/>
                  <a:sym typeface="Arial" panose="020B0604020202020204" pitchFamily="34" charset="0"/>
                </a:rPr>
                <a:t>理念深植人心</a:t>
              </a:r>
            </a:p>
          </p:txBody>
        </p:sp>
        <p:sp>
          <p:nvSpPr>
            <p:cNvPr id="39" name="立德树人"/>
            <p:cNvSpPr txBox="1"/>
            <p:nvPr/>
          </p:nvSpPr>
          <p:spPr>
            <a:xfrm>
              <a:off x="1017555" y="2767721"/>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立德</a:t>
              </a:r>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树人</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42" name="点缀线段"/>
            <p:cNvCxnSpPr/>
            <p:nvPr/>
          </p:nvCxnSpPr>
          <p:spPr>
            <a:xfrm>
              <a:off x="1862566" y="3367296"/>
              <a:ext cx="378796"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3" name="组合"/>
          <p:cNvGrpSpPr/>
          <p:nvPr/>
        </p:nvGrpSpPr>
        <p:grpSpPr>
          <a:xfrm>
            <a:off x="9038222" y="3217664"/>
            <a:ext cx="2340000" cy="2811899"/>
            <a:chOff x="881964" y="2767721"/>
            <a:chExt cx="2340000" cy="2811899"/>
          </a:xfrm>
        </p:grpSpPr>
        <p:sp>
          <p:nvSpPr>
            <p:cNvPr id="45" name="全国第一位工学博士"/>
            <p:cNvSpPr txBox="1"/>
            <p:nvPr/>
          </p:nvSpPr>
          <p:spPr>
            <a:xfrm>
              <a:off x="881964" y="3566761"/>
              <a:ext cx="2340000" cy="2012859"/>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历史上，铸造、航空宇航制造工程、飞行力学、航空发动机、水中兵器、火箭发动机等</a:t>
              </a:r>
              <a:r>
                <a:rPr lang="en-US" altLang="zh-CN" sz="1600">
                  <a:latin typeface="Arial" panose="020B0604020202020204" pitchFamily="34" charset="0"/>
                  <a:ea typeface="微软雅黑" panose="020B0503020204020204" pitchFamily="34" charset="-122"/>
                  <a:sym typeface="Arial" panose="020B0604020202020204" pitchFamily="34" charset="0"/>
                </a:rPr>
                <a:t>6</a:t>
              </a:r>
              <a:r>
                <a:rPr lang="zh-CN" altLang="en-US" sz="1600">
                  <a:latin typeface="Arial" panose="020B0604020202020204" pitchFamily="34" charset="0"/>
                  <a:ea typeface="微软雅黑" panose="020B0503020204020204" pitchFamily="34" charset="-122"/>
                  <a:sym typeface="Arial" panose="020B0604020202020204" pitchFamily="34" charset="0"/>
                </a:rPr>
                <a:t>个学科的全国第一位工学博士由我校培养</a:t>
              </a:r>
            </a:p>
          </p:txBody>
        </p:sp>
        <p:sp>
          <p:nvSpPr>
            <p:cNvPr id="47" name="立德树人"/>
            <p:cNvSpPr txBox="1"/>
            <p:nvPr/>
          </p:nvSpPr>
          <p:spPr>
            <a:xfrm>
              <a:off x="1017555" y="2767721"/>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立德树人</a:t>
              </a:r>
            </a:p>
          </p:txBody>
        </p:sp>
        <p:cxnSp>
          <p:nvCxnSpPr>
            <p:cNvPr id="48" name="点缀线段"/>
            <p:cNvCxnSpPr/>
            <p:nvPr/>
          </p:nvCxnSpPr>
          <p:spPr>
            <a:xfrm>
              <a:off x="1862566" y="3367296"/>
              <a:ext cx="378796"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9" name="组合"/>
          <p:cNvGrpSpPr/>
          <p:nvPr/>
        </p:nvGrpSpPr>
        <p:grpSpPr>
          <a:xfrm>
            <a:off x="4927171" y="3217664"/>
            <a:ext cx="2340000" cy="2491811"/>
            <a:chOff x="881964" y="2767721"/>
            <a:chExt cx="2340000" cy="2491811"/>
          </a:xfrm>
        </p:grpSpPr>
        <p:sp>
          <p:nvSpPr>
            <p:cNvPr id="50" name="高素质拔尖创新人才"/>
            <p:cNvSpPr txBox="1"/>
            <p:nvPr/>
          </p:nvSpPr>
          <p:spPr>
            <a:xfrm>
              <a:off x="881964" y="3566761"/>
              <a:ext cx="2340000" cy="1692771"/>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着力培养基础扎实、专业能力强、有社会责任感和国际视野、德智体美全面发展的高素质拔尖创新人才</a:t>
              </a:r>
            </a:p>
          </p:txBody>
        </p:sp>
        <p:sp>
          <p:nvSpPr>
            <p:cNvPr id="51" name="立德树人"/>
            <p:cNvSpPr txBox="1"/>
            <p:nvPr/>
          </p:nvSpPr>
          <p:spPr>
            <a:xfrm>
              <a:off x="1017555" y="2767721"/>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立德树人</a:t>
              </a:r>
            </a:p>
          </p:txBody>
        </p:sp>
        <p:cxnSp>
          <p:nvCxnSpPr>
            <p:cNvPr id="52" name="点缀线段"/>
            <p:cNvCxnSpPr/>
            <p:nvPr/>
          </p:nvCxnSpPr>
          <p:spPr>
            <a:xfrm>
              <a:off x="1862566" y="3367296"/>
              <a:ext cx="378796"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5" name="组合 4"/>
          <p:cNvGrpSpPr/>
          <p:nvPr/>
        </p:nvGrpSpPr>
        <p:grpSpPr>
          <a:xfrm>
            <a:off x="1340722" y="1633346"/>
            <a:ext cx="1290794" cy="1290794"/>
            <a:chOff x="1340722" y="1633346"/>
            <a:chExt cx="1290794" cy="1290794"/>
          </a:xfrm>
        </p:grpSpPr>
        <p:sp>
          <p:nvSpPr>
            <p:cNvPr id="3" name="圆形"/>
            <p:cNvSpPr/>
            <p:nvPr/>
          </p:nvSpPr>
          <p:spPr>
            <a:xfrm>
              <a:off x="1340722" y="1633346"/>
              <a:ext cx="1290794" cy="129079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9" name="人"/>
            <p:cNvSpPr>
              <a:spLocks noChangeAspect="1"/>
            </p:cNvSpPr>
            <p:nvPr/>
          </p:nvSpPr>
          <p:spPr bwMode="auto">
            <a:xfrm>
              <a:off x="1823704" y="2045997"/>
              <a:ext cx="324832" cy="465494"/>
            </a:xfrm>
            <a:custGeom>
              <a:avLst/>
              <a:gdLst>
                <a:gd name="T0" fmla="*/ 4027 w 4458"/>
                <a:gd name="T1" fmla="*/ 4195 h 6398"/>
                <a:gd name="T2" fmla="*/ 3564 w 4458"/>
                <a:gd name="T3" fmla="*/ 2441 h 6398"/>
                <a:gd name="T4" fmla="*/ 3645 w 4458"/>
                <a:gd name="T5" fmla="*/ 1697 h 6398"/>
                <a:gd name="T6" fmla="*/ 2229 w 4458"/>
                <a:gd name="T7" fmla="*/ 0 h 6398"/>
                <a:gd name="T8" fmla="*/ 813 w 4458"/>
                <a:gd name="T9" fmla="*/ 1697 h 6398"/>
                <a:gd name="T10" fmla="*/ 894 w 4458"/>
                <a:gd name="T11" fmla="*/ 2441 h 6398"/>
                <a:gd name="T12" fmla="*/ 431 w 4458"/>
                <a:gd name="T13" fmla="*/ 4195 h 6398"/>
                <a:gd name="T14" fmla="*/ 197 w 4458"/>
                <a:gd name="T15" fmla="*/ 6071 h 6398"/>
                <a:gd name="T16" fmla="*/ 3614 w 4458"/>
                <a:gd name="T17" fmla="*/ 6398 h 6398"/>
                <a:gd name="T18" fmla="*/ 4384 w 4458"/>
                <a:gd name="T19" fmla="*/ 5357 h 6398"/>
                <a:gd name="T20" fmla="*/ 1799 w 4458"/>
                <a:gd name="T21" fmla="*/ 4449 h 6398"/>
                <a:gd name="T22" fmla="*/ 1942 w 4458"/>
                <a:gd name="T23" fmla="*/ 4430 h 6398"/>
                <a:gd name="T24" fmla="*/ 2516 w 4458"/>
                <a:gd name="T25" fmla="*/ 4430 h 6398"/>
                <a:gd name="T26" fmla="*/ 2659 w 4458"/>
                <a:gd name="T27" fmla="*/ 4449 h 6398"/>
                <a:gd name="T28" fmla="*/ 3107 w 4458"/>
                <a:gd name="T29" fmla="*/ 4000 h 6398"/>
                <a:gd name="T30" fmla="*/ 3257 w 4458"/>
                <a:gd name="T31" fmla="*/ 3908 h 6398"/>
                <a:gd name="T32" fmla="*/ 2197 w 4458"/>
                <a:gd name="T33" fmla="*/ 5599 h 6398"/>
                <a:gd name="T34" fmla="*/ 1201 w 4458"/>
                <a:gd name="T35" fmla="*/ 3908 h 6398"/>
                <a:gd name="T36" fmla="*/ 1351 w 4458"/>
                <a:gd name="T37" fmla="*/ 4000 h 6398"/>
                <a:gd name="T38" fmla="*/ 2229 w 4458"/>
                <a:gd name="T39" fmla="*/ 1703 h 6398"/>
                <a:gd name="T40" fmla="*/ 3431 w 4458"/>
                <a:gd name="T41" fmla="*/ 2092 h 6398"/>
                <a:gd name="T42" fmla="*/ 3132 w 4458"/>
                <a:gd name="T43" fmla="*/ 2441 h 6398"/>
                <a:gd name="T44" fmla="*/ 2508 w 4458"/>
                <a:gd name="T45" fmla="*/ 3335 h 6398"/>
                <a:gd name="T46" fmla="*/ 2673 w 4458"/>
                <a:gd name="T47" fmla="*/ 3888 h 6398"/>
                <a:gd name="T48" fmla="*/ 2426 w 4458"/>
                <a:gd name="T49" fmla="*/ 4215 h 6398"/>
                <a:gd name="T50" fmla="*/ 2229 w 4458"/>
                <a:gd name="T51" fmla="*/ 4143 h 6398"/>
                <a:gd name="T52" fmla="*/ 2032 w 4458"/>
                <a:gd name="T53" fmla="*/ 4215 h 6398"/>
                <a:gd name="T54" fmla="*/ 1784 w 4458"/>
                <a:gd name="T55" fmla="*/ 3888 h 6398"/>
                <a:gd name="T56" fmla="*/ 1950 w 4458"/>
                <a:gd name="T57" fmla="*/ 3335 h 6398"/>
                <a:gd name="T58" fmla="*/ 1326 w 4458"/>
                <a:gd name="T59" fmla="*/ 2441 h 6398"/>
                <a:gd name="T60" fmla="*/ 1027 w 4458"/>
                <a:gd name="T61" fmla="*/ 2092 h 6398"/>
                <a:gd name="T62" fmla="*/ 2229 w 4458"/>
                <a:gd name="T63" fmla="*/ 1703 h 6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58" h="6398">
                  <a:moveTo>
                    <a:pt x="4384" y="5357"/>
                  </a:moveTo>
                  <a:lnTo>
                    <a:pt x="4027" y="4195"/>
                  </a:lnTo>
                  <a:cubicBezTo>
                    <a:pt x="3955" y="3958"/>
                    <a:pt x="3782" y="3778"/>
                    <a:pt x="3564" y="3688"/>
                  </a:cubicBezTo>
                  <a:lnTo>
                    <a:pt x="3564" y="2441"/>
                  </a:lnTo>
                  <a:cubicBezTo>
                    <a:pt x="3630" y="2362"/>
                    <a:pt x="3682" y="2264"/>
                    <a:pt x="3706" y="2153"/>
                  </a:cubicBezTo>
                  <a:cubicBezTo>
                    <a:pt x="3743" y="1985"/>
                    <a:pt x="3716" y="1823"/>
                    <a:pt x="3645" y="1697"/>
                  </a:cubicBezTo>
                  <a:cubicBezTo>
                    <a:pt x="3666" y="1634"/>
                    <a:pt x="3678" y="1553"/>
                    <a:pt x="3678" y="1449"/>
                  </a:cubicBezTo>
                  <a:cubicBezTo>
                    <a:pt x="3678" y="649"/>
                    <a:pt x="3029" y="0"/>
                    <a:pt x="2229" y="0"/>
                  </a:cubicBezTo>
                  <a:cubicBezTo>
                    <a:pt x="1429" y="0"/>
                    <a:pt x="780" y="649"/>
                    <a:pt x="780" y="1449"/>
                  </a:cubicBezTo>
                  <a:cubicBezTo>
                    <a:pt x="780" y="1553"/>
                    <a:pt x="792" y="1634"/>
                    <a:pt x="813" y="1697"/>
                  </a:cubicBezTo>
                  <a:cubicBezTo>
                    <a:pt x="742" y="1823"/>
                    <a:pt x="715" y="1985"/>
                    <a:pt x="752" y="2153"/>
                  </a:cubicBezTo>
                  <a:cubicBezTo>
                    <a:pt x="776" y="2264"/>
                    <a:pt x="828" y="2362"/>
                    <a:pt x="894" y="2441"/>
                  </a:cubicBezTo>
                  <a:lnTo>
                    <a:pt x="894" y="3688"/>
                  </a:lnTo>
                  <a:cubicBezTo>
                    <a:pt x="676" y="3778"/>
                    <a:pt x="503" y="3958"/>
                    <a:pt x="431" y="4195"/>
                  </a:cubicBezTo>
                  <a:lnTo>
                    <a:pt x="74" y="5356"/>
                  </a:lnTo>
                  <a:cubicBezTo>
                    <a:pt x="0" y="5600"/>
                    <a:pt x="46" y="5867"/>
                    <a:pt x="197" y="6071"/>
                  </a:cubicBezTo>
                  <a:cubicBezTo>
                    <a:pt x="348" y="6276"/>
                    <a:pt x="590" y="6398"/>
                    <a:pt x="844" y="6398"/>
                  </a:cubicBezTo>
                  <a:lnTo>
                    <a:pt x="3614" y="6398"/>
                  </a:lnTo>
                  <a:cubicBezTo>
                    <a:pt x="3868" y="6398"/>
                    <a:pt x="4110" y="6276"/>
                    <a:pt x="4261" y="6071"/>
                  </a:cubicBezTo>
                  <a:cubicBezTo>
                    <a:pt x="4412" y="5867"/>
                    <a:pt x="4458" y="5600"/>
                    <a:pt x="4384" y="5357"/>
                  </a:cubicBezTo>
                  <a:close/>
                  <a:moveTo>
                    <a:pt x="1569" y="4231"/>
                  </a:moveTo>
                  <a:cubicBezTo>
                    <a:pt x="1577" y="4352"/>
                    <a:pt x="1675" y="4449"/>
                    <a:pt x="1799" y="4449"/>
                  </a:cubicBezTo>
                  <a:cubicBezTo>
                    <a:pt x="1857" y="4449"/>
                    <a:pt x="1909" y="4425"/>
                    <a:pt x="1950" y="4390"/>
                  </a:cubicBezTo>
                  <a:cubicBezTo>
                    <a:pt x="1948" y="4404"/>
                    <a:pt x="1942" y="4416"/>
                    <a:pt x="1942" y="4430"/>
                  </a:cubicBezTo>
                  <a:cubicBezTo>
                    <a:pt x="1942" y="4589"/>
                    <a:pt x="2070" y="4718"/>
                    <a:pt x="2229" y="4718"/>
                  </a:cubicBezTo>
                  <a:cubicBezTo>
                    <a:pt x="2388" y="4718"/>
                    <a:pt x="2516" y="4589"/>
                    <a:pt x="2516" y="4430"/>
                  </a:cubicBezTo>
                  <a:cubicBezTo>
                    <a:pt x="2516" y="4416"/>
                    <a:pt x="2510" y="4404"/>
                    <a:pt x="2508" y="4390"/>
                  </a:cubicBezTo>
                  <a:cubicBezTo>
                    <a:pt x="2549" y="4425"/>
                    <a:pt x="2601" y="4449"/>
                    <a:pt x="2659" y="4449"/>
                  </a:cubicBezTo>
                  <a:cubicBezTo>
                    <a:pt x="2782" y="4449"/>
                    <a:pt x="2881" y="4352"/>
                    <a:pt x="2889" y="4231"/>
                  </a:cubicBezTo>
                  <a:cubicBezTo>
                    <a:pt x="3011" y="4222"/>
                    <a:pt x="3107" y="4124"/>
                    <a:pt x="3107" y="4000"/>
                  </a:cubicBezTo>
                  <a:cubicBezTo>
                    <a:pt x="3107" y="3967"/>
                    <a:pt x="3100" y="3936"/>
                    <a:pt x="3088" y="3908"/>
                  </a:cubicBezTo>
                  <a:lnTo>
                    <a:pt x="3257" y="3908"/>
                  </a:lnTo>
                  <a:cubicBezTo>
                    <a:pt x="3271" y="3908"/>
                    <a:pt x="3285" y="3910"/>
                    <a:pt x="3298" y="3911"/>
                  </a:cubicBezTo>
                  <a:cubicBezTo>
                    <a:pt x="3126" y="4341"/>
                    <a:pt x="2586" y="5604"/>
                    <a:pt x="2197" y="5599"/>
                  </a:cubicBezTo>
                  <a:cubicBezTo>
                    <a:pt x="1815" y="5594"/>
                    <a:pt x="1310" y="4342"/>
                    <a:pt x="1148" y="3912"/>
                  </a:cubicBezTo>
                  <a:cubicBezTo>
                    <a:pt x="1165" y="3910"/>
                    <a:pt x="1183" y="3908"/>
                    <a:pt x="1201" y="3908"/>
                  </a:cubicBezTo>
                  <a:lnTo>
                    <a:pt x="1370" y="3908"/>
                  </a:lnTo>
                  <a:cubicBezTo>
                    <a:pt x="1358" y="3936"/>
                    <a:pt x="1351" y="3967"/>
                    <a:pt x="1351" y="4000"/>
                  </a:cubicBezTo>
                  <a:cubicBezTo>
                    <a:pt x="1351" y="4124"/>
                    <a:pt x="1447" y="4222"/>
                    <a:pt x="1569" y="4231"/>
                  </a:cubicBezTo>
                  <a:close/>
                  <a:moveTo>
                    <a:pt x="2229" y="1703"/>
                  </a:moveTo>
                  <a:cubicBezTo>
                    <a:pt x="2725" y="1703"/>
                    <a:pt x="3162" y="1912"/>
                    <a:pt x="3423" y="1881"/>
                  </a:cubicBezTo>
                  <a:cubicBezTo>
                    <a:pt x="3443" y="1941"/>
                    <a:pt x="3448" y="2016"/>
                    <a:pt x="3431" y="2092"/>
                  </a:cubicBezTo>
                  <a:cubicBezTo>
                    <a:pt x="3404" y="2217"/>
                    <a:pt x="3321" y="2320"/>
                    <a:pt x="3231" y="2344"/>
                  </a:cubicBezTo>
                  <a:cubicBezTo>
                    <a:pt x="3184" y="2357"/>
                    <a:pt x="3146" y="2393"/>
                    <a:pt x="3132" y="2441"/>
                  </a:cubicBezTo>
                  <a:cubicBezTo>
                    <a:pt x="3033" y="2779"/>
                    <a:pt x="2832" y="3049"/>
                    <a:pt x="2581" y="3182"/>
                  </a:cubicBezTo>
                  <a:cubicBezTo>
                    <a:pt x="2525" y="3211"/>
                    <a:pt x="2496" y="3273"/>
                    <a:pt x="2508" y="3335"/>
                  </a:cubicBezTo>
                  <a:lnTo>
                    <a:pt x="2603" y="3795"/>
                  </a:lnTo>
                  <a:cubicBezTo>
                    <a:pt x="2612" y="3836"/>
                    <a:pt x="2639" y="3868"/>
                    <a:pt x="2673" y="3888"/>
                  </a:cubicBezTo>
                  <a:cubicBezTo>
                    <a:pt x="2657" y="3917"/>
                    <a:pt x="2646" y="3949"/>
                    <a:pt x="2644" y="3985"/>
                  </a:cubicBezTo>
                  <a:cubicBezTo>
                    <a:pt x="2522" y="3993"/>
                    <a:pt x="2426" y="4092"/>
                    <a:pt x="2426" y="4215"/>
                  </a:cubicBezTo>
                  <a:cubicBezTo>
                    <a:pt x="2426" y="4218"/>
                    <a:pt x="2427" y="4221"/>
                    <a:pt x="2427" y="4224"/>
                  </a:cubicBezTo>
                  <a:cubicBezTo>
                    <a:pt x="2376" y="4174"/>
                    <a:pt x="2306" y="4143"/>
                    <a:pt x="2229" y="4143"/>
                  </a:cubicBezTo>
                  <a:cubicBezTo>
                    <a:pt x="2152" y="4143"/>
                    <a:pt x="2082" y="4174"/>
                    <a:pt x="2031" y="4224"/>
                  </a:cubicBezTo>
                  <a:cubicBezTo>
                    <a:pt x="2031" y="4221"/>
                    <a:pt x="2032" y="4218"/>
                    <a:pt x="2032" y="4215"/>
                  </a:cubicBezTo>
                  <a:cubicBezTo>
                    <a:pt x="2032" y="4092"/>
                    <a:pt x="1936" y="3993"/>
                    <a:pt x="1814" y="3985"/>
                  </a:cubicBezTo>
                  <a:cubicBezTo>
                    <a:pt x="1812" y="3949"/>
                    <a:pt x="1801" y="3917"/>
                    <a:pt x="1784" y="3888"/>
                  </a:cubicBezTo>
                  <a:cubicBezTo>
                    <a:pt x="1819" y="3868"/>
                    <a:pt x="1846" y="3836"/>
                    <a:pt x="1854" y="3795"/>
                  </a:cubicBezTo>
                  <a:lnTo>
                    <a:pt x="1950" y="3335"/>
                  </a:lnTo>
                  <a:cubicBezTo>
                    <a:pt x="1962" y="3273"/>
                    <a:pt x="1933" y="3211"/>
                    <a:pt x="1877" y="3182"/>
                  </a:cubicBezTo>
                  <a:cubicBezTo>
                    <a:pt x="1626" y="3049"/>
                    <a:pt x="1425" y="2779"/>
                    <a:pt x="1326" y="2441"/>
                  </a:cubicBezTo>
                  <a:cubicBezTo>
                    <a:pt x="1312" y="2393"/>
                    <a:pt x="1274" y="2357"/>
                    <a:pt x="1226" y="2344"/>
                  </a:cubicBezTo>
                  <a:cubicBezTo>
                    <a:pt x="1136" y="2321"/>
                    <a:pt x="1054" y="2217"/>
                    <a:pt x="1027" y="2092"/>
                  </a:cubicBezTo>
                  <a:cubicBezTo>
                    <a:pt x="1010" y="2016"/>
                    <a:pt x="1015" y="1941"/>
                    <a:pt x="1034" y="1881"/>
                  </a:cubicBezTo>
                  <a:cubicBezTo>
                    <a:pt x="1295" y="1912"/>
                    <a:pt x="1733" y="1703"/>
                    <a:pt x="2229" y="1703"/>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 name="组合 5"/>
          <p:cNvGrpSpPr/>
          <p:nvPr/>
        </p:nvGrpSpPr>
        <p:grpSpPr>
          <a:xfrm>
            <a:off x="5450603" y="1633346"/>
            <a:ext cx="1290794" cy="1290794"/>
            <a:chOff x="5450603" y="1633346"/>
            <a:chExt cx="1290794" cy="1290794"/>
          </a:xfrm>
        </p:grpSpPr>
        <p:sp>
          <p:nvSpPr>
            <p:cNvPr id="27" name="圆形"/>
            <p:cNvSpPr/>
            <p:nvPr/>
          </p:nvSpPr>
          <p:spPr>
            <a:xfrm>
              <a:off x="5450603" y="1633346"/>
              <a:ext cx="1290794" cy="129079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0" name="人"/>
            <p:cNvSpPr>
              <a:spLocks noChangeAspect="1"/>
            </p:cNvSpPr>
            <p:nvPr/>
          </p:nvSpPr>
          <p:spPr bwMode="auto">
            <a:xfrm>
              <a:off x="5863253" y="2065327"/>
              <a:ext cx="465494" cy="426833"/>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191" h="558596">
                  <a:moveTo>
                    <a:pt x="471165" y="329425"/>
                  </a:moveTo>
                  <a:lnTo>
                    <a:pt x="443060" y="378169"/>
                  </a:lnTo>
                  <a:lnTo>
                    <a:pt x="387892" y="389810"/>
                  </a:lnTo>
                  <a:lnTo>
                    <a:pt x="425677" y="431590"/>
                  </a:lnTo>
                  <a:lnTo>
                    <a:pt x="419640" y="487506"/>
                  </a:lnTo>
                  <a:lnTo>
                    <a:pt x="471165" y="464537"/>
                  </a:lnTo>
                  <a:lnTo>
                    <a:pt x="522587" y="487506"/>
                  </a:lnTo>
                  <a:lnTo>
                    <a:pt x="516653" y="431590"/>
                  </a:lnTo>
                  <a:lnTo>
                    <a:pt x="554439" y="389810"/>
                  </a:lnTo>
                  <a:lnTo>
                    <a:pt x="499270" y="378169"/>
                  </a:lnTo>
                  <a:close/>
                  <a:moveTo>
                    <a:pt x="471165" y="282967"/>
                  </a:moveTo>
                  <a:cubicBezTo>
                    <a:pt x="547256" y="282967"/>
                    <a:pt x="609191" y="344807"/>
                    <a:pt x="609191" y="420781"/>
                  </a:cubicBezTo>
                  <a:cubicBezTo>
                    <a:pt x="609191" y="496756"/>
                    <a:pt x="547256" y="558596"/>
                    <a:pt x="471165" y="558596"/>
                  </a:cubicBezTo>
                  <a:cubicBezTo>
                    <a:pt x="395074" y="558596"/>
                    <a:pt x="333139" y="496756"/>
                    <a:pt x="333139" y="420781"/>
                  </a:cubicBezTo>
                  <a:cubicBezTo>
                    <a:pt x="333139" y="344807"/>
                    <a:pt x="395074" y="282967"/>
                    <a:pt x="471165" y="282967"/>
                  </a:cubicBezTo>
                  <a:close/>
                  <a:moveTo>
                    <a:pt x="150904" y="207815"/>
                  </a:moveTo>
                  <a:cubicBezTo>
                    <a:pt x="234265" y="207815"/>
                    <a:pt x="301808" y="275279"/>
                    <a:pt x="301808" y="358543"/>
                  </a:cubicBezTo>
                  <a:lnTo>
                    <a:pt x="0" y="358543"/>
                  </a:lnTo>
                  <a:cubicBezTo>
                    <a:pt x="0" y="275279"/>
                    <a:pt x="67542" y="207815"/>
                    <a:pt x="150904" y="207815"/>
                  </a:cubicBezTo>
                  <a:close/>
                  <a:moveTo>
                    <a:pt x="365622" y="202311"/>
                  </a:moveTo>
                  <a:cubicBezTo>
                    <a:pt x="400080" y="202311"/>
                    <a:pt x="430895" y="217900"/>
                    <a:pt x="451195" y="242530"/>
                  </a:cubicBezTo>
                  <a:cubicBezTo>
                    <a:pt x="405182" y="247623"/>
                    <a:pt x="364269" y="270175"/>
                    <a:pt x="335432" y="303431"/>
                  </a:cubicBezTo>
                  <a:cubicBezTo>
                    <a:pt x="327312" y="275995"/>
                    <a:pt x="312945" y="250637"/>
                    <a:pt x="293270" y="229020"/>
                  </a:cubicBezTo>
                  <a:cubicBezTo>
                    <a:pt x="312737" y="212392"/>
                    <a:pt x="337931" y="202311"/>
                    <a:pt x="365622" y="202311"/>
                  </a:cubicBezTo>
                  <a:close/>
                  <a:moveTo>
                    <a:pt x="365600" y="38458"/>
                  </a:moveTo>
                  <a:cubicBezTo>
                    <a:pt x="399428" y="38458"/>
                    <a:pt x="426851" y="65834"/>
                    <a:pt x="426851" y="99603"/>
                  </a:cubicBezTo>
                  <a:cubicBezTo>
                    <a:pt x="426851" y="133372"/>
                    <a:pt x="399428" y="160748"/>
                    <a:pt x="365600" y="160748"/>
                  </a:cubicBezTo>
                  <a:cubicBezTo>
                    <a:pt x="331772" y="160748"/>
                    <a:pt x="304349" y="133372"/>
                    <a:pt x="304349" y="99603"/>
                  </a:cubicBezTo>
                  <a:cubicBezTo>
                    <a:pt x="304349" y="65834"/>
                    <a:pt x="331772" y="38458"/>
                    <a:pt x="365600" y="38458"/>
                  </a:cubicBezTo>
                  <a:close/>
                  <a:moveTo>
                    <a:pt x="150939" y="0"/>
                  </a:moveTo>
                  <a:cubicBezTo>
                    <a:pt x="196926" y="0"/>
                    <a:pt x="234206" y="37217"/>
                    <a:pt x="234206" y="83126"/>
                  </a:cubicBezTo>
                  <a:cubicBezTo>
                    <a:pt x="234206" y="129035"/>
                    <a:pt x="196926" y="166252"/>
                    <a:pt x="150939" y="166252"/>
                  </a:cubicBezTo>
                  <a:cubicBezTo>
                    <a:pt x="104952" y="166252"/>
                    <a:pt x="67672" y="129035"/>
                    <a:pt x="67672" y="83126"/>
                  </a:cubicBezTo>
                  <a:cubicBezTo>
                    <a:pt x="67672" y="37217"/>
                    <a:pt x="104952" y="0"/>
                    <a:pt x="150939" y="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9" name="组合 8"/>
          <p:cNvGrpSpPr/>
          <p:nvPr/>
        </p:nvGrpSpPr>
        <p:grpSpPr>
          <a:xfrm>
            <a:off x="9562825" y="1633346"/>
            <a:ext cx="1290794" cy="1290794"/>
            <a:chOff x="9562825" y="1633346"/>
            <a:chExt cx="1290794" cy="1290794"/>
          </a:xfrm>
        </p:grpSpPr>
        <p:sp>
          <p:nvSpPr>
            <p:cNvPr id="28" name="圆形"/>
            <p:cNvSpPr/>
            <p:nvPr/>
          </p:nvSpPr>
          <p:spPr>
            <a:xfrm>
              <a:off x="9562825" y="1633346"/>
              <a:ext cx="1290794" cy="129079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1" name="人"/>
            <p:cNvSpPr>
              <a:spLocks noChangeAspect="1"/>
            </p:cNvSpPr>
            <p:nvPr/>
          </p:nvSpPr>
          <p:spPr bwMode="auto">
            <a:xfrm>
              <a:off x="10016654" y="2045997"/>
              <a:ext cx="383136" cy="465494"/>
            </a:xfrm>
            <a:custGeom>
              <a:avLst/>
              <a:gdLst>
                <a:gd name="T0" fmla="*/ 2192 w 2192"/>
                <a:gd name="T1" fmla="*/ 2018 h 2668"/>
                <a:gd name="T2" fmla="*/ 2192 w 2192"/>
                <a:gd name="T3" fmla="*/ 2601 h 2668"/>
                <a:gd name="T4" fmla="*/ 2125 w 2192"/>
                <a:gd name="T5" fmla="*/ 2668 h 2668"/>
                <a:gd name="T6" fmla="*/ 67 w 2192"/>
                <a:gd name="T7" fmla="*/ 2668 h 2668"/>
                <a:gd name="T8" fmla="*/ 0 w 2192"/>
                <a:gd name="T9" fmla="*/ 2601 h 2668"/>
                <a:gd name="T10" fmla="*/ 0 w 2192"/>
                <a:gd name="T11" fmla="*/ 2018 h 2668"/>
                <a:gd name="T12" fmla="*/ 537 w 2192"/>
                <a:gd name="T13" fmla="*/ 1359 h 2668"/>
                <a:gd name="T14" fmla="*/ 1096 w 2192"/>
                <a:gd name="T15" fmla="*/ 1777 h 2668"/>
                <a:gd name="T16" fmla="*/ 1655 w 2192"/>
                <a:gd name="T17" fmla="*/ 1359 h 2668"/>
                <a:gd name="T18" fmla="*/ 2192 w 2192"/>
                <a:gd name="T19" fmla="*/ 2018 h 2668"/>
                <a:gd name="T20" fmla="*/ 1194 w 2192"/>
                <a:gd name="T21" fmla="*/ 773 h 2668"/>
                <a:gd name="T22" fmla="*/ 1998 w 2192"/>
                <a:gd name="T23" fmla="*/ 454 h 2668"/>
                <a:gd name="T24" fmla="*/ 2027 w 2192"/>
                <a:gd name="T25" fmla="*/ 412 h 2668"/>
                <a:gd name="T26" fmla="*/ 1999 w 2192"/>
                <a:gd name="T27" fmla="*/ 369 h 2668"/>
                <a:gd name="T28" fmla="*/ 1202 w 2192"/>
                <a:gd name="T29" fmla="*/ 18 h 2668"/>
                <a:gd name="T30" fmla="*/ 1115 w 2192"/>
                <a:gd name="T31" fmla="*/ 0 h 2668"/>
                <a:gd name="T32" fmla="*/ 1031 w 2192"/>
                <a:gd name="T33" fmla="*/ 17 h 2668"/>
                <a:gd name="T34" fmla="*/ 196 w 2192"/>
                <a:gd name="T35" fmla="*/ 369 h 2668"/>
                <a:gd name="T36" fmla="*/ 168 w 2192"/>
                <a:gd name="T37" fmla="*/ 412 h 2668"/>
                <a:gd name="T38" fmla="*/ 198 w 2192"/>
                <a:gd name="T39" fmla="*/ 454 h 2668"/>
                <a:gd name="T40" fmla="*/ 1038 w 2192"/>
                <a:gd name="T41" fmla="*/ 774 h 2668"/>
                <a:gd name="T42" fmla="*/ 1194 w 2192"/>
                <a:gd name="T43" fmla="*/ 773 h 2668"/>
                <a:gd name="T44" fmla="*/ 1244 w 2192"/>
                <a:gd name="T45" fmla="*/ 897 h 2668"/>
                <a:gd name="T46" fmla="*/ 1115 w 2192"/>
                <a:gd name="T47" fmla="*/ 922 h 2668"/>
                <a:gd name="T48" fmla="*/ 990 w 2192"/>
                <a:gd name="T49" fmla="*/ 899 h 2668"/>
                <a:gd name="T50" fmla="*/ 620 w 2192"/>
                <a:gd name="T51" fmla="*/ 758 h 2668"/>
                <a:gd name="T52" fmla="*/ 593 w 2192"/>
                <a:gd name="T53" fmla="*/ 975 h 2668"/>
                <a:gd name="T54" fmla="*/ 1096 w 2192"/>
                <a:gd name="T55" fmla="*/ 1643 h 2668"/>
                <a:gd name="T56" fmla="*/ 1599 w 2192"/>
                <a:gd name="T57" fmla="*/ 975 h 2668"/>
                <a:gd name="T58" fmla="*/ 1574 w 2192"/>
                <a:gd name="T59" fmla="*/ 766 h 2668"/>
                <a:gd name="T60" fmla="*/ 1244 w 2192"/>
                <a:gd name="T61" fmla="*/ 897 h 2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92" h="2668">
                  <a:moveTo>
                    <a:pt x="2192" y="2018"/>
                  </a:moveTo>
                  <a:lnTo>
                    <a:pt x="2192" y="2601"/>
                  </a:lnTo>
                  <a:cubicBezTo>
                    <a:pt x="2192" y="2638"/>
                    <a:pt x="2162" y="2668"/>
                    <a:pt x="2125" y="2668"/>
                  </a:cubicBezTo>
                  <a:lnTo>
                    <a:pt x="67" y="2668"/>
                  </a:lnTo>
                  <a:cubicBezTo>
                    <a:pt x="30" y="2668"/>
                    <a:pt x="0" y="2638"/>
                    <a:pt x="0" y="2601"/>
                  </a:cubicBezTo>
                  <a:lnTo>
                    <a:pt x="0" y="2018"/>
                  </a:lnTo>
                  <a:cubicBezTo>
                    <a:pt x="0" y="1693"/>
                    <a:pt x="231" y="1422"/>
                    <a:pt x="537" y="1359"/>
                  </a:cubicBezTo>
                  <a:cubicBezTo>
                    <a:pt x="645" y="1607"/>
                    <a:pt x="855" y="1777"/>
                    <a:pt x="1096" y="1777"/>
                  </a:cubicBezTo>
                  <a:cubicBezTo>
                    <a:pt x="1337" y="1777"/>
                    <a:pt x="1547" y="1607"/>
                    <a:pt x="1655" y="1359"/>
                  </a:cubicBezTo>
                  <a:cubicBezTo>
                    <a:pt x="1961" y="1422"/>
                    <a:pt x="2192" y="1693"/>
                    <a:pt x="2192" y="2018"/>
                  </a:cubicBezTo>
                  <a:close/>
                  <a:moveTo>
                    <a:pt x="1194" y="773"/>
                  </a:moveTo>
                  <a:lnTo>
                    <a:pt x="1998" y="454"/>
                  </a:lnTo>
                  <a:cubicBezTo>
                    <a:pt x="2023" y="444"/>
                    <a:pt x="2026" y="422"/>
                    <a:pt x="2027" y="412"/>
                  </a:cubicBezTo>
                  <a:cubicBezTo>
                    <a:pt x="2027" y="403"/>
                    <a:pt x="2024" y="381"/>
                    <a:pt x="1999" y="369"/>
                  </a:cubicBezTo>
                  <a:lnTo>
                    <a:pt x="1202" y="18"/>
                  </a:lnTo>
                  <a:cubicBezTo>
                    <a:pt x="1174" y="6"/>
                    <a:pt x="1145" y="0"/>
                    <a:pt x="1115" y="0"/>
                  </a:cubicBezTo>
                  <a:cubicBezTo>
                    <a:pt x="1086" y="0"/>
                    <a:pt x="1057" y="6"/>
                    <a:pt x="1031" y="17"/>
                  </a:cubicBezTo>
                  <a:lnTo>
                    <a:pt x="196" y="369"/>
                  </a:lnTo>
                  <a:cubicBezTo>
                    <a:pt x="170" y="380"/>
                    <a:pt x="168" y="403"/>
                    <a:pt x="168" y="412"/>
                  </a:cubicBezTo>
                  <a:cubicBezTo>
                    <a:pt x="168" y="422"/>
                    <a:pt x="172" y="444"/>
                    <a:pt x="198" y="454"/>
                  </a:cubicBezTo>
                  <a:lnTo>
                    <a:pt x="1038" y="774"/>
                  </a:lnTo>
                  <a:cubicBezTo>
                    <a:pt x="1088" y="793"/>
                    <a:pt x="1144" y="793"/>
                    <a:pt x="1194" y="773"/>
                  </a:cubicBezTo>
                  <a:close/>
                  <a:moveTo>
                    <a:pt x="1244" y="897"/>
                  </a:moveTo>
                  <a:cubicBezTo>
                    <a:pt x="1202" y="913"/>
                    <a:pt x="1159" y="922"/>
                    <a:pt x="1115" y="922"/>
                  </a:cubicBezTo>
                  <a:cubicBezTo>
                    <a:pt x="1072" y="922"/>
                    <a:pt x="1030" y="914"/>
                    <a:pt x="990" y="899"/>
                  </a:cubicBezTo>
                  <a:lnTo>
                    <a:pt x="620" y="758"/>
                  </a:lnTo>
                  <a:cubicBezTo>
                    <a:pt x="602" y="826"/>
                    <a:pt x="593" y="899"/>
                    <a:pt x="593" y="975"/>
                  </a:cubicBezTo>
                  <a:cubicBezTo>
                    <a:pt x="593" y="1344"/>
                    <a:pt x="818" y="1643"/>
                    <a:pt x="1096" y="1643"/>
                  </a:cubicBezTo>
                  <a:cubicBezTo>
                    <a:pt x="1373" y="1643"/>
                    <a:pt x="1599" y="1344"/>
                    <a:pt x="1599" y="975"/>
                  </a:cubicBezTo>
                  <a:cubicBezTo>
                    <a:pt x="1599" y="902"/>
                    <a:pt x="1590" y="832"/>
                    <a:pt x="1574" y="766"/>
                  </a:cubicBezTo>
                  <a:lnTo>
                    <a:pt x="1244" y="897"/>
                  </a:ln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30"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242329451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50"/>
                                        <p:tgtEl>
                                          <p:spTgt spid="2"/>
                                        </p:tgtEl>
                                      </p:cBhvr>
                                    </p:animEffect>
                                    <p:anim calcmode="lin" valueType="num">
                                      <p:cBhvr>
                                        <p:cTn id="8" dur="750" fill="hold"/>
                                        <p:tgtEl>
                                          <p:spTgt spid="2"/>
                                        </p:tgtEl>
                                        <p:attrNameLst>
                                          <p:attrName>ppt_x</p:attrName>
                                        </p:attrNameLst>
                                      </p:cBhvr>
                                      <p:tavLst>
                                        <p:tav tm="0">
                                          <p:val>
                                            <p:strVal val="#ppt_x"/>
                                          </p:val>
                                        </p:tav>
                                        <p:tav tm="100000">
                                          <p:val>
                                            <p:strVal val="#ppt_x"/>
                                          </p:val>
                                        </p:tav>
                                      </p:tavLst>
                                    </p:anim>
                                    <p:anim calcmode="lin" valueType="num">
                                      <p:cBhvr>
                                        <p:cTn id="9" dur="750" fill="hold"/>
                                        <p:tgtEl>
                                          <p:spTgt spid="2"/>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400"/>
                                  </p:stCondLst>
                                  <p:childTnLst>
                                    <p:set>
                                      <p:cBhvr>
                                        <p:cTn id="11" dur="1" fill="hold">
                                          <p:stCondLst>
                                            <p:cond delay="0"/>
                                          </p:stCondLst>
                                        </p:cTn>
                                        <p:tgtEl>
                                          <p:spTgt spid="5"/>
                                        </p:tgtEl>
                                        <p:attrNameLst>
                                          <p:attrName>style.visibility</p:attrName>
                                        </p:attrNameLst>
                                      </p:cBhvr>
                                      <p:to>
                                        <p:strVal val="visible"/>
                                      </p:to>
                                    </p:set>
                                    <p:anim calcmode="lin" valueType="num">
                                      <p:cBhvr>
                                        <p:cTn id="12" dur="750" fill="hold"/>
                                        <p:tgtEl>
                                          <p:spTgt spid="5"/>
                                        </p:tgtEl>
                                        <p:attrNameLst>
                                          <p:attrName>ppt_w</p:attrName>
                                        </p:attrNameLst>
                                      </p:cBhvr>
                                      <p:tavLst>
                                        <p:tav tm="0">
                                          <p:val>
                                            <p:fltVal val="0"/>
                                          </p:val>
                                        </p:tav>
                                        <p:tav tm="100000">
                                          <p:val>
                                            <p:strVal val="#ppt_w"/>
                                          </p:val>
                                        </p:tav>
                                      </p:tavLst>
                                    </p:anim>
                                    <p:anim calcmode="lin" valueType="num">
                                      <p:cBhvr>
                                        <p:cTn id="13" dur="750" fill="hold"/>
                                        <p:tgtEl>
                                          <p:spTgt spid="5"/>
                                        </p:tgtEl>
                                        <p:attrNameLst>
                                          <p:attrName>ppt_h</p:attrName>
                                        </p:attrNameLst>
                                      </p:cBhvr>
                                      <p:tavLst>
                                        <p:tav tm="0">
                                          <p:val>
                                            <p:fltVal val="0"/>
                                          </p:val>
                                        </p:tav>
                                        <p:tav tm="100000">
                                          <p:val>
                                            <p:strVal val="#ppt_h"/>
                                          </p:val>
                                        </p:tav>
                                      </p:tavLst>
                                    </p:anim>
                                    <p:animEffect transition="in" filter="fade">
                                      <p:cBhvr>
                                        <p:cTn id="14" dur="750"/>
                                        <p:tgtEl>
                                          <p:spTgt spid="5"/>
                                        </p:tgtEl>
                                      </p:cBhvr>
                                    </p:animEffect>
                                  </p:childTnLst>
                                </p:cTn>
                              </p:par>
                              <p:par>
                                <p:cTn id="15" presetID="6" presetClass="emph" presetSubtype="0" autoRev="1" fill="hold" nodeType="withEffect">
                                  <p:stCondLst>
                                    <p:cond delay="800"/>
                                  </p:stCondLst>
                                  <p:childTnLst>
                                    <p:animScale>
                                      <p:cBhvr>
                                        <p:cTn id="16" dur="400" fill="hold"/>
                                        <p:tgtEl>
                                          <p:spTgt spid="5"/>
                                        </p:tgtEl>
                                      </p:cBhvr>
                                      <p:by x="115000" y="115000"/>
                                    </p:animScale>
                                  </p:childTnLst>
                                </p:cTn>
                              </p:par>
                              <p:par>
                                <p:cTn id="17" presetID="42" presetClass="entr" presetSubtype="0" fill="hold" nodeType="withEffect">
                                  <p:stCondLst>
                                    <p:cond delay="1200"/>
                                  </p:stCondLst>
                                  <p:childTnLst>
                                    <p:set>
                                      <p:cBhvr>
                                        <p:cTn id="18" dur="1" fill="hold">
                                          <p:stCondLst>
                                            <p:cond delay="0"/>
                                          </p:stCondLst>
                                        </p:cTn>
                                        <p:tgtEl>
                                          <p:spTgt spid="29"/>
                                        </p:tgtEl>
                                        <p:attrNameLst>
                                          <p:attrName>style.visibility</p:attrName>
                                        </p:attrNameLst>
                                      </p:cBhvr>
                                      <p:to>
                                        <p:strVal val="visible"/>
                                      </p:to>
                                    </p:set>
                                    <p:animEffect transition="in" filter="fade">
                                      <p:cBhvr>
                                        <p:cTn id="19" dur="750"/>
                                        <p:tgtEl>
                                          <p:spTgt spid="29"/>
                                        </p:tgtEl>
                                      </p:cBhvr>
                                    </p:animEffect>
                                    <p:anim calcmode="lin" valueType="num">
                                      <p:cBhvr>
                                        <p:cTn id="20" dur="750" fill="hold"/>
                                        <p:tgtEl>
                                          <p:spTgt spid="29"/>
                                        </p:tgtEl>
                                        <p:attrNameLst>
                                          <p:attrName>ppt_x</p:attrName>
                                        </p:attrNameLst>
                                      </p:cBhvr>
                                      <p:tavLst>
                                        <p:tav tm="0">
                                          <p:val>
                                            <p:strVal val="#ppt_x"/>
                                          </p:val>
                                        </p:tav>
                                        <p:tav tm="100000">
                                          <p:val>
                                            <p:strVal val="#ppt_x"/>
                                          </p:val>
                                        </p:tav>
                                      </p:tavLst>
                                    </p:anim>
                                    <p:anim calcmode="lin" valueType="num">
                                      <p:cBhvr>
                                        <p:cTn id="21" dur="750" fill="hold"/>
                                        <p:tgtEl>
                                          <p:spTgt spid="29"/>
                                        </p:tgtEl>
                                        <p:attrNameLst>
                                          <p:attrName>ppt_y</p:attrName>
                                        </p:attrNameLst>
                                      </p:cBhvr>
                                      <p:tavLst>
                                        <p:tav tm="0">
                                          <p:val>
                                            <p:strVal val="#ppt_y+.1"/>
                                          </p:val>
                                        </p:tav>
                                        <p:tav tm="100000">
                                          <p:val>
                                            <p:strVal val="#ppt_y"/>
                                          </p:val>
                                        </p:tav>
                                      </p:tavLst>
                                    </p:anim>
                                  </p:childTnLst>
                                </p:cTn>
                              </p:par>
                              <p:par>
                                <p:cTn id="22" presetID="53" presetClass="entr" presetSubtype="16" fill="hold" nodeType="withEffect">
                                  <p:stCondLst>
                                    <p:cond delay="1600"/>
                                  </p:stCondLst>
                                  <p:childTnLst>
                                    <p:set>
                                      <p:cBhvr>
                                        <p:cTn id="23" dur="1" fill="hold">
                                          <p:stCondLst>
                                            <p:cond delay="0"/>
                                          </p:stCondLst>
                                        </p:cTn>
                                        <p:tgtEl>
                                          <p:spTgt spid="6"/>
                                        </p:tgtEl>
                                        <p:attrNameLst>
                                          <p:attrName>style.visibility</p:attrName>
                                        </p:attrNameLst>
                                      </p:cBhvr>
                                      <p:to>
                                        <p:strVal val="visible"/>
                                      </p:to>
                                    </p:set>
                                    <p:anim calcmode="lin" valueType="num">
                                      <p:cBhvr>
                                        <p:cTn id="24" dur="750" fill="hold"/>
                                        <p:tgtEl>
                                          <p:spTgt spid="6"/>
                                        </p:tgtEl>
                                        <p:attrNameLst>
                                          <p:attrName>ppt_w</p:attrName>
                                        </p:attrNameLst>
                                      </p:cBhvr>
                                      <p:tavLst>
                                        <p:tav tm="0">
                                          <p:val>
                                            <p:fltVal val="0"/>
                                          </p:val>
                                        </p:tav>
                                        <p:tav tm="100000">
                                          <p:val>
                                            <p:strVal val="#ppt_w"/>
                                          </p:val>
                                        </p:tav>
                                      </p:tavLst>
                                    </p:anim>
                                    <p:anim calcmode="lin" valueType="num">
                                      <p:cBhvr>
                                        <p:cTn id="25" dur="750" fill="hold"/>
                                        <p:tgtEl>
                                          <p:spTgt spid="6"/>
                                        </p:tgtEl>
                                        <p:attrNameLst>
                                          <p:attrName>ppt_h</p:attrName>
                                        </p:attrNameLst>
                                      </p:cBhvr>
                                      <p:tavLst>
                                        <p:tav tm="0">
                                          <p:val>
                                            <p:fltVal val="0"/>
                                          </p:val>
                                        </p:tav>
                                        <p:tav tm="100000">
                                          <p:val>
                                            <p:strVal val="#ppt_h"/>
                                          </p:val>
                                        </p:tav>
                                      </p:tavLst>
                                    </p:anim>
                                    <p:animEffect transition="in" filter="fade">
                                      <p:cBhvr>
                                        <p:cTn id="26" dur="750"/>
                                        <p:tgtEl>
                                          <p:spTgt spid="6"/>
                                        </p:tgtEl>
                                      </p:cBhvr>
                                    </p:animEffect>
                                  </p:childTnLst>
                                </p:cTn>
                              </p:par>
                              <p:par>
                                <p:cTn id="27" presetID="6" presetClass="emph" presetSubtype="0" autoRev="1" fill="hold" nodeType="withEffect">
                                  <p:stCondLst>
                                    <p:cond delay="2000"/>
                                  </p:stCondLst>
                                  <p:childTnLst>
                                    <p:animScale>
                                      <p:cBhvr>
                                        <p:cTn id="28" dur="400" fill="hold"/>
                                        <p:tgtEl>
                                          <p:spTgt spid="6"/>
                                        </p:tgtEl>
                                      </p:cBhvr>
                                      <p:by x="115000" y="115000"/>
                                    </p:animScale>
                                  </p:childTnLst>
                                </p:cTn>
                              </p:par>
                              <p:par>
                                <p:cTn id="29" presetID="42" presetClass="entr" presetSubtype="0" fill="hold" nodeType="withEffect">
                                  <p:stCondLst>
                                    <p:cond delay="2400"/>
                                  </p:stCondLst>
                                  <p:childTnLst>
                                    <p:set>
                                      <p:cBhvr>
                                        <p:cTn id="30" dur="1" fill="hold">
                                          <p:stCondLst>
                                            <p:cond delay="0"/>
                                          </p:stCondLst>
                                        </p:cTn>
                                        <p:tgtEl>
                                          <p:spTgt spid="49"/>
                                        </p:tgtEl>
                                        <p:attrNameLst>
                                          <p:attrName>style.visibility</p:attrName>
                                        </p:attrNameLst>
                                      </p:cBhvr>
                                      <p:to>
                                        <p:strVal val="visible"/>
                                      </p:to>
                                    </p:set>
                                    <p:animEffect transition="in" filter="fade">
                                      <p:cBhvr>
                                        <p:cTn id="31" dur="750"/>
                                        <p:tgtEl>
                                          <p:spTgt spid="49"/>
                                        </p:tgtEl>
                                      </p:cBhvr>
                                    </p:animEffect>
                                    <p:anim calcmode="lin" valueType="num">
                                      <p:cBhvr>
                                        <p:cTn id="32" dur="750" fill="hold"/>
                                        <p:tgtEl>
                                          <p:spTgt spid="49"/>
                                        </p:tgtEl>
                                        <p:attrNameLst>
                                          <p:attrName>ppt_x</p:attrName>
                                        </p:attrNameLst>
                                      </p:cBhvr>
                                      <p:tavLst>
                                        <p:tav tm="0">
                                          <p:val>
                                            <p:strVal val="#ppt_x"/>
                                          </p:val>
                                        </p:tav>
                                        <p:tav tm="100000">
                                          <p:val>
                                            <p:strVal val="#ppt_x"/>
                                          </p:val>
                                        </p:tav>
                                      </p:tavLst>
                                    </p:anim>
                                    <p:anim calcmode="lin" valueType="num">
                                      <p:cBhvr>
                                        <p:cTn id="33" dur="750" fill="hold"/>
                                        <p:tgtEl>
                                          <p:spTgt spid="49"/>
                                        </p:tgtEl>
                                        <p:attrNameLst>
                                          <p:attrName>ppt_y</p:attrName>
                                        </p:attrNameLst>
                                      </p:cBhvr>
                                      <p:tavLst>
                                        <p:tav tm="0">
                                          <p:val>
                                            <p:strVal val="#ppt_y+.1"/>
                                          </p:val>
                                        </p:tav>
                                        <p:tav tm="100000">
                                          <p:val>
                                            <p:strVal val="#ppt_y"/>
                                          </p:val>
                                        </p:tav>
                                      </p:tavLst>
                                    </p:anim>
                                  </p:childTnLst>
                                </p:cTn>
                              </p:par>
                              <p:par>
                                <p:cTn id="34" presetID="53" presetClass="entr" presetSubtype="16" fill="hold" nodeType="withEffect">
                                  <p:stCondLst>
                                    <p:cond delay="2800"/>
                                  </p:stCondLst>
                                  <p:childTnLst>
                                    <p:set>
                                      <p:cBhvr>
                                        <p:cTn id="35" dur="1" fill="hold">
                                          <p:stCondLst>
                                            <p:cond delay="0"/>
                                          </p:stCondLst>
                                        </p:cTn>
                                        <p:tgtEl>
                                          <p:spTgt spid="9"/>
                                        </p:tgtEl>
                                        <p:attrNameLst>
                                          <p:attrName>style.visibility</p:attrName>
                                        </p:attrNameLst>
                                      </p:cBhvr>
                                      <p:to>
                                        <p:strVal val="visible"/>
                                      </p:to>
                                    </p:set>
                                    <p:anim calcmode="lin" valueType="num">
                                      <p:cBhvr>
                                        <p:cTn id="36" dur="750" fill="hold"/>
                                        <p:tgtEl>
                                          <p:spTgt spid="9"/>
                                        </p:tgtEl>
                                        <p:attrNameLst>
                                          <p:attrName>ppt_w</p:attrName>
                                        </p:attrNameLst>
                                      </p:cBhvr>
                                      <p:tavLst>
                                        <p:tav tm="0">
                                          <p:val>
                                            <p:fltVal val="0"/>
                                          </p:val>
                                        </p:tav>
                                        <p:tav tm="100000">
                                          <p:val>
                                            <p:strVal val="#ppt_w"/>
                                          </p:val>
                                        </p:tav>
                                      </p:tavLst>
                                    </p:anim>
                                    <p:anim calcmode="lin" valueType="num">
                                      <p:cBhvr>
                                        <p:cTn id="37" dur="750" fill="hold"/>
                                        <p:tgtEl>
                                          <p:spTgt spid="9"/>
                                        </p:tgtEl>
                                        <p:attrNameLst>
                                          <p:attrName>ppt_h</p:attrName>
                                        </p:attrNameLst>
                                      </p:cBhvr>
                                      <p:tavLst>
                                        <p:tav tm="0">
                                          <p:val>
                                            <p:fltVal val="0"/>
                                          </p:val>
                                        </p:tav>
                                        <p:tav tm="100000">
                                          <p:val>
                                            <p:strVal val="#ppt_h"/>
                                          </p:val>
                                        </p:tav>
                                      </p:tavLst>
                                    </p:anim>
                                    <p:animEffect transition="in" filter="fade">
                                      <p:cBhvr>
                                        <p:cTn id="38" dur="750"/>
                                        <p:tgtEl>
                                          <p:spTgt spid="9"/>
                                        </p:tgtEl>
                                      </p:cBhvr>
                                    </p:animEffect>
                                  </p:childTnLst>
                                </p:cTn>
                              </p:par>
                              <p:par>
                                <p:cTn id="39" presetID="6" presetClass="emph" presetSubtype="0" autoRev="1" fill="hold" nodeType="withEffect">
                                  <p:stCondLst>
                                    <p:cond delay="3200"/>
                                  </p:stCondLst>
                                  <p:childTnLst>
                                    <p:animScale>
                                      <p:cBhvr>
                                        <p:cTn id="40" dur="400" fill="hold"/>
                                        <p:tgtEl>
                                          <p:spTgt spid="9"/>
                                        </p:tgtEl>
                                      </p:cBhvr>
                                      <p:by x="115000" y="115000"/>
                                    </p:animScale>
                                  </p:childTnLst>
                                </p:cTn>
                              </p:par>
                              <p:par>
                                <p:cTn id="41" presetID="42" presetClass="entr" presetSubtype="0" fill="hold" nodeType="withEffect">
                                  <p:stCondLst>
                                    <p:cond delay="3600"/>
                                  </p:stCondLst>
                                  <p:childTnLst>
                                    <p:set>
                                      <p:cBhvr>
                                        <p:cTn id="42" dur="1" fill="hold">
                                          <p:stCondLst>
                                            <p:cond delay="0"/>
                                          </p:stCondLst>
                                        </p:cTn>
                                        <p:tgtEl>
                                          <p:spTgt spid="43"/>
                                        </p:tgtEl>
                                        <p:attrNameLst>
                                          <p:attrName>style.visibility</p:attrName>
                                        </p:attrNameLst>
                                      </p:cBhvr>
                                      <p:to>
                                        <p:strVal val="visible"/>
                                      </p:to>
                                    </p:set>
                                    <p:animEffect transition="in" filter="fade">
                                      <p:cBhvr>
                                        <p:cTn id="43" dur="750"/>
                                        <p:tgtEl>
                                          <p:spTgt spid="43"/>
                                        </p:tgtEl>
                                      </p:cBhvr>
                                    </p:animEffect>
                                    <p:anim calcmode="lin" valueType="num">
                                      <p:cBhvr>
                                        <p:cTn id="44" dur="750" fill="hold"/>
                                        <p:tgtEl>
                                          <p:spTgt spid="43"/>
                                        </p:tgtEl>
                                        <p:attrNameLst>
                                          <p:attrName>ppt_x</p:attrName>
                                        </p:attrNameLst>
                                      </p:cBhvr>
                                      <p:tavLst>
                                        <p:tav tm="0">
                                          <p:val>
                                            <p:strVal val="#ppt_x"/>
                                          </p:val>
                                        </p:tav>
                                        <p:tav tm="100000">
                                          <p:val>
                                            <p:strVal val="#ppt_x"/>
                                          </p:val>
                                        </p:tav>
                                      </p:tavLst>
                                    </p:anim>
                                    <p:anim calcmode="lin" valueType="num">
                                      <p:cBhvr>
                                        <p:cTn id="45" dur="750" fill="hold"/>
                                        <p:tgtEl>
                                          <p:spTgt spid="43"/>
                                        </p:tgtEl>
                                        <p:attrNameLst>
                                          <p:attrName>ppt_y</p:attrName>
                                        </p:attrNameLst>
                                      </p:cBhvr>
                                      <p:tavLst>
                                        <p:tav tm="0">
                                          <p:val>
                                            <p:strVal val="#ppt_y+.1"/>
                                          </p:val>
                                        </p:tav>
                                        <p:tav tm="100000">
                                          <p:val>
                                            <p:strVal val="#ppt_y"/>
                                          </p:val>
                                        </p:tav>
                                      </p:tavLst>
                                    </p:anim>
                                  </p:childTnLst>
                                </p:cTn>
                              </p:par>
                              <p:par>
                                <p:cTn id="46" presetID="16" presetClass="entr" presetSubtype="42" fill="hold" nodeType="withEffect">
                                  <p:stCondLst>
                                    <p:cond delay="4000"/>
                                  </p:stCondLst>
                                  <p:childTnLst>
                                    <p:set>
                                      <p:cBhvr>
                                        <p:cTn id="47" dur="1" fill="hold">
                                          <p:stCondLst>
                                            <p:cond delay="0"/>
                                          </p:stCondLst>
                                        </p:cTn>
                                        <p:tgtEl>
                                          <p:spTgt spid="10"/>
                                        </p:tgtEl>
                                        <p:attrNameLst>
                                          <p:attrName>style.visibility</p:attrName>
                                        </p:attrNameLst>
                                      </p:cBhvr>
                                      <p:to>
                                        <p:strVal val="visible"/>
                                      </p:to>
                                    </p:set>
                                    <p:animEffect transition="in" filter="barn(outHorizontal)">
                                      <p:cBhvr>
                                        <p:cTn id="48"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何尊"/>
          <p:cNvPicPr>
            <a:picLocks noChangeAspect="1"/>
          </p:cNvPicPr>
          <p:nvPr/>
        </p:nvPicPr>
        <p:blipFill rotWithShape="1">
          <a:blip r:embed="rId3"/>
          <a:srcRect l="34311" r="41960"/>
          <a:stretch/>
        </p:blipFill>
        <p:spPr>
          <a:xfrm>
            <a:off x="0" y="0"/>
            <a:ext cx="4807088" cy="6858000"/>
          </a:xfrm>
          <a:prstGeom prst="rect">
            <a:avLst/>
          </a:prstGeom>
          <a:noFill/>
          <a:ln w="9525">
            <a:noFill/>
          </a:ln>
        </p:spPr>
      </p:pic>
      <p:sp>
        <p:nvSpPr>
          <p:cNvPr id="64" name="校徽打底"/>
          <p:cNvSpPr/>
          <p:nvPr/>
        </p:nvSpPr>
        <p:spPr>
          <a:xfrm>
            <a:off x="-2194920" y="-126023"/>
            <a:ext cx="7002008" cy="7002008"/>
          </a:xfrm>
          <a:prstGeom prst="rect">
            <a:avLst/>
          </a:prstGeom>
          <a:blipFill dpi="0" rotWithShape="1">
            <a:blip r:embed="rId4">
              <a:alphaModFix amt="23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2" name="标题"/>
          <p:cNvGrpSpPr/>
          <p:nvPr/>
        </p:nvGrpSpPr>
        <p:grpSpPr>
          <a:xfrm>
            <a:off x="462715" y="138029"/>
            <a:ext cx="2623384" cy="769151"/>
            <a:chOff x="462715" y="138029"/>
            <a:chExt cx="2623384" cy="769151"/>
          </a:xfrm>
        </p:grpSpPr>
        <p:cxnSp>
          <p:nvCxnSpPr>
            <p:cNvPr id="7" name="点缀线段"/>
            <p:cNvCxnSpPr/>
            <p:nvPr/>
          </p:nvCxnSpPr>
          <p:spPr>
            <a:xfrm>
              <a:off x="540367" y="907180"/>
              <a:ext cx="612000"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Strong Preparation"/>
            <p:cNvSpPr txBox="1"/>
            <p:nvPr/>
          </p:nvSpPr>
          <p:spPr>
            <a:xfrm>
              <a:off x="462715" y="584279"/>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schemeClr val="bg1"/>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462715" y="138029"/>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bg1"/>
                  </a:solidFill>
                  <a:latin typeface="Arial" panose="020B0604020202020204" pitchFamily="34" charset="0"/>
                  <a:ea typeface="微软雅黑" panose="020B0503020204020204" pitchFamily="34" charset="-122"/>
                  <a:sym typeface="Arial" panose="020B0604020202020204" pitchFamily="34" charset="0"/>
                </a:rPr>
                <a:t>基础扎实</a:t>
              </a:r>
            </a:p>
          </p:txBody>
        </p:sp>
      </p:grpSp>
      <p:grpSp>
        <p:nvGrpSpPr>
          <p:cNvPr id="10" name="组合 9"/>
          <p:cNvGrpSpPr/>
          <p:nvPr/>
        </p:nvGrpSpPr>
        <p:grpSpPr>
          <a:xfrm>
            <a:off x="4215565" y="1093925"/>
            <a:ext cx="1590149" cy="434219"/>
            <a:chOff x="4215565" y="1093925"/>
            <a:chExt cx="1590149" cy="434219"/>
          </a:xfrm>
        </p:grpSpPr>
        <p:sp>
          <p:nvSpPr>
            <p:cNvPr id="32" name="矩形色块 1"/>
            <p:cNvSpPr/>
            <p:nvPr/>
          </p:nvSpPr>
          <p:spPr>
            <a:xfrm>
              <a:off x="4215565" y="1093925"/>
              <a:ext cx="1590149" cy="434219"/>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3" name="航空"/>
            <p:cNvSpPr txBox="1">
              <a:spLocks noChangeArrowheads="1"/>
            </p:cNvSpPr>
            <p:nvPr/>
          </p:nvSpPr>
          <p:spPr bwMode="auto">
            <a:xfrm>
              <a:off x="4928645" y="1110979"/>
              <a:ext cx="75551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dist">
                <a:lnSpc>
                  <a:spcPct val="100000"/>
                </a:lnSpc>
                <a:spcBef>
                  <a:spcPct val="0"/>
                </a:spcBef>
                <a:buFontTx/>
                <a:buNone/>
              </a:pPr>
              <a:r>
                <a:rPr lang="zh-CN" altLang="en-US" sz="2000" smtClean="0">
                  <a:solidFill>
                    <a:schemeClr val="bg1"/>
                  </a:solidFill>
                  <a:latin typeface="Arial" panose="020B0604020202020204" pitchFamily="34" charset="0"/>
                  <a:ea typeface="微软雅黑" panose="020B0503020204020204" pitchFamily="34" charset="-122"/>
                  <a:sym typeface="Arial" panose="020B0604020202020204" pitchFamily="34" charset="0"/>
                </a:rPr>
                <a:t>航空</a:t>
              </a:r>
              <a:endParaRPr lang="zh-CN" altLang="en-US" sz="20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4" name="组合 13"/>
          <p:cNvGrpSpPr/>
          <p:nvPr/>
        </p:nvGrpSpPr>
        <p:grpSpPr>
          <a:xfrm>
            <a:off x="5805714" y="1110979"/>
            <a:ext cx="6051324" cy="1684418"/>
            <a:chOff x="5805714" y="1110979"/>
            <a:chExt cx="6051324" cy="1684418"/>
          </a:xfrm>
        </p:grpSpPr>
        <p:sp>
          <p:nvSpPr>
            <p:cNvPr id="31" name="基础扎实 / Strong Preparation"/>
            <p:cNvSpPr/>
            <p:nvPr/>
          </p:nvSpPr>
          <p:spPr>
            <a:xfrm>
              <a:off x="5927271" y="1110979"/>
              <a:ext cx="3460053" cy="400110"/>
            </a:xfrm>
            <a:prstGeom prst="rect">
              <a:avLst/>
            </a:prstGeom>
            <a:noFill/>
          </p:spPr>
          <p:txBody>
            <a:bodyPr wrap="square">
              <a:spAutoFit/>
            </a:bodyPr>
            <a:lstStyle/>
            <a:p>
              <a:pPr algn="dist">
                <a:defRPr/>
              </a:pPr>
              <a:r>
                <a:rPr lang="zh-CN" altLang="en-US" sz="2000" b="1">
                  <a:latin typeface="Arial" panose="020B0604020202020204" pitchFamily="34" charset="0"/>
                  <a:ea typeface="微软雅黑" panose="020B0503020204020204" pitchFamily="34" charset="-122"/>
                  <a:sym typeface="Arial" panose="020B0604020202020204" pitchFamily="34" charset="0"/>
                </a:rPr>
                <a:t>立德树人，精心育才</a:t>
              </a:r>
              <a:endParaRPr lang="en-US" altLang="zh-CN" sz="1100" kern="100">
                <a:solidFill>
                  <a:prstClr val="black">
                    <a:lumMod val="65000"/>
                    <a:lumOff val="35000"/>
                  </a:prstClr>
                </a:solidFill>
                <a:latin typeface="Arial" panose="020B0604020202020204" pitchFamily="34" charset="0"/>
                <a:ea typeface="微软雅黑" panose="020B0503020204020204" pitchFamily="34" charset="-122"/>
                <a:cs typeface="Microsoft YaHei" charset="-122"/>
                <a:sym typeface="Arial" panose="020B0604020202020204" pitchFamily="34" charset="0"/>
              </a:endParaRPr>
            </a:p>
          </p:txBody>
        </p:sp>
        <p:sp>
          <p:nvSpPr>
            <p:cNvPr id="34" name="航空领域"/>
            <p:cNvSpPr txBox="1"/>
            <p:nvPr/>
          </p:nvSpPr>
          <p:spPr>
            <a:xfrm>
              <a:off x="5805714" y="1595068"/>
              <a:ext cx="6051324" cy="1200329"/>
            </a:xfrm>
            <a:prstGeom prst="rect">
              <a:avLst/>
            </a:prstGeom>
            <a:noFill/>
          </p:spPr>
          <p:txBody>
            <a:bodyPr wrap="square" rtlCol="0">
              <a:spAutoFit/>
              <a:scene3d>
                <a:camera prst="orthographicFront"/>
                <a:lightRig rig="threePt" dir="t"/>
              </a:scene3d>
              <a:sp3d contourW="12700"/>
            </a:bodyPr>
            <a:lstStyle/>
            <a:p>
              <a:pPr algn="just" defTabSz="457200">
                <a:lnSpc>
                  <a:spcPct val="15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航空</a:t>
              </a:r>
              <a:r>
                <a:rPr lang="zh-CN" altLang="en-US" sz="1600">
                  <a:latin typeface="Arial" panose="020B0604020202020204" pitchFamily="34" charset="0"/>
                  <a:ea typeface="微软雅黑" panose="020B0503020204020204" pitchFamily="34" charset="-122"/>
                  <a:sym typeface="Arial" panose="020B0604020202020204" pitchFamily="34" charset="0"/>
                </a:rPr>
                <a:t>领域，一半以上的重大型号总师、副总师为我校校友。中国航空工业成立</a:t>
              </a:r>
              <a:r>
                <a:rPr lang="en-US" altLang="zh-CN" sz="1600">
                  <a:latin typeface="Arial" panose="020B0604020202020204" pitchFamily="34" charset="0"/>
                  <a:ea typeface="微软雅黑" panose="020B0503020204020204" pitchFamily="34" charset="-122"/>
                  <a:sym typeface="Arial" panose="020B0604020202020204" pitchFamily="34" charset="0"/>
                </a:rPr>
                <a:t>60</a:t>
              </a:r>
              <a:r>
                <a:rPr lang="zh-CN" altLang="en-US" sz="1600">
                  <a:latin typeface="Arial" panose="020B0604020202020204" pitchFamily="34" charset="0"/>
                  <a:ea typeface="微软雅黑" panose="020B0503020204020204" pitchFamily="34" charset="-122"/>
                  <a:sym typeface="Arial" panose="020B0604020202020204" pitchFamily="34" charset="0"/>
                </a:rPr>
                <a:t>周年纪念表彰了</a:t>
              </a:r>
              <a:r>
                <a:rPr lang="en-US" altLang="zh-CN" sz="1600">
                  <a:latin typeface="Arial" panose="020B0604020202020204" pitchFamily="34" charset="0"/>
                  <a:ea typeface="微软雅黑" panose="020B0503020204020204" pitchFamily="34" charset="-122"/>
                  <a:sym typeface="Arial" panose="020B0604020202020204" pitchFamily="34" charset="0"/>
                </a:rPr>
                <a:t>10</a:t>
              </a:r>
              <a:r>
                <a:rPr lang="zh-CN" altLang="en-US" sz="1600">
                  <a:latin typeface="Arial" panose="020B0604020202020204" pitchFamily="34" charset="0"/>
                  <a:ea typeface="微软雅黑" panose="020B0503020204020204" pitchFamily="34" charset="-122"/>
                  <a:sym typeface="Arial" panose="020B0604020202020204" pitchFamily="34" charset="0"/>
                </a:rPr>
                <a:t>位“航空报国特等金奖”，</a:t>
              </a:r>
              <a:r>
                <a:rPr lang="en-US" altLang="zh-CN" sz="1600">
                  <a:latin typeface="Arial" panose="020B0604020202020204" pitchFamily="34" charset="0"/>
                  <a:ea typeface="微软雅黑" panose="020B0503020204020204" pitchFamily="34" charset="-122"/>
                  <a:sym typeface="Arial" panose="020B0604020202020204" pitchFamily="34" charset="0"/>
                </a:rPr>
                <a:t>6</a:t>
              </a:r>
              <a:r>
                <a:rPr lang="zh-CN" altLang="en-US" sz="1600">
                  <a:latin typeface="Arial" panose="020B0604020202020204" pitchFamily="34" charset="0"/>
                  <a:ea typeface="微软雅黑" panose="020B0503020204020204" pitchFamily="34" charset="-122"/>
                  <a:sym typeface="Arial" panose="020B0604020202020204" pitchFamily="34" charset="0"/>
                </a:rPr>
                <a:t>位西工大校友</a:t>
              </a:r>
              <a:r>
                <a:rPr lang="zh-CN" altLang="en-US" sz="1600" smtClean="0">
                  <a:latin typeface="Arial" panose="020B0604020202020204" pitchFamily="34" charset="0"/>
                  <a:ea typeface="微软雅黑" panose="020B0503020204020204" pitchFamily="34" charset="-122"/>
                  <a:sym typeface="Arial" panose="020B0604020202020204" pitchFamily="34" charset="0"/>
                </a:rPr>
                <a:t>获此殊荣</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cxnSp>
          <p:nvCxnSpPr>
            <p:cNvPr id="6" name="直接连接符"/>
            <p:cNvCxnSpPr/>
            <p:nvPr/>
          </p:nvCxnSpPr>
          <p:spPr>
            <a:xfrm>
              <a:off x="5958267" y="1579569"/>
              <a:ext cx="340270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 name="组合 10"/>
          <p:cNvGrpSpPr/>
          <p:nvPr/>
        </p:nvGrpSpPr>
        <p:grpSpPr>
          <a:xfrm>
            <a:off x="4215565" y="3177274"/>
            <a:ext cx="1590149" cy="434219"/>
            <a:chOff x="4215565" y="3177274"/>
            <a:chExt cx="1590149" cy="434219"/>
          </a:xfrm>
        </p:grpSpPr>
        <p:sp>
          <p:nvSpPr>
            <p:cNvPr id="40" name="矩形色块 1"/>
            <p:cNvSpPr/>
            <p:nvPr/>
          </p:nvSpPr>
          <p:spPr>
            <a:xfrm>
              <a:off x="4215565" y="3177274"/>
              <a:ext cx="1590149" cy="434219"/>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41" name="航天"/>
            <p:cNvSpPr txBox="1">
              <a:spLocks noChangeArrowheads="1"/>
            </p:cNvSpPr>
            <p:nvPr/>
          </p:nvSpPr>
          <p:spPr bwMode="auto">
            <a:xfrm>
              <a:off x="4928645" y="3194328"/>
              <a:ext cx="75551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dist">
                <a:lnSpc>
                  <a:spcPct val="100000"/>
                </a:lnSpc>
                <a:spcBef>
                  <a:spcPct val="0"/>
                </a:spcBef>
                <a:buFontTx/>
                <a:buNone/>
              </a:pPr>
              <a:r>
                <a:rPr lang="zh-CN" altLang="en-US" sz="2000" smtClean="0">
                  <a:solidFill>
                    <a:schemeClr val="bg1"/>
                  </a:solidFill>
                  <a:latin typeface="Arial" panose="020B0604020202020204" pitchFamily="34" charset="0"/>
                  <a:ea typeface="微软雅黑" panose="020B0503020204020204" pitchFamily="34" charset="-122"/>
                  <a:sym typeface="Arial" panose="020B0604020202020204" pitchFamily="34" charset="0"/>
                </a:rPr>
                <a:t>航天</a:t>
              </a:r>
              <a:endParaRPr lang="zh-CN" altLang="en-US" sz="20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5" name="组合 14"/>
          <p:cNvGrpSpPr/>
          <p:nvPr/>
        </p:nvGrpSpPr>
        <p:grpSpPr>
          <a:xfrm>
            <a:off x="5805714" y="3194328"/>
            <a:ext cx="6051324" cy="1271164"/>
            <a:chOff x="5805714" y="3194328"/>
            <a:chExt cx="6051324" cy="1271164"/>
          </a:xfrm>
        </p:grpSpPr>
        <p:sp>
          <p:nvSpPr>
            <p:cNvPr id="37" name="基础扎实 / Strong Preparation"/>
            <p:cNvSpPr/>
            <p:nvPr/>
          </p:nvSpPr>
          <p:spPr>
            <a:xfrm>
              <a:off x="5927271" y="3194328"/>
              <a:ext cx="3460053" cy="400110"/>
            </a:xfrm>
            <a:prstGeom prst="rect">
              <a:avLst/>
            </a:prstGeom>
            <a:noFill/>
          </p:spPr>
          <p:txBody>
            <a:bodyPr wrap="square">
              <a:spAutoFit/>
            </a:bodyPr>
            <a:lstStyle/>
            <a:p>
              <a:pPr algn="dist">
                <a:defRPr/>
              </a:pPr>
              <a:r>
                <a:rPr lang="zh-CN" altLang="en-US" sz="2000" b="1">
                  <a:latin typeface="Arial" panose="020B0604020202020204" pitchFamily="34" charset="0"/>
                  <a:ea typeface="微软雅黑" panose="020B0503020204020204" pitchFamily="34" charset="-122"/>
                  <a:sym typeface="Arial" panose="020B0604020202020204" pitchFamily="34" charset="0"/>
                </a:rPr>
                <a:t>立德树人，精心育才</a:t>
              </a:r>
              <a:endParaRPr lang="en-US" altLang="zh-CN" sz="1100" kern="100">
                <a:solidFill>
                  <a:prstClr val="black">
                    <a:lumMod val="65000"/>
                    <a:lumOff val="35000"/>
                  </a:prstClr>
                </a:solidFill>
                <a:latin typeface="Arial" panose="020B0604020202020204" pitchFamily="34" charset="0"/>
                <a:ea typeface="微软雅黑" panose="020B0503020204020204" pitchFamily="34" charset="-122"/>
                <a:cs typeface="Microsoft YaHei" charset="-122"/>
                <a:sym typeface="Arial" panose="020B0604020202020204" pitchFamily="34" charset="0"/>
              </a:endParaRPr>
            </a:p>
          </p:txBody>
        </p:sp>
        <p:sp>
          <p:nvSpPr>
            <p:cNvPr id="44" name="航天领域"/>
            <p:cNvSpPr txBox="1"/>
            <p:nvPr/>
          </p:nvSpPr>
          <p:spPr>
            <a:xfrm>
              <a:off x="5805714" y="3678417"/>
              <a:ext cx="6051324" cy="787075"/>
            </a:xfrm>
            <a:prstGeom prst="rect">
              <a:avLst/>
            </a:prstGeom>
            <a:noFill/>
          </p:spPr>
          <p:txBody>
            <a:bodyPr wrap="square" rtlCol="0">
              <a:spAutoFit/>
              <a:scene3d>
                <a:camera prst="orthographicFront"/>
                <a:lightRig rig="threePt" dir="t"/>
              </a:scene3d>
              <a:sp3d contourW="12700"/>
            </a:bodyPr>
            <a:lstStyle/>
            <a:p>
              <a:pPr algn="just" defTabSz="457200">
                <a:lnSpc>
                  <a:spcPct val="150000"/>
                </a:lnSpc>
              </a:pPr>
              <a:r>
                <a:rPr lang="zh-CN" altLang="en-US" sz="1600">
                  <a:latin typeface="Arial" panose="020B0604020202020204" pitchFamily="34" charset="0"/>
                  <a:ea typeface="微软雅黑" panose="020B0503020204020204" pitchFamily="34" charset="-122"/>
                  <a:sym typeface="Arial" panose="020B0604020202020204" pitchFamily="34" charset="0"/>
                </a:rPr>
                <a:t>航天领域有航天科技集团董事长雷凡培等</a:t>
              </a:r>
              <a:r>
                <a:rPr lang="en-US" altLang="zh-CN" sz="1600">
                  <a:latin typeface="Arial" panose="020B0604020202020204" pitchFamily="34" charset="0"/>
                  <a:ea typeface="微软雅黑" panose="020B0503020204020204" pitchFamily="34" charset="-122"/>
                  <a:sym typeface="Arial" panose="020B0604020202020204" pitchFamily="34" charset="0"/>
                </a:rPr>
                <a:t>200</a:t>
              </a:r>
              <a:r>
                <a:rPr lang="zh-CN" altLang="en-US" sz="1600">
                  <a:latin typeface="Arial" panose="020B0604020202020204" pitchFamily="34" charset="0"/>
                  <a:ea typeface="微软雅黑" panose="020B0503020204020204" pitchFamily="34" charset="-122"/>
                  <a:sym typeface="Arial" panose="020B0604020202020204" pitchFamily="34" charset="0"/>
                </a:rPr>
                <a:t>多位校友担任集团公司、院所、企业党政领导干部及副总师</a:t>
              </a:r>
              <a:r>
                <a:rPr lang="zh-CN" altLang="en-US" sz="1600" smtClean="0">
                  <a:latin typeface="Arial" panose="020B0604020202020204" pitchFamily="34" charset="0"/>
                  <a:ea typeface="微软雅黑" panose="020B0503020204020204" pitchFamily="34" charset="-122"/>
                  <a:sym typeface="Arial" panose="020B0604020202020204" pitchFamily="34" charset="0"/>
                </a:rPr>
                <a:t>以上职务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cxnSp>
          <p:nvCxnSpPr>
            <p:cNvPr id="46" name="直接连接符"/>
            <p:cNvCxnSpPr/>
            <p:nvPr/>
          </p:nvCxnSpPr>
          <p:spPr>
            <a:xfrm>
              <a:off x="5958267" y="3662918"/>
              <a:ext cx="340270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组合 12"/>
          <p:cNvGrpSpPr/>
          <p:nvPr/>
        </p:nvGrpSpPr>
        <p:grpSpPr>
          <a:xfrm>
            <a:off x="4215565" y="4891292"/>
            <a:ext cx="1590149" cy="434219"/>
            <a:chOff x="4215565" y="4891292"/>
            <a:chExt cx="1590149" cy="434219"/>
          </a:xfrm>
        </p:grpSpPr>
        <p:sp>
          <p:nvSpPr>
            <p:cNvPr id="57" name="矩形色块 1"/>
            <p:cNvSpPr/>
            <p:nvPr/>
          </p:nvSpPr>
          <p:spPr>
            <a:xfrm>
              <a:off x="4215565" y="4891292"/>
              <a:ext cx="1590149" cy="434219"/>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8" name="航海"/>
            <p:cNvSpPr txBox="1">
              <a:spLocks noChangeArrowheads="1"/>
            </p:cNvSpPr>
            <p:nvPr/>
          </p:nvSpPr>
          <p:spPr bwMode="auto">
            <a:xfrm>
              <a:off x="4928645" y="4908346"/>
              <a:ext cx="75551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dist">
                <a:lnSpc>
                  <a:spcPct val="100000"/>
                </a:lnSpc>
                <a:spcBef>
                  <a:spcPct val="0"/>
                </a:spcBef>
                <a:buFontTx/>
                <a:buNone/>
              </a:pPr>
              <a:r>
                <a:rPr lang="zh-CN" altLang="en-US" sz="2000" smtClean="0">
                  <a:solidFill>
                    <a:schemeClr val="bg1"/>
                  </a:solidFill>
                  <a:latin typeface="Arial" panose="020B0604020202020204" pitchFamily="34" charset="0"/>
                  <a:ea typeface="微软雅黑" panose="020B0503020204020204" pitchFamily="34" charset="-122"/>
                  <a:sym typeface="Arial" panose="020B0604020202020204" pitchFamily="34" charset="0"/>
                </a:rPr>
                <a:t>航海</a:t>
              </a:r>
              <a:endParaRPr lang="zh-CN" altLang="en-US" sz="20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6" name="组合 15"/>
          <p:cNvGrpSpPr/>
          <p:nvPr/>
        </p:nvGrpSpPr>
        <p:grpSpPr>
          <a:xfrm>
            <a:off x="5805714" y="4908346"/>
            <a:ext cx="6051324" cy="1271164"/>
            <a:chOff x="5805714" y="4908346"/>
            <a:chExt cx="6051324" cy="1271164"/>
          </a:xfrm>
        </p:grpSpPr>
        <p:sp>
          <p:nvSpPr>
            <p:cNvPr id="56" name="基础扎实 / Strong Preparation"/>
            <p:cNvSpPr/>
            <p:nvPr/>
          </p:nvSpPr>
          <p:spPr>
            <a:xfrm>
              <a:off x="5927271" y="4908346"/>
              <a:ext cx="3460053" cy="400110"/>
            </a:xfrm>
            <a:prstGeom prst="rect">
              <a:avLst/>
            </a:prstGeom>
            <a:noFill/>
          </p:spPr>
          <p:txBody>
            <a:bodyPr wrap="square">
              <a:spAutoFit/>
            </a:bodyPr>
            <a:lstStyle/>
            <a:p>
              <a:pPr algn="dist">
                <a:defRPr/>
              </a:pPr>
              <a:r>
                <a:rPr lang="zh-CN" altLang="en-US" sz="2000" b="1">
                  <a:latin typeface="Arial" panose="020B0604020202020204" pitchFamily="34" charset="0"/>
                  <a:ea typeface="微软雅黑" panose="020B0503020204020204" pitchFamily="34" charset="-122"/>
                  <a:sym typeface="Arial" panose="020B0604020202020204" pitchFamily="34" charset="0"/>
                </a:rPr>
                <a:t>立德树人，精心育才</a:t>
              </a:r>
              <a:endParaRPr lang="en-US" altLang="zh-CN" sz="1100" kern="100">
                <a:solidFill>
                  <a:prstClr val="black">
                    <a:lumMod val="65000"/>
                    <a:lumOff val="35000"/>
                  </a:prstClr>
                </a:solidFill>
                <a:latin typeface="Arial" panose="020B0604020202020204" pitchFamily="34" charset="0"/>
                <a:ea typeface="微软雅黑" panose="020B0503020204020204" pitchFamily="34" charset="-122"/>
                <a:cs typeface="Microsoft YaHei" charset="-122"/>
                <a:sym typeface="Arial" panose="020B0604020202020204" pitchFamily="34" charset="0"/>
              </a:endParaRPr>
            </a:p>
          </p:txBody>
        </p:sp>
        <p:sp>
          <p:nvSpPr>
            <p:cNvPr id="62" name="航海领域"/>
            <p:cNvSpPr txBox="1"/>
            <p:nvPr/>
          </p:nvSpPr>
          <p:spPr>
            <a:xfrm>
              <a:off x="5805714" y="5392435"/>
              <a:ext cx="6051324" cy="787075"/>
            </a:xfrm>
            <a:prstGeom prst="rect">
              <a:avLst/>
            </a:prstGeom>
            <a:noFill/>
          </p:spPr>
          <p:txBody>
            <a:bodyPr wrap="square" rtlCol="0">
              <a:spAutoFit/>
              <a:scene3d>
                <a:camera prst="orthographicFront"/>
                <a:lightRig rig="threePt" dir="t"/>
              </a:scene3d>
              <a:sp3d contourW="12700"/>
            </a:bodyPr>
            <a:lstStyle/>
            <a:p>
              <a:pPr algn="just" defTabSz="457200">
                <a:lnSpc>
                  <a:spcPct val="150000"/>
                </a:lnSpc>
              </a:pPr>
              <a:r>
                <a:rPr lang="zh-CN" altLang="en-US" sz="1600">
                  <a:latin typeface="Arial" panose="020B0604020202020204" pitchFamily="34" charset="0"/>
                  <a:ea typeface="微软雅黑" panose="020B0503020204020204" pitchFamily="34" charset="-122"/>
                  <a:sym typeface="Arial" panose="020B0604020202020204" pitchFamily="34" charset="0"/>
                </a:rPr>
                <a:t>航海领域同样有大批的杰出校友活跃在船舶工业、水中兵器行业的重要管理岗位与核心技术岗位上</a:t>
              </a:r>
            </a:p>
          </p:txBody>
        </p:sp>
        <p:cxnSp>
          <p:nvCxnSpPr>
            <p:cNvPr id="63" name="直接连接符"/>
            <p:cNvCxnSpPr/>
            <p:nvPr/>
          </p:nvCxnSpPr>
          <p:spPr>
            <a:xfrm>
              <a:off x="5958267" y="5376936"/>
              <a:ext cx="340270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9"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1887479905"/>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750"/>
                                        <p:tgtEl>
                                          <p:spTgt spid="26"/>
                                        </p:tgtEl>
                                      </p:cBhvr>
                                    </p:animEffect>
                                  </p:childTnLst>
                                </p:cTn>
                              </p:par>
                              <p:par>
                                <p:cTn id="8" presetID="2" presetClass="entr" presetSubtype="8" fill="hold" grpId="0" nodeType="withEffect">
                                  <p:stCondLst>
                                    <p:cond delay="400"/>
                                  </p:stCondLst>
                                  <p:childTnLst>
                                    <p:set>
                                      <p:cBhvr>
                                        <p:cTn id="9" dur="1" fill="hold">
                                          <p:stCondLst>
                                            <p:cond delay="0"/>
                                          </p:stCondLst>
                                        </p:cTn>
                                        <p:tgtEl>
                                          <p:spTgt spid="64"/>
                                        </p:tgtEl>
                                        <p:attrNameLst>
                                          <p:attrName>style.visibility</p:attrName>
                                        </p:attrNameLst>
                                      </p:cBhvr>
                                      <p:to>
                                        <p:strVal val="visible"/>
                                      </p:to>
                                    </p:set>
                                    <p:anim calcmode="lin" valueType="num">
                                      <p:cBhvr additive="base">
                                        <p:cTn id="10" dur="750" fill="hold"/>
                                        <p:tgtEl>
                                          <p:spTgt spid="64"/>
                                        </p:tgtEl>
                                        <p:attrNameLst>
                                          <p:attrName>ppt_x</p:attrName>
                                        </p:attrNameLst>
                                      </p:cBhvr>
                                      <p:tavLst>
                                        <p:tav tm="0">
                                          <p:val>
                                            <p:strVal val="0-#ppt_w/2"/>
                                          </p:val>
                                        </p:tav>
                                        <p:tav tm="100000">
                                          <p:val>
                                            <p:strVal val="#ppt_x"/>
                                          </p:val>
                                        </p:tav>
                                      </p:tavLst>
                                    </p:anim>
                                    <p:anim calcmode="lin" valueType="num">
                                      <p:cBhvr additive="base">
                                        <p:cTn id="11" dur="750" fill="hold"/>
                                        <p:tgtEl>
                                          <p:spTgt spid="64"/>
                                        </p:tgtEl>
                                        <p:attrNameLst>
                                          <p:attrName>ppt_y</p:attrName>
                                        </p:attrNameLst>
                                      </p:cBhvr>
                                      <p:tavLst>
                                        <p:tav tm="0">
                                          <p:val>
                                            <p:strVal val="#ppt_y"/>
                                          </p:val>
                                        </p:tav>
                                        <p:tav tm="100000">
                                          <p:val>
                                            <p:strVal val="#ppt_y"/>
                                          </p:val>
                                        </p:tav>
                                      </p:tavLst>
                                    </p:anim>
                                  </p:childTnLst>
                                </p:cTn>
                              </p:par>
                              <p:par>
                                <p:cTn id="12" presetID="42" presetClass="entr" presetSubtype="0" fill="hold" nodeType="withEffect">
                                  <p:stCondLst>
                                    <p:cond delay="80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750"/>
                                        <p:tgtEl>
                                          <p:spTgt spid="2"/>
                                        </p:tgtEl>
                                      </p:cBhvr>
                                    </p:animEffect>
                                    <p:anim calcmode="lin" valueType="num">
                                      <p:cBhvr>
                                        <p:cTn id="15" dur="750" fill="hold"/>
                                        <p:tgtEl>
                                          <p:spTgt spid="2"/>
                                        </p:tgtEl>
                                        <p:attrNameLst>
                                          <p:attrName>ppt_x</p:attrName>
                                        </p:attrNameLst>
                                      </p:cBhvr>
                                      <p:tavLst>
                                        <p:tav tm="0">
                                          <p:val>
                                            <p:strVal val="#ppt_x"/>
                                          </p:val>
                                        </p:tav>
                                        <p:tav tm="100000">
                                          <p:val>
                                            <p:strVal val="#ppt_x"/>
                                          </p:val>
                                        </p:tav>
                                      </p:tavLst>
                                    </p:anim>
                                    <p:anim calcmode="lin" valueType="num">
                                      <p:cBhvr>
                                        <p:cTn id="16" dur="750" fill="hold"/>
                                        <p:tgtEl>
                                          <p:spTgt spid="2"/>
                                        </p:tgtEl>
                                        <p:attrNameLst>
                                          <p:attrName>ppt_y</p:attrName>
                                        </p:attrNameLst>
                                      </p:cBhvr>
                                      <p:tavLst>
                                        <p:tav tm="0">
                                          <p:val>
                                            <p:strVal val="#ppt_y+.1"/>
                                          </p:val>
                                        </p:tav>
                                        <p:tav tm="100000">
                                          <p:val>
                                            <p:strVal val="#ppt_y"/>
                                          </p:val>
                                        </p:tav>
                                      </p:tavLst>
                                    </p:anim>
                                  </p:childTnLst>
                                </p:cTn>
                              </p:par>
                              <p:par>
                                <p:cTn id="17" presetID="22" presetClass="entr" presetSubtype="8" fill="hold" nodeType="withEffect">
                                  <p:stCondLst>
                                    <p:cond delay="1200"/>
                                  </p:stCondLst>
                                  <p:childTnLst>
                                    <p:set>
                                      <p:cBhvr>
                                        <p:cTn id="18" dur="1" fill="hold">
                                          <p:stCondLst>
                                            <p:cond delay="0"/>
                                          </p:stCondLst>
                                        </p:cTn>
                                        <p:tgtEl>
                                          <p:spTgt spid="10"/>
                                        </p:tgtEl>
                                        <p:attrNameLst>
                                          <p:attrName>style.visibility</p:attrName>
                                        </p:attrNameLst>
                                      </p:cBhvr>
                                      <p:to>
                                        <p:strVal val="visible"/>
                                      </p:to>
                                    </p:set>
                                    <p:animEffect transition="in" filter="wipe(left)">
                                      <p:cBhvr>
                                        <p:cTn id="19" dur="750"/>
                                        <p:tgtEl>
                                          <p:spTgt spid="10"/>
                                        </p:tgtEl>
                                      </p:cBhvr>
                                    </p:animEffect>
                                  </p:childTnLst>
                                </p:cTn>
                              </p:par>
                              <p:par>
                                <p:cTn id="20" presetID="12" presetClass="entr" presetSubtype="8" fill="hold" nodeType="withEffect">
                                  <p:stCondLst>
                                    <p:cond delay="1600"/>
                                  </p:st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750"/>
                                        <p:tgtEl>
                                          <p:spTgt spid="14"/>
                                        </p:tgtEl>
                                        <p:attrNameLst>
                                          <p:attrName>ppt_x</p:attrName>
                                        </p:attrNameLst>
                                      </p:cBhvr>
                                      <p:tavLst>
                                        <p:tav tm="0">
                                          <p:val>
                                            <p:strVal val="#ppt_x-#ppt_w*1.125000"/>
                                          </p:val>
                                        </p:tav>
                                        <p:tav tm="100000">
                                          <p:val>
                                            <p:strVal val="#ppt_x"/>
                                          </p:val>
                                        </p:tav>
                                      </p:tavLst>
                                    </p:anim>
                                    <p:animEffect transition="in" filter="wipe(right)">
                                      <p:cBhvr>
                                        <p:cTn id="23" dur="750"/>
                                        <p:tgtEl>
                                          <p:spTgt spid="14"/>
                                        </p:tgtEl>
                                      </p:cBhvr>
                                    </p:animEffect>
                                  </p:childTnLst>
                                </p:cTn>
                              </p:par>
                              <p:par>
                                <p:cTn id="24" presetID="22" presetClass="entr" presetSubtype="8" fill="hold" nodeType="withEffect">
                                  <p:stCondLst>
                                    <p:cond delay="2000"/>
                                  </p:stCondLst>
                                  <p:childTnLst>
                                    <p:set>
                                      <p:cBhvr>
                                        <p:cTn id="25" dur="1" fill="hold">
                                          <p:stCondLst>
                                            <p:cond delay="0"/>
                                          </p:stCondLst>
                                        </p:cTn>
                                        <p:tgtEl>
                                          <p:spTgt spid="11"/>
                                        </p:tgtEl>
                                        <p:attrNameLst>
                                          <p:attrName>style.visibility</p:attrName>
                                        </p:attrNameLst>
                                      </p:cBhvr>
                                      <p:to>
                                        <p:strVal val="visible"/>
                                      </p:to>
                                    </p:set>
                                    <p:animEffect transition="in" filter="wipe(left)">
                                      <p:cBhvr>
                                        <p:cTn id="26" dur="750"/>
                                        <p:tgtEl>
                                          <p:spTgt spid="11"/>
                                        </p:tgtEl>
                                      </p:cBhvr>
                                    </p:animEffect>
                                  </p:childTnLst>
                                </p:cTn>
                              </p:par>
                              <p:par>
                                <p:cTn id="27" presetID="12" presetClass="entr" presetSubtype="8" fill="hold" nodeType="withEffect">
                                  <p:stCondLst>
                                    <p:cond delay="240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750"/>
                                        <p:tgtEl>
                                          <p:spTgt spid="15"/>
                                        </p:tgtEl>
                                        <p:attrNameLst>
                                          <p:attrName>ppt_x</p:attrName>
                                        </p:attrNameLst>
                                      </p:cBhvr>
                                      <p:tavLst>
                                        <p:tav tm="0">
                                          <p:val>
                                            <p:strVal val="#ppt_x-#ppt_w*1.125000"/>
                                          </p:val>
                                        </p:tav>
                                        <p:tav tm="100000">
                                          <p:val>
                                            <p:strVal val="#ppt_x"/>
                                          </p:val>
                                        </p:tav>
                                      </p:tavLst>
                                    </p:anim>
                                    <p:animEffect transition="in" filter="wipe(right)">
                                      <p:cBhvr>
                                        <p:cTn id="30" dur="750"/>
                                        <p:tgtEl>
                                          <p:spTgt spid="15"/>
                                        </p:tgtEl>
                                      </p:cBhvr>
                                    </p:animEffect>
                                  </p:childTnLst>
                                </p:cTn>
                              </p:par>
                              <p:par>
                                <p:cTn id="31" presetID="22" presetClass="entr" presetSubtype="8" fill="hold" nodeType="withEffect">
                                  <p:stCondLst>
                                    <p:cond delay="280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750"/>
                                        <p:tgtEl>
                                          <p:spTgt spid="13"/>
                                        </p:tgtEl>
                                      </p:cBhvr>
                                    </p:animEffect>
                                  </p:childTnLst>
                                </p:cTn>
                              </p:par>
                              <p:par>
                                <p:cTn id="34" presetID="12" presetClass="entr" presetSubtype="8" fill="hold" nodeType="withEffect">
                                  <p:stCondLst>
                                    <p:cond delay="320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750"/>
                                        <p:tgtEl>
                                          <p:spTgt spid="16"/>
                                        </p:tgtEl>
                                        <p:attrNameLst>
                                          <p:attrName>ppt_x</p:attrName>
                                        </p:attrNameLst>
                                      </p:cBhvr>
                                      <p:tavLst>
                                        <p:tav tm="0">
                                          <p:val>
                                            <p:strVal val="#ppt_x-#ppt_w*1.125000"/>
                                          </p:val>
                                        </p:tav>
                                        <p:tav tm="100000">
                                          <p:val>
                                            <p:strVal val="#ppt_x"/>
                                          </p:val>
                                        </p:tav>
                                      </p:tavLst>
                                    </p:anim>
                                    <p:animEffect transition="in" filter="wipe(right)">
                                      <p:cBhvr>
                                        <p:cTn id="37" dur="75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标题"/>
          <p:cNvGrpSpPr/>
          <p:nvPr/>
        </p:nvGrpSpPr>
        <p:grpSpPr>
          <a:xfrm>
            <a:off x="0" y="-1"/>
            <a:ext cx="12192000" cy="728663"/>
            <a:chOff x="0" y="-1"/>
            <a:chExt cx="12192000" cy="728663"/>
          </a:xfrm>
        </p:grpSpPr>
        <p:sp>
          <p:nvSpPr>
            <p:cNvPr id="33" name="打底色块"/>
            <p:cNvSpPr/>
            <p:nvPr/>
          </p:nvSpPr>
          <p:spPr>
            <a:xfrm>
              <a:off x="0" y="-1"/>
              <a:ext cx="12192000" cy="728663"/>
            </a:xfrm>
            <a:prstGeom prst="rect">
              <a:avLst/>
            </a:prstGeom>
            <a:solidFill>
              <a:schemeClr val="accent1"/>
            </a:solidFill>
            <a:ln w="25400" cap="flat" cmpd="sng" algn="ctr">
              <a:noFill/>
              <a:prstDash val="solid"/>
            </a:ln>
            <a:effectLst/>
          </p:spPr>
          <p:txBody>
            <a:bodyPr rtlCol="0" anchor="ctr"/>
            <a:lstStyle/>
            <a:p>
              <a:pPr lvl="0" algn="ctr" fontAlgn="base">
                <a:lnSpc>
                  <a:spcPct val="105000"/>
                </a:lnSpc>
                <a:spcBef>
                  <a:spcPct val="0"/>
                </a:spcBef>
                <a:spcAft>
                  <a:spcPct val="0"/>
                </a:spcAft>
                <a:buClr>
                  <a:srgbClr val="3366FF"/>
                </a:buClr>
                <a:buSzPct val="80000"/>
                <a:buFont typeface="Wingdings" pitchFamily="2" charset="2"/>
                <a:buNone/>
              </a:pPr>
              <a:endParaRPr kumimoji="1" lang="zh-CN" altLang="en-US" sz="2000" b="1" kern="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42" name="西北工业大学"/>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240059" y="169864"/>
              <a:ext cx="1546127" cy="388933"/>
            </a:xfrm>
            <a:prstGeom prst="rect">
              <a:avLst/>
            </a:prstGeom>
          </p:spPr>
        </p:pic>
        <p:pic>
          <p:nvPicPr>
            <p:cNvPr id="43" name="校徽"/>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627016" y="119639"/>
              <a:ext cx="490134" cy="489382"/>
            </a:xfrm>
            <a:prstGeom prst="rect">
              <a:avLst/>
            </a:prstGeom>
          </p:spPr>
        </p:pic>
        <p:sp>
          <p:nvSpPr>
            <p:cNvPr id="45" name="基础扎实 / Strong Preparation"/>
            <p:cNvSpPr txBox="1"/>
            <p:nvPr/>
          </p:nvSpPr>
          <p:spPr>
            <a:xfrm>
              <a:off x="1003300" y="114271"/>
              <a:ext cx="8217902" cy="500119"/>
            </a:xfrm>
            <a:prstGeom prst="rect">
              <a:avLst/>
            </a:prstGeom>
            <a:noFill/>
          </p:spPr>
          <p:txBody>
            <a:bodyPr wrap="square" lIns="68562" tIns="34281" rIns="68562" bIns="34281" rtlCol="0">
              <a:spAutoFit/>
            </a:bodyPr>
            <a:lstStyle/>
            <a:p>
              <a:pPr algn="just">
                <a:buClr>
                  <a:prstClr val="white"/>
                </a:buClr>
              </a:pPr>
              <a:r>
                <a:rPr lang="zh-CN" altLang="en-US" sz="2800" b="1">
                  <a:solidFill>
                    <a:schemeClr val="bg1"/>
                  </a:solidFill>
                  <a:latin typeface="Arial" panose="020B0604020202020204" pitchFamily="34" charset="0"/>
                  <a:ea typeface="微软雅黑" panose="020B0503020204020204" pitchFamily="34" charset="-122"/>
                  <a:sym typeface="Arial" panose="020B0604020202020204" pitchFamily="34" charset="0"/>
                </a:rPr>
                <a:t>基础扎实 </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a:t>
              </a:r>
              <a:r>
                <a:rPr lang="en-US" altLang="zh-CN" sz="2800" b="1">
                  <a:solidFill>
                    <a:schemeClr val="bg1"/>
                  </a:solidFill>
                  <a:latin typeface="Arial" panose="020B0604020202020204" pitchFamily="34" charset="0"/>
                  <a:ea typeface="微软雅黑" panose="020B0503020204020204" pitchFamily="34" charset="-122"/>
                  <a:sym typeface="Arial" panose="020B0604020202020204" pitchFamily="34" charset="0"/>
                </a:rPr>
                <a:t> </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46" name="齿轮"/>
            <p:cNvSpPr>
              <a:spLocks noChangeAspect="1"/>
            </p:cNvSpPr>
            <p:nvPr/>
          </p:nvSpPr>
          <p:spPr bwMode="auto">
            <a:xfrm>
              <a:off x="334963" y="121637"/>
              <a:ext cx="484428" cy="485386"/>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a:effectLst>
              <a:outerShdw blurRad="50800" dist="38100" dir="2700000" algn="tl" rotWithShape="0">
                <a:prstClr val="black">
                  <a:alpha val="40000"/>
                </a:prstClr>
              </a:outerShdw>
            </a:effectLst>
          </p:spPr>
          <p:txBody>
            <a:bodyPr anchor="ctr">
              <a:scene3d>
                <a:camera prst="orthographicFront"/>
                <a:lightRig rig="threePt" dir="t"/>
              </a:scene3d>
              <a:sp3d contourW="12700">
                <a:contourClr>
                  <a:srgbClr val="FFFFFF"/>
                </a:contourClr>
              </a:sp3d>
            </a:bodyPr>
            <a:lstStyle/>
            <a:p>
              <a:pPr algn="ctr"/>
              <a:endParaRPr lang="zh-CN" altLang="en-US" sz="1799">
                <a:solidFill>
                  <a:srgbClr val="1C666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0" name="组合"/>
          <p:cNvGrpSpPr/>
          <p:nvPr/>
        </p:nvGrpSpPr>
        <p:grpSpPr>
          <a:xfrm>
            <a:off x="594523" y="3336791"/>
            <a:ext cx="2068818" cy="1933470"/>
            <a:chOff x="1017555" y="2886848"/>
            <a:chExt cx="2068818" cy="1933470"/>
          </a:xfrm>
        </p:grpSpPr>
        <p:sp>
          <p:nvSpPr>
            <p:cNvPr id="51" name="合并成立"/>
            <p:cNvSpPr txBox="1"/>
            <p:nvPr/>
          </p:nvSpPr>
          <p:spPr>
            <a:xfrm>
              <a:off x="1017555" y="3447635"/>
              <a:ext cx="2068818" cy="1372683"/>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西北工业大学是由西北工学院和西安航空学院于</a:t>
              </a:r>
              <a:r>
                <a:rPr lang="en-US" altLang="zh-CN" sz="1600">
                  <a:latin typeface="Arial" panose="020B0604020202020204" pitchFamily="34" charset="0"/>
                  <a:ea typeface="微软雅黑" panose="020B0503020204020204" pitchFamily="34" charset="-122"/>
                  <a:sym typeface="Arial" panose="020B0604020202020204" pitchFamily="34" charset="0"/>
                </a:rPr>
                <a:t>1957</a:t>
              </a:r>
              <a:r>
                <a:rPr lang="zh-CN" altLang="en-US" sz="1600">
                  <a:latin typeface="Arial" panose="020B0604020202020204" pitchFamily="34" charset="0"/>
                  <a:ea typeface="微软雅黑" panose="020B0503020204020204" pitchFamily="34" charset="-122"/>
                  <a:sym typeface="Arial" panose="020B0604020202020204" pitchFamily="34" charset="0"/>
                </a:rPr>
                <a:t>年</a:t>
              </a:r>
              <a:r>
                <a:rPr lang="en-US" altLang="zh-CN" sz="1600">
                  <a:latin typeface="Arial" panose="020B0604020202020204" pitchFamily="34" charset="0"/>
                  <a:ea typeface="微软雅黑" panose="020B0503020204020204" pitchFamily="34" charset="-122"/>
                  <a:sym typeface="Arial" panose="020B0604020202020204" pitchFamily="34" charset="0"/>
                </a:rPr>
                <a:t>10</a:t>
              </a:r>
              <a:r>
                <a:rPr lang="zh-CN" altLang="en-US" sz="1600">
                  <a:latin typeface="Arial" panose="020B0604020202020204" pitchFamily="34" charset="0"/>
                  <a:ea typeface="微软雅黑" panose="020B0503020204020204" pitchFamily="34" charset="-122"/>
                  <a:sym typeface="Arial" panose="020B0604020202020204" pitchFamily="34" charset="0"/>
                </a:rPr>
                <a:t>月在西安合并成立</a:t>
              </a:r>
            </a:p>
          </p:txBody>
        </p:sp>
        <p:sp>
          <p:nvSpPr>
            <p:cNvPr id="52" name="历史沿革"/>
            <p:cNvSpPr txBox="1"/>
            <p:nvPr/>
          </p:nvSpPr>
          <p:spPr>
            <a:xfrm>
              <a:off x="1017555" y="2886848"/>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历史沿革</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53" name="点缀线段"/>
            <p:cNvCxnSpPr/>
            <p:nvPr/>
          </p:nvCxnSpPr>
          <p:spPr>
            <a:xfrm>
              <a:off x="1062194" y="3367296"/>
              <a:ext cx="197954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74" name="组合 73"/>
          <p:cNvGrpSpPr/>
          <p:nvPr/>
        </p:nvGrpSpPr>
        <p:grpSpPr>
          <a:xfrm>
            <a:off x="983535" y="1633346"/>
            <a:ext cx="1290794" cy="1290794"/>
            <a:chOff x="1340722" y="1633346"/>
            <a:chExt cx="1290794" cy="1290794"/>
          </a:xfrm>
        </p:grpSpPr>
        <p:sp>
          <p:nvSpPr>
            <p:cNvPr id="75" name="圆形"/>
            <p:cNvSpPr/>
            <p:nvPr/>
          </p:nvSpPr>
          <p:spPr>
            <a:xfrm>
              <a:off x="1340722" y="1633346"/>
              <a:ext cx="1290794" cy="129079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6" name="图标"/>
            <p:cNvSpPr>
              <a:spLocks noChangeAspect="1"/>
            </p:cNvSpPr>
            <p:nvPr/>
          </p:nvSpPr>
          <p:spPr bwMode="auto">
            <a:xfrm>
              <a:off x="1729103" y="2081540"/>
              <a:ext cx="514034" cy="394408"/>
            </a:xfrm>
            <a:custGeom>
              <a:avLst/>
              <a:gdLst>
                <a:gd name="T0" fmla="*/ 6898 w 6965"/>
                <a:gd name="T1" fmla="*/ 1197 h 5352"/>
                <a:gd name="T2" fmla="*/ 5260 w 6965"/>
                <a:gd name="T3" fmla="*/ 33 h 5352"/>
                <a:gd name="T4" fmla="*/ 5155 w 6965"/>
                <a:gd name="T5" fmla="*/ 0 h 5352"/>
                <a:gd name="T6" fmla="*/ 5051 w 6965"/>
                <a:gd name="T7" fmla="*/ 32 h 5352"/>
                <a:gd name="T8" fmla="*/ 3472 w 6965"/>
                <a:gd name="T9" fmla="*/ 1139 h 5352"/>
                <a:gd name="T10" fmla="*/ 1939 w 6965"/>
                <a:gd name="T11" fmla="*/ 33 h 5352"/>
                <a:gd name="T12" fmla="*/ 1833 w 6965"/>
                <a:gd name="T13" fmla="*/ 0 h 5352"/>
                <a:gd name="T14" fmla="*/ 1729 w 6965"/>
                <a:gd name="T15" fmla="*/ 32 h 5352"/>
                <a:gd name="T16" fmla="*/ 68 w 6965"/>
                <a:gd name="T17" fmla="*/ 1196 h 5352"/>
                <a:gd name="T18" fmla="*/ 0 w 6965"/>
                <a:gd name="T19" fmla="*/ 1328 h 5352"/>
                <a:gd name="T20" fmla="*/ 0 w 6965"/>
                <a:gd name="T21" fmla="*/ 5191 h 5352"/>
                <a:gd name="T22" fmla="*/ 87 w 6965"/>
                <a:gd name="T23" fmla="*/ 5333 h 5352"/>
                <a:gd name="T24" fmla="*/ 161 w 6965"/>
                <a:gd name="T25" fmla="*/ 5352 h 5352"/>
                <a:gd name="T26" fmla="*/ 253 w 6965"/>
                <a:gd name="T27" fmla="*/ 5322 h 5352"/>
                <a:gd name="T28" fmla="*/ 1832 w 6965"/>
                <a:gd name="T29" fmla="*/ 4216 h 5352"/>
                <a:gd name="T30" fmla="*/ 3366 w 6965"/>
                <a:gd name="T31" fmla="*/ 5321 h 5352"/>
                <a:gd name="T32" fmla="*/ 3460 w 6965"/>
                <a:gd name="T33" fmla="*/ 5352 h 5352"/>
                <a:gd name="T34" fmla="*/ 3483 w 6965"/>
                <a:gd name="T35" fmla="*/ 5352 h 5352"/>
                <a:gd name="T36" fmla="*/ 3575 w 6965"/>
                <a:gd name="T37" fmla="*/ 5322 h 5352"/>
                <a:gd name="T38" fmla="*/ 5154 w 6965"/>
                <a:gd name="T39" fmla="*/ 4215 h 5352"/>
                <a:gd name="T40" fmla="*/ 6711 w 6965"/>
                <a:gd name="T41" fmla="*/ 5322 h 5352"/>
                <a:gd name="T42" fmla="*/ 6804 w 6965"/>
                <a:gd name="T43" fmla="*/ 5352 h 5352"/>
                <a:gd name="T44" fmla="*/ 6878 w 6965"/>
                <a:gd name="T45" fmla="*/ 5334 h 5352"/>
                <a:gd name="T46" fmla="*/ 6965 w 6965"/>
                <a:gd name="T47" fmla="*/ 5191 h 5352"/>
                <a:gd name="T48" fmla="*/ 6965 w 6965"/>
                <a:gd name="T49" fmla="*/ 1328 h 5352"/>
                <a:gd name="T50" fmla="*/ 6898 w 6965"/>
                <a:gd name="T51" fmla="*/ 1197 h 5352"/>
                <a:gd name="T52" fmla="*/ 1661 w 6965"/>
                <a:gd name="T53" fmla="*/ 3943 h 5352"/>
                <a:gd name="T54" fmla="*/ 321 w 6965"/>
                <a:gd name="T55" fmla="*/ 4882 h 5352"/>
                <a:gd name="T56" fmla="*/ 321 w 6965"/>
                <a:gd name="T57" fmla="*/ 1411 h 5352"/>
                <a:gd name="T58" fmla="*/ 1661 w 6965"/>
                <a:gd name="T59" fmla="*/ 473 h 5352"/>
                <a:gd name="T60" fmla="*/ 1661 w 6965"/>
                <a:gd name="T61" fmla="*/ 3943 h 5352"/>
                <a:gd name="T62" fmla="*/ 1661 w 6965"/>
                <a:gd name="T63" fmla="*/ 3943 h 5352"/>
                <a:gd name="T64" fmla="*/ 3299 w 6965"/>
                <a:gd name="T65" fmla="*/ 4877 h 5352"/>
                <a:gd name="T66" fmla="*/ 2005 w 6965"/>
                <a:gd name="T67" fmla="*/ 3944 h 5352"/>
                <a:gd name="T68" fmla="*/ 2005 w 6965"/>
                <a:gd name="T69" fmla="*/ 478 h 5352"/>
                <a:gd name="T70" fmla="*/ 3299 w 6965"/>
                <a:gd name="T71" fmla="*/ 1410 h 5352"/>
                <a:gd name="T72" fmla="*/ 3299 w 6965"/>
                <a:gd name="T73" fmla="*/ 4877 h 5352"/>
                <a:gd name="T74" fmla="*/ 4983 w 6965"/>
                <a:gd name="T75" fmla="*/ 3943 h 5352"/>
                <a:gd name="T76" fmla="*/ 3643 w 6965"/>
                <a:gd name="T77" fmla="*/ 4882 h 5352"/>
                <a:gd name="T78" fmla="*/ 3643 w 6965"/>
                <a:gd name="T79" fmla="*/ 1411 h 5352"/>
                <a:gd name="T80" fmla="*/ 4983 w 6965"/>
                <a:gd name="T81" fmla="*/ 473 h 5352"/>
                <a:gd name="T82" fmla="*/ 4983 w 6965"/>
                <a:gd name="T83" fmla="*/ 3943 h 5352"/>
                <a:gd name="T84" fmla="*/ 6644 w 6965"/>
                <a:gd name="T85" fmla="*/ 4879 h 5352"/>
                <a:gd name="T86" fmla="*/ 5327 w 6965"/>
                <a:gd name="T87" fmla="*/ 3944 h 5352"/>
                <a:gd name="T88" fmla="*/ 5327 w 6965"/>
                <a:gd name="T89" fmla="*/ 475 h 5352"/>
                <a:gd name="T90" fmla="*/ 6644 w 6965"/>
                <a:gd name="T91" fmla="*/ 1411 h 5352"/>
                <a:gd name="T92" fmla="*/ 6644 w 6965"/>
                <a:gd name="T93" fmla="*/ 4879 h 5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965" h="5352">
                  <a:moveTo>
                    <a:pt x="6898" y="1197"/>
                  </a:moveTo>
                  <a:lnTo>
                    <a:pt x="5260" y="33"/>
                  </a:lnTo>
                  <a:cubicBezTo>
                    <a:pt x="5229" y="11"/>
                    <a:pt x="5192" y="0"/>
                    <a:pt x="5155" y="0"/>
                  </a:cubicBezTo>
                  <a:cubicBezTo>
                    <a:pt x="5119" y="0"/>
                    <a:pt x="5082" y="10"/>
                    <a:pt x="5051" y="32"/>
                  </a:cubicBezTo>
                  <a:lnTo>
                    <a:pt x="3472" y="1139"/>
                  </a:lnTo>
                  <a:lnTo>
                    <a:pt x="1939" y="33"/>
                  </a:lnTo>
                  <a:cubicBezTo>
                    <a:pt x="1907" y="11"/>
                    <a:pt x="1870" y="0"/>
                    <a:pt x="1833" y="0"/>
                  </a:cubicBezTo>
                  <a:cubicBezTo>
                    <a:pt x="1797" y="0"/>
                    <a:pt x="1760" y="10"/>
                    <a:pt x="1729" y="32"/>
                  </a:cubicBezTo>
                  <a:lnTo>
                    <a:pt x="68" y="1196"/>
                  </a:lnTo>
                  <a:cubicBezTo>
                    <a:pt x="26" y="1226"/>
                    <a:pt x="0" y="1275"/>
                    <a:pt x="0" y="1328"/>
                  </a:cubicBezTo>
                  <a:lnTo>
                    <a:pt x="0" y="5191"/>
                  </a:lnTo>
                  <a:cubicBezTo>
                    <a:pt x="0" y="5251"/>
                    <a:pt x="33" y="5306"/>
                    <a:pt x="87" y="5333"/>
                  </a:cubicBezTo>
                  <a:cubicBezTo>
                    <a:pt x="110" y="5346"/>
                    <a:pt x="135" y="5352"/>
                    <a:pt x="161" y="5352"/>
                  </a:cubicBezTo>
                  <a:cubicBezTo>
                    <a:pt x="193" y="5352"/>
                    <a:pt x="225" y="5342"/>
                    <a:pt x="253" y="5322"/>
                  </a:cubicBezTo>
                  <a:lnTo>
                    <a:pt x="1832" y="4216"/>
                  </a:lnTo>
                  <a:lnTo>
                    <a:pt x="3366" y="5321"/>
                  </a:lnTo>
                  <a:cubicBezTo>
                    <a:pt x="3394" y="5341"/>
                    <a:pt x="3427" y="5352"/>
                    <a:pt x="3460" y="5352"/>
                  </a:cubicBezTo>
                  <a:lnTo>
                    <a:pt x="3483" y="5352"/>
                  </a:lnTo>
                  <a:cubicBezTo>
                    <a:pt x="3515" y="5352"/>
                    <a:pt x="3547" y="5342"/>
                    <a:pt x="3575" y="5322"/>
                  </a:cubicBezTo>
                  <a:lnTo>
                    <a:pt x="5154" y="4215"/>
                  </a:lnTo>
                  <a:lnTo>
                    <a:pt x="6711" y="5322"/>
                  </a:lnTo>
                  <a:cubicBezTo>
                    <a:pt x="6739" y="5342"/>
                    <a:pt x="6772" y="5352"/>
                    <a:pt x="6804" y="5352"/>
                  </a:cubicBezTo>
                  <a:cubicBezTo>
                    <a:pt x="6830" y="5352"/>
                    <a:pt x="6855" y="5346"/>
                    <a:pt x="6878" y="5334"/>
                  </a:cubicBezTo>
                  <a:cubicBezTo>
                    <a:pt x="6932" y="5306"/>
                    <a:pt x="6965" y="5251"/>
                    <a:pt x="6965" y="5191"/>
                  </a:cubicBezTo>
                  <a:lnTo>
                    <a:pt x="6965" y="1328"/>
                  </a:lnTo>
                  <a:cubicBezTo>
                    <a:pt x="6965" y="1276"/>
                    <a:pt x="6940" y="1227"/>
                    <a:pt x="6898" y="1197"/>
                  </a:cubicBezTo>
                  <a:close/>
                  <a:moveTo>
                    <a:pt x="1661" y="3943"/>
                  </a:moveTo>
                  <a:lnTo>
                    <a:pt x="321" y="4882"/>
                  </a:lnTo>
                  <a:lnTo>
                    <a:pt x="321" y="1411"/>
                  </a:lnTo>
                  <a:lnTo>
                    <a:pt x="1661" y="473"/>
                  </a:lnTo>
                  <a:lnTo>
                    <a:pt x="1661" y="3943"/>
                  </a:lnTo>
                  <a:lnTo>
                    <a:pt x="1661" y="3943"/>
                  </a:lnTo>
                  <a:close/>
                  <a:moveTo>
                    <a:pt x="3299" y="4877"/>
                  </a:moveTo>
                  <a:lnTo>
                    <a:pt x="2005" y="3944"/>
                  </a:lnTo>
                  <a:lnTo>
                    <a:pt x="2005" y="478"/>
                  </a:lnTo>
                  <a:lnTo>
                    <a:pt x="3299" y="1410"/>
                  </a:lnTo>
                  <a:lnTo>
                    <a:pt x="3299" y="4877"/>
                  </a:lnTo>
                  <a:close/>
                  <a:moveTo>
                    <a:pt x="4983" y="3943"/>
                  </a:moveTo>
                  <a:lnTo>
                    <a:pt x="3643" y="4882"/>
                  </a:lnTo>
                  <a:lnTo>
                    <a:pt x="3643" y="1411"/>
                  </a:lnTo>
                  <a:lnTo>
                    <a:pt x="4983" y="473"/>
                  </a:lnTo>
                  <a:lnTo>
                    <a:pt x="4983" y="3943"/>
                  </a:lnTo>
                  <a:close/>
                  <a:moveTo>
                    <a:pt x="6644" y="4879"/>
                  </a:moveTo>
                  <a:lnTo>
                    <a:pt x="5327" y="3944"/>
                  </a:lnTo>
                  <a:lnTo>
                    <a:pt x="5327" y="475"/>
                  </a:lnTo>
                  <a:lnTo>
                    <a:pt x="6644" y="1411"/>
                  </a:lnTo>
                  <a:lnTo>
                    <a:pt x="6644" y="4879"/>
                  </a:ln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86" name="组合"/>
          <p:cNvGrpSpPr/>
          <p:nvPr/>
        </p:nvGrpSpPr>
        <p:grpSpPr>
          <a:xfrm>
            <a:off x="6578663" y="3336791"/>
            <a:ext cx="2068818" cy="1613383"/>
            <a:chOff x="1017555" y="2886848"/>
            <a:chExt cx="2068818" cy="1613383"/>
          </a:xfrm>
        </p:grpSpPr>
        <p:sp>
          <p:nvSpPr>
            <p:cNvPr id="90" name="整体并入"/>
            <p:cNvSpPr txBox="1"/>
            <p:nvPr/>
          </p:nvSpPr>
          <p:spPr>
            <a:xfrm>
              <a:off x="1017555" y="3447635"/>
              <a:ext cx="2068818" cy="1052596"/>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en-US" altLang="zh-CN" sz="1600">
                  <a:latin typeface="Arial" panose="020B0604020202020204" pitchFamily="34" charset="0"/>
                  <a:ea typeface="微软雅黑" panose="020B0503020204020204" pitchFamily="34" charset="-122"/>
                  <a:sym typeface="Arial" panose="020B0604020202020204" pitchFamily="34" charset="0"/>
                </a:rPr>
                <a:t>1970</a:t>
              </a:r>
              <a:r>
                <a:rPr lang="zh-CN" altLang="en-US" sz="1600">
                  <a:latin typeface="Arial" panose="020B0604020202020204" pitchFamily="34" charset="0"/>
                  <a:ea typeface="微软雅黑" panose="020B0503020204020204" pitchFamily="34" charset="-122"/>
                  <a:sym typeface="Arial" panose="020B0604020202020204" pitchFamily="34" charset="0"/>
                </a:rPr>
                <a:t>年哈尔滨工程学院航空工程系整体并入西北工业大学</a:t>
              </a:r>
            </a:p>
          </p:txBody>
        </p:sp>
        <p:sp>
          <p:nvSpPr>
            <p:cNvPr id="91" name="历史沿革"/>
            <p:cNvSpPr txBox="1"/>
            <p:nvPr/>
          </p:nvSpPr>
          <p:spPr>
            <a:xfrm>
              <a:off x="1017555" y="2886848"/>
              <a:ext cx="2068818" cy="400110"/>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历史沿革</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92" name="点缀线段"/>
            <p:cNvCxnSpPr/>
            <p:nvPr/>
          </p:nvCxnSpPr>
          <p:spPr>
            <a:xfrm>
              <a:off x="1062194" y="3367296"/>
              <a:ext cx="197954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87" name="组合 86"/>
          <p:cNvGrpSpPr/>
          <p:nvPr/>
        </p:nvGrpSpPr>
        <p:grpSpPr>
          <a:xfrm>
            <a:off x="6967675" y="1633346"/>
            <a:ext cx="1290794" cy="1290794"/>
            <a:chOff x="1340722" y="1633346"/>
            <a:chExt cx="1290794" cy="1290794"/>
          </a:xfrm>
        </p:grpSpPr>
        <p:sp>
          <p:nvSpPr>
            <p:cNvPr id="88" name="圆形"/>
            <p:cNvSpPr/>
            <p:nvPr/>
          </p:nvSpPr>
          <p:spPr>
            <a:xfrm>
              <a:off x="1340722" y="1633346"/>
              <a:ext cx="1290794" cy="129079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9" name="图标"/>
            <p:cNvSpPr>
              <a:spLocks noChangeAspect="1"/>
            </p:cNvSpPr>
            <p:nvPr/>
          </p:nvSpPr>
          <p:spPr bwMode="auto">
            <a:xfrm>
              <a:off x="1780574" y="2021727"/>
              <a:ext cx="411092" cy="514034"/>
            </a:xfrm>
            <a:custGeom>
              <a:avLst/>
              <a:gdLst>
                <a:gd name="connsiteX0" fmla="*/ 154928 w 463426"/>
                <a:gd name="connsiteY0" fmla="*/ 246989 h 579473"/>
                <a:gd name="connsiteX1" fmla="*/ 119594 w 463426"/>
                <a:gd name="connsiteY1" fmla="*/ 282273 h 579473"/>
                <a:gd name="connsiteX2" fmla="*/ 154928 w 463426"/>
                <a:gd name="connsiteY2" fmla="*/ 317557 h 579473"/>
                <a:gd name="connsiteX3" fmla="*/ 189583 w 463426"/>
                <a:gd name="connsiteY3" fmla="*/ 282273 h 579473"/>
                <a:gd name="connsiteX4" fmla="*/ 189583 w 463426"/>
                <a:gd name="connsiteY4" fmla="*/ 281594 h 579473"/>
                <a:gd name="connsiteX5" fmla="*/ 181429 w 463426"/>
                <a:gd name="connsiteY5" fmla="*/ 259881 h 579473"/>
                <a:gd name="connsiteX6" fmla="*/ 154928 w 463426"/>
                <a:gd name="connsiteY6" fmla="*/ 246989 h 579473"/>
                <a:gd name="connsiteX7" fmla="*/ 154928 w 463426"/>
                <a:gd name="connsiteY7" fmla="*/ 149279 h 579473"/>
                <a:gd name="connsiteX8" fmla="*/ 34655 w 463426"/>
                <a:gd name="connsiteY8" fmla="*/ 268702 h 579473"/>
                <a:gd name="connsiteX9" fmla="*/ 154928 w 463426"/>
                <a:gd name="connsiteY9" fmla="*/ 527904 h 579473"/>
                <a:gd name="connsiteX10" fmla="*/ 235110 w 463426"/>
                <a:gd name="connsiteY10" fmla="*/ 387446 h 579473"/>
                <a:gd name="connsiteX11" fmla="*/ 205212 w 463426"/>
                <a:gd name="connsiteY11" fmla="*/ 320271 h 579473"/>
                <a:gd name="connsiteX12" fmla="*/ 154928 w 463426"/>
                <a:gd name="connsiteY12" fmla="*/ 345377 h 579473"/>
                <a:gd name="connsiteX13" fmla="*/ 91054 w 463426"/>
                <a:gd name="connsiteY13" fmla="*/ 282273 h 579473"/>
                <a:gd name="connsiteX14" fmla="*/ 154928 w 463426"/>
                <a:gd name="connsiteY14" fmla="*/ 219169 h 579473"/>
                <a:gd name="connsiteX15" fmla="*/ 167839 w 463426"/>
                <a:gd name="connsiteY15" fmla="*/ 220526 h 579473"/>
                <a:gd name="connsiteX16" fmla="*/ 154928 w 463426"/>
                <a:gd name="connsiteY16" fmla="*/ 154029 h 579473"/>
                <a:gd name="connsiteX17" fmla="*/ 154928 w 463426"/>
                <a:gd name="connsiteY17" fmla="*/ 149279 h 579473"/>
                <a:gd name="connsiteX18" fmla="*/ 309163 w 463426"/>
                <a:gd name="connsiteY18" fmla="*/ 132322 h 579473"/>
                <a:gd name="connsiteX19" fmla="*/ 273830 w 463426"/>
                <a:gd name="connsiteY19" fmla="*/ 167594 h 579473"/>
                <a:gd name="connsiteX20" fmla="*/ 273830 w 463426"/>
                <a:gd name="connsiteY20" fmla="*/ 171664 h 579473"/>
                <a:gd name="connsiteX21" fmla="*/ 291497 w 463426"/>
                <a:gd name="connsiteY21" fmla="*/ 197440 h 579473"/>
                <a:gd name="connsiteX22" fmla="*/ 309163 w 463426"/>
                <a:gd name="connsiteY22" fmla="*/ 202866 h 579473"/>
                <a:gd name="connsiteX23" fmla="*/ 344497 w 463426"/>
                <a:gd name="connsiteY23" fmla="*/ 167594 h 579473"/>
                <a:gd name="connsiteX24" fmla="*/ 309163 w 463426"/>
                <a:gd name="connsiteY24" fmla="*/ 132322 h 579473"/>
                <a:gd name="connsiteX25" fmla="*/ 309163 w 463426"/>
                <a:gd name="connsiteY25" fmla="*/ 103832 h 579473"/>
                <a:gd name="connsiteX26" fmla="*/ 372355 w 463426"/>
                <a:gd name="connsiteY26" fmla="*/ 167594 h 579473"/>
                <a:gd name="connsiteX27" fmla="*/ 309163 w 463426"/>
                <a:gd name="connsiteY27" fmla="*/ 230677 h 579473"/>
                <a:gd name="connsiteX28" fmla="*/ 303728 w 463426"/>
                <a:gd name="connsiteY28" fmla="*/ 229999 h 579473"/>
                <a:gd name="connsiteX29" fmla="*/ 245292 w 463426"/>
                <a:gd name="connsiteY29" fmla="*/ 167594 h 579473"/>
                <a:gd name="connsiteX30" fmla="*/ 248690 w 463426"/>
                <a:gd name="connsiteY30" fmla="*/ 147244 h 579473"/>
                <a:gd name="connsiteX31" fmla="*/ 309163 w 463426"/>
                <a:gd name="connsiteY31" fmla="*/ 103832 h 579473"/>
                <a:gd name="connsiteX32" fmla="*/ 309177 w 463426"/>
                <a:gd name="connsiteY32" fmla="*/ 34605 h 579473"/>
                <a:gd name="connsiteX33" fmla="*/ 194340 w 463426"/>
                <a:gd name="connsiteY33" fmla="*/ 120102 h 579473"/>
                <a:gd name="connsiteX34" fmla="*/ 189583 w 463426"/>
                <a:gd name="connsiteY34" fmla="*/ 154029 h 579473"/>
                <a:gd name="connsiteX35" fmla="*/ 189583 w 463426"/>
                <a:gd name="connsiteY35" fmla="*/ 154707 h 579473"/>
                <a:gd name="connsiteX36" fmla="*/ 249381 w 463426"/>
                <a:gd name="connsiteY36" fmla="*/ 354198 h 579473"/>
                <a:gd name="connsiteX37" fmla="*/ 267727 w 463426"/>
                <a:gd name="connsiteY37" fmla="*/ 394232 h 579473"/>
                <a:gd name="connsiteX38" fmla="*/ 309177 w 463426"/>
                <a:gd name="connsiteY38" fmla="*/ 467514 h 579473"/>
                <a:gd name="connsiteX39" fmla="*/ 428771 w 463426"/>
                <a:gd name="connsiteY39" fmla="*/ 154029 h 579473"/>
                <a:gd name="connsiteX40" fmla="*/ 309177 w 463426"/>
                <a:gd name="connsiteY40" fmla="*/ 34605 h 579473"/>
                <a:gd name="connsiteX41" fmla="*/ 309177 w 463426"/>
                <a:gd name="connsiteY41" fmla="*/ 0 h 579473"/>
                <a:gd name="connsiteX42" fmla="*/ 463426 w 463426"/>
                <a:gd name="connsiteY42" fmla="*/ 154029 h 579473"/>
                <a:gd name="connsiteX43" fmla="*/ 322768 w 463426"/>
                <a:gd name="connsiteY43" fmla="*/ 507548 h 579473"/>
                <a:gd name="connsiteX44" fmla="*/ 317332 w 463426"/>
                <a:gd name="connsiteY44" fmla="*/ 515012 h 579473"/>
                <a:gd name="connsiteX45" fmla="*/ 309177 w 463426"/>
                <a:gd name="connsiteY45" fmla="*/ 519083 h 579473"/>
                <a:gd name="connsiteX46" fmla="*/ 300344 w 463426"/>
                <a:gd name="connsiteY46" fmla="*/ 515012 h 579473"/>
                <a:gd name="connsiteX47" fmla="*/ 294908 w 463426"/>
                <a:gd name="connsiteY47" fmla="*/ 507548 h 579473"/>
                <a:gd name="connsiteX48" fmla="*/ 252099 w 463426"/>
                <a:gd name="connsiteY48" fmla="*/ 425445 h 579473"/>
                <a:gd name="connsiteX49" fmla="*/ 168518 w 463426"/>
                <a:gd name="connsiteY49" fmla="*/ 567938 h 579473"/>
                <a:gd name="connsiteX50" fmla="*/ 163082 w 463426"/>
                <a:gd name="connsiteY50" fmla="*/ 575402 h 579473"/>
                <a:gd name="connsiteX51" fmla="*/ 154928 w 463426"/>
                <a:gd name="connsiteY51" fmla="*/ 579473 h 579473"/>
                <a:gd name="connsiteX52" fmla="*/ 146094 w 463426"/>
                <a:gd name="connsiteY52" fmla="*/ 575402 h 579473"/>
                <a:gd name="connsiteX53" fmla="*/ 140658 w 463426"/>
                <a:gd name="connsiteY53" fmla="*/ 567938 h 579473"/>
                <a:gd name="connsiteX54" fmla="*/ 0 w 463426"/>
                <a:gd name="connsiteY54" fmla="*/ 268702 h 579473"/>
                <a:gd name="connsiteX55" fmla="*/ 154928 w 463426"/>
                <a:gd name="connsiteY55" fmla="*/ 114673 h 579473"/>
                <a:gd name="connsiteX56" fmla="*/ 159685 w 463426"/>
                <a:gd name="connsiteY56" fmla="*/ 115352 h 579473"/>
                <a:gd name="connsiteX57" fmla="*/ 309177 w 463426"/>
                <a:gd name="connsiteY57" fmla="*/ 0 h 57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463426" h="579473">
                  <a:moveTo>
                    <a:pt x="154928" y="246989"/>
                  </a:moveTo>
                  <a:cubicBezTo>
                    <a:pt x="135222" y="246989"/>
                    <a:pt x="119594" y="262595"/>
                    <a:pt x="119594" y="282273"/>
                  </a:cubicBezTo>
                  <a:cubicBezTo>
                    <a:pt x="119594" y="301272"/>
                    <a:pt x="135222" y="317557"/>
                    <a:pt x="154928" y="317557"/>
                  </a:cubicBezTo>
                  <a:cubicBezTo>
                    <a:pt x="173954" y="317557"/>
                    <a:pt x="189583" y="301272"/>
                    <a:pt x="189583" y="282273"/>
                  </a:cubicBezTo>
                  <a:cubicBezTo>
                    <a:pt x="189583" y="282273"/>
                    <a:pt x="189583" y="282273"/>
                    <a:pt x="189583" y="281594"/>
                  </a:cubicBezTo>
                  <a:cubicBezTo>
                    <a:pt x="186865" y="274130"/>
                    <a:pt x="184147" y="266666"/>
                    <a:pt x="181429" y="259881"/>
                  </a:cubicBezTo>
                  <a:cubicBezTo>
                    <a:pt x="175313" y="251739"/>
                    <a:pt x="165121" y="246989"/>
                    <a:pt x="154928" y="246989"/>
                  </a:cubicBezTo>
                  <a:close/>
                  <a:moveTo>
                    <a:pt x="154928" y="149279"/>
                  </a:moveTo>
                  <a:cubicBezTo>
                    <a:pt x="88336" y="149279"/>
                    <a:pt x="34655" y="202884"/>
                    <a:pt x="34655" y="268702"/>
                  </a:cubicBezTo>
                  <a:cubicBezTo>
                    <a:pt x="34655" y="314164"/>
                    <a:pt x="95811" y="443765"/>
                    <a:pt x="154928" y="527904"/>
                  </a:cubicBezTo>
                  <a:cubicBezTo>
                    <a:pt x="183468" y="487192"/>
                    <a:pt x="212686" y="434944"/>
                    <a:pt x="235110" y="387446"/>
                  </a:cubicBezTo>
                  <a:cubicBezTo>
                    <a:pt x="224918" y="365733"/>
                    <a:pt x="214725" y="342663"/>
                    <a:pt x="205212" y="320271"/>
                  </a:cubicBezTo>
                  <a:cubicBezTo>
                    <a:pt x="193660" y="335199"/>
                    <a:pt x="175313" y="345377"/>
                    <a:pt x="154928" y="345377"/>
                  </a:cubicBezTo>
                  <a:cubicBezTo>
                    <a:pt x="119594" y="345377"/>
                    <a:pt x="91054" y="316878"/>
                    <a:pt x="91054" y="282273"/>
                  </a:cubicBezTo>
                  <a:cubicBezTo>
                    <a:pt x="91054" y="246989"/>
                    <a:pt x="119594" y="219169"/>
                    <a:pt x="154928" y="219169"/>
                  </a:cubicBezTo>
                  <a:cubicBezTo>
                    <a:pt x="159005" y="219169"/>
                    <a:pt x="163762" y="219169"/>
                    <a:pt x="167839" y="220526"/>
                  </a:cubicBezTo>
                  <a:cubicBezTo>
                    <a:pt x="159685" y="193384"/>
                    <a:pt x="154928" y="170314"/>
                    <a:pt x="154928" y="154029"/>
                  </a:cubicBezTo>
                  <a:cubicBezTo>
                    <a:pt x="154928" y="152672"/>
                    <a:pt x="154928" y="151315"/>
                    <a:pt x="154928" y="149279"/>
                  </a:cubicBezTo>
                  <a:close/>
                  <a:moveTo>
                    <a:pt x="309163" y="132322"/>
                  </a:moveTo>
                  <a:cubicBezTo>
                    <a:pt x="289459" y="132322"/>
                    <a:pt x="273830" y="147923"/>
                    <a:pt x="273830" y="167594"/>
                  </a:cubicBezTo>
                  <a:cubicBezTo>
                    <a:pt x="273830" y="168951"/>
                    <a:pt x="273830" y="170307"/>
                    <a:pt x="273830" y="171664"/>
                  </a:cubicBezTo>
                  <a:cubicBezTo>
                    <a:pt x="275189" y="182517"/>
                    <a:pt x="281984" y="192013"/>
                    <a:pt x="291497" y="197440"/>
                  </a:cubicBezTo>
                  <a:cubicBezTo>
                    <a:pt x="296253" y="200831"/>
                    <a:pt x="302369" y="202866"/>
                    <a:pt x="309163" y="202866"/>
                  </a:cubicBezTo>
                  <a:cubicBezTo>
                    <a:pt x="328189" y="202866"/>
                    <a:pt x="344497" y="186587"/>
                    <a:pt x="344497" y="167594"/>
                  </a:cubicBezTo>
                  <a:cubicBezTo>
                    <a:pt x="344497" y="147923"/>
                    <a:pt x="328189" y="132322"/>
                    <a:pt x="309163" y="132322"/>
                  </a:cubicBezTo>
                  <a:close/>
                  <a:moveTo>
                    <a:pt x="309163" y="103832"/>
                  </a:moveTo>
                  <a:cubicBezTo>
                    <a:pt x="343817" y="103832"/>
                    <a:pt x="372355" y="132322"/>
                    <a:pt x="372355" y="167594"/>
                  </a:cubicBezTo>
                  <a:cubicBezTo>
                    <a:pt x="372355" y="202188"/>
                    <a:pt x="343817" y="230677"/>
                    <a:pt x="309163" y="230677"/>
                  </a:cubicBezTo>
                  <a:cubicBezTo>
                    <a:pt x="307125" y="230677"/>
                    <a:pt x="305766" y="230677"/>
                    <a:pt x="303728" y="229999"/>
                  </a:cubicBezTo>
                  <a:cubicBezTo>
                    <a:pt x="271113" y="227964"/>
                    <a:pt x="245292" y="200153"/>
                    <a:pt x="245292" y="167594"/>
                  </a:cubicBezTo>
                  <a:cubicBezTo>
                    <a:pt x="245292" y="160132"/>
                    <a:pt x="246651" y="153349"/>
                    <a:pt x="248690" y="147244"/>
                  </a:cubicBezTo>
                  <a:cubicBezTo>
                    <a:pt x="257523" y="122147"/>
                    <a:pt x="281305" y="103832"/>
                    <a:pt x="309163" y="103832"/>
                  </a:cubicBezTo>
                  <a:close/>
                  <a:moveTo>
                    <a:pt x="309177" y="34605"/>
                  </a:moveTo>
                  <a:cubicBezTo>
                    <a:pt x="254817" y="34605"/>
                    <a:pt x="209289" y="70568"/>
                    <a:pt x="194340" y="120102"/>
                  </a:cubicBezTo>
                  <a:cubicBezTo>
                    <a:pt x="190942" y="130958"/>
                    <a:pt x="189583" y="142494"/>
                    <a:pt x="189583" y="154029"/>
                  </a:cubicBezTo>
                  <a:cubicBezTo>
                    <a:pt x="189583" y="154029"/>
                    <a:pt x="189583" y="154707"/>
                    <a:pt x="189583" y="154707"/>
                  </a:cubicBezTo>
                  <a:cubicBezTo>
                    <a:pt x="189583" y="184563"/>
                    <a:pt x="215405" y="272773"/>
                    <a:pt x="249381" y="354198"/>
                  </a:cubicBezTo>
                  <a:cubicBezTo>
                    <a:pt x="255496" y="367769"/>
                    <a:pt x="261612" y="381340"/>
                    <a:pt x="267727" y="394232"/>
                  </a:cubicBezTo>
                  <a:cubicBezTo>
                    <a:pt x="281317" y="422052"/>
                    <a:pt x="294908" y="447837"/>
                    <a:pt x="309177" y="467514"/>
                  </a:cubicBezTo>
                  <a:cubicBezTo>
                    <a:pt x="368295" y="383375"/>
                    <a:pt x="428771" y="199491"/>
                    <a:pt x="428771" y="154029"/>
                  </a:cubicBezTo>
                  <a:cubicBezTo>
                    <a:pt x="428771" y="88210"/>
                    <a:pt x="375090" y="34605"/>
                    <a:pt x="309177" y="34605"/>
                  </a:cubicBezTo>
                  <a:close/>
                  <a:moveTo>
                    <a:pt x="309177" y="0"/>
                  </a:moveTo>
                  <a:cubicBezTo>
                    <a:pt x="394116" y="0"/>
                    <a:pt x="463426" y="69211"/>
                    <a:pt x="463426" y="154029"/>
                  </a:cubicBezTo>
                  <a:cubicBezTo>
                    <a:pt x="463426" y="233418"/>
                    <a:pt x="337037" y="487870"/>
                    <a:pt x="322768" y="507548"/>
                  </a:cubicBezTo>
                  <a:lnTo>
                    <a:pt x="317332" y="515012"/>
                  </a:lnTo>
                  <a:cubicBezTo>
                    <a:pt x="315973" y="517726"/>
                    <a:pt x="312575" y="519083"/>
                    <a:pt x="309177" y="519083"/>
                  </a:cubicBezTo>
                  <a:cubicBezTo>
                    <a:pt x="305780" y="519083"/>
                    <a:pt x="302382" y="517726"/>
                    <a:pt x="300344" y="515012"/>
                  </a:cubicBezTo>
                  <a:lnTo>
                    <a:pt x="294908" y="507548"/>
                  </a:lnTo>
                  <a:cubicBezTo>
                    <a:pt x="290151" y="500763"/>
                    <a:pt x="273163" y="468193"/>
                    <a:pt x="252099" y="425445"/>
                  </a:cubicBezTo>
                  <a:cubicBezTo>
                    <a:pt x="216764" y="493977"/>
                    <a:pt x="176672" y="557760"/>
                    <a:pt x="168518" y="567938"/>
                  </a:cubicBezTo>
                  <a:lnTo>
                    <a:pt x="163082" y="575402"/>
                  </a:lnTo>
                  <a:cubicBezTo>
                    <a:pt x="161044" y="578116"/>
                    <a:pt x="158326" y="579473"/>
                    <a:pt x="154928" y="579473"/>
                  </a:cubicBezTo>
                  <a:cubicBezTo>
                    <a:pt x="150851" y="579473"/>
                    <a:pt x="148133" y="578116"/>
                    <a:pt x="146094" y="575402"/>
                  </a:cubicBezTo>
                  <a:lnTo>
                    <a:pt x="140658" y="567938"/>
                  </a:lnTo>
                  <a:cubicBezTo>
                    <a:pt x="126389" y="548260"/>
                    <a:pt x="0" y="348091"/>
                    <a:pt x="0" y="268702"/>
                  </a:cubicBezTo>
                  <a:cubicBezTo>
                    <a:pt x="0" y="183885"/>
                    <a:pt x="69310" y="114673"/>
                    <a:pt x="154928" y="114673"/>
                  </a:cubicBezTo>
                  <a:cubicBezTo>
                    <a:pt x="156287" y="114673"/>
                    <a:pt x="158326" y="115352"/>
                    <a:pt x="159685" y="115352"/>
                  </a:cubicBezTo>
                  <a:cubicBezTo>
                    <a:pt x="177352" y="48855"/>
                    <a:pt x="237149" y="0"/>
                    <a:pt x="309177" y="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10" name="组合"/>
          <p:cNvGrpSpPr/>
          <p:nvPr/>
        </p:nvGrpSpPr>
        <p:grpSpPr>
          <a:xfrm>
            <a:off x="3586593" y="3336791"/>
            <a:ext cx="2068818" cy="1933470"/>
            <a:chOff x="1017555" y="2886848"/>
            <a:chExt cx="2068818" cy="1933470"/>
          </a:xfrm>
        </p:grpSpPr>
        <p:sp>
          <p:nvSpPr>
            <p:cNvPr id="114" name="合并成立"/>
            <p:cNvSpPr txBox="1"/>
            <p:nvPr/>
          </p:nvSpPr>
          <p:spPr>
            <a:xfrm>
              <a:off x="1017555" y="3447635"/>
              <a:ext cx="2068818" cy="1372683"/>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西北工业大学是由西北工学院和西安航空学院于</a:t>
              </a:r>
              <a:r>
                <a:rPr lang="en-US" altLang="zh-CN" sz="1600">
                  <a:latin typeface="Arial" panose="020B0604020202020204" pitchFamily="34" charset="0"/>
                  <a:ea typeface="微软雅黑" panose="020B0503020204020204" pitchFamily="34" charset="-122"/>
                  <a:sym typeface="Arial" panose="020B0604020202020204" pitchFamily="34" charset="0"/>
                </a:rPr>
                <a:t>1957</a:t>
              </a:r>
              <a:r>
                <a:rPr lang="zh-CN" altLang="en-US" sz="1600">
                  <a:latin typeface="Arial" panose="020B0604020202020204" pitchFamily="34" charset="0"/>
                  <a:ea typeface="微软雅黑" panose="020B0503020204020204" pitchFamily="34" charset="-122"/>
                  <a:sym typeface="Arial" panose="020B0604020202020204" pitchFamily="34" charset="0"/>
                </a:rPr>
                <a:t>年</a:t>
              </a:r>
              <a:r>
                <a:rPr lang="en-US" altLang="zh-CN" sz="1600">
                  <a:latin typeface="Arial" panose="020B0604020202020204" pitchFamily="34" charset="0"/>
                  <a:ea typeface="微软雅黑" panose="020B0503020204020204" pitchFamily="34" charset="-122"/>
                  <a:sym typeface="Arial" panose="020B0604020202020204" pitchFamily="34" charset="0"/>
                </a:rPr>
                <a:t>10</a:t>
              </a:r>
              <a:r>
                <a:rPr lang="zh-CN" altLang="en-US" sz="1600">
                  <a:latin typeface="Arial" panose="020B0604020202020204" pitchFamily="34" charset="0"/>
                  <a:ea typeface="微软雅黑" panose="020B0503020204020204" pitchFamily="34" charset="-122"/>
                  <a:sym typeface="Arial" panose="020B0604020202020204" pitchFamily="34" charset="0"/>
                </a:rPr>
                <a:t>月在西安合并成立</a:t>
              </a:r>
            </a:p>
          </p:txBody>
        </p:sp>
        <p:sp>
          <p:nvSpPr>
            <p:cNvPr id="115" name="历史沿革"/>
            <p:cNvSpPr txBox="1"/>
            <p:nvPr/>
          </p:nvSpPr>
          <p:spPr>
            <a:xfrm>
              <a:off x="1017555" y="2886848"/>
              <a:ext cx="2068818" cy="400110"/>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历史沿革</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116" name="点缀线段"/>
            <p:cNvCxnSpPr/>
            <p:nvPr/>
          </p:nvCxnSpPr>
          <p:spPr>
            <a:xfrm>
              <a:off x="1062194" y="3367296"/>
              <a:ext cx="197954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11" name="组合 110"/>
          <p:cNvGrpSpPr/>
          <p:nvPr/>
        </p:nvGrpSpPr>
        <p:grpSpPr>
          <a:xfrm>
            <a:off x="3975605" y="1633346"/>
            <a:ext cx="1290794" cy="1290794"/>
            <a:chOff x="1340722" y="1633346"/>
            <a:chExt cx="1290794" cy="1290794"/>
          </a:xfrm>
        </p:grpSpPr>
        <p:sp>
          <p:nvSpPr>
            <p:cNvPr id="112" name="圆形"/>
            <p:cNvSpPr/>
            <p:nvPr/>
          </p:nvSpPr>
          <p:spPr>
            <a:xfrm>
              <a:off x="1340722" y="1633346"/>
              <a:ext cx="1290794" cy="129079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3" name="图标"/>
            <p:cNvSpPr>
              <a:spLocks noChangeAspect="1"/>
            </p:cNvSpPr>
            <p:nvPr/>
          </p:nvSpPr>
          <p:spPr bwMode="auto">
            <a:xfrm>
              <a:off x="1729103" y="2134379"/>
              <a:ext cx="514034" cy="288729"/>
            </a:xfrm>
            <a:custGeom>
              <a:avLst/>
              <a:gdLst>
                <a:gd name="connsiteX0" fmla="*/ 378442 w 606792"/>
                <a:gd name="connsiteY0" fmla="*/ 323542 h 340831"/>
                <a:gd name="connsiteX1" fmla="*/ 424310 w 606792"/>
                <a:gd name="connsiteY1" fmla="*/ 323542 h 340831"/>
                <a:gd name="connsiteX2" fmla="*/ 424310 w 606792"/>
                <a:gd name="connsiteY2" fmla="*/ 337443 h 340831"/>
                <a:gd name="connsiteX3" fmla="*/ 378442 w 606792"/>
                <a:gd name="connsiteY3" fmla="*/ 337443 h 340831"/>
                <a:gd name="connsiteX4" fmla="*/ 286990 w 606792"/>
                <a:gd name="connsiteY4" fmla="*/ 323542 h 340831"/>
                <a:gd name="connsiteX5" fmla="*/ 332716 w 606792"/>
                <a:gd name="connsiteY5" fmla="*/ 323542 h 340831"/>
                <a:gd name="connsiteX6" fmla="*/ 332716 w 606792"/>
                <a:gd name="connsiteY6" fmla="*/ 337443 h 340831"/>
                <a:gd name="connsiteX7" fmla="*/ 286990 w 606792"/>
                <a:gd name="connsiteY7" fmla="*/ 337443 h 340831"/>
                <a:gd name="connsiteX8" fmla="*/ 195537 w 606792"/>
                <a:gd name="connsiteY8" fmla="*/ 323542 h 340831"/>
                <a:gd name="connsiteX9" fmla="*/ 241263 w 606792"/>
                <a:gd name="connsiteY9" fmla="*/ 323542 h 340831"/>
                <a:gd name="connsiteX10" fmla="*/ 241263 w 606792"/>
                <a:gd name="connsiteY10" fmla="*/ 337443 h 340831"/>
                <a:gd name="connsiteX11" fmla="*/ 195537 w 606792"/>
                <a:gd name="connsiteY11" fmla="*/ 337443 h 340831"/>
                <a:gd name="connsiteX12" fmla="*/ 484467 w 606792"/>
                <a:gd name="connsiteY12" fmla="*/ 112552 h 340831"/>
                <a:gd name="connsiteX13" fmla="*/ 503837 w 606792"/>
                <a:gd name="connsiteY13" fmla="*/ 131922 h 340831"/>
                <a:gd name="connsiteX14" fmla="*/ 484467 w 606792"/>
                <a:gd name="connsiteY14" fmla="*/ 151292 h 340831"/>
                <a:gd name="connsiteX15" fmla="*/ 465097 w 606792"/>
                <a:gd name="connsiteY15" fmla="*/ 131922 h 340831"/>
                <a:gd name="connsiteX16" fmla="*/ 484467 w 606792"/>
                <a:gd name="connsiteY16" fmla="*/ 112552 h 340831"/>
                <a:gd name="connsiteX17" fmla="*/ 122290 w 606792"/>
                <a:gd name="connsiteY17" fmla="*/ 112552 h 340831"/>
                <a:gd name="connsiteX18" fmla="*/ 141696 w 606792"/>
                <a:gd name="connsiteY18" fmla="*/ 131922 h 340831"/>
                <a:gd name="connsiteX19" fmla="*/ 122290 w 606792"/>
                <a:gd name="connsiteY19" fmla="*/ 151292 h 340831"/>
                <a:gd name="connsiteX20" fmla="*/ 102884 w 606792"/>
                <a:gd name="connsiteY20" fmla="*/ 131922 h 340831"/>
                <a:gd name="connsiteX21" fmla="*/ 122290 w 606792"/>
                <a:gd name="connsiteY21" fmla="*/ 112552 h 340831"/>
                <a:gd name="connsiteX22" fmla="*/ 484511 w 606792"/>
                <a:gd name="connsiteY22" fmla="*/ 98607 h 340831"/>
                <a:gd name="connsiteX23" fmla="*/ 451160 w 606792"/>
                <a:gd name="connsiteY23" fmla="*/ 131922 h 340831"/>
                <a:gd name="connsiteX24" fmla="*/ 484511 w 606792"/>
                <a:gd name="connsiteY24" fmla="*/ 165236 h 340831"/>
                <a:gd name="connsiteX25" fmla="*/ 517862 w 606792"/>
                <a:gd name="connsiteY25" fmla="*/ 131922 h 340831"/>
                <a:gd name="connsiteX26" fmla="*/ 484511 w 606792"/>
                <a:gd name="connsiteY26" fmla="*/ 98607 h 340831"/>
                <a:gd name="connsiteX27" fmla="*/ 122298 w 606792"/>
                <a:gd name="connsiteY27" fmla="*/ 98607 h 340831"/>
                <a:gd name="connsiteX28" fmla="*/ 88947 w 606792"/>
                <a:gd name="connsiteY28" fmla="*/ 131922 h 340831"/>
                <a:gd name="connsiteX29" fmla="*/ 122298 w 606792"/>
                <a:gd name="connsiteY29" fmla="*/ 165236 h 340831"/>
                <a:gd name="connsiteX30" fmla="*/ 155648 w 606792"/>
                <a:gd name="connsiteY30" fmla="*/ 131922 h 340831"/>
                <a:gd name="connsiteX31" fmla="*/ 122298 w 606792"/>
                <a:gd name="connsiteY31" fmla="*/ 98607 h 340831"/>
                <a:gd name="connsiteX32" fmla="*/ 484511 w 606792"/>
                <a:gd name="connsiteY32" fmla="*/ 91594 h 340831"/>
                <a:gd name="connsiteX33" fmla="*/ 524795 w 606792"/>
                <a:gd name="connsiteY33" fmla="*/ 131922 h 340831"/>
                <a:gd name="connsiteX34" fmla="*/ 484511 w 606792"/>
                <a:gd name="connsiteY34" fmla="*/ 172250 h 340831"/>
                <a:gd name="connsiteX35" fmla="*/ 444139 w 606792"/>
                <a:gd name="connsiteY35" fmla="*/ 131922 h 340831"/>
                <a:gd name="connsiteX36" fmla="*/ 484511 w 606792"/>
                <a:gd name="connsiteY36" fmla="*/ 91594 h 340831"/>
                <a:gd name="connsiteX37" fmla="*/ 122298 w 606792"/>
                <a:gd name="connsiteY37" fmla="*/ 91594 h 340831"/>
                <a:gd name="connsiteX38" fmla="*/ 162582 w 606792"/>
                <a:gd name="connsiteY38" fmla="*/ 131922 h 340831"/>
                <a:gd name="connsiteX39" fmla="*/ 122298 w 606792"/>
                <a:gd name="connsiteY39" fmla="*/ 172250 h 340831"/>
                <a:gd name="connsiteX40" fmla="*/ 81926 w 606792"/>
                <a:gd name="connsiteY40" fmla="*/ 131922 h 340831"/>
                <a:gd name="connsiteX41" fmla="*/ 122298 w 606792"/>
                <a:gd name="connsiteY41" fmla="*/ 91594 h 340831"/>
                <a:gd name="connsiteX42" fmla="*/ 484502 w 606792"/>
                <a:gd name="connsiteY42" fmla="*/ 77669 h 340831"/>
                <a:gd name="connsiteX43" fmla="*/ 430161 w 606792"/>
                <a:gd name="connsiteY43" fmla="*/ 131932 h 340831"/>
                <a:gd name="connsiteX44" fmla="*/ 484502 w 606792"/>
                <a:gd name="connsiteY44" fmla="*/ 186194 h 340831"/>
                <a:gd name="connsiteX45" fmla="*/ 538843 w 606792"/>
                <a:gd name="connsiteY45" fmla="*/ 131932 h 340831"/>
                <a:gd name="connsiteX46" fmla="*/ 484502 w 606792"/>
                <a:gd name="connsiteY46" fmla="*/ 77669 h 340831"/>
                <a:gd name="connsiteX47" fmla="*/ 122290 w 606792"/>
                <a:gd name="connsiteY47" fmla="*/ 77669 h 340831"/>
                <a:gd name="connsiteX48" fmla="*/ 67949 w 606792"/>
                <a:gd name="connsiteY48" fmla="*/ 131932 h 340831"/>
                <a:gd name="connsiteX49" fmla="*/ 122290 w 606792"/>
                <a:gd name="connsiteY49" fmla="*/ 186194 h 340831"/>
                <a:gd name="connsiteX50" fmla="*/ 176631 w 606792"/>
                <a:gd name="connsiteY50" fmla="*/ 131932 h 340831"/>
                <a:gd name="connsiteX51" fmla="*/ 122290 w 606792"/>
                <a:gd name="connsiteY51" fmla="*/ 77669 h 340831"/>
                <a:gd name="connsiteX52" fmla="*/ 484502 w 606792"/>
                <a:gd name="connsiteY52" fmla="*/ 0 h 340831"/>
                <a:gd name="connsiteX53" fmla="*/ 606792 w 606792"/>
                <a:gd name="connsiteY53" fmla="*/ 122113 h 340831"/>
                <a:gd name="connsiteX54" fmla="*/ 500568 w 606792"/>
                <a:gd name="connsiteY54" fmla="*/ 329347 h 340831"/>
                <a:gd name="connsiteX55" fmla="*/ 496617 w 606792"/>
                <a:gd name="connsiteY55" fmla="*/ 334695 h 340831"/>
                <a:gd name="connsiteX56" fmla="*/ 484502 w 606792"/>
                <a:gd name="connsiteY56" fmla="*/ 340831 h 340831"/>
                <a:gd name="connsiteX57" fmla="*/ 475197 w 606792"/>
                <a:gd name="connsiteY57" fmla="*/ 337500 h 340831"/>
                <a:gd name="connsiteX58" fmla="*/ 470017 w 606792"/>
                <a:gd name="connsiteY58" fmla="*/ 337500 h 340831"/>
                <a:gd name="connsiteX59" fmla="*/ 470017 w 606792"/>
                <a:gd name="connsiteY59" fmla="*/ 331451 h 340831"/>
                <a:gd name="connsiteX60" fmla="*/ 468437 w 606792"/>
                <a:gd name="connsiteY60" fmla="*/ 329347 h 340831"/>
                <a:gd name="connsiteX61" fmla="*/ 362212 w 606792"/>
                <a:gd name="connsiteY61" fmla="*/ 122113 h 340831"/>
                <a:gd name="connsiteX62" fmla="*/ 484502 w 606792"/>
                <a:gd name="connsiteY62" fmla="*/ 0 h 340831"/>
                <a:gd name="connsiteX63" fmla="*/ 122290 w 606792"/>
                <a:gd name="connsiteY63" fmla="*/ 0 h 340831"/>
                <a:gd name="connsiteX64" fmla="*/ 244492 w 606792"/>
                <a:gd name="connsiteY64" fmla="*/ 122113 h 340831"/>
                <a:gd name="connsiteX65" fmla="*/ 142481 w 606792"/>
                <a:gd name="connsiteY65" fmla="*/ 323562 h 340831"/>
                <a:gd name="connsiteX66" fmla="*/ 149680 w 606792"/>
                <a:gd name="connsiteY66" fmla="*/ 323562 h 340831"/>
                <a:gd name="connsiteX67" fmla="*/ 149680 w 606792"/>
                <a:gd name="connsiteY67" fmla="*/ 337500 h 340831"/>
                <a:gd name="connsiteX68" fmla="*/ 131508 w 606792"/>
                <a:gd name="connsiteY68" fmla="*/ 337500 h 340831"/>
                <a:gd name="connsiteX69" fmla="*/ 122290 w 606792"/>
                <a:gd name="connsiteY69" fmla="*/ 340831 h 340831"/>
                <a:gd name="connsiteX70" fmla="*/ 110175 w 606792"/>
                <a:gd name="connsiteY70" fmla="*/ 334607 h 340831"/>
                <a:gd name="connsiteX71" fmla="*/ 106224 w 606792"/>
                <a:gd name="connsiteY71" fmla="*/ 329347 h 340831"/>
                <a:gd name="connsiteX72" fmla="*/ 0 w 606792"/>
                <a:gd name="connsiteY72" fmla="*/ 122113 h 340831"/>
                <a:gd name="connsiteX73" fmla="*/ 122290 w 606792"/>
                <a:gd name="connsiteY73" fmla="*/ 0 h 34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06792" h="340831">
                  <a:moveTo>
                    <a:pt x="378442" y="323542"/>
                  </a:moveTo>
                  <a:lnTo>
                    <a:pt x="424310" y="323542"/>
                  </a:lnTo>
                  <a:lnTo>
                    <a:pt x="424310" y="337443"/>
                  </a:lnTo>
                  <a:lnTo>
                    <a:pt x="378442" y="337443"/>
                  </a:lnTo>
                  <a:close/>
                  <a:moveTo>
                    <a:pt x="286990" y="323542"/>
                  </a:moveTo>
                  <a:lnTo>
                    <a:pt x="332716" y="323542"/>
                  </a:lnTo>
                  <a:lnTo>
                    <a:pt x="332716" y="337443"/>
                  </a:lnTo>
                  <a:lnTo>
                    <a:pt x="286990" y="337443"/>
                  </a:lnTo>
                  <a:close/>
                  <a:moveTo>
                    <a:pt x="195537" y="323542"/>
                  </a:moveTo>
                  <a:lnTo>
                    <a:pt x="241263" y="323542"/>
                  </a:lnTo>
                  <a:lnTo>
                    <a:pt x="241263" y="337443"/>
                  </a:lnTo>
                  <a:lnTo>
                    <a:pt x="195537" y="337443"/>
                  </a:lnTo>
                  <a:close/>
                  <a:moveTo>
                    <a:pt x="484467" y="112552"/>
                  </a:moveTo>
                  <a:cubicBezTo>
                    <a:pt x="495165" y="112552"/>
                    <a:pt x="503837" y="121224"/>
                    <a:pt x="503837" y="131922"/>
                  </a:cubicBezTo>
                  <a:cubicBezTo>
                    <a:pt x="503837" y="142620"/>
                    <a:pt x="495165" y="151292"/>
                    <a:pt x="484467" y="151292"/>
                  </a:cubicBezTo>
                  <a:cubicBezTo>
                    <a:pt x="473769" y="151292"/>
                    <a:pt x="465097" y="142620"/>
                    <a:pt x="465097" y="131922"/>
                  </a:cubicBezTo>
                  <a:cubicBezTo>
                    <a:pt x="465097" y="121224"/>
                    <a:pt x="473769" y="112552"/>
                    <a:pt x="484467" y="112552"/>
                  </a:cubicBezTo>
                  <a:close/>
                  <a:moveTo>
                    <a:pt x="122290" y="112552"/>
                  </a:moveTo>
                  <a:cubicBezTo>
                    <a:pt x="133008" y="112552"/>
                    <a:pt x="141696" y="121224"/>
                    <a:pt x="141696" y="131922"/>
                  </a:cubicBezTo>
                  <a:cubicBezTo>
                    <a:pt x="141696" y="142620"/>
                    <a:pt x="133008" y="151292"/>
                    <a:pt x="122290" y="151292"/>
                  </a:cubicBezTo>
                  <a:cubicBezTo>
                    <a:pt x="111572" y="151292"/>
                    <a:pt x="102884" y="142620"/>
                    <a:pt x="102884" y="131922"/>
                  </a:cubicBezTo>
                  <a:cubicBezTo>
                    <a:pt x="102884" y="121224"/>
                    <a:pt x="111572" y="112552"/>
                    <a:pt x="122290" y="112552"/>
                  </a:cubicBezTo>
                  <a:close/>
                  <a:moveTo>
                    <a:pt x="484511" y="98607"/>
                  </a:moveTo>
                  <a:cubicBezTo>
                    <a:pt x="466080" y="98607"/>
                    <a:pt x="451160" y="113599"/>
                    <a:pt x="451160" y="131922"/>
                  </a:cubicBezTo>
                  <a:cubicBezTo>
                    <a:pt x="451160" y="150245"/>
                    <a:pt x="466080" y="165236"/>
                    <a:pt x="484511" y="165236"/>
                  </a:cubicBezTo>
                  <a:cubicBezTo>
                    <a:pt x="502854" y="165236"/>
                    <a:pt x="517862" y="150245"/>
                    <a:pt x="517862" y="131922"/>
                  </a:cubicBezTo>
                  <a:cubicBezTo>
                    <a:pt x="517862" y="113599"/>
                    <a:pt x="502854" y="98607"/>
                    <a:pt x="484511" y="98607"/>
                  </a:cubicBezTo>
                  <a:close/>
                  <a:moveTo>
                    <a:pt x="122298" y="98607"/>
                  </a:moveTo>
                  <a:cubicBezTo>
                    <a:pt x="103867" y="98607"/>
                    <a:pt x="88947" y="113599"/>
                    <a:pt x="88947" y="131922"/>
                  </a:cubicBezTo>
                  <a:cubicBezTo>
                    <a:pt x="88947" y="150245"/>
                    <a:pt x="103867" y="165236"/>
                    <a:pt x="122298" y="165236"/>
                  </a:cubicBezTo>
                  <a:cubicBezTo>
                    <a:pt x="140641" y="165236"/>
                    <a:pt x="155648" y="150245"/>
                    <a:pt x="155648" y="131922"/>
                  </a:cubicBezTo>
                  <a:cubicBezTo>
                    <a:pt x="155648" y="113599"/>
                    <a:pt x="140641" y="98607"/>
                    <a:pt x="122298" y="98607"/>
                  </a:cubicBezTo>
                  <a:close/>
                  <a:moveTo>
                    <a:pt x="484511" y="91594"/>
                  </a:moveTo>
                  <a:cubicBezTo>
                    <a:pt x="506716" y="91594"/>
                    <a:pt x="524795" y="109741"/>
                    <a:pt x="524795" y="131922"/>
                  </a:cubicBezTo>
                  <a:cubicBezTo>
                    <a:pt x="524795" y="154102"/>
                    <a:pt x="506716" y="172250"/>
                    <a:pt x="484511" y="172250"/>
                  </a:cubicBezTo>
                  <a:cubicBezTo>
                    <a:pt x="462219" y="172250"/>
                    <a:pt x="444139" y="154102"/>
                    <a:pt x="444139" y="131922"/>
                  </a:cubicBezTo>
                  <a:cubicBezTo>
                    <a:pt x="444139" y="109654"/>
                    <a:pt x="462219" y="91594"/>
                    <a:pt x="484511" y="91594"/>
                  </a:cubicBezTo>
                  <a:close/>
                  <a:moveTo>
                    <a:pt x="122298" y="91594"/>
                  </a:moveTo>
                  <a:cubicBezTo>
                    <a:pt x="144502" y="91594"/>
                    <a:pt x="162582" y="109654"/>
                    <a:pt x="162582" y="131922"/>
                  </a:cubicBezTo>
                  <a:cubicBezTo>
                    <a:pt x="162582" y="154102"/>
                    <a:pt x="144502" y="172250"/>
                    <a:pt x="122298" y="172250"/>
                  </a:cubicBezTo>
                  <a:cubicBezTo>
                    <a:pt x="100005" y="172250"/>
                    <a:pt x="81926" y="154102"/>
                    <a:pt x="81926" y="131922"/>
                  </a:cubicBezTo>
                  <a:cubicBezTo>
                    <a:pt x="81926" y="109654"/>
                    <a:pt x="100005" y="91594"/>
                    <a:pt x="122298" y="91594"/>
                  </a:cubicBezTo>
                  <a:close/>
                  <a:moveTo>
                    <a:pt x="484502" y="77669"/>
                  </a:moveTo>
                  <a:cubicBezTo>
                    <a:pt x="454566" y="77669"/>
                    <a:pt x="430161" y="102039"/>
                    <a:pt x="430161" y="131932"/>
                  </a:cubicBezTo>
                  <a:cubicBezTo>
                    <a:pt x="430161" y="161824"/>
                    <a:pt x="454566" y="186194"/>
                    <a:pt x="484502" y="186194"/>
                  </a:cubicBezTo>
                  <a:cubicBezTo>
                    <a:pt x="514438" y="186194"/>
                    <a:pt x="538843" y="161824"/>
                    <a:pt x="538843" y="131932"/>
                  </a:cubicBezTo>
                  <a:cubicBezTo>
                    <a:pt x="538756" y="102039"/>
                    <a:pt x="514438" y="77669"/>
                    <a:pt x="484502" y="77669"/>
                  </a:cubicBezTo>
                  <a:close/>
                  <a:moveTo>
                    <a:pt x="122290" y="77669"/>
                  </a:moveTo>
                  <a:cubicBezTo>
                    <a:pt x="92354" y="77669"/>
                    <a:pt x="67949" y="102039"/>
                    <a:pt x="67949" y="131932"/>
                  </a:cubicBezTo>
                  <a:cubicBezTo>
                    <a:pt x="67949" y="161824"/>
                    <a:pt x="92354" y="186194"/>
                    <a:pt x="122290" y="186194"/>
                  </a:cubicBezTo>
                  <a:cubicBezTo>
                    <a:pt x="152226" y="186194"/>
                    <a:pt x="176631" y="161824"/>
                    <a:pt x="176631" y="131932"/>
                  </a:cubicBezTo>
                  <a:cubicBezTo>
                    <a:pt x="176543" y="102039"/>
                    <a:pt x="152226" y="77669"/>
                    <a:pt x="122290" y="77669"/>
                  </a:cubicBezTo>
                  <a:close/>
                  <a:moveTo>
                    <a:pt x="484502" y="0"/>
                  </a:moveTo>
                  <a:cubicBezTo>
                    <a:pt x="551924" y="0"/>
                    <a:pt x="606792" y="54789"/>
                    <a:pt x="606792" y="122113"/>
                  </a:cubicBezTo>
                  <a:cubicBezTo>
                    <a:pt x="606792" y="182074"/>
                    <a:pt x="518301" y="305240"/>
                    <a:pt x="500568" y="329347"/>
                  </a:cubicBezTo>
                  <a:lnTo>
                    <a:pt x="496617" y="334695"/>
                  </a:lnTo>
                  <a:cubicBezTo>
                    <a:pt x="493808" y="338464"/>
                    <a:pt x="489243" y="340831"/>
                    <a:pt x="484502" y="340831"/>
                  </a:cubicBezTo>
                  <a:cubicBezTo>
                    <a:pt x="481078" y="340831"/>
                    <a:pt x="477830" y="339604"/>
                    <a:pt x="475197" y="337500"/>
                  </a:cubicBezTo>
                  <a:lnTo>
                    <a:pt x="470017" y="337500"/>
                  </a:lnTo>
                  <a:lnTo>
                    <a:pt x="470017" y="331451"/>
                  </a:lnTo>
                  <a:lnTo>
                    <a:pt x="468437" y="329347"/>
                  </a:lnTo>
                  <a:cubicBezTo>
                    <a:pt x="450703" y="305152"/>
                    <a:pt x="362212" y="181899"/>
                    <a:pt x="362212" y="122113"/>
                  </a:cubicBezTo>
                  <a:cubicBezTo>
                    <a:pt x="362212" y="54789"/>
                    <a:pt x="417080" y="0"/>
                    <a:pt x="484502" y="0"/>
                  </a:cubicBezTo>
                  <a:close/>
                  <a:moveTo>
                    <a:pt x="122290" y="0"/>
                  </a:moveTo>
                  <a:cubicBezTo>
                    <a:pt x="189712" y="0"/>
                    <a:pt x="244580" y="54789"/>
                    <a:pt x="244492" y="122113"/>
                  </a:cubicBezTo>
                  <a:cubicBezTo>
                    <a:pt x="244492" y="178217"/>
                    <a:pt x="166887" y="289899"/>
                    <a:pt x="142481" y="323562"/>
                  </a:cubicBezTo>
                  <a:lnTo>
                    <a:pt x="149680" y="323562"/>
                  </a:lnTo>
                  <a:lnTo>
                    <a:pt x="149680" y="337500"/>
                  </a:lnTo>
                  <a:lnTo>
                    <a:pt x="131508" y="337500"/>
                  </a:lnTo>
                  <a:cubicBezTo>
                    <a:pt x="128962" y="339604"/>
                    <a:pt x="125714" y="340831"/>
                    <a:pt x="122290" y="340831"/>
                  </a:cubicBezTo>
                  <a:cubicBezTo>
                    <a:pt x="117461" y="340831"/>
                    <a:pt x="112984" y="338464"/>
                    <a:pt x="110175" y="334607"/>
                  </a:cubicBezTo>
                  <a:lnTo>
                    <a:pt x="106224" y="329347"/>
                  </a:lnTo>
                  <a:cubicBezTo>
                    <a:pt x="88491" y="305152"/>
                    <a:pt x="0" y="181899"/>
                    <a:pt x="0" y="122113"/>
                  </a:cubicBezTo>
                  <a:cubicBezTo>
                    <a:pt x="0" y="54789"/>
                    <a:pt x="54868" y="0"/>
                    <a:pt x="122290" y="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34" name="组合"/>
          <p:cNvGrpSpPr/>
          <p:nvPr/>
        </p:nvGrpSpPr>
        <p:grpSpPr>
          <a:xfrm>
            <a:off x="9570732" y="3336791"/>
            <a:ext cx="2068818" cy="1613383"/>
            <a:chOff x="1017555" y="2886848"/>
            <a:chExt cx="2068818" cy="1613383"/>
          </a:xfrm>
        </p:grpSpPr>
        <p:sp>
          <p:nvSpPr>
            <p:cNvPr id="138" name="整体并入"/>
            <p:cNvSpPr txBox="1"/>
            <p:nvPr/>
          </p:nvSpPr>
          <p:spPr>
            <a:xfrm>
              <a:off x="1017555" y="3447635"/>
              <a:ext cx="2068818" cy="1052596"/>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en-US" altLang="zh-CN" sz="1600">
                  <a:latin typeface="Arial" panose="020B0604020202020204" pitchFamily="34" charset="0"/>
                  <a:ea typeface="微软雅黑" panose="020B0503020204020204" pitchFamily="34" charset="-122"/>
                  <a:sym typeface="Arial" panose="020B0604020202020204" pitchFamily="34" charset="0"/>
                </a:rPr>
                <a:t>1970</a:t>
              </a:r>
              <a:r>
                <a:rPr lang="zh-CN" altLang="en-US" sz="1600">
                  <a:latin typeface="Arial" panose="020B0604020202020204" pitchFamily="34" charset="0"/>
                  <a:ea typeface="微软雅黑" panose="020B0503020204020204" pitchFamily="34" charset="-122"/>
                  <a:sym typeface="Arial" panose="020B0604020202020204" pitchFamily="34" charset="0"/>
                </a:rPr>
                <a:t>年哈尔滨工程学院航空工程系整体并入西北工业大学</a:t>
              </a:r>
            </a:p>
          </p:txBody>
        </p:sp>
        <p:sp>
          <p:nvSpPr>
            <p:cNvPr id="139" name="历史沿革"/>
            <p:cNvSpPr txBox="1"/>
            <p:nvPr/>
          </p:nvSpPr>
          <p:spPr>
            <a:xfrm>
              <a:off x="1017555" y="2886848"/>
              <a:ext cx="2068818" cy="400110"/>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历史沿革</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140" name="点缀线段"/>
            <p:cNvCxnSpPr/>
            <p:nvPr/>
          </p:nvCxnSpPr>
          <p:spPr>
            <a:xfrm>
              <a:off x="1062194" y="3367296"/>
              <a:ext cx="197954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35" name="组合 134"/>
          <p:cNvGrpSpPr/>
          <p:nvPr/>
        </p:nvGrpSpPr>
        <p:grpSpPr>
          <a:xfrm>
            <a:off x="9959744" y="1633346"/>
            <a:ext cx="1290794" cy="1290794"/>
            <a:chOff x="1340722" y="1633346"/>
            <a:chExt cx="1290794" cy="1290794"/>
          </a:xfrm>
        </p:grpSpPr>
        <p:sp>
          <p:nvSpPr>
            <p:cNvPr id="136" name="圆形"/>
            <p:cNvSpPr/>
            <p:nvPr/>
          </p:nvSpPr>
          <p:spPr>
            <a:xfrm>
              <a:off x="1340722" y="1633346"/>
              <a:ext cx="1290794" cy="129079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7" name="图标"/>
            <p:cNvSpPr>
              <a:spLocks noChangeAspect="1"/>
            </p:cNvSpPr>
            <p:nvPr/>
          </p:nvSpPr>
          <p:spPr bwMode="auto">
            <a:xfrm>
              <a:off x="1729103" y="2026452"/>
              <a:ext cx="514034" cy="504583"/>
            </a:xfrm>
            <a:custGeom>
              <a:avLst/>
              <a:gdLst>
                <a:gd name="connsiteX0" fmla="*/ 170608 w 607804"/>
                <a:gd name="connsiteY0" fmla="*/ 262009 h 596630"/>
                <a:gd name="connsiteX1" fmla="*/ 260792 w 607804"/>
                <a:gd name="connsiteY1" fmla="*/ 427304 h 596630"/>
                <a:gd name="connsiteX2" fmla="*/ 303865 w 607804"/>
                <a:gd name="connsiteY2" fmla="*/ 451493 h 596630"/>
                <a:gd name="connsiteX3" fmla="*/ 346938 w 607804"/>
                <a:gd name="connsiteY3" fmla="*/ 427304 h 596630"/>
                <a:gd name="connsiteX4" fmla="*/ 408855 w 607804"/>
                <a:gd name="connsiteY4" fmla="*/ 319795 h 596630"/>
                <a:gd name="connsiteX5" fmla="*/ 519229 w 607804"/>
                <a:gd name="connsiteY5" fmla="*/ 298293 h 596630"/>
                <a:gd name="connsiteX6" fmla="*/ 552880 w 607804"/>
                <a:gd name="connsiteY6" fmla="*/ 319795 h 596630"/>
                <a:gd name="connsiteX7" fmla="*/ 606721 w 607804"/>
                <a:gd name="connsiteY7" fmla="*/ 538844 h 596630"/>
                <a:gd name="connsiteX8" fmla="*/ 602683 w 607804"/>
                <a:gd name="connsiteY8" fmla="*/ 563034 h 596630"/>
                <a:gd name="connsiteX9" fmla="*/ 582493 w 607804"/>
                <a:gd name="connsiteY9" fmla="*/ 575128 h 596630"/>
                <a:gd name="connsiteX10" fmla="*/ 414239 w 607804"/>
                <a:gd name="connsiteY10" fmla="*/ 596630 h 596630"/>
                <a:gd name="connsiteX11" fmla="*/ 400779 w 607804"/>
                <a:gd name="connsiteY11" fmla="*/ 595286 h 596630"/>
                <a:gd name="connsiteX12" fmla="*/ 205605 w 607804"/>
                <a:gd name="connsiteY12" fmla="*/ 532125 h 596630"/>
                <a:gd name="connsiteX13" fmla="*/ 189453 w 607804"/>
                <a:gd name="connsiteY13" fmla="*/ 532125 h 596630"/>
                <a:gd name="connsiteX14" fmla="*/ 37352 w 607804"/>
                <a:gd name="connsiteY14" fmla="*/ 572441 h 596630"/>
                <a:gd name="connsiteX15" fmla="*/ 9085 w 607804"/>
                <a:gd name="connsiteY15" fmla="*/ 565721 h 596630"/>
                <a:gd name="connsiteX16" fmla="*/ 1009 w 607804"/>
                <a:gd name="connsiteY16" fmla="*/ 537500 h 596630"/>
                <a:gd name="connsiteX17" fmla="*/ 54850 w 607804"/>
                <a:gd name="connsiteY17" fmla="*/ 321139 h 596630"/>
                <a:gd name="connsiteX18" fmla="*/ 72348 w 607804"/>
                <a:gd name="connsiteY18" fmla="*/ 300981 h 596630"/>
                <a:gd name="connsiteX19" fmla="*/ 302554 w 607804"/>
                <a:gd name="connsiteY19" fmla="*/ 68530 h 596630"/>
                <a:gd name="connsiteX20" fmla="*/ 237945 w 607804"/>
                <a:gd name="connsiteY20" fmla="*/ 133029 h 596630"/>
                <a:gd name="connsiteX21" fmla="*/ 302554 w 607804"/>
                <a:gd name="connsiteY21" fmla="*/ 197528 h 596630"/>
                <a:gd name="connsiteX22" fmla="*/ 367164 w 607804"/>
                <a:gd name="connsiteY22" fmla="*/ 133029 h 596630"/>
                <a:gd name="connsiteX23" fmla="*/ 302554 w 607804"/>
                <a:gd name="connsiteY23" fmla="*/ 68530 h 596630"/>
                <a:gd name="connsiteX24" fmla="*/ 303901 w 607804"/>
                <a:gd name="connsiteY24" fmla="*/ 0 h 596630"/>
                <a:gd name="connsiteX25" fmla="*/ 438504 w 607804"/>
                <a:gd name="connsiteY25" fmla="*/ 134373 h 596630"/>
                <a:gd name="connsiteX26" fmla="*/ 313323 w 607804"/>
                <a:gd name="connsiteY26" fmla="*/ 407150 h 596630"/>
                <a:gd name="connsiteX27" fmla="*/ 303901 w 607804"/>
                <a:gd name="connsiteY27" fmla="*/ 412525 h 596630"/>
                <a:gd name="connsiteX28" fmla="*/ 294478 w 607804"/>
                <a:gd name="connsiteY28" fmla="*/ 407150 h 596630"/>
                <a:gd name="connsiteX29" fmla="*/ 169297 w 607804"/>
                <a:gd name="connsiteY29" fmla="*/ 134373 h 596630"/>
                <a:gd name="connsiteX30" fmla="*/ 303901 w 607804"/>
                <a:gd name="connsiteY30" fmla="*/ 0 h 59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7804" h="596630">
                  <a:moveTo>
                    <a:pt x="170608" y="262009"/>
                  </a:moveTo>
                  <a:cubicBezTo>
                    <a:pt x="196183" y="317107"/>
                    <a:pt x="229834" y="376237"/>
                    <a:pt x="260792" y="427304"/>
                  </a:cubicBezTo>
                  <a:cubicBezTo>
                    <a:pt x="270214" y="442086"/>
                    <a:pt x="286367" y="451493"/>
                    <a:pt x="303865" y="451493"/>
                  </a:cubicBezTo>
                  <a:cubicBezTo>
                    <a:pt x="321363" y="451493"/>
                    <a:pt x="337516" y="442086"/>
                    <a:pt x="346938" y="427304"/>
                  </a:cubicBezTo>
                  <a:cubicBezTo>
                    <a:pt x="367128" y="393707"/>
                    <a:pt x="388665" y="357423"/>
                    <a:pt x="408855" y="319795"/>
                  </a:cubicBezTo>
                  <a:cubicBezTo>
                    <a:pt x="411547" y="319795"/>
                    <a:pt x="519229" y="298293"/>
                    <a:pt x="519229" y="298293"/>
                  </a:cubicBezTo>
                  <a:cubicBezTo>
                    <a:pt x="534036" y="295605"/>
                    <a:pt x="548842" y="305013"/>
                    <a:pt x="552880" y="319795"/>
                  </a:cubicBezTo>
                  <a:lnTo>
                    <a:pt x="606721" y="538844"/>
                  </a:lnTo>
                  <a:cubicBezTo>
                    <a:pt x="609413" y="546907"/>
                    <a:pt x="606721" y="556314"/>
                    <a:pt x="602683" y="563034"/>
                  </a:cubicBezTo>
                  <a:cubicBezTo>
                    <a:pt x="598645" y="569753"/>
                    <a:pt x="590569" y="573784"/>
                    <a:pt x="582493" y="575128"/>
                  </a:cubicBezTo>
                  <a:lnTo>
                    <a:pt x="414239" y="596630"/>
                  </a:lnTo>
                  <a:cubicBezTo>
                    <a:pt x="408855" y="596630"/>
                    <a:pt x="404817" y="596630"/>
                    <a:pt x="400779" y="595286"/>
                  </a:cubicBezTo>
                  <a:lnTo>
                    <a:pt x="205605" y="532125"/>
                  </a:lnTo>
                  <a:cubicBezTo>
                    <a:pt x="200221" y="530781"/>
                    <a:pt x="194837" y="530781"/>
                    <a:pt x="189453" y="532125"/>
                  </a:cubicBezTo>
                  <a:lnTo>
                    <a:pt x="37352" y="572441"/>
                  </a:lnTo>
                  <a:cubicBezTo>
                    <a:pt x="26584" y="575128"/>
                    <a:pt x="15815" y="572441"/>
                    <a:pt x="9085" y="565721"/>
                  </a:cubicBezTo>
                  <a:cubicBezTo>
                    <a:pt x="1009" y="557658"/>
                    <a:pt x="-1683" y="546907"/>
                    <a:pt x="1009" y="537500"/>
                  </a:cubicBezTo>
                  <a:lnTo>
                    <a:pt x="54850" y="321139"/>
                  </a:lnTo>
                  <a:cubicBezTo>
                    <a:pt x="57542" y="311732"/>
                    <a:pt x="64272" y="305013"/>
                    <a:pt x="72348" y="300981"/>
                  </a:cubicBezTo>
                  <a:close/>
                  <a:moveTo>
                    <a:pt x="302554" y="68530"/>
                  </a:moveTo>
                  <a:cubicBezTo>
                    <a:pt x="266212" y="68530"/>
                    <a:pt x="237945" y="98092"/>
                    <a:pt x="237945" y="133029"/>
                  </a:cubicBezTo>
                  <a:cubicBezTo>
                    <a:pt x="237945" y="169310"/>
                    <a:pt x="266212" y="197528"/>
                    <a:pt x="302554" y="197528"/>
                  </a:cubicBezTo>
                  <a:cubicBezTo>
                    <a:pt x="338897" y="197528"/>
                    <a:pt x="367164" y="167966"/>
                    <a:pt x="367164" y="133029"/>
                  </a:cubicBezTo>
                  <a:cubicBezTo>
                    <a:pt x="367164" y="96749"/>
                    <a:pt x="337551" y="68530"/>
                    <a:pt x="302554" y="68530"/>
                  </a:cubicBezTo>
                  <a:close/>
                  <a:moveTo>
                    <a:pt x="303901" y="0"/>
                  </a:moveTo>
                  <a:cubicBezTo>
                    <a:pt x="377932" y="0"/>
                    <a:pt x="438504" y="60468"/>
                    <a:pt x="438504" y="134373"/>
                  </a:cubicBezTo>
                  <a:cubicBezTo>
                    <a:pt x="438504" y="196185"/>
                    <a:pt x="344282" y="357432"/>
                    <a:pt x="313323" y="407150"/>
                  </a:cubicBezTo>
                  <a:cubicBezTo>
                    <a:pt x="310631" y="409838"/>
                    <a:pt x="307939" y="412525"/>
                    <a:pt x="303901" y="412525"/>
                  </a:cubicBezTo>
                  <a:cubicBezTo>
                    <a:pt x="301208" y="412525"/>
                    <a:pt x="297170" y="409838"/>
                    <a:pt x="294478" y="407150"/>
                  </a:cubicBezTo>
                  <a:cubicBezTo>
                    <a:pt x="263519" y="357432"/>
                    <a:pt x="169297" y="196185"/>
                    <a:pt x="169297" y="134373"/>
                  </a:cubicBezTo>
                  <a:cubicBezTo>
                    <a:pt x="169297" y="60468"/>
                    <a:pt x="229869" y="0"/>
                    <a:pt x="303901" y="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141" name="箭头"/>
          <p:cNvSpPr>
            <a:spLocks noChangeAspect="1"/>
          </p:cNvSpPr>
          <p:nvPr/>
        </p:nvSpPr>
        <p:spPr>
          <a:xfrm rot="13500000">
            <a:off x="2980967" y="2134743"/>
            <a:ext cx="288000" cy="288000"/>
          </a:xfrm>
          <a:prstGeom prst="corner">
            <a:avLst>
              <a:gd name="adj1" fmla="val 31529"/>
              <a:gd name="adj2" fmla="val 32166"/>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42" name="箭头"/>
          <p:cNvSpPr>
            <a:spLocks noChangeAspect="1"/>
          </p:cNvSpPr>
          <p:nvPr/>
        </p:nvSpPr>
        <p:spPr>
          <a:xfrm rot="13500000">
            <a:off x="5973037" y="2134743"/>
            <a:ext cx="288000" cy="288000"/>
          </a:xfrm>
          <a:prstGeom prst="corner">
            <a:avLst>
              <a:gd name="adj1" fmla="val 31529"/>
              <a:gd name="adj2" fmla="val 32166"/>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43" name="箭头"/>
          <p:cNvSpPr>
            <a:spLocks noChangeAspect="1"/>
          </p:cNvSpPr>
          <p:nvPr/>
        </p:nvSpPr>
        <p:spPr>
          <a:xfrm rot="13500000">
            <a:off x="8965107" y="2134743"/>
            <a:ext cx="288000" cy="288000"/>
          </a:xfrm>
          <a:prstGeom prst="corner">
            <a:avLst>
              <a:gd name="adj1" fmla="val 31529"/>
              <a:gd name="adj2" fmla="val 32166"/>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9"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904514620"/>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400"/>
                                  </p:stCondLst>
                                  <p:childTnLst>
                                    <p:set>
                                      <p:cBhvr>
                                        <p:cTn id="10" dur="1" fill="hold">
                                          <p:stCondLst>
                                            <p:cond delay="0"/>
                                          </p:stCondLst>
                                        </p:cTn>
                                        <p:tgtEl>
                                          <p:spTgt spid="74"/>
                                        </p:tgtEl>
                                        <p:attrNameLst>
                                          <p:attrName>style.visibility</p:attrName>
                                        </p:attrNameLst>
                                      </p:cBhvr>
                                      <p:to>
                                        <p:strVal val="visible"/>
                                      </p:to>
                                    </p:set>
                                    <p:anim calcmode="lin" valueType="num">
                                      <p:cBhvr>
                                        <p:cTn id="11" dur="750" fill="hold"/>
                                        <p:tgtEl>
                                          <p:spTgt spid="74"/>
                                        </p:tgtEl>
                                        <p:attrNameLst>
                                          <p:attrName>ppt_w</p:attrName>
                                        </p:attrNameLst>
                                      </p:cBhvr>
                                      <p:tavLst>
                                        <p:tav tm="0">
                                          <p:val>
                                            <p:fltVal val="0"/>
                                          </p:val>
                                        </p:tav>
                                        <p:tav tm="100000">
                                          <p:val>
                                            <p:strVal val="#ppt_w"/>
                                          </p:val>
                                        </p:tav>
                                      </p:tavLst>
                                    </p:anim>
                                    <p:anim calcmode="lin" valueType="num">
                                      <p:cBhvr>
                                        <p:cTn id="12" dur="750" fill="hold"/>
                                        <p:tgtEl>
                                          <p:spTgt spid="74"/>
                                        </p:tgtEl>
                                        <p:attrNameLst>
                                          <p:attrName>ppt_h</p:attrName>
                                        </p:attrNameLst>
                                      </p:cBhvr>
                                      <p:tavLst>
                                        <p:tav tm="0">
                                          <p:val>
                                            <p:fltVal val="0"/>
                                          </p:val>
                                        </p:tav>
                                        <p:tav tm="100000">
                                          <p:val>
                                            <p:strVal val="#ppt_h"/>
                                          </p:val>
                                        </p:tav>
                                      </p:tavLst>
                                    </p:anim>
                                    <p:animEffect transition="in" filter="fade">
                                      <p:cBhvr>
                                        <p:cTn id="13" dur="750"/>
                                        <p:tgtEl>
                                          <p:spTgt spid="74"/>
                                        </p:tgtEl>
                                      </p:cBhvr>
                                    </p:animEffect>
                                  </p:childTnLst>
                                </p:cTn>
                              </p:par>
                              <p:par>
                                <p:cTn id="14" presetID="42" presetClass="entr" presetSubtype="0" fill="hold" nodeType="withEffect">
                                  <p:stCondLst>
                                    <p:cond delay="800"/>
                                  </p:stCondLst>
                                  <p:childTnLst>
                                    <p:set>
                                      <p:cBhvr>
                                        <p:cTn id="15" dur="1" fill="hold">
                                          <p:stCondLst>
                                            <p:cond delay="0"/>
                                          </p:stCondLst>
                                        </p:cTn>
                                        <p:tgtEl>
                                          <p:spTgt spid="50"/>
                                        </p:tgtEl>
                                        <p:attrNameLst>
                                          <p:attrName>style.visibility</p:attrName>
                                        </p:attrNameLst>
                                      </p:cBhvr>
                                      <p:to>
                                        <p:strVal val="visible"/>
                                      </p:to>
                                    </p:set>
                                    <p:animEffect transition="in" filter="fade">
                                      <p:cBhvr>
                                        <p:cTn id="16" dur="750"/>
                                        <p:tgtEl>
                                          <p:spTgt spid="50"/>
                                        </p:tgtEl>
                                      </p:cBhvr>
                                    </p:animEffect>
                                    <p:anim calcmode="lin" valueType="num">
                                      <p:cBhvr>
                                        <p:cTn id="17" dur="750" fill="hold"/>
                                        <p:tgtEl>
                                          <p:spTgt spid="50"/>
                                        </p:tgtEl>
                                        <p:attrNameLst>
                                          <p:attrName>ppt_x</p:attrName>
                                        </p:attrNameLst>
                                      </p:cBhvr>
                                      <p:tavLst>
                                        <p:tav tm="0">
                                          <p:val>
                                            <p:strVal val="#ppt_x"/>
                                          </p:val>
                                        </p:tav>
                                        <p:tav tm="100000">
                                          <p:val>
                                            <p:strVal val="#ppt_x"/>
                                          </p:val>
                                        </p:tav>
                                      </p:tavLst>
                                    </p:anim>
                                    <p:anim calcmode="lin" valueType="num">
                                      <p:cBhvr>
                                        <p:cTn id="18" dur="750" fill="hold"/>
                                        <p:tgtEl>
                                          <p:spTgt spid="50"/>
                                        </p:tgtEl>
                                        <p:attrNameLst>
                                          <p:attrName>ppt_y</p:attrName>
                                        </p:attrNameLst>
                                      </p:cBhvr>
                                      <p:tavLst>
                                        <p:tav tm="0">
                                          <p:val>
                                            <p:strVal val="#ppt_y+.1"/>
                                          </p:val>
                                        </p:tav>
                                        <p:tav tm="100000">
                                          <p:val>
                                            <p:strVal val="#ppt_y"/>
                                          </p:val>
                                        </p:tav>
                                      </p:tavLst>
                                    </p:anim>
                                  </p:childTnLst>
                                </p:cTn>
                              </p:par>
                              <p:par>
                                <p:cTn id="19" presetID="22" presetClass="entr" presetSubtype="8" fill="hold" grpId="0" nodeType="withEffect">
                                  <p:stCondLst>
                                    <p:cond delay="1200"/>
                                  </p:stCondLst>
                                  <p:childTnLst>
                                    <p:set>
                                      <p:cBhvr>
                                        <p:cTn id="20" dur="1" fill="hold">
                                          <p:stCondLst>
                                            <p:cond delay="0"/>
                                          </p:stCondLst>
                                        </p:cTn>
                                        <p:tgtEl>
                                          <p:spTgt spid="141"/>
                                        </p:tgtEl>
                                        <p:attrNameLst>
                                          <p:attrName>style.visibility</p:attrName>
                                        </p:attrNameLst>
                                      </p:cBhvr>
                                      <p:to>
                                        <p:strVal val="visible"/>
                                      </p:to>
                                    </p:set>
                                    <p:animEffect transition="in" filter="wipe(left)">
                                      <p:cBhvr>
                                        <p:cTn id="21" dur="750"/>
                                        <p:tgtEl>
                                          <p:spTgt spid="141"/>
                                        </p:tgtEl>
                                      </p:cBhvr>
                                    </p:animEffect>
                                  </p:childTnLst>
                                </p:cTn>
                              </p:par>
                              <p:par>
                                <p:cTn id="22" presetID="53" presetClass="entr" presetSubtype="16" fill="hold" nodeType="withEffect">
                                  <p:stCondLst>
                                    <p:cond delay="1600"/>
                                  </p:stCondLst>
                                  <p:childTnLst>
                                    <p:set>
                                      <p:cBhvr>
                                        <p:cTn id="23" dur="1" fill="hold">
                                          <p:stCondLst>
                                            <p:cond delay="0"/>
                                          </p:stCondLst>
                                        </p:cTn>
                                        <p:tgtEl>
                                          <p:spTgt spid="111"/>
                                        </p:tgtEl>
                                        <p:attrNameLst>
                                          <p:attrName>style.visibility</p:attrName>
                                        </p:attrNameLst>
                                      </p:cBhvr>
                                      <p:to>
                                        <p:strVal val="visible"/>
                                      </p:to>
                                    </p:set>
                                    <p:anim calcmode="lin" valueType="num">
                                      <p:cBhvr>
                                        <p:cTn id="24" dur="750" fill="hold"/>
                                        <p:tgtEl>
                                          <p:spTgt spid="111"/>
                                        </p:tgtEl>
                                        <p:attrNameLst>
                                          <p:attrName>ppt_w</p:attrName>
                                        </p:attrNameLst>
                                      </p:cBhvr>
                                      <p:tavLst>
                                        <p:tav tm="0">
                                          <p:val>
                                            <p:fltVal val="0"/>
                                          </p:val>
                                        </p:tav>
                                        <p:tav tm="100000">
                                          <p:val>
                                            <p:strVal val="#ppt_w"/>
                                          </p:val>
                                        </p:tav>
                                      </p:tavLst>
                                    </p:anim>
                                    <p:anim calcmode="lin" valueType="num">
                                      <p:cBhvr>
                                        <p:cTn id="25" dur="750" fill="hold"/>
                                        <p:tgtEl>
                                          <p:spTgt spid="111"/>
                                        </p:tgtEl>
                                        <p:attrNameLst>
                                          <p:attrName>ppt_h</p:attrName>
                                        </p:attrNameLst>
                                      </p:cBhvr>
                                      <p:tavLst>
                                        <p:tav tm="0">
                                          <p:val>
                                            <p:fltVal val="0"/>
                                          </p:val>
                                        </p:tav>
                                        <p:tav tm="100000">
                                          <p:val>
                                            <p:strVal val="#ppt_h"/>
                                          </p:val>
                                        </p:tav>
                                      </p:tavLst>
                                    </p:anim>
                                    <p:animEffect transition="in" filter="fade">
                                      <p:cBhvr>
                                        <p:cTn id="26" dur="750"/>
                                        <p:tgtEl>
                                          <p:spTgt spid="111"/>
                                        </p:tgtEl>
                                      </p:cBhvr>
                                    </p:animEffect>
                                  </p:childTnLst>
                                </p:cTn>
                              </p:par>
                              <p:par>
                                <p:cTn id="27" presetID="42" presetClass="entr" presetSubtype="0" fill="hold" nodeType="withEffect">
                                  <p:stCondLst>
                                    <p:cond delay="2000"/>
                                  </p:stCondLst>
                                  <p:childTnLst>
                                    <p:set>
                                      <p:cBhvr>
                                        <p:cTn id="28" dur="1" fill="hold">
                                          <p:stCondLst>
                                            <p:cond delay="0"/>
                                          </p:stCondLst>
                                        </p:cTn>
                                        <p:tgtEl>
                                          <p:spTgt spid="110"/>
                                        </p:tgtEl>
                                        <p:attrNameLst>
                                          <p:attrName>style.visibility</p:attrName>
                                        </p:attrNameLst>
                                      </p:cBhvr>
                                      <p:to>
                                        <p:strVal val="visible"/>
                                      </p:to>
                                    </p:set>
                                    <p:animEffect transition="in" filter="fade">
                                      <p:cBhvr>
                                        <p:cTn id="29" dur="750"/>
                                        <p:tgtEl>
                                          <p:spTgt spid="110"/>
                                        </p:tgtEl>
                                      </p:cBhvr>
                                    </p:animEffect>
                                    <p:anim calcmode="lin" valueType="num">
                                      <p:cBhvr>
                                        <p:cTn id="30" dur="750" fill="hold"/>
                                        <p:tgtEl>
                                          <p:spTgt spid="110"/>
                                        </p:tgtEl>
                                        <p:attrNameLst>
                                          <p:attrName>ppt_x</p:attrName>
                                        </p:attrNameLst>
                                      </p:cBhvr>
                                      <p:tavLst>
                                        <p:tav tm="0">
                                          <p:val>
                                            <p:strVal val="#ppt_x"/>
                                          </p:val>
                                        </p:tav>
                                        <p:tav tm="100000">
                                          <p:val>
                                            <p:strVal val="#ppt_x"/>
                                          </p:val>
                                        </p:tav>
                                      </p:tavLst>
                                    </p:anim>
                                    <p:anim calcmode="lin" valueType="num">
                                      <p:cBhvr>
                                        <p:cTn id="31" dur="750" fill="hold"/>
                                        <p:tgtEl>
                                          <p:spTgt spid="110"/>
                                        </p:tgtEl>
                                        <p:attrNameLst>
                                          <p:attrName>ppt_y</p:attrName>
                                        </p:attrNameLst>
                                      </p:cBhvr>
                                      <p:tavLst>
                                        <p:tav tm="0">
                                          <p:val>
                                            <p:strVal val="#ppt_y+.1"/>
                                          </p:val>
                                        </p:tav>
                                        <p:tav tm="100000">
                                          <p:val>
                                            <p:strVal val="#ppt_y"/>
                                          </p:val>
                                        </p:tav>
                                      </p:tavLst>
                                    </p:anim>
                                  </p:childTnLst>
                                </p:cTn>
                              </p:par>
                              <p:par>
                                <p:cTn id="32" presetID="22" presetClass="entr" presetSubtype="8" fill="hold" grpId="0" nodeType="withEffect">
                                  <p:stCondLst>
                                    <p:cond delay="2400"/>
                                  </p:stCondLst>
                                  <p:childTnLst>
                                    <p:set>
                                      <p:cBhvr>
                                        <p:cTn id="33" dur="1" fill="hold">
                                          <p:stCondLst>
                                            <p:cond delay="0"/>
                                          </p:stCondLst>
                                        </p:cTn>
                                        <p:tgtEl>
                                          <p:spTgt spid="142"/>
                                        </p:tgtEl>
                                        <p:attrNameLst>
                                          <p:attrName>style.visibility</p:attrName>
                                        </p:attrNameLst>
                                      </p:cBhvr>
                                      <p:to>
                                        <p:strVal val="visible"/>
                                      </p:to>
                                    </p:set>
                                    <p:animEffect transition="in" filter="wipe(left)">
                                      <p:cBhvr>
                                        <p:cTn id="34" dur="750"/>
                                        <p:tgtEl>
                                          <p:spTgt spid="142"/>
                                        </p:tgtEl>
                                      </p:cBhvr>
                                    </p:animEffect>
                                  </p:childTnLst>
                                </p:cTn>
                              </p:par>
                              <p:par>
                                <p:cTn id="35" presetID="53" presetClass="entr" presetSubtype="16" fill="hold" nodeType="withEffect">
                                  <p:stCondLst>
                                    <p:cond delay="2800"/>
                                  </p:stCondLst>
                                  <p:childTnLst>
                                    <p:set>
                                      <p:cBhvr>
                                        <p:cTn id="36" dur="1" fill="hold">
                                          <p:stCondLst>
                                            <p:cond delay="0"/>
                                          </p:stCondLst>
                                        </p:cTn>
                                        <p:tgtEl>
                                          <p:spTgt spid="87"/>
                                        </p:tgtEl>
                                        <p:attrNameLst>
                                          <p:attrName>style.visibility</p:attrName>
                                        </p:attrNameLst>
                                      </p:cBhvr>
                                      <p:to>
                                        <p:strVal val="visible"/>
                                      </p:to>
                                    </p:set>
                                    <p:anim calcmode="lin" valueType="num">
                                      <p:cBhvr>
                                        <p:cTn id="37" dur="750" fill="hold"/>
                                        <p:tgtEl>
                                          <p:spTgt spid="87"/>
                                        </p:tgtEl>
                                        <p:attrNameLst>
                                          <p:attrName>ppt_w</p:attrName>
                                        </p:attrNameLst>
                                      </p:cBhvr>
                                      <p:tavLst>
                                        <p:tav tm="0">
                                          <p:val>
                                            <p:fltVal val="0"/>
                                          </p:val>
                                        </p:tav>
                                        <p:tav tm="100000">
                                          <p:val>
                                            <p:strVal val="#ppt_w"/>
                                          </p:val>
                                        </p:tav>
                                      </p:tavLst>
                                    </p:anim>
                                    <p:anim calcmode="lin" valueType="num">
                                      <p:cBhvr>
                                        <p:cTn id="38" dur="750" fill="hold"/>
                                        <p:tgtEl>
                                          <p:spTgt spid="87"/>
                                        </p:tgtEl>
                                        <p:attrNameLst>
                                          <p:attrName>ppt_h</p:attrName>
                                        </p:attrNameLst>
                                      </p:cBhvr>
                                      <p:tavLst>
                                        <p:tav tm="0">
                                          <p:val>
                                            <p:fltVal val="0"/>
                                          </p:val>
                                        </p:tav>
                                        <p:tav tm="100000">
                                          <p:val>
                                            <p:strVal val="#ppt_h"/>
                                          </p:val>
                                        </p:tav>
                                      </p:tavLst>
                                    </p:anim>
                                    <p:animEffect transition="in" filter="fade">
                                      <p:cBhvr>
                                        <p:cTn id="39" dur="750"/>
                                        <p:tgtEl>
                                          <p:spTgt spid="87"/>
                                        </p:tgtEl>
                                      </p:cBhvr>
                                    </p:animEffect>
                                  </p:childTnLst>
                                </p:cTn>
                              </p:par>
                              <p:par>
                                <p:cTn id="40" presetID="42" presetClass="entr" presetSubtype="0" fill="hold" nodeType="withEffect">
                                  <p:stCondLst>
                                    <p:cond delay="3200"/>
                                  </p:stCondLst>
                                  <p:childTnLst>
                                    <p:set>
                                      <p:cBhvr>
                                        <p:cTn id="41" dur="1" fill="hold">
                                          <p:stCondLst>
                                            <p:cond delay="0"/>
                                          </p:stCondLst>
                                        </p:cTn>
                                        <p:tgtEl>
                                          <p:spTgt spid="86"/>
                                        </p:tgtEl>
                                        <p:attrNameLst>
                                          <p:attrName>style.visibility</p:attrName>
                                        </p:attrNameLst>
                                      </p:cBhvr>
                                      <p:to>
                                        <p:strVal val="visible"/>
                                      </p:to>
                                    </p:set>
                                    <p:animEffect transition="in" filter="fade">
                                      <p:cBhvr>
                                        <p:cTn id="42" dur="750"/>
                                        <p:tgtEl>
                                          <p:spTgt spid="86"/>
                                        </p:tgtEl>
                                      </p:cBhvr>
                                    </p:animEffect>
                                    <p:anim calcmode="lin" valueType="num">
                                      <p:cBhvr>
                                        <p:cTn id="43" dur="750" fill="hold"/>
                                        <p:tgtEl>
                                          <p:spTgt spid="86"/>
                                        </p:tgtEl>
                                        <p:attrNameLst>
                                          <p:attrName>ppt_x</p:attrName>
                                        </p:attrNameLst>
                                      </p:cBhvr>
                                      <p:tavLst>
                                        <p:tav tm="0">
                                          <p:val>
                                            <p:strVal val="#ppt_x"/>
                                          </p:val>
                                        </p:tav>
                                        <p:tav tm="100000">
                                          <p:val>
                                            <p:strVal val="#ppt_x"/>
                                          </p:val>
                                        </p:tav>
                                      </p:tavLst>
                                    </p:anim>
                                    <p:anim calcmode="lin" valueType="num">
                                      <p:cBhvr>
                                        <p:cTn id="44" dur="750" fill="hold"/>
                                        <p:tgtEl>
                                          <p:spTgt spid="86"/>
                                        </p:tgtEl>
                                        <p:attrNameLst>
                                          <p:attrName>ppt_y</p:attrName>
                                        </p:attrNameLst>
                                      </p:cBhvr>
                                      <p:tavLst>
                                        <p:tav tm="0">
                                          <p:val>
                                            <p:strVal val="#ppt_y+.1"/>
                                          </p:val>
                                        </p:tav>
                                        <p:tav tm="100000">
                                          <p:val>
                                            <p:strVal val="#ppt_y"/>
                                          </p:val>
                                        </p:tav>
                                      </p:tavLst>
                                    </p:anim>
                                  </p:childTnLst>
                                </p:cTn>
                              </p:par>
                              <p:par>
                                <p:cTn id="45" presetID="22" presetClass="entr" presetSubtype="8" fill="hold" grpId="0" nodeType="withEffect">
                                  <p:stCondLst>
                                    <p:cond delay="3600"/>
                                  </p:stCondLst>
                                  <p:childTnLst>
                                    <p:set>
                                      <p:cBhvr>
                                        <p:cTn id="46" dur="1" fill="hold">
                                          <p:stCondLst>
                                            <p:cond delay="0"/>
                                          </p:stCondLst>
                                        </p:cTn>
                                        <p:tgtEl>
                                          <p:spTgt spid="143"/>
                                        </p:tgtEl>
                                        <p:attrNameLst>
                                          <p:attrName>style.visibility</p:attrName>
                                        </p:attrNameLst>
                                      </p:cBhvr>
                                      <p:to>
                                        <p:strVal val="visible"/>
                                      </p:to>
                                    </p:set>
                                    <p:animEffect transition="in" filter="wipe(left)">
                                      <p:cBhvr>
                                        <p:cTn id="47" dur="750"/>
                                        <p:tgtEl>
                                          <p:spTgt spid="143"/>
                                        </p:tgtEl>
                                      </p:cBhvr>
                                    </p:animEffect>
                                  </p:childTnLst>
                                </p:cTn>
                              </p:par>
                              <p:par>
                                <p:cTn id="48" presetID="53" presetClass="entr" presetSubtype="16" fill="hold" nodeType="withEffect">
                                  <p:stCondLst>
                                    <p:cond delay="4000"/>
                                  </p:stCondLst>
                                  <p:childTnLst>
                                    <p:set>
                                      <p:cBhvr>
                                        <p:cTn id="49" dur="1" fill="hold">
                                          <p:stCondLst>
                                            <p:cond delay="0"/>
                                          </p:stCondLst>
                                        </p:cTn>
                                        <p:tgtEl>
                                          <p:spTgt spid="135"/>
                                        </p:tgtEl>
                                        <p:attrNameLst>
                                          <p:attrName>style.visibility</p:attrName>
                                        </p:attrNameLst>
                                      </p:cBhvr>
                                      <p:to>
                                        <p:strVal val="visible"/>
                                      </p:to>
                                    </p:set>
                                    <p:anim calcmode="lin" valueType="num">
                                      <p:cBhvr>
                                        <p:cTn id="50" dur="750" fill="hold"/>
                                        <p:tgtEl>
                                          <p:spTgt spid="135"/>
                                        </p:tgtEl>
                                        <p:attrNameLst>
                                          <p:attrName>ppt_w</p:attrName>
                                        </p:attrNameLst>
                                      </p:cBhvr>
                                      <p:tavLst>
                                        <p:tav tm="0">
                                          <p:val>
                                            <p:fltVal val="0"/>
                                          </p:val>
                                        </p:tav>
                                        <p:tav tm="100000">
                                          <p:val>
                                            <p:strVal val="#ppt_w"/>
                                          </p:val>
                                        </p:tav>
                                      </p:tavLst>
                                    </p:anim>
                                    <p:anim calcmode="lin" valueType="num">
                                      <p:cBhvr>
                                        <p:cTn id="51" dur="750" fill="hold"/>
                                        <p:tgtEl>
                                          <p:spTgt spid="135"/>
                                        </p:tgtEl>
                                        <p:attrNameLst>
                                          <p:attrName>ppt_h</p:attrName>
                                        </p:attrNameLst>
                                      </p:cBhvr>
                                      <p:tavLst>
                                        <p:tav tm="0">
                                          <p:val>
                                            <p:fltVal val="0"/>
                                          </p:val>
                                        </p:tav>
                                        <p:tav tm="100000">
                                          <p:val>
                                            <p:strVal val="#ppt_h"/>
                                          </p:val>
                                        </p:tav>
                                      </p:tavLst>
                                    </p:anim>
                                    <p:animEffect transition="in" filter="fade">
                                      <p:cBhvr>
                                        <p:cTn id="52" dur="750"/>
                                        <p:tgtEl>
                                          <p:spTgt spid="135"/>
                                        </p:tgtEl>
                                      </p:cBhvr>
                                    </p:animEffect>
                                  </p:childTnLst>
                                </p:cTn>
                              </p:par>
                              <p:par>
                                <p:cTn id="53" presetID="42" presetClass="entr" presetSubtype="0" fill="hold" nodeType="withEffect">
                                  <p:stCondLst>
                                    <p:cond delay="4400"/>
                                  </p:stCondLst>
                                  <p:childTnLst>
                                    <p:set>
                                      <p:cBhvr>
                                        <p:cTn id="54" dur="1" fill="hold">
                                          <p:stCondLst>
                                            <p:cond delay="0"/>
                                          </p:stCondLst>
                                        </p:cTn>
                                        <p:tgtEl>
                                          <p:spTgt spid="134"/>
                                        </p:tgtEl>
                                        <p:attrNameLst>
                                          <p:attrName>style.visibility</p:attrName>
                                        </p:attrNameLst>
                                      </p:cBhvr>
                                      <p:to>
                                        <p:strVal val="visible"/>
                                      </p:to>
                                    </p:set>
                                    <p:animEffect transition="in" filter="fade">
                                      <p:cBhvr>
                                        <p:cTn id="55" dur="750"/>
                                        <p:tgtEl>
                                          <p:spTgt spid="134"/>
                                        </p:tgtEl>
                                      </p:cBhvr>
                                    </p:animEffect>
                                    <p:anim calcmode="lin" valueType="num">
                                      <p:cBhvr>
                                        <p:cTn id="56" dur="750" fill="hold"/>
                                        <p:tgtEl>
                                          <p:spTgt spid="134"/>
                                        </p:tgtEl>
                                        <p:attrNameLst>
                                          <p:attrName>ppt_x</p:attrName>
                                        </p:attrNameLst>
                                      </p:cBhvr>
                                      <p:tavLst>
                                        <p:tav tm="0">
                                          <p:val>
                                            <p:strVal val="#ppt_x"/>
                                          </p:val>
                                        </p:tav>
                                        <p:tav tm="100000">
                                          <p:val>
                                            <p:strVal val="#ppt_x"/>
                                          </p:val>
                                        </p:tav>
                                      </p:tavLst>
                                    </p:anim>
                                    <p:anim calcmode="lin" valueType="num">
                                      <p:cBhvr>
                                        <p:cTn id="57" dur="750" fill="hold"/>
                                        <p:tgtEl>
                                          <p:spTgt spid="1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animBg="1"/>
      <p:bldP spid="142" grpId="0" animBg="1"/>
      <p:bldP spid="143"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标题"/>
          <p:cNvGrpSpPr/>
          <p:nvPr/>
        </p:nvGrpSpPr>
        <p:grpSpPr>
          <a:xfrm>
            <a:off x="0" y="-1"/>
            <a:ext cx="12192000" cy="728663"/>
            <a:chOff x="0" y="-1"/>
            <a:chExt cx="12192000" cy="728663"/>
          </a:xfrm>
        </p:grpSpPr>
        <p:sp>
          <p:nvSpPr>
            <p:cNvPr id="33" name="打底色块"/>
            <p:cNvSpPr/>
            <p:nvPr/>
          </p:nvSpPr>
          <p:spPr>
            <a:xfrm>
              <a:off x="0" y="-1"/>
              <a:ext cx="12192000" cy="728663"/>
            </a:xfrm>
            <a:prstGeom prst="rect">
              <a:avLst/>
            </a:prstGeom>
            <a:solidFill>
              <a:schemeClr val="accent1"/>
            </a:solidFill>
            <a:ln w="25400" cap="flat" cmpd="sng" algn="ctr">
              <a:noFill/>
              <a:prstDash val="solid"/>
            </a:ln>
            <a:effectLst/>
          </p:spPr>
          <p:txBody>
            <a:bodyPr rtlCol="0" anchor="ctr"/>
            <a:lstStyle/>
            <a:p>
              <a:pPr lvl="0" algn="ctr" fontAlgn="base">
                <a:lnSpc>
                  <a:spcPct val="105000"/>
                </a:lnSpc>
                <a:spcBef>
                  <a:spcPct val="0"/>
                </a:spcBef>
                <a:spcAft>
                  <a:spcPct val="0"/>
                </a:spcAft>
                <a:buClr>
                  <a:srgbClr val="3366FF"/>
                </a:buClr>
                <a:buSzPct val="80000"/>
                <a:buFont typeface="Wingdings" pitchFamily="2" charset="2"/>
                <a:buNone/>
              </a:pPr>
              <a:endParaRPr kumimoji="1" lang="zh-CN" altLang="en-US" sz="2000" b="1" kern="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42" name="西北工业大学"/>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240059" y="169864"/>
              <a:ext cx="1546127" cy="388933"/>
            </a:xfrm>
            <a:prstGeom prst="rect">
              <a:avLst/>
            </a:prstGeom>
          </p:spPr>
        </p:pic>
        <p:pic>
          <p:nvPicPr>
            <p:cNvPr id="43" name="校徽"/>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627016" y="119639"/>
              <a:ext cx="490134" cy="489382"/>
            </a:xfrm>
            <a:prstGeom prst="rect">
              <a:avLst/>
            </a:prstGeom>
          </p:spPr>
        </p:pic>
        <p:sp>
          <p:nvSpPr>
            <p:cNvPr id="45" name="基础扎实 / Strong Preparation"/>
            <p:cNvSpPr txBox="1"/>
            <p:nvPr/>
          </p:nvSpPr>
          <p:spPr>
            <a:xfrm>
              <a:off x="1003300" y="114271"/>
              <a:ext cx="8217902" cy="500119"/>
            </a:xfrm>
            <a:prstGeom prst="rect">
              <a:avLst/>
            </a:prstGeom>
            <a:noFill/>
          </p:spPr>
          <p:txBody>
            <a:bodyPr wrap="square" lIns="68562" tIns="34281" rIns="68562" bIns="34281" rtlCol="0">
              <a:spAutoFit/>
            </a:bodyPr>
            <a:lstStyle/>
            <a:p>
              <a:pPr algn="just">
                <a:buClr>
                  <a:prstClr val="white"/>
                </a:buClr>
              </a:pPr>
              <a:r>
                <a:rPr lang="zh-CN" altLang="en-US" sz="2800" b="1">
                  <a:solidFill>
                    <a:schemeClr val="bg1"/>
                  </a:solidFill>
                  <a:latin typeface="Arial" panose="020B0604020202020204" pitchFamily="34" charset="0"/>
                  <a:ea typeface="微软雅黑" panose="020B0503020204020204" pitchFamily="34" charset="-122"/>
                  <a:sym typeface="Arial" panose="020B0604020202020204" pitchFamily="34" charset="0"/>
                </a:rPr>
                <a:t>基础扎实 </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a:t>
              </a:r>
              <a:r>
                <a:rPr lang="en-US" altLang="zh-CN" sz="2800" b="1">
                  <a:solidFill>
                    <a:schemeClr val="bg1"/>
                  </a:solidFill>
                  <a:latin typeface="Arial" panose="020B0604020202020204" pitchFamily="34" charset="0"/>
                  <a:ea typeface="微软雅黑" panose="020B0503020204020204" pitchFamily="34" charset="-122"/>
                  <a:sym typeface="Arial" panose="020B0604020202020204" pitchFamily="34" charset="0"/>
                </a:rPr>
                <a:t> </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46" name="齿轮"/>
            <p:cNvSpPr>
              <a:spLocks noChangeAspect="1"/>
            </p:cNvSpPr>
            <p:nvPr/>
          </p:nvSpPr>
          <p:spPr bwMode="auto">
            <a:xfrm>
              <a:off x="334963" y="121637"/>
              <a:ext cx="484428" cy="485386"/>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a:effectLst>
              <a:outerShdw blurRad="50800" dist="38100" dir="2700000" algn="tl" rotWithShape="0">
                <a:prstClr val="black">
                  <a:alpha val="40000"/>
                </a:prstClr>
              </a:outerShdw>
            </a:effectLst>
          </p:spPr>
          <p:txBody>
            <a:bodyPr anchor="ctr">
              <a:scene3d>
                <a:camera prst="orthographicFront"/>
                <a:lightRig rig="threePt" dir="t"/>
              </a:scene3d>
              <a:sp3d contourW="12700">
                <a:contourClr>
                  <a:srgbClr val="FFFFFF"/>
                </a:contourClr>
              </a:sp3d>
            </a:bodyPr>
            <a:lstStyle/>
            <a:p>
              <a:pPr algn="ctr"/>
              <a:endParaRPr lang="zh-CN" altLang="en-US" sz="1799">
                <a:solidFill>
                  <a:srgbClr val="1C666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39" name="直线"/>
          <p:cNvSpPr>
            <a:spLocks noChangeArrowheads="1"/>
          </p:cNvSpPr>
          <p:nvPr/>
        </p:nvSpPr>
        <p:spPr bwMode="auto">
          <a:xfrm>
            <a:off x="-1" y="3394393"/>
            <a:ext cx="12193200" cy="69215"/>
          </a:xfrm>
          <a:prstGeom prst="rect">
            <a:avLst/>
          </a:prstGeom>
          <a:solidFill>
            <a:schemeClr val="bg1">
              <a:lumMod val="65000"/>
            </a:schemeClr>
          </a:solidFill>
          <a:ln>
            <a:noFill/>
          </a:ln>
          <a:extLst/>
        </p:spPr>
        <p:txBody>
          <a:bodyPr vert="horz" wrap="square" lIns="45720" tIns="22860" rIns="45720" bIns="22860" numCol="1" anchor="t" anchorCtr="0" compatLnSpc="1">
            <a:prstTxWarp prst="textNoShape">
              <a:avLst/>
            </a:prstTxWarp>
          </a:bodyPr>
          <a:lstStyle/>
          <a:p>
            <a:pPr defTabSz="914263"/>
            <a:endParaRPr lang="en-US">
              <a:solidFill>
                <a:srgbClr val="233348"/>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4" name="组合 3"/>
          <p:cNvGrpSpPr/>
          <p:nvPr/>
        </p:nvGrpSpPr>
        <p:grpSpPr>
          <a:xfrm>
            <a:off x="691235" y="3079061"/>
            <a:ext cx="401849" cy="550864"/>
            <a:chOff x="691235" y="3079061"/>
            <a:chExt cx="401849" cy="550864"/>
          </a:xfrm>
        </p:grpSpPr>
        <p:sp>
          <p:nvSpPr>
            <p:cNvPr id="40" name="1"/>
            <p:cNvSpPr>
              <a:spLocks noChangeArrowheads="1"/>
            </p:cNvSpPr>
            <p:nvPr/>
          </p:nvSpPr>
          <p:spPr bwMode="auto">
            <a:xfrm>
              <a:off x="691235" y="3228076"/>
              <a:ext cx="401849" cy="401849"/>
            </a:xfrm>
            <a:prstGeom prst="rect">
              <a:avLst/>
            </a:prstGeom>
            <a:solidFill>
              <a:schemeClr val="accent1"/>
            </a:solidFill>
            <a:ln>
              <a:noFill/>
            </a:ln>
            <a:effectLst>
              <a:outerShdw blurRad="50800" dist="38100" dir="5400000" algn="t"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solidFill>
                    <a:prstClr val="white"/>
                  </a:solidFill>
                  <a:latin typeface="Arial" panose="020B0604020202020204" pitchFamily="34" charset="0"/>
                  <a:ea typeface="微软雅黑" panose="020B0503020204020204" pitchFamily="34" charset="-122"/>
                  <a:sym typeface="Arial" panose="020B0604020202020204" pitchFamily="34" charset="0"/>
                </a:rPr>
                <a:t>1</a:t>
              </a:r>
              <a:endParaRPr lang="en-US" sz="200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 name="等腰三角形 1"/>
            <p:cNvSpPr/>
            <p:nvPr/>
          </p:nvSpPr>
          <p:spPr>
            <a:xfrm>
              <a:off x="805730" y="3079061"/>
              <a:ext cx="172858" cy="149015"/>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4" name="组合 43"/>
          <p:cNvGrpSpPr/>
          <p:nvPr/>
        </p:nvGrpSpPr>
        <p:grpSpPr>
          <a:xfrm>
            <a:off x="3129799" y="3228076"/>
            <a:ext cx="401849" cy="550864"/>
            <a:chOff x="691235" y="3228076"/>
            <a:chExt cx="401849" cy="550864"/>
          </a:xfrm>
        </p:grpSpPr>
        <p:sp>
          <p:nvSpPr>
            <p:cNvPr id="47" name="2"/>
            <p:cNvSpPr>
              <a:spLocks noChangeArrowheads="1"/>
            </p:cNvSpPr>
            <p:nvPr/>
          </p:nvSpPr>
          <p:spPr bwMode="auto">
            <a:xfrm>
              <a:off x="691235" y="3228076"/>
              <a:ext cx="401849" cy="401849"/>
            </a:xfrm>
            <a:prstGeom prst="rect">
              <a:avLst/>
            </a:prstGeom>
            <a:solidFill>
              <a:schemeClr val="accent1"/>
            </a:solidFill>
            <a:ln>
              <a:noFill/>
            </a:ln>
            <a:effectLst>
              <a:outerShdw blurRad="50800" dist="38100" dir="5400000" algn="t"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solidFill>
                    <a:prstClr val="white"/>
                  </a:solidFill>
                  <a:latin typeface="Arial" panose="020B0604020202020204" pitchFamily="34" charset="0"/>
                  <a:ea typeface="微软雅黑" panose="020B0503020204020204" pitchFamily="34" charset="-122"/>
                  <a:sym typeface="Arial" panose="020B0604020202020204" pitchFamily="34" charset="0"/>
                </a:rPr>
                <a:t>2</a:t>
              </a:r>
              <a:endParaRPr lang="en-US" sz="200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48" name="等腰三角形 47"/>
            <p:cNvSpPr/>
            <p:nvPr/>
          </p:nvSpPr>
          <p:spPr>
            <a:xfrm flipV="1">
              <a:off x="805730" y="3629925"/>
              <a:ext cx="172858" cy="149015"/>
            </a:xfrm>
            <a:prstGeom prst="triangle">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9" name="组合 48"/>
          <p:cNvGrpSpPr/>
          <p:nvPr/>
        </p:nvGrpSpPr>
        <p:grpSpPr>
          <a:xfrm>
            <a:off x="5568363" y="3079061"/>
            <a:ext cx="401849" cy="550864"/>
            <a:chOff x="691235" y="3079061"/>
            <a:chExt cx="401849" cy="550864"/>
          </a:xfrm>
        </p:grpSpPr>
        <p:sp>
          <p:nvSpPr>
            <p:cNvPr id="54" name="3"/>
            <p:cNvSpPr>
              <a:spLocks noChangeArrowheads="1"/>
            </p:cNvSpPr>
            <p:nvPr/>
          </p:nvSpPr>
          <p:spPr bwMode="auto">
            <a:xfrm>
              <a:off x="691235" y="3228076"/>
              <a:ext cx="401849" cy="401849"/>
            </a:xfrm>
            <a:prstGeom prst="rect">
              <a:avLst/>
            </a:prstGeom>
            <a:solidFill>
              <a:schemeClr val="accent1"/>
            </a:solidFill>
            <a:ln>
              <a:noFill/>
            </a:ln>
            <a:effectLst>
              <a:outerShdw blurRad="50800" dist="38100" dir="5400000" algn="t"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solidFill>
                    <a:prstClr val="white"/>
                  </a:solidFill>
                  <a:latin typeface="Arial" panose="020B0604020202020204" pitchFamily="34" charset="0"/>
                  <a:ea typeface="微软雅黑" panose="020B0503020204020204" pitchFamily="34" charset="-122"/>
                  <a:sym typeface="Arial" panose="020B0604020202020204" pitchFamily="34" charset="0"/>
                </a:rPr>
                <a:t>3</a:t>
              </a:r>
              <a:endParaRPr lang="en-US" sz="200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5" name="等腰三角形 54"/>
            <p:cNvSpPr/>
            <p:nvPr/>
          </p:nvSpPr>
          <p:spPr>
            <a:xfrm>
              <a:off x="805730" y="3079061"/>
              <a:ext cx="172858" cy="149015"/>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9" name="组合 58"/>
          <p:cNvGrpSpPr/>
          <p:nvPr/>
        </p:nvGrpSpPr>
        <p:grpSpPr>
          <a:xfrm>
            <a:off x="8006927" y="3228076"/>
            <a:ext cx="401849" cy="550864"/>
            <a:chOff x="691235" y="3228076"/>
            <a:chExt cx="401849" cy="550864"/>
          </a:xfrm>
        </p:grpSpPr>
        <p:sp>
          <p:nvSpPr>
            <p:cNvPr id="60" name="4"/>
            <p:cNvSpPr>
              <a:spLocks noChangeArrowheads="1"/>
            </p:cNvSpPr>
            <p:nvPr/>
          </p:nvSpPr>
          <p:spPr bwMode="auto">
            <a:xfrm>
              <a:off x="691235" y="3228076"/>
              <a:ext cx="401849" cy="401849"/>
            </a:xfrm>
            <a:prstGeom prst="rect">
              <a:avLst/>
            </a:prstGeom>
            <a:solidFill>
              <a:schemeClr val="accent1"/>
            </a:solidFill>
            <a:ln>
              <a:noFill/>
            </a:ln>
            <a:effectLst>
              <a:outerShdw blurRad="50800" dist="38100" dir="5400000" algn="t"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solidFill>
                    <a:prstClr val="white"/>
                  </a:solidFill>
                  <a:latin typeface="Arial" panose="020B0604020202020204" pitchFamily="34" charset="0"/>
                  <a:ea typeface="微软雅黑" panose="020B0503020204020204" pitchFamily="34" charset="-122"/>
                  <a:sym typeface="Arial" panose="020B0604020202020204" pitchFamily="34" charset="0"/>
                </a:rPr>
                <a:t>4</a:t>
              </a:r>
              <a:endParaRPr lang="en-US" sz="200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1" name="等腰三角形 60"/>
            <p:cNvSpPr/>
            <p:nvPr/>
          </p:nvSpPr>
          <p:spPr>
            <a:xfrm flipV="1">
              <a:off x="805730" y="3629925"/>
              <a:ext cx="172858" cy="149015"/>
            </a:xfrm>
            <a:prstGeom prst="triangle">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2" name="组合"/>
          <p:cNvGrpSpPr/>
          <p:nvPr/>
        </p:nvGrpSpPr>
        <p:grpSpPr>
          <a:xfrm>
            <a:off x="334963" y="1455318"/>
            <a:ext cx="4048915" cy="1541082"/>
            <a:chOff x="1017554" y="2961563"/>
            <a:chExt cx="4048915" cy="1541082"/>
          </a:xfrm>
        </p:grpSpPr>
        <p:sp>
          <p:nvSpPr>
            <p:cNvPr id="63" name="建有4个国家级实验教学示范中心，2个国家级虚拟仿真实验教学示范中心，3个国家级人才培养模式创新实验区"/>
            <p:cNvSpPr txBox="1"/>
            <p:nvPr/>
          </p:nvSpPr>
          <p:spPr>
            <a:xfrm>
              <a:off x="1017554" y="3450049"/>
              <a:ext cx="4048915" cy="1052596"/>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建有</a:t>
              </a:r>
              <a:r>
                <a:rPr lang="en-US" altLang="zh-CN" sz="1600">
                  <a:latin typeface="Arial" panose="020B0604020202020204" pitchFamily="34" charset="0"/>
                  <a:ea typeface="微软雅黑" panose="020B0503020204020204" pitchFamily="34" charset="-122"/>
                  <a:sym typeface="Arial" panose="020B0604020202020204" pitchFamily="34" charset="0"/>
                </a:rPr>
                <a:t>4</a:t>
              </a:r>
              <a:r>
                <a:rPr lang="zh-CN" altLang="en-US" sz="1600">
                  <a:latin typeface="Arial" panose="020B0604020202020204" pitchFamily="34" charset="0"/>
                  <a:ea typeface="微软雅黑" panose="020B0503020204020204" pitchFamily="34" charset="-122"/>
                  <a:sym typeface="Arial" panose="020B0604020202020204" pitchFamily="34" charset="0"/>
                </a:rPr>
                <a:t>个国家级实验教学示范中心，</a:t>
              </a:r>
              <a:r>
                <a:rPr lang="en-US" altLang="zh-CN" sz="1600">
                  <a:latin typeface="Arial" panose="020B0604020202020204" pitchFamily="34" charset="0"/>
                  <a:ea typeface="微软雅黑" panose="020B0503020204020204" pitchFamily="34" charset="-122"/>
                  <a:sym typeface="Arial" panose="020B0604020202020204" pitchFamily="34" charset="0"/>
                </a:rPr>
                <a:t>2</a:t>
              </a:r>
              <a:r>
                <a:rPr lang="zh-CN" altLang="en-US" sz="1600">
                  <a:latin typeface="Arial" panose="020B0604020202020204" pitchFamily="34" charset="0"/>
                  <a:ea typeface="微软雅黑" panose="020B0503020204020204" pitchFamily="34" charset="-122"/>
                  <a:sym typeface="Arial" panose="020B0604020202020204" pitchFamily="34" charset="0"/>
                </a:rPr>
                <a:t>个国家级虚拟仿真实验教学示范中心，</a:t>
              </a:r>
              <a:r>
                <a:rPr lang="en-US" altLang="zh-CN" sz="1600">
                  <a:latin typeface="Arial" panose="020B0604020202020204" pitchFamily="34" charset="0"/>
                  <a:ea typeface="微软雅黑" panose="020B0503020204020204" pitchFamily="34" charset="-122"/>
                  <a:sym typeface="Arial" panose="020B0604020202020204" pitchFamily="34" charset="0"/>
                </a:rPr>
                <a:t>3</a:t>
              </a:r>
              <a:r>
                <a:rPr lang="zh-CN" altLang="en-US" sz="1600">
                  <a:latin typeface="Arial" panose="020B0604020202020204" pitchFamily="34" charset="0"/>
                  <a:ea typeface="微软雅黑" panose="020B0503020204020204" pitchFamily="34" charset="-122"/>
                  <a:sym typeface="Arial" panose="020B0604020202020204" pitchFamily="34" charset="0"/>
                </a:rPr>
                <a:t>个国家级人才培养模式创新实验区</a:t>
              </a:r>
            </a:p>
          </p:txBody>
        </p:sp>
        <p:sp>
          <p:nvSpPr>
            <p:cNvPr id="64" name="加强教育研究，教学成果丰硕"/>
            <p:cNvSpPr txBox="1"/>
            <p:nvPr/>
          </p:nvSpPr>
          <p:spPr>
            <a:xfrm>
              <a:off x="1017555" y="2961563"/>
              <a:ext cx="3834602"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加强教育研究，教学成果丰硕</a:t>
              </a:r>
            </a:p>
          </p:txBody>
        </p:sp>
        <p:cxnSp>
          <p:nvCxnSpPr>
            <p:cNvPr id="65" name="点缀线段"/>
            <p:cNvCxnSpPr/>
            <p:nvPr/>
          </p:nvCxnSpPr>
          <p:spPr>
            <a:xfrm>
              <a:off x="1062194" y="3367296"/>
              <a:ext cx="3789963"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66" name="组合"/>
          <p:cNvGrpSpPr/>
          <p:nvPr/>
        </p:nvGrpSpPr>
        <p:grpSpPr>
          <a:xfrm>
            <a:off x="2792723" y="4069004"/>
            <a:ext cx="4048915" cy="1541082"/>
            <a:chOff x="1017554" y="2961563"/>
            <a:chExt cx="4048915" cy="1541082"/>
          </a:xfrm>
        </p:grpSpPr>
        <p:sp>
          <p:nvSpPr>
            <p:cNvPr id="67" name="是欧盟QB50项目（注： 欧盟大气层探测计划）亚洲区唯一发起单位与亚洲区总协调单位，建有该项目亚洲区最大卫星测控地面站"/>
            <p:cNvSpPr txBox="1"/>
            <p:nvPr/>
          </p:nvSpPr>
          <p:spPr>
            <a:xfrm>
              <a:off x="1017554" y="3450049"/>
              <a:ext cx="4048915" cy="1052596"/>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是欧盟</a:t>
              </a:r>
              <a:r>
                <a:rPr lang="en-US" altLang="zh-CN" sz="1600">
                  <a:latin typeface="Arial" panose="020B0604020202020204" pitchFamily="34" charset="0"/>
                  <a:ea typeface="微软雅黑" panose="020B0503020204020204" pitchFamily="34" charset="-122"/>
                  <a:sym typeface="Arial" panose="020B0604020202020204" pitchFamily="34" charset="0"/>
                </a:rPr>
                <a:t>QB50</a:t>
              </a:r>
              <a:r>
                <a:rPr lang="zh-CN" altLang="en-US" sz="1600">
                  <a:latin typeface="Arial" panose="020B0604020202020204" pitchFamily="34" charset="0"/>
                  <a:ea typeface="微软雅黑" panose="020B0503020204020204" pitchFamily="34" charset="-122"/>
                  <a:sym typeface="Arial" panose="020B0604020202020204" pitchFamily="34" charset="0"/>
                </a:rPr>
                <a:t>项目（注： 欧盟大气层探测计划）亚洲区唯一发起单位与亚洲区总协调单位，建有该项目亚洲区最大卫星测控</a:t>
              </a:r>
              <a:r>
                <a:rPr lang="zh-CN" altLang="en-US" sz="1600" smtClean="0">
                  <a:latin typeface="Arial" panose="020B0604020202020204" pitchFamily="34" charset="0"/>
                  <a:ea typeface="微软雅黑" panose="020B0503020204020204" pitchFamily="34" charset="-122"/>
                  <a:sym typeface="Arial" panose="020B0604020202020204" pitchFamily="34" charset="0"/>
                </a:rPr>
                <a:t>地面站</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68" name="加强教育研究，教学成果丰硕"/>
            <p:cNvSpPr txBox="1"/>
            <p:nvPr/>
          </p:nvSpPr>
          <p:spPr>
            <a:xfrm>
              <a:off x="1017555" y="2961563"/>
              <a:ext cx="3834602"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加强教育研究，教学成果丰硕</a:t>
              </a:r>
            </a:p>
          </p:txBody>
        </p:sp>
        <p:cxnSp>
          <p:nvCxnSpPr>
            <p:cNvPr id="69" name="点缀线段"/>
            <p:cNvCxnSpPr/>
            <p:nvPr/>
          </p:nvCxnSpPr>
          <p:spPr>
            <a:xfrm>
              <a:off x="1062194" y="3367296"/>
              <a:ext cx="3789963"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70" name="组合"/>
          <p:cNvGrpSpPr/>
          <p:nvPr/>
        </p:nvGrpSpPr>
        <p:grpSpPr>
          <a:xfrm>
            <a:off x="7708243" y="4069004"/>
            <a:ext cx="4048915" cy="1541082"/>
            <a:chOff x="1017554" y="2961563"/>
            <a:chExt cx="4048915" cy="1541082"/>
          </a:xfrm>
        </p:grpSpPr>
        <p:sp>
          <p:nvSpPr>
            <p:cNvPr id="71" name="2009年获国家教学成果一等奖1项、二等奖8项，居全国高校第7名；2014年获一等奖2项、二等奖4项，居全国高校第6名"/>
            <p:cNvSpPr txBox="1"/>
            <p:nvPr/>
          </p:nvSpPr>
          <p:spPr>
            <a:xfrm>
              <a:off x="1017554" y="3450049"/>
              <a:ext cx="4048915" cy="1052596"/>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en-US" altLang="zh-CN" sz="1600">
                  <a:latin typeface="Arial" panose="020B0604020202020204" pitchFamily="34" charset="0"/>
                  <a:ea typeface="微软雅黑" panose="020B0503020204020204" pitchFamily="34" charset="-122"/>
                  <a:sym typeface="Arial" panose="020B0604020202020204" pitchFamily="34" charset="0"/>
                </a:rPr>
                <a:t>2009</a:t>
              </a:r>
              <a:r>
                <a:rPr lang="zh-CN" altLang="en-US" sz="1600">
                  <a:latin typeface="Arial" panose="020B0604020202020204" pitchFamily="34" charset="0"/>
                  <a:ea typeface="微软雅黑" panose="020B0503020204020204" pitchFamily="34" charset="-122"/>
                  <a:sym typeface="Arial" panose="020B0604020202020204" pitchFamily="34" charset="0"/>
                </a:rPr>
                <a:t>年获国家教学成果一等奖</a:t>
              </a:r>
              <a:r>
                <a:rPr lang="en-US" altLang="zh-CN" sz="1600">
                  <a:latin typeface="Arial" panose="020B0604020202020204" pitchFamily="34" charset="0"/>
                  <a:ea typeface="微软雅黑" panose="020B0503020204020204" pitchFamily="34" charset="-122"/>
                  <a:sym typeface="Arial" panose="020B0604020202020204" pitchFamily="34" charset="0"/>
                </a:rPr>
                <a:t>1</a:t>
              </a:r>
              <a:r>
                <a:rPr lang="zh-CN" altLang="en-US" sz="1600">
                  <a:latin typeface="Arial" panose="020B0604020202020204" pitchFamily="34" charset="0"/>
                  <a:ea typeface="微软雅黑" panose="020B0503020204020204" pitchFamily="34" charset="-122"/>
                  <a:sym typeface="Arial" panose="020B0604020202020204" pitchFamily="34" charset="0"/>
                </a:rPr>
                <a:t>项、二等奖</a:t>
              </a:r>
              <a:r>
                <a:rPr lang="en-US" altLang="zh-CN" sz="1600">
                  <a:latin typeface="Arial" panose="020B0604020202020204" pitchFamily="34" charset="0"/>
                  <a:ea typeface="微软雅黑" panose="020B0503020204020204" pitchFamily="34" charset="-122"/>
                  <a:sym typeface="Arial" panose="020B0604020202020204" pitchFamily="34" charset="0"/>
                </a:rPr>
                <a:t>8</a:t>
              </a:r>
              <a:r>
                <a:rPr lang="zh-CN" altLang="en-US" sz="1600">
                  <a:latin typeface="Arial" panose="020B0604020202020204" pitchFamily="34" charset="0"/>
                  <a:ea typeface="微软雅黑" panose="020B0503020204020204" pitchFamily="34" charset="-122"/>
                  <a:sym typeface="Arial" panose="020B0604020202020204" pitchFamily="34" charset="0"/>
                </a:rPr>
                <a:t>项，居全国高校第</a:t>
              </a:r>
              <a:r>
                <a:rPr lang="en-US" altLang="zh-CN" sz="1600">
                  <a:latin typeface="Arial" panose="020B0604020202020204" pitchFamily="34" charset="0"/>
                  <a:ea typeface="微软雅黑" panose="020B0503020204020204" pitchFamily="34" charset="-122"/>
                  <a:sym typeface="Arial" panose="020B0604020202020204" pitchFamily="34" charset="0"/>
                </a:rPr>
                <a:t>7</a:t>
              </a:r>
              <a:r>
                <a:rPr lang="zh-CN" altLang="en-US" sz="1600">
                  <a:latin typeface="Arial" panose="020B0604020202020204" pitchFamily="34" charset="0"/>
                  <a:ea typeface="微软雅黑" panose="020B0503020204020204" pitchFamily="34" charset="-122"/>
                  <a:sym typeface="Arial" panose="020B0604020202020204" pitchFamily="34" charset="0"/>
                </a:rPr>
                <a:t>名；</a:t>
              </a:r>
              <a:r>
                <a:rPr lang="en-US" altLang="zh-CN" sz="1600">
                  <a:latin typeface="Arial" panose="020B0604020202020204" pitchFamily="34" charset="0"/>
                  <a:ea typeface="微软雅黑" panose="020B0503020204020204" pitchFamily="34" charset="-122"/>
                  <a:sym typeface="Arial" panose="020B0604020202020204" pitchFamily="34" charset="0"/>
                </a:rPr>
                <a:t>2014</a:t>
              </a:r>
              <a:r>
                <a:rPr lang="zh-CN" altLang="en-US" sz="1600">
                  <a:latin typeface="Arial" panose="020B0604020202020204" pitchFamily="34" charset="0"/>
                  <a:ea typeface="微软雅黑" panose="020B0503020204020204" pitchFamily="34" charset="-122"/>
                  <a:sym typeface="Arial" panose="020B0604020202020204" pitchFamily="34" charset="0"/>
                </a:rPr>
                <a:t>年获一等奖</a:t>
              </a:r>
              <a:r>
                <a:rPr lang="en-US" altLang="zh-CN" sz="1600">
                  <a:latin typeface="Arial" panose="020B0604020202020204" pitchFamily="34" charset="0"/>
                  <a:ea typeface="微软雅黑" panose="020B0503020204020204" pitchFamily="34" charset="-122"/>
                  <a:sym typeface="Arial" panose="020B0604020202020204" pitchFamily="34" charset="0"/>
                </a:rPr>
                <a:t>2</a:t>
              </a:r>
              <a:r>
                <a:rPr lang="zh-CN" altLang="en-US" sz="1600">
                  <a:latin typeface="Arial" panose="020B0604020202020204" pitchFamily="34" charset="0"/>
                  <a:ea typeface="微软雅黑" panose="020B0503020204020204" pitchFamily="34" charset="-122"/>
                  <a:sym typeface="Arial" panose="020B0604020202020204" pitchFamily="34" charset="0"/>
                </a:rPr>
                <a:t>项、二等奖</a:t>
              </a:r>
              <a:r>
                <a:rPr lang="en-US" altLang="zh-CN" sz="1600">
                  <a:latin typeface="Arial" panose="020B0604020202020204" pitchFamily="34" charset="0"/>
                  <a:ea typeface="微软雅黑" panose="020B0503020204020204" pitchFamily="34" charset="-122"/>
                  <a:sym typeface="Arial" panose="020B0604020202020204" pitchFamily="34" charset="0"/>
                </a:rPr>
                <a:t>4</a:t>
              </a:r>
              <a:r>
                <a:rPr lang="zh-CN" altLang="en-US" sz="1600">
                  <a:latin typeface="Arial" panose="020B0604020202020204" pitchFamily="34" charset="0"/>
                  <a:ea typeface="微软雅黑" panose="020B0503020204020204" pitchFamily="34" charset="-122"/>
                  <a:sym typeface="Arial" panose="020B0604020202020204" pitchFamily="34" charset="0"/>
                </a:rPr>
                <a:t>项，居全国高校第</a:t>
              </a:r>
              <a:r>
                <a:rPr lang="en-US" altLang="zh-CN" sz="1600">
                  <a:latin typeface="Arial" panose="020B0604020202020204" pitchFamily="34" charset="0"/>
                  <a:ea typeface="微软雅黑" panose="020B0503020204020204" pitchFamily="34" charset="-122"/>
                  <a:sym typeface="Arial" panose="020B0604020202020204" pitchFamily="34" charset="0"/>
                </a:rPr>
                <a:t>6</a:t>
              </a:r>
              <a:r>
                <a:rPr lang="zh-CN" altLang="en-US" sz="1600">
                  <a:latin typeface="Arial" panose="020B0604020202020204" pitchFamily="34" charset="0"/>
                  <a:ea typeface="微软雅黑" panose="020B0503020204020204" pitchFamily="34" charset="-122"/>
                  <a:sym typeface="Arial" panose="020B0604020202020204" pitchFamily="34" charset="0"/>
                </a:rPr>
                <a:t>名</a:t>
              </a:r>
            </a:p>
          </p:txBody>
        </p:sp>
        <p:sp>
          <p:nvSpPr>
            <p:cNvPr id="72" name="加强教育研究，教学成果丰硕"/>
            <p:cNvSpPr txBox="1"/>
            <p:nvPr/>
          </p:nvSpPr>
          <p:spPr>
            <a:xfrm>
              <a:off x="1017555" y="2961563"/>
              <a:ext cx="3834602"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加强教育研究，教学成果丰硕</a:t>
              </a:r>
            </a:p>
          </p:txBody>
        </p:sp>
        <p:cxnSp>
          <p:nvCxnSpPr>
            <p:cNvPr id="73" name="点缀线段"/>
            <p:cNvCxnSpPr/>
            <p:nvPr/>
          </p:nvCxnSpPr>
          <p:spPr>
            <a:xfrm>
              <a:off x="1062194" y="3367296"/>
              <a:ext cx="3789963"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77" name="组合"/>
          <p:cNvGrpSpPr/>
          <p:nvPr/>
        </p:nvGrpSpPr>
        <p:grpSpPr>
          <a:xfrm>
            <a:off x="5250483" y="1455318"/>
            <a:ext cx="4048915" cy="1541082"/>
            <a:chOff x="1017554" y="2961563"/>
            <a:chExt cx="4048915" cy="1541082"/>
          </a:xfrm>
        </p:grpSpPr>
        <p:sp>
          <p:nvSpPr>
            <p:cNvPr id="78" name="在每四年评选一次、代表全国教育教学最高荣誉的国家级教学成果奖评选中，学校屡获佳绩"/>
            <p:cNvSpPr txBox="1"/>
            <p:nvPr/>
          </p:nvSpPr>
          <p:spPr>
            <a:xfrm>
              <a:off x="1017554" y="3450049"/>
              <a:ext cx="4048915" cy="1052596"/>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在每四年评选一次、代表全国教育教学最高荣誉的国家级教学成果奖评选中，学校屡获佳绩</a:t>
              </a:r>
            </a:p>
          </p:txBody>
        </p:sp>
        <p:sp>
          <p:nvSpPr>
            <p:cNvPr id="79" name="加强教育研究，教学成果丰硕"/>
            <p:cNvSpPr txBox="1"/>
            <p:nvPr/>
          </p:nvSpPr>
          <p:spPr>
            <a:xfrm>
              <a:off x="1017555" y="2961563"/>
              <a:ext cx="3834602"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加强教育研究，教学成果丰硕</a:t>
              </a:r>
            </a:p>
          </p:txBody>
        </p:sp>
        <p:cxnSp>
          <p:nvCxnSpPr>
            <p:cNvPr id="80" name="点缀线段"/>
            <p:cNvCxnSpPr/>
            <p:nvPr/>
          </p:nvCxnSpPr>
          <p:spPr>
            <a:xfrm>
              <a:off x="1062194" y="3367296"/>
              <a:ext cx="3789963"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7"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4248740780"/>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40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750"/>
                                        <p:tgtEl>
                                          <p:spTgt spid="39"/>
                                        </p:tgtEl>
                                      </p:cBhvr>
                                    </p:animEffect>
                                  </p:childTnLst>
                                </p:cTn>
                              </p:par>
                              <p:par>
                                <p:cTn id="12" presetID="42" presetClass="entr" presetSubtype="0" fill="hold" nodeType="withEffect">
                                  <p:stCondLst>
                                    <p:cond delay="80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750"/>
                                        <p:tgtEl>
                                          <p:spTgt spid="4"/>
                                        </p:tgtEl>
                                      </p:cBhvr>
                                    </p:animEffect>
                                    <p:anim calcmode="lin" valueType="num">
                                      <p:cBhvr>
                                        <p:cTn id="15" dur="750" fill="hold"/>
                                        <p:tgtEl>
                                          <p:spTgt spid="4"/>
                                        </p:tgtEl>
                                        <p:attrNameLst>
                                          <p:attrName>ppt_x</p:attrName>
                                        </p:attrNameLst>
                                      </p:cBhvr>
                                      <p:tavLst>
                                        <p:tav tm="0">
                                          <p:val>
                                            <p:strVal val="#ppt_x"/>
                                          </p:val>
                                        </p:tav>
                                        <p:tav tm="100000">
                                          <p:val>
                                            <p:strVal val="#ppt_x"/>
                                          </p:val>
                                        </p:tav>
                                      </p:tavLst>
                                    </p:anim>
                                    <p:anim calcmode="lin" valueType="num">
                                      <p:cBhvr>
                                        <p:cTn id="16" dur="750" fill="hold"/>
                                        <p:tgtEl>
                                          <p:spTgt spid="4"/>
                                        </p:tgtEl>
                                        <p:attrNameLst>
                                          <p:attrName>ppt_y</p:attrName>
                                        </p:attrNameLst>
                                      </p:cBhvr>
                                      <p:tavLst>
                                        <p:tav tm="0">
                                          <p:val>
                                            <p:strVal val="#ppt_y+.1"/>
                                          </p:val>
                                        </p:tav>
                                        <p:tav tm="100000">
                                          <p:val>
                                            <p:strVal val="#ppt_y"/>
                                          </p:val>
                                        </p:tav>
                                      </p:tavLst>
                                    </p:anim>
                                  </p:childTnLst>
                                </p:cTn>
                              </p:par>
                              <p:par>
                                <p:cTn id="17" presetID="12" presetClass="entr" presetSubtype="8" fill="hold" nodeType="withEffect">
                                  <p:stCondLst>
                                    <p:cond delay="1200"/>
                                  </p:stCondLst>
                                  <p:childTnLst>
                                    <p:set>
                                      <p:cBhvr>
                                        <p:cTn id="18" dur="1" fill="hold">
                                          <p:stCondLst>
                                            <p:cond delay="0"/>
                                          </p:stCondLst>
                                        </p:cTn>
                                        <p:tgtEl>
                                          <p:spTgt spid="62"/>
                                        </p:tgtEl>
                                        <p:attrNameLst>
                                          <p:attrName>style.visibility</p:attrName>
                                        </p:attrNameLst>
                                      </p:cBhvr>
                                      <p:to>
                                        <p:strVal val="visible"/>
                                      </p:to>
                                    </p:set>
                                    <p:anim calcmode="lin" valueType="num">
                                      <p:cBhvr additive="base">
                                        <p:cTn id="19" dur="750"/>
                                        <p:tgtEl>
                                          <p:spTgt spid="62"/>
                                        </p:tgtEl>
                                        <p:attrNameLst>
                                          <p:attrName>ppt_x</p:attrName>
                                        </p:attrNameLst>
                                      </p:cBhvr>
                                      <p:tavLst>
                                        <p:tav tm="0">
                                          <p:val>
                                            <p:strVal val="#ppt_x-#ppt_w*1.125000"/>
                                          </p:val>
                                        </p:tav>
                                        <p:tav tm="100000">
                                          <p:val>
                                            <p:strVal val="#ppt_x"/>
                                          </p:val>
                                        </p:tav>
                                      </p:tavLst>
                                    </p:anim>
                                    <p:animEffect transition="in" filter="wipe(right)">
                                      <p:cBhvr>
                                        <p:cTn id="20" dur="750"/>
                                        <p:tgtEl>
                                          <p:spTgt spid="62"/>
                                        </p:tgtEl>
                                      </p:cBhvr>
                                    </p:animEffect>
                                  </p:childTnLst>
                                </p:cTn>
                              </p:par>
                              <p:par>
                                <p:cTn id="21" presetID="47" presetClass="entr" presetSubtype="0" fill="hold" nodeType="withEffect">
                                  <p:stCondLst>
                                    <p:cond delay="1600"/>
                                  </p:stCondLst>
                                  <p:childTnLst>
                                    <p:set>
                                      <p:cBhvr>
                                        <p:cTn id="22" dur="1" fill="hold">
                                          <p:stCondLst>
                                            <p:cond delay="0"/>
                                          </p:stCondLst>
                                        </p:cTn>
                                        <p:tgtEl>
                                          <p:spTgt spid="44"/>
                                        </p:tgtEl>
                                        <p:attrNameLst>
                                          <p:attrName>style.visibility</p:attrName>
                                        </p:attrNameLst>
                                      </p:cBhvr>
                                      <p:to>
                                        <p:strVal val="visible"/>
                                      </p:to>
                                    </p:set>
                                    <p:animEffect transition="in" filter="fade">
                                      <p:cBhvr>
                                        <p:cTn id="23" dur="750"/>
                                        <p:tgtEl>
                                          <p:spTgt spid="44"/>
                                        </p:tgtEl>
                                      </p:cBhvr>
                                    </p:animEffect>
                                    <p:anim calcmode="lin" valueType="num">
                                      <p:cBhvr>
                                        <p:cTn id="24" dur="750" fill="hold"/>
                                        <p:tgtEl>
                                          <p:spTgt spid="44"/>
                                        </p:tgtEl>
                                        <p:attrNameLst>
                                          <p:attrName>ppt_x</p:attrName>
                                        </p:attrNameLst>
                                      </p:cBhvr>
                                      <p:tavLst>
                                        <p:tav tm="0">
                                          <p:val>
                                            <p:strVal val="#ppt_x"/>
                                          </p:val>
                                        </p:tav>
                                        <p:tav tm="100000">
                                          <p:val>
                                            <p:strVal val="#ppt_x"/>
                                          </p:val>
                                        </p:tav>
                                      </p:tavLst>
                                    </p:anim>
                                    <p:anim calcmode="lin" valueType="num">
                                      <p:cBhvr>
                                        <p:cTn id="25" dur="750" fill="hold"/>
                                        <p:tgtEl>
                                          <p:spTgt spid="44"/>
                                        </p:tgtEl>
                                        <p:attrNameLst>
                                          <p:attrName>ppt_y</p:attrName>
                                        </p:attrNameLst>
                                      </p:cBhvr>
                                      <p:tavLst>
                                        <p:tav tm="0">
                                          <p:val>
                                            <p:strVal val="#ppt_y-.1"/>
                                          </p:val>
                                        </p:tav>
                                        <p:tav tm="100000">
                                          <p:val>
                                            <p:strVal val="#ppt_y"/>
                                          </p:val>
                                        </p:tav>
                                      </p:tavLst>
                                    </p:anim>
                                  </p:childTnLst>
                                </p:cTn>
                              </p:par>
                              <p:par>
                                <p:cTn id="26" presetID="12" presetClass="entr" presetSubtype="8" fill="hold" nodeType="withEffect">
                                  <p:stCondLst>
                                    <p:cond delay="2000"/>
                                  </p:stCondLst>
                                  <p:childTnLst>
                                    <p:set>
                                      <p:cBhvr>
                                        <p:cTn id="27" dur="1" fill="hold">
                                          <p:stCondLst>
                                            <p:cond delay="0"/>
                                          </p:stCondLst>
                                        </p:cTn>
                                        <p:tgtEl>
                                          <p:spTgt spid="66"/>
                                        </p:tgtEl>
                                        <p:attrNameLst>
                                          <p:attrName>style.visibility</p:attrName>
                                        </p:attrNameLst>
                                      </p:cBhvr>
                                      <p:to>
                                        <p:strVal val="visible"/>
                                      </p:to>
                                    </p:set>
                                    <p:anim calcmode="lin" valueType="num">
                                      <p:cBhvr additive="base">
                                        <p:cTn id="28" dur="750"/>
                                        <p:tgtEl>
                                          <p:spTgt spid="66"/>
                                        </p:tgtEl>
                                        <p:attrNameLst>
                                          <p:attrName>ppt_x</p:attrName>
                                        </p:attrNameLst>
                                      </p:cBhvr>
                                      <p:tavLst>
                                        <p:tav tm="0">
                                          <p:val>
                                            <p:strVal val="#ppt_x-#ppt_w*1.125000"/>
                                          </p:val>
                                        </p:tav>
                                        <p:tav tm="100000">
                                          <p:val>
                                            <p:strVal val="#ppt_x"/>
                                          </p:val>
                                        </p:tav>
                                      </p:tavLst>
                                    </p:anim>
                                    <p:animEffect transition="in" filter="wipe(right)">
                                      <p:cBhvr>
                                        <p:cTn id="29" dur="750"/>
                                        <p:tgtEl>
                                          <p:spTgt spid="66"/>
                                        </p:tgtEl>
                                      </p:cBhvr>
                                    </p:animEffect>
                                  </p:childTnLst>
                                </p:cTn>
                              </p:par>
                              <p:par>
                                <p:cTn id="30" presetID="42" presetClass="entr" presetSubtype="0" fill="hold" nodeType="withEffect">
                                  <p:stCondLst>
                                    <p:cond delay="2400"/>
                                  </p:stCondLst>
                                  <p:childTnLst>
                                    <p:set>
                                      <p:cBhvr>
                                        <p:cTn id="31" dur="1" fill="hold">
                                          <p:stCondLst>
                                            <p:cond delay="0"/>
                                          </p:stCondLst>
                                        </p:cTn>
                                        <p:tgtEl>
                                          <p:spTgt spid="49"/>
                                        </p:tgtEl>
                                        <p:attrNameLst>
                                          <p:attrName>style.visibility</p:attrName>
                                        </p:attrNameLst>
                                      </p:cBhvr>
                                      <p:to>
                                        <p:strVal val="visible"/>
                                      </p:to>
                                    </p:set>
                                    <p:animEffect transition="in" filter="fade">
                                      <p:cBhvr>
                                        <p:cTn id="32" dur="750"/>
                                        <p:tgtEl>
                                          <p:spTgt spid="49"/>
                                        </p:tgtEl>
                                      </p:cBhvr>
                                    </p:animEffect>
                                    <p:anim calcmode="lin" valueType="num">
                                      <p:cBhvr>
                                        <p:cTn id="33" dur="750" fill="hold"/>
                                        <p:tgtEl>
                                          <p:spTgt spid="49"/>
                                        </p:tgtEl>
                                        <p:attrNameLst>
                                          <p:attrName>ppt_x</p:attrName>
                                        </p:attrNameLst>
                                      </p:cBhvr>
                                      <p:tavLst>
                                        <p:tav tm="0">
                                          <p:val>
                                            <p:strVal val="#ppt_x"/>
                                          </p:val>
                                        </p:tav>
                                        <p:tav tm="100000">
                                          <p:val>
                                            <p:strVal val="#ppt_x"/>
                                          </p:val>
                                        </p:tav>
                                      </p:tavLst>
                                    </p:anim>
                                    <p:anim calcmode="lin" valueType="num">
                                      <p:cBhvr>
                                        <p:cTn id="34" dur="750" fill="hold"/>
                                        <p:tgtEl>
                                          <p:spTgt spid="49"/>
                                        </p:tgtEl>
                                        <p:attrNameLst>
                                          <p:attrName>ppt_y</p:attrName>
                                        </p:attrNameLst>
                                      </p:cBhvr>
                                      <p:tavLst>
                                        <p:tav tm="0">
                                          <p:val>
                                            <p:strVal val="#ppt_y+.1"/>
                                          </p:val>
                                        </p:tav>
                                        <p:tav tm="100000">
                                          <p:val>
                                            <p:strVal val="#ppt_y"/>
                                          </p:val>
                                        </p:tav>
                                      </p:tavLst>
                                    </p:anim>
                                  </p:childTnLst>
                                </p:cTn>
                              </p:par>
                              <p:par>
                                <p:cTn id="35" presetID="12" presetClass="entr" presetSubtype="8" fill="hold" nodeType="withEffect">
                                  <p:stCondLst>
                                    <p:cond delay="2800"/>
                                  </p:stCondLst>
                                  <p:childTnLst>
                                    <p:set>
                                      <p:cBhvr>
                                        <p:cTn id="36" dur="1" fill="hold">
                                          <p:stCondLst>
                                            <p:cond delay="0"/>
                                          </p:stCondLst>
                                        </p:cTn>
                                        <p:tgtEl>
                                          <p:spTgt spid="77"/>
                                        </p:tgtEl>
                                        <p:attrNameLst>
                                          <p:attrName>style.visibility</p:attrName>
                                        </p:attrNameLst>
                                      </p:cBhvr>
                                      <p:to>
                                        <p:strVal val="visible"/>
                                      </p:to>
                                    </p:set>
                                    <p:anim calcmode="lin" valueType="num">
                                      <p:cBhvr additive="base">
                                        <p:cTn id="37" dur="750"/>
                                        <p:tgtEl>
                                          <p:spTgt spid="77"/>
                                        </p:tgtEl>
                                        <p:attrNameLst>
                                          <p:attrName>ppt_x</p:attrName>
                                        </p:attrNameLst>
                                      </p:cBhvr>
                                      <p:tavLst>
                                        <p:tav tm="0">
                                          <p:val>
                                            <p:strVal val="#ppt_x-#ppt_w*1.125000"/>
                                          </p:val>
                                        </p:tav>
                                        <p:tav tm="100000">
                                          <p:val>
                                            <p:strVal val="#ppt_x"/>
                                          </p:val>
                                        </p:tav>
                                      </p:tavLst>
                                    </p:anim>
                                    <p:animEffect transition="in" filter="wipe(right)">
                                      <p:cBhvr>
                                        <p:cTn id="38" dur="750"/>
                                        <p:tgtEl>
                                          <p:spTgt spid="77"/>
                                        </p:tgtEl>
                                      </p:cBhvr>
                                    </p:animEffect>
                                  </p:childTnLst>
                                </p:cTn>
                              </p:par>
                              <p:par>
                                <p:cTn id="39" presetID="47" presetClass="entr" presetSubtype="0" fill="hold" nodeType="withEffect">
                                  <p:stCondLst>
                                    <p:cond delay="3200"/>
                                  </p:stCondLst>
                                  <p:childTnLst>
                                    <p:set>
                                      <p:cBhvr>
                                        <p:cTn id="40" dur="1" fill="hold">
                                          <p:stCondLst>
                                            <p:cond delay="0"/>
                                          </p:stCondLst>
                                        </p:cTn>
                                        <p:tgtEl>
                                          <p:spTgt spid="59"/>
                                        </p:tgtEl>
                                        <p:attrNameLst>
                                          <p:attrName>style.visibility</p:attrName>
                                        </p:attrNameLst>
                                      </p:cBhvr>
                                      <p:to>
                                        <p:strVal val="visible"/>
                                      </p:to>
                                    </p:set>
                                    <p:animEffect transition="in" filter="fade">
                                      <p:cBhvr>
                                        <p:cTn id="41" dur="750"/>
                                        <p:tgtEl>
                                          <p:spTgt spid="59"/>
                                        </p:tgtEl>
                                      </p:cBhvr>
                                    </p:animEffect>
                                    <p:anim calcmode="lin" valueType="num">
                                      <p:cBhvr>
                                        <p:cTn id="42" dur="750" fill="hold"/>
                                        <p:tgtEl>
                                          <p:spTgt spid="59"/>
                                        </p:tgtEl>
                                        <p:attrNameLst>
                                          <p:attrName>ppt_x</p:attrName>
                                        </p:attrNameLst>
                                      </p:cBhvr>
                                      <p:tavLst>
                                        <p:tav tm="0">
                                          <p:val>
                                            <p:strVal val="#ppt_x"/>
                                          </p:val>
                                        </p:tav>
                                        <p:tav tm="100000">
                                          <p:val>
                                            <p:strVal val="#ppt_x"/>
                                          </p:val>
                                        </p:tav>
                                      </p:tavLst>
                                    </p:anim>
                                    <p:anim calcmode="lin" valueType="num">
                                      <p:cBhvr>
                                        <p:cTn id="43" dur="750" fill="hold"/>
                                        <p:tgtEl>
                                          <p:spTgt spid="59"/>
                                        </p:tgtEl>
                                        <p:attrNameLst>
                                          <p:attrName>ppt_y</p:attrName>
                                        </p:attrNameLst>
                                      </p:cBhvr>
                                      <p:tavLst>
                                        <p:tav tm="0">
                                          <p:val>
                                            <p:strVal val="#ppt_y-.1"/>
                                          </p:val>
                                        </p:tav>
                                        <p:tav tm="100000">
                                          <p:val>
                                            <p:strVal val="#ppt_y"/>
                                          </p:val>
                                        </p:tav>
                                      </p:tavLst>
                                    </p:anim>
                                  </p:childTnLst>
                                </p:cTn>
                              </p:par>
                              <p:par>
                                <p:cTn id="44" presetID="12" presetClass="entr" presetSubtype="8" fill="hold" nodeType="withEffect">
                                  <p:stCondLst>
                                    <p:cond delay="3600"/>
                                  </p:stCondLst>
                                  <p:childTnLst>
                                    <p:set>
                                      <p:cBhvr>
                                        <p:cTn id="45" dur="1" fill="hold">
                                          <p:stCondLst>
                                            <p:cond delay="0"/>
                                          </p:stCondLst>
                                        </p:cTn>
                                        <p:tgtEl>
                                          <p:spTgt spid="70"/>
                                        </p:tgtEl>
                                        <p:attrNameLst>
                                          <p:attrName>style.visibility</p:attrName>
                                        </p:attrNameLst>
                                      </p:cBhvr>
                                      <p:to>
                                        <p:strVal val="visible"/>
                                      </p:to>
                                    </p:set>
                                    <p:anim calcmode="lin" valueType="num">
                                      <p:cBhvr additive="base">
                                        <p:cTn id="46" dur="750"/>
                                        <p:tgtEl>
                                          <p:spTgt spid="70"/>
                                        </p:tgtEl>
                                        <p:attrNameLst>
                                          <p:attrName>ppt_x</p:attrName>
                                        </p:attrNameLst>
                                      </p:cBhvr>
                                      <p:tavLst>
                                        <p:tav tm="0">
                                          <p:val>
                                            <p:strVal val="#ppt_x-#ppt_w*1.125000"/>
                                          </p:val>
                                        </p:tav>
                                        <p:tav tm="100000">
                                          <p:val>
                                            <p:strVal val="#ppt_x"/>
                                          </p:val>
                                        </p:tav>
                                      </p:tavLst>
                                    </p:anim>
                                    <p:animEffect transition="in" filter="wipe(right)">
                                      <p:cBhvr>
                                        <p:cTn id="47" dur="75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标题"/>
          <p:cNvGrpSpPr/>
          <p:nvPr/>
        </p:nvGrpSpPr>
        <p:grpSpPr>
          <a:xfrm>
            <a:off x="0" y="-1"/>
            <a:ext cx="12192000" cy="728663"/>
            <a:chOff x="0" y="-1"/>
            <a:chExt cx="12192000" cy="728663"/>
          </a:xfrm>
        </p:grpSpPr>
        <p:sp>
          <p:nvSpPr>
            <p:cNvPr id="33" name="打底色块"/>
            <p:cNvSpPr/>
            <p:nvPr/>
          </p:nvSpPr>
          <p:spPr>
            <a:xfrm>
              <a:off x="0" y="-1"/>
              <a:ext cx="12192000" cy="728663"/>
            </a:xfrm>
            <a:prstGeom prst="rect">
              <a:avLst/>
            </a:prstGeom>
            <a:solidFill>
              <a:schemeClr val="accent1"/>
            </a:solidFill>
            <a:ln w="25400" cap="flat" cmpd="sng" algn="ctr">
              <a:noFill/>
              <a:prstDash val="solid"/>
            </a:ln>
            <a:effectLst/>
          </p:spPr>
          <p:txBody>
            <a:bodyPr rtlCol="0" anchor="ctr"/>
            <a:lstStyle/>
            <a:p>
              <a:pPr lvl="0" algn="ctr" fontAlgn="base">
                <a:lnSpc>
                  <a:spcPct val="105000"/>
                </a:lnSpc>
                <a:spcBef>
                  <a:spcPct val="0"/>
                </a:spcBef>
                <a:spcAft>
                  <a:spcPct val="0"/>
                </a:spcAft>
                <a:buClr>
                  <a:srgbClr val="3366FF"/>
                </a:buClr>
                <a:buSzPct val="80000"/>
                <a:buFont typeface="Wingdings" pitchFamily="2" charset="2"/>
                <a:buNone/>
              </a:pPr>
              <a:endParaRPr kumimoji="1" lang="zh-CN" altLang="en-US" sz="2000" b="1" kern="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42" name="西北工业大学"/>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240059" y="169864"/>
              <a:ext cx="1546127" cy="388933"/>
            </a:xfrm>
            <a:prstGeom prst="rect">
              <a:avLst/>
            </a:prstGeom>
          </p:spPr>
        </p:pic>
        <p:pic>
          <p:nvPicPr>
            <p:cNvPr id="43" name="校徽"/>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627016" y="119639"/>
              <a:ext cx="490134" cy="489382"/>
            </a:xfrm>
            <a:prstGeom prst="rect">
              <a:avLst/>
            </a:prstGeom>
          </p:spPr>
        </p:pic>
        <p:sp>
          <p:nvSpPr>
            <p:cNvPr id="45" name="基础扎实 / Strong Preparation"/>
            <p:cNvSpPr txBox="1"/>
            <p:nvPr/>
          </p:nvSpPr>
          <p:spPr>
            <a:xfrm>
              <a:off x="1003300" y="114271"/>
              <a:ext cx="8217902" cy="500119"/>
            </a:xfrm>
            <a:prstGeom prst="rect">
              <a:avLst/>
            </a:prstGeom>
            <a:noFill/>
          </p:spPr>
          <p:txBody>
            <a:bodyPr wrap="square" lIns="68562" tIns="34281" rIns="68562" bIns="34281" rtlCol="0">
              <a:spAutoFit/>
            </a:bodyPr>
            <a:lstStyle/>
            <a:p>
              <a:pPr algn="just">
                <a:buClr>
                  <a:prstClr val="white"/>
                </a:buClr>
              </a:pPr>
              <a:r>
                <a:rPr lang="zh-CN" altLang="en-US" sz="2800" b="1">
                  <a:solidFill>
                    <a:schemeClr val="bg1"/>
                  </a:solidFill>
                  <a:latin typeface="Arial" panose="020B0604020202020204" pitchFamily="34" charset="0"/>
                  <a:ea typeface="微软雅黑" panose="020B0503020204020204" pitchFamily="34" charset="-122"/>
                  <a:sym typeface="Arial" panose="020B0604020202020204" pitchFamily="34" charset="0"/>
                </a:rPr>
                <a:t>基础扎实 </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a:t>
              </a:r>
              <a:r>
                <a:rPr lang="en-US" altLang="zh-CN" sz="2800" b="1">
                  <a:solidFill>
                    <a:schemeClr val="bg1"/>
                  </a:solidFill>
                  <a:latin typeface="Arial" panose="020B0604020202020204" pitchFamily="34" charset="0"/>
                  <a:ea typeface="微软雅黑" panose="020B0503020204020204" pitchFamily="34" charset="-122"/>
                  <a:sym typeface="Arial" panose="020B0604020202020204" pitchFamily="34" charset="0"/>
                </a:rPr>
                <a:t> </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46" name="齿轮"/>
            <p:cNvSpPr>
              <a:spLocks noChangeAspect="1"/>
            </p:cNvSpPr>
            <p:nvPr/>
          </p:nvSpPr>
          <p:spPr bwMode="auto">
            <a:xfrm>
              <a:off x="334963" y="121637"/>
              <a:ext cx="484428" cy="485386"/>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a:effectLst>
              <a:outerShdw blurRad="50800" dist="38100" dir="2700000" algn="tl" rotWithShape="0">
                <a:prstClr val="black">
                  <a:alpha val="40000"/>
                </a:prstClr>
              </a:outerShdw>
            </a:effectLst>
          </p:spPr>
          <p:txBody>
            <a:bodyPr anchor="ctr">
              <a:scene3d>
                <a:camera prst="orthographicFront"/>
                <a:lightRig rig="threePt" dir="t"/>
              </a:scene3d>
              <a:sp3d contourW="12700">
                <a:contourClr>
                  <a:srgbClr val="FFFFFF"/>
                </a:contourClr>
              </a:sp3d>
            </a:bodyPr>
            <a:lstStyle/>
            <a:p>
              <a:pPr algn="ctr"/>
              <a:endParaRPr lang="zh-CN" altLang="en-US" sz="1799">
                <a:solidFill>
                  <a:srgbClr val="1C666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37" name="折线段"/>
          <p:cNvSpPr/>
          <p:nvPr/>
        </p:nvSpPr>
        <p:spPr>
          <a:xfrm>
            <a:off x="0" y="1177871"/>
            <a:ext cx="12096925" cy="5550644"/>
          </a:xfrm>
          <a:custGeom>
            <a:avLst/>
            <a:gdLst>
              <a:gd name="connsiteX0" fmla="*/ 0 w 8665028"/>
              <a:gd name="connsiteY0" fmla="*/ 4528457 h 4528457"/>
              <a:gd name="connsiteX1" fmla="*/ 2046514 w 8665028"/>
              <a:gd name="connsiteY1" fmla="*/ 2569028 h 4528457"/>
              <a:gd name="connsiteX2" fmla="*/ 3352800 w 8665028"/>
              <a:gd name="connsiteY2" fmla="*/ 2989943 h 4528457"/>
              <a:gd name="connsiteX3" fmla="*/ 4862286 w 8665028"/>
              <a:gd name="connsiteY3" fmla="*/ 972457 h 4528457"/>
              <a:gd name="connsiteX4" fmla="*/ 6720114 w 8665028"/>
              <a:gd name="connsiteY4" fmla="*/ 1596571 h 4528457"/>
              <a:gd name="connsiteX5" fmla="*/ 8665028 w 8665028"/>
              <a:gd name="connsiteY5" fmla="*/ 0 h 4528457"/>
              <a:gd name="connsiteX0" fmla="*/ 0 w 8665028"/>
              <a:gd name="connsiteY0" fmla="*/ 4528457 h 4528457"/>
              <a:gd name="connsiteX1" fmla="*/ 2046514 w 8665028"/>
              <a:gd name="connsiteY1" fmla="*/ 2569028 h 4528457"/>
              <a:gd name="connsiteX2" fmla="*/ 3990291 w 8665028"/>
              <a:gd name="connsiteY2" fmla="*/ 3003947 h 4528457"/>
              <a:gd name="connsiteX3" fmla="*/ 4862286 w 8665028"/>
              <a:gd name="connsiteY3" fmla="*/ 972457 h 4528457"/>
              <a:gd name="connsiteX4" fmla="*/ 6720114 w 8665028"/>
              <a:gd name="connsiteY4" fmla="*/ 1596571 h 4528457"/>
              <a:gd name="connsiteX5" fmla="*/ 8665028 w 8665028"/>
              <a:gd name="connsiteY5" fmla="*/ 0 h 4528457"/>
              <a:gd name="connsiteX0" fmla="*/ 0 w 8665028"/>
              <a:gd name="connsiteY0" fmla="*/ 4528457 h 4528457"/>
              <a:gd name="connsiteX1" fmla="*/ 2046514 w 8665028"/>
              <a:gd name="connsiteY1" fmla="*/ 2569028 h 4528457"/>
              <a:gd name="connsiteX2" fmla="*/ 3990291 w 8665028"/>
              <a:gd name="connsiteY2" fmla="*/ 3003947 h 4528457"/>
              <a:gd name="connsiteX3" fmla="*/ 4873388 w 8665028"/>
              <a:gd name="connsiteY3" fmla="*/ 1275917 h 4528457"/>
              <a:gd name="connsiteX4" fmla="*/ 6720114 w 8665028"/>
              <a:gd name="connsiteY4" fmla="*/ 1596571 h 4528457"/>
              <a:gd name="connsiteX5" fmla="*/ 8665028 w 8665028"/>
              <a:gd name="connsiteY5" fmla="*/ 0 h 4528457"/>
              <a:gd name="connsiteX0" fmla="*/ 0 w 8665028"/>
              <a:gd name="connsiteY0" fmla="*/ 4528457 h 4528457"/>
              <a:gd name="connsiteX1" fmla="*/ 2046514 w 8665028"/>
              <a:gd name="connsiteY1" fmla="*/ 2569028 h 4528457"/>
              <a:gd name="connsiteX2" fmla="*/ 3901479 w 8665028"/>
              <a:gd name="connsiteY2" fmla="*/ 2890149 h 4528457"/>
              <a:gd name="connsiteX3" fmla="*/ 4873388 w 8665028"/>
              <a:gd name="connsiteY3" fmla="*/ 1275917 h 4528457"/>
              <a:gd name="connsiteX4" fmla="*/ 6720114 w 8665028"/>
              <a:gd name="connsiteY4" fmla="*/ 1596571 h 4528457"/>
              <a:gd name="connsiteX5" fmla="*/ 8665028 w 8665028"/>
              <a:gd name="connsiteY5" fmla="*/ 0 h 4528457"/>
              <a:gd name="connsiteX0" fmla="*/ 0 w 8665028"/>
              <a:gd name="connsiteY0" fmla="*/ 4528457 h 4528457"/>
              <a:gd name="connsiteX1" fmla="*/ 1773604 w 8665028"/>
              <a:gd name="connsiteY1" fmla="*/ 2662279 h 4528457"/>
              <a:gd name="connsiteX2" fmla="*/ 3901479 w 8665028"/>
              <a:gd name="connsiteY2" fmla="*/ 2890149 h 4528457"/>
              <a:gd name="connsiteX3" fmla="*/ 4873388 w 8665028"/>
              <a:gd name="connsiteY3" fmla="*/ 1275917 h 4528457"/>
              <a:gd name="connsiteX4" fmla="*/ 6720114 w 8665028"/>
              <a:gd name="connsiteY4" fmla="*/ 1596571 h 4528457"/>
              <a:gd name="connsiteX5" fmla="*/ 8665028 w 8665028"/>
              <a:gd name="connsiteY5" fmla="*/ 0 h 4528457"/>
              <a:gd name="connsiteX0" fmla="*/ 0 w 8665028"/>
              <a:gd name="connsiteY0" fmla="*/ 4528457 h 4528457"/>
              <a:gd name="connsiteX1" fmla="*/ 1773604 w 8665028"/>
              <a:gd name="connsiteY1" fmla="*/ 2662279 h 4528457"/>
              <a:gd name="connsiteX2" fmla="*/ 3901479 w 8665028"/>
              <a:gd name="connsiteY2" fmla="*/ 2890149 h 4528457"/>
              <a:gd name="connsiteX3" fmla="*/ 4873388 w 8665028"/>
              <a:gd name="connsiteY3" fmla="*/ 1275917 h 4528457"/>
              <a:gd name="connsiteX4" fmla="*/ 6808926 w 8665028"/>
              <a:gd name="connsiteY4" fmla="*/ 1659792 h 4528457"/>
              <a:gd name="connsiteX5" fmla="*/ 8665028 w 8665028"/>
              <a:gd name="connsiteY5" fmla="*/ 0 h 452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65028" h="4528457">
                <a:moveTo>
                  <a:pt x="0" y="4528457"/>
                </a:moveTo>
                <a:lnTo>
                  <a:pt x="1773604" y="2662279"/>
                </a:lnTo>
                <a:lnTo>
                  <a:pt x="3901479" y="2890149"/>
                </a:lnTo>
                <a:lnTo>
                  <a:pt x="4873388" y="1275917"/>
                </a:lnTo>
                <a:lnTo>
                  <a:pt x="6808926" y="1659792"/>
                </a:lnTo>
                <a:lnTo>
                  <a:pt x="8665028" y="0"/>
                </a:lnTo>
              </a:path>
            </a:pathLst>
          </a:custGeom>
          <a:noFill/>
          <a:ln w="38100">
            <a:solidFill>
              <a:schemeClr val="accent1"/>
            </a:solidFill>
            <a:tailEnd type="stealth" w="lg" len="lg"/>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3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Text" lastClr="000000"/>
              </a:solidFill>
              <a:effectLst/>
              <a:uLnTx/>
              <a:uFillTx/>
              <a:latin typeface="Arial" panose="020B0604020202020204" pitchFamily="34" charset="0"/>
              <a:ea typeface="微软雅黑" panose="020B0503020204020204" pitchFamily="34" charset="-122"/>
              <a:sym typeface="Arial" panose="020B0604020202020204" pitchFamily="34" charset="0"/>
            </a:endParaRPr>
          </a:p>
        </p:txBody>
      </p:sp>
      <p:sp>
        <p:nvSpPr>
          <p:cNvPr id="38" name="圆形"/>
          <p:cNvSpPr/>
          <p:nvPr/>
        </p:nvSpPr>
        <p:spPr>
          <a:xfrm>
            <a:off x="2318858" y="4221254"/>
            <a:ext cx="432000" cy="432000"/>
          </a:xfrm>
          <a:prstGeom prst="ellipse">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0">
                <a:solidFill>
                  <a:prstClr val="white"/>
                </a:solidFill>
                <a:latin typeface="Arial" panose="020B0604020202020204" pitchFamily="34" charset="0"/>
                <a:ea typeface="微软雅黑" panose="020B0503020204020204" pitchFamily="34" charset="-122"/>
                <a:sym typeface="Arial" panose="020B0604020202020204" pitchFamily="34" charset="0"/>
              </a:rPr>
              <a:t>1</a:t>
            </a:r>
            <a:endParaRPr lang="zh-CN" altLang="en-US" sz="2000" dirty="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41" name="组合"/>
          <p:cNvGrpSpPr/>
          <p:nvPr/>
        </p:nvGrpSpPr>
        <p:grpSpPr>
          <a:xfrm>
            <a:off x="334963" y="2923083"/>
            <a:ext cx="4048915" cy="1189384"/>
            <a:chOff x="1017554" y="2961563"/>
            <a:chExt cx="4048915" cy="1189384"/>
          </a:xfrm>
        </p:grpSpPr>
        <p:sp>
          <p:nvSpPr>
            <p:cNvPr id="50" name="一大批优秀学生代表学校站上了国内外诸多重要赛事的领奖台"/>
            <p:cNvSpPr txBox="1"/>
            <p:nvPr/>
          </p:nvSpPr>
          <p:spPr>
            <a:xfrm>
              <a:off x="1017554" y="3450049"/>
              <a:ext cx="4048915" cy="700898"/>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一大批优秀学生代表学校站上了国内外诸多重要赛事的领奖台</a:t>
              </a:r>
            </a:p>
          </p:txBody>
        </p:sp>
        <p:sp>
          <p:nvSpPr>
            <p:cNvPr id="51" name="加强教育研究，教学成果丰硕"/>
            <p:cNvSpPr txBox="1"/>
            <p:nvPr/>
          </p:nvSpPr>
          <p:spPr>
            <a:xfrm>
              <a:off x="1017555" y="2961563"/>
              <a:ext cx="3834602"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加强教育研究，教学成果丰硕</a:t>
              </a:r>
            </a:p>
          </p:txBody>
        </p:sp>
        <p:cxnSp>
          <p:nvCxnSpPr>
            <p:cNvPr id="52" name="点缀线段"/>
            <p:cNvCxnSpPr/>
            <p:nvPr/>
          </p:nvCxnSpPr>
          <p:spPr>
            <a:xfrm>
              <a:off x="1062194" y="3367296"/>
              <a:ext cx="3789963"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74" name="组合"/>
          <p:cNvGrpSpPr/>
          <p:nvPr/>
        </p:nvGrpSpPr>
        <p:grpSpPr>
          <a:xfrm>
            <a:off x="2979113" y="5059828"/>
            <a:ext cx="4938851" cy="1541082"/>
            <a:chOff x="1017554" y="2961563"/>
            <a:chExt cx="4938851" cy="1541082"/>
          </a:xfrm>
        </p:grpSpPr>
        <p:sp>
          <p:nvSpPr>
            <p:cNvPr id="75" name="学校在微小卫星、航空航天模型、海洋航行器竞赛、机器人足球、舞蹈机器人、MEMS传感器、数学建模、模拟联合国等方面成绩名列国内高校前茅"/>
            <p:cNvSpPr txBox="1"/>
            <p:nvPr/>
          </p:nvSpPr>
          <p:spPr>
            <a:xfrm>
              <a:off x="1017554" y="3450049"/>
              <a:ext cx="4938851" cy="1052596"/>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学校在微小卫星、航空航天模型、海洋航行器竞赛、机器人足球、舞蹈机器人、</a:t>
              </a:r>
              <a:r>
                <a:rPr lang="en-US" altLang="zh-CN" sz="1600">
                  <a:latin typeface="Arial" panose="020B0604020202020204" pitchFamily="34" charset="0"/>
                  <a:ea typeface="微软雅黑" panose="020B0503020204020204" pitchFamily="34" charset="-122"/>
                  <a:sym typeface="Arial" panose="020B0604020202020204" pitchFamily="34" charset="0"/>
                </a:rPr>
                <a:t>MEMS</a:t>
              </a:r>
              <a:r>
                <a:rPr lang="zh-CN" altLang="en-US" sz="1600">
                  <a:latin typeface="Arial" panose="020B0604020202020204" pitchFamily="34" charset="0"/>
                  <a:ea typeface="微软雅黑" panose="020B0503020204020204" pitchFamily="34" charset="-122"/>
                  <a:sym typeface="Arial" panose="020B0604020202020204" pitchFamily="34" charset="0"/>
                </a:rPr>
                <a:t>传感器、数学建模、模拟联合国等方面成绩名列国内高校前茅</a:t>
              </a:r>
            </a:p>
          </p:txBody>
        </p:sp>
        <p:sp>
          <p:nvSpPr>
            <p:cNvPr id="76" name="加强教育研究，教学成果丰硕"/>
            <p:cNvSpPr txBox="1"/>
            <p:nvPr/>
          </p:nvSpPr>
          <p:spPr>
            <a:xfrm>
              <a:off x="1017555" y="2961563"/>
              <a:ext cx="3834602"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加强教育研究，教学成果丰硕</a:t>
              </a:r>
            </a:p>
          </p:txBody>
        </p:sp>
        <p:cxnSp>
          <p:nvCxnSpPr>
            <p:cNvPr id="81" name="点缀线段"/>
            <p:cNvCxnSpPr/>
            <p:nvPr/>
          </p:nvCxnSpPr>
          <p:spPr>
            <a:xfrm>
              <a:off x="1062194" y="3367296"/>
              <a:ext cx="3789963"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82" name="组合"/>
          <p:cNvGrpSpPr/>
          <p:nvPr/>
        </p:nvGrpSpPr>
        <p:grpSpPr>
          <a:xfrm>
            <a:off x="3623676" y="932792"/>
            <a:ext cx="6721155" cy="1541082"/>
            <a:chOff x="1017554" y="2961563"/>
            <a:chExt cx="6721155" cy="1541082"/>
          </a:xfrm>
        </p:grpSpPr>
        <p:sp>
          <p:nvSpPr>
            <p:cNvPr id="83" name="2016年，学校斩获全国大学生数学建模竞赛一等奖3项；“翱翔系列微小卫星”获第二届中国“互联网+”大学生创新创业大赛全国总冠军，并与“太阳能Wi-Fi无人机”项目同获全国科技工作者创新创业大赛金奖"/>
            <p:cNvSpPr txBox="1"/>
            <p:nvPr/>
          </p:nvSpPr>
          <p:spPr>
            <a:xfrm>
              <a:off x="1017554" y="3450049"/>
              <a:ext cx="6721155" cy="1052596"/>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en-US" altLang="zh-CN" sz="1600">
                  <a:latin typeface="Arial" panose="020B0604020202020204" pitchFamily="34" charset="0"/>
                  <a:ea typeface="微软雅黑" panose="020B0503020204020204" pitchFamily="34" charset="-122"/>
                  <a:sym typeface="Arial" panose="020B0604020202020204" pitchFamily="34" charset="0"/>
                </a:rPr>
                <a:t>2016</a:t>
              </a:r>
              <a:r>
                <a:rPr lang="zh-CN" altLang="en-US" sz="1600">
                  <a:latin typeface="Arial" panose="020B0604020202020204" pitchFamily="34" charset="0"/>
                  <a:ea typeface="微软雅黑" panose="020B0503020204020204" pitchFamily="34" charset="-122"/>
                  <a:sym typeface="Arial" panose="020B0604020202020204" pitchFamily="34" charset="0"/>
                </a:rPr>
                <a:t>年，学校斩获全国大学生数学建模竞赛一等奖</a:t>
              </a:r>
              <a:r>
                <a:rPr lang="en-US" altLang="zh-CN" sz="1600">
                  <a:latin typeface="Arial" panose="020B0604020202020204" pitchFamily="34" charset="0"/>
                  <a:ea typeface="微软雅黑" panose="020B0503020204020204" pitchFamily="34" charset="-122"/>
                  <a:sym typeface="Arial" panose="020B0604020202020204" pitchFamily="34" charset="0"/>
                </a:rPr>
                <a:t>3</a:t>
              </a:r>
              <a:r>
                <a:rPr lang="zh-CN" altLang="en-US" sz="1600">
                  <a:latin typeface="Arial" panose="020B0604020202020204" pitchFamily="34" charset="0"/>
                  <a:ea typeface="微软雅黑" panose="020B0503020204020204" pitchFamily="34" charset="-122"/>
                  <a:sym typeface="Arial" panose="020B0604020202020204" pitchFamily="34" charset="0"/>
                </a:rPr>
                <a:t>项；“翱翔系列微小卫星”获第二届中国“互联网</a:t>
              </a:r>
              <a:r>
                <a:rPr lang="en-US" altLang="zh-CN" sz="1600">
                  <a:latin typeface="Arial" panose="020B0604020202020204" pitchFamily="34" charset="0"/>
                  <a:ea typeface="微软雅黑" panose="020B0503020204020204" pitchFamily="34" charset="-122"/>
                  <a:sym typeface="Arial" panose="020B0604020202020204" pitchFamily="34" charset="0"/>
                </a:rPr>
                <a:t>+”</a:t>
              </a:r>
              <a:r>
                <a:rPr lang="zh-CN" altLang="en-US" sz="1600">
                  <a:latin typeface="Arial" panose="020B0604020202020204" pitchFamily="34" charset="0"/>
                  <a:ea typeface="微软雅黑" panose="020B0503020204020204" pitchFamily="34" charset="-122"/>
                  <a:sym typeface="Arial" panose="020B0604020202020204" pitchFamily="34" charset="0"/>
                </a:rPr>
                <a:t>大学生创新创业大赛全国总冠军，并与“太阳能</a:t>
              </a:r>
              <a:r>
                <a:rPr lang="en-US" altLang="zh-CN" sz="1600">
                  <a:latin typeface="Arial" panose="020B0604020202020204" pitchFamily="34" charset="0"/>
                  <a:ea typeface="微软雅黑" panose="020B0503020204020204" pitchFamily="34" charset="-122"/>
                  <a:sym typeface="Arial" panose="020B0604020202020204" pitchFamily="34" charset="0"/>
                </a:rPr>
                <a:t>Wi-Fi</a:t>
              </a:r>
              <a:r>
                <a:rPr lang="zh-CN" altLang="en-US" sz="1600">
                  <a:latin typeface="Arial" panose="020B0604020202020204" pitchFamily="34" charset="0"/>
                  <a:ea typeface="微软雅黑" panose="020B0503020204020204" pitchFamily="34" charset="-122"/>
                  <a:sym typeface="Arial" panose="020B0604020202020204" pitchFamily="34" charset="0"/>
                </a:rPr>
                <a:t>无人机”项目同获全国科技工作者创新创业大赛金奖</a:t>
              </a:r>
            </a:p>
          </p:txBody>
        </p:sp>
        <p:sp>
          <p:nvSpPr>
            <p:cNvPr id="84" name="加强教育研究，教学成果丰硕"/>
            <p:cNvSpPr txBox="1"/>
            <p:nvPr/>
          </p:nvSpPr>
          <p:spPr>
            <a:xfrm>
              <a:off x="1017555" y="2961563"/>
              <a:ext cx="3834602"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加强教育研究，教学成果丰硕</a:t>
              </a:r>
            </a:p>
          </p:txBody>
        </p:sp>
        <p:cxnSp>
          <p:nvCxnSpPr>
            <p:cNvPr id="85" name="点缀线段"/>
            <p:cNvCxnSpPr/>
            <p:nvPr/>
          </p:nvCxnSpPr>
          <p:spPr>
            <a:xfrm>
              <a:off x="1062194" y="3367296"/>
              <a:ext cx="3789963"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86" name="组合"/>
          <p:cNvGrpSpPr/>
          <p:nvPr/>
        </p:nvGrpSpPr>
        <p:grpSpPr>
          <a:xfrm>
            <a:off x="7925911" y="3450713"/>
            <a:ext cx="4039115" cy="1541082"/>
            <a:chOff x="1017554" y="2961563"/>
            <a:chExt cx="4039115" cy="1541082"/>
          </a:xfrm>
        </p:grpSpPr>
        <p:sp>
          <p:nvSpPr>
            <p:cNvPr id="87" name="在中国国际飞行器设计挑战赛、中国机器人大赛、国际大学生ICAN创新创业大赛中国总决赛等比赛中，学校均名列榜首"/>
            <p:cNvSpPr txBox="1"/>
            <p:nvPr/>
          </p:nvSpPr>
          <p:spPr>
            <a:xfrm>
              <a:off x="1017554" y="3450049"/>
              <a:ext cx="4039115" cy="1052596"/>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在中国国际飞行器设计挑战赛、中国机器人大赛、国际大学生</a:t>
              </a:r>
              <a:r>
                <a:rPr lang="en-US" altLang="zh-CN" sz="1600">
                  <a:latin typeface="Arial" panose="020B0604020202020204" pitchFamily="34" charset="0"/>
                  <a:ea typeface="微软雅黑" panose="020B0503020204020204" pitchFamily="34" charset="-122"/>
                  <a:sym typeface="Arial" panose="020B0604020202020204" pitchFamily="34" charset="0"/>
                </a:rPr>
                <a:t>ICAN</a:t>
              </a:r>
              <a:r>
                <a:rPr lang="zh-CN" altLang="en-US" sz="1600">
                  <a:latin typeface="Arial" panose="020B0604020202020204" pitchFamily="34" charset="0"/>
                  <a:ea typeface="微软雅黑" panose="020B0503020204020204" pitchFamily="34" charset="-122"/>
                  <a:sym typeface="Arial" panose="020B0604020202020204" pitchFamily="34" charset="0"/>
                </a:rPr>
                <a:t>创新创业大赛中国总决赛等比赛中，学校均名列榜首</a:t>
              </a:r>
            </a:p>
          </p:txBody>
        </p:sp>
        <p:sp>
          <p:nvSpPr>
            <p:cNvPr id="88" name="加强教育研究，教学成果丰硕"/>
            <p:cNvSpPr txBox="1"/>
            <p:nvPr/>
          </p:nvSpPr>
          <p:spPr>
            <a:xfrm>
              <a:off x="1017555" y="2961563"/>
              <a:ext cx="3834602"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加强教育研究，教学成果丰硕</a:t>
              </a:r>
            </a:p>
          </p:txBody>
        </p:sp>
        <p:cxnSp>
          <p:nvCxnSpPr>
            <p:cNvPr id="89" name="点缀线段"/>
            <p:cNvCxnSpPr/>
            <p:nvPr/>
          </p:nvCxnSpPr>
          <p:spPr>
            <a:xfrm>
              <a:off x="1062194" y="3367296"/>
              <a:ext cx="3789963"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90" name="圆形"/>
          <p:cNvSpPr/>
          <p:nvPr/>
        </p:nvSpPr>
        <p:spPr>
          <a:xfrm>
            <a:off x="5232539" y="4500224"/>
            <a:ext cx="432000" cy="432000"/>
          </a:xfrm>
          <a:prstGeom prst="ellipse">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0" smtClean="0">
                <a:solidFill>
                  <a:prstClr val="white"/>
                </a:solidFill>
                <a:latin typeface="Arial" panose="020B0604020202020204" pitchFamily="34" charset="0"/>
                <a:ea typeface="微软雅黑" panose="020B0503020204020204" pitchFamily="34" charset="-122"/>
                <a:sym typeface="Arial" panose="020B0604020202020204" pitchFamily="34" charset="0"/>
              </a:rPr>
              <a:t>2</a:t>
            </a:r>
            <a:endParaRPr lang="zh-CN" altLang="en-US" sz="2000" dirty="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91" name="圆形"/>
          <p:cNvSpPr/>
          <p:nvPr/>
        </p:nvSpPr>
        <p:spPr>
          <a:xfrm>
            <a:off x="6611888" y="2547438"/>
            <a:ext cx="432000" cy="432000"/>
          </a:xfrm>
          <a:prstGeom prst="ellipse">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0" smtClean="0">
                <a:solidFill>
                  <a:prstClr val="white"/>
                </a:solidFill>
                <a:latin typeface="Arial" panose="020B0604020202020204" pitchFamily="34" charset="0"/>
                <a:ea typeface="微软雅黑" panose="020B0503020204020204" pitchFamily="34" charset="-122"/>
                <a:sym typeface="Arial" panose="020B0604020202020204" pitchFamily="34" charset="0"/>
              </a:rPr>
              <a:t>3</a:t>
            </a:r>
            <a:endParaRPr lang="zh-CN" altLang="en-US" sz="2000" dirty="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92" name="圆形"/>
          <p:cNvSpPr/>
          <p:nvPr/>
        </p:nvSpPr>
        <p:spPr>
          <a:xfrm>
            <a:off x="9293095" y="2950393"/>
            <a:ext cx="432000" cy="432000"/>
          </a:xfrm>
          <a:prstGeom prst="ellipse">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0" smtClean="0">
                <a:solidFill>
                  <a:prstClr val="white"/>
                </a:solidFill>
                <a:latin typeface="Arial" panose="020B0604020202020204" pitchFamily="34" charset="0"/>
                <a:ea typeface="微软雅黑" panose="020B0503020204020204" pitchFamily="34" charset="-122"/>
                <a:sym typeface="Arial" panose="020B0604020202020204" pitchFamily="34" charset="0"/>
              </a:rPr>
              <a:t>4</a:t>
            </a:r>
            <a:endParaRPr lang="zh-CN" altLang="en-US" sz="2000" dirty="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9"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4229871957"/>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3750"/>
                                        <p:tgtEl>
                                          <p:spTgt spid="37"/>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38"/>
                                        </p:tgtEl>
                                        <p:attrNameLst>
                                          <p:attrName>style.visibility</p:attrName>
                                        </p:attrNameLst>
                                      </p:cBhvr>
                                      <p:to>
                                        <p:strVal val="visible"/>
                                      </p:to>
                                    </p:set>
                                    <p:anim calcmode="lin" valueType="num">
                                      <p:cBhvr>
                                        <p:cTn id="14" dur="750" fill="hold"/>
                                        <p:tgtEl>
                                          <p:spTgt spid="38"/>
                                        </p:tgtEl>
                                        <p:attrNameLst>
                                          <p:attrName>ppt_w</p:attrName>
                                        </p:attrNameLst>
                                      </p:cBhvr>
                                      <p:tavLst>
                                        <p:tav tm="0">
                                          <p:val>
                                            <p:fltVal val="0"/>
                                          </p:val>
                                        </p:tav>
                                        <p:tav tm="100000">
                                          <p:val>
                                            <p:strVal val="#ppt_w"/>
                                          </p:val>
                                        </p:tav>
                                      </p:tavLst>
                                    </p:anim>
                                    <p:anim calcmode="lin" valueType="num">
                                      <p:cBhvr>
                                        <p:cTn id="15" dur="750" fill="hold"/>
                                        <p:tgtEl>
                                          <p:spTgt spid="38"/>
                                        </p:tgtEl>
                                        <p:attrNameLst>
                                          <p:attrName>ppt_h</p:attrName>
                                        </p:attrNameLst>
                                      </p:cBhvr>
                                      <p:tavLst>
                                        <p:tav tm="0">
                                          <p:val>
                                            <p:fltVal val="0"/>
                                          </p:val>
                                        </p:tav>
                                        <p:tav tm="100000">
                                          <p:val>
                                            <p:strVal val="#ppt_h"/>
                                          </p:val>
                                        </p:tav>
                                      </p:tavLst>
                                    </p:anim>
                                    <p:animEffect transition="in" filter="fade">
                                      <p:cBhvr>
                                        <p:cTn id="16" dur="750"/>
                                        <p:tgtEl>
                                          <p:spTgt spid="38"/>
                                        </p:tgtEl>
                                      </p:cBhvr>
                                    </p:animEffect>
                                  </p:childTnLst>
                                </p:cTn>
                              </p:par>
                              <p:par>
                                <p:cTn id="17" presetID="12" presetClass="entr" presetSubtype="4" fill="hold" nodeType="withEffect">
                                  <p:stCondLst>
                                    <p:cond delay="400"/>
                                  </p:stCondLst>
                                  <p:childTnLst>
                                    <p:set>
                                      <p:cBhvr>
                                        <p:cTn id="18" dur="1" fill="hold">
                                          <p:stCondLst>
                                            <p:cond delay="0"/>
                                          </p:stCondLst>
                                        </p:cTn>
                                        <p:tgtEl>
                                          <p:spTgt spid="41"/>
                                        </p:tgtEl>
                                        <p:attrNameLst>
                                          <p:attrName>style.visibility</p:attrName>
                                        </p:attrNameLst>
                                      </p:cBhvr>
                                      <p:to>
                                        <p:strVal val="visible"/>
                                      </p:to>
                                    </p:set>
                                    <p:anim calcmode="lin" valueType="num">
                                      <p:cBhvr additive="base">
                                        <p:cTn id="19" dur="750"/>
                                        <p:tgtEl>
                                          <p:spTgt spid="41"/>
                                        </p:tgtEl>
                                        <p:attrNameLst>
                                          <p:attrName>ppt_y</p:attrName>
                                        </p:attrNameLst>
                                      </p:cBhvr>
                                      <p:tavLst>
                                        <p:tav tm="0">
                                          <p:val>
                                            <p:strVal val="#ppt_y+#ppt_h*1.125000"/>
                                          </p:val>
                                        </p:tav>
                                        <p:tav tm="100000">
                                          <p:val>
                                            <p:strVal val="#ppt_y"/>
                                          </p:val>
                                        </p:tav>
                                      </p:tavLst>
                                    </p:anim>
                                    <p:animEffect transition="in" filter="wipe(up)">
                                      <p:cBhvr>
                                        <p:cTn id="20" dur="750"/>
                                        <p:tgtEl>
                                          <p:spTgt spid="41"/>
                                        </p:tgtEl>
                                      </p:cBhvr>
                                    </p:animEffect>
                                  </p:childTnLst>
                                </p:cTn>
                              </p:par>
                              <p:par>
                                <p:cTn id="21" presetID="53" presetClass="entr" presetSubtype="16" fill="hold" grpId="0" nodeType="withEffect">
                                  <p:stCondLst>
                                    <p:cond delay="800"/>
                                  </p:stCondLst>
                                  <p:childTnLst>
                                    <p:set>
                                      <p:cBhvr>
                                        <p:cTn id="22" dur="1" fill="hold">
                                          <p:stCondLst>
                                            <p:cond delay="0"/>
                                          </p:stCondLst>
                                        </p:cTn>
                                        <p:tgtEl>
                                          <p:spTgt spid="90"/>
                                        </p:tgtEl>
                                        <p:attrNameLst>
                                          <p:attrName>style.visibility</p:attrName>
                                        </p:attrNameLst>
                                      </p:cBhvr>
                                      <p:to>
                                        <p:strVal val="visible"/>
                                      </p:to>
                                    </p:set>
                                    <p:anim calcmode="lin" valueType="num">
                                      <p:cBhvr>
                                        <p:cTn id="23" dur="750" fill="hold"/>
                                        <p:tgtEl>
                                          <p:spTgt spid="90"/>
                                        </p:tgtEl>
                                        <p:attrNameLst>
                                          <p:attrName>ppt_w</p:attrName>
                                        </p:attrNameLst>
                                      </p:cBhvr>
                                      <p:tavLst>
                                        <p:tav tm="0">
                                          <p:val>
                                            <p:fltVal val="0"/>
                                          </p:val>
                                        </p:tav>
                                        <p:tav tm="100000">
                                          <p:val>
                                            <p:strVal val="#ppt_w"/>
                                          </p:val>
                                        </p:tav>
                                      </p:tavLst>
                                    </p:anim>
                                    <p:anim calcmode="lin" valueType="num">
                                      <p:cBhvr>
                                        <p:cTn id="24" dur="750" fill="hold"/>
                                        <p:tgtEl>
                                          <p:spTgt spid="90"/>
                                        </p:tgtEl>
                                        <p:attrNameLst>
                                          <p:attrName>ppt_h</p:attrName>
                                        </p:attrNameLst>
                                      </p:cBhvr>
                                      <p:tavLst>
                                        <p:tav tm="0">
                                          <p:val>
                                            <p:fltVal val="0"/>
                                          </p:val>
                                        </p:tav>
                                        <p:tav tm="100000">
                                          <p:val>
                                            <p:strVal val="#ppt_h"/>
                                          </p:val>
                                        </p:tav>
                                      </p:tavLst>
                                    </p:anim>
                                    <p:animEffect transition="in" filter="fade">
                                      <p:cBhvr>
                                        <p:cTn id="25" dur="750"/>
                                        <p:tgtEl>
                                          <p:spTgt spid="90"/>
                                        </p:tgtEl>
                                      </p:cBhvr>
                                    </p:animEffect>
                                  </p:childTnLst>
                                </p:cTn>
                              </p:par>
                              <p:par>
                                <p:cTn id="26" presetID="12" presetClass="entr" presetSubtype="4" fill="hold" nodeType="withEffect">
                                  <p:stCondLst>
                                    <p:cond delay="1200"/>
                                  </p:stCondLst>
                                  <p:childTnLst>
                                    <p:set>
                                      <p:cBhvr>
                                        <p:cTn id="27" dur="1" fill="hold">
                                          <p:stCondLst>
                                            <p:cond delay="0"/>
                                          </p:stCondLst>
                                        </p:cTn>
                                        <p:tgtEl>
                                          <p:spTgt spid="74"/>
                                        </p:tgtEl>
                                        <p:attrNameLst>
                                          <p:attrName>style.visibility</p:attrName>
                                        </p:attrNameLst>
                                      </p:cBhvr>
                                      <p:to>
                                        <p:strVal val="visible"/>
                                      </p:to>
                                    </p:set>
                                    <p:anim calcmode="lin" valueType="num">
                                      <p:cBhvr additive="base">
                                        <p:cTn id="28" dur="750"/>
                                        <p:tgtEl>
                                          <p:spTgt spid="74"/>
                                        </p:tgtEl>
                                        <p:attrNameLst>
                                          <p:attrName>ppt_y</p:attrName>
                                        </p:attrNameLst>
                                      </p:cBhvr>
                                      <p:tavLst>
                                        <p:tav tm="0">
                                          <p:val>
                                            <p:strVal val="#ppt_y+#ppt_h*1.125000"/>
                                          </p:val>
                                        </p:tav>
                                        <p:tav tm="100000">
                                          <p:val>
                                            <p:strVal val="#ppt_y"/>
                                          </p:val>
                                        </p:tav>
                                      </p:tavLst>
                                    </p:anim>
                                    <p:animEffect transition="in" filter="wipe(up)">
                                      <p:cBhvr>
                                        <p:cTn id="29" dur="750"/>
                                        <p:tgtEl>
                                          <p:spTgt spid="74"/>
                                        </p:tgtEl>
                                      </p:cBhvr>
                                    </p:animEffect>
                                  </p:childTnLst>
                                </p:cTn>
                              </p:par>
                              <p:par>
                                <p:cTn id="30" presetID="53" presetClass="entr" presetSubtype="16" fill="hold" grpId="0" nodeType="withEffect">
                                  <p:stCondLst>
                                    <p:cond delay="1600"/>
                                  </p:stCondLst>
                                  <p:childTnLst>
                                    <p:set>
                                      <p:cBhvr>
                                        <p:cTn id="31" dur="1" fill="hold">
                                          <p:stCondLst>
                                            <p:cond delay="0"/>
                                          </p:stCondLst>
                                        </p:cTn>
                                        <p:tgtEl>
                                          <p:spTgt spid="91"/>
                                        </p:tgtEl>
                                        <p:attrNameLst>
                                          <p:attrName>style.visibility</p:attrName>
                                        </p:attrNameLst>
                                      </p:cBhvr>
                                      <p:to>
                                        <p:strVal val="visible"/>
                                      </p:to>
                                    </p:set>
                                    <p:anim calcmode="lin" valueType="num">
                                      <p:cBhvr>
                                        <p:cTn id="32" dur="750" fill="hold"/>
                                        <p:tgtEl>
                                          <p:spTgt spid="91"/>
                                        </p:tgtEl>
                                        <p:attrNameLst>
                                          <p:attrName>ppt_w</p:attrName>
                                        </p:attrNameLst>
                                      </p:cBhvr>
                                      <p:tavLst>
                                        <p:tav tm="0">
                                          <p:val>
                                            <p:fltVal val="0"/>
                                          </p:val>
                                        </p:tav>
                                        <p:tav tm="100000">
                                          <p:val>
                                            <p:strVal val="#ppt_w"/>
                                          </p:val>
                                        </p:tav>
                                      </p:tavLst>
                                    </p:anim>
                                    <p:anim calcmode="lin" valueType="num">
                                      <p:cBhvr>
                                        <p:cTn id="33" dur="750" fill="hold"/>
                                        <p:tgtEl>
                                          <p:spTgt spid="91"/>
                                        </p:tgtEl>
                                        <p:attrNameLst>
                                          <p:attrName>ppt_h</p:attrName>
                                        </p:attrNameLst>
                                      </p:cBhvr>
                                      <p:tavLst>
                                        <p:tav tm="0">
                                          <p:val>
                                            <p:fltVal val="0"/>
                                          </p:val>
                                        </p:tav>
                                        <p:tav tm="100000">
                                          <p:val>
                                            <p:strVal val="#ppt_h"/>
                                          </p:val>
                                        </p:tav>
                                      </p:tavLst>
                                    </p:anim>
                                    <p:animEffect transition="in" filter="fade">
                                      <p:cBhvr>
                                        <p:cTn id="34" dur="750"/>
                                        <p:tgtEl>
                                          <p:spTgt spid="91"/>
                                        </p:tgtEl>
                                      </p:cBhvr>
                                    </p:animEffect>
                                  </p:childTnLst>
                                </p:cTn>
                              </p:par>
                              <p:par>
                                <p:cTn id="35" presetID="12" presetClass="entr" presetSubtype="4" fill="hold" nodeType="withEffect">
                                  <p:stCondLst>
                                    <p:cond delay="2000"/>
                                  </p:stCondLst>
                                  <p:childTnLst>
                                    <p:set>
                                      <p:cBhvr>
                                        <p:cTn id="36" dur="1" fill="hold">
                                          <p:stCondLst>
                                            <p:cond delay="0"/>
                                          </p:stCondLst>
                                        </p:cTn>
                                        <p:tgtEl>
                                          <p:spTgt spid="82"/>
                                        </p:tgtEl>
                                        <p:attrNameLst>
                                          <p:attrName>style.visibility</p:attrName>
                                        </p:attrNameLst>
                                      </p:cBhvr>
                                      <p:to>
                                        <p:strVal val="visible"/>
                                      </p:to>
                                    </p:set>
                                    <p:anim calcmode="lin" valueType="num">
                                      <p:cBhvr additive="base">
                                        <p:cTn id="37" dur="750"/>
                                        <p:tgtEl>
                                          <p:spTgt spid="82"/>
                                        </p:tgtEl>
                                        <p:attrNameLst>
                                          <p:attrName>ppt_y</p:attrName>
                                        </p:attrNameLst>
                                      </p:cBhvr>
                                      <p:tavLst>
                                        <p:tav tm="0">
                                          <p:val>
                                            <p:strVal val="#ppt_y+#ppt_h*1.125000"/>
                                          </p:val>
                                        </p:tav>
                                        <p:tav tm="100000">
                                          <p:val>
                                            <p:strVal val="#ppt_y"/>
                                          </p:val>
                                        </p:tav>
                                      </p:tavLst>
                                    </p:anim>
                                    <p:animEffect transition="in" filter="wipe(up)">
                                      <p:cBhvr>
                                        <p:cTn id="38" dur="750"/>
                                        <p:tgtEl>
                                          <p:spTgt spid="82"/>
                                        </p:tgtEl>
                                      </p:cBhvr>
                                    </p:animEffect>
                                  </p:childTnLst>
                                </p:cTn>
                              </p:par>
                              <p:par>
                                <p:cTn id="39" presetID="53" presetClass="entr" presetSubtype="16" fill="hold" grpId="0" nodeType="withEffect">
                                  <p:stCondLst>
                                    <p:cond delay="2400"/>
                                  </p:stCondLst>
                                  <p:childTnLst>
                                    <p:set>
                                      <p:cBhvr>
                                        <p:cTn id="40" dur="1" fill="hold">
                                          <p:stCondLst>
                                            <p:cond delay="0"/>
                                          </p:stCondLst>
                                        </p:cTn>
                                        <p:tgtEl>
                                          <p:spTgt spid="92"/>
                                        </p:tgtEl>
                                        <p:attrNameLst>
                                          <p:attrName>style.visibility</p:attrName>
                                        </p:attrNameLst>
                                      </p:cBhvr>
                                      <p:to>
                                        <p:strVal val="visible"/>
                                      </p:to>
                                    </p:set>
                                    <p:anim calcmode="lin" valueType="num">
                                      <p:cBhvr>
                                        <p:cTn id="41" dur="750" fill="hold"/>
                                        <p:tgtEl>
                                          <p:spTgt spid="92"/>
                                        </p:tgtEl>
                                        <p:attrNameLst>
                                          <p:attrName>ppt_w</p:attrName>
                                        </p:attrNameLst>
                                      </p:cBhvr>
                                      <p:tavLst>
                                        <p:tav tm="0">
                                          <p:val>
                                            <p:fltVal val="0"/>
                                          </p:val>
                                        </p:tav>
                                        <p:tav tm="100000">
                                          <p:val>
                                            <p:strVal val="#ppt_w"/>
                                          </p:val>
                                        </p:tav>
                                      </p:tavLst>
                                    </p:anim>
                                    <p:anim calcmode="lin" valueType="num">
                                      <p:cBhvr>
                                        <p:cTn id="42" dur="750" fill="hold"/>
                                        <p:tgtEl>
                                          <p:spTgt spid="92"/>
                                        </p:tgtEl>
                                        <p:attrNameLst>
                                          <p:attrName>ppt_h</p:attrName>
                                        </p:attrNameLst>
                                      </p:cBhvr>
                                      <p:tavLst>
                                        <p:tav tm="0">
                                          <p:val>
                                            <p:fltVal val="0"/>
                                          </p:val>
                                        </p:tav>
                                        <p:tav tm="100000">
                                          <p:val>
                                            <p:strVal val="#ppt_h"/>
                                          </p:val>
                                        </p:tav>
                                      </p:tavLst>
                                    </p:anim>
                                    <p:animEffect transition="in" filter="fade">
                                      <p:cBhvr>
                                        <p:cTn id="43" dur="750"/>
                                        <p:tgtEl>
                                          <p:spTgt spid="92"/>
                                        </p:tgtEl>
                                      </p:cBhvr>
                                    </p:animEffect>
                                  </p:childTnLst>
                                </p:cTn>
                              </p:par>
                              <p:par>
                                <p:cTn id="44" presetID="12" presetClass="entr" presetSubtype="4" fill="hold" nodeType="withEffect">
                                  <p:stCondLst>
                                    <p:cond delay="2800"/>
                                  </p:stCondLst>
                                  <p:childTnLst>
                                    <p:set>
                                      <p:cBhvr>
                                        <p:cTn id="45" dur="1" fill="hold">
                                          <p:stCondLst>
                                            <p:cond delay="0"/>
                                          </p:stCondLst>
                                        </p:cTn>
                                        <p:tgtEl>
                                          <p:spTgt spid="86"/>
                                        </p:tgtEl>
                                        <p:attrNameLst>
                                          <p:attrName>style.visibility</p:attrName>
                                        </p:attrNameLst>
                                      </p:cBhvr>
                                      <p:to>
                                        <p:strVal val="visible"/>
                                      </p:to>
                                    </p:set>
                                    <p:anim calcmode="lin" valueType="num">
                                      <p:cBhvr additive="base">
                                        <p:cTn id="46" dur="750"/>
                                        <p:tgtEl>
                                          <p:spTgt spid="86"/>
                                        </p:tgtEl>
                                        <p:attrNameLst>
                                          <p:attrName>ppt_y</p:attrName>
                                        </p:attrNameLst>
                                      </p:cBhvr>
                                      <p:tavLst>
                                        <p:tav tm="0">
                                          <p:val>
                                            <p:strVal val="#ppt_y+#ppt_h*1.125000"/>
                                          </p:val>
                                        </p:tav>
                                        <p:tav tm="100000">
                                          <p:val>
                                            <p:strVal val="#ppt_y"/>
                                          </p:val>
                                        </p:tav>
                                      </p:tavLst>
                                    </p:anim>
                                    <p:animEffect transition="in" filter="wipe(up)">
                                      <p:cBhvr>
                                        <p:cTn id="47" dur="75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P spid="90" grpId="0" animBg="1"/>
      <p:bldP spid="91" grpId="0" animBg="1"/>
      <p:bldP spid="9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标题"/>
          <p:cNvGrpSpPr/>
          <p:nvPr/>
        </p:nvGrpSpPr>
        <p:grpSpPr>
          <a:xfrm>
            <a:off x="0" y="-1"/>
            <a:ext cx="12192000" cy="728663"/>
            <a:chOff x="0" y="-1"/>
            <a:chExt cx="12192000" cy="728663"/>
          </a:xfrm>
        </p:grpSpPr>
        <p:sp>
          <p:nvSpPr>
            <p:cNvPr id="33" name="打底色块"/>
            <p:cNvSpPr/>
            <p:nvPr/>
          </p:nvSpPr>
          <p:spPr>
            <a:xfrm>
              <a:off x="0" y="-1"/>
              <a:ext cx="12192000" cy="728663"/>
            </a:xfrm>
            <a:prstGeom prst="rect">
              <a:avLst/>
            </a:prstGeom>
            <a:solidFill>
              <a:schemeClr val="accent1"/>
            </a:solidFill>
            <a:ln w="25400" cap="flat" cmpd="sng" algn="ctr">
              <a:noFill/>
              <a:prstDash val="solid"/>
            </a:ln>
            <a:effectLst/>
          </p:spPr>
          <p:txBody>
            <a:bodyPr rtlCol="0" anchor="ctr"/>
            <a:lstStyle/>
            <a:p>
              <a:pPr lvl="0" algn="ctr" fontAlgn="base">
                <a:lnSpc>
                  <a:spcPct val="105000"/>
                </a:lnSpc>
                <a:spcBef>
                  <a:spcPct val="0"/>
                </a:spcBef>
                <a:spcAft>
                  <a:spcPct val="0"/>
                </a:spcAft>
                <a:buClr>
                  <a:srgbClr val="3366FF"/>
                </a:buClr>
                <a:buSzPct val="80000"/>
                <a:buFont typeface="Wingdings" pitchFamily="2" charset="2"/>
                <a:buNone/>
              </a:pPr>
              <a:endParaRPr kumimoji="1" lang="zh-CN" altLang="en-US" sz="2000" b="1" kern="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42" name="西北工业大学"/>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240059" y="169864"/>
              <a:ext cx="1546127" cy="388933"/>
            </a:xfrm>
            <a:prstGeom prst="rect">
              <a:avLst/>
            </a:prstGeom>
          </p:spPr>
        </p:pic>
        <p:pic>
          <p:nvPicPr>
            <p:cNvPr id="43" name="校徽"/>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627016" y="119639"/>
              <a:ext cx="490134" cy="489382"/>
            </a:xfrm>
            <a:prstGeom prst="rect">
              <a:avLst/>
            </a:prstGeom>
          </p:spPr>
        </p:pic>
        <p:sp>
          <p:nvSpPr>
            <p:cNvPr id="45" name="基础扎实 / Strong Preparation"/>
            <p:cNvSpPr txBox="1"/>
            <p:nvPr/>
          </p:nvSpPr>
          <p:spPr>
            <a:xfrm>
              <a:off x="1003300" y="114271"/>
              <a:ext cx="8217902" cy="500119"/>
            </a:xfrm>
            <a:prstGeom prst="rect">
              <a:avLst/>
            </a:prstGeom>
            <a:noFill/>
          </p:spPr>
          <p:txBody>
            <a:bodyPr wrap="square" lIns="68562" tIns="34281" rIns="68562" bIns="34281" rtlCol="0">
              <a:spAutoFit/>
            </a:bodyPr>
            <a:lstStyle/>
            <a:p>
              <a:pPr algn="just">
                <a:buClr>
                  <a:prstClr val="white"/>
                </a:buClr>
              </a:pPr>
              <a:r>
                <a:rPr lang="zh-CN" altLang="en-US" sz="2800" b="1">
                  <a:solidFill>
                    <a:schemeClr val="bg1"/>
                  </a:solidFill>
                  <a:latin typeface="Arial" panose="020B0604020202020204" pitchFamily="34" charset="0"/>
                  <a:ea typeface="微软雅黑" panose="020B0503020204020204" pitchFamily="34" charset="-122"/>
                  <a:sym typeface="Arial" panose="020B0604020202020204" pitchFamily="34" charset="0"/>
                </a:rPr>
                <a:t>基础扎实 </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a:t>
              </a:r>
              <a:r>
                <a:rPr lang="en-US" altLang="zh-CN" sz="2800" b="1">
                  <a:solidFill>
                    <a:schemeClr val="bg1"/>
                  </a:solidFill>
                  <a:latin typeface="Arial" panose="020B0604020202020204" pitchFamily="34" charset="0"/>
                  <a:ea typeface="微软雅黑" panose="020B0503020204020204" pitchFamily="34" charset="-122"/>
                  <a:sym typeface="Arial" panose="020B0604020202020204" pitchFamily="34" charset="0"/>
                </a:rPr>
                <a:t> </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46" name="齿轮"/>
            <p:cNvSpPr>
              <a:spLocks noChangeAspect="1"/>
            </p:cNvSpPr>
            <p:nvPr/>
          </p:nvSpPr>
          <p:spPr bwMode="auto">
            <a:xfrm>
              <a:off x="334963" y="121637"/>
              <a:ext cx="484428" cy="485386"/>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a:effectLst>
              <a:outerShdw blurRad="50800" dist="38100" dir="2700000" algn="tl" rotWithShape="0">
                <a:prstClr val="black">
                  <a:alpha val="40000"/>
                </a:prstClr>
              </a:outerShdw>
            </a:effectLst>
          </p:spPr>
          <p:txBody>
            <a:bodyPr anchor="ctr">
              <a:scene3d>
                <a:camera prst="orthographicFront"/>
                <a:lightRig rig="threePt" dir="t"/>
              </a:scene3d>
              <a:sp3d contourW="12700">
                <a:contourClr>
                  <a:srgbClr val="FFFFFF"/>
                </a:contourClr>
              </a:sp3d>
            </a:bodyPr>
            <a:lstStyle/>
            <a:p>
              <a:pPr algn="ctr"/>
              <a:endParaRPr lang="zh-CN" altLang="en-US" sz="1799">
                <a:solidFill>
                  <a:srgbClr val="1C666E"/>
                </a:solidFill>
                <a:latin typeface="Arial" panose="020B0604020202020204" pitchFamily="34" charset="0"/>
                <a:ea typeface="微软雅黑" panose="020B0503020204020204" pitchFamily="34" charset="-122"/>
                <a:sym typeface="Arial" panose="020B0604020202020204" pitchFamily="34" charset="0"/>
              </a:endParaRPr>
            </a:p>
          </p:txBody>
        </p:sp>
      </p:grpSp>
      <p:cxnSp>
        <p:nvCxnSpPr>
          <p:cNvPr id="29" name="箭头"/>
          <p:cNvCxnSpPr/>
          <p:nvPr/>
        </p:nvCxnSpPr>
        <p:spPr>
          <a:xfrm>
            <a:off x="-1" y="3687074"/>
            <a:ext cx="12192002" cy="0"/>
          </a:xfrm>
          <a:prstGeom prst="straightConnector1">
            <a:avLst/>
          </a:prstGeom>
          <a:ln w="101600">
            <a:solidFill>
              <a:schemeClr val="bg1">
                <a:lumMod val="65000"/>
                <a:alpha val="52941"/>
              </a:schemeClr>
            </a:solidFill>
            <a:miter lim="800000"/>
            <a:tailEnd type="arrow" w="sm" len="sm"/>
          </a:ln>
        </p:spPr>
        <p:style>
          <a:lnRef idx="1">
            <a:schemeClr val="accent1"/>
          </a:lnRef>
          <a:fillRef idx="0">
            <a:schemeClr val="accent1"/>
          </a:fillRef>
          <a:effectRef idx="0">
            <a:schemeClr val="accent1"/>
          </a:effectRef>
          <a:fontRef idx="minor">
            <a:schemeClr val="tx1"/>
          </a:fontRef>
        </p:style>
      </p:cxnSp>
      <p:sp>
        <p:nvSpPr>
          <p:cNvPr id="93" name="1"/>
          <p:cNvSpPr>
            <a:spLocks noChangeArrowheads="1"/>
          </p:cNvSpPr>
          <p:nvPr/>
        </p:nvSpPr>
        <p:spPr bwMode="auto">
          <a:xfrm>
            <a:off x="1152439" y="3486150"/>
            <a:ext cx="401849" cy="401849"/>
          </a:xfrm>
          <a:prstGeom prst="ellipse">
            <a:avLst/>
          </a:prstGeom>
          <a:solidFill>
            <a:schemeClr val="accent1"/>
          </a:solidFill>
          <a:ln>
            <a:noFill/>
          </a:ln>
          <a:effectLst>
            <a:outerShdw blurRad="50800" dist="38100" dir="5400000" algn="t"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2000" smtClean="0">
                <a:solidFill>
                  <a:prstClr val="white"/>
                </a:solidFill>
                <a:latin typeface="Arial" panose="020B0604020202020204" pitchFamily="34" charset="0"/>
                <a:ea typeface="微软雅黑" panose="020B0503020204020204" pitchFamily="34" charset="-122"/>
                <a:sym typeface="Arial" panose="020B0604020202020204" pitchFamily="34" charset="0"/>
              </a:rPr>
              <a:t>1</a:t>
            </a:r>
            <a:endParaRPr lang="en-US" sz="200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94" name="组合"/>
          <p:cNvGrpSpPr/>
          <p:nvPr/>
        </p:nvGrpSpPr>
        <p:grpSpPr>
          <a:xfrm>
            <a:off x="202027" y="4912722"/>
            <a:ext cx="2302672" cy="1323917"/>
            <a:chOff x="1783520" y="2827030"/>
            <a:chExt cx="2302672" cy="1323917"/>
          </a:xfrm>
        </p:grpSpPr>
        <p:sp>
          <p:nvSpPr>
            <p:cNvPr id="96" name="学校充分发挥"/>
            <p:cNvSpPr txBox="1"/>
            <p:nvPr/>
          </p:nvSpPr>
          <p:spPr>
            <a:xfrm>
              <a:off x="1783520" y="3450049"/>
              <a:ext cx="2302672" cy="700898"/>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学校充分</a:t>
              </a:r>
              <a:r>
                <a:rPr lang="zh-CN" altLang="en-US" sz="1600" smtClean="0">
                  <a:latin typeface="Arial" panose="020B0604020202020204" pitchFamily="34" charset="0"/>
                  <a:ea typeface="微软雅黑" panose="020B0503020204020204" pitchFamily="34" charset="-122"/>
                  <a:sym typeface="Arial" panose="020B0604020202020204" pitchFamily="34" charset="0"/>
                </a:rPr>
                <a:t>发挥</a:t>
              </a:r>
              <a:endParaRPr lang="en-US" altLang="zh-CN" sz="1600" smtClean="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“三航”</a:t>
              </a:r>
              <a:r>
                <a:rPr lang="zh-CN" altLang="en-US" sz="1600">
                  <a:latin typeface="Arial" panose="020B0604020202020204" pitchFamily="34" charset="0"/>
                  <a:ea typeface="微软雅黑" panose="020B0503020204020204" pitchFamily="34" charset="-122"/>
                  <a:sym typeface="Arial" panose="020B0604020202020204" pitchFamily="34" charset="0"/>
                </a:rPr>
                <a:t>特色</a:t>
              </a:r>
              <a:r>
                <a:rPr lang="zh-CN" altLang="en-US" sz="1600" smtClean="0">
                  <a:latin typeface="Arial" panose="020B0604020202020204" pitchFamily="34" charset="0"/>
                  <a:ea typeface="微软雅黑" panose="020B0503020204020204" pitchFamily="34" charset="-122"/>
                  <a:sym typeface="Arial" panose="020B0604020202020204" pitchFamily="34" charset="0"/>
                </a:rPr>
                <a:t>优势</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97" name="科研能力强"/>
            <p:cNvSpPr txBox="1"/>
            <p:nvPr/>
          </p:nvSpPr>
          <p:spPr>
            <a:xfrm>
              <a:off x="2088319" y="2827030"/>
              <a:ext cx="1693072" cy="400110"/>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科研能力强</a:t>
              </a:r>
            </a:p>
          </p:txBody>
        </p:sp>
        <p:cxnSp>
          <p:nvCxnSpPr>
            <p:cNvPr id="98" name="点缀线段"/>
            <p:cNvCxnSpPr/>
            <p:nvPr/>
          </p:nvCxnSpPr>
          <p:spPr>
            <a:xfrm>
              <a:off x="2133413" y="3367296"/>
              <a:ext cx="1602884"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95" name="图标"/>
          <p:cNvSpPr>
            <a:spLocks noChangeAspect="1"/>
          </p:cNvSpPr>
          <p:nvPr/>
        </p:nvSpPr>
        <p:spPr bwMode="auto">
          <a:xfrm>
            <a:off x="1066465" y="4216212"/>
            <a:ext cx="573796" cy="459118"/>
          </a:xfrm>
          <a:custGeom>
            <a:avLst/>
            <a:gdLst>
              <a:gd name="T0" fmla="*/ 669 w 669"/>
              <a:gd name="T1" fmla="*/ 237 h 536"/>
              <a:gd name="T2" fmla="*/ 643 w 669"/>
              <a:gd name="T3" fmla="*/ 180 h 536"/>
              <a:gd name="T4" fmla="*/ 637 w 669"/>
              <a:gd name="T5" fmla="*/ 174 h 536"/>
              <a:gd name="T6" fmla="*/ 303 w 669"/>
              <a:gd name="T7" fmla="*/ 2 h 536"/>
              <a:gd name="T8" fmla="*/ 289 w 669"/>
              <a:gd name="T9" fmla="*/ 2 h 536"/>
              <a:gd name="T10" fmla="*/ 11 w 669"/>
              <a:gd name="T11" fmla="*/ 146 h 536"/>
              <a:gd name="T12" fmla="*/ 2 w 669"/>
              <a:gd name="T13" fmla="*/ 160 h 536"/>
              <a:gd name="T14" fmla="*/ 11 w 669"/>
              <a:gd name="T15" fmla="*/ 174 h 536"/>
              <a:gd name="T16" fmla="*/ 20 w 669"/>
              <a:gd name="T17" fmla="*/ 179 h 536"/>
              <a:gd name="T18" fmla="*/ 27 w 669"/>
              <a:gd name="T19" fmla="*/ 207 h 536"/>
              <a:gd name="T20" fmla="*/ 19 w 669"/>
              <a:gd name="T21" fmla="*/ 238 h 536"/>
              <a:gd name="T22" fmla="*/ 4 w 669"/>
              <a:gd name="T23" fmla="*/ 247 h 536"/>
              <a:gd name="T24" fmla="*/ 11 w 669"/>
              <a:gd name="T25" fmla="*/ 268 h 536"/>
              <a:gd name="T26" fmla="*/ 20 w 669"/>
              <a:gd name="T27" fmla="*/ 273 h 536"/>
              <a:gd name="T28" fmla="*/ 27 w 669"/>
              <a:gd name="T29" fmla="*/ 302 h 536"/>
              <a:gd name="T30" fmla="*/ 19 w 669"/>
              <a:gd name="T31" fmla="*/ 333 h 536"/>
              <a:gd name="T32" fmla="*/ 4 w 669"/>
              <a:gd name="T33" fmla="*/ 341 h 536"/>
              <a:gd name="T34" fmla="*/ 11 w 669"/>
              <a:gd name="T35" fmla="*/ 362 h 536"/>
              <a:gd name="T36" fmla="*/ 345 w 669"/>
              <a:gd name="T37" fmla="*/ 534 h 536"/>
              <a:gd name="T38" fmla="*/ 352 w 669"/>
              <a:gd name="T39" fmla="*/ 536 h 536"/>
              <a:gd name="T40" fmla="*/ 359 w 669"/>
              <a:gd name="T41" fmla="*/ 534 h 536"/>
              <a:gd name="T42" fmla="*/ 635 w 669"/>
              <a:gd name="T43" fmla="*/ 392 h 536"/>
              <a:gd name="T44" fmla="*/ 669 w 669"/>
              <a:gd name="T45" fmla="*/ 332 h 536"/>
              <a:gd name="T46" fmla="*/ 655 w 669"/>
              <a:gd name="T47" fmla="*/ 285 h 536"/>
              <a:gd name="T48" fmla="*/ 669 w 669"/>
              <a:gd name="T49" fmla="*/ 237 h 536"/>
              <a:gd name="T50" fmla="*/ 296 w 669"/>
              <a:gd name="T51" fmla="*/ 87 h 536"/>
              <a:gd name="T52" fmla="*/ 492 w 669"/>
              <a:gd name="T53" fmla="*/ 188 h 536"/>
              <a:gd name="T54" fmla="*/ 352 w 669"/>
              <a:gd name="T55" fmla="*/ 260 h 536"/>
              <a:gd name="T56" fmla="*/ 155 w 669"/>
              <a:gd name="T57" fmla="*/ 160 h 536"/>
              <a:gd name="T58" fmla="*/ 296 w 669"/>
              <a:gd name="T59" fmla="*/ 87 h 536"/>
              <a:gd name="T60" fmla="*/ 630 w 669"/>
              <a:gd name="T61" fmla="*/ 361 h 536"/>
              <a:gd name="T62" fmla="*/ 629 w 669"/>
              <a:gd name="T63" fmla="*/ 361 h 536"/>
              <a:gd name="T64" fmla="*/ 627 w 669"/>
              <a:gd name="T65" fmla="*/ 362 h 536"/>
              <a:gd name="T66" fmla="*/ 623 w 669"/>
              <a:gd name="T67" fmla="*/ 363 h 536"/>
              <a:gd name="T68" fmla="*/ 623 w 669"/>
              <a:gd name="T69" fmla="*/ 363 h 536"/>
              <a:gd name="T70" fmla="*/ 352 w 669"/>
              <a:gd name="T71" fmla="*/ 503 h 536"/>
              <a:gd name="T72" fmla="*/ 34 w 669"/>
              <a:gd name="T73" fmla="*/ 339 h 536"/>
              <a:gd name="T74" fmla="*/ 42 w 669"/>
              <a:gd name="T75" fmla="*/ 302 h 536"/>
              <a:gd name="T76" fmla="*/ 41 w 669"/>
              <a:gd name="T77" fmla="*/ 283 h 536"/>
              <a:gd name="T78" fmla="*/ 345 w 669"/>
              <a:gd name="T79" fmla="*/ 440 h 536"/>
              <a:gd name="T80" fmla="*/ 352 w 669"/>
              <a:gd name="T81" fmla="*/ 441 h 536"/>
              <a:gd name="T82" fmla="*/ 359 w 669"/>
              <a:gd name="T83" fmla="*/ 440 h 536"/>
              <a:gd name="T84" fmla="*/ 627 w 669"/>
              <a:gd name="T85" fmla="*/ 302 h 536"/>
              <a:gd name="T86" fmla="*/ 629 w 669"/>
              <a:gd name="T87" fmla="*/ 302 h 536"/>
              <a:gd name="T88" fmla="*/ 637 w 669"/>
              <a:gd name="T89" fmla="*/ 332 h 536"/>
              <a:gd name="T90" fmla="*/ 630 w 669"/>
              <a:gd name="T91" fmla="*/ 361 h 536"/>
              <a:gd name="T92" fmla="*/ 630 w 669"/>
              <a:gd name="T93" fmla="*/ 267 h 536"/>
              <a:gd name="T94" fmla="*/ 630 w 669"/>
              <a:gd name="T95" fmla="*/ 267 h 536"/>
              <a:gd name="T96" fmla="*/ 627 w 669"/>
              <a:gd name="T97" fmla="*/ 268 h 536"/>
              <a:gd name="T98" fmla="*/ 623 w 669"/>
              <a:gd name="T99" fmla="*/ 268 h 536"/>
              <a:gd name="T100" fmla="*/ 623 w 669"/>
              <a:gd name="T101" fmla="*/ 269 h 536"/>
              <a:gd name="T102" fmla="*/ 352 w 669"/>
              <a:gd name="T103" fmla="*/ 408 h 536"/>
              <a:gd name="T104" fmla="*/ 34 w 669"/>
              <a:gd name="T105" fmla="*/ 245 h 536"/>
              <a:gd name="T106" fmla="*/ 42 w 669"/>
              <a:gd name="T107" fmla="*/ 207 h 536"/>
              <a:gd name="T108" fmla="*/ 41 w 669"/>
              <a:gd name="T109" fmla="*/ 189 h 536"/>
              <a:gd name="T110" fmla="*/ 345 w 669"/>
              <a:gd name="T111" fmla="*/ 345 h 536"/>
              <a:gd name="T112" fmla="*/ 352 w 669"/>
              <a:gd name="T113" fmla="*/ 347 h 536"/>
              <a:gd name="T114" fmla="*/ 359 w 669"/>
              <a:gd name="T115" fmla="*/ 345 h 536"/>
              <a:gd name="T116" fmla="*/ 627 w 669"/>
              <a:gd name="T117" fmla="*/ 207 h 536"/>
              <a:gd name="T118" fmla="*/ 629 w 669"/>
              <a:gd name="T119" fmla="*/ 207 h 536"/>
              <a:gd name="T120" fmla="*/ 637 w 669"/>
              <a:gd name="T121" fmla="*/ 237 h 536"/>
              <a:gd name="T122" fmla="*/ 630 w 669"/>
              <a:gd name="T123" fmla="*/ 267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9" h="536">
                <a:moveTo>
                  <a:pt x="669" y="237"/>
                </a:moveTo>
                <a:cubicBezTo>
                  <a:pt x="669" y="209"/>
                  <a:pt x="659" y="188"/>
                  <a:pt x="643" y="180"/>
                </a:cubicBezTo>
                <a:cubicBezTo>
                  <a:pt x="642" y="177"/>
                  <a:pt x="640" y="175"/>
                  <a:pt x="637" y="174"/>
                </a:cubicBezTo>
                <a:lnTo>
                  <a:pt x="303" y="2"/>
                </a:lnTo>
                <a:cubicBezTo>
                  <a:pt x="299" y="0"/>
                  <a:pt x="293" y="0"/>
                  <a:pt x="289" y="2"/>
                </a:cubicBezTo>
                <a:lnTo>
                  <a:pt x="11" y="146"/>
                </a:lnTo>
                <a:cubicBezTo>
                  <a:pt x="5" y="148"/>
                  <a:pt x="2" y="154"/>
                  <a:pt x="2" y="160"/>
                </a:cubicBezTo>
                <a:cubicBezTo>
                  <a:pt x="2" y="165"/>
                  <a:pt x="5" y="171"/>
                  <a:pt x="11" y="174"/>
                </a:cubicBezTo>
                <a:lnTo>
                  <a:pt x="20" y="179"/>
                </a:lnTo>
                <a:cubicBezTo>
                  <a:pt x="24" y="185"/>
                  <a:pt x="27" y="195"/>
                  <a:pt x="27" y="207"/>
                </a:cubicBezTo>
                <a:cubicBezTo>
                  <a:pt x="27" y="221"/>
                  <a:pt x="23" y="232"/>
                  <a:pt x="19" y="238"/>
                </a:cubicBezTo>
                <a:cubicBezTo>
                  <a:pt x="13" y="238"/>
                  <a:pt x="7" y="241"/>
                  <a:pt x="4" y="247"/>
                </a:cubicBezTo>
                <a:cubicBezTo>
                  <a:pt x="0" y="255"/>
                  <a:pt x="3" y="264"/>
                  <a:pt x="11" y="268"/>
                </a:cubicBezTo>
                <a:lnTo>
                  <a:pt x="20" y="273"/>
                </a:lnTo>
                <a:cubicBezTo>
                  <a:pt x="24" y="280"/>
                  <a:pt x="27" y="289"/>
                  <a:pt x="27" y="302"/>
                </a:cubicBezTo>
                <a:cubicBezTo>
                  <a:pt x="27" y="316"/>
                  <a:pt x="23" y="326"/>
                  <a:pt x="19" y="333"/>
                </a:cubicBezTo>
                <a:cubicBezTo>
                  <a:pt x="13" y="332"/>
                  <a:pt x="7" y="335"/>
                  <a:pt x="4" y="341"/>
                </a:cubicBezTo>
                <a:cubicBezTo>
                  <a:pt x="0" y="349"/>
                  <a:pt x="3" y="359"/>
                  <a:pt x="11" y="362"/>
                </a:cubicBezTo>
                <a:lnTo>
                  <a:pt x="345" y="534"/>
                </a:lnTo>
                <a:cubicBezTo>
                  <a:pt x="347" y="535"/>
                  <a:pt x="349" y="536"/>
                  <a:pt x="352" y="536"/>
                </a:cubicBezTo>
                <a:cubicBezTo>
                  <a:pt x="354" y="536"/>
                  <a:pt x="357" y="535"/>
                  <a:pt x="359" y="534"/>
                </a:cubicBezTo>
                <a:lnTo>
                  <a:pt x="635" y="392"/>
                </a:lnTo>
                <a:cubicBezTo>
                  <a:pt x="655" y="388"/>
                  <a:pt x="669" y="364"/>
                  <a:pt x="669" y="332"/>
                </a:cubicBezTo>
                <a:cubicBezTo>
                  <a:pt x="669" y="312"/>
                  <a:pt x="663" y="295"/>
                  <a:pt x="655" y="285"/>
                </a:cubicBezTo>
                <a:cubicBezTo>
                  <a:pt x="663" y="274"/>
                  <a:pt x="669" y="257"/>
                  <a:pt x="669" y="237"/>
                </a:cubicBezTo>
                <a:close/>
                <a:moveTo>
                  <a:pt x="296" y="87"/>
                </a:moveTo>
                <a:lnTo>
                  <a:pt x="492" y="188"/>
                </a:lnTo>
                <a:lnTo>
                  <a:pt x="352" y="260"/>
                </a:lnTo>
                <a:lnTo>
                  <a:pt x="155" y="160"/>
                </a:lnTo>
                <a:lnTo>
                  <a:pt x="296" y="87"/>
                </a:lnTo>
                <a:close/>
                <a:moveTo>
                  <a:pt x="630" y="361"/>
                </a:moveTo>
                <a:cubicBezTo>
                  <a:pt x="630" y="361"/>
                  <a:pt x="630" y="361"/>
                  <a:pt x="629" y="361"/>
                </a:cubicBezTo>
                <a:cubicBezTo>
                  <a:pt x="629" y="362"/>
                  <a:pt x="628" y="362"/>
                  <a:pt x="627" y="362"/>
                </a:cubicBezTo>
                <a:cubicBezTo>
                  <a:pt x="625" y="362"/>
                  <a:pt x="624" y="362"/>
                  <a:pt x="623" y="363"/>
                </a:cubicBezTo>
                <a:cubicBezTo>
                  <a:pt x="623" y="363"/>
                  <a:pt x="623" y="363"/>
                  <a:pt x="623" y="363"/>
                </a:cubicBezTo>
                <a:lnTo>
                  <a:pt x="352" y="503"/>
                </a:lnTo>
                <a:lnTo>
                  <a:pt x="34" y="339"/>
                </a:lnTo>
                <a:cubicBezTo>
                  <a:pt x="39" y="330"/>
                  <a:pt x="42" y="317"/>
                  <a:pt x="42" y="302"/>
                </a:cubicBezTo>
                <a:cubicBezTo>
                  <a:pt x="42" y="295"/>
                  <a:pt x="42" y="289"/>
                  <a:pt x="41" y="283"/>
                </a:cubicBezTo>
                <a:lnTo>
                  <a:pt x="345" y="440"/>
                </a:lnTo>
                <a:cubicBezTo>
                  <a:pt x="347" y="441"/>
                  <a:pt x="349" y="441"/>
                  <a:pt x="352" y="441"/>
                </a:cubicBezTo>
                <a:cubicBezTo>
                  <a:pt x="354" y="441"/>
                  <a:pt x="357" y="441"/>
                  <a:pt x="359" y="440"/>
                </a:cubicBezTo>
                <a:lnTo>
                  <a:pt x="627" y="302"/>
                </a:lnTo>
                <a:cubicBezTo>
                  <a:pt x="628" y="302"/>
                  <a:pt x="628" y="302"/>
                  <a:pt x="629" y="302"/>
                </a:cubicBezTo>
                <a:cubicBezTo>
                  <a:pt x="631" y="303"/>
                  <a:pt x="637" y="314"/>
                  <a:pt x="637" y="332"/>
                </a:cubicBezTo>
                <a:cubicBezTo>
                  <a:pt x="637" y="349"/>
                  <a:pt x="631" y="360"/>
                  <a:pt x="630" y="361"/>
                </a:cubicBezTo>
                <a:close/>
                <a:moveTo>
                  <a:pt x="630" y="267"/>
                </a:moveTo>
                <a:cubicBezTo>
                  <a:pt x="630" y="267"/>
                  <a:pt x="630" y="267"/>
                  <a:pt x="630" y="267"/>
                </a:cubicBezTo>
                <a:cubicBezTo>
                  <a:pt x="629" y="267"/>
                  <a:pt x="628" y="267"/>
                  <a:pt x="627" y="268"/>
                </a:cubicBezTo>
                <a:cubicBezTo>
                  <a:pt x="625" y="268"/>
                  <a:pt x="624" y="268"/>
                  <a:pt x="623" y="268"/>
                </a:cubicBezTo>
                <a:cubicBezTo>
                  <a:pt x="623" y="269"/>
                  <a:pt x="623" y="269"/>
                  <a:pt x="623" y="269"/>
                </a:cubicBezTo>
                <a:lnTo>
                  <a:pt x="352" y="408"/>
                </a:lnTo>
                <a:lnTo>
                  <a:pt x="34" y="245"/>
                </a:lnTo>
                <a:cubicBezTo>
                  <a:pt x="39" y="235"/>
                  <a:pt x="42" y="222"/>
                  <a:pt x="42" y="207"/>
                </a:cubicBezTo>
                <a:cubicBezTo>
                  <a:pt x="42" y="201"/>
                  <a:pt x="42" y="195"/>
                  <a:pt x="41" y="189"/>
                </a:cubicBezTo>
                <a:lnTo>
                  <a:pt x="345" y="345"/>
                </a:lnTo>
                <a:cubicBezTo>
                  <a:pt x="347" y="346"/>
                  <a:pt x="349" y="347"/>
                  <a:pt x="352" y="347"/>
                </a:cubicBezTo>
                <a:cubicBezTo>
                  <a:pt x="354" y="347"/>
                  <a:pt x="357" y="346"/>
                  <a:pt x="359" y="345"/>
                </a:cubicBezTo>
                <a:lnTo>
                  <a:pt x="627" y="207"/>
                </a:lnTo>
                <a:cubicBezTo>
                  <a:pt x="628" y="207"/>
                  <a:pt x="628" y="207"/>
                  <a:pt x="629" y="207"/>
                </a:cubicBezTo>
                <a:cubicBezTo>
                  <a:pt x="631" y="209"/>
                  <a:pt x="637" y="220"/>
                  <a:pt x="637" y="237"/>
                </a:cubicBezTo>
                <a:cubicBezTo>
                  <a:pt x="637" y="255"/>
                  <a:pt x="631" y="266"/>
                  <a:pt x="630" y="267"/>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00" name="2"/>
          <p:cNvSpPr>
            <a:spLocks noChangeArrowheads="1"/>
          </p:cNvSpPr>
          <p:nvPr/>
        </p:nvSpPr>
        <p:spPr bwMode="auto">
          <a:xfrm>
            <a:off x="4094997" y="3519317"/>
            <a:ext cx="401849" cy="401849"/>
          </a:xfrm>
          <a:prstGeom prst="ellipse">
            <a:avLst/>
          </a:prstGeom>
          <a:solidFill>
            <a:schemeClr val="accent1"/>
          </a:solidFill>
          <a:ln>
            <a:noFill/>
          </a:ln>
          <a:effectLst>
            <a:outerShdw blurRad="50800" dist="38100" dir="5400000" algn="t"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2000" smtClean="0">
                <a:solidFill>
                  <a:prstClr val="white"/>
                </a:solidFill>
                <a:latin typeface="Arial" panose="020B0604020202020204" pitchFamily="34" charset="0"/>
                <a:ea typeface="微软雅黑" panose="020B0503020204020204" pitchFamily="34" charset="-122"/>
                <a:sym typeface="Arial" panose="020B0604020202020204" pitchFamily="34" charset="0"/>
              </a:rPr>
              <a:t>2</a:t>
            </a:r>
            <a:endParaRPr lang="en-US" sz="200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01" name="组合"/>
          <p:cNvGrpSpPr/>
          <p:nvPr/>
        </p:nvGrpSpPr>
        <p:grpSpPr>
          <a:xfrm>
            <a:off x="3144585" y="1922617"/>
            <a:ext cx="2302672" cy="1323917"/>
            <a:chOff x="1783520" y="-196242"/>
            <a:chExt cx="2302672" cy="1323917"/>
          </a:xfrm>
        </p:grpSpPr>
        <p:sp>
          <p:nvSpPr>
            <p:cNvPr id="103" name="聚焦国家战略需求"/>
            <p:cNvSpPr txBox="1"/>
            <p:nvPr/>
          </p:nvSpPr>
          <p:spPr>
            <a:xfrm>
              <a:off x="1783520" y="426777"/>
              <a:ext cx="2302672" cy="700898"/>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聚焦国家战略</a:t>
              </a:r>
              <a:r>
                <a:rPr lang="zh-CN" altLang="en-US" sz="1600" smtClean="0">
                  <a:latin typeface="Arial" panose="020B0604020202020204" pitchFamily="34" charset="0"/>
                  <a:ea typeface="微软雅黑" panose="020B0503020204020204" pitchFamily="34" charset="-122"/>
                  <a:sym typeface="Arial" panose="020B0604020202020204" pitchFamily="34" charset="0"/>
                </a:rPr>
                <a:t>需求</a:t>
              </a:r>
              <a:endParaRPr lang="en-US" altLang="zh-CN" sz="1600" smtClean="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和</a:t>
              </a:r>
              <a:r>
                <a:rPr lang="zh-CN" altLang="en-US" sz="1600">
                  <a:latin typeface="Arial" panose="020B0604020202020204" pitchFamily="34" charset="0"/>
                  <a:ea typeface="微软雅黑" panose="020B0503020204020204" pitchFamily="34" charset="-122"/>
                  <a:sym typeface="Arial" panose="020B0604020202020204" pitchFamily="34" charset="0"/>
                </a:rPr>
                <a:t>世界科技前沿</a:t>
              </a:r>
            </a:p>
          </p:txBody>
        </p:sp>
        <p:sp>
          <p:nvSpPr>
            <p:cNvPr id="104" name="科研能力强"/>
            <p:cNvSpPr txBox="1"/>
            <p:nvPr/>
          </p:nvSpPr>
          <p:spPr>
            <a:xfrm>
              <a:off x="2088319" y="-196242"/>
              <a:ext cx="1693072" cy="400110"/>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科研能力强</a:t>
              </a:r>
            </a:p>
          </p:txBody>
        </p:sp>
        <p:cxnSp>
          <p:nvCxnSpPr>
            <p:cNvPr id="105" name="点缀线段"/>
            <p:cNvCxnSpPr/>
            <p:nvPr/>
          </p:nvCxnSpPr>
          <p:spPr>
            <a:xfrm>
              <a:off x="2133413" y="344024"/>
              <a:ext cx="1602884"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102" name="图标"/>
          <p:cNvSpPr>
            <a:spLocks noChangeAspect="1"/>
          </p:cNvSpPr>
          <p:nvPr/>
        </p:nvSpPr>
        <p:spPr bwMode="auto">
          <a:xfrm>
            <a:off x="4009023" y="1169200"/>
            <a:ext cx="573796" cy="572932"/>
          </a:xfrm>
          <a:custGeom>
            <a:avLst/>
            <a:gdLst>
              <a:gd name="connsiteX0" fmla="*/ 497787 w 609473"/>
              <a:gd name="connsiteY0" fmla="*/ 478678 h 608556"/>
              <a:gd name="connsiteX1" fmla="*/ 484804 w 609473"/>
              <a:gd name="connsiteY1" fmla="*/ 484067 h 608556"/>
              <a:gd name="connsiteX2" fmla="*/ 484804 w 609473"/>
              <a:gd name="connsiteY2" fmla="*/ 509996 h 608556"/>
              <a:gd name="connsiteX3" fmla="*/ 536736 w 609473"/>
              <a:gd name="connsiteY3" fmla="*/ 561775 h 608556"/>
              <a:gd name="connsiteX4" fmla="*/ 549641 w 609473"/>
              <a:gd name="connsiteY4" fmla="*/ 567164 h 608556"/>
              <a:gd name="connsiteX5" fmla="*/ 562624 w 609473"/>
              <a:gd name="connsiteY5" fmla="*/ 561775 h 608556"/>
              <a:gd name="connsiteX6" fmla="*/ 562624 w 609473"/>
              <a:gd name="connsiteY6" fmla="*/ 535924 h 608556"/>
              <a:gd name="connsiteX7" fmla="*/ 510770 w 609473"/>
              <a:gd name="connsiteY7" fmla="*/ 484067 h 608556"/>
              <a:gd name="connsiteX8" fmla="*/ 497787 w 609473"/>
              <a:gd name="connsiteY8" fmla="*/ 478678 h 608556"/>
              <a:gd name="connsiteX9" fmla="*/ 389542 w 609473"/>
              <a:gd name="connsiteY9" fmla="*/ 303502 h 608556"/>
              <a:gd name="connsiteX10" fmla="*/ 403855 w 609473"/>
              <a:gd name="connsiteY10" fmla="*/ 309594 h 608556"/>
              <a:gd name="connsiteX11" fmla="*/ 590077 w 609473"/>
              <a:gd name="connsiteY11" fmla="*/ 495469 h 608556"/>
              <a:gd name="connsiteX12" fmla="*/ 609473 w 609473"/>
              <a:gd name="connsiteY12" fmla="*/ 542328 h 608556"/>
              <a:gd name="connsiteX13" fmla="*/ 590077 w 609473"/>
              <a:gd name="connsiteY13" fmla="*/ 589110 h 608556"/>
              <a:gd name="connsiteX14" fmla="*/ 543228 w 609473"/>
              <a:gd name="connsiteY14" fmla="*/ 608556 h 608556"/>
              <a:gd name="connsiteX15" fmla="*/ 496223 w 609473"/>
              <a:gd name="connsiteY15" fmla="*/ 589110 h 608556"/>
              <a:gd name="connsiteX16" fmla="*/ 310079 w 609473"/>
              <a:gd name="connsiteY16" fmla="*/ 403234 h 608556"/>
              <a:gd name="connsiteX17" fmla="*/ 304057 w 609473"/>
              <a:gd name="connsiteY17" fmla="*/ 386912 h 608556"/>
              <a:gd name="connsiteX18" fmla="*/ 313442 w 609473"/>
              <a:gd name="connsiteY18" fmla="*/ 371995 h 608556"/>
              <a:gd name="connsiteX19" fmla="*/ 372649 w 609473"/>
              <a:gd name="connsiteY19" fmla="*/ 312952 h 608556"/>
              <a:gd name="connsiteX20" fmla="*/ 389542 w 609473"/>
              <a:gd name="connsiteY20" fmla="*/ 303502 h 608556"/>
              <a:gd name="connsiteX21" fmla="*/ 191377 w 609473"/>
              <a:gd name="connsiteY21" fmla="*/ 78953 h 608556"/>
              <a:gd name="connsiteX22" fmla="*/ 79069 w 609473"/>
              <a:gd name="connsiteY22" fmla="*/ 191095 h 608556"/>
              <a:gd name="connsiteX23" fmla="*/ 191377 w 609473"/>
              <a:gd name="connsiteY23" fmla="*/ 303160 h 608556"/>
              <a:gd name="connsiteX24" fmla="*/ 303607 w 609473"/>
              <a:gd name="connsiteY24" fmla="*/ 191095 h 608556"/>
              <a:gd name="connsiteX25" fmla="*/ 191377 w 609473"/>
              <a:gd name="connsiteY25" fmla="*/ 78953 h 608556"/>
              <a:gd name="connsiteX26" fmla="*/ 191377 w 609473"/>
              <a:gd name="connsiteY26" fmla="*/ 0 h 608556"/>
              <a:gd name="connsiteX27" fmla="*/ 382676 w 609473"/>
              <a:gd name="connsiteY27" fmla="*/ 191095 h 608556"/>
              <a:gd name="connsiteX28" fmla="*/ 191377 w 609473"/>
              <a:gd name="connsiteY28" fmla="*/ 382112 h 608556"/>
              <a:gd name="connsiteX29" fmla="*/ 0 w 609473"/>
              <a:gd name="connsiteY29" fmla="*/ 191095 h 608556"/>
              <a:gd name="connsiteX30" fmla="*/ 191377 w 609473"/>
              <a:gd name="connsiteY30" fmla="*/ 0 h 60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9473" h="608556">
                <a:moveTo>
                  <a:pt x="497787" y="478678"/>
                </a:moveTo>
                <a:cubicBezTo>
                  <a:pt x="493094" y="478678"/>
                  <a:pt x="488402" y="480474"/>
                  <a:pt x="484804" y="484067"/>
                </a:cubicBezTo>
                <a:cubicBezTo>
                  <a:pt x="477608" y="491252"/>
                  <a:pt x="477608" y="502810"/>
                  <a:pt x="484804" y="509996"/>
                </a:cubicBezTo>
                <a:lnTo>
                  <a:pt x="536736" y="561775"/>
                </a:lnTo>
                <a:cubicBezTo>
                  <a:pt x="540256" y="565368"/>
                  <a:pt x="544949" y="567164"/>
                  <a:pt x="549641" y="567164"/>
                </a:cubicBezTo>
                <a:cubicBezTo>
                  <a:pt x="554334" y="567164"/>
                  <a:pt x="559027" y="565368"/>
                  <a:pt x="562624" y="561775"/>
                </a:cubicBezTo>
                <a:cubicBezTo>
                  <a:pt x="569820" y="554668"/>
                  <a:pt x="569820" y="543031"/>
                  <a:pt x="562624" y="535924"/>
                </a:cubicBezTo>
                <a:lnTo>
                  <a:pt x="510770" y="484067"/>
                </a:lnTo>
                <a:cubicBezTo>
                  <a:pt x="507172" y="480474"/>
                  <a:pt x="502480" y="478678"/>
                  <a:pt x="497787" y="478678"/>
                </a:cubicBezTo>
                <a:close/>
                <a:moveTo>
                  <a:pt x="389542" y="303502"/>
                </a:moveTo>
                <a:cubicBezTo>
                  <a:pt x="394861" y="303502"/>
                  <a:pt x="399944" y="305611"/>
                  <a:pt x="403855" y="309594"/>
                </a:cubicBezTo>
                <a:lnTo>
                  <a:pt x="590077" y="495469"/>
                </a:lnTo>
                <a:cubicBezTo>
                  <a:pt x="602591" y="508043"/>
                  <a:pt x="609473" y="524678"/>
                  <a:pt x="609473" y="542328"/>
                </a:cubicBezTo>
                <a:cubicBezTo>
                  <a:pt x="609473" y="560057"/>
                  <a:pt x="602591" y="576692"/>
                  <a:pt x="590077" y="589110"/>
                </a:cubicBezTo>
                <a:cubicBezTo>
                  <a:pt x="577563" y="601684"/>
                  <a:pt x="560904" y="608556"/>
                  <a:pt x="543228" y="608556"/>
                </a:cubicBezTo>
                <a:cubicBezTo>
                  <a:pt x="525474" y="608556"/>
                  <a:pt x="508815" y="601684"/>
                  <a:pt x="496223" y="589110"/>
                </a:cubicBezTo>
                <a:lnTo>
                  <a:pt x="310079" y="403234"/>
                </a:lnTo>
                <a:cubicBezTo>
                  <a:pt x="305621" y="398783"/>
                  <a:pt x="303431" y="392847"/>
                  <a:pt x="304057" y="386912"/>
                </a:cubicBezTo>
                <a:cubicBezTo>
                  <a:pt x="304683" y="380898"/>
                  <a:pt x="308124" y="375509"/>
                  <a:pt x="313442" y="371995"/>
                </a:cubicBezTo>
                <a:cubicBezTo>
                  <a:pt x="337219" y="356531"/>
                  <a:pt x="357163" y="336694"/>
                  <a:pt x="372649" y="312952"/>
                </a:cubicBezTo>
                <a:cubicBezTo>
                  <a:pt x="376481" y="307017"/>
                  <a:pt x="382816" y="303502"/>
                  <a:pt x="389542" y="303502"/>
                </a:cubicBezTo>
                <a:close/>
                <a:moveTo>
                  <a:pt x="191377" y="78953"/>
                </a:moveTo>
                <a:cubicBezTo>
                  <a:pt x="129436" y="78953"/>
                  <a:pt x="79069" y="129245"/>
                  <a:pt x="79069" y="191095"/>
                </a:cubicBezTo>
                <a:cubicBezTo>
                  <a:pt x="79069" y="252867"/>
                  <a:pt x="129436" y="303160"/>
                  <a:pt x="191377" y="303160"/>
                </a:cubicBezTo>
                <a:cubicBezTo>
                  <a:pt x="253241" y="303160"/>
                  <a:pt x="303607" y="252867"/>
                  <a:pt x="303607" y="191095"/>
                </a:cubicBezTo>
                <a:cubicBezTo>
                  <a:pt x="303607" y="129245"/>
                  <a:pt x="253241" y="78953"/>
                  <a:pt x="191377" y="78953"/>
                </a:cubicBezTo>
                <a:close/>
                <a:moveTo>
                  <a:pt x="191377" y="0"/>
                </a:moveTo>
                <a:cubicBezTo>
                  <a:pt x="296881" y="0"/>
                  <a:pt x="382676" y="85747"/>
                  <a:pt x="382676" y="191095"/>
                </a:cubicBezTo>
                <a:cubicBezTo>
                  <a:pt x="382676" y="296444"/>
                  <a:pt x="296881" y="382112"/>
                  <a:pt x="191377" y="382112"/>
                </a:cubicBezTo>
                <a:cubicBezTo>
                  <a:pt x="85874" y="382112"/>
                  <a:pt x="0" y="296444"/>
                  <a:pt x="0" y="191095"/>
                </a:cubicBezTo>
                <a:cubicBezTo>
                  <a:pt x="0" y="85747"/>
                  <a:pt x="85874" y="0"/>
                  <a:pt x="191377" y="0"/>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8" name="3"/>
          <p:cNvSpPr>
            <a:spLocks noChangeArrowheads="1"/>
          </p:cNvSpPr>
          <p:nvPr/>
        </p:nvSpPr>
        <p:spPr bwMode="auto">
          <a:xfrm>
            <a:off x="7037555" y="3486150"/>
            <a:ext cx="401849" cy="401849"/>
          </a:xfrm>
          <a:prstGeom prst="ellipse">
            <a:avLst/>
          </a:prstGeom>
          <a:solidFill>
            <a:schemeClr val="accent1"/>
          </a:solidFill>
          <a:ln>
            <a:noFill/>
          </a:ln>
          <a:effectLst>
            <a:outerShdw blurRad="50800" dist="38100" dir="5400000" algn="t"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2000" smtClean="0">
                <a:solidFill>
                  <a:prstClr val="white"/>
                </a:solidFill>
                <a:latin typeface="Arial" panose="020B0604020202020204" pitchFamily="34" charset="0"/>
                <a:ea typeface="微软雅黑" panose="020B0503020204020204" pitchFamily="34" charset="-122"/>
                <a:sym typeface="Arial" panose="020B0604020202020204" pitchFamily="34" charset="0"/>
              </a:rPr>
              <a:t>3</a:t>
            </a:r>
            <a:endParaRPr lang="en-US" sz="200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29" name="组合"/>
          <p:cNvGrpSpPr/>
          <p:nvPr/>
        </p:nvGrpSpPr>
        <p:grpSpPr>
          <a:xfrm>
            <a:off x="6087143" y="4912722"/>
            <a:ext cx="2302672" cy="1323917"/>
            <a:chOff x="1783520" y="2827030"/>
            <a:chExt cx="2302672" cy="1323917"/>
          </a:xfrm>
        </p:grpSpPr>
        <p:sp>
          <p:nvSpPr>
            <p:cNvPr id="131" name="为我国国防科技事业发展作出了重大贡献"/>
            <p:cNvSpPr txBox="1"/>
            <p:nvPr/>
          </p:nvSpPr>
          <p:spPr>
            <a:xfrm>
              <a:off x="1783520" y="3450049"/>
              <a:ext cx="2302672" cy="700898"/>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为我国</a:t>
              </a:r>
              <a:r>
                <a:rPr lang="zh-CN" altLang="en-US" sz="1600" smtClean="0">
                  <a:latin typeface="Arial" panose="020B0604020202020204" pitchFamily="34" charset="0"/>
                  <a:ea typeface="微软雅黑" panose="020B0503020204020204" pitchFamily="34" charset="-122"/>
                  <a:sym typeface="Arial" panose="020B0604020202020204" pitchFamily="34" charset="0"/>
                </a:rPr>
                <a:t>国防科技事业发展作出</a:t>
              </a:r>
              <a:r>
                <a:rPr lang="zh-CN" altLang="en-US" sz="1600">
                  <a:latin typeface="Arial" panose="020B0604020202020204" pitchFamily="34" charset="0"/>
                  <a:ea typeface="微软雅黑" panose="020B0503020204020204" pitchFamily="34" charset="-122"/>
                  <a:sym typeface="Arial" panose="020B0604020202020204" pitchFamily="34" charset="0"/>
                </a:rPr>
                <a:t>了重大贡献</a:t>
              </a:r>
            </a:p>
          </p:txBody>
        </p:sp>
        <p:sp>
          <p:nvSpPr>
            <p:cNvPr id="132" name="科研能力强"/>
            <p:cNvSpPr txBox="1"/>
            <p:nvPr/>
          </p:nvSpPr>
          <p:spPr>
            <a:xfrm>
              <a:off x="2088319" y="2827030"/>
              <a:ext cx="1693072" cy="400110"/>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科研能力强</a:t>
              </a:r>
            </a:p>
          </p:txBody>
        </p:sp>
        <p:cxnSp>
          <p:nvCxnSpPr>
            <p:cNvPr id="133" name="点缀线段"/>
            <p:cNvCxnSpPr/>
            <p:nvPr/>
          </p:nvCxnSpPr>
          <p:spPr>
            <a:xfrm>
              <a:off x="2133413" y="3367296"/>
              <a:ext cx="1602884"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130" name="图标"/>
          <p:cNvSpPr>
            <a:spLocks noChangeAspect="1"/>
          </p:cNvSpPr>
          <p:nvPr/>
        </p:nvSpPr>
        <p:spPr bwMode="auto">
          <a:xfrm>
            <a:off x="6951581" y="4159324"/>
            <a:ext cx="573796" cy="572893"/>
          </a:xfrm>
          <a:custGeom>
            <a:avLst/>
            <a:gdLst>
              <a:gd name="connsiteX0" fmla="*/ 483314 w 607630"/>
              <a:gd name="connsiteY0" fmla="*/ 393963 h 606674"/>
              <a:gd name="connsiteX1" fmla="*/ 493817 w 607630"/>
              <a:gd name="connsiteY1" fmla="*/ 434403 h 606674"/>
              <a:gd name="connsiteX2" fmla="*/ 486429 w 607630"/>
              <a:gd name="connsiteY2" fmla="*/ 461423 h 606674"/>
              <a:gd name="connsiteX3" fmla="*/ 349271 w 607630"/>
              <a:gd name="connsiteY3" fmla="*/ 598475 h 606674"/>
              <a:gd name="connsiteX4" fmla="*/ 321857 w 607630"/>
              <a:gd name="connsiteY4" fmla="*/ 605675 h 606674"/>
              <a:gd name="connsiteX5" fmla="*/ 309308 w 607630"/>
              <a:gd name="connsiteY5" fmla="*/ 598475 h 606674"/>
              <a:gd name="connsiteX6" fmla="*/ 301920 w 607630"/>
              <a:gd name="connsiteY6" fmla="*/ 585588 h 606674"/>
              <a:gd name="connsiteX7" fmla="*/ 299784 w 607630"/>
              <a:gd name="connsiteY7" fmla="*/ 577233 h 606674"/>
              <a:gd name="connsiteX8" fmla="*/ 107927 w 607630"/>
              <a:gd name="connsiteY8" fmla="*/ 308861 h 606674"/>
              <a:gd name="connsiteX9" fmla="*/ 133292 w 607630"/>
              <a:gd name="connsiteY9" fmla="*/ 334274 h 606674"/>
              <a:gd name="connsiteX10" fmla="*/ 272936 w 607630"/>
              <a:gd name="connsiteY10" fmla="*/ 473690 h 606674"/>
              <a:gd name="connsiteX11" fmla="*/ 298302 w 607630"/>
              <a:gd name="connsiteY11" fmla="*/ 499014 h 606674"/>
              <a:gd name="connsiteX12" fmla="*/ 283350 w 607630"/>
              <a:gd name="connsiteY12" fmla="*/ 513942 h 606674"/>
              <a:gd name="connsiteX13" fmla="*/ 238493 w 607630"/>
              <a:gd name="connsiteY13" fmla="*/ 558814 h 606674"/>
              <a:gd name="connsiteX14" fmla="*/ 218467 w 607630"/>
              <a:gd name="connsiteY14" fmla="*/ 566989 h 606674"/>
              <a:gd name="connsiteX15" fmla="*/ 198531 w 607630"/>
              <a:gd name="connsiteY15" fmla="*/ 558814 h 606674"/>
              <a:gd name="connsiteX16" fmla="*/ 48028 w 607630"/>
              <a:gd name="connsiteY16" fmla="*/ 408469 h 606674"/>
              <a:gd name="connsiteX17" fmla="*/ 39751 w 607630"/>
              <a:gd name="connsiteY17" fmla="*/ 388565 h 606674"/>
              <a:gd name="connsiteX18" fmla="*/ 48028 w 607630"/>
              <a:gd name="connsiteY18" fmla="*/ 368661 h 606674"/>
              <a:gd name="connsiteX19" fmla="*/ 56572 w 607630"/>
              <a:gd name="connsiteY19" fmla="*/ 360131 h 606674"/>
              <a:gd name="connsiteX20" fmla="*/ 92974 w 607630"/>
              <a:gd name="connsiteY20" fmla="*/ 323789 h 606674"/>
              <a:gd name="connsiteX21" fmla="*/ 172538 w 607630"/>
              <a:gd name="connsiteY21" fmla="*/ 113644 h 606674"/>
              <a:gd name="connsiteX22" fmla="*/ 213130 w 607630"/>
              <a:gd name="connsiteY22" fmla="*/ 124131 h 606674"/>
              <a:gd name="connsiteX23" fmla="*/ 29574 w 607630"/>
              <a:gd name="connsiteY23" fmla="*/ 307380 h 606674"/>
              <a:gd name="connsiteX24" fmla="*/ 21207 w 607630"/>
              <a:gd name="connsiteY24" fmla="*/ 305158 h 606674"/>
              <a:gd name="connsiteX25" fmla="*/ 8299 w 607630"/>
              <a:gd name="connsiteY25" fmla="*/ 297871 h 606674"/>
              <a:gd name="connsiteX26" fmla="*/ 1000 w 607630"/>
              <a:gd name="connsiteY26" fmla="*/ 285340 h 606674"/>
              <a:gd name="connsiteX27" fmla="*/ 8299 w 607630"/>
              <a:gd name="connsiteY27" fmla="*/ 257968 h 606674"/>
              <a:gd name="connsiteX28" fmla="*/ 145565 w 607630"/>
              <a:gd name="connsiteY28" fmla="*/ 120932 h 606674"/>
              <a:gd name="connsiteX29" fmla="*/ 172538 w 607630"/>
              <a:gd name="connsiteY29" fmla="*/ 113644 h 606674"/>
              <a:gd name="connsiteX30" fmla="*/ 313488 w 607630"/>
              <a:gd name="connsiteY30" fmla="*/ 103516 h 606674"/>
              <a:gd name="connsiteX31" fmla="*/ 503929 w 607630"/>
              <a:gd name="connsiteY31" fmla="*/ 293731 h 606674"/>
              <a:gd name="connsiteX32" fmla="*/ 466820 w 607630"/>
              <a:gd name="connsiteY32" fmla="*/ 330707 h 606674"/>
              <a:gd name="connsiteX33" fmla="*/ 338227 w 607630"/>
              <a:gd name="connsiteY33" fmla="*/ 459236 h 606674"/>
              <a:gd name="connsiteX34" fmla="*/ 338227 w 607630"/>
              <a:gd name="connsiteY34" fmla="*/ 459147 h 606674"/>
              <a:gd name="connsiteX35" fmla="*/ 318204 w 607630"/>
              <a:gd name="connsiteY35" fmla="*/ 439237 h 606674"/>
              <a:gd name="connsiteX36" fmla="*/ 167720 w 607630"/>
              <a:gd name="connsiteY36" fmla="*/ 288931 h 606674"/>
              <a:gd name="connsiteX37" fmla="*/ 147786 w 607630"/>
              <a:gd name="connsiteY37" fmla="*/ 269021 h 606674"/>
              <a:gd name="connsiteX38" fmla="*/ 237667 w 607630"/>
              <a:gd name="connsiteY38" fmla="*/ 179246 h 606674"/>
              <a:gd name="connsiteX39" fmla="*/ 276467 w 607630"/>
              <a:gd name="connsiteY39" fmla="*/ 140492 h 606674"/>
              <a:gd name="connsiteX40" fmla="*/ 573120 w 607630"/>
              <a:gd name="connsiteY40" fmla="*/ 32 h 606674"/>
              <a:gd name="connsiteX41" fmla="*/ 580779 w 607630"/>
              <a:gd name="connsiteY41" fmla="*/ 274 h 606674"/>
              <a:gd name="connsiteX42" fmla="*/ 607392 w 607630"/>
              <a:gd name="connsiteY42" fmla="*/ 26843 h 606674"/>
              <a:gd name="connsiteX43" fmla="*/ 542595 w 607630"/>
              <a:gd name="connsiteY43" fmla="*/ 252550 h 606674"/>
              <a:gd name="connsiteX44" fmla="*/ 354613 w 607630"/>
              <a:gd name="connsiteY44" fmla="*/ 64965 h 606674"/>
              <a:gd name="connsiteX45" fmla="*/ 573120 w 607630"/>
              <a:gd name="connsiteY45" fmla="*/ 32 h 60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07630" h="606674">
                <a:moveTo>
                  <a:pt x="483314" y="393963"/>
                </a:moveTo>
                <a:lnTo>
                  <a:pt x="493817" y="434403"/>
                </a:lnTo>
                <a:cubicBezTo>
                  <a:pt x="496309" y="444091"/>
                  <a:pt x="493550" y="454401"/>
                  <a:pt x="486429" y="461423"/>
                </a:cubicBezTo>
                <a:lnTo>
                  <a:pt x="349271" y="598475"/>
                </a:lnTo>
                <a:cubicBezTo>
                  <a:pt x="342062" y="605586"/>
                  <a:pt x="331648" y="608341"/>
                  <a:pt x="321857" y="605675"/>
                </a:cubicBezTo>
                <a:cubicBezTo>
                  <a:pt x="317051" y="604430"/>
                  <a:pt x="312779" y="601853"/>
                  <a:pt x="309308" y="598475"/>
                </a:cubicBezTo>
                <a:cubicBezTo>
                  <a:pt x="305836" y="594920"/>
                  <a:pt x="303255" y="590565"/>
                  <a:pt x="301920" y="585588"/>
                </a:cubicBezTo>
                <a:lnTo>
                  <a:pt x="299784" y="577233"/>
                </a:lnTo>
                <a:close/>
                <a:moveTo>
                  <a:pt x="107927" y="308861"/>
                </a:moveTo>
                <a:lnTo>
                  <a:pt x="133292" y="334274"/>
                </a:lnTo>
                <a:lnTo>
                  <a:pt x="272936" y="473690"/>
                </a:lnTo>
                <a:lnTo>
                  <a:pt x="298302" y="499014"/>
                </a:lnTo>
                <a:lnTo>
                  <a:pt x="283350" y="513942"/>
                </a:lnTo>
                <a:lnTo>
                  <a:pt x="238493" y="558814"/>
                </a:lnTo>
                <a:cubicBezTo>
                  <a:pt x="233152" y="564057"/>
                  <a:pt x="225943" y="566989"/>
                  <a:pt x="218467" y="566989"/>
                </a:cubicBezTo>
                <a:cubicBezTo>
                  <a:pt x="210991" y="566989"/>
                  <a:pt x="203871" y="564057"/>
                  <a:pt x="198531" y="558814"/>
                </a:cubicBezTo>
                <a:lnTo>
                  <a:pt x="48028" y="408469"/>
                </a:lnTo>
                <a:cubicBezTo>
                  <a:pt x="42777" y="403227"/>
                  <a:pt x="39751" y="396029"/>
                  <a:pt x="39751" y="388565"/>
                </a:cubicBezTo>
                <a:cubicBezTo>
                  <a:pt x="39751" y="381101"/>
                  <a:pt x="42777" y="373993"/>
                  <a:pt x="48028" y="368661"/>
                </a:cubicBezTo>
                <a:lnTo>
                  <a:pt x="56572" y="360131"/>
                </a:lnTo>
                <a:lnTo>
                  <a:pt x="92974" y="323789"/>
                </a:lnTo>
                <a:close/>
                <a:moveTo>
                  <a:pt x="172538" y="113644"/>
                </a:moveTo>
                <a:lnTo>
                  <a:pt x="213130" y="124131"/>
                </a:lnTo>
                <a:lnTo>
                  <a:pt x="29574" y="307380"/>
                </a:lnTo>
                <a:lnTo>
                  <a:pt x="21207" y="305158"/>
                </a:lnTo>
                <a:cubicBezTo>
                  <a:pt x="16222" y="303914"/>
                  <a:pt x="11771" y="301337"/>
                  <a:pt x="8299" y="297871"/>
                </a:cubicBezTo>
                <a:cubicBezTo>
                  <a:pt x="4827" y="294405"/>
                  <a:pt x="2335" y="290139"/>
                  <a:pt x="1000" y="285340"/>
                </a:cubicBezTo>
                <a:cubicBezTo>
                  <a:pt x="-1671" y="275565"/>
                  <a:pt x="1089" y="265167"/>
                  <a:pt x="8299" y="257968"/>
                </a:cubicBezTo>
                <a:lnTo>
                  <a:pt x="145565" y="120932"/>
                </a:lnTo>
                <a:cubicBezTo>
                  <a:pt x="152598" y="113911"/>
                  <a:pt x="162924" y="111067"/>
                  <a:pt x="172538" y="113644"/>
                </a:cubicBezTo>
                <a:close/>
                <a:moveTo>
                  <a:pt x="313488" y="103516"/>
                </a:moveTo>
                <a:lnTo>
                  <a:pt x="503929" y="293731"/>
                </a:lnTo>
                <a:lnTo>
                  <a:pt x="466820" y="330707"/>
                </a:lnTo>
                <a:lnTo>
                  <a:pt x="338227" y="459236"/>
                </a:lnTo>
                <a:lnTo>
                  <a:pt x="338227" y="459147"/>
                </a:lnTo>
                <a:lnTo>
                  <a:pt x="318204" y="439237"/>
                </a:lnTo>
                <a:lnTo>
                  <a:pt x="167720" y="288931"/>
                </a:lnTo>
                <a:lnTo>
                  <a:pt x="147786" y="269021"/>
                </a:lnTo>
                <a:lnTo>
                  <a:pt x="237667" y="179246"/>
                </a:lnTo>
                <a:lnTo>
                  <a:pt x="276467" y="140492"/>
                </a:lnTo>
                <a:close/>
                <a:moveTo>
                  <a:pt x="573120" y="32"/>
                </a:moveTo>
                <a:cubicBezTo>
                  <a:pt x="577387" y="95"/>
                  <a:pt x="580045" y="230"/>
                  <a:pt x="580779" y="274"/>
                </a:cubicBezTo>
                <a:cubicBezTo>
                  <a:pt x="595109" y="1074"/>
                  <a:pt x="606590" y="12537"/>
                  <a:pt x="607392" y="26843"/>
                </a:cubicBezTo>
                <a:cubicBezTo>
                  <a:pt x="607659" y="32708"/>
                  <a:pt x="613800" y="161379"/>
                  <a:pt x="542595" y="252550"/>
                </a:cubicBezTo>
                <a:lnTo>
                  <a:pt x="354613" y="64965"/>
                </a:lnTo>
                <a:cubicBezTo>
                  <a:pt x="434519" y="2684"/>
                  <a:pt x="543250" y="-407"/>
                  <a:pt x="573120" y="32"/>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1" name="4"/>
          <p:cNvSpPr>
            <a:spLocks noChangeArrowheads="1"/>
          </p:cNvSpPr>
          <p:nvPr/>
        </p:nvSpPr>
        <p:spPr bwMode="auto">
          <a:xfrm>
            <a:off x="9980112" y="3508669"/>
            <a:ext cx="401849" cy="401849"/>
          </a:xfrm>
          <a:prstGeom prst="ellipse">
            <a:avLst/>
          </a:prstGeom>
          <a:solidFill>
            <a:schemeClr val="accent1"/>
          </a:solidFill>
          <a:ln>
            <a:noFill/>
          </a:ln>
          <a:effectLst>
            <a:outerShdw blurRad="50800" dist="38100" dir="5400000" algn="t"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2000" smtClean="0">
                <a:solidFill>
                  <a:prstClr val="white"/>
                </a:solidFill>
                <a:latin typeface="Arial" panose="020B0604020202020204" pitchFamily="34" charset="0"/>
                <a:ea typeface="微软雅黑" panose="020B0503020204020204" pitchFamily="34" charset="-122"/>
                <a:sym typeface="Arial" panose="020B0604020202020204" pitchFamily="34" charset="0"/>
              </a:rPr>
              <a:t>4</a:t>
            </a:r>
            <a:endParaRPr lang="en-US" sz="200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22" name="组合"/>
          <p:cNvGrpSpPr/>
          <p:nvPr/>
        </p:nvGrpSpPr>
        <p:grpSpPr>
          <a:xfrm>
            <a:off x="9029700" y="1911969"/>
            <a:ext cx="2302672" cy="1323917"/>
            <a:chOff x="1783520" y="-196242"/>
            <a:chExt cx="2302672" cy="1323917"/>
          </a:xfrm>
        </p:grpSpPr>
        <p:sp>
          <p:nvSpPr>
            <p:cNvPr id="124" name="为我国国民经济建设"/>
            <p:cNvSpPr txBox="1"/>
            <p:nvPr/>
          </p:nvSpPr>
          <p:spPr>
            <a:xfrm>
              <a:off x="1783520" y="426777"/>
              <a:ext cx="2302672" cy="700898"/>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为</a:t>
              </a:r>
              <a:r>
                <a:rPr lang="zh-CN" altLang="en-US" sz="1600" smtClean="0">
                  <a:latin typeface="Arial" panose="020B0604020202020204" pitchFamily="34" charset="0"/>
                  <a:ea typeface="微软雅黑" panose="020B0503020204020204" pitchFamily="34" charset="-122"/>
                  <a:sym typeface="Arial" panose="020B0604020202020204" pitchFamily="34" charset="0"/>
                </a:rPr>
                <a:t>我国</a:t>
              </a:r>
              <a:r>
                <a:rPr lang="zh-CN" altLang="en-US" sz="1600">
                  <a:latin typeface="Arial" panose="020B0604020202020204" pitchFamily="34" charset="0"/>
                  <a:ea typeface="微软雅黑" panose="020B0503020204020204" pitchFamily="34" charset="-122"/>
                  <a:sym typeface="Arial" panose="020B0604020202020204" pitchFamily="34" charset="0"/>
                </a:rPr>
                <a:t>国民经济</a:t>
              </a:r>
              <a:r>
                <a:rPr lang="zh-CN" altLang="en-US" sz="1600" smtClean="0">
                  <a:latin typeface="Arial" panose="020B0604020202020204" pitchFamily="34" charset="0"/>
                  <a:ea typeface="微软雅黑" panose="020B0503020204020204" pitchFamily="34" charset="-122"/>
                  <a:sym typeface="Arial" panose="020B0604020202020204" pitchFamily="34" charset="0"/>
                </a:rPr>
                <a:t>建设</a:t>
              </a:r>
              <a:endParaRPr lang="en-US" altLang="zh-CN" sz="1600" smtClean="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作出</a:t>
              </a:r>
              <a:r>
                <a:rPr lang="zh-CN" altLang="en-US" sz="1600">
                  <a:latin typeface="Arial" panose="020B0604020202020204" pitchFamily="34" charset="0"/>
                  <a:ea typeface="微软雅黑" panose="020B0503020204020204" pitchFamily="34" charset="-122"/>
                  <a:sym typeface="Arial" panose="020B0604020202020204" pitchFamily="34" charset="0"/>
                </a:rPr>
                <a:t>了重大贡献</a:t>
              </a:r>
            </a:p>
          </p:txBody>
        </p:sp>
        <p:sp>
          <p:nvSpPr>
            <p:cNvPr id="125" name="科研能力强"/>
            <p:cNvSpPr txBox="1"/>
            <p:nvPr/>
          </p:nvSpPr>
          <p:spPr>
            <a:xfrm>
              <a:off x="2088319" y="-196242"/>
              <a:ext cx="1693072" cy="400110"/>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科研能力强</a:t>
              </a:r>
            </a:p>
          </p:txBody>
        </p:sp>
        <p:cxnSp>
          <p:nvCxnSpPr>
            <p:cNvPr id="126" name="点缀线段"/>
            <p:cNvCxnSpPr/>
            <p:nvPr/>
          </p:nvCxnSpPr>
          <p:spPr>
            <a:xfrm>
              <a:off x="2133413" y="344024"/>
              <a:ext cx="1602884"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123" name="图标"/>
          <p:cNvSpPr>
            <a:spLocks noChangeAspect="1"/>
          </p:cNvSpPr>
          <p:nvPr/>
        </p:nvSpPr>
        <p:spPr bwMode="auto">
          <a:xfrm>
            <a:off x="9894138" y="1179848"/>
            <a:ext cx="573796" cy="530340"/>
          </a:xfrm>
          <a:custGeom>
            <a:avLst/>
            <a:gdLst>
              <a:gd name="T0" fmla="*/ 4437 w 4465"/>
              <a:gd name="T1" fmla="*/ 22 h 4133"/>
              <a:gd name="T2" fmla="*/ 4365 w 4465"/>
              <a:gd name="T3" fmla="*/ 11 h 4133"/>
              <a:gd name="T4" fmla="*/ 39 w 4465"/>
              <a:gd name="T5" fmla="*/ 2022 h 4133"/>
              <a:gd name="T6" fmla="*/ 0 w 4465"/>
              <a:gd name="T7" fmla="*/ 2081 h 4133"/>
              <a:gd name="T8" fmla="*/ 37 w 4465"/>
              <a:gd name="T9" fmla="*/ 2142 h 4133"/>
              <a:gd name="T10" fmla="*/ 1262 w 4465"/>
              <a:gd name="T11" fmla="*/ 2743 h 4133"/>
              <a:gd name="T12" fmla="*/ 1331 w 4465"/>
              <a:gd name="T13" fmla="*/ 2736 h 4133"/>
              <a:gd name="T14" fmla="*/ 2522 w 4465"/>
              <a:gd name="T15" fmla="*/ 1847 h 4133"/>
              <a:gd name="T16" fmla="*/ 1587 w 4465"/>
              <a:gd name="T17" fmla="*/ 2808 h 4133"/>
              <a:gd name="T18" fmla="*/ 1568 w 4465"/>
              <a:gd name="T19" fmla="*/ 2859 h 4133"/>
              <a:gd name="T20" fmla="*/ 1661 w 4465"/>
              <a:gd name="T21" fmla="*/ 4071 h 4133"/>
              <a:gd name="T22" fmla="*/ 1707 w 4465"/>
              <a:gd name="T23" fmla="*/ 4130 h 4133"/>
              <a:gd name="T24" fmla="*/ 1728 w 4465"/>
              <a:gd name="T25" fmla="*/ 4133 h 4133"/>
              <a:gd name="T26" fmla="*/ 1778 w 4465"/>
              <a:gd name="T27" fmla="*/ 4110 h 4133"/>
              <a:gd name="T28" fmla="*/ 2428 w 4465"/>
              <a:gd name="T29" fmla="*/ 3357 h 4133"/>
              <a:gd name="T30" fmla="*/ 3232 w 4465"/>
              <a:gd name="T31" fmla="*/ 3741 h 4133"/>
              <a:gd name="T32" fmla="*/ 3287 w 4465"/>
              <a:gd name="T33" fmla="*/ 3742 h 4133"/>
              <a:gd name="T34" fmla="*/ 3324 w 4465"/>
              <a:gd name="T35" fmla="*/ 3700 h 4133"/>
              <a:gd name="T36" fmla="*/ 4457 w 4465"/>
              <a:gd name="T37" fmla="*/ 92 h 4133"/>
              <a:gd name="T38" fmla="*/ 4437 w 4465"/>
              <a:gd name="T39" fmla="*/ 22 h 4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65" h="4133">
                <a:moveTo>
                  <a:pt x="4437" y="22"/>
                </a:moveTo>
                <a:cubicBezTo>
                  <a:pt x="4417" y="4"/>
                  <a:pt x="4389" y="0"/>
                  <a:pt x="4365" y="11"/>
                </a:cubicBezTo>
                <a:lnTo>
                  <a:pt x="39" y="2022"/>
                </a:lnTo>
                <a:cubicBezTo>
                  <a:pt x="15" y="2032"/>
                  <a:pt x="0" y="2056"/>
                  <a:pt x="0" y="2081"/>
                </a:cubicBezTo>
                <a:cubicBezTo>
                  <a:pt x="0" y="2107"/>
                  <a:pt x="14" y="2131"/>
                  <a:pt x="37" y="2142"/>
                </a:cubicBezTo>
                <a:lnTo>
                  <a:pt x="1262" y="2743"/>
                </a:lnTo>
                <a:cubicBezTo>
                  <a:pt x="1284" y="2754"/>
                  <a:pt x="1311" y="2751"/>
                  <a:pt x="1331" y="2736"/>
                </a:cubicBezTo>
                <a:lnTo>
                  <a:pt x="2522" y="1847"/>
                </a:lnTo>
                <a:lnTo>
                  <a:pt x="1587" y="2808"/>
                </a:lnTo>
                <a:cubicBezTo>
                  <a:pt x="1574" y="2822"/>
                  <a:pt x="1567" y="2840"/>
                  <a:pt x="1568" y="2859"/>
                </a:cubicBezTo>
                <a:lnTo>
                  <a:pt x="1661" y="4071"/>
                </a:lnTo>
                <a:cubicBezTo>
                  <a:pt x="1663" y="4098"/>
                  <a:pt x="1681" y="4121"/>
                  <a:pt x="1707" y="4130"/>
                </a:cubicBezTo>
                <a:cubicBezTo>
                  <a:pt x="1714" y="4132"/>
                  <a:pt x="1721" y="4133"/>
                  <a:pt x="1728" y="4133"/>
                </a:cubicBezTo>
                <a:cubicBezTo>
                  <a:pt x="1747" y="4133"/>
                  <a:pt x="1765" y="4125"/>
                  <a:pt x="1778" y="4110"/>
                </a:cubicBezTo>
                <a:lnTo>
                  <a:pt x="2428" y="3357"/>
                </a:lnTo>
                <a:lnTo>
                  <a:pt x="3232" y="3741"/>
                </a:lnTo>
                <a:cubicBezTo>
                  <a:pt x="3249" y="3749"/>
                  <a:pt x="3269" y="3749"/>
                  <a:pt x="3287" y="3742"/>
                </a:cubicBezTo>
                <a:cubicBezTo>
                  <a:pt x="3305" y="3734"/>
                  <a:pt x="3318" y="3719"/>
                  <a:pt x="3324" y="3700"/>
                </a:cubicBezTo>
                <a:lnTo>
                  <a:pt x="4457" y="92"/>
                </a:lnTo>
                <a:cubicBezTo>
                  <a:pt x="4465" y="67"/>
                  <a:pt x="4457" y="39"/>
                  <a:pt x="4437" y="22"/>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4"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920453858"/>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400"/>
                                  </p:stCondLst>
                                  <p:childTnLst>
                                    <p:set>
                                      <p:cBhvr>
                                        <p:cTn id="10" dur="1" fill="hold">
                                          <p:stCondLst>
                                            <p:cond delay="0"/>
                                          </p:stCondLst>
                                        </p:cTn>
                                        <p:tgtEl>
                                          <p:spTgt spid="29"/>
                                        </p:tgtEl>
                                        <p:attrNameLst>
                                          <p:attrName>style.visibility</p:attrName>
                                        </p:attrNameLst>
                                      </p:cBhvr>
                                      <p:to>
                                        <p:strVal val="visible"/>
                                      </p:to>
                                    </p:set>
                                    <p:animEffect transition="in" filter="wipe(left)">
                                      <p:cBhvr>
                                        <p:cTn id="11" dur="750"/>
                                        <p:tgtEl>
                                          <p:spTgt spid="29"/>
                                        </p:tgtEl>
                                      </p:cBhvr>
                                    </p:animEffect>
                                  </p:childTnLst>
                                </p:cTn>
                              </p:par>
                              <p:par>
                                <p:cTn id="12" presetID="53" presetClass="entr" presetSubtype="16" fill="hold" grpId="0" nodeType="withEffect">
                                  <p:stCondLst>
                                    <p:cond delay="800"/>
                                  </p:stCondLst>
                                  <p:childTnLst>
                                    <p:set>
                                      <p:cBhvr>
                                        <p:cTn id="13" dur="1" fill="hold">
                                          <p:stCondLst>
                                            <p:cond delay="0"/>
                                          </p:stCondLst>
                                        </p:cTn>
                                        <p:tgtEl>
                                          <p:spTgt spid="93"/>
                                        </p:tgtEl>
                                        <p:attrNameLst>
                                          <p:attrName>style.visibility</p:attrName>
                                        </p:attrNameLst>
                                      </p:cBhvr>
                                      <p:to>
                                        <p:strVal val="visible"/>
                                      </p:to>
                                    </p:set>
                                    <p:anim calcmode="lin" valueType="num">
                                      <p:cBhvr>
                                        <p:cTn id="14" dur="750" fill="hold"/>
                                        <p:tgtEl>
                                          <p:spTgt spid="93"/>
                                        </p:tgtEl>
                                        <p:attrNameLst>
                                          <p:attrName>ppt_w</p:attrName>
                                        </p:attrNameLst>
                                      </p:cBhvr>
                                      <p:tavLst>
                                        <p:tav tm="0">
                                          <p:val>
                                            <p:fltVal val="0"/>
                                          </p:val>
                                        </p:tav>
                                        <p:tav tm="100000">
                                          <p:val>
                                            <p:strVal val="#ppt_w"/>
                                          </p:val>
                                        </p:tav>
                                      </p:tavLst>
                                    </p:anim>
                                    <p:anim calcmode="lin" valueType="num">
                                      <p:cBhvr>
                                        <p:cTn id="15" dur="750" fill="hold"/>
                                        <p:tgtEl>
                                          <p:spTgt spid="93"/>
                                        </p:tgtEl>
                                        <p:attrNameLst>
                                          <p:attrName>ppt_h</p:attrName>
                                        </p:attrNameLst>
                                      </p:cBhvr>
                                      <p:tavLst>
                                        <p:tav tm="0">
                                          <p:val>
                                            <p:fltVal val="0"/>
                                          </p:val>
                                        </p:tav>
                                        <p:tav tm="100000">
                                          <p:val>
                                            <p:strVal val="#ppt_h"/>
                                          </p:val>
                                        </p:tav>
                                      </p:tavLst>
                                    </p:anim>
                                    <p:animEffect transition="in" filter="fade">
                                      <p:cBhvr>
                                        <p:cTn id="16" dur="750"/>
                                        <p:tgtEl>
                                          <p:spTgt spid="93"/>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95"/>
                                        </p:tgtEl>
                                        <p:attrNameLst>
                                          <p:attrName>style.visibility</p:attrName>
                                        </p:attrNameLst>
                                      </p:cBhvr>
                                      <p:to>
                                        <p:strVal val="visible"/>
                                      </p:to>
                                    </p:set>
                                    <p:animEffect transition="in" filter="fade">
                                      <p:cBhvr>
                                        <p:cTn id="19" dur="750"/>
                                        <p:tgtEl>
                                          <p:spTgt spid="95"/>
                                        </p:tgtEl>
                                      </p:cBhvr>
                                    </p:animEffect>
                                  </p:childTnLst>
                                </p:cTn>
                              </p:par>
                              <p:par>
                                <p:cTn id="20" presetID="12" presetClass="entr" presetSubtype="1" fill="hold" nodeType="withEffect">
                                  <p:stCondLst>
                                    <p:cond delay="1600"/>
                                  </p:stCondLst>
                                  <p:childTnLst>
                                    <p:set>
                                      <p:cBhvr>
                                        <p:cTn id="21" dur="1" fill="hold">
                                          <p:stCondLst>
                                            <p:cond delay="0"/>
                                          </p:stCondLst>
                                        </p:cTn>
                                        <p:tgtEl>
                                          <p:spTgt spid="94"/>
                                        </p:tgtEl>
                                        <p:attrNameLst>
                                          <p:attrName>style.visibility</p:attrName>
                                        </p:attrNameLst>
                                      </p:cBhvr>
                                      <p:to>
                                        <p:strVal val="visible"/>
                                      </p:to>
                                    </p:set>
                                    <p:anim calcmode="lin" valueType="num">
                                      <p:cBhvr additive="base">
                                        <p:cTn id="22" dur="750"/>
                                        <p:tgtEl>
                                          <p:spTgt spid="94"/>
                                        </p:tgtEl>
                                        <p:attrNameLst>
                                          <p:attrName>ppt_y</p:attrName>
                                        </p:attrNameLst>
                                      </p:cBhvr>
                                      <p:tavLst>
                                        <p:tav tm="0">
                                          <p:val>
                                            <p:strVal val="#ppt_y-#ppt_h*1.125000"/>
                                          </p:val>
                                        </p:tav>
                                        <p:tav tm="100000">
                                          <p:val>
                                            <p:strVal val="#ppt_y"/>
                                          </p:val>
                                        </p:tav>
                                      </p:tavLst>
                                    </p:anim>
                                    <p:animEffect transition="in" filter="wipe(down)">
                                      <p:cBhvr>
                                        <p:cTn id="23" dur="750"/>
                                        <p:tgtEl>
                                          <p:spTgt spid="94"/>
                                        </p:tgtEl>
                                      </p:cBhvr>
                                    </p:animEffect>
                                  </p:childTnLst>
                                </p:cTn>
                              </p:par>
                              <p:par>
                                <p:cTn id="24" presetID="53" presetClass="entr" presetSubtype="16" fill="hold" grpId="0" nodeType="withEffect">
                                  <p:stCondLst>
                                    <p:cond delay="2000"/>
                                  </p:stCondLst>
                                  <p:childTnLst>
                                    <p:set>
                                      <p:cBhvr>
                                        <p:cTn id="25" dur="1" fill="hold">
                                          <p:stCondLst>
                                            <p:cond delay="0"/>
                                          </p:stCondLst>
                                        </p:cTn>
                                        <p:tgtEl>
                                          <p:spTgt spid="100"/>
                                        </p:tgtEl>
                                        <p:attrNameLst>
                                          <p:attrName>style.visibility</p:attrName>
                                        </p:attrNameLst>
                                      </p:cBhvr>
                                      <p:to>
                                        <p:strVal val="visible"/>
                                      </p:to>
                                    </p:set>
                                    <p:anim calcmode="lin" valueType="num">
                                      <p:cBhvr>
                                        <p:cTn id="26" dur="750" fill="hold"/>
                                        <p:tgtEl>
                                          <p:spTgt spid="100"/>
                                        </p:tgtEl>
                                        <p:attrNameLst>
                                          <p:attrName>ppt_w</p:attrName>
                                        </p:attrNameLst>
                                      </p:cBhvr>
                                      <p:tavLst>
                                        <p:tav tm="0">
                                          <p:val>
                                            <p:fltVal val="0"/>
                                          </p:val>
                                        </p:tav>
                                        <p:tav tm="100000">
                                          <p:val>
                                            <p:strVal val="#ppt_w"/>
                                          </p:val>
                                        </p:tav>
                                      </p:tavLst>
                                    </p:anim>
                                    <p:anim calcmode="lin" valueType="num">
                                      <p:cBhvr>
                                        <p:cTn id="27" dur="750" fill="hold"/>
                                        <p:tgtEl>
                                          <p:spTgt spid="100"/>
                                        </p:tgtEl>
                                        <p:attrNameLst>
                                          <p:attrName>ppt_h</p:attrName>
                                        </p:attrNameLst>
                                      </p:cBhvr>
                                      <p:tavLst>
                                        <p:tav tm="0">
                                          <p:val>
                                            <p:fltVal val="0"/>
                                          </p:val>
                                        </p:tav>
                                        <p:tav tm="100000">
                                          <p:val>
                                            <p:strVal val="#ppt_h"/>
                                          </p:val>
                                        </p:tav>
                                      </p:tavLst>
                                    </p:anim>
                                    <p:animEffect transition="in" filter="fade">
                                      <p:cBhvr>
                                        <p:cTn id="28" dur="750"/>
                                        <p:tgtEl>
                                          <p:spTgt spid="100"/>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102"/>
                                        </p:tgtEl>
                                        <p:attrNameLst>
                                          <p:attrName>style.visibility</p:attrName>
                                        </p:attrNameLst>
                                      </p:cBhvr>
                                      <p:to>
                                        <p:strVal val="visible"/>
                                      </p:to>
                                    </p:set>
                                    <p:animEffect transition="in" filter="fade">
                                      <p:cBhvr>
                                        <p:cTn id="31" dur="750"/>
                                        <p:tgtEl>
                                          <p:spTgt spid="102"/>
                                        </p:tgtEl>
                                      </p:cBhvr>
                                    </p:animEffect>
                                  </p:childTnLst>
                                </p:cTn>
                              </p:par>
                              <p:par>
                                <p:cTn id="32" presetID="12" presetClass="entr" presetSubtype="4" fill="hold" nodeType="withEffect">
                                  <p:stCondLst>
                                    <p:cond delay="2800"/>
                                  </p:stCondLst>
                                  <p:childTnLst>
                                    <p:set>
                                      <p:cBhvr>
                                        <p:cTn id="33" dur="1" fill="hold">
                                          <p:stCondLst>
                                            <p:cond delay="0"/>
                                          </p:stCondLst>
                                        </p:cTn>
                                        <p:tgtEl>
                                          <p:spTgt spid="101"/>
                                        </p:tgtEl>
                                        <p:attrNameLst>
                                          <p:attrName>style.visibility</p:attrName>
                                        </p:attrNameLst>
                                      </p:cBhvr>
                                      <p:to>
                                        <p:strVal val="visible"/>
                                      </p:to>
                                    </p:set>
                                    <p:anim calcmode="lin" valueType="num">
                                      <p:cBhvr additive="base">
                                        <p:cTn id="34" dur="750"/>
                                        <p:tgtEl>
                                          <p:spTgt spid="101"/>
                                        </p:tgtEl>
                                        <p:attrNameLst>
                                          <p:attrName>ppt_y</p:attrName>
                                        </p:attrNameLst>
                                      </p:cBhvr>
                                      <p:tavLst>
                                        <p:tav tm="0">
                                          <p:val>
                                            <p:strVal val="#ppt_y+#ppt_h*1.125000"/>
                                          </p:val>
                                        </p:tav>
                                        <p:tav tm="100000">
                                          <p:val>
                                            <p:strVal val="#ppt_y"/>
                                          </p:val>
                                        </p:tav>
                                      </p:tavLst>
                                    </p:anim>
                                    <p:animEffect transition="in" filter="wipe(up)">
                                      <p:cBhvr>
                                        <p:cTn id="35" dur="750"/>
                                        <p:tgtEl>
                                          <p:spTgt spid="101"/>
                                        </p:tgtEl>
                                      </p:cBhvr>
                                    </p:animEffect>
                                  </p:childTnLst>
                                </p:cTn>
                              </p:par>
                              <p:par>
                                <p:cTn id="36" presetID="53" presetClass="entr" presetSubtype="16" fill="hold" grpId="0" nodeType="withEffect">
                                  <p:stCondLst>
                                    <p:cond delay="3200"/>
                                  </p:stCondLst>
                                  <p:childTnLst>
                                    <p:set>
                                      <p:cBhvr>
                                        <p:cTn id="37" dur="1" fill="hold">
                                          <p:stCondLst>
                                            <p:cond delay="0"/>
                                          </p:stCondLst>
                                        </p:cTn>
                                        <p:tgtEl>
                                          <p:spTgt spid="128"/>
                                        </p:tgtEl>
                                        <p:attrNameLst>
                                          <p:attrName>style.visibility</p:attrName>
                                        </p:attrNameLst>
                                      </p:cBhvr>
                                      <p:to>
                                        <p:strVal val="visible"/>
                                      </p:to>
                                    </p:set>
                                    <p:anim calcmode="lin" valueType="num">
                                      <p:cBhvr>
                                        <p:cTn id="38" dur="750" fill="hold"/>
                                        <p:tgtEl>
                                          <p:spTgt spid="128"/>
                                        </p:tgtEl>
                                        <p:attrNameLst>
                                          <p:attrName>ppt_w</p:attrName>
                                        </p:attrNameLst>
                                      </p:cBhvr>
                                      <p:tavLst>
                                        <p:tav tm="0">
                                          <p:val>
                                            <p:fltVal val="0"/>
                                          </p:val>
                                        </p:tav>
                                        <p:tav tm="100000">
                                          <p:val>
                                            <p:strVal val="#ppt_w"/>
                                          </p:val>
                                        </p:tav>
                                      </p:tavLst>
                                    </p:anim>
                                    <p:anim calcmode="lin" valueType="num">
                                      <p:cBhvr>
                                        <p:cTn id="39" dur="750" fill="hold"/>
                                        <p:tgtEl>
                                          <p:spTgt spid="128"/>
                                        </p:tgtEl>
                                        <p:attrNameLst>
                                          <p:attrName>ppt_h</p:attrName>
                                        </p:attrNameLst>
                                      </p:cBhvr>
                                      <p:tavLst>
                                        <p:tav tm="0">
                                          <p:val>
                                            <p:fltVal val="0"/>
                                          </p:val>
                                        </p:tav>
                                        <p:tav tm="100000">
                                          <p:val>
                                            <p:strVal val="#ppt_h"/>
                                          </p:val>
                                        </p:tav>
                                      </p:tavLst>
                                    </p:anim>
                                    <p:animEffect transition="in" filter="fade">
                                      <p:cBhvr>
                                        <p:cTn id="40" dur="750"/>
                                        <p:tgtEl>
                                          <p:spTgt spid="128"/>
                                        </p:tgtEl>
                                      </p:cBhvr>
                                    </p:animEffect>
                                  </p:childTnLst>
                                </p:cTn>
                              </p:par>
                              <p:par>
                                <p:cTn id="41" presetID="10" presetClass="entr" presetSubtype="0" fill="hold" grpId="0" nodeType="withEffect">
                                  <p:stCondLst>
                                    <p:cond delay="3600"/>
                                  </p:stCondLst>
                                  <p:childTnLst>
                                    <p:set>
                                      <p:cBhvr>
                                        <p:cTn id="42" dur="1" fill="hold">
                                          <p:stCondLst>
                                            <p:cond delay="0"/>
                                          </p:stCondLst>
                                        </p:cTn>
                                        <p:tgtEl>
                                          <p:spTgt spid="130"/>
                                        </p:tgtEl>
                                        <p:attrNameLst>
                                          <p:attrName>style.visibility</p:attrName>
                                        </p:attrNameLst>
                                      </p:cBhvr>
                                      <p:to>
                                        <p:strVal val="visible"/>
                                      </p:to>
                                    </p:set>
                                    <p:animEffect transition="in" filter="fade">
                                      <p:cBhvr>
                                        <p:cTn id="43" dur="750"/>
                                        <p:tgtEl>
                                          <p:spTgt spid="130"/>
                                        </p:tgtEl>
                                      </p:cBhvr>
                                    </p:animEffect>
                                  </p:childTnLst>
                                </p:cTn>
                              </p:par>
                              <p:par>
                                <p:cTn id="44" presetID="12" presetClass="entr" presetSubtype="1" fill="hold" nodeType="withEffect">
                                  <p:stCondLst>
                                    <p:cond delay="4000"/>
                                  </p:stCondLst>
                                  <p:childTnLst>
                                    <p:set>
                                      <p:cBhvr>
                                        <p:cTn id="45" dur="1" fill="hold">
                                          <p:stCondLst>
                                            <p:cond delay="0"/>
                                          </p:stCondLst>
                                        </p:cTn>
                                        <p:tgtEl>
                                          <p:spTgt spid="129"/>
                                        </p:tgtEl>
                                        <p:attrNameLst>
                                          <p:attrName>style.visibility</p:attrName>
                                        </p:attrNameLst>
                                      </p:cBhvr>
                                      <p:to>
                                        <p:strVal val="visible"/>
                                      </p:to>
                                    </p:set>
                                    <p:anim calcmode="lin" valueType="num">
                                      <p:cBhvr additive="base">
                                        <p:cTn id="46" dur="750"/>
                                        <p:tgtEl>
                                          <p:spTgt spid="129"/>
                                        </p:tgtEl>
                                        <p:attrNameLst>
                                          <p:attrName>ppt_y</p:attrName>
                                        </p:attrNameLst>
                                      </p:cBhvr>
                                      <p:tavLst>
                                        <p:tav tm="0">
                                          <p:val>
                                            <p:strVal val="#ppt_y-#ppt_h*1.125000"/>
                                          </p:val>
                                        </p:tav>
                                        <p:tav tm="100000">
                                          <p:val>
                                            <p:strVal val="#ppt_y"/>
                                          </p:val>
                                        </p:tav>
                                      </p:tavLst>
                                    </p:anim>
                                    <p:animEffect transition="in" filter="wipe(down)">
                                      <p:cBhvr>
                                        <p:cTn id="47" dur="750"/>
                                        <p:tgtEl>
                                          <p:spTgt spid="129"/>
                                        </p:tgtEl>
                                      </p:cBhvr>
                                    </p:animEffect>
                                  </p:childTnLst>
                                </p:cTn>
                              </p:par>
                              <p:par>
                                <p:cTn id="48" presetID="53" presetClass="entr" presetSubtype="16" fill="hold" grpId="0" nodeType="withEffect">
                                  <p:stCondLst>
                                    <p:cond delay="4400"/>
                                  </p:stCondLst>
                                  <p:childTnLst>
                                    <p:set>
                                      <p:cBhvr>
                                        <p:cTn id="49" dur="1" fill="hold">
                                          <p:stCondLst>
                                            <p:cond delay="0"/>
                                          </p:stCondLst>
                                        </p:cTn>
                                        <p:tgtEl>
                                          <p:spTgt spid="121"/>
                                        </p:tgtEl>
                                        <p:attrNameLst>
                                          <p:attrName>style.visibility</p:attrName>
                                        </p:attrNameLst>
                                      </p:cBhvr>
                                      <p:to>
                                        <p:strVal val="visible"/>
                                      </p:to>
                                    </p:set>
                                    <p:anim calcmode="lin" valueType="num">
                                      <p:cBhvr>
                                        <p:cTn id="50" dur="750" fill="hold"/>
                                        <p:tgtEl>
                                          <p:spTgt spid="121"/>
                                        </p:tgtEl>
                                        <p:attrNameLst>
                                          <p:attrName>ppt_w</p:attrName>
                                        </p:attrNameLst>
                                      </p:cBhvr>
                                      <p:tavLst>
                                        <p:tav tm="0">
                                          <p:val>
                                            <p:fltVal val="0"/>
                                          </p:val>
                                        </p:tav>
                                        <p:tav tm="100000">
                                          <p:val>
                                            <p:strVal val="#ppt_w"/>
                                          </p:val>
                                        </p:tav>
                                      </p:tavLst>
                                    </p:anim>
                                    <p:anim calcmode="lin" valueType="num">
                                      <p:cBhvr>
                                        <p:cTn id="51" dur="750" fill="hold"/>
                                        <p:tgtEl>
                                          <p:spTgt spid="121"/>
                                        </p:tgtEl>
                                        <p:attrNameLst>
                                          <p:attrName>ppt_h</p:attrName>
                                        </p:attrNameLst>
                                      </p:cBhvr>
                                      <p:tavLst>
                                        <p:tav tm="0">
                                          <p:val>
                                            <p:fltVal val="0"/>
                                          </p:val>
                                        </p:tav>
                                        <p:tav tm="100000">
                                          <p:val>
                                            <p:strVal val="#ppt_h"/>
                                          </p:val>
                                        </p:tav>
                                      </p:tavLst>
                                    </p:anim>
                                    <p:animEffect transition="in" filter="fade">
                                      <p:cBhvr>
                                        <p:cTn id="52" dur="750"/>
                                        <p:tgtEl>
                                          <p:spTgt spid="121"/>
                                        </p:tgtEl>
                                      </p:cBhvr>
                                    </p:animEffect>
                                  </p:childTnLst>
                                </p:cTn>
                              </p:par>
                              <p:par>
                                <p:cTn id="53" presetID="10" presetClass="entr" presetSubtype="0" fill="hold" grpId="0" nodeType="withEffect">
                                  <p:stCondLst>
                                    <p:cond delay="4800"/>
                                  </p:stCondLst>
                                  <p:childTnLst>
                                    <p:set>
                                      <p:cBhvr>
                                        <p:cTn id="54" dur="1" fill="hold">
                                          <p:stCondLst>
                                            <p:cond delay="0"/>
                                          </p:stCondLst>
                                        </p:cTn>
                                        <p:tgtEl>
                                          <p:spTgt spid="123"/>
                                        </p:tgtEl>
                                        <p:attrNameLst>
                                          <p:attrName>style.visibility</p:attrName>
                                        </p:attrNameLst>
                                      </p:cBhvr>
                                      <p:to>
                                        <p:strVal val="visible"/>
                                      </p:to>
                                    </p:set>
                                    <p:animEffect transition="in" filter="fade">
                                      <p:cBhvr>
                                        <p:cTn id="55" dur="750"/>
                                        <p:tgtEl>
                                          <p:spTgt spid="123"/>
                                        </p:tgtEl>
                                      </p:cBhvr>
                                    </p:animEffect>
                                  </p:childTnLst>
                                </p:cTn>
                              </p:par>
                              <p:par>
                                <p:cTn id="56" presetID="12" presetClass="entr" presetSubtype="4" fill="hold" nodeType="withEffect">
                                  <p:stCondLst>
                                    <p:cond delay="5200"/>
                                  </p:stCondLst>
                                  <p:childTnLst>
                                    <p:set>
                                      <p:cBhvr>
                                        <p:cTn id="57" dur="1" fill="hold">
                                          <p:stCondLst>
                                            <p:cond delay="0"/>
                                          </p:stCondLst>
                                        </p:cTn>
                                        <p:tgtEl>
                                          <p:spTgt spid="122"/>
                                        </p:tgtEl>
                                        <p:attrNameLst>
                                          <p:attrName>style.visibility</p:attrName>
                                        </p:attrNameLst>
                                      </p:cBhvr>
                                      <p:to>
                                        <p:strVal val="visible"/>
                                      </p:to>
                                    </p:set>
                                    <p:anim calcmode="lin" valueType="num">
                                      <p:cBhvr additive="base">
                                        <p:cTn id="58" dur="750"/>
                                        <p:tgtEl>
                                          <p:spTgt spid="122"/>
                                        </p:tgtEl>
                                        <p:attrNameLst>
                                          <p:attrName>ppt_y</p:attrName>
                                        </p:attrNameLst>
                                      </p:cBhvr>
                                      <p:tavLst>
                                        <p:tav tm="0">
                                          <p:val>
                                            <p:strVal val="#ppt_y+#ppt_h*1.125000"/>
                                          </p:val>
                                        </p:tav>
                                        <p:tav tm="100000">
                                          <p:val>
                                            <p:strVal val="#ppt_y"/>
                                          </p:val>
                                        </p:tav>
                                      </p:tavLst>
                                    </p:anim>
                                    <p:animEffect transition="in" filter="wipe(up)">
                                      <p:cBhvr>
                                        <p:cTn id="59" dur="75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5" grpId="0" animBg="1"/>
      <p:bldP spid="100" grpId="0" animBg="1"/>
      <p:bldP spid="102" grpId="0" animBg="1"/>
      <p:bldP spid="128" grpId="0" animBg="1"/>
      <p:bldP spid="130" grpId="0" animBg="1"/>
      <p:bldP spid="121" grpId="0" animBg="1"/>
      <p:bldP spid="123"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标题"/>
          <p:cNvGrpSpPr/>
          <p:nvPr/>
        </p:nvGrpSpPr>
        <p:grpSpPr>
          <a:xfrm>
            <a:off x="0" y="-1"/>
            <a:ext cx="12192000" cy="728663"/>
            <a:chOff x="0" y="-1"/>
            <a:chExt cx="12192000" cy="728663"/>
          </a:xfrm>
        </p:grpSpPr>
        <p:sp>
          <p:nvSpPr>
            <p:cNvPr id="33" name="打底色块"/>
            <p:cNvSpPr/>
            <p:nvPr/>
          </p:nvSpPr>
          <p:spPr>
            <a:xfrm>
              <a:off x="0" y="-1"/>
              <a:ext cx="12192000" cy="728663"/>
            </a:xfrm>
            <a:prstGeom prst="rect">
              <a:avLst/>
            </a:prstGeom>
            <a:solidFill>
              <a:schemeClr val="accent1"/>
            </a:solidFill>
            <a:ln w="25400" cap="flat" cmpd="sng" algn="ctr">
              <a:noFill/>
              <a:prstDash val="solid"/>
            </a:ln>
            <a:effectLst/>
          </p:spPr>
          <p:txBody>
            <a:bodyPr rtlCol="0" anchor="ctr"/>
            <a:lstStyle/>
            <a:p>
              <a:pPr lvl="0" algn="ctr" fontAlgn="base">
                <a:lnSpc>
                  <a:spcPct val="105000"/>
                </a:lnSpc>
                <a:spcBef>
                  <a:spcPct val="0"/>
                </a:spcBef>
                <a:spcAft>
                  <a:spcPct val="0"/>
                </a:spcAft>
                <a:buClr>
                  <a:srgbClr val="3366FF"/>
                </a:buClr>
                <a:buSzPct val="80000"/>
                <a:buFont typeface="Wingdings" pitchFamily="2" charset="2"/>
                <a:buNone/>
              </a:pPr>
              <a:endParaRPr kumimoji="1" lang="zh-CN" altLang="en-US" sz="2000" b="1" kern="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42" name="西北工业大学"/>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240059" y="169864"/>
              <a:ext cx="1546127" cy="388933"/>
            </a:xfrm>
            <a:prstGeom prst="rect">
              <a:avLst/>
            </a:prstGeom>
          </p:spPr>
        </p:pic>
        <p:pic>
          <p:nvPicPr>
            <p:cNvPr id="43" name="校徽"/>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627016" y="119639"/>
              <a:ext cx="490134" cy="489382"/>
            </a:xfrm>
            <a:prstGeom prst="rect">
              <a:avLst/>
            </a:prstGeom>
          </p:spPr>
        </p:pic>
        <p:sp>
          <p:nvSpPr>
            <p:cNvPr id="45" name="基础扎实 / Strong Preparation"/>
            <p:cNvSpPr txBox="1"/>
            <p:nvPr/>
          </p:nvSpPr>
          <p:spPr>
            <a:xfrm>
              <a:off x="1003300" y="114271"/>
              <a:ext cx="8217902" cy="500119"/>
            </a:xfrm>
            <a:prstGeom prst="rect">
              <a:avLst/>
            </a:prstGeom>
            <a:noFill/>
          </p:spPr>
          <p:txBody>
            <a:bodyPr wrap="square" lIns="68562" tIns="34281" rIns="68562" bIns="34281" rtlCol="0">
              <a:spAutoFit/>
            </a:bodyPr>
            <a:lstStyle/>
            <a:p>
              <a:pPr algn="just">
                <a:buClr>
                  <a:prstClr val="white"/>
                </a:buClr>
              </a:pPr>
              <a:r>
                <a:rPr lang="zh-CN" altLang="en-US" sz="2800" b="1">
                  <a:solidFill>
                    <a:schemeClr val="bg1"/>
                  </a:solidFill>
                  <a:latin typeface="Arial" panose="020B0604020202020204" pitchFamily="34" charset="0"/>
                  <a:ea typeface="微软雅黑" panose="020B0503020204020204" pitchFamily="34" charset="-122"/>
                  <a:sym typeface="Arial" panose="020B0604020202020204" pitchFamily="34" charset="0"/>
                </a:rPr>
                <a:t>基础扎实 </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a:t>
              </a:r>
              <a:r>
                <a:rPr lang="en-US" altLang="zh-CN" sz="2800" b="1">
                  <a:solidFill>
                    <a:schemeClr val="bg1"/>
                  </a:solidFill>
                  <a:latin typeface="Arial" panose="020B0604020202020204" pitchFamily="34" charset="0"/>
                  <a:ea typeface="微软雅黑" panose="020B0503020204020204" pitchFamily="34" charset="-122"/>
                  <a:sym typeface="Arial" panose="020B0604020202020204" pitchFamily="34" charset="0"/>
                </a:rPr>
                <a:t> </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46" name="齿轮"/>
            <p:cNvSpPr>
              <a:spLocks noChangeAspect="1"/>
            </p:cNvSpPr>
            <p:nvPr/>
          </p:nvSpPr>
          <p:spPr bwMode="auto">
            <a:xfrm>
              <a:off x="334963" y="121637"/>
              <a:ext cx="484428" cy="485386"/>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a:effectLst>
              <a:outerShdw blurRad="50800" dist="38100" dir="2700000" algn="tl" rotWithShape="0">
                <a:prstClr val="black">
                  <a:alpha val="40000"/>
                </a:prstClr>
              </a:outerShdw>
            </a:effectLst>
          </p:spPr>
          <p:txBody>
            <a:bodyPr anchor="ctr">
              <a:scene3d>
                <a:camera prst="orthographicFront"/>
                <a:lightRig rig="threePt" dir="t"/>
              </a:scene3d>
              <a:sp3d contourW="12700">
                <a:contourClr>
                  <a:srgbClr val="FFFFFF"/>
                </a:contourClr>
              </a:sp3d>
            </a:bodyPr>
            <a:lstStyle/>
            <a:p>
              <a:pPr algn="ctr"/>
              <a:endParaRPr lang="zh-CN" altLang="en-US" sz="1799">
                <a:solidFill>
                  <a:srgbClr val="1C666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 name="组合 3"/>
          <p:cNvGrpSpPr/>
          <p:nvPr/>
        </p:nvGrpSpPr>
        <p:grpSpPr>
          <a:xfrm>
            <a:off x="0" y="1287145"/>
            <a:ext cx="12192000" cy="5021580"/>
            <a:chOff x="0" y="1287145"/>
            <a:chExt cx="12192000" cy="5021580"/>
          </a:xfrm>
        </p:grpSpPr>
        <p:pic>
          <p:nvPicPr>
            <p:cNvPr id="37" name="海天苑"/>
            <p:cNvPicPr>
              <a:picLocks noChangeAspect="1"/>
            </p:cNvPicPr>
            <p:nvPr/>
          </p:nvPicPr>
          <p:blipFill rotWithShape="1">
            <a:blip r:embed="rId5"/>
            <a:srcRect l="22318" t="8629" r="21379" b="8629"/>
            <a:stretch/>
          </p:blipFill>
          <p:spPr>
            <a:xfrm>
              <a:off x="0" y="1287145"/>
              <a:ext cx="6096000" cy="5021580"/>
            </a:xfrm>
            <a:prstGeom prst="rect">
              <a:avLst/>
            </a:prstGeom>
          </p:spPr>
        </p:pic>
        <p:sp>
          <p:nvSpPr>
            <p:cNvPr id="2" name="矩形 1"/>
            <p:cNvSpPr/>
            <p:nvPr/>
          </p:nvSpPr>
          <p:spPr>
            <a:xfrm>
              <a:off x="6096000" y="1287145"/>
              <a:ext cx="6096000" cy="50215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39" name="矩形">
            <a:extLst>
              <a:ext uri="{FF2B5EF4-FFF2-40B4-BE49-F238E27FC236}">
                <a16:creationId xmlns="" xmlns:a14="http://schemas.microsoft.com/office/drawing/2010/main" xmlns:p14="http://schemas.microsoft.com/office/powerpoint/2010/main" xmlns:mc="http://schemas.openxmlformats.org/markup-compatibility/2006" xmlns:a16="http://schemas.microsoft.com/office/drawing/2014/main" id="{3569A0B8-4922-4791-B7AE-78FAD5B3B1B0}"/>
              </a:ext>
            </a:extLst>
          </p:cNvPr>
          <p:cNvSpPr/>
          <p:nvPr/>
        </p:nvSpPr>
        <p:spPr>
          <a:xfrm>
            <a:off x="3983064" y="1771760"/>
            <a:ext cx="8208935" cy="4052351"/>
          </a:xfrm>
          <a:prstGeom prst="rect">
            <a:avLst/>
          </a:prstGeom>
          <a:solidFill>
            <a:schemeClr val="bg1"/>
          </a:solidFill>
          <a:ln>
            <a:no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41" name="组合"/>
          <p:cNvGrpSpPr/>
          <p:nvPr/>
        </p:nvGrpSpPr>
        <p:grpSpPr>
          <a:xfrm>
            <a:off x="5602753" y="1998481"/>
            <a:ext cx="6152133" cy="1206494"/>
            <a:chOff x="881963" y="2767721"/>
            <a:chExt cx="6152133" cy="1206494"/>
          </a:xfrm>
        </p:grpSpPr>
        <p:sp>
          <p:nvSpPr>
            <p:cNvPr id="44" name="全国第一架小型无人机、第一台地效飞行器、第一型50公斤级水下无人智能航行器和第一台航空机载计算机均诞生在我校"/>
            <p:cNvSpPr txBox="1"/>
            <p:nvPr/>
          </p:nvSpPr>
          <p:spPr>
            <a:xfrm>
              <a:off x="881964" y="3273317"/>
              <a:ext cx="6152132" cy="700898"/>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全国</a:t>
              </a:r>
              <a:r>
                <a:rPr lang="zh-CN" altLang="en-US" sz="1600">
                  <a:latin typeface="Arial" panose="020B0604020202020204" pitchFamily="34" charset="0"/>
                  <a:ea typeface="微软雅黑" panose="020B0503020204020204" pitchFamily="34" charset="-122"/>
                  <a:sym typeface="Arial" panose="020B0604020202020204" pitchFamily="34" charset="0"/>
                </a:rPr>
                <a:t>第一架小型无人机、第一台地效飞行器、第一型</a:t>
              </a:r>
              <a:r>
                <a:rPr lang="en-US" altLang="zh-CN" sz="1600">
                  <a:latin typeface="Arial" panose="020B0604020202020204" pitchFamily="34" charset="0"/>
                  <a:ea typeface="微软雅黑" panose="020B0503020204020204" pitchFamily="34" charset="-122"/>
                  <a:sym typeface="Arial" panose="020B0604020202020204" pitchFamily="34" charset="0"/>
                </a:rPr>
                <a:t>50</a:t>
              </a:r>
              <a:r>
                <a:rPr lang="zh-CN" altLang="en-US" sz="1600">
                  <a:latin typeface="Arial" panose="020B0604020202020204" pitchFamily="34" charset="0"/>
                  <a:ea typeface="微软雅黑" panose="020B0503020204020204" pitchFamily="34" charset="-122"/>
                  <a:sym typeface="Arial" panose="020B0604020202020204" pitchFamily="34" charset="0"/>
                </a:rPr>
                <a:t>公斤级水下无人智能航行器和第一台航空机载计算机均诞生在我校</a:t>
              </a:r>
            </a:p>
          </p:txBody>
        </p:sp>
        <p:sp>
          <p:nvSpPr>
            <p:cNvPr id="47" name="科研能力强，科技贡献大"/>
            <p:cNvSpPr txBox="1"/>
            <p:nvPr/>
          </p:nvSpPr>
          <p:spPr>
            <a:xfrm>
              <a:off x="881963" y="2767721"/>
              <a:ext cx="3344377"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科研能力强，科技贡献大</a:t>
              </a:r>
            </a:p>
          </p:txBody>
        </p:sp>
        <p:cxnSp>
          <p:nvCxnSpPr>
            <p:cNvPr id="48" name="点缀线段"/>
            <p:cNvCxnSpPr/>
            <p:nvPr/>
          </p:nvCxnSpPr>
          <p:spPr>
            <a:xfrm>
              <a:off x="881964" y="3265696"/>
              <a:ext cx="608128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9" name="标题"/>
          <p:cNvSpPr txBox="1"/>
          <p:nvPr/>
        </p:nvSpPr>
        <p:spPr>
          <a:xfrm>
            <a:off x="4420176" y="2202035"/>
            <a:ext cx="1034409" cy="830997"/>
          </a:xfrm>
          <a:prstGeom prst="rect">
            <a:avLst/>
          </a:prstGeom>
          <a:noFill/>
        </p:spPr>
        <p:txBody>
          <a:bodyPr wrap="square" rtlCol="0">
            <a:spAutoFit/>
            <a:scene3d>
              <a:camera prst="orthographicFront"/>
              <a:lightRig rig="threePt" dir="t"/>
            </a:scene3d>
            <a:sp3d contourW="12700"/>
          </a:bodyPr>
          <a:lstStyle/>
          <a:p>
            <a:pPr algn="ctr" defTabSz="457200"/>
            <a:r>
              <a:rPr lang="en-US" altLang="zh-CN" sz="4800" smtClean="0">
                <a:solidFill>
                  <a:schemeClr val="accent1"/>
                </a:solidFill>
                <a:latin typeface="Arial" panose="020B0604020202020204" pitchFamily="34" charset="0"/>
                <a:ea typeface="微软雅黑" panose="020B0503020204020204" pitchFamily="34" charset="-122"/>
                <a:sym typeface="Arial" panose="020B0604020202020204" pitchFamily="34" charset="0"/>
              </a:rPr>
              <a:t>01</a:t>
            </a:r>
            <a:endParaRPr lang="zh-CN" altLang="en-US" sz="480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0" name="组合"/>
          <p:cNvGrpSpPr/>
          <p:nvPr/>
        </p:nvGrpSpPr>
        <p:grpSpPr>
          <a:xfrm>
            <a:off x="5602753" y="3809519"/>
            <a:ext cx="6152133" cy="1558192"/>
            <a:chOff x="881963" y="2767721"/>
            <a:chExt cx="6152133" cy="1558192"/>
          </a:xfrm>
        </p:grpSpPr>
        <p:sp>
          <p:nvSpPr>
            <p:cNvPr id="51" name="现建有8个国家级重点实验室，2个国家工程研究中心，3个国家级国际科技合作基地，1个国防科技创新中心，3个国家地方联合创新平台，66个省部级重点实验室和工程中心"/>
            <p:cNvSpPr txBox="1"/>
            <p:nvPr/>
          </p:nvSpPr>
          <p:spPr>
            <a:xfrm>
              <a:off x="881964" y="3273317"/>
              <a:ext cx="6152132" cy="1052596"/>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现建有</a:t>
              </a:r>
              <a:r>
                <a:rPr lang="en-US" altLang="zh-CN" sz="1600">
                  <a:latin typeface="Arial" panose="020B0604020202020204" pitchFamily="34" charset="0"/>
                  <a:ea typeface="微软雅黑" panose="020B0503020204020204" pitchFamily="34" charset="-122"/>
                  <a:sym typeface="Arial" panose="020B0604020202020204" pitchFamily="34" charset="0"/>
                </a:rPr>
                <a:t>8</a:t>
              </a:r>
              <a:r>
                <a:rPr lang="zh-CN" altLang="en-US" sz="1600">
                  <a:latin typeface="Arial" panose="020B0604020202020204" pitchFamily="34" charset="0"/>
                  <a:ea typeface="微软雅黑" panose="020B0503020204020204" pitchFamily="34" charset="-122"/>
                  <a:sym typeface="Arial" panose="020B0604020202020204" pitchFamily="34" charset="0"/>
                </a:rPr>
                <a:t>个国家级重点实验室，</a:t>
              </a:r>
              <a:r>
                <a:rPr lang="en-US" altLang="zh-CN" sz="1600">
                  <a:latin typeface="Arial" panose="020B0604020202020204" pitchFamily="34" charset="0"/>
                  <a:ea typeface="微软雅黑" panose="020B0503020204020204" pitchFamily="34" charset="-122"/>
                  <a:sym typeface="Arial" panose="020B0604020202020204" pitchFamily="34" charset="0"/>
                </a:rPr>
                <a:t>2</a:t>
              </a:r>
              <a:r>
                <a:rPr lang="zh-CN" altLang="en-US" sz="1600">
                  <a:latin typeface="Arial" panose="020B0604020202020204" pitchFamily="34" charset="0"/>
                  <a:ea typeface="微软雅黑" panose="020B0503020204020204" pitchFamily="34" charset="-122"/>
                  <a:sym typeface="Arial" panose="020B0604020202020204" pitchFamily="34" charset="0"/>
                </a:rPr>
                <a:t>个国家工程研究中心，</a:t>
              </a:r>
              <a:r>
                <a:rPr lang="en-US" altLang="zh-CN" sz="1600">
                  <a:latin typeface="Arial" panose="020B0604020202020204" pitchFamily="34" charset="0"/>
                  <a:ea typeface="微软雅黑" panose="020B0503020204020204" pitchFamily="34" charset="-122"/>
                  <a:sym typeface="Arial" panose="020B0604020202020204" pitchFamily="34" charset="0"/>
                </a:rPr>
                <a:t>3</a:t>
              </a:r>
              <a:r>
                <a:rPr lang="zh-CN" altLang="en-US" sz="1600">
                  <a:latin typeface="Arial" panose="020B0604020202020204" pitchFamily="34" charset="0"/>
                  <a:ea typeface="微软雅黑" panose="020B0503020204020204" pitchFamily="34" charset="-122"/>
                  <a:sym typeface="Arial" panose="020B0604020202020204" pitchFamily="34" charset="0"/>
                </a:rPr>
                <a:t>个国家级国际科技合作基地，</a:t>
              </a:r>
              <a:r>
                <a:rPr lang="en-US" altLang="zh-CN" sz="1600">
                  <a:latin typeface="Arial" panose="020B0604020202020204" pitchFamily="34" charset="0"/>
                  <a:ea typeface="微软雅黑" panose="020B0503020204020204" pitchFamily="34" charset="-122"/>
                  <a:sym typeface="Arial" panose="020B0604020202020204" pitchFamily="34" charset="0"/>
                </a:rPr>
                <a:t>1</a:t>
              </a:r>
              <a:r>
                <a:rPr lang="zh-CN" altLang="en-US" sz="1600">
                  <a:latin typeface="Arial" panose="020B0604020202020204" pitchFamily="34" charset="0"/>
                  <a:ea typeface="微软雅黑" panose="020B0503020204020204" pitchFamily="34" charset="-122"/>
                  <a:sym typeface="Arial" panose="020B0604020202020204" pitchFamily="34" charset="0"/>
                </a:rPr>
                <a:t>个国防科技创新中心，</a:t>
              </a:r>
              <a:r>
                <a:rPr lang="en-US" altLang="zh-CN" sz="1600">
                  <a:latin typeface="Arial" panose="020B0604020202020204" pitchFamily="34" charset="0"/>
                  <a:ea typeface="微软雅黑" panose="020B0503020204020204" pitchFamily="34" charset="-122"/>
                  <a:sym typeface="Arial" panose="020B0604020202020204" pitchFamily="34" charset="0"/>
                </a:rPr>
                <a:t>3</a:t>
              </a:r>
              <a:r>
                <a:rPr lang="zh-CN" altLang="en-US" sz="1600">
                  <a:latin typeface="Arial" panose="020B0604020202020204" pitchFamily="34" charset="0"/>
                  <a:ea typeface="微软雅黑" panose="020B0503020204020204" pitchFamily="34" charset="-122"/>
                  <a:sym typeface="Arial" panose="020B0604020202020204" pitchFamily="34" charset="0"/>
                </a:rPr>
                <a:t>个国家地方联合创新平台，</a:t>
              </a:r>
              <a:r>
                <a:rPr lang="en-US" altLang="zh-CN" sz="1600">
                  <a:latin typeface="Arial" panose="020B0604020202020204" pitchFamily="34" charset="0"/>
                  <a:ea typeface="微软雅黑" panose="020B0503020204020204" pitchFamily="34" charset="-122"/>
                  <a:sym typeface="Arial" panose="020B0604020202020204" pitchFamily="34" charset="0"/>
                </a:rPr>
                <a:t>66</a:t>
              </a:r>
              <a:r>
                <a:rPr lang="zh-CN" altLang="en-US" sz="1600">
                  <a:latin typeface="Arial" panose="020B0604020202020204" pitchFamily="34" charset="0"/>
                  <a:ea typeface="微软雅黑" panose="020B0503020204020204" pitchFamily="34" charset="-122"/>
                  <a:sym typeface="Arial" panose="020B0604020202020204" pitchFamily="34" charset="0"/>
                </a:rPr>
                <a:t>个省部级重点实验室和工程中心</a:t>
              </a:r>
            </a:p>
          </p:txBody>
        </p:sp>
        <p:sp>
          <p:nvSpPr>
            <p:cNvPr id="52" name="科研能力强，科技贡献大"/>
            <p:cNvSpPr txBox="1"/>
            <p:nvPr/>
          </p:nvSpPr>
          <p:spPr>
            <a:xfrm>
              <a:off x="881963" y="2767721"/>
              <a:ext cx="3344377"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科研能力强，科技贡献大</a:t>
              </a:r>
            </a:p>
          </p:txBody>
        </p:sp>
        <p:cxnSp>
          <p:nvCxnSpPr>
            <p:cNvPr id="53" name="点缀线段"/>
            <p:cNvCxnSpPr/>
            <p:nvPr/>
          </p:nvCxnSpPr>
          <p:spPr>
            <a:xfrm>
              <a:off x="881964" y="3265696"/>
              <a:ext cx="608128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54" name="标题"/>
          <p:cNvSpPr txBox="1"/>
          <p:nvPr/>
        </p:nvSpPr>
        <p:spPr>
          <a:xfrm>
            <a:off x="4420176" y="4157311"/>
            <a:ext cx="1034409" cy="830997"/>
          </a:xfrm>
          <a:prstGeom prst="rect">
            <a:avLst/>
          </a:prstGeom>
          <a:noFill/>
        </p:spPr>
        <p:txBody>
          <a:bodyPr wrap="square" rtlCol="0">
            <a:spAutoFit/>
            <a:scene3d>
              <a:camera prst="orthographicFront"/>
              <a:lightRig rig="threePt" dir="t"/>
            </a:scene3d>
            <a:sp3d contourW="12700"/>
          </a:bodyPr>
          <a:lstStyle/>
          <a:p>
            <a:pPr algn="ctr" defTabSz="457200"/>
            <a:r>
              <a:rPr lang="en-US" altLang="zh-CN" sz="4800" smtClean="0">
                <a:solidFill>
                  <a:schemeClr val="accent1"/>
                </a:solidFill>
                <a:latin typeface="Arial" panose="020B0604020202020204" pitchFamily="34" charset="0"/>
                <a:ea typeface="微软雅黑" panose="020B0503020204020204" pitchFamily="34" charset="-122"/>
                <a:sym typeface="Arial" panose="020B0604020202020204" pitchFamily="34" charset="0"/>
              </a:rPr>
              <a:t>02</a:t>
            </a:r>
            <a:endParaRPr lang="zh-CN" altLang="en-US" sz="480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sp>
        <p:nvSpPr>
          <p:cNvPr id="22"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729054216"/>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xmlns:a16="http://schemas.microsoft.com/office/drawing/2014/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16" presetClass="entr" presetSubtype="21" fill="hold" nodeType="withEffect">
                                  <p:stCondLst>
                                    <p:cond delay="40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750"/>
                                        <p:tgtEl>
                                          <p:spTgt spid="4"/>
                                        </p:tgtEl>
                                      </p:cBhvr>
                                    </p:animEffect>
                                  </p:childTnLst>
                                </p:cTn>
                              </p:par>
                              <p:par>
                                <p:cTn id="12" presetID="2" presetClass="entr" presetSubtype="2" fill="hold" grpId="0" nodeType="withEffect">
                                  <p:stCondLst>
                                    <p:cond delay="800"/>
                                  </p:stCondLst>
                                  <p:childTnLst>
                                    <p:set>
                                      <p:cBhvr>
                                        <p:cTn id="13" dur="1" fill="hold">
                                          <p:stCondLst>
                                            <p:cond delay="0"/>
                                          </p:stCondLst>
                                        </p:cTn>
                                        <p:tgtEl>
                                          <p:spTgt spid="39"/>
                                        </p:tgtEl>
                                        <p:attrNameLst>
                                          <p:attrName>style.visibility</p:attrName>
                                        </p:attrNameLst>
                                      </p:cBhvr>
                                      <p:to>
                                        <p:strVal val="visible"/>
                                      </p:to>
                                    </p:set>
                                    <p:anim calcmode="lin" valueType="num">
                                      <p:cBhvr additive="base">
                                        <p:cTn id="14" dur="750" fill="hold"/>
                                        <p:tgtEl>
                                          <p:spTgt spid="39"/>
                                        </p:tgtEl>
                                        <p:attrNameLst>
                                          <p:attrName>ppt_x</p:attrName>
                                        </p:attrNameLst>
                                      </p:cBhvr>
                                      <p:tavLst>
                                        <p:tav tm="0">
                                          <p:val>
                                            <p:strVal val="1+#ppt_w/2"/>
                                          </p:val>
                                        </p:tav>
                                        <p:tav tm="100000">
                                          <p:val>
                                            <p:strVal val="#ppt_x"/>
                                          </p:val>
                                        </p:tav>
                                      </p:tavLst>
                                    </p:anim>
                                    <p:anim calcmode="lin" valueType="num">
                                      <p:cBhvr additive="base">
                                        <p:cTn id="15" dur="750" fill="hold"/>
                                        <p:tgtEl>
                                          <p:spTgt spid="39"/>
                                        </p:tgtEl>
                                        <p:attrNameLst>
                                          <p:attrName>ppt_y</p:attrName>
                                        </p:attrNameLst>
                                      </p:cBhvr>
                                      <p:tavLst>
                                        <p:tav tm="0">
                                          <p:val>
                                            <p:strVal val="#ppt_y"/>
                                          </p:val>
                                        </p:tav>
                                        <p:tav tm="100000">
                                          <p:val>
                                            <p:strVal val="#ppt_y"/>
                                          </p:val>
                                        </p:tav>
                                      </p:tavLst>
                                    </p:anim>
                                  </p:childTnLst>
                                </p:cTn>
                              </p:par>
                              <p:par>
                                <p:cTn id="16" presetID="10" presetClass="entr" presetSubtype="0" fill="hold" grpId="0" nodeType="withEffect">
                                  <p:stCondLst>
                                    <p:cond delay="1200"/>
                                  </p:stCondLst>
                                  <p:childTnLst>
                                    <p:set>
                                      <p:cBhvr>
                                        <p:cTn id="17" dur="1" fill="hold">
                                          <p:stCondLst>
                                            <p:cond delay="0"/>
                                          </p:stCondLst>
                                        </p:cTn>
                                        <p:tgtEl>
                                          <p:spTgt spid="49"/>
                                        </p:tgtEl>
                                        <p:attrNameLst>
                                          <p:attrName>style.visibility</p:attrName>
                                        </p:attrNameLst>
                                      </p:cBhvr>
                                      <p:to>
                                        <p:strVal val="visible"/>
                                      </p:to>
                                    </p:set>
                                    <p:animEffect transition="in" filter="fade">
                                      <p:cBhvr>
                                        <p:cTn id="18" dur="750"/>
                                        <p:tgtEl>
                                          <p:spTgt spid="49"/>
                                        </p:tgtEl>
                                      </p:cBhvr>
                                    </p:animEffect>
                                  </p:childTnLst>
                                </p:cTn>
                              </p:par>
                              <p:par>
                                <p:cTn id="19" presetID="22" presetClass="entr" presetSubtype="8" fill="hold" nodeType="withEffect">
                                  <p:stCondLst>
                                    <p:cond delay="1600"/>
                                  </p:stCondLst>
                                  <p:childTnLst>
                                    <p:set>
                                      <p:cBhvr>
                                        <p:cTn id="20" dur="1" fill="hold">
                                          <p:stCondLst>
                                            <p:cond delay="0"/>
                                          </p:stCondLst>
                                        </p:cTn>
                                        <p:tgtEl>
                                          <p:spTgt spid="41"/>
                                        </p:tgtEl>
                                        <p:attrNameLst>
                                          <p:attrName>style.visibility</p:attrName>
                                        </p:attrNameLst>
                                      </p:cBhvr>
                                      <p:to>
                                        <p:strVal val="visible"/>
                                      </p:to>
                                    </p:set>
                                    <p:animEffect transition="in" filter="wipe(left)">
                                      <p:cBhvr>
                                        <p:cTn id="21" dur="750"/>
                                        <p:tgtEl>
                                          <p:spTgt spid="41"/>
                                        </p:tgtEl>
                                      </p:cBhvr>
                                    </p:animEffect>
                                  </p:childTnLst>
                                </p:cTn>
                              </p:par>
                              <p:par>
                                <p:cTn id="22" presetID="10" presetClass="entr" presetSubtype="0" fill="hold" grpId="0" nodeType="withEffect">
                                  <p:stCondLst>
                                    <p:cond delay="2000"/>
                                  </p:stCondLst>
                                  <p:childTnLst>
                                    <p:set>
                                      <p:cBhvr>
                                        <p:cTn id="23" dur="1" fill="hold">
                                          <p:stCondLst>
                                            <p:cond delay="0"/>
                                          </p:stCondLst>
                                        </p:cTn>
                                        <p:tgtEl>
                                          <p:spTgt spid="54"/>
                                        </p:tgtEl>
                                        <p:attrNameLst>
                                          <p:attrName>style.visibility</p:attrName>
                                        </p:attrNameLst>
                                      </p:cBhvr>
                                      <p:to>
                                        <p:strVal val="visible"/>
                                      </p:to>
                                    </p:set>
                                    <p:animEffect transition="in" filter="fade">
                                      <p:cBhvr>
                                        <p:cTn id="24" dur="750"/>
                                        <p:tgtEl>
                                          <p:spTgt spid="54"/>
                                        </p:tgtEl>
                                      </p:cBhvr>
                                    </p:animEffect>
                                  </p:childTnLst>
                                </p:cTn>
                              </p:par>
                              <p:par>
                                <p:cTn id="25" presetID="22" presetClass="entr" presetSubtype="8" fill="hold" nodeType="withEffect">
                                  <p:stCondLst>
                                    <p:cond delay="2400"/>
                                  </p:stCondLst>
                                  <p:childTnLst>
                                    <p:set>
                                      <p:cBhvr>
                                        <p:cTn id="26" dur="1" fill="hold">
                                          <p:stCondLst>
                                            <p:cond delay="0"/>
                                          </p:stCondLst>
                                        </p:cTn>
                                        <p:tgtEl>
                                          <p:spTgt spid="50"/>
                                        </p:tgtEl>
                                        <p:attrNameLst>
                                          <p:attrName>style.visibility</p:attrName>
                                        </p:attrNameLst>
                                      </p:cBhvr>
                                      <p:to>
                                        <p:strVal val="visible"/>
                                      </p:to>
                                    </p:set>
                                    <p:animEffect transition="in" filter="wipe(left)">
                                      <p:cBhvr>
                                        <p:cTn id="27"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9" grpId="0"/>
      <p:bldP spid="5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2076450"/>
            <a:ext cx="12192000" cy="3517900"/>
            <a:chOff x="0" y="2076450"/>
            <a:chExt cx="12192000" cy="3517900"/>
          </a:xfrm>
        </p:grpSpPr>
        <p:pic>
          <p:nvPicPr>
            <p:cNvPr id="21" name="长安校区"/>
            <p:cNvPicPr>
              <a:picLocks noChangeAspect="1"/>
            </p:cNvPicPr>
            <p:nvPr/>
          </p:nvPicPr>
          <p:blipFill rotWithShape="1">
            <a:blip r:embed="rId3"/>
            <a:srcRect l="21345" t="26783" r="27129" b="25117"/>
            <a:stretch/>
          </p:blipFill>
          <p:spPr>
            <a:xfrm>
              <a:off x="0" y="2076450"/>
              <a:ext cx="6667500" cy="3517900"/>
            </a:xfrm>
            <a:prstGeom prst="rect">
              <a:avLst/>
            </a:prstGeom>
          </p:spPr>
        </p:pic>
        <p:sp>
          <p:nvSpPr>
            <p:cNvPr id="22" name="矩形 21"/>
            <p:cNvSpPr/>
            <p:nvPr/>
          </p:nvSpPr>
          <p:spPr>
            <a:xfrm>
              <a:off x="6667500" y="2076450"/>
              <a:ext cx="5524500" cy="35179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 name="标题"/>
          <p:cNvGrpSpPr/>
          <p:nvPr/>
        </p:nvGrpSpPr>
        <p:grpSpPr>
          <a:xfrm>
            <a:off x="0" y="-1"/>
            <a:ext cx="12192000" cy="728663"/>
            <a:chOff x="0" y="-1"/>
            <a:chExt cx="12192000" cy="728663"/>
          </a:xfrm>
        </p:grpSpPr>
        <p:sp>
          <p:nvSpPr>
            <p:cNvPr id="33" name="打底色块"/>
            <p:cNvSpPr/>
            <p:nvPr/>
          </p:nvSpPr>
          <p:spPr>
            <a:xfrm>
              <a:off x="0" y="-1"/>
              <a:ext cx="12192000" cy="728663"/>
            </a:xfrm>
            <a:prstGeom prst="rect">
              <a:avLst/>
            </a:prstGeom>
            <a:solidFill>
              <a:schemeClr val="accent1"/>
            </a:solidFill>
            <a:ln w="25400" cap="flat" cmpd="sng" algn="ctr">
              <a:noFill/>
              <a:prstDash val="solid"/>
            </a:ln>
            <a:effectLst/>
          </p:spPr>
          <p:txBody>
            <a:bodyPr rtlCol="0" anchor="ctr"/>
            <a:lstStyle/>
            <a:p>
              <a:pPr lvl="0" algn="ctr" fontAlgn="base">
                <a:lnSpc>
                  <a:spcPct val="105000"/>
                </a:lnSpc>
                <a:spcBef>
                  <a:spcPct val="0"/>
                </a:spcBef>
                <a:spcAft>
                  <a:spcPct val="0"/>
                </a:spcAft>
                <a:buClr>
                  <a:srgbClr val="3366FF"/>
                </a:buClr>
                <a:buSzPct val="80000"/>
                <a:buFont typeface="Wingdings" pitchFamily="2" charset="2"/>
                <a:buNone/>
              </a:pPr>
              <a:endParaRPr kumimoji="1" lang="zh-CN" altLang="en-US" sz="2000" b="1" kern="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42" name="西北工业大学"/>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0240059" y="169864"/>
              <a:ext cx="1546127" cy="388933"/>
            </a:xfrm>
            <a:prstGeom prst="rect">
              <a:avLst/>
            </a:prstGeom>
          </p:spPr>
        </p:pic>
        <p:pic>
          <p:nvPicPr>
            <p:cNvPr id="43" name="校徽"/>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9627016" y="119639"/>
              <a:ext cx="490134" cy="489382"/>
            </a:xfrm>
            <a:prstGeom prst="rect">
              <a:avLst/>
            </a:prstGeom>
          </p:spPr>
        </p:pic>
        <p:sp>
          <p:nvSpPr>
            <p:cNvPr id="45" name="基础扎实 / Strong Preparation"/>
            <p:cNvSpPr txBox="1"/>
            <p:nvPr/>
          </p:nvSpPr>
          <p:spPr>
            <a:xfrm>
              <a:off x="1003300" y="114271"/>
              <a:ext cx="8217902" cy="500119"/>
            </a:xfrm>
            <a:prstGeom prst="rect">
              <a:avLst/>
            </a:prstGeom>
            <a:noFill/>
          </p:spPr>
          <p:txBody>
            <a:bodyPr wrap="square" lIns="68562" tIns="34281" rIns="68562" bIns="34281" rtlCol="0">
              <a:spAutoFit/>
            </a:bodyPr>
            <a:lstStyle/>
            <a:p>
              <a:pPr algn="just">
                <a:buClr>
                  <a:prstClr val="white"/>
                </a:buClr>
              </a:pPr>
              <a:r>
                <a:rPr lang="zh-CN" altLang="en-US" sz="2800" b="1">
                  <a:solidFill>
                    <a:schemeClr val="bg1"/>
                  </a:solidFill>
                  <a:latin typeface="Arial" panose="020B0604020202020204" pitchFamily="34" charset="0"/>
                  <a:ea typeface="微软雅黑" panose="020B0503020204020204" pitchFamily="34" charset="-122"/>
                  <a:sym typeface="Arial" panose="020B0604020202020204" pitchFamily="34" charset="0"/>
                </a:rPr>
                <a:t>基础扎实 </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a:t>
              </a:r>
              <a:r>
                <a:rPr lang="en-US" altLang="zh-CN" sz="2800" b="1">
                  <a:solidFill>
                    <a:schemeClr val="bg1"/>
                  </a:solidFill>
                  <a:latin typeface="Arial" panose="020B0604020202020204" pitchFamily="34" charset="0"/>
                  <a:ea typeface="微软雅黑" panose="020B0503020204020204" pitchFamily="34" charset="-122"/>
                  <a:sym typeface="Arial" panose="020B0604020202020204" pitchFamily="34" charset="0"/>
                </a:rPr>
                <a:t> </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46" name="齿轮"/>
            <p:cNvSpPr>
              <a:spLocks noChangeAspect="1"/>
            </p:cNvSpPr>
            <p:nvPr/>
          </p:nvSpPr>
          <p:spPr bwMode="auto">
            <a:xfrm>
              <a:off x="334963" y="121637"/>
              <a:ext cx="484428" cy="485386"/>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a:effectLst>
              <a:outerShdw blurRad="50800" dist="38100" dir="2700000" algn="tl" rotWithShape="0">
                <a:prstClr val="black">
                  <a:alpha val="40000"/>
                </a:prstClr>
              </a:outerShdw>
            </a:effectLst>
          </p:spPr>
          <p:txBody>
            <a:bodyPr anchor="ctr">
              <a:scene3d>
                <a:camera prst="orthographicFront"/>
                <a:lightRig rig="threePt" dir="t"/>
              </a:scene3d>
              <a:sp3d contourW="12700">
                <a:contourClr>
                  <a:srgbClr val="FFFFFF"/>
                </a:contourClr>
              </a:sp3d>
            </a:bodyPr>
            <a:lstStyle/>
            <a:p>
              <a:pPr algn="ctr"/>
              <a:endParaRPr lang="zh-CN" altLang="en-US" sz="1799">
                <a:solidFill>
                  <a:srgbClr val="1C666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4" name="圆形"/>
          <p:cNvSpPr/>
          <p:nvPr/>
        </p:nvSpPr>
        <p:spPr>
          <a:xfrm>
            <a:off x="6445250" y="2523876"/>
            <a:ext cx="432000" cy="432000"/>
          </a:xfrm>
          <a:prstGeom prst="ellipse">
            <a:avLst/>
          </a:prstGeom>
          <a:solidFill>
            <a:schemeClr val="bg1"/>
          </a:solidFill>
          <a:ln>
            <a:no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altLang="zh-CN" sz="2000" smtClean="0">
                <a:solidFill>
                  <a:schemeClr val="accent1"/>
                </a:solidFill>
                <a:latin typeface="Arial" panose="020B0604020202020204" pitchFamily="34" charset="0"/>
                <a:ea typeface="微软雅黑" panose="020B0503020204020204" pitchFamily="34" charset="-122"/>
                <a:sym typeface="Arial" panose="020B0604020202020204" pitchFamily="34" charset="0"/>
              </a:rPr>
              <a:t>1</a:t>
            </a:r>
            <a:endParaRPr lang="zh-CN" altLang="en-US" sz="200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十二五”期间，学校科研经费总量达百亿元，进入全国高校前十"/>
          <p:cNvSpPr/>
          <p:nvPr/>
        </p:nvSpPr>
        <p:spPr>
          <a:xfrm>
            <a:off x="6915150" y="2389427"/>
            <a:ext cx="4941888" cy="700898"/>
          </a:xfrm>
          <a:prstGeom prst="rect">
            <a:avLst/>
          </a:prstGeom>
        </p:spPr>
        <p:txBody>
          <a:bodyPr wrap="square">
            <a:spAutoFit/>
          </a:bodyPr>
          <a:lstStyle/>
          <a:p>
            <a:pPr>
              <a:lnSpc>
                <a:spcPct val="130000"/>
              </a:lnSpc>
            </a:pP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“十二五”期间，学校科研经费总量达百亿元，进入全国高校前十</a:t>
            </a:r>
          </a:p>
        </p:txBody>
      </p:sp>
      <p:sp>
        <p:nvSpPr>
          <p:cNvPr id="30" name="圆形"/>
          <p:cNvSpPr/>
          <p:nvPr/>
        </p:nvSpPr>
        <p:spPr>
          <a:xfrm>
            <a:off x="6445250" y="3587790"/>
            <a:ext cx="432000" cy="432000"/>
          </a:xfrm>
          <a:prstGeom prst="ellipse">
            <a:avLst/>
          </a:prstGeom>
          <a:solidFill>
            <a:schemeClr val="bg1"/>
          </a:solidFill>
          <a:ln>
            <a:no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altLang="zh-CN" sz="2000" smtClean="0">
                <a:solidFill>
                  <a:schemeClr val="accent1"/>
                </a:solidFill>
                <a:latin typeface="Arial" panose="020B0604020202020204" pitchFamily="34" charset="0"/>
                <a:ea typeface="微软雅黑" panose="020B0503020204020204" pitchFamily="34" charset="-122"/>
                <a:sym typeface="Arial" panose="020B0604020202020204" pitchFamily="34" charset="0"/>
              </a:rPr>
              <a:t>2</a:t>
            </a:r>
            <a:endParaRPr lang="zh-CN" altLang="en-US" sz="200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sp>
        <p:nvSpPr>
          <p:cNvPr id="31" name="16个国家科技重大专项中，学校重点参与大飞机、载人航天与探月等10个重大专项的论证及科研攻关"/>
          <p:cNvSpPr/>
          <p:nvPr/>
        </p:nvSpPr>
        <p:spPr>
          <a:xfrm>
            <a:off x="6915150" y="3453341"/>
            <a:ext cx="4941888" cy="700898"/>
          </a:xfrm>
          <a:prstGeom prst="rect">
            <a:avLst/>
          </a:prstGeom>
        </p:spPr>
        <p:txBody>
          <a:bodyPr wrap="square">
            <a:spAutoFit/>
          </a:bodyPr>
          <a:lstStyle/>
          <a:p>
            <a:pPr>
              <a:lnSpc>
                <a:spcPct val="130000"/>
              </a:lnSpc>
            </a:pPr>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16</a:t>
            </a: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个国家科技重大专项中，学校重点</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参与大</a:t>
            </a: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飞机、载人航天与探月等</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10</a:t>
            </a: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个重大专项的论证及科研</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攻关</a:t>
            </a:r>
            <a:endPar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34" name="圆形"/>
          <p:cNvSpPr/>
          <p:nvPr/>
        </p:nvSpPr>
        <p:spPr>
          <a:xfrm>
            <a:off x="6445250" y="4683314"/>
            <a:ext cx="432000" cy="432000"/>
          </a:xfrm>
          <a:prstGeom prst="ellipse">
            <a:avLst/>
          </a:prstGeom>
          <a:solidFill>
            <a:schemeClr val="bg1"/>
          </a:solidFill>
          <a:ln>
            <a:no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altLang="zh-CN" sz="2000" smtClean="0">
                <a:solidFill>
                  <a:schemeClr val="accent1"/>
                </a:solidFill>
                <a:latin typeface="Arial" panose="020B0604020202020204" pitchFamily="34" charset="0"/>
                <a:ea typeface="微软雅黑" panose="020B0503020204020204" pitchFamily="34" charset="-122"/>
                <a:sym typeface="Arial" panose="020B0604020202020204" pitchFamily="34" charset="0"/>
              </a:rPr>
              <a:t>3</a:t>
            </a:r>
            <a:endParaRPr lang="zh-CN" altLang="en-US" sz="200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sp>
        <p:nvSpPr>
          <p:cNvPr id="35" name="深度参与两机专项论证，神舟系列飞船研制，是“为中国首次载人航天飞行作出贡献单位”两所高校之一"/>
          <p:cNvSpPr/>
          <p:nvPr/>
        </p:nvSpPr>
        <p:spPr>
          <a:xfrm>
            <a:off x="6915150" y="4548865"/>
            <a:ext cx="4941888" cy="700898"/>
          </a:xfrm>
          <a:prstGeom prst="rect">
            <a:avLst/>
          </a:prstGeom>
        </p:spPr>
        <p:txBody>
          <a:bodyPr wrap="square">
            <a:spAutoFit/>
          </a:bodyPr>
          <a:lstStyle/>
          <a:p>
            <a:pPr>
              <a:lnSpc>
                <a:spcPct val="130000"/>
              </a:lnSpc>
            </a:pP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深度</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参与两</a:t>
            </a: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机专项论证</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，神</a:t>
            </a: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舟系列飞船研制，是“为中国首次载人航天飞行作出贡献单位</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”两</a:t>
            </a: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所高校之一</a:t>
            </a:r>
          </a:p>
        </p:txBody>
      </p:sp>
      <p:sp>
        <p:nvSpPr>
          <p:cNvPr id="17"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2784066828"/>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16" presetClass="entr" presetSubtype="21" fill="hold" nodeType="withEffect">
                                  <p:stCondLst>
                                    <p:cond delay="40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750"/>
                                        <p:tgtEl>
                                          <p:spTgt spid="2"/>
                                        </p:tgtEl>
                                      </p:cBhvr>
                                    </p:animEffect>
                                  </p:childTnLst>
                                </p:cTn>
                              </p:par>
                              <p:par>
                                <p:cTn id="12" presetID="53" presetClass="entr" presetSubtype="16" fill="hold" grpId="0" nodeType="withEffect">
                                  <p:stCondLst>
                                    <p:cond delay="800"/>
                                  </p:stCondLst>
                                  <p:childTnLst>
                                    <p:set>
                                      <p:cBhvr>
                                        <p:cTn id="13" dur="1" fill="hold">
                                          <p:stCondLst>
                                            <p:cond delay="0"/>
                                          </p:stCondLst>
                                        </p:cTn>
                                        <p:tgtEl>
                                          <p:spTgt spid="4"/>
                                        </p:tgtEl>
                                        <p:attrNameLst>
                                          <p:attrName>style.visibility</p:attrName>
                                        </p:attrNameLst>
                                      </p:cBhvr>
                                      <p:to>
                                        <p:strVal val="visible"/>
                                      </p:to>
                                    </p:set>
                                    <p:anim calcmode="lin" valueType="num">
                                      <p:cBhvr>
                                        <p:cTn id="14" dur="750" fill="hold"/>
                                        <p:tgtEl>
                                          <p:spTgt spid="4"/>
                                        </p:tgtEl>
                                        <p:attrNameLst>
                                          <p:attrName>ppt_w</p:attrName>
                                        </p:attrNameLst>
                                      </p:cBhvr>
                                      <p:tavLst>
                                        <p:tav tm="0">
                                          <p:val>
                                            <p:fltVal val="0"/>
                                          </p:val>
                                        </p:tav>
                                        <p:tav tm="100000">
                                          <p:val>
                                            <p:strVal val="#ppt_w"/>
                                          </p:val>
                                        </p:tav>
                                      </p:tavLst>
                                    </p:anim>
                                    <p:anim calcmode="lin" valueType="num">
                                      <p:cBhvr>
                                        <p:cTn id="15" dur="750" fill="hold"/>
                                        <p:tgtEl>
                                          <p:spTgt spid="4"/>
                                        </p:tgtEl>
                                        <p:attrNameLst>
                                          <p:attrName>ppt_h</p:attrName>
                                        </p:attrNameLst>
                                      </p:cBhvr>
                                      <p:tavLst>
                                        <p:tav tm="0">
                                          <p:val>
                                            <p:fltVal val="0"/>
                                          </p:val>
                                        </p:tav>
                                        <p:tav tm="100000">
                                          <p:val>
                                            <p:strVal val="#ppt_h"/>
                                          </p:val>
                                        </p:tav>
                                      </p:tavLst>
                                    </p:anim>
                                    <p:animEffect transition="in" filter="fade">
                                      <p:cBhvr>
                                        <p:cTn id="16" dur="750"/>
                                        <p:tgtEl>
                                          <p:spTgt spid="4"/>
                                        </p:tgtEl>
                                      </p:cBhvr>
                                    </p:animEffect>
                                  </p:childTnLst>
                                </p:cTn>
                              </p:par>
                              <p:par>
                                <p:cTn id="17" presetID="22" presetClass="entr" presetSubtype="8" fill="hold" grpId="0" nodeType="withEffect">
                                  <p:stCondLst>
                                    <p:cond delay="1200"/>
                                  </p:stCondLst>
                                  <p:childTnLst>
                                    <p:set>
                                      <p:cBhvr>
                                        <p:cTn id="18" dur="1" fill="hold">
                                          <p:stCondLst>
                                            <p:cond delay="0"/>
                                          </p:stCondLst>
                                        </p:cTn>
                                        <p:tgtEl>
                                          <p:spTgt spid="5"/>
                                        </p:tgtEl>
                                        <p:attrNameLst>
                                          <p:attrName>style.visibility</p:attrName>
                                        </p:attrNameLst>
                                      </p:cBhvr>
                                      <p:to>
                                        <p:strVal val="visible"/>
                                      </p:to>
                                    </p:set>
                                    <p:animEffect transition="in" filter="wipe(left)">
                                      <p:cBhvr>
                                        <p:cTn id="19" dur="750"/>
                                        <p:tgtEl>
                                          <p:spTgt spid="5"/>
                                        </p:tgtEl>
                                      </p:cBhvr>
                                    </p:animEffect>
                                  </p:childTnLst>
                                </p:cTn>
                              </p:par>
                              <p:par>
                                <p:cTn id="20" presetID="53" presetClass="entr" presetSubtype="16" fill="hold" grpId="0" nodeType="withEffect">
                                  <p:stCondLst>
                                    <p:cond delay="1600"/>
                                  </p:stCondLst>
                                  <p:childTnLst>
                                    <p:set>
                                      <p:cBhvr>
                                        <p:cTn id="21" dur="1" fill="hold">
                                          <p:stCondLst>
                                            <p:cond delay="0"/>
                                          </p:stCondLst>
                                        </p:cTn>
                                        <p:tgtEl>
                                          <p:spTgt spid="30"/>
                                        </p:tgtEl>
                                        <p:attrNameLst>
                                          <p:attrName>style.visibility</p:attrName>
                                        </p:attrNameLst>
                                      </p:cBhvr>
                                      <p:to>
                                        <p:strVal val="visible"/>
                                      </p:to>
                                    </p:set>
                                    <p:anim calcmode="lin" valueType="num">
                                      <p:cBhvr>
                                        <p:cTn id="22" dur="750" fill="hold"/>
                                        <p:tgtEl>
                                          <p:spTgt spid="30"/>
                                        </p:tgtEl>
                                        <p:attrNameLst>
                                          <p:attrName>ppt_w</p:attrName>
                                        </p:attrNameLst>
                                      </p:cBhvr>
                                      <p:tavLst>
                                        <p:tav tm="0">
                                          <p:val>
                                            <p:fltVal val="0"/>
                                          </p:val>
                                        </p:tav>
                                        <p:tav tm="100000">
                                          <p:val>
                                            <p:strVal val="#ppt_w"/>
                                          </p:val>
                                        </p:tav>
                                      </p:tavLst>
                                    </p:anim>
                                    <p:anim calcmode="lin" valueType="num">
                                      <p:cBhvr>
                                        <p:cTn id="23" dur="750" fill="hold"/>
                                        <p:tgtEl>
                                          <p:spTgt spid="30"/>
                                        </p:tgtEl>
                                        <p:attrNameLst>
                                          <p:attrName>ppt_h</p:attrName>
                                        </p:attrNameLst>
                                      </p:cBhvr>
                                      <p:tavLst>
                                        <p:tav tm="0">
                                          <p:val>
                                            <p:fltVal val="0"/>
                                          </p:val>
                                        </p:tav>
                                        <p:tav tm="100000">
                                          <p:val>
                                            <p:strVal val="#ppt_h"/>
                                          </p:val>
                                        </p:tav>
                                      </p:tavLst>
                                    </p:anim>
                                    <p:animEffect transition="in" filter="fade">
                                      <p:cBhvr>
                                        <p:cTn id="24" dur="750"/>
                                        <p:tgtEl>
                                          <p:spTgt spid="30"/>
                                        </p:tgtEl>
                                      </p:cBhvr>
                                    </p:animEffect>
                                  </p:childTnLst>
                                </p:cTn>
                              </p:par>
                              <p:par>
                                <p:cTn id="25" presetID="22" presetClass="entr" presetSubtype="8" fill="hold" grpId="0" nodeType="withEffect">
                                  <p:stCondLst>
                                    <p:cond delay="2000"/>
                                  </p:stCondLst>
                                  <p:childTnLst>
                                    <p:set>
                                      <p:cBhvr>
                                        <p:cTn id="26" dur="1" fill="hold">
                                          <p:stCondLst>
                                            <p:cond delay="0"/>
                                          </p:stCondLst>
                                        </p:cTn>
                                        <p:tgtEl>
                                          <p:spTgt spid="31"/>
                                        </p:tgtEl>
                                        <p:attrNameLst>
                                          <p:attrName>style.visibility</p:attrName>
                                        </p:attrNameLst>
                                      </p:cBhvr>
                                      <p:to>
                                        <p:strVal val="visible"/>
                                      </p:to>
                                    </p:set>
                                    <p:animEffect transition="in" filter="wipe(left)">
                                      <p:cBhvr>
                                        <p:cTn id="27" dur="750"/>
                                        <p:tgtEl>
                                          <p:spTgt spid="31"/>
                                        </p:tgtEl>
                                      </p:cBhvr>
                                    </p:animEffect>
                                  </p:childTnLst>
                                </p:cTn>
                              </p:par>
                              <p:par>
                                <p:cTn id="28" presetID="53" presetClass="entr" presetSubtype="16" fill="hold" grpId="0" nodeType="withEffect">
                                  <p:stCondLst>
                                    <p:cond delay="2400"/>
                                  </p:stCondLst>
                                  <p:childTnLst>
                                    <p:set>
                                      <p:cBhvr>
                                        <p:cTn id="29" dur="1" fill="hold">
                                          <p:stCondLst>
                                            <p:cond delay="0"/>
                                          </p:stCondLst>
                                        </p:cTn>
                                        <p:tgtEl>
                                          <p:spTgt spid="34"/>
                                        </p:tgtEl>
                                        <p:attrNameLst>
                                          <p:attrName>style.visibility</p:attrName>
                                        </p:attrNameLst>
                                      </p:cBhvr>
                                      <p:to>
                                        <p:strVal val="visible"/>
                                      </p:to>
                                    </p:set>
                                    <p:anim calcmode="lin" valueType="num">
                                      <p:cBhvr>
                                        <p:cTn id="30" dur="750" fill="hold"/>
                                        <p:tgtEl>
                                          <p:spTgt spid="34"/>
                                        </p:tgtEl>
                                        <p:attrNameLst>
                                          <p:attrName>ppt_w</p:attrName>
                                        </p:attrNameLst>
                                      </p:cBhvr>
                                      <p:tavLst>
                                        <p:tav tm="0">
                                          <p:val>
                                            <p:fltVal val="0"/>
                                          </p:val>
                                        </p:tav>
                                        <p:tav tm="100000">
                                          <p:val>
                                            <p:strVal val="#ppt_w"/>
                                          </p:val>
                                        </p:tav>
                                      </p:tavLst>
                                    </p:anim>
                                    <p:anim calcmode="lin" valueType="num">
                                      <p:cBhvr>
                                        <p:cTn id="31" dur="750" fill="hold"/>
                                        <p:tgtEl>
                                          <p:spTgt spid="34"/>
                                        </p:tgtEl>
                                        <p:attrNameLst>
                                          <p:attrName>ppt_h</p:attrName>
                                        </p:attrNameLst>
                                      </p:cBhvr>
                                      <p:tavLst>
                                        <p:tav tm="0">
                                          <p:val>
                                            <p:fltVal val="0"/>
                                          </p:val>
                                        </p:tav>
                                        <p:tav tm="100000">
                                          <p:val>
                                            <p:strVal val="#ppt_h"/>
                                          </p:val>
                                        </p:tav>
                                      </p:tavLst>
                                    </p:anim>
                                    <p:animEffect transition="in" filter="fade">
                                      <p:cBhvr>
                                        <p:cTn id="32" dur="750"/>
                                        <p:tgtEl>
                                          <p:spTgt spid="34"/>
                                        </p:tgtEl>
                                      </p:cBhvr>
                                    </p:animEffect>
                                  </p:childTnLst>
                                </p:cTn>
                              </p:par>
                              <p:par>
                                <p:cTn id="33" presetID="22" presetClass="entr" presetSubtype="8" fill="hold" grpId="0" nodeType="withEffect">
                                  <p:stCondLst>
                                    <p:cond delay="280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30" grpId="0" animBg="1"/>
      <p:bldP spid="31" grpId="0"/>
      <p:bldP spid="34" grpId="0" animBg="1"/>
      <p:bldP spid="35"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962911" y="2862317"/>
            <a:ext cx="1984829" cy="3087633"/>
            <a:chOff x="962911" y="2862317"/>
            <a:chExt cx="1984829" cy="3087633"/>
          </a:xfrm>
        </p:grpSpPr>
        <p:sp>
          <p:nvSpPr>
            <p:cNvPr id="4" name="矩形 3"/>
            <p:cNvSpPr/>
            <p:nvPr/>
          </p:nvSpPr>
          <p:spPr>
            <a:xfrm>
              <a:off x="962911" y="2862317"/>
              <a:ext cx="1984829" cy="3087633"/>
            </a:xfrm>
            <a:prstGeom prst="rect">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2" name="学校开我国无人机研制之先河，实现了我国第一个无人机技术与整条生产线出口"/>
            <p:cNvSpPr txBox="1"/>
            <p:nvPr/>
          </p:nvSpPr>
          <p:spPr>
            <a:xfrm>
              <a:off x="1108789" y="3844705"/>
              <a:ext cx="1693072" cy="1692771"/>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学校开我国无人机研制之先河，实现了我国第一个无人机技术与整条生产线</a:t>
              </a:r>
              <a:r>
                <a:rPr lang="zh-CN" altLang="en-US" sz="1600" smtClean="0">
                  <a:latin typeface="Arial" panose="020B0604020202020204" pitchFamily="34" charset="0"/>
                  <a:ea typeface="微软雅黑" panose="020B0503020204020204" pitchFamily="34" charset="-122"/>
                  <a:sym typeface="Arial" panose="020B0604020202020204" pitchFamily="34" charset="0"/>
                </a:rPr>
                <a:t>出口</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23" name="科技贡献大"/>
            <p:cNvSpPr txBox="1"/>
            <p:nvPr/>
          </p:nvSpPr>
          <p:spPr>
            <a:xfrm>
              <a:off x="1108789" y="3356991"/>
              <a:ext cx="1693072" cy="400110"/>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科技贡献大</a:t>
              </a:r>
            </a:p>
          </p:txBody>
        </p:sp>
      </p:grpSp>
      <p:grpSp>
        <p:nvGrpSpPr>
          <p:cNvPr id="6" name="组合 5"/>
          <p:cNvGrpSpPr/>
          <p:nvPr/>
        </p:nvGrpSpPr>
        <p:grpSpPr>
          <a:xfrm>
            <a:off x="3724489" y="2862317"/>
            <a:ext cx="1984829" cy="3087633"/>
            <a:chOff x="3712403" y="2862317"/>
            <a:chExt cx="1984829" cy="3087633"/>
          </a:xfrm>
        </p:grpSpPr>
        <p:sp>
          <p:nvSpPr>
            <p:cNvPr id="27" name="矩形 26"/>
            <p:cNvSpPr/>
            <p:nvPr/>
          </p:nvSpPr>
          <p:spPr>
            <a:xfrm>
              <a:off x="3712403" y="2862317"/>
              <a:ext cx="1984829" cy="3087633"/>
            </a:xfrm>
            <a:prstGeom prst="rect">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8" name="拥有我国唯一的无人机特种技术国家重点实验室和无人机系统国家工程中心"/>
            <p:cNvSpPr txBox="1"/>
            <p:nvPr/>
          </p:nvSpPr>
          <p:spPr>
            <a:xfrm>
              <a:off x="3858281" y="3844705"/>
              <a:ext cx="1693072" cy="1692771"/>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拥有</a:t>
              </a:r>
              <a:r>
                <a:rPr lang="zh-CN" altLang="en-US" sz="1600">
                  <a:latin typeface="Arial" panose="020B0604020202020204" pitchFamily="34" charset="0"/>
                  <a:ea typeface="微软雅黑" panose="020B0503020204020204" pitchFamily="34" charset="-122"/>
                  <a:sym typeface="Arial" panose="020B0604020202020204" pitchFamily="34" charset="0"/>
                </a:rPr>
                <a:t>我国唯一的无人机特种技术国家重点实验室和无人机系统国家工程中心</a:t>
              </a:r>
            </a:p>
          </p:txBody>
        </p:sp>
        <p:sp>
          <p:nvSpPr>
            <p:cNvPr id="29" name="科技贡献大"/>
            <p:cNvSpPr txBox="1"/>
            <p:nvPr/>
          </p:nvSpPr>
          <p:spPr>
            <a:xfrm>
              <a:off x="3858281" y="3356991"/>
              <a:ext cx="1693072" cy="400110"/>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科技贡献大</a:t>
              </a:r>
            </a:p>
          </p:txBody>
        </p:sp>
      </p:grpSp>
      <p:grpSp>
        <p:nvGrpSpPr>
          <p:cNvPr id="31" name="组合 30"/>
          <p:cNvGrpSpPr/>
          <p:nvPr/>
        </p:nvGrpSpPr>
        <p:grpSpPr>
          <a:xfrm>
            <a:off x="6486067" y="2862317"/>
            <a:ext cx="1984829" cy="3087633"/>
            <a:chOff x="3712403" y="2862317"/>
            <a:chExt cx="1984829" cy="3087633"/>
          </a:xfrm>
        </p:grpSpPr>
        <p:sp>
          <p:nvSpPr>
            <p:cNvPr id="32" name="矩形 31"/>
            <p:cNvSpPr/>
            <p:nvPr/>
          </p:nvSpPr>
          <p:spPr>
            <a:xfrm>
              <a:off x="3712403" y="2862317"/>
              <a:ext cx="1984829" cy="3087633"/>
            </a:xfrm>
            <a:prstGeom prst="rect">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4" name="60周年国庆阅兵中，无人机方队全部3个型号、10架飞机均由我校研制生产"/>
            <p:cNvSpPr txBox="1"/>
            <p:nvPr/>
          </p:nvSpPr>
          <p:spPr>
            <a:xfrm>
              <a:off x="3858281" y="3844705"/>
              <a:ext cx="1693072" cy="1692771"/>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en-US" altLang="zh-CN" sz="1600">
                  <a:latin typeface="Arial" panose="020B0604020202020204" pitchFamily="34" charset="0"/>
                  <a:ea typeface="微软雅黑" panose="020B0503020204020204" pitchFamily="34" charset="-122"/>
                  <a:sym typeface="Arial" panose="020B0604020202020204" pitchFamily="34" charset="0"/>
                </a:rPr>
                <a:t>60</a:t>
              </a:r>
              <a:r>
                <a:rPr lang="zh-CN" altLang="en-US" sz="1600">
                  <a:latin typeface="Arial" panose="020B0604020202020204" pitchFamily="34" charset="0"/>
                  <a:ea typeface="微软雅黑" panose="020B0503020204020204" pitchFamily="34" charset="-122"/>
                  <a:sym typeface="Arial" panose="020B0604020202020204" pitchFamily="34" charset="0"/>
                </a:rPr>
                <a:t>周年国庆阅兵中，无人机方队全部</a:t>
              </a:r>
              <a:r>
                <a:rPr lang="en-US" altLang="zh-CN" sz="1600">
                  <a:latin typeface="Arial" panose="020B0604020202020204" pitchFamily="34" charset="0"/>
                  <a:ea typeface="微软雅黑" panose="020B0503020204020204" pitchFamily="34" charset="-122"/>
                  <a:sym typeface="Arial" panose="020B0604020202020204" pitchFamily="34" charset="0"/>
                </a:rPr>
                <a:t>3</a:t>
              </a:r>
              <a:r>
                <a:rPr lang="zh-CN" altLang="en-US" sz="1600">
                  <a:latin typeface="Arial" panose="020B0604020202020204" pitchFamily="34" charset="0"/>
                  <a:ea typeface="微软雅黑" panose="020B0503020204020204" pitchFamily="34" charset="-122"/>
                  <a:sym typeface="Arial" panose="020B0604020202020204" pitchFamily="34" charset="0"/>
                </a:rPr>
                <a:t>个型号、</a:t>
              </a:r>
              <a:r>
                <a:rPr lang="en-US" altLang="zh-CN" sz="1600">
                  <a:latin typeface="Arial" panose="020B0604020202020204" pitchFamily="34" charset="0"/>
                  <a:ea typeface="微软雅黑" panose="020B0503020204020204" pitchFamily="34" charset="-122"/>
                  <a:sym typeface="Arial" panose="020B0604020202020204" pitchFamily="34" charset="0"/>
                </a:rPr>
                <a:t>10</a:t>
              </a:r>
              <a:r>
                <a:rPr lang="zh-CN" altLang="en-US" sz="1600">
                  <a:latin typeface="Arial" panose="020B0604020202020204" pitchFamily="34" charset="0"/>
                  <a:ea typeface="微软雅黑" panose="020B0503020204020204" pitchFamily="34" charset="-122"/>
                  <a:sym typeface="Arial" panose="020B0604020202020204" pitchFamily="34" charset="0"/>
                </a:rPr>
                <a:t>架飞机均由我校研制生产</a:t>
              </a:r>
            </a:p>
          </p:txBody>
        </p:sp>
        <p:sp>
          <p:nvSpPr>
            <p:cNvPr id="35" name="科技贡献大"/>
            <p:cNvSpPr txBox="1"/>
            <p:nvPr/>
          </p:nvSpPr>
          <p:spPr>
            <a:xfrm>
              <a:off x="3858281" y="3356991"/>
              <a:ext cx="1693072" cy="400110"/>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科技贡献大</a:t>
              </a:r>
            </a:p>
          </p:txBody>
        </p:sp>
      </p:grpSp>
      <p:grpSp>
        <p:nvGrpSpPr>
          <p:cNvPr id="36" name="组合 35"/>
          <p:cNvGrpSpPr/>
          <p:nvPr/>
        </p:nvGrpSpPr>
        <p:grpSpPr>
          <a:xfrm>
            <a:off x="9247645" y="2862317"/>
            <a:ext cx="1984829" cy="3087633"/>
            <a:chOff x="3712403" y="2862317"/>
            <a:chExt cx="1984829" cy="3087633"/>
          </a:xfrm>
        </p:grpSpPr>
        <p:sp>
          <p:nvSpPr>
            <p:cNvPr id="37" name="矩形 36"/>
            <p:cNvSpPr/>
            <p:nvPr/>
          </p:nvSpPr>
          <p:spPr>
            <a:xfrm>
              <a:off x="3712403" y="2862317"/>
              <a:ext cx="1984829" cy="3087633"/>
            </a:xfrm>
            <a:prstGeom prst="rect">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8" name="正在筹建我国第一家无人机专用试验测试中心，全面推进无人机科研与产业发展"/>
            <p:cNvSpPr txBox="1"/>
            <p:nvPr/>
          </p:nvSpPr>
          <p:spPr>
            <a:xfrm>
              <a:off x="3858281" y="3844705"/>
              <a:ext cx="1693072" cy="1692771"/>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正在</a:t>
              </a:r>
              <a:r>
                <a:rPr lang="zh-CN" altLang="en-US" sz="1600">
                  <a:latin typeface="Arial" panose="020B0604020202020204" pitchFamily="34" charset="0"/>
                  <a:ea typeface="微软雅黑" panose="020B0503020204020204" pitchFamily="34" charset="-122"/>
                  <a:sym typeface="Arial" panose="020B0604020202020204" pitchFamily="34" charset="0"/>
                </a:rPr>
                <a:t>筹建我国第一家无人机专用试验测试中心，全面推进无人机科研与产业发展</a:t>
              </a:r>
            </a:p>
          </p:txBody>
        </p:sp>
        <p:sp>
          <p:nvSpPr>
            <p:cNvPr id="39" name="科技贡献大"/>
            <p:cNvSpPr txBox="1"/>
            <p:nvPr/>
          </p:nvSpPr>
          <p:spPr>
            <a:xfrm>
              <a:off x="3858281" y="3356991"/>
              <a:ext cx="1693072" cy="400110"/>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科技贡献大</a:t>
              </a:r>
            </a:p>
          </p:txBody>
        </p:sp>
      </p:grpSp>
      <p:grpSp>
        <p:nvGrpSpPr>
          <p:cNvPr id="3" name="标题"/>
          <p:cNvGrpSpPr/>
          <p:nvPr/>
        </p:nvGrpSpPr>
        <p:grpSpPr>
          <a:xfrm>
            <a:off x="0" y="-1"/>
            <a:ext cx="12192000" cy="728663"/>
            <a:chOff x="0" y="-1"/>
            <a:chExt cx="12192000" cy="728663"/>
          </a:xfrm>
        </p:grpSpPr>
        <p:sp>
          <p:nvSpPr>
            <p:cNvPr id="33" name="打底色块"/>
            <p:cNvSpPr/>
            <p:nvPr/>
          </p:nvSpPr>
          <p:spPr>
            <a:xfrm>
              <a:off x="0" y="-1"/>
              <a:ext cx="12192000" cy="728663"/>
            </a:xfrm>
            <a:prstGeom prst="rect">
              <a:avLst/>
            </a:prstGeom>
            <a:solidFill>
              <a:schemeClr val="accent1"/>
            </a:solidFill>
            <a:ln w="25400" cap="flat" cmpd="sng" algn="ctr">
              <a:noFill/>
              <a:prstDash val="solid"/>
            </a:ln>
            <a:effectLst/>
          </p:spPr>
          <p:txBody>
            <a:bodyPr rtlCol="0" anchor="ctr"/>
            <a:lstStyle/>
            <a:p>
              <a:pPr lvl="0" algn="ctr" fontAlgn="base">
                <a:lnSpc>
                  <a:spcPct val="105000"/>
                </a:lnSpc>
                <a:spcBef>
                  <a:spcPct val="0"/>
                </a:spcBef>
                <a:spcAft>
                  <a:spcPct val="0"/>
                </a:spcAft>
                <a:buClr>
                  <a:srgbClr val="3366FF"/>
                </a:buClr>
                <a:buSzPct val="80000"/>
                <a:buFont typeface="Wingdings" pitchFamily="2" charset="2"/>
                <a:buNone/>
              </a:pPr>
              <a:endParaRPr kumimoji="1" lang="zh-CN" altLang="en-US" sz="2000" b="1" kern="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42" name="西北工业大学"/>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240059" y="169864"/>
              <a:ext cx="1546127" cy="388933"/>
            </a:xfrm>
            <a:prstGeom prst="rect">
              <a:avLst/>
            </a:prstGeom>
          </p:spPr>
        </p:pic>
        <p:pic>
          <p:nvPicPr>
            <p:cNvPr id="43" name="校徽"/>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627016" y="119639"/>
              <a:ext cx="490134" cy="489382"/>
            </a:xfrm>
            <a:prstGeom prst="rect">
              <a:avLst/>
            </a:prstGeom>
          </p:spPr>
        </p:pic>
        <p:sp>
          <p:nvSpPr>
            <p:cNvPr id="45" name="基础扎实 / Strong Preparation"/>
            <p:cNvSpPr txBox="1"/>
            <p:nvPr/>
          </p:nvSpPr>
          <p:spPr>
            <a:xfrm>
              <a:off x="1003300" y="114271"/>
              <a:ext cx="8217902" cy="500119"/>
            </a:xfrm>
            <a:prstGeom prst="rect">
              <a:avLst/>
            </a:prstGeom>
            <a:noFill/>
          </p:spPr>
          <p:txBody>
            <a:bodyPr wrap="square" lIns="68562" tIns="34281" rIns="68562" bIns="34281" rtlCol="0">
              <a:spAutoFit/>
            </a:bodyPr>
            <a:lstStyle/>
            <a:p>
              <a:pPr algn="just">
                <a:buClr>
                  <a:prstClr val="white"/>
                </a:buClr>
              </a:pPr>
              <a:r>
                <a:rPr lang="zh-CN" altLang="en-US" sz="2800" b="1">
                  <a:solidFill>
                    <a:schemeClr val="bg1"/>
                  </a:solidFill>
                  <a:latin typeface="Arial" panose="020B0604020202020204" pitchFamily="34" charset="0"/>
                  <a:ea typeface="微软雅黑" panose="020B0503020204020204" pitchFamily="34" charset="-122"/>
                  <a:sym typeface="Arial" panose="020B0604020202020204" pitchFamily="34" charset="0"/>
                </a:rPr>
                <a:t>基础扎实 </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a:t>
              </a:r>
              <a:r>
                <a:rPr lang="en-US" altLang="zh-CN" sz="2800" b="1">
                  <a:solidFill>
                    <a:schemeClr val="bg1"/>
                  </a:solidFill>
                  <a:latin typeface="Arial" panose="020B0604020202020204" pitchFamily="34" charset="0"/>
                  <a:ea typeface="微软雅黑" panose="020B0503020204020204" pitchFamily="34" charset="-122"/>
                  <a:sym typeface="Arial" panose="020B0604020202020204" pitchFamily="34" charset="0"/>
                </a:rPr>
                <a:t> </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46" name="齿轮"/>
            <p:cNvSpPr>
              <a:spLocks noChangeAspect="1"/>
            </p:cNvSpPr>
            <p:nvPr/>
          </p:nvSpPr>
          <p:spPr bwMode="auto">
            <a:xfrm>
              <a:off x="334963" y="121637"/>
              <a:ext cx="484428" cy="485386"/>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a:effectLst>
              <a:outerShdw blurRad="50800" dist="38100" dir="2700000" algn="tl" rotWithShape="0">
                <a:prstClr val="black">
                  <a:alpha val="40000"/>
                </a:prstClr>
              </a:outerShdw>
            </a:effectLst>
          </p:spPr>
          <p:txBody>
            <a:bodyPr anchor="ctr">
              <a:scene3d>
                <a:camera prst="orthographicFront"/>
                <a:lightRig rig="threePt" dir="t"/>
              </a:scene3d>
              <a:sp3d contourW="12700">
                <a:contourClr>
                  <a:srgbClr val="FFFFFF"/>
                </a:contourClr>
              </a:sp3d>
            </a:bodyPr>
            <a:lstStyle/>
            <a:p>
              <a:pPr algn="ctr"/>
              <a:endParaRPr lang="zh-CN" altLang="en-US" sz="1799">
                <a:solidFill>
                  <a:srgbClr val="1C666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2" name="燕尾形"/>
          <p:cNvSpPr/>
          <p:nvPr/>
        </p:nvSpPr>
        <p:spPr>
          <a:xfrm>
            <a:off x="695325" y="2682317"/>
            <a:ext cx="2520000" cy="360000"/>
          </a:xfrm>
          <a:prstGeom prst="chevr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STEP 1</a:t>
            </a:r>
            <a:endPar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5" name="燕尾形"/>
          <p:cNvSpPr/>
          <p:nvPr/>
        </p:nvSpPr>
        <p:spPr>
          <a:xfrm>
            <a:off x="3456903" y="2682317"/>
            <a:ext cx="2520000" cy="360000"/>
          </a:xfrm>
          <a:prstGeom prst="chevr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solidFill>
                  <a:schemeClr val="bg1"/>
                </a:solidFill>
                <a:latin typeface="Arial" panose="020B0604020202020204" pitchFamily="34" charset="0"/>
                <a:ea typeface="微软雅黑" panose="020B0503020204020204" pitchFamily="34" charset="-122"/>
                <a:sym typeface="Arial" panose="020B0604020202020204" pitchFamily="34" charset="0"/>
              </a:rPr>
              <a:t>STEP </a:t>
            </a:r>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2</a:t>
            </a:r>
            <a:endPar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6" name="燕尾形"/>
          <p:cNvSpPr/>
          <p:nvPr/>
        </p:nvSpPr>
        <p:spPr>
          <a:xfrm>
            <a:off x="6218481" y="2682317"/>
            <a:ext cx="2520000" cy="360000"/>
          </a:xfrm>
          <a:prstGeom prst="chevr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solidFill>
                  <a:schemeClr val="bg1"/>
                </a:solidFill>
                <a:latin typeface="Arial" panose="020B0604020202020204" pitchFamily="34" charset="0"/>
                <a:ea typeface="微软雅黑" panose="020B0503020204020204" pitchFamily="34" charset="-122"/>
                <a:sym typeface="Arial" panose="020B0604020202020204" pitchFamily="34" charset="0"/>
              </a:rPr>
              <a:t>STEP </a:t>
            </a:r>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3</a:t>
            </a:r>
            <a:endPar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燕尾形"/>
          <p:cNvSpPr/>
          <p:nvPr/>
        </p:nvSpPr>
        <p:spPr>
          <a:xfrm>
            <a:off x="8980059" y="2682317"/>
            <a:ext cx="2520000" cy="360000"/>
          </a:xfrm>
          <a:prstGeom prst="chevr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solidFill>
                  <a:schemeClr val="bg1"/>
                </a:solidFill>
                <a:latin typeface="Arial" panose="020B0604020202020204" pitchFamily="34" charset="0"/>
                <a:ea typeface="微软雅黑" panose="020B0503020204020204" pitchFamily="34" charset="-122"/>
                <a:sym typeface="Arial" panose="020B0604020202020204" pitchFamily="34" charset="0"/>
              </a:rPr>
              <a:t>STEP 4</a:t>
            </a:r>
            <a:endPar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41" name="图标"/>
          <p:cNvSpPr>
            <a:spLocks noChangeAspect="1"/>
          </p:cNvSpPr>
          <p:nvPr/>
        </p:nvSpPr>
        <p:spPr bwMode="auto">
          <a:xfrm flipH="1">
            <a:off x="1606753" y="1536580"/>
            <a:ext cx="697144" cy="827282"/>
          </a:xfrm>
          <a:custGeom>
            <a:avLst/>
            <a:gdLst>
              <a:gd name="connsiteX0" fmla="*/ 47607 w 507524"/>
              <a:gd name="connsiteY0" fmla="*/ 65836 h 602265"/>
              <a:gd name="connsiteX1" fmla="*/ 287917 w 507524"/>
              <a:gd name="connsiteY1" fmla="*/ 406303 h 602265"/>
              <a:gd name="connsiteX2" fmla="*/ 284762 w 507524"/>
              <a:gd name="connsiteY2" fmla="*/ 410169 h 602265"/>
              <a:gd name="connsiteX3" fmla="*/ 255799 w 507524"/>
              <a:gd name="connsiteY3" fmla="*/ 396424 h 602265"/>
              <a:gd name="connsiteX4" fmla="*/ 247770 w 507524"/>
              <a:gd name="connsiteY4" fmla="*/ 401865 h 602265"/>
              <a:gd name="connsiteX5" fmla="*/ 250494 w 507524"/>
              <a:gd name="connsiteY5" fmla="*/ 436656 h 602265"/>
              <a:gd name="connsiteX6" fmla="*/ 246766 w 507524"/>
              <a:gd name="connsiteY6" fmla="*/ 437801 h 602265"/>
              <a:gd name="connsiteX7" fmla="*/ 46603 w 507524"/>
              <a:gd name="connsiteY7" fmla="*/ 66552 h 602265"/>
              <a:gd name="connsiteX8" fmla="*/ 47607 w 507524"/>
              <a:gd name="connsiteY8" fmla="*/ 65836 h 602265"/>
              <a:gd name="connsiteX9" fmla="*/ 628 w 507524"/>
              <a:gd name="connsiteY9" fmla="*/ 7195 h 602265"/>
              <a:gd name="connsiteX10" fmla="*/ 3872 w 507524"/>
              <a:gd name="connsiteY10" fmla="*/ 11024 h 602265"/>
              <a:gd name="connsiteX11" fmla="*/ 240291 w 507524"/>
              <a:gd name="connsiteY11" fmla="*/ 462830 h 602265"/>
              <a:gd name="connsiteX12" fmla="*/ 236993 w 507524"/>
              <a:gd name="connsiteY12" fmla="*/ 480438 h 602265"/>
              <a:gd name="connsiteX13" fmla="*/ 102081 w 507524"/>
              <a:gd name="connsiteY13" fmla="*/ 599402 h 602265"/>
              <a:gd name="connsiteX14" fmla="*/ 85880 w 507524"/>
              <a:gd name="connsiteY14" fmla="*/ 598544 h 602265"/>
              <a:gd name="connsiteX15" fmla="*/ 287 w 507524"/>
              <a:gd name="connsiteY15" fmla="*/ 12169 h 602265"/>
              <a:gd name="connsiteX16" fmla="*/ 628 w 507524"/>
              <a:gd name="connsiteY16" fmla="*/ 7195 h 602265"/>
              <a:gd name="connsiteX17" fmla="*/ 16070 w 507524"/>
              <a:gd name="connsiteY17" fmla="*/ 173 h 602265"/>
              <a:gd name="connsiteX18" fmla="*/ 20767 w 507524"/>
              <a:gd name="connsiteY18" fmla="*/ 2033 h 602265"/>
              <a:gd name="connsiteX19" fmla="*/ 506754 w 507524"/>
              <a:gd name="connsiteY19" fmla="*/ 342130 h 602265"/>
              <a:gd name="connsiteX20" fmla="*/ 500157 w 507524"/>
              <a:gd name="connsiteY20" fmla="*/ 357016 h 602265"/>
              <a:gd name="connsiteX21" fmla="*/ 333095 w 507524"/>
              <a:gd name="connsiteY21" fmla="*/ 423719 h 602265"/>
              <a:gd name="connsiteX22" fmla="*/ 315887 w 507524"/>
              <a:gd name="connsiteY22" fmla="*/ 418852 h 602265"/>
              <a:gd name="connsiteX23" fmla="*/ 18042 w 507524"/>
              <a:gd name="connsiteY23" fmla="*/ 4753 h 602265"/>
              <a:gd name="connsiteX24" fmla="*/ 16070 w 507524"/>
              <a:gd name="connsiteY24" fmla="*/ 173 h 602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7524" h="602265">
                <a:moveTo>
                  <a:pt x="47607" y="65836"/>
                </a:moveTo>
                <a:lnTo>
                  <a:pt x="287917" y="406303"/>
                </a:lnTo>
                <a:cubicBezTo>
                  <a:pt x="291071" y="410742"/>
                  <a:pt x="289637" y="412317"/>
                  <a:pt x="284762" y="410169"/>
                </a:cubicBezTo>
                <a:lnTo>
                  <a:pt x="255799" y="396424"/>
                </a:lnTo>
                <a:cubicBezTo>
                  <a:pt x="250924" y="394133"/>
                  <a:pt x="247339" y="396567"/>
                  <a:pt x="247770" y="401865"/>
                </a:cubicBezTo>
                <a:lnTo>
                  <a:pt x="250494" y="436656"/>
                </a:lnTo>
                <a:cubicBezTo>
                  <a:pt x="250924" y="441953"/>
                  <a:pt x="249347" y="442383"/>
                  <a:pt x="246766" y="437801"/>
                </a:cubicBezTo>
                <a:lnTo>
                  <a:pt x="46603" y="66552"/>
                </a:lnTo>
                <a:cubicBezTo>
                  <a:pt x="44022" y="61827"/>
                  <a:pt x="44452" y="61541"/>
                  <a:pt x="47607" y="65836"/>
                </a:cubicBezTo>
                <a:close/>
                <a:moveTo>
                  <a:pt x="628" y="7195"/>
                </a:moveTo>
                <a:cubicBezTo>
                  <a:pt x="1291" y="6980"/>
                  <a:pt x="2438" y="8233"/>
                  <a:pt x="3872" y="11024"/>
                </a:cubicBezTo>
                <a:lnTo>
                  <a:pt x="240291" y="462830"/>
                </a:lnTo>
                <a:cubicBezTo>
                  <a:pt x="243158" y="468413"/>
                  <a:pt x="241581" y="476287"/>
                  <a:pt x="236993" y="480438"/>
                </a:cubicBezTo>
                <a:lnTo>
                  <a:pt x="102081" y="599402"/>
                </a:lnTo>
                <a:cubicBezTo>
                  <a:pt x="97350" y="603554"/>
                  <a:pt x="90181" y="603125"/>
                  <a:pt x="85880" y="598544"/>
                </a:cubicBezTo>
                <a:lnTo>
                  <a:pt x="287" y="12169"/>
                </a:lnTo>
                <a:cubicBezTo>
                  <a:pt x="-214" y="9092"/>
                  <a:pt x="-35" y="7409"/>
                  <a:pt x="628" y="7195"/>
                </a:cubicBezTo>
                <a:close/>
                <a:moveTo>
                  <a:pt x="16070" y="173"/>
                </a:moveTo>
                <a:cubicBezTo>
                  <a:pt x="16572" y="-328"/>
                  <a:pt x="18186" y="244"/>
                  <a:pt x="20767" y="2033"/>
                </a:cubicBezTo>
                <a:lnTo>
                  <a:pt x="506754" y="342130"/>
                </a:lnTo>
                <a:cubicBezTo>
                  <a:pt x="509048" y="347999"/>
                  <a:pt x="506037" y="354726"/>
                  <a:pt x="500157" y="357016"/>
                </a:cubicBezTo>
                <a:lnTo>
                  <a:pt x="333095" y="423719"/>
                </a:lnTo>
                <a:cubicBezTo>
                  <a:pt x="327359" y="426152"/>
                  <a:pt x="319615" y="423862"/>
                  <a:pt x="315887" y="418852"/>
                </a:cubicBezTo>
                <a:lnTo>
                  <a:pt x="18042" y="4753"/>
                </a:lnTo>
                <a:cubicBezTo>
                  <a:pt x="16178" y="2248"/>
                  <a:pt x="15569" y="674"/>
                  <a:pt x="16070" y="173"/>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4" name="图标"/>
          <p:cNvSpPr>
            <a:spLocks noChangeAspect="1"/>
          </p:cNvSpPr>
          <p:nvPr/>
        </p:nvSpPr>
        <p:spPr bwMode="auto">
          <a:xfrm>
            <a:off x="4303262" y="1567907"/>
            <a:ext cx="827282" cy="764629"/>
          </a:xfrm>
          <a:custGeom>
            <a:avLst/>
            <a:gdLst>
              <a:gd name="T0" fmla="*/ 4437 w 4465"/>
              <a:gd name="T1" fmla="*/ 22 h 4133"/>
              <a:gd name="T2" fmla="*/ 4365 w 4465"/>
              <a:gd name="T3" fmla="*/ 11 h 4133"/>
              <a:gd name="T4" fmla="*/ 39 w 4465"/>
              <a:gd name="T5" fmla="*/ 2022 h 4133"/>
              <a:gd name="T6" fmla="*/ 0 w 4465"/>
              <a:gd name="T7" fmla="*/ 2081 h 4133"/>
              <a:gd name="T8" fmla="*/ 37 w 4465"/>
              <a:gd name="T9" fmla="*/ 2142 h 4133"/>
              <a:gd name="T10" fmla="*/ 1262 w 4465"/>
              <a:gd name="T11" fmla="*/ 2743 h 4133"/>
              <a:gd name="T12" fmla="*/ 1331 w 4465"/>
              <a:gd name="T13" fmla="*/ 2736 h 4133"/>
              <a:gd name="T14" fmla="*/ 2522 w 4465"/>
              <a:gd name="T15" fmla="*/ 1847 h 4133"/>
              <a:gd name="T16" fmla="*/ 1587 w 4465"/>
              <a:gd name="T17" fmla="*/ 2808 h 4133"/>
              <a:gd name="T18" fmla="*/ 1568 w 4465"/>
              <a:gd name="T19" fmla="*/ 2859 h 4133"/>
              <a:gd name="T20" fmla="*/ 1661 w 4465"/>
              <a:gd name="T21" fmla="*/ 4071 h 4133"/>
              <a:gd name="T22" fmla="*/ 1707 w 4465"/>
              <a:gd name="T23" fmla="*/ 4130 h 4133"/>
              <a:gd name="T24" fmla="*/ 1728 w 4465"/>
              <a:gd name="T25" fmla="*/ 4133 h 4133"/>
              <a:gd name="T26" fmla="*/ 1778 w 4465"/>
              <a:gd name="T27" fmla="*/ 4110 h 4133"/>
              <a:gd name="T28" fmla="*/ 2428 w 4465"/>
              <a:gd name="T29" fmla="*/ 3357 h 4133"/>
              <a:gd name="T30" fmla="*/ 3232 w 4465"/>
              <a:gd name="T31" fmla="*/ 3741 h 4133"/>
              <a:gd name="T32" fmla="*/ 3287 w 4465"/>
              <a:gd name="T33" fmla="*/ 3742 h 4133"/>
              <a:gd name="T34" fmla="*/ 3324 w 4465"/>
              <a:gd name="T35" fmla="*/ 3700 h 4133"/>
              <a:gd name="T36" fmla="*/ 4457 w 4465"/>
              <a:gd name="T37" fmla="*/ 92 h 4133"/>
              <a:gd name="T38" fmla="*/ 4437 w 4465"/>
              <a:gd name="T39" fmla="*/ 22 h 4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65" h="4133">
                <a:moveTo>
                  <a:pt x="4437" y="22"/>
                </a:moveTo>
                <a:cubicBezTo>
                  <a:pt x="4417" y="4"/>
                  <a:pt x="4389" y="0"/>
                  <a:pt x="4365" y="11"/>
                </a:cubicBezTo>
                <a:lnTo>
                  <a:pt x="39" y="2022"/>
                </a:lnTo>
                <a:cubicBezTo>
                  <a:pt x="15" y="2032"/>
                  <a:pt x="0" y="2056"/>
                  <a:pt x="0" y="2081"/>
                </a:cubicBezTo>
                <a:cubicBezTo>
                  <a:pt x="0" y="2107"/>
                  <a:pt x="14" y="2131"/>
                  <a:pt x="37" y="2142"/>
                </a:cubicBezTo>
                <a:lnTo>
                  <a:pt x="1262" y="2743"/>
                </a:lnTo>
                <a:cubicBezTo>
                  <a:pt x="1284" y="2754"/>
                  <a:pt x="1311" y="2751"/>
                  <a:pt x="1331" y="2736"/>
                </a:cubicBezTo>
                <a:lnTo>
                  <a:pt x="2522" y="1847"/>
                </a:lnTo>
                <a:lnTo>
                  <a:pt x="1587" y="2808"/>
                </a:lnTo>
                <a:cubicBezTo>
                  <a:pt x="1574" y="2822"/>
                  <a:pt x="1567" y="2840"/>
                  <a:pt x="1568" y="2859"/>
                </a:cubicBezTo>
                <a:lnTo>
                  <a:pt x="1661" y="4071"/>
                </a:lnTo>
                <a:cubicBezTo>
                  <a:pt x="1663" y="4098"/>
                  <a:pt x="1681" y="4121"/>
                  <a:pt x="1707" y="4130"/>
                </a:cubicBezTo>
                <a:cubicBezTo>
                  <a:pt x="1714" y="4132"/>
                  <a:pt x="1721" y="4133"/>
                  <a:pt x="1728" y="4133"/>
                </a:cubicBezTo>
                <a:cubicBezTo>
                  <a:pt x="1747" y="4133"/>
                  <a:pt x="1765" y="4125"/>
                  <a:pt x="1778" y="4110"/>
                </a:cubicBezTo>
                <a:lnTo>
                  <a:pt x="2428" y="3357"/>
                </a:lnTo>
                <a:lnTo>
                  <a:pt x="3232" y="3741"/>
                </a:lnTo>
                <a:cubicBezTo>
                  <a:pt x="3249" y="3749"/>
                  <a:pt x="3269" y="3749"/>
                  <a:pt x="3287" y="3742"/>
                </a:cubicBezTo>
                <a:cubicBezTo>
                  <a:pt x="3305" y="3734"/>
                  <a:pt x="3318" y="3719"/>
                  <a:pt x="3324" y="3700"/>
                </a:cubicBezTo>
                <a:lnTo>
                  <a:pt x="4457" y="92"/>
                </a:lnTo>
                <a:cubicBezTo>
                  <a:pt x="4465" y="67"/>
                  <a:pt x="4457" y="39"/>
                  <a:pt x="4437" y="22"/>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7" name="图标"/>
          <p:cNvSpPr>
            <a:spLocks noChangeAspect="1"/>
          </p:cNvSpPr>
          <p:nvPr/>
        </p:nvSpPr>
        <p:spPr bwMode="auto">
          <a:xfrm>
            <a:off x="7064840" y="1539161"/>
            <a:ext cx="827282" cy="822120"/>
          </a:xfrm>
          <a:custGeom>
            <a:avLst/>
            <a:gdLst>
              <a:gd name="T0" fmla="*/ 6745 w 6861"/>
              <a:gd name="T1" fmla="*/ 74 h 6828"/>
              <a:gd name="T2" fmla="*/ 6743 w 6861"/>
              <a:gd name="T3" fmla="*/ 72 h 6828"/>
              <a:gd name="T4" fmla="*/ 6738 w 6861"/>
              <a:gd name="T5" fmla="*/ 69 h 6828"/>
              <a:gd name="T6" fmla="*/ 6687 w 6861"/>
              <a:gd name="T7" fmla="*/ 38 h 6828"/>
              <a:gd name="T8" fmla="*/ 6671 w 6861"/>
              <a:gd name="T9" fmla="*/ 28 h 6828"/>
              <a:gd name="T10" fmla="*/ 6669 w 6861"/>
              <a:gd name="T11" fmla="*/ 27 h 6828"/>
              <a:gd name="T12" fmla="*/ 6652 w 6861"/>
              <a:gd name="T13" fmla="*/ 18 h 6828"/>
              <a:gd name="T14" fmla="*/ 6578 w 6861"/>
              <a:gd name="T15" fmla="*/ 4 h 6828"/>
              <a:gd name="T16" fmla="*/ 6555 w 6861"/>
              <a:gd name="T17" fmla="*/ 0 h 6828"/>
              <a:gd name="T18" fmla="*/ 6456 w 6861"/>
              <a:gd name="T19" fmla="*/ 17 h 6828"/>
              <a:gd name="T20" fmla="*/ 198 w 6861"/>
              <a:gd name="T21" fmla="*/ 2292 h 6828"/>
              <a:gd name="T22" fmla="*/ 14 w 6861"/>
              <a:gd name="T23" fmla="*/ 2521 h 6828"/>
              <a:gd name="T24" fmla="*/ 130 w 6861"/>
              <a:gd name="T25" fmla="*/ 2791 h 6828"/>
              <a:gd name="T26" fmla="*/ 2022 w 6861"/>
              <a:gd name="T27" fmla="*/ 4143 h 6828"/>
              <a:gd name="T28" fmla="*/ 2289 w 6861"/>
              <a:gd name="T29" fmla="*/ 6013 h 6828"/>
              <a:gd name="T30" fmla="*/ 2501 w 6861"/>
              <a:gd name="T31" fmla="*/ 6249 h 6828"/>
              <a:gd name="T32" fmla="*/ 2571 w 6861"/>
              <a:gd name="T33" fmla="*/ 6257 h 6828"/>
              <a:gd name="T34" fmla="*/ 2799 w 6861"/>
              <a:gd name="T35" fmla="*/ 6144 h 6828"/>
              <a:gd name="T36" fmla="*/ 3470 w 6861"/>
              <a:gd name="T37" fmla="*/ 5249 h 6828"/>
              <a:gd name="T38" fmla="*/ 5230 w 6861"/>
              <a:gd name="T39" fmla="*/ 6759 h 6828"/>
              <a:gd name="T40" fmla="*/ 5416 w 6861"/>
              <a:gd name="T41" fmla="*/ 6828 h 6828"/>
              <a:gd name="T42" fmla="*/ 5511 w 6861"/>
              <a:gd name="T43" fmla="*/ 6811 h 6828"/>
              <a:gd name="T44" fmla="*/ 5695 w 6861"/>
              <a:gd name="T45" fmla="*/ 6594 h 6828"/>
              <a:gd name="T46" fmla="*/ 6842 w 6861"/>
              <a:gd name="T47" fmla="*/ 342 h 6828"/>
              <a:gd name="T48" fmla="*/ 6745 w 6861"/>
              <a:gd name="T49" fmla="*/ 74 h 6828"/>
              <a:gd name="T50" fmla="*/ 3213 w 6861"/>
              <a:gd name="T51" fmla="*/ 4641 h 6828"/>
              <a:gd name="T52" fmla="*/ 3192 w 6861"/>
              <a:gd name="T53" fmla="*/ 4671 h 6828"/>
              <a:gd name="T54" fmla="*/ 2756 w 6861"/>
              <a:gd name="T55" fmla="*/ 5253 h 6828"/>
              <a:gd name="T56" fmla="*/ 2590 w 6861"/>
              <a:gd name="T57" fmla="*/ 4095 h 6828"/>
              <a:gd name="T58" fmla="*/ 5058 w 6861"/>
              <a:gd name="T59" fmla="*/ 1956 h 6828"/>
              <a:gd name="T60" fmla="*/ 3213 w 6861"/>
              <a:gd name="T61" fmla="*/ 4641 h 6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61" h="6828">
                <a:moveTo>
                  <a:pt x="6745" y="74"/>
                </a:moveTo>
                <a:cubicBezTo>
                  <a:pt x="6744" y="74"/>
                  <a:pt x="6743" y="73"/>
                  <a:pt x="6743" y="72"/>
                </a:cubicBezTo>
                <a:cubicBezTo>
                  <a:pt x="6741" y="71"/>
                  <a:pt x="6739" y="71"/>
                  <a:pt x="6738" y="69"/>
                </a:cubicBezTo>
                <a:cubicBezTo>
                  <a:pt x="6723" y="56"/>
                  <a:pt x="6705" y="48"/>
                  <a:pt x="6687" y="38"/>
                </a:cubicBezTo>
                <a:cubicBezTo>
                  <a:pt x="6681" y="35"/>
                  <a:pt x="6677" y="30"/>
                  <a:pt x="6671" y="28"/>
                </a:cubicBezTo>
                <a:cubicBezTo>
                  <a:pt x="6670" y="28"/>
                  <a:pt x="6670" y="28"/>
                  <a:pt x="6669" y="27"/>
                </a:cubicBezTo>
                <a:cubicBezTo>
                  <a:pt x="6663" y="25"/>
                  <a:pt x="6658" y="20"/>
                  <a:pt x="6652" y="18"/>
                </a:cubicBezTo>
                <a:cubicBezTo>
                  <a:pt x="6628" y="9"/>
                  <a:pt x="6603" y="6"/>
                  <a:pt x="6578" y="4"/>
                </a:cubicBezTo>
                <a:cubicBezTo>
                  <a:pt x="6570" y="3"/>
                  <a:pt x="6563" y="0"/>
                  <a:pt x="6555" y="0"/>
                </a:cubicBezTo>
                <a:cubicBezTo>
                  <a:pt x="6522" y="0"/>
                  <a:pt x="6489" y="5"/>
                  <a:pt x="6456" y="17"/>
                </a:cubicBezTo>
                <a:lnTo>
                  <a:pt x="198" y="2292"/>
                </a:lnTo>
                <a:cubicBezTo>
                  <a:pt x="99" y="2328"/>
                  <a:pt x="28" y="2417"/>
                  <a:pt x="14" y="2521"/>
                </a:cubicBezTo>
                <a:cubicBezTo>
                  <a:pt x="0" y="2626"/>
                  <a:pt x="44" y="2730"/>
                  <a:pt x="130" y="2791"/>
                </a:cubicBezTo>
                <a:lnTo>
                  <a:pt x="2022" y="4143"/>
                </a:lnTo>
                <a:lnTo>
                  <a:pt x="2289" y="6013"/>
                </a:lnTo>
                <a:cubicBezTo>
                  <a:pt x="2306" y="6127"/>
                  <a:pt x="2389" y="6220"/>
                  <a:pt x="2501" y="6249"/>
                </a:cubicBezTo>
                <a:cubicBezTo>
                  <a:pt x="2524" y="6255"/>
                  <a:pt x="2548" y="6257"/>
                  <a:pt x="2571" y="6257"/>
                </a:cubicBezTo>
                <a:cubicBezTo>
                  <a:pt x="2659" y="6257"/>
                  <a:pt x="2744" y="6217"/>
                  <a:pt x="2799" y="6144"/>
                </a:cubicBezTo>
                <a:lnTo>
                  <a:pt x="3470" y="5249"/>
                </a:lnTo>
                <a:lnTo>
                  <a:pt x="5230" y="6759"/>
                </a:lnTo>
                <a:cubicBezTo>
                  <a:pt x="5283" y="6804"/>
                  <a:pt x="5349" y="6828"/>
                  <a:pt x="5416" y="6828"/>
                </a:cubicBezTo>
                <a:cubicBezTo>
                  <a:pt x="5448" y="6828"/>
                  <a:pt x="5479" y="6822"/>
                  <a:pt x="5511" y="6811"/>
                </a:cubicBezTo>
                <a:cubicBezTo>
                  <a:pt x="5606" y="6777"/>
                  <a:pt x="5677" y="6694"/>
                  <a:pt x="5695" y="6594"/>
                </a:cubicBezTo>
                <a:lnTo>
                  <a:pt x="6842" y="342"/>
                </a:lnTo>
                <a:cubicBezTo>
                  <a:pt x="6861" y="239"/>
                  <a:pt x="6821" y="139"/>
                  <a:pt x="6745" y="74"/>
                </a:cubicBezTo>
                <a:close/>
                <a:moveTo>
                  <a:pt x="3213" y="4641"/>
                </a:moveTo>
                <a:lnTo>
                  <a:pt x="3192" y="4671"/>
                </a:lnTo>
                <a:lnTo>
                  <a:pt x="2756" y="5253"/>
                </a:lnTo>
                <a:lnTo>
                  <a:pt x="2590" y="4095"/>
                </a:lnTo>
                <a:lnTo>
                  <a:pt x="5058" y="1956"/>
                </a:lnTo>
                <a:lnTo>
                  <a:pt x="3213" y="4641"/>
                </a:ln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8" name="图标"/>
          <p:cNvSpPr>
            <a:spLocks noChangeAspect="1"/>
          </p:cNvSpPr>
          <p:nvPr/>
        </p:nvSpPr>
        <p:spPr bwMode="auto">
          <a:xfrm>
            <a:off x="9826418" y="1633859"/>
            <a:ext cx="827282" cy="632725"/>
          </a:xfrm>
          <a:custGeom>
            <a:avLst/>
            <a:gdLst>
              <a:gd name="connsiteX0" fmla="*/ 490357 w 607623"/>
              <a:gd name="connsiteY0" fmla="*/ 104417 h 464725"/>
              <a:gd name="connsiteX1" fmla="*/ 475760 w 607623"/>
              <a:gd name="connsiteY1" fmla="*/ 119347 h 464725"/>
              <a:gd name="connsiteX2" fmla="*/ 432503 w 607623"/>
              <a:gd name="connsiteY2" fmla="*/ 163249 h 464725"/>
              <a:gd name="connsiteX3" fmla="*/ 389157 w 607623"/>
              <a:gd name="connsiteY3" fmla="*/ 207062 h 464725"/>
              <a:gd name="connsiteX4" fmla="*/ 367439 w 607623"/>
              <a:gd name="connsiteY4" fmla="*/ 229013 h 464725"/>
              <a:gd name="connsiteX5" fmla="*/ 345722 w 607623"/>
              <a:gd name="connsiteY5" fmla="*/ 250786 h 464725"/>
              <a:gd name="connsiteX6" fmla="*/ 302197 w 607623"/>
              <a:gd name="connsiteY6" fmla="*/ 294421 h 464725"/>
              <a:gd name="connsiteX7" fmla="*/ 258495 w 607623"/>
              <a:gd name="connsiteY7" fmla="*/ 337878 h 464725"/>
              <a:gd name="connsiteX8" fmla="*/ 214615 w 607623"/>
              <a:gd name="connsiteY8" fmla="*/ 381247 h 464725"/>
              <a:gd name="connsiteX9" fmla="*/ 211322 w 607623"/>
              <a:gd name="connsiteY9" fmla="*/ 385690 h 464725"/>
              <a:gd name="connsiteX10" fmla="*/ 218976 w 607623"/>
              <a:gd name="connsiteY10" fmla="*/ 409330 h 464725"/>
              <a:gd name="connsiteX11" fmla="*/ 219600 w 607623"/>
              <a:gd name="connsiteY11" fmla="*/ 409596 h 464725"/>
              <a:gd name="connsiteX12" fmla="*/ 220846 w 607623"/>
              <a:gd name="connsiteY12" fmla="*/ 410218 h 464725"/>
              <a:gd name="connsiteX13" fmla="*/ 220490 w 607623"/>
              <a:gd name="connsiteY13" fmla="*/ 411551 h 464725"/>
              <a:gd name="connsiteX14" fmla="*/ 227877 w 607623"/>
              <a:gd name="connsiteY14" fmla="*/ 413862 h 464725"/>
              <a:gd name="connsiteX15" fmla="*/ 247370 w 607623"/>
              <a:gd name="connsiteY15" fmla="*/ 423816 h 464725"/>
              <a:gd name="connsiteX16" fmla="*/ 206249 w 607623"/>
              <a:gd name="connsiteY16" fmla="*/ 459275 h 464725"/>
              <a:gd name="connsiteX17" fmla="*/ 171803 w 607623"/>
              <a:gd name="connsiteY17" fmla="*/ 453054 h 464725"/>
              <a:gd name="connsiteX18" fmla="*/ 115373 w 607623"/>
              <a:gd name="connsiteY18" fmla="*/ 349965 h 464725"/>
              <a:gd name="connsiteX19" fmla="*/ 137625 w 607623"/>
              <a:gd name="connsiteY19" fmla="*/ 334857 h 464725"/>
              <a:gd name="connsiteX20" fmla="*/ 168688 w 607623"/>
              <a:gd name="connsiteY20" fmla="*/ 313972 h 464725"/>
              <a:gd name="connsiteX21" fmla="*/ 199840 w 607623"/>
              <a:gd name="connsiteY21" fmla="*/ 293177 h 464725"/>
              <a:gd name="connsiteX22" fmla="*/ 230992 w 607623"/>
              <a:gd name="connsiteY22" fmla="*/ 272470 h 464725"/>
              <a:gd name="connsiteX23" fmla="*/ 262234 w 607623"/>
              <a:gd name="connsiteY23" fmla="*/ 251941 h 464725"/>
              <a:gd name="connsiteX24" fmla="*/ 293564 w 607623"/>
              <a:gd name="connsiteY24" fmla="*/ 231412 h 464725"/>
              <a:gd name="connsiteX25" fmla="*/ 324894 w 607623"/>
              <a:gd name="connsiteY25" fmla="*/ 210972 h 464725"/>
              <a:gd name="connsiteX26" fmla="*/ 387644 w 607623"/>
              <a:gd name="connsiteY26" fmla="*/ 170270 h 464725"/>
              <a:gd name="connsiteX27" fmla="*/ 419152 w 607623"/>
              <a:gd name="connsiteY27" fmla="*/ 150007 h 464725"/>
              <a:gd name="connsiteX28" fmla="*/ 450660 w 607623"/>
              <a:gd name="connsiteY28" fmla="*/ 129834 h 464725"/>
              <a:gd name="connsiteX29" fmla="*/ 482168 w 607623"/>
              <a:gd name="connsiteY29" fmla="*/ 109660 h 464725"/>
              <a:gd name="connsiteX30" fmla="*/ 490357 w 607623"/>
              <a:gd name="connsiteY30" fmla="*/ 104417 h 464725"/>
              <a:gd name="connsiteX31" fmla="*/ 589766 w 607623"/>
              <a:gd name="connsiteY31" fmla="*/ 821 h 464725"/>
              <a:gd name="connsiteX32" fmla="*/ 606764 w 607623"/>
              <a:gd name="connsiteY32" fmla="*/ 30602 h 464725"/>
              <a:gd name="connsiteX33" fmla="*/ 493814 w 607623"/>
              <a:gd name="connsiteY33" fmla="*/ 446070 h 464725"/>
              <a:gd name="connsiteX34" fmla="*/ 471563 w 607623"/>
              <a:gd name="connsiteY34" fmla="*/ 458334 h 464725"/>
              <a:gd name="connsiteX35" fmla="*/ 291147 w 607623"/>
              <a:gd name="connsiteY35" fmla="*/ 403679 h 464725"/>
              <a:gd name="connsiteX36" fmla="*/ 257057 w 607623"/>
              <a:gd name="connsiteY36" fmla="*/ 387771 h 464725"/>
              <a:gd name="connsiteX37" fmla="*/ 282157 w 607623"/>
              <a:gd name="connsiteY37" fmla="*/ 360844 h 464725"/>
              <a:gd name="connsiteX38" fmla="*/ 324168 w 607623"/>
              <a:gd name="connsiteY38" fmla="*/ 315786 h 464725"/>
              <a:gd name="connsiteX39" fmla="*/ 366446 w 607623"/>
              <a:gd name="connsiteY39" fmla="*/ 270818 h 464725"/>
              <a:gd name="connsiteX40" fmla="*/ 387541 w 607623"/>
              <a:gd name="connsiteY40" fmla="*/ 248423 h 464725"/>
              <a:gd name="connsiteX41" fmla="*/ 408813 w 607623"/>
              <a:gd name="connsiteY41" fmla="*/ 226028 h 464725"/>
              <a:gd name="connsiteX42" fmla="*/ 451180 w 607623"/>
              <a:gd name="connsiteY42" fmla="*/ 181326 h 464725"/>
              <a:gd name="connsiteX43" fmla="*/ 493725 w 607623"/>
              <a:gd name="connsiteY43" fmla="*/ 136713 h 464725"/>
              <a:gd name="connsiteX44" fmla="*/ 536360 w 607623"/>
              <a:gd name="connsiteY44" fmla="*/ 92189 h 464725"/>
              <a:gd name="connsiteX45" fmla="*/ 579083 w 607623"/>
              <a:gd name="connsiteY45" fmla="*/ 47843 h 464725"/>
              <a:gd name="connsiteX46" fmla="*/ 579172 w 607623"/>
              <a:gd name="connsiteY46" fmla="*/ 47754 h 464725"/>
              <a:gd name="connsiteX47" fmla="*/ 580596 w 607623"/>
              <a:gd name="connsiteY47" fmla="*/ 33090 h 464725"/>
              <a:gd name="connsiteX48" fmla="*/ 564130 w 607623"/>
              <a:gd name="connsiteY48" fmla="*/ 29447 h 464725"/>
              <a:gd name="connsiteX49" fmla="*/ 501024 w 607623"/>
              <a:gd name="connsiteY49" fmla="*/ 69794 h 464725"/>
              <a:gd name="connsiteX50" fmla="*/ 469516 w 607623"/>
              <a:gd name="connsiteY50" fmla="*/ 89878 h 464725"/>
              <a:gd name="connsiteX51" fmla="*/ 437918 w 607623"/>
              <a:gd name="connsiteY51" fmla="*/ 109874 h 464725"/>
              <a:gd name="connsiteX52" fmla="*/ 406232 w 607623"/>
              <a:gd name="connsiteY52" fmla="*/ 129870 h 464725"/>
              <a:gd name="connsiteX53" fmla="*/ 374635 w 607623"/>
              <a:gd name="connsiteY53" fmla="*/ 149866 h 464725"/>
              <a:gd name="connsiteX54" fmla="*/ 311173 w 607623"/>
              <a:gd name="connsiteY54" fmla="*/ 189502 h 464725"/>
              <a:gd name="connsiteX55" fmla="*/ 279309 w 607623"/>
              <a:gd name="connsiteY55" fmla="*/ 209231 h 464725"/>
              <a:gd name="connsiteX56" fmla="*/ 247533 w 607623"/>
              <a:gd name="connsiteY56" fmla="*/ 228871 h 464725"/>
              <a:gd name="connsiteX57" fmla="*/ 215669 w 607623"/>
              <a:gd name="connsiteY57" fmla="*/ 248512 h 464725"/>
              <a:gd name="connsiteX58" fmla="*/ 183716 w 607623"/>
              <a:gd name="connsiteY58" fmla="*/ 267974 h 464725"/>
              <a:gd name="connsiteX59" fmla="*/ 151673 w 607623"/>
              <a:gd name="connsiteY59" fmla="*/ 287437 h 464725"/>
              <a:gd name="connsiteX60" fmla="*/ 119631 w 607623"/>
              <a:gd name="connsiteY60" fmla="*/ 306722 h 464725"/>
              <a:gd name="connsiteX61" fmla="*/ 85453 w 607623"/>
              <a:gd name="connsiteY61" fmla="*/ 327073 h 464725"/>
              <a:gd name="connsiteX62" fmla="*/ 13268 w 607623"/>
              <a:gd name="connsiteY62" fmla="*/ 308233 h 464725"/>
              <a:gd name="connsiteX63" fmla="*/ 10064 w 607623"/>
              <a:gd name="connsiteY63" fmla="*/ 275173 h 464725"/>
              <a:gd name="connsiteX64" fmla="*/ 560836 w 607623"/>
              <a:gd name="connsiteY64" fmla="*/ 8118 h 464725"/>
              <a:gd name="connsiteX65" fmla="*/ 576768 w 607623"/>
              <a:gd name="connsiteY65" fmla="*/ 1008 h 464725"/>
              <a:gd name="connsiteX66" fmla="*/ 589766 w 607623"/>
              <a:gd name="connsiteY66" fmla="*/ 821 h 46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07623" h="464725">
                <a:moveTo>
                  <a:pt x="490357" y="104417"/>
                </a:moveTo>
                <a:lnTo>
                  <a:pt x="475760" y="119347"/>
                </a:lnTo>
                <a:lnTo>
                  <a:pt x="432503" y="163249"/>
                </a:lnTo>
                <a:lnTo>
                  <a:pt x="389157" y="207062"/>
                </a:lnTo>
                <a:lnTo>
                  <a:pt x="367439" y="229013"/>
                </a:lnTo>
                <a:lnTo>
                  <a:pt x="345722" y="250786"/>
                </a:lnTo>
                <a:lnTo>
                  <a:pt x="302197" y="294421"/>
                </a:lnTo>
                <a:lnTo>
                  <a:pt x="258495" y="337878"/>
                </a:lnTo>
                <a:cubicBezTo>
                  <a:pt x="243898" y="352453"/>
                  <a:pt x="229212" y="366761"/>
                  <a:pt x="214615" y="381247"/>
                </a:cubicBezTo>
                <a:cubicBezTo>
                  <a:pt x="213369" y="382491"/>
                  <a:pt x="212212" y="384002"/>
                  <a:pt x="211322" y="385690"/>
                </a:cubicBezTo>
                <a:cubicBezTo>
                  <a:pt x="206872" y="394311"/>
                  <a:pt x="210343" y="404886"/>
                  <a:pt x="218976" y="409330"/>
                </a:cubicBezTo>
                <a:lnTo>
                  <a:pt x="219600" y="409596"/>
                </a:lnTo>
                <a:lnTo>
                  <a:pt x="220846" y="410218"/>
                </a:lnTo>
                <a:cubicBezTo>
                  <a:pt x="220223" y="410929"/>
                  <a:pt x="220045" y="411374"/>
                  <a:pt x="220490" y="411551"/>
                </a:cubicBezTo>
                <a:lnTo>
                  <a:pt x="227877" y="413862"/>
                </a:lnTo>
                <a:lnTo>
                  <a:pt x="247370" y="423816"/>
                </a:lnTo>
                <a:lnTo>
                  <a:pt x="206249" y="459275"/>
                </a:lnTo>
                <a:cubicBezTo>
                  <a:pt x="195390" y="468606"/>
                  <a:pt x="178657" y="465584"/>
                  <a:pt x="171803" y="453054"/>
                </a:cubicBezTo>
                <a:lnTo>
                  <a:pt x="115373" y="349965"/>
                </a:lnTo>
                <a:cubicBezTo>
                  <a:pt x="122761" y="344899"/>
                  <a:pt x="130148" y="339833"/>
                  <a:pt x="137625" y="334857"/>
                </a:cubicBezTo>
                <a:lnTo>
                  <a:pt x="168688" y="313972"/>
                </a:lnTo>
                <a:cubicBezTo>
                  <a:pt x="179013" y="306952"/>
                  <a:pt x="189426" y="300109"/>
                  <a:pt x="199840" y="293177"/>
                </a:cubicBezTo>
                <a:lnTo>
                  <a:pt x="230992" y="272470"/>
                </a:lnTo>
                <a:cubicBezTo>
                  <a:pt x="241406" y="265538"/>
                  <a:pt x="251820" y="258784"/>
                  <a:pt x="262234" y="251941"/>
                </a:cubicBezTo>
                <a:lnTo>
                  <a:pt x="293564" y="231412"/>
                </a:lnTo>
                <a:cubicBezTo>
                  <a:pt x="303978" y="224569"/>
                  <a:pt x="314391" y="217726"/>
                  <a:pt x="324894" y="210972"/>
                </a:cubicBezTo>
                <a:lnTo>
                  <a:pt x="387644" y="170270"/>
                </a:lnTo>
                <a:cubicBezTo>
                  <a:pt x="398146" y="163427"/>
                  <a:pt x="408649" y="156761"/>
                  <a:pt x="419152" y="150007"/>
                </a:cubicBezTo>
                <a:lnTo>
                  <a:pt x="450660" y="129834"/>
                </a:lnTo>
                <a:lnTo>
                  <a:pt x="482168" y="109660"/>
                </a:lnTo>
                <a:cubicBezTo>
                  <a:pt x="484839" y="107883"/>
                  <a:pt x="487598" y="106194"/>
                  <a:pt x="490357" y="104417"/>
                </a:cubicBezTo>
                <a:close/>
                <a:moveTo>
                  <a:pt x="589766" y="821"/>
                </a:moveTo>
                <a:cubicBezTo>
                  <a:pt x="601891" y="4124"/>
                  <a:pt x="610435" y="16939"/>
                  <a:pt x="606764" y="30602"/>
                </a:cubicBezTo>
                <a:lnTo>
                  <a:pt x="493814" y="446070"/>
                </a:lnTo>
                <a:cubicBezTo>
                  <a:pt x="491233" y="455757"/>
                  <a:pt x="481086" y="461267"/>
                  <a:pt x="471563" y="458334"/>
                </a:cubicBezTo>
                <a:lnTo>
                  <a:pt x="291147" y="403679"/>
                </a:lnTo>
                <a:lnTo>
                  <a:pt x="257057" y="387771"/>
                </a:lnTo>
                <a:cubicBezTo>
                  <a:pt x="265424" y="378795"/>
                  <a:pt x="273790" y="369820"/>
                  <a:pt x="282157" y="360844"/>
                </a:cubicBezTo>
                <a:lnTo>
                  <a:pt x="324168" y="315786"/>
                </a:lnTo>
                <a:lnTo>
                  <a:pt x="366446" y="270818"/>
                </a:lnTo>
                <a:lnTo>
                  <a:pt x="387541" y="248423"/>
                </a:lnTo>
                <a:lnTo>
                  <a:pt x="408813" y="226028"/>
                </a:lnTo>
                <a:lnTo>
                  <a:pt x="451180" y="181326"/>
                </a:lnTo>
                <a:lnTo>
                  <a:pt x="493725" y="136713"/>
                </a:lnTo>
                <a:lnTo>
                  <a:pt x="536360" y="92189"/>
                </a:lnTo>
                <a:cubicBezTo>
                  <a:pt x="550512" y="77348"/>
                  <a:pt x="564842" y="62595"/>
                  <a:pt x="579083" y="47843"/>
                </a:cubicBezTo>
                <a:lnTo>
                  <a:pt x="579172" y="47754"/>
                </a:lnTo>
                <a:cubicBezTo>
                  <a:pt x="582910" y="43844"/>
                  <a:pt x="583622" y="37800"/>
                  <a:pt x="580596" y="33090"/>
                </a:cubicBezTo>
                <a:cubicBezTo>
                  <a:pt x="577036" y="27492"/>
                  <a:pt x="569648" y="25892"/>
                  <a:pt x="564130" y="29447"/>
                </a:cubicBezTo>
                <a:lnTo>
                  <a:pt x="501024" y="69794"/>
                </a:lnTo>
                <a:cubicBezTo>
                  <a:pt x="490521" y="76459"/>
                  <a:pt x="480018" y="83213"/>
                  <a:pt x="469516" y="89878"/>
                </a:cubicBezTo>
                <a:lnTo>
                  <a:pt x="437918" y="109874"/>
                </a:lnTo>
                <a:lnTo>
                  <a:pt x="406232" y="129870"/>
                </a:lnTo>
                <a:cubicBezTo>
                  <a:pt x="395729" y="136535"/>
                  <a:pt x="385226" y="143289"/>
                  <a:pt x="374635" y="149866"/>
                </a:cubicBezTo>
                <a:lnTo>
                  <a:pt x="311173" y="189502"/>
                </a:lnTo>
                <a:cubicBezTo>
                  <a:pt x="300581" y="196167"/>
                  <a:pt x="289990" y="202655"/>
                  <a:pt x="279309" y="209231"/>
                </a:cubicBezTo>
                <a:lnTo>
                  <a:pt x="247533" y="228871"/>
                </a:lnTo>
                <a:cubicBezTo>
                  <a:pt x="236853" y="235448"/>
                  <a:pt x="226261" y="242024"/>
                  <a:pt x="215669" y="248512"/>
                </a:cubicBezTo>
                <a:lnTo>
                  <a:pt x="183716" y="267974"/>
                </a:lnTo>
                <a:cubicBezTo>
                  <a:pt x="173035" y="274462"/>
                  <a:pt x="162354" y="280949"/>
                  <a:pt x="151673" y="287437"/>
                </a:cubicBezTo>
                <a:lnTo>
                  <a:pt x="119631" y="306722"/>
                </a:lnTo>
                <a:cubicBezTo>
                  <a:pt x="108238" y="313476"/>
                  <a:pt x="96845" y="320319"/>
                  <a:pt x="85453" y="327073"/>
                </a:cubicBezTo>
                <a:lnTo>
                  <a:pt x="13268" y="308233"/>
                </a:lnTo>
                <a:cubicBezTo>
                  <a:pt x="-2753" y="304056"/>
                  <a:pt x="-4800" y="282282"/>
                  <a:pt x="10064" y="275173"/>
                </a:cubicBezTo>
                <a:lnTo>
                  <a:pt x="560836" y="8118"/>
                </a:lnTo>
                <a:cubicBezTo>
                  <a:pt x="566800" y="4652"/>
                  <a:pt x="572140" y="2341"/>
                  <a:pt x="576768" y="1008"/>
                </a:cubicBezTo>
                <a:cubicBezTo>
                  <a:pt x="581285" y="-325"/>
                  <a:pt x="585725" y="-280"/>
                  <a:pt x="589766" y="821"/>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0"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855269599"/>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42" presetClass="entr" presetSubtype="0" fill="hold" grpId="0" nodeType="withEffect">
                                  <p:stCondLst>
                                    <p:cond delay="40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750"/>
                                        <p:tgtEl>
                                          <p:spTgt spid="41"/>
                                        </p:tgtEl>
                                      </p:cBhvr>
                                    </p:animEffect>
                                    <p:anim calcmode="lin" valueType="num">
                                      <p:cBhvr>
                                        <p:cTn id="12" dur="750" fill="hold"/>
                                        <p:tgtEl>
                                          <p:spTgt spid="41"/>
                                        </p:tgtEl>
                                        <p:attrNameLst>
                                          <p:attrName>ppt_x</p:attrName>
                                        </p:attrNameLst>
                                      </p:cBhvr>
                                      <p:tavLst>
                                        <p:tav tm="0">
                                          <p:val>
                                            <p:strVal val="#ppt_x"/>
                                          </p:val>
                                        </p:tav>
                                        <p:tav tm="100000">
                                          <p:val>
                                            <p:strVal val="#ppt_x"/>
                                          </p:val>
                                        </p:tav>
                                      </p:tavLst>
                                    </p:anim>
                                    <p:anim calcmode="lin" valueType="num">
                                      <p:cBhvr>
                                        <p:cTn id="13" dur="750" fill="hold"/>
                                        <p:tgtEl>
                                          <p:spTgt spid="41"/>
                                        </p:tgtEl>
                                        <p:attrNameLst>
                                          <p:attrName>ppt_y</p:attrName>
                                        </p:attrNameLst>
                                      </p:cBhvr>
                                      <p:tavLst>
                                        <p:tav tm="0">
                                          <p:val>
                                            <p:strVal val="#ppt_y+.1"/>
                                          </p:val>
                                        </p:tav>
                                        <p:tav tm="100000">
                                          <p:val>
                                            <p:strVal val="#ppt_y"/>
                                          </p:val>
                                        </p:tav>
                                      </p:tavLst>
                                    </p:anim>
                                  </p:childTnLst>
                                </p:cTn>
                              </p:par>
                              <p:par>
                                <p:cTn id="14" presetID="22" presetClass="entr" presetSubtype="8" fill="hold" grpId="0" nodeType="withEffect">
                                  <p:stCondLst>
                                    <p:cond delay="80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750"/>
                                        <p:tgtEl>
                                          <p:spTgt spid="2"/>
                                        </p:tgtEl>
                                      </p:cBhvr>
                                    </p:animEffect>
                                  </p:childTnLst>
                                </p:cTn>
                              </p:par>
                              <p:par>
                                <p:cTn id="17" presetID="12" presetClass="entr" presetSubtype="1" fill="hold" nodeType="withEffect">
                                  <p:stCondLst>
                                    <p:cond delay="12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750"/>
                                        <p:tgtEl>
                                          <p:spTgt spid="7"/>
                                        </p:tgtEl>
                                        <p:attrNameLst>
                                          <p:attrName>ppt_y</p:attrName>
                                        </p:attrNameLst>
                                      </p:cBhvr>
                                      <p:tavLst>
                                        <p:tav tm="0">
                                          <p:val>
                                            <p:strVal val="#ppt_y-#ppt_h*1.125000"/>
                                          </p:val>
                                        </p:tav>
                                        <p:tav tm="100000">
                                          <p:val>
                                            <p:strVal val="#ppt_y"/>
                                          </p:val>
                                        </p:tav>
                                      </p:tavLst>
                                    </p:anim>
                                    <p:animEffect transition="in" filter="wipe(down)">
                                      <p:cBhvr>
                                        <p:cTn id="20" dur="750"/>
                                        <p:tgtEl>
                                          <p:spTgt spid="7"/>
                                        </p:tgtEl>
                                      </p:cBhvr>
                                    </p:animEffect>
                                  </p:childTnLst>
                                </p:cTn>
                              </p:par>
                              <p:par>
                                <p:cTn id="21" presetID="42" presetClass="entr" presetSubtype="0" fill="hold" grpId="0" nodeType="withEffect">
                                  <p:stCondLst>
                                    <p:cond delay="1600"/>
                                  </p:stCondLst>
                                  <p:childTnLst>
                                    <p:set>
                                      <p:cBhvr>
                                        <p:cTn id="22" dur="1" fill="hold">
                                          <p:stCondLst>
                                            <p:cond delay="0"/>
                                          </p:stCondLst>
                                        </p:cTn>
                                        <p:tgtEl>
                                          <p:spTgt spid="44"/>
                                        </p:tgtEl>
                                        <p:attrNameLst>
                                          <p:attrName>style.visibility</p:attrName>
                                        </p:attrNameLst>
                                      </p:cBhvr>
                                      <p:to>
                                        <p:strVal val="visible"/>
                                      </p:to>
                                    </p:set>
                                    <p:animEffect transition="in" filter="fade">
                                      <p:cBhvr>
                                        <p:cTn id="23" dur="750"/>
                                        <p:tgtEl>
                                          <p:spTgt spid="44"/>
                                        </p:tgtEl>
                                      </p:cBhvr>
                                    </p:animEffect>
                                    <p:anim calcmode="lin" valueType="num">
                                      <p:cBhvr>
                                        <p:cTn id="24" dur="750" fill="hold"/>
                                        <p:tgtEl>
                                          <p:spTgt spid="44"/>
                                        </p:tgtEl>
                                        <p:attrNameLst>
                                          <p:attrName>ppt_x</p:attrName>
                                        </p:attrNameLst>
                                      </p:cBhvr>
                                      <p:tavLst>
                                        <p:tav tm="0">
                                          <p:val>
                                            <p:strVal val="#ppt_x"/>
                                          </p:val>
                                        </p:tav>
                                        <p:tav tm="100000">
                                          <p:val>
                                            <p:strVal val="#ppt_x"/>
                                          </p:val>
                                        </p:tav>
                                      </p:tavLst>
                                    </p:anim>
                                    <p:anim calcmode="lin" valueType="num">
                                      <p:cBhvr>
                                        <p:cTn id="25" dur="750" fill="hold"/>
                                        <p:tgtEl>
                                          <p:spTgt spid="44"/>
                                        </p:tgtEl>
                                        <p:attrNameLst>
                                          <p:attrName>ppt_y</p:attrName>
                                        </p:attrNameLst>
                                      </p:cBhvr>
                                      <p:tavLst>
                                        <p:tav tm="0">
                                          <p:val>
                                            <p:strVal val="#ppt_y+.1"/>
                                          </p:val>
                                        </p:tav>
                                        <p:tav tm="100000">
                                          <p:val>
                                            <p:strVal val="#ppt_y"/>
                                          </p:val>
                                        </p:tav>
                                      </p:tavLst>
                                    </p:anim>
                                  </p:childTnLst>
                                </p:cTn>
                              </p:par>
                              <p:par>
                                <p:cTn id="26" presetID="22" presetClass="entr" presetSubtype="8" fill="hold" grpId="0" nodeType="withEffect">
                                  <p:stCondLst>
                                    <p:cond delay="2000"/>
                                  </p:stCondLst>
                                  <p:childTnLst>
                                    <p:set>
                                      <p:cBhvr>
                                        <p:cTn id="27" dur="1" fill="hold">
                                          <p:stCondLst>
                                            <p:cond delay="0"/>
                                          </p:stCondLst>
                                        </p:cTn>
                                        <p:tgtEl>
                                          <p:spTgt spid="15"/>
                                        </p:tgtEl>
                                        <p:attrNameLst>
                                          <p:attrName>style.visibility</p:attrName>
                                        </p:attrNameLst>
                                      </p:cBhvr>
                                      <p:to>
                                        <p:strVal val="visible"/>
                                      </p:to>
                                    </p:set>
                                    <p:animEffect transition="in" filter="wipe(left)">
                                      <p:cBhvr>
                                        <p:cTn id="28" dur="750"/>
                                        <p:tgtEl>
                                          <p:spTgt spid="15"/>
                                        </p:tgtEl>
                                      </p:cBhvr>
                                    </p:animEffect>
                                  </p:childTnLst>
                                </p:cTn>
                              </p:par>
                              <p:par>
                                <p:cTn id="29" presetID="12" presetClass="entr" presetSubtype="1" fill="hold" nodeType="withEffect">
                                  <p:stCondLst>
                                    <p:cond delay="240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750"/>
                                        <p:tgtEl>
                                          <p:spTgt spid="6"/>
                                        </p:tgtEl>
                                        <p:attrNameLst>
                                          <p:attrName>ppt_y</p:attrName>
                                        </p:attrNameLst>
                                      </p:cBhvr>
                                      <p:tavLst>
                                        <p:tav tm="0">
                                          <p:val>
                                            <p:strVal val="#ppt_y-#ppt_h*1.125000"/>
                                          </p:val>
                                        </p:tav>
                                        <p:tav tm="100000">
                                          <p:val>
                                            <p:strVal val="#ppt_y"/>
                                          </p:val>
                                        </p:tav>
                                      </p:tavLst>
                                    </p:anim>
                                    <p:animEffect transition="in" filter="wipe(down)">
                                      <p:cBhvr>
                                        <p:cTn id="32" dur="750"/>
                                        <p:tgtEl>
                                          <p:spTgt spid="6"/>
                                        </p:tgtEl>
                                      </p:cBhvr>
                                    </p:animEffect>
                                  </p:childTnLst>
                                </p:cTn>
                              </p:par>
                              <p:par>
                                <p:cTn id="33" presetID="42" presetClass="entr" presetSubtype="0" fill="hold" grpId="0" nodeType="withEffect">
                                  <p:stCondLst>
                                    <p:cond delay="280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750"/>
                                        <p:tgtEl>
                                          <p:spTgt spid="47"/>
                                        </p:tgtEl>
                                      </p:cBhvr>
                                    </p:animEffect>
                                    <p:anim calcmode="lin" valueType="num">
                                      <p:cBhvr>
                                        <p:cTn id="36" dur="750" fill="hold"/>
                                        <p:tgtEl>
                                          <p:spTgt spid="47"/>
                                        </p:tgtEl>
                                        <p:attrNameLst>
                                          <p:attrName>ppt_x</p:attrName>
                                        </p:attrNameLst>
                                      </p:cBhvr>
                                      <p:tavLst>
                                        <p:tav tm="0">
                                          <p:val>
                                            <p:strVal val="#ppt_x"/>
                                          </p:val>
                                        </p:tav>
                                        <p:tav tm="100000">
                                          <p:val>
                                            <p:strVal val="#ppt_x"/>
                                          </p:val>
                                        </p:tav>
                                      </p:tavLst>
                                    </p:anim>
                                    <p:anim calcmode="lin" valueType="num">
                                      <p:cBhvr>
                                        <p:cTn id="37" dur="750" fill="hold"/>
                                        <p:tgtEl>
                                          <p:spTgt spid="47"/>
                                        </p:tgtEl>
                                        <p:attrNameLst>
                                          <p:attrName>ppt_y</p:attrName>
                                        </p:attrNameLst>
                                      </p:cBhvr>
                                      <p:tavLst>
                                        <p:tav tm="0">
                                          <p:val>
                                            <p:strVal val="#ppt_y+.1"/>
                                          </p:val>
                                        </p:tav>
                                        <p:tav tm="100000">
                                          <p:val>
                                            <p:strVal val="#ppt_y"/>
                                          </p:val>
                                        </p:tav>
                                      </p:tavLst>
                                    </p:anim>
                                  </p:childTnLst>
                                </p:cTn>
                              </p:par>
                              <p:par>
                                <p:cTn id="38" presetID="22" presetClass="entr" presetSubtype="8" fill="hold" grpId="0" nodeType="withEffect">
                                  <p:stCondLst>
                                    <p:cond delay="3200"/>
                                  </p:stCondLst>
                                  <p:childTnLst>
                                    <p:set>
                                      <p:cBhvr>
                                        <p:cTn id="39" dur="1" fill="hold">
                                          <p:stCondLst>
                                            <p:cond delay="0"/>
                                          </p:stCondLst>
                                        </p:cTn>
                                        <p:tgtEl>
                                          <p:spTgt spid="16"/>
                                        </p:tgtEl>
                                        <p:attrNameLst>
                                          <p:attrName>style.visibility</p:attrName>
                                        </p:attrNameLst>
                                      </p:cBhvr>
                                      <p:to>
                                        <p:strVal val="visible"/>
                                      </p:to>
                                    </p:set>
                                    <p:animEffect transition="in" filter="wipe(left)">
                                      <p:cBhvr>
                                        <p:cTn id="40" dur="750"/>
                                        <p:tgtEl>
                                          <p:spTgt spid="16"/>
                                        </p:tgtEl>
                                      </p:cBhvr>
                                    </p:animEffect>
                                  </p:childTnLst>
                                </p:cTn>
                              </p:par>
                              <p:par>
                                <p:cTn id="41" presetID="12" presetClass="entr" presetSubtype="1" fill="hold" nodeType="withEffect">
                                  <p:stCondLst>
                                    <p:cond delay="3600"/>
                                  </p:stCondLst>
                                  <p:childTnLst>
                                    <p:set>
                                      <p:cBhvr>
                                        <p:cTn id="42" dur="1" fill="hold">
                                          <p:stCondLst>
                                            <p:cond delay="0"/>
                                          </p:stCondLst>
                                        </p:cTn>
                                        <p:tgtEl>
                                          <p:spTgt spid="31"/>
                                        </p:tgtEl>
                                        <p:attrNameLst>
                                          <p:attrName>style.visibility</p:attrName>
                                        </p:attrNameLst>
                                      </p:cBhvr>
                                      <p:to>
                                        <p:strVal val="visible"/>
                                      </p:to>
                                    </p:set>
                                    <p:anim calcmode="lin" valueType="num">
                                      <p:cBhvr additive="base">
                                        <p:cTn id="43" dur="750"/>
                                        <p:tgtEl>
                                          <p:spTgt spid="31"/>
                                        </p:tgtEl>
                                        <p:attrNameLst>
                                          <p:attrName>ppt_y</p:attrName>
                                        </p:attrNameLst>
                                      </p:cBhvr>
                                      <p:tavLst>
                                        <p:tav tm="0">
                                          <p:val>
                                            <p:strVal val="#ppt_y-#ppt_h*1.125000"/>
                                          </p:val>
                                        </p:tav>
                                        <p:tav tm="100000">
                                          <p:val>
                                            <p:strVal val="#ppt_y"/>
                                          </p:val>
                                        </p:tav>
                                      </p:tavLst>
                                    </p:anim>
                                    <p:animEffect transition="in" filter="wipe(down)">
                                      <p:cBhvr>
                                        <p:cTn id="44" dur="750"/>
                                        <p:tgtEl>
                                          <p:spTgt spid="31"/>
                                        </p:tgtEl>
                                      </p:cBhvr>
                                    </p:animEffect>
                                  </p:childTnLst>
                                </p:cTn>
                              </p:par>
                              <p:par>
                                <p:cTn id="45" presetID="42" presetClass="entr" presetSubtype="0" fill="hold" grpId="0" nodeType="withEffect">
                                  <p:stCondLst>
                                    <p:cond delay="4000"/>
                                  </p:stCondLst>
                                  <p:childTnLst>
                                    <p:set>
                                      <p:cBhvr>
                                        <p:cTn id="46" dur="1" fill="hold">
                                          <p:stCondLst>
                                            <p:cond delay="0"/>
                                          </p:stCondLst>
                                        </p:cTn>
                                        <p:tgtEl>
                                          <p:spTgt spid="48"/>
                                        </p:tgtEl>
                                        <p:attrNameLst>
                                          <p:attrName>style.visibility</p:attrName>
                                        </p:attrNameLst>
                                      </p:cBhvr>
                                      <p:to>
                                        <p:strVal val="visible"/>
                                      </p:to>
                                    </p:set>
                                    <p:animEffect transition="in" filter="fade">
                                      <p:cBhvr>
                                        <p:cTn id="47" dur="750"/>
                                        <p:tgtEl>
                                          <p:spTgt spid="48"/>
                                        </p:tgtEl>
                                      </p:cBhvr>
                                    </p:animEffect>
                                    <p:anim calcmode="lin" valueType="num">
                                      <p:cBhvr>
                                        <p:cTn id="48" dur="750" fill="hold"/>
                                        <p:tgtEl>
                                          <p:spTgt spid="48"/>
                                        </p:tgtEl>
                                        <p:attrNameLst>
                                          <p:attrName>ppt_x</p:attrName>
                                        </p:attrNameLst>
                                      </p:cBhvr>
                                      <p:tavLst>
                                        <p:tav tm="0">
                                          <p:val>
                                            <p:strVal val="#ppt_x"/>
                                          </p:val>
                                        </p:tav>
                                        <p:tav tm="100000">
                                          <p:val>
                                            <p:strVal val="#ppt_x"/>
                                          </p:val>
                                        </p:tav>
                                      </p:tavLst>
                                    </p:anim>
                                    <p:anim calcmode="lin" valueType="num">
                                      <p:cBhvr>
                                        <p:cTn id="49" dur="750" fill="hold"/>
                                        <p:tgtEl>
                                          <p:spTgt spid="48"/>
                                        </p:tgtEl>
                                        <p:attrNameLst>
                                          <p:attrName>ppt_y</p:attrName>
                                        </p:attrNameLst>
                                      </p:cBhvr>
                                      <p:tavLst>
                                        <p:tav tm="0">
                                          <p:val>
                                            <p:strVal val="#ppt_y+.1"/>
                                          </p:val>
                                        </p:tav>
                                        <p:tav tm="100000">
                                          <p:val>
                                            <p:strVal val="#ppt_y"/>
                                          </p:val>
                                        </p:tav>
                                      </p:tavLst>
                                    </p:anim>
                                  </p:childTnLst>
                                </p:cTn>
                              </p:par>
                              <p:par>
                                <p:cTn id="50" presetID="22" presetClass="entr" presetSubtype="8" fill="hold" grpId="0" nodeType="withEffect">
                                  <p:stCondLst>
                                    <p:cond delay="440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par>
                                <p:cTn id="53" presetID="12" presetClass="entr" presetSubtype="1" fill="hold" nodeType="withEffect">
                                  <p:stCondLst>
                                    <p:cond delay="4800"/>
                                  </p:stCondLst>
                                  <p:childTnLst>
                                    <p:set>
                                      <p:cBhvr>
                                        <p:cTn id="54" dur="1" fill="hold">
                                          <p:stCondLst>
                                            <p:cond delay="0"/>
                                          </p:stCondLst>
                                        </p:cTn>
                                        <p:tgtEl>
                                          <p:spTgt spid="36"/>
                                        </p:tgtEl>
                                        <p:attrNameLst>
                                          <p:attrName>style.visibility</p:attrName>
                                        </p:attrNameLst>
                                      </p:cBhvr>
                                      <p:to>
                                        <p:strVal val="visible"/>
                                      </p:to>
                                    </p:set>
                                    <p:anim calcmode="lin" valueType="num">
                                      <p:cBhvr additive="base">
                                        <p:cTn id="55" dur="750"/>
                                        <p:tgtEl>
                                          <p:spTgt spid="36"/>
                                        </p:tgtEl>
                                        <p:attrNameLst>
                                          <p:attrName>ppt_y</p:attrName>
                                        </p:attrNameLst>
                                      </p:cBhvr>
                                      <p:tavLst>
                                        <p:tav tm="0">
                                          <p:val>
                                            <p:strVal val="#ppt_y-#ppt_h*1.125000"/>
                                          </p:val>
                                        </p:tav>
                                        <p:tav tm="100000">
                                          <p:val>
                                            <p:strVal val="#ppt_y"/>
                                          </p:val>
                                        </p:tav>
                                      </p:tavLst>
                                    </p:anim>
                                    <p:animEffect transition="in" filter="wipe(down)">
                                      <p:cBhvr>
                                        <p:cTn id="56" dur="75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5" grpId="0" animBg="1"/>
      <p:bldP spid="16" grpId="0" animBg="1"/>
      <p:bldP spid="17" grpId="0" animBg="1"/>
      <p:bldP spid="41" grpId="0" animBg="1"/>
      <p:bldP spid="44" grpId="0" animBg="1"/>
      <p:bldP spid="47" grpId="0" animBg="1"/>
      <p:bldP spid="48"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标题"/>
          <p:cNvGrpSpPr/>
          <p:nvPr/>
        </p:nvGrpSpPr>
        <p:grpSpPr>
          <a:xfrm>
            <a:off x="0" y="-1"/>
            <a:ext cx="12192000" cy="728663"/>
            <a:chOff x="0" y="-1"/>
            <a:chExt cx="12192000" cy="728663"/>
          </a:xfrm>
        </p:grpSpPr>
        <p:sp>
          <p:nvSpPr>
            <p:cNvPr id="33" name="打底色块"/>
            <p:cNvSpPr/>
            <p:nvPr/>
          </p:nvSpPr>
          <p:spPr>
            <a:xfrm>
              <a:off x="0" y="-1"/>
              <a:ext cx="12192000" cy="728663"/>
            </a:xfrm>
            <a:prstGeom prst="rect">
              <a:avLst/>
            </a:prstGeom>
            <a:solidFill>
              <a:schemeClr val="accent1"/>
            </a:solidFill>
            <a:ln w="25400" cap="flat" cmpd="sng" algn="ctr">
              <a:noFill/>
              <a:prstDash val="solid"/>
            </a:ln>
            <a:effectLst/>
          </p:spPr>
          <p:txBody>
            <a:bodyPr rtlCol="0" anchor="ctr"/>
            <a:lstStyle/>
            <a:p>
              <a:pPr lvl="0" algn="ctr" fontAlgn="base">
                <a:lnSpc>
                  <a:spcPct val="105000"/>
                </a:lnSpc>
                <a:spcBef>
                  <a:spcPct val="0"/>
                </a:spcBef>
                <a:spcAft>
                  <a:spcPct val="0"/>
                </a:spcAft>
                <a:buClr>
                  <a:srgbClr val="3366FF"/>
                </a:buClr>
                <a:buSzPct val="80000"/>
                <a:buFont typeface="Wingdings" pitchFamily="2" charset="2"/>
                <a:buNone/>
              </a:pPr>
              <a:endParaRPr kumimoji="1" lang="zh-CN" altLang="en-US" sz="2000" b="1" kern="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42" name="西北工业大学"/>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240059" y="169864"/>
              <a:ext cx="1546127" cy="388933"/>
            </a:xfrm>
            <a:prstGeom prst="rect">
              <a:avLst/>
            </a:prstGeom>
          </p:spPr>
        </p:pic>
        <p:pic>
          <p:nvPicPr>
            <p:cNvPr id="43" name="校徽"/>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627016" y="119639"/>
              <a:ext cx="490134" cy="489382"/>
            </a:xfrm>
            <a:prstGeom prst="rect">
              <a:avLst/>
            </a:prstGeom>
          </p:spPr>
        </p:pic>
        <p:sp>
          <p:nvSpPr>
            <p:cNvPr id="45" name="基础扎实 / Strong Preparation"/>
            <p:cNvSpPr txBox="1"/>
            <p:nvPr/>
          </p:nvSpPr>
          <p:spPr>
            <a:xfrm>
              <a:off x="1003300" y="114271"/>
              <a:ext cx="8217902" cy="500119"/>
            </a:xfrm>
            <a:prstGeom prst="rect">
              <a:avLst/>
            </a:prstGeom>
            <a:noFill/>
          </p:spPr>
          <p:txBody>
            <a:bodyPr wrap="square" lIns="68562" tIns="34281" rIns="68562" bIns="34281" rtlCol="0">
              <a:spAutoFit/>
            </a:bodyPr>
            <a:lstStyle/>
            <a:p>
              <a:pPr algn="just">
                <a:buClr>
                  <a:prstClr val="white"/>
                </a:buClr>
              </a:pPr>
              <a:r>
                <a:rPr lang="zh-CN" altLang="en-US" sz="2800" b="1">
                  <a:solidFill>
                    <a:schemeClr val="bg1"/>
                  </a:solidFill>
                  <a:latin typeface="Arial" panose="020B0604020202020204" pitchFamily="34" charset="0"/>
                  <a:ea typeface="微软雅黑" panose="020B0503020204020204" pitchFamily="34" charset="-122"/>
                  <a:sym typeface="Arial" panose="020B0604020202020204" pitchFamily="34" charset="0"/>
                </a:rPr>
                <a:t>基础扎实 </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a:t>
              </a:r>
              <a:r>
                <a:rPr lang="en-US" altLang="zh-CN" sz="2800" b="1">
                  <a:solidFill>
                    <a:schemeClr val="bg1"/>
                  </a:solidFill>
                  <a:latin typeface="Arial" panose="020B0604020202020204" pitchFamily="34" charset="0"/>
                  <a:ea typeface="微软雅黑" panose="020B0503020204020204" pitchFamily="34" charset="-122"/>
                  <a:sym typeface="Arial" panose="020B0604020202020204" pitchFamily="34" charset="0"/>
                </a:rPr>
                <a:t> </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46" name="齿轮"/>
            <p:cNvSpPr>
              <a:spLocks noChangeAspect="1"/>
            </p:cNvSpPr>
            <p:nvPr/>
          </p:nvSpPr>
          <p:spPr bwMode="auto">
            <a:xfrm>
              <a:off x="334963" y="121637"/>
              <a:ext cx="484428" cy="485386"/>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a:effectLst>
              <a:outerShdw blurRad="50800" dist="38100" dir="2700000" algn="tl" rotWithShape="0">
                <a:prstClr val="black">
                  <a:alpha val="40000"/>
                </a:prstClr>
              </a:outerShdw>
            </a:effectLst>
          </p:spPr>
          <p:txBody>
            <a:bodyPr anchor="ctr">
              <a:scene3d>
                <a:camera prst="orthographicFront"/>
                <a:lightRig rig="threePt" dir="t"/>
              </a:scene3d>
              <a:sp3d contourW="12700">
                <a:contourClr>
                  <a:srgbClr val="FFFFFF"/>
                </a:contourClr>
              </a:sp3d>
            </a:bodyPr>
            <a:lstStyle/>
            <a:p>
              <a:pPr algn="ctr"/>
              <a:endParaRPr lang="zh-CN" altLang="en-US" sz="1799">
                <a:solidFill>
                  <a:srgbClr val="1C666E"/>
                </a:solidFill>
                <a:latin typeface="Arial" panose="020B0604020202020204" pitchFamily="34" charset="0"/>
                <a:ea typeface="微软雅黑" panose="020B0503020204020204" pitchFamily="34" charset="-122"/>
                <a:sym typeface="Arial" panose="020B0604020202020204" pitchFamily="34" charset="0"/>
              </a:endParaRPr>
            </a:p>
          </p:txBody>
        </p:sp>
      </p:grpSp>
      <p:cxnSp>
        <p:nvCxnSpPr>
          <p:cNvPr id="50" name="分割虚线"/>
          <p:cNvCxnSpPr/>
          <p:nvPr/>
        </p:nvCxnSpPr>
        <p:spPr>
          <a:xfrm>
            <a:off x="4243532" y="1867652"/>
            <a:ext cx="0" cy="3122696"/>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10" name="组合"/>
          <p:cNvGrpSpPr/>
          <p:nvPr/>
        </p:nvGrpSpPr>
        <p:grpSpPr>
          <a:xfrm>
            <a:off x="1372352" y="3059668"/>
            <a:ext cx="2037422" cy="369332"/>
            <a:chOff x="1239178" y="3117865"/>
            <a:chExt cx="2037422" cy="369332"/>
          </a:xfrm>
        </p:grpSpPr>
        <p:sp>
          <p:nvSpPr>
            <p:cNvPr id="8" name="圆角矩形"/>
            <p:cNvSpPr/>
            <p:nvPr/>
          </p:nvSpPr>
          <p:spPr>
            <a:xfrm>
              <a:off x="1239178" y="3117865"/>
              <a:ext cx="2037422" cy="36933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 name="科技贡献大"/>
            <p:cNvSpPr/>
            <p:nvPr/>
          </p:nvSpPr>
          <p:spPr>
            <a:xfrm>
              <a:off x="1447994" y="3117865"/>
              <a:ext cx="1619790" cy="369332"/>
            </a:xfrm>
            <a:prstGeom prst="rect">
              <a:avLst/>
            </a:prstGeom>
          </p:spPr>
          <p:txBody>
            <a:bodyPr wrap="square">
              <a:spAutoFit/>
            </a:bodyPr>
            <a:lstStyle/>
            <a:p>
              <a:pPr algn="dist" defTabSz="457200"/>
              <a:r>
                <a:rPr lang="zh-CN" altLang="en-US" b="1">
                  <a:solidFill>
                    <a:schemeClr val="bg1"/>
                  </a:solidFill>
                  <a:latin typeface="Arial" panose="020B0604020202020204" pitchFamily="34" charset="0"/>
                  <a:ea typeface="微软雅黑" panose="020B0503020204020204" pitchFamily="34" charset="-122"/>
                  <a:sym typeface="Arial" panose="020B0604020202020204" pitchFamily="34" charset="0"/>
                </a:rPr>
                <a:t>科技贡献大</a:t>
              </a:r>
            </a:p>
          </p:txBody>
        </p:sp>
      </p:grpSp>
      <p:sp>
        <p:nvSpPr>
          <p:cNvPr id="52" name="西工大两次获得中共中央、国务院和中央军委联合褒奖，均是全国唯一高校"/>
          <p:cNvSpPr txBox="1"/>
          <p:nvPr/>
        </p:nvSpPr>
        <p:spPr>
          <a:xfrm>
            <a:off x="1431939" y="3665006"/>
            <a:ext cx="1918248" cy="1372683"/>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西工大两次获得中共中央、国务院和中央军委联合褒奖，均是全国唯一</a:t>
            </a:r>
            <a:r>
              <a:rPr lang="zh-CN" altLang="en-US" sz="1600" smtClean="0">
                <a:latin typeface="Arial" panose="020B0604020202020204" pitchFamily="34" charset="0"/>
                <a:ea typeface="微软雅黑" panose="020B0503020204020204" pitchFamily="34" charset="-122"/>
                <a:sym typeface="Arial" panose="020B0604020202020204" pitchFamily="34" charset="0"/>
              </a:rPr>
              <a:t>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grpSp>
        <p:nvGrpSpPr>
          <p:cNvPr id="2" name="组合 1"/>
          <p:cNvGrpSpPr/>
          <p:nvPr/>
        </p:nvGrpSpPr>
        <p:grpSpPr>
          <a:xfrm>
            <a:off x="2012917" y="1729784"/>
            <a:ext cx="756292" cy="1025080"/>
            <a:chOff x="2012917" y="1729784"/>
            <a:chExt cx="756292" cy="1025080"/>
          </a:xfrm>
        </p:grpSpPr>
        <p:grpSp>
          <p:nvGrpSpPr>
            <p:cNvPr id="5" name="组合 4"/>
            <p:cNvGrpSpPr/>
            <p:nvPr/>
          </p:nvGrpSpPr>
          <p:grpSpPr>
            <a:xfrm>
              <a:off x="2012917" y="1729784"/>
              <a:ext cx="756292" cy="1025080"/>
              <a:chOff x="1538669" y="2011598"/>
              <a:chExt cx="1551950" cy="2103519"/>
            </a:xfrm>
          </p:grpSpPr>
          <p:sp>
            <p:nvSpPr>
              <p:cNvPr id="40" name="圆形"/>
              <p:cNvSpPr/>
              <p:nvPr/>
            </p:nvSpPr>
            <p:spPr>
              <a:xfrm>
                <a:off x="1790332" y="3664537"/>
                <a:ext cx="1048622" cy="450580"/>
              </a:xfrm>
              <a:prstGeom prst="ellipse">
                <a:avLst/>
              </a:prstGeom>
              <a:solidFill>
                <a:schemeClr val="bg1">
                  <a:lumMod val="8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latin typeface="Arial" panose="020B0604020202020204" pitchFamily="34" charset="0"/>
                  <a:ea typeface="微软雅黑" panose="020B0503020204020204" pitchFamily="34" charset="-122"/>
                  <a:sym typeface="Arial" panose="020B0604020202020204" pitchFamily="34" charset="0"/>
                </a:endParaRPr>
              </a:p>
            </p:txBody>
          </p:sp>
          <p:sp>
            <p:nvSpPr>
              <p:cNvPr id="49" name="坐标"/>
              <p:cNvSpPr/>
              <p:nvPr/>
            </p:nvSpPr>
            <p:spPr>
              <a:xfrm rot="8100000">
                <a:off x="1538669" y="2011598"/>
                <a:ext cx="1551950" cy="1551949"/>
              </a:xfrm>
              <a:prstGeom prst="teardrop">
                <a:avLst/>
              </a:prstGeom>
              <a:solidFill>
                <a:schemeClr val="accent1"/>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latin typeface="Arial" panose="020B0604020202020204" pitchFamily="34" charset="0"/>
                  <a:ea typeface="微软雅黑" panose="020B0503020204020204" pitchFamily="34" charset="-122"/>
                  <a:sym typeface="Arial" panose="020B0604020202020204" pitchFamily="34" charset="0"/>
                </a:endParaRPr>
              </a:p>
            </p:txBody>
          </p:sp>
        </p:grpSp>
        <p:sp>
          <p:nvSpPr>
            <p:cNvPr id="53" name="矩形"/>
            <p:cNvSpPr/>
            <p:nvPr/>
          </p:nvSpPr>
          <p:spPr>
            <a:xfrm>
              <a:off x="2122180" y="1933664"/>
              <a:ext cx="537766" cy="400110"/>
            </a:xfrm>
            <a:prstGeom prst="rect">
              <a:avLst/>
            </a:prstGeom>
          </p:spPr>
          <p:txBody>
            <a:bodyPr wrap="square">
              <a:spAutoFit/>
            </a:bodyPr>
            <a:lstStyle/>
            <a:p>
              <a:pPr algn="ctr" defTabSz="457200"/>
              <a:r>
                <a:rPr lang="en-US" altLang="zh-CN" sz="20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0 1</a:t>
              </a:r>
              <a:endParaRPr lang="zh-CN" altLang="en-US" sz="2000" b="1">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6" name="组合"/>
          <p:cNvGrpSpPr/>
          <p:nvPr/>
        </p:nvGrpSpPr>
        <p:grpSpPr>
          <a:xfrm>
            <a:off x="5077290" y="3059668"/>
            <a:ext cx="2037422" cy="369332"/>
            <a:chOff x="1239178" y="3117865"/>
            <a:chExt cx="2037422" cy="369332"/>
          </a:xfrm>
        </p:grpSpPr>
        <p:sp>
          <p:nvSpPr>
            <p:cNvPr id="59" name="圆角矩形"/>
            <p:cNvSpPr/>
            <p:nvPr/>
          </p:nvSpPr>
          <p:spPr>
            <a:xfrm>
              <a:off x="1239178" y="3117865"/>
              <a:ext cx="2037422" cy="36933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0" name="科技贡献大"/>
            <p:cNvSpPr/>
            <p:nvPr/>
          </p:nvSpPr>
          <p:spPr>
            <a:xfrm>
              <a:off x="1447994" y="3117865"/>
              <a:ext cx="1619790" cy="369332"/>
            </a:xfrm>
            <a:prstGeom prst="rect">
              <a:avLst/>
            </a:prstGeom>
          </p:spPr>
          <p:txBody>
            <a:bodyPr wrap="square">
              <a:spAutoFit/>
            </a:bodyPr>
            <a:lstStyle/>
            <a:p>
              <a:pPr algn="dist" defTabSz="457200"/>
              <a:r>
                <a:rPr lang="zh-CN" altLang="en-US" b="1">
                  <a:solidFill>
                    <a:schemeClr val="bg1"/>
                  </a:solidFill>
                  <a:latin typeface="Arial" panose="020B0604020202020204" pitchFamily="34" charset="0"/>
                  <a:ea typeface="微软雅黑" panose="020B0503020204020204" pitchFamily="34" charset="-122"/>
                  <a:sym typeface="Arial" panose="020B0604020202020204" pitchFamily="34" charset="0"/>
                </a:rPr>
                <a:t>科技贡献大</a:t>
              </a:r>
            </a:p>
          </p:txBody>
        </p:sp>
      </p:grpSp>
      <p:sp>
        <p:nvSpPr>
          <p:cNvPr id="57" name="近十年来，获得国家科学技术奖35项，其中国家自然科学二等奖4项"/>
          <p:cNvSpPr txBox="1"/>
          <p:nvPr/>
        </p:nvSpPr>
        <p:spPr>
          <a:xfrm>
            <a:off x="5136877" y="3665006"/>
            <a:ext cx="1918248" cy="1372683"/>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近十年来</a:t>
            </a:r>
            <a:r>
              <a:rPr lang="zh-CN" altLang="en-US" sz="1600">
                <a:latin typeface="Arial" panose="020B0604020202020204" pitchFamily="34" charset="0"/>
                <a:ea typeface="微软雅黑" panose="020B0503020204020204" pitchFamily="34" charset="-122"/>
                <a:sym typeface="Arial" panose="020B0604020202020204" pitchFamily="34" charset="0"/>
              </a:rPr>
              <a:t>，获得国家科学技术奖</a:t>
            </a:r>
            <a:r>
              <a:rPr lang="en-US" altLang="zh-CN" sz="1600">
                <a:latin typeface="Arial" panose="020B0604020202020204" pitchFamily="34" charset="0"/>
                <a:ea typeface="微软雅黑" panose="020B0503020204020204" pitchFamily="34" charset="-122"/>
                <a:sym typeface="Arial" panose="020B0604020202020204" pitchFamily="34" charset="0"/>
              </a:rPr>
              <a:t>35</a:t>
            </a:r>
            <a:r>
              <a:rPr lang="zh-CN" altLang="en-US" sz="1600">
                <a:latin typeface="Arial" panose="020B0604020202020204" pitchFamily="34" charset="0"/>
                <a:ea typeface="微软雅黑" panose="020B0503020204020204" pitchFamily="34" charset="-122"/>
                <a:sym typeface="Arial" panose="020B0604020202020204" pitchFamily="34" charset="0"/>
              </a:rPr>
              <a:t>项，其中国家自然科学二等奖</a:t>
            </a:r>
            <a:r>
              <a:rPr lang="en-US" altLang="zh-CN" sz="1600">
                <a:latin typeface="Arial" panose="020B0604020202020204" pitchFamily="34" charset="0"/>
                <a:ea typeface="微软雅黑" panose="020B0503020204020204" pitchFamily="34" charset="-122"/>
                <a:sym typeface="Arial" panose="020B0604020202020204" pitchFamily="34" charset="0"/>
              </a:rPr>
              <a:t>4</a:t>
            </a:r>
            <a:r>
              <a:rPr lang="zh-CN" altLang="en-US" sz="1600" smtClean="0">
                <a:latin typeface="Arial" panose="020B0604020202020204" pitchFamily="34" charset="0"/>
                <a:ea typeface="微软雅黑" panose="020B0503020204020204" pitchFamily="34" charset="-122"/>
                <a:sym typeface="Arial" panose="020B0604020202020204" pitchFamily="34" charset="0"/>
              </a:rPr>
              <a:t>项</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grpSp>
        <p:nvGrpSpPr>
          <p:cNvPr id="4" name="组合 3"/>
          <p:cNvGrpSpPr/>
          <p:nvPr/>
        </p:nvGrpSpPr>
        <p:grpSpPr>
          <a:xfrm>
            <a:off x="5717855" y="1729784"/>
            <a:ext cx="756292" cy="1025080"/>
            <a:chOff x="5717855" y="1729784"/>
            <a:chExt cx="756292" cy="1025080"/>
          </a:xfrm>
        </p:grpSpPr>
        <p:grpSp>
          <p:nvGrpSpPr>
            <p:cNvPr id="55" name="组合 54"/>
            <p:cNvGrpSpPr/>
            <p:nvPr/>
          </p:nvGrpSpPr>
          <p:grpSpPr>
            <a:xfrm>
              <a:off x="5717855" y="1729784"/>
              <a:ext cx="756292" cy="1025080"/>
              <a:chOff x="1538669" y="2011598"/>
              <a:chExt cx="1551950" cy="2103519"/>
            </a:xfrm>
          </p:grpSpPr>
          <p:sp>
            <p:nvSpPr>
              <p:cNvPr id="61" name="圆形"/>
              <p:cNvSpPr/>
              <p:nvPr/>
            </p:nvSpPr>
            <p:spPr>
              <a:xfrm>
                <a:off x="1790332" y="3664537"/>
                <a:ext cx="1048622" cy="450580"/>
              </a:xfrm>
              <a:prstGeom prst="ellipse">
                <a:avLst/>
              </a:prstGeom>
              <a:solidFill>
                <a:schemeClr val="bg1">
                  <a:lumMod val="8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latin typeface="Arial" panose="020B0604020202020204" pitchFamily="34" charset="0"/>
                  <a:ea typeface="微软雅黑" panose="020B0503020204020204" pitchFamily="34" charset="-122"/>
                  <a:sym typeface="Arial" panose="020B0604020202020204" pitchFamily="34" charset="0"/>
                </a:endParaRPr>
              </a:p>
            </p:txBody>
          </p:sp>
          <p:sp>
            <p:nvSpPr>
              <p:cNvPr id="62" name="坐标"/>
              <p:cNvSpPr/>
              <p:nvPr/>
            </p:nvSpPr>
            <p:spPr>
              <a:xfrm rot="8100000">
                <a:off x="1538669" y="2011598"/>
                <a:ext cx="1551950" cy="1551949"/>
              </a:xfrm>
              <a:prstGeom prst="teardrop">
                <a:avLst/>
              </a:prstGeom>
              <a:solidFill>
                <a:schemeClr val="accent1"/>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latin typeface="Arial" panose="020B0604020202020204" pitchFamily="34" charset="0"/>
                  <a:ea typeface="微软雅黑" panose="020B0503020204020204" pitchFamily="34" charset="-122"/>
                  <a:sym typeface="Arial" panose="020B0604020202020204" pitchFamily="34" charset="0"/>
                </a:endParaRPr>
              </a:p>
            </p:txBody>
          </p:sp>
        </p:grpSp>
        <p:sp>
          <p:nvSpPr>
            <p:cNvPr id="58" name="矩形"/>
            <p:cNvSpPr/>
            <p:nvPr/>
          </p:nvSpPr>
          <p:spPr>
            <a:xfrm>
              <a:off x="5827118" y="1933664"/>
              <a:ext cx="537766" cy="400110"/>
            </a:xfrm>
            <a:prstGeom prst="rect">
              <a:avLst/>
            </a:prstGeom>
          </p:spPr>
          <p:txBody>
            <a:bodyPr wrap="square">
              <a:spAutoFit/>
            </a:bodyPr>
            <a:lstStyle/>
            <a:p>
              <a:pPr algn="ctr" defTabSz="457200"/>
              <a:r>
                <a:rPr lang="en-US" altLang="zh-CN" sz="20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0 2</a:t>
              </a:r>
              <a:endParaRPr lang="zh-CN" altLang="en-US" sz="2000" b="1">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5" name="组合"/>
          <p:cNvGrpSpPr/>
          <p:nvPr/>
        </p:nvGrpSpPr>
        <p:grpSpPr>
          <a:xfrm>
            <a:off x="8782226" y="3059668"/>
            <a:ext cx="2037422" cy="369332"/>
            <a:chOff x="1239178" y="3117865"/>
            <a:chExt cx="2037422" cy="369332"/>
          </a:xfrm>
        </p:grpSpPr>
        <p:sp>
          <p:nvSpPr>
            <p:cNvPr id="68" name="圆角矩形"/>
            <p:cNvSpPr/>
            <p:nvPr/>
          </p:nvSpPr>
          <p:spPr>
            <a:xfrm>
              <a:off x="1239178" y="3117865"/>
              <a:ext cx="2037422" cy="36933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9" name="科技贡献大"/>
            <p:cNvSpPr/>
            <p:nvPr/>
          </p:nvSpPr>
          <p:spPr>
            <a:xfrm>
              <a:off x="1447994" y="3117865"/>
              <a:ext cx="1619790" cy="369332"/>
            </a:xfrm>
            <a:prstGeom prst="rect">
              <a:avLst/>
            </a:prstGeom>
          </p:spPr>
          <p:txBody>
            <a:bodyPr wrap="square">
              <a:spAutoFit/>
            </a:bodyPr>
            <a:lstStyle/>
            <a:p>
              <a:pPr algn="dist" defTabSz="457200"/>
              <a:r>
                <a:rPr lang="zh-CN" altLang="en-US" b="1">
                  <a:solidFill>
                    <a:schemeClr val="bg1"/>
                  </a:solidFill>
                  <a:latin typeface="Arial" panose="020B0604020202020204" pitchFamily="34" charset="0"/>
                  <a:ea typeface="微软雅黑" panose="020B0503020204020204" pitchFamily="34" charset="-122"/>
                  <a:sym typeface="Arial" panose="020B0604020202020204" pitchFamily="34" charset="0"/>
                </a:rPr>
                <a:t>科技贡献大</a:t>
              </a:r>
            </a:p>
          </p:txBody>
        </p:sp>
      </p:grpSp>
      <p:sp>
        <p:nvSpPr>
          <p:cNvPr id="66" name="国家技术发明一等奖1项、二等奖12项，国家科技进步一等奖5项、二等奖13项"/>
          <p:cNvSpPr txBox="1"/>
          <p:nvPr/>
        </p:nvSpPr>
        <p:spPr>
          <a:xfrm>
            <a:off x="8841813" y="3665006"/>
            <a:ext cx="1918248" cy="1692771"/>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国家</a:t>
            </a:r>
            <a:r>
              <a:rPr lang="zh-CN" altLang="en-US" sz="1600">
                <a:latin typeface="Arial" panose="020B0604020202020204" pitchFamily="34" charset="0"/>
                <a:ea typeface="微软雅黑" panose="020B0503020204020204" pitchFamily="34" charset="-122"/>
                <a:sym typeface="Arial" panose="020B0604020202020204" pitchFamily="34" charset="0"/>
              </a:rPr>
              <a:t>技术发明一等奖</a:t>
            </a:r>
            <a:r>
              <a:rPr lang="en-US" altLang="zh-CN" sz="1600">
                <a:latin typeface="Arial" panose="020B0604020202020204" pitchFamily="34" charset="0"/>
                <a:ea typeface="微软雅黑" panose="020B0503020204020204" pitchFamily="34" charset="-122"/>
                <a:sym typeface="Arial" panose="020B0604020202020204" pitchFamily="34" charset="0"/>
              </a:rPr>
              <a:t>1</a:t>
            </a:r>
            <a:r>
              <a:rPr lang="zh-CN" altLang="en-US" sz="1600">
                <a:latin typeface="Arial" panose="020B0604020202020204" pitchFamily="34" charset="0"/>
                <a:ea typeface="微软雅黑" panose="020B0503020204020204" pitchFamily="34" charset="-122"/>
                <a:sym typeface="Arial" panose="020B0604020202020204" pitchFamily="34" charset="0"/>
              </a:rPr>
              <a:t>项、二等奖</a:t>
            </a:r>
            <a:r>
              <a:rPr lang="en-US" altLang="zh-CN" sz="1600">
                <a:latin typeface="Arial" panose="020B0604020202020204" pitchFamily="34" charset="0"/>
                <a:ea typeface="微软雅黑" panose="020B0503020204020204" pitchFamily="34" charset="-122"/>
                <a:sym typeface="Arial" panose="020B0604020202020204" pitchFamily="34" charset="0"/>
              </a:rPr>
              <a:t>12</a:t>
            </a:r>
            <a:r>
              <a:rPr lang="zh-CN" altLang="en-US" sz="1600">
                <a:latin typeface="Arial" panose="020B0604020202020204" pitchFamily="34" charset="0"/>
                <a:ea typeface="微软雅黑" panose="020B0503020204020204" pitchFamily="34" charset="-122"/>
                <a:sym typeface="Arial" panose="020B0604020202020204" pitchFamily="34" charset="0"/>
              </a:rPr>
              <a:t>项，国家科技进步一等奖</a:t>
            </a:r>
            <a:r>
              <a:rPr lang="en-US" altLang="zh-CN" sz="1600">
                <a:latin typeface="Arial" panose="020B0604020202020204" pitchFamily="34" charset="0"/>
                <a:ea typeface="微软雅黑" panose="020B0503020204020204" pitchFamily="34" charset="-122"/>
                <a:sym typeface="Arial" panose="020B0604020202020204" pitchFamily="34" charset="0"/>
              </a:rPr>
              <a:t>5</a:t>
            </a:r>
            <a:r>
              <a:rPr lang="zh-CN" altLang="en-US" sz="1600">
                <a:latin typeface="Arial" panose="020B0604020202020204" pitchFamily="34" charset="0"/>
                <a:ea typeface="微软雅黑" panose="020B0503020204020204" pitchFamily="34" charset="-122"/>
                <a:sym typeface="Arial" panose="020B0604020202020204" pitchFamily="34" charset="0"/>
              </a:rPr>
              <a:t>项、二等奖</a:t>
            </a:r>
            <a:r>
              <a:rPr lang="en-US" altLang="zh-CN" sz="1600">
                <a:latin typeface="Arial" panose="020B0604020202020204" pitchFamily="34" charset="0"/>
                <a:ea typeface="微软雅黑" panose="020B0503020204020204" pitchFamily="34" charset="-122"/>
                <a:sym typeface="Arial" panose="020B0604020202020204" pitchFamily="34" charset="0"/>
              </a:rPr>
              <a:t>13</a:t>
            </a:r>
            <a:r>
              <a:rPr lang="zh-CN" altLang="en-US" sz="1600" smtClean="0">
                <a:latin typeface="Arial" panose="020B0604020202020204" pitchFamily="34" charset="0"/>
                <a:ea typeface="微软雅黑" panose="020B0503020204020204" pitchFamily="34" charset="-122"/>
                <a:sym typeface="Arial" panose="020B0604020202020204" pitchFamily="34" charset="0"/>
              </a:rPr>
              <a:t>项</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grpSp>
        <p:nvGrpSpPr>
          <p:cNvPr id="6" name="组合 5"/>
          <p:cNvGrpSpPr/>
          <p:nvPr/>
        </p:nvGrpSpPr>
        <p:grpSpPr>
          <a:xfrm>
            <a:off x="9422791" y="1729784"/>
            <a:ext cx="756292" cy="1025080"/>
            <a:chOff x="9422791" y="1729784"/>
            <a:chExt cx="756292" cy="1025080"/>
          </a:xfrm>
        </p:grpSpPr>
        <p:grpSp>
          <p:nvGrpSpPr>
            <p:cNvPr id="64" name="组合 63"/>
            <p:cNvGrpSpPr/>
            <p:nvPr/>
          </p:nvGrpSpPr>
          <p:grpSpPr>
            <a:xfrm>
              <a:off x="9422791" y="1729784"/>
              <a:ext cx="756292" cy="1025080"/>
              <a:chOff x="1538669" y="2011598"/>
              <a:chExt cx="1551950" cy="2103519"/>
            </a:xfrm>
          </p:grpSpPr>
          <p:sp>
            <p:nvSpPr>
              <p:cNvPr id="70" name="圆形"/>
              <p:cNvSpPr/>
              <p:nvPr/>
            </p:nvSpPr>
            <p:spPr>
              <a:xfrm>
                <a:off x="1790332" y="3664537"/>
                <a:ext cx="1048622" cy="450580"/>
              </a:xfrm>
              <a:prstGeom prst="ellipse">
                <a:avLst/>
              </a:prstGeom>
              <a:solidFill>
                <a:schemeClr val="bg1">
                  <a:lumMod val="8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latin typeface="Arial" panose="020B0604020202020204" pitchFamily="34" charset="0"/>
                  <a:ea typeface="微软雅黑" panose="020B0503020204020204" pitchFamily="34" charset="-122"/>
                  <a:sym typeface="Arial" panose="020B0604020202020204" pitchFamily="34" charset="0"/>
                </a:endParaRPr>
              </a:p>
            </p:txBody>
          </p:sp>
          <p:sp>
            <p:nvSpPr>
              <p:cNvPr id="71" name="坐标"/>
              <p:cNvSpPr/>
              <p:nvPr/>
            </p:nvSpPr>
            <p:spPr>
              <a:xfrm rot="8100000">
                <a:off x="1538669" y="2011598"/>
                <a:ext cx="1551950" cy="1551949"/>
              </a:xfrm>
              <a:prstGeom prst="teardrop">
                <a:avLst/>
              </a:prstGeom>
              <a:solidFill>
                <a:schemeClr val="accent1"/>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latin typeface="Arial" panose="020B0604020202020204" pitchFamily="34" charset="0"/>
                  <a:ea typeface="微软雅黑" panose="020B0503020204020204" pitchFamily="34" charset="-122"/>
                  <a:sym typeface="Arial" panose="020B0604020202020204" pitchFamily="34" charset="0"/>
                </a:endParaRPr>
              </a:p>
            </p:txBody>
          </p:sp>
        </p:grpSp>
        <p:sp>
          <p:nvSpPr>
            <p:cNvPr id="67" name="矩形"/>
            <p:cNvSpPr/>
            <p:nvPr/>
          </p:nvSpPr>
          <p:spPr>
            <a:xfrm>
              <a:off x="9532054" y="1933664"/>
              <a:ext cx="537766" cy="400110"/>
            </a:xfrm>
            <a:prstGeom prst="rect">
              <a:avLst/>
            </a:prstGeom>
          </p:spPr>
          <p:txBody>
            <a:bodyPr wrap="square">
              <a:spAutoFit/>
            </a:bodyPr>
            <a:lstStyle/>
            <a:p>
              <a:pPr algn="ctr" defTabSz="457200"/>
              <a:r>
                <a:rPr lang="en-US" altLang="zh-CN" sz="20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0 3</a:t>
              </a:r>
              <a:endParaRPr lang="zh-CN" altLang="en-US" sz="2000" b="1">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cxnSp>
        <p:nvCxnSpPr>
          <p:cNvPr id="72" name="分割虚线"/>
          <p:cNvCxnSpPr/>
          <p:nvPr/>
        </p:nvCxnSpPr>
        <p:spPr>
          <a:xfrm>
            <a:off x="7948469" y="1867652"/>
            <a:ext cx="0" cy="3122696"/>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7"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807155113"/>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47" presetClass="entr" presetSubtype="0" fill="hold" nodeType="withEffect">
                                  <p:stCondLst>
                                    <p:cond delay="40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750"/>
                                        <p:tgtEl>
                                          <p:spTgt spid="2"/>
                                        </p:tgtEl>
                                      </p:cBhvr>
                                    </p:animEffect>
                                    <p:anim calcmode="lin" valueType="num">
                                      <p:cBhvr>
                                        <p:cTn id="12" dur="750" fill="hold"/>
                                        <p:tgtEl>
                                          <p:spTgt spid="2"/>
                                        </p:tgtEl>
                                        <p:attrNameLst>
                                          <p:attrName>ppt_x</p:attrName>
                                        </p:attrNameLst>
                                      </p:cBhvr>
                                      <p:tavLst>
                                        <p:tav tm="0">
                                          <p:val>
                                            <p:strVal val="#ppt_x"/>
                                          </p:val>
                                        </p:tav>
                                        <p:tav tm="100000">
                                          <p:val>
                                            <p:strVal val="#ppt_x"/>
                                          </p:val>
                                        </p:tav>
                                      </p:tavLst>
                                    </p:anim>
                                    <p:anim calcmode="lin" valueType="num">
                                      <p:cBhvr>
                                        <p:cTn id="13" dur="750" fill="hold"/>
                                        <p:tgtEl>
                                          <p:spTgt spid="2"/>
                                        </p:tgtEl>
                                        <p:attrNameLst>
                                          <p:attrName>ppt_y</p:attrName>
                                        </p:attrNameLst>
                                      </p:cBhvr>
                                      <p:tavLst>
                                        <p:tav tm="0">
                                          <p:val>
                                            <p:strVal val="#ppt_y-.1"/>
                                          </p:val>
                                        </p:tav>
                                        <p:tav tm="100000">
                                          <p:val>
                                            <p:strVal val="#ppt_y"/>
                                          </p:val>
                                        </p:tav>
                                      </p:tavLst>
                                    </p:anim>
                                  </p:childTnLst>
                                </p:cTn>
                              </p:par>
                              <p:par>
                                <p:cTn id="14" presetID="16" presetClass="entr" presetSubtype="37" fill="hold" nodeType="withEffect">
                                  <p:stCondLst>
                                    <p:cond delay="800"/>
                                  </p:stCondLst>
                                  <p:childTnLst>
                                    <p:set>
                                      <p:cBhvr>
                                        <p:cTn id="15" dur="1" fill="hold">
                                          <p:stCondLst>
                                            <p:cond delay="0"/>
                                          </p:stCondLst>
                                        </p:cTn>
                                        <p:tgtEl>
                                          <p:spTgt spid="10"/>
                                        </p:tgtEl>
                                        <p:attrNameLst>
                                          <p:attrName>style.visibility</p:attrName>
                                        </p:attrNameLst>
                                      </p:cBhvr>
                                      <p:to>
                                        <p:strVal val="visible"/>
                                      </p:to>
                                    </p:set>
                                    <p:animEffect transition="in" filter="barn(outVertical)">
                                      <p:cBhvr>
                                        <p:cTn id="16" dur="750"/>
                                        <p:tgtEl>
                                          <p:spTgt spid="10"/>
                                        </p:tgtEl>
                                      </p:cBhvr>
                                    </p:animEffect>
                                  </p:childTnLst>
                                </p:cTn>
                              </p:par>
                              <p:par>
                                <p:cTn id="17" presetID="12" presetClass="entr" presetSubtype="1" fill="hold" grpId="0" nodeType="withEffect">
                                  <p:stCondLst>
                                    <p:cond delay="1200"/>
                                  </p:stCondLst>
                                  <p:childTnLst>
                                    <p:set>
                                      <p:cBhvr>
                                        <p:cTn id="18" dur="1" fill="hold">
                                          <p:stCondLst>
                                            <p:cond delay="0"/>
                                          </p:stCondLst>
                                        </p:cTn>
                                        <p:tgtEl>
                                          <p:spTgt spid="52"/>
                                        </p:tgtEl>
                                        <p:attrNameLst>
                                          <p:attrName>style.visibility</p:attrName>
                                        </p:attrNameLst>
                                      </p:cBhvr>
                                      <p:to>
                                        <p:strVal val="visible"/>
                                      </p:to>
                                    </p:set>
                                    <p:anim calcmode="lin" valueType="num">
                                      <p:cBhvr additive="base">
                                        <p:cTn id="19" dur="750"/>
                                        <p:tgtEl>
                                          <p:spTgt spid="52"/>
                                        </p:tgtEl>
                                        <p:attrNameLst>
                                          <p:attrName>ppt_y</p:attrName>
                                        </p:attrNameLst>
                                      </p:cBhvr>
                                      <p:tavLst>
                                        <p:tav tm="0">
                                          <p:val>
                                            <p:strVal val="#ppt_y-#ppt_h*1.125000"/>
                                          </p:val>
                                        </p:tav>
                                        <p:tav tm="100000">
                                          <p:val>
                                            <p:strVal val="#ppt_y"/>
                                          </p:val>
                                        </p:tav>
                                      </p:tavLst>
                                    </p:anim>
                                    <p:animEffect transition="in" filter="wipe(down)">
                                      <p:cBhvr>
                                        <p:cTn id="20" dur="750"/>
                                        <p:tgtEl>
                                          <p:spTgt spid="52"/>
                                        </p:tgtEl>
                                      </p:cBhvr>
                                    </p:animEffect>
                                  </p:childTnLst>
                                </p:cTn>
                              </p:par>
                              <p:par>
                                <p:cTn id="21" presetID="16" presetClass="entr" presetSubtype="42" fill="hold" nodeType="withEffect">
                                  <p:stCondLst>
                                    <p:cond delay="1600"/>
                                  </p:stCondLst>
                                  <p:childTnLst>
                                    <p:set>
                                      <p:cBhvr>
                                        <p:cTn id="22" dur="1" fill="hold">
                                          <p:stCondLst>
                                            <p:cond delay="0"/>
                                          </p:stCondLst>
                                        </p:cTn>
                                        <p:tgtEl>
                                          <p:spTgt spid="50"/>
                                        </p:tgtEl>
                                        <p:attrNameLst>
                                          <p:attrName>style.visibility</p:attrName>
                                        </p:attrNameLst>
                                      </p:cBhvr>
                                      <p:to>
                                        <p:strVal val="visible"/>
                                      </p:to>
                                    </p:set>
                                    <p:animEffect transition="in" filter="barn(outHorizontal)">
                                      <p:cBhvr>
                                        <p:cTn id="23" dur="750"/>
                                        <p:tgtEl>
                                          <p:spTgt spid="50"/>
                                        </p:tgtEl>
                                      </p:cBhvr>
                                    </p:animEffect>
                                  </p:childTnLst>
                                </p:cTn>
                              </p:par>
                              <p:par>
                                <p:cTn id="24" presetID="47" presetClass="entr" presetSubtype="0" fill="hold" nodeType="withEffect">
                                  <p:stCondLst>
                                    <p:cond delay="200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750"/>
                                        <p:tgtEl>
                                          <p:spTgt spid="4"/>
                                        </p:tgtEl>
                                      </p:cBhvr>
                                    </p:animEffect>
                                    <p:anim calcmode="lin" valueType="num">
                                      <p:cBhvr>
                                        <p:cTn id="27" dur="750" fill="hold"/>
                                        <p:tgtEl>
                                          <p:spTgt spid="4"/>
                                        </p:tgtEl>
                                        <p:attrNameLst>
                                          <p:attrName>ppt_x</p:attrName>
                                        </p:attrNameLst>
                                      </p:cBhvr>
                                      <p:tavLst>
                                        <p:tav tm="0">
                                          <p:val>
                                            <p:strVal val="#ppt_x"/>
                                          </p:val>
                                        </p:tav>
                                        <p:tav tm="100000">
                                          <p:val>
                                            <p:strVal val="#ppt_x"/>
                                          </p:val>
                                        </p:tav>
                                      </p:tavLst>
                                    </p:anim>
                                    <p:anim calcmode="lin" valueType="num">
                                      <p:cBhvr>
                                        <p:cTn id="28" dur="750" fill="hold"/>
                                        <p:tgtEl>
                                          <p:spTgt spid="4"/>
                                        </p:tgtEl>
                                        <p:attrNameLst>
                                          <p:attrName>ppt_y</p:attrName>
                                        </p:attrNameLst>
                                      </p:cBhvr>
                                      <p:tavLst>
                                        <p:tav tm="0">
                                          <p:val>
                                            <p:strVal val="#ppt_y-.1"/>
                                          </p:val>
                                        </p:tav>
                                        <p:tav tm="100000">
                                          <p:val>
                                            <p:strVal val="#ppt_y"/>
                                          </p:val>
                                        </p:tav>
                                      </p:tavLst>
                                    </p:anim>
                                  </p:childTnLst>
                                </p:cTn>
                              </p:par>
                              <p:par>
                                <p:cTn id="29" presetID="16" presetClass="entr" presetSubtype="37" fill="hold" nodeType="withEffect">
                                  <p:stCondLst>
                                    <p:cond delay="2400"/>
                                  </p:stCondLst>
                                  <p:childTnLst>
                                    <p:set>
                                      <p:cBhvr>
                                        <p:cTn id="30" dur="1" fill="hold">
                                          <p:stCondLst>
                                            <p:cond delay="0"/>
                                          </p:stCondLst>
                                        </p:cTn>
                                        <p:tgtEl>
                                          <p:spTgt spid="56"/>
                                        </p:tgtEl>
                                        <p:attrNameLst>
                                          <p:attrName>style.visibility</p:attrName>
                                        </p:attrNameLst>
                                      </p:cBhvr>
                                      <p:to>
                                        <p:strVal val="visible"/>
                                      </p:to>
                                    </p:set>
                                    <p:animEffect transition="in" filter="barn(outVertical)">
                                      <p:cBhvr>
                                        <p:cTn id="31" dur="750"/>
                                        <p:tgtEl>
                                          <p:spTgt spid="56"/>
                                        </p:tgtEl>
                                      </p:cBhvr>
                                    </p:animEffect>
                                  </p:childTnLst>
                                </p:cTn>
                              </p:par>
                              <p:par>
                                <p:cTn id="32" presetID="12" presetClass="entr" presetSubtype="1" fill="hold" grpId="0" nodeType="withEffect">
                                  <p:stCondLst>
                                    <p:cond delay="2800"/>
                                  </p:stCondLst>
                                  <p:childTnLst>
                                    <p:set>
                                      <p:cBhvr>
                                        <p:cTn id="33" dur="1" fill="hold">
                                          <p:stCondLst>
                                            <p:cond delay="0"/>
                                          </p:stCondLst>
                                        </p:cTn>
                                        <p:tgtEl>
                                          <p:spTgt spid="57"/>
                                        </p:tgtEl>
                                        <p:attrNameLst>
                                          <p:attrName>style.visibility</p:attrName>
                                        </p:attrNameLst>
                                      </p:cBhvr>
                                      <p:to>
                                        <p:strVal val="visible"/>
                                      </p:to>
                                    </p:set>
                                    <p:anim calcmode="lin" valueType="num">
                                      <p:cBhvr additive="base">
                                        <p:cTn id="34" dur="750"/>
                                        <p:tgtEl>
                                          <p:spTgt spid="57"/>
                                        </p:tgtEl>
                                        <p:attrNameLst>
                                          <p:attrName>ppt_y</p:attrName>
                                        </p:attrNameLst>
                                      </p:cBhvr>
                                      <p:tavLst>
                                        <p:tav tm="0">
                                          <p:val>
                                            <p:strVal val="#ppt_y-#ppt_h*1.125000"/>
                                          </p:val>
                                        </p:tav>
                                        <p:tav tm="100000">
                                          <p:val>
                                            <p:strVal val="#ppt_y"/>
                                          </p:val>
                                        </p:tav>
                                      </p:tavLst>
                                    </p:anim>
                                    <p:animEffect transition="in" filter="wipe(down)">
                                      <p:cBhvr>
                                        <p:cTn id="35" dur="750"/>
                                        <p:tgtEl>
                                          <p:spTgt spid="57"/>
                                        </p:tgtEl>
                                      </p:cBhvr>
                                    </p:animEffect>
                                  </p:childTnLst>
                                </p:cTn>
                              </p:par>
                              <p:par>
                                <p:cTn id="36" presetID="16" presetClass="entr" presetSubtype="42" fill="hold" nodeType="withEffect">
                                  <p:stCondLst>
                                    <p:cond delay="3200"/>
                                  </p:stCondLst>
                                  <p:childTnLst>
                                    <p:set>
                                      <p:cBhvr>
                                        <p:cTn id="37" dur="1" fill="hold">
                                          <p:stCondLst>
                                            <p:cond delay="0"/>
                                          </p:stCondLst>
                                        </p:cTn>
                                        <p:tgtEl>
                                          <p:spTgt spid="72"/>
                                        </p:tgtEl>
                                        <p:attrNameLst>
                                          <p:attrName>style.visibility</p:attrName>
                                        </p:attrNameLst>
                                      </p:cBhvr>
                                      <p:to>
                                        <p:strVal val="visible"/>
                                      </p:to>
                                    </p:set>
                                    <p:animEffect transition="in" filter="barn(outHorizontal)">
                                      <p:cBhvr>
                                        <p:cTn id="38" dur="750"/>
                                        <p:tgtEl>
                                          <p:spTgt spid="72"/>
                                        </p:tgtEl>
                                      </p:cBhvr>
                                    </p:animEffect>
                                  </p:childTnLst>
                                </p:cTn>
                              </p:par>
                              <p:par>
                                <p:cTn id="39" presetID="47" presetClass="entr" presetSubtype="0" fill="hold" nodeType="withEffect">
                                  <p:stCondLst>
                                    <p:cond delay="360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750"/>
                                        <p:tgtEl>
                                          <p:spTgt spid="6"/>
                                        </p:tgtEl>
                                      </p:cBhvr>
                                    </p:animEffect>
                                    <p:anim calcmode="lin" valueType="num">
                                      <p:cBhvr>
                                        <p:cTn id="42" dur="750" fill="hold"/>
                                        <p:tgtEl>
                                          <p:spTgt spid="6"/>
                                        </p:tgtEl>
                                        <p:attrNameLst>
                                          <p:attrName>ppt_x</p:attrName>
                                        </p:attrNameLst>
                                      </p:cBhvr>
                                      <p:tavLst>
                                        <p:tav tm="0">
                                          <p:val>
                                            <p:strVal val="#ppt_x"/>
                                          </p:val>
                                        </p:tav>
                                        <p:tav tm="100000">
                                          <p:val>
                                            <p:strVal val="#ppt_x"/>
                                          </p:val>
                                        </p:tav>
                                      </p:tavLst>
                                    </p:anim>
                                    <p:anim calcmode="lin" valueType="num">
                                      <p:cBhvr>
                                        <p:cTn id="43" dur="750" fill="hold"/>
                                        <p:tgtEl>
                                          <p:spTgt spid="6"/>
                                        </p:tgtEl>
                                        <p:attrNameLst>
                                          <p:attrName>ppt_y</p:attrName>
                                        </p:attrNameLst>
                                      </p:cBhvr>
                                      <p:tavLst>
                                        <p:tav tm="0">
                                          <p:val>
                                            <p:strVal val="#ppt_y-.1"/>
                                          </p:val>
                                        </p:tav>
                                        <p:tav tm="100000">
                                          <p:val>
                                            <p:strVal val="#ppt_y"/>
                                          </p:val>
                                        </p:tav>
                                      </p:tavLst>
                                    </p:anim>
                                  </p:childTnLst>
                                </p:cTn>
                              </p:par>
                              <p:par>
                                <p:cTn id="44" presetID="16" presetClass="entr" presetSubtype="37" fill="hold" nodeType="withEffect">
                                  <p:stCondLst>
                                    <p:cond delay="4000"/>
                                  </p:stCondLst>
                                  <p:childTnLst>
                                    <p:set>
                                      <p:cBhvr>
                                        <p:cTn id="45" dur="1" fill="hold">
                                          <p:stCondLst>
                                            <p:cond delay="0"/>
                                          </p:stCondLst>
                                        </p:cTn>
                                        <p:tgtEl>
                                          <p:spTgt spid="65"/>
                                        </p:tgtEl>
                                        <p:attrNameLst>
                                          <p:attrName>style.visibility</p:attrName>
                                        </p:attrNameLst>
                                      </p:cBhvr>
                                      <p:to>
                                        <p:strVal val="visible"/>
                                      </p:to>
                                    </p:set>
                                    <p:animEffect transition="in" filter="barn(outVertical)">
                                      <p:cBhvr>
                                        <p:cTn id="46" dur="750"/>
                                        <p:tgtEl>
                                          <p:spTgt spid="65"/>
                                        </p:tgtEl>
                                      </p:cBhvr>
                                    </p:animEffect>
                                  </p:childTnLst>
                                </p:cTn>
                              </p:par>
                              <p:par>
                                <p:cTn id="47" presetID="12" presetClass="entr" presetSubtype="1" fill="hold" grpId="0" nodeType="withEffect">
                                  <p:stCondLst>
                                    <p:cond delay="4400"/>
                                  </p:stCondLst>
                                  <p:childTnLst>
                                    <p:set>
                                      <p:cBhvr>
                                        <p:cTn id="48" dur="1" fill="hold">
                                          <p:stCondLst>
                                            <p:cond delay="0"/>
                                          </p:stCondLst>
                                        </p:cTn>
                                        <p:tgtEl>
                                          <p:spTgt spid="66"/>
                                        </p:tgtEl>
                                        <p:attrNameLst>
                                          <p:attrName>style.visibility</p:attrName>
                                        </p:attrNameLst>
                                      </p:cBhvr>
                                      <p:to>
                                        <p:strVal val="visible"/>
                                      </p:to>
                                    </p:set>
                                    <p:anim calcmode="lin" valueType="num">
                                      <p:cBhvr additive="base">
                                        <p:cTn id="49" dur="750"/>
                                        <p:tgtEl>
                                          <p:spTgt spid="66"/>
                                        </p:tgtEl>
                                        <p:attrNameLst>
                                          <p:attrName>ppt_y</p:attrName>
                                        </p:attrNameLst>
                                      </p:cBhvr>
                                      <p:tavLst>
                                        <p:tav tm="0">
                                          <p:val>
                                            <p:strVal val="#ppt_y-#ppt_h*1.125000"/>
                                          </p:val>
                                        </p:tav>
                                        <p:tav tm="100000">
                                          <p:val>
                                            <p:strVal val="#ppt_y"/>
                                          </p:val>
                                        </p:tav>
                                      </p:tavLst>
                                    </p:anim>
                                    <p:animEffect transition="in" filter="wipe(down)">
                                      <p:cBhvr>
                                        <p:cTn id="50" dur="75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7" grpId="0"/>
      <p:bldP spid="6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何尊"/>
          <p:cNvPicPr>
            <a:picLocks noChangeAspect="1"/>
          </p:cNvPicPr>
          <p:nvPr/>
        </p:nvPicPr>
        <p:blipFill rotWithShape="1">
          <a:blip r:embed="rId3"/>
          <a:srcRect l="22917" r="16897"/>
          <a:stretch/>
        </p:blipFill>
        <p:spPr>
          <a:xfrm>
            <a:off x="0" y="0"/>
            <a:ext cx="12192000" cy="6858000"/>
          </a:xfrm>
          <a:prstGeom prst="rect">
            <a:avLst/>
          </a:prstGeom>
          <a:noFill/>
          <a:ln w="9525">
            <a:noFill/>
          </a:ln>
        </p:spPr>
      </p:pic>
      <p:sp>
        <p:nvSpPr>
          <p:cNvPr id="7" name="背景色块"/>
          <p:cNvSpPr/>
          <p:nvPr/>
        </p:nvSpPr>
        <p:spPr>
          <a:xfrm>
            <a:off x="7085014" y="-171450"/>
            <a:ext cx="4772024" cy="7200900"/>
          </a:xfrm>
          <a:prstGeom prst="rect">
            <a:avLst/>
          </a:prstGeom>
          <a:solidFill>
            <a:schemeClr val="bg1"/>
          </a:solidFill>
          <a:ln>
            <a:noFill/>
          </a:ln>
          <a:effectLst>
            <a:innerShdw blurRad="889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dist"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微软雅黑" panose="020B0503020204020204" pitchFamily="34" charset="-122"/>
              <a:sym typeface="Arial" panose="020B0604020202020204" pitchFamily="34" charset="0"/>
            </a:endParaRPr>
          </a:p>
        </p:txBody>
      </p:sp>
      <p:sp>
        <p:nvSpPr>
          <p:cNvPr id="2" name="等腰三角形"/>
          <p:cNvSpPr/>
          <p:nvPr/>
        </p:nvSpPr>
        <p:spPr>
          <a:xfrm flipV="1">
            <a:off x="9334755" y="6073775"/>
            <a:ext cx="272542" cy="23495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3" name="汇报人组合"/>
          <p:cNvGrpSpPr/>
          <p:nvPr/>
        </p:nvGrpSpPr>
        <p:grpSpPr>
          <a:xfrm>
            <a:off x="8208964" y="5008286"/>
            <a:ext cx="2524126" cy="390979"/>
            <a:chOff x="8208964" y="5008286"/>
            <a:chExt cx="2524126" cy="390979"/>
          </a:xfrm>
        </p:grpSpPr>
        <p:sp>
          <p:nvSpPr>
            <p:cNvPr id="8" name="打底矩形"/>
            <p:cNvSpPr/>
            <p:nvPr/>
          </p:nvSpPr>
          <p:spPr>
            <a:xfrm>
              <a:off x="8208964" y="5008286"/>
              <a:ext cx="2524126" cy="390979"/>
            </a:xfrm>
            <a:prstGeom prst="roundRect">
              <a:avLst>
                <a:gd name="adj" fmla="val 50000"/>
              </a:avLst>
            </a:prstGeom>
            <a:gradFill flip="none" rotWithShape="1">
              <a:gsLst>
                <a:gs pos="100000">
                  <a:schemeClr val="accent1"/>
                </a:gs>
                <a:gs pos="0">
                  <a:schemeClr val="accent1">
                    <a:lumMod val="75000"/>
                  </a:schemeClr>
                </a:gs>
              </a:gsLst>
              <a:lin ang="16200000" scaled="1"/>
              <a:tileRect/>
            </a:gradFill>
            <a:ln>
              <a:noFill/>
            </a:ln>
            <a:effectLst>
              <a:outerShdw blurRad="88900" dist="38100" dir="5400000" sx="101000" sy="101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 name="汇报人"/>
            <p:cNvSpPr txBox="1"/>
            <p:nvPr/>
          </p:nvSpPr>
          <p:spPr>
            <a:xfrm>
              <a:off x="8346169" y="5034498"/>
              <a:ext cx="2249714" cy="338554"/>
            </a:xfrm>
            <a:prstGeom prst="rect">
              <a:avLst/>
            </a:prstGeom>
            <a:noFill/>
          </p:spPr>
          <p:txBody>
            <a:bodyPr wrap="square" rtlCol="0">
              <a:spAutoFit/>
            </a:bodyPr>
            <a:lstStyle/>
            <a:p>
              <a:pPr algn="dist" defTabSz="457200"/>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段公子爱做</a:t>
              </a:r>
              <a:r>
                <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PPT</a:t>
              </a:r>
              <a:endParaRPr lang="zh-CN" altLang="en-US" sz="16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8" name="主标题"/>
          <p:cNvSpPr txBox="1"/>
          <p:nvPr/>
        </p:nvSpPr>
        <p:spPr>
          <a:xfrm>
            <a:off x="7445377" y="3250693"/>
            <a:ext cx="4051298" cy="1446550"/>
          </a:xfrm>
          <a:prstGeom prst="rect">
            <a:avLst/>
          </a:prstGeom>
          <a:noFill/>
        </p:spPr>
        <p:txBody>
          <a:bodyPr wrap="square">
            <a:spAutoFit/>
          </a:bodyPr>
          <a:lstStyle/>
          <a:p>
            <a:pPr algn="dist" defTabSz="457200"/>
            <a:r>
              <a:rPr lang="zh-CN" altLang="en-US" sz="4400" b="1">
                <a:solidFill>
                  <a:schemeClr val="accent1"/>
                </a:solidFill>
                <a:latin typeface="Arial" panose="020B0604020202020204" pitchFamily="34" charset="0"/>
                <a:ea typeface="微软雅黑" panose="020B0503020204020204" pitchFamily="34" charset="-122"/>
                <a:sym typeface="Arial" panose="020B0604020202020204" pitchFamily="34" charset="0"/>
              </a:rPr>
              <a:t>西北</a:t>
            </a:r>
            <a:r>
              <a:rPr lang="zh-CN" altLang="en-US" sz="44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工业大学</a:t>
            </a:r>
            <a:endParaRPr lang="en-US" altLang="zh-CN" sz="4400" b="1" smtClean="0">
              <a:solidFill>
                <a:schemeClr val="accent1"/>
              </a:solidFill>
              <a:latin typeface="Arial" panose="020B0604020202020204" pitchFamily="34" charset="0"/>
              <a:ea typeface="微软雅黑" panose="020B0503020204020204" pitchFamily="34" charset="-122"/>
              <a:sym typeface="Arial" panose="020B0604020202020204" pitchFamily="34" charset="0"/>
            </a:endParaRPr>
          </a:p>
          <a:p>
            <a:pPr algn="dist" defTabSz="457200"/>
            <a:r>
              <a:rPr lang="zh-CN" altLang="en-US" sz="44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主题</a:t>
            </a:r>
            <a:r>
              <a:rPr lang="en-US" altLang="zh-CN" sz="4400" b="1">
                <a:solidFill>
                  <a:schemeClr val="accent1"/>
                </a:solidFill>
                <a:latin typeface="Arial" panose="020B0604020202020204" pitchFamily="34" charset="0"/>
                <a:ea typeface="微软雅黑" panose="020B0503020204020204" pitchFamily="34" charset="-122"/>
                <a:sym typeface="Arial" panose="020B0604020202020204" pitchFamily="34" charset="0"/>
              </a:rPr>
              <a:t>PPT</a:t>
            </a:r>
            <a:r>
              <a:rPr lang="zh-CN" altLang="en-US" sz="4400" b="1">
                <a:solidFill>
                  <a:schemeClr val="accent1"/>
                </a:solidFill>
                <a:latin typeface="Arial" panose="020B0604020202020204" pitchFamily="34" charset="0"/>
                <a:ea typeface="微软雅黑" panose="020B0503020204020204" pitchFamily="34" charset="-122"/>
                <a:sym typeface="Arial" panose="020B0604020202020204" pitchFamily="34" charset="0"/>
              </a:rPr>
              <a:t>模板</a:t>
            </a:r>
            <a:endParaRPr lang="zh-CN" altLang="en-US" sz="4400" b="1"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pic>
        <p:nvPicPr>
          <p:cNvPr id="11270" name="校徽"/>
          <p:cNvPicPr>
            <a:picLocks noChangeAspect="1"/>
          </p:cNvPicPr>
          <p:nvPr/>
        </p:nvPicPr>
        <p:blipFill>
          <a:blip r:embed="rId4">
            <a:duotone>
              <a:schemeClr val="accent1">
                <a:shade val="45000"/>
                <a:satMod val="135000"/>
              </a:schemeClr>
              <a:prstClr val="white"/>
            </a:duotone>
            <a:extLst>
              <a:ext uri="{BEBA8EAE-BF5A-486C-A8C5-ECC9F3942E4B}">
                <a14:imgProps xmlns:a14="http://schemas.microsoft.com/office/drawing/2010/main">
                  <a14:imgLayer r:embed="rId5">
                    <a14:imgEffect>
                      <a14:saturation sat="400000"/>
                    </a14:imgEffect>
                  </a14:imgLayer>
                </a14:imgProps>
              </a:ext>
            </a:extLst>
          </a:blip>
          <a:srcRect l="9872" t="9872" r="9872" b="9872"/>
          <a:stretch>
            <a:fillRect/>
          </a:stretch>
        </p:blipFill>
        <p:spPr>
          <a:xfrm>
            <a:off x="8208964" y="473075"/>
            <a:ext cx="2524125" cy="2524125"/>
          </a:xfrm>
          <a:prstGeom prst="rect">
            <a:avLst/>
          </a:prstGeom>
          <a:noFill/>
          <a:ln w="9525">
            <a:noFill/>
          </a:ln>
        </p:spPr>
      </p:pic>
      <p:sp>
        <p:nvSpPr>
          <p:cNvPr id="10" name="合作QQ： 243001978"/>
          <p:cNvSpPr/>
          <p:nvPr/>
        </p:nvSpPr>
        <p:spPr>
          <a:xfrm>
            <a:off x="8243767" y="6488668"/>
            <a:ext cx="2454518" cy="369332"/>
          </a:xfrm>
          <a:prstGeom prst="rect">
            <a:avLst/>
          </a:prstGeom>
        </p:spPr>
        <p:txBody>
          <a:bodyPr wrap="none">
            <a:spAutoFit/>
          </a:bodyPr>
          <a:lstStyle/>
          <a:p>
            <a:pPr algn="ct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2151810417"/>
      </p:ext>
    </p:extLst>
  </p:cSld>
  <p:clrMapOvr>
    <a:masterClrMapping/>
  </p:clrMapOvr>
  <mc:AlternateContent xmlns:mc="http://schemas.openxmlformats.org/markup-compatibility/2006" xmlns:p14="http://schemas.microsoft.com/office/powerpoint/2010/main">
    <mc:Choice Requires="p14">
      <p:transition p14:dur="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withEffect">
                                  <p:stCondLst>
                                    <p:cond delay="0"/>
                                  </p:stCondLst>
                                  <p:childTnLst>
                                    <p:set>
                                      <p:cBhvr>
                                        <p:cTn id="6" dur="1" fill="hold">
                                          <p:stCondLst>
                                            <p:cond delay="0"/>
                                          </p:stCondLst>
                                        </p:cTn>
                                        <p:tgtEl>
                                          <p:spTgt spid="11266"/>
                                        </p:tgtEl>
                                        <p:attrNameLst>
                                          <p:attrName>style.visibility</p:attrName>
                                        </p:attrNameLst>
                                      </p:cBhvr>
                                      <p:to>
                                        <p:strVal val="visible"/>
                                      </p:to>
                                    </p:set>
                                    <p:animEffect transition="in" filter="strips(downRight)">
                                      <p:cBhvr>
                                        <p:cTn id="7" dur="750"/>
                                        <p:tgtEl>
                                          <p:spTgt spid="11266"/>
                                        </p:tgtEl>
                                      </p:cBhvr>
                                    </p:animEffect>
                                  </p:childTnLst>
                                </p:cTn>
                              </p:par>
                              <p:par>
                                <p:cTn id="8" presetID="16" presetClass="entr" presetSubtype="42" fill="hold" grpId="0" nodeType="withEffect">
                                  <p:stCondLst>
                                    <p:cond delay="400"/>
                                  </p:stCondLst>
                                  <p:childTnLst>
                                    <p:set>
                                      <p:cBhvr>
                                        <p:cTn id="9" dur="1" fill="hold">
                                          <p:stCondLst>
                                            <p:cond delay="0"/>
                                          </p:stCondLst>
                                        </p:cTn>
                                        <p:tgtEl>
                                          <p:spTgt spid="7"/>
                                        </p:tgtEl>
                                        <p:attrNameLst>
                                          <p:attrName>style.visibility</p:attrName>
                                        </p:attrNameLst>
                                      </p:cBhvr>
                                      <p:to>
                                        <p:strVal val="visible"/>
                                      </p:to>
                                    </p:set>
                                    <p:animEffect transition="in" filter="barn(outHorizontal)">
                                      <p:cBhvr>
                                        <p:cTn id="10" dur="750"/>
                                        <p:tgtEl>
                                          <p:spTgt spid="7"/>
                                        </p:tgtEl>
                                      </p:cBhvr>
                                    </p:animEffect>
                                  </p:childTnLst>
                                </p:cTn>
                              </p:par>
                              <p:par>
                                <p:cTn id="11" presetID="53" presetClass="entr" presetSubtype="16" fill="hold" nodeType="withEffect">
                                  <p:stCondLst>
                                    <p:cond delay="800"/>
                                  </p:stCondLst>
                                  <p:childTnLst>
                                    <p:set>
                                      <p:cBhvr>
                                        <p:cTn id="12" dur="1" fill="hold">
                                          <p:stCondLst>
                                            <p:cond delay="0"/>
                                          </p:stCondLst>
                                        </p:cTn>
                                        <p:tgtEl>
                                          <p:spTgt spid="11270"/>
                                        </p:tgtEl>
                                        <p:attrNameLst>
                                          <p:attrName>style.visibility</p:attrName>
                                        </p:attrNameLst>
                                      </p:cBhvr>
                                      <p:to>
                                        <p:strVal val="visible"/>
                                      </p:to>
                                    </p:set>
                                    <p:anim calcmode="lin" valueType="num">
                                      <p:cBhvr>
                                        <p:cTn id="13" dur="750" fill="hold"/>
                                        <p:tgtEl>
                                          <p:spTgt spid="11270"/>
                                        </p:tgtEl>
                                        <p:attrNameLst>
                                          <p:attrName>ppt_w</p:attrName>
                                        </p:attrNameLst>
                                      </p:cBhvr>
                                      <p:tavLst>
                                        <p:tav tm="0">
                                          <p:val>
                                            <p:fltVal val="0"/>
                                          </p:val>
                                        </p:tav>
                                        <p:tav tm="100000">
                                          <p:val>
                                            <p:strVal val="#ppt_w"/>
                                          </p:val>
                                        </p:tav>
                                      </p:tavLst>
                                    </p:anim>
                                    <p:anim calcmode="lin" valueType="num">
                                      <p:cBhvr>
                                        <p:cTn id="14" dur="750" fill="hold"/>
                                        <p:tgtEl>
                                          <p:spTgt spid="11270"/>
                                        </p:tgtEl>
                                        <p:attrNameLst>
                                          <p:attrName>ppt_h</p:attrName>
                                        </p:attrNameLst>
                                      </p:cBhvr>
                                      <p:tavLst>
                                        <p:tav tm="0">
                                          <p:val>
                                            <p:fltVal val="0"/>
                                          </p:val>
                                        </p:tav>
                                        <p:tav tm="100000">
                                          <p:val>
                                            <p:strVal val="#ppt_h"/>
                                          </p:val>
                                        </p:tav>
                                      </p:tavLst>
                                    </p:anim>
                                    <p:animEffect transition="in" filter="fade">
                                      <p:cBhvr>
                                        <p:cTn id="15" dur="750"/>
                                        <p:tgtEl>
                                          <p:spTgt spid="11270"/>
                                        </p:tgtEl>
                                      </p:cBhvr>
                                    </p:animEffect>
                                  </p:childTnLst>
                                </p:cTn>
                              </p:par>
                              <p:par>
                                <p:cTn id="16" presetID="6" presetClass="emph" presetSubtype="0" autoRev="1" fill="hold" nodeType="withEffect">
                                  <p:stCondLst>
                                    <p:cond delay="1200"/>
                                  </p:stCondLst>
                                  <p:childTnLst>
                                    <p:animScale>
                                      <p:cBhvr>
                                        <p:cTn id="17" dur="400" fill="hold"/>
                                        <p:tgtEl>
                                          <p:spTgt spid="11270"/>
                                        </p:tgtEl>
                                      </p:cBhvr>
                                      <p:by x="115000" y="115000"/>
                                    </p:animScale>
                                  </p:childTnLst>
                                </p:cTn>
                              </p:par>
                              <p:par>
                                <p:cTn id="18" presetID="50" presetClass="entr" presetSubtype="0" decel="100000" fill="hold" grpId="0" nodeType="withEffect">
                                  <p:stCondLst>
                                    <p:cond delay="1600"/>
                                  </p:stCondLst>
                                  <p:childTnLst>
                                    <p:set>
                                      <p:cBhvr>
                                        <p:cTn id="19" dur="1" fill="hold">
                                          <p:stCondLst>
                                            <p:cond delay="0"/>
                                          </p:stCondLst>
                                        </p:cTn>
                                        <p:tgtEl>
                                          <p:spTgt spid="18"/>
                                        </p:tgtEl>
                                        <p:attrNameLst>
                                          <p:attrName>style.visibility</p:attrName>
                                        </p:attrNameLst>
                                      </p:cBhvr>
                                      <p:to>
                                        <p:strVal val="visible"/>
                                      </p:to>
                                    </p:set>
                                    <p:anim calcmode="lin" valueType="num">
                                      <p:cBhvr>
                                        <p:cTn id="20" dur="750" fill="hold"/>
                                        <p:tgtEl>
                                          <p:spTgt spid="18"/>
                                        </p:tgtEl>
                                        <p:attrNameLst>
                                          <p:attrName>ppt_w</p:attrName>
                                        </p:attrNameLst>
                                      </p:cBhvr>
                                      <p:tavLst>
                                        <p:tav tm="0">
                                          <p:val>
                                            <p:strVal val="#ppt_w+.3"/>
                                          </p:val>
                                        </p:tav>
                                        <p:tav tm="100000">
                                          <p:val>
                                            <p:strVal val="#ppt_w"/>
                                          </p:val>
                                        </p:tav>
                                      </p:tavLst>
                                    </p:anim>
                                    <p:anim calcmode="lin" valueType="num">
                                      <p:cBhvr>
                                        <p:cTn id="21" dur="750" fill="hold"/>
                                        <p:tgtEl>
                                          <p:spTgt spid="18"/>
                                        </p:tgtEl>
                                        <p:attrNameLst>
                                          <p:attrName>ppt_h</p:attrName>
                                        </p:attrNameLst>
                                      </p:cBhvr>
                                      <p:tavLst>
                                        <p:tav tm="0">
                                          <p:val>
                                            <p:strVal val="#ppt_h"/>
                                          </p:val>
                                        </p:tav>
                                        <p:tav tm="100000">
                                          <p:val>
                                            <p:strVal val="#ppt_h"/>
                                          </p:val>
                                        </p:tav>
                                      </p:tavLst>
                                    </p:anim>
                                    <p:animEffect transition="in" filter="fade">
                                      <p:cBhvr>
                                        <p:cTn id="22" dur="750"/>
                                        <p:tgtEl>
                                          <p:spTgt spid="18"/>
                                        </p:tgtEl>
                                      </p:cBhvr>
                                    </p:animEffect>
                                  </p:childTnLst>
                                </p:cTn>
                              </p:par>
                              <p:par>
                                <p:cTn id="23" presetID="53" presetClass="entr" presetSubtype="16" fill="hold" nodeType="withEffect">
                                  <p:stCondLst>
                                    <p:cond delay="2000"/>
                                  </p:stCondLst>
                                  <p:childTnLst>
                                    <p:set>
                                      <p:cBhvr>
                                        <p:cTn id="24" dur="1" fill="hold">
                                          <p:stCondLst>
                                            <p:cond delay="0"/>
                                          </p:stCondLst>
                                        </p:cTn>
                                        <p:tgtEl>
                                          <p:spTgt spid="3"/>
                                        </p:tgtEl>
                                        <p:attrNameLst>
                                          <p:attrName>style.visibility</p:attrName>
                                        </p:attrNameLst>
                                      </p:cBhvr>
                                      <p:to>
                                        <p:strVal val="visible"/>
                                      </p:to>
                                    </p:set>
                                    <p:anim calcmode="lin" valueType="num">
                                      <p:cBhvr>
                                        <p:cTn id="25" dur="750" fill="hold"/>
                                        <p:tgtEl>
                                          <p:spTgt spid="3"/>
                                        </p:tgtEl>
                                        <p:attrNameLst>
                                          <p:attrName>ppt_w</p:attrName>
                                        </p:attrNameLst>
                                      </p:cBhvr>
                                      <p:tavLst>
                                        <p:tav tm="0">
                                          <p:val>
                                            <p:fltVal val="0"/>
                                          </p:val>
                                        </p:tav>
                                        <p:tav tm="100000">
                                          <p:val>
                                            <p:strVal val="#ppt_w"/>
                                          </p:val>
                                        </p:tav>
                                      </p:tavLst>
                                    </p:anim>
                                    <p:anim calcmode="lin" valueType="num">
                                      <p:cBhvr>
                                        <p:cTn id="26" dur="750" fill="hold"/>
                                        <p:tgtEl>
                                          <p:spTgt spid="3"/>
                                        </p:tgtEl>
                                        <p:attrNameLst>
                                          <p:attrName>ppt_h</p:attrName>
                                        </p:attrNameLst>
                                      </p:cBhvr>
                                      <p:tavLst>
                                        <p:tav tm="0">
                                          <p:val>
                                            <p:fltVal val="0"/>
                                          </p:val>
                                        </p:tav>
                                        <p:tav tm="100000">
                                          <p:val>
                                            <p:strVal val="#ppt_h"/>
                                          </p:val>
                                        </p:tav>
                                      </p:tavLst>
                                    </p:anim>
                                    <p:animEffect transition="in" filter="fade">
                                      <p:cBhvr>
                                        <p:cTn id="27" dur="750"/>
                                        <p:tgtEl>
                                          <p:spTgt spid="3"/>
                                        </p:tgtEl>
                                      </p:cBhvr>
                                    </p:animEffect>
                                  </p:childTnLst>
                                </p:cTn>
                              </p:par>
                              <p:par>
                                <p:cTn id="28" presetID="47" presetClass="entr" presetSubtype="0" fill="hold" grpId="0" nodeType="withEffect">
                                  <p:stCondLst>
                                    <p:cond delay="2400"/>
                                  </p:stCondLst>
                                  <p:childTnLst>
                                    <p:set>
                                      <p:cBhvr>
                                        <p:cTn id="29" dur="1" fill="hold">
                                          <p:stCondLst>
                                            <p:cond delay="0"/>
                                          </p:stCondLst>
                                        </p:cTn>
                                        <p:tgtEl>
                                          <p:spTgt spid="2"/>
                                        </p:tgtEl>
                                        <p:attrNameLst>
                                          <p:attrName>style.visibility</p:attrName>
                                        </p:attrNameLst>
                                      </p:cBhvr>
                                      <p:to>
                                        <p:strVal val="visible"/>
                                      </p:to>
                                    </p:set>
                                    <p:animEffect transition="in" filter="fade">
                                      <p:cBhvr>
                                        <p:cTn id="30" dur="750"/>
                                        <p:tgtEl>
                                          <p:spTgt spid="2"/>
                                        </p:tgtEl>
                                      </p:cBhvr>
                                    </p:animEffect>
                                    <p:anim calcmode="lin" valueType="num">
                                      <p:cBhvr>
                                        <p:cTn id="31" dur="750" fill="hold"/>
                                        <p:tgtEl>
                                          <p:spTgt spid="2"/>
                                        </p:tgtEl>
                                        <p:attrNameLst>
                                          <p:attrName>ppt_x</p:attrName>
                                        </p:attrNameLst>
                                      </p:cBhvr>
                                      <p:tavLst>
                                        <p:tav tm="0">
                                          <p:val>
                                            <p:strVal val="#ppt_x"/>
                                          </p:val>
                                        </p:tav>
                                        <p:tav tm="100000">
                                          <p:val>
                                            <p:strVal val="#ppt_x"/>
                                          </p:val>
                                        </p:tav>
                                      </p:tavLst>
                                    </p:anim>
                                    <p:anim calcmode="lin" valueType="num">
                                      <p:cBhvr>
                                        <p:cTn id="32" dur="75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animBg="1"/>
      <p:bldP spid="1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grpSp>
        <p:nvGrpSpPr>
          <p:cNvPr id="3" name="标题"/>
          <p:cNvGrpSpPr/>
          <p:nvPr/>
        </p:nvGrpSpPr>
        <p:grpSpPr>
          <a:xfrm>
            <a:off x="0" y="-1"/>
            <a:ext cx="12192000" cy="728663"/>
            <a:chOff x="0" y="-1"/>
            <a:chExt cx="12192000" cy="728663"/>
          </a:xfrm>
        </p:grpSpPr>
        <p:sp>
          <p:nvSpPr>
            <p:cNvPr id="33" name="打底色块"/>
            <p:cNvSpPr/>
            <p:nvPr/>
          </p:nvSpPr>
          <p:spPr>
            <a:xfrm>
              <a:off x="0" y="-1"/>
              <a:ext cx="12192000" cy="728663"/>
            </a:xfrm>
            <a:prstGeom prst="rect">
              <a:avLst/>
            </a:prstGeom>
            <a:solidFill>
              <a:schemeClr val="accent1"/>
            </a:solidFill>
            <a:ln w="25400" cap="flat" cmpd="sng" algn="ctr">
              <a:noFill/>
              <a:prstDash val="solid"/>
            </a:ln>
            <a:effectLst/>
          </p:spPr>
          <p:txBody>
            <a:bodyPr rtlCol="0" anchor="ctr"/>
            <a:lstStyle/>
            <a:p>
              <a:pPr lvl="0" algn="ctr" fontAlgn="base">
                <a:lnSpc>
                  <a:spcPct val="105000"/>
                </a:lnSpc>
                <a:spcBef>
                  <a:spcPct val="0"/>
                </a:spcBef>
                <a:spcAft>
                  <a:spcPct val="0"/>
                </a:spcAft>
                <a:buClr>
                  <a:srgbClr val="3366FF"/>
                </a:buClr>
                <a:buSzPct val="80000"/>
                <a:buFont typeface="Wingdings" pitchFamily="2" charset="2"/>
                <a:buNone/>
              </a:pPr>
              <a:endParaRPr kumimoji="1" lang="zh-CN" altLang="en-US" sz="2000" b="1" kern="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42" name="西北工业大学"/>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240059" y="169864"/>
              <a:ext cx="1546127" cy="388933"/>
            </a:xfrm>
            <a:prstGeom prst="rect">
              <a:avLst/>
            </a:prstGeom>
          </p:spPr>
        </p:pic>
        <p:pic>
          <p:nvPicPr>
            <p:cNvPr id="43" name="校徽"/>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627016" y="119639"/>
              <a:ext cx="490134" cy="489382"/>
            </a:xfrm>
            <a:prstGeom prst="rect">
              <a:avLst/>
            </a:prstGeom>
          </p:spPr>
        </p:pic>
        <p:sp>
          <p:nvSpPr>
            <p:cNvPr id="45" name="基础扎实 / Strong Preparation"/>
            <p:cNvSpPr txBox="1"/>
            <p:nvPr/>
          </p:nvSpPr>
          <p:spPr>
            <a:xfrm>
              <a:off x="1003300" y="114271"/>
              <a:ext cx="8217902" cy="500119"/>
            </a:xfrm>
            <a:prstGeom prst="rect">
              <a:avLst/>
            </a:prstGeom>
            <a:noFill/>
          </p:spPr>
          <p:txBody>
            <a:bodyPr wrap="square" lIns="68562" tIns="34281" rIns="68562" bIns="34281" rtlCol="0">
              <a:spAutoFit/>
            </a:bodyPr>
            <a:lstStyle/>
            <a:p>
              <a:pPr algn="just">
                <a:buClr>
                  <a:prstClr val="white"/>
                </a:buClr>
              </a:pPr>
              <a:r>
                <a:rPr lang="zh-CN" altLang="en-US" sz="2800" b="1">
                  <a:solidFill>
                    <a:schemeClr val="bg1"/>
                  </a:solidFill>
                  <a:latin typeface="Arial" panose="020B0604020202020204" pitchFamily="34" charset="0"/>
                  <a:ea typeface="微软雅黑" panose="020B0503020204020204" pitchFamily="34" charset="-122"/>
                  <a:sym typeface="Arial" panose="020B0604020202020204" pitchFamily="34" charset="0"/>
                </a:rPr>
                <a:t>基础扎实 </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a:t>
              </a:r>
              <a:r>
                <a:rPr lang="en-US" altLang="zh-CN" sz="2800" b="1">
                  <a:solidFill>
                    <a:schemeClr val="bg1"/>
                  </a:solidFill>
                  <a:latin typeface="Arial" panose="020B0604020202020204" pitchFamily="34" charset="0"/>
                  <a:ea typeface="微软雅黑" panose="020B0503020204020204" pitchFamily="34" charset="-122"/>
                  <a:sym typeface="Arial" panose="020B0604020202020204" pitchFamily="34" charset="0"/>
                </a:rPr>
                <a:t> </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46" name="齿轮"/>
            <p:cNvSpPr>
              <a:spLocks noChangeAspect="1"/>
            </p:cNvSpPr>
            <p:nvPr/>
          </p:nvSpPr>
          <p:spPr bwMode="auto">
            <a:xfrm>
              <a:off x="334963" y="121637"/>
              <a:ext cx="484428" cy="485386"/>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a:effectLst>
              <a:outerShdw blurRad="50800" dist="38100" dir="2700000" algn="tl" rotWithShape="0">
                <a:prstClr val="black">
                  <a:alpha val="40000"/>
                </a:prstClr>
              </a:outerShdw>
            </a:effectLst>
          </p:spPr>
          <p:txBody>
            <a:bodyPr anchor="ctr">
              <a:scene3d>
                <a:camera prst="orthographicFront"/>
                <a:lightRig rig="threePt" dir="t"/>
              </a:scene3d>
              <a:sp3d contourW="12700">
                <a:contourClr>
                  <a:srgbClr val="FFFFFF"/>
                </a:contourClr>
              </a:sp3d>
            </a:bodyPr>
            <a:lstStyle/>
            <a:p>
              <a:pPr algn="ctr"/>
              <a:endParaRPr lang="zh-CN" altLang="en-US" sz="1799">
                <a:solidFill>
                  <a:srgbClr val="1C666E"/>
                </a:solidFill>
                <a:latin typeface="Arial" panose="020B0604020202020204" pitchFamily="34" charset="0"/>
                <a:ea typeface="微软雅黑" panose="020B0503020204020204" pitchFamily="34" charset="-122"/>
                <a:sym typeface="Arial" panose="020B0604020202020204" pitchFamily="34" charset="0"/>
              </a:endParaRPr>
            </a:p>
          </p:txBody>
        </p:sp>
      </p:grpSp>
      <p:pic>
        <p:nvPicPr>
          <p:cNvPr id="4" name="教东A"/>
          <p:cNvPicPr>
            <a:picLocks noChangeAspect="1"/>
          </p:cNvPicPr>
          <p:nvPr/>
        </p:nvPicPr>
        <p:blipFill rotWithShape="1">
          <a:blip r:embed="rId5"/>
          <a:srcRect t="6282" b="15261"/>
          <a:stretch/>
        </p:blipFill>
        <p:spPr>
          <a:xfrm>
            <a:off x="1" y="730583"/>
            <a:ext cx="12192000" cy="6127418"/>
          </a:xfrm>
          <a:prstGeom prst="rect">
            <a:avLst/>
          </a:prstGeom>
        </p:spPr>
      </p:pic>
      <p:sp>
        <p:nvSpPr>
          <p:cNvPr id="15" name="遮罩色块"/>
          <p:cNvSpPr/>
          <p:nvPr/>
        </p:nvSpPr>
        <p:spPr>
          <a:xfrm>
            <a:off x="0" y="3614057"/>
            <a:ext cx="12177486" cy="3243943"/>
          </a:xfrm>
          <a:prstGeom prst="rect">
            <a:avLst/>
          </a:prstGeom>
          <a:solidFill>
            <a:schemeClr val="tx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cxnSp>
        <p:nvCxnSpPr>
          <p:cNvPr id="14" name="直接箭头"/>
          <p:cNvCxnSpPr/>
          <p:nvPr/>
        </p:nvCxnSpPr>
        <p:spPr>
          <a:xfrm>
            <a:off x="0" y="3595007"/>
            <a:ext cx="12177486" cy="0"/>
          </a:xfrm>
          <a:prstGeom prst="straightConnector1">
            <a:avLst/>
          </a:prstGeom>
          <a:ln w="19050">
            <a:solidFill>
              <a:schemeClr val="bg1"/>
            </a:solidFill>
            <a:tailEnd type="arrow"/>
          </a:ln>
        </p:spPr>
        <p:style>
          <a:lnRef idx="1">
            <a:schemeClr val="accent1"/>
          </a:lnRef>
          <a:fillRef idx="0">
            <a:schemeClr val="accent1"/>
          </a:fillRef>
          <a:effectRef idx="0">
            <a:schemeClr val="accent1"/>
          </a:effectRef>
          <a:fontRef idx="minor">
            <a:schemeClr val="tx1"/>
          </a:fontRef>
        </p:style>
      </p:cxnSp>
      <p:sp>
        <p:nvSpPr>
          <p:cNvPr id="47" name="圆形"/>
          <p:cNvSpPr/>
          <p:nvPr/>
        </p:nvSpPr>
        <p:spPr>
          <a:xfrm>
            <a:off x="1709480" y="3379007"/>
            <a:ext cx="432000" cy="432000"/>
          </a:xfrm>
          <a:prstGeom prst="ellipse">
            <a:avLst/>
          </a:prstGeom>
          <a:solidFill>
            <a:schemeClr val="accent1"/>
          </a:solidFill>
          <a:ln>
            <a:no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altLang="zh-CN">
                <a:solidFill>
                  <a:schemeClr val="bg1"/>
                </a:solidFill>
                <a:latin typeface="Arial" panose="020B0604020202020204" pitchFamily="34" charset="0"/>
                <a:ea typeface="微软雅黑" panose="020B0503020204020204" pitchFamily="34" charset="-122"/>
                <a:sym typeface="Arial" panose="020B0604020202020204" pitchFamily="34" charset="0"/>
              </a:rPr>
              <a:t>1</a:t>
            </a:r>
            <a:endPar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7" name="组合 16"/>
          <p:cNvGrpSpPr/>
          <p:nvPr/>
        </p:nvGrpSpPr>
        <p:grpSpPr>
          <a:xfrm>
            <a:off x="895591" y="4027007"/>
            <a:ext cx="2059778" cy="1860397"/>
            <a:chOff x="895591" y="4027007"/>
            <a:chExt cx="2059778" cy="1860397"/>
          </a:xfrm>
        </p:grpSpPr>
        <p:sp>
          <p:nvSpPr>
            <p:cNvPr id="74" name="在鼓励潜心研究学问、专注教书育人的同时，产学研融合发展"/>
            <p:cNvSpPr txBox="1"/>
            <p:nvPr/>
          </p:nvSpPr>
          <p:spPr>
            <a:xfrm>
              <a:off x="1078944" y="4514721"/>
              <a:ext cx="1693072" cy="1372683"/>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在鼓励潜心研究学问、专注教书育人的同时，产学研融合</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发展</a:t>
              </a:r>
              <a:endPar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75" name="加快成果转化"/>
            <p:cNvSpPr txBox="1"/>
            <p:nvPr/>
          </p:nvSpPr>
          <p:spPr>
            <a:xfrm>
              <a:off x="895591" y="4027007"/>
              <a:ext cx="2059778" cy="400110"/>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dist" defTabSz="457200"/>
              <a:r>
                <a:rPr lang="zh-CN" altLang="en-US" sz="2000" b="1">
                  <a:solidFill>
                    <a:schemeClr val="bg1"/>
                  </a:solidFill>
                  <a:latin typeface="Arial" panose="020B0604020202020204" pitchFamily="34" charset="0"/>
                  <a:ea typeface="微软雅黑" panose="020B0503020204020204" pitchFamily="34" charset="-122"/>
                  <a:sym typeface="Arial" panose="020B0604020202020204" pitchFamily="34" charset="0"/>
                </a:rPr>
                <a:t>加快成果转化</a:t>
              </a:r>
            </a:p>
          </p:txBody>
        </p:sp>
      </p:grpSp>
      <p:sp>
        <p:nvSpPr>
          <p:cNvPr id="81" name="圆形"/>
          <p:cNvSpPr/>
          <p:nvPr/>
        </p:nvSpPr>
        <p:spPr>
          <a:xfrm>
            <a:off x="4515041" y="3379007"/>
            <a:ext cx="432000" cy="432000"/>
          </a:xfrm>
          <a:prstGeom prst="ellipse">
            <a:avLst/>
          </a:prstGeom>
          <a:solidFill>
            <a:schemeClr val="accent1"/>
          </a:solidFill>
          <a:ln>
            <a:no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2</a:t>
            </a:r>
            <a:endPar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8" name="组合 17"/>
          <p:cNvGrpSpPr/>
          <p:nvPr/>
        </p:nvGrpSpPr>
        <p:grpSpPr>
          <a:xfrm>
            <a:off x="3701152" y="4027007"/>
            <a:ext cx="2059778" cy="1860397"/>
            <a:chOff x="3701152" y="4027007"/>
            <a:chExt cx="2059778" cy="1860397"/>
          </a:xfrm>
        </p:grpSpPr>
        <p:sp>
          <p:nvSpPr>
            <p:cNvPr id="82" name="与军工集团公司牵手共建平台，与在陕军工厂所合作共赢"/>
            <p:cNvSpPr txBox="1"/>
            <p:nvPr/>
          </p:nvSpPr>
          <p:spPr>
            <a:xfrm>
              <a:off x="3884505" y="4514721"/>
              <a:ext cx="1693072" cy="1372683"/>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与军工集团公司牵手共建平台，与在陕军工厂所合作共赢</a:t>
              </a:r>
            </a:p>
          </p:txBody>
        </p:sp>
        <p:sp>
          <p:nvSpPr>
            <p:cNvPr id="83" name="加快成果转化"/>
            <p:cNvSpPr txBox="1"/>
            <p:nvPr/>
          </p:nvSpPr>
          <p:spPr>
            <a:xfrm>
              <a:off x="3701152" y="4027007"/>
              <a:ext cx="2059778" cy="400110"/>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dist" defTabSz="457200"/>
              <a:r>
                <a:rPr lang="zh-CN" altLang="en-US" sz="2000" b="1">
                  <a:solidFill>
                    <a:schemeClr val="bg1"/>
                  </a:solidFill>
                  <a:latin typeface="Arial" panose="020B0604020202020204" pitchFamily="34" charset="0"/>
                  <a:ea typeface="微软雅黑" panose="020B0503020204020204" pitchFamily="34" charset="-122"/>
                  <a:sym typeface="Arial" panose="020B0604020202020204" pitchFamily="34" charset="0"/>
                </a:rPr>
                <a:t>加快成果转化</a:t>
              </a:r>
            </a:p>
          </p:txBody>
        </p:sp>
      </p:grpSp>
      <p:sp>
        <p:nvSpPr>
          <p:cNvPr id="85" name="圆形"/>
          <p:cNvSpPr/>
          <p:nvPr/>
        </p:nvSpPr>
        <p:spPr>
          <a:xfrm>
            <a:off x="7320602" y="3379007"/>
            <a:ext cx="432000" cy="432000"/>
          </a:xfrm>
          <a:prstGeom prst="ellipse">
            <a:avLst/>
          </a:prstGeom>
          <a:solidFill>
            <a:schemeClr val="accent1"/>
          </a:solidFill>
          <a:ln>
            <a:no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3</a:t>
            </a:r>
            <a:endPar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9" name="组合 18"/>
          <p:cNvGrpSpPr/>
          <p:nvPr/>
        </p:nvGrpSpPr>
        <p:grpSpPr>
          <a:xfrm>
            <a:off x="6506713" y="4027007"/>
            <a:ext cx="2059778" cy="1540310"/>
            <a:chOff x="6506713" y="4027007"/>
            <a:chExt cx="2059778" cy="1540310"/>
          </a:xfrm>
        </p:grpSpPr>
        <p:sp>
          <p:nvSpPr>
            <p:cNvPr id="86" name="与西安高新区共建西工大军民融合创新示范园"/>
            <p:cNvSpPr txBox="1"/>
            <p:nvPr/>
          </p:nvSpPr>
          <p:spPr>
            <a:xfrm>
              <a:off x="6690066" y="4514721"/>
              <a:ext cx="1693072" cy="1052596"/>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与西安高新区共建西工大军民融合创新示范</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园</a:t>
              </a:r>
              <a:endPar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87" name="加快成果转化"/>
            <p:cNvSpPr txBox="1"/>
            <p:nvPr/>
          </p:nvSpPr>
          <p:spPr>
            <a:xfrm>
              <a:off x="6506713" y="4027007"/>
              <a:ext cx="2059778" cy="400110"/>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dist" defTabSz="457200"/>
              <a:r>
                <a:rPr lang="zh-CN" altLang="en-US" sz="2000" b="1">
                  <a:solidFill>
                    <a:schemeClr val="bg1"/>
                  </a:solidFill>
                  <a:latin typeface="Arial" panose="020B0604020202020204" pitchFamily="34" charset="0"/>
                  <a:ea typeface="微软雅黑" panose="020B0503020204020204" pitchFamily="34" charset="-122"/>
                  <a:sym typeface="Arial" panose="020B0604020202020204" pitchFamily="34" charset="0"/>
                </a:rPr>
                <a:t>加快成果转化</a:t>
              </a:r>
            </a:p>
          </p:txBody>
        </p:sp>
      </p:grpSp>
      <p:sp>
        <p:nvSpPr>
          <p:cNvPr id="89" name="圆形"/>
          <p:cNvSpPr/>
          <p:nvPr/>
        </p:nvSpPr>
        <p:spPr>
          <a:xfrm>
            <a:off x="10126163" y="3379007"/>
            <a:ext cx="432000" cy="432000"/>
          </a:xfrm>
          <a:prstGeom prst="ellipse">
            <a:avLst/>
          </a:prstGeom>
          <a:solidFill>
            <a:schemeClr val="accent1"/>
          </a:solidFill>
          <a:ln>
            <a:no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4</a:t>
            </a:r>
            <a:endPar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20" name="组合 19"/>
          <p:cNvGrpSpPr/>
          <p:nvPr/>
        </p:nvGrpSpPr>
        <p:grpSpPr>
          <a:xfrm>
            <a:off x="9312274" y="4027007"/>
            <a:ext cx="2059778" cy="1540310"/>
            <a:chOff x="9312274" y="4027007"/>
            <a:chExt cx="2059778" cy="1540310"/>
          </a:xfrm>
        </p:grpSpPr>
        <p:sp>
          <p:nvSpPr>
            <p:cNvPr id="90" name="与陕西省科技厅共建陕西空天动力研究院"/>
            <p:cNvSpPr txBox="1"/>
            <p:nvPr/>
          </p:nvSpPr>
          <p:spPr>
            <a:xfrm>
              <a:off x="9495627" y="4514721"/>
              <a:ext cx="1693072" cy="1052596"/>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与</a:t>
              </a: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陕西省科技厅共建陕西空天动力研究院</a:t>
              </a:r>
            </a:p>
          </p:txBody>
        </p:sp>
        <p:sp>
          <p:nvSpPr>
            <p:cNvPr id="91" name="加快成果转化"/>
            <p:cNvSpPr txBox="1"/>
            <p:nvPr/>
          </p:nvSpPr>
          <p:spPr>
            <a:xfrm>
              <a:off x="9312274" y="4027007"/>
              <a:ext cx="2059778" cy="400110"/>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dist" defTabSz="457200"/>
              <a:r>
                <a:rPr lang="zh-CN" altLang="en-US" sz="2000" b="1">
                  <a:solidFill>
                    <a:schemeClr val="bg1"/>
                  </a:solidFill>
                  <a:latin typeface="Arial" panose="020B0604020202020204" pitchFamily="34" charset="0"/>
                  <a:ea typeface="微软雅黑" panose="020B0503020204020204" pitchFamily="34" charset="-122"/>
                  <a:sym typeface="Arial" panose="020B0604020202020204" pitchFamily="34" charset="0"/>
                </a:rPr>
                <a:t>加快成果转化</a:t>
              </a:r>
            </a:p>
          </p:txBody>
        </p:sp>
      </p:grpSp>
    </p:spTree>
    <p:extLst>
      <p:ext uri="{BB962C8B-B14F-4D97-AF65-F5344CB8AC3E}">
        <p14:creationId xmlns:p14="http://schemas.microsoft.com/office/powerpoint/2010/main" val="1273254646"/>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40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750"/>
                                        <p:tgtEl>
                                          <p:spTgt spid="4"/>
                                        </p:tgtEl>
                                      </p:cBhvr>
                                    </p:animEffect>
                                  </p:childTnLst>
                                </p:cTn>
                              </p:par>
                              <p:par>
                                <p:cTn id="12" presetID="22" presetClass="entr" presetSubtype="4" fill="hold" grpId="0" nodeType="withEffect">
                                  <p:stCondLst>
                                    <p:cond delay="800"/>
                                  </p:stCondLst>
                                  <p:childTnLst>
                                    <p:set>
                                      <p:cBhvr>
                                        <p:cTn id="13" dur="1" fill="hold">
                                          <p:stCondLst>
                                            <p:cond delay="0"/>
                                          </p:stCondLst>
                                        </p:cTn>
                                        <p:tgtEl>
                                          <p:spTgt spid="15"/>
                                        </p:tgtEl>
                                        <p:attrNameLst>
                                          <p:attrName>style.visibility</p:attrName>
                                        </p:attrNameLst>
                                      </p:cBhvr>
                                      <p:to>
                                        <p:strVal val="visible"/>
                                      </p:to>
                                    </p:set>
                                    <p:animEffect transition="in" filter="wipe(down)">
                                      <p:cBhvr>
                                        <p:cTn id="14" dur="750"/>
                                        <p:tgtEl>
                                          <p:spTgt spid="15"/>
                                        </p:tgtEl>
                                      </p:cBhvr>
                                    </p:animEffect>
                                  </p:childTnLst>
                                </p:cTn>
                              </p:par>
                              <p:par>
                                <p:cTn id="15" presetID="22" presetClass="entr" presetSubtype="8" fill="hold" nodeType="withEffect">
                                  <p:stCondLst>
                                    <p:cond delay="1200"/>
                                  </p:stCondLst>
                                  <p:childTnLst>
                                    <p:set>
                                      <p:cBhvr>
                                        <p:cTn id="16" dur="1" fill="hold">
                                          <p:stCondLst>
                                            <p:cond delay="0"/>
                                          </p:stCondLst>
                                        </p:cTn>
                                        <p:tgtEl>
                                          <p:spTgt spid="14"/>
                                        </p:tgtEl>
                                        <p:attrNameLst>
                                          <p:attrName>style.visibility</p:attrName>
                                        </p:attrNameLst>
                                      </p:cBhvr>
                                      <p:to>
                                        <p:strVal val="visible"/>
                                      </p:to>
                                    </p:set>
                                    <p:animEffect transition="in" filter="wipe(left)">
                                      <p:cBhvr>
                                        <p:cTn id="17" dur="750"/>
                                        <p:tgtEl>
                                          <p:spTgt spid="14"/>
                                        </p:tgtEl>
                                      </p:cBhvr>
                                    </p:animEffect>
                                  </p:childTnLst>
                                </p:cTn>
                              </p:par>
                              <p:par>
                                <p:cTn id="18" presetID="53" presetClass="entr" presetSubtype="16" fill="hold" grpId="0" nodeType="withEffect">
                                  <p:stCondLst>
                                    <p:cond delay="160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42" presetClass="entr" presetSubtype="0" fill="hold" nodeType="withEffect">
                                  <p:stCondLst>
                                    <p:cond delay="20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750"/>
                                        <p:tgtEl>
                                          <p:spTgt spid="17"/>
                                        </p:tgtEl>
                                      </p:cBhvr>
                                    </p:animEffect>
                                    <p:anim calcmode="lin" valueType="num">
                                      <p:cBhvr>
                                        <p:cTn id="26" dur="750" fill="hold"/>
                                        <p:tgtEl>
                                          <p:spTgt spid="17"/>
                                        </p:tgtEl>
                                        <p:attrNameLst>
                                          <p:attrName>ppt_x</p:attrName>
                                        </p:attrNameLst>
                                      </p:cBhvr>
                                      <p:tavLst>
                                        <p:tav tm="0">
                                          <p:val>
                                            <p:strVal val="#ppt_x"/>
                                          </p:val>
                                        </p:tav>
                                        <p:tav tm="100000">
                                          <p:val>
                                            <p:strVal val="#ppt_x"/>
                                          </p:val>
                                        </p:tav>
                                      </p:tavLst>
                                    </p:anim>
                                    <p:anim calcmode="lin" valueType="num">
                                      <p:cBhvr>
                                        <p:cTn id="27" dur="750" fill="hold"/>
                                        <p:tgtEl>
                                          <p:spTgt spid="17"/>
                                        </p:tgtEl>
                                        <p:attrNameLst>
                                          <p:attrName>ppt_y</p:attrName>
                                        </p:attrNameLst>
                                      </p:cBhvr>
                                      <p:tavLst>
                                        <p:tav tm="0">
                                          <p:val>
                                            <p:strVal val="#ppt_y+.1"/>
                                          </p:val>
                                        </p:tav>
                                        <p:tav tm="100000">
                                          <p:val>
                                            <p:strVal val="#ppt_y"/>
                                          </p:val>
                                        </p:tav>
                                      </p:tavLst>
                                    </p:anim>
                                  </p:childTnLst>
                                </p:cTn>
                              </p:par>
                              <p:par>
                                <p:cTn id="28" presetID="53" presetClass="entr" presetSubtype="16" fill="hold" grpId="0" nodeType="withEffect">
                                  <p:stCondLst>
                                    <p:cond delay="2400"/>
                                  </p:stCondLst>
                                  <p:childTnLst>
                                    <p:set>
                                      <p:cBhvr>
                                        <p:cTn id="29" dur="1" fill="hold">
                                          <p:stCondLst>
                                            <p:cond delay="0"/>
                                          </p:stCondLst>
                                        </p:cTn>
                                        <p:tgtEl>
                                          <p:spTgt spid="81"/>
                                        </p:tgtEl>
                                        <p:attrNameLst>
                                          <p:attrName>style.visibility</p:attrName>
                                        </p:attrNameLst>
                                      </p:cBhvr>
                                      <p:to>
                                        <p:strVal val="visible"/>
                                      </p:to>
                                    </p:set>
                                    <p:anim calcmode="lin" valueType="num">
                                      <p:cBhvr>
                                        <p:cTn id="30" dur="750" fill="hold"/>
                                        <p:tgtEl>
                                          <p:spTgt spid="81"/>
                                        </p:tgtEl>
                                        <p:attrNameLst>
                                          <p:attrName>ppt_w</p:attrName>
                                        </p:attrNameLst>
                                      </p:cBhvr>
                                      <p:tavLst>
                                        <p:tav tm="0">
                                          <p:val>
                                            <p:fltVal val="0"/>
                                          </p:val>
                                        </p:tav>
                                        <p:tav tm="100000">
                                          <p:val>
                                            <p:strVal val="#ppt_w"/>
                                          </p:val>
                                        </p:tav>
                                      </p:tavLst>
                                    </p:anim>
                                    <p:anim calcmode="lin" valueType="num">
                                      <p:cBhvr>
                                        <p:cTn id="31" dur="750" fill="hold"/>
                                        <p:tgtEl>
                                          <p:spTgt spid="81"/>
                                        </p:tgtEl>
                                        <p:attrNameLst>
                                          <p:attrName>ppt_h</p:attrName>
                                        </p:attrNameLst>
                                      </p:cBhvr>
                                      <p:tavLst>
                                        <p:tav tm="0">
                                          <p:val>
                                            <p:fltVal val="0"/>
                                          </p:val>
                                        </p:tav>
                                        <p:tav tm="100000">
                                          <p:val>
                                            <p:strVal val="#ppt_h"/>
                                          </p:val>
                                        </p:tav>
                                      </p:tavLst>
                                    </p:anim>
                                    <p:animEffect transition="in" filter="fade">
                                      <p:cBhvr>
                                        <p:cTn id="32" dur="750"/>
                                        <p:tgtEl>
                                          <p:spTgt spid="81"/>
                                        </p:tgtEl>
                                      </p:cBhvr>
                                    </p:animEffect>
                                  </p:childTnLst>
                                </p:cTn>
                              </p:par>
                              <p:par>
                                <p:cTn id="33" presetID="42" presetClass="entr" presetSubtype="0" fill="hold" nodeType="withEffect">
                                  <p:stCondLst>
                                    <p:cond delay="280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750"/>
                                        <p:tgtEl>
                                          <p:spTgt spid="18"/>
                                        </p:tgtEl>
                                      </p:cBhvr>
                                    </p:animEffect>
                                    <p:anim calcmode="lin" valueType="num">
                                      <p:cBhvr>
                                        <p:cTn id="36" dur="750" fill="hold"/>
                                        <p:tgtEl>
                                          <p:spTgt spid="18"/>
                                        </p:tgtEl>
                                        <p:attrNameLst>
                                          <p:attrName>ppt_x</p:attrName>
                                        </p:attrNameLst>
                                      </p:cBhvr>
                                      <p:tavLst>
                                        <p:tav tm="0">
                                          <p:val>
                                            <p:strVal val="#ppt_x"/>
                                          </p:val>
                                        </p:tav>
                                        <p:tav tm="100000">
                                          <p:val>
                                            <p:strVal val="#ppt_x"/>
                                          </p:val>
                                        </p:tav>
                                      </p:tavLst>
                                    </p:anim>
                                    <p:anim calcmode="lin" valueType="num">
                                      <p:cBhvr>
                                        <p:cTn id="37" dur="750" fill="hold"/>
                                        <p:tgtEl>
                                          <p:spTgt spid="18"/>
                                        </p:tgtEl>
                                        <p:attrNameLst>
                                          <p:attrName>ppt_y</p:attrName>
                                        </p:attrNameLst>
                                      </p:cBhvr>
                                      <p:tavLst>
                                        <p:tav tm="0">
                                          <p:val>
                                            <p:strVal val="#ppt_y+.1"/>
                                          </p:val>
                                        </p:tav>
                                        <p:tav tm="100000">
                                          <p:val>
                                            <p:strVal val="#ppt_y"/>
                                          </p:val>
                                        </p:tav>
                                      </p:tavLst>
                                    </p:anim>
                                  </p:childTnLst>
                                </p:cTn>
                              </p:par>
                              <p:par>
                                <p:cTn id="38" presetID="53" presetClass="entr" presetSubtype="16" fill="hold" grpId="0" nodeType="withEffect">
                                  <p:stCondLst>
                                    <p:cond delay="3200"/>
                                  </p:stCondLst>
                                  <p:childTnLst>
                                    <p:set>
                                      <p:cBhvr>
                                        <p:cTn id="39" dur="1" fill="hold">
                                          <p:stCondLst>
                                            <p:cond delay="0"/>
                                          </p:stCondLst>
                                        </p:cTn>
                                        <p:tgtEl>
                                          <p:spTgt spid="85"/>
                                        </p:tgtEl>
                                        <p:attrNameLst>
                                          <p:attrName>style.visibility</p:attrName>
                                        </p:attrNameLst>
                                      </p:cBhvr>
                                      <p:to>
                                        <p:strVal val="visible"/>
                                      </p:to>
                                    </p:set>
                                    <p:anim calcmode="lin" valueType="num">
                                      <p:cBhvr>
                                        <p:cTn id="40" dur="750" fill="hold"/>
                                        <p:tgtEl>
                                          <p:spTgt spid="85"/>
                                        </p:tgtEl>
                                        <p:attrNameLst>
                                          <p:attrName>ppt_w</p:attrName>
                                        </p:attrNameLst>
                                      </p:cBhvr>
                                      <p:tavLst>
                                        <p:tav tm="0">
                                          <p:val>
                                            <p:fltVal val="0"/>
                                          </p:val>
                                        </p:tav>
                                        <p:tav tm="100000">
                                          <p:val>
                                            <p:strVal val="#ppt_w"/>
                                          </p:val>
                                        </p:tav>
                                      </p:tavLst>
                                    </p:anim>
                                    <p:anim calcmode="lin" valueType="num">
                                      <p:cBhvr>
                                        <p:cTn id="41" dur="750" fill="hold"/>
                                        <p:tgtEl>
                                          <p:spTgt spid="85"/>
                                        </p:tgtEl>
                                        <p:attrNameLst>
                                          <p:attrName>ppt_h</p:attrName>
                                        </p:attrNameLst>
                                      </p:cBhvr>
                                      <p:tavLst>
                                        <p:tav tm="0">
                                          <p:val>
                                            <p:fltVal val="0"/>
                                          </p:val>
                                        </p:tav>
                                        <p:tav tm="100000">
                                          <p:val>
                                            <p:strVal val="#ppt_h"/>
                                          </p:val>
                                        </p:tav>
                                      </p:tavLst>
                                    </p:anim>
                                    <p:animEffect transition="in" filter="fade">
                                      <p:cBhvr>
                                        <p:cTn id="42" dur="750"/>
                                        <p:tgtEl>
                                          <p:spTgt spid="85"/>
                                        </p:tgtEl>
                                      </p:cBhvr>
                                    </p:animEffect>
                                  </p:childTnLst>
                                </p:cTn>
                              </p:par>
                              <p:par>
                                <p:cTn id="43" presetID="42" presetClass="entr" presetSubtype="0" fill="hold" nodeType="withEffect">
                                  <p:stCondLst>
                                    <p:cond delay="360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750"/>
                                        <p:tgtEl>
                                          <p:spTgt spid="19"/>
                                        </p:tgtEl>
                                      </p:cBhvr>
                                    </p:animEffect>
                                    <p:anim calcmode="lin" valueType="num">
                                      <p:cBhvr>
                                        <p:cTn id="46" dur="750" fill="hold"/>
                                        <p:tgtEl>
                                          <p:spTgt spid="19"/>
                                        </p:tgtEl>
                                        <p:attrNameLst>
                                          <p:attrName>ppt_x</p:attrName>
                                        </p:attrNameLst>
                                      </p:cBhvr>
                                      <p:tavLst>
                                        <p:tav tm="0">
                                          <p:val>
                                            <p:strVal val="#ppt_x"/>
                                          </p:val>
                                        </p:tav>
                                        <p:tav tm="100000">
                                          <p:val>
                                            <p:strVal val="#ppt_x"/>
                                          </p:val>
                                        </p:tav>
                                      </p:tavLst>
                                    </p:anim>
                                    <p:anim calcmode="lin" valueType="num">
                                      <p:cBhvr>
                                        <p:cTn id="47" dur="750" fill="hold"/>
                                        <p:tgtEl>
                                          <p:spTgt spid="19"/>
                                        </p:tgtEl>
                                        <p:attrNameLst>
                                          <p:attrName>ppt_y</p:attrName>
                                        </p:attrNameLst>
                                      </p:cBhvr>
                                      <p:tavLst>
                                        <p:tav tm="0">
                                          <p:val>
                                            <p:strVal val="#ppt_y+.1"/>
                                          </p:val>
                                        </p:tav>
                                        <p:tav tm="100000">
                                          <p:val>
                                            <p:strVal val="#ppt_y"/>
                                          </p:val>
                                        </p:tav>
                                      </p:tavLst>
                                    </p:anim>
                                  </p:childTnLst>
                                </p:cTn>
                              </p:par>
                              <p:par>
                                <p:cTn id="48" presetID="53" presetClass="entr" presetSubtype="16" fill="hold" grpId="0" nodeType="withEffect">
                                  <p:stCondLst>
                                    <p:cond delay="4000"/>
                                  </p:stCondLst>
                                  <p:childTnLst>
                                    <p:set>
                                      <p:cBhvr>
                                        <p:cTn id="49" dur="1" fill="hold">
                                          <p:stCondLst>
                                            <p:cond delay="0"/>
                                          </p:stCondLst>
                                        </p:cTn>
                                        <p:tgtEl>
                                          <p:spTgt spid="89"/>
                                        </p:tgtEl>
                                        <p:attrNameLst>
                                          <p:attrName>style.visibility</p:attrName>
                                        </p:attrNameLst>
                                      </p:cBhvr>
                                      <p:to>
                                        <p:strVal val="visible"/>
                                      </p:to>
                                    </p:set>
                                    <p:anim calcmode="lin" valueType="num">
                                      <p:cBhvr>
                                        <p:cTn id="50" dur="750" fill="hold"/>
                                        <p:tgtEl>
                                          <p:spTgt spid="89"/>
                                        </p:tgtEl>
                                        <p:attrNameLst>
                                          <p:attrName>ppt_w</p:attrName>
                                        </p:attrNameLst>
                                      </p:cBhvr>
                                      <p:tavLst>
                                        <p:tav tm="0">
                                          <p:val>
                                            <p:fltVal val="0"/>
                                          </p:val>
                                        </p:tav>
                                        <p:tav tm="100000">
                                          <p:val>
                                            <p:strVal val="#ppt_w"/>
                                          </p:val>
                                        </p:tav>
                                      </p:tavLst>
                                    </p:anim>
                                    <p:anim calcmode="lin" valueType="num">
                                      <p:cBhvr>
                                        <p:cTn id="51" dur="750" fill="hold"/>
                                        <p:tgtEl>
                                          <p:spTgt spid="89"/>
                                        </p:tgtEl>
                                        <p:attrNameLst>
                                          <p:attrName>ppt_h</p:attrName>
                                        </p:attrNameLst>
                                      </p:cBhvr>
                                      <p:tavLst>
                                        <p:tav tm="0">
                                          <p:val>
                                            <p:fltVal val="0"/>
                                          </p:val>
                                        </p:tav>
                                        <p:tav tm="100000">
                                          <p:val>
                                            <p:strVal val="#ppt_h"/>
                                          </p:val>
                                        </p:tav>
                                      </p:tavLst>
                                    </p:anim>
                                    <p:animEffect transition="in" filter="fade">
                                      <p:cBhvr>
                                        <p:cTn id="52" dur="750"/>
                                        <p:tgtEl>
                                          <p:spTgt spid="89"/>
                                        </p:tgtEl>
                                      </p:cBhvr>
                                    </p:animEffect>
                                  </p:childTnLst>
                                </p:cTn>
                              </p:par>
                              <p:par>
                                <p:cTn id="53" presetID="42" presetClass="entr" presetSubtype="0" fill="hold" nodeType="withEffect">
                                  <p:stCondLst>
                                    <p:cond delay="440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750"/>
                                        <p:tgtEl>
                                          <p:spTgt spid="20"/>
                                        </p:tgtEl>
                                      </p:cBhvr>
                                    </p:animEffect>
                                    <p:anim calcmode="lin" valueType="num">
                                      <p:cBhvr>
                                        <p:cTn id="56" dur="750" fill="hold"/>
                                        <p:tgtEl>
                                          <p:spTgt spid="20"/>
                                        </p:tgtEl>
                                        <p:attrNameLst>
                                          <p:attrName>ppt_x</p:attrName>
                                        </p:attrNameLst>
                                      </p:cBhvr>
                                      <p:tavLst>
                                        <p:tav tm="0">
                                          <p:val>
                                            <p:strVal val="#ppt_x"/>
                                          </p:val>
                                        </p:tav>
                                        <p:tav tm="100000">
                                          <p:val>
                                            <p:strVal val="#ppt_x"/>
                                          </p:val>
                                        </p:tav>
                                      </p:tavLst>
                                    </p:anim>
                                    <p:anim calcmode="lin" valueType="num">
                                      <p:cBhvr>
                                        <p:cTn id="57" dur="75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7" grpId="0" animBg="1"/>
      <p:bldP spid="81" grpId="0" animBg="1"/>
      <p:bldP spid="85" grpId="0" animBg="1"/>
      <p:bldP spid="8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grpSp>
        <p:nvGrpSpPr>
          <p:cNvPr id="3" name="标题"/>
          <p:cNvGrpSpPr/>
          <p:nvPr/>
        </p:nvGrpSpPr>
        <p:grpSpPr>
          <a:xfrm>
            <a:off x="0" y="-1"/>
            <a:ext cx="12192000" cy="728663"/>
            <a:chOff x="0" y="-1"/>
            <a:chExt cx="12192000" cy="728663"/>
          </a:xfrm>
        </p:grpSpPr>
        <p:sp>
          <p:nvSpPr>
            <p:cNvPr id="33" name="打底色块"/>
            <p:cNvSpPr/>
            <p:nvPr/>
          </p:nvSpPr>
          <p:spPr>
            <a:xfrm>
              <a:off x="0" y="-1"/>
              <a:ext cx="12192000" cy="728663"/>
            </a:xfrm>
            <a:prstGeom prst="rect">
              <a:avLst/>
            </a:prstGeom>
            <a:solidFill>
              <a:schemeClr val="accent1"/>
            </a:solidFill>
            <a:ln w="25400" cap="flat" cmpd="sng" algn="ctr">
              <a:noFill/>
              <a:prstDash val="solid"/>
            </a:ln>
            <a:effectLst/>
          </p:spPr>
          <p:txBody>
            <a:bodyPr rtlCol="0" anchor="ctr"/>
            <a:lstStyle/>
            <a:p>
              <a:pPr lvl="0" algn="ctr" fontAlgn="base">
                <a:lnSpc>
                  <a:spcPct val="105000"/>
                </a:lnSpc>
                <a:spcBef>
                  <a:spcPct val="0"/>
                </a:spcBef>
                <a:spcAft>
                  <a:spcPct val="0"/>
                </a:spcAft>
                <a:buClr>
                  <a:srgbClr val="3366FF"/>
                </a:buClr>
                <a:buSzPct val="80000"/>
                <a:buFont typeface="Wingdings" pitchFamily="2" charset="2"/>
                <a:buNone/>
              </a:pPr>
              <a:endParaRPr kumimoji="1" lang="zh-CN" altLang="en-US" sz="2000" b="1" kern="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42" name="西北工业大学"/>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240059" y="169864"/>
              <a:ext cx="1546127" cy="388933"/>
            </a:xfrm>
            <a:prstGeom prst="rect">
              <a:avLst/>
            </a:prstGeom>
          </p:spPr>
        </p:pic>
        <p:pic>
          <p:nvPicPr>
            <p:cNvPr id="43" name="校徽"/>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627016" y="119639"/>
              <a:ext cx="490134" cy="489382"/>
            </a:xfrm>
            <a:prstGeom prst="rect">
              <a:avLst/>
            </a:prstGeom>
          </p:spPr>
        </p:pic>
        <p:sp>
          <p:nvSpPr>
            <p:cNvPr id="45" name="基础扎实 / Strong Preparation"/>
            <p:cNvSpPr txBox="1"/>
            <p:nvPr/>
          </p:nvSpPr>
          <p:spPr>
            <a:xfrm>
              <a:off x="1003300" y="114271"/>
              <a:ext cx="8217902" cy="500119"/>
            </a:xfrm>
            <a:prstGeom prst="rect">
              <a:avLst/>
            </a:prstGeom>
            <a:noFill/>
          </p:spPr>
          <p:txBody>
            <a:bodyPr wrap="square" lIns="68562" tIns="34281" rIns="68562" bIns="34281" rtlCol="0">
              <a:spAutoFit/>
            </a:bodyPr>
            <a:lstStyle/>
            <a:p>
              <a:pPr algn="just">
                <a:buClr>
                  <a:prstClr val="white"/>
                </a:buClr>
              </a:pPr>
              <a:r>
                <a:rPr lang="zh-CN" altLang="en-US" sz="2800" b="1">
                  <a:solidFill>
                    <a:schemeClr val="bg1"/>
                  </a:solidFill>
                  <a:latin typeface="Arial" panose="020B0604020202020204" pitchFamily="34" charset="0"/>
                  <a:ea typeface="微软雅黑" panose="020B0503020204020204" pitchFamily="34" charset="-122"/>
                  <a:sym typeface="Arial" panose="020B0604020202020204" pitchFamily="34" charset="0"/>
                </a:rPr>
                <a:t>基础扎实 </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a:t>
              </a:r>
              <a:r>
                <a:rPr lang="en-US" altLang="zh-CN" sz="2800" b="1">
                  <a:solidFill>
                    <a:schemeClr val="bg1"/>
                  </a:solidFill>
                  <a:latin typeface="Arial" panose="020B0604020202020204" pitchFamily="34" charset="0"/>
                  <a:ea typeface="微软雅黑" panose="020B0503020204020204" pitchFamily="34" charset="-122"/>
                  <a:sym typeface="Arial" panose="020B0604020202020204" pitchFamily="34" charset="0"/>
                </a:rPr>
                <a:t> </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46" name="齿轮"/>
            <p:cNvSpPr>
              <a:spLocks noChangeAspect="1"/>
            </p:cNvSpPr>
            <p:nvPr/>
          </p:nvSpPr>
          <p:spPr bwMode="auto">
            <a:xfrm>
              <a:off x="334963" y="121637"/>
              <a:ext cx="484428" cy="485386"/>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a:effectLst>
              <a:outerShdw blurRad="50800" dist="38100" dir="2700000" algn="tl" rotWithShape="0">
                <a:prstClr val="black">
                  <a:alpha val="40000"/>
                </a:prstClr>
              </a:outerShdw>
            </a:effectLst>
          </p:spPr>
          <p:txBody>
            <a:bodyPr anchor="ctr">
              <a:scene3d>
                <a:camera prst="orthographicFront"/>
                <a:lightRig rig="threePt" dir="t"/>
              </a:scene3d>
              <a:sp3d contourW="12700">
                <a:contourClr>
                  <a:srgbClr val="FFFFFF"/>
                </a:contourClr>
              </a:sp3d>
            </a:bodyPr>
            <a:lstStyle/>
            <a:p>
              <a:pPr algn="ctr"/>
              <a:endParaRPr lang="zh-CN" altLang="en-US" sz="1799">
                <a:solidFill>
                  <a:srgbClr val="1C666E"/>
                </a:solidFill>
                <a:latin typeface="Arial" panose="020B0604020202020204" pitchFamily="34" charset="0"/>
                <a:ea typeface="微软雅黑" panose="020B0503020204020204" pitchFamily="34" charset="-122"/>
                <a:sym typeface="Arial" panose="020B0604020202020204" pitchFamily="34" charset="0"/>
              </a:endParaRPr>
            </a:p>
          </p:txBody>
        </p:sp>
      </p:grpSp>
      <p:pic>
        <p:nvPicPr>
          <p:cNvPr id="5" name="图片 4"/>
          <p:cNvPicPr>
            <a:picLocks noChangeAspect="1"/>
          </p:cNvPicPr>
          <p:nvPr/>
        </p:nvPicPr>
        <p:blipFill>
          <a:blip r:embed="rId5"/>
          <a:stretch>
            <a:fillRect/>
          </a:stretch>
        </p:blipFill>
        <p:spPr>
          <a:xfrm>
            <a:off x="0" y="731520"/>
            <a:ext cx="12192000" cy="6126480"/>
          </a:xfrm>
          <a:prstGeom prst="rect">
            <a:avLst/>
          </a:prstGeom>
        </p:spPr>
      </p:pic>
      <p:cxnSp>
        <p:nvCxnSpPr>
          <p:cNvPr id="7" name="直接连接符 6"/>
          <p:cNvCxnSpPr/>
          <p:nvPr/>
        </p:nvCxnSpPr>
        <p:spPr>
          <a:xfrm flipV="1">
            <a:off x="-266700" y="2552700"/>
            <a:ext cx="12458700" cy="1809750"/>
          </a:xfrm>
          <a:prstGeom prst="line">
            <a:avLst/>
          </a:prstGeom>
          <a:ln w="38100">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41" name="圆形"/>
          <p:cNvSpPr/>
          <p:nvPr/>
        </p:nvSpPr>
        <p:spPr>
          <a:xfrm>
            <a:off x="1824249" y="3794760"/>
            <a:ext cx="432000" cy="432000"/>
          </a:xfrm>
          <a:prstGeom prst="ellipse">
            <a:avLst/>
          </a:prstGeom>
          <a:solidFill>
            <a:schemeClr val="accent1"/>
          </a:solidFill>
          <a:ln>
            <a:solidFill>
              <a:schemeClr val="bg1"/>
            </a:solidFill>
          </a:ln>
          <a:effectLst>
            <a:outerShdw blurRad="190500" sx="105000" sy="105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altLang="zh-CN">
                <a:solidFill>
                  <a:schemeClr val="bg1"/>
                </a:solidFill>
                <a:latin typeface="Arial" panose="020B0604020202020204" pitchFamily="34" charset="0"/>
                <a:ea typeface="微软雅黑" panose="020B0503020204020204" pitchFamily="34" charset="-122"/>
                <a:sym typeface="Arial" panose="020B0604020202020204" pitchFamily="34" charset="0"/>
              </a:rPr>
              <a:t>1</a:t>
            </a:r>
            <a:endPar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2" name="组合 11"/>
          <p:cNvGrpSpPr/>
          <p:nvPr/>
        </p:nvGrpSpPr>
        <p:grpSpPr>
          <a:xfrm>
            <a:off x="695325" y="4356100"/>
            <a:ext cx="2689849" cy="1998205"/>
            <a:chOff x="584893" y="4356100"/>
            <a:chExt cx="2689849" cy="1998205"/>
          </a:xfrm>
        </p:grpSpPr>
        <p:grpSp>
          <p:nvGrpSpPr>
            <p:cNvPr id="10" name="组合 9"/>
            <p:cNvGrpSpPr/>
            <p:nvPr/>
          </p:nvGrpSpPr>
          <p:grpSpPr>
            <a:xfrm>
              <a:off x="584893" y="4356100"/>
              <a:ext cx="2689849" cy="1998205"/>
              <a:chOff x="192640" y="4965702"/>
              <a:chExt cx="4560888" cy="5920697"/>
            </a:xfrm>
          </p:grpSpPr>
          <p:sp>
            <p:nvSpPr>
              <p:cNvPr id="34" name="背景色块"/>
              <p:cNvSpPr/>
              <p:nvPr/>
            </p:nvSpPr>
            <p:spPr>
              <a:xfrm>
                <a:off x="192640" y="4965702"/>
                <a:ext cx="4560888" cy="5920697"/>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5" name="打底矩形框"/>
              <p:cNvSpPr>
                <a:spLocks noChangeAspect="1"/>
              </p:cNvSpPr>
              <p:nvPr/>
            </p:nvSpPr>
            <p:spPr>
              <a:xfrm>
                <a:off x="334963" y="5226050"/>
                <a:ext cx="4276244" cy="5399999"/>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44" name="潜心研究学问、专注教书育人的同时，加快成果转化，推进军民融合"/>
            <p:cNvSpPr txBox="1"/>
            <p:nvPr/>
          </p:nvSpPr>
          <p:spPr>
            <a:xfrm>
              <a:off x="740397" y="5113359"/>
              <a:ext cx="2378840" cy="1052596"/>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潜心研究学问、专注教书育人的同时，加快成果转化，推进军民融合</a:t>
              </a:r>
            </a:p>
          </p:txBody>
        </p:sp>
        <p:sp>
          <p:nvSpPr>
            <p:cNvPr id="48" name="推进军民融合"/>
            <p:cNvSpPr txBox="1"/>
            <p:nvPr/>
          </p:nvSpPr>
          <p:spPr>
            <a:xfrm>
              <a:off x="824334" y="4625645"/>
              <a:ext cx="2210966" cy="400110"/>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推进军民融合</a:t>
              </a:r>
            </a:p>
          </p:txBody>
        </p:sp>
      </p:grpSp>
      <p:sp>
        <p:nvSpPr>
          <p:cNvPr id="55" name="圆形"/>
          <p:cNvSpPr/>
          <p:nvPr/>
        </p:nvSpPr>
        <p:spPr>
          <a:xfrm>
            <a:off x="5880000" y="3189483"/>
            <a:ext cx="432000" cy="432000"/>
          </a:xfrm>
          <a:prstGeom prst="ellipse">
            <a:avLst/>
          </a:prstGeom>
          <a:solidFill>
            <a:schemeClr val="accent1"/>
          </a:solidFill>
          <a:ln>
            <a:solidFill>
              <a:schemeClr val="bg1"/>
            </a:solidFill>
          </a:ln>
          <a:effectLst>
            <a:outerShdw blurRad="190500" sx="105000" sy="105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2</a:t>
            </a:r>
            <a:endPar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6" name="组合 55"/>
          <p:cNvGrpSpPr/>
          <p:nvPr/>
        </p:nvGrpSpPr>
        <p:grpSpPr>
          <a:xfrm>
            <a:off x="8806826" y="3181488"/>
            <a:ext cx="2689849" cy="1998205"/>
            <a:chOff x="584893" y="4356100"/>
            <a:chExt cx="2689849" cy="1998205"/>
          </a:xfrm>
        </p:grpSpPr>
        <p:grpSp>
          <p:nvGrpSpPr>
            <p:cNvPr id="57" name="组合 56"/>
            <p:cNvGrpSpPr/>
            <p:nvPr/>
          </p:nvGrpSpPr>
          <p:grpSpPr>
            <a:xfrm>
              <a:off x="584893" y="4356100"/>
              <a:ext cx="2689849" cy="1998205"/>
              <a:chOff x="192640" y="4965702"/>
              <a:chExt cx="4560888" cy="5920697"/>
            </a:xfrm>
          </p:grpSpPr>
          <p:sp>
            <p:nvSpPr>
              <p:cNvPr id="60" name="背景色块"/>
              <p:cNvSpPr/>
              <p:nvPr/>
            </p:nvSpPr>
            <p:spPr>
              <a:xfrm>
                <a:off x="192640" y="4965702"/>
                <a:ext cx="4560888" cy="5920697"/>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1" name="打底矩形框"/>
              <p:cNvSpPr>
                <a:spLocks noChangeAspect="1"/>
              </p:cNvSpPr>
              <p:nvPr/>
            </p:nvSpPr>
            <p:spPr>
              <a:xfrm>
                <a:off x="334963" y="5226050"/>
                <a:ext cx="4276244" cy="5399999"/>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58" name="与陕西能源集团有限公司搭建“四主体一联合”研发平台"/>
            <p:cNvSpPr txBox="1"/>
            <p:nvPr/>
          </p:nvSpPr>
          <p:spPr>
            <a:xfrm>
              <a:off x="740397" y="5113359"/>
              <a:ext cx="2378840" cy="1052596"/>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与陕西能源集团有限公司搭建“四主体一联合”研发平台</a:t>
              </a:r>
            </a:p>
          </p:txBody>
        </p:sp>
        <p:sp>
          <p:nvSpPr>
            <p:cNvPr id="59" name="推进军民融合"/>
            <p:cNvSpPr txBox="1"/>
            <p:nvPr/>
          </p:nvSpPr>
          <p:spPr>
            <a:xfrm>
              <a:off x="824334" y="4625645"/>
              <a:ext cx="2210966" cy="400110"/>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推进军民融合</a:t>
              </a:r>
            </a:p>
          </p:txBody>
        </p:sp>
      </p:grpSp>
      <p:sp>
        <p:nvSpPr>
          <p:cNvPr id="62" name="圆形"/>
          <p:cNvSpPr/>
          <p:nvPr/>
        </p:nvSpPr>
        <p:spPr>
          <a:xfrm>
            <a:off x="9935750" y="2584206"/>
            <a:ext cx="432000" cy="432000"/>
          </a:xfrm>
          <a:prstGeom prst="ellipse">
            <a:avLst/>
          </a:prstGeom>
          <a:solidFill>
            <a:schemeClr val="accent1"/>
          </a:solidFill>
          <a:ln>
            <a:solidFill>
              <a:schemeClr val="bg1"/>
            </a:solidFill>
          </a:ln>
          <a:effectLst>
            <a:outerShdw blurRad="190500" sx="105000" sy="105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3</a:t>
            </a:r>
            <a:endPar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63" name="组合 62"/>
          <p:cNvGrpSpPr/>
          <p:nvPr/>
        </p:nvGrpSpPr>
        <p:grpSpPr>
          <a:xfrm>
            <a:off x="4751075" y="3768794"/>
            <a:ext cx="2689849" cy="1998205"/>
            <a:chOff x="584893" y="4356100"/>
            <a:chExt cx="2689849" cy="1998205"/>
          </a:xfrm>
        </p:grpSpPr>
        <p:grpSp>
          <p:nvGrpSpPr>
            <p:cNvPr id="64" name="组合 63"/>
            <p:cNvGrpSpPr/>
            <p:nvPr/>
          </p:nvGrpSpPr>
          <p:grpSpPr>
            <a:xfrm>
              <a:off x="584893" y="4356100"/>
              <a:ext cx="2689849" cy="1998205"/>
              <a:chOff x="192640" y="4965702"/>
              <a:chExt cx="4560888" cy="5920697"/>
            </a:xfrm>
          </p:grpSpPr>
          <p:sp>
            <p:nvSpPr>
              <p:cNvPr id="67" name="背景色块"/>
              <p:cNvSpPr/>
              <p:nvPr/>
            </p:nvSpPr>
            <p:spPr>
              <a:xfrm>
                <a:off x="192640" y="4965702"/>
                <a:ext cx="4560888" cy="5920697"/>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8" name="打底矩形框"/>
              <p:cNvSpPr>
                <a:spLocks noChangeAspect="1"/>
              </p:cNvSpPr>
              <p:nvPr/>
            </p:nvSpPr>
            <p:spPr>
              <a:xfrm>
                <a:off x="334963" y="5226050"/>
                <a:ext cx="4276244" cy="5399999"/>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65" name="与陕西省网信办共建陕西省网络创新研究院"/>
            <p:cNvSpPr txBox="1"/>
            <p:nvPr/>
          </p:nvSpPr>
          <p:spPr>
            <a:xfrm>
              <a:off x="740397" y="5113359"/>
              <a:ext cx="2378840" cy="700898"/>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与陕西省网信办共建陕西省网络创新研究院</a:t>
              </a:r>
            </a:p>
          </p:txBody>
        </p:sp>
        <p:sp>
          <p:nvSpPr>
            <p:cNvPr id="66" name="推进军民融合"/>
            <p:cNvSpPr txBox="1"/>
            <p:nvPr/>
          </p:nvSpPr>
          <p:spPr>
            <a:xfrm>
              <a:off x="824334" y="4625645"/>
              <a:ext cx="2210966" cy="400110"/>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推进军民融合</a:t>
              </a:r>
            </a:p>
          </p:txBody>
        </p:sp>
      </p:grpSp>
    </p:spTree>
    <p:extLst>
      <p:ext uri="{BB962C8B-B14F-4D97-AF65-F5344CB8AC3E}">
        <p14:creationId xmlns:p14="http://schemas.microsoft.com/office/powerpoint/2010/main" val="1403258466"/>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40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750"/>
                                        <p:tgtEl>
                                          <p:spTgt spid="5"/>
                                        </p:tgtEl>
                                      </p:cBhvr>
                                    </p:animEffect>
                                  </p:childTnLst>
                                </p:cTn>
                              </p:par>
                              <p:par>
                                <p:cTn id="12" presetID="22" presetClass="entr" presetSubtype="8" fill="hold" nodeType="withEffect">
                                  <p:stCondLst>
                                    <p:cond delay="800"/>
                                  </p:stCondLst>
                                  <p:childTnLst>
                                    <p:set>
                                      <p:cBhvr>
                                        <p:cTn id="13" dur="1" fill="hold">
                                          <p:stCondLst>
                                            <p:cond delay="0"/>
                                          </p:stCondLst>
                                        </p:cTn>
                                        <p:tgtEl>
                                          <p:spTgt spid="7"/>
                                        </p:tgtEl>
                                        <p:attrNameLst>
                                          <p:attrName>style.visibility</p:attrName>
                                        </p:attrNameLst>
                                      </p:cBhvr>
                                      <p:to>
                                        <p:strVal val="visible"/>
                                      </p:to>
                                    </p:set>
                                    <p:animEffect transition="in" filter="wipe(left)">
                                      <p:cBhvr>
                                        <p:cTn id="14" dur="750"/>
                                        <p:tgtEl>
                                          <p:spTgt spid="7"/>
                                        </p:tgtEl>
                                      </p:cBhvr>
                                    </p:animEffect>
                                  </p:childTnLst>
                                </p:cTn>
                              </p:par>
                              <p:par>
                                <p:cTn id="15" presetID="53" presetClass="entr" presetSubtype="16" fill="hold" grpId="0" nodeType="withEffect">
                                  <p:stCondLst>
                                    <p:cond delay="1200"/>
                                  </p:stCondLst>
                                  <p:childTnLst>
                                    <p:set>
                                      <p:cBhvr>
                                        <p:cTn id="16" dur="1" fill="hold">
                                          <p:stCondLst>
                                            <p:cond delay="0"/>
                                          </p:stCondLst>
                                        </p:cTn>
                                        <p:tgtEl>
                                          <p:spTgt spid="41"/>
                                        </p:tgtEl>
                                        <p:attrNameLst>
                                          <p:attrName>style.visibility</p:attrName>
                                        </p:attrNameLst>
                                      </p:cBhvr>
                                      <p:to>
                                        <p:strVal val="visible"/>
                                      </p:to>
                                    </p:set>
                                    <p:anim calcmode="lin" valueType="num">
                                      <p:cBhvr>
                                        <p:cTn id="17" dur="750" fill="hold"/>
                                        <p:tgtEl>
                                          <p:spTgt spid="41"/>
                                        </p:tgtEl>
                                        <p:attrNameLst>
                                          <p:attrName>ppt_w</p:attrName>
                                        </p:attrNameLst>
                                      </p:cBhvr>
                                      <p:tavLst>
                                        <p:tav tm="0">
                                          <p:val>
                                            <p:fltVal val="0"/>
                                          </p:val>
                                        </p:tav>
                                        <p:tav tm="100000">
                                          <p:val>
                                            <p:strVal val="#ppt_w"/>
                                          </p:val>
                                        </p:tav>
                                      </p:tavLst>
                                    </p:anim>
                                    <p:anim calcmode="lin" valueType="num">
                                      <p:cBhvr>
                                        <p:cTn id="18" dur="750" fill="hold"/>
                                        <p:tgtEl>
                                          <p:spTgt spid="41"/>
                                        </p:tgtEl>
                                        <p:attrNameLst>
                                          <p:attrName>ppt_h</p:attrName>
                                        </p:attrNameLst>
                                      </p:cBhvr>
                                      <p:tavLst>
                                        <p:tav tm="0">
                                          <p:val>
                                            <p:fltVal val="0"/>
                                          </p:val>
                                        </p:tav>
                                        <p:tav tm="100000">
                                          <p:val>
                                            <p:strVal val="#ppt_h"/>
                                          </p:val>
                                        </p:tav>
                                      </p:tavLst>
                                    </p:anim>
                                    <p:animEffect transition="in" filter="fade">
                                      <p:cBhvr>
                                        <p:cTn id="19" dur="750"/>
                                        <p:tgtEl>
                                          <p:spTgt spid="41"/>
                                        </p:tgtEl>
                                      </p:cBhvr>
                                    </p:animEffect>
                                  </p:childTnLst>
                                </p:cTn>
                              </p:par>
                              <p:par>
                                <p:cTn id="20" presetID="10" presetClass="entr" presetSubtype="0" fill="hold" nodeType="withEffect">
                                  <p:stCondLst>
                                    <p:cond delay="160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750"/>
                                        <p:tgtEl>
                                          <p:spTgt spid="12"/>
                                        </p:tgtEl>
                                      </p:cBhvr>
                                    </p:animEffect>
                                  </p:childTnLst>
                                </p:cTn>
                              </p:par>
                              <p:par>
                                <p:cTn id="23" presetID="53" presetClass="entr" presetSubtype="16" fill="hold" grpId="0" nodeType="withEffect">
                                  <p:stCondLst>
                                    <p:cond delay="2000"/>
                                  </p:stCondLst>
                                  <p:childTnLst>
                                    <p:set>
                                      <p:cBhvr>
                                        <p:cTn id="24" dur="1" fill="hold">
                                          <p:stCondLst>
                                            <p:cond delay="0"/>
                                          </p:stCondLst>
                                        </p:cTn>
                                        <p:tgtEl>
                                          <p:spTgt spid="55"/>
                                        </p:tgtEl>
                                        <p:attrNameLst>
                                          <p:attrName>style.visibility</p:attrName>
                                        </p:attrNameLst>
                                      </p:cBhvr>
                                      <p:to>
                                        <p:strVal val="visible"/>
                                      </p:to>
                                    </p:set>
                                    <p:anim calcmode="lin" valueType="num">
                                      <p:cBhvr>
                                        <p:cTn id="25" dur="750" fill="hold"/>
                                        <p:tgtEl>
                                          <p:spTgt spid="55"/>
                                        </p:tgtEl>
                                        <p:attrNameLst>
                                          <p:attrName>ppt_w</p:attrName>
                                        </p:attrNameLst>
                                      </p:cBhvr>
                                      <p:tavLst>
                                        <p:tav tm="0">
                                          <p:val>
                                            <p:fltVal val="0"/>
                                          </p:val>
                                        </p:tav>
                                        <p:tav tm="100000">
                                          <p:val>
                                            <p:strVal val="#ppt_w"/>
                                          </p:val>
                                        </p:tav>
                                      </p:tavLst>
                                    </p:anim>
                                    <p:anim calcmode="lin" valueType="num">
                                      <p:cBhvr>
                                        <p:cTn id="26" dur="750" fill="hold"/>
                                        <p:tgtEl>
                                          <p:spTgt spid="55"/>
                                        </p:tgtEl>
                                        <p:attrNameLst>
                                          <p:attrName>ppt_h</p:attrName>
                                        </p:attrNameLst>
                                      </p:cBhvr>
                                      <p:tavLst>
                                        <p:tav tm="0">
                                          <p:val>
                                            <p:fltVal val="0"/>
                                          </p:val>
                                        </p:tav>
                                        <p:tav tm="100000">
                                          <p:val>
                                            <p:strVal val="#ppt_h"/>
                                          </p:val>
                                        </p:tav>
                                      </p:tavLst>
                                    </p:anim>
                                    <p:animEffect transition="in" filter="fade">
                                      <p:cBhvr>
                                        <p:cTn id="27" dur="750"/>
                                        <p:tgtEl>
                                          <p:spTgt spid="55"/>
                                        </p:tgtEl>
                                      </p:cBhvr>
                                    </p:animEffect>
                                  </p:childTnLst>
                                </p:cTn>
                              </p:par>
                              <p:par>
                                <p:cTn id="28" presetID="10" presetClass="entr" presetSubtype="0" fill="hold" nodeType="withEffect">
                                  <p:stCondLst>
                                    <p:cond delay="2400"/>
                                  </p:stCondLst>
                                  <p:childTnLst>
                                    <p:set>
                                      <p:cBhvr>
                                        <p:cTn id="29" dur="1" fill="hold">
                                          <p:stCondLst>
                                            <p:cond delay="0"/>
                                          </p:stCondLst>
                                        </p:cTn>
                                        <p:tgtEl>
                                          <p:spTgt spid="63"/>
                                        </p:tgtEl>
                                        <p:attrNameLst>
                                          <p:attrName>style.visibility</p:attrName>
                                        </p:attrNameLst>
                                      </p:cBhvr>
                                      <p:to>
                                        <p:strVal val="visible"/>
                                      </p:to>
                                    </p:set>
                                    <p:animEffect transition="in" filter="fade">
                                      <p:cBhvr>
                                        <p:cTn id="30" dur="750"/>
                                        <p:tgtEl>
                                          <p:spTgt spid="63"/>
                                        </p:tgtEl>
                                      </p:cBhvr>
                                    </p:animEffect>
                                  </p:childTnLst>
                                </p:cTn>
                              </p:par>
                              <p:par>
                                <p:cTn id="31" presetID="53" presetClass="entr" presetSubtype="16" fill="hold" grpId="0" nodeType="withEffect">
                                  <p:stCondLst>
                                    <p:cond delay="2800"/>
                                  </p:stCondLst>
                                  <p:childTnLst>
                                    <p:set>
                                      <p:cBhvr>
                                        <p:cTn id="32" dur="1" fill="hold">
                                          <p:stCondLst>
                                            <p:cond delay="0"/>
                                          </p:stCondLst>
                                        </p:cTn>
                                        <p:tgtEl>
                                          <p:spTgt spid="62"/>
                                        </p:tgtEl>
                                        <p:attrNameLst>
                                          <p:attrName>style.visibility</p:attrName>
                                        </p:attrNameLst>
                                      </p:cBhvr>
                                      <p:to>
                                        <p:strVal val="visible"/>
                                      </p:to>
                                    </p:set>
                                    <p:anim calcmode="lin" valueType="num">
                                      <p:cBhvr>
                                        <p:cTn id="33" dur="750" fill="hold"/>
                                        <p:tgtEl>
                                          <p:spTgt spid="62"/>
                                        </p:tgtEl>
                                        <p:attrNameLst>
                                          <p:attrName>ppt_w</p:attrName>
                                        </p:attrNameLst>
                                      </p:cBhvr>
                                      <p:tavLst>
                                        <p:tav tm="0">
                                          <p:val>
                                            <p:fltVal val="0"/>
                                          </p:val>
                                        </p:tav>
                                        <p:tav tm="100000">
                                          <p:val>
                                            <p:strVal val="#ppt_w"/>
                                          </p:val>
                                        </p:tav>
                                      </p:tavLst>
                                    </p:anim>
                                    <p:anim calcmode="lin" valueType="num">
                                      <p:cBhvr>
                                        <p:cTn id="34" dur="750" fill="hold"/>
                                        <p:tgtEl>
                                          <p:spTgt spid="62"/>
                                        </p:tgtEl>
                                        <p:attrNameLst>
                                          <p:attrName>ppt_h</p:attrName>
                                        </p:attrNameLst>
                                      </p:cBhvr>
                                      <p:tavLst>
                                        <p:tav tm="0">
                                          <p:val>
                                            <p:fltVal val="0"/>
                                          </p:val>
                                        </p:tav>
                                        <p:tav tm="100000">
                                          <p:val>
                                            <p:strVal val="#ppt_h"/>
                                          </p:val>
                                        </p:tav>
                                      </p:tavLst>
                                    </p:anim>
                                    <p:animEffect transition="in" filter="fade">
                                      <p:cBhvr>
                                        <p:cTn id="35" dur="750"/>
                                        <p:tgtEl>
                                          <p:spTgt spid="62"/>
                                        </p:tgtEl>
                                      </p:cBhvr>
                                    </p:animEffect>
                                  </p:childTnLst>
                                </p:cTn>
                              </p:par>
                              <p:par>
                                <p:cTn id="36" presetID="10" presetClass="entr" presetSubtype="0" fill="hold" nodeType="withEffect">
                                  <p:stCondLst>
                                    <p:cond delay="320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55" grpId="0" animBg="1"/>
      <p:bldP spid="62"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rotWithShape="1">
          <a:blip r:embed="rId3"/>
          <a:srcRect l="5188" t="5188" r="5188" b="5188"/>
          <a:stretch/>
        </p:blipFill>
        <p:spPr>
          <a:xfrm>
            <a:off x="334962" y="1177408"/>
            <a:ext cx="6437153" cy="3394591"/>
          </a:xfrm>
          <a:prstGeom prst="rect">
            <a:avLst/>
          </a:prstGeom>
          <a:gradFill flip="none" rotWithShape="1">
            <a:gsLst>
              <a:gs pos="100000">
                <a:schemeClr val="accent1">
                  <a:lumMod val="75000"/>
                </a:schemeClr>
              </a:gs>
              <a:gs pos="0">
                <a:schemeClr val="accent1"/>
              </a:gs>
            </a:gsLst>
            <a:lin ang="2700000" scaled="1"/>
            <a:tileRect/>
          </a:gradFill>
          <a:ln>
            <a:noFill/>
          </a:ln>
          <a:effectLst>
            <a:outerShdw blurRad="444500" dist="152400" algn="l" rotWithShape="0">
              <a:prstClr val="black">
                <a:alpha val="35000"/>
              </a:prstClr>
            </a:outerShdw>
          </a:effectLst>
        </p:spPr>
      </p:pic>
      <p:grpSp>
        <p:nvGrpSpPr>
          <p:cNvPr id="9" name="组合"/>
          <p:cNvGrpSpPr/>
          <p:nvPr/>
        </p:nvGrpSpPr>
        <p:grpSpPr>
          <a:xfrm>
            <a:off x="334963" y="0"/>
            <a:ext cx="3247303" cy="908050"/>
            <a:chOff x="334963" y="0"/>
            <a:chExt cx="3247303" cy="908050"/>
          </a:xfrm>
        </p:grpSpPr>
        <p:sp>
          <p:nvSpPr>
            <p:cNvPr id="31" name="矩形"/>
            <p:cNvSpPr/>
            <p:nvPr/>
          </p:nvSpPr>
          <p:spPr>
            <a:xfrm>
              <a:off x="334963" y="0"/>
              <a:ext cx="518795" cy="9080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矩形"/>
            <p:cNvSpPr/>
            <p:nvPr/>
          </p:nvSpPr>
          <p:spPr>
            <a:xfrm>
              <a:off x="396360" y="256025"/>
              <a:ext cx="396000" cy="396000"/>
            </a:xfrm>
            <a:prstGeom prst="rect">
              <a:avLst/>
            </a:prstGeom>
            <a:solidFill>
              <a:schemeClr val="bg1"/>
            </a:solidFill>
            <a:ln>
              <a:no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dirty="0">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6" name="01"/>
            <p:cNvSpPr/>
            <p:nvPr/>
          </p:nvSpPr>
          <p:spPr>
            <a:xfrm>
              <a:off x="373787" y="269359"/>
              <a:ext cx="441146" cy="369332"/>
            </a:xfrm>
            <a:prstGeom prst="rect">
              <a:avLst/>
            </a:prstGeom>
          </p:spPr>
          <p:txBody>
            <a:bodyPr wrap="none">
              <a:spAutoFit/>
            </a:bodyPr>
            <a:lstStyle/>
            <a:p>
              <a:pPr algn="ctr"/>
              <a:r>
                <a:rPr lang="en-US" altLang="zh-CN" smtClean="0">
                  <a:solidFill>
                    <a:schemeClr val="accent1"/>
                  </a:solidFill>
                  <a:latin typeface="Arial" panose="020B0604020202020204" pitchFamily="34" charset="0"/>
                  <a:ea typeface="微软雅黑" panose="020B0503020204020204" pitchFamily="34" charset="-122"/>
                  <a:sym typeface="Arial" panose="020B0604020202020204" pitchFamily="34" charset="0"/>
                </a:rPr>
                <a:t>01</a:t>
              </a:r>
              <a:endParaRPr lang="zh-CN" altLang="en-US"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sp>
          <p:nvSpPr>
            <p:cNvPr id="7" name="Strong Preparation"/>
            <p:cNvSpPr txBox="1"/>
            <p:nvPr/>
          </p:nvSpPr>
          <p:spPr>
            <a:xfrm>
              <a:off x="958882" y="542947"/>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958882" y="96697"/>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sp>
        <p:nvSpPr>
          <p:cNvPr id="27" name="背景色块"/>
          <p:cNvSpPr/>
          <p:nvPr/>
        </p:nvSpPr>
        <p:spPr>
          <a:xfrm>
            <a:off x="5638800" y="3429000"/>
            <a:ext cx="6218238" cy="2879724"/>
          </a:xfrm>
          <a:prstGeom prst="rect">
            <a:avLst/>
          </a:prstGeom>
          <a:gradFill flip="none" rotWithShape="1">
            <a:gsLst>
              <a:gs pos="100000">
                <a:schemeClr val="accent1">
                  <a:lumMod val="75000"/>
                </a:schemeClr>
              </a:gs>
              <a:gs pos="0">
                <a:schemeClr val="accent1"/>
              </a:gs>
            </a:gsLst>
            <a:lin ang="2700000" scaled="1"/>
            <a:tileRect/>
          </a:gradFill>
          <a:ln>
            <a:no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3" name="学校教师以知识产权入股组建的鑫垚、铂力特等公司，在增材制造（3D打印）、陶瓷复合材料、高性能新材料、高端装备制造、通用飞机、智能水下航行器等领域，已经成为地方经济转型升级的中坚力量和区域经济发展的创新源头，逐步形成了行之有效、效而有果的科技成果转化和产业化“西工大模式”和军民融合的“西工大路径”。"/>
          <p:cNvSpPr txBox="1"/>
          <p:nvPr/>
        </p:nvSpPr>
        <p:spPr>
          <a:xfrm>
            <a:off x="5999163" y="4122095"/>
            <a:ext cx="5497512" cy="2012859"/>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学校教师以知识产权入股组建的鑫垚、铂力特等公司，在增材制造（</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3D</a:t>
            </a: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打印）、陶瓷复合材料、高性能新材料、高端装备制造、通用飞机、智能水下航行器等领域，已经成为地方经济转型升级的中坚力量和区域经济发展的创新源头，逐步形成了行之有效、效而有果的科技成果转化和产业化“西工大模式”和军民融合的</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“西工大路径”</a:t>
            </a:r>
            <a:endPar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34" name="加快成果转化，推进军民融合"/>
          <p:cNvSpPr txBox="1"/>
          <p:nvPr/>
        </p:nvSpPr>
        <p:spPr>
          <a:xfrm>
            <a:off x="6538536" y="3634381"/>
            <a:ext cx="4418766" cy="400110"/>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dist" defTabSz="457200"/>
            <a:r>
              <a:rPr lang="zh-CN" altLang="en-US" sz="2000" b="1">
                <a:solidFill>
                  <a:schemeClr val="bg1"/>
                </a:solidFill>
                <a:latin typeface="Arial" panose="020B0604020202020204" pitchFamily="34" charset="0"/>
                <a:ea typeface="微软雅黑" panose="020B0503020204020204" pitchFamily="34" charset="-122"/>
                <a:sym typeface="Arial" panose="020B0604020202020204" pitchFamily="34" charset="0"/>
              </a:rPr>
              <a:t>加快成果转化，推进军民融合</a:t>
            </a:r>
          </a:p>
        </p:txBody>
      </p:sp>
      <p:sp>
        <p:nvSpPr>
          <p:cNvPr id="12"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180809436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ppt_x"/>
                                          </p:val>
                                        </p:tav>
                                        <p:tav tm="100000">
                                          <p:val>
                                            <p:strVal val="#ppt_x"/>
                                          </p:val>
                                        </p:tav>
                                      </p:tavLst>
                                    </p:anim>
                                    <p:anim calcmode="lin" valueType="num">
                                      <p:cBhvr additive="base">
                                        <p:cTn id="8" dur="750" fill="hold"/>
                                        <p:tgtEl>
                                          <p:spTgt spid="9"/>
                                        </p:tgtEl>
                                        <p:attrNameLst>
                                          <p:attrName>ppt_y</p:attrName>
                                        </p:attrNameLst>
                                      </p:cBhvr>
                                      <p:tavLst>
                                        <p:tav tm="0">
                                          <p:val>
                                            <p:strVal val="0-#ppt_h/2"/>
                                          </p:val>
                                        </p:tav>
                                        <p:tav tm="100000">
                                          <p:val>
                                            <p:strVal val="#ppt_y"/>
                                          </p:val>
                                        </p:tav>
                                      </p:tavLst>
                                    </p:anim>
                                  </p:childTnLst>
                                </p:cTn>
                              </p:par>
                              <p:par>
                                <p:cTn id="9" presetID="18" presetClass="entr" presetSubtype="6" fill="hold" nodeType="withEffect">
                                  <p:stCondLst>
                                    <p:cond delay="400"/>
                                  </p:stCondLst>
                                  <p:childTnLst>
                                    <p:set>
                                      <p:cBhvr>
                                        <p:cTn id="10" dur="1" fill="hold">
                                          <p:stCondLst>
                                            <p:cond delay="0"/>
                                          </p:stCondLst>
                                        </p:cTn>
                                        <p:tgtEl>
                                          <p:spTgt spid="11"/>
                                        </p:tgtEl>
                                        <p:attrNameLst>
                                          <p:attrName>style.visibility</p:attrName>
                                        </p:attrNameLst>
                                      </p:cBhvr>
                                      <p:to>
                                        <p:strVal val="visible"/>
                                      </p:to>
                                    </p:set>
                                    <p:animEffect transition="in" filter="strips(downRight)">
                                      <p:cBhvr>
                                        <p:cTn id="11" dur="750"/>
                                        <p:tgtEl>
                                          <p:spTgt spid="11"/>
                                        </p:tgtEl>
                                      </p:cBhvr>
                                    </p:animEffect>
                                  </p:childTnLst>
                                </p:cTn>
                              </p:par>
                              <p:par>
                                <p:cTn id="12" presetID="12" presetClass="entr" presetSubtype="8" fill="hold" grpId="0" nodeType="withEffect">
                                  <p:stCondLst>
                                    <p:cond delay="800"/>
                                  </p:stCondLst>
                                  <p:childTnLst>
                                    <p:set>
                                      <p:cBhvr>
                                        <p:cTn id="13" dur="1" fill="hold">
                                          <p:stCondLst>
                                            <p:cond delay="0"/>
                                          </p:stCondLst>
                                        </p:cTn>
                                        <p:tgtEl>
                                          <p:spTgt spid="27"/>
                                        </p:tgtEl>
                                        <p:attrNameLst>
                                          <p:attrName>style.visibility</p:attrName>
                                        </p:attrNameLst>
                                      </p:cBhvr>
                                      <p:to>
                                        <p:strVal val="visible"/>
                                      </p:to>
                                    </p:set>
                                    <p:anim calcmode="lin" valueType="num">
                                      <p:cBhvr additive="base">
                                        <p:cTn id="14" dur="750"/>
                                        <p:tgtEl>
                                          <p:spTgt spid="27"/>
                                        </p:tgtEl>
                                        <p:attrNameLst>
                                          <p:attrName>ppt_x</p:attrName>
                                        </p:attrNameLst>
                                      </p:cBhvr>
                                      <p:tavLst>
                                        <p:tav tm="0">
                                          <p:val>
                                            <p:strVal val="#ppt_x-#ppt_w*1.125000"/>
                                          </p:val>
                                        </p:tav>
                                        <p:tav tm="100000">
                                          <p:val>
                                            <p:strVal val="#ppt_x"/>
                                          </p:val>
                                        </p:tav>
                                      </p:tavLst>
                                    </p:anim>
                                    <p:animEffect transition="in" filter="wipe(right)">
                                      <p:cBhvr>
                                        <p:cTn id="15" dur="750"/>
                                        <p:tgtEl>
                                          <p:spTgt spid="27"/>
                                        </p:tgtEl>
                                      </p:cBhvr>
                                    </p:animEffect>
                                  </p:childTnLst>
                                </p:cTn>
                              </p:par>
                              <p:par>
                                <p:cTn id="16" presetID="10" presetClass="entr" presetSubtype="0" fill="hold" grpId="0" nodeType="withEffect">
                                  <p:stCondLst>
                                    <p:cond delay="1200"/>
                                  </p:stCondLst>
                                  <p:childTnLst>
                                    <p:set>
                                      <p:cBhvr>
                                        <p:cTn id="17" dur="1" fill="hold">
                                          <p:stCondLst>
                                            <p:cond delay="0"/>
                                          </p:stCondLst>
                                        </p:cTn>
                                        <p:tgtEl>
                                          <p:spTgt spid="34"/>
                                        </p:tgtEl>
                                        <p:attrNameLst>
                                          <p:attrName>style.visibility</p:attrName>
                                        </p:attrNameLst>
                                      </p:cBhvr>
                                      <p:to>
                                        <p:strVal val="visible"/>
                                      </p:to>
                                    </p:set>
                                    <p:animEffect transition="in" filter="fade">
                                      <p:cBhvr>
                                        <p:cTn id="18" dur="750"/>
                                        <p:tgtEl>
                                          <p:spTgt spid="34"/>
                                        </p:tgtEl>
                                      </p:cBhvr>
                                    </p:animEffect>
                                  </p:childTnLst>
                                </p:cTn>
                              </p:par>
                              <p:par>
                                <p:cTn id="19" presetID="10" presetClass="entr" presetSubtype="0" fill="hold" grpId="0" nodeType="withEffect">
                                  <p:stCondLst>
                                    <p:cond delay="160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75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3" grpId="0"/>
      <p:bldP spid="34"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p:cNvGrpSpPr/>
          <p:nvPr/>
        </p:nvGrpSpPr>
        <p:grpSpPr>
          <a:xfrm>
            <a:off x="334963" y="0"/>
            <a:ext cx="3247303" cy="908050"/>
            <a:chOff x="334963" y="0"/>
            <a:chExt cx="3247303" cy="908050"/>
          </a:xfrm>
        </p:grpSpPr>
        <p:sp>
          <p:nvSpPr>
            <p:cNvPr id="31" name="矩形"/>
            <p:cNvSpPr/>
            <p:nvPr/>
          </p:nvSpPr>
          <p:spPr>
            <a:xfrm>
              <a:off x="334963" y="0"/>
              <a:ext cx="518795" cy="9080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矩形"/>
            <p:cNvSpPr/>
            <p:nvPr/>
          </p:nvSpPr>
          <p:spPr>
            <a:xfrm>
              <a:off x="396360" y="256025"/>
              <a:ext cx="396000" cy="396000"/>
            </a:xfrm>
            <a:prstGeom prst="rect">
              <a:avLst/>
            </a:prstGeom>
            <a:solidFill>
              <a:schemeClr val="bg1"/>
            </a:solidFill>
            <a:ln>
              <a:no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dirty="0">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6" name="01"/>
            <p:cNvSpPr/>
            <p:nvPr/>
          </p:nvSpPr>
          <p:spPr>
            <a:xfrm>
              <a:off x="373787" y="269359"/>
              <a:ext cx="441146" cy="369332"/>
            </a:xfrm>
            <a:prstGeom prst="rect">
              <a:avLst/>
            </a:prstGeom>
          </p:spPr>
          <p:txBody>
            <a:bodyPr wrap="none">
              <a:spAutoFit/>
            </a:bodyPr>
            <a:lstStyle/>
            <a:p>
              <a:pPr algn="ctr"/>
              <a:r>
                <a:rPr lang="en-US" altLang="zh-CN" smtClean="0">
                  <a:solidFill>
                    <a:schemeClr val="accent1"/>
                  </a:solidFill>
                  <a:latin typeface="Arial" panose="020B0604020202020204" pitchFamily="34" charset="0"/>
                  <a:ea typeface="微软雅黑" panose="020B0503020204020204" pitchFamily="34" charset="-122"/>
                  <a:sym typeface="Arial" panose="020B0604020202020204" pitchFamily="34" charset="0"/>
                </a:rPr>
                <a:t>01</a:t>
              </a:r>
              <a:endParaRPr lang="zh-CN" altLang="en-US"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sp>
          <p:nvSpPr>
            <p:cNvPr id="7" name="Strong Preparation"/>
            <p:cNvSpPr txBox="1"/>
            <p:nvPr/>
          </p:nvSpPr>
          <p:spPr>
            <a:xfrm>
              <a:off x="958882" y="542947"/>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958882" y="96697"/>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pic>
        <p:nvPicPr>
          <p:cNvPr id="3" name="图片 2"/>
          <p:cNvPicPr>
            <a:picLocks noChangeAspect="1"/>
          </p:cNvPicPr>
          <p:nvPr/>
        </p:nvPicPr>
        <p:blipFill>
          <a:blip r:embed="rId3"/>
          <a:stretch>
            <a:fillRect/>
          </a:stretch>
        </p:blipFill>
        <p:spPr>
          <a:xfrm>
            <a:off x="693420" y="1332865"/>
            <a:ext cx="10805160" cy="4975860"/>
          </a:xfrm>
          <a:prstGeom prst="rect">
            <a:avLst/>
          </a:prstGeom>
        </p:spPr>
      </p:pic>
      <p:sp>
        <p:nvSpPr>
          <p:cNvPr id="15" name="矩形">
            <a:extLst>
              <a:ext uri="{FF2B5EF4-FFF2-40B4-BE49-F238E27FC236}">
                <a16:creationId xmlns="" xmlns:a14="http://schemas.microsoft.com/office/drawing/2010/main" xmlns:p14="http://schemas.microsoft.com/office/powerpoint/2010/main" xmlns:mc="http://schemas.openxmlformats.org/markup-compatibility/2006" xmlns:a16="http://schemas.microsoft.com/office/drawing/2014/main" id="{3569A0B8-4922-4791-B7AE-78FAD5B3B1B0}"/>
              </a:ext>
            </a:extLst>
          </p:cNvPr>
          <p:cNvSpPr/>
          <p:nvPr/>
        </p:nvSpPr>
        <p:spPr>
          <a:xfrm>
            <a:off x="2667001" y="2394766"/>
            <a:ext cx="6858000" cy="3555184"/>
          </a:xfrm>
          <a:prstGeom prst="rect">
            <a:avLst/>
          </a:prstGeom>
          <a:solidFill>
            <a:schemeClr val="bg1"/>
          </a:solidFill>
          <a:ln>
            <a:no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 name="学校教师以知识产权入股组建的鑫垚、铂力特等公司，在增材制造（3D打印）、陶瓷复合材料、高性能新材料、高端装备制造、通用飞机、智能水下航行器等领域，已经成为地方经济转型升级的中坚力量和区域经济发展的创新源头，逐步形成了行之有效、效而有果的科技成果转化和产业化“西工大模式”和军民融合的“西工大路径”。"/>
          <p:cNvSpPr txBox="1"/>
          <p:nvPr/>
        </p:nvSpPr>
        <p:spPr>
          <a:xfrm>
            <a:off x="3218481" y="3586849"/>
            <a:ext cx="5755038" cy="2012859"/>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学校教师以知识产权入股组建的鑫垚、铂力特等公司，在增材制造（</a:t>
            </a:r>
            <a:r>
              <a:rPr lang="en-US" altLang="zh-CN" sz="1600">
                <a:latin typeface="Arial" panose="020B0604020202020204" pitchFamily="34" charset="0"/>
                <a:ea typeface="微软雅黑" panose="020B0503020204020204" pitchFamily="34" charset="-122"/>
                <a:sym typeface="Arial" panose="020B0604020202020204" pitchFamily="34" charset="0"/>
              </a:rPr>
              <a:t>3D</a:t>
            </a:r>
            <a:r>
              <a:rPr lang="zh-CN" altLang="en-US" sz="1600">
                <a:latin typeface="Arial" panose="020B0604020202020204" pitchFamily="34" charset="0"/>
                <a:ea typeface="微软雅黑" panose="020B0503020204020204" pitchFamily="34" charset="-122"/>
                <a:sym typeface="Arial" panose="020B0604020202020204" pitchFamily="34" charset="0"/>
              </a:rPr>
              <a:t>打印）、陶瓷复合材料、高性能新材料、高端装备制造、通用飞机、智能水下航行器等领域，已经成为地方经济转型升级的中坚力量和区域经济发展的创新源头，逐步形成了行之有效、效而有果的科技成果转化和产业化“西工大模式”和军民融合的</a:t>
            </a:r>
            <a:r>
              <a:rPr lang="zh-CN" altLang="en-US" sz="1600" smtClean="0">
                <a:latin typeface="Arial" panose="020B0604020202020204" pitchFamily="34" charset="0"/>
                <a:ea typeface="微软雅黑" panose="020B0503020204020204" pitchFamily="34" charset="-122"/>
                <a:sym typeface="Arial" panose="020B0604020202020204" pitchFamily="34" charset="0"/>
              </a:rPr>
              <a:t>“西工大路径”</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17" name="加快成果转化，推进军民融合"/>
          <p:cNvSpPr txBox="1"/>
          <p:nvPr/>
        </p:nvSpPr>
        <p:spPr>
          <a:xfrm>
            <a:off x="3600450" y="3105783"/>
            <a:ext cx="4991100" cy="400110"/>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加快成果转化，推进军民融合</a:t>
            </a:r>
          </a:p>
        </p:txBody>
      </p:sp>
      <p:sp>
        <p:nvSpPr>
          <p:cNvPr id="21" name="矩形">
            <a:extLst>
              <a:ext uri="{FF2B5EF4-FFF2-40B4-BE49-F238E27FC236}">
                <a16:creationId xmlns="" xmlns:a14="http://schemas.microsoft.com/office/drawing/2010/main" xmlns:p14="http://schemas.microsoft.com/office/powerpoint/2010/main" xmlns:mc="http://schemas.openxmlformats.org/markup-compatibility/2006" xmlns:a16="http://schemas.microsoft.com/office/drawing/2014/main" id="{3569A0B8-4922-4791-B7AE-78FAD5B3B1B0}"/>
              </a:ext>
            </a:extLst>
          </p:cNvPr>
          <p:cNvSpPr/>
          <p:nvPr/>
        </p:nvSpPr>
        <p:spPr>
          <a:xfrm>
            <a:off x="2832102" y="2567940"/>
            <a:ext cx="6527798" cy="32088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8" name="校徽组合"/>
          <p:cNvGrpSpPr/>
          <p:nvPr/>
        </p:nvGrpSpPr>
        <p:grpSpPr>
          <a:xfrm>
            <a:off x="5466000" y="1764705"/>
            <a:ext cx="1260000" cy="1260122"/>
            <a:chOff x="9299575" y="2740027"/>
            <a:chExt cx="1260000" cy="1260122"/>
          </a:xfrm>
        </p:grpSpPr>
        <p:sp>
          <p:nvSpPr>
            <p:cNvPr id="19" name="打底色块"/>
            <p:cNvSpPr>
              <a:spLocks noChangeAspect="1" noChangeArrowheads="1"/>
            </p:cNvSpPr>
            <p:nvPr/>
          </p:nvSpPr>
          <p:spPr bwMode="auto">
            <a:xfrm>
              <a:off x="9299575" y="2740027"/>
              <a:ext cx="1260000" cy="1260122"/>
            </a:xfrm>
            <a:prstGeom prst="ellipse">
              <a:avLst/>
            </a:pr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pic>
          <p:nvPicPr>
            <p:cNvPr id="20" name="校徽"/>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447768" y="2889022"/>
              <a:ext cx="963614" cy="962132"/>
            </a:xfrm>
            <a:prstGeom prst="rect">
              <a:avLst/>
            </a:prstGeom>
          </p:spPr>
        </p:pic>
      </p:grpSp>
      <p:sp>
        <p:nvSpPr>
          <p:cNvPr id="22"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1594492728"/>
      </p:ext>
    </p:extLst>
  </p:cSld>
  <p:clrMapOvr>
    <a:masterClrMapping/>
  </p:clrMapOvr>
  <mc:AlternateContent xmlns:mc="http://schemas.openxmlformats.org/markup-compatibility/2006" xmlns:p14="http://schemas.microsoft.com/office/powerpoint/2010/main">
    <mc:Choice Requires="p14">
      <p:transition p14:dur="10"/>
    </mc:Choice>
    <mc:Fallback xmlns="" xmlns:a16="http://schemas.microsoft.com/office/drawing/2014/main"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ppt_x"/>
                                          </p:val>
                                        </p:tav>
                                        <p:tav tm="100000">
                                          <p:val>
                                            <p:strVal val="#ppt_x"/>
                                          </p:val>
                                        </p:tav>
                                      </p:tavLst>
                                    </p:anim>
                                    <p:anim calcmode="lin" valueType="num">
                                      <p:cBhvr additive="base">
                                        <p:cTn id="8" dur="750" fill="hold"/>
                                        <p:tgtEl>
                                          <p:spTgt spid="9"/>
                                        </p:tgtEl>
                                        <p:attrNameLst>
                                          <p:attrName>ppt_y</p:attrName>
                                        </p:attrNameLst>
                                      </p:cBhvr>
                                      <p:tavLst>
                                        <p:tav tm="0">
                                          <p:val>
                                            <p:strVal val="0-#ppt_h/2"/>
                                          </p:val>
                                        </p:tav>
                                        <p:tav tm="100000">
                                          <p:val>
                                            <p:strVal val="#ppt_y"/>
                                          </p:val>
                                        </p:tav>
                                      </p:tavLst>
                                    </p:anim>
                                  </p:childTnLst>
                                </p:cTn>
                              </p:par>
                              <p:par>
                                <p:cTn id="9" presetID="16" presetClass="entr" presetSubtype="21" fill="hold" nodeType="withEffect">
                                  <p:stCondLst>
                                    <p:cond delay="400"/>
                                  </p:stCondLst>
                                  <p:childTnLst>
                                    <p:set>
                                      <p:cBhvr>
                                        <p:cTn id="10" dur="1" fill="hold">
                                          <p:stCondLst>
                                            <p:cond delay="0"/>
                                          </p:stCondLst>
                                        </p:cTn>
                                        <p:tgtEl>
                                          <p:spTgt spid="3"/>
                                        </p:tgtEl>
                                        <p:attrNameLst>
                                          <p:attrName>style.visibility</p:attrName>
                                        </p:attrNameLst>
                                      </p:cBhvr>
                                      <p:to>
                                        <p:strVal val="visible"/>
                                      </p:to>
                                    </p:set>
                                    <p:animEffect transition="in" filter="barn(inVertical)">
                                      <p:cBhvr>
                                        <p:cTn id="11" dur="750"/>
                                        <p:tgtEl>
                                          <p:spTgt spid="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750"/>
                                        <p:tgtEl>
                                          <p:spTgt spid="15"/>
                                        </p:tgtEl>
                                      </p:cBhvr>
                                    </p:animEffect>
                                  </p:childTnLst>
                                </p:cTn>
                              </p:par>
                              <p:par>
                                <p:cTn id="15" presetID="53" presetClass="entr" presetSubtype="16" fill="hold" nodeType="withEffect">
                                  <p:stCondLst>
                                    <p:cond delay="1200"/>
                                  </p:stCondLst>
                                  <p:childTnLst>
                                    <p:set>
                                      <p:cBhvr>
                                        <p:cTn id="16" dur="1" fill="hold">
                                          <p:stCondLst>
                                            <p:cond delay="0"/>
                                          </p:stCondLst>
                                        </p:cTn>
                                        <p:tgtEl>
                                          <p:spTgt spid="18"/>
                                        </p:tgtEl>
                                        <p:attrNameLst>
                                          <p:attrName>style.visibility</p:attrName>
                                        </p:attrNameLst>
                                      </p:cBhvr>
                                      <p:to>
                                        <p:strVal val="visible"/>
                                      </p:to>
                                    </p:set>
                                    <p:anim calcmode="lin" valueType="num">
                                      <p:cBhvr>
                                        <p:cTn id="17" dur="750" fill="hold"/>
                                        <p:tgtEl>
                                          <p:spTgt spid="18"/>
                                        </p:tgtEl>
                                        <p:attrNameLst>
                                          <p:attrName>ppt_w</p:attrName>
                                        </p:attrNameLst>
                                      </p:cBhvr>
                                      <p:tavLst>
                                        <p:tav tm="0">
                                          <p:val>
                                            <p:fltVal val="0"/>
                                          </p:val>
                                        </p:tav>
                                        <p:tav tm="100000">
                                          <p:val>
                                            <p:strVal val="#ppt_w"/>
                                          </p:val>
                                        </p:tav>
                                      </p:tavLst>
                                    </p:anim>
                                    <p:anim calcmode="lin" valueType="num">
                                      <p:cBhvr>
                                        <p:cTn id="18" dur="750" fill="hold"/>
                                        <p:tgtEl>
                                          <p:spTgt spid="18"/>
                                        </p:tgtEl>
                                        <p:attrNameLst>
                                          <p:attrName>ppt_h</p:attrName>
                                        </p:attrNameLst>
                                      </p:cBhvr>
                                      <p:tavLst>
                                        <p:tav tm="0">
                                          <p:val>
                                            <p:fltVal val="0"/>
                                          </p:val>
                                        </p:tav>
                                        <p:tav tm="100000">
                                          <p:val>
                                            <p:strVal val="#ppt_h"/>
                                          </p:val>
                                        </p:tav>
                                      </p:tavLst>
                                    </p:anim>
                                    <p:animEffect transition="in" filter="fade">
                                      <p:cBhvr>
                                        <p:cTn id="19" dur="750"/>
                                        <p:tgtEl>
                                          <p:spTgt spid="18"/>
                                        </p:tgtEl>
                                      </p:cBhvr>
                                    </p:animEffect>
                                  </p:childTnLst>
                                </p:cTn>
                              </p:par>
                              <p:par>
                                <p:cTn id="20" presetID="53" presetClass="entr" presetSubtype="16" fill="hold" grpId="0" nodeType="withEffect">
                                  <p:stCondLst>
                                    <p:cond delay="1600"/>
                                  </p:stCondLst>
                                  <p:childTnLst>
                                    <p:set>
                                      <p:cBhvr>
                                        <p:cTn id="21" dur="1" fill="hold">
                                          <p:stCondLst>
                                            <p:cond delay="0"/>
                                          </p:stCondLst>
                                        </p:cTn>
                                        <p:tgtEl>
                                          <p:spTgt spid="21"/>
                                        </p:tgtEl>
                                        <p:attrNameLst>
                                          <p:attrName>style.visibility</p:attrName>
                                        </p:attrNameLst>
                                      </p:cBhvr>
                                      <p:to>
                                        <p:strVal val="visible"/>
                                      </p:to>
                                    </p:set>
                                    <p:anim calcmode="lin" valueType="num">
                                      <p:cBhvr>
                                        <p:cTn id="22" dur="750" fill="hold"/>
                                        <p:tgtEl>
                                          <p:spTgt spid="21"/>
                                        </p:tgtEl>
                                        <p:attrNameLst>
                                          <p:attrName>ppt_w</p:attrName>
                                        </p:attrNameLst>
                                      </p:cBhvr>
                                      <p:tavLst>
                                        <p:tav tm="0">
                                          <p:val>
                                            <p:fltVal val="0"/>
                                          </p:val>
                                        </p:tav>
                                        <p:tav tm="100000">
                                          <p:val>
                                            <p:strVal val="#ppt_w"/>
                                          </p:val>
                                        </p:tav>
                                      </p:tavLst>
                                    </p:anim>
                                    <p:anim calcmode="lin" valueType="num">
                                      <p:cBhvr>
                                        <p:cTn id="23" dur="750" fill="hold"/>
                                        <p:tgtEl>
                                          <p:spTgt spid="21"/>
                                        </p:tgtEl>
                                        <p:attrNameLst>
                                          <p:attrName>ppt_h</p:attrName>
                                        </p:attrNameLst>
                                      </p:cBhvr>
                                      <p:tavLst>
                                        <p:tav tm="0">
                                          <p:val>
                                            <p:fltVal val="0"/>
                                          </p:val>
                                        </p:tav>
                                        <p:tav tm="100000">
                                          <p:val>
                                            <p:strVal val="#ppt_h"/>
                                          </p:val>
                                        </p:tav>
                                      </p:tavLst>
                                    </p:anim>
                                    <p:animEffect transition="in" filter="fade">
                                      <p:cBhvr>
                                        <p:cTn id="24" dur="750"/>
                                        <p:tgtEl>
                                          <p:spTgt spid="21"/>
                                        </p:tgtEl>
                                      </p:cBhvr>
                                    </p:animEffect>
                                  </p:childTnLst>
                                </p:cTn>
                              </p:par>
                              <p:par>
                                <p:cTn id="25" presetID="10" presetClass="entr" presetSubtype="0" fill="hold" grpId="0" nodeType="withEffect">
                                  <p:stCondLst>
                                    <p:cond delay="200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750"/>
                                        <p:tgtEl>
                                          <p:spTgt spid="17"/>
                                        </p:tgtEl>
                                      </p:cBhvr>
                                    </p:animEffect>
                                  </p:childTnLst>
                                </p:cTn>
                              </p:par>
                              <p:par>
                                <p:cTn id="28" presetID="10" presetClass="entr" presetSubtype="0" fill="hold" grpId="0" nodeType="withEffect">
                                  <p:stCondLst>
                                    <p:cond delay="240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75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p:bldP spid="17" grpId="0"/>
      <p:bldP spid="2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长安校区"/>
          <p:cNvPicPr>
            <a:picLocks noChangeAspect="1"/>
          </p:cNvPicPr>
          <p:nvPr/>
        </p:nvPicPr>
        <p:blipFill rotWithShape="1">
          <a:blip r:embed="rId3"/>
          <a:srcRect t="27391" r="5781" b="25724"/>
          <a:stretch/>
        </p:blipFill>
        <p:spPr>
          <a:xfrm>
            <a:off x="0" y="0"/>
            <a:ext cx="12192000" cy="3429000"/>
          </a:xfrm>
          <a:prstGeom prst="rect">
            <a:avLst/>
          </a:prstGeom>
        </p:spPr>
      </p:pic>
      <p:sp>
        <p:nvSpPr>
          <p:cNvPr id="23" name="矩形">
            <a:extLst>
              <a:ext uri="{FF2B5EF4-FFF2-40B4-BE49-F238E27FC236}">
                <a16:creationId xmlns="" xmlns:p14="http://schemas.microsoft.com/office/powerpoint/2010/main" xmlns:mc="http://schemas.openxmlformats.org/markup-compatibility/2006" xmlns:a16="http://schemas.microsoft.com/office/drawing/2014/main" id="{3569A0B8-4922-4791-B7AE-78FAD5B3B1B0}"/>
              </a:ext>
            </a:extLst>
          </p:cNvPr>
          <p:cNvSpPr/>
          <p:nvPr/>
        </p:nvSpPr>
        <p:spPr>
          <a:xfrm>
            <a:off x="334964" y="549275"/>
            <a:ext cx="11522074" cy="5759449"/>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9" name="组合"/>
          <p:cNvGrpSpPr/>
          <p:nvPr/>
        </p:nvGrpSpPr>
        <p:grpSpPr>
          <a:xfrm>
            <a:off x="334963" y="0"/>
            <a:ext cx="3247303" cy="908050"/>
            <a:chOff x="334963" y="0"/>
            <a:chExt cx="3247303" cy="908050"/>
          </a:xfrm>
        </p:grpSpPr>
        <p:sp>
          <p:nvSpPr>
            <p:cNvPr id="31" name="矩形"/>
            <p:cNvSpPr/>
            <p:nvPr/>
          </p:nvSpPr>
          <p:spPr>
            <a:xfrm>
              <a:off x="334963" y="0"/>
              <a:ext cx="518795" cy="9080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矩形"/>
            <p:cNvSpPr/>
            <p:nvPr/>
          </p:nvSpPr>
          <p:spPr>
            <a:xfrm>
              <a:off x="396360" y="256025"/>
              <a:ext cx="396000" cy="396000"/>
            </a:xfrm>
            <a:prstGeom prst="rect">
              <a:avLst/>
            </a:prstGeom>
            <a:solidFill>
              <a:schemeClr val="bg1"/>
            </a:solidFill>
            <a:ln>
              <a:no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dirty="0">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6" name="01"/>
            <p:cNvSpPr/>
            <p:nvPr/>
          </p:nvSpPr>
          <p:spPr>
            <a:xfrm>
              <a:off x="373787" y="269359"/>
              <a:ext cx="441146" cy="369332"/>
            </a:xfrm>
            <a:prstGeom prst="rect">
              <a:avLst/>
            </a:prstGeom>
          </p:spPr>
          <p:txBody>
            <a:bodyPr wrap="none">
              <a:spAutoFit/>
            </a:bodyPr>
            <a:lstStyle/>
            <a:p>
              <a:pPr algn="ctr"/>
              <a:r>
                <a:rPr lang="en-US" altLang="zh-CN" smtClean="0">
                  <a:solidFill>
                    <a:schemeClr val="accent1"/>
                  </a:solidFill>
                  <a:latin typeface="Arial" panose="020B0604020202020204" pitchFamily="34" charset="0"/>
                  <a:ea typeface="微软雅黑" panose="020B0503020204020204" pitchFamily="34" charset="-122"/>
                  <a:sym typeface="Arial" panose="020B0604020202020204" pitchFamily="34" charset="0"/>
                </a:rPr>
                <a:t>01</a:t>
              </a:r>
              <a:endParaRPr lang="zh-CN" altLang="en-US"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sp>
          <p:nvSpPr>
            <p:cNvPr id="7" name="Strong Preparation"/>
            <p:cNvSpPr txBox="1"/>
            <p:nvPr/>
          </p:nvSpPr>
          <p:spPr>
            <a:xfrm>
              <a:off x="958882" y="542947"/>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958882" y="96697"/>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grpSp>
        <p:nvGrpSpPr>
          <p:cNvPr id="24" name="组合"/>
          <p:cNvGrpSpPr/>
          <p:nvPr/>
        </p:nvGrpSpPr>
        <p:grpSpPr>
          <a:xfrm>
            <a:off x="3680460" y="3735067"/>
            <a:ext cx="4831080" cy="425820"/>
            <a:chOff x="-157651" y="3090888"/>
            <a:chExt cx="4831080" cy="425820"/>
          </a:xfrm>
        </p:grpSpPr>
        <p:sp>
          <p:nvSpPr>
            <p:cNvPr id="25" name="圆角矩形"/>
            <p:cNvSpPr/>
            <p:nvPr/>
          </p:nvSpPr>
          <p:spPr>
            <a:xfrm>
              <a:off x="-157651" y="3090888"/>
              <a:ext cx="4831080" cy="42582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6" name="加快成果转化，推进军民融合"/>
            <p:cNvSpPr/>
            <p:nvPr/>
          </p:nvSpPr>
          <p:spPr>
            <a:xfrm>
              <a:off x="180366" y="3103743"/>
              <a:ext cx="4155046" cy="400110"/>
            </a:xfrm>
            <a:prstGeom prst="rect">
              <a:avLst/>
            </a:prstGeom>
          </p:spPr>
          <p:txBody>
            <a:bodyPr wrap="square">
              <a:spAutoFit/>
            </a:bodyPr>
            <a:lstStyle/>
            <a:p>
              <a:pPr algn="dist" defTabSz="457200"/>
              <a:r>
                <a:rPr lang="zh-CN" altLang="en-US" sz="2000" b="1">
                  <a:solidFill>
                    <a:schemeClr val="bg1"/>
                  </a:solidFill>
                  <a:latin typeface="Arial" panose="020B0604020202020204" pitchFamily="34" charset="0"/>
                  <a:ea typeface="微软雅黑" panose="020B0503020204020204" pitchFamily="34" charset="-122"/>
                  <a:sym typeface="Arial" panose="020B0604020202020204" pitchFamily="34" charset="0"/>
                </a:rPr>
                <a:t>加快成果转化，推进军民融合</a:t>
              </a:r>
            </a:p>
          </p:txBody>
        </p:sp>
      </p:grpSp>
      <p:sp>
        <p:nvSpPr>
          <p:cNvPr id="28" name="学校教师以知识产权入股组建的鑫垚、铂力特等公司，在增材制造（3D打印）、陶瓷复合材料、高性能新材料、高端装备制造、通用飞机、智能水下航行器等领域，已经成为地方经济转型升级的中坚力量和区域经济发展的创新源头，逐步形成了行之有效、效而有果的科技成果转化和产业化“西工大模式”和军民融合的“西工大路径”。"/>
          <p:cNvSpPr txBox="1"/>
          <p:nvPr/>
        </p:nvSpPr>
        <p:spPr>
          <a:xfrm>
            <a:off x="1085850" y="4264184"/>
            <a:ext cx="10020300" cy="1754326"/>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50000"/>
              </a:lnSpc>
            </a:pPr>
            <a:r>
              <a:rPr lang="zh-CN" altLang="en-US">
                <a:latin typeface="Arial" panose="020B0604020202020204" pitchFamily="34" charset="0"/>
                <a:ea typeface="微软雅黑" panose="020B0503020204020204" pitchFamily="34" charset="-122"/>
                <a:sym typeface="Arial" panose="020B0604020202020204" pitchFamily="34" charset="0"/>
              </a:rPr>
              <a:t>学校教师以知识产权入股组建的鑫垚、铂力特等公司，在增材制造（</a:t>
            </a:r>
            <a:r>
              <a:rPr lang="en-US" altLang="zh-CN">
                <a:latin typeface="Arial" panose="020B0604020202020204" pitchFamily="34" charset="0"/>
                <a:ea typeface="微软雅黑" panose="020B0503020204020204" pitchFamily="34" charset="-122"/>
                <a:sym typeface="Arial" panose="020B0604020202020204" pitchFamily="34" charset="0"/>
              </a:rPr>
              <a:t>3D</a:t>
            </a:r>
            <a:r>
              <a:rPr lang="zh-CN" altLang="en-US">
                <a:latin typeface="Arial" panose="020B0604020202020204" pitchFamily="34" charset="0"/>
                <a:ea typeface="微软雅黑" panose="020B0503020204020204" pitchFamily="34" charset="-122"/>
                <a:sym typeface="Arial" panose="020B0604020202020204" pitchFamily="34" charset="0"/>
              </a:rPr>
              <a:t>打印）、陶瓷复合材料、高性能新材料、高端装备制造、通用飞机、智能水下航行器等领域，已经成为地方经济转型升级的中坚力量和区域经济发展的创新源头，逐步形成了行之有效、效而有果的科技成果转化和</a:t>
            </a:r>
            <a:r>
              <a:rPr lang="zh-CN" altLang="en-US" smtClean="0">
                <a:latin typeface="Arial" panose="020B0604020202020204" pitchFamily="34" charset="0"/>
                <a:ea typeface="微软雅黑" panose="020B0503020204020204" pitchFamily="34" charset="-122"/>
                <a:sym typeface="Arial" panose="020B0604020202020204" pitchFamily="34" charset="0"/>
              </a:rPr>
              <a:t>产业化“西工大模式”</a:t>
            </a:r>
            <a:r>
              <a:rPr lang="zh-CN" altLang="en-US">
                <a:latin typeface="Arial" panose="020B0604020202020204" pitchFamily="34" charset="0"/>
                <a:ea typeface="微软雅黑" panose="020B0503020204020204" pitchFamily="34" charset="-122"/>
                <a:sym typeface="Arial" panose="020B0604020202020204" pitchFamily="34" charset="0"/>
              </a:rPr>
              <a:t>和军民融合的</a:t>
            </a:r>
            <a:r>
              <a:rPr lang="zh-CN" altLang="en-US" smtClean="0">
                <a:latin typeface="Arial" panose="020B0604020202020204" pitchFamily="34" charset="0"/>
                <a:ea typeface="微软雅黑" panose="020B0503020204020204" pitchFamily="34" charset="-122"/>
                <a:sym typeface="Arial" panose="020B0604020202020204" pitchFamily="34" charset="0"/>
              </a:rPr>
              <a:t>“西工大路径”</a:t>
            </a: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4"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1940868968"/>
      </p:ext>
    </p:extLst>
  </p:cSld>
  <p:clrMapOvr>
    <a:masterClrMapping/>
  </p:clrMapOvr>
  <mc:AlternateContent xmlns:mc="http://schemas.openxmlformats.org/markup-compatibility/2006" xmlns:p14="http://schemas.microsoft.com/office/powerpoint/2010/main">
    <mc:Choice Requires="p14">
      <p:transition p14:dur="10"/>
    </mc:Choice>
    <mc:Fallback xmlns="" xmlns:a16="http://schemas.microsoft.com/office/drawing/2014/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ppt_x"/>
                                          </p:val>
                                        </p:tav>
                                        <p:tav tm="100000">
                                          <p:val>
                                            <p:strVal val="#ppt_x"/>
                                          </p:val>
                                        </p:tav>
                                      </p:tavLst>
                                    </p:anim>
                                    <p:anim calcmode="lin" valueType="num">
                                      <p:cBhvr additive="base">
                                        <p:cTn id="8" dur="750" fill="hold"/>
                                        <p:tgtEl>
                                          <p:spTgt spid="9"/>
                                        </p:tgtEl>
                                        <p:attrNameLst>
                                          <p:attrName>ppt_y</p:attrName>
                                        </p:attrNameLst>
                                      </p:cBhvr>
                                      <p:tavLst>
                                        <p:tav tm="0">
                                          <p:val>
                                            <p:strVal val="0-#ppt_h/2"/>
                                          </p:val>
                                        </p:tav>
                                        <p:tav tm="100000">
                                          <p:val>
                                            <p:strVal val="#ppt_y"/>
                                          </p:val>
                                        </p:tav>
                                      </p:tavLst>
                                    </p:anim>
                                  </p:childTnLst>
                                </p:cTn>
                              </p:par>
                              <p:par>
                                <p:cTn id="9" presetID="16" presetClass="entr" presetSubtype="21" fill="hold" nodeType="withEffect">
                                  <p:stCondLst>
                                    <p:cond delay="400"/>
                                  </p:stCondLst>
                                  <p:childTnLst>
                                    <p:set>
                                      <p:cBhvr>
                                        <p:cTn id="10" dur="1" fill="hold">
                                          <p:stCondLst>
                                            <p:cond delay="0"/>
                                          </p:stCondLst>
                                        </p:cTn>
                                        <p:tgtEl>
                                          <p:spTgt spid="22"/>
                                        </p:tgtEl>
                                        <p:attrNameLst>
                                          <p:attrName>style.visibility</p:attrName>
                                        </p:attrNameLst>
                                      </p:cBhvr>
                                      <p:to>
                                        <p:strVal val="visible"/>
                                      </p:to>
                                    </p:set>
                                    <p:animEffect transition="in" filter="barn(inVertical)">
                                      <p:cBhvr>
                                        <p:cTn id="11" dur="750"/>
                                        <p:tgtEl>
                                          <p:spTgt spid="22"/>
                                        </p:tgtEl>
                                      </p:cBhvr>
                                    </p:animEffect>
                                  </p:childTnLst>
                                </p:cTn>
                              </p:par>
                              <p:par>
                                <p:cTn id="12" presetID="53" presetClass="entr" presetSubtype="16" fill="hold" grpId="0" nodeType="withEffect">
                                  <p:stCondLst>
                                    <p:cond delay="800"/>
                                  </p:stCondLst>
                                  <p:childTnLst>
                                    <p:set>
                                      <p:cBhvr>
                                        <p:cTn id="13" dur="1" fill="hold">
                                          <p:stCondLst>
                                            <p:cond delay="0"/>
                                          </p:stCondLst>
                                        </p:cTn>
                                        <p:tgtEl>
                                          <p:spTgt spid="23"/>
                                        </p:tgtEl>
                                        <p:attrNameLst>
                                          <p:attrName>style.visibility</p:attrName>
                                        </p:attrNameLst>
                                      </p:cBhvr>
                                      <p:to>
                                        <p:strVal val="visible"/>
                                      </p:to>
                                    </p:set>
                                    <p:anim calcmode="lin" valueType="num">
                                      <p:cBhvr>
                                        <p:cTn id="14" dur="750" fill="hold"/>
                                        <p:tgtEl>
                                          <p:spTgt spid="23"/>
                                        </p:tgtEl>
                                        <p:attrNameLst>
                                          <p:attrName>ppt_w</p:attrName>
                                        </p:attrNameLst>
                                      </p:cBhvr>
                                      <p:tavLst>
                                        <p:tav tm="0">
                                          <p:val>
                                            <p:fltVal val="0"/>
                                          </p:val>
                                        </p:tav>
                                        <p:tav tm="100000">
                                          <p:val>
                                            <p:strVal val="#ppt_w"/>
                                          </p:val>
                                        </p:tav>
                                      </p:tavLst>
                                    </p:anim>
                                    <p:anim calcmode="lin" valueType="num">
                                      <p:cBhvr>
                                        <p:cTn id="15" dur="750" fill="hold"/>
                                        <p:tgtEl>
                                          <p:spTgt spid="23"/>
                                        </p:tgtEl>
                                        <p:attrNameLst>
                                          <p:attrName>ppt_h</p:attrName>
                                        </p:attrNameLst>
                                      </p:cBhvr>
                                      <p:tavLst>
                                        <p:tav tm="0">
                                          <p:val>
                                            <p:fltVal val="0"/>
                                          </p:val>
                                        </p:tav>
                                        <p:tav tm="100000">
                                          <p:val>
                                            <p:strVal val="#ppt_h"/>
                                          </p:val>
                                        </p:tav>
                                      </p:tavLst>
                                    </p:anim>
                                    <p:animEffect transition="in" filter="fade">
                                      <p:cBhvr>
                                        <p:cTn id="16" dur="750"/>
                                        <p:tgtEl>
                                          <p:spTgt spid="23"/>
                                        </p:tgtEl>
                                      </p:cBhvr>
                                    </p:animEffect>
                                  </p:childTnLst>
                                </p:cTn>
                              </p:par>
                              <p:par>
                                <p:cTn id="17" presetID="50" presetClass="entr" presetSubtype="0" decel="100000" fill="hold" nodeType="withEffect">
                                  <p:stCondLst>
                                    <p:cond delay="1200"/>
                                  </p:stCondLst>
                                  <p:childTnLst>
                                    <p:set>
                                      <p:cBhvr>
                                        <p:cTn id="18" dur="1" fill="hold">
                                          <p:stCondLst>
                                            <p:cond delay="0"/>
                                          </p:stCondLst>
                                        </p:cTn>
                                        <p:tgtEl>
                                          <p:spTgt spid="24"/>
                                        </p:tgtEl>
                                        <p:attrNameLst>
                                          <p:attrName>style.visibility</p:attrName>
                                        </p:attrNameLst>
                                      </p:cBhvr>
                                      <p:to>
                                        <p:strVal val="visible"/>
                                      </p:to>
                                    </p:set>
                                    <p:anim calcmode="lin" valueType="num">
                                      <p:cBhvr>
                                        <p:cTn id="19" dur="750" fill="hold"/>
                                        <p:tgtEl>
                                          <p:spTgt spid="24"/>
                                        </p:tgtEl>
                                        <p:attrNameLst>
                                          <p:attrName>ppt_w</p:attrName>
                                        </p:attrNameLst>
                                      </p:cBhvr>
                                      <p:tavLst>
                                        <p:tav tm="0">
                                          <p:val>
                                            <p:strVal val="#ppt_w+.3"/>
                                          </p:val>
                                        </p:tav>
                                        <p:tav tm="100000">
                                          <p:val>
                                            <p:strVal val="#ppt_w"/>
                                          </p:val>
                                        </p:tav>
                                      </p:tavLst>
                                    </p:anim>
                                    <p:anim calcmode="lin" valueType="num">
                                      <p:cBhvr>
                                        <p:cTn id="20" dur="750" fill="hold"/>
                                        <p:tgtEl>
                                          <p:spTgt spid="24"/>
                                        </p:tgtEl>
                                        <p:attrNameLst>
                                          <p:attrName>ppt_h</p:attrName>
                                        </p:attrNameLst>
                                      </p:cBhvr>
                                      <p:tavLst>
                                        <p:tav tm="0">
                                          <p:val>
                                            <p:strVal val="#ppt_h"/>
                                          </p:val>
                                        </p:tav>
                                        <p:tav tm="100000">
                                          <p:val>
                                            <p:strVal val="#ppt_h"/>
                                          </p:val>
                                        </p:tav>
                                      </p:tavLst>
                                    </p:anim>
                                    <p:animEffect transition="in" filter="fade">
                                      <p:cBhvr>
                                        <p:cTn id="21" dur="750"/>
                                        <p:tgtEl>
                                          <p:spTgt spid="24"/>
                                        </p:tgtEl>
                                      </p:cBhvr>
                                    </p:animEffect>
                                  </p:childTnLst>
                                </p:cTn>
                              </p:par>
                              <p:par>
                                <p:cTn id="22" presetID="42" presetClass="entr" presetSubtype="0" fill="hold" grpId="0" nodeType="withEffect">
                                  <p:stCondLst>
                                    <p:cond delay="160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750"/>
                                        <p:tgtEl>
                                          <p:spTgt spid="28"/>
                                        </p:tgtEl>
                                      </p:cBhvr>
                                    </p:animEffect>
                                    <p:anim calcmode="lin" valueType="num">
                                      <p:cBhvr>
                                        <p:cTn id="25" dur="750" fill="hold"/>
                                        <p:tgtEl>
                                          <p:spTgt spid="28"/>
                                        </p:tgtEl>
                                        <p:attrNameLst>
                                          <p:attrName>ppt_x</p:attrName>
                                        </p:attrNameLst>
                                      </p:cBhvr>
                                      <p:tavLst>
                                        <p:tav tm="0">
                                          <p:val>
                                            <p:strVal val="#ppt_x"/>
                                          </p:val>
                                        </p:tav>
                                        <p:tav tm="100000">
                                          <p:val>
                                            <p:strVal val="#ppt_x"/>
                                          </p:val>
                                        </p:tav>
                                      </p:tavLst>
                                    </p:anim>
                                    <p:anim calcmode="lin" valueType="num">
                                      <p:cBhvr>
                                        <p:cTn id="26" dur="75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3" name="图片 2"/>
          <p:cNvPicPr>
            <a:picLocks noChangeAspect="1"/>
          </p:cNvPicPr>
          <p:nvPr/>
        </p:nvPicPr>
        <p:blipFill rotWithShape="1">
          <a:blip r:embed="rId3"/>
          <a:srcRect l="5094" r="5094"/>
          <a:stretch/>
        </p:blipFill>
        <p:spPr>
          <a:xfrm>
            <a:off x="0" y="0"/>
            <a:ext cx="8430726" cy="6858000"/>
          </a:xfrm>
          <a:prstGeom prst="rect">
            <a:avLst/>
          </a:prstGeom>
        </p:spPr>
      </p:pic>
      <p:grpSp>
        <p:nvGrpSpPr>
          <p:cNvPr id="9" name="组合"/>
          <p:cNvGrpSpPr/>
          <p:nvPr/>
        </p:nvGrpSpPr>
        <p:grpSpPr>
          <a:xfrm>
            <a:off x="334963" y="0"/>
            <a:ext cx="3247303" cy="908050"/>
            <a:chOff x="334963" y="0"/>
            <a:chExt cx="3247303" cy="908050"/>
          </a:xfrm>
        </p:grpSpPr>
        <p:sp>
          <p:nvSpPr>
            <p:cNvPr id="31" name="矩形"/>
            <p:cNvSpPr/>
            <p:nvPr/>
          </p:nvSpPr>
          <p:spPr>
            <a:xfrm>
              <a:off x="334963" y="0"/>
              <a:ext cx="518795" cy="9080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矩形"/>
            <p:cNvSpPr/>
            <p:nvPr/>
          </p:nvSpPr>
          <p:spPr>
            <a:xfrm>
              <a:off x="396360" y="256025"/>
              <a:ext cx="396000" cy="396000"/>
            </a:xfrm>
            <a:prstGeom prst="rect">
              <a:avLst/>
            </a:prstGeom>
            <a:solidFill>
              <a:schemeClr val="bg1"/>
            </a:solidFill>
            <a:ln>
              <a:no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dirty="0">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6" name="01"/>
            <p:cNvSpPr/>
            <p:nvPr/>
          </p:nvSpPr>
          <p:spPr>
            <a:xfrm>
              <a:off x="373787" y="269359"/>
              <a:ext cx="441146" cy="369332"/>
            </a:xfrm>
            <a:prstGeom prst="rect">
              <a:avLst/>
            </a:prstGeom>
          </p:spPr>
          <p:txBody>
            <a:bodyPr wrap="none">
              <a:spAutoFit/>
            </a:bodyPr>
            <a:lstStyle/>
            <a:p>
              <a:pPr algn="ctr"/>
              <a:r>
                <a:rPr lang="en-US" altLang="zh-CN" smtClean="0">
                  <a:solidFill>
                    <a:schemeClr val="accent1"/>
                  </a:solidFill>
                  <a:latin typeface="Arial" panose="020B0604020202020204" pitchFamily="34" charset="0"/>
                  <a:ea typeface="微软雅黑" panose="020B0503020204020204" pitchFamily="34" charset="-122"/>
                  <a:sym typeface="Arial" panose="020B0604020202020204" pitchFamily="34" charset="0"/>
                </a:rPr>
                <a:t>01</a:t>
              </a:r>
              <a:endParaRPr lang="zh-CN" altLang="en-US"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sp>
          <p:nvSpPr>
            <p:cNvPr id="7" name="Strong Preparation"/>
            <p:cNvSpPr txBox="1"/>
            <p:nvPr/>
          </p:nvSpPr>
          <p:spPr>
            <a:xfrm>
              <a:off x="958882" y="542947"/>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958882" y="96697"/>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sp>
        <p:nvSpPr>
          <p:cNvPr id="16" name="矩形 15"/>
          <p:cNvSpPr/>
          <p:nvPr/>
        </p:nvSpPr>
        <p:spPr>
          <a:xfrm>
            <a:off x="8430726" y="0"/>
            <a:ext cx="376127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7" name="加快成果转化，推进军民融合"/>
          <p:cNvSpPr/>
          <p:nvPr/>
        </p:nvSpPr>
        <p:spPr>
          <a:xfrm>
            <a:off x="8918998" y="454025"/>
            <a:ext cx="2938040" cy="1134413"/>
          </a:xfrm>
          <a:prstGeom prst="rect">
            <a:avLst/>
          </a:prstGeom>
        </p:spPr>
        <p:txBody>
          <a:bodyPr wrap="square">
            <a:spAutoFit/>
          </a:bodyPr>
          <a:lstStyle/>
          <a:p>
            <a:pPr algn="dist" defTabSz="457200">
              <a:lnSpc>
                <a:spcPct val="150000"/>
              </a:lnSpc>
            </a:pPr>
            <a:r>
              <a:rPr lang="zh-CN" altLang="en-US" sz="2400" b="1">
                <a:solidFill>
                  <a:schemeClr val="bg1"/>
                </a:solidFill>
                <a:latin typeface="Arial" panose="020B0604020202020204" pitchFamily="34" charset="0"/>
                <a:ea typeface="微软雅黑" panose="020B0503020204020204" pitchFamily="34" charset="-122"/>
                <a:sym typeface="Arial" panose="020B0604020202020204" pitchFamily="34" charset="0"/>
              </a:rPr>
              <a:t>加快成果</a:t>
            </a:r>
            <a:r>
              <a:rPr lang="zh-CN" altLang="en-US" sz="24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转化</a:t>
            </a:r>
            <a:endParaRPr lang="en-US" altLang="zh-CN" sz="2400" b="1" smtClean="0">
              <a:solidFill>
                <a:schemeClr val="bg1"/>
              </a:solidFill>
              <a:latin typeface="Arial" panose="020B0604020202020204" pitchFamily="34" charset="0"/>
              <a:ea typeface="微软雅黑" panose="020B0503020204020204" pitchFamily="34" charset="-122"/>
              <a:sym typeface="Arial" panose="020B0604020202020204" pitchFamily="34" charset="0"/>
            </a:endParaRPr>
          </a:p>
          <a:p>
            <a:pPr algn="dist" defTabSz="457200">
              <a:lnSpc>
                <a:spcPct val="150000"/>
              </a:lnSpc>
            </a:pPr>
            <a:r>
              <a:rPr lang="zh-CN" altLang="en-US" sz="24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推进</a:t>
            </a:r>
            <a:r>
              <a:rPr lang="zh-CN" altLang="en-US" sz="2400" b="1">
                <a:solidFill>
                  <a:schemeClr val="bg1"/>
                </a:solidFill>
                <a:latin typeface="Arial" panose="020B0604020202020204" pitchFamily="34" charset="0"/>
                <a:ea typeface="微软雅黑" panose="020B0503020204020204" pitchFamily="34" charset="-122"/>
                <a:sym typeface="Arial" panose="020B0604020202020204" pitchFamily="34" charset="0"/>
              </a:rPr>
              <a:t>军民融合</a:t>
            </a:r>
          </a:p>
        </p:txBody>
      </p:sp>
      <p:grpSp>
        <p:nvGrpSpPr>
          <p:cNvPr id="18" name="校徽组合"/>
          <p:cNvGrpSpPr/>
          <p:nvPr/>
        </p:nvGrpSpPr>
        <p:grpSpPr>
          <a:xfrm>
            <a:off x="8035437" y="3033674"/>
            <a:ext cx="790578" cy="790654"/>
            <a:chOff x="9299575" y="2740027"/>
            <a:chExt cx="1260000" cy="1260122"/>
          </a:xfrm>
        </p:grpSpPr>
        <p:sp>
          <p:nvSpPr>
            <p:cNvPr id="19" name="打底色块"/>
            <p:cNvSpPr>
              <a:spLocks noChangeAspect="1" noChangeArrowheads="1"/>
            </p:cNvSpPr>
            <p:nvPr/>
          </p:nvSpPr>
          <p:spPr bwMode="auto">
            <a:xfrm>
              <a:off x="9299575" y="2740027"/>
              <a:ext cx="1260000" cy="1260122"/>
            </a:xfrm>
            <a:prstGeom prst="rect">
              <a:avLst/>
            </a:prstGeom>
            <a:gradFill flip="none" rotWithShape="1">
              <a:gsLst>
                <a:gs pos="100000">
                  <a:schemeClr val="accent1">
                    <a:lumMod val="75000"/>
                  </a:schemeClr>
                </a:gs>
                <a:gs pos="0">
                  <a:schemeClr val="accent1"/>
                </a:gs>
              </a:gsLst>
              <a:lin ang="2700000" scaled="1"/>
              <a:tileRect/>
            </a:gradFill>
            <a:ln>
              <a:solidFill>
                <a:schemeClr val="bg1">
                  <a:lumMod val="65000"/>
                </a:schemeClr>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20" name="校徽"/>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447768" y="2889022"/>
              <a:ext cx="963614" cy="962132"/>
            </a:xfrm>
            <a:prstGeom prst="rect">
              <a:avLst/>
            </a:prstGeom>
          </p:spPr>
        </p:pic>
      </p:grpSp>
      <p:sp>
        <p:nvSpPr>
          <p:cNvPr id="21" name="学校教师以知识产权入股组建的鑫垚、铂力特等公司，在增材制造（3D打印）、陶瓷复合材料、高性能新材料、高端装备制造、通用飞机、智能水下航行器等领域，已经成为地方经济转型升级的中坚力量和区域经济发展的创新源头，逐步形成了行之有效、效而有果的科技成果转化和产业化“西工大模式”和军民融合的“西工大路径”。"/>
          <p:cNvSpPr txBox="1"/>
          <p:nvPr/>
        </p:nvSpPr>
        <p:spPr>
          <a:xfrm>
            <a:off x="8918998" y="1759839"/>
            <a:ext cx="3154183" cy="4561249"/>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defTabSz="457200">
              <a:lnSpc>
                <a:spcPct val="130000"/>
              </a:lnSpc>
              <a:spcAft>
                <a:spcPts val="1200"/>
              </a:spcAft>
              <a:buFont typeface="Wingdings" panose="05000000000000000000" pitchFamily="2" charset="2"/>
              <a:buChar char="ü"/>
            </a:pP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学校教师以知识产权入股组建的鑫垚、铂力特等公司，在增材制造（</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3D</a:t>
            </a: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打印）、陶瓷复合材料、高性能新材料、高端装备制造、通用飞机、智能水下航行器等</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领域</a:t>
            </a:r>
            <a:endPar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endParaRPr>
          </a:p>
          <a:p>
            <a:pPr marL="285750" indent="-285750" defTabSz="457200">
              <a:lnSpc>
                <a:spcPct val="130000"/>
              </a:lnSpc>
              <a:spcAft>
                <a:spcPts val="1200"/>
              </a:spcAft>
              <a:buFont typeface="Wingdings" panose="05000000000000000000" pitchFamily="2" charset="2"/>
              <a:buChar char="ü"/>
            </a:pP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已经</a:t>
            </a: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成为地方经济转型升级的中坚力量和区域经济发展的创新</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源头</a:t>
            </a:r>
            <a:endPar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endParaRPr>
          </a:p>
          <a:p>
            <a:pPr marL="285750" indent="-285750" defTabSz="457200">
              <a:lnSpc>
                <a:spcPct val="130000"/>
              </a:lnSpc>
              <a:spcAft>
                <a:spcPts val="1200"/>
              </a:spcAft>
              <a:buFont typeface="Wingdings" panose="05000000000000000000" pitchFamily="2" charset="2"/>
              <a:buChar char="ü"/>
            </a:pP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逐步形成行之有效</a:t>
            </a: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、效而有果的科技成果转化和</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产业化“西工大模式”</a:t>
            </a: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和军民融合的</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“西工大路径”</a:t>
            </a:r>
            <a:endPar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Tree>
    <p:extLst>
      <p:ext uri="{BB962C8B-B14F-4D97-AF65-F5344CB8AC3E}">
        <p14:creationId xmlns:p14="http://schemas.microsoft.com/office/powerpoint/2010/main" val="1077185838"/>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ppt_x"/>
                                          </p:val>
                                        </p:tav>
                                        <p:tav tm="100000">
                                          <p:val>
                                            <p:strVal val="#ppt_x"/>
                                          </p:val>
                                        </p:tav>
                                      </p:tavLst>
                                    </p:anim>
                                    <p:anim calcmode="lin" valueType="num">
                                      <p:cBhvr additive="base">
                                        <p:cTn id="8" dur="750" fill="hold"/>
                                        <p:tgtEl>
                                          <p:spTgt spid="9"/>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400"/>
                                  </p:stCondLst>
                                  <p:childTnLst>
                                    <p:set>
                                      <p:cBhvr>
                                        <p:cTn id="10" dur="1" fill="hold">
                                          <p:stCondLst>
                                            <p:cond delay="0"/>
                                          </p:stCondLst>
                                        </p:cTn>
                                        <p:tgtEl>
                                          <p:spTgt spid="3"/>
                                        </p:tgtEl>
                                        <p:attrNameLst>
                                          <p:attrName>style.visibility</p:attrName>
                                        </p:attrNameLst>
                                      </p:cBhvr>
                                      <p:to>
                                        <p:strVal val="visible"/>
                                      </p:to>
                                    </p:set>
                                    <p:animEffect transition="in" filter="wipe(left)">
                                      <p:cBhvr>
                                        <p:cTn id="11" dur="750"/>
                                        <p:tgtEl>
                                          <p:spTgt spid="3"/>
                                        </p:tgtEl>
                                      </p:cBhvr>
                                    </p:animEffect>
                                  </p:childTnLst>
                                </p:cTn>
                              </p:par>
                              <p:par>
                                <p:cTn id="12" presetID="22" presetClass="entr" presetSubtype="2" fill="hold" grpId="0" nodeType="withEffect">
                                  <p:stCondLst>
                                    <p:cond delay="800"/>
                                  </p:stCondLst>
                                  <p:childTnLst>
                                    <p:set>
                                      <p:cBhvr>
                                        <p:cTn id="13" dur="1" fill="hold">
                                          <p:stCondLst>
                                            <p:cond delay="0"/>
                                          </p:stCondLst>
                                        </p:cTn>
                                        <p:tgtEl>
                                          <p:spTgt spid="16"/>
                                        </p:tgtEl>
                                        <p:attrNameLst>
                                          <p:attrName>style.visibility</p:attrName>
                                        </p:attrNameLst>
                                      </p:cBhvr>
                                      <p:to>
                                        <p:strVal val="visible"/>
                                      </p:to>
                                    </p:set>
                                    <p:animEffect transition="in" filter="wipe(right)">
                                      <p:cBhvr>
                                        <p:cTn id="14" dur="750"/>
                                        <p:tgtEl>
                                          <p:spTgt spid="16"/>
                                        </p:tgtEl>
                                      </p:cBhvr>
                                    </p:animEffect>
                                  </p:childTnLst>
                                </p:cTn>
                              </p:par>
                              <p:par>
                                <p:cTn id="15" presetID="53" presetClass="entr" presetSubtype="16" fill="hold" nodeType="withEffect">
                                  <p:stCondLst>
                                    <p:cond delay="1200"/>
                                  </p:stCondLst>
                                  <p:childTnLst>
                                    <p:set>
                                      <p:cBhvr>
                                        <p:cTn id="16" dur="1" fill="hold">
                                          <p:stCondLst>
                                            <p:cond delay="0"/>
                                          </p:stCondLst>
                                        </p:cTn>
                                        <p:tgtEl>
                                          <p:spTgt spid="18"/>
                                        </p:tgtEl>
                                        <p:attrNameLst>
                                          <p:attrName>style.visibility</p:attrName>
                                        </p:attrNameLst>
                                      </p:cBhvr>
                                      <p:to>
                                        <p:strVal val="visible"/>
                                      </p:to>
                                    </p:set>
                                    <p:anim calcmode="lin" valueType="num">
                                      <p:cBhvr>
                                        <p:cTn id="17" dur="750" fill="hold"/>
                                        <p:tgtEl>
                                          <p:spTgt spid="18"/>
                                        </p:tgtEl>
                                        <p:attrNameLst>
                                          <p:attrName>ppt_w</p:attrName>
                                        </p:attrNameLst>
                                      </p:cBhvr>
                                      <p:tavLst>
                                        <p:tav tm="0">
                                          <p:val>
                                            <p:fltVal val="0"/>
                                          </p:val>
                                        </p:tav>
                                        <p:tav tm="100000">
                                          <p:val>
                                            <p:strVal val="#ppt_w"/>
                                          </p:val>
                                        </p:tav>
                                      </p:tavLst>
                                    </p:anim>
                                    <p:anim calcmode="lin" valueType="num">
                                      <p:cBhvr>
                                        <p:cTn id="18" dur="750" fill="hold"/>
                                        <p:tgtEl>
                                          <p:spTgt spid="18"/>
                                        </p:tgtEl>
                                        <p:attrNameLst>
                                          <p:attrName>ppt_h</p:attrName>
                                        </p:attrNameLst>
                                      </p:cBhvr>
                                      <p:tavLst>
                                        <p:tav tm="0">
                                          <p:val>
                                            <p:fltVal val="0"/>
                                          </p:val>
                                        </p:tav>
                                        <p:tav tm="100000">
                                          <p:val>
                                            <p:strVal val="#ppt_h"/>
                                          </p:val>
                                        </p:tav>
                                      </p:tavLst>
                                    </p:anim>
                                    <p:animEffect transition="in" filter="fade">
                                      <p:cBhvr>
                                        <p:cTn id="19" dur="750"/>
                                        <p:tgtEl>
                                          <p:spTgt spid="18"/>
                                        </p:tgtEl>
                                      </p:cBhvr>
                                    </p:animEffect>
                                  </p:childTnLst>
                                </p:cTn>
                              </p:par>
                              <p:par>
                                <p:cTn id="20" presetID="10" presetClass="entr" presetSubtype="0" fill="hold" grpId="0" nodeType="withEffect">
                                  <p:stCondLst>
                                    <p:cond delay="160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750"/>
                                        <p:tgtEl>
                                          <p:spTgt spid="17"/>
                                        </p:tgtEl>
                                      </p:cBhvr>
                                    </p:animEffect>
                                  </p:childTnLst>
                                </p:cTn>
                              </p:par>
                              <p:par>
                                <p:cTn id="23" presetID="10" presetClass="entr" presetSubtype="0" fill="hold" grpId="0" nodeType="withEffect">
                                  <p:stCondLst>
                                    <p:cond delay="2000"/>
                                  </p:stCondLst>
                                  <p:childTnLst>
                                    <p:set>
                                      <p:cBhvr>
                                        <p:cTn id="24" dur="1" fill="hold">
                                          <p:stCondLst>
                                            <p:cond delay="0"/>
                                          </p:stCondLst>
                                        </p:cTn>
                                        <p:tgtEl>
                                          <p:spTgt spid="21"/>
                                        </p:tgtEl>
                                        <p:attrNameLst>
                                          <p:attrName>style.visibility</p:attrName>
                                        </p:attrNameLst>
                                      </p:cBhvr>
                                      <p:to>
                                        <p:strVal val="visible"/>
                                      </p:to>
                                    </p:set>
                                    <p:animEffect transition="in" filter="fade">
                                      <p:cBhvr>
                                        <p:cTn id="25"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21"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
        <p:nvSpPr>
          <p:cNvPr id="22" name="矩形 21"/>
          <p:cNvSpPr/>
          <p:nvPr/>
        </p:nvSpPr>
        <p:spPr>
          <a:xfrm>
            <a:off x="0" y="3429000"/>
            <a:ext cx="1219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9" name="组合"/>
          <p:cNvGrpSpPr/>
          <p:nvPr/>
        </p:nvGrpSpPr>
        <p:grpSpPr>
          <a:xfrm>
            <a:off x="334963" y="0"/>
            <a:ext cx="3247303" cy="908050"/>
            <a:chOff x="334963" y="0"/>
            <a:chExt cx="3247303" cy="908050"/>
          </a:xfrm>
        </p:grpSpPr>
        <p:sp>
          <p:nvSpPr>
            <p:cNvPr id="31" name="矩形"/>
            <p:cNvSpPr/>
            <p:nvPr/>
          </p:nvSpPr>
          <p:spPr>
            <a:xfrm>
              <a:off x="334963" y="0"/>
              <a:ext cx="518795" cy="9080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矩形"/>
            <p:cNvSpPr/>
            <p:nvPr/>
          </p:nvSpPr>
          <p:spPr>
            <a:xfrm>
              <a:off x="396360" y="256025"/>
              <a:ext cx="396000" cy="396000"/>
            </a:xfrm>
            <a:prstGeom prst="rect">
              <a:avLst/>
            </a:prstGeom>
            <a:solidFill>
              <a:schemeClr val="bg1"/>
            </a:solidFill>
            <a:ln>
              <a:no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dirty="0">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6" name="01"/>
            <p:cNvSpPr/>
            <p:nvPr/>
          </p:nvSpPr>
          <p:spPr>
            <a:xfrm>
              <a:off x="373787" y="269359"/>
              <a:ext cx="441146" cy="369332"/>
            </a:xfrm>
            <a:prstGeom prst="rect">
              <a:avLst/>
            </a:prstGeom>
          </p:spPr>
          <p:txBody>
            <a:bodyPr wrap="none">
              <a:spAutoFit/>
            </a:bodyPr>
            <a:lstStyle/>
            <a:p>
              <a:pPr algn="ctr"/>
              <a:r>
                <a:rPr lang="en-US" altLang="zh-CN" smtClean="0">
                  <a:solidFill>
                    <a:schemeClr val="accent1"/>
                  </a:solidFill>
                  <a:latin typeface="Arial" panose="020B0604020202020204" pitchFamily="34" charset="0"/>
                  <a:ea typeface="微软雅黑" panose="020B0503020204020204" pitchFamily="34" charset="-122"/>
                  <a:sym typeface="Arial" panose="020B0604020202020204" pitchFamily="34" charset="0"/>
                </a:rPr>
                <a:t>01</a:t>
              </a:r>
              <a:endParaRPr lang="zh-CN" altLang="en-US"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sp>
          <p:nvSpPr>
            <p:cNvPr id="7" name="Strong Preparation"/>
            <p:cNvSpPr txBox="1"/>
            <p:nvPr/>
          </p:nvSpPr>
          <p:spPr>
            <a:xfrm>
              <a:off x="958882" y="542947"/>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958882" y="96697"/>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pic>
        <p:nvPicPr>
          <p:cNvPr id="2" name="图片 1"/>
          <p:cNvPicPr>
            <a:picLocks noChangeAspect="1"/>
          </p:cNvPicPr>
          <p:nvPr/>
        </p:nvPicPr>
        <p:blipFill rotWithShape="1">
          <a:blip r:embed="rId3" cstate="print">
            <a:extLst>
              <a:ext uri="{28A0092B-C50C-407E-A947-70E740481C1C}">
                <a14:useLocalDpi xmlns:a14="http://schemas.microsoft.com/office/drawing/2010/main" val="0"/>
              </a:ext>
            </a:extLst>
          </a:blip>
          <a:srcRect t="15184" b="33963"/>
          <a:stretch/>
        </p:blipFill>
        <p:spPr>
          <a:xfrm>
            <a:off x="695325" y="1066167"/>
            <a:ext cx="10801350" cy="3654941"/>
          </a:xfrm>
          <a:prstGeom prst="rect">
            <a:avLst/>
          </a:prstGeom>
          <a:gradFill flip="none" rotWithShape="1">
            <a:gsLst>
              <a:gs pos="100000">
                <a:schemeClr val="accent1">
                  <a:lumMod val="75000"/>
                </a:schemeClr>
              </a:gs>
              <a:gs pos="0">
                <a:schemeClr val="accent1"/>
              </a:gs>
            </a:gsLst>
            <a:lin ang="2700000" scaled="1"/>
            <a:tileRect/>
          </a:gradFill>
          <a:ln>
            <a:noFill/>
          </a:ln>
          <a:effectLst>
            <a:outerShdw blurRad="444500" dist="152400" algn="l" rotWithShape="0">
              <a:prstClr val="black">
                <a:alpha val="35000"/>
              </a:prstClr>
            </a:outerShdw>
          </a:effectLst>
        </p:spPr>
      </p:pic>
      <p:sp>
        <p:nvSpPr>
          <p:cNvPr id="25" name="加快成果转化，推进军民融合"/>
          <p:cNvSpPr/>
          <p:nvPr/>
        </p:nvSpPr>
        <p:spPr>
          <a:xfrm>
            <a:off x="4018477" y="4877182"/>
            <a:ext cx="4155046" cy="369332"/>
          </a:xfrm>
          <a:prstGeom prst="rect">
            <a:avLst/>
          </a:prstGeom>
        </p:spPr>
        <p:txBody>
          <a:bodyPr wrap="square">
            <a:spAutoFit/>
          </a:bodyPr>
          <a:lstStyle/>
          <a:p>
            <a:pPr algn="dist" defTabSz="457200"/>
            <a:r>
              <a:rPr lang="zh-CN" altLang="en-US" b="1">
                <a:solidFill>
                  <a:schemeClr val="bg1"/>
                </a:solidFill>
                <a:latin typeface="Arial" panose="020B0604020202020204" pitchFamily="34" charset="0"/>
                <a:ea typeface="微软雅黑" panose="020B0503020204020204" pitchFamily="34" charset="-122"/>
                <a:sym typeface="Arial" panose="020B0604020202020204" pitchFamily="34" charset="0"/>
              </a:rPr>
              <a:t>加快成果转化，推进军民融合</a:t>
            </a:r>
          </a:p>
        </p:txBody>
      </p:sp>
      <p:sp>
        <p:nvSpPr>
          <p:cNvPr id="26" name="学校教师以知识产权入股组建的鑫垚、铂力特等公司，在增材制造（3D打印）、陶瓷复合材料、高性能新材料、高端装备制造、通用飞机、智能水下航行器等领域，已经成为地方经济转型升级的中坚力量和区域经济发展的创新源头，逐步形成了行之有效、效而有果的科技成果转化和产业化“西工大模式”和军民融合的“西工大路径”。"/>
          <p:cNvSpPr txBox="1"/>
          <p:nvPr/>
        </p:nvSpPr>
        <p:spPr>
          <a:xfrm>
            <a:off x="695325" y="5286250"/>
            <a:ext cx="10801350" cy="1200329"/>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50000"/>
              </a:lnSpc>
            </a:pP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学校教师以知识产权入股组建的鑫垚、铂力特等公司，在增材制造（</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3D</a:t>
            </a: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打印）、陶瓷复合材料、高性能新材料、高端装备制造、通用飞机、智能水下航行器等领域，已经成为地方经济转型升级的中坚力量和区域经济发展的创新源头，逐步形成了行之有效、效而有果的科技成果转化和</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产业化“西工大模式”</a:t>
            </a: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和军民融合的</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“西工大路径”</a:t>
            </a:r>
            <a:endPar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5" name="直接连接符 4"/>
          <p:cNvCxnSpPr/>
          <p:nvPr/>
        </p:nvCxnSpPr>
        <p:spPr>
          <a:xfrm>
            <a:off x="4013200" y="5268686"/>
            <a:ext cx="41656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92019750"/>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ppt_x"/>
                                          </p:val>
                                        </p:tav>
                                        <p:tav tm="100000">
                                          <p:val>
                                            <p:strVal val="#ppt_x"/>
                                          </p:val>
                                        </p:tav>
                                      </p:tavLst>
                                    </p:anim>
                                    <p:anim calcmode="lin" valueType="num">
                                      <p:cBhvr additive="base">
                                        <p:cTn id="8" dur="750" fill="hold"/>
                                        <p:tgtEl>
                                          <p:spTgt spid="9"/>
                                        </p:tgtEl>
                                        <p:attrNameLst>
                                          <p:attrName>ppt_y</p:attrName>
                                        </p:attrNameLst>
                                      </p:cBhvr>
                                      <p:tavLst>
                                        <p:tav tm="0">
                                          <p:val>
                                            <p:strVal val="0-#ppt_h/2"/>
                                          </p:val>
                                        </p:tav>
                                        <p:tav tm="100000">
                                          <p:val>
                                            <p:strVal val="#ppt_y"/>
                                          </p:val>
                                        </p:tav>
                                      </p:tavLst>
                                    </p:anim>
                                  </p:childTnLst>
                                </p:cTn>
                              </p:par>
                              <p:par>
                                <p:cTn id="9" presetID="42" presetClass="entr" presetSubtype="0" fill="hold" nodeType="withEffect">
                                  <p:stCondLst>
                                    <p:cond delay="40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750"/>
                                        <p:tgtEl>
                                          <p:spTgt spid="2"/>
                                        </p:tgtEl>
                                      </p:cBhvr>
                                    </p:animEffect>
                                    <p:anim calcmode="lin" valueType="num">
                                      <p:cBhvr>
                                        <p:cTn id="12" dur="750" fill="hold"/>
                                        <p:tgtEl>
                                          <p:spTgt spid="2"/>
                                        </p:tgtEl>
                                        <p:attrNameLst>
                                          <p:attrName>ppt_x</p:attrName>
                                        </p:attrNameLst>
                                      </p:cBhvr>
                                      <p:tavLst>
                                        <p:tav tm="0">
                                          <p:val>
                                            <p:strVal val="#ppt_x"/>
                                          </p:val>
                                        </p:tav>
                                        <p:tav tm="100000">
                                          <p:val>
                                            <p:strVal val="#ppt_x"/>
                                          </p:val>
                                        </p:tav>
                                      </p:tavLst>
                                    </p:anim>
                                    <p:anim calcmode="lin" valueType="num">
                                      <p:cBhvr>
                                        <p:cTn id="13" dur="750" fill="hold"/>
                                        <p:tgtEl>
                                          <p:spTgt spid="2"/>
                                        </p:tgtEl>
                                        <p:attrNameLst>
                                          <p:attrName>ppt_y</p:attrName>
                                        </p:attrNameLst>
                                      </p:cBhvr>
                                      <p:tavLst>
                                        <p:tav tm="0">
                                          <p:val>
                                            <p:strVal val="#ppt_y+.1"/>
                                          </p:val>
                                        </p:tav>
                                        <p:tav tm="100000">
                                          <p:val>
                                            <p:strVal val="#ppt_y"/>
                                          </p:val>
                                        </p:tav>
                                      </p:tavLst>
                                    </p:anim>
                                  </p:childTnLst>
                                </p:cTn>
                              </p:par>
                              <p:par>
                                <p:cTn id="14" presetID="22" presetClass="entr" presetSubtype="1" fill="hold" grpId="0" nodeType="withEffect">
                                  <p:stCondLst>
                                    <p:cond delay="800"/>
                                  </p:stCondLst>
                                  <p:childTnLst>
                                    <p:set>
                                      <p:cBhvr>
                                        <p:cTn id="15" dur="1" fill="hold">
                                          <p:stCondLst>
                                            <p:cond delay="0"/>
                                          </p:stCondLst>
                                        </p:cTn>
                                        <p:tgtEl>
                                          <p:spTgt spid="22"/>
                                        </p:tgtEl>
                                        <p:attrNameLst>
                                          <p:attrName>style.visibility</p:attrName>
                                        </p:attrNameLst>
                                      </p:cBhvr>
                                      <p:to>
                                        <p:strVal val="visible"/>
                                      </p:to>
                                    </p:set>
                                    <p:animEffect transition="in" filter="wipe(up)">
                                      <p:cBhvr>
                                        <p:cTn id="16" dur="750"/>
                                        <p:tgtEl>
                                          <p:spTgt spid="2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750"/>
                                        <p:tgtEl>
                                          <p:spTgt spid="25"/>
                                        </p:tgtEl>
                                      </p:cBhvr>
                                    </p:animEffect>
                                  </p:childTnLst>
                                </p:cTn>
                              </p:par>
                              <p:par>
                                <p:cTn id="20" presetID="16" presetClass="entr" presetSubtype="21" fill="hold" nodeType="withEffect">
                                  <p:stCondLst>
                                    <p:cond delay="1600"/>
                                  </p:stCondLst>
                                  <p:childTnLst>
                                    <p:set>
                                      <p:cBhvr>
                                        <p:cTn id="21" dur="1" fill="hold">
                                          <p:stCondLst>
                                            <p:cond delay="0"/>
                                          </p:stCondLst>
                                        </p:cTn>
                                        <p:tgtEl>
                                          <p:spTgt spid="5"/>
                                        </p:tgtEl>
                                        <p:attrNameLst>
                                          <p:attrName>style.visibility</p:attrName>
                                        </p:attrNameLst>
                                      </p:cBhvr>
                                      <p:to>
                                        <p:strVal val="visible"/>
                                      </p:to>
                                    </p:set>
                                    <p:animEffect transition="in" filter="barn(inVertical)">
                                      <p:cBhvr>
                                        <p:cTn id="22" dur="750"/>
                                        <p:tgtEl>
                                          <p:spTgt spid="5"/>
                                        </p:tgtEl>
                                      </p:cBhvr>
                                    </p:animEffect>
                                  </p:childTnLst>
                                </p:cTn>
                              </p:par>
                              <p:par>
                                <p:cTn id="23" presetID="10" presetClass="entr" presetSubtype="0" fill="hold" grpId="0" nodeType="withEffect">
                                  <p:stCondLst>
                                    <p:cond delay="200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75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5" grpId="0"/>
      <p:bldP spid="26"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矩形 27"/>
          <p:cNvSpPr/>
          <p:nvPr/>
        </p:nvSpPr>
        <p:spPr>
          <a:xfrm>
            <a:off x="9049038" y="1351948"/>
            <a:ext cx="2808000" cy="4598002"/>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pic>
        <p:nvPicPr>
          <p:cNvPr id="16" name="图片 4"/>
          <p:cNvPicPr>
            <a:picLocks noChangeAspect="1"/>
          </p:cNvPicPr>
          <p:nvPr/>
        </p:nvPicPr>
        <p:blipFill rotWithShape="1">
          <a:blip r:embed="rId3"/>
          <a:srcRect l="5236" r="5236"/>
          <a:stretch/>
        </p:blipFill>
        <p:spPr>
          <a:xfrm>
            <a:off x="6144347" y="1351948"/>
            <a:ext cx="2808000" cy="4598002"/>
          </a:xfrm>
          <a:prstGeom prst="rect">
            <a:avLst/>
          </a:prstGeom>
        </p:spPr>
      </p:pic>
      <p:sp>
        <p:nvSpPr>
          <p:cNvPr id="3" name="矩形 2"/>
          <p:cNvSpPr/>
          <p:nvPr/>
        </p:nvSpPr>
        <p:spPr>
          <a:xfrm>
            <a:off x="3239655" y="1351948"/>
            <a:ext cx="2808000" cy="4598002"/>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9" name="组合"/>
          <p:cNvGrpSpPr/>
          <p:nvPr/>
        </p:nvGrpSpPr>
        <p:grpSpPr>
          <a:xfrm>
            <a:off x="334963" y="0"/>
            <a:ext cx="3247303" cy="908050"/>
            <a:chOff x="334963" y="0"/>
            <a:chExt cx="3247303" cy="908050"/>
          </a:xfrm>
        </p:grpSpPr>
        <p:sp>
          <p:nvSpPr>
            <p:cNvPr id="31" name="矩形"/>
            <p:cNvSpPr/>
            <p:nvPr/>
          </p:nvSpPr>
          <p:spPr>
            <a:xfrm>
              <a:off x="334963" y="0"/>
              <a:ext cx="518795" cy="9080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矩形"/>
            <p:cNvSpPr/>
            <p:nvPr/>
          </p:nvSpPr>
          <p:spPr>
            <a:xfrm>
              <a:off x="396360" y="256025"/>
              <a:ext cx="396000" cy="396000"/>
            </a:xfrm>
            <a:prstGeom prst="rect">
              <a:avLst/>
            </a:prstGeom>
            <a:solidFill>
              <a:schemeClr val="bg1"/>
            </a:solidFill>
            <a:ln>
              <a:no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dirty="0">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6" name="01"/>
            <p:cNvSpPr/>
            <p:nvPr/>
          </p:nvSpPr>
          <p:spPr>
            <a:xfrm>
              <a:off x="373787" y="269359"/>
              <a:ext cx="441146" cy="369332"/>
            </a:xfrm>
            <a:prstGeom prst="rect">
              <a:avLst/>
            </a:prstGeom>
          </p:spPr>
          <p:txBody>
            <a:bodyPr wrap="none">
              <a:spAutoFit/>
            </a:bodyPr>
            <a:lstStyle/>
            <a:p>
              <a:pPr algn="ctr"/>
              <a:r>
                <a:rPr lang="en-US" altLang="zh-CN" smtClean="0">
                  <a:solidFill>
                    <a:schemeClr val="accent1"/>
                  </a:solidFill>
                  <a:latin typeface="Arial" panose="020B0604020202020204" pitchFamily="34" charset="0"/>
                  <a:ea typeface="微软雅黑" panose="020B0503020204020204" pitchFamily="34" charset="-122"/>
                  <a:sym typeface="Arial" panose="020B0604020202020204" pitchFamily="34" charset="0"/>
                </a:rPr>
                <a:t>01</a:t>
              </a:r>
              <a:endParaRPr lang="zh-CN" altLang="en-US"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sp>
          <p:nvSpPr>
            <p:cNvPr id="7" name="Strong Preparation"/>
            <p:cNvSpPr txBox="1"/>
            <p:nvPr/>
          </p:nvSpPr>
          <p:spPr>
            <a:xfrm>
              <a:off x="958882" y="542947"/>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958882" y="96697"/>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pic>
        <p:nvPicPr>
          <p:cNvPr id="13" name="图片 1"/>
          <p:cNvPicPr>
            <a:picLocks noChangeAspect="1"/>
          </p:cNvPicPr>
          <p:nvPr/>
        </p:nvPicPr>
        <p:blipFill rotWithShape="1">
          <a:blip r:embed="rId4"/>
          <a:srcRect l="5989" r="5989"/>
          <a:stretch/>
        </p:blipFill>
        <p:spPr>
          <a:xfrm>
            <a:off x="334963" y="1351948"/>
            <a:ext cx="2808000" cy="4598002"/>
          </a:xfrm>
          <a:prstGeom prst="rect">
            <a:avLst/>
          </a:prstGeom>
        </p:spPr>
      </p:pic>
      <p:grpSp>
        <p:nvGrpSpPr>
          <p:cNvPr id="29" name="组合"/>
          <p:cNvGrpSpPr/>
          <p:nvPr/>
        </p:nvGrpSpPr>
        <p:grpSpPr>
          <a:xfrm>
            <a:off x="9283038" y="3290235"/>
            <a:ext cx="2340000" cy="2491811"/>
            <a:chOff x="881964" y="2767721"/>
            <a:chExt cx="2340000" cy="2491811"/>
          </a:xfrm>
        </p:grpSpPr>
        <p:sp>
          <p:nvSpPr>
            <p:cNvPr id="30" name="以“提升留学生培养质量”为核心的国际化培养模式教育改革试点项目，积极探索国际合作办学的多种模式"/>
            <p:cNvSpPr txBox="1"/>
            <p:nvPr/>
          </p:nvSpPr>
          <p:spPr>
            <a:xfrm>
              <a:off x="881964" y="3566761"/>
              <a:ext cx="2340000" cy="1692771"/>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以</a:t>
              </a:r>
              <a:r>
                <a:rPr lang="zh-CN" altLang="en-US" sz="1600">
                  <a:latin typeface="Arial" panose="020B0604020202020204" pitchFamily="34" charset="0"/>
                  <a:ea typeface="微软雅黑" panose="020B0503020204020204" pitchFamily="34" charset="-122"/>
                  <a:sym typeface="Arial" panose="020B0604020202020204" pitchFamily="34" charset="0"/>
                </a:rPr>
                <a:t>“提升留学生培养质量”为核心的国际化培养模式教育改革试点项目，积极探索国际合作办学的多种模式</a:t>
              </a:r>
            </a:p>
          </p:txBody>
        </p:sp>
        <p:sp>
          <p:nvSpPr>
            <p:cNvPr id="33" name="对外开放"/>
            <p:cNvSpPr txBox="1"/>
            <p:nvPr/>
          </p:nvSpPr>
          <p:spPr>
            <a:xfrm>
              <a:off x="1017555" y="2767721"/>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对外开放</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34" name="点缀线段"/>
            <p:cNvCxnSpPr/>
            <p:nvPr/>
          </p:nvCxnSpPr>
          <p:spPr>
            <a:xfrm>
              <a:off x="1862566" y="3367296"/>
              <a:ext cx="378796"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9" name="组合 48"/>
          <p:cNvGrpSpPr/>
          <p:nvPr/>
        </p:nvGrpSpPr>
        <p:grpSpPr>
          <a:xfrm>
            <a:off x="9807641" y="1705917"/>
            <a:ext cx="1290794" cy="1290794"/>
            <a:chOff x="1340722" y="1633346"/>
            <a:chExt cx="1290794" cy="1290794"/>
          </a:xfrm>
        </p:grpSpPr>
        <p:sp>
          <p:nvSpPr>
            <p:cNvPr id="50" name="圆形"/>
            <p:cNvSpPr/>
            <p:nvPr/>
          </p:nvSpPr>
          <p:spPr>
            <a:xfrm>
              <a:off x="1340722" y="1633346"/>
              <a:ext cx="1290794" cy="129079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1" name="地球"/>
            <p:cNvSpPr>
              <a:spLocks noChangeAspect="1"/>
            </p:cNvSpPr>
            <p:nvPr/>
          </p:nvSpPr>
          <p:spPr bwMode="auto">
            <a:xfrm>
              <a:off x="1753373" y="2046353"/>
              <a:ext cx="465494" cy="464781"/>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 name="connsiteX76" fmla="*/ 373273 h 605239"/>
                <a:gd name="connsiteY76" fmla="*/ 373273 h 605239"/>
                <a:gd name="connsiteX77" fmla="*/ 373273 h 605239"/>
                <a:gd name="connsiteY77" fmla="*/ 373273 h 605239"/>
                <a:gd name="connsiteX78" fmla="*/ 373273 h 605239"/>
                <a:gd name="connsiteY78" fmla="*/ 373273 h 605239"/>
                <a:gd name="connsiteX79" fmla="*/ 373273 h 605239"/>
                <a:gd name="connsiteY79" fmla="*/ 373273 h 605239"/>
                <a:gd name="connsiteX80" fmla="*/ 373273 h 605239"/>
                <a:gd name="connsiteY80" fmla="*/ 373273 h 605239"/>
                <a:gd name="connsiteX81" fmla="*/ 373273 h 605239"/>
                <a:gd name="connsiteY81" fmla="*/ 373273 h 605239"/>
                <a:gd name="connsiteX82" fmla="*/ 373273 h 605239"/>
                <a:gd name="connsiteY82" fmla="*/ 373273 h 605239"/>
                <a:gd name="connsiteX83" fmla="*/ 373273 h 605239"/>
                <a:gd name="connsiteY83" fmla="*/ 373273 h 605239"/>
                <a:gd name="connsiteX84" fmla="*/ 373273 h 605239"/>
                <a:gd name="connsiteY84" fmla="*/ 373273 h 605239"/>
                <a:gd name="connsiteX85" fmla="*/ 373273 h 605239"/>
                <a:gd name="connsiteY85" fmla="*/ 373273 h 605239"/>
                <a:gd name="connsiteX86" fmla="*/ 373273 h 605239"/>
                <a:gd name="connsiteY86" fmla="*/ 373273 h 605239"/>
                <a:gd name="connsiteX87" fmla="*/ 373273 h 605239"/>
                <a:gd name="connsiteY87" fmla="*/ 373273 h 605239"/>
                <a:gd name="connsiteX88" fmla="*/ 373273 h 605239"/>
                <a:gd name="connsiteY88" fmla="*/ 373273 h 605239"/>
                <a:gd name="connsiteX89" fmla="*/ 373273 h 605239"/>
                <a:gd name="connsiteY89" fmla="*/ 373273 h 605239"/>
                <a:gd name="connsiteX90" fmla="*/ 373273 h 605239"/>
                <a:gd name="connsiteY90" fmla="*/ 373273 h 605239"/>
                <a:gd name="connsiteX91" fmla="*/ 373273 h 605239"/>
                <a:gd name="connsiteY91" fmla="*/ 373273 h 605239"/>
                <a:gd name="connsiteX92" fmla="*/ 373273 h 605239"/>
                <a:gd name="connsiteY92" fmla="*/ 373273 h 605239"/>
                <a:gd name="connsiteX93" fmla="*/ 373273 h 605239"/>
                <a:gd name="connsiteY93" fmla="*/ 373273 h 605239"/>
                <a:gd name="connsiteX94" fmla="*/ 373273 h 605239"/>
                <a:gd name="connsiteY94" fmla="*/ 373273 h 605239"/>
                <a:gd name="connsiteX95" fmla="*/ 373273 h 605239"/>
                <a:gd name="connsiteY95" fmla="*/ 373273 h 605239"/>
                <a:gd name="connsiteX96" fmla="*/ 373273 h 605239"/>
                <a:gd name="connsiteY96" fmla="*/ 373273 h 605239"/>
                <a:gd name="connsiteX97" fmla="*/ 373273 h 605239"/>
                <a:gd name="connsiteY97" fmla="*/ 373273 h 605239"/>
                <a:gd name="connsiteX98" fmla="*/ 373273 h 605239"/>
                <a:gd name="connsiteY98" fmla="*/ 373273 h 605239"/>
                <a:gd name="connsiteX99" fmla="*/ 373273 h 605239"/>
                <a:gd name="connsiteY99" fmla="*/ 373273 h 605239"/>
                <a:gd name="connsiteX100" fmla="*/ 373273 h 605239"/>
                <a:gd name="connsiteY100" fmla="*/ 373273 h 605239"/>
                <a:gd name="connsiteX101" fmla="*/ 373273 h 605239"/>
                <a:gd name="connsiteY101" fmla="*/ 373273 h 605239"/>
                <a:gd name="connsiteX102" fmla="*/ 373273 h 605239"/>
                <a:gd name="connsiteY102"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601409" h="600489">
                  <a:moveTo>
                    <a:pt x="63148" y="143225"/>
                  </a:moveTo>
                  <a:lnTo>
                    <a:pt x="41620" y="160426"/>
                  </a:lnTo>
                  <a:lnTo>
                    <a:pt x="58843" y="171894"/>
                  </a:lnTo>
                  <a:lnTo>
                    <a:pt x="91853" y="171894"/>
                  </a:lnTo>
                  <a:lnTo>
                    <a:pt x="142085" y="163293"/>
                  </a:lnTo>
                  <a:lnTo>
                    <a:pt x="173659" y="214896"/>
                  </a:lnTo>
                  <a:lnTo>
                    <a:pt x="173659" y="262200"/>
                  </a:lnTo>
                  <a:lnTo>
                    <a:pt x="216715" y="320970"/>
                  </a:lnTo>
                  <a:lnTo>
                    <a:pt x="223891" y="320970"/>
                  </a:lnTo>
                  <a:lnTo>
                    <a:pt x="223891" y="299469"/>
                  </a:lnTo>
                  <a:lnTo>
                    <a:pt x="241113" y="335305"/>
                  </a:lnTo>
                  <a:lnTo>
                    <a:pt x="291345" y="345339"/>
                  </a:lnTo>
                  <a:lnTo>
                    <a:pt x="312873" y="368273"/>
                  </a:lnTo>
                  <a:lnTo>
                    <a:pt x="332966" y="374007"/>
                  </a:lnTo>
                  <a:lnTo>
                    <a:pt x="312873" y="417010"/>
                  </a:lnTo>
                  <a:lnTo>
                    <a:pt x="335836" y="457146"/>
                  </a:lnTo>
                  <a:cubicBezTo>
                    <a:pt x="335836" y="457146"/>
                    <a:pt x="348753" y="503016"/>
                    <a:pt x="348753" y="505883"/>
                  </a:cubicBezTo>
                  <a:cubicBezTo>
                    <a:pt x="348753" y="507316"/>
                    <a:pt x="335836" y="561786"/>
                    <a:pt x="335836" y="561786"/>
                  </a:cubicBezTo>
                  <a:lnTo>
                    <a:pt x="338707" y="597622"/>
                  </a:lnTo>
                  <a:cubicBezTo>
                    <a:pt x="325790" y="599056"/>
                    <a:pt x="312873" y="600489"/>
                    <a:pt x="299957" y="600489"/>
                  </a:cubicBezTo>
                  <a:cubicBezTo>
                    <a:pt x="134909" y="600489"/>
                    <a:pt x="0" y="465747"/>
                    <a:pt x="0" y="299469"/>
                  </a:cubicBezTo>
                  <a:cubicBezTo>
                    <a:pt x="0" y="244998"/>
                    <a:pt x="15787" y="193395"/>
                    <a:pt x="41620" y="148959"/>
                  </a:cubicBezTo>
                  <a:close/>
                  <a:moveTo>
                    <a:pt x="367486" y="60233"/>
                  </a:moveTo>
                  <a:lnTo>
                    <a:pt x="394753" y="65966"/>
                  </a:lnTo>
                  <a:lnTo>
                    <a:pt x="419150" y="87465"/>
                  </a:lnTo>
                  <a:lnTo>
                    <a:pt x="426326" y="106098"/>
                  </a:lnTo>
                  <a:lnTo>
                    <a:pt x="432066" y="124731"/>
                  </a:lnTo>
                  <a:lnTo>
                    <a:pt x="469379" y="159130"/>
                  </a:lnTo>
                  <a:lnTo>
                    <a:pt x="479425" y="161996"/>
                  </a:lnTo>
                  <a:lnTo>
                    <a:pt x="493776" y="140497"/>
                  </a:lnTo>
                  <a:lnTo>
                    <a:pt x="541135" y="136197"/>
                  </a:lnTo>
                  <a:lnTo>
                    <a:pt x="549745" y="133331"/>
                  </a:lnTo>
                  <a:cubicBezTo>
                    <a:pt x="582753" y="180629"/>
                    <a:pt x="601409" y="237961"/>
                    <a:pt x="601409" y="299592"/>
                  </a:cubicBezTo>
                  <a:cubicBezTo>
                    <a:pt x="601409" y="441488"/>
                    <a:pt x="503822" y="560451"/>
                    <a:pt x="371791" y="591983"/>
                  </a:cubicBezTo>
                  <a:lnTo>
                    <a:pt x="376097" y="571917"/>
                  </a:lnTo>
                  <a:lnTo>
                    <a:pt x="427761" y="537518"/>
                  </a:lnTo>
                  <a:lnTo>
                    <a:pt x="442112" y="500253"/>
                  </a:lnTo>
                  <a:lnTo>
                    <a:pt x="477990" y="484486"/>
                  </a:lnTo>
                  <a:lnTo>
                    <a:pt x="510997" y="419988"/>
                  </a:lnTo>
                  <a:lnTo>
                    <a:pt x="459333" y="388456"/>
                  </a:lnTo>
                  <a:lnTo>
                    <a:pt x="432066" y="358357"/>
                  </a:lnTo>
                  <a:lnTo>
                    <a:pt x="416280" y="356924"/>
                  </a:lnTo>
                  <a:lnTo>
                    <a:pt x="384707" y="348324"/>
                  </a:lnTo>
                  <a:lnTo>
                    <a:pt x="356005" y="344024"/>
                  </a:lnTo>
                  <a:lnTo>
                    <a:pt x="333043" y="349757"/>
                  </a:lnTo>
                  <a:lnTo>
                    <a:pt x="317257" y="333991"/>
                  </a:lnTo>
                  <a:lnTo>
                    <a:pt x="302906" y="329691"/>
                  </a:lnTo>
                  <a:lnTo>
                    <a:pt x="304341" y="306759"/>
                  </a:lnTo>
                  <a:lnTo>
                    <a:pt x="285684" y="308192"/>
                  </a:lnTo>
                  <a:lnTo>
                    <a:pt x="275639" y="319658"/>
                  </a:lnTo>
                  <a:lnTo>
                    <a:pt x="269898" y="295292"/>
                  </a:lnTo>
                  <a:lnTo>
                    <a:pt x="294295" y="283826"/>
                  </a:lnTo>
                  <a:lnTo>
                    <a:pt x="317257" y="295292"/>
                  </a:lnTo>
                  <a:lnTo>
                    <a:pt x="330173" y="295292"/>
                  </a:lnTo>
                  <a:lnTo>
                    <a:pt x="335913" y="276660"/>
                  </a:lnTo>
                  <a:lnTo>
                    <a:pt x="371791" y="233661"/>
                  </a:lnTo>
                  <a:lnTo>
                    <a:pt x="420585" y="207862"/>
                  </a:lnTo>
                  <a:lnTo>
                    <a:pt x="449287" y="212162"/>
                  </a:lnTo>
                  <a:lnTo>
                    <a:pt x="452158" y="197829"/>
                  </a:lnTo>
                  <a:lnTo>
                    <a:pt x="416280" y="160563"/>
                  </a:lnTo>
                  <a:lnTo>
                    <a:pt x="403364" y="134764"/>
                  </a:lnTo>
                  <a:lnTo>
                    <a:pt x="383272" y="134764"/>
                  </a:lnTo>
                  <a:lnTo>
                    <a:pt x="371791" y="127598"/>
                  </a:lnTo>
                  <a:lnTo>
                    <a:pt x="344524" y="123298"/>
                  </a:lnTo>
                  <a:lnTo>
                    <a:pt x="338784" y="154830"/>
                  </a:lnTo>
                  <a:lnTo>
                    <a:pt x="307211" y="147664"/>
                  </a:lnTo>
                  <a:lnTo>
                    <a:pt x="304341" y="129031"/>
                  </a:lnTo>
                  <a:lnTo>
                    <a:pt x="328738" y="123298"/>
                  </a:lnTo>
                  <a:lnTo>
                    <a:pt x="337349" y="87465"/>
                  </a:lnTo>
                  <a:lnTo>
                    <a:pt x="361745" y="97498"/>
                  </a:lnTo>
                  <a:lnTo>
                    <a:pt x="361745" y="113265"/>
                  </a:lnTo>
                  <a:lnTo>
                    <a:pt x="380402" y="120431"/>
                  </a:lnTo>
                  <a:lnTo>
                    <a:pt x="391883" y="124731"/>
                  </a:lnTo>
                  <a:lnTo>
                    <a:pt x="407669" y="116131"/>
                  </a:lnTo>
                  <a:lnTo>
                    <a:pt x="393318" y="100365"/>
                  </a:lnTo>
                  <a:lnTo>
                    <a:pt x="366051" y="73133"/>
                  </a:lnTo>
                  <a:close/>
                  <a:moveTo>
                    <a:pt x="222541" y="32978"/>
                  </a:moveTo>
                  <a:cubicBezTo>
                    <a:pt x="222541" y="35846"/>
                    <a:pt x="202448" y="48750"/>
                    <a:pt x="202448" y="48750"/>
                  </a:cubicBezTo>
                  <a:lnTo>
                    <a:pt x="222541" y="60221"/>
                  </a:lnTo>
                  <a:lnTo>
                    <a:pt x="262728" y="48750"/>
                  </a:lnTo>
                  <a:lnTo>
                    <a:pt x="254117" y="32978"/>
                  </a:lnTo>
                  <a:lnTo>
                    <a:pt x="235458" y="37280"/>
                  </a:lnTo>
                  <a:close/>
                  <a:moveTo>
                    <a:pt x="344537" y="12904"/>
                  </a:moveTo>
                  <a:lnTo>
                    <a:pt x="312962" y="30110"/>
                  </a:lnTo>
                  <a:lnTo>
                    <a:pt x="295739" y="40147"/>
                  </a:lnTo>
                  <a:lnTo>
                    <a:pt x="308656" y="48750"/>
                  </a:lnTo>
                  <a:lnTo>
                    <a:pt x="335926" y="45883"/>
                  </a:lnTo>
                  <a:lnTo>
                    <a:pt x="363196" y="24375"/>
                  </a:lnTo>
                  <a:close/>
                  <a:moveTo>
                    <a:pt x="300045" y="0"/>
                  </a:moveTo>
                  <a:cubicBezTo>
                    <a:pt x="345973" y="0"/>
                    <a:pt x="390465" y="10037"/>
                    <a:pt x="429217" y="28677"/>
                  </a:cubicBezTo>
                  <a:lnTo>
                    <a:pt x="417735" y="30110"/>
                  </a:lnTo>
                  <a:lnTo>
                    <a:pt x="389030" y="25809"/>
                  </a:lnTo>
                  <a:lnTo>
                    <a:pt x="367501" y="40147"/>
                  </a:lnTo>
                  <a:lnTo>
                    <a:pt x="353149" y="55919"/>
                  </a:lnTo>
                  <a:lnTo>
                    <a:pt x="298609" y="61655"/>
                  </a:lnTo>
                  <a:lnTo>
                    <a:pt x="277081" y="57353"/>
                  </a:lnTo>
                  <a:lnTo>
                    <a:pt x="261293" y="81728"/>
                  </a:lnTo>
                  <a:lnTo>
                    <a:pt x="218235" y="84596"/>
                  </a:lnTo>
                  <a:lnTo>
                    <a:pt x="189530" y="75993"/>
                  </a:lnTo>
                  <a:lnTo>
                    <a:pt x="165131" y="88897"/>
                  </a:lnTo>
                  <a:lnTo>
                    <a:pt x="112027" y="97500"/>
                  </a:lnTo>
                  <a:lnTo>
                    <a:pt x="68969" y="108971"/>
                  </a:lnTo>
                  <a:cubicBezTo>
                    <a:pt x="123509" y="43015"/>
                    <a:pt x="206753" y="0"/>
                    <a:pt x="300045" y="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9" name="组合"/>
          <p:cNvGrpSpPr/>
          <p:nvPr/>
        </p:nvGrpSpPr>
        <p:grpSpPr>
          <a:xfrm>
            <a:off x="3473655" y="3290235"/>
            <a:ext cx="2340000" cy="2491811"/>
            <a:chOff x="881964" y="2767721"/>
            <a:chExt cx="2340000" cy="2491811"/>
          </a:xfrm>
        </p:grpSpPr>
        <p:sp>
          <p:nvSpPr>
            <p:cNvPr id="40" name="以“学生国际化培养”为核心的翱翔四海计划"/>
            <p:cNvSpPr txBox="1"/>
            <p:nvPr/>
          </p:nvSpPr>
          <p:spPr>
            <a:xfrm>
              <a:off x="881964" y="3566761"/>
              <a:ext cx="2340000" cy="1692771"/>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以</a:t>
              </a: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“学生国际化培养”为核心的翱翔四海</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计划</a:t>
              </a:r>
              <a:endParaRPr lang="en-US" altLang="zh-CN" sz="1600" smtClean="0">
                <a:solidFill>
                  <a:schemeClr val="bg1"/>
                </a:solidFill>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以</a:t>
              </a: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“教师国际化”为核心的国际化办学能力提升</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工程</a:t>
              </a:r>
              <a:endPar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41" name="海纳百川"/>
            <p:cNvSpPr txBox="1"/>
            <p:nvPr/>
          </p:nvSpPr>
          <p:spPr>
            <a:xfrm>
              <a:off x="1017555" y="2767721"/>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bg1"/>
                  </a:solidFill>
                  <a:latin typeface="Arial" panose="020B0604020202020204" pitchFamily="34" charset="0"/>
                  <a:ea typeface="微软雅黑" panose="020B0503020204020204" pitchFamily="34" charset="-122"/>
                  <a:sym typeface="Arial" panose="020B0604020202020204" pitchFamily="34" charset="0"/>
                </a:rPr>
                <a:t>海纳百川</a:t>
              </a:r>
            </a:p>
          </p:txBody>
        </p:sp>
        <p:cxnSp>
          <p:nvCxnSpPr>
            <p:cNvPr id="42" name="点缀线段"/>
            <p:cNvCxnSpPr/>
            <p:nvPr/>
          </p:nvCxnSpPr>
          <p:spPr>
            <a:xfrm>
              <a:off x="1862566" y="3367296"/>
              <a:ext cx="378796"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6" name="组合 45"/>
          <p:cNvGrpSpPr/>
          <p:nvPr/>
        </p:nvGrpSpPr>
        <p:grpSpPr>
          <a:xfrm>
            <a:off x="3998258" y="1705917"/>
            <a:ext cx="1290794" cy="1290794"/>
            <a:chOff x="1340722" y="1633346"/>
            <a:chExt cx="1290794" cy="1290794"/>
          </a:xfrm>
        </p:grpSpPr>
        <p:sp>
          <p:nvSpPr>
            <p:cNvPr id="47" name="圆形"/>
            <p:cNvSpPr/>
            <p:nvPr/>
          </p:nvSpPr>
          <p:spPr>
            <a:xfrm>
              <a:off x="1340722" y="1633346"/>
              <a:ext cx="1290794" cy="129079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8" name="人"/>
            <p:cNvSpPr>
              <a:spLocks noChangeAspect="1"/>
            </p:cNvSpPr>
            <p:nvPr/>
          </p:nvSpPr>
          <p:spPr bwMode="auto">
            <a:xfrm>
              <a:off x="1753373" y="2111719"/>
              <a:ext cx="465494" cy="334049"/>
            </a:xfrm>
            <a:custGeom>
              <a:avLst/>
              <a:gdLst>
                <a:gd name="connsiteX0" fmla="*/ 533228 w 606862"/>
                <a:gd name="connsiteY0" fmla="*/ 69781 h 435499"/>
                <a:gd name="connsiteX1" fmla="*/ 528214 w 606862"/>
                <a:gd name="connsiteY1" fmla="*/ 81924 h 435499"/>
                <a:gd name="connsiteX2" fmla="*/ 515122 w 606862"/>
                <a:gd name="connsiteY2" fmla="*/ 82851 h 435499"/>
                <a:gd name="connsiteX3" fmla="*/ 513543 w 606862"/>
                <a:gd name="connsiteY3" fmla="*/ 87671 h 435499"/>
                <a:gd name="connsiteX4" fmla="*/ 523571 w 606862"/>
                <a:gd name="connsiteY4" fmla="*/ 96107 h 435499"/>
                <a:gd name="connsiteX5" fmla="*/ 520414 w 606862"/>
                <a:gd name="connsiteY5" fmla="*/ 108806 h 435499"/>
                <a:gd name="connsiteX6" fmla="*/ 524500 w 606862"/>
                <a:gd name="connsiteY6" fmla="*/ 111773 h 435499"/>
                <a:gd name="connsiteX7" fmla="*/ 535643 w 606862"/>
                <a:gd name="connsiteY7" fmla="*/ 104913 h 435499"/>
                <a:gd name="connsiteX8" fmla="*/ 546785 w 606862"/>
                <a:gd name="connsiteY8" fmla="*/ 111773 h 435499"/>
                <a:gd name="connsiteX9" fmla="*/ 550871 w 606862"/>
                <a:gd name="connsiteY9" fmla="*/ 108806 h 435499"/>
                <a:gd name="connsiteX10" fmla="*/ 547807 w 606862"/>
                <a:gd name="connsiteY10" fmla="*/ 96107 h 435499"/>
                <a:gd name="connsiteX11" fmla="*/ 557835 w 606862"/>
                <a:gd name="connsiteY11" fmla="*/ 87671 h 435499"/>
                <a:gd name="connsiteX12" fmla="*/ 556349 w 606862"/>
                <a:gd name="connsiteY12" fmla="*/ 82851 h 435499"/>
                <a:gd name="connsiteX13" fmla="*/ 543257 w 606862"/>
                <a:gd name="connsiteY13" fmla="*/ 81924 h 435499"/>
                <a:gd name="connsiteX14" fmla="*/ 538242 w 606862"/>
                <a:gd name="connsiteY14" fmla="*/ 69781 h 435499"/>
                <a:gd name="connsiteX15" fmla="*/ 533228 w 606862"/>
                <a:gd name="connsiteY15" fmla="*/ 69781 h 435499"/>
                <a:gd name="connsiteX16" fmla="*/ 474173 w 606862"/>
                <a:gd name="connsiteY16" fmla="*/ 69781 h 435499"/>
                <a:gd name="connsiteX17" fmla="*/ 469159 w 606862"/>
                <a:gd name="connsiteY17" fmla="*/ 81924 h 435499"/>
                <a:gd name="connsiteX18" fmla="*/ 456066 w 606862"/>
                <a:gd name="connsiteY18" fmla="*/ 82851 h 435499"/>
                <a:gd name="connsiteX19" fmla="*/ 454488 w 606862"/>
                <a:gd name="connsiteY19" fmla="*/ 87671 h 435499"/>
                <a:gd name="connsiteX20" fmla="*/ 464516 w 606862"/>
                <a:gd name="connsiteY20" fmla="*/ 96107 h 435499"/>
                <a:gd name="connsiteX21" fmla="*/ 461359 w 606862"/>
                <a:gd name="connsiteY21" fmla="*/ 108806 h 435499"/>
                <a:gd name="connsiteX22" fmla="*/ 465445 w 606862"/>
                <a:gd name="connsiteY22" fmla="*/ 111773 h 435499"/>
                <a:gd name="connsiteX23" fmla="*/ 476587 w 606862"/>
                <a:gd name="connsiteY23" fmla="*/ 104913 h 435499"/>
                <a:gd name="connsiteX24" fmla="*/ 487730 w 606862"/>
                <a:gd name="connsiteY24" fmla="*/ 111773 h 435499"/>
                <a:gd name="connsiteX25" fmla="*/ 491815 w 606862"/>
                <a:gd name="connsiteY25" fmla="*/ 108806 h 435499"/>
                <a:gd name="connsiteX26" fmla="*/ 488751 w 606862"/>
                <a:gd name="connsiteY26" fmla="*/ 96107 h 435499"/>
                <a:gd name="connsiteX27" fmla="*/ 498779 w 606862"/>
                <a:gd name="connsiteY27" fmla="*/ 87671 h 435499"/>
                <a:gd name="connsiteX28" fmla="*/ 497294 w 606862"/>
                <a:gd name="connsiteY28" fmla="*/ 82851 h 435499"/>
                <a:gd name="connsiteX29" fmla="*/ 484201 w 606862"/>
                <a:gd name="connsiteY29" fmla="*/ 81924 h 435499"/>
                <a:gd name="connsiteX30" fmla="*/ 479187 w 606862"/>
                <a:gd name="connsiteY30" fmla="*/ 69781 h 435499"/>
                <a:gd name="connsiteX31" fmla="*/ 474173 w 606862"/>
                <a:gd name="connsiteY31" fmla="*/ 69781 h 435499"/>
                <a:gd name="connsiteX32" fmla="*/ 415117 w 606862"/>
                <a:gd name="connsiteY32" fmla="*/ 69781 h 435499"/>
                <a:gd name="connsiteX33" fmla="*/ 410103 w 606862"/>
                <a:gd name="connsiteY33" fmla="*/ 81924 h 435499"/>
                <a:gd name="connsiteX34" fmla="*/ 397011 w 606862"/>
                <a:gd name="connsiteY34" fmla="*/ 82851 h 435499"/>
                <a:gd name="connsiteX35" fmla="*/ 395432 w 606862"/>
                <a:gd name="connsiteY35" fmla="*/ 87671 h 435499"/>
                <a:gd name="connsiteX36" fmla="*/ 405460 w 606862"/>
                <a:gd name="connsiteY36" fmla="*/ 96107 h 435499"/>
                <a:gd name="connsiteX37" fmla="*/ 402303 w 606862"/>
                <a:gd name="connsiteY37" fmla="*/ 108806 h 435499"/>
                <a:gd name="connsiteX38" fmla="*/ 406389 w 606862"/>
                <a:gd name="connsiteY38" fmla="*/ 111773 h 435499"/>
                <a:gd name="connsiteX39" fmla="*/ 417532 w 606862"/>
                <a:gd name="connsiteY39" fmla="*/ 104913 h 435499"/>
                <a:gd name="connsiteX40" fmla="*/ 428674 w 606862"/>
                <a:gd name="connsiteY40" fmla="*/ 111773 h 435499"/>
                <a:gd name="connsiteX41" fmla="*/ 432760 w 606862"/>
                <a:gd name="connsiteY41" fmla="*/ 108806 h 435499"/>
                <a:gd name="connsiteX42" fmla="*/ 429696 w 606862"/>
                <a:gd name="connsiteY42" fmla="*/ 96107 h 435499"/>
                <a:gd name="connsiteX43" fmla="*/ 439724 w 606862"/>
                <a:gd name="connsiteY43" fmla="*/ 87671 h 435499"/>
                <a:gd name="connsiteX44" fmla="*/ 438238 w 606862"/>
                <a:gd name="connsiteY44" fmla="*/ 82851 h 435499"/>
                <a:gd name="connsiteX45" fmla="*/ 425146 w 606862"/>
                <a:gd name="connsiteY45" fmla="*/ 81924 h 435499"/>
                <a:gd name="connsiteX46" fmla="*/ 420132 w 606862"/>
                <a:gd name="connsiteY46" fmla="*/ 69781 h 435499"/>
                <a:gd name="connsiteX47" fmla="*/ 415117 w 606862"/>
                <a:gd name="connsiteY47" fmla="*/ 69781 h 435499"/>
                <a:gd name="connsiteX48" fmla="*/ 436010 w 606862"/>
                <a:gd name="connsiteY48" fmla="*/ 3780 h 435499"/>
                <a:gd name="connsiteX49" fmla="*/ 517257 w 606862"/>
                <a:gd name="connsiteY49" fmla="*/ 3780 h 435499"/>
                <a:gd name="connsiteX50" fmla="*/ 606862 w 606862"/>
                <a:gd name="connsiteY50" fmla="*/ 93140 h 435499"/>
                <a:gd name="connsiteX51" fmla="*/ 517257 w 606862"/>
                <a:gd name="connsiteY51" fmla="*/ 182594 h 435499"/>
                <a:gd name="connsiteX52" fmla="*/ 456438 w 606862"/>
                <a:gd name="connsiteY52" fmla="*/ 182594 h 435499"/>
                <a:gd name="connsiteX53" fmla="*/ 415210 w 606862"/>
                <a:gd name="connsiteY53" fmla="*/ 223751 h 435499"/>
                <a:gd name="connsiteX54" fmla="*/ 407689 w 606862"/>
                <a:gd name="connsiteY54" fmla="*/ 220692 h 435499"/>
                <a:gd name="connsiteX55" fmla="*/ 407689 w 606862"/>
                <a:gd name="connsiteY55" fmla="*/ 178051 h 435499"/>
                <a:gd name="connsiteX56" fmla="*/ 346405 w 606862"/>
                <a:gd name="connsiteY56" fmla="*/ 93233 h 435499"/>
                <a:gd name="connsiteX57" fmla="*/ 436010 w 606862"/>
                <a:gd name="connsiteY57" fmla="*/ 3780 h 435499"/>
                <a:gd name="connsiteX58" fmla="*/ 140854 w 606862"/>
                <a:gd name="connsiteY58" fmla="*/ 207 h 435499"/>
                <a:gd name="connsiteX59" fmla="*/ 216621 w 606862"/>
                <a:gd name="connsiteY59" fmla="*/ 856 h 435499"/>
                <a:gd name="connsiteX60" fmla="*/ 272145 w 606862"/>
                <a:gd name="connsiteY60" fmla="*/ 33762 h 435499"/>
                <a:gd name="connsiteX61" fmla="*/ 302693 w 606862"/>
                <a:gd name="connsiteY61" fmla="*/ 122934 h 435499"/>
                <a:gd name="connsiteX62" fmla="*/ 310400 w 606862"/>
                <a:gd name="connsiteY62" fmla="*/ 158343 h 435499"/>
                <a:gd name="connsiteX63" fmla="*/ 293130 w 606862"/>
                <a:gd name="connsiteY63" fmla="*/ 188098 h 435499"/>
                <a:gd name="connsiteX64" fmla="*/ 281152 w 606862"/>
                <a:gd name="connsiteY64" fmla="*/ 220819 h 435499"/>
                <a:gd name="connsiteX65" fmla="*/ 281152 w 606862"/>
                <a:gd name="connsiteY65" fmla="*/ 260863 h 435499"/>
                <a:gd name="connsiteX66" fmla="*/ 283287 w 606862"/>
                <a:gd name="connsiteY66" fmla="*/ 264385 h 435499"/>
                <a:gd name="connsiteX67" fmla="*/ 407057 w 606862"/>
                <a:gd name="connsiteY67" fmla="*/ 343732 h 435499"/>
                <a:gd name="connsiteX68" fmla="*/ 422192 w 606862"/>
                <a:gd name="connsiteY68" fmla="*/ 375989 h 435499"/>
                <a:gd name="connsiteX69" fmla="*/ 422192 w 606862"/>
                <a:gd name="connsiteY69" fmla="*/ 435406 h 435499"/>
                <a:gd name="connsiteX70" fmla="*/ 238533 w 606862"/>
                <a:gd name="connsiteY70" fmla="*/ 435406 h 435499"/>
                <a:gd name="connsiteX71" fmla="*/ 220520 w 606862"/>
                <a:gd name="connsiteY71" fmla="*/ 352816 h 435499"/>
                <a:gd name="connsiteX72" fmla="*/ 210957 w 606862"/>
                <a:gd name="connsiteY72" fmla="*/ 299331 h 435499"/>
                <a:gd name="connsiteX73" fmla="*/ 201393 w 606862"/>
                <a:gd name="connsiteY73" fmla="*/ 352816 h 435499"/>
                <a:gd name="connsiteX74" fmla="*/ 183566 w 606862"/>
                <a:gd name="connsiteY74" fmla="*/ 435499 h 435499"/>
                <a:gd name="connsiteX75" fmla="*/ 0 w 606862"/>
                <a:gd name="connsiteY75" fmla="*/ 435499 h 435499"/>
                <a:gd name="connsiteX76" fmla="*/ 0 w 606862"/>
                <a:gd name="connsiteY76" fmla="*/ 376082 h 435499"/>
                <a:gd name="connsiteX77" fmla="*/ 15135 w 606862"/>
                <a:gd name="connsiteY77" fmla="*/ 343824 h 435499"/>
                <a:gd name="connsiteX78" fmla="*/ 138905 w 606862"/>
                <a:gd name="connsiteY78" fmla="*/ 264478 h 435499"/>
                <a:gd name="connsiteX79" fmla="*/ 141040 w 606862"/>
                <a:gd name="connsiteY79" fmla="*/ 261049 h 435499"/>
                <a:gd name="connsiteX80" fmla="*/ 141040 w 606862"/>
                <a:gd name="connsiteY80" fmla="*/ 221005 h 435499"/>
                <a:gd name="connsiteX81" fmla="*/ 128970 w 606862"/>
                <a:gd name="connsiteY81" fmla="*/ 188191 h 435499"/>
                <a:gd name="connsiteX82" fmla="*/ 111792 w 606862"/>
                <a:gd name="connsiteY82" fmla="*/ 158436 h 435499"/>
                <a:gd name="connsiteX83" fmla="*/ 118942 w 606862"/>
                <a:gd name="connsiteY83" fmla="*/ 123120 h 435499"/>
                <a:gd name="connsiteX84" fmla="*/ 149397 w 606862"/>
                <a:gd name="connsiteY84" fmla="*/ 18560 h 435499"/>
                <a:gd name="connsiteX85" fmla="*/ 140854 w 606862"/>
                <a:gd name="connsiteY85" fmla="*/ 207 h 43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606862" h="435499">
                  <a:moveTo>
                    <a:pt x="533228" y="69781"/>
                  </a:moveTo>
                  <a:lnTo>
                    <a:pt x="528214" y="81924"/>
                  </a:lnTo>
                  <a:lnTo>
                    <a:pt x="515122" y="82851"/>
                  </a:lnTo>
                  <a:cubicBezTo>
                    <a:pt x="512615" y="83036"/>
                    <a:pt x="511686" y="86095"/>
                    <a:pt x="513543" y="87671"/>
                  </a:cubicBezTo>
                  <a:lnTo>
                    <a:pt x="523571" y="96107"/>
                  </a:lnTo>
                  <a:lnTo>
                    <a:pt x="520414" y="108806"/>
                  </a:lnTo>
                  <a:cubicBezTo>
                    <a:pt x="519857" y="111217"/>
                    <a:pt x="522457" y="113163"/>
                    <a:pt x="524500" y="111773"/>
                  </a:cubicBezTo>
                  <a:lnTo>
                    <a:pt x="535643" y="104913"/>
                  </a:lnTo>
                  <a:lnTo>
                    <a:pt x="546785" y="111773"/>
                  </a:lnTo>
                  <a:cubicBezTo>
                    <a:pt x="548921" y="113163"/>
                    <a:pt x="551521" y="111217"/>
                    <a:pt x="550871" y="108806"/>
                  </a:cubicBezTo>
                  <a:lnTo>
                    <a:pt x="547807" y="96107"/>
                  </a:lnTo>
                  <a:lnTo>
                    <a:pt x="557835" y="87671"/>
                  </a:lnTo>
                  <a:cubicBezTo>
                    <a:pt x="559785" y="86095"/>
                    <a:pt x="558856" y="83036"/>
                    <a:pt x="556349" y="82851"/>
                  </a:cubicBezTo>
                  <a:lnTo>
                    <a:pt x="543257" y="81924"/>
                  </a:lnTo>
                  <a:lnTo>
                    <a:pt x="538242" y="69781"/>
                  </a:lnTo>
                  <a:cubicBezTo>
                    <a:pt x="537407" y="67463"/>
                    <a:pt x="534157" y="67463"/>
                    <a:pt x="533228" y="69781"/>
                  </a:cubicBezTo>
                  <a:close/>
                  <a:moveTo>
                    <a:pt x="474173" y="69781"/>
                  </a:moveTo>
                  <a:lnTo>
                    <a:pt x="469159" y="81924"/>
                  </a:lnTo>
                  <a:lnTo>
                    <a:pt x="456066" y="82851"/>
                  </a:lnTo>
                  <a:cubicBezTo>
                    <a:pt x="453559" y="83036"/>
                    <a:pt x="452631" y="86095"/>
                    <a:pt x="454488" y="87671"/>
                  </a:cubicBezTo>
                  <a:lnTo>
                    <a:pt x="464516" y="96107"/>
                  </a:lnTo>
                  <a:lnTo>
                    <a:pt x="461359" y="108806"/>
                  </a:lnTo>
                  <a:cubicBezTo>
                    <a:pt x="460802" y="111217"/>
                    <a:pt x="463402" y="113163"/>
                    <a:pt x="465445" y="111773"/>
                  </a:cubicBezTo>
                  <a:lnTo>
                    <a:pt x="476587" y="104913"/>
                  </a:lnTo>
                  <a:lnTo>
                    <a:pt x="487730" y="111773"/>
                  </a:lnTo>
                  <a:cubicBezTo>
                    <a:pt x="489865" y="113163"/>
                    <a:pt x="492465" y="111217"/>
                    <a:pt x="491815" y="108806"/>
                  </a:cubicBezTo>
                  <a:lnTo>
                    <a:pt x="488751" y="96107"/>
                  </a:lnTo>
                  <a:lnTo>
                    <a:pt x="498779" y="87671"/>
                  </a:lnTo>
                  <a:cubicBezTo>
                    <a:pt x="500729" y="86095"/>
                    <a:pt x="499615" y="83036"/>
                    <a:pt x="497294" y="82851"/>
                  </a:cubicBezTo>
                  <a:lnTo>
                    <a:pt x="484201" y="81924"/>
                  </a:lnTo>
                  <a:lnTo>
                    <a:pt x="479187" y="69781"/>
                  </a:lnTo>
                  <a:cubicBezTo>
                    <a:pt x="478351" y="67463"/>
                    <a:pt x="475101" y="67463"/>
                    <a:pt x="474173" y="69781"/>
                  </a:cubicBezTo>
                  <a:close/>
                  <a:moveTo>
                    <a:pt x="415117" y="69781"/>
                  </a:moveTo>
                  <a:lnTo>
                    <a:pt x="410103" y="81924"/>
                  </a:lnTo>
                  <a:lnTo>
                    <a:pt x="397011" y="82851"/>
                  </a:lnTo>
                  <a:cubicBezTo>
                    <a:pt x="394504" y="83036"/>
                    <a:pt x="393575" y="86095"/>
                    <a:pt x="395432" y="87671"/>
                  </a:cubicBezTo>
                  <a:lnTo>
                    <a:pt x="405460" y="96107"/>
                  </a:lnTo>
                  <a:lnTo>
                    <a:pt x="402303" y="108806"/>
                  </a:lnTo>
                  <a:cubicBezTo>
                    <a:pt x="401746" y="111217"/>
                    <a:pt x="404346" y="113163"/>
                    <a:pt x="406389" y="111773"/>
                  </a:cubicBezTo>
                  <a:lnTo>
                    <a:pt x="417532" y="104913"/>
                  </a:lnTo>
                  <a:lnTo>
                    <a:pt x="428674" y="111773"/>
                  </a:lnTo>
                  <a:cubicBezTo>
                    <a:pt x="430810" y="113163"/>
                    <a:pt x="433410" y="111217"/>
                    <a:pt x="432760" y="108806"/>
                  </a:cubicBezTo>
                  <a:lnTo>
                    <a:pt x="429696" y="96107"/>
                  </a:lnTo>
                  <a:lnTo>
                    <a:pt x="439724" y="87671"/>
                  </a:lnTo>
                  <a:cubicBezTo>
                    <a:pt x="441581" y="86095"/>
                    <a:pt x="440560" y="83036"/>
                    <a:pt x="438238" y="82851"/>
                  </a:cubicBezTo>
                  <a:lnTo>
                    <a:pt x="425146" y="81924"/>
                  </a:lnTo>
                  <a:lnTo>
                    <a:pt x="420132" y="69781"/>
                  </a:lnTo>
                  <a:cubicBezTo>
                    <a:pt x="419296" y="67463"/>
                    <a:pt x="416046" y="67463"/>
                    <a:pt x="415117" y="69781"/>
                  </a:cubicBezTo>
                  <a:close/>
                  <a:moveTo>
                    <a:pt x="436010" y="3780"/>
                  </a:moveTo>
                  <a:lnTo>
                    <a:pt x="517257" y="3780"/>
                  </a:lnTo>
                  <a:cubicBezTo>
                    <a:pt x="566749" y="3780"/>
                    <a:pt x="606862" y="43825"/>
                    <a:pt x="606862" y="93140"/>
                  </a:cubicBezTo>
                  <a:cubicBezTo>
                    <a:pt x="606862" y="142548"/>
                    <a:pt x="566749" y="182594"/>
                    <a:pt x="517257" y="182594"/>
                  </a:cubicBezTo>
                  <a:lnTo>
                    <a:pt x="456438" y="182594"/>
                  </a:lnTo>
                  <a:lnTo>
                    <a:pt x="415210" y="223751"/>
                  </a:lnTo>
                  <a:cubicBezTo>
                    <a:pt x="412517" y="226625"/>
                    <a:pt x="407689" y="224678"/>
                    <a:pt x="407689" y="220692"/>
                  </a:cubicBezTo>
                  <a:lnTo>
                    <a:pt x="407689" y="178051"/>
                  </a:lnTo>
                  <a:cubicBezTo>
                    <a:pt x="372126" y="166279"/>
                    <a:pt x="346405" y="132815"/>
                    <a:pt x="346405" y="93233"/>
                  </a:cubicBezTo>
                  <a:cubicBezTo>
                    <a:pt x="346405" y="43825"/>
                    <a:pt x="386518" y="3780"/>
                    <a:pt x="436010" y="3780"/>
                  </a:cubicBezTo>
                  <a:close/>
                  <a:moveTo>
                    <a:pt x="140854" y="207"/>
                  </a:moveTo>
                  <a:cubicBezTo>
                    <a:pt x="140854" y="207"/>
                    <a:pt x="191922" y="5954"/>
                    <a:pt x="216621" y="856"/>
                  </a:cubicBezTo>
                  <a:cubicBezTo>
                    <a:pt x="241412" y="-4335"/>
                    <a:pt x="267874" y="15038"/>
                    <a:pt x="272145" y="33762"/>
                  </a:cubicBezTo>
                  <a:cubicBezTo>
                    <a:pt x="272145" y="33762"/>
                    <a:pt x="322099" y="33948"/>
                    <a:pt x="302693" y="122934"/>
                  </a:cubicBezTo>
                  <a:cubicBezTo>
                    <a:pt x="310493" y="122563"/>
                    <a:pt x="318942" y="128032"/>
                    <a:pt x="310400" y="158343"/>
                  </a:cubicBezTo>
                  <a:cubicBezTo>
                    <a:pt x="303807" y="181331"/>
                    <a:pt x="297772" y="187727"/>
                    <a:pt x="293130" y="188098"/>
                  </a:cubicBezTo>
                  <a:cubicBezTo>
                    <a:pt x="291551" y="198480"/>
                    <a:pt x="287466" y="209974"/>
                    <a:pt x="281152" y="220819"/>
                  </a:cubicBezTo>
                  <a:lnTo>
                    <a:pt x="281152" y="260863"/>
                  </a:lnTo>
                  <a:cubicBezTo>
                    <a:pt x="281152" y="262346"/>
                    <a:pt x="281895" y="263737"/>
                    <a:pt x="283287" y="264385"/>
                  </a:cubicBezTo>
                  <a:cubicBezTo>
                    <a:pt x="294987" y="270133"/>
                    <a:pt x="353204" y="299424"/>
                    <a:pt x="407057" y="343732"/>
                  </a:cubicBezTo>
                  <a:cubicBezTo>
                    <a:pt x="416714" y="351611"/>
                    <a:pt x="422192" y="363476"/>
                    <a:pt x="422192" y="375989"/>
                  </a:cubicBezTo>
                  <a:lnTo>
                    <a:pt x="422192" y="435406"/>
                  </a:lnTo>
                  <a:lnTo>
                    <a:pt x="238533" y="435406"/>
                  </a:lnTo>
                  <a:lnTo>
                    <a:pt x="220520" y="352816"/>
                  </a:lnTo>
                  <a:cubicBezTo>
                    <a:pt x="257104" y="301834"/>
                    <a:pt x="217735" y="299331"/>
                    <a:pt x="210957" y="299331"/>
                  </a:cubicBezTo>
                  <a:cubicBezTo>
                    <a:pt x="204179" y="299424"/>
                    <a:pt x="164810" y="301834"/>
                    <a:pt x="201393" y="352816"/>
                  </a:cubicBezTo>
                  <a:lnTo>
                    <a:pt x="183566" y="435499"/>
                  </a:lnTo>
                  <a:lnTo>
                    <a:pt x="0" y="435499"/>
                  </a:lnTo>
                  <a:lnTo>
                    <a:pt x="0" y="376082"/>
                  </a:lnTo>
                  <a:cubicBezTo>
                    <a:pt x="0" y="363754"/>
                    <a:pt x="5478" y="351703"/>
                    <a:pt x="15135" y="343824"/>
                  </a:cubicBezTo>
                  <a:cubicBezTo>
                    <a:pt x="68988" y="299609"/>
                    <a:pt x="127113" y="270318"/>
                    <a:pt x="138905" y="264478"/>
                  </a:cubicBezTo>
                  <a:cubicBezTo>
                    <a:pt x="140112" y="263829"/>
                    <a:pt x="141040" y="262532"/>
                    <a:pt x="141040" y="261049"/>
                  </a:cubicBezTo>
                  <a:lnTo>
                    <a:pt x="141040" y="221005"/>
                  </a:lnTo>
                  <a:cubicBezTo>
                    <a:pt x="134726" y="210067"/>
                    <a:pt x="130641" y="198573"/>
                    <a:pt x="128970" y="188191"/>
                  </a:cubicBezTo>
                  <a:cubicBezTo>
                    <a:pt x="124420" y="187820"/>
                    <a:pt x="118385" y="181424"/>
                    <a:pt x="111792" y="158436"/>
                  </a:cubicBezTo>
                  <a:cubicBezTo>
                    <a:pt x="103528" y="128867"/>
                    <a:pt x="111328" y="123120"/>
                    <a:pt x="118942" y="123120"/>
                  </a:cubicBezTo>
                  <a:cubicBezTo>
                    <a:pt x="114856" y="105786"/>
                    <a:pt x="104643" y="45813"/>
                    <a:pt x="149397" y="18560"/>
                  </a:cubicBezTo>
                  <a:cubicBezTo>
                    <a:pt x="149397" y="18560"/>
                    <a:pt x="140112" y="10960"/>
                    <a:pt x="140854" y="207"/>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26"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256929942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ppt_x"/>
                                          </p:val>
                                        </p:tav>
                                        <p:tav tm="100000">
                                          <p:val>
                                            <p:strVal val="#ppt_x"/>
                                          </p:val>
                                        </p:tav>
                                      </p:tavLst>
                                    </p:anim>
                                    <p:anim calcmode="lin" valueType="num">
                                      <p:cBhvr additive="base">
                                        <p:cTn id="8" dur="750" fill="hold"/>
                                        <p:tgtEl>
                                          <p:spTgt spid="9"/>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400"/>
                                  </p:stCondLst>
                                  <p:childTnLst>
                                    <p:set>
                                      <p:cBhvr>
                                        <p:cTn id="10" dur="1" fill="hold">
                                          <p:stCondLst>
                                            <p:cond delay="0"/>
                                          </p:stCondLst>
                                        </p:cTn>
                                        <p:tgtEl>
                                          <p:spTgt spid="13"/>
                                        </p:tgtEl>
                                        <p:attrNameLst>
                                          <p:attrName>style.visibility</p:attrName>
                                        </p:attrNameLst>
                                      </p:cBhvr>
                                      <p:to>
                                        <p:strVal val="visible"/>
                                      </p:to>
                                    </p:set>
                                    <p:anim calcmode="lin" valueType="num">
                                      <p:cBhvr>
                                        <p:cTn id="11" dur="750" fill="hold"/>
                                        <p:tgtEl>
                                          <p:spTgt spid="13"/>
                                        </p:tgtEl>
                                        <p:attrNameLst>
                                          <p:attrName>ppt_w</p:attrName>
                                        </p:attrNameLst>
                                      </p:cBhvr>
                                      <p:tavLst>
                                        <p:tav tm="0">
                                          <p:val>
                                            <p:fltVal val="0"/>
                                          </p:val>
                                        </p:tav>
                                        <p:tav tm="100000">
                                          <p:val>
                                            <p:strVal val="#ppt_w"/>
                                          </p:val>
                                        </p:tav>
                                      </p:tavLst>
                                    </p:anim>
                                    <p:anim calcmode="lin" valueType="num">
                                      <p:cBhvr>
                                        <p:cTn id="12" dur="750" fill="hold"/>
                                        <p:tgtEl>
                                          <p:spTgt spid="13"/>
                                        </p:tgtEl>
                                        <p:attrNameLst>
                                          <p:attrName>ppt_h</p:attrName>
                                        </p:attrNameLst>
                                      </p:cBhvr>
                                      <p:tavLst>
                                        <p:tav tm="0">
                                          <p:val>
                                            <p:fltVal val="0"/>
                                          </p:val>
                                        </p:tav>
                                        <p:tav tm="100000">
                                          <p:val>
                                            <p:strVal val="#ppt_h"/>
                                          </p:val>
                                        </p:tav>
                                      </p:tavLst>
                                    </p:anim>
                                    <p:animEffect transition="in" filter="fade">
                                      <p:cBhvr>
                                        <p:cTn id="13" dur="750"/>
                                        <p:tgtEl>
                                          <p:spTgt spid="13"/>
                                        </p:tgtEl>
                                      </p:cBhvr>
                                    </p:animEffect>
                                  </p:childTnLst>
                                </p:cTn>
                              </p:par>
                              <p:par>
                                <p:cTn id="14" presetID="53" presetClass="entr" presetSubtype="16" fill="hold" grpId="0" nodeType="withEffect">
                                  <p:stCondLst>
                                    <p:cond delay="800"/>
                                  </p:stCondLst>
                                  <p:childTnLst>
                                    <p:set>
                                      <p:cBhvr>
                                        <p:cTn id="15" dur="1" fill="hold">
                                          <p:stCondLst>
                                            <p:cond delay="0"/>
                                          </p:stCondLst>
                                        </p:cTn>
                                        <p:tgtEl>
                                          <p:spTgt spid="3"/>
                                        </p:tgtEl>
                                        <p:attrNameLst>
                                          <p:attrName>style.visibility</p:attrName>
                                        </p:attrNameLst>
                                      </p:cBhvr>
                                      <p:to>
                                        <p:strVal val="visible"/>
                                      </p:to>
                                    </p:set>
                                    <p:anim calcmode="lin" valueType="num">
                                      <p:cBhvr>
                                        <p:cTn id="16" dur="750" fill="hold"/>
                                        <p:tgtEl>
                                          <p:spTgt spid="3"/>
                                        </p:tgtEl>
                                        <p:attrNameLst>
                                          <p:attrName>ppt_w</p:attrName>
                                        </p:attrNameLst>
                                      </p:cBhvr>
                                      <p:tavLst>
                                        <p:tav tm="0">
                                          <p:val>
                                            <p:fltVal val="0"/>
                                          </p:val>
                                        </p:tav>
                                        <p:tav tm="100000">
                                          <p:val>
                                            <p:strVal val="#ppt_w"/>
                                          </p:val>
                                        </p:tav>
                                      </p:tavLst>
                                    </p:anim>
                                    <p:anim calcmode="lin" valueType="num">
                                      <p:cBhvr>
                                        <p:cTn id="17" dur="750" fill="hold"/>
                                        <p:tgtEl>
                                          <p:spTgt spid="3"/>
                                        </p:tgtEl>
                                        <p:attrNameLst>
                                          <p:attrName>ppt_h</p:attrName>
                                        </p:attrNameLst>
                                      </p:cBhvr>
                                      <p:tavLst>
                                        <p:tav tm="0">
                                          <p:val>
                                            <p:fltVal val="0"/>
                                          </p:val>
                                        </p:tav>
                                        <p:tav tm="100000">
                                          <p:val>
                                            <p:strVal val="#ppt_h"/>
                                          </p:val>
                                        </p:tav>
                                      </p:tavLst>
                                    </p:anim>
                                    <p:animEffect transition="in" filter="fade">
                                      <p:cBhvr>
                                        <p:cTn id="18" dur="750"/>
                                        <p:tgtEl>
                                          <p:spTgt spid="3"/>
                                        </p:tgtEl>
                                      </p:cBhvr>
                                    </p:animEffect>
                                  </p:childTnLst>
                                </p:cTn>
                              </p:par>
                              <p:par>
                                <p:cTn id="19" presetID="53" presetClass="entr" presetSubtype="16" fill="hold" nodeType="withEffect">
                                  <p:stCondLst>
                                    <p:cond delay="1200"/>
                                  </p:stCondLst>
                                  <p:childTnLst>
                                    <p:set>
                                      <p:cBhvr>
                                        <p:cTn id="20" dur="1" fill="hold">
                                          <p:stCondLst>
                                            <p:cond delay="0"/>
                                          </p:stCondLst>
                                        </p:cTn>
                                        <p:tgtEl>
                                          <p:spTgt spid="46"/>
                                        </p:tgtEl>
                                        <p:attrNameLst>
                                          <p:attrName>style.visibility</p:attrName>
                                        </p:attrNameLst>
                                      </p:cBhvr>
                                      <p:to>
                                        <p:strVal val="visible"/>
                                      </p:to>
                                    </p:set>
                                    <p:anim calcmode="lin" valueType="num">
                                      <p:cBhvr>
                                        <p:cTn id="21" dur="750" fill="hold"/>
                                        <p:tgtEl>
                                          <p:spTgt spid="46"/>
                                        </p:tgtEl>
                                        <p:attrNameLst>
                                          <p:attrName>ppt_w</p:attrName>
                                        </p:attrNameLst>
                                      </p:cBhvr>
                                      <p:tavLst>
                                        <p:tav tm="0">
                                          <p:val>
                                            <p:fltVal val="0"/>
                                          </p:val>
                                        </p:tav>
                                        <p:tav tm="100000">
                                          <p:val>
                                            <p:strVal val="#ppt_w"/>
                                          </p:val>
                                        </p:tav>
                                      </p:tavLst>
                                    </p:anim>
                                    <p:anim calcmode="lin" valueType="num">
                                      <p:cBhvr>
                                        <p:cTn id="22" dur="750" fill="hold"/>
                                        <p:tgtEl>
                                          <p:spTgt spid="46"/>
                                        </p:tgtEl>
                                        <p:attrNameLst>
                                          <p:attrName>ppt_h</p:attrName>
                                        </p:attrNameLst>
                                      </p:cBhvr>
                                      <p:tavLst>
                                        <p:tav tm="0">
                                          <p:val>
                                            <p:fltVal val="0"/>
                                          </p:val>
                                        </p:tav>
                                        <p:tav tm="100000">
                                          <p:val>
                                            <p:strVal val="#ppt_h"/>
                                          </p:val>
                                        </p:tav>
                                      </p:tavLst>
                                    </p:anim>
                                    <p:animEffect transition="in" filter="fade">
                                      <p:cBhvr>
                                        <p:cTn id="23" dur="750"/>
                                        <p:tgtEl>
                                          <p:spTgt spid="46"/>
                                        </p:tgtEl>
                                      </p:cBhvr>
                                    </p:animEffect>
                                  </p:childTnLst>
                                </p:cTn>
                              </p:par>
                              <p:par>
                                <p:cTn id="24" presetID="10" presetClass="entr" presetSubtype="0" fill="hold" nodeType="withEffect">
                                  <p:stCondLst>
                                    <p:cond delay="1600"/>
                                  </p:stCondLst>
                                  <p:childTnLst>
                                    <p:set>
                                      <p:cBhvr>
                                        <p:cTn id="25" dur="1" fill="hold">
                                          <p:stCondLst>
                                            <p:cond delay="0"/>
                                          </p:stCondLst>
                                        </p:cTn>
                                        <p:tgtEl>
                                          <p:spTgt spid="39"/>
                                        </p:tgtEl>
                                        <p:attrNameLst>
                                          <p:attrName>style.visibility</p:attrName>
                                        </p:attrNameLst>
                                      </p:cBhvr>
                                      <p:to>
                                        <p:strVal val="visible"/>
                                      </p:to>
                                    </p:set>
                                    <p:animEffect transition="in" filter="fade">
                                      <p:cBhvr>
                                        <p:cTn id="26" dur="750"/>
                                        <p:tgtEl>
                                          <p:spTgt spid="39"/>
                                        </p:tgtEl>
                                      </p:cBhvr>
                                    </p:animEffect>
                                  </p:childTnLst>
                                </p:cTn>
                              </p:par>
                              <p:par>
                                <p:cTn id="27" presetID="53" presetClass="entr" presetSubtype="16" fill="hold" nodeType="withEffect">
                                  <p:stCondLst>
                                    <p:cond delay="2000"/>
                                  </p:stCondLst>
                                  <p:childTnLst>
                                    <p:set>
                                      <p:cBhvr>
                                        <p:cTn id="28" dur="1" fill="hold">
                                          <p:stCondLst>
                                            <p:cond delay="0"/>
                                          </p:stCondLst>
                                        </p:cTn>
                                        <p:tgtEl>
                                          <p:spTgt spid="16"/>
                                        </p:tgtEl>
                                        <p:attrNameLst>
                                          <p:attrName>style.visibility</p:attrName>
                                        </p:attrNameLst>
                                      </p:cBhvr>
                                      <p:to>
                                        <p:strVal val="visible"/>
                                      </p:to>
                                    </p:set>
                                    <p:anim calcmode="lin" valueType="num">
                                      <p:cBhvr>
                                        <p:cTn id="29" dur="750" fill="hold"/>
                                        <p:tgtEl>
                                          <p:spTgt spid="16"/>
                                        </p:tgtEl>
                                        <p:attrNameLst>
                                          <p:attrName>ppt_w</p:attrName>
                                        </p:attrNameLst>
                                      </p:cBhvr>
                                      <p:tavLst>
                                        <p:tav tm="0">
                                          <p:val>
                                            <p:fltVal val="0"/>
                                          </p:val>
                                        </p:tav>
                                        <p:tav tm="100000">
                                          <p:val>
                                            <p:strVal val="#ppt_w"/>
                                          </p:val>
                                        </p:tav>
                                      </p:tavLst>
                                    </p:anim>
                                    <p:anim calcmode="lin" valueType="num">
                                      <p:cBhvr>
                                        <p:cTn id="30" dur="750" fill="hold"/>
                                        <p:tgtEl>
                                          <p:spTgt spid="16"/>
                                        </p:tgtEl>
                                        <p:attrNameLst>
                                          <p:attrName>ppt_h</p:attrName>
                                        </p:attrNameLst>
                                      </p:cBhvr>
                                      <p:tavLst>
                                        <p:tav tm="0">
                                          <p:val>
                                            <p:fltVal val="0"/>
                                          </p:val>
                                        </p:tav>
                                        <p:tav tm="100000">
                                          <p:val>
                                            <p:strVal val="#ppt_h"/>
                                          </p:val>
                                        </p:tav>
                                      </p:tavLst>
                                    </p:anim>
                                    <p:animEffect transition="in" filter="fade">
                                      <p:cBhvr>
                                        <p:cTn id="31" dur="750"/>
                                        <p:tgtEl>
                                          <p:spTgt spid="16"/>
                                        </p:tgtEl>
                                      </p:cBhvr>
                                    </p:animEffect>
                                  </p:childTnLst>
                                </p:cTn>
                              </p:par>
                              <p:par>
                                <p:cTn id="32" presetID="53" presetClass="entr" presetSubtype="16" fill="hold" grpId="0" nodeType="withEffect">
                                  <p:stCondLst>
                                    <p:cond delay="2400"/>
                                  </p:stCondLst>
                                  <p:childTnLst>
                                    <p:set>
                                      <p:cBhvr>
                                        <p:cTn id="33" dur="1" fill="hold">
                                          <p:stCondLst>
                                            <p:cond delay="0"/>
                                          </p:stCondLst>
                                        </p:cTn>
                                        <p:tgtEl>
                                          <p:spTgt spid="28"/>
                                        </p:tgtEl>
                                        <p:attrNameLst>
                                          <p:attrName>style.visibility</p:attrName>
                                        </p:attrNameLst>
                                      </p:cBhvr>
                                      <p:to>
                                        <p:strVal val="visible"/>
                                      </p:to>
                                    </p:set>
                                    <p:anim calcmode="lin" valueType="num">
                                      <p:cBhvr>
                                        <p:cTn id="34" dur="750" fill="hold"/>
                                        <p:tgtEl>
                                          <p:spTgt spid="28"/>
                                        </p:tgtEl>
                                        <p:attrNameLst>
                                          <p:attrName>ppt_w</p:attrName>
                                        </p:attrNameLst>
                                      </p:cBhvr>
                                      <p:tavLst>
                                        <p:tav tm="0">
                                          <p:val>
                                            <p:fltVal val="0"/>
                                          </p:val>
                                        </p:tav>
                                        <p:tav tm="100000">
                                          <p:val>
                                            <p:strVal val="#ppt_w"/>
                                          </p:val>
                                        </p:tav>
                                      </p:tavLst>
                                    </p:anim>
                                    <p:anim calcmode="lin" valueType="num">
                                      <p:cBhvr>
                                        <p:cTn id="35" dur="750" fill="hold"/>
                                        <p:tgtEl>
                                          <p:spTgt spid="28"/>
                                        </p:tgtEl>
                                        <p:attrNameLst>
                                          <p:attrName>ppt_h</p:attrName>
                                        </p:attrNameLst>
                                      </p:cBhvr>
                                      <p:tavLst>
                                        <p:tav tm="0">
                                          <p:val>
                                            <p:fltVal val="0"/>
                                          </p:val>
                                        </p:tav>
                                        <p:tav tm="100000">
                                          <p:val>
                                            <p:strVal val="#ppt_h"/>
                                          </p:val>
                                        </p:tav>
                                      </p:tavLst>
                                    </p:anim>
                                    <p:animEffect transition="in" filter="fade">
                                      <p:cBhvr>
                                        <p:cTn id="36" dur="750"/>
                                        <p:tgtEl>
                                          <p:spTgt spid="28"/>
                                        </p:tgtEl>
                                      </p:cBhvr>
                                    </p:animEffect>
                                  </p:childTnLst>
                                </p:cTn>
                              </p:par>
                              <p:par>
                                <p:cTn id="37" presetID="53" presetClass="entr" presetSubtype="16" fill="hold" nodeType="withEffect">
                                  <p:stCondLst>
                                    <p:cond delay="2800"/>
                                  </p:stCondLst>
                                  <p:childTnLst>
                                    <p:set>
                                      <p:cBhvr>
                                        <p:cTn id="38" dur="1" fill="hold">
                                          <p:stCondLst>
                                            <p:cond delay="0"/>
                                          </p:stCondLst>
                                        </p:cTn>
                                        <p:tgtEl>
                                          <p:spTgt spid="49"/>
                                        </p:tgtEl>
                                        <p:attrNameLst>
                                          <p:attrName>style.visibility</p:attrName>
                                        </p:attrNameLst>
                                      </p:cBhvr>
                                      <p:to>
                                        <p:strVal val="visible"/>
                                      </p:to>
                                    </p:set>
                                    <p:anim calcmode="lin" valueType="num">
                                      <p:cBhvr>
                                        <p:cTn id="39" dur="750" fill="hold"/>
                                        <p:tgtEl>
                                          <p:spTgt spid="49"/>
                                        </p:tgtEl>
                                        <p:attrNameLst>
                                          <p:attrName>ppt_w</p:attrName>
                                        </p:attrNameLst>
                                      </p:cBhvr>
                                      <p:tavLst>
                                        <p:tav tm="0">
                                          <p:val>
                                            <p:fltVal val="0"/>
                                          </p:val>
                                        </p:tav>
                                        <p:tav tm="100000">
                                          <p:val>
                                            <p:strVal val="#ppt_w"/>
                                          </p:val>
                                        </p:tav>
                                      </p:tavLst>
                                    </p:anim>
                                    <p:anim calcmode="lin" valueType="num">
                                      <p:cBhvr>
                                        <p:cTn id="40" dur="750" fill="hold"/>
                                        <p:tgtEl>
                                          <p:spTgt spid="49"/>
                                        </p:tgtEl>
                                        <p:attrNameLst>
                                          <p:attrName>ppt_h</p:attrName>
                                        </p:attrNameLst>
                                      </p:cBhvr>
                                      <p:tavLst>
                                        <p:tav tm="0">
                                          <p:val>
                                            <p:fltVal val="0"/>
                                          </p:val>
                                        </p:tav>
                                        <p:tav tm="100000">
                                          <p:val>
                                            <p:strVal val="#ppt_h"/>
                                          </p:val>
                                        </p:tav>
                                      </p:tavLst>
                                    </p:anim>
                                    <p:animEffect transition="in" filter="fade">
                                      <p:cBhvr>
                                        <p:cTn id="41" dur="750"/>
                                        <p:tgtEl>
                                          <p:spTgt spid="49"/>
                                        </p:tgtEl>
                                      </p:cBhvr>
                                    </p:animEffect>
                                  </p:childTnLst>
                                </p:cTn>
                              </p:par>
                              <p:par>
                                <p:cTn id="42" presetID="10" presetClass="entr" presetSubtype="0" fill="hold" nodeType="withEffect">
                                  <p:stCondLst>
                                    <p:cond delay="3200"/>
                                  </p:stCondLst>
                                  <p:childTnLst>
                                    <p:set>
                                      <p:cBhvr>
                                        <p:cTn id="43" dur="1" fill="hold">
                                          <p:stCondLst>
                                            <p:cond delay="0"/>
                                          </p:stCondLst>
                                        </p:cTn>
                                        <p:tgtEl>
                                          <p:spTgt spid="29"/>
                                        </p:tgtEl>
                                        <p:attrNameLst>
                                          <p:attrName>style.visibility</p:attrName>
                                        </p:attrNameLst>
                                      </p:cBhvr>
                                      <p:to>
                                        <p:strVal val="visible"/>
                                      </p:to>
                                    </p:set>
                                    <p:animEffect transition="in" filter="fade">
                                      <p:cBhvr>
                                        <p:cTn id="44" dur="75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老校区雪景1"/>
          <p:cNvPicPr>
            <a:picLocks noChangeAspect="1"/>
          </p:cNvPicPr>
          <p:nvPr/>
        </p:nvPicPr>
        <p:blipFill rotWithShape="1">
          <a:blip r:embed="rId3"/>
          <a:srcRect b="5437"/>
          <a:stretch/>
        </p:blipFill>
        <p:spPr>
          <a:xfrm>
            <a:off x="694928" y="1354300"/>
            <a:ext cx="5040312" cy="3188671"/>
          </a:xfrm>
          <a:prstGeom prst="rect">
            <a:avLst/>
          </a:prstGeom>
          <a:gradFill flip="none" rotWithShape="1">
            <a:gsLst>
              <a:gs pos="100000">
                <a:schemeClr val="accent1">
                  <a:lumMod val="75000"/>
                </a:schemeClr>
              </a:gs>
              <a:gs pos="0">
                <a:schemeClr val="accent1"/>
              </a:gs>
            </a:gsLst>
            <a:lin ang="2700000" scaled="1"/>
            <a:tileRect/>
          </a:gradFill>
          <a:ln>
            <a:noFill/>
          </a:ln>
          <a:effectLst>
            <a:outerShdw blurRad="444500" dist="152400" algn="l" rotWithShape="0">
              <a:prstClr val="black">
                <a:alpha val="35000"/>
              </a:prstClr>
            </a:outerShdw>
          </a:effectLst>
        </p:spPr>
      </p:pic>
      <p:grpSp>
        <p:nvGrpSpPr>
          <p:cNvPr id="9" name="组合"/>
          <p:cNvGrpSpPr/>
          <p:nvPr/>
        </p:nvGrpSpPr>
        <p:grpSpPr>
          <a:xfrm>
            <a:off x="334963" y="0"/>
            <a:ext cx="3247303" cy="908050"/>
            <a:chOff x="334963" y="0"/>
            <a:chExt cx="3247303" cy="908050"/>
          </a:xfrm>
        </p:grpSpPr>
        <p:sp>
          <p:nvSpPr>
            <p:cNvPr id="31" name="矩形"/>
            <p:cNvSpPr/>
            <p:nvPr/>
          </p:nvSpPr>
          <p:spPr>
            <a:xfrm>
              <a:off x="334963" y="0"/>
              <a:ext cx="518795" cy="9080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矩形"/>
            <p:cNvSpPr/>
            <p:nvPr/>
          </p:nvSpPr>
          <p:spPr>
            <a:xfrm>
              <a:off x="396360" y="256025"/>
              <a:ext cx="396000" cy="396000"/>
            </a:xfrm>
            <a:prstGeom prst="rect">
              <a:avLst/>
            </a:prstGeom>
            <a:solidFill>
              <a:schemeClr val="bg1"/>
            </a:solidFill>
            <a:ln>
              <a:no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dirty="0">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6" name="01"/>
            <p:cNvSpPr/>
            <p:nvPr/>
          </p:nvSpPr>
          <p:spPr>
            <a:xfrm>
              <a:off x="373787" y="269359"/>
              <a:ext cx="441146" cy="369332"/>
            </a:xfrm>
            <a:prstGeom prst="rect">
              <a:avLst/>
            </a:prstGeom>
          </p:spPr>
          <p:txBody>
            <a:bodyPr wrap="none">
              <a:spAutoFit/>
            </a:bodyPr>
            <a:lstStyle/>
            <a:p>
              <a:pPr algn="ctr"/>
              <a:r>
                <a:rPr lang="en-US" altLang="zh-CN" smtClean="0">
                  <a:solidFill>
                    <a:schemeClr val="accent1"/>
                  </a:solidFill>
                  <a:latin typeface="Arial" panose="020B0604020202020204" pitchFamily="34" charset="0"/>
                  <a:ea typeface="微软雅黑" panose="020B0503020204020204" pitchFamily="34" charset="-122"/>
                  <a:sym typeface="Arial" panose="020B0604020202020204" pitchFamily="34" charset="0"/>
                </a:rPr>
                <a:t>01</a:t>
              </a:r>
              <a:endParaRPr lang="zh-CN" altLang="en-US"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sp>
          <p:nvSpPr>
            <p:cNvPr id="7" name="Strong Preparation"/>
            <p:cNvSpPr txBox="1"/>
            <p:nvPr/>
          </p:nvSpPr>
          <p:spPr>
            <a:xfrm>
              <a:off x="958882" y="542947"/>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958882" y="96697"/>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sp>
        <p:nvSpPr>
          <p:cNvPr id="26" name="矩形"/>
          <p:cNvSpPr>
            <a:spLocks noChangeArrowheads="1"/>
          </p:cNvSpPr>
          <p:nvPr/>
        </p:nvSpPr>
        <p:spPr bwMode="auto">
          <a:xfrm>
            <a:off x="694531" y="4542971"/>
            <a:ext cx="5043488" cy="1765754"/>
          </a:xfrm>
          <a:prstGeom prst="rect">
            <a:avLst/>
          </a:prstGeom>
          <a:solidFill>
            <a:schemeClr val="bg1"/>
          </a:solidFill>
          <a:ln>
            <a:noFill/>
          </a:ln>
          <a:effectLst>
            <a:outerShdw blurRad="444500" dist="152400" algn="l" rotWithShape="0">
              <a:prstClr val="black">
                <a:alpha val="35000"/>
              </a:prstClr>
            </a:outerShdw>
          </a:effectLst>
          <a:extLst/>
        </p:spPr>
        <p:txBody>
          <a:bodyPr vert="horz" wrap="square" lIns="45720" tIns="22860" rIns="45720" bIns="22860" numCol="1" anchor="t" anchorCtr="0" compatLnSpc="1">
            <a:prstTxWarp prst="textNoShape">
              <a:avLst/>
            </a:prstTxWarp>
          </a:bodyPr>
          <a:lstStyle/>
          <a:p>
            <a:pPr defTabSz="914263"/>
            <a:endParaRPr lang="en-US">
              <a:solidFill>
                <a:srgbClr val="FEFFFF"/>
              </a:solidFill>
              <a:latin typeface="Arial" panose="020B0604020202020204" pitchFamily="34" charset="0"/>
              <a:ea typeface="微软雅黑" panose="020B0503020204020204" pitchFamily="34" charset="-122"/>
              <a:sym typeface="Arial" panose="020B0604020202020204" pitchFamily="34" charset="0"/>
            </a:endParaRPr>
          </a:p>
        </p:txBody>
      </p:sp>
      <p:sp>
        <p:nvSpPr>
          <p:cNvPr id="27" name="色块"/>
          <p:cNvSpPr>
            <a:spLocks noChangeArrowheads="1"/>
          </p:cNvSpPr>
          <p:nvPr/>
        </p:nvSpPr>
        <p:spPr bwMode="auto">
          <a:xfrm>
            <a:off x="1955084" y="4468795"/>
            <a:ext cx="2520000" cy="144000"/>
          </a:xfrm>
          <a:prstGeom prst="rect">
            <a:avLst/>
          </a:prstGeom>
          <a:solidFill>
            <a:schemeClr val="accent1"/>
          </a:solidFill>
          <a:ln>
            <a:noFill/>
          </a:ln>
          <a:extLst/>
        </p:spPr>
        <p:txBody>
          <a:bodyPr vert="horz" wrap="square" lIns="45720" tIns="22860" rIns="45720" bIns="22860" numCol="1" anchor="t" anchorCtr="0" compatLnSpc="1">
            <a:prstTxWarp prst="textNoShape">
              <a:avLst/>
            </a:prstTxWarp>
          </a:bodyPr>
          <a:lstStyle/>
          <a:p>
            <a:pPr defTabSz="914263"/>
            <a:endParaRPr lang="en-US">
              <a:solidFill>
                <a:srgbClr val="FEFFFF"/>
              </a:solidFill>
              <a:latin typeface="Arial" panose="020B0604020202020204" pitchFamily="34" charset="0"/>
              <a:ea typeface="微软雅黑" panose="020B0503020204020204" pitchFamily="34" charset="-122"/>
              <a:sym typeface="Arial" panose="020B0604020202020204" pitchFamily="34" charset="0"/>
            </a:endParaRPr>
          </a:p>
        </p:txBody>
      </p:sp>
      <p:pic>
        <p:nvPicPr>
          <p:cNvPr id="6" name="老校区雪景2"/>
          <p:cNvPicPr>
            <a:picLocks noChangeAspect="1"/>
          </p:cNvPicPr>
          <p:nvPr/>
        </p:nvPicPr>
        <p:blipFill>
          <a:blip r:embed="rId4"/>
          <a:srcRect t="1265" b="1265"/>
          <a:stretch>
            <a:fillRect/>
          </a:stretch>
        </p:blipFill>
        <p:spPr>
          <a:xfrm>
            <a:off x="6456675" y="1354300"/>
            <a:ext cx="5040000" cy="3189600"/>
          </a:xfrm>
          <a:prstGeom prst="rect">
            <a:avLst/>
          </a:prstGeom>
          <a:gradFill flip="none" rotWithShape="1">
            <a:gsLst>
              <a:gs pos="100000">
                <a:schemeClr val="accent1">
                  <a:lumMod val="75000"/>
                </a:schemeClr>
              </a:gs>
              <a:gs pos="0">
                <a:schemeClr val="accent1"/>
              </a:gs>
            </a:gsLst>
            <a:lin ang="2700000" scaled="1"/>
            <a:tileRect/>
          </a:gradFill>
          <a:ln>
            <a:noFill/>
          </a:ln>
          <a:effectLst>
            <a:outerShdw blurRad="444500" dist="152400" algn="l" rotWithShape="0">
              <a:prstClr val="black">
                <a:alpha val="35000"/>
              </a:prstClr>
            </a:outerShdw>
          </a:effectLst>
        </p:spPr>
      </p:pic>
      <p:grpSp>
        <p:nvGrpSpPr>
          <p:cNvPr id="2" name="组合 1"/>
          <p:cNvGrpSpPr/>
          <p:nvPr/>
        </p:nvGrpSpPr>
        <p:grpSpPr>
          <a:xfrm>
            <a:off x="695325" y="4761126"/>
            <a:ext cx="5040312" cy="1199248"/>
            <a:chOff x="695325" y="4761126"/>
            <a:chExt cx="5040312" cy="1199248"/>
          </a:xfrm>
        </p:grpSpPr>
        <p:sp>
          <p:nvSpPr>
            <p:cNvPr id="44" name="海纳百川，对外开放"/>
            <p:cNvSpPr/>
            <p:nvPr/>
          </p:nvSpPr>
          <p:spPr>
            <a:xfrm>
              <a:off x="1606489" y="4761126"/>
              <a:ext cx="3219572" cy="369332"/>
            </a:xfrm>
            <a:prstGeom prst="rect">
              <a:avLst/>
            </a:prstGeom>
          </p:spPr>
          <p:txBody>
            <a:bodyPr wrap="square">
              <a:spAutoFit/>
            </a:bodyPr>
            <a:lstStyle/>
            <a:p>
              <a:pPr algn="dist" defTabSz="457200"/>
              <a:r>
                <a:rPr lang="zh-CN" altLang="en-US" b="1">
                  <a:solidFill>
                    <a:schemeClr val="accent1"/>
                  </a:solidFill>
                  <a:latin typeface="Arial" panose="020B0604020202020204" pitchFamily="34" charset="0"/>
                  <a:ea typeface="微软雅黑" panose="020B0503020204020204" pitchFamily="34" charset="-122"/>
                  <a:sym typeface="Arial" panose="020B0604020202020204" pitchFamily="34" charset="0"/>
                </a:rPr>
                <a:t>海纳百川，</a:t>
              </a:r>
              <a:r>
                <a:rPr lang="zh-CN" altLang="en-US"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对外开放</a:t>
              </a:r>
              <a:endParaRPr lang="zh-CN" altLang="en-US"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sp>
          <p:nvSpPr>
            <p:cNvPr id="45" name="以“学生国际化培养”为核心的翱翔四海计划"/>
            <p:cNvSpPr txBox="1"/>
            <p:nvPr/>
          </p:nvSpPr>
          <p:spPr>
            <a:xfrm>
              <a:off x="695325" y="5173299"/>
              <a:ext cx="5040312" cy="787075"/>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50000"/>
                </a:lnSpc>
              </a:pPr>
              <a:r>
                <a:rPr lang="zh-CN" altLang="en-US" sz="1600">
                  <a:latin typeface="Arial" panose="020B0604020202020204" pitchFamily="34" charset="0"/>
                  <a:ea typeface="微软雅黑" panose="020B0503020204020204" pitchFamily="34" charset="-122"/>
                  <a:sym typeface="Arial" panose="020B0604020202020204" pitchFamily="34" charset="0"/>
                </a:rPr>
                <a:t>以“学生国际化培养”为</a:t>
              </a:r>
              <a:r>
                <a:rPr lang="zh-CN" altLang="en-US" sz="1600" smtClean="0">
                  <a:latin typeface="Arial" panose="020B0604020202020204" pitchFamily="34" charset="0"/>
                  <a:ea typeface="微软雅黑" panose="020B0503020204020204" pitchFamily="34" charset="-122"/>
                  <a:sym typeface="Arial" panose="020B0604020202020204" pitchFamily="34" charset="0"/>
                </a:rPr>
                <a:t>核心的翱翔</a:t>
              </a:r>
              <a:r>
                <a:rPr lang="zh-CN" altLang="en-US" sz="1600">
                  <a:latin typeface="Arial" panose="020B0604020202020204" pitchFamily="34" charset="0"/>
                  <a:ea typeface="微软雅黑" panose="020B0503020204020204" pitchFamily="34" charset="-122"/>
                  <a:sym typeface="Arial" panose="020B0604020202020204" pitchFamily="34" charset="0"/>
                </a:rPr>
                <a:t>四海计划</a:t>
              </a:r>
            </a:p>
            <a:p>
              <a:pPr algn="ctr" defTabSz="457200">
                <a:lnSpc>
                  <a:spcPct val="150000"/>
                </a:lnSpc>
              </a:pPr>
              <a:r>
                <a:rPr lang="zh-CN" altLang="en-US" sz="1600">
                  <a:latin typeface="Arial" panose="020B0604020202020204" pitchFamily="34" charset="0"/>
                  <a:ea typeface="微软雅黑" panose="020B0503020204020204" pitchFamily="34" charset="-122"/>
                  <a:sym typeface="Arial" panose="020B0604020202020204" pitchFamily="34" charset="0"/>
                </a:rPr>
                <a:t>以“教师国际化”为</a:t>
              </a:r>
              <a:r>
                <a:rPr lang="zh-CN" altLang="en-US" sz="1600" smtClean="0">
                  <a:latin typeface="Arial" panose="020B0604020202020204" pitchFamily="34" charset="0"/>
                  <a:ea typeface="微软雅黑" panose="020B0503020204020204" pitchFamily="34" charset="-122"/>
                  <a:sym typeface="Arial" panose="020B0604020202020204" pitchFamily="34" charset="0"/>
                </a:rPr>
                <a:t>核心的国际化</a:t>
              </a:r>
              <a:r>
                <a:rPr lang="zh-CN" altLang="en-US" sz="1600">
                  <a:latin typeface="Arial" panose="020B0604020202020204" pitchFamily="34" charset="0"/>
                  <a:ea typeface="微软雅黑" panose="020B0503020204020204" pitchFamily="34" charset="-122"/>
                  <a:sym typeface="Arial" panose="020B0604020202020204" pitchFamily="34" charset="0"/>
                </a:rPr>
                <a:t>办学能力提升工程</a:t>
              </a:r>
            </a:p>
          </p:txBody>
        </p:sp>
        <p:cxnSp>
          <p:nvCxnSpPr>
            <p:cNvPr id="53" name="点缀线段"/>
            <p:cNvCxnSpPr/>
            <p:nvPr/>
          </p:nvCxnSpPr>
          <p:spPr>
            <a:xfrm>
              <a:off x="1505837" y="5130458"/>
              <a:ext cx="342087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4" name="矩形"/>
          <p:cNvSpPr>
            <a:spLocks noChangeArrowheads="1"/>
          </p:cNvSpPr>
          <p:nvPr/>
        </p:nvSpPr>
        <p:spPr bwMode="auto">
          <a:xfrm>
            <a:off x="6453187" y="4542971"/>
            <a:ext cx="5043488" cy="1765754"/>
          </a:xfrm>
          <a:prstGeom prst="rect">
            <a:avLst/>
          </a:prstGeom>
          <a:solidFill>
            <a:schemeClr val="bg1"/>
          </a:solidFill>
          <a:ln>
            <a:noFill/>
          </a:ln>
          <a:effectLst>
            <a:outerShdw blurRad="444500" dist="152400" algn="l" rotWithShape="0">
              <a:prstClr val="black">
                <a:alpha val="35000"/>
              </a:prstClr>
            </a:outerShdw>
          </a:effectLst>
          <a:extLst/>
        </p:spPr>
        <p:txBody>
          <a:bodyPr vert="horz" wrap="square" lIns="45720" tIns="22860" rIns="45720" bIns="22860" numCol="1" anchor="t" anchorCtr="0" compatLnSpc="1">
            <a:prstTxWarp prst="textNoShape">
              <a:avLst/>
            </a:prstTxWarp>
          </a:bodyPr>
          <a:lstStyle/>
          <a:p>
            <a:pPr defTabSz="914263"/>
            <a:endParaRPr lang="en-US">
              <a:solidFill>
                <a:srgbClr val="FEFFFF"/>
              </a:solidFill>
              <a:latin typeface="Arial" panose="020B0604020202020204" pitchFamily="34" charset="0"/>
              <a:ea typeface="微软雅黑" panose="020B0503020204020204" pitchFamily="34" charset="-122"/>
              <a:sym typeface="Arial" panose="020B0604020202020204" pitchFamily="34" charset="0"/>
            </a:endParaRPr>
          </a:p>
        </p:txBody>
      </p:sp>
      <p:sp>
        <p:nvSpPr>
          <p:cNvPr id="55" name="色块"/>
          <p:cNvSpPr>
            <a:spLocks noChangeArrowheads="1"/>
          </p:cNvSpPr>
          <p:nvPr/>
        </p:nvSpPr>
        <p:spPr bwMode="auto">
          <a:xfrm>
            <a:off x="7713740" y="4468795"/>
            <a:ext cx="2520000" cy="144000"/>
          </a:xfrm>
          <a:prstGeom prst="rect">
            <a:avLst/>
          </a:prstGeom>
          <a:solidFill>
            <a:schemeClr val="accent1"/>
          </a:solidFill>
          <a:ln>
            <a:noFill/>
          </a:ln>
          <a:extLst/>
        </p:spPr>
        <p:txBody>
          <a:bodyPr vert="horz" wrap="square" lIns="45720" tIns="22860" rIns="45720" bIns="22860" numCol="1" anchor="t" anchorCtr="0" compatLnSpc="1">
            <a:prstTxWarp prst="textNoShape">
              <a:avLst/>
            </a:prstTxWarp>
          </a:bodyPr>
          <a:lstStyle/>
          <a:p>
            <a:pPr defTabSz="914263"/>
            <a:endParaRPr lang="en-US">
              <a:solidFill>
                <a:srgbClr val="FEFFFF"/>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 name="组合 2"/>
          <p:cNvGrpSpPr/>
          <p:nvPr/>
        </p:nvGrpSpPr>
        <p:grpSpPr>
          <a:xfrm>
            <a:off x="6453981" y="4761126"/>
            <a:ext cx="5040312" cy="1199248"/>
            <a:chOff x="6453981" y="4761126"/>
            <a:chExt cx="5040312" cy="1199248"/>
          </a:xfrm>
        </p:grpSpPr>
        <p:sp>
          <p:nvSpPr>
            <p:cNvPr id="56" name="海纳百川，对外开放"/>
            <p:cNvSpPr/>
            <p:nvPr/>
          </p:nvSpPr>
          <p:spPr>
            <a:xfrm>
              <a:off x="7365145" y="4761126"/>
              <a:ext cx="3219572" cy="369332"/>
            </a:xfrm>
            <a:prstGeom prst="rect">
              <a:avLst/>
            </a:prstGeom>
          </p:spPr>
          <p:txBody>
            <a:bodyPr wrap="square">
              <a:spAutoFit/>
            </a:bodyPr>
            <a:lstStyle/>
            <a:p>
              <a:pPr algn="dist" defTabSz="457200"/>
              <a:r>
                <a:rPr lang="zh-CN" altLang="en-US" b="1">
                  <a:solidFill>
                    <a:schemeClr val="accent1"/>
                  </a:solidFill>
                  <a:latin typeface="Arial" panose="020B0604020202020204" pitchFamily="34" charset="0"/>
                  <a:ea typeface="微软雅黑" panose="020B0503020204020204" pitchFamily="34" charset="-122"/>
                  <a:sym typeface="Arial" panose="020B0604020202020204" pitchFamily="34" charset="0"/>
                </a:rPr>
                <a:t>海纳百川，</a:t>
              </a:r>
              <a:r>
                <a:rPr lang="zh-CN" altLang="en-US"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对外开放</a:t>
              </a:r>
              <a:endParaRPr lang="zh-CN" altLang="en-US"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sp>
          <p:nvSpPr>
            <p:cNvPr id="57" name="以“提升留学生培养质量”为核心的国际化培养模式教育改革试点项目，积极探索国际合作办学多种模式"/>
            <p:cNvSpPr txBox="1"/>
            <p:nvPr/>
          </p:nvSpPr>
          <p:spPr>
            <a:xfrm>
              <a:off x="6453981" y="5173299"/>
              <a:ext cx="5040312" cy="787075"/>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50000"/>
                </a:lnSpc>
              </a:pPr>
              <a:r>
                <a:rPr lang="zh-CN" altLang="en-US" sz="1600">
                  <a:latin typeface="Arial" panose="020B0604020202020204" pitchFamily="34" charset="0"/>
                  <a:ea typeface="微软雅黑" panose="020B0503020204020204" pitchFamily="34" charset="-122"/>
                  <a:sym typeface="Arial" panose="020B0604020202020204" pitchFamily="34" charset="0"/>
                </a:rPr>
                <a:t>以“提升留学生培养质量”为核心的国际化培养模式教育改革试点项目，积极探索国际合作</a:t>
              </a:r>
              <a:r>
                <a:rPr lang="zh-CN" altLang="en-US" sz="1600" smtClean="0">
                  <a:latin typeface="Arial" panose="020B0604020202020204" pitchFamily="34" charset="0"/>
                  <a:ea typeface="微软雅黑" panose="020B0503020204020204" pitchFamily="34" charset="-122"/>
                  <a:sym typeface="Arial" panose="020B0604020202020204" pitchFamily="34" charset="0"/>
                </a:rPr>
                <a:t>办学多种</a:t>
              </a:r>
              <a:r>
                <a:rPr lang="zh-CN" altLang="en-US" sz="1600">
                  <a:latin typeface="Arial" panose="020B0604020202020204" pitchFamily="34" charset="0"/>
                  <a:ea typeface="微软雅黑" panose="020B0503020204020204" pitchFamily="34" charset="-122"/>
                  <a:sym typeface="Arial" panose="020B0604020202020204" pitchFamily="34" charset="0"/>
                </a:rPr>
                <a:t>模式</a:t>
              </a:r>
            </a:p>
          </p:txBody>
        </p:sp>
        <p:cxnSp>
          <p:nvCxnSpPr>
            <p:cNvPr id="58" name="点缀线段"/>
            <p:cNvCxnSpPr/>
            <p:nvPr/>
          </p:nvCxnSpPr>
          <p:spPr>
            <a:xfrm>
              <a:off x="7264493" y="5130458"/>
              <a:ext cx="342087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2"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272859080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ppt_x"/>
                                          </p:val>
                                        </p:tav>
                                        <p:tav tm="100000">
                                          <p:val>
                                            <p:strVal val="#ppt_x"/>
                                          </p:val>
                                        </p:tav>
                                      </p:tavLst>
                                    </p:anim>
                                    <p:anim calcmode="lin" valueType="num">
                                      <p:cBhvr additive="base">
                                        <p:cTn id="8" dur="750" fill="hold"/>
                                        <p:tgtEl>
                                          <p:spTgt spid="9"/>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400"/>
                                  </p:stCondLst>
                                  <p:childTnLst>
                                    <p:set>
                                      <p:cBhvr>
                                        <p:cTn id="10" dur="1" fill="hold">
                                          <p:stCondLst>
                                            <p:cond delay="0"/>
                                          </p:stCondLst>
                                        </p:cTn>
                                        <p:tgtEl>
                                          <p:spTgt spid="5"/>
                                        </p:tgtEl>
                                        <p:attrNameLst>
                                          <p:attrName>style.visibility</p:attrName>
                                        </p:attrNameLst>
                                      </p:cBhvr>
                                      <p:to>
                                        <p:strVal val="visible"/>
                                      </p:to>
                                    </p:set>
                                    <p:anim calcmode="lin" valueType="num">
                                      <p:cBhvr>
                                        <p:cTn id="11" dur="750" fill="hold"/>
                                        <p:tgtEl>
                                          <p:spTgt spid="5"/>
                                        </p:tgtEl>
                                        <p:attrNameLst>
                                          <p:attrName>ppt_w</p:attrName>
                                        </p:attrNameLst>
                                      </p:cBhvr>
                                      <p:tavLst>
                                        <p:tav tm="0">
                                          <p:val>
                                            <p:fltVal val="0"/>
                                          </p:val>
                                        </p:tav>
                                        <p:tav tm="100000">
                                          <p:val>
                                            <p:strVal val="#ppt_w"/>
                                          </p:val>
                                        </p:tav>
                                      </p:tavLst>
                                    </p:anim>
                                    <p:anim calcmode="lin" valueType="num">
                                      <p:cBhvr>
                                        <p:cTn id="12" dur="750" fill="hold"/>
                                        <p:tgtEl>
                                          <p:spTgt spid="5"/>
                                        </p:tgtEl>
                                        <p:attrNameLst>
                                          <p:attrName>ppt_h</p:attrName>
                                        </p:attrNameLst>
                                      </p:cBhvr>
                                      <p:tavLst>
                                        <p:tav tm="0">
                                          <p:val>
                                            <p:fltVal val="0"/>
                                          </p:val>
                                        </p:tav>
                                        <p:tav tm="100000">
                                          <p:val>
                                            <p:strVal val="#ppt_h"/>
                                          </p:val>
                                        </p:tav>
                                      </p:tavLst>
                                    </p:anim>
                                    <p:animEffect transition="in" filter="fade">
                                      <p:cBhvr>
                                        <p:cTn id="13" dur="750"/>
                                        <p:tgtEl>
                                          <p:spTgt spid="5"/>
                                        </p:tgtEl>
                                      </p:cBhvr>
                                    </p:animEffect>
                                  </p:childTnLst>
                                </p:cTn>
                              </p:par>
                              <p:par>
                                <p:cTn id="14" presetID="16" presetClass="entr" presetSubtype="37" fill="hold" grpId="0" nodeType="withEffect">
                                  <p:stCondLst>
                                    <p:cond delay="800"/>
                                  </p:stCondLst>
                                  <p:childTnLst>
                                    <p:set>
                                      <p:cBhvr>
                                        <p:cTn id="15" dur="1" fill="hold">
                                          <p:stCondLst>
                                            <p:cond delay="0"/>
                                          </p:stCondLst>
                                        </p:cTn>
                                        <p:tgtEl>
                                          <p:spTgt spid="27"/>
                                        </p:tgtEl>
                                        <p:attrNameLst>
                                          <p:attrName>style.visibility</p:attrName>
                                        </p:attrNameLst>
                                      </p:cBhvr>
                                      <p:to>
                                        <p:strVal val="visible"/>
                                      </p:to>
                                    </p:set>
                                    <p:animEffect transition="in" filter="barn(outVertical)">
                                      <p:cBhvr>
                                        <p:cTn id="16" dur="750"/>
                                        <p:tgtEl>
                                          <p:spTgt spid="27"/>
                                        </p:tgtEl>
                                      </p:cBhvr>
                                    </p:animEffect>
                                  </p:childTnLst>
                                </p:cTn>
                              </p:par>
                              <p:par>
                                <p:cTn id="17" presetID="12" presetClass="entr" presetSubtype="1" fill="hold" grpId="0" nodeType="withEffect">
                                  <p:stCondLst>
                                    <p:cond delay="1200"/>
                                  </p:stCondLst>
                                  <p:childTnLst>
                                    <p:set>
                                      <p:cBhvr>
                                        <p:cTn id="18" dur="1" fill="hold">
                                          <p:stCondLst>
                                            <p:cond delay="0"/>
                                          </p:stCondLst>
                                        </p:cTn>
                                        <p:tgtEl>
                                          <p:spTgt spid="26"/>
                                        </p:tgtEl>
                                        <p:attrNameLst>
                                          <p:attrName>style.visibility</p:attrName>
                                        </p:attrNameLst>
                                      </p:cBhvr>
                                      <p:to>
                                        <p:strVal val="visible"/>
                                      </p:to>
                                    </p:set>
                                    <p:anim calcmode="lin" valueType="num">
                                      <p:cBhvr additive="base">
                                        <p:cTn id="19" dur="750"/>
                                        <p:tgtEl>
                                          <p:spTgt spid="26"/>
                                        </p:tgtEl>
                                        <p:attrNameLst>
                                          <p:attrName>ppt_y</p:attrName>
                                        </p:attrNameLst>
                                      </p:cBhvr>
                                      <p:tavLst>
                                        <p:tav tm="0">
                                          <p:val>
                                            <p:strVal val="#ppt_y-#ppt_h*1.125000"/>
                                          </p:val>
                                        </p:tav>
                                        <p:tav tm="100000">
                                          <p:val>
                                            <p:strVal val="#ppt_y"/>
                                          </p:val>
                                        </p:tav>
                                      </p:tavLst>
                                    </p:anim>
                                    <p:animEffect transition="in" filter="wipe(down)">
                                      <p:cBhvr>
                                        <p:cTn id="20" dur="750"/>
                                        <p:tgtEl>
                                          <p:spTgt spid="26"/>
                                        </p:tgtEl>
                                      </p:cBhvr>
                                    </p:animEffect>
                                  </p:childTnLst>
                                </p:cTn>
                              </p:par>
                              <p:par>
                                <p:cTn id="21" presetID="10" presetClass="entr" presetSubtype="0" fill="hold" nodeType="withEffect">
                                  <p:stCondLst>
                                    <p:cond delay="160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750"/>
                                        <p:tgtEl>
                                          <p:spTgt spid="2"/>
                                        </p:tgtEl>
                                      </p:cBhvr>
                                    </p:animEffect>
                                  </p:childTnLst>
                                </p:cTn>
                              </p:par>
                              <p:par>
                                <p:cTn id="24" presetID="53" presetClass="entr" presetSubtype="16" fill="hold" nodeType="withEffect">
                                  <p:stCondLst>
                                    <p:cond delay="2000"/>
                                  </p:stCondLst>
                                  <p:childTnLst>
                                    <p:set>
                                      <p:cBhvr>
                                        <p:cTn id="25" dur="1" fill="hold">
                                          <p:stCondLst>
                                            <p:cond delay="0"/>
                                          </p:stCondLst>
                                        </p:cTn>
                                        <p:tgtEl>
                                          <p:spTgt spid="6"/>
                                        </p:tgtEl>
                                        <p:attrNameLst>
                                          <p:attrName>style.visibility</p:attrName>
                                        </p:attrNameLst>
                                      </p:cBhvr>
                                      <p:to>
                                        <p:strVal val="visible"/>
                                      </p:to>
                                    </p:set>
                                    <p:anim calcmode="lin" valueType="num">
                                      <p:cBhvr>
                                        <p:cTn id="26" dur="750" fill="hold"/>
                                        <p:tgtEl>
                                          <p:spTgt spid="6"/>
                                        </p:tgtEl>
                                        <p:attrNameLst>
                                          <p:attrName>ppt_w</p:attrName>
                                        </p:attrNameLst>
                                      </p:cBhvr>
                                      <p:tavLst>
                                        <p:tav tm="0">
                                          <p:val>
                                            <p:fltVal val="0"/>
                                          </p:val>
                                        </p:tav>
                                        <p:tav tm="100000">
                                          <p:val>
                                            <p:strVal val="#ppt_w"/>
                                          </p:val>
                                        </p:tav>
                                      </p:tavLst>
                                    </p:anim>
                                    <p:anim calcmode="lin" valueType="num">
                                      <p:cBhvr>
                                        <p:cTn id="27" dur="750" fill="hold"/>
                                        <p:tgtEl>
                                          <p:spTgt spid="6"/>
                                        </p:tgtEl>
                                        <p:attrNameLst>
                                          <p:attrName>ppt_h</p:attrName>
                                        </p:attrNameLst>
                                      </p:cBhvr>
                                      <p:tavLst>
                                        <p:tav tm="0">
                                          <p:val>
                                            <p:fltVal val="0"/>
                                          </p:val>
                                        </p:tav>
                                        <p:tav tm="100000">
                                          <p:val>
                                            <p:strVal val="#ppt_h"/>
                                          </p:val>
                                        </p:tav>
                                      </p:tavLst>
                                    </p:anim>
                                    <p:animEffect transition="in" filter="fade">
                                      <p:cBhvr>
                                        <p:cTn id="28" dur="750"/>
                                        <p:tgtEl>
                                          <p:spTgt spid="6"/>
                                        </p:tgtEl>
                                      </p:cBhvr>
                                    </p:animEffect>
                                  </p:childTnLst>
                                </p:cTn>
                              </p:par>
                              <p:par>
                                <p:cTn id="29" presetID="16" presetClass="entr" presetSubtype="37" fill="hold" grpId="0" nodeType="withEffect">
                                  <p:stCondLst>
                                    <p:cond delay="2400"/>
                                  </p:stCondLst>
                                  <p:childTnLst>
                                    <p:set>
                                      <p:cBhvr>
                                        <p:cTn id="30" dur="1" fill="hold">
                                          <p:stCondLst>
                                            <p:cond delay="0"/>
                                          </p:stCondLst>
                                        </p:cTn>
                                        <p:tgtEl>
                                          <p:spTgt spid="55"/>
                                        </p:tgtEl>
                                        <p:attrNameLst>
                                          <p:attrName>style.visibility</p:attrName>
                                        </p:attrNameLst>
                                      </p:cBhvr>
                                      <p:to>
                                        <p:strVal val="visible"/>
                                      </p:to>
                                    </p:set>
                                    <p:animEffect transition="in" filter="barn(outVertical)">
                                      <p:cBhvr>
                                        <p:cTn id="31" dur="750"/>
                                        <p:tgtEl>
                                          <p:spTgt spid="55"/>
                                        </p:tgtEl>
                                      </p:cBhvr>
                                    </p:animEffect>
                                  </p:childTnLst>
                                </p:cTn>
                              </p:par>
                              <p:par>
                                <p:cTn id="32" presetID="12" presetClass="entr" presetSubtype="1" fill="hold" grpId="0" nodeType="withEffect">
                                  <p:stCondLst>
                                    <p:cond delay="2800"/>
                                  </p:stCondLst>
                                  <p:childTnLst>
                                    <p:set>
                                      <p:cBhvr>
                                        <p:cTn id="33" dur="1" fill="hold">
                                          <p:stCondLst>
                                            <p:cond delay="0"/>
                                          </p:stCondLst>
                                        </p:cTn>
                                        <p:tgtEl>
                                          <p:spTgt spid="54"/>
                                        </p:tgtEl>
                                        <p:attrNameLst>
                                          <p:attrName>style.visibility</p:attrName>
                                        </p:attrNameLst>
                                      </p:cBhvr>
                                      <p:to>
                                        <p:strVal val="visible"/>
                                      </p:to>
                                    </p:set>
                                    <p:anim calcmode="lin" valueType="num">
                                      <p:cBhvr additive="base">
                                        <p:cTn id="34" dur="750"/>
                                        <p:tgtEl>
                                          <p:spTgt spid="54"/>
                                        </p:tgtEl>
                                        <p:attrNameLst>
                                          <p:attrName>ppt_y</p:attrName>
                                        </p:attrNameLst>
                                      </p:cBhvr>
                                      <p:tavLst>
                                        <p:tav tm="0">
                                          <p:val>
                                            <p:strVal val="#ppt_y-#ppt_h*1.125000"/>
                                          </p:val>
                                        </p:tav>
                                        <p:tav tm="100000">
                                          <p:val>
                                            <p:strVal val="#ppt_y"/>
                                          </p:val>
                                        </p:tav>
                                      </p:tavLst>
                                    </p:anim>
                                    <p:animEffect transition="in" filter="wipe(down)">
                                      <p:cBhvr>
                                        <p:cTn id="35" dur="750"/>
                                        <p:tgtEl>
                                          <p:spTgt spid="54"/>
                                        </p:tgtEl>
                                      </p:cBhvr>
                                    </p:animEffect>
                                  </p:childTnLst>
                                </p:cTn>
                              </p:par>
                              <p:par>
                                <p:cTn id="36" presetID="10" presetClass="entr" presetSubtype="0" fill="hold" nodeType="withEffect">
                                  <p:stCondLst>
                                    <p:cond delay="3200"/>
                                  </p:stCondLst>
                                  <p:childTnLst>
                                    <p:set>
                                      <p:cBhvr>
                                        <p:cTn id="37" dur="1" fill="hold">
                                          <p:stCondLst>
                                            <p:cond delay="0"/>
                                          </p:stCondLst>
                                        </p:cTn>
                                        <p:tgtEl>
                                          <p:spTgt spid="3"/>
                                        </p:tgtEl>
                                        <p:attrNameLst>
                                          <p:attrName>style.visibility</p:attrName>
                                        </p:attrNameLst>
                                      </p:cBhvr>
                                      <p:to>
                                        <p:strVal val="visible"/>
                                      </p:to>
                                    </p:set>
                                    <p:animEffect transition="in" filter="fade">
                                      <p:cBhvr>
                                        <p:cTn id="38" dur="75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54" grpId="0" animBg="1"/>
      <p:bldP spid="55"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p:cNvGrpSpPr/>
          <p:nvPr/>
        </p:nvGrpSpPr>
        <p:grpSpPr>
          <a:xfrm>
            <a:off x="334963" y="0"/>
            <a:ext cx="3247303" cy="908050"/>
            <a:chOff x="334963" y="0"/>
            <a:chExt cx="3247303" cy="908050"/>
          </a:xfrm>
        </p:grpSpPr>
        <p:sp>
          <p:nvSpPr>
            <p:cNvPr id="31" name="矩形"/>
            <p:cNvSpPr/>
            <p:nvPr/>
          </p:nvSpPr>
          <p:spPr>
            <a:xfrm>
              <a:off x="334963" y="0"/>
              <a:ext cx="518795" cy="9080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矩形"/>
            <p:cNvSpPr/>
            <p:nvPr/>
          </p:nvSpPr>
          <p:spPr>
            <a:xfrm>
              <a:off x="396360" y="256025"/>
              <a:ext cx="396000" cy="396000"/>
            </a:xfrm>
            <a:prstGeom prst="rect">
              <a:avLst/>
            </a:prstGeom>
            <a:solidFill>
              <a:schemeClr val="bg1"/>
            </a:solidFill>
            <a:ln>
              <a:no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dirty="0">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6" name="01"/>
            <p:cNvSpPr/>
            <p:nvPr/>
          </p:nvSpPr>
          <p:spPr>
            <a:xfrm>
              <a:off x="373787" y="269359"/>
              <a:ext cx="441146" cy="369332"/>
            </a:xfrm>
            <a:prstGeom prst="rect">
              <a:avLst/>
            </a:prstGeom>
          </p:spPr>
          <p:txBody>
            <a:bodyPr wrap="none">
              <a:spAutoFit/>
            </a:bodyPr>
            <a:lstStyle/>
            <a:p>
              <a:pPr algn="ctr"/>
              <a:r>
                <a:rPr lang="en-US" altLang="zh-CN" smtClean="0">
                  <a:solidFill>
                    <a:schemeClr val="accent1"/>
                  </a:solidFill>
                  <a:latin typeface="Arial" panose="020B0604020202020204" pitchFamily="34" charset="0"/>
                  <a:ea typeface="微软雅黑" panose="020B0503020204020204" pitchFamily="34" charset="-122"/>
                  <a:sym typeface="Arial" panose="020B0604020202020204" pitchFamily="34" charset="0"/>
                </a:rPr>
                <a:t>01</a:t>
              </a:r>
              <a:endParaRPr lang="zh-CN" altLang="en-US"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sp>
          <p:nvSpPr>
            <p:cNvPr id="7" name="Strong Preparation"/>
            <p:cNvSpPr txBox="1"/>
            <p:nvPr/>
          </p:nvSpPr>
          <p:spPr>
            <a:xfrm>
              <a:off x="958882" y="542947"/>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958882" y="96697"/>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sp>
        <p:nvSpPr>
          <p:cNvPr id="14" name="色块"/>
          <p:cNvSpPr>
            <a:spLocks noChangeArrowheads="1"/>
          </p:cNvSpPr>
          <p:nvPr/>
        </p:nvSpPr>
        <p:spPr bwMode="auto">
          <a:xfrm>
            <a:off x="4447065" y="3610259"/>
            <a:ext cx="7049611" cy="2698466"/>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5" name="加快成果转化，推进军民融合"/>
          <p:cNvSpPr/>
          <p:nvPr/>
        </p:nvSpPr>
        <p:spPr>
          <a:xfrm>
            <a:off x="4785758" y="3970128"/>
            <a:ext cx="4155046" cy="369332"/>
          </a:xfrm>
          <a:prstGeom prst="rect">
            <a:avLst/>
          </a:prstGeom>
        </p:spPr>
        <p:txBody>
          <a:bodyPr wrap="square">
            <a:spAutoFit/>
          </a:bodyPr>
          <a:lstStyle/>
          <a:p>
            <a:pPr algn="dist" defTabSz="457200"/>
            <a:r>
              <a:rPr lang="zh-CN" altLang="en-US" b="1">
                <a:solidFill>
                  <a:schemeClr val="bg1"/>
                </a:solidFill>
                <a:latin typeface="Arial" panose="020B0604020202020204" pitchFamily="34" charset="0"/>
                <a:ea typeface="微软雅黑" panose="020B0503020204020204" pitchFamily="34" charset="-122"/>
                <a:sym typeface="Arial" panose="020B0604020202020204" pitchFamily="34" charset="0"/>
              </a:rPr>
              <a:t>加快成果转化，推进军民融合</a:t>
            </a:r>
          </a:p>
        </p:txBody>
      </p:sp>
      <p:sp>
        <p:nvSpPr>
          <p:cNvPr id="37" name="学校教师以知识产权入股组建的鑫垚、铂力特等公司，在增材制造（3D打印）、陶瓷复合材料、高性能新材料、高端装备制造、通用飞机、智能水下航行器等领域，已经成为地方经济转型升级的中坚力量和区域经济发展的创新源头，逐步形成了行之有效、效而有果的科技成果转化和产业化“西工大模式”和军民融合的“西工大路径”。"/>
          <p:cNvSpPr txBox="1"/>
          <p:nvPr/>
        </p:nvSpPr>
        <p:spPr>
          <a:xfrm>
            <a:off x="4785758" y="4379196"/>
            <a:ext cx="6372225" cy="1569660"/>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50000"/>
              </a:lnSpc>
            </a:pP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学校教师以知识产权入股组建的鑫垚、铂力特等公司，在增材制造（</a:t>
            </a:r>
            <a:r>
              <a:rPr lang="en-US" altLang="zh-CN" sz="1600">
                <a:solidFill>
                  <a:schemeClr val="bg1"/>
                </a:solidFill>
                <a:latin typeface="Arial" panose="020B0604020202020204" pitchFamily="34" charset="0"/>
                <a:ea typeface="微软雅黑" panose="020B0503020204020204" pitchFamily="34" charset="-122"/>
                <a:sym typeface="Arial" panose="020B0604020202020204" pitchFamily="34" charset="0"/>
              </a:rPr>
              <a:t>3D</a:t>
            </a:r>
            <a:r>
              <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rPr>
              <a:t>打印）、陶瓷复合材料、高性能新材料、高端装备制造、通用飞机、智能水下航行器等领域，已经成为地方经济转型升级的中坚力量和区域经济发展的创新</a:t>
            </a:r>
            <a:r>
              <a:rPr lang="zh-CN" altLang="en-US" sz="1600" smtClean="0">
                <a:solidFill>
                  <a:schemeClr val="bg1"/>
                </a:solidFill>
                <a:latin typeface="Arial" panose="020B0604020202020204" pitchFamily="34" charset="0"/>
                <a:ea typeface="微软雅黑" panose="020B0503020204020204" pitchFamily="34" charset="-122"/>
                <a:sym typeface="Arial" panose="020B0604020202020204" pitchFamily="34" charset="0"/>
              </a:rPr>
              <a:t>源头</a:t>
            </a:r>
            <a:endParaRPr lang="zh-CN" altLang="en-US" sz="16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38" name="直接连接符 37"/>
          <p:cNvCxnSpPr/>
          <p:nvPr/>
        </p:nvCxnSpPr>
        <p:spPr>
          <a:xfrm>
            <a:off x="4858330" y="4361632"/>
            <a:ext cx="41656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25" name="季文美先生"/>
          <p:cNvPicPr>
            <a:picLocks noChangeAspect="1"/>
          </p:cNvPicPr>
          <p:nvPr/>
        </p:nvPicPr>
        <p:blipFill rotWithShape="1">
          <a:blip r:embed="rId3"/>
          <a:srcRect l="1863" r="10598"/>
          <a:stretch/>
        </p:blipFill>
        <p:spPr>
          <a:xfrm>
            <a:off x="695326" y="3613653"/>
            <a:ext cx="3566160" cy="2693513"/>
          </a:xfrm>
          <a:prstGeom prst="rect">
            <a:avLst/>
          </a:prstGeom>
        </p:spPr>
      </p:pic>
      <p:pic>
        <p:nvPicPr>
          <p:cNvPr id="29" name="老校区树荫"/>
          <p:cNvPicPr>
            <a:picLocks noChangeAspect="1"/>
          </p:cNvPicPr>
          <p:nvPr/>
        </p:nvPicPr>
        <p:blipFill>
          <a:blip r:embed="rId4"/>
          <a:stretch>
            <a:fillRect/>
          </a:stretch>
        </p:blipFill>
        <p:spPr>
          <a:xfrm>
            <a:off x="695326" y="1191661"/>
            <a:ext cx="3566160" cy="2263140"/>
          </a:xfrm>
          <a:prstGeom prst="rect">
            <a:avLst/>
          </a:prstGeom>
        </p:spPr>
      </p:pic>
      <p:pic>
        <p:nvPicPr>
          <p:cNvPr id="33" name="新校区宿舍"/>
          <p:cNvPicPr>
            <a:picLocks noChangeAspect="1"/>
          </p:cNvPicPr>
          <p:nvPr/>
        </p:nvPicPr>
        <p:blipFill>
          <a:blip r:embed="rId5"/>
          <a:stretch>
            <a:fillRect/>
          </a:stretch>
        </p:blipFill>
        <p:spPr>
          <a:xfrm>
            <a:off x="4448176" y="1191661"/>
            <a:ext cx="7048500" cy="2263140"/>
          </a:xfrm>
          <a:prstGeom prst="rect">
            <a:avLst/>
          </a:prstGeom>
        </p:spPr>
      </p:pic>
      <p:sp>
        <p:nvSpPr>
          <p:cNvPr id="15"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88474445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ppt_x"/>
                                          </p:val>
                                        </p:tav>
                                        <p:tav tm="100000">
                                          <p:val>
                                            <p:strVal val="#ppt_x"/>
                                          </p:val>
                                        </p:tav>
                                      </p:tavLst>
                                    </p:anim>
                                    <p:anim calcmode="lin" valueType="num">
                                      <p:cBhvr additive="base">
                                        <p:cTn id="8" dur="750" fill="hold"/>
                                        <p:tgtEl>
                                          <p:spTgt spid="9"/>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400"/>
                                  </p:stCondLst>
                                  <p:childTnLst>
                                    <p:set>
                                      <p:cBhvr>
                                        <p:cTn id="10" dur="1" fill="hold">
                                          <p:stCondLst>
                                            <p:cond delay="0"/>
                                          </p:stCondLst>
                                        </p:cTn>
                                        <p:tgtEl>
                                          <p:spTgt spid="29"/>
                                        </p:tgtEl>
                                        <p:attrNameLst>
                                          <p:attrName>style.visibility</p:attrName>
                                        </p:attrNameLst>
                                      </p:cBhvr>
                                      <p:to>
                                        <p:strVal val="visible"/>
                                      </p:to>
                                    </p:set>
                                    <p:anim calcmode="lin" valueType="num">
                                      <p:cBhvr>
                                        <p:cTn id="11" dur="750" fill="hold"/>
                                        <p:tgtEl>
                                          <p:spTgt spid="29"/>
                                        </p:tgtEl>
                                        <p:attrNameLst>
                                          <p:attrName>ppt_w</p:attrName>
                                        </p:attrNameLst>
                                      </p:cBhvr>
                                      <p:tavLst>
                                        <p:tav tm="0">
                                          <p:val>
                                            <p:fltVal val="0"/>
                                          </p:val>
                                        </p:tav>
                                        <p:tav tm="100000">
                                          <p:val>
                                            <p:strVal val="#ppt_w"/>
                                          </p:val>
                                        </p:tav>
                                      </p:tavLst>
                                    </p:anim>
                                    <p:anim calcmode="lin" valueType="num">
                                      <p:cBhvr>
                                        <p:cTn id="12" dur="750" fill="hold"/>
                                        <p:tgtEl>
                                          <p:spTgt spid="29"/>
                                        </p:tgtEl>
                                        <p:attrNameLst>
                                          <p:attrName>ppt_h</p:attrName>
                                        </p:attrNameLst>
                                      </p:cBhvr>
                                      <p:tavLst>
                                        <p:tav tm="0">
                                          <p:val>
                                            <p:fltVal val="0"/>
                                          </p:val>
                                        </p:tav>
                                        <p:tav tm="100000">
                                          <p:val>
                                            <p:strVal val="#ppt_h"/>
                                          </p:val>
                                        </p:tav>
                                      </p:tavLst>
                                    </p:anim>
                                    <p:animEffect transition="in" filter="fade">
                                      <p:cBhvr>
                                        <p:cTn id="13" dur="750"/>
                                        <p:tgtEl>
                                          <p:spTgt spid="29"/>
                                        </p:tgtEl>
                                      </p:cBhvr>
                                    </p:animEffect>
                                  </p:childTnLst>
                                </p:cTn>
                              </p:par>
                              <p:par>
                                <p:cTn id="14" presetID="53" presetClass="entr" presetSubtype="16" fill="hold" nodeType="withEffect">
                                  <p:stCondLst>
                                    <p:cond delay="800"/>
                                  </p:stCondLst>
                                  <p:childTnLst>
                                    <p:set>
                                      <p:cBhvr>
                                        <p:cTn id="15" dur="1" fill="hold">
                                          <p:stCondLst>
                                            <p:cond delay="0"/>
                                          </p:stCondLst>
                                        </p:cTn>
                                        <p:tgtEl>
                                          <p:spTgt spid="33"/>
                                        </p:tgtEl>
                                        <p:attrNameLst>
                                          <p:attrName>style.visibility</p:attrName>
                                        </p:attrNameLst>
                                      </p:cBhvr>
                                      <p:to>
                                        <p:strVal val="visible"/>
                                      </p:to>
                                    </p:set>
                                    <p:anim calcmode="lin" valueType="num">
                                      <p:cBhvr>
                                        <p:cTn id="16" dur="750" fill="hold"/>
                                        <p:tgtEl>
                                          <p:spTgt spid="33"/>
                                        </p:tgtEl>
                                        <p:attrNameLst>
                                          <p:attrName>ppt_w</p:attrName>
                                        </p:attrNameLst>
                                      </p:cBhvr>
                                      <p:tavLst>
                                        <p:tav tm="0">
                                          <p:val>
                                            <p:fltVal val="0"/>
                                          </p:val>
                                        </p:tav>
                                        <p:tav tm="100000">
                                          <p:val>
                                            <p:strVal val="#ppt_w"/>
                                          </p:val>
                                        </p:tav>
                                      </p:tavLst>
                                    </p:anim>
                                    <p:anim calcmode="lin" valueType="num">
                                      <p:cBhvr>
                                        <p:cTn id="17" dur="750" fill="hold"/>
                                        <p:tgtEl>
                                          <p:spTgt spid="33"/>
                                        </p:tgtEl>
                                        <p:attrNameLst>
                                          <p:attrName>ppt_h</p:attrName>
                                        </p:attrNameLst>
                                      </p:cBhvr>
                                      <p:tavLst>
                                        <p:tav tm="0">
                                          <p:val>
                                            <p:fltVal val="0"/>
                                          </p:val>
                                        </p:tav>
                                        <p:tav tm="100000">
                                          <p:val>
                                            <p:strVal val="#ppt_h"/>
                                          </p:val>
                                        </p:tav>
                                      </p:tavLst>
                                    </p:anim>
                                    <p:animEffect transition="in" filter="fade">
                                      <p:cBhvr>
                                        <p:cTn id="18" dur="750"/>
                                        <p:tgtEl>
                                          <p:spTgt spid="33"/>
                                        </p:tgtEl>
                                      </p:cBhvr>
                                    </p:animEffect>
                                  </p:childTnLst>
                                </p:cTn>
                              </p:par>
                              <p:par>
                                <p:cTn id="19" presetID="53" presetClass="entr" presetSubtype="16" fill="hold" nodeType="withEffect">
                                  <p:stCondLst>
                                    <p:cond delay="1200"/>
                                  </p:stCondLst>
                                  <p:childTnLst>
                                    <p:set>
                                      <p:cBhvr>
                                        <p:cTn id="20" dur="1" fill="hold">
                                          <p:stCondLst>
                                            <p:cond delay="0"/>
                                          </p:stCondLst>
                                        </p:cTn>
                                        <p:tgtEl>
                                          <p:spTgt spid="25"/>
                                        </p:tgtEl>
                                        <p:attrNameLst>
                                          <p:attrName>style.visibility</p:attrName>
                                        </p:attrNameLst>
                                      </p:cBhvr>
                                      <p:to>
                                        <p:strVal val="visible"/>
                                      </p:to>
                                    </p:set>
                                    <p:anim calcmode="lin" valueType="num">
                                      <p:cBhvr>
                                        <p:cTn id="21" dur="750" fill="hold"/>
                                        <p:tgtEl>
                                          <p:spTgt spid="25"/>
                                        </p:tgtEl>
                                        <p:attrNameLst>
                                          <p:attrName>ppt_w</p:attrName>
                                        </p:attrNameLst>
                                      </p:cBhvr>
                                      <p:tavLst>
                                        <p:tav tm="0">
                                          <p:val>
                                            <p:fltVal val="0"/>
                                          </p:val>
                                        </p:tav>
                                        <p:tav tm="100000">
                                          <p:val>
                                            <p:strVal val="#ppt_w"/>
                                          </p:val>
                                        </p:tav>
                                      </p:tavLst>
                                    </p:anim>
                                    <p:anim calcmode="lin" valueType="num">
                                      <p:cBhvr>
                                        <p:cTn id="22" dur="750" fill="hold"/>
                                        <p:tgtEl>
                                          <p:spTgt spid="25"/>
                                        </p:tgtEl>
                                        <p:attrNameLst>
                                          <p:attrName>ppt_h</p:attrName>
                                        </p:attrNameLst>
                                      </p:cBhvr>
                                      <p:tavLst>
                                        <p:tav tm="0">
                                          <p:val>
                                            <p:fltVal val="0"/>
                                          </p:val>
                                        </p:tav>
                                        <p:tav tm="100000">
                                          <p:val>
                                            <p:strVal val="#ppt_h"/>
                                          </p:val>
                                        </p:tav>
                                      </p:tavLst>
                                    </p:anim>
                                    <p:animEffect transition="in" filter="fade">
                                      <p:cBhvr>
                                        <p:cTn id="23" dur="750"/>
                                        <p:tgtEl>
                                          <p:spTgt spid="25"/>
                                        </p:tgtEl>
                                      </p:cBhvr>
                                    </p:animEffect>
                                  </p:childTnLst>
                                </p:cTn>
                              </p:par>
                              <p:par>
                                <p:cTn id="24" presetID="53" presetClass="entr" presetSubtype="16" fill="hold" grpId="0" nodeType="withEffect">
                                  <p:stCondLst>
                                    <p:cond delay="1600"/>
                                  </p:stCondLst>
                                  <p:childTnLst>
                                    <p:set>
                                      <p:cBhvr>
                                        <p:cTn id="25" dur="1" fill="hold">
                                          <p:stCondLst>
                                            <p:cond delay="0"/>
                                          </p:stCondLst>
                                        </p:cTn>
                                        <p:tgtEl>
                                          <p:spTgt spid="14"/>
                                        </p:tgtEl>
                                        <p:attrNameLst>
                                          <p:attrName>style.visibility</p:attrName>
                                        </p:attrNameLst>
                                      </p:cBhvr>
                                      <p:to>
                                        <p:strVal val="visible"/>
                                      </p:to>
                                    </p:set>
                                    <p:anim calcmode="lin" valueType="num">
                                      <p:cBhvr>
                                        <p:cTn id="26" dur="750" fill="hold"/>
                                        <p:tgtEl>
                                          <p:spTgt spid="14"/>
                                        </p:tgtEl>
                                        <p:attrNameLst>
                                          <p:attrName>ppt_w</p:attrName>
                                        </p:attrNameLst>
                                      </p:cBhvr>
                                      <p:tavLst>
                                        <p:tav tm="0">
                                          <p:val>
                                            <p:fltVal val="0"/>
                                          </p:val>
                                        </p:tav>
                                        <p:tav tm="100000">
                                          <p:val>
                                            <p:strVal val="#ppt_w"/>
                                          </p:val>
                                        </p:tav>
                                      </p:tavLst>
                                    </p:anim>
                                    <p:anim calcmode="lin" valueType="num">
                                      <p:cBhvr>
                                        <p:cTn id="27" dur="750" fill="hold"/>
                                        <p:tgtEl>
                                          <p:spTgt spid="14"/>
                                        </p:tgtEl>
                                        <p:attrNameLst>
                                          <p:attrName>ppt_h</p:attrName>
                                        </p:attrNameLst>
                                      </p:cBhvr>
                                      <p:tavLst>
                                        <p:tav tm="0">
                                          <p:val>
                                            <p:fltVal val="0"/>
                                          </p:val>
                                        </p:tav>
                                        <p:tav tm="100000">
                                          <p:val>
                                            <p:strVal val="#ppt_h"/>
                                          </p:val>
                                        </p:tav>
                                      </p:tavLst>
                                    </p:anim>
                                    <p:animEffect transition="in" filter="fade">
                                      <p:cBhvr>
                                        <p:cTn id="28" dur="750"/>
                                        <p:tgtEl>
                                          <p:spTgt spid="14"/>
                                        </p:tgtEl>
                                      </p:cBhvr>
                                    </p:animEffect>
                                  </p:childTnLst>
                                </p:cTn>
                              </p:par>
                              <p:par>
                                <p:cTn id="29" presetID="22" presetClass="entr" presetSubtype="8" fill="hold" grpId="0" nodeType="withEffect">
                                  <p:stCondLst>
                                    <p:cond delay="2000"/>
                                  </p:stCondLst>
                                  <p:childTnLst>
                                    <p:set>
                                      <p:cBhvr>
                                        <p:cTn id="30" dur="1" fill="hold">
                                          <p:stCondLst>
                                            <p:cond delay="0"/>
                                          </p:stCondLst>
                                        </p:cTn>
                                        <p:tgtEl>
                                          <p:spTgt spid="35"/>
                                        </p:tgtEl>
                                        <p:attrNameLst>
                                          <p:attrName>style.visibility</p:attrName>
                                        </p:attrNameLst>
                                      </p:cBhvr>
                                      <p:to>
                                        <p:strVal val="visible"/>
                                      </p:to>
                                    </p:set>
                                    <p:animEffect transition="in" filter="wipe(left)">
                                      <p:cBhvr>
                                        <p:cTn id="31" dur="750"/>
                                        <p:tgtEl>
                                          <p:spTgt spid="35"/>
                                        </p:tgtEl>
                                      </p:cBhvr>
                                    </p:animEffect>
                                  </p:childTnLst>
                                </p:cTn>
                              </p:par>
                              <p:par>
                                <p:cTn id="32" presetID="22" presetClass="entr" presetSubtype="8" fill="hold" nodeType="withEffect">
                                  <p:stCondLst>
                                    <p:cond delay="2400"/>
                                  </p:stCondLst>
                                  <p:childTnLst>
                                    <p:set>
                                      <p:cBhvr>
                                        <p:cTn id="33" dur="1" fill="hold">
                                          <p:stCondLst>
                                            <p:cond delay="0"/>
                                          </p:stCondLst>
                                        </p:cTn>
                                        <p:tgtEl>
                                          <p:spTgt spid="38"/>
                                        </p:tgtEl>
                                        <p:attrNameLst>
                                          <p:attrName>style.visibility</p:attrName>
                                        </p:attrNameLst>
                                      </p:cBhvr>
                                      <p:to>
                                        <p:strVal val="visible"/>
                                      </p:to>
                                    </p:set>
                                    <p:animEffect transition="in" filter="wipe(left)">
                                      <p:cBhvr>
                                        <p:cTn id="34" dur="750"/>
                                        <p:tgtEl>
                                          <p:spTgt spid="38"/>
                                        </p:tgtEl>
                                      </p:cBhvr>
                                    </p:animEffect>
                                  </p:childTnLst>
                                </p:cTn>
                              </p:par>
                              <p:par>
                                <p:cTn id="35" presetID="22" presetClass="entr" presetSubtype="8" fill="hold" grpId="0" nodeType="withEffect">
                                  <p:stCondLst>
                                    <p:cond delay="280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75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35" grpId="0"/>
      <p:bldP spid="3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4" name="何尊"/>
          <p:cNvPicPr>
            <a:picLocks noChangeAspect="1"/>
          </p:cNvPicPr>
          <p:nvPr/>
        </p:nvPicPr>
        <p:blipFill rotWithShape="1">
          <a:blip r:embed="rId3"/>
          <a:srcRect l="6574" r="6574"/>
          <a:stretch/>
        </p:blipFill>
        <p:spPr>
          <a:xfrm>
            <a:off x="-1" y="0"/>
            <a:ext cx="3562925" cy="2748653"/>
          </a:xfrm>
          <a:prstGeom prst="rect">
            <a:avLst/>
          </a:prstGeom>
          <a:ln w="50800">
            <a:solidFill>
              <a:schemeClr val="tx1"/>
            </a:solidFill>
          </a:ln>
        </p:spPr>
      </p:pic>
      <p:pic>
        <p:nvPicPr>
          <p:cNvPr id="15" name="老校区落叶"/>
          <p:cNvPicPr>
            <a:picLocks noChangeAspect="1"/>
          </p:cNvPicPr>
          <p:nvPr/>
        </p:nvPicPr>
        <p:blipFill rotWithShape="1">
          <a:blip r:embed="rId4"/>
          <a:srcRect l="5687" t="29619" r="5687" b="29619"/>
          <a:stretch/>
        </p:blipFill>
        <p:spPr>
          <a:xfrm>
            <a:off x="0" y="2748653"/>
            <a:ext cx="3562924" cy="2466284"/>
          </a:xfrm>
          <a:prstGeom prst="rect">
            <a:avLst/>
          </a:prstGeom>
          <a:ln w="50800">
            <a:solidFill>
              <a:schemeClr val="tx1"/>
            </a:solidFill>
          </a:ln>
        </p:spPr>
      </p:pic>
      <p:pic>
        <p:nvPicPr>
          <p:cNvPr id="5" name="新校区落日"/>
          <p:cNvPicPr>
            <a:picLocks noChangeAspect="1"/>
          </p:cNvPicPr>
          <p:nvPr/>
        </p:nvPicPr>
        <p:blipFill rotWithShape="1">
          <a:blip r:embed="rId5"/>
          <a:srcRect t="17943" b="14138"/>
          <a:stretch/>
        </p:blipFill>
        <p:spPr>
          <a:xfrm>
            <a:off x="-1" y="5214937"/>
            <a:ext cx="3562925" cy="1643062"/>
          </a:xfrm>
          <a:prstGeom prst="rect">
            <a:avLst/>
          </a:prstGeom>
          <a:ln w="50800">
            <a:solidFill>
              <a:schemeClr val="tx1"/>
            </a:solidFill>
          </a:ln>
        </p:spPr>
      </p:pic>
      <p:pic>
        <p:nvPicPr>
          <p:cNvPr id="12" name="老校区东二门"/>
          <p:cNvPicPr>
            <a:picLocks noChangeAspect="1"/>
          </p:cNvPicPr>
          <p:nvPr/>
        </p:nvPicPr>
        <p:blipFill rotWithShape="1">
          <a:blip r:embed="rId6"/>
          <a:srcRect t="19002" b="16145"/>
          <a:stretch/>
        </p:blipFill>
        <p:spPr>
          <a:xfrm>
            <a:off x="3643312" y="0"/>
            <a:ext cx="3592060" cy="3429000"/>
          </a:xfrm>
          <a:prstGeom prst="rect">
            <a:avLst/>
          </a:prstGeom>
          <a:ln w="50800">
            <a:solidFill>
              <a:schemeClr val="tx1"/>
            </a:solidFill>
          </a:ln>
        </p:spPr>
      </p:pic>
      <p:pic>
        <p:nvPicPr>
          <p:cNvPr id="20" name="季文美先生雕像"/>
          <p:cNvPicPr>
            <a:picLocks noChangeAspect="1"/>
          </p:cNvPicPr>
          <p:nvPr/>
        </p:nvPicPr>
        <p:blipFill rotWithShape="1">
          <a:blip r:embed="rId7"/>
          <a:srcRect l="5507" r="27087"/>
          <a:stretch/>
        </p:blipFill>
        <p:spPr>
          <a:xfrm>
            <a:off x="3643312" y="3362313"/>
            <a:ext cx="3592059" cy="3495687"/>
          </a:xfrm>
          <a:prstGeom prst="rect">
            <a:avLst/>
          </a:prstGeom>
          <a:ln w="50800">
            <a:solidFill>
              <a:schemeClr val="tx1"/>
            </a:solidFill>
          </a:ln>
        </p:spPr>
      </p:pic>
      <p:pic>
        <p:nvPicPr>
          <p:cNvPr id="13" name="何尊烟花"/>
          <p:cNvPicPr>
            <a:picLocks noChangeAspect="1"/>
          </p:cNvPicPr>
          <p:nvPr/>
        </p:nvPicPr>
        <p:blipFill rotWithShape="1">
          <a:blip r:embed="rId8"/>
          <a:srcRect l="12319" r="12319"/>
          <a:stretch/>
        </p:blipFill>
        <p:spPr>
          <a:xfrm>
            <a:off x="7286623" y="-1"/>
            <a:ext cx="1985966" cy="4086225"/>
          </a:xfrm>
          <a:prstGeom prst="rect">
            <a:avLst/>
          </a:prstGeom>
          <a:ln w="50800">
            <a:solidFill>
              <a:schemeClr val="tx1"/>
            </a:solidFill>
          </a:ln>
        </p:spPr>
      </p:pic>
      <p:pic>
        <p:nvPicPr>
          <p:cNvPr id="14" name="老校区南门"/>
          <p:cNvPicPr>
            <a:picLocks noChangeAspect="1"/>
          </p:cNvPicPr>
          <p:nvPr/>
        </p:nvPicPr>
        <p:blipFill rotWithShape="1">
          <a:blip r:embed="rId9"/>
          <a:srcRect l="31482" r="22726" b="3716"/>
          <a:stretch/>
        </p:blipFill>
        <p:spPr>
          <a:xfrm>
            <a:off x="9323840" y="1"/>
            <a:ext cx="2868160" cy="4086224"/>
          </a:xfrm>
          <a:prstGeom prst="rect">
            <a:avLst/>
          </a:prstGeom>
          <a:ln w="50800">
            <a:solidFill>
              <a:schemeClr val="tx1"/>
            </a:solidFill>
          </a:ln>
        </p:spPr>
      </p:pic>
      <p:pic>
        <p:nvPicPr>
          <p:cNvPr id="22" name="校歌墙"/>
          <p:cNvPicPr>
            <a:picLocks noChangeAspect="1"/>
          </p:cNvPicPr>
          <p:nvPr/>
        </p:nvPicPr>
        <p:blipFill rotWithShape="1">
          <a:blip r:embed="rId10"/>
          <a:srcRect t="7926" b="7926"/>
          <a:stretch/>
        </p:blipFill>
        <p:spPr>
          <a:xfrm>
            <a:off x="7286623" y="4086224"/>
            <a:ext cx="4905377" cy="2771776"/>
          </a:xfrm>
          <a:prstGeom prst="rect">
            <a:avLst/>
          </a:prstGeom>
          <a:ln w="50800">
            <a:solidFill>
              <a:schemeClr val="tx1"/>
            </a:solidFill>
          </a:ln>
        </p:spPr>
      </p:pic>
      <p:sp>
        <p:nvSpPr>
          <p:cNvPr id="35" name="校徽"/>
          <p:cNvSpPr/>
          <p:nvPr/>
        </p:nvSpPr>
        <p:spPr>
          <a:xfrm>
            <a:off x="2228850" y="-438150"/>
            <a:ext cx="7734300" cy="7734300"/>
          </a:xfrm>
          <a:prstGeom prst="rect">
            <a:avLst/>
          </a:prstGeom>
          <a:blipFill dpi="0" rotWithShape="1">
            <a:blip r:embed="rId11">
              <a:alphaModFix amt="43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6" name="背景遮罩"/>
          <p:cNvSpPr/>
          <p:nvPr/>
        </p:nvSpPr>
        <p:spPr>
          <a:xfrm>
            <a:off x="0" y="0"/>
            <a:ext cx="12192000" cy="6858000"/>
          </a:xfrm>
          <a:prstGeom prst="rect">
            <a:avLst/>
          </a:prstGeom>
          <a:gradFill flip="none" rotWithShape="1">
            <a:gsLst>
              <a:gs pos="7000">
                <a:schemeClr val="tx1">
                  <a:alpha val="33000"/>
                </a:schemeClr>
              </a:gs>
              <a:gs pos="100000">
                <a:schemeClr val="tx1">
                  <a:alpha val="93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2" name="标题组合"/>
          <p:cNvGrpSpPr/>
          <p:nvPr/>
        </p:nvGrpSpPr>
        <p:grpSpPr>
          <a:xfrm>
            <a:off x="695325" y="1295399"/>
            <a:ext cx="10801350" cy="2479345"/>
            <a:chOff x="695325" y="1295399"/>
            <a:chExt cx="10801350" cy="2479345"/>
          </a:xfrm>
        </p:grpSpPr>
        <p:sp>
          <p:nvSpPr>
            <p:cNvPr id="37" name="主标题英文"/>
            <p:cNvSpPr txBox="1"/>
            <p:nvPr/>
          </p:nvSpPr>
          <p:spPr>
            <a:xfrm>
              <a:off x="1219199" y="2821470"/>
              <a:ext cx="9753602" cy="369332"/>
            </a:xfrm>
            <a:prstGeom prst="rect">
              <a:avLst/>
            </a:prstGeom>
            <a:noFill/>
          </p:spPr>
          <p:txBody>
            <a:bodyPr wrap="square" rtlCol="0">
              <a:spAutoFit/>
            </a:bodyPr>
            <a:lstStyle/>
            <a:p>
              <a:pPr algn="dist" defTabSz="457200"/>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The powerpoint template of Northwestern Polytechnical University</a:t>
              </a:r>
              <a:endParaRPr lang="zh-CN" altLang="en-US"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38" name="主标题"/>
            <p:cNvSpPr txBox="1"/>
            <p:nvPr/>
          </p:nvSpPr>
          <p:spPr>
            <a:xfrm>
              <a:off x="1219200" y="1879341"/>
              <a:ext cx="9753600" cy="830997"/>
            </a:xfrm>
            <a:prstGeom prst="rect">
              <a:avLst/>
            </a:prstGeom>
            <a:noFill/>
          </p:spPr>
          <p:txBody>
            <a:bodyPr wrap="square" rtlCol="0">
              <a:spAutoFit/>
            </a:bodyPr>
            <a:lstStyle/>
            <a:p>
              <a:pPr algn="dist" defTabSz="457200"/>
              <a:r>
                <a:rPr lang="zh-CN" altLang="en-US" sz="48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西北工业大学主题</a:t>
              </a:r>
              <a:r>
                <a:rPr lang="en-US" altLang="zh-CN" sz="48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PPT</a:t>
              </a:r>
              <a:r>
                <a:rPr lang="zh-CN" altLang="en-US" sz="4800" b="1" smtClean="0">
                  <a:solidFill>
                    <a:schemeClr val="bg1"/>
                  </a:solidFill>
                  <a:latin typeface="Arial" panose="020B0604020202020204" pitchFamily="34" charset="0"/>
                  <a:ea typeface="微软雅黑" panose="020B0503020204020204" pitchFamily="34" charset="-122"/>
                  <a:sym typeface="Arial" panose="020B0604020202020204" pitchFamily="34" charset="0"/>
                </a:rPr>
                <a:t>模板</a:t>
              </a:r>
              <a:endParaRPr lang="zh-CN" altLang="en-US" sz="4800" b="1"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39" name="装饰框"/>
            <p:cNvSpPr/>
            <p:nvPr/>
          </p:nvSpPr>
          <p:spPr>
            <a:xfrm>
              <a:off x="695325" y="1295399"/>
              <a:ext cx="10801350" cy="2479345"/>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 name="汇报人组合"/>
          <p:cNvGrpSpPr/>
          <p:nvPr/>
        </p:nvGrpSpPr>
        <p:grpSpPr>
          <a:xfrm>
            <a:off x="4833937" y="4528910"/>
            <a:ext cx="2524126" cy="390979"/>
            <a:chOff x="4833937" y="4528910"/>
            <a:chExt cx="2524126" cy="390979"/>
          </a:xfrm>
        </p:grpSpPr>
        <p:sp>
          <p:nvSpPr>
            <p:cNvPr id="41" name="打底矩形"/>
            <p:cNvSpPr/>
            <p:nvPr/>
          </p:nvSpPr>
          <p:spPr>
            <a:xfrm>
              <a:off x="4833937" y="4528910"/>
              <a:ext cx="2524126" cy="390979"/>
            </a:xfrm>
            <a:prstGeom prst="roundRect">
              <a:avLst>
                <a:gd name="adj" fmla="val 50000"/>
              </a:avLst>
            </a:prstGeom>
            <a:solidFill>
              <a:schemeClr val="bg1"/>
            </a:solidFill>
            <a:ln>
              <a:noFill/>
            </a:ln>
            <a:effectLst>
              <a:outerShdw blurRad="88900" dist="38100" dir="5400000" sx="101000" sy="101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2" name="汇报人"/>
            <p:cNvSpPr txBox="1"/>
            <p:nvPr/>
          </p:nvSpPr>
          <p:spPr>
            <a:xfrm>
              <a:off x="4971142" y="4555122"/>
              <a:ext cx="2249714" cy="338554"/>
            </a:xfrm>
            <a:prstGeom prst="rect">
              <a:avLst/>
            </a:prstGeom>
            <a:noFill/>
          </p:spPr>
          <p:txBody>
            <a:bodyPr wrap="square" rtlCol="0">
              <a:spAutoFit/>
            </a:bodyPr>
            <a:lstStyle/>
            <a:p>
              <a:pPr algn="dist" defTabSz="457200"/>
              <a:r>
                <a:rPr lang="en-US" altLang="zh-CN" sz="1600" smtClean="0">
                  <a:latin typeface="Arial" panose="020B0604020202020204" pitchFamily="34" charset="0"/>
                  <a:ea typeface="微软雅黑" panose="020B0503020204020204" pitchFamily="34" charset="-122"/>
                  <a:sym typeface="Arial" panose="020B0604020202020204" pitchFamily="34" charset="0"/>
                </a:rPr>
                <a:t>@</a:t>
              </a:r>
              <a:r>
                <a:rPr lang="zh-CN" altLang="en-US" sz="1600" smtClean="0">
                  <a:latin typeface="Arial" panose="020B0604020202020204" pitchFamily="34" charset="0"/>
                  <a:ea typeface="微软雅黑" panose="020B0503020204020204" pitchFamily="34" charset="-122"/>
                  <a:sym typeface="Arial" panose="020B0604020202020204" pitchFamily="34" charset="0"/>
                </a:rPr>
                <a:t>段公子爱做</a:t>
              </a:r>
              <a:r>
                <a:rPr lang="en-US" altLang="zh-CN" sz="1600" smtClean="0">
                  <a:latin typeface="Arial" panose="020B0604020202020204" pitchFamily="34" charset="0"/>
                  <a:ea typeface="微软雅黑" panose="020B0503020204020204" pitchFamily="34" charset="-122"/>
                  <a:sym typeface="Arial" panose="020B0604020202020204" pitchFamily="34" charset="0"/>
                </a:rPr>
                <a:t>PPT</a:t>
              </a:r>
              <a:endParaRPr lang="zh-CN" altLang="en-US" sz="1600" dirty="0">
                <a:latin typeface="Arial" panose="020B0604020202020204" pitchFamily="34" charset="0"/>
                <a:ea typeface="微软雅黑" panose="020B0503020204020204" pitchFamily="34" charset="-122"/>
                <a:sym typeface="Arial" panose="020B0604020202020204" pitchFamily="34" charset="0"/>
              </a:endParaRPr>
            </a:p>
          </p:txBody>
        </p:sp>
      </p:grpSp>
      <p:sp>
        <p:nvSpPr>
          <p:cNvPr id="43" name="等腰三角形"/>
          <p:cNvSpPr/>
          <p:nvPr/>
        </p:nvSpPr>
        <p:spPr>
          <a:xfrm flipV="1">
            <a:off x="5935980" y="5674054"/>
            <a:ext cx="320040" cy="275896"/>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Tree>
    <p:extLst>
      <p:ext uri="{BB962C8B-B14F-4D97-AF65-F5344CB8AC3E}">
        <p14:creationId xmlns:p14="http://schemas.microsoft.com/office/powerpoint/2010/main" val="411505924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25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par>
                                <p:cTn id="15" presetID="53" presetClass="entr" presetSubtype="16" fill="hold" nodeType="withEffect">
                                  <p:stCondLst>
                                    <p:cond delay="50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nodeType="withEffect">
                                  <p:stCondLst>
                                    <p:cond delay="75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53" presetClass="entr" presetSubtype="16" fill="hold" nodeType="withEffect">
                                  <p:stCondLst>
                                    <p:cond delay="1000"/>
                                  </p:stCondLst>
                                  <p:childTnLst>
                                    <p:set>
                                      <p:cBhvr>
                                        <p:cTn id="26" dur="1" fill="hold">
                                          <p:stCondLst>
                                            <p:cond delay="0"/>
                                          </p:stCondLst>
                                        </p:cTn>
                                        <p:tgtEl>
                                          <p:spTgt spid="20"/>
                                        </p:tgtEl>
                                        <p:attrNameLst>
                                          <p:attrName>style.visibility</p:attrName>
                                        </p:attrNameLst>
                                      </p:cBhvr>
                                      <p:to>
                                        <p:strVal val="visible"/>
                                      </p:to>
                                    </p:set>
                                    <p:anim calcmode="lin" valueType="num">
                                      <p:cBhvr>
                                        <p:cTn id="27" dur="500" fill="hold"/>
                                        <p:tgtEl>
                                          <p:spTgt spid="20"/>
                                        </p:tgtEl>
                                        <p:attrNameLst>
                                          <p:attrName>ppt_w</p:attrName>
                                        </p:attrNameLst>
                                      </p:cBhvr>
                                      <p:tavLst>
                                        <p:tav tm="0">
                                          <p:val>
                                            <p:fltVal val="0"/>
                                          </p:val>
                                        </p:tav>
                                        <p:tav tm="100000">
                                          <p:val>
                                            <p:strVal val="#ppt_w"/>
                                          </p:val>
                                        </p:tav>
                                      </p:tavLst>
                                    </p:anim>
                                    <p:anim calcmode="lin" valueType="num">
                                      <p:cBhvr>
                                        <p:cTn id="28" dur="500" fill="hold"/>
                                        <p:tgtEl>
                                          <p:spTgt spid="20"/>
                                        </p:tgtEl>
                                        <p:attrNameLst>
                                          <p:attrName>ppt_h</p:attrName>
                                        </p:attrNameLst>
                                      </p:cBhvr>
                                      <p:tavLst>
                                        <p:tav tm="0">
                                          <p:val>
                                            <p:fltVal val="0"/>
                                          </p:val>
                                        </p:tav>
                                        <p:tav tm="100000">
                                          <p:val>
                                            <p:strVal val="#ppt_h"/>
                                          </p:val>
                                        </p:tav>
                                      </p:tavLst>
                                    </p:anim>
                                    <p:animEffect transition="in" filter="fade">
                                      <p:cBhvr>
                                        <p:cTn id="29" dur="500"/>
                                        <p:tgtEl>
                                          <p:spTgt spid="20"/>
                                        </p:tgtEl>
                                      </p:cBhvr>
                                    </p:animEffect>
                                  </p:childTnLst>
                                </p:cTn>
                              </p:par>
                              <p:par>
                                <p:cTn id="30" presetID="53" presetClass="entr" presetSubtype="16" fill="hold" nodeType="withEffect">
                                  <p:stCondLst>
                                    <p:cond delay="1250"/>
                                  </p:stCondLst>
                                  <p:childTnLst>
                                    <p:set>
                                      <p:cBhvr>
                                        <p:cTn id="31" dur="1" fill="hold">
                                          <p:stCondLst>
                                            <p:cond delay="0"/>
                                          </p:stCondLst>
                                        </p:cTn>
                                        <p:tgtEl>
                                          <p:spTgt spid="13"/>
                                        </p:tgtEl>
                                        <p:attrNameLst>
                                          <p:attrName>style.visibility</p:attrName>
                                        </p:attrNameLst>
                                      </p:cBhvr>
                                      <p:to>
                                        <p:strVal val="visible"/>
                                      </p:to>
                                    </p:set>
                                    <p:anim calcmode="lin" valueType="num">
                                      <p:cBhvr>
                                        <p:cTn id="32" dur="500" fill="hold"/>
                                        <p:tgtEl>
                                          <p:spTgt spid="13"/>
                                        </p:tgtEl>
                                        <p:attrNameLst>
                                          <p:attrName>ppt_w</p:attrName>
                                        </p:attrNameLst>
                                      </p:cBhvr>
                                      <p:tavLst>
                                        <p:tav tm="0">
                                          <p:val>
                                            <p:fltVal val="0"/>
                                          </p:val>
                                        </p:tav>
                                        <p:tav tm="100000">
                                          <p:val>
                                            <p:strVal val="#ppt_w"/>
                                          </p:val>
                                        </p:tav>
                                      </p:tavLst>
                                    </p:anim>
                                    <p:anim calcmode="lin" valueType="num">
                                      <p:cBhvr>
                                        <p:cTn id="33" dur="500" fill="hold"/>
                                        <p:tgtEl>
                                          <p:spTgt spid="13"/>
                                        </p:tgtEl>
                                        <p:attrNameLst>
                                          <p:attrName>ppt_h</p:attrName>
                                        </p:attrNameLst>
                                      </p:cBhvr>
                                      <p:tavLst>
                                        <p:tav tm="0">
                                          <p:val>
                                            <p:fltVal val="0"/>
                                          </p:val>
                                        </p:tav>
                                        <p:tav tm="100000">
                                          <p:val>
                                            <p:strVal val="#ppt_h"/>
                                          </p:val>
                                        </p:tav>
                                      </p:tavLst>
                                    </p:anim>
                                    <p:animEffect transition="in" filter="fade">
                                      <p:cBhvr>
                                        <p:cTn id="34" dur="500"/>
                                        <p:tgtEl>
                                          <p:spTgt spid="13"/>
                                        </p:tgtEl>
                                      </p:cBhvr>
                                    </p:animEffect>
                                  </p:childTnLst>
                                </p:cTn>
                              </p:par>
                              <p:par>
                                <p:cTn id="35" presetID="53" presetClass="entr" presetSubtype="16" fill="hold" nodeType="withEffect">
                                  <p:stCondLst>
                                    <p:cond delay="1500"/>
                                  </p:stCondLst>
                                  <p:childTnLst>
                                    <p:set>
                                      <p:cBhvr>
                                        <p:cTn id="36" dur="1" fill="hold">
                                          <p:stCondLst>
                                            <p:cond delay="0"/>
                                          </p:stCondLst>
                                        </p:cTn>
                                        <p:tgtEl>
                                          <p:spTgt spid="14"/>
                                        </p:tgtEl>
                                        <p:attrNameLst>
                                          <p:attrName>style.visibility</p:attrName>
                                        </p:attrNameLst>
                                      </p:cBhvr>
                                      <p:to>
                                        <p:strVal val="visible"/>
                                      </p:to>
                                    </p:set>
                                    <p:anim calcmode="lin" valueType="num">
                                      <p:cBhvr>
                                        <p:cTn id="37" dur="500" fill="hold"/>
                                        <p:tgtEl>
                                          <p:spTgt spid="14"/>
                                        </p:tgtEl>
                                        <p:attrNameLst>
                                          <p:attrName>ppt_w</p:attrName>
                                        </p:attrNameLst>
                                      </p:cBhvr>
                                      <p:tavLst>
                                        <p:tav tm="0">
                                          <p:val>
                                            <p:fltVal val="0"/>
                                          </p:val>
                                        </p:tav>
                                        <p:tav tm="100000">
                                          <p:val>
                                            <p:strVal val="#ppt_w"/>
                                          </p:val>
                                        </p:tav>
                                      </p:tavLst>
                                    </p:anim>
                                    <p:anim calcmode="lin" valueType="num">
                                      <p:cBhvr>
                                        <p:cTn id="38" dur="500" fill="hold"/>
                                        <p:tgtEl>
                                          <p:spTgt spid="14"/>
                                        </p:tgtEl>
                                        <p:attrNameLst>
                                          <p:attrName>ppt_h</p:attrName>
                                        </p:attrNameLst>
                                      </p:cBhvr>
                                      <p:tavLst>
                                        <p:tav tm="0">
                                          <p:val>
                                            <p:fltVal val="0"/>
                                          </p:val>
                                        </p:tav>
                                        <p:tav tm="100000">
                                          <p:val>
                                            <p:strVal val="#ppt_h"/>
                                          </p:val>
                                        </p:tav>
                                      </p:tavLst>
                                    </p:anim>
                                    <p:animEffect transition="in" filter="fade">
                                      <p:cBhvr>
                                        <p:cTn id="39" dur="500"/>
                                        <p:tgtEl>
                                          <p:spTgt spid="14"/>
                                        </p:tgtEl>
                                      </p:cBhvr>
                                    </p:animEffect>
                                  </p:childTnLst>
                                </p:cTn>
                              </p:par>
                              <p:par>
                                <p:cTn id="40" presetID="53" presetClass="entr" presetSubtype="16" fill="hold" nodeType="withEffect">
                                  <p:stCondLst>
                                    <p:cond delay="1750"/>
                                  </p:stCondLst>
                                  <p:childTnLst>
                                    <p:set>
                                      <p:cBhvr>
                                        <p:cTn id="41" dur="1" fill="hold">
                                          <p:stCondLst>
                                            <p:cond delay="0"/>
                                          </p:stCondLst>
                                        </p:cTn>
                                        <p:tgtEl>
                                          <p:spTgt spid="22"/>
                                        </p:tgtEl>
                                        <p:attrNameLst>
                                          <p:attrName>style.visibility</p:attrName>
                                        </p:attrNameLst>
                                      </p:cBhvr>
                                      <p:to>
                                        <p:strVal val="visible"/>
                                      </p:to>
                                    </p:set>
                                    <p:anim calcmode="lin" valueType="num">
                                      <p:cBhvr>
                                        <p:cTn id="42" dur="500" fill="hold"/>
                                        <p:tgtEl>
                                          <p:spTgt spid="22"/>
                                        </p:tgtEl>
                                        <p:attrNameLst>
                                          <p:attrName>ppt_w</p:attrName>
                                        </p:attrNameLst>
                                      </p:cBhvr>
                                      <p:tavLst>
                                        <p:tav tm="0">
                                          <p:val>
                                            <p:fltVal val="0"/>
                                          </p:val>
                                        </p:tav>
                                        <p:tav tm="100000">
                                          <p:val>
                                            <p:strVal val="#ppt_w"/>
                                          </p:val>
                                        </p:tav>
                                      </p:tavLst>
                                    </p:anim>
                                    <p:anim calcmode="lin" valueType="num">
                                      <p:cBhvr>
                                        <p:cTn id="43" dur="500" fill="hold"/>
                                        <p:tgtEl>
                                          <p:spTgt spid="22"/>
                                        </p:tgtEl>
                                        <p:attrNameLst>
                                          <p:attrName>ppt_h</p:attrName>
                                        </p:attrNameLst>
                                      </p:cBhvr>
                                      <p:tavLst>
                                        <p:tav tm="0">
                                          <p:val>
                                            <p:fltVal val="0"/>
                                          </p:val>
                                        </p:tav>
                                        <p:tav tm="100000">
                                          <p:val>
                                            <p:strVal val="#ppt_h"/>
                                          </p:val>
                                        </p:tav>
                                      </p:tavLst>
                                    </p:anim>
                                    <p:animEffect transition="in" filter="fade">
                                      <p:cBhvr>
                                        <p:cTn id="44" dur="500"/>
                                        <p:tgtEl>
                                          <p:spTgt spid="22"/>
                                        </p:tgtEl>
                                      </p:cBhvr>
                                    </p:animEffect>
                                  </p:childTnLst>
                                </p:cTn>
                              </p:par>
                              <p:par>
                                <p:cTn id="45" presetID="50" presetClass="entr" presetSubtype="0" decel="100000" fill="hold" grpId="0" nodeType="withEffect">
                                  <p:stCondLst>
                                    <p:cond delay="2000"/>
                                  </p:stCondLst>
                                  <p:childTnLst>
                                    <p:set>
                                      <p:cBhvr>
                                        <p:cTn id="46" dur="1" fill="hold">
                                          <p:stCondLst>
                                            <p:cond delay="0"/>
                                          </p:stCondLst>
                                        </p:cTn>
                                        <p:tgtEl>
                                          <p:spTgt spid="35"/>
                                        </p:tgtEl>
                                        <p:attrNameLst>
                                          <p:attrName>style.visibility</p:attrName>
                                        </p:attrNameLst>
                                      </p:cBhvr>
                                      <p:to>
                                        <p:strVal val="visible"/>
                                      </p:to>
                                    </p:set>
                                    <p:anim calcmode="lin" valueType="num">
                                      <p:cBhvr>
                                        <p:cTn id="47" dur="750" fill="hold"/>
                                        <p:tgtEl>
                                          <p:spTgt spid="35"/>
                                        </p:tgtEl>
                                        <p:attrNameLst>
                                          <p:attrName>ppt_w</p:attrName>
                                        </p:attrNameLst>
                                      </p:cBhvr>
                                      <p:tavLst>
                                        <p:tav tm="0">
                                          <p:val>
                                            <p:strVal val="#ppt_w+.3"/>
                                          </p:val>
                                        </p:tav>
                                        <p:tav tm="100000">
                                          <p:val>
                                            <p:strVal val="#ppt_w"/>
                                          </p:val>
                                        </p:tav>
                                      </p:tavLst>
                                    </p:anim>
                                    <p:anim calcmode="lin" valueType="num">
                                      <p:cBhvr>
                                        <p:cTn id="48" dur="750" fill="hold"/>
                                        <p:tgtEl>
                                          <p:spTgt spid="35"/>
                                        </p:tgtEl>
                                        <p:attrNameLst>
                                          <p:attrName>ppt_h</p:attrName>
                                        </p:attrNameLst>
                                      </p:cBhvr>
                                      <p:tavLst>
                                        <p:tav tm="0">
                                          <p:val>
                                            <p:strVal val="#ppt_h"/>
                                          </p:val>
                                        </p:tav>
                                        <p:tav tm="100000">
                                          <p:val>
                                            <p:strVal val="#ppt_h"/>
                                          </p:val>
                                        </p:tav>
                                      </p:tavLst>
                                    </p:anim>
                                    <p:animEffect transition="in" filter="fade">
                                      <p:cBhvr>
                                        <p:cTn id="49" dur="750"/>
                                        <p:tgtEl>
                                          <p:spTgt spid="35"/>
                                        </p:tgtEl>
                                      </p:cBhvr>
                                    </p:animEffect>
                                  </p:childTnLst>
                                </p:cTn>
                              </p:par>
                              <p:par>
                                <p:cTn id="50" presetID="10" presetClass="entr" presetSubtype="0" fill="hold" grpId="0" nodeType="withEffect">
                                  <p:stCondLst>
                                    <p:cond delay="2400"/>
                                  </p:stCondLst>
                                  <p:childTnLst>
                                    <p:set>
                                      <p:cBhvr>
                                        <p:cTn id="51" dur="1" fill="hold">
                                          <p:stCondLst>
                                            <p:cond delay="0"/>
                                          </p:stCondLst>
                                        </p:cTn>
                                        <p:tgtEl>
                                          <p:spTgt spid="36"/>
                                        </p:tgtEl>
                                        <p:attrNameLst>
                                          <p:attrName>style.visibility</p:attrName>
                                        </p:attrNameLst>
                                      </p:cBhvr>
                                      <p:to>
                                        <p:strVal val="visible"/>
                                      </p:to>
                                    </p:set>
                                    <p:animEffect transition="in" filter="fade">
                                      <p:cBhvr>
                                        <p:cTn id="52" dur="750"/>
                                        <p:tgtEl>
                                          <p:spTgt spid="36"/>
                                        </p:tgtEl>
                                      </p:cBhvr>
                                    </p:animEffect>
                                  </p:childTnLst>
                                </p:cTn>
                              </p:par>
                              <p:par>
                                <p:cTn id="53" presetID="16" presetClass="entr" presetSubtype="37" fill="hold" nodeType="withEffect">
                                  <p:stCondLst>
                                    <p:cond delay="2800"/>
                                  </p:stCondLst>
                                  <p:childTnLst>
                                    <p:set>
                                      <p:cBhvr>
                                        <p:cTn id="54" dur="1" fill="hold">
                                          <p:stCondLst>
                                            <p:cond delay="0"/>
                                          </p:stCondLst>
                                        </p:cTn>
                                        <p:tgtEl>
                                          <p:spTgt spid="2"/>
                                        </p:tgtEl>
                                        <p:attrNameLst>
                                          <p:attrName>style.visibility</p:attrName>
                                        </p:attrNameLst>
                                      </p:cBhvr>
                                      <p:to>
                                        <p:strVal val="visible"/>
                                      </p:to>
                                    </p:set>
                                    <p:animEffect transition="in" filter="barn(outVertical)">
                                      <p:cBhvr>
                                        <p:cTn id="55" dur="750"/>
                                        <p:tgtEl>
                                          <p:spTgt spid="2"/>
                                        </p:tgtEl>
                                      </p:cBhvr>
                                    </p:animEffect>
                                  </p:childTnLst>
                                </p:cTn>
                              </p:par>
                              <p:par>
                                <p:cTn id="56" presetID="53" presetClass="entr" presetSubtype="16" fill="hold" nodeType="withEffect">
                                  <p:stCondLst>
                                    <p:cond delay="3200"/>
                                  </p:stCondLst>
                                  <p:childTnLst>
                                    <p:set>
                                      <p:cBhvr>
                                        <p:cTn id="57" dur="1" fill="hold">
                                          <p:stCondLst>
                                            <p:cond delay="0"/>
                                          </p:stCondLst>
                                        </p:cTn>
                                        <p:tgtEl>
                                          <p:spTgt spid="3"/>
                                        </p:tgtEl>
                                        <p:attrNameLst>
                                          <p:attrName>style.visibility</p:attrName>
                                        </p:attrNameLst>
                                      </p:cBhvr>
                                      <p:to>
                                        <p:strVal val="visible"/>
                                      </p:to>
                                    </p:set>
                                    <p:anim calcmode="lin" valueType="num">
                                      <p:cBhvr>
                                        <p:cTn id="58" dur="750" fill="hold"/>
                                        <p:tgtEl>
                                          <p:spTgt spid="3"/>
                                        </p:tgtEl>
                                        <p:attrNameLst>
                                          <p:attrName>ppt_w</p:attrName>
                                        </p:attrNameLst>
                                      </p:cBhvr>
                                      <p:tavLst>
                                        <p:tav tm="0">
                                          <p:val>
                                            <p:fltVal val="0"/>
                                          </p:val>
                                        </p:tav>
                                        <p:tav tm="100000">
                                          <p:val>
                                            <p:strVal val="#ppt_w"/>
                                          </p:val>
                                        </p:tav>
                                      </p:tavLst>
                                    </p:anim>
                                    <p:anim calcmode="lin" valueType="num">
                                      <p:cBhvr>
                                        <p:cTn id="59" dur="750" fill="hold"/>
                                        <p:tgtEl>
                                          <p:spTgt spid="3"/>
                                        </p:tgtEl>
                                        <p:attrNameLst>
                                          <p:attrName>ppt_h</p:attrName>
                                        </p:attrNameLst>
                                      </p:cBhvr>
                                      <p:tavLst>
                                        <p:tav tm="0">
                                          <p:val>
                                            <p:fltVal val="0"/>
                                          </p:val>
                                        </p:tav>
                                        <p:tav tm="100000">
                                          <p:val>
                                            <p:strVal val="#ppt_h"/>
                                          </p:val>
                                        </p:tav>
                                      </p:tavLst>
                                    </p:anim>
                                    <p:animEffect transition="in" filter="fade">
                                      <p:cBhvr>
                                        <p:cTn id="60" dur="750"/>
                                        <p:tgtEl>
                                          <p:spTgt spid="3"/>
                                        </p:tgtEl>
                                      </p:cBhvr>
                                    </p:animEffect>
                                  </p:childTnLst>
                                </p:cTn>
                              </p:par>
                              <p:par>
                                <p:cTn id="61" presetID="47" presetClass="entr" presetSubtype="0" fill="hold" grpId="0" nodeType="withEffect">
                                  <p:stCondLst>
                                    <p:cond delay="3600"/>
                                  </p:stCondLst>
                                  <p:childTnLst>
                                    <p:set>
                                      <p:cBhvr>
                                        <p:cTn id="62" dur="1" fill="hold">
                                          <p:stCondLst>
                                            <p:cond delay="0"/>
                                          </p:stCondLst>
                                        </p:cTn>
                                        <p:tgtEl>
                                          <p:spTgt spid="43"/>
                                        </p:tgtEl>
                                        <p:attrNameLst>
                                          <p:attrName>style.visibility</p:attrName>
                                        </p:attrNameLst>
                                      </p:cBhvr>
                                      <p:to>
                                        <p:strVal val="visible"/>
                                      </p:to>
                                    </p:set>
                                    <p:animEffect transition="in" filter="fade">
                                      <p:cBhvr>
                                        <p:cTn id="63" dur="750"/>
                                        <p:tgtEl>
                                          <p:spTgt spid="43"/>
                                        </p:tgtEl>
                                      </p:cBhvr>
                                    </p:animEffect>
                                    <p:anim calcmode="lin" valueType="num">
                                      <p:cBhvr>
                                        <p:cTn id="64" dur="750" fill="hold"/>
                                        <p:tgtEl>
                                          <p:spTgt spid="43"/>
                                        </p:tgtEl>
                                        <p:attrNameLst>
                                          <p:attrName>ppt_x</p:attrName>
                                        </p:attrNameLst>
                                      </p:cBhvr>
                                      <p:tavLst>
                                        <p:tav tm="0">
                                          <p:val>
                                            <p:strVal val="#ppt_x"/>
                                          </p:val>
                                        </p:tav>
                                        <p:tav tm="100000">
                                          <p:val>
                                            <p:strVal val="#ppt_x"/>
                                          </p:val>
                                        </p:tav>
                                      </p:tavLst>
                                    </p:anim>
                                    <p:anim calcmode="lin" valueType="num">
                                      <p:cBhvr>
                                        <p:cTn id="65" dur="75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43"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p:cNvGrpSpPr/>
          <p:nvPr/>
        </p:nvGrpSpPr>
        <p:grpSpPr>
          <a:xfrm>
            <a:off x="334963" y="0"/>
            <a:ext cx="3247303" cy="908050"/>
            <a:chOff x="334963" y="0"/>
            <a:chExt cx="3247303" cy="908050"/>
          </a:xfrm>
        </p:grpSpPr>
        <p:sp>
          <p:nvSpPr>
            <p:cNvPr id="31" name="矩形"/>
            <p:cNvSpPr/>
            <p:nvPr/>
          </p:nvSpPr>
          <p:spPr>
            <a:xfrm>
              <a:off x="334963" y="0"/>
              <a:ext cx="518795" cy="9080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矩形"/>
            <p:cNvSpPr/>
            <p:nvPr/>
          </p:nvSpPr>
          <p:spPr>
            <a:xfrm>
              <a:off x="396360" y="256025"/>
              <a:ext cx="396000" cy="396000"/>
            </a:xfrm>
            <a:prstGeom prst="rect">
              <a:avLst/>
            </a:prstGeom>
            <a:solidFill>
              <a:schemeClr val="bg1"/>
            </a:solidFill>
            <a:ln>
              <a:no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dirty="0">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6" name="01"/>
            <p:cNvSpPr/>
            <p:nvPr/>
          </p:nvSpPr>
          <p:spPr>
            <a:xfrm>
              <a:off x="373787" y="269359"/>
              <a:ext cx="441146" cy="369332"/>
            </a:xfrm>
            <a:prstGeom prst="rect">
              <a:avLst/>
            </a:prstGeom>
          </p:spPr>
          <p:txBody>
            <a:bodyPr wrap="none">
              <a:spAutoFit/>
            </a:bodyPr>
            <a:lstStyle/>
            <a:p>
              <a:pPr algn="ctr"/>
              <a:r>
                <a:rPr lang="en-US" altLang="zh-CN" smtClean="0">
                  <a:solidFill>
                    <a:schemeClr val="accent1"/>
                  </a:solidFill>
                  <a:latin typeface="Arial" panose="020B0604020202020204" pitchFamily="34" charset="0"/>
                  <a:ea typeface="微软雅黑" panose="020B0503020204020204" pitchFamily="34" charset="-122"/>
                  <a:sym typeface="Arial" panose="020B0604020202020204" pitchFamily="34" charset="0"/>
                </a:rPr>
                <a:t>01</a:t>
              </a:r>
              <a:endParaRPr lang="zh-CN" altLang="en-US"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sp>
          <p:nvSpPr>
            <p:cNvPr id="7" name="Strong Preparation"/>
            <p:cNvSpPr txBox="1"/>
            <p:nvPr/>
          </p:nvSpPr>
          <p:spPr>
            <a:xfrm>
              <a:off x="958882" y="542947"/>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958882" y="96697"/>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sp>
        <p:nvSpPr>
          <p:cNvPr id="41" name="色块"/>
          <p:cNvSpPr>
            <a:spLocks noChangeArrowheads="1"/>
          </p:cNvSpPr>
          <p:nvPr/>
        </p:nvSpPr>
        <p:spPr bwMode="auto">
          <a:xfrm>
            <a:off x="1" y="1257603"/>
            <a:ext cx="7020732" cy="5051121"/>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cxnSp>
        <p:nvCxnSpPr>
          <p:cNvPr id="50" name="点缀线段"/>
          <p:cNvCxnSpPr/>
          <p:nvPr/>
        </p:nvCxnSpPr>
        <p:spPr>
          <a:xfrm>
            <a:off x="7416938" y="2753389"/>
            <a:ext cx="90388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51" name="加快成果转化推进军民融合"/>
          <p:cNvSpPr txBox="1"/>
          <p:nvPr/>
        </p:nvSpPr>
        <p:spPr>
          <a:xfrm>
            <a:off x="7292127" y="1257603"/>
            <a:ext cx="3018720" cy="1309461"/>
          </a:xfrm>
          <a:prstGeom prst="rect">
            <a:avLst/>
          </a:prstGeom>
          <a:noFill/>
        </p:spPr>
        <p:txBody>
          <a:bodyPr wrap="square" rtlCol="0">
            <a:spAutoFit/>
          </a:bodyPr>
          <a:lstStyle/>
          <a:p>
            <a:pPr algn="dist" defTabSz="457200">
              <a:lnSpc>
                <a:spcPct val="130000"/>
              </a:lnSpc>
            </a:pPr>
            <a:r>
              <a:rPr lang="zh-CN" altLang="en-US" sz="3200" b="1">
                <a:solidFill>
                  <a:schemeClr val="accent1"/>
                </a:solidFill>
                <a:latin typeface="Arial" panose="020B0604020202020204" pitchFamily="34" charset="0"/>
                <a:ea typeface="微软雅黑" panose="020B0503020204020204" pitchFamily="34" charset="-122"/>
                <a:sym typeface="Arial" panose="020B0604020202020204" pitchFamily="34" charset="0"/>
              </a:rPr>
              <a:t>加快成果转化</a:t>
            </a:r>
          </a:p>
          <a:p>
            <a:pPr algn="dist" defTabSz="457200">
              <a:lnSpc>
                <a:spcPct val="130000"/>
              </a:lnSpc>
            </a:pPr>
            <a:r>
              <a:rPr lang="zh-CN" altLang="en-US" sz="3200" b="1">
                <a:solidFill>
                  <a:schemeClr val="accent1"/>
                </a:solidFill>
                <a:latin typeface="Arial" panose="020B0604020202020204" pitchFamily="34" charset="0"/>
                <a:ea typeface="微软雅黑" panose="020B0503020204020204" pitchFamily="34" charset="-122"/>
                <a:sym typeface="Arial" panose="020B0604020202020204" pitchFamily="34" charset="0"/>
              </a:rPr>
              <a:t>推进军民融合</a:t>
            </a:r>
          </a:p>
        </p:txBody>
      </p:sp>
      <p:sp>
        <p:nvSpPr>
          <p:cNvPr id="52" name="学校教师以知识产权入股组建的鑫垚、铂力特等公司，在增材制造（3D打印）、陶瓷复合材料、高性能新材料、高端装备制造、通用飞机、智能水下航行器等领域，已经成为地方经济转型升级的中坚力量和区域经济发展的创新源头，逐步形成了行之有效、效而有果的科技成果转化和产业化“西工大模式”和军民融合的“西工大路径”。"/>
          <p:cNvSpPr txBox="1"/>
          <p:nvPr/>
        </p:nvSpPr>
        <p:spPr>
          <a:xfrm>
            <a:off x="7292127" y="3027827"/>
            <a:ext cx="4567481" cy="3280898"/>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defTabSz="457200">
              <a:lnSpc>
                <a:spcPct val="130000"/>
              </a:lnSpc>
              <a:spcAft>
                <a:spcPts val="1200"/>
              </a:spcAft>
              <a:buFont typeface="Wingdings" panose="05000000000000000000" pitchFamily="2" charset="2"/>
              <a:buChar char="ü"/>
            </a:pPr>
            <a:r>
              <a:rPr lang="zh-CN" altLang="en-US" sz="1600">
                <a:latin typeface="Arial" panose="020B0604020202020204" pitchFamily="34" charset="0"/>
                <a:ea typeface="微软雅黑" panose="020B0503020204020204" pitchFamily="34" charset="-122"/>
                <a:sym typeface="Arial" panose="020B0604020202020204" pitchFamily="34" charset="0"/>
              </a:rPr>
              <a:t>学校教师以知识产权入股组建的鑫垚、铂力特等公司，在增材制造（</a:t>
            </a:r>
            <a:r>
              <a:rPr lang="en-US" altLang="zh-CN" sz="1600">
                <a:latin typeface="Arial" panose="020B0604020202020204" pitchFamily="34" charset="0"/>
                <a:ea typeface="微软雅黑" panose="020B0503020204020204" pitchFamily="34" charset="-122"/>
                <a:sym typeface="Arial" panose="020B0604020202020204" pitchFamily="34" charset="0"/>
              </a:rPr>
              <a:t>3D</a:t>
            </a:r>
            <a:r>
              <a:rPr lang="zh-CN" altLang="en-US" sz="1600">
                <a:latin typeface="Arial" panose="020B0604020202020204" pitchFamily="34" charset="0"/>
                <a:ea typeface="微软雅黑" panose="020B0503020204020204" pitchFamily="34" charset="-122"/>
                <a:sym typeface="Arial" panose="020B0604020202020204" pitchFamily="34" charset="0"/>
              </a:rPr>
              <a:t>打印）、陶瓷复合材料、高性能新材料、高端装备制造、通用飞机、智能水下航行器等</a:t>
            </a:r>
            <a:r>
              <a:rPr lang="zh-CN" altLang="en-US" sz="1600" smtClean="0">
                <a:latin typeface="Arial" panose="020B0604020202020204" pitchFamily="34" charset="0"/>
                <a:ea typeface="微软雅黑" panose="020B0503020204020204" pitchFamily="34" charset="-122"/>
                <a:sym typeface="Arial" panose="020B0604020202020204" pitchFamily="34" charset="0"/>
              </a:rPr>
              <a:t>领域</a:t>
            </a:r>
            <a:endParaRPr lang="en-US" altLang="zh-CN" sz="1600" smtClean="0">
              <a:latin typeface="Arial" panose="020B0604020202020204" pitchFamily="34" charset="0"/>
              <a:ea typeface="微软雅黑" panose="020B0503020204020204" pitchFamily="34" charset="-122"/>
              <a:sym typeface="Arial" panose="020B0604020202020204" pitchFamily="34" charset="0"/>
            </a:endParaRPr>
          </a:p>
          <a:p>
            <a:pPr marL="285750" indent="-285750" defTabSz="457200">
              <a:lnSpc>
                <a:spcPct val="130000"/>
              </a:lnSpc>
              <a:spcAft>
                <a:spcPts val="1200"/>
              </a:spcAft>
              <a:buFont typeface="Wingdings" panose="05000000000000000000" pitchFamily="2" charset="2"/>
              <a:buChar char="ü"/>
            </a:pPr>
            <a:r>
              <a:rPr lang="zh-CN" altLang="en-US" sz="1600" smtClean="0">
                <a:latin typeface="Arial" panose="020B0604020202020204" pitchFamily="34" charset="0"/>
                <a:ea typeface="微软雅黑" panose="020B0503020204020204" pitchFamily="34" charset="-122"/>
                <a:sym typeface="Arial" panose="020B0604020202020204" pitchFamily="34" charset="0"/>
              </a:rPr>
              <a:t>已经</a:t>
            </a:r>
            <a:r>
              <a:rPr lang="zh-CN" altLang="en-US" sz="1600">
                <a:latin typeface="Arial" panose="020B0604020202020204" pitchFamily="34" charset="0"/>
                <a:ea typeface="微软雅黑" panose="020B0503020204020204" pitchFamily="34" charset="-122"/>
                <a:sym typeface="Arial" panose="020B0604020202020204" pitchFamily="34" charset="0"/>
              </a:rPr>
              <a:t>成为地方经济转型升级的中坚力量和区域经济发展的创新</a:t>
            </a:r>
            <a:r>
              <a:rPr lang="zh-CN" altLang="en-US" sz="1600" smtClean="0">
                <a:latin typeface="Arial" panose="020B0604020202020204" pitchFamily="34" charset="0"/>
                <a:ea typeface="微软雅黑" panose="020B0503020204020204" pitchFamily="34" charset="-122"/>
                <a:sym typeface="Arial" panose="020B0604020202020204" pitchFamily="34" charset="0"/>
              </a:rPr>
              <a:t>源头</a:t>
            </a:r>
            <a:endParaRPr lang="en-US" altLang="zh-CN" sz="1600" smtClean="0">
              <a:latin typeface="Arial" panose="020B0604020202020204" pitchFamily="34" charset="0"/>
              <a:ea typeface="微软雅黑" panose="020B0503020204020204" pitchFamily="34" charset="-122"/>
              <a:sym typeface="Arial" panose="020B0604020202020204" pitchFamily="34" charset="0"/>
            </a:endParaRPr>
          </a:p>
          <a:p>
            <a:pPr marL="285750" indent="-285750" defTabSz="457200">
              <a:lnSpc>
                <a:spcPct val="130000"/>
              </a:lnSpc>
              <a:spcAft>
                <a:spcPts val="1200"/>
              </a:spcAft>
              <a:buFont typeface="Wingdings" panose="05000000000000000000" pitchFamily="2" charset="2"/>
              <a:buChar char="ü"/>
            </a:pPr>
            <a:r>
              <a:rPr lang="zh-CN" altLang="en-US" sz="1600" smtClean="0">
                <a:latin typeface="Arial" panose="020B0604020202020204" pitchFamily="34" charset="0"/>
                <a:ea typeface="微软雅黑" panose="020B0503020204020204" pitchFamily="34" charset="-122"/>
                <a:sym typeface="Arial" panose="020B0604020202020204" pitchFamily="34" charset="0"/>
              </a:rPr>
              <a:t>逐步形成行之有效</a:t>
            </a:r>
            <a:r>
              <a:rPr lang="zh-CN" altLang="en-US" sz="1600">
                <a:latin typeface="Arial" panose="020B0604020202020204" pitchFamily="34" charset="0"/>
                <a:ea typeface="微软雅黑" panose="020B0503020204020204" pitchFamily="34" charset="-122"/>
                <a:sym typeface="Arial" panose="020B0604020202020204" pitchFamily="34" charset="0"/>
              </a:rPr>
              <a:t>、效而有果的科技成果转化和</a:t>
            </a:r>
            <a:r>
              <a:rPr lang="zh-CN" altLang="en-US" sz="1600" smtClean="0">
                <a:latin typeface="Arial" panose="020B0604020202020204" pitchFamily="34" charset="0"/>
                <a:ea typeface="微软雅黑" panose="020B0503020204020204" pitchFamily="34" charset="-122"/>
                <a:sym typeface="Arial" panose="020B0604020202020204" pitchFamily="34" charset="0"/>
              </a:rPr>
              <a:t>产业化“西工大模式”</a:t>
            </a:r>
            <a:r>
              <a:rPr lang="zh-CN" altLang="en-US" sz="1600">
                <a:latin typeface="Arial" panose="020B0604020202020204" pitchFamily="34" charset="0"/>
                <a:ea typeface="微软雅黑" panose="020B0503020204020204" pitchFamily="34" charset="-122"/>
                <a:sym typeface="Arial" panose="020B0604020202020204" pitchFamily="34" charset="0"/>
              </a:rPr>
              <a:t>和军民融合的</a:t>
            </a:r>
            <a:r>
              <a:rPr lang="zh-CN" altLang="en-US" sz="1600" smtClean="0">
                <a:latin typeface="Arial" panose="020B0604020202020204" pitchFamily="34" charset="0"/>
                <a:ea typeface="微软雅黑" panose="020B0503020204020204" pitchFamily="34" charset="-122"/>
                <a:sym typeface="Arial" panose="020B0604020202020204" pitchFamily="34" charset="0"/>
              </a:rPr>
              <a:t>“西工大路径”</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pic>
        <p:nvPicPr>
          <p:cNvPr id="13" name="桃李园1"/>
          <p:cNvPicPr>
            <a:picLocks noChangeAspect="1"/>
          </p:cNvPicPr>
          <p:nvPr/>
        </p:nvPicPr>
        <p:blipFill>
          <a:blip r:embed="rId3"/>
          <a:stretch>
            <a:fillRect/>
          </a:stretch>
        </p:blipFill>
        <p:spPr>
          <a:xfrm>
            <a:off x="319717" y="1449741"/>
            <a:ext cx="3032760" cy="2186940"/>
          </a:xfrm>
          <a:prstGeom prst="rect">
            <a:avLst/>
          </a:prstGeom>
          <a:gradFill flip="none" rotWithShape="1">
            <a:gsLst>
              <a:gs pos="100000">
                <a:schemeClr val="accent1">
                  <a:lumMod val="75000"/>
                </a:schemeClr>
              </a:gs>
              <a:gs pos="0">
                <a:schemeClr val="accent1"/>
              </a:gs>
            </a:gsLst>
            <a:lin ang="2700000" scaled="1"/>
            <a:tileRect/>
          </a:gradFill>
          <a:ln>
            <a:noFill/>
          </a:ln>
          <a:effectLst>
            <a:outerShdw blurRad="444500" dist="152400" algn="l" rotWithShape="0">
              <a:prstClr val="black">
                <a:alpha val="35000"/>
              </a:prstClr>
            </a:outerShdw>
          </a:effectLst>
        </p:spPr>
      </p:pic>
      <p:pic>
        <p:nvPicPr>
          <p:cNvPr id="53" name="桃李园2"/>
          <p:cNvPicPr>
            <a:picLocks noChangeAspect="1"/>
          </p:cNvPicPr>
          <p:nvPr/>
        </p:nvPicPr>
        <p:blipFill rotWithShape="1">
          <a:blip r:embed="rId4"/>
          <a:srcRect l="3402" t="3402" r="3402" b="3402"/>
          <a:stretch/>
        </p:blipFill>
        <p:spPr>
          <a:xfrm>
            <a:off x="3669072" y="1449740"/>
            <a:ext cx="3031944" cy="2199495"/>
          </a:xfrm>
          <a:prstGeom prst="rect">
            <a:avLst/>
          </a:prstGeom>
          <a:gradFill flip="none" rotWithShape="1">
            <a:gsLst>
              <a:gs pos="100000">
                <a:schemeClr val="accent1">
                  <a:lumMod val="75000"/>
                </a:schemeClr>
              </a:gs>
              <a:gs pos="0">
                <a:schemeClr val="accent1"/>
              </a:gs>
            </a:gsLst>
            <a:lin ang="2700000" scaled="1"/>
            <a:tileRect/>
          </a:gradFill>
          <a:ln>
            <a:noFill/>
          </a:ln>
          <a:effectLst>
            <a:outerShdw blurRad="444500" dist="152400" algn="l" rotWithShape="0">
              <a:prstClr val="black">
                <a:alpha val="35000"/>
              </a:prstClr>
            </a:outerShdw>
          </a:effectLst>
        </p:spPr>
      </p:pic>
      <p:pic>
        <p:nvPicPr>
          <p:cNvPr id="12" name="桃李园3"/>
          <p:cNvPicPr>
            <a:picLocks noChangeAspect="1"/>
          </p:cNvPicPr>
          <p:nvPr/>
        </p:nvPicPr>
        <p:blipFill>
          <a:blip r:embed="rId5"/>
          <a:stretch>
            <a:fillRect/>
          </a:stretch>
        </p:blipFill>
        <p:spPr>
          <a:xfrm>
            <a:off x="319717" y="3929646"/>
            <a:ext cx="3032760" cy="2186940"/>
          </a:xfrm>
          <a:prstGeom prst="rect">
            <a:avLst/>
          </a:prstGeom>
          <a:gradFill flip="none" rotWithShape="1">
            <a:gsLst>
              <a:gs pos="100000">
                <a:schemeClr val="accent1">
                  <a:lumMod val="75000"/>
                </a:schemeClr>
              </a:gs>
              <a:gs pos="0">
                <a:schemeClr val="accent1"/>
              </a:gs>
            </a:gsLst>
            <a:lin ang="2700000" scaled="1"/>
            <a:tileRect/>
          </a:gradFill>
          <a:ln>
            <a:noFill/>
          </a:ln>
          <a:effectLst>
            <a:outerShdw blurRad="444500" dist="152400" algn="l" rotWithShape="0">
              <a:prstClr val="black">
                <a:alpha val="35000"/>
              </a:prstClr>
            </a:outerShdw>
          </a:effectLst>
        </p:spPr>
      </p:pic>
      <p:pic>
        <p:nvPicPr>
          <p:cNvPr id="55" name="桃李园4"/>
          <p:cNvPicPr>
            <a:picLocks noChangeAspect="1"/>
          </p:cNvPicPr>
          <p:nvPr/>
        </p:nvPicPr>
        <p:blipFill>
          <a:blip r:embed="rId6"/>
          <a:stretch>
            <a:fillRect/>
          </a:stretch>
        </p:blipFill>
        <p:spPr>
          <a:xfrm>
            <a:off x="3668256" y="3929646"/>
            <a:ext cx="3032760" cy="2186940"/>
          </a:xfrm>
          <a:prstGeom prst="rect">
            <a:avLst/>
          </a:prstGeom>
          <a:gradFill flip="none" rotWithShape="1">
            <a:gsLst>
              <a:gs pos="100000">
                <a:schemeClr val="accent1">
                  <a:lumMod val="75000"/>
                </a:schemeClr>
              </a:gs>
              <a:gs pos="0">
                <a:schemeClr val="accent1"/>
              </a:gs>
            </a:gsLst>
            <a:lin ang="2700000" scaled="1"/>
            <a:tileRect/>
          </a:gradFill>
          <a:ln>
            <a:noFill/>
          </a:ln>
          <a:effectLst>
            <a:outerShdw blurRad="444500" dist="152400" algn="l" rotWithShape="0">
              <a:prstClr val="black">
                <a:alpha val="35000"/>
              </a:prstClr>
            </a:outerShdw>
          </a:effectLst>
        </p:spPr>
      </p:pic>
      <p:sp>
        <p:nvSpPr>
          <p:cNvPr id="16"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413738312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ppt_x"/>
                                          </p:val>
                                        </p:tav>
                                        <p:tav tm="100000">
                                          <p:val>
                                            <p:strVal val="#ppt_x"/>
                                          </p:val>
                                        </p:tav>
                                      </p:tavLst>
                                    </p:anim>
                                    <p:anim calcmode="lin" valueType="num">
                                      <p:cBhvr additive="base">
                                        <p:cTn id="8" dur="750" fill="hold"/>
                                        <p:tgtEl>
                                          <p:spTgt spid="9"/>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400"/>
                                  </p:stCondLst>
                                  <p:childTnLst>
                                    <p:set>
                                      <p:cBhvr>
                                        <p:cTn id="10" dur="1" fill="hold">
                                          <p:stCondLst>
                                            <p:cond delay="0"/>
                                          </p:stCondLst>
                                        </p:cTn>
                                        <p:tgtEl>
                                          <p:spTgt spid="41"/>
                                        </p:tgtEl>
                                        <p:attrNameLst>
                                          <p:attrName>style.visibility</p:attrName>
                                        </p:attrNameLst>
                                      </p:cBhvr>
                                      <p:to>
                                        <p:strVal val="visible"/>
                                      </p:to>
                                    </p:set>
                                    <p:animEffect transition="in" filter="wipe(left)">
                                      <p:cBhvr>
                                        <p:cTn id="11" dur="750"/>
                                        <p:tgtEl>
                                          <p:spTgt spid="41"/>
                                        </p:tgtEl>
                                      </p:cBhvr>
                                    </p:animEffect>
                                  </p:childTnLst>
                                </p:cTn>
                              </p:par>
                              <p:par>
                                <p:cTn id="12" presetID="10" presetClass="entr" presetSubtype="0" fill="hold" nodeType="withEffect">
                                  <p:stCondLst>
                                    <p:cond delay="80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750"/>
                                        <p:tgtEl>
                                          <p:spTgt spid="13"/>
                                        </p:tgtEl>
                                      </p:cBhvr>
                                    </p:animEffect>
                                  </p:childTnLst>
                                </p:cTn>
                              </p:par>
                              <p:par>
                                <p:cTn id="15" presetID="10" presetClass="entr" presetSubtype="0" fill="hold" nodeType="withEffect">
                                  <p:stCondLst>
                                    <p:cond delay="1200"/>
                                  </p:stCondLst>
                                  <p:childTnLst>
                                    <p:set>
                                      <p:cBhvr>
                                        <p:cTn id="16" dur="1" fill="hold">
                                          <p:stCondLst>
                                            <p:cond delay="0"/>
                                          </p:stCondLst>
                                        </p:cTn>
                                        <p:tgtEl>
                                          <p:spTgt spid="53"/>
                                        </p:tgtEl>
                                        <p:attrNameLst>
                                          <p:attrName>style.visibility</p:attrName>
                                        </p:attrNameLst>
                                      </p:cBhvr>
                                      <p:to>
                                        <p:strVal val="visible"/>
                                      </p:to>
                                    </p:set>
                                    <p:animEffect transition="in" filter="fade">
                                      <p:cBhvr>
                                        <p:cTn id="17" dur="750"/>
                                        <p:tgtEl>
                                          <p:spTgt spid="53"/>
                                        </p:tgtEl>
                                      </p:cBhvr>
                                    </p:animEffect>
                                  </p:childTnLst>
                                </p:cTn>
                              </p:par>
                              <p:par>
                                <p:cTn id="18" presetID="10" presetClass="entr" presetSubtype="0" fill="hold" nodeType="withEffect">
                                  <p:stCondLst>
                                    <p:cond delay="1600"/>
                                  </p:stCondLst>
                                  <p:childTnLst>
                                    <p:set>
                                      <p:cBhvr>
                                        <p:cTn id="19" dur="1" fill="hold">
                                          <p:stCondLst>
                                            <p:cond delay="0"/>
                                          </p:stCondLst>
                                        </p:cTn>
                                        <p:tgtEl>
                                          <p:spTgt spid="55"/>
                                        </p:tgtEl>
                                        <p:attrNameLst>
                                          <p:attrName>style.visibility</p:attrName>
                                        </p:attrNameLst>
                                      </p:cBhvr>
                                      <p:to>
                                        <p:strVal val="visible"/>
                                      </p:to>
                                    </p:set>
                                    <p:animEffect transition="in" filter="fade">
                                      <p:cBhvr>
                                        <p:cTn id="20" dur="750"/>
                                        <p:tgtEl>
                                          <p:spTgt spid="55"/>
                                        </p:tgtEl>
                                      </p:cBhvr>
                                    </p:animEffect>
                                  </p:childTnLst>
                                </p:cTn>
                              </p:par>
                              <p:par>
                                <p:cTn id="21" presetID="10" presetClass="entr" presetSubtype="0" fill="hold" nodeType="withEffect">
                                  <p:stCondLst>
                                    <p:cond delay="200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750"/>
                                        <p:tgtEl>
                                          <p:spTgt spid="12"/>
                                        </p:tgtEl>
                                      </p:cBhvr>
                                    </p:animEffect>
                                  </p:childTnLst>
                                </p:cTn>
                              </p:par>
                              <p:par>
                                <p:cTn id="24" presetID="22" presetClass="entr" presetSubtype="8" fill="hold" grpId="0" nodeType="withEffect">
                                  <p:stCondLst>
                                    <p:cond delay="24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750"/>
                                        <p:tgtEl>
                                          <p:spTgt spid="51"/>
                                        </p:tgtEl>
                                      </p:cBhvr>
                                    </p:animEffect>
                                  </p:childTnLst>
                                </p:cTn>
                              </p:par>
                              <p:par>
                                <p:cTn id="27" presetID="22" presetClass="entr" presetSubtype="8" fill="hold" nodeType="withEffect">
                                  <p:stCondLst>
                                    <p:cond delay="28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750"/>
                                        <p:tgtEl>
                                          <p:spTgt spid="50"/>
                                        </p:tgtEl>
                                      </p:cBhvr>
                                    </p:animEffect>
                                  </p:childTnLst>
                                </p:cTn>
                              </p:par>
                              <p:par>
                                <p:cTn id="30" presetID="12" presetClass="entr" presetSubtype="1" fill="hold" grpId="0" nodeType="withEffect">
                                  <p:stCondLst>
                                    <p:cond delay="3200"/>
                                  </p:stCondLst>
                                  <p:childTnLst>
                                    <p:set>
                                      <p:cBhvr>
                                        <p:cTn id="31" dur="1" fill="hold">
                                          <p:stCondLst>
                                            <p:cond delay="0"/>
                                          </p:stCondLst>
                                        </p:cTn>
                                        <p:tgtEl>
                                          <p:spTgt spid="52"/>
                                        </p:tgtEl>
                                        <p:attrNameLst>
                                          <p:attrName>style.visibility</p:attrName>
                                        </p:attrNameLst>
                                      </p:cBhvr>
                                      <p:to>
                                        <p:strVal val="visible"/>
                                      </p:to>
                                    </p:set>
                                    <p:anim calcmode="lin" valueType="num">
                                      <p:cBhvr additive="base">
                                        <p:cTn id="32" dur="750"/>
                                        <p:tgtEl>
                                          <p:spTgt spid="52"/>
                                        </p:tgtEl>
                                        <p:attrNameLst>
                                          <p:attrName>ppt_y</p:attrName>
                                        </p:attrNameLst>
                                      </p:cBhvr>
                                      <p:tavLst>
                                        <p:tav tm="0">
                                          <p:val>
                                            <p:strVal val="#ppt_y-#ppt_h*1.125000"/>
                                          </p:val>
                                        </p:tav>
                                        <p:tav tm="100000">
                                          <p:val>
                                            <p:strVal val="#ppt_y"/>
                                          </p:val>
                                        </p:tav>
                                      </p:tavLst>
                                    </p:anim>
                                    <p:animEffect transition="in" filter="wipe(down)">
                                      <p:cBhvr>
                                        <p:cTn id="33" dur="75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51" grpId="0"/>
      <p:bldP spid="52"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pic>
        <p:nvPicPr>
          <p:cNvPr id="77" name="图片 76"/>
          <p:cNvPicPr>
            <a:picLocks noChangeAspect="1"/>
          </p:cNvPicPr>
          <p:nvPr/>
        </p:nvPicPr>
        <p:blipFill>
          <a:blip r:embed="rId3"/>
          <a:stretch>
            <a:fillRect/>
          </a:stretch>
        </p:blipFill>
        <p:spPr>
          <a:xfrm>
            <a:off x="0" y="0"/>
            <a:ext cx="3055620" cy="1714500"/>
          </a:xfrm>
          <a:prstGeom prst="rect">
            <a:avLst/>
          </a:prstGeom>
        </p:spPr>
      </p:pic>
      <p:pic>
        <p:nvPicPr>
          <p:cNvPr id="78" name="图片 77"/>
          <p:cNvPicPr>
            <a:picLocks noChangeAspect="1"/>
          </p:cNvPicPr>
          <p:nvPr/>
        </p:nvPicPr>
        <p:blipFill>
          <a:blip r:embed="rId4"/>
          <a:stretch>
            <a:fillRect/>
          </a:stretch>
        </p:blipFill>
        <p:spPr>
          <a:xfrm>
            <a:off x="3048000" y="0"/>
            <a:ext cx="3048000" cy="1714500"/>
          </a:xfrm>
          <a:prstGeom prst="rect">
            <a:avLst/>
          </a:prstGeom>
        </p:spPr>
      </p:pic>
      <p:pic>
        <p:nvPicPr>
          <p:cNvPr id="79" name="图片 78"/>
          <p:cNvPicPr>
            <a:picLocks noChangeAspect="1"/>
          </p:cNvPicPr>
          <p:nvPr/>
        </p:nvPicPr>
        <p:blipFill>
          <a:blip r:embed="rId5"/>
          <a:stretch>
            <a:fillRect/>
          </a:stretch>
        </p:blipFill>
        <p:spPr>
          <a:xfrm>
            <a:off x="9144000" y="5143500"/>
            <a:ext cx="3048000" cy="1714500"/>
          </a:xfrm>
          <a:prstGeom prst="rect">
            <a:avLst/>
          </a:prstGeom>
        </p:spPr>
      </p:pic>
      <p:pic>
        <p:nvPicPr>
          <p:cNvPr id="80" name="图片 79"/>
          <p:cNvPicPr>
            <a:picLocks noChangeAspect="1"/>
          </p:cNvPicPr>
          <p:nvPr/>
        </p:nvPicPr>
        <p:blipFill>
          <a:blip r:embed="rId6"/>
          <a:stretch>
            <a:fillRect/>
          </a:stretch>
        </p:blipFill>
        <p:spPr>
          <a:xfrm>
            <a:off x="0" y="5151120"/>
            <a:ext cx="3055620" cy="1706880"/>
          </a:xfrm>
          <a:prstGeom prst="rect">
            <a:avLst/>
          </a:prstGeom>
        </p:spPr>
      </p:pic>
      <p:pic>
        <p:nvPicPr>
          <p:cNvPr id="86" name="图片 85"/>
          <p:cNvPicPr>
            <a:picLocks noChangeAspect="1"/>
          </p:cNvPicPr>
          <p:nvPr/>
        </p:nvPicPr>
        <p:blipFill>
          <a:blip r:embed="rId7"/>
          <a:stretch>
            <a:fillRect/>
          </a:stretch>
        </p:blipFill>
        <p:spPr>
          <a:xfrm>
            <a:off x="9144000" y="0"/>
            <a:ext cx="3048000" cy="1714500"/>
          </a:xfrm>
          <a:prstGeom prst="rect">
            <a:avLst/>
          </a:prstGeom>
        </p:spPr>
      </p:pic>
      <p:pic>
        <p:nvPicPr>
          <p:cNvPr id="87" name="图片 86"/>
          <p:cNvPicPr>
            <a:picLocks noChangeAspect="1"/>
          </p:cNvPicPr>
          <p:nvPr/>
        </p:nvPicPr>
        <p:blipFill>
          <a:blip r:embed="rId8"/>
          <a:stretch>
            <a:fillRect/>
          </a:stretch>
        </p:blipFill>
        <p:spPr>
          <a:xfrm>
            <a:off x="6096000" y="0"/>
            <a:ext cx="3048000" cy="1714500"/>
          </a:xfrm>
          <a:prstGeom prst="rect">
            <a:avLst/>
          </a:prstGeom>
        </p:spPr>
      </p:pic>
      <p:pic>
        <p:nvPicPr>
          <p:cNvPr id="88" name="图片 87"/>
          <p:cNvPicPr>
            <a:picLocks noChangeAspect="1"/>
          </p:cNvPicPr>
          <p:nvPr/>
        </p:nvPicPr>
        <p:blipFill>
          <a:blip r:embed="rId9"/>
          <a:stretch>
            <a:fillRect/>
          </a:stretch>
        </p:blipFill>
        <p:spPr>
          <a:xfrm>
            <a:off x="6096000" y="1714500"/>
            <a:ext cx="3048000" cy="1714500"/>
          </a:xfrm>
          <a:prstGeom prst="rect">
            <a:avLst/>
          </a:prstGeom>
        </p:spPr>
      </p:pic>
      <p:pic>
        <p:nvPicPr>
          <p:cNvPr id="89" name="图片 88"/>
          <p:cNvPicPr>
            <a:picLocks noChangeAspect="1"/>
          </p:cNvPicPr>
          <p:nvPr/>
        </p:nvPicPr>
        <p:blipFill rotWithShape="1">
          <a:blip r:embed="rId10"/>
          <a:srcRect l="2500" t="2500" r="2500" b="2500"/>
          <a:stretch/>
        </p:blipFill>
        <p:spPr>
          <a:xfrm>
            <a:off x="3048000" y="5147786"/>
            <a:ext cx="3048000" cy="1705928"/>
          </a:xfrm>
          <a:prstGeom prst="rect">
            <a:avLst/>
          </a:prstGeom>
        </p:spPr>
      </p:pic>
      <p:pic>
        <p:nvPicPr>
          <p:cNvPr id="94" name="图片 93"/>
          <p:cNvPicPr>
            <a:picLocks noChangeAspect="1"/>
          </p:cNvPicPr>
          <p:nvPr/>
        </p:nvPicPr>
        <p:blipFill>
          <a:blip r:embed="rId11"/>
          <a:stretch>
            <a:fillRect/>
          </a:stretch>
        </p:blipFill>
        <p:spPr>
          <a:xfrm>
            <a:off x="6096000" y="5143500"/>
            <a:ext cx="3048000" cy="1714500"/>
          </a:xfrm>
          <a:prstGeom prst="rect">
            <a:avLst/>
          </a:prstGeom>
        </p:spPr>
      </p:pic>
      <p:pic>
        <p:nvPicPr>
          <p:cNvPr id="95" name="图片 94"/>
          <p:cNvPicPr>
            <a:picLocks noChangeAspect="1"/>
          </p:cNvPicPr>
          <p:nvPr/>
        </p:nvPicPr>
        <p:blipFill>
          <a:blip r:embed="rId12"/>
          <a:stretch>
            <a:fillRect/>
          </a:stretch>
        </p:blipFill>
        <p:spPr>
          <a:xfrm>
            <a:off x="9144000" y="1714500"/>
            <a:ext cx="3048000" cy="1714500"/>
          </a:xfrm>
          <a:prstGeom prst="rect">
            <a:avLst/>
          </a:prstGeom>
        </p:spPr>
      </p:pic>
      <p:pic>
        <p:nvPicPr>
          <p:cNvPr id="96" name="图片 95"/>
          <p:cNvPicPr>
            <a:picLocks noChangeAspect="1"/>
          </p:cNvPicPr>
          <p:nvPr/>
        </p:nvPicPr>
        <p:blipFill>
          <a:blip r:embed="rId13"/>
          <a:stretch>
            <a:fillRect/>
          </a:stretch>
        </p:blipFill>
        <p:spPr>
          <a:xfrm>
            <a:off x="0" y="3429000"/>
            <a:ext cx="3048000" cy="1714500"/>
          </a:xfrm>
          <a:prstGeom prst="rect">
            <a:avLst/>
          </a:prstGeom>
        </p:spPr>
      </p:pic>
      <p:pic>
        <p:nvPicPr>
          <p:cNvPr id="97" name="图片 96"/>
          <p:cNvPicPr>
            <a:picLocks noChangeAspect="1"/>
          </p:cNvPicPr>
          <p:nvPr/>
        </p:nvPicPr>
        <p:blipFill>
          <a:blip r:embed="rId14"/>
          <a:stretch>
            <a:fillRect/>
          </a:stretch>
        </p:blipFill>
        <p:spPr>
          <a:xfrm>
            <a:off x="0" y="1714500"/>
            <a:ext cx="3055620" cy="1714500"/>
          </a:xfrm>
          <a:prstGeom prst="rect">
            <a:avLst/>
          </a:prstGeom>
        </p:spPr>
      </p:pic>
      <p:pic>
        <p:nvPicPr>
          <p:cNvPr id="102" name="图片 101"/>
          <p:cNvPicPr>
            <a:picLocks noChangeAspect="1"/>
          </p:cNvPicPr>
          <p:nvPr/>
        </p:nvPicPr>
        <p:blipFill>
          <a:blip r:embed="rId15"/>
          <a:stretch>
            <a:fillRect/>
          </a:stretch>
        </p:blipFill>
        <p:spPr>
          <a:xfrm>
            <a:off x="3048000" y="1714500"/>
            <a:ext cx="3048000" cy="1714500"/>
          </a:xfrm>
          <a:prstGeom prst="rect">
            <a:avLst/>
          </a:prstGeom>
        </p:spPr>
      </p:pic>
      <p:pic>
        <p:nvPicPr>
          <p:cNvPr id="103" name="图片 102"/>
          <p:cNvPicPr>
            <a:picLocks noChangeAspect="1"/>
          </p:cNvPicPr>
          <p:nvPr/>
        </p:nvPicPr>
        <p:blipFill>
          <a:blip r:embed="rId16"/>
          <a:stretch>
            <a:fillRect/>
          </a:stretch>
        </p:blipFill>
        <p:spPr>
          <a:xfrm>
            <a:off x="9144000" y="3429000"/>
            <a:ext cx="3048000" cy="1714500"/>
          </a:xfrm>
          <a:prstGeom prst="rect">
            <a:avLst/>
          </a:prstGeom>
        </p:spPr>
      </p:pic>
      <p:pic>
        <p:nvPicPr>
          <p:cNvPr id="104" name="图片 103"/>
          <p:cNvPicPr>
            <a:picLocks noChangeAspect="1"/>
          </p:cNvPicPr>
          <p:nvPr/>
        </p:nvPicPr>
        <p:blipFill>
          <a:blip r:embed="rId17"/>
          <a:stretch>
            <a:fillRect/>
          </a:stretch>
        </p:blipFill>
        <p:spPr>
          <a:xfrm>
            <a:off x="3048000" y="3429000"/>
            <a:ext cx="3048000" cy="1714500"/>
          </a:xfrm>
          <a:prstGeom prst="rect">
            <a:avLst/>
          </a:prstGeom>
        </p:spPr>
      </p:pic>
      <p:pic>
        <p:nvPicPr>
          <p:cNvPr id="105" name="图片 104"/>
          <p:cNvPicPr>
            <a:picLocks noChangeAspect="1"/>
          </p:cNvPicPr>
          <p:nvPr/>
        </p:nvPicPr>
        <p:blipFill>
          <a:blip r:embed="rId18"/>
          <a:stretch>
            <a:fillRect/>
          </a:stretch>
        </p:blipFill>
        <p:spPr>
          <a:xfrm>
            <a:off x="6096000" y="3429000"/>
            <a:ext cx="3048000" cy="1714500"/>
          </a:xfrm>
          <a:prstGeom prst="rect">
            <a:avLst/>
          </a:prstGeom>
        </p:spPr>
      </p:pic>
      <p:grpSp>
        <p:nvGrpSpPr>
          <p:cNvPr id="9" name="组合"/>
          <p:cNvGrpSpPr/>
          <p:nvPr/>
        </p:nvGrpSpPr>
        <p:grpSpPr>
          <a:xfrm>
            <a:off x="334963" y="0"/>
            <a:ext cx="3247303" cy="908050"/>
            <a:chOff x="334963" y="0"/>
            <a:chExt cx="3247303" cy="908050"/>
          </a:xfrm>
        </p:grpSpPr>
        <p:sp>
          <p:nvSpPr>
            <p:cNvPr id="31" name="矩形"/>
            <p:cNvSpPr/>
            <p:nvPr/>
          </p:nvSpPr>
          <p:spPr>
            <a:xfrm>
              <a:off x="334963" y="0"/>
              <a:ext cx="518795" cy="9080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矩形"/>
            <p:cNvSpPr/>
            <p:nvPr/>
          </p:nvSpPr>
          <p:spPr>
            <a:xfrm>
              <a:off x="396360" y="256025"/>
              <a:ext cx="396000" cy="396000"/>
            </a:xfrm>
            <a:prstGeom prst="rect">
              <a:avLst/>
            </a:prstGeom>
            <a:solidFill>
              <a:schemeClr val="bg1"/>
            </a:solidFill>
            <a:ln>
              <a:noFill/>
            </a:ln>
            <a:effectLst>
              <a:outerShdw blurRad="190500" sx="104000" sy="104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dirty="0">
                <a:solidFill>
                  <a:prstClr val="white">
                    <a:lumMod val="6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6" name="01"/>
            <p:cNvSpPr/>
            <p:nvPr/>
          </p:nvSpPr>
          <p:spPr>
            <a:xfrm>
              <a:off x="373787" y="269359"/>
              <a:ext cx="441146" cy="369332"/>
            </a:xfrm>
            <a:prstGeom prst="rect">
              <a:avLst/>
            </a:prstGeom>
          </p:spPr>
          <p:txBody>
            <a:bodyPr wrap="none">
              <a:spAutoFit/>
            </a:bodyPr>
            <a:lstStyle/>
            <a:p>
              <a:pPr algn="ctr"/>
              <a:r>
                <a:rPr lang="en-US" altLang="zh-CN" smtClean="0">
                  <a:solidFill>
                    <a:schemeClr val="accent1"/>
                  </a:solidFill>
                  <a:latin typeface="Arial" panose="020B0604020202020204" pitchFamily="34" charset="0"/>
                  <a:ea typeface="微软雅黑" panose="020B0503020204020204" pitchFamily="34" charset="-122"/>
                  <a:sym typeface="Arial" panose="020B0604020202020204" pitchFamily="34" charset="0"/>
                </a:rPr>
                <a:t>01</a:t>
              </a:r>
              <a:endParaRPr lang="zh-CN" altLang="en-US"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sp>
          <p:nvSpPr>
            <p:cNvPr id="7" name="Strong Preparation"/>
            <p:cNvSpPr txBox="1"/>
            <p:nvPr/>
          </p:nvSpPr>
          <p:spPr>
            <a:xfrm>
              <a:off x="958882" y="542947"/>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958882" y="96697"/>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sp>
        <p:nvSpPr>
          <p:cNvPr id="113" name="背景色块"/>
          <p:cNvSpPr/>
          <p:nvPr/>
        </p:nvSpPr>
        <p:spPr>
          <a:xfrm>
            <a:off x="334963" y="908050"/>
            <a:ext cx="11522075" cy="5041900"/>
          </a:xfrm>
          <a:prstGeom prst="rect">
            <a:avLst/>
          </a:prstGeom>
          <a:solidFill>
            <a:schemeClr val="bg1">
              <a:alpha val="73000"/>
            </a:schemeClr>
          </a:solidFill>
          <a:ln>
            <a:noFill/>
          </a:ln>
          <a:effectLst>
            <a:outerShdw blurRad="889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4" name="潜心研究学问、专注教书育人的同时，加快成果转化，推进军民融合"/>
          <p:cNvSpPr txBox="1"/>
          <p:nvPr/>
        </p:nvSpPr>
        <p:spPr>
          <a:xfrm>
            <a:off x="1214849" y="3873530"/>
            <a:ext cx="9762302" cy="1754326"/>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50000"/>
              </a:lnSpc>
            </a:pPr>
            <a:r>
              <a:rPr lang="zh-CN" altLang="en-US">
                <a:latin typeface="Arial" panose="020B0604020202020204" pitchFamily="34" charset="0"/>
                <a:ea typeface="微软雅黑" panose="020B0503020204020204" pitchFamily="34" charset="-122"/>
                <a:sym typeface="Arial" panose="020B0604020202020204" pitchFamily="34" charset="0"/>
              </a:rPr>
              <a:t>学校教师以知识产权入股组建的鑫垚、铂力特等公司，在增材制造（</a:t>
            </a:r>
            <a:r>
              <a:rPr lang="en-US" altLang="zh-CN">
                <a:latin typeface="Arial" panose="020B0604020202020204" pitchFamily="34" charset="0"/>
                <a:ea typeface="微软雅黑" panose="020B0503020204020204" pitchFamily="34" charset="-122"/>
                <a:sym typeface="Arial" panose="020B0604020202020204" pitchFamily="34" charset="0"/>
              </a:rPr>
              <a:t>3D</a:t>
            </a:r>
            <a:r>
              <a:rPr lang="zh-CN" altLang="en-US">
                <a:latin typeface="Arial" panose="020B0604020202020204" pitchFamily="34" charset="0"/>
                <a:ea typeface="微软雅黑" panose="020B0503020204020204" pitchFamily="34" charset="-122"/>
                <a:sym typeface="Arial" panose="020B0604020202020204" pitchFamily="34" charset="0"/>
              </a:rPr>
              <a:t>打印）、陶瓷复合材料、高性能新材料、高端装备制造、通用飞机、智能水下航行器等领域，已经成为地方经济转型升级的中坚力量和区域经济发展的创新源头，逐步形成了行之有效、效而有果的科技成果转化和产业化“西工大模式”和军民融合的“西工大路径”</a:t>
            </a:r>
          </a:p>
        </p:txBody>
      </p:sp>
      <p:grpSp>
        <p:nvGrpSpPr>
          <p:cNvPr id="116" name="组合"/>
          <p:cNvGrpSpPr/>
          <p:nvPr/>
        </p:nvGrpSpPr>
        <p:grpSpPr>
          <a:xfrm>
            <a:off x="3218481" y="3253648"/>
            <a:ext cx="5755038" cy="504026"/>
            <a:chOff x="-619630" y="3090888"/>
            <a:chExt cx="5755038" cy="504026"/>
          </a:xfrm>
        </p:grpSpPr>
        <p:sp>
          <p:nvSpPr>
            <p:cNvPr id="117" name="圆角矩形"/>
            <p:cNvSpPr/>
            <p:nvPr/>
          </p:nvSpPr>
          <p:spPr>
            <a:xfrm>
              <a:off x="-619630" y="3090888"/>
              <a:ext cx="5755038" cy="504026"/>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8" name="加快成果转化，推进军民融合"/>
            <p:cNvSpPr/>
            <p:nvPr/>
          </p:nvSpPr>
          <p:spPr>
            <a:xfrm>
              <a:off x="-232172" y="3112069"/>
              <a:ext cx="4980122" cy="461665"/>
            </a:xfrm>
            <a:prstGeom prst="rect">
              <a:avLst/>
            </a:prstGeom>
          </p:spPr>
          <p:txBody>
            <a:bodyPr wrap="square">
              <a:spAutoFit/>
            </a:bodyPr>
            <a:lstStyle/>
            <a:p>
              <a:pPr algn="dist" defTabSz="457200"/>
              <a:r>
                <a:rPr lang="zh-CN" altLang="en-US" sz="2400" b="1">
                  <a:solidFill>
                    <a:schemeClr val="bg1"/>
                  </a:solidFill>
                  <a:latin typeface="Arial" panose="020B0604020202020204" pitchFamily="34" charset="0"/>
                  <a:ea typeface="微软雅黑" panose="020B0503020204020204" pitchFamily="34" charset="-122"/>
                  <a:sym typeface="Arial" panose="020B0604020202020204" pitchFamily="34" charset="0"/>
                </a:rPr>
                <a:t>加快成果转化，推进军民融合</a:t>
              </a:r>
            </a:p>
          </p:txBody>
        </p:sp>
      </p:grpSp>
      <p:grpSp>
        <p:nvGrpSpPr>
          <p:cNvPr id="120" name="校徽组合"/>
          <p:cNvGrpSpPr/>
          <p:nvPr/>
        </p:nvGrpSpPr>
        <p:grpSpPr>
          <a:xfrm>
            <a:off x="5326251" y="1363298"/>
            <a:ext cx="1539498" cy="1539646"/>
            <a:chOff x="9299575" y="2740027"/>
            <a:chExt cx="1260000" cy="1260122"/>
          </a:xfrm>
        </p:grpSpPr>
        <p:sp>
          <p:nvSpPr>
            <p:cNvPr id="121" name="打底色块"/>
            <p:cNvSpPr>
              <a:spLocks noChangeAspect="1" noChangeArrowheads="1"/>
            </p:cNvSpPr>
            <p:nvPr/>
          </p:nvSpPr>
          <p:spPr bwMode="auto">
            <a:xfrm>
              <a:off x="9299575" y="2740027"/>
              <a:ext cx="1260000" cy="1260122"/>
            </a:xfrm>
            <a:prstGeom prst="ellipse">
              <a:avLst/>
            </a:pr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pic>
          <p:nvPicPr>
            <p:cNvPr id="122" name="校徽"/>
            <p:cNvPicPr>
              <a:picLocks noChangeAspect="1"/>
            </p:cNvPicPr>
            <p:nvPr/>
          </p:nvPicPr>
          <p:blipFill>
            <a:blip r:embed="rId19" cstate="screen">
              <a:extLst>
                <a:ext uri="{28A0092B-C50C-407E-A947-70E740481C1C}">
                  <a14:useLocalDpi xmlns:a14="http://schemas.microsoft.com/office/drawing/2010/main"/>
                </a:ext>
              </a:extLst>
            </a:blip>
            <a:stretch>
              <a:fillRect/>
            </a:stretch>
          </p:blipFill>
          <p:spPr>
            <a:xfrm>
              <a:off x="9447768" y="2889022"/>
              <a:ext cx="963614" cy="962132"/>
            </a:xfrm>
            <a:prstGeom prst="rect">
              <a:avLst/>
            </a:prstGeom>
          </p:spPr>
        </p:pic>
      </p:grpSp>
    </p:spTree>
    <p:extLst>
      <p:ext uri="{BB962C8B-B14F-4D97-AF65-F5344CB8AC3E}">
        <p14:creationId xmlns:p14="http://schemas.microsoft.com/office/powerpoint/2010/main" val="1586805088"/>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ppt_x"/>
                                          </p:val>
                                        </p:tav>
                                        <p:tav tm="100000">
                                          <p:val>
                                            <p:strVal val="#ppt_x"/>
                                          </p:val>
                                        </p:tav>
                                      </p:tavLst>
                                    </p:anim>
                                    <p:anim calcmode="lin" valueType="num">
                                      <p:cBhvr additive="base">
                                        <p:cTn id="8" dur="750" fill="hold"/>
                                        <p:tgtEl>
                                          <p:spTgt spid="9"/>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500"/>
                                  </p:stCondLst>
                                  <p:childTnLst>
                                    <p:set>
                                      <p:cBhvr>
                                        <p:cTn id="10" dur="1" fill="hold">
                                          <p:stCondLst>
                                            <p:cond delay="0"/>
                                          </p:stCondLst>
                                        </p:cTn>
                                        <p:tgtEl>
                                          <p:spTgt spid="77"/>
                                        </p:tgtEl>
                                        <p:attrNameLst>
                                          <p:attrName>style.visibility</p:attrName>
                                        </p:attrNameLst>
                                      </p:cBhvr>
                                      <p:to>
                                        <p:strVal val="visible"/>
                                      </p:to>
                                    </p:set>
                                    <p:animEffect transition="in" filter="fade">
                                      <p:cBhvr>
                                        <p:cTn id="11" dur="500"/>
                                        <p:tgtEl>
                                          <p:spTgt spid="77"/>
                                        </p:tgtEl>
                                      </p:cBhvr>
                                    </p:animEffect>
                                  </p:childTnLst>
                                </p:cTn>
                              </p:par>
                              <p:par>
                                <p:cTn id="12" presetID="10" presetClass="entr" presetSubtype="0" fill="hold" nodeType="withEffect">
                                  <p:stCondLst>
                                    <p:cond delay="750"/>
                                  </p:stCondLst>
                                  <p:childTnLst>
                                    <p:set>
                                      <p:cBhvr>
                                        <p:cTn id="13" dur="1" fill="hold">
                                          <p:stCondLst>
                                            <p:cond delay="0"/>
                                          </p:stCondLst>
                                        </p:cTn>
                                        <p:tgtEl>
                                          <p:spTgt spid="78"/>
                                        </p:tgtEl>
                                        <p:attrNameLst>
                                          <p:attrName>style.visibility</p:attrName>
                                        </p:attrNameLst>
                                      </p:cBhvr>
                                      <p:to>
                                        <p:strVal val="visible"/>
                                      </p:to>
                                    </p:set>
                                    <p:animEffect transition="in" filter="fade">
                                      <p:cBhvr>
                                        <p:cTn id="14" dur="500"/>
                                        <p:tgtEl>
                                          <p:spTgt spid="78"/>
                                        </p:tgtEl>
                                      </p:cBhvr>
                                    </p:animEffect>
                                  </p:childTnLst>
                                </p:cTn>
                              </p:par>
                              <p:par>
                                <p:cTn id="15" presetID="10" presetClass="entr" presetSubtype="0" fill="hold" nodeType="withEffect">
                                  <p:stCondLst>
                                    <p:cond delay="100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500"/>
                                        <p:tgtEl>
                                          <p:spTgt spid="87"/>
                                        </p:tgtEl>
                                      </p:cBhvr>
                                    </p:animEffect>
                                  </p:childTnLst>
                                </p:cTn>
                              </p:par>
                              <p:par>
                                <p:cTn id="18" presetID="10" presetClass="entr" presetSubtype="0" fill="hold" nodeType="withEffect">
                                  <p:stCondLst>
                                    <p:cond delay="1250"/>
                                  </p:stCondLst>
                                  <p:childTnLst>
                                    <p:set>
                                      <p:cBhvr>
                                        <p:cTn id="19" dur="1" fill="hold">
                                          <p:stCondLst>
                                            <p:cond delay="0"/>
                                          </p:stCondLst>
                                        </p:cTn>
                                        <p:tgtEl>
                                          <p:spTgt spid="86"/>
                                        </p:tgtEl>
                                        <p:attrNameLst>
                                          <p:attrName>style.visibility</p:attrName>
                                        </p:attrNameLst>
                                      </p:cBhvr>
                                      <p:to>
                                        <p:strVal val="visible"/>
                                      </p:to>
                                    </p:set>
                                    <p:animEffect transition="in" filter="fade">
                                      <p:cBhvr>
                                        <p:cTn id="20" dur="500"/>
                                        <p:tgtEl>
                                          <p:spTgt spid="86"/>
                                        </p:tgtEl>
                                      </p:cBhvr>
                                    </p:animEffect>
                                  </p:childTnLst>
                                </p:cTn>
                              </p:par>
                              <p:par>
                                <p:cTn id="21" presetID="10" presetClass="entr" presetSubtype="0" fill="hold" nodeType="withEffect">
                                  <p:stCondLst>
                                    <p:cond delay="150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500"/>
                                        <p:tgtEl>
                                          <p:spTgt spid="95"/>
                                        </p:tgtEl>
                                      </p:cBhvr>
                                    </p:animEffect>
                                  </p:childTnLst>
                                </p:cTn>
                              </p:par>
                              <p:par>
                                <p:cTn id="24" presetID="10" presetClass="entr" presetSubtype="0" fill="hold" nodeType="withEffect">
                                  <p:stCondLst>
                                    <p:cond delay="1750"/>
                                  </p:stCondLst>
                                  <p:childTnLst>
                                    <p:set>
                                      <p:cBhvr>
                                        <p:cTn id="25" dur="1" fill="hold">
                                          <p:stCondLst>
                                            <p:cond delay="0"/>
                                          </p:stCondLst>
                                        </p:cTn>
                                        <p:tgtEl>
                                          <p:spTgt spid="88"/>
                                        </p:tgtEl>
                                        <p:attrNameLst>
                                          <p:attrName>style.visibility</p:attrName>
                                        </p:attrNameLst>
                                      </p:cBhvr>
                                      <p:to>
                                        <p:strVal val="visible"/>
                                      </p:to>
                                    </p:set>
                                    <p:animEffect transition="in" filter="fade">
                                      <p:cBhvr>
                                        <p:cTn id="26" dur="500"/>
                                        <p:tgtEl>
                                          <p:spTgt spid="88"/>
                                        </p:tgtEl>
                                      </p:cBhvr>
                                    </p:animEffect>
                                  </p:childTnLst>
                                </p:cTn>
                              </p:par>
                              <p:par>
                                <p:cTn id="27" presetID="10" presetClass="entr" presetSubtype="0" fill="hold" nodeType="withEffect">
                                  <p:stCondLst>
                                    <p:cond delay="2000"/>
                                  </p:stCondLst>
                                  <p:childTnLst>
                                    <p:set>
                                      <p:cBhvr>
                                        <p:cTn id="28" dur="1" fill="hold">
                                          <p:stCondLst>
                                            <p:cond delay="0"/>
                                          </p:stCondLst>
                                        </p:cTn>
                                        <p:tgtEl>
                                          <p:spTgt spid="102"/>
                                        </p:tgtEl>
                                        <p:attrNameLst>
                                          <p:attrName>style.visibility</p:attrName>
                                        </p:attrNameLst>
                                      </p:cBhvr>
                                      <p:to>
                                        <p:strVal val="visible"/>
                                      </p:to>
                                    </p:set>
                                    <p:animEffect transition="in" filter="fade">
                                      <p:cBhvr>
                                        <p:cTn id="29" dur="500"/>
                                        <p:tgtEl>
                                          <p:spTgt spid="102"/>
                                        </p:tgtEl>
                                      </p:cBhvr>
                                    </p:animEffect>
                                  </p:childTnLst>
                                </p:cTn>
                              </p:par>
                              <p:par>
                                <p:cTn id="30" presetID="10" presetClass="entr" presetSubtype="0" fill="hold" nodeType="withEffect">
                                  <p:stCondLst>
                                    <p:cond delay="2250"/>
                                  </p:stCondLst>
                                  <p:childTnLst>
                                    <p:set>
                                      <p:cBhvr>
                                        <p:cTn id="31" dur="1" fill="hold">
                                          <p:stCondLst>
                                            <p:cond delay="0"/>
                                          </p:stCondLst>
                                        </p:cTn>
                                        <p:tgtEl>
                                          <p:spTgt spid="97"/>
                                        </p:tgtEl>
                                        <p:attrNameLst>
                                          <p:attrName>style.visibility</p:attrName>
                                        </p:attrNameLst>
                                      </p:cBhvr>
                                      <p:to>
                                        <p:strVal val="visible"/>
                                      </p:to>
                                    </p:set>
                                    <p:animEffect transition="in" filter="fade">
                                      <p:cBhvr>
                                        <p:cTn id="32" dur="500"/>
                                        <p:tgtEl>
                                          <p:spTgt spid="97"/>
                                        </p:tgtEl>
                                      </p:cBhvr>
                                    </p:animEffect>
                                  </p:childTnLst>
                                </p:cTn>
                              </p:par>
                              <p:par>
                                <p:cTn id="33" presetID="10" presetClass="entr" presetSubtype="0" fill="hold" nodeType="withEffect">
                                  <p:stCondLst>
                                    <p:cond delay="2500"/>
                                  </p:stCondLst>
                                  <p:childTnLst>
                                    <p:set>
                                      <p:cBhvr>
                                        <p:cTn id="34" dur="1" fill="hold">
                                          <p:stCondLst>
                                            <p:cond delay="0"/>
                                          </p:stCondLst>
                                        </p:cTn>
                                        <p:tgtEl>
                                          <p:spTgt spid="96"/>
                                        </p:tgtEl>
                                        <p:attrNameLst>
                                          <p:attrName>style.visibility</p:attrName>
                                        </p:attrNameLst>
                                      </p:cBhvr>
                                      <p:to>
                                        <p:strVal val="visible"/>
                                      </p:to>
                                    </p:set>
                                    <p:animEffect transition="in" filter="fade">
                                      <p:cBhvr>
                                        <p:cTn id="35" dur="500"/>
                                        <p:tgtEl>
                                          <p:spTgt spid="96"/>
                                        </p:tgtEl>
                                      </p:cBhvr>
                                    </p:animEffect>
                                  </p:childTnLst>
                                </p:cTn>
                              </p:par>
                              <p:par>
                                <p:cTn id="36" presetID="10" presetClass="entr" presetSubtype="0" fill="hold" nodeType="withEffect">
                                  <p:stCondLst>
                                    <p:cond delay="2750"/>
                                  </p:stCondLst>
                                  <p:childTnLst>
                                    <p:set>
                                      <p:cBhvr>
                                        <p:cTn id="37" dur="1" fill="hold">
                                          <p:stCondLst>
                                            <p:cond delay="0"/>
                                          </p:stCondLst>
                                        </p:cTn>
                                        <p:tgtEl>
                                          <p:spTgt spid="104"/>
                                        </p:tgtEl>
                                        <p:attrNameLst>
                                          <p:attrName>style.visibility</p:attrName>
                                        </p:attrNameLst>
                                      </p:cBhvr>
                                      <p:to>
                                        <p:strVal val="visible"/>
                                      </p:to>
                                    </p:set>
                                    <p:animEffect transition="in" filter="fade">
                                      <p:cBhvr>
                                        <p:cTn id="38" dur="500"/>
                                        <p:tgtEl>
                                          <p:spTgt spid="104"/>
                                        </p:tgtEl>
                                      </p:cBhvr>
                                    </p:animEffect>
                                  </p:childTnLst>
                                </p:cTn>
                              </p:par>
                              <p:par>
                                <p:cTn id="39" presetID="10" presetClass="entr" presetSubtype="0" fill="hold" nodeType="withEffect">
                                  <p:stCondLst>
                                    <p:cond delay="3000"/>
                                  </p:stCondLst>
                                  <p:childTnLst>
                                    <p:set>
                                      <p:cBhvr>
                                        <p:cTn id="40" dur="1" fill="hold">
                                          <p:stCondLst>
                                            <p:cond delay="0"/>
                                          </p:stCondLst>
                                        </p:cTn>
                                        <p:tgtEl>
                                          <p:spTgt spid="105"/>
                                        </p:tgtEl>
                                        <p:attrNameLst>
                                          <p:attrName>style.visibility</p:attrName>
                                        </p:attrNameLst>
                                      </p:cBhvr>
                                      <p:to>
                                        <p:strVal val="visible"/>
                                      </p:to>
                                    </p:set>
                                    <p:animEffect transition="in" filter="fade">
                                      <p:cBhvr>
                                        <p:cTn id="41" dur="500"/>
                                        <p:tgtEl>
                                          <p:spTgt spid="105"/>
                                        </p:tgtEl>
                                      </p:cBhvr>
                                    </p:animEffect>
                                  </p:childTnLst>
                                </p:cTn>
                              </p:par>
                              <p:par>
                                <p:cTn id="42" presetID="10" presetClass="entr" presetSubtype="0" fill="hold" nodeType="withEffect">
                                  <p:stCondLst>
                                    <p:cond delay="3250"/>
                                  </p:stCondLst>
                                  <p:childTnLst>
                                    <p:set>
                                      <p:cBhvr>
                                        <p:cTn id="43" dur="1" fill="hold">
                                          <p:stCondLst>
                                            <p:cond delay="0"/>
                                          </p:stCondLst>
                                        </p:cTn>
                                        <p:tgtEl>
                                          <p:spTgt spid="103"/>
                                        </p:tgtEl>
                                        <p:attrNameLst>
                                          <p:attrName>style.visibility</p:attrName>
                                        </p:attrNameLst>
                                      </p:cBhvr>
                                      <p:to>
                                        <p:strVal val="visible"/>
                                      </p:to>
                                    </p:set>
                                    <p:animEffect transition="in" filter="fade">
                                      <p:cBhvr>
                                        <p:cTn id="44" dur="500"/>
                                        <p:tgtEl>
                                          <p:spTgt spid="103"/>
                                        </p:tgtEl>
                                      </p:cBhvr>
                                    </p:animEffect>
                                  </p:childTnLst>
                                </p:cTn>
                              </p:par>
                              <p:par>
                                <p:cTn id="45" presetID="10" presetClass="entr" presetSubtype="0" fill="hold" nodeType="withEffect">
                                  <p:stCondLst>
                                    <p:cond delay="3500"/>
                                  </p:stCondLst>
                                  <p:childTnLst>
                                    <p:set>
                                      <p:cBhvr>
                                        <p:cTn id="46" dur="1" fill="hold">
                                          <p:stCondLst>
                                            <p:cond delay="0"/>
                                          </p:stCondLst>
                                        </p:cTn>
                                        <p:tgtEl>
                                          <p:spTgt spid="79"/>
                                        </p:tgtEl>
                                        <p:attrNameLst>
                                          <p:attrName>style.visibility</p:attrName>
                                        </p:attrNameLst>
                                      </p:cBhvr>
                                      <p:to>
                                        <p:strVal val="visible"/>
                                      </p:to>
                                    </p:set>
                                    <p:animEffect transition="in" filter="fade">
                                      <p:cBhvr>
                                        <p:cTn id="47" dur="500"/>
                                        <p:tgtEl>
                                          <p:spTgt spid="79"/>
                                        </p:tgtEl>
                                      </p:cBhvr>
                                    </p:animEffect>
                                  </p:childTnLst>
                                </p:cTn>
                              </p:par>
                              <p:par>
                                <p:cTn id="48" presetID="10" presetClass="entr" presetSubtype="0" fill="hold" nodeType="withEffect">
                                  <p:stCondLst>
                                    <p:cond delay="3750"/>
                                  </p:stCondLst>
                                  <p:childTnLst>
                                    <p:set>
                                      <p:cBhvr>
                                        <p:cTn id="49" dur="1" fill="hold">
                                          <p:stCondLst>
                                            <p:cond delay="0"/>
                                          </p:stCondLst>
                                        </p:cTn>
                                        <p:tgtEl>
                                          <p:spTgt spid="94"/>
                                        </p:tgtEl>
                                        <p:attrNameLst>
                                          <p:attrName>style.visibility</p:attrName>
                                        </p:attrNameLst>
                                      </p:cBhvr>
                                      <p:to>
                                        <p:strVal val="visible"/>
                                      </p:to>
                                    </p:set>
                                    <p:animEffect transition="in" filter="fade">
                                      <p:cBhvr>
                                        <p:cTn id="50" dur="500"/>
                                        <p:tgtEl>
                                          <p:spTgt spid="94"/>
                                        </p:tgtEl>
                                      </p:cBhvr>
                                    </p:animEffect>
                                  </p:childTnLst>
                                </p:cTn>
                              </p:par>
                              <p:par>
                                <p:cTn id="51" presetID="10" presetClass="entr" presetSubtype="0" fill="hold" nodeType="withEffect">
                                  <p:stCondLst>
                                    <p:cond delay="4000"/>
                                  </p:stCondLst>
                                  <p:childTnLst>
                                    <p:set>
                                      <p:cBhvr>
                                        <p:cTn id="52" dur="1" fill="hold">
                                          <p:stCondLst>
                                            <p:cond delay="0"/>
                                          </p:stCondLst>
                                        </p:cTn>
                                        <p:tgtEl>
                                          <p:spTgt spid="89"/>
                                        </p:tgtEl>
                                        <p:attrNameLst>
                                          <p:attrName>style.visibility</p:attrName>
                                        </p:attrNameLst>
                                      </p:cBhvr>
                                      <p:to>
                                        <p:strVal val="visible"/>
                                      </p:to>
                                    </p:set>
                                    <p:animEffect transition="in" filter="fade">
                                      <p:cBhvr>
                                        <p:cTn id="53" dur="500"/>
                                        <p:tgtEl>
                                          <p:spTgt spid="89"/>
                                        </p:tgtEl>
                                      </p:cBhvr>
                                    </p:animEffect>
                                  </p:childTnLst>
                                </p:cTn>
                              </p:par>
                              <p:par>
                                <p:cTn id="54" presetID="10" presetClass="entr" presetSubtype="0" fill="hold" nodeType="withEffect">
                                  <p:stCondLst>
                                    <p:cond delay="4250"/>
                                  </p:stCondLst>
                                  <p:childTnLst>
                                    <p:set>
                                      <p:cBhvr>
                                        <p:cTn id="55" dur="1" fill="hold">
                                          <p:stCondLst>
                                            <p:cond delay="0"/>
                                          </p:stCondLst>
                                        </p:cTn>
                                        <p:tgtEl>
                                          <p:spTgt spid="80"/>
                                        </p:tgtEl>
                                        <p:attrNameLst>
                                          <p:attrName>style.visibility</p:attrName>
                                        </p:attrNameLst>
                                      </p:cBhvr>
                                      <p:to>
                                        <p:strVal val="visible"/>
                                      </p:to>
                                    </p:set>
                                    <p:animEffect transition="in" filter="fade">
                                      <p:cBhvr>
                                        <p:cTn id="56" dur="500"/>
                                        <p:tgtEl>
                                          <p:spTgt spid="80"/>
                                        </p:tgtEl>
                                      </p:cBhvr>
                                    </p:animEffect>
                                  </p:childTnLst>
                                </p:cTn>
                              </p:par>
                              <p:par>
                                <p:cTn id="57" presetID="16" presetClass="entr" presetSubtype="21" fill="hold" grpId="0" nodeType="withEffect">
                                  <p:stCondLst>
                                    <p:cond delay="4750"/>
                                  </p:stCondLst>
                                  <p:childTnLst>
                                    <p:set>
                                      <p:cBhvr>
                                        <p:cTn id="58" dur="1" fill="hold">
                                          <p:stCondLst>
                                            <p:cond delay="0"/>
                                          </p:stCondLst>
                                        </p:cTn>
                                        <p:tgtEl>
                                          <p:spTgt spid="113"/>
                                        </p:tgtEl>
                                        <p:attrNameLst>
                                          <p:attrName>style.visibility</p:attrName>
                                        </p:attrNameLst>
                                      </p:cBhvr>
                                      <p:to>
                                        <p:strVal val="visible"/>
                                      </p:to>
                                    </p:set>
                                    <p:animEffect transition="in" filter="barn(inVertical)">
                                      <p:cBhvr>
                                        <p:cTn id="59" dur="750"/>
                                        <p:tgtEl>
                                          <p:spTgt spid="113"/>
                                        </p:tgtEl>
                                      </p:cBhvr>
                                    </p:animEffect>
                                  </p:childTnLst>
                                </p:cTn>
                              </p:par>
                              <p:par>
                                <p:cTn id="60" presetID="53" presetClass="entr" presetSubtype="16" fill="hold" nodeType="withEffect">
                                  <p:stCondLst>
                                    <p:cond delay="5150"/>
                                  </p:stCondLst>
                                  <p:childTnLst>
                                    <p:set>
                                      <p:cBhvr>
                                        <p:cTn id="61" dur="1" fill="hold">
                                          <p:stCondLst>
                                            <p:cond delay="0"/>
                                          </p:stCondLst>
                                        </p:cTn>
                                        <p:tgtEl>
                                          <p:spTgt spid="120"/>
                                        </p:tgtEl>
                                        <p:attrNameLst>
                                          <p:attrName>style.visibility</p:attrName>
                                        </p:attrNameLst>
                                      </p:cBhvr>
                                      <p:to>
                                        <p:strVal val="visible"/>
                                      </p:to>
                                    </p:set>
                                    <p:anim calcmode="lin" valueType="num">
                                      <p:cBhvr>
                                        <p:cTn id="62" dur="750" fill="hold"/>
                                        <p:tgtEl>
                                          <p:spTgt spid="120"/>
                                        </p:tgtEl>
                                        <p:attrNameLst>
                                          <p:attrName>ppt_w</p:attrName>
                                        </p:attrNameLst>
                                      </p:cBhvr>
                                      <p:tavLst>
                                        <p:tav tm="0">
                                          <p:val>
                                            <p:fltVal val="0"/>
                                          </p:val>
                                        </p:tav>
                                        <p:tav tm="100000">
                                          <p:val>
                                            <p:strVal val="#ppt_w"/>
                                          </p:val>
                                        </p:tav>
                                      </p:tavLst>
                                    </p:anim>
                                    <p:anim calcmode="lin" valueType="num">
                                      <p:cBhvr>
                                        <p:cTn id="63" dur="750" fill="hold"/>
                                        <p:tgtEl>
                                          <p:spTgt spid="120"/>
                                        </p:tgtEl>
                                        <p:attrNameLst>
                                          <p:attrName>ppt_h</p:attrName>
                                        </p:attrNameLst>
                                      </p:cBhvr>
                                      <p:tavLst>
                                        <p:tav tm="0">
                                          <p:val>
                                            <p:fltVal val="0"/>
                                          </p:val>
                                        </p:tav>
                                        <p:tav tm="100000">
                                          <p:val>
                                            <p:strVal val="#ppt_h"/>
                                          </p:val>
                                        </p:tav>
                                      </p:tavLst>
                                    </p:anim>
                                    <p:animEffect transition="in" filter="fade">
                                      <p:cBhvr>
                                        <p:cTn id="64" dur="750"/>
                                        <p:tgtEl>
                                          <p:spTgt spid="120"/>
                                        </p:tgtEl>
                                      </p:cBhvr>
                                    </p:animEffect>
                                  </p:childTnLst>
                                </p:cTn>
                              </p:par>
                              <p:par>
                                <p:cTn id="65" presetID="50" presetClass="entr" presetSubtype="0" decel="100000" fill="hold" nodeType="withEffect">
                                  <p:stCondLst>
                                    <p:cond delay="5550"/>
                                  </p:stCondLst>
                                  <p:childTnLst>
                                    <p:set>
                                      <p:cBhvr>
                                        <p:cTn id="66" dur="1" fill="hold">
                                          <p:stCondLst>
                                            <p:cond delay="0"/>
                                          </p:stCondLst>
                                        </p:cTn>
                                        <p:tgtEl>
                                          <p:spTgt spid="116"/>
                                        </p:tgtEl>
                                        <p:attrNameLst>
                                          <p:attrName>style.visibility</p:attrName>
                                        </p:attrNameLst>
                                      </p:cBhvr>
                                      <p:to>
                                        <p:strVal val="visible"/>
                                      </p:to>
                                    </p:set>
                                    <p:anim calcmode="lin" valueType="num">
                                      <p:cBhvr>
                                        <p:cTn id="67" dur="750" fill="hold"/>
                                        <p:tgtEl>
                                          <p:spTgt spid="116"/>
                                        </p:tgtEl>
                                        <p:attrNameLst>
                                          <p:attrName>ppt_w</p:attrName>
                                        </p:attrNameLst>
                                      </p:cBhvr>
                                      <p:tavLst>
                                        <p:tav tm="0">
                                          <p:val>
                                            <p:strVal val="#ppt_w+.3"/>
                                          </p:val>
                                        </p:tav>
                                        <p:tav tm="100000">
                                          <p:val>
                                            <p:strVal val="#ppt_w"/>
                                          </p:val>
                                        </p:tav>
                                      </p:tavLst>
                                    </p:anim>
                                    <p:anim calcmode="lin" valueType="num">
                                      <p:cBhvr>
                                        <p:cTn id="68" dur="750" fill="hold"/>
                                        <p:tgtEl>
                                          <p:spTgt spid="116"/>
                                        </p:tgtEl>
                                        <p:attrNameLst>
                                          <p:attrName>ppt_h</p:attrName>
                                        </p:attrNameLst>
                                      </p:cBhvr>
                                      <p:tavLst>
                                        <p:tav tm="0">
                                          <p:val>
                                            <p:strVal val="#ppt_h"/>
                                          </p:val>
                                        </p:tav>
                                        <p:tav tm="100000">
                                          <p:val>
                                            <p:strVal val="#ppt_h"/>
                                          </p:val>
                                        </p:tav>
                                      </p:tavLst>
                                    </p:anim>
                                    <p:animEffect transition="in" filter="fade">
                                      <p:cBhvr>
                                        <p:cTn id="69" dur="750"/>
                                        <p:tgtEl>
                                          <p:spTgt spid="116"/>
                                        </p:tgtEl>
                                      </p:cBhvr>
                                    </p:animEffect>
                                  </p:childTnLst>
                                </p:cTn>
                              </p:par>
                              <p:par>
                                <p:cTn id="70" presetID="42" presetClass="entr" presetSubtype="0" fill="hold" grpId="0" nodeType="withEffect">
                                  <p:stCondLst>
                                    <p:cond delay="5950"/>
                                  </p:stCondLst>
                                  <p:childTnLst>
                                    <p:set>
                                      <p:cBhvr>
                                        <p:cTn id="71" dur="1" fill="hold">
                                          <p:stCondLst>
                                            <p:cond delay="0"/>
                                          </p:stCondLst>
                                        </p:cTn>
                                        <p:tgtEl>
                                          <p:spTgt spid="114"/>
                                        </p:tgtEl>
                                        <p:attrNameLst>
                                          <p:attrName>style.visibility</p:attrName>
                                        </p:attrNameLst>
                                      </p:cBhvr>
                                      <p:to>
                                        <p:strVal val="visible"/>
                                      </p:to>
                                    </p:set>
                                    <p:animEffect transition="in" filter="fade">
                                      <p:cBhvr>
                                        <p:cTn id="72" dur="750"/>
                                        <p:tgtEl>
                                          <p:spTgt spid="114"/>
                                        </p:tgtEl>
                                      </p:cBhvr>
                                    </p:animEffect>
                                    <p:anim calcmode="lin" valueType="num">
                                      <p:cBhvr>
                                        <p:cTn id="73" dur="750" fill="hold"/>
                                        <p:tgtEl>
                                          <p:spTgt spid="114"/>
                                        </p:tgtEl>
                                        <p:attrNameLst>
                                          <p:attrName>ppt_x</p:attrName>
                                        </p:attrNameLst>
                                      </p:cBhvr>
                                      <p:tavLst>
                                        <p:tav tm="0">
                                          <p:val>
                                            <p:strVal val="#ppt_x"/>
                                          </p:val>
                                        </p:tav>
                                        <p:tav tm="100000">
                                          <p:val>
                                            <p:strVal val="#ppt_x"/>
                                          </p:val>
                                        </p:tav>
                                      </p:tavLst>
                                    </p:anim>
                                    <p:anim calcmode="lin" valueType="num">
                                      <p:cBhvr>
                                        <p:cTn id="74" dur="75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animBg="1"/>
      <p:bldP spid="114"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3860800" y="1193800"/>
            <a:ext cx="4470400" cy="4470400"/>
            <a:chOff x="3860800" y="1193800"/>
            <a:chExt cx="4470400" cy="4470400"/>
          </a:xfrm>
        </p:grpSpPr>
        <p:sp>
          <p:nvSpPr>
            <p:cNvPr id="22" name="虚线"/>
            <p:cNvSpPr>
              <a:spLocks noChangeShapeType="1"/>
            </p:cNvSpPr>
            <p:nvPr/>
          </p:nvSpPr>
          <p:spPr bwMode="auto">
            <a:xfrm rot="2700000">
              <a:off x="3860800" y="3429000"/>
              <a:ext cx="4470400" cy="0"/>
            </a:xfrm>
            <a:prstGeom prst="line">
              <a:avLst/>
            </a:prstGeom>
            <a:noFill/>
            <a:ln w="25400" cap="flat">
              <a:solidFill>
                <a:schemeClr val="bg1">
                  <a:lumMod val="65000"/>
                </a:schemeClr>
              </a:solidFill>
              <a:prstDash val="dash"/>
              <a:miter lim="800000"/>
              <a:headEnd/>
              <a:tailEnd/>
            </a:ln>
            <a:extLst>
              <a:ext uri="{909E8E84-426E-40DD-AFC4-6F175D3DCCD1}">
                <a14:hiddenFill xmlns:a14="http://schemas.microsoft.com/office/drawing/2010/main">
                  <a:noFill/>
                </a14:hiddenFill>
              </a:ext>
            </a:extLst>
          </p:spPr>
          <p:txBody>
            <a:bodyPr vert="horz" wrap="square" lIns="45720" tIns="22860" rIns="45720" bIns="22860" numCol="1" anchor="t" anchorCtr="0" compatLnSpc="1">
              <a:prstTxWarp prst="textNoShape">
                <a:avLst/>
              </a:prstTxWarp>
            </a:bodyPr>
            <a:lstStyle/>
            <a:p>
              <a:pPr defTabSz="914263"/>
              <a:endParaRPr lang="en-US">
                <a:solidFill>
                  <a:srgbClr val="233348"/>
                </a:solidFill>
                <a:latin typeface="Arial" panose="020B0604020202020204" pitchFamily="34" charset="0"/>
                <a:ea typeface="微软雅黑" panose="020B0503020204020204" pitchFamily="34" charset="-122"/>
                <a:sym typeface="Arial" panose="020B0604020202020204" pitchFamily="34" charset="0"/>
              </a:endParaRPr>
            </a:p>
          </p:txBody>
        </p:sp>
        <p:sp>
          <p:nvSpPr>
            <p:cNvPr id="14" name="虚线"/>
            <p:cNvSpPr>
              <a:spLocks noChangeShapeType="1"/>
            </p:cNvSpPr>
            <p:nvPr/>
          </p:nvSpPr>
          <p:spPr bwMode="auto">
            <a:xfrm>
              <a:off x="3860800" y="3429000"/>
              <a:ext cx="4470400" cy="0"/>
            </a:xfrm>
            <a:prstGeom prst="line">
              <a:avLst/>
            </a:prstGeom>
            <a:noFill/>
            <a:ln w="25400" cap="flat">
              <a:solidFill>
                <a:schemeClr val="bg1">
                  <a:lumMod val="65000"/>
                </a:schemeClr>
              </a:solidFill>
              <a:prstDash val="dash"/>
              <a:miter lim="800000"/>
              <a:headEnd/>
              <a:tailEnd/>
            </a:ln>
            <a:extLst>
              <a:ext uri="{909E8E84-426E-40DD-AFC4-6F175D3DCCD1}">
                <a14:hiddenFill xmlns:a14="http://schemas.microsoft.com/office/drawing/2010/main">
                  <a:noFill/>
                </a14:hiddenFill>
              </a:ext>
            </a:extLst>
          </p:spPr>
          <p:txBody>
            <a:bodyPr vert="horz" wrap="square" lIns="45720" tIns="22860" rIns="45720" bIns="22860" numCol="1" anchor="t" anchorCtr="0" compatLnSpc="1">
              <a:prstTxWarp prst="textNoShape">
                <a:avLst/>
              </a:prstTxWarp>
            </a:bodyPr>
            <a:lstStyle/>
            <a:p>
              <a:pPr defTabSz="914263"/>
              <a:endParaRPr lang="en-US">
                <a:solidFill>
                  <a:srgbClr val="233348"/>
                </a:solidFill>
                <a:latin typeface="Arial" panose="020B0604020202020204" pitchFamily="34" charset="0"/>
                <a:ea typeface="微软雅黑" panose="020B0503020204020204" pitchFamily="34" charset="-122"/>
                <a:sym typeface="Arial" panose="020B0604020202020204" pitchFamily="34" charset="0"/>
              </a:endParaRPr>
            </a:p>
          </p:txBody>
        </p:sp>
        <p:sp>
          <p:nvSpPr>
            <p:cNvPr id="23" name="虚线"/>
            <p:cNvSpPr>
              <a:spLocks noChangeShapeType="1"/>
            </p:cNvSpPr>
            <p:nvPr/>
          </p:nvSpPr>
          <p:spPr bwMode="auto">
            <a:xfrm rot="-2700000">
              <a:off x="3860800" y="3429000"/>
              <a:ext cx="4470400" cy="0"/>
            </a:xfrm>
            <a:prstGeom prst="line">
              <a:avLst/>
            </a:prstGeom>
            <a:noFill/>
            <a:ln w="25400" cap="flat">
              <a:solidFill>
                <a:schemeClr val="bg1">
                  <a:lumMod val="65000"/>
                </a:schemeClr>
              </a:solidFill>
              <a:prstDash val="dash"/>
              <a:miter lim="800000"/>
              <a:headEnd/>
              <a:tailEnd/>
            </a:ln>
            <a:extLst>
              <a:ext uri="{909E8E84-426E-40DD-AFC4-6F175D3DCCD1}">
                <a14:hiddenFill xmlns:a14="http://schemas.microsoft.com/office/drawing/2010/main">
                  <a:noFill/>
                </a14:hiddenFill>
              </a:ext>
            </a:extLst>
          </p:spPr>
          <p:txBody>
            <a:bodyPr vert="horz" wrap="square" lIns="45720" tIns="22860" rIns="45720" bIns="22860" numCol="1" anchor="t" anchorCtr="0" compatLnSpc="1">
              <a:prstTxWarp prst="textNoShape">
                <a:avLst/>
              </a:prstTxWarp>
            </a:bodyPr>
            <a:lstStyle/>
            <a:p>
              <a:pPr defTabSz="914263"/>
              <a:endParaRPr lang="en-US">
                <a:solidFill>
                  <a:srgbClr val="233348"/>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0" name="组合 9"/>
          <p:cNvGrpSpPr/>
          <p:nvPr/>
        </p:nvGrpSpPr>
        <p:grpSpPr>
          <a:xfrm>
            <a:off x="338667" y="3"/>
            <a:ext cx="3529349" cy="908048"/>
            <a:chOff x="338667" y="3"/>
            <a:chExt cx="3529349" cy="908048"/>
          </a:xfrm>
        </p:grpSpPr>
        <p:sp>
          <p:nvSpPr>
            <p:cNvPr id="2" name="五边形"/>
            <p:cNvSpPr/>
            <p:nvPr/>
          </p:nvSpPr>
          <p:spPr>
            <a:xfrm>
              <a:off x="338667" y="3"/>
              <a:ext cx="731860" cy="908048"/>
            </a:xfrm>
            <a:custGeom>
              <a:avLst/>
              <a:gdLst>
                <a:gd name="connsiteX0" fmla="*/ 0 w 685800"/>
                <a:gd name="connsiteY0" fmla="*/ 0 h 1104900"/>
                <a:gd name="connsiteX1" fmla="*/ 685800 w 685800"/>
                <a:gd name="connsiteY1" fmla="*/ 0 h 1104900"/>
                <a:gd name="connsiteX2" fmla="*/ 685800 w 685800"/>
                <a:gd name="connsiteY2" fmla="*/ 1104900 h 1104900"/>
                <a:gd name="connsiteX3" fmla="*/ 0 w 685800"/>
                <a:gd name="connsiteY3" fmla="*/ 1104900 h 1104900"/>
                <a:gd name="connsiteX4" fmla="*/ 0 w 685800"/>
                <a:gd name="connsiteY4" fmla="*/ 0 h 1104900"/>
                <a:gd name="connsiteX0" fmla="*/ 0 w 685800"/>
                <a:gd name="connsiteY0" fmla="*/ 0 h 1104900"/>
                <a:gd name="connsiteX1" fmla="*/ 685800 w 685800"/>
                <a:gd name="connsiteY1" fmla="*/ 0 h 1104900"/>
                <a:gd name="connsiteX2" fmla="*/ 685800 w 685800"/>
                <a:gd name="connsiteY2" fmla="*/ 1104900 h 1104900"/>
                <a:gd name="connsiteX3" fmla="*/ 342900 w 685800"/>
                <a:gd name="connsiteY3" fmla="*/ 1092200 h 1104900"/>
                <a:gd name="connsiteX4" fmla="*/ 0 w 685800"/>
                <a:gd name="connsiteY4" fmla="*/ 1104900 h 1104900"/>
                <a:gd name="connsiteX5" fmla="*/ 0 w 685800"/>
                <a:gd name="connsiteY5" fmla="*/ 0 h 1104900"/>
                <a:gd name="connsiteX0" fmla="*/ 0 w 685800"/>
                <a:gd name="connsiteY0" fmla="*/ 0 h 1295400"/>
                <a:gd name="connsiteX1" fmla="*/ 685800 w 685800"/>
                <a:gd name="connsiteY1" fmla="*/ 0 h 1295400"/>
                <a:gd name="connsiteX2" fmla="*/ 685800 w 685800"/>
                <a:gd name="connsiteY2" fmla="*/ 1104900 h 1295400"/>
                <a:gd name="connsiteX3" fmla="*/ 342900 w 685800"/>
                <a:gd name="connsiteY3" fmla="*/ 1295400 h 1295400"/>
                <a:gd name="connsiteX4" fmla="*/ 0 w 685800"/>
                <a:gd name="connsiteY4" fmla="*/ 1104900 h 1295400"/>
                <a:gd name="connsiteX5" fmla="*/ 0 w 685800"/>
                <a:gd name="connsiteY5"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0" h="1295400">
                  <a:moveTo>
                    <a:pt x="0" y="0"/>
                  </a:moveTo>
                  <a:lnTo>
                    <a:pt x="685800" y="0"/>
                  </a:lnTo>
                  <a:lnTo>
                    <a:pt x="685800" y="1104900"/>
                  </a:lnTo>
                  <a:lnTo>
                    <a:pt x="342900" y="1295400"/>
                  </a:lnTo>
                  <a:lnTo>
                    <a:pt x="0" y="1104900"/>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zh-CN" altLang="en-US" sz="240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 name="组合"/>
            <p:cNvGrpSpPr/>
            <p:nvPr/>
          </p:nvGrpSpPr>
          <p:grpSpPr>
            <a:xfrm>
              <a:off x="1244632" y="96697"/>
              <a:ext cx="2623384" cy="714657"/>
              <a:chOff x="958882" y="96697"/>
              <a:chExt cx="2623384" cy="714657"/>
            </a:xfrm>
          </p:grpSpPr>
          <p:sp>
            <p:nvSpPr>
              <p:cNvPr id="7" name="Strong Preparation"/>
              <p:cNvSpPr txBox="1"/>
              <p:nvPr/>
            </p:nvSpPr>
            <p:spPr>
              <a:xfrm>
                <a:off x="958882" y="542947"/>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958882" y="96697"/>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sp>
          <p:nvSpPr>
            <p:cNvPr id="9" name="齿轮"/>
            <p:cNvSpPr>
              <a:spLocks noChangeAspect="1"/>
            </p:cNvSpPr>
            <p:nvPr/>
          </p:nvSpPr>
          <p:spPr bwMode="auto">
            <a:xfrm>
              <a:off x="503953" y="252985"/>
              <a:ext cx="401288" cy="402081"/>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 name="组合 3"/>
          <p:cNvGrpSpPr/>
          <p:nvPr/>
        </p:nvGrpSpPr>
        <p:grpSpPr>
          <a:xfrm>
            <a:off x="5195094" y="2528847"/>
            <a:ext cx="1801812" cy="1800306"/>
            <a:chOff x="5195094" y="2528847"/>
            <a:chExt cx="1801812" cy="1800306"/>
          </a:xfrm>
        </p:grpSpPr>
        <p:sp>
          <p:nvSpPr>
            <p:cNvPr id="20" name="圆形"/>
            <p:cNvSpPr>
              <a:spLocks noChangeArrowheads="1"/>
            </p:cNvSpPr>
            <p:nvPr/>
          </p:nvSpPr>
          <p:spPr bwMode="auto">
            <a:xfrm>
              <a:off x="5195094" y="2528847"/>
              <a:ext cx="1801812" cy="1800306"/>
            </a:xfrm>
            <a:prstGeom prst="ellipse">
              <a:avLst/>
            </a:prstGeom>
            <a:gradFill flip="none" rotWithShape="1">
              <a:gsLst>
                <a:gs pos="100000">
                  <a:schemeClr val="accent1">
                    <a:lumMod val="75000"/>
                  </a:schemeClr>
                </a:gs>
                <a:gs pos="0">
                  <a:schemeClr val="accent1"/>
                </a:gs>
              </a:gsLst>
              <a:lin ang="2700000" scaled="1"/>
              <a:tileRect/>
            </a:gradFill>
            <a:ln>
              <a:solidFill>
                <a:schemeClr val="bg1"/>
              </a:solidFill>
            </a:ln>
            <a:effectLst>
              <a:outerShdw blurRad="444500" dist="152400" algn="l" rotWithShape="0">
                <a:prstClr val="black">
                  <a:alpha val="35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21" name="校徽"/>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410994" y="2745049"/>
              <a:ext cx="1370012" cy="1367902"/>
            </a:xfrm>
            <a:prstGeom prst="rect">
              <a:avLst/>
            </a:prstGeom>
          </p:spPr>
        </p:pic>
      </p:grpSp>
      <p:grpSp>
        <p:nvGrpSpPr>
          <p:cNvPr id="6" name="组合 5"/>
          <p:cNvGrpSpPr/>
          <p:nvPr/>
        </p:nvGrpSpPr>
        <p:grpSpPr>
          <a:xfrm>
            <a:off x="4007644" y="1403366"/>
            <a:ext cx="900000" cy="900000"/>
            <a:chOff x="4007644" y="1403366"/>
            <a:chExt cx="900000" cy="900000"/>
          </a:xfrm>
        </p:grpSpPr>
        <p:sp>
          <p:nvSpPr>
            <p:cNvPr id="13" name="圆形"/>
            <p:cNvSpPr>
              <a:spLocks noChangeArrowheads="1"/>
            </p:cNvSpPr>
            <p:nvPr/>
          </p:nvSpPr>
          <p:spPr bwMode="auto">
            <a:xfrm>
              <a:off x="4007644" y="1403366"/>
              <a:ext cx="900000" cy="900000"/>
            </a:xfrm>
            <a:prstGeom prst="ellipse">
              <a:avLst/>
            </a:prstGeom>
            <a:solidFill>
              <a:schemeClr val="bg1"/>
            </a:solidFill>
            <a:ln>
              <a:solidFill>
                <a:schemeClr val="accent1"/>
              </a:solidFill>
            </a:ln>
            <a:effectLst>
              <a:outerShdw blurRad="444500" dist="152400" algn="l" rotWithShape="0">
                <a:prstClr val="black">
                  <a:alpha val="35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6" name="书"/>
            <p:cNvSpPr>
              <a:spLocks noChangeAspect="1"/>
            </p:cNvSpPr>
            <p:nvPr/>
          </p:nvSpPr>
          <p:spPr bwMode="auto">
            <a:xfrm>
              <a:off x="4250298" y="1659722"/>
              <a:ext cx="414692" cy="387288"/>
            </a:xfrm>
            <a:custGeom>
              <a:avLst/>
              <a:gdLst>
                <a:gd name="connsiteX0" fmla="*/ 420884 w 608697"/>
                <a:gd name="connsiteY0" fmla="*/ 485137 h 568475"/>
                <a:gd name="connsiteX1" fmla="*/ 589080 w 608697"/>
                <a:gd name="connsiteY1" fmla="*/ 485137 h 568475"/>
                <a:gd name="connsiteX2" fmla="*/ 608697 w 608697"/>
                <a:gd name="connsiteY2" fmla="*/ 504650 h 568475"/>
                <a:gd name="connsiteX3" fmla="*/ 608697 w 608697"/>
                <a:gd name="connsiteY3" fmla="*/ 511203 h 568475"/>
                <a:gd name="connsiteX4" fmla="*/ 589080 w 608697"/>
                <a:gd name="connsiteY4" fmla="*/ 530716 h 568475"/>
                <a:gd name="connsiteX5" fmla="*/ 418721 w 608697"/>
                <a:gd name="connsiteY5" fmla="*/ 530716 h 568475"/>
                <a:gd name="connsiteX6" fmla="*/ 330483 w 608697"/>
                <a:gd name="connsiteY6" fmla="*/ 564900 h 568475"/>
                <a:gd name="connsiteX7" fmla="*/ 320861 w 608697"/>
                <a:gd name="connsiteY7" fmla="*/ 568475 h 568475"/>
                <a:gd name="connsiteX8" fmla="*/ 320861 w 608697"/>
                <a:gd name="connsiteY8" fmla="*/ 526992 h 568475"/>
                <a:gd name="connsiteX9" fmla="*/ 328096 w 608697"/>
                <a:gd name="connsiteY9" fmla="*/ 513438 h 568475"/>
                <a:gd name="connsiteX10" fmla="*/ 420884 w 608697"/>
                <a:gd name="connsiteY10" fmla="*/ 485137 h 568475"/>
                <a:gd name="connsiteX11" fmla="*/ 19622 w 608697"/>
                <a:gd name="connsiteY11" fmla="*/ 485137 h 568475"/>
                <a:gd name="connsiteX12" fmla="*/ 187860 w 608697"/>
                <a:gd name="connsiteY12" fmla="*/ 485137 h 568475"/>
                <a:gd name="connsiteX13" fmla="*/ 280670 w 608697"/>
                <a:gd name="connsiteY13" fmla="*/ 513438 h 568475"/>
                <a:gd name="connsiteX14" fmla="*/ 287907 w 608697"/>
                <a:gd name="connsiteY14" fmla="*/ 526992 h 568475"/>
                <a:gd name="connsiteX15" fmla="*/ 287907 w 608697"/>
                <a:gd name="connsiteY15" fmla="*/ 568475 h 568475"/>
                <a:gd name="connsiteX16" fmla="*/ 278134 w 608697"/>
                <a:gd name="connsiteY16" fmla="*/ 564826 h 568475"/>
                <a:gd name="connsiteX17" fmla="*/ 187860 w 608697"/>
                <a:gd name="connsiteY17" fmla="*/ 530716 h 568475"/>
                <a:gd name="connsiteX18" fmla="*/ 19622 w 608697"/>
                <a:gd name="connsiteY18" fmla="*/ 530716 h 568475"/>
                <a:gd name="connsiteX19" fmla="*/ 0 w 608697"/>
                <a:gd name="connsiteY19" fmla="*/ 511203 h 568475"/>
                <a:gd name="connsiteX20" fmla="*/ 0 w 608697"/>
                <a:gd name="connsiteY20" fmla="*/ 504650 h 568475"/>
                <a:gd name="connsiteX21" fmla="*/ 19622 w 608697"/>
                <a:gd name="connsiteY21" fmla="*/ 485137 h 568475"/>
                <a:gd name="connsiteX22" fmla="*/ 420884 w 608697"/>
                <a:gd name="connsiteY22" fmla="*/ 29920 h 568475"/>
                <a:gd name="connsiteX23" fmla="*/ 438710 w 608697"/>
                <a:gd name="connsiteY23" fmla="*/ 29920 h 568475"/>
                <a:gd name="connsiteX24" fmla="*/ 438710 w 608697"/>
                <a:gd name="connsiteY24" fmla="*/ 162804 h 568475"/>
                <a:gd name="connsiteX25" fmla="*/ 450421 w 608697"/>
                <a:gd name="connsiteY25" fmla="*/ 193343 h 568475"/>
                <a:gd name="connsiteX26" fmla="*/ 473469 w 608697"/>
                <a:gd name="connsiteY26" fmla="*/ 218817 h 568475"/>
                <a:gd name="connsiteX27" fmla="*/ 500097 w 608697"/>
                <a:gd name="connsiteY27" fmla="*/ 230661 h 568475"/>
                <a:gd name="connsiteX28" fmla="*/ 526799 w 608697"/>
                <a:gd name="connsiteY28" fmla="*/ 218817 h 568475"/>
                <a:gd name="connsiteX29" fmla="*/ 549772 w 608697"/>
                <a:gd name="connsiteY29" fmla="*/ 193343 h 568475"/>
                <a:gd name="connsiteX30" fmla="*/ 561557 w 608697"/>
                <a:gd name="connsiteY30" fmla="*/ 162804 h 568475"/>
                <a:gd name="connsiteX31" fmla="*/ 561557 w 608697"/>
                <a:gd name="connsiteY31" fmla="*/ 29920 h 568475"/>
                <a:gd name="connsiteX32" fmla="*/ 589080 w 608697"/>
                <a:gd name="connsiteY32" fmla="*/ 29920 h 568475"/>
                <a:gd name="connsiteX33" fmla="*/ 608697 w 608697"/>
                <a:gd name="connsiteY33" fmla="*/ 49435 h 568475"/>
                <a:gd name="connsiteX34" fmla="*/ 608697 w 608697"/>
                <a:gd name="connsiteY34" fmla="*/ 440489 h 568475"/>
                <a:gd name="connsiteX35" fmla="*/ 589080 w 608697"/>
                <a:gd name="connsiteY35" fmla="*/ 460004 h 568475"/>
                <a:gd name="connsiteX36" fmla="*/ 420884 w 608697"/>
                <a:gd name="connsiteY36" fmla="*/ 460004 h 568475"/>
                <a:gd name="connsiteX37" fmla="*/ 320861 w 608697"/>
                <a:gd name="connsiteY37" fmla="*/ 497769 h 568475"/>
                <a:gd name="connsiteX38" fmla="*/ 320861 w 608697"/>
                <a:gd name="connsiteY38" fmla="*/ 67610 h 568475"/>
                <a:gd name="connsiteX39" fmla="*/ 420884 w 608697"/>
                <a:gd name="connsiteY39" fmla="*/ 29920 h 568475"/>
                <a:gd name="connsiteX40" fmla="*/ 19622 w 608697"/>
                <a:gd name="connsiteY40" fmla="*/ 29920 h 568475"/>
                <a:gd name="connsiteX41" fmla="*/ 187860 w 608697"/>
                <a:gd name="connsiteY41" fmla="*/ 29920 h 568475"/>
                <a:gd name="connsiteX42" fmla="*/ 287907 w 608697"/>
                <a:gd name="connsiteY42" fmla="*/ 67610 h 568475"/>
                <a:gd name="connsiteX43" fmla="*/ 287907 w 608697"/>
                <a:gd name="connsiteY43" fmla="*/ 497769 h 568475"/>
                <a:gd name="connsiteX44" fmla="*/ 187860 w 608697"/>
                <a:gd name="connsiteY44" fmla="*/ 460004 h 568475"/>
                <a:gd name="connsiteX45" fmla="*/ 19622 w 608697"/>
                <a:gd name="connsiteY45" fmla="*/ 460004 h 568475"/>
                <a:gd name="connsiteX46" fmla="*/ 0 w 608697"/>
                <a:gd name="connsiteY46" fmla="*/ 440489 h 568475"/>
                <a:gd name="connsiteX47" fmla="*/ 0 w 608697"/>
                <a:gd name="connsiteY47" fmla="*/ 49435 h 568475"/>
                <a:gd name="connsiteX48" fmla="*/ 19622 w 608697"/>
                <a:gd name="connsiteY48" fmla="*/ 29920 h 568475"/>
                <a:gd name="connsiteX49" fmla="*/ 484356 w 608697"/>
                <a:gd name="connsiteY49" fmla="*/ 0 h 568475"/>
                <a:gd name="connsiteX50" fmla="*/ 515833 w 608697"/>
                <a:gd name="connsiteY50" fmla="*/ 0 h 568475"/>
                <a:gd name="connsiteX51" fmla="*/ 535450 w 608697"/>
                <a:gd name="connsiteY51" fmla="*/ 19586 h 568475"/>
                <a:gd name="connsiteX52" fmla="*/ 535450 w 608697"/>
                <a:gd name="connsiteY52" fmla="*/ 29937 h 568475"/>
                <a:gd name="connsiteX53" fmla="*/ 535450 w 608697"/>
                <a:gd name="connsiteY53" fmla="*/ 162791 h 568475"/>
                <a:gd name="connsiteX54" fmla="*/ 530378 w 608697"/>
                <a:gd name="connsiteY54" fmla="*/ 175898 h 568475"/>
                <a:gd name="connsiteX55" fmla="*/ 507404 w 608697"/>
                <a:gd name="connsiteY55" fmla="*/ 201367 h 568475"/>
                <a:gd name="connsiteX56" fmla="*/ 500095 w 608697"/>
                <a:gd name="connsiteY56" fmla="*/ 204569 h 568475"/>
                <a:gd name="connsiteX57" fmla="*/ 492860 w 608697"/>
                <a:gd name="connsiteY57" fmla="*/ 201367 h 568475"/>
                <a:gd name="connsiteX58" fmla="*/ 469811 w 608697"/>
                <a:gd name="connsiteY58" fmla="*/ 175898 h 568475"/>
                <a:gd name="connsiteX59" fmla="*/ 464814 w 608697"/>
                <a:gd name="connsiteY59" fmla="*/ 162791 h 568475"/>
                <a:gd name="connsiteX60" fmla="*/ 464814 w 608697"/>
                <a:gd name="connsiteY60" fmla="*/ 29937 h 568475"/>
                <a:gd name="connsiteX61" fmla="*/ 464814 w 608697"/>
                <a:gd name="connsiteY61" fmla="*/ 19586 h 568475"/>
                <a:gd name="connsiteX62" fmla="*/ 484356 w 608697"/>
                <a:gd name="connsiteY62" fmla="*/ 0 h 56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08697" h="568475">
                  <a:moveTo>
                    <a:pt x="420884" y="485137"/>
                  </a:moveTo>
                  <a:lnTo>
                    <a:pt x="589080" y="485137"/>
                  </a:lnTo>
                  <a:cubicBezTo>
                    <a:pt x="599896" y="485137"/>
                    <a:pt x="608697" y="493851"/>
                    <a:pt x="608697" y="504650"/>
                  </a:cubicBezTo>
                  <a:lnTo>
                    <a:pt x="608697" y="511203"/>
                  </a:lnTo>
                  <a:cubicBezTo>
                    <a:pt x="608697" y="522002"/>
                    <a:pt x="599896" y="530716"/>
                    <a:pt x="589080" y="530716"/>
                  </a:cubicBezTo>
                  <a:lnTo>
                    <a:pt x="418721" y="530716"/>
                  </a:lnTo>
                  <a:cubicBezTo>
                    <a:pt x="386051" y="530716"/>
                    <a:pt x="355172" y="543526"/>
                    <a:pt x="330483" y="564900"/>
                  </a:cubicBezTo>
                  <a:cubicBezTo>
                    <a:pt x="327723" y="567283"/>
                    <a:pt x="324292" y="568475"/>
                    <a:pt x="320861" y="568475"/>
                  </a:cubicBezTo>
                  <a:lnTo>
                    <a:pt x="320861" y="526992"/>
                  </a:lnTo>
                  <a:cubicBezTo>
                    <a:pt x="320861" y="521556"/>
                    <a:pt x="323621" y="516491"/>
                    <a:pt x="328096" y="513438"/>
                  </a:cubicBezTo>
                  <a:cubicBezTo>
                    <a:pt x="355395" y="495042"/>
                    <a:pt x="387617" y="485137"/>
                    <a:pt x="420884" y="485137"/>
                  </a:cubicBezTo>
                  <a:close/>
                  <a:moveTo>
                    <a:pt x="19622" y="485137"/>
                  </a:moveTo>
                  <a:lnTo>
                    <a:pt x="187860" y="485137"/>
                  </a:lnTo>
                  <a:cubicBezTo>
                    <a:pt x="221134" y="485137"/>
                    <a:pt x="253364" y="495042"/>
                    <a:pt x="280670" y="513438"/>
                  </a:cubicBezTo>
                  <a:cubicBezTo>
                    <a:pt x="285147" y="516491"/>
                    <a:pt x="287907" y="521556"/>
                    <a:pt x="287907" y="526992"/>
                  </a:cubicBezTo>
                  <a:lnTo>
                    <a:pt x="287907" y="568475"/>
                  </a:lnTo>
                  <a:cubicBezTo>
                    <a:pt x="284400" y="568475"/>
                    <a:pt x="280969" y="567283"/>
                    <a:pt x="278134" y="564826"/>
                  </a:cubicBezTo>
                  <a:cubicBezTo>
                    <a:pt x="253215" y="542856"/>
                    <a:pt x="221134" y="530716"/>
                    <a:pt x="187860" y="530716"/>
                  </a:cubicBezTo>
                  <a:lnTo>
                    <a:pt x="19622" y="530716"/>
                  </a:lnTo>
                  <a:cubicBezTo>
                    <a:pt x="8804" y="530716"/>
                    <a:pt x="0" y="522002"/>
                    <a:pt x="0" y="511203"/>
                  </a:cubicBezTo>
                  <a:lnTo>
                    <a:pt x="0" y="504650"/>
                  </a:lnTo>
                  <a:cubicBezTo>
                    <a:pt x="0" y="493851"/>
                    <a:pt x="8804" y="485137"/>
                    <a:pt x="19622" y="485137"/>
                  </a:cubicBezTo>
                  <a:close/>
                  <a:moveTo>
                    <a:pt x="420884" y="29920"/>
                  </a:moveTo>
                  <a:lnTo>
                    <a:pt x="438710" y="29920"/>
                  </a:lnTo>
                  <a:lnTo>
                    <a:pt x="438710" y="162804"/>
                  </a:lnTo>
                  <a:cubicBezTo>
                    <a:pt x="438710" y="174126"/>
                    <a:pt x="442887" y="184926"/>
                    <a:pt x="450421" y="193343"/>
                  </a:cubicBezTo>
                  <a:lnTo>
                    <a:pt x="473469" y="218817"/>
                  </a:lnTo>
                  <a:cubicBezTo>
                    <a:pt x="480256" y="226341"/>
                    <a:pt x="489953" y="230661"/>
                    <a:pt x="500097" y="230661"/>
                  </a:cubicBezTo>
                  <a:cubicBezTo>
                    <a:pt x="510241" y="230661"/>
                    <a:pt x="520012" y="226341"/>
                    <a:pt x="526799" y="218817"/>
                  </a:cubicBezTo>
                  <a:lnTo>
                    <a:pt x="549772" y="193343"/>
                  </a:lnTo>
                  <a:cubicBezTo>
                    <a:pt x="557380" y="184926"/>
                    <a:pt x="561557" y="174126"/>
                    <a:pt x="561557" y="162804"/>
                  </a:cubicBezTo>
                  <a:lnTo>
                    <a:pt x="561557" y="29920"/>
                  </a:lnTo>
                  <a:lnTo>
                    <a:pt x="589080" y="29920"/>
                  </a:lnTo>
                  <a:cubicBezTo>
                    <a:pt x="599896" y="29920"/>
                    <a:pt x="608697" y="38635"/>
                    <a:pt x="608697" y="49435"/>
                  </a:cubicBezTo>
                  <a:lnTo>
                    <a:pt x="608697" y="440489"/>
                  </a:lnTo>
                  <a:cubicBezTo>
                    <a:pt x="608697" y="451289"/>
                    <a:pt x="599896" y="460004"/>
                    <a:pt x="589080" y="460004"/>
                  </a:cubicBezTo>
                  <a:lnTo>
                    <a:pt x="420884" y="460004"/>
                  </a:lnTo>
                  <a:cubicBezTo>
                    <a:pt x="384037" y="460004"/>
                    <a:pt x="348533" y="473412"/>
                    <a:pt x="320861" y="497769"/>
                  </a:cubicBezTo>
                  <a:lnTo>
                    <a:pt x="320861" y="67610"/>
                  </a:lnTo>
                  <a:cubicBezTo>
                    <a:pt x="348533" y="43327"/>
                    <a:pt x="384037" y="29920"/>
                    <a:pt x="420884" y="29920"/>
                  </a:cubicBezTo>
                  <a:close/>
                  <a:moveTo>
                    <a:pt x="19622" y="29920"/>
                  </a:moveTo>
                  <a:lnTo>
                    <a:pt x="187860" y="29920"/>
                  </a:lnTo>
                  <a:cubicBezTo>
                    <a:pt x="224715" y="29920"/>
                    <a:pt x="260228" y="43327"/>
                    <a:pt x="287907" y="67610"/>
                  </a:cubicBezTo>
                  <a:lnTo>
                    <a:pt x="287907" y="497769"/>
                  </a:lnTo>
                  <a:cubicBezTo>
                    <a:pt x="260228" y="473412"/>
                    <a:pt x="224715" y="460004"/>
                    <a:pt x="187860" y="460004"/>
                  </a:cubicBezTo>
                  <a:lnTo>
                    <a:pt x="19622" y="460004"/>
                  </a:lnTo>
                  <a:cubicBezTo>
                    <a:pt x="8804" y="460004"/>
                    <a:pt x="0" y="451289"/>
                    <a:pt x="0" y="440489"/>
                  </a:cubicBezTo>
                  <a:lnTo>
                    <a:pt x="0" y="49435"/>
                  </a:lnTo>
                  <a:cubicBezTo>
                    <a:pt x="0" y="38635"/>
                    <a:pt x="8804" y="29920"/>
                    <a:pt x="19622" y="29920"/>
                  </a:cubicBezTo>
                  <a:close/>
                  <a:moveTo>
                    <a:pt x="484356" y="0"/>
                  </a:moveTo>
                  <a:lnTo>
                    <a:pt x="515833" y="0"/>
                  </a:lnTo>
                  <a:cubicBezTo>
                    <a:pt x="526648" y="0"/>
                    <a:pt x="535450" y="8787"/>
                    <a:pt x="535450" y="19586"/>
                  </a:cubicBezTo>
                  <a:lnTo>
                    <a:pt x="535450" y="29937"/>
                  </a:lnTo>
                  <a:lnTo>
                    <a:pt x="535450" y="162791"/>
                  </a:lnTo>
                  <a:cubicBezTo>
                    <a:pt x="535450" y="167632"/>
                    <a:pt x="533660" y="172249"/>
                    <a:pt x="530378" y="175898"/>
                  </a:cubicBezTo>
                  <a:lnTo>
                    <a:pt x="507404" y="201367"/>
                  </a:lnTo>
                  <a:cubicBezTo>
                    <a:pt x="505465" y="203526"/>
                    <a:pt x="502780" y="204569"/>
                    <a:pt x="500095" y="204569"/>
                  </a:cubicBezTo>
                  <a:cubicBezTo>
                    <a:pt x="497409" y="204569"/>
                    <a:pt x="494799" y="203526"/>
                    <a:pt x="492860" y="201367"/>
                  </a:cubicBezTo>
                  <a:lnTo>
                    <a:pt x="469811" y="175898"/>
                  </a:lnTo>
                  <a:cubicBezTo>
                    <a:pt x="466604" y="172249"/>
                    <a:pt x="464814" y="167632"/>
                    <a:pt x="464814" y="162791"/>
                  </a:cubicBezTo>
                  <a:lnTo>
                    <a:pt x="464814" y="29937"/>
                  </a:lnTo>
                  <a:lnTo>
                    <a:pt x="464814" y="19586"/>
                  </a:lnTo>
                  <a:cubicBezTo>
                    <a:pt x="464814" y="8787"/>
                    <a:pt x="473541" y="0"/>
                    <a:pt x="484356" y="0"/>
                  </a:cubicBez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8" name="组合 77"/>
          <p:cNvGrpSpPr/>
          <p:nvPr/>
        </p:nvGrpSpPr>
        <p:grpSpPr>
          <a:xfrm>
            <a:off x="7180263" y="1403366"/>
            <a:ext cx="900000" cy="900000"/>
            <a:chOff x="7180263" y="1403366"/>
            <a:chExt cx="900000" cy="900000"/>
          </a:xfrm>
        </p:grpSpPr>
        <p:sp>
          <p:nvSpPr>
            <p:cNvPr id="79" name="圆形"/>
            <p:cNvSpPr>
              <a:spLocks noChangeAspect="1" noChangeArrowheads="1"/>
            </p:cNvSpPr>
            <p:nvPr/>
          </p:nvSpPr>
          <p:spPr bwMode="auto">
            <a:xfrm>
              <a:off x="7180263" y="1403366"/>
              <a:ext cx="900000" cy="900000"/>
            </a:xfrm>
            <a:prstGeom prst="ellipse">
              <a:avLst/>
            </a:prstGeom>
            <a:solidFill>
              <a:schemeClr val="bg1"/>
            </a:solidFill>
            <a:ln>
              <a:solidFill>
                <a:schemeClr val="accent1"/>
              </a:solidFill>
            </a:ln>
            <a:effectLst>
              <a:outerShdw blurRad="444500" dist="152400" algn="l" rotWithShape="0">
                <a:prstClr val="black">
                  <a:alpha val="35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80" name="书"/>
            <p:cNvSpPr>
              <a:spLocks noChangeAspect="1"/>
            </p:cNvSpPr>
            <p:nvPr/>
          </p:nvSpPr>
          <p:spPr bwMode="auto">
            <a:xfrm>
              <a:off x="7422917" y="1688335"/>
              <a:ext cx="414692" cy="330062"/>
            </a:xfrm>
            <a:custGeom>
              <a:avLst/>
              <a:gdLst>
                <a:gd name="T0" fmla="*/ 669 w 937"/>
                <a:gd name="T1" fmla="*/ 37 h 747"/>
                <a:gd name="T2" fmla="*/ 588 w 937"/>
                <a:gd name="T3" fmla="*/ 0 h 747"/>
                <a:gd name="T4" fmla="*/ 487 w 937"/>
                <a:gd name="T5" fmla="*/ 30 h 747"/>
                <a:gd name="T6" fmla="*/ 399 w 937"/>
                <a:gd name="T7" fmla="*/ 16 h 747"/>
                <a:gd name="T8" fmla="*/ 0 w 937"/>
                <a:gd name="T9" fmla="*/ 187 h 747"/>
                <a:gd name="T10" fmla="*/ 348 w 937"/>
                <a:gd name="T11" fmla="*/ 746 h 747"/>
                <a:gd name="T12" fmla="*/ 449 w 937"/>
                <a:gd name="T13" fmla="*/ 717 h 747"/>
                <a:gd name="T14" fmla="*/ 937 w 937"/>
                <a:gd name="T15" fmla="*/ 559 h 747"/>
                <a:gd name="T16" fmla="*/ 456 w 937"/>
                <a:gd name="T17" fmla="*/ 45 h 747"/>
                <a:gd name="T18" fmla="*/ 473 w 937"/>
                <a:gd name="T19" fmla="*/ 50 h 747"/>
                <a:gd name="T20" fmla="*/ 475 w 937"/>
                <a:gd name="T21" fmla="*/ 54 h 747"/>
                <a:gd name="T22" fmla="*/ 478 w 937"/>
                <a:gd name="T23" fmla="*/ 60 h 747"/>
                <a:gd name="T24" fmla="*/ 510 w 937"/>
                <a:gd name="T25" fmla="*/ 127 h 747"/>
                <a:gd name="T26" fmla="*/ 554 w 937"/>
                <a:gd name="T27" fmla="*/ 219 h 747"/>
                <a:gd name="T28" fmla="*/ 711 w 937"/>
                <a:gd name="T29" fmla="*/ 548 h 747"/>
                <a:gd name="T30" fmla="*/ 498 w 937"/>
                <a:gd name="T31" fmla="*/ 650 h 747"/>
                <a:gd name="T32" fmla="*/ 482 w 937"/>
                <a:gd name="T33" fmla="*/ 658 h 747"/>
                <a:gd name="T34" fmla="*/ 438 w 937"/>
                <a:gd name="T35" fmla="*/ 679 h 747"/>
                <a:gd name="T36" fmla="*/ 432 w 937"/>
                <a:gd name="T37" fmla="*/ 681 h 747"/>
                <a:gd name="T38" fmla="*/ 349 w 937"/>
                <a:gd name="T39" fmla="*/ 721 h 747"/>
                <a:gd name="T40" fmla="*/ 334 w 937"/>
                <a:gd name="T41" fmla="*/ 716 h 747"/>
                <a:gd name="T42" fmla="*/ 326 w 937"/>
                <a:gd name="T43" fmla="*/ 713 h 747"/>
                <a:gd name="T44" fmla="*/ 291 w 937"/>
                <a:gd name="T45" fmla="*/ 702 h 747"/>
                <a:gd name="T46" fmla="*/ 319 w 937"/>
                <a:gd name="T47" fmla="*/ 685 h 747"/>
                <a:gd name="T48" fmla="*/ 413 w 937"/>
                <a:gd name="T49" fmla="*/ 640 h 747"/>
                <a:gd name="T50" fmla="*/ 418 w 937"/>
                <a:gd name="T51" fmla="*/ 637 h 747"/>
                <a:gd name="T52" fmla="*/ 484 w 937"/>
                <a:gd name="T53" fmla="*/ 606 h 747"/>
                <a:gd name="T54" fmla="*/ 491 w 937"/>
                <a:gd name="T55" fmla="*/ 603 h 747"/>
                <a:gd name="T56" fmla="*/ 645 w 937"/>
                <a:gd name="T57" fmla="*/ 529 h 747"/>
                <a:gd name="T58" fmla="*/ 539 w 937"/>
                <a:gd name="T59" fmla="*/ 309 h 747"/>
                <a:gd name="T60" fmla="*/ 463 w 937"/>
                <a:gd name="T61" fmla="*/ 149 h 747"/>
                <a:gd name="T62" fmla="*/ 431 w 937"/>
                <a:gd name="T63" fmla="*/ 82 h 747"/>
                <a:gd name="T64" fmla="*/ 428 w 937"/>
                <a:gd name="T65" fmla="*/ 76 h 747"/>
                <a:gd name="T66" fmla="*/ 421 w 937"/>
                <a:gd name="T67" fmla="*/ 62 h 747"/>
                <a:gd name="T68" fmla="*/ 456 w 937"/>
                <a:gd name="T69" fmla="*/ 45 h 747"/>
                <a:gd name="T70" fmla="*/ 652 w 937"/>
                <a:gd name="T71" fmla="*/ 45 h 747"/>
                <a:gd name="T72" fmla="*/ 669 w 937"/>
                <a:gd name="T73" fmla="*/ 51 h 747"/>
                <a:gd name="T74" fmla="*/ 546 w 937"/>
                <a:gd name="T75" fmla="*/ 721 h 747"/>
                <a:gd name="T76" fmla="*/ 544 w 937"/>
                <a:gd name="T77" fmla="*/ 721 h 747"/>
                <a:gd name="T78" fmla="*/ 526 w 937"/>
                <a:gd name="T79" fmla="*/ 715 h 747"/>
                <a:gd name="T80" fmla="*/ 492 w 937"/>
                <a:gd name="T81" fmla="*/ 703 h 747"/>
                <a:gd name="T82" fmla="*/ 484 w 937"/>
                <a:gd name="T83" fmla="*/ 700 h 747"/>
                <a:gd name="T84" fmla="*/ 527 w 937"/>
                <a:gd name="T85" fmla="*/ 680 h 747"/>
                <a:gd name="T86" fmla="*/ 623 w 937"/>
                <a:gd name="T87" fmla="*/ 73 h 747"/>
                <a:gd name="T88" fmla="*/ 603 w 937"/>
                <a:gd name="T89" fmla="*/ 31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37" h="747">
                  <a:moveTo>
                    <a:pt x="684" y="30"/>
                  </a:moveTo>
                  <a:lnTo>
                    <a:pt x="669" y="37"/>
                  </a:lnTo>
                  <a:lnTo>
                    <a:pt x="596" y="16"/>
                  </a:lnTo>
                  <a:lnTo>
                    <a:pt x="588" y="0"/>
                  </a:lnTo>
                  <a:lnTo>
                    <a:pt x="494" y="45"/>
                  </a:lnTo>
                  <a:lnTo>
                    <a:pt x="487" y="30"/>
                  </a:lnTo>
                  <a:lnTo>
                    <a:pt x="473" y="37"/>
                  </a:lnTo>
                  <a:lnTo>
                    <a:pt x="399" y="16"/>
                  </a:lnTo>
                  <a:lnTo>
                    <a:pt x="392" y="0"/>
                  </a:lnTo>
                  <a:lnTo>
                    <a:pt x="0" y="187"/>
                  </a:lnTo>
                  <a:lnTo>
                    <a:pt x="253" y="717"/>
                  </a:lnTo>
                  <a:lnTo>
                    <a:pt x="348" y="746"/>
                  </a:lnTo>
                  <a:lnTo>
                    <a:pt x="442" y="702"/>
                  </a:lnTo>
                  <a:lnTo>
                    <a:pt x="449" y="717"/>
                  </a:lnTo>
                  <a:lnTo>
                    <a:pt x="545" y="747"/>
                  </a:lnTo>
                  <a:lnTo>
                    <a:pt x="937" y="559"/>
                  </a:lnTo>
                  <a:lnTo>
                    <a:pt x="684" y="30"/>
                  </a:lnTo>
                  <a:close/>
                  <a:moveTo>
                    <a:pt x="456" y="45"/>
                  </a:moveTo>
                  <a:lnTo>
                    <a:pt x="456" y="45"/>
                  </a:lnTo>
                  <a:lnTo>
                    <a:pt x="473" y="50"/>
                  </a:lnTo>
                  <a:lnTo>
                    <a:pt x="473" y="51"/>
                  </a:lnTo>
                  <a:lnTo>
                    <a:pt x="475" y="54"/>
                  </a:lnTo>
                  <a:lnTo>
                    <a:pt x="476" y="57"/>
                  </a:lnTo>
                  <a:lnTo>
                    <a:pt x="478" y="60"/>
                  </a:lnTo>
                  <a:lnTo>
                    <a:pt x="504" y="116"/>
                  </a:lnTo>
                  <a:lnTo>
                    <a:pt x="510" y="127"/>
                  </a:lnTo>
                  <a:lnTo>
                    <a:pt x="549" y="210"/>
                  </a:lnTo>
                  <a:lnTo>
                    <a:pt x="554" y="219"/>
                  </a:lnTo>
                  <a:lnTo>
                    <a:pt x="559" y="229"/>
                  </a:lnTo>
                  <a:lnTo>
                    <a:pt x="711" y="548"/>
                  </a:lnTo>
                  <a:lnTo>
                    <a:pt x="510" y="644"/>
                  </a:lnTo>
                  <a:lnTo>
                    <a:pt x="498" y="650"/>
                  </a:lnTo>
                  <a:lnTo>
                    <a:pt x="489" y="654"/>
                  </a:lnTo>
                  <a:lnTo>
                    <a:pt x="482" y="658"/>
                  </a:lnTo>
                  <a:lnTo>
                    <a:pt x="475" y="661"/>
                  </a:lnTo>
                  <a:lnTo>
                    <a:pt x="438" y="679"/>
                  </a:lnTo>
                  <a:lnTo>
                    <a:pt x="435" y="680"/>
                  </a:lnTo>
                  <a:lnTo>
                    <a:pt x="432" y="681"/>
                  </a:lnTo>
                  <a:lnTo>
                    <a:pt x="350" y="721"/>
                  </a:lnTo>
                  <a:lnTo>
                    <a:pt x="349" y="721"/>
                  </a:lnTo>
                  <a:lnTo>
                    <a:pt x="348" y="721"/>
                  </a:lnTo>
                  <a:lnTo>
                    <a:pt x="334" y="716"/>
                  </a:lnTo>
                  <a:lnTo>
                    <a:pt x="330" y="715"/>
                  </a:lnTo>
                  <a:lnTo>
                    <a:pt x="326" y="713"/>
                  </a:lnTo>
                  <a:lnTo>
                    <a:pt x="296" y="703"/>
                  </a:lnTo>
                  <a:lnTo>
                    <a:pt x="291" y="702"/>
                  </a:lnTo>
                  <a:lnTo>
                    <a:pt x="287" y="700"/>
                  </a:lnTo>
                  <a:lnTo>
                    <a:pt x="319" y="685"/>
                  </a:lnTo>
                  <a:lnTo>
                    <a:pt x="330" y="680"/>
                  </a:lnTo>
                  <a:lnTo>
                    <a:pt x="413" y="640"/>
                  </a:lnTo>
                  <a:lnTo>
                    <a:pt x="416" y="639"/>
                  </a:lnTo>
                  <a:lnTo>
                    <a:pt x="418" y="637"/>
                  </a:lnTo>
                  <a:lnTo>
                    <a:pt x="479" y="609"/>
                  </a:lnTo>
                  <a:lnTo>
                    <a:pt x="484" y="606"/>
                  </a:lnTo>
                  <a:lnTo>
                    <a:pt x="490" y="603"/>
                  </a:lnTo>
                  <a:lnTo>
                    <a:pt x="491" y="603"/>
                  </a:lnTo>
                  <a:lnTo>
                    <a:pt x="498" y="599"/>
                  </a:lnTo>
                  <a:lnTo>
                    <a:pt x="645" y="529"/>
                  </a:lnTo>
                  <a:lnTo>
                    <a:pt x="544" y="318"/>
                  </a:lnTo>
                  <a:lnTo>
                    <a:pt x="539" y="309"/>
                  </a:lnTo>
                  <a:lnTo>
                    <a:pt x="535" y="299"/>
                  </a:lnTo>
                  <a:lnTo>
                    <a:pt x="463" y="149"/>
                  </a:lnTo>
                  <a:lnTo>
                    <a:pt x="458" y="138"/>
                  </a:lnTo>
                  <a:lnTo>
                    <a:pt x="431" y="82"/>
                  </a:lnTo>
                  <a:lnTo>
                    <a:pt x="430" y="79"/>
                  </a:lnTo>
                  <a:lnTo>
                    <a:pt x="428" y="76"/>
                  </a:lnTo>
                  <a:lnTo>
                    <a:pt x="427" y="73"/>
                  </a:lnTo>
                  <a:lnTo>
                    <a:pt x="421" y="62"/>
                  </a:lnTo>
                  <a:lnTo>
                    <a:pt x="407" y="31"/>
                  </a:lnTo>
                  <a:lnTo>
                    <a:pt x="456" y="45"/>
                  </a:lnTo>
                  <a:close/>
                  <a:moveTo>
                    <a:pt x="652" y="45"/>
                  </a:moveTo>
                  <a:lnTo>
                    <a:pt x="652" y="45"/>
                  </a:lnTo>
                  <a:lnTo>
                    <a:pt x="669" y="50"/>
                  </a:lnTo>
                  <a:lnTo>
                    <a:pt x="669" y="51"/>
                  </a:lnTo>
                  <a:lnTo>
                    <a:pt x="907" y="548"/>
                  </a:lnTo>
                  <a:lnTo>
                    <a:pt x="546" y="721"/>
                  </a:lnTo>
                  <a:lnTo>
                    <a:pt x="546" y="720"/>
                  </a:lnTo>
                  <a:lnTo>
                    <a:pt x="544" y="721"/>
                  </a:lnTo>
                  <a:lnTo>
                    <a:pt x="530" y="716"/>
                  </a:lnTo>
                  <a:lnTo>
                    <a:pt x="526" y="715"/>
                  </a:lnTo>
                  <a:lnTo>
                    <a:pt x="522" y="713"/>
                  </a:lnTo>
                  <a:lnTo>
                    <a:pt x="492" y="703"/>
                  </a:lnTo>
                  <a:lnTo>
                    <a:pt x="488" y="702"/>
                  </a:lnTo>
                  <a:lnTo>
                    <a:pt x="484" y="700"/>
                  </a:lnTo>
                  <a:lnTo>
                    <a:pt x="515" y="685"/>
                  </a:lnTo>
                  <a:lnTo>
                    <a:pt x="527" y="680"/>
                  </a:lnTo>
                  <a:lnTo>
                    <a:pt x="841" y="529"/>
                  </a:lnTo>
                  <a:lnTo>
                    <a:pt x="623" y="73"/>
                  </a:lnTo>
                  <a:lnTo>
                    <a:pt x="618" y="62"/>
                  </a:lnTo>
                  <a:lnTo>
                    <a:pt x="603" y="31"/>
                  </a:lnTo>
                  <a:lnTo>
                    <a:pt x="652" y="45"/>
                  </a:ln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2" name="组合 71"/>
          <p:cNvGrpSpPr/>
          <p:nvPr/>
        </p:nvGrpSpPr>
        <p:grpSpPr>
          <a:xfrm>
            <a:off x="7867026" y="2979000"/>
            <a:ext cx="900000" cy="900000"/>
            <a:chOff x="7867026" y="2979000"/>
            <a:chExt cx="900000" cy="900000"/>
          </a:xfrm>
        </p:grpSpPr>
        <p:sp>
          <p:nvSpPr>
            <p:cNvPr id="73" name="圆形"/>
            <p:cNvSpPr>
              <a:spLocks/>
            </p:cNvSpPr>
            <p:nvPr/>
          </p:nvSpPr>
          <p:spPr bwMode="auto">
            <a:xfrm>
              <a:off x="7867026" y="2979000"/>
              <a:ext cx="900000" cy="900000"/>
            </a:xfrm>
            <a:custGeom>
              <a:avLst/>
              <a:gdLst>
                <a:gd name="T0" fmla="*/ 587 w 714"/>
                <a:gd name="T1" fmla="*/ 127 h 714"/>
                <a:gd name="T2" fmla="*/ 587 w 714"/>
                <a:gd name="T3" fmla="*/ 587 h 714"/>
                <a:gd name="T4" fmla="*/ 127 w 714"/>
                <a:gd name="T5" fmla="*/ 587 h 714"/>
                <a:gd name="T6" fmla="*/ 127 w 714"/>
                <a:gd name="T7" fmla="*/ 127 h 714"/>
                <a:gd name="T8" fmla="*/ 587 w 714"/>
                <a:gd name="T9" fmla="*/ 127 h 714"/>
              </a:gdLst>
              <a:ahLst/>
              <a:cxnLst>
                <a:cxn ang="0">
                  <a:pos x="T0" y="T1"/>
                </a:cxn>
                <a:cxn ang="0">
                  <a:pos x="T2" y="T3"/>
                </a:cxn>
                <a:cxn ang="0">
                  <a:pos x="T4" y="T5"/>
                </a:cxn>
                <a:cxn ang="0">
                  <a:pos x="T6" y="T7"/>
                </a:cxn>
                <a:cxn ang="0">
                  <a:pos x="T8" y="T9"/>
                </a:cxn>
              </a:cxnLst>
              <a:rect l="0" t="0" r="r" b="b"/>
              <a:pathLst>
                <a:path w="714" h="714">
                  <a:moveTo>
                    <a:pt x="587" y="127"/>
                  </a:moveTo>
                  <a:cubicBezTo>
                    <a:pt x="714" y="254"/>
                    <a:pt x="714" y="460"/>
                    <a:pt x="587" y="587"/>
                  </a:cubicBezTo>
                  <a:cubicBezTo>
                    <a:pt x="460" y="714"/>
                    <a:pt x="254" y="714"/>
                    <a:pt x="127" y="587"/>
                  </a:cubicBezTo>
                  <a:cubicBezTo>
                    <a:pt x="0" y="460"/>
                    <a:pt x="0" y="254"/>
                    <a:pt x="127" y="127"/>
                  </a:cubicBezTo>
                  <a:cubicBezTo>
                    <a:pt x="254" y="0"/>
                    <a:pt x="460" y="0"/>
                    <a:pt x="587" y="127"/>
                  </a:cubicBezTo>
                  <a:close/>
                </a:path>
              </a:pathLst>
            </a:custGeom>
            <a:solidFill>
              <a:schemeClr val="bg1"/>
            </a:solidFill>
            <a:ln>
              <a:solidFill>
                <a:schemeClr val="accent1"/>
              </a:solidFill>
            </a:ln>
            <a:effectLst>
              <a:outerShdw blurRad="444500" dist="152400" algn="l" rotWithShape="0">
                <a:prstClr val="black">
                  <a:alpha val="35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dirty="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4" name="书"/>
            <p:cNvSpPr>
              <a:spLocks noChangeAspect="1"/>
            </p:cNvSpPr>
            <p:nvPr/>
          </p:nvSpPr>
          <p:spPr bwMode="auto">
            <a:xfrm>
              <a:off x="8156628" y="3221654"/>
              <a:ext cx="315451" cy="414692"/>
            </a:xfrm>
            <a:custGeom>
              <a:avLst/>
              <a:gdLst>
                <a:gd name="T0" fmla="*/ 532 w 3373"/>
                <a:gd name="T1" fmla="*/ 381 h 4441"/>
                <a:gd name="T2" fmla="*/ 3373 w 3373"/>
                <a:gd name="T3" fmla="*/ 381 h 4441"/>
                <a:gd name="T4" fmla="*/ 3373 w 3373"/>
                <a:gd name="T5" fmla="*/ 0 h 4441"/>
                <a:gd name="T6" fmla="*/ 532 w 3373"/>
                <a:gd name="T7" fmla="*/ 0 h 4441"/>
                <a:gd name="T8" fmla="*/ 0 w 3373"/>
                <a:gd name="T9" fmla="*/ 532 h 4441"/>
                <a:gd name="T10" fmla="*/ 0 w 3373"/>
                <a:gd name="T11" fmla="*/ 4012 h 4441"/>
                <a:gd name="T12" fmla="*/ 429 w 3373"/>
                <a:gd name="T13" fmla="*/ 4441 h 4441"/>
                <a:gd name="T14" fmla="*/ 3373 w 3373"/>
                <a:gd name="T15" fmla="*/ 4441 h 4441"/>
                <a:gd name="T16" fmla="*/ 3373 w 3373"/>
                <a:gd name="T17" fmla="*/ 683 h 4441"/>
                <a:gd name="T18" fmla="*/ 532 w 3373"/>
                <a:gd name="T19" fmla="*/ 683 h 4441"/>
                <a:gd name="T20" fmla="*/ 381 w 3373"/>
                <a:gd name="T21" fmla="*/ 532 h 4441"/>
                <a:gd name="T22" fmla="*/ 532 w 3373"/>
                <a:gd name="T23" fmla="*/ 381 h 4441"/>
                <a:gd name="T24" fmla="*/ 1397 w 3373"/>
                <a:gd name="T25" fmla="*/ 3011 h 4441"/>
                <a:gd name="T26" fmla="*/ 2854 w 3373"/>
                <a:gd name="T27" fmla="*/ 3011 h 4441"/>
                <a:gd name="T28" fmla="*/ 2854 w 3373"/>
                <a:gd name="T29" fmla="*/ 3794 h 4441"/>
                <a:gd name="T30" fmla="*/ 1397 w 3373"/>
                <a:gd name="T31" fmla="*/ 3794 h 4441"/>
                <a:gd name="T32" fmla="*/ 1397 w 3373"/>
                <a:gd name="T33" fmla="*/ 3011 h 4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73" h="4441">
                  <a:moveTo>
                    <a:pt x="532" y="381"/>
                  </a:moveTo>
                  <a:lnTo>
                    <a:pt x="3373" y="381"/>
                  </a:lnTo>
                  <a:lnTo>
                    <a:pt x="3373" y="0"/>
                  </a:lnTo>
                  <a:lnTo>
                    <a:pt x="532" y="0"/>
                  </a:lnTo>
                  <a:cubicBezTo>
                    <a:pt x="239" y="0"/>
                    <a:pt x="0" y="239"/>
                    <a:pt x="0" y="532"/>
                  </a:cubicBezTo>
                  <a:lnTo>
                    <a:pt x="0" y="4012"/>
                  </a:lnTo>
                  <a:cubicBezTo>
                    <a:pt x="0" y="4248"/>
                    <a:pt x="192" y="4441"/>
                    <a:pt x="429" y="4441"/>
                  </a:cubicBezTo>
                  <a:lnTo>
                    <a:pt x="3373" y="4441"/>
                  </a:lnTo>
                  <a:lnTo>
                    <a:pt x="3373" y="683"/>
                  </a:lnTo>
                  <a:lnTo>
                    <a:pt x="532" y="683"/>
                  </a:lnTo>
                  <a:cubicBezTo>
                    <a:pt x="449" y="683"/>
                    <a:pt x="381" y="616"/>
                    <a:pt x="381" y="532"/>
                  </a:cubicBezTo>
                  <a:cubicBezTo>
                    <a:pt x="381" y="449"/>
                    <a:pt x="449" y="381"/>
                    <a:pt x="532" y="381"/>
                  </a:cubicBezTo>
                  <a:close/>
                  <a:moveTo>
                    <a:pt x="1397" y="3011"/>
                  </a:moveTo>
                  <a:lnTo>
                    <a:pt x="2854" y="3011"/>
                  </a:lnTo>
                  <a:lnTo>
                    <a:pt x="2854" y="3794"/>
                  </a:lnTo>
                  <a:lnTo>
                    <a:pt x="1397" y="3794"/>
                  </a:lnTo>
                  <a:lnTo>
                    <a:pt x="1397" y="3011"/>
                  </a:ln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0" name="组合 59"/>
          <p:cNvGrpSpPr/>
          <p:nvPr/>
        </p:nvGrpSpPr>
        <p:grpSpPr>
          <a:xfrm>
            <a:off x="3424974" y="2979000"/>
            <a:ext cx="900000" cy="900000"/>
            <a:chOff x="3424974" y="2979000"/>
            <a:chExt cx="900000" cy="900000"/>
          </a:xfrm>
        </p:grpSpPr>
        <p:sp>
          <p:nvSpPr>
            <p:cNvPr id="61" name="圆形"/>
            <p:cNvSpPr>
              <a:spLocks/>
            </p:cNvSpPr>
            <p:nvPr/>
          </p:nvSpPr>
          <p:spPr bwMode="auto">
            <a:xfrm>
              <a:off x="3424974" y="2979000"/>
              <a:ext cx="900000" cy="900000"/>
            </a:xfrm>
            <a:custGeom>
              <a:avLst/>
              <a:gdLst>
                <a:gd name="T0" fmla="*/ 587 w 715"/>
                <a:gd name="T1" fmla="*/ 127 h 714"/>
                <a:gd name="T2" fmla="*/ 587 w 715"/>
                <a:gd name="T3" fmla="*/ 587 h 714"/>
                <a:gd name="T4" fmla="*/ 127 w 715"/>
                <a:gd name="T5" fmla="*/ 587 h 714"/>
                <a:gd name="T6" fmla="*/ 127 w 715"/>
                <a:gd name="T7" fmla="*/ 127 h 714"/>
                <a:gd name="T8" fmla="*/ 587 w 715"/>
                <a:gd name="T9" fmla="*/ 127 h 714"/>
              </a:gdLst>
              <a:ahLst/>
              <a:cxnLst>
                <a:cxn ang="0">
                  <a:pos x="T0" y="T1"/>
                </a:cxn>
                <a:cxn ang="0">
                  <a:pos x="T2" y="T3"/>
                </a:cxn>
                <a:cxn ang="0">
                  <a:pos x="T4" y="T5"/>
                </a:cxn>
                <a:cxn ang="0">
                  <a:pos x="T6" y="T7"/>
                </a:cxn>
                <a:cxn ang="0">
                  <a:pos x="T8" y="T9"/>
                </a:cxn>
              </a:cxnLst>
              <a:rect l="0" t="0" r="r" b="b"/>
              <a:pathLst>
                <a:path w="715" h="714">
                  <a:moveTo>
                    <a:pt x="587" y="127"/>
                  </a:moveTo>
                  <a:cubicBezTo>
                    <a:pt x="715" y="254"/>
                    <a:pt x="715" y="460"/>
                    <a:pt x="587" y="587"/>
                  </a:cubicBezTo>
                  <a:cubicBezTo>
                    <a:pt x="460" y="714"/>
                    <a:pt x="254" y="714"/>
                    <a:pt x="127" y="587"/>
                  </a:cubicBezTo>
                  <a:cubicBezTo>
                    <a:pt x="0" y="460"/>
                    <a:pt x="0" y="254"/>
                    <a:pt x="127" y="127"/>
                  </a:cubicBezTo>
                  <a:cubicBezTo>
                    <a:pt x="254" y="0"/>
                    <a:pt x="460" y="0"/>
                    <a:pt x="587" y="127"/>
                  </a:cubicBezTo>
                  <a:close/>
                </a:path>
              </a:pathLst>
            </a:custGeom>
            <a:solidFill>
              <a:schemeClr val="bg1"/>
            </a:solidFill>
            <a:ln>
              <a:solidFill>
                <a:schemeClr val="accent1"/>
              </a:solidFill>
            </a:ln>
            <a:effectLst>
              <a:outerShdw blurRad="444500" dist="152400" algn="l" rotWithShape="0">
                <a:prstClr val="black">
                  <a:alpha val="35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2" name="书"/>
            <p:cNvSpPr>
              <a:spLocks noChangeAspect="1"/>
            </p:cNvSpPr>
            <p:nvPr/>
          </p:nvSpPr>
          <p:spPr bwMode="auto">
            <a:xfrm>
              <a:off x="3698936" y="3221654"/>
              <a:ext cx="352075" cy="414692"/>
            </a:xfrm>
            <a:custGeom>
              <a:avLst/>
              <a:gdLst>
                <a:gd name="T0" fmla="*/ 94 w 294"/>
                <a:gd name="T1" fmla="*/ 150 h 347"/>
                <a:gd name="T2" fmla="*/ 94 w 294"/>
                <a:gd name="T3" fmla="*/ 277 h 347"/>
                <a:gd name="T4" fmla="*/ 85 w 294"/>
                <a:gd name="T5" fmla="*/ 290 h 347"/>
                <a:gd name="T6" fmla="*/ 58 w 294"/>
                <a:gd name="T7" fmla="*/ 294 h 347"/>
                <a:gd name="T8" fmla="*/ 58 w 294"/>
                <a:gd name="T9" fmla="*/ 294 h 347"/>
                <a:gd name="T10" fmla="*/ 1 w 294"/>
                <a:gd name="T11" fmla="*/ 257 h 347"/>
                <a:gd name="T12" fmla="*/ 1 w 294"/>
                <a:gd name="T13" fmla="*/ 94 h 347"/>
                <a:gd name="T14" fmla="*/ 23 w 294"/>
                <a:gd name="T15" fmla="*/ 52 h 347"/>
                <a:gd name="T16" fmla="*/ 100 w 294"/>
                <a:gd name="T17" fmla="*/ 3 h 347"/>
                <a:gd name="T18" fmla="*/ 114 w 294"/>
                <a:gd name="T19" fmla="*/ 3 h 347"/>
                <a:gd name="T20" fmla="*/ 121 w 294"/>
                <a:gd name="T21" fmla="*/ 14 h 347"/>
                <a:gd name="T22" fmla="*/ 121 w 294"/>
                <a:gd name="T23" fmla="*/ 34 h 347"/>
                <a:gd name="T24" fmla="*/ 107 w 294"/>
                <a:gd name="T25" fmla="*/ 47 h 347"/>
                <a:gd name="T26" fmla="*/ 95 w 294"/>
                <a:gd name="T27" fmla="*/ 38 h 347"/>
                <a:gd name="T28" fmla="*/ 36 w 294"/>
                <a:gd name="T29" fmla="*/ 76 h 347"/>
                <a:gd name="T30" fmla="*/ 27 w 294"/>
                <a:gd name="T31" fmla="*/ 90 h 347"/>
                <a:gd name="T32" fmla="*/ 30 w 294"/>
                <a:gd name="T33" fmla="*/ 100 h 347"/>
                <a:gd name="T34" fmla="*/ 68 w 294"/>
                <a:gd name="T35" fmla="*/ 92 h 347"/>
                <a:gd name="T36" fmla="*/ 166 w 294"/>
                <a:gd name="T37" fmla="*/ 27 h 347"/>
                <a:gd name="T38" fmla="*/ 180 w 294"/>
                <a:gd name="T39" fmla="*/ 26 h 347"/>
                <a:gd name="T40" fmla="*/ 187 w 294"/>
                <a:gd name="T41" fmla="*/ 38 h 347"/>
                <a:gd name="T42" fmla="*/ 187 w 294"/>
                <a:gd name="T43" fmla="*/ 40 h 347"/>
                <a:gd name="T44" fmla="*/ 181 w 294"/>
                <a:gd name="T45" fmla="*/ 51 h 347"/>
                <a:gd name="T46" fmla="*/ 120 w 294"/>
                <a:gd name="T47" fmla="*/ 92 h 347"/>
                <a:gd name="T48" fmla="*/ 94 w 294"/>
                <a:gd name="T49" fmla="*/ 150 h 347"/>
                <a:gd name="T50" fmla="*/ 294 w 294"/>
                <a:gd name="T51" fmla="*/ 85 h 347"/>
                <a:gd name="T52" fmla="*/ 294 w 294"/>
                <a:gd name="T53" fmla="*/ 258 h 347"/>
                <a:gd name="T54" fmla="*/ 288 w 294"/>
                <a:gd name="T55" fmla="*/ 270 h 347"/>
                <a:gd name="T56" fmla="*/ 194 w 294"/>
                <a:gd name="T57" fmla="*/ 340 h 347"/>
                <a:gd name="T58" fmla="*/ 164 w 294"/>
                <a:gd name="T59" fmla="*/ 347 h 347"/>
                <a:gd name="T60" fmla="*/ 107 w 294"/>
                <a:gd name="T61" fmla="*/ 307 h 347"/>
                <a:gd name="T62" fmla="*/ 107 w 294"/>
                <a:gd name="T63" fmla="*/ 146 h 347"/>
                <a:gd name="T64" fmla="*/ 107 w 294"/>
                <a:gd name="T65" fmla="*/ 142 h 347"/>
                <a:gd name="T66" fmla="*/ 107 w 294"/>
                <a:gd name="T67" fmla="*/ 142 h 347"/>
                <a:gd name="T68" fmla="*/ 128 w 294"/>
                <a:gd name="T69" fmla="*/ 105 h 347"/>
                <a:gd name="T70" fmla="*/ 206 w 294"/>
                <a:gd name="T71" fmla="*/ 50 h 347"/>
                <a:gd name="T72" fmla="*/ 220 w 294"/>
                <a:gd name="T73" fmla="*/ 50 h 347"/>
                <a:gd name="T74" fmla="*/ 227 w 294"/>
                <a:gd name="T75" fmla="*/ 61 h 347"/>
                <a:gd name="T76" fmla="*/ 227 w 294"/>
                <a:gd name="T77" fmla="*/ 81 h 347"/>
                <a:gd name="T78" fmla="*/ 214 w 294"/>
                <a:gd name="T79" fmla="*/ 94 h 347"/>
                <a:gd name="T80" fmla="*/ 202 w 294"/>
                <a:gd name="T81" fmla="*/ 86 h 347"/>
                <a:gd name="T82" fmla="*/ 144 w 294"/>
                <a:gd name="T83" fmla="*/ 126 h 347"/>
                <a:gd name="T84" fmla="*/ 134 w 294"/>
                <a:gd name="T85" fmla="*/ 142 h 347"/>
                <a:gd name="T86" fmla="*/ 137 w 294"/>
                <a:gd name="T87" fmla="*/ 151 h 347"/>
                <a:gd name="T88" fmla="*/ 180 w 294"/>
                <a:gd name="T89" fmla="*/ 144 h 347"/>
                <a:gd name="T90" fmla="*/ 272 w 294"/>
                <a:gd name="T91" fmla="*/ 75 h 347"/>
                <a:gd name="T92" fmla="*/ 286 w 294"/>
                <a:gd name="T93" fmla="*/ 73 h 347"/>
                <a:gd name="T94" fmla="*/ 294 w 294"/>
                <a:gd name="T95" fmla="*/ 85 h 347"/>
                <a:gd name="T96" fmla="*/ 267 w 294"/>
                <a:gd name="T97" fmla="*/ 145 h 347"/>
                <a:gd name="T98" fmla="*/ 201 w 294"/>
                <a:gd name="T99" fmla="*/ 196 h 347"/>
                <a:gd name="T100" fmla="*/ 201 w 294"/>
                <a:gd name="T101" fmla="*/ 223 h 347"/>
                <a:gd name="T102" fmla="*/ 267 w 294"/>
                <a:gd name="T103" fmla="*/ 171 h 347"/>
                <a:gd name="T104" fmla="*/ 267 w 294"/>
                <a:gd name="T105" fmla="*/ 14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4" h="347">
                  <a:moveTo>
                    <a:pt x="94" y="150"/>
                  </a:moveTo>
                  <a:lnTo>
                    <a:pt x="94" y="277"/>
                  </a:lnTo>
                  <a:cubicBezTo>
                    <a:pt x="94" y="283"/>
                    <a:pt x="90" y="288"/>
                    <a:pt x="85" y="290"/>
                  </a:cubicBezTo>
                  <a:cubicBezTo>
                    <a:pt x="77" y="292"/>
                    <a:pt x="68" y="294"/>
                    <a:pt x="58" y="294"/>
                  </a:cubicBezTo>
                  <a:lnTo>
                    <a:pt x="58" y="294"/>
                  </a:lnTo>
                  <a:cubicBezTo>
                    <a:pt x="31" y="294"/>
                    <a:pt x="1" y="282"/>
                    <a:pt x="1" y="257"/>
                  </a:cubicBezTo>
                  <a:lnTo>
                    <a:pt x="1" y="94"/>
                  </a:lnTo>
                  <a:cubicBezTo>
                    <a:pt x="0" y="83"/>
                    <a:pt x="4" y="63"/>
                    <a:pt x="23" y="52"/>
                  </a:cubicBezTo>
                  <a:cubicBezTo>
                    <a:pt x="31" y="47"/>
                    <a:pt x="77" y="18"/>
                    <a:pt x="100" y="3"/>
                  </a:cubicBezTo>
                  <a:cubicBezTo>
                    <a:pt x="104" y="0"/>
                    <a:pt x="109" y="0"/>
                    <a:pt x="114" y="3"/>
                  </a:cubicBezTo>
                  <a:cubicBezTo>
                    <a:pt x="118" y="5"/>
                    <a:pt x="121" y="9"/>
                    <a:pt x="121" y="14"/>
                  </a:cubicBezTo>
                  <a:lnTo>
                    <a:pt x="121" y="34"/>
                  </a:lnTo>
                  <a:cubicBezTo>
                    <a:pt x="121" y="41"/>
                    <a:pt x="115" y="47"/>
                    <a:pt x="107" y="47"/>
                  </a:cubicBezTo>
                  <a:cubicBezTo>
                    <a:pt x="101" y="47"/>
                    <a:pt x="97" y="43"/>
                    <a:pt x="95" y="38"/>
                  </a:cubicBezTo>
                  <a:cubicBezTo>
                    <a:pt x="74" y="52"/>
                    <a:pt x="43" y="71"/>
                    <a:pt x="36" y="76"/>
                  </a:cubicBezTo>
                  <a:cubicBezTo>
                    <a:pt x="29" y="79"/>
                    <a:pt x="27" y="87"/>
                    <a:pt x="27" y="90"/>
                  </a:cubicBezTo>
                  <a:cubicBezTo>
                    <a:pt x="27" y="95"/>
                    <a:pt x="28" y="98"/>
                    <a:pt x="30" y="100"/>
                  </a:cubicBezTo>
                  <a:cubicBezTo>
                    <a:pt x="35" y="105"/>
                    <a:pt x="50" y="102"/>
                    <a:pt x="68" y="92"/>
                  </a:cubicBezTo>
                  <a:cubicBezTo>
                    <a:pt x="84" y="82"/>
                    <a:pt x="166" y="28"/>
                    <a:pt x="166" y="27"/>
                  </a:cubicBezTo>
                  <a:cubicBezTo>
                    <a:pt x="171" y="24"/>
                    <a:pt x="176" y="24"/>
                    <a:pt x="180" y="26"/>
                  </a:cubicBezTo>
                  <a:cubicBezTo>
                    <a:pt x="184" y="29"/>
                    <a:pt x="187" y="33"/>
                    <a:pt x="187" y="38"/>
                  </a:cubicBezTo>
                  <a:lnTo>
                    <a:pt x="187" y="40"/>
                  </a:lnTo>
                  <a:cubicBezTo>
                    <a:pt x="187" y="44"/>
                    <a:pt x="185" y="48"/>
                    <a:pt x="181" y="51"/>
                  </a:cubicBezTo>
                  <a:cubicBezTo>
                    <a:pt x="181" y="51"/>
                    <a:pt x="125" y="89"/>
                    <a:pt x="120" y="92"/>
                  </a:cubicBezTo>
                  <a:cubicBezTo>
                    <a:pt x="100" y="104"/>
                    <a:pt x="94" y="119"/>
                    <a:pt x="94" y="150"/>
                  </a:cubicBezTo>
                  <a:close/>
                  <a:moveTo>
                    <a:pt x="294" y="85"/>
                  </a:moveTo>
                  <a:lnTo>
                    <a:pt x="294" y="258"/>
                  </a:lnTo>
                  <a:cubicBezTo>
                    <a:pt x="294" y="263"/>
                    <a:pt x="291" y="267"/>
                    <a:pt x="288" y="270"/>
                  </a:cubicBezTo>
                  <a:cubicBezTo>
                    <a:pt x="288" y="270"/>
                    <a:pt x="210" y="330"/>
                    <a:pt x="194" y="340"/>
                  </a:cubicBezTo>
                  <a:cubicBezTo>
                    <a:pt x="186" y="345"/>
                    <a:pt x="175" y="347"/>
                    <a:pt x="164" y="347"/>
                  </a:cubicBezTo>
                  <a:cubicBezTo>
                    <a:pt x="136" y="347"/>
                    <a:pt x="107" y="332"/>
                    <a:pt x="107" y="307"/>
                  </a:cubicBezTo>
                  <a:lnTo>
                    <a:pt x="107" y="146"/>
                  </a:lnTo>
                  <a:lnTo>
                    <a:pt x="107" y="142"/>
                  </a:lnTo>
                  <a:cubicBezTo>
                    <a:pt x="107" y="142"/>
                    <a:pt x="107" y="142"/>
                    <a:pt x="107" y="142"/>
                  </a:cubicBezTo>
                  <a:cubicBezTo>
                    <a:pt x="107" y="132"/>
                    <a:pt x="110" y="118"/>
                    <a:pt x="128" y="105"/>
                  </a:cubicBezTo>
                  <a:cubicBezTo>
                    <a:pt x="139" y="97"/>
                    <a:pt x="204" y="52"/>
                    <a:pt x="206" y="50"/>
                  </a:cubicBezTo>
                  <a:cubicBezTo>
                    <a:pt x="210" y="48"/>
                    <a:pt x="216" y="47"/>
                    <a:pt x="220" y="50"/>
                  </a:cubicBezTo>
                  <a:cubicBezTo>
                    <a:pt x="224" y="52"/>
                    <a:pt x="227" y="57"/>
                    <a:pt x="227" y="61"/>
                  </a:cubicBezTo>
                  <a:lnTo>
                    <a:pt x="227" y="81"/>
                  </a:lnTo>
                  <a:cubicBezTo>
                    <a:pt x="227" y="88"/>
                    <a:pt x="221" y="94"/>
                    <a:pt x="214" y="94"/>
                  </a:cubicBezTo>
                  <a:cubicBezTo>
                    <a:pt x="208" y="94"/>
                    <a:pt x="204" y="91"/>
                    <a:pt x="202" y="86"/>
                  </a:cubicBezTo>
                  <a:cubicBezTo>
                    <a:pt x="181" y="100"/>
                    <a:pt x="151" y="121"/>
                    <a:pt x="144" y="126"/>
                  </a:cubicBezTo>
                  <a:cubicBezTo>
                    <a:pt x="135" y="132"/>
                    <a:pt x="134" y="137"/>
                    <a:pt x="134" y="142"/>
                  </a:cubicBezTo>
                  <a:cubicBezTo>
                    <a:pt x="134" y="146"/>
                    <a:pt x="135" y="149"/>
                    <a:pt x="137" y="151"/>
                  </a:cubicBezTo>
                  <a:cubicBezTo>
                    <a:pt x="144" y="157"/>
                    <a:pt x="162" y="155"/>
                    <a:pt x="180" y="144"/>
                  </a:cubicBezTo>
                  <a:cubicBezTo>
                    <a:pt x="194" y="136"/>
                    <a:pt x="251" y="91"/>
                    <a:pt x="272" y="75"/>
                  </a:cubicBezTo>
                  <a:cubicBezTo>
                    <a:pt x="276" y="72"/>
                    <a:pt x="282" y="71"/>
                    <a:pt x="286" y="73"/>
                  </a:cubicBezTo>
                  <a:cubicBezTo>
                    <a:pt x="291" y="76"/>
                    <a:pt x="294" y="80"/>
                    <a:pt x="294" y="85"/>
                  </a:cubicBezTo>
                  <a:close/>
                  <a:moveTo>
                    <a:pt x="267" y="145"/>
                  </a:moveTo>
                  <a:lnTo>
                    <a:pt x="201" y="196"/>
                  </a:lnTo>
                  <a:lnTo>
                    <a:pt x="201" y="223"/>
                  </a:lnTo>
                  <a:lnTo>
                    <a:pt x="267" y="171"/>
                  </a:lnTo>
                  <a:lnTo>
                    <a:pt x="267" y="145"/>
                  </a:ln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6" name="组合 65"/>
          <p:cNvGrpSpPr/>
          <p:nvPr/>
        </p:nvGrpSpPr>
        <p:grpSpPr>
          <a:xfrm>
            <a:off x="4007644" y="4563104"/>
            <a:ext cx="900000" cy="900000"/>
            <a:chOff x="4007644" y="4563104"/>
            <a:chExt cx="900000" cy="900000"/>
          </a:xfrm>
        </p:grpSpPr>
        <p:sp>
          <p:nvSpPr>
            <p:cNvPr id="67" name="圆形"/>
            <p:cNvSpPr>
              <a:spLocks noChangeArrowheads="1"/>
            </p:cNvSpPr>
            <p:nvPr/>
          </p:nvSpPr>
          <p:spPr bwMode="auto">
            <a:xfrm>
              <a:off x="4007644" y="4563104"/>
              <a:ext cx="900000" cy="900000"/>
            </a:xfrm>
            <a:prstGeom prst="ellipse">
              <a:avLst/>
            </a:prstGeom>
            <a:solidFill>
              <a:schemeClr val="bg1"/>
            </a:solidFill>
            <a:ln>
              <a:solidFill>
                <a:schemeClr val="accent1"/>
              </a:solidFill>
            </a:ln>
            <a:effectLst>
              <a:outerShdw blurRad="444500" dist="152400" algn="l" rotWithShape="0">
                <a:prstClr val="black">
                  <a:alpha val="35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8" name="书"/>
            <p:cNvSpPr>
              <a:spLocks noChangeAspect="1"/>
            </p:cNvSpPr>
            <p:nvPr/>
          </p:nvSpPr>
          <p:spPr bwMode="auto">
            <a:xfrm>
              <a:off x="4258092" y="4805758"/>
              <a:ext cx="399104" cy="414692"/>
            </a:xfrm>
            <a:custGeom>
              <a:avLst/>
              <a:gdLst>
                <a:gd name="T0" fmla="*/ 4990 w 5200"/>
                <a:gd name="T1" fmla="*/ 1663 h 5411"/>
                <a:gd name="T2" fmla="*/ 4931 w 5200"/>
                <a:gd name="T3" fmla="*/ 421 h 5411"/>
                <a:gd name="T4" fmla="*/ 5200 w 5200"/>
                <a:gd name="T5" fmla="*/ 210 h 5411"/>
                <a:gd name="T6" fmla="*/ 1366 w 5200"/>
                <a:gd name="T7" fmla="*/ 0 h 5411"/>
                <a:gd name="T8" fmla="*/ 701 w 5200"/>
                <a:gd name="T9" fmla="*/ 1419 h 5411"/>
                <a:gd name="T10" fmla="*/ 211 w 5200"/>
                <a:gd name="T11" fmla="*/ 1663 h 5411"/>
                <a:gd name="T12" fmla="*/ 211 w 5200"/>
                <a:gd name="T13" fmla="*/ 2084 h 5411"/>
                <a:gd name="T14" fmla="*/ 269 w 5200"/>
                <a:gd name="T15" fmla="*/ 3327 h 5411"/>
                <a:gd name="T16" fmla="*/ 0 w 5200"/>
                <a:gd name="T17" fmla="*/ 3537 h 5411"/>
                <a:gd name="T18" fmla="*/ 748 w 5200"/>
                <a:gd name="T19" fmla="*/ 3747 h 5411"/>
                <a:gd name="T20" fmla="*/ 701 w 5200"/>
                <a:gd name="T21" fmla="*/ 4746 h 5411"/>
                <a:gd name="T22" fmla="*/ 4990 w 5200"/>
                <a:gd name="T23" fmla="*/ 5411 h 5411"/>
                <a:gd name="T24" fmla="*/ 4990 w 5200"/>
                <a:gd name="T25" fmla="*/ 4990 h 5411"/>
                <a:gd name="T26" fmla="*/ 4931 w 5200"/>
                <a:gd name="T27" fmla="*/ 3747 h 5411"/>
                <a:gd name="T28" fmla="*/ 5200 w 5200"/>
                <a:gd name="T29" fmla="*/ 3537 h 5411"/>
                <a:gd name="T30" fmla="*/ 4453 w 5200"/>
                <a:gd name="T31" fmla="*/ 3327 h 5411"/>
                <a:gd name="T32" fmla="*/ 4499 w 5200"/>
                <a:gd name="T33" fmla="*/ 2328 h 5411"/>
                <a:gd name="T34" fmla="*/ 4990 w 5200"/>
                <a:gd name="T35" fmla="*/ 2084 h 5411"/>
                <a:gd name="T36" fmla="*/ 690 w 5200"/>
                <a:gd name="T37" fmla="*/ 3327 h 5411"/>
                <a:gd name="T38" fmla="*/ 2047 w 5200"/>
                <a:gd name="T39" fmla="*/ 2916 h 5411"/>
                <a:gd name="T40" fmla="*/ 2047 w 5200"/>
                <a:gd name="T41" fmla="*/ 2495 h 5411"/>
                <a:gd name="T42" fmla="*/ 690 w 5200"/>
                <a:gd name="T43" fmla="*/ 2084 h 5411"/>
                <a:gd name="T44" fmla="*/ 3835 w 5200"/>
                <a:gd name="T45" fmla="*/ 2084 h 5411"/>
                <a:gd name="T46" fmla="*/ 4079 w 5200"/>
                <a:gd name="T47" fmla="*/ 3083 h 5411"/>
                <a:gd name="T48" fmla="*/ 690 w 5200"/>
                <a:gd name="T49" fmla="*/ 3327 h 5411"/>
                <a:gd name="T50" fmla="*/ 4511 w 5200"/>
                <a:gd name="T51" fmla="*/ 4158 h 5411"/>
                <a:gd name="T52" fmla="*/ 2943 w 5200"/>
                <a:gd name="T53" fmla="*/ 4369 h 5411"/>
                <a:gd name="T54" fmla="*/ 4511 w 5200"/>
                <a:gd name="T55" fmla="*/ 4579 h 5411"/>
                <a:gd name="T56" fmla="*/ 1366 w 5200"/>
                <a:gd name="T57" fmla="*/ 4990 h 5411"/>
                <a:gd name="T58" fmla="*/ 1122 w 5200"/>
                <a:gd name="T59" fmla="*/ 3992 h 5411"/>
                <a:gd name="T60" fmla="*/ 4511 w 5200"/>
                <a:gd name="T61" fmla="*/ 3747 h 5411"/>
                <a:gd name="T62" fmla="*/ 4511 w 5200"/>
                <a:gd name="T63" fmla="*/ 832 h 5411"/>
                <a:gd name="T64" fmla="*/ 2943 w 5200"/>
                <a:gd name="T65" fmla="*/ 1042 h 5411"/>
                <a:gd name="T66" fmla="*/ 4511 w 5200"/>
                <a:gd name="T67" fmla="*/ 1252 h 5411"/>
                <a:gd name="T68" fmla="*/ 1366 w 5200"/>
                <a:gd name="T69" fmla="*/ 1663 h 5411"/>
                <a:gd name="T70" fmla="*/ 1122 w 5200"/>
                <a:gd name="T71" fmla="*/ 665 h 5411"/>
                <a:gd name="T72" fmla="*/ 4511 w 5200"/>
                <a:gd name="T73" fmla="*/ 421 h 5411"/>
                <a:gd name="T74" fmla="*/ 4511 w 5200"/>
                <a:gd name="T75" fmla="*/ 832 h 5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00" h="5411">
                  <a:moveTo>
                    <a:pt x="5200" y="1874"/>
                  </a:moveTo>
                  <a:cubicBezTo>
                    <a:pt x="5200" y="1758"/>
                    <a:pt x="5106" y="1663"/>
                    <a:pt x="4990" y="1663"/>
                  </a:cubicBezTo>
                  <a:lnTo>
                    <a:pt x="4931" y="1663"/>
                  </a:lnTo>
                  <a:lnTo>
                    <a:pt x="4931" y="421"/>
                  </a:lnTo>
                  <a:lnTo>
                    <a:pt x="4990" y="421"/>
                  </a:lnTo>
                  <a:cubicBezTo>
                    <a:pt x="5106" y="421"/>
                    <a:pt x="5200" y="326"/>
                    <a:pt x="5200" y="210"/>
                  </a:cubicBezTo>
                  <a:cubicBezTo>
                    <a:pt x="5200" y="94"/>
                    <a:pt x="5106" y="0"/>
                    <a:pt x="4990" y="0"/>
                  </a:cubicBezTo>
                  <a:lnTo>
                    <a:pt x="1366" y="0"/>
                  </a:lnTo>
                  <a:cubicBezTo>
                    <a:pt x="1000" y="0"/>
                    <a:pt x="701" y="298"/>
                    <a:pt x="701" y="665"/>
                  </a:cubicBezTo>
                  <a:lnTo>
                    <a:pt x="701" y="1419"/>
                  </a:lnTo>
                  <a:cubicBezTo>
                    <a:pt x="701" y="1505"/>
                    <a:pt x="718" y="1588"/>
                    <a:pt x="748" y="1663"/>
                  </a:cubicBezTo>
                  <a:lnTo>
                    <a:pt x="211" y="1663"/>
                  </a:lnTo>
                  <a:cubicBezTo>
                    <a:pt x="94" y="1663"/>
                    <a:pt x="0" y="1758"/>
                    <a:pt x="0" y="1874"/>
                  </a:cubicBezTo>
                  <a:cubicBezTo>
                    <a:pt x="0" y="1990"/>
                    <a:pt x="94" y="2084"/>
                    <a:pt x="211" y="2084"/>
                  </a:cubicBezTo>
                  <a:lnTo>
                    <a:pt x="269" y="2084"/>
                  </a:lnTo>
                  <a:lnTo>
                    <a:pt x="269" y="3327"/>
                  </a:lnTo>
                  <a:lnTo>
                    <a:pt x="211" y="3327"/>
                  </a:lnTo>
                  <a:cubicBezTo>
                    <a:pt x="94" y="3327"/>
                    <a:pt x="0" y="3421"/>
                    <a:pt x="0" y="3537"/>
                  </a:cubicBezTo>
                  <a:cubicBezTo>
                    <a:pt x="0" y="3653"/>
                    <a:pt x="94" y="3747"/>
                    <a:pt x="211" y="3747"/>
                  </a:cubicBezTo>
                  <a:lnTo>
                    <a:pt x="748" y="3747"/>
                  </a:lnTo>
                  <a:cubicBezTo>
                    <a:pt x="718" y="3823"/>
                    <a:pt x="701" y="3905"/>
                    <a:pt x="701" y="3991"/>
                  </a:cubicBezTo>
                  <a:lnTo>
                    <a:pt x="701" y="4746"/>
                  </a:lnTo>
                  <a:cubicBezTo>
                    <a:pt x="701" y="5112"/>
                    <a:pt x="1000" y="5411"/>
                    <a:pt x="1366" y="5411"/>
                  </a:cubicBezTo>
                  <a:lnTo>
                    <a:pt x="4990" y="5411"/>
                  </a:lnTo>
                  <a:cubicBezTo>
                    <a:pt x="5106" y="5411"/>
                    <a:pt x="5200" y="5316"/>
                    <a:pt x="5200" y="5200"/>
                  </a:cubicBezTo>
                  <a:cubicBezTo>
                    <a:pt x="5200" y="5084"/>
                    <a:pt x="5106" y="4990"/>
                    <a:pt x="4990" y="4990"/>
                  </a:cubicBezTo>
                  <a:lnTo>
                    <a:pt x="4931" y="4990"/>
                  </a:lnTo>
                  <a:lnTo>
                    <a:pt x="4931" y="3747"/>
                  </a:lnTo>
                  <a:lnTo>
                    <a:pt x="4990" y="3747"/>
                  </a:lnTo>
                  <a:cubicBezTo>
                    <a:pt x="5106" y="3747"/>
                    <a:pt x="5200" y="3653"/>
                    <a:pt x="5200" y="3537"/>
                  </a:cubicBezTo>
                  <a:cubicBezTo>
                    <a:pt x="5200" y="3421"/>
                    <a:pt x="5106" y="3327"/>
                    <a:pt x="4990" y="3327"/>
                  </a:cubicBezTo>
                  <a:lnTo>
                    <a:pt x="4453" y="3327"/>
                  </a:lnTo>
                  <a:cubicBezTo>
                    <a:pt x="4483" y="3251"/>
                    <a:pt x="4499" y="3169"/>
                    <a:pt x="4499" y="3083"/>
                  </a:cubicBezTo>
                  <a:lnTo>
                    <a:pt x="4499" y="2328"/>
                  </a:lnTo>
                  <a:cubicBezTo>
                    <a:pt x="4499" y="2242"/>
                    <a:pt x="4483" y="2160"/>
                    <a:pt x="4453" y="2084"/>
                  </a:cubicBezTo>
                  <a:lnTo>
                    <a:pt x="4990" y="2084"/>
                  </a:lnTo>
                  <a:cubicBezTo>
                    <a:pt x="5106" y="2084"/>
                    <a:pt x="5200" y="1990"/>
                    <a:pt x="5200" y="1874"/>
                  </a:cubicBezTo>
                  <a:close/>
                  <a:moveTo>
                    <a:pt x="690" y="3327"/>
                  </a:moveTo>
                  <a:lnTo>
                    <a:pt x="690" y="2916"/>
                  </a:lnTo>
                  <a:lnTo>
                    <a:pt x="2047" y="2916"/>
                  </a:lnTo>
                  <a:cubicBezTo>
                    <a:pt x="2164" y="2916"/>
                    <a:pt x="2258" y="2821"/>
                    <a:pt x="2258" y="2705"/>
                  </a:cubicBezTo>
                  <a:cubicBezTo>
                    <a:pt x="2258" y="2589"/>
                    <a:pt x="2164" y="2495"/>
                    <a:pt x="2047" y="2495"/>
                  </a:cubicBezTo>
                  <a:lnTo>
                    <a:pt x="690" y="2495"/>
                  </a:lnTo>
                  <a:lnTo>
                    <a:pt x="690" y="2084"/>
                  </a:lnTo>
                  <a:lnTo>
                    <a:pt x="1366" y="2084"/>
                  </a:lnTo>
                  <a:lnTo>
                    <a:pt x="3835" y="2084"/>
                  </a:lnTo>
                  <a:cubicBezTo>
                    <a:pt x="3969" y="2084"/>
                    <a:pt x="4079" y="2194"/>
                    <a:pt x="4079" y="2328"/>
                  </a:cubicBezTo>
                  <a:lnTo>
                    <a:pt x="4079" y="3083"/>
                  </a:lnTo>
                  <a:cubicBezTo>
                    <a:pt x="4079" y="3217"/>
                    <a:pt x="3969" y="3327"/>
                    <a:pt x="3835" y="3327"/>
                  </a:cubicBezTo>
                  <a:lnTo>
                    <a:pt x="690" y="3327"/>
                  </a:lnTo>
                  <a:close/>
                  <a:moveTo>
                    <a:pt x="4511" y="3747"/>
                  </a:moveTo>
                  <a:lnTo>
                    <a:pt x="4511" y="4158"/>
                  </a:lnTo>
                  <a:lnTo>
                    <a:pt x="3153" y="4158"/>
                  </a:lnTo>
                  <a:cubicBezTo>
                    <a:pt x="3037" y="4158"/>
                    <a:pt x="2943" y="4253"/>
                    <a:pt x="2943" y="4369"/>
                  </a:cubicBezTo>
                  <a:cubicBezTo>
                    <a:pt x="2943" y="4485"/>
                    <a:pt x="3037" y="4579"/>
                    <a:pt x="3153" y="4579"/>
                  </a:cubicBezTo>
                  <a:lnTo>
                    <a:pt x="4511" y="4579"/>
                  </a:lnTo>
                  <a:lnTo>
                    <a:pt x="4511" y="4990"/>
                  </a:lnTo>
                  <a:lnTo>
                    <a:pt x="1366" y="4990"/>
                  </a:lnTo>
                  <a:cubicBezTo>
                    <a:pt x="1231" y="4990"/>
                    <a:pt x="1122" y="4881"/>
                    <a:pt x="1122" y="4746"/>
                  </a:cubicBezTo>
                  <a:lnTo>
                    <a:pt x="1122" y="3992"/>
                  </a:lnTo>
                  <a:cubicBezTo>
                    <a:pt x="1122" y="3857"/>
                    <a:pt x="1231" y="3747"/>
                    <a:pt x="1366" y="3747"/>
                  </a:cubicBezTo>
                  <a:lnTo>
                    <a:pt x="4511" y="3747"/>
                  </a:lnTo>
                  <a:lnTo>
                    <a:pt x="4511" y="3747"/>
                  </a:lnTo>
                  <a:close/>
                  <a:moveTo>
                    <a:pt x="4511" y="832"/>
                  </a:moveTo>
                  <a:lnTo>
                    <a:pt x="3153" y="832"/>
                  </a:lnTo>
                  <a:cubicBezTo>
                    <a:pt x="3037" y="832"/>
                    <a:pt x="2943" y="926"/>
                    <a:pt x="2943" y="1042"/>
                  </a:cubicBezTo>
                  <a:cubicBezTo>
                    <a:pt x="2943" y="1158"/>
                    <a:pt x="3037" y="1252"/>
                    <a:pt x="3153" y="1252"/>
                  </a:cubicBezTo>
                  <a:lnTo>
                    <a:pt x="4511" y="1252"/>
                  </a:lnTo>
                  <a:lnTo>
                    <a:pt x="4511" y="1663"/>
                  </a:lnTo>
                  <a:lnTo>
                    <a:pt x="1366" y="1663"/>
                  </a:lnTo>
                  <a:cubicBezTo>
                    <a:pt x="1231" y="1663"/>
                    <a:pt x="1122" y="1554"/>
                    <a:pt x="1122" y="1419"/>
                  </a:cubicBezTo>
                  <a:lnTo>
                    <a:pt x="1122" y="665"/>
                  </a:lnTo>
                  <a:cubicBezTo>
                    <a:pt x="1122" y="530"/>
                    <a:pt x="1231" y="421"/>
                    <a:pt x="1366" y="421"/>
                  </a:cubicBezTo>
                  <a:lnTo>
                    <a:pt x="4511" y="421"/>
                  </a:lnTo>
                  <a:lnTo>
                    <a:pt x="4511" y="832"/>
                  </a:lnTo>
                  <a:lnTo>
                    <a:pt x="4511" y="832"/>
                  </a:ln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9" name="组合 68"/>
          <p:cNvGrpSpPr/>
          <p:nvPr/>
        </p:nvGrpSpPr>
        <p:grpSpPr>
          <a:xfrm>
            <a:off x="7180263" y="4563104"/>
            <a:ext cx="900000" cy="900000"/>
            <a:chOff x="7180263" y="4563104"/>
            <a:chExt cx="900000" cy="900000"/>
          </a:xfrm>
        </p:grpSpPr>
        <p:sp>
          <p:nvSpPr>
            <p:cNvPr id="70" name="圆形"/>
            <p:cNvSpPr>
              <a:spLocks noChangeArrowheads="1"/>
            </p:cNvSpPr>
            <p:nvPr/>
          </p:nvSpPr>
          <p:spPr bwMode="auto">
            <a:xfrm>
              <a:off x="7180263" y="4563104"/>
              <a:ext cx="900000" cy="900000"/>
            </a:xfrm>
            <a:prstGeom prst="ellipse">
              <a:avLst/>
            </a:prstGeom>
            <a:solidFill>
              <a:schemeClr val="bg1"/>
            </a:solidFill>
            <a:ln>
              <a:solidFill>
                <a:schemeClr val="accent1"/>
              </a:solidFill>
            </a:ln>
            <a:effectLst>
              <a:outerShdw blurRad="444500" dist="152400" algn="l" rotWithShape="0">
                <a:prstClr val="black">
                  <a:alpha val="35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1" name="书"/>
            <p:cNvSpPr>
              <a:spLocks noChangeAspect="1"/>
            </p:cNvSpPr>
            <p:nvPr/>
          </p:nvSpPr>
          <p:spPr bwMode="auto">
            <a:xfrm>
              <a:off x="7422917" y="4870354"/>
              <a:ext cx="414692" cy="285500"/>
            </a:xfrm>
            <a:custGeom>
              <a:avLst/>
              <a:gdLst>
                <a:gd name="connsiteX0" fmla="*/ 228253 w 607706"/>
                <a:gd name="connsiteY0" fmla="*/ 251620 h 418383"/>
                <a:gd name="connsiteX1" fmla="*/ 228253 w 607706"/>
                <a:gd name="connsiteY1" fmla="*/ 287113 h 418383"/>
                <a:gd name="connsiteX2" fmla="*/ 285887 w 607706"/>
                <a:gd name="connsiteY2" fmla="*/ 287113 h 418383"/>
                <a:gd name="connsiteX3" fmla="*/ 285887 w 607706"/>
                <a:gd name="connsiteY3" fmla="*/ 251620 h 418383"/>
                <a:gd name="connsiteX4" fmla="*/ 47367 w 607706"/>
                <a:gd name="connsiteY4" fmla="*/ 251620 h 418383"/>
                <a:gd name="connsiteX5" fmla="*/ 47367 w 607706"/>
                <a:gd name="connsiteY5" fmla="*/ 287113 h 418383"/>
                <a:gd name="connsiteX6" fmla="*/ 105125 w 607706"/>
                <a:gd name="connsiteY6" fmla="*/ 287113 h 418383"/>
                <a:gd name="connsiteX7" fmla="*/ 105125 w 607706"/>
                <a:gd name="connsiteY7" fmla="*/ 251620 h 418383"/>
                <a:gd name="connsiteX8" fmla="*/ 525853 w 607706"/>
                <a:gd name="connsiteY8" fmla="*/ 240990 h 418383"/>
                <a:gd name="connsiteX9" fmla="*/ 472371 w 607706"/>
                <a:gd name="connsiteY9" fmla="*/ 255950 h 418383"/>
                <a:gd name="connsiteX10" fmla="*/ 481558 w 607706"/>
                <a:gd name="connsiteY10" fmla="*/ 288821 h 418383"/>
                <a:gd name="connsiteX11" fmla="*/ 535041 w 607706"/>
                <a:gd name="connsiteY11" fmla="*/ 273860 h 418383"/>
                <a:gd name="connsiteX12" fmla="*/ 476636 w 607706"/>
                <a:gd name="connsiteY12" fmla="*/ 65062 h 418383"/>
                <a:gd name="connsiteX13" fmla="*/ 423153 w 607706"/>
                <a:gd name="connsiteY13" fmla="*/ 80023 h 418383"/>
                <a:gd name="connsiteX14" fmla="*/ 465262 w 607706"/>
                <a:gd name="connsiteY14" fmla="*/ 230506 h 418383"/>
                <a:gd name="connsiteX15" fmla="*/ 518744 w 607706"/>
                <a:gd name="connsiteY15" fmla="*/ 215545 h 418383"/>
                <a:gd name="connsiteX16" fmla="*/ 228253 w 607706"/>
                <a:gd name="connsiteY16" fmla="*/ 61704 h 418383"/>
                <a:gd name="connsiteX17" fmla="*/ 228253 w 607706"/>
                <a:gd name="connsiteY17" fmla="*/ 224208 h 418383"/>
                <a:gd name="connsiteX18" fmla="*/ 285887 w 607706"/>
                <a:gd name="connsiteY18" fmla="*/ 224208 h 418383"/>
                <a:gd name="connsiteX19" fmla="*/ 285887 w 607706"/>
                <a:gd name="connsiteY19" fmla="*/ 61704 h 418383"/>
                <a:gd name="connsiteX20" fmla="*/ 47367 w 607706"/>
                <a:gd name="connsiteY20" fmla="*/ 61704 h 418383"/>
                <a:gd name="connsiteX21" fmla="*/ 47367 w 607706"/>
                <a:gd name="connsiteY21" fmla="*/ 224208 h 418383"/>
                <a:gd name="connsiteX22" fmla="*/ 105125 w 607706"/>
                <a:gd name="connsiteY22" fmla="*/ 224208 h 418383"/>
                <a:gd name="connsiteX23" fmla="*/ 105125 w 607706"/>
                <a:gd name="connsiteY23" fmla="*/ 61704 h 418383"/>
                <a:gd name="connsiteX24" fmla="*/ 482870 w 607706"/>
                <a:gd name="connsiteY24" fmla="*/ 1724 h 418383"/>
                <a:gd name="connsiteX25" fmla="*/ 510541 w 607706"/>
                <a:gd name="connsiteY25" fmla="*/ 17231 h 418383"/>
                <a:gd name="connsiteX26" fmla="*/ 606898 w 607706"/>
                <a:gd name="connsiteY26" fmla="*/ 361550 h 418383"/>
                <a:gd name="connsiteX27" fmla="*/ 591258 w 607706"/>
                <a:gd name="connsiteY27" fmla="*/ 389179 h 418383"/>
                <a:gd name="connsiteX28" fmla="*/ 493261 w 607706"/>
                <a:gd name="connsiteY28" fmla="*/ 416480 h 418383"/>
                <a:gd name="connsiteX29" fmla="*/ 465590 w 607706"/>
                <a:gd name="connsiteY29" fmla="*/ 400973 h 418383"/>
                <a:gd name="connsiteX30" fmla="*/ 369233 w 607706"/>
                <a:gd name="connsiteY30" fmla="*/ 56654 h 418383"/>
                <a:gd name="connsiteX31" fmla="*/ 384873 w 607706"/>
                <a:gd name="connsiteY31" fmla="*/ 29134 h 418383"/>
                <a:gd name="connsiteX32" fmla="*/ 204193 w 607706"/>
                <a:gd name="connsiteY32" fmla="*/ 0 h 418383"/>
                <a:gd name="connsiteX33" fmla="*/ 309947 w 607706"/>
                <a:gd name="connsiteY33" fmla="*/ 0 h 418383"/>
                <a:gd name="connsiteX34" fmla="*/ 333351 w 607706"/>
                <a:gd name="connsiteY34" fmla="*/ 23262 h 418383"/>
                <a:gd name="connsiteX35" fmla="*/ 333351 w 607706"/>
                <a:gd name="connsiteY35" fmla="*/ 395012 h 418383"/>
                <a:gd name="connsiteX36" fmla="*/ 309947 w 607706"/>
                <a:gd name="connsiteY36" fmla="*/ 418383 h 418383"/>
                <a:gd name="connsiteX37" fmla="*/ 204193 w 607706"/>
                <a:gd name="connsiteY37" fmla="*/ 418383 h 418383"/>
                <a:gd name="connsiteX38" fmla="*/ 180789 w 607706"/>
                <a:gd name="connsiteY38" fmla="*/ 395012 h 418383"/>
                <a:gd name="connsiteX39" fmla="*/ 180789 w 607706"/>
                <a:gd name="connsiteY39" fmla="*/ 23262 h 418383"/>
                <a:gd name="connsiteX40" fmla="*/ 204193 w 607706"/>
                <a:gd name="connsiteY40" fmla="*/ 0 h 418383"/>
                <a:gd name="connsiteX41" fmla="*/ 23300 w 607706"/>
                <a:gd name="connsiteY41" fmla="*/ 0 h 418383"/>
                <a:gd name="connsiteX42" fmla="*/ 129192 w 607706"/>
                <a:gd name="connsiteY42" fmla="*/ 0 h 418383"/>
                <a:gd name="connsiteX43" fmla="*/ 152492 w 607706"/>
                <a:gd name="connsiteY43" fmla="*/ 23262 h 418383"/>
                <a:gd name="connsiteX44" fmla="*/ 152492 w 607706"/>
                <a:gd name="connsiteY44" fmla="*/ 395012 h 418383"/>
                <a:gd name="connsiteX45" fmla="*/ 129192 w 607706"/>
                <a:gd name="connsiteY45" fmla="*/ 418383 h 418383"/>
                <a:gd name="connsiteX46" fmla="*/ 23300 w 607706"/>
                <a:gd name="connsiteY46" fmla="*/ 418383 h 418383"/>
                <a:gd name="connsiteX47" fmla="*/ 0 w 607706"/>
                <a:gd name="connsiteY47" fmla="*/ 395012 h 418383"/>
                <a:gd name="connsiteX48" fmla="*/ 0 w 607706"/>
                <a:gd name="connsiteY48" fmla="*/ 23262 h 418383"/>
                <a:gd name="connsiteX49" fmla="*/ 23300 w 607706"/>
                <a:gd name="connsiteY49" fmla="*/ 0 h 4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07706" h="418383">
                  <a:moveTo>
                    <a:pt x="228253" y="251620"/>
                  </a:moveTo>
                  <a:lnTo>
                    <a:pt x="228253" y="287113"/>
                  </a:lnTo>
                  <a:lnTo>
                    <a:pt x="285887" y="287113"/>
                  </a:lnTo>
                  <a:lnTo>
                    <a:pt x="285887" y="251620"/>
                  </a:lnTo>
                  <a:close/>
                  <a:moveTo>
                    <a:pt x="47367" y="251620"/>
                  </a:moveTo>
                  <a:lnTo>
                    <a:pt x="47367" y="287113"/>
                  </a:lnTo>
                  <a:lnTo>
                    <a:pt x="105125" y="287113"/>
                  </a:lnTo>
                  <a:lnTo>
                    <a:pt x="105125" y="251620"/>
                  </a:lnTo>
                  <a:close/>
                  <a:moveTo>
                    <a:pt x="525853" y="240990"/>
                  </a:moveTo>
                  <a:lnTo>
                    <a:pt x="472371" y="255950"/>
                  </a:lnTo>
                  <a:lnTo>
                    <a:pt x="481558" y="288821"/>
                  </a:lnTo>
                  <a:lnTo>
                    <a:pt x="535041" y="273860"/>
                  </a:lnTo>
                  <a:close/>
                  <a:moveTo>
                    <a:pt x="476636" y="65062"/>
                  </a:moveTo>
                  <a:lnTo>
                    <a:pt x="423153" y="80023"/>
                  </a:lnTo>
                  <a:lnTo>
                    <a:pt x="465262" y="230506"/>
                  </a:lnTo>
                  <a:lnTo>
                    <a:pt x="518744" y="215545"/>
                  </a:lnTo>
                  <a:close/>
                  <a:moveTo>
                    <a:pt x="228253" y="61704"/>
                  </a:moveTo>
                  <a:lnTo>
                    <a:pt x="228253" y="224208"/>
                  </a:lnTo>
                  <a:lnTo>
                    <a:pt x="285887" y="224208"/>
                  </a:lnTo>
                  <a:lnTo>
                    <a:pt x="285887" y="61704"/>
                  </a:lnTo>
                  <a:close/>
                  <a:moveTo>
                    <a:pt x="47367" y="61704"/>
                  </a:moveTo>
                  <a:lnTo>
                    <a:pt x="47367" y="224208"/>
                  </a:lnTo>
                  <a:lnTo>
                    <a:pt x="105125" y="224208"/>
                  </a:lnTo>
                  <a:lnTo>
                    <a:pt x="105125" y="61704"/>
                  </a:lnTo>
                  <a:close/>
                  <a:moveTo>
                    <a:pt x="482870" y="1724"/>
                  </a:moveTo>
                  <a:cubicBezTo>
                    <a:pt x="494792" y="-1552"/>
                    <a:pt x="507151" y="5328"/>
                    <a:pt x="510541" y="17231"/>
                  </a:cubicBezTo>
                  <a:lnTo>
                    <a:pt x="606898" y="361550"/>
                  </a:lnTo>
                  <a:cubicBezTo>
                    <a:pt x="610179" y="373454"/>
                    <a:pt x="603179" y="385794"/>
                    <a:pt x="591258" y="389179"/>
                  </a:cubicBezTo>
                  <a:lnTo>
                    <a:pt x="493261" y="416480"/>
                  </a:lnTo>
                  <a:cubicBezTo>
                    <a:pt x="481339" y="419865"/>
                    <a:pt x="468980" y="412876"/>
                    <a:pt x="465590" y="400973"/>
                  </a:cubicBezTo>
                  <a:lnTo>
                    <a:pt x="369233" y="56654"/>
                  </a:lnTo>
                  <a:cubicBezTo>
                    <a:pt x="365952" y="44750"/>
                    <a:pt x="372952" y="32410"/>
                    <a:pt x="384873" y="29134"/>
                  </a:cubicBezTo>
                  <a:close/>
                  <a:moveTo>
                    <a:pt x="204193" y="0"/>
                  </a:moveTo>
                  <a:lnTo>
                    <a:pt x="309947" y="0"/>
                  </a:lnTo>
                  <a:cubicBezTo>
                    <a:pt x="322852" y="0"/>
                    <a:pt x="333351" y="10375"/>
                    <a:pt x="333351" y="23262"/>
                  </a:cubicBezTo>
                  <a:lnTo>
                    <a:pt x="333351" y="395012"/>
                  </a:lnTo>
                  <a:cubicBezTo>
                    <a:pt x="333351" y="407899"/>
                    <a:pt x="322852" y="418383"/>
                    <a:pt x="309947" y="418383"/>
                  </a:cubicBezTo>
                  <a:lnTo>
                    <a:pt x="204193" y="418383"/>
                  </a:lnTo>
                  <a:cubicBezTo>
                    <a:pt x="191288" y="418383"/>
                    <a:pt x="180789" y="407899"/>
                    <a:pt x="180789" y="395012"/>
                  </a:cubicBezTo>
                  <a:lnTo>
                    <a:pt x="180789" y="23262"/>
                  </a:lnTo>
                  <a:cubicBezTo>
                    <a:pt x="180789" y="10375"/>
                    <a:pt x="191288" y="0"/>
                    <a:pt x="204193" y="0"/>
                  </a:cubicBezTo>
                  <a:close/>
                  <a:moveTo>
                    <a:pt x="23300" y="0"/>
                  </a:moveTo>
                  <a:lnTo>
                    <a:pt x="129192" y="0"/>
                  </a:lnTo>
                  <a:cubicBezTo>
                    <a:pt x="142100" y="0"/>
                    <a:pt x="152492" y="10375"/>
                    <a:pt x="152492" y="23262"/>
                  </a:cubicBezTo>
                  <a:lnTo>
                    <a:pt x="152492" y="395012"/>
                  </a:lnTo>
                  <a:cubicBezTo>
                    <a:pt x="152492" y="407899"/>
                    <a:pt x="142100" y="418383"/>
                    <a:pt x="129192" y="418383"/>
                  </a:cubicBezTo>
                  <a:lnTo>
                    <a:pt x="23300" y="418383"/>
                  </a:lnTo>
                  <a:cubicBezTo>
                    <a:pt x="10502" y="418383"/>
                    <a:pt x="0" y="407899"/>
                    <a:pt x="0" y="395012"/>
                  </a:cubicBezTo>
                  <a:lnTo>
                    <a:pt x="0" y="23262"/>
                  </a:lnTo>
                  <a:cubicBezTo>
                    <a:pt x="0" y="10375"/>
                    <a:pt x="10502" y="0"/>
                    <a:pt x="23300" y="0"/>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2" name="组合"/>
          <p:cNvGrpSpPr/>
          <p:nvPr/>
        </p:nvGrpSpPr>
        <p:grpSpPr>
          <a:xfrm>
            <a:off x="1182315" y="1331672"/>
            <a:ext cx="2921538" cy="1043388"/>
            <a:chOff x="590920" y="2142452"/>
            <a:chExt cx="2921538" cy="1043388"/>
          </a:xfrm>
        </p:grpSpPr>
        <p:sp>
          <p:nvSpPr>
            <p:cNvPr id="33"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34"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5" name="组合"/>
          <p:cNvGrpSpPr/>
          <p:nvPr/>
        </p:nvGrpSpPr>
        <p:grpSpPr>
          <a:xfrm>
            <a:off x="7961593" y="1331672"/>
            <a:ext cx="2921538" cy="1043388"/>
            <a:chOff x="590920" y="2142452"/>
            <a:chExt cx="2921538" cy="1043388"/>
          </a:xfrm>
        </p:grpSpPr>
        <p:sp>
          <p:nvSpPr>
            <p:cNvPr id="36"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37"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8" name="组合"/>
          <p:cNvGrpSpPr/>
          <p:nvPr/>
        </p:nvGrpSpPr>
        <p:grpSpPr>
          <a:xfrm>
            <a:off x="8668694" y="2907306"/>
            <a:ext cx="2921538" cy="1043388"/>
            <a:chOff x="590920" y="2142452"/>
            <a:chExt cx="2921538" cy="1043388"/>
          </a:xfrm>
        </p:grpSpPr>
        <p:sp>
          <p:nvSpPr>
            <p:cNvPr id="39"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40"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1" name="组合"/>
          <p:cNvGrpSpPr/>
          <p:nvPr/>
        </p:nvGrpSpPr>
        <p:grpSpPr>
          <a:xfrm>
            <a:off x="615919" y="2907306"/>
            <a:ext cx="2921538" cy="1043388"/>
            <a:chOff x="590920" y="2142452"/>
            <a:chExt cx="2921538" cy="1043388"/>
          </a:xfrm>
        </p:grpSpPr>
        <p:sp>
          <p:nvSpPr>
            <p:cNvPr id="42"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43"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4" name="组合"/>
          <p:cNvGrpSpPr/>
          <p:nvPr/>
        </p:nvGrpSpPr>
        <p:grpSpPr>
          <a:xfrm>
            <a:off x="1182315" y="4482940"/>
            <a:ext cx="2921538" cy="1043388"/>
            <a:chOff x="590920" y="2142452"/>
            <a:chExt cx="2921538" cy="1043388"/>
          </a:xfrm>
        </p:grpSpPr>
        <p:sp>
          <p:nvSpPr>
            <p:cNvPr id="45"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46"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7" name="组合"/>
          <p:cNvGrpSpPr/>
          <p:nvPr/>
        </p:nvGrpSpPr>
        <p:grpSpPr>
          <a:xfrm>
            <a:off x="7961593" y="4482940"/>
            <a:ext cx="2921538" cy="1043388"/>
            <a:chOff x="590920" y="2142452"/>
            <a:chExt cx="2921538" cy="1043388"/>
          </a:xfrm>
        </p:grpSpPr>
        <p:sp>
          <p:nvSpPr>
            <p:cNvPr id="48"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49"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51"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587248401"/>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ppt_x"/>
                                          </p:val>
                                        </p:tav>
                                        <p:tav tm="100000">
                                          <p:val>
                                            <p:strVal val="#ppt_x"/>
                                          </p:val>
                                        </p:tav>
                                      </p:tavLst>
                                    </p:anim>
                                    <p:anim calcmode="lin" valueType="num">
                                      <p:cBhvr additive="base">
                                        <p:cTn id="8" dur="750" fill="hold"/>
                                        <p:tgtEl>
                                          <p:spTgt spid="1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400"/>
                                  </p:stCondLst>
                                  <p:childTnLst>
                                    <p:set>
                                      <p:cBhvr>
                                        <p:cTn id="10" dur="1" fill="hold">
                                          <p:stCondLst>
                                            <p:cond delay="0"/>
                                          </p:stCondLst>
                                        </p:cTn>
                                        <p:tgtEl>
                                          <p:spTgt spid="4"/>
                                        </p:tgtEl>
                                        <p:attrNameLst>
                                          <p:attrName>style.visibility</p:attrName>
                                        </p:attrNameLst>
                                      </p:cBhvr>
                                      <p:to>
                                        <p:strVal val="visible"/>
                                      </p:to>
                                    </p:set>
                                    <p:anim calcmode="lin" valueType="num">
                                      <p:cBhvr>
                                        <p:cTn id="11" dur="750" fill="hold"/>
                                        <p:tgtEl>
                                          <p:spTgt spid="4"/>
                                        </p:tgtEl>
                                        <p:attrNameLst>
                                          <p:attrName>ppt_w</p:attrName>
                                        </p:attrNameLst>
                                      </p:cBhvr>
                                      <p:tavLst>
                                        <p:tav tm="0">
                                          <p:val>
                                            <p:fltVal val="0"/>
                                          </p:val>
                                        </p:tav>
                                        <p:tav tm="100000">
                                          <p:val>
                                            <p:strVal val="#ppt_w"/>
                                          </p:val>
                                        </p:tav>
                                      </p:tavLst>
                                    </p:anim>
                                    <p:anim calcmode="lin" valueType="num">
                                      <p:cBhvr>
                                        <p:cTn id="12" dur="750" fill="hold"/>
                                        <p:tgtEl>
                                          <p:spTgt spid="4"/>
                                        </p:tgtEl>
                                        <p:attrNameLst>
                                          <p:attrName>ppt_h</p:attrName>
                                        </p:attrNameLst>
                                      </p:cBhvr>
                                      <p:tavLst>
                                        <p:tav tm="0">
                                          <p:val>
                                            <p:fltVal val="0"/>
                                          </p:val>
                                        </p:tav>
                                        <p:tav tm="100000">
                                          <p:val>
                                            <p:strVal val="#ppt_h"/>
                                          </p:val>
                                        </p:tav>
                                      </p:tavLst>
                                    </p:anim>
                                    <p:animEffect transition="in" filter="fade">
                                      <p:cBhvr>
                                        <p:cTn id="13" dur="750"/>
                                        <p:tgtEl>
                                          <p:spTgt spid="4"/>
                                        </p:tgtEl>
                                      </p:cBhvr>
                                    </p:animEffect>
                                  </p:childTnLst>
                                </p:cTn>
                              </p:par>
                              <p:par>
                                <p:cTn id="14" presetID="16" presetClass="entr" presetSubtype="37" fill="hold" nodeType="withEffect">
                                  <p:stCondLst>
                                    <p:cond delay="800"/>
                                  </p:stCondLst>
                                  <p:childTnLst>
                                    <p:set>
                                      <p:cBhvr>
                                        <p:cTn id="15" dur="1" fill="hold">
                                          <p:stCondLst>
                                            <p:cond delay="0"/>
                                          </p:stCondLst>
                                        </p:cTn>
                                        <p:tgtEl>
                                          <p:spTgt spid="5"/>
                                        </p:tgtEl>
                                        <p:attrNameLst>
                                          <p:attrName>style.visibility</p:attrName>
                                        </p:attrNameLst>
                                      </p:cBhvr>
                                      <p:to>
                                        <p:strVal val="visible"/>
                                      </p:to>
                                    </p:set>
                                    <p:animEffect transition="in" filter="barn(outVertical)">
                                      <p:cBhvr>
                                        <p:cTn id="16" dur="750"/>
                                        <p:tgtEl>
                                          <p:spTgt spid="5"/>
                                        </p:tgtEl>
                                      </p:cBhvr>
                                    </p:animEffect>
                                  </p:childTnLst>
                                </p:cTn>
                              </p:par>
                              <p:par>
                                <p:cTn id="17" presetID="53" presetClass="entr" presetSubtype="16" fill="hold" nodeType="withEffect">
                                  <p:stCondLst>
                                    <p:cond delay="1200"/>
                                  </p:stCondLst>
                                  <p:childTnLst>
                                    <p:set>
                                      <p:cBhvr>
                                        <p:cTn id="18" dur="1" fill="hold">
                                          <p:stCondLst>
                                            <p:cond delay="0"/>
                                          </p:stCondLst>
                                        </p:cTn>
                                        <p:tgtEl>
                                          <p:spTgt spid="6"/>
                                        </p:tgtEl>
                                        <p:attrNameLst>
                                          <p:attrName>style.visibility</p:attrName>
                                        </p:attrNameLst>
                                      </p:cBhvr>
                                      <p:to>
                                        <p:strVal val="visible"/>
                                      </p:to>
                                    </p:set>
                                    <p:anim calcmode="lin" valueType="num">
                                      <p:cBhvr>
                                        <p:cTn id="19" dur="750" fill="hold"/>
                                        <p:tgtEl>
                                          <p:spTgt spid="6"/>
                                        </p:tgtEl>
                                        <p:attrNameLst>
                                          <p:attrName>ppt_w</p:attrName>
                                        </p:attrNameLst>
                                      </p:cBhvr>
                                      <p:tavLst>
                                        <p:tav tm="0">
                                          <p:val>
                                            <p:fltVal val="0"/>
                                          </p:val>
                                        </p:tav>
                                        <p:tav tm="100000">
                                          <p:val>
                                            <p:strVal val="#ppt_w"/>
                                          </p:val>
                                        </p:tav>
                                      </p:tavLst>
                                    </p:anim>
                                    <p:anim calcmode="lin" valueType="num">
                                      <p:cBhvr>
                                        <p:cTn id="20" dur="750" fill="hold"/>
                                        <p:tgtEl>
                                          <p:spTgt spid="6"/>
                                        </p:tgtEl>
                                        <p:attrNameLst>
                                          <p:attrName>ppt_h</p:attrName>
                                        </p:attrNameLst>
                                      </p:cBhvr>
                                      <p:tavLst>
                                        <p:tav tm="0">
                                          <p:val>
                                            <p:fltVal val="0"/>
                                          </p:val>
                                        </p:tav>
                                        <p:tav tm="100000">
                                          <p:val>
                                            <p:strVal val="#ppt_h"/>
                                          </p:val>
                                        </p:tav>
                                      </p:tavLst>
                                    </p:anim>
                                    <p:animEffect transition="in" filter="fade">
                                      <p:cBhvr>
                                        <p:cTn id="21" dur="750"/>
                                        <p:tgtEl>
                                          <p:spTgt spid="6"/>
                                        </p:tgtEl>
                                      </p:cBhvr>
                                    </p:animEffect>
                                  </p:childTnLst>
                                </p:cTn>
                              </p:par>
                              <p:par>
                                <p:cTn id="22" presetID="12" presetClass="entr" presetSubtype="2" fill="hold" nodeType="withEffect">
                                  <p:stCondLst>
                                    <p:cond delay="1600"/>
                                  </p:stCondLst>
                                  <p:childTnLst>
                                    <p:set>
                                      <p:cBhvr>
                                        <p:cTn id="23" dur="1" fill="hold">
                                          <p:stCondLst>
                                            <p:cond delay="0"/>
                                          </p:stCondLst>
                                        </p:cTn>
                                        <p:tgtEl>
                                          <p:spTgt spid="32"/>
                                        </p:tgtEl>
                                        <p:attrNameLst>
                                          <p:attrName>style.visibility</p:attrName>
                                        </p:attrNameLst>
                                      </p:cBhvr>
                                      <p:to>
                                        <p:strVal val="visible"/>
                                      </p:to>
                                    </p:set>
                                    <p:anim calcmode="lin" valueType="num">
                                      <p:cBhvr additive="base">
                                        <p:cTn id="24" dur="750"/>
                                        <p:tgtEl>
                                          <p:spTgt spid="32"/>
                                        </p:tgtEl>
                                        <p:attrNameLst>
                                          <p:attrName>ppt_x</p:attrName>
                                        </p:attrNameLst>
                                      </p:cBhvr>
                                      <p:tavLst>
                                        <p:tav tm="0">
                                          <p:val>
                                            <p:strVal val="#ppt_x+#ppt_w*1.125000"/>
                                          </p:val>
                                        </p:tav>
                                        <p:tav tm="100000">
                                          <p:val>
                                            <p:strVal val="#ppt_x"/>
                                          </p:val>
                                        </p:tav>
                                      </p:tavLst>
                                    </p:anim>
                                    <p:animEffect transition="in" filter="wipe(left)">
                                      <p:cBhvr>
                                        <p:cTn id="25" dur="750"/>
                                        <p:tgtEl>
                                          <p:spTgt spid="32"/>
                                        </p:tgtEl>
                                      </p:cBhvr>
                                    </p:animEffect>
                                  </p:childTnLst>
                                </p:cTn>
                              </p:par>
                              <p:par>
                                <p:cTn id="26" presetID="12" presetClass="entr" presetSubtype="2" fill="hold" nodeType="withEffect">
                                  <p:stCondLst>
                                    <p:cond delay="1600"/>
                                  </p:stCondLst>
                                  <p:childTnLst>
                                    <p:set>
                                      <p:cBhvr>
                                        <p:cTn id="27" dur="1" fill="hold">
                                          <p:stCondLst>
                                            <p:cond delay="0"/>
                                          </p:stCondLst>
                                        </p:cTn>
                                        <p:tgtEl>
                                          <p:spTgt spid="41"/>
                                        </p:tgtEl>
                                        <p:attrNameLst>
                                          <p:attrName>style.visibility</p:attrName>
                                        </p:attrNameLst>
                                      </p:cBhvr>
                                      <p:to>
                                        <p:strVal val="visible"/>
                                      </p:to>
                                    </p:set>
                                    <p:anim calcmode="lin" valueType="num">
                                      <p:cBhvr additive="base">
                                        <p:cTn id="28" dur="750"/>
                                        <p:tgtEl>
                                          <p:spTgt spid="41"/>
                                        </p:tgtEl>
                                        <p:attrNameLst>
                                          <p:attrName>ppt_x</p:attrName>
                                        </p:attrNameLst>
                                      </p:cBhvr>
                                      <p:tavLst>
                                        <p:tav tm="0">
                                          <p:val>
                                            <p:strVal val="#ppt_x+#ppt_w*1.125000"/>
                                          </p:val>
                                        </p:tav>
                                        <p:tav tm="100000">
                                          <p:val>
                                            <p:strVal val="#ppt_x"/>
                                          </p:val>
                                        </p:tav>
                                      </p:tavLst>
                                    </p:anim>
                                    <p:animEffect transition="in" filter="wipe(left)">
                                      <p:cBhvr>
                                        <p:cTn id="29" dur="750"/>
                                        <p:tgtEl>
                                          <p:spTgt spid="41"/>
                                        </p:tgtEl>
                                      </p:cBhvr>
                                    </p:animEffect>
                                  </p:childTnLst>
                                </p:cTn>
                              </p:par>
                              <p:par>
                                <p:cTn id="30" presetID="12" presetClass="entr" presetSubtype="2" fill="hold" nodeType="withEffect">
                                  <p:stCondLst>
                                    <p:cond delay="1600"/>
                                  </p:stCondLst>
                                  <p:childTnLst>
                                    <p:set>
                                      <p:cBhvr>
                                        <p:cTn id="31" dur="1" fill="hold">
                                          <p:stCondLst>
                                            <p:cond delay="0"/>
                                          </p:stCondLst>
                                        </p:cTn>
                                        <p:tgtEl>
                                          <p:spTgt spid="44"/>
                                        </p:tgtEl>
                                        <p:attrNameLst>
                                          <p:attrName>style.visibility</p:attrName>
                                        </p:attrNameLst>
                                      </p:cBhvr>
                                      <p:to>
                                        <p:strVal val="visible"/>
                                      </p:to>
                                    </p:set>
                                    <p:anim calcmode="lin" valueType="num">
                                      <p:cBhvr additive="base">
                                        <p:cTn id="32" dur="750"/>
                                        <p:tgtEl>
                                          <p:spTgt spid="44"/>
                                        </p:tgtEl>
                                        <p:attrNameLst>
                                          <p:attrName>ppt_x</p:attrName>
                                        </p:attrNameLst>
                                      </p:cBhvr>
                                      <p:tavLst>
                                        <p:tav tm="0">
                                          <p:val>
                                            <p:strVal val="#ppt_x+#ppt_w*1.125000"/>
                                          </p:val>
                                        </p:tav>
                                        <p:tav tm="100000">
                                          <p:val>
                                            <p:strVal val="#ppt_x"/>
                                          </p:val>
                                        </p:tav>
                                      </p:tavLst>
                                    </p:anim>
                                    <p:animEffect transition="in" filter="wipe(left)">
                                      <p:cBhvr>
                                        <p:cTn id="33" dur="750"/>
                                        <p:tgtEl>
                                          <p:spTgt spid="44"/>
                                        </p:tgtEl>
                                      </p:cBhvr>
                                    </p:animEffect>
                                  </p:childTnLst>
                                </p:cTn>
                              </p:par>
                              <p:par>
                                <p:cTn id="34" presetID="12" presetClass="entr" presetSubtype="8" fill="hold" nodeType="withEffect">
                                  <p:stCondLst>
                                    <p:cond delay="1600"/>
                                  </p:stCondLst>
                                  <p:childTnLst>
                                    <p:set>
                                      <p:cBhvr>
                                        <p:cTn id="35" dur="1" fill="hold">
                                          <p:stCondLst>
                                            <p:cond delay="0"/>
                                          </p:stCondLst>
                                        </p:cTn>
                                        <p:tgtEl>
                                          <p:spTgt spid="35"/>
                                        </p:tgtEl>
                                        <p:attrNameLst>
                                          <p:attrName>style.visibility</p:attrName>
                                        </p:attrNameLst>
                                      </p:cBhvr>
                                      <p:to>
                                        <p:strVal val="visible"/>
                                      </p:to>
                                    </p:set>
                                    <p:anim calcmode="lin" valueType="num">
                                      <p:cBhvr additive="base">
                                        <p:cTn id="36" dur="750"/>
                                        <p:tgtEl>
                                          <p:spTgt spid="35"/>
                                        </p:tgtEl>
                                        <p:attrNameLst>
                                          <p:attrName>ppt_x</p:attrName>
                                        </p:attrNameLst>
                                      </p:cBhvr>
                                      <p:tavLst>
                                        <p:tav tm="0">
                                          <p:val>
                                            <p:strVal val="#ppt_x-#ppt_w*1.125000"/>
                                          </p:val>
                                        </p:tav>
                                        <p:tav tm="100000">
                                          <p:val>
                                            <p:strVal val="#ppt_x"/>
                                          </p:val>
                                        </p:tav>
                                      </p:tavLst>
                                    </p:anim>
                                    <p:animEffect transition="in" filter="wipe(right)">
                                      <p:cBhvr>
                                        <p:cTn id="37" dur="750"/>
                                        <p:tgtEl>
                                          <p:spTgt spid="35"/>
                                        </p:tgtEl>
                                      </p:cBhvr>
                                    </p:animEffect>
                                  </p:childTnLst>
                                </p:cTn>
                              </p:par>
                              <p:par>
                                <p:cTn id="38" presetID="12" presetClass="entr" presetSubtype="8" fill="hold" nodeType="withEffect">
                                  <p:stCondLst>
                                    <p:cond delay="1600"/>
                                  </p:stCondLst>
                                  <p:childTnLst>
                                    <p:set>
                                      <p:cBhvr>
                                        <p:cTn id="39" dur="1" fill="hold">
                                          <p:stCondLst>
                                            <p:cond delay="0"/>
                                          </p:stCondLst>
                                        </p:cTn>
                                        <p:tgtEl>
                                          <p:spTgt spid="38"/>
                                        </p:tgtEl>
                                        <p:attrNameLst>
                                          <p:attrName>style.visibility</p:attrName>
                                        </p:attrNameLst>
                                      </p:cBhvr>
                                      <p:to>
                                        <p:strVal val="visible"/>
                                      </p:to>
                                    </p:set>
                                    <p:anim calcmode="lin" valueType="num">
                                      <p:cBhvr additive="base">
                                        <p:cTn id="40" dur="750"/>
                                        <p:tgtEl>
                                          <p:spTgt spid="38"/>
                                        </p:tgtEl>
                                        <p:attrNameLst>
                                          <p:attrName>ppt_x</p:attrName>
                                        </p:attrNameLst>
                                      </p:cBhvr>
                                      <p:tavLst>
                                        <p:tav tm="0">
                                          <p:val>
                                            <p:strVal val="#ppt_x-#ppt_w*1.125000"/>
                                          </p:val>
                                        </p:tav>
                                        <p:tav tm="100000">
                                          <p:val>
                                            <p:strVal val="#ppt_x"/>
                                          </p:val>
                                        </p:tav>
                                      </p:tavLst>
                                    </p:anim>
                                    <p:animEffect transition="in" filter="wipe(right)">
                                      <p:cBhvr>
                                        <p:cTn id="41" dur="750"/>
                                        <p:tgtEl>
                                          <p:spTgt spid="38"/>
                                        </p:tgtEl>
                                      </p:cBhvr>
                                    </p:animEffect>
                                  </p:childTnLst>
                                </p:cTn>
                              </p:par>
                              <p:par>
                                <p:cTn id="42" presetID="12" presetClass="entr" presetSubtype="8" fill="hold" nodeType="withEffect">
                                  <p:stCondLst>
                                    <p:cond delay="1600"/>
                                  </p:stCondLst>
                                  <p:childTnLst>
                                    <p:set>
                                      <p:cBhvr>
                                        <p:cTn id="43" dur="1" fill="hold">
                                          <p:stCondLst>
                                            <p:cond delay="0"/>
                                          </p:stCondLst>
                                        </p:cTn>
                                        <p:tgtEl>
                                          <p:spTgt spid="47"/>
                                        </p:tgtEl>
                                        <p:attrNameLst>
                                          <p:attrName>style.visibility</p:attrName>
                                        </p:attrNameLst>
                                      </p:cBhvr>
                                      <p:to>
                                        <p:strVal val="visible"/>
                                      </p:to>
                                    </p:set>
                                    <p:anim calcmode="lin" valueType="num">
                                      <p:cBhvr additive="base">
                                        <p:cTn id="44" dur="750"/>
                                        <p:tgtEl>
                                          <p:spTgt spid="47"/>
                                        </p:tgtEl>
                                        <p:attrNameLst>
                                          <p:attrName>ppt_x</p:attrName>
                                        </p:attrNameLst>
                                      </p:cBhvr>
                                      <p:tavLst>
                                        <p:tav tm="0">
                                          <p:val>
                                            <p:strVal val="#ppt_x-#ppt_w*1.125000"/>
                                          </p:val>
                                        </p:tav>
                                        <p:tav tm="100000">
                                          <p:val>
                                            <p:strVal val="#ppt_x"/>
                                          </p:val>
                                        </p:tav>
                                      </p:tavLst>
                                    </p:anim>
                                    <p:animEffect transition="in" filter="wipe(right)">
                                      <p:cBhvr>
                                        <p:cTn id="45" dur="750"/>
                                        <p:tgtEl>
                                          <p:spTgt spid="47"/>
                                        </p:tgtEl>
                                      </p:cBhvr>
                                    </p:animEffect>
                                  </p:childTnLst>
                                </p:cTn>
                              </p:par>
                              <p:par>
                                <p:cTn id="46" presetID="53" presetClass="entr" presetSubtype="16" fill="hold" nodeType="withEffect">
                                  <p:stCondLst>
                                    <p:cond delay="1200"/>
                                  </p:stCondLst>
                                  <p:childTnLst>
                                    <p:set>
                                      <p:cBhvr>
                                        <p:cTn id="47" dur="1" fill="hold">
                                          <p:stCondLst>
                                            <p:cond delay="0"/>
                                          </p:stCondLst>
                                        </p:cTn>
                                        <p:tgtEl>
                                          <p:spTgt spid="78"/>
                                        </p:tgtEl>
                                        <p:attrNameLst>
                                          <p:attrName>style.visibility</p:attrName>
                                        </p:attrNameLst>
                                      </p:cBhvr>
                                      <p:to>
                                        <p:strVal val="visible"/>
                                      </p:to>
                                    </p:set>
                                    <p:anim calcmode="lin" valueType="num">
                                      <p:cBhvr>
                                        <p:cTn id="48" dur="750" fill="hold"/>
                                        <p:tgtEl>
                                          <p:spTgt spid="78"/>
                                        </p:tgtEl>
                                        <p:attrNameLst>
                                          <p:attrName>ppt_w</p:attrName>
                                        </p:attrNameLst>
                                      </p:cBhvr>
                                      <p:tavLst>
                                        <p:tav tm="0">
                                          <p:val>
                                            <p:fltVal val="0"/>
                                          </p:val>
                                        </p:tav>
                                        <p:tav tm="100000">
                                          <p:val>
                                            <p:strVal val="#ppt_w"/>
                                          </p:val>
                                        </p:tav>
                                      </p:tavLst>
                                    </p:anim>
                                    <p:anim calcmode="lin" valueType="num">
                                      <p:cBhvr>
                                        <p:cTn id="49" dur="750" fill="hold"/>
                                        <p:tgtEl>
                                          <p:spTgt spid="78"/>
                                        </p:tgtEl>
                                        <p:attrNameLst>
                                          <p:attrName>ppt_h</p:attrName>
                                        </p:attrNameLst>
                                      </p:cBhvr>
                                      <p:tavLst>
                                        <p:tav tm="0">
                                          <p:val>
                                            <p:fltVal val="0"/>
                                          </p:val>
                                        </p:tav>
                                        <p:tav tm="100000">
                                          <p:val>
                                            <p:strVal val="#ppt_h"/>
                                          </p:val>
                                        </p:tav>
                                      </p:tavLst>
                                    </p:anim>
                                    <p:animEffect transition="in" filter="fade">
                                      <p:cBhvr>
                                        <p:cTn id="50" dur="750"/>
                                        <p:tgtEl>
                                          <p:spTgt spid="78"/>
                                        </p:tgtEl>
                                      </p:cBhvr>
                                    </p:animEffect>
                                  </p:childTnLst>
                                </p:cTn>
                              </p:par>
                              <p:par>
                                <p:cTn id="51" presetID="53" presetClass="entr" presetSubtype="16" fill="hold" nodeType="withEffect">
                                  <p:stCondLst>
                                    <p:cond delay="1200"/>
                                  </p:stCondLst>
                                  <p:childTnLst>
                                    <p:set>
                                      <p:cBhvr>
                                        <p:cTn id="52" dur="1" fill="hold">
                                          <p:stCondLst>
                                            <p:cond delay="0"/>
                                          </p:stCondLst>
                                        </p:cTn>
                                        <p:tgtEl>
                                          <p:spTgt spid="72"/>
                                        </p:tgtEl>
                                        <p:attrNameLst>
                                          <p:attrName>style.visibility</p:attrName>
                                        </p:attrNameLst>
                                      </p:cBhvr>
                                      <p:to>
                                        <p:strVal val="visible"/>
                                      </p:to>
                                    </p:set>
                                    <p:anim calcmode="lin" valueType="num">
                                      <p:cBhvr>
                                        <p:cTn id="53" dur="750" fill="hold"/>
                                        <p:tgtEl>
                                          <p:spTgt spid="72"/>
                                        </p:tgtEl>
                                        <p:attrNameLst>
                                          <p:attrName>ppt_w</p:attrName>
                                        </p:attrNameLst>
                                      </p:cBhvr>
                                      <p:tavLst>
                                        <p:tav tm="0">
                                          <p:val>
                                            <p:fltVal val="0"/>
                                          </p:val>
                                        </p:tav>
                                        <p:tav tm="100000">
                                          <p:val>
                                            <p:strVal val="#ppt_w"/>
                                          </p:val>
                                        </p:tav>
                                      </p:tavLst>
                                    </p:anim>
                                    <p:anim calcmode="lin" valueType="num">
                                      <p:cBhvr>
                                        <p:cTn id="54" dur="750" fill="hold"/>
                                        <p:tgtEl>
                                          <p:spTgt spid="72"/>
                                        </p:tgtEl>
                                        <p:attrNameLst>
                                          <p:attrName>ppt_h</p:attrName>
                                        </p:attrNameLst>
                                      </p:cBhvr>
                                      <p:tavLst>
                                        <p:tav tm="0">
                                          <p:val>
                                            <p:fltVal val="0"/>
                                          </p:val>
                                        </p:tav>
                                        <p:tav tm="100000">
                                          <p:val>
                                            <p:strVal val="#ppt_h"/>
                                          </p:val>
                                        </p:tav>
                                      </p:tavLst>
                                    </p:anim>
                                    <p:animEffect transition="in" filter="fade">
                                      <p:cBhvr>
                                        <p:cTn id="55" dur="750"/>
                                        <p:tgtEl>
                                          <p:spTgt spid="72"/>
                                        </p:tgtEl>
                                      </p:cBhvr>
                                    </p:animEffect>
                                  </p:childTnLst>
                                </p:cTn>
                              </p:par>
                              <p:par>
                                <p:cTn id="56" presetID="53" presetClass="entr" presetSubtype="16" fill="hold" nodeType="withEffect">
                                  <p:stCondLst>
                                    <p:cond delay="1200"/>
                                  </p:stCondLst>
                                  <p:childTnLst>
                                    <p:set>
                                      <p:cBhvr>
                                        <p:cTn id="57" dur="1" fill="hold">
                                          <p:stCondLst>
                                            <p:cond delay="0"/>
                                          </p:stCondLst>
                                        </p:cTn>
                                        <p:tgtEl>
                                          <p:spTgt spid="69"/>
                                        </p:tgtEl>
                                        <p:attrNameLst>
                                          <p:attrName>style.visibility</p:attrName>
                                        </p:attrNameLst>
                                      </p:cBhvr>
                                      <p:to>
                                        <p:strVal val="visible"/>
                                      </p:to>
                                    </p:set>
                                    <p:anim calcmode="lin" valueType="num">
                                      <p:cBhvr>
                                        <p:cTn id="58" dur="750" fill="hold"/>
                                        <p:tgtEl>
                                          <p:spTgt spid="69"/>
                                        </p:tgtEl>
                                        <p:attrNameLst>
                                          <p:attrName>ppt_w</p:attrName>
                                        </p:attrNameLst>
                                      </p:cBhvr>
                                      <p:tavLst>
                                        <p:tav tm="0">
                                          <p:val>
                                            <p:fltVal val="0"/>
                                          </p:val>
                                        </p:tav>
                                        <p:tav tm="100000">
                                          <p:val>
                                            <p:strVal val="#ppt_w"/>
                                          </p:val>
                                        </p:tav>
                                      </p:tavLst>
                                    </p:anim>
                                    <p:anim calcmode="lin" valueType="num">
                                      <p:cBhvr>
                                        <p:cTn id="59" dur="750" fill="hold"/>
                                        <p:tgtEl>
                                          <p:spTgt spid="69"/>
                                        </p:tgtEl>
                                        <p:attrNameLst>
                                          <p:attrName>ppt_h</p:attrName>
                                        </p:attrNameLst>
                                      </p:cBhvr>
                                      <p:tavLst>
                                        <p:tav tm="0">
                                          <p:val>
                                            <p:fltVal val="0"/>
                                          </p:val>
                                        </p:tav>
                                        <p:tav tm="100000">
                                          <p:val>
                                            <p:strVal val="#ppt_h"/>
                                          </p:val>
                                        </p:tav>
                                      </p:tavLst>
                                    </p:anim>
                                    <p:animEffect transition="in" filter="fade">
                                      <p:cBhvr>
                                        <p:cTn id="60" dur="750"/>
                                        <p:tgtEl>
                                          <p:spTgt spid="69"/>
                                        </p:tgtEl>
                                      </p:cBhvr>
                                    </p:animEffect>
                                  </p:childTnLst>
                                </p:cTn>
                              </p:par>
                              <p:par>
                                <p:cTn id="61" presetID="53" presetClass="entr" presetSubtype="16" fill="hold" nodeType="withEffect">
                                  <p:stCondLst>
                                    <p:cond delay="1200"/>
                                  </p:stCondLst>
                                  <p:childTnLst>
                                    <p:set>
                                      <p:cBhvr>
                                        <p:cTn id="62" dur="1" fill="hold">
                                          <p:stCondLst>
                                            <p:cond delay="0"/>
                                          </p:stCondLst>
                                        </p:cTn>
                                        <p:tgtEl>
                                          <p:spTgt spid="66"/>
                                        </p:tgtEl>
                                        <p:attrNameLst>
                                          <p:attrName>style.visibility</p:attrName>
                                        </p:attrNameLst>
                                      </p:cBhvr>
                                      <p:to>
                                        <p:strVal val="visible"/>
                                      </p:to>
                                    </p:set>
                                    <p:anim calcmode="lin" valueType="num">
                                      <p:cBhvr>
                                        <p:cTn id="63" dur="750" fill="hold"/>
                                        <p:tgtEl>
                                          <p:spTgt spid="66"/>
                                        </p:tgtEl>
                                        <p:attrNameLst>
                                          <p:attrName>ppt_w</p:attrName>
                                        </p:attrNameLst>
                                      </p:cBhvr>
                                      <p:tavLst>
                                        <p:tav tm="0">
                                          <p:val>
                                            <p:fltVal val="0"/>
                                          </p:val>
                                        </p:tav>
                                        <p:tav tm="100000">
                                          <p:val>
                                            <p:strVal val="#ppt_w"/>
                                          </p:val>
                                        </p:tav>
                                      </p:tavLst>
                                    </p:anim>
                                    <p:anim calcmode="lin" valueType="num">
                                      <p:cBhvr>
                                        <p:cTn id="64" dur="750" fill="hold"/>
                                        <p:tgtEl>
                                          <p:spTgt spid="66"/>
                                        </p:tgtEl>
                                        <p:attrNameLst>
                                          <p:attrName>ppt_h</p:attrName>
                                        </p:attrNameLst>
                                      </p:cBhvr>
                                      <p:tavLst>
                                        <p:tav tm="0">
                                          <p:val>
                                            <p:fltVal val="0"/>
                                          </p:val>
                                        </p:tav>
                                        <p:tav tm="100000">
                                          <p:val>
                                            <p:strVal val="#ppt_h"/>
                                          </p:val>
                                        </p:tav>
                                      </p:tavLst>
                                    </p:anim>
                                    <p:animEffect transition="in" filter="fade">
                                      <p:cBhvr>
                                        <p:cTn id="65" dur="750"/>
                                        <p:tgtEl>
                                          <p:spTgt spid="66"/>
                                        </p:tgtEl>
                                      </p:cBhvr>
                                    </p:animEffect>
                                  </p:childTnLst>
                                </p:cTn>
                              </p:par>
                              <p:par>
                                <p:cTn id="66" presetID="53" presetClass="entr" presetSubtype="16" fill="hold" nodeType="withEffect">
                                  <p:stCondLst>
                                    <p:cond delay="1200"/>
                                  </p:stCondLst>
                                  <p:childTnLst>
                                    <p:set>
                                      <p:cBhvr>
                                        <p:cTn id="67" dur="1" fill="hold">
                                          <p:stCondLst>
                                            <p:cond delay="0"/>
                                          </p:stCondLst>
                                        </p:cTn>
                                        <p:tgtEl>
                                          <p:spTgt spid="60"/>
                                        </p:tgtEl>
                                        <p:attrNameLst>
                                          <p:attrName>style.visibility</p:attrName>
                                        </p:attrNameLst>
                                      </p:cBhvr>
                                      <p:to>
                                        <p:strVal val="visible"/>
                                      </p:to>
                                    </p:set>
                                    <p:anim calcmode="lin" valueType="num">
                                      <p:cBhvr>
                                        <p:cTn id="68" dur="750" fill="hold"/>
                                        <p:tgtEl>
                                          <p:spTgt spid="60"/>
                                        </p:tgtEl>
                                        <p:attrNameLst>
                                          <p:attrName>ppt_w</p:attrName>
                                        </p:attrNameLst>
                                      </p:cBhvr>
                                      <p:tavLst>
                                        <p:tav tm="0">
                                          <p:val>
                                            <p:fltVal val="0"/>
                                          </p:val>
                                        </p:tav>
                                        <p:tav tm="100000">
                                          <p:val>
                                            <p:strVal val="#ppt_w"/>
                                          </p:val>
                                        </p:tav>
                                      </p:tavLst>
                                    </p:anim>
                                    <p:anim calcmode="lin" valueType="num">
                                      <p:cBhvr>
                                        <p:cTn id="69" dur="750" fill="hold"/>
                                        <p:tgtEl>
                                          <p:spTgt spid="60"/>
                                        </p:tgtEl>
                                        <p:attrNameLst>
                                          <p:attrName>ppt_h</p:attrName>
                                        </p:attrNameLst>
                                      </p:cBhvr>
                                      <p:tavLst>
                                        <p:tav tm="0">
                                          <p:val>
                                            <p:fltVal val="0"/>
                                          </p:val>
                                        </p:tav>
                                        <p:tav tm="100000">
                                          <p:val>
                                            <p:strVal val="#ppt_h"/>
                                          </p:val>
                                        </p:tav>
                                      </p:tavLst>
                                    </p:anim>
                                    <p:animEffect transition="in" filter="fade">
                                      <p:cBhvr>
                                        <p:cTn id="70" dur="75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338667" y="3"/>
            <a:ext cx="3529349" cy="908048"/>
            <a:chOff x="338667" y="3"/>
            <a:chExt cx="3529349" cy="908048"/>
          </a:xfrm>
        </p:grpSpPr>
        <p:sp>
          <p:nvSpPr>
            <p:cNvPr id="2" name="五边形"/>
            <p:cNvSpPr/>
            <p:nvPr/>
          </p:nvSpPr>
          <p:spPr>
            <a:xfrm>
              <a:off x="338667" y="3"/>
              <a:ext cx="731860" cy="908048"/>
            </a:xfrm>
            <a:custGeom>
              <a:avLst/>
              <a:gdLst>
                <a:gd name="connsiteX0" fmla="*/ 0 w 685800"/>
                <a:gd name="connsiteY0" fmla="*/ 0 h 1104900"/>
                <a:gd name="connsiteX1" fmla="*/ 685800 w 685800"/>
                <a:gd name="connsiteY1" fmla="*/ 0 h 1104900"/>
                <a:gd name="connsiteX2" fmla="*/ 685800 w 685800"/>
                <a:gd name="connsiteY2" fmla="*/ 1104900 h 1104900"/>
                <a:gd name="connsiteX3" fmla="*/ 0 w 685800"/>
                <a:gd name="connsiteY3" fmla="*/ 1104900 h 1104900"/>
                <a:gd name="connsiteX4" fmla="*/ 0 w 685800"/>
                <a:gd name="connsiteY4" fmla="*/ 0 h 1104900"/>
                <a:gd name="connsiteX0" fmla="*/ 0 w 685800"/>
                <a:gd name="connsiteY0" fmla="*/ 0 h 1104900"/>
                <a:gd name="connsiteX1" fmla="*/ 685800 w 685800"/>
                <a:gd name="connsiteY1" fmla="*/ 0 h 1104900"/>
                <a:gd name="connsiteX2" fmla="*/ 685800 w 685800"/>
                <a:gd name="connsiteY2" fmla="*/ 1104900 h 1104900"/>
                <a:gd name="connsiteX3" fmla="*/ 342900 w 685800"/>
                <a:gd name="connsiteY3" fmla="*/ 1092200 h 1104900"/>
                <a:gd name="connsiteX4" fmla="*/ 0 w 685800"/>
                <a:gd name="connsiteY4" fmla="*/ 1104900 h 1104900"/>
                <a:gd name="connsiteX5" fmla="*/ 0 w 685800"/>
                <a:gd name="connsiteY5" fmla="*/ 0 h 1104900"/>
                <a:gd name="connsiteX0" fmla="*/ 0 w 685800"/>
                <a:gd name="connsiteY0" fmla="*/ 0 h 1295400"/>
                <a:gd name="connsiteX1" fmla="*/ 685800 w 685800"/>
                <a:gd name="connsiteY1" fmla="*/ 0 h 1295400"/>
                <a:gd name="connsiteX2" fmla="*/ 685800 w 685800"/>
                <a:gd name="connsiteY2" fmla="*/ 1104900 h 1295400"/>
                <a:gd name="connsiteX3" fmla="*/ 342900 w 685800"/>
                <a:gd name="connsiteY3" fmla="*/ 1295400 h 1295400"/>
                <a:gd name="connsiteX4" fmla="*/ 0 w 685800"/>
                <a:gd name="connsiteY4" fmla="*/ 1104900 h 1295400"/>
                <a:gd name="connsiteX5" fmla="*/ 0 w 685800"/>
                <a:gd name="connsiteY5"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0" h="1295400">
                  <a:moveTo>
                    <a:pt x="0" y="0"/>
                  </a:moveTo>
                  <a:lnTo>
                    <a:pt x="685800" y="0"/>
                  </a:lnTo>
                  <a:lnTo>
                    <a:pt x="685800" y="1104900"/>
                  </a:lnTo>
                  <a:lnTo>
                    <a:pt x="342900" y="1295400"/>
                  </a:lnTo>
                  <a:lnTo>
                    <a:pt x="0" y="1104900"/>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zh-CN" altLang="en-US" sz="240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 name="组合"/>
            <p:cNvGrpSpPr/>
            <p:nvPr/>
          </p:nvGrpSpPr>
          <p:grpSpPr>
            <a:xfrm>
              <a:off x="1244632" y="96697"/>
              <a:ext cx="2623384" cy="714657"/>
              <a:chOff x="958882" y="96697"/>
              <a:chExt cx="2623384" cy="714657"/>
            </a:xfrm>
          </p:grpSpPr>
          <p:sp>
            <p:nvSpPr>
              <p:cNvPr id="7" name="Strong Preparation"/>
              <p:cNvSpPr txBox="1"/>
              <p:nvPr/>
            </p:nvSpPr>
            <p:spPr>
              <a:xfrm>
                <a:off x="958882" y="542947"/>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958882" y="96697"/>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sp>
          <p:nvSpPr>
            <p:cNvPr id="9" name="齿轮"/>
            <p:cNvSpPr>
              <a:spLocks noChangeAspect="1"/>
            </p:cNvSpPr>
            <p:nvPr/>
          </p:nvSpPr>
          <p:spPr bwMode="auto">
            <a:xfrm>
              <a:off x="503953" y="252985"/>
              <a:ext cx="401288" cy="402081"/>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7" name="组合 16"/>
          <p:cNvGrpSpPr/>
          <p:nvPr/>
        </p:nvGrpSpPr>
        <p:grpSpPr>
          <a:xfrm>
            <a:off x="695325" y="2740658"/>
            <a:ext cx="1800000" cy="1800306"/>
            <a:chOff x="695325" y="2528847"/>
            <a:chExt cx="1800000" cy="1800306"/>
          </a:xfrm>
        </p:grpSpPr>
        <p:sp>
          <p:nvSpPr>
            <p:cNvPr id="50" name="矩形"/>
            <p:cNvSpPr>
              <a:spLocks noChangeArrowheads="1"/>
            </p:cNvSpPr>
            <p:nvPr/>
          </p:nvSpPr>
          <p:spPr bwMode="auto">
            <a:xfrm>
              <a:off x="695325" y="2528847"/>
              <a:ext cx="1800000" cy="1800306"/>
            </a:xfrm>
            <a:prstGeom prst="rect">
              <a:avLst/>
            </a:prstGeom>
            <a:gradFill flip="none" rotWithShape="1">
              <a:gsLst>
                <a:gs pos="100000">
                  <a:schemeClr val="accent1">
                    <a:lumMod val="75000"/>
                  </a:schemeClr>
                </a:gs>
                <a:gs pos="0">
                  <a:schemeClr val="accent1"/>
                </a:gs>
              </a:gsLst>
              <a:lin ang="2700000" scaled="1"/>
              <a:tileRect/>
            </a:gradFill>
            <a:ln>
              <a:solidFill>
                <a:schemeClr val="bg1"/>
              </a:solidFill>
            </a:ln>
            <a:effectLst>
              <a:outerShdw blurRad="444500" dist="152400" algn="l" rotWithShape="0">
                <a:prstClr val="black">
                  <a:alpha val="35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51" name="校徽"/>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10319" y="2745049"/>
              <a:ext cx="1370012" cy="1367902"/>
            </a:xfrm>
            <a:prstGeom prst="rect">
              <a:avLst/>
            </a:prstGeom>
          </p:spPr>
        </p:pic>
      </p:grpSp>
      <p:grpSp>
        <p:nvGrpSpPr>
          <p:cNvPr id="4" name="组合 3"/>
          <p:cNvGrpSpPr/>
          <p:nvPr/>
        </p:nvGrpSpPr>
        <p:grpSpPr>
          <a:xfrm>
            <a:off x="4151313" y="1419171"/>
            <a:ext cx="900000" cy="900000"/>
            <a:chOff x="7180263" y="1403366"/>
            <a:chExt cx="900000" cy="900000"/>
          </a:xfrm>
        </p:grpSpPr>
        <p:sp>
          <p:nvSpPr>
            <p:cNvPr id="52" name="矩形"/>
            <p:cNvSpPr>
              <a:spLocks noChangeAspect="1" noChangeArrowheads="1"/>
            </p:cNvSpPr>
            <p:nvPr/>
          </p:nvSpPr>
          <p:spPr bwMode="auto">
            <a:xfrm>
              <a:off x="7180263" y="1403366"/>
              <a:ext cx="900000" cy="900000"/>
            </a:xfrm>
            <a:prstGeom prst="rect">
              <a:avLst/>
            </a:prstGeom>
            <a:solidFill>
              <a:schemeClr val="bg1"/>
            </a:solidFill>
            <a:ln>
              <a:solidFill>
                <a:schemeClr val="accent1"/>
              </a:solidFill>
            </a:ln>
            <a:effectLst>
              <a:outerShdw blurRad="444500" dist="152400" algn="l" rotWithShape="0">
                <a:prstClr val="black">
                  <a:alpha val="35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3" name="书"/>
            <p:cNvSpPr>
              <a:spLocks noChangeAspect="1"/>
            </p:cNvSpPr>
            <p:nvPr/>
          </p:nvSpPr>
          <p:spPr bwMode="auto">
            <a:xfrm>
              <a:off x="7422917" y="1659722"/>
              <a:ext cx="414692" cy="387288"/>
            </a:xfrm>
            <a:custGeom>
              <a:avLst/>
              <a:gdLst>
                <a:gd name="connsiteX0" fmla="*/ 420884 w 608697"/>
                <a:gd name="connsiteY0" fmla="*/ 485137 h 568475"/>
                <a:gd name="connsiteX1" fmla="*/ 589080 w 608697"/>
                <a:gd name="connsiteY1" fmla="*/ 485137 h 568475"/>
                <a:gd name="connsiteX2" fmla="*/ 608697 w 608697"/>
                <a:gd name="connsiteY2" fmla="*/ 504650 h 568475"/>
                <a:gd name="connsiteX3" fmla="*/ 608697 w 608697"/>
                <a:gd name="connsiteY3" fmla="*/ 511203 h 568475"/>
                <a:gd name="connsiteX4" fmla="*/ 589080 w 608697"/>
                <a:gd name="connsiteY4" fmla="*/ 530716 h 568475"/>
                <a:gd name="connsiteX5" fmla="*/ 418721 w 608697"/>
                <a:gd name="connsiteY5" fmla="*/ 530716 h 568475"/>
                <a:gd name="connsiteX6" fmla="*/ 330483 w 608697"/>
                <a:gd name="connsiteY6" fmla="*/ 564900 h 568475"/>
                <a:gd name="connsiteX7" fmla="*/ 320861 w 608697"/>
                <a:gd name="connsiteY7" fmla="*/ 568475 h 568475"/>
                <a:gd name="connsiteX8" fmla="*/ 320861 w 608697"/>
                <a:gd name="connsiteY8" fmla="*/ 526992 h 568475"/>
                <a:gd name="connsiteX9" fmla="*/ 328096 w 608697"/>
                <a:gd name="connsiteY9" fmla="*/ 513438 h 568475"/>
                <a:gd name="connsiteX10" fmla="*/ 420884 w 608697"/>
                <a:gd name="connsiteY10" fmla="*/ 485137 h 568475"/>
                <a:gd name="connsiteX11" fmla="*/ 19622 w 608697"/>
                <a:gd name="connsiteY11" fmla="*/ 485137 h 568475"/>
                <a:gd name="connsiteX12" fmla="*/ 187860 w 608697"/>
                <a:gd name="connsiteY12" fmla="*/ 485137 h 568475"/>
                <a:gd name="connsiteX13" fmla="*/ 280670 w 608697"/>
                <a:gd name="connsiteY13" fmla="*/ 513438 h 568475"/>
                <a:gd name="connsiteX14" fmla="*/ 287907 w 608697"/>
                <a:gd name="connsiteY14" fmla="*/ 526992 h 568475"/>
                <a:gd name="connsiteX15" fmla="*/ 287907 w 608697"/>
                <a:gd name="connsiteY15" fmla="*/ 568475 h 568475"/>
                <a:gd name="connsiteX16" fmla="*/ 278134 w 608697"/>
                <a:gd name="connsiteY16" fmla="*/ 564826 h 568475"/>
                <a:gd name="connsiteX17" fmla="*/ 187860 w 608697"/>
                <a:gd name="connsiteY17" fmla="*/ 530716 h 568475"/>
                <a:gd name="connsiteX18" fmla="*/ 19622 w 608697"/>
                <a:gd name="connsiteY18" fmla="*/ 530716 h 568475"/>
                <a:gd name="connsiteX19" fmla="*/ 0 w 608697"/>
                <a:gd name="connsiteY19" fmla="*/ 511203 h 568475"/>
                <a:gd name="connsiteX20" fmla="*/ 0 w 608697"/>
                <a:gd name="connsiteY20" fmla="*/ 504650 h 568475"/>
                <a:gd name="connsiteX21" fmla="*/ 19622 w 608697"/>
                <a:gd name="connsiteY21" fmla="*/ 485137 h 568475"/>
                <a:gd name="connsiteX22" fmla="*/ 420884 w 608697"/>
                <a:gd name="connsiteY22" fmla="*/ 29920 h 568475"/>
                <a:gd name="connsiteX23" fmla="*/ 438710 w 608697"/>
                <a:gd name="connsiteY23" fmla="*/ 29920 h 568475"/>
                <a:gd name="connsiteX24" fmla="*/ 438710 w 608697"/>
                <a:gd name="connsiteY24" fmla="*/ 162804 h 568475"/>
                <a:gd name="connsiteX25" fmla="*/ 450421 w 608697"/>
                <a:gd name="connsiteY25" fmla="*/ 193343 h 568475"/>
                <a:gd name="connsiteX26" fmla="*/ 473469 w 608697"/>
                <a:gd name="connsiteY26" fmla="*/ 218817 h 568475"/>
                <a:gd name="connsiteX27" fmla="*/ 500097 w 608697"/>
                <a:gd name="connsiteY27" fmla="*/ 230661 h 568475"/>
                <a:gd name="connsiteX28" fmla="*/ 526799 w 608697"/>
                <a:gd name="connsiteY28" fmla="*/ 218817 h 568475"/>
                <a:gd name="connsiteX29" fmla="*/ 549772 w 608697"/>
                <a:gd name="connsiteY29" fmla="*/ 193343 h 568475"/>
                <a:gd name="connsiteX30" fmla="*/ 561557 w 608697"/>
                <a:gd name="connsiteY30" fmla="*/ 162804 h 568475"/>
                <a:gd name="connsiteX31" fmla="*/ 561557 w 608697"/>
                <a:gd name="connsiteY31" fmla="*/ 29920 h 568475"/>
                <a:gd name="connsiteX32" fmla="*/ 589080 w 608697"/>
                <a:gd name="connsiteY32" fmla="*/ 29920 h 568475"/>
                <a:gd name="connsiteX33" fmla="*/ 608697 w 608697"/>
                <a:gd name="connsiteY33" fmla="*/ 49435 h 568475"/>
                <a:gd name="connsiteX34" fmla="*/ 608697 w 608697"/>
                <a:gd name="connsiteY34" fmla="*/ 440489 h 568475"/>
                <a:gd name="connsiteX35" fmla="*/ 589080 w 608697"/>
                <a:gd name="connsiteY35" fmla="*/ 460004 h 568475"/>
                <a:gd name="connsiteX36" fmla="*/ 420884 w 608697"/>
                <a:gd name="connsiteY36" fmla="*/ 460004 h 568475"/>
                <a:gd name="connsiteX37" fmla="*/ 320861 w 608697"/>
                <a:gd name="connsiteY37" fmla="*/ 497769 h 568475"/>
                <a:gd name="connsiteX38" fmla="*/ 320861 w 608697"/>
                <a:gd name="connsiteY38" fmla="*/ 67610 h 568475"/>
                <a:gd name="connsiteX39" fmla="*/ 420884 w 608697"/>
                <a:gd name="connsiteY39" fmla="*/ 29920 h 568475"/>
                <a:gd name="connsiteX40" fmla="*/ 19622 w 608697"/>
                <a:gd name="connsiteY40" fmla="*/ 29920 h 568475"/>
                <a:gd name="connsiteX41" fmla="*/ 187860 w 608697"/>
                <a:gd name="connsiteY41" fmla="*/ 29920 h 568475"/>
                <a:gd name="connsiteX42" fmla="*/ 287907 w 608697"/>
                <a:gd name="connsiteY42" fmla="*/ 67610 h 568475"/>
                <a:gd name="connsiteX43" fmla="*/ 287907 w 608697"/>
                <a:gd name="connsiteY43" fmla="*/ 497769 h 568475"/>
                <a:gd name="connsiteX44" fmla="*/ 187860 w 608697"/>
                <a:gd name="connsiteY44" fmla="*/ 460004 h 568475"/>
                <a:gd name="connsiteX45" fmla="*/ 19622 w 608697"/>
                <a:gd name="connsiteY45" fmla="*/ 460004 h 568475"/>
                <a:gd name="connsiteX46" fmla="*/ 0 w 608697"/>
                <a:gd name="connsiteY46" fmla="*/ 440489 h 568475"/>
                <a:gd name="connsiteX47" fmla="*/ 0 w 608697"/>
                <a:gd name="connsiteY47" fmla="*/ 49435 h 568475"/>
                <a:gd name="connsiteX48" fmla="*/ 19622 w 608697"/>
                <a:gd name="connsiteY48" fmla="*/ 29920 h 568475"/>
                <a:gd name="connsiteX49" fmla="*/ 484356 w 608697"/>
                <a:gd name="connsiteY49" fmla="*/ 0 h 568475"/>
                <a:gd name="connsiteX50" fmla="*/ 515833 w 608697"/>
                <a:gd name="connsiteY50" fmla="*/ 0 h 568475"/>
                <a:gd name="connsiteX51" fmla="*/ 535450 w 608697"/>
                <a:gd name="connsiteY51" fmla="*/ 19586 h 568475"/>
                <a:gd name="connsiteX52" fmla="*/ 535450 w 608697"/>
                <a:gd name="connsiteY52" fmla="*/ 29937 h 568475"/>
                <a:gd name="connsiteX53" fmla="*/ 535450 w 608697"/>
                <a:gd name="connsiteY53" fmla="*/ 162791 h 568475"/>
                <a:gd name="connsiteX54" fmla="*/ 530378 w 608697"/>
                <a:gd name="connsiteY54" fmla="*/ 175898 h 568475"/>
                <a:gd name="connsiteX55" fmla="*/ 507404 w 608697"/>
                <a:gd name="connsiteY55" fmla="*/ 201367 h 568475"/>
                <a:gd name="connsiteX56" fmla="*/ 500095 w 608697"/>
                <a:gd name="connsiteY56" fmla="*/ 204569 h 568475"/>
                <a:gd name="connsiteX57" fmla="*/ 492860 w 608697"/>
                <a:gd name="connsiteY57" fmla="*/ 201367 h 568475"/>
                <a:gd name="connsiteX58" fmla="*/ 469811 w 608697"/>
                <a:gd name="connsiteY58" fmla="*/ 175898 h 568475"/>
                <a:gd name="connsiteX59" fmla="*/ 464814 w 608697"/>
                <a:gd name="connsiteY59" fmla="*/ 162791 h 568475"/>
                <a:gd name="connsiteX60" fmla="*/ 464814 w 608697"/>
                <a:gd name="connsiteY60" fmla="*/ 29937 h 568475"/>
                <a:gd name="connsiteX61" fmla="*/ 464814 w 608697"/>
                <a:gd name="connsiteY61" fmla="*/ 19586 h 568475"/>
                <a:gd name="connsiteX62" fmla="*/ 484356 w 608697"/>
                <a:gd name="connsiteY62" fmla="*/ 0 h 56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08697" h="568475">
                  <a:moveTo>
                    <a:pt x="420884" y="485137"/>
                  </a:moveTo>
                  <a:lnTo>
                    <a:pt x="589080" y="485137"/>
                  </a:lnTo>
                  <a:cubicBezTo>
                    <a:pt x="599896" y="485137"/>
                    <a:pt x="608697" y="493851"/>
                    <a:pt x="608697" y="504650"/>
                  </a:cubicBezTo>
                  <a:lnTo>
                    <a:pt x="608697" y="511203"/>
                  </a:lnTo>
                  <a:cubicBezTo>
                    <a:pt x="608697" y="522002"/>
                    <a:pt x="599896" y="530716"/>
                    <a:pt x="589080" y="530716"/>
                  </a:cubicBezTo>
                  <a:lnTo>
                    <a:pt x="418721" y="530716"/>
                  </a:lnTo>
                  <a:cubicBezTo>
                    <a:pt x="386051" y="530716"/>
                    <a:pt x="355172" y="543526"/>
                    <a:pt x="330483" y="564900"/>
                  </a:cubicBezTo>
                  <a:cubicBezTo>
                    <a:pt x="327723" y="567283"/>
                    <a:pt x="324292" y="568475"/>
                    <a:pt x="320861" y="568475"/>
                  </a:cubicBezTo>
                  <a:lnTo>
                    <a:pt x="320861" y="526992"/>
                  </a:lnTo>
                  <a:cubicBezTo>
                    <a:pt x="320861" y="521556"/>
                    <a:pt x="323621" y="516491"/>
                    <a:pt x="328096" y="513438"/>
                  </a:cubicBezTo>
                  <a:cubicBezTo>
                    <a:pt x="355395" y="495042"/>
                    <a:pt x="387617" y="485137"/>
                    <a:pt x="420884" y="485137"/>
                  </a:cubicBezTo>
                  <a:close/>
                  <a:moveTo>
                    <a:pt x="19622" y="485137"/>
                  </a:moveTo>
                  <a:lnTo>
                    <a:pt x="187860" y="485137"/>
                  </a:lnTo>
                  <a:cubicBezTo>
                    <a:pt x="221134" y="485137"/>
                    <a:pt x="253364" y="495042"/>
                    <a:pt x="280670" y="513438"/>
                  </a:cubicBezTo>
                  <a:cubicBezTo>
                    <a:pt x="285147" y="516491"/>
                    <a:pt x="287907" y="521556"/>
                    <a:pt x="287907" y="526992"/>
                  </a:cubicBezTo>
                  <a:lnTo>
                    <a:pt x="287907" y="568475"/>
                  </a:lnTo>
                  <a:cubicBezTo>
                    <a:pt x="284400" y="568475"/>
                    <a:pt x="280969" y="567283"/>
                    <a:pt x="278134" y="564826"/>
                  </a:cubicBezTo>
                  <a:cubicBezTo>
                    <a:pt x="253215" y="542856"/>
                    <a:pt x="221134" y="530716"/>
                    <a:pt x="187860" y="530716"/>
                  </a:cubicBezTo>
                  <a:lnTo>
                    <a:pt x="19622" y="530716"/>
                  </a:lnTo>
                  <a:cubicBezTo>
                    <a:pt x="8804" y="530716"/>
                    <a:pt x="0" y="522002"/>
                    <a:pt x="0" y="511203"/>
                  </a:cubicBezTo>
                  <a:lnTo>
                    <a:pt x="0" y="504650"/>
                  </a:lnTo>
                  <a:cubicBezTo>
                    <a:pt x="0" y="493851"/>
                    <a:pt x="8804" y="485137"/>
                    <a:pt x="19622" y="485137"/>
                  </a:cubicBezTo>
                  <a:close/>
                  <a:moveTo>
                    <a:pt x="420884" y="29920"/>
                  </a:moveTo>
                  <a:lnTo>
                    <a:pt x="438710" y="29920"/>
                  </a:lnTo>
                  <a:lnTo>
                    <a:pt x="438710" y="162804"/>
                  </a:lnTo>
                  <a:cubicBezTo>
                    <a:pt x="438710" y="174126"/>
                    <a:pt x="442887" y="184926"/>
                    <a:pt x="450421" y="193343"/>
                  </a:cubicBezTo>
                  <a:lnTo>
                    <a:pt x="473469" y="218817"/>
                  </a:lnTo>
                  <a:cubicBezTo>
                    <a:pt x="480256" y="226341"/>
                    <a:pt x="489953" y="230661"/>
                    <a:pt x="500097" y="230661"/>
                  </a:cubicBezTo>
                  <a:cubicBezTo>
                    <a:pt x="510241" y="230661"/>
                    <a:pt x="520012" y="226341"/>
                    <a:pt x="526799" y="218817"/>
                  </a:cubicBezTo>
                  <a:lnTo>
                    <a:pt x="549772" y="193343"/>
                  </a:lnTo>
                  <a:cubicBezTo>
                    <a:pt x="557380" y="184926"/>
                    <a:pt x="561557" y="174126"/>
                    <a:pt x="561557" y="162804"/>
                  </a:cubicBezTo>
                  <a:lnTo>
                    <a:pt x="561557" y="29920"/>
                  </a:lnTo>
                  <a:lnTo>
                    <a:pt x="589080" y="29920"/>
                  </a:lnTo>
                  <a:cubicBezTo>
                    <a:pt x="599896" y="29920"/>
                    <a:pt x="608697" y="38635"/>
                    <a:pt x="608697" y="49435"/>
                  </a:cubicBezTo>
                  <a:lnTo>
                    <a:pt x="608697" y="440489"/>
                  </a:lnTo>
                  <a:cubicBezTo>
                    <a:pt x="608697" y="451289"/>
                    <a:pt x="599896" y="460004"/>
                    <a:pt x="589080" y="460004"/>
                  </a:cubicBezTo>
                  <a:lnTo>
                    <a:pt x="420884" y="460004"/>
                  </a:lnTo>
                  <a:cubicBezTo>
                    <a:pt x="384037" y="460004"/>
                    <a:pt x="348533" y="473412"/>
                    <a:pt x="320861" y="497769"/>
                  </a:cubicBezTo>
                  <a:lnTo>
                    <a:pt x="320861" y="67610"/>
                  </a:lnTo>
                  <a:cubicBezTo>
                    <a:pt x="348533" y="43327"/>
                    <a:pt x="384037" y="29920"/>
                    <a:pt x="420884" y="29920"/>
                  </a:cubicBezTo>
                  <a:close/>
                  <a:moveTo>
                    <a:pt x="19622" y="29920"/>
                  </a:moveTo>
                  <a:lnTo>
                    <a:pt x="187860" y="29920"/>
                  </a:lnTo>
                  <a:cubicBezTo>
                    <a:pt x="224715" y="29920"/>
                    <a:pt x="260228" y="43327"/>
                    <a:pt x="287907" y="67610"/>
                  </a:cubicBezTo>
                  <a:lnTo>
                    <a:pt x="287907" y="497769"/>
                  </a:lnTo>
                  <a:cubicBezTo>
                    <a:pt x="260228" y="473412"/>
                    <a:pt x="224715" y="460004"/>
                    <a:pt x="187860" y="460004"/>
                  </a:cubicBezTo>
                  <a:lnTo>
                    <a:pt x="19622" y="460004"/>
                  </a:lnTo>
                  <a:cubicBezTo>
                    <a:pt x="8804" y="460004"/>
                    <a:pt x="0" y="451289"/>
                    <a:pt x="0" y="440489"/>
                  </a:cubicBezTo>
                  <a:lnTo>
                    <a:pt x="0" y="49435"/>
                  </a:lnTo>
                  <a:cubicBezTo>
                    <a:pt x="0" y="38635"/>
                    <a:pt x="8804" y="29920"/>
                    <a:pt x="19622" y="29920"/>
                  </a:cubicBezTo>
                  <a:close/>
                  <a:moveTo>
                    <a:pt x="484356" y="0"/>
                  </a:moveTo>
                  <a:lnTo>
                    <a:pt x="515833" y="0"/>
                  </a:lnTo>
                  <a:cubicBezTo>
                    <a:pt x="526648" y="0"/>
                    <a:pt x="535450" y="8787"/>
                    <a:pt x="535450" y="19586"/>
                  </a:cubicBezTo>
                  <a:lnTo>
                    <a:pt x="535450" y="29937"/>
                  </a:lnTo>
                  <a:lnTo>
                    <a:pt x="535450" y="162791"/>
                  </a:lnTo>
                  <a:cubicBezTo>
                    <a:pt x="535450" y="167632"/>
                    <a:pt x="533660" y="172249"/>
                    <a:pt x="530378" y="175898"/>
                  </a:cubicBezTo>
                  <a:lnTo>
                    <a:pt x="507404" y="201367"/>
                  </a:lnTo>
                  <a:cubicBezTo>
                    <a:pt x="505465" y="203526"/>
                    <a:pt x="502780" y="204569"/>
                    <a:pt x="500095" y="204569"/>
                  </a:cubicBezTo>
                  <a:cubicBezTo>
                    <a:pt x="497409" y="204569"/>
                    <a:pt x="494799" y="203526"/>
                    <a:pt x="492860" y="201367"/>
                  </a:cubicBezTo>
                  <a:lnTo>
                    <a:pt x="469811" y="175898"/>
                  </a:lnTo>
                  <a:cubicBezTo>
                    <a:pt x="466604" y="172249"/>
                    <a:pt x="464814" y="167632"/>
                    <a:pt x="464814" y="162791"/>
                  </a:cubicBezTo>
                  <a:lnTo>
                    <a:pt x="464814" y="29937"/>
                  </a:lnTo>
                  <a:lnTo>
                    <a:pt x="464814" y="19586"/>
                  </a:lnTo>
                  <a:cubicBezTo>
                    <a:pt x="464814" y="8787"/>
                    <a:pt x="473541" y="0"/>
                    <a:pt x="484356" y="0"/>
                  </a:cubicBez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 name="组合 5"/>
          <p:cNvGrpSpPr/>
          <p:nvPr/>
        </p:nvGrpSpPr>
        <p:grpSpPr>
          <a:xfrm>
            <a:off x="5370167" y="1331672"/>
            <a:ext cx="6126508" cy="1043388"/>
            <a:chOff x="5370167" y="1331672"/>
            <a:chExt cx="6126508" cy="1043388"/>
          </a:xfrm>
        </p:grpSpPr>
        <p:sp>
          <p:nvSpPr>
            <p:cNvPr id="55" name="通过以“学生国际化培养”为核心的翱翔四海计划、以“教师国际化”为核心的国际化办学能力提升工程"/>
            <p:cNvSpPr txBox="1"/>
            <p:nvPr/>
          </p:nvSpPr>
          <p:spPr>
            <a:xfrm>
              <a:off x="5370167" y="1674162"/>
              <a:ext cx="6126508" cy="700898"/>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通过以“学生国际化培养”为核心的翱翔四海计划、以“教师国际化”为核心的国际化办学能力提升工程</a:t>
              </a:r>
            </a:p>
          </p:txBody>
        </p:sp>
        <p:sp>
          <p:nvSpPr>
            <p:cNvPr id="56" name="海纳百川，对外开放"/>
            <p:cNvSpPr txBox="1"/>
            <p:nvPr/>
          </p:nvSpPr>
          <p:spPr>
            <a:xfrm>
              <a:off x="5370167" y="1331672"/>
              <a:ext cx="292153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海纳百川，对外开放</a:t>
              </a:r>
            </a:p>
          </p:txBody>
        </p:sp>
      </p:grpSp>
      <p:grpSp>
        <p:nvGrpSpPr>
          <p:cNvPr id="33" name="组合 32"/>
          <p:cNvGrpSpPr/>
          <p:nvPr/>
        </p:nvGrpSpPr>
        <p:grpSpPr>
          <a:xfrm>
            <a:off x="4151313" y="3190811"/>
            <a:ext cx="900000" cy="900000"/>
            <a:chOff x="7180263" y="1403366"/>
            <a:chExt cx="900000" cy="900000"/>
          </a:xfrm>
        </p:grpSpPr>
        <p:sp>
          <p:nvSpPr>
            <p:cNvPr id="34" name="矩形"/>
            <p:cNvSpPr>
              <a:spLocks noChangeAspect="1" noChangeArrowheads="1"/>
            </p:cNvSpPr>
            <p:nvPr/>
          </p:nvSpPr>
          <p:spPr bwMode="auto">
            <a:xfrm>
              <a:off x="7180263" y="1403366"/>
              <a:ext cx="900000" cy="900000"/>
            </a:xfrm>
            <a:prstGeom prst="rect">
              <a:avLst/>
            </a:prstGeom>
            <a:solidFill>
              <a:schemeClr val="bg1"/>
            </a:solidFill>
            <a:ln>
              <a:solidFill>
                <a:schemeClr val="accent1"/>
              </a:solidFill>
            </a:ln>
            <a:effectLst>
              <a:outerShdw blurRad="444500" dist="152400" algn="l" rotWithShape="0">
                <a:prstClr val="black">
                  <a:alpha val="35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5" name="书"/>
            <p:cNvSpPr>
              <a:spLocks noChangeAspect="1"/>
            </p:cNvSpPr>
            <p:nvPr/>
          </p:nvSpPr>
          <p:spPr bwMode="auto">
            <a:xfrm>
              <a:off x="7422917" y="1688335"/>
              <a:ext cx="414692" cy="330062"/>
            </a:xfrm>
            <a:custGeom>
              <a:avLst/>
              <a:gdLst>
                <a:gd name="T0" fmla="*/ 669 w 937"/>
                <a:gd name="T1" fmla="*/ 37 h 747"/>
                <a:gd name="T2" fmla="*/ 588 w 937"/>
                <a:gd name="T3" fmla="*/ 0 h 747"/>
                <a:gd name="T4" fmla="*/ 487 w 937"/>
                <a:gd name="T5" fmla="*/ 30 h 747"/>
                <a:gd name="T6" fmla="*/ 399 w 937"/>
                <a:gd name="T7" fmla="*/ 16 h 747"/>
                <a:gd name="T8" fmla="*/ 0 w 937"/>
                <a:gd name="T9" fmla="*/ 187 h 747"/>
                <a:gd name="T10" fmla="*/ 348 w 937"/>
                <a:gd name="T11" fmla="*/ 746 h 747"/>
                <a:gd name="T12" fmla="*/ 449 w 937"/>
                <a:gd name="T13" fmla="*/ 717 h 747"/>
                <a:gd name="T14" fmla="*/ 937 w 937"/>
                <a:gd name="T15" fmla="*/ 559 h 747"/>
                <a:gd name="T16" fmla="*/ 456 w 937"/>
                <a:gd name="T17" fmla="*/ 45 h 747"/>
                <a:gd name="T18" fmla="*/ 473 w 937"/>
                <a:gd name="T19" fmla="*/ 50 h 747"/>
                <a:gd name="T20" fmla="*/ 475 w 937"/>
                <a:gd name="T21" fmla="*/ 54 h 747"/>
                <a:gd name="T22" fmla="*/ 478 w 937"/>
                <a:gd name="T23" fmla="*/ 60 h 747"/>
                <a:gd name="T24" fmla="*/ 510 w 937"/>
                <a:gd name="T25" fmla="*/ 127 h 747"/>
                <a:gd name="T26" fmla="*/ 554 w 937"/>
                <a:gd name="T27" fmla="*/ 219 h 747"/>
                <a:gd name="T28" fmla="*/ 711 w 937"/>
                <a:gd name="T29" fmla="*/ 548 h 747"/>
                <a:gd name="T30" fmla="*/ 498 w 937"/>
                <a:gd name="T31" fmla="*/ 650 h 747"/>
                <a:gd name="T32" fmla="*/ 482 w 937"/>
                <a:gd name="T33" fmla="*/ 658 h 747"/>
                <a:gd name="T34" fmla="*/ 438 w 937"/>
                <a:gd name="T35" fmla="*/ 679 h 747"/>
                <a:gd name="T36" fmla="*/ 432 w 937"/>
                <a:gd name="T37" fmla="*/ 681 h 747"/>
                <a:gd name="T38" fmla="*/ 349 w 937"/>
                <a:gd name="T39" fmla="*/ 721 h 747"/>
                <a:gd name="T40" fmla="*/ 334 w 937"/>
                <a:gd name="T41" fmla="*/ 716 h 747"/>
                <a:gd name="T42" fmla="*/ 326 w 937"/>
                <a:gd name="T43" fmla="*/ 713 h 747"/>
                <a:gd name="T44" fmla="*/ 291 w 937"/>
                <a:gd name="T45" fmla="*/ 702 h 747"/>
                <a:gd name="T46" fmla="*/ 319 w 937"/>
                <a:gd name="T47" fmla="*/ 685 h 747"/>
                <a:gd name="T48" fmla="*/ 413 w 937"/>
                <a:gd name="T49" fmla="*/ 640 h 747"/>
                <a:gd name="T50" fmla="*/ 418 w 937"/>
                <a:gd name="T51" fmla="*/ 637 h 747"/>
                <a:gd name="T52" fmla="*/ 484 w 937"/>
                <a:gd name="T53" fmla="*/ 606 h 747"/>
                <a:gd name="T54" fmla="*/ 491 w 937"/>
                <a:gd name="T55" fmla="*/ 603 h 747"/>
                <a:gd name="T56" fmla="*/ 645 w 937"/>
                <a:gd name="T57" fmla="*/ 529 h 747"/>
                <a:gd name="T58" fmla="*/ 539 w 937"/>
                <a:gd name="T59" fmla="*/ 309 h 747"/>
                <a:gd name="T60" fmla="*/ 463 w 937"/>
                <a:gd name="T61" fmla="*/ 149 h 747"/>
                <a:gd name="T62" fmla="*/ 431 w 937"/>
                <a:gd name="T63" fmla="*/ 82 h 747"/>
                <a:gd name="T64" fmla="*/ 428 w 937"/>
                <a:gd name="T65" fmla="*/ 76 h 747"/>
                <a:gd name="T66" fmla="*/ 421 w 937"/>
                <a:gd name="T67" fmla="*/ 62 h 747"/>
                <a:gd name="T68" fmla="*/ 456 w 937"/>
                <a:gd name="T69" fmla="*/ 45 h 747"/>
                <a:gd name="T70" fmla="*/ 652 w 937"/>
                <a:gd name="T71" fmla="*/ 45 h 747"/>
                <a:gd name="T72" fmla="*/ 669 w 937"/>
                <a:gd name="T73" fmla="*/ 51 h 747"/>
                <a:gd name="T74" fmla="*/ 546 w 937"/>
                <a:gd name="T75" fmla="*/ 721 h 747"/>
                <a:gd name="T76" fmla="*/ 544 w 937"/>
                <a:gd name="T77" fmla="*/ 721 h 747"/>
                <a:gd name="T78" fmla="*/ 526 w 937"/>
                <a:gd name="T79" fmla="*/ 715 h 747"/>
                <a:gd name="T80" fmla="*/ 492 w 937"/>
                <a:gd name="T81" fmla="*/ 703 h 747"/>
                <a:gd name="T82" fmla="*/ 484 w 937"/>
                <a:gd name="T83" fmla="*/ 700 h 747"/>
                <a:gd name="T84" fmla="*/ 527 w 937"/>
                <a:gd name="T85" fmla="*/ 680 h 747"/>
                <a:gd name="T86" fmla="*/ 623 w 937"/>
                <a:gd name="T87" fmla="*/ 73 h 747"/>
                <a:gd name="T88" fmla="*/ 603 w 937"/>
                <a:gd name="T89" fmla="*/ 31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37" h="747">
                  <a:moveTo>
                    <a:pt x="684" y="30"/>
                  </a:moveTo>
                  <a:lnTo>
                    <a:pt x="669" y="37"/>
                  </a:lnTo>
                  <a:lnTo>
                    <a:pt x="596" y="16"/>
                  </a:lnTo>
                  <a:lnTo>
                    <a:pt x="588" y="0"/>
                  </a:lnTo>
                  <a:lnTo>
                    <a:pt x="494" y="45"/>
                  </a:lnTo>
                  <a:lnTo>
                    <a:pt x="487" y="30"/>
                  </a:lnTo>
                  <a:lnTo>
                    <a:pt x="473" y="37"/>
                  </a:lnTo>
                  <a:lnTo>
                    <a:pt x="399" y="16"/>
                  </a:lnTo>
                  <a:lnTo>
                    <a:pt x="392" y="0"/>
                  </a:lnTo>
                  <a:lnTo>
                    <a:pt x="0" y="187"/>
                  </a:lnTo>
                  <a:lnTo>
                    <a:pt x="253" y="717"/>
                  </a:lnTo>
                  <a:lnTo>
                    <a:pt x="348" y="746"/>
                  </a:lnTo>
                  <a:lnTo>
                    <a:pt x="442" y="702"/>
                  </a:lnTo>
                  <a:lnTo>
                    <a:pt x="449" y="717"/>
                  </a:lnTo>
                  <a:lnTo>
                    <a:pt x="545" y="747"/>
                  </a:lnTo>
                  <a:lnTo>
                    <a:pt x="937" y="559"/>
                  </a:lnTo>
                  <a:lnTo>
                    <a:pt x="684" y="30"/>
                  </a:lnTo>
                  <a:close/>
                  <a:moveTo>
                    <a:pt x="456" y="45"/>
                  </a:moveTo>
                  <a:lnTo>
                    <a:pt x="456" y="45"/>
                  </a:lnTo>
                  <a:lnTo>
                    <a:pt x="473" y="50"/>
                  </a:lnTo>
                  <a:lnTo>
                    <a:pt x="473" y="51"/>
                  </a:lnTo>
                  <a:lnTo>
                    <a:pt x="475" y="54"/>
                  </a:lnTo>
                  <a:lnTo>
                    <a:pt x="476" y="57"/>
                  </a:lnTo>
                  <a:lnTo>
                    <a:pt x="478" y="60"/>
                  </a:lnTo>
                  <a:lnTo>
                    <a:pt x="504" y="116"/>
                  </a:lnTo>
                  <a:lnTo>
                    <a:pt x="510" y="127"/>
                  </a:lnTo>
                  <a:lnTo>
                    <a:pt x="549" y="210"/>
                  </a:lnTo>
                  <a:lnTo>
                    <a:pt x="554" y="219"/>
                  </a:lnTo>
                  <a:lnTo>
                    <a:pt x="559" y="229"/>
                  </a:lnTo>
                  <a:lnTo>
                    <a:pt x="711" y="548"/>
                  </a:lnTo>
                  <a:lnTo>
                    <a:pt x="510" y="644"/>
                  </a:lnTo>
                  <a:lnTo>
                    <a:pt x="498" y="650"/>
                  </a:lnTo>
                  <a:lnTo>
                    <a:pt x="489" y="654"/>
                  </a:lnTo>
                  <a:lnTo>
                    <a:pt x="482" y="658"/>
                  </a:lnTo>
                  <a:lnTo>
                    <a:pt x="475" y="661"/>
                  </a:lnTo>
                  <a:lnTo>
                    <a:pt x="438" y="679"/>
                  </a:lnTo>
                  <a:lnTo>
                    <a:pt x="435" y="680"/>
                  </a:lnTo>
                  <a:lnTo>
                    <a:pt x="432" y="681"/>
                  </a:lnTo>
                  <a:lnTo>
                    <a:pt x="350" y="721"/>
                  </a:lnTo>
                  <a:lnTo>
                    <a:pt x="349" y="721"/>
                  </a:lnTo>
                  <a:lnTo>
                    <a:pt x="348" y="721"/>
                  </a:lnTo>
                  <a:lnTo>
                    <a:pt x="334" y="716"/>
                  </a:lnTo>
                  <a:lnTo>
                    <a:pt x="330" y="715"/>
                  </a:lnTo>
                  <a:lnTo>
                    <a:pt x="326" y="713"/>
                  </a:lnTo>
                  <a:lnTo>
                    <a:pt x="296" y="703"/>
                  </a:lnTo>
                  <a:lnTo>
                    <a:pt x="291" y="702"/>
                  </a:lnTo>
                  <a:lnTo>
                    <a:pt x="287" y="700"/>
                  </a:lnTo>
                  <a:lnTo>
                    <a:pt x="319" y="685"/>
                  </a:lnTo>
                  <a:lnTo>
                    <a:pt x="330" y="680"/>
                  </a:lnTo>
                  <a:lnTo>
                    <a:pt x="413" y="640"/>
                  </a:lnTo>
                  <a:lnTo>
                    <a:pt x="416" y="639"/>
                  </a:lnTo>
                  <a:lnTo>
                    <a:pt x="418" y="637"/>
                  </a:lnTo>
                  <a:lnTo>
                    <a:pt x="479" y="609"/>
                  </a:lnTo>
                  <a:lnTo>
                    <a:pt x="484" y="606"/>
                  </a:lnTo>
                  <a:lnTo>
                    <a:pt x="490" y="603"/>
                  </a:lnTo>
                  <a:lnTo>
                    <a:pt x="491" y="603"/>
                  </a:lnTo>
                  <a:lnTo>
                    <a:pt x="498" y="599"/>
                  </a:lnTo>
                  <a:lnTo>
                    <a:pt x="645" y="529"/>
                  </a:lnTo>
                  <a:lnTo>
                    <a:pt x="544" y="318"/>
                  </a:lnTo>
                  <a:lnTo>
                    <a:pt x="539" y="309"/>
                  </a:lnTo>
                  <a:lnTo>
                    <a:pt x="535" y="299"/>
                  </a:lnTo>
                  <a:lnTo>
                    <a:pt x="463" y="149"/>
                  </a:lnTo>
                  <a:lnTo>
                    <a:pt x="458" y="138"/>
                  </a:lnTo>
                  <a:lnTo>
                    <a:pt x="431" y="82"/>
                  </a:lnTo>
                  <a:lnTo>
                    <a:pt x="430" y="79"/>
                  </a:lnTo>
                  <a:lnTo>
                    <a:pt x="428" y="76"/>
                  </a:lnTo>
                  <a:lnTo>
                    <a:pt x="427" y="73"/>
                  </a:lnTo>
                  <a:lnTo>
                    <a:pt x="421" y="62"/>
                  </a:lnTo>
                  <a:lnTo>
                    <a:pt x="407" y="31"/>
                  </a:lnTo>
                  <a:lnTo>
                    <a:pt x="456" y="45"/>
                  </a:lnTo>
                  <a:close/>
                  <a:moveTo>
                    <a:pt x="652" y="45"/>
                  </a:moveTo>
                  <a:lnTo>
                    <a:pt x="652" y="45"/>
                  </a:lnTo>
                  <a:lnTo>
                    <a:pt x="669" y="50"/>
                  </a:lnTo>
                  <a:lnTo>
                    <a:pt x="669" y="51"/>
                  </a:lnTo>
                  <a:lnTo>
                    <a:pt x="907" y="548"/>
                  </a:lnTo>
                  <a:lnTo>
                    <a:pt x="546" y="721"/>
                  </a:lnTo>
                  <a:lnTo>
                    <a:pt x="546" y="720"/>
                  </a:lnTo>
                  <a:lnTo>
                    <a:pt x="544" y="721"/>
                  </a:lnTo>
                  <a:lnTo>
                    <a:pt x="530" y="716"/>
                  </a:lnTo>
                  <a:lnTo>
                    <a:pt x="526" y="715"/>
                  </a:lnTo>
                  <a:lnTo>
                    <a:pt x="522" y="713"/>
                  </a:lnTo>
                  <a:lnTo>
                    <a:pt x="492" y="703"/>
                  </a:lnTo>
                  <a:lnTo>
                    <a:pt x="488" y="702"/>
                  </a:lnTo>
                  <a:lnTo>
                    <a:pt x="484" y="700"/>
                  </a:lnTo>
                  <a:lnTo>
                    <a:pt x="515" y="685"/>
                  </a:lnTo>
                  <a:lnTo>
                    <a:pt x="527" y="680"/>
                  </a:lnTo>
                  <a:lnTo>
                    <a:pt x="841" y="529"/>
                  </a:lnTo>
                  <a:lnTo>
                    <a:pt x="623" y="73"/>
                  </a:lnTo>
                  <a:lnTo>
                    <a:pt x="618" y="62"/>
                  </a:lnTo>
                  <a:lnTo>
                    <a:pt x="603" y="31"/>
                  </a:lnTo>
                  <a:lnTo>
                    <a:pt x="652" y="45"/>
                  </a:ln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9" name="组合 58"/>
          <p:cNvGrpSpPr/>
          <p:nvPr/>
        </p:nvGrpSpPr>
        <p:grpSpPr>
          <a:xfrm>
            <a:off x="5370167" y="3103312"/>
            <a:ext cx="6126508" cy="1043388"/>
            <a:chOff x="5370167" y="1331672"/>
            <a:chExt cx="6126508" cy="1043388"/>
          </a:xfrm>
        </p:grpSpPr>
        <p:sp>
          <p:nvSpPr>
            <p:cNvPr id="60" name="通过以 “提升留学生培养质量”为核心的国际化培养模式教育改革试点项目"/>
            <p:cNvSpPr txBox="1"/>
            <p:nvPr/>
          </p:nvSpPr>
          <p:spPr>
            <a:xfrm>
              <a:off x="5370167" y="1674162"/>
              <a:ext cx="6126508" cy="700898"/>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通过</a:t>
              </a:r>
              <a:r>
                <a:rPr lang="zh-CN" altLang="en-US" sz="1600" smtClean="0">
                  <a:latin typeface="Arial" panose="020B0604020202020204" pitchFamily="34" charset="0"/>
                  <a:ea typeface="微软雅黑" panose="020B0503020204020204" pitchFamily="34" charset="-122"/>
                  <a:sym typeface="Arial" panose="020B0604020202020204" pitchFamily="34" charset="0"/>
                </a:rPr>
                <a:t>以 “</a:t>
              </a:r>
              <a:r>
                <a:rPr lang="zh-CN" altLang="en-US" sz="1600">
                  <a:latin typeface="Arial" panose="020B0604020202020204" pitchFamily="34" charset="0"/>
                  <a:ea typeface="微软雅黑" panose="020B0503020204020204" pitchFamily="34" charset="-122"/>
                  <a:sym typeface="Arial" panose="020B0604020202020204" pitchFamily="34" charset="0"/>
                </a:rPr>
                <a:t>提升留学生培养质量”为核心的国际化培养模式教育改革试点项目</a:t>
              </a:r>
            </a:p>
          </p:txBody>
        </p:sp>
        <p:sp>
          <p:nvSpPr>
            <p:cNvPr id="61" name="海纳百川，对外开放"/>
            <p:cNvSpPr txBox="1"/>
            <p:nvPr/>
          </p:nvSpPr>
          <p:spPr>
            <a:xfrm>
              <a:off x="5370167" y="1331672"/>
              <a:ext cx="292153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海纳百川，对外开放</a:t>
              </a:r>
            </a:p>
          </p:txBody>
        </p:sp>
      </p:grpSp>
      <p:grpSp>
        <p:nvGrpSpPr>
          <p:cNvPr id="36" name="组合 35"/>
          <p:cNvGrpSpPr/>
          <p:nvPr/>
        </p:nvGrpSpPr>
        <p:grpSpPr>
          <a:xfrm>
            <a:off x="4151313" y="4962451"/>
            <a:ext cx="900000" cy="900000"/>
            <a:chOff x="7180263" y="1403366"/>
            <a:chExt cx="900000" cy="900000"/>
          </a:xfrm>
        </p:grpSpPr>
        <p:sp>
          <p:nvSpPr>
            <p:cNvPr id="37" name="矩形"/>
            <p:cNvSpPr>
              <a:spLocks noChangeAspect="1" noChangeArrowheads="1"/>
            </p:cNvSpPr>
            <p:nvPr/>
          </p:nvSpPr>
          <p:spPr bwMode="auto">
            <a:xfrm>
              <a:off x="7180263" y="1403366"/>
              <a:ext cx="900000" cy="900000"/>
            </a:xfrm>
            <a:prstGeom prst="rect">
              <a:avLst/>
            </a:prstGeom>
            <a:solidFill>
              <a:schemeClr val="bg1"/>
            </a:solidFill>
            <a:ln>
              <a:solidFill>
                <a:schemeClr val="accent1"/>
              </a:solidFill>
            </a:ln>
            <a:effectLst>
              <a:outerShdw blurRad="444500" dist="152400" algn="l" rotWithShape="0">
                <a:prstClr val="black">
                  <a:alpha val="35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8" name="书"/>
            <p:cNvSpPr>
              <a:spLocks noChangeAspect="1"/>
            </p:cNvSpPr>
            <p:nvPr/>
          </p:nvSpPr>
          <p:spPr bwMode="auto">
            <a:xfrm>
              <a:off x="7422917" y="1665695"/>
              <a:ext cx="414692" cy="375342"/>
            </a:xfrm>
            <a:custGeom>
              <a:avLst/>
              <a:gdLst>
                <a:gd name="connsiteX0" fmla="*/ 215325 w 608256"/>
                <a:gd name="connsiteY0" fmla="*/ 448746 h 550540"/>
                <a:gd name="connsiteX1" fmla="*/ 232806 w 608256"/>
                <a:gd name="connsiteY1" fmla="*/ 514162 h 550540"/>
                <a:gd name="connsiteX2" fmla="*/ 271200 w 608256"/>
                <a:gd name="connsiteY2" fmla="*/ 522155 h 550540"/>
                <a:gd name="connsiteX3" fmla="*/ 269240 w 608256"/>
                <a:gd name="connsiteY3" fmla="*/ 459024 h 550540"/>
                <a:gd name="connsiteX4" fmla="*/ 82496 w 608256"/>
                <a:gd name="connsiteY4" fmla="*/ 423298 h 550540"/>
                <a:gd name="connsiteX5" fmla="*/ 102755 w 608256"/>
                <a:gd name="connsiteY5" fmla="*/ 486756 h 550540"/>
                <a:gd name="connsiteX6" fmla="*/ 102755 w 608256"/>
                <a:gd name="connsiteY6" fmla="*/ 487082 h 550540"/>
                <a:gd name="connsiteX7" fmla="*/ 201764 w 608256"/>
                <a:gd name="connsiteY7" fmla="*/ 507637 h 550540"/>
                <a:gd name="connsiteX8" fmla="*/ 192615 w 608256"/>
                <a:gd name="connsiteY8" fmla="*/ 444342 h 550540"/>
                <a:gd name="connsiteX9" fmla="*/ 26620 w 608256"/>
                <a:gd name="connsiteY9" fmla="*/ 412531 h 550540"/>
                <a:gd name="connsiteX10" fmla="*/ 40018 w 608256"/>
                <a:gd name="connsiteY10" fmla="*/ 474032 h 550540"/>
                <a:gd name="connsiteX11" fmla="*/ 70733 w 608256"/>
                <a:gd name="connsiteY11" fmla="*/ 480394 h 550540"/>
                <a:gd name="connsiteX12" fmla="*/ 59623 w 608256"/>
                <a:gd name="connsiteY12" fmla="*/ 418893 h 550540"/>
                <a:gd name="connsiteX13" fmla="*/ 518067 w 608256"/>
                <a:gd name="connsiteY13" fmla="*/ 410410 h 550540"/>
                <a:gd name="connsiteX14" fmla="*/ 293420 w 608256"/>
                <a:gd name="connsiteY14" fmla="*/ 460492 h 550540"/>
                <a:gd name="connsiteX15" fmla="*/ 299955 w 608256"/>
                <a:gd name="connsiteY15" fmla="*/ 525907 h 550540"/>
                <a:gd name="connsiteX16" fmla="*/ 532281 w 608256"/>
                <a:gd name="connsiteY16" fmla="*/ 468159 h 550540"/>
                <a:gd name="connsiteX17" fmla="*/ 518067 w 608256"/>
                <a:gd name="connsiteY17" fmla="*/ 410410 h 550540"/>
                <a:gd name="connsiteX18" fmla="*/ 82660 w 608256"/>
                <a:gd name="connsiteY18" fmla="*/ 381536 h 550540"/>
                <a:gd name="connsiteX19" fmla="*/ 327893 w 608256"/>
                <a:gd name="connsiteY19" fmla="*/ 432433 h 550540"/>
                <a:gd name="connsiteX20" fmla="*/ 330181 w 608256"/>
                <a:gd name="connsiteY20" fmla="*/ 432759 h 550540"/>
                <a:gd name="connsiteX21" fmla="*/ 330507 w 608256"/>
                <a:gd name="connsiteY21" fmla="*/ 432759 h 550540"/>
                <a:gd name="connsiteX22" fmla="*/ 330834 w 608256"/>
                <a:gd name="connsiteY22" fmla="*/ 432596 h 550540"/>
                <a:gd name="connsiteX23" fmla="*/ 333121 w 608256"/>
                <a:gd name="connsiteY23" fmla="*/ 432433 h 550540"/>
                <a:gd name="connsiteX24" fmla="*/ 516760 w 608256"/>
                <a:gd name="connsiteY24" fmla="*/ 386593 h 550540"/>
                <a:gd name="connsiteX25" fmla="*/ 517741 w 608256"/>
                <a:gd name="connsiteY25" fmla="*/ 386756 h 550540"/>
                <a:gd name="connsiteX26" fmla="*/ 530158 w 608256"/>
                <a:gd name="connsiteY26" fmla="*/ 383983 h 550540"/>
                <a:gd name="connsiteX27" fmla="*/ 541431 w 608256"/>
                <a:gd name="connsiteY27" fmla="*/ 387735 h 550540"/>
                <a:gd name="connsiteX28" fmla="*/ 543555 w 608256"/>
                <a:gd name="connsiteY28" fmla="*/ 399318 h 550540"/>
                <a:gd name="connsiteX29" fmla="*/ 555972 w 608256"/>
                <a:gd name="connsiteY29" fmla="*/ 462123 h 550540"/>
                <a:gd name="connsiteX30" fmla="*/ 559239 w 608256"/>
                <a:gd name="connsiteY30" fmla="*/ 461471 h 550540"/>
                <a:gd name="connsiteX31" fmla="*/ 573290 w 608256"/>
                <a:gd name="connsiteY31" fmla="*/ 469790 h 550540"/>
                <a:gd name="connsiteX32" fmla="*/ 564794 w 608256"/>
                <a:gd name="connsiteY32" fmla="*/ 483820 h 550540"/>
                <a:gd name="connsiteX33" fmla="*/ 298322 w 608256"/>
                <a:gd name="connsiteY33" fmla="*/ 550214 h 550540"/>
                <a:gd name="connsiteX34" fmla="*/ 296198 w 608256"/>
                <a:gd name="connsiteY34" fmla="*/ 550377 h 550540"/>
                <a:gd name="connsiteX35" fmla="*/ 295871 w 608256"/>
                <a:gd name="connsiteY35" fmla="*/ 550540 h 550540"/>
                <a:gd name="connsiteX36" fmla="*/ 295544 w 608256"/>
                <a:gd name="connsiteY36" fmla="*/ 550540 h 550540"/>
                <a:gd name="connsiteX37" fmla="*/ 293257 w 608256"/>
                <a:gd name="connsiteY37" fmla="*/ 550214 h 550540"/>
                <a:gd name="connsiteX38" fmla="*/ 31195 w 608256"/>
                <a:gd name="connsiteY38" fmla="*/ 495728 h 550540"/>
                <a:gd name="connsiteX39" fmla="*/ 24496 w 608256"/>
                <a:gd name="connsiteY39" fmla="*/ 491650 h 550540"/>
                <a:gd name="connsiteX40" fmla="*/ 11753 w 608256"/>
                <a:gd name="connsiteY40" fmla="*/ 392955 h 550540"/>
                <a:gd name="connsiteX41" fmla="*/ 23189 w 608256"/>
                <a:gd name="connsiteY41" fmla="*/ 388388 h 550540"/>
                <a:gd name="connsiteX42" fmla="*/ 34789 w 608256"/>
                <a:gd name="connsiteY42" fmla="*/ 390672 h 550540"/>
                <a:gd name="connsiteX43" fmla="*/ 249973 w 608256"/>
                <a:gd name="connsiteY43" fmla="*/ 320701 h 550540"/>
                <a:gd name="connsiteX44" fmla="*/ 267454 w 608256"/>
                <a:gd name="connsiteY44" fmla="*/ 385948 h 550540"/>
                <a:gd name="connsiteX45" fmla="*/ 305848 w 608256"/>
                <a:gd name="connsiteY45" fmla="*/ 393941 h 550540"/>
                <a:gd name="connsiteX46" fmla="*/ 303888 w 608256"/>
                <a:gd name="connsiteY46" fmla="*/ 330977 h 550540"/>
                <a:gd name="connsiteX47" fmla="*/ 117144 w 608256"/>
                <a:gd name="connsiteY47" fmla="*/ 295092 h 550540"/>
                <a:gd name="connsiteX48" fmla="*/ 137403 w 608256"/>
                <a:gd name="connsiteY48" fmla="*/ 358707 h 550540"/>
                <a:gd name="connsiteX49" fmla="*/ 137567 w 608256"/>
                <a:gd name="connsiteY49" fmla="*/ 359034 h 550540"/>
                <a:gd name="connsiteX50" fmla="*/ 236412 w 608256"/>
                <a:gd name="connsiteY50" fmla="*/ 379586 h 550540"/>
                <a:gd name="connsiteX51" fmla="*/ 227263 w 608256"/>
                <a:gd name="connsiteY51" fmla="*/ 316297 h 550540"/>
                <a:gd name="connsiteX52" fmla="*/ 61432 w 608256"/>
                <a:gd name="connsiteY52" fmla="*/ 284489 h 550540"/>
                <a:gd name="connsiteX53" fmla="*/ 74829 w 608256"/>
                <a:gd name="connsiteY53" fmla="*/ 345821 h 550540"/>
                <a:gd name="connsiteX54" fmla="*/ 105381 w 608256"/>
                <a:gd name="connsiteY54" fmla="*/ 352346 h 550540"/>
                <a:gd name="connsiteX55" fmla="*/ 94271 w 608256"/>
                <a:gd name="connsiteY55" fmla="*/ 290851 h 550540"/>
                <a:gd name="connsiteX56" fmla="*/ 552715 w 608256"/>
                <a:gd name="connsiteY56" fmla="*/ 282205 h 550540"/>
                <a:gd name="connsiteX57" fmla="*/ 328068 w 608256"/>
                <a:gd name="connsiteY57" fmla="*/ 332446 h 550540"/>
                <a:gd name="connsiteX58" fmla="*/ 334767 w 608256"/>
                <a:gd name="connsiteY58" fmla="*/ 397856 h 550540"/>
                <a:gd name="connsiteX59" fmla="*/ 566929 w 608256"/>
                <a:gd name="connsiteY59" fmla="*/ 339949 h 550540"/>
                <a:gd name="connsiteX60" fmla="*/ 552715 w 608256"/>
                <a:gd name="connsiteY60" fmla="*/ 282205 h 550540"/>
                <a:gd name="connsiteX61" fmla="*/ 214192 w 608256"/>
                <a:gd name="connsiteY61" fmla="*/ 234901 h 550540"/>
                <a:gd name="connsiteX62" fmla="*/ 233961 w 608256"/>
                <a:gd name="connsiteY62" fmla="*/ 257901 h 550540"/>
                <a:gd name="connsiteX63" fmla="*/ 263043 w 608256"/>
                <a:gd name="connsiteY63" fmla="*/ 268830 h 550540"/>
                <a:gd name="connsiteX64" fmla="*/ 274316 w 608256"/>
                <a:gd name="connsiteY64" fmla="*/ 267525 h 550540"/>
                <a:gd name="connsiteX65" fmla="*/ 314508 w 608256"/>
                <a:gd name="connsiteY65" fmla="*/ 267525 h 550540"/>
                <a:gd name="connsiteX66" fmla="*/ 325944 w 608256"/>
                <a:gd name="connsiteY66" fmla="*/ 268830 h 550540"/>
                <a:gd name="connsiteX67" fmla="*/ 355026 w 608256"/>
                <a:gd name="connsiteY67" fmla="*/ 257901 h 550540"/>
                <a:gd name="connsiteX68" fmla="*/ 374305 w 608256"/>
                <a:gd name="connsiteY68" fmla="*/ 235227 h 550540"/>
                <a:gd name="connsiteX69" fmla="*/ 552552 w 608256"/>
                <a:gd name="connsiteY69" fmla="*/ 258716 h 550540"/>
                <a:gd name="connsiteX70" fmla="*/ 564806 w 608256"/>
                <a:gd name="connsiteY70" fmla="*/ 255943 h 550540"/>
                <a:gd name="connsiteX71" fmla="*/ 576079 w 608256"/>
                <a:gd name="connsiteY71" fmla="*/ 259532 h 550540"/>
                <a:gd name="connsiteX72" fmla="*/ 578203 w 608256"/>
                <a:gd name="connsiteY72" fmla="*/ 271276 h 550540"/>
                <a:gd name="connsiteX73" fmla="*/ 590620 w 608256"/>
                <a:gd name="connsiteY73" fmla="*/ 334077 h 550540"/>
                <a:gd name="connsiteX74" fmla="*/ 593887 w 608256"/>
                <a:gd name="connsiteY74" fmla="*/ 333261 h 550540"/>
                <a:gd name="connsiteX75" fmla="*/ 607938 w 608256"/>
                <a:gd name="connsiteY75" fmla="*/ 341743 h 550540"/>
                <a:gd name="connsiteX76" fmla="*/ 599442 w 608256"/>
                <a:gd name="connsiteY76" fmla="*/ 355608 h 550540"/>
                <a:gd name="connsiteX77" fmla="*/ 332970 w 608256"/>
                <a:gd name="connsiteY77" fmla="*/ 421997 h 550540"/>
                <a:gd name="connsiteX78" fmla="*/ 330846 w 608256"/>
                <a:gd name="connsiteY78" fmla="*/ 422323 h 550540"/>
                <a:gd name="connsiteX79" fmla="*/ 330519 w 608256"/>
                <a:gd name="connsiteY79" fmla="*/ 422323 h 550540"/>
                <a:gd name="connsiteX80" fmla="*/ 330192 w 608256"/>
                <a:gd name="connsiteY80" fmla="*/ 422323 h 550540"/>
                <a:gd name="connsiteX81" fmla="*/ 327905 w 608256"/>
                <a:gd name="connsiteY81" fmla="*/ 422160 h 550540"/>
                <a:gd name="connsiteX82" fmla="*/ 65843 w 608256"/>
                <a:gd name="connsiteY82" fmla="*/ 367679 h 550540"/>
                <a:gd name="connsiteX83" fmla="*/ 59144 w 608256"/>
                <a:gd name="connsiteY83" fmla="*/ 363601 h 550540"/>
                <a:gd name="connsiteX84" fmla="*/ 46401 w 608256"/>
                <a:gd name="connsiteY84" fmla="*/ 264752 h 550540"/>
                <a:gd name="connsiteX85" fmla="*/ 57837 w 608256"/>
                <a:gd name="connsiteY85" fmla="*/ 260348 h 550540"/>
                <a:gd name="connsiteX86" fmla="*/ 69437 w 608256"/>
                <a:gd name="connsiteY86" fmla="*/ 262468 h 550540"/>
                <a:gd name="connsiteX87" fmla="*/ 241966 w 608256"/>
                <a:gd name="connsiteY87" fmla="*/ 81271 h 550540"/>
                <a:gd name="connsiteX88" fmla="*/ 279375 w 608256"/>
                <a:gd name="connsiteY88" fmla="*/ 91874 h 550540"/>
                <a:gd name="connsiteX89" fmla="*/ 309597 w 608256"/>
                <a:gd name="connsiteY89" fmla="*/ 91710 h 550540"/>
                <a:gd name="connsiteX90" fmla="*/ 346844 w 608256"/>
                <a:gd name="connsiteY90" fmla="*/ 81271 h 550540"/>
                <a:gd name="connsiteX91" fmla="*/ 346680 w 608256"/>
                <a:gd name="connsiteY91" fmla="*/ 249119 h 550540"/>
                <a:gd name="connsiteX92" fmla="*/ 317439 w 608256"/>
                <a:gd name="connsiteY92" fmla="*/ 255481 h 550540"/>
                <a:gd name="connsiteX93" fmla="*/ 294568 w 608256"/>
                <a:gd name="connsiteY93" fmla="*/ 252708 h 550540"/>
                <a:gd name="connsiteX94" fmla="*/ 271534 w 608256"/>
                <a:gd name="connsiteY94" fmla="*/ 255481 h 550540"/>
                <a:gd name="connsiteX95" fmla="*/ 242292 w 608256"/>
                <a:gd name="connsiteY95" fmla="*/ 249119 h 550540"/>
                <a:gd name="connsiteX96" fmla="*/ 241966 w 608256"/>
                <a:gd name="connsiteY96" fmla="*/ 81271 h 550540"/>
                <a:gd name="connsiteX97" fmla="*/ 256820 w 608256"/>
                <a:gd name="connsiteY97" fmla="*/ 327 h 550540"/>
                <a:gd name="connsiteX98" fmla="*/ 306025 w 608256"/>
                <a:gd name="connsiteY98" fmla="*/ 70473 h 550540"/>
                <a:gd name="connsiteX99" fmla="*/ 294418 w 608256"/>
                <a:gd name="connsiteY99" fmla="*/ 82056 h 550540"/>
                <a:gd name="connsiteX100" fmla="*/ 282812 w 608256"/>
                <a:gd name="connsiteY100" fmla="*/ 70473 h 550540"/>
                <a:gd name="connsiteX101" fmla="*/ 250935 w 608256"/>
                <a:gd name="connsiteY101" fmla="*/ 22676 h 550540"/>
                <a:gd name="connsiteX102" fmla="*/ 242598 w 608256"/>
                <a:gd name="connsiteY102" fmla="*/ 8647 h 550540"/>
                <a:gd name="connsiteX103" fmla="*/ 256820 w 608256"/>
                <a:gd name="connsiteY103" fmla="*/ 327 h 55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608256" h="550540">
                  <a:moveTo>
                    <a:pt x="215325" y="448746"/>
                  </a:moveTo>
                  <a:cubicBezTo>
                    <a:pt x="214018" y="461144"/>
                    <a:pt x="213527" y="490019"/>
                    <a:pt x="232806" y="514162"/>
                  </a:cubicBezTo>
                  <a:lnTo>
                    <a:pt x="271200" y="522155"/>
                  </a:lnTo>
                  <a:cubicBezTo>
                    <a:pt x="261234" y="498828"/>
                    <a:pt x="263685" y="475500"/>
                    <a:pt x="269240" y="459024"/>
                  </a:cubicBezTo>
                  <a:close/>
                  <a:moveTo>
                    <a:pt x="82496" y="423298"/>
                  </a:moveTo>
                  <a:cubicBezTo>
                    <a:pt x="81679" y="437980"/>
                    <a:pt x="83313" y="464896"/>
                    <a:pt x="102755" y="486756"/>
                  </a:cubicBezTo>
                  <a:cubicBezTo>
                    <a:pt x="102755" y="486919"/>
                    <a:pt x="102755" y="486919"/>
                    <a:pt x="102755" y="487082"/>
                  </a:cubicBezTo>
                  <a:lnTo>
                    <a:pt x="201764" y="507637"/>
                  </a:lnTo>
                  <a:cubicBezTo>
                    <a:pt x="189837" y="481862"/>
                    <a:pt x="190981" y="456414"/>
                    <a:pt x="192615" y="444342"/>
                  </a:cubicBezTo>
                  <a:close/>
                  <a:moveTo>
                    <a:pt x="26620" y="412531"/>
                  </a:moveTo>
                  <a:cubicBezTo>
                    <a:pt x="15674" y="436022"/>
                    <a:pt x="33482" y="464570"/>
                    <a:pt x="40018" y="474032"/>
                  </a:cubicBezTo>
                  <a:lnTo>
                    <a:pt x="70733" y="480394"/>
                  </a:lnTo>
                  <a:cubicBezTo>
                    <a:pt x="58806" y="456577"/>
                    <a:pt x="58479" y="432759"/>
                    <a:pt x="59623" y="418893"/>
                  </a:cubicBezTo>
                  <a:close/>
                  <a:moveTo>
                    <a:pt x="518067" y="410410"/>
                  </a:moveTo>
                  <a:lnTo>
                    <a:pt x="293420" y="460492"/>
                  </a:lnTo>
                  <a:cubicBezTo>
                    <a:pt x="288846" y="470932"/>
                    <a:pt x="280023" y="498828"/>
                    <a:pt x="299955" y="525907"/>
                  </a:cubicBezTo>
                  <a:lnTo>
                    <a:pt x="532281" y="468159"/>
                  </a:lnTo>
                  <a:cubicBezTo>
                    <a:pt x="518721" y="445973"/>
                    <a:pt x="516924" y="424929"/>
                    <a:pt x="518067" y="410410"/>
                  </a:cubicBezTo>
                  <a:close/>
                  <a:moveTo>
                    <a:pt x="82660" y="381536"/>
                  </a:moveTo>
                  <a:lnTo>
                    <a:pt x="327893" y="432433"/>
                  </a:lnTo>
                  <a:cubicBezTo>
                    <a:pt x="328710" y="432596"/>
                    <a:pt x="329527" y="432759"/>
                    <a:pt x="330181" y="432759"/>
                  </a:cubicBezTo>
                  <a:cubicBezTo>
                    <a:pt x="330344" y="432759"/>
                    <a:pt x="330344" y="432759"/>
                    <a:pt x="330507" y="432759"/>
                  </a:cubicBezTo>
                  <a:cubicBezTo>
                    <a:pt x="330671" y="432759"/>
                    <a:pt x="330671" y="432759"/>
                    <a:pt x="330834" y="432596"/>
                  </a:cubicBezTo>
                  <a:cubicBezTo>
                    <a:pt x="331488" y="432596"/>
                    <a:pt x="332305" y="432596"/>
                    <a:pt x="333121" y="432433"/>
                  </a:cubicBezTo>
                  <a:lnTo>
                    <a:pt x="516760" y="386593"/>
                  </a:lnTo>
                  <a:lnTo>
                    <a:pt x="517741" y="386756"/>
                  </a:lnTo>
                  <a:lnTo>
                    <a:pt x="530158" y="383983"/>
                  </a:lnTo>
                  <a:cubicBezTo>
                    <a:pt x="534405" y="383168"/>
                    <a:pt x="538653" y="384473"/>
                    <a:pt x="541431" y="387735"/>
                  </a:cubicBezTo>
                  <a:cubicBezTo>
                    <a:pt x="544208" y="390835"/>
                    <a:pt x="545025" y="395402"/>
                    <a:pt x="543555" y="399318"/>
                  </a:cubicBezTo>
                  <a:cubicBezTo>
                    <a:pt x="543065" y="400459"/>
                    <a:pt x="532935" y="430639"/>
                    <a:pt x="555972" y="462123"/>
                  </a:cubicBezTo>
                  <a:lnTo>
                    <a:pt x="559239" y="461471"/>
                  </a:lnTo>
                  <a:cubicBezTo>
                    <a:pt x="565448" y="459839"/>
                    <a:pt x="571656" y="463591"/>
                    <a:pt x="573290" y="469790"/>
                  </a:cubicBezTo>
                  <a:cubicBezTo>
                    <a:pt x="574760" y="475989"/>
                    <a:pt x="571002" y="482188"/>
                    <a:pt x="564794" y="483820"/>
                  </a:cubicBezTo>
                  <a:lnTo>
                    <a:pt x="298322" y="550214"/>
                  </a:lnTo>
                  <a:cubicBezTo>
                    <a:pt x="297668" y="550377"/>
                    <a:pt x="296851" y="550377"/>
                    <a:pt x="296198" y="550377"/>
                  </a:cubicBezTo>
                  <a:cubicBezTo>
                    <a:pt x="296034" y="550377"/>
                    <a:pt x="296034" y="550540"/>
                    <a:pt x="295871" y="550540"/>
                  </a:cubicBezTo>
                  <a:cubicBezTo>
                    <a:pt x="295707" y="550540"/>
                    <a:pt x="295707" y="550540"/>
                    <a:pt x="295544" y="550540"/>
                  </a:cubicBezTo>
                  <a:cubicBezTo>
                    <a:pt x="294727" y="550540"/>
                    <a:pt x="294074" y="550377"/>
                    <a:pt x="293257" y="550214"/>
                  </a:cubicBezTo>
                  <a:lnTo>
                    <a:pt x="31195" y="495728"/>
                  </a:lnTo>
                  <a:cubicBezTo>
                    <a:pt x="28581" y="495239"/>
                    <a:pt x="26130" y="493771"/>
                    <a:pt x="24496" y="491650"/>
                  </a:cubicBezTo>
                  <a:cubicBezTo>
                    <a:pt x="22699" y="489366"/>
                    <a:pt x="-20106" y="435859"/>
                    <a:pt x="11753" y="392955"/>
                  </a:cubicBezTo>
                  <a:cubicBezTo>
                    <a:pt x="14367" y="389367"/>
                    <a:pt x="18778" y="387572"/>
                    <a:pt x="23189" y="388388"/>
                  </a:cubicBezTo>
                  <a:lnTo>
                    <a:pt x="34789" y="390672"/>
                  </a:lnTo>
                  <a:close/>
                  <a:moveTo>
                    <a:pt x="249973" y="320701"/>
                  </a:moveTo>
                  <a:cubicBezTo>
                    <a:pt x="248666" y="333098"/>
                    <a:pt x="248175" y="361970"/>
                    <a:pt x="267454" y="385948"/>
                  </a:cubicBezTo>
                  <a:lnTo>
                    <a:pt x="305848" y="393941"/>
                  </a:lnTo>
                  <a:cubicBezTo>
                    <a:pt x="295882" y="370615"/>
                    <a:pt x="298333" y="347452"/>
                    <a:pt x="303888" y="330977"/>
                  </a:cubicBezTo>
                  <a:close/>
                  <a:moveTo>
                    <a:pt x="117144" y="295092"/>
                  </a:moveTo>
                  <a:cubicBezTo>
                    <a:pt x="116327" y="309935"/>
                    <a:pt x="117961" y="336850"/>
                    <a:pt x="137403" y="358707"/>
                  </a:cubicBezTo>
                  <a:cubicBezTo>
                    <a:pt x="137403" y="358707"/>
                    <a:pt x="137403" y="358871"/>
                    <a:pt x="137567" y="359034"/>
                  </a:cubicBezTo>
                  <a:lnTo>
                    <a:pt x="236412" y="379586"/>
                  </a:lnTo>
                  <a:cubicBezTo>
                    <a:pt x="224485" y="353651"/>
                    <a:pt x="225629" y="328368"/>
                    <a:pt x="227263" y="316297"/>
                  </a:cubicBezTo>
                  <a:close/>
                  <a:moveTo>
                    <a:pt x="61432" y="284489"/>
                  </a:moveTo>
                  <a:cubicBezTo>
                    <a:pt x="50322" y="307815"/>
                    <a:pt x="68130" y="336523"/>
                    <a:pt x="74829" y="345821"/>
                  </a:cubicBezTo>
                  <a:lnTo>
                    <a:pt x="105381" y="352346"/>
                  </a:lnTo>
                  <a:cubicBezTo>
                    <a:pt x="93454" y="328531"/>
                    <a:pt x="93127" y="304552"/>
                    <a:pt x="94271" y="290851"/>
                  </a:cubicBezTo>
                  <a:close/>
                  <a:moveTo>
                    <a:pt x="552715" y="282205"/>
                  </a:moveTo>
                  <a:lnTo>
                    <a:pt x="328068" y="332446"/>
                  </a:lnTo>
                  <a:cubicBezTo>
                    <a:pt x="323494" y="342722"/>
                    <a:pt x="314671" y="370615"/>
                    <a:pt x="334767" y="397856"/>
                  </a:cubicBezTo>
                  <a:lnTo>
                    <a:pt x="566929" y="339949"/>
                  </a:lnTo>
                  <a:cubicBezTo>
                    <a:pt x="553369" y="317928"/>
                    <a:pt x="551572" y="296723"/>
                    <a:pt x="552715" y="282205"/>
                  </a:cubicBezTo>
                  <a:close/>
                  <a:moveTo>
                    <a:pt x="214192" y="234901"/>
                  </a:moveTo>
                  <a:cubicBezTo>
                    <a:pt x="219911" y="242242"/>
                    <a:pt x="226446" y="249908"/>
                    <a:pt x="233961" y="257901"/>
                  </a:cubicBezTo>
                  <a:cubicBezTo>
                    <a:pt x="240497" y="264752"/>
                    <a:pt x="251116" y="268830"/>
                    <a:pt x="263043" y="268830"/>
                  </a:cubicBezTo>
                  <a:cubicBezTo>
                    <a:pt x="266964" y="268830"/>
                    <a:pt x="270722" y="268340"/>
                    <a:pt x="274316" y="267525"/>
                  </a:cubicBezTo>
                  <a:cubicBezTo>
                    <a:pt x="287387" y="264262"/>
                    <a:pt x="301437" y="264262"/>
                    <a:pt x="314508" y="267525"/>
                  </a:cubicBezTo>
                  <a:cubicBezTo>
                    <a:pt x="318102" y="268340"/>
                    <a:pt x="322023" y="268830"/>
                    <a:pt x="325944" y="268830"/>
                  </a:cubicBezTo>
                  <a:cubicBezTo>
                    <a:pt x="337708" y="268830"/>
                    <a:pt x="348327" y="264752"/>
                    <a:pt x="355026" y="257901"/>
                  </a:cubicBezTo>
                  <a:cubicBezTo>
                    <a:pt x="362378" y="250071"/>
                    <a:pt x="368750" y="242568"/>
                    <a:pt x="374305" y="235227"/>
                  </a:cubicBezTo>
                  <a:lnTo>
                    <a:pt x="552552" y="258716"/>
                  </a:lnTo>
                  <a:lnTo>
                    <a:pt x="564806" y="255943"/>
                  </a:lnTo>
                  <a:cubicBezTo>
                    <a:pt x="569053" y="254965"/>
                    <a:pt x="573301" y="256433"/>
                    <a:pt x="576079" y="259532"/>
                  </a:cubicBezTo>
                  <a:cubicBezTo>
                    <a:pt x="578856" y="262794"/>
                    <a:pt x="579673" y="267199"/>
                    <a:pt x="578203" y="271276"/>
                  </a:cubicBezTo>
                  <a:cubicBezTo>
                    <a:pt x="577713" y="272418"/>
                    <a:pt x="567583" y="302432"/>
                    <a:pt x="590620" y="334077"/>
                  </a:cubicBezTo>
                  <a:lnTo>
                    <a:pt x="593887" y="333261"/>
                  </a:lnTo>
                  <a:cubicBezTo>
                    <a:pt x="600096" y="331793"/>
                    <a:pt x="606304" y="335545"/>
                    <a:pt x="607938" y="341743"/>
                  </a:cubicBezTo>
                  <a:cubicBezTo>
                    <a:pt x="609408" y="347942"/>
                    <a:pt x="605650" y="354140"/>
                    <a:pt x="599442" y="355608"/>
                  </a:cubicBezTo>
                  <a:lnTo>
                    <a:pt x="332970" y="421997"/>
                  </a:lnTo>
                  <a:cubicBezTo>
                    <a:pt x="332316" y="422160"/>
                    <a:pt x="331499" y="422323"/>
                    <a:pt x="330846" y="422323"/>
                  </a:cubicBezTo>
                  <a:cubicBezTo>
                    <a:pt x="330682" y="422323"/>
                    <a:pt x="330682" y="422323"/>
                    <a:pt x="330519" y="422323"/>
                  </a:cubicBezTo>
                  <a:cubicBezTo>
                    <a:pt x="330355" y="422323"/>
                    <a:pt x="330355" y="422323"/>
                    <a:pt x="330192" y="422323"/>
                  </a:cubicBezTo>
                  <a:cubicBezTo>
                    <a:pt x="329539" y="422323"/>
                    <a:pt x="328722" y="422323"/>
                    <a:pt x="327905" y="422160"/>
                  </a:cubicBezTo>
                  <a:lnTo>
                    <a:pt x="65843" y="367679"/>
                  </a:lnTo>
                  <a:cubicBezTo>
                    <a:pt x="63229" y="367026"/>
                    <a:pt x="60778" y="365721"/>
                    <a:pt x="59144" y="363601"/>
                  </a:cubicBezTo>
                  <a:cubicBezTo>
                    <a:pt x="57347" y="361317"/>
                    <a:pt x="14542" y="307815"/>
                    <a:pt x="46401" y="264752"/>
                  </a:cubicBezTo>
                  <a:cubicBezTo>
                    <a:pt x="49015" y="261163"/>
                    <a:pt x="53426" y="259369"/>
                    <a:pt x="57837" y="260348"/>
                  </a:cubicBezTo>
                  <a:lnTo>
                    <a:pt x="69437" y="262468"/>
                  </a:lnTo>
                  <a:close/>
                  <a:moveTo>
                    <a:pt x="241966" y="81271"/>
                  </a:moveTo>
                  <a:cubicBezTo>
                    <a:pt x="254381" y="80292"/>
                    <a:pt x="268757" y="86164"/>
                    <a:pt x="279375" y="91874"/>
                  </a:cubicBezTo>
                  <a:cubicBezTo>
                    <a:pt x="288034" y="96441"/>
                    <a:pt x="300939" y="96278"/>
                    <a:pt x="309597" y="91710"/>
                  </a:cubicBezTo>
                  <a:cubicBezTo>
                    <a:pt x="320216" y="86164"/>
                    <a:pt x="334592" y="80292"/>
                    <a:pt x="346844" y="81271"/>
                  </a:cubicBezTo>
                  <a:cubicBezTo>
                    <a:pt x="368571" y="83228"/>
                    <a:pt x="443227" y="147823"/>
                    <a:pt x="346680" y="249119"/>
                  </a:cubicBezTo>
                  <a:cubicBezTo>
                    <a:pt x="339819" y="256133"/>
                    <a:pt x="326914" y="257764"/>
                    <a:pt x="317439" y="255481"/>
                  </a:cubicBezTo>
                  <a:cubicBezTo>
                    <a:pt x="311068" y="253849"/>
                    <a:pt x="303390" y="252708"/>
                    <a:pt x="294568" y="252708"/>
                  </a:cubicBezTo>
                  <a:cubicBezTo>
                    <a:pt x="285583" y="252708"/>
                    <a:pt x="277742" y="254013"/>
                    <a:pt x="271534" y="255481"/>
                  </a:cubicBezTo>
                  <a:cubicBezTo>
                    <a:pt x="262059" y="257764"/>
                    <a:pt x="248990" y="256133"/>
                    <a:pt x="242292" y="249119"/>
                  </a:cubicBezTo>
                  <a:cubicBezTo>
                    <a:pt x="145582" y="147823"/>
                    <a:pt x="220239" y="83228"/>
                    <a:pt x="241966" y="81271"/>
                  </a:cubicBezTo>
                  <a:close/>
                  <a:moveTo>
                    <a:pt x="256820" y="327"/>
                  </a:moveTo>
                  <a:cubicBezTo>
                    <a:pt x="273821" y="4895"/>
                    <a:pt x="306188" y="25123"/>
                    <a:pt x="306025" y="70473"/>
                  </a:cubicBezTo>
                  <a:cubicBezTo>
                    <a:pt x="306025" y="76836"/>
                    <a:pt x="300794" y="82056"/>
                    <a:pt x="294418" y="82056"/>
                  </a:cubicBezTo>
                  <a:cubicBezTo>
                    <a:pt x="288043" y="82056"/>
                    <a:pt x="282812" y="76836"/>
                    <a:pt x="282812" y="70473"/>
                  </a:cubicBezTo>
                  <a:cubicBezTo>
                    <a:pt x="282976" y="31485"/>
                    <a:pt x="251262" y="22839"/>
                    <a:pt x="250935" y="22676"/>
                  </a:cubicBezTo>
                  <a:cubicBezTo>
                    <a:pt x="244724" y="21045"/>
                    <a:pt x="241127" y="14846"/>
                    <a:pt x="242598" y="8647"/>
                  </a:cubicBezTo>
                  <a:cubicBezTo>
                    <a:pt x="244233" y="2448"/>
                    <a:pt x="250609" y="-1141"/>
                    <a:pt x="256820" y="327"/>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6" name="组合 65"/>
          <p:cNvGrpSpPr/>
          <p:nvPr/>
        </p:nvGrpSpPr>
        <p:grpSpPr>
          <a:xfrm>
            <a:off x="5370167" y="4874952"/>
            <a:ext cx="6126508" cy="1043388"/>
            <a:chOff x="5370167" y="1331672"/>
            <a:chExt cx="6126508" cy="1043388"/>
          </a:xfrm>
        </p:grpSpPr>
        <p:sp>
          <p:nvSpPr>
            <p:cNvPr id="67" name="通过“国际学术声誉提升”为核心的国际学术影响力提升工程积极探索国际合作办学的多种模式"/>
            <p:cNvSpPr txBox="1"/>
            <p:nvPr/>
          </p:nvSpPr>
          <p:spPr>
            <a:xfrm>
              <a:off x="5370167" y="1674162"/>
              <a:ext cx="6126508" cy="700898"/>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通过“国际学术声誉提升”为核心的国际学术影响力提升工程积极探索国际合作办学的多种</a:t>
              </a:r>
              <a:r>
                <a:rPr lang="zh-CN" altLang="en-US" sz="1600" smtClean="0">
                  <a:latin typeface="Arial" panose="020B0604020202020204" pitchFamily="34" charset="0"/>
                  <a:ea typeface="微软雅黑" panose="020B0503020204020204" pitchFamily="34" charset="-122"/>
                  <a:sym typeface="Arial" panose="020B0604020202020204" pitchFamily="34" charset="0"/>
                </a:rPr>
                <a:t>模式</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68" name="海纳百川，对外开放"/>
            <p:cNvSpPr txBox="1"/>
            <p:nvPr/>
          </p:nvSpPr>
          <p:spPr>
            <a:xfrm>
              <a:off x="5370167" y="1331672"/>
              <a:ext cx="292153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海纳百川，对外开放</a:t>
              </a:r>
            </a:p>
          </p:txBody>
        </p:sp>
      </p:grpSp>
      <p:grpSp>
        <p:nvGrpSpPr>
          <p:cNvPr id="5" name="组合 4"/>
          <p:cNvGrpSpPr/>
          <p:nvPr/>
        </p:nvGrpSpPr>
        <p:grpSpPr>
          <a:xfrm>
            <a:off x="2495325" y="1869171"/>
            <a:ext cx="1655988" cy="3543280"/>
            <a:chOff x="2495325" y="1869171"/>
            <a:chExt cx="1655988" cy="3543280"/>
          </a:xfrm>
        </p:grpSpPr>
        <p:cxnSp>
          <p:nvCxnSpPr>
            <p:cNvPr id="25" name="肘形连接符 24"/>
            <p:cNvCxnSpPr>
              <a:stCxn id="50" idx="3"/>
              <a:endCxn id="52" idx="1"/>
            </p:cNvCxnSpPr>
            <p:nvPr/>
          </p:nvCxnSpPr>
          <p:spPr>
            <a:xfrm flipV="1">
              <a:off x="2495325" y="1869171"/>
              <a:ext cx="1655988" cy="1771640"/>
            </a:xfrm>
            <a:prstGeom prst="bentConnector3">
              <a:avLst/>
            </a:prstGeom>
            <a:noFill/>
            <a:ln w="25400" cap="flat">
              <a:solidFill>
                <a:schemeClr val="bg1">
                  <a:lumMod val="65000"/>
                </a:schemeClr>
              </a:solidFill>
              <a:prstDash val="dash"/>
              <a:miter lim="800000"/>
              <a:headEnd/>
              <a:tailEnd type="stealth" w="lg" len="lg"/>
            </a:ln>
            <a:extLst>
              <a:ext uri="{909E8E84-426E-40DD-AFC4-6F175D3DCCD1}">
                <a14:hiddenFill xmlns:a14="http://schemas.microsoft.com/office/drawing/2010/main">
                  <a:noFill/>
                </a14:hiddenFill>
              </a:ext>
            </a:extLst>
          </p:spPr>
        </p:cxnSp>
        <p:cxnSp>
          <p:nvCxnSpPr>
            <p:cNvPr id="72" name="直接箭头连接符 71"/>
            <p:cNvCxnSpPr>
              <a:stCxn id="50" idx="3"/>
              <a:endCxn id="62" idx="1"/>
            </p:cNvCxnSpPr>
            <p:nvPr/>
          </p:nvCxnSpPr>
          <p:spPr>
            <a:xfrm>
              <a:off x="2495325" y="3640811"/>
              <a:ext cx="1655988" cy="0"/>
            </a:xfrm>
            <a:prstGeom prst="straightConnector1">
              <a:avLst/>
            </a:prstGeom>
            <a:noFill/>
            <a:ln w="25400" cap="flat">
              <a:solidFill>
                <a:schemeClr val="bg1">
                  <a:lumMod val="65000"/>
                </a:schemeClr>
              </a:solidFill>
              <a:prstDash val="dash"/>
              <a:miter lim="800000"/>
              <a:headEnd/>
              <a:tailEnd type="stealth" w="lg" len="lg"/>
            </a:ln>
            <a:extLst>
              <a:ext uri="{909E8E84-426E-40DD-AFC4-6F175D3DCCD1}">
                <a14:hiddenFill xmlns:a14="http://schemas.microsoft.com/office/drawing/2010/main">
                  <a:noFill/>
                </a14:hiddenFill>
              </a:ext>
            </a:extLst>
          </p:spPr>
        </p:cxnSp>
        <p:cxnSp>
          <p:nvCxnSpPr>
            <p:cNvPr id="74" name="肘形连接符 73"/>
            <p:cNvCxnSpPr>
              <a:stCxn id="50" idx="3"/>
              <a:endCxn id="69" idx="1"/>
            </p:cNvCxnSpPr>
            <p:nvPr/>
          </p:nvCxnSpPr>
          <p:spPr>
            <a:xfrm>
              <a:off x="2495325" y="3640811"/>
              <a:ext cx="1655988" cy="1771640"/>
            </a:xfrm>
            <a:prstGeom prst="bentConnector3">
              <a:avLst/>
            </a:prstGeom>
            <a:noFill/>
            <a:ln w="25400" cap="flat">
              <a:solidFill>
                <a:schemeClr val="bg1">
                  <a:lumMod val="65000"/>
                </a:schemeClr>
              </a:solidFill>
              <a:prstDash val="dash"/>
              <a:miter lim="800000"/>
              <a:headEnd/>
              <a:tailEnd type="stealth" w="lg" len="lg"/>
            </a:ln>
            <a:extLst>
              <a:ext uri="{909E8E84-426E-40DD-AFC4-6F175D3DCCD1}">
                <a14:hiddenFill xmlns:a14="http://schemas.microsoft.com/office/drawing/2010/main">
                  <a:noFill/>
                </a14:hiddenFill>
              </a:ext>
            </a:extLst>
          </p:spPr>
        </p:cxnSp>
      </p:grpSp>
      <p:sp>
        <p:nvSpPr>
          <p:cNvPr id="39"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559025029"/>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ppt_x"/>
                                          </p:val>
                                        </p:tav>
                                        <p:tav tm="100000">
                                          <p:val>
                                            <p:strVal val="#ppt_x"/>
                                          </p:val>
                                        </p:tav>
                                      </p:tavLst>
                                    </p:anim>
                                    <p:anim calcmode="lin" valueType="num">
                                      <p:cBhvr additive="base">
                                        <p:cTn id="8" dur="750" fill="hold"/>
                                        <p:tgtEl>
                                          <p:spTgt spid="1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400"/>
                                  </p:stCondLst>
                                  <p:childTnLst>
                                    <p:set>
                                      <p:cBhvr>
                                        <p:cTn id="10" dur="1" fill="hold">
                                          <p:stCondLst>
                                            <p:cond delay="0"/>
                                          </p:stCondLst>
                                        </p:cTn>
                                        <p:tgtEl>
                                          <p:spTgt spid="17"/>
                                        </p:tgtEl>
                                        <p:attrNameLst>
                                          <p:attrName>style.visibility</p:attrName>
                                        </p:attrNameLst>
                                      </p:cBhvr>
                                      <p:to>
                                        <p:strVal val="visible"/>
                                      </p:to>
                                    </p:set>
                                    <p:anim calcmode="lin" valueType="num">
                                      <p:cBhvr>
                                        <p:cTn id="11" dur="750" fill="hold"/>
                                        <p:tgtEl>
                                          <p:spTgt spid="17"/>
                                        </p:tgtEl>
                                        <p:attrNameLst>
                                          <p:attrName>ppt_w</p:attrName>
                                        </p:attrNameLst>
                                      </p:cBhvr>
                                      <p:tavLst>
                                        <p:tav tm="0">
                                          <p:val>
                                            <p:fltVal val="0"/>
                                          </p:val>
                                        </p:tav>
                                        <p:tav tm="100000">
                                          <p:val>
                                            <p:strVal val="#ppt_w"/>
                                          </p:val>
                                        </p:tav>
                                      </p:tavLst>
                                    </p:anim>
                                    <p:anim calcmode="lin" valueType="num">
                                      <p:cBhvr>
                                        <p:cTn id="12" dur="750" fill="hold"/>
                                        <p:tgtEl>
                                          <p:spTgt spid="17"/>
                                        </p:tgtEl>
                                        <p:attrNameLst>
                                          <p:attrName>ppt_h</p:attrName>
                                        </p:attrNameLst>
                                      </p:cBhvr>
                                      <p:tavLst>
                                        <p:tav tm="0">
                                          <p:val>
                                            <p:fltVal val="0"/>
                                          </p:val>
                                        </p:tav>
                                        <p:tav tm="100000">
                                          <p:val>
                                            <p:strVal val="#ppt_h"/>
                                          </p:val>
                                        </p:tav>
                                      </p:tavLst>
                                    </p:anim>
                                    <p:animEffect transition="in" filter="fade">
                                      <p:cBhvr>
                                        <p:cTn id="13" dur="750"/>
                                        <p:tgtEl>
                                          <p:spTgt spid="17"/>
                                        </p:tgtEl>
                                      </p:cBhvr>
                                    </p:animEffect>
                                  </p:childTnLst>
                                </p:cTn>
                              </p:par>
                              <p:par>
                                <p:cTn id="14" presetID="22" presetClass="entr" presetSubtype="8" fill="hold" nodeType="withEffect">
                                  <p:stCondLst>
                                    <p:cond delay="800"/>
                                  </p:stCondLst>
                                  <p:childTnLst>
                                    <p:set>
                                      <p:cBhvr>
                                        <p:cTn id="15" dur="1" fill="hold">
                                          <p:stCondLst>
                                            <p:cond delay="0"/>
                                          </p:stCondLst>
                                        </p:cTn>
                                        <p:tgtEl>
                                          <p:spTgt spid="5"/>
                                        </p:tgtEl>
                                        <p:attrNameLst>
                                          <p:attrName>style.visibility</p:attrName>
                                        </p:attrNameLst>
                                      </p:cBhvr>
                                      <p:to>
                                        <p:strVal val="visible"/>
                                      </p:to>
                                    </p:set>
                                    <p:animEffect transition="in" filter="wipe(left)">
                                      <p:cBhvr>
                                        <p:cTn id="16" dur="750"/>
                                        <p:tgtEl>
                                          <p:spTgt spid="5"/>
                                        </p:tgtEl>
                                      </p:cBhvr>
                                    </p:animEffect>
                                  </p:childTnLst>
                                </p:cTn>
                              </p:par>
                              <p:par>
                                <p:cTn id="17" presetID="53" presetClass="entr" presetSubtype="16" fill="hold" nodeType="withEffect">
                                  <p:stCondLst>
                                    <p:cond delay="1200"/>
                                  </p:stCondLst>
                                  <p:childTnLst>
                                    <p:set>
                                      <p:cBhvr>
                                        <p:cTn id="18" dur="1" fill="hold">
                                          <p:stCondLst>
                                            <p:cond delay="0"/>
                                          </p:stCondLst>
                                        </p:cTn>
                                        <p:tgtEl>
                                          <p:spTgt spid="4"/>
                                        </p:tgtEl>
                                        <p:attrNameLst>
                                          <p:attrName>style.visibility</p:attrName>
                                        </p:attrNameLst>
                                      </p:cBhvr>
                                      <p:to>
                                        <p:strVal val="visible"/>
                                      </p:to>
                                    </p:set>
                                    <p:anim calcmode="lin" valueType="num">
                                      <p:cBhvr>
                                        <p:cTn id="19" dur="750" fill="hold"/>
                                        <p:tgtEl>
                                          <p:spTgt spid="4"/>
                                        </p:tgtEl>
                                        <p:attrNameLst>
                                          <p:attrName>ppt_w</p:attrName>
                                        </p:attrNameLst>
                                      </p:cBhvr>
                                      <p:tavLst>
                                        <p:tav tm="0">
                                          <p:val>
                                            <p:fltVal val="0"/>
                                          </p:val>
                                        </p:tav>
                                        <p:tav tm="100000">
                                          <p:val>
                                            <p:strVal val="#ppt_w"/>
                                          </p:val>
                                        </p:tav>
                                      </p:tavLst>
                                    </p:anim>
                                    <p:anim calcmode="lin" valueType="num">
                                      <p:cBhvr>
                                        <p:cTn id="20" dur="750" fill="hold"/>
                                        <p:tgtEl>
                                          <p:spTgt spid="4"/>
                                        </p:tgtEl>
                                        <p:attrNameLst>
                                          <p:attrName>ppt_h</p:attrName>
                                        </p:attrNameLst>
                                      </p:cBhvr>
                                      <p:tavLst>
                                        <p:tav tm="0">
                                          <p:val>
                                            <p:fltVal val="0"/>
                                          </p:val>
                                        </p:tav>
                                        <p:tav tm="100000">
                                          <p:val>
                                            <p:strVal val="#ppt_h"/>
                                          </p:val>
                                        </p:tav>
                                      </p:tavLst>
                                    </p:anim>
                                    <p:animEffect transition="in" filter="fade">
                                      <p:cBhvr>
                                        <p:cTn id="21" dur="750"/>
                                        <p:tgtEl>
                                          <p:spTgt spid="4"/>
                                        </p:tgtEl>
                                      </p:cBhvr>
                                    </p:animEffect>
                                  </p:childTnLst>
                                </p:cTn>
                              </p:par>
                              <p:par>
                                <p:cTn id="22" presetID="12" presetClass="entr" presetSubtype="8" fill="hold" nodeType="withEffect">
                                  <p:stCondLst>
                                    <p:cond delay="160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750"/>
                                        <p:tgtEl>
                                          <p:spTgt spid="6"/>
                                        </p:tgtEl>
                                        <p:attrNameLst>
                                          <p:attrName>ppt_x</p:attrName>
                                        </p:attrNameLst>
                                      </p:cBhvr>
                                      <p:tavLst>
                                        <p:tav tm="0">
                                          <p:val>
                                            <p:strVal val="#ppt_x-#ppt_w*1.125000"/>
                                          </p:val>
                                        </p:tav>
                                        <p:tav tm="100000">
                                          <p:val>
                                            <p:strVal val="#ppt_x"/>
                                          </p:val>
                                        </p:tav>
                                      </p:tavLst>
                                    </p:anim>
                                    <p:animEffect transition="in" filter="wipe(right)">
                                      <p:cBhvr>
                                        <p:cTn id="25" dur="750"/>
                                        <p:tgtEl>
                                          <p:spTgt spid="6"/>
                                        </p:tgtEl>
                                      </p:cBhvr>
                                    </p:animEffect>
                                  </p:childTnLst>
                                </p:cTn>
                              </p:par>
                              <p:par>
                                <p:cTn id="26" presetID="12" presetClass="entr" presetSubtype="8" fill="hold" nodeType="withEffect">
                                  <p:stCondLst>
                                    <p:cond delay="1600"/>
                                  </p:stCondLst>
                                  <p:childTnLst>
                                    <p:set>
                                      <p:cBhvr>
                                        <p:cTn id="27" dur="1" fill="hold">
                                          <p:stCondLst>
                                            <p:cond delay="0"/>
                                          </p:stCondLst>
                                        </p:cTn>
                                        <p:tgtEl>
                                          <p:spTgt spid="59"/>
                                        </p:tgtEl>
                                        <p:attrNameLst>
                                          <p:attrName>style.visibility</p:attrName>
                                        </p:attrNameLst>
                                      </p:cBhvr>
                                      <p:to>
                                        <p:strVal val="visible"/>
                                      </p:to>
                                    </p:set>
                                    <p:anim calcmode="lin" valueType="num">
                                      <p:cBhvr additive="base">
                                        <p:cTn id="28" dur="750"/>
                                        <p:tgtEl>
                                          <p:spTgt spid="59"/>
                                        </p:tgtEl>
                                        <p:attrNameLst>
                                          <p:attrName>ppt_x</p:attrName>
                                        </p:attrNameLst>
                                      </p:cBhvr>
                                      <p:tavLst>
                                        <p:tav tm="0">
                                          <p:val>
                                            <p:strVal val="#ppt_x-#ppt_w*1.125000"/>
                                          </p:val>
                                        </p:tav>
                                        <p:tav tm="100000">
                                          <p:val>
                                            <p:strVal val="#ppt_x"/>
                                          </p:val>
                                        </p:tav>
                                      </p:tavLst>
                                    </p:anim>
                                    <p:animEffect transition="in" filter="wipe(right)">
                                      <p:cBhvr>
                                        <p:cTn id="29" dur="750"/>
                                        <p:tgtEl>
                                          <p:spTgt spid="59"/>
                                        </p:tgtEl>
                                      </p:cBhvr>
                                    </p:animEffect>
                                  </p:childTnLst>
                                </p:cTn>
                              </p:par>
                              <p:par>
                                <p:cTn id="30" presetID="12" presetClass="entr" presetSubtype="8" fill="hold" nodeType="withEffect">
                                  <p:stCondLst>
                                    <p:cond delay="1600"/>
                                  </p:stCondLst>
                                  <p:childTnLst>
                                    <p:set>
                                      <p:cBhvr>
                                        <p:cTn id="31" dur="1" fill="hold">
                                          <p:stCondLst>
                                            <p:cond delay="0"/>
                                          </p:stCondLst>
                                        </p:cTn>
                                        <p:tgtEl>
                                          <p:spTgt spid="66"/>
                                        </p:tgtEl>
                                        <p:attrNameLst>
                                          <p:attrName>style.visibility</p:attrName>
                                        </p:attrNameLst>
                                      </p:cBhvr>
                                      <p:to>
                                        <p:strVal val="visible"/>
                                      </p:to>
                                    </p:set>
                                    <p:anim calcmode="lin" valueType="num">
                                      <p:cBhvr additive="base">
                                        <p:cTn id="32" dur="750"/>
                                        <p:tgtEl>
                                          <p:spTgt spid="66"/>
                                        </p:tgtEl>
                                        <p:attrNameLst>
                                          <p:attrName>ppt_x</p:attrName>
                                        </p:attrNameLst>
                                      </p:cBhvr>
                                      <p:tavLst>
                                        <p:tav tm="0">
                                          <p:val>
                                            <p:strVal val="#ppt_x-#ppt_w*1.125000"/>
                                          </p:val>
                                        </p:tav>
                                        <p:tav tm="100000">
                                          <p:val>
                                            <p:strVal val="#ppt_x"/>
                                          </p:val>
                                        </p:tav>
                                      </p:tavLst>
                                    </p:anim>
                                    <p:animEffect transition="in" filter="wipe(right)">
                                      <p:cBhvr>
                                        <p:cTn id="33" dur="750"/>
                                        <p:tgtEl>
                                          <p:spTgt spid="66"/>
                                        </p:tgtEl>
                                      </p:cBhvr>
                                    </p:animEffect>
                                  </p:childTnLst>
                                </p:cTn>
                              </p:par>
                              <p:par>
                                <p:cTn id="34" presetID="53" presetClass="entr" presetSubtype="16" fill="hold" nodeType="withEffect">
                                  <p:stCondLst>
                                    <p:cond delay="1200"/>
                                  </p:stCondLst>
                                  <p:childTnLst>
                                    <p:set>
                                      <p:cBhvr>
                                        <p:cTn id="35" dur="1" fill="hold">
                                          <p:stCondLst>
                                            <p:cond delay="0"/>
                                          </p:stCondLst>
                                        </p:cTn>
                                        <p:tgtEl>
                                          <p:spTgt spid="33"/>
                                        </p:tgtEl>
                                        <p:attrNameLst>
                                          <p:attrName>style.visibility</p:attrName>
                                        </p:attrNameLst>
                                      </p:cBhvr>
                                      <p:to>
                                        <p:strVal val="visible"/>
                                      </p:to>
                                    </p:set>
                                    <p:anim calcmode="lin" valueType="num">
                                      <p:cBhvr>
                                        <p:cTn id="36" dur="750" fill="hold"/>
                                        <p:tgtEl>
                                          <p:spTgt spid="33"/>
                                        </p:tgtEl>
                                        <p:attrNameLst>
                                          <p:attrName>ppt_w</p:attrName>
                                        </p:attrNameLst>
                                      </p:cBhvr>
                                      <p:tavLst>
                                        <p:tav tm="0">
                                          <p:val>
                                            <p:fltVal val="0"/>
                                          </p:val>
                                        </p:tav>
                                        <p:tav tm="100000">
                                          <p:val>
                                            <p:strVal val="#ppt_w"/>
                                          </p:val>
                                        </p:tav>
                                      </p:tavLst>
                                    </p:anim>
                                    <p:anim calcmode="lin" valueType="num">
                                      <p:cBhvr>
                                        <p:cTn id="37" dur="750" fill="hold"/>
                                        <p:tgtEl>
                                          <p:spTgt spid="33"/>
                                        </p:tgtEl>
                                        <p:attrNameLst>
                                          <p:attrName>ppt_h</p:attrName>
                                        </p:attrNameLst>
                                      </p:cBhvr>
                                      <p:tavLst>
                                        <p:tav tm="0">
                                          <p:val>
                                            <p:fltVal val="0"/>
                                          </p:val>
                                        </p:tav>
                                        <p:tav tm="100000">
                                          <p:val>
                                            <p:strVal val="#ppt_h"/>
                                          </p:val>
                                        </p:tav>
                                      </p:tavLst>
                                    </p:anim>
                                    <p:animEffect transition="in" filter="fade">
                                      <p:cBhvr>
                                        <p:cTn id="38" dur="750"/>
                                        <p:tgtEl>
                                          <p:spTgt spid="33"/>
                                        </p:tgtEl>
                                      </p:cBhvr>
                                    </p:animEffect>
                                  </p:childTnLst>
                                </p:cTn>
                              </p:par>
                              <p:par>
                                <p:cTn id="39" presetID="53" presetClass="entr" presetSubtype="16" fill="hold" nodeType="withEffect">
                                  <p:stCondLst>
                                    <p:cond delay="1200"/>
                                  </p:stCondLst>
                                  <p:childTnLst>
                                    <p:set>
                                      <p:cBhvr>
                                        <p:cTn id="40" dur="1" fill="hold">
                                          <p:stCondLst>
                                            <p:cond delay="0"/>
                                          </p:stCondLst>
                                        </p:cTn>
                                        <p:tgtEl>
                                          <p:spTgt spid="36"/>
                                        </p:tgtEl>
                                        <p:attrNameLst>
                                          <p:attrName>style.visibility</p:attrName>
                                        </p:attrNameLst>
                                      </p:cBhvr>
                                      <p:to>
                                        <p:strVal val="visible"/>
                                      </p:to>
                                    </p:set>
                                    <p:anim calcmode="lin" valueType="num">
                                      <p:cBhvr>
                                        <p:cTn id="41" dur="750" fill="hold"/>
                                        <p:tgtEl>
                                          <p:spTgt spid="36"/>
                                        </p:tgtEl>
                                        <p:attrNameLst>
                                          <p:attrName>ppt_w</p:attrName>
                                        </p:attrNameLst>
                                      </p:cBhvr>
                                      <p:tavLst>
                                        <p:tav tm="0">
                                          <p:val>
                                            <p:fltVal val="0"/>
                                          </p:val>
                                        </p:tav>
                                        <p:tav tm="100000">
                                          <p:val>
                                            <p:strVal val="#ppt_w"/>
                                          </p:val>
                                        </p:tav>
                                      </p:tavLst>
                                    </p:anim>
                                    <p:anim calcmode="lin" valueType="num">
                                      <p:cBhvr>
                                        <p:cTn id="42" dur="750" fill="hold"/>
                                        <p:tgtEl>
                                          <p:spTgt spid="36"/>
                                        </p:tgtEl>
                                        <p:attrNameLst>
                                          <p:attrName>ppt_h</p:attrName>
                                        </p:attrNameLst>
                                      </p:cBhvr>
                                      <p:tavLst>
                                        <p:tav tm="0">
                                          <p:val>
                                            <p:fltVal val="0"/>
                                          </p:val>
                                        </p:tav>
                                        <p:tav tm="100000">
                                          <p:val>
                                            <p:strVal val="#ppt_h"/>
                                          </p:val>
                                        </p:tav>
                                      </p:tavLst>
                                    </p:anim>
                                    <p:animEffect transition="in" filter="fade">
                                      <p:cBhvr>
                                        <p:cTn id="43" dur="75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启真湖"/>
          <p:cNvPicPr>
            <a:picLocks noChangeAspect="1"/>
          </p:cNvPicPr>
          <p:nvPr/>
        </p:nvPicPr>
        <p:blipFill>
          <a:blip r:embed="rId3"/>
          <a:stretch>
            <a:fillRect/>
          </a:stretch>
        </p:blipFill>
        <p:spPr>
          <a:xfrm>
            <a:off x="0" y="1582057"/>
            <a:ext cx="4907280" cy="2209800"/>
          </a:xfrm>
          <a:prstGeom prst="rect">
            <a:avLst/>
          </a:prstGeom>
        </p:spPr>
      </p:pic>
      <p:pic>
        <p:nvPicPr>
          <p:cNvPr id="32" name="海天苑"/>
          <p:cNvPicPr>
            <a:picLocks noChangeAspect="1"/>
          </p:cNvPicPr>
          <p:nvPr/>
        </p:nvPicPr>
        <p:blipFill>
          <a:blip r:embed="rId4"/>
          <a:stretch>
            <a:fillRect/>
          </a:stretch>
        </p:blipFill>
        <p:spPr>
          <a:xfrm>
            <a:off x="7292340" y="1582057"/>
            <a:ext cx="4899660" cy="2209800"/>
          </a:xfrm>
          <a:prstGeom prst="rect">
            <a:avLst/>
          </a:prstGeom>
        </p:spPr>
      </p:pic>
      <p:grpSp>
        <p:nvGrpSpPr>
          <p:cNvPr id="10" name="组合 9"/>
          <p:cNvGrpSpPr/>
          <p:nvPr/>
        </p:nvGrpSpPr>
        <p:grpSpPr>
          <a:xfrm>
            <a:off x="338667" y="3"/>
            <a:ext cx="3529349" cy="908048"/>
            <a:chOff x="338667" y="3"/>
            <a:chExt cx="3529349" cy="908048"/>
          </a:xfrm>
        </p:grpSpPr>
        <p:sp>
          <p:nvSpPr>
            <p:cNvPr id="2" name="五边形"/>
            <p:cNvSpPr/>
            <p:nvPr/>
          </p:nvSpPr>
          <p:spPr>
            <a:xfrm>
              <a:off x="338667" y="3"/>
              <a:ext cx="731860" cy="908048"/>
            </a:xfrm>
            <a:custGeom>
              <a:avLst/>
              <a:gdLst>
                <a:gd name="connsiteX0" fmla="*/ 0 w 685800"/>
                <a:gd name="connsiteY0" fmla="*/ 0 h 1104900"/>
                <a:gd name="connsiteX1" fmla="*/ 685800 w 685800"/>
                <a:gd name="connsiteY1" fmla="*/ 0 h 1104900"/>
                <a:gd name="connsiteX2" fmla="*/ 685800 w 685800"/>
                <a:gd name="connsiteY2" fmla="*/ 1104900 h 1104900"/>
                <a:gd name="connsiteX3" fmla="*/ 0 w 685800"/>
                <a:gd name="connsiteY3" fmla="*/ 1104900 h 1104900"/>
                <a:gd name="connsiteX4" fmla="*/ 0 w 685800"/>
                <a:gd name="connsiteY4" fmla="*/ 0 h 1104900"/>
                <a:gd name="connsiteX0" fmla="*/ 0 w 685800"/>
                <a:gd name="connsiteY0" fmla="*/ 0 h 1104900"/>
                <a:gd name="connsiteX1" fmla="*/ 685800 w 685800"/>
                <a:gd name="connsiteY1" fmla="*/ 0 h 1104900"/>
                <a:gd name="connsiteX2" fmla="*/ 685800 w 685800"/>
                <a:gd name="connsiteY2" fmla="*/ 1104900 h 1104900"/>
                <a:gd name="connsiteX3" fmla="*/ 342900 w 685800"/>
                <a:gd name="connsiteY3" fmla="*/ 1092200 h 1104900"/>
                <a:gd name="connsiteX4" fmla="*/ 0 w 685800"/>
                <a:gd name="connsiteY4" fmla="*/ 1104900 h 1104900"/>
                <a:gd name="connsiteX5" fmla="*/ 0 w 685800"/>
                <a:gd name="connsiteY5" fmla="*/ 0 h 1104900"/>
                <a:gd name="connsiteX0" fmla="*/ 0 w 685800"/>
                <a:gd name="connsiteY0" fmla="*/ 0 h 1295400"/>
                <a:gd name="connsiteX1" fmla="*/ 685800 w 685800"/>
                <a:gd name="connsiteY1" fmla="*/ 0 h 1295400"/>
                <a:gd name="connsiteX2" fmla="*/ 685800 w 685800"/>
                <a:gd name="connsiteY2" fmla="*/ 1104900 h 1295400"/>
                <a:gd name="connsiteX3" fmla="*/ 342900 w 685800"/>
                <a:gd name="connsiteY3" fmla="*/ 1295400 h 1295400"/>
                <a:gd name="connsiteX4" fmla="*/ 0 w 685800"/>
                <a:gd name="connsiteY4" fmla="*/ 1104900 h 1295400"/>
                <a:gd name="connsiteX5" fmla="*/ 0 w 685800"/>
                <a:gd name="connsiteY5"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0" h="1295400">
                  <a:moveTo>
                    <a:pt x="0" y="0"/>
                  </a:moveTo>
                  <a:lnTo>
                    <a:pt x="685800" y="0"/>
                  </a:lnTo>
                  <a:lnTo>
                    <a:pt x="685800" y="1104900"/>
                  </a:lnTo>
                  <a:lnTo>
                    <a:pt x="342900" y="1295400"/>
                  </a:lnTo>
                  <a:lnTo>
                    <a:pt x="0" y="1104900"/>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zh-CN" altLang="en-US" sz="240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 name="组合"/>
            <p:cNvGrpSpPr/>
            <p:nvPr/>
          </p:nvGrpSpPr>
          <p:grpSpPr>
            <a:xfrm>
              <a:off x="1244632" y="96697"/>
              <a:ext cx="2623384" cy="714657"/>
              <a:chOff x="958882" y="96697"/>
              <a:chExt cx="2623384" cy="714657"/>
            </a:xfrm>
          </p:grpSpPr>
          <p:sp>
            <p:nvSpPr>
              <p:cNvPr id="7" name="Strong Preparation"/>
              <p:cNvSpPr txBox="1"/>
              <p:nvPr/>
            </p:nvSpPr>
            <p:spPr>
              <a:xfrm>
                <a:off x="958882" y="542947"/>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958882" y="96697"/>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sp>
          <p:nvSpPr>
            <p:cNvPr id="9" name="齿轮"/>
            <p:cNvSpPr>
              <a:spLocks noChangeAspect="1"/>
            </p:cNvSpPr>
            <p:nvPr/>
          </p:nvSpPr>
          <p:spPr bwMode="auto">
            <a:xfrm>
              <a:off x="503953" y="252985"/>
              <a:ext cx="401288" cy="402081"/>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 name="组合 3"/>
          <p:cNvGrpSpPr/>
          <p:nvPr/>
        </p:nvGrpSpPr>
        <p:grpSpPr>
          <a:xfrm>
            <a:off x="4889567" y="1582057"/>
            <a:ext cx="2412866" cy="2209776"/>
            <a:chOff x="4889567" y="1582057"/>
            <a:chExt cx="2412866" cy="2209776"/>
          </a:xfrm>
        </p:grpSpPr>
        <p:sp>
          <p:nvSpPr>
            <p:cNvPr id="11" name="矩形 10"/>
            <p:cNvSpPr/>
            <p:nvPr/>
          </p:nvSpPr>
          <p:spPr>
            <a:xfrm>
              <a:off x="4889567" y="1582057"/>
              <a:ext cx="2412866" cy="2209776"/>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zh-CN" altLang="en-US">
                <a:solidFill>
                  <a:schemeClr val="tx1"/>
                </a:solidFill>
                <a:latin typeface="Arial" panose="020B0604020202020204" pitchFamily="34" charset="0"/>
                <a:ea typeface="微软雅黑" panose="020B0503020204020204" pitchFamily="34" charset="-122"/>
                <a:sym typeface="Arial" panose="020B0604020202020204" pitchFamily="34" charset="0"/>
              </a:endParaRPr>
            </a:p>
          </p:txBody>
        </p:sp>
        <p:pic>
          <p:nvPicPr>
            <p:cNvPr id="20" name="校徽"/>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410994" y="2002994"/>
              <a:ext cx="1370012" cy="1367902"/>
            </a:xfrm>
            <a:prstGeom prst="rect">
              <a:avLst/>
            </a:prstGeom>
          </p:spPr>
        </p:pic>
      </p:grpSp>
      <p:grpSp>
        <p:nvGrpSpPr>
          <p:cNvPr id="24" name="组合 23"/>
          <p:cNvGrpSpPr/>
          <p:nvPr/>
        </p:nvGrpSpPr>
        <p:grpSpPr>
          <a:xfrm>
            <a:off x="415562" y="4025037"/>
            <a:ext cx="4398273" cy="1830114"/>
            <a:chOff x="5520683" y="1331672"/>
            <a:chExt cx="4398273" cy="1830114"/>
          </a:xfrm>
        </p:grpSpPr>
        <p:sp>
          <p:nvSpPr>
            <p:cNvPr id="25" name="创建了中外学生同堂授课、同卷考试、同室科研、同班活动的本硕博贯通培养国际化人才本土教育模式的“国际班”。先后与149所海外高校建立亲密合作关系。"/>
            <p:cNvSpPr txBox="1"/>
            <p:nvPr/>
          </p:nvSpPr>
          <p:spPr>
            <a:xfrm>
              <a:off x="5520683" y="1789103"/>
              <a:ext cx="4398273" cy="1372683"/>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创建了中外学生同堂授课、同卷考试、同室科研、同班活动的本硕博贯通培养国际化人才本土教育模式的“国际班”。先后与</a:t>
              </a:r>
              <a:r>
                <a:rPr lang="en-US" altLang="zh-CN" sz="1600">
                  <a:latin typeface="Arial" panose="020B0604020202020204" pitchFamily="34" charset="0"/>
                  <a:ea typeface="微软雅黑" panose="020B0503020204020204" pitchFamily="34" charset="-122"/>
                  <a:sym typeface="Arial" panose="020B0604020202020204" pitchFamily="34" charset="0"/>
                </a:rPr>
                <a:t>149</a:t>
              </a:r>
              <a:r>
                <a:rPr lang="zh-CN" altLang="en-US" sz="1600">
                  <a:latin typeface="Arial" panose="020B0604020202020204" pitchFamily="34" charset="0"/>
                  <a:ea typeface="微软雅黑" panose="020B0503020204020204" pitchFamily="34" charset="-122"/>
                  <a:sym typeface="Arial" panose="020B0604020202020204" pitchFamily="34" charset="0"/>
                </a:rPr>
                <a:t>所海外高校建立亲密合作关系。</a:t>
              </a:r>
            </a:p>
          </p:txBody>
        </p:sp>
        <p:sp>
          <p:nvSpPr>
            <p:cNvPr id="26" name="海纳百川，对外开放"/>
            <p:cNvSpPr txBox="1"/>
            <p:nvPr/>
          </p:nvSpPr>
          <p:spPr>
            <a:xfrm>
              <a:off x="5520683" y="1331672"/>
              <a:ext cx="2938105"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海纳百川，对外开放</a:t>
              </a:r>
            </a:p>
          </p:txBody>
        </p:sp>
      </p:grpSp>
      <p:grpSp>
        <p:nvGrpSpPr>
          <p:cNvPr id="29" name="组合 28"/>
          <p:cNvGrpSpPr/>
          <p:nvPr/>
        </p:nvGrpSpPr>
        <p:grpSpPr>
          <a:xfrm>
            <a:off x="7302433" y="4025037"/>
            <a:ext cx="4398273" cy="1830115"/>
            <a:chOff x="5520683" y="1331672"/>
            <a:chExt cx="4398273" cy="1830115"/>
          </a:xfrm>
        </p:grpSpPr>
        <p:sp>
          <p:nvSpPr>
            <p:cNvPr id="30" name="创建了中外学生同堂授课、同卷考试、同室科研、同班活动的本硕博贯通培养国际化人才本土教育模式的“国际班”。先后与149所海外高校建立亲密合作关系。"/>
            <p:cNvSpPr txBox="1"/>
            <p:nvPr/>
          </p:nvSpPr>
          <p:spPr>
            <a:xfrm>
              <a:off x="5520683" y="1789104"/>
              <a:ext cx="4398273" cy="1372683"/>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创建了中外学生同堂授课、同卷考试、同室科研、同班活动的本硕博贯通培养国际化人才本土教育模式的“国际班”。先后与</a:t>
              </a:r>
              <a:r>
                <a:rPr lang="en-US" altLang="zh-CN" sz="1600">
                  <a:latin typeface="Arial" panose="020B0604020202020204" pitchFamily="34" charset="0"/>
                  <a:ea typeface="微软雅黑" panose="020B0503020204020204" pitchFamily="34" charset="-122"/>
                  <a:sym typeface="Arial" panose="020B0604020202020204" pitchFamily="34" charset="0"/>
                </a:rPr>
                <a:t>149</a:t>
              </a:r>
              <a:r>
                <a:rPr lang="zh-CN" altLang="en-US" sz="1600">
                  <a:latin typeface="Arial" panose="020B0604020202020204" pitchFamily="34" charset="0"/>
                  <a:ea typeface="微软雅黑" panose="020B0503020204020204" pitchFamily="34" charset="-122"/>
                  <a:sym typeface="Arial" panose="020B0604020202020204" pitchFamily="34" charset="0"/>
                </a:rPr>
                <a:t>所海外高校建立亲密合作关系。</a:t>
              </a:r>
            </a:p>
          </p:txBody>
        </p:sp>
        <p:sp>
          <p:nvSpPr>
            <p:cNvPr id="31" name="海纳百川，对外开放"/>
            <p:cNvSpPr txBox="1"/>
            <p:nvPr/>
          </p:nvSpPr>
          <p:spPr>
            <a:xfrm>
              <a:off x="5520683" y="1331672"/>
              <a:ext cx="2938105"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海纳百川，对外开放</a:t>
              </a:r>
            </a:p>
          </p:txBody>
        </p:sp>
      </p:grpSp>
      <p:sp>
        <p:nvSpPr>
          <p:cNvPr id="19"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1399107962"/>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ppt_x"/>
                                          </p:val>
                                        </p:tav>
                                        <p:tav tm="100000">
                                          <p:val>
                                            <p:strVal val="#ppt_x"/>
                                          </p:val>
                                        </p:tav>
                                      </p:tavLst>
                                    </p:anim>
                                    <p:anim calcmode="lin" valueType="num">
                                      <p:cBhvr additive="base">
                                        <p:cTn id="8" dur="750" fill="hold"/>
                                        <p:tgtEl>
                                          <p:spTgt spid="1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400"/>
                                  </p:stCondLst>
                                  <p:childTnLst>
                                    <p:set>
                                      <p:cBhvr>
                                        <p:cTn id="10" dur="1" fill="hold">
                                          <p:stCondLst>
                                            <p:cond delay="0"/>
                                          </p:stCondLst>
                                        </p:cTn>
                                        <p:tgtEl>
                                          <p:spTgt spid="4"/>
                                        </p:tgtEl>
                                        <p:attrNameLst>
                                          <p:attrName>style.visibility</p:attrName>
                                        </p:attrNameLst>
                                      </p:cBhvr>
                                      <p:to>
                                        <p:strVal val="visible"/>
                                      </p:to>
                                    </p:set>
                                    <p:anim calcmode="lin" valueType="num">
                                      <p:cBhvr>
                                        <p:cTn id="11" dur="750" fill="hold"/>
                                        <p:tgtEl>
                                          <p:spTgt spid="4"/>
                                        </p:tgtEl>
                                        <p:attrNameLst>
                                          <p:attrName>ppt_w</p:attrName>
                                        </p:attrNameLst>
                                      </p:cBhvr>
                                      <p:tavLst>
                                        <p:tav tm="0">
                                          <p:val>
                                            <p:fltVal val="0"/>
                                          </p:val>
                                        </p:tav>
                                        <p:tav tm="100000">
                                          <p:val>
                                            <p:strVal val="#ppt_w"/>
                                          </p:val>
                                        </p:tav>
                                      </p:tavLst>
                                    </p:anim>
                                    <p:anim calcmode="lin" valueType="num">
                                      <p:cBhvr>
                                        <p:cTn id="12" dur="750" fill="hold"/>
                                        <p:tgtEl>
                                          <p:spTgt spid="4"/>
                                        </p:tgtEl>
                                        <p:attrNameLst>
                                          <p:attrName>ppt_h</p:attrName>
                                        </p:attrNameLst>
                                      </p:cBhvr>
                                      <p:tavLst>
                                        <p:tav tm="0">
                                          <p:val>
                                            <p:fltVal val="0"/>
                                          </p:val>
                                        </p:tav>
                                        <p:tav tm="100000">
                                          <p:val>
                                            <p:strVal val="#ppt_h"/>
                                          </p:val>
                                        </p:tav>
                                      </p:tavLst>
                                    </p:anim>
                                    <p:animEffect transition="in" filter="fade">
                                      <p:cBhvr>
                                        <p:cTn id="13" dur="750"/>
                                        <p:tgtEl>
                                          <p:spTgt spid="4"/>
                                        </p:tgtEl>
                                      </p:cBhvr>
                                    </p:animEffect>
                                  </p:childTnLst>
                                </p:cTn>
                              </p:par>
                              <p:par>
                                <p:cTn id="14" presetID="22" presetClass="entr" presetSubtype="2" fill="hold" nodeType="withEffect">
                                  <p:stCondLst>
                                    <p:cond delay="80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750"/>
                                        <p:tgtEl>
                                          <p:spTgt spid="6"/>
                                        </p:tgtEl>
                                      </p:cBhvr>
                                    </p:animEffect>
                                  </p:childTnLst>
                                </p:cTn>
                              </p:par>
                              <p:par>
                                <p:cTn id="17" presetID="42" presetClass="entr" presetSubtype="0" fill="hold" nodeType="withEffect">
                                  <p:stCondLst>
                                    <p:cond delay="120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750"/>
                                        <p:tgtEl>
                                          <p:spTgt spid="24"/>
                                        </p:tgtEl>
                                      </p:cBhvr>
                                    </p:animEffect>
                                    <p:anim calcmode="lin" valueType="num">
                                      <p:cBhvr>
                                        <p:cTn id="20" dur="750" fill="hold"/>
                                        <p:tgtEl>
                                          <p:spTgt spid="24"/>
                                        </p:tgtEl>
                                        <p:attrNameLst>
                                          <p:attrName>ppt_x</p:attrName>
                                        </p:attrNameLst>
                                      </p:cBhvr>
                                      <p:tavLst>
                                        <p:tav tm="0">
                                          <p:val>
                                            <p:strVal val="#ppt_x"/>
                                          </p:val>
                                        </p:tav>
                                        <p:tav tm="100000">
                                          <p:val>
                                            <p:strVal val="#ppt_x"/>
                                          </p:val>
                                        </p:tav>
                                      </p:tavLst>
                                    </p:anim>
                                    <p:anim calcmode="lin" valueType="num">
                                      <p:cBhvr>
                                        <p:cTn id="21" dur="750" fill="hold"/>
                                        <p:tgtEl>
                                          <p:spTgt spid="24"/>
                                        </p:tgtEl>
                                        <p:attrNameLst>
                                          <p:attrName>ppt_y</p:attrName>
                                        </p:attrNameLst>
                                      </p:cBhvr>
                                      <p:tavLst>
                                        <p:tav tm="0">
                                          <p:val>
                                            <p:strVal val="#ppt_y+.1"/>
                                          </p:val>
                                        </p:tav>
                                        <p:tav tm="100000">
                                          <p:val>
                                            <p:strVal val="#ppt_y"/>
                                          </p:val>
                                        </p:tav>
                                      </p:tavLst>
                                    </p:anim>
                                  </p:childTnLst>
                                </p:cTn>
                              </p:par>
                              <p:par>
                                <p:cTn id="22" presetID="22" presetClass="entr" presetSubtype="8" fill="hold" nodeType="withEffect">
                                  <p:stCondLst>
                                    <p:cond delay="1600"/>
                                  </p:stCondLst>
                                  <p:childTnLst>
                                    <p:set>
                                      <p:cBhvr>
                                        <p:cTn id="23" dur="1" fill="hold">
                                          <p:stCondLst>
                                            <p:cond delay="0"/>
                                          </p:stCondLst>
                                        </p:cTn>
                                        <p:tgtEl>
                                          <p:spTgt spid="32"/>
                                        </p:tgtEl>
                                        <p:attrNameLst>
                                          <p:attrName>style.visibility</p:attrName>
                                        </p:attrNameLst>
                                      </p:cBhvr>
                                      <p:to>
                                        <p:strVal val="visible"/>
                                      </p:to>
                                    </p:set>
                                    <p:animEffect transition="in" filter="wipe(left)">
                                      <p:cBhvr>
                                        <p:cTn id="24" dur="750"/>
                                        <p:tgtEl>
                                          <p:spTgt spid="32"/>
                                        </p:tgtEl>
                                      </p:cBhvr>
                                    </p:animEffect>
                                  </p:childTnLst>
                                </p:cTn>
                              </p:par>
                              <p:par>
                                <p:cTn id="25" presetID="42" presetClass="entr" presetSubtype="0" fill="hold" nodeType="withEffect">
                                  <p:stCondLst>
                                    <p:cond delay="2000"/>
                                  </p:stCondLst>
                                  <p:childTnLst>
                                    <p:set>
                                      <p:cBhvr>
                                        <p:cTn id="26" dur="1" fill="hold">
                                          <p:stCondLst>
                                            <p:cond delay="0"/>
                                          </p:stCondLst>
                                        </p:cTn>
                                        <p:tgtEl>
                                          <p:spTgt spid="29"/>
                                        </p:tgtEl>
                                        <p:attrNameLst>
                                          <p:attrName>style.visibility</p:attrName>
                                        </p:attrNameLst>
                                      </p:cBhvr>
                                      <p:to>
                                        <p:strVal val="visible"/>
                                      </p:to>
                                    </p:set>
                                    <p:animEffect transition="in" filter="fade">
                                      <p:cBhvr>
                                        <p:cTn id="27" dur="750"/>
                                        <p:tgtEl>
                                          <p:spTgt spid="29"/>
                                        </p:tgtEl>
                                      </p:cBhvr>
                                    </p:animEffect>
                                    <p:anim calcmode="lin" valueType="num">
                                      <p:cBhvr>
                                        <p:cTn id="28" dur="750" fill="hold"/>
                                        <p:tgtEl>
                                          <p:spTgt spid="29"/>
                                        </p:tgtEl>
                                        <p:attrNameLst>
                                          <p:attrName>ppt_x</p:attrName>
                                        </p:attrNameLst>
                                      </p:cBhvr>
                                      <p:tavLst>
                                        <p:tav tm="0">
                                          <p:val>
                                            <p:strVal val="#ppt_x"/>
                                          </p:val>
                                        </p:tav>
                                        <p:tav tm="100000">
                                          <p:val>
                                            <p:strVal val="#ppt_x"/>
                                          </p:val>
                                        </p:tav>
                                      </p:tavLst>
                                    </p:anim>
                                    <p:anim calcmode="lin" valueType="num">
                                      <p:cBhvr>
                                        <p:cTn id="29" dur="750" fill="hold"/>
                                        <p:tgtEl>
                                          <p:spTgt spid="2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338667" y="3"/>
            <a:ext cx="3529349" cy="908048"/>
            <a:chOff x="338667" y="3"/>
            <a:chExt cx="3529349" cy="908048"/>
          </a:xfrm>
        </p:grpSpPr>
        <p:sp>
          <p:nvSpPr>
            <p:cNvPr id="2" name="五边形"/>
            <p:cNvSpPr/>
            <p:nvPr/>
          </p:nvSpPr>
          <p:spPr>
            <a:xfrm>
              <a:off x="338667" y="3"/>
              <a:ext cx="731860" cy="908048"/>
            </a:xfrm>
            <a:custGeom>
              <a:avLst/>
              <a:gdLst>
                <a:gd name="connsiteX0" fmla="*/ 0 w 685800"/>
                <a:gd name="connsiteY0" fmla="*/ 0 h 1104900"/>
                <a:gd name="connsiteX1" fmla="*/ 685800 w 685800"/>
                <a:gd name="connsiteY1" fmla="*/ 0 h 1104900"/>
                <a:gd name="connsiteX2" fmla="*/ 685800 w 685800"/>
                <a:gd name="connsiteY2" fmla="*/ 1104900 h 1104900"/>
                <a:gd name="connsiteX3" fmla="*/ 0 w 685800"/>
                <a:gd name="connsiteY3" fmla="*/ 1104900 h 1104900"/>
                <a:gd name="connsiteX4" fmla="*/ 0 w 685800"/>
                <a:gd name="connsiteY4" fmla="*/ 0 h 1104900"/>
                <a:gd name="connsiteX0" fmla="*/ 0 w 685800"/>
                <a:gd name="connsiteY0" fmla="*/ 0 h 1104900"/>
                <a:gd name="connsiteX1" fmla="*/ 685800 w 685800"/>
                <a:gd name="connsiteY1" fmla="*/ 0 h 1104900"/>
                <a:gd name="connsiteX2" fmla="*/ 685800 w 685800"/>
                <a:gd name="connsiteY2" fmla="*/ 1104900 h 1104900"/>
                <a:gd name="connsiteX3" fmla="*/ 342900 w 685800"/>
                <a:gd name="connsiteY3" fmla="*/ 1092200 h 1104900"/>
                <a:gd name="connsiteX4" fmla="*/ 0 w 685800"/>
                <a:gd name="connsiteY4" fmla="*/ 1104900 h 1104900"/>
                <a:gd name="connsiteX5" fmla="*/ 0 w 685800"/>
                <a:gd name="connsiteY5" fmla="*/ 0 h 1104900"/>
                <a:gd name="connsiteX0" fmla="*/ 0 w 685800"/>
                <a:gd name="connsiteY0" fmla="*/ 0 h 1295400"/>
                <a:gd name="connsiteX1" fmla="*/ 685800 w 685800"/>
                <a:gd name="connsiteY1" fmla="*/ 0 h 1295400"/>
                <a:gd name="connsiteX2" fmla="*/ 685800 w 685800"/>
                <a:gd name="connsiteY2" fmla="*/ 1104900 h 1295400"/>
                <a:gd name="connsiteX3" fmla="*/ 342900 w 685800"/>
                <a:gd name="connsiteY3" fmla="*/ 1295400 h 1295400"/>
                <a:gd name="connsiteX4" fmla="*/ 0 w 685800"/>
                <a:gd name="connsiteY4" fmla="*/ 1104900 h 1295400"/>
                <a:gd name="connsiteX5" fmla="*/ 0 w 685800"/>
                <a:gd name="connsiteY5"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0" h="1295400">
                  <a:moveTo>
                    <a:pt x="0" y="0"/>
                  </a:moveTo>
                  <a:lnTo>
                    <a:pt x="685800" y="0"/>
                  </a:lnTo>
                  <a:lnTo>
                    <a:pt x="685800" y="1104900"/>
                  </a:lnTo>
                  <a:lnTo>
                    <a:pt x="342900" y="1295400"/>
                  </a:lnTo>
                  <a:lnTo>
                    <a:pt x="0" y="1104900"/>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zh-CN" altLang="en-US" sz="240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 name="组合"/>
            <p:cNvGrpSpPr/>
            <p:nvPr/>
          </p:nvGrpSpPr>
          <p:grpSpPr>
            <a:xfrm>
              <a:off x="1244632" y="96697"/>
              <a:ext cx="2623384" cy="714657"/>
              <a:chOff x="958882" y="96697"/>
              <a:chExt cx="2623384" cy="714657"/>
            </a:xfrm>
          </p:grpSpPr>
          <p:sp>
            <p:nvSpPr>
              <p:cNvPr id="7" name="Strong Preparation"/>
              <p:cNvSpPr txBox="1"/>
              <p:nvPr/>
            </p:nvSpPr>
            <p:spPr>
              <a:xfrm>
                <a:off x="958882" y="542947"/>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958882" y="96697"/>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sp>
          <p:nvSpPr>
            <p:cNvPr id="9" name="齿轮"/>
            <p:cNvSpPr>
              <a:spLocks noChangeAspect="1"/>
            </p:cNvSpPr>
            <p:nvPr/>
          </p:nvSpPr>
          <p:spPr bwMode="auto">
            <a:xfrm>
              <a:off x="503953" y="252985"/>
              <a:ext cx="401288" cy="402081"/>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 name="组合 3"/>
          <p:cNvGrpSpPr/>
          <p:nvPr/>
        </p:nvGrpSpPr>
        <p:grpSpPr>
          <a:xfrm>
            <a:off x="5459914" y="2665740"/>
            <a:ext cx="1327414" cy="1525763"/>
            <a:chOff x="5459914" y="2665740"/>
            <a:chExt cx="1327414" cy="1525763"/>
          </a:xfrm>
        </p:grpSpPr>
        <p:sp>
          <p:nvSpPr>
            <p:cNvPr id="28" name="蜂窝"/>
            <p:cNvSpPr/>
            <p:nvPr/>
          </p:nvSpPr>
          <p:spPr>
            <a:xfrm rot="5400000">
              <a:off x="5360739" y="2764915"/>
              <a:ext cx="1525763" cy="1327414"/>
            </a:xfrm>
            <a:prstGeom prst="hexagon">
              <a:avLst>
                <a:gd name="adj" fmla="val 25000"/>
                <a:gd name="vf" fmla="val 115470"/>
              </a:avLst>
            </a:prstGeom>
            <a:gradFill flip="none" rotWithShape="1">
              <a:gsLst>
                <a:gs pos="100000">
                  <a:schemeClr val="accent1">
                    <a:lumMod val="75000"/>
                  </a:schemeClr>
                </a:gs>
                <a:gs pos="0">
                  <a:schemeClr val="accent1"/>
                </a:gs>
              </a:gsLst>
              <a:lin ang="2700000" scaled="1"/>
              <a:tileRect/>
            </a:gradFill>
            <a:ln>
              <a:solidFill>
                <a:schemeClr val="bg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33" name="校徽"/>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601844" y="2907649"/>
              <a:ext cx="1043552" cy="1041946"/>
            </a:xfrm>
            <a:prstGeom prst="rect">
              <a:avLst/>
            </a:prstGeom>
          </p:spPr>
        </p:pic>
      </p:grpSp>
      <p:grpSp>
        <p:nvGrpSpPr>
          <p:cNvPr id="11" name="组合 10"/>
          <p:cNvGrpSpPr/>
          <p:nvPr/>
        </p:nvGrpSpPr>
        <p:grpSpPr>
          <a:xfrm>
            <a:off x="5056028" y="1829137"/>
            <a:ext cx="799330" cy="918772"/>
            <a:chOff x="5056028" y="1829137"/>
            <a:chExt cx="799330" cy="918772"/>
          </a:xfrm>
        </p:grpSpPr>
        <p:sp>
          <p:nvSpPr>
            <p:cNvPr id="19" name="蜂窝"/>
            <p:cNvSpPr/>
            <p:nvPr/>
          </p:nvSpPr>
          <p:spPr>
            <a:xfrm rot="5400000">
              <a:off x="4996307" y="1888858"/>
              <a:ext cx="918772" cy="799330"/>
            </a:xfrm>
            <a:prstGeom prst="hexagon">
              <a:avLst>
                <a:gd name="adj" fmla="val 25000"/>
                <a:gd name="vf" fmla="val 115470"/>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4" name="书"/>
            <p:cNvSpPr>
              <a:spLocks noChangeAspect="1"/>
            </p:cNvSpPr>
            <p:nvPr/>
          </p:nvSpPr>
          <p:spPr bwMode="auto">
            <a:xfrm>
              <a:off x="5248347" y="2094879"/>
              <a:ext cx="414692" cy="387288"/>
            </a:xfrm>
            <a:custGeom>
              <a:avLst/>
              <a:gdLst>
                <a:gd name="connsiteX0" fmla="*/ 420884 w 608697"/>
                <a:gd name="connsiteY0" fmla="*/ 485137 h 568475"/>
                <a:gd name="connsiteX1" fmla="*/ 589080 w 608697"/>
                <a:gd name="connsiteY1" fmla="*/ 485137 h 568475"/>
                <a:gd name="connsiteX2" fmla="*/ 608697 w 608697"/>
                <a:gd name="connsiteY2" fmla="*/ 504650 h 568475"/>
                <a:gd name="connsiteX3" fmla="*/ 608697 w 608697"/>
                <a:gd name="connsiteY3" fmla="*/ 511203 h 568475"/>
                <a:gd name="connsiteX4" fmla="*/ 589080 w 608697"/>
                <a:gd name="connsiteY4" fmla="*/ 530716 h 568475"/>
                <a:gd name="connsiteX5" fmla="*/ 418721 w 608697"/>
                <a:gd name="connsiteY5" fmla="*/ 530716 h 568475"/>
                <a:gd name="connsiteX6" fmla="*/ 330483 w 608697"/>
                <a:gd name="connsiteY6" fmla="*/ 564900 h 568475"/>
                <a:gd name="connsiteX7" fmla="*/ 320861 w 608697"/>
                <a:gd name="connsiteY7" fmla="*/ 568475 h 568475"/>
                <a:gd name="connsiteX8" fmla="*/ 320861 w 608697"/>
                <a:gd name="connsiteY8" fmla="*/ 526992 h 568475"/>
                <a:gd name="connsiteX9" fmla="*/ 328096 w 608697"/>
                <a:gd name="connsiteY9" fmla="*/ 513438 h 568475"/>
                <a:gd name="connsiteX10" fmla="*/ 420884 w 608697"/>
                <a:gd name="connsiteY10" fmla="*/ 485137 h 568475"/>
                <a:gd name="connsiteX11" fmla="*/ 19622 w 608697"/>
                <a:gd name="connsiteY11" fmla="*/ 485137 h 568475"/>
                <a:gd name="connsiteX12" fmla="*/ 187860 w 608697"/>
                <a:gd name="connsiteY12" fmla="*/ 485137 h 568475"/>
                <a:gd name="connsiteX13" fmla="*/ 280670 w 608697"/>
                <a:gd name="connsiteY13" fmla="*/ 513438 h 568475"/>
                <a:gd name="connsiteX14" fmla="*/ 287907 w 608697"/>
                <a:gd name="connsiteY14" fmla="*/ 526992 h 568475"/>
                <a:gd name="connsiteX15" fmla="*/ 287907 w 608697"/>
                <a:gd name="connsiteY15" fmla="*/ 568475 h 568475"/>
                <a:gd name="connsiteX16" fmla="*/ 278134 w 608697"/>
                <a:gd name="connsiteY16" fmla="*/ 564826 h 568475"/>
                <a:gd name="connsiteX17" fmla="*/ 187860 w 608697"/>
                <a:gd name="connsiteY17" fmla="*/ 530716 h 568475"/>
                <a:gd name="connsiteX18" fmla="*/ 19622 w 608697"/>
                <a:gd name="connsiteY18" fmla="*/ 530716 h 568475"/>
                <a:gd name="connsiteX19" fmla="*/ 0 w 608697"/>
                <a:gd name="connsiteY19" fmla="*/ 511203 h 568475"/>
                <a:gd name="connsiteX20" fmla="*/ 0 w 608697"/>
                <a:gd name="connsiteY20" fmla="*/ 504650 h 568475"/>
                <a:gd name="connsiteX21" fmla="*/ 19622 w 608697"/>
                <a:gd name="connsiteY21" fmla="*/ 485137 h 568475"/>
                <a:gd name="connsiteX22" fmla="*/ 420884 w 608697"/>
                <a:gd name="connsiteY22" fmla="*/ 29920 h 568475"/>
                <a:gd name="connsiteX23" fmla="*/ 438710 w 608697"/>
                <a:gd name="connsiteY23" fmla="*/ 29920 h 568475"/>
                <a:gd name="connsiteX24" fmla="*/ 438710 w 608697"/>
                <a:gd name="connsiteY24" fmla="*/ 162804 h 568475"/>
                <a:gd name="connsiteX25" fmla="*/ 450421 w 608697"/>
                <a:gd name="connsiteY25" fmla="*/ 193343 h 568475"/>
                <a:gd name="connsiteX26" fmla="*/ 473469 w 608697"/>
                <a:gd name="connsiteY26" fmla="*/ 218817 h 568475"/>
                <a:gd name="connsiteX27" fmla="*/ 500097 w 608697"/>
                <a:gd name="connsiteY27" fmla="*/ 230661 h 568475"/>
                <a:gd name="connsiteX28" fmla="*/ 526799 w 608697"/>
                <a:gd name="connsiteY28" fmla="*/ 218817 h 568475"/>
                <a:gd name="connsiteX29" fmla="*/ 549772 w 608697"/>
                <a:gd name="connsiteY29" fmla="*/ 193343 h 568475"/>
                <a:gd name="connsiteX30" fmla="*/ 561557 w 608697"/>
                <a:gd name="connsiteY30" fmla="*/ 162804 h 568475"/>
                <a:gd name="connsiteX31" fmla="*/ 561557 w 608697"/>
                <a:gd name="connsiteY31" fmla="*/ 29920 h 568475"/>
                <a:gd name="connsiteX32" fmla="*/ 589080 w 608697"/>
                <a:gd name="connsiteY32" fmla="*/ 29920 h 568475"/>
                <a:gd name="connsiteX33" fmla="*/ 608697 w 608697"/>
                <a:gd name="connsiteY33" fmla="*/ 49435 h 568475"/>
                <a:gd name="connsiteX34" fmla="*/ 608697 w 608697"/>
                <a:gd name="connsiteY34" fmla="*/ 440489 h 568475"/>
                <a:gd name="connsiteX35" fmla="*/ 589080 w 608697"/>
                <a:gd name="connsiteY35" fmla="*/ 460004 h 568475"/>
                <a:gd name="connsiteX36" fmla="*/ 420884 w 608697"/>
                <a:gd name="connsiteY36" fmla="*/ 460004 h 568475"/>
                <a:gd name="connsiteX37" fmla="*/ 320861 w 608697"/>
                <a:gd name="connsiteY37" fmla="*/ 497769 h 568475"/>
                <a:gd name="connsiteX38" fmla="*/ 320861 w 608697"/>
                <a:gd name="connsiteY38" fmla="*/ 67610 h 568475"/>
                <a:gd name="connsiteX39" fmla="*/ 420884 w 608697"/>
                <a:gd name="connsiteY39" fmla="*/ 29920 h 568475"/>
                <a:gd name="connsiteX40" fmla="*/ 19622 w 608697"/>
                <a:gd name="connsiteY40" fmla="*/ 29920 h 568475"/>
                <a:gd name="connsiteX41" fmla="*/ 187860 w 608697"/>
                <a:gd name="connsiteY41" fmla="*/ 29920 h 568475"/>
                <a:gd name="connsiteX42" fmla="*/ 287907 w 608697"/>
                <a:gd name="connsiteY42" fmla="*/ 67610 h 568475"/>
                <a:gd name="connsiteX43" fmla="*/ 287907 w 608697"/>
                <a:gd name="connsiteY43" fmla="*/ 497769 h 568475"/>
                <a:gd name="connsiteX44" fmla="*/ 187860 w 608697"/>
                <a:gd name="connsiteY44" fmla="*/ 460004 h 568475"/>
                <a:gd name="connsiteX45" fmla="*/ 19622 w 608697"/>
                <a:gd name="connsiteY45" fmla="*/ 460004 h 568475"/>
                <a:gd name="connsiteX46" fmla="*/ 0 w 608697"/>
                <a:gd name="connsiteY46" fmla="*/ 440489 h 568475"/>
                <a:gd name="connsiteX47" fmla="*/ 0 w 608697"/>
                <a:gd name="connsiteY47" fmla="*/ 49435 h 568475"/>
                <a:gd name="connsiteX48" fmla="*/ 19622 w 608697"/>
                <a:gd name="connsiteY48" fmla="*/ 29920 h 568475"/>
                <a:gd name="connsiteX49" fmla="*/ 484356 w 608697"/>
                <a:gd name="connsiteY49" fmla="*/ 0 h 568475"/>
                <a:gd name="connsiteX50" fmla="*/ 515833 w 608697"/>
                <a:gd name="connsiteY50" fmla="*/ 0 h 568475"/>
                <a:gd name="connsiteX51" fmla="*/ 535450 w 608697"/>
                <a:gd name="connsiteY51" fmla="*/ 19586 h 568475"/>
                <a:gd name="connsiteX52" fmla="*/ 535450 w 608697"/>
                <a:gd name="connsiteY52" fmla="*/ 29937 h 568475"/>
                <a:gd name="connsiteX53" fmla="*/ 535450 w 608697"/>
                <a:gd name="connsiteY53" fmla="*/ 162791 h 568475"/>
                <a:gd name="connsiteX54" fmla="*/ 530378 w 608697"/>
                <a:gd name="connsiteY54" fmla="*/ 175898 h 568475"/>
                <a:gd name="connsiteX55" fmla="*/ 507404 w 608697"/>
                <a:gd name="connsiteY55" fmla="*/ 201367 h 568475"/>
                <a:gd name="connsiteX56" fmla="*/ 500095 w 608697"/>
                <a:gd name="connsiteY56" fmla="*/ 204569 h 568475"/>
                <a:gd name="connsiteX57" fmla="*/ 492860 w 608697"/>
                <a:gd name="connsiteY57" fmla="*/ 201367 h 568475"/>
                <a:gd name="connsiteX58" fmla="*/ 469811 w 608697"/>
                <a:gd name="connsiteY58" fmla="*/ 175898 h 568475"/>
                <a:gd name="connsiteX59" fmla="*/ 464814 w 608697"/>
                <a:gd name="connsiteY59" fmla="*/ 162791 h 568475"/>
                <a:gd name="connsiteX60" fmla="*/ 464814 w 608697"/>
                <a:gd name="connsiteY60" fmla="*/ 29937 h 568475"/>
                <a:gd name="connsiteX61" fmla="*/ 464814 w 608697"/>
                <a:gd name="connsiteY61" fmla="*/ 19586 h 568475"/>
                <a:gd name="connsiteX62" fmla="*/ 484356 w 608697"/>
                <a:gd name="connsiteY62" fmla="*/ 0 h 56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08697" h="568475">
                  <a:moveTo>
                    <a:pt x="420884" y="485137"/>
                  </a:moveTo>
                  <a:lnTo>
                    <a:pt x="589080" y="485137"/>
                  </a:lnTo>
                  <a:cubicBezTo>
                    <a:pt x="599896" y="485137"/>
                    <a:pt x="608697" y="493851"/>
                    <a:pt x="608697" y="504650"/>
                  </a:cubicBezTo>
                  <a:lnTo>
                    <a:pt x="608697" y="511203"/>
                  </a:lnTo>
                  <a:cubicBezTo>
                    <a:pt x="608697" y="522002"/>
                    <a:pt x="599896" y="530716"/>
                    <a:pt x="589080" y="530716"/>
                  </a:cubicBezTo>
                  <a:lnTo>
                    <a:pt x="418721" y="530716"/>
                  </a:lnTo>
                  <a:cubicBezTo>
                    <a:pt x="386051" y="530716"/>
                    <a:pt x="355172" y="543526"/>
                    <a:pt x="330483" y="564900"/>
                  </a:cubicBezTo>
                  <a:cubicBezTo>
                    <a:pt x="327723" y="567283"/>
                    <a:pt x="324292" y="568475"/>
                    <a:pt x="320861" y="568475"/>
                  </a:cubicBezTo>
                  <a:lnTo>
                    <a:pt x="320861" y="526992"/>
                  </a:lnTo>
                  <a:cubicBezTo>
                    <a:pt x="320861" y="521556"/>
                    <a:pt x="323621" y="516491"/>
                    <a:pt x="328096" y="513438"/>
                  </a:cubicBezTo>
                  <a:cubicBezTo>
                    <a:pt x="355395" y="495042"/>
                    <a:pt x="387617" y="485137"/>
                    <a:pt x="420884" y="485137"/>
                  </a:cubicBezTo>
                  <a:close/>
                  <a:moveTo>
                    <a:pt x="19622" y="485137"/>
                  </a:moveTo>
                  <a:lnTo>
                    <a:pt x="187860" y="485137"/>
                  </a:lnTo>
                  <a:cubicBezTo>
                    <a:pt x="221134" y="485137"/>
                    <a:pt x="253364" y="495042"/>
                    <a:pt x="280670" y="513438"/>
                  </a:cubicBezTo>
                  <a:cubicBezTo>
                    <a:pt x="285147" y="516491"/>
                    <a:pt x="287907" y="521556"/>
                    <a:pt x="287907" y="526992"/>
                  </a:cubicBezTo>
                  <a:lnTo>
                    <a:pt x="287907" y="568475"/>
                  </a:lnTo>
                  <a:cubicBezTo>
                    <a:pt x="284400" y="568475"/>
                    <a:pt x="280969" y="567283"/>
                    <a:pt x="278134" y="564826"/>
                  </a:cubicBezTo>
                  <a:cubicBezTo>
                    <a:pt x="253215" y="542856"/>
                    <a:pt x="221134" y="530716"/>
                    <a:pt x="187860" y="530716"/>
                  </a:cubicBezTo>
                  <a:lnTo>
                    <a:pt x="19622" y="530716"/>
                  </a:lnTo>
                  <a:cubicBezTo>
                    <a:pt x="8804" y="530716"/>
                    <a:pt x="0" y="522002"/>
                    <a:pt x="0" y="511203"/>
                  </a:cubicBezTo>
                  <a:lnTo>
                    <a:pt x="0" y="504650"/>
                  </a:lnTo>
                  <a:cubicBezTo>
                    <a:pt x="0" y="493851"/>
                    <a:pt x="8804" y="485137"/>
                    <a:pt x="19622" y="485137"/>
                  </a:cubicBezTo>
                  <a:close/>
                  <a:moveTo>
                    <a:pt x="420884" y="29920"/>
                  </a:moveTo>
                  <a:lnTo>
                    <a:pt x="438710" y="29920"/>
                  </a:lnTo>
                  <a:lnTo>
                    <a:pt x="438710" y="162804"/>
                  </a:lnTo>
                  <a:cubicBezTo>
                    <a:pt x="438710" y="174126"/>
                    <a:pt x="442887" y="184926"/>
                    <a:pt x="450421" y="193343"/>
                  </a:cubicBezTo>
                  <a:lnTo>
                    <a:pt x="473469" y="218817"/>
                  </a:lnTo>
                  <a:cubicBezTo>
                    <a:pt x="480256" y="226341"/>
                    <a:pt x="489953" y="230661"/>
                    <a:pt x="500097" y="230661"/>
                  </a:cubicBezTo>
                  <a:cubicBezTo>
                    <a:pt x="510241" y="230661"/>
                    <a:pt x="520012" y="226341"/>
                    <a:pt x="526799" y="218817"/>
                  </a:cubicBezTo>
                  <a:lnTo>
                    <a:pt x="549772" y="193343"/>
                  </a:lnTo>
                  <a:cubicBezTo>
                    <a:pt x="557380" y="184926"/>
                    <a:pt x="561557" y="174126"/>
                    <a:pt x="561557" y="162804"/>
                  </a:cubicBezTo>
                  <a:lnTo>
                    <a:pt x="561557" y="29920"/>
                  </a:lnTo>
                  <a:lnTo>
                    <a:pt x="589080" y="29920"/>
                  </a:lnTo>
                  <a:cubicBezTo>
                    <a:pt x="599896" y="29920"/>
                    <a:pt x="608697" y="38635"/>
                    <a:pt x="608697" y="49435"/>
                  </a:cubicBezTo>
                  <a:lnTo>
                    <a:pt x="608697" y="440489"/>
                  </a:lnTo>
                  <a:cubicBezTo>
                    <a:pt x="608697" y="451289"/>
                    <a:pt x="599896" y="460004"/>
                    <a:pt x="589080" y="460004"/>
                  </a:cubicBezTo>
                  <a:lnTo>
                    <a:pt x="420884" y="460004"/>
                  </a:lnTo>
                  <a:cubicBezTo>
                    <a:pt x="384037" y="460004"/>
                    <a:pt x="348533" y="473412"/>
                    <a:pt x="320861" y="497769"/>
                  </a:cubicBezTo>
                  <a:lnTo>
                    <a:pt x="320861" y="67610"/>
                  </a:lnTo>
                  <a:cubicBezTo>
                    <a:pt x="348533" y="43327"/>
                    <a:pt x="384037" y="29920"/>
                    <a:pt x="420884" y="29920"/>
                  </a:cubicBezTo>
                  <a:close/>
                  <a:moveTo>
                    <a:pt x="19622" y="29920"/>
                  </a:moveTo>
                  <a:lnTo>
                    <a:pt x="187860" y="29920"/>
                  </a:lnTo>
                  <a:cubicBezTo>
                    <a:pt x="224715" y="29920"/>
                    <a:pt x="260228" y="43327"/>
                    <a:pt x="287907" y="67610"/>
                  </a:cubicBezTo>
                  <a:lnTo>
                    <a:pt x="287907" y="497769"/>
                  </a:lnTo>
                  <a:cubicBezTo>
                    <a:pt x="260228" y="473412"/>
                    <a:pt x="224715" y="460004"/>
                    <a:pt x="187860" y="460004"/>
                  </a:cubicBezTo>
                  <a:lnTo>
                    <a:pt x="19622" y="460004"/>
                  </a:lnTo>
                  <a:cubicBezTo>
                    <a:pt x="8804" y="460004"/>
                    <a:pt x="0" y="451289"/>
                    <a:pt x="0" y="440489"/>
                  </a:cubicBezTo>
                  <a:lnTo>
                    <a:pt x="0" y="49435"/>
                  </a:lnTo>
                  <a:cubicBezTo>
                    <a:pt x="0" y="38635"/>
                    <a:pt x="8804" y="29920"/>
                    <a:pt x="19622" y="29920"/>
                  </a:cubicBezTo>
                  <a:close/>
                  <a:moveTo>
                    <a:pt x="484356" y="0"/>
                  </a:moveTo>
                  <a:lnTo>
                    <a:pt x="515833" y="0"/>
                  </a:lnTo>
                  <a:cubicBezTo>
                    <a:pt x="526648" y="0"/>
                    <a:pt x="535450" y="8787"/>
                    <a:pt x="535450" y="19586"/>
                  </a:cubicBezTo>
                  <a:lnTo>
                    <a:pt x="535450" y="29937"/>
                  </a:lnTo>
                  <a:lnTo>
                    <a:pt x="535450" y="162791"/>
                  </a:lnTo>
                  <a:cubicBezTo>
                    <a:pt x="535450" y="167632"/>
                    <a:pt x="533660" y="172249"/>
                    <a:pt x="530378" y="175898"/>
                  </a:cubicBezTo>
                  <a:lnTo>
                    <a:pt x="507404" y="201367"/>
                  </a:lnTo>
                  <a:cubicBezTo>
                    <a:pt x="505465" y="203526"/>
                    <a:pt x="502780" y="204569"/>
                    <a:pt x="500095" y="204569"/>
                  </a:cubicBezTo>
                  <a:cubicBezTo>
                    <a:pt x="497409" y="204569"/>
                    <a:pt x="494799" y="203526"/>
                    <a:pt x="492860" y="201367"/>
                  </a:cubicBezTo>
                  <a:lnTo>
                    <a:pt x="469811" y="175898"/>
                  </a:lnTo>
                  <a:cubicBezTo>
                    <a:pt x="466604" y="172249"/>
                    <a:pt x="464814" y="167632"/>
                    <a:pt x="464814" y="162791"/>
                  </a:cubicBezTo>
                  <a:lnTo>
                    <a:pt x="464814" y="29937"/>
                  </a:lnTo>
                  <a:lnTo>
                    <a:pt x="464814" y="19586"/>
                  </a:lnTo>
                  <a:cubicBezTo>
                    <a:pt x="464814" y="8787"/>
                    <a:pt x="473541" y="0"/>
                    <a:pt x="484356" y="0"/>
                  </a:cubicBez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9" name="组合 58"/>
          <p:cNvGrpSpPr/>
          <p:nvPr/>
        </p:nvGrpSpPr>
        <p:grpSpPr>
          <a:xfrm>
            <a:off x="6391884" y="1829137"/>
            <a:ext cx="799330" cy="918772"/>
            <a:chOff x="6391884" y="1829137"/>
            <a:chExt cx="799330" cy="918772"/>
          </a:xfrm>
        </p:grpSpPr>
        <p:sp>
          <p:nvSpPr>
            <p:cNvPr id="60" name="蜂窝"/>
            <p:cNvSpPr/>
            <p:nvPr/>
          </p:nvSpPr>
          <p:spPr>
            <a:xfrm rot="5400000">
              <a:off x="6332163" y="1888858"/>
              <a:ext cx="918772" cy="799330"/>
            </a:xfrm>
            <a:prstGeom prst="hexagon">
              <a:avLst>
                <a:gd name="adj" fmla="val 25000"/>
                <a:gd name="vf" fmla="val 115470"/>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1" name="书"/>
            <p:cNvSpPr>
              <a:spLocks noChangeAspect="1"/>
            </p:cNvSpPr>
            <p:nvPr/>
          </p:nvSpPr>
          <p:spPr bwMode="auto">
            <a:xfrm>
              <a:off x="6579982" y="2101270"/>
              <a:ext cx="414692" cy="374505"/>
            </a:xfrm>
            <a:custGeom>
              <a:avLst/>
              <a:gdLst>
                <a:gd name="T0" fmla="*/ 0 w 783"/>
                <a:gd name="T1" fmla="*/ 251 h 708"/>
                <a:gd name="T2" fmla="*/ 0 w 783"/>
                <a:gd name="T3" fmla="*/ 327 h 708"/>
                <a:gd name="T4" fmla="*/ 0 w 783"/>
                <a:gd name="T5" fmla="*/ 372 h 708"/>
                <a:gd name="T6" fmla="*/ 0 w 783"/>
                <a:gd name="T7" fmla="*/ 449 h 708"/>
                <a:gd name="T8" fmla="*/ 0 w 783"/>
                <a:gd name="T9" fmla="*/ 494 h 708"/>
                <a:gd name="T10" fmla="*/ 0 w 783"/>
                <a:gd name="T11" fmla="*/ 570 h 708"/>
                <a:gd name="T12" fmla="*/ 783 w 783"/>
                <a:gd name="T13" fmla="*/ 458 h 708"/>
                <a:gd name="T14" fmla="*/ 783 w 783"/>
                <a:gd name="T15" fmla="*/ 381 h 708"/>
                <a:gd name="T16" fmla="*/ 783 w 783"/>
                <a:gd name="T17" fmla="*/ 319 h 708"/>
                <a:gd name="T18" fmla="*/ 783 w 783"/>
                <a:gd name="T19" fmla="*/ 242 h 708"/>
                <a:gd name="T20" fmla="*/ 771 w 783"/>
                <a:gd name="T21" fmla="*/ 193 h 708"/>
                <a:gd name="T22" fmla="*/ 38 w 783"/>
                <a:gd name="T23" fmla="*/ 254 h 708"/>
                <a:gd name="T24" fmla="*/ 19 w 783"/>
                <a:gd name="T25" fmla="*/ 327 h 708"/>
                <a:gd name="T26" fmla="*/ 19 w 783"/>
                <a:gd name="T27" fmla="*/ 270 h 708"/>
                <a:gd name="T28" fmla="*/ 30 w 783"/>
                <a:gd name="T29" fmla="*/ 316 h 708"/>
                <a:gd name="T30" fmla="*/ 19 w 783"/>
                <a:gd name="T31" fmla="*/ 327 h 708"/>
                <a:gd name="T32" fmla="*/ 42 w 783"/>
                <a:gd name="T33" fmla="*/ 359 h 708"/>
                <a:gd name="T34" fmla="*/ 19 w 783"/>
                <a:gd name="T35" fmla="*/ 437 h 708"/>
                <a:gd name="T36" fmla="*/ 30 w 783"/>
                <a:gd name="T37" fmla="*/ 400 h 708"/>
                <a:gd name="T38" fmla="*/ 30 w 783"/>
                <a:gd name="T39" fmla="*/ 459 h 708"/>
                <a:gd name="T40" fmla="*/ 38 w 783"/>
                <a:gd name="T41" fmla="*/ 497 h 708"/>
                <a:gd name="T42" fmla="*/ 19 w 783"/>
                <a:gd name="T43" fmla="*/ 570 h 708"/>
                <a:gd name="T44" fmla="*/ 19 w 783"/>
                <a:gd name="T45" fmla="*/ 513 h 708"/>
                <a:gd name="T46" fmla="*/ 30 w 783"/>
                <a:gd name="T47" fmla="*/ 559 h 708"/>
                <a:gd name="T48" fmla="*/ 19 w 783"/>
                <a:gd name="T49" fmla="*/ 570 h 708"/>
                <a:gd name="T50" fmla="*/ 42 w 783"/>
                <a:gd name="T51" fmla="*/ 544 h 708"/>
                <a:gd name="T52" fmla="*/ 74 w 783"/>
                <a:gd name="T53" fmla="*/ 532 h 708"/>
                <a:gd name="T54" fmla="*/ 758 w 783"/>
                <a:gd name="T55" fmla="*/ 391 h 708"/>
                <a:gd name="T56" fmla="*/ 758 w 783"/>
                <a:gd name="T57" fmla="*/ 448 h 708"/>
                <a:gd name="T58" fmla="*/ 734 w 783"/>
                <a:gd name="T59" fmla="*/ 347 h 708"/>
                <a:gd name="T60" fmla="*/ 656 w 783"/>
                <a:gd name="T61" fmla="*/ 393 h 708"/>
                <a:gd name="T62" fmla="*/ 127 w 783"/>
                <a:gd name="T63" fmla="*/ 493 h 708"/>
                <a:gd name="T64" fmla="*/ 48 w 783"/>
                <a:gd name="T65" fmla="*/ 466 h 708"/>
                <a:gd name="T66" fmla="*/ 42 w 783"/>
                <a:gd name="T67" fmla="*/ 423 h 708"/>
                <a:gd name="T68" fmla="*/ 75 w 783"/>
                <a:gd name="T69" fmla="*/ 411 h 708"/>
                <a:gd name="T70" fmla="*/ 145 w 783"/>
                <a:gd name="T71" fmla="*/ 435 h 708"/>
                <a:gd name="T72" fmla="*/ 583 w 783"/>
                <a:gd name="T73" fmla="*/ 372 h 708"/>
                <a:gd name="T74" fmla="*/ 665 w 783"/>
                <a:gd name="T75" fmla="*/ 324 h 708"/>
                <a:gd name="T76" fmla="*/ 758 w 783"/>
                <a:gd name="T77" fmla="*/ 269 h 708"/>
                <a:gd name="T78" fmla="*/ 758 w 783"/>
                <a:gd name="T79" fmla="*/ 326 h 708"/>
                <a:gd name="T80" fmla="*/ 726 w 783"/>
                <a:gd name="T81" fmla="*/ 223 h 708"/>
                <a:gd name="T82" fmla="*/ 723 w 783"/>
                <a:gd name="T83" fmla="*/ 232 h 708"/>
                <a:gd name="T84" fmla="*/ 602 w 783"/>
                <a:gd name="T85" fmla="*/ 302 h 708"/>
                <a:gd name="T86" fmla="*/ 522 w 783"/>
                <a:gd name="T87" fmla="*/ 349 h 708"/>
                <a:gd name="T88" fmla="*/ 207 w 783"/>
                <a:gd name="T89" fmla="*/ 399 h 708"/>
                <a:gd name="T90" fmla="*/ 135 w 783"/>
                <a:gd name="T91" fmla="*/ 374 h 708"/>
                <a:gd name="T92" fmla="*/ 54 w 783"/>
                <a:gd name="T93" fmla="*/ 346 h 708"/>
                <a:gd name="T94" fmla="*/ 42 w 783"/>
                <a:gd name="T95" fmla="*/ 309 h 708"/>
                <a:gd name="T96" fmla="*/ 67 w 783"/>
                <a:gd name="T97" fmla="*/ 287 h 708"/>
                <a:gd name="T98" fmla="*/ 129 w 783"/>
                <a:gd name="T99" fmla="*/ 308 h 708"/>
                <a:gd name="T100" fmla="*/ 249 w 783"/>
                <a:gd name="T101" fmla="*/ 349 h 708"/>
                <a:gd name="T102" fmla="*/ 322 w 783"/>
                <a:gd name="T103" fmla="*/ 374 h 708"/>
                <a:gd name="T104" fmla="*/ 463 w 783"/>
                <a:gd name="T105" fmla="*/ 320 h 708"/>
                <a:gd name="T106" fmla="*/ 534 w 783"/>
                <a:gd name="T107" fmla="*/ 279 h 708"/>
                <a:gd name="T108" fmla="*/ 660 w 783"/>
                <a:gd name="T109" fmla="*/ 205 h 708"/>
                <a:gd name="T110" fmla="*/ 716 w 783"/>
                <a:gd name="T111" fmla="*/ 172 h 708"/>
                <a:gd name="T112" fmla="*/ 758 w 783"/>
                <a:gd name="T113" fmla="*/ 19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708">
                  <a:moveTo>
                    <a:pt x="783" y="138"/>
                  </a:moveTo>
                  <a:lnTo>
                    <a:pt x="783" y="121"/>
                  </a:lnTo>
                  <a:lnTo>
                    <a:pt x="431" y="0"/>
                  </a:lnTo>
                  <a:lnTo>
                    <a:pt x="0" y="251"/>
                  </a:lnTo>
                  <a:lnTo>
                    <a:pt x="0" y="255"/>
                  </a:lnTo>
                  <a:lnTo>
                    <a:pt x="0" y="264"/>
                  </a:lnTo>
                  <a:lnTo>
                    <a:pt x="0" y="268"/>
                  </a:lnTo>
                  <a:lnTo>
                    <a:pt x="0" y="327"/>
                  </a:lnTo>
                  <a:lnTo>
                    <a:pt x="0" y="340"/>
                  </a:lnTo>
                  <a:lnTo>
                    <a:pt x="0" y="344"/>
                  </a:lnTo>
                  <a:lnTo>
                    <a:pt x="30" y="355"/>
                  </a:lnTo>
                  <a:lnTo>
                    <a:pt x="0" y="372"/>
                  </a:lnTo>
                  <a:lnTo>
                    <a:pt x="0" y="376"/>
                  </a:lnTo>
                  <a:lnTo>
                    <a:pt x="0" y="385"/>
                  </a:lnTo>
                  <a:lnTo>
                    <a:pt x="0" y="389"/>
                  </a:lnTo>
                  <a:lnTo>
                    <a:pt x="0" y="449"/>
                  </a:lnTo>
                  <a:lnTo>
                    <a:pt x="0" y="462"/>
                  </a:lnTo>
                  <a:lnTo>
                    <a:pt x="0" y="466"/>
                  </a:lnTo>
                  <a:lnTo>
                    <a:pt x="30" y="476"/>
                  </a:lnTo>
                  <a:lnTo>
                    <a:pt x="0" y="494"/>
                  </a:lnTo>
                  <a:lnTo>
                    <a:pt x="0" y="498"/>
                  </a:lnTo>
                  <a:lnTo>
                    <a:pt x="0" y="507"/>
                  </a:lnTo>
                  <a:lnTo>
                    <a:pt x="0" y="511"/>
                  </a:lnTo>
                  <a:lnTo>
                    <a:pt x="0" y="570"/>
                  </a:lnTo>
                  <a:lnTo>
                    <a:pt x="0" y="583"/>
                  </a:lnTo>
                  <a:lnTo>
                    <a:pt x="0" y="588"/>
                  </a:lnTo>
                  <a:lnTo>
                    <a:pt x="351" y="708"/>
                  </a:lnTo>
                  <a:lnTo>
                    <a:pt x="783" y="458"/>
                  </a:lnTo>
                  <a:lnTo>
                    <a:pt x="783" y="441"/>
                  </a:lnTo>
                  <a:lnTo>
                    <a:pt x="771" y="436"/>
                  </a:lnTo>
                  <a:lnTo>
                    <a:pt x="771" y="388"/>
                  </a:lnTo>
                  <a:lnTo>
                    <a:pt x="783" y="381"/>
                  </a:lnTo>
                  <a:lnTo>
                    <a:pt x="783" y="364"/>
                  </a:lnTo>
                  <a:lnTo>
                    <a:pt x="753" y="354"/>
                  </a:lnTo>
                  <a:lnTo>
                    <a:pt x="783" y="336"/>
                  </a:lnTo>
                  <a:lnTo>
                    <a:pt x="783" y="319"/>
                  </a:lnTo>
                  <a:lnTo>
                    <a:pt x="771" y="315"/>
                  </a:lnTo>
                  <a:lnTo>
                    <a:pt x="771" y="267"/>
                  </a:lnTo>
                  <a:lnTo>
                    <a:pt x="783" y="260"/>
                  </a:lnTo>
                  <a:lnTo>
                    <a:pt x="783" y="242"/>
                  </a:lnTo>
                  <a:lnTo>
                    <a:pt x="753" y="232"/>
                  </a:lnTo>
                  <a:lnTo>
                    <a:pt x="783" y="215"/>
                  </a:lnTo>
                  <a:lnTo>
                    <a:pt x="783" y="198"/>
                  </a:lnTo>
                  <a:lnTo>
                    <a:pt x="771" y="193"/>
                  </a:lnTo>
                  <a:lnTo>
                    <a:pt x="771" y="145"/>
                  </a:lnTo>
                  <a:lnTo>
                    <a:pt x="783" y="138"/>
                  </a:lnTo>
                  <a:close/>
                  <a:moveTo>
                    <a:pt x="448" y="16"/>
                  </a:moveTo>
                  <a:lnTo>
                    <a:pt x="38" y="254"/>
                  </a:lnTo>
                  <a:lnTo>
                    <a:pt x="22" y="248"/>
                  </a:lnTo>
                  <a:lnTo>
                    <a:pt x="432" y="10"/>
                  </a:lnTo>
                  <a:lnTo>
                    <a:pt x="448" y="16"/>
                  </a:lnTo>
                  <a:close/>
                  <a:moveTo>
                    <a:pt x="19" y="327"/>
                  </a:moveTo>
                  <a:lnTo>
                    <a:pt x="19" y="323"/>
                  </a:lnTo>
                  <a:lnTo>
                    <a:pt x="19" y="316"/>
                  </a:lnTo>
                  <a:lnTo>
                    <a:pt x="19" y="274"/>
                  </a:lnTo>
                  <a:lnTo>
                    <a:pt x="19" y="270"/>
                  </a:lnTo>
                  <a:lnTo>
                    <a:pt x="30" y="274"/>
                  </a:lnTo>
                  <a:lnTo>
                    <a:pt x="30" y="278"/>
                  </a:lnTo>
                  <a:lnTo>
                    <a:pt x="30" y="309"/>
                  </a:lnTo>
                  <a:lnTo>
                    <a:pt x="30" y="316"/>
                  </a:lnTo>
                  <a:lnTo>
                    <a:pt x="30" y="331"/>
                  </a:lnTo>
                  <a:lnTo>
                    <a:pt x="30" y="337"/>
                  </a:lnTo>
                  <a:lnTo>
                    <a:pt x="19" y="334"/>
                  </a:lnTo>
                  <a:lnTo>
                    <a:pt x="19" y="327"/>
                  </a:lnTo>
                  <a:close/>
                  <a:moveTo>
                    <a:pt x="57" y="364"/>
                  </a:moveTo>
                  <a:lnTo>
                    <a:pt x="38" y="375"/>
                  </a:lnTo>
                  <a:lnTo>
                    <a:pt x="22" y="370"/>
                  </a:lnTo>
                  <a:lnTo>
                    <a:pt x="42" y="359"/>
                  </a:lnTo>
                  <a:lnTo>
                    <a:pt x="57" y="364"/>
                  </a:lnTo>
                  <a:close/>
                  <a:moveTo>
                    <a:pt x="19" y="449"/>
                  </a:moveTo>
                  <a:lnTo>
                    <a:pt x="19" y="444"/>
                  </a:lnTo>
                  <a:lnTo>
                    <a:pt x="19" y="437"/>
                  </a:lnTo>
                  <a:lnTo>
                    <a:pt x="19" y="396"/>
                  </a:lnTo>
                  <a:lnTo>
                    <a:pt x="19" y="392"/>
                  </a:lnTo>
                  <a:lnTo>
                    <a:pt x="30" y="395"/>
                  </a:lnTo>
                  <a:lnTo>
                    <a:pt x="30" y="400"/>
                  </a:lnTo>
                  <a:lnTo>
                    <a:pt x="30" y="431"/>
                  </a:lnTo>
                  <a:lnTo>
                    <a:pt x="30" y="438"/>
                  </a:lnTo>
                  <a:lnTo>
                    <a:pt x="30" y="452"/>
                  </a:lnTo>
                  <a:lnTo>
                    <a:pt x="30" y="459"/>
                  </a:lnTo>
                  <a:lnTo>
                    <a:pt x="19" y="455"/>
                  </a:lnTo>
                  <a:lnTo>
                    <a:pt x="19" y="449"/>
                  </a:lnTo>
                  <a:close/>
                  <a:moveTo>
                    <a:pt x="57" y="486"/>
                  </a:moveTo>
                  <a:lnTo>
                    <a:pt x="38" y="497"/>
                  </a:lnTo>
                  <a:lnTo>
                    <a:pt x="22" y="491"/>
                  </a:lnTo>
                  <a:lnTo>
                    <a:pt x="42" y="480"/>
                  </a:lnTo>
                  <a:lnTo>
                    <a:pt x="57" y="486"/>
                  </a:lnTo>
                  <a:close/>
                  <a:moveTo>
                    <a:pt x="19" y="570"/>
                  </a:moveTo>
                  <a:lnTo>
                    <a:pt x="19" y="566"/>
                  </a:lnTo>
                  <a:lnTo>
                    <a:pt x="19" y="559"/>
                  </a:lnTo>
                  <a:lnTo>
                    <a:pt x="19" y="517"/>
                  </a:lnTo>
                  <a:lnTo>
                    <a:pt x="19" y="513"/>
                  </a:lnTo>
                  <a:lnTo>
                    <a:pt x="30" y="517"/>
                  </a:lnTo>
                  <a:lnTo>
                    <a:pt x="30" y="521"/>
                  </a:lnTo>
                  <a:lnTo>
                    <a:pt x="30" y="552"/>
                  </a:lnTo>
                  <a:lnTo>
                    <a:pt x="30" y="559"/>
                  </a:lnTo>
                  <a:lnTo>
                    <a:pt x="30" y="574"/>
                  </a:lnTo>
                  <a:lnTo>
                    <a:pt x="30" y="581"/>
                  </a:lnTo>
                  <a:lnTo>
                    <a:pt x="19" y="577"/>
                  </a:lnTo>
                  <a:lnTo>
                    <a:pt x="19" y="570"/>
                  </a:lnTo>
                  <a:close/>
                  <a:moveTo>
                    <a:pt x="42" y="585"/>
                  </a:moveTo>
                  <a:lnTo>
                    <a:pt x="42" y="578"/>
                  </a:lnTo>
                  <a:lnTo>
                    <a:pt x="42" y="552"/>
                  </a:lnTo>
                  <a:lnTo>
                    <a:pt x="42" y="544"/>
                  </a:lnTo>
                  <a:lnTo>
                    <a:pt x="42" y="525"/>
                  </a:lnTo>
                  <a:lnTo>
                    <a:pt x="42" y="521"/>
                  </a:lnTo>
                  <a:lnTo>
                    <a:pt x="67" y="529"/>
                  </a:lnTo>
                  <a:lnTo>
                    <a:pt x="74" y="532"/>
                  </a:lnTo>
                  <a:lnTo>
                    <a:pt x="351" y="627"/>
                  </a:lnTo>
                  <a:lnTo>
                    <a:pt x="709" y="419"/>
                  </a:lnTo>
                  <a:lnTo>
                    <a:pt x="716" y="415"/>
                  </a:lnTo>
                  <a:lnTo>
                    <a:pt x="758" y="391"/>
                  </a:lnTo>
                  <a:lnTo>
                    <a:pt x="758" y="395"/>
                  </a:lnTo>
                  <a:lnTo>
                    <a:pt x="758" y="431"/>
                  </a:lnTo>
                  <a:lnTo>
                    <a:pt x="758" y="438"/>
                  </a:lnTo>
                  <a:lnTo>
                    <a:pt x="758" y="448"/>
                  </a:lnTo>
                  <a:lnTo>
                    <a:pt x="758" y="455"/>
                  </a:lnTo>
                  <a:lnTo>
                    <a:pt x="351" y="691"/>
                  </a:lnTo>
                  <a:lnTo>
                    <a:pt x="42" y="585"/>
                  </a:lnTo>
                  <a:close/>
                  <a:moveTo>
                    <a:pt x="734" y="347"/>
                  </a:moveTo>
                  <a:lnTo>
                    <a:pt x="734" y="347"/>
                  </a:lnTo>
                  <a:lnTo>
                    <a:pt x="729" y="350"/>
                  </a:lnTo>
                  <a:lnTo>
                    <a:pt x="723" y="354"/>
                  </a:lnTo>
                  <a:lnTo>
                    <a:pt x="656" y="393"/>
                  </a:lnTo>
                  <a:lnTo>
                    <a:pt x="649" y="397"/>
                  </a:lnTo>
                  <a:lnTo>
                    <a:pt x="351" y="570"/>
                  </a:lnTo>
                  <a:lnTo>
                    <a:pt x="135" y="495"/>
                  </a:lnTo>
                  <a:lnTo>
                    <a:pt x="127" y="493"/>
                  </a:lnTo>
                  <a:lnTo>
                    <a:pt x="76" y="475"/>
                  </a:lnTo>
                  <a:lnTo>
                    <a:pt x="60" y="469"/>
                  </a:lnTo>
                  <a:lnTo>
                    <a:pt x="54" y="467"/>
                  </a:lnTo>
                  <a:lnTo>
                    <a:pt x="48" y="466"/>
                  </a:lnTo>
                  <a:lnTo>
                    <a:pt x="42" y="463"/>
                  </a:lnTo>
                  <a:lnTo>
                    <a:pt x="42" y="457"/>
                  </a:lnTo>
                  <a:lnTo>
                    <a:pt x="42" y="430"/>
                  </a:lnTo>
                  <a:lnTo>
                    <a:pt x="42" y="423"/>
                  </a:lnTo>
                  <a:lnTo>
                    <a:pt x="42" y="404"/>
                  </a:lnTo>
                  <a:lnTo>
                    <a:pt x="42" y="400"/>
                  </a:lnTo>
                  <a:lnTo>
                    <a:pt x="67" y="408"/>
                  </a:lnTo>
                  <a:lnTo>
                    <a:pt x="75" y="411"/>
                  </a:lnTo>
                  <a:lnTo>
                    <a:pt x="117" y="425"/>
                  </a:lnTo>
                  <a:lnTo>
                    <a:pt x="123" y="427"/>
                  </a:lnTo>
                  <a:lnTo>
                    <a:pt x="129" y="429"/>
                  </a:lnTo>
                  <a:lnTo>
                    <a:pt x="145" y="435"/>
                  </a:lnTo>
                  <a:lnTo>
                    <a:pt x="194" y="452"/>
                  </a:lnTo>
                  <a:lnTo>
                    <a:pt x="202" y="454"/>
                  </a:lnTo>
                  <a:lnTo>
                    <a:pt x="352" y="506"/>
                  </a:lnTo>
                  <a:lnTo>
                    <a:pt x="583" y="372"/>
                  </a:lnTo>
                  <a:lnTo>
                    <a:pt x="589" y="367"/>
                  </a:lnTo>
                  <a:lnTo>
                    <a:pt x="654" y="330"/>
                  </a:lnTo>
                  <a:lnTo>
                    <a:pt x="660" y="327"/>
                  </a:lnTo>
                  <a:lnTo>
                    <a:pt x="665" y="324"/>
                  </a:lnTo>
                  <a:lnTo>
                    <a:pt x="665" y="324"/>
                  </a:lnTo>
                  <a:lnTo>
                    <a:pt x="709" y="298"/>
                  </a:lnTo>
                  <a:lnTo>
                    <a:pt x="716" y="294"/>
                  </a:lnTo>
                  <a:lnTo>
                    <a:pt x="758" y="269"/>
                  </a:lnTo>
                  <a:lnTo>
                    <a:pt x="758" y="274"/>
                  </a:lnTo>
                  <a:lnTo>
                    <a:pt x="758" y="310"/>
                  </a:lnTo>
                  <a:lnTo>
                    <a:pt x="758" y="317"/>
                  </a:lnTo>
                  <a:lnTo>
                    <a:pt x="758" y="326"/>
                  </a:lnTo>
                  <a:lnTo>
                    <a:pt x="758" y="333"/>
                  </a:lnTo>
                  <a:lnTo>
                    <a:pt x="734" y="347"/>
                  </a:lnTo>
                  <a:close/>
                  <a:moveTo>
                    <a:pt x="734" y="226"/>
                  </a:moveTo>
                  <a:lnTo>
                    <a:pt x="726" y="223"/>
                  </a:lnTo>
                  <a:lnTo>
                    <a:pt x="726" y="223"/>
                  </a:lnTo>
                  <a:lnTo>
                    <a:pt x="734" y="226"/>
                  </a:lnTo>
                  <a:lnTo>
                    <a:pt x="729" y="229"/>
                  </a:lnTo>
                  <a:lnTo>
                    <a:pt x="723" y="232"/>
                  </a:lnTo>
                  <a:lnTo>
                    <a:pt x="656" y="271"/>
                  </a:lnTo>
                  <a:lnTo>
                    <a:pt x="649" y="275"/>
                  </a:lnTo>
                  <a:lnTo>
                    <a:pt x="603" y="302"/>
                  </a:lnTo>
                  <a:lnTo>
                    <a:pt x="602" y="302"/>
                  </a:lnTo>
                  <a:lnTo>
                    <a:pt x="597" y="305"/>
                  </a:lnTo>
                  <a:lnTo>
                    <a:pt x="592" y="308"/>
                  </a:lnTo>
                  <a:lnTo>
                    <a:pt x="529" y="345"/>
                  </a:lnTo>
                  <a:lnTo>
                    <a:pt x="522" y="349"/>
                  </a:lnTo>
                  <a:lnTo>
                    <a:pt x="351" y="448"/>
                  </a:lnTo>
                  <a:lnTo>
                    <a:pt x="263" y="418"/>
                  </a:lnTo>
                  <a:lnTo>
                    <a:pt x="255" y="415"/>
                  </a:lnTo>
                  <a:lnTo>
                    <a:pt x="207" y="399"/>
                  </a:lnTo>
                  <a:lnTo>
                    <a:pt x="192" y="393"/>
                  </a:lnTo>
                  <a:lnTo>
                    <a:pt x="186" y="391"/>
                  </a:lnTo>
                  <a:lnTo>
                    <a:pt x="180" y="389"/>
                  </a:lnTo>
                  <a:lnTo>
                    <a:pt x="135" y="374"/>
                  </a:lnTo>
                  <a:lnTo>
                    <a:pt x="127" y="371"/>
                  </a:lnTo>
                  <a:lnTo>
                    <a:pt x="76" y="353"/>
                  </a:lnTo>
                  <a:lnTo>
                    <a:pt x="60" y="348"/>
                  </a:lnTo>
                  <a:lnTo>
                    <a:pt x="54" y="346"/>
                  </a:lnTo>
                  <a:lnTo>
                    <a:pt x="48" y="344"/>
                  </a:lnTo>
                  <a:lnTo>
                    <a:pt x="42" y="342"/>
                  </a:lnTo>
                  <a:lnTo>
                    <a:pt x="42" y="335"/>
                  </a:lnTo>
                  <a:lnTo>
                    <a:pt x="42" y="309"/>
                  </a:lnTo>
                  <a:lnTo>
                    <a:pt x="42" y="302"/>
                  </a:lnTo>
                  <a:lnTo>
                    <a:pt x="42" y="283"/>
                  </a:lnTo>
                  <a:lnTo>
                    <a:pt x="42" y="278"/>
                  </a:lnTo>
                  <a:lnTo>
                    <a:pt x="67" y="287"/>
                  </a:lnTo>
                  <a:lnTo>
                    <a:pt x="74" y="289"/>
                  </a:lnTo>
                  <a:lnTo>
                    <a:pt x="117" y="304"/>
                  </a:lnTo>
                  <a:lnTo>
                    <a:pt x="123" y="306"/>
                  </a:lnTo>
                  <a:lnTo>
                    <a:pt x="129" y="308"/>
                  </a:lnTo>
                  <a:lnTo>
                    <a:pt x="145" y="313"/>
                  </a:lnTo>
                  <a:lnTo>
                    <a:pt x="194" y="330"/>
                  </a:lnTo>
                  <a:lnTo>
                    <a:pt x="202" y="333"/>
                  </a:lnTo>
                  <a:lnTo>
                    <a:pt x="249" y="349"/>
                  </a:lnTo>
                  <a:lnTo>
                    <a:pt x="255" y="351"/>
                  </a:lnTo>
                  <a:lnTo>
                    <a:pt x="261" y="353"/>
                  </a:lnTo>
                  <a:lnTo>
                    <a:pt x="276" y="359"/>
                  </a:lnTo>
                  <a:lnTo>
                    <a:pt x="322" y="374"/>
                  </a:lnTo>
                  <a:lnTo>
                    <a:pt x="329" y="377"/>
                  </a:lnTo>
                  <a:lnTo>
                    <a:pt x="351" y="384"/>
                  </a:lnTo>
                  <a:lnTo>
                    <a:pt x="456" y="324"/>
                  </a:lnTo>
                  <a:lnTo>
                    <a:pt x="463" y="320"/>
                  </a:lnTo>
                  <a:lnTo>
                    <a:pt x="523" y="285"/>
                  </a:lnTo>
                  <a:lnTo>
                    <a:pt x="528" y="282"/>
                  </a:lnTo>
                  <a:lnTo>
                    <a:pt x="533" y="279"/>
                  </a:lnTo>
                  <a:lnTo>
                    <a:pt x="534" y="279"/>
                  </a:lnTo>
                  <a:lnTo>
                    <a:pt x="583" y="250"/>
                  </a:lnTo>
                  <a:lnTo>
                    <a:pt x="589" y="246"/>
                  </a:lnTo>
                  <a:lnTo>
                    <a:pt x="654" y="208"/>
                  </a:lnTo>
                  <a:lnTo>
                    <a:pt x="660" y="205"/>
                  </a:lnTo>
                  <a:lnTo>
                    <a:pt x="665" y="202"/>
                  </a:lnTo>
                  <a:lnTo>
                    <a:pt x="665" y="202"/>
                  </a:lnTo>
                  <a:lnTo>
                    <a:pt x="709" y="177"/>
                  </a:lnTo>
                  <a:lnTo>
                    <a:pt x="716" y="172"/>
                  </a:lnTo>
                  <a:lnTo>
                    <a:pt x="758" y="148"/>
                  </a:lnTo>
                  <a:lnTo>
                    <a:pt x="758" y="152"/>
                  </a:lnTo>
                  <a:lnTo>
                    <a:pt x="758" y="189"/>
                  </a:lnTo>
                  <a:lnTo>
                    <a:pt x="758" y="195"/>
                  </a:lnTo>
                  <a:lnTo>
                    <a:pt x="758" y="205"/>
                  </a:lnTo>
                  <a:lnTo>
                    <a:pt x="758" y="212"/>
                  </a:lnTo>
                  <a:lnTo>
                    <a:pt x="734" y="226"/>
                  </a:ln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8" name="组合 67"/>
          <p:cNvGrpSpPr/>
          <p:nvPr/>
        </p:nvGrpSpPr>
        <p:grpSpPr>
          <a:xfrm>
            <a:off x="6970725" y="2976872"/>
            <a:ext cx="799330" cy="918772"/>
            <a:chOff x="6970725" y="2976872"/>
            <a:chExt cx="799330" cy="918772"/>
          </a:xfrm>
        </p:grpSpPr>
        <p:sp>
          <p:nvSpPr>
            <p:cNvPr id="69" name="蜂窝"/>
            <p:cNvSpPr/>
            <p:nvPr/>
          </p:nvSpPr>
          <p:spPr>
            <a:xfrm rot="5400000">
              <a:off x="6911004" y="3036593"/>
              <a:ext cx="918772" cy="799330"/>
            </a:xfrm>
            <a:prstGeom prst="hexagon">
              <a:avLst>
                <a:gd name="adj" fmla="val 25000"/>
                <a:gd name="vf" fmla="val 115470"/>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0" name="书"/>
            <p:cNvSpPr>
              <a:spLocks noChangeAspect="1"/>
            </p:cNvSpPr>
            <p:nvPr/>
          </p:nvSpPr>
          <p:spPr bwMode="auto">
            <a:xfrm>
              <a:off x="7163044" y="3267514"/>
              <a:ext cx="414692" cy="322971"/>
            </a:xfrm>
            <a:custGeom>
              <a:avLst/>
              <a:gdLst>
                <a:gd name="T0" fmla="*/ 2312 w 2608"/>
                <a:gd name="T1" fmla="*/ 1968 h 2034"/>
                <a:gd name="T2" fmla="*/ 2246 w 2608"/>
                <a:gd name="T3" fmla="*/ 2034 h 2034"/>
                <a:gd name="T4" fmla="*/ 2156 w 2608"/>
                <a:gd name="T5" fmla="*/ 2034 h 2034"/>
                <a:gd name="T6" fmla="*/ 1905 w 2608"/>
                <a:gd name="T7" fmla="*/ 2034 h 2034"/>
                <a:gd name="T8" fmla="*/ 228 w 2608"/>
                <a:gd name="T9" fmla="*/ 2034 h 2034"/>
                <a:gd name="T10" fmla="*/ 0 w 2608"/>
                <a:gd name="T11" fmla="*/ 1806 h 2034"/>
                <a:gd name="T12" fmla="*/ 0 w 2608"/>
                <a:gd name="T13" fmla="*/ 1537 h 2034"/>
                <a:gd name="T14" fmla="*/ 228 w 2608"/>
                <a:gd name="T15" fmla="*/ 1309 h 2034"/>
                <a:gd name="T16" fmla="*/ 1905 w 2608"/>
                <a:gd name="T17" fmla="*/ 1309 h 2034"/>
                <a:gd name="T18" fmla="*/ 2156 w 2608"/>
                <a:gd name="T19" fmla="*/ 1309 h 2034"/>
                <a:gd name="T20" fmla="*/ 2246 w 2608"/>
                <a:gd name="T21" fmla="*/ 1309 h 2034"/>
                <a:gd name="T22" fmla="*/ 2312 w 2608"/>
                <a:gd name="T23" fmla="*/ 1376 h 2034"/>
                <a:gd name="T24" fmla="*/ 2246 w 2608"/>
                <a:gd name="T25" fmla="*/ 1442 h 2034"/>
                <a:gd name="T26" fmla="*/ 2222 w 2608"/>
                <a:gd name="T27" fmla="*/ 1442 h 2034"/>
                <a:gd name="T28" fmla="*/ 2222 w 2608"/>
                <a:gd name="T29" fmla="*/ 1901 h 2034"/>
                <a:gd name="T30" fmla="*/ 2246 w 2608"/>
                <a:gd name="T31" fmla="*/ 1901 h 2034"/>
                <a:gd name="T32" fmla="*/ 2312 w 2608"/>
                <a:gd name="T33" fmla="*/ 1968 h 2034"/>
                <a:gd name="T34" fmla="*/ 2608 w 2608"/>
                <a:gd name="T35" fmla="*/ 1134 h 2034"/>
                <a:gd name="T36" fmla="*/ 2541 w 2608"/>
                <a:gd name="T37" fmla="*/ 1201 h 2034"/>
                <a:gd name="T38" fmla="*/ 2437 w 2608"/>
                <a:gd name="T39" fmla="*/ 1201 h 2034"/>
                <a:gd name="T40" fmla="*/ 2201 w 2608"/>
                <a:gd name="T41" fmla="*/ 1201 h 2034"/>
                <a:gd name="T42" fmla="*/ 809 w 2608"/>
                <a:gd name="T43" fmla="*/ 1201 h 2034"/>
                <a:gd name="T44" fmla="*/ 597 w 2608"/>
                <a:gd name="T45" fmla="*/ 989 h 2034"/>
                <a:gd name="T46" fmla="*/ 597 w 2608"/>
                <a:gd name="T47" fmla="*/ 795 h 2034"/>
                <a:gd name="T48" fmla="*/ 809 w 2608"/>
                <a:gd name="T49" fmla="*/ 583 h 2034"/>
                <a:gd name="T50" fmla="*/ 2201 w 2608"/>
                <a:gd name="T51" fmla="*/ 583 h 2034"/>
                <a:gd name="T52" fmla="*/ 2437 w 2608"/>
                <a:gd name="T53" fmla="*/ 583 h 2034"/>
                <a:gd name="T54" fmla="*/ 2541 w 2608"/>
                <a:gd name="T55" fmla="*/ 583 h 2034"/>
                <a:gd name="T56" fmla="*/ 2608 w 2608"/>
                <a:gd name="T57" fmla="*/ 650 h 2034"/>
                <a:gd name="T58" fmla="*/ 2541 w 2608"/>
                <a:gd name="T59" fmla="*/ 717 h 2034"/>
                <a:gd name="T60" fmla="*/ 2504 w 2608"/>
                <a:gd name="T61" fmla="*/ 717 h 2034"/>
                <a:gd name="T62" fmla="*/ 2504 w 2608"/>
                <a:gd name="T63" fmla="*/ 1068 h 2034"/>
                <a:gd name="T64" fmla="*/ 2541 w 2608"/>
                <a:gd name="T65" fmla="*/ 1068 h 2034"/>
                <a:gd name="T66" fmla="*/ 2608 w 2608"/>
                <a:gd name="T67" fmla="*/ 1134 h 2034"/>
                <a:gd name="T68" fmla="*/ 2201 w 2608"/>
                <a:gd name="T69" fmla="*/ 1068 h 2034"/>
                <a:gd name="T70" fmla="*/ 2371 w 2608"/>
                <a:gd name="T71" fmla="*/ 1068 h 2034"/>
                <a:gd name="T72" fmla="*/ 2371 w 2608"/>
                <a:gd name="T73" fmla="*/ 717 h 2034"/>
                <a:gd name="T74" fmla="*/ 2201 w 2608"/>
                <a:gd name="T75" fmla="*/ 717 h 2034"/>
                <a:gd name="T76" fmla="*/ 809 w 2608"/>
                <a:gd name="T77" fmla="*/ 717 h 2034"/>
                <a:gd name="T78" fmla="*/ 730 w 2608"/>
                <a:gd name="T79" fmla="*/ 795 h 2034"/>
                <a:gd name="T80" fmla="*/ 730 w 2608"/>
                <a:gd name="T81" fmla="*/ 989 h 2034"/>
                <a:gd name="T82" fmla="*/ 809 w 2608"/>
                <a:gd name="T83" fmla="*/ 1068 h 2034"/>
                <a:gd name="T84" fmla="*/ 2201 w 2608"/>
                <a:gd name="T85" fmla="*/ 1068 h 2034"/>
                <a:gd name="T86" fmla="*/ 2036 w 2608"/>
                <a:gd name="T87" fmla="*/ 0 h 2034"/>
                <a:gd name="T88" fmla="*/ 607 w 2608"/>
                <a:gd name="T89" fmla="*/ 0 h 2034"/>
                <a:gd name="T90" fmla="*/ 296 w 2608"/>
                <a:gd name="T91" fmla="*/ 0 h 2034"/>
                <a:gd name="T92" fmla="*/ 209 w 2608"/>
                <a:gd name="T93" fmla="*/ 0 h 2034"/>
                <a:gd name="T94" fmla="*/ 142 w 2608"/>
                <a:gd name="T95" fmla="*/ 66 h 2034"/>
                <a:gd name="T96" fmla="*/ 209 w 2608"/>
                <a:gd name="T97" fmla="*/ 133 h 2034"/>
                <a:gd name="T98" fmla="*/ 229 w 2608"/>
                <a:gd name="T99" fmla="*/ 133 h 2034"/>
                <a:gd name="T100" fmla="*/ 229 w 2608"/>
                <a:gd name="T101" fmla="*/ 362 h 2034"/>
                <a:gd name="T102" fmla="*/ 209 w 2608"/>
                <a:gd name="T103" fmla="*/ 362 h 2034"/>
                <a:gd name="T104" fmla="*/ 142 w 2608"/>
                <a:gd name="T105" fmla="*/ 429 h 2034"/>
                <a:gd name="T106" fmla="*/ 209 w 2608"/>
                <a:gd name="T107" fmla="*/ 495 h 2034"/>
                <a:gd name="T108" fmla="*/ 296 w 2608"/>
                <a:gd name="T109" fmla="*/ 495 h 2034"/>
                <a:gd name="T110" fmla="*/ 296 w 2608"/>
                <a:gd name="T111" fmla="*/ 495 h 2034"/>
                <a:gd name="T112" fmla="*/ 2036 w 2608"/>
                <a:gd name="T113" fmla="*/ 495 h 2034"/>
                <a:gd name="T114" fmla="*/ 2263 w 2608"/>
                <a:gd name="T115" fmla="*/ 268 h 2034"/>
                <a:gd name="T116" fmla="*/ 2263 w 2608"/>
                <a:gd name="T117" fmla="*/ 227 h 2034"/>
                <a:gd name="T118" fmla="*/ 2036 w 2608"/>
                <a:gd name="T119" fmla="*/ 0 h 2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08" h="2034">
                  <a:moveTo>
                    <a:pt x="2312" y="1968"/>
                  </a:moveTo>
                  <a:cubicBezTo>
                    <a:pt x="2312" y="2004"/>
                    <a:pt x="2283" y="2034"/>
                    <a:pt x="2246" y="2034"/>
                  </a:cubicBezTo>
                  <a:lnTo>
                    <a:pt x="2156" y="2034"/>
                  </a:lnTo>
                  <a:lnTo>
                    <a:pt x="1905" y="2034"/>
                  </a:lnTo>
                  <a:lnTo>
                    <a:pt x="228" y="2034"/>
                  </a:lnTo>
                  <a:cubicBezTo>
                    <a:pt x="102" y="2034"/>
                    <a:pt x="0" y="1932"/>
                    <a:pt x="0" y="1806"/>
                  </a:cubicBezTo>
                  <a:lnTo>
                    <a:pt x="0" y="1537"/>
                  </a:lnTo>
                  <a:cubicBezTo>
                    <a:pt x="0" y="1411"/>
                    <a:pt x="102" y="1309"/>
                    <a:pt x="228" y="1309"/>
                  </a:cubicBezTo>
                  <a:lnTo>
                    <a:pt x="1905" y="1309"/>
                  </a:lnTo>
                  <a:lnTo>
                    <a:pt x="2156" y="1309"/>
                  </a:lnTo>
                  <a:lnTo>
                    <a:pt x="2246" y="1309"/>
                  </a:lnTo>
                  <a:cubicBezTo>
                    <a:pt x="2283" y="1309"/>
                    <a:pt x="2312" y="1339"/>
                    <a:pt x="2312" y="1376"/>
                  </a:cubicBezTo>
                  <a:cubicBezTo>
                    <a:pt x="2312" y="1412"/>
                    <a:pt x="2283" y="1442"/>
                    <a:pt x="2246" y="1442"/>
                  </a:cubicBezTo>
                  <a:lnTo>
                    <a:pt x="2222" y="1442"/>
                  </a:lnTo>
                  <a:lnTo>
                    <a:pt x="2222" y="1901"/>
                  </a:lnTo>
                  <a:lnTo>
                    <a:pt x="2246" y="1901"/>
                  </a:lnTo>
                  <a:cubicBezTo>
                    <a:pt x="2283" y="1901"/>
                    <a:pt x="2312" y="1931"/>
                    <a:pt x="2312" y="1968"/>
                  </a:cubicBezTo>
                  <a:close/>
                  <a:moveTo>
                    <a:pt x="2608" y="1134"/>
                  </a:moveTo>
                  <a:cubicBezTo>
                    <a:pt x="2608" y="1171"/>
                    <a:pt x="2578" y="1201"/>
                    <a:pt x="2541" y="1201"/>
                  </a:cubicBezTo>
                  <a:lnTo>
                    <a:pt x="2437" y="1201"/>
                  </a:lnTo>
                  <a:lnTo>
                    <a:pt x="2201" y="1201"/>
                  </a:lnTo>
                  <a:lnTo>
                    <a:pt x="809" y="1201"/>
                  </a:lnTo>
                  <a:cubicBezTo>
                    <a:pt x="692" y="1201"/>
                    <a:pt x="597" y="1106"/>
                    <a:pt x="597" y="989"/>
                  </a:cubicBezTo>
                  <a:lnTo>
                    <a:pt x="597" y="795"/>
                  </a:lnTo>
                  <a:cubicBezTo>
                    <a:pt x="597" y="678"/>
                    <a:pt x="692" y="583"/>
                    <a:pt x="809" y="583"/>
                  </a:cubicBezTo>
                  <a:lnTo>
                    <a:pt x="2201" y="583"/>
                  </a:lnTo>
                  <a:lnTo>
                    <a:pt x="2437" y="583"/>
                  </a:lnTo>
                  <a:lnTo>
                    <a:pt x="2541" y="583"/>
                  </a:lnTo>
                  <a:cubicBezTo>
                    <a:pt x="2578" y="583"/>
                    <a:pt x="2608" y="613"/>
                    <a:pt x="2608" y="650"/>
                  </a:cubicBezTo>
                  <a:cubicBezTo>
                    <a:pt x="2608" y="687"/>
                    <a:pt x="2578" y="717"/>
                    <a:pt x="2541" y="717"/>
                  </a:cubicBezTo>
                  <a:lnTo>
                    <a:pt x="2504" y="717"/>
                  </a:lnTo>
                  <a:lnTo>
                    <a:pt x="2504" y="1068"/>
                  </a:lnTo>
                  <a:lnTo>
                    <a:pt x="2541" y="1068"/>
                  </a:lnTo>
                  <a:cubicBezTo>
                    <a:pt x="2578" y="1068"/>
                    <a:pt x="2608" y="1098"/>
                    <a:pt x="2608" y="1134"/>
                  </a:cubicBezTo>
                  <a:close/>
                  <a:moveTo>
                    <a:pt x="2201" y="1068"/>
                  </a:moveTo>
                  <a:lnTo>
                    <a:pt x="2371" y="1068"/>
                  </a:lnTo>
                  <a:lnTo>
                    <a:pt x="2371" y="717"/>
                  </a:lnTo>
                  <a:lnTo>
                    <a:pt x="2201" y="717"/>
                  </a:lnTo>
                  <a:lnTo>
                    <a:pt x="809" y="717"/>
                  </a:lnTo>
                  <a:cubicBezTo>
                    <a:pt x="765" y="717"/>
                    <a:pt x="730" y="752"/>
                    <a:pt x="730" y="795"/>
                  </a:cubicBezTo>
                  <a:lnTo>
                    <a:pt x="730" y="989"/>
                  </a:lnTo>
                  <a:cubicBezTo>
                    <a:pt x="730" y="1033"/>
                    <a:pt x="765" y="1068"/>
                    <a:pt x="809" y="1068"/>
                  </a:cubicBezTo>
                  <a:lnTo>
                    <a:pt x="2201" y="1068"/>
                  </a:lnTo>
                  <a:close/>
                  <a:moveTo>
                    <a:pt x="2036" y="0"/>
                  </a:moveTo>
                  <a:lnTo>
                    <a:pt x="607" y="0"/>
                  </a:lnTo>
                  <a:lnTo>
                    <a:pt x="296" y="0"/>
                  </a:lnTo>
                  <a:lnTo>
                    <a:pt x="209" y="0"/>
                  </a:lnTo>
                  <a:cubicBezTo>
                    <a:pt x="172" y="0"/>
                    <a:pt x="142" y="29"/>
                    <a:pt x="142" y="66"/>
                  </a:cubicBezTo>
                  <a:cubicBezTo>
                    <a:pt x="142" y="103"/>
                    <a:pt x="172" y="133"/>
                    <a:pt x="209" y="133"/>
                  </a:cubicBezTo>
                  <a:lnTo>
                    <a:pt x="229" y="133"/>
                  </a:lnTo>
                  <a:lnTo>
                    <a:pt x="229" y="362"/>
                  </a:lnTo>
                  <a:lnTo>
                    <a:pt x="209" y="362"/>
                  </a:lnTo>
                  <a:cubicBezTo>
                    <a:pt x="172" y="362"/>
                    <a:pt x="142" y="392"/>
                    <a:pt x="142" y="429"/>
                  </a:cubicBezTo>
                  <a:cubicBezTo>
                    <a:pt x="142" y="466"/>
                    <a:pt x="172" y="495"/>
                    <a:pt x="209" y="495"/>
                  </a:cubicBezTo>
                  <a:lnTo>
                    <a:pt x="296" y="495"/>
                  </a:lnTo>
                  <a:cubicBezTo>
                    <a:pt x="296" y="495"/>
                    <a:pt x="296" y="495"/>
                    <a:pt x="296" y="495"/>
                  </a:cubicBezTo>
                  <a:lnTo>
                    <a:pt x="2036" y="495"/>
                  </a:lnTo>
                  <a:cubicBezTo>
                    <a:pt x="2161" y="495"/>
                    <a:pt x="2263" y="393"/>
                    <a:pt x="2263" y="268"/>
                  </a:cubicBezTo>
                  <a:lnTo>
                    <a:pt x="2263" y="227"/>
                  </a:lnTo>
                  <a:cubicBezTo>
                    <a:pt x="2263" y="102"/>
                    <a:pt x="2161" y="0"/>
                    <a:pt x="2036" y="0"/>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5" name="组合 64"/>
          <p:cNvGrpSpPr/>
          <p:nvPr/>
        </p:nvGrpSpPr>
        <p:grpSpPr>
          <a:xfrm>
            <a:off x="4421945" y="2971715"/>
            <a:ext cx="799330" cy="918772"/>
            <a:chOff x="4421945" y="2971715"/>
            <a:chExt cx="799330" cy="918772"/>
          </a:xfrm>
        </p:grpSpPr>
        <p:sp>
          <p:nvSpPr>
            <p:cNvPr id="66" name="蜂窝"/>
            <p:cNvSpPr/>
            <p:nvPr/>
          </p:nvSpPr>
          <p:spPr>
            <a:xfrm rot="5400000">
              <a:off x="4362224" y="3031436"/>
              <a:ext cx="918772" cy="799330"/>
            </a:xfrm>
            <a:prstGeom prst="hexagon">
              <a:avLst>
                <a:gd name="adj" fmla="val 25000"/>
                <a:gd name="vf" fmla="val 115470"/>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7" name="书"/>
            <p:cNvSpPr>
              <a:spLocks noChangeAspect="1"/>
            </p:cNvSpPr>
            <p:nvPr/>
          </p:nvSpPr>
          <p:spPr bwMode="auto">
            <a:xfrm>
              <a:off x="4613112" y="3292124"/>
              <a:ext cx="414692" cy="273752"/>
            </a:xfrm>
            <a:custGeom>
              <a:avLst/>
              <a:gdLst>
                <a:gd name="connsiteX0" fmla="*/ 249747 w 610145"/>
                <a:gd name="connsiteY0" fmla="*/ 309514 h 402778"/>
                <a:gd name="connsiteX1" fmla="*/ 249747 w 610145"/>
                <a:gd name="connsiteY1" fmla="*/ 363966 h 402778"/>
                <a:gd name="connsiteX2" fmla="*/ 265545 w 610145"/>
                <a:gd name="connsiteY2" fmla="*/ 363966 h 402778"/>
                <a:gd name="connsiteX3" fmla="*/ 265545 w 610145"/>
                <a:gd name="connsiteY3" fmla="*/ 309514 h 402778"/>
                <a:gd name="connsiteX4" fmla="*/ 206661 w 610145"/>
                <a:gd name="connsiteY4" fmla="*/ 309514 h 402778"/>
                <a:gd name="connsiteX5" fmla="*/ 206661 w 610145"/>
                <a:gd name="connsiteY5" fmla="*/ 363966 h 402778"/>
                <a:gd name="connsiteX6" fmla="*/ 221023 w 610145"/>
                <a:gd name="connsiteY6" fmla="*/ 363966 h 402778"/>
                <a:gd name="connsiteX7" fmla="*/ 221023 w 610145"/>
                <a:gd name="connsiteY7" fmla="*/ 309514 h 402778"/>
                <a:gd name="connsiteX8" fmla="*/ 56012 w 610145"/>
                <a:gd name="connsiteY8" fmla="*/ 309514 h 402778"/>
                <a:gd name="connsiteX9" fmla="*/ 56012 w 610145"/>
                <a:gd name="connsiteY9" fmla="*/ 363966 h 402778"/>
                <a:gd name="connsiteX10" fmla="*/ 71810 w 610145"/>
                <a:gd name="connsiteY10" fmla="*/ 363966 h 402778"/>
                <a:gd name="connsiteX11" fmla="*/ 71810 w 610145"/>
                <a:gd name="connsiteY11" fmla="*/ 309514 h 402778"/>
                <a:gd name="connsiteX12" fmla="*/ 480910 w 610145"/>
                <a:gd name="connsiteY12" fmla="*/ 303849 h 402778"/>
                <a:gd name="connsiteX13" fmla="*/ 466550 w 610145"/>
                <a:gd name="connsiteY13" fmla="*/ 311017 h 402778"/>
                <a:gd name="connsiteX14" fmla="*/ 495269 w 610145"/>
                <a:gd name="connsiteY14" fmla="*/ 369802 h 402778"/>
                <a:gd name="connsiteX15" fmla="*/ 509629 w 610145"/>
                <a:gd name="connsiteY15" fmla="*/ 362633 h 402778"/>
                <a:gd name="connsiteX16" fmla="*/ 512501 w 610145"/>
                <a:gd name="connsiteY16" fmla="*/ 289511 h 402778"/>
                <a:gd name="connsiteX17" fmla="*/ 498141 w 610145"/>
                <a:gd name="connsiteY17" fmla="*/ 296680 h 402778"/>
                <a:gd name="connsiteX18" fmla="*/ 526860 w 610145"/>
                <a:gd name="connsiteY18" fmla="*/ 354030 h 402778"/>
                <a:gd name="connsiteX19" fmla="*/ 541220 w 610145"/>
                <a:gd name="connsiteY19" fmla="*/ 348295 h 402778"/>
                <a:gd name="connsiteX20" fmla="*/ 546964 w 610145"/>
                <a:gd name="connsiteY20" fmla="*/ 272306 h 402778"/>
                <a:gd name="connsiteX21" fmla="*/ 532604 w 610145"/>
                <a:gd name="connsiteY21" fmla="*/ 279475 h 402778"/>
                <a:gd name="connsiteX22" fmla="*/ 559887 w 610145"/>
                <a:gd name="connsiteY22" fmla="*/ 338259 h 402778"/>
                <a:gd name="connsiteX23" fmla="*/ 574247 w 610145"/>
                <a:gd name="connsiteY23" fmla="*/ 331090 h 402778"/>
                <a:gd name="connsiteX24" fmla="*/ 449499 w 610145"/>
                <a:gd name="connsiteY24" fmla="*/ 68175 h 402778"/>
                <a:gd name="connsiteX25" fmla="*/ 436396 w 610145"/>
                <a:gd name="connsiteY25" fmla="*/ 68712 h 402778"/>
                <a:gd name="connsiteX26" fmla="*/ 390445 w 610145"/>
                <a:gd name="connsiteY26" fmla="*/ 88785 h 402778"/>
                <a:gd name="connsiteX27" fmla="*/ 381830 w 610145"/>
                <a:gd name="connsiteY27" fmla="*/ 111725 h 402778"/>
                <a:gd name="connsiteX28" fmla="*/ 393317 w 610145"/>
                <a:gd name="connsiteY28" fmla="*/ 137532 h 402778"/>
                <a:gd name="connsiteX29" fmla="*/ 416292 w 610145"/>
                <a:gd name="connsiteY29" fmla="*/ 146135 h 402778"/>
                <a:gd name="connsiteX30" fmla="*/ 462243 w 610145"/>
                <a:gd name="connsiteY30" fmla="*/ 126062 h 402778"/>
                <a:gd name="connsiteX31" fmla="*/ 470858 w 610145"/>
                <a:gd name="connsiteY31" fmla="*/ 116026 h 402778"/>
                <a:gd name="connsiteX32" fmla="*/ 470858 w 610145"/>
                <a:gd name="connsiteY32" fmla="*/ 103122 h 402778"/>
                <a:gd name="connsiteX33" fmla="*/ 459371 w 610145"/>
                <a:gd name="connsiteY33" fmla="*/ 77315 h 402778"/>
                <a:gd name="connsiteX34" fmla="*/ 449499 w 610145"/>
                <a:gd name="connsiteY34" fmla="*/ 68175 h 402778"/>
                <a:gd name="connsiteX35" fmla="*/ 210969 w 610145"/>
                <a:gd name="connsiteY35" fmla="*/ 63049 h 402778"/>
                <a:gd name="connsiteX36" fmla="*/ 193735 w 610145"/>
                <a:gd name="connsiteY36" fmla="*/ 80244 h 402778"/>
                <a:gd name="connsiteX37" fmla="*/ 193735 w 610145"/>
                <a:gd name="connsiteY37" fmla="*/ 110336 h 402778"/>
                <a:gd name="connsiteX38" fmla="*/ 210969 w 610145"/>
                <a:gd name="connsiteY38" fmla="*/ 127531 h 402778"/>
                <a:gd name="connsiteX39" fmla="*/ 261236 w 610145"/>
                <a:gd name="connsiteY39" fmla="*/ 127531 h 402778"/>
                <a:gd name="connsiteX40" fmla="*/ 278471 w 610145"/>
                <a:gd name="connsiteY40" fmla="*/ 110336 h 402778"/>
                <a:gd name="connsiteX41" fmla="*/ 278471 w 610145"/>
                <a:gd name="connsiteY41" fmla="*/ 80244 h 402778"/>
                <a:gd name="connsiteX42" fmla="*/ 261236 w 610145"/>
                <a:gd name="connsiteY42" fmla="*/ 63049 h 402778"/>
                <a:gd name="connsiteX43" fmla="*/ 37341 w 610145"/>
                <a:gd name="connsiteY43" fmla="*/ 63049 h 402778"/>
                <a:gd name="connsiteX44" fmla="*/ 20107 w 610145"/>
                <a:gd name="connsiteY44" fmla="*/ 80244 h 402778"/>
                <a:gd name="connsiteX45" fmla="*/ 20107 w 610145"/>
                <a:gd name="connsiteY45" fmla="*/ 110336 h 402778"/>
                <a:gd name="connsiteX46" fmla="*/ 37341 w 610145"/>
                <a:gd name="connsiteY46" fmla="*/ 127531 h 402778"/>
                <a:gd name="connsiteX47" fmla="*/ 87608 w 610145"/>
                <a:gd name="connsiteY47" fmla="*/ 127531 h 402778"/>
                <a:gd name="connsiteX48" fmla="*/ 104843 w 610145"/>
                <a:gd name="connsiteY48" fmla="*/ 110336 h 402778"/>
                <a:gd name="connsiteX49" fmla="*/ 104843 w 610145"/>
                <a:gd name="connsiteY49" fmla="*/ 80244 h 402778"/>
                <a:gd name="connsiteX50" fmla="*/ 87608 w 610145"/>
                <a:gd name="connsiteY50" fmla="*/ 63049 h 402778"/>
                <a:gd name="connsiteX51" fmla="*/ 448422 w 610145"/>
                <a:gd name="connsiteY51" fmla="*/ 6881 h 402778"/>
                <a:gd name="connsiteX52" fmla="*/ 460807 w 610145"/>
                <a:gd name="connsiteY52" fmla="*/ 18530 h 402778"/>
                <a:gd name="connsiteX53" fmla="*/ 610145 w 610145"/>
                <a:gd name="connsiteY53" fmla="*/ 348295 h 402778"/>
                <a:gd name="connsiteX54" fmla="*/ 486654 w 610145"/>
                <a:gd name="connsiteY54" fmla="*/ 402778 h 402778"/>
                <a:gd name="connsiteX55" fmla="*/ 338751 w 610145"/>
                <a:gd name="connsiteY55" fmla="*/ 73013 h 402778"/>
                <a:gd name="connsiteX56" fmla="*/ 337315 w 610145"/>
                <a:gd name="connsiteY56" fmla="*/ 55808 h 402778"/>
                <a:gd name="connsiteX57" fmla="*/ 350239 w 610145"/>
                <a:gd name="connsiteY57" fmla="*/ 42904 h 402778"/>
                <a:gd name="connsiteX58" fmla="*/ 430652 w 610145"/>
                <a:gd name="connsiteY58" fmla="*/ 7060 h 402778"/>
                <a:gd name="connsiteX59" fmla="*/ 448422 w 610145"/>
                <a:gd name="connsiteY59" fmla="*/ 6881 h 402778"/>
                <a:gd name="connsiteX60" fmla="*/ 195171 w 610145"/>
                <a:gd name="connsiteY60" fmla="*/ 0 h 402778"/>
                <a:gd name="connsiteX61" fmla="*/ 277035 w 610145"/>
                <a:gd name="connsiteY61" fmla="*/ 0 h 402778"/>
                <a:gd name="connsiteX62" fmla="*/ 300014 w 610145"/>
                <a:gd name="connsiteY62" fmla="*/ 22927 h 402778"/>
                <a:gd name="connsiteX63" fmla="*/ 300014 w 610145"/>
                <a:gd name="connsiteY63" fmla="*/ 399789 h 402778"/>
                <a:gd name="connsiteX64" fmla="*/ 172192 w 610145"/>
                <a:gd name="connsiteY64" fmla="*/ 399789 h 402778"/>
                <a:gd name="connsiteX65" fmla="*/ 172192 w 610145"/>
                <a:gd name="connsiteY65" fmla="*/ 22927 h 402778"/>
                <a:gd name="connsiteX66" fmla="*/ 195171 w 610145"/>
                <a:gd name="connsiteY66" fmla="*/ 0 h 402778"/>
                <a:gd name="connsiteX67" fmla="*/ 22979 w 610145"/>
                <a:gd name="connsiteY67" fmla="*/ 0 h 402778"/>
                <a:gd name="connsiteX68" fmla="*/ 104843 w 610145"/>
                <a:gd name="connsiteY68" fmla="*/ 0 h 402778"/>
                <a:gd name="connsiteX69" fmla="*/ 127822 w 610145"/>
                <a:gd name="connsiteY69" fmla="*/ 22927 h 402778"/>
                <a:gd name="connsiteX70" fmla="*/ 127822 w 610145"/>
                <a:gd name="connsiteY70" fmla="*/ 399789 h 402778"/>
                <a:gd name="connsiteX71" fmla="*/ 0 w 610145"/>
                <a:gd name="connsiteY71" fmla="*/ 399789 h 402778"/>
                <a:gd name="connsiteX72" fmla="*/ 0 w 610145"/>
                <a:gd name="connsiteY72" fmla="*/ 22927 h 402778"/>
                <a:gd name="connsiteX73" fmla="*/ 22979 w 610145"/>
                <a:gd name="connsiteY73" fmla="*/ 0 h 40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10145" h="402778">
                  <a:moveTo>
                    <a:pt x="249747" y="309514"/>
                  </a:moveTo>
                  <a:lnTo>
                    <a:pt x="249747" y="363966"/>
                  </a:lnTo>
                  <a:lnTo>
                    <a:pt x="265545" y="363966"/>
                  </a:lnTo>
                  <a:lnTo>
                    <a:pt x="265545" y="309514"/>
                  </a:lnTo>
                  <a:close/>
                  <a:moveTo>
                    <a:pt x="206661" y="309514"/>
                  </a:moveTo>
                  <a:lnTo>
                    <a:pt x="206661" y="363966"/>
                  </a:lnTo>
                  <a:lnTo>
                    <a:pt x="221023" y="363966"/>
                  </a:lnTo>
                  <a:lnTo>
                    <a:pt x="221023" y="309514"/>
                  </a:lnTo>
                  <a:close/>
                  <a:moveTo>
                    <a:pt x="56012" y="309514"/>
                  </a:moveTo>
                  <a:lnTo>
                    <a:pt x="56012" y="363966"/>
                  </a:lnTo>
                  <a:lnTo>
                    <a:pt x="71810" y="363966"/>
                  </a:lnTo>
                  <a:lnTo>
                    <a:pt x="71810" y="309514"/>
                  </a:lnTo>
                  <a:close/>
                  <a:moveTo>
                    <a:pt x="480910" y="303849"/>
                  </a:moveTo>
                  <a:lnTo>
                    <a:pt x="466550" y="311017"/>
                  </a:lnTo>
                  <a:lnTo>
                    <a:pt x="495269" y="369802"/>
                  </a:lnTo>
                  <a:lnTo>
                    <a:pt x="509629" y="362633"/>
                  </a:lnTo>
                  <a:close/>
                  <a:moveTo>
                    <a:pt x="512501" y="289511"/>
                  </a:moveTo>
                  <a:lnTo>
                    <a:pt x="498141" y="296680"/>
                  </a:lnTo>
                  <a:lnTo>
                    <a:pt x="526860" y="354030"/>
                  </a:lnTo>
                  <a:lnTo>
                    <a:pt x="541220" y="348295"/>
                  </a:lnTo>
                  <a:close/>
                  <a:moveTo>
                    <a:pt x="546964" y="272306"/>
                  </a:moveTo>
                  <a:lnTo>
                    <a:pt x="532604" y="279475"/>
                  </a:lnTo>
                  <a:lnTo>
                    <a:pt x="559887" y="338259"/>
                  </a:lnTo>
                  <a:lnTo>
                    <a:pt x="574247" y="331090"/>
                  </a:lnTo>
                  <a:close/>
                  <a:moveTo>
                    <a:pt x="449499" y="68175"/>
                  </a:moveTo>
                  <a:cubicBezTo>
                    <a:pt x="445370" y="66562"/>
                    <a:pt x="440703" y="66562"/>
                    <a:pt x="436396" y="68712"/>
                  </a:cubicBezTo>
                  <a:lnTo>
                    <a:pt x="390445" y="88785"/>
                  </a:lnTo>
                  <a:cubicBezTo>
                    <a:pt x="381830" y="93086"/>
                    <a:pt x="377522" y="103122"/>
                    <a:pt x="381830" y="111725"/>
                  </a:cubicBezTo>
                  <a:lnTo>
                    <a:pt x="393317" y="137532"/>
                  </a:lnTo>
                  <a:cubicBezTo>
                    <a:pt x="397625" y="146135"/>
                    <a:pt x="407677" y="150436"/>
                    <a:pt x="416292" y="146135"/>
                  </a:cubicBezTo>
                  <a:lnTo>
                    <a:pt x="462243" y="126062"/>
                  </a:lnTo>
                  <a:cubicBezTo>
                    <a:pt x="466550" y="124629"/>
                    <a:pt x="469422" y="120327"/>
                    <a:pt x="470858" y="116026"/>
                  </a:cubicBezTo>
                  <a:cubicBezTo>
                    <a:pt x="473730" y="111725"/>
                    <a:pt x="472294" y="107423"/>
                    <a:pt x="470858" y="103122"/>
                  </a:cubicBezTo>
                  <a:lnTo>
                    <a:pt x="459371" y="77315"/>
                  </a:lnTo>
                  <a:cubicBezTo>
                    <a:pt x="457217" y="73014"/>
                    <a:pt x="453627" y="69788"/>
                    <a:pt x="449499" y="68175"/>
                  </a:cubicBezTo>
                  <a:close/>
                  <a:moveTo>
                    <a:pt x="210969" y="63049"/>
                  </a:moveTo>
                  <a:cubicBezTo>
                    <a:pt x="202352" y="63049"/>
                    <a:pt x="193735" y="70214"/>
                    <a:pt x="193735" y="80244"/>
                  </a:cubicBezTo>
                  <a:lnTo>
                    <a:pt x="193735" y="110336"/>
                  </a:lnTo>
                  <a:cubicBezTo>
                    <a:pt x="193735" y="118934"/>
                    <a:pt x="202352" y="127531"/>
                    <a:pt x="210969" y="127531"/>
                  </a:cubicBezTo>
                  <a:lnTo>
                    <a:pt x="261236" y="127531"/>
                  </a:lnTo>
                  <a:cubicBezTo>
                    <a:pt x="271290" y="127531"/>
                    <a:pt x="278471" y="118934"/>
                    <a:pt x="278471" y="110336"/>
                  </a:cubicBezTo>
                  <a:lnTo>
                    <a:pt x="278471" y="80244"/>
                  </a:lnTo>
                  <a:cubicBezTo>
                    <a:pt x="278471" y="70214"/>
                    <a:pt x="271290" y="63049"/>
                    <a:pt x="261236" y="63049"/>
                  </a:cubicBezTo>
                  <a:close/>
                  <a:moveTo>
                    <a:pt x="37341" y="63049"/>
                  </a:moveTo>
                  <a:cubicBezTo>
                    <a:pt x="28724" y="63049"/>
                    <a:pt x="20107" y="70214"/>
                    <a:pt x="20107" y="80244"/>
                  </a:cubicBezTo>
                  <a:lnTo>
                    <a:pt x="20107" y="110336"/>
                  </a:lnTo>
                  <a:cubicBezTo>
                    <a:pt x="20107" y="118934"/>
                    <a:pt x="28724" y="127531"/>
                    <a:pt x="37341" y="127531"/>
                  </a:cubicBezTo>
                  <a:lnTo>
                    <a:pt x="87608" y="127531"/>
                  </a:lnTo>
                  <a:cubicBezTo>
                    <a:pt x="97662" y="127531"/>
                    <a:pt x="104843" y="118934"/>
                    <a:pt x="104843" y="110336"/>
                  </a:cubicBezTo>
                  <a:lnTo>
                    <a:pt x="104843" y="80244"/>
                  </a:lnTo>
                  <a:cubicBezTo>
                    <a:pt x="104843" y="70214"/>
                    <a:pt x="97662" y="63049"/>
                    <a:pt x="87608" y="63049"/>
                  </a:cubicBezTo>
                  <a:close/>
                  <a:moveTo>
                    <a:pt x="448422" y="6881"/>
                  </a:moveTo>
                  <a:cubicBezTo>
                    <a:pt x="453986" y="8852"/>
                    <a:pt x="458653" y="12795"/>
                    <a:pt x="460807" y="18530"/>
                  </a:cubicBezTo>
                  <a:lnTo>
                    <a:pt x="610145" y="348295"/>
                  </a:lnTo>
                  <a:lnTo>
                    <a:pt x="486654" y="402778"/>
                  </a:lnTo>
                  <a:lnTo>
                    <a:pt x="338751" y="73013"/>
                  </a:lnTo>
                  <a:cubicBezTo>
                    <a:pt x="335879" y="67278"/>
                    <a:pt x="335879" y="61543"/>
                    <a:pt x="337315" y="55808"/>
                  </a:cubicBezTo>
                  <a:cubicBezTo>
                    <a:pt x="340187" y="50073"/>
                    <a:pt x="344495" y="45772"/>
                    <a:pt x="350239" y="42904"/>
                  </a:cubicBezTo>
                  <a:lnTo>
                    <a:pt x="430652" y="7060"/>
                  </a:lnTo>
                  <a:cubicBezTo>
                    <a:pt x="436396" y="4910"/>
                    <a:pt x="442857" y="4910"/>
                    <a:pt x="448422" y="6881"/>
                  </a:cubicBezTo>
                  <a:close/>
                  <a:moveTo>
                    <a:pt x="195171" y="0"/>
                  </a:moveTo>
                  <a:lnTo>
                    <a:pt x="277035" y="0"/>
                  </a:lnTo>
                  <a:cubicBezTo>
                    <a:pt x="288524" y="0"/>
                    <a:pt x="300014" y="10031"/>
                    <a:pt x="300014" y="22927"/>
                  </a:cubicBezTo>
                  <a:lnTo>
                    <a:pt x="300014" y="399789"/>
                  </a:lnTo>
                  <a:lnTo>
                    <a:pt x="172192" y="399789"/>
                  </a:lnTo>
                  <a:lnTo>
                    <a:pt x="172192" y="22927"/>
                  </a:lnTo>
                  <a:cubicBezTo>
                    <a:pt x="172192" y="10031"/>
                    <a:pt x="182245" y="0"/>
                    <a:pt x="195171" y="0"/>
                  </a:cubicBezTo>
                  <a:close/>
                  <a:moveTo>
                    <a:pt x="22979" y="0"/>
                  </a:moveTo>
                  <a:lnTo>
                    <a:pt x="104843" y="0"/>
                  </a:lnTo>
                  <a:cubicBezTo>
                    <a:pt x="117768" y="0"/>
                    <a:pt x="127822" y="10031"/>
                    <a:pt x="127822" y="22927"/>
                  </a:cubicBezTo>
                  <a:lnTo>
                    <a:pt x="127822" y="399789"/>
                  </a:lnTo>
                  <a:lnTo>
                    <a:pt x="0" y="399789"/>
                  </a:lnTo>
                  <a:lnTo>
                    <a:pt x="0" y="22927"/>
                  </a:lnTo>
                  <a:cubicBezTo>
                    <a:pt x="0" y="10031"/>
                    <a:pt x="10053" y="0"/>
                    <a:pt x="22979" y="0"/>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1" name="组合 70"/>
          <p:cNvGrpSpPr/>
          <p:nvPr/>
        </p:nvGrpSpPr>
        <p:grpSpPr>
          <a:xfrm>
            <a:off x="5027000" y="4081064"/>
            <a:ext cx="799330" cy="918772"/>
            <a:chOff x="5027000" y="4081064"/>
            <a:chExt cx="799330" cy="918772"/>
          </a:xfrm>
        </p:grpSpPr>
        <p:sp>
          <p:nvSpPr>
            <p:cNvPr id="72" name="蜂窝"/>
            <p:cNvSpPr/>
            <p:nvPr/>
          </p:nvSpPr>
          <p:spPr>
            <a:xfrm rot="5400000">
              <a:off x="4967279" y="4140785"/>
              <a:ext cx="918772" cy="799330"/>
            </a:xfrm>
            <a:prstGeom prst="hexagon">
              <a:avLst>
                <a:gd name="adj" fmla="val 25000"/>
                <a:gd name="vf" fmla="val 115470"/>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3" name="书"/>
            <p:cNvSpPr>
              <a:spLocks noChangeAspect="1"/>
            </p:cNvSpPr>
            <p:nvPr/>
          </p:nvSpPr>
          <p:spPr bwMode="auto">
            <a:xfrm>
              <a:off x="5283822" y="4362132"/>
              <a:ext cx="343741" cy="414692"/>
            </a:xfrm>
            <a:custGeom>
              <a:avLst/>
              <a:gdLst>
                <a:gd name="T0" fmla="*/ 3002 w 3074"/>
                <a:gd name="T1" fmla="*/ 345 h 3714"/>
                <a:gd name="T2" fmla="*/ 2752 w 3074"/>
                <a:gd name="T3" fmla="*/ 345 h 3714"/>
                <a:gd name="T4" fmla="*/ 2752 w 3074"/>
                <a:gd name="T5" fmla="*/ 72 h 3714"/>
                <a:gd name="T6" fmla="*/ 2681 w 3074"/>
                <a:gd name="T7" fmla="*/ 0 h 3714"/>
                <a:gd name="T8" fmla="*/ 244 w 3074"/>
                <a:gd name="T9" fmla="*/ 0 h 3714"/>
                <a:gd name="T10" fmla="*/ 0 w 3074"/>
                <a:gd name="T11" fmla="*/ 244 h 3714"/>
                <a:gd name="T12" fmla="*/ 0 w 3074"/>
                <a:gd name="T13" fmla="*/ 3469 h 3714"/>
                <a:gd name="T14" fmla="*/ 244 w 3074"/>
                <a:gd name="T15" fmla="*/ 3714 h 3714"/>
                <a:gd name="T16" fmla="*/ 3002 w 3074"/>
                <a:gd name="T17" fmla="*/ 3714 h 3714"/>
                <a:gd name="T18" fmla="*/ 3074 w 3074"/>
                <a:gd name="T19" fmla="*/ 3642 h 3714"/>
                <a:gd name="T20" fmla="*/ 3074 w 3074"/>
                <a:gd name="T21" fmla="*/ 417 h 3714"/>
                <a:gd name="T22" fmla="*/ 3002 w 3074"/>
                <a:gd name="T23" fmla="*/ 345 h 3714"/>
                <a:gd name="T24" fmla="*/ 244 w 3074"/>
                <a:gd name="T25" fmla="*/ 143 h 3714"/>
                <a:gd name="T26" fmla="*/ 2609 w 3074"/>
                <a:gd name="T27" fmla="*/ 143 h 3714"/>
                <a:gd name="T28" fmla="*/ 2609 w 3074"/>
                <a:gd name="T29" fmla="*/ 345 h 3714"/>
                <a:gd name="T30" fmla="*/ 2421 w 3074"/>
                <a:gd name="T31" fmla="*/ 345 h 3714"/>
                <a:gd name="T32" fmla="*/ 1704 w 3074"/>
                <a:gd name="T33" fmla="*/ 345 h 3714"/>
                <a:gd name="T34" fmla="*/ 244 w 3074"/>
                <a:gd name="T35" fmla="*/ 345 h 3714"/>
                <a:gd name="T36" fmla="*/ 143 w 3074"/>
                <a:gd name="T37" fmla="*/ 244 h 3714"/>
                <a:gd name="T38" fmla="*/ 244 w 3074"/>
                <a:gd name="T39" fmla="*/ 143 h 3714"/>
                <a:gd name="T40" fmla="*/ 1776 w 3074"/>
                <a:gd name="T41" fmla="*/ 488 h 3714"/>
                <a:gd name="T42" fmla="*/ 2349 w 3074"/>
                <a:gd name="T43" fmla="*/ 488 h 3714"/>
                <a:gd name="T44" fmla="*/ 2349 w 3074"/>
                <a:gd name="T45" fmla="*/ 1670 h 3714"/>
                <a:gd name="T46" fmla="*/ 2103 w 3074"/>
                <a:gd name="T47" fmla="*/ 1504 h 3714"/>
                <a:gd name="T48" fmla="*/ 2063 w 3074"/>
                <a:gd name="T49" fmla="*/ 1492 h 3714"/>
                <a:gd name="T50" fmla="*/ 2022 w 3074"/>
                <a:gd name="T51" fmla="*/ 1504 h 3714"/>
                <a:gd name="T52" fmla="*/ 1776 w 3074"/>
                <a:gd name="T53" fmla="*/ 1670 h 3714"/>
                <a:gd name="T54" fmla="*/ 1776 w 3074"/>
                <a:gd name="T55" fmla="*/ 488 h 3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74" h="3714">
                  <a:moveTo>
                    <a:pt x="3002" y="345"/>
                  </a:moveTo>
                  <a:lnTo>
                    <a:pt x="2752" y="345"/>
                  </a:lnTo>
                  <a:lnTo>
                    <a:pt x="2752" y="72"/>
                  </a:lnTo>
                  <a:cubicBezTo>
                    <a:pt x="2752" y="32"/>
                    <a:pt x="2720" y="0"/>
                    <a:pt x="2681" y="0"/>
                  </a:cubicBezTo>
                  <a:lnTo>
                    <a:pt x="244" y="0"/>
                  </a:lnTo>
                  <a:cubicBezTo>
                    <a:pt x="109" y="0"/>
                    <a:pt x="0" y="110"/>
                    <a:pt x="0" y="244"/>
                  </a:cubicBezTo>
                  <a:lnTo>
                    <a:pt x="0" y="3469"/>
                  </a:lnTo>
                  <a:cubicBezTo>
                    <a:pt x="0" y="3604"/>
                    <a:pt x="109" y="3714"/>
                    <a:pt x="244" y="3714"/>
                  </a:cubicBezTo>
                  <a:lnTo>
                    <a:pt x="3002" y="3714"/>
                  </a:lnTo>
                  <a:cubicBezTo>
                    <a:pt x="3042" y="3714"/>
                    <a:pt x="3074" y="3681"/>
                    <a:pt x="3074" y="3642"/>
                  </a:cubicBezTo>
                  <a:lnTo>
                    <a:pt x="3074" y="417"/>
                  </a:lnTo>
                  <a:cubicBezTo>
                    <a:pt x="3074" y="377"/>
                    <a:pt x="3042" y="345"/>
                    <a:pt x="3002" y="345"/>
                  </a:cubicBezTo>
                  <a:close/>
                  <a:moveTo>
                    <a:pt x="244" y="143"/>
                  </a:moveTo>
                  <a:lnTo>
                    <a:pt x="2609" y="143"/>
                  </a:lnTo>
                  <a:lnTo>
                    <a:pt x="2609" y="345"/>
                  </a:lnTo>
                  <a:lnTo>
                    <a:pt x="2421" y="345"/>
                  </a:lnTo>
                  <a:lnTo>
                    <a:pt x="1704" y="345"/>
                  </a:lnTo>
                  <a:lnTo>
                    <a:pt x="244" y="345"/>
                  </a:lnTo>
                  <a:cubicBezTo>
                    <a:pt x="188" y="345"/>
                    <a:pt x="143" y="300"/>
                    <a:pt x="143" y="244"/>
                  </a:cubicBezTo>
                  <a:cubicBezTo>
                    <a:pt x="143" y="189"/>
                    <a:pt x="188" y="143"/>
                    <a:pt x="244" y="143"/>
                  </a:cubicBezTo>
                  <a:close/>
                  <a:moveTo>
                    <a:pt x="1776" y="488"/>
                  </a:moveTo>
                  <a:lnTo>
                    <a:pt x="2349" y="488"/>
                  </a:lnTo>
                  <a:lnTo>
                    <a:pt x="2349" y="1670"/>
                  </a:lnTo>
                  <a:lnTo>
                    <a:pt x="2103" y="1504"/>
                  </a:lnTo>
                  <a:cubicBezTo>
                    <a:pt x="2091" y="1496"/>
                    <a:pt x="2077" y="1492"/>
                    <a:pt x="2063" y="1492"/>
                  </a:cubicBezTo>
                  <a:cubicBezTo>
                    <a:pt x="2048" y="1492"/>
                    <a:pt x="2035" y="1496"/>
                    <a:pt x="2022" y="1504"/>
                  </a:cubicBezTo>
                  <a:lnTo>
                    <a:pt x="1776" y="1670"/>
                  </a:lnTo>
                  <a:lnTo>
                    <a:pt x="1776" y="488"/>
                  </a:ln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4" name="组合 73"/>
          <p:cNvGrpSpPr/>
          <p:nvPr/>
        </p:nvGrpSpPr>
        <p:grpSpPr>
          <a:xfrm>
            <a:off x="6391884" y="4110092"/>
            <a:ext cx="799330" cy="918772"/>
            <a:chOff x="6391884" y="4110092"/>
            <a:chExt cx="799330" cy="918772"/>
          </a:xfrm>
        </p:grpSpPr>
        <p:sp>
          <p:nvSpPr>
            <p:cNvPr id="75" name="蜂窝"/>
            <p:cNvSpPr/>
            <p:nvPr/>
          </p:nvSpPr>
          <p:spPr>
            <a:xfrm rot="5400000">
              <a:off x="6332163" y="4169813"/>
              <a:ext cx="918772" cy="799330"/>
            </a:xfrm>
            <a:prstGeom prst="hexagon">
              <a:avLst>
                <a:gd name="adj" fmla="val 25000"/>
                <a:gd name="vf" fmla="val 115470"/>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6" name="书"/>
            <p:cNvSpPr>
              <a:spLocks noChangeAspect="1"/>
            </p:cNvSpPr>
            <p:nvPr/>
          </p:nvSpPr>
          <p:spPr bwMode="auto">
            <a:xfrm>
              <a:off x="6579982" y="4382754"/>
              <a:ext cx="414692" cy="373448"/>
            </a:xfrm>
            <a:custGeom>
              <a:avLst/>
              <a:gdLst>
                <a:gd name="connsiteX0" fmla="*/ 585451 w 609473"/>
                <a:gd name="connsiteY0" fmla="*/ 40071 h 548858"/>
                <a:gd name="connsiteX1" fmla="*/ 435759 w 609473"/>
                <a:gd name="connsiteY1" fmla="*/ 152383 h 548858"/>
                <a:gd name="connsiteX2" fmla="*/ 435759 w 609473"/>
                <a:gd name="connsiteY2" fmla="*/ 515560 h 548858"/>
                <a:gd name="connsiteX3" fmla="*/ 585451 w 609473"/>
                <a:gd name="connsiteY3" fmla="*/ 400144 h 548858"/>
                <a:gd name="connsiteX4" fmla="*/ 488514 w 609473"/>
                <a:gd name="connsiteY4" fmla="*/ 565 h 548858"/>
                <a:gd name="connsiteX5" fmla="*/ 493130 w 609473"/>
                <a:gd name="connsiteY5" fmla="*/ 1412 h 548858"/>
                <a:gd name="connsiteX6" fmla="*/ 507543 w 609473"/>
                <a:gd name="connsiteY6" fmla="*/ 23046 h 548858"/>
                <a:gd name="connsiteX7" fmla="*/ 605516 w 609473"/>
                <a:gd name="connsiteY7" fmla="*/ 1129 h 548858"/>
                <a:gd name="connsiteX8" fmla="*/ 609473 w 609473"/>
                <a:gd name="connsiteY8" fmla="*/ 4233 h 548858"/>
                <a:gd name="connsiteX9" fmla="*/ 609002 w 609473"/>
                <a:gd name="connsiteY9" fmla="*/ 413313 h 548858"/>
                <a:gd name="connsiteX10" fmla="*/ 607777 w 609473"/>
                <a:gd name="connsiteY10" fmla="*/ 415853 h 548858"/>
                <a:gd name="connsiteX11" fmla="*/ 434534 w 609473"/>
                <a:gd name="connsiteY11" fmla="*/ 547823 h 548858"/>
                <a:gd name="connsiteX12" fmla="*/ 434158 w 609473"/>
                <a:gd name="connsiteY12" fmla="*/ 547353 h 548858"/>
                <a:gd name="connsiteX13" fmla="*/ 432556 w 609473"/>
                <a:gd name="connsiteY13" fmla="*/ 548858 h 548858"/>
                <a:gd name="connsiteX14" fmla="*/ 312068 w 609473"/>
                <a:gd name="connsiteY14" fmla="*/ 548858 h 548858"/>
                <a:gd name="connsiteX15" fmla="*/ 308865 w 609473"/>
                <a:gd name="connsiteY15" fmla="*/ 545660 h 548858"/>
                <a:gd name="connsiteX16" fmla="*/ 308865 w 609473"/>
                <a:gd name="connsiteY16" fmla="*/ 145234 h 548858"/>
                <a:gd name="connsiteX17" fmla="*/ 310184 w 609473"/>
                <a:gd name="connsiteY17" fmla="*/ 142600 h 548858"/>
                <a:gd name="connsiteX18" fmla="*/ 443009 w 609473"/>
                <a:gd name="connsiteY18" fmla="*/ 0 h 548858"/>
                <a:gd name="connsiteX19" fmla="*/ 445690 w 609473"/>
                <a:gd name="connsiteY19" fmla="*/ 5786 h 548858"/>
                <a:gd name="connsiteX20" fmla="*/ 281202 w 609473"/>
                <a:gd name="connsiteY20" fmla="*/ 134286 h 548858"/>
                <a:gd name="connsiteX21" fmla="*/ 281202 w 609473"/>
                <a:gd name="connsiteY21" fmla="*/ 545612 h 548858"/>
                <a:gd name="connsiteX22" fmla="*/ 277886 w 609473"/>
                <a:gd name="connsiteY22" fmla="*/ 548858 h 548858"/>
                <a:gd name="connsiteX23" fmla="*/ 157431 w 609473"/>
                <a:gd name="connsiteY23" fmla="*/ 548858 h 548858"/>
                <a:gd name="connsiteX24" fmla="*/ 154185 w 609473"/>
                <a:gd name="connsiteY24" fmla="*/ 545612 h 548858"/>
                <a:gd name="connsiteX25" fmla="*/ 154185 w 609473"/>
                <a:gd name="connsiteY25" fmla="*/ 145224 h 548858"/>
                <a:gd name="connsiteX26" fmla="*/ 155526 w 609473"/>
                <a:gd name="connsiteY26" fmla="*/ 142542 h 548858"/>
                <a:gd name="connsiteX27" fmla="*/ 333915 w 609473"/>
                <a:gd name="connsiteY27" fmla="*/ 565 h 548858"/>
                <a:gd name="connsiteX28" fmla="*/ 338431 w 609473"/>
                <a:gd name="connsiteY28" fmla="*/ 1411 h 548858"/>
                <a:gd name="connsiteX29" fmla="*/ 352967 w 609473"/>
                <a:gd name="connsiteY29" fmla="*/ 23004 h 548858"/>
                <a:gd name="connsiteX30" fmla="*/ 288824 w 609473"/>
                <a:gd name="connsiteY30" fmla="*/ 0 h 548858"/>
                <a:gd name="connsiteX31" fmla="*/ 291435 w 609473"/>
                <a:gd name="connsiteY31" fmla="*/ 5786 h 548858"/>
                <a:gd name="connsiteX32" fmla="*/ 127018 w 609473"/>
                <a:gd name="connsiteY32" fmla="*/ 134286 h 548858"/>
                <a:gd name="connsiteX33" fmla="*/ 127018 w 609473"/>
                <a:gd name="connsiteY33" fmla="*/ 545612 h 548858"/>
                <a:gd name="connsiteX34" fmla="*/ 123701 w 609473"/>
                <a:gd name="connsiteY34" fmla="*/ 548858 h 548858"/>
                <a:gd name="connsiteX35" fmla="*/ 3175 w 609473"/>
                <a:gd name="connsiteY35" fmla="*/ 548858 h 548858"/>
                <a:gd name="connsiteX36" fmla="*/ 0 w 609473"/>
                <a:gd name="connsiteY36" fmla="*/ 545612 h 548858"/>
                <a:gd name="connsiteX37" fmla="*/ 0 w 609473"/>
                <a:gd name="connsiteY37" fmla="*/ 132663 h 548858"/>
                <a:gd name="connsiteX38" fmla="*/ 1341 w 609473"/>
                <a:gd name="connsiteY38" fmla="*/ 130052 h 548858"/>
                <a:gd name="connsiteX39" fmla="*/ 179730 w 609473"/>
                <a:gd name="connsiteY39" fmla="*/ 565 h 548858"/>
                <a:gd name="connsiteX40" fmla="*/ 184246 w 609473"/>
                <a:gd name="connsiteY40" fmla="*/ 1411 h 548858"/>
                <a:gd name="connsiteX41" fmla="*/ 198783 w 609473"/>
                <a:gd name="connsiteY41" fmla="*/ 23004 h 5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09473" h="548858">
                  <a:moveTo>
                    <a:pt x="585451" y="40071"/>
                  </a:moveTo>
                  <a:lnTo>
                    <a:pt x="435759" y="152383"/>
                  </a:lnTo>
                  <a:lnTo>
                    <a:pt x="435759" y="515560"/>
                  </a:lnTo>
                  <a:lnTo>
                    <a:pt x="585451" y="400144"/>
                  </a:lnTo>
                  <a:close/>
                  <a:moveTo>
                    <a:pt x="488514" y="565"/>
                  </a:moveTo>
                  <a:lnTo>
                    <a:pt x="493130" y="1412"/>
                  </a:lnTo>
                  <a:lnTo>
                    <a:pt x="507543" y="23046"/>
                  </a:lnTo>
                  <a:lnTo>
                    <a:pt x="605516" y="1129"/>
                  </a:lnTo>
                  <a:lnTo>
                    <a:pt x="609473" y="4233"/>
                  </a:lnTo>
                  <a:lnTo>
                    <a:pt x="609002" y="413313"/>
                  </a:lnTo>
                  <a:lnTo>
                    <a:pt x="607777" y="415853"/>
                  </a:lnTo>
                  <a:lnTo>
                    <a:pt x="434534" y="547823"/>
                  </a:lnTo>
                  <a:lnTo>
                    <a:pt x="434158" y="547353"/>
                  </a:lnTo>
                  <a:lnTo>
                    <a:pt x="432556" y="548858"/>
                  </a:lnTo>
                  <a:lnTo>
                    <a:pt x="312068" y="548858"/>
                  </a:lnTo>
                  <a:lnTo>
                    <a:pt x="308865" y="545660"/>
                  </a:lnTo>
                  <a:lnTo>
                    <a:pt x="308865" y="145234"/>
                  </a:lnTo>
                  <a:lnTo>
                    <a:pt x="310184" y="142600"/>
                  </a:lnTo>
                  <a:close/>
                  <a:moveTo>
                    <a:pt x="443009" y="0"/>
                  </a:moveTo>
                  <a:lnTo>
                    <a:pt x="445690" y="5786"/>
                  </a:lnTo>
                  <a:lnTo>
                    <a:pt x="281202" y="134286"/>
                  </a:lnTo>
                  <a:lnTo>
                    <a:pt x="281202" y="545612"/>
                  </a:lnTo>
                  <a:lnTo>
                    <a:pt x="277886" y="548858"/>
                  </a:lnTo>
                  <a:lnTo>
                    <a:pt x="157431" y="548858"/>
                  </a:lnTo>
                  <a:lnTo>
                    <a:pt x="154185" y="545612"/>
                  </a:lnTo>
                  <a:lnTo>
                    <a:pt x="154185" y="145224"/>
                  </a:lnTo>
                  <a:lnTo>
                    <a:pt x="155526" y="142542"/>
                  </a:lnTo>
                  <a:lnTo>
                    <a:pt x="333915" y="565"/>
                  </a:lnTo>
                  <a:lnTo>
                    <a:pt x="338431" y="1411"/>
                  </a:lnTo>
                  <a:lnTo>
                    <a:pt x="352967" y="23004"/>
                  </a:lnTo>
                  <a:close/>
                  <a:moveTo>
                    <a:pt x="288824" y="0"/>
                  </a:moveTo>
                  <a:lnTo>
                    <a:pt x="291435" y="5786"/>
                  </a:lnTo>
                  <a:lnTo>
                    <a:pt x="127018" y="134286"/>
                  </a:lnTo>
                  <a:lnTo>
                    <a:pt x="127018" y="545612"/>
                  </a:lnTo>
                  <a:lnTo>
                    <a:pt x="123701" y="548858"/>
                  </a:lnTo>
                  <a:lnTo>
                    <a:pt x="3175" y="548858"/>
                  </a:lnTo>
                  <a:lnTo>
                    <a:pt x="0" y="545612"/>
                  </a:lnTo>
                  <a:lnTo>
                    <a:pt x="0" y="132663"/>
                  </a:lnTo>
                  <a:lnTo>
                    <a:pt x="1341" y="130052"/>
                  </a:lnTo>
                  <a:lnTo>
                    <a:pt x="179730" y="565"/>
                  </a:lnTo>
                  <a:lnTo>
                    <a:pt x="184246" y="1411"/>
                  </a:lnTo>
                  <a:lnTo>
                    <a:pt x="198783" y="23004"/>
                  </a:ln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1" name="组合"/>
          <p:cNvGrpSpPr/>
          <p:nvPr/>
        </p:nvGrpSpPr>
        <p:grpSpPr>
          <a:xfrm>
            <a:off x="1921926" y="1431640"/>
            <a:ext cx="2921538" cy="1043388"/>
            <a:chOff x="590920" y="2142452"/>
            <a:chExt cx="2921538" cy="1043388"/>
          </a:xfrm>
        </p:grpSpPr>
        <p:sp>
          <p:nvSpPr>
            <p:cNvPr id="42"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43"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4" name="组合"/>
          <p:cNvGrpSpPr/>
          <p:nvPr/>
        </p:nvGrpSpPr>
        <p:grpSpPr>
          <a:xfrm>
            <a:off x="7418034" y="1431640"/>
            <a:ext cx="2921538" cy="1043388"/>
            <a:chOff x="590920" y="2142452"/>
            <a:chExt cx="2921538" cy="1043388"/>
          </a:xfrm>
        </p:grpSpPr>
        <p:sp>
          <p:nvSpPr>
            <p:cNvPr id="45"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46"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7" name="组合"/>
          <p:cNvGrpSpPr/>
          <p:nvPr/>
        </p:nvGrpSpPr>
        <p:grpSpPr>
          <a:xfrm>
            <a:off x="7982480" y="2907306"/>
            <a:ext cx="2921538" cy="1043388"/>
            <a:chOff x="590920" y="2142452"/>
            <a:chExt cx="2921538" cy="1043388"/>
          </a:xfrm>
        </p:grpSpPr>
        <p:sp>
          <p:nvSpPr>
            <p:cNvPr id="48"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49"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0" name="组合"/>
          <p:cNvGrpSpPr/>
          <p:nvPr/>
        </p:nvGrpSpPr>
        <p:grpSpPr>
          <a:xfrm>
            <a:off x="1298095" y="2907306"/>
            <a:ext cx="2921538" cy="1043388"/>
            <a:chOff x="590920" y="2142452"/>
            <a:chExt cx="2921538" cy="1043388"/>
          </a:xfrm>
        </p:grpSpPr>
        <p:sp>
          <p:nvSpPr>
            <p:cNvPr id="51"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52"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3" name="组合"/>
          <p:cNvGrpSpPr/>
          <p:nvPr/>
        </p:nvGrpSpPr>
        <p:grpSpPr>
          <a:xfrm>
            <a:off x="1921926" y="4387278"/>
            <a:ext cx="2921538" cy="1043388"/>
            <a:chOff x="590920" y="2142452"/>
            <a:chExt cx="2921538" cy="1043388"/>
          </a:xfrm>
        </p:grpSpPr>
        <p:sp>
          <p:nvSpPr>
            <p:cNvPr id="54"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55"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6" name="组合"/>
          <p:cNvGrpSpPr/>
          <p:nvPr/>
        </p:nvGrpSpPr>
        <p:grpSpPr>
          <a:xfrm>
            <a:off x="7418034" y="4387278"/>
            <a:ext cx="2921538" cy="1043388"/>
            <a:chOff x="590920" y="2142452"/>
            <a:chExt cx="2921538" cy="1043388"/>
          </a:xfrm>
        </p:grpSpPr>
        <p:sp>
          <p:nvSpPr>
            <p:cNvPr id="57"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58"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62"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858082337"/>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ppt_x"/>
                                          </p:val>
                                        </p:tav>
                                        <p:tav tm="100000">
                                          <p:val>
                                            <p:strVal val="#ppt_x"/>
                                          </p:val>
                                        </p:tav>
                                      </p:tavLst>
                                    </p:anim>
                                    <p:anim calcmode="lin" valueType="num">
                                      <p:cBhvr additive="base">
                                        <p:cTn id="8" dur="750" fill="hold"/>
                                        <p:tgtEl>
                                          <p:spTgt spid="1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400"/>
                                  </p:stCondLst>
                                  <p:childTnLst>
                                    <p:set>
                                      <p:cBhvr>
                                        <p:cTn id="10" dur="1" fill="hold">
                                          <p:stCondLst>
                                            <p:cond delay="0"/>
                                          </p:stCondLst>
                                        </p:cTn>
                                        <p:tgtEl>
                                          <p:spTgt spid="4"/>
                                        </p:tgtEl>
                                        <p:attrNameLst>
                                          <p:attrName>style.visibility</p:attrName>
                                        </p:attrNameLst>
                                      </p:cBhvr>
                                      <p:to>
                                        <p:strVal val="visible"/>
                                      </p:to>
                                    </p:set>
                                    <p:anim calcmode="lin" valueType="num">
                                      <p:cBhvr>
                                        <p:cTn id="11" dur="750" fill="hold"/>
                                        <p:tgtEl>
                                          <p:spTgt spid="4"/>
                                        </p:tgtEl>
                                        <p:attrNameLst>
                                          <p:attrName>ppt_w</p:attrName>
                                        </p:attrNameLst>
                                      </p:cBhvr>
                                      <p:tavLst>
                                        <p:tav tm="0">
                                          <p:val>
                                            <p:fltVal val="0"/>
                                          </p:val>
                                        </p:tav>
                                        <p:tav tm="100000">
                                          <p:val>
                                            <p:strVal val="#ppt_w"/>
                                          </p:val>
                                        </p:tav>
                                      </p:tavLst>
                                    </p:anim>
                                    <p:anim calcmode="lin" valueType="num">
                                      <p:cBhvr>
                                        <p:cTn id="12" dur="750" fill="hold"/>
                                        <p:tgtEl>
                                          <p:spTgt spid="4"/>
                                        </p:tgtEl>
                                        <p:attrNameLst>
                                          <p:attrName>ppt_h</p:attrName>
                                        </p:attrNameLst>
                                      </p:cBhvr>
                                      <p:tavLst>
                                        <p:tav tm="0">
                                          <p:val>
                                            <p:fltVal val="0"/>
                                          </p:val>
                                        </p:tav>
                                        <p:tav tm="100000">
                                          <p:val>
                                            <p:strVal val="#ppt_h"/>
                                          </p:val>
                                        </p:tav>
                                      </p:tavLst>
                                    </p:anim>
                                    <p:animEffect transition="in" filter="fade">
                                      <p:cBhvr>
                                        <p:cTn id="13" dur="750"/>
                                        <p:tgtEl>
                                          <p:spTgt spid="4"/>
                                        </p:tgtEl>
                                      </p:cBhvr>
                                    </p:animEffect>
                                  </p:childTnLst>
                                </p:cTn>
                              </p:par>
                              <p:par>
                                <p:cTn id="14" presetID="49" presetClass="entr" presetSubtype="0" decel="100000" fill="hold" nodeType="withEffect">
                                  <p:stCondLst>
                                    <p:cond delay="800"/>
                                  </p:stCondLst>
                                  <p:childTnLst>
                                    <p:set>
                                      <p:cBhvr>
                                        <p:cTn id="15" dur="1" fill="hold">
                                          <p:stCondLst>
                                            <p:cond delay="0"/>
                                          </p:stCondLst>
                                        </p:cTn>
                                        <p:tgtEl>
                                          <p:spTgt spid="11"/>
                                        </p:tgtEl>
                                        <p:attrNameLst>
                                          <p:attrName>style.visibility</p:attrName>
                                        </p:attrNameLst>
                                      </p:cBhvr>
                                      <p:to>
                                        <p:strVal val="visible"/>
                                      </p:to>
                                    </p:set>
                                    <p:anim calcmode="lin" valueType="num">
                                      <p:cBhvr>
                                        <p:cTn id="16" dur="750" fill="hold"/>
                                        <p:tgtEl>
                                          <p:spTgt spid="11"/>
                                        </p:tgtEl>
                                        <p:attrNameLst>
                                          <p:attrName>ppt_w</p:attrName>
                                        </p:attrNameLst>
                                      </p:cBhvr>
                                      <p:tavLst>
                                        <p:tav tm="0">
                                          <p:val>
                                            <p:fltVal val="0"/>
                                          </p:val>
                                        </p:tav>
                                        <p:tav tm="100000">
                                          <p:val>
                                            <p:strVal val="#ppt_w"/>
                                          </p:val>
                                        </p:tav>
                                      </p:tavLst>
                                    </p:anim>
                                    <p:anim calcmode="lin" valueType="num">
                                      <p:cBhvr>
                                        <p:cTn id="17" dur="750" fill="hold"/>
                                        <p:tgtEl>
                                          <p:spTgt spid="11"/>
                                        </p:tgtEl>
                                        <p:attrNameLst>
                                          <p:attrName>ppt_h</p:attrName>
                                        </p:attrNameLst>
                                      </p:cBhvr>
                                      <p:tavLst>
                                        <p:tav tm="0">
                                          <p:val>
                                            <p:fltVal val="0"/>
                                          </p:val>
                                        </p:tav>
                                        <p:tav tm="100000">
                                          <p:val>
                                            <p:strVal val="#ppt_h"/>
                                          </p:val>
                                        </p:tav>
                                      </p:tavLst>
                                    </p:anim>
                                    <p:anim calcmode="lin" valueType="num">
                                      <p:cBhvr>
                                        <p:cTn id="18" dur="750" fill="hold"/>
                                        <p:tgtEl>
                                          <p:spTgt spid="11"/>
                                        </p:tgtEl>
                                        <p:attrNameLst>
                                          <p:attrName>style.rotation</p:attrName>
                                        </p:attrNameLst>
                                      </p:cBhvr>
                                      <p:tavLst>
                                        <p:tav tm="0">
                                          <p:val>
                                            <p:fltVal val="360"/>
                                          </p:val>
                                        </p:tav>
                                        <p:tav tm="100000">
                                          <p:val>
                                            <p:fltVal val="0"/>
                                          </p:val>
                                        </p:tav>
                                      </p:tavLst>
                                    </p:anim>
                                    <p:animEffect transition="in" filter="fade">
                                      <p:cBhvr>
                                        <p:cTn id="19" dur="750"/>
                                        <p:tgtEl>
                                          <p:spTgt spid="11"/>
                                        </p:tgtEl>
                                      </p:cBhvr>
                                    </p:animEffect>
                                  </p:childTnLst>
                                </p:cTn>
                              </p:par>
                              <p:par>
                                <p:cTn id="20" presetID="42" presetClass="entr" presetSubtype="0" fill="hold" nodeType="withEffect">
                                  <p:stCondLst>
                                    <p:cond delay="1200"/>
                                  </p:stCondLst>
                                  <p:childTnLst>
                                    <p:set>
                                      <p:cBhvr>
                                        <p:cTn id="21" dur="1" fill="hold">
                                          <p:stCondLst>
                                            <p:cond delay="0"/>
                                          </p:stCondLst>
                                        </p:cTn>
                                        <p:tgtEl>
                                          <p:spTgt spid="41"/>
                                        </p:tgtEl>
                                        <p:attrNameLst>
                                          <p:attrName>style.visibility</p:attrName>
                                        </p:attrNameLst>
                                      </p:cBhvr>
                                      <p:to>
                                        <p:strVal val="visible"/>
                                      </p:to>
                                    </p:set>
                                    <p:animEffect transition="in" filter="fade">
                                      <p:cBhvr>
                                        <p:cTn id="22" dur="750"/>
                                        <p:tgtEl>
                                          <p:spTgt spid="41"/>
                                        </p:tgtEl>
                                      </p:cBhvr>
                                    </p:animEffect>
                                    <p:anim calcmode="lin" valueType="num">
                                      <p:cBhvr>
                                        <p:cTn id="23" dur="750" fill="hold"/>
                                        <p:tgtEl>
                                          <p:spTgt spid="41"/>
                                        </p:tgtEl>
                                        <p:attrNameLst>
                                          <p:attrName>ppt_x</p:attrName>
                                        </p:attrNameLst>
                                      </p:cBhvr>
                                      <p:tavLst>
                                        <p:tav tm="0">
                                          <p:val>
                                            <p:strVal val="#ppt_x"/>
                                          </p:val>
                                        </p:tav>
                                        <p:tav tm="100000">
                                          <p:val>
                                            <p:strVal val="#ppt_x"/>
                                          </p:val>
                                        </p:tav>
                                      </p:tavLst>
                                    </p:anim>
                                    <p:anim calcmode="lin" valueType="num">
                                      <p:cBhvr>
                                        <p:cTn id="24" dur="750" fill="hold"/>
                                        <p:tgtEl>
                                          <p:spTgt spid="41"/>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12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750"/>
                                        <p:tgtEl>
                                          <p:spTgt spid="44"/>
                                        </p:tgtEl>
                                      </p:cBhvr>
                                    </p:animEffect>
                                    <p:anim calcmode="lin" valueType="num">
                                      <p:cBhvr>
                                        <p:cTn id="28" dur="750" fill="hold"/>
                                        <p:tgtEl>
                                          <p:spTgt spid="44"/>
                                        </p:tgtEl>
                                        <p:attrNameLst>
                                          <p:attrName>ppt_x</p:attrName>
                                        </p:attrNameLst>
                                      </p:cBhvr>
                                      <p:tavLst>
                                        <p:tav tm="0">
                                          <p:val>
                                            <p:strVal val="#ppt_x"/>
                                          </p:val>
                                        </p:tav>
                                        <p:tav tm="100000">
                                          <p:val>
                                            <p:strVal val="#ppt_x"/>
                                          </p:val>
                                        </p:tav>
                                      </p:tavLst>
                                    </p:anim>
                                    <p:anim calcmode="lin" valueType="num">
                                      <p:cBhvr>
                                        <p:cTn id="29" dur="750" fill="hold"/>
                                        <p:tgtEl>
                                          <p:spTgt spid="44"/>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120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750"/>
                                        <p:tgtEl>
                                          <p:spTgt spid="50"/>
                                        </p:tgtEl>
                                      </p:cBhvr>
                                    </p:animEffect>
                                    <p:anim calcmode="lin" valueType="num">
                                      <p:cBhvr>
                                        <p:cTn id="33" dur="750" fill="hold"/>
                                        <p:tgtEl>
                                          <p:spTgt spid="50"/>
                                        </p:tgtEl>
                                        <p:attrNameLst>
                                          <p:attrName>ppt_x</p:attrName>
                                        </p:attrNameLst>
                                      </p:cBhvr>
                                      <p:tavLst>
                                        <p:tav tm="0">
                                          <p:val>
                                            <p:strVal val="#ppt_x"/>
                                          </p:val>
                                        </p:tav>
                                        <p:tav tm="100000">
                                          <p:val>
                                            <p:strVal val="#ppt_x"/>
                                          </p:val>
                                        </p:tav>
                                      </p:tavLst>
                                    </p:anim>
                                    <p:anim calcmode="lin" valueType="num">
                                      <p:cBhvr>
                                        <p:cTn id="34" dur="750" fill="hold"/>
                                        <p:tgtEl>
                                          <p:spTgt spid="50"/>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1200"/>
                                  </p:stCondLst>
                                  <p:childTnLst>
                                    <p:set>
                                      <p:cBhvr>
                                        <p:cTn id="36" dur="1" fill="hold">
                                          <p:stCondLst>
                                            <p:cond delay="0"/>
                                          </p:stCondLst>
                                        </p:cTn>
                                        <p:tgtEl>
                                          <p:spTgt spid="47"/>
                                        </p:tgtEl>
                                        <p:attrNameLst>
                                          <p:attrName>style.visibility</p:attrName>
                                        </p:attrNameLst>
                                      </p:cBhvr>
                                      <p:to>
                                        <p:strVal val="visible"/>
                                      </p:to>
                                    </p:set>
                                    <p:animEffect transition="in" filter="fade">
                                      <p:cBhvr>
                                        <p:cTn id="37" dur="750"/>
                                        <p:tgtEl>
                                          <p:spTgt spid="47"/>
                                        </p:tgtEl>
                                      </p:cBhvr>
                                    </p:animEffect>
                                    <p:anim calcmode="lin" valueType="num">
                                      <p:cBhvr>
                                        <p:cTn id="38" dur="750" fill="hold"/>
                                        <p:tgtEl>
                                          <p:spTgt spid="47"/>
                                        </p:tgtEl>
                                        <p:attrNameLst>
                                          <p:attrName>ppt_x</p:attrName>
                                        </p:attrNameLst>
                                      </p:cBhvr>
                                      <p:tavLst>
                                        <p:tav tm="0">
                                          <p:val>
                                            <p:strVal val="#ppt_x"/>
                                          </p:val>
                                        </p:tav>
                                        <p:tav tm="100000">
                                          <p:val>
                                            <p:strVal val="#ppt_x"/>
                                          </p:val>
                                        </p:tav>
                                      </p:tavLst>
                                    </p:anim>
                                    <p:anim calcmode="lin" valueType="num">
                                      <p:cBhvr>
                                        <p:cTn id="39" dur="750" fill="hold"/>
                                        <p:tgtEl>
                                          <p:spTgt spid="47"/>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120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750"/>
                                        <p:tgtEl>
                                          <p:spTgt spid="53"/>
                                        </p:tgtEl>
                                      </p:cBhvr>
                                    </p:animEffect>
                                    <p:anim calcmode="lin" valueType="num">
                                      <p:cBhvr>
                                        <p:cTn id="43" dur="750" fill="hold"/>
                                        <p:tgtEl>
                                          <p:spTgt spid="53"/>
                                        </p:tgtEl>
                                        <p:attrNameLst>
                                          <p:attrName>ppt_x</p:attrName>
                                        </p:attrNameLst>
                                      </p:cBhvr>
                                      <p:tavLst>
                                        <p:tav tm="0">
                                          <p:val>
                                            <p:strVal val="#ppt_x"/>
                                          </p:val>
                                        </p:tav>
                                        <p:tav tm="100000">
                                          <p:val>
                                            <p:strVal val="#ppt_x"/>
                                          </p:val>
                                        </p:tav>
                                      </p:tavLst>
                                    </p:anim>
                                    <p:anim calcmode="lin" valueType="num">
                                      <p:cBhvr>
                                        <p:cTn id="44" dur="750" fill="hold"/>
                                        <p:tgtEl>
                                          <p:spTgt spid="53"/>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1200"/>
                                  </p:stCondLst>
                                  <p:childTnLst>
                                    <p:set>
                                      <p:cBhvr>
                                        <p:cTn id="46" dur="1" fill="hold">
                                          <p:stCondLst>
                                            <p:cond delay="0"/>
                                          </p:stCondLst>
                                        </p:cTn>
                                        <p:tgtEl>
                                          <p:spTgt spid="56"/>
                                        </p:tgtEl>
                                        <p:attrNameLst>
                                          <p:attrName>style.visibility</p:attrName>
                                        </p:attrNameLst>
                                      </p:cBhvr>
                                      <p:to>
                                        <p:strVal val="visible"/>
                                      </p:to>
                                    </p:set>
                                    <p:animEffect transition="in" filter="fade">
                                      <p:cBhvr>
                                        <p:cTn id="47" dur="750"/>
                                        <p:tgtEl>
                                          <p:spTgt spid="56"/>
                                        </p:tgtEl>
                                      </p:cBhvr>
                                    </p:animEffect>
                                    <p:anim calcmode="lin" valueType="num">
                                      <p:cBhvr>
                                        <p:cTn id="48" dur="750" fill="hold"/>
                                        <p:tgtEl>
                                          <p:spTgt spid="56"/>
                                        </p:tgtEl>
                                        <p:attrNameLst>
                                          <p:attrName>ppt_x</p:attrName>
                                        </p:attrNameLst>
                                      </p:cBhvr>
                                      <p:tavLst>
                                        <p:tav tm="0">
                                          <p:val>
                                            <p:strVal val="#ppt_x"/>
                                          </p:val>
                                        </p:tav>
                                        <p:tav tm="100000">
                                          <p:val>
                                            <p:strVal val="#ppt_x"/>
                                          </p:val>
                                        </p:tav>
                                      </p:tavLst>
                                    </p:anim>
                                    <p:anim calcmode="lin" valueType="num">
                                      <p:cBhvr>
                                        <p:cTn id="49" dur="750" fill="hold"/>
                                        <p:tgtEl>
                                          <p:spTgt spid="56"/>
                                        </p:tgtEl>
                                        <p:attrNameLst>
                                          <p:attrName>ppt_y</p:attrName>
                                        </p:attrNameLst>
                                      </p:cBhvr>
                                      <p:tavLst>
                                        <p:tav tm="0">
                                          <p:val>
                                            <p:strVal val="#ppt_y+.1"/>
                                          </p:val>
                                        </p:tav>
                                        <p:tav tm="100000">
                                          <p:val>
                                            <p:strVal val="#ppt_y"/>
                                          </p:val>
                                        </p:tav>
                                      </p:tavLst>
                                    </p:anim>
                                  </p:childTnLst>
                                </p:cTn>
                              </p:par>
                              <p:par>
                                <p:cTn id="50" presetID="49" presetClass="entr" presetSubtype="0" decel="100000" fill="hold" nodeType="withEffect">
                                  <p:stCondLst>
                                    <p:cond delay="800"/>
                                  </p:stCondLst>
                                  <p:childTnLst>
                                    <p:set>
                                      <p:cBhvr>
                                        <p:cTn id="51" dur="1" fill="hold">
                                          <p:stCondLst>
                                            <p:cond delay="0"/>
                                          </p:stCondLst>
                                        </p:cTn>
                                        <p:tgtEl>
                                          <p:spTgt spid="59"/>
                                        </p:tgtEl>
                                        <p:attrNameLst>
                                          <p:attrName>style.visibility</p:attrName>
                                        </p:attrNameLst>
                                      </p:cBhvr>
                                      <p:to>
                                        <p:strVal val="visible"/>
                                      </p:to>
                                    </p:set>
                                    <p:anim calcmode="lin" valueType="num">
                                      <p:cBhvr>
                                        <p:cTn id="52" dur="750" fill="hold"/>
                                        <p:tgtEl>
                                          <p:spTgt spid="59"/>
                                        </p:tgtEl>
                                        <p:attrNameLst>
                                          <p:attrName>ppt_w</p:attrName>
                                        </p:attrNameLst>
                                      </p:cBhvr>
                                      <p:tavLst>
                                        <p:tav tm="0">
                                          <p:val>
                                            <p:fltVal val="0"/>
                                          </p:val>
                                        </p:tav>
                                        <p:tav tm="100000">
                                          <p:val>
                                            <p:strVal val="#ppt_w"/>
                                          </p:val>
                                        </p:tav>
                                      </p:tavLst>
                                    </p:anim>
                                    <p:anim calcmode="lin" valueType="num">
                                      <p:cBhvr>
                                        <p:cTn id="53" dur="750" fill="hold"/>
                                        <p:tgtEl>
                                          <p:spTgt spid="59"/>
                                        </p:tgtEl>
                                        <p:attrNameLst>
                                          <p:attrName>ppt_h</p:attrName>
                                        </p:attrNameLst>
                                      </p:cBhvr>
                                      <p:tavLst>
                                        <p:tav tm="0">
                                          <p:val>
                                            <p:fltVal val="0"/>
                                          </p:val>
                                        </p:tav>
                                        <p:tav tm="100000">
                                          <p:val>
                                            <p:strVal val="#ppt_h"/>
                                          </p:val>
                                        </p:tav>
                                      </p:tavLst>
                                    </p:anim>
                                    <p:anim calcmode="lin" valueType="num">
                                      <p:cBhvr>
                                        <p:cTn id="54" dur="750" fill="hold"/>
                                        <p:tgtEl>
                                          <p:spTgt spid="59"/>
                                        </p:tgtEl>
                                        <p:attrNameLst>
                                          <p:attrName>style.rotation</p:attrName>
                                        </p:attrNameLst>
                                      </p:cBhvr>
                                      <p:tavLst>
                                        <p:tav tm="0">
                                          <p:val>
                                            <p:fltVal val="360"/>
                                          </p:val>
                                        </p:tav>
                                        <p:tav tm="100000">
                                          <p:val>
                                            <p:fltVal val="0"/>
                                          </p:val>
                                        </p:tav>
                                      </p:tavLst>
                                    </p:anim>
                                    <p:animEffect transition="in" filter="fade">
                                      <p:cBhvr>
                                        <p:cTn id="55" dur="750"/>
                                        <p:tgtEl>
                                          <p:spTgt spid="59"/>
                                        </p:tgtEl>
                                      </p:cBhvr>
                                    </p:animEffect>
                                  </p:childTnLst>
                                </p:cTn>
                              </p:par>
                              <p:par>
                                <p:cTn id="56" presetID="49" presetClass="entr" presetSubtype="0" decel="100000" fill="hold" nodeType="withEffect">
                                  <p:stCondLst>
                                    <p:cond delay="800"/>
                                  </p:stCondLst>
                                  <p:childTnLst>
                                    <p:set>
                                      <p:cBhvr>
                                        <p:cTn id="57" dur="1" fill="hold">
                                          <p:stCondLst>
                                            <p:cond delay="0"/>
                                          </p:stCondLst>
                                        </p:cTn>
                                        <p:tgtEl>
                                          <p:spTgt spid="68"/>
                                        </p:tgtEl>
                                        <p:attrNameLst>
                                          <p:attrName>style.visibility</p:attrName>
                                        </p:attrNameLst>
                                      </p:cBhvr>
                                      <p:to>
                                        <p:strVal val="visible"/>
                                      </p:to>
                                    </p:set>
                                    <p:anim calcmode="lin" valueType="num">
                                      <p:cBhvr>
                                        <p:cTn id="58" dur="750" fill="hold"/>
                                        <p:tgtEl>
                                          <p:spTgt spid="68"/>
                                        </p:tgtEl>
                                        <p:attrNameLst>
                                          <p:attrName>ppt_w</p:attrName>
                                        </p:attrNameLst>
                                      </p:cBhvr>
                                      <p:tavLst>
                                        <p:tav tm="0">
                                          <p:val>
                                            <p:fltVal val="0"/>
                                          </p:val>
                                        </p:tav>
                                        <p:tav tm="100000">
                                          <p:val>
                                            <p:strVal val="#ppt_w"/>
                                          </p:val>
                                        </p:tav>
                                      </p:tavLst>
                                    </p:anim>
                                    <p:anim calcmode="lin" valueType="num">
                                      <p:cBhvr>
                                        <p:cTn id="59" dur="750" fill="hold"/>
                                        <p:tgtEl>
                                          <p:spTgt spid="68"/>
                                        </p:tgtEl>
                                        <p:attrNameLst>
                                          <p:attrName>ppt_h</p:attrName>
                                        </p:attrNameLst>
                                      </p:cBhvr>
                                      <p:tavLst>
                                        <p:tav tm="0">
                                          <p:val>
                                            <p:fltVal val="0"/>
                                          </p:val>
                                        </p:tav>
                                        <p:tav tm="100000">
                                          <p:val>
                                            <p:strVal val="#ppt_h"/>
                                          </p:val>
                                        </p:tav>
                                      </p:tavLst>
                                    </p:anim>
                                    <p:anim calcmode="lin" valueType="num">
                                      <p:cBhvr>
                                        <p:cTn id="60" dur="750" fill="hold"/>
                                        <p:tgtEl>
                                          <p:spTgt spid="68"/>
                                        </p:tgtEl>
                                        <p:attrNameLst>
                                          <p:attrName>style.rotation</p:attrName>
                                        </p:attrNameLst>
                                      </p:cBhvr>
                                      <p:tavLst>
                                        <p:tav tm="0">
                                          <p:val>
                                            <p:fltVal val="360"/>
                                          </p:val>
                                        </p:tav>
                                        <p:tav tm="100000">
                                          <p:val>
                                            <p:fltVal val="0"/>
                                          </p:val>
                                        </p:tav>
                                      </p:tavLst>
                                    </p:anim>
                                    <p:animEffect transition="in" filter="fade">
                                      <p:cBhvr>
                                        <p:cTn id="61" dur="750"/>
                                        <p:tgtEl>
                                          <p:spTgt spid="68"/>
                                        </p:tgtEl>
                                      </p:cBhvr>
                                    </p:animEffect>
                                  </p:childTnLst>
                                </p:cTn>
                              </p:par>
                              <p:par>
                                <p:cTn id="62" presetID="49" presetClass="entr" presetSubtype="0" decel="100000" fill="hold" nodeType="withEffect">
                                  <p:stCondLst>
                                    <p:cond delay="800"/>
                                  </p:stCondLst>
                                  <p:childTnLst>
                                    <p:set>
                                      <p:cBhvr>
                                        <p:cTn id="63" dur="1" fill="hold">
                                          <p:stCondLst>
                                            <p:cond delay="0"/>
                                          </p:stCondLst>
                                        </p:cTn>
                                        <p:tgtEl>
                                          <p:spTgt spid="74"/>
                                        </p:tgtEl>
                                        <p:attrNameLst>
                                          <p:attrName>style.visibility</p:attrName>
                                        </p:attrNameLst>
                                      </p:cBhvr>
                                      <p:to>
                                        <p:strVal val="visible"/>
                                      </p:to>
                                    </p:set>
                                    <p:anim calcmode="lin" valueType="num">
                                      <p:cBhvr>
                                        <p:cTn id="64" dur="750" fill="hold"/>
                                        <p:tgtEl>
                                          <p:spTgt spid="74"/>
                                        </p:tgtEl>
                                        <p:attrNameLst>
                                          <p:attrName>ppt_w</p:attrName>
                                        </p:attrNameLst>
                                      </p:cBhvr>
                                      <p:tavLst>
                                        <p:tav tm="0">
                                          <p:val>
                                            <p:fltVal val="0"/>
                                          </p:val>
                                        </p:tav>
                                        <p:tav tm="100000">
                                          <p:val>
                                            <p:strVal val="#ppt_w"/>
                                          </p:val>
                                        </p:tav>
                                      </p:tavLst>
                                    </p:anim>
                                    <p:anim calcmode="lin" valueType="num">
                                      <p:cBhvr>
                                        <p:cTn id="65" dur="750" fill="hold"/>
                                        <p:tgtEl>
                                          <p:spTgt spid="74"/>
                                        </p:tgtEl>
                                        <p:attrNameLst>
                                          <p:attrName>ppt_h</p:attrName>
                                        </p:attrNameLst>
                                      </p:cBhvr>
                                      <p:tavLst>
                                        <p:tav tm="0">
                                          <p:val>
                                            <p:fltVal val="0"/>
                                          </p:val>
                                        </p:tav>
                                        <p:tav tm="100000">
                                          <p:val>
                                            <p:strVal val="#ppt_h"/>
                                          </p:val>
                                        </p:tav>
                                      </p:tavLst>
                                    </p:anim>
                                    <p:anim calcmode="lin" valueType="num">
                                      <p:cBhvr>
                                        <p:cTn id="66" dur="750" fill="hold"/>
                                        <p:tgtEl>
                                          <p:spTgt spid="74"/>
                                        </p:tgtEl>
                                        <p:attrNameLst>
                                          <p:attrName>style.rotation</p:attrName>
                                        </p:attrNameLst>
                                      </p:cBhvr>
                                      <p:tavLst>
                                        <p:tav tm="0">
                                          <p:val>
                                            <p:fltVal val="360"/>
                                          </p:val>
                                        </p:tav>
                                        <p:tav tm="100000">
                                          <p:val>
                                            <p:fltVal val="0"/>
                                          </p:val>
                                        </p:tav>
                                      </p:tavLst>
                                    </p:anim>
                                    <p:animEffect transition="in" filter="fade">
                                      <p:cBhvr>
                                        <p:cTn id="67" dur="750"/>
                                        <p:tgtEl>
                                          <p:spTgt spid="74"/>
                                        </p:tgtEl>
                                      </p:cBhvr>
                                    </p:animEffect>
                                  </p:childTnLst>
                                </p:cTn>
                              </p:par>
                              <p:par>
                                <p:cTn id="68" presetID="49" presetClass="entr" presetSubtype="0" decel="100000" fill="hold" nodeType="withEffect">
                                  <p:stCondLst>
                                    <p:cond delay="800"/>
                                  </p:stCondLst>
                                  <p:childTnLst>
                                    <p:set>
                                      <p:cBhvr>
                                        <p:cTn id="69" dur="1" fill="hold">
                                          <p:stCondLst>
                                            <p:cond delay="0"/>
                                          </p:stCondLst>
                                        </p:cTn>
                                        <p:tgtEl>
                                          <p:spTgt spid="71"/>
                                        </p:tgtEl>
                                        <p:attrNameLst>
                                          <p:attrName>style.visibility</p:attrName>
                                        </p:attrNameLst>
                                      </p:cBhvr>
                                      <p:to>
                                        <p:strVal val="visible"/>
                                      </p:to>
                                    </p:set>
                                    <p:anim calcmode="lin" valueType="num">
                                      <p:cBhvr>
                                        <p:cTn id="70" dur="750" fill="hold"/>
                                        <p:tgtEl>
                                          <p:spTgt spid="71"/>
                                        </p:tgtEl>
                                        <p:attrNameLst>
                                          <p:attrName>ppt_w</p:attrName>
                                        </p:attrNameLst>
                                      </p:cBhvr>
                                      <p:tavLst>
                                        <p:tav tm="0">
                                          <p:val>
                                            <p:fltVal val="0"/>
                                          </p:val>
                                        </p:tav>
                                        <p:tav tm="100000">
                                          <p:val>
                                            <p:strVal val="#ppt_w"/>
                                          </p:val>
                                        </p:tav>
                                      </p:tavLst>
                                    </p:anim>
                                    <p:anim calcmode="lin" valueType="num">
                                      <p:cBhvr>
                                        <p:cTn id="71" dur="750" fill="hold"/>
                                        <p:tgtEl>
                                          <p:spTgt spid="71"/>
                                        </p:tgtEl>
                                        <p:attrNameLst>
                                          <p:attrName>ppt_h</p:attrName>
                                        </p:attrNameLst>
                                      </p:cBhvr>
                                      <p:tavLst>
                                        <p:tav tm="0">
                                          <p:val>
                                            <p:fltVal val="0"/>
                                          </p:val>
                                        </p:tav>
                                        <p:tav tm="100000">
                                          <p:val>
                                            <p:strVal val="#ppt_h"/>
                                          </p:val>
                                        </p:tav>
                                      </p:tavLst>
                                    </p:anim>
                                    <p:anim calcmode="lin" valueType="num">
                                      <p:cBhvr>
                                        <p:cTn id="72" dur="750" fill="hold"/>
                                        <p:tgtEl>
                                          <p:spTgt spid="71"/>
                                        </p:tgtEl>
                                        <p:attrNameLst>
                                          <p:attrName>style.rotation</p:attrName>
                                        </p:attrNameLst>
                                      </p:cBhvr>
                                      <p:tavLst>
                                        <p:tav tm="0">
                                          <p:val>
                                            <p:fltVal val="360"/>
                                          </p:val>
                                        </p:tav>
                                        <p:tav tm="100000">
                                          <p:val>
                                            <p:fltVal val="0"/>
                                          </p:val>
                                        </p:tav>
                                      </p:tavLst>
                                    </p:anim>
                                    <p:animEffect transition="in" filter="fade">
                                      <p:cBhvr>
                                        <p:cTn id="73" dur="750"/>
                                        <p:tgtEl>
                                          <p:spTgt spid="71"/>
                                        </p:tgtEl>
                                      </p:cBhvr>
                                    </p:animEffect>
                                  </p:childTnLst>
                                </p:cTn>
                              </p:par>
                              <p:par>
                                <p:cTn id="74" presetID="49" presetClass="entr" presetSubtype="0" decel="100000" fill="hold" nodeType="withEffect">
                                  <p:stCondLst>
                                    <p:cond delay="800"/>
                                  </p:stCondLst>
                                  <p:childTnLst>
                                    <p:set>
                                      <p:cBhvr>
                                        <p:cTn id="75" dur="1" fill="hold">
                                          <p:stCondLst>
                                            <p:cond delay="0"/>
                                          </p:stCondLst>
                                        </p:cTn>
                                        <p:tgtEl>
                                          <p:spTgt spid="65"/>
                                        </p:tgtEl>
                                        <p:attrNameLst>
                                          <p:attrName>style.visibility</p:attrName>
                                        </p:attrNameLst>
                                      </p:cBhvr>
                                      <p:to>
                                        <p:strVal val="visible"/>
                                      </p:to>
                                    </p:set>
                                    <p:anim calcmode="lin" valueType="num">
                                      <p:cBhvr>
                                        <p:cTn id="76" dur="750" fill="hold"/>
                                        <p:tgtEl>
                                          <p:spTgt spid="65"/>
                                        </p:tgtEl>
                                        <p:attrNameLst>
                                          <p:attrName>ppt_w</p:attrName>
                                        </p:attrNameLst>
                                      </p:cBhvr>
                                      <p:tavLst>
                                        <p:tav tm="0">
                                          <p:val>
                                            <p:fltVal val="0"/>
                                          </p:val>
                                        </p:tav>
                                        <p:tav tm="100000">
                                          <p:val>
                                            <p:strVal val="#ppt_w"/>
                                          </p:val>
                                        </p:tav>
                                      </p:tavLst>
                                    </p:anim>
                                    <p:anim calcmode="lin" valueType="num">
                                      <p:cBhvr>
                                        <p:cTn id="77" dur="750" fill="hold"/>
                                        <p:tgtEl>
                                          <p:spTgt spid="65"/>
                                        </p:tgtEl>
                                        <p:attrNameLst>
                                          <p:attrName>ppt_h</p:attrName>
                                        </p:attrNameLst>
                                      </p:cBhvr>
                                      <p:tavLst>
                                        <p:tav tm="0">
                                          <p:val>
                                            <p:fltVal val="0"/>
                                          </p:val>
                                        </p:tav>
                                        <p:tav tm="100000">
                                          <p:val>
                                            <p:strVal val="#ppt_h"/>
                                          </p:val>
                                        </p:tav>
                                      </p:tavLst>
                                    </p:anim>
                                    <p:anim calcmode="lin" valueType="num">
                                      <p:cBhvr>
                                        <p:cTn id="78" dur="750" fill="hold"/>
                                        <p:tgtEl>
                                          <p:spTgt spid="65"/>
                                        </p:tgtEl>
                                        <p:attrNameLst>
                                          <p:attrName>style.rotation</p:attrName>
                                        </p:attrNameLst>
                                      </p:cBhvr>
                                      <p:tavLst>
                                        <p:tav tm="0">
                                          <p:val>
                                            <p:fltVal val="360"/>
                                          </p:val>
                                        </p:tav>
                                        <p:tav tm="100000">
                                          <p:val>
                                            <p:fltVal val="0"/>
                                          </p:val>
                                        </p:tav>
                                      </p:tavLst>
                                    </p:anim>
                                    <p:animEffect transition="in" filter="fade">
                                      <p:cBhvr>
                                        <p:cTn id="79" dur="75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338667" y="3"/>
            <a:ext cx="3529349" cy="908048"/>
            <a:chOff x="338667" y="3"/>
            <a:chExt cx="3529349" cy="908048"/>
          </a:xfrm>
        </p:grpSpPr>
        <p:sp>
          <p:nvSpPr>
            <p:cNvPr id="2" name="五边形"/>
            <p:cNvSpPr/>
            <p:nvPr/>
          </p:nvSpPr>
          <p:spPr>
            <a:xfrm>
              <a:off x="338667" y="3"/>
              <a:ext cx="731860" cy="908048"/>
            </a:xfrm>
            <a:custGeom>
              <a:avLst/>
              <a:gdLst>
                <a:gd name="connsiteX0" fmla="*/ 0 w 685800"/>
                <a:gd name="connsiteY0" fmla="*/ 0 h 1104900"/>
                <a:gd name="connsiteX1" fmla="*/ 685800 w 685800"/>
                <a:gd name="connsiteY1" fmla="*/ 0 h 1104900"/>
                <a:gd name="connsiteX2" fmla="*/ 685800 w 685800"/>
                <a:gd name="connsiteY2" fmla="*/ 1104900 h 1104900"/>
                <a:gd name="connsiteX3" fmla="*/ 0 w 685800"/>
                <a:gd name="connsiteY3" fmla="*/ 1104900 h 1104900"/>
                <a:gd name="connsiteX4" fmla="*/ 0 w 685800"/>
                <a:gd name="connsiteY4" fmla="*/ 0 h 1104900"/>
                <a:gd name="connsiteX0" fmla="*/ 0 w 685800"/>
                <a:gd name="connsiteY0" fmla="*/ 0 h 1104900"/>
                <a:gd name="connsiteX1" fmla="*/ 685800 w 685800"/>
                <a:gd name="connsiteY1" fmla="*/ 0 h 1104900"/>
                <a:gd name="connsiteX2" fmla="*/ 685800 w 685800"/>
                <a:gd name="connsiteY2" fmla="*/ 1104900 h 1104900"/>
                <a:gd name="connsiteX3" fmla="*/ 342900 w 685800"/>
                <a:gd name="connsiteY3" fmla="*/ 1092200 h 1104900"/>
                <a:gd name="connsiteX4" fmla="*/ 0 w 685800"/>
                <a:gd name="connsiteY4" fmla="*/ 1104900 h 1104900"/>
                <a:gd name="connsiteX5" fmla="*/ 0 w 685800"/>
                <a:gd name="connsiteY5" fmla="*/ 0 h 1104900"/>
                <a:gd name="connsiteX0" fmla="*/ 0 w 685800"/>
                <a:gd name="connsiteY0" fmla="*/ 0 h 1295400"/>
                <a:gd name="connsiteX1" fmla="*/ 685800 w 685800"/>
                <a:gd name="connsiteY1" fmla="*/ 0 h 1295400"/>
                <a:gd name="connsiteX2" fmla="*/ 685800 w 685800"/>
                <a:gd name="connsiteY2" fmla="*/ 1104900 h 1295400"/>
                <a:gd name="connsiteX3" fmla="*/ 342900 w 685800"/>
                <a:gd name="connsiteY3" fmla="*/ 1295400 h 1295400"/>
                <a:gd name="connsiteX4" fmla="*/ 0 w 685800"/>
                <a:gd name="connsiteY4" fmla="*/ 1104900 h 1295400"/>
                <a:gd name="connsiteX5" fmla="*/ 0 w 685800"/>
                <a:gd name="connsiteY5"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0" h="1295400">
                  <a:moveTo>
                    <a:pt x="0" y="0"/>
                  </a:moveTo>
                  <a:lnTo>
                    <a:pt x="685800" y="0"/>
                  </a:lnTo>
                  <a:lnTo>
                    <a:pt x="685800" y="1104900"/>
                  </a:lnTo>
                  <a:lnTo>
                    <a:pt x="342900" y="1295400"/>
                  </a:lnTo>
                  <a:lnTo>
                    <a:pt x="0" y="1104900"/>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zh-CN" altLang="en-US" sz="240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 name="组合"/>
            <p:cNvGrpSpPr/>
            <p:nvPr/>
          </p:nvGrpSpPr>
          <p:grpSpPr>
            <a:xfrm>
              <a:off x="1244632" y="96697"/>
              <a:ext cx="2623384" cy="714657"/>
              <a:chOff x="958882" y="96697"/>
              <a:chExt cx="2623384" cy="714657"/>
            </a:xfrm>
          </p:grpSpPr>
          <p:sp>
            <p:nvSpPr>
              <p:cNvPr id="7" name="Strong Preparation"/>
              <p:cNvSpPr txBox="1"/>
              <p:nvPr/>
            </p:nvSpPr>
            <p:spPr>
              <a:xfrm>
                <a:off x="958882" y="542947"/>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958882" y="96697"/>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sp>
          <p:nvSpPr>
            <p:cNvPr id="9" name="齿轮"/>
            <p:cNvSpPr>
              <a:spLocks noChangeAspect="1"/>
            </p:cNvSpPr>
            <p:nvPr/>
          </p:nvSpPr>
          <p:spPr bwMode="auto">
            <a:xfrm>
              <a:off x="503953" y="252985"/>
              <a:ext cx="401288" cy="402081"/>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 name="组合 3"/>
          <p:cNvGrpSpPr/>
          <p:nvPr/>
        </p:nvGrpSpPr>
        <p:grpSpPr>
          <a:xfrm>
            <a:off x="5037291" y="2370771"/>
            <a:ext cx="2118792" cy="2116457"/>
            <a:chOff x="5037291" y="2370771"/>
            <a:chExt cx="2118792" cy="2116457"/>
          </a:xfrm>
        </p:grpSpPr>
        <p:sp>
          <p:nvSpPr>
            <p:cNvPr id="59" name="矩形"/>
            <p:cNvSpPr/>
            <p:nvPr/>
          </p:nvSpPr>
          <p:spPr>
            <a:xfrm>
              <a:off x="5037291" y="2370771"/>
              <a:ext cx="2118792" cy="2116457"/>
            </a:xfrm>
            <a:prstGeom prst="flowChartDecision">
              <a:avLst/>
            </a:prstGeom>
            <a:gradFill flip="none" rotWithShape="1">
              <a:gsLst>
                <a:gs pos="100000">
                  <a:schemeClr val="accent1">
                    <a:lumMod val="75000"/>
                  </a:schemeClr>
                </a:gs>
                <a:gs pos="0">
                  <a:schemeClr val="accent1"/>
                </a:gs>
              </a:gsLst>
              <a:lin ang="2700000" scaled="1"/>
              <a:tileRect/>
            </a:gradFill>
            <a:ln>
              <a:solidFill>
                <a:schemeClr val="bg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64" name="校徽"/>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601844" y="2907649"/>
              <a:ext cx="1043552" cy="1041946"/>
            </a:xfrm>
            <a:prstGeom prst="rect">
              <a:avLst/>
            </a:prstGeom>
          </p:spPr>
        </p:pic>
      </p:grpSp>
      <p:grpSp>
        <p:nvGrpSpPr>
          <p:cNvPr id="38" name="组合 37"/>
          <p:cNvGrpSpPr/>
          <p:nvPr/>
        </p:nvGrpSpPr>
        <p:grpSpPr>
          <a:xfrm>
            <a:off x="4242430" y="1786231"/>
            <a:ext cx="1039580" cy="1038434"/>
            <a:chOff x="4242430" y="1786231"/>
            <a:chExt cx="1039580" cy="1038434"/>
          </a:xfrm>
        </p:grpSpPr>
        <p:sp>
          <p:nvSpPr>
            <p:cNvPr id="39" name="矩形"/>
            <p:cNvSpPr/>
            <p:nvPr/>
          </p:nvSpPr>
          <p:spPr>
            <a:xfrm>
              <a:off x="4242430" y="1786231"/>
              <a:ext cx="1039580" cy="1038434"/>
            </a:xfrm>
            <a:prstGeom prst="flowChartDecision">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40" name="书"/>
            <p:cNvSpPr>
              <a:spLocks noChangeAspect="1"/>
            </p:cNvSpPr>
            <p:nvPr/>
          </p:nvSpPr>
          <p:spPr bwMode="auto">
            <a:xfrm>
              <a:off x="4634567" y="2139207"/>
              <a:ext cx="255306" cy="332482"/>
            </a:xfrm>
            <a:custGeom>
              <a:avLst/>
              <a:gdLst>
                <a:gd name="T0" fmla="*/ 2077 w 2177"/>
                <a:gd name="T1" fmla="*/ 2482 h 2839"/>
                <a:gd name="T2" fmla="*/ 2177 w 2177"/>
                <a:gd name="T3" fmla="*/ 2382 h 2839"/>
                <a:gd name="T4" fmla="*/ 2177 w 2177"/>
                <a:gd name="T5" fmla="*/ 100 h 2839"/>
                <a:gd name="T6" fmla="*/ 2077 w 2177"/>
                <a:gd name="T7" fmla="*/ 0 h 2839"/>
                <a:gd name="T8" fmla="*/ 207 w 2177"/>
                <a:gd name="T9" fmla="*/ 0 h 2839"/>
                <a:gd name="T10" fmla="*/ 0 w 2177"/>
                <a:gd name="T11" fmla="*/ 206 h 2839"/>
                <a:gd name="T12" fmla="*/ 0 w 2177"/>
                <a:gd name="T13" fmla="*/ 2459 h 2839"/>
                <a:gd name="T14" fmla="*/ 1 w 2177"/>
                <a:gd name="T15" fmla="*/ 2469 h 2839"/>
                <a:gd name="T16" fmla="*/ 0 w 2177"/>
                <a:gd name="T17" fmla="*/ 2480 h 2839"/>
                <a:gd name="T18" fmla="*/ 0 w 2177"/>
                <a:gd name="T19" fmla="*/ 2631 h 2839"/>
                <a:gd name="T20" fmla="*/ 208 w 2177"/>
                <a:gd name="T21" fmla="*/ 2839 h 2839"/>
                <a:gd name="T22" fmla="*/ 1749 w 2177"/>
                <a:gd name="T23" fmla="*/ 2839 h 2839"/>
                <a:gd name="T24" fmla="*/ 1749 w 2177"/>
                <a:gd name="T25" fmla="*/ 2839 h 2839"/>
                <a:gd name="T26" fmla="*/ 2077 w 2177"/>
                <a:gd name="T27" fmla="*/ 2839 h 2839"/>
                <a:gd name="T28" fmla="*/ 2177 w 2177"/>
                <a:gd name="T29" fmla="*/ 2739 h 2839"/>
                <a:gd name="T30" fmla="*/ 2077 w 2177"/>
                <a:gd name="T31" fmla="*/ 2639 h 2839"/>
                <a:gd name="T32" fmla="*/ 2064 w 2177"/>
                <a:gd name="T33" fmla="*/ 2639 h 2839"/>
                <a:gd name="T34" fmla="*/ 2064 w 2177"/>
                <a:gd name="T35" fmla="*/ 2482 h 2839"/>
                <a:gd name="T36" fmla="*/ 2077 w 2177"/>
                <a:gd name="T37" fmla="*/ 2482 h 2839"/>
                <a:gd name="T38" fmla="*/ 1864 w 2177"/>
                <a:gd name="T39" fmla="*/ 2639 h 2839"/>
                <a:gd name="T40" fmla="*/ 208 w 2177"/>
                <a:gd name="T41" fmla="*/ 2639 h 2839"/>
                <a:gd name="T42" fmla="*/ 200 w 2177"/>
                <a:gd name="T43" fmla="*/ 2631 h 2839"/>
                <a:gd name="T44" fmla="*/ 200 w 2177"/>
                <a:gd name="T45" fmla="*/ 2482 h 2839"/>
                <a:gd name="T46" fmla="*/ 1864 w 2177"/>
                <a:gd name="T47" fmla="*/ 2482 h 2839"/>
                <a:gd name="T48" fmla="*/ 1864 w 2177"/>
                <a:gd name="T49" fmla="*/ 2639 h 2839"/>
                <a:gd name="T50" fmla="*/ 1894 w 2177"/>
                <a:gd name="T51" fmla="*/ 1045 h 2839"/>
                <a:gd name="T52" fmla="*/ 1794 w 2177"/>
                <a:gd name="T53" fmla="*/ 1145 h 2839"/>
                <a:gd name="T54" fmla="*/ 432 w 2177"/>
                <a:gd name="T55" fmla="*/ 1145 h 2839"/>
                <a:gd name="T56" fmla="*/ 332 w 2177"/>
                <a:gd name="T57" fmla="*/ 1045 h 2839"/>
                <a:gd name="T58" fmla="*/ 332 w 2177"/>
                <a:gd name="T59" fmla="*/ 787 h 2839"/>
                <a:gd name="T60" fmla="*/ 432 w 2177"/>
                <a:gd name="T61" fmla="*/ 687 h 2839"/>
                <a:gd name="T62" fmla="*/ 1794 w 2177"/>
                <a:gd name="T63" fmla="*/ 687 h 2839"/>
                <a:gd name="T64" fmla="*/ 1894 w 2177"/>
                <a:gd name="T65" fmla="*/ 787 h 2839"/>
                <a:gd name="T66" fmla="*/ 1894 w 2177"/>
                <a:gd name="T67" fmla="*/ 1045 h 2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77" h="2839">
                  <a:moveTo>
                    <a:pt x="2077" y="2482"/>
                  </a:moveTo>
                  <a:cubicBezTo>
                    <a:pt x="2132" y="2482"/>
                    <a:pt x="2177" y="2437"/>
                    <a:pt x="2177" y="2382"/>
                  </a:cubicBezTo>
                  <a:lnTo>
                    <a:pt x="2177" y="100"/>
                  </a:lnTo>
                  <a:cubicBezTo>
                    <a:pt x="2177" y="45"/>
                    <a:pt x="2132" y="0"/>
                    <a:pt x="2077" y="0"/>
                  </a:cubicBezTo>
                  <a:lnTo>
                    <a:pt x="207" y="0"/>
                  </a:lnTo>
                  <a:cubicBezTo>
                    <a:pt x="93" y="0"/>
                    <a:pt x="0" y="93"/>
                    <a:pt x="0" y="206"/>
                  </a:cubicBezTo>
                  <a:lnTo>
                    <a:pt x="0" y="2459"/>
                  </a:lnTo>
                  <a:cubicBezTo>
                    <a:pt x="0" y="2462"/>
                    <a:pt x="1" y="2466"/>
                    <a:pt x="1" y="2469"/>
                  </a:cubicBezTo>
                  <a:cubicBezTo>
                    <a:pt x="1" y="2473"/>
                    <a:pt x="0" y="2477"/>
                    <a:pt x="0" y="2480"/>
                  </a:cubicBezTo>
                  <a:lnTo>
                    <a:pt x="0" y="2631"/>
                  </a:lnTo>
                  <a:cubicBezTo>
                    <a:pt x="0" y="2746"/>
                    <a:pt x="94" y="2839"/>
                    <a:pt x="208" y="2839"/>
                  </a:cubicBezTo>
                  <a:lnTo>
                    <a:pt x="1749" y="2839"/>
                  </a:lnTo>
                  <a:cubicBezTo>
                    <a:pt x="1749" y="2839"/>
                    <a:pt x="1749" y="2839"/>
                    <a:pt x="1749" y="2839"/>
                  </a:cubicBezTo>
                  <a:lnTo>
                    <a:pt x="2077" y="2839"/>
                  </a:lnTo>
                  <a:cubicBezTo>
                    <a:pt x="2132" y="2839"/>
                    <a:pt x="2177" y="2794"/>
                    <a:pt x="2177" y="2739"/>
                  </a:cubicBezTo>
                  <a:cubicBezTo>
                    <a:pt x="2177" y="2684"/>
                    <a:pt x="2132" y="2639"/>
                    <a:pt x="2077" y="2639"/>
                  </a:cubicBezTo>
                  <a:lnTo>
                    <a:pt x="2064" y="2639"/>
                  </a:lnTo>
                  <a:lnTo>
                    <a:pt x="2064" y="2482"/>
                  </a:lnTo>
                  <a:lnTo>
                    <a:pt x="2077" y="2482"/>
                  </a:lnTo>
                  <a:close/>
                  <a:moveTo>
                    <a:pt x="1864" y="2639"/>
                  </a:moveTo>
                  <a:lnTo>
                    <a:pt x="208" y="2639"/>
                  </a:lnTo>
                  <a:cubicBezTo>
                    <a:pt x="204" y="2639"/>
                    <a:pt x="200" y="2635"/>
                    <a:pt x="200" y="2631"/>
                  </a:cubicBezTo>
                  <a:lnTo>
                    <a:pt x="200" y="2482"/>
                  </a:lnTo>
                  <a:lnTo>
                    <a:pt x="1864" y="2482"/>
                  </a:lnTo>
                  <a:lnTo>
                    <a:pt x="1864" y="2639"/>
                  </a:lnTo>
                  <a:close/>
                  <a:moveTo>
                    <a:pt x="1894" y="1045"/>
                  </a:moveTo>
                  <a:cubicBezTo>
                    <a:pt x="1894" y="1100"/>
                    <a:pt x="1849" y="1145"/>
                    <a:pt x="1794" y="1145"/>
                  </a:cubicBezTo>
                  <a:lnTo>
                    <a:pt x="432" y="1145"/>
                  </a:lnTo>
                  <a:cubicBezTo>
                    <a:pt x="376" y="1145"/>
                    <a:pt x="332" y="1100"/>
                    <a:pt x="332" y="1045"/>
                  </a:cubicBezTo>
                  <a:lnTo>
                    <a:pt x="332" y="787"/>
                  </a:lnTo>
                  <a:cubicBezTo>
                    <a:pt x="332" y="732"/>
                    <a:pt x="376" y="687"/>
                    <a:pt x="432" y="687"/>
                  </a:cubicBezTo>
                  <a:lnTo>
                    <a:pt x="1794" y="687"/>
                  </a:lnTo>
                  <a:cubicBezTo>
                    <a:pt x="1849" y="687"/>
                    <a:pt x="1894" y="732"/>
                    <a:pt x="1894" y="787"/>
                  </a:cubicBezTo>
                  <a:lnTo>
                    <a:pt x="1894" y="1045"/>
                  </a:ln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1" name="组合 40"/>
          <p:cNvGrpSpPr/>
          <p:nvPr/>
        </p:nvGrpSpPr>
        <p:grpSpPr>
          <a:xfrm>
            <a:off x="4242430" y="4033335"/>
            <a:ext cx="1039580" cy="1038434"/>
            <a:chOff x="4242430" y="4033335"/>
            <a:chExt cx="1039580" cy="1038434"/>
          </a:xfrm>
        </p:grpSpPr>
        <p:sp>
          <p:nvSpPr>
            <p:cNvPr id="42" name="矩形"/>
            <p:cNvSpPr/>
            <p:nvPr/>
          </p:nvSpPr>
          <p:spPr>
            <a:xfrm>
              <a:off x="4242430" y="4033335"/>
              <a:ext cx="1039580" cy="1038434"/>
            </a:xfrm>
            <a:prstGeom prst="flowChartDecision">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43" name="书"/>
            <p:cNvSpPr>
              <a:spLocks noChangeAspect="1"/>
            </p:cNvSpPr>
            <p:nvPr/>
          </p:nvSpPr>
          <p:spPr bwMode="auto">
            <a:xfrm>
              <a:off x="4633033" y="4386311"/>
              <a:ext cx="258373" cy="332482"/>
            </a:xfrm>
            <a:custGeom>
              <a:avLst/>
              <a:gdLst>
                <a:gd name="connsiteX0" fmla="*/ 262311 w 429050"/>
                <a:gd name="connsiteY0" fmla="*/ 255454 h 552113"/>
                <a:gd name="connsiteX1" fmla="*/ 116334 w 429050"/>
                <a:gd name="connsiteY1" fmla="*/ 270932 h 552113"/>
                <a:gd name="connsiteX2" fmla="*/ 116334 w 429050"/>
                <a:gd name="connsiteY2" fmla="*/ 353481 h 552113"/>
                <a:gd name="connsiteX3" fmla="*/ 262311 w 429050"/>
                <a:gd name="connsiteY3" fmla="*/ 336713 h 552113"/>
                <a:gd name="connsiteX4" fmla="*/ 392865 w 429050"/>
                <a:gd name="connsiteY4" fmla="*/ 172811 h 552113"/>
                <a:gd name="connsiteX5" fmla="*/ 379942 w 429050"/>
                <a:gd name="connsiteY5" fmla="*/ 179259 h 552113"/>
                <a:gd name="connsiteX6" fmla="*/ 386403 w 429050"/>
                <a:gd name="connsiteY6" fmla="*/ 193445 h 552113"/>
                <a:gd name="connsiteX7" fmla="*/ 399326 w 429050"/>
                <a:gd name="connsiteY7" fmla="*/ 186997 h 552113"/>
                <a:gd name="connsiteX8" fmla="*/ 392865 w 429050"/>
                <a:gd name="connsiteY8" fmla="*/ 172811 h 552113"/>
                <a:gd name="connsiteX9" fmla="*/ 71120 w 429050"/>
                <a:gd name="connsiteY9" fmla="*/ 167746 h 552113"/>
                <a:gd name="connsiteX10" fmla="*/ 125377 w 429050"/>
                <a:gd name="connsiteY10" fmla="*/ 175485 h 552113"/>
                <a:gd name="connsiteX11" fmla="*/ 40116 w 429050"/>
                <a:gd name="connsiteY11" fmla="*/ 185804 h 552113"/>
                <a:gd name="connsiteX12" fmla="*/ 32365 w 429050"/>
                <a:gd name="connsiteY12" fmla="*/ 185804 h 552113"/>
                <a:gd name="connsiteX13" fmla="*/ 37532 w 429050"/>
                <a:gd name="connsiteY13" fmla="*/ 189673 h 552113"/>
                <a:gd name="connsiteX14" fmla="*/ 135712 w 429050"/>
                <a:gd name="connsiteY14" fmla="*/ 179355 h 552113"/>
                <a:gd name="connsiteX15" fmla="*/ 142171 w 429050"/>
                <a:gd name="connsiteY15" fmla="*/ 180644 h 552113"/>
                <a:gd name="connsiteX16" fmla="*/ 41408 w 429050"/>
                <a:gd name="connsiteY16" fmla="*/ 192253 h 552113"/>
                <a:gd name="connsiteX17" fmla="*/ 46575 w 429050"/>
                <a:gd name="connsiteY17" fmla="*/ 194833 h 552113"/>
                <a:gd name="connsiteX18" fmla="*/ 151214 w 429050"/>
                <a:gd name="connsiteY18" fmla="*/ 183224 h 552113"/>
                <a:gd name="connsiteX19" fmla="*/ 157673 w 429050"/>
                <a:gd name="connsiteY19" fmla="*/ 185804 h 552113"/>
                <a:gd name="connsiteX20" fmla="*/ 49159 w 429050"/>
                <a:gd name="connsiteY20" fmla="*/ 197412 h 552113"/>
                <a:gd name="connsiteX21" fmla="*/ 53034 w 429050"/>
                <a:gd name="connsiteY21" fmla="*/ 199992 h 552113"/>
                <a:gd name="connsiteX22" fmla="*/ 165424 w 429050"/>
                <a:gd name="connsiteY22" fmla="*/ 188383 h 552113"/>
                <a:gd name="connsiteX23" fmla="*/ 170591 w 429050"/>
                <a:gd name="connsiteY23" fmla="*/ 189673 h 552113"/>
                <a:gd name="connsiteX24" fmla="*/ 56910 w 429050"/>
                <a:gd name="connsiteY24" fmla="*/ 202571 h 552113"/>
                <a:gd name="connsiteX25" fmla="*/ 60785 w 429050"/>
                <a:gd name="connsiteY25" fmla="*/ 205151 h 552113"/>
                <a:gd name="connsiteX26" fmla="*/ 177050 w 429050"/>
                <a:gd name="connsiteY26" fmla="*/ 192253 h 552113"/>
                <a:gd name="connsiteX27" fmla="*/ 182218 w 429050"/>
                <a:gd name="connsiteY27" fmla="*/ 194833 h 552113"/>
                <a:gd name="connsiteX28" fmla="*/ 63369 w 429050"/>
                <a:gd name="connsiteY28" fmla="*/ 207731 h 552113"/>
                <a:gd name="connsiteX29" fmla="*/ 68536 w 429050"/>
                <a:gd name="connsiteY29" fmla="*/ 210310 h 552113"/>
                <a:gd name="connsiteX30" fmla="*/ 192552 w 429050"/>
                <a:gd name="connsiteY30" fmla="*/ 197412 h 552113"/>
                <a:gd name="connsiteX31" fmla="*/ 273938 w 429050"/>
                <a:gd name="connsiteY31" fmla="*/ 233527 h 552113"/>
                <a:gd name="connsiteX32" fmla="*/ 302358 w 429050"/>
                <a:gd name="connsiteY32" fmla="*/ 247715 h 552113"/>
                <a:gd name="connsiteX33" fmla="*/ 302358 w 429050"/>
                <a:gd name="connsiteY33" fmla="*/ 527607 h 552113"/>
                <a:gd name="connsiteX34" fmla="*/ 56910 w 429050"/>
                <a:gd name="connsiteY34" fmla="*/ 552113 h 552113"/>
                <a:gd name="connsiteX35" fmla="*/ 9112 w 429050"/>
                <a:gd name="connsiteY35" fmla="*/ 518578 h 552113"/>
                <a:gd name="connsiteX36" fmla="*/ 9112 w 429050"/>
                <a:gd name="connsiteY36" fmla="*/ 188383 h 552113"/>
                <a:gd name="connsiteX37" fmla="*/ 9112 w 429050"/>
                <a:gd name="connsiteY37" fmla="*/ 178065 h 552113"/>
                <a:gd name="connsiteX38" fmla="*/ 9112 w 429050"/>
                <a:gd name="connsiteY38" fmla="*/ 174195 h 552113"/>
                <a:gd name="connsiteX39" fmla="*/ 400134 w 429050"/>
                <a:gd name="connsiteY39" fmla="*/ 151370 h 552113"/>
                <a:gd name="connsiteX40" fmla="*/ 390280 w 429050"/>
                <a:gd name="connsiteY40" fmla="*/ 152176 h 552113"/>
                <a:gd name="connsiteX41" fmla="*/ 400619 w 429050"/>
                <a:gd name="connsiteY41" fmla="*/ 163783 h 552113"/>
                <a:gd name="connsiteX42" fmla="*/ 403203 w 429050"/>
                <a:gd name="connsiteY42" fmla="*/ 157335 h 552113"/>
                <a:gd name="connsiteX43" fmla="*/ 400134 w 429050"/>
                <a:gd name="connsiteY43" fmla="*/ 151370 h 552113"/>
                <a:gd name="connsiteX44" fmla="*/ 126131 w 429050"/>
                <a:gd name="connsiteY44" fmla="*/ 106994 h 552113"/>
                <a:gd name="connsiteX45" fmla="*/ 215909 w 429050"/>
                <a:gd name="connsiteY45" fmla="*/ 118615 h 552113"/>
                <a:gd name="connsiteX46" fmla="*/ 327002 w 429050"/>
                <a:gd name="connsiteY46" fmla="*/ 192213 h 552113"/>
                <a:gd name="connsiteX47" fmla="*/ 308917 w 429050"/>
                <a:gd name="connsiteY47" fmla="*/ 246443 h 552113"/>
                <a:gd name="connsiteX48" fmla="*/ 191365 w 429050"/>
                <a:gd name="connsiteY48" fmla="*/ 190922 h 552113"/>
                <a:gd name="connsiteX49" fmla="*/ 66063 w 429050"/>
                <a:gd name="connsiteY49" fmla="*/ 162515 h 552113"/>
                <a:gd name="connsiteX50" fmla="*/ 82856 w 429050"/>
                <a:gd name="connsiteY50" fmla="*/ 110868 h 552113"/>
                <a:gd name="connsiteX51" fmla="*/ 126131 w 429050"/>
                <a:gd name="connsiteY51" fmla="*/ 106994 h 552113"/>
                <a:gd name="connsiteX52" fmla="*/ 250710 w 429050"/>
                <a:gd name="connsiteY52" fmla="*/ 0 h 552113"/>
                <a:gd name="connsiteX53" fmla="*/ 381234 w 429050"/>
                <a:gd name="connsiteY53" fmla="*/ 141859 h 552113"/>
                <a:gd name="connsiteX54" fmla="*/ 385111 w 429050"/>
                <a:gd name="connsiteY54" fmla="*/ 139280 h 552113"/>
                <a:gd name="connsiteX55" fmla="*/ 412250 w 429050"/>
                <a:gd name="connsiteY55" fmla="*/ 166362 h 552113"/>
                <a:gd name="connsiteX56" fmla="*/ 409665 w 429050"/>
                <a:gd name="connsiteY56" fmla="*/ 172811 h 552113"/>
                <a:gd name="connsiteX57" fmla="*/ 429050 w 429050"/>
                <a:gd name="connsiteY57" fmla="*/ 194735 h 552113"/>
                <a:gd name="connsiteX58" fmla="*/ 400619 w 429050"/>
                <a:gd name="connsiteY58" fmla="*/ 199893 h 552113"/>
                <a:gd name="connsiteX59" fmla="*/ 376065 w 429050"/>
                <a:gd name="connsiteY59" fmla="*/ 273402 h 552113"/>
                <a:gd name="connsiteX60" fmla="*/ 391572 w 429050"/>
                <a:gd name="connsiteY60" fmla="*/ 278561 h 552113"/>
                <a:gd name="connsiteX61" fmla="*/ 379942 w 429050"/>
                <a:gd name="connsiteY61" fmla="*/ 312091 h 552113"/>
                <a:gd name="connsiteX62" fmla="*/ 363141 w 429050"/>
                <a:gd name="connsiteY62" fmla="*/ 292747 h 552113"/>
                <a:gd name="connsiteX63" fmla="*/ 339880 w 429050"/>
                <a:gd name="connsiteY63" fmla="*/ 299195 h 552113"/>
                <a:gd name="connsiteX64" fmla="*/ 350218 w 429050"/>
                <a:gd name="connsiteY64" fmla="*/ 265664 h 552113"/>
                <a:gd name="connsiteX65" fmla="*/ 365726 w 429050"/>
                <a:gd name="connsiteY65" fmla="*/ 269533 h 552113"/>
                <a:gd name="connsiteX66" fmla="*/ 387696 w 429050"/>
                <a:gd name="connsiteY66" fmla="*/ 202473 h 552113"/>
                <a:gd name="connsiteX67" fmla="*/ 336003 w 429050"/>
                <a:gd name="connsiteY67" fmla="*/ 210210 h 552113"/>
                <a:gd name="connsiteX68" fmla="*/ 343757 w 429050"/>
                <a:gd name="connsiteY68" fmla="*/ 190866 h 552113"/>
                <a:gd name="connsiteX69" fmla="*/ 218402 w 429050"/>
                <a:gd name="connsiteY69" fmla="*/ 108329 h 552113"/>
                <a:gd name="connsiteX70" fmla="*/ 71078 w 429050"/>
                <a:gd name="connsiteY70" fmla="*/ 100591 h 552113"/>
                <a:gd name="connsiteX71" fmla="*/ 67201 w 429050"/>
                <a:gd name="connsiteY71" fmla="*/ 112198 h 552113"/>
                <a:gd name="connsiteX72" fmla="*/ 0 w 429050"/>
                <a:gd name="connsiteY72" fmla="*/ 50295 h 552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429050" h="552113">
                  <a:moveTo>
                    <a:pt x="262311" y="255454"/>
                  </a:moveTo>
                  <a:lnTo>
                    <a:pt x="116334" y="270932"/>
                  </a:lnTo>
                  <a:lnTo>
                    <a:pt x="116334" y="353481"/>
                  </a:lnTo>
                  <a:lnTo>
                    <a:pt x="262311" y="336713"/>
                  </a:lnTo>
                  <a:close/>
                  <a:moveTo>
                    <a:pt x="392865" y="172811"/>
                  </a:moveTo>
                  <a:cubicBezTo>
                    <a:pt x="387696" y="171521"/>
                    <a:pt x="381234" y="174101"/>
                    <a:pt x="379942" y="179259"/>
                  </a:cubicBezTo>
                  <a:cubicBezTo>
                    <a:pt x="377357" y="185707"/>
                    <a:pt x="381234" y="192155"/>
                    <a:pt x="386403" y="193445"/>
                  </a:cubicBezTo>
                  <a:cubicBezTo>
                    <a:pt x="391572" y="194735"/>
                    <a:pt x="398034" y="192155"/>
                    <a:pt x="399326" y="186997"/>
                  </a:cubicBezTo>
                  <a:cubicBezTo>
                    <a:pt x="401911" y="180549"/>
                    <a:pt x="399326" y="175390"/>
                    <a:pt x="392865" y="172811"/>
                  </a:cubicBezTo>
                  <a:close/>
                  <a:moveTo>
                    <a:pt x="71120" y="167746"/>
                  </a:moveTo>
                  <a:cubicBezTo>
                    <a:pt x="85330" y="169036"/>
                    <a:pt x="103416" y="171616"/>
                    <a:pt x="125377" y="175485"/>
                  </a:cubicBezTo>
                  <a:lnTo>
                    <a:pt x="40116" y="185804"/>
                  </a:lnTo>
                  <a:lnTo>
                    <a:pt x="32365" y="185804"/>
                  </a:lnTo>
                  <a:lnTo>
                    <a:pt x="37532" y="189673"/>
                  </a:lnTo>
                  <a:lnTo>
                    <a:pt x="135712" y="179355"/>
                  </a:lnTo>
                  <a:cubicBezTo>
                    <a:pt x="138295" y="179355"/>
                    <a:pt x="139587" y="179355"/>
                    <a:pt x="142171" y="180644"/>
                  </a:cubicBezTo>
                  <a:lnTo>
                    <a:pt x="41408" y="192253"/>
                  </a:lnTo>
                  <a:lnTo>
                    <a:pt x="46575" y="194833"/>
                  </a:lnTo>
                  <a:lnTo>
                    <a:pt x="151214" y="183224"/>
                  </a:lnTo>
                  <a:cubicBezTo>
                    <a:pt x="153797" y="184514"/>
                    <a:pt x="155089" y="184514"/>
                    <a:pt x="157673" y="185804"/>
                  </a:cubicBezTo>
                  <a:lnTo>
                    <a:pt x="49159" y="197412"/>
                  </a:lnTo>
                  <a:lnTo>
                    <a:pt x="53034" y="199992"/>
                  </a:lnTo>
                  <a:lnTo>
                    <a:pt x="165424" y="188383"/>
                  </a:lnTo>
                  <a:cubicBezTo>
                    <a:pt x="166716" y="188383"/>
                    <a:pt x="169299" y="189673"/>
                    <a:pt x="170591" y="189673"/>
                  </a:cubicBezTo>
                  <a:lnTo>
                    <a:pt x="56910" y="202571"/>
                  </a:lnTo>
                  <a:lnTo>
                    <a:pt x="60785" y="205151"/>
                  </a:lnTo>
                  <a:lnTo>
                    <a:pt x="177050" y="192253"/>
                  </a:lnTo>
                  <a:cubicBezTo>
                    <a:pt x="179634" y="193543"/>
                    <a:pt x="180926" y="193543"/>
                    <a:pt x="182218" y="194833"/>
                  </a:cubicBezTo>
                  <a:lnTo>
                    <a:pt x="63369" y="207731"/>
                  </a:lnTo>
                  <a:lnTo>
                    <a:pt x="68536" y="210310"/>
                  </a:lnTo>
                  <a:lnTo>
                    <a:pt x="192552" y="197412"/>
                  </a:lnTo>
                  <a:cubicBezTo>
                    <a:pt x="223556" y="209021"/>
                    <a:pt x="237766" y="216759"/>
                    <a:pt x="273938" y="233527"/>
                  </a:cubicBezTo>
                  <a:cubicBezTo>
                    <a:pt x="281689" y="238686"/>
                    <a:pt x="292023" y="242556"/>
                    <a:pt x="302358" y="247715"/>
                  </a:cubicBezTo>
                  <a:lnTo>
                    <a:pt x="302358" y="527607"/>
                  </a:lnTo>
                  <a:lnTo>
                    <a:pt x="56910" y="552113"/>
                  </a:lnTo>
                  <a:lnTo>
                    <a:pt x="9112" y="518578"/>
                  </a:lnTo>
                  <a:lnTo>
                    <a:pt x="9112" y="188383"/>
                  </a:lnTo>
                  <a:lnTo>
                    <a:pt x="9112" y="178065"/>
                  </a:lnTo>
                  <a:lnTo>
                    <a:pt x="9112" y="174195"/>
                  </a:lnTo>
                  <a:close/>
                  <a:moveTo>
                    <a:pt x="400134" y="151370"/>
                  </a:moveTo>
                  <a:cubicBezTo>
                    <a:pt x="397388" y="150887"/>
                    <a:pt x="393511" y="151532"/>
                    <a:pt x="390280" y="152176"/>
                  </a:cubicBezTo>
                  <a:lnTo>
                    <a:pt x="400619" y="163783"/>
                  </a:lnTo>
                  <a:cubicBezTo>
                    <a:pt x="401911" y="161204"/>
                    <a:pt x="403203" y="158625"/>
                    <a:pt x="403203" y="157335"/>
                  </a:cubicBezTo>
                  <a:cubicBezTo>
                    <a:pt x="404496" y="153466"/>
                    <a:pt x="402880" y="151854"/>
                    <a:pt x="400134" y="151370"/>
                  </a:cubicBezTo>
                  <a:close/>
                  <a:moveTo>
                    <a:pt x="126131" y="106994"/>
                  </a:moveTo>
                  <a:cubicBezTo>
                    <a:pt x="151643" y="106349"/>
                    <a:pt x="184907" y="108285"/>
                    <a:pt x="215909" y="118615"/>
                  </a:cubicBezTo>
                  <a:cubicBezTo>
                    <a:pt x="276623" y="139274"/>
                    <a:pt x="327002" y="192213"/>
                    <a:pt x="327002" y="192213"/>
                  </a:cubicBezTo>
                  <a:lnTo>
                    <a:pt x="308917" y="246443"/>
                  </a:lnTo>
                  <a:cubicBezTo>
                    <a:pt x="308917" y="246443"/>
                    <a:pt x="259830" y="219328"/>
                    <a:pt x="191365" y="190922"/>
                  </a:cubicBezTo>
                  <a:cubicBezTo>
                    <a:pt x="124193" y="163807"/>
                    <a:pt x="66063" y="162515"/>
                    <a:pt x="66063" y="162515"/>
                  </a:cubicBezTo>
                  <a:lnTo>
                    <a:pt x="82856" y="110868"/>
                  </a:lnTo>
                  <a:cubicBezTo>
                    <a:pt x="82856" y="110868"/>
                    <a:pt x="100618" y="107640"/>
                    <a:pt x="126131" y="106994"/>
                  </a:cubicBezTo>
                  <a:close/>
                  <a:moveTo>
                    <a:pt x="250710" y="0"/>
                  </a:moveTo>
                  <a:lnTo>
                    <a:pt x="381234" y="141859"/>
                  </a:lnTo>
                  <a:cubicBezTo>
                    <a:pt x="381234" y="140570"/>
                    <a:pt x="382526" y="140570"/>
                    <a:pt x="385111" y="139280"/>
                  </a:cubicBezTo>
                  <a:cubicBezTo>
                    <a:pt x="430342" y="134122"/>
                    <a:pt x="412250" y="166362"/>
                    <a:pt x="412250" y="166362"/>
                  </a:cubicBezTo>
                  <a:lnTo>
                    <a:pt x="409665" y="172811"/>
                  </a:lnTo>
                  <a:lnTo>
                    <a:pt x="429050" y="194735"/>
                  </a:lnTo>
                  <a:lnTo>
                    <a:pt x="400619" y="199893"/>
                  </a:lnTo>
                  <a:lnTo>
                    <a:pt x="376065" y="273402"/>
                  </a:lnTo>
                  <a:lnTo>
                    <a:pt x="391572" y="278561"/>
                  </a:lnTo>
                  <a:lnTo>
                    <a:pt x="379942" y="312091"/>
                  </a:lnTo>
                  <a:lnTo>
                    <a:pt x="363141" y="292747"/>
                  </a:lnTo>
                  <a:lnTo>
                    <a:pt x="339880" y="299195"/>
                  </a:lnTo>
                  <a:lnTo>
                    <a:pt x="350218" y="265664"/>
                  </a:lnTo>
                  <a:lnTo>
                    <a:pt x="365726" y="269533"/>
                  </a:lnTo>
                  <a:cubicBezTo>
                    <a:pt x="368311" y="260506"/>
                    <a:pt x="378649" y="229555"/>
                    <a:pt x="387696" y="202473"/>
                  </a:cubicBezTo>
                  <a:lnTo>
                    <a:pt x="336003" y="210210"/>
                  </a:lnTo>
                  <a:lnTo>
                    <a:pt x="343757" y="190866"/>
                  </a:lnTo>
                  <a:cubicBezTo>
                    <a:pt x="343757" y="190866"/>
                    <a:pt x="286895" y="131542"/>
                    <a:pt x="218402" y="108329"/>
                  </a:cubicBezTo>
                  <a:cubicBezTo>
                    <a:pt x="149909" y="85115"/>
                    <a:pt x="71078" y="100591"/>
                    <a:pt x="71078" y="100591"/>
                  </a:cubicBezTo>
                  <a:lnTo>
                    <a:pt x="67201" y="112198"/>
                  </a:lnTo>
                  <a:lnTo>
                    <a:pt x="0" y="50295"/>
                  </a:ln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5" name="组合 34"/>
          <p:cNvGrpSpPr/>
          <p:nvPr/>
        </p:nvGrpSpPr>
        <p:grpSpPr>
          <a:xfrm>
            <a:off x="6911135" y="1786231"/>
            <a:ext cx="1038436" cy="1038434"/>
            <a:chOff x="6911135" y="1786231"/>
            <a:chExt cx="1038436" cy="1038434"/>
          </a:xfrm>
        </p:grpSpPr>
        <p:sp>
          <p:nvSpPr>
            <p:cNvPr id="36" name="矩形"/>
            <p:cNvSpPr/>
            <p:nvPr/>
          </p:nvSpPr>
          <p:spPr>
            <a:xfrm>
              <a:off x="6911135" y="1786231"/>
              <a:ext cx="1038436" cy="1038434"/>
            </a:xfrm>
            <a:prstGeom prst="flowChartDecision">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7" name="书"/>
            <p:cNvSpPr>
              <a:spLocks noChangeAspect="1"/>
            </p:cNvSpPr>
            <p:nvPr/>
          </p:nvSpPr>
          <p:spPr bwMode="auto">
            <a:xfrm>
              <a:off x="7292112" y="2139207"/>
              <a:ext cx="276482" cy="332482"/>
            </a:xfrm>
            <a:custGeom>
              <a:avLst/>
              <a:gdLst>
                <a:gd name="T0" fmla="*/ 4178 w 4194"/>
                <a:gd name="T1" fmla="*/ 3289 h 5051"/>
                <a:gd name="T2" fmla="*/ 4129 w 4194"/>
                <a:gd name="T3" fmla="*/ 2277 h 5051"/>
                <a:gd name="T4" fmla="*/ 4080 w 4194"/>
                <a:gd name="T5" fmla="*/ 1118 h 5051"/>
                <a:gd name="T6" fmla="*/ 4080 w 4194"/>
                <a:gd name="T7" fmla="*/ 1086 h 5051"/>
                <a:gd name="T8" fmla="*/ 4088 w 4194"/>
                <a:gd name="T9" fmla="*/ 996 h 5051"/>
                <a:gd name="T10" fmla="*/ 4080 w 4194"/>
                <a:gd name="T11" fmla="*/ 988 h 5051"/>
                <a:gd name="T12" fmla="*/ 3998 w 4194"/>
                <a:gd name="T13" fmla="*/ 914 h 5051"/>
                <a:gd name="T14" fmla="*/ 3876 w 4194"/>
                <a:gd name="T15" fmla="*/ 604 h 5051"/>
                <a:gd name="T16" fmla="*/ 3925 w 4194"/>
                <a:gd name="T17" fmla="*/ 367 h 5051"/>
                <a:gd name="T18" fmla="*/ 4104 w 4194"/>
                <a:gd name="T19" fmla="*/ 229 h 5051"/>
                <a:gd name="T20" fmla="*/ 4137 w 4194"/>
                <a:gd name="T21" fmla="*/ 155 h 5051"/>
                <a:gd name="T22" fmla="*/ 4006 w 4194"/>
                <a:gd name="T23" fmla="*/ 41 h 5051"/>
                <a:gd name="T24" fmla="*/ 1093 w 4194"/>
                <a:gd name="T25" fmla="*/ 25 h 5051"/>
                <a:gd name="T26" fmla="*/ 171 w 4194"/>
                <a:gd name="T27" fmla="*/ 555 h 5051"/>
                <a:gd name="T28" fmla="*/ 171 w 4194"/>
                <a:gd name="T29" fmla="*/ 563 h 5051"/>
                <a:gd name="T30" fmla="*/ 155 w 4194"/>
                <a:gd name="T31" fmla="*/ 2481 h 5051"/>
                <a:gd name="T32" fmla="*/ 89 w 4194"/>
                <a:gd name="T33" fmla="*/ 4039 h 5051"/>
                <a:gd name="T34" fmla="*/ 1672 w 4194"/>
                <a:gd name="T35" fmla="*/ 5035 h 5051"/>
                <a:gd name="T36" fmla="*/ 3125 w 4194"/>
                <a:gd name="T37" fmla="*/ 5019 h 5051"/>
                <a:gd name="T38" fmla="*/ 4088 w 4194"/>
                <a:gd name="T39" fmla="*/ 4766 h 5051"/>
                <a:gd name="T40" fmla="*/ 4161 w 4194"/>
                <a:gd name="T41" fmla="*/ 4333 h 5051"/>
                <a:gd name="T42" fmla="*/ 4178 w 4194"/>
                <a:gd name="T43" fmla="*/ 3289 h 5051"/>
                <a:gd name="T44" fmla="*/ 3182 w 4194"/>
                <a:gd name="T45" fmla="*/ 2701 h 5051"/>
                <a:gd name="T46" fmla="*/ 3264 w 4194"/>
                <a:gd name="T47" fmla="*/ 2187 h 5051"/>
                <a:gd name="T48" fmla="*/ 3182 w 4194"/>
                <a:gd name="T49" fmla="*/ 2758 h 5051"/>
                <a:gd name="T50" fmla="*/ 3182 w 4194"/>
                <a:gd name="T51" fmla="*/ 2701 h 5051"/>
                <a:gd name="T52" fmla="*/ 783 w 4194"/>
                <a:gd name="T53" fmla="*/ 4709 h 5051"/>
                <a:gd name="T54" fmla="*/ 432 w 4194"/>
                <a:gd name="T55" fmla="*/ 4480 h 5051"/>
                <a:gd name="T56" fmla="*/ 897 w 4194"/>
                <a:gd name="T57" fmla="*/ 4741 h 5051"/>
                <a:gd name="T58" fmla="*/ 783 w 4194"/>
                <a:gd name="T59" fmla="*/ 4709 h 5051"/>
                <a:gd name="T60" fmla="*/ 424 w 4194"/>
                <a:gd name="T61" fmla="*/ 800 h 5051"/>
                <a:gd name="T62" fmla="*/ 1191 w 4194"/>
                <a:gd name="T63" fmla="*/ 237 h 5051"/>
                <a:gd name="T64" fmla="*/ 2129 w 4194"/>
                <a:gd name="T65" fmla="*/ 302 h 5051"/>
                <a:gd name="T66" fmla="*/ 3737 w 4194"/>
                <a:gd name="T67" fmla="*/ 318 h 5051"/>
                <a:gd name="T68" fmla="*/ 3802 w 4194"/>
                <a:gd name="T69" fmla="*/ 955 h 5051"/>
                <a:gd name="T70" fmla="*/ 2252 w 4194"/>
                <a:gd name="T71" fmla="*/ 1061 h 5051"/>
                <a:gd name="T72" fmla="*/ 424 w 4194"/>
                <a:gd name="T73" fmla="*/ 800 h 5051"/>
                <a:gd name="T74" fmla="*/ 2937 w 4194"/>
                <a:gd name="T75" fmla="*/ 4211 h 5051"/>
                <a:gd name="T76" fmla="*/ 2937 w 4194"/>
                <a:gd name="T77" fmla="*/ 4227 h 5051"/>
                <a:gd name="T78" fmla="*/ 2660 w 4194"/>
                <a:gd name="T79" fmla="*/ 4203 h 5051"/>
                <a:gd name="T80" fmla="*/ 2937 w 4194"/>
                <a:gd name="T81" fmla="*/ 4211 h 5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94" h="5051">
                  <a:moveTo>
                    <a:pt x="4178" y="3289"/>
                  </a:moveTo>
                  <a:cubicBezTo>
                    <a:pt x="4169" y="2954"/>
                    <a:pt x="4153" y="2611"/>
                    <a:pt x="4129" y="2277"/>
                  </a:cubicBezTo>
                  <a:cubicBezTo>
                    <a:pt x="4096" y="1885"/>
                    <a:pt x="4014" y="1510"/>
                    <a:pt x="4080" y="1118"/>
                  </a:cubicBezTo>
                  <a:lnTo>
                    <a:pt x="4080" y="1086"/>
                  </a:lnTo>
                  <a:cubicBezTo>
                    <a:pt x="4112" y="1069"/>
                    <a:pt x="4120" y="1020"/>
                    <a:pt x="4088" y="996"/>
                  </a:cubicBezTo>
                  <a:lnTo>
                    <a:pt x="4080" y="988"/>
                  </a:lnTo>
                  <a:cubicBezTo>
                    <a:pt x="4080" y="947"/>
                    <a:pt x="4039" y="906"/>
                    <a:pt x="3998" y="914"/>
                  </a:cubicBezTo>
                  <a:cubicBezTo>
                    <a:pt x="3925" y="833"/>
                    <a:pt x="3884" y="718"/>
                    <a:pt x="3876" y="604"/>
                  </a:cubicBezTo>
                  <a:cubicBezTo>
                    <a:pt x="3867" y="522"/>
                    <a:pt x="3884" y="441"/>
                    <a:pt x="3925" y="367"/>
                  </a:cubicBezTo>
                  <a:cubicBezTo>
                    <a:pt x="3965" y="286"/>
                    <a:pt x="4039" y="270"/>
                    <a:pt x="4104" y="229"/>
                  </a:cubicBezTo>
                  <a:cubicBezTo>
                    <a:pt x="4137" y="212"/>
                    <a:pt x="4145" y="180"/>
                    <a:pt x="4137" y="155"/>
                  </a:cubicBezTo>
                  <a:cubicBezTo>
                    <a:pt x="4145" y="90"/>
                    <a:pt x="4096" y="17"/>
                    <a:pt x="4006" y="41"/>
                  </a:cubicBezTo>
                  <a:cubicBezTo>
                    <a:pt x="3076" y="294"/>
                    <a:pt x="2040" y="74"/>
                    <a:pt x="1093" y="25"/>
                  </a:cubicBezTo>
                  <a:cubicBezTo>
                    <a:pt x="677" y="0"/>
                    <a:pt x="212" y="139"/>
                    <a:pt x="171" y="555"/>
                  </a:cubicBezTo>
                  <a:lnTo>
                    <a:pt x="171" y="563"/>
                  </a:lnTo>
                  <a:cubicBezTo>
                    <a:pt x="0" y="1200"/>
                    <a:pt x="114" y="1836"/>
                    <a:pt x="155" y="2481"/>
                  </a:cubicBezTo>
                  <a:cubicBezTo>
                    <a:pt x="179" y="3003"/>
                    <a:pt x="65" y="3517"/>
                    <a:pt x="89" y="4039"/>
                  </a:cubicBezTo>
                  <a:cubicBezTo>
                    <a:pt x="122" y="4913"/>
                    <a:pt x="954" y="5010"/>
                    <a:pt x="1672" y="5035"/>
                  </a:cubicBezTo>
                  <a:cubicBezTo>
                    <a:pt x="2154" y="5051"/>
                    <a:pt x="2643" y="5043"/>
                    <a:pt x="3125" y="5019"/>
                  </a:cubicBezTo>
                  <a:cubicBezTo>
                    <a:pt x="3394" y="5002"/>
                    <a:pt x="3925" y="5043"/>
                    <a:pt x="4088" y="4766"/>
                  </a:cubicBezTo>
                  <a:cubicBezTo>
                    <a:pt x="4161" y="4651"/>
                    <a:pt x="4153" y="4464"/>
                    <a:pt x="4161" y="4333"/>
                  </a:cubicBezTo>
                  <a:cubicBezTo>
                    <a:pt x="4186" y="3982"/>
                    <a:pt x="4194" y="3640"/>
                    <a:pt x="4178" y="3289"/>
                  </a:cubicBezTo>
                  <a:close/>
                  <a:moveTo>
                    <a:pt x="3182" y="2701"/>
                  </a:moveTo>
                  <a:cubicBezTo>
                    <a:pt x="3198" y="2530"/>
                    <a:pt x="3231" y="2358"/>
                    <a:pt x="3264" y="2187"/>
                  </a:cubicBezTo>
                  <a:cubicBezTo>
                    <a:pt x="3231" y="2375"/>
                    <a:pt x="3198" y="2562"/>
                    <a:pt x="3182" y="2758"/>
                  </a:cubicBezTo>
                  <a:lnTo>
                    <a:pt x="3182" y="2701"/>
                  </a:lnTo>
                  <a:close/>
                  <a:moveTo>
                    <a:pt x="783" y="4709"/>
                  </a:moveTo>
                  <a:cubicBezTo>
                    <a:pt x="620" y="4660"/>
                    <a:pt x="514" y="4578"/>
                    <a:pt x="432" y="4480"/>
                  </a:cubicBezTo>
                  <a:cubicBezTo>
                    <a:pt x="563" y="4594"/>
                    <a:pt x="734" y="4692"/>
                    <a:pt x="897" y="4741"/>
                  </a:cubicBezTo>
                  <a:cubicBezTo>
                    <a:pt x="865" y="4733"/>
                    <a:pt x="824" y="4725"/>
                    <a:pt x="783" y="4709"/>
                  </a:cubicBezTo>
                  <a:close/>
                  <a:moveTo>
                    <a:pt x="424" y="800"/>
                  </a:moveTo>
                  <a:cubicBezTo>
                    <a:pt x="81" y="286"/>
                    <a:pt x="905" y="229"/>
                    <a:pt x="1191" y="237"/>
                  </a:cubicBezTo>
                  <a:cubicBezTo>
                    <a:pt x="1501" y="253"/>
                    <a:pt x="1819" y="270"/>
                    <a:pt x="2129" y="302"/>
                  </a:cubicBezTo>
                  <a:cubicBezTo>
                    <a:pt x="2652" y="351"/>
                    <a:pt x="3206" y="408"/>
                    <a:pt x="3737" y="318"/>
                  </a:cubicBezTo>
                  <a:cubicBezTo>
                    <a:pt x="3655" y="514"/>
                    <a:pt x="3680" y="792"/>
                    <a:pt x="3802" y="955"/>
                  </a:cubicBezTo>
                  <a:cubicBezTo>
                    <a:pt x="3288" y="1037"/>
                    <a:pt x="2766" y="1012"/>
                    <a:pt x="2252" y="1061"/>
                  </a:cubicBezTo>
                  <a:cubicBezTo>
                    <a:pt x="1754" y="1110"/>
                    <a:pt x="750" y="1290"/>
                    <a:pt x="424" y="800"/>
                  </a:cubicBezTo>
                  <a:close/>
                  <a:moveTo>
                    <a:pt x="2937" y="4211"/>
                  </a:moveTo>
                  <a:lnTo>
                    <a:pt x="2937" y="4227"/>
                  </a:lnTo>
                  <a:cubicBezTo>
                    <a:pt x="2847" y="4219"/>
                    <a:pt x="2750" y="4211"/>
                    <a:pt x="2660" y="4203"/>
                  </a:cubicBezTo>
                  <a:cubicBezTo>
                    <a:pt x="2750" y="4211"/>
                    <a:pt x="2839" y="4211"/>
                    <a:pt x="2937" y="4211"/>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4" name="组合 43"/>
          <p:cNvGrpSpPr/>
          <p:nvPr/>
        </p:nvGrpSpPr>
        <p:grpSpPr>
          <a:xfrm>
            <a:off x="6911135" y="4033335"/>
            <a:ext cx="1038436" cy="1038434"/>
            <a:chOff x="6911135" y="4033335"/>
            <a:chExt cx="1038436" cy="1038434"/>
          </a:xfrm>
        </p:grpSpPr>
        <p:sp>
          <p:nvSpPr>
            <p:cNvPr id="45" name="矩形"/>
            <p:cNvSpPr/>
            <p:nvPr/>
          </p:nvSpPr>
          <p:spPr>
            <a:xfrm>
              <a:off x="6911135" y="4033335"/>
              <a:ext cx="1038436" cy="1038434"/>
            </a:xfrm>
            <a:prstGeom prst="flowChartDecision">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46" name="书"/>
            <p:cNvSpPr>
              <a:spLocks noChangeAspect="1"/>
            </p:cNvSpPr>
            <p:nvPr/>
          </p:nvSpPr>
          <p:spPr bwMode="auto">
            <a:xfrm>
              <a:off x="7264112" y="4420594"/>
              <a:ext cx="332482" cy="263915"/>
            </a:xfrm>
            <a:custGeom>
              <a:avLst/>
              <a:gdLst>
                <a:gd name="connsiteX0" fmla="*/ 0 w 599321"/>
                <a:gd name="connsiteY0" fmla="*/ 316114 h 475726"/>
                <a:gd name="connsiteX1" fmla="*/ 571855 w 599321"/>
                <a:gd name="connsiteY1" fmla="*/ 316114 h 475726"/>
                <a:gd name="connsiteX2" fmla="*/ 571855 w 599321"/>
                <a:gd name="connsiteY2" fmla="*/ 332237 h 475726"/>
                <a:gd name="connsiteX3" fmla="*/ 531470 w 599321"/>
                <a:gd name="connsiteY3" fmla="*/ 332237 h 475726"/>
                <a:gd name="connsiteX4" fmla="*/ 531470 w 599321"/>
                <a:gd name="connsiteY4" fmla="*/ 343522 h 475726"/>
                <a:gd name="connsiteX5" fmla="*/ 38770 w 599321"/>
                <a:gd name="connsiteY5" fmla="*/ 343522 h 475726"/>
                <a:gd name="connsiteX6" fmla="*/ 38770 w 599321"/>
                <a:gd name="connsiteY6" fmla="*/ 349971 h 475726"/>
                <a:gd name="connsiteX7" fmla="*/ 531470 w 599321"/>
                <a:gd name="connsiteY7" fmla="*/ 349971 h 475726"/>
                <a:gd name="connsiteX8" fmla="*/ 531470 w 599321"/>
                <a:gd name="connsiteY8" fmla="*/ 358033 h 475726"/>
                <a:gd name="connsiteX9" fmla="*/ 38770 w 599321"/>
                <a:gd name="connsiteY9" fmla="*/ 358033 h 475726"/>
                <a:gd name="connsiteX10" fmla="*/ 38770 w 599321"/>
                <a:gd name="connsiteY10" fmla="*/ 364482 h 475726"/>
                <a:gd name="connsiteX11" fmla="*/ 531470 w 599321"/>
                <a:gd name="connsiteY11" fmla="*/ 364482 h 475726"/>
                <a:gd name="connsiteX12" fmla="*/ 531470 w 599321"/>
                <a:gd name="connsiteY12" fmla="*/ 372543 h 475726"/>
                <a:gd name="connsiteX13" fmla="*/ 38770 w 599321"/>
                <a:gd name="connsiteY13" fmla="*/ 372543 h 475726"/>
                <a:gd name="connsiteX14" fmla="*/ 38770 w 599321"/>
                <a:gd name="connsiteY14" fmla="*/ 378992 h 475726"/>
                <a:gd name="connsiteX15" fmla="*/ 531470 w 599321"/>
                <a:gd name="connsiteY15" fmla="*/ 378992 h 475726"/>
                <a:gd name="connsiteX16" fmla="*/ 531470 w 599321"/>
                <a:gd name="connsiteY16" fmla="*/ 388665 h 475726"/>
                <a:gd name="connsiteX17" fmla="*/ 38770 w 599321"/>
                <a:gd name="connsiteY17" fmla="*/ 388665 h 475726"/>
                <a:gd name="connsiteX18" fmla="*/ 38770 w 599321"/>
                <a:gd name="connsiteY18" fmla="*/ 395114 h 475726"/>
                <a:gd name="connsiteX19" fmla="*/ 531470 w 599321"/>
                <a:gd name="connsiteY19" fmla="*/ 395114 h 475726"/>
                <a:gd name="connsiteX20" fmla="*/ 531470 w 599321"/>
                <a:gd name="connsiteY20" fmla="*/ 401563 h 475726"/>
                <a:gd name="connsiteX21" fmla="*/ 38770 w 599321"/>
                <a:gd name="connsiteY21" fmla="*/ 401563 h 475726"/>
                <a:gd name="connsiteX22" fmla="*/ 38770 w 599321"/>
                <a:gd name="connsiteY22" fmla="*/ 408012 h 475726"/>
                <a:gd name="connsiteX23" fmla="*/ 531470 w 599321"/>
                <a:gd name="connsiteY23" fmla="*/ 408012 h 475726"/>
                <a:gd name="connsiteX24" fmla="*/ 531470 w 599321"/>
                <a:gd name="connsiteY24" fmla="*/ 417686 h 475726"/>
                <a:gd name="connsiteX25" fmla="*/ 38770 w 599321"/>
                <a:gd name="connsiteY25" fmla="*/ 417686 h 475726"/>
                <a:gd name="connsiteX26" fmla="*/ 38770 w 599321"/>
                <a:gd name="connsiteY26" fmla="*/ 419298 h 475726"/>
                <a:gd name="connsiteX27" fmla="*/ 38770 w 599321"/>
                <a:gd name="connsiteY27" fmla="*/ 422522 h 475726"/>
                <a:gd name="connsiteX28" fmla="*/ 38770 w 599321"/>
                <a:gd name="connsiteY28" fmla="*/ 424134 h 475726"/>
                <a:gd name="connsiteX29" fmla="*/ 531470 w 599321"/>
                <a:gd name="connsiteY29" fmla="*/ 424134 h 475726"/>
                <a:gd name="connsiteX30" fmla="*/ 531470 w 599321"/>
                <a:gd name="connsiteY30" fmla="*/ 432196 h 475726"/>
                <a:gd name="connsiteX31" fmla="*/ 40385 w 599321"/>
                <a:gd name="connsiteY31" fmla="*/ 432196 h 475726"/>
                <a:gd name="connsiteX32" fmla="*/ 40385 w 599321"/>
                <a:gd name="connsiteY32" fmla="*/ 433808 h 475726"/>
                <a:gd name="connsiteX33" fmla="*/ 38770 w 599321"/>
                <a:gd name="connsiteY33" fmla="*/ 433808 h 475726"/>
                <a:gd name="connsiteX34" fmla="*/ 38770 w 599321"/>
                <a:gd name="connsiteY34" fmla="*/ 437032 h 475726"/>
                <a:gd name="connsiteX35" fmla="*/ 40385 w 599321"/>
                <a:gd name="connsiteY35" fmla="*/ 437032 h 475726"/>
                <a:gd name="connsiteX36" fmla="*/ 40385 w 599321"/>
                <a:gd name="connsiteY36" fmla="*/ 438645 h 475726"/>
                <a:gd name="connsiteX37" fmla="*/ 531470 w 599321"/>
                <a:gd name="connsiteY37" fmla="*/ 438645 h 475726"/>
                <a:gd name="connsiteX38" fmla="*/ 531470 w 599321"/>
                <a:gd name="connsiteY38" fmla="*/ 445094 h 475726"/>
                <a:gd name="connsiteX39" fmla="*/ 38770 w 599321"/>
                <a:gd name="connsiteY39" fmla="*/ 445094 h 475726"/>
                <a:gd name="connsiteX40" fmla="*/ 38770 w 599321"/>
                <a:gd name="connsiteY40" fmla="*/ 448318 h 475726"/>
                <a:gd name="connsiteX41" fmla="*/ 40385 w 599321"/>
                <a:gd name="connsiteY41" fmla="*/ 448318 h 475726"/>
                <a:gd name="connsiteX42" fmla="*/ 40385 w 599321"/>
                <a:gd name="connsiteY42" fmla="*/ 453155 h 475726"/>
                <a:gd name="connsiteX43" fmla="*/ 531470 w 599321"/>
                <a:gd name="connsiteY43" fmla="*/ 453155 h 475726"/>
                <a:gd name="connsiteX44" fmla="*/ 531470 w 599321"/>
                <a:gd name="connsiteY44" fmla="*/ 461216 h 475726"/>
                <a:gd name="connsiteX45" fmla="*/ 571855 w 599321"/>
                <a:gd name="connsiteY45" fmla="*/ 461216 h 475726"/>
                <a:gd name="connsiteX46" fmla="*/ 571855 w 599321"/>
                <a:gd name="connsiteY46" fmla="*/ 475726 h 475726"/>
                <a:gd name="connsiteX47" fmla="*/ 0 w 599321"/>
                <a:gd name="connsiteY47" fmla="*/ 475726 h 475726"/>
                <a:gd name="connsiteX48" fmla="*/ 0 w 599321"/>
                <a:gd name="connsiteY48" fmla="*/ 461216 h 475726"/>
                <a:gd name="connsiteX49" fmla="*/ 0 w 599321"/>
                <a:gd name="connsiteY49" fmla="*/ 332237 h 475726"/>
                <a:gd name="connsiteX50" fmla="*/ 58041 w 599321"/>
                <a:gd name="connsiteY50" fmla="*/ 206511 h 475726"/>
                <a:gd name="connsiteX51" fmla="*/ 268179 w 599321"/>
                <a:gd name="connsiteY51" fmla="*/ 206511 h 475726"/>
                <a:gd name="connsiteX52" fmla="*/ 499046 w 599321"/>
                <a:gd name="connsiteY52" fmla="*/ 206511 h 475726"/>
                <a:gd name="connsiteX53" fmla="*/ 499046 w 599321"/>
                <a:gd name="connsiteY53" fmla="*/ 216098 h 475726"/>
                <a:gd name="connsiteX54" fmla="*/ 499046 w 599321"/>
                <a:gd name="connsiteY54" fmla="*/ 298495 h 475726"/>
                <a:gd name="connsiteX55" fmla="*/ 499046 w 599321"/>
                <a:gd name="connsiteY55" fmla="*/ 308082 h 475726"/>
                <a:gd name="connsiteX56" fmla="*/ 58041 w 599321"/>
                <a:gd name="connsiteY56" fmla="*/ 308082 h 475726"/>
                <a:gd name="connsiteX57" fmla="*/ 58041 w 599321"/>
                <a:gd name="connsiteY57" fmla="*/ 298495 h 475726"/>
                <a:gd name="connsiteX58" fmla="*/ 87320 w 599321"/>
                <a:gd name="connsiteY58" fmla="*/ 298495 h 475726"/>
                <a:gd name="connsiteX59" fmla="*/ 87320 w 599321"/>
                <a:gd name="connsiteY59" fmla="*/ 288649 h 475726"/>
                <a:gd name="connsiteX60" fmla="*/ 473135 w 599321"/>
                <a:gd name="connsiteY60" fmla="*/ 288649 h 475726"/>
                <a:gd name="connsiteX61" fmla="*/ 473135 w 599321"/>
                <a:gd name="connsiteY61" fmla="*/ 285540 h 475726"/>
                <a:gd name="connsiteX62" fmla="*/ 473135 w 599321"/>
                <a:gd name="connsiteY62" fmla="*/ 282171 h 475726"/>
                <a:gd name="connsiteX63" fmla="*/ 87320 w 599321"/>
                <a:gd name="connsiteY63" fmla="*/ 282171 h 475726"/>
                <a:gd name="connsiteX64" fmla="*/ 87320 w 599321"/>
                <a:gd name="connsiteY64" fmla="*/ 274139 h 475726"/>
                <a:gd name="connsiteX65" fmla="*/ 473135 w 599321"/>
                <a:gd name="connsiteY65" fmla="*/ 274139 h 475726"/>
                <a:gd name="connsiteX66" fmla="*/ 473135 w 599321"/>
                <a:gd name="connsiteY66" fmla="*/ 272584 h 475726"/>
                <a:gd name="connsiteX67" fmla="*/ 473135 w 599321"/>
                <a:gd name="connsiteY67" fmla="*/ 271030 h 475726"/>
                <a:gd name="connsiteX68" fmla="*/ 473135 w 599321"/>
                <a:gd name="connsiteY68" fmla="*/ 267661 h 475726"/>
                <a:gd name="connsiteX69" fmla="*/ 87320 w 599321"/>
                <a:gd name="connsiteY69" fmla="*/ 267661 h 475726"/>
                <a:gd name="connsiteX70" fmla="*/ 87320 w 599321"/>
                <a:gd name="connsiteY70" fmla="*/ 259629 h 475726"/>
                <a:gd name="connsiteX71" fmla="*/ 473135 w 599321"/>
                <a:gd name="connsiteY71" fmla="*/ 259629 h 475726"/>
                <a:gd name="connsiteX72" fmla="*/ 473135 w 599321"/>
                <a:gd name="connsiteY72" fmla="*/ 256519 h 475726"/>
                <a:gd name="connsiteX73" fmla="*/ 471580 w 599321"/>
                <a:gd name="connsiteY73" fmla="*/ 256519 h 475726"/>
                <a:gd name="connsiteX74" fmla="*/ 471580 w 599321"/>
                <a:gd name="connsiteY74" fmla="*/ 253151 h 475726"/>
                <a:gd name="connsiteX75" fmla="*/ 87320 w 599321"/>
                <a:gd name="connsiteY75" fmla="*/ 253151 h 475726"/>
                <a:gd name="connsiteX76" fmla="*/ 87320 w 599321"/>
                <a:gd name="connsiteY76" fmla="*/ 245119 h 475726"/>
                <a:gd name="connsiteX77" fmla="*/ 473135 w 599321"/>
                <a:gd name="connsiteY77" fmla="*/ 245119 h 475726"/>
                <a:gd name="connsiteX78" fmla="*/ 473135 w 599321"/>
                <a:gd name="connsiteY78" fmla="*/ 238641 h 475726"/>
                <a:gd name="connsiteX79" fmla="*/ 87320 w 599321"/>
                <a:gd name="connsiteY79" fmla="*/ 238641 h 475726"/>
                <a:gd name="connsiteX80" fmla="*/ 87320 w 599321"/>
                <a:gd name="connsiteY80" fmla="*/ 230608 h 475726"/>
                <a:gd name="connsiteX81" fmla="*/ 473135 w 599321"/>
                <a:gd name="connsiteY81" fmla="*/ 230608 h 475726"/>
                <a:gd name="connsiteX82" fmla="*/ 473135 w 599321"/>
                <a:gd name="connsiteY82" fmla="*/ 224131 h 475726"/>
                <a:gd name="connsiteX83" fmla="*/ 87320 w 599321"/>
                <a:gd name="connsiteY83" fmla="*/ 224131 h 475726"/>
                <a:gd name="connsiteX84" fmla="*/ 87320 w 599321"/>
                <a:gd name="connsiteY84" fmla="*/ 216098 h 475726"/>
                <a:gd name="connsiteX85" fmla="*/ 58041 w 599321"/>
                <a:gd name="connsiteY85" fmla="*/ 216098 h 475726"/>
                <a:gd name="connsiteX86" fmla="*/ 9587 w 599321"/>
                <a:gd name="connsiteY86" fmla="*/ 0 h 475726"/>
                <a:gd name="connsiteX87" fmla="*/ 599321 w 599321"/>
                <a:gd name="connsiteY87" fmla="*/ 0 h 475726"/>
                <a:gd name="connsiteX88" fmla="*/ 599321 w 599321"/>
                <a:gd name="connsiteY88" fmla="*/ 40328 h 475726"/>
                <a:gd name="connsiteX89" fmla="*/ 573470 w 599321"/>
                <a:gd name="connsiteY89" fmla="*/ 40328 h 475726"/>
                <a:gd name="connsiteX90" fmla="*/ 573470 w 599321"/>
                <a:gd name="connsiteY90" fmla="*/ 135501 h 475726"/>
                <a:gd name="connsiteX91" fmla="*/ 588011 w 599321"/>
                <a:gd name="connsiteY91" fmla="*/ 135501 h 475726"/>
                <a:gd name="connsiteX92" fmla="*/ 588011 w 599321"/>
                <a:gd name="connsiteY92" fmla="*/ 214543 h 475726"/>
                <a:gd name="connsiteX93" fmla="*/ 520151 w 599321"/>
                <a:gd name="connsiteY93" fmla="*/ 214543 h 475726"/>
                <a:gd name="connsiteX94" fmla="*/ 520151 w 599321"/>
                <a:gd name="connsiteY94" fmla="*/ 135501 h 475726"/>
                <a:gd name="connsiteX95" fmla="*/ 541155 w 599321"/>
                <a:gd name="connsiteY95" fmla="*/ 135501 h 475726"/>
                <a:gd name="connsiteX96" fmla="*/ 541155 w 599321"/>
                <a:gd name="connsiteY96" fmla="*/ 40328 h 475726"/>
                <a:gd name="connsiteX97" fmla="*/ 497531 w 599321"/>
                <a:gd name="connsiteY97" fmla="*/ 40328 h 475726"/>
                <a:gd name="connsiteX98" fmla="*/ 497531 w 599321"/>
                <a:gd name="connsiteY98" fmla="*/ 196799 h 475726"/>
                <a:gd name="connsiteX99" fmla="*/ 98451 w 599321"/>
                <a:gd name="connsiteY99" fmla="*/ 196799 h 475726"/>
                <a:gd name="connsiteX100" fmla="*/ 98451 w 599321"/>
                <a:gd name="connsiteY100" fmla="*/ 40328 h 475726"/>
                <a:gd name="connsiteX101" fmla="*/ 9587 w 599321"/>
                <a:gd name="connsiteY101" fmla="*/ 40328 h 4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599321" h="475726">
                  <a:moveTo>
                    <a:pt x="0" y="316114"/>
                  </a:moveTo>
                  <a:lnTo>
                    <a:pt x="571855" y="316114"/>
                  </a:lnTo>
                  <a:lnTo>
                    <a:pt x="571855" y="332237"/>
                  </a:lnTo>
                  <a:lnTo>
                    <a:pt x="531470" y="332237"/>
                  </a:lnTo>
                  <a:lnTo>
                    <a:pt x="531470" y="343522"/>
                  </a:lnTo>
                  <a:lnTo>
                    <a:pt x="38770" y="343522"/>
                  </a:lnTo>
                  <a:lnTo>
                    <a:pt x="38770" y="349971"/>
                  </a:lnTo>
                  <a:lnTo>
                    <a:pt x="531470" y="349971"/>
                  </a:lnTo>
                  <a:lnTo>
                    <a:pt x="531470" y="358033"/>
                  </a:lnTo>
                  <a:lnTo>
                    <a:pt x="38770" y="358033"/>
                  </a:lnTo>
                  <a:lnTo>
                    <a:pt x="38770" y="364482"/>
                  </a:lnTo>
                  <a:lnTo>
                    <a:pt x="531470" y="364482"/>
                  </a:lnTo>
                  <a:lnTo>
                    <a:pt x="531470" y="372543"/>
                  </a:lnTo>
                  <a:lnTo>
                    <a:pt x="38770" y="372543"/>
                  </a:lnTo>
                  <a:lnTo>
                    <a:pt x="38770" y="378992"/>
                  </a:lnTo>
                  <a:lnTo>
                    <a:pt x="531470" y="378992"/>
                  </a:lnTo>
                  <a:lnTo>
                    <a:pt x="531470" y="388665"/>
                  </a:lnTo>
                  <a:lnTo>
                    <a:pt x="38770" y="388665"/>
                  </a:lnTo>
                  <a:lnTo>
                    <a:pt x="38770" y="395114"/>
                  </a:lnTo>
                  <a:lnTo>
                    <a:pt x="531470" y="395114"/>
                  </a:lnTo>
                  <a:lnTo>
                    <a:pt x="531470" y="401563"/>
                  </a:lnTo>
                  <a:lnTo>
                    <a:pt x="38770" y="401563"/>
                  </a:lnTo>
                  <a:lnTo>
                    <a:pt x="38770" y="408012"/>
                  </a:lnTo>
                  <a:lnTo>
                    <a:pt x="531470" y="408012"/>
                  </a:lnTo>
                  <a:lnTo>
                    <a:pt x="531470" y="417686"/>
                  </a:lnTo>
                  <a:lnTo>
                    <a:pt x="38770" y="417686"/>
                  </a:lnTo>
                  <a:lnTo>
                    <a:pt x="38770" y="419298"/>
                  </a:lnTo>
                  <a:lnTo>
                    <a:pt x="38770" y="422522"/>
                  </a:lnTo>
                  <a:lnTo>
                    <a:pt x="38770" y="424134"/>
                  </a:lnTo>
                  <a:lnTo>
                    <a:pt x="531470" y="424134"/>
                  </a:lnTo>
                  <a:lnTo>
                    <a:pt x="531470" y="432196"/>
                  </a:lnTo>
                  <a:lnTo>
                    <a:pt x="40385" y="432196"/>
                  </a:lnTo>
                  <a:lnTo>
                    <a:pt x="40385" y="433808"/>
                  </a:lnTo>
                  <a:lnTo>
                    <a:pt x="38770" y="433808"/>
                  </a:lnTo>
                  <a:lnTo>
                    <a:pt x="38770" y="437032"/>
                  </a:lnTo>
                  <a:lnTo>
                    <a:pt x="40385" y="437032"/>
                  </a:lnTo>
                  <a:lnTo>
                    <a:pt x="40385" y="438645"/>
                  </a:lnTo>
                  <a:lnTo>
                    <a:pt x="531470" y="438645"/>
                  </a:lnTo>
                  <a:lnTo>
                    <a:pt x="531470" y="445094"/>
                  </a:lnTo>
                  <a:lnTo>
                    <a:pt x="38770" y="445094"/>
                  </a:lnTo>
                  <a:lnTo>
                    <a:pt x="38770" y="448318"/>
                  </a:lnTo>
                  <a:lnTo>
                    <a:pt x="40385" y="448318"/>
                  </a:lnTo>
                  <a:lnTo>
                    <a:pt x="40385" y="453155"/>
                  </a:lnTo>
                  <a:lnTo>
                    <a:pt x="531470" y="453155"/>
                  </a:lnTo>
                  <a:lnTo>
                    <a:pt x="531470" y="461216"/>
                  </a:lnTo>
                  <a:lnTo>
                    <a:pt x="571855" y="461216"/>
                  </a:lnTo>
                  <a:lnTo>
                    <a:pt x="571855" y="475726"/>
                  </a:lnTo>
                  <a:lnTo>
                    <a:pt x="0" y="475726"/>
                  </a:lnTo>
                  <a:lnTo>
                    <a:pt x="0" y="461216"/>
                  </a:lnTo>
                  <a:lnTo>
                    <a:pt x="0" y="332237"/>
                  </a:lnTo>
                  <a:close/>
                  <a:moveTo>
                    <a:pt x="58041" y="206511"/>
                  </a:moveTo>
                  <a:lnTo>
                    <a:pt x="268179" y="206511"/>
                  </a:lnTo>
                  <a:lnTo>
                    <a:pt x="499046" y="206511"/>
                  </a:lnTo>
                  <a:lnTo>
                    <a:pt x="499046" y="216098"/>
                  </a:lnTo>
                  <a:lnTo>
                    <a:pt x="499046" y="298495"/>
                  </a:lnTo>
                  <a:lnTo>
                    <a:pt x="499046" y="308082"/>
                  </a:lnTo>
                  <a:lnTo>
                    <a:pt x="58041" y="308082"/>
                  </a:lnTo>
                  <a:lnTo>
                    <a:pt x="58041" y="298495"/>
                  </a:lnTo>
                  <a:lnTo>
                    <a:pt x="87320" y="298495"/>
                  </a:lnTo>
                  <a:lnTo>
                    <a:pt x="87320" y="288649"/>
                  </a:lnTo>
                  <a:lnTo>
                    <a:pt x="473135" y="288649"/>
                  </a:lnTo>
                  <a:lnTo>
                    <a:pt x="473135" y="285540"/>
                  </a:lnTo>
                  <a:lnTo>
                    <a:pt x="473135" y="282171"/>
                  </a:lnTo>
                  <a:lnTo>
                    <a:pt x="87320" y="282171"/>
                  </a:lnTo>
                  <a:lnTo>
                    <a:pt x="87320" y="274139"/>
                  </a:lnTo>
                  <a:lnTo>
                    <a:pt x="473135" y="274139"/>
                  </a:lnTo>
                  <a:lnTo>
                    <a:pt x="473135" y="272584"/>
                  </a:lnTo>
                  <a:lnTo>
                    <a:pt x="473135" y="271030"/>
                  </a:lnTo>
                  <a:lnTo>
                    <a:pt x="473135" y="267661"/>
                  </a:lnTo>
                  <a:lnTo>
                    <a:pt x="87320" y="267661"/>
                  </a:lnTo>
                  <a:lnTo>
                    <a:pt x="87320" y="259629"/>
                  </a:lnTo>
                  <a:lnTo>
                    <a:pt x="473135" y="259629"/>
                  </a:lnTo>
                  <a:lnTo>
                    <a:pt x="473135" y="256519"/>
                  </a:lnTo>
                  <a:lnTo>
                    <a:pt x="471580" y="256519"/>
                  </a:lnTo>
                  <a:lnTo>
                    <a:pt x="471580" y="253151"/>
                  </a:lnTo>
                  <a:lnTo>
                    <a:pt x="87320" y="253151"/>
                  </a:lnTo>
                  <a:lnTo>
                    <a:pt x="87320" y="245119"/>
                  </a:lnTo>
                  <a:lnTo>
                    <a:pt x="473135" y="245119"/>
                  </a:lnTo>
                  <a:lnTo>
                    <a:pt x="473135" y="238641"/>
                  </a:lnTo>
                  <a:lnTo>
                    <a:pt x="87320" y="238641"/>
                  </a:lnTo>
                  <a:lnTo>
                    <a:pt x="87320" y="230608"/>
                  </a:lnTo>
                  <a:lnTo>
                    <a:pt x="473135" y="230608"/>
                  </a:lnTo>
                  <a:lnTo>
                    <a:pt x="473135" y="224131"/>
                  </a:lnTo>
                  <a:lnTo>
                    <a:pt x="87320" y="224131"/>
                  </a:lnTo>
                  <a:lnTo>
                    <a:pt x="87320" y="216098"/>
                  </a:lnTo>
                  <a:lnTo>
                    <a:pt x="58041" y="216098"/>
                  </a:lnTo>
                  <a:close/>
                  <a:moveTo>
                    <a:pt x="9587" y="0"/>
                  </a:moveTo>
                  <a:lnTo>
                    <a:pt x="599321" y="0"/>
                  </a:lnTo>
                  <a:lnTo>
                    <a:pt x="599321" y="40328"/>
                  </a:lnTo>
                  <a:lnTo>
                    <a:pt x="573470" y="40328"/>
                  </a:lnTo>
                  <a:lnTo>
                    <a:pt x="573470" y="135501"/>
                  </a:lnTo>
                  <a:lnTo>
                    <a:pt x="588011" y="135501"/>
                  </a:lnTo>
                  <a:lnTo>
                    <a:pt x="588011" y="214543"/>
                  </a:lnTo>
                  <a:lnTo>
                    <a:pt x="520151" y="214543"/>
                  </a:lnTo>
                  <a:lnTo>
                    <a:pt x="520151" y="135501"/>
                  </a:lnTo>
                  <a:lnTo>
                    <a:pt x="541155" y="135501"/>
                  </a:lnTo>
                  <a:lnTo>
                    <a:pt x="541155" y="40328"/>
                  </a:lnTo>
                  <a:lnTo>
                    <a:pt x="497531" y="40328"/>
                  </a:lnTo>
                  <a:lnTo>
                    <a:pt x="497531" y="196799"/>
                  </a:lnTo>
                  <a:lnTo>
                    <a:pt x="98451" y="196799"/>
                  </a:lnTo>
                  <a:lnTo>
                    <a:pt x="98451" y="40328"/>
                  </a:lnTo>
                  <a:lnTo>
                    <a:pt x="9587" y="40328"/>
                  </a:ln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9" name="组合"/>
          <p:cNvGrpSpPr/>
          <p:nvPr/>
        </p:nvGrpSpPr>
        <p:grpSpPr>
          <a:xfrm>
            <a:off x="1175114" y="1419051"/>
            <a:ext cx="2921538" cy="1772793"/>
            <a:chOff x="590920" y="2084832"/>
            <a:chExt cx="2921538" cy="1772793"/>
          </a:xfrm>
        </p:grpSpPr>
        <p:sp>
          <p:nvSpPr>
            <p:cNvPr id="70" name="创建了中外学生同堂授课、同卷考试、同室科研、同班活动的本硕博贯通培养国际化人才本土教育模式的“国际班”"/>
            <p:cNvSpPr txBox="1"/>
            <p:nvPr/>
          </p:nvSpPr>
          <p:spPr>
            <a:xfrm>
              <a:off x="590920" y="2484942"/>
              <a:ext cx="2921538" cy="1372683"/>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创建了中外学生同堂授课、同卷考试、同室科研、同班活动的本硕博贯通培养国际化人才本土教育模式的</a:t>
              </a:r>
              <a:r>
                <a:rPr lang="zh-CN" altLang="en-US" sz="1600" smtClean="0">
                  <a:latin typeface="Arial" panose="020B0604020202020204" pitchFamily="34" charset="0"/>
                  <a:ea typeface="微软雅黑" panose="020B0503020204020204" pitchFamily="34" charset="-122"/>
                  <a:sym typeface="Arial" panose="020B0604020202020204" pitchFamily="34" charset="0"/>
                </a:rPr>
                <a:t>“国际班”</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71" name="海纳百川"/>
            <p:cNvSpPr txBox="1"/>
            <p:nvPr/>
          </p:nvSpPr>
          <p:spPr>
            <a:xfrm>
              <a:off x="1116373" y="2084832"/>
              <a:ext cx="1870634"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海纳百</a:t>
              </a:r>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川</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2" name="组合"/>
          <p:cNvGrpSpPr/>
          <p:nvPr/>
        </p:nvGrpSpPr>
        <p:grpSpPr>
          <a:xfrm>
            <a:off x="8061757" y="1419051"/>
            <a:ext cx="2921538" cy="1772793"/>
            <a:chOff x="590920" y="2084832"/>
            <a:chExt cx="2921538" cy="1772793"/>
          </a:xfrm>
        </p:grpSpPr>
        <p:sp>
          <p:nvSpPr>
            <p:cNvPr id="73" name="创建了中外学生同堂授课、同卷考试、同室科研、同班活动的本硕博贯通培养国际化人才本土教育模式的“国际班”"/>
            <p:cNvSpPr txBox="1"/>
            <p:nvPr/>
          </p:nvSpPr>
          <p:spPr>
            <a:xfrm>
              <a:off x="590920" y="2484942"/>
              <a:ext cx="2921538" cy="1372683"/>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创建了中外学生同堂授课、同卷考试、同室科研、同班活动的本硕博贯通培养国际化人才本土教育模式的</a:t>
              </a:r>
              <a:r>
                <a:rPr lang="zh-CN" altLang="en-US" sz="1600" smtClean="0">
                  <a:latin typeface="Arial" panose="020B0604020202020204" pitchFamily="34" charset="0"/>
                  <a:ea typeface="微软雅黑" panose="020B0503020204020204" pitchFamily="34" charset="-122"/>
                  <a:sym typeface="Arial" panose="020B0604020202020204" pitchFamily="34" charset="0"/>
                </a:rPr>
                <a:t>“国际班”</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74" name="海纳百川"/>
            <p:cNvSpPr txBox="1"/>
            <p:nvPr/>
          </p:nvSpPr>
          <p:spPr>
            <a:xfrm>
              <a:off x="1116373" y="2084832"/>
              <a:ext cx="1870634"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海纳百</a:t>
              </a:r>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川</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5" name="组合"/>
          <p:cNvGrpSpPr/>
          <p:nvPr/>
        </p:nvGrpSpPr>
        <p:grpSpPr>
          <a:xfrm>
            <a:off x="1175114" y="3659861"/>
            <a:ext cx="2921538" cy="1772793"/>
            <a:chOff x="590920" y="2084832"/>
            <a:chExt cx="2921538" cy="1772793"/>
          </a:xfrm>
        </p:grpSpPr>
        <p:sp>
          <p:nvSpPr>
            <p:cNvPr id="76" name="创建了中外学生同堂授课、同卷考试、同室科研、同班活动的本硕博贯通培养国际化人才本土教育模式的“国际班”"/>
            <p:cNvSpPr txBox="1"/>
            <p:nvPr/>
          </p:nvSpPr>
          <p:spPr>
            <a:xfrm>
              <a:off x="590920" y="2484942"/>
              <a:ext cx="2921538" cy="1372683"/>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创建了中外学生同堂授课、同卷考试、同室科研、同班活动的本硕博贯通培养国际化人才本土教育模式的</a:t>
              </a:r>
              <a:r>
                <a:rPr lang="zh-CN" altLang="en-US" sz="1600" smtClean="0">
                  <a:latin typeface="Arial" panose="020B0604020202020204" pitchFamily="34" charset="0"/>
                  <a:ea typeface="微软雅黑" panose="020B0503020204020204" pitchFamily="34" charset="-122"/>
                  <a:sym typeface="Arial" panose="020B0604020202020204" pitchFamily="34" charset="0"/>
                </a:rPr>
                <a:t>“国际班”</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77" name="海纳百川"/>
            <p:cNvSpPr txBox="1"/>
            <p:nvPr/>
          </p:nvSpPr>
          <p:spPr>
            <a:xfrm>
              <a:off x="1116373" y="2084832"/>
              <a:ext cx="1870634"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海纳百</a:t>
              </a:r>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川</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8" name="组合"/>
          <p:cNvGrpSpPr/>
          <p:nvPr/>
        </p:nvGrpSpPr>
        <p:grpSpPr>
          <a:xfrm>
            <a:off x="8061757" y="3659861"/>
            <a:ext cx="2921538" cy="1772793"/>
            <a:chOff x="590920" y="2084832"/>
            <a:chExt cx="2921538" cy="1772793"/>
          </a:xfrm>
        </p:grpSpPr>
        <p:sp>
          <p:nvSpPr>
            <p:cNvPr id="79" name="创建了中外学生同堂授课、同卷考试、同室科研、同班活动的本硕博贯通培养国际化人才本土教育模式的“国际班”"/>
            <p:cNvSpPr txBox="1"/>
            <p:nvPr/>
          </p:nvSpPr>
          <p:spPr>
            <a:xfrm>
              <a:off x="590920" y="2484942"/>
              <a:ext cx="2921538" cy="1372683"/>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创建了中外学生同堂授课、同卷考试、同室科研、同班活动的本硕博贯通培养国际化人才本土教育模式的</a:t>
              </a:r>
              <a:r>
                <a:rPr lang="zh-CN" altLang="en-US" sz="1600" smtClean="0">
                  <a:latin typeface="Arial" panose="020B0604020202020204" pitchFamily="34" charset="0"/>
                  <a:ea typeface="微软雅黑" panose="020B0503020204020204" pitchFamily="34" charset="-122"/>
                  <a:sym typeface="Arial" panose="020B0604020202020204" pitchFamily="34" charset="0"/>
                </a:rPr>
                <a:t>“国际班”</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80" name="海纳百川"/>
            <p:cNvSpPr txBox="1"/>
            <p:nvPr/>
          </p:nvSpPr>
          <p:spPr>
            <a:xfrm>
              <a:off x="1116373" y="2084832"/>
              <a:ext cx="1870634"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海纳百</a:t>
              </a:r>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川</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47"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2789229840"/>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ppt_x"/>
                                          </p:val>
                                        </p:tav>
                                        <p:tav tm="100000">
                                          <p:val>
                                            <p:strVal val="#ppt_x"/>
                                          </p:val>
                                        </p:tav>
                                      </p:tavLst>
                                    </p:anim>
                                    <p:anim calcmode="lin" valueType="num">
                                      <p:cBhvr additive="base">
                                        <p:cTn id="8" dur="750" fill="hold"/>
                                        <p:tgtEl>
                                          <p:spTgt spid="1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400"/>
                                  </p:stCondLst>
                                  <p:childTnLst>
                                    <p:set>
                                      <p:cBhvr>
                                        <p:cTn id="10" dur="1" fill="hold">
                                          <p:stCondLst>
                                            <p:cond delay="0"/>
                                          </p:stCondLst>
                                        </p:cTn>
                                        <p:tgtEl>
                                          <p:spTgt spid="4"/>
                                        </p:tgtEl>
                                        <p:attrNameLst>
                                          <p:attrName>style.visibility</p:attrName>
                                        </p:attrNameLst>
                                      </p:cBhvr>
                                      <p:to>
                                        <p:strVal val="visible"/>
                                      </p:to>
                                    </p:set>
                                    <p:anim calcmode="lin" valueType="num">
                                      <p:cBhvr>
                                        <p:cTn id="11" dur="750" fill="hold"/>
                                        <p:tgtEl>
                                          <p:spTgt spid="4"/>
                                        </p:tgtEl>
                                        <p:attrNameLst>
                                          <p:attrName>ppt_w</p:attrName>
                                        </p:attrNameLst>
                                      </p:cBhvr>
                                      <p:tavLst>
                                        <p:tav tm="0">
                                          <p:val>
                                            <p:fltVal val="0"/>
                                          </p:val>
                                        </p:tav>
                                        <p:tav tm="100000">
                                          <p:val>
                                            <p:strVal val="#ppt_w"/>
                                          </p:val>
                                        </p:tav>
                                      </p:tavLst>
                                    </p:anim>
                                    <p:anim calcmode="lin" valueType="num">
                                      <p:cBhvr>
                                        <p:cTn id="12" dur="750" fill="hold"/>
                                        <p:tgtEl>
                                          <p:spTgt spid="4"/>
                                        </p:tgtEl>
                                        <p:attrNameLst>
                                          <p:attrName>ppt_h</p:attrName>
                                        </p:attrNameLst>
                                      </p:cBhvr>
                                      <p:tavLst>
                                        <p:tav tm="0">
                                          <p:val>
                                            <p:fltVal val="0"/>
                                          </p:val>
                                        </p:tav>
                                        <p:tav tm="100000">
                                          <p:val>
                                            <p:strVal val="#ppt_h"/>
                                          </p:val>
                                        </p:tav>
                                      </p:tavLst>
                                    </p:anim>
                                    <p:animEffect transition="in" filter="fade">
                                      <p:cBhvr>
                                        <p:cTn id="13" dur="750"/>
                                        <p:tgtEl>
                                          <p:spTgt spid="4"/>
                                        </p:tgtEl>
                                      </p:cBhvr>
                                    </p:animEffect>
                                  </p:childTnLst>
                                </p:cTn>
                              </p:par>
                              <p:par>
                                <p:cTn id="14" presetID="53" presetClass="entr" presetSubtype="16" fill="hold" nodeType="withEffect">
                                  <p:stCondLst>
                                    <p:cond delay="800"/>
                                  </p:stCondLst>
                                  <p:childTnLst>
                                    <p:set>
                                      <p:cBhvr>
                                        <p:cTn id="15" dur="1" fill="hold">
                                          <p:stCondLst>
                                            <p:cond delay="0"/>
                                          </p:stCondLst>
                                        </p:cTn>
                                        <p:tgtEl>
                                          <p:spTgt spid="38"/>
                                        </p:tgtEl>
                                        <p:attrNameLst>
                                          <p:attrName>style.visibility</p:attrName>
                                        </p:attrNameLst>
                                      </p:cBhvr>
                                      <p:to>
                                        <p:strVal val="visible"/>
                                      </p:to>
                                    </p:set>
                                    <p:anim calcmode="lin" valueType="num">
                                      <p:cBhvr>
                                        <p:cTn id="16" dur="750" fill="hold"/>
                                        <p:tgtEl>
                                          <p:spTgt spid="38"/>
                                        </p:tgtEl>
                                        <p:attrNameLst>
                                          <p:attrName>ppt_w</p:attrName>
                                        </p:attrNameLst>
                                      </p:cBhvr>
                                      <p:tavLst>
                                        <p:tav tm="0">
                                          <p:val>
                                            <p:fltVal val="0"/>
                                          </p:val>
                                        </p:tav>
                                        <p:tav tm="100000">
                                          <p:val>
                                            <p:strVal val="#ppt_w"/>
                                          </p:val>
                                        </p:tav>
                                      </p:tavLst>
                                    </p:anim>
                                    <p:anim calcmode="lin" valueType="num">
                                      <p:cBhvr>
                                        <p:cTn id="17" dur="750" fill="hold"/>
                                        <p:tgtEl>
                                          <p:spTgt spid="38"/>
                                        </p:tgtEl>
                                        <p:attrNameLst>
                                          <p:attrName>ppt_h</p:attrName>
                                        </p:attrNameLst>
                                      </p:cBhvr>
                                      <p:tavLst>
                                        <p:tav tm="0">
                                          <p:val>
                                            <p:fltVal val="0"/>
                                          </p:val>
                                        </p:tav>
                                        <p:tav tm="100000">
                                          <p:val>
                                            <p:strVal val="#ppt_h"/>
                                          </p:val>
                                        </p:tav>
                                      </p:tavLst>
                                    </p:anim>
                                    <p:animEffect transition="in" filter="fade">
                                      <p:cBhvr>
                                        <p:cTn id="18" dur="750"/>
                                        <p:tgtEl>
                                          <p:spTgt spid="38"/>
                                        </p:tgtEl>
                                      </p:cBhvr>
                                    </p:animEffect>
                                  </p:childTnLst>
                                </p:cTn>
                              </p:par>
                              <p:par>
                                <p:cTn id="19" presetID="42" presetClass="entr" presetSubtype="0" fill="hold" nodeType="withEffect">
                                  <p:stCondLst>
                                    <p:cond delay="1200"/>
                                  </p:stCondLst>
                                  <p:childTnLst>
                                    <p:set>
                                      <p:cBhvr>
                                        <p:cTn id="20" dur="1" fill="hold">
                                          <p:stCondLst>
                                            <p:cond delay="0"/>
                                          </p:stCondLst>
                                        </p:cTn>
                                        <p:tgtEl>
                                          <p:spTgt spid="72"/>
                                        </p:tgtEl>
                                        <p:attrNameLst>
                                          <p:attrName>style.visibility</p:attrName>
                                        </p:attrNameLst>
                                      </p:cBhvr>
                                      <p:to>
                                        <p:strVal val="visible"/>
                                      </p:to>
                                    </p:set>
                                    <p:animEffect transition="in" filter="fade">
                                      <p:cBhvr>
                                        <p:cTn id="21" dur="750"/>
                                        <p:tgtEl>
                                          <p:spTgt spid="72"/>
                                        </p:tgtEl>
                                      </p:cBhvr>
                                    </p:animEffect>
                                    <p:anim calcmode="lin" valueType="num">
                                      <p:cBhvr>
                                        <p:cTn id="22" dur="750" fill="hold"/>
                                        <p:tgtEl>
                                          <p:spTgt spid="72"/>
                                        </p:tgtEl>
                                        <p:attrNameLst>
                                          <p:attrName>ppt_x</p:attrName>
                                        </p:attrNameLst>
                                      </p:cBhvr>
                                      <p:tavLst>
                                        <p:tav tm="0">
                                          <p:val>
                                            <p:strVal val="#ppt_x"/>
                                          </p:val>
                                        </p:tav>
                                        <p:tav tm="100000">
                                          <p:val>
                                            <p:strVal val="#ppt_x"/>
                                          </p:val>
                                        </p:tav>
                                      </p:tavLst>
                                    </p:anim>
                                    <p:anim calcmode="lin" valueType="num">
                                      <p:cBhvr>
                                        <p:cTn id="23" dur="750" fill="hold"/>
                                        <p:tgtEl>
                                          <p:spTgt spid="72"/>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1200"/>
                                  </p:stCondLst>
                                  <p:childTnLst>
                                    <p:set>
                                      <p:cBhvr>
                                        <p:cTn id="25" dur="1" fill="hold">
                                          <p:stCondLst>
                                            <p:cond delay="0"/>
                                          </p:stCondLst>
                                        </p:cTn>
                                        <p:tgtEl>
                                          <p:spTgt spid="78"/>
                                        </p:tgtEl>
                                        <p:attrNameLst>
                                          <p:attrName>style.visibility</p:attrName>
                                        </p:attrNameLst>
                                      </p:cBhvr>
                                      <p:to>
                                        <p:strVal val="visible"/>
                                      </p:to>
                                    </p:set>
                                    <p:animEffect transition="in" filter="fade">
                                      <p:cBhvr>
                                        <p:cTn id="26" dur="750"/>
                                        <p:tgtEl>
                                          <p:spTgt spid="78"/>
                                        </p:tgtEl>
                                      </p:cBhvr>
                                    </p:animEffect>
                                    <p:anim calcmode="lin" valueType="num">
                                      <p:cBhvr>
                                        <p:cTn id="27" dur="750" fill="hold"/>
                                        <p:tgtEl>
                                          <p:spTgt spid="78"/>
                                        </p:tgtEl>
                                        <p:attrNameLst>
                                          <p:attrName>ppt_x</p:attrName>
                                        </p:attrNameLst>
                                      </p:cBhvr>
                                      <p:tavLst>
                                        <p:tav tm="0">
                                          <p:val>
                                            <p:strVal val="#ppt_x"/>
                                          </p:val>
                                        </p:tav>
                                        <p:tav tm="100000">
                                          <p:val>
                                            <p:strVal val="#ppt_x"/>
                                          </p:val>
                                        </p:tav>
                                      </p:tavLst>
                                    </p:anim>
                                    <p:anim calcmode="lin" valueType="num">
                                      <p:cBhvr>
                                        <p:cTn id="28" dur="750" fill="hold"/>
                                        <p:tgtEl>
                                          <p:spTgt spid="78"/>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1200"/>
                                  </p:stCondLst>
                                  <p:childTnLst>
                                    <p:set>
                                      <p:cBhvr>
                                        <p:cTn id="30" dur="1" fill="hold">
                                          <p:stCondLst>
                                            <p:cond delay="0"/>
                                          </p:stCondLst>
                                        </p:cTn>
                                        <p:tgtEl>
                                          <p:spTgt spid="75"/>
                                        </p:tgtEl>
                                        <p:attrNameLst>
                                          <p:attrName>style.visibility</p:attrName>
                                        </p:attrNameLst>
                                      </p:cBhvr>
                                      <p:to>
                                        <p:strVal val="visible"/>
                                      </p:to>
                                    </p:set>
                                    <p:animEffect transition="in" filter="fade">
                                      <p:cBhvr>
                                        <p:cTn id="31" dur="750"/>
                                        <p:tgtEl>
                                          <p:spTgt spid="75"/>
                                        </p:tgtEl>
                                      </p:cBhvr>
                                    </p:animEffect>
                                    <p:anim calcmode="lin" valueType="num">
                                      <p:cBhvr>
                                        <p:cTn id="32" dur="750" fill="hold"/>
                                        <p:tgtEl>
                                          <p:spTgt spid="75"/>
                                        </p:tgtEl>
                                        <p:attrNameLst>
                                          <p:attrName>ppt_x</p:attrName>
                                        </p:attrNameLst>
                                      </p:cBhvr>
                                      <p:tavLst>
                                        <p:tav tm="0">
                                          <p:val>
                                            <p:strVal val="#ppt_x"/>
                                          </p:val>
                                        </p:tav>
                                        <p:tav tm="100000">
                                          <p:val>
                                            <p:strVal val="#ppt_x"/>
                                          </p:val>
                                        </p:tav>
                                      </p:tavLst>
                                    </p:anim>
                                    <p:anim calcmode="lin" valueType="num">
                                      <p:cBhvr>
                                        <p:cTn id="33" dur="750" fill="hold"/>
                                        <p:tgtEl>
                                          <p:spTgt spid="75"/>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1200"/>
                                  </p:stCondLst>
                                  <p:childTnLst>
                                    <p:set>
                                      <p:cBhvr>
                                        <p:cTn id="35" dur="1" fill="hold">
                                          <p:stCondLst>
                                            <p:cond delay="0"/>
                                          </p:stCondLst>
                                        </p:cTn>
                                        <p:tgtEl>
                                          <p:spTgt spid="69"/>
                                        </p:tgtEl>
                                        <p:attrNameLst>
                                          <p:attrName>style.visibility</p:attrName>
                                        </p:attrNameLst>
                                      </p:cBhvr>
                                      <p:to>
                                        <p:strVal val="visible"/>
                                      </p:to>
                                    </p:set>
                                    <p:animEffect transition="in" filter="fade">
                                      <p:cBhvr>
                                        <p:cTn id="36" dur="750"/>
                                        <p:tgtEl>
                                          <p:spTgt spid="69"/>
                                        </p:tgtEl>
                                      </p:cBhvr>
                                    </p:animEffect>
                                    <p:anim calcmode="lin" valueType="num">
                                      <p:cBhvr>
                                        <p:cTn id="37" dur="750" fill="hold"/>
                                        <p:tgtEl>
                                          <p:spTgt spid="69"/>
                                        </p:tgtEl>
                                        <p:attrNameLst>
                                          <p:attrName>ppt_x</p:attrName>
                                        </p:attrNameLst>
                                      </p:cBhvr>
                                      <p:tavLst>
                                        <p:tav tm="0">
                                          <p:val>
                                            <p:strVal val="#ppt_x"/>
                                          </p:val>
                                        </p:tav>
                                        <p:tav tm="100000">
                                          <p:val>
                                            <p:strVal val="#ppt_x"/>
                                          </p:val>
                                        </p:tav>
                                      </p:tavLst>
                                    </p:anim>
                                    <p:anim calcmode="lin" valueType="num">
                                      <p:cBhvr>
                                        <p:cTn id="38" dur="750" fill="hold"/>
                                        <p:tgtEl>
                                          <p:spTgt spid="69"/>
                                        </p:tgtEl>
                                        <p:attrNameLst>
                                          <p:attrName>ppt_y</p:attrName>
                                        </p:attrNameLst>
                                      </p:cBhvr>
                                      <p:tavLst>
                                        <p:tav tm="0">
                                          <p:val>
                                            <p:strVal val="#ppt_y+.1"/>
                                          </p:val>
                                        </p:tav>
                                        <p:tav tm="100000">
                                          <p:val>
                                            <p:strVal val="#ppt_y"/>
                                          </p:val>
                                        </p:tav>
                                      </p:tavLst>
                                    </p:anim>
                                  </p:childTnLst>
                                </p:cTn>
                              </p:par>
                              <p:par>
                                <p:cTn id="39" presetID="53" presetClass="entr" presetSubtype="16" fill="hold" nodeType="withEffect">
                                  <p:stCondLst>
                                    <p:cond delay="800"/>
                                  </p:stCondLst>
                                  <p:childTnLst>
                                    <p:set>
                                      <p:cBhvr>
                                        <p:cTn id="40" dur="1" fill="hold">
                                          <p:stCondLst>
                                            <p:cond delay="0"/>
                                          </p:stCondLst>
                                        </p:cTn>
                                        <p:tgtEl>
                                          <p:spTgt spid="35"/>
                                        </p:tgtEl>
                                        <p:attrNameLst>
                                          <p:attrName>style.visibility</p:attrName>
                                        </p:attrNameLst>
                                      </p:cBhvr>
                                      <p:to>
                                        <p:strVal val="visible"/>
                                      </p:to>
                                    </p:set>
                                    <p:anim calcmode="lin" valueType="num">
                                      <p:cBhvr>
                                        <p:cTn id="41" dur="750" fill="hold"/>
                                        <p:tgtEl>
                                          <p:spTgt spid="35"/>
                                        </p:tgtEl>
                                        <p:attrNameLst>
                                          <p:attrName>ppt_w</p:attrName>
                                        </p:attrNameLst>
                                      </p:cBhvr>
                                      <p:tavLst>
                                        <p:tav tm="0">
                                          <p:val>
                                            <p:fltVal val="0"/>
                                          </p:val>
                                        </p:tav>
                                        <p:tav tm="100000">
                                          <p:val>
                                            <p:strVal val="#ppt_w"/>
                                          </p:val>
                                        </p:tav>
                                      </p:tavLst>
                                    </p:anim>
                                    <p:anim calcmode="lin" valueType="num">
                                      <p:cBhvr>
                                        <p:cTn id="42" dur="750" fill="hold"/>
                                        <p:tgtEl>
                                          <p:spTgt spid="35"/>
                                        </p:tgtEl>
                                        <p:attrNameLst>
                                          <p:attrName>ppt_h</p:attrName>
                                        </p:attrNameLst>
                                      </p:cBhvr>
                                      <p:tavLst>
                                        <p:tav tm="0">
                                          <p:val>
                                            <p:fltVal val="0"/>
                                          </p:val>
                                        </p:tav>
                                        <p:tav tm="100000">
                                          <p:val>
                                            <p:strVal val="#ppt_h"/>
                                          </p:val>
                                        </p:tav>
                                      </p:tavLst>
                                    </p:anim>
                                    <p:animEffect transition="in" filter="fade">
                                      <p:cBhvr>
                                        <p:cTn id="43" dur="750"/>
                                        <p:tgtEl>
                                          <p:spTgt spid="35"/>
                                        </p:tgtEl>
                                      </p:cBhvr>
                                    </p:animEffect>
                                  </p:childTnLst>
                                </p:cTn>
                              </p:par>
                              <p:par>
                                <p:cTn id="44" presetID="53" presetClass="entr" presetSubtype="16" fill="hold" nodeType="withEffect">
                                  <p:stCondLst>
                                    <p:cond delay="800"/>
                                  </p:stCondLst>
                                  <p:childTnLst>
                                    <p:set>
                                      <p:cBhvr>
                                        <p:cTn id="45" dur="1" fill="hold">
                                          <p:stCondLst>
                                            <p:cond delay="0"/>
                                          </p:stCondLst>
                                        </p:cTn>
                                        <p:tgtEl>
                                          <p:spTgt spid="44"/>
                                        </p:tgtEl>
                                        <p:attrNameLst>
                                          <p:attrName>style.visibility</p:attrName>
                                        </p:attrNameLst>
                                      </p:cBhvr>
                                      <p:to>
                                        <p:strVal val="visible"/>
                                      </p:to>
                                    </p:set>
                                    <p:anim calcmode="lin" valueType="num">
                                      <p:cBhvr>
                                        <p:cTn id="46" dur="750" fill="hold"/>
                                        <p:tgtEl>
                                          <p:spTgt spid="44"/>
                                        </p:tgtEl>
                                        <p:attrNameLst>
                                          <p:attrName>ppt_w</p:attrName>
                                        </p:attrNameLst>
                                      </p:cBhvr>
                                      <p:tavLst>
                                        <p:tav tm="0">
                                          <p:val>
                                            <p:fltVal val="0"/>
                                          </p:val>
                                        </p:tav>
                                        <p:tav tm="100000">
                                          <p:val>
                                            <p:strVal val="#ppt_w"/>
                                          </p:val>
                                        </p:tav>
                                      </p:tavLst>
                                    </p:anim>
                                    <p:anim calcmode="lin" valueType="num">
                                      <p:cBhvr>
                                        <p:cTn id="47" dur="750" fill="hold"/>
                                        <p:tgtEl>
                                          <p:spTgt spid="44"/>
                                        </p:tgtEl>
                                        <p:attrNameLst>
                                          <p:attrName>ppt_h</p:attrName>
                                        </p:attrNameLst>
                                      </p:cBhvr>
                                      <p:tavLst>
                                        <p:tav tm="0">
                                          <p:val>
                                            <p:fltVal val="0"/>
                                          </p:val>
                                        </p:tav>
                                        <p:tav tm="100000">
                                          <p:val>
                                            <p:strVal val="#ppt_h"/>
                                          </p:val>
                                        </p:tav>
                                      </p:tavLst>
                                    </p:anim>
                                    <p:animEffect transition="in" filter="fade">
                                      <p:cBhvr>
                                        <p:cTn id="48" dur="750"/>
                                        <p:tgtEl>
                                          <p:spTgt spid="44"/>
                                        </p:tgtEl>
                                      </p:cBhvr>
                                    </p:animEffect>
                                  </p:childTnLst>
                                </p:cTn>
                              </p:par>
                              <p:par>
                                <p:cTn id="49" presetID="53" presetClass="entr" presetSubtype="16" fill="hold" nodeType="withEffect">
                                  <p:stCondLst>
                                    <p:cond delay="800"/>
                                  </p:stCondLst>
                                  <p:childTnLst>
                                    <p:set>
                                      <p:cBhvr>
                                        <p:cTn id="50" dur="1" fill="hold">
                                          <p:stCondLst>
                                            <p:cond delay="0"/>
                                          </p:stCondLst>
                                        </p:cTn>
                                        <p:tgtEl>
                                          <p:spTgt spid="41"/>
                                        </p:tgtEl>
                                        <p:attrNameLst>
                                          <p:attrName>style.visibility</p:attrName>
                                        </p:attrNameLst>
                                      </p:cBhvr>
                                      <p:to>
                                        <p:strVal val="visible"/>
                                      </p:to>
                                    </p:set>
                                    <p:anim calcmode="lin" valueType="num">
                                      <p:cBhvr>
                                        <p:cTn id="51" dur="750" fill="hold"/>
                                        <p:tgtEl>
                                          <p:spTgt spid="41"/>
                                        </p:tgtEl>
                                        <p:attrNameLst>
                                          <p:attrName>ppt_w</p:attrName>
                                        </p:attrNameLst>
                                      </p:cBhvr>
                                      <p:tavLst>
                                        <p:tav tm="0">
                                          <p:val>
                                            <p:fltVal val="0"/>
                                          </p:val>
                                        </p:tav>
                                        <p:tav tm="100000">
                                          <p:val>
                                            <p:strVal val="#ppt_w"/>
                                          </p:val>
                                        </p:tav>
                                      </p:tavLst>
                                    </p:anim>
                                    <p:anim calcmode="lin" valueType="num">
                                      <p:cBhvr>
                                        <p:cTn id="52" dur="750" fill="hold"/>
                                        <p:tgtEl>
                                          <p:spTgt spid="41"/>
                                        </p:tgtEl>
                                        <p:attrNameLst>
                                          <p:attrName>ppt_h</p:attrName>
                                        </p:attrNameLst>
                                      </p:cBhvr>
                                      <p:tavLst>
                                        <p:tav tm="0">
                                          <p:val>
                                            <p:fltVal val="0"/>
                                          </p:val>
                                        </p:tav>
                                        <p:tav tm="100000">
                                          <p:val>
                                            <p:strVal val="#ppt_h"/>
                                          </p:val>
                                        </p:tav>
                                      </p:tavLst>
                                    </p:anim>
                                    <p:animEffect transition="in" filter="fade">
                                      <p:cBhvr>
                                        <p:cTn id="53" dur="75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338667" y="3"/>
            <a:ext cx="3529349" cy="908048"/>
            <a:chOff x="338667" y="3"/>
            <a:chExt cx="3529349" cy="908048"/>
          </a:xfrm>
        </p:grpSpPr>
        <p:sp>
          <p:nvSpPr>
            <p:cNvPr id="2" name="五边形"/>
            <p:cNvSpPr/>
            <p:nvPr/>
          </p:nvSpPr>
          <p:spPr>
            <a:xfrm>
              <a:off x="338667" y="3"/>
              <a:ext cx="731860" cy="908048"/>
            </a:xfrm>
            <a:custGeom>
              <a:avLst/>
              <a:gdLst>
                <a:gd name="connsiteX0" fmla="*/ 0 w 685800"/>
                <a:gd name="connsiteY0" fmla="*/ 0 h 1104900"/>
                <a:gd name="connsiteX1" fmla="*/ 685800 w 685800"/>
                <a:gd name="connsiteY1" fmla="*/ 0 h 1104900"/>
                <a:gd name="connsiteX2" fmla="*/ 685800 w 685800"/>
                <a:gd name="connsiteY2" fmla="*/ 1104900 h 1104900"/>
                <a:gd name="connsiteX3" fmla="*/ 0 w 685800"/>
                <a:gd name="connsiteY3" fmla="*/ 1104900 h 1104900"/>
                <a:gd name="connsiteX4" fmla="*/ 0 w 685800"/>
                <a:gd name="connsiteY4" fmla="*/ 0 h 1104900"/>
                <a:gd name="connsiteX0" fmla="*/ 0 w 685800"/>
                <a:gd name="connsiteY0" fmla="*/ 0 h 1104900"/>
                <a:gd name="connsiteX1" fmla="*/ 685800 w 685800"/>
                <a:gd name="connsiteY1" fmla="*/ 0 h 1104900"/>
                <a:gd name="connsiteX2" fmla="*/ 685800 w 685800"/>
                <a:gd name="connsiteY2" fmla="*/ 1104900 h 1104900"/>
                <a:gd name="connsiteX3" fmla="*/ 342900 w 685800"/>
                <a:gd name="connsiteY3" fmla="*/ 1092200 h 1104900"/>
                <a:gd name="connsiteX4" fmla="*/ 0 w 685800"/>
                <a:gd name="connsiteY4" fmla="*/ 1104900 h 1104900"/>
                <a:gd name="connsiteX5" fmla="*/ 0 w 685800"/>
                <a:gd name="connsiteY5" fmla="*/ 0 h 1104900"/>
                <a:gd name="connsiteX0" fmla="*/ 0 w 685800"/>
                <a:gd name="connsiteY0" fmla="*/ 0 h 1295400"/>
                <a:gd name="connsiteX1" fmla="*/ 685800 w 685800"/>
                <a:gd name="connsiteY1" fmla="*/ 0 h 1295400"/>
                <a:gd name="connsiteX2" fmla="*/ 685800 w 685800"/>
                <a:gd name="connsiteY2" fmla="*/ 1104900 h 1295400"/>
                <a:gd name="connsiteX3" fmla="*/ 342900 w 685800"/>
                <a:gd name="connsiteY3" fmla="*/ 1295400 h 1295400"/>
                <a:gd name="connsiteX4" fmla="*/ 0 w 685800"/>
                <a:gd name="connsiteY4" fmla="*/ 1104900 h 1295400"/>
                <a:gd name="connsiteX5" fmla="*/ 0 w 685800"/>
                <a:gd name="connsiteY5"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0" h="1295400">
                  <a:moveTo>
                    <a:pt x="0" y="0"/>
                  </a:moveTo>
                  <a:lnTo>
                    <a:pt x="685800" y="0"/>
                  </a:lnTo>
                  <a:lnTo>
                    <a:pt x="685800" y="1104900"/>
                  </a:lnTo>
                  <a:lnTo>
                    <a:pt x="342900" y="1295400"/>
                  </a:lnTo>
                  <a:lnTo>
                    <a:pt x="0" y="1104900"/>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zh-CN" altLang="en-US" sz="240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 name="组合"/>
            <p:cNvGrpSpPr/>
            <p:nvPr/>
          </p:nvGrpSpPr>
          <p:grpSpPr>
            <a:xfrm>
              <a:off x="1244632" y="96697"/>
              <a:ext cx="2623384" cy="714657"/>
              <a:chOff x="958882" y="96697"/>
              <a:chExt cx="2623384" cy="714657"/>
            </a:xfrm>
          </p:grpSpPr>
          <p:sp>
            <p:nvSpPr>
              <p:cNvPr id="7" name="Strong Preparation"/>
              <p:cNvSpPr txBox="1"/>
              <p:nvPr/>
            </p:nvSpPr>
            <p:spPr>
              <a:xfrm>
                <a:off x="958882" y="542947"/>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958882" y="96697"/>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sp>
          <p:nvSpPr>
            <p:cNvPr id="9" name="齿轮"/>
            <p:cNvSpPr>
              <a:spLocks noChangeAspect="1"/>
            </p:cNvSpPr>
            <p:nvPr/>
          </p:nvSpPr>
          <p:spPr bwMode="auto">
            <a:xfrm>
              <a:off x="503953" y="252985"/>
              <a:ext cx="401288" cy="402081"/>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 name="组合 4"/>
          <p:cNvGrpSpPr/>
          <p:nvPr/>
        </p:nvGrpSpPr>
        <p:grpSpPr>
          <a:xfrm>
            <a:off x="740924" y="2514615"/>
            <a:ext cx="1815400" cy="1828772"/>
            <a:chOff x="740924" y="2514615"/>
            <a:chExt cx="1815400" cy="1828772"/>
          </a:xfrm>
        </p:grpSpPr>
        <p:sp>
          <p:nvSpPr>
            <p:cNvPr id="30" name="圆形"/>
            <p:cNvSpPr>
              <a:spLocks noChangeArrowheads="1"/>
            </p:cNvSpPr>
            <p:nvPr/>
          </p:nvSpPr>
          <p:spPr bwMode="auto">
            <a:xfrm>
              <a:off x="740924" y="2514615"/>
              <a:ext cx="1815400" cy="1828772"/>
            </a:xfrm>
            <a:prstGeom prst="ellipse">
              <a:avLst/>
            </a:prstGeom>
            <a:gradFill flip="none" rotWithShape="1">
              <a:gsLst>
                <a:gs pos="100000">
                  <a:schemeClr val="accent1">
                    <a:lumMod val="75000"/>
                  </a:schemeClr>
                </a:gs>
                <a:gs pos="0">
                  <a:schemeClr val="accent1"/>
                </a:gs>
              </a:gsLst>
              <a:lin ang="2700000" scaled="1"/>
              <a:tileRect/>
            </a:gradFill>
            <a:ln>
              <a:solidFill>
                <a:schemeClr val="bg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31" name="校徽"/>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49994" y="2830913"/>
              <a:ext cx="1197260" cy="1195418"/>
            </a:xfrm>
            <a:prstGeom prst="rect">
              <a:avLst/>
            </a:prstGeom>
          </p:spPr>
        </p:pic>
      </p:grpSp>
      <p:grpSp>
        <p:nvGrpSpPr>
          <p:cNvPr id="6" name="组合 5"/>
          <p:cNvGrpSpPr/>
          <p:nvPr/>
        </p:nvGrpSpPr>
        <p:grpSpPr>
          <a:xfrm>
            <a:off x="2532431" y="1949646"/>
            <a:ext cx="903233" cy="2958709"/>
            <a:chOff x="2532431" y="1949646"/>
            <a:chExt cx="903233" cy="2958709"/>
          </a:xfrm>
        </p:grpSpPr>
        <p:sp>
          <p:nvSpPr>
            <p:cNvPr id="4" name="右箭头 3"/>
            <p:cNvSpPr/>
            <p:nvPr/>
          </p:nvSpPr>
          <p:spPr>
            <a:xfrm>
              <a:off x="2974142" y="3191847"/>
              <a:ext cx="461522" cy="476558"/>
            </a:xfrm>
            <a:prstGeom prst="rightArrow">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4" name="右箭头 33"/>
            <p:cNvSpPr/>
            <p:nvPr/>
          </p:nvSpPr>
          <p:spPr>
            <a:xfrm rot="2700000">
              <a:off x="2539949" y="4439315"/>
              <a:ext cx="461522" cy="476558"/>
            </a:xfrm>
            <a:prstGeom prst="rightArrow">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5" name="右箭头 34"/>
            <p:cNvSpPr/>
            <p:nvPr/>
          </p:nvSpPr>
          <p:spPr>
            <a:xfrm rot="18900000" flipV="1">
              <a:off x="2539949" y="1949646"/>
              <a:ext cx="461522" cy="476558"/>
            </a:xfrm>
            <a:prstGeom prst="rightArrow">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3" name="组合 32"/>
          <p:cNvGrpSpPr/>
          <p:nvPr/>
        </p:nvGrpSpPr>
        <p:grpSpPr>
          <a:xfrm>
            <a:off x="3012898" y="1119424"/>
            <a:ext cx="723054" cy="728380"/>
            <a:chOff x="3098022" y="1119424"/>
            <a:chExt cx="723054" cy="728380"/>
          </a:xfrm>
        </p:grpSpPr>
        <p:sp>
          <p:nvSpPr>
            <p:cNvPr id="36" name="圆形"/>
            <p:cNvSpPr>
              <a:spLocks noChangeArrowheads="1"/>
            </p:cNvSpPr>
            <p:nvPr/>
          </p:nvSpPr>
          <p:spPr bwMode="auto">
            <a:xfrm>
              <a:off x="3098022" y="1119424"/>
              <a:ext cx="723054" cy="728380"/>
            </a:xfrm>
            <a:prstGeom prst="ellipse">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7" name="书"/>
            <p:cNvSpPr>
              <a:spLocks noChangeAspect="1"/>
            </p:cNvSpPr>
            <p:nvPr/>
          </p:nvSpPr>
          <p:spPr bwMode="auto">
            <a:xfrm>
              <a:off x="3293308" y="1368437"/>
              <a:ext cx="332482" cy="230354"/>
            </a:xfrm>
            <a:custGeom>
              <a:avLst/>
              <a:gdLst>
                <a:gd name="connsiteX0" fmla="*/ 446710 w 607639"/>
                <a:gd name="connsiteY0" fmla="*/ 256866 h 420993"/>
                <a:gd name="connsiteX1" fmla="*/ 364838 w 607639"/>
                <a:gd name="connsiteY1" fmla="*/ 267065 h 420993"/>
                <a:gd name="connsiteX2" fmla="*/ 373738 w 607639"/>
                <a:gd name="connsiteY2" fmla="*/ 301992 h 420993"/>
                <a:gd name="connsiteX3" fmla="*/ 519615 w 607639"/>
                <a:gd name="connsiteY3" fmla="*/ 301992 h 420993"/>
                <a:gd name="connsiteX4" fmla="*/ 528515 w 607639"/>
                <a:gd name="connsiteY4" fmla="*/ 267065 h 420993"/>
                <a:gd name="connsiteX5" fmla="*/ 446710 w 607639"/>
                <a:gd name="connsiteY5" fmla="*/ 256866 h 420993"/>
                <a:gd name="connsiteX6" fmla="*/ 160918 w 607639"/>
                <a:gd name="connsiteY6" fmla="*/ 256866 h 420993"/>
                <a:gd name="connsiteX7" fmla="*/ 79035 w 607639"/>
                <a:gd name="connsiteY7" fmla="*/ 267065 h 420993"/>
                <a:gd name="connsiteX8" fmla="*/ 87936 w 607639"/>
                <a:gd name="connsiteY8" fmla="*/ 301992 h 420993"/>
                <a:gd name="connsiteX9" fmla="*/ 233901 w 607639"/>
                <a:gd name="connsiteY9" fmla="*/ 301992 h 420993"/>
                <a:gd name="connsiteX10" fmla="*/ 242801 w 607639"/>
                <a:gd name="connsiteY10" fmla="*/ 267065 h 420993"/>
                <a:gd name="connsiteX11" fmla="*/ 160918 w 607639"/>
                <a:gd name="connsiteY11" fmla="*/ 256866 h 420993"/>
                <a:gd name="connsiteX12" fmla="*/ 446710 w 607639"/>
                <a:gd name="connsiteY12" fmla="*/ 194922 h 420993"/>
                <a:gd name="connsiteX13" fmla="*/ 364838 w 607639"/>
                <a:gd name="connsiteY13" fmla="*/ 205120 h 420993"/>
                <a:gd name="connsiteX14" fmla="*/ 373738 w 607639"/>
                <a:gd name="connsiteY14" fmla="*/ 240047 h 420993"/>
                <a:gd name="connsiteX15" fmla="*/ 519615 w 607639"/>
                <a:gd name="connsiteY15" fmla="*/ 240047 h 420993"/>
                <a:gd name="connsiteX16" fmla="*/ 528515 w 607639"/>
                <a:gd name="connsiteY16" fmla="*/ 205120 h 420993"/>
                <a:gd name="connsiteX17" fmla="*/ 446710 w 607639"/>
                <a:gd name="connsiteY17" fmla="*/ 194922 h 420993"/>
                <a:gd name="connsiteX18" fmla="*/ 160918 w 607639"/>
                <a:gd name="connsiteY18" fmla="*/ 194922 h 420993"/>
                <a:gd name="connsiteX19" fmla="*/ 79035 w 607639"/>
                <a:gd name="connsiteY19" fmla="*/ 205120 h 420993"/>
                <a:gd name="connsiteX20" fmla="*/ 87936 w 607639"/>
                <a:gd name="connsiteY20" fmla="*/ 240047 h 420993"/>
                <a:gd name="connsiteX21" fmla="*/ 233901 w 607639"/>
                <a:gd name="connsiteY21" fmla="*/ 240047 h 420993"/>
                <a:gd name="connsiteX22" fmla="*/ 242801 w 607639"/>
                <a:gd name="connsiteY22" fmla="*/ 205120 h 420993"/>
                <a:gd name="connsiteX23" fmla="*/ 160918 w 607639"/>
                <a:gd name="connsiteY23" fmla="*/ 194922 h 420993"/>
                <a:gd name="connsiteX24" fmla="*/ 446710 w 607639"/>
                <a:gd name="connsiteY24" fmla="*/ 132888 h 420993"/>
                <a:gd name="connsiteX25" fmla="*/ 364838 w 607639"/>
                <a:gd name="connsiteY25" fmla="*/ 143086 h 420993"/>
                <a:gd name="connsiteX26" fmla="*/ 373738 w 607639"/>
                <a:gd name="connsiteY26" fmla="*/ 178013 h 420993"/>
                <a:gd name="connsiteX27" fmla="*/ 519615 w 607639"/>
                <a:gd name="connsiteY27" fmla="*/ 178013 h 420993"/>
                <a:gd name="connsiteX28" fmla="*/ 528515 w 607639"/>
                <a:gd name="connsiteY28" fmla="*/ 143086 h 420993"/>
                <a:gd name="connsiteX29" fmla="*/ 446710 w 607639"/>
                <a:gd name="connsiteY29" fmla="*/ 132888 h 420993"/>
                <a:gd name="connsiteX30" fmla="*/ 160918 w 607639"/>
                <a:gd name="connsiteY30" fmla="*/ 132888 h 420993"/>
                <a:gd name="connsiteX31" fmla="*/ 79035 w 607639"/>
                <a:gd name="connsiteY31" fmla="*/ 143086 h 420993"/>
                <a:gd name="connsiteX32" fmla="*/ 87936 w 607639"/>
                <a:gd name="connsiteY32" fmla="*/ 178013 h 420993"/>
                <a:gd name="connsiteX33" fmla="*/ 233901 w 607639"/>
                <a:gd name="connsiteY33" fmla="*/ 178013 h 420993"/>
                <a:gd name="connsiteX34" fmla="*/ 242801 w 607639"/>
                <a:gd name="connsiteY34" fmla="*/ 143086 h 420993"/>
                <a:gd name="connsiteX35" fmla="*/ 160918 w 607639"/>
                <a:gd name="connsiteY35" fmla="*/ 132888 h 420993"/>
                <a:gd name="connsiteX36" fmla="*/ 446710 w 607639"/>
                <a:gd name="connsiteY36" fmla="*/ 70854 h 420993"/>
                <a:gd name="connsiteX37" fmla="*/ 364838 w 607639"/>
                <a:gd name="connsiteY37" fmla="*/ 81053 h 420993"/>
                <a:gd name="connsiteX38" fmla="*/ 373738 w 607639"/>
                <a:gd name="connsiteY38" fmla="*/ 115980 h 420993"/>
                <a:gd name="connsiteX39" fmla="*/ 519615 w 607639"/>
                <a:gd name="connsiteY39" fmla="*/ 115980 h 420993"/>
                <a:gd name="connsiteX40" fmla="*/ 528515 w 607639"/>
                <a:gd name="connsiteY40" fmla="*/ 81053 h 420993"/>
                <a:gd name="connsiteX41" fmla="*/ 446710 w 607639"/>
                <a:gd name="connsiteY41" fmla="*/ 70854 h 420993"/>
                <a:gd name="connsiteX42" fmla="*/ 160918 w 607639"/>
                <a:gd name="connsiteY42" fmla="*/ 70854 h 420993"/>
                <a:gd name="connsiteX43" fmla="*/ 79035 w 607639"/>
                <a:gd name="connsiteY43" fmla="*/ 81053 h 420993"/>
                <a:gd name="connsiteX44" fmla="*/ 87936 w 607639"/>
                <a:gd name="connsiteY44" fmla="*/ 115980 h 420993"/>
                <a:gd name="connsiteX45" fmla="*/ 233901 w 607639"/>
                <a:gd name="connsiteY45" fmla="*/ 115980 h 420993"/>
                <a:gd name="connsiteX46" fmla="*/ 242801 w 607639"/>
                <a:gd name="connsiteY46" fmla="*/ 81053 h 420993"/>
                <a:gd name="connsiteX47" fmla="*/ 160918 w 607639"/>
                <a:gd name="connsiteY47" fmla="*/ 70854 h 420993"/>
                <a:gd name="connsiteX48" fmla="*/ 446721 w 607639"/>
                <a:gd name="connsiteY48" fmla="*/ 0 h 420993"/>
                <a:gd name="connsiteX49" fmla="*/ 597760 w 607639"/>
                <a:gd name="connsiteY49" fmla="*/ 36349 h 420993"/>
                <a:gd name="connsiteX50" fmla="*/ 607639 w 607639"/>
                <a:gd name="connsiteY50" fmla="*/ 41415 h 420993"/>
                <a:gd name="connsiteX51" fmla="*/ 607639 w 607639"/>
                <a:gd name="connsiteY51" fmla="*/ 420993 h 420993"/>
                <a:gd name="connsiteX52" fmla="*/ 581294 w 607639"/>
                <a:gd name="connsiteY52" fmla="*/ 407484 h 420993"/>
                <a:gd name="connsiteX53" fmla="*/ 446721 w 607639"/>
                <a:gd name="connsiteY53" fmla="*/ 375134 h 420993"/>
                <a:gd name="connsiteX54" fmla="*/ 321849 w 607639"/>
                <a:gd name="connsiteY54" fmla="*/ 402774 h 420993"/>
                <a:gd name="connsiteX55" fmla="*/ 321849 w 607639"/>
                <a:gd name="connsiteY55" fmla="*/ 24351 h 420993"/>
                <a:gd name="connsiteX56" fmla="*/ 446721 w 607639"/>
                <a:gd name="connsiteY56" fmla="*/ 0 h 420993"/>
                <a:gd name="connsiteX57" fmla="*/ 160918 w 607639"/>
                <a:gd name="connsiteY57" fmla="*/ 0 h 420993"/>
                <a:gd name="connsiteX58" fmla="*/ 285790 w 607639"/>
                <a:gd name="connsiteY58" fmla="*/ 24351 h 420993"/>
                <a:gd name="connsiteX59" fmla="*/ 285790 w 607639"/>
                <a:gd name="connsiteY59" fmla="*/ 402774 h 420993"/>
                <a:gd name="connsiteX60" fmla="*/ 160918 w 607639"/>
                <a:gd name="connsiteY60" fmla="*/ 375134 h 420993"/>
                <a:gd name="connsiteX61" fmla="*/ 26256 w 607639"/>
                <a:gd name="connsiteY61" fmla="*/ 407484 h 420993"/>
                <a:gd name="connsiteX62" fmla="*/ 0 w 607639"/>
                <a:gd name="connsiteY62" fmla="*/ 420993 h 420993"/>
                <a:gd name="connsiteX63" fmla="*/ 0 w 607639"/>
                <a:gd name="connsiteY63" fmla="*/ 41415 h 420993"/>
                <a:gd name="connsiteX64" fmla="*/ 9791 w 607639"/>
                <a:gd name="connsiteY64" fmla="*/ 36349 h 420993"/>
                <a:gd name="connsiteX65" fmla="*/ 160918 w 607639"/>
                <a:gd name="connsiteY65" fmla="*/ 0 h 42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07639" h="420993">
                  <a:moveTo>
                    <a:pt x="446710" y="256866"/>
                  </a:moveTo>
                  <a:cubicBezTo>
                    <a:pt x="419174" y="256866"/>
                    <a:pt x="391628" y="260266"/>
                    <a:pt x="364838" y="267065"/>
                  </a:cubicBezTo>
                  <a:lnTo>
                    <a:pt x="373738" y="301992"/>
                  </a:lnTo>
                  <a:cubicBezTo>
                    <a:pt x="421444" y="289905"/>
                    <a:pt x="471909" y="289905"/>
                    <a:pt x="519615" y="301992"/>
                  </a:cubicBezTo>
                  <a:lnTo>
                    <a:pt x="528515" y="267065"/>
                  </a:lnTo>
                  <a:cubicBezTo>
                    <a:pt x="501770" y="260266"/>
                    <a:pt x="474245" y="256866"/>
                    <a:pt x="446710" y="256866"/>
                  </a:cubicBezTo>
                  <a:close/>
                  <a:moveTo>
                    <a:pt x="160918" y="256866"/>
                  </a:moveTo>
                  <a:cubicBezTo>
                    <a:pt x="133372" y="256866"/>
                    <a:pt x="105825" y="260266"/>
                    <a:pt x="79035" y="267065"/>
                  </a:cubicBezTo>
                  <a:lnTo>
                    <a:pt x="87936" y="301992"/>
                  </a:lnTo>
                  <a:cubicBezTo>
                    <a:pt x="135730" y="289905"/>
                    <a:pt x="186106" y="289905"/>
                    <a:pt x="233901" y="301992"/>
                  </a:cubicBezTo>
                  <a:lnTo>
                    <a:pt x="242801" y="267065"/>
                  </a:lnTo>
                  <a:cubicBezTo>
                    <a:pt x="216011" y="260266"/>
                    <a:pt x="188465" y="256866"/>
                    <a:pt x="160918" y="256866"/>
                  </a:cubicBezTo>
                  <a:close/>
                  <a:moveTo>
                    <a:pt x="446710" y="194922"/>
                  </a:moveTo>
                  <a:cubicBezTo>
                    <a:pt x="419174" y="194922"/>
                    <a:pt x="391628" y="198321"/>
                    <a:pt x="364838" y="205120"/>
                  </a:cubicBezTo>
                  <a:lnTo>
                    <a:pt x="373738" y="240047"/>
                  </a:lnTo>
                  <a:cubicBezTo>
                    <a:pt x="421444" y="227871"/>
                    <a:pt x="471909" y="227871"/>
                    <a:pt x="519615" y="240047"/>
                  </a:cubicBezTo>
                  <a:lnTo>
                    <a:pt x="528515" y="205120"/>
                  </a:lnTo>
                  <a:cubicBezTo>
                    <a:pt x="501770" y="198321"/>
                    <a:pt x="474245" y="194922"/>
                    <a:pt x="446710" y="194922"/>
                  </a:cubicBezTo>
                  <a:close/>
                  <a:moveTo>
                    <a:pt x="160918" y="194922"/>
                  </a:moveTo>
                  <a:cubicBezTo>
                    <a:pt x="133372" y="194922"/>
                    <a:pt x="105825" y="198321"/>
                    <a:pt x="79035" y="205120"/>
                  </a:cubicBezTo>
                  <a:lnTo>
                    <a:pt x="87936" y="240047"/>
                  </a:lnTo>
                  <a:cubicBezTo>
                    <a:pt x="135730" y="227871"/>
                    <a:pt x="186106" y="227871"/>
                    <a:pt x="233901" y="240047"/>
                  </a:cubicBezTo>
                  <a:lnTo>
                    <a:pt x="242801" y="205120"/>
                  </a:lnTo>
                  <a:cubicBezTo>
                    <a:pt x="216011" y="198321"/>
                    <a:pt x="188465" y="194922"/>
                    <a:pt x="160918" y="194922"/>
                  </a:cubicBezTo>
                  <a:close/>
                  <a:moveTo>
                    <a:pt x="446710" y="132888"/>
                  </a:moveTo>
                  <a:cubicBezTo>
                    <a:pt x="419174" y="132888"/>
                    <a:pt x="391628" y="136287"/>
                    <a:pt x="364838" y="143086"/>
                  </a:cubicBezTo>
                  <a:lnTo>
                    <a:pt x="373738" y="178013"/>
                  </a:lnTo>
                  <a:cubicBezTo>
                    <a:pt x="421444" y="165927"/>
                    <a:pt x="471909" y="165927"/>
                    <a:pt x="519615" y="178013"/>
                  </a:cubicBezTo>
                  <a:lnTo>
                    <a:pt x="528515" y="143086"/>
                  </a:lnTo>
                  <a:cubicBezTo>
                    <a:pt x="501770" y="136287"/>
                    <a:pt x="474245" y="132888"/>
                    <a:pt x="446710" y="132888"/>
                  </a:cubicBezTo>
                  <a:close/>
                  <a:moveTo>
                    <a:pt x="160918" y="132888"/>
                  </a:moveTo>
                  <a:cubicBezTo>
                    <a:pt x="133372" y="132888"/>
                    <a:pt x="105825" y="136287"/>
                    <a:pt x="79035" y="143086"/>
                  </a:cubicBezTo>
                  <a:lnTo>
                    <a:pt x="87936" y="178013"/>
                  </a:lnTo>
                  <a:cubicBezTo>
                    <a:pt x="135730" y="165927"/>
                    <a:pt x="186106" y="165927"/>
                    <a:pt x="233901" y="178013"/>
                  </a:cubicBezTo>
                  <a:lnTo>
                    <a:pt x="242801" y="143086"/>
                  </a:lnTo>
                  <a:cubicBezTo>
                    <a:pt x="216011" y="136287"/>
                    <a:pt x="188465" y="132888"/>
                    <a:pt x="160918" y="132888"/>
                  </a:cubicBezTo>
                  <a:close/>
                  <a:moveTo>
                    <a:pt x="446710" y="70854"/>
                  </a:moveTo>
                  <a:cubicBezTo>
                    <a:pt x="419174" y="70854"/>
                    <a:pt x="391628" y="74254"/>
                    <a:pt x="364838" y="81053"/>
                  </a:cubicBezTo>
                  <a:lnTo>
                    <a:pt x="373738" y="115980"/>
                  </a:lnTo>
                  <a:cubicBezTo>
                    <a:pt x="421444" y="103893"/>
                    <a:pt x="471909" y="103893"/>
                    <a:pt x="519615" y="115980"/>
                  </a:cubicBezTo>
                  <a:lnTo>
                    <a:pt x="528515" y="81053"/>
                  </a:lnTo>
                  <a:cubicBezTo>
                    <a:pt x="501770" y="74254"/>
                    <a:pt x="474245" y="70854"/>
                    <a:pt x="446710" y="70854"/>
                  </a:cubicBezTo>
                  <a:close/>
                  <a:moveTo>
                    <a:pt x="160918" y="70854"/>
                  </a:moveTo>
                  <a:cubicBezTo>
                    <a:pt x="133372" y="70854"/>
                    <a:pt x="105825" y="74254"/>
                    <a:pt x="79035" y="81053"/>
                  </a:cubicBezTo>
                  <a:lnTo>
                    <a:pt x="87936" y="115980"/>
                  </a:lnTo>
                  <a:cubicBezTo>
                    <a:pt x="135730" y="103893"/>
                    <a:pt x="186106" y="103893"/>
                    <a:pt x="233901" y="115980"/>
                  </a:cubicBezTo>
                  <a:lnTo>
                    <a:pt x="242801" y="81053"/>
                  </a:lnTo>
                  <a:cubicBezTo>
                    <a:pt x="216011" y="74254"/>
                    <a:pt x="188465" y="70854"/>
                    <a:pt x="160918" y="70854"/>
                  </a:cubicBezTo>
                  <a:close/>
                  <a:moveTo>
                    <a:pt x="446721" y="0"/>
                  </a:moveTo>
                  <a:cubicBezTo>
                    <a:pt x="498966" y="0"/>
                    <a:pt x="551211" y="12620"/>
                    <a:pt x="597760" y="36349"/>
                  </a:cubicBezTo>
                  <a:lnTo>
                    <a:pt x="607639" y="41415"/>
                  </a:lnTo>
                  <a:lnTo>
                    <a:pt x="607639" y="420993"/>
                  </a:lnTo>
                  <a:lnTo>
                    <a:pt x="581294" y="407484"/>
                  </a:lnTo>
                  <a:cubicBezTo>
                    <a:pt x="539908" y="386333"/>
                    <a:pt x="493270" y="375134"/>
                    <a:pt x="446721" y="375134"/>
                  </a:cubicBezTo>
                  <a:cubicBezTo>
                    <a:pt x="403732" y="375134"/>
                    <a:pt x="360833" y="384644"/>
                    <a:pt x="321849" y="402774"/>
                  </a:cubicBezTo>
                  <a:lnTo>
                    <a:pt x="321849" y="24351"/>
                  </a:lnTo>
                  <a:cubicBezTo>
                    <a:pt x="361367" y="8354"/>
                    <a:pt x="403999" y="0"/>
                    <a:pt x="446721" y="0"/>
                  </a:cubicBezTo>
                  <a:close/>
                  <a:moveTo>
                    <a:pt x="160918" y="0"/>
                  </a:moveTo>
                  <a:cubicBezTo>
                    <a:pt x="203640" y="0"/>
                    <a:pt x="246273" y="8354"/>
                    <a:pt x="285790" y="24351"/>
                  </a:cubicBezTo>
                  <a:lnTo>
                    <a:pt x="285790" y="402774"/>
                  </a:lnTo>
                  <a:cubicBezTo>
                    <a:pt x="246807" y="384644"/>
                    <a:pt x="203907" y="375134"/>
                    <a:pt x="160918" y="375134"/>
                  </a:cubicBezTo>
                  <a:cubicBezTo>
                    <a:pt x="114281" y="375134"/>
                    <a:pt x="67732" y="386333"/>
                    <a:pt x="26256" y="407484"/>
                  </a:cubicBezTo>
                  <a:lnTo>
                    <a:pt x="0" y="420993"/>
                  </a:lnTo>
                  <a:lnTo>
                    <a:pt x="0" y="41415"/>
                  </a:lnTo>
                  <a:lnTo>
                    <a:pt x="9791" y="36349"/>
                  </a:lnTo>
                  <a:cubicBezTo>
                    <a:pt x="56339" y="12620"/>
                    <a:pt x="108584" y="0"/>
                    <a:pt x="160918" y="0"/>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8" name="组合 37"/>
          <p:cNvGrpSpPr/>
          <p:nvPr/>
        </p:nvGrpSpPr>
        <p:grpSpPr>
          <a:xfrm>
            <a:off x="3782892" y="3064810"/>
            <a:ext cx="723054" cy="728380"/>
            <a:chOff x="3868016" y="3064810"/>
            <a:chExt cx="723054" cy="728380"/>
          </a:xfrm>
        </p:grpSpPr>
        <p:sp>
          <p:nvSpPr>
            <p:cNvPr id="53" name="圆形"/>
            <p:cNvSpPr>
              <a:spLocks noChangeArrowheads="1"/>
            </p:cNvSpPr>
            <p:nvPr/>
          </p:nvSpPr>
          <p:spPr bwMode="auto">
            <a:xfrm>
              <a:off x="3868016" y="3064810"/>
              <a:ext cx="723054" cy="728380"/>
            </a:xfrm>
            <a:prstGeom prst="ellipse">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4" name="书"/>
            <p:cNvSpPr>
              <a:spLocks noChangeAspect="1"/>
            </p:cNvSpPr>
            <p:nvPr/>
          </p:nvSpPr>
          <p:spPr bwMode="auto">
            <a:xfrm>
              <a:off x="4087590" y="3262759"/>
              <a:ext cx="283906" cy="332482"/>
            </a:xfrm>
            <a:custGeom>
              <a:avLst/>
              <a:gdLst>
                <a:gd name="T0" fmla="*/ 283 w 592"/>
                <a:gd name="T1" fmla="*/ 259 h 694"/>
                <a:gd name="T2" fmla="*/ 202 w 592"/>
                <a:gd name="T3" fmla="*/ 228 h 694"/>
                <a:gd name="T4" fmla="*/ 517 w 592"/>
                <a:gd name="T5" fmla="*/ 62 h 694"/>
                <a:gd name="T6" fmla="*/ 462 w 592"/>
                <a:gd name="T7" fmla="*/ 78 h 694"/>
                <a:gd name="T8" fmla="*/ 426 w 592"/>
                <a:gd name="T9" fmla="*/ 73 h 694"/>
                <a:gd name="T10" fmla="*/ 139 w 592"/>
                <a:gd name="T11" fmla="*/ 202 h 694"/>
                <a:gd name="T12" fmla="*/ 36 w 592"/>
                <a:gd name="T13" fmla="*/ 181 h 694"/>
                <a:gd name="T14" fmla="*/ 346 w 592"/>
                <a:gd name="T15" fmla="*/ 20 h 694"/>
                <a:gd name="T16" fmla="*/ 337 w 592"/>
                <a:gd name="T17" fmla="*/ 2 h 694"/>
                <a:gd name="T18" fmla="*/ 2 w 592"/>
                <a:gd name="T19" fmla="*/ 167 h 694"/>
                <a:gd name="T20" fmla="*/ 0 w 592"/>
                <a:gd name="T21" fmla="*/ 174 h 694"/>
                <a:gd name="T22" fmla="*/ 0 w 592"/>
                <a:gd name="T23" fmla="*/ 592 h 694"/>
                <a:gd name="T24" fmla="*/ 116 w 592"/>
                <a:gd name="T25" fmla="*/ 637 h 694"/>
                <a:gd name="T26" fmla="*/ 152 w 592"/>
                <a:gd name="T27" fmla="*/ 625 h 694"/>
                <a:gd name="T28" fmla="*/ 167 w 592"/>
                <a:gd name="T29" fmla="*/ 647 h 694"/>
                <a:gd name="T30" fmla="*/ 283 w 592"/>
                <a:gd name="T31" fmla="*/ 692 h 694"/>
                <a:gd name="T32" fmla="*/ 582 w 592"/>
                <a:gd name="T33" fmla="*/ 513 h 694"/>
                <a:gd name="T34" fmla="*/ 592 w 592"/>
                <a:gd name="T35" fmla="*/ 128 h 694"/>
                <a:gd name="T36" fmla="*/ 305 w 592"/>
                <a:gd name="T37" fmla="*/ 257 h 694"/>
                <a:gd name="T38" fmla="*/ 35 w 592"/>
                <a:gd name="T39" fmla="*/ 233 h 694"/>
                <a:gd name="T40" fmla="*/ 101 w 592"/>
                <a:gd name="T41" fmla="*/ 266 h 694"/>
                <a:gd name="T42" fmla="*/ 89 w 592"/>
                <a:gd name="T43" fmla="*/ 319 h 694"/>
                <a:gd name="T44" fmla="*/ 23 w 592"/>
                <a:gd name="T45" fmla="*/ 286 h 694"/>
                <a:gd name="T46" fmla="*/ 121 w 592"/>
                <a:gd name="T47" fmla="*/ 596 h 694"/>
                <a:gd name="T48" fmla="*/ 113 w 592"/>
                <a:gd name="T49" fmla="*/ 601 h 694"/>
                <a:gd name="T50" fmla="*/ 21 w 592"/>
                <a:gd name="T51" fmla="*/ 567 h 694"/>
                <a:gd name="T52" fmla="*/ 116 w 592"/>
                <a:gd name="T53" fmla="*/ 588 h 694"/>
                <a:gd name="T54" fmla="*/ 190 w 592"/>
                <a:gd name="T55" fmla="*/ 297 h 694"/>
                <a:gd name="T56" fmla="*/ 256 w 592"/>
                <a:gd name="T57" fmla="*/ 306 h 694"/>
                <a:gd name="T58" fmla="*/ 267 w 592"/>
                <a:gd name="T59" fmla="*/ 366 h 694"/>
                <a:gd name="T60" fmla="*/ 201 w 592"/>
                <a:gd name="T61" fmla="*/ 357 h 694"/>
                <a:gd name="T62" fmla="*/ 190 w 592"/>
                <a:gd name="T63" fmla="*/ 297 h 694"/>
                <a:gd name="T64" fmla="*/ 268 w 592"/>
                <a:gd name="T65" fmla="*/ 654 h 694"/>
                <a:gd name="T66" fmla="*/ 179 w 592"/>
                <a:gd name="T67" fmla="*/ 628 h 694"/>
                <a:gd name="T68" fmla="*/ 183 w 592"/>
                <a:gd name="T69" fmla="*/ 616 h 694"/>
                <a:gd name="T70" fmla="*/ 274 w 592"/>
                <a:gd name="T71" fmla="*/ 649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92" h="694">
                  <a:moveTo>
                    <a:pt x="305" y="257"/>
                  </a:moveTo>
                  <a:cubicBezTo>
                    <a:pt x="299" y="260"/>
                    <a:pt x="289" y="261"/>
                    <a:pt x="283" y="259"/>
                  </a:cubicBezTo>
                  <a:lnTo>
                    <a:pt x="203" y="236"/>
                  </a:lnTo>
                  <a:cubicBezTo>
                    <a:pt x="196" y="234"/>
                    <a:pt x="196" y="231"/>
                    <a:pt x="202" y="228"/>
                  </a:cubicBezTo>
                  <a:lnTo>
                    <a:pt x="512" y="75"/>
                  </a:lnTo>
                  <a:cubicBezTo>
                    <a:pt x="517" y="73"/>
                    <a:pt x="519" y="67"/>
                    <a:pt x="517" y="62"/>
                  </a:cubicBezTo>
                  <a:cubicBezTo>
                    <a:pt x="514" y="57"/>
                    <a:pt x="508" y="55"/>
                    <a:pt x="503" y="57"/>
                  </a:cubicBezTo>
                  <a:lnTo>
                    <a:pt x="462" y="78"/>
                  </a:lnTo>
                  <a:cubicBezTo>
                    <a:pt x="442" y="87"/>
                    <a:pt x="426" y="90"/>
                    <a:pt x="426" y="84"/>
                  </a:cubicBezTo>
                  <a:lnTo>
                    <a:pt x="426" y="73"/>
                  </a:lnTo>
                  <a:cubicBezTo>
                    <a:pt x="426" y="66"/>
                    <a:pt x="421" y="63"/>
                    <a:pt x="415" y="66"/>
                  </a:cubicBezTo>
                  <a:lnTo>
                    <a:pt x="139" y="202"/>
                  </a:lnTo>
                  <a:cubicBezTo>
                    <a:pt x="133" y="205"/>
                    <a:pt x="123" y="206"/>
                    <a:pt x="116" y="204"/>
                  </a:cubicBezTo>
                  <a:lnTo>
                    <a:pt x="36" y="181"/>
                  </a:lnTo>
                  <a:cubicBezTo>
                    <a:pt x="30" y="179"/>
                    <a:pt x="29" y="175"/>
                    <a:pt x="35" y="172"/>
                  </a:cubicBezTo>
                  <a:lnTo>
                    <a:pt x="346" y="20"/>
                  </a:lnTo>
                  <a:cubicBezTo>
                    <a:pt x="351" y="18"/>
                    <a:pt x="353" y="12"/>
                    <a:pt x="350" y="7"/>
                  </a:cubicBezTo>
                  <a:cubicBezTo>
                    <a:pt x="348" y="2"/>
                    <a:pt x="342" y="0"/>
                    <a:pt x="337" y="2"/>
                  </a:cubicBezTo>
                  <a:lnTo>
                    <a:pt x="6" y="164"/>
                  </a:lnTo>
                  <a:cubicBezTo>
                    <a:pt x="4" y="165"/>
                    <a:pt x="3" y="166"/>
                    <a:pt x="2" y="167"/>
                  </a:cubicBezTo>
                  <a:cubicBezTo>
                    <a:pt x="1" y="169"/>
                    <a:pt x="0" y="171"/>
                    <a:pt x="0" y="171"/>
                  </a:cubicBezTo>
                  <a:cubicBezTo>
                    <a:pt x="0" y="171"/>
                    <a:pt x="0" y="172"/>
                    <a:pt x="0" y="174"/>
                  </a:cubicBezTo>
                  <a:cubicBezTo>
                    <a:pt x="0" y="175"/>
                    <a:pt x="0" y="181"/>
                    <a:pt x="0" y="188"/>
                  </a:cubicBezTo>
                  <a:lnTo>
                    <a:pt x="0" y="592"/>
                  </a:lnTo>
                  <a:cubicBezTo>
                    <a:pt x="0" y="599"/>
                    <a:pt x="6" y="606"/>
                    <a:pt x="12" y="607"/>
                  </a:cubicBezTo>
                  <a:lnTo>
                    <a:pt x="116" y="637"/>
                  </a:lnTo>
                  <a:cubicBezTo>
                    <a:pt x="123" y="639"/>
                    <a:pt x="132" y="638"/>
                    <a:pt x="138" y="634"/>
                  </a:cubicBezTo>
                  <a:cubicBezTo>
                    <a:pt x="138" y="634"/>
                    <a:pt x="144" y="630"/>
                    <a:pt x="152" y="625"/>
                  </a:cubicBezTo>
                  <a:cubicBezTo>
                    <a:pt x="160" y="620"/>
                    <a:pt x="167" y="623"/>
                    <a:pt x="167" y="632"/>
                  </a:cubicBezTo>
                  <a:lnTo>
                    <a:pt x="167" y="647"/>
                  </a:lnTo>
                  <a:cubicBezTo>
                    <a:pt x="167" y="654"/>
                    <a:pt x="172" y="661"/>
                    <a:pt x="178" y="663"/>
                  </a:cubicBezTo>
                  <a:lnTo>
                    <a:pt x="283" y="692"/>
                  </a:lnTo>
                  <a:cubicBezTo>
                    <a:pt x="289" y="694"/>
                    <a:pt x="299" y="693"/>
                    <a:pt x="304" y="689"/>
                  </a:cubicBezTo>
                  <a:lnTo>
                    <a:pt x="582" y="513"/>
                  </a:lnTo>
                  <a:cubicBezTo>
                    <a:pt x="588" y="509"/>
                    <a:pt x="592" y="501"/>
                    <a:pt x="592" y="494"/>
                  </a:cubicBezTo>
                  <a:lnTo>
                    <a:pt x="592" y="128"/>
                  </a:lnTo>
                  <a:cubicBezTo>
                    <a:pt x="592" y="121"/>
                    <a:pt x="587" y="118"/>
                    <a:pt x="581" y="121"/>
                  </a:cubicBezTo>
                  <a:lnTo>
                    <a:pt x="305" y="257"/>
                  </a:lnTo>
                  <a:close/>
                  <a:moveTo>
                    <a:pt x="23" y="242"/>
                  </a:moveTo>
                  <a:cubicBezTo>
                    <a:pt x="23" y="235"/>
                    <a:pt x="28" y="231"/>
                    <a:pt x="35" y="233"/>
                  </a:cubicBezTo>
                  <a:lnTo>
                    <a:pt x="89" y="251"/>
                  </a:lnTo>
                  <a:cubicBezTo>
                    <a:pt x="96" y="253"/>
                    <a:pt x="101" y="259"/>
                    <a:pt x="101" y="266"/>
                  </a:cubicBezTo>
                  <a:lnTo>
                    <a:pt x="101" y="310"/>
                  </a:lnTo>
                  <a:cubicBezTo>
                    <a:pt x="101" y="317"/>
                    <a:pt x="96" y="321"/>
                    <a:pt x="89" y="319"/>
                  </a:cubicBezTo>
                  <a:lnTo>
                    <a:pt x="35" y="301"/>
                  </a:lnTo>
                  <a:cubicBezTo>
                    <a:pt x="28" y="300"/>
                    <a:pt x="23" y="293"/>
                    <a:pt x="23" y="286"/>
                  </a:cubicBezTo>
                  <a:lnTo>
                    <a:pt x="23" y="242"/>
                  </a:lnTo>
                  <a:close/>
                  <a:moveTo>
                    <a:pt x="121" y="596"/>
                  </a:moveTo>
                  <a:cubicBezTo>
                    <a:pt x="120" y="599"/>
                    <a:pt x="117" y="601"/>
                    <a:pt x="114" y="601"/>
                  </a:cubicBezTo>
                  <a:cubicBezTo>
                    <a:pt x="114" y="601"/>
                    <a:pt x="113" y="601"/>
                    <a:pt x="113" y="601"/>
                  </a:cubicBezTo>
                  <a:lnTo>
                    <a:pt x="26" y="576"/>
                  </a:lnTo>
                  <a:cubicBezTo>
                    <a:pt x="22" y="575"/>
                    <a:pt x="20" y="571"/>
                    <a:pt x="21" y="567"/>
                  </a:cubicBezTo>
                  <a:cubicBezTo>
                    <a:pt x="22" y="564"/>
                    <a:pt x="26" y="562"/>
                    <a:pt x="30" y="563"/>
                  </a:cubicBezTo>
                  <a:lnTo>
                    <a:pt x="116" y="588"/>
                  </a:lnTo>
                  <a:cubicBezTo>
                    <a:pt x="120" y="589"/>
                    <a:pt x="122" y="593"/>
                    <a:pt x="121" y="596"/>
                  </a:cubicBezTo>
                  <a:close/>
                  <a:moveTo>
                    <a:pt x="190" y="297"/>
                  </a:moveTo>
                  <a:cubicBezTo>
                    <a:pt x="190" y="291"/>
                    <a:pt x="195" y="286"/>
                    <a:pt x="201" y="288"/>
                  </a:cubicBezTo>
                  <a:lnTo>
                    <a:pt x="256" y="306"/>
                  </a:lnTo>
                  <a:cubicBezTo>
                    <a:pt x="262" y="308"/>
                    <a:pt x="267" y="315"/>
                    <a:pt x="267" y="321"/>
                  </a:cubicBezTo>
                  <a:lnTo>
                    <a:pt x="267" y="366"/>
                  </a:lnTo>
                  <a:cubicBezTo>
                    <a:pt x="267" y="372"/>
                    <a:pt x="262" y="376"/>
                    <a:pt x="256" y="375"/>
                  </a:cubicBezTo>
                  <a:lnTo>
                    <a:pt x="201" y="357"/>
                  </a:lnTo>
                  <a:cubicBezTo>
                    <a:pt x="195" y="355"/>
                    <a:pt x="190" y="348"/>
                    <a:pt x="190" y="341"/>
                  </a:cubicBezTo>
                  <a:lnTo>
                    <a:pt x="190" y="297"/>
                  </a:lnTo>
                  <a:close/>
                  <a:moveTo>
                    <a:pt x="274" y="649"/>
                  </a:moveTo>
                  <a:cubicBezTo>
                    <a:pt x="273" y="652"/>
                    <a:pt x="271" y="654"/>
                    <a:pt x="268" y="654"/>
                  </a:cubicBezTo>
                  <a:cubicBezTo>
                    <a:pt x="267" y="654"/>
                    <a:pt x="266" y="654"/>
                    <a:pt x="266" y="653"/>
                  </a:cubicBezTo>
                  <a:lnTo>
                    <a:pt x="179" y="628"/>
                  </a:lnTo>
                  <a:cubicBezTo>
                    <a:pt x="176" y="627"/>
                    <a:pt x="174" y="624"/>
                    <a:pt x="175" y="620"/>
                  </a:cubicBezTo>
                  <a:cubicBezTo>
                    <a:pt x="176" y="617"/>
                    <a:pt x="179" y="614"/>
                    <a:pt x="183" y="616"/>
                  </a:cubicBezTo>
                  <a:lnTo>
                    <a:pt x="270" y="641"/>
                  </a:lnTo>
                  <a:cubicBezTo>
                    <a:pt x="273" y="642"/>
                    <a:pt x="275" y="645"/>
                    <a:pt x="274" y="649"/>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5" name="组合 54"/>
          <p:cNvGrpSpPr/>
          <p:nvPr/>
        </p:nvGrpSpPr>
        <p:grpSpPr>
          <a:xfrm>
            <a:off x="3012898" y="5009256"/>
            <a:ext cx="723054" cy="728380"/>
            <a:chOff x="3098022" y="5009256"/>
            <a:chExt cx="723054" cy="728380"/>
          </a:xfrm>
        </p:grpSpPr>
        <p:sp>
          <p:nvSpPr>
            <p:cNvPr id="56" name="圆形"/>
            <p:cNvSpPr>
              <a:spLocks noChangeArrowheads="1"/>
            </p:cNvSpPr>
            <p:nvPr/>
          </p:nvSpPr>
          <p:spPr bwMode="auto">
            <a:xfrm>
              <a:off x="3098022" y="5009256"/>
              <a:ext cx="723054" cy="728380"/>
            </a:xfrm>
            <a:prstGeom prst="ellipse">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7" name="书"/>
            <p:cNvSpPr>
              <a:spLocks noChangeAspect="1"/>
            </p:cNvSpPr>
            <p:nvPr/>
          </p:nvSpPr>
          <p:spPr bwMode="auto">
            <a:xfrm>
              <a:off x="3293885" y="5207205"/>
              <a:ext cx="331327" cy="332482"/>
            </a:xfrm>
            <a:custGeom>
              <a:avLst/>
              <a:gdLst>
                <a:gd name="T0" fmla="*/ 4009 w 6827"/>
                <a:gd name="T1" fmla="*/ 4585 h 6861"/>
                <a:gd name="T2" fmla="*/ 4009 w 6827"/>
                <a:gd name="T3" fmla="*/ 4585 h 6861"/>
                <a:gd name="T4" fmla="*/ 4009 w 6827"/>
                <a:gd name="T5" fmla="*/ 4585 h 6861"/>
                <a:gd name="T6" fmla="*/ 4819 w 6827"/>
                <a:gd name="T7" fmla="*/ 4108 h 6861"/>
                <a:gd name="T8" fmla="*/ 4678 w 6827"/>
                <a:gd name="T9" fmla="*/ 1157 h 6861"/>
                <a:gd name="T10" fmla="*/ 4590 w 6827"/>
                <a:gd name="T11" fmla="*/ 1134 h 6861"/>
                <a:gd name="T12" fmla="*/ 4767 w 6827"/>
                <a:gd name="T13" fmla="*/ 154 h 6861"/>
                <a:gd name="T14" fmla="*/ 3727 w 6827"/>
                <a:gd name="T15" fmla="*/ 385 h 6861"/>
                <a:gd name="T16" fmla="*/ 3640 w 6827"/>
                <a:gd name="T17" fmla="*/ 489 h 6861"/>
                <a:gd name="T18" fmla="*/ 3186 w 6827"/>
                <a:gd name="T19" fmla="*/ 489 h 6861"/>
                <a:gd name="T20" fmla="*/ 3186 w 6827"/>
                <a:gd name="T21" fmla="*/ 1367 h 6861"/>
                <a:gd name="T22" fmla="*/ 2149 w 6827"/>
                <a:gd name="T23" fmla="*/ 1157 h 6861"/>
                <a:gd name="T24" fmla="*/ 2008 w 6827"/>
                <a:gd name="T25" fmla="*/ 4108 h 6861"/>
                <a:gd name="T26" fmla="*/ 2817 w 6827"/>
                <a:gd name="T27" fmla="*/ 4585 h 6861"/>
                <a:gd name="T28" fmla="*/ 2818 w 6827"/>
                <a:gd name="T29" fmla="*/ 4585 h 6861"/>
                <a:gd name="T30" fmla="*/ 0 w 6827"/>
                <a:gd name="T31" fmla="*/ 4585 h 6861"/>
                <a:gd name="T32" fmla="*/ 0 w 6827"/>
                <a:gd name="T33" fmla="*/ 6861 h 6861"/>
                <a:gd name="T34" fmla="*/ 6827 w 6827"/>
                <a:gd name="T35" fmla="*/ 6861 h 6861"/>
                <a:gd name="T36" fmla="*/ 6827 w 6827"/>
                <a:gd name="T37" fmla="*/ 4585 h 6861"/>
                <a:gd name="T38" fmla="*/ 4009 w 6827"/>
                <a:gd name="T39" fmla="*/ 4585 h 6861"/>
                <a:gd name="T40" fmla="*/ 1365 w 6827"/>
                <a:gd name="T41" fmla="*/ 6178 h 6861"/>
                <a:gd name="T42" fmla="*/ 910 w 6827"/>
                <a:gd name="T43" fmla="*/ 6178 h 6861"/>
                <a:gd name="T44" fmla="*/ 910 w 6827"/>
                <a:gd name="T45" fmla="*/ 5268 h 6861"/>
                <a:gd name="T46" fmla="*/ 1365 w 6827"/>
                <a:gd name="T47" fmla="*/ 5268 h 6861"/>
                <a:gd name="T48" fmla="*/ 1365 w 6827"/>
                <a:gd name="T49" fmla="*/ 6178 h 6861"/>
                <a:gd name="T50" fmla="*/ 4779 w 6827"/>
                <a:gd name="T51" fmla="*/ 6064 h 6861"/>
                <a:gd name="T52" fmla="*/ 2048 w 6827"/>
                <a:gd name="T53" fmla="*/ 6064 h 6861"/>
                <a:gd name="T54" fmla="*/ 2048 w 6827"/>
                <a:gd name="T55" fmla="*/ 5382 h 6861"/>
                <a:gd name="T56" fmla="*/ 4779 w 6827"/>
                <a:gd name="T57" fmla="*/ 5382 h 6861"/>
                <a:gd name="T58" fmla="*/ 4779 w 6827"/>
                <a:gd name="T59" fmla="*/ 6064 h 6861"/>
                <a:gd name="T60" fmla="*/ 5916 w 6827"/>
                <a:gd name="T61" fmla="*/ 6178 h 6861"/>
                <a:gd name="T62" fmla="*/ 5461 w 6827"/>
                <a:gd name="T63" fmla="*/ 6178 h 6861"/>
                <a:gd name="T64" fmla="*/ 5461 w 6827"/>
                <a:gd name="T65" fmla="*/ 5268 h 6861"/>
                <a:gd name="T66" fmla="*/ 5916 w 6827"/>
                <a:gd name="T67" fmla="*/ 5268 h 6861"/>
                <a:gd name="T68" fmla="*/ 5916 w 6827"/>
                <a:gd name="T69" fmla="*/ 6178 h 6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27" h="6861">
                  <a:moveTo>
                    <a:pt x="4009" y="4585"/>
                  </a:moveTo>
                  <a:lnTo>
                    <a:pt x="4009" y="4585"/>
                  </a:lnTo>
                  <a:cubicBezTo>
                    <a:pt x="4009" y="4585"/>
                    <a:pt x="4009" y="4585"/>
                    <a:pt x="4009" y="4585"/>
                  </a:cubicBezTo>
                  <a:cubicBezTo>
                    <a:pt x="4231" y="4587"/>
                    <a:pt x="4505" y="4474"/>
                    <a:pt x="4819" y="4108"/>
                  </a:cubicBezTo>
                  <a:cubicBezTo>
                    <a:pt x="5662" y="3125"/>
                    <a:pt x="5662" y="1438"/>
                    <a:pt x="4678" y="1157"/>
                  </a:cubicBezTo>
                  <a:cubicBezTo>
                    <a:pt x="4648" y="1149"/>
                    <a:pt x="4619" y="1141"/>
                    <a:pt x="4590" y="1134"/>
                  </a:cubicBezTo>
                  <a:cubicBezTo>
                    <a:pt x="4913" y="739"/>
                    <a:pt x="4767" y="154"/>
                    <a:pt x="4767" y="154"/>
                  </a:cubicBezTo>
                  <a:cubicBezTo>
                    <a:pt x="4767" y="154"/>
                    <a:pt x="4112" y="0"/>
                    <a:pt x="3727" y="385"/>
                  </a:cubicBezTo>
                  <a:cubicBezTo>
                    <a:pt x="3694" y="418"/>
                    <a:pt x="3666" y="453"/>
                    <a:pt x="3640" y="489"/>
                  </a:cubicBezTo>
                  <a:lnTo>
                    <a:pt x="3186" y="489"/>
                  </a:lnTo>
                  <a:lnTo>
                    <a:pt x="3186" y="1367"/>
                  </a:lnTo>
                  <a:cubicBezTo>
                    <a:pt x="2997" y="1176"/>
                    <a:pt x="2672" y="1008"/>
                    <a:pt x="2149" y="1157"/>
                  </a:cubicBezTo>
                  <a:cubicBezTo>
                    <a:pt x="1165" y="1438"/>
                    <a:pt x="1165" y="3125"/>
                    <a:pt x="2008" y="4108"/>
                  </a:cubicBezTo>
                  <a:cubicBezTo>
                    <a:pt x="2321" y="4474"/>
                    <a:pt x="2596" y="4587"/>
                    <a:pt x="2817" y="4585"/>
                  </a:cubicBezTo>
                  <a:cubicBezTo>
                    <a:pt x="2817" y="4585"/>
                    <a:pt x="2818" y="4585"/>
                    <a:pt x="2818" y="4585"/>
                  </a:cubicBezTo>
                  <a:lnTo>
                    <a:pt x="0" y="4585"/>
                  </a:lnTo>
                  <a:lnTo>
                    <a:pt x="0" y="6861"/>
                  </a:lnTo>
                  <a:lnTo>
                    <a:pt x="6827" y="6861"/>
                  </a:lnTo>
                  <a:lnTo>
                    <a:pt x="6827" y="4585"/>
                  </a:lnTo>
                  <a:lnTo>
                    <a:pt x="4009" y="4585"/>
                  </a:lnTo>
                  <a:close/>
                  <a:moveTo>
                    <a:pt x="1365" y="6178"/>
                  </a:moveTo>
                  <a:lnTo>
                    <a:pt x="910" y="6178"/>
                  </a:lnTo>
                  <a:lnTo>
                    <a:pt x="910" y="5268"/>
                  </a:lnTo>
                  <a:lnTo>
                    <a:pt x="1365" y="5268"/>
                  </a:lnTo>
                  <a:lnTo>
                    <a:pt x="1365" y="6178"/>
                  </a:lnTo>
                  <a:close/>
                  <a:moveTo>
                    <a:pt x="4779" y="6064"/>
                  </a:moveTo>
                  <a:lnTo>
                    <a:pt x="2048" y="6064"/>
                  </a:lnTo>
                  <a:lnTo>
                    <a:pt x="2048" y="5382"/>
                  </a:lnTo>
                  <a:lnTo>
                    <a:pt x="4779" y="5382"/>
                  </a:lnTo>
                  <a:lnTo>
                    <a:pt x="4779" y="6064"/>
                  </a:lnTo>
                  <a:close/>
                  <a:moveTo>
                    <a:pt x="5916" y="6178"/>
                  </a:moveTo>
                  <a:lnTo>
                    <a:pt x="5461" y="6178"/>
                  </a:lnTo>
                  <a:lnTo>
                    <a:pt x="5461" y="5268"/>
                  </a:lnTo>
                  <a:lnTo>
                    <a:pt x="5916" y="5268"/>
                  </a:lnTo>
                  <a:lnTo>
                    <a:pt x="5916" y="6178"/>
                  </a:ln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4" name="组合 43"/>
          <p:cNvGrpSpPr/>
          <p:nvPr/>
        </p:nvGrpSpPr>
        <p:grpSpPr>
          <a:xfrm>
            <a:off x="4083180" y="888644"/>
            <a:ext cx="7267132" cy="1158329"/>
            <a:chOff x="5520683" y="1331672"/>
            <a:chExt cx="7267132" cy="1158329"/>
          </a:xfrm>
        </p:grpSpPr>
        <p:sp>
          <p:nvSpPr>
            <p:cNvPr id="45" name="先后与149所海外高校建立亲密合作关系。2014年，在国家主席习近平与比利时首相共同见证下，学校与比利时布鲁塞尔自由大学（VUB）签署合作协议"/>
            <p:cNvSpPr txBox="1"/>
            <p:nvPr/>
          </p:nvSpPr>
          <p:spPr>
            <a:xfrm>
              <a:off x="5520683" y="1789103"/>
              <a:ext cx="7267132" cy="700898"/>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先后与</a:t>
              </a:r>
              <a:r>
                <a:rPr lang="en-US" altLang="zh-CN" sz="1600">
                  <a:latin typeface="Arial" panose="020B0604020202020204" pitchFamily="34" charset="0"/>
                  <a:ea typeface="微软雅黑" panose="020B0503020204020204" pitchFamily="34" charset="-122"/>
                  <a:sym typeface="Arial" panose="020B0604020202020204" pitchFamily="34" charset="0"/>
                </a:rPr>
                <a:t>149</a:t>
              </a:r>
              <a:r>
                <a:rPr lang="zh-CN" altLang="en-US" sz="1600">
                  <a:latin typeface="Arial" panose="020B0604020202020204" pitchFamily="34" charset="0"/>
                  <a:ea typeface="微软雅黑" panose="020B0503020204020204" pitchFamily="34" charset="-122"/>
                  <a:sym typeface="Arial" panose="020B0604020202020204" pitchFamily="34" charset="0"/>
                </a:rPr>
                <a:t>所海外高校建立亲密合作关系。</a:t>
              </a:r>
              <a:r>
                <a:rPr lang="en-US" altLang="zh-CN" sz="1600">
                  <a:latin typeface="Arial" panose="020B0604020202020204" pitchFamily="34" charset="0"/>
                  <a:ea typeface="微软雅黑" panose="020B0503020204020204" pitchFamily="34" charset="-122"/>
                  <a:sym typeface="Arial" panose="020B0604020202020204" pitchFamily="34" charset="0"/>
                </a:rPr>
                <a:t>2014</a:t>
              </a:r>
              <a:r>
                <a:rPr lang="zh-CN" altLang="en-US" sz="1600">
                  <a:latin typeface="Arial" panose="020B0604020202020204" pitchFamily="34" charset="0"/>
                  <a:ea typeface="微软雅黑" panose="020B0503020204020204" pitchFamily="34" charset="-122"/>
                  <a:sym typeface="Arial" panose="020B0604020202020204" pitchFamily="34" charset="0"/>
                </a:rPr>
                <a:t>年，在国家主席习近平与比利时首相共同见证下，学校与比利时布鲁塞尔自由大学（</a:t>
              </a:r>
              <a:r>
                <a:rPr lang="en-US" altLang="zh-CN" sz="1600">
                  <a:latin typeface="Arial" panose="020B0604020202020204" pitchFamily="34" charset="0"/>
                  <a:ea typeface="微软雅黑" panose="020B0503020204020204" pitchFamily="34" charset="-122"/>
                  <a:sym typeface="Arial" panose="020B0604020202020204" pitchFamily="34" charset="0"/>
                </a:rPr>
                <a:t>VUB</a:t>
              </a:r>
              <a:r>
                <a:rPr lang="zh-CN" altLang="en-US" sz="1600">
                  <a:latin typeface="Arial" panose="020B0604020202020204" pitchFamily="34" charset="0"/>
                  <a:ea typeface="微软雅黑" panose="020B0503020204020204" pitchFamily="34" charset="-122"/>
                  <a:sym typeface="Arial" panose="020B0604020202020204" pitchFamily="34" charset="0"/>
                </a:rPr>
                <a:t>）签署合作</a:t>
              </a:r>
              <a:r>
                <a:rPr lang="zh-CN" altLang="en-US" sz="1600" smtClean="0">
                  <a:latin typeface="Arial" panose="020B0604020202020204" pitchFamily="34" charset="0"/>
                  <a:ea typeface="微软雅黑" panose="020B0503020204020204" pitchFamily="34" charset="-122"/>
                  <a:sym typeface="Arial" panose="020B0604020202020204" pitchFamily="34" charset="0"/>
                </a:rPr>
                <a:t>协议</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46" name="海纳百川，对外开放"/>
            <p:cNvSpPr txBox="1"/>
            <p:nvPr/>
          </p:nvSpPr>
          <p:spPr>
            <a:xfrm>
              <a:off x="5520683" y="1331672"/>
              <a:ext cx="2938105"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海纳百川，对外开放</a:t>
              </a:r>
            </a:p>
          </p:txBody>
        </p:sp>
      </p:grpSp>
      <p:grpSp>
        <p:nvGrpSpPr>
          <p:cNvPr id="47" name="组合 46"/>
          <p:cNvGrpSpPr/>
          <p:nvPr/>
        </p:nvGrpSpPr>
        <p:grpSpPr>
          <a:xfrm>
            <a:off x="4724873" y="2834031"/>
            <a:ext cx="7267132" cy="1158329"/>
            <a:chOff x="5520683" y="1331672"/>
            <a:chExt cx="7267132" cy="1158329"/>
          </a:xfrm>
        </p:grpSpPr>
        <p:sp>
          <p:nvSpPr>
            <p:cNvPr id="48" name="2016年，西北工业大学伦敦玛丽女王大学工程学院获教育部正式批准，成为我国西北地区第一所中外合作办学机构"/>
            <p:cNvSpPr txBox="1"/>
            <p:nvPr/>
          </p:nvSpPr>
          <p:spPr>
            <a:xfrm>
              <a:off x="5520683" y="1789103"/>
              <a:ext cx="7267132" cy="700898"/>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en-US" altLang="zh-CN" sz="1600">
                  <a:latin typeface="Arial" panose="020B0604020202020204" pitchFamily="34" charset="0"/>
                  <a:ea typeface="微软雅黑" panose="020B0503020204020204" pitchFamily="34" charset="-122"/>
                  <a:sym typeface="Arial" panose="020B0604020202020204" pitchFamily="34" charset="0"/>
                </a:rPr>
                <a:t>2016</a:t>
              </a:r>
              <a:r>
                <a:rPr lang="zh-CN" altLang="en-US" sz="1600">
                  <a:latin typeface="Arial" panose="020B0604020202020204" pitchFamily="34" charset="0"/>
                  <a:ea typeface="微软雅黑" panose="020B0503020204020204" pitchFamily="34" charset="-122"/>
                  <a:sym typeface="Arial" panose="020B0604020202020204" pitchFamily="34" charset="0"/>
                </a:rPr>
                <a:t>年，西北工业大学伦敦玛丽女王大学工程学院获教育部正式批准，成为我国西北地区第一所中外合作办学</a:t>
              </a:r>
              <a:r>
                <a:rPr lang="zh-CN" altLang="en-US" sz="1600" smtClean="0">
                  <a:latin typeface="Arial" panose="020B0604020202020204" pitchFamily="34" charset="0"/>
                  <a:ea typeface="微软雅黑" panose="020B0503020204020204" pitchFamily="34" charset="-122"/>
                  <a:sym typeface="Arial" panose="020B0604020202020204" pitchFamily="34" charset="0"/>
                </a:rPr>
                <a:t>机构</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49" name="海纳百川，对外开放"/>
            <p:cNvSpPr txBox="1"/>
            <p:nvPr/>
          </p:nvSpPr>
          <p:spPr>
            <a:xfrm>
              <a:off x="5520683" y="1331672"/>
              <a:ext cx="2938105"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海纳百川，对外开放</a:t>
              </a:r>
            </a:p>
          </p:txBody>
        </p:sp>
      </p:grpSp>
      <p:grpSp>
        <p:nvGrpSpPr>
          <p:cNvPr id="50" name="组合 49"/>
          <p:cNvGrpSpPr/>
          <p:nvPr/>
        </p:nvGrpSpPr>
        <p:grpSpPr>
          <a:xfrm>
            <a:off x="4083180" y="4856707"/>
            <a:ext cx="7267132" cy="1158329"/>
            <a:chOff x="5520683" y="1331672"/>
            <a:chExt cx="7267132" cy="1158329"/>
          </a:xfrm>
        </p:grpSpPr>
        <p:sp>
          <p:nvSpPr>
            <p:cNvPr id="51" name="学校担任“中俄工科大学联盟”2016-2017年度轮值主席单位、中国-东盟工科大学联盟2016年度轮值主席"/>
            <p:cNvSpPr txBox="1"/>
            <p:nvPr/>
          </p:nvSpPr>
          <p:spPr>
            <a:xfrm>
              <a:off x="5520683" y="1789103"/>
              <a:ext cx="7267132" cy="700898"/>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学校担任“中俄工科大学联盟”</a:t>
              </a:r>
              <a:r>
                <a:rPr lang="en-US" altLang="zh-CN" sz="1600">
                  <a:latin typeface="Arial" panose="020B0604020202020204" pitchFamily="34" charset="0"/>
                  <a:ea typeface="微软雅黑" panose="020B0503020204020204" pitchFamily="34" charset="-122"/>
                  <a:sym typeface="Arial" panose="020B0604020202020204" pitchFamily="34" charset="0"/>
                </a:rPr>
                <a:t>2016-2017</a:t>
              </a:r>
              <a:r>
                <a:rPr lang="zh-CN" altLang="en-US" sz="1600">
                  <a:latin typeface="Arial" panose="020B0604020202020204" pitchFamily="34" charset="0"/>
                  <a:ea typeface="微软雅黑" panose="020B0503020204020204" pitchFamily="34" charset="-122"/>
                  <a:sym typeface="Arial" panose="020B0604020202020204" pitchFamily="34" charset="0"/>
                </a:rPr>
                <a:t>年度轮值主席单位、中国</a:t>
              </a:r>
              <a:r>
                <a:rPr lang="en-US" altLang="zh-CN" sz="1600">
                  <a:latin typeface="Arial" panose="020B0604020202020204" pitchFamily="34" charset="0"/>
                  <a:ea typeface="微软雅黑" panose="020B0503020204020204" pitchFamily="34" charset="-122"/>
                  <a:sym typeface="Arial" panose="020B0604020202020204" pitchFamily="34" charset="0"/>
                </a:rPr>
                <a:t>-</a:t>
              </a:r>
              <a:r>
                <a:rPr lang="zh-CN" altLang="en-US" sz="1600">
                  <a:latin typeface="Arial" panose="020B0604020202020204" pitchFamily="34" charset="0"/>
                  <a:ea typeface="微软雅黑" panose="020B0503020204020204" pitchFamily="34" charset="-122"/>
                  <a:sym typeface="Arial" panose="020B0604020202020204" pitchFamily="34" charset="0"/>
                </a:rPr>
                <a:t>东盟工科大学联盟</a:t>
              </a:r>
              <a:r>
                <a:rPr lang="en-US" altLang="zh-CN" sz="1600">
                  <a:latin typeface="Arial" panose="020B0604020202020204" pitchFamily="34" charset="0"/>
                  <a:ea typeface="微软雅黑" panose="020B0503020204020204" pitchFamily="34" charset="-122"/>
                  <a:sym typeface="Arial" panose="020B0604020202020204" pitchFamily="34" charset="0"/>
                </a:rPr>
                <a:t>2016</a:t>
              </a:r>
              <a:r>
                <a:rPr lang="zh-CN" altLang="en-US" sz="1600">
                  <a:latin typeface="Arial" panose="020B0604020202020204" pitchFamily="34" charset="0"/>
                  <a:ea typeface="微软雅黑" panose="020B0503020204020204" pitchFamily="34" charset="-122"/>
                  <a:sym typeface="Arial" panose="020B0604020202020204" pitchFamily="34" charset="0"/>
                </a:rPr>
                <a:t>年度轮值</a:t>
              </a:r>
              <a:r>
                <a:rPr lang="zh-CN" altLang="en-US" sz="1600" smtClean="0">
                  <a:latin typeface="Arial" panose="020B0604020202020204" pitchFamily="34" charset="0"/>
                  <a:ea typeface="微软雅黑" panose="020B0503020204020204" pitchFamily="34" charset="-122"/>
                  <a:sym typeface="Arial" panose="020B0604020202020204" pitchFamily="34" charset="0"/>
                </a:rPr>
                <a:t>主席</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52" name="海纳百川，对外开放"/>
            <p:cNvSpPr txBox="1"/>
            <p:nvPr/>
          </p:nvSpPr>
          <p:spPr>
            <a:xfrm>
              <a:off x="5520683" y="1331672"/>
              <a:ext cx="2938105"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海纳百川，对外开放</a:t>
              </a:r>
            </a:p>
          </p:txBody>
        </p:sp>
      </p:grpSp>
      <p:sp>
        <p:nvSpPr>
          <p:cNvPr id="39"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451856442"/>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ppt_x"/>
                                          </p:val>
                                        </p:tav>
                                        <p:tav tm="100000">
                                          <p:val>
                                            <p:strVal val="#ppt_x"/>
                                          </p:val>
                                        </p:tav>
                                      </p:tavLst>
                                    </p:anim>
                                    <p:anim calcmode="lin" valueType="num">
                                      <p:cBhvr additive="base">
                                        <p:cTn id="8" dur="750" fill="hold"/>
                                        <p:tgtEl>
                                          <p:spTgt spid="1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400"/>
                                  </p:stCondLst>
                                  <p:childTnLst>
                                    <p:set>
                                      <p:cBhvr>
                                        <p:cTn id="10" dur="1" fill="hold">
                                          <p:stCondLst>
                                            <p:cond delay="0"/>
                                          </p:stCondLst>
                                        </p:cTn>
                                        <p:tgtEl>
                                          <p:spTgt spid="5"/>
                                        </p:tgtEl>
                                        <p:attrNameLst>
                                          <p:attrName>style.visibility</p:attrName>
                                        </p:attrNameLst>
                                      </p:cBhvr>
                                      <p:to>
                                        <p:strVal val="visible"/>
                                      </p:to>
                                    </p:set>
                                    <p:anim calcmode="lin" valueType="num">
                                      <p:cBhvr>
                                        <p:cTn id="11" dur="750" fill="hold"/>
                                        <p:tgtEl>
                                          <p:spTgt spid="5"/>
                                        </p:tgtEl>
                                        <p:attrNameLst>
                                          <p:attrName>ppt_w</p:attrName>
                                        </p:attrNameLst>
                                      </p:cBhvr>
                                      <p:tavLst>
                                        <p:tav tm="0">
                                          <p:val>
                                            <p:fltVal val="0"/>
                                          </p:val>
                                        </p:tav>
                                        <p:tav tm="100000">
                                          <p:val>
                                            <p:strVal val="#ppt_w"/>
                                          </p:val>
                                        </p:tav>
                                      </p:tavLst>
                                    </p:anim>
                                    <p:anim calcmode="lin" valueType="num">
                                      <p:cBhvr>
                                        <p:cTn id="12" dur="750" fill="hold"/>
                                        <p:tgtEl>
                                          <p:spTgt spid="5"/>
                                        </p:tgtEl>
                                        <p:attrNameLst>
                                          <p:attrName>ppt_h</p:attrName>
                                        </p:attrNameLst>
                                      </p:cBhvr>
                                      <p:tavLst>
                                        <p:tav tm="0">
                                          <p:val>
                                            <p:fltVal val="0"/>
                                          </p:val>
                                        </p:tav>
                                        <p:tav tm="100000">
                                          <p:val>
                                            <p:strVal val="#ppt_h"/>
                                          </p:val>
                                        </p:tav>
                                      </p:tavLst>
                                    </p:anim>
                                    <p:animEffect transition="in" filter="fade">
                                      <p:cBhvr>
                                        <p:cTn id="13" dur="750"/>
                                        <p:tgtEl>
                                          <p:spTgt spid="5"/>
                                        </p:tgtEl>
                                      </p:cBhvr>
                                    </p:animEffect>
                                  </p:childTnLst>
                                </p:cTn>
                              </p:par>
                              <p:par>
                                <p:cTn id="14" presetID="12" presetClass="entr" presetSubtype="8" fill="hold" nodeType="withEffect">
                                  <p:stCondLst>
                                    <p:cond delay="8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750"/>
                                        <p:tgtEl>
                                          <p:spTgt spid="6"/>
                                        </p:tgtEl>
                                        <p:attrNameLst>
                                          <p:attrName>ppt_x</p:attrName>
                                        </p:attrNameLst>
                                      </p:cBhvr>
                                      <p:tavLst>
                                        <p:tav tm="0">
                                          <p:val>
                                            <p:strVal val="#ppt_x-#ppt_w*1.125000"/>
                                          </p:val>
                                        </p:tav>
                                        <p:tav tm="100000">
                                          <p:val>
                                            <p:strVal val="#ppt_x"/>
                                          </p:val>
                                        </p:tav>
                                      </p:tavLst>
                                    </p:anim>
                                    <p:animEffect transition="in" filter="wipe(right)">
                                      <p:cBhvr>
                                        <p:cTn id="17" dur="750"/>
                                        <p:tgtEl>
                                          <p:spTgt spid="6"/>
                                        </p:tgtEl>
                                      </p:cBhvr>
                                    </p:animEffect>
                                  </p:childTnLst>
                                </p:cTn>
                              </p:par>
                              <p:par>
                                <p:cTn id="18" presetID="53" presetClass="entr" presetSubtype="16" fill="hold" nodeType="withEffect">
                                  <p:stCondLst>
                                    <p:cond delay="1200"/>
                                  </p:stCondLst>
                                  <p:childTnLst>
                                    <p:set>
                                      <p:cBhvr>
                                        <p:cTn id="19" dur="1" fill="hold">
                                          <p:stCondLst>
                                            <p:cond delay="0"/>
                                          </p:stCondLst>
                                        </p:cTn>
                                        <p:tgtEl>
                                          <p:spTgt spid="33"/>
                                        </p:tgtEl>
                                        <p:attrNameLst>
                                          <p:attrName>style.visibility</p:attrName>
                                        </p:attrNameLst>
                                      </p:cBhvr>
                                      <p:to>
                                        <p:strVal val="visible"/>
                                      </p:to>
                                    </p:set>
                                    <p:anim calcmode="lin" valueType="num">
                                      <p:cBhvr>
                                        <p:cTn id="20" dur="750" fill="hold"/>
                                        <p:tgtEl>
                                          <p:spTgt spid="33"/>
                                        </p:tgtEl>
                                        <p:attrNameLst>
                                          <p:attrName>ppt_w</p:attrName>
                                        </p:attrNameLst>
                                      </p:cBhvr>
                                      <p:tavLst>
                                        <p:tav tm="0">
                                          <p:val>
                                            <p:fltVal val="0"/>
                                          </p:val>
                                        </p:tav>
                                        <p:tav tm="100000">
                                          <p:val>
                                            <p:strVal val="#ppt_w"/>
                                          </p:val>
                                        </p:tav>
                                      </p:tavLst>
                                    </p:anim>
                                    <p:anim calcmode="lin" valueType="num">
                                      <p:cBhvr>
                                        <p:cTn id="21" dur="750" fill="hold"/>
                                        <p:tgtEl>
                                          <p:spTgt spid="33"/>
                                        </p:tgtEl>
                                        <p:attrNameLst>
                                          <p:attrName>ppt_h</p:attrName>
                                        </p:attrNameLst>
                                      </p:cBhvr>
                                      <p:tavLst>
                                        <p:tav tm="0">
                                          <p:val>
                                            <p:fltVal val="0"/>
                                          </p:val>
                                        </p:tav>
                                        <p:tav tm="100000">
                                          <p:val>
                                            <p:strVal val="#ppt_h"/>
                                          </p:val>
                                        </p:tav>
                                      </p:tavLst>
                                    </p:anim>
                                    <p:animEffect transition="in" filter="fade">
                                      <p:cBhvr>
                                        <p:cTn id="22" dur="750"/>
                                        <p:tgtEl>
                                          <p:spTgt spid="33"/>
                                        </p:tgtEl>
                                      </p:cBhvr>
                                    </p:animEffect>
                                  </p:childTnLst>
                                </p:cTn>
                              </p:par>
                              <p:par>
                                <p:cTn id="23" presetID="12" presetClass="entr" presetSubtype="8" fill="hold" nodeType="withEffect">
                                  <p:stCondLst>
                                    <p:cond delay="1600"/>
                                  </p:stCondLst>
                                  <p:childTnLst>
                                    <p:set>
                                      <p:cBhvr>
                                        <p:cTn id="24" dur="1" fill="hold">
                                          <p:stCondLst>
                                            <p:cond delay="0"/>
                                          </p:stCondLst>
                                        </p:cTn>
                                        <p:tgtEl>
                                          <p:spTgt spid="44"/>
                                        </p:tgtEl>
                                        <p:attrNameLst>
                                          <p:attrName>style.visibility</p:attrName>
                                        </p:attrNameLst>
                                      </p:cBhvr>
                                      <p:to>
                                        <p:strVal val="visible"/>
                                      </p:to>
                                    </p:set>
                                    <p:anim calcmode="lin" valueType="num">
                                      <p:cBhvr additive="base">
                                        <p:cTn id="25" dur="750"/>
                                        <p:tgtEl>
                                          <p:spTgt spid="44"/>
                                        </p:tgtEl>
                                        <p:attrNameLst>
                                          <p:attrName>ppt_x</p:attrName>
                                        </p:attrNameLst>
                                      </p:cBhvr>
                                      <p:tavLst>
                                        <p:tav tm="0">
                                          <p:val>
                                            <p:strVal val="#ppt_x-#ppt_w*1.125000"/>
                                          </p:val>
                                        </p:tav>
                                        <p:tav tm="100000">
                                          <p:val>
                                            <p:strVal val="#ppt_x"/>
                                          </p:val>
                                        </p:tav>
                                      </p:tavLst>
                                    </p:anim>
                                    <p:animEffect transition="in" filter="wipe(right)">
                                      <p:cBhvr>
                                        <p:cTn id="26" dur="750"/>
                                        <p:tgtEl>
                                          <p:spTgt spid="44"/>
                                        </p:tgtEl>
                                      </p:cBhvr>
                                    </p:animEffect>
                                  </p:childTnLst>
                                </p:cTn>
                              </p:par>
                              <p:par>
                                <p:cTn id="27" presetID="12" presetClass="entr" presetSubtype="8" fill="hold" nodeType="withEffect">
                                  <p:stCondLst>
                                    <p:cond delay="1600"/>
                                  </p:stCondLst>
                                  <p:childTnLst>
                                    <p:set>
                                      <p:cBhvr>
                                        <p:cTn id="28" dur="1" fill="hold">
                                          <p:stCondLst>
                                            <p:cond delay="0"/>
                                          </p:stCondLst>
                                        </p:cTn>
                                        <p:tgtEl>
                                          <p:spTgt spid="47"/>
                                        </p:tgtEl>
                                        <p:attrNameLst>
                                          <p:attrName>style.visibility</p:attrName>
                                        </p:attrNameLst>
                                      </p:cBhvr>
                                      <p:to>
                                        <p:strVal val="visible"/>
                                      </p:to>
                                    </p:set>
                                    <p:anim calcmode="lin" valueType="num">
                                      <p:cBhvr additive="base">
                                        <p:cTn id="29" dur="750"/>
                                        <p:tgtEl>
                                          <p:spTgt spid="47"/>
                                        </p:tgtEl>
                                        <p:attrNameLst>
                                          <p:attrName>ppt_x</p:attrName>
                                        </p:attrNameLst>
                                      </p:cBhvr>
                                      <p:tavLst>
                                        <p:tav tm="0">
                                          <p:val>
                                            <p:strVal val="#ppt_x-#ppt_w*1.125000"/>
                                          </p:val>
                                        </p:tav>
                                        <p:tav tm="100000">
                                          <p:val>
                                            <p:strVal val="#ppt_x"/>
                                          </p:val>
                                        </p:tav>
                                      </p:tavLst>
                                    </p:anim>
                                    <p:animEffect transition="in" filter="wipe(right)">
                                      <p:cBhvr>
                                        <p:cTn id="30" dur="750"/>
                                        <p:tgtEl>
                                          <p:spTgt spid="47"/>
                                        </p:tgtEl>
                                      </p:cBhvr>
                                    </p:animEffect>
                                  </p:childTnLst>
                                </p:cTn>
                              </p:par>
                              <p:par>
                                <p:cTn id="31" presetID="12" presetClass="entr" presetSubtype="8" fill="hold" nodeType="withEffect">
                                  <p:stCondLst>
                                    <p:cond delay="1600"/>
                                  </p:stCondLst>
                                  <p:childTnLst>
                                    <p:set>
                                      <p:cBhvr>
                                        <p:cTn id="32" dur="1" fill="hold">
                                          <p:stCondLst>
                                            <p:cond delay="0"/>
                                          </p:stCondLst>
                                        </p:cTn>
                                        <p:tgtEl>
                                          <p:spTgt spid="50"/>
                                        </p:tgtEl>
                                        <p:attrNameLst>
                                          <p:attrName>style.visibility</p:attrName>
                                        </p:attrNameLst>
                                      </p:cBhvr>
                                      <p:to>
                                        <p:strVal val="visible"/>
                                      </p:to>
                                    </p:set>
                                    <p:anim calcmode="lin" valueType="num">
                                      <p:cBhvr additive="base">
                                        <p:cTn id="33" dur="750"/>
                                        <p:tgtEl>
                                          <p:spTgt spid="50"/>
                                        </p:tgtEl>
                                        <p:attrNameLst>
                                          <p:attrName>ppt_x</p:attrName>
                                        </p:attrNameLst>
                                      </p:cBhvr>
                                      <p:tavLst>
                                        <p:tav tm="0">
                                          <p:val>
                                            <p:strVal val="#ppt_x-#ppt_w*1.125000"/>
                                          </p:val>
                                        </p:tav>
                                        <p:tav tm="100000">
                                          <p:val>
                                            <p:strVal val="#ppt_x"/>
                                          </p:val>
                                        </p:tav>
                                      </p:tavLst>
                                    </p:anim>
                                    <p:animEffect transition="in" filter="wipe(right)">
                                      <p:cBhvr>
                                        <p:cTn id="34" dur="750"/>
                                        <p:tgtEl>
                                          <p:spTgt spid="50"/>
                                        </p:tgtEl>
                                      </p:cBhvr>
                                    </p:animEffect>
                                  </p:childTnLst>
                                </p:cTn>
                              </p:par>
                              <p:par>
                                <p:cTn id="35" presetID="53" presetClass="entr" presetSubtype="16" fill="hold" nodeType="withEffect">
                                  <p:stCondLst>
                                    <p:cond delay="1200"/>
                                  </p:stCondLst>
                                  <p:childTnLst>
                                    <p:set>
                                      <p:cBhvr>
                                        <p:cTn id="36" dur="1" fill="hold">
                                          <p:stCondLst>
                                            <p:cond delay="0"/>
                                          </p:stCondLst>
                                        </p:cTn>
                                        <p:tgtEl>
                                          <p:spTgt spid="38"/>
                                        </p:tgtEl>
                                        <p:attrNameLst>
                                          <p:attrName>style.visibility</p:attrName>
                                        </p:attrNameLst>
                                      </p:cBhvr>
                                      <p:to>
                                        <p:strVal val="visible"/>
                                      </p:to>
                                    </p:set>
                                    <p:anim calcmode="lin" valueType="num">
                                      <p:cBhvr>
                                        <p:cTn id="37" dur="750" fill="hold"/>
                                        <p:tgtEl>
                                          <p:spTgt spid="38"/>
                                        </p:tgtEl>
                                        <p:attrNameLst>
                                          <p:attrName>ppt_w</p:attrName>
                                        </p:attrNameLst>
                                      </p:cBhvr>
                                      <p:tavLst>
                                        <p:tav tm="0">
                                          <p:val>
                                            <p:fltVal val="0"/>
                                          </p:val>
                                        </p:tav>
                                        <p:tav tm="100000">
                                          <p:val>
                                            <p:strVal val="#ppt_w"/>
                                          </p:val>
                                        </p:tav>
                                      </p:tavLst>
                                    </p:anim>
                                    <p:anim calcmode="lin" valueType="num">
                                      <p:cBhvr>
                                        <p:cTn id="38" dur="750" fill="hold"/>
                                        <p:tgtEl>
                                          <p:spTgt spid="38"/>
                                        </p:tgtEl>
                                        <p:attrNameLst>
                                          <p:attrName>ppt_h</p:attrName>
                                        </p:attrNameLst>
                                      </p:cBhvr>
                                      <p:tavLst>
                                        <p:tav tm="0">
                                          <p:val>
                                            <p:fltVal val="0"/>
                                          </p:val>
                                        </p:tav>
                                        <p:tav tm="100000">
                                          <p:val>
                                            <p:strVal val="#ppt_h"/>
                                          </p:val>
                                        </p:tav>
                                      </p:tavLst>
                                    </p:anim>
                                    <p:animEffect transition="in" filter="fade">
                                      <p:cBhvr>
                                        <p:cTn id="39" dur="750"/>
                                        <p:tgtEl>
                                          <p:spTgt spid="38"/>
                                        </p:tgtEl>
                                      </p:cBhvr>
                                    </p:animEffect>
                                  </p:childTnLst>
                                </p:cTn>
                              </p:par>
                              <p:par>
                                <p:cTn id="40" presetID="53" presetClass="entr" presetSubtype="16" fill="hold" nodeType="withEffect">
                                  <p:stCondLst>
                                    <p:cond delay="1200"/>
                                  </p:stCondLst>
                                  <p:childTnLst>
                                    <p:set>
                                      <p:cBhvr>
                                        <p:cTn id="41" dur="1" fill="hold">
                                          <p:stCondLst>
                                            <p:cond delay="0"/>
                                          </p:stCondLst>
                                        </p:cTn>
                                        <p:tgtEl>
                                          <p:spTgt spid="55"/>
                                        </p:tgtEl>
                                        <p:attrNameLst>
                                          <p:attrName>style.visibility</p:attrName>
                                        </p:attrNameLst>
                                      </p:cBhvr>
                                      <p:to>
                                        <p:strVal val="visible"/>
                                      </p:to>
                                    </p:set>
                                    <p:anim calcmode="lin" valueType="num">
                                      <p:cBhvr>
                                        <p:cTn id="42" dur="750" fill="hold"/>
                                        <p:tgtEl>
                                          <p:spTgt spid="55"/>
                                        </p:tgtEl>
                                        <p:attrNameLst>
                                          <p:attrName>ppt_w</p:attrName>
                                        </p:attrNameLst>
                                      </p:cBhvr>
                                      <p:tavLst>
                                        <p:tav tm="0">
                                          <p:val>
                                            <p:fltVal val="0"/>
                                          </p:val>
                                        </p:tav>
                                        <p:tav tm="100000">
                                          <p:val>
                                            <p:strVal val="#ppt_w"/>
                                          </p:val>
                                        </p:tav>
                                      </p:tavLst>
                                    </p:anim>
                                    <p:anim calcmode="lin" valueType="num">
                                      <p:cBhvr>
                                        <p:cTn id="43" dur="750" fill="hold"/>
                                        <p:tgtEl>
                                          <p:spTgt spid="55"/>
                                        </p:tgtEl>
                                        <p:attrNameLst>
                                          <p:attrName>ppt_h</p:attrName>
                                        </p:attrNameLst>
                                      </p:cBhvr>
                                      <p:tavLst>
                                        <p:tav tm="0">
                                          <p:val>
                                            <p:fltVal val="0"/>
                                          </p:val>
                                        </p:tav>
                                        <p:tav tm="100000">
                                          <p:val>
                                            <p:strVal val="#ppt_h"/>
                                          </p:val>
                                        </p:tav>
                                      </p:tavLst>
                                    </p:anim>
                                    <p:animEffect transition="in" filter="fade">
                                      <p:cBhvr>
                                        <p:cTn id="44" dur="75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338667" y="3"/>
            <a:ext cx="3529349" cy="908048"/>
            <a:chOff x="338667" y="3"/>
            <a:chExt cx="3529349" cy="908048"/>
          </a:xfrm>
        </p:grpSpPr>
        <p:sp>
          <p:nvSpPr>
            <p:cNvPr id="2" name="五边形"/>
            <p:cNvSpPr/>
            <p:nvPr/>
          </p:nvSpPr>
          <p:spPr>
            <a:xfrm>
              <a:off x="338667" y="3"/>
              <a:ext cx="731860" cy="908048"/>
            </a:xfrm>
            <a:custGeom>
              <a:avLst/>
              <a:gdLst>
                <a:gd name="connsiteX0" fmla="*/ 0 w 685800"/>
                <a:gd name="connsiteY0" fmla="*/ 0 h 1104900"/>
                <a:gd name="connsiteX1" fmla="*/ 685800 w 685800"/>
                <a:gd name="connsiteY1" fmla="*/ 0 h 1104900"/>
                <a:gd name="connsiteX2" fmla="*/ 685800 w 685800"/>
                <a:gd name="connsiteY2" fmla="*/ 1104900 h 1104900"/>
                <a:gd name="connsiteX3" fmla="*/ 0 w 685800"/>
                <a:gd name="connsiteY3" fmla="*/ 1104900 h 1104900"/>
                <a:gd name="connsiteX4" fmla="*/ 0 w 685800"/>
                <a:gd name="connsiteY4" fmla="*/ 0 h 1104900"/>
                <a:gd name="connsiteX0" fmla="*/ 0 w 685800"/>
                <a:gd name="connsiteY0" fmla="*/ 0 h 1104900"/>
                <a:gd name="connsiteX1" fmla="*/ 685800 w 685800"/>
                <a:gd name="connsiteY1" fmla="*/ 0 h 1104900"/>
                <a:gd name="connsiteX2" fmla="*/ 685800 w 685800"/>
                <a:gd name="connsiteY2" fmla="*/ 1104900 h 1104900"/>
                <a:gd name="connsiteX3" fmla="*/ 342900 w 685800"/>
                <a:gd name="connsiteY3" fmla="*/ 1092200 h 1104900"/>
                <a:gd name="connsiteX4" fmla="*/ 0 w 685800"/>
                <a:gd name="connsiteY4" fmla="*/ 1104900 h 1104900"/>
                <a:gd name="connsiteX5" fmla="*/ 0 w 685800"/>
                <a:gd name="connsiteY5" fmla="*/ 0 h 1104900"/>
                <a:gd name="connsiteX0" fmla="*/ 0 w 685800"/>
                <a:gd name="connsiteY0" fmla="*/ 0 h 1295400"/>
                <a:gd name="connsiteX1" fmla="*/ 685800 w 685800"/>
                <a:gd name="connsiteY1" fmla="*/ 0 h 1295400"/>
                <a:gd name="connsiteX2" fmla="*/ 685800 w 685800"/>
                <a:gd name="connsiteY2" fmla="*/ 1104900 h 1295400"/>
                <a:gd name="connsiteX3" fmla="*/ 342900 w 685800"/>
                <a:gd name="connsiteY3" fmla="*/ 1295400 h 1295400"/>
                <a:gd name="connsiteX4" fmla="*/ 0 w 685800"/>
                <a:gd name="connsiteY4" fmla="*/ 1104900 h 1295400"/>
                <a:gd name="connsiteX5" fmla="*/ 0 w 685800"/>
                <a:gd name="connsiteY5"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0" h="1295400">
                  <a:moveTo>
                    <a:pt x="0" y="0"/>
                  </a:moveTo>
                  <a:lnTo>
                    <a:pt x="685800" y="0"/>
                  </a:lnTo>
                  <a:lnTo>
                    <a:pt x="685800" y="1104900"/>
                  </a:lnTo>
                  <a:lnTo>
                    <a:pt x="342900" y="1295400"/>
                  </a:lnTo>
                  <a:lnTo>
                    <a:pt x="0" y="1104900"/>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zh-CN" altLang="en-US" sz="240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 name="组合"/>
            <p:cNvGrpSpPr/>
            <p:nvPr/>
          </p:nvGrpSpPr>
          <p:grpSpPr>
            <a:xfrm>
              <a:off x="1244632" y="96697"/>
              <a:ext cx="2623384" cy="714657"/>
              <a:chOff x="958882" y="96697"/>
              <a:chExt cx="2623384" cy="714657"/>
            </a:xfrm>
          </p:grpSpPr>
          <p:sp>
            <p:nvSpPr>
              <p:cNvPr id="7" name="Strong Preparation"/>
              <p:cNvSpPr txBox="1"/>
              <p:nvPr/>
            </p:nvSpPr>
            <p:spPr>
              <a:xfrm>
                <a:off x="958882" y="542947"/>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958882" y="96697"/>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sp>
          <p:nvSpPr>
            <p:cNvPr id="9" name="齿轮"/>
            <p:cNvSpPr>
              <a:spLocks noChangeAspect="1"/>
            </p:cNvSpPr>
            <p:nvPr/>
          </p:nvSpPr>
          <p:spPr bwMode="auto">
            <a:xfrm>
              <a:off x="503953" y="252985"/>
              <a:ext cx="401288" cy="402081"/>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pic>
        <p:nvPicPr>
          <p:cNvPr id="33" name="何尊"/>
          <p:cNvPicPr>
            <a:picLocks noChangeAspect="1"/>
          </p:cNvPicPr>
          <p:nvPr/>
        </p:nvPicPr>
        <p:blipFill>
          <a:blip r:embed="rId3"/>
          <a:stretch>
            <a:fillRect/>
          </a:stretch>
        </p:blipFill>
        <p:spPr>
          <a:xfrm>
            <a:off x="716121" y="1264285"/>
            <a:ext cx="3398520" cy="5044440"/>
          </a:xfrm>
          <a:prstGeom prst="rect">
            <a:avLst/>
          </a:prstGeom>
        </p:spPr>
      </p:pic>
      <p:grpSp>
        <p:nvGrpSpPr>
          <p:cNvPr id="6" name="组合 5"/>
          <p:cNvGrpSpPr/>
          <p:nvPr/>
        </p:nvGrpSpPr>
        <p:grpSpPr>
          <a:xfrm>
            <a:off x="704598" y="5343525"/>
            <a:ext cx="3410044" cy="965199"/>
            <a:chOff x="704598" y="5343525"/>
            <a:chExt cx="3410044" cy="965199"/>
          </a:xfrm>
        </p:grpSpPr>
        <p:sp>
          <p:nvSpPr>
            <p:cNvPr id="55" name="色块"/>
            <p:cNvSpPr>
              <a:spLocks noChangeArrowheads="1"/>
            </p:cNvSpPr>
            <p:nvPr/>
          </p:nvSpPr>
          <p:spPr bwMode="auto">
            <a:xfrm>
              <a:off x="704598" y="5343525"/>
              <a:ext cx="3410044" cy="965199"/>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57" name="校徽组合"/>
            <p:cNvGrpSpPr/>
            <p:nvPr/>
          </p:nvGrpSpPr>
          <p:grpSpPr>
            <a:xfrm>
              <a:off x="1198969" y="5567038"/>
              <a:ext cx="2421302" cy="518173"/>
              <a:chOff x="-12460" y="286693"/>
              <a:chExt cx="2903458" cy="621357"/>
            </a:xfrm>
          </p:grpSpPr>
          <p:pic>
            <p:nvPicPr>
              <p:cNvPr id="59" name="西北工业大学"/>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27916" y="350463"/>
                <a:ext cx="1963082" cy="493819"/>
              </a:xfrm>
              <a:prstGeom prst="rect">
                <a:avLst/>
              </a:prstGeom>
            </p:spPr>
          </p:pic>
          <p:pic>
            <p:nvPicPr>
              <p:cNvPr id="60" name="校徽"/>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2460" y="286693"/>
                <a:ext cx="622312" cy="621357"/>
              </a:xfrm>
              <a:prstGeom prst="rect">
                <a:avLst/>
              </a:prstGeom>
            </p:spPr>
          </p:pic>
        </p:grpSp>
      </p:grpSp>
      <p:grpSp>
        <p:nvGrpSpPr>
          <p:cNvPr id="32" name="组合 31"/>
          <p:cNvGrpSpPr/>
          <p:nvPr/>
        </p:nvGrpSpPr>
        <p:grpSpPr>
          <a:xfrm>
            <a:off x="4712849" y="1644279"/>
            <a:ext cx="659669" cy="664528"/>
            <a:chOff x="4712849" y="1264285"/>
            <a:chExt cx="659669" cy="664528"/>
          </a:xfrm>
        </p:grpSpPr>
        <p:sp>
          <p:nvSpPr>
            <p:cNvPr id="34" name="圆形"/>
            <p:cNvSpPr>
              <a:spLocks noChangeArrowheads="1"/>
            </p:cNvSpPr>
            <p:nvPr/>
          </p:nvSpPr>
          <p:spPr bwMode="auto">
            <a:xfrm>
              <a:off x="4712849" y="1264285"/>
              <a:ext cx="659669" cy="664528"/>
            </a:xfrm>
            <a:prstGeom prst="ellipse">
              <a:avLst/>
            </a:prstGeom>
            <a:gradFill flip="none" rotWithShape="1">
              <a:gsLst>
                <a:gs pos="100000">
                  <a:schemeClr val="accent1">
                    <a:lumMod val="75000"/>
                  </a:schemeClr>
                </a:gs>
                <a:gs pos="0">
                  <a:schemeClr val="accent1"/>
                </a:gs>
              </a:gsLst>
              <a:lin ang="2700000" scaled="1"/>
              <a:tileRect/>
            </a:gradFill>
            <a:ln>
              <a:solidFill>
                <a:schemeClr val="bg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5" name="书"/>
            <p:cNvSpPr>
              <a:spLocks noChangeAspect="1"/>
            </p:cNvSpPr>
            <p:nvPr/>
          </p:nvSpPr>
          <p:spPr bwMode="auto">
            <a:xfrm>
              <a:off x="4876442" y="1460159"/>
              <a:ext cx="332482" cy="272780"/>
            </a:xfrm>
            <a:custGeom>
              <a:avLst/>
              <a:gdLst>
                <a:gd name="T0" fmla="*/ 751 w 751"/>
                <a:gd name="T1" fmla="*/ 72 h 617"/>
                <a:gd name="T2" fmla="*/ 708 w 751"/>
                <a:gd name="T3" fmla="*/ 0 h 617"/>
                <a:gd name="T4" fmla="*/ 43 w 751"/>
                <a:gd name="T5" fmla="*/ 0 h 617"/>
                <a:gd name="T6" fmla="*/ 0 w 751"/>
                <a:gd name="T7" fmla="*/ 72 h 617"/>
                <a:gd name="T8" fmla="*/ 313 w 751"/>
                <a:gd name="T9" fmla="*/ 539 h 617"/>
                <a:gd name="T10" fmla="*/ 251 w 751"/>
                <a:gd name="T11" fmla="*/ 586 h 617"/>
                <a:gd name="T12" fmla="*/ 500 w 751"/>
                <a:gd name="T13" fmla="*/ 617 h 617"/>
                <a:gd name="T14" fmla="*/ 438 w 751"/>
                <a:gd name="T15" fmla="*/ 586 h 617"/>
                <a:gd name="T16" fmla="*/ 751 w 751"/>
                <a:gd name="T17" fmla="*/ 539 h 617"/>
                <a:gd name="T18" fmla="*/ 74 w 751"/>
                <a:gd name="T19" fmla="*/ 39 h 617"/>
                <a:gd name="T20" fmla="*/ 176 w 751"/>
                <a:gd name="T21" fmla="*/ 72 h 617"/>
                <a:gd name="T22" fmla="*/ 176 w 751"/>
                <a:gd name="T23" fmla="*/ 225 h 617"/>
                <a:gd name="T24" fmla="*/ 217 w 751"/>
                <a:gd name="T25" fmla="*/ 346 h 617"/>
                <a:gd name="T26" fmla="*/ 258 w 751"/>
                <a:gd name="T27" fmla="*/ 225 h 617"/>
                <a:gd name="T28" fmla="*/ 258 w 751"/>
                <a:gd name="T29" fmla="*/ 78 h 617"/>
                <a:gd name="T30" fmla="*/ 360 w 751"/>
                <a:gd name="T31" fmla="*/ 103 h 617"/>
                <a:gd name="T32" fmla="*/ 74 w 751"/>
                <a:gd name="T33" fmla="*/ 443 h 617"/>
                <a:gd name="T34" fmla="*/ 74 w 751"/>
                <a:gd name="T35" fmla="*/ 72 h 617"/>
                <a:gd name="T36" fmla="*/ 74 w 751"/>
                <a:gd name="T37" fmla="*/ 72 h 617"/>
                <a:gd name="T38" fmla="*/ 677 w 751"/>
                <a:gd name="T39" fmla="*/ 72 h 617"/>
                <a:gd name="T40" fmla="*/ 677 w 751"/>
                <a:gd name="T41" fmla="*/ 443 h 617"/>
                <a:gd name="T42" fmla="*/ 391 w 751"/>
                <a:gd name="T43" fmla="*/ 103 h 617"/>
                <a:gd name="T44" fmla="*/ 523 w 751"/>
                <a:gd name="T45" fmla="*/ 72 h 617"/>
                <a:gd name="T46" fmla="*/ 439 w 751"/>
                <a:gd name="T47" fmla="*/ 200 h 617"/>
                <a:gd name="T48" fmla="*/ 634 w 751"/>
                <a:gd name="T49" fmla="*/ 103 h 617"/>
                <a:gd name="T50" fmla="*/ 439 w 751"/>
                <a:gd name="T51" fmla="*/ 200 h 617"/>
                <a:gd name="T52" fmla="*/ 429 w 751"/>
                <a:gd name="T53" fmla="*/ 254 h 617"/>
                <a:gd name="T54" fmla="*/ 644 w 751"/>
                <a:gd name="T55" fmla="*/ 216 h 617"/>
                <a:gd name="T56" fmla="*/ 439 w 751"/>
                <a:gd name="T57" fmla="*/ 367 h 617"/>
                <a:gd name="T58" fmla="*/ 634 w 751"/>
                <a:gd name="T59" fmla="*/ 270 h 617"/>
                <a:gd name="T60" fmla="*/ 439 w 751"/>
                <a:gd name="T61" fmla="*/ 367 h 617"/>
                <a:gd name="T62" fmla="*/ 429 w 751"/>
                <a:gd name="T63" fmla="*/ 421 h 617"/>
                <a:gd name="T64" fmla="*/ 644 w 751"/>
                <a:gd name="T65" fmla="*/ 383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1" h="617">
                  <a:moveTo>
                    <a:pt x="751" y="539"/>
                  </a:moveTo>
                  <a:lnTo>
                    <a:pt x="751" y="72"/>
                  </a:lnTo>
                  <a:lnTo>
                    <a:pt x="708" y="72"/>
                  </a:lnTo>
                  <a:lnTo>
                    <a:pt x="708" y="0"/>
                  </a:lnTo>
                  <a:lnTo>
                    <a:pt x="376" y="72"/>
                  </a:lnTo>
                  <a:lnTo>
                    <a:pt x="43" y="0"/>
                  </a:lnTo>
                  <a:lnTo>
                    <a:pt x="43" y="72"/>
                  </a:lnTo>
                  <a:lnTo>
                    <a:pt x="0" y="72"/>
                  </a:lnTo>
                  <a:lnTo>
                    <a:pt x="0" y="539"/>
                  </a:lnTo>
                  <a:lnTo>
                    <a:pt x="313" y="539"/>
                  </a:lnTo>
                  <a:lnTo>
                    <a:pt x="313" y="586"/>
                  </a:lnTo>
                  <a:lnTo>
                    <a:pt x="251" y="586"/>
                  </a:lnTo>
                  <a:lnTo>
                    <a:pt x="251" y="617"/>
                  </a:lnTo>
                  <a:lnTo>
                    <a:pt x="500" y="617"/>
                  </a:lnTo>
                  <a:lnTo>
                    <a:pt x="500" y="586"/>
                  </a:lnTo>
                  <a:lnTo>
                    <a:pt x="438" y="586"/>
                  </a:lnTo>
                  <a:lnTo>
                    <a:pt x="438" y="539"/>
                  </a:lnTo>
                  <a:lnTo>
                    <a:pt x="751" y="539"/>
                  </a:lnTo>
                  <a:close/>
                  <a:moveTo>
                    <a:pt x="74" y="72"/>
                  </a:moveTo>
                  <a:lnTo>
                    <a:pt x="74" y="39"/>
                  </a:lnTo>
                  <a:lnTo>
                    <a:pt x="176" y="61"/>
                  </a:lnTo>
                  <a:lnTo>
                    <a:pt x="176" y="72"/>
                  </a:lnTo>
                  <a:lnTo>
                    <a:pt x="176" y="103"/>
                  </a:lnTo>
                  <a:lnTo>
                    <a:pt x="176" y="225"/>
                  </a:lnTo>
                  <a:lnTo>
                    <a:pt x="108" y="225"/>
                  </a:lnTo>
                  <a:lnTo>
                    <a:pt x="217" y="346"/>
                  </a:lnTo>
                  <a:lnTo>
                    <a:pt x="327" y="225"/>
                  </a:lnTo>
                  <a:lnTo>
                    <a:pt x="258" y="225"/>
                  </a:lnTo>
                  <a:lnTo>
                    <a:pt x="258" y="103"/>
                  </a:lnTo>
                  <a:lnTo>
                    <a:pt x="258" y="78"/>
                  </a:lnTo>
                  <a:lnTo>
                    <a:pt x="360" y="100"/>
                  </a:lnTo>
                  <a:lnTo>
                    <a:pt x="360" y="103"/>
                  </a:lnTo>
                  <a:lnTo>
                    <a:pt x="360" y="504"/>
                  </a:lnTo>
                  <a:lnTo>
                    <a:pt x="74" y="443"/>
                  </a:lnTo>
                  <a:lnTo>
                    <a:pt x="74" y="103"/>
                  </a:lnTo>
                  <a:lnTo>
                    <a:pt x="74" y="72"/>
                  </a:lnTo>
                  <a:lnTo>
                    <a:pt x="74" y="72"/>
                  </a:lnTo>
                  <a:lnTo>
                    <a:pt x="74" y="72"/>
                  </a:lnTo>
                  <a:close/>
                  <a:moveTo>
                    <a:pt x="677" y="39"/>
                  </a:moveTo>
                  <a:lnTo>
                    <a:pt x="677" y="72"/>
                  </a:lnTo>
                  <a:lnTo>
                    <a:pt x="677" y="103"/>
                  </a:lnTo>
                  <a:lnTo>
                    <a:pt x="677" y="443"/>
                  </a:lnTo>
                  <a:lnTo>
                    <a:pt x="391" y="504"/>
                  </a:lnTo>
                  <a:lnTo>
                    <a:pt x="391" y="103"/>
                  </a:lnTo>
                  <a:lnTo>
                    <a:pt x="391" y="100"/>
                  </a:lnTo>
                  <a:lnTo>
                    <a:pt x="523" y="72"/>
                  </a:lnTo>
                  <a:lnTo>
                    <a:pt x="677" y="39"/>
                  </a:lnTo>
                  <a:close/>
                  <a:moveTo>
                    <a:pt x="439" y="200"/>
                  </a:moveTo>
                  <a:lnTo>
                    <a:pt x="429" y="171"/>
                  </a:lnTo>
                  <a:lnTo>
                    <a:pt x="634" y="103"/>
                  </a:lnTo>
                  <a:lnTo>
                    <a:pt x="644" y="133"/>
                  </a:lnTo>
                  <a:lnTo>
                    <a:pt x="439" y="200"/>
                  </a:lnTo>
                  <a:close/>
                  <a:moveTo>
                    <a:pt x="439" y="284"/>
                  </a:moveTo>
                  <a:lnTo>
                    <a:pt x="429" y="254"/>
                  </a:lnTo>
                  <a:lnTo>
                    <a:pt x="634" y="187"/>
                  </a:lnTo>
                  <a:lnTo>
                    <a:pt x="644" y="216"/>
                  </a:lnTo>
                  <a:lnTo>
                    <a:pt x="439" y="284"/>
                  </a:lnTo>
                  <a:close/>
                  <a:moveTo>
                    <a:pt x="439" y="367"/>
                  </a:moveTo>
                  <a:lnTo>
                    <a:pt x="429" y="338"/>
                  </a:lnTo>
                  <a:lnTo>
                    <a:pt x="634" y="270"/>
                  </a:lnTo>
                  <a:lnTo>
                    <a:pt x="644" y="300"/>
                  </a:lnTo>
                  <a:lnTo>
                    <a:pt x="439" y="367"/>
                  </a:lnTo>
                  <a:close/>
                  <a:moveTo>
                    <a:pt x="439" y="451"/>
                  </a:moveTo>
                  <a:lnTo>
                    <a:pt x="429" y="421"/>
                  </a:lnTo>
                  <a:lnTo>
                    <a:pt x="634" y="354"/>
                  </a:lnTo>
                  <a:lnTo>
                    <a:pt x="644" y="383"/>
                  </a:lnTo>
                  <a:lnTo>
                    <a:pt x="439" y="451"/>
                  </a:ln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3" name="组合 62"/>
          <p:cNvGrpSpPr/>
          <p:nvPr/>
        </p:nvGrpSpPr>
        <p:grpSpPr>
          <a:xfrm>
            <a:off x="5697667" y="1397379"/>
            <a:ext cx="5799008" cy="1158329"/>
            <a:chOff x="5520683" y="1331672"/>
            <a:chExt cx="5799008" cy="1158329"/>
          </a:xfrm>
        </p:grpSpPr>
        <p:sp>
          <p:nvSpPr>
            <p:cNvPr id="64" name="包括诺贝尔奖获得者在内的200余位国际著名专家、学者受聘为学校名誉教授或客座教授"/>
            <p:cNvSpPr txBox="1"/>
            <p:nvPr/>
          </p:nvSpPr>
          <p:spPr>
            <a:xfrm>
              <a:off x="5520683" y="1789103"/>
              <a:ext cx="5799008" cy="700898"/>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包括诺贝尔奖获得者在内的</a:t>
              </a:r>
              <a:r>
                <a:rPr lang="en-US" altLang="zh-CN" sz="1600">
                  <a:latin typeface="Arial" panose="020B0604020202020204" pitchFamily="34" charset="0"/>
                  <a:ea typeface="微软雅黑" panose="020B0503020204020204" pitchFamily="34" charset="-122"/>
                  <a:sym typeface="Arial" panose="020B0604020202020204" pitchFamily="34" charset="0"/>
                </a:rPr>
                <a:t>200</a:t>
              </a:r>
              <a:r>
                <a:rPr lang="zh-CN" altLang="en-US" sz="1600">
                  <a:latin typeface="Arial" panose="020B0604020202020204" pitchFamily="34" charset="0"/>
                  <a:ea typeface="微软雅黑" panose="020B0503020204020204" pitchFamily="34" charset="-122"/>
                  <a:sym typeface="Arial" panose="020B0604020202020204" pitchFamily="34" charset="0"/>
                </a:rPr>
                <a:t>余位国际著名专家、学者受聘为学校名誉教授或</a:t>
              </a:r>
              <a:r>
                <a:rPr lang="zh-CN" altLang="en-US" sz="1600" smtClean="0">
                  <a:latin typeface="Arial" panose="020B0604020202020204" pitchFamily="34" charset="0"/>
                  <a:ea typeface="微软雅黑" panose="020B0503020204020204" pitchFamily="34" charset="-122"/>
                  <a:sym typeface="Arial" panose="020B0604020202020204" pitchFamily="34" charset="0"/>
                </a:rPr>
                <a:t>客座教授</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65" name="海纳百川，对外开放"/>
            <p:cNvSpPr txBox="1"/>
            <p:nvPr/>
          </p:nvSpPr>
          <p:spPr>
            <a:xfrm>
              <a:off x="5520683" y="1331672"/>
              <a:ext cx="2938105"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海纳百川，对外开放</a:t>
              </a:r>
            </a:p>
          </p:txBody>
        </p:sp>
      </p:grpSp>
      <p:grpSp>
        <p:nvGrpSpPr>
          <p:cNvPr id="36" name="组合 35"/>
          <p:cNvGrpSpPr/>
          <p:nvPr/>
        </p:nvGrpSpPr>
        <p:grpSpPr>
          <a:xfrm>
            <a:off x="4712849" y="3611744"/>
            <a:ext cx="659669" cy="664528"/>
            <a:chOff x="4712849" y="1264285"/>
            <a:chExt cx="659669" cy="664528"/>
          </a:xfrm>
        </p:grpSpPr>
        <p:sp>
          <p:nvSpPr>
            <p:cNvPr id="37" name="圆形"/>
            <p:cNvSpPr>
              <a:spLocks noChangeArrowheads="1"/>
            </p:cNvSpPr>
            <p:nvPr/>
          </p:nvSpPr>
          <p:spPr bwMode="auto">
            <a:xfrm>
              <a:off x="4712849" y="1264285"/>
              <a:ext cx="659669" cy="664528"/>
            </a:xfrm>
            <a:prstGeom prst="ellipse">
              <a:avLst/>
            </a:prstGeom>
            <a:gradFill flip="none" rotWithShape="1">
              <a:gsLst>
                <a:gs pos="100000">
                  <a:schemeClr val="accent1">
                    <a:lumMod val="75000"/>
                  </a:schemeClr>
                </a:gs>
                <a:gs pos="0">
                  <a:schemeClr val="accent1"/>
                </a:gs>
              </a:gsLst>
              <a:lin ang="2700000" scaled="1"/>
              <a:tileRect/>
            </a:gradFill>
            <a:ln>
              <a:solidFill>
                <a:schemeClr val="bg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8" name="书"/>
            <p:cNvSpPr>
              <a:spLocks noChangeAspect="1"/>
            </p:cNvSpPr>
            <p:nvPr/>
          </p:nvSpPr>
          <p:spPr bwMode="auto">
            <a:xfrm>
              <a:off x="4876442" y="1481372"/>
              <a:ext cx="332482" cy="230354"/>
            </a:xfrm>
            <a:custGeom>
              <a:avLst/>
              <a:gdLst>
                <a:gd name="connsiteX0" fmla="*/ 446712 w 607639"/>
                <a:gd name="connsiteY0" fmla="*/ 258989 h 420993"/>
                <a:gd name="connsiteX1" fmla="*/ 528535 w 607639"/>
                <a:gd name="connsiteY1" fmla="*/ 269193 h 420993"/>
                <a:gd name="connsiteX2" fmla="*/ 519633 w 607639"/>
                <a:gd name="connsiteY2" fmla="*/ 304137 h 420993"/>
                <a:gd name="connsiteX3" fmla="*/ 373725 w 607639"/>
                <a:gd name="connsiteY3" fmla="*/ 304137 h 420993"/>
                <a:gd name="connsiteX4" fmla="*/ 364823 w 607639"/>
                <a:gd name="connsiteY4" fmla="*/ 269193 h 420993"/>
                <a:gd name="connsiteX5" fmla="*/ 446712 w 607639"/>
                <a:gd name="connsiteY5" fmla="*/ 258989 h 420993"/>
                <a:gd name="connsiteX6" fmla="*/ 160924 w 607639"/>
                <a:gd name="connsiteY6" fmla="*/ 258989 h 420993"/>
                <a:gd name="connsiteX7" fmla="*/ 242815 w 607639"/>
                <a:gd name="connsiteY7" fmla="*/ 269193 h 420993"/>
                <a:gd name="connsiteX8" fmla="*/ 233914 w 607639"/>
                <a:gd name="connsiteY8" fmla="*/ 304137 h 420993"/>
                <a:gd name="connsiteX9" fmla="*/ 87934 w 607639"/>
                <a:gd name="connsiteY9" fmla="*/ 304137 h 420993"/>
                <a:gd name="connsiteX10" fmla="*/ 79033 w 607639"/>
                <a:gd name="connsiteY10" fmla="*/ 269193 h 420993"/>
                <a:gd name="connsiteX11" fmla="*/ 160924 w 607639"/>
                <a:gd name="connsiteY11" fmla="*/ 258989 h 420993"/>
                <a:gd name="connsiteX12" fmla="*/ 446712 w 607639"/>
                <a:gd name="connsiteY12" fmla="*/ 199361 h 420993"/>
                <a:gd name="connsiteX13" fmla="*/ 528535 w 607639"/>
                <a:gd name="connsiteY13" fmla="*/ 209564 h 420993"/>
                <a:gd name="connsiteX14" fmla="*/ 519633 w 607639"/>
                <a:gd name="connsiteY14" fmla="*/ 244509 h 420993"/>
                <a:gd name="connsiteX15" fmla="*/ 373725 w 607639"/>
                <a:gd name="connsiteY15" fmla="*/ 244509 h 420993"/>
                <a:gd name="connsiteX16" fmla="*/ 364823 w 607639"/>
                <a:gd name="connsiteY16" fmla="*/ 209564 h 420993"/>
                <a:gd name="connsiteX17" fmla="*/ 446712 w 607639"/>
                <a:gd name="connsiteY17" fmla="*/ 199361 h 420993"/>
                <a:gd name="connsiteX18" fmla="*/ 160924 w 607639"/>
                <a:gd name="connsiteY18" fmla="*/ 199361 h 420993"/>
                <a:gd name="connsiteX19" fmla="*/ 242815 w 607639"/>
                <a:gd name="connsiteY19" fmla="*/ 209564 h 420993"/>
                <a:gd name="connsiteX20" fmla="*/ 233914 w 607639"/>
                <a:gd name="connsiteY20" fmla="*/ 244509 h 420993"/>
                <a:gd name="connsiteX21" fmla="*/ 87934 w 607639"/>
                <a:gd name="connsiteY21" fmla="*/ 244509 h 420993"/>
                <a:gd name="connsiteX22" fmla="*/ 79033 w 607639"/>
                <a:gd name="connsiteY22" fmla="*/ 209564 h 420993"/>
                <a:gd name="connsiteX23" fmla="*/ 160924 w 607639"/>
                <a:gd name="connsiteY23" fmla="*/ 199361 h 420993"/>
                <a:gd name="connsiteX24" fmla="*/ 446712 w 607639"/>
                <a:gd name="connsiteY24" fmla="*/ 139754 h 420993"/>
                <a:gd name="connsiteX25" fmla="*/ 528535 w 607639"/>
                <a:gd name="connsiteY25" fmla="*/ 150020 h 420993"/>
                <a:gd name="connsiteX26" fmla="*/ 519633 w 607639"/>
                <a:gd name="connsiteY26" fmla="*/ 184952 h 420993"/>
                <a:gd name="connsiteX27" fmla="*/ 373725 w 607639"/>
                <a:gd name="connsiteY27" fmla="*/ 184952 h 420993"/>
                <a:gd name="connsiteX28" fmla="*/ 364823 w 607639"/>
                <a:gd name="connsiteY28" fmla="*/ 150020 h 420993"/>
                <a:gd name="connsiteX29" fmla="*/ 446712 w 607639"/>
                <a:gd name="connsiteY29" fmla="*/ 139754 h 420993"/>
                <a:gd name="connsiteX30" fmla="*/ 160924 w 607639"/>
                <a:gd name="connsiteY30" fmla="*/ 139754 h 420993"/>
                <a:gd name="connsiteX31" fmla="*/ 242815 w 607639"/>
                <a:gd name="connsiteY31" fmla="*/ 150020 h 420993"/>
                <a:gd name="connsiteX32" fmla="*/ 233914 w 607639"/>
                <a:gd name="connsiteY32" fmla="*/ 184952 h 420993"/>
                <a:gd name="connsiteX33" fmla="*/ 87934 w 607639"/>
                <a:gd name="connsiteY33" fmla="*/ 184952 h 420993"/>
                <a:gd name="connsiteX34" fmla="*/ 79033 w 607639"/>
                <a:gd name="connsiteY34" fmla="*/ 150020 h 420993"/>
                <a:gd name="connsiteX35" fmla="*/ 160924 w 607639"/>
                <a:gd name="connsiteY35" fmla="*/ 139754 h 420993"/>
                <a:gd name="connsiteX36" fmla="*/ 446712 w 607639"/>
                <a:gd name="connsiteY36" fmla="*/ 80176 h 420993"/>
                <a:gd name="connsiteX37" fmla="*/ 528535 w 607639"/>
                <a:gd name="connsiteY37" fmla="*/ 90379 h 420993"/>
                <a:gd name="connsiteX38" fmla="*/ 519633 w 607639"/>
                <a:gd name="connsiteY38" fmla="*/ 125324 h 420993"/>
                <a:gd name="connsiteX39" fmla="*/ 373725 w 607639"/>
                <a:gd name="connsiteY39" fmla="*/ 125324 h 420993"/>
                <a:gd name="connsiteX40" fmla="*/ 364823 w 607639"/>
                <a:gd name="connsiteY40" fmla="*/ 90379 h 420993"/>
                <a:gd name="connsiteX41" fmla="*/ 446712 w 607639"/>
                <a:gd name="connsiteY41" fmla="*/ 80176 h 420993"/>
                <a:gd name="connsiteX42" fmla="*/ 160924 w 607639"/>
                <a:gd name="connsiteY42" fmla="*/ 80176 h 420993"/>
                <a:gd name="connsiteX43" fmla="*/ 242815 w 607639"/>
                <a:gd name="connsiteY43" fmla="*/ 90379 h 420993"/>
                <a:gd name="connsiteX44" fmla="*/ 233914 w 607639"/>
                <a:gd name="connsiteY44" fmla="*/ 125324 h 420993"/>
                <a:gd name="connsiteX45" fmla="*/ 87934 w 607639"/>
                <a:gd name="connsiteY45" fmla="*/ 125324 h 420993"/>
                <a:gd name="connsiteX46" fmla="*/ 79033 w 607639"/>
                <a:gd name="connsiteY46" fmla="*/ 90379 h 420993"/>
                <a:gd name="connsiteX47" fmla="*/ 160924 w 607639"/>
                <a:gd name="connsiteY47" fmla="*/ 80176 h 420993"/>
                <a:gd name="connsiteX48" fmla="*/ 446717 w 607639"/>
                <a:gd name="connsiteY48" fmla="*/ 36082 h 420993"/>
                <a:gd name="connsiteX49" fmla="*/ 321843 w 607639"/>
                <a:gd name="connsiteY49" fmla="*/ 63722 h 420993"/>
                <a:gd name="connsiteX50" fmla="*/ 321843 w 607639"/>
                <a:gd name="connsiteY50" fmla="*/ 363492 h 420993"/>
                <a:gd name="connsiteX51" fmla="*/ 446717 w 607639"/>
                <a:gd name="connsiteY51" fmla="*/ 339052 h 420993"/>
                <a:gd name="connsiteX52" fmla="*/ 571503 w 607639"/>
                <a:gd name="connsiteY52" fmla="*/ 363403 h 420993"/>
                <a:gd name="connsiteX53" fmla="*/ 571503 w 607639"/>
                <a:gd name="connsiteY53" fmla="*/ 63633 h 420993"/>
                <a:gd name="connsiteX54" fmla="*/ 446717 w 607639"/>
                <a:gd name="connsiteY54" fmla="*/ 36082 h 420993"/>
                <a:gd name="connsiteX55" fmla="*/ 160922 w 607639"/>
                <a:gd name="connsiteY55" fmla="*/ 36082 h 420993"/>
                <a:gd name="connsiteX56" fmla="*/ 36136 w 607639"/>
                <a:gd name="connsiteY56" fmla="*/ 63633 h 420993"/>
                <a:gd name="connsiteX57" fmla="*/ 36136 w 607639"/>
                <a:gd name="connsiteY57" fmla="*/ 363403 h 420993"/>
                <a:gd name="connsiteX58" fmla="*/ 160922 w 607639"/>
                <a:gd name="connsiteY58" fmla="*/ 339052 h 420993"/>
                <a:gd name="connsiteX59" fmla="*/ 285796 w 607639"/>
                <a:gd name="connsiteY59" fmla="*/ 363492 h 420993"/>
                <a:gd name="connsiteX60" fmla="*/ 285796 w 607639"/>
                <a:gd name="connsiteY60" fmla="*/ 63722 h 420993"/>
                <a:gd name="connsiteX61" fmla="*/ 160922 w 607639"/>
                <a:gd name="connsiteY61" fmla="*/ 36082 h 420993"/>
                <a:gd name="connsiteX62" fmla="*/ 160922 w 607639"/>
                <a:gd name="connsiteY62" fmla="*/ 0 h 420993"/>
                <a:gd name="connsiteX63" fmla="*/ 303775 w 607639"/>
                <a:gd name="connsiteY63" fmla="*/ 32350 h 420993"/>
                <a:gd name="connsiteX64" fmla="*/ 446717 w 607639"/>
                <a:gd name="connsiteY64" fmla="*/ 0 h 420993"/>
                <a:gd name="connsiteX65" fmla="*/ 597759 w 607639"/>
                <a:gd name="connsiteY65" fmla="*/ 36349 h 420993"/>
                <a:gd name="connsiteX66" fmla="*/ 607639 w 607639"/>
                <a:gd name="connsiteY66" fmla="*/ 41415 h 420993"/>
                <a:gd name="connsiteX67" fmla="*/ 607639 w 607639"/>
                <a:gd name="connsiteY67" fmla="*/ 420993 h 420993"/>
                <a:gd name="connsiteX68" fmla="*/ 581293 w 607639"/>
                <a:gd name="connsiteY68" fmla="*/ 407484 h 420993"/>
                <a:gd name="connsiteX69" fmla="*/ 446717 w 607639"/>
                <a:gd name="connsiteY69" fmla="*/ 375134 h 420993"/>
                <a:gd name="connsiteX70" fmla="*/ 312052 w 607639"/>
                <a:gd name="connsiteY70" fmla="*/ 407484 h 420993"/>
                <a:gd name="connsiteX71" fmla="*/ 306000 w 607639"/>
                <a:gd name="connsiteY71" fmla="*/ 410595 h 420993"/>
                <a:gd name="connsiteX72" fmla="*/ 297456 w 607639"/>
                <a:gd name="connsiteY72" fmla="*/ 408462 h 420993"/>
                <a:gd name="connsiteX73" fmla="*/ 295586 w 607639"/>
                <a:gd name="connsiteY73" fmla="*/ 407484 h 420993"/>
                <a:gd name="connsiteX74" fmla="*/ 160922 w 607639"/>
                <a:gd name="connsiteY74" fmla="*/ 375134 h 420993"/>
                <a:gd name="connsiteX75" fmla="*/ 26257 w 607639"/>
                <a:gd name="connsiteY75" fmla="*/ 407484 h 420993"/>
                <a:gd name="connsiteX76" fmla="*/ 0 w 607639"/>
                <a:gd name="connsiteY76" fmla="*/ 420993 h 420993"/>
                <a:gd name="connsiteX77" fmla="*/ 0 w 607639"/>
                <a:gd name="connsiteY77" fmla="*/ 41415 h 420993"/>
                <a:gd name="connsiteX78" fmla="*/ 9791 w 607639"/>
                <a:gd name="connsiteY78" fmla="*/ 36349 h 420993"/>
                <a:gd name="connsiteX79" fmla="*/ 160922 w 607639"/>
                <a:gd name="connsiteY79" fmla="*/ 0 h 42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07639" h="420993">
                  <a:moveTo>
                    <a:pt x="446712" y="258989"/>
                  </a:moveTo>
                  <a:cubicBezTo>
                    <a:pt x="474254" y="258989"/>
                    <a:pt x="501784" y="262390"/>
                    <a:pt x="528535" y="269193"/>
                  </a:cubicBezTo>
                  <a:lnTo>
                    <a:pt x="519633" y="304137"/>
                  </a:lnTo>
                  <a:cubicBezTo>
                    <a:pt x="471917" y="291955"/>
                    <a:pt x="421441" y="291955"/>
                    <a:pt x="373725" y="304137"/>
                  </a:cubicBezTo>
                  <a:lnTo>
                    <a:pt x="364823" y="269193"/>
                  </a:lnTo>
                  <a:cubicBezTo>
                    <a:pt x="391619" y="262390"/>
                    <a:pt x="419171" y="258989"/>
                    <a:pt x="446712" y="258989"/>
                  </a:cubicBezTo>
                  <a:close/>
                  <a:moveTo>
                    <a:pt x="160924" y="258989"/>
                  </a:moveTo>
                  <a:cubicBezTo>
                    <a:pt x="188473" y="258989"/>
                    <a:pt x="216022" y="262390"/>
                    <a:pt x="242815" y="269193"/>
                  </a:cubicBezTo>
                  <a:lnTo>
                    <a:pt x="233914" y="304137"/>
                  </a:lnTo>
                  <a:cubicBezTo>
                    <a:pt x="186114" y="291955"/>
                    <a:pt x="135734" y="291955"/>
                    <a:pt x="87934" y="304137"/>
                  </a:cubicBezTo>
                  <a:lnTo>
                    <a:pt x="79033" y="269193"/>
                  </a:lnTo>
                  <a:cubicBezTo>
                    <a:pt x="105826" y="262390"/>
                    <a:pt x="133375" y="258989"/>
                    <a:pt x="160924" y="258989"/>
                  </a:cubicBezTo>
                  <a:close/>
                  <a:moveTo>
                    <a:pt x="446712" y="199361"/>
                  </a:moveTo>
                  <a:cubicBezTo>
                    <a:pt x="474254" y="199361"/>
                    <a:pt x="501784" y="202762"/>
                    <a:pt x="528535" y="209564"/>
                  </a:cubicBezTo>
                  <a:lnTo>
                    <a:pt x="519633" y="244509"/>
                  </a:lnTo>
                  <a:cubicBezTo>
                    <a:pt x="471917" y="232416"/>
                    <a:pt x="421441" y="232416"/>
                    <a:pt x="373725" y="244509"/>
                  </a:cubicBezTo>
                  <a:lnTo>
                    <a:pt x="364823" y="209564"/>
                  </a:lnTo>
                  <a:cubicBezTo>
                    <a:pt x="391619" y="202762"/>
                    <a:pt x="419171" y="199361"/>
                    <a:pt x="446712" y="199361"/>
                  </a:cubicBezTo>
                  <a:close/>
                  <a:moveTo>
                    <a:pt x="160924" y="199361"/>
                  </a:moveTo>
                  <a:cubicBezTo>
                    <a:pt x="188473" y="199361"/>
                    <a:pt x="216022" y="202762"/>
                    <a:pt x="242815" y="209564"/>
                  </a:cubicBezTo>
                  <a:lnTo>
                    <a:pt x="233914" y="244509"/>
                  </a:lnTo>
                  <a:cubicBezTo>
                    <a:pt x="186114" y="232416"/>
                    <a:pt x="135734" y="232416"/>
                    <a:pt x="87934" y="244509"/>
                  </a:cubicBezTo>
                  <a:lnTo>
                    <a:pt x="79033" y="209564"/>
                  </a:lnTo>
                  <a:cubicBezTo>
                    <a:pt x="105826" y="202762"/>
                    <a:pt x="133375" y="199361"/>
                    <a:pt x="160924" y="199361"/>
                  </a:cubicBezTo>
                  <a:close/>
                  <a:moveTo>
                    <a:pt x="446712" y="139754"/>
                  </a:moveTo>
                  <a:cubicBezTo>
                    <a:pt x="474254" y="139754"/>
                    <a:pt x="501784" y="143176"/>
                    <a:pt x="528535" y="150020"/>
                  </a:cubicBezTo>
                  <a:lnTo>
                    <a:pt x="519633" y="184952"/>
                  </a:lnTo>
                  <a:cubicBezTo>
                    <a:pt x="471917" y="172775"/>
                    <a:pt x="421441" y="172775"/>
                    <a:pt x="373725" y="184952"/>
                  </a:cubicBezTo>
                  <a:lnTo>
                    <a:pt x="364823" y="150020"/>
                  </a:lnTo>
                  <a:cubicBezTo>
                    <a:pt x="391619" y="143176"/>
                    <a:pt x="419171" y="139754"/>
                    <a:pt x="446712" y="139754"/>
                  </a:cubicBezTo>
                  <a:close/>
                  <a:moveTo>
                    <a:pt x="160924" y="139754"/>
                  </a:moveTo>
                  <a:cubicBezTo>
                    <a:pt x="188473" y="139754"/>
                    <a:pt x="216022" y="143176"/>
                    <a:pt x="242815" y="150020"/>
                  </a:cubicBezTo>
                  <a:lnTo>
                    <a:pt x="233914" y="184952"/>
                  </a:lnTo>
                  <a:cubicBezTo>
                    <a:pt x="186114" y="172775"/>
                    <a:pt x="135734" y="172775"/>
                    <a:pt x="87934" y="184952"/>
                  </a:cubicBezTo>
                  <a:lnTo>
                    <a:pt x="79033" y="150020"/>
                  </a:lnTo>
                  <a:cubicBezTo>
                    <a:pt x="105826" y="143176"/>
                    <a:pt x="133375" y="139754"/>
                    <a:pt x="160924" y="139754"/>
                  </a:cubicBezTo>
                  <a:close/>
                  <a:moveTo>
                    <a:pt x="446712" y="80176"/>
                  </a:moveTo>
                  <a:cubicBezTo>
                    <a:pt x="474254" y="80176"/>
                    <a:pt x="501784" y="83577"/>
                    <a:pt x="528535" y="90379"/>
                  </a:cubicBezTo>
                  <a:lnTo>
                    <a:pt x="519633" y="125324"/>
                  </a:lnTo>
                  <a:cubicBezTo>
                    <a:pt x="471917" y="113142"/>
                    <a:pt x="421441" y="113142"/>
                    <a:pt x="373725" y="125324"/>
                  </a:cubicBezTo>
                  <a:lnTo>
                    <a:pt x="364823" y="90379"/>
                  </a:lnTo>
                  <a:cubicBezTo>
                    <a:pt x="391619" y="83577"/>
                    <a:pt x="419171" y="80176"/>
                    <a:pt x="446712" y="80176"/>
                  </a:cubicBezTo>
                  <a:close/>
                  <a:moveTo>
                    <a:pt x="160924" y="80176"/>
                  </a:moveTo>
                  <a:cubicBezTo>
                    <a:pt x="188473" y="80176"/>
                    <a:pt x="216022" y="83577"/>
                    <a:pt x="242815" y="90379"/>
                  </a:cubicBezTo>
                  <a:lnTo>
                    <a:pt x="233914" y="125324"/>
                  </a:lnTo>
                  <a:cubicBezTo>
                    <a:pt x="186114" y="113142"/>
                    <a:pt x="135734" y="113142"/>
                    <a:pt x="87934" y="125324"/>
                  </a:cubicBezTo>
                  <a:lnTo>
                    <a:pt x="79033" y="90379"/>
                  </a:lnTo>
                  <a:cubicBezTo>
                    <a:pt x="105826" y="83577"/>
                    <a:pt x="133375" y="80176"/>
                    <a:pt x="160924" y="80176"/>
                  </a:cubicBezTo>
                  <a:close/>
                  <a:moveTo>
                    <a:pt x="446717" y="36082"/>
                  </a:moveTo>
                  <a:cubicBezTo>
                    <a:pt x="403728" y="36082"/>
                    <a:pt x="360827" y="45592"/>
                    <a:pt x="321843" y="63722"/>
                  </a:cubicBezTo>
                  <a:lnTo>
                    <a:pt x="321843" y="363492"/>
                  </a:lnTo>
                  <a:cubicBezTo>
                    <a:pt x="361361" y="347495"/>
                    <a:pt x="403995" y="339052"/>
                    <a:pt x="446717" y="339052"/>
                  </a:cubicBezTo>
                  <a:cubicBezTo>
                    <a:pt x="489351" y="339052"/>
                    <a:pt x="531985" y="347406"/>
                    <a:pt x="571503" y="363403"/>
                  </a:cubicBezTo>
                  <a:lnTo>
                    <a:pt x="571503" y="63633"/>
                  </a:lnTo>
                  <a:cubicBezTo>
                    <a:pt x="532608" y="45592"/>
                    <a:pt x="489618" y="36082"/>
                    <a:pt x="446717" y="36082"/>
                  </a:cubicBezTo>
                  <a:close/>
                  <a:moveTo>
                    <a:pt x="160922" y="36082"/>
                  </a:moveTo>
                  <a:cubicBezTo>
                    <a:pt x="117932" y="36082"/>
                    <a:pt x="75031" y="45592"/>
                    <a:pt x="36136" y="63633"/>
                  </a:cubicBezTo>
                  <a:lnTo>
                    <a:pt x="36136" y="363403"/>
                  </a:lnTo>
                  <a:cubicBezTo>
                    <a:pt x="75655" y="347406"/>
                    <a:pt x="118288" y="339052"/>
                    <a:pt x="160922" y="339052"/>
                  </a:cubicBezTo>
                  <a:cubicBezTo>
                    <a:pt x="203644" y="339052"/>
                    <a:pt x="246278" y="347495"/>
                    <a:pt x="285796" y="363492"/>
                  </a:cubicBezTo>
                  <a:lnTo>
                    <a:pt x="285796" y="63722"/>
                  </a:lnTo>
                  <a:cubicBezTo>
                    <a:pt x="246812" y="45592"/>
                    <a:pt x="203911" y="36082"/>
                    <a:pt x="160922" y="36082"/>
                  </a:cubicBezTo>
                  <a:close/>
                  <a:moveTo>
                    <a:pt x="160922" y="0"/>
                  </a:moveTo>
                  <a:cubicBezTo>
                    <a:pt x="210230" y="0"/>
                    <a:pt x="259361" y="11198"/>
                    <a:pt x="303775" y="32350"/>
                  </a:cubicBezTo>
                  <a:cubicBezTo>
                    <a:pt x="348189" y="11198"/>
                    <a:pt x="397409" y="0"/>
                    <a:pt x="446717" y="0"/>
                  </a:cubicBezTo>
                  <a:cubicBezTo>
                    <a:pt x="498964" y="0"/>
                    <a:pt x="551210" y="12620"/>
                    <a:pt x="597759" y="36349"/>
                  </a:cubicBezTo>
                  <a:lnTo>
                    <a:pt x="607639" y="41415"/>
                  </a:lnTo>
                  <a:lnTo>
                    <a:pt x="607639" y="420993"/>
                  </a:lnTo>
                  <a:lnTo>
                    <a:pt x="581293" y="407484"/>
                  </a:lnTo>
                  <a:cubicBezTo>
                    <a:pt x="539906" y="386333"/>
                    <a:pt x="493267" y="375134"/>
                    <a:pt x="446717" y="375134"/>
                  </a:cubicBezTo>
                  <a:cubicBezTo>
                    <a:pt x="400079" y="375134"/>
                    <a:pt x="353529" y="386333"/>
                    <a:pt x="312052" y="407484"/>
                  </a:cubicBezTo>
                  <a:lnTo>
                    <a:pt x="306000" y="410595"/>
                  </a:lnTo>
                  <a:lnTo>
                    <a:pt x="297456" y="408462"/>
                  </a:lnTo>
                  <a:lnTo>
                    <a:pt x="295586" y="407484"/>
                  </a:lnTo>
                  <a:cubicBezTo>
                    <a:pt x="254110" y="386333"/>
                    <a:pt x="207560" y="375134"/>
                    <a:pt x="160922" y="375134"/>
                  </a:cubicBezTo>
                  <a:cubicBezTo>
                    <a:pt x="114283" y="375134"/>
                    <a:pt x="67733" y="386333"/>
                    <a:pt x="26257" y="407484"/>
                  </a:cubicBezTo>
                  <a:lnTo>
                    <a:pt x="0" y="420993"/>
                  </a:lnTo>
                  <a:lnTo>
                    <a:pt x="0" y="41415"/>
                  </a:lnTo>
                  <a:lnTo>
                    <a:pt x="9791" y="36349"/>
                  </a:lnTo>
                  <a:cubicBezTo>
                    <a:pt x="56340" y="12620"/>
                    <a:pt x="108586" y="0"/>
                    <a:pt x="160922" y="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9" name="组合 68"/>
          <p:cNvGrpSpPr/>
          <p:nvPr/>
        </p:nvGrpSpPr>
        <p:grpSpPr>
          <a:xfrm>
            <a:off x="5697667" y="3364844"/>
            <a:ext cx="5799008" cy="1158329"/>
            <a:chOff x="5520683" y="1331672"/>
            <a:chExt cx="5799008" cy="1158329"/>
          </a:xfrm>
        </p:grpSpPr>
        <p:sp>
          <p:nvSpPr>
            <p:cNvPr id="70" name="其中有9位外国专家荣获“国家友谊奖”，获奖人数位居全国高校前列、工信部及陕西高校首位"/>
            <p:cNvSpPr txBox="1"/>
            <p:nvPr/>
          </p:nvSpPr>
          <p:spPr>
            <a:xfrm>
              <a:off x="5520683" y="1789103"/>
              <a:ext cx="5799008" cy="700898"/>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其中</a:t>
              </a:r>
              <a:r>
                <a:rPr lang="zh-CN" altLang="en-US" sz="1600">
                  <a:latin typeface="Arial" panose="020B0604020202020204" pitchFamily="34" charset="0"/>
                  <a:ea typeface="微软雅黑" panose="020B0503020204020204" pitchFamily="34" charset="-122"/>
                  <a:sym typeface="Arial" panose="020B0604020202020204" pitchFamily="34" charset="0"/>
                </a:rPr>
                <a:t>有</a:t>
              </a:r>
              <a:r>
                <a:rPr lang="en-US" altLang="zh-CN" sz="1600">
                  <a:latin typeface="Arial" panose="020B0604020202020204" pitchFamily="34" charset="0"/>
                  <a:ea typeface="微软雅黑" panose="020B0503020204020204" pitchFamily="34" charset="-122"/>
                  <a:sym typeface="Arial" panose="020B0604020202020204" pitchFamily="34" charset="0"/>
                </a:rPr>
                <a:t>9</a:t>
              </a:r>
              <a:r>
                <a:rPr lang="zh-CN" altLang="en-US" sz="1600">
                  <a:latin typeface="Arial" panose="020B0604020202020204" pitchFamily="34" charset="0"/>
                  <a:ea typeface="微软雅黑" panose="020B0503020204020204" pitchFamily="34" charset="-122"/>
                  <a:sym typeface="Arial" panose="020B0604020202020204" pitchFamily="34" charset="0"/>
                </a:rPr>
                <a:t>位外国专家荣获“国家友谊奖”，获奖人数位居全国高校前列、工信部及陕西高校</a:t>
              </a:r>
              <a:r>
                <a:rPr lang="zh-CN" altLang="en-US" sz="1600" smtClean="0">
                  <a:latin typeface="Arial" panose="020B0604020202020204" pitchFamily="34" charset="0"/>
                  <a:ea typeface="微软雅黑" panose="020B0503020204020204" pitchFamily="34" charset="-122"/>
                  <a:sym typeface="Arial" panose="020B0604020202020204" pitchFamily="34" charset="0"/>
                </a:rPr>
                <a:t>首位</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71" name="海纳百川，对外开放"/>
            <p:cNvSpPr txBox="1"/>
            <p:nvPr/>
          </p:nvSpPr>
          <p:spPr>
            <a:xfrm>
              <a:off x="5520683" y="1331672"/>
              <a:ext cx="2938105"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海纳百川，对外开放</a:t>
              </a:r>
            </a:p>
          </p:txBody>
        </p:sp>
      </p:grpSp>
      <p:grpSp>
        <p:nvGrpSpPr>
          <p:cNvPr id="39" name="组合 38"/>
          <p:cNvGrpSpPr/>
          <p:nvPr/>
        </p:nvGrpSpPr>
        <p:grpSpPr>
          <a:xfrm>
            <a:off x="4712849" y="5434971"/>
            <a:ext cx="659669" cy="664528"/>
            <a:chOff x="4712849" y="1264285"/>
            <a:chExt cx="659669" cy="664528"/>
          </a:xfrm>
        </p:grpSpPr>
        <p:sp>
          <p:nvSpPr>
            <p:cNvPr id="40" name="圆形"/>
            <p:cNvSpPr>
              <a:spLocks noChangeArrowheads="1"/>
            </p:cNvSpPr>
            <p:nvPr/>
          </p:nvSpPr>
          <p:spPr bwMode="auto">
            <a:xfrm>
              <a:off x="4712849" y="1264285"/>
              <a:ext cx="659669" cy="664528"/>
            </a:xfrm>
            <a:prstGeom prst="ellipse">
              <a:avLst/>
            </a:prstGeom>
            <a:gradFill flip="none" rotWithShape="1">
              <a:gsLst>
                <a:gs pos="100000">
                  <a:schemeClr val="accent1">
                    <a:lumMod val="75000"/>
                  </a:schemeClr>
                </a:gs>
                <a:gs pos="0">
                  <a:schemeClr val="accent1"/>
                </a:gs>
              </a:gsLst>
              <a:lin ang="2700000" scaled="1"/>
              <a:tileRect/>
            </a:gradFill>
            <a:ln>
              <a:solidFill>
                <a:schemeClr val="bg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41" name="书"/>
            <p:cNvSpPr>
              <a:spLocks noChangeAspect="1"/>
            </p:cNvSpPr>
            <p:nvPr/>
          </p:nvSpPr>
          <p:spPr bwMode="auto">
            <a:xfrm>
              <a:off x="4876442" y="1477685"/>
              <a:ext cx="332482" cy="237728"/>
            </a:xfrm>
            <a:custGeom>
              <a:avLst/>
              <a:gdLst>
                <a:gd name="T0" fmla="*/ 118 w 726"/>
                <a:gd name="T1" fmla="*/ 175 h 520"/>
                <a:gd name="T2" fmla="*/ 169 w 726"/>
                <a:gd name="T3" fmla="*/ 198 h 520"/>
                <a:gd name="T4" fmla="*/ 194 w 726"/>
                <a:gd name="T5" fmla="*/ 198 h 520"/>
                <a:gd name="T6" fmla="*/ 140 w 726"/>
                <a:gd name="T7" fmla="*/ 83 h 520"/>
                <a:gd name="T8" fmla="*/ 85 w 726"/>
                <a:gd name="T9" fmla="*/ 198 h 520"/>
                <a:gd name="T10" fmla="*/ 110 w 726"/>
                <a:gd name="T11" fmla="*/ 198 h 520"/>
                <a:gd name="T12" fmla="*/ 155 w 726"/>
                <a:gd name="T13" fmla="*/ 155 h 520"/>
                <a:gd name="T14" fmla="*/ 139 w 726"/>
                <a:gd name="T15" fmla="*/ 109 h 520"/>
                <a:gd name="T16" fmla="*/ 293 w 726"/>
                <a:gd name="T17" fmla="*/ 84 h 520"/>
                <a:gd name="T18" fmla="*/ 221 w 726"/>
                <a:gd name="T19" fmla="*/ 116 h 520"/>
                <a:gd name="T20" fmla="*/ 221 w 726"/>
                <a:gd name="T21" fmla="*/ 168 h 520"/>
                <a:gd name="T22" fmla="*/ 293 w 726"/>
                <a:gd name="T23" fmla="*/ 199 h 520"/>
                <a:gd name="T24" fmla="*/ 221 w 726"/>
                <a:gd name="T25" fmla="*/ 168 h 520"/>
                <a:gd name="T26" fmla="*/ 293 w 726"/>
                <a:gd name="T27" fmla="*/ 251 h 520"/>
                <a:gd name="T28" fmla="*/ 79 w 726"/>
                <a:gd name="T29" fmla="*/ 283 h 520"/>
                <a:gd name="T30" fmla="*/ 79 w 726"/>
                <a:gd name="T31" fmla="*/ 335 h 520"/>
                <a:gd name="T32" fmla="*/ 293 w 726"/>
                <a:gd name="T33" fmla="*/ 366 h 520"/>
                <a:gd name="T34" fmla="*/ 79 w 726"/>
                <a:gd name="T35" fmla="*/ 335 h 520"/>
                <a:gd name="T36" fmla="*/ 293 w 726"/>
                <a:gd name="T37" fmla="*/ 409 h 520"/>
                <a:gd name="T38" fmla="*/ 79 w 726"/>
                <a:gd name="T39" fmla="*/ 440 h 520"/>
                <a:gd name="T40" fmla="*/ 397 w 726"/>
                <a:gd name="T41" fmla="*/ 87 h 520"/>
                <a:gd name="T42" fmla="*/ 611 w 726"/>
                <a:gd name="T43" fmla="*/ 118 h 520"/>
                <a:gd name="T44" fmla="*/ 397 w 726"/>
                <a:gd name="T45" fmla="*/ 87 h 520"/>
                <a:gd name="T46" fmla="*/ 611 w 726"/>
                <a:gd name="T47" fmla="*/ 170 h 520"/>
                <a:gd name="T48" fmla="*/ 397 w 726"/>
                <a:gd name="T49" fmla="*/ 201 h 520"/>
                <a:gd name="T50" fmla="*/ 397 w 726"/>
                <a:gd name="T51" fmla="*/ 254 h 520"/>
                <a:gd name="T52" fmla="*/ 611 w 726"/>
                <a:gd name="T53" fmla="*/ 285 h 520"/>
                <a:gd name="T54" fmla="*/ 397 w 726"/>
                <a:gd name="T55" fmla="*/ 254 h 520"/>
                <a:gd name="T56" fmla="*/ 611 w 726"/>
                <a:gd name="T57" fmla="*/ 337 h 520"/>
                <a:gd name="T58" fmla="*/ 397 w 726"/>
                <a:gd name="T59" fmla="*/ 368 h 520"/>
                <a:gd name="T60" fmla="*/ 397 w 726"/>
                <a:gd name="T61" fmla="*/ 411 h 520"/>
                <a:gd name="T62" fmla="*/ 611 w 726"/>
                <a:gd name="T63" fmla="*/ 442 h 520"/>
                <a:gd name="T64" fmla="*/ 397 w 726"/>
                <a:gd name="T65" fmla="*/ 411 h 520"/>
                <a:gd name="T66" fmla="*/ 0 w 726"/>
                <a:gd name="T67" fmla="*/ 520 h 520"/>
                <a:gd name="T68" fmla="*/ 726 w 726"/>
                <a:gd name="T69" fmla="*/ 0 h 520"/>
                <a:gd name="T70" fmla="*/ 699 w 726"/>
                <a:gd name="T71" fmla="*/ 279 h 520"/>
                <a:gd name="T72" fmla="*/ 663 w 726"/>
                <a:gd name="T73" fmla="*/ 279 h 520"/>
                <a:gd name="T74" fmla="*/ 689 w 726"/>
                <a:gd name="T75" fmla="*/ 242 h 520"/>
                <a:gd name="T76" fmla="*/ 699 w 726"/>
                <a:gd name="T77" fmla="*/ 279 h 520"/>
                <a:gd name="T78" fmla="*/ 331 w 726"/>
                <a:gd name="T79" fmla="*/ 38 h 520"/>
                <a:gd name="T80" fmla="*/ 47 w 726"/>
                <a:gd name="T81" fmla="*/ 483 h 520"/>
                <a:gd name="T82" fmla="*/ 362 w 726"/>
                <a:gd name="T83" fmla="*/ 38 h 520"/>
                <a:gd name="T84" fmla="*/ 636 w 726"/>
                <a:gd name="T85" fmla="*/ 483 h 520"/>
                <a:gd name="T86" fmla="*/ 362 w 726"/>
                <a:gd name="T87" fmla="*/ 38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26" h="520">
                  <a:moveTo>
                    <a:pt x="110" y="198"/>
                  </a:moveTo>
                  <a:lnTo>
                    <a:pt x="118" y="175"/>
                  </a:lnTo>
                  <a:lnTo>
                    <a:pt x="161" y="175"/>
                  </a:lnTo>
                  <a:lnTo>
                    <a:pt x="169" y="198"/>
                  </a:lnTo>
                  <a:lnTo>
                    <a:pt x="181" y="198"/>
                  </a:lnTo>
                  <a:lnTo>
                    <a:pt x="194" y="198"/>
                  </a:lnTo>
                  <a:lnTo>
                    <a:pt x="154" y="83"/>
                  </a:lnTo>
                  <a:lnTo>
                    <a:pt x="140" y="83"/>
                  </a:lnTo>
                  <a:lnTo>
                    <a:pt x="126" y="83"/>
                  </a:lnTo>
                  <a:lnTo>
                    <a:pt x="85" y="198"/>
                  </a:lnTo>
                  <a:lnTo>
                    <a:pt x="98" y="198"/>
                  </a:lnTo>
                  <a:lnTo>
                    <a:pt x="110" y="198"/>
                  </a:lnTo>
                  <a:close/>
                  <a:moveTo>
                    <a:pt x="139" y="109"/>
                  </a:moveTo>
                  <a:lnTo>
                    <a:pt x="155" y="155"/>
                  </a:lnTo>
                  <a:lnTo>
                    <a:pt x="124" y="155"/>
                  </a:lnTo>
                  <a:lnTo>
                    <a:pt x="139" y="109"/>
                  </a:lnTo>
                  <a:close/>
                  <a:moveTo>
                    <a:pt x="221" y="84"/>
                  </a:moveTo>
                  <a:lnTo>
                    <a:pt x="293" y="84"/>
                  </a:lnTo>
                  <a:lnTo>
                    <a:pt x="293" y="116"/>
                  </a:lnTo>
                  <a:lnTo>
                    <a:pt x="221" y="116"/>
                  </a:lnTo>
                  <a:lnTo>
                    <a:pt x="221" y="84"/>
                  </a:lnTo>
                  <a:close/>
                  <a:moveTo>
                    <a:pt x="221" y="168"/>
                  </a:moveTo>
                  <a:lnTo>
                    <a:pt x="293" y="168"/>
                  </a:lnTo>
                  <a:lnTo>
                    <a:pt x="293" y="199"/>
                  </a:lnTo>
                  <a:lnTo>
                    <a:pt x="221" y="199"/>
                  </a:lnTo>
                  <a:lnTo>
                    <a:pt x="221" y="168"/>
                  </a:lnTo>
                  <a:close/>
                  <a:moveTo>
                    <a:pt x="79" y="251"/>
                  </a:moveTo>
                  <a:lnTo>
                    <a:pt x="293" y="251"/>
                  </a:lnTo>
                  <a:lnTo>
                    <a:pt x="293" y="283"/>
                  </a:lnTo>
                  <a:lnTo>
                    <a:pt x="79" y="283"/>
                  </a:lnTo>
                  <a:lnTo>
                    <a:pt x="79" y="251"/>
                  </a:lnTo>
                  <a:close/>
                  <a:moveTo>
                    <a:pt x="79" y="335"/>
                  </a:moveTo>
                  <a:lnTo>
                    <a:pt x="293" y="335"/>
                  </a:lnTo>
                  <a:lnTo>
                    <a:pt x="293" y="366"/>
                  </a:lnTo>
                  <a:lnTo>
                    <a:pt x="79" y="366"/>
                  </a:lnTo>
                  <a:lnTo>
                    <a:pt x="79" y="335"/>
                  </a:lnTo>
                  <a:close/>
                  <a:moveTo>
                    <a:pt x="79" y="409"/>
                  </a:moveTo>
                  <a:lnTo>
                    <a:pt x="293" y="409"/>
                  </a:lnTo>
                  <a:lnTo>
                    <a:pt x="293" y="440"/>
                  </a:lnTo>
                  <a:lnTo>
                    <a:pt x="79" y="440"/>
                  </a:lnTo>
                  <a:lnTo>
                    <a:pt x="79" y="409"/>
                  </a:lnTo>
                  <a:close/>
                  <a:moveTo>
                    <a:pt x="397" y="87"/>
                  </a:moveTo>
                  <a:lnTo>
                    <a:pt x="611" y="87"/>
                  </a:lnTo>
                  <a:lnTo>
                    <a:pt x="611" y="118"/>
                  </a:lnTo>
                  <a:lnTo>
                    <a:pt x="397" y="118"/>
                  </a:lnTo>
                  <a:lnTo>
                    <a:pt x="397" y="87"/>
                  </a:lnTo>
                  <a:close/>
                  <a:moveTo>
                    <a:pt x="397" y="170"/>
                  </a:moveTo>
                  <a:lnTo>
                    <a:pt x="611" y="170"/>
                  </a:lnTo>
                  <a:lnTo>
                    <a:pt x="611" y="201"/>
                  </a:lnTo>
                  <a:lnTo>
                    <a:pt x="397" y="201"/>
                  </a:lnTo>
                  <a:lnTo>
                    <a:pt x="397" y="170"/>
                  </a:lnTo>
                  <a:close/>
                  <a:moveTo>
                    <a:pt x="397" y="254"/>
                  </a:moveTo>
                  <a:lnTo>
                    <a:pt x="611" y="254"/>
                  </a:lnTo>
                  <a:lnTo>
                    <a:pt x="611" y="285"/>
                  </a:lnTo>
                  <a:lnTo>
                    <a:pt x="397" y="285"/>
                  </a:lnTo>
                  <a:lnTo>
                    <a:pt x="397" y="254"/>
                  </a:lnTo>
                  <a:close/>
                  <a:moveTo>
                    <a:pt x="397" y="337"/>
                  </a:moveTo>
                  <a:lnTo>
                    <a:pt x="611" y="337"/>
                  </a:lnTo>
                  <a:lnTo>
                    <a:pt x="611" y="368"/>
                  </a:lnTo>
                  <a:lnTo>
                    <a:pt x="397" y="368"/>
                  </a:lnTo>
                  <a:lnTo>
                    <a:pt x="397" y="337"/>
                  </a:lnTo>
                  <a:close/>
                  <a:moveTo>
                    <a:pt x="397" y="411"/>
                  </a:moveTo>
                  <a:lnTo>
                    <a:pt x="611" y="411"/>
                  </a:lnTo>
                  <a:lnTo>
                    <a:pt x="611" y="442"/>
                  </a:lnTo>
                  <a:lnTo>
                    <a:pt x="397" y="442"/>
                  </a:lnTo>
                  <a:lnTo>
                    <a:pt x="397" y="411"/>
                  </a:lnTo>
                  <a:close/>
                  <a:moveTo>
                    <a:pt x="0" y="0"/>
                  </a:moveTo>
                  <a:lnTo>
                    <a:pt x="0" y="520"/>
                  </a:lnTo>
                  <a:lnTo>
                    <a:pt x="726" y="520"/>
                  </a:lnTo>
                  <a:lnTo>
                    <a:pt x="726" y="0"/>
                  </a:lnTo>
                  <a:lnTo>
                    <a:pt x="0" y="0"/>
                  </a:lnTo>
                  <a:close/>
                  <a:moveTo>
                    <a:pt x="699" y="279"/>
                  </a:moveTo>
                  <a:lnTo>
                    <a:pt x="689" y="279"/>
                  </a:lnTo>
                  <a:lnTo>
                    <a:pt x="663" y="279"/>
                  </a:lnTo>
                  <a:lnTo>
                    <a:pt x="663" y="242"/>
                  </a:lnTo>
                  <a:lnTo>
                    <a:pt x="689" y="242"/>
                  </a:lnTo>
                  <a:lnTo>
                    <a:pt x="699" y="242"/>
                  </a:lnTo>
                  <a:lnTo>
                    <a:pt x="699" y="279"/>
                  </a:lnTo>
                  <a:close/>
                  <a:moveTo>
                    <a:pt x="47" y="38"/>
                  </a:moveTo>
                  <a:lnTo>
                    <a:pt x="331" y="38"/>
                  </a:lnTo>
                  <a:lnTo>
                    <a:pt x="331" y="483"/>
                  </a:lnTo>
                  <a:lnTo>
                    <a:pt x="47" y="483"/>
                  </a:lnTo>
                  <a:lnTo>
                    <a:pt x="47" y="38"/>
                  </a:lnTo>
                  <a:close/>
                  <a:moveTo>
                    <a:pt x="362" y="38"/>
                  </a:moveTo>
                  <a:lnTo>
                    <a:pt x="636" y="38"/>
                  </a:lnTo>
                  <a:lnTo>
                    <a:pt x="636" y="483"/>
                  </a:lnTo>
                  <a:lnTo>
                    <a:pt x="362" y="483"/>
                  </a:lnTo>
                  <a:lnTo>
                    <a:pt x="362" y="38"/>
                  </a:ln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5" name="组合 74"/>
          <p:cNvGrpSpPr/>
          <p:nvPr/>
        </p:nvGrpSpPr>
        <p:grpSpPr>
          <a:xfrm>
            <a:off x="5697667" y="5332309"/>
            <a:ext cx="5799008" cy="838241"/>
            <a:chOff x="5520683" y="1331672"/>
            <a:chExt cx="5799008" cy="838241"/>
          </a:xfrm>
        </p:grpSpPr>
        <p:sp>
          <p:nvSpPr>
            <p:cNvPr id="76" name="同时，学校公派留学生人数总数位居“985高校”前列"/>
            <p:cNvSpPr txBox="1"/>
            <p:nvPr/>
          </p:nvSpPr>
          <p:spPr>
            <a:xfrm>
              <a:off x="5520683" y="1789103"/>
              <a:ext cx="5799008" cy="380810"/>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同时</a:t>
              </a:r>
              <a:r>
                <a:rPr lang="zh-CN" altLang="en-US" sz="1600">
                  <a:latin typeface="Arial" panose="020B0604020202020204" pitchFamily="34" charset="0"/>
                  <a:ea typeface="微软雅黑" panose="020B0503020204020204" pitchFamily="34" charset="-122"/>
                  <a:sym typeface="Arial" panose="020B0604020202020204" pitchFamily="34" charset="0"/>
                </a:rPr>
                <a:t>，学校公派留学生人数总数位居“</a:t>
              </a:r>
              <a:r>
                <a:rPr lang="en-US" altLang="zh-CN" sz="1600">
                  <a:latin typeface="Arial" panose="020B0604020202020204" pitchFamily="34" charset="0"/>
                  <a:ea typeface="微软雅黑" panose="020B0503020204020204" pitchFamily="34" charset="-122"/>
                  <a:sym typeface="Arial" panose="020B0604020202020204" pitchFamily="34" charset="0"/>
                </a:rPr>
                <a:t>985</a:t>
              </a:r>
              <a:r>
                <a:rPr lang="zh-CN" altLang="en-US" sz="1600">
                  <a:latin typeface="Arial" panose="020B0604020202020204" pitchFamily="34" charset="0"/>
                  <a:ea typeface="微软雅黑" panose="020B0503020204020204" pitchFamily="34" charset="-122"/>
                  <a:sym typeface="Arial" panose="020B0604020202020204" pitchFamily="34" charset="0"/>
                </a:rPr>
                <a:t>高校”</a:t>
              </a:r>
              <a:r>
                <a:rPr lang="zh-CN" altLang="en-US" sz="1600" smtClean="0">
                  <a:latin typeface="Arial" panose="020B0604020202020204" pitchFamily="34" charset="0"/>
                  <a:ea typeface="微软雅黑" panose="020B0503020204020204" pitchFamily="34" charset="-122"/>
                  <a:sym typeface="Arial" panose="020B0604020202020204" pitchFamily="34" charset="0"/>
                </a:rPr>
                <a:t>前列</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77" name="海纳百川，对外开放"/>
            <p:cNvSpPr txBox="1"/>
            <p:nvPr/>
          </p:nvSpPr>
          <p:spPr>
            <a:xfrm>
              <a:off x="5520683" y="1331672"/>
              <a:ext cx="2938105"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rPr>
                <a:t>海纳百川，对外开放</a:t>
              </a:r>
            </a:p>
          </p:txBody>
        </p:sp>
      </p:grpSp>
      <p:sp>
        <p:nvSpPr>
          <p:cNvPr id="42"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2228742166"/>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ppt_x"/>
                                          </p:val>
                                        </p:tav>
                                        <p:tav tm="100000">
                                          <p:val>
                                            <p:strVal val="#ppt_x"/>
                                          </p:val>
                                        </p:tav>
                                      </p:tavLst>
                                    </p:anim>
                                    <p:anim calcmode="lin" valueType="num">
                                      <p:cBhvr additive="base">
                                        <p:cTn id="8" dur="750" fill="hold"/>
                                        <p:tgtEl>
                                          <p:spTgt spid="10"/>
                                        </p:tgtEl>
                                        <p:attrNameLst>
                                          <p:attrName>ppt_y</p:attrName>
                                        </p:attrNameLst>
                                      </p:cBhvr>
                                      <p:tavLst>
                                        <p:tav tm="0">
                                          <p:val>
                                            <p:strVal val="0-#ppt_h/2"/>
                                          </p:val>
                                        </p:tav>
                                        <p:tav tm="100000">
                                          <p:val>
                                            <p:strVal val="#ppt_y"/>
                                          </p:val>
                                        </p:tav>
                                      </p:tavLst>
                                    </p:anim>
                                  </p:childTnLst>
                                </p:cTn>
                              </p:par>
                              <p:par>
                                <p:cTn id="9" presetID="16" presetClass="entr" presetSubtype="42" fill="hold" nodeType="withEffect">
                                  <p:stCondLst>
                                    <p:cond delay="400"/>
                                  </p:stCondLst>
                                  <p:childTnLst>
                                    <p:set>
                                      <p:cBhvr>
                                        <p:cTn id="10" dur="1" fill="hold">
                                          <p:stCondLst>
                                            <p:cond delay="0"/>
                                          </p:stCondLst>
                                        </p:cTn>
                                        <p:tgtEl>
                                          <p:spTgt spid="33"/>
                                        </p:tgtEl>
                                        <p:attrNameLst>
                                          <p:attrName>style.visibility</p:attrName>
                                        </p:attrNameLst>
                                      </p:cBhvr>
                                      <p:to>
                                        <p:strVal val="visible"/>
                                      </p:to>
                                    </p:set>
                                    <p:animEffect transition="in" filter="barn(outHorizontal)">
                                      <p:cBhvr>
                                        <p:cTn id="11" dur="750"/>
                                        <p:tgtEl>
                                          <p:spTgt spid="33"/>
                                        </p:tgtEl>
                                      </p:cBhvr>
                                    </p:animEffect>
                                  </p:childTnLst>
                                </p:cTn>
                              </p:par>
                              <p:par>
                                <p:cTn id="12" presetID="16" presetClass="entr" presetSubtype="21" fill="hold" nodeType="withEffect">
                                  <p:stCondLst>
                                    <p:cond delay="800"/>
                                  </p:stCondLst>
                                  <p:childTnLst>
                                    <p:set>
                                      <p:cBhvr>
                                        <p:cTn id="13" dur="1" fill="hold">
                                          <p:stCondLst>
                                            <p:cond delay="0"/>
                                          </p:stCondLst>
                                        </p:cTn>
                                        <p:tgtEl>
                                          <p:spTgt spid="6"/>
                                        </p:tgtEl>
                                        <p:attrNameLst>
                                          <p:attrName>style.visibility</p:attrName>
                                        </p:attrNameLst>
                                      </p:cBhvr>
                                      <p:to>
                                        <p:strVal val="visible"/>
                                      </p:to>
                                    </p:set>
                                    <p:animEffect transition="in" filter="barn(inVertical)">
                                      <p:cBhvr>
                                        <p:cTn id="14" dur="750"/>
                                        <p:tgtEl>
                                          <p:spTgt spid="6"/>
                                        </p:tgtEl>
                                      </p:cBhvr>
                                    </p:animEffect>
                                  </p:childTnLst>
                                </p:cTn>
                              </p:par>
                              <p:par>
                                <p:cTn id="15" presetID="53" presetClass="entr" presetSubtype="16" fill="hold" nodeType="withEffect">
                                  <p:stCondLst>
                                    <p:cond delay="1200"/>
                                  </p:stCondLst>
                                  <p:childTnLst>
                                    <p:set>
                                      <p:cBhvr>
                                        <p:cTn id="16" dur="1" fill="hold">
                                          <p:stCondLst>
                                            <p:cond delay="0"/>
                                          </p:stCondLst>
                                        </p:cTn>
                                        <p:tgtEl>
                                          <p:spTgt spid="32"/>
                                        </p:tgtEl>
                                        <p:attrNameLst>
                                          <p:attrName>style.visibility</p:attrName>
                                        </p:attrNameLst>
                                      </p:cBhvr>
                                      <p:to>
                                        <p:strVal val="visible"/>
                                      </p:to>
                                    </p:set>
                                    <p:anim calcmode="lin" valueType="num">
                                      <p:cBhvr>
                                        <p:cTn id="17" dur="750" fill="hold"/>
                                        <p:tgtEl>
                                          <p:spTgt spid="32"/>
                                        </p:tgtEl>
                                        <p:attrNameLst>
                                          <p:attrName>ppt_w</p:attrName>
                                        </p:attrNameLst>
                                      </p:cBhvr>
                                      <p:tavLst>
                                        <p:tav tm="0">
                                          <p:val>
                                            <p:fltVal val="0"/>
                                          </p:val>
                                        </p:tav>
                                        <p:tav tm="100000">
                                          <p:val>
                                            <p:strVal val="#ppt_w"/>
                                          </p:val>
                                        </p:tav>
                                      </p:tavLst>
                                    </p:anim>
                                    <p:anim calcmode="lin" valueType="num">
                                      <p:cBhvr>
                                        <p:cTn id="18" dur="750" fill="hold"/>
                                        <p:tgtEl>
                                          <p:spTgt spid="32"/>
                                        </p:tgtEl>
                                        <p:attrNameLst>
                                          <p:attrName>ppt_h</p:attrName>
                                        </p:attrNameLst>
                                      </p:cBhvr>
                                      <p:tavLst>
                                        <p:tav tm="0">
                                          <p:val>
                                            <p:fltVal val="0"/>
                                          </p:val>
                                        </p:tav>
                                        <p:tav tm="100000">
                                          <p:val>
                                            <p:strVal val="#ppt_h"/>
                                          </p:val>
                                        </p:tav>
                                      </p:tavLst>
                                    </p:anim>
                                    <p:animEffect transition="in" filter="fade">
                                      <p:cBhvr>
                                        <p:cTn id="19" dur="750"/>
                                        <p:tgtEl>
                                          <p:spTgt spid="32"/>
                                        </p:tgtEl>
                                      </p:cBhvr>
                                    </p:animEffect>
                                  </p:childTnLst>
                                </p:cTn>
                              </p:par>
                              <p:par>
                                <p:cTn id="20" presetID="12" presetClass="entr" presetSubtype="8" fill="hold" nodeType="withEffect">
                                  <p:stCondLst>
                                    <p:cond delay="1600"/>
                                  </p:stCondLst>
                                  <p:childTnLst>
                                    <p:set>
                                      <p:cBhvr>
                                        <p:cTn id="21" dur="1" fill="hold">
                                          <p:stCondLst>
                                            <p:cond delay="0"/>
                                          </p:stCondLst>
                                        </p:cTn>
                                        <p:tgtEl>
                                          <p:spTgt spid="63"/>
                                        </p:tgtEl>
                                        <p:attrNameLst>
                                          <p:attrName>style.visibility</p:attrName>
                                        </p:attrNameLst>
                                      </p:cBhvr>
                                      <p:to>
                                        <p:strVal val="visible"/>
                                      </p:to>
                                    </p:set>
                                    <p:anim calcmode="lin" valueType="num">
                                      <p:cBhvr additive="base">
                                        <p:cTn id="22" dur="750"/>
                                        <p:tgtEl>
                                          <p:spTgt spid="63"/>
                                        </p:tgtEl>
                                        <p:attrNameLst>
                                          <p:attrName>ppt_x</p:attrName>
                                        </p:attrNameLst>
                                      </p:cBhvr>
                                      <p:tavLst>
                                        <p:tav tm="0">
                                          <p:val>
                                            <p:strVal val="#ppt_x-#ppt_w*1.125000"/>
                                          </p:val>
                                        </p:tav>
                                        <p:tav tm="100000">
                                          <p:val>
                                            <p:strVal val="#ppt_x"/>
                                          </p:val>
                                        </p:tav>
                                      </p:tavLst>
                                    </p:anim>
                                    <p:animEffect transition="in" filter="wipe(right)">
                                      <p:cBhvr>
                                        <p:cTn id="23" dur="750"/>
                                        <p:tgtEl>
                                          <p:spTgt spid="63"/>
                                        </p:tgtEl>
                                      </p:cBhvr>
                                    </p:animEffect>
                                  </p:childTnLst>
                                </p:cTn>
                              </p:par>
                              <p:par>
                                <p:cTn id="24" presetID="53" presetClass="entr" presetSubtype="16" fill="hold" nodeType="withEffect">
                                  <p:stCondLst>
                                    <p:cond delay="2000"/>
                                  </p:stCondLst>
                                  <p:childTnLst>
                                    <p:set>
                                      <p:cBhvr>
                                        <p:cTn id="25" dur="1" fill="hold">
                                          <p:stCondLst>
                                            <p:cond delay="0"/>
                                          </p:stCondLst>
                                        </p:cTn>
                                        <p:tgtEl>
                                          <p:spTgt spid="36"/>
                                        </p:tgtEl>
                                        <p:attrNameLst>
                                          <p:attrName>style.visibility</p:attrName>
                                        </p:attrNameLst>
                                      </p:cBhvr>
                                      <p:to>
                                        <p:strVal val="visible"/>
                                      </p:to>
                                    </p:set>
                                    <p:anim calcmode="lin" valueType="num">
                                      <p:cBhvr>
                                        <p:cTn id="26" dur="750" fill="hold"/>
                                        <p:tgtEl>
                                          <p:spTgt spid="36"/>
                                        </p:tgtEl>
                                        <p:attrNameLst>
                                          <p:attrName>ppt_w</p:attrName>
                                        </p:attrNameLst>
                                      </p:cBhvr>
                                      <p:tavLst>
                                        <p:tav tm="0">
                                          <p:val>
                                            <p:fltVal val="0"/>
                                          </p:val>
                                        </p:tav>
                                        <p:tav tm="100000">
                                          <p:val>
                                            <p:strVal val="#ppt_w"/>
                                          </p:val>
                                        </p:tav>
                                      </p:tavLst>
                                    </p:anim>
                                    <p:anim calcmode="lin" valueType="num">
                                      <p:cBhvr>
                                        <p:cTn id="27" dur="750" fill="hold"/>
                                        <p:tgtEl>
                                          <p:spTgt spid="36"/>
                                        </p:tgtEl>
                                        <p:attrNameLst>
                                          <p:attrName>ppt_h</p:attrName>
                                        </p:attrNameLst>
                                      </p:cBhvr>
                                      <p:tavLst>
                                        <p:tav tm="0">
                                          <p:val>
                                            <p:fltVal val="0"/>
                                          </p:val>
                                        </p:tav>
                                        <p:tav tm="100000">
                                          <p:val>
                                            <p:strVal val="#ppt_h"/>
                                          </p:val>
                                        </p:tav>
                                      </p:tavLst>
                                    </p:anim>
                                    <p:animEffect transition="in" filter="fade">
                                      <p:cBhvr>
                                        <p:cTn id="28" dur="750"/>
                                        <p:tgtEl>
                                          <p:spTgt spid="36"/>
                                        </p:tgtEl>
                                      </p:cBhvr>
                                    </p:animEffect>
                                  </p:childTnLst>
                                </p:cTn>
                              </p:par>
                              <p:par>
                                <p:cTn id="29" presetID="12" presetClass="entr" presetSubtype="8" fill="hold" nodeType="withEffect">
                                  <p:stCondLst>
                                    <p:cond delay="2400"/>
                                  </p:stCondLst>
                                  <p:childTnLst>
                                    <p:set>
                                      <p:cBhvr>
                                        <p:cTn id="30" dur="1" fill="hold">
                                          <p:stCondLst>
                                            <p:cond delay="0"/>
                                          </p:stCondLst>
                                        </p:cTn>
                                        <p:tgtEl>
                                          <p:spTgt spid="69"/>
                                        </p:tgtEl>
                                        <p:attrNameLst>
                                          <p:attrName>style.visibility</p:attrName>
                                        </p:attrNameLst>
                                      </p:cBhvr>
                                      <p:to>
                                        <p:strVal val="visible"/>
                                      </p:to>
                                    </p:set>
                                    <p:anim calcmode="lin" valueType="num">
                                      <p:cBhvr additive="base">
                                        <p:cTn id="31" dur="750"/>
                                        <p:tgtEl>
                                          <p:spTgt spid="69"/>
                                        </p:tgtEl>
                                        <p:attrNameLst>
                                          <p:attrName>ppt_x</p:attrName>
                                        </p:attrNameLst>
                                      </p:cBhvr>
                                      <p:tavLst>
                                        <p:tav tm="0">
                                          <p:val>
                                            <p:strVal val="#ppt_x-#ppt_w*1.125000"/>
                                          </p:val>
                                        </p:tav>
                                        <p:tav tm="100000">
                                          <p:val>
                                            <p:strVal val="#ppt_x"/>
                                          </p:val>
                                        </p:tav>
                                      </p:tavLst>
                                    </p:anim>
                                    <p:animEffect transition="in" filter="wipe(right)">
                                      <p:cBhvr>
                                        <p:cTn id="32" dur="750"/>
                                        <p:tgtEl>
                                          <p:spTgt spid="69"/>
                                        </p:tgtEl>
                                      </p:cBhvr>
                                    </p:animEffect>
                                  </p:childTnLst>
                                </p:cTn>
                              </p:par>
                              <p:par>
                                <p:cTn id="33" presetID="53" presetClass="entr" presetSubtype="16" fill="hold" nodeType="withEffect">
                                  <p:stCondLst>
                                    <p:cond delay="2800"/>
                                  </p:stCondLst>
                                  <p:childTnLst>
                                    <p:set>
                                      <p:cBhvr>
                                        <p:cTn id="34" dur="1" fill="hold">
                                          <p:stCondLst>
                                            <p:cond delay="0"/>
                                          </p:stCondLst>
                                        </p:cTn>
                                        <p:tgtEl>
                                          <p:spTgt spid="39"/>
                                        </p:tgtEl>
                                        <p:attrNameLst>
                                          <p:attrName>style.visibility</p:attrName>
                                        </p:attrNameLst>
                                      </p:cBhvr>
                                      <p:to>
                                        <p:strVal val="visible"/>
                                      </p:to>
                                    </p:set>
                                    <p:anim calcmode="lin" valueType="num">
                                      <p:cBhvr>
                                        <p:cTn id="35" dur="750" fill="hold"/>
                                        <p:tgtEl>
                                          <p:spTgt spid="39"/>
                                        </p:tgtEl>
                                        <p:attrNameLst>
                                          <p:attrName>ppt_w</p:attrName>
                                        </p:attrNameLst>
                                      </p:cBhvr>
                                      <p:tavLst>
                                        <p:tav tm="0">
                                          <p:val>
                                            <p:fltVal val="0"/>
                                          </p:val>
                                        </p:tav>
                                        <p:tav tm="100000">
                                          <p:val>
                                            <p:strVal val="#ppt_w"/>
                                          </p:val>
                                        </p:tav>
                                      </p:tavLst>
                                    </p:anim>
                                    <p:anim calcmode="lin" valueType="num">
                                      <p:cBhvr>
                                        <p:cTn id="36" dur="750" fill="hold"/>
                                        <p:tgtEl>
                                          <p:spTgt spid="39"/>
                                        </p:tgtEl>
                                        <p:attrNameLst>
                                          <p:attrName>ppt_h</p:attrName>
                                        </p:attrNameLst>
                                      </p:cBhvr>
                                      <p:tavLst>
                                        <p:tav tm="0">
                                          <p:val>
                                            <p:fltVal val="0"/>
                                          </p:val>
                                        </p:tav>
                                        <p:tav tm="100000">
                                          <p:val>
                                            <p:strVal val="#ppt_h"/>
                                          </p:val>
                                        </p:tav>
                                      </p:tavLst>
                                    </p:anim>
                                    <p:animEffect transition="in" filter="fade">
                                      <p:cBhvr>
                                        <p:cTn id="37" dur="750"/>
                                        <p:tgtEl>
                                          <p:spTgt spid="39"/>
                                        </p:tgtEl>
                                      </p:cBhvr>
                                    </p:animEffect>
                                  </p:childTnLst>
                                </p:cTn>
                              </p:par>
                              <p:par>
                                <p:cTn id="38" presetID="12" presetClass="entr" presetSubtype="8" fill="hold" nodeType="withEffect">
                                  <p:stCondLst>
                                    <p:cond delay="3200"/>
                                  </p:stCondLst>
                                  <p:childTnLst>
                                    <p:set>
                                      <p:cBhvr>
                                        <p:cTn id="39" dur="1" fill="hold">
                                          <p:stCondLst>
                                            <p:cond delay="0"/>
                                          </p:stCondLst>
                                        </p:cTn>
                                        <p:tgtEl>
                                          <p:spTgt spid="75"/>
                                        </p:tgtEl>
                                        <p:attrNameLst>
                                          <p:attrName>style.visibility</p:attrName>
                                        </p:attrNameLst>
                                      </p:cBhvr>
                                      <p:to>
                                        <p:strVal val="visible"/>
                                      </p:to>
                                    </p:set>
                                    <p:anim calcmode="lin" valueType="num">
                                      <p:cBhvr additive="base">
                                        <p:cTn id="40" dur="750"/>
                                        <p:tgtEl>
                                          <p:spTgt spid="75"/>
                                        </p:tgtEl>
                                        <p:attrNameLst>
                                          <p:attrName>ppt_x</p:attrName>
                                        </p:attrNameLst>
                                      </p:cBhvr>
                                      <p:tavLst>
                                        <p:tav tm="0">
                                          <p:val>
                                            <p:strVal val="#ppt_x-#ppt_w*1.125000"/>
                                          </p:val>
                                        </p:tav>
                                        <p:tav tm="100000">
                                          <p:val>
                                            <p:strVal val="#ppt_x"/>
                                          </p:val>
                                        </p:tav>
                                      </p:tavLst>
                                    </p:anim>
                                    <p:animEffect transition="in" filter="wipe(right)">
                                      <p:cBhvr>
                                        <p:cTn id="41" dur="75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338667" y="3"/>
            <a:ext cx="3529349" cy="908048"/>
            <a:chOff x="338667" y="3"/>
            <a:chExt cx="3529349" cy="908048"/>
          </a:xfrm>
        </p:grpSpPr>
        <p:sp>
          <p:nvSpPr>
            <p:cNvPr id="2" name="五边形"/>
            <p:cNvSpPr/>
            <p:nvPr/>
          </p:nvSpPr>
          <p:spPr>
            <a:xfrm>
              <a:off x="338667" y="3"/>
              <a:ext cx="731860" cy="908048"/>
            </a:xfrm>
            <a:custGeom>
              <a:avLst/>
              <a:gdLst>
                <a:gd name="connsiteX0" fmla="*/ 0 w 685800"/>
                <a:gd name="connsiteY0" fmla="*/ 0 h 1104900"/>
                <a:gd name="connsiteX1" fmla="*/ 685800 w 685800"/>
                <a:gd name="connsiteY1" fmla="*/ 0 h 1104900"/>
                <a:gd name="connsiteX2" fmla="*/ 685800 w 685800"/>
                <a:gd name="connsiteY2" fmla="*/ 1104900 h 1104900"/>
                <a:gd name="connsiteX3" fmla="*/ 0 w 685800"/>
                <a:gd name="connsiteY3" fmla="*/ 1104900 h 1104900"/>
                <a:gd name="connsiteX4" fmla="*/ 0 w 685800"/>
                <a:gd name="connsiteY4" fmla="*/ 0 h 1104900"/>
                <a:gd name="connsiteX0" fmla="*/ 0 w 685800"/>
                <a:gd name="connsiteY0" fmla="*/ 0 h 1104900"/>
                <a:gd name="connsiteX1" fmla="*/ 685800 w 685800"/>
                <a:gd name="connsiteY1" fmla="*/ 0 h 1104900"/>
                <a:gd name="connsiteX2" fmla="*/ 685800 w 685800"/>
                <a:gd name="connsiteY2" fmla="*/ 1104900 h 1104900"/>
                <a:gd name="connsiteX3" fmla="*/ 342900 w 685800"/>
                <a:gd name="connsiteY3" fmla="*/ 1092200 h 1104900"/>
                <a:gd name="connsiteX4" fmla="*/ 0 w 685800"/>
                <a:gd name="connsiteY4" fmla="*/ 1104900 h 1104900"/>
                <a:gd name="connsiteX5" fmla="*/ 0 w 685800"/>
                <a:gd name="connsiteY5" fmla="*/ 0 h 1104900"/>
                <a:gd name="connsiteX0" fmla="*/ 0 w 685800"/>
                <a:gd name="connsiteY0" fmla="*/ 0 h 1295400"/>
                <a:gd name="connsiteX1" fmla="*/ 685800 w 685800"/>
                <a:gd name="connsiteY1" fmla="*/ 0 h 1295400"/>
                <a:gd name="connsiteX2" fmla="*/ 685800 w 685800"/>
                <a:gd name="connsiteY2" fmla="*/ 1104900 h 1295400"/>
                <a:gd name="connsiteX3" fmla="*/ 342900 w 685800"/>
                <a:gd name="connsiteY3" fmla="*/ 1295400 h 1295400"/>
                <a:gd name="connsiteX4" fmla="*/ 0 w 685800"/>
                <a:gd name="connsiteY4" fmla="*/ 1104900 h 1295400"/>
                <a:gd name="connsiteX5" fmla="*/ 0 w 685800"/>
                <a:gd name="connsiteY5"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0" h="1295400">
                  <a:moveTo>
                    <a:pt x="0" y="0"/>
                  </a:moveTo>
                  <a:lnTo>
                    <a:pt x="685800" y="0"/>
                  </a:lnTo>
                  <a:lnTo>
                    <a:pt x="685800" y="1104900"/>
                  </a:lnTo>
                  <a:lnTo>
                    <a:pt x="342900" y="1295400"/>
                  </a:lnTo>
                  <a:lnTo>
                    <a:pt x="0" y="1104900"/>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zh-CN" altLang="en-US" sz="240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 name="组合"/>
            <p:cNvGrpSpPr/>
            <p:nvPr/>
          </p:nvGrpSpPr>
          <p:grpSpPr>
            <a:xfrm>
              <a:off x="1244632" y="96697"/>
              <a:ext cx="2623384" cy="714657"/>
              <a:chOff x="958882" y="96697"/>
              <a:chExt cx="2623384" cy="714657"/>
            </a:xfrm>
          </p:grpSpPr>
          <p:sp>
            <p:nvSpPr>
              <p:cNvPr id="7" name="Strong Preparation"/>
              <p:cNvSpPr txBox="1"/>
              <p:nvPr/>
            </p:nvSpPr>
            <p:spPr>
              <a:xfrm>
                <a:off x="958882" y="542947"/>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958882" y="96697"/>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sp>
          <p:nvSpPr>
            <p:cNvPr id="9" name="齿轮"/>
            <p:cNvSpPr>
              <a:spLocks noChangeAspect="1"/>
            </p:cNvSpPr>
            <p:nvPr/>
          </p:nvSpPr>
          <p:spPr bwMode="auto">
            <a:xfrm>
              <a:off x="503953" y="252985"/>
              <a:ext cx="401288" cy="402081"/>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45" name="色块"/>
          <p:cNvSpPr>
            <a:spLocks noChangeArrowheads="1"/>
          </p:cNvSpPr>
          <p:nvPr/>
        </p:nvSpPr>
        <p:spPr bwMode="auto">
          <a:xfrm>
            <a:off x="0" y="2320818"/>
            <a:ext cx="12192000" cy="965199"/>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12" name="组合 11"/>
          <p:cNvGrpSpPr/>
          <p:nvPr/>
        </p:nvGrpSpPr>
        <p:grpSpPr>
          <a:xfrm>
            <a:off x="87553" y="1784403"/>
            <a:ext cx="6389329" cy="3584414"/>
            <a:chOff x="87553" y="1784403"/>
            <a:chExt cx="6389329" cy="3584414"/>
          </a:xfrm>
        </p:grpSpPr>
        <p:pic>
          <p:nvPicPr>
            <p:cNvPr id="43" name="笔记本" descr="C:\Users\Damon\Desktop\电子产品.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7553" y="1784403"/>
              <a:ext cx="6389329" cy="3584414"/>
            </a:xfrm>
            <a:prstGeom prst="rect">
              <a:avLst/>
            </a:prstGeom>
            <a:noFill/>
            <a:ln>
              <a:noFill/>
            </a:ln>
            <a:effectLst>
              <a:reflection blurRad="6350" stA="20000" endPos="9000" dir="5400000" sy="-100000" algn="bl" rotWithShape="0"/>
            </a:effectLst>
            <a:extLst>
              <a:ext uri="{909E8E84-426E-40DD-AFC4-6F175D3DCCD1}">
                <a14:hiddenFill xmlns:a14="http://schemas.microsoft.com/office/drawing/2010/main">
                  <a:solidFill>
                    <a:srgbClr val="FFFFFF"/>
                  </a:solidFill>
                </a14:hiddenFill>
              </a:ext>
            </a:extLst>
          </p:spPr>
        </p:pic>
        <p:pic>
          <p:nvPicPr>
            <p:cNvPr id="5" name="国际化"/>
            <p:cNvPicPr>
              <a:picLocks noChangeAspect="1"/>
            </p:cNvPicPr>
            <p:nvPr/>
          </p:nvPicPr>
          <p:blipFill>
            <a:blip r:embed="rId4" cstate="print">
              <a:extLst>
                <a:ext uri="{28A0092B-C50C-407E-A947-70E740481C1C}">
                  <a14:useLocalDpi xmlns:a14="http://schemas.microsoft.com/office/drawing/2010/main" val="0"/>
                </a:ext>
              </a:extLst>
            </a:blip>
            <a:srcRect l="1312" r="1312"/>
            <a:stretch>
              <a:fillRect/>
            </a:stretch>
          </p:blipFill>
          <p:spPr>
            <a:xfrm>
              <a:off x="972347" y="2030900"/>
              <a:ext cx="4716000" cy="2923200"/>
            </a:xfrm>
            <a:prstGeom prst="rect">
              <a:avLst/>
            </a:prstGeom>
          </p:spPr>
        </p:pic>
      </p:grpSp>
      <p:sp>
        <p:nvSpPr>
          <p:cNvPr id="57" name="海纳百川，对外开放"/>
          <p:cNvSpPr txBox="1"/>
          <p:nvPr/>
        </p:nvSpPr>
        <p:spPr>
          <a:xfrm>
            <a:off x="6476882" y="2572585"/>
            <a:ext cx="3048000" cy="461665"/>
          </a:xfrm>
          <a:prstGeom prst="rect">
            <a:avLst/>
          </a:prstGeom>
          <a:noFill/>
        </p:spPr>
        <p:txBody>
          <a:bodyPr wrap="square" rtlCol="0">
            <a:spAutoFit/>
            <a:scene3d>
              <a:camera prst="orthographicFront"/>
              <a:lightRig rig="threePt" dir="t"/>
            </a:scene3d>
            <a:sp3d contourW="12700"/>
          </a:bodyPr>
          <a:lstStyle/>
          <a:p>
            <a:pPr algn="dist" defTabSz="457200"/>
            <a:r>
              <a:rPr lang="zh-CN" altLang="en-US" sz="2400" b="1">
                <a:solidFill>
                  <a:schemeClr val="bg1"/>
                </a:solidFill>
                <a:latin typeface="Arial" panose="020B0604020202020204" pitchFamily="34" charset="0"/>
                <a:ea typeface="微软雅黑" panose="020B0503020204020204" pitchFamily="34" charset="-122"/>
                <a:sym typeface="Arial" panose="020B0604020202020204" pitchFamily="34" charset="0"/>
              </a:rPr>
              <a:t>海纳百川，对外开放</a:t>
            </a:r>
          </a:p>
        </p:txBody>
      </p:sp>
      <p:sp>
        <p:nvSpPr>
          <p:cNvPr id="59" name="包括诺贝尔奖获得者在内的200余位国际著名专家、学者受聘为学校名誉教授或客座教授"/>
          <p:cNvSpPr txBox="1"/>
          <p:nvPr/>
        </p:nvSpPr>
        <p:spPr>
          <a:xfrm>
            <a:off x="6476882" y="3537784"/>
            <a:ext cx="5520099" cy="2000548"/>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defTabSz="457200">
              <a:lnSpc>
                <a:spcPct val="130000"/>
              </a:lnSpc>
              <a:spcAft>
                <a:spcPts val="1200"/>
              </a:spcAft>
              <a:buFont typeface="Wingdings" panose="05000000000000000000" pitchFamily="2" charset="2"/>
              <a:buChar char="ü"/>
            </a:pPr>
            <a:r>
              <a:rPr lang="zh-CN" altLang="en-US" sz="1600">
                <a:latin typeface="Arial" panose="020B0604020202020204" pitchFamily="34" charset="0"/>
                <a:ea typeface="微软雅黑" panose="020B0503020204020204" pitchFamily="34" charset="-122"/>
                <a:sym typeface="Arial" panose="020B0604020202020204" pitchFamily="34" charset="0"/>
              </a:rPr>
              <a:t>包括诺贝尔奖获得者在内的</a:t>
            </a:r>
            <a:r>
              <a:rPr lang="en-US" altLang="zh-CN" sz="1600">
                <a:latin typeface="Arial" panose="020B0604020202020204" pitchFamily="34" charset="0"/>
                <a:ea typeface="微软雅黑" panose="020B0503020204020204" pitchFamily="34" charset="-122"/>
                <a:sym typeface="Arial" panose="020B0604020202020204" pitchFamily="34" charset="0"/>
              </a:rPr>
              <a:t>200</a:t>
            </a:r>
            <a:r>
              <a:rPr lang="zh-CN" altLang="en-US" sz="1600">
                <a:latin typeface="Arial" panose="020B0604020202020204" pitchFamily="34" charset="0"/>
                <a:ea typeface="微软雅黑" panose="020B0503020204020204" pitchFamily="34" charset="-122"/>
                <a:sym typeface="Arial" panose="020B0604020202020204" pitchFamily="34" charset="0"/>
              </a:rPr>
              <a:t>余位国际著名专家、学者受聘为学校名誉教授或</a:t>
            </a:r>
            <a:r>
              <a:rPr lang="zh-CN" altLang="en-US" sz="1600" smtClean="0">
                <a:latin typeface="Arial" panose="020B0604020202020204" pitchFamily="34" charset="0"/>
                <a:ea typeface="微软雅黑" panose="020B0503020204020204" pitchFamily="34" charset="-122"/>
                <a:sym typeface="Arial" panose="020B0604020202020204" pitchFamily="34" charset="0"/>
              </a:rPr>
              <a:t>客座教授</a:t>
            </a:r>
            <a:endParaRPr lang="en-US" altLang="zh-CN" sz="1600" smtClean="0">
              <a:latin typeface="Arial" panose="020B0604020202020204" pitchFamily="34" charset="0"/>
              <a:ea typeface="微软雅黑" panose="020B0503020204020204" pitchFamily="34" charset="-122"/>
              <a:sym typeface="Arial" panose="020B0604020202020204" pitchFamily="34" charset="0"/>
            </a:endParaRPr>
          </a:p>
          <a:p>
            <a:pPr marL="285750" indent="-285750" defTabSz="457200">
              <a:lnSpc>
                <a:spcPct val="130000"/>
              </a:lnSpc>
              <a:spcAft>
                <a:spcPts val="1200"/>
              </a:spcAft>
              <a:buFont typeface="Wingdings" panose="05000000000000000000" pitchFamily="2" charset="2"/>
              <a:buChar char="ü"/>
            </a:pPr>
            <a:r>
              <a:rPr lang="zh-CN" altLang="en-US" sz="1600">
                <a:latin typeface="Arial" panose="020B0604020202020204" pitchFamily="34" charset="0"/>
                <a:ea typeface="微软雅黑" panose="020B0503020204020204" pitchFamily="34" charset="-122"/>
                <a:sym typeface="Arial" panose="020B0604020202020204" pitchFamily="34" charset="0"/>
              </a:rPr>
              <a:t>其中有</a:t>
            </a:r>
            <a:r>
              <a:rPr lang="en-US" altLang="zh-CN" sz="1600">
                <a:latin typeface="Arial" panose="020B0604020202020204" pitchFamily="34" charset="0"/>
                <a:ea typeface="微软雅黑" panose="020B0503020204020204" pitchFamily="34" charset="-122"/>
                <a:sym typeface="Arial" panose="020B0604020202020204" pitchFamily="34" charset="0"/>
              </a:rPr>
              <a:t>9</a:t>
            </a:r>
            <a:r>
              <a:rPr lang="zh-CN" altLang="en-US" sz="1600">
                <a:latin typeface="Arial" panose="020B0604020202020204" pitchFamily="34" charset="0"/>
                <a:ea typeface="微软雅黑" panose="020B0503020204020204" pitchFamily="34" charset="-122"/>
                <a:sym typeface="Arial" panose="020B0604020202020204" pitchFamily="34" charset="0"/>
              </a:rPr>
              <a:t>位外国专家荣获“国家友谊奖”，获奖人数位居全国高校前列、工信部及陕西高校首位</a:t>
            </a:r>
          </a:p>
          <a:p>
            <a:pPr marL="285750" indent="-285750" defTabSz="457200">
              <a:lnSpc>
                <a:spcPct val="130000"/>
              </a:lnSpc>
              <a:spcAft>
                <a:spcPts val="1200"/>
              </a:spcAft>
              <a:buFont typeface="Wingdings" panose="05000000000000000000" pitchFamily="2" charset="2"/>
              <a:buChar char="ü"/>
            </a:pPr>
            <a:r>
              <a:rPr lang="zh-CN" altLang="en-US" sz="1600">
                <a:latin typeface="Arial" panose="020B0604020202020204" pitchFamily="34" charset="0"/>
                <a:ea typeface="微软雅黑" panose="020B0503020204020204" pitchFamily="34" charset="-122"/>
                <a:sym typeface="Arial" panose="020B0604020202020204" pitchFamily="34" charset="0"/>
              </a:rPr>
              <a:t>同时，学校公派留学生人数总数位居“</a:t>
            </a:r>
            <a:r>
              <a:rPr lang="en-US" altLang="zh-CN" sz="1600">
                <a:latin typeface="Arial" panose="020B0604020202020204" pitchFamily="34" charset="0"/>
                <a:ea typeface="微软雅黑" panose="020B0503020204020204" pitchFamily="34" charset="-122"/>
                <a:sym typeface="Arial" panose="020B0604020202020204" pitchFamily="34" charset="0"/>
              </a:rPr>
              <a:t>985</a:t>
            </a:r>
            <a:r>
              <a:rPr lang="zh-CN" altLang="en-US" sz="1600">
                <a:latin typeface="Arial" panose="020B0604020202020204" pitchFamily="34" charset="0"/>
                <a:ea typeface="微软雅黑" panose="020B0503020204020204" pitchFamily="34" charset="-122"/>
                <a:sym typeface="Arial" panose="020B0604020202020204" pitchFamily="34" charset="0"/>
              </a:rPr>
              <a:t>高校”</a:t>
            </a:r>
            <a:r>
              <a:rPr lang="zh-CN" altLang="en-US" sz="1600" smtClean="0">
                <a:latin typeface="Arial" panose="020B0604020202020204" pitchFamily="34" charset="0"/>
                <a:ea typeface="微软雅黑" panose="020B0503020204020204" pitchFamily="34" charset="-122"/>
                <a:sym typeface="Arial" panose="020B0604020202020204" pitchFamily="34" charset="0"/>
              </a:rPr>
              <a:t>前列</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14"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1145040135"/>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ppt_x"/>
                                          </p:val>
                                        </p:tav>
                                        <p:tav tm="100000">
                                          <p:val>
                                            <p:strVal val="#ppt_x"/>
                                          </p:val>
                                        </p:tav>
                                      </p:tavLst>
                                    </p:anim>
                                    <p:anim calcmode="lin" valueType="num">
                                      <p:cBhvr additive="base">
                                        <p:cTn id="8" dur="750" fill="hold"/>
                                        <p:tgtEl>
                                          <p:spTgt spid="10"/>
                                        </p:tgtEl>
                                        <p:attrNameLst>
                                          <p:attrName>ppt_y</p:attrName>
                                        </p:attrNameLst>
                                      </p:cBhvr>
                                      <p:tavLst>
                                        <p:tav tm="0">
                                          <p:val>
                                            <p:strVal val="0-#ppt_h/2"/>
                                          </p:val>
                                        </p:tav>
                                        <p:tav tm="100000">
                                          <p:val>
                                            <p:strVal val="#ppt_y"/>
                                          </p:val>
                                        </p:tav>
                                      </p:tavLst>
                                    </p:anim>
                                  </p:childTnLst>
                                </p:cTn>
                              </p:par>
                              <p:par>
                                <p:cTn id="9" presetID="37" presetClass="entr" presetSubtype="0" fill="hold" nodeType="withEffect">
                                  <p:stCondLst>
                                    <p:cond delay="40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750"/>
                                        <p:tgtEl>
                                          <p:spTgt spid="12"/>
                                        </p:tgtEl>
                                      </p:cBhvr>
                                    </p:animEffect>
                                    <p:anim calcmode="lin" valueType="num">
                                      <p:cBhvr>
                                        <p:cTn id="12" dur="750" fill="hold"/>
                                        <p:tgtEl>
                                          <p:spTgt spid="12"/>
                                        </p:tgtEl>
                                        <p:attrNameLst>
                                          <p:attrName>ppt_x</p:attrName>
                                        </p:attrNameLst>
                                      </p:cBhvr>
                                      <p:tavLst>
                                        <p:tav tm="0">
                                          <p:val>
                                            <p:strVal val="#ppt_x"/>
                                          </p:val>
                                        </p:tav>
                                        <p:tav tm="100000">
                                          <p:val>
                                            <p:strVal val="#ppt_x"/>
                                          </p:val>
                                        </p:tav>
                                      </p:tavLst>
                                    </p:anim>
                                    <p:anim calcmode="lin" valueType="num">
                                      <p:cBhvr>
                                        <p:cTn id="13" dur="675" decel="100000" fill="hold"/>
                                        <p:tgtEl>
                                          <p:spTgt spid="12"/>
                                        </p:tgtEl>
                                        <p:attrNameLst>
                                          <p:attrName>ppt_y</p:attrName>
                                        </p:attrNameLst>
                                      </p:cBhvr>
                                      <p:tavLst>
                                        <p:tav tm="0">
                                          <p:val>
                                            <p:strVal val="#ppt_y+1"/>
                                          </p:val>
                                        </p:tav>
                                        <p:tav tm="100000">
                                          <p:val>
                                            <p:strVal val="#ppt_y-.03"/>
                                          </p:val>
                                        </p:tav>
                                      </p:tavLst>
                                    </p:anim>
                                    <p:anim calcmode="lin" valueType="num">
                                      <p:cBhvr>
                                        <p:cTn id="14" dur="1" accel="100000" fill="hold">
                                          <p:stCondLst>
                                            <p:cond delay="749"/>
                                          </p:stCondLst>
                                        </p:cTn>
                                        <p:tgtEl>
                                          <p:spTgt spid="12"/>
                                        </p:tgtEl>
                                        <p:attrNameLst>
                                          <p:attrName>ppt_y</p:attrName>
                                        </p:attrNameLst>
                                      </p:cBhvr>
                                      <p:tavLst>
                                        <p:tav tm="0">
                                          <p:val>
                                            <p:strVal val="#ppt_y-.03"/>
                                          </p:val>
                                        </p:tav>
                                        <p:tav tm="100000">
                                          <p:val>
                                            <p:strVal val="#ppt_y"/>
                                          </p:val>
                                        </p:tav>
                                      </p:tavLst>
                                    </p:anim>
                                  </p:childTnLst>
                                </p:cTn>
                              </p:par>
                              <p:par>
                                <p:cTn id="15" presetID="22" presetClass="entr" presetSubtype="8" fill="hold" grpId="0" nodeType="withEffect">
                                  <p:stCondLst>
                                    <p:cond delay="800"/>
                                  </p:stCondLst>
                                  <p:childTnLst>
                                    <p:set>
                                      <p:cBhvr>
                                        <p:cTn id="16" dur="1" fill="hold">
                                          <p:stCondLst>
                                            <p:cond delay="0"/>
                                          </p:stCondLst>
                                        </p:cTn>
                                        <p:tgtEl>
                                          <p:spTgt spid="45"/>
                                        </p:tgtEl>
                                        <p:attrNameLst>
                                          <p:attrName>style.visibility</p:attrName>
                                        </p:attrNameLst>
                                      </p:cBhvr>
                                      <p:to>
                                        <p:strVal val="visible"/>
                                      </p:to>
                                    </p:set>
                                    <p:animEffect transition="in" filter="wipe(left)">
                                      <p:cBhvr>
                                        <p:cTn id="17" dur="750"/>
                                        <p:tgtEl>
                                          <p:spTgt spid="45"/>
                                        </p:tgtEl>
                                      </p:cBhvr>
                                    </p:animEffect>
                                  </p:childTnLst>
                                </p:cTn>
                              </p:par>
                              <p:par>
                                <p:cTn id="18" presetID="10" presetClass="entr" presetSubtype="0" fill="hold" grpId="0" nodeType="withEffect">
                                  <p:stCondLst>
                                    <p:cond delay="1200"/>
                                  </p:stCondLst>
                                  <p:childTnLst>
                                    <p:set>
                                      <p:cBhvr>
                                        <p:cTn id="19" dur="1" fill="hold">
                                          <p:stCondLst>
                                            <p:cond delay="0"/>
                                          </p:stCondLst>
                                        </p:cTn>
                                        <p:tgtEl>
                                          <p:spTgt spid="57"/>
                                        </p:tgtEl>
                                        <p:attrNameLst>
                                          <p:attrName>style.visibility</p:attrName>
                                        </p:attrNameLst>
                                      </p:cBhvr>
                                      <p:to>
                                        <p:strVal val="visible"/>
                                      </p:to>
                                    </p:set>
                                    <p:animEffect transition="in" filter="fade">
                                      <p:cBhvr>
                                        <p:cTn id="20" dur="750"/>
                                        <p:tgtEl>
                                          <p:spTgt spid="57"/>
                                        </p:tgtEl>
                                      </p:cBhvr>
                                    </p:animEffect>
                                  </p:childTnLst>
                                </p:cTn>
                              </p:par>
                              <p:par>
                                <p:cTn id="21" presetID="22" presetClass="entr" presetSubtype="8" fill="hold" grpId="0" nodeType="withEffect">
                                  <p:stCondLst>
                                    <p:cond delay="1600"/>
                                  </p:stCondLst>
                                  <p:childTnLst>
                                    <p:set>
                                      <p:cBhvr>
                                        <p:cTn id="22" dur="1" fill="hold">
                                          <p:stCondLst>
                                            <p:cond delay="0"/>
                                          </p:stCondLst>
                                        </p:cTn>
                                        <p:tgtEl>
                                          <p:spTgt spid="59">
                                            <p:txEl>
                                              <p:pRg st="0" end="0"/>
                                            </p:txEl>
                                          </p:spTgt>
                                        </p:tgtEl>
                                        <p:attrNameLst>
                                          <p:attrName>style.visibility</p:attrName>
                                        </p:attrNameLst>
                                      </p:cBhvr>
                                      <p:to>
                                        <p:strVal val="visible"/>
                                      </p:to>
                                    </p:set>
                                    <p:animEffect transition="in" filter="wipe(left)">
                                      <p:cBhvr>
                                        <p:cTn id="23" dur="750"/>
                                        <p:tgtEl>
                                          <p:spTgt spid="59">
                                            <p:txEl>
                                              <p:pRg st="0" end="0"/>
                                            </p:txEl>
                                          </p:spTgt>
                                        </p:tgtEl>
                                      </p:cBhvr>
                                    </p:animEffect>
                                  </p:childTnLst>
                                </p:cTn>
                              </p:par>
                              <p:par>
                                <p:cTn id="24" presetID="22" presetClass="entr" presetSubtype="8" fill="hold" grpId="0" nodeType="withEffect">
                                  <p:stCondLst>
                                    <p:cond delay="2000"/>
                                  </p:stCondLst>
                                  <p:childTnLst>
                                    <p:set>
                                      <p:cBhvr>
                                        <p:cTn id="25" dur="1" fill="hold">
                                          <p:stCondLst>
                                            <p:cond delay="0"/>
                                          </p:stCondLst>
                                        </p:cTn>
                                        <p:tgtEl>
                                          <p:spTgt spid="59">
                                            <p:txEl>
                                              <p:pRg st="1" end="1"/>
                                            </p:txEl>
                                          </p:spTgt>
                                        </p:tgtEl>
                                        <p:attrNameLst>
                                          <p:attrName>style.visibility</p:attrName>
                                        </p:attrNameLst>
                                      </p:cBhvr>
                                      <p:to>
                                        <p:strVal val="visible"/>
                                      </p:to>
                                    </p:set>
                                    <p:animEffect transition="in" filter="wipe(left)">
                                      <p:cBhvr>
                                        <p:cTn id="26" dur="750"/>
                                        <p:tgtEl>
                                          <p:spTgt spid="59">
                                            <p:txEl>
                                              <p:pRg st="1" end="1"/>
                                            </p:txEl>
                                          </p:spTgt>
                                        </p:tgtEl>
                                      </p:cBhvr>
                                    </p:animEffect>
                                  </p:childTnLst>
                                </p:cTn>
                              </p:par>
                              <p:par>
                                <p:cTn id="27" presetID="22" presetClass="entr" presetSubtype="8" fill="hold" grpId="0" nodeType="withEffect">
                                  <p:stCondLst>
                                    <p:cond delay="2400"/>
                                  </p:stCondLst>
                                  <p:childTnLst>
                                    <p:set>
                                      <p:cBhvr>
                                        <p:cTn id="28" dur="1" fill="hold">
                                          <p:stCondLst>
                                            <p:cond delay="0"/>
                                          </p:stCondLst>
                                        </p:cTn>
                                        <p:tgtEl>
                                          <p:spTgt spid="59">
                                            <p:txEl>
                                              <p:pRg st="2" end="2"/>
                                            </p:txEl>
                                          </p:spTgt>
                                        </p:tgtEl>
                                        <p:attrNameLst>
                                          <p:attrName>style.visibility</p:attrName>
                                        </p:attrNameLst>
                                      </p:cBhvr>
                                      <p:to>
                                        <p:strVal val="visible"/>
                                      </p:to>
                                    </p:set>
                                    <p:animEffect transition="in" filter="wipe(left)">
                                      <p:cBhvr>
                                        <p:cTn id="29" dur="750"/>
                                        <p:tgtEl>
                                          <p:spTgt spid="5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57" grpId="0"/>
      <p:bldP spid="59"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背景色块 1"/>
          <p:cNvSpPr/>
          <p:nvPr/>
        </p:nvSpPr>
        <p:spPr>
          <a:xfrm>
            <a:off x="334962" y="395288"/>
            <a:ext cx="11522076" cy="6067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kern="0">
              <a:solidFill>
                <a:sysClr val="windowText" lastClr="000000"/>
              </a:solidFill>
              <a:latin typeface="Arial" panose="020B0604020202020204" pitchFamily="34" charset="0"/>
              <a:ea typeface="微软雅黑" panose="020B0503020204020204" pitchFamily="34" charset="-122"/>
              <a:sym typeface="Arial" panose="020B0604020202020204" pitchFamily="34" charset="0"/>
            </a:endParaRPr>
          </a:p>
        </p:txBody>
      </p:sp>
      <p:sp>
        <p:nvSpPr>
          <p:cNvPr id="10" name="背景色块 2"/>
          <p:cNvSpPr/>
          <p:nvPr/>
        </p:nvSpPr>
        <p:spPr>
          <a:xfrm>
            <a:off x="687532" y="696191"/>
            <a:ext cx="10816936" cy="5465619"/>
          </a:xfrm>
          <a:prstGeom prst="rect">
            <a:avLst/>
          </a:prstGeom>
          <a:solidFill>
            <a:schemeClr val="bg1"/>
          </a:solidFill>
          <a:ln>
            <a:noFill/>
          </a:ln>
          <a:effectLst>
            <a:outerShdw blurRad="2921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kern="0">
              <a:solidFill>
                <a:sysClr val="windowText" lastClr="000000"/>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11" name="点缀线段"/>
          <p:cNvCxnSpPr/>
          <p:nvPr/>
        </p:nvCxnSpPr>
        <p:spPr>
          <a:xfrm>
            <a:off x="1809461" y="4326102"/>
            <a:ext cx="8573078"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nvGrpSpPr>
          <p:cNvPr id="21" name="校徽组合"/>
          <p:cNvGrpSpPr/>
          <p:nvPr/>
        </p:nvGrpSpPr>
        <p:grpSpPr>
          <a:xfrm>
            <a:off x="5131493" y="1052487"/>
            <a:ext cx="1929016" cy="1929016"/>
            <a:chOff x="5369914" y="1058264"/>
            <a:chExt cx="1452171" cy="1452171"/>
          </a:xfrm>
        </p:grpSpPr>
        <p:sp>
          <p:nvSpPr>
            <p:cNvPr id="23" name="圆形色块"/>
            <p:cNvSpPr/>
            <p:nvPr/>
          </p:nvSpPr>
          <p:spPr>
            <a:xfrm>
              <a:off x="5369914" y="1058264"/>
              <a:ext cx="1452171" cy="1452171"/>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24" name="校徽"/>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523623" y="1212851"/>
              <a:ext cx="1144756" cy="1142998"/>
            </a:xfrm>
            <a:prstGeom prst="rect">
              <a:avLst/>
            </a:prstGeom>
          </p:spPr>
        </p:pic>
      </p:grpSp>
      <p:sp>
        <p:nvSpPr>
          <p:cNvPr id="14" name="主标题英文"/>
          <p:cNvSpPr txBox="1"/>
          <p:nvPr/>
        </p:nvSpPr>
        <p:spPr>
          <a:xfrm>
            <a:off x="1733550" y="4361186"/>
            <a:ext cx="8724900" cy="369332"/>
          </a:xfrm>
          <a:prstGeom prst="rect">
            <a:avLst/>
          </a:prstGeom>
          <a:noFill/>
        </p:spPr>
        <p:txBody>
          <a:bodyPr wrap="square" rtlCol="0">
            <a:spAutoFit/>
          </a:bodyPr>
          <a:lstStyle/>
          <a:p>
            <a:pPr algn="dist" defTabSz="457200"/>
            <a:r>
              <a:rPr lang="en-US" altLang="zh-CN">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The powerpoint template of Northwestern Polytechnical University</a:t>
            </a:r>
            <a:endParaRPr lang="zh-CN" altLang="en-US" dirty="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主标题"/>
          <p:cNvSpPr txBox="1"/>
          <p:nvPr/>
        </p:nvSpPr>
        <p:spPr>
          <a:xfrm>
            <a:off x="1733550" y="3438918"/>
            <a:ext cx="8724900" cy="830997"/>
          </a:xfrm>
          <a:prstGeom prst="rect">
            <a:avLst/>
          </a:prstGeom>
          <a:noFill/>
        </p:spPr>
        <p:txBody>
          <a:bodyPr wrap="square" rtlCol="0">
            <a:spAutoFit/>
          </a:bodyPr>
          <a:lstStyle/>
          <a:p>
            <a:pPr algn="dist" defTabSz="457200"/>
            <a:r>
              <a:rPr lang="zh-CN" altLang="en-US" sz="4800" b="1">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西北工业大学主题</a:t>
            </a:r>
            <a:r>
              <a:rPr lang="en-US" altLang="zh-CN" sz="4800" b="1">
                <a:solidFill>
                  <a:schemeClr val="accent1"/>
                </a:solidFill>
                <a:latin typeface="Arial" panose="020B0604020202020204" pitchFamily="34" charset="0"/>
                <a:ea typeface="微软雅黑" panose="020B0503020204020204" pitchFamily="34" charset="-122"/>
                <a:sym typeface="Arial" panose="020B0604020202020204" pitchFamily="34" charset="0"/>
              </a:rPr>
              <a:t>PPT</a:t>
            </a:r>
            <a:r>
              <a:rPr lang="zh-CN" altLang="en-US" sz="4800" b="1">
                <a:solidFill>
                  <a:schemeClr val="accent1"/>
                </a:solidFill>
                <a:latin typeface="Arial" panose="020B0604020202020204" pitchFamily="34" charset="0"/>
                <a:ea typeface="微软雅黑" panose="020B0503020204020204" pitchFamily="34" charset="-122"/>
                <a:sym typeface="Arial" panose="020B0604020202020204" pitchFamily="34" charset="0"/>
              </a:rPr>
              <a:t>模板</a:t>
            </a:r>
            <a:endParaRPr lang="zh-CN" altLang="en-US" sz="4800" b="1"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sp>
        <p:nvSpPr>
          <p:cNvPr id="15" name="汇报人"/>
          <p:cNvSpPr txBox="1"/>
          <p:nvPr/>
        </p:nvSpPr>
        <p:spPr>
          <a:xfrm>
            <a:off x="4660900" y="5143329"/>
            <a:ext cx="2870200" cy="338554"/>
          </a:xfrm>
          <a:prstGeom prst="rect">
            <a:avLst/>
          </a:prstGeom>
          <a:noFill/>
        </p:spPr>
        <p:txBody>
          <a:bodyPr wrap="square" rtlCol="0">
            <a:spAutoFit/>
          </a:bodyPr>
          <a:lstStyle/>
          <a:p>
            <a:pPr algn="dist" defTabSz="457200"/>
            <a:r>
              <a:rPr lang="en-US" altLang="zh-CN" sz="1600" smtClean="0">
                <a:latin typeface="Arial" panose="020B0604020202020204" pitchFamily="34" charset="0"/>
                <a:ea typeface="微软雅黑" panose="020B0503020204020204" pitchFamily="34" charset="-122"/>
                <a:sym typeface="Arial" panose="020B0604020202020204" pitchFamily="34" charset="0"/>
              </a:rPr>
              <a:t>@</a:t>
            </a:r>
            <a:r>
              <a:rPr lang="zh-CN" altLang="en-US" sz="1600" smtClean="0">
                <a:latin typeface="Arial" panose="020B0604020202020204" pitchFamily="34" charset="0"/>
                <a:ea typeface="微软雅黑" panose="020B0503020204020204" pitchFamily="34" charset="-122"/>
                <a:sym typeface="Arial" panose="020B0604020202020204" pitchFamily="34" charset="0"/>
              </a:rPr>
              <a:t>段公子爱做</a:t>
            </a:r>
            <a:r>
              <a:rPr lang="en-US" altLang="zh-CN" sz="1600" smtClean="0">
                <a:latin typeface="Arial" panose="020B0604020202020204" pitchFamily="34" charset="0"/>
                <a:ea typeface="微软雅黑" panose="020B0503020204020204" pitchFamily="34" charset="-122"/>
                <a:sym typeface="Arial" panose="020B0604020202020204" pitchFamily="34" charset="0"/>
              </a:rPr>
              <a:t>PPT</a:t>
            </a:r>
            <a:endParaRPr lang="zh-CN" altLang="en-US" sz="1600" dirty="0">
              <a:latin typeface="Arial" panose="020B0604020202020204" pitchFamily="34" charset="0"/>
              <a:ea typeface="微软雅黑" panose="020B0503020204020204" pitchFamily="34" charset="-122"/>
              <a:sym typeface="Arial" panose="020B0604020202020204" pitchFamily="34" charset="0"/>
            </a:endParaRPr>
          </a:p>
        </p:txBody>
      </p:sp>
      <p:sp>
        <p:nvSpPr>
          <p:cNvPr id="13"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1157400332"/>
      </p:ext>
    </p:extLst>
  </p:cSld>
  <p:clrMapOvr>
    <a:masterClrMapping/>
  </p:clrMapOvr>
  <mc:AlternateContent xmlns:mc="http://schemas.openxmlformats.org/markup-compatibility/2006" xmlns:p14="http://schemas.microsoft.com/office/powerpoint/2010/main">
    <mc:Choice Requires="p14">
      <p:transition p14:dur="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750" fill="hold"/>
                                        <p:tgtEl>
                                          <p:spTgt spid="9"/>
                                        </p:tgtEl>
                                        <p:attrNameLst>
                                          <p:attrName>ppt_w</p:attrName>
                                        </p:attrNameLst>
                                      </p:cBhvr>
                                      <p:tavLst>
                                        <p:tav tm="0">
                                          <p:val>
                                            <p:fltVal val="0"/>
                                          </p:val>
                                        </p:tav>
                                        <p:tav tm="100000">
                                          <p:val>
                                            <p:strVal val="#ppt_w"/>
                                          </p:val>
                                        </p:tav>
                                      </p:tavLst>
                                    </p:anim>
                                    <p:anim calcmode="lin" valueType="num">
                                      <p:cBhvr>
                                        <p:cTn id="8" dur="750" fill="hold"/>
                                        <p:tgtEl>
                                          <p:spTgt spid="9"/>
                                        </p:tgtEl>
                                        <p:attrNameLst>
                                          <p:attrName>ppt_h</p:attrName>
                                        </p:attrNameLst>
                                      </p:cBhvr>
                                      <p:tavLst>
                                        <p:tav tm="0">
                                          <p:val>
                                            <p:fltVal val="0"/>
                                          </p:val>
                                        </p:tav>
                                        <p:tav tm="100000">
                                          <p:val>
                                            <p:strVal val="#ppt_h"/>
                                          </p:val>
                                        </p:tav>
                                      </p:tavLst>
                                    </p:anim>
                                    <p:animEffect transition="in" filter="fade">
                                      <p:cBhvr>
                                        <p:cTn id="9" dur="750"/>
                                        <p:tgtEl>
                                          <p:spTgt spid="9"/>
                                        </p:tgtEl>
                                      </p:cBhvr>
                                    </p:animEffect>
                                  </p:childTnLst>
                                </p:cTn>
                              </p:par>
                              <p:par>
                                <p:cTn id="10" presetID="53" presetClass="entr" presetSubtype="16" fill="hold" grpId="0" nodeType="withEffect">
                                  <p:stCondLst>
                                    <p:cond delay="400"/>
                                  </p:stCondLst>
                                  <p:childTnLst>
                                    <p:set>
                                      <p:cBhvr>
                                        <p:cTn id="11" dur="1" fill="hold">
                                          <p:stCondLst>
                                            <p:cond delay="0"/>
                                          </p:stCondLst>
                                        </p:cTn>
                                        <p:tgtEl>
                                          <p:spTgt spid="10"/>
                                        </p:tgtEl>
                                        <p:attrNameLst>
                                          <p:attrName>style.visibility</p:attrName>
                                        </p:attrNameLst>
                                      </p:cBhvr>
                                      <p:to>
                                        <p:strVal val="visible"/>
                                      </p:to>
                                    </p:set>
                                    <p:anim calcmode="lin" valueType="num">
                                      <p:cBhvr>
                                        <p:cTn id="12" dur="750" fill="hold"/>
                                        <p:tgtEl>
                                          <p:spTgt spid="10"/>
                                        </p:tgtEl>
                                        <p:attrNameLst>
                                          <p:attrName>ppt_w</p:attrName>
                                        </p:attrNameLst>
                                      </p:cBhvr>
                                      <p:tavLst>
                                        <p:tav tm="0">
                                          <p:val>
                                            <p:fltVal val="0"/>
                                          </p:val>
                                        </p:tav>
                                        <p:tav tm="100000">
                                          <p:val>
                                            <p:strVal val="#ppt_w"/>
                                          </p:val>
                                        </p:tav>
                                      </p:tavLst>
                                    </p:anim>
                                    <p:anim calcmode="lin" valueType="num">
                                      <p:cBhvr>
                                        <p:cTn id="13" dur="750" fill="hold"/>
                                        <p:tgtEl>
                                          <p:spTgt spid="10"/>
                                        </p:tgtEl>
                                        <p:attrNameLst>
                                          <p:attrName>ppt_h</p:attrName>
                                        </p:attrNameLst>
                                      </p:cBhvr>
                                      <p:tavLst>
                                        <p:tav tm="0">
                                          <p:val>
                                            <p:fltVal val="0"/>
                                          </p:val>
                                        </p:tav>
                                        <p:tav tm="100000">
                                          <p:val>
                                            <p:strVal val="#ppt_h"/>
                                          </p:val>
                                        </p:tav>
                                      </p:tavLst>
                                    </p:anim>
                                    <p:animEffect transition="in" filter="fade">
                                      <p:cBhvr>
                                        <p:cTn id="14" dur="750"/>
                                        <p:tgtEl>
                                          <p:spTgt spid="10"/>
                                        </p:tgtEl>
                                      </p:cBhvr>
                                    </p:animEffect>
                                  </p:childTnLst>
                                </p:cTn>
                              </p:par>
                              <p:par>
                                <p:cTn id="15" presetID="53" presetClass="entr" presetSubtype="16" fill="hold" nodeType="withEffect">
                                  <p:stCondLst>
                                    <p:cond delay="800"/>
                                  </p:stCondLst>
                                  <p:childTnLst>
                                    <p:set>
                                      <p:cBhvr>
                                        <p:cTn id="16" dur="1" fill="hold">
                                          <p:stCondLst>
                                            <p:cond delay="0"/>
                                          </p:stCondLst>
                                        </p:cTn>
                                        <p:tgtEl>
                                          <p:spTgt spid="21"/>
                                        </p:tgtEl>
                                        <p:attrNameLst>
                                          <p:attrName>style.visibility</p:attrName>
                                        </p:attrNameLst>
                                      </p:cBhvr>
                                      <p:to>
                                        <p:strVal val="visible"/>
                                      </p:to>
                                    </p:set>
                                    <p:anim calcmode="lin" valueType="num">
                                      <p:cBhvr>
                                        <p:cTn id="17" dur="750" fill="hold"/>
                                        <p:tgtEl>
                                          <p:spTgt spid="21"/>
                                        </p:tgtEl>
                                        <p:attrNameLst>
                                          <p:attrName>ppt_w</p:attrName>
                                        </p:attrNameLst>
                                      </p:cBhvr>
                                      <p:tavLst>
                                        <p:tav tm="0">
                                          <p:val>
                                            <p:fltVal val="0"/>
                                          </p:val>
                                        </p:tav>
                                        <p:tav tm="100000">
                                          <p:val>
                                            <p:strVal val="#ppt_w"/>
                                          </p:val>
                                        </p:tav>
                                      </p:tavLst>
                                    </p:anim>
                                    <p:anim calcmode="lin" valueType="num">
                                      <p:cBhvr>
                                        <p:cTn id="18" dur="750" fill="hold"/>
                                        <p:tgtEl>
                                          <p:spTgt spid="21"/>
                                        </p:tgtEl>
                                        <p:attrNameLst>
                                          <p:attrName>ppt_h</p:attrName>
                                        </p:attrNameLst>
                                      </p:cBhvr>
                                      <p:tavLst>
                                        <p:tav tm="0">
                                          <p:val>
                                            <p:fltVal val="0"/>
                                          </p:val>
                                        </p:tav>
                                        <p:tav tm="100000">
                                          <p:val>
                                            <p:strVal val="#ppt_h"/>
                                          </p:val>
                                        </p:tav>
                                      </p:tavLst>
                                    </p:anim>
                                    <p:animEffect transition="in" filter="fade">
                                      <p:cBhvr>
                                        <p:cTn id="19" dur="750"/>
                                        <p:tgtEl>
                                          <p:spTgt spid="21"/>
                                        </p:tgtEl>
                                      </p:cBhvr>
                                    </p:animEffect>
                                  </p:childTnLst>
                                </p:cTn>
                              </p:par>
                              <p:par>
                                <p:cTn id="20" presetID="6" presetClass="emph" presetSubtype="0" autoRev="1" fill="hold" nodeType="withEffect">
                                  <p:stCondLst>
                                    <p:cond delay="1200"/>
                                  </p:stCondLst>
                                  <p:childTnLst>
                                    <p:animScale>
                                      <p:cBhvr>
                                        <p:cTn id="21" dur="400" fill="hold"/>
                                        <p:tgtEl>
                                          <p:spTgt spid="21"/>
                                        </p:tgtEl>
                                      </p:cBhvr>
                                      <p:by x="115000" y="115000"/>
                                    </p:animScale>
                                  </p:childTnLst>
                                </p:cTn>
                              </p:par>
                              <p:par>
                                <p:cTn id="22" presetID="50" presetClass="entr" presetSubtype="0" decel="100000" fill="hold" grpId="0" nodeType="withEffect">
                                  <p:stCondLst>
                                    <p:cond delay="1600"/>
                                  </p:stCondLst>
                                  <p:childTnLst>
                                    <p:set>
                                      <p:cBhvr>
                                        <p:cTn id="23" dur="1" fill="hold">
                                          <p:stCondLst>
                                            <p:cond delay="0"/>
                                          </p:stCondLst>
                                        </p:cTn>
                                        <p:tgtEl>
                                          <p:spTgt spid="12"/>
                                        </p:tgtEl>
                                        <p:attrNameLst>
                                          <p:attrName>style.visibility</p:attrName>
                                        </p:attrNameLst>
                                      </p:cBhvr>
                                      <p:to>
                                        <p:strVal val="visible"/>
                                      </p:to>
                                    </p:set>
                                    <p:anim calcmode="lin" valueType="num">
                                      <p:cBhvr>
                                        <p:cTn id="24" dur="750" fill="hold"/>
                                        <p:tgtEl>
                                          <p:spTgt spid="12"/>
                                        </p:tgtEl>
                                        <p:attrNameLst>
                                          <p:attrName>ppt_w</p:attrName>
                                        </p:attrNameLst>
                                      </p:cBhvr>
                                      <p:tavLst>
                                        <p:tav tm="0">
                                          <p:val>
                                            <p:strVal val="#ppt_w+.3"/>
                                          </p:val>
                                        </p:tav>
                                        <p:tav tm="100000">
                                          <p:val>
                                            <p:strVal val="#ppt_w"/>
                                          </p:val>
                                        </p:tav>
                                      </p:tavLst>
                                    </p:anim>
                                    <p:anim calcmode="lin" valueType="num">
                                      <p:cBhvr>
                                        <p:cTn id="25" dur="750" fill="hold"/>
                                        <p:tgtEl>
                                          <p:spTgt spid="12"/>
                                        </p:tgtEl>
                                        <p:attrNameLst>
                                          <p:attrName>ppt_h</p:attrName>
                                        </p:attrNameLst>
                                      </p:cBhvr>
                                      <p:tavLst>
                                        <p:tav tm="0">
                                          <p:val>
                                            <p:strVal val="#ppt_h"/>
                                          </p:val>
                                        </p:tav>
                                        <p:tav tm="100000">
                                          <p:val>
                                            <p:strVal val="#ppt_h"/>
                                          </p:val>
                                        </p:tav>
                                      </p:tavLst>
                                    </p:anim>
                                    <p:animEffect transition="in" filter="fade">
                                      <p:cBhvr>
                                        <p:cTn id="26" dur="750"/>
                                        <p:tgtEl>
                                          <p:spTgt spid="12"/>
                                        </p:tgtEl>
                                      </p:cBhvr>
                                    </p:animEffect>
                                  </p:childTnLst>
                                </p:cTn>
                              </p:par>
                              <p:par>
                                <p:cTn id="27" presetID="16" presetClass="entr" presetSubtype="37" fill="hold" nodeType="withEffect">
                                  <p:stCondLst>
                                    <p:cond delay="2000"/>
                                  </p:stCondLst>
                                  <p:childTnLst>
                                    <p:set>
                                      <p:cBhvr>
                                        <p:cTn id="28" dur="1" fill="hold">
                                          <p:stCondLst>
                                            <p:cond delay="0"/>
                                          </p:stCondLst>
                                        </p:cTn>
                                        <p:tgtEl>
                                          <p:spTgt spid="11"/>
                                        </p:tgtEl>
                                        <p:attrNameLst>
                                          <p:attrName>style.visibility</p:attrName>
                                        </p:attrNameLst>
                                      </p:cBhvr>
                                      <p:to>
                                        <p:strVal val="visible"/>
                                      </p:to>
                                    </p:set>
                                    <p:animEffect transition="in" filter="barn(outVertical)">
                                      <p:cBhvr>
                                        <p:cTn id="29" dur="750"/>
                                        <p:tgtEl>
                                          <p:spTgt spid="11"/>
                                        </p:tgtEl>
                                      </p:cBhvr>
                                    </p:animEffect>
                                  </p:childTnLst>
                                </p:cTn>
                              </p:par>
                              <p:par>
                                <p:cTn id="30" presetID="47" presetClass="entr" presetSubtype="0" fill="hold" grpId="0" nodeType="withEffect">
                                  <p:stCondLst>
                                    <p:cond delay="24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anim calcmode="lin" valueType="num">
                                      <p:cBhvr>
                                        <p:cTn id="33" dur="750" fill="hold"/>
                                        <p:tgtEl>
                                          <p:spTgt spid="14"/>
                                        </p:tgtEl>
                                        <p:attrNameLst>
                                          <p:attrName>ppt_x</p:attrName>
                                        </p:attrNameLst>
                                      </p:cBhvr>
                                      <p:tavLst>
                                        <p:tav tm="0">
                                          <p:val>
                                            <p:strVal val="#ppt_x"/>
                                          </p:val>
                                        </p:tav>
                                        <p:tav tm="100000">
                                          <p:val>
                                            <p:strVal val="#ppt_x"/>
                                          </p:val>
                                        </p:tav>
                                      </p:tavLst>
                                    </p:anim>
                                    <p:anim calcmode="lin" valueType="num">
                                      <p:cBhvr>
                                        <p:cTn id="34" dur="750" fill="hold"/>
                                        <p:tgtEl>
                                          <p:spTgt spid="14"/>
                                        </p:tgtEl>
                                        <p:attrNameLst>
                                          <p:attrName>ppt_y</p:attrName>
                                        </p:attrNameLst>
                                      </p:cBhvr>
                                      <p:tavLst>
                                        <p:tav tm="0">
                                          <p:val>
                                            <p:strVal val="#ppt_y-.1"/>
                                          </p:val>
                                        </p:tav>
                                        <p:tav tm="100000">
                                          <p:val>
                                            <p:strVal val="#ppt_y"/>
                                          </p:val>
                                        </p:tav>
                                      </p:tavLst>
                                    </p:anim>
                                  </p:childTnLst>
                                </p:cTn>
                              </p:par>
                              <p:par>
                                <p:cTn id="35" presetID="53" presetClass="entr" presetSubtype="16" fill="hold" grpId="0" nodeType="withEffect">
                                  <p:stCondLst>
                                    <p:cond delay="2800"/>
                                  </p:stCondLst>
                                  <p:childTnLst>
                                    <p:set>
                                      <p:cBhvr>
                                        <p:cTn id="36" dur="1" fill="hold">
                                          <p:stCondLst>
                                            <p:cond delay="0"/>
                                          </p:stCondLst>
                                        </p:cTn>
                                        <p:tgtEl>
                                          <p:spTgt spid="15"/>
                                        </p:tgtEl>
                                        <p:attrNameLst>
                                          <p:attrName>style.visibility</p:attrName>
                                        </p:attrNameLst>
                                      </p:cBhvr>
                                      <p:to>
                                        <p:strVal val="visible"/>
                                      </p:to>
                                    </p:set>
                                    <p:anim calcmode="lin" valueType="num">
                                      <p:cBhvr>
                                        <p:cTn id="37" dur="750" fill="hold"/>
                                        <p:tgtEl>
                                          <p:spTgt spid="15"/>
                                        </p:tgtEl>
                                        <p:attrNameLst>
                                          <p:attrName>ppt_w</p:attrName>
                                        </p:attrNameLst>
                                      </p:cBhvr>
                                      <p:tavLst>
                                        <p:tav tm="0">
                                          <p:val>
                                            <p:fltVal val="0"/>
                                          </p:val>
                                        </p:tav>
                                        <p:tav tm="100000">
                                          <p:val>
                                            <p:strVal val="#ppt_w"/>
                                          </p:val>
                                        </p:tav>
                                      </p:tavLst>
                                    </p:anim>
                                    <p:anim calcmode="lin" valueType="num">
                                      <p:cBhvr>
                                        <p:cTn id="38" dur="750" fill="hold"/>
                                        <p:tgtEl>
                                          <p:spTgt spid="15"/>
                                        </p:tgtEl>
                                        <p:attrNameLst>
                                          <p:attrName>ppt_h</p:attrName>
                                        </p:attrNameLst>
                                      </p:cBhvr>
                                      <p:tavLst>
                                        <p:tav tm="0">
                                          <p:val>
                                            <p:fltVal val="0"/>
                                          </p:val>
                                        </p:tav>
                                        <p:tav tm="100000">
                                          <p:val>
                                            <p:strVal val="#ppt_h"/>
                                          </p:val>
                                        </p:tav>
                                      </p:tavLst>
                                    </p:anim>
                                    <p:animEffect transition="in" filter="fade">
                                      <p:cBhvr>
                                        <p:cTn id="39" dur="75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4" grpId="0"/>
      <p:bldP spid="12" grpId="0"/>
      <p:bldP spid="15"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饼形 10"/>
          <p:cNvSpPr/>
          <p:nvPr/>
        </p:nvSpPr>
        <p:spPr>
          <a:xfrm>
            <a:off x="4076700" y="1652814"/>
            <a:ext cx="4038600" cy="4038600"/>
          </a:xfrm>
          <a:prstGeom prst="pie">
            <a:avLst>
              <a:gd name="adj1" fmla="val 9188113"/>
              <a:gd name="adj2" fmla="val 1757055"/>
            </a:avLst>
          </a:prstGeom>
          <a:noFill/>
          <a:ln w="25400" cap="flat">
            <a:solidFill>
              <a:schemeClr val="bg1">
                <a:lumMod val="65000"/>
              </a:schemeClr>
            </a:solidFill>
            <a:prstDash val="dash"/>
            <a:miter lim="800000"/>
            <a:headEnd/>
            <a:tailEnd/>
          </a:ln>
          <a:extLst>
            <a:ext uri="{909E8E84-426E-40DD-AFC4-6F175D3DCCD1}">
              <a14:hiddenFill xmlns:a14="http://schemas.microsoft.com/office/drawing/2010/main">
                <a:noFill/>
              </a14:hiddenFill>
            </a:ext>
          </a:extLst>
        </p:spPr>
        <p:txBody>
          <a:bodyPr vert="horz" wrap="square" lIns="45720" tIns="22860" rIns="45720" bIns="22860" numCol="1" anchor="t" anchorCtr="0" compatLnSpc="1">
            <a:prstTxWarp prst="textNoShape">
              <a:avLst/>
            </a:prstTxWarp>
          </a:bodyPr>
          <a:lstStyle/>
          <a:p>
            <a:pPr defTabSz="914263"/>
            <a:endParaRPr lang="zh-CN" altLang="en-US">
              <a:solidFill>
                <a:srgbClr val="233348"/>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0" name="组合 9"/>
          <p:cNvGrpSpPr/>
          <p:nvPr/>
        </p:nvGrpSpPr>
        <p:grpSpPr>
          <a:xfrm>
            <a:off x="338667" y="3"/>
            <a:ext cx="3529349" cy="908048"/>
            <a:chOff x="338667" y="3"/>
            <a:chExt cx="3529349" cy="908048"/>
          </a:xfrm>
        </p:grpSpPr>
        <p:sp>
          <p:nvSpPr>
            <p:cNvPr id="2" name="五边形"/>
            <p:cNvSpPr/>
            <p:nvPr/>
          </p:nvSpPr>
          <p:spPr>
            <a:xfrm>
              <a:off x="338667" y="3"/>
              <a:ext cx="731860" cy="908048"/>
            </a:xfrm>
            <a:custGeom>
              <a:avLst/>
              <a:gdLst>
                <a:gd name="connsiteX0" fmla="*/ 0 w 685800"/>
                <a:gd name="connsiteY0" fmla="*/ 0 h 1104900"/>
                <a:gd name="connsiteX1" fmla="*/ 685800 w 685800"/>
                <a:gd name="connsiteY1" fmla="*/ 0 h 1104900"/>
                <a:gd name="connsiteX2" fmla="*/ 685800 w 685800"/>
                <a:gd name="connsiteY2" fmla="*/ 1104900 h 1104900"/>
                <a:gd name="connsiteX3" fmla="*/ 0 w 685800"/>
                <a:gd name="connsiteY3" fmla="*/ 1104900 h 1104900"/>
                <a:gd name="connsiteX4" fmla="*/ 0 w 685800"/>
                <a:gd name="connsiteY4" fmla="*/ 0 h 1104900"/>
                <a:gd name="connsiteX0" fmla="*/ 0 w 685800"/>
                <a:gd name="connsiteY0" fmla="*/ 0 h 1104900"/>
                <a:gd name="connsiteX1" fmla="*/ 685800 w 685800"/>
                <a:gd name="connsiteY1" fmla="*/ 0 h 1104900"/>
                <a:gd name="connsiteX2" fmla="*/ 685800 w 685800"/>
                <a:gd name="connsiteY2" fmla="*/ 1104900 h 1104900"/>
                <a:gd name="connsiteX3" fmla="*/ 342900 w 685800"/>
                <a:gd name="connsiteY3" fmla="*/ 1092200 h 1104900"/>
                <a:gd name="connsiteX4" fmla="*/ 0 w 685800"/>
                <a:gd name="connsiteY4" fmla="*/ 1104900 h 1104900"/>
                <a:gd name="connsiteX5" fmla="*/ 0 w 685800"/>
                <a:gd name="connsiteY5" fmla="*/ 0 h 1104900"/>
                <a:gd name="connsiteX0" fmla="*/ 0 w 685800"/>
                <a:gd name="connsiteY0" fmla="*/ 0 h 1295400"/>
                <a:gd name="connsiteX1" fmla="*/ 685800 w 685800"/>
                <a:gd name="connsiteY1" fmla="*/ 0 h 1295400"/>
                <a:gd name="connsiteX2" fmla="*/ 685800 w 685800"/>
                <a:gd name="connsiteY2" fmla="*/ 1104900 h 1295400"/>
                <a:gd name="connsiteX3" fmla="*/ 342900 w 685800"/>
                <a:gd name="connsiteY3" fmla="*/ 1295400 h 1295400"/>
                <a:gd name="connsiteX4" fmla="*/ 0 w 685800"/>
                <a:gd name="connsiteY4" fmla="*/ 1104900 h 1295400"/>
                <a:gd name="connsiteX5" fmla="*/ 0 w 685800"/>
                <a:gd name="connsiteY5"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0" h="1295400">
                  <a:moveTo>
                    <a:pt x="0" y="0"/>
                  </a:moveTo>
                  <a:lnTo>
                    <a:pt x="685800" y="0"/>
                  </a:lnTo>
                  <a:lnTo>
                    <a:pt x="685800" y="1104900"/>
                  </a:lnTo>
                  <a:lnTo>
                    <a:pt x="342900" y="1295400"/>
                  </a:lnTo>
                  <a:lnTo>
                    <a:pt x="0" y="1104900"/>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zh-CN" altLang="en-US" sz="240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 name="组合"/>
            <p:cNvGrpSpPr/>
            <p:nvPr/>
          </p:nvGrpSpPr>
          <p:grpSpPr>
            <a:xfrm>
              <a:off x="1244632" y="96697"/>
              <a:ext cx="2623384" cy="714657"/>
              <a:chOff x="958882" y="96697"/>
              <a:chExt cx="2623384" cy="714657"/>
            </a:xfrm>
          </p:grpSpPr>
          <p:sp>
            <p:nvSpPr>
              <p:cNvPr id="7" name="Strong Preparation"/>
              <p:cNvSpPr txBox="1"/>
              <p:nvPr/>
            </p:nvSpPr>
            <p:spPr>
              <a:xfrm>
                <a:off x="958882" y="542947"/>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958882" y="96697"/>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sp>
          <p:nvSpPr>
            <p:cNvPr id="9" name="齿轮"/>
            <p:cNvSpPr>
              <a:spLocks noChangeAspect="1"/>
            </p:cNvSpPr>
            <p:nvPr/>
          </p:nvSpPr>
          <p:spPr bwMode="auto">
            <a:xfrm>
              <a:off x="503953" y="252985"/>
              <a:ext cx="401288" cy="402081"/>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32" name="色块"/>
          <p:cNvSpPr>
            <a:spLocks noChangeArrowheads="1"/>
          </p:cNvSpPr>
          <p:nvPr/>
        </p:nvSpPr>
        <p:spPr bwMode="auto">
          <a:xfrm>
            <a:off x="5620719" y="3628571"/>
            <a:ext cx="950562" cy="3229429"/>
          </a:xfrm>
          <a:prstGeom prst="rect">
            <a:avLst/>
          </a:prstGeom>
          <a:solidFill>
            <a:schemeClr val="tx1">
              <a:lumMod val="50000"/>
              <a:lumOff val="50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14" name="组合 13"/>
          <p:cNvGrpSpPr/>
          <p:nvPr/>
        </p:nvGrpSpPr>
        <p:grpSpPr>
          <a:xfrm>
            <a:off x="5210629" y="2786743"/>
            <a:ext cx="1770742" cy="1770742"/>
            <a:chOff x="5210629" y="2786743"/>
            <a:chExt cx="1770742" cy="1770742"/>
          </a:xfrm>
        </p:grpSpPr>
        <p:sp>
          <p:nvSpPr>
            <p:cNvPr id="4" name="圆形"/>
            <p:cNvSpPr/>
            <p:nvPr/>
          </p:nvSpPr>
          <p:spPr>
            <a:xfrm>
              <a:off x="5210629" y="2786743"/>
              <a:ext cx="1770742" cy="1770742"/>
            </a:xfrm>
            <a:prstGeom prst="ellipse">
              <a:avLst/>
            </a:prstGeom>
            <a:gradFill flip="none" rotWithShape="1">
              <a:gsLst>
                <a:gs pos="100000">
                  <a:schemeClr val="accent1">
                    <a:lumMod val="75000"/>
                  </a:schemeClr>
                </a:gs>
                <a:gs pos="0">
                  <a:schemeClr val="accent1"/>
                </a:gs>
              </a:gsLst>
              <a:lin ang="2700000" scaled="1"/>
              <a:tileRect/>
            </a:gradFill>
            <a:ln>
              <a:solidFill>
                <a:schemeClr val="bg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35" name="校徽"/>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497370" y="3074405"/>
              <a:ext cx="1197260" cy="1195418"/>
            </a:xfrm>
            <a:prstGeom prst="rect">
              <a:avLst/>
            </a:prstGeom>
          </p:spPr>
        </p:pic>
      </p:grpSp>
      <p:grpSp>
        <p:nvGrpSpPr>
          <p:cNvPr id="61" name="组合 60"/>
          <p:cNvGrpSpPr/>
          <p:nvPr/>
        </p:nvGrpSpPr>
        <p:grpSpPr>
          <a:xfrm>
            <a:off x="3876613" y="4254894"/>
            <a:ext cx="723054" cy="728380"/>
            <a:chOff x="3098022" y="1119424"/>
            <a:chExt cx="723054" cy="728380"/>
          </a:xfrm>
        </p:grpSpPr>
        <p:sp>
          <p:nvSpPr>
            <p:cNvPr id="62" name="圆形"/>
            <p:cNvSpPr>
              <a:spLocks noChangeArrowheads="1"/>
            </p:cNvSpPr>
            <p:nvPr/>
          </p:nvSpPr>
          <p:spPr bwMode="auto">
            <a:xfrm>
              <a:off x="3098022" y="1119424"/>
              <a:ext cx="723054" cy="728380"/>
            </a:xfrm>
            <a:prstGeom prst="ellipse">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3" name="书"/>
            <p:cNvSpPr>
              <a:spLocks noChangeAspect="1"/>
            </p:cNvSpPr>
            <p:nvPr/>
          </p:nvSpPr>
          <p:spPr bwMode="auto">
            <a:xfrm>
              <a:off x="3293308" y="1328038"/>
              <a:ext cx="332482" cy="311152"/>
            </a:xfrm>
            <a:custGeom>
              <a:avLst/>
              <a:gdLst>
                <a:gd name="connsiteX0" fmla="*/ 190814 w 591293"/>
                <a:gd name="connsiteY0" fmla="*/ 321165 h 553360"/>
                <a:gd name="connsiteX1" fmla="*/ 390336 w 591293"/>
                <a:gd name="connsiteY1" fmla="*/ 487428 h 553360"/>
                <a:gd name="connsiteX2" fmla="*/ 591293 w 591293"/>
                <a:gd name="connsiteY2" fmla="*/ 321165 h 553360"/>
                <a:gd name="connsiteX3" fmla="*/ 591293 w 591293"/>
                <a:gd name="connsiteY3" fmla="*/ 553360 h 553360"/>
                <a:gd name="connsiteX4" fmla="*/ 190814 w 591293"/>
                <a:gd name="connsiteY4" fmla="*/ 553360 h 553360"/>
                <a:gd name="connsiteX5" fmla="*/ 206677 w 591293"/>
                <a:gd name="connsiteY5" fmla="*/ 309670 h 553360"/>
                <a:gd name="connsiteX6" fmla="*/ 574281 w 591293"/>
                <a:gd name="connsiteY6" fmla="*/ 309670 h 553360"/>
                <a:gd name="connsiteX7" fmla="*/ 390479 w 591293"/>
                <a:gd name="connsiteY7" fmla="*/ 463011 h 553360"/>
                <a:gd name="connsiteX8" fmla="*/ 127731 w 591293"/>
                <a:gd name="connsiteY8" fmla="*/ 0 h 553360"/>
                <a:gd name="connsiteX9" fmla="*/ 274120 w 591293"/>
                <a:gd name="connsiteY9" fmla="*/ 51614 h 553360"/>
                <a:gd name="connsiteX10" fmla="*/ 421944 w 591293"/>
                <a:gd name="connsiteY10" fmla="*/ 0 h 553360"/>
                <a:gd name="connsiteX11" fmla="*/ 518101 w 591293"/>
                <a:gd name="connsiteY11" fmla="*/ 15771 h 553360"/>
                <a:gd name="connsiteX12" fmla="*/ 522406 w 591293"/>
                <a:gd name="connsiteY12" fmla="*/ 18638 h 553360"/>
                <a:gd name="connsiteX13" fmla="*/ 522406 w 591293"/>
                <a:gd name="connsiteY13" fmla="*/ 53048 h 553360"/>
                <a:gd name="connsiteX14" fmla="*/ 543934 w 591293"/>
                <a:gd name="connsiteY14" fmla="*/ 67385 h 553360"/>
                <a:gd name="connsiteX15" fmla="*/ 543934 w 591293"/>
                <a:gd name="connsiteY15" fmla="*/ 283876 h 553360"/>
                <a:gd name="connsiteX16" fmla="*/ 506619 w 591293"/>
                <a:gd name="connsiteY16" fmla="*/ 283876 h 553360"/>
                <a:gd name="connsiteX17" fmla="*/ 506619 w 591293"/>
                <a:gd name="connsiteY17" fmla="*/ 28674 h 553360"/>
                <a:gd name="connsiteX18" fmla="*/ 421944 w 591293"/>
                <a:gd name="connsiteY18" fmla="*/ 15771 h 553360"/>
                <a:gd name="connsiteX19" fmla="*/ 287036 w 591293"/>
                <a:gd name="connsiteY19" fmla="*/ 63084 h 553360"/>
                <a:gd name="connsiteX20" fmla="*/ 287036 w 591293"/>
                <a:gd name="connsiteY20" fmla="*/ 252334 h 553360"/>
                <a:gd name="connsiteX21" fmla="*/ 276990 w 591293"/>
                <a:gd name="connsiteY21" fmla="*/ 242298 h 553360"/>
                <a:gd name="connsiteX22" fmla="*/ 276990 w 591293"/>
                <a:gd name="connsiteY22" fmla="*/ 283876 h 553360"/>
                <a:gd name="connsiteX23" fmla="*/ 272685 w 591293"/>
                <a:gd name="connsiteY23" fmla="*/ 283876 h 553360"/>
                <a:gd name="connsiteX24" fmla="*/ 272685 w 591293"/>
                <a:gd name="connsiteY24" fmla="*/ 242298 h 553360"/>
                <a:gd name="connsiteX25" fmla="*/ 262638 w 591293"/>
                <a:gd name="connsiteY25" fmla="*/ 252334 h 553360"/>
                <a:gd name="connsiteX26" fmla="*/ 262638 w 591293"/>
                <a:gd name="connsiteY26" fmla="*/ 63084 h 553360"/>
                <a:gd name="connsiteX27" fmla="*/ 127731 w 591293"/>
                <a:gd name="connsiteY27" fmla="*/ 15771 h 553360"/>
                <a:gd name="connsiteX28" fmla="*/ 41620 w 591293"/>
                <a:gd name="connsiteY28" fmla="*/ 28674 h 553360"/>
                <a:gd name="connsiteX29" fmla="*/ 41620 w 591293"/>
                <a:gd name="connsiteY29" fmla="*/ 346959 h 553360"/>
                <a:gd name="connsiteX30" fmla="*/ 113379 w 591293"/>
                <a:gd name="connsiteY30" fmla="*/ 334056 h 553360"/>
                <a:gd name="connsiteX31" fmla="*/ 172222 w 591293"/>
                <a:gd name="connsiteY31" fmla="*/ 339791 h 553360"/>
                <a:gd name="connsiteX32" fmla="*/ 172222 w 591293"/>
                <a:gd name="connsiteY32" fmla="*/ 394272 h 553360"/>
                <a:gd name="connsiteX33" fmla="*/ 0 w 591293"/>
                <a:gd name="connsiteY33" fmla="*/ 394272 h 553360"/>
                <a:gd name="connsiteX34" fmla="*/ 0 w 591293"/>
                <a:gd name="connsiteY34" fmla="*/ 67385 h 553360"/>
                <a:gd name="connsiteX35" fmla="*/ 25833 w 591293"/>
                <a:gd name="connsiteY35" fmla="*/ 50180 h 553360"/>
                <a:gd name="connsiteX36" fmla="*/ 25833 w 591293"/>
                <a:gd name="connsiteY36" fmla="*/ 18638 h 553360"/>
                <a:gd name="connsiteX37" fmla="*/ 31574 w 591293"/>
                <a:gd name="connsiteY37" fmla="*/ 15771 h 553360"/>
                <a:gd name="connsiteX38" fmla="*/ 127731 w 591293"/>
                <a:gd name="connsiteY38" fmla="*/ 0 h 55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91293" h="553360">
                  <a:moveTo>
                    <a:pt x="190814" y="321165"/>
                  </a:moveTo>
                  <a:lnTo>
                    <a:pt x="390336" y="487428"/>
                  </a:lnTo>
                  <a:lnTo>
                    <a:pt x="591293" y="321165"/>
                  </a:lnTo>
                  <a:lnTo>
                    <a:pt x="591293" y="553360"/>
                  </a:lnTo>
                  <a:lnTo>
                    <a:pt x="190814" y="553360"/>
                  </a:lnTo>
                  <a:close/>
                  <a:moveTo>
                    <a:pt x="206677" y="309670"/>
                  </a:moveTo>
                  <a:lnTo>
                    <a:pt x="574281" y="309670"/>
                  </a:lnTo>
                  <a:lnTo>
                    <a:pt x="390479" y="463011"/>
                  </a:lnTo>
                  <a:close/>
                  <a:moveTo>
                    <a:pt x="127731" y="0"/>
                  </a:moveTo>
                  <a:cubicBezTo>
                    <a:pt x="185138" y="0"/>
                    <a:pt x="233935" y="17205"/>
                    <a:pt x="274120" y="51614"/>
                  </a:cubicBezTo>
                  <a:cubicBezTo>
                    <a:pt x="314305" y="17205"/>
                    <a:pt x="364536" y="0"/>
                    <a:pt x="421944" y="0"/>
                  </a:cubicBezTo>
                  <a:cubicBezTo>
                    <a:pt x="476480" y="0"/>
                    <a:pt x="516666" y="15771"/>
                    <a:pt x="518101" y="15771"/>
                  </a:cubicBezTo>
                  <a:lnTo>
                    <a:pt x="522406" y="18638"/>
                  </a:lnTo>
                  <a:lnTo>
                    <a:pt x="522406" y="53048"/>
                  </a:lnTo>
                  <a:cubicBezTo>
                    <a:pt x="536758" y="55915"/>
                    <a:pt x="543934" y="60216"/>
                    <a:pt x="543934" y="67385"/>
                  </a:cubicBezTo>
                  <a:lnTo>
                    <a:pt x="543934" y="283876"/>
                  </a:lnTo>
                  <a:lnTo>
                    <a:pt x="506619" y="283876"/>
                  </a:lnTo>
                  <a:lnTo>
                    <a:pt x="506619" y="28674"/>
                  </a:lnTo>
                  <a:cubicBezTo>
                    <a:pt x="495138" y="25807"/>
                    <a:pt x="462129" y="15771"/>
                    <a:pt x="421944" y="15771"/>
                  </a:cubicBezTo>
                  <a:cubicBezTo>
                    <a:pt x="368842" y="15771"/>
                    <a:pt x="324351" y="31542"/>
                    <a:pt x="287036" y="63084"/>
                  </a:cubicBezTo>
                  <a:lnTo>
                    <a:pt x="287036" y="252334"/>
                  </a:lnTo>
                  <a:lnTo>
                    <a:pt x="276990" y="242298"/>
                  </a:lnTo>
                  <a:lnTo>
                    <a:pt x="276990" y="283876"/>
                  </a:lnTo>
                  <a:lnTo>
                    <a:pt x="272685" y="283876"/>
                  </a:lnTo>
                  <a:lnTo>
                    <a:pt x="272685" y="242298"/>
                  </a:lnTo>
                  <a:lnTo>
                    <a:pt x="262638" y="252334"/>
                  </a:lnTo>
                  <a:lnTo>
                    <a:pt x="262638" y="63084"/>
                  </a:lnTo>
                  <a:cubicBezTo>
                    <a:pt x="225324" y="31542"/>
                    <a:pt x="180833" y="15771"/>
                    <a:pt x="127731" y="15771"/>
                  </a:cubicBezTo>
                  <a:cubicBezTo>
                    <a:pt x="86111" y="15771"/>
                    <a:pt x="54537" y="25807"/>
                    <a:pt x="41620" y="28674"/>
                  </a:cubicBezTo>
                  <a:lnTo>
                    <a:pt x="41620" y="346959"/>
                  </a:lnTo>
                  <a:cubicBezTo>
                    <a:pt x="63148" y="338357"/>
                    <a:pt x="86111" y="334056"/>
                    <a:pt x="113379" y="334056"/>
                  </a:cubicBezTo>
                  <a:cubicBezTo>
                    <a:pt x="133472" y="334056"/>
                    <a:pt x="153564" y="336923"/>
                    <a:pt x="172222" y="339791"/>
                  </a:cubicBezTo>
                  <a:lnTo>
                    <a:pt x="172222" y="394272"/>
                  </a:lnTo>
                  <a:lnTo>
                    <a:pt x="0" y="394272"/>
                  </a:lnTo>
                  <a:lnTo>
                    <a:pt x="0" y="67385"/>
                  </a:lnTo>
                  <a:cubicBezTo>
                    <a:pt x="0" y="58782"/>
                    <a:pt x="10046" y="53048"/>
                    <a:pt x="25833" y="50180"/>
                  </a:cubicBezTo>
                  <a:lnTo>
                    <a:pt x="25833" y="18638"/>
                  </a:lnTo>
                  <a:lnTo>
                    <a:pt x="31574" y="15771"/>
                  </a:lnTo>
                  <a:cubicBezTo>
                    <a:pt x="33009" y="15771"/>
                    <a:pt x="73194" y="0"/>
                    <a:pt x="127731" y="0"/>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2" name="组合 51"/>
          <p:cNvGrpSpPr/>
          <p:nvPr/>
        </p:nvGrpSpPr>
        <p:grpSpPr>
          <a:xfrm>
            <a:off x="7592334" y="4254894"/>
            <a:ext cx="723054" cy="728380"/>
            <a:chOff x="3098022" y="1119424"/>
            <a:chExt cx="723054" cy="728380"/>
          </a:xfrm>
        </p:grpSpPr>
        <p:sp>
          <p:nvSpPr>
            <p:cNvPr id="53" name="圆形"/>
            <p:cNvSpPr>
              <a:spLocks noChangeArrowheads="1"/>
            </p:cNvSpPr>
            <p:nvPr/>
          </p:nvSpPr>
          <p:spPr bwMode="auto">
            <a:xfrm>
              <a:off x="3098022" y="1119424"/>
              <a:ext cx="723054" cy="728380"/>
            </a:xfrm>
            <a:prstGeom prst="ellipse">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5" name="书"/>
            <p:cNvSpPr>
              <a:spLocks noChangeAspect="1"/>
            </p:cNvSpPr>
            <p:nvPr/>
          </p:nvSpPr>
          <p:spPr bwMode="auto">
            <a:xfrm>
              <a:off x="3318107" y="1317373"/>
              <a:ext cx="282883" cy="332482"/>
            </a:xfrm>
            <a:custGeom>
              <a:avLst/>
              <a:gdLst>
                <a:gd name="T0" fmla="*/ 5401 w 5500"/>
                <a:gd name="T1" fmla="*/ 992 h 6474"/>
                <a:gd name="T2" fmla="*/ 4861 w 5500"/>
                <a:gd name="T3" fmla="*/ 247 h 6474"/>
                <a:gd name="T4" fmla="*/ 4382 w 5500"/>
                <a:gd name="T5" fmla="*/ 3 h 6474"/>
                <a:gd name="T6" fmla="*/ 2078 w 5500"/>
                <a:gd name="T7" fmla="*/ 0 h 6474"/>
                <a:gd name="T8" fmla="*/ 2078 w 5500"/>
                <a:gd name="T9" fmla="*/ 1812 h 6474"/>
                <a:gd name="T10" fmla="*/ 2037 w 5500"/>
                <a:gd name="T11" fmla="*/ 1889 h 6474"/>
                <a:gd name="T12" fmla="*/ 1950 w 5500"/>
                <a:gd name="T13" fmla="*/ 1896 h 6474"/>
                <a:gd name="T14" fmla="*/ 1493 w 5500"/>
                <a:gd name="T15" fmla="*/ 1688 h 6474"/>
                <a:gd name="T16" fmla="*/ 1418 w 5500"/>
                <a:gd name="T17" fmla="*/ 1688 h 6474"/>
                <a:gd name="T18" fmla="*/ 936 w 5500"/>
                <a:gd name="T19" fmla="*/ 1898 h 6474"/>
                <a:gd name="T20" fmla="*/ 849 w 5500"/>
                <a:gd name="T21" fmla="*/ 1891 h 6474"/>
                <a:gd name="T22" fmla="*/ 807 w 5500"/>
                <a:gd name="T23" fmla="*/ 1815 h 6474"/>
                <a:gd name="T24" fmla="*/ 807 w 5500"/>
                <a:gd name="T25" fmla="*/ 0 h 6474"/>
                <a:gd name="T26" fmla="*/ 310 w 5500"/>
                <a:gd name="T27" fmla="*/ 0 h 6474"/>
                <a:gd name="T28" fmla="*/ 0 w 5500"/>
                <a:gd name="T29" fmla="*/ 314 h 6474"/>
                <a:gd name="T30" fmla="*/ 10 w 5500"/>
                <a:gd name="T31" fmla="*/ 5490 h 6474"/>
                <a:gd name="T32" fmla="*/ 272 w 5500"/>
                <a:gd name="T33" fmla="*/ 5893 h 6474"/>
                <a:gd name="T34" fmla="*/ 1028 w 5500"/>
                <a:gd name="T35" fmla="*/ 6387 h 6474"/>
                <a:gd name="T36" fmla="*/ 1311 w 5500"/>
                <a:gd name="T37" fmla="*/ 6474 h 6474"/>
                <a:gd name="T38" fmla="*/ 4648 w 5500"/>
                <a:gd name="T39" fmla="*/ 6474 h 6474"/>
                <a:gd name="T40" fmla="*/ 5500 w 5500"/>
                <a:gd name="T41" fmla="*/ 5619 h 6474"/>
                <a:gd name="T42" fmla="*/ 5500 w 5500"/>
                <a:gd name="T43" fmla="*/ 1297 h 6474"/>
                <a:gd name="T44" fmla="*/ 5401 w 5500"/>
                <a:gd name="T45" fmla="*/ 992 h 6474"/>
                <a:gd name="T46" fmla="*/ 4915 w 5500"/>
                <a:gd name="T47" fmla="*/ 5619 h 6474"/>
                <a:gd name="T48" fmla="*/ 4648 w 5500"/>
                <a:gd name="T49" fmla="*/ 5889 h 6474"/>
                <a:gd name="T50" fmla="*/ 1329 w 5500"/>
                <a:gd name="T51" fmla="*/ 5889 h 6474"/>
                <a:gd name="T52" fmla="*/ 787 w 5500"/>
                <a:gd name="T53" fmla="*/ 5536 h 6474"/>
                <a:gd name="T54" fmla="*/ 4135 w 5500"/>
                <a:gd name="T55" fmla="*/ 5536 h 6474"/>
                <a:gd name="T56" fmla="*/ 4443 w 5500"/>
                <a:gd name="T57" fmla="*/ 5220 h 6474"/>
                <a:gd name="T58" fmla="*/ 4443 w 5500"/>
                <a:gd name="T59" fmla="*/ 660 h 6474"/>
                <a:gd name="T60" fmla="*/ 4915 w 5500"/>
                <a:gd name="T61" fmla="*/ 1316 h 6474"/>
                <a:gd name="T62" fmla="*/ 4915 w 5500"/>
                <a:gd name="T63" fmla="*/ 5619 h 6474"/>
                <a:gd name="T64" fmla="*/ 4915 w 5500"/>
                <a:gd name="T65" fmla="*/ 5619 h 6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00" h="6474">
                  <a:moveTo>
                    <a:pt x="5401" y="992"/>
                  </a:moveTo>
                  <a:lnTo>
                    <a:pt x="4861" y="247"/>
                  </a:lnTo>
                  <a:cubicBezTo>
                    <a:pt x="4752" y="97"/>
                    <a:pt x="4579" y="5"/>
                    <a:pt x="4382" y="3"/>
                  </a:cubicBezTo>
                  <a:cubicBezTo>
                    <a:pt x="4369" y="3"/>
                    <a:pt x="2078" y="0"/>
                    <a:pt x="2078" y="0"/>
                  </a:cubicBezTo>
                  <a:lnTo>
                    <a:pt x="2078" y="1812"/>
                  </a:lnTo>
                  <a:cubicBezTo>
                    <a:pt x="2078" y="1844"/>
                    <a:pt x="2063" y="1872"/>
                    <a:pt x="2037" y="1889"/>
                  </a:cubicBezTo>
                  <a:cubicBezTo>
                    <a:pt x="2010" y="1906"/>
                    <a:pt x="1978" y="1908"/>
                    <a:pt x="1950" y="1896"/>
                  </a:cubicBezTo>
                  <a:lnTo>
                    <a:pt x="1493" y="1688"/>
                  </a:lnTo>
                  <a:cubicBezTo>
                    <a:pt x="1469" y="1678"/>
                    <a:pt x="1442" y="1678"/>
                    <a:pt x="1418" y="1688"/>
                  </a:cubicBezTo>
                  <a:lnTo>
                    <a:pt x="936" y="1898"/>
                  </a:lnTo>
                  <a:cubicBezTo>
                    <a:pt x="908" y="1911"/>
                    <a:pt x="875" y="1908"/>
                    <a:pt x="849" y="1891"/>
                  </a:cubicBezTo>
                  <a:cubicBezTo>
                    <a:pt x="823" y="1874"/>
                    <a:pt x="807" y="1845"/>
                    <a:pt x="807" y="1815"/>
                  </a:cubicBezTo>
                  <a:lnTo>
                    <a:pt x="807" y="0"/>
                  </a:lnTo>
                  <a:lnTo>
                    <a:pt x="310" y="0"/>
                  </a:lnTo>
                  <a:cubicBezTo>
                    <a:pt x="136" y="0"/>
                    <a:pt x="0" y="140"/>
                    <a:pt x="0" y="314"/>
                  </a:cubicBezTo>
                  <a:cubicBezTo>
                    <a:pt x="0" y="314"/>
                    <a:pt x="8" y="5477"/>
                    <a:pt x="10" y="5490"/>
                  </a:cubicBezTo>
                  <a:cubicBezTo>
                    <a:pt x="37" y="5655"/>
                    <a:pt x="132" y="5802"/>
                    <a:pt x="272" y="5893"/>
                  </a:cubicBezTo>
                  <a:lnTo>
                    <a:pt x="1028" y="6387"/>
                  </a:lnTo>
                  <a:cubicBezTo>
                    <a:pt x="1112" y="6443"/>
                    <a:pt x="1210" y="6474"/>
                    <a:pt x="1311" y="6474"/>
                  </a:cubicBezTo>
                  <a:lnTo>
                    <a:pt x="4648" y="6474"/>
                  </a:lnTo>
                  <a:cubicBezTo>
                    <a:pt x="5117" y="6474"/>
                    <a:pt x="5500" y="6089"/>
                    <a:pt x="5500" y="5619"/>
                  </a:cubicBezTo>
                  <a:lnTo>
                    <a:pt x="5500" y="1297"/>
                  </a:lnTo>
                  <a:cubicBezTo>
                    <a:pt x="5500" y="1186"/>
                    <a:pt x="5465" y="1081"/>
                    <a:pt x="5401" y="992"/>
                  </a:cubicBezTo>
                  <a:close/>
                  <a:moveTo>
                    <a:pt x="4915" y="5619"/>
                  </a:moveTo>
                  <a:cubicBezTo>
                    <a:pt x="4915" y="5769"/>
                    <a:pt x="4798" y="5889"/>
                    <a:pt x="4648" y="5889"/>
                  </a:cubicBezTo>
                  <a:lnTo>
                    <a:pt x="1329" y="5889"/>
                  </a:lnTo>
                  <a:lnTo>
                    <a:pt x="787" y="5536"/>
                  </a:lnTo>
                  <a:lnTo>
                    <a:pt x="4135" y="5536"/>
                  </a:lnTo>
                  <a:cubicBezTo>
                    <a:pt x="4308" y="5536"/>
                    <a:pt x="4443" y="5394"/>
                    <a:pt x="4443" y="5220"/>
                  </a:cubicBezTo>
                  <a:lnTo>
                    <a:pt x="4443" y="660"/>
                  </a:lnTo>
                  <a:lnTo>
                    <a:pt x="4915" y="1316"/>
                  </a:lnTo>
                  <a:lnTo>
                    <a:pt x="4915" y="5619"/>
                  </a:lnTo>
                  <a:lnTo>
                    <a:pt x="4915" y="5619"/>
                  </a:ln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6" name="组合 45"/>
          <p:cNvGrpSpPr/>
          <p:nvPr/>
        </p:nvGrpSpPr>
        <p:grpSpPr>
          <a:xfrm>
            <a:off x="4267971" y="2041321"/>
            <a:ext cx="723054" cy="728380"/>
            <a:chOff x="3098022" y="1119424"/>
            <a:chExt cx="723054" cy="728380"/>
          </a:xfrm>
        </p:grpSpPr>
        <p:sp>
          <p:nvSpPr>
            <p:cNvPr id="47" name="圆形"/>
            <p:cNvSpPr>
              <a:spLocks noChangeArrowheads="1"/>
            </p:cNvSpPr>
            <p:nvPr/>
          </p:nvSpPr>
          <p:spPr bwMode="auto">
            <a:xfrm>
              <a:off x="3098022" y="1119424"/>
              <a:ext cx="723054" cy="728380"/>
            </a:xfrm>
            <a:prstGeom prst="ellipse">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48" name="书"/>
            <p:cNvSpPr>
              <a:spLocks noChangeAspect="1"/>
            </p:cNvSpPr>
            <p:nvPr/>
          </p:nvSpPr>
          <p:spPr bwMode="auto">
            <a:xfrm>
              <a:off x="3293308" y="1328359"/>
              <a:ext cx="332482" cy="310510"/>
            </a:xfrm>
            <a:custGeom>
              <a:avLst/>
              <a:gdLst>
                <a:gd name="connsiteX0" fmla="*/ 420884 w 608697"/>
                <a:gd name="connsiteY0" fmla="*/ 485137 h 568475"/>
                <a:gd name="connsiteX1" fmla="*/ 589080 w 608697"/>
                <a:gd name="connsiteY1" fmla="*/ 485137 h 568475"/>
                <a:gd name="connsiteX2" fmla="*/ 608697 w 608697"/>
                <a:gd name="connsiteY2" fmla="*/ 504650 h 568475"/>
                <a:gd name="connsiteX3" fmla="*/ 608697 w 608697"/>
                <a:gd name="connsiteY3" fmla="*/ 511203 h 568475"/>
                <a:gd name="connsiteX4" fmla="*/ 589080 w 608697"/>
                <a:gd name="connsiteY4" fmla="*/ 530716 h 568475"/>
                <a:gd name="connsiteX5" fmla="*/ 418721 w 608697"/>
                <a:gd name="connsiteY5" fmla="*/ 530716 h 568475"/>
                <a:gd name="connsiteX6" fmla="*/ 330483 w 608697"/>
                <a:gd name="connsiteY6" fmla="*/ 564900 h 568475"/>
                <a:gd name="connsiteX7" fmla="*/ 320861 w 608697"/>
                <a:gd name="connsiteY7" fmla="*/ 568475 h 568475"/>
                <a:gd name="connsiteX8" fmla="*/ 320861 w 608697"/>
                <a:gd name="connsiteY8" fmla="*/ 526992 h 568475"/>
                <a:gd name="connsiteX9" fmla="*/ 328096 w 608697"/>
                <a:gd name="connsiteY9" fmla="*/ 513438 h 568475"/>
                <a:gd name="connsiteX10" fmla="*/ 420884 w 608697"/>
                <a:gd name="connsiteY10" fmla="*/ 485137 h 568475"/>
                <a:gd name="connsiteX11" fmla="*/ 19622 w 608697"/>
                <a:gd name="connsiteY11" fmla="*/ 485137 h 568475"/>
                <a:gd name="connsiteX12" fmla="*/ 187860 w 608697"/>
                <a:gd name="connsiteY12" fmla="*/ 485137 h 568475"/>
                <a:gd name="connsiteX13" fmla="*/ 280670 w 608697"/>
                <a:gd name="connsiteY13" fmla="*/ 513438 h 568475"/>
                <a:gd name="connsiteX14" fmla="*/ 287907 w 608697"/>
                <a:gd name="connsiteY14" fmla="*/ 526992 h 568475"/>
                <a:gd name="connsiteX15" fmla="*/ 287907 w 608697"/>
                <a:gd name="connsiteY15" fmla="*/ 568475 h 568475"/>
                <a:gd name="connsiteX16" fmla="*/ 278134 w 608697"/>
                <a:gd name="connsiteY16" fmla="*/ 564826 h 568475"/>
                <a:gd name="connsiteX17" fmla="*/ 187860 w 608697"/>
                <a:gd name="connsiteY17" fmla="*/ 530716 h 568475"/>
                <a:gd name="connsiteX18" fmla="*/ 19622 w 608697"/>
                <a:gd name="connsiteY18" fmla="*/ 530716 h 568475"/>
                <a:gd name="connsiteX19" fmla="*/ 0 w 608697"/>
                <a:gd name="connsiteY19" fmla="*/ 511203 h 568475"/>
                <a:gd name="connsiteX20" fmla="*/ 0 w 608697"/>
                <a:gd name="connsiteY20" fmla="*/ 504650 h 568475"/>
                <a:gd name="connsiteX21" fmla="*/ 19622 w 608697"/>
                <a:gd name="connsiteY21" fmla="*/ 485137 h 568475"/>
                <a:gd name="connsiteX22" fmla="*/ 420884 w 608697"/>
                <a:gd name="connsiteY22" fmla="*/ 29920 h 568475"/>
                <a:gd name="connsiteX23" fmla="*/ 438710 w 608697"/>
                <a:gd name="connsiteY23" fmla="*/ 29920 h 568475"/>
                <a:gd name="connsiteX24" fmla="*/ 438710 w 608697"/>
                <a:gd name="connsiteY24" fmla="*/ 162804 h 568475"/>
                <a:gd name="connsiteX25" fmla="*/ 450421 w 608697"/>
                <a:gd name="connsiteY25" fmla="*/ 193343 h 568475"/>
                <a:gd name="connsiteX26" fmla="*/ 473469 w 608697"/>
                <a:gd name="connsiteY26" fmla="*/ 218817 h 568475"/>
                <a:gd name="connsiteX27" fmla="*/ 500097 w 608697"/>
                <a:gd name="connsiteY27" fmla="*/ 230661 h 568475"/>
                <a:gd name="connsiteX28" fmla="*/ 526799 w 608697"/>
                <a:gd name="connsiteY28" fmla="*/ 218817 h 568475"/>
                <a:gd name="connsiteX29" fmla="*/ 549772 w 608697"/>
                <a:gd name="connsiteY29" fmla="*/ 193343 h 568475"/>
                <a:gd name="connsiteX30" fmla="*/ 561557 w 608697"/>
                <a:gd name="connsiteY30" fmla="*/ 162804 h 568475"/>
                <a:gd name="connsiteX31" fmla="*/ 561557 w 608697"/>
                <a:gd name="connsiteY31" fmla="*/ 29920 h 568475"/>
                <a:gd name="connsiteX32" fmla="*/ 589080 w 608697"/>
                <a:gd name="connsiteY32" fmla="*/ 29920 h 568475"/>
                <a:gd name="connsiteX33" fmla="*/ 608697 w 608697"/>
                <a:gd name="connsiteY33" fmla="*/ 49435 h 568475"/>
                <a:gd name="connsiteX34" fmla="*/ 608697 w 608697"/>
                <a:gd name="connsiteY34" fmla="*/ 440489 h 568475"/>
                <a:gd name="connsiteX35" fmla="*/ 589080 w 608697"/>
                <a:gd name="connsiteY35" fmla="*/ 460004 h 568475"/>
                <a:gd name="connsiteX36" fmla="*/ 420884 w 608697"/>
                <a:gd name="connsiteY36" fmla="*/ 460004 h 568475"/>
                <a:gd name="connsiteX37" fmla="*/ 320861 w 608697"/>
                <a:gd name="connsiteY37" fmla="*/ 497769 h 568475"/>
                <a:gd name="connsiteX38" fmla="*/ 320861 w 608697"/>
                <a:gd name="connsiteY38" fmla="*/ 67610 h 568475"/>
                <a:gd name="connsiteX39" fmla="*/ 420884 w 608697"/>
                <a:gd name="connsiteY39" fmla="*/ 29920 h 568475"/>
                <a:gd name="connsiteX40" fmla="*/ 19622 w 608697"/>
                <a:gd name="connsiteY40" fmla="*/ 29920 h 568475"/>
                <a:gd name="connsiteX41" fmla="*/ 187860 w 608697"/>
                <a:gd name="connsiteY41" fmla="*/ 29920 h 568475"/>
                <a:gd name="connsiteX42" fmla="*/ 287907 w 608697"/>
                <a:gd name="connsiteY42" fmla="*/ 67610 h 568475"/>
                <a:gd name="connsiteX43" fmla="*/ 287907 w 608697"/>
                <a:gd name="connsiteY43" fmla="*/ 497769 h 568475"/>
                <a:gd name="connsiteX44" fmla="*/ 187860 w 608697"/>
                <a:gd name="connsiteY44" fmla="*/ 460004 h 568475"/>
                <a:gd name="connsiteX45" fmla="*/ 19622 w 608697"/>
                <a:gd name="connsiteY45" fmla="*/ 460004 h 568475"/>
                <a:gd name="connsiteX46" fmla="*/ 0 w 608697"/>
                <a:gd name="connsiteY46" fmla="*/ 440489 h 568475"/>
                <a:gd name="connsiteX47" fmla="*/ 0 w 608697"/>
                <a:gd name="connsiteY47" fmla="*/ 49435 h 568475"/>
                <a:gd name="connsiteX48" fmla="*/ 19622 w 608697"/>
                <a:gd name="connsiteY48" fmla="*/ 29920 h 568475"/>
                <a:gd name="connsiteX49" fmla="*/ 484356 w 608697"/>
                <a:gd name="connsiteY49" fmla="*/ 0 h 568475"/>
                <a:gd name="connsiteX50" fmla="*/ 515833 w 608697"/>
                <a:gd name="connsiteY50" fmla="*/ 0 h 568475"/>
                <a:gd name="connsiteX51" fmla="*/ 535450 w 608697"/>
                <a:gd name="connsiteY51" fmla="*/ 19586 h 568475"/>
                <a:gd name="connsiteX52" fmla="*/ 535450 w 608697"/>
                <a:gd name="connsiteY52" fmla="*/ 29937 h 568475"/>
                <a:gd name="connsiteX53" fmla="*/ 535450 w 608697"/>
                <a:gd name="connsiteY53" fmla="*/ 162791 h 568475"/>
                <a:gd name="connsiteX54" fmla="*/ 530378 w 608697"/>
                <a:gd name="connsiteY54" fmla="*/ 175898 h 568475"/>
                <a:gd name="connsiteX55" fmla="*/ 507404 w 608697"/>
                <a:gd name="connsiteY55" fmla="*/ 201367 h 568475"/>
                <a:gd name="connsiteX56" fmla="*/ 500095 w 608697"/>
                <a:gd name="connsiteY56" fmla="*/ 204569 h 568475"/>
                <a:gd name="connsiteX57" fmla="*/ 492860 w 608697"/>
                <a:gd name="connsiteY57" fmla="*/ 201367 h 568475"/>
                <a:gd name="connsiteX58" fmla="*/ 469811 w 608697"/>
                <a:gd name="connsiteY58" fmla="*/ 175898 h 568475"/>
                <a:gd name="connsiteX59" fmla="*/ 464814 w 608697"/>
                <a:gd name="connsiteY59" fmla="*/ 162791 h 568475"/>
                <a:gd name="connsiteX60" fmla="*/ 464814 w 608697"/>
                <a:gd name="connsiteY60" fmla="*/ 29937 h 568475"/>
                <a:gd name="connsiteX61" fmla="*/ 464814 w 608697"/>
                <a:gd name="connsiteY61" fmla="*/ 19586 h 568475"/>
                <a:gd name="connsiteX62" fmla="*/ 484356 w 608697"/>
                <a:gd name="connsiteY62" fmla="*/ 0 h 56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08697" h="568475">
                  <a:moveTo>
                    <a:pt x="420884" y="485137"/>
                  </a:moveTo>
                  <a:lnTo>
                    <a:pt x="589080" y="485137"/>
                  </a:lnTo>
                  <a:cubicBezTo>
                    <a:pt x="599896" y="485137"/>
                    <a:pt x="608697" y="493851"/>
                    <a:pt x="608697" y="504650"/>
                  </a:cubicBezTo>
                  <a:lnTo>
                    <a:pt x="608697" y="511203"/>
                  </a:lnTo>
                  <a:cubicBezTo>
                    <a:pt x="608697" y="522002"/>
                    <a:pt x="599896" y="530716"/>
                    <a:pt x="589080" y="530716"/>
                  </a:cubicBezTo>
                  <a:lnTo>
                    <a:pt x="418721" y="530716"/>
                  </a:lnTo>
                  <a:cubicBezTo>
                    <a:pt x="386051" y="530716"/>
                    <a:pt x="355172" y="543526"/>
                    <a:pt x="330483" y="564900"/>
                  </a:cubicBezTo>
                  <a:cubicBezTo>
                    <a:pt x="327723" y="567283"/>
                    <a:pt x="324292" y="568475"/>
                    <a:pt x="320861" y="568475"/>
                  </a:cubicBezTo>
                  <a:lnTo>
                    <a:pt x="320861" y="526992"/>
                  </a:lnTo>
                  <a:cubicBezTo>
                    <a:pt x="320861" y="521556"/>
                    <a:pt x="323621" y="516491"/>
                    <a:pt x="328096" y="513438"/>
                  </a:cubicBezTo>
                  <a:cubicBezTo>
                    <a:pt x="355395" y="495042"/>
                    <a:pt x="387617" y="485137"/>
                    <a:pt x="420884" y="485137"/>
                  </a:cubicBezTo>
                  <a:close/>
                  <a:moveTo>
                    <a:pt x="19622" y="485137"/>
                  </a:moveTo>
                  <a:lnTo>
                    <a:pt x="187860" y="485137"/>
                  </a:lnTo>
                  <a:cubicBezTo>
                    <a:pt x="221134" y="485137"/>
                    <a:pt x="253364" y="495042"/>
                    <a:pt x="280670" y="513438"/>
                  </a:cubicBezTo>
                  <a:cubicBezTo>
                    <a:pt x="285147" y="516491"/>
                    <a:pt x="287907" y="521556"/>
                    <a:pt x="287907" y="526992"/>
                  </a:cubicBezTo>
                  <a:lnTo>
                    <a:pt x="287907" y="568475"/>
                  </a:lnTo>
                  <a:cubicBezTo>
                    <a:pt x="284400" y="568475"/>
                    <a:pt x="280969" y="567283"/>
                    <a:pt x="278134" y="564826"/>
                  </a:cubicBezTo>
                  <a:cubicBezTo>
                    <a:pt x="253215" y="542856"/>
                    <a:pt x="221134" y="530716"/>
                    <a:pt x="187860" y="530716"/>
                  </a:cubicBezTo>
                  <a:lnTo>
                    <a:pt x="19622" y="530716"/>
                  </a:lnTo>
                  <a:cubicBezTo>
                    <a:pt x="8804" y="530716"/>
                    <a:pt x="0" y="522002"/>
                    <a:pt x="0" y="511203"/>
                  </a:cubicBezTo>
                  <a:lnTo>
                    <a:pt x="0" y="504650"/>
                  </a:lnTo>
                  <a:cubicBezTo>
                    <a:pt x="0" y="493851"/>
                    <a:pt x="8804" y="485137"/>
                    <a:pt x="19622" y="485137"/>
                  </a:cubicBezTo>
                  <a:close/>
                  <a:moveTo>
                    <a:pt x="420884" y="29920"/>
                  </a:moveTo>
                  <a:lnTo>
                    <a:pt x="438710" y="29920"/>
                  </a:lnTo>
                  <a:lnTo>
                    <a:pt x="438710" y="162804"/>
                  </a:lnTo>
                  <a:cubicBezTo>
                    <a:pt x="438710" y="174126"/>
                    <a:pt x="442887" y="184926"/>
                    <a:pt x="450421" y="193343"/>
                  </a:cubicBezTo>
                  <a:lnTo>
                    <a:pt x="473469" y="218817"/>
                  </a:lnTo>
                  <a:cubicBezTo>
                    <a:pt x="480256" y="226341"/>
                    <a:pt x="489953" y="230661"/>
                    <a:pt x="500097" y="230661"/>
                  </a:cubicBezTo>
                  <a:cubicBezTo>
                    <a:pt x="510241" y="230661"/>
                    <a:pt x="520012" y="226341"/>
                    <a:pt x="526799" y="218817"/>
                  </a:cubicBezTo>
                  <a:lnTo>
                    <a:pt x="549772" y="193343"/>
                  </a:lnTo>
                  <a:cubicBezTo>
                    <a:pt x="557380" y="184926"/>
                    <a:pt x="561557" y="174126"/>
                    <a:pt x="561557" y="162804"/>
                  </a:cubicBezTo>
                  <a:lnTo>
                    <a:pt x="561557" y="29920"/>
                  </a:lnTo>
                  <a:lnTo>
                    <a:pt x="589080" y="29920"/>
                  </a:lnTo>
                  <a:cubicBezTo>
                    <a:pt x="599896" y="29920"/>
                    <a:pt x="608697" y="38635"/>
                    <a:pt x="608697" y="49435"/>
                  </a:cubicBezTo>
                  <a:lnTo>
                    <a:pt x="608697" y="440489"/>
                  </a:lnTo>
                  <a:cubicBezTo>
                    <a:pt x="608697" y="451289"/>
                    <a:pt x="599896" y="460004"/>
                    <a:pt x="589080" y="460004"/>
                  </a:cubicBezTo>
                  <a:lnTo>
                    <a:pt x="420884" y="460004"/>
                  </a:lnTo>
                  <a:cubicBezTo>
                    <a:pt x="384037" y="460004"/>
                    <a:pt x="348533" y="473412"/>
                    <a:pt x="320861" y="497769"/>
                  </a:cubicBezTo>
                  <a:lnTo>
                    <a:pt x="320861" y="67610"/>
                  </a:lnTo>
                  <a:cubicBezTo>
                    <a:pt x="348533" y="43327"/>
                    <a:pt x="384037" y="29920"/>
                    <a:pt x="420884" y="29920"/>
                  </a:cubicBezTo>
                  <a:close/>
                  <a:moveTo>
                    <a:pt x="19622" y="29920"/>
                  </a:moveTo>
                  <a:lnTo>
                    <a:pt x="187860" y="29920"/>
                  </a:lnTo>
                  <a:cubicBezTo>
                    <a:pt x="224715" y="29920"/>
                    <a:pt x="260228" y="43327"/>
                    <a:pt x="287907" y="67610"/>
                  </a:cubicBezTo>
                  <a:lnTo>
                    <a:pt x="287907" y="497769"/>
                  </a:lnTo>
                  <a:cubicBezTo>
                    <a:pt x="260228" y="473412"/>
                    <a:pt x="224715" y="460004"/>
                    <a:pt x="187860" y="460004"/>
                  </a:cubicBezTo>
                  <a:lnTo>
                    <a:pt x="19622" y="460004"/>
                  </a:lnTo>
                  <a:cubicBezTo>
                    <a:pt x="8804" y="460004"/>
                    <a:pt x="0" y="451289"/>
                    <a:pt x="0" y="440489"/>
                  </a:cubicBezTo>
                  <a:lnTo>
                    <a:pt x="0" y="49435"/>
                  </a:lnTo>
                  <a:cubicBezTo>
                    <a:pt x="0" y="38635"/>
                    <a:pt x="8804" y="29920"/>
                    <a:pt x="19622" y="29920"/>
                  </a:cubicBezTo>
                  <a:close/>
                  <a:moveTo>
                    <a:pt x="484356" y="0"/>
                  </a:moveTo>
                  <a:lnTo>
                    <a:pt x="515833" y="0"/>
                  </a:lnTo>
                  <a:cubicBezTo>
                    <a:pt x="526648" y="0"/>
                    <a:pt x="535450" y="8787"/>
                    <a:pt x="535450" y="19586"/>
                  </a:cubicBezTo>
                  <a:lnTo>
                    <a:pt x="535450" y="29937"/>
                  </a:lnTo>
                  <a:lnTo>
                    <a:pt x="535450" y="162791"/>
                  </a:lnTo>
                  <a:cubicBezTo>
                    <a:pt x="535450" y="167632"/>
                    <a:pt x="533660" y="172249"/>
                    <a:pt x="530378" y="175898"/>
                  </a:cubicBezTo>
                  <a:lnTo>
                    <a:pt x="507404" y="201367"/>
                  </a:lnTo>
                  <a:cubicBezTo>
                    <a:pt x="505465" y="203526"/>
                    <a:pt x="502780" y="204569"/>
                    <a:pt x="500095" y="204569"/>
                  </a:cubicBezTo>
                  <a:cubicBezTo>
                    <a:pt x="497409" y="204569"/>
                    <a:pt x="494799" y="203526"/>
                    <a:pt x="492860" y="201367"/>
                  </a:cubicBezTo>
                  <a:lnTo>
                    <a:pt x="469811" y="175898"/>
                  </a:lnTo>
                  <a:cubicBezTo>
                    <a:pt x="466604" y="172249"/>
                    <a:pt x="464814" y="167632"/>
                    <a:pt x="464814" y="162791"/>
                  </a:cubicBezTo>
                  <a:lnTo>
                    <a:pt x="464814" y="29937"/>
                  </a:lnTo>
                  <a:lnTo>
                    <a:pt x="464814" y="19586"/>
                  </a:lnTo>
                  <a:cubicBezTo>
                    <a:pt x="464814" y="8787"/>
                    <a:pt x="473541" y="0"/>
                    <a:pt x="484356" y="0"/>
                  </a:cubicBezTo>
                  <a:close/>
                </a:path>
              </a:pathLst>
            </a:custGeom>
            <a:solidFill>
              <a:schemeClr val="accent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3" name="组合 42"/>
          <p:cNvGrpSpPr/>
          <p:nvPr/>
        </p:nvGrpSpPr>
        <p:grpSpPr>
          <a:xfrm>
            <a:off x="7200976" y="2041321"/>
            <a:ext cx="723054" cy="728380"/>
            <a:chOff x="3098022" y="1119424"/>
            <a:chExt cx="723054" cy="728380"/>
          </a:xfrm>
        </p:grpSpPr>
        <p:sp>
          <p:nvSpPr>
            <p:cNvPr id="44" name="圆形"/>
            <p:cNvSpPr>
              <a:spLocks noChangeArrowheads="1"/>
            </p:cNvSpPr>
            <p:nvPr/>
          </p:nvSpPr>
          <p:spPr bwMode="auto">
            <a:xfrm>
              <a:off x="3098022" y="1119424"/>
              <a:ext cx="723054" cy="728380"/>
            </a:xfrm>
            <a:prstGeom prst="ellipse">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45" name="书"/>
            <p:cNvSpPr>
              <a:spLocks noChangeAspect="1"/>
            </p:cNvSpPr>
            <p:nvPr/>
          </p:nvSpPr>
          <p:spPr bwMode="auto">
            <a:xfrm>
              <a:off x="3293308" y="1318091"/>
              <a:ext cx="332482" cy="331046"/>
            </a:xfrm>
            <a:custGeom>
              <a:avLst/>
              <a:gdLst>
                <a:gd name="T0" fmla="*/ 665 w 669"/>
                <a:gd name="T1" fmla="*/ 247 h 667"/>
                <a:gd name="T2" fmla="*/ 642 w 669"/>
                <a:gd name="T3" fmla="*/ 208 h 667"/>
                <a:gd name="T4" fmla="*/ 658 w 669"/>
                <a:gd name="T5" fmla="*/ 174 h 667"/>
                <a:gd name="T6" fmla="*/ 658 w 669"/>
                <a:gd name="T7" fmla="*/ 146 h 667"/>
                <a:gd name="T8" fmla="*/ 365 w 669"/>
                <a:gd name="T9" fmla="*/ 3 h 667"/>
                <a:gd name="T10" fmla="*/ 25 w 669"/>
                <a:gd name="T11" fmla="*/ 180 h 667"/>
                <a:gd name="T12" fmla="*/ 14 w 669"/>
                <a:gd name="T13" fmla="*/ 285 h 667"/>
                <a:gd name="T14" fmla="*/ 33 w 669"/>
                <a:gd name="T15" fmla="*/ 392 h 667"/>
                <a:gd name="T16" fmla="*/ 317 w 669"/>
                <a:gd name="T17" fmla="*/ 536 h 667"/>
                <a:gd name="T18" fmla="*/ 532 w 669"/>
                <a:gd name="T19" fmla="*/ 428 h 667"/>
                <a:gd name="T20" fmla="*/ 573 w 669"/>
                <a:gd name="T21" fmla="*/ 478 h 667"/>
                <a:gd name="T22" fmla="*/ 561 w 669"/>
                <a:gd name="T23" fmla="*/ 439 h 667"/>
                <a:gd name="T24" fmla="*/ 658 w 669"/>
                <a:gd name="T25" fmla="*/ 363 h 667"/>
                <a:gd name="T26" fmla="*/ 650 w 669"/>
                <a:gd name="T27" fmla="*/ 333 h 667"/>
                <a:gd name="T28" fmla="*/ 648 w 669"/>
                <a:gd name="T29" fmla="*/ 273 h 667"/>
                <a:gd name="T30" fmla="*/ 373 w 669"/>
                <a:gd name="T31" fmla="*/ 88 h 667"/>
                <a:gd name="T32" fmla="*/ 317 w 669"/>
                <a:gd name="T33" fmla="*/ 261 h 667"/>
                <a:gd name="T34" fmla="*/ 373 w 669"/>
                <a:gd name="T35" fmla="*/ 88 h 667"/>
                <a:gd name="T36" fmla="*/ 46 w 669"/>
                <a:gd name="T37" fmla="*/ 364 h 667"/>
                <a:gd name="T38" fmla="*/ 42 w 669"/>
                <a:gd name="T39" fmla="*/ 362 h 667"/>
                <a:gd name="T40" fmla="*/ 39 w 669"/>
                <a:gd name="T41" fmla="*/ 362 h 667"/>
                <a:gd name="T42" fmla="*/ 40 w 669"/>
                <a:gd name="T43" fmla="*/ 302 h 667"/>
                <a:gd name="T44" fmla="*/ 310 w 669"/>
                <a:gd name="T45" fmla="*/ 440 h 667"/>
                <a:gd name="T46" fmla="*/ 324 w 669"/>
                <a:gd name="T47" fmla="*/ 440 h 667"/>
                <a:gd name="T48" fmla="*/ 626 w 669"/>
                <a:gd name="T49" fmla="*/ 302 h 667"/>
                <a:gd name="T50" fmla="*/ 317 w 669"/>
                <a:gd name="T51" fmla="*/ 503 h 667"/>
                <a:gd name="T52" fmla="*/ 46 w 669"/>
                <a:gd name="T53" fmla="*/ 269 h 667"/>
                <a:gd name="T54" fmla="*/ 42 w 669"/>
                <a:gd name="T55" fmla="*/ 268 h 667"/>
                <a:gd name="T56" fmla="*/ 39 w 669"/>
                <a:gd name="T57" fmla="*/ 267 h 667"/>
                <a:gd name="T58" fmla="*/ 40 w 669"/>
                <a:gd name="T59" fmla="*/ 208 h 667"/>
                <a:gd name="T60" fmla="*/ 310 w 669"/>
                <a:gd name="T61" fmla="*/ 346 h 667"/>
                <a:gd name="T62" fmla="*/ 324 w 669"/>
                <a:gd name="T63" fmla="*/ 346 h 667"/>
                <a:gd name="T64" fmla="*/ 626 w 669"/>
                <a:gd name="T65" fmla="*/ 208 h 667"/>
                <a:gd name="T66" fmla="*/ 317 w 669"/>
                <a:gd name="T67" fmla="*/ 408 h 667"/>
                <a:gd name="T68" fmla="*/ 572 w 669"/>
                <a:gd name="T69" fmla="*/ 491 h 667"/>
                <a:gd name="T70" fmla="*/ 551 w 669"/>
                <a:gd name="T71" fmla="*/ 527 h 667"/>
                <a:gd name="T72" fmla="*/ 594 w 669"/>
                <a:gd name="T73" fmla="*/ 491 h 667"/>
                <a:gd name="T74" fmla="*/ 575 w 669"/>
                <a:gd name="T75" fmla="*/ 624 h 667"/>
                <a:gd name="T76" fmla="*/ 479 w 669"/>
                <a:gd name="T77" fmla="*/ 646 h 667"/>
                <a:gd name="T78" fmla="*/ 485 w 669"/>
                <a:gd name="T79" fmla="*/ 502 h 667"/>
                <a:gd name="T80" fmla="*/ 554 w 669"/>
                <a:gd name="T81" fmla="*/ 479 h 667"/>
                <a:gd name="T82" fmla="*/ 534 w 669"/>
                <a:gd name="T83" fmla="*/ 549 h 667"/>
                <a:gd name="T84" fmla="*/ 540 w 669"/>
                <a:gd name="T85" fmla="*/ 553 h 667"/>
                <a:gd name="T86" fmla="*/ 568 w 669"/>
                <a:gd name="T87" fmla="*/ 539 h 667"/>
                <a:gd name="T88" fmla="*/ 594 w 669"/>
                <a:gd name="T89" fmla="*/ 491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9" h="667">
                  <a:moveTo>
                    <a:pt x="658" y="268"/>
                  </a:moveTo>
                  <a:cubicBezTo>
                    <a:pt x="666" y="264"/>
                    <a:pt x="669" y="255"/>
                    <a:pt x="665" y="247"/>
                  </a:cubicBezTo>
                  <a:cubicBezTo>
                    <a:pt x="662" y="241"/>
                    <a:pt x="656" y="238"/>
                    <a:pt x="650" y="239"/>
                  </a:cubicBezTo>
                  <a:cubicBezTo>
                    <a:pt x="646" y="232"/>
                    <a:pt x="642" y="222"/>
                    <a:pt x="642" y="208"/>
                  </a:cubicBezTo>
                  <a:cubicBezTo>
                    <a:pt x="642" y="195"/>
                    <a:pt x="645" y="186"/>
                    <a:pt x="648" y="179"/>
                  </a:cubicBezTo>
                  <a:lnTo>
                    <a:pt x="658" y="174"/>
                  </a:lnTo>
                  <a:cubicBezTo>
                    <a:pt x="663" y="171"/>
                    <a:pt x="667" y="166"/>
                    <a:pt x="667" y="160"/>
                  </a:cubicBezTo>
                  <a:cubicBezTo>
                    <a:pt x="667" y="154"/>
                    <a:pt x="663" y="149"/>
                    <a:pt x="658" y="146"/>
                  </a:cubicBezTo>
                  <a:lnTo>
                    <a:pt x="380" y="3"/>
                  </a:lnTo>
                  <a:cubicBezTo>
                    <a:pt x="375" y="0"/>
                    <a:pt x="370" y="0"/>
                    <a:pt x="365" y="3"/>
                  </a:cubicBezTo>
                  <a:lnTo>
                    <a:pt x="31" y="175"/>
                  </a:lnTo>
                  <a:cubicBezTo>
                    <a:pt x="29" y="176"/>
                    <a:pt x="27" y="178"/>
                    <a:pt x="25" y="180"/>
                  </a:cubicBezTo>
                  <a:cubicBezTo>
                    <a:pt x="10" y="188"/>
                    <a:pt x="0" y="210"/>
                    <a:pt x="0" y="238"/>
                  </a:cubicBezTo>
                  <a:cubicBezTo>
                    <a:pt x="0" y="257"/>
                    <a:pt x="5" y="274"/>
                    <a:pt x="14" y="285"/>
                  </a:cubicBezTo>
                  <a:cubicBezTo>
                    <a:pt x="5" y="296"/>
                    <a:pt x="0" y="312"/>
                    <a:pt x="0" y="332"/>
                  </a:cubicBezTo>
                  <a:cubicBezTo>
                    <a:pt x="0" y="365"/>
                    <a:pt x="14" y="389"/>
                    <a:pt x="33" y="392"/>
                  </a:cubicBezTo>
                  <a:lnTo>
                    <a:pt x="310" y="535"/>
                  </a:lnTo>
                  <a:cubicBezTo>
                    <a:pt x="312" y="536"/>
                    <a:pt x="314" y="536"/>
                    <a:pt x="317" y="536"/>
                  </a:cubicBezTo>
                  <a:cubicBezTo>
                    <a:pt x="319" y="536"/>
                    <a:pt x="322" y="536"/>
                    <a:pt x="324" y="535"/>
                  </a:cubicBezTo>
                  <a:lnTo>
                    <a:pt x="532" y="428"/>
                  </a:lnTo>
                  <a:cubicBezTo>
                    <a:pt x="536" y="437"/>
                    <a:pt x="547" y="443"/>
                    <a:pt x="556" y="448"/>
                  </a:cubicBezTo>
                  <a:cubicBezTo>
                    <a:pt x="574" y="459"/>
                    <a:pt x="581" y="465"/>
                    <a:pt x="573" y="478"/>
                  </a:cubicBezTo>
                  <a:lnTo>
                    <a:pt x="582" y="483"/>
                  </a:lnTo>
                  <a:cubicBezTo>
                    <a:pt x="596" y="459"/>
                    <a:pt x="576" y="448"/>
                    <a:pt x="561" y="439"/>
                  </a:cubicBezTo>
                  <a:cubicBezTo>
                    <a:pt x="550" y="433"/>
                    <a:pt x="543" y="428"/>
                    <a:pt x="542" y="423"/>
                  </a:cubicBezTo>
                  <a:lnTo>
                    <a:pt x="658" y="363"/>
                  </a:lnTo>
                  <a:cubicBezTo>
                    <a:pt x="666" y="359"/>
                    <a:pt x="669" y="349"/>
                    <a:pt x="665" y="342"/>
                  </a:cubicBezTo>
                  <a:cubicBezTo>
                    <a:pt x="662" y="336"/>
                    <a:pt x="656" y="333"/>
                    <a:pt x="650" y="333"/>
                  </a:cubicBezTo>
                  <a:cubicBezTo>
                    <a:pt x="646" y="327"/>
                    <a:pt x="642" y="316"/>
                    <a:pt x="642" y="302"/>
                  </a:cubicBezTo>
                  <a:cubicBezTo>
                    <a:pt x="642" y="290"/>
                    <a:pt x="645" y="280"/>
                    <a:pt x="648" y="273"/>
                  </a:cubicBezTo>
                  <a:lnTo>
                    <a:pt x="658" y="268"/>
                  </a:lnTo>
                  <a:close/>
                  <a:moveTo>
                    <a:pt x="373" y="88"/>
                  </a:moveTo>
                  <a:lnTo>
                    <a:pt x="513" y="160"/>
                  </a:lnTo>
                  <a:lnTo>
                    <a:pt x="317" y="261"/>
                  </a:lnTo>
                  <a:lnTo>
                    <a:pt x="176" y="189"/>
                  </a:lnTo>
                  <a:lnTo>
                    <a:pt x="373" y="88"/>
                  </a:lnTo>
                  <a:close/>
                  <a:moveTo>
                    <a:pt x="317" y="503"/>
                  </a:moveTo>
                  <a:lnTo>
                    <a:pt x="46" y="364"/>
                  </a:lnTo>
                  <a:cubicBezTo>
                    <a:pt x="46" y="363"/>
                    <a:pt x="45" y="363"/>
                    <a:pt x="45" y="363"/>
                  </a:cubicBezTo>
                  <a:cubicBezTo>
                    <a:pt x="44" y="363"/>
                    <a:pt x="43" y="363"/>
                    <a:pt x="42" y="362"/>
                  </a:cubicBezTo>
                  <a:cubicBezTo>
                    <a:pt x="41" y="362"/>
                    <a:pt x="40" y="362"/>
                    <a:pt x="39" y="362"/>
                  </a:cubicBezTo>
                  <a:cubicBezTo>
                    <a:pt x="39" y="362"/>
                    <a:pt x="39" y="362"/>
                    <a:pt x="39" y="362"/>
                  </a:cubicBezTo>
                  <a:cubicBezTo>
                    <a:pt x="38" y="361"/>
                    <a:pt x="31" y="350"/>
                    <a:pt x="31" y="332"/>
                  </a:cubicBezTo>
                  <a:cubicBezTo>
                    <a:pt x="31" y="315"/>
                    <a:pt x="38" y="304"/>
                    <a:pt x="40" y="302"/>
                  </a:cubicBezTo>
                  <a:cubicBezTo>
                    <a:pt x="41" y="302"/>
                    <a:pt x="41" y="302"/>
                    <a:pt x="41" y="302"/>
                  </a:cubicBezTo>
                  <a:lnTo>
                    <a:pt x="310" y="440"/>
                  </a:lnTo>
                  <a:cubicBezTo>
                    <a:pt x="312" y="441"/>
                    <a:pt x="314" y="442"/>
                    <a:pt x="317" y="442"/>
                  </a:cubicBezTo>
                  <a:cubicBezTo>
                    <a:pt x="319" y="442"/>
                    <a:pt x="322" y="441"/>
                    <a:pt x="324" y="440"/>
                  </a:cubicBezTo>
                  <a:lnTo>
                    <a:pt x="628" y="284"/>
                  </a:lnTo>
                  <a:cubicBezTo>
                    <a:pt x="627" y="290"/>
                    <a:pt x="626" y="296"/>
                    <a:pt x="626" y="302"/>
                  </a:cubicBezTo>
                  <a:cubicBezTo>
                    <a:pt x="626" y="317"/>
                    <a:pt x="629" y="330"/>
                    <a:pt x="635" y="340"/>
                  </a:cubicBezTo>
                  <a:lnTo>
                    <a:pt x="317" y="503"/>
                  </a:lnTo>
                  <a:close/>
                  <a:moveTo>
                    <a:pt x="317" y="408"/>
                  </a:moveTo>
                  <a:lnTo>
                    <a:pt x="46" y="269"/>
                  </a:lnTo>
                  <a:cubicBezTo>
                    <a:pt x="46" y="269"/>
                    <a:pt x="45" y="269"/>
                    <a:pt x="45" y="269"/>
                  </a:cubicBezTo>
                  <a:cubicBezTo>
                    <a:pt x="44" y="268"/>
                    <a:pt x="43" y="268"/>
                    <a:pt x="42" y="268"/>
                  </a:cubicBezTo>
                  <a:cubicBezTo>
                    <a:pt x="41" y="268"/>
                    <a:pt x="40" y="267"/>
                    <a:pt x="39" y="267"/>
                  </a:cubicBezTo>
                  <a:cubicBezTo>
                    <a:pt x="39" y="267"/>
                    <a:pt x="39" y="267"/>
                    <a:pt x="39" y="267"/>
                  </a:cubicBezTo>
                  <a:cubicBezTo>
                    <a:pt x="38" y="266"/>
                    <a:pt x="31" y="255"/>
                    <a:pt x="31" y="238"/>
                  </a:cubicBezTo>
                  <a:cubicBezTo>
                    <a:pt x="31" y="220"/>
                    <a:pt x="38" y="209"/>
                    <a:pt x="40" y="208"/>
                  </a:cubicBezTo>
                  <a:cubicBezTo>
                    <a:pt x="41" y="208"/>
                    <a:pt x="41" y="208"/>
                    <a:pt x="41" y="208"/>
                  </a:cubicBezTo>
                  <a:lnTo>
                    <a:pt x="310" y="346"/>
                  </a:lnTo>
                  <a:cubicBezTo>
                    <a:pt x="312" y="347"/>
                    <a:pt x="314" y="347"/>
                    <a:pt x="317" y="347"/>
                  </a:cubicBezTo>
                  <a:cubicBezTo>
                    <a:pt x="319" y="347"/>
                    <a:pt x="322" y="347"/>
                    <a:pt x="324" y="346"/>
                  </a:cubicBezTo>
                  <a:lnTo>
                    <a:pt x="628" y="189"/>
                  </a:lnTo>
                  <a:cubicBezTo>
                    <a:pt x="627" y="195"/>
                    <a:pt x="626" y="201"/>
                    <a:pt x="626" y="208"/>
                  </a:cubicBezTo>
                  <a:cubicBezTo>
                    <a:pt x="626" y="223"/>
                    <a:pt x="629" y="236"/>
                    <a:pt x="635" y="245"/>
                  </a:cubicBezTo>
                  <a:lnTo>
                    <a:pt x="317" y="408"/>
                  </a:lnTo>
                  <a:close/>
                  <a:moveTo>
                    <a:pt x="552" y="504"/>
                  </a:moveTo>
                  <a:cubicBezTo>
                    <a:pt x="558" y="494"/>
                    <a:pt x="567" y="488"/>
                    <a:pt x="572" y="491"/>
                  </a:cubicBezTo>
                  <a:cubicBezTo>
                    <a:pt x="577" y="494"/>
                    <a:pt x="576" y="504"/>
                    <a:pt x="570" y="514"/>
                  </a:cubicBezTo>
                  <a:cubicBezTo>
                    <a:pt x="565" y="524"/>
                    <a:pt x="556" y="530"/>
                    <a:pt x="551" y="527"/>
                  </a:cubicBezTo>
                  <a:cubicBezTo>
                    <a:pt x="546" y="524"/>
                    <a:pt x="546" y="514"/>
                    <a:pt x="552" y="504"/>
                  </a:cubicBezTo>
                  <a:close/>
                  <a:moveTo>
                    <a:pt x="594" y="491"/>
                  </a:moveTo>
                  <a:cubicBezTo>
                    <a:pt x="615" y="512"/>
                    <a:pt x="621" y="545"/>
                    <a:pt x="605" y="572"/>
                  </a:cubicBezTo>
                  <a:lnTo>
                    <a:pt x="575" y="624"/>
                  </a:lnTo>
                  <a:cubicBezTo>
                    <a:pt x="557" y="656"/>
                    <a:pt x="515" y="667"/>
                    <a:pt x="483" y="649"/>
                  </a:cubicBezTo>
                  <a:lnTo>
                    <a:pt x="479" y="646"/>
                  </a:lnTo>
                  <a:cubicBezTo>
                    <a:pt x="447" y="628"/>
                    <a:pt x="436" y="586"/>
                    <a:pt x="455" y="554"/>
                  </a:cubicBezTo>
                  <a:lnTo>
                    <a:pt x="485" y="502"/>
                  </a:lnTo>
                  <a:cubicBezTo>
                    <a:pt x="500" y="475"/>
                    <a:pt x="532" y="463"/>
                    <a:pt x="561" y="471"/>
                  </a:cubicBezTo>
                  <a:cubicBezTo>
                    <a:pt x="558" y="473"/>
                    <a:pt x="556" y="476"/>
                    <a:pt x="554" y="479"/>
                  </a:cubicBezTo>
                  <a:lnTo>
                    <a:pt x="532" y="518"/>
                  </a:lnTo>
                  <a:cubicBezTo>
                    <a:pt x="525" y="529"/>
                    <a:pt x="527" y="542"/>
                    <a:pt x="534" y="549"/>
                  </a:cubicBezTo>
                  <a:cubicBezTo>
                    <a:pt x="534" y="549"/>
                    <a:pt x="534" y="549"/>
                    <a:pt x="533" y="549"/>
                  </a:cubicBezTo>
                  <a:lnTo>
                    <a:pt x="540" y="553"/>
                  </a:lnTo>
                  <a:cubicBezTo>
                    <a:pt x="540" y="553"/>
                    <a:pt x="540" y="553"/>
                    <a:pt x="540" y="553"/>
                  </a:cubicBezTo>
                  <a:cubicBezTo>
                    <a:pt x="550" y="555"/>
                    <a:pt x="562" y="550"/>
                    <a:pt x="568" y="539"/>
                  </a:cubicBezTo>
                  <a:lnTo>
                    <a:pt x="591" y="500"/>
                  </a:lnTo>
                  <a:cubicBezTo>
                    <a:pt x="592" y="497"/>
                    <a:pt x="593" y="494"/>
                    <a:pt x="594" y="491"/>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4" name="组合"/>
          <p:cNvGrpSpPr/>
          <p:nvPr/>
        </p:nvGrpSpPr>
        <p:grpSpPr>
          <a:xfrm>
            <a:off x="795630" y="4097390"/>
            <a:ext cx="2921538" cy="1043388"/>
            <a:chOff x="590920" y="2142452"/>
            <a:chExt cx="2921538" cy="1043388"/>
          </a:xfrm>
        </p:grpSpPr>
        <p:sp>
          <p:nvSpPr>
            <p:cNvPr id="56"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58"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8" name="组合"/>
          <p:cNvGrpSpPr/>
          <p:nvPr/>
        </p:nvGrpSpPr>
        <p:grpSpPr>
          <a:xfrm>
            <a:off x="8506340" y="4097390"/>
            <a:ext cx="2921538" cy="1043388"/>
            <a:chOff x="590920" y="2142452"/>
            <a:chExt cx="2921538" cy="1043388"/>
          </a:xfrm>
        </p:grpSpPr>
        <p:sp>
          <p:nvSpPr>
            <p:cNvPr id="79"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80"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81" name="组合"/>
          <p:cNvGrpSpPr/>
          <p:nvPr/>
        </p:nvGrpSpPr>
        <p:grpSpPr>
          <a:xfrm>
            <a:off x="8079981" y="1883817"/>
            <a:ext cx="2921538" cy="1043388"/>
            <a:chOff x="590920" y="2142452"/>
            <a:chExt cx="2921538" cy="1043388"/>
          </a:xfrm>
        </p:grpSpPr>
        <p:sp>
          <p:nvSpPr>
            <p:cNvPr id="82"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83"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84" name="组合"/>
          <p:cNvGrpSpPr/>
          <p:nvPr/>
        </p:nvGrpSpPr>
        <p:grpSpPr>
          <a:xfrm>
            <a:off x="1170181" y="1883817"/>
            <a:ext cx="2921538" cy="1043388"/>
            <a:chOff x="590920" y="2142452"/>
            <a:chExt cx="2921538" cy="1043388"/>
          </a:xfrm>
        </p:grpSpPr>
        <p:sp>
          <p:nvSpPr>
            <p:cNvPr id="85"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86"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37"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1352298489"/>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ppt_x"/>
                                          </p:val>
                                        </p:tav>
                                        <p:tav tm="100000">
                                          <p:val>
                                            <p:strVal val="#ppt_x"/>
                                          </p:val>
                                        </p:tav>
                                      </p:tavLst>
                                    </p:anim>
                                    <p:anim calcmode="lin" valueType="num">
                                      <p:cBhvr additive="base">
                                        <p:cTn id="8" dur="750" fill="hold"/>
                                        <p:tgtEl>
                                          <p:spTgt spid="10"/>
                                        </p:tgtEl>
                                        <p:attrNameLst>
                                          <p:attrName>ppt_y</p:attrName>
                                        </p:attrNameLst>
                                      </p:cBhvr>
                                      <p:tavLst>
                                        <p:tav tm="0">
                                          <p:val>
                                            <p:strVal val="0-#ppt_h/2"/>
                                          </p:val>
                                        </p:tav>
                                        <p:tav tm="100000">
                                          <p:val>
                                            <p:strVal val="#ppt_y"/>
                                          </p:val>
                                        </p:tav>
                                      </p:tavLst>
                                    </p:anim>
                                  </p:childTnLst>
                                </p:cTn>
                              </p:par>
                              <p:par>
                                <p:cTn id="9" presetID="22" presetClass="entr" presetSubtype="4" fill="hold" grpId="0" nodeType="withEffect">
                                  <p:stCondLst>
                                    <p:cond delay="400"/>
                                  </p:stCondLst>
                                  <p:childTnLst>
                                    <p:set>
                                      <p:cBhvr>
                                        <p:cTn id="10" dur="1" fill="hold">
                                          <p:stCondLst>
                                            <p:cond delay="0"/>
                                          </p:stCondLst>
                                        </p:cTn>
                                        <p:tgtEl>
                                          <p:spTgt spid="32"/>
                                        </p:tgtEl>
                                        <p:attrNameLst>
                                          <p:attrName>style.visibility</p:attrName>
                                        </p:attrNameLst>
                                      </p:cBhvr>
                                      <p:to>
                                        <p:strVal val="visible"/>
                                      </p:to>
                                    </p:set>
                                    <p:animEffect transition="in" filter="wipe(down)">
                                      <p:cBhvr>
                                        <p:cTn id="11" dur="750"/>
                                        <p:tgtEl>
                                          <p:spTgt spid="32"/>
                                        </p:tgtEl>
                                      </p:cBhvr>
                                    </p:animEffect>
                                  </p:childTnLst>
                                </p:cTn>
                              </p:par>
                              <p:par>
                                <p:cTn id="12" presetID="53" presetClass="entr" presetSubtype="16" fill="hold" nodeType="withEffect">
                                  <p:stCondLst>
                                    <p:cond delay="800"/>
                                  </p:stCondLst>
                                  <p:childTnLst>
                                    <p:set>
                                      <p:cBhvr>
                                        <p:cTn id="13" dur="1" fill="hold">
                                          <p:stCondLst>
                                            <p:cond delay="0"/>
                                          </p:stCondLst>
                                        </p:cTn>
                                        <p:tgtEl>
                                          <p:spTgt spid="14"/>
                                        </p:tgtEl>
                                        <p:attrNameLst>
                                          <p:attrName>style.visibility</p:attrName>
                                        </p:attrNameLst>
                                      </p:cBhvr>
                                      <p:to>
                                        <p:strVal val="visible"/>
                                      </p:to>
                                    </p:set>
                                    <p:anim calcmode="lin" valueType="num">
                                      <p:cBhvr>
                                        <p:cTn id="14" dur="750" fill="hold"/>
                                        <p:tgtEl>
                                          <p:spTgt spid="14"/>
                                        </p:tgtEl>
                                        <p:attrNameLst>
                                          <p:attrName>ppt_w</p:attrName>
                                        </p:attrNameLst>
                                      </p:cBhvr>
                                      <p:tavLst>
                                        <p:tav tm="0">
                                          <p:val>
                                            <p:fltVal val="0"/>
                                          </p:val>
                                        </p:tav>
                                        <p:tav tm="100000">
                                          <p:val>
                                            <p:strVal val="#ppt_w"/>
                                          </p:val>
                                        </p:tav>
                                      </p:tavLst>
                                    </p:anim>
                                    <p:anim calcmode="lin" valueType="num">
                                      <p:cBhvr>
                                        <p:cTn id="15" dur="750" fill="hold"/>
                                        <p:tgtEl>
                                          <p:spTgt spid="14"/>
                                        </p:tgtEl>
                                        <p:attrNameLst>
                                          <p:attrName>ppt_h</p:attrName>
                                        </p:attrNameLst>
                                      </p:cBhvr>
                                      <p:tavLst>
                                        <p:tav tm="0">
                                          <p:val>
                                            <p:fltVal val="0"/>
                                          </p:val>
                                        </p:tav>
                                        <p:tav tm="100000">
                                          <p:val>
                                            <p:strVal val="#ppt_h"/>
                                          </p:val>
                                        </p:tav>
                                      </p:tavLst>
                                    </p:anim>
                                    <p:animEffect transition="in" filter="fade">
                                      <p:cBhvr>
                                        <p:cTn id="16" dur="750"/>
                                        <p:tgtEl>
                                          <p:spTgt spid="14"/>
                                        </p:tgtEl>
                                      </p:cBhvr>
                                    </p:animEffect>
                                  </p:childTnLst>
                                </p:cTn>
                              </p:par>
                              <p:par>
                                <p:cTn id="17" presetID="53" presetClass="entr" presetSubtype="16" fill="hold" grpId="0" nodeType="withEffect">
                                  <p:stCondLst>
                                    <p:cond delay="1200"/>
                                  </p:stCondLst>
                                  <p:childTnLst>
                                    <p:set>
                                      <p:cBhvr>
                                        <p:cTn id="18" dur="1" fill="hold">
                                          <p:stCondLst>
                                            <p:cond delay="0"/>
                                          </p:stCondLst>
                                        </p:cTn>
                                        <p:tgtEl>
                                          <p:spTgt spid="11"/>
                                        </p:tgtEl>
                                        <p:attrNameLst>
                                          <p:attrName>style.visibility</p:attrName>
                                        </p:attrNameLst>
                                      </p:cBhvr>
                                      <p:to>
                                        <p:strVal val="visible"/>
                                      </p:to>
                                    </p:set>
                                    <p:anim calcmode="lin" valueType="num">
                                      <p:cBhvr>
                                        <p:cTn id="19" dur="750" fill="hold"/>
                                        <p:tgtEl>
                                          <p:spTgt spid="11"/>
                                        </p:tgtEl>
                                        <p:attrNameLst>
                                          <p:attrName>ppt_w</p:attrName>
                                        </p:attrNameLst>
                                      </p:cBhvr>
                                      <p:tavLst>
                                        <p:tav tm="0">
                                          <p:val>
                                            <p:fltVal val="0"/>
                                          </p:val>
                                        </p:tav>
                                        <p:tav tm="100000">
                                          <p:val>
                                            <p:strVal val="#ppt_w"/>
                                          </p:val>
                                        </p:tav>
                                      </p:tavLst>
                                    </p:anim>
                                    <p:anim calcmode="lin" valueType="num">
                                      <p:cBhvr>
                                        <p:cTn id="20" dur="750" fill="hold"/>
                                        <p:tgtEl>
                                          <p:spTgt spid="11"/>
                                        </p:tgtEl>
                                        <p:attrNameLst>
                                          <p:attrName>ppt_h</p:attrName>
                                        </p:attrNameLst>
                                      </p:cBhvr>
                                      <p:tavLst>
                                        <p:tav tm="0">
                                          <p:val>
                                            <p:fltVal val="0"/>
                                          </p:val>
                                        </p:tav>
                                        <p:tav tm="100000">
                                          <p:val>
                                            <p:strVal val="#ppt_h"/>
                                          </p:val>
                                        </p:tav>
                                      </p:tavLst>
                                    </p:anim>
                                    <p:animEffect transition="in" filter="fade">
                                      <p:cBhvr>
                                        <p:cTn id="21" dur="750"/>
                                        <p:tgtEl>
                                          <p:spTgt spid="11"/>
                                        </p:tgtEl>
                                      </p:cBhvr>
                                    </p:animEffect>
                                  </p:childTnLst>
                                </p:cTn>
                              </p:par>
                              <p:par>
                                <p:cTn id="22" presetID="53" presetClass="entr" presetSubtype="16" fill="hold" nodeType="withEffect">
                                  <p:stCondLst>
                                    <p:cond delay="1600"/>
                                  </p:stCondLst>
                                  <p:childTnLst>
                                    <p:set>
                                      <p:cBhvr>
                                        <p:cTn id="23" dur="1" fill="hold">
                                          <p:stCondLst>
                                            <p:cond delay="0"/>
                                          </p:stCondLst>
                                        </p:cTn>
                                        <p:tgtEl>
                                          <p:spTgt spid="46"/>
                                        </p:tgtEl>
                                        <p:attrNameLst>
                                          <p:attrName>style.visibility</p:attrName>
                                        </p:attrNameLst>
                                      </p:cBhvr>
                                      <p:to>
                                        <p:strVal val="visible"/>
                                      </p:to>
                                    </p:set>
                                    <p:anim calcmode="lin" valueType="num">
                                      <p:cBhvr>
                                        <p:cTn id="24" dur="750" fill="hold"/>
                                        <p:tgtEl>
                                          <p:spTgt spid="46"/>
                                        </p:tgtEl>
                                        <p:attrNameLst>
                                          <p:attrName>ppt_w</p:attrName>
                                        </p:attrNameLst>
                                      </p:cBhvr>
                                      <p:tavLst>
                                        <p:tav tm="0">
                                          <p:val>
                                            <p:fltVal val="0"/>
                                          </p:val>
                                        </p:tav>
                                        <p:tav tm="100000">
                                          <p:val>
                                            <p:strVal val="#ppt_w"/>
                                          </p:val>
                                        </p:tav>
                                      </p:tavLst>
                                    </p:anim>
                                    <p:anim calcmode="lin" valueType="num">
                                      <p:cBhvr>
                                        <p:cTn id="25" dur="750" fill="hold"/>
                                        <p:tgtEl>
                                          <p:spTgt spid="46"/>
                                        </p:tgtEl>
                                        <p:attrNameLst>
                                          <p:attrName>ppt_h</p:attrName>
                                        </p:attrNameLst>
                                      </p:cBhvr>
                                      <p:tavLst>
                                        <p:tav tm="0">
                                          <p:val>
                                            <p:fltVal val="0"/>
                                          </p:val>
                                        </p:tav>
                                        <p:tav tm="100000">
                                          <p:val>
                                            <p:strVal val="#ppt_h"/>
                                          </p:val>
                                        </p:tav>
                                      </p:tavLst>
                                    </p:anim>
                                    <p:animEffect transition="in" filter="fade">
                                      <p:cBhvr>
                                        <p:cTn id="26" dur="750"/>
                                        <p:tgtEl>
                                          <p:spTgt spid="46"/>
                                        </p:tgtEl>
                                      </p:cBhvr>
                                    </p:animEffect>
                                  </p:childTnLst>
                                </p:cTn>
                              </p:par>
                              <p:par>
                                <p:cTn id="27" presetID="42" presetClass="entr" presetSubtype="0" fill="hold" nodeType="withEffect">
                                  <p:stCondLst>
                                    <p:cond delay="2000"/>
                                  </p:stCondLst>
                                  <p:childTnLst>
                                    <p:set>
                                      <p:cBhvr>
                                        <p:cTn id="28" dur="1" fill="hold">
                                          <p:stCondLst>
                                            <p:cond delay="0"/>
                                          </p:stCondLst>
                                        </p:cTn>
                                        <p:tgtEl>
                                          <p:spTgt spid="84"/>
                                        </p:tgtEl>
                                        <p:attrNameLst>
                                          <p:attrName>style.visibility</p:attrName>
                                        </p:attrNameLst>
                                      </p:cBhvr>
                                      <p:to>
                                        <p:strVal val="visible"/>
                                      </p:to>
                                    </p:set>
                                    <p:animEffect transition="in" filter="fade">
                                      <p:cBhvr>
                                        <p:cTn id="29" dur="750"/>
                                        <p:tgtEl>
                                          <p:spTgt spid="84"/>
                                        </p:tgtEl>
                                      </p:cBhvr>
                                    </p:animEffect>
                                    <p:anim calcmode="lin" valueType="num">
                                      <p:cBhvr>
                                        <p:cTn id="30" dur="750" fill="hold"/>
                                        <p:tgtEl>
                                          <p:spTgt spid="84"/>
                                        </p:tgtEl>
                                        <p:attrNameLst>
                                          <p:attrName>ppt_x</p:attrName>
                                        </p:attrNameLst>
                                      </p:cBhvr>
                                      <p:tavLst>
                                        <p:tav tm="0">
                                          <p:val>
                                            <p:strVal val="#ppt_x"/>
                                          </p:val>
                                        </p:tav>
                                        <p:tav tm="100000">
                                          <p:val>
                                            <p:strVal val="#ppt_x"/>
                                          </p:val>
                                        </p:tav>
                                      </p:tavLst>
                                    </p:anim>
                                    <p:anim calcmode="lin" valueType="num">
                                      <p:cBhvr>
                                        <p:cTn id="31" dur="750" fill="hold"/>
                                        <p:tgtEl>
                                          <p:spTgt spid="84"/>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000"/>
                                  </p:stCondLst>
                                  <p:childTnLst>
                                    <p:set>
                                      <p:cBhvr>
                                        <p:cTn id="33" dur="1" fill="hold">
                                          <p:stCondLst>
                                            <p:cond delay="0"/>
                                          </p:stCondLst>
                                        </p:cTn>
                                        <p:tgtEl>
                                          <p:spTgt spid="54"/>
                                        </p:tgtEl>
                                        <p:attrNameLst>
                                          <p:attrName>style.visibility</p:attrName>
                                        </p:attrNameLst>
                                      </p:cBhvr>
                                      <p:to>
                                        <p:strVal val="visible"/>
                                      </p:to>
                                    </p:set>
                                    <p:animEffect transition="in" filter="fade">
                                      <p:cBhvr>
                                        <p:cTn id="34" dur="750"/>
                                        <p:tgtEl>
                                          <p:spTgt spid="54"/>
                                        </p:tgtEl>
                                      </p:cBhvr>
                                    </p:animEffect>
                                    <p:anim calcmode="lin" valueType="num">
                                      <p:cBhvr>
                                        <p:cTn id="35" dur="750" fill="hold"/>
                                        <p:tgtEl>
                                          <p:spTgt spid="54"/>
                                        </p:tgtEl>
                                        <p:attrNameLst>
                                          <p:attrName>ppt_x</p:attrName>
                                        </p:attrNameLst>
                                      </p:cBhvr>
                                      <p:tavLst>
                                        <p:tav tm="0">
                                          <p:val>
                                            <p:strVal val="#ppt_x"/>
                                          </p:val>
                                        </p:tav>
                                        <p:tav tm="100000">
                                          <p:val>
                                            <p:strVal val="#ppt_x"/>
                                          </p:val>
                                        </p:tav>
                                      </p:tavLst>
                                    </p:anim>
                                    <p:anim calcmode="lin" valueType="num">
                                      <p:cBhvr>
                                        <p:cTn id="36" dur="750" fill="hold"/>
                                        <p:tgtEl>
                                          <p:spTgt spid="54"/>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2000"/>
                                  </p:stCondLst>
                                  <p:childTnLst>
                                    <p:set>
                                      <p:cBhvr>
                                        <p:cTn id="38" dur="1" fill="hold">
                                          <p:stCondLst>
                                            <p:cond delay="0"/>
                                          </p:stCondLst>
                                        </p:cTn>
                                        <p:tgtEl>
                                          <p:spTgt spid="81"/>
                                        </p:tgtEl>
                                        <p:attrNameLst>
                                          <p:attrName>style.visibility</p:attrName>
                                        </p:attrNameLst>
                                      </p:cBhvr>
                                      <p:to>
                                        <p:strVal val="visible"/>
                                      </p:to>
                                    </p:set>
                                    <p:animEffect transition="in" filter="fade">
                                      <p:cBhvr>
                                        <p:cTn id="39" dur="750"/>
                                        <p:tgtEl>
                                          <p:spTgt spid="81"/>
                                        </p:tgtEl>
                                      </p:cBhvr>
                                    </p:animEffect>
                                    <p:anim calcmode="lin" valueType="num">
                                      <p:cBhvr>
                                        <p:cTn id="40" dur="750" fill="hold"/>
                                        <p:tgtEl>
                                          <p:spTgt spid="81"/>
                                        </p:tgtEl>
                                        <p:attrNameLst>
                                          <p:attrName>ppt_x</p:attrName>
                                        </p:attrNameLst>
                                      </p:cBhvr>
                                      <p:tavLst>
                                        <p:tav tm="0">
                                          <p:val>
                                            <p:strVal val="#ppt_x"/>
                                          </p:val>
                                        </p:tav>
                                        <p:tav tm="100000">
                                          <p:val>
                                            <p:strVal val="#ppt_x"/>
                                          </p:val>
                                        </p:tav>
                                      </p:tavLst>
                                    </p:anim>
                                    <p:anim calcmode="lin" valueType="num">
                                      <p:cBhvr>
                                        <p:cTn id="41" dur="750" fill="hold"/>
                                        <p:tgtEl>
                                          <p:spTgt spid="81"/>
                                        </p:tgtEl>
                                        <p:attrNameLst>
                                          <p:attrName>ppt_y</p:attrName>
                                        </p:attrNameLst>
                                      </p:cBhvr>
                                      <p:tavLst>
                                        <p:tav tm="0">
                                          <p:val>
                                            <p:strVal val="#ppt_y+.1"/>
                                          </p:val>
                                        </p:tav>
                                        <p:tav tm="100000">
                                          <p:val>
                                            <p:strVal val="#ppt_y"/>
                                          </p:val>
                                        </p:tav>
                                      </p:tavLst>
                                    </p:anim>
                                  </p:childTnLst>
                                </p:cTn>
                              </p:par>
                              <p:par>
                                <p:cTn id="42" presetID="42" presetClass="entr" presetSubtype="0" fill="hold" nodeType="withEffect">
                                  <p:stCondLst>
                                    <p:cond delay="2000"/>
                                  </p:stCondLst>
                                  <p:childTnLst>
                                    <p:set>
                                      <p:cBhvr>
                                        <p:cTn id="43" dur="1" fill="hold">
                                          <p:stCondLst>
                                            <p:cond delay="0"/>
                                          </p:stCondLst>
                                        </p:cTn>
                                        <p:tgtEl>
                                          <p:spTgt spid="78"/>
                                        </p:tgtEl>
                                        <p:attrNameLst>
                                          <p:attrName>style.visibility</p:attrName>
                                        </p:attrNameLst>
                                      </p:cBhvr>
                                      <p:to>
                                        <p:strVal val="visible"/>
                                      </p:to>
                                    </p:set>
                                    <p:animEffect transition="in" filter="fade">
                                      <p:cBhvr>
                                        <p:cTn id="44" dur="750"/>
                                        <p:tgtEl>
                                          <p:spTgt spid="78"/>
                                        </p:tgtEl>
                                      </p:cBhvr>
                                    </p:animEffect>
                                    <p:anim calcmode="lin" valueType="num">
                                      <p:cBhvr>
                                        <p:cTn id="45" dur="750" fill="hold"/>
                                        <p:tgtEl>
                                          <p:spTgt spid="78"/>
                                        </p:tgtEl>
                                        <p:attrNameLst>
                                          <p:attrName>ppt_x</p:attrName>
                                        </p:attrNameLst>
                                      </p:cBhvr>
                                      <p:tavLst>
                                        <p:tav tm="0">
                                          <p:val>
                                            <p:strVal val="#ppt_x"/>
                                          </p:val>
                                        </p:tav>
                                        <p:tav tm="100000">
                                          <p:val>
                                            <p:strVal val="#ppt_x"/>
                                          </p:val>
                                        </p:tav>
                                      </p:tavLst>
                                    </p:anim>
                                    <p:anim calcmode="lin" valueType="num">
                                      <p:cBhvr>
                                        <p:cTn id="46" dur="750" fill="hold"/>
                                        <p:tgtEl>
                                          <p:spTgt spid="78"/>
                                        </p:tgtEl>
                                        <p:attrNameLst>
                                          <p:attrName>ppt_y</p:attrName>
                                        </p:attrNameLst>
                                      </p:cBhvr>
                                      <p:tavLst>
                                        <p:tav tm="0">
                                          <p:val>
                                            <p:strVal val="#ppt_y+.1"/>
                                          </p:val>
                                        </p:tav>
                                        <p:tav tm="100000">
                                          <p:val>
                                            <p:strVal val="#ppt_y"/>
                                          </p:val>
                                        </p:tav>
                                      </p:tavLst>
                                    </p:anim>
                                  </p:childTnLst>
                                </p:cTn>
                              </p:par>
                              <p:par>
                                <p:cTn id="47" presetID="53" presetClass="entr" presetSubtype="16" fill="hold" nodeType="withEffect">
                                  <p:stCondLst>
                                    <p:cond delay="1600"/>
                                  </p:stCondLst>
                                  <p:childTnLst>
                                    <p:set>
                                      <p:cBhvr>
                                        <p:cTn id="48" dur="1" fill="hold">
                                          <p:stCondLst>
                                            <p:cond delay="0"/>
                                          </p:stCondLst>
                                        </p:cTn>
                                        <p:tgtEl>
                                          <p:spTgt spid="61"/>
                                        </p:tgtEl>
                                        <p:attrNameLst>
                                          <p:attrName>style.visibility</p:attrName>
                                        </p:attrNameLst>
                                      </p:cBhvr>
                                      <p:to>
                                        <p:strVal val="visible"/>
                                      </p:to>
                                    </p:set>
                                    <p:anim calcmode="lin" valueType="num">
                                      <p:cBhvr>
                                        <p:cTn id="49" dur="750" fill="hold"/>
                                        <p:tgtEl>
                                          <p:spTgt spid="61"/>
                                        </p:tgtEl>
                                        <p:attrNameLst>
                                          <p:attrName>ppt_w</p:attrName>
                                        </p:attrNameLst>
                                      </p:cBhvr>
                                      <p:tavLst>
                                        <p:tav tm="0">
                                          <p:val>
                                            <p:fltVal val="0"/>
                                          </p:val>
                                        </p:tav>
                                        <p:tav tm="100000">
                                          <p:val>
                                            <p:strVal val="#ppt_w"/>
                                          </p:val>
                                        </p:tav>
                                      </p:tavLst>
                                    </p:anim>
                                    <p:anim calcmode="lin" valueType="num">
                                      <p:cBhvr>
                                        <p:cTn id="50" dur="750" fill="hold"/>
                                        <p:tgtEl>
                                          <p:spTgt spid="61"/>
                                        </p:tgtEl>
                                        <p:attrNameLst>
                                          <p:attrName>ppt_h</p:attrName>
                                        </p:attrNameLst>
                                      </p:cBhvr>
                                      <p:tavLst>
                                        <p:tav tm="0">
                                          <p:val>
                                            <p:fltVal val="0"/>
                                          </p:val>
                                        </p:tav>
                                        <p:tav tm="100000">
                                          <p:val>
                                            <p:strVal val="#ppt_h"/>
                                          </p:val>
                                        </p:tav>
                                      </p:tavLst>
                                    </p:anim>
                                    <p:animEffect transition="in" filter="fade">
                                      <p:cBhvr>
                                        <p:cTn id="51" dur="750"/>
                                        <p:tgtEl>
                                          <p:spTgt spid="61"/>
                                        </p:tgtEl>
                                      </p:cBhvr>
                                    </p:animEffect>
                                  </p:childTnLst>
                                </p:cTn>
                              </p:par>
                              <p:par>
                                <p:cTn id="52" presetID="53" presetClass="entr" presetSubtype="16" fill="hold" nodeType="withEffect">
                                  <p:stCondLst>
                                    <p:cond delay="1600"/>
                                  </p:stCondLst>
                                  <p:childTnLst>
                                    <p:set>
                                      <p:cBhvr>
                                        <p:cTn id="53" dur="1" fill="hold">
                                          <p:stCondLst>
                                            <p:cond delay="0"/>
                                          </p:stCondLst>
                                        </p:cTn>
                                        <p:tgtEl>
                                          <p:spTgt spid="52"/>
                                        </p:tgtEl>
                                        <p:attrNameLst>
                                          <p:attrName>style.visibility</p:attrName>
                                        </p:attrNameLst>
                                      </p:cBhvr>
                                      <p:to>
                                        <p:strVal val="visible"/>
                                      </p:to>
                                    </p:set>
                                    <p:anim calcmode="lin" valueType="num">
                                      <p:cBhvr>
                                        <p:cTn id="54" dur="750" fill="hold"/>
                                        <p:tgtEl>
                                          <p:spTgt spid="52"/>
                                        </p:tgtEl>
                                        <p:attrNameLst>
                                          <p:attrName>ppt_w</p:attrName>
                                        </p:attrNameLst>
                                      </p:cBhvr>
                                      <p:tavLst>
                                        <p:tav tm="0">
                                          <p:val>
                                            <p:fltVal val="0"/>
                                          </p:val>
                                        </p:tav>
                                        <p:tav tm="100000">
                                          <p:val>
                                            <p:strVal val="#ppt_w"/>
                                          </p:val>
                                        </p:tav>
                                      </p:tavLst>
                                    </p:anim>
                                    <p:anim calcmode="lin" valueType="num">
                                      <p:cBhvr>
                                        <p:cTn id="55" dur="750" fill="hold"/>
                                        <p:tgtEl>
                                          <p:spTgt spid="52"/>
                                        </p:tgtEl>
                                        <p:attrNameLst>
                                          <p:attrName>ppt_h</p:attrName>
                                        </p:attrNameLst>
                                      </p:cBhvr>
                                      <p:tavLst>
                                        <p:tav tm="0">
                                          <p:val>
                                            <p:fltVal val="0"/>
                                          </p:val>
                                        </p:tav>
                                        <p:tav tm="100000">
                                          <p:val>
                                            <p:strVal val="#ppt_h"/>
                                          </p:val>
                                        </p:tav>
                                      </p:tavLst>
                                    </p:anim>
                                    <p:animEffect transition="in" filter="fade">
                                      <p:cBhvr>
                                        <p:cTn id="56" dur="750"/>
                                        <p:tgtEl>
                                          <p:spTgt spid="52"/>
                                        </p:tgtEl>
                                      </p:cBhvr>
                                    </p:animEffect>
                                  </p:childTnLst>
                                </p:cTn>
                              </p:par>
                              <p:par>
                                <p:cTn id="57" presetID="53" presetClass="entr" presetSubtype="16" fill="hold" nodeType="withEffect">
                                  <p:stCondLst>
                                    <p:cond delay="1600"/>
                                  </p:stCondLst>
                                  <p:childTnLst>
                                    <p:set>
                                      <p:cBhvr>
                                        <p:cTn id="58" dur="1" fill="hold">
                                          <p:stCondLst>
                                            <p:cond delay="0"/>
                                          </p:stCondLst>
                                        </p:cTn>
                                        <p:tgtEl>
                                          <p:spTgt spid="43"/>
                                        </p:tgtEl>
                                        <p:attrNameLst>
                                          <p:attrName>style.visibility</p:attrName>
                                        </p:attrNameLst>
                                      </p:cBhvr>
                                      <p:to>
                                        <p:strVal val="visible"/>
                                      </p:to>
                                    </p:set>
                                    <p:anim calcmode="lin" valueType="num">
                                      <p:cBhvr>
                                        <p:cTn id="59" dur="750" fill="hold"/>
                                        <p:tgtEl>
                                          <p:spTgt spid="43"/>
                                        </p:tgtEl>
                                        <p:attrNameLst>
                                          <p:attrName>ppt_w</p:attrName>
                                        </p:attrNameLst>
                                      </p:cBhvr>
                                      <p:tavLst>
                                        <p:tav tm="0">
                                          <p:val>
                                            <p:fltVal val="0"/>
                                          </p:val>
                                        </p:tav>
                                        <p:tav tm="100000">
                                          <p:val>
                                            <p:strVal val="#ppt_w"/>
                                          </p:val>
                                        </p:tav>
                                      </p:tavLst>
                                    </p:anim>
                                    <p:anim calcmode="lin" valueType="num">
                                      <p:cBhvr>
                                        <p:cTn id="60" dur="750" fill="hold"/>
                                        <p:tgtEl>
                                          <p:spTgt spid="43"/>
                                        </p:tgtEl>
                                        <p:attrNameLst>
                                          <p:attrName>ppt_h</p:attrName>
                                        </p:attrNameLst>
                                      </p:cBhvr>
                                      <p:tavLst>
                                        <p:tav tm="0">
                                          <p:val>
                                            <p:fltVal val="0"/>
                                          </p:val>
                                        </p:tav>
                                        <p:tav tm="100000">
                                          <p:val>
                                            <p:strVal val="#ppt_h"/>
                                          </p:val>
                                        </p:tav>
                                      </p:tavLst>
                                    </p:anim>
                                    <p:animEffect transition="in" filter="fade">
                                      <p:cBhvr>
                                        <p:cTn id="61" dur="75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338667" y="3"/>
            <a:ext cx="3529349" cy="908048"/>
            <a:chOff x="338667" y="3"/>
            <a:chExt cx="3529349" cy="908048"/>
          </a:xfrm>
        </p:grpSpPr>
        <p:sp>
          <p:nvSpPr>
            <p:cNvPr id="2" name="五边形"/>
            <p:cNvSpPr/>
            <p:nvPr/>
          </p:nvSpPr>
          <p:spPr>
            <a:xfrm>
              <a:off x="338667" y="3"/>
              <a:ext cx="731860" cy="908048"/>
            </a:xfrm>
            <a:custGeom>
              <a:avLst/>
              <a:gdLst>
                <a:gd name="connsiteX0" fmla="*/ 0 w 685800"/>
                <a:gd name="connsiteY0" fmla="*/ 0 h 1104900"/>
                <a:gd name="connsiteX1" fmla="*/ 685800 w 685800"/>
                <a:gd name="connsiteY1" fmla="*/ 0 h 1104900"/>
                <a:gd name="connsiteX2" fmla="*/ 685800 w 685800"/>
                <a:gd name="connsiteY2" fmla="*/ 1104900 h 1104900"/>
                <a:gd name="connsiteX3" fmla="*/ 0 w 685800"/>
                <a:gd name="connsiteY3" fmla="*/ 1104900 h 1104900"/>
                <a:gd name="connsiteX4" fmla="*/ 0 w 685800"/>
                <a:gd name="connsiteY4" fmla="*/ 0 h 1104900"/>
                <a:gd name="connsiteX0" fmla="*/ 0 w 685800"/>
                <a:gd name="connsiteY0" fmla="*/ 0 h 1104900"/>
                <a:gd name="connsiteX1" fmla="*/ 685800 w 685800"/>
                <a:gd name="connsiteY1" fmla="*/ 0 h 1104900"/>
                <a:gd name="connsiteX2" fmla="*/ 685800 w 685800"/>
                <a:gd name="connsiteY2" fmla="*/ 1104900 h 1104900"/>
                <a:gd name="connsiteX3" fmla="*/ 342900 w 685800"/>
                <a:gd name="connsiteY3" fmla="*/ 1092200 h 1104900"/>
                <a:gd name="connsiteX4" fmla="*/ 0 w 685800"/>
                <a:gd name="connsiteY4" fmla="*/ 1104900 h 1104900"/>
                <a:gd name="connsiteX5" fmla="*/ 0 w 685800"/>
                <a:gd name="connsiteY5" fmla="*/ 0 h 1104900"/>
                <a:gd name="connsiteX0" fmla="*/ 0 w 685800"/>
                <a:gd name="connsiteY0" fmla="*/ 0 h 1295400"/>
                <a:gd name="connsiteX1" fmla="*/ 685800 w 685800"/>
                <a:gd name="connsiteY1" fmla="*/ 0 h 1295400"/>
                <a:gd name="connsiteX2" fmla="*/ 685800 w 685800"/>
                <a:gd name="connsiteY2" fmla="*/ 1104900 h 1295400"/>
                <a:gd name="connsiteX3" fmla="*/ 342900 w 685800"/>
                <a:gd name="connsiteY3" fmla="*/ 1295400 h 1295400"/>
                <a:gd name="connsiteX4" fmla="*/ 0 w 685800"/>
                <a:gd name="connsiteY4" fmla="*/ 1104900 h 1295400"/>
                <a:gd name="connsiteX5" fmla="*/ 0 w 685800"/>
                <a:gd name="connsiteY5"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0" h="1295400">
                  <a:moveTo>
                    <a:pt x="0" y="0"/>
                  </a:moveTo>
                  <a:lnTo>
                    <a:pt x="685800" y="0"/>
                  </a:lnTo>
                  <a:lnTo>
                    <a:pt x="685800" y="1104900"/>
                  </a:lnTo>
                  <a:lnTo>
                    <a:pt x="342900" y="1295400"/>
                  </a:lnTo>
                  <a:lnTo>
                    <a:pt x="0" y="1104900"/>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zh-CN" altLang="en-US" sz="240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 name="组合"/>
            <p:cNvGrpSpPr/>
            <p:nvPr/>
          </p:nvGrpSpPr>
          <p:grpSpPr>
            <a:xfrm>
              <a:off x="1244632" y="96697"/>
              <a:ext cx="2623384" cy="714657"/>
              <a:chOff x="958882" y="96697"/>
              <a:chExt cx="2623384" cy="714657"/>
            </a:xfrm>
          </p:grpSpPr>
          <p:sp>
            <p:nvSpPr>
              <p:cNvPr id="7" name="Strong Preparation"/>
              <p:cNvSpPr txBox="1"/>
              <p:nvPr/>
            </p:nvSpPr>
            <p:spPr>
              <a:xfrm>
                <a:off x="958882" y="542947"/>
                <a:ext cx="2623384" cy="268407"/>
              </a:xfrm>
              <a:prstGeom prst="rect">
                <a:avLst/>
              </a:prstGeom>
              <a:noFill/>
            </p:spPr>
            <p:txBody>
              <a:bodyPr wrap="square" rtlCol="0">
                <a:spAutoFit/>
                <a:scene3d>
                  <a:camera prst="orthographicFront"/>
                  <a:lightRig rig="threePt" dir="t"/>
                </a:scene3d>
                <a:sp3d contourW="12700"/>
              </a:bodyPr>
              <a:lstStyle/>
              <a:p>
                <a:pPr algn="dist">
                  <a:lnSpc>
                    <a:spcPct val="120000"/>
                  </a:lnSpc>
                </a:pPr>
                <a:r>
                  <a:rPr lang="en-US" altLang="zh-CN" sz="1050">
                    <a:solidFill>
                      <a:prstClr val="white">
                        <a:lumMod val="50000"/>
                      </a:prstClr>
                    </a:solidFill>
                    <a:latin typeface="Arial" panose="020B0604020202020204" pitchFamily="34" charset="0"/>
                    <a:ea typeface="微软雅黑" panose="020B0503020204020204" pitchFamily="34" charset="-122"/>
                    <a:sym typeface="Arial" panose="020B0604020202020204" pitchFamily="34" charset="0"/>
                  </a:rPr>
                  <a:t>Strong Preparation</a:t>
                </a:r>
              </a:p>
            </p:txBody>
          </p:sp>
          <p:sp>
            <p:nvSpPr>
              <p:cNvPr id="8" name="基础扎实"/>
              <p:cNvSpPr txBox="1"/>
              <p:nvPr/>
            </p:nvSpPr>
            <p:spPr>
              <a:xfrm>
                <a:off x="958882" y="96697"/>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grpSp>
        <p:sp>
          <p:nvSpPr>
            <p:cNvPr id="9" name="齿轮"/>
            <p:cNvSpPr>
              <a:spLocks noChangeAspect="1"/>
            </p:cNvSpPr>
            <p:nvPr/>
          </p:nvSpPr>
          <p:spPr bwMode="auto">
            <a:xfrm>
              <a:off x="503953" y="252985"/>
              <a:ext cx="401288" cy="402081"/>
            </a:xfrm>
            <a:custGeom>
              <a:avLst/>
              <a:gdLst>
                <a:gd name="T0" fmla="*/ 3717 w 3906"/>
                <a:gd name="T1" fmla="*/ 1560 h 3920"/>
                <a:gd name="T2" fmla="*/ 3475 w 3906"/>
                <a:gd name="T3" fmla="*/ 1560 h 3920"/>
                <a:gd name="T4" fmla="*/ 3313 w 3906"/>
                <a:gd name="T5" fmla="*/ 1170 h 3920"/>
                <a:gd name="T6" fmla="*/ 3491 w 3906"/>
                <a:gd name="T7" fmla="*/ 992 h 3920"/>
                <a:gd name="T8" fmla="*/ 3491 w 3906"/>
                <a:gd name="T9" fmla="*/ 709 h 3920"/>
                <a:gd name="T10" fmla="*/ 3215 w 3906"/>
                <a:gd name="T11" fmla="*/ 433 h 3920"/>
                <a:gd name="T12" fmla="*/ 3074 w 3906"/>
                <a:gd name="T13" fmla="*/ 374 h 3920"/>
                <a:gd name="T14" fmla="*/ 2932 w 3906"/>
                <a:gd name="T15" fmla="*/ 433 h 3920"/>
                <a:gd name="T16" fmla="*/ 2752 w 3906"/>
                <a:gd name="T17" fmla="*/ 609 h 3920"/>
                <a:gd name="T18" fmla="*/ 2346 w 3906"/>
                <a:gd name="T19" fmla="*/ 442 h 3920"/>
                <a:gd name="T20" fmla="*/ 2346 w 3906"/>
                <a:gd name="T21" fmla="*/ 200 h 3920"/>
                <a:gd name="T22" fmla="*/ 2153 w 3906"/>
                <a:gd name="T23" fmla="*/ 0 h 3920"/>
                <a:gd name="T24" fmla="*/ 1762 w 3906"/>
                <a:gd name="T25" fmla="*/ 0 h 3920"/>
                <a:gd name="T26" fmla="*/ 1560 w 3906"/>
                <a:gd name="T27" fmla="*/ 200 h 3920"/>
                <a:gd name="T28" fmla="*/ 1560 w 3906"/>
                <a:gd name="T29" fmla="*/ 442 h 3920"/>
                <a:gd name="T30" fmla="*/ 1174 w 3906"/>
                <a:gd name="T31" fmla="*/ 601 h 3920"/>
                <a:gd name="T32" fmla="*/ 1009 w 3906"/>
                <a:gd name="T33" fmla="*/ 435 h 3920"/>
                <a:gd name="T34" fmla="*/ 726 w 3906"/>
                <a:gd name="T35" fmla="*/ 435 h 3920"/>
                <a:gd name="T36" fmla="*/ 450 w 3906"/>
                <a:gd name="T37" fmla="*/ 711 h 3920"/>
                <a:gd name="T38" fmla="*/ 450 w 3906"/>
                <a:gd name="T39" fmla="*/ 994 h 3920"/>
                <a:gd name="T40" fmla="*/ 611 w 3906"/>
                <a:gd name="T41" fmla="*/ 1155 h 3920"/>
                <a:gd name="T42" fmla="*/ 441 w 3906"/>
                <a:gd name="T43" fmla="*/ 1560 h 3920"/>
                <a:gd name="T44" fmla="*/ 204 w 3906"/>
                <a:gd name="T45" fmla="*/ 1560 h 3920"/>
                <a:gd name="T46" fmla="*/ 0 w 3906"/>
                <a:gd name="T47" fmla="*/ 1761 h 3920"/>
                <a:gd name="T48" fmla="*/ 0 w 3906"/>
                <a:gd name="T49" fmla="*/ 2152 h 3920"/>
                <a:gd name="T50" fmla="*/ 204 w 3906"/>
                <a:gd name="T51" fmla="*/ 2347 h 3920"/>
                <a:gd name="T52" fmla="*/ 439 w 3906"/>
                <a:gd name="T53" fmla="*/ 2347 h 3920"/>
                <a:gd name="T54" fmla="*/ 608 w 3906"/>
                <a:gd name="T55" fmla="*/ 2754 h 3920"/>
                <a:gd name="T56" fmla="*/ 448 w 3906"/>
                <a:gd name="T57" fmla="*/ 2916 h 3920"/>
                <a:gd name="T58" fmla="*/ 448 w 3906"/>
                <a:gd name="T59" fmla="*/ 3199 h 3920"/>
                <a:gd name="T60" fmla="*/ 724 w 3906"/>
                <a:gd name="T61" fmla="*/ 3476 h 3920"/>
                <a:gd name="T62" fmla="*/ 866 w 3906"/>
                <a:gd name="T63" fmla="*/ 3535 h 3920"/>
                <a:gd name="T64" fmla="*/ 1007 w 3906"/>
                <a:gd name="T65" fmla="*/ 3476 h 3920"/>
                <a:gd name="T66" fmla="*/ 1167 w 3906"/>
                <a:gd name="T67" fmla="*/ 3315 h 3920"/>
                <a:gd name="T68" fmla="*/ 1560 w 3906"/>
                <a:gd name="T69" fmla="*/ 3478 h 3920"/>
                <a:gd name="T70" fmla="*/ 1560 w 3906"/>
                <a:gd name="T71" fmla="*/ 3713 h 3920"/>
                <a:gd name="T72" fmla="*/ 1762 w 3906"/>
                <a:gd name="T73" fmla="*/ 3920 h 3920"/>
                <a:gd name="T74" fmla="*/ 2153 w 3906"/>
                <a:gd name="T75" fmla="*/ 3920 h 3920"/>
                <a:gd name="T76" fmla="*/ 2346 w 3906"/>
                <a:gd name="T77" fmla="*/ 3713 h 3920"/>
                <a:gd name="T78" fmla="*/ 2346 w 3906"/>
                <a:gd name="T79" fmla="*/ 3478 h 3920"/>
                <a:gd name="T80" fmla="*/ 2758 w 3906"/>
                <a:gd name="T81" fmla="*/ 3306 h 3920"/>
                <a:gd name="T82" fmla="*/ 2932 w 3906"/>
                <a:gd name="T83" fmla="*/ 3478 h 3920"/>
                <a:gd name="T84" fmla="*/ 3075 w 3906"/>
                <a:gd name="T85" fmla="*/ 3537 h 3920"/>
                <a:gd name="T86" fmla="*/ 3217 w 3906"/>
                <a:gd name="T87" fmla="*/ 3478 h 3920"/>
                <a:gd name="T88" fmla="*/ 3493 w 3906"/>
                <a:gd name="T89" fmla="*/ 3202 h 3920"/>
                <a:gd name="T90" fmla="*/ 3493 w 3906"/>
                <a:gd name="T91" fmla="*/ 2919 h 3920"/>
                <a:gd name="T92" fmla="*/ 3317 w 3906"/>
                <a:gd name="T93" fmla="*/ 2740 h 3920"/>
                <a:gd name="T94" fmla="*/ 3477 w 3906"/>
                <a:gd name="T95" fmla="*/ 2347 h 3920"/>
                <a:gd name="T96" fmla="*/ 3717 w 3906"/>
                <a:gd name="T97" fmla="*/ 2347 h 3920"/>
                <a:gd name="T98" fmla="*/ 3906 w 3906"/>
                <a:gd name="T99" fmla="*/ 2152 h 3920"/>
                <a:gd name="T100" fmla="*/ 3906 w 3906"/>
                <a:gd name="T101" fmla="*/ 1761 h 3920"/>
                <a:gd name="T102" fmla="*/ 3717 w 3906"/>
                <a:gd name="T103" fmla="*/ 1560 h 3920"/>
                <a:gd name="T104" fmla="*/ 2540 w 3906"/>
                <a:gd name="T105" fmla="*/ 1960 h 3920"/>
                <a:gd name="T106" fmla="*/ 1958 w 3906"/>
                <a:gd name="T107" fmla="*/ 2542 h 3920"/>
                <a:gd name="T108" fmla="*/ 1376 w 3906"/>
                <a:gd name="T109" fmla="*/ 1960 h 3920"/>
                <a:gd name="T110" fmla="*/ 1958 w 3906"/>
                <a:gd name="T111" fmla="*/ 1378 h 3920"/>
                <a:gd name="T112" fmla="*/ 2540 w 3906"/>
                <a:gd name="T113" fmla="*/ 1960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6" h="3920">
                  <a:moveTo>
                    <a:pt x="3717" y="1560"/>
                  </a:moveTo>
                  <a:lnTo>
                    <a:pt x="3475" y="1560"/>
                  </a:lnTo>
                  <a:cubicBezTo>
                    <a:pt x="3439" y="1427"/>
                    <a:pt x="3384" y="1291"/>
                    <a:pt x="3313" y="1170"/>
                  </a:cubicBezTo>
                  <a:lnTo>
                    <a:pt x="3491" y="992"/>
                  </a:lnTo>
                  <a:cubicBezTo>
                    <a:pt x="3570" y="914"/>
                    <a:pt x="3570" y="787"/>
                    <a:pt x="3491" y="709"/>
                  </a:cubicBezTo>
                  <a:lnTo>
                    <a:pt x="3215" y="433"/>
                  </a:lnTo>
                  <a:cubicBezTo>
                    <a:pt x="3177" y="395"/>
                    <a:pt x="3127" y="374"/>
                    <a:pt x="3074" y="374"/>
                  </a:cubicBezTo>
                  <a:cubicBezTo>
                    <a:pt x="3020" y="374"/>
                    <a:pt x="2970" y="395"/>
                    <a:pt x="2932" y="433"/>
                  </a:cubicBezTo>
                  <a:lnTo>
                    <a:pt x="2752" y="609"/>
                  </a:lnTo>
                  <a:cubicBezTo>
                    <a:pt x="2628" y="536"/>
                    <a:pt x="2493" y="479"/>
                    <a:pt x="2346" y="442"/>
                  </a:cubicBezTo>
                  <a:lnTo>
                    <a:pt x="2346" y="200"/>
                  </a:lnTo>
                  <a:cubicBezTo>
                    <a:pt x="2346" y="90"/>
                    <a:pt x="2264" y="0"/>
                    <a:pt x="2153" y="0"/>
                  </a:cubicBezTo>
                  <a:lnTo>
                    <a:pt x="1762" y="0"/>
                  </a:lnTo>
                  <a:cubicBezTo>
                    <a:pt x="1652" y="0"/>
                    <a:pt x="1560" y="90"/>
                    <a:pt x="1560" y="200"/>
                  </a:cubicBezTo>
                  <a:lnTo>
                    <a:pt x="1560" y="442"/>
                  </a:lnTo>
                  <a:cubicBezTo>
                    <a:pt x="1426" y="477"/>
                    <a:pt x="1294" y="531"/>
                    <a:pt x="1174" y="601"/>
                  </a:cubicBezTo>
                  <a:lnTo>
                    <a:pt x="1009" y="435"/>
                  </a:lnTo>
                  <a:cubicBezTo>
                    <a:pt x="930" y="357"/>
                    <a:pt x="804" y="357"/>
                    <a:pt x="726" y="435"/>
                  </a:cubicBezTo>
                  <a:lnTo>
                    <a:pt x="450" y="711"/>
                  </a:lnTo>
                  <a:cubicBezTo>
                    <a:pt x="372" y="789"/>
                    <a:pt x="372" y="916"/>
                    <a:pt x="450" y="994"/>
                  </a:cubicBezTo>
                  <a:lnTo>
                    <a:pt x="611" y="1155"/>
                  </a:lnTo>
                  <a:cubicBezTo>
                    <a:pt x="536" y="1280"/>
                    <a:pt x="478" y="1413"/>
                    <a:pt x="441" y="1560"/>
                  </a:cubicBezTo>
                  <a:lnTo>
                    <a:pt x="204" y="1560"/>
                  </a:lnTo>
                  <a:cubicBezTo>
                    <a:pt x="94" y="1560"/>
                    <a:pt x="0" y="1651"/>
                    <a:pt x="0" y="1761"/>
                  </a:cubicBezTo>
                  <a:lnTo>
                    <a:pt x="0" y="2152"/>
                  </a:lnTo>
                  <a:cubicBezTo>
                    <a:pt x="0" y="2263"/>
                    <a:pt x="94" y="2347"/>
                    <a:pt x="204" y="2347"/>
                  </a:cubicBezTo>
                  <a:lnTo>
                    <a:pt x="439" y="2347"/>
                  </a:lnTo>
                  <a:cubicBezTo>
                    <a:pt x="476" y="2493"/>
                    <a:pt x="534" y="2629"/>
                    <a:pt x="608" y="2754"/>
                  </a:cubicBezTo>
                  <a:lnTo>
                    <a:pt x="448" y="2916"/>
                  </a:lnTo>
                  <a:cubicBezTo>
                    <a:pt x="370" y="2994"/>
                    <a:pt x="370" y="3121"/>
                    <a:pt x="448" y="3199"/>
                  </a:cubicBezTo>
                  <a:lnTo>
                    <a:pt x="724" y="3476"/>
                  </a:lnTo>
                  <a:cubicBezTo>
                    <a:pt x="763" y="3515"/>
                    <a:pt x="815" y="3535"/>
                    <a:pt x="866" y="3535"/>
                  </a:cubicBezTo>
                  <a:cubicBezTo>
                    <a:pt x="917" y="3535"/>
                    <a:pt x="968" y="3515"/>
                    <a:pt x="1007" y="3476"/>
                  </a:cubicBezTo>
                  <a:lnTo>
                    <a:pt x="1167" y="3315"/>
                  </a:lnTo>
                  <a:cubicBezTo>
                    <a:pt x="1289" y="3386"/>
                    <a:pt x="1413" y="3441"/>
                    <a:pt x="1560" y="3478"/>
                  </a:cubicBezTo>
                  <a:lnTo>
                    <a:pt x="1560" y="3713"/>
                  </a:lnTo>
                  <a:cubicBezTo>
                    <a:pt x="1560" y="3824"/>
                    <a:pt x="1652" y="3920"/>
                    <a:pt x="1762" y="3920"/>
                  </a:cubicBezTo>
                  <a:lnTo>
                    <a:pt x="2153" y="3920"/>
                  </a:lnTo>
                  <a:cubicBezTo>
                    <a:pt x="2264" y="3920"/>
                    <a:pt x="2346" y="3824"/>
                    <a:pt x="2346" y="3713"/>
                  </a:cubicBezTo>
                  <a:lnTo>
                    <a:pt x="2346" y="3478"/>
                  </a:lnTo>
                  <a:cubicBezTo>
                    <a:pt x="2493" y="3440"/>
                    <a:pt x="2632" y="3381"/>
                    <a:pt x="2758" y="3306"/>
                  </a:cubicBezTo>
                  <a:lnTo>
                    <a:pt x="2932" y="3478"/>
                  </a:lnTo>
                  <a:cubicBezTo>
                    <a:pt x="2971" y="3518"/>
                    <a:pt x="3024" y="3537"/>
                    <a:pt x="3075" y="3537"/>
                  </a:cubicBezTo>
                  <a:cubicBezTo>
                    <a:pt x="3126" y="3537"/>
                    <a:pt x="3178" y="3518"/>
                    <a:pt x="3217" y="3478"/>
                  </a:cubicBezTo>
                  <a:lnTo>
                    <a:pt x="3493" y="3202"/>
                  </a:lnTo>
                  <a:cubicBezTo>
                    <a:pt x="3571" y="3124"/>
                    <a:pt x="3572" y="2997"/>
                    <a:pt x="3493" y="2919"/>
                  </a:cubicBezTo>
                  <a:lnTo>
                    <a:pt x="3317" y="2740"/>
                  </a:lnTo>
                  <a:cubicBezTo>
                    <a:pt x="3387" y="2619"/>
                    <a:pt x="3441" y="2493"/>
                    <a:pt x="3477" y="2347"/>
                  </a:cubicBezTo>
                  <a:lnTo>
                    <a:pt x="3717" y="2347"/>
                  </a:lnTo>
                  <a:cubicBezTo>
                    <a:pt x="3828" y="2347"/>
                    <a:pt x="3906" y="2263"/>
                    <a:pt x="3906" y="2152"/>
                  </a:cubicBezTo>
                  <a:lnTo>
                    <a:pt x="3906" y="1761"/>
                  </a:lnTo>
                  <a:cubicBezTo>
                    <a:pt x="3906" y="1651"/>
                    <a:pt x="3828" y="1560"/>
                    <a:pt x="3717" y="1560"/>
                  </a:cubicBezTo>
                  <a:close/>
                  <a:moveTo>
                    <a:pt x="2540" y="1960"/>
                  </a:moveTo>
                  <a:cubicBezTo>
                    <a:pt x="2540" y="2281"/>
                    <a:pt x="2279" y="2542"/>
                    <a:pt x="1958" y="2542"/>
                  </a:cubicBezTo>
                  <a:cubicBezTo>
                    <a:pt x="1637" y="2542"/>
                    <a:pt x="1376" y="2281"/>
                    <a:pt x="1376" y="1960"/>
                  </a:cubicBezTo>
                  <a:cubicBezTo>
                    <a:pt x="1376" y="1639"/>
                    <a:pt x="1637" y="1378"/>
                    <a:pt x="1958" y="1378"/>
                  </a:cubicBezTo>
                  <a:cubicBezTo>
                    <a:pt x="2279" y="1378"/>
                    <a:pt x="2540" y="1639"/>
                    <a:pt x="2540" y="1960"/>
                  </a:cubicBezTo>
                  <a:close/>
                </a:path>
              </a:pathLst>
            </a:custGeom>
            <a:solidFill>
              <a:schemeClr val="bg1"/>
            </a:solidFill>
            <a:ln>
              <a:noFill/>
            </a:ln>
          </p:spPr>
          <p:txBody>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4" name="组合 13"/>
          <p:cNvGrpSpPr/>
          <p:nvPr/>
        </p:nvGrpSpPr>
        <p:grpSpPr>
          <a:xfrm>
            <a:off x="3105150" y="2959100"/>
            <a:ext cx="5981700" cy="5981700"/>
            <a:chOff x="2552700" y="3314700"/>
            <a:chExt cx="7086600" cy="7086600"/>
          </a:xfrm>
        </p:grpSpPr>
        <p:sp>
          <p:nvSpPr>
            <p:cNvPr id="36" name="地球"/>
            <p:cNvSpPr>
              <a:spLocks noEditPoints="1"/>
            </p:cNvSpPr>
            <p:nvPr/>
          </p:nvSpPr>
          <p:spPr bwMode="auto">
            <a:xfrm>
              <a:off x="3045635" y="3922520"/>
              <a:ext cx="6098366" cy="5870960"/>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圆形框"/>
            <p:cNvSpPr/>
            <p:nvPr/>
          </p:nvSpPr>
          <p:spPr>
            <a:xfrm>
              <a:off x="2552700" y="3314700"/>
              <a:ext cx="7086600" cy="7086600"/>
            </a:xfrm>
            <a:prstGeom prst="ellipse">
              <a:avLst/>
            </a:prstGeom>
            <a:noFill/>
            <a:ln w="25400" cap="flat">
              <a:solidFill>
                <a:schemeClr val="bg1">
                  <a:lumMod val="65000"/>
                </a:schemeClr>
              </a:solidFill>
              <a:prstDash val="dash"/>
              <a:miter lim="800000"/>
              <a:headEnd/>
              <a:tailEnd/>
            </a:ln>
            <a:extLst>
              <a:ext uri="{909E8E84-426E-40DD-AFC4-6F175D3DCCD1}">
                <a14:hiddenFill xmlns:a14="http://schemas.microsoft.com/office/drawing/2010/main">
                  <a:noFill/>
                </a14:hiddenFill>
              </a:ext>
            </a:extLst>
          </p:spPr>
          <p:txBody>
            <a:bodyPr vert="horz" wrap="square" lIns="45720" tIns="22860" rIns="45720" bIns="22860" numCol="1" anchor="t" anchorCtr="0" compatLnSpc="1">
              <a:prstTxWarp prst="textNoShape">
                <a:avLst/>
              </a:prstTxWarp>
            </a:bodyPr>
            <a:lstStyle/>
            <a:p>
              <a:pPr defTabSz="914263"/>
              <a:endParaRPr lang="zh-CN" altLang="en-US">
                <a:solidFill>
                  <a:srgbClr val="233348"/>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9" name="组合 38"/>
          <p:cNvGrpSpPr/>
          <p:nvPr/>
        </p:nvGrpSpPr>
        <p:grpSpPr>
          <a:xfrm>
            <a:off x="3943773" y="2851436"/>
            <a:ext cx="723054" cy="728380"/>
            <a:chOff x="3098022" y="1119424"/>
            <a:chExt cx="723054" cy="728380"/>
          </a:xfrm>
        </p:grpSpPr>
        <p:sp>
          <p:nvSpPr>
            <p:cNvPr id="40" name="圆形"/>
            <p:cNvSpPr>
              <a:spLocks noChangeArrowheads="1"/>
            </p:cNvSpPr>
            <p:nvPr/>
          </p:nvSpPr>
          <p:spPr bwMode="auto">
            <a:xfrm>
              <a:off x="3098022" y="1119424"/>
              <a:ext cx="723054" cy="728380"/>
            </a:xfrm>
            <a:prstGeom prst="ellipse">
              <a:avLst/>
            </a:prstGeom>
            <a:gradFill flip="none" rotWithShape="1">
              <a:gsLst>
                <a:gs pos="100000">
                  <a:schemeClr val="accent1">
                    <a:lumMod val="75000"/>
                  </a:schemeClr>
                </a:gs>
                <a:gs pos="0">
                  <a:schemeClr val="accent1"/>
                </a:gs>
              </a:gsLst>
              <a:lin ang="2700000" scaled="1"/>
              <a:tileRect/>
            </a:gradFill>
            <a:ln>
              <a:solidFill>
                <a:schemeClr val="bg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41" name="书"/>
            <p:cNvSpPr>
              <a:spLocks noChangeAspect="1"/>
            </p:cNvSpPr>
            <p:nvPr/>
          </p:nvSpPr>
          <p:spPr bwMode="auto">
            <a:xfrm>
              <a:off x="3350430" y="1317373"/>
              <a:ext cx="218238" cy="332482"/>
            </a:xfrm>
            <a:custGeom>
              <a:avLst/>
              <a:gdLst>
                <a:gd name="T0" fmla="*/ 375 w 2756"/>
                <a:gd name="T1" fmla="*/ 3507 h 4206"/>
                <a:gd name="T2" fmla="*/ 2749 w 2756"/>
                <a:gd name="T3" fmla="*/ 3507 h 4206"/>
                <a:gd name="T4" fmla="*/ 2756 w 2756"/>
                <a:gd name="T5" fmla="*/ 3504 h 4206"/>
                <a:gd name="T6" fmla="*/ 2756 w 2756"/>
                <a:gd name="T7" fmla="*/ 3504 h 4206"/>
                <a:gd name="T8" fmla="*/ 2756 w 2756"/>
                <a:gd name="T9" fmla="*/ 3363 h 4206"/>
                <a:gd name="T10" fmla="*/ 2756 w 2756"/>
                <a:gd name="T11" fmla="*/ 3363 h 4206"/>
                <a:gd name="T12" fmla="*/ 2756 w 2756"/>
                <a:gd name="T13" fmla="*/ 0 h 4206"/>
                <a:gd name="T14" fmla="*/ 389 w 2756"/>
                <a:gd name="T15" fmla="*/ 0 h 4206"/>
                <a:gd name="T16" fmla="*/ 1 w 2756"/>
                <a:gd name="T17" fmla="*/ 388 h 4206"/>
                <a:gd name="T18" fmla="*/ 1 w 2756"/>
                <a:gd name="T19" fmla="*/ 3763 h 4206"/>
                <a:gd name="T20" fmla="*/ 0 w 2756"/>
                <a:gd name="T21" fmla="*/ 3784 h 4206"/>
                <a:gd name="T22" fmla="*/ 375 w 2756"/>
                <a:gd name="T23" fmla="*/ 4206 h 4206"/>
                <a:gd name="T24" fmla="*/ 2756 w 2756"/>
                <a:gd name="T25" fmla="*/ 4206 h 4206"/>
                <a:gd name="T26" fmla="*/ 2756 w 2756"/>
                <a:gd name="T27" fmla="*/ 4062 h 4206"/>
                <a:gd name="T28" fmla="*/ 2756 w 2756"/>
                <a:gd name="T29" fmla="*/ 4062 h 4206"/>
                <a:gd name="T30" fmla="*/ 375 w 2756"/>
                <a:gd name="T31" fmla="*/ 4062 h 4206"/>
                <a:gd name="T32" fmla="*/ 144 w 2756"/>
                <a:gd name="T33" fmla="*/ 3784 h 4206"/>
                <a:gd name="T34" fmla="*/ 145 w 2756"/>
                <a:gd name="T35" fmla="*/ 3765 h 4206"/>
                <a:gd name="T36" fmla="*/ 375 w 2756"/>
                <a:gd name="T37" fmla="*/ 3507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6" h="4206">
                  <a:moveTo>
                    <a:pt x="375" y="3507"/>
                  </a:moveTo>
                  <a:lnTo>
                    <a:pt x="2749" y="3507"/>
                  </a:lnTo>
                  <a:cubicBezTo>
                    <a:pt x="2752" y="3506"/>
                    <a:pt x="2754" y="3505"/>
                    <a:pt x="2756" y="3504"/>
                  </a:cubicBezTo>
                  <a:lnTo>
                    <a:pt x="2756" y="3504"/>
                  </a:lnTo>
                  <a:lnTo>
                    <a:pt x="2756" y="3363"/>
                  </a:lnTo>
                  <a:lnTo>
                    <a:pt x="2756" y="3363"/>
                  </a:lnTo>
                  <a:lnTo>
                    <a:pt x="2756" y="0"/>
                  </a:lnTo>
                  <a:lnTo>
                    <a:pt x="389" y="0"/>
                  </a:lnTo>
                  <a:cubicBezTo>
                    <a:pt x="174" y="0"/>
                    <a:pt x="1" y="174"/>
                    <a:pt x="1" y="388"/>
                  </a:cubicBezTo>
                  <a:lnTo>
                    <a:pt x="1" y="3763"/>
                  </a:lnTo>
                  <a:cubicBezTo>
                    <a:pt x="0" y="3770"/>
                    <a:pt x="0" y="3777"/>
                    <a:pt x="0" y="3784"/>
                  </a:cubicBezTo>
                  <a:cubicBezTo>
                    <a:pt x="0" y="4028"/>
                    <a:pt x="158" y="4206"/>
                    <a:pt x="375" y="4206"/>
                  </a:cubicBezTo>
                  <a:lnTo>
                    <a:pt x="2756" y="4206"/>
                  </a:lnTo>
                  <a:lnTo>
                    <a:pt x="2756" y="4062"/>
                  </a:lnTo>
                  <a:lnTo>
                    <a:pt x="2756" y="4062"/>
                  </a:lnTo>
                  <a:lnTo>
                    <a:pt x="375" y="4062"/>
                  </a:lnTo>
                  <a:cubicBezTo>
                    <a:pt x="215" y="4062"/>
                    <a:pt x="144" y="3922"/>
                    <a:pt x="144" y="3784"/>
                  </a:cubicBezTo>
                  <a:cubicBezTo>
                    <a:pt x="144" y="3778"/>
                    <a:pt x="145" y="3772"/>
                    <a:pt x="145" y="3765"/>
                  </a:cubicBezTo>
                  <a:cubicBezTo>
                    <a:pt x="151" y="3634"/>
                    <a:pt x="223" y="3507"/>
                    <a:pt x="375" y="3507"/>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2" name="组合 41"/>
          <p:cNvGrpSpPr/>
          <p:nvPr/>
        </p:nvGrpSpPr>
        <p:grpSpPr>
          <a:xfrm>
            <a:off x="7525173" y="2851436"/>
            <a:ext cx="723054" cy="728380"/>
            <a:chOff x="3098022" y="1119424"/>
            <a:chExt cx="723054" cy="728380"/>
          </a:xfrm>
        </p:grpSpPr>
        <p:sp>
          <p:nvSpPr>
            <p:cNvPr id="46" name="圆形"/>
            <p:cNvSpPr>
              <a:spLocks noChangeArrowheads="1"/>
            </p:cNvSpPr>
            <p:nvPr/>
          </p:nvSpPr>
          <p:spPr bwMode="auto">
            <a:xfrm>
              <a:off x="3098022" y="1119424"/>
              <a:ext cx="723054" cy="728380"/>
            </a:xfrm>
            <a:prstGeom prst="ellipse">
              <a:avLst/>
            </a:prstGeom>
            <a:gradFill flip="none" rotWithShape="1">
              <a:gsLst>
                <a:gs pos="100000">
                  <a:schemeClr val="accent1">
                    <a:lumMod val="75000"/>
                  </a:schemeClr>
                </a:gs>
                <a:gs pos="0">
                  <a:schemeClr val="accent1"/>
                </a:gs>
              </a:gsLst>
              <a:lin ang="2700000" scaled="1"/>
              <a:tileRect/>
            </a:gradFill>
            <a:ln>
              <a:solidFill>
                <a:schemeClr val="bg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47" name="书"/>
            <p:cNvSpPr>
              <a:spLocks noChangeAspect="1"/>
            </p:cNvSpPr>
            <p:nvPr/>
          </p:nvSpPr>
          <p:spPr bwMode="auto">
            <a:xfrm>
              <a:off x="3293308" y="1336367"/>
              <a:ext cx="332482" cy="294493"/>
            </a:xfrm>
            <a:custGeom>
              <a:avLst/>
              <a:gdLst>
                <a:gd name="connsiteX0" fmla="*/ 152223 w 609785"/>
                <a:gd name="connsiteY0" fmla="*/ 267362 h 540112"/>
                <a:gd name="connsiteX1" fmla="*/ 211346 w 609785"/>
                <a:gd name="connsiteY1" fmla="*/ 268944 h 540112"/>
                <a:gd name="connsiteX2" fmla="*/ 262015 w 609785"/>
                <a:gd name="connsiteY2" fmla="*/ 279207 h 540112"/>
                <a:gd name="connsiteX3" fmla="*/ 263449 w 609785"/>
                <a:gd name="connsiteY3" fmla="*/ 279446 h 540112"/>
                <a:gd name="connsiteX4" fmla="*/ 263449 w 609785"/>
                <a:gd name="connsiteY4" fmla="*/ 290426 h 540112"/>
                <a:gd name="connsiteX5" fmla="*/ 216126 w 609785"/>
                <a:gd name="connsiteY5" fmla="*/ 282310 h 540112"/>
                <a:gd name="connsiteX6" fmla="*/ 95669 w 609785"/>
                <a:gd name="connsiteY6" fmla="*/ 287084 h 540112"/>
                <a:gd name="connsiteX7" fmla="*/ 93996 w 609785"/>
                <a:gd name="connsiteY7" fmla="*/ 280639 h 540112"/>
                <a:gd name="connsiteX8" fmla="*/ 152223 w 609785"/>
                <a:gd name="connsiteY8" fmla="*/ 267362 h 540112"/>
                <a:gd name="connsiteX9" fmla="*/ 175948 w 609785"/>
                <a:gd name="connsiteY9" fmla="*/ 234347 h 540112"/>
                <a:gd name="connsiteX10" fmla="*/ 267478 w 609785"/>
                <a:gd name="connsiteY10" fmla="*/ 249886 h 540112"/>
                <a:gd name="connsiteX11" fmla="*/ 262460 w 609785"/>
                <a:gd name="connsiteY11" fmla="*/ 258492 h 540112"/>
                <a:gd name="connsiteX12" fmla="*/ 168540 w 609785"/>
                <a:gd name="connsiteY12" fmla="*/ 245583 h 540112"/>
                <a:gd name="connsiteX13" fmla="*/ 87764 w 609785"/>
                <a:gd name="connsiteY13" fmla="*/ 252994 h 540112"/>
                <a:gd name="connsiteX14" fmla="*/ 86808 w 609785"/>
                <a:gd name="connsiteY14" fmla="*/ 249647 h 540112"/>
                <a:gd name="connsiteX15" fmla="*/ 175948 w 609785"/>
                <a:gd name="connsiteY15" fmla="*/ 234347 h 540112"/>
                <a:gd name="connsiteX16" fmla="*/ 216072 w 609785"/>
                <a:gd name="connsiteY16" fmla="*/ 200632 h 540112"/>
                <a:gd name="connsiteX17" fmla="*/ 257250 w 609785"/>
                <a:gd name="connsiteY17" fmla="*/ 211189 h 540112"/>
                <a:gd name="connsiteX18" fmla="*/ 252947 w 609785"/>
                <a:gd name="connsiteY18" fmla="*/ 221210 h 540112"/>
                <a:gd name="connsiteX19" fmla="*/ 150629 w 609785"/>
                <a:gd name="connsiteY19" fmla="*/ 213814 h 540112"/>
                <a:gd name="connsiteX20" fmla="*/ 84409 w 609785"/>
                <a:gd name="connsiteY20" fmla="*/ 212860 h 540112"/>
                <a:gd name="connsiteX21" fmla="*/ 84888 w 609785"/>
                <a:gd name="connsiteY21" fmla="*/ 209519 h 540112"/>
                <a:gd name="connsiteX22" fmla="*/ 122659 w 609785"/>
                <a:gd name="connsiteY22" fmla="*/ 205225 h 540112"/>
                <a:gd name="connsiteX23" fmla="*/ 173101 w 609785"/>
                <a:gd name="connsiteY23" fmla="*/ 201169 h 540112"/>
                <a:gd name="connsiteX24" fmla="*/ 216072 w 609785"/>
                <a:gd name="connsiteY24" fmla="*/ 200632 h 540112"/>
                <a:gd name="connsiteX25" fmla="*/ 166821 w 609785"/>
                <a:gd name="connsiteY25" fmla="*/ 156534 h 540112"/>
                <a:gd name="connsiteX26" fmla="*/ 252166 w 609785"/>
                <a:gd name="connsiteY26" fmla="*/ 176343 h 540112"/>
                <a:gd name="connsiteX27" fmla="*/ 248343 w 609785"/>
                <a:gd name="connsiteY27" fmla="*/ 185636 h 540112"/>
                <a:gd name="connsiteX28" fmla="*/ 79146 w 609785"/>
                <a:gd name="connsiteY28" fmla="*/ 173960 h 540112"/>
                <a:gd name="connsiteX29" fmla="*/ 77712 w 609785"/>
                <a:gd name="connsiteY29" fmla="*/ 168717 h 540112"/>
                <a:gd name="connsiteX30" fmla="*/ 166821 w 609785"/>
                <a:gd name="connsiteY30" fmla="*/ 156534 h 540112"/>
                <a:gd name="connsiteX31" fmla="*/ 188130 w 609785"/>
                <a:gd name="connsiteY31" fmla="*/ 113851 h 540112"/>
                <a:gd name="connsiteX32" fmla="*/ 254583 w 609785"/>
                <a:gd name="connsiteY32" fmla="*/ 137246 h 540112"/>
                <a:gd name="connsiteX33" fmla="*/ 246216 w 609785"/>
                <a:gd name="connsiteY33" fmla="*/ 142259 h 540112"/>
                <a:gd name="connsiteX34" fmla="*/ 169484 w 609785"/>
                <a:gd name="connsiteY34" fmla="*/ 124832 h 540112"/>
                <a:gd name="connsiteX35" fmla="*/ 88450 w 609785"/>
                <a:gd name="connsiteY35" fmla="*/ 133904 h 540112"/>
                <a:gd name="connsiteX36" fmla="*/ 86537 w 609785"/>
                <a:gd name="connsiteY36" fmla="*/ 129368 h 540112"/>
                <a:gd name="connsiteX37" fmla="*/ 188130 w 609785"/>
                <a:gd name="connsiteY37" fmla="*/ 113851 h 540112"/>
                <a:gd name="connsiteX38" fmla="*/ 171902 w 609785"/>
                <a:gd name="connsiteY38" fmla="*/ 71580 h 540112"/>
                <a:gd name="connsiteX39" fmla="*/ 261774 w 609785"/>
                <a:gd name="connsiteY39" fmla="*/ 105212 h 540112"/>
                <a:gd name="connsiteX40" fmla="*/ 253886 w 609785"/>
                <a:gd name="connsiteY40" fmla="*/ 113083 h 540112"/>
                <a:gd name="connsiteX41" fmla="*/ 87288 w 609785"/>
                <a:gd name="connsiteY41" fmla="*/ 103065 h 540112"/>
                <a:gd name="connsiteX42" fmla="*/ 82986 w 609785"/>
                <a:gd name="connsiteY42" fmla="*/ 99726 h 540112"/>
                <a:gd name="connsiteX43" fmla="*/ 171902 w 609785"/>
                <a:gd name="connsiteY43" fmla="*/ 71580 h 540112"/>
                <a:gd name="connsiteX44" fmla="*/ 392970 w 609785"/>
                <a:gd name="connsiteY44" fmla="*/ 37236 h 540112"/>
                <a:gd name="connsiteX45" fmla="*/ 357594 w 609785"/>
                <a:gd name="connsiteY45" fmla="*/ 47259 h 540112"/>
                <a:gd name="connsiteX46" fmla="*/ 320784 w 609785"/>
                <a:gd name="connsiteY46" fmla="*/ 65634 h 540112"/>
                <a:gd name="connsiteX47" fmla="*/ 317438 w 609785"/>
                <a:gd name="connsiteY47" fmla="*/ 127682 h 540112"/>
                <a:gd name="connsiteX48" fmla="*/ 322218 w 609785"/>
                <a:gd name="connsiteY48" fmla="*/ 256549 h 540112"/>
                <a:gd name="connsiteX49" fmla="*/ 315287 w 609785"/>
                <a:gd name="connsiteY49" fmla="*/ 511898 h 540112"/>
                <a:gd name="connsiteX50" fmla="*/ 325804 w 609785"/>
                <a:gd name="connsiteY50" fmla="*/ 499727 h 540112"/>
                <a:gd name="connsiteX51" fmla="*/ 351380 w 609785"/>
                <a:gd name="connsiteY51" fmla="*/ 469658 h 540112"/>
                <a:gd name="connsiteX52" fmla="*/ 365482 w 609785"/>
                <a:gd name="connsiteY52" fmla="*/ 471567 h 540112"/>
                <a:gd name="connsiteX53" fmla="*/ 388190 w 609785"/>
                <a:gd name="connsiteY53" fmla="*/ 503784 h 540112"/>
                <a:gd name="connsiteX54" fmla="*/ 392970 w 609785"/>
                <a:gd name="connsiteY54" fmla="*/ 509511 h 540112"/>
                <a:gd name="connsiteX55" fmla="*/ 394882 w 609785"/>
                <a:gd name="connsiteY55" fmla="*/ 246526 h 540112"/>
                <a:gd name="connsiteX56" fmla="*/ 394165 w 609785"/>
                <a:gd name="connsiteY56" fmla="*/ 121954 h 540112"/>
                <a:gd name="connsiteX57" fmla="*/ 393209 w 609785"/>
                <a:gd name="connsiteY57" fmla="*/ 66112 h 540112"/>
                <a:gd name="connsiteX58" fmla="*/ 392970 w 609785"/>
                <a:gd name="connsiteY58" fmla="*/ 37236 h 540112"/>
                <a:gd name="connsiteX59" fmla="*/ 455240 w 609785"/>
                <a:gd name="connsiteY59" fmla="*/ 31516 h 540112"/>
                <a:gd name="connsiteX60" fmla="*/ 418546 w 609785"/>
                <a:gd name="connsiteY60" fmla="*/ 31986 h 540112"/>
                <a:gd name="connsiteX61" fmla="*/ 411136 w 609785"/>
                <a:gd name="connsiteY61" fmla="*/ 33417 h 540112"/>
                <a:gd name="connsiteX62" fmla="*/ 412092 w 609785"/>
                <a:gd name="connsiteY62" fmla="*/ 73510 h 540112"/>
                <a:gd name="connsiteX63" fmla="*/ 413049 w 609785"/>
                <a:gd name="connsiteY63" fmla="*/ 130307 h 540112"/>
                <a:gd name="connsiteX64" fmla="*/ 413766 w 609785"/>
                <a:gd name="connsiteY64" fmla="*/ 246526 h 540112"/>
                <a:gd name="connsiteX65" fmla="*/ 408507 w 609785"/>
                <a:gd name="connsiteY65" fmla="*/ 370143 h 540112"/>
                <a:gd name="connsiteX66" fmla="*/ 541406 w 609785"/>
                <a:gd name="connsiteY66" fmla="*/ 382314 h 540112"/>
                <a:gd name="connsiteX67" fmla="*/ 546425 w 609785"/>
                <a:gd name="connsiteY67" fmla="*/ 202138 h 540112"/>
                <a:gd name="connsiteX68" fmla="*/ 550967 w 609785"/>
                <a:gd name="connsiteY68" fmla="*/ 133170 h 540112"/>
                <a:gd name="connsiteX69" fmla="*/ 547860 w 609785"/>
                <a:gd name="connsiteY69" fmla="*/ 89737 h 540112"/>
                <a:gd name="connsiteX70" fmla="*/ 551206 w 609785"/>
                <a:gd name="connsiteY70" fmla="*/ 85680 h 540112"/>
                <a:gd name="connsiteX71" fmla="*/ 455240 w 609785"/>
                <a:gd name="connsiteY71" fmla="*/ 31516 h 540112"/>
                <a:gd name="connsiteX72" fmla="*/ 172588 w 609785"/>
                <a:gd name="connsiteY72" fmla="*/ 18860 h 540112"/>
                <a:gd name="connsiteX73" fmla="*/ 100163 w 609785"/>
                <a:gd name="connsiteY73" fmla="*/ 30554 h 540112"/>
                <a:gd name="connsiteX74" fmla="*/ 75304 w 609785"/>
                <a:gd name="connsiteY74" fmla="*/ 45588 h 540112"/>
                <a:gd name="connsiteX75" fmla="*/ 72436 w 609785"/>
                <a:gd name="connsiteY75" fmla="*/ 49407 h 540112"/>
                <a:gd name="connsiteX76" fmla="*/ 73392 w 609785"/>
                <a:gd name="connsiteY76" fmla="*/ 58236 h 540112"/>
                <a:gd name="connsiteX77" fmla="*/ 60962 w 609785"/>
                <a:gd name="connsiteY77" fmla="*/ 235548 h 540112"/>
                <a:gd name="connsiteX78" fmla="*/ 62397 w 609785"/>
                <a:gd name="connsiteY78" fmla="*/ 392815 h 540112"/>
                <a:gd name="connsiteX79" fmla="*/ 63353 w 609785"/>
                <a:gd name="connsiteY79" fmla="*/ 394008 h 540112"/>
                <a:gd name="connsiteX80" fmla="*/ 194339 w 609785"/>
                <a:gd name="connsiteY80" fmla="*/ 353438 h 540112"/>
                <a:gd name="connsiteX81" fmla="*/ 304770 w 609785"/>
                <a:gd name="connsiteY81" fmla="*/ 378257 h 540112"/>
                <a:gd name="connsiteX82" fmla="*/ 302857 w 609785"/>
                <a:gd name="connsiteY82" fmla="*/ 256549 h 540112"/>
                <a:gd name="connsiteX83" fmla="*/ 297599 w 609785"/>
                <a:gd name="connsiteY83" fmla="*/ 134364 h 540112"/>
                <a:gd name="connsiteX84" fmla="*/ 300467 w 609785"/>
                <a:gd name="connsiteY84" fmla="*/ 65873 h 540112"/>
                <a:gd name="connsiteX85" fmla="*/ 172588 w 609785"/>
                <a:gd name="connsiteY85" fmla="*/ 18860 h 540112"/>
                <a:gd name="connsiteX86" fmla="*/ 172588 w 609785"/>
                <a:gd name="connsiteY86" fmla="*/ 7 h 540112"/>
                <a:gd name="connsiteX87" fmla="*/ 314570 w 609785"/>
                <a:gd name="connsiteY87" fmla="*/ 50361 h 540112"/>
                <a:gd name="connsiteX88" fmla="*/ 323175 w 609785"/>
                <a:gd name="connsiteY88" fmla="*/ 43202 h 540112"/>
                <a:gd name="connsiteX89" fmla="*/ 409463 w 609785"/>
                <a:gd name="connsiteY89" fmla="*/ 13849 h 540112"/>
                <a:gd name="connsiteX90" fmla="*/ 573435 w 609785"/>
                <a:gd name="connsiteY90" fmla="*/ 86874 h 540112"/>
                <a:gd name="connsiteX91" fmla="*/ 573913 w 609785"/>
                <a:gd name="connsiteY91" fmla="*/ 90215 h 540112"/>
                <a:gd name="connsiteX92" fmla="*/ 609767 w 609785"/>
                <a:gd name="connsiteY92" fmla="*/ 209775 h 540112"/>
                <a:gd name="connsiteX93" fmla="*/ 603075 w 609785"/>
                <a:gd name="connsiteY93" fmla="*/ 368234 h 540112"/>
                <a:gd name="connsiteX94" fmla="*/ 599011 w 609785"/>
                <a:gd name="connsiteY94" fmla="*/ 449373 h 540112"/>
                <a:gd name="connsiteX95" fmla="*/ 543557 w 609785"/>
                <a:gd name="connsiteY95" fmla="*/ 463453 h 540112"/>
                <a:gd name="connsiteX96" fmla="*/ 447468 w 609785"/>
                <a:gd name="connsiteY96" fmla="*/ 472999 h 540112"/>
                <a:gd name="connsiteX97" fmla="*/ 446990 w 609785"/>
                <a:gd name="connsiteY97" fmla="*/ 472999 h 540112"/>
                <a:gd name="connsiteX98" fmla="*/ 423327 w 609785"/>
                <a:gd name="connsiteY98" fmla="*/ 472521 h 540112"/>
                <a:gd name="connsiteX99" fmla="*/ 406834 w 609785"/>
                <a:gd name="connsiteY99" fmla="*/ 473953 h 540112"/>
                <a:gd name="connsiteX100" fmla="*/ 408746 w 609785"/>
                <a:gd name="connsiteY100" fmla="*/ 520727 h 540112"/>
                <a:gd name="connsiteX101" fmla="*/ 399663 w 609785"/>
                <a:gd name="connsiteY101" fmla="*/ 526455 h 540112"/>
                <a:gd name="connsiteX102" fmla="*/ 390819 w 609785"/>
                <a:gd name="connsiteY102" fmla="*/ 530512 h 540112"/>
                <a:gd name="connsiteX103" fmla="*/ 356160 w 609785"/>
                <a:gd name="connsiteY103" fmla="*/ 491613 h 540112"/>
                <a:gd name="connsiteX104" fmla="*/ 306443 w 609785"/>
                <a:gd name="connsiteY104" fmla="*/ 539342 h 540112"/>
                <a:gd name="connsiteX105" fmla="*/ 299272 w 609785"/>
                <a:gd name="connsiteY105" fmla="*/ 532182 h 540112"/>
                <a:gd name="connsiteX106" fmla="*/ 299272 w 609785"/>
                <a:gd name="connsiteY106" fmla="*/ 531944 h 540112"/>
                <a:gd name="connsiteX107" fmla="*/ 299511 w 609785"/>
                <a:gd name="connsiteY107" fmla="*/ 531705 h 540112"/>
                <a:gd name="connsiteX108" fmla="*/ 299033 w 609785"/>
                <a:gd name="connsiteY108" fmla="*/ 530034 h 540112"/>
                <a:gd name="connsiteX109" fmla="*/ 299511 w 609785"/>
                <a:gd name="connsiteY109" fmla="*/ 466078 h 540112"/>
                <a:gd name="connsiteX110" fmla="*/ 293057 w 609785"/>
                <a:gd name="connsiteY110" fmla="*/ 465601 h 540112"/>
                <a:gd name="connsiteX111" fmla="*/ 213700 w 609785"/>
                <a:gd name="connsiteY111" fmla="*/ 466794 h 540112"/>
                <a:gd name="connsiteX112" fmla="*/ 190993 w 609785"/>
                <a:gd name="connsiteY112" fmla="*/ 467749 h 540112"/>
                <a:gd name="connsiteX113" fmla="*/ 185495 w 609785"/>
                <a:gd name="connsiteY113" fmla="*/ 465362 h 540112"/>
                <a:gd name="connsiteX114" fmla="*/ 150358 w 609785"/>
                <a:gd name="connsiteY114" fmla="*/ 464646 h 540112"/>
                <a:gd name="connsiteX115" fmla="*/ 49489 w 609785"/>
                <a:gd name="connsiteY115" fmla="*/ 467987 h 540112"/>
                <a:gd name="connsiteX116" fmla="*/ 2401 w 609785"/>
                <a:gd name="connsiteY116" fmla="*/ 370143 h 540112"/>
                <a:gd name="connsiteX117" fmla="*/ 11245 w 609785"/>
                <a:gd name="connsiteY117" fmla="*/ 99283 h 540112"/>
                <a:gd name="connsiteX118" fmla="*/ 11006 w 609785"/>
                <a:gd name="connsiteY118" fmla="*/ 99283 h 540112"/>
                <a:gd name="connsiteX119" fmla="*/ 11484 w 609785"/>
                <a:gd name="connsiteY119" fmla="*/ 97612 h 540112"/>
                <a:gd name="connsiteX120" fmla="*/ 10767 w 609785"/>
                <a:gd name="connsiteY120" fmla="*/ 95703 h 540112"/>
                <a:gd name="connsiteX121" fmla="*/ 15069 w 609785"/>
                <a:gd name="connsiteY121" fmla="*/ 89737 h 540112"/>
                <a:gd name="connsiteX122" fmla="*/ 31562 w 609785"/>
                <a:gd name="connsiteY122" fmla="*/ 74225 h 540112"/>
                <a:gd name="connsiteX123" fmla="*/ 55226 w 609785"/>
                <a:gd name="connsiteY123" fmla="*/ 53225 h 540112"/>
                <a:gd name="connsiteX124" fmla="*/ 59289 w 609785"/>
                <a:gd name="connsiteY124" fmla="*/ 46781 h 540112"/>
                <a:gd name="connsiteX125" fmla="*/ 85821 w 609785"/>
                <a:gd name="connsiteY125" fmla="*/ 17906 h 540112"/>
                <a:gd name="connsiteX126" fmla="*/ 172588 w 609785"/>
                <a:gd name="connsiteY126" fmla="*/ 7 h 5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609785" h="540112">
                  <a:moveTo>
                    <a:pt x="152223" y="267362"/>
                  </a:moveTo>
                  <a:cubicBezTo>
                    <a:pt x="173345" y="264647"/>
                    <a:pt x="194616" y="264409"/>
                    <a:pt x="211346" y="268944"/>
                  </a:cubicBezTo>
                  <a:cubicBezTo>
                    <a:pt x="227360" y="273001"/>
                    <a:pt x="245763" y="277536"/>
                    <a:pt x="262015" y="279207"/>
                  </a:cubicBezTo>
                  <a:cubicBezTo>
                    <a:pt x="262493" y="279446"/>
                    <a:pt x="262971" y="279446"/>
                    <a:pt x="263449" y="279446"/>
                  </a:cubicBezTo>
                  <a:cubicBezTo>
                    <a:pt x="269663" y="280639"/>
                    <a:pt x="268229" y="288516"/>
                    <a:pt x="263449" y="290426"/>
                  </a:cubicBezTo>
                  <a:cubicBezTo>
                    <a:pt x="251499" y="295438"/>
                    <a:pt x="227838" y="285413"/>
                    <a:pt x="216126" y="282310"/>
                  </a:cubicBezTo>
                  <a:cubicBezTo>
                    <a:pt x="178364" y="272763"/>
                    <a:pt x="132714" y="277298"/>
                    <a:pt x="95669" y="287084"/>
                  </a:cubicBezTo>
                  <a:cubicBezTo>
                    <a:pt x="91606" y="288278"/>
                    <a:pt x="89933" y="282072"/>
                    <a:pt x="93996" y="280639"/>
                  </a:cubicBezTo>
                  <a:cubicBezTo>
                    <a:pt x="110129" y="275269"/>
                    <a:pt x="131101" y="270077"/>
                    <a:pt x="152223" y="267362"/>
                  </a:cubicBezTo>
                  <a:close/>
                  <a:moveTo>
                    <a:pt x="175948" y="234347"/>
                  </a:moveTo>
                  <a:cubicBezTo>
                    <a:pt x="203909" y="233390"/>
                    <a:pt x="244058" y="231717"/>
                    <a:pt x="267478" y="249886"/>
                  </a:cubicBezTo>
                  <a:cubicBezTo>
                    <a:pt x="271780" y="253233"/>
                    <a:pt x="267000" y="259449"/>
                    <a:pt x="262460" y="258492"/>
                  </a:cubicBezTo>
                  <a:cubicBezTo>
                    <a:pt x="230436" y="251081"/>
                    <a:pt x="201758" y="244387"/>
                    <a:pt x="168540" y="245583"/>
                  </a:cubicBezTo>
                  <a:cubicBezTo>
                    <a:pt x="141296" y="246539"/>
                    <a:pt x="114769" y="252038"/>
                    <a:pt x="87764" y="252994"/>
                  </a:cubicBezTo>
                  <a:cubicBezTo>
                    <a:pt x="85852" y="252994"/>
                    <a:pt x="85135" y="250364"/>
                    <a:pt x="86808" y="249647"/>
                  </a:cubicBezTo>
                  <a:cubicBezTo>
                    <a:pt x="112379" y="236737"/>
                    <a:pt x="147987" y="235303"/>
                    <a:pt x="175948" y="234347"/>
                  </a:cubicBezTo>
                  <a:close/>
                  <a:moveTo>
                    <a:pt x="216072" y="200632"/>
                  </a:moveTo>
                  <a:cubicBezTo>
                    <a:pt x="230953" y="201527"/>
                    <a:pt x="245536" y="204271"/>
                    <a:pt x="257250" y="211189"/>
                  </a:cubicBezTo>
                  <a:cubicBezTo>
                    <a:pt x="262748" y="214530"/>
                    <a:pt x="258923" y="222403"/>
                    <a:pt x="252947" y="221210"/>
                  </a:cubicBezTo>
                  <a:cubicBezTo>
                    <a:pt x="218044" y="215007"/>
                    <a:pt x="186249" y="212382"/>
                    <a:pt x="150629" y="213814"/>
                  </a:cubicBezTo>
                  <a:cubicBezTo>
                    <a:pt x="131982" y="214530"/>
                    <a:pt x="101622" y="221926"/>
                    <a:pt x="84409" y="212860"/>
                  </a:cubicBezTo>
                  <a:cubicBezTo>
                    <a:pt x="82736" y="212144"/>
                    <a:pt x="83453" y="209997"/>
                    <a:pt x="84888" y="209519"/>
                  </a:cubicBezTo>
                  <a:cubicBezTo>
                    <a:pt x="96123" y="204986"/>
                    <a:pt x="110706" y="206179"/>
                    <a:pt x="122659" y="205225"/>
                  </a:cubicBezTo>
                  <a:cubicBezTo>
                    <a:pt x="139393" y="203555"/>
                    <a:pt x="156127" y="201885"/>
                    <a:pt x="173101" y="201169"/>
                  </a:cubicBezTo>
                  <a:cubicBezTo>
                    <a:pt x="186010" y="200692"/>
                    <a:pt x="201190" y="199738"/>
                    <a:pt x="216072" y="200632"/>
                  </a:cubicBezTo>
                  <a:close/>
                  <a:moveTo>
                    <a:pt x="166821" y="156534"/>
                  </a:moveTo>
                  <a:cubicBezTo>
                    <a:pt x="198515" y="155670"/>
                    <a:pt x="229582" y="160138"/>
                    <a:pt x="252166" y="176343"/>
                  </a:cubicBezTo>
                  <a:cubicBezTo>
                    <a:pt x="256468" y="179679"/>
                    <a:pt x="254078" y="187543"/>
                    <a:pt x="248343" y="185636"/>
                  </a:cubicBezTo>
                  <a:cubicBezTo>
                    <a:pt x="192183" y="167287"/>
                    <a:pt x="137695" y="165857"/>
                    <a:pt x="79146" y="173960"/>
                  </a:cubicBezTo>
                  <a:cubicBezTo>
                    <a:pt x="75800" y="174436"/>
                    <a:pt x="74127" y="169432"/>
                    <a:pt x="77712" y="168717"/>
                  </a:cubicBezTo>
                  <a:cubicBezTo>
                    <a:pt x="102805" y="163594"/>
                    <a:pt x="135126" y="157398"/>
                    <a:pt x="166821" y="156534"/>
                  </a:cubicBezTo>
                  <a:close/>
                  <a:moveTo>
                    <a:pt x="188130" y="113851"/>
                  </a:moveTo>
                  <a:cubicBezTo>
                    <a:pt x="207492" y="115044"/>
                    <a:pt x="246455" y="114806"/>
                    <a:pt x="254583" y="137246"/>
                  </a:cubicBezTo>
                  <a:cubicBezTo>
                    <a:pt x="256256" y="142020"/>
                    <a:pt x="249563" y="145840"/>
                    <a:pt x="246216" y="142259"/>
                  </a:cubicBezTo>
                  <a:cubicBezTo>
                    <a:pt x="229483" y="123638"/>
                    <a:pt x="191954" y="125071"/>
                    <a:pt x="169484" y="124832"/>
                  </a:cubicBezTo>
                  <a:cubicBezTo>
                    <a:pt x="142712" y="124355"/>
                    <a:pt x="113788" y="124593"/>
                    <a:pt x="88450" y="133904"/>
                  </a:cubicBezTo>
                  <a:cubicBezTo>
                    <a:pt x="85581" y="135097"/>
                    <a:pt x="84147" y="130800"/>
                    <a:pt x="86537" y="129368"/>
                  </a:cubicBezTo>
                  <a:cubicBezTo>
                    <a:pt x="114027" y="112657"/>
                    <a:pt x="157054" y="112180"/>
                    <a:pt x="188130" y="113851"/>
                  </a:cubicBezTo>
                  <a:close/>
                  <a:moveTo>
                    <a:pt x="171902" y="71580"/>
                  </a:moveTo>
                  <a:cubicBezTo>
                    <a:pt x="197716" y="74920"/>
                    <a:pt x="245998" y="80883"/>
                    <a:pt x="261774" y="105212"/>
                  </a:cubicBezTo>
                  <a:cubicBezTo>
                    <a:pt x="265359" y="110459"/>
                    <a:pt x="258666" y="115707"/>
                    <a:pt x="253886" y="113083"/>
                  </a:cubicBezTo>
                  <a:cubicBezTo>
                    <a:pt x="211579" y="91139"/>
                    <a:pt x="126249" y="57985"/>
                    <a:pt x="87288" y="103065"/>
                  </a:cubicBezTo>
                  <a:cubicBezTo>
                    <a:pt x="85137" y="105450"/>
                    <a:pt x="82030" y="102350"/>
                    <a:pt x="82986" y="99726"/>
                  </a:cubicBezTo>
                  <a:cubicBezTo>
                    <a:pt x="97327" y="67764"/>
                    <a:pt x="142263" y="67764"/>
                    <a:pt x="171902" y="71580"/>
                  </a:cubicBezTo>
                  <a:close/>
                  <a:moveTo>
                    <a:pt x="392970" y="37236"/>
                  </a:moveTo>
                  <a:cubicBezTo>
                    <a:pt x="381019" y="40099"/>
                    <a:pt x="369307" y="43440"/>
                    <a:pt x="357594" y="47259"/>
                  </a:cubicBezTo>
                  <a:cubicBezTo>
                    <a:pt x="347077" y="50600"/>
                    <a:pt x="327955" y="55134"/>
                    <a:pt x="320784" y="65634"/>
                  </a:cubicBezTo>
                  <a:cubicBezTo>
                    <a:pt x="325087" y="84964"/>
                    <a:pt x="318633" y="111931"/>
                    <a:pt x="317438" y="127682"/>
                  </a:cubicBezTo>
                  <a:cubicBezTo>
                    <a:pt x="313852" y="170637"/>
                    <a:pt x="319350" y="213593"/>
                    <a:pt x="322218" y="256549"/>
                  </a:cubicBezTo>
                  <a:cubicBezTo>
                    <a:pt x="327716" y="341029"/>
                    <a:pt x="325804" y="427656"/>
                    <a:pt x="315287" y="511898"/>
                  </a:cubicBezTo>
                  <a:cubicBezTo>
                    <a:pt x="318872" y="507841"/>
                    <a:pt x="322457" y="503784"/>
                    <a:pt x="325804" y="499727"/>
                  </a:cubicBezTo>
                  <a:cubicBezTo>
                    <a:pt x="334409" y="489704"/>
                    <a:pt x="342775" y="479681"/>
                    <a:pt x="351380" y="469658"/>
                  </a:cubicBezTo>
                  <a:cubicBezTo>
                    <a:pt x="355204" y="465362"/>
                    <a:pt x="362614" y="466794"/>
                    <a:pt x="365482" y="471567"/>
                  </a:cubicBezTo>
                  <a:cubicBezTo>
                    <a:pt x="372175" y="482783"/>
                    <a:pt x="379824" y="493761"/>
                    <a:pt x="388190" y="503784"/>
                  </a:cubicBezTo>
                  <a:cubicBezTo>
                    <a:pt x="389863" y="505693"/>
                    <a:pt x="391536" y="507602"/>
                    <a:pt x="392970" y="509511"/>
                  </a:cubicBezTo>
                  <a:cubicBezTo>
                    <a:pt x="374565" y="424315"/>
                    <a:pt x="393448" y="332677"/>
                    <a:pt x="394882" y="246526"/>
                  </a:cubicBezTo>
                  <a:cubicBezTo>
                    <a:pt x="395839" y="205002"/>
                    <a:pt x="394643" y="163478"/>
                    <a:pt x="394165" y="121954"/>
                  </a:cubicBezTo>
                  <a:cubicBezTo>
                    <a:pt x="393926" y="103340"/>
                    <a:pt x="393448" y="84726"/>
                    <a:pt x="393209" y="66112"/>
                  </a:cubicBezTo>
                  <a:cubicBezTo>
                    <a:pt x="393209" y="57043"/>
                    <a:pt x="392014" y="46781"/>
                    <a:pt x="392970" y="37236"/>
                  </a:cubicBezTo>
                  <a:close/>
                  <a:moveTo>
                    <a:pt x="455240" y="31516"/>
                  </a:moveTo>
                  <a:cubicBezTo>
                    <a:pt x="442628" y="30017"/>
                    <a:pt x="430139" y="30136"/>
                    <a:pt x="418546" y="31986"/>
                  </a:cubicBezTo>
                  <a:cubicBezTo>
                    <a:pt x="416156" y="32463"/>
                    <a:pt x="413527" y="32940"/>
                    <a:pt x="411136" y="33417"/>
                  </a:cubicBezTo>
                  <a:cubicBezTo>
                    <a:pt x="413527" y="46304"/>
                    <a:pt x="411853" y="61100"/>
                    <a:pt x="412092" y="73510"/>
                  </a:cubicBezTo>
                  <a:cubicBezTo>
                    <a:pt x="412331" y="92601"/>
                    <a:pt x="412570" y="111454"/>
                    <a:pt x="413049" y="130307"/>
                  </a:cubicBezTo>
                  <a:cubicBezTo>
                    <a:pt x="413527" y="169205"/>
                    <a:pt x="414961" y="207866"/>
                    <a:pt x="413766" y="246526"/>
                  </a:cubicBezTo>
                  <a:cubicBezTo>
                    <a:pt x="412570" y="288050"/>
                    <a:pt x="410180" y="329097"/>
                    <a:pt x="408507" y="370143"/>
                  </a:cubicBezTo>
                  <a:cubicBezTo>
                    <a:pt x="442210" y="346279"/>
                    <a:pt x="504357" y="363223"/>
                    <a:pt x="541406" y="382314"/>
                  </a:cubicBezTo>
                  <a:cubicBezTo>
                    <a:pt x="544274" y="322415"/>
                    <a:pt x="540928" y="262038"/>
                    <a:pt x="546425" y="202138"/>
                  </a:cubicBezTo>
                  <a:cubicBezTo>
                    <a:pt x="548338" y="179228"/>
                    <a:pt x="550967" y="156319"/>
                    <a:pt x="550967" y="133170"/>
                  </a:cubicBezTo>
                  <a:cubicBezTo>
                    <a:pt x="550728" y="119090"/>
                    <a:pt x="545947" y="103817"/>
                    <a:pt x="547860" y="89737"/>
                  </a:cubicBezTo>
                  <a:cubicBezTo>
                    <a:pt x="548338" y="87828"/>
                    <a:pt x="549533" y="86396"/>
                    <a:pt x="551206" y="85680"/>
                  </a:cubicBezTo>
                  <a:cubicBezTo>
                    <a:pt x="532024" y="55074"/>
                    <a:pt x="493077" y="36013"/>
                    <a:pt x="455240" y="31516"/>
                  </a:cubicBezTo>
                  <a:close/>
                  <a:moveTo>
                    <a:pt x="172588" y="18860"/>
                  </a:moveTo>
                  <a:cubicBezTo>
                    <a:pt x="148207" y="19337"/>
                    <a:pt x="123109" y="21485"/>
                    <a:pt x="100163" y="30554"/>
                  </a:cubicBezTo>
                  <a:cubicBezTo>
                    <a:pt x="91319" y="33895"/>
                    <a:pt x="81997" y="38429"/>
                    <a:pt x="75304" y="45588"/>
                  </a:cubicBezTo>
                  <a:cubicBezTo>
                    <a:pt x="74348" y="46781"/>
                    <a:pt x="73392" y="47975"/>
                    <a:pt x="72436" y="49407"/>
                  </a:cubicBezTo>
                  <a:cubicBezTo>
                    <a:pt x="74348" y="52032"/>
                    <a:pt x="75304" y="55611"/>
                    <a:pt x="73392" y="58236"/>
                  </a:cubicBezTo>
                  <a:cubicBezTo>
                    <a:pt x="74826" y="116943"/>
                    <a:pt x="64309" y="177081"/>
                    <a:pt x="60962" y="235548"/>
                  </a:cubicBezTo>
                  <a:cubicBezTo>
                    <a:pt x="58094" y="287812"/>
                    <a:pt x="54509" y="340790"/>
                    <a:pt x="62397" y="392815"/>
                  </a:cubicBezTo>
                  <a:cubicBezTo>
                    <a:pt x="62875" y="393292"/>
                    <a:pt x="63114" y="393531"/>
                    <a:pt x="63353" y="394008"/>
                  </a:cubicBezTo>
                  <a:cubicBezTo>
                    <a:pt x="98012" y="366564"/>
                    <a:pt x="152032" y="355586"/>
                    <a:pt x="194339" y="353438"/>
                  </a:cubicBezTo>
                  <a:cubicBezTo>
                    <a:pt x="223979" y="351768"/>
                    <a:pt x="280150" y="352484"/>
                    <a:pt x="304770" y="378257"/>
                  </a:cubicBezTo>
                  <a:cubicBezTo>
                    <a:pt x="306204" y="337449"/>
                    <a:pt x="305487" y="297119"/>
                    <a:pt x="302857" y="256549"/>
                  </a:cubicBezTo>
                  <a:cubicBezTo>
                    <a:pt x="299989" y="216218"/>
                    <a:pt x="294252" y="174933"/>
                    <a:pt x="297599" y="134364"/>
                  </a:cubicBezTo>
                  <a:cubicBezTo>
                    <a:pt x="299511" y="111454"/>
                    <a:pt x="299750" y="88783"/>
                    <a:pt x="300467" y="65873"/>
                  </a:cubicBezTo>
                  <a:cubicBezTo>
                    <a:pt x="274891" y="24826"/>
                    <a:pt x="217525" y="18144"/>
                    <a:pt x="172588" y="18860"/>
                  </a:cubicBezTo>
                  <a:close/>
                  <a:moveTo>
                    <a:pt x="172588" y="7"/>
                  </a:moveTo>
                  <a:cubicBezTo>
                    <a:pt x="211071" y="-231"/>
                    <a:pt x="296404" y="5258"/>
                    <a:pt x="314570" y="50361"/>
                  </a:cubicBezTo>
                  <a:cubicBezTo>
                    <a:pt x="317438" y="47497"/>
                    <a:pt x="320545" y="44872"/>
                    <a:pt x="323175" y="43202"/>
                  </a:cubicBezTo>
                  <a:cubicBezTo>
                    <a:pt x="348511" y="27213"/>
                    <a:pt x="380063" y="18622"/>
                    <a:pt x="409463" y="13849"/>
                  </a:cubicBezTo>
                  <a:cubicBezTo>
                    <a:pt x="465873" y="4542"/>
                    <a:pt x="552879" y="26497"/>
                    <a:pt x="573435" y="86874"/>
                  </a:cubicBezTo>
                  <a:cubicBezTo>
                    <a:pt x="573913" y="88067"/>
                    <a:pt x="573913" y="89021"/>
                    <a:pt x="573913" y="90215"/>
                  </a:cubicBezTo>
                  <a:cubicBezTo>
                    <a:pt x="607616" y="115749"/>
                    <a:pt x="609050" y="171592"/>
                    <a:pt x="609767" y="209775"/>
                  </a:cubicBezTo>
                  <a:cubicBezTo>
                    <a:pt x="610245" y="262754"/>
                    <a:pt x="601162" y="315733"/>
                    <a:pt x="603075" y="368234"/>
                  </a:cubicBezTo>
                  <a:cubicBezTo>
                    <a:pt x="604031" y="392815"/>
                    <a:pt x="615504" y="427656"/>
                    <a:pt x="599011" y="449373"/>
                  </a:cubicBezTo>
                  <a:cubicBezTo>
                    <a:pt x="584431" y="468464"/>
                    <a:pt x="565069" y="461305"/>
                    <a:pt x="543557" y="463453"/>
                  </a:cubicBezTo>
                  <a:cubicBezTo>
                    <a:pt x="518220" y="465839"/>
                    <a:pt x="480215" y="474908"/>
                    <a:pt x="447468" y="472999"/>
                  </a:cubicBezTo>
                  <a:cubicBezTo>
                    <a:pt x="447229" y="472999"/>
                    <a:pt x="447229" y="472999"/>
                    <a:pt x="446990" y="472999"/>
                  </a:cubicBezTo>
                  <a:cubicBezTo>
                    <a:pt x="439102" y="473476"/>
                    <a:pt x="431215" y="473237"/>
                    <a:pt x="423327" y="472521"/>
                  </a:cubicBezTo>
                  <a:cubicBezTo>
                    <a:pt x="417829" y="473476"/>
                    <a:pt x="412570" y="473953"/>
                    <a:pt x="406834" y="473953"/>
                  </a:cubicBezTo>
                  <a:cubicBezTo>
                    <a:pt x="407073" y="489465"/>
                    <a:pt x="407551" y="504977"/>
                    <a:pt x="408746" y="520727"/>
                  </a:cubicBezTo>
                  <a:cubicBezTo>
                    <a:pt x="408985" y="525739"/>
                    <a:pt x="403726" y="527887"/>
                    <a:pt x="399663" y="526455"/>
                  </a:cubicBezTo>
                  <a:cubicBezTo>
                    <a:pt x="398229" y="529557"/>
                    <a:pt x="394404" y="531944"/>
                    <a:pt x="390819" y="530512"/>
                  </a:cubicBezTo>
                  <a:cubicBezTo>
                    <a:pt x="376716" y="524784"/>
                    <a:pt x="365004" y="506647"/>
                    <a:pt x="356160" y="491613"/>
                  </a:cubicBezTo>
                  <a:cubicBezTo>
                    <a:pt x="341102" y="508795"/>
                    <a:pt x="325087" y="526932"/>
                    <a:pt x="306443" y="539342"/>
                  </a:cubicBezTo>
                  <a:cubicBezTo>
                    <a:pt x="301901" y="542205"/>
                    <a:pt x="296643" y="536478"/>
                    <a:pt x="299272" y="532182"/>
                  </a:cubicBezTo>
                  <a:cubicBezTo>
                    <a:pt x="299272" y="531944"/>
                    <a:pt x="299272" y="531944"/>
                    <a:pt x="299272" y="531944"/>
                  </a:cubicBezTo>
                  <a:cubicBezTo>
                    <a:pt x="299272" y="531944"/>
                    <a:pt x="299272" y="531705"/>
                    <a:pt x="299511" y="531705"/>
                  </a:cubicBezTo>
                  <a:cubicBezTo>
                    <a:pt x="299272" y="531228"/>
                    <a:pt x="299033" y="530750"/>
                    <a:pt x="299033" y="530034"/>
                  </a:cubicBezTo>
                  <a:cubicBezTo>
                    <a:pt x="297599" y="508795"/>
                    <a:pt x="298316" y="487556"/>
                    <a:pt x="299511" y="466078"/>
                  </a:cubicBezTo>
                  <a:cubicBezTo>
                    <a:pt x="297599" y="466794"/>
                    <a:pt x="294969" y="466794"/>
                    <a:pt x="293057" y="465601"/>
                  </a:cubicBezTo>
                  <a:cubicBezTo>
                    <a:pt x="266525" y="468703"/>
                    <a:pt x="239993" y="467987"/>
                    <a:pt x="213700" y="466794"/>
                  </a:cubicBezTo>
                  <a:cubicBezTo>
                    <a:pt x="206052" y="467271"/>
                    <a:pt x="198642" y="467749"/>
                    <a:pt x="190993" y="467749"/>
                  </a:cubicBezTo>
                  <a:cubicBezTo>
                    <a:pt x="188603" y="467749"/>
                    <a:pt x="186690" y="466794"/>
                    <a:pt x="185495" y="465362"/>
                  </a:cubicBezTo>
                  <a:cubicBezTo>
                    <a:pt x="173783" y="464885"/>
                    <a:pt x="162071" y="464646"/>
                    <a:pt x="150358" y="464646"/>
                  </a:cubicBezTo>
                  <a:cubicBezTo>
                    <a:pt x="117373" y="464885"/>
                    <a:pt x="82475" y="474192"/>
                    <a:pt x="49489" y="467987"/>
                  </a:cubicBezTo>
                  <a:cubicBezTo>
                    <a:pt x="11" y="458441"/>
                    <a:pt x="3835" y="410474"/>
                    <a:pt x="2401" y="370143"/>
                  </a:cubicBezTo>
                  <a:cubicBezTo>
                    <a:pt x="1445" y="348188"/>
                    <a:pt x="-5965" y="145341"/>
                    <a:pt x="11245" y="99283"/>
                  </a:cubicBezTo>
                  <a:cubicBezTo>
                    <a:pt x="11245" y="99283"/>
                    <a:pt x="11006" y="99283"/>
                    <a:pt x="11006" y="99283"/>
                  </a:cubicBezTo>
                  <a:cubicBezTo>
                    <a:pt x="10528" y="99283"/>
                    <a:pt x="10767" y="98328"/>
                    <a:pt x="11484" y="97612"/>
                  </a:cubicBezTo>
                  <a:cubicBezTo>
                    <a:pt x="10528" y="98090"/>
                    <a:pt x="10050" y="97612"/>
                    <a:pt x="10767" y="95703"/>
                  </a:cubicBezTo>
                  <a:cubicBezTo>
                    <a:pt x="11723" y="93078"/>
                    <a:pt x="13157" y="91646"/>
                    <a:pt x="15069" y="89737"/>
                  </a:cubicBezTo>
                  <a:cubicBezTo>
                    <a:pt x="20328" y="84248"/>
                    <a:pt x="25826" y="79237"/>
                    <a:pt x="31562" y="74225"/>
                  </a:cubicBezTo>
                  <a:cubicBezTo>
                    <a:pt x="39450" y="67305"/>
                    <a:pt x="47099" y="59907"/>
                    <a:pt x="55226" y="53225"/>
                  </a:cubicBezTo>
                  <a:cubicBezTo>
                    <a:pt x="55704" y="50361"/>
                    <a:pt x="57377" y="47975"/>
                    <a:pt x="59289" y="46781"/>
                  </a:cubicBezTo>
                  <a:cubicBezTo>
                    <a:pt x="60962" y="35327"/>
                    <a:pt x="79128" y="21485"/>
                    <a:pt x="85821" y="17906"/>
                  </a:cubicBezTo>
                  <a:cubicBezTo>
                    <a:pt x="112353" y="4780"/>
                    <a:pt x="143188" y="7"/>
                    <a:pt x="172588" y="7"/>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5" name="组合 34"/>
          <p:cNvGrpSpPr/>
          <p:nvPr/>
        </p:nvGrpSpPr>
        <p:grpSpPr>
          <a:xfrm>
            <a:off x="2958539" y="4313520"/>
            <a:ext cx="723054" cy="728380"/>
            <a:chOff x="3098022" y="1119424"/>
            <a:chExt cx="723054" cy="728380"/>
          </a:xfrm>
        </p:grpSpPr>
        <p:sp>
          <p:nvSpPr>
            <p:cNvPr id="37" name="圆形"/>
            <p:cNvSpPr>
              <a:spLocks noChangeArrowheads="1"/>
            </p:cNvSpPr>
            <p:nvPr/>
          </p:nvSpPr>
          <p:spPr bwMode="auto">
            <a:xfrm>
              <a:off x="3098022" y="1119424"/>
              <a:ext cx="723054" cy="728380"/>
            </a:xfrm>
            <a:prstGeom prst="ellipse">
              <a:avLst/>
            </a:prstGeom>
            <a:gradFill flip="none" rotWithShape="1">
              <a:gsLst>
                <a:gs pos="100000">
                  <a:schemeClr val="accent1">
                    <a:lumMod val="75000"/>
                  </a:schemeClr>
                </a:gs>
                <a:gs pos="0">
                  <a:schemeClr val="accent1"/>
                </a:gs>
              </a:gsLst>
              <a:lin ang="2700000" scaled="1"/>
              <a:tileRect/>
            </a:gradFill>
            <a:ln>
              <a:solidFill>
                <a:schemeClr val="bg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8" name="书"/>
            <p:cNvSpPr>
              <a:spLocks noChangeAspect="1"/>
            </p:cNvSpPr>
            <p:nvPr/>
          </p:nvSpPr>
          <p:spPr bwMode="auto">
            <a:xfrm>
              <a:off x="3293308" y="1325483"/>
              <a:ext cx="332482" cy="316262"/>
            </a:xfrm>
            <a:custGeom>
              <a:avLst/>
              <a:gdLst>
                <a:gd name="connsiteX0" fmla="*/ 40222 w 608177"/>
                <a:gd name="connsiteY0" fmla="*/ 428840 h 578509"/>
                <a:gd name="connsiteX1" fmla="*/ 499910 w 608177"/>
                <a:gd name="connsiteY1" fmla="*/ 428840 h 578509"/>
                <a:gd name="connsiteX2" fmla="*/ 529392 w 608177"/>
                <a:gd name="connsiteY2" fmla="*/ 441163 h 578509"/>
                <a:gd name="connsiteX3" fmla="*/ 541407 w 608177"/>
                <a:gd name="connsiteY3" fmla="*/ 470749 h 578509"/>
                <a:gd name="connsiteX4" fmla="*/ 499076 w 608177"/>
                <a:gd name="connsiteY4" fmla="*/ 511825 h 578509"/>
                <a:gd name="connsiteX5" fmla="*/ 40222 w 608177"/>
                <a:gd name="connsiteY5" fmla="*/ 511825 h 578509"/>
                <a:gd name="connsiteX6" fmla="*/ 18524 w 608177"/>
                <a:gd name="connsiteY6" fmla="*/ 362155 h 578509"/>
                <a:gd name="connsiteX7" fmla="*/ 499926 w 608177"/>
                <a:gd name="connsiteY7" fmla="*/ 362155 h 578509"/>
                <a:gd name="connsiteX8" fmla="*/ 608177 w 608177"/>
                <a:gd name="connsiteY8" fmla="*/ 470693 h 578509"/>
                <a:gd name="connsiteX9" fmla="*/ 498813 w 608177"/>
                <a:gd name="connsiteY9" fmla="*/ 578509 h 578509"/>
                <a:gd name="connsiteX10" fmla="*/ 18524 w 608177"/>
                <a:gd name="connsiteY10" fmla="*/ 578509 h 578509"/>
                <a:gd name="connsiteX11" fmla="*/ 0 w 608177"/>
                <a:gd name="connsiteY11" fmla="*/ 560012 h 578509"/>
                <a:gd name="connsiteX12" fmla="*/ 0 w 608177"/>
                <a:gd name="connsiteY12" fmla="*/ 552569 h 578509"/>
                <a:gd name="connsiteX13" fmla="*/ 18524 w 608177"/>
                <a:gd name="connsiteY13" fmla="*/ 534072 h 578509"/>
                <a:gd name="connsiteX14" fmla="*/ 499091 w 608177"/>
                <a:gd name="connsiteY14" fmla="*/ 534072 h 578509"/>
                <a:gd name="connsiteX15" fmla="*/ 550213 w 608177"/>
                <a:gd name="connsiteY15" fmla="*/ 509242 h 578509"/>
                <a:gd name="connsiteX16" fmla="*/ 563675 w 608177"/>
                <a:gd name="connsiteY16" fmla="*/ 470971 h 578509"/>
                <a:gd name="connsiteX17" fmla="*/ 550213 w 608177"/>
                <a:gd name="connsiteY17" fmla="*/ 431199 h 578509"/>
                <a:gd name="connsiteX18" fmla="*/ 499926 w 608177"/>
                <a:gd name="connsiteY18" fmla="*/ 406592 h 578509"/>
                <a:gd name="connsiteX19" fmla="*/ 18524 w 608177"/>
                <a:gd name="connsiteY19" fmla="*/ 406592 h 578509"/>
                <a:gd name="connsiteX20" fmla="*/ 0 w 608177"/>
                <a:gd name="connsiteY20" fmla="*/ 388095 h 578509"/>
                <a:gd name="connsiteX21" fmla="*/ 0 w 608177"/>
                <a:gd name="connsiteY21" fmla="*/ 380708 h 578509"/>
                <a:gd name="connsiteX22" fmla="*/ 18524 w 608177"/>
                <a:gd name="connsiteY22" fmla="*/ 362155 h 578509"/>
                <a:gd name="connsiteX23" fmla="*/ 316640 w 608177"/>
                <a:gd name="connsiteY23" fmla="*/ 20660 h 578509"/>
                <a:gd name="connsiteX24" fmla="*/ 323447 w 608177"/>
                <a:gd name="connsiteY24" fmla="*/ 25763 h 578509"/>
                <a:gd name="connsiteX25" fmla="*/ 319442 w 608177"/>
                <a:gd name="connsiteY25" fmla="*/ 40984 h 578509"/>
                <a:gd name="connsiteX26" fmla="*/ 286958 w 608177"/>
                <a:gd name="connsiteY26" fmla="*/ 97032 h 578509"/>
                <a:gd name="connsiteX27" fmla="*/ 286624 w 608177"/>
                <a:gd name="connsiteY27" fmla="*/ 105476 h 578509"/>
                <a:gd name="connsiteX28" fmla="*/ 297026 w 608177"/>
                <a:gd name="connsiteY28" fmla="*/ 102421 h 578509"/>
                <a:gd name="connsiteX29" fmla="*/ 330010 w 608177"/>
                <a:gd name="connsiteY29" fmla="*/ 95310 h 578509"/>
                <a:gd name="connsiteX30" fmla="*/ 427908 w 608177"/>
                <a:gd name="connsiteY30" fmla="*/ 217906 h 578509"/>
                <a:gd name="connsiteX31" fmla="*/ 338799 w 608177"/>
                <a:gd name="connsiteY31" fmla="*/ 339947 h 578509"/>
                <a:gd name="connsiteX32" fmla="*/ 223380 w 608177"/>
                <a:gd name="connsiteY32" fmla="*/ 339947 h 578509"/>
                <a:gd name="connsiteX33" fmla="*/ 134326 w 608177"/>
                <a:gd name="connsiteY33" fmla="*/ 217906 h 578509"/>
                <a:gd name="connsiteX34" fmla="*/ 232224 w 608177"/>
                <a:gd name="connsiteY34" fmla="*/ 95310 h 578509"/>
                <a:gd name="connsiteX35" fmla="*/ 264597 w 608177"/>
                <a:gd name="connsiteY35" fmla="*/ 102198 h 578509"/>
                <a:gd name="connsiteX36" fmla="*/ 308206 w 608177"/>
                <a:gd name="connsiteY36" fmla="*/ 21764 h 578509"/>
                <a:gd name="connsiteX37" fmla="*/ 316640 w 608177"/>
                <a:gd name="connsiteY37" fmla="*/ 20660 h 578509"/>
                <a:gd name="connsiteX38" fmla="*/ 182850 w 608177"/>
                <a:gd name="connsiteY38" fmla="*/ 147 h 578509"/>
                <a:gd name="connsiteX39" fmla="*/ 254264 w 608177"/>
                <a:gd name="connsiteY39" fmla="*/ 66585 h 578509"/>
                <a:gd name="connsiteX40" fmla="*/ 237856 w 608177"/>
                <a:gd name="connsiteY40" fmla="*/ 82861 h 578509"/>
                <a:gd name="connsiteX41" fmla="*/ 165998 w 608177"/>
                <a:gd name="connsiteY41" fmla="*/ 16312 h 578509"/>
                <a:gd name="connsiteX42" fmla="*/ 182850 w 608177"/>
                <a:gd name="connsiteY42" fmla="*/ 147 h 57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08177" h="578509">
                  <a:moveTo>
                    <a:pt x="40222" y="428840"/>
                  </a:moveTo>
                  <a:lnTo>
                    <a:pt x="499910" y="428840"/>
                  </a:lnTo>
                  <a:cubicBezTo>
                    <a:pt x="511035" y="428840"/>
                    <a:pt x="521549" y="433225"/>
                    <a:pt x="529392" y="441163"/>
                  </a:cubicBezTo>
                  <a:cubicBezTo>
                    <a:pt x="537291" y="449156"/>
                    <a:pt x="541518" y="459647"/>
                    <a:pt x="541407" y="470749"/>
                  </a:cubicBezTo>
                  <a:cubicBezTo>
                    <a:pt x="541184" y="493396"/>
                    <a:pt x="522216" y="511825"/>
                    <a:pt x="499076" y="511825"/>
                  </a:cubicBezTo>
                  <a:lnTo>
                    <a:pt x="40222" y="511825"/>
                  </a:lnTo>
                  <a:close/>
                  <a:moveTo>
                    <a:pt x="18524" y="362155"/>
                  </a:moveTo>
                  <a:lnTo>
                    <a:pt x="499926" y="362155"/>
                  </a:lnTo>
                  <a:cubicBezTo>
                    <a:pt x="559670" y="362155"/>
                    <a:pt x="608344" y="410925"/>
                    <a:pt x="608177" y="470693"/>
                  </a:cubicBezTo>
                  <a:cubicBezTo>
                    <a:pt x="607955" y="530461"/>
                    <a:pt x="558669" y="578509"/>
                    <a:pt x="498813" y="578509"/>
                  </a:cubicBezTo>
                  <a:lnTo>
                    <a:pt x="18524" y="578509"/>
                  </a:lnTo>
                  <a:cubicBezTo>
                    <a:pt x="8288" y="578509"/>
                    <a:pt x="0" y="570233"/>
                    <a:pt x="0" y="560012"/>
                  </a:cubicBezTo>
                  <a:lnTo>
                    <a:pt x="0" y="552569"/>
                  </a:lnTo>
                  <a:cubicBezTo>
                    <a:pt x="0" y="542348"/>
                    <a:pt x="8288" y="534072"/>
                    <a:pt x="18524" y="534072"/>
                  </a:cubicBezTo>
                  <a:lnTo>
                    <a:pt x="499091" y="534072"/>
                  </a:lnTo>
                  <a:cubicBezTo>
                    <a:pt x="519729" y="534072"/>
                    <a:pt x="538309" y="524351"/>
                    <a:pt x="550213" y="509242"/>
                  </a:cubicBezTo>
                  <a:cubicBezTo>
                    <a:pt x="558502" y="498689"/>
                    <a:pt x="563564" y="485413"/>
                    <a:pt x="563675" y="470971"/>
                  </a:cubicBezTo>
                  <a:cubicBezTo>
                    <a:pt x="563842" y="456029"/>
                    <a:pt x="558780" y="442142"/>
                    <a:pt x="550213" y="431199"/>
                  </a:cubicBezTo>
                  <a:cubicBezTo>
                    <a:pt x="538531" y="416257"/>
                    <a:pt x="520286" y="406592"/>
                    <a:pt x="499926" y="406592"/>
                  </a:cubicBezTo>
                  <a:lnTo>
                    <a:pt x="18524" y="406592"/>
                  </a:lnTo>
                  <a:cubicBezTo>
                    <a:pt x="8288" y="406592"/>
                    <a:pt x="0" y="398316"/>
                    <a:pt x="0" y="388095"/>
                  </a:cubicBezTo>
                  <a:lnTo>
                    <a:pt x="0" y="380708"/>
                  </a:lnTo>
                  <a:cubicBezTo>
                    <a:pt x="0" y="370487"/>
                    <a:pt x="8288" y="362155"/>
                    <a:pt x="18524" y="362155"/>
                  </a:cubicBezTo>
                  <a:close/>
                  <a:moveTo>
                    <a:pt x="316640" y="20660"/>
                  </a:moveTo>
                  <a:cubicBezTo>
                    <a:pt x="319456" y="21458"/>
                    <a:pt x="322001" y="23292"/>
                    <a:pt x="323447" y="25763"/>
                  </a:cubicBezTo>
                  <a:cubicBezTo>
                    <a:pt x="326562" y="31096"/>
                    <a:pt x="324392" y="37651"/>
                    <a:pt x="319442" y="40984"/>
                  </a:cubicBezTo>
                  <a:cubicBezTo>
                    <a:pt x="300975" y="53205"/>
                    <a:pt x="288626" y="75035"/>
                    <a:pt x="286958" y="97032"/>
                  </a:cubicBezTo>
                  <a:cubicBezTo>
                    <a:pt x="286624" y="100143"/>
                    <a:pt x="286568" y="102865"/>
                    <a:pt x="286624" y="105476"/>
                  </a:cubicBezTo>
                  <a:cubicBezTo>
                    <a:pt x="290184" y="104976"/>
                    <a:pt x="293688" y="103920"/>
                    <a:pt x="297026" y="102421"/>
                  </a:cubicBezTo>
                  <a:cubicBezTo>
                    <a:pt x="307316" y="97866"/>
                    <a:pt x="318441" y="95310"/>
                    <a:pt x="330010" y="95310"/>
                  </a:cubicBezTo>
                  <a:cubicBezTo>
                    <a:pt x="384077" y="95310"/>
                    <a:pt x="427908" y="150193"/>
                    <a:pt x="427908" y="217906"/>
                  </a:cubicBezTo>
                  <a:cubicBezTo>
                    <a:pt x="427908" y="281898"/>
                    <a:pt x="388749" y="334392"/>
                    <a:pt x="338799" y="339947"/>
                  </a:cubicBezTo>
                  <a:cubicBezTo>
                    <a:pt x="335907" y="340280"/>
                    <a:pt x="226272" y="340280"/>
                    <a:pt x="223380" y="339947"/>
                  </a:cubicBezTo>
                  <a:cubicBezTo>
                    <a:pt x="173374" y="334392"/>
                    <a:pt x="134215" y="281898"/>
                    <a:pt x="134326" y="217906"/>
                  </a:cubicBezTo>
                  <a:cubicBezTo>
                    <a:pt x="134326" y="150193"/>
                    <a:pt x="178158" y="95310"/>
                    <a:pt x="232224" y="95310"/>
                  </a:cubicBezTo>
                  <a:cubicBezTo>
                    <a:pt x="243571" y="95310"/>
                    <a:pt x="254473" y="97755"/>
                    <a:pt x="264597" y="102198"/>
                  </a:cubicBezTo>
                  <a:cubicBezTo>
                    <a:pt x="265042" y="70425"/>
                    <a:pt x="281284" y="39651"/>
                    <a:pt x="308206" y="21764"/>
                  </a:cubicBezTo>
                  <a:cubicBezTo>
                    <a:pt x="310737" y="20098"/>
                    <a:pt x="313824" y="19861"/>
                    <a:pt x="316640" y="20660"/>
                  </a:cubicBezTo>
                  <a:close/>
                  <a:moveTo>
                    <a:pt x="182850" y="147"/>
                  </a:moveTo>
                  <a:cubicBezTo>
                    <a:pt x="239024" y="8146"/>
                    <a:pt x="251816" y="44531"/>
                    <a:pt x="254264" y="66585"/>
                  </a:cubicBezTo>
                  <a:cubicBezTo>
                    <a:pt x="255376" y="75972"/>
                    <a:pt x="247256" y="83916"/>
                    <a:pt x="237856" y="82861"/>
                  </a:cubicBezTo>
                  <a:cubicBezTo>
                    <a:pt x="180848" y="76417"/>
                    <a:pt x="168278" y="38976"/>
                    <a:pt x="165998" y="16312"/>
                  </a:cubicBezTo>
                  <a:cubicBezTo>
                    <a:pt x="165052" y="6758"/>
                    <a:pt x="173339" y="-1186"/>
                    <a:pt x="182850" y="147"/>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8" name="组合 47"/>
          <p:cNvGrpSpPr/>
          <p:nvPr/>
        </p:nvGrpSpPr>
        <p:grpSpPr>
          <a:xfrm>
            <a:off x="8510408" y="4313520"/>
            <a:ext cx="723054" cy="728380"/>
            <a:chOff x="3098022" y="1119424"/>
            <a:chExt cx="723054" cy="728380"/>
          </a:xfrm>
        </p:grpSpPr>
        <p:sp>
          <p:nvSpPr>
            <p:cNvPr id="49" name="圆形"/>
            <p:cNvSpPr>
              <a:spLocks noChangeArrowheads="1"/>
            </p:cNvSpPr>
            <p:nvPr/>
          </p:nvSpPr>
          <p:spPr bwMode="auto">
            <a:xfrm>
              <a:off x="3098022" y="1119424"/>
              <a:ext cx="723054" cy="728380"/>
            </a:xfrm>
            <a:prstGeom prst="ellipse">
              <a:avLst/>
            </a:prstGeom>
            <a:gradFill flip="none" rotWithShape="1">
              <a:gsLst>
                <a:gs pos="100000">
                  <a:schemeClr val="accent1">
                    <a:lumMod val="75000"/>
                  </a:schemeClr>
                </a:gs>
                <a:gs pos="0">
                  <a:schemeClr val="accent1"/>
                </a:gs>
              </a:gsLst>
              <a:lin ang="2700000" scaled="1"/>
              <a:tileRect/>
            </a:gradFill>
            <a:ln>
              <a:solidFill>
                <a:schemeClr val="bg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0" name="书"/>
            <p:cNvSpPr>
              <a:spLocks noChangeAspect="1"/>
            </p:cNvSpPr>
            <p:nvPr/>
          </p:nvSpPr>
          <p:spPr bwMode="auto">
            <a:xfrm>
              <a:off x="3293308" y="1333311"/>
              <a:ext cx="332482" cy="300606"/>
            </a:xfrm>
            <a:custGeom>
              <a:avLst/>
              <a:gdLst>
                <a:gd name="connsiteX0" fmla="*/ 258834 w 608697"/>
                <a:gd name="connsiteY0" fmla="*/ 118975 h 550341"/>
                <a:gd name="connsiteX1" fmla="*/ 261595 w 608697"/>
                <a:gd name="connsiteY1" fmla="*/ 120316 h 550341"/>
                <a:gd name="connsiteX2" fmla="*/ 304348 w 608697"/>
                <a:gd name="connsiteY2" fmla="*/ 130521 h 550341"/>
                <a:gd name="connsiteX3" fmla="*/ 347102 w 608697"/>
                <a:gd name="connsiteY3" fmla="*/ 120316 h 550341"/>
                <a:gd name="connsiteX4" fmla="*/ 349863 w 608697"/>
                <a:gd name="connsiteY4" fmla="*/ 119050 h 550341"/>
                <a:gd name="connsiteX5" fmla="*/ 349863 w 608697"/>
                <a:gd name="connsiteY5" fmla="*/ 537231 h 550341"/>
                <a:gd name="connsiteX6" fmla="*/ 304348 w 608697"/>
                <a:gd name="connsiteY6" fmla="*/ 550341 h 550341"/>
                <a:gd name="connsiteX7" fmla="*/ 258834 w 608697"/>
                <a:gd name="connsiteY7" fmla="*/ 537231 h 550341"/>
                <a:gd name="connsiteX8" fmla="*/ 258834 w 608697"/>
                <a:gd name="connsiteY8" fmla="*/ 398384 h 550341"/>
                <a:gd name="connsiteX9" fmla="*/ 258834 w 608697"/>
                <a:gd name="connsiteY9" fmla="*/ 119050 h 550341"/>
                <a:gd name="connsiteX10" fmla="*/ 576180 w 608697"/>
                <a:gd name="connsiteY10" fmla="*/ 91172 h 550341"/>
                <a:gd name="connsiteX11" fmla="*/ 594750 w 608697"/>
                <a:gd name="connsiteY11" fmla="*/ 91545 h 550341"/>
                <a:gd name="connsiteX12" fmla="*/ 608697 w 608697"/>
                <a:gd name="connsiteY12" fmla="*/ 105996 h 550341"/>
                <a:gd name="connsiteX13" fmla="*/ 608697 w 608697"/>
                <a:gd name="connsiteY13" fmla="*/ 456395 h 550341"/>
                <a:gd name="connsiteX14" fmla="*/ 596391 w 608697"/>
                <a:gd name="connsiteY14" fmla="*/ 470697 h 550341"/>
                <a:gd name="connsiteX15" fmla="*/ 371456 w 608697"/>
                <a:gd name="connsiteY15" fmla="*/ 537216 h 550341"/>
                <a:gd name="connsiteX16" fmla="*/ 371456 w 608697"/>
                <a:gd name="connsiteY16" fmla="*/ 119180 h 550341"/>
                <a:gd name="connsiteX17" fmla="*/ 576180 w 608697"/>
                <a:gd name="connsiteY17" fmla="*/ 91172 h 550341"/>
                <a:gd name="connsiteX18" fmla="*/ 32527 w 608697"/>
                <a:gd name="connsiteY18" fmla="*/ 91172 h 550341"/>
                <a:gd name="connsiteX19" fmla="*/ 237311 w 608697"/>
                <a:gd name="connsiteY19" fmla="*/ 119180 h 550341"/>
                <a:gd name="connsiteX20" fmla="*/ 237311 w 608697"/>
                <a:gd name="connsiteY20" fmla="*/ 406934 h 550341"/>
                <a:gd name="connsiteX21" fmla="*/ 237311 w 608697"/>
                <a:gd name="connsiteY21" fmla="*/ 537216 h 550341"/>
                <a:gd name="connsiteX22" fmla="*/ 12309 w 608697"/>
                <a:gd name="connsiteY22" fmla="*/ 470697 h 550341"/>
                <a:gd name="connsiteX23" fmla="*/ 0 w 608697"/>
                <a:gd name="connsiteY23" fmla="*/ 456395 h 550341"/>
                <a:gd name="connsiteX24" fmla="*/ 0 w 608697"/>
                <a:gd name="connsiteY24" fmla="*/ 105996 h 550341"/>
                <a:gd name="connsiteX25" fmla="*/ 13951 w 608697"/>
                <a:gd name="connsiteY25" fmla="*/ 91545 h 550341"/>
                <a:gd name="connsiteX26" fmla="*/ 32527 w 608697"/>
                <a:gd name="connsiteY26" fmla="*/ 91172 h 550341"/>
                <a:gd name="connsiteX27" fmla="*/ 571568 w 608697"/>
                <a:gd name="connsiteY27" fmla="*/ 39562 h 550341"/>
                <a:gd name="connsiteX28" fmla="*/ 580445 w 608697"/>
                <a:gd name="connsiteY28" fmla="*/ 56551 h 550341"/>
                <a:gd name="connsiteX29" fmla="*/ 566720 w 608697"/>
                <a:gd name="connsiteY29" fmla="*/ 67579 h 550341"/>
                <a:gd name="connsiteX30" fmla="*/ 542551 w 608697"/>
                <a:gd name="connsiteY30" fmla="*/ 68547 h 550341"/>
                <a:gd name="connsiteX31" fmla="*/ 512192 w 608697"/>
                <a:gd name="connsiteY31" fmla="*/ 70857 h 550341"/>
                <a:gd name="connsiteX32" fmla="*/ 481459 w 608697"/>
                <a:gd name="connsiteY32" fmla="*/ 74806 h 550341"/>
                <a:gd name="connsiteX33" fmla="*/ 450429 w 608697"/>
                <a:gd name="connsiteY33" fmla="*/ 80469 h 550341"/>
                <a:gd name="connsiteX34" fmla="*/ 419696 w 608697"/>
                <a:gd name="connsiteY34" fmla="*/ 88144 h 550341"/>
                <a:gd name="connsiteX35" fmla="*/ 389933 w 608697"/>
                <a:gd name="connsiteY35" fmla="*/ 97832 h 550341"/>
                <a:gd name="connsiteX36" fmla="*/ 362035 w 608697"/>
                <a:gd name="connsiteY36" fmla="*/ 109605 h 550341"/>
                <a:gd name="connsiteX37" fmla="*/ 341448 w 608697"/>
                <a:gd name="connsiteY37" fmla="*/ 120931 h 550341"/>
                <a:gd name="connsiteX38" fmla="*/ 340478 w 608697"/>
                <a:gd name="connsiteY38" fmla="*/ 121303 h 550341"/>
                <a:gd name="connsiteX39" fmla="*/ 352562 w 608697"/>
                <a:gd name="connsiteY39" fmla="*/ 112138 h 550341"/>
                <a:gd name="connsiteX40" fmla="*/ 369495 w 608697"/>
                <a:gd name="connsiteY40" fmla="*/ 101259 h 550341"/>
                <a:gd name="connsiteX41" fmla="*/ 407314 w 608697"/>
                <a:gd name="connsiteY41" fmla="*/ 81811 h 550341"/>
                <a:gd name="connsiteX42" fmla="*/ 466242 w 608697"/>
                <a:gd name="connsiteY42" fmla="*/ 60127 h 550341"/>
                <a:gd name="connsiteX43" fmla="*/ 496676 w 608697"/>
                <a:gd name="connsiteY43" fmla="*/ 51856 h 550341"/>
                <a:gd name="connsiteX44" fmla="*/ 526290 w 608697"/>
                <a:gd name="connsiteY44" fmla="*/ 45299 h 550341"/>
                <a:gd name="connsiteX45" fmla="*/ 526887 w 608697"/>
                <a:gd name="connsiteY45" fmla="*/ 45225 h 550341"/>
                <a:gd name="connsiteX46" fmla="*/ 527036 w 608697"/>
                <a:gd name="connsiteY46" fmla="*/ 45150 h 550341"/>
                <a:gd name="connsiteX47" fmla="*/ 553890 w 608697"/>
                <a:gd name="connsiteY47" fmla="*/ 40456 h 550341"/>
                <a:gd name="connsiteX48" fmla="*/ 571568 w 608697"/>
                <a:gd name="connsiteY48" fmla="*/ 39562 h 550341"/>
                <a:gd name="connsiteX49" fmla="*/ 46714 w 608697"/>
                <a:gd name="connsiteY49" fmla="*/ 39134 h 550341"/>
                <a:gd name="connsiteX50" fmla="*/ 103620 w 608697"/>
                <a:gd name="connsiteY50" fmla="*/ 49787 h 550341"/>
                <a:gd name="connsiteX51" fmla="*/ 133676 w 608697"/>
                <a:gd name="connsiteY51" fmla="*/ 57609 h 550341"/>
                <a:gd name="connsiteX52" fmla="*/ 164106 w 608697"/>
                <a:gd name="connsiteY52" fmla="*/ 67144 h 550341"/>
                <a:gd name="connsiteX53" fmla="*/ 193193 w 608697"/>
                <a:gd name="connsiteY53" fmla="*/ 78393 h 550341"/>
                <a:gd name="connsiteX54" fmla="*/ 221609 w 608697"/>
                <a:gd name="connsiteY54" fmla="*/ 91579 h 550341"/>
                <a:gd name="connsiteX55" fmla="*/ 248235 w 608697"/>
                <a:gd name="connsiteY55" fmla="*/ 106851 h 550341"/>
                <a:gd name="connsiteX56" fmla="*/ 268148 w 608697"/>
                <a:gd name="connsiteY56" fmla="*/ 121303 h 550341"/>
                <a:gd name="connsiteX57" fmla="*/ 267253 w 608697"/>
                <a:gd name="connsiteY57" fmla="*/ 120931 h 550341"/>
                <a:gd name="connsiteX58" fmla="*/ 243909 w 608697"/>
                <a:gd name="connsiteY58" fmla="*/ 108266 h 550341"/>
                <a:gd name="connsiteX59" fmla="*/ 215940 w 608697"/>
                <a:gd name="connsiteY59" fmla="*/ 96720 h 550341"/>
                <a:gd name="connsiteX60" fmla="*/ 155156 w 608697"/>
                <a:gd name="connsiteY60" fmla="*/ 79883 h 550341"/>
                <a:gd name="connsiteX61" fmla="*/ 124354 w 608697"/>
                <a:gd name="connsiteY61" fmla="*/ 74370 h 550341"/>
                <a:gd name="connsiteX62" fmla="*/ 93327 w 608697"/>
                <a:gd name="connsiteY62" fmla="*/ 70571 h 550341"/>
                <a:gd name="connsiteX63" fmla="*/ 63196 w 608697"/>
                <a:gd name="connsiteY63" fmla="*/ 68485 h 550341"/>
                <a:gd name="connsiteX64" fmla="*/ 41717 w 608697"/>
                <a:gd name="connsiteY64" fmla="*/ 67591 h 550341"/>
                <a:gd name="connsiteX65" fmla="*/ 28441 w 608697"/>
                <a:gd name="connsiteY65" fmla="*/ 48967 h 550341"/>
                <a:gd name="connsiteX66" fmla="*/ 36869 w 608697"/>
                <a:gd name="connsiteY66" fmla="*/ 39655 h 550341"/>
                <a:gd name="connsiteX67" fmla="*/ 46714 w 608697"/>
                <a:gd name="connsiteY67" fmla="*/ 39134 h 550341"/>
                <a:gd name="connsiteX68" fmla="*/ 523186 w 608697"/>
                <a:gd name="connsiteY68" fmla="*/ 5 h 550341"/>
                <a:gd name="connsiteX69" fmla="*/ 537285 w 608697"/>
                <a:gd name="connsiteY69" fmla="*/ 14463 h 550341"/>
                <a:gd name="connsiteX70" fmla="*/ 525125 w 608697"/>
                <a:gd name="connsiteY70" fmla="*/ 28771 h 550341"/>
                <a:gd name="connsiteX71" fmla="*/ 472159 w 608697"/>
                <a:gd name="connsiteY71" fmla="*/ 40844 h 550341"/>
                <a:gd name="connsiteX72" fmla="*/ 412777 w 608697"/>
                <a:gd name="connsiteY72" fmla="*/ 62456 h 550341"/>
                <a:gd name="connsiteX73" fmla="*/ 365779 w 608697"/>
                <a:gd name="connsiteY73" fmla="*/ 87570 h 550341"/>
                <a:gd name="connsiteX74" fmla="*/ 340489 w 608697"/>
                <a:gd name="connsiteY74" fmla="*/ 105009 h 550341"/>
                <a:gd name="connsiteX75" fmla="*/ 319825 w 608697"/>
                <a:gd name="connsiteY75" fmla="*/ 122895 h 550341"/>
                <a:gd name="connsiteX76" fmla="*/ 318109 w 608697"/>
                <a:gd name="connsiteY76" fmla="*/ 124832 h 550341"/>
                <a:gd name="connsiteX77" fmla="*/ 328404 w 608697"/>
                <a:gd name="connsiteY77" fmla="*/ 112163 h 550341"/>
                <a:gd name="connsiteX78" fmla="*/ 342429 w 608697"/>
                <a:gd name="connsiteY78" fmla="*/ 98004 h 550341"/>
                <a:gd name="connsiteX79" fmla="*/ 374432 w 608697"/>
                <a:gd name="connsiteY79" fmla="*/ 71324 h 550341"/>
                <a:gd name="connsiteX80" fmla="*/ 418447 w 608697"/>
                <a:gd name="connsiteY80" fmla="*/ 42856 h 550341"/>
                <a:gd name="connsiteX81" fmla="*/ 475889 w 608697"/>
                <a:gd name="connsiteY81" fmla="*/ 15506 h 550341"/>
                <a:gd name="connsiteX82" fmla="*/ 504312 w 608697"/>
                <a:gd name="connsiteY82" fmla="*/ 5296 h 550341"/>
                <a:gd name="connsiteX83" fmla="*/ 516024 w 608697"/>
                <a:gd name="connsiteY83" fmla="*/ 1421 h 550341"/>
                <a:gd name="connsiteX84" fmla="*/ 523186 w 608697"/>
                <a:gd name="connsiteY84" fmla="*/ 5 h 550341"/>
                <a:gd name="connsiteX85" fmla="*/ 85995 w 608697"/>
                <a:gd name="connsiteY85" fmla="*/ 5 h 550341"/>
                <a:gd name="connsiteX86" fmla="*/ 96292 w 608697"/>
                <a:gd name="connsiteY86" fmla="*/ 2614 h 550341"/>
                <a:gd name="connsiteX87" fmla="*/ 123302 w 608697"/>
                <a:gd name="connsiteY87" fmla="*/ 11854 h 550341"/>
                <a:gd name="connsiteX88" fmla="*/ 152550 w 608697"/>
                <a:gd name="connsiteY88" fmla="*/ 23853 h 550341"/>
                <a:gd name="connsiteX89" fmla="*/ 209256 w 608697"/>
                <a:gd name="connsiteY89" fmla="*/ 54184 h 550341"/>
                <a:gd name="connsiteX90" fmla="*/ 251039 w 608697"/>
                <a:gd name="connsiteY90" fmla="*/ 84440 h 550341"/>
                <a:gd name="connsiteX91" fmla="*/ 273796 w 608697"/>
                <a:gd name="connsiteY91" fmla="*/ 105307 h 550341"/>
                <a:gd name="connsiteX92" fmla="*/ 290659 w 608697"/>
                <a:gd name="connsiteY92" fmla="*/ 124832 h 550341"/>
                <a:gd name="connsiteX93" fmla="*/ 287227 w 608697"/>
                <a:gd name="connsiteY93" fmla="*/ 121106 h 550341"/>
                <a:gd name="connsiteX94" fmla="*/ 239773 w 608697"/>
                <a:gd name="connsiteY94" fmla="*/ 85483 h 550341"/>
                <a:gd name="connsiteX95" fmla="*/ 220896 w 608697"/>
                <a:gd name="connsiteY95" fmla="*/ 74752 h 550341"/>
                <a:gd name="connsiteX96" fmla="*/ 192468 w 608697"/>
                <a:gd name="connsiteY96" fmla="*/ 60891 h 550341"/>
                <a:gd name="connsiteX97" fmla="*/ 133076 w 608697"/>
                <a:gd name="connsiteY97" fmla="*/ 39801 h 550341"/>
                <a:gd name="connsiteX98" fmla="*/ 83160 w 608697"/>
                <a:gd name="connsiteY98" fmla="*/ 28697 h 550341"/>
                <a:gd name="connsiteX99" fmla="*/ 73982 w 608697"/>
                <a:gd name="connsiteY99" fmla="*/ 6265 h 550341"/>
                <a:gd name="connsiteX100" fmla="*/ 85995 w 608697"/>
                <a:gd name="connsiteY100" fmla="*/ 5 h 55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608697" h="550341">
                  <a:moveTo>
                    <a:pt x="258834" y="118975"/>
                  </a:moveTo>
                  <a:lnTo>
                    <a:pt x="261595" y="120316"/>
                  </a:lnTo>
                  <a:cubicBezTo>
                    <a:pt x="277189" y="127318"/>
                    <a:pt x="290694" y="130521"/>
                    <a:pt x="304348" y="130521"/>
                  </a:cubicBezTo>
                  <a:cubicBezTo>
                    <a:pt x="318003" y="130521"/>
                    <a:pt x="331508" y="127318"/>
                    <a:pt x="347102" y="120316"/>
                  </a:cubicBezTo>
                  <a:lnTo>
                    <a:pt x="349863" y="119050"/>
                  </a:lnTo>
                  <a:lnTo>
                    <a:pt x="349863" y="537231"/>
                  </a:lnTo>
                  <a:cubicBezTo>
                    <a:pt x="349266" y="539391"/>
                    <a:pt x="338895" y="550341"/>
                    <a:pt x="304348" y="550341"/>
                  </a:cubicBezTo>
                  <a:cubicBezTo>
                    <a:pt x="269802" y="550341"/>
                    <a:pt x="259431" y="539391"/>
                    <a:pt x="258834" y="537231"/>
                  </a:cubicBezTo>
                  <a:lnTo>
                    <a:pt x="258834" y="398384"/>
                  </a:lnTo>
                  <a:cubicBezTo>
                    <a:pt x="258834" y="317712"/>
                    <a:pt x="258834" y="195327"/>
                    <a:pt x="258834" y="119050"/>
                  </a:cubicBezTo>
                  <a:close/>
                  <a:moveTo>
                    <a:pt x="576180" y="91172"/>
                  </a:moveTo>
                  <a:cubicBezTo>
                    <a:pt x="582445" y="91172"/>
                    <a:pt x="588709" y="91321"/>
                    <a:pt x="594750" y="91545"/>
                  </a:cubicBezTo>
                  <a:cubicBezTo>
                    <a:pt x="602507" y="91768"/>
                    <a:pt x="608697" y="98174"/>
                    <a:pt x="608697" y="105996"/>
                  </a:cubicBezTo>
                  <a:lnTo>
                    <a:pt x="608697" y="456395"/>
                  </a:lnTo>
                  <a:cubicBezTo>
                    <a:pt x="608697" y="463546"/>
                    <a:pt x="603476" y="469654"/>
                    <a:pt x="596391" y="470697"/>
                  </a:cubicBezTo>
                  <a:cubicBezTo>
                    <a:pt x="505999" y="484478"/>
                    <a:pt x="420306" y="516508"/>
                    <a:pt x="371456" y="537216"/>
                  </a:cubicBezTo>
                  <a:lnTo>
                    <a:pt x="371456" y="119180"/>
                  </a:lnTo>
                  <a:cubicBezTo>
                    <a:pt x="421276" y="106815"/>
                    <a:pt x="499362" y="91172"/>
                    <a:pt x="576180" y="91172"/>
                  </a:cubicBezTo>
                  <a:close/>
                  <a:moveTo>
                    <a:pt x="32527" y="91172"/>
                  </a:moveTo>
                  <a:cubicBezTo>
                    <a:pt x="109367" y="91172"/>
                    <a:pt x="187476" y="106815"/>
                    <a:pt x="237311" y="119180"/>
                  </a:cubicBezTo>
                  <a:cubicBezTo>
                    <a:pt x="237311" y="207153"/>
                    <a:pt x="237311" y="314120"/>
                    <a:pt x="237311" y="406934"/>
                  </a:cubicBezTo>
                  <a:lnTo>
                    <a:pt x="237311" y="537216"/>
                  </a:lnTo>
                  <a:cubicBezTo>
                    <a:pt x="188446" y="516508"/>
                    <a:pt x="102728" y="484478"/>
                    <a:pt x="12309" y="470697"/>
                  </a:cubicBezTo>
                  <a:cubicBezTo>
                    <a:pt x="5222" y="469654"/>
                    <a:pt x="0" y="463546"/>
                    <a:pt x="0" y="456395"/>
                  </a:cubicBezTo>
                  <a:lnTo>
                    <a:pt x="0" y="105996"/>
                  </a:lnTo>
                  <a:cubicBezTo>
                    <a:pt x="0" y="98174"/>
                    <a:pt x="6192" y="91768"/>
                    <a:pt x="13951" y="91545"/>
                  </a:cubicBezTo>
                  <a:cubicBezTo>
                    <a:pt x="19994" y="91321"/>
                    <a:pt x="26260" y="91172"/>
                    <a:pt x="32527" y="91172"/>
                  </a:cubicBezTo>
                  <a:close/>
                  <a:moveTo>
                    <a:pt x="571568" y="39562"/>
                  </a:moveTo>
                  <a:cubicBezTo>
                    <a:pt x="578356" y="42170"/>
                    <a:pt x="582235" y="49546"/>
                    <a:pt x="580445" y="56551"/>
                  </a:cubicBezTo>
                  <a:cubicBezTo>
                    <a:pt x="578878" y="62959"/>
                    <a:pt x="573209" y="67281"/>
                    <a:pt x="566720" y="67579"/>
                  </a:cubicBezTo>
                  <a:cubicBezTo>
                    <a:pt x="558664" y="67877"/>
                    <a:pt x="550607" y="68249"/>
                    <a:pt x="542551" y="68547"/>
                  </a:cubicBezTo>
                  <a:cubicBezTo>
                    <a:pt x="532407" y="68994"/>
                    <a:pt x="522337" y="70038"/>
                    <a:pt x="512192" y="70857"/>
                  </a:cubicBezTo>
                  <a:cubicBezTo>
                    <a:pt x="501973" y="72049"/>
                    <a:pt x="491679" y="73167"/>
                    <a:pt x="481459" y="74806"/>
                  </a:cubicBezTo>
                  <a:cubicBezTo>
                    <a:pt x="471016" y="76520"/>
                    <a:pt x="460722" y="78383"/>
                    <a:pt x="450429" y="80469"/>
                  </a:cubicBezTo>
                  <a:cubicBezTo>
                    <a:pt x="440060" y="82630"/>
                    <a:pt x="429841" y="85164"/>
                    <a:pt x="419696" y="88144"/>
                  </a:cubicBezTo>
                  <a:cubicBezTo>
                    <a:pt x="409701" y="91050"/>
                    <a:pt x="399631" y="94031"/>
                    <a:pt x="389933" y="97832"/>
                  </a:cubicBezTo>
                  <a:cubicBezTo>
                    <a:pt x="380460" y="101483"/>
                    <a:pt x="371136" y="105283"/>
                    <a:pt x="362035" y="109605"/>
                  </a:cubicBezTo>
                  <a:cubicBezTo>
                    <a:pt x="354949" y="112883"/>
                    <a:pt x="347937" y="116609"/>
                    <a:pt x="341448" y="120931"/>
                  </a:cubicBezTo>
                  <a:cubicBezTo>
                    <a:pt x="341149" y="121080"/>
                    <a:pt x="340851" y="121154"/>
                    <a:pt x="340478" y="121303"/>
                  </a:cubicBezTo>
                  <a:cubicBezTo>
                    <a:pt x="344282" y="117950"/>
                    <a:pt x="348385" y="114895"/>
                    <a:pt x="352562" y="112138"/>
                  </a:cubicBezTo>
                  <a:cubicBezTo>
                    <a:pt x="358082" y="108338"/>
                    <a:pt x="363677" y="104538"/>
                    <a:pt x="369495" y="101259"/>
                  </a:cubicBezTo>
                  <a:cubicBezTo>
                    <a:pt x="381877" y="94255"/>
                    <a:pt x="394334" y="87474"/>
                    <a:pt x="407314" y="81811"/>
                  </a:cubicBezTo>
                  <a:cubicBezTo>
                    <a:pt x="426484" y="73465"/>
                    <a:pt x="446102" y="65939"/>
                    <a:pt x="466242" y="60127"/>
                  </a:cubicBezTo>
                  <a:cubicBezTo>
                    <a:pt x="476387" y="57147"/>
                    <a:pt x="486457" y="54390"/>
                    <a:pt x="496676" y="51856"/>
                  </a:cubicBezTo>
                  <a:cubicBezTo>
                    <a:pt x="506523" y="49397"/>
                    <a:pt x="516369" y="47311"/>
                    <a:pt x="526290" y="45299"/>
                  </a:cubicBezTo>
                  <a:cubicBezTo>
                    <a:pt x="525022" y="45597"/>
                    <a:pt x="523679" y="45821"/>
                    <a:pt x="526887" y="45225"/>
                  </a:cubicBezTo>
                  <a:cubicBezTo>
                    <a:pt x="527707" y="45001"/>
                    <a:pt x="527558" y="45076"/>
                    <a:pt x="527036" y="45150"/>
                  </a:cubicBezTo>
                  <a:cubicBezTo>
                    <a:pt x="535913" y="43362"/>
                    <a:pt x="544864" y="41946"/>
                    <a:pt x="553890" y="40456"/>
                  </a:cubicBezTo>
                  <a:cubicBezTo>
                    <a:pt x="559409" y="39562"/>
                    <a:pt x="566048" y="37401"/>
                    <a:pt x="571568" y="39562"/>
                  </a:cubicBezTo>
                  <a:close/>
                  <a:moveTo>
                    <a:pt x="46714" y="39134"/>
                  </a:moveTo>
                  <a:cubicBezTo>
                    <a:pt x="65732" y="42263"/>
                    <a:pt x="84900" y="45168"/>
                    <a:pt x="103620" y="49787"/>
                  </a:cubicBezTo>
                  <a:cubicBezTo>
                    <a:pt x="113688" y="52245"/>
                    <a:pt x="123757" y="54703"/>
                    <a:pt x="133676" y="57609"/>
                  </a:cubicBezTo>
                  <a:cubicBezTo>
                    <a:pt x="143894" y="60514"/>
                    <a:pt x="153963" y="63792"/>
                    <a:pt x="164106" y="67144"/>
                  </a:cubicBezTo>
                  <a:cubicBezTo>
                    <a:pt x="173951" y="70422"/>
                    <a:pt x="183646" y="74296"/>
                    <a:pt x="193193" y="78393"/>
                  </a:cubicBezTo>
                  <a:cubicBezTo>
                    <a:pt x="202814" y="82416"/>
                    <a:pt x="212435" y="86662"/>
                    <a:pt x="221609" y="91579"/>
                  </a:cubicBezTo>
                  <a:cubicBezTo>
                    <a:pt x="230633" y="96422"/>
                    <a:pt x="239583" y="101338"/>
                    <a:pt x="248235" y="106851"/>
                  </a:cubicBezTo>
                  <a:cubicBezTo>
                    <a:pt x="255096" y="111172"/>
                    <a:pt x="262032" y="115865"/>
                    <a:pt x="268148" y="121303"/>
                  </a:cubicBezTo>
                  <a:cubicBezTo>
                    <a:pt x="267850" y="121154"/>
                    <a:pt x="267551" y="121080"/>
                    <a:pt x="267253" y="120931"/>
                  </a:cubicBezTo>
                  <a:cubicBezTo>
                    <a:pt x="259795" y="116089"/>
                    <a:pt x="251889" y="111991"/>
                    <a:pt x="243909" y="108266"/>
                  </a:cubicBezTo>
                  <a:cubicBezTo>
                    <a:pt x="234661" y="104095"/>
                    <a:pt x="225412" y="100146"/>
                    <a:pt x="215940" y="96720"/>
                  </a:cubicBezTo>
                  <a:cubicBezTo>
                    <a:pt x="196176" y="89567"/>
                    <a:pt x="175741" y="84055"/>
                    <a:pt x="155156" y="79883"/>
                  </a:cubicBezTo>
                  <a:cubicBezTo>
                    <a:pt x="144864" y="77797"/>
                    <a:pt x="134646" y="76009"/>
                    <a:pt x="124354" y="74370"/>
                  </a:cubicBezTo>
                  <a:cubicBezTo>
                    <a:pt x="114136" y="72657"/>
                    <a:pt x="103620" y="71390"/>
                    <a:pt x="93327" y="70571"/>
                  </a:cubicBezTo>
                  <a:cubicBezTo>
                    <a:pt x="83259" y="69752"/>
                    <a:pt x="73265" y="68858"/>
                    <a:pt x="63196" y="68485"/>
                  </a:cubicBezTo>
                  <a:cubicBezTo>
                    <a:pt x="56036" y="68187"/>
                    <a:pt x="48876" y="67889"/>
                    <a:pt x="41717" y="67591"/>
                  </a:cubicBezTo>
                  <a:cubicBezTo>
                    <a:pt x="32468" y="67144"/>
                    <a:pt x="25756" y="57832"/>
                    <a:pt x="28441" y="48967"/>
                  </a:cubicBezTo>
                  <a:cubicBezTo>
                    <a:pt x="29709" y="44795"/>
                    <a:pt x="32841" y="41369"/>
                    <a:pt x="36869" y="39655"/>
                  </a:cubicBezTo>
                  <a:cubicBezTo>
                    <a:pt x="40076" y="38389"/>
                    <a:pt x="43357" y="38612"/>
                    <a:pt x="46714" y="39134"/>
                  </a:cubicBezTo>
                  <a:close/>
                  <a:moveTo>
                    <a:pt x="523186" y="5"/>
                  </a:moveTo>
                  <a:cubicBezTo>
                    <a:pt x="530869" y="229"/>
                    <a:pt x="537210" y="6712"/>
                    <a:pt x="537285" y="14463"/>
                  </a:cubicBezTo>
                  <a:cubicBezTo>
                    <a:pt x="537285" y="21617"/>
                    <a:pt x="532063" y="27430"/>
                    <a:pt x="525125" y="28771"/>
                  </a:cubicBezTo>
                  <a:cubicBezTo>
                    <a:pt x="507370" y="32274"/>
                    <a:pt x="489466" y="35627"/>
                    <a:pt x="472159" y="40844"/>
                  </a:cubicBezTo>
                  <a:cubicBezTo>
                    <a:pt x="452017" y="46955"/>
                    <a:pt x="431875" y="53588"/>
                    <a:pt x="412777" y="62456"/>
                  </a:cubicBezTo>
                  <a:cubicBezTo>
                    <a:pt x="396663" y="70057"/>
                    <a:pt x="380773" y="78031"/>
                    <a:pt x="365779" y="87570"/>
                  </a:cubicBezTo>
                  <a:cubicBezTo>
                    <a:pt x="357050" y="93085"/>
                    <a:pt x="348695" y="98898"/>
                    <a:pt x="340489" y="105009"/>
                  </a:cubicBezTo>
                  <a:cubicBezTo>
                    <a:pt x="333253" y="110449"/>
                    <a:pt x="326017" y="116262"/>
                    <a:pt x="319825" y="122895"/>
                  </a:cubicBezTo>
                  <a:cubicBezTo>
                    <a:pt x="319228" y="123491"/>
                    <a:pt x="318631" y="124162"/>
                    <a:pt x="318109" y="124832"/>
                  </a:cubicBezTo>
                  <a:cubicBezTo>
                    <a:pt x="321018" y="120286"/>
                    <a:pt x="324823" y="116188"/>
                    <a:pt x="328404" y="112163"/>
                  </a:cubicBezTo>
                  <a:cubicBezTo>
                    <a:pt x="332880" y="107245"/>
                    <a:pt x="337654" y="102624"/>
                    <a:pt x="342429" y="98004"/>
                  </a:cubicBezTo>
                  <a:cubicBezTo>
                    <a:pt x="352425" y="88390"/>
                    <a:pt x="363391" y="79671"/>
                    <a:pt x="374432" y="71324"/>
                  </a:cubicBezTo>
                  <a:cubicBezTo>
                    <a:pt x="388383" y="60816"/>
                    <a:pt x="403228" y="51426"/>
                    <a:pt x="418447" y="42856"/>
                  </a:cubicBezTo>
                  <a:cubicBezTo>
                    <a:pt x="436873" y="32497"/>
                    <a:pt x="456120" y="23107"/>
                    <a:pt x="475889" y="15506"/>
                  </a:cubicBezTo>
                  <a:cubicBezTo>
                    <a:pt x="485363" y="11929"/>
                    <a:pt x="494763" y="8426"/>
                    <a:pt x="504312" y="5296"/>
                  </a:cubicBezTo>
                  <a:cubicBezTo>
                    <a:pt x="508191" y="3955"/>
                    <a:pt x="512145" y="2688"/>
                    <a:pt x="516024" y="1421"/>
                  </a:cubicBezTo>
                  <a:cubicBezTo>
                    <a:pt x="518411" y="676"/>
                    <a:pt x="520649" y="-69"/>
                    <a:pt x="523186" y="5"/>
                  </a:cubicBezTo>
                  <a:close/>
                  <a:moveTo>
                    <a:pt x="85995" y="5"/>
                  </a:moveTo>
                  <a:cubicBezTo>
                    <a:pt x="89502" y="5"/>
                    <a:pt x="93009" y="1496"/>
                    <a:pt x="96292" y="2614"/>
                  </a:cubicBezTo>
                  <a:cubicBezTo>
                    <a:pt x="105320" y="5595"/>
                    <a:pt x="114348" y="8501"/>
                    <a:pt x="123302" y="11854"/>
                  </a:cubicBezTo>
                  <a:cubicBezTo>
                    <a:pt x="133150" y="15655"/>
                    <a:pt x="142850" y="19605"/>
                    <a:pt x="152550" y="23853"/>
                  </a:cubicBezTo>
                  <a:cubicBezTo>
                    <a:pt x="172173" y="32572"/>
                    <a:pt x="191050" y="42782"/>
                    <a:pt x="209256" y="54184"/>
                  </a:cubicBezTo>
                  <a:cubicBezTo>
                    <a:pt x="223880" y="63350"/>
                    <a:pt x="237684" y="73485"/>
                    <a:pt x="251039" y="84440"/>
                  </a:cubicBezTo>
                  <a:cubicBezTo>
                    <a:pt x="258948" y="90998"/>
                    <a:pt x="266634" y="97929"/>
                    <a:pt x="273796" y="105307"/>
                  </a:cubicBezTo>
                  <a:cubicBezTo>
                    <a:pt x="279691" y="111418"/>
                    <a:pt x="286033" y="117678"/>
                    <a:pt x="290659" y="124832"/>
                  </a:cubicBezTo>
                  <a:cubicBezTo>
                    <a:pt x="289614" y="123491"/>
                    <a:pt x="288421" y="122298"/>
                    <a:pt x="287227" y="121106"/>
                  </a:cubicBezTo>
                  <a:cubicBezTo>
                    <a:pt x="272976" y="107319"/>
                    <a:pt x="256486" y="96066"/>
                    <a:pt x="239773" y="85483"/>
                  </a:cubicBezTo>
                  <a:cubicBezTo>
                    <a:pt x="233654" y="81683"/>
                    <a:pt x="227312" y="78106"/>
                    <a:pt x="220896" y="74752"/>
                  </a:cubicBezTo>
                  <a:cubicBezTo>
                    <a:pt x="211569" y="69908"/>
                    <a:pt x="202168" y="65064"/>
                    <a:pt x="192468" y="60891"/>
                  </a:cubicBezTo>
                  <a:cubicBezTo>
                    <a:pt x="173069" y="52693"/>
                    <a:pt x="153371" y="45539"/>
                    <a:pt x="133076" y="39801"/>
                  </a:cubicBezTo>
                  <a:cubicBezTo>
                    <a:pt x="116661" y="35106"/>
                    <a:pt x="99873" y="31976"/>
                    <a:pt x="83160" y="28697"/>
                  </a:cubicBezTo>
                  <a:cubicBezTo>
                    <a:pt x="73161" y="26685"/>
                    <a:pt x="68237" y="14686"/>
                    <a:pt x="73982" y="6265"/>
                  </a:cubicBezTo>
                  <a:cubicBezTo>
                    <a:pt x="76668" y="2390"/>
                    <a:pt x="81294" y="-69"/>
                    <a:pt x="85995" y="5"/>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4" name="组合"/>
          <p:cNvGrpSpPr/>
          <p:nvPr/>
        </p:nvGrpSpPr>
        <p:grpSpPr>
          <a:xfrm>
            <a:off x="558095" y="3998512"/>
            <a:ext cx="2406322" cy="1043388"/>
            <a:chOff x="848528" y="2142452"/>
            <a:chExt cx="2406322" cy="1043388"/>
          </a:xfrm>
        </p:grpSpPr>
        <p:sp>
          <p:nvSpPr>
            <p:cNvPr id="65" name="985、211、一流大学A类建设"/>
            <p:cNvSpPr txBox="1"/>
            <p:nvPr/>
          </p:nvSpPr>
          <p:spPr>
            <a:xfrm>
              <a:off x="848528" y="2484942"/>
              <a:ext cx="2406322"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66"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7" name="组合"/>
          <p:cNvGrpSpPr/>
          <p:nvPr/>
        </p:nvGrpSpPr>
        <p:grpSpPr>
          <a:xfrm>
            <a:off x="9380090" y="3998512"/>
            <a:ext cx="2406322" cy="1043388"/>
            <a:chOff x="848528" y="2142452"/>
            <a:chExt cx="2406322" cy="1043388"/>
          </a:xfrm>
        </p:grpSpPr>
        <p:sp>
          <p:nvSpPr>
            <p:cNvPr id="68" name="985、211、一流大学A类建设"/>
            <p:cNvSpPr txBox="1"/>
            <p:nvPr/>
          </p:nvSpPr>
          <p:spPr>
            <a:xfrm>
              <a:off x="848528" y="2484942"/>
              <a:ext cx="2406322"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69"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0" name="组合"/>
          <p:cNvGrpSpPr/>
          <p:nvPr/>
        </p:nvGrpSpPr>
        <p:grpSpPr>
          <a:xfrm>
            <a:off x="3102139" y="1519912"/>
            <a:ext cx="2406322" cy="1043388"/>
            <a:chOff x="848528" y="2142452"/>
            <a:chExt cx="2406322" cy="1043388"/>
          </a:xfrm>
        </p:grpSpPr>
        <p:sp>
          <p:nvSpPr>
            <p:cNvPr id="71" name="985、211、一流大学A类建设"/>
            <p:cNvSpPr txBox="1"/>
            <p:nvPr/>
          </p:nvSpPr>
          <p:spPr>
            <a:xfrm>
              <a:off x="848528" y="2484942"/>
              <a:ext cx="2406322"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72"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3" name="组合"/>
          <p:cNvGrpSpPr/>
          <p:nvPr/>
        </p:nvGrpSpPr>
        <p:grpSpPr>
          <a:xfrm>
            <a:off x="6670253" y="1519912"/>
            <a:ext cx="2406322" cy="1043388"/>
            <a:chOff x="848528" y="2142452"/>
            <a:chExt cx="2406322" cy="1043388"/>
          </a:xfrm>
        </p:grpSpPr>
        <p:sp>
          <p:nvSpPr>
            <p:cNvPr id="74" name="985、211、一流大学A类建设"/>
            <p:cNvSpPr txBox="1"/>
            <p:nvPr/>
          </p:nvSpPr>
          <p:spPr>
            <a:xfrm>
              <a:off x="848528" y="2484942"/>
              <a:ext cx="2406322"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75"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43"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1086016126"/>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ppt_x"/>
                                          </p:val>
                                        </p:tav>
                                        <p:tav tm="100000">
                                          <p:val>
                                            <p:strVal val="#ppt_x"/>
                                          </p:val>
                                        </p:tav>
                                      </p:tavLst>
                                    </p:anim>
                                    <p:anim calcmode="lin" valueType="num">
                                      <p:cBhvr additive="base">
                                        <p:cTn id="8" dur="75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4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ppt_x"/>
                                          </p:val>
                                        </p:tav>
                                        <p:tav tm="100000">
                                          <p:val>
                                            <p:strVal val="#ppt_x"/>
                                          </p:val>
                                        </p:tav>
                                      </p:tavLst>
                                    </p:anim>
                                    <p:anim calcmode="lin" valueType="num">
                                      <p:cBhvr additive="base">
                                        <p:cTn id="12" dur="750" fill="hold"/>
                                        <p:tgtEl>
                                          <p:spTgt spid="14"/>
                                        </p:tgtEl>
                                        <p:attrNameLst>
                                          <p:attrName>ppt_y</p:attrName>
                                        </p:attrNameLst>
                                      </p:cBhvr>
                                      <p:tavLst>
                                        <p:tav tm="0">
                                          <p:val>
                                            <p:strVal val="1+#ppt_h/2"/>
                                          </p:val>
                                        </p:tav>
                                        <p:tav tm="100000">
                                          <p:val>
                                            <p:strVal val="#ppt_y"/>
                                          </p:val>
                                        </p:tav>
                                      </p:tavLst>
                                    </p:anim>
                                  </p:childTnLst>
                                </p:cTn>
                              </p:par>
                              <p:par>
                                <p:cTn id="13" presetID="53" presetClass="entr" presetSubtype="16" fill="hold" nodeType="withEffect">
                                  <p:stCondLst>
                                    <p:cond delay="800"/>
                                  </p:stCondLst>
                                  <p:childTnLst>
                                    <p:set>
                                      <p:cBhvr>
                                        <p:cTn id="14" dur="1" fill="hold">
                                          <p:stCondLst>
                                            <p:cond delay="0"/>
                                          </p:stCondLst>
                                        </p:cTn>
                                        <p:tgtEl>
                                          <p:spTgt spid="35"/>
                                        </p:tgtEl>
                                        <p:attrNameLst>
                                          <p:attrName>style.visibility</p:attrName>
                                        </p:attrNameLst>
                                      </p:cBhvr>
                                      <p:to>
                                        <p:strVal val="visible"/>
                                      </p:to>
                                    </p:set>
                                    <p:anim calcmode="lin" valueType="num">
                                      <p:cBhvr>
                                        <p:cTn id="15" dur="750" fill="hold"/>
                                        <p:tgtEl>
                                          <p:spTgt spid="35"/>
                                        </p:tgtEl>
                                        <p:attrNameLst>
                                          <p:attrName>ppt_w</p:attrName>
                                        </p:attrNameLst>
                                      </p:cBhvr>
                                      <p:tavLst>
                                        <p:tav tm="0">
                                          <p:val>
                                            <p:fltVal val="0"/>
                                          </p:val>
                                        </p:tav>
                                        <p:tav tm="100000">
                                          <p:val>
                                            <p:strVal val="#ppt_w"/>
                                          </p:val>
                                        </p:tav>
                                      </p:tavLst>
                                    </p:anim>
                                    <p:anim calcmode="lin" valueType="num">
                                      <p:cBhvr>
                                        <p:cTn id="16" dur="750" fill="hold"/>
                                        <p:tgtEl>
                                          <p:spTgt spid="35"/>
                                        </p:tgtEl>
                                        <p:attrNameLst>
                                          <p:attrName>ppt_h</p:attrName>
                                        </p:attrNameLst>
                                      </p:cBhvr>
                                      <p:tavLst>
                                        <p:tav tm="0">
                                          <p:val>
                                            <p:fltVal val="0"/>
                                          </p:val>
                                        </p:tav>
                                        <p:tav tm="100000">
                                          <p:val>
                                            <p:strVal val="#ppt_h"/>
                                          </p:val>
                                        </p:tav>
                                      </p:tavLst>
                                    </p:anim>
                                    <p:animEffect transition="in" filter="fade">
                                      <p:cBhvr>
                                        <p:cTn id="17" dur="750"/>
                                        <p:tgtEl>
                                          <p:spTgt spid="35"/>
                                        </p:tgtEl>
                                      </p:cBhvr>
                                    </p:animEffect>
                                  </p:childTnLst>
                                </p:cTn>
                              </p:par>
                              <p:par>
                                <p:cTn id="18" presetID="42" presetClass="entr" presetSubtype="0" fill="hold" nodeType="withEffect">
                                  <p:stCondLst>
                                    <p:cond delay="1200"/>
                                  </p:stCondLst>
                                  <p:childTnLst>
                                    <p:set>
                                      <p:cBhvr>
                                        <p:cTn id="19" dur="1" fill="hold">
                                          <p:stCondLst>
                                            <p:cond delay="0"/>
                                          </p:stCondLst>
                                        </p:cTn>
                                        <p:tgtEl>
                                          <p:spTgt spid="64"/>
                                        </p:tgtEl>
                                        <p:attrNameLst>
                                          <p:attrName>style.visibility</p:attrName>
                                        </p:attrNameLst>
                                      </p:cBhvr>
                                      <p:to>
                                        <p:strVal val="visible"/>
                                      </p:to>
                                    </p:set>
                                    <p:animEffect transition="in" filter="fade">
                                      <p:cBhvr>
                                        <p:cTn id="20" dur="750"/>
                                        <p:tgtEl>
                                          <p:spTgt spid="64"/>
                                        </p:tgtEl>
                                      </p:cBhvr>
                                    </p:animEffect>
                                    <p:anim calcmode="lin" valueType="num">
                                      <p:cBhvr>
                                        <p:cTn id="21" dur="750" fill="hold"/>
                                        <p:tgtEl>
                                          <p:spTgt spid="64"/>
                                        </p:tgtEl>
                                        <p:attrNameLst>
                                          <p:attrName>ppt_x</p:attrName>
                                        </p:attrNameLst>
                                      </p:cBhvr>
                                      <p:tavLst>
                                        <p:tav tm="0">
                                          <p:val>
                                            <p:strVal val="#ppt_x"/>
                                          </p:val>
                                        </p:tav>
                                        <p:tav tm="100000">
                                          <p:val>
                                            <p:strVal val="#ppt_x"/>
                                          </p:val>
                                        </p:tav>
                                      </p:tavLst>
                                    </p:anim>
                                    <p:anim calcmode="lin" valueType="num">
                                      <p:cBhvr>
                                        <p:cTn id="22" dur="750" fill="hold"/>
                                        <p:tgtEl>
                                          <p:spTgt spid="64"/>
                                        </p:tgtEl>
                                        <p:attrNameLst>
                                          <p:attrName>ppt_y</p:attrName>
                                        </p:attrNameLst>
                                      </p:cBhvr>
                                      <p:tavLst>
                                        <p:tav tm="0">
                                          <p:val>
                                            <p:strVal val="#ppt_y+.1"/>
                                          </p:val>
                                        </p:tav>
                                        <p:tav tm="100000">
                                          <p:val>
                                            <p:strVal val="#ppt_y"/>
                                          </p:val>
                                        </p:tav>
                                      </p:tavLst>
                                    </p:anim>
                                  </p:childTnLst>
                                </p:cTn>
                              </p:par>
                              <p:par>
                                <p:cTn id="23" presetID="53" presetClass="entr" presetSubtype="16" fill="hold" nodeType="withEffect">
                                  <p:stCondLst>
                                    <p:cond delay="1600"/>
                                  </p:stCondLst>
                                  <p:childTnLst>
                                    <p:set>
                                      <p:cBhvr>
                                        <p:cTn id="24" dur="1" fill="hold">
                                          <p:stCondLst>
                                            <p:cond delay="0"/>
                                          </p:stCondLst>
                                        </p:cTn>
                                        <p:tgtEl>
                                          <p:spTgt spid="39"/>
                                        </p:tgtEl>
                                        <p:attrNameLst>
                                          <p:attrName>style.visibility</p:attrName>
                                        </p:attrNameLst>
                                      </p:cBhvr>
                                      <p:to>
                                        <p:strVal val="visible"/>
                                      </p:to>
                                    </p:set>
                                    <p:anim calcmode="lin" valueType="num">
                                      <p:cBhvr>
                                        <p:cTn id="25" dur="750" fill="hold"/>
                                        <p:tgtEl>
                                          <p:spTgt spid="39"/>
                                        </p:tgtEl>
                                        <p:attrNameLst>
                                          <p:attrName>ppt_w</p:attrName>
                                        </p:attrNameLst>
                                      </p:cBhvr>
                                      <p:tavLst>
                                        <p:tav tm="0">
                                          <p:val>
                                            <p:fltVal val="0"/>
                                          </p:val>
                                        </p:tav>
                                        <p:tav tm="100000">
                                          <p:val>
                                            <p:strVal val="#ppt_w"/>
                                          </p:val>
                                        </p:tav>
                                      </p:tavLst>
                                    </p:anim>
                                    <p:anim calcmode="lin" valueType="num">
                                      <p:cBhvr>
                                        <p:cTn id="26" dur="750" fill="hold"/>
                                        <p:tgtEl>
                                          <p:spTgt spid="39"/>
                                        </p:tgtEl>
                                        <p:attrNameLst>
                                          <p:attrName>ppt_h</p:attrName>
                                        </p:attrNameLst>
                                      </p:cBhvr>
                                      <p:tavLst>
                                        <p:tav tm="0">
                                          <p:val>
                                            <p:fltVal val="0"/>
                                          </p:val>
                                        </p:tav>
                                        <p:tav tm="100000">
                                          <p:val>
                                            <p:strVal val="#ppt_h"/>
                                          </p:val>
                                        </p:tav>
                                      </p:tavLst>
                                    </p:anim>
                                    <p:animEffect transition="in" filter="fade">
                                      <p:cBhvr>
                                        <p:cTn id="27" dur="750"/>
                                        <p:tgtEl>
                                          <p:spTgt spid="39"/>
                                        </p:tgtEl>
                                      </p:cBhvr>
                                    </p:animEffect>
                                  </p:childTnLst>
                                </p:cTn>
                              </p:par>
                              <p:par>
                                <p:cTn id="28" presetID="42" presetClass="entr" presetSubtype="0" fill="hold" nodeType="withEffect">
                                  <p:stCondLst>
                                    <p:cond delay="2000"/>
                                  </p:stCondLst>
                                  <p:childTnLst>
                                    <p:set>
                                      <p:cBhvr>
                                        <p:cTn id="29" dur="1" fill="hold">
                                          <p:stCondLst>
                                            <p:cond delay="0"/>
                                          </p:stCondLst>
                                        </p:cTn>
                                        <p:tgtEl>
                                          <p:spTgt spid="70"/>
                                        </p:tgtEl>
                                        <p:attrNameLst>
                                          <p:attrName>style.visibility</p:attrName>
                                        </p:attrNameLst>
                                      </p:cBhvr>
                                      <p:to>
                                        <p:strVal val="visible"/>
                                      </p:to>
                                    </p:set>
                                    <p:animEffect transition="in" filter="fade">
                                      <p:cBhvr>
                                        <p:cTn id="30" dur="750"/>
                                        <p:tgtEl>
                                          <p:spTgt spid="70"/>
                                        </p:tgtEl>
                                      </p:cBhvr>
                                    </p:animEffect>
                                    <p:anim calcmode="lin" valueType="num">
                                      <p:cBhvr>
                                        <p:cTn id="31" dur="750" fill="hold"/>
                                        <p:tgtEl>
                                          <p:spTgt spid="70"/>
                                        </p:tgtEl>
                                        <p:attrNameLst>
                                          <p:attrName>ppt_x</p:attrName>
                                        </p:attrNameLst>
                                      </p:cBhvr>
                                      <p:tavLst>
                                        <p:tav tm="0">
                                          <p:val>
                                            <p:strVal val="#ppt_x"/>
                                          </p:val>
                                        </p:tav>
                                        <p:tav tm="100000">
                                          <p:val>
                                            <p:strVal val="#ppt_x"/>
                                          </p:val>
                                        </p:tav>
                                      </p:tavLst>
                                    </p:anim>
                                    <p:anim calcmode="lin" valueType="num">
                                      <p:cBhvr>
                                        <p:cTn id="32" dur="750" fill="hold"/>
                                        <p:tgtEl>
                                          <p:spTgt spid="70"/>
                                        </p:tgtEl>
                                        <p:attrNameLst>
                                          <p:attrName>ppt_y</p:attrName>
                                        </p:attrNameLst>
                                      </p:cBhvr>
                                      <p:tavLst>
                                        <p:tav tm="0">
                                          <p:val>
                                            <p:strVal val="#ppt_y+.1"/>
                                          </p:val>
                                        </p:tav>
                                        <p:tav tm="100000">
                                          <p:val>
                                            <p:strVal val="#ppt_y"/>
                                          </p:val>
                                        </p:tav>
                                      </p:tavLst>
                                    </p:anim>
                                  </p:childTnLst>
                                </p:cTn>
                              </p:par>
                              <p:par>
                                <p:cTn id="33" presetID="53" presetClass="entr" presetSubtype="16" fill="hold" nodeType="withEffect">
                                  <p:stCondLst>
                                    <p:cond delay="2400"/>
                                  </p:stCondLst>
                                  <p:childTnLst>
                                    <p:set>
                                      <p:cBhvr>
                                        <p:cTn id="34" dur="1" fill="hold">
                                          <p:stCondLst>
                                            <p:cond delay="0"/>
                                          </p:stCondLst>
                                        </p:cTn>
                                        <p:tgtEl>
                                          <p:spTgt spid="42"/>
                                        </p:tgtEl>
                                        <p:attrNameLst>
                                          <p:attrName>style.visibility</p:attrName>
                                        </p:attrNameLst>
                                      </p:cBhvr>
                                      <p:to>
                                        <p:strVal val="visible"/>
                                      </p:to>
                                    </p:set>
                                    <p:anim calcmode="lin" valueType="num">
                                      <p:cBhvr>
                                        <p:cTn id="35" dur="750" fill="hold"/>
                                        <p:tgtEl>
                                          <p:spTgt spid="42"/>
                                        </p:tgtEl>
                                        <p:attrNameLst>
                                          <p:attrName>ppt_w</p:attrName>
                                        </p:attrNameLst>
                                      </p:cBhvr>
                                      <p:tavLst>
                                        <p:tav tm="0">
                                          <p:val>
                                            <p:fltVal val="0"/>
                                          </p:val>
                                        </p:tav>
                                        <p:tav tm="100000">
                                          <p:val>
                                            <p:strVal val="#ppt_w"/>
                                          </p:val>
                                        </p:tav>
                                      </p:tavLst>
                                    </p:anim>
                                    <p:anim calcmode="lin" valueType="num">
                                      <p:cBhvr>
                                        <p:cTn id="36" dur="750" fill="hold"/>
                                        <p:tgtEl>
                                          <p:spTgt spid="42"/>
                                        </p:tgtEl>
                                        <p:attrNameLst>
                                          <p:attrName>ppt_h</p:attrName>
                                        </p:attrNameLst>
                                      </p:cBhvr>
                                      <p:tavLst>
                                        <p:tav tm="0">
                                          <p:val>
                                            <p:fltVal val="0"/>
                                          </p:val>
                                        </p:tav>
                                        <p:tav tm="100000">
                                          <p:val>
                                            <p:strVal val="#ppt_h"/>
                                          </p:val>
                                        </p:tav>
                                      </p:tavLst>
                                    </p:anim>
                                    <p:animEffect transition="in" filter="fade">
                                      <p:cBhvr>
                                        <p:cTn id="37" dur="750"/>
                                        <p:tgtEl>
                                          <p:spTgt spid="42"/>
                                        </p:tgtEl>
                                      </p:cBhvr>
                                    </p:animEffect>
                                  </p:childTnLst>
                                </p:cTn>
                              </p:par>
                              <p:par>
                                <p:cTn id="38" presetID="42" presetClass="entr" presetSubtype="0" fill="hold" nodeType="withEffect">
                                  <p:stCondLst>
                                    <p:cond delay="2800"/>
                                  </p:stCondLst>
                                  <p:childTnLst>
                                    <p:set>
                                      <p:cBhvr>
                                        <p:cTn id="39" dur="1" fill="hold">
                                          <p:stCondLst>
                                            <p:cond delay="0"/>
                                          </p:stCondLst>
                                        </p:cTn>
                                        <p:tgtEl>
                                          <p:spTgt spid="73"/>
                                        </p:tgtEl>
                                        <p:attrNameLst>
                                          <p:attrName>style.visibility</p:attrName>
                                        </p:attrNameLst>
                                      </p:cBhvr>
                                      <p:to>
                                        <p:strVal val="visible"/>
                                      </p:to>
                                    </p:set>
                                    <p:animEffect transition="in" filter="fade">
                                      <p:cBhvr>
                                        <p:cTn id="40" dur="750"/>
                                        <p:tgtEl>
                                          <p:spTgt spid="73"/>
                                        </p:tgtEl>
                                      </p:cBhvr>
                                    </p:animEffect>
                                    <p:anim calcmode="lin" valueType="num">
                                      <p:cBhvr>
                                        <p:cTn id="41" dur="750" fill="hold"/>
                                        <p:tgtEl>
                                          <p:spTgt spid="73"/>
                                        </p:tgtEl>
                                        <p:attrNameLst>
                                          <p:attrName>ppt_x</p:attrName>
                                        </p:attrNameLst>
                                      </p:cBhvr>
                                      <p:tavLst>
                                        <p:tav tm="0">
                                          <p:val>
                                            <p:strVal val="#ppt_x"/>
                                          </p:val>
                                        </p:tav>
                                        <p:tav tm="100000">
                                          <p:val>
                                            <p:strVal val="#ppt_x"/>
                                          </p:val>
                                        </p:tav>
                                      </p:tavLst>
                                    </p:anim>
                                    <p:anim calcmode="lin" valueType="num">
                                      <p:cBhvr>
                                        <p:cTn id="42" dur="750" fill="hold"/>
                                        <p:tgtEl>
                                          <p:spTgt spid="73"/>
                                        </p:tgtEl>
                                        <p:attrNameLst>
                                          <p:attrName>ppt_y</p:attrName>
                                        </p:attrNameLst>
                                      </p:cBhvr>
                                      <p:tavLst>
                                        <p:tav tm="0">
                                          <p:val>
                                            <p:strVal val="#ppt_y+.1"/>
                                          </p:val>
                                        </p:tav>
                                        <p:tav tm="100000">
                                          <p:val>
                                            <p:strVal val="#ppt_y"/>
                                          </p:val>
                                        </p:tav>
                                      </p:tavLst>
                                    </p:anim>
                                  </p:childTnLst>
                                </p:cTn>
                              </p:par>
                              <p:par>
                                <p:cTn id="43" presetID="53" presetClass="entr" presetSubtype="16" fill="hold" nodeType="withEffect">
                                  <p:stCondLst>
                                    <p:cond delay="3200"/>
                                  </p:stCondLst>
                                  <p:childTnLst>
                                    <p:set>
                                      <p:cBhvr>
                                        <p:cTn id="44" dur="1" fill="hold">
                                          <p:stCondLst>
                                            <p:cond delay="0"/>
                                          </p:stCondLst>
                                        </p:cTn>
                                        <p:tgtEl>
                                          <p:spTgt spid="48"/>
                                        </p:tgtEl>
                                        <p:attrNameLst>
                                          <p:attrName>style.visibility</p:attrName>
                                        </p:attrNameLst>
                                      </p:cBhvr>
                                      <p:to>
                                        <p:strVal val="visible"/>
                                      </p:to>
                                    </p:set>
                                    <p:anim calcmode="lin" valueType="num">
                                      <p:cBhvr>
                                        <p:cTn id="45" dur="750" fill="hold"/>
                                        <p:tgtEl>
                                          <p:spTgt spid="48"/>
                                        </p:tgtEl>
                                        <p:attrNameLst>
                                          <p:attrName>ppt_w</p:attrName>
                                        </p:attrNameLst>
                                      </p:cBhvr>
                                      <p:tavLst>
                                        <p:tav tm="0">
                                          <p:val>
                                            <p:fltVal val="0"/>
                                          </p:val>
                                        </p:tav>
                                        <p:tav tm="100000">
                                          <p:val>
                                            <p:strVal val="#ppt_w"/>
                                          </p:val>
                                        </p:tav>
                                      </p:tavLst>
                                    </p:anim>
                                    <p:anim calcmode="lin" valueType="num">
                                      <p:cBhvr>
                                        <p:cTn id="46" dur="750" fill="hold"/>
                                        <p:tgtEl>
                                          <p:spTgt spid="48"/>
                                        </p:tgtEl>
                                        <p:attrNameLst>
                                          <p:attrName>ppt_h</p:attrName>
                                        </p:attrNameLst>
                                      </p:cBhvr>
                                      <p:tavLst>
                                        <p:tav tm="0">
                                          <p:val>
                                            <p:fltVal val="0"/>
                                          </p:val>
                                        </p:tav>
                                        <p:tav tm="100000">
                                          <p:val>
                                            <p:strVal val="#ppt_h"/>
                                          </p:val>
                                        </p:tav>
                                      </p:tavLst>
                                    </p:anim>
                                    <p:animEffect transition="in" filter="fade">
                                      <p:cBhvr>
                                        <p:cTn id="47" dur="750"/>
                                        <p:tgtEl>
                                          <p:spTgt spid="48"/>
                                        </p:tgtEl>
                                      </p:cBhvr>
                                    </p:animEffect>
                                  </p:childTnLst>
                                </p:cTn>
                              </p:par>
                              <p:par>
                                <p:cTn id="48" presetID="42" presetClass="entr" presetSubtype="0" fill="hold" nodeType="withEffect">
                                  <p:stCondLst>
                                    <p:cond delay="3600"/>
                                  </p:stCondLst>
                                  <p:childTnLst>
                                    <p:set>
                                      <p:cBhvr>
                                        <p:cTn id="49" dur="1" fill="hold">
                                          <p:stCondLst>
                                            <p:cond delay="0"/>
                                          </p:stCondLst>
                                        </p:cTn>
                                        <p:tgtEl>
                                          <p:spTgt spid="67"/>
                                        </p:tgtEl>
                                        <p:attrNameLst>
                                          <p:attrName>style.visibility</p:attrName>
                                        </p:attrNameLst>
                                      </p:cBhvr>
                                      <p:to>
                                        <p:strVal val="visible"/>
                                      </p:to>
                                    </p:set>
                                    <p:animEffect transition="in" filter="fade">
                                      <p:cBhvr>
                                        <p:cTn id="50" dur="750"/>
                                        <p:tgtEl>
                                          <p:spTgt spid="67"/>
                                        </p:tgtEl>
                                      </p:cBhvr>
                                    </p:animEffect>
                                    <p:anim calcmode="lin" valueType="num">
                                      <p:cBhvr>
                                        <p:cTn id="51" dur="750" fill="hold"/>
                                        <p:tgtEl>
                                          <p:spTgt spid="67"/>
                                        </p:tgtEl>
                                        <p:attrNameLst>
                                          <p:attrName>ppt_x</p:attrName>
                                        </p:attrNameLst>
                                      </p:cBhvr>
                                      <p:tavLst>
                                        <p:tav tm="0">
                                          <p:val>
                                            <p:strVal val="#ppt_x"/>
                                          </p:val>
                                        </p:tav>
                                        <p:tav tm="100000">
                                          <p:val>
                                            <p:strVal val="#ppt_x"/>
                                          </p:val>
                                        </p:tav>
                                      </p:tavLst>
                                    </p:anim>
                                    <p:anim calcmode="lin" valueType="num">
                                      <p:cBhvr>
                                        <p:cTn id="52" dur="750" fill="hold"/>
                                        <p:tgtEl>
                                          <p:spTgt spid="6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0" y="271354"/>
            <a:ext cx="2979230" cy="540000"/>
            <a:chOff x="0" y="271354"/>
            <a:chExt cx="2979230" cy="540000"/>
          </a:xfrm>
        </p:grpSpPr>
        <p:sp>
          <p:nvSpPr>
            <p:cNvPr id="8" name="基础扎实"/>
            <p:cNvSpPr txBox="1"/>
            <p:nvPr/>
          </p:nvSpPr>
          <p:spPr>
            <a:xfrm>
              <a:off x="870195" y="279744"/>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sp>
          <p:nvSpPr>
            <p:cNvPr id="4" name="01"/>
            <p:cNvSpPr/>
            <p:nvPr/>
          </p:nvSpPr>
          <p:spPr>
            <a:xfrm>
              <a:off x="0" y="271354"/>
              <a:ext cx="695325" cy="54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smtClean="0">
                  <a:solidFill>
                    <a:schemeClr val="bg1"/>
                  </a:solidFill>
                  <a:latin typeface="Arial" panose="020B0604020202020204" pitchFamily="34" charset="0"/>
                  <a:ea typeface="微软雅黑" panose="020B0503020204020204" pitchFamily="34" charset="-122"/>
                  <a:sym typeface="Arial" panose="020B0604020202020204" pitchFamily="34" charset="0"/>
                </a:rPr>
                <a:t>01</a:t>
              </a:r>
              <a:endParaRPr lang="zh-CN" altLang="en-US" sz="28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色块"/>
            <p:cNvSpPr/>
            <p:nvPr/>
          </p:nvSpPr>
          <p:spPr>
            <a:xfrm>
              <a:off x="746760" y="271354"/>
              <a:ext cx="72000" cy="54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4" name="中国地图"/>
          <p:cNvGrpSpPr/>
          <p:nvPr/>
        </p:nvGrpSpPr>
        <p:grpSpPr>
          <a:xfrm>
            <a:off x="347662" y="1442783"/>
            <a:ext cx="4805362" cy="3972433"/>
            <a:chOff x="3440631" y="1641139"/>
            <a:chExt cx="4805362" cy="3972433"/>
          </a:xfrm>
          <a:solidFill>
            <a:schemeClr val="bg1">
              <a:lumMod val="75000"/>
            </a:schemeClr>
          </a:solidFill>
        </p:grpSpPr>
        <p:sp>
          <p:nvSpPr>
            <p:cNvPr id="15" name="内蒙古"/>
            <p:cNvSpPr>
              <a:spLocks/>
            </p:cNvSpPr>
            <p:nvPr/>
          </p:nvSpPr>
          <p:spPr bwMode="auto">
            <a:xfrm>
              <a:off x="5458351" y="1685408"/>
              <a:ext cx="2106217" cy="1797334"/>
            </a:xfrm>
            <a:custGeom>
              <a:avLst/>
              <a:gdLst>
                <a:gd name="T0" fmla="*/ 2147483646 w 1428"/>
                <a:gd name="T1" fmla="*/ 2147483646 h 1218"/>
                <a:gd name="T2" fmla="*/ 2147483646 w 1428"/>
                <a:gd name="T3" fmla="*/ 2147483646 h 1218"/>
                <a:gd name="T4" fmla="*/ 2147483646 w 1428"/>
                <a:gd name="T5" fmla="*/ 2147483646 h 1218"/>
                <a:gd name="T6" fmla="*/ 2147483646 w 1428"/>
                <a:gd name="T7" fmla="*/ 2147483646 h 1218"/>
                <a:gd name="T8" fmla="*/ 2147483646 w 1428"/>
                <a:gd name="T9" fmla="*/ 2147483646 h 1218"/>
                <a:gd name="T10" fmla="*/ 2147483646 w 1428"/>
                <a:gd name="T11" fmla="*/ 2147483646 h 1218"/>
                <a:gd name="T12" fmla="*/ 2147483646 w 1428"/>
                <a:gd name="T13" fmla="*/ 2147483646 h 1218"/>
                <a:gd name="T14" fmla="*/ 2147483646 w 1428"/>
                <a:gd name="T15" fmla="*/ 2147483646 h 1218"/>
                <a:gd name="T16" fmla="*/ 2147483646 w 1428"/>
                <a:gd name="T17" fmla="*/ 2147483646 h 1218"/>
                <a:gd name="T18" fmla="*/ 2147483646 w 1428"/>
                <a:gd name="T19" fmla="*/ 2147483646 h 1218"/>
                <a:gd name="T20" fmla="*/ 2147483646 w 1428"/>
                <a:gd name="T21" fmla="*/ 2147483646 h 1218"/>
                <a:gd name="T22" fmla="*/ 2147483646 w 1428"/>
                <a:gd name="T23" fmla="*/ 2147483646 h 1218"/>
                <a:gd name="T24" fmla="*/ 2147483646 w 1428"/>
                <a:gd name="T25" fmla="*/ 2147483646 h 1218"/>
                <a:gd name="T26" fmla="*/ 2147483646 w 1428"/>
                <a:gd name="T27" fmla="*/ 2147483646 h 1218"/>
                <a:gd name="T28" fmla="*/ 2147483646 w 1428"/>
                <a:gd name="T29" fmla="*/ 2147483646 h 1218"/>
                <a:gd name="T30" fmla="*/ 2147483646 w 1428"/>
                <a:gd name="T31" fmla="*/ 2147483646 h 1218"/>
                <a:gd name="T32" fmla="*/ 2147483646 w 1428"/>
                <a:gd name="T33" fmla="*/ 2147483646 h 1218"/>
                <a:gd name="T34" fmla="*/ 2147483646 w 1428"/>
                <a:gd name="T35" fmla="*/ 2147483646 h 1218"/>
                <a:gd name="T36" fmla="*/ 2147483646 w 1428"/>
                <a:gd name="T37" fmla="*/ 2147483646 h 1218"/>
                <a:gd name="T38" fmla="*/ 2147483646 w 1428"/>
                <a:gd name="T39" fmla="*/ 2147483646 h 1218"/>
                <a:gd name="T40" fmla="*/ 2147483646 w 1428"/>
                <a:gd name="T41" fmla="*/ 2147483646 h 1218"/>
                <a:gd name="T42" fmla="*/ 2147483646 w 1428"/>
                <a:gd name="T43" fmla="*/ 2147483646 h 1218"/>
                <a:gd name="T44" fmla="*/ 0 w 1428"/>
                <a:gd name="T45" fmla="*/ 2147483646 h 1218"/>
                <a:gd name="T46" fmla="*/ 2147483646 w 1428"/>
                <a:gd name="T47" fmla="*/ 2147483646 h 1218"/>
                <a:gd name="T48" fmla="*/ 2147483646 w 1428"/>
                <a:gd name="T49" fmla="*/ 2147483646 h 1218"/>
                <a:gd name="T50" fmla="*/ 2147483646 w 1428"/>
                <a:gd name="T51" fmla="*/ 2147483646 h 1218"/>
                <a:gd name="T52" fmla="*/ 2147483646 w 1428"/>
                <a:gd name="T53" fmla="*/ 2147483646 h 1218"/>
                <a:gd name="T54" fmla="*/ 2147483646 w 1428"/>
                <a:gd name="T55" fmla="*/ 2147483646 h 1218"/>
                <a:gd name="T56" fmla="*/ 2147483646 w 1428"/>
                <a:gd name="T57" fmla="*/ 2147483646 h 1218"/>
                <a:gd name="T58" fmla="*/ 2147483646 w 1428"/>
                <a:gd name="T59" fmla="*/ 2147483646 h 1218"/>
                <a:gd name="T60" fmla="*/ 2147483646 w 1428"/>
                <a:gd name="T61" fmla="*/ 2147483646 h 1218"/>
                <a:gd name="T62" fmla="*/ 2147483646 w 1428"/>
                <a:gd name="T63" fmla="*/ 2147483646 h 1218"/>
                <a:gd name="T64" fmla="*/ 2147483646 w 1428"/>
                <a:gd name="T65" fmla="*/ 2147483646 h 1218"/>
                <a:gd name="T66" fmla="*/ 2147483646 w 1428"/>
                <a:gd name="T67" fmla="*/ 2147483646 h 1218"/>
                <a:gd name="T68" fmla="*/ 2147483646 w 1428"/>
                <a:gd name="T69" fmla="*/ 2147483646 h 1218"/>
                <a:gd name="T70" fmla="*/ 2147483646 w 1428"/>
                <a:gd name="T71" fmla="*/ 2147483646 h 1218"/>
                <a:gd name="T72" fmla="*/ 2147483646 w 1428"/>
                <a:gd name="T73" fmla="*/ 2147483646 h 1218"/>
                <a:gd name="T74" fmla="*/ 2147483646 w 1428"/>
                <a:gd name="T75" fmla="*/ 2147483646 h 1218"/>
                <a:gd name="T76" fmla="*/ 2147483646 w 1428"/>
                <a:gd name="T77" fmla="*/ 2147483646 h 1218"/>
                <a:gd name="T78" fmla="*/ 2147483646 w 1428"/>
                <a:gd name="T79" fmla="*/ 2147483646 h 1218"/>
                <a:gd name="T80" fmla="*/ 2147483646 w 1428"/>
                <a:gd name="T81" fmla="*/ 2147483646 h 1218"/>
                <a:gd name="T82" fmla="*/ 2147483646 w 1428"/>
                <a:gd name="T83" fmla="*/ 2147483646 h 1218"/>
                <a:gd name="T84" fmla="*/ 2147483646 w 1428"/>
                <a:gd name="T85" fmla="*/ 2147483646 h 1218"/>
                <a:gd name="T86" fmla="*/ 2147483646 w 1428"/>
                <a:gd name="T87" fmla="*/ 2147483646 h 1218"/>
                <a:gd name="T88" fmla="*/ 2147483646 w 1428"/>
                <a:gd name="T89" fmla="*/ 2147483646 h 1218"/>
                <a:gd name="T90" fmla="*/ 2147483646 w 1428"/>
                <a:gd name="T91" fmla="*/ 2147483646 h 1218"/>
                <a:gd name="T92" fmla="*/ 2147483646 w 1428"/>
                <a:gd name="T93" fmla="*/ 2147483646 h 1218"/>
                <a:gd name="T94" fmla="*/ 2147483646 w 1428"/>
                <a:gd name="T95" fmla="*/ 2147483646 h 1218"/>
                <a:gd name="T96" fmla="*/ 2147483646 w 1428"/>
                <a:gd name="T97" fmla="*/ 2147483646 h 1218"/>
                <a:gd name="T98" fmla="*/ 2147483646 w 1428"/>
                <a:gd name="T99" fmla="*/ 2147483646 h 1218"/>
                <a:gd name="T100" fmla="*/ 2147483646 w 1428"/>
                <a:gd name="T101" fmla="*/ 2147483646 h 1218"/>
                <a:gd name="T102" fmla="*/ 2147483646 w 1428"/>
                <a:gd name="T103" fmla="*/ 2147483646 h 1218"/>
                <a:gd name="T104" fmla="*/ 2147483646 w 1428"/>
                <a:gd name="T105" fmla="*/ 2147483646 h 1218"/>
                <a:gd name="T106" fmla="*/ 2147483646 w 1428"/>
                <a:gd name="T107" fmla="*/ 2147483646 h 1218"/>
                <a:gd name="T108" fmla="*/ 2147483646 w 1428"/>
                <a:gd name="T109" fmla="*/ 2147483646 h 1218"/>
                <a:gd name="T110" fmla="*/ 2147483646 w 1428"/>
                <a:gd name="T111" fmla="*/ 2147483646 h 1218"/>
                <a:gd name="T112" fmla="*/ 2147483646 w 1428"/>
                <a:gd name="T113" fmla="*/ 2147483646 h 1218"/>
                <a:gd name="T114" fmla="*/ 2147483646 w 1428"/>
                <a:gd name="T115" fmla="*/ 2147483646 h 1218"/>
                <a:gd name="T116" fmla="*/ 2147483646 w 1428"/>
                <a:gd name="T117" fmla="*/ 2147483646 h 12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28" h="1218">
                  <a:moveTo>
                    <a:pt x="1398" y="128"/>
                  </a:moveTo>
                  <a:lnTo>
                    <a:pt x="1394" y="112"/>
                  </a:lnTo>
                  <a:lnTo>
                    <a:pt x="1378" y="86"/>
                  </a:lnTo>
                  <a:lnTo>
                    <a:pt x="1366" y="80"/>
                  </a:lnTo>
                  <a:lnTo>
                    <a:pt x="1354" y="86"/>
                  </a:lnTo>
                  <a:lnTo>
                    <a:pt x="1348" y="100"/>
                  </a:lnTo>
                  <a:lnTo>
                    <a:pt x="1346" y="102"/>
                  </a:lnTo>
                  <a:lnTo>
                    <a:pt x="1344" y="102"/>
                  </a:lnTo>
                  <a:lnTo>
                    <a:pt x="1322" y="106"/>
                  </a:lnTo>
                  <a:lnTo>
                    <a:pt x="1318" y="108"/>
                  </a:lnTo>
                  <a:lnTo>
                    <a:pt x="1316" y="112"/>
                  </a:lnTo>
                  <a:lnTo>
                    <a:pt x="1310" y="116"/>
                  </a:lnTo>
                  <a:lnTo>
                    <a:pt x="1298" y="126"/>
                  </a:lnTo>
                  <a:lnTo>
                    <a:pt x="1296" y="128"/>
                  </a:lnTo>
                  <a:lnTo>
                    <a:pt x="1286" y="130"/>
                  </a:lnTo>
                  <a:lnTo>
                    <a:pt x="1276" y="126"/>
                  </a:lnTo>
                  <a:lnTo>
                    <a:pt x="1264" y="118"/>
                  </a:lnTo>
                  <a:lnTo>
                    <a:pt x="1262" y="116"/>
                  </a:lnTo>
                  <a:lnTo>
                    <a:pt x="1244" y="96"/>
                  </a:lnTo>
                  <a:lnTo>
                    <a:pt x="1240" y="90"/>
                  </a:lnTo>
                  <a:lnTo>
                    <a:pt x="1238" y="84"/>
                  </a:lnTo>
                  <a:lnTo>
                    <a:pt x="1238" y="62"/>
                  </a:lnTo>
                  <a:lnTo>
                    <a:pt x="1238" y="60"/>
                  </a:lnTo>
                  <a:lnTo>
                    <a:pt x="1242" y="56"/>
                  </a:lnTo>
                  <a:lnTo>
                    <a:pt x="1218" y="48"/>
                  </a:lnTo>
                  <a:lnTo>
                    <a:pt x="1218" y="56"/>
                  </a:lnTo>
                  <a:lnTo>
                    <a:pt x="1216" y="60"/>
                  </a:lnTo>
                  <a:lnTo>
                    <a:pt x="1210" y="64"/>
                  </a:lnTo>
                  <a:lnTo>
                    <a:pt x="1202" y="68"/>
                  </a:lnTo>
                  <a:lnTo>
                    <a:pt x="1200" y="68"/>
                  </a:lnTo>
                  <a:lnTo>
                    <a:pt x="1200" y="66"/>
                  </a:lnTo>
                  <a:lnTo>
                    <a:pt x="1188" y="64"/>
                  </a:lnTo>
                  <a:lnTo>
                    <a:pt x="1190" y="72"/>
                  </a:lnTo>
                  <a:lnTo>
                    <a:pt x="1170" y="60"/>
                  </a:lnTo>
                  <a:lnTo>
                    <a:pt x="1168" y="60"/>
                  </a:lnTo>
                  <a:lnTo>
                    <a:pt x="1168" y="58"/>
                  </a:lnTo>
                  <a:lnTo>
                    <a:pt x="1164" y="46"/>
                  </a:lnTo>
                  <a:lnTo>
                    <a:pt x="1162" y="32"/>
                  </a:lnTo>
                  <a:lnTo>
                    <a:pt x="1164" y="22"/>
                  </a:lnTo>
                  <a:lnTo>
                    <a:pt x="1166" y="16"/>
                  </a:lnTo>
                  <a:lnTo>
                    <a:pt x="1172" y="6"/>
                  </a:lnTo>
                  <a:lnTo>
                    <a:pt x="1170" y="0"/>
                  </a:lnTo>
                  <a:lnTo>
                    <a:pt x="1150" y="2"/>
                  </a:lnTo>
                  <a:lnTo>
                    <a:pt x="1142" y="4"/>
                  </a:lnTo>
                  <a:lnTo>
                    <a:pt x="1136" y="8"/>
                  </a:lnTo>
                  <a:lnTo>
                    <a:pt x="1132" y="14"/>
                  </a:lnTo>
                  <a:lnTo>
                    <a:pt x="1128" y="22"/>
                  </a:lnTo>
                  <a:lnTo>
                    <a:pt x="1116" y="40"/>
                  </a:lnTo>
                  <a:lnTo>
                    <a:pt x="1128" y="40"/>
                  </a:lnTo>
                  <a:lnTo>
                    <a:pt x="1130" y="40"/>
                  </a:lnTo>
                  <a:lnTo>
                    <a:pt x="1140" y="44"/>
                  </a:lnTo>
                  <a:lnTo>
                    <a:pt x="1142" y="44"/>
                  </a:lnTo>
                  <a:lnTo>
                    <a:pt x="1142" y="46"/>
                  </a:lnTo>
                  <a:lnTo>
                    <a:pt x="1142" y="48"/>
                  </a:lnTo>
                  <a:lnTo>
                    <a:pt x="1144" y="64"/>
                  </a:lnTo>
                  <a:lnTo>
                    <a:pt x="1150" y="80"/>
                  </a:lnTo>
                  <a:lnTo>
                    <a:pt x="1150" y="82"/>
                  </a:lnTo>
                  <a:lnTo>
                    <a:pt x="1150" y="84"/>
                  </a:lnTo>
                  <a:lnTo>
                    <a:pt x="1122" y="136"/>
                  </a:lnTo>
                  <a:lnTo>
                    <a:pt x="1120" y="142"/>
                  </a:lnTo>
                  <a:lnTo>
                    <a:pt x="1118" y="154"/>
                  </a:lnTo>
                  <a:lnTo>
                    <a:pt x="1114" y="190"/>
                  </a:lnTo>
                  <a:lnTo>
                    <a:pt x="1114" y="192"/>
                  </a:lnTo>
                  <a:lnTo>
                    <a:pt x="1104" y="212"/>
                  </a:lnTo>
                  <a:lnTo>
                    <a:pt x="1110" y="220"/>
                  </a:lnTo>
                  <a:lnTo>
                    <a:pt x="1110" y="222"/>
                  </a:lnTo>
                  <a:lnTo>
                    <a:pt x="1110" y="236"/>
                  </a:lnTo>
                  <a:lnTo>
                    <a:pt x="1110" y="242"/>
                  </a:lnTo>
                  <a:lnTo>
                    <a:pt x="1108" y="244"/>
                  </a:lnTo>
                  <a:lnTo>
                    <a:pt x="1106" y="244"/>
                  </a:lnTo>
                  <a:lnTo>
                    <a:pt x="1098" y="250"/>
                  </a:lnTo>
                  <a:lnTo>
                    <a:pt x="1088" y="262"/>
                  </a:lnTo>
                  <a:lnTo>
                    <a:pt x="1052" y="302"/>
                  </a:lnTo>
                  <a:lnTo>
                    <a:pt x="1050" y="304"/>
                  </a:lnTo>
                  <a:lnTo>
                    <a:pt x="1048" y="304"/>
                  </a:lnTo>
                  <a:lnTo>
                    <a:pt x="1046" y="302"/>
                  </a:lnTo>
                  <a:lnTo>
                    <a:pt x="1030" y="292"/>
                  </a:lnTo>
                  <a:lnTo>
                    <a:pt x="1020" y="282"/>
                  </a:lnTo>
                  <a:lnTo>
                    <a:pt x="1014" y="280"/>
                  </a:lnTo>
                  <a:lnTo>
                    <a:pt x="1008" y="278"/>
                  </a:lnTo>
                  <a:lnTo>
                    <a:pt x="982" y="276"/>
                  </a:lnTo>
                  <a:lnTo>
                    <a:pt x="982" y="314"/>
                  </a:lnTo>
                  <a:lnTo>
                    <a:pt x="966" y="384"/>
                  </a:lnTo>
                  <a:lnTo>
                    <a:pt x="964" y="392"/>
                  </a:lnTo>
                  <a:lnTo>
                    <a:pt x="964" y="402"/>
                  </a:lnTo>
                  <a:lnTo>
                    <a:pt x="962" y="432"/>
                  </a:lnTo>
                  <a:lnTo>
                    <a:pt x="968" y="440"/>
                  </a:lnTo>
                  <a:lnTo>
                    <a:pt x="974" y="430"/>
                  </a:lnTo>
                  <a:lnTo>
                    <a:pt x="974" y="428"/>
                  </a:lnTo>
                  <a:lnTo>
                    <a:pt x="994" y="420"/>
                  </a:lnTo>
                  <a:lnTo>
                    <a:pt x="1044" y="428"/>
                  </a:lnTo>
                  <a:lnTo>
                    <a:pt x="1050" y="420"/>
                  </a:lnTo>
                  <a:lnTo>
                    <a:pt x="1058" y="408"/>
                  </a:lnTo>
                  <a:lnTo>
                    <a:pt x="1060" y="406"/>
                  </a:lnTo>
                  <a:lnTo>
                    <a:pt x="1080" y="402"/>
                  </a:lnTo>
                  <a:lnTo>
                    <a:pt x="1106" y="400"/>
                  </a:lnTo>
                  <a:lnTo>
                    <a:pt x="1112" y="404"/>
                  </a:lnTo>
                  <a:lnTo>
                    <a:pt x="1120" y="410"/>
                  </a:lnTo>
                  <a:lnTo>
                    <a:pt x="1136" y="428"/>
                  </a:lnTo>
                  <a:lnTo>
                    <a:pt x="1158" y="440"/>
                  </a:lnTo>
                  <a:lnTo>
                    <a:pt x="1174" y="452"/>
                  </a:lnTo>
                  <a:lnTo>
                    <a:pt x="1184" y="462"/>
                  </a:lnTo>
                  <a:lnTo>
                    <a:pt x="1190" y="472"/>
                  </a:lnTo>
                  <a:lnTo>
                    <a:pt x="1192" y="480"/>
                  </a:lnTo>
                  <a:lnTo>
                    <a:pt x="1190" y="488"/>
                  </a:lnTo>
                  <a:lnTo>
                    <a:pt x="1186" y="492"/>
                  </a:lnTo>
                  <a:lnTo>
                    <a:pt x="1184" y="496"/>
                  </a:lnTo>
                  <a:lnTo>
                    <a:pt x="1174" y="498"/>
                  </a:lnTo>
                  <a:lnTo>
                    <a:pt x="1172" y="498"/>
                  </a:lnTo>
                  <a:lnTo>
                    <a:pt x="1126" y="498"/>
                  </a:lnTo>
                  <a:lnTo>
                    <a:pt x="1112" y="498"/>
                  </a:lnTo>
                  <a:lnTo>
                    <a:pt x="1102" y="500"/>
                  </a:lnTo>
                  <a:lnTo>
                    <a:pt x="1084" y="512"/>
                  </a:lnTo>
                  <a:lnTo>
                    <a:pt x="1054" y="532"/>
                  </a:lnTo>
                  <a:lnTo>
                    <a:pt x="1042" y="536"/>
                  </a:lnTo>
                  <a:lnTo>
                    <a:pt x="1034" y="538"/>
                  </a:lnTo>
                  <a:lnTo>
                    <a:pt x="1018" y="540"/>
                  </a:lnTo>
                  <a:lnTo>
                    <a:pt x="1010" y="580"/>
                  </a:lnTo>
                  <a:lnTo>
                    <a:pt x="1004" y="596"/>
                  </a:lnTo>
                  <a:lnTo>
                    <a:pt x="1000" y="602"/>
                  </a:lnTo>
                  <a:lnTo>
                    <a:pt x="996" y="606"/>
                  </a:lnTo>
                  <a:lnTo>
                    <a:pt x="990" y="610"/>
                  </a:lnTo>
                  <a:lnTo>
                    <a:pt x="984" y="614"/>
                  </a:lnTo>
                  <a:lnTo>
                    <a:pt x="966" y="620"/>
                  </a:lnTo>
                  <a:lnTo>
                    <a:pt x="956" y="622"/>
                  </a:lnTo>
                  <a:lnTo>
                    <a:pt x="946" y="626"/>
                  </a:lnTo>
                  <a:lnTo>
                    <a:pt x="926" y="634"/>
                  </a:lnTo>
                  <a:lnTo>
                    <a:pt x="914" y="664"/>
                  </a:lnTo>
                  <a:lnTo>
                    <a:pt x="912" y="664"/>
                  </a:lnTo>
                  <a:lnTo>
                    <a:pt x="910" y="664"/>
                  </a:lnTo>
                  <a:lnTo>
                    <a:pt x="874" y="680"/>
                  </a:lnTo>
                  <a:lnTo>
                    <a:pt x="872" y="680"/>
                  </a:lnTo>
                  <a:lnTo>
                    <a:pt x="854" y="676"/>
                  </a:lnTo>
                  <a:lnTo>
                    <a:pt x="834" y="670"/>
                  </a:lnTo>
                  <a:lnTo>
                    <a:pt x="820" y="664"/>
                  </a:lnTo>
                  <a:lnTo>
                    <a:pt x="814" y="662"/>
                  </a:lnTo>
                  <a:lnTo>
                    <a:pt x="806" y="660"/>
                  </a:lnTo>
                  <a:lnTo>
                    <a:pt x="798" y="660"/>
                  </a:lnTo>
                  <a:lnTo>
                    <a:pt x="790" y="662"/>
                  </a:lnTo>
                  <a:lnTo>
                    <a:pt x="784" y="672"/>
                  </a:lnTo>
                  <a:lnTo>
                    <a:pt x="778" y="684"/>
                  </a:lnTo>
                  <a:lnTo>
                    <a:pt x="776" y="698"/>
                  </a:lnTo>
                  <a:lnTo>
                    <a:pt x="776" y="710"/>
                  </a:lnTo>
                  <a:lnTo>
                    <a:pt x="778" y="722"/>
                  </a:lnTo>
                  <a:lnTo>
                    <a:pt x="782" y="728"/>
                  </a:lnTo>
                  <a:lnTo>
                    <a:pt x="786" y="728"/>
                  </a:lnTo>
                  <a:lnTo>
                    <a:pt x="794" y="724"/>
                  </a:lnTo>
                  <a:lnTo>
                    <a:pt x="794" y="748"/>
                  </a:lnTo>
                  <a:lnTo>
                    <a:pt x="794" y="756"/>
                  </a:lnTo>
                  <a:lnTo>
                    <a:pt x="792" y="760"/>
                  </a:lnTo>
                  <a:lnTo>
                    <a:pt x="790" y="764"/>
                  </a:lnTo>
                  <a:lnTo>
                    <a:pt x="786" y="768"/>
                  </a:lnTo>
                  <a:lnTo>
                    <a:pt x="776" y="774"/>
                  </a:lnTo>
                  <a:lnTo>
                    <a:pt x="764" y="778"/>
                  </a:lnTo>
                  <a:lnTo>
                    <a:pt x="758" y="780"/>
                  </a:lnTo>
                  <a:lnTo>
                    <a:pt x="750" y="786"/>
                  </a:lnTo>
                  <a:lnTo>
                    <a:pt x="738" y="798"/>
                  </a:lnTo>
                  <a:lnTo>
                    <a:pt x="724" y="818"/>
                  </a:lnTo>
                  <a:lnTo>
                    <a:pt x="708" y="844"/>
                  </a:lnTo>
                  <a:lnTo>
                    <a:pt x="706" y="844"/>
                  </a:lnTo>
                  <a:lnTo>
                    <a:pt x="682" y="860"/>
                  </a:lnTo>
                  <a:lnTo>
                    <a:pt x="688" y="860"/>
                  </a:lnTo>
                  <a:lnTo>
                    <a:pt x="688" y="862"/>
                  </a:lnTo>
                  <a:lnTo>
                    <a:pt x="688" y="864"/>
                  </a:lnTo>
                  <a:lnTo>
                    <a:pt x="686" y="868"/>
                  </a:lnTo>
                  <a:lnTo>
                    <a:pt x="678" y="868"/>
                  </a:lnTo>
                  <a:lnTo>
                    <a:pt x="610" y="868"/>
                  </a:lnTo>
                  <a:lnTo>
                    <a:pt x="584" y="868"/>
                  </a:lnTo>
                  <a:lnTo>
                    <a:pt x="558" y="870"/>
                  </a:lnTo>
                  <a:lnTo>
                    <a:pt x="532" y="874"/>
                  </a:lnTo>
                  <a:lnTo>
                    <a:pt x="510" y="882"/>
                  </a:lnTo>
                  <a:lnTo>
                    <a:pt x="488" y="890"/>
                  </a:lnTo>
                  <a:lnTo>
                    <a:pt x="468" y="900"/>
                  </a:lnTo>
                  <a:lnTo>
                    <a:pt x="450" y="914"/>
                  </a:lnTo>
                  <a:lnTo>
                    <a:pt x="434" y="928"/>
                  </a:lnTo>
                  <a:lnTo>
                    <a:pt x="432" y="930"/>
                  </a:lnTo>
                  <a:lnTo>
                    <a:pt x="430" y="930"/>
                  </a:lnTo>
                  <a:lnTo>
                    <a:pt x="402" y="934"/>
                  </a:lnTo>
                  <a:lnTo>
                    <a:pt x="400" y="934"/>
                  </a:lnTo>
                  <a:lnTo>
                    <a:pt x="398" y="934"/>
                  </a:lnTo>
                  <a:lnTo>
                    <a:pt x="390" y="916"/>
                  </a:lnTo>
                  <a:lnTo>
                    <a:pt x="362" y="922"/>
                  </a:lnTo>
                  <a:lnTo>
                    <a:pt x="350" y="922"/>
                  </a:lnTo>
                  <a:lnTo>
                    <a:pt x="336" y="920"/>
                  </a:lnTo>
                  <a:lnTo>
                    <a:pt x="320" y="916"/>
                  </a:lnTo>
                  <a:lnTo>
                    <a:pt x="304" y="908"/>
                  </a:lnTo>
                  <a:lnTo>
                    <a:pt x="290" y="900"/>
                  </a:lnTo>
                  <a:lnTo>
                    <a:pt x="274" y="892"/>
                  </a:lnTo>
                  <a:lnTo>
                    <a:pt x="246" y="872"/>
                  </a:lnTo>
                  <a:lnTo>
                    <a:pt x="238" y="866"/>
                  </a:lnTo>
                  <a:lnTo>
                    <a:pt x="226" y="860"/>
                  </a:lnTo>
                  <a:lnTo>
                    <a:pt x="214" y="856"/>
                  </a:lnTo>
                  <a:lnTo>
                    <a:pt x="202" y="854"/>
                  </a:lnTo>
                  <a:lnTo>
                    <a:pt x="176" y="852"/>
                  </a:lnTo>
                  <a:lnTo>
                    <a:pt x="148" y="856"/>
                  </a:lnTo>
                  <a:lnTo>
                    <a:pt x="116" y="858"/>
                  </a:lnTo>
                  <a:lnTo>
                    <a:pt x="86" y="856"/>
                  </a:lnTo>
                  <a:lnTo>
                    <a:pt x="68" y="854"/>
                  </a:lnTo>
                  <a:lnTo>
                    <a:pt x="48" y="852"/>
                  </a:lnTo>
                  <a:lnTo>
                    <a:pt x="2" y="838"/>
                  </a:lnTo>
                  <a:lnTo>
                    <a:pt x="0" y="844"/>
                  </a:lnTo>
                  <a:lnTo>
                    <a:pt x="2" y="844"/>
                  </a:lnTo>
                  <a:lnTo>
                    <a:pt x="2" y="852"/>
                  </a:lnTo>
                  <a:lnTo>
                    <a:pt x="10" y="868"/>
                  </a:lnTo>
                  <a:lnTo>
                    <a:pt x="26" y="888"/>
                  </a:lnTo>
                  <a:lnTo>
                    <a:pt x="28" y="892"/>
                  </a:lnTo>
                  <a:lnTo>
                    <a:pt x="24" y="906"/>
                  </a:lnTo>
                  <a:lnTo>
                    <a:pt x="24" y="908"/>
                  </a:lnTo>
                  <a:lnTo>
                    <a:pt x="14" y="920"/>
                  </a:lnTo>
                  <a:lnTo>
                    <a:pt x="24" y="930"/>
                  </a:lnTo>
                  <a:lnTo>
                    <a:pt x="30" y="936"/>
                  </a:lnTo>
                  <a:lnTo>
                    <a:pt x="30" y="940"/>
                  </a:lnTo>
                  <a:lnTo>
                    <a:pt x="34" y="956"/>
                  </a:lnTo>
                  <a:lnTo>
                    <a:pt x="46" y="968"/>
                  </a:lnTo>
                  <a:lnTo>
                    <a:pt x="46" y="970"/>
                  </a:lnTo>
                  <a:lnTo>
                    <a:pt x="46" y="980"/>
                  </a:lnTo>
                  <a:lnTo>
                    <a:pt x="46" y="988"/>
                  </a:lnTo>
                  <a:lnTo>
                    <a:pt x="54" y="994"/>
                  </a:lnTo>
                  <a:lnTo>
                    <a:pt x="58" y="992"/>
                  </a:lnTo>
                  <a:lnTo>
                    <a:pt x="60" y="990"/>
                  </a:lnTo>
                  <a:lnTo>
                    <a:pt x="64" y="982"/>
                  </a:lnTo>
                  <a:lnTo>
                    <a:pt x="72" y="980"/>
                  </a:lnTo>
                  <a:lnTo>
                    <a:pt x="78" y="976"/>
                  </a:lnTo>
                  <a:lnTo>
                    <a:pt x="120" y="972"/>
                  </a:lnTo>
                  <a:lnTo>
                    <a:pt x="138" y="966"/>
                  </a:lnTo>
                  <a:lnTo>
                    <a:pt x="142" y="964"/>
                  </a:lnTo>
                  <a:lnTo>
                    <a:pt x="150" y="984"/>
                  </a:lnTo>
                  <a:lnTo>
                    <a:pt x="150" y="990"/>
                  </a:lnTo>
                  <a:lnTo>
                    <a:pt x="148" y="996"/>
                  </a:lnTo>
                  <a:lnTo>
                    <a:pt x="126" y="1028"/>
                  </a:lnTo>
                  <a:lnTo>
                    <a:pt x="126" y="1034"/>
                  </a:lnTo>
                  <a:lnTo>
                    <a:pt x="138" y="1044"/>
                  </a:lnTo>
                  <a:lnTo>
                    <a:pt x="148" y="1052"/>
                  </a:lnTo>
                  <a:lnTo>
                    <a:pt x="156" y="1060"/>
                  </a:lnTo>
                  <a:lnTo>
                    <a:pt x="162" y="1064"/>
                  </a:lnTo>
                  <a:lnTo>
                    <a:pt x="170" y="1068"/>
                  </a:lnTo>
                  <a:lnTo>
                    <a:pt x="178" y="1076"/>
                  </a:lnTo>
                  <a:lnTo>
                    <a:pt x="178" y="1078"/>
                  </a:lnTo>
                  <a:lnTo>
                    <a:pt x="186" y="1082"/>
                  </a:lnTo>
                  <a:lnTo>
                    <a:pt x="190" y="1082"/>
                  </a:lnTo>
                  <a:lnTo>
                    <a:pt x="192" y="1092"/>
                  </a:lnTo>
                  <a:lnTo>
                    <a:pt x="194" y="1100"/>
                  </a:lnTo>
                  <a:lnTo>
                    <a:pt x="196" y="1112"/>
                  </a:lnTo>
                  <a:lnTo>
                    <a:pt x="216" y="1116"/>
                  </a:lnTo>
                  <a:lnTo>
                    <a:pt x="218" y="1116"/>
                  </a:lnTo>
                  <a:lnTo>
                    <a:pt x="218" y="1118"/>
                  </a:lnTo>
                  <a:lnTo>
                    <a:pt x="220" y="1120"/>
                  </a:lnTo>
                  <a:lnTo>
                    <a:pt x="226" y="1130"/>
                  </a:lnTo>
                  <a:lnTo>
                    <a:pt x="242" y="1136"/>
                  </a:lnTo>
                  <a:lnTo>
                    <a:pt x="252" y="1130"/>
                  </a:lnTo>
                  <a:lnTo>
                    <a:pt x="250" y="1124"/>
                  </a:lnTo>
                  <a:lnTo>
                    <a:pt x="240" y="1114"/>
                  </a:lnTo>
                  <a:lnTo>
                    <a:pt x="242" y="1112"/>
                  </a:lnTo>
                  <a:lnTo>
                    <a:pt x="250" y="1094"/>
                  </a:lnTo>
                  <a:lnTo>
                    <a:pt x="270" y="1094"/>
                  </a:lnTo>
                  <a:lnTo>
                    <a:pt x="270" y="1096"/>
                  </a:lnTo>
                  <a:lnTo>
                    <a:pt x="298" y="1104"/>
                  </a:lnTo>
                  <a:lnTo>
                    <a:pt x="314" y="1102"/>
                  </a:lnTo>
                  <a:lnTo>
                    <a:pt x="326" y="1092"/>
                  </a:lnTo>
                  <a:lnTo>
                    <a:pt x="334" y="1080"/>
                  </a:lnTo>
                  <a:lnTo>
                    <a:pt x="342" y="1074"/>
                  </a:lnTo>
                  <a:lnTo>
                    <a:pt x="348" y="1070"/>
                  </a:lnTo>
                  <a:lnTo>
                    <a:pt x="354" y="1072"/>
                  </a:lnTo>
                  <a:lnTo>
                    <a:pt x="360" y="1070"/>
                  </a:lnTo>
                  <a:lnTo>
                    <a:pt x="368" y="1072"/>
                  </a:lnTo>
                  <a:lnTo>
                    <a:pt x="374" y="1072"/>
                  </a:lnTo>
                  <a:lnTo>
                    <a:pt x="374" y="1076"/>
                  </a:lnTo>
                  <a:lnTo>
                    <a:pt x="378" y="1084"/>
                  </a:lnTo>
                  <a:lnTo>
                    <a:pt x="382" y="1096"/>
                  </a:lnTo>
                  <a:lnTo>
                    <a:pt x="386" y="1108"/>
                  </a:lnTo>
                  <a:lnTo>
                    <a:pt x="386" y="1110"/>
                  </a:lnTo>
                  <a:lnTo>
                    <a:pt x="382" y="1124"/>
                  </a:lnTo>
                  <a:lnTo>
                    <a:pt x="368" y="1140"/>
                  </a:lnTo>
                  <a:lnTo>
                    <a:pt x="366" y="1142"/>
                  </a:lnTo>
                  <a:lnTo>
                    <a:pt x="338" y="1154"/>
                  </a:lnTo>
                  <a:lnTo>
                    <a:pt x="334" y="1162"/>
                  </a:lnTo>
                  <a:lnTo>
                    <a:pt x="330" y="1186"/>
                  </a:lnTo>
                  <a:lnTo>
                    <a:pt x="332" y="1196"/>
                  </a:lnTo>
                  <a:lnTo>
                    <a:pt x="340" y="1208"/>
                  </a:lnTo>
                  <a:lnTo>
                    <a:pt x="342" y="1212"/>
                  </a:lnTo>
                  <a:lnTo>
                    <a:pt x="352" y="1218"/>
                  </a:lnTo>
                  <a:lnTo>
                    <a:pt x="386" y="1218"/>
                  </a:lnTo>
                  <a:lnTo>
                    <a:pt x="414" y="1214"/>
                  </a:lnTo>
                  <a:lnTo>
                    <a:pt x="418" y="1210"/>
                  </a:lnTo>
                  <a:lnTo>
                    <a:pt x="424" y="1204"/>
                  </a:lnTo>
                  <a:lnTo>
                    <a:pt x="428" y="1204"/>
                  </a:lnTo>
                  <a:lnTo>
                    <a:pt x="448" y="1206"/>
                  </a:lnTo>
                  <a:lnTo>
                    <a:pt x="450" y="1204"/>
                  </a:lnTo>
                  <a:lnTo>
                    <a:pt x="448" y="1196"/>
                  </a:lnTo>
                  <a:lnTo>
                    <a:pt x="450" y="1188"/>
                  </a:lnTo>
                  <a:lnTo>
                    <a:pt x="458" y="1174"/>
                  </a:lnTo>
                  <a:lnTo>
                    <a:pt x="458" y="1148"/>
                  </a:lnTo>
                  <a:lnTo>
                    <a:pt x="474" y="1106"/>
                  </a:lnTo>
                  <a:lnTo>
                    <a:pt x="474" y="1104"/>
                  </a:lnTo>
                  <a:lnTo>
                    <a:pt x="500" y="1084"/>
                  </a:lnTo>
                  <a:lnTo>
                    <a:pt x="502" y="1082"/>
                  </a:lnTo>
                  <a:lnTo>
                    <a:pt x="522" y="1092"/>
                  </a:lnTo>
                  <a:lnTo>
                    <a:pt x="536" y="1102"/>
                  </a:lnTo>
                  <a:lnTo>
                    <a:pt x="538" y="1108"/>
                  </a:lnTo>
                  <a:lnTo>
                    <a:pt x="540" y="1110"/>
                  </a:lnTo>
                  <a:lnTo>
                    <a:pt x="538" y="1128"/>
                  </a:lnTo>
                  <a:lnTo>
                    <a:pt x="530" y="1140"/>
                  </a:lnTo>
                  <a:lnTo>
                    <a:pt x="526" y="1156"/>
                  </a:lnTo>
                  <a:lnTo>
                    <a:pt x="526" y="1172"/>
                  </a:lnTo>
                  <a:lnTo>
                    <a:pt x="530" y="1180"/>
                  </a:lnTo>
                  <a:lnTo>
                    <a:pt x="538" y="1180"/>
                  </a:lnTo>
                  <a:lnTo>
                    <a:pt x="540" y="1180"/>
                  </a:lnTo>
                  <a:lnTo>
                    <a:pt x="552" y="1180"/>
                  </a:lnTo>
                  <a:lnTo>
                    <a:pt x="556" y="1182"/>
                  </a:lnTo>
                  <a:lnTo>
                    <a:pt x="560" y="1186"/>
                  </a:lnTo>
                  <a:lnTo>
                    <a:pt x="566" y="1196"/>
                  </a:lnTo>
                  <a:lnTo>
                    <a:pt x="572" y="1200"/>
                  </a:lnTo>
                  <a:lnTo>
                    <a:pt x="574" y="1200"/>
                  </a:lnTo>
                  <a:lnTo>
                    <a:pt x="602" y="1212"/>
                  </a:lnTo>
                  <a:lnTo>
                    <a:pt x="614" y="1216"/>
                  </a:lnTo>
                  <a:lnTo>
                    <a:pt x="630" y="1214"/>
                  </a:lnTo>
                  <a:lnTo>
                    <a:pt x="638" y="1204"/>
                  </a:lnTo>
                  <a:lnTo>
                    <a:pt x="646" y="1164"/>
                  </a:lnTo>
                  <a:lnTo>
                    <a:pt x="648" y="1144"/>
                  </a:lnTo>
                  <a:lnTo>
                    <a:pt x="648" y="1142"/>
                  </a:lnTo>
                  <a:lnTo>
                    <a:pt x="650" y="1140"/>
                  </a:lnTo>
                  <a:lnTo>
                    <a:pt x="666" y="1128"/>
                  </a:lnTo>
                  <a:lnTo>
                    <a:pt x="674" y="1116"/>
                  </a:lnTo>
                  <a:lnTo>
                    <a:pt x="690" y="1108"/>
                  </a:lnTo>
                  <a:lnTo>
                    <a:pt x="700" y="1102"/>
                  </a:lnTo>
                  <a:lnTo>
                    <a:pt x="712" y="1098"/>
                  </a:lnTo>
                  <a:lnTo>
                    <a:pt x="706" y="1074"/>
                  </a:lnTo>
                  <a:lnTo>
                    <a:pt x="734" y="1076"/>
                  </a:lnTo>
                  <a:lnTo>
                    <a:pt x="734" y="1078"/>
                  </a:lnTo>
                  <a:lnTo>
                    <a:pt x="748" y="1084"/>
                  </a:lnTo>
                  <a:lnTo>
                    <a:pt x="748" y="1082"/>
                  </a:lnTo>
                  <a:lnTo>
                    <a:pt x="752" y="1068"/>
                  </a:lnTo>
                  <a:lnTo>
                    <a:pt x="752" y="1064"/>
                  </a:lnTo>
                  <a:lnTo>
                    <a:pt x="754" y="1066"/>
                  </a:lnTo>
                  <a:lnTo>
                    <a:pt x="756" y="1066"/>
                  </a:lnTo>
                  <a:lnTo>
                    <a:pt x="768" y="1068"/>
                  </a:lnTo>
                  <a:lnTo>
                    <a:pt x="774" y="1068"/>
                  </a:lnTo>
                  <a:lnTo>
                    <a:pt x="786" y="1056"/>
                  </a:lnTo>
                  <a:lnTo>
                    <a:pt x="788" y="1056"/>
                  </a:lnTo>
                  <a:lnTo>
                    <a:pt x="788" y="1054"/>
                  </a:lnTo>
                  <a:lnTo>
                    <a:pt x="790" y="1054"/>
                  </a:lnTo>
                  <a:lnTo>
                    <a:pt x="806" y="1052"/>
                  </a:lnTo>
                  <a:lnTo>
                    <a:pt x="818" y="1038"/>
                  </a:lnTo>
                  <a:lnTo>
                    <a:pt x="826" y="1028"/>
                  </a:lnTo>
                  <a:lnTo>
                    <a:pt x="826" y="1016"/>
                  </a:lnTo>
                  <a:lnTo>
                    <a:pt x="828" y="1010"/>
                  </a:lnTo>
                  <a:lnTo>
                    <a:pt x="834" y="1004"/>
                  </a:lnTo>
                  <a:lnTo>
                    <a:pt x="836" y="1004"/>
                  </a:lnTo>
                  <a:lnTo>
                    <a:pt x="850" y="1006"/>
                  </a:lnTo>
                  <a:lnTo>
                    <a:pt x="858" y="1002"/>
                  </a:lnTo>
                  <a:lnTo>
                    <a:pt x="860" y="992"/>
                  </a:lnTo>
                  <a:lnTo>
                    <a:pt x="876" y="986"/>
                  </a:lnTo>
                  <a:lnTo>
                    <a:pt x="878" y="986"/>
                  </a:lnTo>
                  <a:lnTo>
                    <a:pt x="898" y="988"/>
                  </a:lnTo>
                  <a:lnTo>
                    <a:pt x="914" y="984"/>
                  </a:lnTo>
                  <a:lnTo>
                    <a:pt x="922" y="976"/>
                  </a:lnTo>
                  <a:lnTo>
                    <a:pt x="930" y="962"/>
                  </a:lnTo>
                  <a:lnTo>
                    <a:pt x="918" y="950"/>
                  </a:lnTo>
                  <a:lnTo>
                    <a:pt x="918" y="948"/>
                  </a:lnTo>
                  <a:lnTo>
                    <a:pt x="914" y="940"/>
                  </a:lnTo>
                  <a:lnTo>
                    <a:pt x="912" y="924"/>
                  </a:lnTo>
                  <a:lnTo>
                    <a:pt x="918" y="912"/>
                  </a:lnTo>
                  <a:lnTo>
                    <a:pt x="920" y="904"/>
                  </a:lnTo>
                  <a:lnTo>
                    <a:pt x="928" y="896"/>
                  </a:lnTo>
                  <a:lnTo>
                    <a:pt x="936" y="878"/>
                  </a:lnTo>
                  <a:lnTo>
                    <a:pt x="936" y="876"/>
                  </a:lnTo>
                  <a:lnTo>
                    <a:pt x="938" y="876"/>
                  </a:lnTo>
                  <a:lnTo>
                    <a:pt x="946" y="864"/>
                  </a:lnTo>
                  <a:lnTo>
                    <a:pt x="958" y="840"/>
                  </a:lnTo>
                  <a:lnTo>
                    <a:pt x="968" y="856"/>
                  </a:lnTo>
                  <a:lnTo>
                    <a:pt x="970" y="856"/>
                  </a:lnTo>
                  <a:lnTo>
                    <a:pt x="970" y="858"/>
                  </a:lnTo>
                  <a:lnTo>
                    <a:pt x="974" y="874"/>
                  </a:lnTo>
                  <a:lnTo>
                    <a:pt x="976" y="890"/>
                  </a:lnTo>
                  <a:lnTo>
                    <a:pt x="986" y="896"/>
                  </a:lnTo>
                  <a:lnTo>
                    <a:pt x="988" y="896"/>
                  </a:lnTo>
                  <a:lnTo>
                    <a:pt x="990" y="896"/>
                  </a:lnTo>
                  <a:lnTo>
                    <a:pt x="992" y="896"/>
                  </a:lnTo>
                  <a:lnTo>
                    <a:pt x="1002" y="880"/>
                  </a:lnTo>
                  <a:lnTo>
                    <a:pt x="1006" y="864"/>
                  </a:lnTo>
                  <a:lnTo>
                    <a:pt x="1010" y="864"/>
                  </a:lnTo>
                  <a:lnTo>
                    <a:pt x="1012" y="864"/>
                  </a:lnTo>
                  <a:lnTo>
                    <a:pt x="1034" y="872"/>
                  </a:lnTo>
                  <a:lnTo>
                    <a:pt x="1046" y="864"/>
                  </a:lnTo>
                  <a:lnTo>
                    <a:pt x="1048" y="864"/>
                  </a:lnTo>
                  <a:lnTo>
                    <a:pt x="1060" y="862"/>
                  </a:lnTo>
                  <a:lnTo>
                    <a:pt x="1068" y="848"/>
                  </a:lnTo>
                  <a:lnTo>
                    <a:pt x="1068" y="832"/>
                  </a:lnTo>
                  <a:lnTo>
                    <a:pt x="1074" y="806"/>
                  </a:lnTo>
                  <a:lnTo>
                    <a:pt x="1074" y="808"/>
                  </a:lnTo>
                  <a:lnTo>
                    <a:pt x="1078" y="808"/>
                  </a:lnTo>
                  <a:lnTo>
                    <a:pt x="1094" y="812"/>
                  </a:lnTo>
                  <a:lnTo>
                    <a:pt x="1102" y="796"/>
                  </a:lnTo>
                  <a:lnTo>
                    <a:pt x="1104" y="796"/>
                  </a:lnTo>
                  <a:lnTo>
                    <a:pt x="1106" y="796"/>
                  </a:lnTo>
                  <a:lnTo>
                    <a:pt x="1122" y="796"/>
                  </a:lnTo>
                  <a:lnTo>
                    <a:pt x="1124" y="796"/>
                  </a:lnTo>
                  <a:lnTo>
                    <a:pt x="1126" y="796"/>
                  </a:lnTo>
                  <a:lnTo>
                    <a:pt x="1134" y="808"/>
                  </a:lnTo>
                  <a:lnTo>
                    <a:pt x="1134" y="810"/>
                  </a:lnTo>
                  <a:lnTo>
                    <a:pt x="1134" y="812"/>
                  </a:lnTo>
                  <a:lnTo>
                    <a:pt x="1136" y="828"/>
                  </a:lnTo>
                  <a:lnTo>
                    <a:pt x="1144" y="834"/>
                  </a:lnTo>
                  <a:lnTo>
                    <a:pt x="1154" y="824"/>
                  </a:lnTo>
                  <a:lnTo>
                    <a:pt x="1158" y="828"/>
                  </a:lnTo>
                  <a:lnTo>
                    <a:pt x="1162" y="834"/>
                  </a:lnTo>
                  <a:lnTo>
                    <a:pt x="1162" y="840"/>
                  </a:lnTo>
                  <a:lnTo>
                    <a:pt x="1162" y="854"/>
                  </a:lnTo>
                  <a:lnTo>
                    <a:pt x="1158" y="868"/>
                  </a:lnTo>
                  <a:lnTo>
                    <a:pt x="1162" y="876"/>
                  </a:lnTo>
                  <a:lnTo>
                    <a:pt x="1170" y="884"/>
                  </a:lnTo>
                  <a:lnTo>
                    <a:pt x="1202" y="888"/>
                  </a:lnTo>
                  <a:lnTo>
                    <a:pt x="1204" y="890"/>
                  </a:lnTo>
                  <a:lnTo>
                    <a:pt x="1206" y="890"/>
                  </a:lnTo>
                  <a:lnTo>
                    <a:pt x="1208" y="892"/>
                  </a:lnTo>
                  <a:lnTo>
                    <a:pt x="1218" y="880"/>
                  </a:lnTo>
                  <a:lnTo>
                    <a:pt x="1226" y="872"/>
                  </a:lnTo>
                  <a:lnTo>
                    <a:pt x="1222" y="860"/>
                  </a:lnTo>
                  <a:lnTo>
                    <a:pt x="1214" y="808"/>
                  </a:lnTo>
                  <a:lnTo>
                    <a:pt x="1238" y="820"/>
                  </a:lnTo>
                  <a:lnTo>
                    <a:pt x="1250" y="832"/>
                  </a:lnTo>
                  <a:lnTo>
                    <a:pt x="1256" y="838"/>
                  </a:lnTo>
                  <a:lnTo>
                    <a:pt x="1266" y="832"/>
                  </a:lnTo>
                  <a:lnTo>
                    <a:pt x="1298" y="796"/>
                  </a:lnTo>
                  <a:lnTo>
                    <a:pt x="1300" y="796"/>
                  </a:lnTo>
                  <a:lnTo>
                    <a:pt x="1312" y="786"/>
                  </a:lnTo>
                  <a:lnTo>
                    <a:pt x="1326" y="768"/>
                  </a:lnTo>
                  <a:lnTo>
                    <a:pt x="1326" y="766"/>
                  </a:lnTo>
                  <a:lnTo>
                    <a:pt x="1344" y="770"/>
                  </a:lnTo>
                  <a:lnTo>
                    <a:pt x="1354" y="770"/>
                  </a:lnTo>
                  <a:lnTo>
                    <a:pt x="1354" y="762"/>
                  </a:lnTo>
                  <a:lnTo>
                    <a:pt x="1356" y="756"/>
                  </a:lnTo>
                  <a:lnTo>
                    <a:pt x="1370" y="740"/>
                  </a:lnTo>
                  <a:lnTo>
                    <a:pt x="1374" y="736"/>
                  </a:lnTo>
                  <a:lnTo>
                    <a:pt x="1390" y="742"/>
                  </a:lnTo>
                  <a:lnTo>
                    <a:pt x="1408" y="740"/>
                  </a:lnTo>
                  <a:lnTo>
                    <a:pt x="1422" y="726"/>
                  </a:lnTo>
                  <a:lnTo>
                    <a:pt x="1428" y="714"/>
                  </a:lnTo>
                  <a:lnTo>
                    <a:pt x="1424" y="708"/>
                  </a:lnTo>
                  <a:lnTo>
                    <a:pt x="1412" y="714"/>
                  </a:lnTo>
                  <a:lnTo>
                    <a:pt x="1412" y="712"/>
                  </a:lnTo>
                  <a:lnTo>
                    <a:pt x="1410" y="712"/>
                  </a:lnTo>
                  <a:lnTo>
                    <a:pt x="1396" y="700"/>
                  </a:lnTo>
                  <a:lnTo>
                    <a:pt x="1396" y="698"/>
                  </a:lnTo>
                  <a:lnTo>
                    <a:pt x="1402" y="676"/>
                  </a:lnTo>
                  <a:lnTo>
                    <a:pt x="1402" y="660"/>
                  </a:lnTo>
                  <a:lnTo>
                    <a:pt x="1398" y="648"/>
                  </a:lnTo>
                  <a:lnTo>
                    <a:pt x="1388" y="644"/>
                  </a:lnTo>
                  <a:lnTo>
                    <a:pt x="1388" y="642"/>
                  </a:lnTo>
                  <a:lnTo>
                    <a:pt x="1386" y="642"/>
                  </a:lnTo>
                  <a:lnTo>
                    <a:pt x="1386" y="640"/>
                  </a:lnTo>
                  <a:lnTo>
                    <a:pt x="1376" y="622"/>
                  </a:lnTo>
                  <a:lnTo>
                    <a:pt x="1374" y="620"/>
                  </a:lnTo>
                  <a:lnTo>
                    <a:pt x="1362" y="636"/>
                  </a:lnTo>
                  <a:lnTo>
                    <a:pt x="1348" y="644"/>
                  </a:lnTo>
                  <a:lnTo>
                    <a:pt x="1344" y="646"/>
                  </a:lnTo>
                  <a:lnTo>
                    <a:pt x="1344" y="644"/>
                  </a:lnTo>
                  <a:lnTo>
                    <a:pt x="1342" y="644"/>
                  </a:lnTo>
                  <a:lnTo>
                    <a:pt x="1328" y="630"/>
                  </a:lnTo>
                  <a:lnTo>
                    <a:pt x="1328" y="628"/>
                  </a:lnTo>
                  <a:lnTo>
                    <a:pt x="1318" y="606"/>
                  </a:lnTo>
                  <a:lnTo>
                    <a:pt x="1314" y="590"/>
                  </a:lnTo>
                  <a:lnTo>
                    <a:pt x="1314" y="588"/>
                  </a:lnTo>
                  <a:lnTo>
                    <a:pt x="1314" y="564"/>
                  </a:lnTo>
                  <a:lnTo>
                    <a:pt x="1312" y="550"/>
                  </a:lnTo>
                  <a:lnTo>
                    <a:pt x="1300" y="546"/>
                  </a:lnTo>
                  <a:lnTo>
                    <a:pt x="1274" y="526"/>
                  </a:lnTo>
                  <a:lnTo>
                    <a:pt x="1276" y="524"/>
                  </a:lnTo>
                  <a:lnTo>
                    <a:pt x="1288" y="510"/>
                  </a:lnTo>
                  <a:lnTo>
                    <a:pt x="1288" y="508"/>
                  </a:lnTo>
                  <a:lnTo>
                    <a:pt x="1290" y="508"/>
                  </a:lnTo>
                  <a:lnTo>
                    <a:pt x="1302" y="508"/>
                  </a:lnTo>
                  <a:lnTo>
                    <a:pt x="1304" y="508"/>
                  </a:lnTo>
                  <a:lnTo>
                    <a:pt x="1310" y="510"/>
                  </a:lnTo>
                  <a:lnTo>
                    <a:pt x="1314" y="514"/>
                  </a:lnTo>
                  <a:lnTo>
                    <a:pt x="1326" y="522"/>
                  </a:lnTo>
                  <a:lnTo>
                    <a:pt x="1338" y="512"/>
                  </a:lnTo>
                  <a:lnTo>
                    <a:pt x="1346" y="500"/>
                  </a:lnTo>
                  <a:lnTo>
                    <a:pt x="1346" y="490"/>
                  </a:lnTo>
                  <a:lnTo>
                    <a:pt x="1344" y="464"/>
                  </a:lnTo>
                  <a:lnTo>
                    <a:pt x="1342" y="454"/>
                  </a:lnTo>
                  <a:lnTo>
                    <a:pt x="1324" y="452"/>
                  </a:lnTo>
                  <a:lnTo>
                    <a:pt x="1324" y="440"/>
                  </a:lnTo>
                  <a:lnTo>
                    <a:pt x="1308" y="420"/>
                  </a:lnTo>
                  <a:lnTo>
                    <a:pt x="1306" y="420"/>
                  </a:lnTo>
                  <a:lnTo>
                    <a:pt x="1298" y="406"/>
                  </a:lnTo>
                  <a:lnTo>
                    <a:pt x="1298" y="404"/>
                  </a:lnTo>
                  <a:lnTo>
                    <a:pt x="1298" y="402"/>
                  </a:lnTo>
                  <a:lnTo>
                    <a:pt x="1314" y="380"/>
                  </a:lnTo>
                  <a:lnTo>
                    <a:pt x="1314" y="378"/>
                  </a:lnTo>
                  <a:lnTo>
                    <a:pt x="1316" y="378"/>
                  </a:lnTo>
                  <a:lnTo>
                    <a:pt x="1316" y="376"/>
                  </a:lnTo>
                  <a:lnTo>
                    <a:pt x="1318" y="376"/>
                  </a:lnTo>
                  <a:lnTo>
                    <a:pt x="1324" y="376"/>
                  </a:lnTo>
                  <a:lnTo>
                    <a:pt x="1334" y="368"/>
                  </a:lnTo>
                  <a:lnTo>
                    <a:pt x="1344" y="336"/>
                  </a:lnTo>
                  <a:lnTo>
                    <a:pt x="1358" y="322"/>
                  </a:lnTo>
                  <a:lnTo>
                    <a:pt x="1358" y="320"/>
                  </a:lnTo>
                  <a:lnTo>
                    <a:pt x="1374" y="316"/>
                  </a:lnTo>
                  <a:lnTo>
                    <a:pt x="1374" y="318"/>
                  </a:lnTo>
                  <a:lnTo>
                    <a:pt x="1382" y="326"/>
                  </a:lnTo>
                  <a:lnTo>
                    <a:pt x="1386" y="328"/>
                  </a:lnTo>
                  <a:lnTo>
                    <a:pt x="1392" y="302"/>
                  </a:lnTo>
                  <a:lnTo>
                    <a:pt x="1386" y="284"/>
                  </a:lnTo>
                  <a:lnTo>
                    <a:pt x="1386" y="282"/>
                  </a:lnTo>
                  <a:lnTo>
                    <a:pt x="1388" y="262"/>
                  </a:lnTo>
                  <a:lnTo>
                    <a:pt x="1388" y="260"/>
                  </a:lnTo>
                  <a:lnTo>
                    <a:pt x="1398" y="250"/>
                  </a:lnTo>
                  <a:lnTo>
                    <a:pt x="1404" y="240"/>
                  </a:lnTo>
                  <a:lnTo>
                    <a:pt x="1404" y="230"/>
                  </a:lnTo>
                  <a:lnTo>
                    <a:pt x="1402" y="220"/>
                  </a:lnTo>
                  <a:lnTo>
                    <a:pt x="1398" y="204"/>
                  </a:lnTo>
                  <a:lnTo>
                    <a:pt x="1398" y="186"/>
                  </a:lnTo>
                  <a:lnTo>
                    <a:pt x="1398" y="184"/>
                  </a:lnTo>
                  <a:lnTo>
                    <a:pt x="1402" y="168"/>
                  </a:lnTo>
                  <a:lnTo>
                    <a:pt x="1398" y="158"/>
                  </a:lnTo>
                  <a:lnTo>
                    <a:pt x="1396" y="152"/>
                  </a:lnTo>
                  <a:lnTo>
                    <a:pt x="1398" y="12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甘肃"/>
            <p:cNvSpPr>
              <a:spLocks/>
            </p:cNvSpPr>
            <p:nvPr/>
          </p:nvSpPr>
          <p:spPr bwMode="auto">
            <a:xfrm>
              <a:off x="5054218" y="2901339"/>
              <a:ext cx="1345147" cy="1139197"/>
            </a:xfrm>
            <a:custGeom>
              <a:avLst/>
              <a:gdLst>
                <a:gd name="T0" fmla="*/ 2147483646 w 912"/>
                <a:gd name="T1" fmla="*/ 2147483646 h 772"/>
                <a:gd name="T2" fmla="*/ 2147483646 w 912"/>
                <a:gd name="T3" fmla="*/ 2147483646 h 772"/>
                <a:gd name="T4" fmla="*/ 2147483646 w 912"/>
                <a:gd name="T5" fmla="*/ 2147483646 h 772"/>
                <a:gd name="T6" fmla="*/ 2147483646 w 912"/>
                <a:gd name="T7" fmla="*/ 2147483646 h 772"/>
                <a:gd name="T8" fmla="*/ 2147483646 w 912"/>
                <a:gd name="T9" fmla="*/ 2147483646 h 772"/>
                <a:gd name="T10" fmla="*/ 2147483646 w 912"/>
                <a:gd name="T11" fmla="*/ 2147483646 h 772"/>
                <a:gd name="T12" fmla="*/ 2147483646 w 912"/>
                <a:gd name="T13" fmla="*/ 2147483646 h 772"/>
                <a:gd name="T14" fmla="*/ 2147483646 w 912"/>
                <a:gd name="T15" fmla="*/ 2147483646 h 772"/>
                <a:gd name="T16" fmla="*/ 2147483646 w 912"/>
                <a:gd name="T17" fmla="*/ 2147483646 h 772"/>
                <a:gd name="T18" fmla="*/ 2147483646 w 912"/>
                <a:gd name="T19" fmla="*/ 2147483646 h 772"/>
                <a:gd name="T20" fmla="*/ 2147483646 w 912"/>
                <a:gd name="T21" fmla="*/ 2147483646 h 772"/>
                <a:gd name="T22" fmla="*/ 2147483646 w 912"/>
                <a:gd name="T23" fmla="*/ 2147483646 h 772"/>
                <a:gd name="T24" fmla="*/ 2147483646 w 912"/>
                <a:gd name="T25" fmla="*/ 2147483646 h 772"/>
                <a:gd name="T26" fmla="*/ 2147483646 w 912"/>
                <a:gd name="T27" fmla="*/ 2147483646 h 772"/>
                <a:gd name="T28" fmla="*/ 2147483646 w 912"/>
                <a:gd name="T29" fmla="*/ 2147483646 h 772"/>
                <a:gd name="T30" fmla="*/ 2147483646 w 912"/>
                <a:gd name="T31" fmla="*/ 2147483646 h 772"/>
                <a:gd name="T32" fmla="*/ 2147483646 w 912"/>
                <a:gd name="T33" fmla="*/ 2147483646 h 772"/>
                <a:gd name="T34" fmla="*/ 2147483646 w 912"/>
                <a:gd name="T35" fmla="*/ 2147483646 h 772"/>
                <a:gd name="T36" fmla="*/ 2147483646 w 912"/>
                <a:gd name="T37" fmla="*/ 2147483646 h 772"/>
                <a:gd name="T38" fmla="*/ 2147483646 w 912"/>
                <a:gd name="T39" fmla="*/ 2147483646 h 772"/>
                <a:gd name="T40" fmla="*/ 2147483646 w 912"/>
                <a:gd name="T41" fmla="*/ 2147483646 h 772"/>
                <a:gd name="T42" fmla="*/ 2147483646 w 912"/>
                <a:gd name="T43" fmla="*/ 2147483646 h 772"/>
                <a:gd name="T44" fmla="*/ 2147483646 w 912"/>
                <a:gd name="T45" fmla="*/ 2147483646 h 772"/>
                <a:gd name="T46" fmla="*/ 2147483646 w 912"/>
                <a:gd name="T47" fmla="*/ 2147483646 h 772"/>
                <a:gd name="T48" fmla="*/ 2147483646 w 912"/>
                <a:gd name="T49" fmla="*/ 2147483646 h 772"/>
                <a:gd name="T50" fmla="*/ 2147483646 w 912"/>
                <a:gd name="T51" fmla="*/ 2147483646 h 772"/>
                <a:gd name="T52" fmla="*/ 2147483646 w 912"/>
                <a:gd name="T53" fmla="*/ 2147483646 h 772"/>
                <a:gd name="T54" fmla="*/ 2147483646 w 912"/>
                <a:gd name="T55" fmla="*/ 2147483646 h 772"/>
                <a:gd name="T56" fmla="*/ 2147483646 w 912"/>
                <a:gd name="T57" fmla="*/ 2147483646 h 772"/>
                <a:gd name="T58" fmla="*/ 2147483646 w 912"/>
                <a:gd name="T59" fmla="*/ 2147483646 h 772"/>
                <a:gd name="T60" fmla="*/ 2147483646 w 912"/>
                <a:gd name="T61" fmla="*/ 2147483646 h 772"/>
                <a:gd name="T62" fmla="*/ 2147483646 w 912"/>
                <a:gd name="T63" fmla="*/ 2147483646 h 772"/>
                <a:gd name="T64" fmla="*/ 2147483646 w 912"/>
                <a:gd name="T65" fmla="*/ 2147483646 h 772"/>
                <a:gd name="T66" fmla="*/ 2147483646 w 912"/>
                <a:gd name="T67" fmla="*/ 2147483646 h 772"/>
                <a:gd name="T68" fmla="*/ 2147483646 w 912"/>
                <a:gd name="T69" fmla="*/ 2147483646 h 772"/>
                <a:gd name="T70" fmla="*/ 2147483646 w 912"/>
                <a:gd name="T71" fmla="*/ 2147483646 h 772"/>
                <a:gd name="T72" fmla="*/ 2147483646 w 912"/>
                <a:gd name="T73" fmla="*/ 2147483646 h 772"/>
                <a:gd name="T74" fmla="*/ 2147483646 w 912"/>
                <a:gd name="T75" fmla="*/ 2147483646 h 772"/>
                <a:gd name="T76" fmla="*/ 2147483646 w 912"/>
                <a:gd name="T77" fmla="*/ 2147483646 h 772"/>
                <a:gd name="T78" fmla="*/ 2147483646 w 912"/>
                <a:gd name="T79" fmla="*/ 2147483646 h 772"/>
                <a:gd name="T80" fmla="*/ 2147483646 w 912"/>
                <a:gd name="T81" fmla="*/ 2147483646 h 772"/>
                <a:gd name="T82" fmla="*/ 2147483646 w 912"/>
                <a:gd name="T83" fmla="*/ 2147483646 h 772"/>
                <a:gd name="T84" fmla="*/ 2147483646 w 912"/>
                <a:gd name="T85" fmla="*/ 2147483646 h 772"/>
                <a:gd name="T86" fmla="*/ 2147483646 w 912"/>
                <a:gd name="T87" fmla="*/ 2147483646 h 772"/>
                <a:gd name="T88" fmla="*/ 2147483646 w 912"/>
                <a:gd name="T89" fmla="*/ 2147483646 h 772"/>
                <a:gd name="T90" fmla="*/ 2147483646 w 912"/>
                <a:gd name="T91" fmla="*/ 2147483646 h 772"/>
                <a:gd name="T92" fmla="*/ 2147483646 w 912"/>
                <a:gd name="T93" fmla="*/ 2147483646 h 772"/>
                <a:gd name="T94" fmla="*/ 2147483646 w 912"/>
                <a:gd name="T95" fmla="*/ 2147483646 h 772"/>
                <a:gd name="T96" fmla="*/ 2147483646 w 912"/>
                <a:gd name="T97" fmla="*/ 2147483646 h 772"/>
                <a:gd name="T98" fmla="*/ 2147483646 w 912"/>
                <a:gd name="T99" fmla="*/ 2147483646 h 772"/>
                <a:gd name="T100" fmla="*/ 2147483646 w 912"/>
                <a:gd name="T101" fmla="*/ 2147483646 h 772"/>
                <a:gd name="T102" fmla="*/ 2147483646 w 912"/>
                <a:gd name="T103" fmla="*/ 2147483646 h 772"/>
                <a:gd name="T104" fmla="*/ 2147483646 w 912"/>
                <a:gd name="T105" fmla="*/ 2147483646 h 772"/>
                <a:gd name="T106" fmla="*/ 2147483646 w 912"/>
                <a:gd name="T107" fmla="*/ 2147483646 h 772"/>
                <a:gd name="T108" fmla="*/ 2147483646 w 912"/>
                <a:gd name="T109" fmla="*/ 2147483646 h 772"/>
                <a:gd name="T110" fmla="*/ 2147483646 w 912"/>
                <a:gd name="T111" fmla="*/ 2147483646 h 7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12" h="772">
                  <a:moveTo>
                    <a:pt x="542" y="280"/>
                  </a:moveTo>
                  <a:lnTo>
                    <a:pt x="530" y="280"/>
                  </a:lnTo>
                  <a:lnTo>
                    <a:pt x="526" y="288"/>
                  </a:lnTo>
                  <a:lnTo>
                    <a:pt x="532" y="296"/>
                  </a:lnTo>
                  <a:lnTo>
                    <a:pt x="536" y="308"/>
                  </a:lnTo>
                  <a:lnTo>
                    <a:pt x="536" y="310"/>
                  </a:lnTo>
                  <a:lnTo>
                    <a:pt x="536" y="312"/>
                  </a:lnTo>
                  <a:lnTo>
                    <a:pt x="518" y="320"/>
                  </a:lnTo>
                  <a:lnTo>
                    <a:pt x="516" y="320"/>
                  </a:lnTo>
                  <a:lnTo>
                    <a:pt x="506" y="320"/>
                  </a:lnTo>
                  <a:lnTo>
                    <a:pt x="500" y="316"/>
                  </a:lnTo>
                  <a:lnTo>
                    <a:pt x="494" y="314"/>
                  </a:lnTo>
                  <a:lnTo>
                    <a:pt x="492" y="310"/>
                  </a:lnTo>
                  <a:lnTo>
                    <a:pt x="488" y="300"/>
                  </a:lnTo>
                  <a:lnTo>
                    <a:pt x="464" y="296"/>
                  </a:lnTo>
                  <a:lnTo>
                    <a:pt x="456" y="264"/>
                  </a:lnTo>
                  <a:lnTo>
                    <a:pt x="450" y="262"/>
                  </a:lnTo>
                  <a:lnTo>
                    <a:pt x="446" y="258"/>
                  </a:lnTo>
                  <a:lnTo>
                    <a:pt x="444" y="256"/>
                  </a:lnTo>
                  <a:lnTo>
                    <a:pt x="440" y="250"/>
                  </a:lnTo>
                  <a:lnTo>
                    <a:pt x="432" y="248"/>
                  </a:lnTo>
                  <a:lnTo>
                    <a:pt x="424" y="242"/>
                  </a:lnTo>
                  <a:lnTo>
                    <a:pt x="416" y="232"/>
                  </a:lnTo>
                  <a:lnTo>
                    <a:pt x="406" y="228"/>
                  </a:lnTo>
                  <a:lnTo>
                    <a:pt x="392" y="214"/>
                  </a:lnTo>
                  <a:lnTo>
                    <a:pt x="390" y="204"/>
                  </a:lnTo>
                  <a:lnTo>
                    <a:pt x="390" y="202"/>
                  </a:lnTo>
                  <a:lnTo>
                    <a:pt x="416" y="168"/>
                  </a:lnTo>
                  <a:lnTo>
                    <a:pt x="416" y="164"/>
                  </a:lnTo>
                  <a:lnTo>
                    <a:pt x="416" y="162"/>
                  </a:lnTo>
                  <a:lnTo>
                    <a:pt x="412" y="152"/>
                  </a:lnTo>
                  <a:lnTo>
                    <a:pt x="398" y="156"/>
                  </a:lnTo>
                  <a:lnTo>
                    <a:pt x="396" y="156"/>
                  </a:lnTo>
                  <a:lnTo>
                    <a:pt x="396" y="158"/>
                  </a:lnTo>
                  <a:lnTo>
                    <a:pt x="360" y="160"/>
                  </a:lnTo>
                  <a:lnTo>
                    <a:pt x="348" y="164"/>
                  </a:lnTo>
                  <a:lnTo>
                    <a:pt x="342" y="168"/>
                  </a:lnTo>
                  <a:lnTo>
                    <a:pt x="340" y="172"/>
                  </a:lnTo>
                  <a:lnTo>
                    <a:pt x="334" y="178"/>
                  </a:lnTo>
                  <a:lnTo>
                    <a:pt x="330" y="178"/>
                  </a:lnTo>
                  <a:lnTo>
                    <a:pt x="324" y="178"/>
                  </a:lnTo>
                  <a:lnTo>
                    <a:pt x="324" y="176"/>
                  </a:lnTo>
                  <a:lnTo>
                    <a:pt x="312" y="168"/>
                  </a:lnTo>
                  <a:lnTo>
                    <a:pt x="312" y="148"/>
                  </a:lnTo>
                  <a:lnTo>
                    <a:pt x="304" y="142"/>
                  </a:lnTo>
                  <a:lnTo>
                    <a:pt x="300" y="134"/>
                  </a:lnTo>
                  <a:lnTo>
                    <a:pt x="296" y="116"/>
                  </a:lnTo>
                  <a:lnTo>
                    <a:pt x="288" y="108"/>
                  </a:lnTo>
                  <a:lnTo>
                    <a:pt x="280" y="100"/>
                  </a:lnTo>
                  <a:lnTo>
                    <a:pt x="276" y="98"/>
                  </a:lnTo>
                  <a:lnTo>
                    <a:pt x="290" y="80"/>
                  </a:lnTo>
                  <a:lnTo>
                    <a:pt x="292" y="68"/>
                  </a:lnTo>
                  <a:lnTo>
                    <a:pt x="276" y="48"/>
                  </a:lnTo>
                  <a:lnTo>
                    <a:pt x="268" y="32"/>
                  </a:lnTo>
                  <a:lnTo>
                    <a:pt x="268" y="24"/>
                  </a:lnTo>
                  <a:lnTo>
                    <a:pt x="256" y="16"/>
                  </a:lnTo>
                  <a:lnTo>
                    <a:pt x="256" y="14"/>
                  </a:lnTo>
                  <a:lnTo>
                    <a:pt x="246" y="2"/>
                  </a:lnTo>
                  <a:lnTo>
                    <a:pt x="232" y="0"/>
                  </a:lnTo>
                  <a:lnTo>
                    <a:pt x="216" y="4"/>
                  </a:lnTo>
                  <a:lnTo>
                    <a:pt x="212" y="8"/>
                  </a:lnTo>
                  <a:lnTo>
                    <a:pt x="210" y="30"/>
                  </a:lnTo>
                  <a:lnTo>
                    <a:pt x="210" y="56"/>
                  </a:lnTo>
                  <a:lnTo>
                    <a:pt x="208" y="56"/>
                  </a:lnTo>
                  <a:lnTo>
                    <a:pt x="192" y="62"/>
                  </a:lnTo>
                  <a:lnTo>
                    <a:pt x="178" y="64"/>
                  </a:lnTo>
                  <a:lnTo>
                    <a:pt x="168" y="70"/>
                  </a:lnTo>
                  <a:lnTo>
                    <a:pt x="154" y="74"/>
                  </a:lnTo>
                  <a:lnTo>
                    <a:pt x="152" y="76"/>
                  </a:lnTo>
                  <a:lnTo>
                    <a:pt x="124" y="68"/>
                  </a:lnTo>
                  <a:lnTo>
                    <a:pt x="114" y="80"/>
                  </a:lnTo>
                  <a:lnTo>
                    <a:pt x="108" y="86"/>
                  </a:lnTo>
                  <a:lnTo>
                    <a:pt x="98" y="88"/>
                  </a:lnTo>
                  <a:lnTo>
                    <a:pt x="82" y="102"/>
                  </a:lnTo>
                  <a:lnTo>
                    <a:pt x="72" y="116"/>
                  </a:lnTo>
                  <a:lnTo>
                    <a:pt x="72" y="118"/>
                  </a:lnTo>
                  <a:lnTo>
                    <a:pt x="66" y="128"/>
                  </a:lnTo>
                  <a:lnTo>
                    <a:pt x="60" y="132"/>
                  </a:lnTo>
                  <a:lnTo>
                    <a:pt x="50" y="144"/>
                  </a:lnTo>
                  <a:lnTo>
                    <a:pt x="50" y="146"/>
                  </a:lnTo>
                  <a:lnTo>
                    <a:pt x="44" y="150"/>
                  </a:lnTo>
                  <a:lnTo>
                    <a:pt x="32" y="152"/>
                  </a:lnTo>
                  <a:lnTo>
                    <a:pt x="12" y="152"/>
                  </a:lnTo>
                  <a:lnTo>
                    <a:pt x="8" y="158"/>
                  </a:lnTo>
                  <a:lnTo>
                    <a:pt x="0" y="172"/>
                  </a:lnTo>
                  <a:lnTo>
                    <a:pt x="4" y="184"/>
                  </a:lnTo>
                  <a:lnTo>
                    <a:pt x="2" y="216"/>
                  </a:lnTo>
                  <a:lnTo>
                    <a:pt x="8" y="224"/>
                  </a:lnTo>
                  <a:lnTo>
                    <a:pt x="8" y="226"/>
                  </a:lnTo>
                  <a:lnTo>
                    <a:pt x="10" y="232"/>
                  </a:lnTo>
                  <a:lnTo>
                    <a:pt x="22" y="232"/>
                  </a:lnTo>
                  <a:lnTo>
                    <a:pt x="40" y="236"/>
                  </a:lnTo>
                  <a:lnTo>
                    <a:pt x="66" y="238"/>
                  </a:lnTo>
                  <a:lnTo>
                    <a:pt x="76" y="236"/>
                  </a:lnTo>
                  <a:lnTo>
                    <a:pt x="78" y="236"/>
                  </a:lnTo>
                  <a:lnTo>
                    <a:pt x="80" y="236"/>
                  </a:lnTo>
                  <a:lnTo>
                    <a:pt x="100" y="244"/>
                  </a:lnTo>
                  <a:lnTo>
                    <a:pt x="102" y="244"/>
                  </a:lnTo>
                  <a:lnTo>
                    <a:pt x="112" y="254"/>
                  </a:lnTo>
                  <a:lnTo>
                    <a:pt x="136" y="262"/>
                  </a:lnTo>
                  <a:lnTo>
                    <a:pt x="138" y="262"/>
                  </a:lnTo>
                  <a:lnTo>
                    <a:pt x="154" y="272"/>
                  </a:lnTo>
                  <a:lnTo>
                    <a:pt x="192" y="308"/>
                  </a:lnTo>
                  <a:lnTo>
                    <a:pt x="210" y="316"/>
                  </a:lnTo>
                  <a:lnTo>
                    <a:pt x="218" y="312"/>
                  </a:lnTo>
                  <a:lnTo>
                    <a:pt x="224" y="300"/>
                  </a:lnTo>
                  <a:lnTo>
                    <a:pt x="220" y="278"/>
                  </a:lnTo>
                  <a:lnTo>
                    <a:pt x="222" y="274"/>
                  </a:lnTo>
                  <a:lnTo>
                    <a:pt x="224" y="270"/>
                  </a:lnTo>
                  <a:lnTo>
                    <a:pt x="236" y="264"/>
                  </a:lnTo>
                  <a:lnTo>
                    <a:pt x="236" y="262"/>
                  </a:lnTo>
                  <a:lnTo>
                    <a:pt x="286" y="292"/>
                  </a:lnTo>
                  <a:lnTo>
                    <a:pt x="292" y="290"/>
                  </a:lnTo>
                  <a:lnTo>
                    <a:pt x="302" y="284"/>
                  </a:lnTo>
                  <a:lnTo>
                    <a:pt x="304" y="284"/>
                  </a:lnTo>
                  <a:lnTo>
                    <a:pt x="310" y="284"/>
                  </a:lnTo>
                  <a:lnTo>
                    <a:pt x="320" y="276"/>
                  </a:lnTo>
                  <a:lnTo>
                    <a:pt x="322" y="276"/>
                  </a:lnTo>
                  <a:lnTo>
                    <a:pt x="324" y="276"/>
                  </a:lnTo>
                  <a:lnTo>
                    <a:pt x="352" y="296"/>
                  </a:lnTo>
                  <a:lnTo>
                    <a:pt x="354" y="298"/>
                  </a:lnTo>
                  <a:lnTo>
                    <a:pt x="372" y="312"/>
                  </a:lnTo>
                  <a:lnTo>
                    <a:pt x="380" y="320"/>
                  </a:lnTo>
                  <a:lnTo>
                    <a:pt x="388" y="330"/>
                  </a:lnTo>
                  <a:lnTo>
                    <a:pt x="398" y="340"/>
                  </a:lnTo>
                  <a:lnTo>
                    <a:pt x="404" y="338"/>
                  </a:lnTo>
                  <a:lnTo>
                    <a:pt x="412" y="324"/>
                  </a:lnTo>
                  <a:lnTo>
                    <a:pt x="430" y="336"/>
                  </a:lnTo>
                  <a:lnTo>
                    <a:pt x="432" y="336"/>
                  </a:lnTo>
                  <a:lnTo>
                    <a:pt x="444" y="352"/>
                  </a:lnTo>
                  <a:lnTo>
                    <a:pt x="480" y="380"/>
                  </a:lnTo>
                  <a:lnTo>
                    <a:pt x="492" y="392"/>
                  </a:lnTo>
                  <a:lnTo>
                    <a:pt x="522" y="382"/>
                  </a:lnTo>
                  <a:lnTo>
                    <a:pt x="524" y="406"/>
                  </a:lnTo>
                  <a:lnTo>
                    <a:pt x="538" y="420"/>
                  </a:lnTo>
                  <a:lnTo>
                    <a:pt x="548" y="436"/>
                  </a:lnTo>
                  <a:lnTo>
                    <a:pt x="548" y="438"/>
                  </a:lnTo>
                  <a:lnTo>
                    <a:pt x="548" y="440"/>
                  </a:lnTo>
                  <a:lnTo>
                    <a:pt x="560" y="494"/>
                  </a:lnTo>
                  <a:lnTo>
                    <a:pt x="572" y="516"/>
                  </a:lnTo>
                  <a:lnTo>
                    <a:pt x="556" y="558"/>
                  </a:lnTo>
                  <a:lnTo>
                    <a:pt x="556" y="560"/>
                  </a:lnTo>
                  <a:lnTo>
                    <a:pt x="544" y="564"/>
                  </a:lnTo>
                  <a:lnTo>
                    <a:pt x="544" y="576"/>
                  </a:lnTo>
                  <a:lnTo>
                    <a:pt x="542" y="576"/>
                  </a:lnTo>
                  <a:lnTo>
                    <a:pt x="528" y="598"/>
                  </a:lnTo>
                  <a:lnTo>
                    <a:pt x="508" y="600"/>
                  </a:lnTo>
                  <a:lnTo>
                    <a:pt x="488" y="616"/>
                  </a:lnTo>
                  <a:lnTo>
                    <a:pt x="494" y="620"/>
                  </a:lnTo>
                  <a:lnTo>
                    <a:pt x="500" y="622"/>
                  </a:lnTo>
                  <a:lnTo>
                    <a:pt x="504" y="626"/>
                  </a:lnTo>
                  <a:lnTo>
                    <a:pt x="508" y="630"/>
                  </a:lnTo>
                  <a:lnTo>
                    <a:pt x="508" y="634"/>
                  </a:lnTo>
                  <a:lnTo>
                    <a:pt x="504" y="642"/>
                  </a:lnTo>
                  <a:lnTo>
                    <a:pt x="504" y="644"/>
                  </a:lnTo>
                  <a:lnTo>
                    <a:pt x="492" y="656"/>
                  </a:lnTo>
                  <a:lnTo>
                    <a:pt x="490" y="656"/>
                  </a:lnTo>
                  <a:lnTo>
                    <a:pt x="490" y="658"/>
                  </a:lnTo>
                  <a:lnTo>
                    <a:pt x="488" y="658"/>
                  </a:lnTo>
                  <a:lnTo>
                    <a:pt x="450" y="652"/>
                  </a:lnTo>
                  <a:lnTo>
                    <a:pt x="448" y="666"/>
                  </a:lnTo>
                  <a:lnTo>
                    <a:pt x="452" y="696"/>
                  </a:lnTo>
                  <a:lnTo>
                    <a:pt x="484" y="708"/>
                  </a:lnTo>
                  <a:lnTo>
                    <a:pt x="484" y="710"/>
                  </a:lnTo>
                  <a:lnTo>
                    <a:pt x="496" y="706"/>
                  </a:lnTo>
                  <a:lnTo>
                    <a:pt x="498" y="706"/>
                  </a:lnTo>
                  <a:lnTo>
                    <a:pt x="500" y="704"/>
                  </a:lnTo>
                  <a:lnTo>
                    <a:pt x="500" y="706"/>
                  </a:lnTo>
                  <a:lnTo>
                    <a:pt x="510" y="712"/>
                  </a:lnTo>
                  <a:lnTo>
                    <a:pt x="524" y="712"/>
                  </a:lnTo>
                  <a:lnTo>
                    <a:pt x="528" y="710"/>
                  </a:lnTo>
                  <a:lnTo>
                    <a:pt x="524" y="696"/>
                  </a:lnTo>
                  <a:lnTo>
                    <a:pt x="520" y="680"/>
                  </a:lnTo>
                  <a:lnTo>
                    <a:pt x="520" y="678"/>
                  </a:lnTo>
                  <a:lnTo>
                    <a:pt x="520" y="676"/>
                  </a:lnTo>
                  <a:lnTo>
                    <a:pt x="526" y="670"/>
                  </a:lnTo>
                  <a:lnTo>
                    <a:pt x="528" y="668"/>
                  </a:lnTo>
                  <a:lnTo>
                    <a:pt x="536" y="656"/>
                  </a:lnTo>
                  <a:lnTo>
                    <a:pt x="538" y="654"/>
                  </a:lnTo>
                  <a:lnTo>
                    <a:pt x="552" y="644"/>
                  </a:lnTo>
                  <a:lnTo>
                    <a:pt x="552" y="642"/>
                  </a:lnTo>
                  <a:lnTo>
                    <a:pt x="554" y="642"/>
                  </a:lnTo>
                  <a:lnTo>
                    <a:pt x="572" y="640"/>
                  </a:lnTo>
                  <a:lnTo>
                    <a:pt x="572" y="644"/>
                  </a:lnTo>
                  <a:lnTo>
                    <a:pt x="572" y="656"/>
                  </a:lnTo>
                  <a:lnTo>
                    <a:pt x="576" y="664"/>
                  </a:lnTo>
                  <a:lnTo>
                    <a:pt x="580" y="674"/>
                  </a:lnTo>
                  <a:lnTo>
                    <a:pt x="596" y="684"/>
                  </a:lnTo>
                  <a:lnTo>
                    <a:pt x="640" y="688"/>
                  </a:lnTo>
                  <a:lnTo>
                    <a:pt x="642" y="688"/>
                  </a:lnTo>
                  <a:lnTo>
                    <a:pt x="644" y="688"/>
                  </a:lnTo>
                  <a:lnTo>
                    <a:pt x="644" y="690"/>
                  </a:lnTo>
                  <a:lnTo>
                    <a:pt x="644" y="692"/>
                  </a:lnTo>
                  <a:lnTo>
                    <a:pt x="644" y="706"/>
                  </a:lnTo>
                  <a:lnTo>
                    <a:pt x="656" y="720"/>
                  </a:lnTo>
                  <a:lnTo>
                    <a:pt x="666" y="724"/>
                  </a:lnTo>
                  <a:lnTo>
                    <a:pt x="668" y="724"/>
                  </a:lnTo>
                  <a:lnTo>
                    <a:pt x="668" y="726"/>
                  </a:lnTo>
                  <a:lnTo>
                    <a:pt x="668" y="732"/>
                  </a:lnTo>
                  <a:lnTo>
                    <a:pt x="668" y="740"/>
                  </a:lnTo>
                  <a:lnTo>
                    <a:pt x="664" y="756"/>
                  </a:lnTo>
                  <a:lnTo>
                    <a:pt x="670" y="760"/>
                  </a:lnTo>
                  <a:lnTo>
                    <a:pt x="678" y="760"/>
                  </a:lnTo>
                  <a:lnTo>
                    <a:pt x="684" y="762"/>
                  </a:lnTo>
                  <a:lnTo>
                    <a:pt x="688" y="764"/>
                  </a:lnTo>
                  <a:lnTo>
                    <a:pt x="706" y="772"/>
                  </a:lnTo>
                  <a:lnTo>
                    <a:pt x="716" y="764"/>
                  </a:lnTo>
                  <a:lnTo>
                    <a:pt x="728" y="750"/>
                  </a:lnTo>
                  <a:lnTo>
                    <a:pt x="730" y="744"/>
                  </a:lnTo>
                  <a:lnTo>
                    <a:pt x="732" y="742"/>
                  </a:lnTo>
                  <a:lnTo>
                    <a:pt x="734" y="740"/>
                  </a:lnTo>
                  <a:lnTo>
                    <a:pt x="730" y="722"/>
                  </a:lnTo>
                  <a:lnTo>
                    <a:pt x="728" y="714"/>
                  </a:lnTo>
                  <a:lnTo>
                    <a:pt x="728" y="712"/>
                  </a:lnTo>
                  <a:lnTo>
                    <a:pt x="728" y="710"/>
                  </a:lnTo>
                  <a:lnTo>
                    <a:pt x="736" y="700"/>
                  </a:lnTo>
                  <a:lnTo>
                    <a:pt x="748" y="690"/>
                  </a:lnTo>
                  <a:lnTo>
                    <a:pt x="750" y="690"/>
                  </a:lnTo>
                  <a:lnTo>
                    <a:pt x="776" y="690"/>
                  </a:lnTo>
                  <a:lnTo>
                    <a:pt x="780" y="688"/>
                  </a:lnTo>
                  <a:lnTo>
                    <a:pt x="780" y="676"/>
                  </a:lnTo>
                  <a:lnTo>
                    <a:pt x="776" y="664"/>
                  </a:lnTo>
                  <a:lnTo>
                    <a:pt x="766" y="648"/>
                  </a:lnTo>
                  <a:lnTo>
                    <a:pt x="766" y="628"/>
                  </a:lnTo>
                  <a:lnTo>
                    <a:pt x="766" y="626"/>
                  </a:lnTo>
                  <a:lnTo>
                    <a:pt x="770" y="614"/>
                  </a:lnTo>
                  <a:lnTo>
                    <a:pt x="772" y="614"/>
                  </a:lnTo>
                  <a:lnTo>
                    <a:pt x="792" y="582"/>
                  </a:lnTo>
                  <a:lnTo>
                    <a:pt x="794" y="582"/>
                  </a:lnTo>
                  <a:lnTo>
                    <a:pt x="796" y="580"/>
                  </a:lnTo>
                  <a:lnTo>
                    <a:pt x="800" y="580"/>
                  </a:lnTo>
                  <a:lnTo>
                    <a:pt x="808" y="582"/>
                  </a:lnTo>
                  <a:lnTo>
                    <a:pt x="828" y="592"/>
                  </a:lnTo>
                  <a:lnTo>
                    <a:pt x="840" y="596"/>
                  </a:lnTo>
                  <a:lnTo>
                    <a:pt x="840" y="590"/>
                  </a:lnTo>
                  <a:lnTo>
                    <a:pt x="838" y="588"/>
                  </a:lnTo>
                  <a:lnTo>
                    <a:pt x="838" y="586"/>
                  </a:lnTo>
                  <a:lnTo>
                    <a:pt x="840" y="580"/>
                  </a:lnTo>
                  <a:lnTo>
                    <a:pt x="846" y="572"/>
                  </a:lnTo>
                  <a:lnTo>
                    <a:pt x="860" y="562"/>
                  </a:lnTo>
                  <a:lnTo>
                    <a:pt x="860" y="560"/>
                  </a:lnTo>
                  <a:lnTo>
                    <a:pt x="876" y="556"/>
                  </a:lnTo>
                  <a:lnTo>
                    <a:pt x="890" y="556"/>
                  </a:lnTo>
                  <a:lnTo>
                    <a:pt x="892" y="556"/>
                  </a:lnTo>
                  <a:lnTo>
                    <a:pt x="900" y="556"/>
                  </a:lnTo>
                  <a:lnTo>
                    <a:pt x="904" y="536"/>
                  </a:lnTo>
                  <a:lnTo>
                    <a:pt x="904" y="524"/>
                  </a:lnTo>
                  <a:lnTo>
                    <a:pt x="906" y="512"/>
                  </a:lnTo>
                  <a:lnTo>
                    <a:pt x="906" y="510"/>
                  </a:lnTo>
                  <a:lnTo>
                    <a:pt x="908" y="508"/>
                  </a:lnTo>
                  <a:lnTo>
                    <a:pt x="912" y="496"/>
                  </a:lnTo>
                  <a:lnTo>
                    <a:pt x="906" y="488"/>
                  </a:lnTo>
                  <a:lnTo>
                    <a:pt x="896" y="480"/>
                  </a:lnTo>
                  <a:lnTo>
                    <a:pt x="876" y="476"/>
                  </a:lnTo>
                  <a:lnTo>
                    <a:pt x="868" y="472"/>
                  </a:lnTo>
                  <a:lnTo>
                    <a:pt x="852" y="460"/>
                  </a:lnTo>
                  <a:lnTo>
                    <a:pt x="840" y="456"/>
                  </a:lnTo>
                  <a:lnTo>
                    <a:pt x="840" y="454"/>
                  </a:lnTo>
                  <a:lnTo>
                    <a:pt x="824" y="436"/>
                  </a:lnTo>
                  <a:lnTo>
                    <a:pt x="812" y="436"/>
                  </a:lnTo>
                  <a:lnTo>
                    <a:pt x="810" y="436"/>
                  </a:lnTo>
                  <a:lnTo>
                    <a:pt x="798" y="430"/>
                  </a:lnTo>
                  <a:lnTo>
                    <a:pt x="790" y="440"/>
                  </a:lnTo>
                  <a:lnTo>
                    <a:pt x="788" y="476"/>
                  </a:lnTo>
                  <a:lnTo>
                    <a:pt x="792" y="492"/>
                  </a:lnTo>
                  <a:lnTo>
                    <a:pt x="796" y="492"/>
                  </a:lnTo>
                  <a:lnTo>
                    <a:pt x="798" y="492"/>
                  </a:lnTo>
                  <a:lnTo>
                    <a:pt x="808" y="496"/>
                  </a:lnTo>
                  <a:lnTo>
                    <a:pt x="814" y="510"/>
                  </a:lnTo>
                  <a:lnTo>
                    <a:pt x="816" y="510"/>
                  </a:lnTo>
                  <a:lnTo>
                    <a:pt x="816" y="512"/>
                  </a:lnTo>
                  <a:lnTo>
                    <a:pt x="812" y="536"/>
                  </a:lnTo>
                  <a:lnTo>
                    <a:pt x="812" y="538"/>
                  </a:lnTo>
                  <a:lnTo>
                    <a:pt x="812" y="540"/>
                  </a:lnTo>
                  <a:lnTo>
                    <a:pt x="800" y="546"/>
                  </a:lnTo>
                  <a:lnTo>
                    <a:pt x="798" y="548"/>
                  </a:lnTo>
                  <a:lnTo>
                    <a:pt x="798" y="546"/>
                  </a:lnTo>
                  <a:lnTo>
                    <a:pt x="796" y="546"/>
                  </a:lnTo>
                  <a:lnTo>
                    <a:pt x="792" y="544"/>
                  </a:lnTo>
                  <a:lnTo>
                    <a:pt x="778" y="550"/>
                  </a:lnTo>
                  <a:lnTo>
                    <a:pt x="778" y="552"/>
                  </a:lnTo>
                  <a:lnTo>
                    <a:pt x="780" y="552"/>
                  </a:lnTo>
                  <a:lnTo>
                    <a:pt x="782" y="574"/>
                  </a:lnTo>
                  <a:lnTo>
                    <a:pt x="780" y="578"/>
                  </a:lnTo>
                  <a:lnTo>
                    <a:pt x="776" y="580"/>
                  </a:lnTo>
                  <a:lnTo>
                    <a:pt x="768" y="580"/>
                  </a:lnTo>
                  <a:lnTo>
                    <a:pt x="762" y="578"/>
                  </a:lnTo>
                  <a:lnTo>
                    <a:pt x="758" y="576"/>
                  </a:lnTo>
                  <a:lnTo>
                    <a:pt x="748" y="568"/>
                  </a:lnTo>
                  <a:lnTo>
                    <a:pt x="746" y="568"/>
                  </a:lnTo>
                  <a:lnTo>
                    <a:pt x="746" y="566"/>
                  </a:lnTo>
                  <a:lnTo>
                    <a:pt x="740" y="552"/>
                  </a:lnTo>
                  <a:lnTo>
                    <a:pt x="736" y="550"/>
                  </a:lnTo>
                  <a:lnTo>
                    <a:pt x="728" y="546"/>
                  </a:lnTo>
                  <a:lnTo>
                    <a:pt x="726" y="546"/>
                  </a:lnTo>
                  <a:lnTo>
                    <a:pt x="714" y="538"/>
                  </a:lnTo>
                  <a:lnTo>
                    <a:pt x="712" y="538"/>
                  </a:lnTo>
                  <a:lnTo>
                    <a:pt x="712" y="536"/>
                  </a:lnTo>
                  <a:lnTo>
                    <a:pt x="710" y="524"/>
                  </a:lnTo>
                  <a:lnTo>
                    <a:pt x="712" y="512"/>
                  </a:lnTo>
                  <a:lnTo>
                    <a:pt x="716" y="506"/>
                  </a:lnTo>
                  <a:lnTo>
                    <a:pt x="716" y="502"/>
                  </a:lnTo>
                  <a:lnTo>
                    <a:pt x="712" y="488"/>
                  </a:lnTo>
                  <a:lnTo>
                    <a:pt x="700" y="478"/>
                  </a:lnTo>
                  <a:lnTo>
                    <a:pt x="700" y="476"/>
                  </a:lnTo>
                  <a:lnTo>
                    <a:pt x="698" y="444"/>
                  </a:lnTo>
                  <a:lnTo>
                    <a:pt x="690" y="436"/>
                  </a:lnTo>
                  <a:lnTo>
                    <a:pt x="688" y="436"/>
                  </a:lnTo>
                  <a:lnTo>
                    <a:pt x="688" y="434"/>
                  </a:lnTo>
                  <a:lnTo>
                    <a:pt x="682" y="420"/>
                  </a:lnTo>
                  <a:lnTo>
                    <a:pt x="652" y="416"/>
                  </a:lnTo>
                  <a:lnTo>
                    <a:pt x="644" y="410"/>
                  </a:lnTo>
                  <a:lnTo>
                    <a:pt x="638" y="402"/>
                  </a:lnTo>
                  <a:lnTo>
                    <a:pt x="624" y="402"/>
                  </a:lnTo>
                  <a:lnTo>
                    <a:pt x="618" y="398"/>
                  </a:lnTo>
                  <a:lnTo>
                    <a:pt x="610" y="392"/>
                  </a:lnTo>
                  <a:lnTo>
                    <a:pt x="608" y="390"/>
                  </a:lnTo>
                  <a:lnTo>
                    <a:pt x="604" y="384"/>
                  </a:lnTo>
                  <a:lnTo>
                    <a:pt x="598" y="376"/>
                  </a:lnTo>
                  <a:lnTo>
                    <a:pt x="596" y="362"/>
                  </a:lnTo>
                  <a:lnTo>
                    <a:pt x="596" y="360"/>
                  </a:lnTo>
                  <a:lnTo>
                    <a:pt x="600" y="336"/>
                  </a:lnTo>
                  <a:lnTo>
                    <a:pt x="604" y="324"/>
                  </a:lnTo>
                  <a:lnTo>
                    <a:pt x="606" y="324"/>
                  </a:lnTo>
                  <a:lnTo>
                    <a:pt x="636" y="310"/>
                  </a:lnTo>
                  <a:lnTo>
                    <a:pt x="648" y="296"/>
                  </a:lnTo>
                  <a:lnTo>
                    <a:pt x="650" y="284"/>
                  </a:lnTo>
                  <a:lnTo>
                    <a:pt x="648" y="276"/>
                  </a:lnTo>
                  <a:lnTo>
                    <a:pt x="644" y="262"/>
                  </a:lnTo>
                  <a:lnTo>
                    <a:pt x="640" y="254"/>
                  </a:lnTo>
                  <a:lnTo>
                    <a:pt x="634" y="256"/>
                  </a:lnTo>
                  <a:lnTo>
                    <a:pt x="624" y="254"/>
                  </a:lnTo>
                  <a:lnTo>
                    <a:pt x="616" y="260"/>
                  </a:lnTo>
                  <a:lnTo>
                    <a:pt x="606" y="272"/>
                  </a:lnTo>
                  <a:lnTo>
                    <a:pt x="592" y="286"/>
                  </a:lnTo>
                  <a:lnTo>
                    <a:pt x="590" y="286"/>
                  </a:lnTo>
                  <a:lnTo>
                    <a:pt x="578" y="290"/>
                  </a:lnTo>
                  <a:lnTo>
                    <a:pt x="568" y="288"/>
                  </a:lnTo>
                  <a:lnTo>
                    <a:pt x="542" y="280"/>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宁夏"/>
            <p:cNvSpPr>
              <a:spLocks/>
            </p:cNvSpPr>
            <p:nvPr/>
          </p:nvSpPr>
          <p:spPr bwMode="auto">
            <a:xfrm>
              <a:off x="6009981" y="3296812"/>
              <a:ext cx="271389" cy="448596"/>
            </a:xfrm>
            <a:custGeom>
              <a:avLst/>
              <a:gdLst>
                <a:gd name="T0" fmla="*/ 2147483646 w 184"/>
                <a:gd name="T1" fmla="*/ 2147483646 h 304"/>
                <a:gd name="T2" fmla="*/ 2147483646 w 184"/>
                <a:gd name="T3" fmla="*/ 2147483646 h 304"/>
                <a:gd name="T4" fmla="*/ 2147483646 w 184"/>
                <a:gd name="T5" fmla="*/ 2147483646 h 304"/>
                <a:gd name="T6" fmla="*/ 2147483646 w 184"/>
                <a:gd name="T7" fmla="*/ 2147483646 h 304"/>
                <a:gd name="T8" fmla="*/ 2147483646 w 184"/>
                <a:gd name="T9" fmla="*/ 2147483646 h 304"/>
                <a:gd name="T10" fmla="*/ 2147483646 w 184"/>
                <a:gd name="T11" fmla="*/ 2147483646 h 304"/>
                <a:gd name="T12" fmla="*/ 2147483646 w 184"/>
                <a:gd name="T13" fmla="*/ 2147483646 h 304"/>
                <a:gd name="T14" fmla="*/ 2147483646 w 184"/>
                <a:gd name="T15" fmla="*/ 2147483646 h 304"/>
                <a:gd name="T16" fmla="*/ 2147483646 w 184"/>
                <a:gd name="T17" fmla="*/ 2147483646 h 304"/>
                <a:gd name="T18" fmla="*/ 2147483646 w 184"/>
                <a:gd name="T19" fmla="*/ 2147483646 h 304"/>
                <a:gd name="T20" fmla="*/ 2147483646 w 184"/>
                <a:gd name="T21" fmla="*/ 2147483646 h 304"/>
                <a:gd name="T22" fmla="*/ 2147483646 w 184"/>
                <a:gd name="T23" fmla="*/ 2147483646 h 304"/>
                <a:gd name="T24" fmla="*/ 2147483646 w 184"/>
                <a:gd name="T25" fmla="*/ 2147483646 h 304"/>
                <a:gd name="T26" fmla="*/ 2147483646 w 184"/>
                <a:gd name="T27" fmla="*/ 2147483646 h 304"/>
                <a:gd name="T28" fmla="*/ 2147483646 w 184"/>
                <a:gd name="T29" fmla="*/ 2147483646 h 304"/>
                <a:gd name="T30" fmla="*/ 2147483646 w 184"/>
                <a:gd name="T31" fmla="*/ 2147483646 h 304"/>
                <a:gd name="T32" fmla="*/ 2147483646 w 184"/>
                <a:gd name="T33" fmla="*/ 2147483646 h 304"/>
                <a:gd name="T34" fmla="*/ 2147483646 w 184"/>
                <a:gd name="T35" fmla="*/ 2147483646 h 304"/>
                <a:gd name="T36" fmla="*/ 2147483646 w 184"/>
                <a:gd name="T37" fmla="*/ 2147483646 h 304"/>
                <a:gd name="T38" fmla="*/ 2147483646 w 184"/>
                <a:gd name="T39" fmla="*/ 2147483646 h 304"/>
                <a:gd name="T40" fmla="*/ 2147483646 w 184"/>
                <a:gd name="T41" fmla="*/ 2147483646 h 304"/>
                <a:gd name="T42" fmla="*/ 2147483646 w 184"/>
                <a:gd name="T43" fmla="*/ 2147483646 h 304"/>
                <a:gd name="T44" fmla="*/ 2147483646 w 184"/>
                <a:gd name="T45" fmla="*/ 2147483646 h 304"/>
                <a:gd name="T46" fmla="*/ 2147483646 w 184"/>
                <a:gd name="T47" fmla="*/ 2147483646 h 304"/>
                <a:gd name="T48" fmla="*/ 2147483646 w 184"/>
                <a:gd name="T49" fmla="*/ 2147483646 h 304"/>
                <a:gd name="T50" fmla="*/ 2147483646 w 184"/>
                <a:gd name="T51" fmla="*/ 2147483646 h 304"/>
                <a:gd name="T52" fmla="*/ 2147483646 w 184"/>
                <a:gd name="T53" fmla="*/ 2147483646 h 304"/>
                <a:gd name="T54" fmla="*/ 2147483646 w 184"/>
                <a:gd name="T55" fmla="*/ 2147483646 h 304"/>
                <a:gd name="T56" fmla="*/ 2147483646 w 184"/>
                <a:gd name="T57" fmla="*/ 2147483646 h 304"/>
                <a:gd name="T58" fmla="*/ 2147483646 w 184"/>
                <a:gd name="T59" fmla="*/ 2147483646 h 304"/>
                <a:gd name="T60" fmla="*/ 2147483646 w 184"/>
                <a:gd name="T61" fmla="*/ 2147483646 h 304"/>
                <a:gd name="T62" fmla="*/ 2147483646 w 184"/>
                <a:gd name="T63" fmla="*/ 2147483646 h 304"/>
                <a:gd name="T64" fmla="*/ 2147483646 w 184"/>
                <a:gd name="T65" fmla="*/ 2147483646 h 304"/>
                <a:gd name="T66" fmla="*/ 2147483646 w 184"/>
                <a:gd name="T67" fmla="*/ 2147483646 h 304"/>
                <a:gd name="T68" fmla="*/ 2147483646 w 184"/>
                <a:gd name="T69" fmla="*/ 2147483646 h 304"/>
                <a:gd name="T70" fmla="*/ 2147483646 w 184"/>
                <a:gd name="T71" fmla="*/ 2147483646 h 304"/>
                <a:gd name="T72" fmla="*/ 2147483646 w 184"/>
                <a:gd name="T73" fmla="*/ 2147483646 h 304"/>
                <a:gd name="T74" fmla="*/ 2147483646 w 184"/>
                <a:gd name="T75" fmla="*/ 2147483646 h 304"/>
                <a:gd name="T76" fmla="*/ 2147483646 w 184"/>
                <a:gd name="T77" fmla="*/ 2147483646 h 304"/>
                <a:gd name="T78" fmla="*/ 2147483646 w 184"/>
                <a:gd name="T79" fmla="*/ 2147483646 h 304"/>
                <a:gd name="T80" fmla="*/ 2147483646 w 184"/>
                <a:gd name="T81" fmla="*/ 2147483646 h 304"/>
                <a:gd name="T82" fmla="*/ 2147483646 w 184"/>
                <a:gd name="T83" fmla="*/ 2147483646 h 304"/>
                <a:gd name="T84" fmla="*/ 2147483646 w 184"/>
                <a:gd name="T85" fmla="*/ 2147483646 h 304"/>
                <a:gd name="T86" fmla="*/ 2147483646 w 184"/>
                <a:gd name="T87" fmla="*/ 2147483646 h 304"/>
                <a:gd name="T88" fmla="*/ 2147483646 w 184"/>
                <a:gd name="T89" fmla="*/ 2147483646 h 304"/>
                <a:gd name="T90" fmla="*/ 2147483646 w 184"/>
                <a:gd name="T91" fmla="*/ 2147483646 h 304"/>
                <a:gd name="T92" fmla="*/ 2147483646 w 184"/>
                <a:gd name="T93" fmla="*/ 2147483646 h 304"/>
                <a:gd name="T94" fmla="*/ 2147483646 w 184"/>
                <a:gd name="T95" fmla="*/ 2147483646 h 304"/>
                <a:gd name="T96" fmla="*/ 2147483646 w 184"/>
                <a:gd name="T97" fmla="*/ 2147483646 h 304"/>
                <a:gd name="T98" fmla="*/ 2147483646 w 184"/>
                <a:gd name="T99" fmla="*/ 0 h 30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84" h="304">
                  <a:moveTo>
                    <a:pt x="108" y="18"/>
                  </a:moveTo>
                  <a:lnTo>
                    <a:pt x="92" y="58"/>
                  </a:lnTo>
                  <a:lnTo>
                    <a:pt x="92" y="84"/>
                  </a:lnTo>
                  <a:lnTo>
                    <a:pt x="92" y="86"/>
                  </a:lnTo>
                  <a:lnTo>
                    <a:pt x="84" y="100"/>
                  </a:lnTo>
                  <a:lnTo>
                    <a:pt x="84" y="108"/>
                  </a:lnTo>
                  <a:lnTo>
                    <a:pt x="84" y="112"/>
                  </a:lnTo>
                  <a:lnTo>
                    <a:pt x="82" y="116"/>
                  </a:lnTo>
                  <a:lnTo>
                    <a:pt x="80" y="120"/>
                  </a:lnTo>
                  <a:lnTo>
                    <a:pt x="76" y="122"/>
                  </a:lnTo>
                  <a:lnTo>
                    <a:pt x="76" y="124"/>
                  </a:lnTo>
                  <a:lnTo>
                    <a:pt x="74" y="124"/>
                  </a:lnTo>
                  <a:lnTo>
                    <a:pt x="74" y="122"/>
                  </a:lnTo>
                  <a:lnTo>
                    <a:pt x="54" y="120"/>
                  </a:lnTo>
                  <a:lnTo>
                    <a:pt x="44" y="130"/>
                  </a:lnTo>
                  <a:lnTo>
                    <a:pt x="12" y="134"/>
                  </a:lnTo>
                  <a:lnTo>
                    <a:pt x="0" y="134"/>
                  </a:lnTo>
                  <a:lnTo>
                    <a:pt x="8" y="140"/>
                  </a:lnTo>
                  <a:lnTo>
                    <a:pt x="36" y="144"/>
                  </a:lnTo>
                  <a:lnTo>
                    <a:pt x="38" y="144"/>
                  </a:lnTo>
                  <a:lnTo>
                    <a:pt x="40" y="144"/>
                  </a:lnTo>
                  <a:lnTo>
                    <a:pt x="48" y="162"/>
                  </a:lnTo>
                  <a:lnTo>
                    <a:pt x="56" y="168"/>
                  </a:lnTo>
                  <a:lnTo>
                    <a:pt x="60" y="174"/>
                  </a:lnTo>
                  <a:lnTo>
                    <a:pt x="60" y="184"/>
                  </a:lnTo>
                  <a:lnTo>
                    <a:pt x="60" y="206"/>
                  </a:lnTo>
                  <a:lnTo>
                    <a:pt x="70" y="216"/>
                  </a:lnTo>
                  <a:lnTo>
                    <a:pt x="72" y="216"/>
                  </a:lnTo>
                  <a:lnTo>
                    <a:pt x="76" y="232"/>
                  </a:lnTo>
                  <a:lnTo>
                    <a:pt x="76" y="240"/>
                  </a:lnTo>
                  <a:lnTo>
                    <a:pt x="72" y="248"/>
                  </a:lnTo>
                  <a:lnTo>
                    <a:pt x="70" y="256"/>
                  </a:lnTo>
                  <a:lnTo>
                    <a:pt x="72" y="264"/>
                  </a:lnTo>
                  <a:lnTo>
                    <a:pt x="82" y="270"/>
                  </a:lnTo>
                  <a:lnTo>
                    <a:pt x="94" y="276"/>
                  </a:lnTo>
                  <a:lnTo>
                    <a:pt x="100" y="280"/>
                  </a:lnTo>
                  <a:lnTo>
                    <a:pt x="106" y="292"/>
                  </a:lnTo>
                  <a:lnTo>
                    <a:pt x="114" y="298"/>
                  </a:lnTo>
                  <a:lnTo>
                    <a:pt x="116" y="302"/>
                  </a:lnTo>
                  <a:lnTo>
                    <a:pt x="124" y="304"/>
                  </a:lnTo>
                  <a:lnTo>
                    <a:pt x="122" y="288"/>
                  </a:lnTo>
                  <a:lnTo>
                    <a:pt x="122" y="282"/>
                  </a:lnTo>
                  <a:lnTo>
                    <a:pt x="122" y="278"/>
                  </a:lnTo>
                  <a:lnTo>
                    <a:pt x="126" y="274"/>
                  </a:lnTo>
                  <a:lnTo>
                    <a:pt x="128" y="272"/>
                  </a:lnTo>
                  <a:lnTo>
                    <a:pt x="140" y="268"/>
                  </a:lnTo>
                  <a:lnTo>
                    <a:pt x="142" y="268"/>
                  </a:lnTo>
                  <a:lnTo>
                    <a:pt x="144" y="268"/>
                  </a:lnTo>
                  <a:lnTo>
                    <a:pt x="148" y="270"/>
                  </a:lnTo>
                  <a:lnTo>
                    <a:pt x="156" y="266"/>
                  </a:lnTo>
                  <a:lnTo>
                    <a:pt x="156" y="264"/>
                  </a:lnTo>
                  <a:lnTo>
                    <a:pt x="158" y="244"/>
                  </a:lnTo>
                  <a:lnTo>
                    <a:pt x="154" y="236"/>
                  </a:lnTo>
                  <a:lnTo>
                    <a:pt x="148" y="232"/>
                  </a:lnTo>
                  <a:lnTo>
                    <a:pt x="140" y="232"/>
                  </a:lnTo>
                  <a:lnTo>
                    <a:pt x="138" y="232"/>
                  </a:lnTo>
                  <a:lnTo>
                    <a:pt x="136" y="230"/>
                  </a:lnTo>
                  <a:lnTo>
                    <a:pt x="132" y="210"/>
                  </a:lnTo>
                  <a:lnTo>
                    <a:pt x="134" y="168"/>
                  </a:lnTo>
                  <a:lnTo>
                    <a:pt x="136" y="168"/>
                  </a:lnTo>
                  <a:lnTo>
                    <a:pt x="148" y="150"/>
                  </a:lnTo>
                  <a:lnTo>
                    <a:pt x="164" y="160"/>
                  </a:lnTo>
                  <a:lnTo>
                    <a:pt x="176" y="160"/>
                  </a:lnTo>
                  <a:lnTo>
                    <a:pt x="184" y="108"/>
                  </a:lnTo>
                  <a:lnTo>
                    <a:pt x="180" y="100"/>
                  </a:lnTo>
                  <a:lnTo>
                    <a:pt x="174" y="96"/>
                  </a:lnTo>
                  <a:lnTo>
                    <a:pt x="168" y="96"/>
                  </a:lnTo>
                  <a:lnTo>
                    <a:pt x="166" y="96"/>
                  </a:lnTo>
                  <a:lnTo>
                    <a:pt x="154" y="98"/>
                  </a:lnTo>
                  <a:lnTo>
                    <a:pt x="152" y="96"/>
                  </a:lnTo>
                  <a:lnTo>
                    <a:pt x="144" y="84"/>
                  </a:lnTo>
                  <a:lnTo>
                    <a:pt x="142" y="84"/>
                  </a:lnTo>
                  <a:lnTo>
                    <a:pt x="142" y="64"/>
                  </a:lnTo>
                  <a:lnTo>
                    <a:pt x="146" y="52"/>
                  </a:lnTo>
                  <a:lnTo>
                    <a:pt x="148" y="48"/>
                  </a:lnTo>
                  <a:lnTo>
                    <a:pt x="150" y="42"/>
                  </a:lnTo>
                  <a:lnTo>
                    <a:pt x="152" y="36"/>
                  </a:lnTo>
                  <a:lnTo>
                    <a:pt x="156" y="32"/>
                  </a:lnTo>
                  <a:lnTo>
                    <a:pt x="156" y="20"/>
                  </a:lnTo>
                  <a:lnTo>
                    <a:pt x="144" y="8"/>
                  </a:lnTo>
                  <a:lnTo>
                    <a:pt x="128" y="0"/>
                  </a:lnTo>
                  <a:lnTo>
                    <a:pt x="108" y="1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新疆"/>
            <p:cNvSpPr>
              <a:spLocks/>
            </p:cNvSpPr>
            <p:nvPr/>
          </p:nvSpPr>
          <p:spPr bwMode="auto">
            <a:xfrm>
              <a:off x="3440631" y="2116296"/>
              <a:ext cx="1923325" cy="1454984"/>
            </a:xfrm>
            <a:custGeom>
              <a:avLst/>
              <a:gdLst>
                <a:gd name="T0" fmla="*/ 2147483646 w 1304"/>
                <a:gd name="T1" fmla="*/ 2147483646 h 986"/>
                <a:gd name="T2" fmla="*/ 2147483646 w 1304"/>
                <a:gd name="T3" fmla="*/ 2147483646 h 986"/>
                <a:gd name="T4" fmla="*/ 2147483646 w 1304"/>
                <a:gd name="T5" fmla="*/ 2147483646 h 986"/>
                <a:gd name="T6" fmla="*/ 2147483646 w 1304"/>
                <a:gd name="T7" fmla="*/ 2147483646 h 986"/>
                <a:gd name="T8" fmla="*/ 2147483646 w 1304"/>
                <a:gd name="T9" fmla="*/ 2147483646 h 986"/>
                <a:gd name="T10" fmla="*/ 2147483646 w 1304"/>
                <a:gd name="T11" fmla="*/ 2147483646 h 986"/>
                <a:gd name="T12" fmla="*/ 2147483646 w 1304"/>
                <a:gd name="T13" fmla="*/ 2147483646 h 986"/>
                <a:gd name="T14" fmla="*/ 2147483646 w 1304"/>
                <a:gd name="T15" fmla="*/ 2147483646 h 986"/>
                <a:gd name="T16" fmla="*/ 2147483646 w 1304"/>
                <a:gd name="T17" fmla="*/ 2147483646 h 986"/>
                <a:gd name="T18" fmla="*/ 2147483646 w 1304"/>
                <a:gd name="T19" fmla="*/ 2147483646 h 986"/>
                <a:gd name="T20" fmla="*/ 2147483646 w 1304"/>
                <a:gd name="T21" fmla="*/ 2147483646 h 986"/>
                <a:gd name="T22" fmla="*/ 2147483646 w 1304"/>
                <a:gd name="T23" fmla="*/ 2147483646 h 986"/>
                <a:gd name="T24" fmla="*/ 2147483646 w 1304"/>
                <a:gd name="T25" fmla="*/ 2147483646 h 986"/>
                <a:gd name="T26" fmla="*/ 2147483646 w 1304"/>
                <a:gd name="T27" fmla="*/ 2147483646 h 986"/>
                <a:gd name="T28" fmla="*/ 2147483646 w 1304"/>
                <a:gd name="T29" fmla="*/ 2147483646 h 986"/>
                <a:gd name="T30" fmla="*/ 2147483646 w 1304"/>
                <a:gd name="T31" fmla="*/ 2147483646 h 986"/>
                <a:gd name="T32" fmla="*/ 2147483646 w 1304"/>
                <a:gd name="T33" fmla="*/ 2147483646 h 986"/>
                <a:gd name="T34" fmla="*/ 2147483646 w 1304"/>
                <a:gd name="T35" fmla="*/ 2147483646 h 986"/>
                <a:gd name="T36" fmla="*/ 2147483646 w 1304"/>
                <a:gd name="T37" fmla="*/ 2147483646 h 986"/>
                <a:gd name="T38" fmla="*/ 2147483646 w 1304"/>
                <a:gd name="T39" fmla="*/ 2147483646 h 986"/>
                <a:gd name="T40" fmla="*/ 2147483646 w 1304"/>
                <a:gd name="T41" fmla="*/ 2147483646 h 986"/>
                <a:gd name="T42" fmla="*/ 2147483646 w 1304"/>
                <a:gd name="T43" fmla="*/ 2147483646 h 986"/>
                <a:gd name="T44" fmla="*/ 2147483646 w 1304"/>
                <a:gd name="T45" fmla="*/ 2147483646 h 986"/>
                <a:gd name="T46" fmla="*/ 2147483646 w 1304"/>
                <a:gd name="T47" fmla="*/ 2147483646 h 986"/>
                <a:gd name="T48" fmla="*/ 2147483646 w 1304"/>
                <a:gd name="T49" fmla="*/ 2147483646 h 986"/>
                <a:gd name="T50" fmla="*/ 2147483646 w 1304"/>
                <a:gd name="T51" fmla="*/ 2147483646 h 986"/>
                <a:gd name="T52" fmla="*/ 2147483646 w 1304"/>
                <a:gd name="T53" fmla="*/ 2147483646 h 986"/>
                <a:gd name="T54" fmla="*/ 2147483646 w 1304"/>
                <a:gd name="T55" fmla="*/ 2147483646 h 986"/>
                <a:gd name="T56" fmla="*/ 2147483646 w 1304"/>
                <a:gd name="T57" fmla="*/ 2147483646 h 986"/>
                <a:gd name="T58" fmla="*/ 2147483646 w 1304"/>
                <a:gd name="T59" fmla="*/ 2147483646 h 986"/>
                <a:gd name="T60" fmla="*/ 2147483646 w 1304"/>
                <a:gd name="T61" fmla="*/ 2147483646 h 986"/>
                <a:gd name="T62" fmla="*/ 2147483646 w 1304"/>
                <a:gd name="T63" fmla="*/ 2147483646 h 986"/>
                <a:gd name="T64" fmla="*/ 2147483646 w 1304"/>
                <a:gd name="T65" fmla="*/ 2147483646 h 986"/>
                <a:gd name="T66" fmla="*/ 2147483646 w 1304"/>
                <a:gd name="T67" fmla="*/ 2147483646 h 986"/>
                <a:gd name="T68" fmla="*/ 2147483646 w 1304"/>
                <a:gd name="T69" fmla="*/ 2147483646 h 986"/>
                <a:gd name="T70" fmla="*/ 2147483646 w 1304"/>
                <a:gd name="T71" fmla="*/ 2147483646 h 986"/>
                <a:gd name="T72" fmla="*/ 2147483646 w 1304"/>
                <a:gd name="T73" fmla="*/ 2147483646 h 986"/>
                <a:gd name="T74" fmla="*/ 2147483646 w 1304"/>
                <a:gd name="T75" fmla="*/ 2147483646 h 986"/>
                <a:gd name="T76" fmla="*/ 2147483646 w 1304"/>
                <a:gd name="T77" fmla="*/ 2147483646 h 986"/>
                <a:gd name="T78" fmla="*/ 2147483646 w 1304"/>
                <a:gd name="T79" fmla="*/ 2147483646 h 986"/>
                <a:gd name="T80" fmla="*/ 2147483646 w 1304"/>
                <a:gd name="T81" fmla="*/ 2147483646 h 986"/>
                <a:gd name="T82" fmla="*/ 2147483646 w 1304"/>
                <a:gd name="T83" fmla="*/ 2147483646 h 986"/>
                <a:gd name="T84" fmla="*/ 2147483646 w 1304"/>
                <a:gd name="T85" fmla="*/ 2147483646 h 986"/>
                <a:gd name="T86" fmla="*/ 2147483646 w 1304"/>
                <a:gd name="T87" fmla="*/ 2147483646 h 986"/>
                <a:gd name="T88" fmla="*/ 2147483646 w 1304"/>
                <a:gd name="T89" fmla="*/ 2147483646 h 986"/>
                <a:gd name="T90" fmla="*/ 2147483646 w 1304"/>
                <a:gd name="T91" fmla="*/ 2147483646 h 986"/>
                <a:gd name="T92" fmla="*/ 2147483646 w 1304"/>
                <a:gd name="T93" fmla="*/ 2147483646 h 986"/>
                <a:gd name="T94" fmla="*/ 2147483646 w 1304"/>
                <a:gd name="T95" fmla="*/ 2147483646 h 986"/>
                <a:gd name="T96" fmla="*/ 2147483646 w 1304"/>
                <a:gd name="T97" fmla="*/ 2147483646 h 986"/>
                <a:gd name="T98" fmla="*/ 2147483646 w 1304"/>
                <a:gd name="T99" fmla="*/ 2147483646 h 986"/>
                <a:gd name="T100" fmla="*/ 2147483646 w 1304"/>
                <a:gd name="T101" fmla="*/ 2147483646 h 986"/>
                <a:gd name="T102" fmla="*/ 2147483646 w 1304"/>
                <a:gd name="T103" fmla="*/ 2147483646 h 986"/>
                <a:gd name="T104" fmla="*/ 2147483646 w 1304"/>
                <a:gd name="T105" fmla="*/ 2147483646 h 986"/>
                <a:gd name="T106" fmla="*/ 2147483646 w 1304"/>
                <a:gd name="T107" fmla="*/ 2147483646 h 986"/>
                <a:gd name="T108" fmla="*/ 2147483646 w 1304"/>
                <a:gd name="T109" fmla="*/ 2147483646 h 986"/>
                <a:gd name="T110" fmla="*/ 2147483646 w 1304"/>
                <a:gd name="T111" fmla="*/ 2147483646 h 986"/>
                <a:gd name="T112" fmla="*/ 2147483646 w 1304"/>
                <a:gd name="T113" fmla="*/ 2147483646 h 986"/>
                <a:gd name="T114" fmla="*/ 2147483646 w 1304"/>
                <a:gd name="T115" fmla="*/ 2147483646 h 98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04" h="986">
                  <a:moveTo>
                    <a:pt x="1302" y="530"/>
                  </a:moveTo>
                  <a:lnTo>
                    <a:pt x="1304" y="530"/>
                  </a:lnTo>
                  <a:lnTo>
                    <a:pt x="1304" y="528"/>
                  </a:lnTo>
                  <a:lnTo>
                    <a:pt x="1278" y="456"/>
                  </a:lnTo>
                  <a:lnTo>
                    <a:pt x="1262" y="444"/>
                  </a:lnTo>
                  <a:lnTo>
                    <a:pt x="1262" y="442"/>
                  </a:lnTo>
                  <a:lnTo>
                    <a:pt x="1258" y="412"/>
                  </a:lnTo>
                  <a:lnTo>
                    <a:pt x="1226" y="408"/>
                  </a:lnTo>
                  <a:lnTo>
                    <a:pt x="1224" y="408"/>
                  </a:lnTo>
                  <a:lnTo>
                    <a:pt x="1222" y="408"/>
                  </a:lnTo>
                  <a:lnTo>
                    <a:pt x="1222" y="406"/>
                  </a:lnTo>
                  <a:lnTo>
                    <a:pt x="1222" y="404"/>
                  </a:lnTo>
                  <a:lnTo>
                    <a:pt x="1218" y="396"/>
                  </a:lnTo>
                  <a:lnTo>
                    <a:pt x="1212" y="386"/>
                  </a:lnTo>
                  <a:lnTo>
                    <a:pt x="1202" y="378"/>
                  </a:lnTo>
                  <a:lnTo>
                    <a:pt x="1192" y="368"/>
                  </a:lnTo>
                  <a:lnTo>
                    <a:pt x="1178" y="360"/>
                  </a:lnTo>
                  <a:lnTo>
                    <a:pt x="1166" y="354"/>
                  </a:lnTo>
                  <a:lnTo>
                    <a:pt x="1152" y="346"/>
                  </a:lnTo>
                  <a:lnTo>
                    <a:pt x="1140" y="340"/>
                  </a:lnTo>
                  <a:lnTo>
                    <a:pt x="1116" y="336"/>
                  </a:lnTo>
                  <a:lnTo>
                    <a:pt x="1084" y="334"/>
                  </a:lnTo>
                  <a:lnTo>
                    <a:pt x="1042" y="332"/>
                  </a:lnTo>
                  <a:lnTo>
                    <a:pt x="1040" y="332"/>
                  </a:lnTo>
                  <a:lnTo>
                    <a:pt x="1032" y="320"/>
                  </a:lnTo>
                  <a:lnTo>
                    <a:pt x="1028" y="310"/>
                  </a:lnTo>
                  <a:lnTo>
                    <a:pt x="1026" y="300"/>
                  </a:lnTo>
                  <a:lnTo>
                    <a:pt x="1028" y="288"/>
                  </a:lnTo>
                  <a:lnTo>
                    <a:pt x="1034" y="272"/>
                  </a:lnTo>
                  <a:lnTo>
                    <a:pt x="1044" y="246"/>
                  </a:lnTo>
                  <a:lnTo>
                    <a:pt x="1058" y="214"/>
                  </a:lnTo>
                  <a:lnTo>
                    <a:pt x="1048" y="180"/>
                  </a:lnTo>
                  <a:lnTo>
                    <a:pt x="1036" y="124"/>
                  </a:lnTo>
                  <a:lnTo>
                    <a:pt x="1032" y="118"/>
                  </a:lnTo>
                  <a:lnTo>
                    <a:pt x="1024" y="112"/>
                  </a:lnTo>
                  <a:lnTo>
                    <a:pt x="1012" y="106"/>
                  </a:lnTo>
                  <a:lnTo>
                    <a:pt x="996" y="100"/>
                  </a:lnTo>
                  <a:lnTo>
                    <a:pt x="990" y="98"/>
                  </a:lnTo>
                  <a:lnTo>
                    <a:pt x="982" y="94"/>
                  </a:lnTo>
                  <a:lnTo>
                    <a:pt x="976" y="90"/>
                  </a:lnTo>
                  <a:lnTo>
                    <a:pt x="970" y="86"/>
                  </a:lnTo>
                  <a:lnTo>
                    <a:pt x="966" y="80"/>
                  </a:lnTo>
                  <a:lnTo>
                    <a:pt x="964" y="74"/>
                  </a:lnTo>
                  <a:lnTo>
                    <a:pt x="960" y="68"/>
                  </a:lnTo>
                  <a:lnTo>
                    <a:pt x="954" y="60"/>
                  </a:lnTo>
                  <a:lnTo>
                    <a:pt x="948" y="54"/>
                  </a:lnTo>
                  <a:lnTo>
                    <a:pt x="940" y="50"/>
                  </a:lnTo>
                  <a:lnTo>
                    <a:pt x="938" y="50"/>
                  </a:lnTo>
                  <a:lnTo>
                    <a:pt x="938" y="48"/>
                  </a:lnTo>
                  <a:lnTo>
                    <a:pt x="928" y="0"/>
                  </a:lnTo>
                  <a:lnTo>
                    <a:pt x="890" y="4"/>
                  </a:lnTo>
                  <a:lnTo>
                    <a:pt x="886" y="14"/>
                  </a:lnTo>
                  <a:lnTo>
                    <a:pt x="882" y="24"/>
                  </a:lnTo>
                  <a:lnTo>
                    <a:pt x="878" y="32"/>
                  </a:lnTo>
                  <a:lnTo>
                    <a:pt x="876" y="36"/>
                  </a:lnTo>
                  <a:lnTo>
                    <a:pt x="870" y="38"/>
                  </a:lnTo>
                  <a:lnTo>
                    <a:pt x="846" y="46"/>
                  </a:lnTo>
                  <a:lnTo>
                    <a:pt x="828" y="56"/>
                  </a:lnTo>
                  <a:lnTo>
                    <a:pt x="822" y="60"/>
                  </a:lnTo>
                  <a:lnTo>
                    <a:pt x="816" y="66"/>
                  </a:lnTo>
                  <a:lnTo>
                    <a:pt x="814" y="74"/>
                  </a:lnTo>
                  <a:lnTo>
                    <a:pt x="810" y="92"/>
                  </a:lnTo>
                  <a:lnTo>
                    <a:pt x="806" y="110"/>
                  </a:lnTo>
                  <a:lnTo>
                    <a:pt x="802" y="122"/>
                  </a:lnTo>
                  <a:lnTo>
                    <a:pt x="798" y="130"/>
                  </a:lnTo>
                  <a:lnTo>
                    <a:pt x="792" y="136"/>
                  </a:lnTo>
                  <a:lnTo>
                    <a:pt x="786" y="142"/>
                  </a:lnTo>
                  <a:lnTo>
                    <a:pt x="778" y="144"/>
                  </a:lnTo>
                  <a:lnTo>
                    <a:pt x="770" y="146"/>
                  </a:lnTo>
                  <a:lnTo>
                    <a:pt x="760" y="146"/>
                  </a:lnTo>
                  <a:lnTo>
                    <a:pt x="750" y="144"/>
                  </a:lnTo>
                  <a:lnTo>
                    <a:pt x="738" y="140"/>
                  </a:lnTo>
                  <a:lnTo>
                    <a:pt x="724" y="134"/>
                  </a:lnTo>
                  <a:lnTo>
                    <a:pt x="708" y="126"/>
                  </a:lnTo>
                  <a:lnTo>
                    <a:pt x="674" y="104"/>
                  </a:lnTo>
                  <a:lnTo>
                    <a:pt x="608" y="188"/>
                  </a:lnTo>
                  <a:lnTo>
                    <a:pt x="616" y="224"/>
                  </a:lnTo>
                  <a:lnTo>
                    <a:pt x="618" y="224"/>
                  </a:lnTo>
                  <a:lnTo>
                    <a:pt x="616" y="226"/>
                  </a:lnTo>
                  <a:lnTo>
                    <a:pt x="610" y="232"/>
                  </a:lnTo>
                  <a:lnTo>
                    <a:pt x="602" y="236"/>
                  </a:lnTo>
                  <a:lnTo>
                    <a:pt x="598" y="236"/>
                  </a:lnTo>
                  <a:lnTo>
                    <a:pt x="594" y="234"/>
                  </a:lnTo>
                  <a:lnTo>
                    <a:pt x="582" y="230"/>
                  </a:lnTo>
                  <a:lnTo>
                    <a:pt x="576" y="226"/>
                  </a:lnTo>
                  <a:lnTo>
                    <a:pt x="564" y="224"/>
                  </a:lnTo>
                  <a:lnTo>
                    <a:pt x="548" y="220"/>
                  </a:lnTo>
                  <a:lnTo>
                    <a:pt x="528" y="220"/>
                  </a:lnTo>
                  <a:lnTo>
                    <a:pt x="514" y="218"/>
                  </a:lnTo>
                  <a:lnTo>
                    <a:pt x="494" y="216"/>
                  </a:lnTo>
                  <a:lnTo>
                    <a:pt x="474" y="220"/>
                  </a:lnTo>
                  <a:lnTo>
                    <a:pt x="482" y="234"/>
                  </a:lnTo>
                  <a:lnTo>
                    <a:pt x="492" y="248"/>
                  </a:lnTo>
                  <a:lnTo>
                    <a:pt x="494" y="252"/>
                  </a:lnTo>
                  <a:lnTo>
                    <a:pt x="494" y="256"/>
                  </a:lnTo>
                  <a:lnTo>
                    <a:pt x="484" y="308"/>
                  </a:lnTo>
                  <a:lnTo>
                    <a:pt x="488" y="336"/>
                  </a:lnTo>
                  <a:lnTo>
                    <a:pt x="490" y="336"/>
                  </a:lnTo>
                  <a:lnTo>
                    <a:pt x="488" y="336"/>
                  </a:lnTo>
                  <a:lnTo>
                    <a:pt x="472" y="388"/>
                  </a:lnTo>
                  <a:lnTo>
                    <a:pt x="470" y="394"/>
                  </a:lnTo>
                  <a:lnTo>
                    <a:pt x="468" y="396"/>
                  </a:lnTo>
                  <a:lnTo>
                    <a:pt x="466" y="396"/>
                  </a:lnTo>
                  <a:lnTo>
                    <a:pt x="466" y="394"/>
                  </a:lnTo>
                  <a:lnTo>
                    <a:pt x="464" y="390"/>
                  </a:lnTo>
                  <a:lnTo>
                    <a:pt x="460" y="384"/>
                  </a:lnTo>
                  <a:lnTo>
                    <a:pt x="460" y="382"/>
                  </a:lnTo>
                  <a:lnTo>
                    <a:pt x="458" y="382"/>
                  </a:lnTo>
                  <a:lnTo>
                    <a:pt x="454" y="384"/>
                  </a:lnTo>
                  <a:lnTo>
                    <a:pt x="452" y="392"/>
                  </a:lnTo>
                  <a:lnTo>
                    <a:pt x="450" y="404"/>
                  </a:lnTo>
                  <a:lnTo>
                    <a:pt x="444" y="414"/>
                  </a:lnTo>
                  <a:lnTo>
                    <a:pt x="436" y="422"/>
                  </a:lnTo>
                  <a:lnTo>
                    <a:pt x="426" y="432"/>
                  </a:lnTo>
                  <a:lnTo>
                    <a:pt x="412" y="444"/>
                  </a:lnTo>
                  <a:lnTo>
                    <a:pt x="406" y="448"/>
                  </a:lnTo>
                  <a:lnTo>
                    <a:pt x="404" y="448"/>
                  </a:lnTo>
                  <a:lnTo>
                    <a:pt x="352" y="448"/>
                  </a:lnTo>
                  <a:lnTo>
                    <a:pt x="332" y="468"/>
                  </a:lnTo>
                  <a:lnTo>
                    <a:pt x="330" y="468"/>
                  </a:lnTo>
                  <a:lnTo>
                    <a:pt x="274" y="460"/>
                  </a:lnTo>
                  <a:lnTo>
                    <a:pt x="268" y="466"/>
                  </a:lnTo>
                  <a:lnTo>
                    <a:pt x="260" y="470"/>
                  </a:lnTo>
                  <a:lnTo>
                    <a:pt x="254" y="470"/>
                  </a:lnTo>
                  <a:lnTo>
                    <a:pt x="248" y="470"/>
                  </a:lnTo>
                  <a:lnTo>
                    <a:pt x="240" y="470"/>
                  </a:lnTo>
                  <a:lnTo>
                    <a:pt x="232" y="470"/>
                  </a:lnTo>
                  <a:lnTo>
                    <a:pt x="206" y="478"/>
                  </a:lnTo>
                  <a:lnTo>
                    <a:pt x="184" y="504"/>
                  </a:lnTo>
                  <a:lnTo>
                    <a:pt x="184" y="506"/>
                  </a:lnTo>
                  <a:lnTo>
                    <a:pt x="148" y="508"/>
                  </a:lnTo>
                  <a:lnTo>
                    <a:pt x="148" y="478"/>
                  </a:lnTo>
                  <a:lnTo>
                    <a:pt x="126" y="478"/>
                  </a:lnTo>
                  <a:lnTo>
                    <a:pt x="122" y="490"/>
                  </a:lnTo>
                  <a:lnTo>
                    <a:pt x="106" y="494"/>
                  </a:lnTo>
                  <a:lnTo>
                    <a:pt x="104" y="494"/>
                  </a:lnTo>
                  <a:lnTo>
                    <a:pt x="102" y="494"/>
                  </a:lnTo>
                  <a:lnTo>
                    <a:pt x="86" y="486"/>
                  </a:lnTo>
                  <a:lnTo>
                    <a:pt x="66" y="480"/>
                  </a:lnTo>
                  <a:lnTo>
                    <a:pt x="60" y="482"/>
                  </a:lnTo>
                  <a:lnTo>
                    <a:pt x="54" y="484"/>
                  </a:lnTo>
                  <a:lnTo>
                    <a:pt x="38" y="496"/>
                  </a:lnTo>
                  <a:lnTo>
                    <a:pt x="20" y="512"/>
                  </a:lnTo>
                  <a:lnTo>
                    <a:pt x="14" y="520"/>
                  </a:lnTo>
                  <a:lnTo>
                    <a:pt x="10" y="528"/>
                  </a:lnTo>
                  <a:lnTo>
                    <a:pt x="12" y="530"/>
                  </a:lnTo>
                  <a:lnTo>
                    <a:pt x="14" y="536"/>
                  </a:lnTo>
                  <a:lnTo>
                    <a:pt x="16" y="546"/>
                  </a:lnTo>
                  <a:lnTo>
                    <a:pt x="16" y="554"/>
                  </a:lnTo>
                  <a:lnTo>
                    <a:pt x="14" y="562"/>
                  </a:lnTo>
                  <a:lnTo>
                    <a:pt x="10" y="568"/>
                  </a:lnTo>
                  <a:lnTo>
                    <a:pt x="6" y="570"/>
                  </a:lnTo>
                  <a:lnTo>
                    <a:pt x="4" y="574"/>
                  </a:lnTo>
                  <a:lnTo>
                    <a:pt x="0" y="590"/>
                  </a:lnTo>
                  <a:lnTo>
                    <a:pt x="14" y="598"/>
                  </a:lnTo>
                  <a:lnTo>
                    <a:pt x="30" y="580"/>
                  </a:lnTo>
                  <a:lnTo>
                    <a:pt x="54" y="604"/>
                  </a:lnTo>
                  <a:lnTo>
                    <a:pt x="54" y="606"/>
                  </a:lnTo>
                  <a:lnTo>
                    <a:pt x="58" y="650"/>
                  </a:lnTo>
                  <a:lnTo>
                    <a:pt x="58" y="652"/>
                  </a:lnTo>
                  <a:lnTo>
                    <a:pt x="44" y="712"/>
                  </a:lnTo>
                  <a:lnTo>
                    <a:pt x="42" y="712"/>
                  </a:lnTo>
                  <a:lnTo>
                    <a:pt x="18" y="712"/>
                  </a:lnTo>
                  <a:lnTo>
                    <a:pt x="12" y="714"/>
                  </a:lnTo>
                  <a:lnTo>
                    <a:pt x="6" y="716"/>
                  </a:lnTo>
                  <a:lnTo>
                    <a:pt x="8" y="720"/>
                  </a:lnTo>
                  <a:lnTo>
                    <a:pt x="12" y="724"/>
                  </a:lnTo>
                  <a:lnTo>
                    <a:pt x="28" y="736"/>
                  </a:lnTo>
                  <a:lnTo>
                    <a:pt x="40" y="734"/>
                  </a:lnTo>
                  <a:lnTo>
                    <a:pt x="42" y="734"/>
                  </a:lnTo>
                  <a:lnTo>
                    <a:pt x="70" y="760"/>
                  </a:lnTo>
                  <a:lnTo>
                    <a:pt x="72" y="764"/>
                  </a:lnTo>
                  <a:lnTo>
                    <a:pt x="76" y="768"/>
                  </a:lnTo>
                  <a:lnTo>
                    <a:pt x="76" y="778"/>
                  </a:lnTo>
                  <a:lnTo>
                    <a:pt x="74" y="792"/>
                  </a:lnTo>
                  <a:lnTo>
                    <a:pt x="66" y="806"/>
                  </a:lnTo>
                  <a:lnTo>
                    <a:pt x="70" y="832"/>
                  </a:lnTo>
                  <a:lnTo>
                    <a:pt x="80" y="834"/>
                  </a:lnTo>
                  <a:lnTo>
                    <a:pt x="120" y="834"/>
                  </a:lnTo>
                  <a:lnTo>
                    <a:pt x="100" y="852"/>
                  </a:lnTo>
                  <a:lnTo>
                    <a:pt x="112" y="860"/>
                  </a:lnTo>
                  <a:lnTo>
                    <a:pt x="128" y="868"/>
                  </a:lnTo>
                  <a:lnTo>
                    <a:pt x="170" y="886"/>
                  </a:lnTo>
                  <a:lnTo>
                    <a:pt x="172" y="888"/>
                  </a:lnTo>
                  <a:lnTo>
                    <a:pt x="174" y="888"/>
                  </a:lnTo>
                  <a:lnTo>
                    <a:pt x="178" y="952"/>
                  </a:lnTo>
                  <a:lnTo>
                    <a:pt x="180" y="962"/>
                  </a:lnTo>
                  <a:lnTo>
                    <a:pt x="186" y="970"/>
                  </a:lnTo>
                  <a:lnTo>
                    <a:pt x="194" y="976"/>
                  </a:lnTo>
                  <a:lnTo>
                    <a:pt x="206" y="982"/>
                  </a:lnTo>
                  <a:lnTo>
                    <a:pt x="210" y="980"/>
                  </a:lnTo>
                  <a:lnTo>
                    <a:pt x="212" y="980"/>
                  </a:lnTo>
                  <a:lnTo>
                    <a:pt x="256" y="986"/>
                  </a:lnTo>
                  <a:lnTo>
                    <a:pt x="260" y="986"/>
                  </a:lnTo>
                  <a:lnTo>
                    <a:pt x="260" y="984"/>
                  </a:lnTo>
                  <a:lnTo>
                    <a:pt x="268" y="968"/>
                  </a:lnTo>
                  <a:lnTo>
                    <a:pt x="268" y="966"/>
                  </a:lnTo>
                  <a:lnTo>
                    <a:pt x="268" y="960"/>
                  </a:lnTo>
                  <a:lnTo>
                    <a:pt x="270" y="956"/>
                  </a:lnTo>
                  <a:lnTo>
                    <a:pt x="274" y="952"/>
                  </a:lnTo>
                  <a:lnTo>
                    <a:pt x="278" y="948"/>
                  </a:lnTo>
                  <a:lnTo>
                    <a:pt x="286" y="940"/>
                  </a:lnTo>
                  <a:lnTo>
                    <a:pt x="290" y="932"/>
                  </a:lnTo>
                  <a:lnTo>
                    <a:pt x="294" y="928"/>
                  </a:lnTo>
                  <a:lnTo>
                    <a:pt x="298" y="926"/>
                  </a:lnTo>
                  <a:lnTo>
                    <a:pt x="306" y="926"/>
                  </a:lnTo>
                  <a:lnTo>
                    <a:pt x="314" y="928"/>
                  </a:lnTo>
                  <a:lnTo>
                    <a:pt x="316" y="928"/>
                  </a:lnTo>
                  <a:lnTo>
                    <a:pt x="330" y="936"/>
                  </a:lnTo>
                  <a:lnTo>
                    <a:pt x="382" y="946"/>
                  </a:lnTo>
                  <a:lnTo>
                    <a:pt x="412" y="944"/>
                  </a:lnTo>
                  <a:lnTo>
                    <a:pt x="434" y="934"/>
                  </a:lnTo>
                  <a:lnTo>
                    <a:pt x="440" y="928"/>
                  </a:lnTo>
                  <a:lnTo>
                    <a:pt x="444" y="924"/>
                  </a:lnTo>
                  <a:lnTo>
                    <a:pt x="452" y="924"/>
                  </a:lnTo>
                  <a:lnTo>
                    <a:pt x="460" y="930"/>
                  </a:lnTo>
                  <a:lnTo>
                    <a:pt x="464" y="932"/>
                  </a:lnTo>
                  <a:lnTo>
                    <a:pt x="468" y="938"/>
                  </a:lnTo>
                  <a:lnTo>
                    <a:pt x="472" y="948"/>
                  </a:lnTo>
                  <a:lnTo>
                    <a:pt x="488" y="960"/>
                  </a:lnTo>
                  <a:lnTo>
                    <a:pt x="500" y="960"/>
                  </a:lnTo>
                  <a:lnTo>
                    <a:pt x="502" y="960"/>
                  </a:lnTo>
                  <a:lnTo>
                    <a:pt x="504" y="960"/>
                  </a:lnTo>
                  <a:lnTo>
                    <a:pt x="520" y="968"/>
                  </a:lnTo>
                  <a:lnTo>
                    <a:pt x="552" y="964"/>
                  </a:lnTo>
                  <a:lnTo>
                    <a:pt x="570" y="960"/>
                  </a:lnTo>
                  <a:lnTo>
                    <a:pt x="614" y="964"/>
                  </a:lnTo>
                  <a:lnTo>
                    <a:pt x="634" y="958"/>
                  </a:lnTo>
                  <a:lnTo>
                    <a:pt x="658" y="948"/>
                  </a:lnTo>
                  <a:lnTo>
                    <a:pt x="666" y="944"/>
                  </a:lnTo>
                  <a:lnTo>
                    <a:pt x="676" y="940"/>
                  </a:lnTo>
                  <a:lnTo>
                    <a:pt x="720" y="940"/>
                  </a:lnTo>
                  <a:lnTo>
                    <a:pt x="736" y="934"/>
                  </a:lnTo>
                  <a:lnTo>
                    <a:pt x="746" y="930"/>
                  </a:lnTo>
                  <a:lnTo>
                    <a:pt x="754" y="928"/>
                  </a:lnTo>
                  <a:lnTo>
                    <a:pt x="778" y="928"/>
                  </a:lnTo>
                  <a:lnTo>
                    <a:pt x="790" y="936"/>
                  </a:lnTo>
                  <a:lnTo>
                    <a:pt x="826" y="944"/>
                  </a:lnTo>
                  <a:lnTo>
                    <a:pt x="830" y="944"/>
                  </a:lnTo>
                  <a:lnTo>
                    <a:pt x="832" y="948"/>
                  </a:lnTo>
                  <a:lnTo>
                    <a:pt x="842" y="956"/>
                  </a:lnTo>
                  <a:lnTo>
                    <a:pt x="858" y="964"/>
                  </a:lnTo>
                  <a:lnTo>
                    <a:pt x="858" y="966"/>
                  </a:lnTo>
                  <a:lnTo>
                    <a:pt x="892" y="968"/>
                  </a:lnTo>
                  <a:lnTo>
                    <a:pt x="908" y="976"/>
                  </a:lnTo>
                  <a:lnTo>
                    <a:pt x="928" y="980"/>
                  </a:lnTo>
                  <a:lnTo>
                    <a:pt x="946" y="982"/>
                  </a:lnTo>
                  <a:lnTo>
                    <a:pt x="950" y="972"/>
                  </a:lnTo>
                  <a:lnTo>
                    <a:pt x="942" y="956"/>
                  </a:lnTo>
                  <a:lnTo>
                    <a:pt x="940" y="940"/>
                  </a:lnTo>
                  <a:lnTo>
                    <a:pt x="938" y="940"/>
                  </a:lnTo>
                  <a:lnTo>
                    <a:pt x="942" y="936"/>
                  </a:lnTo>
                  <a:lnTo>
                    <a:pt x="952" y="922"/>
                  </a:lnTo>
                  <a:lnTo>
                    <a:pt x="952" y="920"/>
                  </a:lnTo>
                  <a:lnTo>
                    <a:pt x="954" y="920"/>
                  </a:lnTo>
                  <a:lnTo>
                    <a:pt x="964" y="912"/>
                  </a:lnTo>
                  <a:lnTo>
                    <a:pt x="962" y="908"/>
                  </a:lnTo>
                  <a:lnTo>
                    <a:pt x="958" y="892"/>
                  </a:lnTo>
                  <a:lnTo>
                    <a:pt x="956" y="888"/>
                  </a:lnTo>
                  <a:lnTo>
                    <a:pt x="950" y="884"/>
                  </a:lnTo>
                  <a:lnTo>
                    <a:pt x="938" y="872"/>
                  </a:lnTo>
                  <a:lnTo>
                    <a:pt x="922" y="858"/>
                  </a:lnTo>
                  <a:lnTo>
                    <a:pt x="922" y="856"/>
                  </a:lnTo>
                  <a:lnTo>
                    <a:pt x="920" y="856"/>
                  </a:lnTo>
                  <a:lnTo>
                    <a:pt x="922" y="856"/>
                  </a:lnTo>
                  <a:lnTo>
                    <a:pt x="922" y="854"/>
                  </a:lnTo>
                  <a:lnTo>
                    <a:pt x="924" y="838"/>
                  </a:lnTo>
                  <a:lnTo>
                    <a:pt x="924" y="828"/>
                  </a:lnTo>
                  <a:lnTo>
                    <a:pt x="916" y="808"/>
                  </a:lnTo>
                  <a:lnTo>
                    <a:pt x="934" y="804"/>
                  </a:lnTo>
                  <a:lnTo>
                    <a:pt x="944" y="796"/>
                  </a:lnTo>
                  <a:lnTo>
                    <a:pt x="966" y="796"/>
                  </a:lnTo>
                  <a:lnTo>
                    <a:pt x="988" y="792"/>
                  </a:lnTo>
                  <a:lnTo>
                    <a:pt x="990" y="792"/>
                  </a:lnTo>
                  <a:lnTo>
                    <a:pt x="1004" y="794"/>
                  </a:lnTo>
                  <a:lnTo>
                    <a:pt x="1022" y="788"/>
                  </a:lnTo>
                  <a:lnTo>
                    <a:pt x="1042" y="784"/>
                  </a:lnTo>
                  <a:lnTo>
                    <a:pt x="1054" y="780"/>
                  </a:lnTo>
                  <a:lnTo>
                    <a:pt x="1056" y="780"/>
                  </a:lnTo>
                  <a:lnTo>
                    <a:pt x="1090" y="772"/>
                  </a:lnTo>
                  <a:lnTo>
                    <a:pt x="1096" y="768"/>
                  </a:lnTo>
                  <a:lnTo>
                    <a:pt x="1094" y="760"/>
                  </a:lnTo>
                  <a:lnTo>
                    <a:pt x="1088" y="750"/>
                  </a:lnTo>
                  <a:lnTo>
                    <a:pt x="1088" y="748"/>
                  </a:lnTo>
                  <a:lnTo>
                    <a:pt x="1086" y="748"/>
                  </a:lnTo>
                  <a:lnTo>
                    <a:pt x="1088" y="736"/>
                  </a:lnTo>
                  <a:lnTo>
                    <a:pt x="1090" y="734"/>
                  </a:lnTo>
                  <a:lnTo>
                    <a:pt x="1090" y="718"/>
                  </a:lnTo>
                  <a:lnTo>
                    <a:pt x="1086" y="704"/>
                  </a:lnTo>
                  <a:lnTo>
                    <a:pt x="1086" y="702"/>
                  </a:lnTo>
                  <a:lnTo>
                    <a:pt x="1094" y="686"/>
                  </a:lnTo>
                  <a:lnTo>
                    <a:pt x="1100" y="678"/>
                  </a:lnTo>
                  <a:lnTo>
                    <a:pt x="1102" y="676"/>
                  </a:lnTo>
                  <a:lnTo>
                    <a:pt x="1106" y="676"/>
                  </a:lnTo>
                  <a:lnTo>
                    <a:pt x="1126" y="676"/>
                  </a:lnTo>
                  <a:lnTo>
                    <a:pt x="1132" y="676"/>
                  </a:lnTo>
                  <a:lnTo>
                    <a:pt x="1138" y="672"/>
                  </a:lnTo>
                  <a:lnTo>
                    <a:pt x="1170" y="630"/>
                  </a:lnTo>
                  <a:lnTo>
                    <a:pt x="1170" y="628"/>
                  </a:lnTo>
                  <a:lnTo>
                    <a:pt x="1186" y="614"/>
                  </a:lnTo>
                  <a:lnTo>
                    <a:pt x="1188" y="612"/>
                  </a:lnTo>
                  <a:lnTo>
                    <a:pt x="1196" y="610"/>
                  </a:lnTo>
                  <a:lnTo>
                    <a:pt x="1202" y="608"/>
                  </a:lnTo>
                  <a:lnTo>
                    <a:pt x="1206" y="604"/>
                  </a:lnTo>
                  <a:lnTo>
                    <a:pt x="1214" y="596"/>
                  </a:lnTo>
                  <a:lnTo>
                    <a:pt x="1218" y="592"/>
                  </a:lnTo>
                  <a:lnTo>
                    <a:pt x="1246" y="598"/>
                  </a:lnTo>
                  <a:lnTo>
                    <a:pt x="1270" y="588"/>
                  </a:lnTo>
                  <a:lnTo>
                    <a:pt x="1284" y="586"/>
                  </a:lnTo>
                  <a:lnTo>
                    <a:pt x="1296" y="580"/>
                  </a:lnTo>
                  <a:lnTo>
                    <a:pt x="1296" y="562"/>
                  </a:lnTo>
                  <a:lnTo>
                    <a:pt x="1298" y="540"/>
                  </a:lnTo>
                  <a:lnTo>
                    <a:pt x="1298" y="538"/>
                  </a:lnTo>
                  <a:lnTo>
                    <a:pt x="1302" y="532"/>
                  </a:lnTo>
                  <a:lnTo>
                    <a:pt x="1302" y="530"/>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青海"/>
            <p:cNvSpPr>
              <a:spLocks/>
            </p:cNvSpPr>
            <p:nvPr/>
          </p:nvSpPr>
          <p:spPr bwMode="auto">
            <a:xfrm>
              <a:off x="4688432" y="3258444"/>
              <a:ext cx="1197653" cy="858825"/>
            </a:xfrm>
            <a:custGeom>
              <a:avLst/>
              <a:gdLst>
                <a:gd name="T0" fmla="*/ 2147483646 w 812"/>
                <a:gd name="T1" fmla="*/ 2147483646 h 582"/>
                <a:gd name="T2" fmla="*/ 2147483646 w 812"/>
                <a:gd name="T3" fmla="*/ 2147483646 h 582"/>
                <a:gd name="T4" fmla="*/ 2147483646 w 812"/>
                <a:gd name="T5" fmla="*/ 2147483646 h 582"/>
                <a:gd name="T6" fmla="*/ 2147483646 w 812"/>
                <a:gd name="T7" fmla="*/ 2147483646 h 582"/>
                <a:gd name="T8" fmla="*/ 2147483646 w 812"/>
                <a:gd name="T9" fmla="*/ 2147483646 h 582"/>
                <a:gd name="T10" fmla="*/ 2147483646 w 812"/>
                <a:gd name="T11" fmla="*/ 2147483646 h 582"/>
                <a:gd name="T12" fmla="*/ 2147483646 w 812"/>
                <a:gd name="T13" fmla="*/ 2147483646 h 582"/>
                <a:gd name="T14" fmla="*/ 2147483646 w 812"/>
                <a:gd name="T15" fmla="*/ 2147483646 h 582"/>
                <a:gd name="T16" fmla="*/ 2147483646 w 812"/>
                <a:gd name="T17" fmla="*/ 2147483646 h 582"/>
                <a:gd name="T18" fmla="*/ 2147483646 w 812"/>
                <a:gd name="T19" fmla="*/ 2147483646 h 582"/>
                <a:gd name="T20" fmla="*/ 2147483646 w 812"/>
                <a:gd name="T21" fmla="*/ 2147483646 h 582"/>
                <a:gd name="T22" fmla="*/ 2147483646 w 812"/>
                <a:gd name="T23" fmla="*/ 2147483646 h 582"/>
                <a:gd name="T24" fmla="*/ 2147483646 w 812"/>
                <a:gd name="T25" fmla="*/ 2147483646 h 582"/>
                <a:gd name="T26" fmla="*/ 2147483646 w 812"/>
                <a:gd name="T27" fmla="*/ 2147483646 h 582"/>
                <a:gd name="T28" fmla="*/ 2147483646 w 812"/>
                <a:gd name="T29" fmla="*/ 2147483646 h 582"/>
                <a:gd name="T30" fmla="*/ 2147483646 w 812"/>
                <a:gd name="T31" fmla="*/ 2147483646 h 582"/>
                <a:gd name="T32" fmla="*/ 2147483646 w 812"/>
                <a:gd name="T33" fmla="*/ 2147483646 h 582"/>
                <a:gd name="T34" fmla="*/ 0 w 812"/>
                <a:gd name="T35" fmla="*/ 2147483646 h 582"/>
                <a:gd name="T36" fmla="*/ 2147483646 w 812"/>
                <a:gd name="T37" fmla="*/ 2147483646 h 582"/>
                <a:gd name="T38" fmla="*/ 2147483646 w 812"/>
                <a:gd name="T39" fmla="*/ 2147483646 h 582"/>
                <a:gd name="T40" fmla="*/ 2147483646 w 812"/>
                <a:gd name="T41" fmla="*/ 2147483646 h 582"/>
                <a:gd name="T42" fmla="*/ 2147483646 w 812"/>
                <a:gd name="T43" fmla="*/ 2147483646 h 582"/>
                <a:gd name="T44" fmla="*/ 2147483646 w 812"/>
                <a:gd name="T45" fmla="*/ 2147483646 h 582"/>
                <a:gd name="T46" fmla="*/ 2147483646 w 812"/>
                <a:gd name="T47" fmla="*/ 2147483646 h 582"/>
                <a:gd name="T48" fmla="*/ 2147483646 w 812"/>
                <a:gd name="T49" fmla="*/ 2147483646 h 582"/>
                <a:gd name="T50" fmla="*/ 2147483646 w 812"/>
                <a:gd name="T51" fmla="*/ 2147483646 h 582"/>
                <a:gd name="T52" fmla="*/ 2147483646 w 812"/>
                <a:gd name="T53" fmla="*/ 2147483646 h 582"/>
                <a:gd name="T54" fmla="*/ 2147483646 w 812"/>
                <a:gd name="T55" fmla="*/ 2147483646 h 582"/>
                <a:gd name="T56" fmla="*/ 2147483646 w 812"/>
                <a:gd name="T57" fmla="*/ 2147483646 h 582"/>
                <a:gd name="T58" fmla="*/ 2147483646 w 812"/>
                <a:gd name="T59" fmla="*/ 2147483646 h 582"/>
                <a:gd name="T60" fmla="*/ 2147483646 w 812"/>
                <a:gd name="T61" fmla="*/ 2147483646 h 582"/>
                <a:gd name="T62" fmla="*/ 2147483646 w 812"/>
                <a:gd name="T63" fmla="*/ 2147483646 h 582"/>
                <a:gd name="T64" fmla="*/ 2147483646 w 812"/>
                <a:gd name="T65" fmla="*/ 2147483646 h 582"/>
                <a:gd name="T66" fmla="*/ 2147483646 w 812"/>
                <a:gd name="T67" fmla="*/ 2147483646 h 582"/>
                <a:gd name="T68" fmla="*/ 2147483646 w 812"/>
                <a:gd name="T69" fmla="*/ 2147483646 h 582"/>
                <a:gd name="T70" fmla="*/ 2147483646 w 812"/>
                <a:gd name="T71" fmla="*/ 2147483646 h 582"/>
                <a:gd name="T72" fmla="*/ 2147483646 w 812"/>
                <a:gd name="T73" fmla="*/ 2147483646 h 582"/>
                <a:gd name="T74" fmla="*/ 2147483646 w 812"/>
                <a:gd name="T75" fmla="*/ 2147483646 h 582"/>
                <a:gd name="T76" fmla="*/ 2147483646 w 812"/>
                <a:gd name="T77" fmla="*/ 2147483646 h 582"/>
                <a:gd name="T78" fmla="*/ 2147483646 w 812"/>
                <a:gd name="T79" fmla="*/ 2147483646 h 582"/>
                <a:gd name="T80" fmla="*/ 2147483646 w 812"/>
                <a:gd name="T81" fmla="*/ 2147483646 h 582"/>
                <a:gd name="T82" fmla="*/ 2147483646 w 812"/>
                <a:gd name="T83" fmla="*/ 2147483646 h 582"/>
                <a:gd name="T84" fmla="*/ 2147483646 w 812"/>
                <a:gd name="T85" fmla="*/ 2147483646 h 582"/>
                <a:gd name="T86" fmla="*/ 2147483646 w 812"/>
                <a:gd name="T87" fmla="*/ 2147483646 h 582"/>
                <a:gd name="T88" fmla="*/ 2147483646 w 812"/>
                <a:gd name="T89" fmla="*/ 2147483646 h 582"/>
                <a:gd name="T90" fmla="*/ 2147483646 w 812"/>
                <a:gd name="T91" fmla="*/ 2147483646 h 582"/>
                <a:gd name="T92" fmla="*/ 2147483646 w 812"/>
                <a:gd name="T93" fmla="*/ 2147483646 h 582"/>
                <a:gd name="T94" fmla="*/ 2147483646 w 812"/>
                <a:gd name="T95" fmla="*/ 2147483646 h 582"/>
                <a:gd name="T96" fmla="*/ 2147483646 w 812"/>
                <a:gd name="T97" fmla="*/ 2147483646 h 582"/>
                <a:gd name="T98" fmla="*/ 2147483646 w 812"/>
                <a:gd name="T99" fmla="*/ 2147483646 h 582"/>
                <a:gd name="T100" fmla="*/ 2147483646 w 812"/>
                <a:gd name="T101" fmla="*/ 2147483646 h 582"/>
                <a:gd name="T102" fmla="*/ 2147483646 w 812"/>
                <a:gd name="T103" fmla="*/ 2147483646 h 582"/>
                <a:gd name="T104" fmla="*/ 2147483646 w 812"/>
                <a:gd name="T105" fmla="*/ 2147483646 h 582"/>
                <a:gd name="T106" fmla="*/ 2147483646 w 812"/>
                <a:gd name="T107" fmla="*/ 2147483646 h 5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12" h="582">
                  <a:moveTo>
                    <a:pt x="484" y="30"/>
                  </a:moveTo>
                  <a:lnTo>
                    <a:pt x="476" y="36"/>
                  </a:lnTo>
                  <a:lnTo>
                    <a:pt x="480" y="56"/>
                  </a:lnTo>
                  <a:lnTo>
                    <a:pt x="480" y="58"/>
                  </a:lnTo>
                  <a:lnTo>
                    <a:pt x="482" y="58"/>
                  </a:lnTo>
                  <a:lnTo>
                    <a:pt x="480" y="58"/>
                  </a:lnTo>
                  <a:lnTo>
                    <a:pt x="472" y="78"/>
                  </a:lnTo>
                  <a:lnTo>
                    <a:pt x="460" y="82"/>
                  </a:lnTo>
                  <a:lnTo>
                    <a:pt x="458" y="84"/>
                  </a:lnTo>
                  <a:lnTo>
                    <a:pt x="456" y="84"/>
                  </a:lnTo>
                  <a:lnTo>
                    <a:pt x="436" y="74"/>
                  </a:lnTo>
                  <a:lnTo>
                    <a:pt x="396" y="38"/>
                  </a:lnTo>
                  <a:lnTo>
                    <a:pt x="380" y="28"/>
                  </a:lnTo>
                  <a:lnTo>
                    <a:pt x="356" y="20"/>
                  </a:lnTo>
                  <a:lnTo>
                    <a:pt x="356" y="18"/>
                  </a:lnTo>
                  <a:lnTo>
                    <a:pt x="344" y="10"/>
                  </a:lnTo>
                  <a:lnTo>
                    <a:pt x="324" y="4"/>
                  </a:lnTo>
                  <a:lnTo>
                    <a:pt x="314" y="6"/>
                  </a:lnTo>
                  <a:lnTo>
                    <a:pt x="312" y="6"/>
                  </a:lnTo>
                  <a:lnTo>
                    <a:pt x="288" y="4"/>
                  </a:lnTo>
                  <a:lnTo>
                    <a:pt x="286" y="4"/>
                  </a:lnTo>
                  <a:lnTo>
                    <a:pt x="268" y="0"/>
                  </a:lnTo>
                  <a:lnTo>
                    <a:pt x="256" y="0"/>
                  </a:lnTo>
                  <a:lnTo>
                    <a:pt x="248" y="6"/>
                  </a:lnTo>
                  <a:lnTo>
                    <a:pt x="240" y="8"/>
                  </a:lnTo>
                  <a:lnTo>
                    <a:pt x="228" y="10"/>
                  </a:lnTo>
                  <a:lnTo>
                    <a:pt x="212" y="14"/>
                  </a:lnTo>
                  <a:lnTo>
                    <a:pt x="198" y="18"/>
                  </a:lnTo>
                  <a:lnTo>
                    <a:pt x="196" y="20"/>
                  </a:lnTo>
                  <a:lnTo>
                    <a:pt x="180" y="22"/>
                  </a:lnTo>
                  <a:lnTo>
                    <a:pt x="160" y="28"/>
                  </a:lnTo>
                  <a:lnTo>
                    <a:pt x="158" y="28"/>
                  </a:lnTo>
                  <a:lnTo>
                    <a:pt x="144" y="26"/>
                  </a:lnTo>
                  <a:lnTo>
                    <a:pt x="120" y="30"/>
                  </a:lnTo>
                  <a:lnTo>
                    <a:pt x="100" y="30"/>
                  </a:lnTo>
                  <a:lnTo>
                    <a:pt x="92" y="38"/>
                  </a:lnTo>
                  <a:lnTo>
                    <a:pt x="82" y="40"/>
                  </a:lnTo>
                  <a:lnTo>
                    <a:pt x="86" y="50"/>
                  </a:lnTo>
                  <a:lnTo>
                    <a:pt x="86" y="66"/>
                  </a:lnTo>
                  <a:lnTo>
                    <a:pt x="84" y="78"/>
                  </a:lnTo>
                  <a:lnTo>
                    <a:pt x="98" y="90"/>
                  </a:lnTo>
                  <a:lnTo>
                    <a:pt x="110" y="102"/>
                  </a:lnTo>
                  <a:lnTo>
                    <a:pt x="118" y="110"/>
                  </a:lnTo>
                  <a:lnTo>
                    <a:pt x="120" y="114"/>
                  </a:lnTo>
                  <a:lnTo>
                    <a:pt x="120" y="118"/>
                  </a:lnTo>
                  <a:lnTo>
                    <a:pt x="124" y="130"/>
                  </a:lnTo>
                  <a:lnTo>
                    <a:pt x="130" y="142"/>
                  </a:lnTo>
                  <a:lnTo>
                    <a:pt x="128" y="142"/>
                  </a:lnTo>
                  <a:lnTo>
                    <a:pt x="112" y="154"/>
                  </a:lnTo>
                  <a:lnTo>
                    <a:pt x="102" y="166"/>
                  </a:lnTo>
                  <a:lnTo>
                    <a:pt x="104" y="178"/>
                  </a:lnTo>
                  <a:lnTo>
                    <a:pt x="112" y="196"/>
                  </a:lnTo>
                  <a:lnTo>
                    <a:pt x="112" y="198"/>
                  </a:lnTo>
                  <a:lnTo>
                    <a:pt x="112" y="204"/>
                  </a:lnTo>
                  <a:lnTo>
                    <a:pt x="108" y="210"/>
                  </a:lnTo>
                  <a:lnTo>
                    <a:pt x="106" y="214"/>
                  </a:lnTo>
                  <a:lnTo>
                    <a:pt x="102" y="216"/>
                  </a:lnTo>
                  <a:lnTo>
                    <a:pt x="96" y="216"/>
                  </a:lnTo>
                  <a:lnTo>
                    <a:pt x="80" y="214"/>
                  </a:lnTo>
                  <a:lnTo>
                    <a:pt x="60" y="210"/>
                  </a:lnTo>
                  <a:lnTo>
                    <a:pt x="58" y="210"/>
                  </a:lnTo>
                  <a:lnTo>
                    <a:pt x="44" y="202"/>
                  </a:lnTo>
                  <a:lnTo>
                    <a:pt x="20" y="202"/>
                  </a:lnTo>
                  <a:lnTo>
                    <a:pt x="22" y="202"/>
                  </a:lnTo>
                  <a:lnTo>
                    <a:pt x="20" y="242"/>
                  </a:lnTo>
                  <a:lnTo>
                    <a:pt x="18" y="246"/>
                  </a:lnTo>
                  <a:lnTo>
                    <a:pt x="16" y="248"/>
                  </a:lnTo>
                  <a:lnTo>
                    <a:pt x="8" y="250"/>
                  </a:lnTo>
                  <a:lnTo>
                    <a:pt x="6" y="254"/>
                  </a:lnTo>
                  <a:lnTo>
                    <a:pt x="6" y="262"/>
                  </a:lnTo>
                  <a:lnTo>
                    <a:pt x="4" y="262"/>
                  </a:lnTo>
                  <a:lnTo>
                    <a:pt x="4" y="272"/>
                  </a:lnTo>
                  <a:lnTo>
                    <a:pt x="10" y="280"/>
                  </a:lnTo>
                  <a:lnTo>
                    <a:pt x="14" y="284"/>
                  </a:lnTo>
                  <a:lnTo>
                    <a:pt x="18" y="304"/>
                  </a:lnTo>
                  <a:lnTo>
                    <a:pt x="18" y="310"/>
                  </a:lnTo>
                  <a:lnTo>
                    <a:pt x="16" y="322"/>
                  </a:lnTo>
                  <a:lnTo>
                    <a:pt x="10" y="338"/>
                  </a:lnTo>
                  <a:lnTo>
                    <a:pt x="0" y="358"/>
                  </a:lnTo>
                  <a:lnTo>
                    <a:pt x="0" y="362"/>
                  </a:lnTo>
                  <a:lnTo>
                    <a:pt x="0" y="370"/>
                  </a:lnTo>
                  <a:lnTo>
                    <a:pt x="12" y="384"/>
                  </a:lnTo>
                  <a:lnTo>
                    <a:pt x="16" y="394"/>
                  </a:lnTo>
                  <a:lnTo>
                    <a:pt x="26" y="406"/>
                  </a:lnTo>
                  <a:lnTo>
                    <a:pt x="40" y="422"/>
                  </a:lnTo>
                  <a:lnTo>
                    <a:pt x="48" y="430"/>
                  </a:lnTo>
                  <a:lnTo>
                    <a:pt x="52" y="430"/>
                  </a:lnTo>
                  <a:lnTo>
                    <a:pt x="68" y="422"/>
                  </a:lnTo>
                  <a:lnTo>
                    <a:pt x="72" y="418"/>
                  </a:lnTo>
                  <a:lnTo>
                    <a:pt x="76" y="418"/>
                  </a:lnTo>
                  <a:lnTo>
                    <a:pt x="84" y="420"/>
                  </a:lnTo>
                  <a:lnTo>
                    <a:pt x="92" y="424"/>
                  </a:lnTo>
                  <a:lnTo>
                    <a:pt x="92" y="426"/>
                  </a:lnTo>
                  <a:lnTo>
                    <a:pt x="100" y="434"/>
                  </a:lnTo>
                  <a:lnTo>
                    <a:pt x="104" y="444"/>
                  </a:lnTo>
                  <a:lnTo>
                    <a:pt x="108" y="448"/>
                  </a:lnTo>
                  <a:lnTo>
                    <a:pt x="110" y="450"/>
                  </a:lnTo>
                  <a:lnTo>
                    <a:pt x="120" y="458"/>
                  </a:lnTo>
                  <a:lnTo>
                    <a:pt x="126" y="458"/>
                  </a:lnTo>
                  <a:lnTo>
                    <a:pt x="132" y="460"/>
                  </a:lnTo>
                  <a:lnTo>
                    <a:pt x="136" y="464"/>
                  </a:lnTo>
                  <a:lnTo>
                    <a:pt x="144" y="468"/>
                  </a:lnTo>
                  <a:lnTo>
                    <a:pt x="160" y="474"/>
                  </a:lnTo>
                  <a:lnTo>
                    <a:pt x="162" y="474"/>
                  </a:lnTo>
                  <a:lnTo>
                    <a:pt x="186" y="482"/>
                  </a:lnTo>
                  <a:lnTo>
                    <a:pt x="188" y="482"/>
                  </a:lnTo>
                  <a:lnTo>
                    <a:pt x="204" y="490"/>
                  </a:lnTo>
                  <a:lnTo>
                    <a:pt x="232" y="498"/>
                  </a:lnTo>
                  <a:lnTo>
                    <a:pt x="234" y="498"/>
                  </a:lnTo>
                  <a:lnTo>
                    <a:pt x="272" y="500"/>
                  </a:lnTo>
                  <a:lnTo>
                    <a:pt x="288" y="494"/>
                  </a:lnTo>
                  <a:lnTo>
                    <a:pt x="304" y="494"/>
                  </a:lnTo>
                  <a:lnTo>
                    <a:pt x="304" y="496"/>
                  </a:lnTo>
                  <a:lnTo>
                    <a:pt x="316" y="512"/>
                  </a:lnTo>
                  <a:lnTo>
                    <a:pt x="324" y="526"/>
                  </a:lnTo>
                  <a:lnTo>
                    <a:pt x="332" y="532"/>
                  </a:lnTo>
                  <a:lnTo>
                    <a:pt x="340" y="536"/>
                  </a:lnTo>
                  <a:lnTo>
                    <a:pt x="340" y="538"/>
                  </a:lnTo>
                  <a:lnTo>
                    <a:pt x="342" y="538"/>
                  </a:lnTo>
                  <a:lnTo>
                    <a:pt x="348" y="554"/>
                  </a:lnTo>
                  <a:lnTo>
                    <a:pt x="350" y="554"/>
                  </a:lnTo>
                  <a:lnTo>
                    <a:pt x="350" y="556"/>
                  </a:lnTo>
                  <a:lnTo>
                    <a:pt x="354" y="574"/>
                  </a:lnTo>
                  <a:lnTo>
                    <a:pt x="364" y="578"/>
                  </a:lnTo>
                  <a:lnTo>
                    <a:pt x="366" y="578"/>
                  </a:lnTo>
                  <a:lnTo>
                    <a:pt x="376" y="582"/>
                  </a:lnTo>
                  <a:lnTo>
                    <a:pt x="388" y="580"/>
                  </a:lnTo>
                  <a:lnTo>
                    <a:pt x="390" y="568"/>
                  </a:lnTo>
                  <a:lnTo>
                    <a:pt x="392" y="566"/>
                  </a:lnTo>
                  <a:lnTo>
                    <a:pt x="404" y="554"/>
                  </a:lnTo>
                  <a:lnTo>
                    <a:pt x="420" y="558"/>
                  </a:lnTo>
                  <a:lnTo>
                    <a:pt x="428" y="574"/>
                  </a:lnTo>
                  <a:lnTo>
                    <a:pt x="442" y="570"/>
                  </a:lnTo>
                  <a:lnTo>
                    <a:pt x="444" y="554"/>
                  </a:lnTo>
                  <a:lnTo>
                    <a:pt x="444" y="552"/>
                  </a:lnTo>
                  <a:lnTo>
                    <a:pt x="456" y="546"/>
                  </a:lnTo>
                  <a:lnTo>
                    <a:pt x="452" y="524"/>
                  </a:lnTo>
                  <a:lnTo>
                    <a:pt x="452" y="522"/>
                  </a:lnTo>
                  <a:lnTo>
                    <a:pt x="464" y="496"/>
                  </a:lnTo>
                  <a:lnTo>
                    <a:pt x="476" y="492"/>
                  </a:lnTo>
                  <a:lnTo>
                    <a:pt x="472" y="470"/>
                  </a:lnTo>
                  <a:lnTo>
                    <a:pt x="484" y="470"/>
                  </a:lnTo>
                  <a:lnTo>
                    <a:pt x="484" y="458"/>
                  </a:lnTo>
                  <a:lnTo>
                    <a:pt x="476" y="438"/>
                  </a:lnTo>
                  <a:lnTo>
                    <a:pt x="476" y="436"/>
                  </a:lnTo>
                  <a:lnTo>
                    <a:pt x="478" y="420"/>
                  </a:lnTo>
                  <a:lnTo>
                    <a:pt x="478" y="418"/>
                  </a:lnTo>
                  <a:lnTo>
                    <a:pt x="480" y="418"/>
                  </a:lnTo>
                  <a:lnTo>
                    <a:pt x="488" y="406"/>
                  </a:lnTo>
                  <a:lnTo>
                    <a:pt x="490" y="406"/>
                  </a:lnTo>
                  <a:lnTo>
                    <a:pt x="492" y="406"/>
                  </a:lnTo>
                  <a:lnTo>
                    <a:pt x="514" y="410"/>
                  </a:lnTo>
                  <a:lnTo>
                    <a:pt x="532" y="414"/>
                  </a:lnTo>
                  <a:lnTo>
                    <a:pt x="548" y="410"/>
                  </a:lnTo>
                  <a:lnTo>
                    <a:pt x="556" y="426"/>
                  </a:lnTo>
                  <a:lnTo>
                    <a:pt x="556" y="428"/>
                  </a:lnTo>
                  <a:lnTo>
                    <a:pt x="556" y="440"/>
                  </a:lnTo>
                  <a:lnTo>
                    <a:pt x="560" y="452"/>
                  </a:lnTo>
                  <a:lnTo>
                    <a:pt x="562" y="458"/>
                  </a:lnTo>
                  <a:lnTo>
                    <a:pt x="568" y="462"/>
                  </a:lnTo>
                  <a:lnTo>
                    <a:pt x="578" y="464"/>
                  </a:lnTo>
                  <a:lnTo>
                    <a:pt x="580" y="468"/>
                  </a:lnTo>
                  <a:lnTo>
                    <a:pt x="580" y="470"/>
                  </a:lnTo>
                  <a:lnTo>
                    <a:pt x="584" y="478"/>
                  </a:lnTo>
                  <a:lnTo>
                    <a:pt x="590" y="486"/>
                  </a:lnTo>
                  <a:lnTo>
                    <a:pt x="598" y="498"/>
                  </a:lnTo>
                  <a:lnTo>
                    <a:pt x="602" y="506"/>
                  </a:lnTo>
                  <a:lnTo>
                    <a:pt x="610" y="506"/>
                  </a:lnTo>
                  <a:lnTo>
                    <a:pt x="624" y="494"/>
                  </a:lnTo>
                  <a:lnTo>
                    <a:pt x="632" y="512"/>
                  </a:lnTo>
                  <a:lnTo>
                    <a:pt x="650" y="518"/>
                  </a:lnTo>
                  <a:lnTo>
                    <a:pt x="652" y="518"/>
                  </a:lnTo>
                  <a:lnTo>
                    <a:pt x="660" y="534"/>
                  </a:lnTo>
                  <a:lnTo>
                    <a:pt x="664" y="538"/>
                  </a:lnTo>
                  <a:lnTo>
                    <a:pt x="664" y="522"/>
                  </a:lnTo>
                  <a:lnTo>
                    <a:pt x="664" y="518"/>
                  </a:lnTo>
                  <a:lnTo>
                    <a:pt x="700" y="518"/>
                  </a:lnTo>
                  <a:lnTo>
                    <a:pt x="700" y="514"/>
                  </a:lnTo>
                  <a:lnTo>
                    <a:pt x="702" y="512"/>
                  </a:lnTo>
                  <a:lnTo>
                    <a:pt x="700" y="508"/>
                  </a:lnTo>
                  <a:lnTo>
                    <a:pt x="698" y="500"/>
                  </a:lnTo>
                  <a:lnTo>
                    <a:pt x="696" y="494"/>
                  </a:lnTo>
                  <a:lnTo>
                    <a:pt x="696" y="486"/>
                  </a:lnTo>
                  <a:lnTo>
                    <a:pt x="698" y="480"/>
                  </a:lnTo>
                  <a:lnTo>
                    <a:pt x="702" y="478"/>
                  </a:lnTo>
                  <a:lnTo>
                    <a:pt x="706" y="478"/>
                  </a:lnTo>
                  <a:lnTo>
                    <a:pt x="720" y="482"/>
                  </a:lnTo>
                  <a:lnTo>
                    <a:pt x="722" y="472"/>
                  </a:lnTo>
                  <a:lnTo>
                    <a:pt x="696" y="460"/>
                  </a:lnTo>
                  <a:lnTo>
                    <a:pt x="694" y="460"/>
                  </a:lnTo>
                  <a:lnTo>
                    <a:pt x="692" y="458"/>
                  </a:lnTo>
                  <a:lnTo>
                    <a:pt x="688" y="426"/>
                  </a:lnTo>
                  <a:lnTo>
                    <a:pt x="690" y="406"/>
                  </a:lnTo>
                  <a:lnTo>
                    <a:pt x="690" y="402"/>
                  </a:lnTo>
                  <a:lnTo>
                    <a:pt x="734" y="406"/>
                  </a:lnTo>
                  <a:lnTo>
                    <a:pt x="744" y="396"/>
                  </a:lnTo>
                  <a:lnTo>
                    <a:pt x="746" y="392"/>
                  </a:lnTo>
                  <a:lnTo>
                    <a:pt x="744" y="388"/>
                  </a:lnTo>
                  <a:lnTo>
                    <a:pt x="732" y="382"/>
                  </a:lnTo>
                  <a:lnTo>
                    <a:pt x="730" y="378"/>
                  </a:lnTo>
                  <a:lnTo>
                    <a:pt x="728" y="374"/>
                  </a:lnTo>
                  <a:lnTo>
                    <a:pt x="730" y="372"/>
                  </a:lnTo>
                  <a:lnTo>
                    <a:pt x="732" y="368"/>
                  </a:lnTo>
                  <a:lnTo>
                    <a:pt x="752" y="350"/>
                  </a:lnTo>
                  <a:lnTo>
                    <a:pt x="772" y="348"/>
                  </a:lnTo>
                  <a:lnTo>
                    <a:pt x="782" y="330"/>
                  </a:lnTo>
                  <a:lnTo>
                    <a:pt x="782" y="314"/>
                  </a:lnTo>
                  <a:lnTo>
                    <a:pt x="796" y="310"/>
                  </a:lnTo>
                  <a:lnTo>
                    <a:pt x="804" y="290"/>
                  </a:lnTo>
                  <a:lnTo>
                    <a:pt x="812" y="276"/>
                  </a:lnTo>
                  <a:lnTo>
                    <a:pt x="800" y="256"/>
                  </a:lnTo>
                  <a:lnTo>
                    <a:pt x="800" y="254"/>
                  </a:lnTo>
                  <a:lnTo>
                    <a:pt x="792" y="228"/>
                  </a:lnTo>
                  <a:lnTo>
                    <a:pt x="792" y="226"/>
                  </a:lnTo>
                  <a:lnTo>
                    <a:pt x="788" y="198"/>
                  </a:lnTo>
                  <a:lnTo>
                    <a:pt x="778" y="182"/>
                  </a:lnTo>
                  <a:lnTo>
                    <a:pt x="764" y="168"/>
                  </a:lnTo>
                  <a:lnTo>
                    <a:pt x="764" y="166"/>
                  </a:lnTo>
                  <a:lnTo>
                    <a:pt x="762" y="150"/>
                  </a:lnTo>
                  <a:lnTo>
                    <a:pt x="736" y="158"/>
                  </a:lnTo>
                  <a:lnTo>
                    <a:pt x="724" y="144"/>
                  </a:lnTo>
                  <a:lnTo>
                    <a:pt x="688" y="118"/>
                  </a:lnTo>
                  <a:lnTo>
                    <a:pt x="686" y="118"/>
                  </a:lnTo>
                  <a:lnTo>
                    <a:pt x="672" y="100"/>
                  </a:lnTo>
                  <a:lnTo>
                    <a:pt x="664" y="94"/>
                  </a:lnTo>
                  <a:lnTo>
                    <a:pt x="658" y="102"/>
                  </a:lnTo>
                  <a:lnTo>
                    <a:pt x="658" y="104"/>
                  </a:lnTo>
                  <a:lnTo>
                    <a:pt x="658" y="106"/>
                  </a:lnTo>
                  <a:lnTo>
                    <a:pt x="656" y="106"/>
                  </a:lnTo>
                  <a:lnTo>
                    <a:pt x="644" y="106"/>
                  </a:lnTo>
                  <a:lnTo>
                    <a:pt x="642" y="106"/>
                  </a:lnTo>
                  <a:lnTo>
                    <a:pt x="616" y="78"/>
                  </a:lnTo>
                  <a:lnTo>
                    <a:pt x="606" y="72"/>
                  </a:lnTo>
                  <a:lnTo>
                    <a:pt x="596" y="62"/>
                  </a:lnTo>
                  <a:lnTo>
                    <a:pt x="584" y="54"/>
                  </a:lnTo>
                  <a:lnTo>
                    <a:pt x="584" y="52"/>
                  </a:lnTo>
                  <a:lnTo>
                    <a:pt x="570" y="44"/>
                  </a:lnTo>
                  <a:lnTo>
                    <a:pt x="562" y="50"/>
                  </a:lnTo>
                  <a:lnTo>
                    <a:pt x="560" y="52"/>
                  </a:lnTo>
                  <a:lnTo>
                    <a:pt x="552" y="50"/>
                  </a:lnTo>
                  <a:lnTo>
                    <a:pt x="544" y="54"/>
                  </a:lnTo>
                  <a:lnTo>
                    <a:pt x="542" y="56"/>
                  </a:lnTo>
                  <a:lnTo>
                    <a:pt x="530" y="58"/>
                  </a:lnTo>
                  <a:lnTo>
                    <a:pt x="484" y="30"/>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四川"/>
            <p:cNvSpPr>
              <a:spLocks/>
            </p:cNvSpPr>
            <p:nvPr/>
          </p:nvSpPr>
          <p:spPr bwMode="auto">
            <a:xfrm>
              <a:off x="5375756" y="3860508"/>
              <a:ext cx="1035409" cy="908996"/>
            </a:xfrm>
            <a:custGeom>
              <a:avLst/>
              <a:gdLst>
                <a:gd name="T0" fmla="*/ 2147483646 w 702"/>
                <a:gd name="T1" fmla="*/ 2147483646 h 616"/>
                <a:gd name="T2" fmla="*/ 2147483646 w 702"/>
                <a:gd name="T3" fmla="*/ 2147483646 h 616"/>
                <a:gd name="T4" fmla="*/ 2147483646 w 702"/>
                <a:gd name="T5" fmla="*/ 2147483646 h 616"/>
                <a:gd name="T6" fmla="*/ 2147483646 w 702"/>
                <a:gd name="T7" fmla="*/ 2147483646 h 616"/>
                <a:gd name="T8" fmla="*/ 2147483646 w 702"/>
                <a:gd name="T9" fmla="*/ 2147483646 h 616"/>
                <a:gd name="T10" fmla="*/ 2147483646 w 702"/>
                <a:gd name="T11" fmla="*/ 2147483646 h 616"/>
                <a:gd name="T12" fmla="*/ 2147483646 w 702"/>
                <a:gd name="T13" fmla="*/ 2147483646 h 616"/>
                <a:gd name="T14" fmla="*/ 2147483646 w 702"/>
                <a:gd name="T15" fmla="*/ 2147483646 h 616"/>
                <a:gd name="T16" fmla="*/ 2147483646 w 702"/>
                <a:gd name="T17" fmla="*/ 2147483646 h 616"/>
                <a:gd name="T18" fmla="*/ 2147483646 w 702"/>
                <a:gd name="T19" fmla="*/ 2147483646 h 616"/>
                <a:gd name="T20" fmla="*/ 2147483646 w 702"/>
                <a:gd name="T21" fmla="*/ 2147483646 h 616"/>
                <a:gd name="T22" fmla="*/ 2147483646 w 702"/>
                <a:gd name="T23" fmla="*/ 2147483646 h 616"/>
                <a:gd name="T24" fmla="*/ 2147483646 w 702"/>
                <a:gd name="T25" fmla="*/ 2147483646 h 616"/>
                <a:gd name="T26" fmla="*/ 2147483646 w 702"/>
                <a:gd name="T27" fmla="*/ 2147483646 h 616"/>
                <a:gd name="T28" fmla="*/ 2147483646 w 702"/>
                <a:gd name="T29" fmla="*/ 2147483646 h 616"/>
                <a:gd name="T30" fmla="*/ 2147483646 w 702"/>
                <a:gd name="T31" fmla="*/ 2147483646 h 616"/>
                <a:gd name="T32" fmla="*/ 2147483646 w 702"/>
                <a:gd name="T33" fmla="*/ 2147483646 h 616"/>
                <a:gd name="T34" fmla="*/ 2147483646 w 702"/>
                <a:gd name="T35" fmla="*/ 2147483646 h 616"/>
                <a:gd name="T36" fmla="*/ 2147483646 w 702"/>
                <a:gd name="T37" fmla="*/ 2147483646 h 616"/>
                <a:gd name="T38" fmla="*/ 2147483646 w 702"/>
                <a:gd name="T39" fmla="*/ 2147483646 h 616"/>
                <a:gd name="T40" fmla="*/ 2147483646 w 702"/>
                <a:gd name="T41" fmla="*/ 2147483646 h 616"/>
                <a:gd name="T42" fmla="*/ 2147483646 w 702"/>
                <a:gd name="T43" fmla="*/ 2147483646 h 616"/>
                <a:gd name="T44" fmla="*/ 2147483646 w 702"/>
                <a:gd name="T45" fmla="*/ 2147483646 h 616"/>
                <a:gd name="T46" fmla="*/ 2147483646 w 702"/>
                <a:gd name="T47" fmla="*/ 2147483646 h 616"/>
                <a:gd name="T48" fmla="*/ 2147483646 w 702"/>
                <a:gd name="T49" fmla="*/ 2147483646 h 616"/>
                <a:gd name="T50" fmla="*/ 2147483646 w 702"/>
                <a:gd name="T51" fmla="*/ 2147483646 h 616"/>
                <a:gd name="T52" fmla="*/ 2147483646 w 702"/>
                <a:gd name="T53" fmla="*/ 2147483646 h 616"/>
                <a:gd name="T54" fmla="*/ 2147483646 w 702"/>
                <a:gd name="T55" fmla="*/ 2147483646 h 616"/>
                <a:gd name="T56" fmla="*/ 2147483646 w 702"/>
                <a:gd name="T57" fmla="*/ 2147483646 h 616"/>
                <a:gd name="T58" fmla="*/ 2147483646 w 702"/>
                <a:gd name="T59" fmla="*/ 2147483646 h 616"/>
                <a:gd name="T60" fmla="*/ 2147483646 w 702"/>
                <a:gd name="T61" fmla="*/ 2147483646 h 616"/>
                <a:gd name="T62" fmla="*/ 2147483646 w 702"/>
                <a:gd name="T63" fmla="*/ 2147483646 h 616"/>
                <a:gd name="T64" fmla="*/ 2147483646 w 702"/>
                <a:gd name="T65" fmla="*/ 2147483646 h 616"/>
                <a:gd name="T66" fmla="*/ 2147483646 w 702"/>
                <a:gd name="T67" fmla="*/ 2147483646 h 616"/>
                <a:gd name="T68" fmla="*/ 2147483646 w 702"/>
                <a:gd name="T69" fmla="*/ 2147483646 h 616"/>
                <a:gd name="T70" fmla="*/ 2147483646 w 702"/>
                <a:gd name="T71" fmla="*/ 2147483646 h 616"/>
                <a:gd name="T72" fmla="*/ 2147483646 w 702"/>
                <a:gd name="T73" fmla="*/ 2147483646 h 616"/>
                <a:gd name="T74" fmla="*/ 2147483646 w 702"/>
                <a:gd name="T75" fmla="*/ 2147483646 h 616"/>
                <a:gd name="T76" fmla="*/ 2147483646 w 702"/>
                <a:gd name="T77" fmla="*/ 2147483646 h 616"/>
                <a:gd name="T78" fmla="*/ 2147483646 w 702"/>
                <a:gd name="T79" fmla="*/ 2147483646 h 616"/>
                <a:gd name="T80" fmla="*/ 2147483646 w 702"/>
                <a:gd name="T81" fmla="*/ 2147483646 h 616"/>
                <a:gd name="T82" fmla="*/ 2147483646 w 702"/>
                <a:gd name="T83" fmla="*/ 2147483646 h 616"/>
                <a:gd name="T84" fmla="*/ 2147483646 w 702"/>
                <a:gd name="T85" fmla="*/ 2147483646 h 616"/>
                <a:gd name="T86" fmla="*/ 2147483646 w 702"/>
                <a:gd name="T87" fmla="*/ 2147483646 h 616"/>
                <a:gd name="T88" fmla="*/ 2147483646 w 702"/>
                <a:gd name="T89" fmla="*/ 2147483646 h 616"/>
                <a:gd name="T90" fmla="*/ 2147483646 w 702"/>
                <a:gd name="T91" fmla="*/ 2147483646 h 616"/>
                <a:gd name="T92" fmla="*/ 2147483646 w 702"/>
                <a:gd name="T93" fmla="*/ 2147483646 h 616"/>
                <a:gd name="T94" fmla="*/ 2147483646 w 702"/>
                <a:gd name="T95" fmla="*/ 2147483646 h 616"/>
                <a:gd name="T96" fmla="*/ 2147483646 w 702"/>
                <a:gd name="T97" fmla="*/ 2147483646 h 616"/>
                <a:gd name="T98" fmla="*/ 2147483646 w 702"/>
                <a:gd name="T99" fmla="*/ 0 h 616"/>
                <a:gd name="T100" fmla="*/ 2147483646 w 702"/>
                <a:gd name="T101" fmla="*/ 2147483646 h 616"/>
                <a:gd name="T102" fmla="*/ 2147483646 w 702"/>
                <a:gd name="T103" fmla="*/ 2147483646 h 616"/>
                <a:gd name="T104" fmla="*/ 2147483646 w 702"/>
                <a:gd name="T105" fmla="*/ 2147483646 h 616"/>
                <a:gd name="T106" fmla="*/ 2147483646 w 702"/>
                <a:gd name="T107" fmla="*/ 2147483646 h 616"/>
                <a:gd name="T108" fmla="*/ 2147483646 w 702"/>
                <a:gd name="T109" fmla="*/ 2147483646 h 616"/>
                <a:gd name="T110" fmla="*/ 2147483646 w 702"/>
                <a:gd name="T111" fmla="*/ 2147483646 h 616"/>
                <a:gd name="T112" fmla="*/ 2147483646 w 702"/>
                <a:gd name="T113" fmla="*/ 2147483646 h 616"/>
                <a:gd name="T114" fmla="*/ 2147483646 w 702"/>
                <a:gd name="T115" fmla="*/ 2147483646 h 616"/>
                <a:gd name="T116" fmla="*/ 2147483646 w 702"/>
                <a:gd name="T117" fmla="*/ 2147483646 h 616"/>
                <a:gd name="T118" fmla="*/ 2147483646 w 702"/>
                <a:gd name="T119" fmla="*/ 2147483646 h 6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02" h="616">
                  <a:moveTo>
                    <a:pt x="66" y="14"/>
                  </a:moveTo>
                  <a:lnTo>
                    <a:pt x="46" y="10"/>
                  </a:lnTo>
                  <a:lnTo>
                    <a:pt x="28" y="6"/>
                  </a:lnTo>
                  <a:lnTo>
                    <a:pt x="22" y="14"/>
                  </a:lnTo>
                  <a:lnTo>
                    <a:pt x="20" y="28"/>
                  </a:lnTo>
                  <a:lnTo>
                    <a:pt x="26" y="50"/>
                  </a:lnTo>
                  <a:lnTo>
                    <a:pt x="26" y="66"/>
                  </a:lnTo>
                  <a:lnTo>
                    <a:pt x="26" y="70"/>
                  </a:lnTo>
                  <a:lnTo>
                    <a:pt x="18" y="70"/>
                  </a:lnTo>
                  <a:lnTo>
                    <a:pt x="22" y="90"/>
                  </a:lnTo>
                  <a:lnTo>
                    <a:pt x="6" y="94"/>
                  </a:lnTo>
                  <a:lnTo>
                    <a:pt x="0" y="106"/>
                  </a:lnTo>
                  <a:lnTo>
                    <a:pt x="8" y="114"/>
                  </a:lnTo>
                  <a:lnTo>
                    <a:pt x="10" y="114"/>
                  </a:lnTo>
                  <a:lnTo>
                    <a:pt x="38" y="136"/>
                  </a:lnTo>
                  <a:lnTo>
                    <a:pt x="38" y="138"/>
                  </a:lnTo>
                  <a:lnTo>
                    <a:pt x="42" y="158"/>
                  </a:lnTo>
                  <a:lnTo>
                    <a:pt x="56" y="178"/>
                  </a:lnTo>
                  <a:lnTo>
                    <a:pt x="62" y="184"/>
                  </a:lnTo>
                  <a:lnTo>
                    <a:pt x="70" y="194"/>
                  </a:lnTo>
                  <a:lnTo>
                    <a:pt x="72" y="194"/>
                  </a:lnTo>
                  <a:lnTo>
                    <a:pt x="70" y="196"/>
                  </a:lnTo>
                  <a:lnTo>
                    <a:pt x="70" y="214"/>
                  </a:lnTo>
                  <a:lnTo>
                    <a:pt x="74" y="226"/>
                  </a:lnTo>
                  <a:lnTo>
                    <a:pt x="74" y="244"/>
                  </a:lnTo>
                  <a:lnTo>
                    <a:pt x="82" y="258"/>
                  </a:lnTo>
                  <a:lnTo>
                    <a:pt x="84" y="266"/>
                  </a:lnTo>
                  <a:lnTo>
                    <a:pt x="86" y="274"/>
                  </a:lnTo>
                  <a:lnTo>
                    <a:pt x="90" y="286"/>
                  </a:lnTo>
                  <a:lnTo>
                    <a:pt x="92" y="302"/>
                  </a:lnTo>
                  <a:lnTo>
                    <a:pt x="90" y="314"/>
                  </a:lnTo>
                  <a:lnTo>
                    <a:pt x="88" y="320"/>
                  </a:lnTo>
                  <a:lnTo>
                    <a:pt x="90" y="326"/>
                  </a:lnTo>
                  <a:lnTo>
                    <a:pt x="94" y="336"/>
                  </a:lnTo>
                  <a:lnTo>
                    <a:pt x="98" y="346"/>
                  </a:lnTo>
                  <a:lnTo>
                    <a:pt x="100" y="346"/>
                  </a:lnTo>
                  <a:lnTo>
                    <a:pt x="100" y="348"/>
                  </a:lnTo>
                  <a:lnTo>
                    <a:pt x="100" y="350"/>
                  </a:lnTo>
                  <a:lnTo>
                    <a:pt x="86" y="378"/>
                  </a:lnTo>
                  <a:lnTo>
                    <a:pt x="90" y="386"/>
                  </a:lnTo>
                  <a:lnTo>
                    <a:pt x="90" y="392"/>
                  </a:lnTo>
                  <a:lnTo>
                    <a:pt x="86" y="418"/>
                  </a:lnTo>
                  <a:lnTo>
                    <a:pt x="86" y="428"/>
                  </a:lnTo>
                  <a:lnTo>
                    <a:pt x="88" y="432"/>
                  </a:lnTo>
                  <a:lnTo>
                    <a:pt x="90" y="434"/>
                  </a:lnTo>
                  <a:lnTo>
                    <a:pt x="94" y="436"/>
                  </a:lnTo>
                  <a:lnTo>
                    <a:pt x="102" y="442"/>
                  </a:lnTo>
                  <a:lnTo>
                    <a:pt x="104" y="448"/>
                  </a:lnTo>
                  <a:lnTo>
                    <a:pt x="102" y="462"/>
                  </a:lnTo>
                  <a:lnTo>
                    <a:pt x="106" y="462"/>
                  </a:lnTo>
                  <a:lnTo>
                    <a:pt x="108" y="464"/>
                  </a:lnTo>
                  <a:lnTo>
                    <a:pt x="110" y="462"/>
                  </a:lnTo>
                  <a:lnTo>
                    <a:pt x="114" y="458"/>
                  </a:lnTo>
                  <a:lnTo>
                    <a:pt x="116" y="452"/>
                  </a:lnTo>
                  <a:lnTo>
                    <a:pt x="118" y="450"/>
                  </a:lnTo>
                  <a:lnTo>
                    <a:pt x="118" y="448"/>
                  </a:lnTo>
                  <a:lnTo>
                    <a:pt x="122" y="444"/>
                  </a:lnTo>
                  <a:lnTo>
                    <a:pt x="126" y="440"/>
                  </a:lnTo>
                  <a:lnTo>
                    <a:pt x="126" y="434"/>
                  </a:lnTo>
                  <a:lnTo>
                    <a:pt x="124" y="426"/>
                  </a:lnTo>
                  <a:lnTo>
                    <a:pt x="122" y="422"/>
                  </a:lnTo>
                  <a:lnTo>
                    <a:pt x="126" y="420"/>
                  </a:lnTo>
                  <a:lnTo>
                    <a:pt x="136" y="418"/>
                  </a:lnTo>
                  <a:lnTo>
                    <a:pt x="142" y="418"/>
                  </a:lnTo>
                  <a:lnTo>
                    <a:pt x="146" y="420"/>
                  </a:lnTo>
                  <a:lnTo>
                    <a:pt x="150" y="424"/>
                  </a:lnTo>
                  <a:lnTo>
                    <a:pt x="156" y="440"/>
                  </a:lnTo>
                  <a:lnTo>
                    <a:pt x="156" y="442"/>
                  </a:lnTo>
                  <a:lnTo>
                    <a:pt x="158" y="468"/>
                  </a:lnTo>
                  <a:lnTo>
                    <a:pt x="170" y="474"/>
                  </a:lnTo>
                  <a:lnTo>
                    <a:pt x="178" y="478"/>
                  </a:lnTo>
                  <a:lnTo>
                    <a:pt x="184" y="472"/>
                  </a:lnTo>
                  <a:lnTo>
                    <a:pt x="190" y="466"/>
                  </a:lnTo>
                  <a:lnTo>
                    <a:pt x="194" y="466"/>
                  </a:lnTo>
                  <a:lnTo>
                    <a:pt x="200" y="470"/>
                  </a:lnTo>
                  <a:lnTo>
                    <a:pt x="204" y="478"/>
                  </a:lnTo>
                  <a:lnTo>
                    <a:pt x="206" y="498"/>
                  </a:lnTo>
                  <a:lnTo>
                    <a:pt x="208" y="502"/>
                  </a:lnTo>
                  <a:lnTo>
                    <a:pt x="230" y="548"/>
                  </a:lnTo>
                  <a:lnTo>
                    <a:pt x="238" y="556"/>
                  </a:lnTo>
                  <a:lnTo>
                    <a:pt x="238" y="558"/>
                  </a:lnTo>
                  <a:lnTo>
                    <a:pt x="242" y="578"/>
                  </a:lnTo>
                  <a:lnTo>
                    <a:pt x="244" y="596"/>
                  </a:lnTo>
                  <a:lnTo>
                    <a:pt x="246" y="598"/>
                  </a:lnTo>
                  <a:lnTo>
                    <a:pt x="254" y="588"/>
                  </a:lnTo>
                  <a:lnTo>
                    <a:pt x="256" y="586"/>
                  </a:lnTo>
                  <a:lnTo>
                    <a:pt x="258" y="586"/>
                  </a:lnTo>
                  <a:lnTo>
                    <a:pt x="262" y="588"/>
                  </a:lnTo>
                  <a:lnTo>
                    <a:pt x="262" y="592"/>
                  </a:lnTo>
                  <a:lnTo>
                    <a:pt x="262" y="598"/>
                  </a:lnTo>
                  <a:lnTo>
                    <a:pt x="262" y="612"/>
                  </a:lnTo>
                  <a:lnTo>
                    <a:pt x="262" y="616"/>
                  </a:lnTo>
                  <a:lnTo>
                    <a:pt x="268" y="616"/>
                  </a:lnTo>
                  <a:lnTo>
                    <a:pt x="270" y="614"/>
                  </a:lnTo>
                  <a:lnTo>
                    <a:pt x="278" y="602"/>
                  </a:lnTo>
                  <a:lnTo>
                    <a:pt x="288" y="594"/>
                  </a:lnTo>
                  <a:lnTo>
                    <a:pt x="296" y="588"/>
                  </a:lnTo>
                  <a:lnTo>
                    <a:pt x="306" y="586"/>
                  </a:lnTo>
                  <a:lnTo>
                    <a:pt x="322" y="590"/>
                  </a:lnTo>
                  <a:lnTo>
                    <a:pt x="328" y="588"/>
                  </a:lnTo>
                  <a:lnTo>
                    <a:pt x="336" y="576"/>
                  </a:lnTo>
                  <a:lnTo>
                    <a:pt x="334" y="558"/>
                  </a:lnTo>
                  <a:lnTo>
                    <a:pt x="330" y="546"/>
                  </a:lnTo>
                  <a:lnTo>
                    <a:pt x="328" y="540"/>
                  </a:lnTo>
                  <a:lnTo>
                    <a:pt x="328" y="536"/>
                  </a:lnTo>
                  <a:lnTo>
                    <a:pt x="330" y="522"/>
                  </a:lnTo>
                  <a:lnTo>
                    <a:pt x="330" y="520"/>
                  </a:lnTo>
                  <a:lnTo>
                    <a:pt x="332" y="518"/>
                  </a:lnTo>
                  <a:lnTo>
                    <a:pt x="346" y="510"/>
                  </a:lnTo>
                  <a:lnTo>
                    <a:pt x="348" y="510"/>
                  </a:lnTo>
                  <a:lnTo>
                    <a:pt x="358" y="502"/>
                  </a:lnTo>
                  <a:lnTo>
                    <a:pt x="372" y="484"/>
                  </a:lnTo>
                  <a:lnTo>
                    <a:pt x="374" y="470"/>
                  </a:lnTo>
                  <a:lnTo>
                    <a:pt x="358" y="436"/>
                  </a:lnTo>
                  <a:lnTo>
                    <a:pt x="390" y="450"/>
                  </a:lnTo>
                  <a:lnTo>
                    <a:pt x="390" y="438"/>
                  </a:lnTo>
                  <a:lnTo>
                    <a:pt x="390" y="436"/>
                  </a:lnTo>
                  <a:lnTo>
                    <a:pt x="402" y="426"/>
                  </a:lnTo>
                  <a:lnTo>
                    <a:pt x="426" y="420"/>
                  </a:lnTo>
                  <a:lnTo>
                    <a:pt x="428" y="420"/>
                  </a:lnTo>
                  <a:lnTo>
                    <a:pt x="442" y="450"/>
                  </a:lnTo>
                  <a:lnTo>
                    <a:pt x="440" y="462"/>
                  </a:lnTo>
                  <a:lnTo>
                    <a:pt x="442" y="472"/>
                  </a:lnTo>
                  <a:lnTo>
                    <a:pt x="444" y="478"/>
                  </a:lnTo>
                  <a:lnTo>
                    <a:pt x="448" y="480"/>
                  </a:lnTo>
                  <a:lnTo>
                    <a:pt x="454" y="478"/>
                  </a:lnTo>
                  <a:lnTo>
                    <a:pt x="458" y="474"/>
                  </a:lnTo>
                  <a:lnTo>
                    <a:pt x="458" y="472"/>
                  </a:lnTo>
                  <a:lnTo>
                    <a:pt x="460" y="472"/>
                  </a:lnTo>
                  <a:lnTo>
                    <a:pt x="478" y="466"/>
                  </a:lnTo>
                  <a:lnTo>
                    <a:pt x="480" y="466"/>
                  </a:lnTo>
                  <a:lnTo>
                    <a:pt x="492" y="468"/>
                  </a:lnTo>
                  <a:lnTo>
                    <a:pt x="496" y="470"/>
                  </a:lnTo>
                  <a:lnTo>
                    <a:pt x="498" y="472"/>
                  </a:lnTo>
                  <a:lnTo>
                    <a:pt x="498" y="494"/>
                  </a:lnTo>
                  <a:lnTo>
                    <a:pt x="502" y="496"/>
                  </a:lnTo>
                  <a:lnTo>
                    <a:pt x="510" y="498"/>
                  </a:lnTo>
                  <a:lnTo>
                    <a:pt x="522" y="498"/>
                  </a:lnTo>
                  <a:lnTo>
                    <a:pt x="542" y="492"/>
                  </a:lnTo>
                  <a:lnTo>
                    <a:pt x="554" y="482"/>
                  </a:lnTo>
                  <a:lnTo>
                    <a:pt x="556" y="472"/>
                  </a:lnTo>
                  <a:lnTo>
                    <a:pt x="550" y="466"/>
                  </a:lnTo>
                  <a:lnTo>
                    <a:pt x="530" y="458"/>
                  </a:lnTo>
                  <a:lnTo>
                    <a:pt x="528" y="458"/>
                  </a:lnTo>
                  <a:lnTo>
                    <a:pt x="504" y="434"/>
                  </a:lnTo>
                  <a:lnTo>
                    <a:pt x="506" y="432"/>
                  </a:lnTo>
                  <a:lnTo>
                    <a:pt x="518" y="422"/>
                  </a:lnTo>
                  <a:lnTo>
                    <a:pt x="518" y="420"/>
                  </a:lnTo>
                  <a:lnTo>
                    <a:pt x="530" y="416"/>
                  </a:lnTo>
                  <a:lnTo>
                    <a:pt x="534" y="416"/>
                  </a:lnTo>
                  <a:lnTo>
                    <a:pt x="550" y="418"/>
                  </a:lnTo>
                  <a:lnTo>
                    <a:pt x="550" y="420"/>
                  </a:lnTo>
                  <a:lnTo>
                    <a:pt x="550" y="414"/>
                  </a:lnTo>
                  <a:lnTo>
                    <a:pt x="544" y="402"/>
                  </a:lnTo>
                  <a:lnTo>
                    <a:pt x="532" y="396"/>
                  </a:lnTo>
                  <a:lnTo>
                    <a:pt x="518" y="374"/>
                  </a:lnTo>
                  <a:lnTo>
                    <a:pt x="516" y="372"/>
                  </a:lnTo>
                  <a:lnTo>
                    <a:pt x="510" y="346"/>
                  </a:lnTo>
                  <a:lnTo>
                    <a:pt x="510" y="326"/>
                  </a:lnTo>
                  <a:lnTo>
                    <a:pt x="522" y="314"/>
                  </a:lnTo>
                  <a:lnTo>
                    <a:pt x="542" y="314"/>
                  </a:lnTo>
                  <a:lnTo>
                    <a:pt x="586" y="318"/>
                  </a:lnTo>
                  <a:lnTo>
                    <a:pt x="606" y="288"/>
                  </a:lnTo>
                  <a:lnTo>
                    <a:pt x="606" y="286"/>
                  </a:lnTo>
                  <a:lnTo>
                    <a:pt x="608" y="286"/>
                  </a:lnTo>
                  <a:lnTo>
                    <a:pt x="626" y="278"/>
                  </a:lnTo>
                  <a:lnTo>
                    <a:pt x="634" y="260"/>
                  </a:lnTo>
                  <a:lnTo>
                    <a:pt x="634" y="258"/>
                  </a:lnTo>
                  <a:lnTo>
                    <a:pt x="654" y="242"/>
                  </a:lnTo>
                  <a:lnTo>
                    <a:pt x="664" y="224"/>
                  </a:lnTo>
                  <a:lnTo>
                    <a:pt x="666" y="224"/>
                  </a:lnTo>
                  <a:lnTo>
                    <a:pt x="666" y="222"/>
                  </a:lnTo>
                  <a:lnTo>
                    <a:pt x="674" y="214"/>
                  </a:lnTo>
                  <a:lnTo>
                    <a:pt x="682" y="198"/>
                  </a:lnTo>
                  <a:lnTo>
                    <a:pt x="686" y="174"/>
                  </a:lnTo>
                  <a:lnTo>
                    <a:pt x="686" y="172"/>
                  </a:lnTo>
                  <a:lnTo>
                    <a:pt x="686" y="170"/>
                  </a:lnTo>
                  <a:lnTo>
                    <a:pt x="700" y="162"/>
                  </a:lnTo>
                  <a:lnTo>
                    <a:pt x="702" y="158"/>
                  </a:lnTo>
                  <a:lnTo>
                    <a:pt x="684" y="156"/>
                  </a:lnTo>
                  <a:lnTo>
                    <a:pt x="652" y="158"/>
                  </a:lnTo>
                  <a:lnTo>
                    <a:pt x="650" y="156"/>
                  </a:lnTo>
                  <a:lnTo>
                    <a:pt x="638" y="146"/>
                  </a:lnTo>
                  <a:lnTo>
                    <a:pt x="630" y="136"/>
                  </a:lnTo>
                  <a:lnTo>
                    <a:pt x="630" y="138"/>
                  </a:lnTo>
                  <a:lnTo>
                    <a:pt x="628" y="138"/>
                  </a:lnTo>
                  <a:lnTo>
                    <a:pt x="624" y="142"/>
                  </a:lnTo>
                  <a:lnTo>
                    <a:pt x="618" y="142"/>
                  </a:lnTo>
                  <a:lnTo>
                    <a:pt x="614" y="144"/>
                  </a:lnTo>
                  <a:lnTo>
                    <a:pt x="612" y="146"/>
                  </a:lnTo>
                  <a:lnTo>
                    <a:pt x="608" y="146"/>
                  </a:lnTo>
                  <a:lnTo>
                    <a:pt x="606" y="144"/>
                  </a:lnTo>
                  <a:lnTo>
                    <a:pt x="604" y="138"/>
                  </a:lnTo>
                  <a:lnTo>
                    <a:pt x="602" y="132"/>
                  </a:lnTo>
                  <a:lnTo>
                    <a:pt x="598" y="126"/>
                  </a:lnTo>
                  <a:lnTo>
                    <a:pt x="596" y="126"/>
                  </a:lnTo>
                  <a:lnTo>
                    <a:pt x="592" y="114"/>
                  </a:lnTo>
                  <a:lnTo>
                    <a:pt x="588" y="114"/>
                  </a:lnTo>
                  <a:lnTo>
                    <a:pt x="576" y="122"/>
                  </a:lnTo>
                  <a:lnTo>
                    <a:pt x="576" y="124"/>
                  </a:lnTo>
                  <a:lnTo>
                    <a:pt x="574" y="124"/>
                  </a:lnTo>
                  <a:lnTo>
                    <a:pt x="546" y="130"/>
                  </a:lnTo>
                  <a:lnTo>
                    <a:pt x="544" y="128"/>
                  </a:lnTo>
                  <a:lnTo>
                    <a:pt x="526" y="116"/>
                  </a:lnTo>
                  <a:lnTo>
                    <a:pt x="524" y="114"/>
                  </a:lnTo>
                  <a:lnTo>
                    <a:pt x="518" y="104"/>
                  </a:lnTo>
                  <a:lnTo>
                    <a:pt x="506" y="118"/>
                  </a:lnTo>
                  <a:lnTo>
                    <a:pt x="498" y="126"/>
                  </a:lnTo>
                  <a:lnTo>
                    <a:pt x="492" y="130"/>
                  </a:lnTo>
                  <a:lnTo>
                    <a:pt x="488" y="132"/>
                  </a:lnTo>
                  <a:lnTo>
                    <a:pt x="484" y="130"/>
                  </a:lnTo>
                  <a:lnTo>
                    <a:pt x="466" y="120"/>
                  </a:lnTo>
                  <a:lnTo>
                    <a:pt x="452" y="118"/>
                  </a:lnTo>
                  <a:lnTo>
                    <a:pt x="450" y="120"/>
                  </a:lnTo>
                  <a:lnTo>
                    <a:pt x="438" y="110"/>
                  </a:lnTo>
                  <a:lnTo>
                    <a:pt x="436" y="110"/>
                  </a:lnTo>
                  <a:lnTo>
                    <a:pt x="442" y="88"/>
                  </a:lnTo>
                  <a:lnTo>
                    <a:pt x="442" y="80"/>
                  </a:lnTo>
                  <a:lnTo>
                    <a:pt x="434" y="78"/>
                  </a:lnTo>
                  <a:lnTo>
                    <a:pt x="416" y="58"/>
                  </a:lnTo>
                  <a:lnTo>
                    <a:pt x="418" y="46"/>
                  </a:lnTo>
                  <a:lnTo>
                    <a:pt x="376" y="42"/>
                  </a:lnTo>
                  <a:lnTo>
                    <a:pt x="360" y="32"/>
                  </a:lnTo>
                  <a:lnTo>
                    <a:pt x="354" y="28"/>
                  </a:lnTo>
                  <a:lnTo>
                    <a:pt x="350" y="18"/>
                  </a:lnTo>
                  <a:lnTo>
                    <a:pt x="348" y="12"/>
                  </a:lnTo>
                  <a:lnTo>
                    <a:pt x="344" y="0"/>
                  </a:lnTo>
                  <a:lnTo>
                    <a:pt x="338" y="0"/>
                  </a:lnTo>
                  <a:lnTo>
                    <a:pt x="326" y="10"/>
                  </a:lnTo>
                  <a:lnTo>
                    <a:pt x="310" y="30"/>
                  </a:lnTo>
                  <a:lnTo>
                    <a:pt x="314" y="42"/>
                  </a:lnTo>
                  <a:lnTo>
                    <a:pt x="318" y="60"/>
                  </a:lnTo>
                  <a:lnTo>
                    <a:pt x="318" y="62"/>
                  </a:lnTo>
                  <a:lnTo>
                    <a:pt x="320" y="62"/>
                  </a:lnTo>
                  <a:lnTo>
                    <a:pt x="318" y="62"/>
                  </a:lnTo>
                  <a:lnTo>
                    <a:pt x="318" y="66"/>
                  </a:lnTo>
                  <a:lnTo>
                    <a:pt x="314" y="68"/>
                  </a:lnTo>
                  <a:lnTo>
                    <a:pt x="306" y="70"/>
                  </a:lnTo>
                  <a:lnTo>
                    <a:pt x="290" y="70"/>
                  </a:lnTo>
                  <a:lnTo>
                    <a:pt x="280" y="66"/>
                  </a:lnTo>
                  <a:lnTo>
                    <a:pt x="268" y="70"/>
                  </a:lnTo>
                  <a:lnTo>
                    <a:pt x="266" y="70"/>
                  </a:lnTo>
                  <a:lnTo>
                    <a:pt x="264" y="70"/>
                  </a:lnTo>
                  <a:lnTo>
                    <a:pt x="262" y="82"/>
                  </a:lnTo>
                  <a:lnTo>
                    <a:pt x="262" y="86"/>
                  </a:lnTo>
                  <a:lnTo>
                    <a:pt x="258" y="86"/>
                  </a:lnTo>
                  <a:lnTo>
                    <a:pt x="238" y="78"/>
                  </a:lnTo>
                  <a:lnTo>
                    <a:pt x="240" y="88"/>
                  </a:lnTo>
                  <a:lnTo>
                    <a:pt x="242" y="96"/>
                  </a:lnTo>
                  <a:lnTo>
                    <a:pt x="246" y="104"/>
                  </a:lnTo>
                  <a:lnTo>
                    <a:pt x="244" y="110"/>
                  </a:lnTo>
                  <a:lnTo>
                    <a:pt x="242" y="116"/>
                  </a:lnTo>
                  <a:lnTo>
                    <a:pt x="234" y="118"/>
                  </a:lnTo>
                  <a:lnTo>
                    <a:pt x="222" y="118"/>
                  </a:lnTo>
                  <a:lnTo>
                    <a:pt x="208" y="118"/>
                  </a:lnTo>
                  <a:lnTo>
                    <a:pt x="206" y="142"/>
                  </a:lnTo>
                  <a:lnTo>
                    <a:pt x="190" y="134"/>
                  </a:lnTo>
                  <a:lnTo>
                    <a:pt x="188" y="134"/>
                  </a:lnTo>
                  <a:lnTo>
                    <a:pt x="178" y="118"/>
                  </a:lnTo>
                  <a:lnTo>
                    <a:pt x="160" y="110"/>
                  </a:lnTo>
                  <a:lnTo>
                    <a:pt x="154" y="100"/>
                  </a:lnTo>
                  <a:lnTo>
                    <a:pt x="148" y="106"/>
                  </a:lnTo>
                  <a:lnTo>
                    <a:pt x="146" y="106"/>
                  </a:lnTo>
                  <a:lnTo>
                    <a:pt x="134" y="108"/>
                  </a:lnTo>
                  <a:lnTo>
                    <a:pt x="132" y="108"/>
                  </a:lnTo>
                  <a:lnTo>
                    <a:pt x="126" y="94"/>
                  </a:lnTo>
                  <a:lnTo>
                    <a:pt x="118" y="86"/>
                  </a:lnTo>
                  <a:lnTo>
                    <a:pt x="118" y="84"/>
                  </a:lnTo>
                  <a:lnTo>
                    <a:pt x="110" y="74"/>
                  </a:lnTo>
                  <a:lnTo>
                    <a:pt x="106" y="66"/>
                  </a:lnTo>
                  <a:lnTo>
                    <a:pt x="106" y="64"/>
                  </a:lnTo>
                  <a:lnTo>
                    <a:pt x="102" y="62"/>
                  </a:lnTo>
                  <a:lnTo>
                    <a:pt x="98" y="62"/>
                  </a:lnTo>
                  <a:lnTo>
                    <a:pt x="90" y="56"/>
                  </a:lnTo>
                  <a:lnTo>
                    <a:pt x="86" y="46"/>
                  </a:lnTo>
                  <a:lnTo>
                    <a:pt x="82" y="34"/>
                  </a:lnTo>
                  <a:lnTo>
                    <a:pt x="82" y="22"/>
                  </a:lnTo>
                  <a:lnTo>
                    <a:pt x="78" y="12"/>
                  </a:lnTo>
                  <a:lnTo>
                    <a:pt x="68" y="14"/>
                  </a:lnTo>
                  <a:lnTo>
                    <a:pt x="66" y="14"/>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西藏"/>
            <p:cNvSpPr>
              <a:spLocks/>
            </p:cNvSpPr>
            <p:nvPr/>
          </p:nvSpPr>
          <p:spPr bwMode="auto">
            <a:xfrm>
              <a:off x="3655973" y="3491596"/>
              <a:ext cx="1852528" cy="1127392"/>
            </a:xfrm>
            <a:custGeom>
              <a:avLst/>
              <a:gdLst>
                <a:gd name="T0" fmla="*/ 2147483646 w 1256"/>
                <a:gd name="T1" fmla="*/ 2147483646 h 764"/>
                <a:gd name="T2" fmla="*/ 2147483646 w 1256"/>
                <a:gd name="T3" fmla="*/ 2147483646 h 764"/>
                <a:gd name="T4" fmla="*/ 2147483646 w 1256"/>
                <a:gd name="T5" fmla="*/ 2147483646 h 764"/>
                <a:gd name="T6" fmla="*/ 2147483646 w 1256"/>
                <a:gd name="T7" fmla="*/ 2147483646 h 764"/>
                <a:gd name="T8" fmla="*/ 2147483646 w 1256"/>
                <a:gd name="T9" fmla="*/ 2147483646 h 764"/>
                <a:gd name="T10" fmla="*/ 2147483646 w 1256"/>
                <a:gd name="T11" fmla="*/ 2147483646 h 764"/>
                <a:gd name="T12" fmla="*/ 2147483646 w 1256"/>
                <a:gd name="T13" fmla="*/ 2147483646 h 764"/>
                <a:gd name="T14" fmla="*/ 2147483646 w 1256"/>
                <a:gd name="T15" fmla="*/ 2147483646 h 764"/>
                <a:gd name="T16" fmla="*/ 2147483646 w 1256"/>
                <a:gd name="T17" fmla="*/ 2147483646 h 764"/>
                <a:gd name="T18" fmla="*/ 2147483646 w 1256"/>
                <a:gd name="T19" fmla="*/ 2147483646 h 764"/>
                <a:gd name="T20" fmla="*/ 2147483646 w 1256"/>
                <a:gd name="T21" fmla="*/ 2147483646 h 764"/>
                <a:gd name="T22" fmla="*/ 2147483646 w 1256"/>
                <a:gd name="T23" fmla="*/ 2147483646 h 764"/>
                <a:gd name="T24" fmla="*/ 2147483646 w 1256"/>
                <a:gd name="T25" fmla="*/ 2147483646 h 764"/>
                <a:gd name="T26" fmla="*/ 2147483646 w 1256"/>
                <a:gd name="T27" fmla="*/ 2147483646 h 764"/>
                <a:gd name="T28" fmla="*/ 2147483646 w 1256"/>
                <a:gd name="T29" fmla="*/ 2147483646 h 764"/>
                <a:gd name="T30" fmla="*/ 2147483646 w 1256"/>
                <a:gd name="T31" fmla="*/ 2147483646 h 764"/>
                <a:gd name="T32" fmla="*/ 2147483646 w 1256"/>
                <a:gd name="T33" fmla="*/ 2147483646 h 764"/>
                <a:gd name="T34" fmla="*/ 2147483646 w 1256"/>
                <a:gd name="T35" fmla="*/ 2147483646 h 764"/>
                <a:gd name="T36" fmla="*/ 2147483646 w 1256"/>
                <a:gd name="T37" fmla="*/ 2147483646 h 764"/>
                <a:gd name="T38" fmla="*/ 2147483646 w 1256"/>
                <a:gd name="T39" fmla="*/ 2147483646 h 764"/>
                <a:gd name="T40" fmla="*/ 2147483646 w 1256"/>
                <a:gd name="T41" fmla="*/ 2147483646 h 764"/>
                <a:gd name="T42" fmla="*/ 2147483646 w 1256"/>
                <a:gd name="T43" fmla="*/ 2147483646 h 764"/>
                <a:gd name="T44" fmla="*/ 2147483646 w 1256"/>
                <a:gd name="T45" fmla="*/ 2147483646 h 764"/>
                <a:gd name="T46" fmla="*/ 2147483646 w 1256"/>
                <a:gd name="T47" fmla="*/ 2147483646 h 764"/>
                <a:gd name="T48" fmla="*/ 2147483646 w 1256"/>
                <a:gd name="T49" fmla="*/ 2147483646 h 764"/>
                <a:gd name="T50" fmla="*/ 2147483646 w 1256"/>
                <a:gd name="T51" fmla="*/ 2147483646 h 764"/>
                <a:gd name="T52" fmla="*/ 2147483646 w 1256"/>
                <a:gd name="T53" fmla="*/ 2147483646 h 764"/>
                <a:gd name="T54" fmla="*/ 2147483646 w 1256"/>
                <a:gd name="T55" fmla="*/ 2147483646 h 764"/>
                <a:gd name="T56" fmla="*/ 2147483646 w 1256"/>
                <a:gd name="T57" fmla="*/ 2147483646 h 764"/>
                <a:gd name="T58" fmla="*/ 2147483646 w 1256"/>
                <a:gd name="T59" fmla="*/ 2147483646 h 764"/>
                <a:gd name="T60" fmla="*/ 2147483646 w 1256"/>
                <a:gd name="T61" fmla="*/ 2147483646 h 764"/>
                <a:gd name="T62" fmla="*/ 2147483646 w 1256"/>
                <a:gd name="T63" fmla="*/ 2147483646 h 764"/>
                <a:gd name="T64" fmla="*/ 2147483646 w 1256"/>
                <a:gd name="T65" fmla="*/ 2147483646 h 764"/>
                <a:gd name="T66" fmla="*/ 2147483646 w 1256"/>
                <a:gd name="T67" fmla="*/ 2147483646 h 764"/>
                <a:gd name="T68" fmla="*/ 2147483646 w 1256"/>
                <a:gd name="T69" fmla="*/ 2147483646 h 764"/>
                <a:gd name="T70" fmla="*/ 2147483646 w 1256"/>
                <a:gd name="T71" fmla="*/ 2147483646 h 764"/>
                <a:gd name="T72" fmla="*/ 2147483646 w 1256"/>
                <a:gd name="T73" fmla="*/ 2147483646 h 764"/>
                <a:gd name="T74" fmla="*/ 2147483646 w 1256"/>
                <a:gd name="T75" fmla="*/ 2147483646 h 764"/>
                <a:gd name="T76" fmla="*/ 2147483646 w 1256"/>
                <a:gd name="T77" fmla="*/ 2147483646 h 764"/>
                <a:gd name="T78" fmla="*/ 2147483646 w 1256"/>
                <a:gd name="T79" fmla="*/ 2147483646 h 764"/>
                <a:gd name="T80" fmla="*/ 2147483646 w 1256"/>
                <a:gd name="T81" fmla="*/ 2147483646 h 764"/>
                <a:gd name="T82" fmla="*/ 2147483646 w 1256"/>
                <a:gd name="T83" fmla="*/ 2147483646 h 764"/>
                <a:gd name="T84" fmla="*/ 2147483646 w 1256"/>
                <a:gd name="T85" fmla="*/ 2147483646 h 764"/>
                <a:gd name="T86" fmla="*/ 2147483646 w 1256"/>
                <a:gd name="T87" fmla="*/ 2147483646 h 764"/>
                <a:gd name="T88" fmla="*/ 2147483646 w 1256"/>
                <a:gd name="T89" fmla="*/ 2147483646 h 764"/>
                <a:gd name="T90" fmla="*/ 2147483646 w 1256"/>
                <a:gd name="T91" fmla="*/ 2147483646 h 764"/>
                <a:gd name="T92" fmla="*/ 2147483646 w 1256"/>
                <a:gd name="T93" fmla="*/ 2147483646 h 764"/>
                <a:gd name="T94" fmla="*/ 2147483646 w 1256"/>
                <a:gd name="T95" fmla="*/ 2147483646 h 764"/>
                <a:gd name="T96" fmla="*/ 2147483646 w 1256"/>
                <a:gd name="T97" fmla="*/ 2147483646 h 764"/>
                <a:gd name="T98" fmla="*/ 2147483646 w 1256"/>
                <a:gd name="T99" fmla="*/ 2147483646 h 764"/>
                <a:gd name="T100" fmla="*/ 2147483646 w 1256"/>
                <a:gd name="T101" fmla="*/ 2147483646 h 764"/>
                <a:gd name="T102" fmla="*/ 2147483646 w 1256"/>
                <a:gd name="T103" fmla="*/ 2147483646 h 764"/>
                <a:gd name="T104" fmla="*/ 2147483646 w 1256"/>
                <a:gd name="T105" fmla="*/ 2147483646 h 764"/>
                <a:gd name="T106" fmla="*/ 2147483646 w 1256"/>
                <a:gd name="T107" fmla="*/ 2147483646 h 764"/>
                <a:gd name="T108" fmla="*/ 2147483646 w 1256"/>
                <a:gd name="T109" fmla="*/ 2147483646 h 764"/>
                <a:gd name="T110" fmla="*/ 2147483646 w 1256"/>
                <a:gd name="T111" fmla="*/ 2147483646 h 764"/>
                <a:gd name="T112" fmla="*/ 2147483646 w 1256"/>
                <a:gd name="T113" fmla="*/ 2147483646 h 764"/>
                <a:gd name="T114" fmla="*/ 2147483646 w 1256"/>
                <a:gd name="T115" fmla="*/ 2147483646 h 764"/>
                <a:gd name="T116" fmla="*/ 2147483646 w 1256"/>
                <a:gd name="T117" fmla="*/ 2147483646 h 764"/>
                <a:gd name="T118" fmla="*/ 2147483646 w 1256"/>
                <a:gd name="T119" fmla="*/ 2147483646 h 764"/>
                <a:gd name="T120" fmla="*/ 2147483646 w 1256"/>
                <a:gd name="T121" fmla="*/ 2147483646 h 764"/>
                <a:gd name="T122" fmla="*/ 2147483646 w 1256"/>
                <a:gd name="T123" fmla="*/ 2147483646 h 764"/>
                <a:gd name="T124" fmla="*/ 2147483646 w 1256"/>
                <a:gd name="T125" fmla="*/ 2147483646 h 76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56" h="764">
                  <a:moveTo>
                    <a:pt x="152" y="4"/>
                  </a:moveTo>
                  <a:lnTo>
                    <a:pt x="152" y="4"/>
                  </a:lnTo>
                  <a:lnTo>
                    <a:pt x="146" y="14"/>
                  </a:lnTo>
                  <a:lnTo>
                    <a:pt x="138" y="22"/>
                  </a:lnTo>
                  <a:lnTo>
                    <a:pt x="132" y="26"/>
                  </a:lnTo>
                  <a:lnTo>
                    <a:pt x="132" y="32"/>
                  </a:lnTo>
                  <a:lnTo>
                    <a:pt x="132" y="36"/>
                  </a:lnTo>
                  <a:lnTo>
                    <a:pt x="130" y="44"/>
                  </a:lnTo>
                  <a:lnTo>
                    <a:pt x="122" y="56"/>
                  </a:lnTo>
                  <a:lnTo>
                    <a:pt x="122" y="60"/>
                  </a:lnTo>
                  <a:lnTo>
                    <a:pt x="118" y="62"/>
                  </a:lnTo>
                  <a:lnTo>
                    <a:pt x="112" y="64"/>
                  </a:lnTo>
                  <a:lnTo>
                    <a:pt x="66" y="58"/>
                  </a:lnTo>
                  <a:lnTo>
                    <a:pt x="62" y="68"/>
                  </a:lnTo>
                  <a:lnTo>
                    <a:pt x="62" y="70"/>
                  </a:lnTo>
                  <a:lnTo>
                    <a:pt x="48" y="92"/>
                  </a:lnTo>
                  <a:lnTo>
                    <a:pt x="42" y="100"/>
                  </a:lnTo>
                  <a:lnTo>
                    <a:pt x="40" y="108"/>
                  </a:lnTo>
                  <a:lnTo>
                    <a:pt x="42" y="112"/>
                  </a:lnTo>
                  <a:lnTo>
                    <a:pt x="44" y="122"/>
                  </a:lnTo>
                  <a:lnTo>
                    <a:pt x="56" y="150"/>
                  </a:lnTo>
                  <a:lnTo>
                    <a:pt x="62" y="168"/>
                  </a:lnTo>
                  <a:lnTo>
                    <a:pt x="64" y="174"/>
                  </a:lnTo>
                  <a:lnTo>
                    <a:pt x="64" y="180"/>
                  </a:lnTo>
                  <a:lnTo>
                    <a:pt x="60" y="188"/>
                  </a:lnTo>
                  <a:lnTo>
                    <a:pt x="56" y="196"/>
                  </a:lnTo>
                  <a:lnTo>
                    <a:pt x="42" y="210"/>
                  </a:lnTo>
                  <a:lnTo>
                    <a:pt x="18" y="210"/>
                  </a:lnTo>
                  <a:lnTo>
                    <a:pt x="12" y="184"/>
                  </a:lnTo>
                  <a:lnTo>
                    <a:pt x="6" y="216"/>
                  </a:lnTo>
                  <a:lnTo>
                    <a:pt x="16" y="232"/>
                  </a:lnTo>
                  <a:lnTo>
                    <a:pt x="16" y="236"/>
                  </a:lnTo>
                  <a:lnTo>
                    <a:pt x="16" y="238"/>
                  </a:lnTo>
                  <a:lnTo>
                    <a:pt x="10" y="246"/>
                  </a:lnTo>
                  <a:lnTo>
                    <a:pt x="2" y="262"/>
                  </a:lnTo>
                  <a:lnTo>
                    <a:pt x="0" y="272"/>
                  </a:lnTo>
                  <a:lnTo>
                    <a:pt x="0" y="280"/>
                  </a:lnTo>
                  <a:lnTo>
                    <a:pt x="4" y="290"/>
                  </a:lnTo>
                  <a:lnTo>
                    <a:pt x="10" y="300"/>
                  </a:lnTo>
                  <a:lnTo>
                    <a:pt x="28" y="300"/>
                  </a:lnTo>
                  <a:lnTo>
                    <a:pt x="34" y="302"/>
                  </a:lnTo>
                  <a:lnTo>
                    <a:pt x="42" y="308"/>
                  </a:lnTo>
                  <a:lnTo>
                    <a:pt x="58" y="330"/>
                  </a:lnTo>
                  <a:lnTo>
                    <a:pt x="60" y="332"/>
                  </a:lnTo>
                  <a:lnTo>
                    <a:pt x="62" y="338"/>
                  </a:lnTo>
                  <a:lnTo>
                    <a:pt x="66" y="344"/>
                  </a:lnTo>
                  <a:lnTo>
                    <a:pt x="108" y="384"/>
                  </a:lnTo>
                  <a:lnTo>
                    <a:pt x="128" y="408"/>
                  </a:lnTo>
                  <a:lnTo>
                    <a:pt x="138" y="408"/>
                  </a:lnTo>
                  <a:lnTo>
                    <a:pt x="150" y="386"/>
                  </a:lnTo>
                  <a:lnTo>
                    <a:pt x="152" y="384"/>
                  </a:lnTo>
                  <a:lnTo>
                    <a:pt x="182" y="392"/>
                  </a:lnTo>
                  <a:lnTo>
                    <a:pt x="182" y="394"/>
                  </a:lnTo>
                  <a:lnTo>
                    <a:pt x="186" y="414"/>
                  </a:lnTo>
                  <a:lnTo>
                    <a:pt x="222" y="454"/>
                  </a:lnTo>
                  <a:lnTo>
                    <a:pt x="234" y="460"/>
                  </a:lnTo>
                  <a:lnTo>
                    <a:pt x="240" y="464"/>
                  </a:lnTo>
                  <a:lnTo>
                    <a:pt x="268" y="504"/>
                  </a:lnTo>
                  <a:lnTo>
                    <a:pt x="288" y="500"/>
                  </a:lnTo>
                  <a:lnTo>
                    <a:pt x="290" y="500"/>
                  </a:lnTo>
                  <a:lnTo>
                    <a:pt x="292" y="500"/>
                  </a:lnTo>
                  <a:lnTo>
                    <a:pt x="292" y="502"/>
                  </a:lnTo>
                  <a:lnTo>
                    <a:pt x="294" y="504"/>
                  </a:lnTo>
                  <a:lnTo>
                    <a:pt x="312" y="542"/>
                  </a:lnTo>
                  <a:lnTo>
                    <a:pt x="334" y="556"/>
                  </a:lnTo>
                  <a:lnTo>
                    <a:pt x="352" y="560"/>
                  </a:lnTo>
                  <a:lnTo>
                    <a:pt x="362" y="584"/>
                  </a:lnTo>
                  <a:lnTo>
                    <a:pt x="376" y="584"/>
                  </a:lnTo>
                  <a:lnTo>
                    <a:pt x="376" y="586"/>
                  </a:lnTo>
                  <a:lnTo>
                    <a:pt x="404" y="602"/>
                  </a:lnTo>
                  <a:lnTo>
                    <a:pt x="406" y="604"/>
                  </a:lnTo>
                  <a:lnTo>
                    <a:pt x="426" y="628"/>
                  </a:lnTo>
                  <a:lnTo>
                    <a:pt x="456" y="624"/>
                  </a:lnTo>
                  <a:lnTo>
                    <a:pt x="458" y="624"/>
                  </a:lnTo>
                  <a:lnTo>
                    <a:pt x="470" y="628"/>
                  </a:lnTo>
                  <a:lnTo>
                    <a:pt x="490" y="644"/>
                  </a:lnTo>
                  <a:lnTo>
                    <a:pt x="524" y="648"/>
                  </a:lnTo>
                  <a:lnTo>
                    <a:pt x="544" y="644"/>
                  </a:lnTo>
                  <a:lnTo>
                    <a:pt x="564" y="642"/>
                  </a:lnTo>
                  <a:lnTo>
                    <a:pt x="580" y="642"/>
                  </a:lnTo>
                  <a:lnTo>
                    <a:pt x="590" y="644"/>
                  </a:lnTo>
                  <a:lnTo>
                    <a:pt x="596" y="648"/>
                  </a:lnTo>
                  <a:lnTo>
                    <a:pt x="598" y="654"/>
                  </a:lnTo>
                  <a:lnTo>
                    <a:pt x="598" y="658"/>
                  </a:lnTo>
                  <a:lnTo>
                    <a:pt x="594" y="664"/>
                  </a:lnTo>
                  <a:lnTo>
                    <a:pt x="588" y="670"/>
                  </a:lnTo>
                  <a:lnTo>
                    <a:pt x="580" y="678"/>
                  </a:lnTo>
                  <a:lnTo>
                    <a:pt x="580" y="682"/>
                  </a:lnTo>
                  <a:lnTo>
                    <a:pt x="582" y="686"/>
                  </a:lnTo>
                  <a:lnTo>
                    <a:pt x="586" y="692"/>
                  </a:lnTo>
                  <a:lnTo>
                    <a:pt x="592" y="698"/>
                  </a:lnTo>
                  <a:lnTo>
                    <a:pt x="592" y="700"/>
                  </a:lnTo>
                  <a:lnTo>
                    <a:pt x="598" y="704"/>
                  </a:lnTo>
                  <a:lnTo>
                    <a:pt x="600" y="702"/>
                  </a:lnTo>
                  <a:lnTo>
                    <a:pt x="616" y="676"/>
                  </a:lnTo>
                  <a:lnTo>
                    <a:pt x="628" y="658"/>
                  </a:lnTo>
                  <a:lnTo>
                    <a:pt x="638" y="646"/>
                  </a:lnTo>
                  <a:lnTo>
                    <a:pt x="648" y="640"/>
                  </a:lnTo>
                  <a:lnTo>
                    <a:pt x="654" y="638"/>
                  </a:lnTo>
                  <a:lnTo>
                    <a:pt x="660" y="638"/>
                  </a:lnTo>
                  <a:lnTo>
                    <a:pt x="676" y="644"/>
                  </a:lnTo>
                  <a:lnTo>
                    <a:pt x="698" y="654"/>
                  </a:lnTo>
                  <a:lnTo>
                    <a:pt x="724" y="670"/>
                  </a:lnTo>
                  <a:lnTo>
                    <a:pt x="772" y="678"/>
                  </a:lnTo>
                  <a:lnTo>
                    <a:pt x="772" y="680"/>
                  </a:lnTo>
                  <a:lnTo>
                    <a:pt x="772" y="682"/>
                  </a:lnTo>
                  <a:lnTo>
                    <a:pt x="768" y="704"/>
                  </a:lnTo>
                  <a:lnTo>
                    <a:pt x="792" y="708"/>
                  </a:lnTo>
                  <a:lnTo>
                    <a:pt x="792" y="738"/>
                  </a:lnTo>
                  <a:lnTo>
                    <a:pt x="802" y="754"/>
                  </a:lnTo>
                  <a:lnTo>
                    <a:pt x="808" y="762"/>
                  </a:lnTo>
                  <a:lnTo>
                    <a:pt x="816" y="764"/>
                  </a:lnTo>
                  <a:lnTo>
                    <a:pt x="830" y="764"/>
                  </a:lnTo>
                  <a:lnTo>
                    <a:pt x="880" y="762"/>
                  </a:lnTo>
                  <a:lnTo>
                    <a:pt x="904" y="748"/>
                  </a:lnTo>
                  <a:lnTo>
                    <a:pt x="928" y="716"/>
                  </a:lnTo>
                  <a:lnTo>
                    <a:pt x="956" y="714"/>
                  </a:lnTo>
                  <a:lnTo>
                    <a:pt x="970" y="710"/>
                  </a:lnTo>
                  <a:lnTo>
                    <a:pt x="1022" y="680"/>
                  </a:lnTo>
                  <a:lnTo>
                    <a:pt x="1024" y="680"/>
                  </a:lnTo>
                  <a:lnTo>
                    <a:pt x="1060" y="676"/>
                  </a:lnTo>
                  <a:lnTo>
                    <a:pt x="1070" y="678"/>
                  </a:lnTo>
                  <a:lnTo>
                    <a:pt x="1076" y="680"/>
                  </a:lnTo>
                  <a:lnTo>
                    <a:pt x="1112" y="708"/>
                  </a:lnTo>
                  <a:lnTo>
                    <a:pt x="1122" y="712"/>
                  </a:lnTo>
                  <a:lnTo>
                    <a:pt x="1124" y="714"/>
                  </a:lnTo>
                  <a:lnTo>
                    <a:pt x="1136" y="720"/>
                  </a:lnTo>
                  <a:lnTo>
                    <a:pt x="1138" y="720"/>
                  </a:lnTo>
                  <a:lnTo>
                    <a:pt x="1138" y="718"/>
                  </a:lnTo>
                  <a:lnTo>
                    <a:pt x="1138" y="716"/>
                  </a:lnTo>
                  <a:lnTo>
                    <a:pt x="1144" y="692"/>
                  </a:lnTo>
                  <a:lnTo>
                    <a:pt x="1142" y="682"/>
                  </a:lnTo>
                  <a:lnTo>
                    <a:pt x="1144" y="674"/>
                  </a:lnTo>
                  <a:lnTo>
                    <a:pt x="1148" y="668"/>
                  </a:lnTo>
                  <a:lnTo>
                    <a:pt x="1156" y="666"/>
                  </a:lnTo>
                  <a:lnTo>
                    <a:pt x="1164" y="666"/>
                  </a:lnTo>
                  <a:lnTo>
                    <a:pt x="1172" y="672"/>
                  </a:lnTo>
                  <a:lnTo>
                    <a:pt x="1182" y="682"/>
                  </a:lnTo>
                  <a:lnTo>
                    <a:pt x="1190" y="696"/>
                  </a:lnTo>
                  <a:lnTo>
                    <a:pt x="1192" y="696"/>
                  </a:lnTo>
                  <a:lnTo>
                    <a:pt x="1212" y="688"/>
                  </a:lnTo>
                  <a:lnTo>
                    <a:pt x="1214" y="686"/>
                  </a:lnTo>
                  <a:lnTo>
                    <a:pt x="1216" y="684"/>
                  </a:lnTo>
                  <a:lnTo>
                    <a:pt x="1218" y="680"/>
                  </a:lnTo>
                  <a:lnTo>
                    <a:pt x="1214" y="664"/>
                  </a:lnTo>
                  <a:lnTo>
                    <a:pt x="1214" y="660"/>
                  </a:lnTo>
                  <a:lnTo>
                    <a:pt x="1214" y="656"/>
                  </a:lnTo>
                  <a:lnTo>
                    <a:pt x="1216" y="652"/>
                  </a:lnTo>
                  <a:lnTo>
                    <a:pt x="1220" y="650"/>
                  </a:lnTo>
                  <a:lnTo>
                    <a:pt x="1228" y="644"/>
                  </a:lnTo>
                  <a:lnTo>
                    <a:pt x="1244" y="624"/>
                  </a:lnTo>
                  <a:lnTo>
                    <a:pt x="1256" y="598"/>
                  </a:lnTo>
                  <a:lnTo>
                    <a:pt x="1250" y="586"/>
                  </a:lnTo>
                  <a:lnTo>
                    <a:pt x="1246" y="576"/>
                  </a:lnTo>
                  <a:lnTo>
                    <a:pt x="1246" y="568"/>
                  </a:lnTo>
                  <a:lnTo>
                    <a:pt x="1246" y="562"/>
                  </a:lnTo>
                  <a:lnTo>
                    <a:pt x="1248" y="540"/>
                  </a:lnTo>
                  <a:lnTo>
                    <a:pt x="1244" y="528"/>
                  </a:lnTo>
                  <a:lnTo>
                    <a:pt x="1242" y="518"/>
                  </a:lnTo>
                  <a:lnTo>
                    <a:pt x="1240" y="510"/>
                  </a:lnTo>
                  <a:lnTo>
                    <a:pt x="1232" y="498"/>
                  </a:lnTo>
                  <a:lnTo>
                    <a:pt x="1232" y="496"/>
                  </a:lnTo>
                  <a:lnTo>
                    <a:pt x="1228" y="468"/>
                  </a:lnTo>
                  <a:lnTo>
                    <a:pt x="1228" y="458"/>
                  </a:lnTo>
                  <a:lnTo>
                    <a:pt x="1228" y="448"/>
                  </a:lnTo>
                  <a:lnTo>
                    <a:pt x="1220" y="440"/>
                  </a:lnTo>
                  <a:lnTo>
                    <a:pt x="1214" y="432"/>
                  </a:lnTo>
                  <a:lnTo>
                    <a:pt x="1202" y="416"/>
                  </a:lnTo>
                  <a:lnTo>
                    <a:pt x="1200" y="414"/>
                  </a:lnTo>
                  <a:lnTo>
                    <a:pt x="1200" y="412"/>
                  </a:lnTo>
                  <a:lnTo>
                    <a:pt x="1196" y="392"/>
                  </a:lnTo>
                  <a:lnTo>
                    <a:pt x="1184" y="382"/>
                  </a:lnTo>
                  <a:lnTo>
                    <a:pt x="1184" y="384"/>
                  </a:lnTo>
                  <a:lnTo>
                    <a:pt x="1162" y="364"/>
                  </a:lnTo>
                  <a:lnTo>
                    <a:pt x="1162" y="366"/>
                  </a:lnTo>
                  <a:lnTo>
                    <a:pt x="1164" y="392"/>
                  </a:lnTo>
                  <a:lnTo>
                    <a:pt x="1164" y="394"/>
                  </a:lnTo>
                  <a:lnTo>
                    <a:pt x="1152" y="400"/>
                  </a:lnTo>
                  <a:lnTo>
                    <a:pt x="1152" y="416"/>
                  </a:lnTo>
                  <a:lnTo>
                    <a:pt x="1152" y="418"/>
                  </a:lnTo>
                  <a:lnTo>
                    <a:pt x="1124" y="428"/>
                  </a:lnTo>
                  <a:lnTo>
                    <a:pt x="1114" y="406"/>
                  </a:lnTo>
                  <a:lnTo>
                    <a:pt x="1108" y="404"/>
                  </a:lnTo>
                  <a:lnTo>
                    <a:pt x="1100" y="414"/>
                  </a:lnTo>
                  <a:lnTo>
                    <a:pt x="1094" y="430"/>
                  </a:lnTo>
                  <a:lnTo>
                    <a:pt x="1074" y="436"/>
                  </a:lnTo>
                  <a:lnTo>
                    <a:pt x="1062" y="428"/>
                  </a:lnTo>
                  <a:lnTo>
                    <a:pt x="1046" y="422"/>
                  </a:lnTo>
                  <a:lnTo>
                    <a:pt x="1042" y="400"/>
                  </a:lnTo>
                  <a:lnTo>
                    <a:pt x="1036" y="386"/>
                  </a:lnTo>
                  <a:lnTo>
                    <a:pt x="1026" y="382"/>
                  </a:lnTo>
                  <a:lnTo>
                    <a:pt x="1024" y="380"/>
                  </a:lnTo>
                  <a:lnTo>
                    <a:pt x="1018" y="372"/>
                  </a:lnTo>
                  <a:lnTo>
                    <a:pt x="1010" y="360"/>
                  </a:lnTo>
                  <a:lnTo>
                    <a:pt x="1000" y="344"/>
                  </a:lnTo>
                  <a:lnTo>
                    <a:pt x="990" y="344"/>
                  </a:lnTo>
                  <a:lnTo>
                    <a:pt x="974" y="350"/>
                  </a:lnTo>
                  <a:lnTo>
                    <a:pt x="972" y="352"/>
                  </a:lnTo>
                  <a:lnTo>
                    <a:pt x="932" y="348"/>
                  </a:lnTo>
                  <a:lnTo>
                    <a:pt x="900" y="342"/>
                  </a:lnTo>
                  <a:lnTo>
                    <a:pt x="884" y="332"/>
                  </a:lnTo>
                  <a:lnTo>
                    <a:pt x="860" y="324"/>
                  </a:lnTo>
                  <a:lnTo>
                    <a:pt x="838" y="318"/>
                  </a:lnTo>
                  <a:lnTo>
                    <a:pt x="832" y="314"/>
                  </a:lnTo>
                  <a:lnTo>
                    <a:pt x="828" y="312"/>
                  </a:lnTo>
                  <a:lnTo>
                    <a:pt x="824" y="308"/>
                  </a:lnTo>
                  <a:lnTo>
                    <a:pt x="820" y="308"/>
                  </a:lnTo>
                  <a:lnTo>
                    <a:pt x="804" y="300"/>
                  </a:lnTo>
                  <a:lnTo>
                    <a:pt x="804" y="298"/>
                  </a:lnTo>
                  <a:lnTo>
                    <a:pt x="796" y="290"/>
                  </a:lnTo>
                  <a:lnTo>
                    <a:pt x="794" y="282"/>
                  </a:lnTo>
                  <a:lnTo>
                    <a:pt x="788" y="272"/>
                  </a:lnTo>
                  <a:lnTo>
                    <a:pt x="776" y="268"/>
                  </a:lnTo>
                  <a:lnTo>
                    <a:pt x="772" y="270"/>
                  </a:lnTo>
                  <a:lnTo>
                    <a:pt x="768" y="274"/>
                  </a:lnTo>
                  <a:lnTo>
                    <a:pt x="766" y="276"/>
                  </a:lnTo>
                  <a:lnTo>
                    <a:pt x="760" y="280"/>
                  </a:lnTo>
                  <a:lnTo>
                    <a:pt x="756" y="280"/>
                  </a:lnTo>
                  <a:lnTo>
                    <a:pt x="750" y="282"/>
                  </a:lnTo>
                  <a:lnTo>
                    <a:pt x="746" y="280"/>
                  </a:lnTo>
                  <a:lnTo>
                    <a:pt x="740" y="276"/>
                  </a:lnTo>
                  <a:lnTo>
                    <a:pt x="736" y="272"/>
                  </a:lnTo>
                  <a:lnTo>
                    <a:pt x="720" y="256"/>
                  </a:lnTo>
                  <a:lnTo>
                    <a:pt x="714" y="246"/>
                  </a:lnTo>
                  <a:lnTo>
                    <a:pt x="708" y="238"/>
                  </a:lnTo>
                  <a:lnTo>
                    <a:pt x="704" y="232"/>
                  </a:lnTo>
                  <a:lnTo>
                    <a:pt x="698" y="224"/>
                  </a:lnTo>
                  <a:lnTo>
                    <a:pt x="692" y="216"/>
                  </a:lnTo>
                  <a:lnTo>
                    <a:pt x="690" y="206"/>
                  </a:lnTo>
                  <a:lnTo>
                    <a:pt x="692" y="196"/>
                  </a:lnTo>
                  <a:lnTo>
                    <a:pt x="702" y="178"/>
                  </a:lnTo>
                  <a:lnTo>
                    <a:pt x="708" y="160"/>
                  </a:lnTo>
                  <a:lnTo>
                    <a:pt x="710" y="148"/>
                  </a:lnTo>
                  <a:lnTo>
                    <a:pt x="706" y="128"/>
                  </a:lnTo>
                  <a:lnTo>
                    <a:pt x="694" y="118"/>
                  </a:lnTo>
                  <a:lnTo>
                    <a:pt x="696" y="104"/>
                  </a:lnTo>
                  <a:lnTo>
                    <a:pt x="698" y="96"/>
                  </a:lnTo>
                  <a:lnTo>
                    <a:pt x="700" y="90"/>
                  </a:lnTo>
                  <a:lnTo>
                    <a:pt x="704" y="86"/>
                  </a:lnTo>
                  <a:lnTo>
                    <a:pt x="708" y="84"/>
                  </a:lnTo>
                  <a:lnTo>
                    <a:pt x="712" y="84"/>
                  </a:lnTo>
                  <a:lnTo>
                    <a:pt x="712" y="80"/>
                  </a:lnTo>
                  <a:lnTo>
                    <a:pt x="712" y="78"/>
                  </a:lnTo>
                  <a:lnTo>
                    <a:pt x="712" y="62"/>
                  </a:lnTo>
                  <a:lnTo>
                    <a:pt x="712" y="44"/>
                  </a:lnTo>
                  <a:lnTo>
                    <a:pt x="710" y="42"/>
                  </a:lnTo>
                  <a:lnTo>
                    <a:pt x="708" y="40"/>
                  </a:lnTo>
                  <a:lnTo>
                    <a:pt x="706" y="40"/>
                  </a:lnTo>
                  <a:lnTo>
                    <a:pt x="692" y="30"/>
                  </a:lnTo>
                  <a:lnTo>
                    <a:pt x="680" y="20"/>
                  </a:lnTo>
                  <a:lnTo>
                    <a:pt x="642" y="14"/>
                  </a:lnTo>
                  <a:lnTo>
                    <a:pt x="630" y="4"/>
                  </a:lnTo>
                  <a:lnTo>
                    <a:pt x="608" y="4"/>
                  </a:lnTo>
                  <a:lnTo>
                    <a:pt x="602" y="6"/>
                  </a:lnTo>
                  <a:lnTo>
                    <a:pt x="596" y="10"/>
                  </a:lnTo>
                  <a:lnTo>
                    <a:pt x="594" y="10"/>
                  </a:lnTo>
                  <a:lnTo>
                    <a:pt x="576" y="16"/>
                  </a:lnTo>
                  <a:lnTo>
                    <a:pt x="532" y="16"/>
                  </a:lnTo>
                  <a:lnTo>
                    <a:pt x="524" y="20"/>
                  </a:lnTo>
                  <a:lnTo>
                    <a:pt x="518" y="24"/>
                  </a:lnTo>
                  <a:lnTo>
                    <a:pt x="508" y="28"/>
                  </a:lnTo>
                  <a:lnTo>
                    <a:pt x="492" y="34"/>
                  </a:lnTo>
                  <a:lnTo>
                    <a:pt x="472" y="40"/>
                  </a:lnTo>
                  <a:lnTo>
                    <a:pt x="470" y="40"/>
                  </a:lnTo>
                  <a:lnTo>
                    <a:pt x="440" y="36"/>
                  </a:lnTo>
                  <a:lnTo>
                    <a:pt x="438" y="36"/>
                  </a:lnTo>
                  <a:lnTo>
                    <a:pt x="428" y="36"/>
                  </a:lnTo>
                  <a:lnTo>
                    <a:pt x="410" y="40"/>
                  </a:lnTo>
                  <a:lnTo>
                    <a:pt x="374" y="44"/>
                  </a:lnTo>
                  <a:lnTo>
                    <a:pt x="372" y="44"/>
                  </a:lnTo>
                  <a:lnTo>
                    <a:pt x="356" y="36"/>
                  </a:lnTo>
                  <a:lnTo>
                    <a:pt x="340" y="36"/>
                  </a:lnTo>
                  <a:lnTo>
                    <a:pt x="330" y="32"/>
                  </a:lnTo>
                  <a:lnTo>
                    <a:pt x="320" y="20"/>
                  </a:lnTo>
                  <a:lnTo>
                    <a:pt x="318" y="20"/>
                  </a:lnTo>
                  <a:lnTo>
                    <a:pt x="316" y="12"/>
                  </a:lnTo>
                  <a:lnTo>
                    <a:pt x="314" y="8"/>
                  </a:lnTo>
                  <a:lnTo>
                    <a:pt x="310" y="4"/>
                  </a:lnTo>
                  <a:lnTo>
                    <a:pt x="302" y="0"/>
                  </a:lnTo>
                  <a:lnTo>
                    <a:pt x="296" y="8"/>
                  </a:lnTo>
                  <a:lnTo>
                    <a:pt x="270" y="20"/>
                  </a:lnTo>
                  <a:lnTo>
                    <a:pt x="268" y="20"/>
                  </a:lnTo>
                  <a:lnTo>
                    <a:pt x="236" y="22"/>
                  </a:lnTo>
                  <a:lnTo>
                    <a:pt x="226" y="20"/>
                  </a:lnTo>
                  <a:lnTo>
                    <a:pt x="210" y="16"/>
                  </a:lnTo>
                  <a:lnTo>
                    <a:pt x="184" y="12"/>
                  </a:lnTo>
                  <a:lnTo>
                    <a:pt x="182" y="12"/>
                  </a:lnTo>
                  <a:lnTo>
                    <a:pt x="166" y="4"/>
                  </a:lnTo>
                  <a:lnTo>
                    <a:pt x="152" y="4"/>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云南"/>
            <p:cNvSpPr>
              <a:spLocks/>
            </p:cNvSpPr>
            <p:nvPr/>
          </p:nvSpPr>
          <p:spPr bwMode="auto">
            <a:xfrm>
              <a:off x="5343306" y="4430106"/>
              <a:ext cx="837767" cy="873581"/>
            </a:xfrm>
            <a:custGeom>
              <a:avLst/>
              <a:gdLst>
                <a:gd name="T0" fmla="*/ 2147483646 w 568"/>
                <a:gd name="T1" fmla="*/ 2147483646 h 592"/>
                <a:gd name="T2" fmla="*/ 2147483646 w 568"/>
                <a:gd name="T3" fmla="*/ 2147483646 h 592"/>
                <a:gd name="T4" fmla="*/ 2147483646 w 568"/>
                <a:gd name="T5" fmla="*/ 2147483646 h 592"/>
                <a:gd name="T6" fmla="*/ 2147483646 w 568"/>
                <a:gd name="T7" fmla="*/ 2147483646 h 592"/>
                <a:gd name="T8" fmla="*/ 2147483646 w 568"/>
                <a:gd name="T9" fmla="*/ 2147483646 h 592"/>
                <a:gd name="T10" fmla="*/ 2147483646 w 568"/>
                <a:gd name="T11" fmla="*/ 2147483646 h 592"/>
                <a:gd name="T12" fmla="*/ 2147483646 w 568"/>
                <a:gd name="T13" fmla="*/ 2147483646 h 592"/>
                <a:gd name="T14" fmla="*/ 2147483646 w 568"/>
                <a:gd name="T15" fmla="*/ 2147483646 h 592"/>
                <a:gd name="T16" fmla="*/ 2147483646 w 568"/>
                <a:gd name="T17" fmla="*/ 2147483646 h 592"/>
                <a:gd name="T18" fmla="*/ 2147483646 w 568"/>
                <a:gd name="T19" fmla="*/ 2147483646 h 592"/>
                <a:gd name="T20" fmla="*/ 2147483646 w 568"/>
                <a:gd name="T21" fmla="*/ 2147483646 h 592"/>
                <a:gd name="T22" fmla="*/ 2147483646 w 568"/>
                <a:gd name="T23" fmla="*/ 2147483646 h 592"/>
                <a:gd name="T24" fmla="*/ 2147483646 w 568"/>
                <a:gd name="T25" fmla="*/ 2147483646 h 592"/>
                <a:gd name="T26" fmla="*/ 2147483646 w 568"/>
                <a:gd name="T27" fmla="*/ 2147483646 h 592"/>
                <a:gd name="T28" fmla="*/ 2147483646 w 568"/>
                <a:gd name="T29" fmla="*/ 2147483646 h 592"/>
                <a:gd name="T30" fmla="*/ 2147483646 w 568"/>
                <a:gd name="T31" fmla="*/ 2147483646 h 592"/>
                <a:gd name="T32" fmla="*/ 2147483646 w 568"/>
                <a:gd name="T33" fmla="*/ 2147483646 h 592"/>
                <a:gd name="T34" fmla="*/ 2147483646 w 568"/>
                <a:gd name="T35" fmla="*/ 2147483646 h 592"/>
                <a:gd name="T36" fmla="*/ 2147483646 w 568"/>
                <a:gd name="T37" fmla="*/ 2147483646 h 592"/>
                <a:gd name="T38" fmla="*/ 2147483646 w 568"/>
                <a:gd name="T39" fmla="*/ 2147483646 h 592"/>
                <a:gd name="T40" fmla="*/ 2147483646 w 568"/>
                <a:gd name="T41" fmla="*/ 2147483646 h 592"/>
                <a:gd name="T42" fmla="*/ 2147483646 w 568"/>
                <a:gd name="T43" fmla="*/ 2147483646 h 592"/>
                <a:gd name="T44" fmla="*/ 2147483646 w 568"/>
                <a:gd name="T45" fmla="*/ 2147483646 h 592"/>
                <a:gd name="T46" fmla="*/ 2147483646 w 568"/>
                <a:gd name="T47" fmla="*/ 2147483646 h 592"/>
                <a:gd name="T48" fmla="*/ 2147483646 w 568"/>
                <a:gd name="T49" fmla="*/ 2147483646 h 592"/>
                <a:gd name="T50" fmla="*/ 2147483646 w 568"/>
                <a:gd name="T51" fmla="*/ 2147483646 h 592"/>
                <a:gd name="T52" fmla="*/ 2147483646 w 568"/>
                <a:gd name="T53" fmla="*/ 2147483646 h 592"/>
                <a:gd name="T54" fmla="*/ 2147483646 w 568"/>
                <a:gd name="T55" fmla="*/ 2147483646 h 592"/>
                <a:gd name="T56" fmla="*/ 2147483646 w 568"/>
                <a:gd name="T57" fmla="*/ 2147483646 h 592"/>
                <a:gd name="T58" fmla="*/ 2147483646 w 568"/>
                <a:gd name="T59" fmla="*/ 2147483646 h 592"/>
                <a:gd name="T60" fmla="*/ 2147483646 w 568"/>
                <a:gd name="T61" fmla="*/ 2147483646 h 592"/>
                <a:gd name="T62" fmla="*/ 2147483646 w 568"/>
                <a:gd name="T63" fmla="*/ 2147483646 h 592"/>
                <a:gd name="T64" fmla="*/ 2147483646 w 568"/>
                <a:gd name="T65" fmla="*/ 2147483646 h 592"/>
                <a:gd name="T66" fmla="*/ 2147483646 w 568"/>
                <a:gd name="T67" fmla="*/ 2147483646 h 592"/>
                <a:gd name="T68" fmla="*/ 2147483646 w 568"/>
                <a:gd name="T69" fmla="*/ 2147483646 h 592"/>
                <a:gd name="T70" fmla="*/ 2147483646 w 568"/>
                <a:gd name="T71" fmla="*/ 2147483646 h 592"/>
                <a:gd name="T72" fmla="*/ 2147483646 w 568"/>
                <a:gd name="T73" fmla="*/ 2147483646 h 592"/>
                <a:gd name="T74" fmla="*/ 2147483646 w 568"/>
                <a:gd name="T75" fmla="*/ 2147483646 h 592"/>
                <a:gd name="T76" fmla="*/ 2147483646 w 568"/>
                <a:gd name="T77" fmla="*/ 2147483646 h 592"/>
                <a:gd name="T78" fmla="*/ 2147483646 w 568"/>
                <a:gd name="T79" fmla="*/ 2147483646 h 592"/>
                <a:gd name="T80" fmla="*/ 2147483646 w 568"/>
                <a:gd name="T81" fmla="*/ 2147483646 h 592"/>
                <a:gd name="T82" fmla="*/ 2147483646 w 568"/>
                <a:gd name="T83" fmla="*/ 2147483646 h 592"/>
                <a:gd name="T84" fmla="*/ 2147483646 w 568"/>
                <a:gd name="T85" fmla="*/ 2147483646 h 592"/>
                <a:gd name="T86" fmla="*/ 2147483646 w 568"/>
                <a:gd name="T87" fmla="*/ 2147483646 h 592"/>
                <a:gd name="T88" fmla="*/ 2147483646 w 568"/>
                <a:gd name="T89" fmla="*/ 2147483646 h 592"/>
                <a:gd name="T90" fmla="*/ 2147483646 w 568"/>
                <a:gd name="T91" fmla="*/ 2147483646 h 592"/>
                <a:gd name="T92" fmla="*/ 2147483646 w 568"/>
                <a:gd name="T93" fmla="*/ 2147483646 h 592"/>
                <a:gd name="T94" fmla="*/ 2147483646 w 568"/>
                <a:gd name="T95" fmla="*/ 2147483646 h 592"/>
                <a:gd name="T96" fmla="*/ 2147483646 w 568"/>
                <a:gd name="T97" fmla="*/ 2147483646 h 592"/>
                <a:gd name="T98" fmla="*/ 2147483646 w 568"/>
                <a:gd name="T99" fmla="*/ 2147483646 h 592"/>
                <a:gd name="T100" fmla="*/ 2147483646 w 568"/>
                <a:gd name="T101" fmla="*/ 2147483646 h 592"/>
                <a:gd name="T102" fmla="*/ 2147483646 w 568"/>
                <a:gd name="T103" fmla="*/ 2147483646 h 592"/>
                <a:gd name="T104" fmla="*/ 2147483646 w 568"/>
                <a:gd name="T105" fmla="*/ 2147483646 h 592"/>
                <a:gd name="T106" fmla="*/ 2147483646 w 568"/>
                <a:gd name="T107" fmla="*/ 2147483646 h 59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68" h="592">
                  <a:moveTo>
                    <a:pt x="4" y="364"/>
                  </a:moveTo>
                  <a:lnTo>
                    <a:pt x="0" y="374"/>
                  </a:lnTo>
                  <a:lnTo>
                    <a:pt x="10" y="372"/>
                  </a:lnTo>
                  <a:lnTo>
                    <a:pt x="18" y="366"/>
                  </a:lnTo>
                  <a:lnTo>
                    <a:pt x="20" y="364"/>
                  </a:lnTo>
                  <a:lnTo>
                    <a:pt x="52" y="360"/>
                  </a:lnTo>
                  <a:lnTo>
                    <a:pt x="74" y="350"/>
                  </a:lnTo>
                  <a:lnTo>
                    <a:pt x="82" y="362"/>
                  </a:lnTo>
                  <a:lnTo>
                    <a:pt x="84" y="362"/>
                  </a:lnTo>
                  <a:lnTo>
                    <a:pt x="74" y="378"/>
                  </a:lnTo>
                  <a:lnTo>
                    <a:pt x="84" y="388"/>
                  </a:lnTo>
                  <a:lnTo>
                    <a:pt x="84" y="390"/>
                  </a:lnTo>
                  <a:lnTo>
                    <a:pt x="84" y="392"/>
                  </a:lnTo>
                  <a:lnTo>
                    <a:pt x="76" y="426"/>
                  </a:lnTo>
                  <a:lnTo>
                    <a:pt x="98" y="440"/>
                  </a:lnTo>
                  <a:lnTo>
                    <a:pt x="136" y="442"/>
                  </a:lnTo>
                  <a:lnTo>
                    <a:pt x="130" y="450"/>
                  </a:lnTo>
                  <a:lnTo>
                    <a:pt x="104" y="486"/>
                  </a:lnTo>
                  <a:lnTo>
                    <a:pt x="98" y="496"/>
                  </a:lnTo>
                  <a:lnTo>
                    <a:pt x="96" y="502"/>
                  </a:lnTo>
                  <a:lnTo>
                    <a:pt x="110" y="506"/>
                  </a:lnTo>
                  <a:lnTo>
                    <a:pt x="122" y="508"/>
                  </a:lnTo>
                  <a:lnTo>
                    <a:pt x="132" y="510"/>
                  </a:lnTo>
                  <a:lnTo>
                    <a:pt x="140" y="516"/>
                  </a:lnTo>
                  <a:lnTo>
                    <a:pt x="144" y="520"/>
                  </a:lnTo>
                  <a:lnTo>
                    <a:pt x="152" y="534"/>
                  </a:lnTo>
                  <a:lnTo>
                    <a:pt x="158" y="550"/>
                  </a:lnTo>
                  <a:lnTo>
                    <a:pt x="180" y="562"/>
                  </a:lnTo>
                  <a:lnTo>
                    <a:pt x="192" y="564"/>
                  </a:lnTo>
                  <a:lnTo>
                    <a:pt x="220" y="540"/>
                  </a:lnTo>
                  <a:lnTo>
                    <a:pt x="236" y="562"/>
                  </a:lnTo>
                  <a:lnTo>
                    <a:pt x="236" y="564"/>
                  </a:lnTo>
                  <a:lnTo>
                    <a:pt x="240" y="584"/>
                  </a:lnTo>
                  <a:lnTo>
                    <a:pt x="252" y="586"/>
                  </a:lnTo>
                  <a:lnTo>
                    <a:pt x="272" y="592"/>
                  </a:lnTo>
                  <a:lnTo>
                    <a:pt x="276" y="592"/>
                  </a:lnTo>
                  <a:lnTo>
                    <a:pt x="276" y="590"/>
                  </a:lnTo>
                  <a:lnTo>
                    <a:pt x="272" y="570"/>
                  </a:lnTo>
                  <a:lnTo>
                    <a:pt x="272" y="568"/>
                  </a:lnTo>
                  <a:lnTo>
                    <a:pt x="262" y="522"/>
                  </a:lnTo>
                  <a:lnTo>
                    <a:pt x="262" y="520"/>
                  </a:lnTo>
                  <a:lnTo>
                    <a:pt x="268" y="488"/>
                  </a:lnTo>
                  <a:lnTo>
                    <a:pt x="270" y="488"/>
                  </a:lnTo>
                  <a:lnTo>
                    <a:pt x="272" y="488"/>
                  </a:lnTo>
                  <a:lnTo>
                    <a:pt x="294" y="490"/>
                  </a:lnTo>
                  <a:lnTo>
                    <a:pt x="320" y="470"/>
                  </a:lnTo>
                  <a:lnTo>
                    <a:pt x="324" y="472"/>
                  </a:lnTo>
                  <a:lnTo>
                    <a:pt x="342" y="486"/>
                  </a:lnTo>
                  <a:lnTo>
                    <a:pt x="352" y="498"/>
                  </a:lnTo>
                  <a:lnTo>
                    <a:pt x="362" y="490"/>
                  </a:lnTo>
                  <a:lnTo>
                    <a:pt x="378" y="474"/>
                  </a:lnTo>
                  <a:lnTo>
                    <a:pt x="378" y="472"/>
                  </a:lnTo>
                  <a:lnTo>
                    <a:pt x="380" y="472"/>
                  </a:lnTo>
                  <a:lnTo>
                    <a:pt x="420" y="482"/>
                  </a:lnTo>
                  <a:lnTo>
                    <a:pt x="438" y="468"/>
                  </a:lnTo>
                  <a:lnTo>
                    <a:pt x="438" y="466"/>
                  </a:lnTo>
                  <a:lnTo>
                    <a:pt x="440" y="466"/>
                  </a:lnTo>
                  <a:lnTo>
                    <a:pt x="458" y="470"/>
                  </a:lnTo>
                  <a:lnTo>
                    <a:pt x="512" y="422"/>
                  </a:lnTo>
                  <a:lnTo>
                    <a:pt x="528" y="426"/>
                  </a:lnTo>
                  <a:lnTo>
                    <a:pt x="530" y="428"/>
                  </a:lnTo>
                  <a:lnTo>
                    <a:pt x="532" y="428"/>
                  </a:lnTo>
                  <a:lnTo>
                    <a:pt x="536" y="436"/>
                  </a:lnTo>
                  <a:lnTo>
                    <a:pt x="540" y="432"/>
                  </a:lnTo>
                  <a:lnTo>
                    <a:pt x="540" y="430"/>
                  </a:lnTo>
                  <a:lnTo>
                    <a:pt x="556" y="422"/>
                  </a:lnTo>
                  <a:lnTo>
                    <a:pt x="568" y="410"/>
                  </a:lnTo>
                  <a:lnTo>
                    <a:pt x="566" y="386"/>
                  </a:lnTo>
                  <a:lnTo>
                    <a:pt x="564" y="382"/>
                  </a:lnTo>
                  <a:lnTo>
                    <a:pt x="548" y="388"/>
                  </a:lnTo>
                  <a:lnTo>
                    <a:pt x="542" y="392"/>
                  </a:lnTo>
                  <a:lnTo>
                    <a:pt x="534" y="392"/>
                  </a:lnTo>
                  <a:lnTo>
                    <a:pt x="516" y="392"/>
                  </a:lnTo>
                  <a:lnTo>
                    <a:pt x="510" y="390"/>
                  </a:lnTo>
                  <a:lnTo>
                    <a:pt x="504" y="386"/>
                  </a:lnTo>
                  <a:lnTo>
                    <a:pt x="504" y="360"/>
                  </a:lnTo>
                  <a:lnTo>
                    <a:pt x="496" y="358"/>
                  </a:lnTo>
                  <a:lnTo>
                    <a:pt x="492" y="356"/>
                  </a:lnTo>
                  <a:lnTo>
                    <a:pt x="488" y="358"/>
                  </a:lnTo>
                  <a:lnTo>
                    <a:pt x="484" y="360"/>
                  </a:lnTo>
                  <a:lnTo>
                    <a:pt x="472" y="364"/>
                  </a:lnTo>
                  <a:lnTo>
                    <a:pt x="468" y="364"/>
                  </a:lnTo>
                  <a:lnTo>
                    <a:pt x="468" y="362"/>
                  </a:lnTo>
                  <a:lnTo>
                    <a:pt x="462" y="350"/>
                  </a:lnTo>
                  <a:lnTo>
                    <a:pt x="460" y="340"/>
                  </a:lnTo>
                  <a:lnTo>
                    <a:pt x="468" y="310"/>
                  </a:lnTo>
                  <a:lnTo>
                    <a:pt x="468" y="308"/>
                  </a:lnTo>
                  <a:lnTo>
                    <a:pt x="476" y="294"/>
                  </a:lnTo>
                  <a:lnTo>
                    <a:pt x="452" y="274"/>
                  </a:lnTo>
                  <a:lnTo>
                    <a:pt x="452" y="272"/>
                  </a:lnTo>
                  <a:lnTo>
                    <a:pt x="452" y="248"/>
                  </a:lnTo>
                  <a:lnTo>
                    <a:pt x="464" y="212"/>
                  </a:lnTo>
                  <a:lnTo>
                    <a:pt x="456" y="192"/>
                  </a:lnTo>
                  <a:lnTo>
                    <a:pt x="450" y="190"/>
                  </a:lnTo>
                  <a:lnTo>
                    <a:pt x="440" y="190"/>
                  </a:lnTo>
                  <a:lnTo>
                    <a:pt x="432" y="204"/>
                  </a:lnTo>
                  <a:lnTo>
                    <a:pt x="420" y="196"/>
                  </a:lnTo>
                  <a:lnTo>
                    <a:pt x="410" y="190"/>
                  </a:lnTo>
                  <a:lnTo>
                    <a:pt x="400" y="168"/>
                  </a:lnTo>
                  <a:lnTo>
                    <a:pt x="398" y="152"/>
                  </a:lnTo>
                  <a:lnTo>
                    <a:pt x="398" y="150"/>
                  </a:lnTo>
                  <a:lnTo>
                    <a:pt x="396" y="148"/>
                  </a:lnTo>
                  <a:lnTo>
                    <a:pt x="400" y="148"/>
                  </a:lnTo>
                  <a:lnTo>
                    <a:pt x="410" y="132"/>
                  </a:lnTo>
                  <a:lnTo>
                    <a:pt x="412" y="132"/>
                  </a:lnTo>
                  <a:lnTo>
                    <a:pt x="420" y="130"/>
                  </a:lnTo>
                  <a:lnTo>
                    <a:pt x="430" y="128"/>
                  </a:lnTo>
                  <a:lnTo>
                    <a:pt x="472" y="126"/>
                  </a:lnTo>
                  <a:lnTo>
                    <a:pt x="478" y="128"/>
                  </a:lnTo>
                  <a:lnTo>
                    <a:pt x="480" y="128"/>
                  </a:lnTo>
                  <a:lnTo>
                    <a:pt x="486" y="132"/>
                  </a:lnTo>
                  <a:lnTo>
                    <a:pt x="496" y="126"/>
                  </a:lnTo>
                  <a:lnTo>
                    <a:pt x="506" y="120"/>
                  </a:lnTo>
                  <a:lnTo>
                    <a:pt x="512" y="112"/>
                  </a:lnTo>
                  <a:lnTo>
                    <a:pt x="512" y="108"/>
                  </a:lnTo>
                  <a:lnTo>
                    <a:pt x="512" y="90"/>
                  </a:lnTo>
                  <a:lnTo>
                    <a:pt x="502" y="88"/>
                  </a:lnTo>
                  <a:lnTo>
                    <a:pt x="486" y="94"/>
                  </a:lnTo>
                  <a:lnTo>
                    <a:pt x="478" y="100"/>
                  </a:lnTo>
                  <a:lnTo>
                    <a:pt x="474" y="102"/>
                  </a:lnTo>
                  <a:lnTo>
                    <a:pt x="470" y="104"/>
                  </a:lnTo>
                  <a:lnTo>
                    <a:pt x="466" y="102"/>
                  </a:lnTo>
                  <a:lnTo>
                    <a:pt x="462" y="100"/>
                  </a:lnTo>
                  <a:lnTo>
                    <a:pt x="454" y="90"/>
                  </a:lnTo>
                  <a:lnTo>
                    <a:pt x="454" y="88"/>
                  </a:lnTo>
                  <a:lnTo>
                    <a:pt x="452" y="78"/>
                  </a:lnTo>
                  <a:lnTo>
                    <a:pt x="452" y="76"/>
                  </a:lnTo>
                  <a:lnTo>
                    <a:pt x="454" y="66"/>
                  </a:lnTo>
                  <a:lnTo>
                    <a:pt x="444" y="44"/>
                  </a:lnTo>
                  <a:lnTo>
                    <a:pt x="428" y="48"/>
                  </a:lnTo>
                  <a:lnTo>
                    <a:pt x="420" y="56"/>
                  </a:lnTo>
                  <a:lnTo>
                    <a:pt x="424" y="80"/>
                  </a:lnTo>
                  <a:lnTo>
                    <a:pt x="396" y="68"/>
                  </a:lnTo>
                  <a:lnTo>
                    <a:pt x="404" y="82"/>
                  </a:lnTo>
                  <a:lnTo>
                    <a:pt x="404" y="84"/>
                  </a:lnTo>
                  <a:lnTo>
                    <a:pt x="402" y="100"/>
                  </a:lnTo>
                  <a:lnTo>
                    <a:pt x="402" y="102"/>
                  </a:lnTo>
                  <a:lnTo>
                    <a:pt x="400" y="102"/>
                  </a:lnTo>
                  <a:lnTo>
                    <a:pt x="386" y="124"/>
                  </a:lnTo>
                  <a:lnTo>
                    <a:pt x="360" y="138"/>
                  </a:lnTo>
                  <a:lnTo>
                    <a:pt x="358" y="152"/>
                  </a:lnTo>
                  <a:lnTo>
                    <a:pt x="360" y="160"/>
                  </a:lnTo>
                  <a:lnTo>
                    <a:pt x="364" y="170"/>
                  </a:lnTo>
                  <a:lnTo>
                    <a:pt x="366" y="170"/>
                  </a:lnTo>
                  <a:lnTo>
                    <a:pt x="366" y="172"/>
                  </a:lnTo>
                  <a:lnTo>
                    <a:pt x="368" y="192"/>
                  </a:lnTo>
                  <a:lnTo>
                    <a:pt x="368" y="194"/>
                  </a:lnTo>
                  <a:lnTo>
                    <a:pt x="366" y="196"/>
                  </a:lnTo>
                  <a:lnTo>
                    <a:pt x="356" y="208"/>
                  </a:lnTo>
                  <a:lnTo>
                    <a:pt x="348" y="214"/>
                  </a:lnTo>
                  <a:lnTo>
                    <a:pt x="346" y="214"/>
                  </a:lnTo>
                  <a:lnTo>
                    <a:pt x="344" y="214"/>
                  </a:lnTo>
                  <a:lnTo>
                    <a:pt x="326" y="210"/>
                  </a:lnTo>
                  <a:lnTo>
                    <a:pt x="322" y="210"/>
                  </a:lnTo>
                  <a:lnTo>
                    <a:pt x="316" y="214"/>
                  </a:lnTo>
                  <a:lnTo>
                    <a:pt x="308" y="224"/>
                  </a:lnTo>
                  <a:lnTo>
                    <a:pt x="300" y="232"/>
                  </a:lnTo>
                  <a:lnTo>
                    <a:pt x="298" y="236"/>
                  </a:lnTo>
                  <a:lnTo>
                    <a:pt x="294" y="238"/>
                  </a:lnTo>
                  <a:lnTo>
                    <a:pt x="288" y="240"/>
                  </a:lnTo>
                  <a:lnTo>
                    <a:pt x="282" y="238"/>
                  </a:lnTo>
                  <a:lnTo>
                    <a:pt x="280" y="238"/>
                  </a:lnTo>
                  <a:lnTo>
                    <a:pt x="278" y="234"/>
                  </a:lnTo>
                  <a:lnTo>
                    <a:pt x="276" y="230"/>
                  </a:lnTo>
                  <a:lnTo>
                    <a:pt x="276" y="224"/>
                  </a:lnTo>
                  <a:lnTo>
                    <a:pt x="276" y="220"/>
                  </a:lnTo>
                  <a:lnTo>
                    <a:pt x="276" y="214"/>
                  </a:lnTo>
                  <a:lnTo>
                    <a:pt x="272" y="218"/>
                  </a:lnTo>
                  <a:lnTo>
                    <a:pt x="270" y="220"/>
                  </a:lnTo>
                  <a:lnTo>
                    <a:pt x="264" y="222"/>
                  </a:lnTo>
                  <a:lnTo>
                    <a:pt x="260" y="218"/>
                  </a:lnTo>
                  <a:lnTo>
                    <a:pt x="258" y="212"/>
                  </a:lnTo>
                  <a:lnTo>
                    <a:pt x="256" y="192"/>
                  </a:lnTo>
                  <a:lnTo>
                    <a:pt x="252" y="176"/>
                  </a:lnTo>
                  <a:lnTo>
                    <a:pt x="244" y="168"/>
                  </a:lnTo>
                  <a:lnTo>
                    <a:pt x="244" y="166"/>
                  </a:lnTo>
                  <a:lnTo>
                    <a:pt x="226" y="128"/>
                  </a:lnTo>
                  <a:lnTo>
                    <a:pt x="220" y="116"/>
                  </a:lnTo>
                  <a:lnTo>
                    <a:pt x="220" y="114"/>
                  </a:lnTo>
                  <a:lnTo>
                    <a:pt x="216" y="94"/>
                  </a:lnTo>
                  <a:lnTo>
                    <a:pt x="214" y="90"/>
                  </a:lnTo>
                  <a:lnTo>
                    <a:pt x="212" y="92"/>
                  </a:lnTo>
                  <a:lnTo>
                    <a:pt x="204" y="100"/>
                  </a:lnTo>
                  <a:lnTo>
                    <a:pt x="200" y="104"/>
                  </a:lnTo>
                  <a:lnTo>
                    <a:pt x="196" y="102"/>
                  </a:lnTo>
                  <a:lnTo>
                    <a:pt x="188" y="96"/>
                  </a:lnTo>
                  <a:lnTo>
                    <a:pt x="176" y="90"/>
                  </a:lnTo>
                  <a:lnTo>
                    <a:pt x="174" y="88"/>
                  </a:lnTo>
                  <a:lnTo>
                    <a:pt x="172" y="88"/>
                  </a:lnTo>
                  <a:lnTo>
                    <a:pt x="172" y="86"/>
                  </a:lnTo>
                  <a:lnTo>
                    <a:pt x="172" y="70"/>
                  </a:lnTo>
                  <a:lnTo>
                    <a:pt x="168" y="58"/>
                  </a:lnTo>
                  <a:lnTo>
                    <a:pt x="162" y="42"/>
                  </a:lnTo>
                  <a:lnTo>
                    <a:pt x="156" y="42"/>
                  </a:lnTo>
                  <a:lnTo>
                    <a:pt x="156" y="50"/>
                  </a:lnTo>
                  <a:lnTo>
                    <a:pt x="154" y="58"/>
                  </a:lnTo>
                  <a:lnTo>
                    <a:pt x="150" y="64"/>
                  </a:lnTo>
                  <a:lnTo>
                    <a:pt x="144" y="70"/>
                  </a:lnTo>
                  <a:lnTo>
                    <a:pt x="142" y="78"/>
                  </a:lnTo>
                  <a:lnTo>
                    <a:pt x="138" y="82"/>
                  </a:lnTo>
                  <a:lnTo>
                    <a:pt x="134" y="86"/>
                  </a:lnTo>
                  <a:lnTo>
                    <a:pt x="130" y="86"/>
                  </a:lnTo>
                  <a:lnTo>
                    <a:pt x="128" y="86"/>
                  </a:lnTo>
                  <a:lnTo>
                    <a:pt x="124" y="84"/>
                  </a:lnTo>
                  <a:lnTo>
                    <a:pt x="122" y="84"/>
                  </a:lnTo>
                  <a:lnTo>
                    <a:pt x="118" y="82"/>
                  </a:lnTo>
                  <a:lnTo>
                    <a:pt x="118" y="78"/>
                  </a:lnTo>
                  <a:lnTo>
                    <a:pt x="116" y="66"/>
                  </a:lnTo>
                  <a:lnTo>
                    <a:pt x="116" y="62"/>
                  </a:lnTo>
                  <a:lnTo>
                    <a:pt x="106" y="56"/>
                  </a:lnTo>
                  <a:lnTo>
                    <a:pt x="104" y="54"/>
                  </a:lnTo>
                  <a:lnTo>
                    <a:pt x="102" y="50"/>
                  </a:lnTo>
                  <a:lnTo>
                    <a:pt x="100" y="42"/>
                  </a:lnTo>
                  <a:lnTo>
                    <a:pt x="104" y="6"/>
                  </a:lnTo>
                  <a:lnTo>
                    <a:pt x="102" y="0"/>
                  </a:lnTo>
                  <a:lnTo>
                    <a:pt x="88" y="14"/>
                  </a:lnTo>
                  <a:lnTo>
                    <a:pt x="80" y="20"/>
                  </a:lnTo>
                  <a:lnTo>
                    <a:pt x="78" y="26"/>
                  </a:lnTo>
                  <a:lnTo>
                    <a:pt x="82" y="36"/>
                  </a:lnTo>
                  <a:lnTo>
                    <a:pt x="82" y="44"/>
                  </a:lnTo>
                  <a:lnTo>
                    <a:pt x="82" y="48"/>
                  </a:lnTo>
                  <a:lnTo>
                    <a:pt x="80" y="54"/>
                  </a:lnTo>
                  <a:lnTo>
                    <a:pt x="76" y="58"/>
                  </a:lnTo>
                  <a:lnTo>
                    <a:pt x="72" y="60"/>
                  </a:lnTo>
                  <a:lnTo>
                    <a:pt x="56" y="66"/>
                  </a:lnTo>
                  <a:lnTo>
                    <a:pt x="52" y="68"/>
                  </a:lnTo>
                  <a:lnTo>
                    <a:pt x="52" y="74"/>
                  </a:lnTo>
                  <a:lnTo>
                    <a:pt x="52" y="96"/>
                  </a:lnTo>
                  <a:lnTo>
                    <a:pt x="54" y="104"/>
                  </a:lnTo>
                  <a:lnTo>
                    <a:pt x="54" y="106"/>
                  </a:lnTo>
                  <a:lnTo>
                    <a:pt x="56" y="108"/>
                  </a:lnTo>
                  <a:lnTo>
                    <a:pt x="64" y="108"/>
                  </a:lnTo>
                  <a:lnTo>
                    <a:pt x="68" y="108"/>
                  </a:lnTo>
                  <a:lnTo>
                    <a:pt x="72" y="106"/>
                  </a:lnTo>
                  <a:lnTo>
                    <a:pt x="76" y="104"/>
                  </a:lnTo>
                  <a:lnTo>
                    <a:pt x="92" y="138"/>
                  </a:lnTo>
                  <a:lnTo>
                    <a:pt x="92" y="140"/>
                  </a:lnTo>
                  <a:lnTo>
                    <a:pt x="88" y="184"/>
                  </a:lnTo>
                  <a:lnTo>
                    <a:pt x="82" y="216"/>
                  </a:lnTo>
                  <a:lnTo>
                    <a:pt x="78" y="238"/>
                  </a:lnTo>
                  <a:lnTo>
                    <a:pt x="72" y="250"/>
                  </a:lnTo>
                  <a:lnTo>
                    <a:pt x="68" y="254"/>
                  </a:lnTo>
                  <a:lnTo>
                    <a:pt x="62" y="256"/>
                  </a:lnTo>
                  <a:lnTo>
                    <a:pt x="54" y="254"/>
                  </a:lnTo>
                  <a:lnTo>
                    <a:pt x="48" y="252"/>
                  </a:lnTo>
                  <a:lnTo>
                    <a:pt x="22" y="298"/>
                  </a:lnTo>
                  <a:lnTo>
                    <a:pt x="12" y="312"/>
                  </a:lnTo>
                  <a:lnTo>
                    <a:pt x="6" y="318"/>
                  </a:lnTo>
                  <a:lnTo>
                    <a:pt x="8" y="318"/>
                  </a:lnTo>
                  <a:lnTo>
                    <a:pt x="6" y="320"/>
                  </a:lnTo>
                  <a:lnTo>
                    <a:pt x="4" y="326"/>
                  </a:lnTo>
                  <a:lnTo>
                    <a:pt x="4" y="348"/>
                  </a:lnTo>
                  <a:lnTo>
                    <a:pt x="8" y="352"/>
                  </a:lnTo>
                  <a:lnTo>
                    <a:pt x="10" y="352"/>
                  </a:lnTo>
                  <a:lnTo>
                    <a:pt x="12" y="354"/>
                  </a:lnTo>
                  <a:lnTo>
                    <a:pt x="4" y="364"/>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贵州"/>
            <p:cNvSpPr>
              <a:spLocks/>
            </p:cNvSpPr>
            <p:nvPr/>
          </p:nvSpPr>
          <p:spPr bwMode="auto">
            <a:xfrm>
              <a:off x="5945083" y="4418300"/>
              <a:ext cx="566377" cy="489914"/>
            </a:xfrm>
            <a:custGeom>
              <a:avLst/>
              <a:gdLst>
                <a:gd name="T0" fmla="*/ 2147483646 w 384"/>
                <a:gd name="T1" fmla="*/ 2147483646 h 332"/>
                <a:gd name="T2" fmla="*/ 2147483646 w 384"/>
                <a:gd name="T3" fmla="*/ 2147483646 h 332"/>
                <a:gd name="T4" fmla="*/ 2147483646 w 384"/>
                <a:gd name="T5" fmla="*/ 2147483646 h 332"/>
                <a:gd name="T6" fmla="*/ 2147483646 w 384"/>
                <a:gd name="T7" fmla="*/ 2147483646 h 332"/>
                <a:gd name="T8" fmla="*/ 2147483646 w 384"/>
                <a:gd name="T9" fmla="*/ 2147483646 h 332"/>
                <a:gd name="T10" fmla="*/ 2147483646 w 384"/>
                <a:gd name="T11" fmla="*/ 2147483646 h 332"/>
                <a:gd name="T12" fmla="*/ 2147483646 w 384"/>
                <a:gd name="T13" fmla="*/ 2147483646 h 332"/>
                <a:gd name="T14" fmla="*/ 2147483646 w 384"/>
                <a:gd name="T15" fmla="*/ 2147483646 h 332"/>
                <a:gd name="T16" fmla="*/ 2147483646 w 384"/>
                <a:gd name="T17" fmla="*/ 2147483646 h 332"/>
                <a:gd name="T18" fmla="*/ 2147483646 w 384"/>
                <a:gd name="T19" fmla="*/ 2147483646 h 332"/>
                <a:gd name="T20" fmla="*/ 2147483646 w 384"/>
                <a:gd name="T21" fmla="*/ 2147483646 h 332"/>
                <a:gd name="T22" fmla="*/ 2147483646 w 384"/>
                <a:gd name="T23" fmla="*/ 2147483646 h 332"/>
                <a:gd name="T24" fmla="*/ 2147483646 w 384"/>
                <a:gd name="T25" fmla="*/ 2147483646 h 332"/>
                <a:gd name="T26" fmla="*/ 2147483646 w 384"/>
                <a:gd name="T27" fmla="*/ 2147483646 h 332"/>
                <a:gd name="T28" fmla="*/ 2147483646 w 384"/>
                <a:gd name="T29" fmla="*/ 2147483646 h 332"/>
                <a:gd name="T30" fmla="*/ 2147483646 w 384"/>
                <a:gd name="T31" fmla="*/ 2147483646 h 332"/>
                <a:gd name="T32" fmla="*/ 2147483646 w 384"/>
                <a:gd name="T33" fmla="*/ 2147483646 h 332"/>
                <a:gd name="T34" fmla="*/ 2147483646 w 384"/>
                <a:gd name="T35" fmla="*/ 2147483646 h 332"/>
                <a:gd name="T36" fmla="*/ 2147483646 w 384"/>
                <a:gd name="T37" fmla="*/ 2147483646 h 332"/>
                <a:gd name="T38" fmla="*/ 2147483646 w 384"/>
                <a:gd name="T39" fmla="*/ 2147483646 h 332"/>
                <a:gd name="T40" fmla="*/ 2147483646 w 384"/>
                <a:gd name="T41" fmla="*/ 2147483646 h 332"/>
                <a:gd name="T42" fmla="*/ 0 w 384"/>
                <a:gd name="T43" fmla="*/ 2147483646 h 332"/>
                <a:gd name="T44" fmla="*/ 2147483646 w 384"/>
                <a:gd name="T45" fmla="*/ 2147483646 h 332"/>
                <a:gd name="T46" fmla="*/ 2147483646 w 384"/>
                <a:gd name="T47" fmla="*/ 2147483646 h 332"/>
                <a:gd name="T48" fmla="*/ 2147483646 w 384"/>
                <a:gd name="T49" fmla="*/ 2147483646 h 332"/>
                <a:gd name="T50" fmla="*/ 2147483646 w 384"/>
                <a:gd name="T51" fmla="*/ 2147483646 h 332"/>
                <a:gd name="T52" fmla="*/ 2147483646 w 384"/>
                <a:gd name="T53" fmla="*/ 2147483646 h 332"/>
                <a:gd name="T54" fmla="*/ 2147483646 w 384"/>
                <a:gd name="T55" fmla="*/ 2147483646 h 332"/>
                <a:gd name="T56" fmla="*/ 2147483646 w 384"/>
                <a:gd name="T57" fmla="*/ 2147483646 h 332"/>
                <a:gd name="T58" fmla="*/ 2147483646 w 384"/>
                <a:gd name="T59" fmla="*/ 2147483646 h 332"/>
                <a:gd name="T60" fmla="*/ 2147483646 w 384"/>
                <a:gd name="T61" fmla="*/ 2147483646 h 332"/>
                <a:gd name="T62" fmla="*/ 2147483646 w 384"/>
                <a:gd name="T63" fmla="*/ 2147483646 h 332"/>
                <a:gd name="T64" fmla="*/ 2147483646 w 384"/>
                <a:gd name="T65" fmla="*/ 2147483646 h 332"/>
                <a:gd name="T66" fmla="*/ 2147483646 w 384"/>
                <a:gd name="T67" fmla="*/ 2147483646 h 332"/>
                <a:gd name="T68" fmla="*/ 2147483646 w 384"/>
                <a:gd name="T69" fmla="*/ 2147483646 h 332"/>
                <a:gd name="T70" fmla="*/ 2147483646 w 384"/>
                <a:gd name="T71" fmla="*/ 2147483646 h 332"/>
                <a:gd name="T72" fmla="*/ 2147483646 w 384"/>
                <a:gd name="T73" fmla="*/ 2147483646 h 332"/>
                <a:gd name="T74" fmla="*/ 2147483646 w 384"/>
                <a:gd name="T75" fmla="*/ 2147483646 h 332"/>
                <a:gd name="T76" fmla="*/ 2147483646 w 384"/>
                <a:gd name="T77" fmla="*/ 2147483646 h 332"/>
                <a:gd name="T78" fmla="*/ 2147483646 w 384"/>
                <a:gd name="T79" fmla="*/ 2147483646 h 332"/>
                <a:gd name="T80" fmla="*/ 2147483646 w 384"/>
                <a:gd name="T81" fmla="*/ 2147483646 h 332"/>
                <a:gd name="T82" fmla="*/ 2147483646 w 384"/>
                <a:gd name="T83" fmla="*/ 2147483646 h 332"/>
                <a:gd name="T84" fmla="*/ 2147483646 w 384"/>
                <a:gd name="T85" fmla="*/ 2147483646 h 332"/>
                <a:gd name="T86" fmla="*/ 2147483646 w 384"/>
                <a:gd name="T87" fmla="*/ 2147483646 h 332"/>
                <a:gd name="T88" fmla="*/ 2147483646 w 384"/>
                <a:gd name="T89" fmla="*/ 2147483646 h 332"/>
                <a:gd name="T90" fmla="*/ 2147483646 w 384"/>
                <a:gd name="T91" fmla="*/ 2147483646 h 332"/>
                <a:gd name="T92" fmla="*/ 2147483646 w 384"/>
                <a:gd name="T93" fmla="*/ 2147483646 h 332"/>
                <a:gd name="T94" fmla="*/ 2147483646 w 384"/>
                <a:gd name="T95" fmla="*/ 2147483646 h 332"/>
                <a:gd name="T96" fmla="*/ 2147483646 w 384"/>
                <a:gd name="T97" fmla="*/ 2147483646 h 332"/>
                <a:gd name="T98" fmla="*/ 2147483646 w 384"/>
                <a:gd name="T99" fmla="*/ 2147483646 h 332"/>
                <a:gd name="T100" fmla="*/ 2147483646 w 384"/>
                <a:gd name="T101" fmla="*/ 2147483646 h 332"/>
                <a:gd name="T102" fmla="*/ 2147483646 w 384"/>
                <a:gd name="T103" fmla="*/ 2147483646 h 332"/>
                <a:gd name="T104" fmla="*/ 2147483646 w 384"/>
                <a:gd name="T105" fmla="*/ 2147483646 h 332"/>
                <a:gd name="T106" fmla="*/ 2147483646 w 384"/>
                <a:gd name="T107" fmla="*/ 2147483646 h 332"/>
                <a:gd name="T108" fmla="*/ 2147483646 w 384"/>
                <a:gd name="T109" fmla="*/ 2147483646 h 332"/>
                <a:gd name="T110" fmla="*/ 2147483646 w 384"/>
                <a:gd name="T111" fmla="*/ 2147483646 h 332"/>
                <a:gd name="T112" fmla="*/ 2147483646 w 384"/>
                <a:gd name="T113" fmla="*/ 2147483646 h 332"/>
                <a:gd name="T114" fmla="*/ 2147483646 w 384"/>
                <a:gd name="T115" fmla="*/ 2147483646 h 332"/>
                <a:gd name="T116" fmla="*/ 2147483646 w 384"/>
                <a:gd name="T117" fmla="*/ 2147483646 h 3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84" h="332">
                  <a:moveTo>
                    <a:pt x="300" y="6"/>
                  </a:moveTo>
                  <a:lnTo>
                    <a:pt x="296" y="4"/>
                  </a:lnTo>
                  <a:lnTo>
                    <a:pt x="288" y="8"/>
                  </a:lnTo>
                  <a:lnTo>
                    <a:pt x="284" y="14"/>
                  </a:lnTo>
                  <a:lnTo>
                    <a:pt x="280" y="22"/>
                  </a:lnTo>
                  <a:lnTo>
                    <a:pt x="276" y="24"/>
                  </a:lnTo>
                  <a:lnTo>
                    <a:pt x="272" y="26"/>
                  </a:lnTo>
                  <a:lnTo>
                    <a:pt x="268" y="24"/>
                  </a:lnTo>
                  <a:lnTo>
                    <a:pt x="264" y="20"/>
                  </a:lnTo>
                  <a:lnTo>
                    <a:pt x="262" y="20"/>
                  </a:lnTo>
                  <a:lnTo>
                    <a:pt x="260" y="12"/>
                  </a:lnTo>
                  <a:lnTo>
                    <a:pt x="260" y="10"/>
                  </a:lnTo>
                  <a:lnTo>
                    <a:pt x="258" y="0"/>
                  </a:lnTo>
                  <a:lnTo>
                    <a:pt x="254" y="0"/>
                  </a:lnTo>
                  <a:lnTo>
                    <a:pt x="252" y="0"/>
                  </a:lnTo>
                  <a:lnTo>
                    <a:pt x="250" y="8"/>
                  </a:lnTo>
                  <a:lnTo>
                    <a:pt x="250" y="20"/>
                  </a:lnTo>
                  <a:lnTo>
                    <a:pt x="248" y="20"/>
                  </a:lnTo>
                  <a:lnTo>
                    <a:pt x="240" y="34"/>
                  </a:lnTo>
                  <a:lnTo>
                    <a:pt x="238" y="36"/>
                  </a:lnTo>
                  <a:lnTo>
                    <a:pt x="236" y="36"/>
                  </a:lnTo>
                  <a:lnTo>
                    <a:pt x="216" y="34"/>
                  </a:lnTo>
                  <a:lnTo>
                    <a:pt x="216" y="36"/>
                  </a:lnTo>
                  <a:lnTo>
                    <a:pt x="208" y="44"/>
                  </a:lnTo>
                  <a:lnTo>
                    <a:pt x="212" y="50"/>
                  </a:lnTo>
                  <a:lnTo>
                    <a:pt x="206" y="58"/>
                  </a:lnTo>
                  <a:lnTo>
                    <a:pt x="188" y="58"/>
                  </a:lnTo>
                  <a:lnTo>
                    <a:pt x="188" y="56"/>
                  </a:lnTo>
                  <a:lnTo>
                    <a:pt x="188" y="54"/>
                  </a:lnTo>
                  <a:lnTo>
                    <a:pt x="184" y="52"/>
                  </a:lnTo>
                  <a:lnTo>
                    <a:pt x="182" y="58"/>
                  </a:lnTo>
                  <a:lnTo>
                    <a:pt x="180" y="60"/>
                  </a:lnTo>
                  <a:lnTo>
                    <a:pt x="168" y="60"/>
                  </a:lnTo>
                  <a:lnTo>
                    <a:pt x="160" y="54"/>
                  </a:lnTo>
                  <a:lnTo>
                    <a:pt x="160" y="52"/>
                  </a:lnTo>
                  <a:lnTo>
                    <a:pt x="160" y="50"/>
                  </a:lnTo>
                  <a:lnTo>
                    <a:pt x="146" y="48"/>
                  </a:lnTo>
                  <a:lnTo>
                    <a:pt x="136" y="52"/>
                  </a:lnTo>
                  <a:lnTo>
                    <a:pt x="132" y="56"/>
                  </a:lnTo>
                  <a:lnTo>
                    <a:pt x="148" y="74"/>
                  </a:lnTo>
                  <a:lnTo>
                    <a:pt x="168" y="80"/>
                  </a:lnTo>
                  <a:lnTo>
                    <a:pt x="170" y="82"/>
                  </a:lnTo>
                  <a:lnTo>
                    <a:pt x="180" y="92"/>
                  </a:lnTo>
                  <a:lnTo>
                    <a:pt x="176" y="108"/>
                  </a:lnTo>
                  <a:lnTo>
                    <a:pt x="176" y="110"/>
                  </a:lnTo>
                  <a:lnTo>
                    <a:pt x="162" y="120"/>
                  </a:lnTo>
                  <a:lnTo>
                    <a:pt x="162" y="122"/>
                  </a:lnTo>
                  <a:lnTo>
                    <a:pt x="160" y="122"/>
                  </a:lnTo>
                  <a:lnTo>
                    <a:pt x="138" y="128"/>
                  </a:lnTo>
                  <a:lnTo>
                    <a:pt x="124" y="130"/>
                  </a:lnTo>
                  <a:lnTo>
                    <a:pt x="114" y="126"/>
                  </a:lnTo>
                  <a:lnTo>
                    <a:pt x="110" y="126"/>
                  </a:lnTo>
                  <a:lnTo>
                    <a:pt x="104" y="134"/>
                  </a:lnTo>
                  <a:lnTo>
                    <a:pt x="94" y="142"/>
                  </a:lnTo>
                  <a:lnTo>
                    <a:pt x="92" y="142"/>
                  </a:lnTo>
                  <a:lnTo>
                    <a:pt x="78" y="148"/>
                  </a:lnTo>
                  <a:lnTo>
                    <a:pt x="60" y="142"/>
                  </a:lnTo>
                  <a:lnTo>
                    <a:pt x="24" y="144"/>
                  </a:lnTo>
                  <a:lnTo>
                    <a:pt x="16" y="146"/>
                  </a:lnTo>
                  <a:lnTo>
                    <a:pt x="16" y="148"/>
                  </a:lnTo>
                  <a:lnTo>
                    <a:pt x="8" y="148"/>
                  </a:lnTo>
                  <a:lnTo>
                    <a:pt x="0" y="160"/>
                  </a:lnTo>
                  <a:lnTo>
                    <a:pt x="0" y="172"/>
                  </a:lnTo>
                  <a:lnTo>
                    <a:pt x="8" y="192"/>
                  </a:lnTo>
                  <a:lnTo>
                    <a:pt x="18" y="196"/>
                  </a:lnTo>
                  <a:lnTo>
                    <a:pt x="22" y="200"/>
                  </a:lnTo>
                  <a:lnTo>
                    <a:pt x="28" y="192"/>
                  </a:lnTo>
                  <a:lnTo>
                    <a:pt x="28" y="190"/>
                  </a:lnTo>
                  <a:lnTo>
                    <a:pt x="30" y="190"/>
                  </a:lnTo>
                  <a:lnTo>
                    <a:pt x="42" y="188"/>
                  </a:lnTo>
                  <a:lnTo>
                    <a:pt x="44" y="188"/>
                  </a:lnTo>
                  <a:lnTo>
                    <a:pt x="56" y="192"/>
                  </a:lnTo>
                  <a:lnTo>
                    <a:pt x="68" y="220"/>
                  </a:lnTo>
                  <a:lnTo>
                    <a:pt x="66" y="220"/>
                  </a:lnTo>
                  <a:lnTo>
                    <a:pt x="62" y="236"/>
                  </a:lnTo>
                  <a:lnTo>
                    <a:pt x="58" y="244"/>
                  </a:lnTo>
                  <a:lnTo>
                    <a:pt x="58" y="246"/>
                  </a:lnTo>
                  <a:lnTo>
                    <a:pt x="52" y="260"/>
                  </a:lnTo>
                  <a:lnTo>
                    <a:pt x="52" y="276"/>
                  </a:lnTo>
                  <a:lnTo>
                    <a:pt x="62" y="286"/>
                  </a:lnTo>
                  <a:lnTo>
                    <a:pt x="76" y="296"/>
                  </a:lnTo>
                  <a:lnTo>
                    <a:pt x="76" y="298"/>
                  </a:lnTo>
                  <a:lnTo>
                    <a:pt x="78" y="298"/>
                  </a:lnTo>
                  <a:lnTo>
                    <a:pt x="68" y="320"/>
                  </a:lnTo>
                  <a:lnTo>
                    <a:pt x="66" y="332"/>
                  </a:lnTo>
                  <a:lnTo>
                    <a:pt x="68" y="330"/>
                  </a:lnTo>
                  <a:lnTo>
                    <a:pt x="70" y="330"/>
                  </a:lnTo>
                  <a:lnTo>
                    <a:pt x="78" y="326"/>
                  </a:lnTo>
                  <a:lnTo>
                    <a:pt x="92" y="318"/>
                  </a:lnTo>
                  <a:lnTo>
                    <a:pt x="108" y="320"/>
                  </a:lnTo>
                  <a:lnTo>
                    <a:pt x="110" y="320"/>
                  </a:lnTo>
                  <a:lnTo>
                    <a:pt x="134" y="330"/>
                  </a:lnTo>
                  <a:lnTo>
                    <a:pt x="160" y="330"/>
                  </a:lnTo>
                  <a:lnTo>
                    <a:pt x="168" y="320"/>
                  </a:lnTo>
                  <a:lnTo>
                    <a:pt x="182" y="312"/>
                  </a:lnTo>
                  <a:lnTo>
                    <a:pt x="196" y="302"/>
                  </a:lnTo>
                  <a:lnTo>
                    <a:pt x="196" y="300"/>
                  </a:lnTo>
                  <a:lnTo>
                    <a:pt x="206" y="298"/>
                  </a:lnTo>
                  <a:lnTo>
                    <a:pt x="216" y="290"/>
                  </a:lnTo>
                  <a:lnTo>
                    <a:pt x="228" y="274"/>
                  </a:lnTo>
                  <a:lnTo>
                    <a:pt x="246" y="280"/>
                  </a:lnTo>
                  <a:lnTo>
                    <a:pt x="248" y="280"/>
                  </a:lnTo>
                  <a:lnTo>
                    <a:pt x="248" y="282"/>
                  </a:lnTo>
                  <a:lnTo>
                    <a:pt x="252" y="290"/>
                  </a:lnTo>
                  <a:lnTo>
                    <a:pt x="256" y="292"/>
                  </a:lnTo>
                  <a:lnTo>
                    <a:pt x="266" y="292"/>
                  </a:lnTo>
                  <a:lnTo>
                    <a:pt x="268" y="292"/>
                  </a:lnTo>
                  <a:lnTo>
                    <a:pt x="274" y="292"/>
                  </a:lnTo>
                  <a:lnTo>
                    <a:pt x="276" y="292"/>
                  </a:lnTo>
                  <a:lnTo>
                    <a:pt x="276" y="294"/>
                  </a:lnTo>
                  <a:lnTo>
                    <a:pt x="288" y="298"/>
                  </a:lnTo>
                  <a:lnTo>
                    <a:pt x="292" y="298"/>
                  </a:lnTo>
                  <a:lnTo>
                    <a:pt x="294" y="296"/>
                  </a:lnTo>
                  <a:lnTo>
                    <a:pt x="296" y="290"/>
                  </a:lnTo>
                  <a:lnTo>
                    <a:pt x="296" y="288"/>
                  </a:lnTo>
                  <a:lnTo>
                    <a:pt x="302" y="284"/>
                  </a:lnTo>
                  <a:lnTo>
                    <a:pt x="312" y="276"/>
                  </a:lnTo>
                  <a:lnTo>
                    <a:pt x="314" y="276"/>
                  </a:lnTo>
                  <a:lnTo>
                    <a:pt x="322" y="276"/>
                  </a:lnTo>
                  <a:lnTo>
                    <a:pt x="324" y="268"/>
                  </a:lnTo>
                  <a:lnTo>
                    <a:pt x="330" y="262"/>
                  </a:lnTo>
                  <a:lnTo>
                    <a:pt x="336" y="258"/>
                  </a:lnTo>
                  <a:lnTo>
                    <a:pt x="342" y="256"/>
                  </a:lnTo>
                  <a:lnTo>
                    <a:pt x="346" y="252"/>
                  </a:lnTo>
                  <a:lnTo>
                    <a:pt x="348" y="252"/>
                  </a:lnTo>
                  <a:lnTo>
                    <a:pt x="352" y="248"/>
                  </a:lnTo>
                  <a:lnTo>
                    <a:pt x="352" y="246"/>
                  </a:lnTo>
                  <a:lnTo>
                    <a:pt x="354" y="246"/>
                  </a:lnTo>
                  <a:lnTo>
                    <a:pt x="366" y="244"/>
                  </a:lnTo>
                  <a:lnTo>
                    <a:pt x="374" y="244"/>
                  </a:lnTo>
                  <a:lnTo>
                    <a:pt x="376" y="240"/>
                  </a:lnTo>
                  <a:lnTo>
                    <a:pt x="380" y="236"/>
                  </a:lnTo>
                  <a:lnTo>
                    <a:pt x="384" y="228"/>
                  </a:lnTo>
                  <a:lnTo>
                    <a:pt x="382" y="228"/>
                  </a:lnTo>
                  <a:lnTo>
                    <a:pt x="376" y="218"/>
                  </a:lnTo>
                  <a:lnTo>
                    <a:pt x="372" y="206"/>
                  </a:lnTo>
                  <a:lnTo>
                    <a:pt x="372" y="204"/>
                  </a:lnTo>
                  <a:lnTo>
                    <a:pt x="376" y="188"/>
                  </a:lnTo>
                  <a:lnTo>
                    <a:pt x="376" y="180"/>
                  </a:lnTo>
                  <a:lnTo>
                    <a:pt x="380" y="174"/>
                  </a:lnTo>
                  <a:lnTo>
                    <a:pt x="380" y="160"/>
                  </a:lnTo>
                  <a:lnTo>
                    <a:pt x="378" y="158"/>
                  </a:lnTo>
                  <a:lnTo>
                    <a:pt x="372" y="156"/>
                  </a:lnTo>
                  <a:lnTo>
                    <a:pt x="348" y="166"/>
                  </a:lnTo>
                  <a:lnTo>
                    <a:pt x="348" y="140"/>
                  </a:lnTo>
                  <a:lnTo>
                    <a:pt x="350" y="136"/>
                  </a:lnTo>
                  <a:lnTo>
                    <a:pt x="356" y="132"/>
                  </a:lnTo>
                  <a:lnTo>
                    <a:pt x="372" y="120"/>
                  </a:lnTo>
                  <a:lnTo>
                    <a:pt x="366" y="92"/>
                  </a:lnTo>
                  <a:lnTo>
                    <a:pt x="366" y="84"/>
                  </a:lnTo>
                  <a:lnTo>
                    <a:pt x="366" y="78"/>
                  </a:lnTo>
                  <a:lnTo>
                    <a:pt x="368" y="74"/>
                  </a:lnTo>
                  <a:lnTo>
                    <a:pt x="372" y="68"/>
                  </a:lnTo>
                  <a:lnTo>
                    <a:pt x="372" y="64"/>
                  </a:lnTo>
                  <a:lnTo>
                    <a:pt x="364" y="64"/>
                  </a:lnTo>
                  <a:lnTo>
                    <a:pt x="360" y="64"/>
                  </a:lnTo>
                  <a:lnTo>
                    <a:pt x="356" y="76"/>
                  </a:lnTo>
                  <a:lnTo>
                    <a:pt x="352" y="80"/>
                  </a:lnTo>
                  <a:lnTo>
                    <a:pt x="348" y="82"/>
                  </a:lnTo>
                  <a:lnTo>
                    <a:pt x="346" y="82"/>
                  </a:lnTo>
                  <a:lnTo>
                    <a:pt x="338" y="76"/>
                  </a:lnTo>
                  <a:lnTo>
                    <a:pt x="336" y="76"/>
                  </a:lnTo>
                  <a:lnTo>
                    <a:pt x="336" y="74"/>
                  </a:lnTo>
                  <a:lnTo>
                    <a:pt x="334" y="68"/>
                  </a:lnTo>
                  <a:lnTo>
                    <a:pt x="332" y="60"/>
                  </a:lnTo>
                  <a:lnTo>
                    <a:pt x="332" y="64"/>
                  </a:lnTo>
                  <a:lnTo>
                    <a:pt x="316" y="64"/>
                  </a:lnTo>
                  <a:lnTo>
                    <a:pt x="316" y="60"/>
                  </a:lnTo>
                  <a:lnTo>
                    <a:pt x="312" y="52"/>
                  </a:lnTo>
                  <a:lnTo>
                    <a:pt x="312" y="40"/>
                  </a:lnTo>
                  <a:lnTo>
                    <a:pt x="304" y="24"/>
                  </a:lnTo>
                  <a:lnTo>
                    <a:pt x="304" y="12"/>
                  </a:lnTo>
                  <a:lnTo>
                    <a:pt x="300" y="6"/>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广西"/>
            <p:cNvSpPr>
              <a:spLocks/>
            </p:cNvSpPr>
            <p:nvPr/>
          </p:nvSpPr>
          <p:spPr bwMode="auto">
            <a:xfrm>
              <a:off x="6036529" y="4719332"/>
              <a:ext cx="740421" cy="563696"/>
            </a:xfrm>
            <a:custGeom>
              <a:avLst/>
              <a:gdLst>
                <a:gd name="T0" fmla="*/ 2147483646 w 502"/>
                <a:gd name="T1" fmla="*/ 2147483646 h 382"/>
                <a:gd name="T2" fmla="*/ 2147483646 w 502"/>
                <a:gd name="T3" fmla="*/ 2147483646 h 382"/>
                <a:gd name="T4" fmla="*/ 2147483646 w 502"/>
                <a:gd name="T5" fmla="*/ 2147483646 h 382"/>
                <a:gd name="T6" fmla="*/ 2147483646 w 502"/>
                <a:gd name="T7" fmla="*/ 2147483646 h 382"/>
                <a:gd name="T8" fmla="*/ 2147483646 w 502"/>
                <a:gd name="T9" fmla="*/ 2147483646 h 382"/>
                <a:gd name="T10" fmla="*/ 2147483646 w 502"/>
                <a:gd name="T11" fmla="*/ 2147483646 h 382"/>
                <a:gd name="T12" fmla="*/ 2147483646 w 502"/>
                <a:gd name="T13" fmla="*/ 2147483646 h 382"/>
                <a:gd name="T14" fmla="*/ 2147483646 w 502"/>
                <a:gd name="T15" fmla="*/ 2147483646 h 382"/>
                <a:gd name="T16" fmla="*/ 2147483646 w 502"/>
                <a:gd name="T17" fmla="*/ 2147483646 h 382"/>
                <a:gd name="T18" fmla="*/ 2147483646 w 502"/>
                <a:gd name="T19" fmla="*/ 2147483646 h 382"/>
                <a:gd name="T20" fmla="*/ 2147483646 w 502"/>
                <a:gd name="T21" fmla="*/ 2147483646 h 382"/>
                <a:gd name="T22" fmla="*/ 2147483646 w 502"/>
                <a:gd name="T23" fmla="*/ 2147483646 h 382"/>
                <a:gd name="T24" fmla="*/ 2147483646 w 502"/>
                <a:gd name="T25" fmla="*/ 2147483646 h 382"/>
                <a:gd name="T26" fmla="*/ 2147483646 w 502"/>
                <a:gd name="T27" fmla="*/ 2147483646 h 382"/>
                <a:gd name="T28" fmla="*/ 2147483646 w 502"/>
                <a:gd name="T29" fmla="*/ 2147483646 h 382"/>
                <a:gd name="T30" fmla="*/ 2147483646 w 502"/>
                <a:gd name="T31" fmla="*/ 2147483646 h 382"/>
                <a:gd name="T32" fmla="*/ 2147483646 w 502"/>
                <a:gd name="T33" fmla="*/ 2147483646 h 382"/>
                <a:gd name="T34" fmla="*/ 2147483646 w 502"/>
                <a:gd name="T35" fmla="*/ 2147483646 h 382"/>
                <a:gd name="T36" fmla="*/ 2147483646 w 502"/>
                <a:gd name="T37" fmla="*/ 2147483646 h 382"/>
                <a:gd name="T38" fmla="*/ 2147483646 w 502"/>
                <a:gd name="T39" fmla="*/ 2147483646 h 382"/>
                <a:gd name="T40" fmla="*/ 2147483646 w 502"/>
                <a:gd name="T41" fmla="*/ 2147483646 h 382"/>
                <a:gd name="T42" fmla="*/ 2147483646 w 502"/>
                <a:gd name="T43" fmla="*/ 2147483646 h 382"/>
                <a:gd name="T44" fmla="*/ 2147483646 w 502"/>
                <a:gd name="T45" fmla="*/ 2147483646 h 382"/>
                <a:gd name="T46" fmla="*/ 2147483646 w 502"/>
                <a:gd name="T47" fmla="*/ 2147483646 h 382"/>
                <a:gd name="T48" fmla="*/ 2147483646 w 502"/>
                <a:gd name="T49" fmla="*/ 2147483646 h 382"/>
                <a:gd name="T50" fmla="*/ 2147483646 w 502"/>
                <a:gd name="T51" fmla="*/ 2147483646 h 382"/>
                <a:gd name="T52" fmla="*/ 2147483646 w 502"/>
                <a:gd name="T53" fmla="*/ 2147483646 h 382"/>
                <a:gd name="T54" fmla="*/ 2147483646 w 502"/>
                <a:gd name="T55" fmla="*/ 2147483646 h 382"/>
                <a:gd name="T56" fmla="*/ 2147483646 w 502"/>
                <a:gd name="T57" fmla="*/ 2147483646 h 382"/>
                <a:gd name="T58" fmla="*/ 2147483646 w 502"/>
                <a:gd name="T59" fmla="*/ 2147483646 h 382"/>
                <a:gd name="T60" fmla="*/ 2147483646 w 502"/>
                <a:gd name="T61" fmla="*/ 2147483646 h 382"/>
                <a:gd name="T62" fmla="*/ 2147483646 w 502"/>
                <a:gd name="T63" fmla="*/ 2147483646 h 382"/>
                <a:gd name="T64" fmla="*/ 2147483646 w 502"/>
                <a:gd name="T65" fmla="*/ 2147483646 h 382"/>
                <a:gd name="T66" fmla="*/ 2147483646 w 502"/>
                <a:gd name="T67" fmla="*/ 2147483646 h 382"/>
                <a:gd name="T68" fmla="*/ 2147483646 w 502"/>
                <a:gd name="T69" fmla="*/ 2147483646 h 382"/>
                <a:gd name="T70" fmla="*/ 2147483646 w 502"/>
                <a:gd name="T71" fmla="*/ 2147483646 h 382"/>
                <a:gd name="T72" fmla="*/ 2147483646 w 502"/>
                <a:gd name="T73" fmla="*/ 2147483646 h 382"/>
                <a:gd name="T74" fmla="*/ 2147483646 w 502"/>
                <a:gd name="T75" fmla="*/ 2147483646 h 382"/>
                <a:gd name="T76" fmla="*/ 2147483646 w 502"/>
                <a:gd name="T77" fmla="*/ 2147483646 h 382"/>
                <a:gd name="T78" fmla="*/ 2147483646 w 502"/>
                <a:gd name="T79" fmla="*/ 2147483646 h 382"/>
                <a:gd name="T80" fmla="*/ 2147483646 w 502"/>
                <a:gd name="T81" fmla="*/ 2147483646 h 382"/>
                <a:gd name="T82" fmla="*/ 2147483646 w 502"/>
                <a:gd name="T83" fmla="*/ 2147483646 h 382"/>
                <a:gd name="T84" fmla="*/ 2147483646 w 502"/>
                <a:gd name="T85" fmla="*/ 2147483646 h 382"/>
                <a:gd name="T86" fmla="*/ 2147483646 w 502"/>
                <a:gd name="T87" fmla="*/ 2147483646 h 382"/>
                <a:gd name="T88" fmla="*/ 2147483646 w 502"/>
                <a:gd name="T89" fmla="*/ 2147483646 h 382"/>
                <a:gd name="T90" fmla="*/ 2147483646 w 502"/>
                <a:gd name="T91" fmla="*/ 2147483646 h 382"/>
                <a:gd name="T92" fmla="*/ 2147483646 w 502"/>
                <a:gd name="T93" fmla="*/ 2147483646 h 382"/>
                <a:gd name="T94" fmla="*/ 2147483646 w 502"/>
                <a:gd name="T95" fmla="*/ 2147483646 h 382"/>
                <a:gd name="T96" fmla="*/ 2147483646 w 502"/>
                <a:gd name="T97" fmla="*/ 2147483646 h 382"/>
                <a:gd name="T98" fmla="*/ 2147483646 w 502"/>
                <a:gd name="T99" fmla="*/ 2147483646 h 382"/>
                <a:gd name="T100" fmla="*/ 2147483646 w 502"/>
                <a:gd name="T101" fmla="*/ 2147483646 h 382"/>
                <a:gd name="T102" fmla="*/ 2147483646 w 502"/>
                <a:gd name="T103" fmla="*/ 2147483646 h 382"/>
                <a:gd name="T104" fmla="*/ 2147483646 w 502"/>
                <a:gd name="T105" fmla="*/ 2147483646 h 382"/>
                <a:gd name="T106" fmla="*/ 2147483646 w 502"/>
                <a:gd name="T107" fmla="*/ 2147483646 h 382"/>
                <a:gd name="T108" fmla="*/ 2147483646 w 502"/>
                <a:gd name="T109" fmla="*/ 2147483646 h 382"/>
                <a:gd name="T110" fmla="*/ 2147483646 w 502"/>
                <a:gd name="T111" fmla="*/ 2147483646 h 3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02" h="382">
                  <a:moveTo>
                    <a:pt x="402" y="8"/>
                  </a:moveTo>
                  <a:lnTo>
                    <a:pt x="402" y="10"/>
                  </a:lnTo>
                  <a:lnTo>
                    <a:pt x="404" y="12"/>
                  </a:lnTo>
                  <a:lnTo>
                    <a:pt x="394" y="28"/>
                  </a:lnTo>
                  <a:lnTo>
                    <a:pt x="386" y="34"/>
                  </a:lnTo>
                  <a:lnTo>
                    <a:pt x="378" y="36"/>
                  </a:lnTo>
                  <a:lnTo>
                    <a:pt x="376" y="36"/>
                  </a:lnTo>
                  <a:lnTo>
                    <a:pt x="368" y="30"/>
                  </a:lnTo>
                  <a:lnTo>
                    <a:pt x="360" y="32"/>
                  </a:lnTo>
                  <a:lnTo>
                    <a:pt x="344" y="44"/>
                  </a:lnTo>
                  <a:lnTo>
                    <a:pt x="340" y="44"/>
                  </a:lnTo>
                  <a:lnTo>
                    <a:pt x="336" y="42"/>
                  </a:lnTo>
                  <a:lnTo>
                    <a:pt x="328" y="32"/>
                  </a:lnTo>
                  <a:lnTo>
                    <a:pt x="322" y="42"/>
                  </a:lnTo>
                  <a:lnTo>
                    <a:pt x="316" y="48"/>
                  </a:lnTo>
                  <a:lnTo>
                    <a:pt x="306" y="48"/>
                  </a:lnTo>
                  <a:lnTo>
                    <a:pt x="294" y="52"/>
                  </a:lnTo>
                  <a:lnTo>
                    <a:pt x="282" y="60"/>
                  </a:lnTo>
                  <a:lnTo>
                    <a:pt x="278" y="60"/>
                  </a:lnTo>
                  <a:lnTo>
                    <a:pt x="274" y="64"/>
                  </a:lnTo>
                  <a:lnTo>
                    <a:pt x="270" y="70"/>
                  </a:lnTo>
                  <a:lnTo>
                    <a:pt x="270" y="72"/>
                  </a:lnTo>
                  <a:lnTo>
                    <a:pt x="270" y="74"/>
                  </a:lnTo>
                  <a:lnTo>
                    <a:pt x="276" y="82"/>
                  </a:lnTo>
                  <a:lnTo>
                    <a:pt x="254" y="80"/>
                  </a:lnTo>
                  <a:lnTo>
                    <a:pt x="242" y="90"/>
                  </a:lnTo>
                  <a:lnTo>
                    <a:pt x="240" y="94"/>
                  </a:lnTo>
                  <a:lnTo>
                    <a:pt x="238" y="100"/>
                  </a:lnTo>
                  <a:lnTo>
                    <a:pt x="236" y="102"/>
                  </a:lnTo>
                  <a:lnTo>
                    <a:pt x="224" y="102"/>
                  </a:lnTo>
                  <a:lnTo>
                    <a:pt x="210" y="96"/>
                  </a:lnTo>
                  <a:lnTo>
                    <a:pt x="206" y="96"/>
                  </a:lnTo>
                  <a:lnTo>
                    <a:pt x="194" y="98"/>
                  </a:lnTo>
                  <a:lnTo>
                    <a:pt x="190" y="96"/>
                  </a:lnTo>
                  <a:lnTo>
                    <a:pt x="186" y="94"/>
                  </a:lnTo>
                  <a:lnTo>
                    <a:pt x="178" y="84"/>
                  </a:lnTo>
                  <a:lnTo>
                    <a:pt x="170" y="80"/>
                  </a:lnTo>
                  <a:lnTo>
                    <a:pt x="162" y="92"/>
                  </a:lnTo>
                  <a:lnTo>
                    <a:pt x="160" y="92"/>
                  </a:lnTo>
                  <a:lnTo>
                    <a:pt x="150" y="100"/>
                  </a:lnTo>
                  <a:lnTo>
                    <a:pt x="148" y="100"/>
                  </a:lnTo>
                  <a:lnTo>
                    <a:pt x="148" y="102"/>
                  </a:lnTo>
                  <a:lnTo>
                    <a:pt x="146" y="102"/>
                  </a:lnTo>
                  <a:lnTo>
                    <a:pt x="138" y="104"/>
                  </a:lnTo>
                  <a:lnTo>
                    <a:pt x="126" y="116"/>
                  </a:lnTo>
                  <a:lnTo>
                    <a:pt x="112" y="122"/>
                  </a:lnTo>
                  <a:lnTo>
                    <a:pt x="102" y="134"/>
                  </a:lnTo>
                  <a:lnTo>
                    <a:pt x="70" y="134"/>
                  </a:lnTo>
                  <a:lnTo>
                    <a:pt x="46" y="124"/>
                  </a:lnTo>
                  <a:lnTo>
                    <a:pt x="32" y="124"/>
                  </a:lnTo>
                  <a:lnTo>
                    <a:pt x="20" y="130"/>
                  </a:lnTo>
                  <a:lnTo>
                    <a:pt x="18" y="130"/>
                  </a:lnTo>
                  <a:lnTo>
                    <a:pt x="10" y="132"/>
                  </a:lnTo>
                  <a:lnTo>
                    <a:pt x="2" y="138"/>
                  </a:lnTo>
                  <a:lnTo>
                    <a:pt x="0" y="142"/>
                  </a:lnTo>
                  <a:lnTo>
                    <a:pt x="0" y="152"/>
                  </a:lnTo>
                  <a:lnTo>
                    <a:pt x="4" y="158"/>
                  </a:lnTo>
                  <a:lnTo>
                    <a:pt x="22" y="152"/>
                  </a:lnTo>
                  <a:lnTo>
                    <a:pt x="30" y="154"/>
                  </a:lnTo>
                  <a:lnTo>
                    <a:pt x="40" y="158"/>
                  </a:lnTo>
                  <a:lnTo>
                    <a:pt x="42" y="158"/>
                  </a:lnTo>
                  <a:lnTo>
                    <a:pt x="42" y="160"/>
                  </a:lnTo>
                  <a:lnTo>
                    <a:pt x="42" y="186"/>
                  </a:lnTo>
                  <a:lnTo>
                    <a:pt x="46" y="188"/>
                  </a:lnTo>
                  <a:lnTo>
                    <a:pt x="64" y="188"/>
                  </a:lnTo>
                  <a:lnTo>
                    <a:pt x="74" y="184"/>
                  </a:lnTo>
                  <a:lnTo>
                    <a:pt x="76" y="184"/>
                  </a:lnTo>
                  <a:lnTo>
                    <a:pt x="86" y="180"/>
                  </a:lnTo>
                  <a:lnTo>
                    <a:pt x="94" y="176"/>
                  </a:lnTo>
                  <a:lnTo>
                    <a:pt x="98" y="176"/>
                  </a:lnTo>
                  <a:lnTo>
                    <a:pt x="100" y="178"/>
                  </a:lnTo>
                  <a:lnTo>
                    <a:pt x="104" y="188"/>
                  </a:lnTo>
                  <a:lnTo>
                    <a:pt x="106" y="216"/>
                  </a:lnTo>
                  <a:lnTo>
                    <a:pt x="106" y="218"/>
                  </a:lnTo>
                  <a:lnTo>
                    <a:pt x="92" y="232"/>
                  </a:lnTo>
                  <a:lnTo>
                    <a:pt x="92" y="234"/>
                  </a:lnTo>
                  <a:lnTo>
                    <a:pt x="74" y="242"/>
                  </a:lnTo>
                  <a:lnTo>
                    <a:pt x="70" y="248"/>
                  </a:lnTo>
                  <a:lnTo>
                    <a:pt x="72" y="252"/>
                  </a:lnTo>
                  <a:lnTo>
                    <a:pt x="106" y="256"/>
                  </a:lnTo>
                  <a:lnTo>
                    <a:pt x="108" y="258"/>
                  </a:lnTo>
                  <a:lnTo>
                    <a:pt x="122" y="266"/>
                  </a:lnTo>
                  <a:lnTo>
                    <a:pt x="152" y="264"/>
                  </a:lnTo>
                  <a:lnTo>
                    <a:pt x="152" y="268"/>
                  </a:lnTo>
                  <a:lnTo>
                    <a:pt x="154" y="284"/>
                  </a:lnTo>
                  <a:lnTo>
                    <a:pt x="154" y="286"/>
                  </a:lnTo>
                  <a:lnTo>
                    <a:pt x="140" y="300"/>
                  </a:lnTo>
                  <a:lnTo>
                    <a:pt x="140" y="312"/>
                  </a:lnTo>
                  <a:lnTo>
                    <a:pt x="142" y="320"/>
                  </a:lnTo>
                  <a:lnTo>
                    <a:pt x="144" y="326"/>
                  </a:lnTo>
                  <a:lnTo>
                    <a:pt x="150" y="330"/>
                  </a:lnTo>
                  <a:lnTo>
                    <a:pt x="174" y="344"/>
                  </a:lnTo>
                  <a:lnTo>
                    <a:pt x="194" y="356"/>
                  </a:lnTo>
                  <a:lnTo>
                    <a:pt x="212" y="348"/>
                  </a:lnTo>
                  <a:lnTo>
                    <a:pt x="214" y="348"/>
                  </a:lnTo>
                  <a:lnTo>
                    <a:pt x="216" y="348"/>
                  </a:lnTo>
                  <a:lnTo>
                    <a:pt x="242" y="368"/>
                  </a:lnTo>
                  <a:lnTo>
                    <a:pt x="246" y="368"/>
                  </a:lnTo>
                  <a:lnTo>
                    <a:pt x="252" y="360"/>
                  </a:lnTo>
                  <a:lnTo>
                    <a:pt x="254" y="360"/>
                  </a:lnTo>
                  <a:lnTo>
                    <a:pt x="254" y="358"/>
                  </a:lnTo>
                  <a:lnTo>
                    <a:pt x="256" y="358"/>
                  </a:lnTo>
                  <a:lnTo>
                    <a:pt x="270" y="360"/>
                  </a:lnTo>
                  <a:lnTo>
                    <a:pt x="274" y="334"/>
                  </a:lnTo>
                  <a:lnTo>
                    <a:pt x="294" y="368"/>
                  </a:lnTo>
                  <a:lnTo>
                    <a:pt x="310" y="370"/>
                  </a:lnTo>
                  <a:lnTo>
                    <a:pt x="312" y="370"/>
                  </a:lnTo>
                  <a:lnTo>
                    <a:pt x="314" y="370"/>
                  </a:lnTo>
                  <a:lnTo>
                    <a:pt x="314" y="372"/>
                  </a:lnTo>
                  <a:lnTo>
                    <a:pt x="314" y="382"/>
                  </a:lnTo>
                  <a:lnTo>
                    <a:pt x="320" y="380"/>
                  </a:lnTo>
                  <a:lnTo>
                    <a:pt x="346" y="346"/>
                  </a:lnTo>
                  <a:lnTo>
                    <a:pt x="358" y="362"/>
                  </a:lnTo>
                  <a:lnTo>
                    <a:pt x="358" y="356"/>
                  </a:lnTo>
                  <a:lnTo>
                    <a:pt x="366" y="340"/>
                  </a:lnTo>
                  <a:lnTo>
                    <a:pt x="372" y="328"/>
                  </a:lnTo>
                  <a:lnTo>
                    <a:pt x="392" y="328"/>
                  </a:lnTo>
                  <a:lnTo>
                    <a:pt x="396" y="304"/>
                  </a:lnTo>
                  <a:lnTo>
                    <a:pt x="398" y="304"/>
                  </a:lnTo>
                  <a:lnTo>
                    <a:pt x="400" y="306"/>
                  </a:lnTo>
                  <a:lnTo>
                    <a:pt x="414" y="308"/>
                  </a:lnTo>
                  <a:lnTo>
                    <a:pt x="416" y="300"/>
                  </a:lnTo>
                  <a:lnTo>
                    <a:pt x="410" y="288"/>
                  </a:lnTo>
                  <a:lnTo>
                    <a:pt x="410" y="286"/>
                  </a:lnTo>
                  <a:lnTo>
                    <a:pt x="414" y="276"/>
                  </a:lnTo>
                  <a:lnTo>
                    <a:pt x="414" y="274"/>
                  </a:lnTo>
                  <a:lnTo>
                    <a:pt x="416" y="274"/>
                  </a:lnTo>
                  <a:lnTo>
                    <a:pt x="458" y="252"/>
                  </a:lnTo>
                  <a:lnTo>
                    <a:pt x="456" y="230"/>
                  </a:lnTo>
                  <a:lnTo>
                    <a:pt x="456" y="228"/>
                  </a:lnTo>
                  <a:lnTo>
                    <a:pt x="464" y="212"/>
                  </a:lnTo>
                  <a:lnTo>
                    <a:pt x="466" y="210"/>
                  </a:lnTo>
                  <a:lnTo>
                    <a:pt x="478" y="180"/>
                  </a:lnTo>
                  <a:lnTo>
                    <a:pt x="490" y="168"/>
                  </a:lnTo>
                  <a:lnTo>
                    <a:pt x="496" y="156"/>
                  </a:lnTo>
                  <a:lnTo>
                    <a:pt x="502" y="146"/>
                  </a:lnTo>
                  <a:lnTo>
                    <a:pt x="496" y="134"/>
                  </a:lnTo>
                  <a:lnTo>
                    <a:pt x="496" y="132"/>
                  </a:lnTo>
                  <a:lnTo>
                    <a:pt x="496" y="120"/>
                  </a:lnTo>
                  <a:lnTo>
                    <a:pt x="490" y="120"/>
                  </a:lnTo>
                  <a:lnTo>
                    <a:pt x="478" y="126"/>
                  </a:lnTo>
                  <a:lnTo>
                    <a:pt x="472" y="128"/>
                  </a:lnTo>
                  <a:lnTo>
                    <a:pt x="468" y="128"/>
                  </a:lnTo>
                  <a:lnTo>
                    <a:pt x="460" y="126"/>
                  </a:lnTo>
                  <a:lnTo>
                    <a:pt x="454" y="122"/>
                  </a:lnTo>
                  <a:lnTo>
                    <a:pt x="452" y="118"/>
                  </a:lnTo>
                  <a:lnTo>
                    <a:pt x="450" y="114"/>
                  </a:lnTo>
                  <a:lnTo>
                    <a:pt x="452" y="98"/>
                  </a:lnTo>
                  <a:lnTo>
                    <a:pt x="446" y="98"/>
                  </a:lnTo>
                  <a:lnTo>
                    <a:pt x="442" y="102"/>
                  </a:lnTo>
                  <a:lnTo>
                    <a:pt x="432" y="112"/>
                  </a:lnTo>
                  <a:lnTo>
                    <a:pt x="428" y="114"/>
                  </a:lnTo>
                  <a:lnTo>
                    <a:pt x="424" y="114"/>
                  </a:lnTo>
                  <a:lnTo>
                    <a:pt x="422" y="108"/>
                  </a:lnTo>
                  <a:lnTo>
                    <a:pt x="422" y="100"/>
                  </a:lnTo>
                  <a:lnTo>
                    <a:pt x="422" y="92"/>
                  </a:lnTo>
                  <a:lnTo>
                    <a:pt x="424" y="88"/>
                  </a:lnTo>
                  <a:lnTo>
                    <a:pt x="426" y="86"/>
                  </a:lnTo>
                  <a:lnTo>
                    <a:pt x="428" y="86"/>
                  </a:lnTo>
                  <a:lnTo>
                    <a:pt x="444" y="58"/>
                  </a:lnTo>
                  <a:lnTo>
                    <a:pt x="448" y="48"/>
                  </a:lnTo>
                  <a:lnTo>
                    <a:pt x="450" y="36"/>
                  </a:lnTo>
                  <a:lnTo>
                    <a:pt x="442" y="28"/>
                  </a:lnTo>
                  <a:lnTo>
                    <a:pt x="440" y="22"/>
                  </a:lnTo>
                  <a:lnTo>
                    <a:pt x="440" y="12"/>
                  </a:lnTo>
                  <a:lnTo>
                    <a:pt x="440" y="8"/>
                  </a:lnTo>
                  <a:lnTo>
                    <a:pt x="438" y="4"/>
                  </a:lnTo>
                  <a:lnTo>
                    <a:pt x="434" y="0"/>
                  </a:lnTo>
                  <a:lnTo>
                    <a:pt x="432" y="2"/>
                  </a:lnTo>
                  <a:lnTo>
                    <a:pt x="430" y="6"/>
                  </a:lnTo>
                  <a:lnTo>
                    <a:pt x="426" y="8"/>
                  </a:lnTo>
                  <a:lnTo>
                    <a:pt x="422" y="10"/>
                  </a:lnTo>
                  <a:lnTo>
                    <a:pt x="416" y="8"/>
                  </a:lnTo>
                  <a:lnTo>
                    <a:pt x="410" y="8"/>
                  </a:lnTo>
                  <a:lnTo>
                    <a:pt x="402" y="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重庆"/>
            <p:cNvSpPr>
              <a:spLocks/>
            </p:cNvSpPr>
            <p:nvPr/>
          </p:nvSpPr>
          <p:spPr bwMode="auto">
            <a:xfrm>
              <a:off x="6139776" y="4099562"/>
              <a:ext cx="418883" cy="424985"/>
            </a:xfrm>
            <a:custGeom>
              <a:avLst/>
              <a:gdLst>
                <a:gd name="T0" fmla="*/ 2147483646 w 284"/>
                <a:gd name="T1" fmla="*/ 2147483646 h 288"/>
                <a:gd name="T2" fmla="*/ 2147483646 w 284"/>
                <a:gd name="T3" fmla="*/ 2147483646 h 288"/>
                <a:gd name="T4" fmla="*/ 2147483646 w 284"/>
                <a:gd name="T5" fmla="*/ 2147483646 h 288"/>
                <a:gd name="T6" fmla="*/ 2147483646 w 284"/>
                <a:gd name="T7" fmla="*/ 2147483646 h 288"/>
                <a:gd name="T8" fmla="*/ 2147483646 w 284"/>
                <a:gd name="T9" fmla="*/ 2147483646 h 288"/>
                <a:gd name="T10" fmla="*/ 2147483646 w 284"/>
                <a:gd name="T11" fmla="*/ 2147483646 h 288"/>
                <a:gd name="T12" fmla="*/ 2147483646 w 284"/>
                <a:gd name="T13" fmla="*/ 2147483646 h 288"/>
                <a:gd name="T14" fmla="*/ 2147483646 w 284"/>
                <a:gd name="T15" fmla="*/ 2147483646 h 288"/>
                <a:gd name="T16" fmla="*/ 2147483646 w 284"/>
                <a:gd name="T17" fmla="*/ 2147483646 h 288"/>
                <a:gd name="T18" fmla="*/ 2147483646 w 284"/>
                <a:gd name="T19" fmla="*/ 2147483646 h 288"/>
                <a:gd name="T20" fmla="*/ 2147483646 w 284"/>
                <a:gd name="T21" fmla="*/ 2147483646 h 288"/>
                <a:gd name="T22" fmla="*/ 2147483646 w 284"/>
                <a:gd name="T23" fmla="*/ 2147483646 h 288"/>
                <a:gd name="T24" fmla="*/ 2147483646 w 284"/>
                <a:gd name="T25" fmla="*/ 2147483646 h 288"/>
                <a:gd name="T26" fmla="*/ 2147483646 w 284"/>
                <a:gd name="T27" fmla="*/ 2147483646 h 288"/>
                <a:gd name="T28" fmla="*/ 2147483646 w 284"/>
                <a:gd name="T29" fmla="*/ 2147483646 h 288"/>
                <a:gd name="T30" fmla="*/ 2147483646 w 284"/>
                <a:gd name="T31" fmla="*/ 2147483646 h 288"/>
                <a:gd name="T32" fmla="*/ 2147483646 w 284"/>
                <a:gd name="T33" fmla="*/ 2147483646 h 288"/>
                <a:gd name="T34" fmla="*/ 2147483646 w 284"/>
                <a:gd name="T35" fmla="*/ 2147483646 h 288"/>
                <a:gd name="T36" fmla="*/ 2147483646 w 284"/>
                <a:gd name="T37" fmla="*/ 2147483646 h 288"/>
                <a:gd name="T38" fmla="*/ 2147483646 w 284"/>
                <a:gd name="T39" fmla="*/ 2147483646 h 288"/>
                <a:gd name="T40" fmla="*/ 2147483646 w 284"/>
                <a:gd name="T41" fmla="*/ 2147483646 h 288"/>
                <a:gd name="T42" fmla="*/ 2147483646 w 284"/>
                <a:gd name="T43" fmla="*/ 2147483646 h 288"/>
                <a:gd name="T44" fmla="*/ 2147483646 w 284"/>
                <a:gd name="T45" fmla="*/ 2147483646 h 288"/>
                <a:gd name="T46" fmla="*/ 2147483646 w 284"/>
                <a:gd name="T47" fmla="*/ 2147483646 h 288"/>
                <a:gd name="T48" fmla="*/ 2147483646 w 284"/>
                <a:gd name="T49" fmla="*/ 2147483646 h 288"/>
                <a:gd name="T50" fmla="*/ 2147483646 w 284"/>
                <a:gd name="T51" fmla="*/ 2147483646 h 288"/>
                <a:gd name="T52" fmla="*/ 2147483646 w 284"/>
                <a:gd name="T53" fmla="*/ 2147483646 h 288"/>
                <a:gd name="T54" fmla="*/ 2147483646 w 284"/>
                <a:gd name="T55" fmla="*/ 2147483646 h 288"/>
                <a:gd name="T56" fmla="*/ 2147483646 w 284"/>
                <a:gd name="T57" fmla="*/ 2147483646 h 288"/>
                <a:gd name="T58" fmla="*/ 2147483646 w 284"/>
                <a:gd name="T59" fmla="*/ 2147483646 h 288"/>
                <a:gd name="T60" fmla="*/ 2147483646 w 284"/>
                <a:gd name="T61" fmla="*/ 2147483646 h 288"/>
                <a:gd name="T62" fmla="*/ 2147483646 w 284"/>
                <a:gd name="T63" fmla="*/ 2147483646 h 288"/>
                <a:gd name="T64" fmla="*/ 2147483646 w 284"/>
                <a:gd name="T65" fmla="*/ 2147483646 h 288"/>
                <a:gd name="T66" fmla="*/ 2147483646 w 284"/>
                <a:gd name="T67" fmla="*/ 2147483646 h 288"/>
                <a:gd name="T68" fmla="*/ 2147483646 w 284"/>
                <a:gd name="T69" fmla="*/ 2147483646 h 288"/>
                <a:gd name="T70" fmla="*/ 2147483646 w 284"/>
                <a:gd name="T71" fmla="*/ 2147483646 h 288"/>
                <a:gd name="T72" fmla="*/ 2147483646 w 284"/>
                <a:gd name="T73" fmla="*/ 2147483646 h 288"/>
                <a:gd name="T74" fmla="*/ 2147483646 w 284"/>
                <a:gd name="T75" fmla="*/ 2147483646 h 288"/>
                <a:gd name="T76" fmla="*/ 2147483646 w 284"/>
                <a:gd name="T77" fmla="*/ 2147483646 h 288"/>
                <a:gd name="T78" fmla="*/ 2147483646 w 284"/>
                <a:gd name="T79" fmla="*/ 2147483646 h 288"/>
                <a:gd name="T80" fmla="*/ 2147483646 w 284"/>
                <a:gd name="T81" fmla="*/ 2147483646 h 288"/>
                <a:gd name="T82" fmla="*/ 2147483646 w 284"/>
                <a:gd name="T83" fmla="*/ 2147483646 h 288"/>
                <a:gd name="T84" fmla="*/ 2147483646 w 284"/>
                <a:gd name="T85" fmla="*/ 2147483646 h 288"/>
                <a:gd name="T86" fmla="*/ 2147483646 w 284"/>
                <a:gd name="T87" fmla="*/ 2147483646 h 288"/>
                <a:gd name="T88" fmla="*/ 2147483646 w 284"/>
                <a:gd name="T89" fmla="*/ 2147483646 h 288"/>
                <a:gd name="T90" fmla="*/ 2147483646 w 284"/>
                <a:gd name="T91" fmla="*/ 2147483646 h 288"/>
                <a:gd name="T92" fmla="*/ 2147483646 w 284"/>
                <a:gd name="T93" fmla="*/ 2147483646 h 288"/>
                <a:gd name="T94" fmla="*/ 2147483646 w 284"/>
                <a:gd name="T95" fmla="*/ 2147483646 h 288"/>
                <a:gd name="T96" fmla="*/ 2147483646 w 284"/>
                <a:gd name="T97" fmla="*/ 2147483646 h 288"/>
                <a:gd name="T98" fmla="*/ 2147483646 w 284"/>
                <a:gd name="T99" fmla="*/ 2147483646 h 288"/>
                <a:gd name="T100" fmla="*/ 2147483646 w 284"/>
                <a:gd name="T101" fmla="*/ 2147483646 h 288"/>
                <a:gd name="T102" fmla="*/ 2147483646 w 284"/>
                <a:gd name="T103" fmla="*/ 2147483646 h 2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84" h="288">
                  <a:moveTo>
                    <a:pt x="284" y="58"/>
                  </a:moveTo>
                  <a:lnTo>
                    <a:pt x="278" y="44"/>
                  </a:lnTo>
                  <a:lnTo>
                    <a:pt x="268" y="32"/>
                  </a:lnTo>
                  <a:lnTo>
                    <a:pt x="260" y="30"/>
                  </a:lnTo>
                  <a:lnTo>
                    <a:pt x="258" y="30"/>
                  </a:lnTo>
                  <a:lnTo>
                    <a:pt x="258" y="28"/>
                  </a:lnTo>
                  <a:lnTo>
                    <a:pt x="250" y="24"/>
                  </a:lnTo>
                  <a:lnTo>
                    <a:pt x="248" y="24"/>
                  </a:lnTo>
                  <a:lnTo>
                    <a:pt x="244" y="26"/>
                  </a:lnTo>
                  <a:lnTo>
                    <a:pt x="234" y="28"/>
                  </a:lnTo>
                  <a:lnTo>
                    <a:pt x="232" y="26"/>
                  </a:lnTo>
                  <a:lnTo>
                    <a:pt x="222" y="22"/>
                  </a:lnTo>
                  <a:lnTo>
                    <a:pt x="220" y="22"/>
                  </a:lnTo>
                  <a:lnTo>
                    <a:pt x="220" y="20"/>
                  </a:lnTo>
                  <a:lnTo>
                    <a:pt x="212" y="12"/>
                  </a:lnTo>
                  <a:lnTo>
                    <a:pt x="204" y="4"/>
                  </a:lnTo>
                  <a:lnTo>
                    <a:pt x="196" y="0"/>
                  </a:lnTo>
                  <a:lnTo>
                    <a:pt x="188" y="8"/>
                  </a:lnTo>
                  <a:lnTo>
                    <a:pt x="176" y="16"/>
                  </a:lnTo>
                  <a:lnTo>
                    <a:pt x="172" y="40"/>
                  </a:lnTo>
                  <a:lnTo>
                    <a:pt x="162" y="58"/>
                  </a:lnTo>
                  <a:lnTo>
                    <a:pt x="162" y="60"/>
                  </a:lnTo>
                  <a:lnTo>
                    <a:pt x="154" y="68"/>
                  </a:lnTo>
                  <a:lnTo>
                    <a:pt x="144" y="86"/>
                  </a:lnTo>
                  <a:lnTo>
                    <a:pt x="144" y="88"/>
                  </a:lnTo>
                  <a:lnTo>
                    <a:pt x="124" y="104"/>
                  </a:lnTo>
                  <a:lnTo>
                    <a:pt x="116" y="118"/>
                  </a:lnTo>
                  <a:lnTo>
                    <a:pt x="114" y="120"/>
                  </a:lnTo>
                  <a:lnTo>
                    <a:pt x="110" y="124"/>
                  </a:lnTo>
                  <a:lnTo>
                    <a:pt x="96" y="132"/>
                  </a:lnTo>
                  <a:lnTo>
                    <a:pt x="88" y="144"/>
                  </a:lnTo>
                  <a:lnTo>
                    <a:pt x="74" y="164"/>
                  </a:lnTo>
                  <a:lnTo>
                    <a:pt x="72" y="164"/>
                  </a:lnTo>
                  <a:lnTo>
                    <a:pt x="8" y="160"/>
                  </a:lnTo>
                  <a:lnTo>
                    <a:pt x="0" y="168"/>
                  </a:lnTo>
                  <a:lnTo>
                    <a:pt x="0" y="180"/>
                  </a:lnTo>
                  <a:lnTo>
                    <a:pt x="6" y="208"/>
                  </a:lnTo>
                  <a:lnTo>
                    <a:pt x="20" y="226"/>
                  </a:lnTo>
                  <a:lnTo>
                    <a:pt x="32" y="232"/>
                  </a:lnTo>
                  <a:lnTo>
                    <a:pt x="32" y="234"/>
                  </a:lnTo>
                  <a:lnTo>
                    <a:pt x="40" y="244"/>
                  </a:lnTo>
                  <a:lnTo>
                    <a:pt x="42" y="252"/>
                  </a:lnTo>
                  <a:lnTo>
                    <a:pt x="42" y="262"/>
                  </a:lnTo>
                  <a:lnTo>
                    <a:pt x="38" y="266"/>
                  </a:lnTo>
                  <a:lnTo>
                    <a:pt x="40" y="268"/>
                  </a:lnTo>
                  <a:lnTo>
                    <a:pt x="44" y="268"/>
                  </a:lnTo>
                  <a:lnTo>
                    <a:pt x="48" y="258"/>
                  </a:lnTo>
                  <a:lnTo>
                    <a:pt x="50" y="258"/>
                  </a:lnTo>
                  <a:lnTo>
                    <a:pt x="62" y="262"/>
                  </a:lnTo>
                  <a:lnTo>
                    <a:pt x="64" y="266"/>
                  </a:lnTo>
                  <a:lnTo>
                    <a:pt x="70" y="266"/>
                  </a:lnTo>
                  <a:lnTo>
                    <a:pt x="68" y="260"/>
                  </a:lnTo>
                  <a:lnTo>
                    <a:pt x="76" y="246"/>
                  </a:lnTo>
                  <a:lnTo>
                    <a:pt x="78" y="244"/>
                  </a:lnTo>
                  <a:lnTo>
                    <a:pt x="80" y="242"/>
                  </a:lnTo>
                  <a:lnTo>
                    <a:pt x="88" y="242"/>
                  </a:lnTo>
                  <a:lnTo>
                    <a:pt x="102" y="242"/>
                  </a:lnTo>
                  <a:lnTo>
                    <a:pt x="110" y="232"/>
                  </a:lnTo>
                  <a:lnTo>
                    <a:pt x="110" y="222"/>
                  </a:lnTo>
                  <a:lnTo>
                    <a:pt x="112" y="212"/>
                  </a:lnTo>
                  <a:lnTo>
                    <a:pt x="114" y="210"/>
                  </a:lnTo>
                  <a:lnTo>
                    <a:pt x="120" y="206"/>
                  </a:lnTo>
                  <a:lnTo>
                    <a:pt x="122" y="206"/>
                  </a:lnTo>
                  <a:lnTo>
                    <a:pt x="134" y="208"/>
                  </a:lnTo>
                  <a:lnTo>
                    <a:pt x="134" y="210"/>
                  </a:lnTo>
                  <a:lnTo>
                    <a:pt x="136" y="220"/>
                  </a:lnTo>
                  <a:lnTo>
                    <a:pt x="136" y="224"/>
                  </a:lnTo>
                  <a:lnTo>
                    <a:pt x="138" y="232"/>
                  </a:lnTo>
                  <a:lnTo>
                    <a:pt x="140" y="232"/>
                  </a:lnTo>
                  <a:lnTo>
                    <a:pt x="144" y="226"/>
                  </a:lnTo>
                  <a:lnTo>
                    <a:pt x="152" y="216"/>
                  </a:lnTo>
                  <a:lnTo>
                    <a:pt x="160" y="212"/>
                  </a:lnTo>
                  <a:lnTo>
                    <a:pt x="162" y="212"/>
                  </a:lnTo>
                  <a:lnTo>
                    <a:pt x="162" y="210"/>
                  </a:lnTo>
                  <a:lnTo>
                    <a:pt x="172" y="214"/>
                  </a:lnTo>
                  <a:lnTo>
                    <a:pt x="174" y="214"/>
                  </a:lnTo>
                  <a:lnTo>
                    <a:pt x="176" y="214"/>
                  </a:lnTo>
                  <a:lnTo>
                    <a:pt x="180" y="226"/>
                  </a:lnTo>
                  <a:lnTo>
                    <a:pt x="180" y="236"/>
                  </a:lnTo>
                  <a:lnTo>
                    <a:pt x="188" y="252"/>
                  </a:lnTo>
                  <a:lnTo>
                    <a:pt x="188" y="254"/>
                  </a:lnTo>
                  <a:lnTo>
                    <a:pt x="188" y="264"/>
                  </a:lnTo>
                  <a:lnTo>
                    <a:pt x="192" y="270"/>
                  </a:lnTo>
                  <a:lnTo>
                    <a:pt x="194" y="270"/>
                  </a:lnTo>
                  <a:lnTo>
                    <a:pt x="196" y="266"/>
                  </a:lnTo>
                  <a:lnTo>
                    <a:pt x="198" y="264"/>
                  </a:lnTo>
                  <a:lnTo>
                    <a:pt x="208" y="270"/>
                  </a:lnTo>
                  <a:lnTo>
                    <a:pt x="208" y="272"/>
                  </a:lnTo>
                  <a:lnTo>
                    <a:pt x="212" y="286"/>
                  </a:lnTo>
                  <a:lnTo>
                    <a:pt x="216" y="288"/>
                  </a:lnTo>
                  <a:lnTo>
                    <a:pt x="216" y="286"/>
                  </a:lnTo>
                  <a:lnTo>
                    <a:pt x="220" y="276"/>
                  </a:lnTo>
                  <a:lnTo>
                    <a:pt x="222" y="274"/>
                  </a:lnTo>
                  <a:lnTo>
                    <a:pt x="224" y="274"/>
                  </a:lnTo>
                  <a:lnTo>
                    <a:pt x="228" y="270"/>
                  </a:lnTo>
                  <a:lnTo>
                    <a:pt x="230" y="270"/>
                  </a:lnTo>
                  <a:lnTo>
                    <a:pt x="236" y="270"/>
                  </a:lnTo>
                  <a:lnTo>
                    <a:pt x="236" y="266"/>
                  </a:lnTo>
                  <a:lnTo>
                    <a:pt x="236" y="264"/>
                  </a:lnTo>
                  <a:lnTo>
                    <a:pt x="232" y="226"/>
                  </a:lnTo>
                  <a:lnTo>
                    <a:pt x="216" y="202"/>
                  </a:lnTo>
                  <a:lnTo>
                    <a:pt x="188" y="168"/>
                  </a:lnTo>
                  <a:lnTo>
                    <a:pt x="186" y="168"/>
                  </a:lnTo>
                  <a:lnTo>
                    <a:pt x="184" y="146"/>
                  </a:lnTo>
                  <a:lnTo>
                    <a:pt x="176" y="128"/>
                  </a:lnTo>
                  <a:lnTo>
                    <a:pt x="174" y="128"/>
                  </a:lnTo>
                  <a:lnTo>
                    <a:pt x="176" y="126"/>
                  </a:lnTo>
                  <a:lnTo>
                    <a:pt x="180" y="104"/>
                  </a:lnTo>
                  <a:lnTo>
                    <a:pt x="182" y="104"/>
                  </a:lnTo>
                  <a:lnTo>
                    <a:pt x="184" y="104"/>
                  </a:lnTo>
                  <a:lnTo>
                    <a:pt x="234" y="102"/>
                  </a:lnTo>
                  <a:lnTo>
                    <a:pt x="260" y="88"/>
                  </a:lnTo>
                  <a:lnTo>
                    <a:pt x="262" y="86"/>
                  </a:lnTo>
                  <a:lnTo>
                    <a:pt x="274" y="82"/>
                  </a:lnTo>
                  <a:lnTo>
                    <a:pt x="278" y="78"/>
                  </a:lnTo>
                  <a:lnTo>
                    <a:pt x="280" y="76"/>
                  </a:lnTo>
                  <a:lnTo>
                    <a:pt x="282" y="68"/>
                  </a:lnTo>
                  <a:lnTo>
                    <a:pt x="284" y="58"/>
                  </a:lnTo>
                  <a:close/>
                </a:path>
              </a:pathLst>
            </a:custGeom>
            <a:solidFill>
              <a:schemeClr val="accent1"/>
            </a:solid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陕西"/>
            <p:cNvSpPr>
              <a:spLocks/>
            </p:cNvSpPr>
            <p:nvPr/>
          </p:nvSpPr>
          <p:spPr bwMode="auto">
            <a:xfrm>
              <a:off x="6139776" y="3273201"/>
              <a:ext cx="477881" cy="852922"/>
            </a:xfrm>
            <a:custGeom>
              <a:avLst/>
              <a:gdLst>
                <a:gd name="T0" fmla="*/ 2147483646 w 324"/>
                <a:gd name="T1" fmla="*/ 2147483646 h 578"/>
                <a:gd name="T2" fmla="*/ 2147483646 w 324"/>
                <a:gd name="T3" fmla="*/ 2147483646 h 578"/>
                <a:gd name="T4" fmla="*/ 2147483646 w 324"/>
                <a:gd name="T5" fmla="*/ 2147483646 h 578"/>
                <a:gd name="T6" fmla="*/ 2147483646 w 324"/>
                <a:gd name="T7" fmla="*/ 2147483646 h 578"/>
                <a:gd name="T8" fmla="*/ 2147483646 w 324"/>
                <a:gd name="T9" fmla="*/ 2147483646 h 578"/>
                <a:gd name="T10" fmla="*/ 2147483646 w 324"/>
                <a:gd name="T11" fmla="*/ 2147483646 h 578"/>
                <a:gd name="T12" fmla="*/ 2147483646 w 324"/>
                <a:gd name="T13" fmla="*/ 2147483646 h 578"/>
                <a:gd name="T14" fmla="*/ 2147483646 w 324"/>
                <a:gd name="T15" fmla="*/ 2147483646 h 578"/>
                <a:gd name="T16" fmla="*/ 2147483646 w 324"/>
                <a:gd name="T17" fmla="*/ 2147483646 h 578"/>
                <a:gd name="T18" fmla="*/ 2147483646 w 324"/>
                <a:gd name="T19" fmla="*/ 2147483646 h 578"/>
                <a:gd name="T20" fmla="*/ 2147483646 w 324"/>
                <a:gd name="T21" fmla="*/ 2147483646 h 578"/>
                <a:gd name="T22" fmla="*/ 2147483646 w 324"/>
                <a:gd name="T23" fmla="*/ 2147483646 h 578"/>
                <a:gd name="T24" fmla="*/ 2147483646 w 324"/>
                <a:gd name="T25" fmla="*/ 2147483646 h 578"/>
                <a:gd name="T26" fmla="*/ 2147483646 w 324"/>
                <a:gd name="T27" fmla="*/ 2147483646 h 578"/>
                <a:gd name="T28" fmla="*/ 2147483646 w 324"/>
                <a:gd name="T29" fmla="*/ 2147483646 h 578"/>
                <a:gd name="T30" fmla="*/ 2147483646 w 324"/>
                <a:gd name="T31" fmla="*/ 2147483646 h 578"/>
                <a:gd name="T32" fmla="*/ 2147483646 w 324"/>
                <a:gd name="T33" fmla="*/ 2147483646 h 578"/>
                <a:gd name="T34" fmla="*/ 2147483646 w 324"/>
                <a:gd name="T35" fmla="*/ 2147483646 h 578"/>
                <a:gd name="T36" fmla="*/ 2147483646 w 324"/>
                <a:gd name="T37" fmla="*/ 2147483646 h 578"/>
                <a:gd name="T38" fmla="*/ 2147483646 w 324"/>
                <a:gd name="T39" fmla="*/ 2147483646 h 578"/>
                <a:gd name="T40" fmla="*/ 2147483646 w 324"/>
                <a:gd name="T41" fmla="*/ 2147483646 h 578"/>
                <a:gd name="T42" fmla="*/ 2147483646 w 324"/>
                <a:gd name="T43" fmla="*/ 2147483646 h 578"/>
                <a:gd name="T44" fmla="*/ 2147483646 w 324"/>
                <a:gd name="T45" fmla="*/ 2147483646 h 578"/>
                <a:gd name="T46" fmla="*/ 2147483646 w 324"/>
                <a:gd name="T47" fmla="*/ 2147483646 h 578"/>
                <a:gd name="T48" fmla="*/ 2147483646 w 324"/>
                <a:gd name="T49" fmla="*/ 2147483646 h 578"/>
                <a:gd name="T50" fmla="*/ 2147483646 w 324"/>
                <a:gd name="T51" fmla="*/ 2147483646 h 578"/>
                <a:gd name="T52" fmla="*/ 2147483646 w 324"/>
                <a:gd name="T53" fmla="*/ 2147483646 h 578"/>
                <a:gd name="T54" fmla="*/ 2147483646 w 324"/>
                <a:gd name="T55" fmla="*/ 2147483646 h 578"/>
                <a:gd name="T56" fmla="*/ 2147483646 w 324"/>
                <a:gd name="T57" fmla="*/ 2147483646 h 578"/>
                <a:gd name="T58" fmla="*/ 2147483646 w 324"/>
                <a:gd name="T59" fmla="*/ 2147483646 h 578"/>
                <a:gd name="T60" fmla="*/ 2147483646 w 324"/>
                <a:gd name="T61" fmla="*/ 2147483646 h 578"/>
                <a:gd name="T62" fmla="*/ 2147483646 w 324"/>
                <a:gd name="T63" fmla="*/ 2147483646 h 578"/>
                <a:gd name="T64" fmla="*/ 2147483646 w 324"/>
                <a:gd name="T65" fmla="*/ 2147483646 h 578"/>
                <a:gd name="T66" fmla="*/ 2147483646 w 324"/>
                <a:gd name="T67" fmla="*/ 2147483646 h 578"/>
                <a:gd name="T68" fmla="*/ 2147483646 w 324"/>
                <a:gd name="T69" fmla="*/ 2147483646 h 578"/>
                <a:gd name="T70" fmla="*/ 2147483646 w 324"/>
                <a:gd name="T71" fmla="*/ 2147483646 h 578"/>
                <a:gd name="T72" fmla="*/ 2147483646 w 324"/>
                <a:gd name="T73" fmla="*/ 2147483646 h 578"/>
                <a:gd name="T74" fmla="*/ 2147483646 w 324"/>
                <a:gd name="T75" fmla="*/ 2147483646 h 578"/>
                <a:gd name="T76" fmla="*/ 2147483646 w 324"/>
                <a:gd name="T77" fmla="*/ 2147483646 h 578"/>
                <a:gd name="T78" fmla="*/ 2147483646 w 324"/>
                <a:gd name="T79" fmla="*/ 2147483646 h 578"/>
                <a:gd name="T80" fmla="*/ 2147483646 w 324"/>
                <a:gd name="T81" fmla="*/ 2147483646 h 578"/>
                <a:gd name="T82" fmla="*/ 2147483646 w 324"/>
                <a:gd name="T83" fmla="*/ 2147483646 h 578"/>
                <a:gd name="T84" fmla="*/ 2147483646 w 324"/>
                <a:gd name="T85" fmla="*/ 2147483646 h 578"/>
                <a:gd name="T86" fmla="*/ 2147483646 w 324"/>
                <a:gd name="T87" fmla="*/ 2147483646 h 578"/>
                <a:gd name="T88" fmla="*/ 2147483646 w 324"/>
                <a:gd name="T89" fmla="*/ 2147483646 h 578"/>
                <a:gd name="T90" fmla="*/ 2147483646 w 324"/>
                <a:gd name="T91" fmla="*/ 2147483646 h 578"/>
                <a:gd name="T92" fmla="*/ 2147483646 w 324"/>
                <a:gd name="T93" fmla="*/ 2147483646 h 578"/>
                <a:gd name="T94" fmla="*/ 2147483646 w 324"/>
                <a:gd name="T95" fmla="*/ 2147483646 h 578"/>
                <a:gd name="T96" fmla="*/ 2147483646 w 324"/>
                <a:gd name="T97" fmla="*/ 2147483646 h 578"/>
                <a:gd name="T98" fmla="*/ 2147483646 w 324"/>
                <a:gd name="T99" fmla="*/ 2147483646 h 578"/>
                <a:gd name="T100" fmla="*/ 2147483646 w 324"/>
                <a:gd name="T101" fmla="*/ 2147483646 h 57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4" h="578">
                  <a:moveTo>
                    <a:pt x="108" y="132"/>
                  </a:moveTo>
                  <a:lnTo>
                    <a:pt x="104" y="130"/>
                  </a:lnTo>
                  <a:lnTo>
                    <a:pt x="96" y="180"/>
                  </a:lnTo>
                  <a:lnTo>
                    <a:pt x="108" y="196"/>
                  </a:lnTo>
                  <a:lnTo>
                    <a:pt x="122" y="200"/>
                  </a:lnTo>
                  <a:lnTo>
                    <a:pt x="124" y="202"/>
                  </a:lnTo>
                  <a:lnTo>
                    <a:pt x="140" y="216"/>
                  </a:lnTo>
                  <a:lnTo>
                    <a:pt x="164" y="220"/>
                  </a:lnTo>
                  <a:lnTo>
                    <a:pt x="176" y="228"/>
                  </a:lnTo>
                  <a:lnTo>
                    <a:pt x="176" y="230"/>
                  </a:lnTo>
                  <a:lnTo>
                    <a:pt x="186" y="244"/>
                  </a:lnTo>
                  <a:lnTo>
                    <a:pt x="188" y="244"/>
                  </a:lnTo>
                  <a:lnTo>
                    <a:pt x="186" y="246"/>
                  </a:lnTo>
                  <a:lnTo>
                    <a:pt x="178" y="260"/>
                  </a:lnTo>
                  <a:lnTo>
                    <a:pt x="178" y="264"/>
                  </a:lnTo>
                  <a:lnTo>
                    <a:pt x="176" y="272"/>
                  </a:lnTo>
                  <a:lnTo>
                    <a:pt x="178" y="272"/>
                  </a:lnTo>
                  <a:lnTo>
                    <a:pt x="178" y="286"/>
                  </a:lnTo>
                  <a:lnTo>
                    <a:pt x="176" y="288"/>
                  </a:lnTo>
                  <a:lnTo>
                    <a:pt x="170" y="312"/>
                  </a:lnTo>
                  <a:lnTo>
                    <a:pt x="168" y="316"/>
                  </a:lnTo>
                  <a:lnTo>
                    <a:pt x="164" y="314"/>
                  </a:lnTo>
                  <a:lnTo>
                    <a:pt x="154" y="312"/>
                  </a:lnTo>
                  <a:lnTo>
                    <a:pt x="140" y="312"/>
                  </a:lnTo>
                  <a:lnTo>
                    <a:pt x="128" y="316"/>
                  </a:lnTo>
                  <a:lnTo>
                    <a:pt x="116" y="328"/>
                  </a:lnTo>
                  <a:lnTo>
                    <a:pt x="112" y="332"/>
                  </a:lnTo>
                  <a:lnTo>
                    <a:pt x="130" y="340"/>
                  </a:lnTo>
                  <a:lnTo>
                    <a:pt x="128" y="344"/>
                  </a:lnTo>
                  <a:lnTo>
                    <a:pt x="124" y="350"/>
                  </a:lnTo>
                  <a:lnTo>
                    <a:pt x="116" y="354"/>
                  </a:lnTo>
                  <a:lnTo>
                    <a:pt x="106" y="354"/>
                  </a:lnTo>
                  <a:lnTo>
                    <a:pt x="88" y="348"/>
                  </a:lnTo>
                  <a:lnTo>
                    <a:pt x="70" y="338"/>
                  </a:lnTo>
                  <a:lnTo>
                    <a:pt x="64" y="338"/>
                  </a:lnTo>
                  <a:lnTo>
                    <a:pt x="44" y="366"/>
                  </a:lnTo>
                  <a:lnTo>
                    <a:pt x="40" y="376"/>
                  </a:lnTo>
                  <a:lnTo>
                    <a:pt x="40" y="392"/>
                  </a:lnTo>
                  <a:lnTo>
                    <a:pt x="48" y="406"/>
                  </a:lnTo>
                  <a:lnTo>
                    <a:pt x="48" y="408"/>
                  </a:lnTo>
                  <a:lnTo>
                    <a:pt x="52" y="420"/>
                  </a:lnTo>
                  <a:lnTo>
                    <a:pt x="52" y="422"/>
                  </a:lnTo>
                  <a:lnTo>
                    <a:pt x="52" y="440"/>
                  </a:lnTo>
                  <a:lnTo>
                    <a:pt x="52" y="442"/>
                  </a:lnTo>
                  <a:lnTo>
                    <a:pt x="54" y="444"/>
                  </a:lnTo>
                  <a:lnTo>
                    <a:pt x="40" y="446"/>
                  </a:lnTo>
                  <a:lnTo>
                    <a:pt x="16" y="446"/>
                  </a:lnTo>
                  <a:lnTo>
                    <a:pt x="6" y="454"/>
                  </a:lnTo>
                  <a:lnTo>
                    <a:pt x="0" y="462"/>
                  </a:lnTo>
                  <a:lnTo>
                    <a:pt x="2" y="462"/>
                  </a:lnTo>
                  <a:lnTo>
                    <a:pt x="6" y="486"/>
                  </a:lnTo>
                  <a:lnTo>
                    <a:pt x="8" y="486"/>
                  </a:lnTo>
                  <a:lnTo>
                    <a:pt x="8" y="496"/>
                  </a:lnTo>
                  <a:lnTo>
                    <a:pt x="12" y="508"/>
                  </a:lnTo>
                  <a:lnTo>
                    <a:pt x="30" y="518"/>
                  </a:lnTo>
                  <a:lnTo>
                    <a:pt x="54" y="512"/>
                  </a:lnTo>
                  <a:lnTo>
                    <a:pt x="66" y="504"/>
                  </a:lnTo>
                  <a:lnTo>
                    <a:pt x="68" y="504"/>
                  </a:lnTo>
                  <a:lnTo>
                    <a:pt x="80" y="504"/>
                  </a:lnTo>
                  <a:lnTo>
                    <a:pt x="86" y="520"/>
                  </a:lnTo>
                  <a:lnTo>
                    <a:pt x="92" y="526"/>
                  </a:lnTo>
                  <a:lnTo>
                    <a:pt x="94" y="532"/>
                  </a:lnTo>
                  <a:lnTo>
                    <a:pt x="100" y="532"/>
                  </a:lnTo>
                  <a:lnTo>
                    <a:pt x="102" y="532"/>
                  </a:lnTo>
                  <a:lnTo>
                    <a:pt x="104" y="532"/>
                  </a:lnTo>
                  <a:lnTo>
                    <a:pt x="104" y="530"/>
                  </a:lnTo>
                  <a:lnTo>
                    <a:pt x="116" y="520"/>
                  </a:lnTo>
                  <a:lnTo>
                    <a:pt x="126" y="540"/>
                  </a:lnTo>
                  <a:lnTo>
                    <a:pt x="136" y="546"/>
                  </a:lnTo>
                  <a:lnTo>
                    <a:pt x="152" y="546"/>
                  </a:lnTo>
                  <a:lnTo>
                    <a:pt x="164" y="544"/>
                  </a:lnTo>
                  <a:lnTo>
                    <a:pt x="168" y="544"/>
                  </a:lnTo>
                  <a:lnTo>
                    <a:pt x="196" y="548"/>
                  </a:lnTo>
                  <a:lnTo>
                    <a:pt x="196" y="550"/>
                  </a:lnTo>
                  <a:lnTo>
                    <a:pt x="208" y="556"/>
                  </a:lnTo>
                  <a:lnTo>
                    <a:pt x="208" y="558"/>
                  </a:lnTo>
                  <a:lnTo>
                    <a:pt x="220" y="566"/>
                  </a:lnTo>
                  <a:lnTo>
                    <a:pt x="226" y="574"/>
                  </a:lnTo>
                  <a:lnTo>
                    <a:pt x="234" y="578"/>
                  </a:lnTo>
                  <a:lnTo>
                    <a:pt x="248" y="576"/>
                  </a:lnTo>
                  <a:lnTo>
                    <a:pt x="248" y="560"/>
                  </a:lnTo>
                  <a:lnTo>
                    <a:pt x="240" y="548"/>
                  </a:lnTo>
                  <a:lnTo>
                    <a:pt x="236" y="526"/>
                  </a:lnTo>
                  <a:lnTo>
                    <a:pt x="246" y="516"/>
                  </a:lnTo>
                  <a:lnTo>
                    <a:pt x="248" y="514"/>
                  </a:lnTo>
                  <a:lnTo>
                    <a:pt x="258" y="512"/>
                  </a:lnTo>
                  <a:lnTo>
                    <a:pt x="268" y="512"/>
                  </a:lnTo>
                  <a:lnTo>
                    <a:pt x="272" y="508"/>
                  </a:lnTo>
                  <a:lnTo>
                    <a:pt x="264" y="500"/>
                  </a:lnTo>
                  <a:lnTo>
                    <a:pt x="242" y="484"/>
                  </a:lnTo>
                  <a:lnTo>
                    <a:pt x="236" y="476"/>
                  </a:lnTo>
                  <a:lnTo>
                    <a:pt x="234" y="474"/>
                  </a:lnTo>
                  <a:lnTo>
                    <a:pt x="236" y="472"/>
                  </a:lnTo>
                  <a:lnTo>
                    <a:pt x="242" y="460"/>
                  </a:lnTo>
                  <a:lnTo>
                    <a:pt x="244" y="462"/>
                  </a:lnTo>
                  <a:lnTo>
                    <a:pt x="260" y="466"/>
                  </a:lnTo>
                  <a:lnTo>
                    <a:pt x="302" y="464"/>
                  </a:lnTo>
                  <a:lnTo>
                    <a:pt x="302" y="466"/>
                  </a:lnTo>
                  <a:lnTo>
                    <a:pt x="304" y="466"/>
                  </a:lnTo>
                  <a:lnTo>
                    <a:pt x="316" y="470"/>
                  </a:lnTo>
                  <a:lnTo>
                    <a:pt x="324" y="462"/>
                  </a:lnTo>
                  <a:lnTo>
                    <a:pt x="320" y="438"/>
                  </a:lnTo>
                  <a:lnTo>
                    <a:pt x="304" y="428"/>
                  </a:lnTo>
                  <a:lnTo>
                    <a:pt x="300" y="424"/>
                  </a:lnTo>
                  <a:lnTo>
                    <a:pt x="296" y="420"/>
                  </a:lnTo>
                  <a:lnTo>
                    <a:pt x="292" y="410"/>
                  </a:lnTo>
                  <a:lnTo>
                    <a:pt x="290" y="394"/>
                  </a:lnTo>
                  <a:lnTo>
                    <a:pt x="290" y="374"/>
                  </a:lnTo>
                  <a:lnTo>
                    <a:pt x="276" y="368"/>
                  </a:lnTo>
                  <a:lnTo>
                    <a:pt x="274" y="368"/>
                  </a:lnTo>
                  <a:lnTo>
                    <a:pt x="274" y="366"/>
                  </a:lnTo>
                  <a:lnTo>
                    <a:pt x="274" y="364"/>
                  </a:lnTo>
                  <a:lnTo>
                    <a:pt x="272" y="344"/>
                  </a:lnTo>
                  <a:lnTo>
                    <a:pt x="288" y="262"/>
                  </a:lnTo>
                  <a:lnTo>
                    <a:pt x="280" y="232"/>
                  </a:lnTo>
                  <a:lnTo>
                    <a:pt x="278" y="214"/>
                  </a:lnTo>
                  <a:lnTo>
                    <a:pt x="276" y="190"/>
                  </a:lnTo>
                  <a:lnTo>
                    <a:pt x="278" y="164"/>
                  </a:lnTo>
                  <a:lnTo>
                    <a:pt x="278" y="162"/>
                  </a:lnTo>
                  <a:lnTo>
                    <a:pt x="280" y="160"/>
                  </a:lnTo>
                  <a:lnTo>
                    <a:pt x="296" y="148"/>
                  </a:lnTo>
                  <a:lnTo>
                    <a:pt x="296" y="136"/>
                  </a:lnTo>
                  <a:lnTo>
                    <a:pt x="294" y="130"/>
                  </a:lnTo>
                  <a:lnTo>
                    <a:pt x="290" y="122"/>
                  </a:lnTo>
                  <a:lnTo>
                    <a:pt x="280" y="110"/>
                  </a:lnTo>
                  <a:lnTo>
                    <a:pt x="278" y="110"/>
                  </a:lnTo>
                  <a:lnTo>
                    <a:pt x="278" y="108"/>
                  </a:lnTo>
                  <a:lnTo>
                    <a:pt x="276" y="88"/>
                  </a:lnTo>
                  <a:lnTo>
                    <a:pt x="276" y="86"/>
                  </a:lnTo>
                  <a:lnTo>
                    <a:pt x="298" y="60"/>
                  </a:lnTo>
                  <a:lnTo>
                    <a:pt x="298" y="48"/>
                  </a:lnTo>
                  <a:lnTo>
                    <a:pt x="292" y="36"/>
                  </a:lnTo>
                  <a:lnTo>
                    <a:pt x="290" y="34"/>
                  </a:lnTo>
                  <a:lnTo>
                    <a:pt x="300" y="20"/>
                  </a:lnTo>
                  <a:lnTo>
                    <a:pt x="302" y="20"/>
                  </a:lnTo>
                  <a:lnTo>
                    <a:pt x="312" y="12"/>
                  </a:lnTo>
                  <a:lnTo>
                    <a:pt x="312" y="0"/>
                  </a:lnTo>
                  <a:lnTo>
                    <a:pt x="306" y="0"/>
                  </a:lnTo>
                  <a:lnTo>
                    <a:pt x="296" y="0"/>
                  </a:lnTo>
                  <a:lnTo>
                    <a:pt x="292" y="18"/>
                  </a:lnTo>
                  <a:lnTo>
                    <a:pt x="290" y="18"/>
                  </a:lnTo>
                  <a:lnTo>
                    <a:pt x="268" y="10"/>
                  </a:lnTo>
                  <a:lnTo>
                    <a:pt x="256" y="8"/>
                  </a:lnTo>
                  <a:lnTo>
                    <a:pt x="260" y="28"/>
                  </a:lnTo>
                  <a:lnTo>
                    <a:pt x="244" y="32"/>
                  </a:lnTo>
                  <a:lnTo>
                    <a:pt x="218" y="46"/>
                  </a:lnTo>
                  <a:lnTo>
                    <a:pt x="210" y="56"/>
                  </a:lnTo>
                  <a:lnTo>
                    <a:pt x="210" y="58"/>
                  </a:lnTo>
                  <a:lnTo>
                    <a:pt x="208" y="58"/>
                  </a:lnTo>
                  <a:lnTo>
                    <a:pt x="196" y="70"/>
                  </a:lnTo>
                  <a:lnTo>
                    <a:pt x="192" y="88"/>
                  </a:lnTo>
                  <a:lnTo>
                    <a:pt x="192" y="90"/>
                  </a:lnTo>
                  <a:lnTo>
                    <a:pt x="186" y="118"/>
                  </a:lnTo>
                  <a:lnTo>
                    <a:pt x="184" y="130"/>
                  </a:lnTo>
                  <a:lnTo>
                    <a:pt x="184" y="132"/>
                  </a:lnTo>
                  <a:lnTo>
                    <a:pt x="182" y="132"/>
                  </a:lnTo>
                  <a:lnTo>
                    <a:pt x="174" y="144"/>
                  </a:lnTo>
                  <a:lnTo>
                    <a:pt x="172" y="144"/>
                  </a:lnTo>
                  <a:lnTo>
                    <a:pt x="172" y="146"/>
                  </a:lnTo>
                  <a:lnTo>
                    <a:pt x="152" y="148"/>
                  </a:lnTo>
                  <a:lnTo>
                    <a:pt x="122" y="138"/>
                  </a:lnTo>
                  <a:lnTo>
                    <a:pt x="108" y="132"/>
                  </a:lnTo>
                  <a:close/>
                </a:path>
              </a:pathLst>
            </a:custGeom>
            <a:solidFill>
              <a:schemeClr val="accent1"/>
            </a:solid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山西"/>
            <p:cNvSpPr>
              <a:spLocks/>
            </p:cNvSpPr>
            <p:nvPr/>
          </p:nvSpPr>
          <p:spPr bwMode="auto">
            <a:xfrm>
              <a:off x="6552760" y="3113831"/>
              <a:ext cx="318587" cy="699455"/>
            </a:xfrm>
            <a:custGeom>
              <a:avLst/>
              <a:gdLst>
                <a:gd name="T0" fmla="*/ 2147483646 w 216"/>
                <a:gd name="T1" fmla="*/ 2147483646 h 474"/>
                <a:gd name="T2" fmla="*/ 2147483646 w 216"/>
                <a:gd name="T3" fmla="*/ 2147483646 h 474"/>
                <a:gd name="T4" fmla="*/ 2147483646 w 216"/>
                <a:gd name="T5" fmla="*/ 2147483646 h 474"/>
                <a:gd name="T6" fmla="*/ 2147483646 w 216"/>
                <a:gd name="T7" fmla="*/ 2147483646 h 474"/>
                <a:gd name="T8" fmla="*/ 2147483646 w 216"/>
                <a:gd name="T9" fmla="*/ 2147483646 h 474"/>
                <a:gd name="T10" fmla="*/ 2147483646 w 216"/>
                <a:gd name="T11" fmla="*/ 2147483646 h 474"/>
                <a:gd name="T12" fmla="*/ 2147483646 w 216"/>
                <a:gd name="T13" fmla="*/ 2147483646 h 474"/>
                <a:gd name="T14" fmla="*/ 2147483646 w 216"/>
                <a:gd name="T15" fmla="*/ 2147483646 h 474"/>
                <a:gd name="T16" fmla="*/ 2147483646 w 216"/>
                <a:gd name="T17" fmla="*/ 2147483646 h 474"/>
                <a:gd name="T18" fmla="*/ 2147483646 w 216"/>
                <a:gd name="T19" fmla="*/ 2147483646 h 474"/>
                <a:gd name="T20" fmla="*/ 2147483646 w 216"/>
                <a:gd name="T21" fmla="*/ 2147483646 h 474"/>
                <a:gd name="T22" fmla="*/ 2147483646 w 216"/>
                <a:gd name="T23" fmla="*/ 2147483646 h 474"/>
                <a:gd name="T24" fmla="*/ 2147483646 w 216"/>
                <a:gd name="T25" fmla="*/ 2147483646 h 474"/>
                <a:gd name="T26" fmla="*/ 2147483646 w 216"/>
                <a:gd name="T27" fmla="*/ 2147483646 h 474"/>
                <a:gd name="T28" fmla="*/ 2147483646 w 216"/>
                <a:gd name="T29" fmla="*/ 2147483646 h 474"/>
                <a:gd name="T30" fmla="*/ 2147483646 w 216"/>
                <a:gd name="T31" fmla="*/ 2147483646 h 474"/>
                <a:gd name="T32" fmla="*/ 2147483646 w 216"/>
                <a:gd name="T33" fmla="*/ 2147483646 h 474"/>
                <a:gd name="T34" fmla="*/ 2147483646 w 216"/>
                <a:gd name="T35" fmla="*/ 2147483646 h 474"/>
                <a:gd name="T36" fmla="*/ 2147483646 w 216"/>
                <a:gd name="T37" fmla="*/ 2147483646 h 474"/>
                <a:gd name="T38" fmla="*/ 2147483646 w 216"/>
                <a:gd name="T39" fmla="*/ 2147483646 h 474"/>
                <a:gd name="T40" fmla="*/ 2147483646 w 216"/>
                <a:gd name="T41" fmla="*/ 2147483646 h 474"/>
                <a:gd name="T42" fmla="*/ 2147483646 w 216"/>
                <a:gd name="T43" fmla="*/ 2147483646 h 474"/>
                <a:gd name="T44" fmla="*/ 2147483646 w 216"/>
                <a:gd name="T45" fmla="*/ 2147483646 h 474"/>
                <a:gd name="T46" fmla="*/ 2147483646 w 216"/>
                <a:gd name="T47" fmla="*/ 2147483646 h 474"/>
                <a:gd name="T48" fmla="*/ 2147483646 w 216"/>
                <a:gd name="T49" fmla="*/ 2147483646 h 474"/>
                <a:gd name="T50" fmla="*/ 2147483646 w 216"/>
                <a:gd name="T51" fmla="*/ 2147483646 h 474"/>
                <a:gd name="T52" fmla="*/ 2147483646 w 216"/>
                <a:gd name="T53" fmla="*/ 2147483646 h 474"/>
                <a:gd name="T54" fmla="*/ 2147483646 w 216"/>
                <a:gd name="T55" fmla="*/ 2147483646 h 474"/>
                <a:gd name="T56" fmla="*/ 2147483646 w 216"/>
                <a:gd name="T57" fmla="*/ 2147483646 h 474"/>
                <a:gd name="T58" fmla="*/ 2147483646 w 216"/>
                <a:gd name="T59" fmla="*/ 2147483646 h 474"/>
                <a:gd name="T60" fmla="*/ 2147483646 w 216"/>
                <a:gd name="T61" fmla="*/ 2147483646 h 474"/>
                <a:gd name="T62" fmla="*/ 2147483646 w 216"/>
                <a:gd name="T63" fmla="*/ 2147483646 h 474"/>
                <a:gd name="T64" fmla="*/ 2147483646 w 216"/>
                <a:gd name="T65" fmla="*/ 2147483646 h 474"/>
                <a:gd name="T66" fmla="*/ 2147483646 w 216"/>
                <a:gd name="T67" fmla="*/ 2147483646 h 474"/>
                <a:gd name="T68" fmla="*/ 2147483646 w 216"/>
                <a:gd name="T69" fmla="*/ 2147483646 h 474"/>
                <a:gd name="T70" fmla="*/ 2147483646 w 216"/>
                <a:gd name="T71" fmla="*/ 2147483646 h 474"/>
                <a:gd name="T72" fmla="*/ 2147483646 w 216"/>
                <a:gd name="T73" fmla="*/ 2147483646 h 474"/>
                <a:gd name="T74" fmla="*/ 2147483646 w 216"/>
                <a:gd name="T75" fmla="*/ 2147483646 h 474"/>
                <a:gd name="T76" fmla="*/ 2147483646 w 216"/>
                <a:gd name="T77" fmla="*/ 2147483646 h 474"/>
                <a:gd name="T78" fmla="*/ 2147483646 w 216"/>
                <a:gd name="T79" fmla="*/ 2147483646 h 474"/>
                <a:gd name="T80" fmla="*/ 2147483646 w 216"/>
                <a:gd name="T81" fmla="*/ 2147483646 h 474"/>
                <a:gd name="T82" fmla="*/ 2147483646 w 216"/>
                <a:gd name="T83" fmla="*/ 2147483646 h 474"/>
                <a:gd name="T84" fmla="*/ 2147483646 w 216"/>
                <a:gd name="T85" fmla="*/ 2147483646 h 474"/>
                <a:gd name="T86" fmla="*/ 2147483646 w 216"/>
                <a:gd name="T87" fmla="*/ 2147483646 h 474"/>
                <a:gd name="T88" fmla="*/ 2147483646 w 216"/>
                <a:gd name="T89" fmla="*/ 2147483646 h 474"/>
                <a:gd name="T90" fmla="*/ 2147483646 w 216"/>
                <a:gd name="T91" fmla="*/ 2147483646 h 474"/>
                <a:gd name="T92" fmla="*/ 2147483646 w 216"/>
                <a:gd name="T93" fmla="*/ 2147483646 h 474"/>
                <a:gd name="T94" fmla="*/ 2147483646 w 216"/>
                <a:gd name="T95" fmla="*/ 2147483646 h 474"/>
                <a:gd name="T96" fmla="*/ 2147483646 w 216"/>
                <a:gd name="T97" fmla="*/ 2147483646 h 47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6" h="474">
                  <a:moveTo>
                    <a:pt x="202" y="24"/>
                  </a:moveTo>
                  <a:lnTo>
                    <a:pt x="204" y="20"/>
                  </a:lnTo>
                  <a:lnTo>
                    <a:pt x="200" y="8"/>
                  </a:lnTo>
                  <a:lnTo>
                    <a:pt x="194" y="0"/>
                  </a:lnTo>
                  <a:lnTo>
                    <a:pt x="188" y="12"/>
                  </a:lnTo>
                  <a:lnTo>
                    <a:pt x="176" y="24"/>
                  </a:lnTo>
                  <a:lnTo>
                    <a:pt x="174" y="24"/>
                  </a:lnTo>
                  <a:lnTo>
                    <a:pt x="156" y="30"/>
                  </a:lnTo>
                  <a:lnTo>
                    <a:pt x="154" y="30"/>
                  </a:lnTo>
                  <a:lnTo>
                    <a:pt x="136" y="28"/>
                  </a:lnTo>
                  <a:lnTo>
                    <a:pt x="124" y="30"/>
                  </a:lnTo>
                  <a:lnTo>
                    <a:pt x="122" y="40"/>
                  </a:lnTo>
                  <a:lnTo>
                    <a:pt x="112" y="46"/>
                  </a:lnTo>
                  <a:lnTo>
                    <a:pt x="112" y="48"/>
                  </a:lnTo>
                  <a:lnTo>
                    <a:pt x="110" y="48"/>
                  </a:lnTo>
                  <a:lnTo>
                    <a:pt x="94" y="46"/>
                  </a:lnTo>
                  <a:lnTo>
                    <a:pt x="92" y="48"/>
                  </a:lnTo>
                  <a:lnTo>
                    <a:pt x="92" y="64"/>
                  </a:lnTo>
                  <a:lnTo>
                    <a:pt x="84" y="76"/>
                  </a:lnTo>
                  <a:lnTo>
                    <a:pt x="82" y="76"/>
                  </a:lnTo>
                  <a:lnTo>
                    <a:pt x="68" y="92"/>
                  </a:lnTo>
                  <a:lnTo>
                    <a:pt x="66" y="92"/>
                  </a:lnTo>
                  <a:lnTo>
                    <a:pt x="50" y="96"/>
                  </a:lnTo>
                  <a:lnTo>
                    <a:pt x="40" y="106"/>
                  </a:lnTo>
                  <a:lnTo>
                    <a:pt x="42" y="120"/>
                  </a:lnTo>
                  <a:lnTo>
                    <a:pt x="42" y="124"/>
                  </a:lnTo>
                  <a:lnTo>
                    <a:pt x="40" y="124"/>
                  </a:lnTo>
                  <a:lnTo>
                    <a:pt x="28" y="136"/>
                  </a:lnTo>
                  <a:lnTo>
                    <a:pt x="20" y="144"/>
                  </a:lnTo>
                  <a:lnTo>
                    <a:pt x="26" y="154"/>
                  </a:lnTo>
                  <a:lnTo>
                    <a:pt x="26" y="156"/>
                  </a:lnTo>
                  <a:lnTo>
                    <a:pt x="26" y="170"/>
                  </a:lnTo>
                  <a:lnTo>
                    <a:pt x="26" y="172"/>
                  </a:lnTo>
                  <a:lnTo>
                    <a:pt x="16" y="184"/>
                  </a:lnTo>
                  <a:lnTo>
                    <a:pt x="4" y="198"/>
                  </a:lnTo>
                  <a:lnTo>
                    <a:pt x="6" y="214"/>
                  </a:lnTo>
                  <a:lnTo>
                    <a:pt x="16" y="224"/>
                  </a:lnTo>
                  <a:lnTo>
                    <a:pt x="22" y="236"/>
                  </a:lnTo>
                  <a:lnTo>
                    <a:pt x="24" y="244"/>
                  </a:lnTo>
                  <a:lnTo>
                    <a:pt x="24" y="262"/>
                  </a:lnTo>
                  <a:lnTo>
                    <a:pt x="22" y="264"/>
                  </a:lnTo>
                  <a:lnTo>
                    <a:pt x="6" y="276"/>
                  </a:lnTo>
                  <a:lnTo>
                    <a:pt x="4" y="300"/>
                  </a:lnTo>
                  <a:lnTo>
                    <a:pt x="6" y="324"/>
                  </a:lnTo>
                  <a:lnTo>
                    <a:pt x="10" y="340"/>
                  </a:lnTo>
                  <a:lnTo>
                    <a:pt x="18" y="368"/>
                  </a:lnTo>
                  <a:lnTo>
                    <a:pt x="18" y="370"/>
                  </a:lnTo>
                  <a:lnTo>
                    <a:pt x="18" y="372"/>
                  </a:lnTo>
                  <a:lnTo>
                    <a:pt x="0" y="452"/>
                  </a:lnTo>
                  <a:lnTo>
                    <a:pt x="2" y="468"/>
                  </a:lnTo>
                  <a:lnTo>
                    <a:pt x="14" y="474"/>
                  </a:lnTo>
                  <a:lnTo>
                    <a:pt x="32" y="456"/>
                  </a:lnTo>
                  <a:lnTo>
                    <a:pt x="34" y="456"/>
                  </a:lnTo>
                  <a:lnTo>
                    <a:pt x="96" y="432"/>
                  </a:lnTo>
                  <a:lnTo>
                    <a:pt x="112" y="416"/>
                  </a:lnTo>
                  <a:lnTo>
                    <a:pt x="114" y="416"/>
                  </a:lnTo>
                  <a:lnTo>
                    <a:pt x="116" y="416"/>
                  </a:lnTo>
                  <a:lnTo>
                    <a:pt x="150" y="420"/>
                  </a:lnTo>
                  <a:lnTo>
                    <a:pt x="162" y="416"/>
                  </a:lnTo>
                  <a:lnTo>
                    <a:pt x="180" y="408"/>
                  </a:lnTo>
                  <a:lnTo>
                    <a:pt x="180" y="392"/>
                  </a:lnTo>
                  <a:lnTo>
                    <a:pt x="182" y="392"/>
                  </a:lnTo>
                  <a:lnTo>
                    <a:pt x="192" y="382"/>
                  </a:lnTo>
                  <a:lnTo>
                    <a:pt x="190" y="372"/>
                  </a:lnTo>
                  <a:lnTo>
                    <a:pt x="190" y="370"/>
                  </a:lnTo>
                  <a:lnTo>
                    <a:pt x="190" y="368"/>
                  </a:lnTo>
                  <a:lnTo>
                    <a:pt x="194" y="364"/>
                  </a:lnTo>
                  <a:lnTo>
                    <a:pt x="192" y="360"/>
                  </a:lnTo>
                  <a:lnTo>
                    <a:pt x="190" y="356"/>
                  </a:lnTo>
                  <a:lnTo>
                    <a:pt x="190" y="352"/>
                  </a:lnTo>
                  <a:lnTo>
                    <a:pt x="194" y="340"/>
                  </a:lnTo>
                  <a:lnTo>
                    <a:pt x="198" y="336"/>
                  </a:lnTo>
                  <a:lnTo>
                    <a:pt x="196" y="324"/>
                  </a:lnTo>
                  <a:lnTo>
                    <a:pt x="184" y="310"/>
                  </a:lnTo>
                  <a:lnTo>
                    <a:pt x="182" y="306"/>
                  </a:lnTo>
                  <a:lnTo>
                    <a:pt x="180" y="302"/>
                  </a:lnTo>
                  <a:lnTo>
                    <a:pt x="180" y="298"/>
                  </a:lnTo>
                  <a:lnTo>
                    <a:pt x="182" y="294"/>
                  </a:lnTo>
                  <a:lnTo>
                    <a:pt x="184" y="288"/>
                  </a:lnTo>
                  <a:lnTo>
                    <a:pt x="190" y="280"/>
                  </a:lnTo>
                  <a:lnTo>
                    <a:pt x="192" y="268"/>
                  </a:lnTo>
                  <a:lnTo>
                    <a:pt x="202" y="248"/>
                  </a:lnTo>
                  <a:lnTo>
                    <a:pt x="204" y="240"/>
                  </a:lnTo>
                  <a:lnTo>
                    <a:pt x="216" y="216"/>
                  </a:lnTo>
                  <a:lnTo>
                    <a:pt x="208" y="200"/>
                  </a:lnTo>
                  <a:lnTo>
                    <a:pt x="184" y="184"/>
                  </a:lnTo>
                  <a:lnTo>
                    <a:pt x="182" y="184"/>
                  </a:lnTo>
                  <a:lnTo>
                    <a:pt x="176" y="170"/>
                  </a:lnTo>
                  <a:lnTo>
                    <a:pt x="176" y="168"/>
                  </a:lnTo>
                  <a:lnTo>
                    <a:pt x="180" y="146"/>
                  </a:lnTo>
                  <a:lnTo>
                    <a:pt x="184" y="130"/>
                  </a:lnTo>
                  <a:lnTo>
                    <a:pt x="184" y="122"/>
                  </a:lnTo>
                  <a:lnTo>
                    <a:pt x="188" y="116"/>
                  </a:lnTo>
                  <a:lnTo>
                    <a:pt x="190" y="114"/>
                  </a:lnTo>
                  <a:lnTo>
                    <a:pt x="194" y="114"/>
                  </a:lnTo>
                  <a:lnTo>
                    <a:pt x="208" y="112"/>
                  </a:lnTo>
                  <a:lnTo>
                    <a:pt x="212" y="102"/>
                  </a:lnTo>
                  <a:lnTo>
                    <a:pt x="216" y="76"/>
                  </a:lnTo>
                  <a:lnTo>
                    <a:pt x="214" y="66"/>
                  </a:lnTo>
                  <a:lnTo>
                    <a:pt x="200" y="64"/>
                  </a:lnTo>
                  <a:lnTo>
                    <a:pt x="184" y="56"/>
                  </a:lnTo>
                  <a:lnTo>
                    <a:pt x="182" y="54"/>
                  </a:lnTo>
                  <a:lnTo>
                    <a:pt x="182" y="52"/>
                  </a:lnTo>
                  <a:lnTo>
                    <a:pt x="180" y="32"/>
                  </a:lnTo>
                  <a:lnTo>
                    <a:pt x="180" y="28"/>
                  </a:lnTo>
                  <a:lnTo>
                    <a:pt x="202" y="24"/>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湖南"/>
            <p:cNvSpPr>
              <a:spLocks/>
            </p:cNvSpPr>
            <p:nvPr/>
          </p:nvSpPr>
          <p:spPr bwMode="auto">
            <a:xfrm>
              <a:off x="6470162" y="4306152"/>
              <a:ext cx="507380" cy="590257"/>
            </a:xfrm>
            <a:custGeom>
              <a:avLst/>
              <a:gdLst>
                <a:gd name="T0" fmla="*/ 2147483646 w 344"/>
                <a:gd name="T1" fmla="*/ 2147483646 h 400"/>
                <a:gd name="T2" fmla="*/ 2147483646 w 344"/>
                <a:gd name="T3" fmla="*/ 2147483646 h 400"/>
                <a:gd name="T4" fmla="*/ 2147483646 w 344"/>
                <a:gd name="T5" fmla="*/ 2147483646 h 400"/>
                <a:gd name="T6" fmla="*/ 2147483646 w 344"/>
                <a:gd name="T7" fmla="*/ 2147483646 h 400"/>
                <a:gd name="T8" fmla="*/ 2147483646 w 344"/>
                <a:gd name="T9" fmla="*/ 2147483646 h 400"/>
                <a:gd name="T10" fmla="*/ 2147483646 w 344"/>
                <a:gd name="T11" fmla="*/ 2147483646 h 400"/>
                <a:gd name="T12" fmla="*/ 2147483646 w 344"/>
                <a:gd name="T13" fmla="*/ 2147483646 h 400"/>
                <a:gd name="T14" fmla="*/ 2147483646 w 344"/>
                <a:gd name="T15" fmla="*/ 2147483646 h 400"/>
                <a:gd name="T16" fmla="*/ 2147483646 w 344"/>
                <a:gd name="T17" fmla="*/ 2147483646 h 400"/>
                <a:gd name="T18" fmla="*/ 2147483646 w 344"/>
                <a:gd name="T19" fmla="*/ 2147483646 h 400"/>
                <a:gd name="T20" fmla="*/ 2147483646 w 344"/>
                <a:gd name="T21" fmla="*/ 0 h 400"/>
                <a:gd name="T22" fmla="*/ 2147483646 w 344"/>
                <a:gd name="T23" fmla="*/ 2147483646 h 400"/>
                <a:gd name="T24" fmla="*/ 2147483646 w 344"/>
                <a:gd name="T25" fmla="*/ 2147483646 h 400"/>
                <a:gd name="T26" fmla="*/ 2147483646 w 344"/>
                <a:gd name="T27" fmla="*/ 2147483646 h 400"/>
                <a:gd name="T28" fmla="*/ 2147483646 w 344"/>
                <a:gd name="T29" fmla="*/ 2147483646 h 400"/>
                <a:gd name="T30" fmla="*/ 2147483646 w 344"/>
                <a:gd name="T31" fmla="*/ 2147483646 h 400"/>
                <a:gd name="T32" fmla="*/ 2147483646 w 344"/>
                <a:gd name="T33" fmla="*/ 2147483646 h 400"/>
                <a:gd name="T34" fmla="*/ 2147483646 w 344"/>
                <a:gd name="T35" fmla="*/ 2147483646 h 400"/>
                <a:gd name="T36" fmla="*/ 2147483646 w 344"/>
                <a:gd name="T37" fmla="*/ 2147483646 h 400"/>
                <a:gd name="T38" fmla="*/ 2147483646 w 344"/>
                <a:gd name="T39" fmla="*/ 2147483646 h 400"/>
                <a:gd name="T40" fmla="*/ 2147483646 w 344"/>
                <a:gd name="T41" fmla="*/ 2147483646 h 400"/>
                <a:gd name="T42" fmla="*/ 2147483646 w 344"/>
                <a:gd name="T43" fmla="*/ 2147483646 h 400"/>
                <a:gd name="T44" fmla="*/ 2147483646 w 344"/>
                <a:gd name="T45" fmla="*/ 2147483646 h 400"/>
                <a:gd name="T46" fmla="*/ 2147483646 w 344"/>
                <a:gd name="T47" fmla="*/ 2147483646 h 400"/>
                <a:gd name="T48" fmla="*/ 2147483646 w 344"/>
                <a:gd name="T49" fmla="*/ 2147483646 h 400"/>
                <a:gd name="T50" fmla="*/ 2147483646 w 344"/>
                <a:gd name="T51" fmla="*/ 2147483646 h 400"/>
                <a:gd name="T52" fmla="*/ 2147483646 w 344"/>
                <a:gd name="T53" fmla="*/ 2147483646 h 400"/>
                <a:gd name="T54" fmla="*/ 2147483646 w 344"/>
                <a:gd name="T55" fmla="*/ 2147483646 h 400"/>
                <a:gd name="T56" fmla="*/ 2147483646 w 344"/>
                <a:gd name="T57" fmla="*/ 2147483646 h 400"/>
                <a:gd name="T58" fmla="*/ 2147483646 w 344"/>
                <a:gd name="T59" fmla="*/ 2147483646 h 400"/>
                <a:gd name="T60" fmla="*/ 2147483646 w 344"/>
                <a:gd name="T61" fmla="*/ 2147483646 h 400"/>
                <a:gd name="T62" fmla="*/ 2147483646 w 344"/>
                <a:gd name="T63" fmla="*/ 2147483646 h 400"/>
                <a:gd name="T64" fmla="*/ 2147483646 w 344"/>
                <a:gd name="T65" fmla="*/ 2147483646 h 400"/>
                <a:gd name="T66" fmla="*/ 2147483646 w 344"/>
                <a:gd name="T67" fmla="*/ 2147483646 h 400"/>
                <a:gd name="T68" fmla="*/ 2147483646 w 344"/>
                <a:gd name="T69" fmla="*/ 2147483646 h 400"/>
                <a:gd name="T70" fmla="*/ 2147483646 w 344"/>
                <a:gd name="T71" fmla="*/ 2147483646 h 400"/>
                <a:gd name="T72" fmla="*/ 2147483646 w 344"/>
                <a:gd name="T73" fmla="*/ 2147483646 h 400"/>
                <a:gd name="T74" fmla="*/ 2147483646 w 344"/>
                <a:gd name="T75" fmla="*/ 2147483646 h 400"/>
                <a:gd name="T76" fmla="*/ 2147483646 w 344"/>
                <a:gd name="T77" fmla="*/ 2147483646 h 400"/>
                <a:gd name="T78" fmla="*/ 2147483646 w 344"/>
                <a:gd name="T79" fmla="*/ 2147483646 h 400"/>
                <a:gd name="T80" fmla="*/ 2147483646 w 344"/>
                <a:gd name="T81" fmla="*/ 2147483646 h 400"/>
                <a:gd name="T82" fmla="*/ 2147483646 w 344"/>
                <a:gd name="T83" fmla="*/ 2147483646 h 400"/>
                <a:gd name="T84" fmla="*/ 2147483646 w 344"/>
                <a:gd name="T85" fmla="*/ 2147483646 h 400"/>
                <a:gd name="T86" fmla="*/ 2147483646 w 344"/>
                <a:gd name="T87" fmla="*/ 2147483646 h 400"/>
                <a:gd name="T88" fmla="*/ 2147483646 w 344"/>
                <a:gd name="T89" fmla="*/ 2147483646 h 400"/>
                <a:gd name="T90" fmla="*/ 2147483646 w 344"/>
                <a:gd name="T91" fmla="*/ 2147483646 h 400"/>
                <a:gd name="T92" fmla="*/ 2147483646 w 344"/>
                <a:gd name="T93" fmla="*/ 2147483646 h 400"/>
                <a:gd name="T94" fmla="*/ 2147483646 w 344"/>
                <a:gd name="T95" fmla="*/ 2147483646 h 400"/>
                <a:gd name="T96" fmla="*/ 2147483646 w 344"/>
                <a:gd name="T97" fmla="*/ 2147483646 h 400"/>
                <a:gd name="T98" fmla="*/ 2147483646 w 344"/>
                <a:gd name="T99" fmla="*/ 2147483646 h 400"/>
                <a:gd name="T100" fmla="*/ 2147483646 w 344"/>
                <a:gd name="T101" fmla="*/ 2147483646 h 400"/>
                <a:gd name="T102" fmla="*/ 2147483646 w 344"/>
                <a:gd name="T103" fmla="*/ 2147483646 h 400"/>
                <a:gd name="T104" fmla="*/ 2147483646 w 344"/>
                <a:gd name="T105" fmla="*/ 2147483646 h 4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44" h="400">
                  <a:moveTo>
                    <a:pt x="300" y="68"/>
                  </a:moveTo>
                  <a:lnTo>
                    <a:pt x="300" y="68"/>
                  </a:lnTo>
                  <a:lnTo>
                    <a:pt x="300" y="66"/>
                  </a:lnTo>
                  <a:lnTo>
                    <a:pt x="292" y="54"/>
                  </a:lnTo>
                  <a:lnTo>
                    <a:pt x="292" y="52"/>
                  </a:lnTo>
                  <a:lnTo>
                    <a:pt x="294" y="32"/>
                  </a:lnTo>
                  <a:lnTo>
                    <a:pt x="292" y="28"/>
                  </a:lnTo>
                  <a:lnTo>
                    <a:pt x="286" y="24"/>
                  </a:lnTo>
                  <a:lnTo>
                    <a:pt x="282" y="24"/>
                  </a:lnTo>
                  <a:lnTo>
                    <a:pt x="274" y="34"/>
                  </a:lnTo>
                  <a:lnTo>
                    <a:pt x="272" y="34"/>
                  </a:lnTo>
                  <a:lnTo>
                    <a:pt x="252" y="44"/>
                  </a:lnTo>
                  <a:lnTo>
                    <a:pt x="250" y="30"/>
                  </a:lnTo>
                  <a:lnTo>
                    <a:pt x="250" y="28"/>
                  </a:lnTo>
                  <a:lnTo>
                    <a:pt x="252" y="22"/>
                  </a:lnTo>
                  <a:lnTo>
                    <a:pt x="250" y="14"/>
                  </a:lnTo>
                  <a:lnTo>
                    <a:pt x="248" y="12"/>
                  </a:lnTo>
                  <a:lnTo>
                    <a:pt x="244" y="20"/>
                  </a:lnTo>
                  <a:lnTo>
                    <a:pt x="218" y="42"/>
                  </a:lnTo>
                  <a:lnTo>
                    <a:pt x="218" y="44"/>
                  </a:lnTo>
                  <a:lnTo>
                    <a:pt x="216" y="44"/>
                  </a:lnTo>
                  <a:lnTo>
                    <a:pt x="214" y="44"/>
                  </a:lnTo>
                  <a:lnTo>
                    <a:pt x="206" y="40"/>
                  </a:lnTo>
                  <a:lnTo>
                    <a:pt x="198" y="32"/>
                  </a:lnTo>
                  <a:lnTo>
                    <a:pt x="184" y="28"/>
                  </a:lnTo>
                  <a:lnTo>
                    <a:pt x="184" y="26"/>
                  </a:lnTo>
                  <a:lnTo>
                    <a:pt x="176" y="20"/>
                  </a:lnTo>
                  <a:lnTo>
                    <a:pt x="150" y="16"/>
                  </a:lnTo>
                  <a:lnTo>
                    <a:pt x="148" y="16"/>
                  </a:lnTo>
                  <a:lnTo>
                    <a:pt x="132" y="6"/>
                  </a:lnTo>
                  <a:lnTo>
                    <a:pt x="132" y="8"/>
                  </a:lnTo>
                  <a:lnTo>
                    <a:pt x="118" y="0"/>
                  </a:lnTo>
                  <a:lnTo>
                    <a:pt x="100" y="0"/>
                  </a:lnTo>
                  <a:lnTo>
                    <a:pt x="94" y="0"/>
                  </a:lnTo>
                  <a:lnTo>
                    <a:pt x="100" y="30"/>
                  </a:lnTo>
                  <a:lnTo>
                    <a:pt x="96" y="30"/>
                  </a:lnTo>
                  <a:lnTo>
                    <a:pt x="80" y="32"/>
                  </a:lnTo>
                  <a:lnTo>
                    <a:pt x="70" y="32"/>
                  </a:lnTo>
                  <a:lnTo>
                    <a:pt x="68" y="32"/>
                  </a:lnTo>
                  <a:lnTo>
                    <a:pt x="60" y="24"/>
                  </a:lnTo>
                  <a:lnTo>
                    <a:pt x="44" y="32"/>
                  </a:lnTo>
                  <a:lnTo>
                    <a:pt x="28" y="52"/>
                  </a:lnTo>
                  <a:lnTo>
                    <a:pt x="16" y="86"/>
                  </a:lnTo>
                  <a:lnTo>
                    <a:pt x="20" y="124"/>
                  </a:lnTo>
                  <a:lnTo>
                    <a:pt x="26" y="144"/>
                  </a:lnTo>
                  <a:lnTo>
                    <a:pt x="26" y="148"/>
                  </a:lnTo>
                  <a:lnTo>
                    <a:pt x="24" y="150"/>
                  </a:lnTo>
                  <a:lnTo>
                    <a:pt x="20" y="152"/>
                  </a:lnTo>
                  <a:lnTo>
                    <a:pt x="20" y="156"/>
                  </a:lnTo>
                  <a:lnTo>
                    <a:pt x="18" y="166"/>
                  </a:lnTo>
                  <a:lnTo>
                    <a:pt x="26" y="198"/>
                  </a:lnTo>
                  <a:lnTo>
                    <a:pt x="24" y="200"/>
                  </a:lnTo>
                  <a:lnTo>
                    <a:pt x="8" y="210"/>
                  </a:lnTo>
                  <a:lnTo>
                    <a:pt x="4" y="214"/>
                  </a:lnTo>
                  <a:lnTo>
                    <a:pt x="2" y="218"/>
                  </a:lnTo>
                  <a:lnTo>
                    <a:pt x="0" y="228"/>
                  </a:lnTo>
                  <a:lnTo>
                    <a:pt x="14" y="224"/>
                  </a:lnTo>
                  <a:lnTo>
                    <a:pt x="14" y="222"/>
                  </a:lnTo>
                  <a:lnTo>
                    <a:pt x="16" y="222"/>
                  </a:lnTo>
                  <a:lnTo>
                    <a:pt x="22" y="224"/>
                  </a:lnTo>
                  <a:lnTo>
                    <a:pt x="26" y="226"/>
                  </a:lnTo>
                  <a:lnTo>
                    <a:pt x="30" y="228"/>
                  </a:lnTo>
                  <a:lnTo>
                    <a:pt x="32" y="234"/>
                  </a:lnTo>
                  <a:lnTo>
                    <a:pt x="34" y="252"/>
                  </a:lnTo>
                  <a:lnTo>
                    <a:pt x="32" y="254"/>
                  </a:lnTo>
                  <a:lnTo>
                    <a:pt x="32" y="256"/>
                  </a:lnTo>
                  <a:lnTo>
                    <a:pt x="28" y="260"/>
                  </a:lnTo>
                  <a:lnTo>
                    <a:pt x="28" y="264"/>
                  </a:lnTo>
                  <a:lnTo>
                    <a:pt x="24" y="282"/>
                  </a:lnTo>
                  <a:lnTo>
                    <a:pt x="28" y="290"/>
                  </a:lnTo>
                  <a:lnTo>
                    <a:pt x="32" y="296"/>
                  </a:lnTo>
                  <a:lnTo>
                    <a:pt x="48" y="316"/>
                  </a:lnTo>
                  <a:lnTo>
                    <a:pt x="64" y="304"/>
                  </a:lnTo>
                  <a:lnTo>
                    <a:pt x="76" y="302"/>
                  </a:lnTo>
                  <a:lnTo>
                    <a:pt x="76" y="304"/>
                  </a:lnTo>
                  <a:lnTo>
                    <a:pt x="84" y="306"/>
                  </a:lnTo>
                  <a:lnTo>
                    <a:pt x="88" y="306"/>
                  </a:lnTo>
                  <a:lnTo>
                    <a:pt x="92" y="302"/>
                  </a:lnTo>
                  <a:lnTo>
                    <a:pt x="100" y="292"/>
                  </a:lnTo>
                  <a:lnTo>
                    <a:pt x="98" y="286"/>
                  </a:lnTo>
                  <a:lnTo>
                    <a:pt x="100" y="282"/>
                  </a:lnTo>
                  <a:lnTo>
                    <a:pt x="104" y="280"/>
                  </a:lnTo>
                  <a:lnTo>
                    <a:pt x="124" y="280"/>
                  </a:lnTo>
                  <a:lnTo>
                    <a:pt x="128" y="280"/>
                  </a:lnTo>
                  <a:lnTo>
                    <a:pt x="130" y="280"/>
                  </a:lnTo>
                  <a:lnTo>
                    <a:pt x="134" y="274"/>
                  </a:lnTo>
                  <a:lnTo>
                    <a:pt x="136" y="270"/>
                  </a:lnTo>
                  <a:lnTo>
                    <a:pt x="142" y="270"/>
                  </a:lnTo>
                  <a:lnTo>
                    <a:pt x="146" y="272"/>
                  </a:lnTo>
                  <a:lnTo>
                    <a:pt x="152" y="280"/>
                  </a:lnTo>
                  <a:lnTo>
                    <a:pt x="154" y="284"/>
                  </a:lnTo>
                  <a:lnTo>
                    <a:pt x="156" y="288"/>
                  </a:lnTo>
                  <a:lnTo>
                    <a:pt x="154" y="302"/>
                  </a:lnTo>
                  <a:lnTo>
                    <a:pt x="156" y="304"/>
                  </a:lnTo>
                  <a:lnTo>
                    <a:pt x="162" y="310"/>
                  </a:lnTo>
                  <a:lnTo>
                    <a:pt x="164" y="316"/>
                  </a:lnTo>
                  <a:lnTo>
                    <a:pt x="162" y="330"/>
                  </a:lnTo>
                  <a:lnTo>
                    <a:pt x="158" y="340"/>
                  </a:lnTo>
                  <a:lnTo>
                    <a:pt x="154" y="344"/>
                  </a:lnTo>
                  <a:lnTo>
                    <a:pt x="142" y="370"/>
                  </a:lnTo>
                  <a:lnTo>
                    <a:pt x="146" y="372"/>
                  </a:lnTo>
                  <a:lnTo>
                    <a:pt x="164" y="372"/>
                  </a:lnTo>
                  <a:lnTo>
                    <a:pt x="168" y="374"/>
                  </a:lnTo>
                  <a:lnTo>
                    <a:pt x="168" y="376"/>
                  </a:lnTo>
                  <a:lnTo>
                    <a:pt x="164" y="388"/>
                  </a:lnTo>
                  <a:lnTo>
                    <a:pt x="164" y="394"/>
                  </a:lnTo>
                  <a:lnTo>
                    <a:pt x="172" y="398"/>
                  </a:lnTo>
                  <a:lnTo>
                    <a:pt x="176" y="400"/>
                  </a:lnTo>
                  <a:lnTo>
                    <a:pt x="178" y="398"/>
                  </a:lnTo>
                  <a:lnTo>
                    <a:pt x="188" y="394"/>
                  </a:lnTo>
                  <a:lnTo>
                    <a:pt x="194" y="392"/>
                  </a:lnTo>
                  <a:lnTo>
                    <a:pt x="204" y="392"/>
                  </a:lnTo>
                  <a:lnTo>
                    <a:pt x="216" y="380"/>
                  </a:lnTo>
                  <a:lnTo>
                    <a:pt x="216" y="366"/>
                  </a:lnTo>
                  <a:lnTo>
                    <a:pt x="216" y="360"/>
                  </a:lnTo>
                  <a:lnTo>
                    <a:pt x="216" y="356"/>
                  </a:lnTo>
                  <a:lnTo>
                    <a:pt x="220" y="354"/>
                  </a:lnTo>
                  <a:lnTo>
                    <a:pt x="224" y="354"/>
                  </a:lnTo>
                  <a:lnTo>
                    <a:pt x="230" y="356"/>
                  </a:lnTo>
                  <a:lnTo>
                    <a:pt x="236" y="360"/>
                  </a:lnTo>
                  <a:lnTo>
                    <a:pt x="256" y="372"/>
                  </a:lnTo>
                  <a:lnTo>
                    <a:pt x="264" y="376"/>
                  </a:lnTo>
                  <a:lnTo>
                    <a:pt x="270" y="378"/>
                  </a:lnTo>
                  <a:lnTo>
                    <a:pt x="270" y="376"/>
                  </a:lnTo>
                  <a:lnTo>
                    <a:pt x="270" y="370"/>
                  </a:lnTo>
                  <a:lnTo>
                    <a:pt x="266" y="360"/>
                  </a:lnTo>
                  <a:lnTo>
                    <a:pt x="256" y="344"/>
                  </a:lnTo>
                  <a:lnTo>
                    <a:pt x="256" y="342"/>
                  </a:lnTo>
                  <a:lnTo>
                    <a:pt x="256" y="340"/>
                  </a:lnTo>
                  <a:lnTo>
                    <a:pt x="264" y="332"/>
                  </a:lnTo>
                  <a:lnTo>
                    <a:pt x="274" y="326"/>
                  </a:lnTo>
                  <a:lnTo>
                    <a:pt x="282" y="324"/>
                  </a:lnTo>
                  <a:lnTo>
                    <a:pt x="292" y="326"/>
                  </a:lnTo>
                  <a:lnTo>
                    <a:pt x="320" y="340"/>
                  </a:lnTo>
                  <a:lnTo>
                    <a:pt x="332" y="332"/>
                  </a:lnTo>
                  <a:lnTo>
                    <a:pt x="334" y="332"/>
                  </a:lnTo>
                  <a:lnTo>
                    <a:pt x="334" y="330"/>
                  </a:lnTo>
                  <a:lnTo>
                    <a:pt x="332" y="328"/>
                  </a:lnTo>
                  <a:lnTo>
                    <a:pt x="334" y="326"/>
                  </a:lnTo>
                  <a:lnTo>
                    <a:pt x="340" y="314"/>
                  </a:lnTo>
                  <a:lnTo>
                    <a:pt x="344" y="304"/>
                  </a:lnTo>
                  <a:lnTo>
                    <a:pt x="344" y="298"/>
                  </a:lnTo>
                  <a:lnTo>
                    <a:pt x="344" y="292"/>
                  </a:lnTo>
                  <a:lnTo>
                    <a:pt x="338" y="286"/>
                  </a:lnTo>
                  <a:lnTo>
                    <a:pt x="334" y="284"/>
                  </a:lnTo>
                  <a:lnTo>
                    <a:pt x="332" y="284"/>
                  </a:lnTo>
                  <a:lnTo>
                    <a:pt x="330" y="276"/>
                  </a:lnTo>
                  <a:lnTo>
                    <a:pt x="332" y="276"/>
                  </a:lnTo>
                  <a:lnTo>
                    <a:pt x="338" y="272"/>
                  </a:lnTo>
                  <a:lnTo>
                    <a:pt x="340" y="268"/>
                  </a:lnTo>
                  <a:lnTo>
                    <a:pt x="338" y="264"/>
                  </a:lnTo>
                  <a:lnTo>
                    <a:pt x="326" y="252"/>
                  </a:lnTo>
                  <a:lnTo>
                    <a:pt x="326" y="250"/>
                  </a:lnTo>
                  <a:lnTo>
                    <a:pt x="320" y="232"/>
                  </a:lnTo>
                  <a:lnTo>
                    <a:pt x="316" y="214"/>
                  </a:lnTo>
                  <a:lnTo>
                    <a:pt x="316" y="196"/>
                  </a:lnTo>
                  <a:lnTo>
                    <a:pt x="316" y="188"/>
                  </a:lnTo>
                  <a:lnTo>
                    <a:pt x="308" y="196"/>
                  </a:lnTo>
                  <a:lnTo>
                    <a:pt x="302" y="204"/>
                  </a:lnTo>
                  <a:lnTo>
                    <a:pt x="300" y="170"/>
                  </a:lnTo>
                  <a:lnTo>
                    <a:pt x="300" y="168"/>
                  </a:lnTo>
                  <a:lnTo>
                    <a:pt x="322" y="138"/>
                  </a:lnTo>
                  <a:lnTo>
                    <a:pt x="334" y="124"/>
                  </a:lnTo>
                  <a:lnTo>
                    <a:pt x="326" y="100"/>
                  </a:lnTo>
                  <a:lnTo>
                    <a:pt x="322" y="76"/>
                  </a:lnTo>
                  <a:lnTo>
                    <a:pt x="308" y="70"/>
                  </a:lnTo>
                  <a:lnTo>
                    <a:pt x="300" y="6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湖北"/>
            <p:cNvSpPr>
              <a:spLocks/>
            </p:cNvSpPr>
            <p:nvPr/>
          </p:nvSpPr>
          <p:spPr bwMode="auto">
            <a:xfrm>
              <a:off x="6411165" y="3966754"/>
              <a:ext cx="719772" cy="451548"/>
            </a:xfrm>
            <a:custGeom>
              <a:avLst/>
              <a:gdLst>
                <a:gd name="T0" fmla="*/ 2147483646 w 488"/>
                <a:gd name="T1" fmla="*/ 2147483646 h 306"/>
                <a:gd name="T2" fmla="*/ 2147483646 w 488"/>
                <a:gd name="T3" fmla="*/ 2147483646 h 306"/>
                <a:gd name="T4" fmla="*/ 2147483646 w 488"/>
                <a:gd name="T5" fmla="*/ 2147483646 h 306"/>
                <a:gd name="T6" fmla="*/ 2147483646 w 488"/>
                <a:gd name="T7" fmla="*/ 2147483646 h 306"/>
                <a:gd name="T8" fmla="*/ 2147483646 w 488"/>
                <a:gd name="T9" fmla="*/ 2147483646 h 306"/>
                <a:gd name="T10" fmla="*/ 2147483646 w 488"/>
                <a:gd name="T11" fmla="*/ 2147483646 h 306"/>
                <a:gd name="T12" fmla="*/ 2147483646 w 488"/>
                <a:gd name="T13" fmla="*/ 2147483646 h 306"/>
                <a:gd name="T14" fmla="*/ 2147483646 w 488"/>
                <a:gd name="T15" fmla="*/ 2147483646 h 306"/>
                <a:gd name="T16" fmla="*/ 2147483646 w 488"/>
                <a:gd name="T17" fmla="*/ 2147483646 h 306"/>
                <a:gd name="T18" fmla="*/ 2147483646 w 488"/>
                <a:gd name="T19" fmla="*/ 2147483646 h 306"/>
                <a:gd name="T20" fmla="*/ 2147483646 w 488"/>
                <a:gd name="T21" fmla="*/ 2147483646 h 306"/>
                <a:gd name="T22" fmla="*/ 2147483646 w 488"/>
                <a:gd name="T23" fmla="*/ 2147483646 h 306"/>
                <a:gd name="T24" fmla="*/ 2147483646 w 488"/>
                <a:gd name="T25" fmla="*/ 2147483646 h 306"/>
                <a:gd name="T26" fmla="*/ 2147483646 w 488"/>
                <a:gd name="T27" fmla="*/ 2147483646 h 306"/>
                <a:gd name="T28" fmla="*/ 2147483646 w 488"/>
                <a:gd name="T29" fmla="*/ 2147483646 h 306"/>
                <a:gd name="T30" fmla="*/ 2147483646 w 488"/>
                <a:gd name="T31" fmla="*/ 2147483646 h 306"/>
                <a:gd name="T32" fmla="*/ 2147483646 w 488"/>
                <a:gd name="T33" fmla="*/ 2147483646 h 306"/>
                <a:gd name="T34" fmla="*/ 2147483646 w 488"/>
                <a:gd name="T35" fmla="*/ 2147483646 h 306"/>
                <a:gd name="T36" fmla="*/ 2147483646 w 488"/>
                <a:gd name="T37" fmla="*/ 2147483646 h 306"/>
                <a:gd name="T38" fmla="*/ 2147483646 w 488"/>
                <a:gd name="T39" fmla="*/ 2147483646 h 306"/>
                <a:gd name="T40" fmla="*/ 2147483646 w 488"/>
                <a:gd name="T41" fmla="*/ 2147483646 h 306"/>
                <a:gd name="T42" fmla="*/ 2147483646 w 488"/>
                <a:gd name="T43" fmla="*/ 2147483646 h 306"/>
                <a:gd name="T44" fmla="*/ 2147483646 w 488"/>
                <a:gd name="T45" fmla="*/ 2147483646 h 306"/>
                <a:gd name="T46" fmla="*/ 2147483646 w 488"/>
                <a:gd name="T47" fmla="*/ 2147483646 h 306"/>
                <a:gd name="T48" fmla="*/ 2147483646 w 488"/>
                <a:gd name="T49" fmla="*/ 2147483646 h 306"/>
                <a:gd name="T50" fmla="*/ 2147483646 w 488"/>
                <a:gd name="T51" fmla="*/ 2147483646 h 306"/>
                <a:gd name="T52" fmla="*/ 2147483646 w 488"/>
                <a:gd name="T53" fmla="*/ 2147483646 h 306"/>
                <a:gd name="T54" fmla="*/ 2147483646 w 488"/>
                <a:gd name="T55" fmla="*/ 2147483646 h 306"/>
                <a:gd name="T56" fmla="*/ 2147483646 w 488"/>
                <a:gd name="T57" fmla="*/ 2147483646 h 306"/>
                <a:gd name="T58" fmla="*/ 2147483646 w 488"/>
                <a:gd name="T59" fmla="*/ 2147483646 h 306"/>
                <a:gd name="T60" fmla="*/ 2147483646 w 488"/>
                <a:gd name="T61" fmla="*/ 2147483646 h 306"/>
                <a:gd name="T62" fmla="*/ 2147483646 w 488"/>
                <a:gd name="T63" fmla="*/ 2147483646 h 306"/>
                <a:gd name="T64" fmla="*/ 2147483646 w 488"/>
                <a:gd name="T65" fmla="*/ 2147483646 h 306"/>
                <a:gd name="T66" fmla="*/ 2147483646 w 488"/>
                <a:gd name="T67" fmla="*/ 2147483646 h 306"/>
                <a:gd name="T68" fmla="*/ 2147483646 w 488"/>
                <a:gd name="T69" fmla="*/ 2147483646 h 306"/>
                <a:gd name="T70" fmla="*/ 2147483646 w 488"/>
                <a:gd name="T71" fmla="*/ 2147483646 h 306"/>
                <a:gd name="T72" fmla="*/ 2147483646 w 488"/>
                <a:gd name="T73" fmla="*/ 2147483646 h 306"/>
                <a:gd name="T74" fmla="*/ 2147483646 w 488"/>
                <a:gd name="T75" fmla="*/ 2147483646 h 306"/>
                <a:gd name="T76" fmla="*/ 2147483646 w 488"/>
                <a:gd name="T77" fmla="*/ 2147483646 h 306"/>
                <a:gd name="T78" fmla="*/ 2147483646 w 488"/>
                <a:gd name="T79" fmla="*/ 2147483646 h 306"/>
                <a:gd name="T80" fmla="*/ 2147483646 w 488"/>
                <a:gd name="T81" fmla="*/ 2147483646 h 306"/>
                <a:gd name="T82" fmla="*/ 2147483646 w 488"/>
                <a:gd name="T83" fmla="*/ 2147483646 h 306"/>
                <a:gd name="T84" fmla="*/ 2147483646 w 488"/>
                <a:gd name="T85" fmla="*/ 2147483646 h 306"/>
                <a:gd name="T86" fmla="*/ 2147483646 w 488"/>
                <a:gd name="T87" fmla="*/ 2147483646 h 306"/>
                <a:gd name="T88" fmla="*/ 2147483646 w 488"/>
                <a:gd name="T89" fmla="*/ 2147483646 h 306"/>
                <a:gd name="T90" fmla="*/ 2147483646 w 488"/>
                <a:gd name="T91" fmla="*/ 2147483646 h 306"/>
                <a:gd name="T92" fmla="*/ 2147483646 w 488"/>
                <a:gd name="T93" fmla="*/ 2147483646 h 306"/>
                <a:gd name="T94" fmla="*/ 2147483646 w 488"/>
                <a:gd name="T95" fmla="*/ 2147483646 h 306"/>
                <a:gd name="T96" fmla="*/ 2147483646 w 488"/>
                <a:gd name="T97" fmla="*/ 2147483646 h 306"/>
                <a:gd name="T98" fmla="*/ 2147483646 w 488"/>
                <a:gd name="T99" fmla="*/ 2147483646 h 306"/>
                <a:gd name="T100" fmla="*/ 2147483646 w 488"/>
                <a:gd name="T101" fmla="*/ 2147483646 h 306"/>
                <a:gd name="T102" fmla="*/ 2147483646 w 488"/>
                <a:gd name="T103" fmla="*/ 2147483646 h 306"/>
                <a:gd name="T104" fmla="*/ 2147483646 w 488"/>
                <a:gd name="T105" fmla="*/ 2147483646 h 306"/>
                <a:gd name="T106" fmla="*/ 2147483646 w 488"/>
                <a:gd name="T107" fmla="*/ 2147483646 h 306"/>
                <a:gd name="T108" fmla="*/ 2147483646 w 488"/>
                <a:gd name="T109" fmla="*/ 2147483646 h 306"/>
                <a:gd name="T110" fmla="*/ 2147483646 w 488"/>
                <a:gd name="T111" fmla="*/ 2147483646 h 306"/>
                <a:gd name="T112" fmla="*/ 2147483646 w 488"/>
                <a:gd name="T113" fmla="*/ 2147483646 h 306"/>
                <a:gd name="T114" fmla="*/ 2147483646 w 488"/>
                <a:gd name="T115" fmla="*/ 2147483646 h 3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88" h="306">
                  <a:moveTo>
                    <a:pt x="62" y="2"/>
                  </a:moveTo>
                  <a:lnTo>
                    <a:pt x="60" y="4"/>
                  </a:lnTo>
                  <a:lnTo>
                    <a:pt x="64" y="10"/>
                  </a:lnTo>
                  <a:lnTo>
                    <a:pt x="86" y="24"/>
                  </a:lnTo>
                  <a:lnTo>
                    <a:pt x="100" y="38"/>
                  </a:lnTo>
                  <a:lnTo>
                    <a:pt x="98" y="40"/>
                  </a:lnTo>
                  <a:lnTo>
                    <a:pt x="90" y="50"/>
                  </a:lnTo>
                  <a:lnTo>
                    <a:pt x="88" y="50"/>
                  </a:lnTo>
                  <a:lnTo>
                    <a:pt x="88" y="52"/>
                  </a:lnTo>
                  <a:lnTo>
                    <a:pt x="74" y="52"/>
                  </a:lnTo>
                  <a:lnTo>
                    <a:pt x="66" y="54"/>
                  </a:lnTo>
                  <a:lnTo>
                    <a:pt x="60" y="58"/>
                  </a:lnTo>
                  <a:lnTo>
                    <a:pt x="64" y="66"/>
                  </a:lnTo>
                  <a:lnTo>
                    <a:pt x="64" y="74"/>
                  </a:lnTo>
                  <a:lnTo>
                    <a:pt x="72" y="86"/>
                  </a:lnTo>
                  <a:lnTo>
                    <a:pt x="72" y="108"/>
                  </a:lnTo>
                  <a:lnTo>
                    <a:pt x="78" y="110"/>
                  </a:lnTo>
                  <a:lnTo>
                    <a:pt x="88" y="114"/>
                  </a:lnTo>
                  <a:lnTo>
                    <a:pt x="90" y="114"/>
                  </a:lnTo>
                  <a:lnTo>
                    <a:pt x="92" y="116"/>
                  </a:lnTo>
                  <a:lnTo>
                    <a:pt x="102" y="130"/>
                  </a:lnTo>
                  <a:lnTo>
                    <a:pt x="108" y="146"/>
                  </a:lnTo>
                  <a:lnTo>
                    <a:pt x="108" y="156"/>
                  </a:lnTo>
                  <a:lnTo>
                    <a:pt x="106" y="164"/>
                  </a:lnTo>
                  <a:lnTo>
                    <a:pt x="104" y="170"/>
                  </a:lnTo>
                  <a:lnTo>
                    <a:pt x="94" y="178"/>
                  </a:lnTo>
                  <a:lnTo>
                    <a:pt x="80" y="184"/>
                  </a:lnTo>
                  <a:lnTo>
                    <a:pt x="54" y="200"/>
                  </a:lnTo>
                  <a:lnTo>
                    <a:pt x="52" y="200"/>
                  </a:lnTo>
                  <a:lnTo>
                    <a:pt x="4" y="204"/>
                  </a:lnTo>
                  <a:lnTo>
                    <a:pt x="0" y="216"/>
                  </a:lnTo>
                  <a:lnTo>
                    <a:pt x="8" y="232"/>
                  </a:lnTo>
                  <a:lnTo>
                    <a:pt x="8" y="234"/>
                  </a:lnTo>
                  <a:lnTo>
                    <a:pt x="12" y="254"/>
                  </a:lnTo>
                  <a:lnTo>
                    <a:pt x="38" y="286"/>
                  </a:lnTo>
                  <a:lnTo>
                    <a:pt x="40" y="286"/>
                  </a:lnTo>
                  <a:lnTo>
                    <a:pt x="50" y="306"/>
                  </a:lnTo>
                  <a:lnTo>
                    <a:pt x="52" y="302"/>
                  </a:lnTo>
                  <a:lnTo>
                    <a:pt x="60" y="278"/>
                  </a:lnTo>
                  <a:lnTo>
                    <a:pt x="60" y="276"/>
                  </a:lnTo>
                  <a:lnTo>
                    <a:pt x="76" y="256"/>
                  </a:lnTo>
                  <a:lnTo>
                    <a:pt x="78" y="254"/>
                  </a:lnTo>
                  <a:lnTo>
                    <a:pt x="98" y="246"/>
                  </a:lnTo>
                  <a:lnTo>
                    <a:pt x="100" y="246"/>
                  </a:lnTo>
                  <a:lnTo>
                    <a:pt x="112" y="254"/>
                  </a:lnTo>
                  <a:lnTo>
                    <a:pt x="128" y="252"/>
                  </a:lnTo>
                  <a:lnTo>
                    <a:pt x="124" y="224"/>
                  </a:lnTo>
                  <a:lnTo>
                    <a:pt x="126" y="222"/>
                  </a:lnTo>
                  <a:lnTo>
                    <a:pt x="142" y="222"/>
                  </a:lnTo>
                  <a:lnTo>
                    <a:pt x="158" y="222"/>
                  </a:lnTo>
                  <a:lnTo>
                    <a:pt x="160" y="222"/>
                  </a:lnTo>
                  <a:lnTo>
                    <a:pt x="192" y="238"/>
                  </a:lnTo>
                  <a:lnTo>
                    <a:pt x="218" y="242"/>
                  </a:lnTo>
                  <a:lnTo>
                    <a:pt x="220" y="242"/>
                  </a:lnTo>
                  <a:lnTo>
                    <a:pt x="228" y="250"/>
                  </a:lnTo>
                  <a:lnTo>
                    <a:pt x="242" y="254"/>
                  </a:lnTo>
                  <a:lnTo>
                    <a:pt x="250" y="262"/>
                  </a:lnTo>
                  <a:lnTo>
                    <a:pt x="254" y="264"/>
                  </a:lnTo>
                  <a:lnTo>
                    <a:pt x="264" y="256"/>
                  </a:lnTo>
                  <a:lnTo>
                    <a:pt x="264" y="254"/>
                  </a:lnTo>
                  <a:lnTo>
                    <a:pt x="276" y="244"/>
                  </a:lnTo>
                  <a:lnTo>
                    <a:pt x="284" y="230"/>
                  </a:lnTo>
                  <a:lnTo>
                    <a:pt x="296" y="238"/>
                  </a:lnTo>
                  <a:lnTo>
                    <a:pt x="296" y="240"/>
                  </a:lnTo>
                  <a:lnTo>
                    <a:pt x="300" y="250"/>
                  </a:lnTo>
                  <a:lnTo>
                    <a:pt x="300" y="252"/>
                  </a:lnTo>
                  <a:lnTo>
                    <a:pt x="298" y="258"/>
                  </a:lnTo>
                  <a:lnTo>
                    <a:pt x="300" y="260"/>
                  </a:lnTo>
                  <a:lnTo>
                    <a:pt x="308" y="256"/>
                  </a:lnTo>
                  <a:lnTo>
                    <a:pt x="318" y="246"/>
                  </a:lnTo>
                  <a:lnTo>
                    <a:pt x="328" y="246"/>
                  </a:lnTo>
                  <a:lnTo>
                    <a:pt x="330" y="246"/>
                  </a:lnTo>
                  <a:lnTo>
                    <a:pt x="336" y="250"/>
                  </a:lnTo>
                  <a:lnTo>
                    <a:pt x="342" y="258"/>
                  </a:lnTo>
                  <a:lnTo>
                    <a:pt x="342" y="260"/>
                  </a:lnTo>
                  <a:lnTo>
                    <a:pt x="342" y="264"/>
                  </a:lnTo>
                  <a:lnTo>
                    <a:pt x="340" y="282"/>
                  </a:lnTo>
                  <a:lnTo>
                    <a:pt x="346" y="290"/>
                  </a:lnTo>
                  <a:lnTo>
                    <a:pt x="348" y="290"/>
                  </a:lnTo>
                  <a:lnTo>
                    <a:pt x="360" y="278"/>
                  </a:lnTo>
                  <a:lnTo>
                    <a:pt x="372" y="268"/>
                  </a:lnTo>
                  <a:lnTo>
                    <a:pt x="380" y="262"/>
                  </a:lnTo>
                  <a:lnTo>
                    <a:pt x="388" y="260"/>
                  </a:lnTo>
                  <a:lnTo>
                    <a:pt x="408" y="260"/>
                  </a:lnTo>
                  <a:lnTo>
                    <a:pt x="414" y="250"/>
                  </a:lnTo>
                  <a:lnTo>
                    <a:pt x="430" y="242"/>
                  </a:lnTo>
                  <a:lnTo>
                    <a:pt x="432" y="242"/>
                  </a:lnTo>
                  <a:lnTo>
                    <a:pt x="452" y="240"/>
                  </a:lnTo>
                  <a:lnTo>
                    <a:pt x="474" y="228"/>
                  </a:lnTo>
                  <a:lnTo>
                    <a:pt x="488" y="228"/>
                  </a:lnTo>
                  <a:lnTo>
                    <a:pt x="484" y="222"/>
                  </a:lnTo>
                  <a:lnTo>
                    <a:pt x="486" y="220"/>
                  </a:lnTo>
                  <a:lnTo>
                    <a:pt x="488" y="216"/>
                  </a:lnTo>
                  <a:lnTo>
                    <a:pt x="460" y="154"/>
                  </a:lnTo>
                  <a:lnTo>
                    <a:pt x="460" y="152"/>
                  </a:lnTo>
                  <a:lnTo>
                    <a:pt x="458" y="150"/>
                  </a:lnTo>
                  <a:lnTo>
                    <a:pt x="472" y="134"/>
                  </a:lnTo>
                  <a:lnTo>
                    <a:pt x="468" y="130"/>
                  </a:lnTo>
                  <a:lnTo>
                    <a:pt x="446" y="126"/>
                  </a:lnTo>
                  <a:lnTo>
                    <a:pt x="444" y="126"/>
                  </a:lnTo>
                  <a:lnTo>
                    <a:pt x="444" y="124"/>
                  </a:lnTo>
                  <a:lnTo>
                    <a:pt x="430" y="110"/>
                  </a:lnTo>
                  <a:lnTo>
                    <a:pt x="430" y="106"/>
                  </a:lnTo>
                  <a:lnTo>
                    <a:pt x="428" y="108"/>
                  </a:lnTo>
                  <a:lnTo>
                    <a:pt x="416" y="100"/>
                  </a:lnTo>
                  <a:lnTo>
                    <a:pt x="408" y="108"/>
                  </a:lnTo>
                  <a:lnTo>
                    <a:pt x="400" y="114"/>
                  </a:lnTo>
                  <a:lnTo>
                    <a:pt x="394" y="114"/>
                  </a:lnTo>
                  <a:lnTo>
                    <a:pt x="388" y="110"/>
                  </a:lnTo>
                  <a:lnTo>
                    <a:pt x="382" y="104"/>
                  </a:lnTo>
                  <a:lnTo>
                    <a:pt x="372" y="94"/>
                  </a:lnTo>
                  <a:lnTo>
                    <a:pt x="366" y="86"/>
                  </a:lnTo>
                  <a:lnTo>
                    <a:pt x="362" y="86"/>
                  </a:lnTo>
                  <a:lnTo>
                    <a:pt x="352" y="90"/>
                  </a:lnTo>
                  <a:lnTo>
                    <a:pt x="334" y="94"/>
                  </a:lnTo>
                  <a:lnTo>
                    <a:pt x="328" y="94"/>
                  </a:lnTo>
                  <a:lnTo>
                    <a:pt x="324" y="94"/>
                  </a:lnTo>
                  <a:lnTo>
                    <a:pt x="322" y="90"/>
                  </a:lnTo>
                  <a:lnTo>
                    <a:pt x="320" y="84"/>
                  </a:lnTo>
                  <a:lnTo>
                    <a:pt x="320" y="70"/>
                  </a:lnTo>
                  <a:lnTo>
                    <a:pt x="322" y="60"/>
                  </a:lnTo>
                  <a:lnTo>
                    <a:pt x="320" y="54"/>
                  </a:lnTo>
                  <a:lnTo>
                    <a:pt x="216" y="50"/>
                  </a:lnTo>
                  <a:lnTo>
                    <a:pt x="202" y="44"/>
                  </a:lnTo>
                  <a:lnTo>
                    <a:pt x="194" y="38"/>
                  </a:lnTo>
                  <a:lnTo>
                    <a:pt x="178" y="34"/>
                  </a:lnTo>
                  <a:lnTo>
                    <a:pt x="172" y="30"/>
                  </a:lnTo>
                  <a:lnTo>
                    <a:pt x="164" y="24"/>
                  </a:lnTo>
                  <a:lnTo>
                    <a:pt x="144" y="0"/>
                  </a:lnTo>
                  <a:lnTo>
                    <a:pt x="132" y="10"/>
                  </a:lnTo>
                  <a:lnTo>
                    <a:pt x="116" y="4"/>
                  </a:lnTo>
                  <a:lnTo>
                    <a:pt x="74" y="6"/>
                  </a:lnTo>
                  <a:lnTo>
                    <a:pt x="62" y="2"/>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广东"/>
            <p:cNvSpPr>
              <a:spLocks/>
            </p:cNvSpPr>
            <p:nvPr/>
          </p:nvSpPr>
          <p:spPr bwMode="auto">
            <a:xfrm>
              <a:off x="6570459" y="4796065"/>
              <a:ext cx="749270" cy="593209"/>
            </a:xfrm>
            <a:custGeom>
              <a:avLst/>
              <a:gdLst>
                <a:gd name="T0" fmla="*/ 2147483646 w 508"/>
                <a:gd name="T1" fmla="*/ 2147483646 h 402"/>
                <a:gd name="T2" fmla="*/ 2147483646 w 508"/>
                <a:gd name="T3" fmla="*/ 2147483646 h 402"/>
                <a:gd name="T4" fmla="*/ 2147483646 w 508"/>
                <a:gd name="T5" fmla="*/ 2147483646 h 402"/>
                <a:gd name="T6" fmla="*/ 2147483646 w 508"/>
                <a:gd name="T7" fmla="*/ 2147483646 h 402"/>
                <a:gd name="T8" fmla="*/ 2147483646 w 508"/>
                <a:gd name="T9" fmla="*/ 2147483646 h 402"/>
                <a:gd name="T10" fmla="*/ 2147483646 w 508"/>
                <a:gd name="T11" fmla="*/ 2147483646 h 402"/>
                <a:gd name="T12" fmla="*/ 2147483646 w 508"/>
                <a:gd name="T13" fmla="*/ 2147483646 h 402"/>
                <a:gd name="T14" fmla="*/ 2147483646 w 508"/>
                <a:gd name="T15" fmla="*/ 2147483646 h 402"/>
                <a:gd name="T16" fmla="*/ 2147483646 w 508"/>
                <a:gd name="T17" fmla="*/ 2147483646 h 402"/>
                <a:gd name="T18" fmla="*/ 2147483646 w 508"/>
                <a:gd name="T19" fmla="*/ 2147483646 h 402"/>
                <a:gd name="T20" fmla="*/ 2147483646 w 508"/>
                <a:gd name="T21" fmla="*/ 2147483646 h 402"/>
                <a:gd name="T22" fmla="*/ 2147483646 w 508"/>
                <a:gd name="T23" fmla="*/ 2147483646 h 402"/>
                <a:gd name="T24" fmla="*/ 2147483646 w 508"/>
                <a:gd name="T25" fmla="*/ 2147483646 h 402"/>
                <a:gd name="T26" fmla="*/ 2147483646 w 508"/>
                <a:gd name="T27" fmla="*/ 2147483646 h 402"/>
                <a:gd name="T28" fmla="*/ 2147483646 w 508"/>
                <a:gd name="T29" fmla="*/ 2147483646 h 402"/>
                <a:gd name="T30" fmla="*/ 2147483646 w 508"/>
                <a:gd name="T31" fmla="*/ 2147483646 h 402"/>
                <a:gd name="T32" fmla="*/ 2147483646 w 508"/>
                <a:gd name="T33" fmla="*/ 2147483646 h 402"/>
                <a:gd name="T34" fmla="*/ 2147483646 w 508"/>
                <a:gd name="T35" fmla="*/ 2147483646 h 402"/>
                <a:gd name="T36" fmla="*/ 2147483646 w 508"/>
                <a:gd name="T37" fmla="*/ 2147483646 h 402"/>
                <a:gd name="T38" fmla="*/ 2147483646 w 508"/>
                <a:gd name="T39" fmla="*/ 2147483646 h 402"/>
                <a:gd name="T40" fmla="*/ 2147483646 w 508"/>
                <a:gd name="T41" fmla="*/ 2147483646 h 402"/>
                <a:gd name="T42" fmla="*/ 2147483646 w 508"/>
                <a:gd name="T43" fmla="*/ 2147483646 h 402"/>
                <a:gd name="T44" fmla="*/ 2147483646 w 508"/>
                <a:gd name="T45" fmla="*/ 2147483646 h 402"/>
                <a:gd name="T46" fmla="*/ 2147483646 w 508"/>
                <a:gd name="T47" fmla="*/ 2147483646 h 402"/>
                <a:gd name="T48" fmla="*/ 2147483646 w 508"/>
                <a:gd name="T49" fmla="*/ 2147483646 h 402"/>
                <a:gd name="T50" fmla="*/ 2147483646 w 508"/>
                <a:gd name="T51" fmla="*/ 2147483646 h 402"/>
                <a:gd name="T52" fmla="*/ 2147483646 w 508"/>
                <a:gd name="T53" fmla="*/ 2147483646 h 402"/>
                <a:gd name="T54" fmla="*/ 2147483646 w 508"/>
                <a:gd name="T55" fmla="*/ 2147483646 h 402"/>
                <a:gd name="T56" fmla="*/ 2147483646 w 508"/>
                <a:gd name="T57" fmla="*/ 2147483646 h 402"/>
                <a:gd name="T58" fmla="*/ 2147483646 w 508"/>
                <a:gd name="T59" fmla="*/ 2147483646 h 402"/>
                <a:gd name="T60" fmla="*/ 2147483646 w 508"/>
                <a:gd name="T61" fmla="*/ 2147483646 h 402"/>
                <a:gd name="T62" fmla="*/ 2147483646 w 508"/>
                <a:gd name="T63" fmla="*/ 2147483646 h 402"/>
                <a:gd name="T64" fmla="*/ 2147483646 w 508"/>
                <a:gd name="T65" fmla="*/ 2147483646 h 402"/>
                <a:gd name="T66" fmla="*/ 2147483646 w 508"/>
                <a:gd name="T67" fmla="*/ 2147483646 h 402"/>
                <a:gd name="T68" fmla="*/ 2147483646 w 508"/>
                <a:gd name="T69" fmla="*/ 2147483646 h 402"/>
                <a:gd name="T70" fmla="*/ 2147483646 w 508"/>
                <a:gd name="T71" fmla="*/ 2147483646 h 402"/>
                <a:gd name="T72" fmla="*/ 2147483646 w 508"/>
                <a:gd name="T73" fmla="*/ 2147483646 h 402"/>
                <a:gd name="T74" fmla="*/ 2147483646 w 508"/>
                <a:gd name="T75" fmla="*/ 2147483646 h 402"/>
                <a:gd name="T76" fmla="*/ 2147483646 w 508"/>
                <a:gd name="T77" fmla="*/ 2147483646 h 402"/>
                <a:gd name="T78" fmla="*/ 2147483646 w 508"/>
                <a:gd name="T79" fmla="*/ 2147483646 h 402"/>
                <a:gd name="T80" fmla="*/ 2147483646 w 508"/>
                <a:gd name="T81" fmla="*/ 2147483646 h 402"/>
                <a:gd name="T82" fmla="*/ 2147483646 w 508"/>
                <a:gd name="T83" fmla="*/ 2147483646 h 402"/>
                <a:gd name="T84" fmla="*/ 2147483646 w 508"/>
                <a:gd name="T85" fmla="*/ 2147483646 h 402"/>
                <a:gd name="T86" fmla="*/ 2147483646 w 508"/>
                <a:gd name="T87" fmla="*/ 2147483646 h 402"/>
                <a:gd name="T88" fmla="*/ 2147483646 w 508"/>
                <a:gd name="T89" fmla="*/ 2147483646 h 402"/>
                <a:gd name="T90" fmla="*/ 2147483646 w 508"/>
                <a:gd name="T91" fmla="*/ 2147483646 h 402"/>
                <a:gd name="T92" fmla="*/ 2147483646 w 508"/>
                <a:gd name="T93" fmla="*/ 2147483646 h 402"/>
                <a:gd name="T94" fmla="*/ 2147483646 w 508"/>
                <a:gd name="T95" fmla="*/ 2147483646 h 402"/>
                <a:gd name="T96" fmla="*/ 2147483646 w 508"/>
                <a:gd name="T97" fmla="*/ 2147483646 h 402"/>
                <a:gd name="T98" fmla="*/ 2147483646 w 508"/>
                <a:gd name="T99" fmla="*/ 2147483646 h 402"/>
                <a:gd name="T100" fmla="*/ 2147483646 w 508"/>
                <a:gd name="T101" fmla="*/ 2147483646 h 4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8" h="402">
                  <a:moveTo>
                    <a:pt x="476" y="138"/>
                  </a:moveTo>
                  <a:lnTo>
                    <a:pt x="476" y="138"/>
                  </a:lnTo>
                  <a:lnTo>
                    <a:pt x="484" y="134"/>
                  </a:lnTo>
                  <a:lnTo>
                    <a:pt x="488" y="130"/>
                  </a:lnTo>
                  <a:lnTo>
                    <a:pt x="488" y="128"/>
                  </a:lnTo>
                  <a:lnTo>
                    <a:pt x="490" y="126"/>
                  </a:lnTo>
                  <a:lnTo>
                    <a:pt x="492" y="126"/>
                  </a:lnTo>
                  <a:lnTo>
                    <a:pt x="508" y="126"/>
                  </a:lnTo>
                  <a:lnTo>
                    <a:pt x="508" y="116"/>
                  </a:lnTo>
                  <a:lnTo>
                    <a:pt x="502" y="114"/>
                  </a:lnTo>
                  <a:lnTo>
                    <a:pt x="496" y="110"/>
                  </a:lnTo>
                  <a:lnTo>
                    <a:pt x="472" y="88"/>
                  </a:lnTo>
                  <a:lnTo>
                    <a:pt x="460" y="58"/>
                  </a:lnTo>
                  <a:lnTo>
                    <a:pt x="446" y="44"/>
                  </a:lnTo>
                  <a:lnTo>
                    <a:pt x="424" y="42"/>
                  </a:lnTo>
                  <a:lnTo>
                    <a:pt x="406" y="44"/>
                  </a:lnTo>
                  <a:lnTo>
                    <a:pt x="402" y="44"/>
                  </a:lnTo>
                  <a:lnTo>
                    <a:pt x="404" y="54"/>
                  </a:lnTo>
                  <a:lnTo>
                    <a:pt x="404" y="56"/>
                  </a:lnTo>
                  <a:lnTo>
                    <a:pt x="404" y="58"/>
                  </a:lnTo>
                  <a:lnTo>
                    <a:pt x="400" y="58"/>
                  </a:lnTo>
                  <a:lnTo>
                    <a:pt x="388" y="64"/>
                  </a:lnTo>
                  <a:lnTo>
                    <a:pt x="386" y="62"/>
                  </a:lnTo>
                  <a:lnTo>
                    <a:pt x="372" y="50"/>
                  </a:lnTo>
                  <a:lnTo>
                    <a:pt x="368" y="50"/>
                  </a:lnTo>
                  <a:lnTo>
                    <a:pt x="364" y="50"/>
                  </a:lnTo>
                  <a:lnTo>
                    <a:pt x="332" y="64"/>
                  </a:lnTo>
                  <a:lnTo>
                    <a:pt x="322" y="68"/>
                  </a:lnTo>
                  <a:lnTo>
                    <a:pt x="316" y="66"/>
                  </a:lnTo>
                  <a:lnTo>
                    <a:pt x="310" y="70"/>
                  </a:lnTo>
                  <a:lnTo>
                    <a:pt x="304" y="76"/>
                  </a:lnTo>
                  <a:lnTo>
                    <a:pt x="300" y="80"/>
                  </a:lnTo>
                  <a:lnTo>
                    <a:pt x="298" y="76"/>
                  </a:lnTo>
                  <a:lnTo>
                    <a:pt x="288" y="66"/>
                  </a:lnTo>
                  <a:lnTo>
                    <a:pt x="286" y="62"/>
                  </a:lnTo>
                  <a:lnTo>
                    <a:pt x="286" y="58"/>
                  </a:lnTo>
                  <a:lnTo>
                    <a:pt x="290" y="50"/>
                  </a:lnTo>
                  <a:lnTo>
                    <a:pt x="300" y="38"/>
                  </a:lnTo>
                  <a:lnTo>
                    <a:pt x="314" y="22"/>
                  </a:lnTo>
                  <a:lnTo>
                    <a:pt x="318" y="16"/>
                  </a:lnTo>
                  <a:lnTo>
                    <a:pt x="316" y="12"/>
                  </a:lnTo>
                  <a:lnTo>
                    <a:pt x="312" y="12"/>
                  </a:lnTo>
                  <a:lnTo>
                    <a:pt x="308" y="14"/>
                  </a:lnTo>
                  <a:lnTo>
                    <a:pt x="298" y="20"/>
                  </a:lnTo>
                  <a:lnTo>
                    <a:pt x="288" y="26"/>
                  </a:lnTo>
                  <a:lnTo>
                    <a:pt x="282" y="28"/>
                  </a:lnTo>
                  <a:lnTo>
                    <a:pt x="280" y="26"/>
                  </a:lnTo>
                  <a:lnTo>
                    <a:pt x="278" y="20"/>
                  </a:lnTo>
                  <a:lnTo>
                    <a:pt x="276" y="20"/>
                  </a:lnTo>
                  <a:lnTo>
                    <a:pt x="270" y="6"/>
                  </a:lnTo>
                  <a:lnTo>
                    <a:pt x="254" y="16"/>
                  </a:lnTo>
                  <a:lnTo>
                    <a:pt x="252" y="18"/>
                  </a:lnTo>
                  <a:lnTo>
                    <a:pt x="252" y="16"/>
                  </a:lnTo>
                  <a:lnTo>
                    <a:pt x="236" y="8"/>
                  </a:lnTo>
                  <a:lnTo>
                    <a:pt x="220" y="2"/>
                  </a:lnTo>
                  <a:lnTo>
                    <a:pt x="214" y="0"/>
                  </a:lnTo>
                  <a:lnTo>
                    <a:pt x="208" y="2"/>
                  </a:lnTo>
                  <a:lnTo>
                    <a:pt x="204" y="6"/>
                  </a:lnTo>
                  <a:lnTo>
                    <a:pt x="198" y="12"/>
                  </a:lnTo>
                  <a:lnTo>
                    <a:pt x="204" y="24"/>
                  </a:lnTo>
                  <a:lnTo>
                    <a:pt x="210" y="38"/>
                  </a:lnTo>
                  <a:lnTo>
                    <a:pt x="210" y="44"/>
                  </a:lnTo>
                  <a:lnTo>
                    <a:pt x="210" y="48"/>
                  </a:lnTo>
                  <a:lnTo>
                    <a:pt x="208" y="52"/>
                  </a:lnTo>
                  <a:lnTo>
                    <a:pt x="204" y="54"/>
                  </a:lnTo>
                  <a:lnTo>
                    <a:pt x="200" y="54"/>
                  </a:lnTo>
                  <a:lnTo>
                    <a:pt x="194" y="54"/>
                  </a:lnTo>
                  <a:lnTo>
                    <a:pt x="188" y="50"/>
                  </a:lnTo>
                  <a:lnTo>
                    <a:pt x="182" y="46"/>
                  </a:lnTo>
                  <a:lnTo>
                    <a:pt x="164" y="36"/>
                  </a:lnTo>
                  <a:lnTo>
                    <a:pt x="156" y="32"/>
                  </a:lnTo>
                  <a:lnTo>
                    <a:pt x="156" y="34"/>
                  </a:lnTo>
                  <a:lnTo>
                    <a:pt x="156" y="52"/>
                  </a:lnTo>
                  <a:lnTo>
                    <a:pt x="144" y="66"/>
                  </a:lnTo>
                  <a:lnTo>
                    <a:pt x="144" y="80"/>
                  </a:lnTo>
                  <a:lnTo>
                    <a:pt x="148" y="94"/>
                  </a:lnTo>
                  <a:lnTo>
                    <a:pt x="150" y="94"/>
                  </a:lnTo>
                  <a:lnTo>
                    <a:pt x="140" y="108"/>
                  </a:lnTo>
                  <a:lnTo>
                    <a:pt x="136" y="120"/>
                  </a:lnTo>
                  <a:lnTo>
                    <a:pt x="136" y="122"/>
                  </a:lnTo>
                  <a:lnTo>
                    <a:pt x="124" y="134"/>
                  </a:lnTo>
                  <a:lnTo>
                    <a:pt x="104" y="180"/>
                  </a:lnTo>
                  <a:lnTo>
                    <a:pt x="104" y="204"/>
                  </a:lnTo>
                  <a:lnTo>
                    <a:pt x="60" y="230"/>
                  </a:lnTo>
                  <a:lnTo>
                    <a:pt x="58" y="234"/>
                  </a:lnTo>
                  <a:lnTo>
                    <a:pt x="64" y="248"/>
                  </a:lnTo>
                  <a:lnTo>
                    <a:pt x="60" y="266"/>
                  </a:lnTo>
                  <a:lnTo>
                    <a:pt x="42" y="264"/>
                  </a:lnTo>
                  <a:lnTo>
                    <a:pt x="38" y="284"/>
                  </a:lnTo>
                  <a:lnTo>
                    <a:pt x="16" y="284"/>
                  </a:lnTo>
                  <a:lnTo>
                    <a:pt x="10" y="292"/>
                  </a:lnTo>
                  <a:lnTo>
                    <a:pt x="4" y="306"/>
                  </a:lnTo>
                  <a:lnTo>
                    <a:pt x="0" y="356"/>
                  </a:lnTo>
                  <a:lnTo>
                    <a:pt x="4" y="368"/>
                  </a:lnTo>
                  <a:lnTo>
                    <a:pt x="6" y="368"/>
                  </a:lnTo>
                  <a:lnTo>
                    <a:pt x="6" y="380"/>
                  </a:lnTo>
                  <a:lnTo>
                    <a:pt x="16" y="392"/>
                  </a:lnTo>
                  <a:lnTo>
                    <a:pt x="16" y="402"/>
                  </a:lnTo>
                  <a:lnTo>
                    <a:pt x="42" y="400"/>
                  </a:lnTo>
                  <a:lnTo>
                    <a:pt x="44" y="398"/>
                  </a:lnTo>
                  <a:lnTo>
                    <a:pt x="44" y="396"/>
                  </a:lnTo>
                  <a:lnTo>
                    <a:pt x="52" y="388"/>
                  </a:lnTo>
                  <a:lnTo>
                    <a:pt x="36" y="372"/>
                  </a:lnTo>
                  <a:lnTo>
                    <a:pt x="34" y="372"/>
                  </a:lnTo>
                  <a:lnTo>
                    <a:pt x="24" y="364"/>
                  </a:lnTo>
                  <a:lnTo>
                    <a:pt x="24" y="362"/>
                  </a:lnTo>
                  <a:lnTo>
                    <a:pt x="24" y="346"/>
                  </a:lnTo>
                  <a:lnTo>
                    <a:pt x="36" y="346"/>
                  </a:lnTo>
                  <a:lnTo>
                    <a:pt x="38" y="340"/>
                  </a:lnTo>
                  <a:lnTo>
                    <a:pt x="32" y="324"/>
                  </a:lnTo>
                  <a:lnTo>
                    <a:pt x="64" y="324"/>
                  </a:lnTo>
                  <a:lnTo>
                    <a:pt x="120" y="298"/>
                  </a:lnTo>
                  <a:lnTo>
                    <a:pt x="126" y="286"/>
                  </a:lnTo>
                  <a:lnTo>
                    <a:pt x="128" y="282"/>
                  </a:lnTo>
                  <a:lnTo>
                    <a:pt x="140" y="288"/>
                  </a:lnTo>
                  <a:lnTo>
                    <a:pt x="140" y="290"/>
                  </a:lnTo>
                  <a:lnTo>
                    <a:pt x="146" y="296"/>
                  </a:lnTo>
                  <a:lnTo>
                    <a:pt x="152" y="294"/>
                  </a:lnTo>
                  <a:lnTo>
                    <a:pt x="150" y="282"/>
                  </a:lnTo>
                  <a:lnTo>
                    <a:pt x="168" y="282"/>
                  </a:lnTo>
                  <a:lnTo>
                    <a:pt x="186" y="286"/>
                  </a:lnTo>
                  <a:lnTo>
                    <a:pt x="192" y="274"/>
                  </a:lnTo>
                  <a:lnTo>
                    <a:pt x="194" y="272"/>
                  </a:lnTo>
                  <a:lnTo>
                    <a:pt x="196" y="272"/>
                  </a:lnTo>
                  <a:lnTo>
                    <a:pt x="214" y="266"/>
                  </a:lnTo>
                  <a:lnTo>
                    <a:pt x="218" y="238"/>
                  </a:lnTo>
                  <a:lnTo>
                    <a:pt x="238" y="256"/>
                  </a:lnTo>
                  <a:lnTo>
                    <a:pt x="246" y="256"/>
                  </a:lnTo>
                  <a:lnTo>
                    <a:pt x="250" y="252"/>
                  </a:lnTo>
                  <a:lnTo>
                    <a:pt x="248" y="192"/>
                  </a:lnTo>
                  <a:lnTo>
                    <a:pt x="248" y="190"/>
                  </a:lnTo>
                  <a:lnTo>
                    <a:pt x="248" y="186"/>
                  </a:lnTo>
                  <a:lnTo>
                    <a:pt x="260" y="188"/>
                  </a:lnTo>
                  <a:lnTo>
                    <a:pt x="262" y="188"/>
                  </a:lnTo>
                  <a:lnTo>
                    <a:pt x="264" y="190"/>
                  </a:lnTo>
                  <a:lnTo>
                    <a:pt x="286" y="230"/>
                  </a:lnTo>
                  <a:lnTo>
                    <a:pt x="312" y="226"/>
                  </a:lnTo>
                  <a:lnTo>
                    <a:pt x="318" y="224"/>
                  </a:lnTo>
                  <a:lnTo>
                    <a:pt x="322" y="216"/>
                  </a:lnTo>
                  <a:lnTo>
                    <a:pt x="314" y="208"/>
                  </a:lnTo>
                  <a:lnTo>
                    <a:pt x="312" y="206"/>
                  </a:lnTo>
                  <a:lnTo>
                    <a:pt x="330" y="200"/>
                  </a:lnTo>
                  <a:lnTo>
                    <a:pt x="332" y="198"/>
                  </a:lnTo>
                  <a:lnTo>
                    <a:pt x="340" y="206"/>
                  </a:lnTo>
                  <a:lnTo>
                    <a:pt x="346" y="202"/>
                  </a:lnTo>
                  <a:lnTo>
                    <a:pt x="346" y="190"/>
                  </a:lnTo>
                  <a:lnTo>
                    <a:pt x="350" y="190"/>
                  </a:lnTo>
                  <a:lnTo>
                    <a:pt x="364" y="190"/>
                  </a:lnTo>
                  <a:lnTo>
                    <a:pt x="370" y="192"/>
                  </a:lnTo>
                  <a:lnTo>
                    <a:pt x="376" y="194"/>
                  </a:lnTo>
                  <a:lnTo>
                    <a:pt x="382" y="198"/>
                  </a:lnTo>
                  <a:lnTo>
                    <a:pt x="386" y="202"/>
                  </a:lnTo>
                  <a:lnTo>
                    <a:pt x="388" y="206"/>
                  </a:lnTo>
                  <a:lnTo>
                    <a:pt x="392" y="186"/>
                  </a:lnTo>
                  <a:lnTo>
                    <a:pt x="396" y="184"/>
                  </a:lnTo>
                  <a:lnTo>
                    <a:pt x="400" y="182"/>
                  </a:lnTo>
                  <a:lnTo>
                    <a:pt x="406" y="182"/>
                  </a:lnTo>
                  <a:lnTo>
                    <a:pt x="412" y="184"/>
                  </a:lnTo>
                  <a:lnTo>
                    <a:pt x="414" y="186"/>
                  </a:lnTo>
                  <a:lnTo>
                    <a:pt x="414" y="188"/>
                  </a:lnTo>
                  <a:lnTo>
                    <a:pt x="418" y="188"/>
                  </a:lnTo>
                  <a:lnTo>
                    <a:pt x="432" y="180"/>
                  </a:lnTo>
                  <a:lnTo>
                    <a:pt x="460" y="160"/>
                  </a:lnTo>
                  <a:lnTo>
                    <a:pt x="460" y="152"/>
                  </a:lnTo>
                  <a:lnTo>
                    <a:pt x="464" y="146"/>
                  </a:lnTo>
                  <a:lnTo>
                    <a:pt x="470" y="140"/>
                  </a:lnTo>
                  <a:lnTo>
                    <a:pt x="476" y="13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江西"/>
            <p:cNvSpPr>
              <a:spLocks/>
            </p:cNvSpPr>
            <p:nvPr/>
          </p:nvSpPr>
          <p:spPr bwMode="auto">
            <a:xfrm>
              <a:off x="6924445" y="4282541"/>
              <a:ext cx="448383" cy="610916"/>
            </a:xfrm>
            <a:custGeom>
              <a:avLst/>
              <a:gdLst>
                <a:gd name="T0" fmla="*/ 2147483646 w 304"/>
                <a:gd name="T1" fmla="*/ 0 h 414"/>
                <a:gd name="T2" fmla="*/ 2147483646 w 304"/>
                <a:gd name="T3" fmla="*/ 2147483646 h 414"/>
                <a:gd name="T4" fmla="*/ 2147483646 w 304"/>
                <a:gd name="T5" fmla="*/ 2147483646 h 414"/>
                <a:gd name="T6" fmla="*/ 2147483646 w 304"/>
                <a:gd name="T7" fmla="*/ 2147483646 h 414"/>
                <a:gd name="T8" fmla="*/ 2147483646 w 304"/>
                <a:gd name="T9" fmla="*/ 2147483646 h 414"/>
                <a:gd name="T10" fmla="*/ 2147483646 w 304"/>
                <a:gd name="T11" fmla="*/ 2147483646 h 414"/>
                <a:gd name="T12" fmla="*/ 2147483646 w 304"/>
                <a:gd name="T13" fmla="*/ 2147483646 h 414"/>
                <a:gd name="T14" fmla="*/ 2147483646 w 304"/>
                <a:gd name="T15" fmla="*/ 2147483646 h 414"/>
                <a:gd name="T16" fmla="*/ 2147483646 w 304"/>
                <a:gd name="T17" fmla="*/ 2147483646 h 414"/>
                <a:gd name="T18" fmla="*/ 2147483646 w 304"/>
                <a:gd name="T19" fmla="*/ 2147483646 h 414"/>
                <a:gd name="T20" fmla="*/ 2147483646 w 304"/>
                <a:gd name="T21" fmla="*/ 2147483646 h 414"/>
                <a:gd name="T22" fmla="*/ 2147483646 w 304"/>
                <a:gd name="T23" fmla="*/ 2147483646 h 414"/>
                <a:gd name="T24" fmla="*/ 2147483646 w 304"/>
                <a:gd name="T25" fmla="*/ 2147483646 h 414"/>
                <a:gd name="T26" fmla="*/ 2147483646 w 304"/>
                <a:gd name="T27" fmla="*/ 2147483646 h 414"/>
                <a:gd name="T28" fmla="*/ 0 w 304"/>
                <a:gd name="T29" fmla="*/ 2147483646 h 414"/>
                <a:gd name="T30" fmla="*/ 2147483646 w 304"/>
                <a:gd name="T31" fmla="*/ 2147483646 h 414"/>
                <a:gd name="T32" fmla="*/ 2147483646 w 304"/>
                <a:gd name="T33" fmla="*/ 2147483646 h 414"/>
                <a:gd name="T34" fmla="*/ 2147483646 w 304"/>
                <a:gd name="T35" fmla="*/ 2147483646 h 414"/>
                <a:gd name="T36" fmla="*/ 2147483646 w 304"/>
                <a:gd name="T37" fmla="*/ 2147483646 h 414"/>
                <a:gd name="T38" fmla="*/ 2147483646 w 304"/>
                <a:gd name="T39" fmla="*/ 2147483646 h 414"/>
                <a:gd name="T40" fmla="*/ 2147483646 w 304"/>
                <a:gd name="T41" fmla="*/ 2147483646 h 414"/>
                <a:gd name="T42" fmla="*/ 2147483646 w 304"/>
                <a:gd name="T43" fmla="*/ 2147483646 h 414"/>
                <a:gd name="T44" fmla="*/ 2147483646 w 304"/>
                <a:gd name="T45" fmla="*/ 2147483646 h 414"/>
                <a:gd name="T46" fmla="*/ 2147483646 w 304"/>
                <a:gd name="T47" fmla="*/ 2147483646 h 414"/>
                <a:gd name="T48" fmla="*/ 2147483646 w 304"/>
                <a:gd name="T49" fmla="*/ 2147483646 h 414"/>
                <a:gd name="T50" fmla="*/ 2147483646 w 304"/>
                <a:gd name="T51" fmla="*/ 2147483646 h 414"/>
                <a:gd name="T52" fmla="*/ 2147483646 w 304"/>
                <a:gd name="T53" fmla="*/ 2147483646 h 414"/>
                <a:gd name="T54" fmla="*/ 2147483646 w 304"/>
                <a:gd name="T55" fmla="*/ 2147483646 h 414"/>
                <a:gd name="T56" fmla="*/ 2147483646 w 304"/>
                <a:gd name="T57" fmla="*/ 2147483646 h 414"/>
                <a:gd name="T58" fmla="*/ 2147483646 w 304"/>
                <a:gd name="T59" fmla="*/ 2147483646 h 414"/>
                <a:gd name="T60" fmla="*/ 2147483646 w 304"/>
                <a:gd name="T61" fmla="*/ 2147483646 h 414"/>
                <a:gd name="T62" fmla="*/ 2147483646 w 304"/>
                <a:gd name="T63" fmla="*/ 2147483646 h 414"/>
                <a:gd name="T64" fmla="*/ 2147483646 w 304"/>
                <a:gd name="T65" fmla="*/ 2147483646 h 414"/>
                <a:gd name="T66" fmla="*/ 2147483646 w 304"/>
                <a:gd name="T67" fmla="*/ 2147483646 h 414"/>
                <a:gd name="T68" fmla="*/ 2147483646 w 304"/>
                <a:gd name="T69" fmla="*/ 2147483646 h 414"/>
                <a:gd name="T70" fmla="*/ 2147483646 w 304"/>
                <a:gd name="T71" fmla="*/ 2147483646 h 414"/>
                <a:gd name="T72" fmla="*/ 2147483646 w 304"/>
                <a:gd name="T73" fmla="*/ 2147483646 h 414"/>
                <a:gd name="T74" fmla="*/ 2147483646 w 304"/>
                <a:gd name="T75" fmla="*/ 2147483646 h 414"/>
                <a:gd name="T76" fmla="*/ 2147483646 w 304"/>
                <a:gd name="T77" fmla="*/ 2147483646 h 414"/>
                <a:gd name="T78" fmla="*/ 2147483646 w 304"/>
                <a:gd name="T79" fmla="*/ 2147483646 h 414"/>
                <a:gd name="T80" fmla="*/ 2147483646 w 304"/>
                <a:gd name="T81" fmla="*/ 2147483646 h 414"/>
                <a:gd name="T82" fmla="*/ 2147483646 w 304"/>
                <a:gd name="T83" fmla="*/ 2147483646 h 414"/>
                <a:gd name="T84" fmla="*/ 2147483646 w 304"/>
                <a:gd name="T85" fmla="*/ 2147483646 h 414"/>
                <a:gd name="T86" fmla="*/ 2147483646 w 304"/>
                <a:gd name="T87" fmla="*/ 2147483646 h 414"/>
                <a:gd name="T88" fmla="*/ 2147483646 w 304"/>
                <a:gd name="T89" fmla="*/ 2147483646 h 414"/>
                <a:gd name="T90" fmla="*/ 2147483646 w 304"/>
                <a:gd name="T91" fmla="*/ 2147483646 h 414"/>
                <a:gd name="T92" fmla="*/ 2147483646 w 304"/>
                <a:gd name="T93" fmla="*/ 2147483646 h 414"/>
                <a:gd name="T94" fmla="*/ 2147483646 w 304"/>
                <a:gd name="T95" fmla="*/ 2147483646 h 414"/>
                <a:gd name="T96" fmla="*/ 2147483646 w 304"/>
                <a:gd name="T97" fmla="*/ 2147483646 h 414"/>
                <a:gd name="T98" fmla="*/ 2147483646 w 304"/>
                <a:gd name="T99" fmla="*/ 2147483646 h 414"/>
                <a:gd name="T100" fmla="*/ 2147483646 w 304"/>
                <a:gd name="T101" fmla="*/ 2147483646 h 414"/>
                <a:gd name="T102" fmla="*/ 2147483646 w 304"/>
                <a:gd name="T103" fmla="*/ 2147483646 h 414"/>
                <a:gd name="T104" fmla="*/ 2147483646 w 304"/>
                <a:gd name="T105" fmla="*/ 2147483646 h 414"/>
                <a:gd name="T106" fmla="*/ 2147483646 w 304"/>
                <a:gd name="T107" fmla="*/ 2147483646 h 414"/>
                <a:gd name="T108" fmla="*/ 2147483646 w 304"/>
                <a:gd name="T109" fmla="*/ 2147483646 h 414"/>
                <a:gd name="T110" fmla="*/ 2147483646 w 304"/>
                <a:gd name="T111" fmla="*/ 2147483646 h 414"/>
                <a:gd name="T112" fmla="*/ 2147483646 w 304"/>
                <a:gd name="T113" fmla="*/ 2147483646 h 414"/>
                <a:gd name="T114" fmla="*/ 2147483646 w 304"/>
                <a:gd name="T115" fmla="*/ 2147483646 h 414"/>
                <a:gd name="T116" fmla="*/ 2147483646 w 304"/>
                <a:gd name="T117" fmla="*/ 2147483646 h 4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04" h="414">
                  <a:moveTo>
                    <a:pt x="240" y="16"/>
                  </a:moveTo>
                  <a:lnTo>
                    <a:pt x="238" y="16"/>
                  </a:lnTo>
                  <a:lnTo>
                    <a:pt x="220" y="0"/>
                  </a:lnTo>
                  <a:lnTo>
                    <a:pt x="212" y="6"/>
                  </a:lnTo>
                  <a:lnTo>
                    <a:pt x="206" y="16"/>
                  </a:lnTo>
                  <a:lnTo>
                    <a:pt x="200" y="24"/>
                  </a:lnTo>
                  <a:lnTo>
                    <a:pt x="192" y="28"/>
                  </a:lnTo>
                  <a:lnTo>
                    <a:pt x="184" y="32"/>
                  </a:lnTo>
                  <a:lnTo>
                    <a:pt x="180" y="34"/>
                  </a:lnTo>
                  <a:lnTo>
                    <a:pt x="176" y="32"/>
                  </a:lnTo>
                  <a:lnTo>
                    <a:pt x="174" y="28"/>
                  </a:lnTo>
                  <a:lnTo>
                    <a:pt x="174" y="22"/>
                  </a:lnTo>
                  <a:lnTo>
                    <a:pt x="180" y="4"/>
                  </a:lnTo>
                  <a:lnTo>
                    <a:pt x="152" y="22"/>
                  </a:lnTo>
                  <a:lnTo>
                    <a:pt x="152" y="24"/>
                  </a:lnTo>
                  <a:lnTo>
                    <a:pt x="128" y="24"/>
                  </a:lnTo>
                  <a:lnTo>
                    <a:pt x="108" y="34"/>
                  </a:lnTo>
                  <a:lnTo>
                    <a:pt x="108" y="36"/>
                  </a:lnTo>
                  <a:lnTo>
                    <a:pt x="84" y="36"/>
                  </a:lnTo>
                  <a:lnTo>
                    <a:pt x="72" y="42"/>
                  </a:lnTo>
                  <a:lnTo>
                    <a:pt x="68" y="54"/>
                  </a:lnTo>
                  <a:lnTo>
                    <a:pt x="66" y="56"/>
                  </a:lnTo>
                  <a:lnTo>
                    <a:pt x="40" y="56"/>
                  </a:lnTo>
                  <a:lnTo>
                    <a:pt x="34" y="56"/>
                  </a:lnTo>
                  <a:lnTo>
                    <a:pt x="28" y="62"/>
                  </a:lnTo>
                  <a:lnTo>
                    <a:pt x="8" y="80"/>
                  </a:lnTo>
                  <a:lnTo>
                    <a:pt x="16" y="84"/>
                  </a:lnTo>
                  <a:lnTo>
                    <a:pt x="20" y="88"/>
                  </a:lnTo>
                  <a:lnTo>
                    <a:pt x="22" y="94"/>
                  </a:lnTo>
                  <a:lnTo>
                    <a:pt x="22" y="92"/>
                  </a:lnTo>
                  <a:lnTo>
                    <a:pt x="34" y="138"/>
                  </a:lnTo>
                  <a:lnTo>
                    <a:pt x="34" y="140"/>
                  </a:lnTo>
                  <a:lnTo>
                    <a:pt x="34" y="144"/>
                  </a:lnTo>
                  <a:lnTo>
                    <a:pt x="32" y="144"/>
                  </a:lnTo>
                  <a:lnTo>
                    <a:pt x="0" y="188"/>
                  </a:lnTo>
                  <a:lnTo>
                    <a:pt x="0" y="200"/>
                  </a:lnTo>
                  <a:lnTo>
                    <a:pt x="8" y="196"/>
                  </a:lnTo>
                  <a:lnTo>
                    <a:pt x="12" y="196"/>
                  </a:lnTo>
                  <a:lnTo>
                    <a:pt x="16" y="198"/>
                  </a:lnTo>
                  <a:lnTo>
                    <a:pt x="18" y="202"/>
                  </a:lnTo>
                  <a:lnTo>
                    <a:pt x="16" y="214"/>
                  </a:lnTo>
                  <a:lnTo>
                    <a:pt x="16" y="226"/>
                  </a:lnTo>
                  <a:lnTo>
                    <a:pt x="18" y="238"/>
                  </a:lnTo>
                  <a:lnTo>
                    <a:pt x="20" y="250"/>
                  </a:lnTo>
                  <a:lnTo>
                    <a:pt x="24" y="262"/>
                  </a:lnTo>
                  <a:lnTo>
                    <a:pt x="36" y="274"/>
                  </a:lnTo>
                  <a:lnTo>
                    <a:pt x="40" y="280"/>
                  </a:lnTo>
                  <a:lnTo>
                    <a:pt x="40" y="286"/>
                  </a:lnTo>
                  <a:lnTo>
                    <a:pt x="36" y="294"/>
                  </a:lnTo>
                  <a:lnTo>
                    <a:pt x="42" y="304"/>
                  </a:lnTo>
                  <a:lnTo>
                    <a:pt x="44" y="310"/>
                  </a:lnTo>
                  <a:lnTo>
                    <a:pt x="44" y="320"/>
                  </a:lnTo>
                  <a:lnTo>
                    <a:pt x="40" y="330"/>
                  </a:lnTo>
                  <a:lnTo>
                    <a:pt x="34" y="344"/>
                  </a:lnTo>
                  <a:lnTo>
                    <a:pt x="44" y="362"/>
                  </a:lnTo>
                  <a:lnTo>
                    <a:pt x="46" y="366"/>
                  </a:lnTo>
                  <a:lnTo>
                    <a:pt x="52" y="362"/>
                  </a:lnTo>
                  <a:lnTo>
                    <a:pt x="60" y="356"/>
                  </a:lnTo>
                  <a:lnTo>
                    <a:pt x="66" y="352"/>
                  </a:lnTo>
                  <a:lnTo>
                    <a:pt x="72" y="352"/>
                  </a:lnTo>
                  <a:lnTo>
                    <a:pt x="78" y="352"/>
                  </a:lnTo>
                  <a:lnTo>
                    <a:pt x="84" y="356"/>
                  </a:lnTo>
                  <a:lnTo>
                    <a:pt x="86" y="362"/>
                  </a:lnTo>
                  <a:lnTo>
                    <a:pt x="86" y="366"/>
                  </a:lnTo>
                  <a:lnTo>
                    <a:pt x="82" y="374"/>
                  </a:lnTo>
                  <a:lnTo>
                    <a:pt x="66" y="392"/>
                  </a:lnTo>
                  <a:lnTo>
                    <a:pt x="56" y="406"/>
                  </a:lnTo>
                  <a:lnTo>
                    <a:pt x="60" y="414"/>
                  </a:lnTo>
                  <a:lnTo>
                    <a:pt x="72" y="408"/>
                  </a:lnTo>
                  <a:lnTo>
                    <a:pt x="76" y="406"/>
                  </a:lnTo>
                  <a:lnTo>
                    <a:pt x="80" y="406"/>
                  </a:lnTo>
                  <a:lnTo>
                    <a:pt x="94" y="402"/>
                  </a:lnTo>
                  <a:lnTo>
                    <a:pt x="120" y="390"/>
                  </a:lnTo>
                  <a:lnTo>
                    <a:pt x="126" y="388"/>
                  </a:lnTo>
                  <a:lnTo>
                    <a:pt x="134" y="390"/>
                  </a:lnTo>
                  <a:lnTo>
                    <a:pt x="142" y="394"/>
                  </a:lnTo>
                  <a:lnTo>
                    <a:pt x="150" y="402"/>
                  </a:lnTo>
                  <a:lnTo>
                    <a:pt x="154" y="400"/>
                  </a:lnTo>
                  <a:lnTo>
                    <a:pt x="154" y="390"/>
                  </a:lnTo>
                  <a:lnTo>
                    <a:pt x="152" y="388"/>
                  </a:lnTo>
                  <a:lnTo>
                    <a:pt x="152" y="384"/>
                  </a:lnTo>
                  <a:lnTo>
                    <a:pt x="154" y="380"/>
                  </a:lnTo>
                  <a:lnTo>
                    <a:pt x="150" y="366"/>
                  </a:lnTo>
                  <a:lnTo>
                    <a:pt x="150" y="362"/>
                  </a:lnTo>
                  <a:lnTo>
                    <a:pt x="150" y="358"/>
                  </a:lnTo>
                  <a:lnTo>
                    <a:pt x="158" y="352"/>
                  </a:lnTo>
                  <a:lnTo>
                    <a:pt x="166" y="346"/>
                  </a:lnTo>
                  <a:lnTo>
                    <a:pt x="162" y="336"/>
                  </a:lnTo>
                  <a:lnTo>
                    <a:pt x="162" y="334"/>
                  </a:lnTo>
                  <a:lnTo>
                    <a:pt x="166" y="328"/>
                  </a:lnTo>
                  <a:lnTo>
                    <a:pt x="164" y="324"/>
                  </a:lnTo>
                  <a:lnTo>
                    <a:pt x="164" y="320"/>
                  </a:lnTo>
                  <a:lnTo>
                    <a:pt x="164" y="316"/>
                  </a:lnTo>
                  <a:lnTo>
                    <a:pt x="170" y="308"/>
                  </a:lnTo>
                  <a:lnTo>
                    <a:pt x="180" y="300"/>
                  </a:lnTo>
                  <a:lnTo>
                    <a:pt x="178" y="298"/>
                  </a:lnTo>
                  <a:lnTo>
                    <a:pt x="176" y="296"/>
                  </a:lnTo>
                  <a:lnTo>
                    <a:pt x="186" y="292"/>
                  </a:lnTo>
                  <a:lnTo>
                    <a:pt x="186" y="278"/>
                  </a:lnTo>
                  <a:lnTo>
                    <a:pt x="186" y="274"/>
                  </a:lnTo>
                  <a:lnTo>
                    <a:pt x="190" y="270"/>
                  </a:lnTo>
                  <a:lnTo>
                    <a:pt x="194" y="266"/>
                  </a:lnTo>
                  <a:lnTo>
                    <a:pt x="200" y="260"/>
                  </a:lnTo>
                  <a:lnTo>
                    <a:pt x="206" y="256"/>
                  </a:lnTo>
                  <a:lnTo>
                    <a:pt x="194" y="242"/>
                  </a:lnTo>
                  <a:lnTo>
                    <a:pt x="192" y="238"/>
                  </a:lnTo>
                  <a:lnTo>
                    <a:pt x="192" y="232"/>
                  </a:lnTo>
                  <a:lnTo>
                    <a:pt x="194" y="228"/>
                  </a:lnTo>
                  <a:lnTo>
                    <a:pt x="198" y="222"/>
                  </a:lnTo>
                  <a:lnTo>
                    <a:pt x="198" y="220"/>
                  </a:lnTo>
                  <a:lnTo>
                    <a:pt x="224" y="200"/>
                  </a:lnTo>
                  <a:lnTo>
                    <a:pt x="224" y="194"/>
                  </a:lnTo>
                  <a:lnTo>
                    <a:pt x="222" y="192"/>
                  </a:lnTo>
                  <a:lnTo>
                    <a:pt x="220" y="186"/>
                  </a:lnTo>
                  <a:lnTo>
                    <a:pt x="220" y="178"/>
                  </a:lnTo>
                  <a:lnTo>
                    <a:pt x="220" y="170"/>
                  </a:lnTo>
                  <a:lnTo>
                    <a:pt x="224" y="156"/>
                  </a:lnTo>
                  <a:lnTo>
                    <a:pt x="230" y="146"/>
                  </a:lnTo>
                  <a:lnTo>
                    <a:pt x="238" y="138"/>
                  </a:lnTo>
                  <a:lnTo>
                    <a:pt x="250" y="136"/>
                  </a:lnTo>
                  <a:lnTo>
                    <a:pt x="252" y="136"/>
                  </a:lnTo>
                  <a:lnTo>
                    <a:pt x="262" y="140"/>
                  </a:lnTo>
                  <a:lnTo>
                    <a:pt x="272" y="140"/>
                  </a:lnTo>
                  <a:lnTo>
                    <a:pt x="284" y="128"/>
                  </a:lnTo>
                  <a:lnTo>
                    <a:pt x="296" y="120"/>
                  </a:lnTo>
                  <a:lnTo>
                    <a:pt x="296" y="108"/>
                  </a:lnTo>
                  <a:lnTo>
                    <a:pt x="296" y="106"/>
                  </a:lnTo>
                  <a:lnTo>
                    <a:pt x="296" y="104"/>
                  </a:lnTo>
                  <a:lnTo>
                    <a:pt x="300" y="102"/>
                  </a:lnTo>
                  <a:lnTo>
                    <a:pt x="304" y="98"/>
                  </a:lnTo>
                  <a:lnTo>
                    <a:pt x="304" y="96"/>
                  </a:lnTo>
                  <a:lnTo>
                    <a:pt x="296" y="84"/>
                  </a:lnTo>
                  <a:lnTo>
                    <a:pt x="286" y="68"/>
                  </a:lnTo>
                  <a:lnTo>
                    <a:pt x="276" y="52"/>
                  </a:lnTo>
                  <a:lnTo>
                    <a:pt x="274" y="46"/>
                  </a:lnTo>
                  <a:lnTo>
                    <a:pt x="274" y="40"/>
                  </a:lnTo>
                  <a:lnTo>
                    <a:pt x="276" y="34"/>
                  </a:lnTo>
                  <a:lnTo>
                    <a:pt x="280" y="28"/>
                  </a:lnTo>
                  <a:lnTo>
                    <a:pt x="264" y="20"/>
                  </a:lnTo>
                  <a:lnTo>
                    <a:pt x="240" y="16"/>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福建"/>
            <p:cNvSpPr>
              <a:spLocks/>
            </p:cNvSpPr>
            <p:nvPr/>
          </p:nvSpPr>
          <p:spPr bwMode="auto">
            <a:xfrm>
              <a:off x="7157486" y="4444862"/>
              <a:ext cx="415934" cy="507621"/>
            </a:xfrm>
            <a:custGeom>
              <a:avLst/>
              <a:gdLst>
                <a:gd name="T0" fmla="*/ 2147483646 w 282"/>
                <a:gd name="T1" fmla="*/ 2147483646 h 344"/>
                <a:gd name="T2" fmla="*/ 2147483646 w 282"/>
                <a:gd name="T3" fmla="*/ 2147483646 h 344"/>
                <a:gd name="T4" fmla="*/ 2147483646 w 282"/>
                <a:gd name="T5" fmla="*/ 2147483646 h 344"/>
                <a:gd name="T6" fmla="*/ 2147483646 w 282"/>
                <a:gd name="T7" fmla="*/ 2147483646 h 344"/>
                <a:gd name="T8" fmla="*/ 2147483646 w 282"/>
                <a:gd name="T9" fmla="*/ 2147483646 h 344"/>
                <a:gd name="T10" fmla="*/ 2147483646 w 282"/>
                <a:gd name="T11" fmla="*/ 2147483646 h 344"/>
                <a:gd name="T12" fmla="*/ 2147483646 w 282"/>
                <a:gd name="T13" fmla="*/ 2147483646 h 344"/>
                <a:gd name="T14" fmla="*/ 2147483646 w 282"/>
                <a:gd name="T15" fmla="*/ 2147483646 h 344"/>
                <a:gd name="T16" fmla="*/ 2147483646 w 282"/>
                <a:gd name="T17" fmla="*/ 2147483646 h 344"/>
                <a:gd name="T18" fmla="*/ 2147483646 w 282"/>
                <a:gd name="T19" fmla="*/ 2147483646 h 344"/>
                <a:gd name="T20" fmla="*/ 2147483646 w 282"/>
                <a:gd name="T21" fmla="*/ 2147483646 h 344"/>
                <a:gd name="T22" fmla="*/ 2147483646 w 282"/>
                <a:gd name="T23" fmla="*/ 2147483646 h 344"/>
                <a:gd name="T24" fmla="*/ 2147483646 w 282"/>
                <a:gd name="T25" fmla="*/ 2147483646 h 344"/>
                <a:gd name="T26" fmla="*/ 2147483646 w 282"/>
                <a:gd name="T27" fmla="*/ 2147483646 h 344"/>
                <a:gd name="T28" fmla="*/ 2147483646 w 282"/>
                <a:gd name="T29" fmla="*/ 2147483646 h 344"/>
                <a:gd name="T30" fmla="*/ 2147483646 w 282"/>
                <a:gd name="T31" fmla="*/ 2147483646 h 344"/>
                <a:gd name="T32" fmla="*/ 2147483646 w 282"/>
                <a:gd name="T33" fmla="*/ 2147483646 h 344"/>
                <a:gd name="T34" fmla="*/ 0 w 282"/>
                <a:gd name="T35" fmla="*/ 2147483646 h 344"/>
                <a:gd name="T36" fmla="*/ 2147483646 w 282"/>
                <a:gd name="T37" fmla="*/ 2147483646 h 344"/>
                <a:gd name="T38" fmla="*/ 2147483646 w 282"/>
                <a:gd name="T39" fmla="*/ 2147483646 h 344"/>
                <a:gd name="T40" fmla="*/ 2147483646 w 282"/>
                <a:gd name="T41" fmla="*/ 2147483646 h 344"/>
                <a:gd name="T42" fmla="*/ 2147483646 w 282"/>
                <a:gd name="T43" fmla="*/ 2147483646 h 344"/>
                <a:gd name="T44" fmla="*/ 2147483646 w 282"/>
                <a:gd name="T45" fmla="*/ 2147483646 h 344"/>
                <a:gd name="T46" fmla="*/ 2147483646 w 282"/>
                <a:gd name="T47" fmla="*/ 2147483646 h 344"/>
                <a:gd name="T48" fmla="*/ 2147483646 w 282"/>
                <a:gd name="T49" fmla="*/ 2147483646 h 344"/>
                <a:gd name="T50" fmla="*/ 2147483646 w 282"/>
                <a:gd name="T51" fmla="*/ 2147483646 h 344"/>
                <a:gd name="T52" fmla="*/ 2147483646 w 282"/>
                <a:gd name="T53" fmla="*/ 2147483646 h 344"/>
                <a:gd name="T54" fmla="*/ 2147483646 w 282"/>
                <a:gd name="T55" fmla="*/ 2147483646 h 344"/>
                <a:gd name="T56" fmla="*/ 2147483646 w 282"/>
                <a:gd name="T57" fmla="*/ 2147483646 h 344"/>
                <a:gd name="T58" fmla="*/ 2147483646 w 282"/>
                <a:gd name="T59" fmla="*/ 2147483646 h 344"/>
                <a:gd name="T60" fmla="*/ 2147483646 w 282"/>
                <a:gd name="T61" fmla="*/ 2147483646 h 344"/>
                <a:gd name="T62" fmla="*/ 2147483646 w 282"/>
                <a:gd name="T63" fmla="*/ 2147483646 h 344"/>
                <a:gd name="T64" fmla="*/ 2147483646 w 282"/>
                <a:gd name="T65" fmla="*/ 2147483646 h 344"/>
                <a:gd name="T66" fmla="*/ 2147483646 w 282"/>
                <a:gd name="T67" fmla="*/ 2147483646 h 344"/>
                <a:gd name="T68" fmla="*/ 2147483646 w 282"/>
                <a:gd name="T69" fmla="*/ 2147483646 h 344"/>
                <a:gd name="T70" fmla="*/ 2147483646 w 282"/>
                <a:gd name="T71" fmla="*/ 2147483646 h 344"/>
                <a:gd name="T72" fmla="*/ 2147483646 w 282"/>
                <a:gd name="T73" fmla="*/ 2147483646 h 344"/>
                <a:gd name="T74" fmla="*/ 2147483646 w 282"/>
                <a:gd name="T75" fmla="*/ 2147483646 h 344"/>
                <a:gd name="T76" fmla="*/ 2147483646 w 282"/>
                <a:gd name="T77" fmla="*/ 2147483646 h 344"/>
                <a:gd name="T78" fmla="*/ 2147483646 w 282"/>
                <a:gd name="T79" fmla="*/ 2147483646 h 344"/>
                <a:gd name="T80" fmla="*/ 2147483646 w 282"/>
                <a:gd name="T81" fmla="*/ 2147483646 h 344"/>
                <a:gd name="T82" fmla="*/ 2147483646 w 282"/>
                <a:gd name="T83" fmla="*/ 2147483646 h 344"/>
                <a:gd name="T84" fmla="*/ 2147483646 w 282"/>
                <a:gd name="T85" fmla="*/ 2147483646 h 344"/>
                <a:gd name="T86" fmla="*/ 2147483646 w 282"/>
                <a:gd name="T87" fmla="*/ 2147483646 h 344"/>
                <a:gd name="T88" fmla="*/ 2147483646 w 282"/>
                <a:gd name="T89" fmla="*/ 2147483646 h 344"/>
                <a:gd name="T90" fmla="*/ 2147483646 w 282"/>
                <a:gd name="T91" fmla="*/ 2147483646 h 344"/>
                <a:gd name="T92" fmla="*/ 2147483646 w 282"/>
                <a:gd name="T93" fmla="*/ 2147483646 h 344"/>
                <a:gd name="T94" fmla="*/ 2147483646 w 282"/>
                <a:gd name="T95" fmla="*/ 2147483646 h 344"/>
                <a:gd name="T96" fmla="*/ 2147483646 w 282"/>
                <a:gd name="T97" fmla="*/ 2147483646 h 344"/>
                <a:gd name="T98" fmla="*/ 2147483646 w 282"/>
                <a:gd name="T99" fmla="*/ 2147483646 h 344"/>
                <a:gd name="T100" fmla="*/ 2147483646 w 282"/>
                <a:gd name="T101" fmla="*/ 2147483646 h 344"/>
                <a:gd name="T102" fmla="*/ 2147483646 w 282"/>
                <a:gd name="T103" fmla="*/ 0 h 3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82" h="344">
                  <a:moveTo>
                    <a:pt x="146" y="14"/>
                  </a:moveTo>
                  <a:lnTo>
                    <a:pt x="146" y="14"/>
                  </a:lnTo>
                  <a:lnTo>
                    <a:pt x="132" y="24"/>
                  </a:lnTo>
                  <a:lnTo>
                    <a:pt x="120" y="38"/>
                  </a:lnTo>
                  <a:lnTo>
                    <a:pt x="118" y="38"/>
                  </a:lnTo>
                  <a:lnTo>
                    <a:pt x="118" y="40"/>
                  </a:lnTo>
                  <a:lnTo>
                    <a:pt x="102" y="40"/>
                  </a:lnTo>
                  <a:lnTo>
                    <a:pt x="92" y="34"/>
                  </a:lnTo>
                  <a:lnTo>
                    <a:pt x="84" y="38"/>
                  </a:lnTo>
                  <a:lnTo>
                    <a:pt x="78" y="42"/>
                  </a:lnTo>
                  <a:lnTo>
                    <a:pt x="74" y="50"/>
                  </a:lnTo>
                  <a:lnTo>
                    <a:pt x="70" y="60"/>
                  </a:lnTo>
                  <a:lnTo>
                    <a:pt x="70" y="74"/>
                  </a:lnTo>
                  <a:lnTo>
                    <a:pt x="80" y="66"/>
                  </a:lnTo>
                  <a:lnTo>
                    <a:pt x="74" y="92"/>
                  </a:lnTo>
                  <a:lnTo>
                    <a:pt x="74" y="94"/>
                  </a:lnTo>
                  <a:lnTo>
                    <a:pt x="46" y="116"/>
                  </a:lnTo>
                  <a:lnTo>
                    <a:pt x="42" y="124"/>
                  </a:lnTo>
                  <a:lnTo>
                    <a:pt x="42" y="128"/>
                  </a:lnTo>
                  <a:lnTo>
                    <a:pt x="48" y="134"/>
                  </a:lnTo>
                  <a:lnTo>
                    <a:pt x="54" y="140"/>
                  </a:lnTo>
                  <a:lnTo>
                    <a:pt x="56" y="142"/>
                  </a:lnTo>
                  <a:lnTo>
                    <a:pt x="56" y="146"/>
                  </a:lnTo>
                  <a:lnTo>
                    <a:pt x="56" y="148"/>
                  </a:lnTo>
                  <a:lnTo>
                    <a:pt x="54" y="152"/>
                  </a:lnTo>
                  <a:lnTo>
                    <a:pt x="36" y="166"/>
                  </a:lnTo>
                  <a:lnTo>
                    <a:pt x="38" y="174"/>
                  </a:lnTo>
                  <a:lnTo>
                    <a:pt x="36" y="184"/>
                  </a:lnTo>
                  <a:lnTo>
                    <a:pt x="36" y="186"/>
                  </a:lnTo>
                  <a:lnTo>
                    <a:pt x="30" y="190"/>
                  </a:lnTo>
                  <a:lnTo>
                    <a:pt x="28" y="194"/>
                  </a:lnTo>
                  <a:lnTo>
                    <a:pt x="24" y="200"/>
                  </a:lnTo>
                  <a:lnTo>
                    <a:pt x="14" y="208"/>
                  </a:lnTo>
                  <a:lnTo>
                    <a:pt x="14" y="210"/>
                  </a:lnTo>
                  <a:lnTo>
                    <a:pt x="16" y="216"/>
                  </a:lnTo>
                  <a:lnTo>
                    <a:pt x="14" y="226"/>
                  </a:lnTo>
                  <a:lnTo>
                    <a:pt x="16" y="236"/>
                  </a:lnTo>
                  <a:lnTo>
                    <a:pt x="16" y="238"/>
                  </a:lnTo>
                  <a:lnTo>
                    <a:pt x="14" y="242"/>
                  </a:lnTo>
                  <a:lnTo>
                    <a:pt x="6" y="250"/>
                  </a:lnTo>
                  <a:lnTo>
                    <a:pt x="4" y="250"/>
                  </a:lnTo>
                  <a:lnTo>
                    <a:pt x="0" y="252"/>
                  </a:lnTo>
                  <a:lnTo>
                    <a:pt x="0" y="254"/>
                  </a:lnTo>
                  <a:lnTo>
                    <a:pt x="6" y="272"/>
                  </a:lnTo>
                  <a:lnTo>
                    <a:pt x="28" y="272"/>
                  </a:lnTo>
                  <a:lnTo>
                    <a:pt x="50" y="272"/>
                  </a:lnTo>
                  <a:lnTo>
                    <a:pt x="52" y="272"/>
                  </a:lnTo>
                  <a:lnTo>
                    <a:pt x="52" y="274"/>
                  </a:lnTo>
                  <a:lnTo>
                    <a:pt x="70" y="290"/>
                  </a:lnTo>
                  <a:lnTo>
                    <a:pt x="70" y="292"/>
                  </a:lnTo>
                  <a:lnTo>
                    <a:pt x="82" y="322"/>
                  </a:lnTo>
                  <a:lnTo>
                    <a:pt x="102" y="342"/>
                  </a:lnTo>
                  <a:lnTo>
                    <a:pt x="112" y="344"/>
                  </a:lnTo>
                  <a:lnTo>
                    <a:pt x="112" y="320"/>
                  </a:lnTo>
                  <a:lnTo>
                    <a:pt x="132" y="340"/>
                  </a:lnTo>
                  <a:lnTo>
                    <a:pt x="136" y="336"/>
                  </a:lnTo>
                  <a:lnTo>
                    <a:pt x="150" y="306"/>
                  </a:lnTo>
                  <a:lnTo>
                    <a:pt x="152" y="290"/>
                  </a:lnTo>
                  <a:lnTo>
                    <a:pt x="154" y="290"/>
                  </a:lnTo>
                  <a:lnTo>
                    <a:pt x="156" y="290"/>
                  </a:lnTo>
                  <a:lnTo>
                    <a:pt x="172" y="292"/>
                  </a:lnTo>
                  <a:lnTo>
                    <a:pt x="170" y="280"/>
                  </a:lnTo>
                  <a:lnTo>
                    <a:pt x="170" y="278"/>
                  </a:lnTo>
                  <a:lnTo>
                    <a:pt x="170" y="276"/>
                  </a:lnTo>
                  <a:lnTo>
                    <a:pt x="174" y="276"/>
                  </a:lnTo>
                  <a:lnTo>
                    <a:pt x="194" y="276"/>
                  </a:lnTo>
                  <a:lnTo>
                    <a:pt x="200" y="270"/>
                  </a:lnTo>
                  <a:lnTo>
                    <a:pt x="204" y="262"/>
                  </a:lnTo>
                  <a:lnTo>
                    <a:pt x="208" y="256"/>
                  </a:lnTo>
                  <a:lnTo>
                    <a:pt x="208" y="250"/>
                  </a:lnTo>
                  <a:lnTo>
                    <a:pt x="206" y="222"/>
                  </a:lnTo>
                  <a:lnTo>
                    <a:pt x="222" y="226"/>
                  </a:lnTo>
                  <a:lnTo>
                    <a:pt x="228" y="218"/>
                  </a:lnTo>
                  <a:lnTo>
                    <a:pt x="220" y="210"/>
                  </a:lnTo>
                  <a:lnTo>
                    <a:pt x="218" y="208"/>
                  </a:lnTo>
                  <a:lnTo>
                    <a:pt x="234" y="192"/>
                  </a:lnTo>
                  <a:lnTo>
                    <a:pt x="234" y="194"/>
                  </a:lnTo>
                  <a:lnTo>
                    <a:pt x="236" y="194"/>
                  </a:lnTo>
                  <a:lnTo>
                    <a:pt x="246" y="198"/>
                  </a:lnTo>
                  <a:lnTo>
                    <a:pt x="246" y="196"/>
                  </a:lnTo>
                  <a:lnTo>
                    <a:pt x="238" y="182"/>
                  </a:lnTo>
                  <a:lnTo>
                    <a:pt x="242" y="180"/>
                  </a:lnTo>
                  <a:lnTo>
                    <a:pt x="246" y="178"/>
                  </a:lnTo>
                  <a:lnTo>
                    <a:pt x="244" y="172"/>
                  </a:lnTo>
                  <a:lnTo>
                    <a:pt x="236" y="156"/>
                  </a:lnTo>
                  <a:lnTo>
                    <a:pt x="238" y="156"/>
                  </a:lnTo>
                  <a:lnTo>
                    <a:pt x="238" y="154"/>
                  </a:lnTo>
                  <a:lnTo>
                    <a:pt x="260" y="142"/>
                  </a:lnTo>
                  <a:lnTo>
                    <a:pt x="262" y="134"/>
                  </a:lnTo>
                  <a:lnTo>
                    <a:pt x="240" y="120"/>
                  </a:lnTo>
                  <a:lnTo>
                    <a:pt x="236" y="116"/>
                  </a:lnTo>
                  <a:lnTo>
                    <a:pt x="234" y="112"/>
                  </a:lnTo>
                  <a:lnTo>
                    <a:pt x="236" y="108"/>
                  </a:lnTo>
                  <a:lnTo>
                    <a:pt x="242" y="108"/>
                  </a:lnTo>
                  <a:lnTo>
                    <a:pt x="266" y="112"/>
                  </a:lnTo>
                  <a:lnTo>
                    <a:pt x="266" y="98"/>
                  </a:lnTo>
                  <a:lnTo>
                    <a:pt x="266" y="96"/>
                  </a:lnTo>
                  <a:lnTo>
                    <a:pt x="278" y="84"/>
                  </a:lnTo>
                  <a:lnTo>
                    <a:pt x="282" y="74"/>
                  </a:lnTo>
                  <a:lnTo>
                    <a:pt x="276" y="72"/>
                  </a:lnTo>
                  <a:lnTo>
                    <a:pt x="270" y="66"/>
                  </a:lnTo>
                  <a:lnTo>
                    <a:pt x="270" y="64"/>
                  </a:lnTo>
                  <a:lnTo>
                    <a:pt x="270" y="60"/>
                  </a:lnTo>
                  <a:lnTo>
                    <a:pt x="270" y="58"/>
                  </a:lnTo>
                  <a:lnTo>
                    <a:pt x="268" y="58"/>
                  </a:lnTo>
                  <a:lnTo>
                    <a:pt x="266" y="58"/>
                  </a:lnTo>
                  <a:lnTo>
                    <a:pt x="262" y="62"/>
                  </a:lnTo>
                  <a:lnTo>
                    <a:pt x="256" y="64"/>
                  </a:lnTo>
                  <a:lnTo>
                    <a:pt x="250" y="62"/>
                  </a:lnTo>
                  <a:lnTo>
                    <a:pt x="244" y="62"/>
                  </a:lnTo>
                  <a:lnTo>
                    <a:pt x="234" y="54"/>
                  </a:lnTo>
                  <a:lnTo>
                    <a:pt x="226" y="42"/>
                  </a:lnTo>
                  <a:lnTo>
                    <a:pt x="226" y="44"/>
                  </a:lnTo>
                  <a:lnTo>
                    <a:pt x="222" y="50"/>
                  </a:lnTo>
                  <a:lnTo>
                    <a:pt x="216" y="58"/>
                  </a:lnTo>
                  <a:lnTo>
                    <a:pt x="208" y="60"/>
                  </a:lnTo>
                  <a:lnTo>
                    <a:pt x="200" y="62"/>
                  </a:lnTo>
                  <a:lnTo>
                    <a:pt x="194" y="62"/>
                  </a:lnTo>
                  <a:lnTo>
                    <a:pt x="186" y="60"/>
                  </a:lnTo>
                  <a:lnTo>
                    <a:pt x="182" y="58"/>
                  </a:lnTo>
                  <a:lnTo>
                    <a:pt x="178" y="54"/>
                  </a:lnTo>
                  <a:lnTo>
                    <a:pt x="174" y="46"/>
                  </a:lnTo>
                  <a:lnTo>
                    <a:pt x="170" y="30"/>
                  </a:lnTo>
                  <a:lnTo>
                    <a:pt x="166" y="12"/>
                  </a:lnTo>
                  <a:lnTo>
                    <a:pt x="164" y="6"/>
                  </a:lnTo>
                  <a:lnTo>
                    <a:pt x="160" y="2"/>
                  </a:lnTo>
                  <a:lnTo>
                    <a:pt x="154" y="0"/>
                  </a:lnTo>
                  <a:lnTo>
                    <a:pt x="146" y="0"/>
                  </a:lnTo>
                  <a:lnTo>
                    <a:pt x="148" y="14"/>
                  </a:lnTo>
                  <a:lnTo>
                    <a:pt x="146" y="14"/>
                  </a:lnTo>
                  <a:close/>
                </a:path>
              </a:pathLst>
            </a:custGeom>
            <a:grpFill/>
            <a:ln>
              <a:noFill/>
            </a:ln>
          </p:spPr>
          <p:txBody>
            <a:bodyPr/>
            <a:lstStyle/>
            <a:p>
              <a:pPr>
                <a:defRPr/>
              </a:pPr>
              <a:endParaRPr lang="zh-CN" altLang="en-US" kern="0">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浙江"/>
            <p:cNvSpPr>
              <a:spLocks/>
            </p:cNvSpPr>
            <p:nvPr/>
          </p:nvSpPr>
          <p:spPr bwMode="auto">
            <a:xfrm>
              <a:off x="7343329" y="4123172"/>
              <a:ext cx="356936" cy="413180"/>
            </a:xfrm>
            <a:custGeom>
              <a:avLst/>
              <a:gdLst>
                <a:gd name="T0" fmla="*/ 2147483646 w 242"/>
                <a:gd name="T1" fmla="*/ 2147483646 h 280"/>
                <a:gd name="T2" fmla="*/ 2147483646 w 242"/>
                <a:gd name="T3" fmla="*/ 2147483646 h 280"/>
                <a:gd name="T4" fmla="*/ 2147483646 w 242"/>
                <a:gd name="T5" fmla="*/ 2147483646 h 280"/>
                <a:gd name="T6" fmla="*/ 2147483646 w 242"/>
                <a:gd name="T7" fmla="*/ 2147483646 h 280"/>
                <a:gd name="T8" fmla="*/ 2147483646 w 242"/>
                <a:gd name="T9" fmla="*/ 2147483646 h 280"/>
                <a:gd name="T10" fmla="*/ 2147483646 w 242"/>
                <a:gd name="T11" fmla="*/ 2147483646 h 280"/>
                <a:gd name="T12" fmla="*/ 2147483646 w 242"/>
                <a:gd name="T13" fmla="*/ 2147483646 h 280"/>
                <a:gd name="T14" fmla="*/ 2147483646 w 242"/>
                <a:gd name="T15" fmla="*/ 2147483646 h 280"/>
                <a:gd name="T16" fmla="*/ 2147483646 w 242"/>
                <a:gd name="T17" fmla="*/ 2147483646 h 280"/>
                <a:gd name="T18" fmla="*/ 0 w 242"/>
                <a:gd name="T19" fmla="*/ 2147483646 h 280"/>
                <a:gd name="T20" fmla="*/ 2147483646 w 242"/>
                <a:gd name="T21" fmla="*/ 2147483646 h 280"/>
                <a:gd name="T22" fmla="*/ 2147483646 w 242"/>
                <a:gd name="T23" fmla="*/ 2147483646 h 280"/>
                <a:gd name="T24" fmla="*/ 2147483646 w 242"/>
                <a:gd name="T25" fmla="*/ 2147483646 h 280"/>
                <a:gd name="T26" fmla="*/ 2147483646 w 242"/>
                <a:gd name="T27" fmla="*/ 2147483646 h 280"/>
                <a:gd name="T28" fmla="*/ 2147483646 w 242"/>
                <a:gd name="T29" fmla="*/ 2147483646 h 280"/>
                <a:gd name="T30" fmla="*/ 2147483646 w 242"/>
                <a:gd name="T31" fmla="*/ 2147483646 h 280"/>
                <a:gd name="T32" fmla="*/ 2147483646 w 242"/>
                <a:gd name="T33" fmla="*/ 2147483646 h 280"/>
                <a:gd name="T34" fmla="*/ 2147483646 w 242"/>
                <a:gd name="T35" fmla="*/ 2147483646 h 280"/>
                <a:gd name="T36" fmla="*/ 2147483646 w 242"/>
                <a:gd name="T37" fmla="*/ 2147483646 h 280"/>
                <a:gd name="T38" fmla="*/ 2147483646 w 242"/>
                <a:gd name="T39" fmla="*/ 2147483646 h 280"/>
                <a:gd name="T40" fmla="*/ 2147483646 w 242"/>
                <a:gd name="T41" fmla="*/ 2147483646 h 280"/>
                <a:gd name="T42" fmla="*/ 2147483646 w 242"/>
                <a:gd name="T43" fmla="*/ 2147483646 h 280"/>
                <a:gd name="T44" fmla="*/ 2147483646 w 242"/>
                <a:gd name="T45" fmla="*/ 2147483646 h 280"/>
                <a:gd name="T46" fmla="*/ 2147483646 w 242"/>
                <a:gd name="T47" fmla="*/ 2147483646 h 280"/>
                <a:gd name="T48" fmla="*/ 2147483646 w 242"/>
                <a:gd name="T49" fmla="*/ 2147483646 h 280"/>
                <a:gd name="T50" fmla="*/ 2147483646 w 242"/>
                <a:gd name="T51" fmla="*/ 2147483646 h 280"/>
                <a:gd name="T52" fmla="*/ 2147483646 w 242"/>
                <a:gd name="T53" fmla="*/ 2147483646 h 280"/>
                <a:gd name="T54" fmla="*/ 2147483646 w 242"/>
                <a:gd name="T55" fmla="*/ 2147483646 h 280"/>
                <a:gd name="T56" fmla="*/ 2147483646 w 242"/>
                <a:gd name="T57" fmla="*/ 2147483646 h 280"/>
                <a:gd name="T58" fmla="*/ 2147483646 w 242"/>
                <a:gd name="T59" fmla="*/ 2147483646 h 280"/>
                <a:gd name="T60" fmla="*/ 2147483646 w 242"/>
                <a:gd name="T61" fmla="*/ 2147483646 h 280"/>
                <a:gd name="T62" fmla="*/ 2147483646 w 242"/>
                <a:gd name="T63" fmla="*/ 2147483646 h 280"/>
                <a:gd name="T64" fmla="*/ 2147483646 w 242"/>
                <a:gd name="T65" fmla="*/ 2147483646 h 280"/>
                <a:gd name="T66" fmla="*/ 2147483646 w 242"/>
                <a:gd name="T67" fmla="*/ 2147483646 h 280"/>
                <a:gd name="T68" fmla="*/ 2147483646 w 242"/>
                <a:gd name="T69" fmla="*/ 2147483646 h 280"/>
                <a:gd name="T70" fmla="*/ 2147483646 w 242"/>
                <a:gd name="T71" fmla="*/ 2147483646 h 280"/>
                <a:gd name="T72" fmla="*/ 2147483646 w 242"/>
                <a:gd name="T73" fmla="*/ 2147483646 h 280"/>
                <a:gd name="T74" fmla="*/ 2147483646 w 242"/>
                <a:gd name="T75" fmla="*/ 2147483646 h 280"/>
                <a:gd name="T76" fmla="*/ 2147483646 w 242"/>
                <a:gd name="T77" fmla="*/ 2147483646 h 280"/>
                <a:gd name="T78" fmla="*/ 2147483646 w 242"/>
                <a:gd name="T79" fmla="*/ 2147483646 h 280"/>
                <a:gd name="T80" fmla="*/ 2147483646 w 242"/>
                <a:gd name="T81" fmla="*/ 2147483646 h 280"/>
                <a:gd name="T82" fmla="*/ 2147483646 w 242"/>
                <a:gd name="T83" fmla="*/ 2147483646 h 280"/>
                <a:gd name="T84" fmla="*/ 2147483646 w 242"/>
                <a:gd name="T85" fmla="*/ 2147483646 h 280"/>
                <a:gd name="T86" fmla="*/ 2147483646 w 242"/>
                <a:gd name="T87" fmla="*/ 2147483646 h 280"/>
                <a:gd name="T88" fmla="*/ 2147483646 w 242"/>
                <a:gd name="T89" fmla="*/ 2147483646 h 280"/>
                <a:gd name="T90" fmla="*/ 2147483646 w 242"/>
                <a:gd name="T91" fmla="*/ 2147483646 h 28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42" h="280">
                  <a:moveTo>
                    <a:pt x="148" y="4"/>
                  </a:moveTo>
                  <a:lnTo>
                    <a:pt x="148" y="4"/>
                  </a:lnTo>
                  <a:lnTo>
                    <a:pt x="136" y="8"/>
                  </a:lnTo>
                  <a:lnTo>
                    <a:pt x="126" y="12"/>
                  </a:lnTo>
                  <a:lnTo>
                    <a:pt x="116" y="10"/>
                  </a:lnTo>
                  <a:lnTo>
                    <a:pt x="102" y="6"/>
                  </a:lnTo>
                  <a:lnTo>
                    <a:pt x="84" y="4"/>
                  </a:lnTo>
                  <a:lnTo>
                    <a:pt x="78" y="6"/>
                  </a:lnTo>
                  <a:lnTo>
                    <a:pt x="74" y="12"/>
                  </a:lnTo>
                  <a:lnTo>
                    <a:pt x="62" y="28"/>
                  </a:lnTo>
                  <a:lnTo>
                    <a:pt x="74" y="52"/>
                  </a:lnTo>
                  <a:lnTo>
                    <a:pt x="54" y="64"/>
                  </a:lnTo>
                  <a:lnTo>
                    <a:pt x="38" y="60"/>
                  </a:lnTo>
                  <a:lnTo>
                    <a:pt x="44" y="74"/>
                  </a:lnTo>
                  <a:lnTo>
                    <a:pt x="44" y="78"/>
                  </a:lnTo>
                  <a:lnTo>
                    <a:pt x="44" y="82"/>
                  </a:lnTo>
                  <a:lnTo>
                    <a:pt x="42" y="88"/>
                  </a:lnTo>
                  <a:lnTo>
                    <a:pt x="36" y="100"/>
                  </a:lnTo>
                  <a:lnTo>
                    <a:pt x="32" y="106"/>
                  </a:lnTo>
                  <a:lnTo>
                    <a:pt x="4" y="132"/>
                  </a:lnTo>
                  <a:lnTo>
                    <a:pt x="10" y="136"/>
                  </a:lnTo>
                  <a:lnTo>
                    <a:pt x="6" y="140"/>
                  </a:lnTo>
                  <a:lnTo>
                    <a:pt x="2" y="144"/>
                  </a:lnTo>
                  <a:lnTo>
                    <a:pt x="0" y="148"/>
                  </a:lnTo>
                  <a:lnTo>
                    <a:pt x="0" y="152"/>
                  </a:lnTo>
                  <a:lnTo>
                    <a:pt x="0" y="156"/>
                  </a:lnTo>
                  <a:lnTo>
                    <a:pt x="20" y="186"/>
                  </a:lnTo>
                  <a:lnTo>
                    <a:pt x="30" y="202"/>
                  </a:lnTo>
                  <a:lnTo>
                    <a:pt x="30" y="204"/>
                  </a:lnTo>
                  <a:lnTo>
                    <a:pt x="30" y="206"/>
                  </a:lnTo>
                  <a:lnTo>
                    <a:pt x="30" y="208"/>
                  </a:lnTo>
                  <a:lnTo>
                    <a:pt x="28" y="210"/>
                  </a:lnTo>
                  <a:lnTo>
                    <a:pt x="34" y="210"/>
                  </a:lnTo>
                  <a:lnTo>
                    <a:pt x="40" y="214"/>
                  </a:lnTo>
                  <a:lnTo>
                    <a:pt x="44" y="218"/>
                  </a:lnTo>
                  <a:lnTo>
                    <a:pt x="48" y="224"/>
                  </a:lnTo>
                  <a:lnTo>
                    <a:pt x="50" y="234"/>
                  </a:lnTo>
                  <a:lnTo>
                    <a:pt x="52" y="246"/>
                  </a:lnTo>
                  <a:lnTo>
                    <a:pt x="56" y="262"/>
                  </a:lnTo>
                  <a:lnTo>
                    <a:pt x="58" y="266"/>
                  </a:lnTo>
                  <a:lnTo>
                    <a:pt x="64" y="270"/>
                  </a:lnTo>
                  <a:lnTo>
                    <a:pt x="68" y="272"/>
                  </a:lnTo>
                  <a:lnTo>
                    <a:pt x="74" y="272"/>
                  </a:lnTo>
                  <a:lnTo>
                    <a:pt x="80" y="270"/>
                  </a:lnTo>
                  <a:lnTo>
                    <a:pt x="84" y="268"/>
                  </a:lnTo>
                  <a:lnTo>
                    <a:pt x="90" y="264"/>
                  </a:lnTo>
                  <a:lnTo>
                    <a:pt x="90" y="260"/>
                  </a:lnTo>
                  <a:lnTo>
                    <a:pt x="90" y="258"/>
                  </a:lnTo>
                  <a:lnTo>
                    <a:pt x="104" y="248"/>
                  </a:lnTo>
                  <a:lnTo>
                    <a:pt x="104" y="250"/>
                  </a:lnTo>
                  <a:lnTo>
                    <a:pt x="116" y="268"/>
                  </a:lnTo>
                  <a:lnTo>
                    <a:pt x="122" y="270"/>
                  </a:lnTo>
                  <a:lnTo>
                    <a:pt x="130" y="272"/>
                  </a:lnTo>
                  <a:lnTo>
                    <a:pt x="134" y="272"/>
                  </a:lnTo>
                  <a:lnTo>
                    <a:pt x="130" y="262"/>
                  </a:lnTo>
                  <a:lnTo>
                    <a:pt x="146" y="268"/>
                  </a:lnTo>
                  <a:lnTo>
                    <a:pt x="150" y="268"/>
                  </a:lnTo>
                  <a:lnTo>
                    <a:pt x="152" y="270"/>
                  </a:lnTo>
                  <a:lnTo>
                    <a:pt x="166" y="280"/>
                  </a:lnTo>
                  <a:lnTo>
                    <a:pt x="170" y="274"/>
                  </a:lnTo>
                  <a:lnTo>
                    <a:pt x="168" y="248"/>
                  </a:lnTo>
                  <a:lnTo>
                    <a:pt x="170" y="246"/>
                  </a:lnTo>
                  <a:lnTo>
                    <a:pt x="180" y="234"/>
                  </a:lnTo>
                  <a:lnTo>
                    <a:pt x="180" y="232"/>
                  </a:lnTo>
                  <a:lnTo>
                    <a:pt x="176" y="226"/>
                  </a:lnTo>
                  <a:lnTo>
                    <a:pt x="172" y="224"/>
                  </a:lnTo>
                  <a:lnTo>
                    <a:pt x="174" y="222"/>
                  </a:lnTo>
                  <a:lnTo>
                    <a:pt x="176" y="220"/>
                  </a:lnTo>
                  <a:lnTo>
                    <a:pt x="178" y="220"/>
                  </a:lnTo>
                  <a:lnTo>
                    <a:pt x="198" y="186"/>
                  </a:lnTo>
                  <a:lnTo>
                    <a:pt x="200" y="188"/>
                  </a:lnTo>
                  <a:lnTo>
                    <a:pt x="204" y="188"/>
                  </a:lnTo>
                  <a:lnTo>
                    <a:pt x="204" y="190"/>
                  </a:lnTo>
                  <a:lnTo>
                    <a:pt x="204" y="204"/>
                  </a:lnTo>
                  <a:lnTo>
                    <a:pt x="228" y="184"/>
                  </a:lnTo>
                  <a:lnTo>
                    <a:pt x="226" y="172"/>
                  </a:lnTo>
                  <a:lnTo>
                    <a:pt x="222" y="172"/>
                  </a:lnTo>
                  <a:lnTo>
                    <a:pt x="214" y="174"/>
                  </a:lnTo>
                  <a:lnTo>
                    <a:pt x="228" y="136"/>
                  </a:lnTo>
                  <a:lnTo>
                    <a:pt x="216" y="136"/>
                  </a:lnTo>
                  <a:lnTo>
                    <a:pt x="214" y="136"/>
                  </a:lnTo>
                  <a:lnTo>
                    <a:pt x="214" y="134"/>
                  </a:lnTo>
                  <a:lnTo>
                    <a:pt x="210" y="128"/>
                  </a:lnTo>
                  <a:lnTo>
                    <a:pt x="208" y="122"/>
                  </a:lnTo>
                  <a:lnTo>
                    <a:pt x="210" y="116"/>
                  </a:lnTo>
                  <a:lnTo>
                    <a:pt x="230" y="116"/>
                  </a:lnTo>
                  <a:lnTo>
                    <a:pt x="242" y="116"/>
                  </a:lnTo>
                  <a:lnTo>
                    <a:pt x="240" y="106"/>
                  </a:lnTo>
                  <a:lnTo>
                    <a:pt x="232" y="92"/>
                  </a:lnTo>
                  <a:lnTo>
                    <a:pt x="216" y="86"/>
                  </a:lnTo>
                  <a:lnTo>
                    <a:pt x="232" y="70"/>
                  </a:lnTo>
                  <a:lnTo>
                    <a:pt x="232" y="66"/>
                  </a:lnTo>
                  <a:lnTo>
                    <a:pt x="224" y="68"/>
                  </a:lnTo>
                  <a:lnTo>
                    <a:pt x="220" y="68"/>
                  </a:lnTo>
                  <a:lnTo>
                    <a:pt x="220" y="66"/>
                  </a:lnTo>
                  <a:lnTo>
                    <a:pt x="220" y="64"/>
                  </a:lnTo>
                  <a:lnTo>
                    <a:pt x="218" y="58"/>
                  </a:lnTo>
                  <a:lnTo>
                    <a:pt x="214" y="54"/>
                  </a:lnTo>
                  <a:lnTo>
                    <a:pt x="210" y="50"/>
                  </a:lnTo>
                  <a:lnTo>
                    <a:pt x="204" y="48"/>
                  </a:lnTo>
                  <a:lnTo>
                    <a:pt x="172" y="48"/>
                  </a:lnTo>
                  <a:lnTo>
                    <a:pt x="160" y="64"/>
                  </a:lnTo>
                  <a:lnTo>
                    <a:pt x="156" y="64"/>
                  </a:lnTo>
                  <a:lnTo>
                    <a:pt x="104" y="48"/>
                  </a:lnTo>
                  <a:lnTo>
                    <a:pt x="154" y="36"/>
                  </a:lnTo>
                  <a:lnTo>
                    <a:pt x="158" y="34"/>
                  </a:lnTo>
                  <a:lnTo>
                    <a:pt x="162" y="30"/>
                  </a:lnTo>
                  <a:lnTo>
                    <a:pt x="178" y="12"/>
                  </a:lnTo>
                  <a:lnTo>
                    <a:pt x="162" y="0"/>
                  </a:lnTo>
                  <a:lnTo>
                    <a:pt x="148" y="4"/>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安徽"/>
            <p:cNvSpPr>
              <a:spLocks/>
            </p:cNvSpPr>
            <p:nvPr/>
          </p:nvSpPr>
          <p:spPr bwMode="auto">
            <a:xfrm>
              <a:off x="6995242" y="3766066"/>
              <a:ext cx="451333" cy="551891"/>
            </a:xfrm>
            <a:custGeom>
              <a:avLst/>
              <a:gdLst>
                <a:gd name="T0" fmla="*/ 2147483646 w 306"/>
                <a:gd name="T1" fmla="*/ 2147483646 h 374"/>
                <a:gd name="T2" fmla="*/ 2147483646 w 306"/>
                <a:gd name="T3" fmla="*/ 2147483646 h 374"/>
                <a:gd name="T4" fmla="*/ 2147483646 w 306"/>
                <a:gd name="T5" fmla="*/ 2147483646 h 374"/>
                <a:gd name="T6" fmla="*/ 2147483646 w 306"/>
                <a:gd name="T7" fmla="*/ 2147483646 h 374"/>
                <a:gd name="T8" fmla="*/ 2147483646 w 306"/>
                <a:gd name="T9" fmla="*/ 2147483646 h 374"/>
                <a:gd name="T10" fmla="*/ 2147483646 w 306"/>
                <a:gd name="T11" fmla="*/ 2147483646 h 374"/>
                <a:gd name="T12" fmla="*/ 2147483646 w 306"/>
                <a:gd name="T13" fmla="*/ 2147483646 h 374"/>
                <a:gd name="T14" fmla="*/ 2147483646 w 306"/>
                <a:gd name="T15" fmla="*/ 2147483646 h 374"/>
                <a:gd name="T16" fmla="*/ 2147483646 w 306"/>
                <a:gd name="T17" fmla="*/ 2147483646 h 374"/>
                <a:gd name="T18" fmla="*/ 2147483646 w 306"/>
                <a:gd name="T19" fmla="*/ 2147483646 h 374"/>
                <a:gd name="T20" fmla="*/ 2147483646 w 306"/>
                <a:gd name="T21" fmla="*/ 2147483646 h 374"/>
                <a:gd name="T22" fmla="*/ 2147483646 w 306"/>
                <a:gd name="T23" fmla="*/ 2147483646 h 374"/>
                <a:gd name="T24" fmla="*/ 2147483646 w 306"/>
                <a:gd name="T25" fmla="*/ 2147483646 h 374"/>
                <a:gd name="T26" fmla="*/ 2147483646 w 306"/>
                <a:gd name="T27" fmla="*/ 2147483646 h 374"/>
                <a:gd name="T28" fmla="*/ 2147483646 w 306"/>
                <a:gd name="T29" fmla="*/ 2147483646 h 374"/>
                <a:gd name="T30" fmla="*/ 2147483646 w 306"/>
                <a:gd name="T31" fmla="*/ 2147483646 h 374"/>
                <a:gd name="T32" fmla="*/ 2147483646 w 306"/>
                <a:gd name="T33" fmla="*/ 2147483646 h 374"/>
                <a:gd name="T34" fmla="*/ 2147483646 w 306"/>
                <a:gd name="T35" fmla="*/ 2147483646 h 374"/>
                <a:gd name="T36" fmla="*/ 2147483646 w 306"/>
                <a:gd name="T37" fmla="*/ 2147483646 h 374"/>
                <a:gd name="T38" fmla="*/ 2147483646 w 306"/>
                <a:gd name="T39" fmla="*/ 2147483646 h 374"/>
                <a:gd name="T40" fmla="*/ 2147483646 w 306"/>
                <a:gd name="T41" fmla="*/ 2147483646 h 374"/>
                <a:gd name="T42" fmla="*/ 2147483646 w 306"/>
                <a:gd name="T43" fmla="*/ 2147483646 h 374"/>
                <a:gd name="T44" fmla="*/ 2147483646 w 306"/>
                <a:gd name="T45" fmla="*/ 2147483646 h 374"/>
                <a:gd name="T46" fmla="*/ 2147483646 w 306"/>
                <a:gd name="T47" fmla="*/ 2147483646 h 374"/>
                <a:gd name="T48" fmla="*/ 2147483646 w 306"/>
                <a:gd name="T49" fmla="*/ 2147483646 h 374"/>
                <a:gd name="T50" fmla="*/ 2147483646 w 306"/>
                <a:gd name="T51" fmla="*/ 2147483646 h 374"/>
                <a:gd name="T52" fmla="*/ 2147483646 w 306"/>
                <a:gd name="T53" fmla="*/ 2147483646 h 374"/>
                <a:gd name="T54" fmla="*/ 2147483646 w 306"/>
                <a:gd name="T55" fmla="*/ 2147483646 h 374"/>
                <a:gd name="T56" fmla="*/ 2147483646 w 306"/>
                <a:gd name="T57" fmla="*/ 2147483646 h 374"/>
                <a:gd name="T58" fmla="*/ 2147483646 w 306"/>
                <a:gd name="T59" fmla="*/ 2147483646 h 374"/>
                <a:gd name="T60" fmla="*/ 2147483646 w 306"/>
                <a:gd name="T61" fmla="*/ 2147483646 h 374"/>
                <a:gd name="T62" fmla="*/ 2147483646 w 306"/>
                <a:gd name="T63" fmla="*/ 2147483646 h 374"/>
                <a:gd name="T64" fmla="*/ 2147483646 w 306"/>
                <a:gd name="T65" fmla="*/ 2147483646 h 374"/>
                <a:gd name="T66" fmla="*/ 2147483646 w 306"/>
                <a:gd name="T67" fmla="*/ 2147483646 h 374"/>
                <a:gd name="T68" fmla="*/ 2147483646 w 306"/>
                <a:gd name="T69" fmla="*/ 2147483646 h 374"/>
                <a:gd name="T70" fmla="*/ 2147483646 w 306"/>
                <a:gd name="T71" fmla="*/ 2147483646 h 374"/>
                <a:gd name="T72" fmla="*/ 2147483646 w 306"/>
                <a:gd name="T73" fmla="*/ 2147483646 h 374"/>
                <a:gd name="T74" fmla="*/ 2147483646 w 306"/>
                <a:gd name="T75" fmla="*/ 2147483646 h 374"/>
                <a:gd name="T76" fmla="*/ 2147483646 w 306"/>
                <a:gd name="T77" fmla="*/ 2147483646 h 374"/>
                <a:gd name="T78" fmla="*/ 2147483646 w 306"/>
                <a:gd name="T79" fmla="*/ 2147483646 h 374"/>
                <a:gd name="T80" fmla="*/ 2147483646 w 306"/>
                <a:gd name="T81" fmla="*/ 2147483646 h 374"/>
                <a:gd name="T82" fmla="*/ 2147483646 w 306"/>
                <a:gd name="T83" fmla="*/ 2147483646 h 374"/>
                <a:gd name="T84" fmla="*/ 2147483646 w 306"/>
                <a:gd name="T85" fmla="*/ 2147483646 h 374"/>
                <a:gd name="T86" fmla="*/ 2147483646 w 306"/>
                <a:gd name="T87" fmla="*/ 2147483646 h 374"/>
                <a:gd name="T88" fmla="*/ 2147483646 w 306"/>
                <a:gd name="T89" fmla="*/ 2147483646 h 374"/>
                <a:gd name="T90" fmla="*/ 2147483646 w 306"/>
                <a:gd name="T91" fmla="*/ 2147483646 h 374"/>
                <a:gd name="T92" fmla="*/ 2147483646 w 306"/>
                <a:gd name="T93" fmla="*/ 2147483646 h 374"/>
                <a:gd name="T94" fmla="*/ 2147483646 w 306"/>
                <a:gd name="T95" fmla="*/ 2147483646 h 374"/>
                <a:gd name="T96" fmla="*/ 2147483646 w 306"/>
                <a:gd name="T97" fmla="*/ 2147483646 h 374"/>
                <a:gd name="T98" fmla="*/ 2147483646 w 306"/>
                <a:gd name="T99" fmla="*/ 2147483646 h 374"/>
                <a:gd name="T100" fmla="*/ 2147483646 w 306"/>
                <a:gd name="T101" fmla="*/ 2147483646 h 374"/>
                <a:gd name="T102" fmla="*/ 2147483646 w 306"/>
                <a:gd name="T103" fmla="*/ 2147483646 h 374"/>
                <a:gd name="T104" fmla="*/ 2147483646 w 306"/>
                <a:gd name="T105" fmla="*/ 2147483646 h 374"/>
                <a:gd name="T106" fmla="*/ 2147483646 w 306"/>
                <a:gd name="T107" fmla="*/ 2147483646 h 374"/>
                <a:gd name="T108" fmla="*/ 2147483646 w 306"/>
                <a:gd name="T109" fmla="*/ 2147483646 h 374"/>
                <a:gd name="T110" fmla="*/ 2147483646 w 306"/>
                <a:gd name="T111" fmla="*/ 2147483646 h 374"/>
                <a:gd name="T112" fmla="*/ 2147483646 w 306"/>
                <a:gd name="T113" fmla="*/ 2147483646 h 374"/>
                <a:gd name="T114" fmla="*/ 2147483646 w 306"/>
                <a:gd name="T115" fmla="*/ 2147483646 h 37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06" h="374">
                  <a:moveTo>
                    <a:pt x="192" y="106"/>
                  </a:moveTo>
                  <a:lnTo>
                    <a:pt x="192" y="106"/>
                  </a:lnTo>
                  <a:lnTo>
                    <a:pt x="186" y="86"/>
                  </a:lnTo>
                  <a:lnTo>
                    <a:pt x="180" y="70"/>
                  </a:lnTo>
                  <a:lnTo>
                    <a:pt x="174" y="60"/>
                  </a:lnTo>
                  <a:lnTo>
                    <a:pt x="170" y="56"/>
                  </a:lnTo>
                  <a:lnTo>
                    <a:pt x="142" y="46"/>
                  </a:lnTo>
                  <a:lnTo>
                    <a:pt x="122" y="40"/>
                  </a:lnTo>
                  <a:lnTo>
                    <a:pt x="110" y="34"/>
                  </a:lnTo>
                  <a:lnTo>
                    <a:pt x="104" y="30"/>
                  </a:lnTo>
                  <a:lnTo>
                    <a:pt x="96" y="22"/>
                  </a:lnTo>
                  <a:lnTo>
                    <a:pt x="80" y="0"/>
                  </a:lnTo>
                  <a:lnTo>
                    <a:pt x="74" y="0"/>
                  </a:lnTo>
                  <a:lnTo>
                    <a:pt x="76" y="2"/>
                  </a:lnTo>
                  <a:lnTo>
                    <a:pt x="82" y="14"/>
                  </a:lnTo>
                  <a:lnTo>
                    <a:pt x="96" y="34"/>
                  </a:lnTo>
                  <a:lnTo>
                    <a:pt x="98" y="36"/>
                  </a:lnTo>
                  <a:lnTo>
                    <a:pt x="98" y="38"/>
                  </a:lnTo>
                  <a:lnTo>
                    <a:pt x="86" y="60"/>
                  </a:lnTo>
                  <a:lnTo>
                    <a:pt x="78" y="70"/>
                  </a:lnTo>
                  <a:lnTo>
                    <a:pt x="74" y="72"/>
                  </a:lnTo>
                  <a:lnTo>
                    <a:pt x="72" y="72"/>
                  </a:lnTo>
                  <a:lnTo>
                    <a:pt x="64" y="66"/>
                  </a:lnTo>
                  <a:lnTo>
                    <a:pt x="52" y="50"/>
                  </a:lnTo>
                  <a:lnTo>
                    <a:pt x="38" y="46"/>
                  </a:lnTo>
                  <a:lnTo>
                    <a:pt x="40" y="54"/>
                  </a:lnTo>
                  <a:lnTo>
                    <a:pt x="46" y="70"/>
                  </a:lnTo>
                  <a:lnTo>
                    <a:pt x="46" y="72"/>
                  </a:lnTo>
                  <a:lnTo>
                    <a:pt x="46" y="74"/>
                  </a:lnTo>
                  <a:lnTo>
                    <a:pt x="44" y="82"/>
                  </a:lnTo>
                  <a:lnTo>
                    <a:pt x="28" y="88"/>
                  </a:lnTo>
                  <a:lnTo>
                    <a:pt x="24" y="90"/>
                  </a:lnTo>
                  <a:lnTo>
                    <a:pt x="22" y="94"/>
                  </a:lnTo>
                  <a:lnTo>
                    <a:pt x="22" y="102"/>
                  </a:lnTo>
                  <a:lnTo>
                    <a:pt x="24" y="116"/>
                  </a:lnTo>
                  <a:lnTo>
                    <a:pt x="20" y="124"/>
                  </a:lnTo>
                  <a:lnTo>
                    <a:pt x="18" y="126"/>
                  </a:lnTo>
                  <a:lnTo>
                    <a:pt x="16" y="126"/>
                  </a:lnTo>
                  <a:lnTo>
                    <a:pt x="0" y="122"/>
                  </a:lnTo>
                  <a:lnTo>
                    <a:pt x="2" y="126"/>
                  </a:lnTo>
                  <a:lnTo>
                    <a:pt x="8" y="130"/>
                  </a:lnTo>
                  <a:lnTo>
                    <a:pt x="18" y="144"/>
                  </a:lnTo>
                  <a:lnTo>
                    <a:pt x="28" y="160"/>
                  </a:lnTo>
                  <a:lnTo>
                    <a:pt x="28" y="162"/>
                  </a:lnTo>
                  <a:lnTo>
                    <a:pt x="36" y="162"/>
                  </a:lnTo>
                  <a:lnTo>
                    <a:pt x="42" y="160"/>
                  </a:lnTo>
                  <a:lnTo>
                    <a:pt x="48" y="162"/>
                  </a:lnTo>
                  <a:lnTo>
                    <a:pt x="54" y="164"/>
                  </a:lnTo>
                  <a:lnTo>
                    <a:pt x="60" y="166"/>
                  </a:lnTo>
                  <a:lnTo>
                    <a:pt x="70" y="178"/>
                  </a:lnTo>
                  <a:lnTo>
                    <a:pt x="68" y="200"/>
                  </a:lnTo>
                  <a:lnTo>
                    <a:pt x="72" y="204"/>
                  </a:lnTo>
                  <a:lnTo>
                    <a:pt x="72" y="210"/>
                  </a:lnTo>
                  <a:lnTo>
                    <a:pt x="68" y="214"/>
                  </a:lnTo>
                  <a:lnTo>
                    <a:pt x="60" y="218"/>
                  </a:lnTo>
                  <a:lnTo>
                    <a:pt x="56" y="218"/>
                  </a:lnTo>
                  <a:lnTo>
                    <a:pt x="54" y="220"/>
                  </a:lnTo>
                  <a:lnTo>
                    <a:pt x="52" y="224"/>
                  </a:lnTo>
                  <a:lnTo>
                    <a:pt x="50" y="230"/>
                  </a:lnTo>
                  <a:lnTo>
                    <a:pt x="44" y="244"/>
                  </a:lnTo>
                  <a:lnTo>
                    <a:pt x="52" y="254"/>
                  </a:lnTo>
                  <a:lnTo>
                    <a:pt x="74" y="258"/>
                  </a:lnTo>
                  <a:lnTo>
                    <a:pt x="76" y="258"/>
                  </a:lnTo>
                  <a:lnTo>
                    <a:pt x="86" y="268"/>
                  </a:lnTo>
                  <a:lnTo>
                    <a:pt x="72" y="288"/>
                  </a:lnTo>
                  <a:lnTo>
                    <a:pt x="102" y="352"/>
                  </a:lnTo>
                  <a:lnTo>
                    <a:pt x="104" y="354"/>
                  </a:lnTo>
                  <a:lnTo>
                    <a:pt x="98" y="358"/>
                  </a:lnTo>
                  <a:lnTo>
                    <a:pt x="100" y="364"/>
                  </a:lnTo>
                  <a:lnTo>
                    <a:pt x="156" y="330"/>
                  </a:lnTo>
                  <a:lnTo>
                    <a:pt x="146" y="346"/>
                  </a:lnTo>
                  <a:lnTo>
                    <a:pt x="138" y="362"/>
                  </a:lnTo>
                  <a:lnTo>
                    <a:pt x="134" y="374"/>
                  </a:lnTo>
                  <a:lnTo>
                    <a:pt x="140" y="372"/>
                  </a:lnTo>
                  <a:lnTo>
                    <a:pt x="146" y="366"/>
                  </a:lnTo>
                  <a:lnTo>
                    <a:pt x="152" y="360"/>
                  </a:lnTo>
                  <a:lnTo>
                    <a:pt x="156" y="350"/>
                  </a:lnTo>
                  <a:lnTo>
                    <a:pt x="158" y="350"/>
                  </a:lnTo>
                  <a:lnTo>
                    <a:pt x="172" y="342"/>
                  </a:lnTo>
                  <a:lnTo>
                    <a:pt x="174" y="340"/>
                  </a:lnTo>
                  <a:lnTo>
                    <a:pt x="196" y="358"/>
                  </a:lnTo>
                  <a:lnTo>
                    <a:pt x="220" y="360"/>
                  </a:lnTo>
                  <a:lnTo>
                    <a:pt x="232" y="368"/>
                  </a:lnTo>
                  <a:lnTo>
                    <a:pt x="260" y="342"/>
                  </a:lnTo>
                  <a:lnTo>
                    <a:pt x="264" y="336"/>
                  </a:lnTo>
                  <a:lnTo>
                    <a:pt x="268" y="326"/>
                  </a:lnTo>
                  <a:lnTo>
                    <a:pt x="272" y="320"/>
                  </a:lnTo>
                  <a:lnTo>
                    <a:pt x="270" y="312"/>
                  </a:lnTo>
                  <a:lnTo>
                    <a:pt x="260" y="296"/>
                  </a:lnTo>
                  <a:lnTo>
                    <a:pt x="254" y="286"/>
                  </a:lnTo>
                  <a:lnTo>
                    <a:pt x="288" y="298"/>
                  </a:lnTo>
                  <a:lnTo>
                    <a:pt x="300" y="292"/>
                  </a:lnTo>
                  <a:lnTo>
                    <a:pt x="288" y="270"/>
                  </a:lnTo>
                  <a:lnTo>
                    <a:pt x="288" y="268"/>
                  </a:lnTo>
                  <a:lnTo>
                    <a:pt x="306" y="246"/>
                  </a:lnTo>
                  <a:lnTo>
                    <a:pt x="298" y="234"/>
                  </a:lnTo>
                  <a:lnTo>
                    <a:pt x="290" y="226"/>
                  </a:lnTo>
                  <a:lnTo>
                    <a:pt x="284" y="222"/>
                  </a:lnTo>
                  <a:lnTo>
                    <a:pt x="282" y="222"/>
                  </a:lnTo>
                  <a:lnTo>
                    <a:pt x="272" y="232"/>
                  </a:lnTo>
                  <a:lnTo>
                    <a:pt x="272" y="230"/>
                  </a:lnTo>
                  <a:lnTo>
                    <a:pt x="270" y="230"/>
                  </a:lnTo>
                  <a:lnTo>
                    <a:pt x="256" y="226"/>
                  </a:lnTo>
                  <a:lnTo>
                    <a:pt x="252" y="214"/>
                  </a:lnTo>
                  <a:lnTo>
                    <a:pt x="244" y="210"/>
                  </a:lnTo>
                  <a:lnTo>
                    <a:pt x="236" y="204"/>
                  </a:lnTo>
                  <a:lnTo>
                    <a:pt x="226" y="198"/>
                  </a:lnTo>
                  <a:lnTo>
                    <a:pt x="218" y="192"/>
                  </a:lnTo>
                  <a:lnTo>
                    <a:pt x="216" y="190"/>
                  </a:lnTo>
                  <a:lnTo>
                    <a:pt x="216" y="186"/>
                  </a:lnTo>
                  <a:lnTo>
                    <a:pt x="214" y="184"/>
                  </a:lnTo>
                  <a:lnTo>
                    <a:pt x="216" y="180"/>
                  </a:lnTo>
                  <a:lnTo>
                    <a:pt x="220" y="170"/>
                  </a:lnTo>
                  <a:lnTo>
                    <a:pt x="230" y="152"/>
                  </a:lnTo>
                  <a:lnTo>
                    <a:pt x="232" y="144"/>
                  </a:lnTo>
                  <a:lnTo>
                    <a:pt x="234" y="138"/>
                  </a:lnTo>
                  <a:lnTo>
                    <a:pt x="234" y="128"/>
                  </a:lnTo>
                  <a:lnTo>
                    <a:pt x="240" y="128"/>
                  </a:lnTo>
                  <a:lnTo>
                    <a:pt x="258" y="130"/>
                  </a:lnTo>
                  <a:lnTo>
                    <a:pt x="260" y="122"/>
                  </a:lnTo>
                  <a:lnTo>
                    <a:pt x="264" y="106"/>
                  </a:lnTo>
                  <a:lnTo>
                    <a:pt x="260" y="104"/>
                  </a:lnTo>
                  <a:lnTo>
                    <a:pt x="242" y="116"/>
                  </a:lnTo>
                  <a:lnTo>
                    <a:pt x="230" y="122"/>
                  </a:lnTo>
                  <a:lnTo>
                    <a:pt x="222" y="122"/>
                  </a:lnTo>
                  <a:lnTo>
                    <a:pt x="214" y="120"/>
                  </a:lnTo>
                  <a:lnTo>
                    <a:pt x="204" y="114"/>
                  </a:lnTo>
                  <a:lnTo>
                    <a:pt x="194" y="108"/>
                  </a:lnTo>
                  <a:lnTo>
                    <a:pt x="194" y="106"/>
                  </a:lnTo>
                  <a:lnTo>
                    <a:pt x="192" y="106"/>
                  </a:lnTo>
                  <a:close/>
                </a:path>
              </a:pathLst>
            </a:custGeom>
            <a:solidFill>
              <a:schemeClr val="accent1"/>
            </a:solid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天津"/>
            <p:cNvSpPr>
              <a:spLocks/>
            </p:cNvSpPr>
            <p:nvPr/>
          </p:nvSpPr>
          <p:spPr bwMode="auto">
            <a:xfrm>
              <a:off x="7083738" y="3128588"/>
              <a:ext cx="117995" cy="171174"/>
            </a:xfrm>
            <a:custGeom>
              <a:avLst/>
              <a:gdLst>
                <a:gd name="T0" fmla="*/ 2147483646 w 80"/>
                <a:gd name="T1" fmla="*/ 2147483646 h 116"/>
                <a:gd name="T2" fmla="*/ 2147483646 w 80"/>
                <a:gd name="T3" fmla="*/ 0 h 116"/>
                <a:gd name="T4" fmla="*/ 2147483646 w 80"/>
                <a:gd name="T5" fmla="*/ 0 h 116"/>
                <a:gd name="T6" fmla="*/ 2147483646 w 80"/>
                <a:gd name="T7" fmla="*/ 2147483646 h 116"/>
                <a:gd name="T8" fmla="*/ 2147483646 w 80"/>
                <a:gd name="T9" fmla="*/ 2147483646 h 116"/>
                <a:gd name="T10" fmla="*/ 2147483646 w 80"/>
                <a:gd name="T11" fmla="*/ 2147483646 h 116"/>
                <a:gd name="T12" fmla="*/ 2147483646 w 80"/>
                <a:gd name="T13" fmla="*/ 2147483646 h 116"/>
                <a:gd name="T14" fmla="*/ 2147483646 w 80"/>
                <a:gd name="T15" fmla="*/ 2147483646 h 116"/>
                <a:gd name="T16" fmla="*/ 2147483646 w 80"/>
                <a:gd name="T17" fmla="*/ 2147483646 h 116"/>
                <a:gd name="T18" fmla="*/ 2147483646 w 80"/>
                <a:gd name="T19" fmla="*/ 2147483646 h 116"/>
                <a:gd name="T20" fmla="*/ 2147483646 w 80"/>
                <a:gd name="T21" fmla="*/ 2147483646 h 116"/>
                <a:gd name="T22" fmla="*/ 2147483646 w 80"/>
                <a:gd name="T23" fmla="*/ 2147483646 h 116"/>
                <a:gd name="T24" fmla="*/ 2147483646 w 80"/>
                <a:gd name="T25" fmla="*/ 2147483646 h 116"/>
                <a:gd name="T26" fmla="*/ 2147483646 w 80"/>
                <a:gd name="T27" fmla="*/ 2147483646 h 116"/>
                <a:gd name="T28" fmla="*/ 2147483646 w 80"/>
                <a:gd name="T29" fmla="*/ 2147483646 h 116"/>
                <a:gd name="T30" fmla="*/ 2147483646 w 80"/>
                <a:gd name="T31" fmla="*/ 2147483646 h 116"/>
                <a:gd name="T32" fmla="*/ 2147483646 w 80"/>
                <a:gd name="T33" fmla="*/ 2147483646 h 116"/>
                <a:gd name="T34" fmla="*/ 0 w 80"/>
                <a:gd name="T35" fmla="*/ 2147483646 h 116"/>
                <a:gd name="T36" fmla="*/ 0 w 80"/>
                <a:gd name="T37" fmla="*/ 2147483646 h 116"/>
                <a:gd name="T38" fmla="*/ 0 w 80"/>
                <a:gd name="T39" fmla="*/ 2147483646 h 116"/>
                <a:gd name="T40" fmla="*/ 0 w 80"/>
                <a:gd name="T41" fmla="*/ 2147483646 h 116"/>
                <a:gd name="T42" fmla="*/ 2147483646 w 80"/>
                <a:gd name="T43" fmla="*/ 2147483646 h 116"/>
                <a:gd name="T44" fmla="*/ 2147483646 w 80"/>
                <a:gd name="T45" fmla="*/ 2147483646 h 116"/>
                <a:gd name="T46" fmla="*/ 2147483646 w 80"/>
                <a:gd name="T47" fmla="*/ 2147483646 h 116"/>
                <a:gd name="T48" fmla="*/ 2147483646 w 80"/>
                <a:gd name="T49" fmla="*/ 2147483646 h 116"/>
                <a:gd name="T50" fmla="*/ 2147483646 w 80"/>
                <a:gd name="T51" fmla="*/ 2147483646 h 116"/>
                <a:gd name="T52" fmla="*/ 2147483646 w 80"/>
                <a:gd name="T53" fmla="*/ 2147483646 h 116"/>
                <a:gd name="T54" fmla="*/ 2147483646 w 80"/>
                <a:gd name="T55" fmla="*/ 2147483646 h 116"/>
                <a:gd name="T56" fmla="*/ 2147483646 w 80"/>
                <a:gd name="T57" fmla="*/ 2147483646 h 116"/>
                <a:gd name="T58" fmla="*/ 2147483646 w 80"/>
                <a:gd name="T59" fmla="*/ 2147483646 h 116"/>
                <a:gd name="T60" fmla="*/ 2147483646 w 80"/>
                <a:gd name="T61" fmla="*/ 2147483646 h 116"/>
                <a:gd name="T62" fmla="*/ 2147483646 w 80"/>
                <a:gd name="T63" fmla="*/ 2147483646 h 116"/>
                <a:gd name="T64" fmla="*/ 2147483646 w 80"/>
                <a:gd name="T65" fmla="*/ 2147483646 h 116"/>
                <a:gd name="T66" fmla="*/ 2147483646 w 80"/>
                <a:gd name="T67" fmla="*/ 2147483646 h 116"/>
                <a:gd name="T68" fmla="*/ 2147483646 w 80"/>
                <a:gd name="T69" fmla="*/ 2147483646 h 116"/>
                <a:gd name="T70" fmla="*/ 2147483646 w 80"/>
                <a:gd name="T71" fmla="*/ 2147483646 h 116"/>
                <a:gd name="T72" fmla="*/ 2147483646 w 80"/>
                <a:gd name="T73" fmla="*/ 2147483646 h 116"/>
                <a:gd name="T74" fmla="*/ 2147483646 w 80"/>
                <a:gd name="T75" fmla="*/ 2147483646 h 116"/>
                <a:gd name="T76" fmla="*/ 2147483646 w 80"/>
                <a:gd name="T77" fmla="*/ 2147483646 h 116"/>
                <a:gd name="T78" fmla="*/ 2147483646 w 80"/>
                <a:gd name="T79" fmla="*/ 2147483646 h 116"/>
                <a:gd name="T80" fmla="*/ 2147483646 w 80"/>
                <a:gd name="T81" fmla="*/ 2147483646 h 116"/>
                <a:gd name="T82" fmla="*/ 2147483646 w 80"/>
                <a:gd name="T83" fmla="*/ 2147483646 h 116"/>
                <a:gd name="T84" fmla="*/ 2147483646 w 80"/>
                <a:gd name="T85" fmla="*/ 2147483646 h 116"/>
                <a:gd name="T86" fmla="*/ 2147483646 w 80"/>
                <a:gd name="T87" fmla="*/ 2147483646 h 116"/>
                <a:gd name="T88" fmla="*/ 2147483646 w 80"/>
                <a:gd name="T89" fmla="*/ 2147483646 h 116"/>
                <a:gd name="T90" fmla="*/ 2147483646 w 80"/>
                <a:gd name="T91" fmla="*/ 2147483646 h 116"/>
                <a:gd name="T92" fmla="*/ 2147483646 w 80"/>
                <a:gd name="T93" fmla="*/ 2147483646 h 116"/>
                <a:gd name="T94" fmla="*/ 2147483646 w 80"/>
                <a:gd name="T95" fmla="*/ 2147483646 h 1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0" h="116">
                  <a:moveTo>
                    <a:pt x="46" y="2"/>
                  </a:moveTo>
                  <a:lnTo>
                    <a:pt x="44" y="0"/>
                  </a:lnTo>
                  <a:lnTo>
                    <a:pt x="40" y="2"/>
                  </a:lnTo>
                  <a:lnTo>
                    <a:pt x="38" y="4"/>
                  </a:lnTo>
                  <a:lnTo>
                    <a:pt x="32" y="14"/>
                  </a:lnTo>
                  <a:lnTo>
                    <a:pt x="28" y="12"/>
                  </a:lnTo>
                  <a:lnTo>
                    <a:pt x="28" y="14"/>
                  </a:lnTo>
                  <a:lnTo>
                    <a:pt x="22" y="20"/>
                  </a:lnTo>
                  <a:lnTo>
                    <a:pt x="18" y="22"/>
                  </a:lnTo>
                  <a:lnTo>
                    <a:pt x="10" y="26"/>
                  </a:lnTo>
                  <a:lnTo>
                    <a:pt x="8" y="32"/>
                  </a:lnTo>
                  <a:lnTo>
                    <a:pt x="8" y="44"/>
                  </a:lnTo>
                  <a:lnTo>
                    <a:pt x="6" y="48"/>
                  </a:lnTo>
                  <a:lnTo>
                    <a:pt x="4" y="50"/>
                  </a:lnTo>
                  <a:lnTo>
                    <a:pt x="0" y="60"/>
                  </a:lnTo>
                  <a:lnTo>
                    <a:pt x="0" y="66"/>
                  </a:lnTo>
                  <a:lnTo>
                    <a:pt x="0" y="78"/>
                  </a:lnTo>
                  <a:lnTo>
                    <a:pt x="4" y="102"/>
                  </a:lnTo>
                  <a:lnTo>
                    <a:pt x="8" y="106"/>
                  </a:lnTo>
                  <a:lnTo>
                    <a:pt x="18" y="112"/>
                  </a:lnTo>
                  <a:lnTo>
                    <a:pt x="36" y="116"/>
                  </a:lnTo>
                  <a:lnTo>
                    <a:pt x="44" y="114"/>
                  </a:lnTo>
                  <a:lnTo>
                    <a:pt x="54" y="110"/>
                  </a:lnTo>
                  <a:lnTo>
                    <a:pt x="50" y="100"/>
                  </a:lnTo>
                  <a:lnTo>
                    <a:pt x="50" y="98"/>
                  </a:lnTo>
                  <a:lnTo>
                    <a:pt x="52" y="90"/>
                  </a:lnTo>
                  <a:lnTo>
                    <a:pt x="60" y="74"/>
                  </a:lnTo>
                  <a:lnTo>
                    <a:pt x="76" y="74"/>
                  </a:lnTo>
                  <a:lnTo>
                    <a:pt x="80" y="74"/>
                  </a:lnTo>
                  <a:lnTo>
                    <a:pt x="74" y="64"/>
                  </a:lnTo>
                  <a:lnTo>
                    <a:pt x="64" y="48"/>
                  </a:lnTo>
                  <a:lnTo>
                    <a:pt x="58" y="40"/>
                  </a:lnTo>
                  <a:lnTo>
                    <a:pt x="54" y="30"/>
                  </a:lnTo>
                  <a:lnTo>
                    <a:pt x="52" y="18"/>
                  </a:lnTo>
                  <a:lnTo>
                    <a:pt x="48" y="8"/>
                  </a:lnTo>
                  <a:lnTo>
                    <a:pt x="46" y="2"/>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北京"/>
            <p:cNvSpPr>
              <a:spLocks/>
            </p:cNvSpPr>
            <p:nvPr/>
          </p:nvSpPr>
          <p:spPr bwMode="auto">
            <a:xfrm>
              <a:off x="6965743" y="3051855"/>
              <a:ext cx="156344" cy="168224"/>
            </a:xfrm>
            <a:custGeom>
              <a:avLst/>
              <a:gdLst>
                <a:gd name="T0" fmla="*/ 2147483646 w 106"/>
                <a:gd name="T1" fmla="*/ 2147483646 h 114"/>
                <a:gd name="T2" fmla="*/ 2147483646 w 106"/>
                <a:gd name="T3" fmla="*/ 2147483646 h 114"/>
                <a:gd name="T4" fmla="*/ 2147483646 w 106"/>
                <a:gd name="T5" fmla="*/ 2147483646 h 114"/>
                <a:gd name="T6" fmla="*/ 2147483646 w 106"/>
                <a:gd name="T7" fmla="*/ 2147483646 h 114"/>
                <a:gd name="T8" fmla="*/ 2147483646 w 106"/>
                <a:gd name="T9" fmla="*/ 2147483646 h 114"/>
                <a:gd name="T10" fmla="*/ 2147483646 w 106"/>
                <a:gd name="T11" fmla="*/ 2147483646 h 114"/>
                <a:gd name="T12" fmla="*/ 2147483646 w 106"/>
                <a:gd name="T13" fmla="*/ 2147483646 h 114"/>
                <a:gd name="T14" fmla="*/ 2147483646 w 106"/>
                <a:gd name="T15" fmla="*/ 2147483646 h 114"/>
                <a:gd name="T16" fmla="*/ 2147483646 w 106"/>
                <a:gd name="T17" fmla="*/ 2147483646 h 114"/>
                <a:gd name="T18" fmla="*/ 0 w 106"/>
                <a:gd name="T19" fmla="*/ 2147483646 h 114"/>
                <a:gd name="T20" fmla="*/ 2147483646 w 106"/>
                <a:gd name="T21" fmla="*/ 2147483646 h 114"/>
                <a:gd name="T22" fmla="*/ 2147483646 w 106"/>
                <a:gd name="T23" fmla="*/ 2147483646 h 114"/>
                <a:gd name="T24" fmla="*/ 2147483646 w 106"/>
                <a:gd name="T25" fmla="*/ 2147483646 h 114"/>
                <a:gd name="T26" fmla="*/ 2147483646 w 106"/>
                <a:gd name="T27" fmla="*/ 2147483646 h 114"/>
                <a:gd name="T28" fmla="*/ 2147483646 w 106"/>
                <a:gd name="T29" fmla="*/ 2147483646 h 114"/>
                <a:gd name="T30" fmla="*/ 2147483646 w 106"/>
                <a:gd name="T31" fmla="*/ 2147483646 h 114"/>
                <a:gd name="T32" fmla="*/ 2147483646 w 106"/>
                <a:gd name="T33" fmla="*/ 2147483646 h 114"/>
                <a:gd name="T34" fmla="*/ 2147483646 w 106"/>
                <a:gd name="T35" fmla="*/ 2147483646 h 114"/>
                <a:gd name="T36" fmla="*/ 2147483646 w 106"/>
                <a:gd name="T37" fmla="*/ 2147483646 h 114"/>
                <a:gd name="T38" fmla="*/ 2147483646 w 106"/>
                <a:gd name="T39" fmla="*/ 2147483646 h 114"/>
                <a:gd name="T40" fmla="*/ 2147483646 w 106"/>
                <a:gd name="T41" fmla="*/ 2147483646 h 114"/>
                <a:gd name="T42" fmla="*/ 2147483646 w 106"/>
                <a:gd name="T43" fmla="*/ 2147483646 h 114"/>
                <a:gd name="T44" fmla="*/ 2147483646 w 106"/>
                <a:gd name="T45" fmla="*/ 2147483646 h 114"/>
                <a:gd name="T46" fmla="*/ 2147483646 w 106"/>
                <a:gd name="T47" fmla="*/ 2147483646 h 114"/>
                <a:gd name="T48" fmla="*/ 2147483646 w 106"/>
                <a:gd name="T49" fmla="*/ 2147483646 h 114"/>
                <a:gd name="T50" fmla="*/ 2147483646 w 106"/>
                <a:gd name="T51" fmla="*/ 2147483646 h 114"/>
                <a:gd name="T52" fmla="*/ 2147483646 w 106"/>
                <a:gd name="T53" fmla="*/ 2147483646 h 114"/>
                <a:gd name="T54" fmla="*/ 2147483646 w 106"/>
                <a:gd name="T55" fmla="*/ 2147483646 h 114"/>
                <a:gd name="T56" fmla="*/ 2147483646 w 106"/>
                <a:gd name="T57" fmla="*/ 2147483646 h 114"/>
                <a:gd name="T58" fmla="*/ 2147483646 w 106"/>
                <a:gd name="T59" fmla="*/ 2147483646 h 114"/>
                <a:gd name="T60" fmla="*/ 2147483646 w 106"/>
                <a:gd name="T61" fmla="*/ 2147483646 h 114"/>
                <a:gd name="T62" fmla="*/ 2147483646 w 106"/>
                <a:gd name="T63" fmla="*/ 2147483646 h 1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6" h="114">
                  <a:moveTo>
                    <a:pt x="52" y="24"/>
                  </a:moveTo>
                  <a:lnTo>
                    <a:pt x="52" y="26"/>
                  </a:lnTo>
                  <a:lnTo>
                    <a:pt x="48" y="26"/>
                  </a:lnTo>
                  <a:lnTo>
                    <a:pt x="38" y="24"/>
                  </a:lnTo>
                  <a:lnTo>
                    <a:pt x="38" y="28"/>
                  </a:lnTo>
                  <a:lnTo>
                    <a:pt x="38" y="30"/>
                  </a:lnTo>
                  <a:lnTo>
                    <a:pt x="36" y="30"/>
                  </a:lnTo>
                  <a:lnTo>
                    <a:pt x="18" y="38"/>
                  </a:lnTo>
                  <a:lnTo>
                    <a:pt x="18" y="40"/>
                  </a:lnTo>
                  <a:lnTo>
                    <a:pt x="16" y="44"/>
                  </a:lnTo>
                  <a:lnTo>
                    <a:pt x="18" y="48"/>
                  </a:lnTo>
                  <a:lnTo>
                    <a:pt x="24" y="56"/>
                  </a:lnTo>
                  <a:lnTo>
                    <a:pt x="24" y="58"/>
                  </a:lnTo>
                  <a:lnTo>
                    <a:pt x="24" y="60"/>
                  </a:lnTo>
                  <a:lnTo>
                    <a:pt x="14" y="72"/>
                  </a:lnTo>
                  <a:lnTo>
                    <a:pt x="4" y="82"/>
                  </a:lnTo>
                  <a:lnTo>
                    <a:pt x="0" y="86"/>
                  </a:lnTo>
                  <a:lnTo>
                    <a:pt x="0" y="90"/>
                  </a:lnTo>
                  <a:lnTo>
                    <a:pt x="4" y="96"/>
                  </a:lnTo>
                  <a:lnTo>
                    <a:pt x="14" y="100"/>
                  </a:lnTo>
                  <a:lnTo>
                    <a:pt x="20" y="100"/>
                  </a:lnTo>
                  <a:lnTo>
                    <a:pt x="32" y="102"/>
                  </a:lnTo>
                  <a:lnTo>
                    <a:pt x="36" y="102"/>
                  </a:lnTo>
                  <a:lnTo>
                    <a:pt x="40" y="106"/>
                  </a:lnTo>
                  <a:lnTo>
                    <a:pt x="48" y="110"/>
                  </a:lnTo>
                  <a:lnTo>
                    <a:pt x="56" y="114"/>
                  </a:lnTo>
                  <a:lnTo>
                    <a:pt x="62" y="114"/>
                  </a:lnTo>
                  <a:lnTo>
                    <a:pt x="66" y="112"/>
                  </a:lnTo>
                  <a:lnTo>
                    <a:pt x="72" y="106"/>
                  </a:lnTo>
                  <a:lnTo>
                    <a:pt x="78" y="98"/>
                  </a:lnTo>
                  <a:lnTo>
                    <a:pt x="84" y="84"/>
                  </a:lnTo>
                  <a:lnTo>
                    <a:pt x="80" y="66"/>
                  </a:lnTo>
                  <a:lnTo>
                    <a:pt x="86" y="68"/>
                  </a:lnTo>
                  <a:lnTo>
                    <a:pt x="96" y="68"/>
                  </a:lnTo>
                  <a:lnTo>
                    <a:pt x="100" y="66"/>
                  </a:lnTo>
                  <a:lnTo>
                    <a:pt x="102" y="62"/>
                  </a:lnTo>
                  <a:lnTo>
                    <a:pt x="94" y="38"/>
                  </a:lnTo>
                  <a:lnTo>
                    <a:pt x="96" y="30"/>
                  </a:lnTo>
                  <a:lnTo>
                    <a:pt x="102" y="26"/>
                  </a:lnTo>
                  <a:lnTo>
                    <a:pt x="106" y="22"/>
                  </a:lnTo>
                  <a:lnTo>
                    <a:pt x="104" y="18"/>
                  </a:lnTo>
                  <a:lnTo>
                    <a:pt x="86" y="18"/>
                  </a:lnTo>
                  <a:lnTo>
                    <a:pt x="68" y="6"/>
                  </a:lnTo>
                  <a:lnTo>
                    <a:pt x="62" y="2"/>
                  </a:lnTo>
                  <a:lnTo>
                    <a:pt x="58" y="0"/>
                  </a:lnTo>
                  <a:lnTo>
                    <a:pt x="48" y="2"/>
                  </a:lnTo>
                  <a:lnTo>
                    <a:pt x="44" y="2"/>
                  </a:lnTo>
                  <a:lnTo>
                    <a:pt x="44" y="8"/>
                  </a:lnTo>
                  <a:lnTo>
                    <a:pt x="50" y="10"/>
                  </a:lnTo>
                  <a:lnTo>
                    <a:pt x="54" y="16"/>
                  </a:lnTo>
                  <a:lnTo>
                    <a:pt x="54" y="20"/>
                  </a:lnTo>
                  <a:lnTo>
                    <a:pt x="52" y="24"/>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辽宁"/>
            <p:cNvSpPr>
              <a:spLocks/>
            </p:cNvSpPr>
            <p:nvPr/>
          </p:nvSpPr>
          <p:spPr bwMode="auto">
            <a:xfrm>
              <a:off x="7231232" y="2718359"/>
              <a:ext cx="554578" cy="528281"/>
            </a:xfrm>
            <a:custGeom>
              <a:avLst/>
              <a:gdLst>
                <a:gd name="T0" fmla="*/ 2147483646 w 376"/>
                <a:gd name="T1" fmla="*/ 2147483646 h 358"/>
                <a:gd name="T2" fmla="*/ 2147483646 w 376"/>
                <a:gd name="T3" fmla="*/ 2147483646 h 358"/>
                <a:gd name="T4" fmla="*/ 2147483646 w 376"/>
                <a:gd name="T5" fmla="*/ 2147483646 h 358"/>
                <a:gd name="T6" fmla="*/ 2147483646 w 376"/>
                <a:gd name="T7" fmla="*/ 2147483646 h 358"/>
                <a:gd name="T8" fmla="*/ 2147483646 w 376"/>
                <a:gd name="T9" fmla="*/ 2147483646 h 358"/>
                <a:gd name="T10" fmla="*/ 2147483646 w 376"/>
                <a:gd name="T11" fmla="*/ 2147483646 h 358"/>
                <a:gd name="T12" fmla="*/ 2147483646 w 376"/>
                <a:gd name="T13" fmla="*/ 2147483646 h 358"/>
                <a:gd name="T14" fmla="*/ 2147483646 w 376"/>
                <a:gd name="T15" fmla="*/ 2147483646 h 358"/>
                <a:gd name="T16" fmla="*/ 2147483646 w 376"/>
                <a:gd name="T17" fmla="*/ 2147483646 h 358"/>
                <a:gd name="T18" fmla="*/ 2147483646 w 376"/>
                <a:gd name="T19" fmla="*/ 2147483646 h 358"/>
                <a:gd name="T20" fmla="*/ 2147483646 w 376"/>
                <a:gd name="T21" fmla="*/ 2147483646 h 358"/>
                <a:gd name="T22" fmla="*/ 2147483646 w 376"/>
                <a:gd name="T23" fmla="*/ 2147483646 h 358"/>
                <a:gd name="T24" fmla="*/ 2147483646 w 376"/>
                <a:gd name="T25" fmla="*/ 2147483646 h 358"/>
                <a:gd name="T26" fmla="*/ 2147483646 w 376"/>
                <a:gd name="T27" fmla="*/ 2147483646 h 358"/>
                <a:gd name="T28" fmla="*/ 2147483646 w 376"/>
                <a:gd name="T29" fmla="*/ 2147483646 h 358"/>
                <a:gd name="T30" fmla="*/ 2147483646 w 376"/>
                <a:gd name="T31" fmla="*/ 2147483646 h 358"/>
                <a:gd name="T32" fmla="*/ 2147483646 w 376"/>
                <a:gd name="T33" fmla="*/ 2147483646 h 358"/>
                <a:gd name="T34" fmla="*/ 2147483646 w 376"/>
                <a:gd name="T35" fmla="*/ 2147483646 h 358"/>
                <a:gd name="T36" fmla="*/ 2147483646 w 376"/>
                <a:gd name="T37" fmla="*/ 2147483646 h 358"/>
                <a:gd name="T38" fmla="*/ 2147483646 w 376"/>
                <a:gd name="T39" fmla="*/ 2147483646 h 358"/>
                <a:gd name="T40" fmla="*/ 2147483646 w 376"/>
                <a:gd name="T41" fmla="*/ 2147483646 h 358"/>
                <a:gd name="T42" fmla="*/ 2147483646 w 376"/>
                <a:gd name="T43" fmla="*/ 2147483646 h 358"/>
                <a:gd name="T44" fmla="*/ 2147483646 w 376"/>
                <a:gd name="T45" fmla="*/ 2147483646 h 358"/>
                <a:gd name="T46" fmla="*/ 2147483646 w 376"/>
                <a:gd name="T47" fmla="*/ 2147483646 h 358"/>
                <a:gd name="T48" fmla="*/ 2147483646 w 376"/>
                <a:gd name="T49" fmla="*/ 2147483646 h 358"/>
                <a:gd name="T50" fmla="*/ 2147483646 w 376"/>
                <a:gd name="T51" fmla="*/ 2147483646 h 358"/>
                <a:gd name="T52" fmla="*/ 2147483646 w 376"/>
                <a:gd name="T53" fmla="*/ 2147483646 h 358"/>
                <a:gd name="T54" fmla="*/ 2147483646 w 376"/>
                <a:gd name="T55" fmla="*/ 2147483646 h 358"/>
                <a:gd name="T56" fmla="*/ 2147483646 w 376"/>
                <a:gd name="T57" fmla="*/ 2147483646 h 358"/>
                <a:gd name="T58" fmla="*/ 2147483646 w 376"/>
                <a:gd name="T59" fmla="*/ 2147483646 h 358"/>
                <a:gd name="T60" fmla="*/ 2147483646 w 376"/>
                <a:gd name="T61" fmla="*/ 2147483646 h 358"/>
                <a:gd name="T62" fmla="*/ 2147483646 w 376"/>
                <a:gd name="T63" fmla="*/ 2147483646 h 358"/>
                <a:gd name="T64" fmla="*/ 2147483646 w 376"/>
                <a:gd name="T65" fmla="*/ 2147483646 h 358"/>
                <a:gd name="T66" fmla="*/ 2147483646 w 376"/>
                <a:gd name="T67" fmla="*/ 2147483646 h 358"/>
                <a:gd name="T68" fmla="*/ 2147483646 w 376"/>
                <a:gd name="T69" fmla="*/ 2147483646 h 358"/>
                <a:gd name="T70" fmla="*/ 2147483646 w 376"/>
                <a:gd name="T71" fmla="*/ 2147483646 h 358"/>
                <a:gd name="T72" fmla="*/ 2147483646 w 376"/>
                <a:gd name="T73" fmla="*/ 2147483646 h 358"/>
                <a:gd name="T74" fmla="*/ 2147483646 w 376"/>
                <a:gd name="T75" fmla="*/ 2147483646 h 358"/>
                <a:gd name="T76" fmla="*/ 2147483646 w 376"/>
                <a:gd name="T77" fmla="*/ 2147483646 h 358"/>
                <a:gd name="T78" fmla="*/ 2147483646 w 376"/>
                <a:gd name="T79" fmla="*/ 2147483646 h 358"/>
                <a:gd name="T80" fmla="*/ 2147483646 w 376"/>
                <a:gd name="T81" fmla="*/ 2147483646 h 358"/>
                <a:gd name="T82" fmla="*/ 2147483646 w 376"/>
                <a:gd name="T83" fmla="*/ 2147483646 h 358"/>
                <a:gd name="T84" fmla="*/ 2147483646 w 376"/>
                <a:gd name="T85" fmla="*/ 2147483646 h 358"/>
                <a:gd name="T86" fmla="*/ 2147483646 w 376"/>
                <a:gd name="T87" fmla="*/ 2147483646 h 358"/>
                <a:gd name="T88" fmla="*/ 2147483646 w 376"/>
                <a:gd name="T89" fmla="*/ 2147483646 h 358"/>
                <a:gd name="T90" fmla="*/ 2147483646 w 376"/>
                <a:gd name="T91" fmla="*/ 2147483646 h 358"/>
                <a:gd name="T92" fmla="*/ 2147483646 w 376"/>
                <a:gd name="T93" fmla="*/ 2147483646 h 358"/>
                <a:gd name="T94" fmla="*/ 2147483646 w 376"/>
                <a:gd name="T95" fmla="*/ 2147483646 h 358"/>
                <a:gd name="T96" fmla="*/ 2147483646 w 376"/>
                <a:gd name="T97" fmla="*/ 2147483646 h 358"/>
                <a:gd name="T98" fmla="*/ 2147483646 w 376"/>
                <a:gd name="T99" fmla="*/ 2147483646 h 358"/>
                <a:gd name="T100" fmla="*/ 2147483646 w 376"/>
                <a:gd name="T101" fmla="*/ 2147483646 h 358"/>
                <a:gd name="T102" fmla="*/ 2147483646 w 376"/>
                <a:gd name="T103" fmla="*/ 2147483646 h 358"/>
                <a:gd name="T104" fmla="*/ 2147483646 w 376"/>
                <a:gd name="T105" fmla="*/ 0 h 358"/>
                <a:gd name="T106" fmla="*/ 2147483646 w 376"/>
                <a:gd name="T107" fmla="*/ 2147483646 h 358"/>
                <a:gd name="T108" fmla="*/ 2147483646 w 376"/>
                <a:gd name="T109" fmla="*/ 2147483646 h 358"/>
                <a:gd name="T110" fmla="*/ 2147483646 w 376"/>
                <a:gd name="T111" fmla="*/ 2147483646 h 358"/>
                <a:gd name="T112" fmla="*/ 2147483646 w 376"/>
                <a:gd name="T113" fmla="*/ 2147483646 h 35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76" h="358">
                  <a:moveTo>
                    <a:pt x="172" y="46"/>
                  </a:moveTo>
                  <a:lnTo>
                    <a:pt x="162" y="60"/>
                  </a:lnTo>
                  <a:lnTo>
                    <a:pt x="160" y="64"/>
                  </a:lnTo>
                  <a:lnTo>
                    <a:pt x="160" y="74"/>
                  </a:lnTo>
                  <a:lnTo>
                    <a:pt x="160" y="80"/>
                  </a:lnTo>
                  <a:lnTo>
                    <a:pt x="142" y="80"/>
                  </a:lnTo>
                  <a:lnTo>
                    <a:pt x="140" y="80"/>
                  </a:lnTo>
                  <a:lnTo>
                    <a:pt x="128" y="76"/>
                  </a:lnTo>
                  <a:lnTo>
                    <a:pt x="116" y="92"/>
                  </a:lnTo>
                  <a:lnTo>
                    <a:pt x="102" y="100"/>
                  </a:lnTo>
                  <a:lnTo>
                    <a:pt x="92" y="112"/>
                  </a:lnTo>
                  <a:lnTo>
                    <a:pt x="90" y="116"/>
                  </a:lnTo>
                  <a:lnTo>
                    <a:pt x="70" y="138"/>
                  </a:lnTo>
                  <a:lnTo>
                    <a:pt x="70" y="140"/>
                  </a:lnTo>
                  <a:lnTo>
                    <a:pt x="68" y="140"/>
                  </a:lnTo>
                  <a:lnTo>
                    <a:pt x="54" y="148"/>
                  </a:lnTo>
                  <a:lnTo>
                    <a:pt x="42" y="140"/>
                  </a:lnTo>
                  <a:lnTo>
                    <a:pt x="42" y="138"/>
                  </a:lnTo>
                  <a:lnTo>
                    <a:pt x="30" y="126"/>
                  </a:lnTo>
                  <a:lnTo>
                    <a:pt x="24" y="122"/>
                  </a:lnTo>
                  <a:lnTo>
                    <a:pt x="28" y="156"/>
                  </a:lnTo>
                  <a:lnTo>
                    <a:pt x="34" y="172"/>
                  </a:lnTo>
                  <a:lnTo>
                    <a:pt x="22" y="184"/>
                  </a:lnTo>
                  <a:lnTo>
                    <a:pt x="4" y="208"/>
                  </a:lnTo>
                  <a:lnTo>
                    <a:pt x="4" y="220"/>
                  </a:lnTo>
                  <a:lnTo>
                    <a:pt x="0" y="226"/>
                  </a:lnTo>
                  <a:lnTo>
                    <a:pt x="2" y="232"/>
                  </a:lnTo>
                  <a:lnTo>
                    <a:pt x="8" y="232"/>
                  </a:lnTo>
                  <a:lnTo>
                    <a:pt x="32" y="238"/>
                  </a:lnTo>
                  <a:lnTo>
                    <a:pt x="34" y="238"/>
                  </a:lnTo>
                  <a:lnTo>
                    <a:pt x="34" y="240"/>
                  </a:lnTo>
                  <a:lnTo>
                    <a:pt x="40" y="244"/>
                  </a:lnTo>
                  <a:lnTo>
                    <a:pt x="46" y="248"/>
                  </a:lnTo>
                  <a:lnTo>
                    <a:pt x="48" y="248"/>
                  </a:lnTo>
                  <a:lnTo>
                    <a:pt x="50" y="252"/>
                  </a:lnTo>
                  <a:lnTo>
                    <a:pt x="52" y="258"/>
                  </a:lnTo>
                  <a:lnTo>
                    <a:pt x="54" y="264"/>
                  </a:lnTo>
                  <a:lnTo>
                    <a:pt x="78" y="272"/>
                  </a:lnTo>
                  <a:lnTo>
                    <a:pt x="86" y="270"/>
                  </a:lnTo>
                  <a:lnTo>
                    <a:pt x="92" y="260"/>
                  </a:lnTo>
                  <a:lnTo>
                    <a:pt x="112" y="224"/>
                  </a:lnTo>
                  <a:lnTo>
                    <a:pt x="122" y="212"/>
                  </a:lnTo>
                  <a:lnTo>
                    <a:pt x="122" y="210"/>
                  </a:lnTo>
                  <a:lnTo>
                    <a:pt x="138" y="204"/>
                  </a:lnTo>
                  <a:lnTo>
                    <a:pt x="148" y="202"/>
                  </a:lnTo>
                  <a:lnTo>
                    <a:pt x="154" y="196"/>
                  </a:lnTo>
                  <a:lnTo>
                    <a:pt x="160" y="192"/>
                  </a:lnTo>
                  <a:lnTo>
                    <a:pt x="164" y="194"/>
                  </a:lnTo>
                  <a:lnTo>
                    <a:pt x="172" y="198"/>
                  </a:lnTo>
                  <a:lnTo>
                    <a:pt x="174" y="198"/>
                  </a:lnTo>
                  <a:lnTo>
                    <a:pt x="174" y="200"/>
                  </a:lnTo>
                  <a:lnTo>
                    <a:pt x="188" y="220"/>
                  </a:lnTo>
                  <a:lnTo>
                    <a:pt x="188" y="222"/>
                  </a:lnTo>
                  <a:lnTo>
                    <a:pt x="190" y="238"/>
                  </a:lnTo>
                  <a:lnTo>
                    <a:pt x="188" y="254"/>
                  </a:lnTo>
                  <a:lnTo>
                    <a:pt x="184" y="268"/>
                  </a:lnTo>
                  <a:lnTo>
                    <a:pt x="184" y="270"/>
                  </a:lnTo>
                  <a:lnTo>
                    <a:pt x="174" y="284"/>
                  </a:lnTo>
                  <a:lnTo>
                    <a:pt x="168" y="294"/>
                  </a:lnTo>
                  <a:lnTo>
                    <a:pt x="170" y="312"/>
                  </a:lnTo>
                  <a:lnTo>
                    <a:pt x="172" y="312"/>
                  </a:lnTo>
                  <a:lnTo>
                    <a:pt x="176" y="308"/>
                  </a:lnTo>
                  <a:lnTo>
                    <a:pt x="184" y="304"/>
                  </a:lnTo>
                  <a:lnTo>
                    <a:pt x="184" y="302"/>
                  </a:lnTo>
                  <a:lnTo>
                    <a:pt x="186" y="300"/>
                  </a:lnTo>
                  <a:lnTo>
                    <a:pt x="194" y="308"/>
                  </a:lnTo>
                  <a:lnTo>
                    <a:pt x="194" y="320"/>
                  </a:lnTo>
                  <a:lnTo>
                    <a:pt x="192" y="320"/>
                  </a:lnTo>
                  <a:lnTo>
                    <a:pt x="186" y="324"/>
                  </a:lnTo>
                  <a:lnTo>
                    <a:pt x="184" y="328"/>
                  </a:lnTo>
                  <a:lnTo>
                    <a:pt x="184" y="334"/>
                  </a:lnTo>
                  <a:lnTo>
                    <a:pt x="182" y="336"/>
                  </a:lnTo>
                  <a:lnTo>
                    <a:pt x="178" y="344"/>
                  </a:lnTo>
                  <a:lnTo>
                    <a:pt x="176" y="344"/>
                  </a:lnTo>
                  <a:lnTo>
                    <a:pt x="168" y="346"/>
                  </a:lnTo>
                  <a:lnTo>
                    <a:pt x="162" y="348"/>
                  </a:lnTo>
                  <a:lnTo>
                    <a:pt x="158" y="356"/>
                  </a:lnTo>
                  <a:lnTo>
                    <a:pt x="158" y="358"/>
                  </a:lnTo>
                  <a:lnTo>
                    <a:pt x="184" y="354"/>
                  </a:lnTo>
                  <a:lnTo>
                    <a:pt x="190" y="350"/>
                  </a:lnTo>
                  <a:lnTo>
                    <a:pt x="198" y="328"/>
                  </a:lnTo>
                  <a:lnTo>
                    <a:pt x="258" y="266"/>
                  </a:lnTo>
                  <a:lnTo>
                    <a:pt x="260" y="266"/>
                  </a:lnTo>
                  <a:lnTo>
                    <a:pt x="272" y="260"/>
                  </a:lnTo>
                  <a:lnTo>
                    <a:pt x="284" y="260"/>
                  </a:lnTo>
                  <a:lnTo>
                    <a:pt x="294" y="258"/>
                  </a:lnTo>
                  <a:lnTo>
                    <a:pt x="304" y="252"/>
                  </a:lnTo>
                  <a:lnTo>
                    <a:pt x="312" y="244"/>
                  </a:lnTo>
                  <a:lnTo>
                    <a:pt x="326" y="208"/>
                  </a:lnTo>
                  <a:lnTo>
                    <a:pt x="376" y="156"/>
                  </a:lnTo>
                  <a:lnTo>
                    <a:pt x="372" y="128"/>
                  </a:lnTo>
                  <a:lnTo>
                    <a:pt x="368" y="126"/>
                  </a:lnTo>
                  <a:lnTo>
                    <a:pt x="364" y="122"/>
                  </a:lnTo>
                  <a:lnTo>
                    <a:pt x="364" y="120"/>
                  </a:lnTo>
                  <a:lnTo>
                    <a:pt x="364" y="122"/>
                  </a:lnTo>
                  <a:lnTo>
                    <a:pt x="356" y="122"/>
                  </a:lnTo>
                  <a:lnTo>
                    <a:pt x="350" y="120"/>
                  </a:lnTo>
                  <a:lnTo>
                    <a:pt x="346" y="116"/>
                  </a:lnTo>
                  <a:lnTo>
                    <a:pt x="344" y="110"/>
                  </a:lnTo>
                  <a:lnTo>
                    <a:pt x="342" y="108"/>
                  </a:lnTo>
                  <a:lnTo>
                    <a:pt x="342" y="66"/>
                  </a:lnTo>
                  <a:lnTo>
                    <a:pt x="336" y="62"/>
                  </a:lnTo>
                  <a:lnTo>
                    <a:pt x="328" y="56"/>
                  </a:lnTo>
                  <a:lnTo>
                    <a:pt x="316" y="44"/>
                  </a:lnTo>
                  <a:lnTo>
                    <a:pt x="308" y="30"/>
                  </a:lnTo>
                  <a:lnTo>
                    <a:pt x="306" y="24"/>
                  </a:lnTo>
                  <a:lnTo>
                    <a:pt x="306" y="16"/>
                  </a:lnTo>
                  <a:lnTo>
                    <a:pt x="308" y="12"/>
                  </a:lnTo>
                  <a:lnTo>
                    <a:pt x="302" y="4"/>
                  </a:lnTo>
                  <a:lnTo>
                    <a:pt x="300" y="10"/>
                  </a:lnTo>
                  <a:lnTo>
                    <a:pt x="294" y="24"/>
                  </a:lnTo>
                  <a:lnTo>
                    <a:pt x="292" y="24"/>
                  </a:lnTo>
                  <a:lnTo>
                    <a:pt x="282" y="24"/>
                  </a:lnTo>
                  <a:lnTo>
                    <a:pt x="274" y="20"/>
                  </a:lnTo>
                  <a:lnTo>
                    <a:pt x="270" y="16"/>
                  </a:lnTo>
                  <a:lnTo>
                    <a:pt x="268" y="10"/>
                  </a:lnTo>
                  <a:lnTo>
                    <a:pt x="268" y="8"/>
                  </a:lnTo>
                  <a:lnTo>
                    <a:pt x="264" y="8"/>
                  </a:lnTo>
                  <a:lnTo>
                    <a:pt x="248" y="12"/>
                  </a:lnTo>
                  <a:lnTo>
                    <a:pt x="236" y="0"/>
                  </a:lnTo>
                  <a:lnTo>
                    <a:pt x="232" y="0"/>
                  </a:lnTo>
                  <a:lnTo>
                    <a:pt x="228" y="4"/>
                  </a:lnTo>
                  <a:lnTo>
                    <a:pt x="234" y="12"/>
                  </a:lnTo>
                  <a:lnTo>
                    <a:pt x="236" y="14"/>
                  </a:lnTo>
                  <a:lnTo>
                    <a:pt x="228" y="30"/>
                  </a:lnTo>
                  <a:lnTo>
                    <a:pt x="226" y="30"/>
                  </a:lnTo>
                  <a:lnTo>
                    <a:pt x="226" y="32"/>
                  </a:lnTo>
                  <a:lnTo>
                    <a:pt x="212" y="48"/>
                  </a:lnTo>
                  <a:lnTo>
                    <a:pt x="210" y="48"/>
                  </a:lnTo>
                  <a:lnTo>
                    <a:pt x="208" y="48"/>
                  </a:lnTo>
                  <a:lnTo>
                    <a:pt x="186" y="50"/>
                  </a:lnTo>
                  <a:lnTo>
                    <a:pt x="172" y="46"/>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8" name="吉林"/>
            <p:cNvSpPr>
              <a:spLocks/>
            </p:cNvSpPr>
            <p:nvPr/>
          </p:nvSpPr>
          <p:spPr bwMode="auto">
            <a:xfrm>
              <a:off x="7355128" y="2399620"/>
              <a:ext cx="790569" cy="537134"/>
            </a:xfrm>
            <a:custGeom>
              <a:avLst/>
              <a:gdLst>
                <a:gd name="T0" fmla="*/ 2147483646 w 536"/>
                <a:gd name="T1" fmla="*/ 2147483646 h 364"/>
                <a:gd name="T2" fmla="*/ 2147483646 w 536"/>
                <a:gd name="T3" fmla="*/ 2147483646 h 364"/>
                <a:gd name="T4" fmla="*/ 2147483646 w 536"/>
                <a:gd name="T5" fmla="*/ 2147483646 h 364"/>
                <a:gd name="T6" fmla="*/ 2147483646 w 536"/>
                <a:gd name="T7" fmla="*/ 2147483646 h 364"/>
                <a:gd name="T8" fmla="*/ 2147483646 w 536"/>
                <a:gd name="T9" fmla="*/ 2147483646 h 364"/>
                <a:gd name="T10" fmla="*/ 2147483646 w 536"/>
                <a:gd name="T11" fmla="*/ 2147483646 h 364"/>
                <a:gd name="T12" fmla="*/ 2147483646 w 536"/>
                <a:gd name="T13" fmla="*/ 2147483646 h 364"/>
                <a:gd name="T14" fmla="*/ 2147483646 w 536"/>
                <a:gd name="T15" fmla="*/ 2147483646 h 364"/>
                <a:gd name="T16" fmla="*/ 2147483646 w 536"/>
                <a:gd name="T17" fmla="*/ 2147483646 h 364"/>
                <a:gd name="T18" fmla="*/ 2147483646 w 536"/>
                <a:gd name="T19" fmla="*/ 2147483646 h 364"/>
                <a:gd name="T20" fmla="*/ 2147483646 w 536"/>
                <a:gd name="T21" fmla="*/ 2147483646 h 364"/>
                <a:gd name="T22" fmla="*/ 2147483646 w 536"/>
                <a:gd name="T23" fmla="*/ 2147483646 h 364"/>
                <a:gd name="T24" fmla="*/ 2147483646 w 536"/>
                <a:gd name="T25" fmla="*/ 2147483646 h 364"/>
                <a:gd name="T26" fmla="*/ 2147483646 w 536"/>
                <a:gd name="T27" fmla="*/ 2147483646 h 364"/>
                <a:gd name="T28" fmla="*/ 2147483646 w 536"/>
                <a:gd name="T29" fmla="*/ 2147483646 h 364"/>
                <a:gd name="T30" fmla="*/ 2147483646 w 536"/>
                <a:gd name="T31" fmla="*/ 2147483646 h 364"/>
                <a:gd name="T32" fmla="*/ 2147483646 w 536"/>
                <a:gd name="T33" fmla="*/ 2147483646 h 364"/>
                <a:gd name="T34" fmla="*/ 2147483646 w 536"/>
                <a:gd name="T35" fmla="*/ 2147483646 h 364"/>
                <a:gd name="T36" fmla="*/ 2147483646 w 536"/>
                <a:gd name="T37" fmla="*/ 2147483646 h 364"/>
                <a:gd name="T38" fmla="*/ 2147483646 w 536"/>
                <a:gd name="T39" fmla="*/ 2147483646 h 364"/>
                <a:gd name="T40" fmla="*/ 2147483646 w 536"/>
                <a:gd name="T41" fmla="*/ 2147483646 h 364"/>
                <a:gd name="T42" fmla="*/ 2147483646 w 536"/>
                <a:gd name="T43" fmla="*/ 2147483646 h 364"/>
                <a:gd name="T44" fmla="*/ 2147483646 w 536"/>
                <a:gd name="T45" fmla="*/ 2147483646 h 364"/>
                <a:gd name="T46" fmla="*/ 2147483646 w 536"/>
                <a:gd name="T47" fmla="*/ 2147483646 h 364"/>
                <a:gd name="T48" fmla="*/ 2147483646 w 536"/>
                <a:gd name="T49" fmla="*/ 2147483646 h 364"/>
                <a:gd name="T50" fmla="*/ 2147483646 w 536"/>
                <a:gd name="T51" fmla="*/ 2147483646 h 364"/>
                <a:gd name="T52" fmla="*/ 2147483646 w 536"/>
                <a:gd name="T53" fmla="*/ 2147483646 h 364"/>
                <a:gd name="T54" fmla="*/ 2147483646 w 536"/>
                <a:gd name="T55" fmla="*/ 2147483646 h 364"/>
                <a:gd name="T56" fmla="*/ 2147483646 w 536"/>
                <a:gd name="T57" fmla="*/ 2147483646 h 364"/>
                <a:gd name="T58" fmla="*/ 2147483646 w 536"/>
                <a:gd name="T59" fmla="*/ 2147483646 h 364"/>
                <a:gd name="T60" fmla="*/ 2147483646 w 536"/>
                <a:gd name="T61" fmla="*/ 2147483646 h 364"/>
                <a:gd name="T62" fmla="*/ 2147483646 w 536"/>
                <a:gd name="T63" fmla="*/ 2147483646 h 364"/>
                <a:gd name="T64" fmla="*/ 2147483646 w 536"/>
                <a:gd name="T65" fmla="*/ 2147483646 h 364"/>
                <a:gd name="T66" fmla="*/ 2147483646 w 536"/>
                <a:gd name="T67" fmla="*/ 2147483646 h 364"/>
                <a:gd name="T68" fmla="*/ 2147483646 w 536"/>
                <a:gd name="T69" fmla="*/ 2147483646 h 364"/>
                <a:gd name="T70" fmla="*/ 2147483646 w 536"/>
                <a:gd name="T71" fmla="*/ 2147483646 h 364"/>
                <a:gd name="T72" fmla="*/ 2147483646 w 536"/>
                <a:gd name="T73" fmla="*/ 2147483646 h 364"/>
                <a:gd name="T74" fmla="*/ 2147483646 w 536"/>
                <a:gd name="T75" fmla="*/ 2147483646 h 364"/>
                <a:gd name="T76" fmla="*/ 2147483646 w 536"/>
                <a:gd name="T77" fmla="*/ 2147483646 h 364"/>
                <a:gd name="T78" fmla="*/ 2147483646 w 536"/>
                <a:gd name="T79" fmla="*/ 2147483646 h 364"/>
                <a:gd name="T80" fmla="*/ 2147483646 w 536"/>
                <a:gd name="T81" fmla="*/ 2147483646 h 364"/>
                <a:gd name="T82" fmla="*/ 2147483646 w 536"/>
                <a:gd name="T83" fmla="*/ 2147483646 h 364"/>
                <a:gd name="T84" fmla="*/ 2147483646 w 536"/>
                <a:gd name="T85" fmla="*/ 2147483646 h 364"/>
                <a:gd name="T86" fmla="*/ 2147483646 w 536"/>
                <a:gd name="T87" fmla="*/ 2147483646 h 364"/>
                <a:gd name="T88" fmla="*/ 2147483646 w 536"/>
                <a:gd name="T89" fmla="*/ 2147483646 h 364"/>
                <a:gd name="T90" fmla="*/ 2147483646 w 536"/>
                <a:gd name="T91" fmla="*/ 2147483646 h 364"/>
                <a:gd name="T92" fmla="*/ 2147483646 w 536"/>
                <a:gd name="T93" fmla="*/ 2147483646 h 364"/>
                <a:gd name="T94" fmla="*/ 2147483646 w 536"/>
                <a:gd name="T95" fmla="*/ 2147483646 h 364"/>
                <a:gd name="T96" fmla="*/ 2147483646 w 536"/>
                <a:gd name="T97" fmla="*/ 2147483646 h 364"/>
                <a:gd name="T98" fmla="*/ 2147483646 w 536"/>
                <a:gd name="T99" fmla="*/ 2147483646 h 364"/>
                <a:gd name="T100" fmla="*/ 2147483646 w 536"/>
                <a:gd name="T101" fmla="*/ 2147483646 h 364"/>
                <a:gd name="T102" fmla="*/ 2147483646 w 536"/>
                <a:gd name="T103" fmla="*/ 2147483646 h 36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36" h="364">
                  <a:moveTo>
                    <a:pt x="104" y="18"/>
                  </a:moveTo>
                  <a:lnTo>
                    <a:pt x="102" y="0"/>
                  </a:lnTo>
                  <a:lnTo>
                    <a:pt x="94" y="6"/>
                  </a:lnTo>
                  <a:lnTo>
                    <a:pt x="92" y="6"/>
                  </a:lnTo>
                  <a:lnTo>
                    <a:pt x="74" y="12"/>
                  </a:lnTo>
                  <a:lnTo>
                    <a:pt x="72" y="12"/>
                  </a:lnTo>
                  <a:lnTo>
                    <a:pt x="70" y="10"/>
                  </a:lnTo>
                  <a:lnTo>
                    <a:pt x="70" y="20"/>
                  </a:lnTo>
                  <a:lnTo>
                    <a:pt x="68" y="20"/>
                  </a:lnTo>
                  <a:lnTo>
                    <a:pt x="60" y="34"/>
                  </a:lnTo>
                  <a:lnTo>
                    <a:pt x="58" y="34"/>
                  </a:lnTo>
                  <a:lnTo>
                    <a:pt x="58" y="36"/>
                  </a:lnTo>
                  <a:lnTo>
                    <a:pt x="44" y="48"/>
                  </a:lnTo>
                  <a:lnTo>
                    <a:pt x="42" y="48"/>
                  </a:lnTo>
                  <a:lnTo>
                    <a:pt x="40" y="48"/>
                  </a:lnTo>
                  <a:lnTo>
                    <a:pt x="28" y="40"/>
                  </a:lnTo>
                  <a:lnTo>
                    <a:pt x="22" y="34"/>
                  </a:lnTo>
                  <a:lnTo>
                    <a:pt x="18" y="32"/>
                  </a:lnTo>
                  <a:lnTo>
                    <a:pt x="8" y="34"/>
                  </a:lnTo>
                  <a:lnTo>
                    <a:pt x="0" y="40"/>
                  </a:lnTo>
                  <a:lnTo>
                    <a:pt x="18" y="54"/>
                  </a:lnTo>
                  <a:lnTo>
                    <a:pt x="32" y="60"/>
                  </a:lnTo>
                  <a:lnTo>
                    <a:pt x="34" y="62"/>
                  </a:lnTo>
                  <a:lnTo>
                    <a:pt x="34" y="64"/>
                  </a:lnTo>
                  <a:lnTo>
                    <a:pt x="36" y="80"/>
                  </a:lnTo>
                  <a:lnTo>
                    <a:pt x="36" y="104"/>
                  </a:lnTo>
                  <a:lnTo>
                    <a:pt x="40" y="118"/>
                  </a:lnTo>
                  <a:lnTo>
                    <a:pt x="50" y="140"/>
                  </a:lnTo>
                  <a:lnTo>
                    <a:pt x="60" y="152"/>
                  </a:lnTo>
                  <a:lnTo>
                    <a:pt x="70" y="144"/>
                  </a:lnTo>
                  <a:lnTo>
                    <a:pt x="76" y="136"/>
                  </a:lnTo>
                  <a:lnTo>
                    <a:pt x="88" y="122"/>
                  </a:lnTo>
                  <a:lnTo>
                    <a:pt x="98" y="132"/>
                  </a:lnTo>
                  <a:lnTo>
                    <a:pt x="108" y="152"/>
                  </a:lnTo>
                  <a:lnTo>
                    <a:pt x="120" y="156"/>
                  </a:lnTo>
                  <a:lnTo>
                    <a:pt x="126" y="176"/>
                  </a:lnTo>
                  <a:lnTo>
                    <a:pt x="124" y="194"/>
                  </a:lnTo>
                  <a:lnTo>
                    <a:pt x="124" y="196"/>
                  </a:lnTo>
                  <a:lnTo>
                    <a:pt x="120" y="212"/>
                  </a:lnTo>
                  <a:lnTo>
                    <a:pt x="128" y="220"/>
                  </a:lnTo>
                  <a:lnTo>
                    <a:pt x="138" y="214"/>
                  </a:lnTo>
                  <a:lnTo>
                    <a:pt x="148" y="204"/>
                  </a:lnTo>
                  <a:lnTo>
                    <a:pt x="150" y="206"/>
                  </a:lnTo>
                  <a:lnTo>
                    <a:pt x="158" y="208"/>
                  </a:lnTo>
                  <a:lnTo>
                    <a:pt x="168" y="218"/>
                  </a:lnTo>
                  <a:lnTo>
                    <a:pt x="178" y="216"/>
                  </a:lnTo>
                  <a:lnTo>
                    <a:pt x="184" y="214"/>
                  </a:lnTo>
                  <a:lnTo>
                    <a:pt x="188" y="216"/>
                  </a:lnTo>
                  <a:lnTo>
                    <a:pt x="190" y="218"/>
                  </a:lnTo>
                  <a:lnTo>
                    <a:pt x="192" y="220"/>
                  </a:lnTo>
                  <a:lnTo>
                    <a:pt x="192" y="228"/>
                  </a:lnTo>
                  <a:lnTo>
                    <a:pt x="194" y="228"/>
                  </a:lnTo>
                  <a:lnTo>
                    <a:pt x="204" y="232"/>
                  </a:lnTo>
                  <a:lnTo>
                    <a:pt x="210" y="222"/>
                  </a:lnTo>
                  <a:lnTo>
                    <a:pt x="210" y="218"/>
                  </a:lnTo>
                  <a:lnTo>
                    <a:pt x="210" y="214"/>
                  </a:lnTo>
                  <a:lnTo>
                    <a:pt x="212" y="210"/>
                  </a:lnTo>
                  <a:lnTo>
                    <a:pt x="220" y="212"/>
                  </a:lnTo>
                  <a:lnTo>
                    <a:pt x="226" y="214"/>
                  </a:lnTo>
                  <a:lnTo>
                    <a:pt x="230" y="218"/>
                  </a:lnTo>
                  <a:lnTo>
                    <a:pt x="232" y="222"/>
                  </a:lnTo>
                  <a:lnTo>
                    <a:pt x="232" y="228"/>
                  </a:lnTo>
                  <a:lnTo>
                    <a:pt x="232" y="232"/>
                  </a:lnTo>
                  <a:lnTo>
                    <a:pt x="232" y="242"/>
                  </a:lnTo>
                  <a:lnTo>
                    <a:pt x="240" y="256"/>
                  </a:lnTo>
                  <a:lnTo>
                    <a:pt x="250" y="266"/>
                  </a:lnTo>
                  <a:lnTo>
                    <a:pt x="256" y="272"/>
                  </a:lnTo>
                  <a:lnTo>
                    <a:pt x="262" y="274"/>
                  </a:lnTo>
                  <a:lnTo>
                    <a:pt x="264" y="274"/>
                  </a:lnTo>
                  <a:lnTo>
                    <a:pt x="266" y="278"/>
                  </a:lnTo>
                  <a:lnTo>
                    <a:pt x="268" y="288"/>
                  </a:lnTo>
                  <a:lnTo>
                    <a:pt x="268" y="324"/>
                  </a:lnTo>
                  <a:lnTo>
                    <a:pt x="270" y="328"/>
                  </a:lnTo>
                  <a:lnTo>
                    <a:pt x="274" y="330"/>
                  </a:lnTo>
                  <a:lnTo>
                    <a:pt x="276" y="330"/>
                  </a:lnTo>
                  <a:lnTo>
                    <a:pt x="282" y="330"/>
                  </a:lnTo>
                  <a:lnTo>
                    <a:pt x="288" y="332"/>
                  </a:lnTo>
                  <a:lnTo>
                    <a:pt x="290" y="334"/>
                  </a:lnTo>
                  <a:lnTo>
                    <a:pt x="294" y="338"/>
                  </a:lnTo>
                  <a:lnTo>
                    <a:pt x="298" y="344"/>
                  </a:lnTo>
                  <a:lnTo>
                    <a:pt x="300" y="364"/>
                  </a:lnTo>
                  <a:lnTo>
                    <a:pt x="318" y="328"/>
                  </a:lnTo>
                  <a:lnTo>
                    <a:pt x="322" y="314"/>
                  </a:lnTo>
                  <a:lnTo>
                    <a:pt x="326" y="304"/>
                  </a:lnTo>
                  <a:lnTo>
                    <a:pt x="332" y="296"/>
                  </a:lnTo>
                  <a:lnTo>
                    <a:pt x="338" y="294"/>
                  </a:lnTo>
                  <a:lnTo>
                    <a:pt x="344" y="294"/>
                  </a:lnTo>
                  <a:lnTo>
                    <a:pt x="352" y="294"/>
                  </a:lnTo>
                  <a:lnTo>
                    <a:pt x="372" y="304"/>
                  </a:lnTo>
                  <a:lnTo>
                    <a:pt x="424" y="308"/>
                  </a:lnTo>
                  <a:lnTo>
                    <a:pt x="424" y="296"/>
                  </a:lnTo>
                  <a:lnTo>
                    <a:pt x="400" y="272"/>
                  </a:lnTo>
                  <a:lnTo>
                    <a:pt x="388" y="264"/>
                  </a:lnTo>
                  <a:lnTo>
                    <a:pt x="386" y="262"/>
                  </a:lnTo>
                  <a:lnTo>
                    <a:pt x="386" y="258"/>
                  </a:lnTo>
                  <a:lnTo>
                    <a:pt x="404" y="260"/>
                  </a:lnTo>
                  <a:lnTo>
                    <a:pt x="412" y="260"/>
                  </a:lnTo>
                  <a:lnTo>
                    <a:pt x="418" y="260"/>
                  </a:lnTo>
                  <a:lnTo>
                    <a:pt x="424" y="260"/>
                  </a:lnTo>
                  <a:lnTo>
                    <a:pt x="430" y="256"/>
                  </a:lnTo>
                  <a:lnTo>
                    <a:pt x="436" y="252"/>
                  </a:lnTo>
                  <a:lnTo>
                    <a:pt x="442" y="246"/>
                  </a:lnTo>
                  <a:lnTo>
                    <a:pt x="452" y="228"/>
                  </a:lnTo>
                  <a:lnTo>
                    <a:pt x="454" y="228"/>
                  </a:lnTo>
                  <a:lnTo>
                    <a:pt x="472" y="212"/>
                  </a:lnTo>
                  <a:lnTo>
                    <a:pt x="474" y="174"/>
                  </a:lnTo>
                  <a:lnTo>
                    <a:pt x="474" y="170"/>
                  </a:lnTo>
                  <a:lnTo>
                    <a:pt x="476" y="170"/>
                  </a:lnTo>
                  <a:lnTo>
                    <a:pt x="478" y="170"/>
                  </a:lnTo>
                  <a:lnTo>
                    <a:pt x="492" y="168"/>
                  </a:lnTo>
                  <a:lnTo>
                    <a:pt x="494" y="168"/>
                  </a:lnTo>
                  <a:lnTo>
                    <a:pt x="496" y="168"/>
                  </a:lnTo>
                  <a:lnTo>
                    <a:pt x="524" y="198"/>
                  </a:lnTo>
                  <a:lnTo>
                    <a:pt x="532" y="196"/>
                  </a:lnTo>
                  <a:lnTo>
                    <a:pt x="532" y="190"/>
                  </a:lnTo>
                  <a:lnTo>
                    <a:pt x="518" y="176"/>
                  </a:lnTo>
                  <a:lnTo>
                    <a:pt x="516" y="174"/>
                  </a:lnTo>
                  <a:lnTo>
                    <a:pt x="514" y="172"/>
                  </a:lnTo>
                  <a:lnTo>
                    <a:pt x="536" y="158"/>
                  </a:lnTo>
                  <a:lnTo>
                    <a:pt x="536" y="124"/>
                  </a:lnTo>
                  <a:lnTo>
                    <a:pt x="526" y="126"/>
                  </a:lnTo>
                  <a:lnTo>
                    <a:pt x="524" y="126"/>
                  </a:lnTo>
                  <a:lnTo>
                    <a:pt x="512" y="120"/>
                  </a:lnTo>
                  <a:lnTo>
                    <a:pt x="504" y="118"/>
                  </a:lnTo>
                  <a:lnTo>
                    <a:pt x="492" y="110"/>
                  </a:lnTo>
                  <a:lnTo>
                    <a:pt x="486" y="106"/>
                  </a:lnTo>
                  <a:lnTo>
                    <a:pt x="484" y="102"/>
                  </a:lnTo>
                  <a:lnTo>
                    <a:pt x="484" y="104"/>
                  </a:lnTo>
                  <a:lnTo>
                    <a:pt x="482" y="108"/>
                  </a:lnTo>
                  <a:lnTo>
                    <a:pt x="480" y="108"/>
                  </a:lnTo>
                  <a:lnTo>
                    <a:pt x="476" y="110"/>
                  </a:lnTo>
                  <a:lnTo>
                    <a:pt x="470" y="112"/>
                  </a:lnTo>
                  <a:lnTo>
                    <a:pt x="468" y="112"/>
                  </a:lnTo>
                  <a:lnTo>
                    <a:pt x="468" y="110"/>
                  </a:lnTo>
                  <a:lnTo>
                    <a:pt x="456" y="102"/>
                  </a:lnTo>
                  <a:lnTo>
                    <a:pt x="446" y="110"/>
                  </a:lnTo>
                  <a:lnTo>
                    <a:pt x="440" y="116"/>
                  </a:lnTo>
                  <a:lnTo>
                    <a:pt x="438" y="120"/>
                  </a:lnTo>
                  <a:lnTo>
                    <a:pt x="444" y="132"/>
                  </a:lnTo>
                  <a:lnTo>
                    <a:pt x="446" y="136"/>
                  </a:lnTo>
                  <a:lnTo>
                    <a:pt x="444" y="138"/>
                  </a:lnTo>
                  <a:lnTo>
                    <a:pt x="440" y="142"/>
                  </a:lnTo>
                  <a:lnTo>
                    <a:pt x="434" y="144"/>
                  </a:lnTo>
                  <a:lnTo>
                    <a:pt x="428" y="146"/>
                  </a:lnTo>
                  <a:lnTo>
                    <a:pt x="422" y="148"/>
                  </a:lnTo>
                  <a:lnTo>
                    <a:pt x="418" y="146"/>
                  </a:lnTo>
                  <a:lnTo>
                    <a:pt x="416" y="144"/>
                  </a:lnTo>
                  <a:lnTo>
                    <a:pt x="414" y="140"/>
                  </a:lnTo>
                  <a:lnTo>
                    <a:pt x="392" y="120"/>
                  </a:lnTo>
                  <a:lnTo>
                    <a:pt x="382" y="114"/>
                  </a:lnTo>
                  <a:lnTo>
                    <a:pt x="376" y="108"/>
                  </a:lnTo>
                  <a:lnTo>
                    <a:pt x="374" y="104"/>
                  </a:lnTo>
                  <a:lnTo>
                    <a:pt x="374" y="100"/>
                  </a:lnTo>
                  <a:lnTo>
                    <a:pt x="372" y="92"/>
                  </a:lnTo>
                  <a:lnTo>
                    <a:pt x="370" y="86"/>
                  </a:lnTo>
                  <a:lnTo>
                    <a:pt x="366" y="88"/>
                  </a:lnTo>
                  <a:lnTo>
                    <a:pt x="364" y="90"/>
                  </a:lnTo>
                  <a:lnTo>
                    <a:pt x="366" y="94"/>
                  </a:lnTo>
                  <a:lnTo>
                    <a:pt x="368" y="98"/>
                  </a:lnTo>
                  <a:lnTo>
                    <a:pt x="368" y="100"/>
                  </a:lnTo>
                  <a:lnTo>
                    <a:pt x="370" y="100"/>
                  </a:lnTo>
                  <a:lnTo>
                    <a:pt x="368" y="102"/>
                  </a:lnTo>
                  <a:lnTo>
                    <a:pt x="358" y="120"/>
                  </a:lnTo>
                  <a:lnTo>
                    <a:pt x="340" y="116"/>
                  </a:lnTo>
                  <a:lnTo>
                    <a:pt x="336" y="114"/>
                  </a:lnTo>
                  <a:lnTo>
                    <a:pt x="336" y="112"/>
                  </a:lnTo>
                  <a:lnTo>
                    <a:pt x="336" y="106"/>
                  </a:lnTo>
                  <a:lnTo>
                    <a:pt x="336" y="100"/>
                  </a:lnTo>
                  <a:lnTo>
                    <a:pt x="332" y="94"/>
                  </a:lnTo>
                  <a:lnTo>
                    <a:pt x="318" y="84"/>
                  </a:lnTo>
                  <a:lnTo>
                    <a:pt x="316" y="82"/>
                  </a:lnTo>
                  <a:lnTo>
                    <a:pt x="314" y="84"/>
                  </a:lnTo>
                  <a:lnTo>
                    <a:pt x="312" y="86"/>
                  </a:lnTo>
                  <a:lnTo>
                    <a:pt x="298" y="84"/>
                  </a:lnTo>
                  <a:lnTo>
                    <a:pt x="292" y="82"/>
                  </a:lnTo>
                  <a:lnTo>
                    <a:pt x="288" y="80"/>
                  </a:lnTo>
                  <a:lnTo>
                    <a:pt x="288" y="76"/>
                  </a:lnTo>
                  <a:lnTo>
                    <a:pt x="288" y="70"/>
                  </a:lnTo>
                  <a:lnTo>
                    <a:pt x="290" y="68"/>
                  </a:lnTo>
                  <a:lnTo>
                    <a:pt x="284" y="56"/>
                  </a:lnTo>
                  <a:lnTo>
                    <a:pt x="256" y="58"/>
                  </a:lnTo>
                  <a:lnTo>
                    <a:pt x="256" y="64"/>
                  </a:lnTo>
                  <a:lnTo>
                    <a:pt x="254" y="68"/>
                  </a:lnTo>
                  <a:lnTo>
                    <a:pt x="252" y="70"/>
                  </a:lnTo>
                  <a:lnTo>
                    <a:pt x="248" y="72"/>
                  </a:lnTo>
                  <a:lnTo>
                    <a:pt x="240" y="72"/>
                  </a:lnTo>
                  <a:lnTo>
                    <a:pt x="234" y="68"/>
                  </a:lnTo>
                  <a:lnTo>
                    <a:pt x="234" y="66"/>
                  </a:lnTo>
                  <a:lnTo>
                    <a:pt x="226" y="56"/>
                  </a:lnTo>
                  <a:lnTo>
                    <a:pt x="224" y="48"/>
                  </a:lnTo>
                  <a:lnTo>
                    <a:pt x="220" y="40"/>
                  </a:lnTo>
                  <a:lnTo>
                    <a:pt x="212" y="46"/>
                  </a:lnTo>
                  <a:lnTo>
                    <a:pt x="202" y="50"/>
                  </a:lnTo>
                  <a:lnTo>
                    <a:pt x="200" y="50"/>
                  </a:lnTo>
                  <a:lnTo>
                    <a:pt x="196" y="48"/>
                  </a:lnTo>
                  <a:lnTo>
                    <a:pt x="194" y="46"/>
                  </a:lnTo>
                  <a:lnTo>
                    <a:pt x="186" y="48"/>
                  </a:lnTo>
                  <a:lnTo>
                    <a:pt x="164" y="54"/>
                  </a:lnTo>
                  <a:lnTo>
                    <a:pt x="158" y="58"/>
                  </a:lnTo>
                  <a:lnTo>
                    <a:pt x="152" y="58"/>
                  </a:lnTo>
                  <a:lnTo>
                    <a:pt x="150" y="58"/>
                  </a:lnTo>
                  <a:lnTo>
                    <a:pt x="140" y="56"/>
                  </a:lnTo>
                  <a:lnTo>
                    <a:pt x="134" y="52"/>
                  </a:lnTo>
                  <a:lnTo>
                    <a:pt x="120" y="42"/>
                  </a:lnTo>
                  <a:lnTo>
                    <a:pt x="104" y="1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黑龙江"/>
            <p:cNvSpPr>
              <a:spLocks/>
            </p:cNvSpPr>
            <p:nvPr/>
          </p:nvSpPr>
          <p:spPr bwMode="auto">
            <a:xfrm>
              <a:off x="7186985" y="1641139"/>
              <a:ext cx="1059008" cy="962119"/>
            </a:xfrm>
            <a:custGeom>
              <a:avLst/>
              <a:gdLst>
                <a:gd name="T0" fmla="*/ 2147483646 w 718"/>
                <a:gd name="T1" fmla="*/ 2147483646 h 652"/>
                <a:gd name="T2" fmla="*/ 2147483646 w 718"/>
                <a:gd name="T3" fmla="*/ 2147483646 h 652"/>
                <a:gd name="T4" fmla="*/ 2147483646 w 718"/>
                <a:gd name="T5" fmla="*/ 2147483646 h 652"/>
                <a:gd name="T6" fmla="*/ 2147483646 w 718"/>
                <a:gd name="T7" fmla="*/ 2147483646 h 652"/>
                <a:gd name="T8" fmla="*/ 2147483646 w 718"/>
                <a:gd name="T9" fmla="*/ 2147483646 h 652"/>
                <a:gd name="T10" fmla="*/ 2147483646 w 718"/>
                <a:gd name="T11" fmla="*/ 2147483646 h 652"/>
                <a:gd name="T12" fmla="*/ 2147483646 w 718"/>
                <a:gd name="T13" fmla="*/ 2147483646 h 652"/>
                <a:gd name="T14" fmla="*/ 2147483646 w 718"/>
                <a:gd name="T15" fmla="*/ 2147483646 h 652"/>
                <a:gd name="T16" fmla="*/ 2147483646 w 718"/>
                <a:gd name="T17" fmla="*/ 2147483646 h 652"/>
                <a:gd name="T18" fmla="*/ 2147483646 w 718"/>
                <a:gd name="T19" fmla="*/ 2147483646 h 652"/>
                <a:gd name="T20" fmla="*/ 2147483646 w 718"/>
                <a:gd name="T21" fmla="*/ 2147483646 h 652"/>
                <a:gd name="T22" fmla="*/ 2147483646 w 718"/>
                <a:gd name="T23" fmla="*/ 2147483646 h 652"/>
                <a:gd name="T24" fmla="*/ 2147483646 w 718"/>
                <a:gd name="T25" fmla="*/ 2147483646 h 652"/>
                <a:gd name="T26" fmla="*/ 2147483646 w 718"/>
                <a:gd name="T27" fmla="*/ 0 h 652"/>
                <a:gd name="T28" fmla="*/ 2147483646 w 718"/>
                <a:gd name="T29" fmla="*/ 2147483646 h 652"/>
                <a:gd name="T30" fmla="*/ 2147483646 w 718"/>
                <a:gd name="T31" fmla="*/ 2147483646 h 652"/>
                <a:gd name="T32" fmla="*/ 0 w 718"/>
                <a:gd name="T33" fmla="*/ 2147483646 h 652"/>
                <a:gd name="T34" fmla="*/ 2147483646 w 718"/>
                <a:gd name="T35" fmla="*/ 2147483646 h 652"/>
                <a:gd name="T36" fmla="*/ 2147483646 w 718"/>
                <a:gd name="T37" fmla="*/ 2147483646 h 652"/>
                <a:gd name="T38" fmla="*/ 2147483646 w 718"/>
                <a:gd name="T39" fmla="*/ 2147483646 h 652"/>
                <a:gd name="T40" fmla="*/ 2147483646 w 718"/>
                <a:gd name="T41" fmla="*/ 2147483646 h 652"/>
                <a:gd name="T42" fmla="*/ 2147483646 w 718"/>
                <a:gd name="T43" fmla="*/ 2147483646 h 652"/>
                <a:gd name="T44" fmla="*/ 2147483646 w 718"/>
                <a:gd name="T45" fmla="*/ 2147483646 h 652"/>
                <a:gd name="T46" fmla="*/ 2147483646 w 718"/>
                <a:gd name="T47" fmla="*/ 2147483646 h 652"/>
                <a:gd name="T48" fmla="*/ 2147483646 w 718"/>
                <a:gd name="T49" fmla="*/ 2147483646 h 652"/>
                <a:gd name="T50" fmla="*/ 2147483646 w 718"/>
                <a:gd name="T51" fmla="*/ 2147483646 h 652"/>
                <a:gd name="T52" fmla="*/ 2147483646 w 718"/>
                <a:gd name="T53" fmla="*/ 2147483646 h 652"/>
                <a:gd name="T54" fmla="*/ 2147483646 w 718"/>
                <a:gd name="T55" fmla="*/ 2147483646 h 652"/>
                <a:gd name="T56" fmla="*/ 2147483646 w 718"/>
                <a:gd name="T57" fmla="*/ 2147483646 h 652"/>
                <a:gd name="T58" fmla="*/ 2147483646 w 718"/>
                <a:gd name="T59" fmla="*/ 2147483646 h 652"/>
                <a:gd name="T60" fmla="*/ 2147483646 w 718"/>
                <a:gd name="T61" fmla="*/ 2147483646 h 652"/>
                <a:gd name="T62" fmla="*/ 2147483646 w 718"/>
                <a:gd name="T63" fmla="*/ 2147483646 h 652"/>
                <a:gd name="T64" fmla="*/ 2147483646 w 718"/>
                <a:gd name="T65" fmla="*/ 2147483646 h 652"/>
                <a:gd name="T66" fmla="*/ 2147483646 w 718"/>
                <a:gd name="T67" fmla="*/ 2147483646 h 652"/>
                <a:gd name="T68" fmla="*/ 2147483646 w 718"/>
                <a:gd name="T69" fmla="*/ 2147483646 h 652"/>
                <a:gd name="T70" fmla="*/ 2147483646 w 718"/>
                <a:gd name="T71" fmla="*/ 2147483646 h 652"/>
                <a:gd name="T72" fmla="*/ 2147483646 w 718"/>
                <a:gd name="T73" fmla="*/ 2147483646 h 652"/>
                <a:gd name="T74" fmla="*/ 2147483646 w 718"/>
                <a:gd name="T75" fmla="*/ 2147483646 h 652"/>
                <a:gd name="T76" fmla="*/ 2147483646 w 718"/>
                <a:gd name="T77" fmla="*/ 2147483646 h 652"/>
                <a:gd name="T78" fmla="*/ 2147483646 w 718"/>
                <a:gd name="T79" fmla="*/ 2147483646 h 652"/>
                <a:gd name="T80" fmla="*/ 2147483646 w 718"/>
                <a:gd name="T81" fmla="*/ 2147483646 h 652"/>
                <a:gd name="T82" fmla="*/ 2147483646 w 718"/>
                <a:gd name="T83" fmla="*/ 2147483646 h 652"/>
                <a:gd name="T84" fmla="*/ 2147483646 w 718"/>
                <a:gd name="T85" fmla="*/ 2147483646 h 652"/>
                <a:gd name="T86" fmla="*/ 2147483646 w 718"/>
                <a:gd name="T87" fmla="*/ 2147483646 h 652"/>
                <a:gd name="T88" fmla="*/ 2147483646 w 718"/>
                <a:gd name="T89" fmla="*/ 2147483646 h 652"/>
                <a:gd name="T90" fmla="*/ 2147483646 w 718"/>
                <a:gd name="T91" fmla="*/ 2147483646 h 652"/>
                <a:gd name="T92" fmla="*/ 2147483646 w 718"/>
                <a:gd name="T93" fmla="*/ 2147483646 h 652"/>
                <a:gd name="T94" fmla="*/ 2147483646 w 718"/>
                <a:gd name="T95" fmla="*/ 2147483646 h 652"/>
                <a:gd name="T96" fmla="*/ 2147483646 w 718"/>
                <a:gd name="T97" fmla="*/ 2147483646 h 652"/>
                <a:gd name="T98" fmla="*/ 2147483646 w 718"/>
                <a:gd name="T99" fmla="*/ 2147483646 h 652"/>
                <a:gd name="T100" fmla="*/ 2147483646 w 718"/>
                <a:gd name="T101" fmla="*/ 2147483646 h 652"/>
                <a:gd name="T102" fmla="*/ 2147483646 w 718"/>
                <a:gd name="T103" fmla="*/ 2147483646 h 652"/>
                <a:gd name="T104" fmla="*/ 2147483646 w 718"/>
                <a:gd name="T105" fmla="*/ 2147483646 h 652"/>
                <a:gd name="T106" fmla="*/ 2147483646 w 718"/>
                <a:gd name="T107" fmla="*/ 2147483646 h 652"/>
                <a:gd name="T108" fmla="*/ 2147483646 w 718"/>
                <a:gd name="T109" fmla="*/ 2147483646 h 652"/>
                <a:gd name="T110" fmla="*/ 2147483646 w 718"/>
                <a:gd name="T111" fmla="*/ 2147483646 h 652"/>
                <a:gd name="T112" fmla="*/ 2147483646 w 718"/>
                <a:gd name="T113" fmla="*/ 2147483646 h 652"/>
                <a:gd name="T114" fmla="*/ 2147483646 w 718"/>
                <a:gd name="T115" fmla="*/ 2147483646 h 652"/>
                <a:gd name="T116" fmla="*/ 2147483646 w 718"/>
                <a:gd name="T117" fmla="*/ 2147483646 h 652"/>
                <a:gd name="T118" fmla="*/ 2147483646 w 718"/>
                <a:gd name="T119" fmla="*/ 2147483646 h 652"/>
                <a:gd name="T120" fmla="*/ 2147483646 w 718"/>
                <a:gd name="T121" fmla="*/ 2147483646 h 652"/>
                <a:gd name="T122" fmla="*/ 2147483646 w 718"/>
                <a:gd name="T123" fmla="*/ 2147483646 h 6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18" h="652">
                  <a:moveTo>
                    <a:pt x="716" y="382"/>
                  </a:moveTo>
                  <a:lnTo>
                    <a:pt x="704" y="302"/>
                  </a:lnTo>
                  <a:lnTo>
                    <a:pt x="706" y="302"/>
                  </a:lnTo>
                  <a:lnTo>
                    <a:pt x="712" y="290"/>
                  </a:lnTo>
                  <a:lnTo>
                    <a:pt x="714" y="284"/>
                  </a:lnTo>
                  <a:lnTo>
                    <a:pt x="714" y="280"/>
                  </a:lnTo>
                  <a:lnTo>
                    <a:pt x="710" y="274"/>
                  </a:lnTo>
                  <a:lnTo>
                    <a:pt x="704" y="270"/>
                  </a:lnTo>
                  <a:lnTo>
                    <a:pt x="700" y="260"/>
                  </a:lnTo>
                  <a:lnTo>
                    <a:pt x="700" y="250"/>
                  </a:lnTo>
                  <a:lnTo>
                    <a:pt x="700" y="234"/>
                  </a:lnTo>
                  <a:lnTo>
                    <a:pt x="692" y="234"/>
                  </a:lnTo>
                  <a:lnTo>
                    <a:pt x="684" y="236"/>
                  </a:lnTo>
                  <a:lnTo>
                    <a:pt x="674" y="240"/>
                  </a:lnTo>
                  <a:lnTo>
                    <a:pt x="666" y="248"/>
                  </a:lnTo>
                  <a:lnTo>
                    <a:pt x="662" y="254"/>
                  </a:lnTo>
                  <a:lnTo>
                    <a:pt x="660" y="262"/>
                  </a:lnTo>
                  <a:lnTo>
                    <a:pt x="652" y="268"/>
                  </a:lnTo>
                  <a:lnTo>
                    <a:pt x="644" y="272"/>
                  </a:lnTo>
                  <a:lnTo>
                    <a:pt x="632" y="276"/>
                  </a:lnTo>
                  <a:lnTo>
                    <a:pt x="628" y="302"/>
                  </a:lnTo>
                  <a:lnTo>
                    <a:pt x="626" y="302"/>
                  </a:lnTo>
                  <a:lnTo>
                    <a:pt x="618" y="318"/>
                  </a:lnTo>
                  <a:lnTo>
                    <a:pt x="618" y="320"/>
                  </a:lnTo>
                  <a:lnTo>
                    <a:pt x="616" y="320"/>
                  </a:lnTo>
                  <a:lnTo>
                    <a:pt x="536" y="334"/>
                  </a:lnTo>
                  <a:lnTo>
                    <a:pt x="534" y="334"/>
                  </a:lnTo>
                  <a:lnTo>
                    <a:pt x="510" y="308"/>
                  </a:lnTo>
                  <a:lnTo>
                    <a:pt x="518" y="302"/>
                  </a:lnTo>
                  <a:lnTo>
                    <a:pt x="508" y="290"/>
                  </a:lnTo>
                  <a:lnTo>
                    <a:pt x="498" y="282"/>
                  </a:lnTo>
                  <a:lnTo>
                    <a:pt x="496" y="280"/>
                  </a:lnTo>
                  <a:lnTo>
                    <a:pt x="496" y="278"/>
                  </a:lnTo>
                  <a:lnTo>
                    <a:pt x="492" y="258"/>
                  </a:lnTo>
                  <a:lnTo>
                    <a:pt x="470" y="258"/>
                  </a:lnTo>
                  <a:lnTo>
                    <a:pt x="452" y="246"/>
                  </a:lnTo>
                  <a:lnTo>
                    <a:pt x="388" y="236"/>
                  </a:lnTo>
                  <a:lnTo>
                    <a:pt x="336" y="234"/>
                  </a:lnTo>
                  <a:lnTo>
                    <a:pt x="334" y="234"/>
                  </a:lnTo>
                  <a:lnTo>
                    <a:pt x="332" y="234"/>
                  </a:lnTo>
                  <a:lnTo>
                    <a:pt x="330" y="232"/>
                  </a:lnTo>
                  <a:lnTo>
                    <a:pt x="298" y="164"/>
                  </a:lnTo>
                  <a:lnTo>
                    <a:pt x="286" y="146"/>
                  </a:lnTo>
                  <a:lnTo>
                    <a:pt x="258" y="110"/>
                  </a:lnTo>
                  <a:lnTo>
                    <a:pt x="230" y="76"/>
                  </a:lnTo>
                  <a:lnTo>
                    <a:pt x="216" y="62"/>
                  </a:lnTo>
                  <a:lnTo>
                    <a:pt x="170" y="18"/>
                  </a:lnTo>
                  <a:lnTo>
                    <a:pt x="164" y="14"/>
                  </a:lnTo>
                  <a:lnTo>
                    <a:pt x="108" y="12"/>
                  </a:lnTo>
                  <a:lnTo>
                    <a:pt x="106" y="12"/>
                  </a:lnTo>
                  <a:lnTo>
                    <a:pt x="106" y="10"/>
                  </a:lnTo>
                  <a:lnTo>
                    <a:pt x="94" y="6"/>
                  </a:lnTo>
                  <a:lnTo>
                    <a:pt x="80" y="0"/>
                  </a:lnTo>
                  <a:lnTo>
                    <a:pt x="76" y="0"/>
                  </a:lnTo>
                  <a:lnTo>
                    <a:pt x="70" y="0"/>
                  </a:lnTo>
                  <a:lnTo>
                    <a:pt x="54" y="4"/>
                  </a:lnTo>
                  <a:lnTo>
                    <a:pt x="34" y="12"/>
                  </a:lnTo>
                  <a:lnTo>
                    <a:pt x="8" y="24"/>
                  </a:lnTo>
                  <a:lnTo>
                    <a:pt x="6" y="26"/>
                  </a:lnTo>
                  <a:lnTo>
                    <a:pt x="8" y="36"/>
                  </a:lnTo>
                  <a:lnTo>
                    <a:pt x="8" y="38"/>
                  </a:lnTo>
                  <a:lnTo>
                    <a:pt x="2" y="52"/>
                  </a:lnTo>
                  <a:lnTo>
                    <a:pt x="0" y="52"/>
                  </a:lnTo>
                  <a:lnTo>
                    <a:pt x="0" y="62"/>
                  </a:lnTo>
                  <a:lnTo>
                    <a:pt x="0" y="72"/>
                  </a:lnTo>
                  <a:lnTo>
                    <a:pt x="4" y="82"/>
                  </a:lnTo>
                  <a:lnTo>
                    <a:pt x="10" y="86"/>
                  </a:lnTo>
                  <a:lnTo>
                    <a:pt x="22" y="86"/>
                  </a:lnTo>
                  <a:lnTo>
                    <a:pt x="32" y="88"/>
                  </a:lnTo>
                  <a:lnTo>
                    <a:pt x="36" y="86"/>
                  </a:lnTo>
                  <a:lnTo>
                    <a:pt x="38" y="76"/>
                  </a:lnTo>
                  <a:lnTo>
                    <a:pt x="42" y="70"/>
                  </a:lnTo>
                  <a:lnTo>
                    <a:pt x="50" y="70"/>
                  </a:lnTo>
                  <a:lnTo>
                    <a:pt x="78" y="78"/>
                  </a:lnTo>
                  <a:lnTo>
                    <a:pt x="84" y="80"/>
                  </a:lnTo>
                  <a:lnTo>
                    <a:pt x="74" y="94"/>
                  </a:lnTo>
                  <a:lnTo>
                    <a:pt x="74" y="114"/>
                  </a:lnTo>
                  <a:lnTo>
                    <a:pt x="76" y="118"/>
                  </a:lnTo>
                  <a:lnTo>
                    <a:pt x="80" y="124"/>
                  </a:lnTo>
                  <a:lnTo>
                    <a:pt x="96" y="140"/>
                  </a:lnTo>
                  <a:lnTo>
                    <a:pt x="108" y="148"/>
                  </a:lnTo>
                  <a:lnTo>
                    <a:pt x="116" y="150"/>
                  </a:lnTo>
                  <a:lnTo>
                    <a:pt x="120" y="150"/>
                  </a:lnTo>
                  <a:lnTo>
                    <a:pt x="124" y="148"/>
                  </a:lnTo>
                  <a:lnTo>
                    <a:pt x="138" y="134"/>
                  </a:lnTo>
                  <a:lnTo>
                    <a:pt x="148" y="128"/>
                  </a:lnTo>
                  <a:lnTo>
                    <a:pt x="170" y="124"/>
                  </a:lnTo>
                  <a:lnTo>
                    <a:pt x="176" y="110"/>
                  </a:lnTo>
                  <a:lnTo>
                    <a:pt x="194" y="100"/>
                  </a:lnTo>
                  <a:lnTo>
                    <a:pt x="212" y="110"/>
                  </a:lnTo>
                  <a:lnTo>
                    <a:pt x="214" y="110"/>
                  </a:lnTo>
                  <a:lnTo>
                    <a:pt x="230" y="138"/>
                  </a:lnTo>
                  <a:lnTo>
                    <a:pt x="236" y="156"/>
                  </a:lnTo>
                  <a:lnTo>
                    <a:pt x="236" y="158"/>
                  </a:lnTo>
                  <a:lnTo>
                    <a:pt x="232" y="182"/>
                  </a:lnTo>
                  <a:lnTo>
                    <a:pt x="238" y="196"/>
                  </a:lnTo>
                  <a:lnTo>
                    <a:pt x="238" y="198"/>
                  </a:lnTo>
                  <a:lnTo>
                    <a:pt x="234" y="216"/>
                  </a:lnTo>
                  <a:lnTo>
                    <a:pt x="234" y="232"/>
                  </a:lnTo>
                  <a:lnTo>
                    <a:pt x="240" y="250"/>
                  </a:lnTo>
                  <a:lnTo>
                    <a:pt x="242" y="258"/>
                  </a:lnTo>
                  <a:lnTo>
                    <a:pt x="240" y="272"/>
                  </a:lnTo>
                  <a:lnTo>
                    <a:pt x="240" y="274"/>
                  </a:lnTo>
                  <a:lnTo>
                    <a:pt x="232" y="284"/>
                  </a:lnTo>
                  <a:lnTo>
                    <a:pt x="232" y="286"/>
                  </a:lnTo>
                  <a:lnTo>
                    <a:pt x="224" y="294"/>
                  </a:lnTo>
                  <a:lnTo>
                    <a:pt x="222" y="312"/>
                  </a:lnTo>
                  <a:lnTo>
                    <a:pt x="228" y="330"/>
                  </a:lnTo>
                  <a:lnTo>
                    <a:pt x="228" y="332"/>
                  </a:lnTo>
                  <a:lnTo>
                    <a:pt x="222" y="360"/>
                  </a:lnTo>
                  <a:lnTo>
                    <a:pt x="218" y="364"/>
                  </a:lnTo>
                  <a:lnTo>
                    <a:pt x="214" y="366"/>
                  </a:lnTo>
                  <a:lnTo>
                    <a:pt x="206" y="364"/>
                  </a:lnTo>
                  <a:lnTo>
                    <a:pt x="198" y="356"/>
                  </a:lnTo>
                  <a:lnTo>
                    <a:pt x="190" y="358"/>
                  </a:lnTo>
                  <a:lnTo>
                    <a:pt x="180" y="370"/>
                  </a:lnTo>
                  <a:lnTo>
                    <a:pt x="168" y="402"/>
                  </a:lnTo>
                  <a:lnTo>
                    <a:pt x="168" y="404"/>
                  </a:lnTo>
                  <a:lnTo>
                    <a:pt x="156" y="414"/>
                  </a:lnTo>
                  <a:lnTo>
                    <a:pt x="154" y="414"/>
                  </a:lnTo>
                  <a:lnTo>
                    <a:pt x="148" y="414"/>
                  </a:lnTo>
                  <a:lnTo>
                    <a:pt x="136" y="434"/>
                  </a:lnTo>
                  <a:lnTo>
                    <a:pt x="142" y="446"/>
                  </a:lnTo>
                  <a:lnTo>
                    <a:pt x="144" y="446"/>
                  </a:lnTo>
                  <a:lnTo>
                    <a:pt x="160" y="466"/>
                  </a:lnTo>
                  <a:lnTo>
                    <a:pt x="160" y="468"/>
                  </a:lnTo>
                  <a:lnTo>
                    <a:pt x="160" y="474"/>
                  </a:lnTo>
                  <a:lnTo>
                    <a:pt x="178" y="476"/>
                  </a:lnTo>
                  <a:lnTo>
                    <a:pt x="180" y="492"/>
                  </a:lnTo>
                  <a:lnTo>
                    <a:pt x="180" y="494"/>
                  </a:lnTo>
                  <a:lnTo>
                    <a:pt x="182" y="512"/>
                  </a:lnTo>
                  <a:lnTo>
                    <a:pt x="188" y="516"/>
                  </a:lnTo>
                  <a:lnTo>
                    <a:pt x="204" y="512"/>
                  </a:lnTo>
                  <a:lnTo>
                    <a:pt x="218" y="502"/>
                  </a:lnTo>
                  <a:lnTo>
                    <a:pt x="222" y="502"/>
                  </a:lnTo>
                  <a:lnTo>
                    <a:pt x="226" y="528"/>
                  </a:lnTo>
                  <a:lnTo>
                    <a:pt x="234" y="538"/>
                  </a:lnTo>
                  <a:lnTo>
                    <a:pt x="236" y="540"/>
                  </a:lnTo>
                  <a:lnTo>
                    <a:pt x="242" y="550"/>
                  </a:lnTo>
                  <a:lnTo>
                    <a:pt x="254" y="560"/>
                  </a:lnTo>
                  <a:lnTo>
                    <a:pt x="258" y="562"/>
                  </a:lnTo>
                  <a:lnTo>
                    <a:pt x="262" y="562"/>
                  </a:lnTo>
                  <a:lnTo>
                    <a:pt x="266" y="564"/>
                  </a:lnTo>
                  <a:lnTo>
                    <a:pt x="274" y="560"/>
                  </a:lnTo>
                  <a:lnTo>
                    <a:pt x="282" y="558"/>
                  </a:lnTo>
                  <a:lnTo>
                    <a:pt x="292" y="554"/>
                  </a:lnTo>
                  <a:lnTo>
                    <a:pt x="296" y="552"/>
                  </a:lnTo>
                  <a:lnTo>
                    <a:pt x="308" y="552"/>
                  </a:lnTo>
                  <a:lnTo>
                    <a:pt x="312" y="552"/>
                  </a:lnTo>
                  <a:lnTo>
                    <a:pt x="316" y="554"/>
                  </a:lnTo>
                  <a:lnTo>
                    <a:pt x="332" y="544"/>
                  </a:lnTo>
                  <a:lnTo>
                    <a:pt x="334" y="544"/>
                  </a:lnTo>
                  <a:lnTo>
                    <a:pt x="334" y="546"/>
                  </a:lnTo>
                  <a:lnTo>
                    <a:pt x="336" y="544"/>
                  </a:lnTo>
                  <a:lnTo>
                    <a:pt x="338" y="546"/>
                  </a:lnTo>
                  <a:lnTo>
                    <a:pt x="344" y="556"/>
                  </a:lnTo>
                  <a:lnTo>
                    <a:pt x="346" y="562"/>
                  </a:lnTo>
                  <a:lnTo>
                    <a:pt x="354" y="574"/>
                  </a:lnTo>
                  <a:lnTo>
                    <a:pt x="360" y="576"/>
                  </a:lnTo>
                  <a:lnTo>
                    <a:pt x="362" y="576"/>
                  </a:lnTo>
                  <a:lnTo>
                    <a:pt x="360" y="574"/>
                  </a:lnTo>
                  <a:lnTo>
                    <a:pt x="360" y="570"/>
                  </a:lnTo>
                  <a:lnTo>
                    <a:pt x="360" y="566"/>
                  </a:lnTo>
                  <a:lnTo>
                    <a:pt x="364" y="564"/>
                  </a:lnTo>
                  <a:lnTo>
                    <a:pt x="370" y="562"/>
                  </a:lnTo>
                  <a:lnTo>
                    <a:pt x="398" y="562"/>
                  </a:lnTo>
                  <a:lnTo>
                    <a:pt x="400" y="562"/>
                  </a:lnTo>
                  <a:lnTo>
                    <a:pt x="402" y="562"/>
                  </a:lnTo>
                  <a:lnTo>
                    <a:pt x="412" y="580"/>
                  </a:lnTo>
                  <a:lnTo>
                    <a:pt x="410" y="588"/>
                  </a:lnTo>
                  <a:lnTo>
                    <a:pt x="422" y="590"/>
                  </a:lnTo>
                  <a:lnTo>
                    <a:pt x="422" y="588"/>
                  </a:lnTo>
                  <a:lnTo>
                    <a:pt x="422" y="586"/>
                  </a:lnTo>
                  <a:lnTo>
                    <a:pt x="426" y="584"/>
                  </a:lnTo>
                  <a:lnTo>
                    <a:pt x="454" y="602"/>
                  </a:lnTo>
                  <a:lnTo>
                    <a:pt x="456" y="608"/>
                  </a:lnTo>
                  <a:lnTo>
                    <a:pt x="458" y="612"/>
                  </a:lnTo>
                  <a:lnTo>
                    <a:pt x="458" y="624"/>
                  </a:lnTo>
                  <a:lnTo>
                    <a:pt x="468" y="626"/>
                  </a:lnTo>
                  <a:lnTo>
                    <a:pt x="474" y="616"/>
                  </a:lnTo>
                  <a:lnTo>
                    <a:pt x="470" y="608"/>
                  </a:lnTo>
                  <a:lnTo>
                    <a:pt x="470" y="602"/>
                  </a:lnTo>
                  <a:lnTo>
                    <a:pt x="472" y="598"/>
                  </a:lnTo>
                  <a:lnTo>
                    <a:pt x="474" y="596"/>
                  </a:lnTo>
                  <a:lnTo>
                    <a:pt x="478" y="594"/>
                  </a:lnTo>
                  <a:lnTo>
                    <a:pt x="478" y="592"/>
                  </a:lnTo>
                  <a:lnTo>
                    <a:pt x="480" y="590"/>
                  </a:lnTo>
                  <a:lnTo>
                    <a:pt x="486" y="590"/>
                  </a:lnTo>
                  <a:lnTo>
                    <a:pt x="490" y="594"/>
                  </a:lnTo>
                  <a:lnTo>
                    <a:pt x="492" y="598"/>
                  </a:lnTo>
                  <a:lnTo>
                    <a:pt x="496" y="614"/>
                  </a:lnTo>
                  <a:lnTo>
                    <a:pt x="496" y="616"/>
                  </a:lnTo>
                  <a:lnTo>
                    <a:pt x="498" y="618"/>
                  </a:lnTo>
                  <a:lnTo>
                    <a:pt x="502" y="622"/>
                  </a:lnTo>
                  <a:lnTo>
                    <a:pt x="510" y="626"/>
                  </a:lnTo>
                  <a:lnTo>
                    <a:pt x="512" y="626"/>
                  </a:lnTo>
                  <a:lnTo>
                    <a:pt x="538" y="652"/>
                  </a:lnTo>
                  <a:lnTo>
                    <a:pt x="550" y="648"/>
                  </a:lnTo>
                  <a:lnTo>
                    <a:pt x="548" y="644"/>
                  </a:lnTo>
                  <a:lnTo>
                    <a:pt x="544" y="638"/>
                  </a:lnTo>
                  <a:lnTo>
                    <a:pt x="544" y="634"/>
                  </a:lnTo>
                  <a:lnTo>
                    <a:pt x="544" y="630"/>
                  </a:lnTo>
                  <a:lnTo>
                    <a:pt x="546" y="626"/>
                  </a:lnTo>
                  <a:lnTo>
                    <a:pt x="556" y="618"/>
                  </a:lnTo>
                  <a:lnTo>
                    <a:pt x="570" y="606"/>
                  </a:lnTo>
                  <a:lnTo>
                    <a:pt x="586" y="616"/>
                  </a:lnTo>
                  <a:lnTo>
                    <a:pt x="588" y="616"/>
                  </a:lnTo>
                  <a:lnTo>
                    <a:pt x="592" y="598"/>
                  </a:lnTo>
                  <a:lnTo>
                    <a:pt x="592" y="596"/>
                  </a:lnTo>
                  <a:lnTo>
                    <a:pt x="594" y="594"/>
                  </a:lnTo>
                  <a:lnTo>
                    <a:pt x="608" y="596"/>
                  </a:lnTo>
                  <a:lnTo>
                    <a:pt x="610" y="600"/>
                  </a:lnTo>
                  <a:lnTo>
                    <a:pt x="612" y="606"/>
                  </a:lnTo>
                  <a:lnTo>
                    <a:pt x="610" y="610"/>
                  </a:lnTo>
                  <a:lnTo>
                    <a:pt x="606" y="616"/>
                  </a:lnTo>
                  <a:lnTo>
                    <a:pt x="610" y="618"/>
                  </a:lnTo>
                  <a:lnTo>
                    <a:pt x="620" y="622"/>
                  </a:lnTo>
                  <a:lnTo>
                    <a:pt x="628" y="626"/>
                  </a:lnTo>
                  <a:lnTo>
                    <a:pt x="630" y="626"/>
                  </a:lnTo>
                  <a:lnTo>
                    <a:pt x="640" y="630"/>
                  </a:lnTo>
                  <a:lnTo>
                    <a:pt x="648" y="630"/>
                  </a:lnTo>
                  <a:lnTo>
                    <a:pt x="636" y="572"/>
                  </a:lnTo>
                  <a:lnTo>
                    <a:pt x="630" y="568"/>
                  </a:lnTo>
                  <a:lnTo>
                    <a:pt x="624" y="562"/>
                  </a:lnTo>
                  <a:lnTo>
                    <a:pt x="614" y="546"/>
                  </a:lnTo>
                  <a:lnTo>
                    <a:pt x="610" y="538"/>
                  </a:lnTo>
                  <a:lnTo>
                    <a:pt x="612" y="528"/>
                  </a:lnTo>
                  <a:lnTo>
                    <a:pt x="616" y="518"/>
                  </a:lnTo>
                  <a:lnTo>
                    <a:pt x="624" y="506"/>
                  </a:lnTo>
                  <a:lnTo>
                    <a:pt x="636" y="494"/>
                  </a:lnTo>
                  <a:lnTo>
                    <a:pt x="650" y="482"/>
                  </a:lnTo>
                  <a:lnTo>
                    <a:pt x="662" y="482"/>
                  </a:lnTo>
                  <a:lnTo>
                    <a:pt x="672" y="486"/>
                  </a:lnTo>
                  <a:lnTo>
                    <a:pt x="692" y="486"/>
                  </a:lnTo>
                  <a:lnTo>
                    <a:pt x="698" y="482"/>
                  </a:lnTo>
                  <a:lnTo>
                    <a:pt x="704" y="476"/>
                  </a:lnTo>
                  <a:lnTo>
                    <a:pt x="714" y="452"/>
                  </a:lnTo>
                  <a:lnTo>
                    <a:pt x="718" y="442"/>
                  </a:lnTo>
                  <a:lnTo>
                    <a:pt x="718" y="426"/>
                  </a:lnTo>
                  <a:lnTo>
                    <a:pt x="716" y="382"/>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山东"/>
            <p:cNvSpPr>
              <a:spLocks/>
            </p:cNvSpPr>
            <p:nvPr/>
          </p:nvSpPr>
          <p:spPr bwMode="auto">
            <a:xfrm>
              <a:off x="6977543" y="3367642"/>
              <a:ext cx="640125" cy="401375"/>
            </a:xfrm>
            <a:custGeom>
              <a:avLst/>
              <a:gdLst>
                <a:gd name="T0" fmla="*/ 2147483646 w 434"/>
                <a:gd name="T1" fmla="*/ 2147483646 h 272"/>
                <a:gd name="T2" fmla="*/ 2147483646 w 434"/>
                <a:gd name="T3" fmla="*/ 2147483646 h 272"/>
                <a:gd name="T4" fmla="*/ 2147483646 w 434"/>
                <a:gd name="T5" fmla="*/ 0 h 272"/>
                <a:gd name="T6" fmla="*/ 2147483646 w 434"/>
                <a:gd name="T7" fmla="*/ 2147483646 h 272"/>
                <a:gd name="T8" fmla="*/ 2147483646 w 434"/>
                <a:gd name="T9" fmla="*/ 2147483646 h 272"/>
                <a:gd name="T10" fmla="*/ 2147483646 w 434"/>
                <a:gd name="T11" fmla="*/ 2147483646 h 272"/>
                <a:gd name="T12" fmla="*/ 2147483646 w 434"/>
                <a:gd name="T13" fmla="*/ 2147483646 h 272"/>
                <a:gd name="T14" fmla="*/ 2147483646 w 434"/>
                <a:gd name="T15" fmla="*/ 2147483646 h 272"/>
                <a:gd name="T16" fmla="*/ 2147483646 w 434"/>
                <a:gd name="T17" fmla="*/ 0 h 272"/>
                <a:gd name="T18" fmla="*/ 2147483646 w 434"/>
                <a:gd name="T19" fmla="*/ 2147483646 h 272"/>
                <a:gd name="T20" fmla="*/ 2147483646 w 434"/>
                <a:gd name="T21" fmla="*/ 2147483646 h 272"/>
                <a:gd name="T22" fmla="*/ 2147483646 w 434"/>
                <a:gd name="T23" fmla="*/ 2147483646 h 272"/>
                <a:gd name="T24" fmla="*/ 2147483646 w 434"/>
                <a:gd name="T25" fmla="*/ 2147483646 h 272"/>
                <a:gd name="T26" fmla="*/ 2147483646 w 434"/>
                <a:gd name="T27" fmla="*/ 2147483646 h 272"/>
                <a:gd name="T28" fmla="*/ 2147483646 w 434"/>
                <a:gd name="T29" fmla="*/ 2147483646 h 272"/>
                <a:gd name="T30" fmla="*/ 2147483646 w 434"/>
                <a:gd name="T31" fmla="*/ 2147483646 h 272"/>
                <a:gd name="T32" fmla="*/ 0 w 434"/>
                <a:gd name="T33" fmla="*/ 2147483646 h 272"/>
                <a:gd name="T34" fmla="*/ 2147483646 w 434"/>
                <a:gd name="T35" fmla="*/ 2147483646 h 272"/>
                <a:gd name="T36" fmla="*/ 2147483646 w 434"/>
                <a:gd name="T37" fmla="*/ 2147483646 h 272"/>
                <a:gd name="T38" fmla="*/ 2147483646 w 434"/>
                <a:gd name="T39" fmla="*/ 2147483646 h 272"/>
                <a:gd name="T40" fmla="*/ 2147483646 w 434"/>
                <a:gd name="T41" fmla="*/ 2147483646 h 272"/>
                <a:gd name="T42" fmla="*/ 2147483646 w 434"/>
                <a:gd name="T43" fmla="*/ 2147483646 h 272"/>
                <a:gd name="T44" fmla="*/ 2147483646 w 434"/>
                <a:gd name="T45" fmla="*/ 2147483646 h 272"/>
                <a:gd name="T46" fmla="*/ 2147483646 w 434"/>
                <a:gd name="T47" fmla="*/ 2147483646 h 272"/>
                <a:gd name="T48" fmla="*/ 2147483646 w 434"/>
                <a:gd name="T49" fmla="*/ 2147483646 h 272"/>
                <a:gd name="T50" fmla="*/ 2147483646 w 434"/>
                <a:gd name="T51" fmla="*/ 2147483646 h 272"/>
                <a:gd name="T52" fmla="*/ 2147483646 w 434"/>
                <a:gd name="T53" fmla="*/ 2147483646 h 272"/>
                <a:gd name="T54" fmla="*/ 2147483646 w 434"/>
                <a:gd name="T55" fmla="*/ 2147483646 h 272"/>
                <a:gd name="T56" fmla="*/ 2147483646 w 434"/>
                <a:gd name="T57" fmla="*/ 2147483646 h 272"/>
                <a:gd name="T58" fmla="*/ 2147483646 w 434"/>
                <a:gd name="T59" fmla="*/ 2147483646 h 272"/>
                <a:gd name="T60" fmla="*/ 2147483646 w 434"/>
                <a:gd name="T61" fmla="*/ 2147483646 h 272"/>
                <a:gd name="T62" fmla="*/ 2147483646 w 434"/>
                <a:gd name="T63" fmla="*/ 2147483646 h 272"/>
                <a:gd name="T64" fmla="*/ 2147483646 w 434"/>
                <a:gd name="T65" fmla="*/ 2147483646 h 272"/>
                <a:gd name="T66" fmla="*/ 2147483646 w 434"/>
                <a:gd name="T67" fmla="*/ 2147483646 h 272"/>
                <a:gd name="T68" fmla="*/ 2147483646 w 434"/>
                <a:gd name="T69" fmla="*/ 2147483646 h 272"/>
                <a:gd name="T70" fmla="*/ 2147483646 w 434"/>
                <a:gd name="T71" fmla="*/ 2147483646 h 272"/>
                <a:gd name="T72" fmla="*/ 2147483646 w 434"/>
                <a:gd name="T73" fmla="*/ 2147483646 h 272"/>
                <a:gd name="T74" fmla="*/ 2147483646 w 434"/>
                <a:gd name="T75" fmla="*/ 2147483646 h 272"/>
                <a:gd name="T76" fmla="*/ 2147483646 w 434"/>
                <a:gd name="T77" fmla="*/ 2147483646 h 272"/>
                <a:gd name="T78" fmla="*/ 2147483646 w 434"/>
                <a:gd name="T79" fmla="*/ 2147483646 h 272"/>
                <a:gd name="T80" fmla="*/ 2147483646 w 434"/>
                <a:gd name="T81" fmla="*/ 2147483646 h 272"/>
                <a:gd name="T82" fmla="*/ 2147483646 w 434"/>
                <a:gd name="T83" fmla="*/ 2147483646 h 272"/>
                <a:gd name="T84" fmla="*/ 2147483646 w 434"/>
                <a:gd name="T85" fmla="*/ 2147483646 h 272"/>
                <a:gd name="T86" fmla="*/ 2147483646 w 434"/>
                <a:gd name="T87" fmla="*/ 2147483646 h 272"/>
                <a:gd name="T88" fmla="*/ 2147483646 w 434"/>
                <a:gd name="T89" fmla="*/ 2147483646 h 272"/>
                <a:gd name="T90" fmla="*/ 2147483646 w 434"/>
                <a:gd name="T91" fmla="*/ 2147483646 h 272"/>
                <a:gd name="T92" fmla="*/ 2147483646 w 434"/>
                <a:gd name="T93" fmla="*/ 2147483646 h 272"/>
                <a:gd name="T94" fmla="*/ 2147483646 w 434"/>
                <a:gd name="T95" fmla="*/ 2147483646 h 272"/>
                <a:gd name="T96" fmla="*/ 2147483646 w 434"/>
                <a:gd name="T97" fmla="*/ 2147483646 h 272"/>
                <a:gd name="T98" fmla="*/ 2147483646 w 434"/>
                <a:gd name="T99" fmla="*/ 2147483646 h 272"/>
                <a:gd name="T100" fmla="*/ 2147483646 w 434"/>
                <a:gd name="T101" fmla="*/ 2147483646 h 2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34" h="272">
                  <a:moveTo>
                    <a:pt x="396" y="8"/>
                  </a:moveTo>
                  <a:lnTo>
                    <a:pt x="396" y="8"/>
                  </a:lnTo>
                  <a:lnTo>
                    <a:pt x="394" y="12"/>
                  </a:lnTo>
                  <a:lnTo>
                    <a:pt x="388" y="14"/>
                  </a:lnTo>
                  <a:lnTo>
                    <a:pt x="358" y="12"/>
                  </a:lnTo>
                  <a:lnTo>
                    <a:pt x="330" y="6"/>
                  </a:lnTo>
                  <a:lnTo>
                    <a:pt x="314" y="0"/>
                  </a:lnTo>
                  <a:lnTo>
                    <a:pt x="270" y="42"/>
                  </a:lnTo>
                  <a:lnTo>
                    <a:pt x="272" y="60"/>
                  </a:lnTo>
                  <a:lnTo>
                    <a:pt x="268" y="62"/>
                  </a:lnTo>
                  <a:lnTo>
                    <a:pt x="246" y="64"/>
                  </a:lnTo>
                  <a:lnTo>
                    <a:pt x="228" y="62"/>
                  </a:lnTo>
                  <a:lnTo>
                    <a:pt x="222" y="62"/>
                  </a:lnTo>
                  <a:lnTo>
                    <a:pt x="218" y="60"/>
                  </a:lnTo>
                  <a:lnTo>
                    <a:pt x="214" y="56"/>
                  </a:lnTo>
                  <a:lnTo>
                    <a:pt x="212" y="52"/>
                  </a:lnTo>
                  <a:lnTo>
                    <a:pt x="208" y="2"/>
                  </a:lnTo>
                  <a:lnTo>
                    <a:pt x="168" y="0"/>
                  </a:lnTo>
                  <a:lnTo>
                    <a:pt x="152" y="36"/>
                  </a:lnTo>
                  <a:lnTo>
                    <a:pt x="150" y="20"/>
                  </a:lnTo>
                  <a:lnTo>
                    <a:pt x="148" y="6"/>
                  </a:lnTo>
                  <a:lnTo>
                    <a:pt x="144" y="0"/>
                  </a:lnTo>
                  <a:lnTo>
                    <a:pt x="128" y="8"/>
                  </a:lnTo>
                  <a:lnTo>
                    <a:pt x="120" y="18"/>
                  </a:lnTo>
                  <a:lnTo>
                    <a:pt x="118" y="20"/>
                  </a:lnTo>
                  <a:lnTo>
                    <a:pt x="102" y="24"/>
                  </a:lnTo>
                  <a:lnTo>
                    <a:pt x="78" y="48"/>
                  </a:lnTo>
                  <a:lnTo>
                    <a:pt x="56" y="70"/>
                  </a:lnTo>
                  <a:lnTo>
                    <a:pt x="12" y="128"/>
                  </a:lnTo>
                  <a:lnTo>
                    <a:pt x="22" y="148"/>
                  </a:lnTo>
                  <a:lnTo>
                    <a:pt x="22" y="152"/>
                  </a:lnTo>
                  <a:lnTo>
                    <a:pt x="20" y="152"/>
                  </a:lnTo>
                  <a:lnTo>
                    <a:pt x="20" y="156"/>
                  </a:lnTo>
                  <a:lnTo>
                    <a:pt x="20" y="160"/>
                  </a:lnTo>
                  <a:lnTo>
                    <a:pt x="24" y="172"/>
                  </a:lnTo>
                  <a:lnTo>
                    <a:pt x="32" y="188"/>
                  </a:lnTo>
                  <a:lnTo>
                    <a:pt x="34" y="198"/>
                  </a:lnTo>
                  <a:lnTo>
                    <a:pt x="34" y="206"/>
                  </a:lnTo>
                  <a:lnTo>
                    <a:pt x="34" y="208"/>
                  </a:lnTo>
                  <a:lnTo>
                    <a:pt x="0" y="228"/>
                  </a:lnTo>
                  <a:lnTo>
                    <a:pt x="0" y="236"/>
                  </a:lnTo>
                  <a:lnTo>
                    <a:pt x="16" y="244"/>
                  </a:lnTo>
                  <a:lnTo>
                    <a:pt x="18" y="248"/>
                  </a:lnTo>
                  <a:lnTo>
                    <a:pt x="18" y="252"/>
                  </a:lnTo>
                  <a:lnTo>
                    <a:pt x="22" y="256"/>
                  </a:lnTo>
                  <a:lnTo>
                    <a:pt x="36" y="264"/>
                  </a:lnTo>
                  <a:lnTo>
                    <a:pt x="64" y="272"/>
                  </a:lnTo>
                  <a:lnTo>
                    <a:pt x="74" y="266"/>
                  </a:lnTo>
                  <a:lnTo>
                    <a:pt x="84" y="252"/>
                  </a:lnTo>
                  <a:lnTo>
                    <a:pt x="92" y="230"/>
                  </a:lnTo>
                  <a:lnTo>
                    <a:pt x="114" y="238"/>
                  </a:lnTo>
                  <a:lnTo>
                    <a:pt x="118" y="240"/>
                  </a:lnTo>
                  <a:lnTo>
                    <a:pt x="118" y="242"/>
                  </a:lnTo>
                  <a:lnTo>
                    <a:pt x="118" y="244"/>
                  </a:lnTo>
                  <a:lnTo>
                    <a:pt x="116" y="250"/>
                  </a:lnTo>
                  <a:lnTo>
                    <a:pt x="116" y="256"/>
                  </a:lnTo>
                  <a:lnTo>
                    <a:pt x="118" y="260"/>
                  </a:lnTo>
                  <a:lnTo>
                    <a:pt x="124" y="264"/>
                  </a:lnTo>
                  <a:lnTo>
                    <a:pt x="148" y="264"/>
                  </a:lnTo>
                  <a:lnTo>
                    <a:pt x="160" y="260"/>
                  </a:lnTo>
                  <a:lnTo>
                    <a:pt x="170" y="256"/>
                  </a:lnTo>
                  <a:lnTo>
                    <a:pt x="172" y="252"/>
                  </a:lnTo>
                  <a:lnTo>
                    <a:pt x="176" y="252"/>
                  </a:lnTo>
                  <a:lnTo>
                    <a:pt x="184" y="252"/>
                  </a:lnTo>
                  <a:lnTo>
                    <a:pt x="198" y="256"/>
                  </a:lnTo>
                  <a:lnTo>
                    <a:pt x="202" y="258"/>
                  </a:lnTo>
                  <a:lnTo>
                    <a:pt x="208" y="264"/>
                  </a:lnTo>
                  <a:lnTo>
                    <a:pt x="212" y="250"/>
                  </a:lnTo>
                  <a:lnTo>
                    <a:pt x="214" y="248"/>
                  </a:lnTo>
                  <a:lnTo>
                    <a:pt x="216" y="248"/>
                  </a:lnTo>
                  <a:lnTo>
                    <a:pt x="220" y="242"/>
                  </a:lnTo>
                  <a:lnTo>
                    <a:pt x="224" y="236"/>
                  </a:lnTo>
                  <a:lnTo>
                    <a:pt x="230" y="228"/>
                  </a:lnTo>
                  <a:lnTo>
                    <a:pt x="238" y="220"/>
                  </a:lnTo>
                  <a:lnTo>
                    <a:pt x="248" y="214"/>
                  </a:lnTo>
                  <a:lnTo>
                    <a:pt x="250" y="212"/>
                  </a:lnTo>
                  <a:lnTo>
                    <a:pt x="250" y="214"/>
                  </a:lnTo>
                  <a:lnTo>
                    <a:pt x="252" y="214"/>
                  </a:lnTo>
                  <a:lnTo>
                    <a:pt x="258" y="216"/>
                  </a:lnTo>
                  <a:lnTo>
                    <a:pt x="260" y="216"/>
                  </a:lnTo>
                  <a:lnTo>
                    <a:pt x="268" y="176"/>
                  </a:lnTo>
                  <a:lnTo>
                    <a:pt x="280" y="172"/>
                  </a:lnTo>
                  <a:lnTo>
                    <a:pt x="290" y="166"/>
                  </a:lnTo>
                  <a:lnTo>
                    <a:pt x="296" y="160"/>
                  </a:lnTo>
                  <a:lnTo>
                    <a:pt x="298" y="156"/>
                  </a:lnTo>
                  <a:lnTo>
                    <a:pt x="300" y="150"/>
                  </a:lnTo>
                  <a:lnTo>
                    <a:pt x="296" y="138"/>
                  </a:lnTo>
                  <a:lnTo>
                    <a:pt x="294" y="128"/>
                  </a:lnTo>
                  <a:lnTo>
                    <a:pt x="296" y="122"/>
                  </a:lnTo>
                  <a:lnTo>
                    <a:pt x="298" y="120"/>
                  </a:lnTo>
                  <a:lnTo>
                    <a:pt x="302" y="120"/>
                  </a:lnTo>
                  <a:lnTo>
                    <a:pt x="310" y="120"/>
                  </a:lnTo>
                  <a:lnTo>
                    <a:pt x="320" y="124"/>
                  </a:lnTo>
                  <a:lnTo>
                    <a:pt x="322" y="112"/>
                  </a:lnTo>
                  <a:lnTo>
                    <a:pt x="322" y="110"/>
                  </a:lnTo>
                  <a:lnTo>
                    <a:pt x="322" y="108"/>
                  </a:lnTo>
                  <a:lnTo>
                    <a:pt x="336" y="102"/>
                  </a:lnTo>
                  <a:lnTo>
                    <a:pt x="338" y="96"/>
                  </a:lnTo>
                  <a:lnTo>
                    <a:pt x="330" y="96"/>
                  </a:lnTo>
                  <a:lnTo>
                    <a:pt x="328" y="94"/>
                  </a:lnTo>
                  <a:lnTo>
                    <a:pt x="328" y="90"/>
                  </a:lnTo>
                  <a:lnTo>
                    <a:pt x="328" y="88"/>
                  </a:lnTo>
                  <a:lnTo>
                    <a:pt x="330" y="86"/>
                  </a:lnTo>
                  <a:lnTo>
                    <a:pt x="332" y="86"/>
                  </a:lnTo>
                  <a:lnTo>
                    <a:pt x="334" y="86"/>
                  </a:lnTo>
                  <a:lnTo>
                    <a:pt x="342" y="84"/>
                  </a:lnTo>
                  <a:lnTo>
                    <a:pt x="352" y="76"/>
                  </a:lnTo>
                  <a:lnTo>
                    <a:pt x="404" y="40"/>
                  </a:lnTo>
                  <a:lnTo>
                    <a:pt x="420" y="48"/>
                  </a:lnTo>
                  <a:lnTo>
                    <a:pt x="428" y="48"/>
                  </a:lnTo>
                  <a:lnTo>
                    <a:pt x="424" y="30"/>
                  </a:lnTo>
                  <a:lnTo>
                    <a:pt x="424" y="28"/>
                  </a:lnTo>
                  <a:lnTo>
                    <a:pt x="434" y="12"/>
                  </a:lnTo>
                  <a:lnTo>
                    <a:pt x="432" y="12"/>
                  </a:lnTo>
                  <a:lnTo>
                    <a:pt x="426" y="12"/>
                  </a:lnTo>
                  <a:lnTo>
                    <a:pt x="426" y="14"/>
                  </a:lnTo>
                  <a:lnTo>
                    <a:pt x="424" y="14"/>
                  </a:lnTo>
                  <a:lnTo>
                    <a:pt x="408" y="16"/>
                  </a:lnTo>
                  <a:lnTo>
                    <a:pt x="404" y="16"/>
                  </a:lnTo>
                  <a:lnTo>
                    <a:pt x="404" y="12"/>
                  </a:lnTo>
                  <a:lnTo>
                    <a:pt x="400" y="8"/>
                  </a:lnTo>
                  <a:lnTo>
                    <a:pt x="396" y="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上海"/>
            <p:cNvSpPr>
              <a:spLocks/>
            </p:cNvSpPr>
            <p:nvPr/>
          </p:nvSpPr>
          <p:spPr bwMode="auto">
            <a:xfrm>
              <a:off x="7576369" y="4034634"/>
              <a:ext cx="100296" cy="88539"/>
            </a:xfrm>
            <a:custGeom>
              <a:avLst/>
              <a:gdLst>
                <a:gd name="T0" fmla="*/ 2147483646 w 68"/>
                <a:gd name="T1" fmla="*/ 2147483646 h 60"/>
                <a:gd name="T2" fmla="*/ 2147483646 w 68"/>
                <a:gd name="T3" fmla="*/ 2147483646 h 60"/>
                <a:gd name="T4" fmla="*/ 2147483646 w 68"/>
                <a:gd name="T5" fmla="*/ 2147483646 h 60"/>
                <a:gd name="T6" fmla="*/ 2147483646 w 68"/>
                <a:gd name="T7" fmla="*/ 2147483646 h 60"/>
                <a:gd name="T8" fmla="*/ 2147483646 w 68"/>
                <a:gd name="T9" fmla="*/ 2147483646 h 60"/>
                <a:gd name="T10" fmla="*/ 2147483646 w 68"/>
                <a:gd name="T11" fmla="*/ 2147483646 h 60"/>
                <a:gd name="T12" fmla="*/ 2147483646 w 68"/>
                <a:gd name="T13" fmla="*/ 2147483646 h 60"/>
                <a:gd name="T14" fmla="*/ 2147483646 w 68"/>
                <a:gd name="T15" fmla="*/ 2147483646 h 60"/>
                <a:gd name="T16" fmla="*/ 2147483646 w 68"/>
                <a:gd name="T17" fmla="*/ 0 h 60"/>
                <a:gd name="T18" fmla="*/ 2147483646 w 68"/>
                <a:gd name="T19" fmla="*/ 0 h 60"/>
                <a:gd name="T20" fmla="*/ 2147483646 w 68"/>
                <a:gd name="T21" fmla="*/ 0 h 60"/>
                <a:gd name="T22" fmla="*/ 2147483646 w 68"/>
                <a:gd name="T23" fmla="*/ 2147483646 h 60"/>
                <a:gd name="T24" fmla="*/ 2147483646 w 68"/>
                <a:gd name="T25" fmla="*/ 2147483646 h 60"/>
                <a:gd name="T26" fmla="*/ 2147483646 w 68"/>
                <a:gd name="T27" fmla="*/ 2147483646 h 60"/>
                <a:gd name="T28" fmla="*/ 2147483646 w 68"/>
                <a:gd name="T29" fmla="*/ 2147483646 h 60"/>
                <a:gd name="T30" fmla="*/ 2147483646 w 68"/>
                <a:gd name="T31" fmla="*/ 2147483646 h 60"/>
                <a:gd name="T32" fmla="*/ 0 w 68"/>
                <a:gd name="T33" fmla="*/ 2147483646 h 60"/>
                <a:gd name="T34" fmla="*/ 2147483646 w 68"/>
                <a:gd name="T35" fmla="*/ 2147483646 h 60"/>
                <a:gd name="T36" fmla="*/ 2147483646 w 68"/>
                <a:gd name="T37" fmla="*/ 2147483646 h 60"/>
                <a:gd name="T38" fmla="*/ 2147483646 w 68"/>
                <a:gd name="T39" fmla="*/ 2147483646 h 60"/>
                <a:gd name="T40" fmla="*/ 2147483646 w 68"/>
                <a:gd name="T41" fmla="*/ 2147483646 h 60"/>
                <a:gd name="T42" fmla="*/ 2147483646 w 68"/>
                <a:gd name="T43" fmla="*/ 2147483646 h 60"/>
                <a:gd name="T44" fmla="*/ 2147483646 w 68"/>
                <a:gd name="T45" fmla="*/ 2147483646 h 60"/>
                <a:gd name="T46" fmla="*/ 2147483646 w 68"/>
                <a:gd name="T47" fmla="*/ 2147483646 h 60"/>
                <a:gd name="T48" fmla="*/ 2147483646 w 68"/>
                <a:gd name="T49" fmla="*/ 2147483646 h 60"/>
                <a:gd name="T50" fmla="*/ 2147483646 w 68"/>
                <a:gd name="T51" fmla="*/ 2147483646 h 60"/>
                <a:gd name="T52" fmla="*/ 2147483646 w 68"/>
                <a:gd name="T53" fmla="*/ 2147483646 h 60"/>
                <a:gd name="T54" fmla="*/ 2147483646 w 68"/>
                <a:gd name="T55" fmla="*/ 2147483646 h 60"/>
                <a:gd name="T56" fmla="*/ 2147483646 w 68"/>
                <a:gd name="T57" fmla="*/ 2147483646 h 60"/>
                <a:gd name="T58" fmla="*/ 2147483646 w 68"/>
                <a:gd name="T59" fmla="*/ 2147483646 h 60"/>
                <a:gd name="T60" fmla="*/ 2147483646 w 68"/>
                <a:gd name="T61" fmla="*/ 2147483646 h 60"/>
                <a:gd name="T62" fmla="*/ 2147483646 w 68"/>
                <a:gd name="T63" fmla="*/ 2147483646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8" h="60">
                  <a:moveTo>
                    <a:pt x="62" y="32"/>
                  </a:moveTo>
                  <a:lnTo>
                    <a:pt x="68" y="24"/>
                  </a:lnTo>
                  <a:lnTo>
                    <a:pt x="48" y="8"/>
                  </a:lnTo>
                  <a:lnTo>
                    <a:pt x="40" y="4"/>
                  </a:lnTo>
                  <a:lnTo>
                    <a:pt x="34" y="0"/>
                  </a:lnTo>
                  <a:lnTo>
                    <a:pt x="28" y="0"/>
                  </a:lnTo>
                  <a:lnTo>
                    <a:pt x="22" y="0"/>
                  </a:lnTo>
                  <a:lnTo>
                    <a:pt x="14" y="2"/>
                  </a:lnTo>
                  <a:lnTo>
                    <a:pt x="14" y="20"/>
                  </a:lnTo>
                  <a:lnTo>
                    <a:pt x="10" y="28"/>
                  </a:lnTo>
                  <a:lnTo>
                    <a:pt x="4" y="36"/>
                  </a:lnTo>
                  <a:lnTo>
                    <a:pt x="0" y="40"/>
                  </a:lnTo>
                  <a:lnTo>
                    <a:pt x="8" y="48"/>
                  </a:lnTo>
                  <a:lnTo>
                    <a:pt x="10" y="48"/>
                  </a:lnTo>
                  <a:lnTo>
                    <a:pt x="12" y="56"/>
                  </a:lnTo>
                  <a:lnTo>
                    <a:pt x="22" y="60"/>
                  </a:lnTo>
                  <a:lnTo>
                    <a:pt x="28" y="56"/>
                  </a:lnTo>
                  <a:lnTo>
                    <a:pt x="34" y="54"/>
                  </a:lnTo>
                  <a:lnTo>
                    <a:pt x="52" y="58"/>
                  </a:lnTo>
                  <a:lnTo>
                    <a:pt x="52" y="52"/>
                  </a:lnTo>
                  <a:lnTo>
                    <a:pt x="54" y="44"/>
                  </a:lnTo>
                  <a:lnTo>
                    <a:pt x="56" y="38"/>
                  </a:lnTo>
                  <a:lnTo>
                    <a:pt x="58" y="34"/>
                  </a:lnTo>
                  <a:lnTo>
                    <a:pt x="62" y="32"/>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江苏"/>
            <p:cNvSpPr>
              <a:spLocks/>
            </p:cNvSpPr>
            <p:nvPr/>
          </p:nvSpPr>
          <p:spPr bwMode="auto">
            <a:xfrm>
              <a:off x="7107337" y="3695235"/>
              <a:ext cx="557528" cy="430888"/>
            </a:xfrm>
            <a:custGeom>
              <a:avLst/>
              <a:gdLst>
                <a:gd name="T0" fmla="*/ 2147483646 w 378"/>
                <a:gd name="T1" fmla="*/ 2147483646 h 292"/>
                <a:gd name="T2" fmla="*/ 2147483646 w 378"/>
                <a:gd name="T3" fmla="*/ 2147483646 h 292"/>
                <a:gd name="T4" fmla="*/ 2147483646 w 378"/>
                <a:gd name="T5" fmla="*/ 2147483646 h 292"/>
                <a:gd name="T6" fmla="*/ 2147483646 w 378"/>
                <a:gd name="T7" fmla="*/ 2147483646 h 292"/>
                <a:gd name="T8" fmla="*/ 2147483646 w 378"/>
                <a:gd name="T9" fmla="*/ 2147483646 h 292"/>
                <a:gd name="T10" fmla="*/ 2147483646 w 378"/>
                <a:gd name="T11" fmla="*/ 0 h 292"/>
                <a:gd name="T12" fmla="*/ 2147483646 w 378"/>
                <a:gd name="T13" fmla="*/ 2147483646 h 292"/>
                <a:gd name="T14" fmla="*/ 2147483646 w 378"/>
                <a:gd name="T15" fmla="*/ 2147483646 h 292"/>
                <a:gd name="T16" fmla="*/ 2147483646 w 378"/>
                <a:gd name="T17" fmla="*/ 2147483646 h 292"/>
                <a:gd name="T18" fmla="*/ 2147483646 w 378"/>
                <a:gd name="T19" fmla="*/ 2147483646 h 292"/>
                <a:gd name="T20" fmla="*/ 2147483646 w 378"/>
                <a:gd name="T21" fmla="*/ 2147483646 h 292"/>
                <a:gd name="T22" fmla="*/ 2147483646 w 378"/>
                <a:gd name="T23" fmla="*/ 2147483646 h 292"/>
                <a:gd name="T24" fmla="*/ 2147483646 w 378"/>
                <a:gd name="T25" fmla="*/ 2147483646 h 292"/>
                <a:gd name="T26" fmla="*/ 2147483646 w 378"/>
                <a:gd name="T27" fmla="*/ 2147483646 h 292"/>
                <a:gd name="T28" fmla="*/ 2147483646 w 378"/>
                <a:gd name="T29" fmla="*/ 2147483646 h 292"/>
                <a:gd name="T30" fmla="*/ 2147483646 w 378"/>
                <a:gd name="T31" fmla="*/ 2147483646 h 292"/>
                <a:gd name="T32" fmla="*/ 2147483646 w 378"/>
                <a:gd name="T33" fmla="*/ 2147483646 h 292"/>
                <a:gd name="T34" fmla="*/ 2147483646 w 378"/>
                <a:gd name="T35" fmla="*/ 2147483646 h 292"/>
                <a:gd name="T36" fmla="*/ 2147483646 w 378"/>
                <a:gd name="T37" fmla="*/ 2147483646 h 292"/>
                <a:gd name="T38" fmla="*/ 2147483646 w 378"/>
                <a:gd name="T39" fmla="*/ 2147483646 h 292"/>
                <a:gd name="T40" fmla="*/ 2147483646 w 378"/>
                <a:gd name="T41" fmla="*/ 2147483646 h 292"/>
                <a:gd name="T42" fmla="*/ 2147483646 w 378"/>
                <a:gd name="T43" fmla="*/ 2147483646 h 292"/>
                <a:gd name="T44" fmla="*/ 2147483646 w 378"/>
                <a:gd name="T45" fmla="*/ 2147483646 h 292"/>
                <a:gd name="T46" fmla="*/ 2147483646 w 378"/>
                <a:gd name="T47" fmla="*/ 2147483646 h 292"/>
                <a:gd name="T48" fmla="*/ 2147483646 w 378"/>
                <a:gd name="T49" fmla="*/ 2147483646 h 292"/>
                <a:gd name="T50" fmla="*/ 2147483646 w 378"/>
                <a:gd name="T51" fmla="*/ 2147483646 h 292"/>
                <a:gd name="T52" fmla="*/ 2147483646 w 378"/>
                <a:gd name="T53" fmla="*/ 2147483646 h 292"/>
                <a:gd name="T54" fmla="*/ 2147483646 w 378"/>
                <a:gd name="T55" fmla="*/ 2147483646 h 292"/>
                <a:gd name="T56" fmla="*/ 2147483646 w 378"/>
                <a:gd name="T57" fmla="*/ 2147483646 h 292"/>
                <a:gd name="T58" fmla="*/ 2147483646 w 378"/>
                <a:gd name="T59" fmla="*/ 2147483646 h 292"/>
                <a:gd name="T60" fmla="*/ 2147483646 w 378"/>
                <a:gd name="T61" fmla="*/ 2147483646 h 292"/>
                <a:gd name="T62" fmla="*/ 2147483646 w 378"/>
                <a:gd name="T63" fmla="*/ 2147483646 h 292"/>
                <a:gd name="T64" fmla="*/ 2147483646 w 378"/>
                <a:gd name="T65" fmla="*/ 2147483646 h 292"/>
                <a:gd name="T66" fmla="*/ 2147483646 w 378"/>
                <a:gd name="T67" fmla="*/ 2147483646 h 292"/>
                <a:gd name="T68" fmla="*/ 2147483646 w 378"/>
                <a:gd name="T69" fmla="*/ 2147483646 h 292"/>
                <a:gd name="T70" fmla="*/ 2147483646 w 378"/>
                <a:gd name="T71" fmla="*/ 2147483646 h 292"/>
                <a:gd name="T72" fmla="*/ 2147483646 w 378"/>
                <a:gd name="T73" fmla="*/ 2147483646 h 292"/>
                <a:gd name="T74" fmla="*/ 2147483646 w 378"/>
                <a:gd name="T75" fmla="*/ 2147483646 h 292"/>
                <a:gd name="T76" fmla="*/ 2147483646 w 378"/>
                <a:gd name="T77" fmla="*/ 2147483646 h 292"/>
                <a:gd name="T78" fmla="*/ 2147483646 w 378"/>
                <a:gd name="T79" fmla="*/ 2147483646 h 292"/>
                <a:gd name="T80" fmla="*/ 2147483646 w 378"/>
                <a:gd name="T81" fmla="*/ 2147483646 h 292"/>
                <a:gd name="T82" fmla="*/ 2147483646 w 378"/>
                <a:gd name="T83" fmla="*/ 2147483646 h 292"/>
                <a:gd name="T84" fmla="*/ 2147483646 w 378"/>
                <a:gd name="T85" fmla="*/ 2147483646 h 292"/>
                <a:gd name="T86" fmla="*/ 2147483646 w 378"/>
                <a:gd name="T87" fmla="*/ 2147483646 h 292"/>
                <a:gd name="T88" fmla="*/ 2147483646 w 378"/>
                <a:gd name="T89" fmla="*/ 2147483646 h 292"/>
                <a:gd name="T90" fmla="*/ 2147483646 w 378"/>
                <a:gd name="T91" fmla="*/ 2147483646 h 292"/>
                <a:gd name="T92" fmla="*/ 2147483646 w 378"/>
                <a:gd name="T93" fmla="*/ 2147483646 h 292"/>
                <a:gd name="T94" fmla="*/ 2147483646 w 378"/>
                <a:gd name="T95" fmla="*/ 2147483646 h 292"/>
                <a:gd name="T96" fmla="*/ 2147483646 w 378"/>
                <a:gd name="T97" fmla="*/ 2147483646 h 292"/>
                <a:gd name="T98" fmla="*/ 2147483646 w 378"/>
                <a:gd name="T99" fmla="*/ 2147483646 h 292"/>
                <a:gd name="T100" fmla="*/ 2147483646 w 378"/>
                <a:gd name="T101" fmla="*/ 2147483646 h 2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78" h="292">
                  <a:moveTo>
                    <a:pt x="264" y="86"/>
                  </a:moveTo>
                  <a:lnTo>
                    <a:pt x="264" y="86"/>
                  </a:lnTo>
                  <a:lnTo>
                    <a:pt x="258" y="78"/>
                  </a:lnTo>
                  <a:lnTo>
                    <a:pt x="252" y="70"/>
                  </a:lnTo>
                  <a:lnTo>
                    <a:pt x="240" y="46"/>
                  </a:lnTo>
                  <a:lnTo>
                    <a:pt x="226" y="44"/>
                  </a:lnTo>
                  <a:lnTo>
                    <a:pt x="214" y="42"/>
                  </a:lnTo>
                  <a:lnTo>
                    <a:pt x="204" y="38"/>
                  </a:lnTo>
                  <a:lnTo>
                    <a:pt x="198" y="34"/>
                  </a:lnTo>
                  <a:lnTo>
                    <a:pt x="194" y="28"/>
                  </a:lnTo>
                  <a:lnTo>
                    <a:pt x="188" y="24"/>
                  </a:lnTo>
                  <a:lnTo>
                    <a:pt x="170" y="18"/>
                  </a:lnTo>
                  <a:lnTo>
                    <a:pt x="166" y="16"/>
                  </a:lnTo>
                  <a:lnTo>
                    <a:pt x="170" y="2"/>
                  </a:lnTo>
                  <a:lnTo>
                    <a:pt x="168" y="2"/>
                  </a:lnTo>
                  <a:lnTo>
                    <a:pt x="164" y="0"/>
                  </a:lnTo>
                  <a:lnTo>
                    <a:pt x="152" y="8"/>
                  </a:lnTo>
                  <a:lnTo>
                    <a:pt x="148" y="12"/>
                  </a:lnTo>
                  <a:lnTo>
                    <a:pt x="144" y="16"/>
                  </a:lnTo>
                  <a:lnTo>
                    <a:pt x="140" y="26"/>
                  </a:lnTo>
                  <a:lnTo>
                    <a:pt x="132" y="32"/>
                  </a:lnTo>
                  <a:lnTo>
                    <a:pt x="126" y="46"/>
                  </a:lnTo>
                  <a:lnTo>
                    <a:pt x="124" y="50"/>
                  </a:lnTo>
                  <a:lnTo>
                    <a:pt x="120" y="52"/>
                  </a:lnTo>
                  <a:lnTo>
                    <a:pt x="118" y="52"/>
                  </a:lnTo>
                  <a:lnTo>
                    <a:pt x="116" y="48"/>
                  </a:lnTo>
                  <a:lnTo>
                    <a:pt x="108" y="42"/>
                  </a:lnTo>
                  <a:lnTo>
                    <a:pt x="102" y="40"/>
                  </a:lnTo>
                  <a:lnTo>
                    <a:pt x="96" y="38"/>
                  </a:lnTo>
                  <a:lnTo>
                    <a:pt x="88" y="40"/>
                  </a:lnTo>
                  <a:lnTo>
                    <a:pt x="76" y="46"/>
                  </a:lnTo>
                  <a:lnTo>
                    <a:pt x="62" y="50"/>
                  </a:lnTo>
                  <a:lnTo>
                    <a:pt x="32" y="50"/>
                  </a:lnTo>
                  <a:lnTo>
                    <a:pt x="26" y="44"/>
                  </a:lnTo>
                  <a:lnTo>
                    <a:pt x="22" y="38"/>
                  </a:lnTo>
                  <a:lnTo>
                    <a:pt x="20" y="32"/>
                  </a:lnTo>
                  <a:lnTo>
                    <a:pt x="20" y="22"/>
                  </a:lnTo>
                  <a:lnTo>
                    <a:pt x="8" y="18"/>
                  </a:lnTo>
                  <a:lnTo>
                    <a:pt x="4" y="34"/>
                  </a:lnTo>
                  <a:lnTo>
                    <a:pt x="4" y="36"/>
                  </a:lnTo>
                  <a:lnTo>
                    <a:pt x="2" y="36"/>
                  </a:lnTo>
                  <a:lnTo>
                    <a:pt x="0" y="40"/>
                  </a:lnTo>
                  <a:lnTo>
                    <a:pt x="8" y="42"/>
                  </a:lnTo>
                  <a:lnTo>
                    <a:pt x="10" y="42"/>
                  </a:lnTo>
                  <a:lnTo>
                    <a:pt x="28" y="66"/>
                  </a:lnTo>
                  <a:lnTo>
                    <a:pt x="40" y="76"/>
                  </a:lnTo>
                  <a:lnTo>
                    <a:pt x="68" y="86"/>
                  </a:lnTo>
                  <a:lnTo>
                    <a:pt x="98" y="96"/>
                  </a:lnTo>
                  <a:lnTo>
                    <a:pt x="104" y="102"/>
                  </a:lnTo>
                  <a:lnTo>
                    <a:pt x="112" y="112"/>
                  </a:lnTo>
                  <a:lnTo>
                    <a:pt x="118" y="128"/>
                  </a:lnTo>
                  <a:lnTo>
                    <a:pt x="124" y="150"/>
                  </a:lnTo>
                  <a:lnTo>
                    <a:pt x="140" y="158"/>
                  </a:lnTo>
                  <a:lnTo>
                    <a:pt x="146" y="162"/>
                  </a:lnTo>
                  <a:lnTo>
                    <a:pt x="152" y="162"/>
                  </a:lnTo>
                  <a:lnTo>
                    <a:pt x="180" y="144"/>
                  </a:lnTo>
                  <a:lnTo>
                    <a:pt x="182" y="142"/>
                  </a:lnTo>
                  <a:lnTo>
                    <a:pt x="184" y="144"/>
                  </a:lnTo>
                  <a:lnTo>
                    <a:pt x="198" y="146"/>
                  </a:lnTo>
                  <a:lnTo>
                    <a:pt x="200" y="146"/>
                  </a:lnTo>
                  <a:lnTo>
                    <a:pt x="200" y="150"/>
                  </a:lnTo>
                  <a:lnTo>
                    <a:pt x="198" y="152"/>
                  </a:lnTo>
                  <a:lnTo>
                    <a:pt x="192" y="174"/>
                  </a:lnTo>
                  <a:lnTo>
                    <a:pt x="186" y="186"/>
                  </a:lnTo>
                  <a:lnTo>
                    <a:pt x="168" y="186"/>
                  </a:lnTo>
                  <a:lnTo>
                    <a:pt x="166" y="194"/>
                  </a:lnTo>
                  <a:lnTo>
                    <a:pt x="164" y="202"/>
                  </a:lnTo>
                  <a:lnTo>
                    <a:pt x="152" y="222"/>
                  </a:lnTo>
                  <a:lnTo>
                    <a:pt x="148" y="228"/>
                  </a:lnTo>
                  <a:lnTo>
                    <a:pt x="148" y="234"/>
                  </a:lnTo>
                  <a:lnTo>
                    <a:pt x="166" y="246"/>
                  </a:lnTo>
                  <a:lnTo>
                    <a:pt x="172" y="252"/>
                  </a:lnTo>
                  <a:lnTo>
                    <a:pt x="178" y="254"/>
                  </a:lnTo>
                  <a:lnTo>
                    <a:pt x="182" y="254"/>
                  </a:lnTo>
                  <a:lnTo>
                    <a:pt x="186" y="266"/>
                  </a:lnTo>
                  <a:lnTo>
                    <a:pt x="194" y="270"/>
                  </a:lnTo>
                  <a:lnTo>
                    <a:pt x="200" y="266"/>
                  </a:lnTo>
                  <a:lnTo>
                    <a:pt x="204" y="262"/>
                  </a:lnTo>
                  <a:lnTo>
                    <a:pt x="208" y="262"/>
                  </a:lnTo>
                  <a:lnTo>
                    <a:pt x="214" y="264"/>
                  </a:lnTo>
                  <a:lnTo>
                    <a:pt x="218" y="266"/>
                  </a:lnTo>
                  <a:lnTo>
                    <a:pt x="224" y="270"/>
                  </a:lnTo>
                  <a:lnTo>
                    <a:pt x="230" y="278"/>
                  </a:lnTo>
                  <a:lnTo>
                    <a:pt x="236" y="286"/>
                  </a:lnTo>
                  <a:lnTo>
                    <a:pt x="238" y="286"/>
                  </a:lnTo>
                  <a:lnTo>
                    <a:pt x="242" y="284"/>
                  </a:lnTo>
                  <a:lnTo>
                    <a:pt x="248" y="284"/>
                  </a:lnTo>
                  <a:lnTo>
                    <a:pt x="264" y="288"/>
                  </a:lnTo>
                  <a:lnTo>
                    <a:pt x="284" y="292"/>
                  </a:lnTo>
                  <a:lnTo>
                    <a:pt x="304" y="286"/>
                  </a:lnTo>
                  <a:lnTo>
                    <a:pt x="312" y="282"/>
                  </a:lnTo>
                  <a:lnTo>
                    <a:pt x="318" y="278"/>
                  </a:lnTo>
                  <a:lnTo>
                    <a:pt x="312" y="272"/>
                  </a:lnTo>
                  <a:lnTo>
                    <a:pt x="312" y="268"/>
                  </a:lnTo>
                  <a:lnTo>
                    <a:pt x="316" y="262"/>
                  </a:lnTo>
                  <a:lnTo>
                    <a:pt x="322" y="256"/>
                  </a:lnTo>
                  <a:lnTo>
                    <a:pt x="324" y="248"/>
                  </a:lnTo>
                  <a:lnTo>
                    <a:pt x="324" y="238"/>
                  </a:lnTo>
                  <a:lnTo>
                    <a:pt x="324" y="232"/>
                  </a:lnTo>
                  <a:lnTo>
                    <a:pt x="326" y="230"/>
                  </a:lnTo>
                  <a:lnTo>
                    <a:pt x="330" y="226"/>
                  </a:lnTo>
                  <a:lnTo>
                    <a:pt x="340" y="222"/>
                  </a:lnTo>
                  <a:lnTo>
                    <a:pt x="348" y="222"/>
                  </a:lnTo>
                  <a:lnTo>
                    <a:pt x="356" y="226"/>
                  </a:lnTo>
                  <a:lnTo>
                    <a:pt x="366" y="230"/>
                  </a:lnTo>
                  <a:lnTo>
                    <a:pt x="378" y="238"/>
                  </a:lnTo>
                  <a:lnTo>
                    <a:pt x="372" y="222"/>
                  </a:lnTo>
                  <a:lnTo>
                    <a:pt x="364" y="210"/>
                  </a:lnTo>
                  <a:lnTo>
                    <a:pt x="362" y="196"/>
                  </a:lnTo>
                  <a:lnTo>
                    <a:pt x="348" y="194"/>
                  </a:lnTo>
                  <a:lnTo>
                    <a:pt x="312" y="172"/>
                  </a:lnTo>
                  <a:lnTo>
                    <a:pt x="294" y="170"/>
                  </a:lnTo>
                  <a:lnTo>
                    <a:pt x="294" y="166"/>
                  </a:lnTo>
                  <a:lnTo>
                    <a:pt x="292" y="146"/>
                  </a:lnTo>
                  <a:lnTo>
                    <a:pt x="276" y="106"/>
                  </a:lnTo>
                  <a:lnTo>
                    <a:pt x="270" y="94"/>
                  </a:lnTo>
                  <a:lnTo>
                    <a:pt x="264" y="86"/>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河北"/>
            <p:cNvSpPr>
              <a:spLocks/>
            </p:cNvSpPr>
            <p:nvPr/>
          </p:nvSpPr>
          <p:spPr bwMode="auto">
            <a:xfrm>
              <a:off x="6815299" y="2871826"/>
              <a:ext cx="519180" cy="740773"/>
            </a:xfrm>
            <a:custGeom>
              <a:avLst/>
              <a:gdLst>
                <a:gd name="T0" fmla="*/ 2147483646 w 352"/>
                <a:gd name="T1" fmla="*/ 2147483646 h 502"/>
                <a:gd name="T2" fmla="*/ 2147483646 w 352"/>
                <a:gd name="T3" fmla="*/ 2147483646 h 502"/>
                <a:gd name="T4" fmla="*/ 2147483646 w 352"/>
                <a:gd name="T5" fmla="*/ 2147483646 h 502"/>
                <a:gd name="T6" fmla="*/ 2147483646 w 352"/>
                <a:gd name="T7" fmla="*/ 2147483646 h 502"/>
                <a:gd name="T8" fmla="*/ 2147483646 w 352"/>
                <a:gd name="T9" fmla="*/ 2147483646 h 502"/>
                <a:gd name="T10" fmla="*/ 2147483646 w 352"/>
                <a:gd name="T11" fmla="*/ 2147483646 h 502"/>
                <a:gd name="T12" fmla="*/ 2147483646 w 352"/>
                <a:gd name="T13" fmla="*/ 2147483646 h 502"/>
                <a:gd name="T14" fmla="*/ 2147483646 w 352"/>
                <a:gd name="T15" fmla="*/ 2147483646 h 502"/>
                <a:gd name="T16" fmla="*/ 2147483646 w 352"/>
                <a:gd name="T17" fmla="*/ 2147483646 h 502"/>
                <a:gd name="T18" fmla="*/ 2147483646 w 352"/>
                <a:gd name="T19" fmla="*/ 2147483646 h 502"/>
                <a:gd name="T20" fmla="*/ 2147483646 w 352"/>
                <a:gd name="T21" fmla="*/ 2147483646 h 502"/>
                <a:gd name="T22" fmla="*/ 2147483646 w 352"/>
                <a:gd name="T23" fmla="*/ 2147483646 h 502"/>
                <a:gd name="T24" fmla="*/ 2147483646 w 352"/>
                <a:gd name="T25" fmla="*/ 2147483646 h 502"/>
                <a:gd name="T26" fmla="*/ 2147483646 w 352"/>
                <a:gd name="T27" fmla="*/ 2147483646 h 502"/>
                <a:gd name="T28" fmla="*/ 2147483646 w 352"/>
                <a:gd name="T29" fmla="*/ 2147483646 h 502"/>
                <a:gd name="T30" fmla="*/ 2147483646 w 352"/>
                <a:gd name="T31" fmla="*/ 2147483646 h 502"/>
                <a:gd name="T32" fmla="*/ 2147483646 w 352"/>
                <a:gd name="T33" fmla="*/ 2147483646 h 502"/>
                <a:gd name="T34" fmla="*/ 2147483646 w 352"/>
                <a:gd name="T35" fmla="*/ 2147483646 h 502"/>
                <a:gd name="T36" fmla="*/ 2147483646 w 352"/>
                <a:gd name="T37" fmla="*/ 2147483646 h 502"/>
                <a:gd name="T38" fmla="*/ 2147483646 w 352"/>
                <a:gd name="T39" fmla="*/ 2147483646 h 502"/>
                <a:gd name="T40" fmla="*/ 2147483646 w 352"/>
                <a:gd name="T41" fmla="*/ 2147483646 h 502"/>
                <a:gd name="T42" fmla="*/ 2147483646 w 352"/>
                <a:gd name="T43" fmla="*/ 2147483646 h 502"/>
                <a:gd name="T44" fmla="*/ 2147483646 w 352"/>
                <a:gd name="T45" fmla="*/ 2147483646 h 502"/>
                <a:gd name="T46" fmla="*/ 2147483646 w 352"/>
                <a:gd name="T47" fmla="*/ 2147483646 h 502"/>
                <a:gd name="T48" fmla="*/ 2147483646 w 352"/>
                <a:gd name="T49" fmla="*/ 2147483646 h 502"/>
                <a:gd name="T50" fmla="*/ 2147483646 w 352"/>
                <a:gd name="T51" fmla="*/ 2147483646 h 502"/>
                <a:gd name="T52" fmla="*/ 2147483646 w 352"/>
                <a:gd name="T53" fmla="*/ 2147483646 h 502"/>
                <a:gd name="T54" fmla="*/ 2147483646 w 352"/>
                <a:gd name="T55" fmla="*/ 2147483646 h 502"/>
                <a:gd name="T56" fmla="*/ 2147483646 w 352"/>
                <a:gd name="T57" fmla="*/ 2147483646 h 502"/>
                <a:gd name="T58" fmla="*/ 2147483646 w 352"/>
                <a:gd name="T59" fmla="*/ 2147483646 h 502"/>
                <a:gd name="T60" fmla="*/ 2147483646 w 352"/>
                <a:gd name="T61" fmla="*/ 2147483646 h 502"/>
                <a:gd name="T62" fmla="*/ 2147483646 w 352"/>
                <a:gd name="T63" fmla="*/ 2147483646 h 502"/>
                <a:gd name="T64" fmla="*/ 2147483646 w 352"/>
                <a:gd name="T65" fmla="*/ 2147483646 h 502"/>
                <a:gd name="T66" fmla="*/ 2147483646 w 352"/>
                <a:gd name="T67" fmla="*/ 2147483646 h 502"/>
                <a:gd name="T68" fmla="*/ 2147483646 w 352"/>
                <a:gd name="T69" fmla="*/ 2147483646 h 502"/>
                <a:gd name="T70" fmla="*/ 2147483646 w 352"/>
                <a:gd name="T71" fmla="*/ 2147483646 h 502"/>
                <a:gd name="T72" fmla="*/ 2147483646 w 352"/>
                <a:gd name="T73" fmla="*/ 2147483646 h 502"/>
                <a:gd name="T74" fmla="*/ 2147483646 w 352"/>
                <a:gd name="T75" fmla="*/ 2147483646 h 502"/>
                <a:gd name="T76" fmla="*/ 2147483646 w 352"/>
                <a:gd name="T77" fmla="*/ 2147483646 h 502"/>
                <a:gd name="T78" fmla="*/ 2147483646 w 352"/>
                <a:gd name="T79" fmla="*/ 2147483646 h 502"/>
                <a:gd name="T80" fmla="*/ 2147483646 w 352"/>
                <a:gd name="T81" fmla="*/ 2147483646 h 502"/>
                <a:gd name="T82" fmla="*/ 2147483646 w 352"/>
                <a:gd name="T83" fmla="*/ 2147483646 h 502"/>
                <a:gd name="T84" fmla="*/ 2147483646 w 352"/>
                <a:gd name="T85" fmla="*/ 2147483646 h 502"/>
                <a:gd name="T86" fmla="*/ 2147483646 w 352"/>
                <a:gd name="T87" fmla="*/ 2147483646 h 502"/>
                <a:gd name="T88" fmla="*/ 2147483646 w 352"/>
                <a:gd name="T89" fmla="*/ 2147483646 h 502"/>
                <a:gd name="T90" fmla="*/ 2147483646 w 352"/>
                <a:gd name="T91" fmla="*/ 2147483646 h 502"/>
                <a:gd name="T92" fmla="*/ 2147483646 w 352"/>
                <a:gd name="T93" fmla="*/ 2147483646 h 502"/>
                <a:gd name="T94" fmla="*/ 2147483646 w 352"/>
                <a:gd name="T95" fmla="*/ 2147483646 h 502"/>
                <a:gd name="T96" fmla="*/ 2147483646 w 352"/>
                <a:gd name="T97" fmla="*/ 2147483646 h 502"/>
                <a:gd name="T98" fmla="*/ 2147483646 w 352"/>
                <a:gd name="T99" fmla="*/ 2147483646 h 502"/>
                <a:gd name="T100" fmla="*/ 2147483646 w 352"/>
                <a:gd name="T101" fmla="*/ 2147483646 h 502"/>
                <a:gd name="T102" fmla="*/ 2147483646 w 352"/>
                <a:gd name="T103" fmla="*/ 2147483646 h 502"/>
                <a:gd name="T104" fmla="*/ 2147483646 w 352"/>
                <a:gd name="T105" fmla="*/ 2147483646 h 502"/>
                <a:gd name="T106" fmla="*/ 2147483646 w 352"/>
                <a:gd name="T107" fmla="*/ 2147483646 h 502"/>
                <a:gd name="T108" fmla="*/ 2147483646 w 352"/>
                <a:gd name="T109" fmla="*/ 2147483646 h 5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52" h="502">
                  <a:moveTo>
                    <a:pt x="324" y="152"/>
                  </a:moveTo>
                  <a:lnTo>
                    <a:pt x="318" y="148"/>
                  </a:lnTo>
                  <a:lnTo>
                    <a:pt x="316" y="148"/>
                  </a:lnTo>
                  <a:lnTo>
                    <a:pt x="312" y="144"/>
                  </a:lnTo>
                  <a:lnTo>
                    <a:pt x="290" y="136"/>
                  </a:lnTo>
                  <a:lnTo>
                    <a:pt x="284" y="136"/>
                  </a:lnTo>
                  <a:lnTo>
                    <a:pt x="280" y="138"/>
                  </a:lnTo>
                  <a:lnTo>
                    <a:pt x="270" y="122"/>
                  </a:lnTo>
                  <a:lnTo>
                    <a:pt x="272" y="120"/>
                  </a:lnTo>
                  <a:lnTo>
                    <a:pt x="278" y="112"/>
                  </a:lnTo>
                  <a:lnTo>
                    <a:pt x="278" y="104"/>
                  </a:lnTo>
                  <a:lnTo>
                    <a:pt x="278" y="102"/>
                  </a:lnTo>
                  <a:lnTo>
                    <a:pt x="282" y="96"/>
                  </a:lnTo>
                  <a:lnTo>
                    <a:pt x="280" y="94"/>
                  </a:lnTo>
                  <a:lnTo>
                    <a:pt x="268" y="92"/>
                  </a:lnTo>
                  <a:lnTo>
                    <a:pt x="246" y="88"/>
                  </a:lnTo>
                  <a:lnTo>
                    <a:pt x="234" y="76"/>
                  </a:lnTo>
                  <a:lnTo>
                    <a:pt x="230" y="68"/>
                  </a:lnTo>
                  <a:lnTo>
                    <a:pt x="228" y="64"/>
                  </a:lnTo>
                  <a:lnTo>
                    <a:pt x="234" y="48"/>
                  </a:lnTo>
                  <a:lnTo>
                    <a:pt x="234" y="36"/>
                  </a:lnTo>
                  <a:lnTo>
                    <a:pt x="234" y="32"/>
                  </a:lnTo>
                  <a:lnTo>
                    <a:pt x="228" y="40"/>
                  </a:lnTo>
                  <a:lnTo>
                    <a:pt x="226" y="40"/>
                  </a:lnTo>
                  <a:lnTo>
                    <a:pt x="226" y="42"/>
                  </a:lnTo>
                  <a:lnTo>
                    <a:pt x="224" y="40"/>
                  </a:lnTo>
                  <a:lnTo>
                    <a:pt x="222" y="40"/>
                  </a:lnTo>
                  <a:lnTo>
                    <a:pt x="210" y="30"/>
                  </a:lnTo>
                  <a:lnTo>
                    <a:pt x="208" y="28"/>
                  </a:lnTo>
                  <a:lnTo>
                    <a:pt x="208" y="26"/>
                  </a:lnTo>
                  <a:lnTo>
                    <a:pt x="206" y="8"/>
                  </a:lnTo>
                  <a:lnTo>
                    <a:pt x="200" y="0"/>
                  </a:lnTo>
                  <a:lnTo>
                    <a:pt x="188" y="0"/>
                  </a:lnTo>
                  <a:lnTo>
                    <a:pt x="180" y="14"/>
                  </a:lnTo>
                  <a:lnTo>
                    <a:pt x="180" y="16"/>
                  </a:lnTo>
                  <a:lnTo>
                    <a:pt x="178" y="16"/>
                  </a:lnTo>
                  <a:lnTo>
                    <a:pt x="160" y="12"/>
                  </a:lnTo>
                  <a:lnTo>
                    <a:pt x="156" y="30"/>
                  </a:lnTo>
                  <a:lnTo>
                    <a:pt x="156" y="48"/>
                  </a:lnTo>
                  <a:lnTo>
                    <a:pt x="146" y="64"/>
                  </a:lnTo>
                  <a:lnTo>
                    <a:pt x="146" y="66"/>
                  </a:lnTo>
                  <a:lnTo>
                    <a:pt x="144" y="66"/>
                  </a:lnTo>
                  <a:lnTo>
                    <a:pt x="142" y="66"/>
                  </a:lnTo>
                  <a:lnTo>
                    <a:pt x="130" y="68"/>
                  </a:lnTo>
                  <a:lnTo>
                    <a:pt x="118" y="76"/>
                  </a:lnTo>
                  <a:lnTo>
                    <a:pt x="118" y="78"/>
                  </a:lnTo>
                  <a:lnTo>
                    <a:pt x="116" y="78"/>
                  </a:lnTo>
                  <a:lnTo>
                    <a:pt x="114" y="78"/>
                  </a:lnTo>
                  <a:lnTo>
                    <a:pt x="92" y="70"/>
                  </a:lnTo>
                  <a:lnTo>
                    <a:pt x="90" y="78"/>
                  </a:lnTo>
                  <a:lnTo>
                    <a:pt x="90" y="80"/>
                  </a:lnTo>
                  <a:lnTo>
                    <a:pt x="80" y="96"/>
                  </a:lnTo>
                  <a:lnTo>
                    <a:pt x="76" y="100"/>
                  </a:lnTo>
                  <a:lnTo>
                    <a:pt x="74" y="100"/>
                  </a:lnTo>
                  <a:lnTo>
                    <a:pt x="64" y="100"/>
                  </a:lnTo>
                  <a:lnTo>
                    <a:pt x="50" y="94"/>
                  </a:lnTo>
                  <a:lnTo>
                    <a:pt x="48" y="92"/>
                  </a:lnTo>
                  <a:lnTo>
                    <a:pt x="48" y="90"/>
                  </a:lnTo>
                  <a:lnTo>
                    <a:pt x="46" y="72"/>
                  </a:lnTo>
                  <a:lnTo>
                    <a:pt x="42" y="56"/>
                  </a:lnTo>
                  <a:lnTo>
                    <a:pt x="38" y="52"/>
                  </a:lnTo>
                  <a:lnTo>
                    <a:pt x="34" y="64"/>
                  </a:lnTo>
                  <a:lnTo>
                    <a:pt x="24" y="76"/>
                  </a:lnTo>
                  <a:lnTo>
                    <a:pt x="16" y="96"/>
                  </a:lnTo>
                  <a:lnTo>
                    <a:pt x="14" y="96"/>
                  </a:lnTo>
                  <a:lnTo>
                    <a:pt x="8" y="108"/>
                  </a:lnTo>
                  <a:lnTo>
                    <a:pt x="6" y="114"/>
                  </a:lnTo>
                  <a:lnTo>
                    <a:pt x="0" y="122"/>
                  </a:lnTo>
                  <a:lnTo>
                    <a:pt x="6" y="140"/>
                  </a:lnTo>
                  <a:lnTo>
                    <a:pt x="30" y="168"/>
                  </a:lnTo>
                  <a:lnTo>
                    <a:pt x="38" y="184"/>
                  </a:lnTo>
                  <a:lnTo>
                    <a:pt x="38" y="186"/>
                  </a:lnTo>
                  <a:lnTo>
                    <a:pt x="36" y="188"/>
                  </a:lnTo>
                  <a:lnTo>
                    <a:pt x="30" y="196"/>
                  </a:lnTo>
                  <a:lnTo>
                    <a:pt x="28" y="196"/>
                  </a:lnTo>
                  <a:lnTo>
                    <a:pt x="12" y="200"/>
                  </a:lnTo>
                  <a:lnTo>
                    <a:pt x="14" y="212"/>
                  </a:lnTo>
                  <a:lnTo>
                    <a:pt x="26" y="220"/>
                  </a:lnTo>
                  <a:lnTo>
                    <a:pt x="42" y="224"/>
                  </a:lnTo>
                  <a:lnTo>
                    <a:pt x="48" y="240"/>
                  </a:lnTo>
                  <a:lnTo>
                    <a:pt x="44" y="268"/>
                  </a:lnTo>
                  <a:lnTo>
                    <a:pt x="38" y="280"/>
                  </a:lnTo>
                  <a:lnTo>
                    <a:pt x="38" y="284"/>
                  </a:lnTo>
                  <a:lnTo>
                    <a:pt x="36" y="284"/>
                  </a:lnTo>
                  <a:lnTo>
                    <a:pt x="16" y="286"/>
                  </a:lnTo>
                  <a:lnTo>
                    <a:pt x="16" y="294"/>
                  </a:lnTo>
                  <a:lnTo>
                    <a:pt x="10" y="312"/>
                  </a:lnTo>
                  <a:lnTo>
                    <a:pt x="8" y="332"/>
                  </a:lnTo>
                  <a:lnTo>
                    <a:pt x="12" y="344"/>
                  </a:lnTo>
                  <a:lnTo>
                    <a:pt x="36" y="358"/>
                  </a:lnTo>
                  <a:lnTo>
                    <a:pt x="38" y="360"/>
                  </a:lnTo>
                  <a:lnTo>
                    <a:pt x="48" y="376"/>
                  </a:lnTo>
                  <a:lnTo>
                    <a:pt x="48" y="378"/>
                  </a:lnTo>
                  <a:lnTo>
                    <a:pt x="48" y="380"/>
                  </a:lnTo>
                  <a:lnTo>
                    <a:pt x="34" y="408"/>
                  </a:lnTo>
                  <a:lnTo>
                    <a:pt x="32" y="416"/>
                  </a:lnTo>
                  <a:lnTo>
                    <a:pt x="24" y="434"/>
                  </a:lnTo>
                  <a:lnTo>
                    <a:pt x="20" y="448"/>
                  </a:lnTo>
                  <a:lnTo>
                    <a:pt x="20" y="450"/>
                  </a:lnTo>
                  <a:lnTo>
                    <a:pt x="14" y="456"/>
                  </a:lnTo>
                  <a:lnTo>
                    <a:pt x="12" y="462"/>
                  </a:lnTo>
                  <a:lnTo>
                    <a:pt x="12" y="464"/>
                  </a:lnTo>
                  <a:lnTo>
                    <a:pt x="12" y="466"/>
                  </a:lnTo>
                  <a:lnTo>
                    <a:pt x="14" y="468"/>
                  </a:lnTo>
                  <a:lnTo>
                    <a:pt x="22" y="476"/>
                  </a:lnTo>
                  <a:lnTo>
                    <a:pt x="26" y="482"/>
                  </a:lnTo>
                  <a:lnTo>
                    <a:pt x="28" y="484"/>
                  </a:lnTo>
                  <a:lnTo>
                    <a:pt x="28" y="488"/>
                  </a:lnTo>
                  <a:lnTo>
                    <a:pt x="30" y="492"/>
                  </a:lnTo>
                  <a:lnTo>
                    <a:pt x="36" y="496"/>
                  </a:lnTo>
                  <a:lnTo>
                    <a:pt x="66" y="502"/>
                  </a:lnTo>
                  <a:lnTo>
                    <a:pt x="80" y="500"/>
                  </a:lnTo>
                  <a:lnTo>
                    <a:pt x="94" y="496"/>
                  </a:lnTo>
                  <a:lnTo>
                    <a:pt x="108" y="492"/>
                  </a:lnTo>
                  <a:lnTo>
                    <a:pt x="122" y="492"/>
                  </a:lnTo>
                  <a:lnTo>
                    <a:pt x="122" y="486"/>
                  </a:lnTo>
                  <a:lnTo>
                    <a:pt x="114" y="464"/>
                  </a:lnTo>
                  <a:lnTo>
                    <a:pt x="112" y="464"/>
                  </a:lnTo>
                  <a:lnTo>
                    <a:pt x="114" y="464"/>
                  </a:lnTo>
                  <a:lnTo>
                    <a:pt x="158" y="400"/>
                  </a:lnTo>
                  <a:lnTo>
                    <a:pt x="208" y="352"/>
                  </a:lnTo>
                  <a:lnTo>
                    <a:pt x="224" y="348"/>
                  </a:lnTo>
                  <a:lnTo>
                    <a:pt x="232" y="338"/>
                  </a:lnTo>
                  <a:lnTo>
                    <a:pt x="240" y="332"/>
                  </a:lnTo>
                  <a:lnTo>
                    <a:pt x="250" y="328"/>
                  </a:lnTo>
                  <a:lnTo>
                    <a:pt x="246" y="324"/>
                  </a:lnTo>
                  <a:lnTo>
                    <a:pt x="234" y="312"/>
                  </a:lnTo>
                  <a:lnTo>
                    <a:pt x="226" y="302"/>
                  </a:lnTo>
                  <a:lnTo>
                    <a:pt x="226" y="300"/>
                  </a:lnTo>
                  <a:lnTo>
                    <a:pt x="230" y="294"/>
                  </a:lnTo>
                  <a:lnTo>
                    <a:pt x="218" y="296"/>
                  </a:lnTo>
                  <a:lnTo>
                    <a:pt x="196" y="292"/>
                  </a:lnTo>
                  <a:lnTo>
                    <a:pt x="186" y="284"/>
                  </a:lnTo>
                  <a:lnTo>
                    <a:pt x="182" y="280"/>
                  </a:lnTo>
                  <a:lnTo>
                    <a:pt x="180" y="276"/>
                  </a:lnTo>
                  <a:lnTo>
                    <a:pt x="176" y="256"/>
                  </a:lnTo>
                  <a:lnTo>
                    <a:pt x="174" y="238"/>
                  </a:lnTo>
                  <a:lnTo>
                    <a:pt x="170" y="242"/>
                  </a:lnTo>
                  <a:lnTo>
                    <a:pt x="164" y="244"/>
                  </a:lnTo>
                  <a:lnTo>
                    <a:pt x="146" y="240"/>
                  </a:lnTo>
                  <a:lnTo>
                    <a:pt x="136" y="232"/>
                  </a:lnTo>
                  <a:lnTo>
                    <a:pt x="122" y="228"/>
                  </a:lnTo>
                  <a:lnTo>
                    <a:pt x="116" y="228"/>
                  </a:lnTo>
                  <a:lnTo>
                    <a:pt x="110" y="226"/>
                  </a:lnTo>
                  <a:lnTo>
                    <a:pt x="104" y="224"/>
                  </a:lnTo>
                  <a:lnTo>
                    <a:pt x="98" y="218"/>
                  </a:lnTo>
                  <a:lnTo>
                    <a:pt x="96" y="214"/>
                  </a:lnTo>
                  <a:lnTo>
                    <a:pt x="96" y="210"/>
                  </a:lnTo>
                  <a:lnTo>
                    <a:pt x="96" y="206"/>
                  </a:lnTo>
                  <a:lnTo>
                    <a:pt x="98" y="202"/>
                  </a:lnTo>
                  <a:lnTo>
                    <a:pt x="102" y="200"/>
                  </a:lnTo>
                  <a:lnTo>
                    <a:pt x="110" y="192"/>
                  </a:lnTo>
                  <a:lnTo>
                    <a:pt x="118" y="180"/>
                  </a:lnTo>
                  <a:lnTo>
                    <a:pt x="116" y="176"/>
                  </a:lnTo>
                  <a:lnTo>
                    <a:pt x="114" y="170"/>
                  </a:lnTo>
                  <a:lnTo>
                    <a:pt x="112" y="164"/>
                  </a:lnTo>
                  <a:lnTo>
                    <a:pt x="114" y="160"/>
                  </a:lnTo>
                  <a:lnTo>
                    <a:pt x="114" y="158"/>
                  </a:lnTo>
                  <a:lnTo>
                    <a:pt x="116" y="156"/>
                  </a:lnTo>
                  <a:lnTo>
                    <a:pt x="120" y="152"/>
                  </a:lnTo>
                  <a:lnTo>
                    <a:pt x="134" y="148"/>
                  </a:lnTo>
                  <a:lnTo>
                    <a:pt x="136" y="142"/>
                  </a:lnTo>
                  <a:lnTo>
                    <a:pt x="138" y="140"/>
                  </a:lnTo>
                  <a:lnTo>
                    <a:pt x="150" y="140"/>
                  </a:lnTo>
                  <a:lnTo>
                    <a:pt x="148" y="140"/>
                  </a:lnTo>
                  <a:lnTo>
                    <a:pt x="142" y="136"/>
                  </a:lnTo>
                  <a:lnTo>
                    <a:pt x="140" y="132"/>
                  </a:lnTo>
                  <a:lnTo>
                    <a:pt x="140" y="128"/>
                  </a:lnTo>
                  <a:lnTo>
                    <a:pt x="142" y="122"/>
                  </a:lnTo>
                  <a:lnTo>
                    <a:pt x="148" y="118"/>
                  </a:lnTo>
                  <a:lnTo>
                    <a:pt x="154" y="116"/>
                  </a:lnTo>
                  <a:lnTo>
                    <a:pt x="160" y="116"/>
                  </a:lnTo>
                  <a:lnTo>
                    <a:pt x="166" y="118"/>
                  </a:lnTo>
                  <a:lnTo>
                    <a:pt x="172" y="120"/>
                  </a:lnTo>
                  <a:lnTo>
                    <a:pt x="190" y="134"/>
                  </a:lnTo>
                  <a:lnTo>
                    <a:pt x="208" y="134"/>
                  </a:lnTo>
                  <a:lnTo>
                    <a:pt x="214" y="138"/>
                  </a:lnTo>
                  <a:lnTo>
                    <a:pt x="214" y="144"/>
                  </a:lnTo>
                  <a:lnTo>
                    <a:pt x="214" y="150"/>
                  </a:lnTo>
                  <a:lnTo>
                    <a:pt x="210" y="152"/>
                  </a:lnTo>
                  <a:lnTo>
                    <a:pt x="206" y="152"/>
                  </a:lnTo>
                  <a:lnTo>
                    <a:pt x="204" y="154"/>
                  </a:lnTo>
                  <a:lnTo>
                    <a:pt x="202" y="160"/>
                  </a:lnTo>
                  <a:lnTo>
                    <a:pt x="210" y="180"/>
                  </a:lnTo>
                  <a:lnTo>
                    <a:pt x="218" y="170"/>
                  </a:lnTo>
                  <a:lnTo>
                    <a:pt x="226" y="168"/>
                  </a:lnTo>
                  <a:lnTo>
                    <a:pt x="230" y="168"/>
                  </a:lnTo>
                  <a:lnTo>
                    <a:pt x="234" y="172"/>
                  </a:lnTo>
                  <a:lnTo>
                    <a:pt x="236" y="180"/>
                  </a:lnTo>
                  <a:lnTo>
                    <a:pt x="240" y="190"/>
                  </a:lnTo>
                  <a:lnTo>
                    <a:pt x="242" y="202"/>
                  </a:lnTo>
                  <a:lnTo>
                    <a:pt x="246" y="210"/>
                  </a:lnTo>
                  <a:lnTo>
                    <a:pt x="252" y="220"/>
                  </a:lnTo>
                  <a:lnTo>
                    <a:pt x="264" y="236"/>
                  </a:lnTo>
                  <a:lnTo>
                    <a:pt x="268" y="248"/>
                  </a:lnTo>
                  <a:lnTo>
                    <a:pt x="300" y="244"/>
                  </a:lnTo>
                  <a:lnTo>
                    <a:pt x="314" y="236"/>
                  </a:lnTo>
                  <a:lnTo>
                    <a:pt x="326" y="220"/>
                  </a:lnTo>
                  <a:lnTo>
                    <a:pt x="332" y="204"/>
                  </a:lnTo>
                  <a:lnTo>
                    <a:pt x="336" y="188"/>
                  </a:lnTo>
                  <a:lnTo>
                    <a:pt x="336" y="186"/>
                  </a:lnTo>
                  <a:lnTo>
                    <a:pt x="336" y="184"/>
                  </a:lnTo>
                  <a:lnTo>
                    <a:pt x="338" y="184"/>
                  </a:lnTo>
                  <a:lnTo>
                    <a:pt x="350" y="176"/>
                  </a:lnTo>
                  <a:lnTo>
                    <a:pt x="352" y="176"/>
                  </a:lnTo>
                  <a:lnTo>
                    <a:pt x="350" y="174"/>
                  </a:lnTo>
                  <a:lnTo>
                    <a:pt x="330" y="168"/>
                  </a:lnTo>
                  <a:lnTo>
                    <a:pt x="326" y="156"/>
                  </a:lnTo>
                  <a:lnTo>
                    <a:pt x="324" y="152"/>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河南"/>
            <p:cNvSpPr>
              <a:spLocks/>
            </p:cNvSpPr>
            <p:nvPr/>
          </p:nvSpPr>
          <p:spPr bwMode="auto">
            <a:xfrm>
              <a:off x="6579308" y="3583086"/>
              <a:ext cx="545728" cy="540085"/>
            </a:xfrm>
            <a:custGeom>
              <a:avLst/>
              <a:gdLst>
                <a:gd name="T0" fmla="*/ 2147483646 w 370"/>
                <a:gd name="T1" fmla="*/ 2147483646 h 366"/>
                <a:gd name="T2" fmla="*/ 0 w 370"/>
                <a:gd name="T3" fmla="*/ 2147483646 h 366"/>
                <a:gd name="T4" fmla="*/ 2147483646 w 370"/>
                <a:gd name="T5" fmla="*/ 2147483646 h 366"/>
                <a:gd name="T6" fmla="*/ 2147483646 w 370"/>
                <a:gd name="T7" fmla="*/ 2147483646 h 366"/>
                <a:gd name="T8" fmla="*/ 2147483646 w 370"/>
                <a:gd name="T9" fmla="*/ 2147483646 h 366"/>
                <a:gd name="T10" fmla="*/ 2147483646 w 370"/>
                <a:gd name="T11" fmla="*/ 2147483646 h 366"/>
                <a:gd name="T12" fmla="*/ 2147483646 w 370"/>
                <a:gd name="T13" fmla="*/ 2147483646 h 366"/>
                <a:gd name="T14" fmla="*/ 2147483646 w 370"/>
                <a:gd name="T15" fmla="*/ 2147483646 h 366"/>
                <a:gd name="T16" fmla="*/ 2147483646 w 370"/>
                <a:gd name="T17" fmla="*/ 2147483646 h 366"/>
                <a:gd name="T18" fmla="*/ 2147483646 w 370"/>
                <a:gd name="T19" fmla="*/ 2147483646 h 366"/>
                <a:gd name="T20" fmla="*/ 2147483646 w 370"/>
                <a:gd name="T21" fmla="*/ 2147483646 h 366"/>
                <a:gd name="T22" fmla="*/ 2147483646 w 370"/>
                <a:gd name="T23" fmla="*/ 2147483646 h 366"/>
                <a:gd name="T24" fmla="*/ 2147483646 w 370"/>
                <a:gd name="T25" fmla="*/ 2147483646 h 366"/>
                <a:gd name="T26" fmla="*/ 2147483646 w 370"/>
                <a:gd name="T27" fmla="*/ 2147483646 h 366"/>
                <a:gd name="T28" fmla="*/ 2147483646 w 370"/>
                <a:gd name="T29" fmla="*/ 2147483646 h 366"/>
                <a:gd name="T30" fmla="*/ 2147483646 w 370"/>
                <a:gd name="T31" fmla="*/ 2147483646 h 366"/>
                <a:gd name="T32" fmla="*/ 2147483646 w 370"/>
                <a:gd name="T33" fmla="*/ 2147483646 h 366"/>
                <a:gd name="T34" fmla="*/ 2147483646 w 370"/>
                <a:gd name="T35" fmla="*/ 2147483646 h 366"/>
                <a:gd name="T36" fmla="*/ 2147483646 w 370"/>
                <a:gd name="T37" fmla="*/ 2147483646 h 366"/>
                <a:gd name="T38" fmla="*/ 2147483646 w 370"/>
                <a:gd name="T39" fmla="*/ 2147483646 h 366"/>
                <a:gd name="T40" fmla="*/ 2147483646 w 370"/>
                <a:gd name="T41" fmla="*/ 2147483646 h 366"/>
                <a:gd name="T42" fmla="*/ 2147483646 w 370"/>
                <a:gd name="T43" fmla="*/ 2147483646 h 366"/>
                <a:gd name="T44" fmla="*/ 2147483646 w 370"/>
                <a:gd name="T45" fmla="*/ 2147483646 h 366"/>
                <a:gd name="T46" fmla="*/ 2147483646 w 370"/>
                <a:gd name="T47" fmla="*/ 2147483646 h 366"/>
                <a:gd name="T48" fmla="*/ 2147483646 w 370"/>
                <a:gd name="T49" fmla="*/ 2147483646 h 366"/>
                <a:gd name="T50" fmla="*/ 2147483646 w 370"/>
                <a:gd name="T51" fmla="*/ 2147483646 h 366"/>
                <a:gd name="T52" fmla="*/ 2147483646 w 370"/>
                <a:gd name="T53" fmla="*/ 2147483646 h 366"/>
                <a:gd name="T54" fmla="*/ 2147483646 w 370"/>
                <a:gd name="T55" fmla="*/ 2147483646 h 366"/>
                <a:gd name="T56" fmla="*/ 2147483646 w 370"/>
                <a:gd name="T57" fmla="*/ 2147483646 h 366"/>
                <a:gd name="T58" fmla="*/ 2147483646 w 370"/>
                <a:gd name="T59" fmla="*/ 2147483646 h 366"/>
                <a:gd name="T60" fmla="*/ 2147483646 w 370"/>
                <a:gd name="T61" fmla="*/ 2147483646 h 366"/>
                <a:gd name="T62" fmla="*/ 2147483646 w 370"/>
                <a:gd name="T63" fmla="*/ 2147483646 h 366"/>
                <a:gd name="T64" fmla="*/ 2147483646 w 370"/>
                <a:gd name="T65" fmla="*/ 2147483646 h 366"/>
                <a:gd name="T66" fmla="*/ 2147483646 w 370"/>
                <a:gd name="T67" fmla="*/ 2147483646 h 366"/>
                <a:gd name="T68" fmla="*/ 2147483646 w 370"/>
                <a:gd name="T69" fmla="*/ 2147483646 h 366"/>
                <a:gd name="T70" fmla="*/ 2147483646 w 370"/>
                <a:gd name="T71" fmla="*/ 2147483646 h 366"/>
                <a:gd name="T72" fmla="*/ 2147483646 w 370"/>
                <a:gd name="T73" fmla="*/ 2147483646 h 366"/>
                <a:gd name="T74" fmla="*/ 2147483646 w 370"/>
                <a:gd name="T75" fmla="*/ 2147483646 h 366"/>
                <a:gd name="T76" fmla="*/ 2147483646 w 370"/>
                <a:gd name="T77" fmla="*/ 2147483646 h 366"/>
                <a:gd name="T78" fmla="*/ 2147483646 w 370"/>
                <a:gd name="T79" fmla="*/ 2147483646 h 366"/>
                <a:gd name="T80" fmla="*/ 2147483646 w 370"/>
                <a:gd name="T81" fmla="*/ 2147483646 h 366"/>
                <a:gd name="T82" fmla="*/ 2147483646 w 370"/>
                <a:gd name="T83" fmla="*/ 2147483646 h 366"/>
                <a:gd name="T84" fmla="*/ 2147483646 w 370"/>
                <a:gd name="T85" fmla="*/ 2147483646 h 366"/>
                <a:gd name="T86" fmla="*/ 2147483646 w 370"/>
                <a:gd name="T87" fmla="*/ 2147483646 h 366"/>
                <a:gd name="T88" fmla="*/ 2147483646 w 370"/>
                <a:gd name="T89" fmla="*/ 2147483646 h 366"/>
                <a:gd name="T90" fmla="*/ 2147483646 w 370"/>
                <a:gd name="T91" fmla="*/ 2147483646 h 366"/>
                <a:gd name="T92" fmla="*/ 2147483646 w 370"/>
                <a:gd name="T93" fmla="*/ 2147483646 h 366"/>
                <a:gd name="T94" fmla="*/ 2147483646 w 370"/>
                <a:gd name="T95" fmla="*/ 0 h 366"/>
                <a:gd name="T96" fmla="*/ 2147483646 w 370"/>
                <a:gd name="T97" fmla="*/ 2147483646 h 366"/>
                <a:gd name="T98" fmla="*/ 2147483646 w 370"/>
                <a:gd name="T99" fmla="*/ 2147483646 h 366"/>
                <a:gd name="T100" fmla="*/ 2147483646 w 370"/>
                <a:gd name="T101" fmla="*/ 2147483646 h 366"/>
                <a:gd name="T102" fmla="*/ 2147483646 w 370"/>
                <a:gd name="T103" fmla="*/ 2147483646 h 366"/>
                <a:gd name="T104" fmla="*/ 2147483646 w 370"/>
                <a:gd name="T105" fmla="*/ 2147483646 h 366"/>
                <a:gd name="T106" fmla="*/ 2147483646 w 370"/>
                <a:gd name="T107" fmla="*/ 2147483646 h 366"/>
                <a:gd name="T108" fmla="*/ 2147483646 w 370"/>
                <a:gd name="T109" fmla="*/ 2147483646 h 36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70" h="366">
                  <a:moveTo>
                    <a:pt x="82" y="120"/>
                  </a:moveTo>
                  <a:lnTo>
                    <a:pt x="80" y="120"/>
                  </a:lnTo>
                  <a:lnTo>
                    <a:pt x="20" y="146"/>
                  </a:lnTo>
                  <a:lnTo>
                    <a:pt x="2" y="162"/>
                  </a:lnTo>
                  <a:lnTo>
                    <a:pt x="0" y="182"/>
                  </a:lnTo>
                  <a:lnTo>
                    <a:pt x="2" y="196"/>
                  </a:lnTo>
                  <a:lnTo>
                    <a:pt x="4" y="206"/>
                  </a:lnTo>
                  <a:lnTo>
                    <a:pt x="10" y="210"/>
                  </a:lnTo>
                  <a:lnTo>
                    <a:pt x="28" y="222"/>
                  </a:lnTo>
                  <a:lnTo>
                    <a:pt x="30" y="222"/>
                  </a:lnTo>
                  <a:lnTo>
                    <a:pt x="34" y="252"/>
                  </a:lnTo>
                  <a:lnTo>
                    <a:pt x="54" y="276"/>
                  </a:lnTo>
                  <a:lnTo>
                    <a:pt x="60" y="282"/>
                  </a:lnTo>
                  <a:lnTo>
                    <a:pt x="66" y="286"/>
                  </a:lnTo>
                  <a:lnTo>
                    <a:pt x="82" y="290"/>
                  </a:lnTo>
                  <a:lnTo>
                    <a:pt x="86" y="290"/>
                  </a:lnTo>
                  <a:lnTo>
                    <a:pt x="92" y="296"/>
                  </a:lnTo>
                  <a:lnTo>
                    <a:pt x="104" y="300"/>
                  </a:lnTo>
                  <a:lnTo>
                    <a:pt x="152" y="302"/>
                  </a:lnTo>
                  <a:lnTo>
                    <a:pt x="194" y="304"/>
                  </a:lnTo>
                  <a:lnTo>
                    <a:pt x="204" y="306"/>
                  </a:lnTo>
                  <a:lnTo>
                    <a:pt x="210" y="310"/>
                  </a:lnTo>
                  <a:lnTo>
                    <a:pt x="214" y="312"/>
                  </a:lnTo>
                  <a:lnTo>
                    <a:pt x="214" y="318"/>
                  </a:lnTo>
                  <a:lnTo>
                    <a:pt x="214" y="332"/>
                  </a:lnTo>
                  <a:lnTo>
                    <a:pt x="214" y="342"/>
                  </a:lnTo>
                  <a:lnTo>
                    <a:pt x="216" y="346"/>
                  </a:lnTo>
                  <a:lnTo>
                    <a:pt x="234" y="342"/>
                  </a:lnTo>
                  <a:lnTo>
                    <a:pt x="242" y="340"/>
                  </a:lnTo>
                  <a:lnTo>
                    <a:pt x="250" y="338"/>
                  </a:lnTo>
                  <a:lnTo>
                    <a:pt x="256" y="340"/>
                  </a:lnTo>
                  <a:lnTo>
                    <a:pt x="258" y="342"/>
                  </a:lnTo>
                  <a:lnTo>
                    <a:pt x="266" y="350"/>
                  </a:lnTo>
                  <a:lnTo>
                    <a:pt x="278" y="362"/>
                  </a:lnTo>
                  <a:lnTo>
                    <a:pt x="280" y="364"/>
                  </a:lnTo>
                  <a:lnTo>
                    <a:pt x="282" y="366"/>
                  </a:lnTo>
                  <a:lnTo>
                    <a:pt x="290" y="360"/>
                  </a:lnTo>
                  <a:lnTo>
                    <a:pt x="298" y="350"/>
                  </a:lnTo>
                  <a:lnTo>
                    <a:pt x="300" y="348"/>
                  </a:lnTo>
                  <a:lnTo>
                    <a:pt x="314" y="358"/>
                  </a:lnTo>
                  <a:lnTo>
                    <a:pt x="324" y="350"/>
                  </a:lnTo>
                  <a:lnTo>
                    <a:pt x="326" y="342"/>
                  </a:lnTo>
                  <a:lnTo>
                    <a:pt x="330" y="338"/>
                  </a:lnTo>
                  <a:lnTo>
                    <a:pt x="334" y="334"/>
                  </a:lnTo>
                  <a:lnTo>
                    <a:pt x="342" y="332"/>
                  </a:lnTo>
                  <a:lnTo>
                    <a:pt x="346" y="330"/>
                  </a:lnTo>
                  <a:lnTo>
                    <a:pt x="344" y="328"/>
                  </a:lnTo>
                  <a:lnTo>
                    <a:pt x="342" y="326"/>
                  </a:lnTo>
                  <a:lnTo>
                    <a:pt x="344" y="306"/>
                  </a:lnTo>
                  <a:lnTo>
                    <a:pt x="338" y="300"/>
                  </a:lnTo>
                  <a:lnTo>
                    <a:pt x="334" y="296"/>
                  </a:lnTo>
                  <a:lnTo>
                    <a:pt x="328" y="294"/>
                  </a:lnTo>
                  <a:lnTo>
                    <a:pt x="320" y="294"/>
                  </a:lnTo>
                  <a:lnTo>
                    <a:pt x="310" y="296"/>
                  </a:lnTo>
                  <a:lnTo>
                    <a:pt x="306" y="296"/>
                  </a:lnTo>
                  <a:lnTo>
                    <a:pt x="302" y="294"/>
                  </a:lnTo>
                  <a:lnTo>
                    <a:pt x="302" y="290"/>
                  </a:lnTo>
                  <a:lnTo>
                    <a:pt x="302" y="286"/>
                  </a:lnTo>
                  <a:lnTo>
                    <a:pt x="292" y="272"/>
                  </a:lnTo>
                  <a:lnTo>
                    <a:pt x="282" y="262"/>
                  </a:lnTo>
                  <a:lnTo>
                    <a:pt x="278" y="256"/>
                  </a:lnTo>
                  <a:lnTo>
                    <a:pt x="274" y="250"/>
                  </a:lnTo>
                  <a:lnTo>
                    <a:pt x="272" y="244"/>
                  </a:lnTo>
                  <a:lnTo>
                    <a:pt x="274" y="238"/>
                  </a:lnTo>
                  <a:lnTo>
                    <a:pt x="274" y="236"/>
                  </a:lnTo>
                  <a:lnTo>
                    <a:pt x="298" y="240"/>
                  </a:lnTo>
                  <a:lnTo>
                    <a:pt x="296" y="226"/>
                  </a:lnTo>
                  <a:lnTo>
                    <a:pt x="296" y="216"/>
                  </a:lnTo>
                  <a:lnTo>
                    <a:pt x="298" y="212"/>
                  </a:lnTo>
                  <a:lnTo>
                    <a:pt x="300" y="210"/>
                  </a:lnTo>
                  <a:lnTo>
                    <a:pt x="304" y="206"/>
                  </a:lnTo>
                  <a:lnTo>
                    <a:pt x="310" y="204"/>
                  </a:lnTo>
                  <a:lnTo>
                    <a:pt x="318" y="200"/>
                  </a:lnTo>
                  <a:lnTo>
                    <a:pt x="318" y="196"/>
                  </a:lnTo>
                  <a:lnTo>
                    <a:pt x="312" y="178"/>
                  </a:lnTo>
                  <a:lnTo>
                    <a:pt x="312" y="170"/>
                  </a:lnTo>
                  <a:lnTo>
                    <a:pt x="312" y="166"/>
                  </a:lnTo>
                  <a:lnTo>
                    <a:pt x="318" y="162"/>
                  </a:lnTo>
                  <a:lnTo>
                    <a:pt x="324" y="162"/>
                  </a:lnTo>
                  <a:lnTo>
                    <a:pt x="338" y="166"/>
                  </a:lnTo>
                  <a:lnTo>
                    <a:pt x="340" y="166"/>
                  </a:lnTo>
                  <a:lnTo>
                    <a:pt x="340" y="168"/>
                  </a:lnTo>
                  <a:lnTo>
                    <a:pt x="356" y="186"/>
                  </a:lnTo>
                  <a:lnTo>
                    <a:pt x="370" y="162"/>
                  </a:lnTo>
                  <a:lnTo>
                    <a:pt x="356" y="140"/>
                  </a:lnTo>
                  <a:lnTo>
                    <a:pt x="348" y="128"/>
                  </a:lnTo>
                  <a:lnTo>
                    <a:pt x="336" y="136"/>
                  </a:lnTo>
                  <a:lnTo>
                    <a:pt x="334" y="134"/>
                  </a:lnTo>
                  <a:lnTo>
                    <a:pt x="302" y="126"/>
                  </a:lnTo>
                  <a:lnTo>
                    <a:pt x="292" y="122"/>
                  </a:lnTo>
                  <a:lnTo>
                    <a:pt x="286" y="116"/>
                  </a:lnTo>
                  <a:lnTo>
                    <a:pt x="280" y="110"/>
                  </a:lnTo>
                  <a:lnTo>
                    <a:pt x="278" y="106"/>
                  </a:lnTo>
                  <a:lnTo>
                    <a:pt x="260" y="96"/>
                  </a:lnTo>
                  <a:lnTo>
                    <a:pt x="260" y="78"/>
                  </a:lnTo>
                  <a:lnTo>
                    <a:pt x="294" y="58"/>
                  </a:lnTo>
                  <a:lnTo>
                    <a:pt x="292" y="44"/>
                  </a:lnTo>
                  <a:lnTo>
                    <a:pt x="286" y="30"/>
                  </a:lnTo>
                  <a:lnTo>
                    <a:pt x="282" y="18"/>
                  </a:lnTo>
                  <a:lnTo>
                    <a:pt x="258" y="22"/>
                  </a:lnTo>
                  <a:lnTo>
                    <a:pt x="242" y="26"/>
                  </a:lnTo>
                  <a:lnTo>
                    <a:pt x="226" y="28"/>
                  </a:lnTo>
                  <a:lnTo>
                    <a:pt x="200" y="22"/>
                  </a:lnTo>
                  <a:lnTo>
                    <a:pt x="200" y="14"/>
                  </a:lnTo>
                  <a:lnTo>
                    <a:pt x="196" y="14"/>
                  </a:lnTo>
                  <a:lnTo>
                    <a:pt x="190" y="10"/>
                  </a:lnTo>
                  <a:lnTo>
                    <a:pt x="188" y="6"/>
                  </a:lnTo>
                  <a:lnTo>
                    <a:pt x="186" y="2"/>
                  </a:lnTo>
                  <a:lnTo>
                    <a:pt x="186" y="0"/>
                  </a:lnTo>
                  <a:lnTo>
                    <a:pt x="184" y="22"/>
                  </a:lnTo>
                  <a:lnTo>
                    <a:pt x="182" y="28"/>
                  </a:lnTo>
                  <a:lnTo>
                    <a:pt x="180" y="34"/>
                  </a:lnTo>
                  <a:lnTo>
                    <a:pt x="182" y="36"/>
                  </a:lnTo>
                  <a:lnTo>
                    <a:pt x="184" y="40"/>
                  </a:lnTo>
                  <a:lnTo>
                    <a:pt x="184" y="46"/>
                  </a:lnTo>
                  <a:lnTo>
                    <a:pt x="182" y="50"/>
                  </a:lnTo>
                  <a:lnTo>
                    <a:pt x="180" y="54"/>
                  </a:lnTo>
                  <a:lnTo>
                    <a:pt x="184" y="68"/>
                  </a:lnTo>
                  <a:lnTo>
                    <a:pt x="182" y="68"/>
                  </a:lnTo>
                  <a:lnTo>
                    <a:pt x="182" y="70"/>
                  </a:lnTo>
                  <a:lnTo>
                    <a:pt x="172" y="78"/>
                  </a:lnTo>
                  <a:lnTo>
                    <a:pt x="172" y="96"/>
                  </a:lnTo>
                  <a:lnTo>
                    <a:pt x="170" y="98"/>
                  </a:lnTo>
                  <a:lnTo>
                    <a:pt x="148" y="106"/>
                  </a:lnTo>
                  <a:lnTo>
                    <a:pt x="132" y="110"/>
                  </a:lnTo>
                  <a:lnTo>
                    <a:pt x="98" y="106"/>
                  </a:lnTo>
                  <a:lnTo>
                    <a:pt x="82" y="120"/>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台湾"/>
            <p:cNvSpPr>
              <a:spLocks/>
            </p:cNvSpPr>
            <p:nvPr/>
          </p:nvSpPr>
          <p:spPr bwMode="auto">
            <a:xfrm>
              <a:off x="7605868" y="4737039"/>
              <a:ext cx="156344" cy="377765"/>
            </a:xfrm>
            <a:custGeom>
              <a:avLst/>
              <a:gdLst>
                <a:gd name="T0" fmla="*/ 2147483646 w 106"/>
                <a:gd name="T1" fmla="*/ 0 h 256"/>
                <a:gd name="T2" fmla="*/ 2147483646 w 106"/>
                <a:gd name="T3" fmla="*/ 0 h 256"/>
                <a:gd name="T4" fmla="*/ 2147483646 w 106"/>
                <a:gd name="T5" fmla="*/ 2147483646 h 256"/>
                <a:gd name="T6" fmla="*/ 2147483646 w 106"/>
                <a:gd name="T7" fmla="*/ 2147483646 h 256"/>
                <a:gd name="T8" fmla="*/ 2147483646 w 106"/>
                <a:gd name="T9" fmla="*/ 2147483646 h 256"/>
                <a:gd name="T10" fmla="*/ 2147483646 w 106"/>
                <a:gd name="T11" fmla="*/ 2147483646 h 256"/>
                <a:gd name="T12" fmla="*/ 2147483646 w 106"/>
                <a:gd name="T13" fmla="*/ 2147483646 h 256"/>
                <a:gd name="T14" fmla="*/ 2147483646 w 106"/>
                <a:gd name="T15" fmla="*/ 2147483646 h 256"/>
                <a:gd name="T16" fmla="*/ 2147483646 w 106"/>
                <a:gd name="T17" fmla="*/ 2147483646 h 256"/>
                <a:gd name="T18" fmla="*/ 0 w 106"/>
                <a:gd name="T19" fmla="*/ 2147483646 h 256"/>
                <a:gd name="T20" fmla="*/ 2147483646 w 106"/>
                <a:gd name="T21" fmla="*/ 2147483646 h 256"/>
                <a:gd name="T22" fmla="*/ 2147483646 w 106"/>
                <a:gd name="T23" fmla="*/ 2147483646 h 256"/>
                <a:gd name="T24" fmla="*/ 2147483646 w 106"/>
                <a:gd name="T25" fmla="*/ 2147483646 h 256"/>
                <a:gd name="T26" fmla="*/ 2147483646 w 106"/>
                <a:gd name="T27" fmla="*/ 2147483646 h 256"/>
                <a:gd name="T28" fmla="*/ 2147483646 w 106"/>
                <a:gd name="T29" fmla="*/ 2147483646 h 256"/>
                <a:gd name="T30" fmla="*/ 2147483646 w 106"/>
                <a:gd name="T31" fmla="*/ 2147483646 h 256"/>
                <a:gd name="T32" fmla="*/ 2147483646 w 106"/>
                <a:gd name="T33" fmla="*/ 2147483646 h 256"/>
                <a:gd name="T34" fmla="*/ 2147483646 w 106"/>
                <a:gd name="T35" fmla="*/ 2147483646 h 256"/>
                <a:gd name="T36" fmla="*/ 2147483646 w 106"/>
                <a:gd name="T37" fmla="*/ 2147483646 h 256"/>
                <a:gd name="T38" fmla="*/ 2147483646 w 106"/>
                <a:gd name="T39" fmla="*/ 2147483646 h 256"/>
                <a:gd name="T40" fmla="*/ 2147483646 w 106"/>
                <a:gd name="T41" fmla="*/ 2147483646 h 256"/>
                <a:gd name="T42" fmla="*/ 2147483646 w 106"/>
                <a:gd name="T43" fmla="*/ 2147483646 h 256"/>
                <a:gd name="T44" fmla="*/ 2147483646 w 106"/>
                <a:gd name="T45" fmla="*/ 2147483646 h 256"/>
                <a:gd name="T46" fmla="*/ 2147483646 w 106"/>
                <a:gd name="T47" fmla="*/ 2147483646 h 256"/>
                <a:gd name="T48" fmla="*/ 2147483646 w 106"/>
                <a:gd name="T49" fmla="*/ 2147483646 h 256"/>
                <a:gd name="T50" fmla="*/ 2147483646 w 106"/>
                <a:gd name="T51" fmla="*/ 2147483646 h 256"/>
                <a:gd name="T52" fmla="*/ 2147483646 w 106"/>
                <a:gd name="T53" fmla="*/ 2147483646 h 256"/>
                <a:gd name="T54" fmla="*/ 2147483646 w 106"/>
                <a:gd name="T55" fmla="*/ 2147483646 h 256"/>
                <a:gd name="T56" fmla="*/ 2147483646 w 106"/>
                <a:gd name="T57" fmla="*/ 2147483646 h 256"/>
                <a:gd name="T58" fmla="*/ 2147483646 w 106"/>
                <a:gd name="T59" fmla="*/ 2147483646 h 256"/>
                <a:gd name="T60" fmla="*/ 2147483646 w 106"/>
                <a:gd name="T61" fmla="*/ 2147483646 h 256"/>
                <a:gd name="T62" fmla="*/ 2147483646 w 106"/>
                <a:gd name="T63" fmla="*/ 2147483646 h 256"/>
                <a:gd name="T64" fmla="*/ 2147483646 w 106"/>
                <a:gd name="T65" fmla="*/ 2147483646 h 256"/>
                <a:gd name="T66" fmla="*/ 2147483646 w 106"/>
                <a:gd name="T67" fmla="*/ 2147483646 h 256"/>
                <a:gd name="T68" fmla="*/ 2147483646 w 106"/>
                <a:gd name="T69" fmla="*/ 2147483646 h 256"/>
                <a:gd name="T70" fmla="*/ 2147483646 w 106"/>
                <a:gd name="T71" fmla="*/ 2147483646 h 256"/>
                <a:gd name="T72" fmla="*/ 2147483646 w 106"/>
                <a:gd name="T73" fmla="*/ 2147483646 h 256"/>
                <a:gd name="T74" fmla="*/ 2147483646 w 106"/>
                <a:gd name="T75" fmla="*/ 2147483646 h 256"/>
                <a:gd name="T76" fmla="*/ 2147483646 w 106"/>
                <a:gd name="T77" fmla="*/ 2147483646 h 256"/>
                <a:gd name="T78" fmla="*/ 2147483646 w 106"/>
                <a:gd name="T79" fmla="*/ 2147483646 h 256"/>
                <a:gd name="T80" fmla="*/ 2147483646 w 106"/>
                <a:gd name="T81" fmla="*/ 2147483646 h 256"/>
                <a:gd name="T82" fmla="*/ 2147483646 w 106"/>
                <a:gd name="T83" fmla="*/ 2147483646 h 256"/>
                <a:gd name="T84" fmla="*/ 2147483646 w 106"/>
                <a:gd name="T85" fmla="*/ 2147483646 h 256"/>
                <a:gd name="T86" fmla="*/ 2147483646 w 106"/>
                <a:gd name="T87" fmla="*/ 2147483646 h 256"/>
                <a:gd name="T88" fmla="*/ 2147483646 w 106"/>
                <a:gd name="T89" fmla="*/ 0 h 2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6" h="256">
                  <a:moveTo>
                    <a:pt x="80" y="0"/>
                  </a:moveTo>
                  <a:lnTo>
                    <a:pt x="80" y="0"/>
                  </a:lnTo>
                  <a:lnTo>
                    <a:pt x="62" y="14"/>
                  </a:lnTo>
                  <a:lnTo>
                    <a:pt x="46" y="32"/>
                  </a:lnTo>
                  <a:lnTo>
                    <a:pt x="34" y="50"/>
                  </a:lnTo>
                  <a:lnTo>
                    <a:pt x="24" y="70"/>
                  </a:lnTo>
                  <a:lnTo>
                    <a:pt x="10" y="98"/>
                  </a:lnTo>
                  <a:lnTo>
                    <a:pt x="4" y="104"/>
                  </a:lnTo>
                  <a:lnTo>
                    <a:pt x="0" y="108"/>
                  </a:lnTo>
                  <a:lnTo>
                    <a:pt x="6" y="152"/>
                  </a:lnTo>
                  <a:lnTo>
                    <a:pt x="6" y="154"/>
                  </a:lnTo>
                  <a:lnTo>
                    <a:pt x="2" y="184"/>
                  </a:lnTo>
                  <a:lnTo>
                    <a:pt x="2" y="196"/>
                  </a:lnTo>
                  <a:lnTo>
                    <a:pt x="2" y="200"/>
                  </a:lnTo>
                  <a:lnTo>
                    <a:pt x="4" y="202"/>
                  </a:lnTo>
                  <a:lnTo>
                    <a:pt x="36" y="224"/>
                  </a:lnTo>
                  <a:lnTo>
                    <a:pt x="38" y="224"/>
                  </a:lnTo>
                  <a:lnTo>
                    <a:pt x="38" y="226"/>
                  </a:lnTo>
                  <a:lnTo>
                    <a:pt x="42" y="236"/>
                  </a:lnTo>
                  <a:lnTo>
                    <a:pt x="50" y="248"/>
                  </a:lnTo>
                  <a:lnTo>
                    <a:pt x="56" y="252"/>
                  </a:lnTo>
                  <a:lnTo>
                    <a:pt x="62" y="256"/>
                  </a:lnTo>
                  <a:lnTo>
                    <a:pt x="66" y="204"/>
                  </a:lnTo>
                  <a:lnTo>
                    <a:pt x="66" y="202"/>
                  </a:lnTo>
                  <a:lnTo>
                    <a:pt x="90" y="146"/>
                  </a:lnTo>
                  <a:lnTo>
                    <a:pt x="98" y="80"/>
                  </a:lnTo>
                  <a:lnTo>
                    <a:pt x="98" y="78"/>
                  </a:lnTo>
                  <a:lnTo>
                    <a:pt x="106" y="60"/>
                  </a:lnTo>
                  <a:lnTo>
                    <a:pt x="100" y="44"/>
                  </a:lnTo>
                  <a:lnTo>
                    <a:pt x="98" y="44"/>
                  </a:lnTo>
                  <a:lnTo>
                    <a:pt x="98" y="24"/>
                  </a:lnTo>
                  <a:lnTo>
                    <a:pt x="98" y="22"/>
                  </a:lnTo>
                  <a:lnTo>
                    <a:pt x="102" y="16"/>
                  </a:lnTo>
                  <a:lnTo>
                    <a:pt x="106" y="12"/>
                  </a:lnTo>
                  <a:lnTo>
                    <a:pt x="80" y="0"/>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海南"/>
            <p:cNvSpPr>
              <a:spLocks/>
            </p:cNvSpPr>
            <p:nvPr/>
          </p:nvSpPr>
          <p:spPr bwMode="auto">
            <a:xfrm>
              <a:off x="6455413" y="5406981"/>
              <a:ext cx="235991" cy="206591"/>
            </a:xfrm>
            <a:custGeom>
              <a:avLst/>
              <a:gdLst>
                <a:gd name="T0" fmla="*/ 2147483646 w 160"/>
                <a:gd name="T1" fmla="*/ 2147483646 h 140"/>
                <a:gd name="T2" fmla="*/ 2147483646 w 160"/>
                <a:gd name="T3" fmla="*/ 2147483646 h 140"/>
                <a:gd name="T4" fmla="*/ 2147483646 w 160"/>
                <a:gd name="T5" fmla="*/ 2147483646 h 140"/>
                <a:gd name="T6" fmla="*/ 2147483646 w 160"/>
                <a:gd name="T7" fmla="*/ 2147483646 h 140"/>
                <a:gd name="T8" fmla="*/ 2147483646 w 160"/>
                <a:gd name="T9" fmla="*/ 2147483646 h 140"/>
                <a:gd name="T10" fmla="*/ 2147483646 w 160"/>
                <a:gd name="T11" fmla="*/ 2147483646 h 140"/>
                <a:gd name="T12" fmla="*/ 2147483646 w 160"/>
                <a:gd name="T13" fmla="*/ 2147483646 h 140"/>
                <a:gd name="T14" fmla="*/ 2147483646 w 160"/>
                <a:gd name="T15" fmla="*/ 2147483646 h 140"/>
                <a:gd name="T16" fmla="*/ 2147483646 w 160"/>
                <a:gd name="T17" fmla="*/ 2147483646 h 140"/>
                <a:gd name="T18" fmla="*/ 2147483646 w 160"/>
                <a:gd name="T19" fmla="*/ 2147483646 h 140"/>
                <a:gd name="T20" fmla="*/ 2147483646 w 160"/>
                <a:gd name="T21" fmla="*/ 2147483646 h 140"/>
                <a:gd name="T22" fmla="*/ 2147483646 w 160"/>
                <a:gd name="T23" fmla="*/ 2147483646 h 140"/>
                <a:gd name="T24" fmla="*/ 2147483646 w 160"/>
                <a:gd name="T25" fmla="*/ 2147483646 h 140"/>
                <a:gd name="T26" fmla="*/ 0 w 160"/>
                <a:gd name="T27" fmla="*/ 2147483646 h 140"/>
                <a:gd name="T28" fmla="*/ 2147483646 w 160"/>
                <a:gd name="T29" fmla="*/ 2147483646 h 140"/>
                <a:gd name="T30" fmla="*/ 2147483646 w 160"/>
                <a:gd name="T31" fmla="*/ 2147483646 h 140"/>
                <a:gd name="T32" fmla="*/ 2147483646 w 160"/>
                <a:gd name="T33" fmla="*/ 2147483646 h 140"/>
                <a:gd name="T34" fmla="*/ 2147483646 w 160"/>
                <a:gd name="T35" fmla="*/ 2147483646 h 140"/>
                <a:gd name="T36" fmla="*/ 2147483646 w 160"/>
                <a:gd name="T37" fmla="*/ 2147483646 h 140"/>
                <a:gd name="T38" fmla="*/ 2147483646 w 160"/>
                <a:gd name="T39" fmla="*/ 2147483646 h 140"/>
                <a:gd name="T40" fmla="*/ 2147483646 w 160"/>
                <a:gd name="T41" fmla="*/ 2147483646 h 140"/>
                <a:gd name="T42" fmla="*/ 2147483646 w 160"/>
                <a:gd name="T43" fmla="*/ 2147483646 h 140"/>
                <a:gd name="T44" fmla="*/ 2147483646 w 160"/>
                <a:gd name="T45" fmla="*/ 2147483646 h 140"/>
                <a:gd name="T46" fmla="*/ 2147483646 w 160"/>
                <a:gd name="T47" fmla="*/ 2147483646 h 140"/>
                <a:gd name="T48" fmla="*/ 2147483646 w 160"/>
                <a:gd name="T49" fmla="*/ 2147483646 h 140"/>
                <a:gd name="T50" fmla="*/ 2147483646 w 160"/>
                <a:gd name="T51" fmla="*/ 2147483646 h 140"/>
                <a:gd name="T52" fmla="*/ 2147483646 w 160"/>
                <a:gd name="T53" fmla="*/ 2147483646 h 140"/>
                <a:gd name="T54" fmla="*/ 2147483646 w 160"/>
                <a:gd name="T55" fmla="*/ 2147483646 h 140"/>
                <a:gd name="T56" fmla="*/ 2147483646 w 160"/>
                <a:gd name="T57" fmla="*/ 2147483646 h 140"/>
                <a:gd name="T58" fmla="*/ 2147483646 w 160"/>
                <a:gd name="T59" fmla="*/ 2147483646 h 140"/>
                <a:gd name="T60" fmla="*/ 2147483646 w 160"/>
                <a:gd name="T61" fmla="*/ 2147483646 h 140"/>
                <a:gd name="T62" fmla="*/ 2147483646 w 160"/>
                <a:gd name="T63" fmla="*/ 2147483646 h 140"/>
                <a:gd name="T64" fmla="*/ 2147483646 w 160"/>
                <a:gd name="T65" fmla="*/ 2147483646 h 140"/>
                <a:gd name="T66" fmla="*/ 2147483646 w 160"/>
                <a:gd name="T67" fmla="*/ 2147483646 h 140"/>
                <a:gd name="T68" fmla="*/ 2147483646 w 160"/>
                <a:gd name="T69" fmla="*/ 2147483646 h 140"/>
                <a:gd name="T70" fmla="*/ 2147483646 w 160"/>
                <a:gd name="T71" fmla="*/ 2147483646 h 140"/>
                <a:gd name="T72" fmla="*/ 2147483646 w 160"/>
                <a:gd name="T73" fmla="*/ 2147483646 h 140"/>
                <a:gd name="T74" fmla="*/ 2147483646 w 160"/>
                <a:gd name="T75" fmla="*/ 2147483646 h 140"/>
                <a:gd name="T76" fmla="*/ 2147483646 w 160"/>
                <a:gd name="T77" fmla="*/ 2147483646 h 140"/>
                <a:gd name="T78" fmla="*/ 2147483646 w 160"/>
                <a:gd name="T79" fmla="*/ 2147483646 h 140"/>
                <a:gd name="T80" fmla="*/ 2147483646 w 160"/>
                <a:gd name="T81" fmla="*/ 2147483646 h 140"/>
                <a:gd name="T82" fmla="*/ 2147483646 w 160"/>
                <a:gd name="T83" fmla="*/ 0 h 140"/>
                <a:gd name="T84" fmla="*/ 2147483646 w 160"/>
                <a:gd name="T85" fmla="*/ 2147483646 h 140"/>
                <a:gd name="T86" fmla="*/ 2147483646 w 160"/>
                <a:gd name="T87" fmla="*/ 2147483646 h 140"/>
                <a:gd name="T88" fmla="*/ 2147483646 w 160"/>
                <a:gd name="T89" fmla="*/ 2147483646 h 140"/>
                <a:gd name="T90" fmla="*/ 2147483646 w 160"/>
                <a:gd name="T91" fmla="*/ 2147483646 h 140"/>
                <a:gd name="T92" fmla="*/ 2147483646 w 160"/>
                <a:gd name="T93" fmla="*/ 2147483646 h 140"/>
                <a:gd name="T94" fmla="*/ 2147483646 w 160"/>
                <a:gd name="T95" fmla="*/ 2147483646 h 1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0" h="140">
                  <a:moveTo>
                    <a:pt x="72" y="14"/>
                  </a:moveTo>
                  <a:lnTo>
                    <a:pt x="70" y="18"/>
                  </a:lnTo>
                  <a:lnTo>
                    <a:pt x="68" y="20"/>
                  </a:lnTo>
                  <a:lnTo>
                    <a:pt x="36" y="28"/>
                  </a:lnTo>
                  <a:lnTo>
                    <a:pt x="38" y="32"/>
                  </a:lnTo>
                  <a:lnTo>
                    <a:pt x="48" y="44"/>
                  </a:lnTo>
                  <a:lnTo>
                    <a:pt x="44" y="46"/>
                  </a:lnTo>
                  <a:lnTo>
                    <a:pt x="30" y="54"/>
                  </a:lnTo>
                  <a:lnTo>
                    <a:pt x="6" y="72"/>
                  </a:lnTo>
                  <a:lnTo>
                    <a:pt x="2" y="80"/>
                  </a:lnTo>
                  <a:lnTo>
                    <a:pt x="0" y="92"/>
                  </a:lnTo>
                  <a:lnTo>
                    <a:pt x="4" y="108"/>
                  </a:lnTo>
                  <a:lnTo>
                    <a:pt x="10" y="126"/>
                  </a:lnTo>
                  <a:lnTo>
                    <a:pt x="34" y="128"/>
                  </a:lnTo>
                  <a:lnTo>
                    <a:pt x="36" y="128"/>
                  </a:lnTo>
                  <a:lnTo>
                    <a:pt x="60" y="140"/>
                  </a:lnTo>
                  <a:lnTo>
                    <a:pt x="86" y="136"/>
                  </a:lnTo>
                  <a:lnTo>
                    <a:pt x="94" y="132"/>
                  </a:lnTo>
                  <a:lnTo>
                    <a:pt x="102" y="126"/>
                  </a:lnTo>
                  <a:lnTo>
                    <a:pt x="112" y="118"/>
                  </a:lnTo>
                  <a:lnTo>
                    <a:pt x="122" y="106"/>
                  </a:lnTo>
                  <a:lnTo>
                    <a:pt x="124" y="106"/>
                  </a:lnTo>
                  <a:lnTo>
                    <a:pt x="126" y="104"/>
                  </a:lnTo>
                  <a:lnTo>
                    <a:pt x="136" y="100"/>
                  </a:lnTo>
                  <a:lnTo>
                    <a:pt x="134" y="66"/>
                  </a:lnTo>
                  <a:lnTo>
                    <a:pt x="148" y="44"/>
                  </a:lnTo>
                  <a:lnTo>
                    <a:pt x="160" y="34"/>
                  </a:lnTo>
                  <a:lnTo>
                    <a:pt x="160" y="22"/>
                  </a:lnTo>
                  <a:lnTo>
                    <a:pt x="158" y="14"/>
                  </a:lnTo>
                  <a:lnTo>
                    <a:pt x="156" y="10"/>
                  </a:lnTo>
                  <a:lnTo>
                    <a:pt x="152" y="2"/>
                  </a:lnTo>
                  <a:lnTo>
                    <a:pt x="146" y="0"/>
                  </a:lnTo>
                  <a:lnTo>
                    <a:pt x="146" y="12"/>
                  </a:lnTo>
                  <a:lnTo>
                    <a:pt x="126" y="8"/>
                  </a:lnTo>
                  <a:lnTo>
                    <a:pt x="116" y="14"/>
                  </a:lnTo>
                  <a:lnTo>
                    <a:pt x="114" y="14"/>
                  </a:lnTo>
                  <a:lnTo>
                    <a:pt x="72" y="14"/>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47" name="陕西"/>
          <p:cNvSpPr>
            <a:spLocks/>
          </p:cNvSpPr>
          <p:nvPr/>
        </p:nvSpPr>
        <p:spPr bwMode="auto">
          <a:xfrm>
            <a:off x="5605352" y="1565887"/>
            <a:ext cx="477881" cy="852922"/>
          </a:xfrm>
          <a:custGeom>
            <a:avLst/>
            <a:gdLst>
              <a:gd name="T0" fmla="*/ 2147483646 w 324"/>
              <a:gd name="T1" fmla="*/ 2147483646 h 578"/>
              <a:gd name="T2" fmla="*/ 2147483646 w 324"/>
              <a:gd name="T3" fmla="*/ 2147483646 h 578"/>
              <a:gd name="T4" fmla="*/ 2147483646 w 324"/>
              <a:gd name="T5" fmla="*/ 2147483646 h 578"/>
              <a:gd name="T6" fmla="*/ 2147483646 w 324"/>
              <a:gd name="T7" fmla="*/ 2147483646 h 578"/>
              <a:gd name="T8" fmla="*/ 2147483646 w 324"/>
              <a:gd name="T9" fmla="*/ 2147483646 h 578"/>
              <a:gd name="T10" fmla="*/ 2147483646 w 324"/>
              <a:gd name="T11" fmla="*/ 2147483646 h 578"/>
              <a:gd name="T12" fmla="*/ 2147483646 w 324"/>
              <a:gd name="T13" fmla="*/ 2147483646 h 578"/>
              <a:gd name="T14" fmla="*/ 2147483646 w 324"/>
              <a:gd name="T15" fmla="*/ 2147483646 h 578"/>
              <a:gd name="T16" fmla="*/ 2147483646 w 324"/>
              <a:gd name="T17" fmla="*/ 2147483646 h 578"/>
              <a:gd name="T18" fmla="*/ 2147483646 w 324"/>
              <a:gd name="T19" fmla="*/ 2147483646 h 578"/>
              <a:gd name="T20" fmla="*/ 2147483646 w 324"/>
              <a:gd name="T21" fmla="*/ 2147483646 h 578"/>
              <a:gd name="T22" fmla="*/ 2147483646 w 324"/>
              <a:gd name="T23" fmla="*/ 2147483646 h 578"/>
              <a:gd name="T24" fmla="*/ 2147483646 w 324"/>
              <a:gd name="T25" fmla="*/ 2147483646 h 578"/>
              <a:gd name="T26" fmla="*/ 2147483646 w 324"/>
              <a:gd name="T27" fmla="*/ 2147483646 h 578"/>
              <a:gd name="T28" fmla="*/ 2147483646 w 324"/>
              <a:gd name="T29" fmla="*/ 2147483646 h 578"/>
              <a:gd name="T30" fmla="*/ 2147483646 w 324"/>
              <a:gd name="T31" fmla="*/ 2147483646 h 578"/>
              <a:gd name="T32" fmla="*/ 2147483646 w 324"/>
              <a:gd name="T33" fmla="*/ 2147483646 h 578"/>
              <a:gd name="T34" fmla="*/ 2147483646 w 324"/>
              <a:gd name="T35" fmla="*/ 2147483646 h 578"/>
              <a:gd name="T36" fmla="*/ 2147483646 w 324"/>
              <a:gd name="T37" fmla="*/ 2147483646 h 578"/>
              <a:gd name="T38" fmla="*/ 2147483646 w 324"/>
              <a:gd name="T39" fmla="*/ 2147483646 h 578"/>
              <a:gd name="T40" fmla="*/ 2147483646 w 324"/>
              <a:gd name="T41" fmla="*/ 2147483646 h 578"/>
              <a:gd name="T42" fmla="*/ 2147483646 w 324"/>
              <a:gd name="T43" fmla="*/ 2147483646 h 578"/>
              <a:gd name="T44" fmla="*/ 2147483646 w 324"/>
              <a:gd name="T45" fmla="*/ 2147483646 h 578"/>
              <a:gd name="T46" fmla="*/ 2147483646 w 324"/>
              <a:gd name="T47" fmla="*/ 2147483646 h 578"/>
              <a:gd name="T48" fmla="*/ 2147483646 w 324"/>
              <a:gd name="T49" fmla="*/ 2147483646 h 578"/>
              <a:gd name="T50" fmla="*/ 2147483646 w 324"/>
              <a:gd name="T51" fmla="*/ 2147483646 h 578"/>
              <a:gd name="T52" fmla="*/ 2147483646 w 324"/>
              <a:gd name="T53" fmla="*/ 2147483646 h 578"/>
              <a:gd name="T54" fmla="*/ 2147483646 w 324"/>
              <a:gd name="T55" fmla="*/ 2147483646 h 578"/>
              <a:gd name="T56" fmla="*/ 2147483646 w 324"/>
              <a:gd name="T57" fmla="*/ 2147483646 h 578"/>
              <a:gd name="T58" fmla="*/ 2147483646 w 324"/>
              <a:gd name="T59" fmla="*/ 2147483646 h 578"/>
              <a:gd name="T60" fmla="*/ 2147483646 w 324"/>
              <a:gd name="T61" fmla="*/ 2147483646 h 578"/>
              <a:gd name="T62" fmla="*/ 2147483646 w 324"/>
              <a:gd name="T63" fmla="*/ 2147483646 h 578"/>
              <a:gd name="T64" fmla="*/ 2147483646 w 324"/>
              <a:gd name="T65" fmla="*/ 2147483646 h 578"/>
              <a:gd name="T66" fmla="*/ 2147483646 w 324"/>
              <a:gd name="T67" fmla="*/ 2147483646 h 578"/>
              <a:gd name="T68" fmla="*/ 2147483646 w 324"/>
              <a:gd name="T69" fmla="*/ 2147483646 h 578"/>
              <a:gd name="T70" fmla="*/ 2147483646 w 324"/>
              <a:gd name="T71" fmla="*/ 2147483646 h 578"/>
              <a:gd name="T72" fmla="*/ 2147483646 w 324"/>
              <a:gd name="T73" fmla="*/ 2147483646 h 578"/>
              <a:gd name="T74" fmla="*/ 2147483646 w 324"/>
              <a:gd name="T75" fmla="*/ 2147483646 h 578"/>
              <a:gd name="T76" fmla="*/ 2147483646 w 324"/>
              <a:gd name="T77" fmla="*/ 2147483646 h 578"/>
              <a:gd name="T78" fmla="*/ 2147483646 w 324"/>
              <a:gd name="T79" fmla="*/ 2147483646 h 578"/>
              <a:gd name="T80" fmla="*/ 2147483646 w 324"/>
              <a:gd name="T81" fmla="*/ 2147483646 h 578"/>
              <a:gd name="T82" fmla="*/ 2147483646 w 324"/>
              <a:gd name="T83" fmla="*/ 2147483646 h 578"/>
              <a:gd name="T84" fmla="*/ 2147483646 w 324"/>
              <a:gd name="T85" fmla="*/ 2147483646 h 578"/>
              <a:gd name="T86" fmla="*/ 2147483646 w 324"/>
              <a:gd name="T87" fmla="*/ 2147483646 h 578"/>
              <a:gd name="T88" fmla="*/ 2147483646 w 324"/>
              <a:gd name="T89" fmla="*/ 2147483646 h 578"/>
              <a:gd name="T90" fmla="*/ 2147483646 w 324"/>
              <a:gd name="T91" fmla="*/ 2147483646 h 578"/>
              <a:gd name="T92" fmla="*/ 2147483646 w 324"/>
              <a:gd name="T93" fmla="*/ 2147483646 h 578"/>
              <a:gd name="T94" fmla="*/ 2147483646 w 324"/>
              <a:gd name="T95" fmla="*/ 2147483646 h 578"/>
              <a:gd name="T96" fmla="*/ 2147483646 w 324"/>
              <a:gd name="T97" fmla="*/ 2147483646 h 578"/>
              <a:gd name="T98" fmla="*/ 2147483646 w 324"/>
              <a:gd name="T99" fmla="*/ 2147483646 h 578"/>
              <a:gd name="T100" fmla="*/ 2147483646 w 324"/>
              <a:gd name="T101" fmla="*/ 2147483646 h 57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4" h="578">
                <a:moveTo>
                  <a:pt x="108" y="132"/>
                </a:moveTo>
                <a:lnTo>
                  <a:pt x="104" y="130"/>
                </a:lnTo>
                <a:lnTo>
                  <a:pt x="96" y="180"/>
                </a:lnTo>
                <a:lnTo>
                  <a:pt x="108" y="196"/>
                </a:lnTo>
                <a:lnTo>
                  <a:pt x="122" y="200"/>
                </a:lnTo>
                <a:lnTo>
                  <a:pt x="124" y="202"/>
                </a:lnTo>
                <a:lnTo>
                  <a:pt x="140" y="216"/>
                </a:lnTo>
                <a:lnTo>
                  <a:pt x="164" y="220"/>
                </a:lnTo>
                <a:lnTo>
                  <a:pt x="176" y="228"/>
                </a:lnTo>
                <a:lnTo>
                  <a:pt x="176" y="230"/>
                </a:lnTo>
                <a:lnTo>
                  <a:pt x="186" y="244"/>
                </a:lnTo>
                <a:lnTo>
                  <a:pt x="188" y="244"/>
                </a:lnTo>
                <a:lnTo>
                  <a:pt x="186" y="246"/>
                </a:lnTo>
                <a:lnTo>
                  <a:pt x="178" y="260"/>
                </a:lnTo>
                <a:lnTo>
                  <a:pt x="178" y="264"/>
                </a:lnTo>
                <a:lnTo>
                  <a:pt x="176" y="272"/>
                </a:lnTo>
                <a:lnTo>
                  <a:pt x="178" y="272"/>
                </a:lnTo>
                <a:lnTo>
                  <a:pt x="178" y="286"/>
                </a:lnTo>
                <a:lnTo>
                  <a:pt x="176" y="288"/>
                </a:lnTo>
                <a:lnTo>
                  <a:pt x="170" y="312"/>
                </a:lnTo>
                <a:lnTo>
                  <a:pt x="168" y="316"/>
                </a:lnTo>
                <a:lnTo>
                  <a:pt x="164" y="314"/>
                </a:lnTo>
                <a:lnTo>
                  <a:pt x="154" y="312"/>
                </a:lnTo>
                <a:lnTo>
                  <a:pt x="140" y="312"/>
                </a:lnTo>
                <a:lnTo>
                  <a:pt x="128" y="316"/>
                </a:lnTo>
                <a:lnTo>
                  <a:pt x="116" y="328"/>
                </a:lnTo>
                <a:lnTo>
                  <a:pt x="112" y="332"/>
                </a:lnTo>
                <a:lnTo>
                  <a:pt x="130" y="340"/>
                </a:lnTo>
                <a:lnTo>
                  <a:pt x="128" y="344"/>
                </a:lnTo>
                <a:lnTo>
                  <a:pt x="124" y="350"/>
                </a:lnTo>
                <a:lnTo>
                  <a:pt x="116" y="354"/>
                </a:lnTo>
                <a:lnTo>
                  <a:pt x="106" y="354"/>
                </a:lnTo>
                <a:lnTo>
                  <a:pt x="88" y="348"/>
                </a:lnTo>
                <a:lnTo>
                  <a:pt x="70" y="338"/>
                </a:lnTo>
                <a:lnTo>
                  <a:pt x="64" y="338"/>
                </a:lnTo>
                <a:lnTo>
                  <a:pt x="44" y="366"/>
                </a:lnTo>
                <a:lnTo>
                  <a:pt x="40" y="376"/>
                </a:lnTo>
                <a:lnTo>
                  <a:pt x="40" y="392"/>
                </a:lnTo>
                <a:lnTo>
                  <a:pt x="48" y="406"/>
                </a:lnTo>
                <a:lnTo>
                  <a:pt x="48" y="408"/>
                </a:lnTo>
                <a:lnTo>
                  <a:pt x="52" y="420"/>
                </a:lnTo>
                <a:lnTo>
                  <a:pt x="52" y="422"/>
                </a:lnTo>
                <a:lnTo>
                  <a:pt x="52" y="440"/>
                </a:lnTo>
                <a:lnTo>
                  <a:pt x="52" y="442"/>
                </a:lnTo>
                <a:lnTo>
                  <a:pt x="54" y="444"/>
                </a:lnTo>
                <a:lnTo>
                  <a:pt x="40" y="446"/>
                </a:lnTo>
                <a:lnTo>
                  <a:pt x="16" y="446"/>
                </a:lnTo>
                <a:lnTo>
                  <a:pt x="6" y="454"/>
                </a:lnTo>
                <a:lnTo>
                  <a:pt x="0" y="462"/>
                </a:lnTo>
                <a:lnTo>
                  <a:pt x="2" y="462"/>
                </a:lnTo>
                <a:lnTo>
                  <a:pt x="6" y="486"/>
                </a:lnTo>
                <a:lnTo>
                  <a:pt x="8" y="486"/>
                </a:lnTo>
                <a:lnTo>
                  <a:pt x="8" y="496"/>
                </a:lnTo>
                <a:lnTo>
                  <a:pt x="12" y="508"/>
                </a:lnTo>
                <a:lnTo>
                  <a:pt x="30" y="518"/>
                </a:lnTo>
                <a:lnTo>
                  <a:pt x="54" y="512"/>
                </a:lnTo>
                <a:lnTo>
                  <a:pt x="66" y="504"/>
                </a:lnTo>
                <a:lnTo>
                  <a:pt x="68" y="504"/>
                </a:lnTo>
                <a:lnTo>
                  <a:pt x="80" y="504"/>
                </a:lnTo>
                <a:lnTo>
                  <a:pt x="86" y="520"/>
                </a:lnTo>
                <a:lnTo>
                  <a:pt x="92" y="526"/>
                </a:lnTo>
                <a:lnTo>
                  <a:pt x="94" y="532"/>
                </a:lnTo>
                <a:lnTo>
                  <a:pt x="100" y="532"/>
                </a:lnTo>
                <a:lnTo>
                  <a:pt x="102" y="532"/>
                </a:lnTo>
                <a:lnTo>
                  <a:pt x="104" y="532"/>
                </a:lnTo>
                <a:lnTo>
                  <a:pt x="104" y="530"/>
                </a:lnTo>
                <a:lnTo>
                  <a:pt x="116" y="520"/>
                </a:lnTo>
                <a:lnTo>
                  <a:pt x="126" y="540"/>
                </a:lnTo>
                <a:lnTo>
                  <a:pt x="136" y="546"/>
                </a:lnTo>
                <a:lnTo>
                  <a:pt x="152" y="546"/>
                </a:lnTo>
                <a:lnTo>
                  <a:pt x="164" y="544"/>
                </a:lnTo>
                <a:lnTo>
                  <a:pt x="168" y="544"/>
                </a:lnTo>
                <a:lnTo>
                  <a:pt x="196" y="548"/>
                </a:lnTo>
                <a:lnTo>
                  <a:pt x="196" y="550"/>
                </a:lnTo>
                <a:lnTo>
                  <a:pt x="208" y="556"/>
                </a:lnTo>
                <a:lnTo>
                  <a:pt x="208" y="558"/>
                </a:lnTo>
                <a:lnTo>
                  <a:pt x="220" y="566"/>
                </a:lnTo>
                <a:lnTo>
                  <a:pt x="226" y="574"/>
                </a:lnTo>
                <a:lnTo>
                  <a:pt x="234" y="578"/>
                </a:lnTo>
                <a:lnTo>
                  <a:pt x="248" y="576"/>
                </a:lnTo>
                <a:lnTo>
                  <a:pt x="248" y="560"/>
                </a:lnTo>
                <a:lnTo>
                  <a:pt x="240" y="548"/>
                </a:lnTo>
                <a:lnTo>
                  <a:pt x="236" y="526"/>
                </a:lnTo>
                <a:lnTo>
                  <a:pt x="246" y="516"/>
                </a:lnTo>
                <a:lnTo>
                  <a:pt x="248" y="514"/>
                </a:lnTo>
                <a:lnTo>
                  <a:pt x="258" y="512"/>
                </a:lnTo>
                <a:lnTo>
                  <a:pt x="268" y="512"/>
                </a:lnTo>
                <a:lnTo>
                  <a:pt x="272" y="508"/>
                </a:lnTo>
                <a:lnTo>
                  <a:pt x="264" y="500"/>
                </a:lnTo>
                <a:lnTo>
                  <a:pt x="242" y="484"/>
                </a:lnTo>
                <a:lnTo>
                  <a:pt x="236" y="476"/>
                </a:lnTo>
                <a:lnTo>
                  <a:pt x="234" y="474"/>
                </a:lnTo>
                <a:lnTo>
                  <a:pt x="236" y="472"/>
                </a:lnTo>
                <a:lnTo>
                  <a:pt x="242" y="460"/>
                </a:lnTo>
                <a:lnTo>
                  <a:pt x="244" y="462"/>
                </a:lnTo>
                <a:lnTo>
                  <a:pt x="260" y="466"/>
                </a:lnTo>
                <a:lnTo>
                  <a:pt x="302" y="464"/>
                </a:lnTo>
                <a:lnTo>
                  <a:pt x="302" y="466"/>
                </a:lnTo>
                <a:lnTo>
                  <a:pt x="304" y="466"/>
                </a:lnTo>
                <a:lnTo>
                  <a:pt x="316" y="470"/>
                </a:lnTo>
                <a:lnTo>
                  <a:pt x="324" y="462"/>
                </a:lnTo>
                <a:lnTo>
                  <a:pt x="320" y="438"/>
                </a:lnTo>
                <a:lnTo>
                  <a:pt x="304" y="428"/>
                </a:lnTo>
                <a:lnTo>
                  <a:pt x="300" y="424"/>
                </a:lnTo>
                <a:lnTo>
                  <a:pt x="296" y="420"/>
                </a:lnTo>
                <a:lnTo>
                  <a:pt x="292" y="410"/>
                </a:lnTo>
                <a:lnTo>
                  <a:pt x="290" y="394"/>
                </a:lnTo>
                <a:lnTo>
                  <a:pt x="290" y="374"/>
                </a:lnTo>
                <a:lnTo>
                  <a:pt x="276" y="368"/>
                </a:lnTo>
                <a:lnTo>
                  <a:pt x="274" y="368"/>
                </a:lnTo>
                <a:lnTo>
                  <a:pt x="274" y="366"/>
                </a:lnTo>
                <a:lnTo>
                  <a:pt x="274" y="364"/>
                </a:lnTo>
                <a:lnTo>
                  <a:pt x="272" y="344"/>
                </a:lnTo>
                <a:lnTo>
                  <a:pt x="288" y="262"/>
                </a:lnTo>
                <a:lnTo>
                  <a:pt x="280" y="232"/>
                </a:lnTo>
                <a:lnTo>
                  <a:pt x="278" y="214"/>
                </a:lnTo>
                <a:lnTo>
                  <a:pt x="276" y="190"/>
                </a:lnTo>
                <a:lnTo>
                  <a:pt x="278" y="164"/>
                </a:lnTo>
                <a:lnTo>
                  <a:pt x="278" y="162"/>
                </a:lnTo>
                <a:lnTo>
                  <a:pt x="280" y="160"/>
                </a:lnTo>
                <a:lnTo>
                  <a:pt x="296" y="148"/>
                </a:lnTo>
                <a:lnTo>
                  <a:pt x="296" y="136"/>
                </a:lnTo>
                <a:lnTo>
                  <a:pt x="294" y="130"/>
                </a:lnTo>
                <a:lnTo>
                  <a:pt x="290" y="122"/>
                </a:lnTo>
                <a:lnTo>
                  <a:pt x="280" y="110"/>
                </a:lnTo>
                <a:lnTo>
                  <a:pt x="278" y="110"/>
                </a:lnTo>
                <a:lnTo>
                  <a:pt x="278" y="108"/>
                </a:lnTo>
                <a:lnTo>
                  <a:pt x="276" y="88"/>
                </a:lnTo>
                <a:lnTo>
                  <a:pt x="276" y="86"/>
                </a:lnTo>
                <a:lnTo>
                  <a:pt x="298" y="60"/>
                </a:lnTo>
                <a:lnTo>
                  <a:pt x="298" y="48"/>
                </a:lnTo>
                <a:lnTo>
                  <a:pt x="292" y="36"/>
                </a:lnTo>
                <a:lnTo>
                  <a:pt x="290" y="34"/>
                </a:lnTo>
                <a:lnTo>
                  <a:pt x="300" y="20"/>
                </a:lnTo>
                <a:lnTo>
                  <a:pt x="302" y="20"/>
                </a:lnTo>
                <a:lnTo>
                  <a:pt x="312" y="12"/>
                </a:lnTo>
                <a:lnTo>
                  <a:pt x="312" y="0"/>
                </a:lnTo>
                <a:lnTo>
                  <a:pt x="306" y="0"/>
                </a:lnTo>
                <a:lnTo>
                  <a:pt x="296" y="0"/>
                </a:lnTo>
                <a:lnTo>
                  <a:pt x="292" y="18"/>
                </a:lnTo>
                <a:lnTo>
                  <a:pt x="290" y="18"/>
                </a:lnTo>
                <a:lnTo>
                  <a:pt x="268" y="10"/>
                </a:lnTo>
                <a:lnTo>
                  <a:pt x="256" y="8"/>
                </a:lnTo>
                <a:lnTo>
                  <a:pt x="260" y="28"/>
                </a:lnTo>
                <a:lnTo>
                  <a:pt x="244" y="32"/>
                </a:lnTo>
                <a:lnTo>
                  <a:pt x="218" y="46"/>
                </a:lnTo>
                <a:lnTo>
                  <a:pt x="210" y="56"/>
                </a:lnTo>
                <a:lnTo>
                  <a:pt x="210" y="58"/>
                </a:lnTo>
                <a:lnTo>
                  <a:pt x="208" y="58"/>
                </a:lnTo>
                <a:lnTo>
                  <a:pt x="196" y="70"/>
                </a:lnTo>
                <a:lnTo>
                  <a:pt x="192" y="88"/>
                </a:lnTo>
                <a:lnTo>
                  <a:pt x="192" y="90"/>
                </a:lnTo>
                <a:lnTo>
                  <a:pt x="186" y="118"/>
                </a:lnTo>
                <a:lnTo>
                  <a:pt x="184" y="130"/>
                </a:lnTo>
                <a:lnTo>
                  <a:pt x="184" y="132"/>
                </a:lnTo>
                <a:lnTo>
                  <a:pt x="182" y="132"/>
                </a:lnTo>
                <a:lnTo>
                  <a:pt x="174" y="144"/>
                </a:lnTo>
                <a:lnTo>
                  <a:pt x="172" y="144"/>
                </a:lnTo>
                <a:lnTo>
                  <a:pt x="172" y="146"/>
                </a:lnTo>
                <a:lnTo>
                  <a:pt x="152" y="148"/>
                </a:lnTo>
                <a:lnTo>
                  <a:pt x="122" y="138"/>
                </a:lnTo>
                <a:lnTo>
                  <a:pt x="108" y="132"/>
                </a:lnTo>
                <a:close/>
              </a:path>
            </a:pathLst>
          </a:custGeom>
          <a:solidFill>
            <a:schemeClr val="accent1"/>
          </a:solid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安徽"/>
          <p:cNvSpPr>
            <a:spLocks/>
          </p:cNvSpPr>
          <p:nvPr/>
        </p:nvSpPr>
        <p:spPr bwMode="auto">
          <a:xfrm>
            <a:off x="5618626" y="3475938"/>
            <a:ext cx="451333" cy="551891"/>
          </a:xfrm>
          <a:custGeom>
            <a:avLst/>
            <a:gdLst>
              <a:gd name="T0" fmla="*/ 2147483646 w 306"/>
              <a:gd name="T1" fmla="*/ 2147483646 h 374"/>
              <a:gd name="T2" fmla="*/ 2147483646 w 306"/>
              <a:gd name="T3" fmla="*/ 2147483646 h 374"/>
              <a:gd name="T4" fmla="*/ 2147483646 w 306"/>
              <a:gd name="T5" fmla="*/ 2147483646 h 374"/>
              <a:gd name="T6" fmla="*/ 2147483646 w 306"/>
              <a:gd name="T7" fmla="*/ 2147483646 h 374"/>
              <a:gd name="T8" fmla="*/ 2147483646 w 306"/>
              <a:gd name="T9" fmla="*/ 2147483646 h 374"/>
              <a:gd name="T10" fmla="*/ 2147483646 w 306"/>
              <a:gd name="T11" fmla="*/ 2147483646 h 374"/>
              <a:gd name="T12" fmla="*/ 2147483646 w 306"/>
              <a:gd name="T13" fmla="*/ 2147483646 h 374"/>
              <a:gd name="T14" fmla="*/ 2147483646 w 306"/>
              <a:gd name="T15" fmla="*/ 2147483646 h 374"/>
              <a:gd name="T16" fmla="*/ 2147483646 w 306"/>
              <a:gd name="T17" fmla="*/ 2147483646 h 374"/>
              <a:gd name="T18" fmla="*/ 2147483646 w 306"/>
              <a:gd name="T19" fmla="*/ 2147483646 h 374"/>
              <a:gd name="T20" fmla="*/ 2147483646 w 306"/>
              <a:gd name="T21" fmla="*/ 2147483646 h 374"/>
              <a:gd name="T22" fmla="*/ 2147483646 w 306"/>
              <a:gd name="T23" fmla="*/ 2147483646 h 374"/>
              <a:gd name="T24" fmla="*/ 2147483646 w 306"/>
              <a:gd name="T25" fmla="*/ 2147483646 h 374"/>
              <a:gd name="T26" fmla="*/ 2147483646 w 306"/>
              <a:gd name="T27" fmla="*/ 2147483646 h 374"/>
              <a:gd name="T28" fmla="*/ 2147483646 w 306"/>
              <a:gd name="T29" fmla="*/ 2147483646 h 374"/>
              <a:gd name="T30" fmla="*/ 2147483646 w 306"/>
              <a:gd name="T31" fmla="*/ 2147483646 h 374"/>
              <a:gd name="T32" fmla="*/ 2147483646 w 306"/>
              <a:gd name="T33" fmla="*/ 2147483646 h 374"/>
              <a:gd name="T34" fmla="*/ 2147483646 w 306"/>
              <a:gd name="T35" fmla="*/ 2147483646 h 374"/>
              <a:gd name="T36" fmla="*/ 2147483646 w 306"/>
              <a:gd name="T37" fmla="*/ 2147483646 h 374"/>
              <a:gd name="T38" fmla="*/ 2147483646 w 306"/>
              <a:gd name="T39" fmla="*/ 2147483646 h 374"/>
              <a:gd name="T40" fmla="*/ 2147483646 w 306"/>
              <a:gd name="T41" fmla="*/ 2147483646 h 374"/>
              <a:gd name="T42" fmla="*/ 2147483646 w 306"/>
              <a:gd name="T43" fmla="*/ 2147483646 h 374"/>
              <a:gd name="T44" fmla="*/ 2147483646 w 306"/>
              <a:gd name="T45" fmla="*/ 2147483646 h 374"/>
              <a:gd name="T46" fmla="*/ 2147483646 w 306"/>
              <a:gd name="T47" fmla="*/ 2147483646 h 374"/>
              <a:gd name="T48" fmla="*/ 2147483646 w 306"/>
              <a:gd name="T49" fmla="*/ 2147483646 h 374"/>
              <a:gd name="T50" fmla="*/ 2147483646 w 306"/>
              <a:gd name="T51" fmla="*/ 2147483646 h 374"/>
              <a:gd name="T52" fmla="*/ 2147483646 w 306"/>
              <a:gd name="T53" fmla="*/ 2147483646 h 374"/>
              <a:gd name="T54" fmla="*/ 2147483646 w 306"/>
              <a:gd name="T55" fmla="*/ 2147483646 h 374"/>
              <a:gd name="T56" fmla="*/ 2147483646 w 306"/>
              <a:gd name="T57" fmla="*/ 2147483646 h 374"/>
              <a:gd name="T58" fmla="*/ 2147483646 w 306"/>
              <a:gd name="T59" fmla="*/ 2147483646 h 374"/>
              <a:gd name="T60" fmla="*/ 2147483646 w 306"/>
              <a:gd name="T61" fmla="*/ 2147483646 h 374"/>
              <a:gd name="T62" fmla="*/ 2147483646 w 306"/>
              <a:gd name="T63" fmla="*/ 2147483646 h 374"/>
              <a:gd name="T64" fmla="*/ 2147483646 w 306"/>
              <a:gd name="T65" fmla="*/ 2147483646 h 374"/>
              <a:gd name="T66" fmla="*/ 2147483646 w 306"/>
              <a:gd name="T67" fmla="*/ 2147483646 h 374"/>
              <a:gd name="T68" fmla="*/ 2147483646 w 306"/>
              <a:gd name="T69" fmla="*/ 2147483646 h 374"/>
              <a:gd name="T70" fmla="*/ 2147483646 w 306"/>
              <a:gd name="T71" fmla="*/ 2147483646 h 374"/>
              <a:gd name="T72" fmla="*/ 2147483646 w 306"/>
              <a:gd name="T73" fmla="*/ 2147483646 h 374"/>
              <a:gd name="T74" fmla="*/ 2147483646 w 306"/>
              <a:gd name="T75" fmla="*/ 2147483646 h 374"/>
              <a:gd name="T76" fmla="*/ 2147483646 w 306"/>
              <a:gd name="T77" fmla="*/ 2147483646 h 374"/>
              <a:gd name="T78" fmla="*/ 2147483646 w 306"/>
              <a:gd name="T79" fmla="*/ 2147483646 h 374"/>
              <a:gd name="T80" fmla="*/ 2147483646 w 306"/>
              <a:gd name="T81" fmla="*/ 2147483646 h 374"/>
              <a:gd name="T82" fmla="*/ 2147483646 w 306"/>
              <a:gd name="T83" fmla="*/ 2147483646 h 374"/>
              <a:gd name="T84" fmla="*/ 2147483646 w 306"/>
              <a:gd name="T85" fmla="*/ 2147483646 h 374"/>
              <a:gd name="T86" fmla="*/ 2147483646 w 306"/>
              <a:gd name="T87" fmla="*/ 2147483646 h 374"/>
              <a:gd name="T88" fmla="*/ 2147483646 w 306"/>
              <a:gd name="T89" fmla="*/ 2147483646 h 374"/>
              <a:gd name="T90" fmla="*/ 2147483646 w 306"/>
              <a:gd name="T91" fmla="*/ 2147483646 h 374"/>
              <a:gd name="T92" fmla="*/ 2147483646 w 306"/>
              <a:gd name="T93" fmla="*/ 2147483646 h 374"/>
              <a:gd name="T94" fmla="*/ 2147483646 w 306"/>
              <a:gd name="T95" fmla="*/ 2147483646 h 374"/>
              <a:gd name="T96" fmla="*/ 2147483646 w 306"/>
              <a:gd name="T97" fmla="*/ 2147483646 h 374"/>
              <a:gd name="T98" fmla="*/ 2147483646 w 306"/>
              <a:gd name="T99" fmla="*/ 2147483646 h 374"/>
              <a:gd name="T100" fmla="*/ 2147483646 w 306"/>
              <a:gd name="T101" fmla="*/ 2147483646 h 374"/>
              <a:gd name="T102" fmla="*/ 2147483646 w 306"/>
              <a:gd name="T103" fmla="*/ 2147483646 h 374"/>
              <a:gd name="T104" fmla="*/ 2147483646 w 306"/>
              <a:gd name="T105" fmla="*/ 2147483646 h 374"/>
              <a:gd name="T106" fmla="*/ 2147483646 w 306"/>
              <a:gd name="T107" fmla="*/ 2147483646 h 374"/>
              <a:gd name="T108" fmla="*/ 2147483646 w 306"/>
              <a:gd name="T109" fmla="*/ 2147483646 h 374"/>
              <a:gd name="T110" fmla="*/ 2147483646 w 306"/>
              <a:gd name="T111" fmla="*/ 2147483646 h 374"/>
              <a:gd name="T112" fmla="*/ 2147483646 w 306"/>
              <a:gd name="T113" fmla="*/ 2147483646 h 374"/>
              <a:gd name="T114" fmla="*/ 2147483646 w 306"/>
              <a:gd name="T115" fmla="*/ 2147483646 h 37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06" h="374">
                <a:moveTo>
                  <a:pt x="192" y="106"/>
                </a:moveTo>
                <a:lnTo>
                  <a:pt x="192" y="106"/>
                </a:lnTo>
                <a:lnTo>
                  <a:pt x="186" y="86"/>
                </a:lnTo>
                <a:lnTo>
                  <a:pt x="180" y="70"/>
                </a:lnTo>
                <a:lnTo>
                  <a:pt x="174" y="60"/>
                </a:lnTo>
                <a:lnTo>
                  <a:pt x="170" y="56"/>
                </a:lnTo>
                <a:lnTo>
                  <a:pt x="142" y="46"/>
                </a:lnTo>
                <a:lnTo>
                  <a:pt x="122" y="40"/>
                </a:lnTo>
                <a:lnTo>
                  <a:pt x="110" y="34"/>
                </a:lnTo>
                <a:lnTo>
                  <a:pt x="104" y="30"/>
                </a:lnTo>
                <a:lnTo>
                  <a:pt x="96" y="22"/>
                </a:lnTo>
                <a:lnTo>
                  <a:pt x="80" y="0"/>
                </a:lnTo>
                <a:lnTo>
                  <a:pt x="74" y="0"/>
                </a:lnTo>
                <a:lnTo>
                  <a:pt x="76" y="2"/>
                </a:lnTo>
                <a:lnTo>
                  <a:pt x="82" y="14"/>
                </a:lnTo>
                <a:lnTo>
                  <a:pt x="96" y="34"/>
                </a:lnTo>
                <a:lnTo>
                  <a:pt x="98" y="36"/>
                </a:lnTo>
                <a:lnTo>
                  <a:pt x="98" y="38"/>
                </a:lnTo>
                <a:lnTo>
                  <a:pt x="86" y="60"/>
                </a:lnTo>
                <a:lnTo>
                  <a:pt x="78" y="70"/>
                </a:lnTo>
                <a:lnTo>
                  <a:pt x="74" y="72"/>
                </a:lnTo>
                <a:lnTo>
                  <a:pt x="72" y="72"/>
                </a:lnTo>
                <a:lnTo>
                  <a:pt x="64" y="66"/>
                </a:lnTo>
                <a:lnTo>
                  <a:pt x="52" y="50"/>
                </a:lnTo>
                <a:lnTo>
                  <a:pt x="38" y="46"/>
                </a:lnTo>
                <a:lnTo>
                  <a:pt x="40" y="54"/>
                </a:lnTo>
                <a:lnTo>
                  <a:pt x="46" y="70"/>
                </a:lnTo>
                <a:lnTo>
                  <a:pt x="46" y="72"/>
                </a:lnTo>
                <a:lnTo>
                  <a:pt x="46" y="74"/>
                </a:lnTo>
                <a:lnTo>
                  <a:pt x="44" y="82"/>
                </a:lnTo>
                <a:lnTo>
                  <a:pt x="28" y="88"/>
                </a:lnTo>
                <a:lnTo>
                  <a:pt x="24" y="90"/>
                </a:lnTo>
                <a:lnTo>
                  <a:pt x="22" y="94"/>
                </a:lnTo>
                <a:lnTo>
                  <a:pt x="22" y="102"/>
                </a:lnTo>
                <a:lnTo>
                  <a:pt x="24" y="116"/>
                </a:lnTo>
                <a:lnTo>
                  <a:pt x="20" y="124"/>
                </a:lnTo>
                <a:lnTo>
                  <a:pt x="18" y="126"/>
                </a:lnTo>
                <a:lnTo>
                  <a:pt x="16" y="126"/>
                </a:lnTo>
                <a:lnTo>
                  <a:pt x="0" y="122"/>
                </a:lnTo>
                <a:lnTo>
                  <a:pt x="2" y="126"/>
                </a:lnTo>
                <a:lnTo>
                  <a:pt x="8" y="130"/>
                </a:lnTo>
                <a:lnTo>
                  <a:pt x="18" y="144"/>
                </a:lnTo>
                <a:lnTo>
                  <a:pt x="28" y="160"/>
                </a:lnTo>
                <a:lnTo>
                  <a:pt x="28" y="162"/>
                </a:lnTo>
                <a:lnTo>
                  <a:pt x="36" y="162"/>
                </a:lnTo>
                <a:lnTo>
                  <a:pt x="42" y="160"/>
                </a:lnTo>
                <a:lnTo>
                  <a:pt x="48" y="162"/>
                </a:lnTo>
                <a:lnTo>
                  <a:pt x="54" y="164"/>
                </a:lnTo>
                <a:lnTo>
                  <a:pt x="60" y="166"/>
                </a:lnTo>
                <a:lnTo>
                  <a:pt x="70" y="178"/>
                </a:lnTo>
                <a:lnTo>
                  <a:pt x="68" y="200"/>
                </a:lnTo>
                <a:lnTo>
                  <a:pt x="72" y="204"/>
                </a:lnTo>
                <a:lnTo>
                  <a:pt x="72" y="210"/>
                </a:lnTo>
                <a:lnTo>
                  <a:pt x="68" y="214"/>
                </a:lnTo>
                <a:lnTo>
                  <a:pt x="60" y="218"/>
                </a:lnTo>
                <a:lnTo>
                  <a:pt x="56" y="218"/>
                </a:lnTo>
                <a:lnTo>
                  <a:pt x="54" y="220"/>
                </a:lnTo>
                <a:lnTo>
                  <a:pt x="52" y="224"/>
                </a:lnTo>
                <a:lnTo>
                  <a:pt x="50" y="230"/>
                </a:lnTo>
                <a:lnTo>
                  <a:pt x="44" y="244"/>
                </a:lnTo>
                <a:lnTo>
                  <a:pt x="52" y="254"/>
                </a:lnTo>
                <a:lnTo>
                  <a:pt x="74" y="258"/>
                </a:lnTo>
                <a:lnTo>
                  <a:pt x="76" y="258"/>
                </a:lnTo>
                <a:lnTo>
                  <a:pt x="86" y="268"/>
                </a:lnTo>
                <a:lnTo>
                  <a:pt x="72" y="288"/>
                </a:lnTo>
                <a:lnTo>
                  <a:pt x="102" y="352"/>
                </a:lnTo>
                <a:lnTo>
                  <a:pt x="104" y="354"/>
                </a:lnTo>
                <a:lnTo>
                  <a:pt x="98" y="358"/>
                </a:lnTo>
                <a:lnTo>
                  <a:pt x="100" y="364"/>
                </a:lnTo>
                <a:lnTo>
                  <a:pt x="156" y="330"/>
                </a:lnTo>
                <a:lnTo>
                  <a:pt x="146" y="346"/>
                </a:lnTo>
                <a:lnTo>
                  <a:pt x="138" y="362"/>
                </a:lnTo>
                <a:lnTo>
                  <a:pt x="134" y="374"/>
                </a:lnTo>
                <a:lnTo>
                  <a:pt x="140" y="372"/>
                </a:lnTo>
                <a:lnTo>
                  <a:pt x="146" y="366"/>
                </a:lnTo>
                <a:lnTo>
                  <a:pt x="152" y="360"/>
                </a:lnTo>
                <a:lnTo>
                  <a:pt x="156" y="350"/>
                </a:lnTo>
                <a:lnTo>
                  <a:pt x="158" y="350"/>
                </a:lnTo>
                <a:lnTo>
                  <a:pt x="172" y="342"/>
                </a:lnTo>
                <a:lnTo>
                  <a:pt x="174" y="340"/>
                </a:lnTo>
                <a:lnTo>
                  <a:pt x="196" y="358"/>
                </a:lnTo>
                <a:lnTo>
                  <a:pt x="220" y="360"/>
                </a:lnTo>
                <a:lnTo>
                  <a:pt x="232" y="368"/>
                </a:lnTo>
                <a:lnTo>
                  <a:pt x="260" y="342"/>
                </a:lnTo>
                <a:lnTo>
                  <a:pt x="264" y="336"/>
                </a:lnTo>
                <a:lnTo>
                  <a:pt x="268" y="326"/>
                </a:lnTo>
                <a:lnTo>
                  <a:pt x="272" y="320"/>
                </a:lnTo>
                <a:lnTo>
                  <a:pt x="270" y="312"/>
                </a:lnTo>
                <a:lnTo>
                  <a:pt x="260" y="296"/>
                </a:lnTo>
                <a:lnTo>
                  <a:pt x="254" y="286"/>
                </a:lnTo>
                <a:lnTo>
                  <a:pt x="288" y="298"/>
                </a:lnTo>
                <a:lnTo>
                  <a:pt x="300" y="292"/>
                </a:lnTo>
                <a:lnTo>
                  <a:pt x="288" y="270"/>
                </a:lnTo>
                <a:lnTo>
                  <a:pt x="288" y="268"/>
                </a:lnTo>
                <a:lnTo>
                  <a:pt x="306" y="246"/>
                </a:lnTo>
                <a:lnTo>
                  <a:pt x="298" y="234"/>
                </a:lnTo>
                <a:lnTo>
                  <a:pt x="290" y="226"/>
                </a:lnTo>
                <a:lnTo>
                  <a:pt x="284" y="222"/>
                </a:lnTo>
                <a:lnTo>
                  <a:pt x="282" y="222"/>
                </a:lnTo>
                <a:lnTo>
                  <a:pt x="272" y="232"/>
                </a:lnTo>
                <a:lnTo>
                  <a:pt x="272" y="230"/>
                </a:lnTo>
                <a:lnTo>
                  <a:pt x="270" y="230"/>
                </a:lnTo>
                <a:lnTo>
                  <a:pt x="256" y="226"/>
                </a:lnTo>
                <a:lnTo>
                  <a:pt x="252" y="214"/>
                </a:lnTo>
                <a:lnTo>
                  <a:pt x="244" y="210"/>
                </a:lnTo>
                <a:lnTo>
                  <a:pt x="236" y="204"/>
                </a:lnTo>
                <a:lnTo>
                  <a:pt x="226" y="198"/>
                </a:lnTo>
                <a:lnTo>
                  <a:pt x="218" y="192"/>
                </a:lnTo>
                <a:lnTo>
                  <a:pt x="216" y="190"/>
                </a:lnTo>
                <a:lnTo>
                  <a:pt x="216" y="186"/>
                </a:lnTo>
                <a:lnTo>
                  <a:pt x="214" y="184"/>
                </a:lnTo>
                <a:lnTo>
                  <a:pt x="216" y="180"/>
                </a:lnTo>
                <a:lnTo>
                  <a:pt x="220" y="170"/>
                </a:lnTo>
                <a:lnTo>
                  <a:pt x="230" y="152"/>
                </a:lnTo>
                <a:lnTo>
                  <a:pt x="232" y="144"/>
                </a:lnTo>
                <a:lnTo>
                  <a:pt x="234" y="138"/>
                </a:lnTo>
                <a:lnTo>
                  <a:pt x="234" y="128"/>
                </a:lnTo>
                <a:lnTo>
                  <a:pt x="240" y="128"/>
                </a:lnTo>
                <a:lnTo>
                  <a:pt x="258" y="130"/>
                </a:lnTo>
                <a:lnTo>
                  <a:pt x="260" y="122"/>
                </a:lnTo>
                <a:lnTo>
                  <a:pt x="264" y="106"/>
                </a:lnTo>
                <a:lnTo>
                  <a:pt x="260" y="104"/>
                </a:lnTo>
                <a:lnTo>
                  <a:pt x="242" y="116"/>
                </a:lnTo>
                <a:lnTo>
                  <a:pt x="230" y="122"/>
                </a:lnTo>
                <a:lnTo>
                  <a:pt x="222" y="122"/>
                </a:lnTo>
                <a:lnTo>
                  <a:pt x="214" y="120"/>
                </a:lnTo>
                <a:lnTo>
                  <a:pt x="204" y="114"/>
                </a:lnTo>
                <a:lnTo>
                  <a:pt x="194" y="108"/>
                </a:lnTo>
                <a:lnTo>
                  <a:pt x="194" y="106"/>
                </a:lnTo>
                <a:lnTo>
                  <a:pt x="192" y="106"/>
                </a:lnTo>
                <a:close/>
              </a:path>
            </a:pathLst>
          </a:custGeom>
          <a:solidFill>
            <a:schemeClr val="accent1"/>
          </a:solid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重庆"/>
          <p:cNvSpPr>
            <a:spLocks/>
          </p:cNvSpPr>
          <p:nvPr/>
        </p:nvSpPr>
        <p:spPr bwMode="auto">
          <a:xfrm>
            <a:off x="5634851" y="5298925"/>
            <a:ext cx="418883" cy="424985"/>
          </a:xfrm>
          <a:custGeom>
            <a:avLst/>
            <a:gdLst>
              <a:gd name="T0" fmla="*/ 2147483646 w 284"/>
              <a:gd name="T1" fmla="*/ 2147483646 h 288"/>
              <a:gd name="T2" fmla="*/ 2147483646 w 284"/>
              <a:gd name="T3" fmla="*/ 2147483646 h 288"/>
              <a:gd name="T4" fmla="*/ 2147483646 w 284"/>
              <a:gd name="T5" fmla="*/ 2147483646 h 288"/>
              <a:gd name="T6" fmla="*/ 2147483646 w 284"/>
              <a:gd name="T7" fmla="*/ 2147483646 h 288"/>
              <a:gd name="T8" fmla="*/ 2147483646 w 284"/>
              <a:gd name="T9" fmla="*/ 2147483646 h 288"/>
              <a:gd name="T10" fmla="*/ 2147483646 w 284"/>
              <a:gd name="T11" fmla="*/ 2147483646 h 288"/>
              <a:gd name="T12" fmla="*/ 2147483646 w 284"/>
              <a:gd name="T13" fmla="*/ 2147483646 h 288"/>
              <a:gd name="T14" fmla="*/ 2147483646 w 284"/>
              <a:gd name="T15" fmla="*/ 2147483646 h 288"/>
              <a:gd name="T16" fmla="*/ 2147483646 w 284"/>
              <a:gd name="T17" fmla="*/ 2147483646 h 288"/>
              <a:gd name="T18" fmla="*/ 2147483646 w 284"/>
              <a:gd name="T19" fmla="*/ 2147483646 h 288"/>
              <a:gd name="T20" fmla="*/ 2147483646 w 284"/>
              <a:gd name="T21" fmla="*/ 2147483646 h 288"/>
              <a:gd name="T22" fmla="*/ 2147483646 w 284"/>
              <a:gd name="T23" fmla="*/ 2147483646 h 288"/>
              <a:gd name="T24" fmla="*/ 2147483646 w 284"/>
              <a:gd name="T25" fmla="*/ 2147483646 h 288"/>
              <a:gd name="T26" fmla="*/ 2147483646 w 284"/>
              <a:gd name="T27" fmla="*/ 2147483646 h 288"/>
              <a:gd name="T28" fmla="*/ 2147483646 w 284"/>
              <a:gd name="T29" fmla="*/ 2147483646 h 288"/>
              <a:gd name="T30" fmla="*/ 2147483646 w 284"/>
              <a:gd name="T31" fmla="*/ 2147483646 h 288"/>
              <a:gd name="T32" fmla="*/ 2147483646 w 284"/>
              <a:gd name="T33" fmla="*/ 2147483646 h 288"/>
              <a:gd name="T34" fmla="*/ 2147483646 w 284"/>
              <a:gd name="T35" fmla="*/ 2147483646 h 288"/>
              <a:gd name="T36" fmla="*/ 2147483646 w 284"/>
              <a:gd name="T37" fmla="*/ 2147483646 h 288"/>
              <a:gd name="T38" fmla="*/ 2147483646 w 284"/>
              <a:gd name="T39" fmla="*/ 2147483646 h 288"/>
              <a:gd name="T40" fmla="*/ 2147483646 w 284"/>
              <a:gd name="T41" fmla="*/ 2147483646 h 288"/>
              <a:gd name="T42" fmla="*/ 2147483646 w 284"/>
              <a:gd name="T43" fmla="*/ 2147483646 h 288"/>
              <a:gd name="T44" fmla="*/ 2147483646 w 284"/>
              <a:gd name="T45" fmla="*/ 2147483646 h 288"/>
              <a:gd name="T46" fmla="*/ 2147483646 w 284"/>
              <a:gd name="T47" fmla="*/ 2147483646 h 288"/>
              <a:gd name="T48" fmla="*/ 2147483646 w 284"/>
              <a:gd name="T49" fmla="*/ 2147483646 h 288"/>
              <a:gd name="T50" fmla="*/ 2147483646 w 284"/>
              <a:gd name="T51" fmla="*/ 2147483646 h 288"/>
              <a:gd name="T52" fmla="*/ 2147483646 w 284"/>
              <a:gd name="T53" fmla="*/ 2147483646 h 288"/>
              <a:gd name="T54" fmla="*/ 2147483646 w 284"/>
              <a:gd name="T55" fmla="*/ 2147483646 h 288"/>
              <a:gd name="T56" fmla="*/ 2147483646 w 284"/>
              <a:gd name="T57" fmla="*/ 2147483646 h 288"/>
              <a:gd name="T58" fmla="*/ 2147483646 w 284"/>
              <a:gd name="T59" fmla="*/ 2147483646 h 288"/>
              <a:gd name="T60" fmla="*/ 2147483646 w 284"/>
              <a:gd name="T61" fmla="*/ 2147483646 h 288"/>
              <a:gd name="T62" fmla="*/ 2147483646 w 284"/>
              <a:gd name="T63" fmla="*/ 2147483646 h 288"/>
              <a:gd name="T64" fmla="*/ 2147483646 w 284"/>
              <a:gd name="T65" fmla="*/ 2147483646 h 288"/>
              <a:gd name="T66" fmla="*/ 2147483646 w 284"/>
              <a:gd name="T67" fmla="*/ 2147483646 h 288"/>
              <a:gd name="T68" fmla="*/ 2147483646 w 284"/>
              <a:gd name="T69" fmla="*/ 2147483646 h 288"/>
              <a:gd name="T70" fmla="*/ 2147483646 w 284"/>
              <a:gd name="T71" fmla="*/ 2147483646 h 288"/>
              <a:gd name="T72" fmla="*/ 2147483646 w 284"/>
              <a:gd name="T73" fmla="*/ 2147483646 h 288"/>
              <a:gd name="T74" fmla="*/ 2147483646 w 284"/>
              <a:gd name="T75" fmla="*/ 2147483646 h 288"/>
              <a:gd name="T76" fmla="*/ 2147483646 w 284"/>
              <a:gd name="T77" fmla="*/ 2147483646 h 288"/>
              <a:gd name="T78" fmla="*/ 2147483646 w 284"/>
              <a:gd name="T79" fmla="*/ 2147483646 h 288"/>
              <a:gd name="T80" fmla="*/ 2147483646 w 284"/>
              <a:gd name="T81" fmla="*/ 2147483646 h 288"/>
              <a:gd name="T82" fmla="*/ 2147483646 w 284"/>
              <a:gd name="T83" fmla="*/ 2147483646 h 288"/>
              <a:gd name="T84" fmla="*/ 2147483646 w 284"/>
              <a:gd name="T85" fmla="*/ 2147483646 h 288"/>
              <a:gd name="T86" fmla="*/ 2147483646 w 284"/>
              <a:gd name="T87" fmla="*/ 2147483646 h 288"/>
              <a:gd name="T88" fmla="*/ 2147483646 w 284"/>
              <a:gd name="T89" fmla="*/ 2147483646 h 288"/>
              <a:gd name="T90" fmla="*/ 2147483646 w 284"/>
              <a:gd name="T91" fmla="*/ 2147483646 h 288"/>
              <a:gd name="T92" fmla="*/ 2147483646 w 284"/>
              <a:gd name="T93" fmla="*/ 2147483646 h 288"/>
              <a:gd name="T94" fmla="*/ 2147483646 w 284"/>
              <a:gd name="T95" fmla="*/ 2147483646 h 288"/>
              <a:gd name="T96" fmla="*/ 2147483646 w 284"/>
              <a:gd name="T97" fmla="*/ 2147483646 h 288"/>
              <a:gd name="T98" fmla="*/ 2147483646 w 284"/>
              <a:gd name="T99" fmla="*/ 2147483646 h 288"/>
              <a:gd name="T100" fmla="*/ 2147483646 w 284"/>
              <a:gd name="T101" fmla="*/ 2147483646 h 288"/>
              <a:gd name="T102" fmla="*/ 2147483646 w 284"/>
              <a:gd name="T103" fmla="*/ 2147483646 h 2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84" h="288">
                <a:moveTo>
                  <a:pt x="284" y="58"/>
                </a:moveTo>
                <a:lnTo>
                  <a:pt x="278" y="44"/>
                </a:lnTo>
                <a:lnTo>
                  <a:pt x="268" y="32"/>
                </a:lnTo>
                <a:lnTo>
                  <a:pt x="260" y="30"/>
                </a:lnTo>
                <a:lnTo>
                  <a:pt x="258" y="30"/>
                </a:lnTo>
                <a:lnTo>
                  <a:pt x="258" y="28"/>
                </a:lnTo>
                <a:lnTo>
                  <a:pt x="250" y="24"/>
                </a:lnTo>
                <a:lnTo>
                  <a:pt x="248" y="24"/>
                </a:lnTo>
                <a:lnTo>
                  <a:pt x="244" y="26"/>
                </a:lnTo>
                <a:lnTo>
                  <a:pt x="234" y="28"/>
                </a:lnTo>
                <a:lnTo>
                  <a:pt x="232" y="26"/>
                </a:lnTo>
                <a:lnTo>
                  <a:pt x="222" y="22"/>
                </a:lnTo>
                <a:lnTo>
                  <a:pt x="220" y="22"/>
                </a:lnTo>
                <a:lnTo>
                  <a:pt x="220" y="20"/>
                </a:lnTo>
                <a:lnTo>
                  <a:pt x="212" y="12"/>
                </a:lnTo>
                <a:lnTo>
                  <a:pt x="204" y="4"/>
                </a:lnTo>
                <a:lnTo>
                  <a:pt x="196" y="0"/>
                </a:lnTo>
                <a:lnTo>
                  <a:pt x="188" y="8"/>
                </a:lnTo>
                <a:lnTo>
                  <a:pt x="176" y="16"/>
                </a:lnTo>
                <a:lnTo>
                  <a:pt x="172" y="40"/>
                </a:lnTo>
                <a:lnTo>
                  <a:pt x="162" y="58"/>
                </a:lnTo>
                <a:lnTo>
                  <a:pt x="162" y="60"/>
                </a:lnTo>
                <a:lnTo>
                  <a:pt x="154" y="68"/>
                </a:lnTo>
                <a:lnTo>
                  <a:pt x="144" y="86"/>
                </a:lnTo>
                <a:lnTo>
                  <a:pt x="144" y="88"/>
                </a:lnTo>
                <a:lnTo>
                  <a:pt x="124" y="104"/>
                </a:lnTo>
                <a:lnTo>
                  <a:pt x="116" y="118"/>
                </a:lnTo>
                <a:lnTo>
                  <a:pt x="114" y="120"/>
                </a:lnTo>
                <a:lnTo>
                  <a:pt x="110" y="124"/>
                </a:lnTo>
                <a:lnTo>
                  <a:pt x="96" y="132"/>
                </a:lnTo>
                <a:lnTo>
                  <a:pt x="88" y="144"/>
                </a:lnTo>
                <a:lnTo>
                  <a:pt x="74" y="164"/>
                </a:lnTo>
                <a:lnTo>
                  <a:pt x="72" y="164"/>
                </a:lnTo>
                <a:lnTo>
                  <a:pt x="8" y="160"/>
                </a:lnTo>
                <a:lnTo>
                  <a:pt x="0" y="168"/>
                </a:lnTo>
                <a:lnTo>
                  <a:pt x="0" y="180"/>
                </a:lnTo>
                <a:lnTo>
                  <a:pt x="6" y="208"/>
                </a:lnTo>
                <a:lnTo>
                  <a:pt x="20" y="226"/>
                </a:lnTo>
                <a:lnTo>
                  <a:pt x="32" y="232"/>
                </a:lnTo>
                <a:lnTo>
                  <a:pt x="32" y="234"/>
                </a:lnTo>
                <a:lnTo>
                  <a:pt x="40" y="244"/>
                </a:lnTo>
                <a:lnTo>
                  <a:pt x="42" y="252"/>
                </a:lnTo>
                <a:lnTo>
                  <a:pt x="42" y="262"/>
                </a:lnTo>
                <a:lnTo>
                  <a:pt x="38" y="266"/>
                </a:lnTo>
                <a:lnTo>
                  <a:pt x="40" y="268"/>
                </a:lnTo>
                <a:lnTo>
                  <a:pt x="44" y="268"/>
                </a:lnTo>
                <a:lnTo>
                  <a:pt x="48" y="258"/>
                </a:lnTo>
                <a:lnTo>
                  <a:pt x="50" y="258"/>
                </a:lnTo>
                <a:lnTo>
                  <a:pt x="62" y="262"/>
                </a:lnTo>
                <a:lnTo>
                  <a:pt x="64" y="266"/>
                </a:lnTo>
                <a:lnTo>
                  <a:pt x="70" y="266"/>
                </a:lnTo>
                <a:lnTo>
                  <a:pt x="68" y="260"/>
                </a:lnTo>
                <a:lnTo>
                  <a:pt x="76" y="246"/>
                </a:lnTo>
                <a:lnTo>
                  <a:pt x="78" y="244"/>
                </a:lnTo>
                <a:lnTo>
                  <a:pt x="80" y="242"/>
                </a:lnTo>
                <a:lnTo>
                  <a:pt x="88" y="242"/>
                </a:lnTo>
                <a:lnTo>
                  <a:pt x="102" y="242"/>
                </a:lnTo>
                <a:lnTo>
                  <a:pt x="110" y="232"/>
                </a:lnTo>
                <a:lnTo>
                  <a:pt x="110" y="222"/>
                </a:lnTo>
                <a:lnTo>
                  <a:pt x="112" y="212"/>
                </a:lnTo>
                <a:lnTo>
                  <a:pt x="114" y="210"/>
                </a:lnTo>
                <a:lnTo>
                  <a:pt x="120" y="206"/>
                </a:lnTo>
                <a:lnTo>
                  <a:pt x="122" y="206"/>
                </a:lnTo>
                <a:lnTo>
                  <a:pt x="134" y="208"/>
                </a:lnTo>
                <a:lnTo>
                  <a:pt x="134" y="210"/>
                </a:lnTo>
                <a:lnTo>
                  <a:pt x="136" y="220"/>
                </a:lnTo>
                <a:lnTo>
                  <a:pt x="136" y="224"/>
                </a:lnTo>
                <a:lnTo>
                  <a:pt x="138" y="232"/>
                </a:lnTo>
                <a:lnTo>
                  <a:pt x="140" y="232"/>
                </a:lnTo>
                <a:lnTo>
                  <a:pt x="144" y="226"/>
                </a:lnTo>
                <a:lnTo>
                  <a:pt x="152" y="216"/>
                </a:lnTo>
                <a:lnTo>
                  <a:pt x="160" y="212"/>
                </a:lnTo>
                <a:lnTo>
                  <a:pt x="162" y="212"/>
                </a:lnTo>
                <a:lnTo>
                  <a:pt x="162" y="210"/>
                </a:lnTo>
                <a:lnTo>
                  <a:pt x="172" y="214"/>
                </a:lnTo>
                <a:lnTo>
                  <a:pt x="174" y="214"/>
                </a:lnTo>
                <a:lnTo>
                  <a:pt x="176" y="214"/>
                </a:lnTo>
                <a:lnTo>
                  <a:pt x="180" y="226"/>
                </a:lnTo>
                <a:lnTo>
                  <a:pt x="180" y="236"/>
                </a:lnTo>
                <a:lnTo>
                  <a:pt x="188" y="252"/>
                </a:lnTo>
                <a:lnTo>
                  <a:pt x="188" y="254"/>
                </a:lnTo>
                <a:lnTo>
                  <a:pt x="188" y="264"/>
                </a:lnTo>
                <a:lnTo>
                  <a:pt x="192" y="270"/>
                </a:lnTo>
                <a:lnTo>
                  <a:pt x="194" y="270"/>
                </a:lnTo>
                <a:lnTo>
                  <a:pt x="196" y="266"/>
                </a:lnTo>
                <a:lnTo>
                  <a:pt x="198" y="264"/>
                </a:lnTo>
                <a:lnTo>
                  <a:pt x="208" y="270"/>
                </a:lnTo>
                <a:lnTo>
                  <a:pt x="208" y="272"/>
                </a:lnTo>
                <a:lnTo>
                  <a:pt x="212" y="286"/>
                </a:lnTo>
                <a:lnTo>
                  <a:pt x="216" y="288"/>
                </a:lnTo>
                <a:lnTo>
                  <a:pt x="216" y="286"/>
                </a:lnTo>
                <a:lnTo>
                  <a:pt x="220" y="276"/>
                </a:lnTo>
                <a:lnTo>
                  <a:pt x="222" y="274"/>
                </a:lnTo>
                <a:lnTo>
                  <a:pt x="224" y="274"/>
                </a:lnTo>
                <a:lnTo>
                  <a:pt x="228" y="270"/>
                </a:lnTo>
                <a:lnTo>
                  <a:pt x="230" y="270"/>
                </a:lnTo>
                <a:lnTo>
                  <a:pt x="236" y="270"/>
                </a:lnTo>
                <a:lnTo>
                  <a:pt x="236" y="266"/>
                </a:lnTo>
                <a:lnTo>
                  <a:pt x="236" y="264"/>
                </a:lnTo>
                <a:lnTo>
                  <a:pt x="232" y="226"/>
                </a:lnTo>
                <a:lnTo>
                  <a:pt x="216" y="202"/>
                </a:lnTo>
                <a:lnTo>
                  <a:pt x="188" y="168"/>
                </a:lnTo>
                <a:lnTo>
                  <a:pt x="186" y="168"/>
                </a:lnTo>
                <a:lnTo>
                  <a:pt x="184" y="146"/>
                </a:lnTo>
                <a:lnTo>
                  <a:pt x="176" y="128"/>
                </a:lnTo>
                <a:lnTo>
                  <a:pt x="174" y="128"/>
                </a:lnTo>
                <a:lnTo>
                  <a:pt x="176" y="126"/>
                </a:lnTo>
                <a:lnTo>
                  <a:pt x="180" y="104"/>
                </a:lnTo>
                <a:lnTo>
                  <a:pt x="182" y="104"/>
                </a:lnTo>
                <a:lnTo>
                  <a:pt x="184" y="104"/>
                </a:lnTo>
                <a:lnTo>
                  <a:pt x="234" y="102"/>
                </a:lnTo>
                <a:lnTo>
                  <a:pt x="260" y="88"/>
                </a:lnTo>
                <a:lnTo>
                  <a:pt x="262" y="86"/>
                </a:lnTo>
                <a:lnTo>
                  <a:pt x="274" y="82"/>
                </a:lnTo>
                <a:lnTo>
                  <a:pt x="278" y="78"/>
                </a:lnTo>
                <a:lnTo>
                  <a:pt x="280" y="76"/>
                </a:lnTo>
                <a:lnTo>
                  <a:pt x="282" y="68"/>
                </a:lnTo>
                <a:lnTo>
                  <a:pt x="284" y="58"/>
                </a:lnTo>
                <a:close/>
              </a:path>
            </a:pathLst>
          </a:custGeom>
          <a:solidFill>
            <a:schemeClr val="accent1"/>
          </a:solid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50" name="组合 49"/>
          <p:cNvGrpSpPr/>
          <p:nvPr/>
        </p:nvGrpSpPr>
        <p:grpSpPr>
          <a:xfrm>
            <a:off x="6263176" y="1397379"/>
            <a:ext cx="5105431" cy="1158329"/>
            <a:chOff x="5520683" y="1331672"/>
            <a:chExt cx="5105431" cy="1158329"/>
          </a:xfrm>
        </p:grpSpPr>
        <p:sp>
          <p:nvSpPr>
            <p:cNvPr id="51" name="风劲帆满海天阔，三航领军铸华章，在创建世界一流大学和一流学科的新长征路上"/>
            <p:cNvSpPr txBox="1"/>
            <p:nvPr/>
          </p:nvSpPr>
          <p:spPr>
            <a:xfrm>
              <a:off x="5520683" y="1789103"/>
              <a:ext cx="5105431" cy="700898"/>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风劲帆满海天阔，三航领军铸华章，在创建世界一流大学和一流学科的新长征路上</a:t>
              </a:r>
            </a:p>
          </p:txBody>
        </p:sp>
        <p:sp>
          <p:nvSpPr>
            <p:cNvPr id="52" name="西北工业大学"/>
            <p:cNvSpPr txBox="1"/>
            <p:nvPr/>
          </p:nvSpPr>
          <p:spPr>
            <a:xfrm>
              <a:off x="5520683" y="1331672"/>
              <a:ext cx="2407891"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3" name="组合 52"/>
          <p:cNvGrpSpPr/>
          <p:nvPr/>
        </p:nvGrpSpPr>
        <p:grpSpPr>
          <a:xfrm>
            <a:off x="6263176" y="3156914"/>
            <a:ext cx="5105431" cy="1158329"/>
            <a:chOff x="5520683" y="1331672"/>
            <a:chExt cx="5105431" cy="1158329"/>
          </a:xfrm>
        </p:grpSpPr>
        <p:sp>
          <p:nvSpPr>
            <p:cNvPr id="54" name="西北工业大学将努力扎根中国大地，着力提升服务国家重大战略需求"/>
            <p:cNvSpPr txBox="1"/>
            <p:nvPr/>
          </p:nvSpPr>
          <p:spPr>
            <a:xfrm>
              <a:off x="5520683" y="1789103"/>
              <a:ext cx="5105431" cy="700898"/>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西北工业大学将努力扎根中国大地，着力提升服务国家重大战略需求</a:t>
              </a:r>
            </a:p>
          </p:txBody>
        </p:sp>
        <p:sp>
          <p:nvSpPr>
            <p:cNvPr id="55" name="西北工业大学"/>
            <p:cNvSpPr txBox="1"/>
            <p:nvPr/>
          </p:nvSpPr>
          <p:spPr>
            <a:xfrm>
              <a:off x="5520683" y="1331672"/>
              <a:ext cx="2407891"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6" name="组合 55"/>
          <p:cNvGrpSpPr/>
          <p:nvPr/>
        </p:nvGrpSpPr>
        <p:grpSpPr>
          <a:xfrm>
            <a:off x="6263176" y="4916448"/>
            <a:ext cx="5105431" cy="1158329"/>
            <a:chOff x="5520683" y="1331672"/>
            <a:chExt cx="5105431" cy="1158329"/>
          </a:xfrm>
        </p:grpSpPr>
        <p:sp>
          <p:nvSpPr>
            <p:cNvPr id="57" name="西北工业大学将服务国防科技工业、服务国家现代化建设和推动世界科技进步的能力"/>
            <p:cNvSpPr txBox="1"/>
            <p:nvPr/>
          </p:nvSpPr>
          <p:spPr>
            <a:xfrm>
              <a:off x="5520683" y="1789103"/>
              <a:ext cx="5105431" cy="700898"/>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西北工业大学将服务国防科技工业、服务国家现代化建设和推动世界科技进步的能力</a:t>
              </a:r>
            </a:p>
          </p:txBody>
        </p:sp>
        <p:sp>
          <p:nvSpPr>
            <p:cNvPr id="58" name="西北工业大学"/>
            <p:cNvSpPr txBox="1"/>
            <p:nvPr/>
          </p:nvSpPr>
          <p:spPr>
            <a:xfrm>
              <a:off x="5520683" y="1331672"/>
              <a:ext cx="2407891"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59"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20954895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0-#ppt_w/2"/>
                                          </p:val>
                                        </p:tav>
                                        <p:tav tm="100000">
                                          <p:val>
                                            <p:strVal val="#ppt_x"/>
                                          </p:val>
                                        </p:tav>
                                      </p:tavLst>
                                    </p:anim>
                                    <p:anim calcmode="lin" valueType="num">
                                      <p:cBhvr additive="base">
                                        <p:cTn id="8" dur="750" fill="hold"/>
                                        <p:tgtEl>
                                          <p:spTgt spid="6"/>
                                        </p:tgtEl>
                                        <p:attrNameLst>
                                          <p:attrName>ppt_y</p:attrName>
                                        </p:attrNameLst>
                                      </p:cBhvr>
                                      <p:tavLst>
                                        <p:tav tm="0">
                                          <p:val>
                                            <p:strVal val="#ppt_y"/>
                                          </p:val>
                                        </p:tav>
                                        <p:tav tm="100000">
                                          <p:val>
                                            <p:strVal val="#ppt_y"/>
                                          </p:val>
                                        </p:tav>
                                      </p:tavLst>
                                    </p:anim>
                                  </p:childTnLst>
                                </p:cTn>
                              </p:par>
                              <p:par>
                                <p:cTn id="9" presetID="42" presetClass="entr" presetSubtype="0" fill="hold" nodeType="withEffect">
                                  <p:stCondLst>
                                    <p:cond delay="40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750"/>
                                        <p:tgtEl>
                                          <p:spTgt spid="14"/>
                                        </p:tgtEl>
                                      </p:cBhvr>
                                    </p:animEffect>
                                    <p:anim calcmode="lin" valueType="num">
                                      <p:cBhvr>
                                        <p:cTn id="12" dur="750" fill="hold"/>
                                        <p:tgtEl>
                                          <p:spTgt spid="14"/>
                                        </p:tgtEl>
                                        <p:attrNameLst>
                                          <p:attrName>ppt_x</p:attrName>
                                        </p:attrNameLst>
                                      </p:cBhvr>
                                      <p:tavLst>
                                        <p:tav tm="0">
                                          <p:val>
                                            <p:strVal val="#ppt_x"/>
                                          </p:val>
                                        </p:tav>
                                        <p:tav tm="100000">
                                          <p:val>
                                            <p:strVal val="#ppt_x"/>
                                          </p:val>
                                        </p:tav>
                                      </p:tavLst>
                                    </p:anim>
                                    <p:anim calcmode="lin" valueType="num">
                                      <p:cBhvr>
                                        <p:cTn id="13" dur="750" fill="hold"/>
                                        <p:tgtEl>
                                          <p:spTgt spid="14"/>
                                        </p:tgtEl>
                                        <p:attrNameLst>
                                          <p:attrName>ppt_y</p:attrName>
                                        </p:attrNameLst>
                                      </p:cBhvr>
                                      <p:tavLst>
                                        <p:tav tm="0">
                                          <p:val>
                                            <p:strVal val="#ppt_y+.1"/>
                                          </p:val>
                                        </p:tav>
                                        <p:tav tm="100000">
                                          <p:val>
                                            <p:strVal val="#ppt_y"/>
                                          </p:val>
                                        </p:tav>
                                      </p:tavLst>
                                    </p:anim>
                                  </p:childTnLst>
                                </p:cTn>
                              </p:par>
                              <p:par>
                                <p:cTn id="14" presetID="12" presetClass="entr" presetSubtype="8" fill="hold" grpId="0" nodeType="withEffect">
                                  <p:stCondLst>
                                    <p:cond delay="800"/>
                                  </p:stCondLst>
                                  <p:childTnLst>
                                    <p:set>
                                      <p:cBhvr>
                                        <p:cTn id="15" dur="1" fill="hold">
                                          <p:stCondLst>
                                            <p:cond delay="0"/>
                                          </p:stCondLst>
                                        </p:cTn>
                                        <p:tgtEl>
                                          <p:spTgt spid="47"/>
                                        </p:tgtEl>
                                        <p:attrNameLst>
                                          <p:attrName>style.visibility</p:attrName>
                                        </p:attrNameLst>
                                      </p:cBhvr>
                                      <p:to>
                                        <p:strVal val="visible"/>
                                      </p:to>
                                    </p:set>
                                    <p:anim calcmode="lin" valueType="num">
                                      <p:cBhvr additive="base">
                                        <p:cTn id="16" dur="750"/>
                                        <p:tgtEl>
                                          <p:spTgt spid="47"/>
                                        </p:tgtEl>
                                        <p:attrNameLst>
                                          <p:attrName>ppt_x</p:attrName>
                                        </p:attrNameLst>
                                      </p:cBhvr>
                                      <p:tavLst>
                                        <p:tav tm="0">
                                          <p:val>
                                            <p:strVal val="#ppt_x-#ppt_w*1.125000"/>
                                          </p:val>
                                        </p:tav>
                                        <p:tav tm="100000">
                                          <p:val>
                                            <p:strVal val="#ppt_x"/>
                                          </p:val>
                                        </p:tav>
                                      </p:tavLst>
                                    </p:anim>
                                    <p:animEffect transition="in" filter="wipe(right)">
                                      <p:cBhvr>
                                        <p:cTn id="17" dur="750"/>
                                        <p:tgtEl>
                                          <p:spTgt spid="47"/>
                                        </p:tgtEl>
                                      </p:cBhvr>
                                    </p:animEffect>
                                  </p:childTnLst>
                                </p:cTn>
                              </p:par>
                              <p:par>
                                <p:cTn id="18" presetID="22" presetClass="entr" presetSubtype="8" fill="hold" nodeType="withEffect">
                                  <p:stCondLst>
                                    <p:cond delay="1200"/>
                                  </p:stCondLst>
                                  <p:childTnLst>
                                    <p:set>
                                      <p:cBhvr>
                                        <p:cTn id="19" dur="1" fill="hold">
                                          <p:stCondLst>
                                            <p:cond delay="0"/>
                                          </p:stCondLst>
                                        </p:cTn>
                                        <p:tgtEl>
                                          <p:spTgt spid="50"/>
                                        </p:tgtEl>
                                        <p:attrNameLst>
                                          <p:attrName>style.visibility</p:attrName>
                                        </p:attrNameLst>
                                      </p:cBhvr>
                                      <p:to>
                                        <p:strVal val="visible"/>
                                      </p:to>
                                    </p:set>
                                    <p:animEffect transition="in" filter="wipe(left)">
                                      <p:cBhvr>
                                        <p:cTn id="20" dur="750"/>
                                        <p:tgtEl>
                                          <p:spTgt spid="50"/>
                                        </p:tgtEl>
                                      </p:cBhvr>
                                    </p:animEffect>
                                  </p:childTnLst>
                                </p:cTn>
                              </p:par>
                              <p:par>
                                <p:cTn id="21" presetID="12" presetClass="entr" presetSubtype="8" fill="hold" grpId="0" nodeType="withEffect">
                                  <p:stCondLst>
                                    <p:cond delay="1600"/>
                                  </p:stCondLst>
                                  <p:childTnLst>
                                    <p:set>
                                      <p:cBhvr>
                                        <p:cTn id="22" dur="1" fill="hold">
                                          <p:stCondLst>
                                            <p:cond delay="0"/>
                                          </p:stCondLst>
                                        </p:cTn>
                                        <p:tgtEl>
                                          <p:spTgt spid="48"/>
                                        </p:tgtEl>
                                        <p:attrNameLst>
                                          <p:attrName>style.visibility</p:attrName>
                                        </p:attrNameLst>
                                      </p:cBhvr>
                                      <p:to>
                                        <p:strVal val="visible"/>
                                      </p:to>
                                    </p:set>
                                    <p:anim calcmode="lin" valueType="num">
                                      <p:cBhvr additive="base">
                                        <p:cTn id="23" dur="750"/>
                                        <p:tgtEl>
                                          <p:spTgt spid="48"/>
                                        </p:tgtEl>
                                        <p:attrNameLst>
                                          <p:attrName>ppt_x</p:attrName>
                                        </p:attrNameLst>
                                      </p:cBhvr>
                                      <p:tavLst>
                                        <p:tav tm="0">
                                          <p:val>
                                            <p:strVal val="#ppt_x-#ppt_w*1.125000"/>
                                          </p:val>
                                        </p:tav>
                                        <p:tav tm="100000">
                                          <p:val>
                                            <p:strVal val="#ppt_x"/>
                                          </p:val>
                                        </p:tav>
                                      </p:tavLst>
                                    </p:anim>
                                    <p:animEffect transition="in" filter="wipe(right)">
                                      <p:cBhvr>
                                        <p:cTn id="24" dur="750"/>
                                        <p:tgtEl>
                                          <p:spTgt spid="48"/>
                                        </p:tgtEl>
                                      </p:cBhvr>
                                    </p:animEffect>
                                  </p:childTnLst>
                                </p:cTn>
                              </p:par>
                              <p:par>
                                <p:cTn id="25" presetID="22" presetClass="entr" presetSubtype="8" fill="hold" nodeType="withEffect">
                                  <p:stCondLst>
                                    <p:cond delay="2000"/>
                                  </p:stCondLst>
                                  <p:childTnLst>
                                    <p:set>
                                      <p:cBhvr>
                                        <p:cTn id="26" dur="1" fill="hold">
                                          <p:stCondLst>
                                            <p:cond delay="0"/>
                                          </p:stCondLst>
                                        </p:cTn>
                                        <p:tgtEl>
                                          <p:spTgt spid="53"/>
                                        </p:tgtEl>
                                        <p:attrNameLst>
                                          <p:attrName>style.visibility</p:attrName>
                                        </p:attrNameLst>
                                      </p:cBhvr>
                                      <p:to>
                                        <p:strVal val="visible"/>
                                      </p:to>
                                    </p:set>
                                    <p:animEffect transition="in" filter="wipe(left)">
                                      <p:cBhvr>
                                        <p:cTn id="27" dur="750"/>
                                        <p:tgtEl>
                                          <p:spTgt spid="53"/>
                                        </p:tgtEl>
                                      </p:cBhvr>
                                    </p:animEffect>
                                  </p:childTnLst>
                                </p:cTn>
                              </p:par>
                              <p:par>
                                <p:cTn id="28" presetID="12" presetClass="entr" presetSubtype="8" fill="hold" grpId="0" nodeType="withEffect">
                                  <p:stCondLst>
                                    <p:cond delay="2400"/>
                                  </p:stCondLst>
                                  <p:childTnLst>
                                    <p:set>
                                      <p:cBhvr>
                                        <p:cTn id="29" dur="1" fill="hold">
                                          <p:stCondLst>
                                            <p:cond delay="0"/>
                                          </p:stCondLst>
                                        </p:cTn>
                                        <p:tgtEl>
                                          <p:spTgt spid="49"/>
                                        </p:tgtEl>
                                        <p:attrNameLst>
                                          <p:attrName>style.visibility</p:attrName>
                                        </p:attrNameLst>
                                      </p:cBhvr>
                                      <p:to>
                                        <p:strVal val="visible"/>
                                      </p:to>
                                    </p:set>
                                    <p:anim calcmode="lin" valueType="num">
                                      <p:cBhvr additive="base">
                                        <p:cTn id="30" dur="750"/>
                                        <p:tgtEl>
                                          <p:spTgt spid="49"/>
                                        </p:tgtEl>
                                        <p:attrNameLst>
                                          <p:attrName>ppt_x</p:attrName>
                                        </p:attrNameLst>
                                      </p:cBhvr>
                                      <p:tavLst>
                                        <p:tav tm="0">
                                          <p:val>
                                            <p:strVal val="#ppt_x-#ppt_w*1.125000"/>
                                          </p:val>
                                        </p:tav>
                                        <p:tav tm="100000">
                                          <p:val>
                                            <p:strVal val="#ppt_x"/>
                                          </p:val>
                                        </p:tav>
                                      </p:tavLst>
                                    </p:anim>
                                    <p:animEffect transition="in" filter="wipe(right)">
                                      <p:cBhvr>
                                        <p:cTn id="31" dur="750"/>
                                        <p:tgtEl>
                                          <p:spTgt spid="49"/>
                                        </p:tgtEl>
                                      </p:cBhvr>
                                    </p:animEffect>
                                  </p:childTnLst>
                                </p:cTn>
                              </p:par>
                              <p:par>
                                <p:cTn id="32" presetID="22" presetClass="entr" presetSubtype="8" fill="hold" nodeType="withEffect">
                                  <p:stCondLst>
                                    <p:cond delay="2800"/>
                                  </p:stCondLst>
                                  <p:childTnLst>
                                    <p:set>
                                      <p:cBhvr>
                                        <p:cTn id="33" dur="1" fill="hold">
                                          <p:stCondLst>
                                            <p:cond delay="0"/>
                                          </p:stCondLst>
                                        </p:cTn>
                                        <p:tgtEl>
                                          <p:spTgt spid="56"/>
                                        </p:tgtEl>
                                        <p:attrNameLst>
                                          <p:attrName>style.visibility</p:attrName>
                                        </p:attrNameLst>
                                      </p:cBhvr>
                                      <p:to>
                                        <p:strVal val="visible"/>
                                      </p:to>
                                    </p:set>
                                    <p:animEffect transition="in" filter="wipe(left)">
                                      <p:cBhvr>
                                        <p:cTn id="34"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49"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0" y="271354"/>
            <a:ext cx="2979230" cy="540000"/>
            <a:chOff x="0" y="271354"/>
            <a:chExt cx="2979230" cy="540000"/>
          </a:xfrm>
        </p:grpSpPr>
        <p:sp>
          <p:nvSpPr>
            <p:cNvPr id="8" name="基础扎实"/>
            <p:cNvSpPr txBox="1"/>
            <p:nvPr/>
          </p:nvSpPr>
          <p:spPr>
            <a:xfrm>
              <a:off x="870195" y="279744"/>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sp>
          <p:nvSpPr>
            <p:cNvPr id="4" name="01"/>
            <p:cNvSpPr/>
            <p:nvPr/>
          </p:nvSpPr>
          <p:spPr>
            <a:xfrm>
              <a:off x="0" y="271354"/>
              <a:ext cx="695325" cy="54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smtClean="0">
                  <a:solidFill>
                    <a:schemeClr val="bg1"/>
                  </a:solidFill>
                  <a:latin typeface="Arial" panose="020B0604020202020204" pitchFamily="34" charset="0"/>
                  <a:ea typeface="微软雅黑" panose="020B0503020204020204" pitchFamily="34" charset="-122"/>
                  <a:sym typeface="Arial" panose="020B0604020202020204" pitchFamily="34" charset="0"/>
                </a:rPr>
                <a:t>01</a:t>
              </a:r>
              <a:endParaRPr lang="zh-CN" altLang="en-US" sz="28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色块"/>
            <p:cNvSpPr/>
            <p:nvPr/>
          </p:nvSpPr>
          <p:spPr>
            <a:xfrm>
              <a:off x="746760" y="271354"/>
              <a:ext cx="72000" cy="54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4" name="中国地图"/>
          <p:cNvGrpSpPr/>
          <p:nvPr/>
        </p:nvGrpSpPr>
        <p:grpSpPr>
          <a:xfrm>
            <a:off x="3693319" y="1442784"/>
            <a:ext cx="4805362" cy="3972433"/>
            <a:chOff x="3440631" y="1641139"/>
            <a:chExt cx="4805362" cy="3972433"/>
          </a:xfrm>
          <a:solidFill>
            <a:schemeClr val="bg1">
              <a:lumMod val="75000"/>
            </a:schemeClr>
          </a:solidFill>
        </p:grpSpPr>
        <p:sp>
          <p:nvSpPr>
            <p:cNvPr id="15" name="内蒙古"/>
            <p:cNvSpPr>
              <a:spLocks/>
            </p:cNvSpPr>
            <p:nvPr/>
          </p:nvSpPr>
          <p:spPr bwMode="auto">
            <a:xfrm>
              <a:off x="5458351" y="1685408"/>
              <a:ext cx="2106217" cy="1797334"/>
            </a:xfrm>
            <a:custGeom>
              <a:avLst/>
              <a:gdLst>
                <a:gd name="T0" fmla="*/ 2147483646 w 1428"/>
                <a:gd name="T1" fmla="*/ 2147483646 h 1218"/>
                <a:gd name="T2" fmla="*/ 2147483646 w 1428"/>
                <a:gd name="T3" fmla="*/ 2147483646 h 1218"/>
                <a:gd name="T4" fmla="*/ 2147483646 w 1428"/>
                <a:gd name="T5" fmla="*/ 2147483646 h 1218"/>
                <a:gd name="T6" fmla="*/ 2147483646 w 1428"/>
                <a:gd name="T7" fmla="*/ 2147483646 h 1218"/>
                <a:gd name="T8" fmla="*/ 2147483646 w 1428"/>
                <a:gd name="T9" fmla="*/ 2147483646 h 1218"/>
                <a:gd name="T10" fmla="*/ 2147483646 w 1428"/>
                <a:gd name="T11" fmla="*/ 2147483646 h 1218"/>
                <a:gd name="T12" fmla="*/ 2147483646 w 1428"/>
                <a:gd name="T13" fmla="*/ 2147483646 h 1218"/>
                <a:gd name="T14" fmla="*/ 2147483646 w 1428"/>
                <a:gd name="T15" fmla="*/ 2147483646 h 1218"/>
                <a:gd name="T16" fmla="*/ 2147483646 w 1428"/>
                <a:gd name="T17" fmla="*/ 2147483646 h 1218"/>
                <a:gd name="T18" fmla="*/ 2147483646 w 1428"/>
                <a:gd name="T19" fmla="*/ 2147483646 h 1218"/>
                <a:gd name="T20" fmla="*/ 2147483646 w 1428"/>
                <a:gd name="T21" fmla="*/ 2147483646 h 1218"/>
                <a:gd name="T22" fmla="*/ 2147483646 w 1428"/>
                <a:gd name="T23" fmla="*/ 2147483646 h 1218"/>
                <a:gd name="T24" fmla="*/ 2147483646 w 1428"/>
                <a:gd name="T25" fmla="*/ 2147483646 h 1218"/>
                <a:gd name="T26" fmla="*/ 2147483646 w 1428"/>
                <a:gd name="T27" fmla="*/ 2147483646 h 1218"/>
                <a:gd name="T28" fmla="*/ 2147483646 w 1428"/>
                <a:gd name="T29" fmla="*/ 2147483646 h 1218"/>
                <a:gd name="T30" fmla="*/ 2147483646 w 1428"/>
                <a:gd name="T31" fmla="*/ 2147483646 h 1218"/>
                <a:gd name="T32" fmla="*/ 2147483646 w 1428"/>
                <a:gd name="T33" fmla="*/ 2147483646 h 1218"/>
                <a:gd name="T34" fmla="*/ 2147483646 w 1428"/>
                <a:gd name="T35" fmla="*/ 2147483646 h 1218"/>
                <a:gd name="T36" fmla="*/ 2147483646 w 1428"/>
                <a:gd name="T37" fmla="*/ 2147483646 h 1218"/>
                <a:gd name="T38" fmla="*/ 2147483646 w 1428"/>
                <a:gd name="T39" fmla="*/ 2147483646 h 1218"/>
                <a:gd name="T40" fmla="*/ 2147483646 w 1428"/>
                <a:gd name="T41" fmla="*/ 2147483646 h 1218"/>
                <a:gd name="T42" fmla="*/ 2147483646 w 1428"/>
                <a:gd name="T43" fmla="*/ 2147483646 h 1218"/>
                <a:gd name="T44" fmla="*/ 0 w 1428"/>
                <a:gd name="T45" fmla="*/ 2147483646 h 1218"/>
                <a:gd name="T46" fmla="*/ 2147483646 w 1428"/>
                <a:gd name="T47" fmla="*/ 2147483646 h 1218"/>
                <a:gd name="T48" fmla="*/ 2147483646 w 1428"/>
                <a:gd name="T49" fmla="*/ 2147483646 h 1218"/>
                <a:gd name="T50" fmla="*/ 2147483646 w 1428"/>
                <a:gd name="T51" fmla="*/ 2147483646 h 1218"/>
                <a:gd name="T52" fmla="*/ 2147483646 w 1428"/>
                <a:gd name="T53" fmla="*/ 2147483646 h 1218"/>
                <a:gd name="T54" fmla="*/ 2147483646 w 1428"/>
                <a:gd name="T55" fmla="*/ 2147483646 h 1218"/>
                <a:gd name="T56" fmla="*/ 2147483646 w 1428"/>
                <a:gd name="T57" fmla="*/ 2147483646 h 1218"/>
                <a:gd name="T58" fmla="*/ 2147483646 w 1428"/>
                <a:gd name="T59" fmla="*/ 2147483646 h 1218"/>
                <a:gd name="T60" fmla="*/ 2147483646 w 1428"/>
                <a:gd name="T61" fmla="*/ 2147483646 h 1218"/>
                <a:gd name="T62" fmla="*/ 2147483646 w 1428"/>
                <a:gd name="T63" fmla="*/ 2147483646 h 1218"/>
                <a:gd name="T64" fmla="*/ 2147483646 w 1428"/>
                <a:gd name="T65" fmla="*/ 2147483646 h 1218"/>
                <a:gd name="T66" fmla="*/ 2147483646 w 1428"/>
                <a:gd name="T67" fmla="*/ 2147483646 h 1218"/>
                <a:gd name="T68" fmla="*/ 2147483646 w 1428"/>
                <a:gd name="T69" fmla="*/ 2147483646 h 1218"/>
                <a:gd name="T70" fmla="*/ 2147483646 w 1428"/>
                <a:gd name="T71" fmla="*/ 2147483646 h 1218"/>
                <a:gd name="T72" fmla="*/ 2147483646 w 1428"/>
                <a:gd name="T73" fmla="*/ 2147483646 h 1218"/>
                <a:gd name="T74" fmla="*/ 2147483646 w 1428"/>
                <a:gd name="T75" fmla="*/ 2147483646 h 1218"/>
                <a:gd name="T76" fmla="*/ 2147483646 w 1428"/>
                <a:gd name="T77" fmla="*/ 2147483646 h 1218"/>
                <a:gd name="T78" fmla="*/ 2147483646 w 1428"/>
                <a:gd name="T79" fmla="*/ 2147483646 h 1218"/>
                <a:gd name="T80" fmla="*/ 2147483646 w 1428"/>
                <a:gd name="T81" fmla="*/ 2147483646 h 1218"/>
                <a:gd name="T82" fmla="*/ 2147483646 w 1428"/>
                <a:gd name="T83" fmla="*/ 2147483646 h 1218"/>
                <a:gd name="T84" fmla="*/ 2147483646 w 1428"/>
                <a:gd name="T85" fmla="*/ 2147483646 h 1218"/>
                <a:gd name="T86" fmla="*/ 2147483646 w 1428"/>
                <a:gd name="T87" fmla="*/ 2147483646 h 1218"/>
                <a:gd name="T88" fmla="*/ 2147483646 w 1428"/>
                <a:gd name="T89" fmla="*/ 2147483646 h 1218"/>
                <a:gd name="T90" fmla="*/ 2147483646 w 1428"/>
                <a:gd name="T91" fmla="*/ 2147483646 h 1218"/>
                <a:gd name="T92" fmla="*/ 2147483646 w 1428"/>
                <a:gd name="T93" fmla="*/ 2147483646 h 1218"/>
                <a:gd name="T94" fmla="*/ 2147483646 w 1428"/>
                <a:gd name="T95" fmla="*/ 2147483646 h 1218"/>
                <a:gd name="T96" fmla="*/ 2147483646 w 1428"/>
                <a:gd name="T97" fmla="*/ 2147483646 h 1218"/>
                <a:gd name="T98" fmla="*/ 2147483646 w 1428"/>
                <a:gd name="T99" fmla="*/ 2147483646 h 1218"/>
                <a:gd name="T100" fmla="*/ 2147483646 w 1428"/>
                <a:gd name="T101" fmla="*/ 2147483646 h 1218"/>
                <a:gd name="T102" fmla="*/ 2147483646 w 1428"/>
                <a:gd name="T103" fmla="*/ 2147483646 h 1218"/>
                <a:gd name="T104" fmla="*/ 2147483646 w 1428"/>
                <a:gd name="T105" fmla="*/ 2147483646 h 1218"/>
                <a:gd name="T106" fmla="*/ 2147483646 w 1428"/>
                <a:gd name="T107" fmla="*/ 2147483646 h 1218"/>
                <a:gd name="T108" fmla="*/ 2147483646 w 1428"/>
                <a:gd name="T109" fmla="*/ 2147483646 h 1218"/>
                <a:gd name="T110" fmla="*/ 2147483646 w 1428"/>
                <a:gd name="T111" fmla="*/ 2147483646 h 1218"/>
                <a:gd name="T112" fmla="*/ 2147483646 w 1428"/>
                <a:gd name="T113" fmla="*/ 2147483646 h 1218"/>
                <a:gd name="T114" fmla="*/ 2147483646 w 1428"/>
                <a:gd name="T115" fmla="*/ 2147483646 h 1218"/>
                <a:gd name="T116" fmla="*/ 2147483646 w 1428"/>
                <a:gd name="T117" fmla="*/ 2147483646 h 12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28" h="1218">
                  <a:moveTo>
                    <a:pt x="1398" y="128"/>
                  </a:moveTo>
                  <a:lnTo>
                    <a:pt x="1394" y="112"/>
                  </a:lnTo>
                  <a:lnTo>
                    <a:pt x="1378" y="86"/>
                  </a:lnTo>
                  <a:lnTo>
                    <a:pt x="1366" y="80"/>
                  </a:lnTo>
                  <a:lnTo>
                    <a:pt x="1354" y="86"/>
                  </a:lnTo>
                  <a:lnTo>
                    <a:pt x="1348" y="100"/>
                  </a:lnTo>
                  <a:lnTo>
                    <a:pt x="1346" y="102"/>
                  </a:lnTo>
                  <a:lnTo>
                    <a:pt x="1344" y="102"/>
                  </a:lnTo>
                  <a:lnTo>
                    <a:pt x="1322" y="106"/>
                  </a:lnTo>
                  <a:lnTo>
                    <a:pt x="1318" y="108"/>
                  </a:lnTo>
                  <a:lnTo>
                    <a:pt x="1316" y="112"/>
                  </a:lnTo>
                  <a:lnTo>
                    <a:pt x="1310" y="116"/>
                  </a:lnTo>
                  <a:lnTo>
                    <a:pt x="1298" y="126"/>
                  </a:lnTo>
                  <a:lnTo>
                    <a:pt x="1296" y="128"/>
                  </a:lnTo>
                  <a:lnTo>
                    <a:pt x="1286" y="130"/>
                  </a:lnTo>
                  <a:lnTo>
                    <a:pt x="1276" y="126"/>
                  </a:lnTo>
                  <a:lnTo>
                    <a:pt x="1264" y="118"/>
                  </a:lnTo>
                  <a:lnTo>
                    <a:pt x="1262" y="116"/>
                  </a:lnTo>
                  <a:lnTo>
                    <a:pt x="1244" y="96"/>
                  </a:lnTo>
                  <a:lnTo>
                    <a:pt x="1240" y="90"/>
                  </a:lnTo>
                  <a:lnTo>
                    <a:pt x="1238" y="84"/>
                  </a:lnTo>
                  <a:lnTo>
                    <a:pt x="1238" y="62"/>
                  </a:lnTo>
                  <a:lnTo>
                    <a:pt x="1238" y="60"/>
                  </a:lnTo>
                  <a:lnTo>
                    <a:pt x="1242" y="56"/>
                  </a:lnTo>
                  <a:lnTo>
                    <a:pt x="1218" y="48"/>
                  </a:lnTo>
                  <a:lnTo>
                    <a:pt x="1218" y="56"/>
                  </a:lnTo>
                  <a:lnTo>
                    <a:pt x="1216" y="60"/>
                  </a:lnTo>
                  <a:lnTo>
                    <a:pt x="1210" y="64"/>
                  </a:lnTo>
                  <a:lnTo>
                    <a:pt x="1202" y="68"/>
                  </a:lnTo>
                  <a:lnTo>
                    <a:pt x="1200" y="68"/>
                  </a:lnTo>
                  <a:lnTo>
                    <a:pt x="1200" y="66"/>
                  </a:lnTo>
                  <a:lnTo>
                    <a:pt x="1188" y="64"/>
                  </a:lnTo>
                  <a:lnTo>
                    <a:pt x="1190" y="72"/>
                  </a:lnTo>
                  <a:lnTo>
                    <a:pt x="1170" y="60"/>
                  </a:lnTo>
                  <a:lnTo>
                    <a:pt x="1168" y="60"/>
                  </a:lnTo>
                  <a:lnTo>
                    <a:pt x="1168" y="58"/>
                  </a:lnTo>
                  <a:lnTo>
                    <a:pt x="1164" y="46"/>
                  </a:lnTo>
                  <a:lnTo>
                    <a:pt x="1162" y="32"/>
                  </a:lnTo>
                  <a:lnTo>
                    <a:pt x="1164" y="22"/>
                  </a:lnTo>
                  <a:lnTo>
                    <a:pt x="1166" y="16"/>
                  </a:lnTo>
                  <a:lnTo>
                    <a:pt x="1172" y="6"/>
                  </a:lnTo>
                  <a:lnTo>
                    <a:pt x="1170" y="0"/>
                  </a:lnTo>
                  <a:lnTo>
                    <a:pt x="1150" y="2"/>
                  </a:lnTo>
                  <a:lnTo>
                    <a:pt x="1142" y="4"/>
                  </a:lnTo>
                  <a:lnTo>
                    <a:pt x="1136" y="8"/>
                  </a:lnTo>
                  <a:lnTo>
                    <a:pt x="1132" y="14"/>
                  </a:lnTo>
                  <a:lnTo>
                    <a:pt x="1128" y="22"/>
                  </a:lnTo>
                  <a:lnTo>
                    <a:pt x="1116" y="40"/>
                  </a:lnTo>
                  <a:lnTo>
                    <a:pt x="1128" y="40"/>
                  </a:lnTo>
                  <a:lnTo>
                    <a:pt x="1130" y="40"/>
                  </a:lnTo>
                  <a:lnTo>
                    <a:pt x="1140" y="44"/>
                  </a:lnTo>
                  <a:lnTo>
                    <a:pt x="1142" y="44"/>
                  </a:lnTo>
                  <a:lnTo>
                    <a:pt x="1142" y="46"/>
                  </a:lnTo>
                  <a:lnTo>
                    <a:pt x="1142" y="48"/>
                  </a:lnTo>
                  <a:lnTo>
                    <a:pt x="1144" y="64"/>
                  </a:lnTo>
                  <a:lnTo>
                    <a:pt x="1150" y="80"/>
                  </a:lnTo>
                  <a:lnTo>
                    <a:pt x="1150" y="82"/>
                  </a:lnTo>
                  <a:lnTo>
                    <a:pt x="1150" y="84"/>
                  </a:lnTo>
                  <a:lnTo>
                    <a:pt x="1122" y="136"/>
                  </a:lnTo>
                  <a:lnTo>
                    <a:pt x="1120" y="142"/>
                  </a:lnTo>
                  <a:lnTo>
                    <a:pt x="1118" y="154"/>
                  </a:lnTo>
                  <a:lnTo>
                    <a:pt x="1114" y="190"/>
                  </a:lnTo>
                  <a:lnTo>
                    <a:pt x="1114" y="192"/>
                  </a:lnTo>
                  <a:lnTo>
                    <a:pt x="1104" y="212"/>
                  </a:lnTo>
                  <a:lnTo>
                    <a:pt x="1110" y="220"/>
                  </a:lnTo>
                  <a:lnTo>
                    <a:pt x="1110" y="222"/>
                  </a:lnTo>
                  <a:lnTo>
                    <a:pt x="1110" y="236"/>
                  </a:lnTo>
                  <a:lnTo>
                    <a:pt x="1110" y="242"/>
                  </a:lnTo>
                  <a:lnTo>
                    <a:pt x="1108" y="244"/>
                  </a:lnTo>
                  <a:lnTo>
                    <a:pt x="1106" y="244"/>
                  </a:lnTo>
                  <a:lnTo>
                    <a:pt x="1098" y="250"/>
                  </a:lnTo>
                  <a:lnTo>
                    <a:pt x="1088" y="262"/>
                  </a:lnTo>
                  <a:lnTo>
                    <a:pt x="1052" y="302"/>
                  </a:lnTo>
                  <a:lnTo>
                    <a:pt x="1050" y="304"/>
                  </a:lnTo>
                  <a:lnTo>
                    <a:pt x="1048" y="304"/>
                  </a:lnTo>
                  <a:lnTo>
                    <a:pt x="1046" y="302"/>
                  </a:lnTo>
                  <a:lnTo>
                    <a:pt x="1030" y="292"/>
                  </a:lnTo>
                  <a:lnTo>
                    <a:pt x="1020" y="282"/>
                  </a:lnTo>
                  <a:lnTo>
                    <a:pt x="1014" y="280"/>
                  </a:lnTo>
                  <a:lnTo>
                    <a:pt x="1008" y="278"/>
                  </a:lnTo>
                  <a:lnTo>
                    <a:pt x="982" y="276"/>
                  </a:lnTo>
                  <a:lnTo>
                    <a:pt x="982" y="314"/>
                  </a:lnTo>
                  <a:lnTo>
                    <a:pt x="966" y="384"/>
                  </a:lnTo>
                  <a:lnTo>
                    <a:pt x="964" y="392"/>
                  </a:lnTo>
                  <a:lnTo>
                    <a:pt x="964" y="402"/>
                  </a:lnTo>
                  <a:lnTo>
                    <a:pt x="962" y="432"/>
                  </a:lnTo>
                  <a:lnTo>
                    <a:pt x="968" y="440"/>
                  </a:lnTo>
                  <a:lnTo>
                    <a:pt x="974" y="430"/>
                  </a:lnTo>
                  <a:lnTo>
                    <a:pt x="974" y="428"/>
                  </a:lnTo>
                  <a:lnTo>
                    <a:pt x="994" y="420"/>
                  </a:lnTo>
                  <a:lnTo>
                    <a:pt x="1044" y="428"/>
                  </a:lnTo>
                  <a:lnTo>
                    <a:pt x="1050" y="420"/>
                  </a:lnTo>
                  <a:lnTo>
                    <a:pt x="1058" y="408"/>
                  </a:lnTo>
                  <a:lnTo>
                    <a:pt x="1060" y="406"/>
                  </a:lnTo>
                  <a:lnTo>
                    <a:pt x="1080" y="402"/>
                  </a:lnTo>
                  <a:lnTo>
                    <a:pt x="1106" y="400"/>
                  </a:lnTo>
                  <a:lnTo>
                    <a:pt x="1112" y="404"/>
                  </a:lnTo>
                  <a:lnTo>
                    <a:pt x="1120" y="410"/>
                  </a:lnTo>
                  <a:lnTo>
                    <a:pt x="1136" y="428"/>
                  </a:lnTo>
                  <a:lnTo>
                    <a:pt x="1158" y="440"/>
                  </a:lnTo>
                  <a:lnTo>
                    <a:pt x="1174" y="452"/>
                  </a:lnTo>
                  <a:lnTo>
                    <a:pt x="1184" y="462"/>
                  </a:lnTo>
                  <a:lnTo>
                    <a:pt x="1190" y="472"/>
                  </a:lnTo>
                  <a:lnTo>
                    <a:pt x="1192" y="480"/>
                  </a:lnTo>
                  <a:lnTo>
                    <a:pt x="1190" y="488"/>
                  </a:lnTo>
                  <a:lnTo>
                    <a:pt x="1186" y="492"/>
                  </a:lnTo>
                  <a:lnTo>
                    <a:pt x="1184" y="496"/>
                  </a:lnTo>
                  <a:lnTo>
                    <a:pt x="1174" y="498"/>
                  </a:lnTo>
                  <a:lnTo>
                    <a:pt x="1172" y="498"/>
                  </a:lnTo>
                  <a:lnTo>
                    <a:pt x="1126" y="498"/>
                  </a:lnTo>
                  <a:lnTo>
                    <a:pt x="1112" y="498"/>
                  </a:lnTo>
                  <a:lnTo>
                    <a:pt x="1102" y="500"/>
                  </a:lnTo>
                  <a:lnTo>
                    <a:pt x="1084" y="512"/>
                  </a:lnTo>
                  <a:lnTo>
                    <a:pt x="1054" y="532"/>
                  </a:lnTo>
                  <a:lnTo>
                    <a:pt x="1042" y="536"/>
                  </a:lnTo>
                  <a:lnTo>
                    <a:pt x="1034" y="538"/>
                  </a:lnTo>
                  <a:lnTo>
                    <a:pt x="1018" y="540"/>
                  </a:lnTo>
                  <a:lnTo>
                    <a:pt x="1010" y="580"/>
                  </a:lnTo>
                  <a:lnTo>
                    <a:pt x="1004" y="596"/>
                  </a:lnTo>
                  <a:lnTo>
                    <a:pt x="1000" y="602"/>
                  </a:lnTo>
                  <a:lnTo>
                    <a:pt x="996" y="606"/>
                  </a:lnTo>
                  <a:lnTo>
                    <a:pt x="990" y="610"/>
                  </a:lnTo>
                  <a:lnTo>
                    <a:pt x="984" y="614"/>
                  </a:lnTo>
                  <a:lnTo>
                    <a:pt x="966" y="620"/>
                  </a:lnTo>
                  <a:lnTo>
                    <a:pt x="956" y="622"/>
                  </a:lnTo>
                  <a:lnTo>
                    <a:pt x="946" y="626"/>
                  </a:lnTo>
                  <a:lnTo>
                    <a:pt x="926" y="634"/>
                  </a:lnTo>
                  <a:lnTo>
                    <a:pt x="914" y="664"/>
                  </a:lnTo>
                  <a:lnTo>
                    <a:pt x="912" y="664"/>
                  </a:lnTo>
                  <a:lnTo>
                    <a:pt x="910" y="664"/>
                  </a:lnTo>
                  <a:lnTo>
                    <a:pt x="874" y="680"/>
                  </a:lnTo>
                  <a:lnTo>
                    <a:pt x="872" y="680"/>
                  </a:lnTo>
                  <a:lnTo>
                    <a:pt x="854" y="676"/>
                  </a:lnTo>
                  <a:lnTo>
                    <a:pt x="834" y="670"/>
                  </a:lnTo>
                  <a:lnTo>
                    <a:pt x="820" y="664"/>
                  </a:lnTo>
                  <a:lnTo>
                    <a:pt x="814" y="662"/>
                  </a:lnTo>
                  <a:lnTo>
                    <a:pt x="806" y="660"/>
                  </a:lnTo>
                  <a:lnTo>
                    <a:pt x="798" y="660"/>
                  </a:lnTo>
                  <a:lnTo>
                    <a:pt x="790" y="662"/>
                  </a:lnTo>
                  <a:lnTo>
                    <a:pt x="784" y="672"/>
                  </a:lnTo>
                  <a:lnTo>
                    <a:pt x="778" y="684"/>
                  </a:lnTo>
                  <a:lnTo>
                    <a:pt x="776" y="698"/>
                  </a:lnTo>
                  <a:lnTo>
                    <a:pt x="776" y="710"/>
                  </a:lnTo>
                  <a:lnTo>
                    <a:pt x="778" y="722"/>
                  </a:lnTo>
                  <a:lnTo>
                    <a:pt x="782" y="728"/>
                  </a:lnTo>
                  <a:lnTo>
                    <a:pt x="786" y="728"/>
                  </a:lnTo>
                  <a:lnTo>
                    <a:pt x="794" y="724"/>
                  </a:lnTo>
                  <a:lnTo>
                    <a:pt x="794" y="748"/>
                  </a:lnTo>
                  <a:lnTo>
                    <a:pt x="794" y="756"/>
                  </a:lnTo>
                  <a:lnTo>
                    <a:pt x="792" y="760"/>
                  </a:lnTo>
                  <a:lnTo>
                    <a:pt x="790" y="764"/>
                  </a:lnTo>
                  <a:lnTo>
                    <a:pt x="786" y="768"/>
                  </a:lnTo>
                  <a:lnTo>
                    <a:pt x="776" y="774"/>
                  </a:lnTo>
                  <a:lnTo>
                    <a:pt x="764" y="778"/>
                  </a:lnTo>
                  <a:lnTo>
                    <a:pt x="758" y="780"/>
                  </a:lnTo>
                  <a:lnTo>
                    <a:pt x="750" y="786"/>
                  </a:lnTo>
                  <a:lnTo>
                    <a:pt x="738" y="798"/>
                  </a:lnTo>
                  <a:lnTo>
                    <a:pt x="724" y="818"/>
                  </a:lnTo>
                  <a:lnTo>
                    <a:pt x="708" y="844"/>
                  </a:lnTo>
                  <a:lnTo>
                    <a:pt x="706" y="844"/>
                  </a:lnTo>
                  <a:lnTo>
                    <a:pt x="682" y="860"/>
                  </a:lnTo>
                  <a:lnTo>
                    <a:pt x="688" y="860"/>
                  </a:lnTo>
                  <a:lnTo>
                    <a:pt x="688" y="862"/>
                  </a:lnTo>
                  <a:lnTo>
                    <a:pt x="688" y="864"/>
                  </a:lnTo>
                  <a:lnTo>
                    <a:pt x="686" y="868"/>
                  </a:lnTo>
                  <a:lnTo>
                    <a:pt x="678" y="868"/>
                  </a:lnTo>
                  <a:lnTo>
                    <a:pt x="610" y="868"/>
                  </a:lnTo>
                  <a:lnTo>
                    <a:pt x="584" y="868"/>
                  </a:lnTo>
                  <a:lnTo>
                    <a:pt x="558" y="870"/>
                  </a:lnTo>
                  <a:lnTo>
                    <a:pt x="532" y="874"/>
                  </a:lnTo>
                  <a:lnTo>
                    <a:pt x="510" y="882"/>
                  </a:lnTo>
                  <a:lnTo>
                    <a:pt x="488" y="890"/>
                  </a:lnTo>
                  <a:lnTo>
                    <a:pt x="468" y="900"/>
                  </a:lnTo>
                  <a:lnTo>
                    <a:pt x="450" y="914"/>
                  </a:lnTo>
                  <a:lnTo>
                    <a:pt x="434" y="928"/>
                  </a:lnTo>
                  <a:lnTo>
                    <a:pt x="432" y="930"/>
                  </a:lnTo>
                  <a:lnTo>
                    <a:pt x="430" y="930"/>
                  </a:lnTo>
                  <a:lnTo>
                    <a:pt x="402" y="934"/>
                  </a:lnTo>
                  <a:lnTo>
                    <a:pt x="400" y="934"/>
                  </a:lnTo>
                  <a:lnTo>
                    <a:pt x="398" y="934"/>
                  </a:lnTo>
                  <a:lnTo>
                    <a:pt x="390" y="916"/>
                  </a:lnTo>
                  <a:lnTo>
                    <a:pt x="362" y="922"/>
                  </a:lnTo>
                  <a:lnTo>
                    <a:pt x="350" y="922"/>
                  </a:lnTo>
                  <a:lnTo>
                    <a:pt x="336" y="920"/>
                  </a:lnTo>
                  <a:lnTo>
                    <a:pt x="320" y="916"/>
                  </a:lnTo>
                  <a:lnTo>
                    <a:pt x="304" y="908"/>
                  </a:lnTo>
                  <a:lnTo>
                    <a:pt x="290" y="900"/>
                  </a:lnTo>
                  <a:lnTo>
                    <a:pt x="274" y="892"/>
                  </a:lnTo>
                  <a:lnTo>
                    <a:pt x="246" y="872"/>
                  </a:lnTo>
                  <a:lnTo>
                    <a:pt x="238" y="866"/>
                  </a:lnTo>
                  <a:lnTo>
                    <a:pt x="226" y="860"/>
                  </a:lnTo>
                  <a:lnTo>
                    <a:pt x="214" y="856"/>
                  </a:lnTo>
                  <a:lnTo>
                    <a:pt x="202" y="854"/>
                  </a:lnTo>
                  <a:lnTo>
                    <a:pt x="176" y="852"/>
                  </a:lnTo>
                  <a:lnTo>
                    <a:pt x="148" y="856"/>
                  </a:lnTo>
                  <a:lnTo>
                    <a:pt x="116" y="858"/>
                  </a:lnTo>
                  <a:lnTo>
                    <a:pt x="86" y="856"/>
                  </a:lnTo>
                  <a:lnTo>
                    <a:pt x="68" y="854"/>
                  </a:lnTo>
                  <a:lnTo>
                    <a:pt x="48" y="852"/>
                  </a:lnTo>
                  <a:lnTo>
                    <a:pt x="2" y="838"/>
                  </a:lnTo>
                  <a:lnTo>
                    <a:pt x="0" y="844"/>
                  </a:lnTo>
                  <a:lnTo>
                    <a:pt x="2" y="844"/>
                  </a:lnTo>
                  <a:lnTo>
                    <a:pt x="2" y="852"/>
                  </a:lnTo>
                  <a:lnTo>
                    <a:pt x="10" y="868"/>
                  </a:lnTo>
                  <a:lnTo>
                    <a:pt x="26" y="888"/>
                  </a:lnTo>
                  <a:lnTo>
                    <a:pt x="28" y="892"/>
                  </a:lnTo>
                  <a:lnTo>
                    <a:pt x="24" y="906"/>
                  </a:lnTo>
                  <a:lnTo>
                    <a:pt x="24" y="908"/>
                  </a:lnTo>
                  <a:lnTo>
                    <a:pt x="14" y="920"/>
                  </a:lnTo>
                  <a:lnTo>
                    <a:pt x="24" y="930"/>
                  </a:lnTo>
                  <a:lnTo>
                    <a:pt x="30" y="936"/>
                  </a:lnTo>
                  <a:lnTo>
                    <a:pt x="30" y="940"/>
                  </a:lnTo>
                  <a:lnTo>
                    <a:pt x="34" y="956"/>
                  </a:lnTo>
                  <a:lnTo>
                    <a:pt x="46" y="968"/>
                  </a:lnTo>
                  <a:lnTo>
                    <a:pt x="46" y="970"/>
                  </a:lnTo>
                  <a:lnTo>
                    <a:pt x="46" y="980"/>
                  </a:lnTo>
                  <a:lnTo>
                    <a:pt x="46" y="988"/>
                  </a:lnTo>
                  <a:lnTo>
                    <a:pt x="54" y="994"/>
                  </a:lnTo>
                  <a:lnTo>
                    <a:pt x="58" y="992"/>
                  </a:lnTo>
                  <a:lnTo>
                    <a:pt x="60" y="990"/>
                  </a:lnTo>
                  <a:lnTo>
                    <a:pt x="64" y="982"/>
                  </a:lnTo>
                  <a:lnTo>
                    <a:pt x="72" y="980"/>
                  </a:lnTo>
                  <a:lnTo>
                    <a:pt x="78" y="976"/>
                  </a:lnTo>
                  <a:lnTo>
                    <a:pt x="120" y="972"/>
                  </a:lnTo>
                  <a:lnTo>
                    <a:pt x="138" y="966"/>
                  </a:lnTo>
                  <a:lnTo>
                    <a:pt x="142" y="964"/>
                  </a:lnTo>
                  <a:lnTo>
                    <a:pt x="150" y="984"/>
                  </a:lnTo>
                  <a:lnTo>
                    <a:pt x="150" y="990"/>
                  </a:lnTo>
                  <a:lnTo>
                    <a:pt x="148" y="996"/>
                  </a:lnTo>
                  <a:lnTo>
                    <a:pt x="126" y="1028"/>
                  </a:lnTo>
                  <a:lnTo>
                    <a:pt x="126" y="1034"/>
                  </a:lnTo>
                  <a:lnTo>
                    <a:pt x="138" y="1044"/>
                  </a:lnTo>
                  <a:lnTo>
                    <a:pt x="148" y="1052"/>
                  </a:lnTo>
                  <a:lnTo>
                    <a:pt x="156" y="1060"/>
                  </a:lnTo>
                  <a:lnTo>
                    <a:pt x="162" y="1064"/>
                  </a:lnTo>
                  <a:lnTo>
                    <a:pt x="170" y="1068"/>
                  </a:lnTo>
                  <a:lnTo>
                    <a:pt x="178" y="1076"/>
                  </a:lnTo>
                  <a:lnTo>
                    <a:pt x="178" y="1078"/>
                  </a:lnTo>
                  <a:lnTo>
                    <a:pt x="186" y="1082"/>
                  </a:lnTo>
                  <a:lnTo>
                    <a:pt x="190" y="1082"/>
                  </a:lnTo>
                  <a:lnTo>
                    <a:pt x="192" y="1092"/>
                  </a:lnTo>
                  <a:lnTo>
                    <a:pt x="194" y="1100"/>
                  </a:lnTo>
                  <a:lnTo>
                    <a:pt x="196" y="1112"/>
                  </a:lnTo>
                  <a:lnTo>
                    <a:pt x="216" y="1116"/>
                  </a:lnTo>
                  <a:lnTo>
                    <a:pt x="218" y="1116"/>
                  </a:lnTo>
                  <a:lnTo>
                    <a:pt x="218" y="1118"/>
                  </a:lnTo>
                  <a:lnTo>
                    <a:pt x="220" y="1120"/>
                  </a:lnTo>
                  <a:lnTo>
                    <a:pt x="226" y="1130"/>
                  </a:lnTo>
                  <a:lnTo>
                    <a:pt x="242" y="1136"/>
                  </a:lnTo>
                  <a:lnTo>
                    <a:pt x="252" y="1130"/>
                  </a:lnTo>
                  <a:lnTo>
                    <a:pt x="250" y="1124"/>
                  </a:lnTo>
                  <a:lnTo>
                    <a:pt x="240" y="1114"/>
                  </a:lnTo>
                  <a:lnTo>
                    <a:pt x="242" y="1112"/>
                  </a:lnTo>
                  <a:lnTo>
                    <a:pt x="250" y="1094"/>
                  </a:lnTo>
                  <a:lnTo>
                    <a:pt x="270" y="1094"/>
                  </a:lnTo>
                  <a:lnTo>
                    <a:pt x="270" y="1096"/>
                  </a:lnTo>
                  <a:lnTo>
                    <a:pt x="298" y="1104"/>
                  </a:lnTo>
                  <a:lnTo>
                    <a:pt x="314" y="1102"/>
                  </a:lnTo>
                  <a:lnTo>
                    <a:pt x="326" y="1092"/>
                  </a:lnTo>
                  <a:lnTo>
                    <a:pt x="334" y="1080"/>
                  </a:lnTo>
                  <a:lnTo>
                    <a:pt x="342" y="1074"/>
                  </a:lnTo>
                  <a:lnTo>
                    <a:pt x="348" y="1070"/>
                  </a:lnTo>
                  <a:lnTo>
                    <a:pt x="354" y="1072"/>
                  </a:lnTo>
                  <a:lnTo>
                    <a:pt x="360" y="1070"/>
                  </a:lnTo>
                  <a:lnTo>
                    <a:pt x="368" y="1072"/>
                  </a:lnTo>
                  <a:lnTo>
                    <a:pt x="374" y="1072"/>
                  </a:lnTo>
                  <a:lnTo>
                    <a:pt x="374" y="1076"/>
                  </a:lnTo>
                  <a:lnTo>
                    <a:pt x="378" y="1084"/>
                  </a:lnTo>
                  <a:lnTo>
                    <a:pt x="382" y="1096"/>
                  </a:lnTo>
                  <a:lnTo>
                    <a:pt x="386" y="1108"/>
                  </a:lnTo>
                  <a:lnTo>
                    <a:pt x="386" y="1110"/>
                  </a:lnTo>
                  <a:lnTo>
                    <a:pt x="382" y="1124"/>
                  </a:lnTo>
                  <a:lnTo>
                    <a:pt x="368" y="1140"/>
                  </a:lnTo>
                  <a:lnTo>
                    <a:pt x="366" y="1142"/>
                  </a:lnTo>
                  <a:lnTo>
                    <a:pt x="338" y="1154"/>
                  </a:lnTo>
                  <a:lnTo>
                    <a:pt x="334" y="1162"/>
                  </a:lnTo>
                  <a:lnTo>
                    <a:pt x="330" y="1186"/>
                  </a:lnTo>
                  <a:lnTo>
                    <a:pt x="332" y="1196"/>
                  </a:lnTo>
                  <a:lnTo>
                    <a:pt x="340" y="1208"/>
                  </a:lnTo>
                  <a:lnTo>
                    <a:pt x="342" y="1212"/>
                  </a:lnTo>
                  <a:lnTo>
                    <a:pt x="352" y="1218"/>
                  </a:lnTo>
                  <a:lnTo>
                    <a:pt x="386" y="1218"/>
                  </a:lnTo>
                  <a:lnTo>
                    <a:pt x="414" y="1214"/>
                  </a:lnTo>
                  <a:lnTo>
                    <a:pt x="418" y="1210"/>
                  </a:lnTo>
                  <a:lnTo>
                    <a:pt x="424" y="1204"/>
                  </a:lnTo>
                  <a:lnTo>
                    <a:pt x="428" y="1204"/>
                  </a:lnTo>
                  <a:lnTo>
                    <a:pt x="448" y="1206"/>
                  </a:lnTo>
                  <a:lnTo>
                    <a:pt x="450" y="1204"/>
                  </a:lnTo>
                  <a:lnTo>
                    <a:pt x="448" y="1196"/>
                  </a:lnTo>
                  <a:lnTo>
                    <a:pt x="450" y="1188"/>
                  </a:lnTo>
                  <a:lnTo>
                    <a:pt x="458" y="1174"/>
                  </a:lnTo>
                  <a:lnTo>
                    <a:pt x="458" y="1148"/>
                  </a:lnTo>
                  <a:lnTo>
                    <a:pt x="474" y="1106"/>
                  </a:lnTo>
                  <a:lnTo>
                    <a:pt x="474" y="1104"/>
                  </a:lnTo>
                  <a:lnTo>
                    <a:pt x="500" y="1084"/>
                  </a:lnTo>
                  <a:lnTo>
                    <a:pt x="502" y="1082"/>
                  </a:lnTo>
                  <a:lnTo>
                    <a:pt x="522" y="1092"/>
                  </a:lnTo>
                  <a:lnTo>
                    <a:pt x="536" y="1102"/>
                  </a:lnTo>
                  <a:lnTo>
                    <a:pt x="538" y="1108"/>
                  </a:lnTo>
                  <a:lnTo>
                    <a:pt x="540" y="1110"/>
                  </a:lnTo>
                  <a:lnTo>
                    <a:pt x="538" y="1128"/>
                  </a:lnTo>
                  <a:lnTo>
                    <a:pt x="530" y="1140"/>
                  </a:lnTo>
                  <a:lnTo>
                    <a:pt x="526" y="1156"/>
                  </a:lnTo>
                  <a:lnTo>
                    <a:pt x="526" y="1172"/>
                  </a:lnTo>
                  <a:lnTo>
                    <a:pt x="530" y="1180"/>
                  </a:lnTo>
                  <a:lnTo>
                    <a:pt x="538" y="1180"/>
                  </a:lnTo>
                  <a:lnTo>
                    <a:pt x="540" y="1180"/>
                  </a:lnTo>
                  <a:lnTo>
                    <a:pt x="552" y="1180"/>
                  </a:lnTo>
                  <a:lnTo>
                    <a:pt x="556" y="1182"/>
                  </a:lnTo>
                  <a:lnTo>
                    <a:pt x="560" y="1186"/>
                  </a:lnTo>
                  <a:lnTo>
                    <a:pt x="566" y="1196"/>
                  </a:lnTo>
                  <a:lnTo>
                    <a:pt x="572" y="1200"/>
                  </a:lnTo>
                  <a:lnTo>
                    <a:pt x="574" y="1200"/>
                  </a:lnTo>
                  <a:lnTo>
                    <a:pt x="602" y="1212"/>
                  </a:lnTo>
                  <a:lnTo>
                    <a:pt x="614" y="1216"/>
                  </a:lnTo>
                  <a:lnTo>
                    <a:pt x="630" y="1214"/>
                  </a:lnTo>
                  <a:lnTo>
                    <a:pt x="638" y="1204"/>
                  </a:lnTo>
                  <a:lnTo>
                    <a:pt x="646" y="1164"/>
                  </a:lnTo>
                  <a:lnTo>
                    <a:pt x="648" y="1144"/>
                  </a:lnTo>
                  <a:lnTo>
                    <a:pt x="648" y="1142"/>
                  </a:lnTo>
                  <a:lnTo>
                    <a:pt x="650" y="1140"/>
                  </a:lnTo>
                  <a:lnTo>
                    <a:pt x="666" y="1128"/>
                  </a:lnTo>
                  <a:lnTo>
                    <a:pt x="674" y="1116"/>
                  </a:lnTo>
                  <a:lnTo>
                    <a:pt x="690" y="1108"/>
                  </a:lnTo>
                  <a:lnTo>
                    <a:pt x="700" y="1102"/>
                  </a:lnTo>
                  <a:lnTo>
                    <a:pt x="712" y="1098"/>
                  </a:lnTo>
                  <a:lnTo>
                    <a:pt x="706" y="1074"/>
                  </a:lnTo>
                  <a:lnTo>
                    <a:pt x="734" y="1076"/>
                  </a:lnTo>
                  <a:lnTo>
                    <a:pt x="734" y="1078"/>
                  </a:lnTo>
                  <a:lnTo>
                    <a:pt x="748" y="1084"/>
                  </a:lnTo>
                  <a:lnTo>
                    <a:pt x="748" y="1082"/>
                  </a:lnTo>
                  <a:lnTo>
                    <a:pt x="752" y="1068"/>
                  </a:lnTo>
                  <a:lnTo>
                    <a:pt x="752" y="1064"/>
                  </a:lnTo>
                  <a:lnTo>
                    <a:pt x="754" y="1066"/>
                  </a:lnTo>
                  <a:lnTo>
                    <a:pt x="756" y="1066"/>
                  </a:lnTo>
                  <a:lnTo>
                    <a:pt x="768" y="1068"/>
                  </a:lnTo>
                  <a:lnTo>
                    <a:pt x="774" y="1068"/>
                  </a:lnTo>
                  <a:lnTo>
                    <a:pt x="786" y="1056"/>
                  </a:lnTo>
                  <a:lnTo>
                    <a:pt x="788" y="1056"/>
                  </a:lnTo>
                  <a:lnTo>
                    <a:pt x="788" y="1054"/>
                  </a:lnTo>
                  <a:lnTo>
                    <a:pt x="790" y="1054"/>
                  </a:lnTo>
                  <a:lnTo>
                    <a:pt x="806" y="1052"/>
                  </a:lnTo>
                  <a:lnTo>
                    <a:pt x="818" y="1038"/>
                  </a:lnTo>
                  <a:lnTo>
                    <a:pt x="826" y="1028"/>
                  </a:lnTo>
                  <a:lnTo>
                    <a:pt x="826" y="1016"/>
                  </a:lnTo>
                  <a:lnTo>
                    <a:pt x="828" y="1010"/>
                  </a:lnTo>
                  <a:lnTo>
                    <a:pt x="834" y="1004"/>
                  </a:lnTo>
                  <a:lnTo>
                    <a:pt x="836" y="1004"/>
                  </a:lnTo>
                  <a:lnTo>
                    <a:pt x="850" y="1006"/>
                  </a:lnTo>
                  <a:lnTo>
                    <a:pt x="858" y="1002"/>
                  </a:lnTo>
                  <a:lnTo>
                    <a:pt x="860" y="992"/>
                  </a:lnTo>
                  <a:lnTo>
                    <a:pt x="876" y="986"/>
                  </a:lnTo>
                  <a:lnTo>
                    <a:pt x="878" y="986"/>
                  </a:lnTo>
                  <a:lnTo>
                    <a:pt x="898" y="988"/>
                  </a:lnTo>
                  <a:lnTo>
                    <a:pt x="914" y="984"/>
                  </a:lnTo>
                  <a:lnTo>
                    <a:pt x="922" y="976"/>
                  </a:lnTo>
                  <a:lnTo>
                    <a:pt x="930" y="962"/>
                  </a:lnTo>
                  <a:lnTo>
                    <a:pt x="918" y="950"/>
                  </a:lnTo>
                  <a:lnTo>
                    <a:pt x="918" y="948"/>
                  </a:lnTo>
                  <a:lnTo>
                    <a:pt x="914" y="940"/>
                  </a:lnTo>
                  <a:lnTo>
                    <a:pt x="912" y="924"/>
                  </a:lnTo>
                  <a:lnTo>
                    <a:pt x="918" y="912"/>
                  </a:lnTo>
                  <a:lnTo>
                    <a:pt x="920" y="904"/>
                  </a:lnTo>
                  <a:lnTo>
                    <a:pt x="928" y="896"/>
                  </a:lnTo>
                  <a:lnTo>
                    <a:pt x="936" y="878"/>
                  </a:lnTo>
                  <a:lnTo>
                    <a:pt x="936" y="876"/>
                  </a:lnTo>
                  <a:lnTo>
                    <a:pt x="938" y="876"/>
                  </a:lnTo>
                  <a:lnTo>
                    <a:pt x="946" y="864"/>
                  </a:lnTo>
                  <a:lnTo>
                    <a:pt x="958" y="840"/>
                  </a:lnTo>
                  <a:lnTo>
                    <a:pt x="968" y="856"/>
                  </a:lnTo>
                  <a:lnTo>
                    <a:pt x="970" y="856"/>
                  </a:lnTo>
                  <a:lnTo>
                    <a:pt x="970" y="858"/>
                  </a:lnTo>
                  <a:lnTo>
                    <a:pt x="974" y="874"/>
                  </a:lnTo>
                  <a:lnTo>
                    <a:pt x="976" y="890"/>
                  </a:lnTo>
                  <a:lnTo>
                    <a:pt x="986" y="896"/>
                  </a:lnTo>
                  <a:lnTo>
                    <a:pt x="988" y="896"/>
                  </a:lnTo>
                  <a:lnTo>
                    <a:pt x="990" y="896"/>
                  </a:lnTo>
                  <a:lnTo>
                    <a:pt x="992" y="896"/>
                  </a:lnTo>
                  <a:lnTo>
                    <a:pt x="1002" y="880"/>
                  </a:lnTo>
                  <a:lnTo>
                    <a:pt x="1006" y="864"/>
                  </a:lnTo>
                  <a:lnTo>
                    <a:pt x="1010" y="864"/>
                  </a:lnTo>
                  <a:lnTo>
                    <a:pt x="1012" y="864"/>
                  </a:lnTo>
                  <a:lnTo>
                    <a:pt x="1034" y="872"/>
                  </a:lnTo>
                  <a:lnTo>
                    <a:pt x="1046" y="864"/>
                  </a:lnTo>
                  <a:lnTo>
                    <a:pt x="1048" y="864"/>
                  </a:lnTo>
                  <a:lnTo>
                    <a:pt x="1060" y="862"/>
                  </a:lnTo>
                  <a:lnTo>
                    <a:pt x="1068" y="848"/>
                  </a:lnTo>
                  <a:lnTo>
                    <a:pt x="1068" y="832"/>
                  </a:lnTo>
                  <a:lnTo>
                    <a:pt x="1074" y="806"/>
                  </a:lnTo>
                  <a:lnTo>
                    <a:pt x="1074" y="808"/>
                  </a:lnTo>
                  <a:lnTo>
                    <a:pt x="1078" y="808"/>
                  </a:lnTo>
                  <a:lnTo>
                    <a:pt x="1094" y="812"/>
                  </a:lnTo>
                  <a:lnTo>
                    <a:pt x="1102" y="796"/>
                  </a:lnTo>
                  <a:lnTo>
                    <a:pt x="1104" y="796"/>
                  </a:lnTo>
                  <a:lnTo>
                    <a:pt x="1106" y="796"/>
                  </a:lnTo>
                  <a:lnTo>
                    <a:pt x="1122" y="796"/>
                  </a:lnTo>
                  <a:lnTo>
                    <a:pt x="1124" y="796"/>
                  </a:lnTo>
                  <a:lnTo>
                    <a:pt x="1126" y="796"/>
                  </a:lnTo>
                  <a:lnTo>
                    <a:pt x="1134" y="808"/>
                  </a:lnTo>
                  <a:lnTo>
                    <a:pt x="1134" y="810"/>
                  </a:lnTo>
                  <a:lnTo>
                    <a:pt x="1134" y="812"/>
                  </a:lnTo>
                  <a:lnTo>
                    <a:pt x="1136" y="828"/>
                  </a:lnTo>
                  <a:lnTo>
                    <a:pt x="1144" y="834"/>
                  </a:lnTo>
                  <a:lnTo>
                    <a:pt x="1154" y="824"/>
                  </a:lnTo>
                  <a:lnTo>
                    <a:pt x="1158" y="828"/>
                  </a:lnTo>
                  <a:lnTo>
                    <a:pt x="1162" y="834"/>
                  </a:lnTo>
                  <a:lnTo>
                    <a:pt x="1162" y="840"/>
                  </a:lnTo>
                  <a:lnTo>
                    <a:pt x="1162" y="854"/>
                  </a:lnTo>
                  <a:lnTo>
                    <a:pt x="1158" y="868"/>
                  </a:lnTo>
                  <a:lnTo>
                    <a:pt x="1162" y="876"/>
                  </a:lnTo>
                  <a:lnTo>
                    <a:pt x="1170" y="884"/>
                  </a:lnTo>
                  <a:lnTo>
                    <a:pt x="1202" y="888"/>
                  </a:lnTo>
                  <a:lnTo>
                    <a:pt x="1204" y="890"/>
                  </a:lnTo>
                  <a:lnTo>
                    <a:pt x="1206" y="890"/>
                  </a:lnTo>
                  <a:lnTo>
                    <a:pt x="1208" y="892"/>
                  </a:lnTo>
                  <a:lnTo>
                    <a:pt x="1218" y="880"/>
                  </a:lnTo>
                  <a:lnTo>
                    <a:pt x="1226" y="872"/>
                  </a:lnTo>
                  <a:lnTo>
                    <a:pt x="1222" y="860"/>
                  </a:lnTo>
                  <a:lnTo>
                    <a:pt x="1214" y="808"/>
                  </a:lnTo>
                  <a:lnTo>
                    <a:pt x="1238" y="820"/>
                  </a:lnTo>
                  <a:lnTo>
                    <a:pt x="1250" y="832"/>
                  </a:lnTo>
                  <a:lnTo>
                    <a:pt x="1256" y="838"/>
                  </a:lnTo>
                  <a:lnTo>
                    <a:pt x="1266" y="832"/>
                  </a:lnTo>
                  <a:lnTo>
                    <a:pt x="1298" y="796"/>
                  </a:lnTo>
                  <a:lnTo>
                    <a:pt x="1300" y="796"/>
                  </a:lnTo>
                  <a:lnTo>
                    <a:pt x="1312" y="786"/>
                  </a:lnTo>
                  <a:lnTo>
                    <a:pt x="1326" y="768"/>
                  </a:lnTo>
                  <a:lnTo>
                    <a:pt x="1326" y="766"/>
                  </a:lnTo>
                  <a:lnTo>
                    <a:pt x="1344" y="770"/>
                  </a:lnTo>
                  <a:lnTo>
                    <a:pt x="1354" y="770"/>
                  </a:lnTo>
                  <a:lnTo>
                    <a:pt x="1354" y="762"/>
                  </a:lnTo>
                  <a:lnTo>
                    <a:pt x="1356" y="756"/>
                  </a:lnTo>
                  <a:lnTo>
                    <a:pt x="1370" y="740"/>
                  </a:lnTo>
                  <a:lnTo>
                    <a:pt x="1374" y="736"/>
                  </a:lnTo>
                  <a:lnTo>
                    <a:pt x="1390" y="742"/>
                  </a:lnTo>
                  <a:lnTo>
                    <a:pt x="1408" y="740"/>
                  </a:lnTo>
                  <a:lnTo>
                    <a:pt x="1422" y="726"/>
                  </a:lnTo>
                  <a:lnTo>
                    <a:pt x="1428" y="714"/>
                  </a:lnTo>
                  <a:lnTo>
                    <a:pt x="1424" y="708"/>
                  </a:lnTo>
                  <a:lnTo>
                    <a:pt x="1412" y="714"/>
                  </a:lnTo>
                  <a:lnTo>
                    <a:pt x="1412" y="712"/>
                  </a:lnTo>
                  <a:lnTo>
                    <a:pt x="1410" y="712"/>
                  </a:lnTo>
                  <a:lnTo>
                    <a:pt x="1396" y="700"/>
                  </a:lnTo>
                  <a:lnTo>
                    <a:pt x="1396" y="698"/>
                  </a:lnTo>
                  <a:lnTo>
                    <a:pt x="1402" y="676"/>
                  </a:lnTo>
                  <a:lnTo>
                    <a:pt x="1402" y="660"/>
                  </a:lnTo>
                  <a:lnTo>
                    <a:pt x="1398" y="648"/>
                  </a:lnTo>
                  <a:lnTo>
                    <a:pt x="1388" y="644"/>
                  </a:lnTo>
                  <a:lnTo>
                    <a:pt x="1388" y="642"/>
                  </a:lnTo>
                  <a:lnTo>
                    <a:pt x="1386" y="642"/>
                  </a:lnTo>
                  <a:lnTo>
                    <a:pt x="1386" y="640"/>
                  </a:lnTo>
                  <a:lnTo>
                    <a:pt x="1376" y="622"/>
                  </a:lnTo>
                  <a:lnTo>
                    <a:pt x="1374" y="620"/>
                  </a:lnTo>
                  <a:lnTo>
                    <a:pt x="1362" y="636"/>
                  </a:lnTo>
                  <a:lnTo>
                    <a:pt x="1348" y="644"/>
                  </a:lnTo>
                  <a:lnTo>
                    <a:pt x="1344" y="646"/>
                  </a:lnTo>
                  <a:lnTo>
                    <a:pt x="1344" y="644"/>
                  </a:lnTo>
                  <a:lnTo>
                    <a:pt x="1342" y="644"/>
                  </a:lnTo>
                  <a:lnTo>
                    <a:pt x="1328" y="630"/>
                  </a:lnTo>
                  <a:lnTo>
                    <a:pt x="1328" y="628"/>
                  </a:lnTo>
                  <a:lnTo>
                    <a:pt x="1318" y="606"/>
                  </a:lnTo>
                  <a:lnTo>
                    <a:pt x="1314" y="590"/>
                  </a:lnTo>
                  <a:lnTo>
                    <a:pt x="1314" y="588"/>
                  </a:lnTo>
                  <a:lnTo>
                    <a:pt x="1314" y="564"/>
                  </a:lnTo>
                  <a:lnTo>
                    <a:pt x="1312" y="550"/>
                  </a:lnTo>
                  <a:lnTo>
                    <a:pt x="1300" y="546"/>
                  </a:lnTo>
                  <a:lnTo>
                    <a:pt x="1274" y="526"/>
                  </a:lnTo>
                  <a:lnTo>
                    <a:pt x="1276" y="524"/>
                  </a:lnTo>
                  <a:lnTo>
                    <a:pt x="1288" y="510"/>
                  </a:lnTo>
                  <a:lnTo>
                    <a:pt x="1288" y="508"/>
                  </a:lnTo>
                  <a:lnTo>
                    <a:pt x="1290" y="508"/>
                  </a:lnTo>
                  <a:lnTo>
                    <a:pt x="1302" y="508"/>
                  </a:lnTo>
                  <a:lnTo>
                    <a:pt x="1304" y="508"/>
                  </a:lnTo>
                  <a:lnTo>
                    <a:pt x="1310" y="510"/>
                  </a:lnTo>
                  <a:lnTo>
                    <a:pt x="1314" y="514"/>
                  </a:lnTo>
                  <a:lnTo>
                    <a:pt x="1326" y="522"/>
                  </a:lnTo>
                  <a:lnTo>
                    <a:pt x="1338" y="512"/>
                  </a:lnTo>
                  <a:lnTo>
                    <a:pt x="1346" y="500"/>
                  </a:lnTo>
                  <a:lnTo>
                    <a:pt x="1346" y="490"/>
                  </a:lnTo>
                  <a:lnTo>
                    <a:pt x="1344" y="464"/>
                  </a:lnTo>
                  <a:lnTo>
                    <a:pt x="1342" y="454"/>
                  </a:lnTo>
                  <a:lnTo>
                    <a:pt x="1324" y="452"/>
                  </a:lnTo>
                  <a:lnTo>
                    <a:pt x="1324" y="440"/>
                  </a:lnTo>
                  <a:lnTo>
                    <a:pt x="1308" y="420"/>
                  </a:lnTo>
                  <a:lnTo>
                    <a:pt x="1306" y="420"/>
                  </a:lnTo>
                  <a:lnTo>
                    <a:pt x="1298" y="406"/>
                  </a:lnTo>
                  <a:lnTo>
                    <a:pt x="1298" y="404"/>
                  </a:lnTo>
                  <a:lnTo>
                    <a:pt x="1298" y="402"/>
                  </a:lnTo>
                  <a:lnTo>
                    <a:pt x="1314" y="380"/>
                  </a:lnTo>
                  <a:lnTo>
                    <a:pt x="1314" y="378"/>
                  </a:lnTo>
                  <a:lnTo>
                    <a:pt x="1316" y="378"/>
                  </a:lnTo>
                  <a:lnTo>
                    <a:pt x="1316" y="376"/>
                  </a:lnTo>
                  <a:lnTo>
                    <a:pt x="1318" y="376"/>
                  </a:lnTo>
                  <a:lnTo>
                    <a:pt x="1324" y="376"/>
                  </a:lnTo>
                  <a:lnTo>
                    <a:pt x="1334" y="368"/>
                  </a:lnTo>
                  <a:lnTo>
                    <a:pt x="1344" y="336"/>
                  </a:lnTo>
                  <a:lnTo>
                    <a:pt x="1358" y="322"/>
                  </a:lnTo>
                  <a:lnTo>
                    <a:pt x="1358" y="320"/>
                  </a:lnTo>
                  <a:lnTo>
                    <a:pt x="1374" y="316"/>
                  </a:lnTo>
                  <a:lnTo>
                    <a:pt x="1374" y="318"/>
                  </a:lnTo>
                  <a:lnTo>
                    <a:pt x="1382" y="326"/>
                  </a:lnTo>
                  <a:lnTo>
                    <a:pt x="1386" y="328"/>
                  </a:lnTo>
                  <a:lnTo>
                    <a:pt x="1392" y="302"/>
                  </a:lnTo>
                  <a:lnTo>
                    <a:pt x="1386" y="284"/>
                  </a:lnTo>
                  <a:lnTo>
                    <a:pt x="1386" y="282"/>
                  </a:lnTo>
                  <a:lnTo>
                    <a:pt x="1388" y="262"/>
                  </a:lnTo>
                  <a:lnTo>
                    <a:pt x="1388" y="260"/>
                  </a:lnTo>
                  <a:lnTo>
                    <a:pt x="1398" y="250"/>
                  </a:lnTo>
                  <a:lnTo>
                    <a:pt x="1404" y="240"/>
                  </a:lnTo>
                  <a:lnTo>
                    <a:pt x="1404" y="230"/>
                  </a:lnTo>
                  <a:lnTo>
                    <a:pt x="1402" y="220"/>
                  </a:lnTo>
                  <a:lnTo>
                    <a:pt x="1398" y="204"/>
                  </a:lnTo>
                  <a:lnTo>
                    <a:pt x="1398" y="186"/>
                  </a:lnTo>
                  <a:lnTo>
                    <a:pt x="1398" y="184"/>
                  </a:lnTo>
                  <a:lnTo>
                    <a:pt x="1402" y="168"/>
                  </a:lnTo>
                  <a:lnTo>
                    <a:pt x="1398" y="158"/>
                  </a:lnTo>
                  <a:lnTo>
                    <a:pt x="1396" y="152"/>
                  </a:lnTo>
                  <a:lnTo>
                    <a:pt x="1398" y="12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甘肃"/>
            <p:cNvSpPr>
              <a:spLocks/>
            </p:cNvSpPr>
            <p:nvPr/>
          </p:nvSpPr>
          <p:spPr bwMode="auto">
            <a:xfrm>
              <a:off x="5054218" y="2901339"/>
              <a:ext cx="1345147" cy="1139197"/>
            </a:xfrm>
            <a:custGeom>
              <a:avLst/>
              <a:gdLst>
                <a:gd name="T0" fmla="*/ 2147483646 w 912"/>
                <a:gd name="T1" fmla="*/ 2147483646 h 772"/>
                <a:gd name="T2" fmla="*/ 2147483646 w 912"/>
                <a:gd name="T3" fmla="*/ 2147483646 h 772"/>
                <a:gd name="T4" fmla="*/ 2147483646 w 912"/>
                <a:gd name="T5" fmla="*/ 2147483646 h 772"/>
                <a:gd name="T6" fmla="*/ 2147483646 w 912"/>
                <a:gd name="T7" fmla="*/ 2147483646 h 772"/>
                <a:gd name="T8" fmla="*/ 2147483646 w 912"/>
                <a:gd name="T9" fmla="*/ 2147483646 h 772"/>
                <a:gd name="T10" fmla="*/ 2147483646 w 912"/>
                <a:gd name="T11" fmla="*/ 2147483646 h 772"/>
                <a:gd name="T12" fmla="*/ 2147483646 w 912"/>
                <a:gd name="T13" fmla="*/ 2147483646 h 772"/>
                <a:gd name="T14" fmla="*/ 2147483646 w 912"/>
                <a:gd name="T15" fmla="*/ 2147483646 h 772"/>
                <a:gd name="T16" fmla="*/ 2147483646 w 912"/>
                <a:gd name="T17" fmla="*/ 2147483646 h 772"/>
                <a:gd name="T18" fmla="*/ 2147483646 w 912"/>
                <a:gd name="T19" fmla="*/ 2147483646 h 772"/>
                <a:gd name="T20" fmla="*/ 2147483646 w 912"/>
                <a:gd name="T21" fmla="*/ 2147483646 h 772"/>
                <a:gd name="T22" fmla="*/ 2147483646 w 912"/>
                <a:gd name="T23" fmla="*/ 2147483646 h 772"/>
                <a:gd name="T24" fmla="*/ 2147483646 w 912"/>
                <a:gd name="T25" fmla="*/ 2147483646 h 772"/>
                <a:gd name="T26" fmla="*/ 2147483646 w 912"/>
                <a:gd name="T27" fmla="*/ 2147483646 h 772"/>
                <a:gd name="T28" fmla="*/ 2147483646 w 912"/>
                <a:gd name="T29" fmla="*/ 2147483646 h 772"/>
                <a:gd name="T30" fmla="*/ 2147483646 w 912"/>
                <a:gd name="T31" fmla="*/ 2147483646 h 772"/>
                <a:gd name="T32" fmla="*/ 2147483646 w 912"/>
                <a:gd name="T33" fmla="*/ 2147483646 h 772"/>
                <a:gd name="T34" fmla="*/ 2147483646 w 912"/>
                <a:gd name="T35" fmla="*/ 2147483646 h 772"/>
                <a:gd name="T36" fmla="*/ 2147483646 w 912"/>
                <a:gd name="T37" fmla="*/ 2147483646 h 772"/>
                <a:gd name="T38" fmla="*/ 2147483646 w 912"/>
                <a:gd name="T39" fmla="*/ 2147483646 h 772"/>
                <a:gd name="T40" fmla="*/ 2147483646 w 912"/>
                <a:gd name="T41" fmla="*/ 2147483646 h 772"/>
                <a:gd name="T42" fmla="*/ 2147483646 w 912"/>
                <a:gd name="T43" fmla="*/ 2147483646 h 772"/>
                <a:gd name="T44" fmla="*/ 2147483646 w 912"/>
                <a:gd name="T45" fmla="*/ 2147483646 h 772"/>
                <a:gd name="T46" fmla="*/ 2147483646 w 912"/>
                <a:gd name="T47" fmla="*/ 2147483646 h 772"/>
                <a:gd name="T48" fmla="*/ 2147483646 w 912"/>
                <a:gd name="T49" fmla="*/ 2147483646 h 772"/>
                <a:gd name="T50" fmla="*/ 2147483646 w 912"/>
                <a:gd name="T51" fmla="*/ 2147483646 h 772"/>
                <a:gd name="T52" fmla="*/ 2147483646 w 912"/>
                <a:gd name="T53" fmla="*/ 2147483646 h 772"/>
                <a:gd name="T54" fmla="*/ 2147483646 w 912"/>
                <a:gd name="T55" fmla="*/ 2147483646 h 772"/>
                <a:gd name="T56" fmla="*/ 2147483646 w 912"/>
                <a:gd name="T57" fmla="*/ 2147483646 h 772"/>
                <a:gd name="T58" fmla="*/ 2147483646 w 912"/>
                <a:gd name="T59" fmla="*/ 2147483646 h 772"/>
                <a:gd name="T60" fmla="*/ 2147483646 w 912"/>
                <a:gd name="T61" fmla="*/ 2147483646 h 772"/>
                <a:gd name="T62" fmla="*/ 2147483646 w 912"/>
                <a:gd name="T63" fmla="*/ 2147483646 h 772"/>
                <a:gd name="T64" fmla="*/ 2147483646 w 912"/>
                <a:gd name="T65" fmla="*/ 2147483646 h 772"/>
                <a:gd name="T66" fmla="*/ 2147483646 w 912"/>
                <a:gd name="T67" fmla="*/ 2147483646 h 772"/>
                <a:gd name="T68" fmla="*/ 2147483646 w 912"/>
                <a:gd name="T69" fmla="*/ 2147483646 h 772"/>
                <a:gd name="T70" fmla="*/ 2147483646 w 912"/>
                <a:gd name="T71" fmla="*/ 2147483646 h 772"/>
                <a:gd name="T72" fmla="*/ 2147483646 w 912"/>
                <a:gd name="T73" fmla="*/ 2147483646 h 772"/>
                <a:gd name="T74" fmla="*/ 2147483646 w 912"/>
                <a:gd name="T75" fmla="*/ 2147483646 h 772"/>
                <a:gd name="T76" fmla="*/ 2147483646 w 912"/>
                <a:gd name="T77" fmla="*/ 2147483646 h 772"/>
                <a:gd name="T78" fmla="*/ 2147483646 w 912"/>
                <a:gd name="T79" fmla="*/ 2147483646 h 772"/>
                <a:gd name="T80" fmla="*/ 2147483646 w 912"/>
                <a:gd name="T81" fmla="*/ 2147483646 h 772"/>
                <a:gd name="T82" fmla="*/ 2147483646 w 912"/>
                <a:gd name="T83" fmla="*/ 2147483646 h 772"/>
                <a:gd name="T84" fmla="*/ 2147483646 w 912"/>
                <a:gd name="T85" fmla="*/ 2147483646 h 772"/>
                <a:gd name="T86" fmla="*/ 2147483646 w 912"/>
                <a:gd name="T87" fmla="*/ 2147483646 h 772"/>
                <a:gd name="T88" fmla="*/ 2147483646 w 912"/>
                <a:gd name="T89" fmla="*/ 2147483646 h 772"/>
                <a:gd name="T90" fmla="*/ 2147483646 w 912"/>
                <a:gd name="T91" fmla="*/ 2147483646 h 772"/>
                <a:gd name="T92" fmla="*/ 2147483646 w 912"/>
                <a:gd name="T93" fmla="*/ 2147483646 h 772"/>
                <a:gd name="T94" fmla="*/ 2147483646 w 912"/>
                <a:gd name="T95" fmla="*/ 2147483646 h 772"/>
                <a:gd name="T96" fmla="*/ 2147483646 w 912"/>
                <a:gd name="T97" fmla="*/ 2147483646 h 772"/>
                <a:gd name="T98" fmla="*/ 2147483646 w 912"/>
                <a:gd name="T99" fmla="*/ 2147483646 h 772"/>
                <a:gd name="T100" fmla="*/ 2147483646 w 912"/>
                <a:gd name="T101" fmla="*/ 2147483646 h 772"/>
                <a:gd name="T102" fmla="*/ 2147483646 w 912"/>
                <a:gd name="T103" fmla="*/ 2147483646 h 772"/>
                <a:gd name="T104" fmla="*/ 2147483646 w 912"/>
                <a:gd name="T105" fmla="*/ 2147483646 h 772"/>
                <a:gd name="T106" fmla="*/ 2147483646 w 912"/>
                <a:gd name="T107" fmla="*/ 2147483646 h 772"/>
                <a:gd name="T108" fmla="*/ 2147483646 w 912"/>
                <a:gd name="T109" fmla="*/ 2147483646 h 772"/>
                <a:gd name="T110" fmla="*/ 2147483646 w 912"/>
                <a:gd name="T111" fmla="*/ 2147483646 h 7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12" h="772">
                  <a:moveTo>
                    <a:pt x="542" y="280"/>
                  </a:moveTo>
                  <a:lnTo>
                    <a:pt x="530" y="280"/>
                  </a:lnTo>
                  <a:lnTo>
                    <a:pt x="526" y="288"/>
                  </a:lnTo>
                  <a:lnTo>
                    <a:pt x="532" y="296"/>
                  </a:lnTo>
                  <a:lnTo>
                    <a:pt x="536" y="308"/>
                  </a:lnTo>
                  <a:lnTo>
                    <a:pt x="536" y="310"/>
                  </a:lnTo>
                  <a:lnTo>
                    <a:pt x="536" y="312"/>
                  </a:lnTo>
                  <a:lnTo>
                    <a:pt x="518" y="320"/>
                  </a:lnTo>
                  <a:lnTo>
                    <a:pt x="516" y="320"/>
                  </a:lnTo>
                  <a:lnTo>
                    <a:pt x="506" y="320"/>
                  </a:lnTo>
                  <a:lnTo>
                    <a:pt x="500" y="316"/>
                  </a:lnTo>
                  <a:lnTo>
                    <a:pt x="494" y="314"/>
                  </a:lnTo>
                  <a:lnTo>
                    <a:pt x="492" y="310"/>
                  </a:lnTo>
                  <a:lnTo>
                    <a:pt x="488" y="300"/>
                  </a:lnTo>
                  <a:lnTo>
                    <a:pt x="464" y="296"/>
                  </a:lnTo>
                  <a:lnTo>
                    <a:pt x="456" y="264"/>
                  </a:lnTo>
                  <a:lnTo>
                    <a:pt x="450" y="262"/>
                  </a:lnTo>
                  <a:lnTo>
                    <a:pt x="446" y="258"/>
                  </a:lnTo>
                  <a:lnTo>
                    <a:pt x="444" y="256"/>
                  </a:lnTo>
                  <a:lnTo>
                    <a:pt x="440" y="250"/>
                  </a:lnTo>
                  <a:lnTo>
                    <a:pt x="432" y="248"/>
                  </a:lnTo>
                  <a:lnTo>
                    <a:pt x="424" y="242"/>
                  </a:lnTo>
                  <a:lnTo>
                    <a:pt x="416" y="232"/>
                  </a:lnTo>
                  <a:lnTo>
                    <a:pt x="406" y="228"/>
                  </a:lnTo>
                  <a:lnTo>
                    <a:pt x="392" y="214"/>
                  </a:lnTo>
                  <a:lnTo>
                    <a:pt x="390" y="204"/>
                  </a:lnTo>
                  <a:lnTo>
                    <a:pt x="390" y="202"/>
                  </a:lnTo>
                  <a:lnTo>
                    <a:pt x="416" y="168"/>
                  </a:lnTo>
                  <a:lnTo>
                    <a:pt x="416" y="164"/>
                  </a:lnTo>
                  <a:lnTo>
                    <a:pt x="416" y="162"/>
                  </a:lnTo>
                  <a:lnTo>
                    <a:pt x="412" y="152"/>
                  </a:lnTo>
                  <a:lnTo>
                    <a:pt x="398" y="156"/>
                  </a:lnTo>
                  <a:lnTo>
                    <a:pt x="396" y="156"/>
                  </a:lnTo>
                  <a:lnTo>
                    <a:pt x="396" y="158"/>
                  </a:lnTo>
                  <a:lnTo>
                    <a:pt x="360" y="160"/>
                  </a:lnTo>
                  <a:lnTo>
                    <a:pt x="348" y="164"/>
                  </a:lnTo>
                  <a:lnTo>
                    <a:pt x="342" y="168"/>
                  </a:lnTo>
                  <a:lnTo>
                    <a:pt x="340" y="172"/>
                  </a:lnTo>
                  <a:lnTo>
                    <a:pt x="334" y="178"/>
                  </a:lnTo>
                  <a:lnTo>
                    <a:pt x="330" y="178"/>
                  </a:lnTo>
                  <a:lnTo>
                    <a:pt x="324" y="178"/>
                  </a:lnTo>
                  <a:lnTo>
                    <a:pt x="324" y="176"/>
                  </a:lnTo>
                  <a:lnTo>
                    <a:pt x="312" y="168"/>
                  </a:lnTo>
                  <a:lnTo>
                    <a:pt x="312" y="148"/>
                  </a:lnTo>
                  <a:lnTo>
                    <a:pt x="304" y="142"/>
                  </a:lnTo>
                  <a:lnTo>
                    <a:pt x="300" y="134"/>
                  </a:lnTo>
                  <a:lnTo>
                    <a:pt x="296" y="116"/>
                  </a:lnTo>
                  <a:lnTo>
                    <a:pt x="288" y="108"/>
                  </a:lnTo>
                  <a:lnTo>
                    <a:pt x="280" y="100"/>
                  </a:lnTo>
                  <a:lnTo>
                    <a:pt x="276" y="98"/>
                  </a:lnTo>
                  <a:lnTo>
                    <a:pt x="290" y="80"/>
                  </a:lnTo>
                  <a:lnTo>
                    <a:pt x="292" y="68"/>
                  </a:lnTo>
                  <a:lnTo>
                    <a:pt x="276" y="48"/>
                  </a:lnTo>
                  <a:lnTo>
                    <a:pt x="268" y="32"/>
                  </a:lnTo>
                  <a:lnTo>
                    <a:pt x="268" y="24"/>
                  </a:lnTo>
                  <a:lnTo>
                    <a:pt x="256" y="16"/>
                  </a:lnTo>
                  <a:lnTo>
                    <a:pt x="256" y="14"/>
                  </a:lnTo>
                  <a:lnTo>
                    <a:pt x="246" y="2"/>
                  </a:lnTo>
                  <a:lnTo>
                    <a:pt x="232" y="0"/>
                  </a:lnTo>
                  <a:lnTo>
                    <a:pt x="216" y="4"/>
                  </a:lnTo>
                  <a:lnTo>
                    <a:pt x="212" y="8"/>
                  </a:lnTo>
                  <a:lnTo>
                    <a:pt x="210" y="30"/>
                  </a:lnTo>
                  <a:lnTo>
                    <a:pt x="210" y="56"/>
                  </a:lnTo>
                  <a:lnTo>
                    <a:pt x="208" y="56"/>
                  </a:lnTo>
                  <a:lnTo>
                    <a:pt x="192" y="62"/>
                  </a:lnTo>
                  <a:lnTo>
                    <a:pt x="178" y="64"/>
                  </a:lnTo>
                  <a:lnTo>
                    <a:pt x="168" y="70"/>
                  </a:lnTo>
                  <a:lnTo>
                    <a:pt x="154" y="74"/>
                  </a:lnTo>
                  <a:lnTo>
                    <a:pt x="152" y="76"/>
                  </a:lnTo>
                  <a:lnTo>
                    <a:pt x="124" y="68"/>
                  </a:lnTo>
                  <a:lnTo>
                    <a:pt x="114" y="80"/>
                  </a:lnTo>
                  <a:lnTo>
                    <a:pt x="108" y="86"/>
                  </a:lnTo>
                  <a:lnTo>
                    <a:pt x="98" y="88"/>
                  </a:lnTo>
                  <a:lnTo>
                    <a:pt x="82" y="102"/>
                  </a:lnTo>
                  <a:lnTo>
                    <a:pt x="72" y="116"/>
                  </a:lnTo>
                  <a:lnTo>
                    <a:pt x="72" y="118"/>
                  </a:lnTo>
                  <a:lnTo>
                    <a:pt x="66" y="128"/>
                  </a:lnTo>
                  <a:lnTo>
                    <a:pt x="60" y="132"/>
                  </a:lnTo>
                  <a:lnTo>
                    <a:pt x="50" y="144"/>
                  </a:lnTo>
                  <a:lnTo>
                    <a:pt x="50" y="146"/>
                  </a:lnTo>
                  <a:lnTo>
                    <a:pt x="44" y="150"/>
                  </a:lnTo>
                  <a:lnTo>
                    <a:pt x="32" y="152"/>
                  </a:lnTo>
                  <a:lnTo>
                    <a:pt x="12" y="152"/>
                  </a:lnTo>
                  <a:lnTo>
                    <a:pt x="8" y="158"/>
                  </a:lnTo>
                  <a:lnTo>
                    <a:pt x="0" y="172"/>
                  </a:lnTo>
                  <a:lnTo>
                    <a:pt x="4" y="184"/>
                  </a:lnTo>
                  <a:lnTo>
                    <a:pt x="2" y="216"/>
                  </a:lnTo>
                  <a:lnTo>
                    <a:pt x="8" y="224"/>
                  </a:lnTo>
                  <a:lnTo>
                    <a:pt x="8" y="226"/>
                  </a:lnTo>
                  <a:lnTo>
                    <a:pt x="10" y="232"/>
                  </a:lnTo>
                  <a:lnTo>
                    <a:pt x="22" y="232"/>
                  </a:lnTo>
                  <a:lnTo>
                    <a:pt x="40" y="236"/>
                  </a:lnTo>
                  <a:lnTo>
                    <a:pt x="66" y="238"/>
                  </a:lnTo>
                  <a:lnTo>
                    <a:pt x="76" y="236"/>
                  </a:lnTo>
                  <a:lnTo>
                    <a:pt x="78" y="236"/>
                  </a:lnTo>
                  <a:lnTo>
                    <a:pt x="80" y="236"/>
                  </a:lnTo>
                  <a:lnTo>
                    <a:pt x="100" y="244"/>
                  </a:lnTo>
                  <a:lnTo>
                    <a:pt x="102" y="244"/>
                  </a:lnTo>
                  <a:lnTo>
                    <a:pt x="112" y="254"/>
                  </a:lnTo>
                  <a:lnTo>
                    <a:pt x="136" y="262"/>
                  </a:lnTo>
                  <a:lnTo>
                    <a:pt x="138" y="262"/>
                  </a:lnTo>
                  <a:lnTo>
                    <a:pt x="154" y="272"/>
                  </a:lnTo>
                  <a:lnTo>
                    <a:pt x="192" y="308"/>
                  </a:lnTo>
                  <a:lnTo>
                    <a:pt x="210" y="316"/>
                  </a:lnTo>
                  <a:lnTo>
                    <a:pt x="218" y="312"/>
                  </a:lnTo>
                  <a:lnTo>
                    <a:pt x="224" y="300"/>
                  </a:lnTo>
                  <a:lnTo>
                    <a:pt x="220" y="278"/>
                  </a:lnTo>
                  <a:lnTo>
                    <a:pt x="222" y="274"/>
                  </a:lnTo>
                  <a:lnTo>
                    <a:pt x="224" y="270"/>
                  </a:lnTo>
                  <a:lnTo>
                    <a:pt x="236" y="264"/>
                  </a:lnTo>
                  <a:lnTo>
                    <a:pt x="236" y="262"/>
                  </a:lnTo>
                  <a:lnTo>
                    <a:pt x="286" y="292"/>
                  </a:lnTo>
                  <a:lnTo>
                    <a:pt x="292" y="290"/>
                  </a:lnTo>
                  <a:lnTo>
                    <a:pt x="302" y="284"/>
                  </a:lnTo>
                  <a:lnTo>
                    <a:pt x="304" y="284"/>
                  </a:lnTo>
                  <a:lnTo>
                    <a:pt x="310" y="284"/>
                  </a:lnTo>
                  <a:lnTo>
                    <a:pt x="320" y="276"/>
                  </a:lnTo>
                  <a:lnTo>
                    <a:pt x="322" y="276"/>
                  </a:lnTo>
                  <a:lnTo>
                    <a:pt x="324" y="276"/>
                  </a:lnTo>
                  <a:lnTo>
                    <a:pt x="352" y="296"/>
                  </a:lnTo>
                  <a:lnTo>
                    <a:pt x="354" y="298"/>
                  </a:lnTo>
                  <a:lnTo>
                    <a:pt x="372" y="312"/>
                  </a:lnTo>
                  <a:lnTo>
                    <a:pt x="380" y="320"/>
                  </a:lnTo>
                  <a:lnTo>
                    <a:pt x="388" y="330"/>
                  </a:lnTo>
                  <a:lnTo>
                    <a:pt x="398" y="340"/>
                  </a:lnTo>
                  <a:lnTo>
                    <a:pt x="404" y="338"/>
                  </a:lnTo>
                  <a:lnTo>
                    <a:pt x="412" y="324"/>
                  </a:lnTo>
                  <a:lnTo>
                    <a:pt x="430" y="336"/>
                  </a:lnTo>
                  <a:lnTo>
                    <a:pt x="432" y="336"/>
                  </a:lnTo>
                  <a:lnTo>
                    <a:pt x="444" y="352"/>
                  </a:lnTo>
                  <a:lnTo>
                    <a:pt x="480" y="380"/>
                  </a:lnTo>
                  <a:lnTo>
                    <a:pt x="492" y="392"/>
                  </a:lnTo>
                  <a:lnTo>
                    <a:pt x="522" y="382"/>
                  </a:lnTo>
                  <a:lnTo>
                    <a:pt x="524" y="406"/>
                  </a:lnTo>
                  <a:lnTo>
                    <a:pt x="538" y="420"/>
                  </a:lnTo>
                  <a:lnTo>
                    <a:pt x="548" y="436"/>
                  </a:lnTo>
                  <a:lnTo>
                    <a:pt x="548" y="438"/>
                  </a:lnTo>
                  <a:lnTo>
                    <a:pt x="548" y="440"/>
                  </a:lnTo>
                  <a:lnTo>
                    <a:pt x="560" y="494"/>
                  </a:lnTo>
                  <a:lnTo>
                    <a:pt x="572" y="516"/>
                  </a:lnTo>
                  <a:lnTo>
                    <a:pt x="556" y="558"/>
                  </a:lnTo>
                  <a:lnTo>
                    <a:pt x="556" y="560"/>
                  </a:lnTo>
                  <a:lnTo>
                    <a:pt x="544" y="564"/>
                  </a:lnTo>
                  <a:lnTo>
                    <a:pt x="544" y="576"/>
                  </a:lnTo>
                  <a:lnTo>
                    <a:pt x="542" y="576"/>
                  </a:lnTo>
                  <a:lnTo>
                    <a:pt x="528" y="598"/>
                  </a:lnTo>
                  <a:lnTo>
                    <a:pt x="508" y="600"/>
                  </a:lnTo>
                  <a:lnTo>
                    <a:pt x="488" y="616"/>
                  </a:lnTo>
                  <a:lnTo>
                    <a:pt x="494" y="620"/>
                  </a:lnTo>
                  <a:lnTo>
                    <a:pt x="500" y="622"/>
                  </a:lnTo>
                  <a:lnTo>
                    <a:pt x="504" y="626"/>
                  </a:lnTo>
                  <a:lnTo>
                    <a:pt x="508" y="630"/>
                  </a:lnTo>
                  <a:lnTo>
                    <a:pt x="508" y="634"/>
                  </a:lnTo>
                  <a:lnTo>
                    <a:pt x="504" y="642"/>
                  </a:lnTo>
                  <a:lnTo>
                    <a:pt x="504" y="644"/>
                  </a:lnTo>
                  <a:lnTo>
                    <a:pt x="492" y="656"/>
                  </a:lnTo>
                  <a:lnTo>
                    <a:pt x="490" y="656"/>
                  </a:lnTo>
                  <a:lnTo>
                    <a:pt x="490" y="658"/>
                  </a:lnTo>
                  <a:lnTo>
                    <a:pt x="488" y="658"/>
                  </a:lnTo>
                  <a:lnTo>
                    <a:pt x="450" y="652"/>
                  </a:lnTo>
                  <a:lnTo>
                    <a:pt x="448" y="666"/>
                  </a:lnTo>
                  <a:lnTo>
                    <a:pt x="452" y="696"/>
                  </a:lnTo>
                  <a:lnTo>
                    <a:pt x="484" y="708"/>
                  </a:lnTo>
                  <a:lnTo>
                    <a:pt x="484" y="710"/>
                  </a:lnTo>
                  <a:lnTo>
                    <a:pt x="496" y="706"/>
                  </a:lnTo>
                  <a:lnTo>
                    <a:pt x="498" y="706"/>
                  </a:lnTo>
                  <a:lnTo>
                    <a:pt x="500" y="704"/>
                  </a:lnTo>
                  <a:lnTo>
                    <a:pt x="500" y="706"/>
                  </a:lnTo>
                  <a:lnTo>
                    <a:pt x="510" y="712"/>
                  </a:lnTo>
                  <a:lnTo>
                    <a:pt x="524" y="712"/>
                  </a:lnTo>
                  <a:lnTo>
                    <a:pt x="528" y="710"/>
                  </a:lnTo>
                  <a:lnTo>
                    <a:pt x="524" y="696"/>
                  </a:lnTo>
                  <a:lnTo>
                    <a:pt x="520" y="680"/>
                  </a:lnTo>
                  <a:lnTo>
                    <a:pt x="520" y="678"/>
                  </a:lnTo>
                  <a:lnTo>
                    <a:pt x="520" y="676"/>
                  </a:lnTo>
                  <a:lnTo>
                    <a:pt x="526" y="670"/>
                  </a:lnTo>
                  <a:lnTo>
                    <a:pt x="528" y="668"/>
                  </a:lnTo>
                  <a:lnTo>
                    <a:pt x="536" y="656"/>
                  </a:lnTo>
                  <a:lnTo>
                    <a:pt x="538" y="654"/>
                  </a:lnTo>
                  <a:lnTo>
                    <a:pt x="552" y="644"/>
                  </a:lnTo>
                  <a:lnTo>
                    <a:pt x="552" y="642"/>
                  </a:lnTo>
                  <a:lnTo>
                    <a:pt x="554" y="642"/>
                  </a:lnTo>
                  <a:lnTo>
                    <a:pt x="572" y="640"/>
                  </a:lnTo>
                  <a:lnTo>
                    <a:pt x="572" y="644"/>
                  </a:lnTo>
                  <a:lnTo>
                    <a:pt x="572" y="656"/>
                  </a:lnTo>
                  <a:lnTo>
                    <a:pt x="576" y="664"/>
                  </a:lnTo>
                  <a:lnTo>
                    <a:pt x="580" y="674"/>
                  </a:lnTo>
                  <a:lnTo>
                    <a:pt x="596" y="684"/>
                  </a:lnTo>
                  <a:lnTo>
                    <a:pt x="640" y="688"/>
                  </a:lnTo>
                  <a:lnTo>
                    <a:pt x="642" y="688"/>
                  </a:lnTo>
                  <a:lnTo>
                    <a:pt x="644" y="688"/>
                  </a:lnTo>
                  <a:lnTo>
                    <a:pt x="644" y="690"/>
                  </a:lnTo>
                  <a:lnTo>
                    <a:pt x="644" y="692"/>
                  </a:lnTo>
                  <a:lnTo>
                    <a:pt x="644" y="706"/>
                  </a:lnTo>
                  <a:lnTo>
                    <a:pt x="656" y="720"/>
                  </a:lnTo>
                  <a:lnTo>
                    <a:pt x="666" y="724"/>
                  </a:lnTo>
                  <a:lnTo>
                    <a:pt x="668" y="724"/>
                  </a:lnTo>
                  <a:lnTo>
                    <a:pt x="668" y="726"/>
                  </a:lnTo>
                  <a:lnTo>
                    <a:pt x="668" y="732"/>
                  </a:lnTo>
                  <a:lnTo>
                    <a:pt x="668" y="740"/>
                  </a:lnTo>
                  <a:lnTo>
                    <a:pt x="664" y="756"/>
                  </a:lnTo>
                  <a:lnTo>
                    <a:pt x="670" y="760"/>
                  </a:lnTo>
                  <a:lnTo>
                    <a:pt x="678" y="760"/>
                  </a:lnTo>
                  <a:lnTo>
                    <a:pt x="684" y="762"/>
                  </a:lnTo>
                  <a:lnTo>
                    <a:pt x="688" y="764"/>
                  </a:lnTo>
                  <a:lnTo>
                    <a:pt x="706" y="772"/>
                  </a:lnTo>
                  <a:lnTo>
                    <a:pt x="716" y="764"/>
                  </a:lnTo>
                  <a:lnTo>
                    <a:pt x="728" y="750"/>
                  </a:lnTo>
                  <a:lnTo>
                    <a:pt x="730" y="744"/>
                  </a:lnTo>
                  <a:lnTo>
                    <a:pt x="732" y="742"/>
                  </a:lnTo>
                  <a:lnTo>
                    <a:pt x="734" y="740"/>
                  </a:lnTo>
                  <a:lnTo>
                    <a:pt x="730" y="722"/>
                  </a:lnTo>
                  <a:lnTo>
                    <a:pt x="728" y="714"/>
                  </a:lnTo>
                  <a:lnTo>
                    <a:pt x="728" y="712"/>
                  </a:lnTo>
                  <a:lnTo>
                    <a:pt x="728" y="710"/>
                  </a:lnTo>
                  <a:lnTo>
                    <a:pt x="736" y="700"/>
                  </a:lnTo>
                  <a:lnTo>
                    <a:pt x="748" y="690"/>
                  </a:lnTo>
                  <a:lnTo>
                    <a:pt x="750" y="690"/>
                  </a:lnTo>
                  <a:lnTo>
                    <a:pt x="776" y="690"/>
                  </a:lnTo>
                  <a:lnTo>
                    <a:pt x="780" y="688"/>
                  </a:lnTo>
                  <a:lnTo>
                    <a:pt x="780" y="676"/>
                  </a:lnTo>
                  <a:lnTo>
                    <a:pt x="776" y="664"/>
                  </a:lnTo>
                  <a:lnTo>
                    <a:pt x="766" y="648"/>
                  </a:lnTo>
                  <a:lnTo>
                    <a:pt x="766" y="628"/>
                  </a:lnTo>
                  <a:lnTo>
                    <a:pt x="766" y="626"/>
                  </a:lnTo>
                  <a:lnTo>
                    <a:pt x="770" y="614"/>
                  </a:lnTo>
                  <a:lnTo>
                    <a:pt x="772" y="614"/>
                  </a:lnTo>
                  <a:lnTo>
                    <a:pt x="792" y="582"/>
                  </a:lnTo>
                  <a:lnTo>
                    <a:pt x="794" y="582"/>
                  </a:lnTo>
                  <a:lnTo>
                    <a:pt x="796" y="580"/>
                  </a:lnTo>
                  <a:lnTo>
                    <a:pt x="800" y="580"/>
                  </a:lnTo>
                  <a:lnTo>
                    <a:pt x="808" y="582"/>
                  </a:lnTo>
                  <a:lnTo>
                    <a:pt x="828" y="592"/>
                  </a:lnTo>
                  <a:lnTo>
                    <a:pt x="840" y="596"/>
                  </a:lnTo>
                  <a:lnTo>
                    <a:pt x="840" y="590"/>
                  </a:lnTo>
                  <a:lnTo>
                    <a:pt x="838" y="588"/>
                  </a:lnTo>
                  <a:lnTo>
                    <a:pt x="838" y="586"/>
                  </a:lnTo>
                  <a:lnTo>
                    <a:pt x="840" y="580"/>
                  </a:lnTo>
                  <a:lnTo>
                    <a:pt x="846" y="572"/>
                  </a:lnTo>
                  <a:lnTo>
                    <a:pt x="860" y="562"/>
                  </a:lnTo>
                  <a:lnTo>
                    <a:pt x="860" y="560"/>
                  </a:lnTo>
                  <a:lnTo>
                    <a:pt x="876" y="556"/>
                  </a:lnTo>
                  <a:lnTo>
                    <a:pt x="890" y="556"/>
                  </a:lnTo>
                  <a:lnTo>
                    <a:pt x="892" y="556"/>
                  </a:lnTo>
                  <a:lnTo>
                    <a:pt x="900" y="556"/>
                  </a:lnTo>
                  <a:lnTo>
                    <a:pt x="904" y="536"/>
                  </a:lnTo>
                  <a:lnTo>
                    <a:pt x="904" y="524"/>
                  </a:lnTo>
                  <a:lnTo>
                    <a:pt x="906" y="512"/>
                  </a:lnTo>
                  <a:lnTo>
                    <a:pt x="906" y="510"/>
                  </a:lnTo>
                  <a:lnTo>
                    <a:pt x="908" y="508"/>
                  </a:lnTo>
                  <a:lnTo>
                    <a:pt x="912" y="496"/>
                  </a:lnTo>
                  <a:lnTo>
                    <a:pt x="906" y="488"/>
                  </a:lnTo>
                  <a:lnTo>
                    <a:pt x="896" y="480"/>
                  </a:lnTo>
                  <a:lnTo>
                    <a:pt x="876" y="476"/>
                  </a:lnTo>
                  <a:lnTo>
                    <a:pt x="868" y="472"/>
                  </a:lnTo>
                  <a:lnTo>
                    <a:pt x="852" y="460"/>
                  </a:lnTo>
                  <a:lnTo>
                    <a:pt x="840" y="456"/>
                  </a:lnTo>
                  <a:lnTo>
                    <a:pt x="840" y="454"/>
                  </a:lnTo>
                  <a:lnTo>
                    <a:pt x="824" y="436"/>
                  </a:lnTo>
                  <a:lnTo>
                    <a:pt x="812" y="436"/>
                  </a:lnTo>
                  <a:lnTo>
                    <a:pt x="810" y="436"/>
                  </a:lnTo>
                  <a:lnTo>
                    <a:pt x="798" y="430"/>
                  </a:lnTo>
                  <a:lnTo>
                    <a:pt x="790" y="440"/>
                  </a:lnTo>
                  <a:lnTo>
                    <a:pt x="788" y="476"/>
                  </a:lnTo>
                  <a:lnTo>
                    <a:pt x="792" y="492"/>
                  </a:lnTo>
                  <a:lnTo>
                    <a:pt x="796" y="492"/>
                  </a:lnTo>
                  <a:lnTo>
                    <a:pt x="798" y="492"/>
                  </a:lnTo>
                  <a:lnTo>
                    <a:pt x="808" y="496"/>
                  </a:lnTo>
                  <a:lnTo>
                    <a:pt x="814" y="510"/>
                  </a:lnTo>
                  <a:lnTo>
                    <a:pt x="816" y="510"/>
                  </a:lnTo>
                  <a:lnTo>
                    <a:pt x="816" y="512"/>
                  </a:lnTo>
                  <a:lnTo>
                    <a:pt x="812" y="536"/>
                  </a:lnTo>
                  <a:lnTo>
                    <a:pt x="812" y="538"/>
                  </a:lnTo>
                  <a:lnTo>
                    <a:pt x="812" y="540"/>
                  </a:lnTo>
                  <a:lnTo>
                    <a:pt x="800" y="546"/>
                  </a:lnTo>
                  <a:lnTo>
                    <a:pt x="798" y="548"/>
                  </a:lnTo>
                  <a:lnTo>
                    <a:pt x="798" y="546"/>
                  </a:lnTo>
                  <a:lnTo>
                    <a:pt x="796" y="546"/>
                  </a:lnTo>
                  <a:lnTo>
                    <a:pt x="792" y="544"/>
                  </a:lnTo>
                  <a:lnTo>
                    <a:pt x="778" y="550"/>
                  </a:lnTo>
                  <a:lnTo>
                    <a:pt x="778" y="552"/>
                  </a:lnTo>
                  <a:lnTo>
                    <a:pt x="780" y="552"/>
                  </a:lnTo>
                  <a:lnTo>
                    <a:pt x="782" y="574"/>
                  </a:lnTo>
                  <a:lnTo>
                    <a:pt x="780" y="578"/>
                  </a:lnTo>
                  <a:lnTo>
                    <a:pt x="776" y="580"/>
                  </a:lnTo>
                  <a:lnTo>
                    <a:pt x="768" y="580"/>
                  </a:lnTo>
                  <a:lnTo>
                    <a:pt x="762" y="578"/>
                  </a:lnTo>
                  <a:lnTo>
                    <a:pt x="758" y="576"/>
                  </a:lnTo>
                  <a:lnTo>
                    <a:pt x="748" y="568"/>
                  </a:lnTo>
                  <a:lnTo>
                    <a:pt x="746" y="568"/>
                  </a:lnTo>
                  <a:lnTo>
                    <a:pt x="746" y="566"/>
                  </a:lnTo>
                  <a:lnTo>
                    <a:pt x="740" y="552"/>
                  </a:lnTo>
                  <a:lnTo>
                    <a:pt x="736" y="550"/>
                  </a:lnTo>
                  <a:lnTo>
                    <a:pt x="728" y="546"/>
                  </a:lnTo>
                  <a:lnTo>
                    <a:pt x="726" y="546"/>
                  </a:lnTo>
                  <a:lnTo>
                    <a:pt x="714" y="538"/>
                  </a:lnTo>
                  <a:lnTo>
                    <a:pt x="712" y="538"/>
                  </a:lnTo>
                  <a:lnTo>
                    <a:pt x="712" y="536"/>
                  </a:lnTo>
                  <a:lnTo>
                    <a:pt x="710" y="524"/>
                  </a:lnTo>
                  <a:lnTo>
                    <a:pt x="712" y="512"/>
                  </a:lnTo>
                  <a:lnTo>
                    <a:pt x="716" y="506"/>
                  </a:lnTo>
                  <a:lnTo>
                    <a:pt x="716" y="502"/>
                  </a:lnTo>
                  <a:lnTo>
                    <a:pt x="712" y="488"/>
                  </a:lnTo>
                  <a:lnTo>
                    <a:pt x="700" y="478"/>
                  </a:lnTo>
                  <a:lnTo>
                    <a:pt x="700" y="476"/>
                  </a:lnTo>
                  <a:lnTo>
                    <a:pt x="698" y="444"/>
                  </a:lnTo>
                  <a:lnTo>
                    <a:pt x="690" y="436"/>
                  </a:lnTo>
                  <a:lnTo>
                    <a:pt x="688" y="436"/>
                  </a:lnTo>
                  <a:lnTo>
                    <a:pt x="688" y="434"/>
                  </a:lnTo>
                  <a:lnTo>
                    <a:pt x="682" y="420"/>
                  </a:lnTo>
                  <a:lnTo>
                    <a:pt x="652" y="416"/>
                  </a:lnTo>
                  <a:lnTo>
                    <a:pt x="644" y="410"/>
                  </a:lnTo>
                  <a:lnTo>
                    <a:pt x="638" y="402"/>
                  </a:lnTo>
                  <a:lnTo>
                    <a:pt x="624" y="402"/>
                  </a:lnTo>
                  <a:lnTo>
                    <a:pt x="618" y="398"/>
                  </a:lnTo>
                  <a:lnTo>
                    <a:pt x="610" y="392"/>
                  </a:lnTo>
                  <a:lnTo>
                    <a:pt x="608" y="390"/>
                  </a:lnTo>
                  <a:lnTo>
                    <a:pt x="604" y="384"/>
                  </a:lnTo>
                  <a:lnTo>
                    <a:pt x="598" y="376"/>
                  </a:lnTo>
                  <a:lnTo>
                    <a:pt x="596" y="362"/>
                  </a:lnTo>
                  <a:lnTo>
                    <a:pt x="596" y="360"/>
                  </a:lnTo>
                  <a:lnTo>
                    <a:pt x="600" y="336"/>
                  </a:lnTo>
                  <a:lnTo>
                    <a:pt x="604" y="324"/>
                  </a:lnTo>
                  <a:lnTo>
                    <a:pt x="606" y="324"/>
                  </a:lnTo>
                  <a:lnTo>
                    <a:pt x="636" y="310"/>
                  </a:lnTo>
                  <a:lnTo>
                    <a:pt x="648" y="296"/>
                  </a:lnTo>
                  <a:lnTo>
                    <a:pt x="650" y="284"/>
                  </a:lnTo>
                  <a:lnTo>
                    <a:pt x="648" y="276"/>
                  </a:lnTo>
                  <a:lnTo>
                    <a:pt x="644" y="262"/>
                  </a:lnTo>
                  <a:lnTo>
                    <a:pt x="640" y="254"/>
                  </a:lnTo>
                  <a:lnTo>
                    <a:pt x="634" y="256"/>
                  </a:lnTo>
                  <a:lnTo>
                    <a:pt x="624" y="254"/>
                  </a:lnTo>
                  <a:lnTo>
                    <a:pt x="616" y="260"/>
                  </a:lnTo>
                  <a:lnTo>
                    <a:pt x="606" y="272"/>
                  </a:lnTo>
                  <a:lnTo>
                    <a:pt x="592" y="286"/>
                  </a:lnTo>
                  <a:lnTo>
                    <a:pt x="590" y="286"/>
                  </a:lnTo>
                  <a:lnTo>
                    <a:pt x="578" y="290"/>
                  </a:lnTo>
                  <a:lnTo>
                    <a:pt x="568" y="288"/>
                  </a:lnTo>
                  <a:lnTo>
                    <a:pt x="542" y="280"/>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宁夏"/>
            <p:cNvSpPr>
              <a:spLocks/>
            </p:cNvSpPr>
            <p:nvPr/>
          </p:nvSpPr>
          <p:spPr bwMode="auto">
            <a:xfrm>
              <a:off x="6009981" y="3296812"/>
              <a:ext cx="271389" cy="448596"/>
            </a:xfrm>
            <a:custGeom>
              <a:avLst/>
              <a:gdLst>
                <a:gd name="T0" fmla="*/ 2147483646 w 184"/>
                <a:gd name="T1" fmla="*/ 2147483646 h 304"/>
                <a:gd name="T2" fmla="*/ 2147483646 w 184"/>
                <a:gd name="T3" fmla="*/ 2147483646 h 304"/>
                <a:gd name="T4" fmla="*/ 2147483646 w 184"/>
                <a:gd name="T5" fmla="*/ 2147483646 h 304"/>
                <a:gd name="T6" fmla="*/ 2147483646 w 184"/>
                <a:gd name="T7" fmla="*/ 2147483646 h 304"/>
                <a:gd name="T8" fmla="*/ 2147483646 w 184"/>
                <a:gd name="T9" fmla="*/ 2147483646 h 304"/>
                <a:gd name="T10" fmla="*/ 2147483646 w 184"/>
                <a:gd name="T11" fmla="*/ 2147483646 h 304"/>
                <a:gd name="T12" fmla="*/ 2147483646 w 184"/>
                <a:gd name="T13" fmla="*/ 2147483646 h 304"/>
                <a:gd name="T14" fmla="*/ 2147483646 w 184"/>
                <a:gd name="T15" fmla="*/ 2147483646 h 304"/>
                <a:gd name="T16" fmla="*/ 2147483646 w 184"/>
                <a:gd name="T17" fmla="*/ 2147483646 h 304"/>
                <a:gd name="T18" fmla="*/ 2147483646 w 184"/>
                <a:gd name="T19" fmla="*/ 2147483646 h 304"/>
                <a:gd name="T20" fmla="*/ 2147483646 w 184"/>
                <a:gd name="T21" fmla="*/ 2147483646 h 304"/>
                <a:gd name="T22" fmla="*/ 2147483646 w 184"/>
                <a:gd name="T23" fmla="*/ 2147483646 h 304"/>
                <a:gd name="T24" fmla="*/ 2147483646 w 184"/>
                <a:gd name="T25" fmla="*/ 2147483646 h 304"/>
                <a:gd name="T26" fmla="*/ 2147483646 w 184"/>
                <a:gd name="T27" fmla="*/ 2147483646 h 304"/>
                <a:gd name="T28" fmla="*/ 2147483646 w 184"/>
                <a:gd name="T29" fmla="*/ 2147483646 h 304"/>
                <a:gd name="T30" fmla="*/ 2147483646 w 184"/>
                <a:gd name="T31" fmla="*/ 2147483646 h 304"/>
                <a:gd name="T32" fmla="*/ 2147483646 w 184"/>
                <a:gd name="T33" fmla="*/ 2147483646 h 304"/>
                <a:gd name="T34" fmla="*/ 2147483646 w 184"/>
                <a:gd name="T35" fmla="*/ 2147483646 h 304"/>
                <a:gd name="T36" fmla="*/ 2147483646 w 184"/>
                <a:gd name="T37" fmla="*/ 2147483646 h 304"/>
                <a:gd name="T38" fmla="*/ 2147483646 w 184"/>
                <a:gd name="T39" fmla="*/ 2147483646 h 304"/>
                <a:gd name="T40" fmla="*/ 2147483646 w 184"/>
                <a:gd name="T41" fmla="*/ 2147483646 h 304"/>
                <a:gd name="T42" fmla="*/ 2147483646 w 184"/>
                <a:gd name="T43" fmla="*/ 2147483646 h 304"/>
                <a:gd name="T44" fmla="*/ 2147483646 w 184"/>
                <a:gd name="T45" fmla="*/ 2147483646 h 304"/>
                <a:gd name="T46" fmla="*/ 2147483646 w 184"/>
                <a:gd name="T47" fmla="*/ 2147483646 h 304"/>
                <a:gd name="T48" fmla="*/ 2147483646 w 184"/>
                <a:gd name="T49" fmla="*/ 2147483646 h 304"/>
                <a:gd name="T50" fmla="*/ 2147483646 w 184"/>
                <a:gd name="T51" fmla="*/ 2147483646 h 304"/>
                <a:gd name="T52" fmla="*/ 2147483646 w 184"/>
                <a:gd name="T53" fmla="*/ 2147483646 h 304"/>
                <a:gd name="T54" fmla="*/ 2147483646 w 184"/>
                <a:gd name="T55" fmla="*/ 2147483646 h 304"/>
                <a:gd name="T56" fmla="*/ 2147483646 w 184"/>
                <a:gd name="T57" fmla="*/ 2147483646 h 304"/>
                <a:gd name="T58" fmla="*/ 2147483646 w 184"/>
                <a:gd name="T59" fmla="*/ 2147483646 h 304"/>
                <a:gd name="T60" fmla="*/ 2147483646 w 184"/>
                <a:gd name="T61" fmla="*/ 2147483646 h 304"/>
                <a:gd name="T62" fmla="*/ 2147483646 w 184"/>
                <a:gd name="T63" fmla="*/ 2147483646 h 304"/>
                <a:gd name="T64" fmla="*/ 2147483646 w 184"/>
                <a:gd name="T65" fmla="*/ 2147483646 h 304"/>
                <a:gd name="T66" fmla="*/ 2147483646 w 184"/>
                <a:gd name="T67" fmla="*/ 2147483646 h 304"/>
                <a:gd name="T68" fmla="*/ 2147483646 w 184"/>
                <a:gd name="T69" fmla="*/ 2147483646 h 304"/>
                <a:gd name="T70" fmla="*/ 2147483646 w 184"/>
                <a:gd name="T71" fmla="*/ 2147483646 h 304"/>
                <a:gd name="T72" fmla="*/ 2147483646 w 184"/>
                <a:gd name="T73" fmla="*/ 2147483646 h 304"/>
                <a:gd name="T74" fmla="*/ 2147483646 w 184"/>
                <a:gd name="T75" fmla="*/ 2147483646 h 304"/>
                <a:gd name="T76" fmla="*/ 2147483646 w 184"/>
                <a:gd name="T77" fmla="*/ 2147483646 h 304"/>
                <a:gd name="T78" fmla="*/ 2147483646 w 184"/>
                <a:gd name="T79" fmla="*/ 2147483646 h 304"/>
                <a:gd name="T80" fmla="*/ 2147483646 w 184"/>
                <a:gd name="T81" fmla="*/ 2147483646 h 304"/>
                <a:gd name="T82" fmla="*/ 2147483646 w 184"/>
                <a:gd name="T83" fmla="*/ 2147483646 h 304"/>
                <a:gd name="T84" fmla="*/ 2147483646 w 184"/>
                <a:gd name="T85" fmla="*/ 2147483646 h 304"/>
                <a:gd name="T86" fmla="*/ 2147483646 w 184"/>
                <a:gd name="T87" fmla="*/ 2147483646 h 304"/>
                <a:gd name="T88" fmla="*/ 2147483646 w 184"/>
                <a:gd name="T89" fmla="*/ 2147483646 h 304"/>
                <a:gd name="T90" fmla="*/ 2147483646 w 184"/>
                <a:gd name="T91" fmla="*/ 2147483646 h 304"/>
                <a:gd name="T92" fmla="*/ 2147483646 w 184"/>
                <a:gd name="T93" fmla="*/ 2147483646 h 304"/>
                <a:gd name="T94" fmla="*/ 2147483646 w 184"/>
                <a:gd name="T95" fmla="*/ 2147483646 h 304"/>
                <a:gd name="T96" fmla="*/ 2147483646 w 184"/>
                <a:gd name="T97" fmla="*/ 2147483646 h 304"/>
                <a:gd name="T98" fmla="*/ 2147483646 w 184"/>
                <a:gd name="T99" fmla="*/ 0 h 30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84" h="304">
                  <a:moveTo>
                    <a:pt x="108" y="18"/>
                  </a:moveTo>
                  <a:lnTo>
                    <a:pt x="92" y="58"/>
                  </a:lnTo>
                  <a:lnTo>
                    <a:pt x="92" y="84"/>
                  </a:lnTo>
                  <a:lnTo>
                    <a:pt x="92" y="86"/>
                  </a:lnTo>
                  <a:lnTo>
                    <a:pt x="84" y="100"/>
                  </a:lnTo>
                  <a:lnTo>
                    <a:pt x="84" y="108"/>
                  </a:lnTo>
                  <a:lnTo>
                    <a:pt x="84" y="112"/>
                  </a:lnTo>
                  <a:lnTo>
                    <a:pt x="82" y="116"/>
                  </a:lnTo>
                  <a:lnTo>
                    <a:pt x="80" y="120"/>
                  </a:lnTo>
                  <a:lnTo>
                    <a:pt x="76" y="122"/>
                  </a:lnTo>
                  <a:lnTo>
                    <a:pt x="76" y="124"/>
                  </a:lnTo>
                  <a:lnTo>
                    <a:pt x="74" y="124"/>
                  </a:lnTo>
                  <a:lnTo>
                    <a:pt x="74" y="122"/>
                  </a:lnTo>
                  <a:lnTo>
                    <a:pt x="54" y="120"/>
                  </a:lnTo>
                  <a:lnTo>
                    <a:pt x="44" y="130"/>
                  </a:lnTo>
                  <a:lnTo>
                    <a:pt x="12" y="134"/>
                  </a:lnTo>
                  <a:lnTo>
                    <a:pt x="0" y="134"/>
                  </a:lnTo>
                  <a:lnTo>
                    <a:pt x="8" y="140"/>
                  </a:lnTo>
                  <a:lnTo>
                    <a:pt x="36" y="144"/>
                  </a:lnTo>
                  <a:lnTo>
                    <a:pt x="38" y="144"/>
                  </a:lnTo>
                  <a:lnTo>
                    <a:pt x="40" y="144"/>
                  </a:lnTo>
                  <a:lnTo>
                    <a:pt x="48" y="162"/>
                  </a:lnTo>
                  <a:lnTo>
                    <a:pt x="56" y="168"/>
                  </a:lnTo>
                  <a:lnTo>
                    <a:pt x="60" y="174"/>
                  </a:lnTo>
                  <a:lnTo>
                    <a:pt x="60" y="184"/>
                  </a:lnTo>
                  <a:lnTo>
                    <a:pt x="60" y="206"/>
                  </a:lnTo>
                  <a:lnTo>
                    <a:pt x="70" y="216"/>
                  </a:lnTo>
                  <a:lnTo>
                    <a:pt x="72" y="216"/>
                  </a:lnTo>
                  <a:lnTo>
                    <a:pt x="76" y="232"/>
                  </a:lnTo>
                  <a:lnTo>
                    <a:pt x="76" y="240"/>
                  </a:lnTo>
                  <a:lnTo>
                    <a:pt x="72" y="248"/>
                  </a:lnTo>
                  <a:lnTo>
                    <a:pt x="70" y="256"/>
                  </a:lnTo>
                  <a:lnTo>
                    <a:pt x="72" y="264"/>
                  </a:lnTo>
                  <a:lnTo>
                    <a:pt x="82" y="270"/>
                  </a:lnTo>
                  <a:lnTo>
                    <a:pt x="94" y="276"/>
                  </a:lnTo>
                  <a:lnTo>
                    <a:pt x="100" y="280"/>
                  </a:lnTo>
                  <a:lnTo>
                    <a:pt x="106" y="292"/>
                  </a:lnTo>
                  <a:lnTo>
                    <a:pt x="114" y="298"/>
                  </a:lnTo>
                  <a:lnTo>
                    <a:pt x="116" y="302"/>
                  </a:lnTo>
                  <a:lnTo>
                    <a:pt x="124" y="304"/>
                  </a:lnTo>
                  <a:lnTo>
                    <a:pt x="122" y="288"/>
                  </a:lnTo>
                  <a:lnTo>
                    <a:pt x="122" y="282"/>
                  </a:lnTo>
                  <a:lnTo>
                    <a:pt x="122" y="278"/>
                  </a:lnTo>
                  <a:lnTo>
                    <a:pt x="126" y="274"/>
                  </a:lnTo>
                  <a:lnTo>
                    <a:pt x="128" y="272"/>
                  </a:lnTo>
                  <a:lnTo>
                    <a:pt x="140" y="268"/>
                  </a:lnTo>
                  <a:lnTo>
                    <a:pt x="142" y="268"/>
                  </a:lnTo>
                  <a:lnTo>
                    <a:pt x="144" y="268"/>
                  </a:lnTo>
                  <a:lnTo>
                    <a:pt x="148" y="270"/>
                  </a:lnTo>
                  <a:lnTo>
                    <a:pt x="156" y="266"/>
                  </a:lnTo>
                  <a:lnTo>
                    <a:pt x="156" y="264"/>
                  </a:lnTo>
                  <a:lnTo>
                    <a:pt x="158" y="244"/>
                  </a:lnTo>
                  <a:lnTo>
                    <a:pt x="154" y="236"/>
                  </a:lnTo>
                  <a:lnTo>
                    <a:pt x="148" y="232"/>
                  </a:lnTo>
                  <a:lnTo>
                    <a:pt x="140" y="232"/>
                  </a:lnTo>
                  <a:lnTo>
                    <a:pt x="138" y="232"/>
                  </a:lnTo>
                  <a:lnTo>
                    <a:pt x="136" y="230"/>
                  </a:lnTo>
                  <a:lnTo>
                    <a:pt x="132" y="210"/>
                  </a:lnTo>
                  <a:lnTo>
                    <a:pt x="134" y="168"/>
                  </a:lnTo>
                  <a:lnTo>
                    <a:pt x="136" y="168"/>
                  </a:lnTo>
                  <a:lnTo>
                    <a:pt x="148" y="150"/>
                  </a:lnTo>
                  <a:lnTo>
                    <a:pt x="164" y="160"/>
                  </a:lnTo>
                  <a:lnTo>
                    <a:pt x="176" y="160"/>
                  </a:lnTo>
                  <a:lnTo>
                    <a:pt x="184" y="108"/>
                  </a:lnTo>
                  <a:lnTo>
                    <a:pt x="180" y="100"/>
                  </a:lnTo>
                  <a:lnTo>
                    <a:pt x="174" y="96"/>
                  </a:lnTo>
                  <a:lnTo>
                    <a:pt x="168" y="96"/>
                  </a:lnTo>
                  <a:lnTo>
                    <a:pt x="166" y="96"/>
                  </a:lnTo>
                  <a:lnTo>
                    <a:pt x="154" y="98"/>
                  </a:lnTo>
                  <a:lnTo>
                    <a:pt x="152" y="96"/>
                  </a:lnTo>
                  <a:lnTo>
                    <a:pt x="144" y="84"/>
                  </a:lnTo>
                  <a:lnTo>
                    <a:pt x="142" y="84"/>
                  </a:lnTo>
                  <a:lnTo>
                    <a:pt x="142" y="64"/>
                  </a:lnTo>
                  <a:lnTo>
                    <a:pt x="146" y="52"/>
                  </a:lnTo>
                  <a:lnTo>
                    <a:pt x="148" y="48"/>
                  </a:lnTo>
                  <a:lnTo>
                    <a:pt x="150" y="42"/>
                  </a:lnTo>
                  <a:lnTo>
                    <a:pt x="152" y="36"/>
                  </a:lnTo>
                  <a:lnTo>
                    <a:pt x="156" y="32"/>
                  </a:lnTo>
                  <a:lnTo>
                    <a:pt x="156" y="20"/>
                  </a:lnTo>
                  <a:lnTo>
                    <a:pt x="144" y="8"/>
                  </a:lnTo>
                  <a:lnTo>
                    <a:pt x="128" y="0"/>
                  </a:lnTo>
                  <a:lnTo>
                    <a:pt x="108" y="1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新疆"/>
            <p:cNvSpPr>
              <a:spLocks/>
            </p:cNvSpPr>
            <p:nvPr/>
          </p:nvSpPr>
          <p:spPr bwMode="auto">
            <a:xfrm>
              <a:off x="3440631" y="2116296"/>
              <a:ext cx="1923325" cy="1454984"/>
            </a:xfrm>
            <a:custGeom>
              <a:avLst/>
              <a:gdLst>
                <a:gd name="T0" fmla="*/ 2147483646 w 1304"/>
                <a:gd name="T1" fmla="*/ 2147483646 h 986"/>
                <a:gd name="T2" fmla="*/ 2147483646 w 1304"/>
                <a:gd name="T3" fmla="*/ 2147483646 h 986"/>
                <a:gd name="T4" fmla="*/ 2147483646 w 1304"/>
                <a:gd name="T5" fmla="*/ 2147483646 h 986"/>
                <a:gd name="T6" fmla="*/ 2147483646 w 1304"/>
                <a:gd name="T7" fmla="*/ 2147483646 h 986"/>
                <a:gd name="T8" fmla="*/ 2147483646 w 1304"/>
                <a:gd name="T9" fmla="*/ 2147483646 h 986"/>
                <a:gd name="T10" fmla="*/ 2147483646 w 1304"/>
                <a:gd name="T11" fmla="*/ 2147483646 h 986"/>
                <a:gd name="T12" fmla="*/ 2147483646 w 1304"/>
                <a:gd name="T13" fmla="*/ 2147483646 h 986"/>
                <a:gd name="T14" fmla="*/ 2147483646 w 1304"/>
                <a:gd name="T15" fmla="*/ 2147483646 h 986"/>
                <a:gd name="T16" fmla="*/ 2147483646 w 1304"/>
                <a:gd name="T17" fmla="*/ 2147483646 h 986"/>
                <a:gd name="T18" fmla="*/ 2147483646 w 1304"/>
                <a:gd name="T19" fmla="*/ 2147483646 h 986"/>
                <a:gd name="T20" fmla="*/ 2147483646 w 1304"/>
                <a:gd name="T21" fmla="*/ 2147483646 h 986"/>
                <a:gd name="T22" fmla="*/ 2147483646 w 1304"/>
                <a:gd name="T23" fmla="*/ 2147483646 h 986"/>
                <a:gd name="T24" fmla="*/ 2147483646 w 1304"/>
                <a:gd name="T25" fmla="*/ 2147483646 h 986"/>
                <a:gd name="T26" fmla="*/ 2147483646 w 1304"/>
                <a:gd name="T27" fmla="*/ 2147483646 h 986"/>
                <a:gd name="T28" fmla="*/ 2147483646 w 1304"/>
                <a:gd name="T29" fmla="*/ 2147483646 h 986"/>
                <a:gd name="T30" fmla="*/ 2147483646 w 1304"/>
                <a:gd name="T31" fmla="*/ 2147483646 h 986"/>
                <a:gd name="T32" fmla="*/ 2147483646 w 1304"/>
                <a:gd name="T33" fmla="*/ 2147483646 h 986"/>
                <a:gd name="T34" fmla="*/ 2147483646 w 1304"/>
                <a:gd name="T35" fmla="*/ 2147483646 h 986"/>
                <a:gd name="T36" fmla="*/ 2147483646 w 1304"/>
                <a:gd name="T37" fmla="*/ 2147483646 h 986"/>
                <a:gd name="T38" fmla="*/ 2147483646 w 1304"/>
                <a:gd name="T39" fmla="*/ 2147483646 h 986"/>
                <a:gd name="T40" fmla="*/ 2147483646 w 1304"/>
                <a:gd name="T41" fmla="*/ 2147483646 h 986"/>
                <a:gd name="T42" fmla="*/ 2147483646 w 1304"/>
                <a:gd name="T43" fmla="*/ 2147483646 h 986"/>
                <a:gd name="T44" fmla="*/ 2147483646 w 1304"/>
                <a:gd name="T45" fmla="*/ 2147483646 h 986"/>
                <a:gd name="T46" fmla="*/ 2147483646 w 1304"/>
                <a:gd name="T47" fmla="*/ 2147483646 h 986"/>
                <a:gd name="T48" fmla="*/ 2147483646 w 1304"/>
                <a:gd name="T49" fmla="*/ 2147483646 h 986"/>
                <a:gd name="T50" fmla="*/ 2147483646 w 1304"/>
                <a:gd name="T51" fmla="*/ 2147483646 h 986"/>
                <a:gd name="T52" fmla="*/ 2147483646 w 1304"/>
                <a:gd name="T53" fmla="*/ 2147483646 h 986"/>
                <a:gd name="T54" fmla="*/ 2147483646 w 1304"/>
                <a:gd name="T55" fmla="*/ 2147483646 h 986"/>
                <a:gd name="T56" fmla="*/ 2147483646 w 1304"/>
                <a:gd name="T57" fmla="*/ 2147483646 h 986"/>
                <a:gd name="T58" fmla="*/ 2147483646 w 1304"/>
                <a:gd name="T59" fmla="*/ 2147483646 h 986"/>
                <a:gd name="T60" fmla="*/ 2147483646 w 1304"/>
                <a:gd name="T61" fmla="*/ 2147483646 h 986"/>
                <a:gd name="T62" fmla="*/ 2147483646 w 1304"/>
                <a:gd name="T63" fmla="*/ 2147483646 h 986"/>
                <a:gd name="T64" fmla="*/ 2147483646 w 1304"/>
                <a:gd name="T65" fmla="*/ 2147483646 h 986"/>
                <a:gd name="T66" fmla="*/ 2147483646 w 1304"/>
                <a:gd name="T67" fmla="*/ 2147483646 h 986"/>
                <a:gd name="T68" fmla="*/ 2147483646 w 1304"/>
                <a:gd name="T69" fmla="*/ 2147483646 h 986"/>
                <a:gd name="T70" fmla="*/ 2147483646 w 1304"/>
                <a:gd name="T71" fmla="*/ 2147483646 h 986"/>
                <a:gd name="T72" fmla="*/ 2147483646 w 1304"/>
                <a:gd name="T73" fmla="*/ 2147483646 h 986"/>
                <a:gd name="T74" fmla="*/ 2147483646 w 1304"/>
                <a:gd name="T75" fmla="*/ 2147483646 h 986"/>
                <a:gd name="T76" fmla="*/ 2147483646 w 1304"/>
                <a:gd name="T77" fmla="*/ 2147483646 h 986"/>
                <a:gd name="T78" fmla="*/ 2147483646 w 1304"/>
                <a:gd name="T79" fmla="*/ 2147483646 h 986"/>
                <a:gd name="T80" fmla="*/ 2147483646 w 1304"/>
                <a:gd name="T81" fmla="*/ 2147483646 h 986"/>
                <a:gd name="T82" fmla="*/ 2147483646 w 1304"/>
                <a:gd name="T83" fmla="*/ 2147483646 h 986"/>
                <a:gd name="T84" fmla="*/ 2147483646 w 1304"/>
                <a:gd name="T85" fmla="*/ 2147483646 h 986"/>
                <a:gd name="T86" fmla="*/ 2147483646 w 1304"/>
                <a:gd name="T87" fmla="*/ 2147483646 h 986"/>
                <a:gd name="T88" fmla="*/ 2147483646 w 1304"/>
                <a:gd name="T89" fmla="*/ 2147483646 h 986"/>
                <a:gd name="T90" fmla="*/ 2147483646 w 1304"/>
                <a:gd name="T91" fmla="*/ 2147483646 h 986"/>
                <a:gd name="T92" fmla="*/ 2147483646 w 1304"/>
                <a:gd name="T93" fmla="*/ 2147483646 h 986"/>
                <a:gd name="T94" fmla="*/ 2147483646 w 1304"/>
                <a:gd name="T95" fmla="*/ 2147483646 h 986"/>
                <a:gd name="T96" fmla="*/ 2147483646 w 1304"/>
                <a:gd name="T97" fmla="*/ 2147483646 h 986"/>
                <a:gd name="T98" fmla="*/ 2147483646 w 1304"/>
                <a:gd name="T99" fmla="*/ 2147483646 h 986"/>
                <a:gd name="T100" fmla="*/ 2147483646 w 1304"/>
                <a:gd name="T101" fmla="*/ 2147483646 h 986"/>
                <a:gd name="T102" fmla="*/ 2147483646 w 1304"/>
                <a:gd name="T103" fmla="*/ 2147483646 h 986"/>
                <a:gd name="T104" fmla="*/ 2147483646 w 1304"/>
                <a:gd name="T105" fmla="*/ 2147483646 h 986"/>
                <a:gd name="T106" fmla="*/ 2147483646 w 1304"/>
                <a:gd name="T107" fmla="*/ 2147483646 h 986"/>
                <a:gd name="T108" fmla="*/ 2147483646 w 1304"/>
                <a:gd name="T109" fmla="*/ 2147483646 h 986"/>
                <a:gd name="T110" fmla="*/ 2147483646 w 1304"/>
                <a:gd name="T111" fmla="*/ 2147483646 h 986"/>
                <a:gd name="T112" fmla="*/ 2147483646 w 1304"/>
                <a:gd name="T113" fmla="*/ 2147483646 h 986"/>
                <a:gd name="T114" fmla="*/ 2147483646 w 1304"/>
                <a:gd name="T115" fmla="*/ 2147483646 h 98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04" h="986">
                  <a:moveTo>
                    <a:pt x="1302" y="530"/>
                  </a:moveTo>
                  <a:lnTo>
                    <a:pt x="1304" y="530"/>
                  </a:lnTo>
                  <a:lnTo>
                    <a:pt x="1304" y="528"/>
                  </a:lnTo>
                  <a:lnTo>
                    <a:pt x="1278" y="456"/>
                  </a:lnTo>
                  <a:lnTo>
                    <a:pt x="1262" y="444"/>
                  </a:lnTo>
                  <a:lnTo>
                    <a:pt x="1262" y="442"/>
                  </a:lnTo>
                  <a:lnTo>
                    <a:pt x="1258" y="412"/>
                  </a:lnTo>
                  <a:lnTo>
                    <a:pt x="1226" y="408"/>
                  </a:lnTo>
                  <a:lnTo>
                    <a:pt x="1224" y="408"/>
                  </a:lnTo>
                  <a:lnTo>
                    <a:pt x="1222" y="408"/>
                  </a:lnTo>
                  <a:lnTo>
                    <a:pt x="1222" y="406"/>
                  </a:lnTo>
                  <a:lnTo>
                    <a:pt x="1222" y="404"/>
                  </a:lnTo>
                  <a:lnTo>
                    <a:pt x="1218" y="396"/>
                  </a:lnTo>
                  <a:lnTo>
                    <a:pt x="1212" y="386"/>
                  </a:lnTo>
                  <a:lnTo>
                    <a:pt x="1202" y="378"/>
                  </a:lnTo>
                  <a:lnTo>
                    <a:pt x="1192" y="368"/>
                  </a:lnTo>
                  <a:lnTo>
                    <a:pt x="1178" y="360"/>
                  </a:lnTo>
                  <a:lnTo>
                    <a:pt x="1166" y="354"/>
                  </a:lnTo>
                  <a:lnTo>
                    <a:pt x="1152" y="346"/>
                  </a:lnTo>
                  <a:lnTo>
                    <a:pt x="1140" y="340"/>
                  </a:lnTo>
                  <a:lnTo>
                    <a:pt x="1116" y="336"/>
                  </a:lnTo>
                  <a:lnTo>
                    <a:pt x="1084" y="334"/>
                  </a:lnTo>
                  <a:lnTo>
                    <a:pt x="1042" y="332"/>
                  </a:lnTo>
                  <a:lnTo>
                    <a:pt x="1040" y="332"/>
                  </a:lnTo>
                  <a:lnTo>
                    <a:pt x="1032" y="320"/>
                  </a:lnTo>
                  <a:lnTo>
                    <a:pt x="1028" y="310"/>
                  </a:lnTo>
                  <a:lnTo>
                    <a:pt x="1026" y="300"/>
                  </a:lnTo>
                  <a:lnTo>
                    <a:pt x="1028" y="288"/>
                  </a:lnTo>
                  <a:lnTo>
                    <a:pt x="1034" y="272"/>
                  </a:lnTo>
                  <a:lnTo>
                    <a:pt x="1044" y="246"/>
                  </a:lnTo>
                  <a:lnTo>
                    <a:pt x="1058" y="214"/>
                  </a:lnTo>
                  <a:lnTo>
                    <a:pt x="1048" y="180"/>
                  </a:lnTo>
                  <a:lnTo>
                    <a:pt x="1036" y="124"/>
                  </a:lnTo>
                  <a:lnTo>
                    <a:pt x="1032" y="118"/>
                  </a:lnTo>
                  <a:lnTo>
                    <a:pt x="1024" y="112"/>
                  </a:lnTo>
                  <a:lnTo>
                    <a:pt x="1012" y="106"/>
                  </a:lnTo>
                  <a:lnTo>
                    <a:pt x="996" y="100"/>
                  </a:lnTo>
                  <a:lnTo>
                    <a:pt x="990" y="98"/>
                  </a:lnTo>
                  <a:lnTo>
                    <a:pt x="982" y="94"/>
                  </a:lnTo>
                  <a:lnTo>
                    <a:pt x="976" y="90"/>
                  </a:lnTo>
                  <a:lnTo>
                    <a:pt x="970" y="86"/>
                  </a:lnTo>
                  <a:lnTo>
                    <a:pt x="966" y="80"/>
                  </a:lnTo>
                  <a:lnTo>
                    <a:pt x="964" y="74"/>
                  </a:lnTo>
                  <a:lnTo>
                    <a:pt x="960" y="68"/>
                  </a:lnTo>
                  <a:lnTo>
                    <a:pt x="954" y="60"/>
                  </a:lnTo>
                  <a:lnTo>
                    <a:pt x="948" y="54"/>
                  </a:lnTo>
                  <a:lnTo>
                    <a:pt x="940" y="50"/>
                  </a:lnTo>
                  <a:lnTo>
                    <a:pt x="938" y="50"/>
                  </a:lnTo>
                  <a:lnTo>
                    <a:pt x="938" y="48"/>
                  </a:lnTo>
                  <a:lnTo>
                    <a:pt x="928" y="0"/>
                  </a:lnTo>
                  <a:lnTo>
                    <a:pt x="890" y="4"/>
                  </a:lnTo>
                  <a:lnTo>
                    <a:pt x="886" y="14"/>
                  </a:lnTo>
                  <a:lnTo>
                    <a:pt x="882" y="24"/>
                  </a:lnTo>
                  <a:lnTo>
                    <a:pt x="878" y="32"/>
                  </a:lnTo>
                  <a:lnTo>
                    <a:pt x="876" y="36"/>
                  </a:lnTo>
                  <a:lnTo>
                    <a:pt x="870" y="38"/>
                  </a:lnTo>
                  <a:lnTo>
                    <a:pt x="846" y="46"/>
                  </a:lnTo>
                  <a:lnTo>
                    <a:pt x="828" y="56"/>
                  </a:lnTo>
                  <a:lnTo>
                    <a:pt x="822" y="60"/>
                  </a:lnTo>
                  <a:lnTo>
                    <a:pt x="816" y="66"/>
                  </a:lnTo>
                  <a:lnTo>
                    <a:pt x="814" y="74"/>
                  </a:lnTo>
                  <a:lnTo>
                    <a:pt x="810" y="92"/>
                  </a:lnTo>
                  <a:lnTo>
                    <a:pt x="806" y="110"/>
                  </a:lnTo>
                  <a:lnTo>
                    <a:pt x="802" y="122"/>
                  </a:lnTo>
                  <a:lnTo>
                    <a:pt x="798" y="130"/>
                  </a:lnTo>
                  <a:lnTo>
                    <a:pt x="792" y="136"/>
                  </a:lnTo>
                  <a:lnTo>
                    <a:pt x="786" y="142"/>
                  </a:lnTo>
                  <a:lnTo>
                    <a:pt x="778" y="144"/>
                  </a:lnTo>
                  <a:lnTo>
                    <a:pt x="770" y="146"/>
                  </a:lnTo>
                  <a:lnTo>
                    <a:pt x="760" y="146"/>
                  </a:lnTo>
                  <a:lnTo>
                    <a:pt x="750" y="144"/>
                  </a:lnTo>
                  <a:lnTo>
                    <a:pt x="738" y="140"/>
                  </a:lnTo>
                  <a:lnTo>
                    <a:pt x="724" y="134"/>
                  </a:lnTo>
                  <a:lnTo>
                    <a:pt x="708" y="126"/>
                  </a:lnTo>
                  <a:lnTo>
                    <a:pt x="674" y="104"/>
                  </a:lnTo>
                  <a:lnTo>
                    <a:pt x="608" y="188"/>
                  </a:lnTo>
                  <a:lnTo>
                    <a:pt x="616" y="224"/>
                  </a:lnTo>
                  <a:lnTo>
                    <a:pt x="618" y="224"/>
                  </a:lnTo>
                  <a:lnTo>
                    <a:pt x="616" y="226"/>
                  </a:lnTo>
                  <a:lnTo>
                    <a:pt x="610" y="232"/>
                  </a:lnTo>
                  <a:lnTo>
                    <a:pt x="602" y="236"/>
                  </a:lnTo>
                  <a:lnTo>
                    <a:pt x="598" y="236"/>
                  </a:lnTo>
                  <a:lnTo>
                    <a:pt x="594" y="234"/>
                  </a:lnTo>
                  <a:lnTo>
                    <a:pt x="582" y="230"/>
                  </a:lnTo>
                  <a:lnTo>
                    <a:pt x="576" y="226"/>
                  </a:lnTo>
                  <a:lnTo>
                    <a:pt x="564" y="224"/>
                  </a:lnTo>
                  <a:lnTo>
                    <a:pt x="548" y="220"/>
                  </a:lnTo>
                  <a:lnTo>
                    <a:pt x="528" y="220"/>
                  </a:lnTo>
                  <a:lnTo>
                    <a:pt x="514" y="218"/>
                  </a:lnTo>
                  <a:lnTo>
                    <a:pt x="494" y="216"/>
                  </a:lnTo>
                  <a:lnTo>
                    <a:pt x="474" y="220"/>
                  </a:lnTo>
                  <a:lnTo>
                    <a:pt x="482" y="234"/>
                  </a:lnTo>
                  <a:lnTo>
                    <a:pt x="492" y="248"/>
                  </a:lnTo>
                  <a:lnTo>
                    <a:pt x="494" y="252"/>
                  </a:lnTo>
                  <a:lnTo>
                    <a:pt x="494" y="256"/>
                  </a:lnTo>
                  <a:lnTo>
                    <a:pt x="484" y="308"/>
                  </a:lnTo>
                  <a:lnTo>
                    <a:pt x="488" y="336"/>
                  </a:lnTo>
                  <a:lnTo>
                    <a:pt x="490" y="336"/>
                  </a:lnTo>
                  <a:lnTo>
                    <a:pt x="488" y="336"/>
                  </a:lnTo>
                  <a:lnTo>
                    <a:pt x="472" y="388"/>
                  </a:lnTo>
                  <a:lnTo>
                    <a:pt x="470" y="394"/>
                  </a:lnTo>
                  <a:lnTo>
                    <a:pt x="468" y="396"/>
                  </a:lnTo>
                  <a:lnTo>
                    <a:pt x="466" y="396"/>
                  </a:lnTo>
                  <a:lnTo>
                    <a:pt x="466" y="394"/>
                  </a:lnTo>
                  <a:lnTo>
                    <a:pt x="464" y="390"/>
                  </a:lnTo>
                  <a:lnTo>
                    <a:pt x="460" y="384"/>
                  </a:lnTo>
                  <a:lnTo>
                    <a:pt x="460" y="382"/>
                  </a:lnTo>
                  <a:lnTo>
                    <a:pt x="458" y="382"/>
                  </a:lnTo>
                  <a:lnTo>
                    <a:pt x="454" y="384"/>
                  </a:lnTo>
                  <a:lnTo>
                    <a:pt x="452" y="392"/>
                  </a:lnTo>
                  <a:lnTo>
                    <a:pt x="450" y="404"/>
                  </a:lnTo>
                  <a:lnTo>
                    <a:pt x="444" y="414"/>
                  </a:lnTo>
                  <a:lnTo>
                    <a:pt x="436" y="422"/>
                  </a:lnTo>
                  <a:lnTo>
                    <a:pt x="426" y="432"/>
                  </a:lnTo>
                  <a:lnTo>
                    <a:pt x="412" y="444"/>
                  </a:lnTo>
                  <a:lnTo>
                    <a:pt x="406" y="448"/>
                  </a:lnTo>
                  <a:lnTo>
                    <a:pt x="404" y="448"/>
                  </a:lnTo>
                  <a:lnTo>
                    <a:pt x="352" y="448"/>
                  </a:lnTo>
                  <a:lnTo>
                    <a:pt x="332" y="468"/>
                  </a:lnTo>
                  <a:lnTo>
                    <a:pt x="330" y="468"/>
                  </a:lnTo>
                  <a:lnTo>
                    <a:pt x="274" y="460"/>
                  </a:lnTo>
                  <a:lnTo>
                    <a:pt x="268" y="466"/>
                  </a:lnTo>
                  <a:lnTo>
                    <a:pt x="260" y="470"/>
                  </a:lnTo>
                  <a:lnTo>
                    <a:pt x="254" y="470"/>
                  </a:lnTo>
                  <a:lnTo>
                    <a:pt x="248" y="470"/>
                  </a:lnTo>
                  <a:lnTo>
                    <a:pt x="240" y="470"/>
                  </a:lnTo>
                  <a:lnTo>
                    <a:pt x="232" y="470"/>
                  </a:lnTo>
                  <a:lnTo>
                    <a:pt x="206" y="478"/>
                  </a:lnTo>
                  <a:lnTo>
                    <a:pt x="184" y="504"/>
                  </a:lnTo>
                  <a:lnTo>
                    <a:pt x="184" y="506"/>
                  </a:lnTo>
                  <a:lnTo>
                    <a:pt x="148" y="508"/>
                  </a:lnTo>
                  <a:lnTo>
                    <a:pt x="148" y="478"/>
                  </a:lnTo>
                  <a:lnTo>
                    <a:pt x="126" y="478"/>
                  </a:lnTo>
                  <a:lnTo>
                    <a:pt x="122" y="490"/>
                  </a:lnTo>
                  <a:lnTo>
                    <a:pt x="106" y="494"/>
                  </a:lnTo>
                  <a:lnTo>
                    <a:pt x="104" y="494"/>
                  </a:lnTo>
                  <a:lnTo>
                    <a:pt x="102" y="494"/>
                  </a:lnTo>
                  <a:lnTo>
                    <a:pt x="86" y="486"/>
                  </a:lnTo>
                  <a:lnTo>
                    <a:pt x="66" y="480"/>
                  </a:lnTo>
                  <a:lnTo>
                    <a:pt x="60" y="482"/>
                  </a:lnTo>
                  <a:lnTo>
                    <a:pt x="54" y="484"/>
                  </a:lnTo>
                  <a:lnTo>
                    <a:pt x="38" y="496"/>
                  </a:lnTo>
                  <a:lnTo>
                    <a:pt x="20" y="512"/>
                  </a:lnTo>
                  <a:lnTo>
                    <a:pt x="14" y="520"/>
                  </a:lnTo>
                  <a:lnTo>
                    <a:pt x="10" y="528"/>
                  </a:lnTo>
                  <a:lnTo>
                    <a:pt x="12" y="530"/>
                  </a:lnTo>
                  <a:lnTo>
                    <a:pt x="14" y="536"/>
                  </a:lnTo>
                  <a:lnTo>
                    <a:pt x="16" y="546"/>
                  </a:lnTo>
                  <a:lnTo>
                    <a:pt x="16" y="554"/>
                  </a:lnTo>
                  <a:lnTo>
                    <a:pt x="14" y="562"/>
                  </a:lnTo>
                  <a:lnTo>
                    <a:pt x="10" y="568"/>
                  </a:lnTo>
                  <a:lnTo>
                    <a:pt x="6" y="570"/>
                  </a:lnTo>
                  <a:lnTo>
                    <a:pt x="4" y="574"/>
                  </a:lnTo>
                  <a:lnTo>
                    <a:pt x="0" y="590"/>
                  </a:lnTo>
                  <a:lnTo>
                    <a:pt x="14" y="598"/>
                  </a:lnTo>
                  <a:lnTo>
                    <a:pt x="30" y="580"/>
                  </a:lnTo>
                  <a:lnTo>
                    <a:pt x="54" y="604"/>
                  </a:lnTo>
                  <a:lnTo>
                    <a:pt x="54" y="606"/>
                  </a:lnTo>
                  <a:lnTo>
                    <a:pt x="58" y="650"/>
                  </a:lnTo>
                  <a:lnTo>
                    <a:pt x="58" y="652"/>
                  </a:lnTo>
                  <a:lnTo>
                    <a:pt x="44" y="712"/>
                  </a:lnTo>
                  <a:lnTo>
                    <a:pt x="42" y="712"/>
                  </a:lnTo>
                  <a:lnTo>
                    <a:pt x="18" y="712"/>
                  </a:lnTo>
                  <a:lnTo>
                    <a:pt x="12" y="714"/>
                  </a:lnTo>
                  <a:lnTo>
                    <a:pt x="6" y="716"/>
                  </a:lnTo>
                  <a:lnTo>
                    <a:pt x="8" y="720"/>
                  </a:lnTo>
                  <a:lnTo>
                    <a:pt x="12" y="724"/>
                  </a:lnTo>
                  <a:lnTo>
                    <a:pt x="28" y="736"/>
                  </a:lnTo>
                  <a:lnTo>
                    <a:pt x="40" y="734"/>
                  </a:lnTo>
                  <a:lnTo>
                    <a:pt x="42" y="734"/>
                  </a:lnTo>
                  <a:lnTo>
                    <a:pt x="70" y="760"/>
                  </a:lnTo>
                  <a:lnTo>
                    <a:pt x="72" y="764"/>
                  </a:lnTo>
                  <a:lnTo>
                    <a:pt x="76" y="768"/>
                  </a:lnTo>
                  <a:lnTo>
                    <a:pt x="76" y="778"/>
                  </a:lnTo>
                  <a:lnTo>
                    <a:pt x="74" y="792"/>
                  </a:lnTo>
                  <a:lnTo>
                    <a:pt x="66" y="806"/>
                  </a:lnTo>
                  <a:lnTo>
                    <a:pt x="70" y="832"/>
                  </a:lnTo>
                  <a:lnTo>
                    <a:pt x="80" y="834"/>
                  </a:lnTo>
                  <a:lnTo>
                    <a:pt x="120" y="834"/>
                  </a:lnTo>
                  <a:lnTo>
                    <a:pt x="100" y="852"/>
                  </a:lnTo>
                  <a:lnTo>
                    <a:pt x="112" y="860"/>
                  </a:lnTo>
                  <a:lnTo>
                    <a:pt x="128" y="868"/>
                  </a:lnTo>
                  <a:lnTo>
                    <a:pt x="170" y="886"/>
                  </a:lnTo>
                  <a:lnTo>
                    <a:pt x="172" y="888"/>
                  </a:lnTo>
                  <a:lnTo>
                    <a:pt x="174" y="888"/>
                  </a:lnTo>
                  <a:lnTo>
                    <a:pt x="178" y="952"/>
                  </a:lnTo>
                  <a:lnTo>
                    <a:pt x="180" y="962"/>
                  </a:lnTo>
                  <a:lnTo>
                    <a:pt x="186" y="970"/>
                  </a:lnTo>
                  <a:lnTo>
                    <a:pt x="194" y="976"/>
                  </a:lnTo>
                  <a:lnTo>
                    <a:pt x="206" y="982"/>
                  </a:lnTo>
                  <a:lnTo>
                    <a:pt x="210" y="980"/>
                  </a:lnTo>
                  <a:lnTo>
                    <a:pt x="212" y="980"/>
                  </a:lnTo>
                  <a:lnTo>
                    <a:pt x="256" y="986"/>
                  </a:lnTo>
                  <a:lnTo>
                    <a:pt x="260" y="986"/>
                  </a:lnTo>
                  <a:lnTo>
                    <a:pt x="260" y="984"/>
                  </a:lnTo>
                  <a:lnTo>
                    <a:pt x="268" y="968"/>
                  </a:lnTo>
                  <a:lnTo>
                    <a:pt x="268" y="966"/>
                  </a:lnTo>
                  <a:lnTo>
                    <a:pt x="268" y="960"/>
                  </a:lnTo>
                  <a:lnTo>
                    <a:pt x="270" y="956"/>
                  </a:lnTo>
                  <a:lnTo>
                    <a:pt x="274" y="952"/>
                  </a:lnTo>
                  <a:lnTo>
                    <a:pt x="278" y="948"/>
                  </a:lnTo>
                  <a:lnTo>
                    <a:pt x="286" y="940"/>
                  </a:lnTo>
                  <a:lnTo>
                    <a:pt x="290" y="932"/>
                  </a:lnTo>
                  <a:lnTo>
                    <a:pt x="294" y="928"/>
                  </a:lnTo>
                  <a:lnTo>
                    <a:pt x="298" y="926"/>
                  </a:lnTo>
                  <a:lnTo>
                    <a:pt x="306" y="926"/>
                  </a:lnTo>
                  <a:lnTo>
                    <a:pt x="314" y="928"/>
                  </a:lnTo>
                  <a:lnTo>
                    <a:pt x="316" y="928"/>
                  </a:lnTo>
                  <a:lnTo>
                    <a:pt x="330" y="936"/>
                  </a:lnTo>
                  <a:lnTo>
                    <a:pt x="382" y="946"/>
                  </a:lnTo>
                  <a:lnTo>
                    <a:pt x="412" y="944"/>
                  </a:lnTo>
                  <a:lnTo>
                    <a:pt x="434" y="934"/>
                  </a:lnTo>
                  <a:lnTo>
                    <a:pt x="440" y="928"/>
                  </a:lnTo>
                  <a:lnTo>
                    <a:pt x="444" y="924"/>
                  </a:lnTo>
                  <a:lnTo>
                    <a:pt x="452" y="924"/>
                  </a:lnTo>
                  <a:lnTo>
                    <a:pt x="460" y="930"/>
                  </a:lnTo>
                  <a:lnTo>
                    <a:pt x="464" y="932"/>
                  </a:lnTo>
                  <a:lnTo>
                    <a:pt x="468" y="938"/>
                  </a:lnTo>
                  <a:lnTo>
                    <a:pt x="472" y="948"/>
                  </a:lnTo>
                  <a:lnTo>
                    <a:pt x="488" y="960"/>
                  </a:lnTo>
                  <a:lnTo>
                    <a:pt x="500" y="960"/>
                  </a:lnTo>
                  <a:lnTo>
                    <a:pt x="502" y="960"/>
                  </a:lnTo>
                  <a:lnTo>
                    <a:pt x="504" y="960"/>
                  </a:lnTo>
                  <a:lnTo>
                    <a:pt x="520" y="968"/>
                  </a:lnTo>
                  <a:lnTo>
                    <a:pt x="552" y="964"/>
                  </a:lnTo>
                  <a:lnTo>
                    <a:pt x="570" y="960"/>
                  </a:lnTo>
                  <a:lnTo>
                    <a:pt x="614" y="964"/>
                  </a:lnTo>
                  <a:lnTo>
                    <a:pt x="634" y="958"/>
                  </a:lnTo>
                  <a:lnTo>
                    <a:pt x="658" y="948"/>
                  </a:lnTo>
                  <a:lnTo>
                    <a:pt x="666" y="944"/>
                  </a:lnTo>
                  <a:lnTo>
                    <a:pt x="676" y="940"/>
                  </a:lnTo>
                  <a:lnTo>
                    <a:pt x="720" y="940"/>
                  </a:lnTo>
                  <a:lnTo>
                    <a:pt x="736" y="934"/>
                  </a:lnTo>
                  <a:lnTo>
                    <a:pt x="746" y="930"/>
                  </a:lnTo>
                  <a:lnTo>
                    <a:pt x="754" y="928"/>
                  </a:lnTo>
                  <a:lnTo>
                    <a:pt x="778" y="928"/>
                  </a:lnTo>
                  <a:lnTo>
                    <a:pt x="790" y="936"/>
                  </a:lnTo>
                  <a:lnTo>
                    <a:pt x="826" y="944"/>
                  </a:lnTo>
                  <a:lnTo>
                    <a:pt x="830" y="944"/>
                  </a:lnTo>
                  <a:lnTo>
                    <a:pt x="832" y="948"/>
                  </a:lnTo>
                  <a:lnTo>
                    <a:pt x="842" y="956"/>
                  </a:lnTo>
                  <a:lnTo>
                    <a:pt x="858" y="964"/>
                  </a:lnTo>
                  <a:lnTo>
                    <a:pt x="858" y="966"/>
                  </a:lnTo>
                  <a:lnTo>
                    <a:pt x="892" y="968"/>
                  </a:lnTo>
                  <a:lnTo>
                    <a:pt x="908" y="976"/>
                  </a:lnTo>
                  <a:lnTo>
                    <a:pt x="928" y="980"/>
                  </a:lnTo>
                  <a:lnTo>
                    <a:pt x="946" y="982"/>
                  </a:lnTo>
                  <a:lnTo>
                    <a:pt x="950" y="972"/>
                  </a:lnTo>
                  <a:lnTo>
                    <a:pt x="942" y="956"/>
                  </a:lnTo>
                  <a:lnTo>
                    <a:pt x="940" y="940"/>
                  </a:lnTo>
                  <a:lnTo>
                    <a:pt x="938" y="940"/>
                  </a:lnTo>
                  <a:lnTo>
                    <a:pt x="942" y="936"/>
                  </a:lnTo>
                  <a:lnTo>
                    <a:pt x="952" y="922"/>
                  </a:lnTo>
                  <a:lnTo>
                    <a:pt x="952" y="920"/>
                  </a:lnTo>
                  <a:lnTo>
                    <a:pt x="954" y="920"/>
                  </a:lnTo>
                  <a:lnTo>
                    <a:pt x="964" y="912"/>
                  </a:lnTo>
                  <a:lnTo>
                    <a:pt x="962" y="908"/>
                  </a:lnTo>
                  <a:lnTo>
                    <a:pt x="958" y="892"/>
                  </a:lnTo>
                  <a:lnTo>
                    <a:pt x="956" y="888"/>
                  </a:lnTo>
                  <a:lnTo>
                    <a:pt x="950" y="884"/>
                  </a:lnTo>
                  <a:lnTo>
                    <a:pt x="938" y="872"/>
                  </a:lnTo>
                  <a:lnTo>
                    <a:pt x="922" y="858"/>
                  </a:lnTo>
                  <a:lnTo>
                    <a:pt x="922" y="856"/>
                  </a:lnTo>
                  <a:lnTo>
                    <a:pt x="920" y="856"/>
                  </a:lnTo>
                  <a:lnTo>
                    <a:pt x="922" y="856"/>
                  </a:lnTo>
                  <a:lnTo>
                    <a:pt x="922" y="854"/>
                  </a:lnTo>
                  <a:lnTo>
                    <a:pt x="924" y="838"/>
                  </a:lnTo>
                  <a:lnTo>
                    <a:pt x="924" y="828"/>
                  </a:lnTo>
                  <a:lnTo>
                    <a:pt x="916" y="808"/>
                  </a:lnTo>
                  <a:lnTo>
                    <a:pt x="934" y="804"/>
                  </a:lnTo>
                  <a:lnTo>
                    <a:pt x="944" y="796"/>
                  </a:lnTo>
                  <a:lnTo>
                    <a:pt x="966" y="796"/>
                  </a:lnTo>
                  <a:lnTo>
                    <a:pt x="988" y="792"/>
                  </a:lnTo>
                  <a:lnTo>
                    <a:pt x="990" y="792"/>
                  </a:lnTo>
                  <a:lnTo>
                    <a:pt x="1004" y="794"/>
                  </a:lnTo>
                  <a:lnTo>
                    <a:pt x="1022" y="788"/>
                  </a:lnTo>
                  <a:lnTo>
                    <a:pt x="1042" y="784"/>
                  </a:lnTo>
                  <a:lnTo>
                    <a:pt x="1054" y="780"/>
                  </a:lnTo>
                  <a:lnTo>
                    <a:pt x="1056" y="780"/>
                  </a:lnTo>
                  <a:lnTo>
                    <a:pt x="1090" y="772"/>
                  </a:lnTo>
                  <a:lnTo>
                    <a:pt x="1096" y="768"/>
                  </a:lnTo>
                  <a:lnTo>
                    <a:pt x="1094" y="760"/>
                  </a:lnTo>
                  <a:lnTo>
                    <a:pt x="1088" y="750"/>
                  </a:lnTo>
                  <a:lnTo>
                    <a:pt x="1088" y="748"/>
                  </a:lnTo>
                  <a:lnTo>
                    <a:pt x="1086" y="748"/>
                  </a:lnTo>
                  <a:lnTo>
                    <a:pt x="1088" y="736"/>
                  </a:lnTo>
                  <a:lnTo>
                    <a:pt x="1090" y="734"/>
                  </a:lnTo>
                  <a:lnTo>
                    <a:pt x="1090" y="718"/>
                  </a:lnTo>
                  <a:lnTo>
                    <a:pt x="1086" y="704"/>
                  </a:lnTo>
                  <a:lnTo>
                    <a:pt x="1086" y="702"/>
                  </a:lnTo>
                  <a:lnTo>
                    <a:pt x="1094" y="686"/>
                  </a:lnTo>
                  <a:lnTo>
                    <a:pt x="1100" y="678"/>
                  </a:lnTo>
                  <a:lnTo>
                    <a:pt x="1102" y="676"/>
                  </a:lnTo>
                  <a:lnTo>
                    <a:pt x="1106" y="676"/>
                  </a:lnTo>
                  <a:lnTo>
                    <a:pt x="1126" y="676"/>
                  </a:lnTo>
                  <a:lnTo>
                    <a:pt x="1132" y="676"/>
                  </a:lnTo>
                  <a:lnTo>
                    <a:pt x="1138" y="672"/>
                  </a:lnTo>
                  <a:lnTo>
                    <a:pt x="1170" y="630"/>
                  </a:lnTo>
                  <a:lnTo>
                    <a:pt x="1170" y="628"/>
                  </a:lnTo>
                  <a:lnTo>
                    <a:pt x="1186" y="614"/>
                  </a:lnTo>
                  <a:lnTo>
                    <a:pt x="1188" y="612"/>
                  </a:lnTo>
                  <a:lnTo>
                    <a:pt x="1196" y="610"/>
                  </a:lnTo>
                  <a:lnTo>
                    <a:pt x="1202" y="608"/>
                  </a:lnTo>
                  <a:lnTo>
                    <a:pt x="1206" y="604"/>
                  </a:lnTo>
                  <a:lnTo>
                    <a:pt x="1214" y="596"/>
                  </a:lnTo>
                  <a:lnTo>
                    <a:pt x="1218" y="592"/>
                  </a:lnTo>
                  <a:lnTo>
                    <a:pt x="1246" y="598"/>
                  </a:lnTo>
                  <a:lnTo>
                    <a:pt x="1270" y="588"/>
                  </a:lnTo>
                  <a:lnTo>
                    <a:pt x="1284" y="586"/>
                  </a:lnTo>
                  <a:lnTo>
                    <a:pt x="1296" y="580"/>
                  </a:lnTo>
                  <a:lnTo>
                    <a:pt x="1296" y="562"/>
                  </a:lnTo>
                  <a:lnTo>
                    <a:pt x="1298" y="540"/>
                  </a:lnTo>
                  <a:lnTo>
                    <a:pt x="1298" y="538"/>
                  </a:lnTo>
                  <a:lnTo>
                    <a:pt x="1302" y="532"/>
                  </a:lnTo>
                  <a:lnTo>
                    <a:pt x="1302" y="530"/>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青海"/>
            <p:cNvSpPr>
              <a:spLocks/>
            </p:cNvSpPr>
            <p:nvPr/>
          </p:nvSpPr>
          <p:spPr bwMode="auto">
            <a:xfrm>
              <a:off x="4688432" y="3258444"/>
              <a:ext cx="1197653" cy="858825"/>
            </a:xfrm>
            <a:custGeom>
              <a:avLst/>
              <a:gdLst>
                <a:gd name="T0" fmla="*/ 2147483646 w 812"/>
                <a:gd name="T1" fmla="*/ 2147483646 h 582"/>
                <a:gd name="T2" fmla="*/ 2147483646 w 812"/>
                <a:gd name="T3" fmla="*/ 2147483646 h 582"/>
                <a:gd name="T4" fmla="*/ 2147483646 w 812"/>
                <a:gd name="T5" fmla="*/ 2147483646 h 582"/>
                <a:gd name="T6" fmla="*/ 2147483646 w 812"/>
                <a:gd name="T7" fmla="*/ 2147483646 h 582"/>
                <a:gd name="T8" fmla="*/ 2147483646 w 812"/>
                <a:gd name="T9" fmla="*/ 2147483646 h 582"/>
                <a:gd name="T10" fmla="*/ 2147483646 w 812"/>
                <a:gd name="T11" fmla="*/ 2147483646 h 582"/>
                <a:gd name="T12" fmla="*/ 2147483646 w 812"/>
                <a:gd name="T13" fmla="*/ 2147483646 h 582"/>
                <a:gd name="T14" fmla="*/ 2147483646 w 812"/>
                <a:gd name="T15" fmla="*/ 2147483646 h 582"/>
                <a:gd name="T16" fmla="*/ 2147483646 w 812"/>
                <a:gd name="T17" fmla="*/ 2147483646 h 582"/>
                <a:gd name="T18" fmla="*/ 2147483646 w 812"/>
                <a:gd name="T19" fmla="*/ 2147483646 h 582"/>
                <a:gd name="T20" fmla="*/ 2147483646 w 812"/>
                <a:gd name="T21" fmla="*/ 2147483646 h 582"/>
                <a:gd name="T22" fmla="*/ 2147483646 w 812"/>
                <a:gd name="T23" fmla="*/ 2147483646 h 582"/>
                <a:gd name="T24" fmla="*/ 2147483646 w 812"/>
                <a:gd name="T25" fmla="*/ 2147483646 h 582"/>
                <a:gd name="T26" fmla="*/ 2147483646 w 812"/>
                <a:gd name="T27" fmla="*/ 2147483646 h 582"/>
                <a:gd name="T28" fmla="*/ 2147483646 w 812"/>
                <a:gd name="T29" fmla="*/ 2147483646 h 582"/>
                <a:gd name="T30" fmla="*/ 2147483646 w 812"/>
                <a:gd name="T31" fmla="*/ 2147483646 h 582"/>
                <a:gd name="T32" fmla="*/ 2147483646 w 812"/>
                <a:gd name="T33" fmla="*/ 2147483646 h 582"/>
                <a:gd name="T34" fmla="*/ 0 w 812"/>
                <a:gd name="T35" fmla="*/ 2147483646 h 582"/>
                <a:gd name="T36" fmla="*/ 2147483646 w 812"/>
                <a:gd name="T37" fmla="*/ 2147483646 h 582"/>
                <a:gd name="T38" fmla="*/ 2147483646 w 812"/>
                <a:gd name="T39" fmla="*/ 2147483646 h 582"/>
                <a:gd name="T40" fmla="*/ 2147483646 w 812"/>
                <a:gd name="T41" fmla="*/ 2147483646 h 582"/>
                <a:gd name="T42" fmla="*/ 2147483646 w 812"/>
                <a:gd name="T43" fmla="*/ 2147483646 h 582"/>
                <a:gd name="T44" fmla="*/ 2147483646 w 812"/>
                <a:gd name="T45" fmla="*/ 2147483646 h 582"/>
                <a:gd name="T46" fmla="*/ 2147483646 w 812"/>
                <a:gd name="T47" fmla="*/ 2147483646 h 582"/>
                <a:gd name="T48" fmla="*/ 2147483646 w 812"/>
                <a:gd name="T49" fmla="*/ 2147483646 h 582"/>
                <a:gd name="T50" fmla="*/ 2147483646 w 812"/>
                <a:gd name="T51" fmla="*/ 2147483646 h 582"/>
                <a:gd name="T52" fmla="*/ 2147483646 w 812"/>
                <a:gd name="T53" fmla="*/ 2147483646 h 582"/>
                <a:gd name="T54" fmla="*/ 2147483646 w 812"/>
                <a:gd name="T55" fmla="*/ 2147483646 h 582"/>
                <a:gd name="T56" fmla="*/ 2147483646 w 812"/>
                <a:gd name="T57" fmla="*/ 2147483646 h 582"/>
                <a:gd name="T58" fmla="*/ 2147483646 w 812"/>
                <a:gd name="T59" fmla="*/ 2147483646 h 582"/>
                <a:gd name="T60" fmla="*/ 2147483646 w 812"/>
                <a:gd name="T61" fmla="*/ 2147483646 h 582"/>
                <a:gd name="T62" fmla="*/ 2147483646 w 812"/>
                <a:gd name="T63" fmla="*/ 2147483646 h 582"/>
                <a:gd name="T64" fmla="*/ 2147483646 w 812"/>
                <a:gd name="T65" fmla="*/ 2147483646 h 582"/>
                <a:gd name="T66" fmla="*/ 2147483646 w 812"/>
                <a:gd name="T67" fmla="*/ 2147483646 h 582"/>
                <a:gd name="T68" fmla="*/ 2147483646 w 812"/>
                <a:gd name="T69" fmla="*/ 2147483646 h 582"/>
                <a:gd name="T70" fmla="*/ 2147483646 w 812"/>
                <a:gd name="T71" fmla="*/ 2147483646 h 582"/>
                <a:gd name="T72" fmla="*/ 2147483646 w 812"/>
                <a:gd name="T73" fmla="*/ 2147483646 h 582"/>
                <a:gd name="T74" fmla="*/ 2147483646 w 812"/>
                <a:gd name="T75" fmla="*/ 2147483646 h 582"/>
                <a:gd name="T76" fmla="*/ 2147483646 w 812"/>
                <a:gd name="T77" fmla="*/ 2147483646 h 582"/>
                <a:gd name="T78" fmla="*/ 2147483646 w 812"/>
                <a:gd name="T79" fmla="*/ 2147483646 h 582"/>
                <a:gd name="T80" fmla="*/ 2147483646 w 812"/>
                <a:gd name="T81" fmla="*/ 2147483646 h 582"/>
                <a:gd name="T82" fmla="*/ 2147483646 w 812"/>
                <a:gd name="T83" fmla="*/ 2147483646 h 582"/>
                <a:gd name="T84" fmla="*/ 2147483646 w 812"/>
                <a:gd name="T85" fmla="*/ 2147483646 h 582"/>
                <a:gd name="T86" fmla="*/ 2147483646 w 812"/>
                <a:gd name="T87" fmla="*/ 2147483646 h 582"/>
                <a:gd name="T88" fmla="*/ 2147483646 w 812"/>
                <a:gd name="T89" fmla="*/ 2147483646 h 582"/>
                <a:gd name="T90" fmla="*/ 2147483646 w 812"/>
                <a:gd name="T91" fmla="*/ 2147483646 h 582"/>
                <a:gd name="T92" fmla="*/ 2147483646 w 812"/>
                <a:gd name="T93" fmla="*/ 2147483646 h 582"/>
                <a:gd name="T94" fmla="*/ 2147483646 w 812"/>
                <a:gd name="T95" fmla="*/ 2147483646 h 582"/>
                <a:gd name="T96" fmla="*/ 2147483646 w 812"/>
                <a:gd name="T97" fmla="*/ 2147483646 h 582"/>
                <a:gd name="T98" fmla="*/ 2147483646 w 812"/>
                <a:gd name="T99" fmla="*/ 2147483646 h 582"/>
                <a:gd name="T100" fmla="*/ 2147483646 w 812"/>
                <a:gd name="T101" fmla="*/ 2147483646 h 582"/>
                <a:gd name="T102" fmla="*/ 2147483646 w 812"/>
                <a:gd name="T103" fmla="*/ 2147483646 h 582"/>
                <a:gd name="T104" fmla="*/ 2147483646 w 812"/>
                <a:gd name="T105" fmla="*/ 2147483646 h 582"/>
                <a:gd name="T106" fmla="*/ 2147483646 w 812"/>
                <a:gd name="T107" fmla="*/ 2147483646 h 5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12" h="582">
                  <a:moveTo>
                    <a:pt x="484" y="30"/>
                  </a:moveTo>
                  <a:lnTo>
                    <a:pt x="476" y="36"/>
                  </a:lnTo>
                  <a:lnTo>
                    <a:pt x="480" y="56"/>
                  </a:lnTo>
                  <a:lnTo>
                    <a:pt x="480" y="58"/>
                  </a:lnTo>
                  <a:lnTo>
                    <a:pt x="482" y="58"/>
                  </a:lnTo>
                  <a:lnTo>
                    <a:pt x="480" y="58"/>
                  </a:lnTo>
                  <a:lnTo>
                    <a:pt x="472" y="78"/>
                  </a:lnTo>
                  <a:lnTo>
                    <a:pt x="460" y="82"/>
                  </a:lnTo>
                  <a:lnTo>
                    <a:pt x="458" y="84"/>
                  </a:lnTo>
                  <a:lnTo>
                    <a:pt x="456" y="84"/>
                  </a:lnTo>
                  <a:lnTo>
                    <a:pt x="436" y="74"/>
                  </a:lnTo>
                  <a:lnTo>
                    <a:pt x="396" y="38"/>
                  </a:lnTo>
                  <a:lnTo>
                    <a:pt x="380" y="28"/>
                  </a:lnTo>
                  <a:lnTo>
                    <a:pt x="356" y="20"/>
                  </a:lnTo>
                  <a:lnTo>
                    <a:pt x="356" y="18"/>
                  </a:lnTo>
                  <a:lnTo>
                    <a:pt x="344" y="10"/>
                  </a:lnTo>
                  <a:lnTo>
                    <a:pt x="324" y="4"/>
                  </a:lnTo>
                  <a:lnTo>
                    <a:pt x="314" y="6"/>
                  </a:lnTo>
                  <a:lnTo>
                    <a:pt x="312" y="6"/>
                  </a:lnTo>
                  <a:lnTo>
                    <a:pt x="288" y="4"/>
                  </a:lnTo>
                  <a:lnTo>
                    <a:pt x="286" y="4"/>
                  </a:lnTo>
                  <a:lnTo>
                    <a:pt x="268" y="0"/>
                  </a:lnTo>
                  <a:lnTo>
                    <a:pt x="256" y="0"/>
                  </a:lnTo>
                  <a:lnTo>
                    <a:pt x="248" y="6"/>
                  </a:lnTo>
                  <a:lnTo>
                    <a:pt x="240" y="8"/>
                  </a:lnTo>
                  <a:lnTo>
                    <a:pt x="228" y="10"/>
                  </a:lnTo>
                  <a:lnTo>
                    <a:pt x="212" y="14"/>
                  </a:lnTo>
                  <a:lnTo>
                    <a:pt x="198" y="18"/>
                  </a:lnTo>
                  <a:lnTo>
                    <a:pt x="196" y="20"/>
                  </a:lnTo>
                  <a:lnTo>
                    <a:pt x="180" y="22"/>
                  </a:lnTo>
                  <a:lnTo>
                    <a:pt x="160" y="28"/>
                  </a:lnTo>
                  <a:lnTo>
                    <a:pt x="158" y="28"/>
                  </a:lnTo>
                  <a:lnTo>
                    <a:pt x="144" y="26"/>
                  </a:lnTo>
                  <a:lnTo>
                    <a:pt x="120" y="30"/>
                  </a:lnTo>
                  <a:lnTo>
                    <a:pt x="100" y="30"/>
                  </a:lnTo>
                  <a:lnTo>
                    <a:pt x="92" y="38"/>
                  </a:lnTo>
                  <a:lnTo>
                    <a:pt x="82" y="40"/>
                  </a:lnTo>
                  <a:lnTo>
                    <a:pt x="86" y="50"/>
                  </a:lnTo>
                  <a:lnTo>
                    <a:pt x="86" y="66"/>
                  </a:lnTo>
                  <a:lnTo>
                    <a:pt x="84" y="78"/>
                  </a:lnTo>
                  <a:lnTo>
                    <a:pt x="98" y="90"/>
                  </a:lnTo>
                  <a:lnTo>
                    <a:pt x="110" y="102"/>
                  </a:lnTo>
                  <a:lnTo>
                    <a:pt x="118" y="110"/>
                  </a:lnTo>
                  <a:lnTo>
                    <a:pt x="120" y="114"/>
                  </a:lnTo>
                  <a:lnTo>
                    <a:pt x="120" y="118"/>
                  </a:lnTo>
                  <a:lnTo>
                    <a:pt x="124" y="130"/>
                  </a:lnTo>
                  <a:lnTo>
                    <a:pt x="130" y="142"/>
                  </a:lnTo>
                  <a:lnTo>
                    <a:pt x="128" y="142"/>
                  </a:lnTo>
                  <a:lnTo>
                    <a:pt x="112" y="154"/>
                  </a:lnTo>
                  <a:lnTo>
                    <a:pt x="102" y="166"/>
                  </a:lnTo>
                  <a:lnTo>
                    <a:pt x="104" y="178"/>
                  </a:lnTo>
                  <a:lnTo>
                    <a:pt x="112" y="196"/>
                  </a:lnTo>
                  <a:lnTo>
                    <a:pt x="112" y="198"/>
                  </a:lnTo>
                  <a:lnTo>
                    <a:pt x="112" y="204"/>
                  </a:lnTo>
                  <a:lnTo>
                    <a:pt x="108" y="210"/>
                  </a:lnTo>
                  <a:lnTo>
                    <a:pt x="106" y="214"/>
                  </a:lnTo>
                  <a:lnTo>
                    <a:pt x="102" y="216"/>
                  </a:lnTo>
                  <a:lnTo>
                    <a:pt x="96" y="216"/>
                  </a:lnTo>
                  <a:lnTo>
                    <a:pt x="80" y="214"/>
                  </a:lnTo>
                  <a:lnTo>
                    <a:pt x="60" y="210"/>
                  </a:lnTo>
                  <a:lnTo>
                    <a:pt x="58" y="210"/>
                  </a:lnTo>
                  <a:lnTo>
                    <a:pt x="44" y="202"/>
                  </a:lnTo>
                  <a:lnTo>
                    <a:pt x="20" y="202"/>
                  </a:lnTo>
                  <a:lnTo>
                    <a:pt x="22" y="202"/>
                  </a:lnTo>
                  <a:lnTo>
                    <a:pt x="20" y="242"/>
                  </a:lnTo>
                  <a:lnTo>
                    <a:pt x="18" y="246"/>
                  </a:lnTo>
                  <a:lnTo>
                    <a:pt x="16" y="248"/>
                  </a:lnTo>
                  <a:lnTo>
                    <a:pt x="8" y="250"/>
                  </a:lnTo>
                  <a:lnTo>
                    <a:pt x="6" y="254"/>
                  </a:lnTo>
                  <a:lnTo>
                    <a:pt x="6" y="262"/>
                  </a:lnTo>
                  <a:lnTo>
                    <a:pt x="4" y="262"/>
                  </a:lnTo>
                  <a:lnTo>
                    <a:pt x="4" y="272"/>
                  </a:lnTo>
                  <a:lnTo>
                    <a:pt x="10" y="280"/>
                  </a:lnTo>
                  <a:lnTo>
                    <a:pt x="14" y="284"/>
                  </a:lnTo>
                  <a:lnTo>
                    <a:pt x="18" y="304"/>
                  </a:lnTo>
                  <a:lnTo>
                    <a:pt x="18" y="310"/>
                  </a:lnTo>
                  <a:lnTo>
                    <a:pt x="16" y="322"/>
                  </a:lnTo>
                  <a:lnTo>
                    <a:pt x="10" y="338"/>
                  </a:lnTo>
                  <a:lnTo>
                    <a:pt x="0" y="358"/>
                  </a:lnTo>
                  <a:lnTo>
                    <a:pt x="0" y="362"/>
                  </a:lnTo>
                  <a:lnTo>
                    <a:pt x="0" y="370"/>
                  </a:lnTo>
                  <a:lnTo>
                    <a:pt x="12" y="384"/>
                  </a:lnTo>
                  <a:lnTo>
                    <a:pt x="16" y="394"/>
                  </a:lnTo>
                  <a:lnTo>
                    <a:pt x="26" y="406"/>
                  </a:lnTo>
                  <a:lnTo>
                    <a:pt x="40" y="422"/>
                  </a:lnTo>
                  <a:lnTo>
                    <a:pt x="48" y="430"/>
                  </a:lnTo>
                  <a:lnTo>
                    <a:pt x="52" y="430"/>
                  </a:lnTo>
                  <a:lnTo>
                    <a:pt x="68" y="422"/>
                  </a:lnTo>
                  <a:lnTo>
                    <a:pt x="72" y="418"/>
                  </a:lnTo>
                  <a:lnTo>
                    <a:pt x="76" y="418"/>
                  </a:lnTo>
                  <a:lnTo>
                    <a:pt x="84" y="420"/>
                  </a:lnTo>
                  <a:lnTo>
                    <a:pt x="92" y="424"/>
                  </a:lnTo>
                  <a:lnTo>
                    <a:pt x="92" y="426"/>
                  </a:lnTo>
                  <a:lnTo>
                    <a:pt x="100" y="434"/>
                  </a:lnTo>
                  <a:lnTo>
                    <a:pt x="104" y="444"/>
                  </a:lnTo>
                  <a:lnTo>
                    <a:pt x="108" y="448"/>
                  </a:lnTo>
                  <a:lnTo>
                    <a:pt x="110" y="450"/>
                  </a:lnTo>
                  <a:lnTo>
                    <a:pt x="120" y="458"/>
                  </a:lnTo>
                  <a:lnTo>
                    <a:pt x="126" y="458"/>
                  </a:lnTo>
                  <a:lnTo>
                    <a:pt x="132" y="460"/>
                  </a:lnTo>
                  <a:lnTo>
                    <a:pt x="136" y="464"/>
                  </a:lnTo>
                  <a:lnTo>
                    <a:pt x="144" y="468"/>
                  </a:lnTo>
                  <a:lnTo>
                    <a:pt x="160" y="474"/>
                  </a:lnTo>
                  <a:lnTo>
                    <a:pt x="162" y="474"/>
                  </a:lnTo>
                  <a:lnTo>
                    <a:pt x="186" y="482"/>
                  </a:lnTo>
                  <a:lnTo>
                    <a:pt x="188" y="482"/>
                  </a:lnTo>
                  <a:lnTo>
                    <a:pt x="204" y="490"/>
                  </a:lnTo>
                  <a:lnTo>
                    <a:pt x="232" y="498"/>
                  </a:lnTo>
                  <a:lnTo>
                    <a:pt x="234" y="498"/>
                  </a:lnTo>
                  <a:lnTo>
                    <a:pt x="272" y="500"/>
                  </a:lnTo>
                  <a:lnTo>
                    <a:pt x="288" y="494"/>
                  </a:lnTo>
                  <a:lnTo>
                    <a:pt x="304" y="494"/>
                  </a:lnTo>
                  <a:lnTo>
                    <a:pt x="304" y="496"/>
                  </a:lnTo>
                  <a:lnTo>
                    <a:pt x="316" y="512"/>
                  </a:lnTo>
                  <a:lnTo>
                    <a:pt x="324" y="526"/>
                  </a:lnTo>
                  <a:lnTo>
                    <a:pt x="332" y="532"/>
                  </a:lnTo>
                  <a:lnTo>
                    <a:pt x="340" y="536"/>
                  </a:lnTo>
                  <a:lnTo>
                    <a:pt x="340" y="538"/>
                  </a:lnTo>
                  <a:lnTo>
                    <a:pt x="342" y="538"/>
                  </a:lnTo>
                  <a:lnTo>
                    <a:pt x="348" y="554"/>
                  </a:lnTo>
                  <a:lnTo>
                    <a:pt x="350" y="554"/>
                  </a:lnTo>
                  <a:lnTo>
                    <a:pt x="350" y="556"/>
                  </a:lnTo>
                  <a:lnTo>
                    <a:pt x="354" y="574"/>
                  </a:lnTo>
                  <a:lnTo>
                    <a:pt x="364" y="578"/>
                  </a:lnTo>
                  <a:lnTo>
                    <a:pt x="366" y="578"/>
                  </a:lnTo>
                  <a:lnTo>
                    <a:pt x="376" y="582"/>
                  </a:lnTo>
                  <a:lnTo>
                    <a:pt x="388" y="580"/>
                  </a:lnTo>
                  <a:lnTo>
                    <a:pt x="390" y="568"/>
                  </a:lnTo>
                  <a:lnTo>
                    <a:pt x="392" y="566"/>
                  </a:lnTo>
                  <a:lnTo>
                    <a:pt x="404" y="554"/>
                  </a:lnTo>
                  <a:lnTo>
                    <a:pt x="420" y="558"/>
                  </a:lnTo>
                  <a:lnTo>
                    <a:pt x="428" y="574"/>
                  </a:lnTo>
                  <a:lnTo>
                    <a:pt x="442" y="570"/>
                  </a:lnTo>
                  <a:lnTo>
                    <a:pt x="444" y="554"/>
                  </a:lnTo>
                  <a:lnTo>
                    <a:pt x="444" y="552"/>
                  </a:lnTo>
                  <a:lnTo>
                    <a:pt x="456" y="546"/>
                  </a:lnTo>
                  <a:lnTo>
                    <a:pt x="452" y="524"/>
                  </a:lnTo>
                  <a:lnTo>
                    <a:pt x="452" y="522"/>
                  </a:lnTo>
                  <a:lnTo>
                    <a:pt x="464" y="496"/>
                  </a:lnTo>
                  <a:lnTo>
                    <a:pt x="476" y="492"/>
                  </a:lnTo>
                  <a:lnTo>
                    <a:pt x="472" y="470"/>
                  </a:lnTo>
                  <a:lnTo>
                    <a:pt x="484" y="470"/>
                  </a:lnTo>
                  <a:lnTo>
                    <a:pt x="484" y="458"/>
                  </a:lnTo>
                  <a:lnTo>
                    <a:pt x="476" y="438"/>
                  </a:lnTo>
                  <a:lnTo>
                    <a:pt x="476" y="436"/>
                  </a:lnTo>
                  <a:lnTo>
                    <a:pt x="478" y="420"/>
                  </a:lnTo>
                  <a:lnTo>
                    <a:pt x="478" y="418"/>
                  </a:lnTo>
                  <a:lnTo>
                    <a:pt x="480" y="418"/>
                  </a:lnTo>
                  <a:lnTo>
                    <a:pt x="488" y="406"/>
                  </a:lnTo>
                  <a:lnTo>
                    <a:pt x="490" y="406"/>
                  </a:lnTo>
                  <a:lnTo>
                    <a:pt x="492" y="406"/>
                  </a:lnTo>
                  <a:lnTo>
                    <a:pt x="514" y="410"/>
                  </a:lnTo>
                  <a:lnTo>
                    <a:pt x="532" y="414"/>
                  </a:lnTo>
                  <a:lnTo>
                    <a:pt x="548" y="410"/>
                  </a:lnTo>
                  <a:lnTo>
                    <a:pt x="556" y="426"/>
                  </a:lnTo>
                  <a:lnTo>
                    <a:pt x="556" y="428"/>
                  </a:lnTo>
                  <a:lnTo>
                    <a:pt x="556" y="440"/>
                  </a:lnTo>
                  <a:lnTo>
                    <a:pt x="560" y="452"/>
                  </a:lnTo>
                  <a:lnTo>
                    <a:pt x="562" y="458"/>
                  </a:lnTo>
                  <a:lnTo>
                    <a:pt x="568" y="462"/>
                  </a:lnTo>
                  <a:lnTo>
                    <a:pt x="578" y="464"/>
                  </a:lnTo>
                  <a:lnTo>
                    <a:pt x="580" y="468"/>
                  </a:lnTo>
                  <a:lnTo>
                    <a:pt x="580" y="470"/>
                  </a:lnTo>
                  <a:lnTo>
                    <a:pt x="584" y="478"/>
                  </a:lnTo>
                  <a:lnTo>
                    <a:pt x="590" y="486"/>
                  </a:lnTo>
                  <a:lnTo>
                    <a:pt x="598" y="498"/>
                  </a:lnTo>
                  <a:lnTo>
                    <a:pt x="602" y="506"/>
                  </a:lnTo>
                  <a:lnTo>
                    <a:pt x="610" y="506"/>
                  </a:lnTo>
                  <a:lnTo>
                    <a:pt x="624" y="494"/>
                  </a:lnTo>
                  <a:lnTo>
                    <a:pt x="632" y="512"/>
                  </a:lnTo>
                  <a:lnTo>
                    <a:pt x="650" y="518"/>
                  </a:lnTo>
                  <a:lnTo>
                    <a:pt x="652" y="518"/>
                  </a:lnTo>
                  <a:lnTo>
                    <a:pt x="660" y="534"/>
                  </a:lnTo>
                  <a:lnTo>
                    <a:pt x="664" y="538"/>
                  </a:lnTo>
                  <a:lnTo>
                    <a:pt x="664" y="522"/>
                  </a:lnTo>
                  <a:lnTo>
                    <a:pt x="664" y="518"/>
                  </a:lnTo>
                  <a:lnTo>
                    <a:pt x="700" y="518"/>
                  </a:lnTo>
                  <a:lnTo>
                    <a:pt x="700" y="514"/>
                  </a:lnTo>
                  <a:lnTo>
                    <a:pt x="702" y="512"/>
                  </a:lnTo>
                  <a:lnTo>
                    <a:pt x="700" y="508"/>
                  </a:lnTo>
                  <a:lnTo>
                    <a:pt x="698" y="500"/>
                  </a:lnTo>
                  <a:lnTo>
                    <a:pt x="696" y="494"/>
                  </a:lnTo>
                  <a:lnTo>
                    <a:pt x="696" y="486"/>
                  </a:lnTo>
                  <a:lnTo>
                    <a:pt x="698" y="480"/>
                  </a:lnTo>
                  <a:lnTo>
                    <a:pt x="702" y="478"/>
                  </a:lnTo>
                  <a:lnTo>
                    <a:pt x="706" y="478"/>
                  </a:lnTo>
                  <a:lnTo>
                    <a:pt x="720" y="482"/>
                  </a:lnTo>
                  <a:lnTo>
                    <a:pt x="722" y="472"/>
                  </a:lnTo>
                  <a:lnTo>
                    <a:pt x="696" y="460"/>
                  </a:lnTo>
                  <a:lnTo>
                    <a:pt x="694" y="460"/>
                  </a:lnTo>
                  <a:lnTo>
                    <a:pt x="692" y="458"/>
                  </a:lnTo>
                  <a:lnTo>
                    <a:pt x="688" y="426"/>
                  </a:lnTo>
                  <a:lnTo>
                    <a:pt x="690" y="406"/>
                  </a:lnTo>
                  <a:lnTo>
                    <a:pt x="690" y="402"/>
                  </a:lnTo>
                  <a:lnTo>
                    <a:pt x="734" y="406"/>
                  </a:lnTo>
                  <a:lnTo>
                    <a:pt x="744" y="396"/>
                  </a:lnTo>
                  <a:lnTo>
                    <a:pt x="746" y="392"/>
                  </a:lnTo>
                  <a:lnTo>
                    <a:pt x="744" y="388"/>
                  </a:lnTo>
                  <a:lnTo>
                    <a:pt x="732" y="382"/>
                  </a:lnTo>
                  <a:lnTo>
                    <a:pt x="730" y="378"/>
                  </a:lnTo>
                  <a:lnTo>
                    <a:pt x="728" y="374"/>
                  </a:lnTo>
                  <a:lnTo>
                    <a:pt x="730" y="372"/>
                  </a:lnTo>
                  <a:lnTo>
                    <a:pt x="732" y="368"/>
                  </a:lnTo>
                  <a:lnTo>
                    <a:pt x="752" y="350"/>
                  </a:lnTo>
                  <a:lnTo>
                    <a:pt x="772" y="348"/>
                  </a:lnTo>
                  <a:lnTo>
                    <a:pt x="782" y="330"/>
                  </a:lnTo>
                  <a:lnTo>
                    <a:pt x="782" y="314"/>
                  </a:lnTo>
                  <a:lnTo>
                    <a:pt x="796" y="310"/>
                  </a:lnTo>
                  <a:lnTo>
                    <a:pt x="804" y="290"/>
                  </a:lnTo>
                  <a:lnTo>
                    <a:pt x="812" y="276"/>
                  </a:lnTo>
                  <a:lnTo>
                    <a:pt x="800" y="256"/>
                  </a:lnTo>
                  <a:lnTo>
                    <a:pt x="800" y="254"/>
                  </a:lnTo>
                  <a:lnTo>
                    <a:pt x="792" y="228"/>
                  </a:lnTo>
                  <a:lnTo>
                    <a:pt x="792" y="226"/>
                  </a:lnTo>
                  <a:lnTo>
                    <a:pt x="788" y="198"/>
                  </a:lnTo>
                  <a:lnTo>
                    <a:pt x="778" y="182"/>
                  </a:lnTo>
                  <a:lnTo>
                    <a:pt x="764" y="168"/>
                  </a:lnTo>
                  <a:lnTo>
                    <a:pt x="764" y="166"/>
                  </a:lnTo>
                  <a:lnTo>
                    <a:pt x="762" y="150"/>
                  </a:lnTo>
                  <a:lnTo>
                    <a:pt x="736" y="158"/>
                  </a:lnTo>
                  <a:lnTo>
                    <a:pt x="724" y="144"/>
                  </a:lnTo>
                  <a:lnTo>
                    <a:pt x="688" y="118"/>
                  </a:lnTo>
                  <a:lnTo>
                    <a:pt x="686" y="118"/>
                  </a:lnTo>
                  <a:lnTo>
                    <a:pt x="672" y="100"/>
                  </a:lnTo>
                  <a:lnTo>
                    <a:pt x="664" y="94"/>
                  </a:lnTo>
                  <a:lnTo>
                    <a:pt x="658" y="102"/>
                  </a:lnTo>
                  <a:lnTo>
                    <a:pt x="658" y="104"/>
                  </a:lnTo>
                  <a:lnTo>
                    <a:pt x="658" y="106"/>
                  </a:lnTo>
                  <a:lnTo>
                    <a:pt x="656" y="106"/>
                  </a:lnTo>
                  <a:lnTo>
                    <a:pt x="644" y="106"/>
                  </a:lnTo>
                  <a:lnTo>
                    <a:pt x="642" y="106"/>
                  </a:lnTo>
                  <a:lnTo>
                    <a:pt x="616" y="78"/>
                  </a:lnTo>
                  <a:lnTo>
                    <a:pt x="606" y="72"/>
                  </a:lnTo>
                  <a:lnTo>
                    <a:pt x="596" y="62"/>
                  </a:lnTo>
                  <a:lnTo>
                    <a:pt x="584" y="54"/>
                  </a:lnTo>
                  <a:lnTo>
                    <a:pt x="584" y="52"/>
                  </a:lnTo>
                  <a:lnTo>
                    <a:pt x="570" y="44"/>
                  </a:lnTo>
                  <a:lnTo>
                    <a:pt x="562" y="50"/>
                  </a:lnTo>
                  <a:lnTo>
                    <a:pt x="560" y="52"/>
                  </a:lnTo>
                  <a:lnTo>
                    <a:pt x="552" y="50"/>
                  </a:lnTo>
                  <a:lnTo>
                    <a:pt x="544" y="54"/>
                  </a:lnTo>
                  <a:lnTo>
                    <a:pt x="542" y="56"/>
                  </a:lnTo>
                  <a:lnTo>
                    <a:pt x="530" y="58"/>
                  </a:lnTo>
                  <a:lnTo>
                    <a:pt x="484" y="30"/>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四川"/>
            <p:cNvSpPr>
              <a:spLocks/>
            </p:cNvSpPr>
            <p:nvPr/>
          </p:nvSpPr>
          <p:spPr bwMode="auto">
            <a:xfrm>
              <a:off x="5375756" y="3860508"/>
              <a:ext cx="1035409" cy="908996"/>
            </a:xfrm>
            <a:custGeom>
              <a:avLst/>
              <a:gdLst>
                <a:gd name="T0" fmla="*/ 2147483646 w 702"/>
                <a:gd name="T1" fmla="*/ 2147483646 h 616"/>
                <a:gd name="T2" fmla="*/ 2147483646 w 702"/>
                <a:gd name="T3" fmla="*/ 2147483646 h 616"/>
                <a:gd name="T4" fmla="*/ 2147483646 w 702"/>
                <a:gd name="T5" fmla="*/ 2147483646 h 616"/>
                <a:gd name="T6" fmla="*/ 2147483646 w 702"/>
                <a:gd name="T7" fmla="*/ 2147483646 h 616"/>
                <a:gd name="T8" fmla="*/ 2147483646 w 702"/>
                <a:gd name="T9" fmla="*/ 2147483646 h 616"/>
                <a:gd name="T10" fmla="*/ 2147483646 w 702"/>
                <a:gd name="T11" fmla="*/ 2147483646 h 616"/>
                <a:gd name="T12" fmla="*/ 2147483646 w 702"/>
                <a:gd name="T13" fmla="*/ 2147483646 h 616"/>
                <a:gd name="T14" fmla="*/ 2147483646 w 702"/>
                <a:gd name="T15" fmla="*/ 2147483646 h 616"/>
                <a:gd name="T16" fmla="*/ 2147483646 w 702"/>
                <a:gd name="T17" fmla="*/ 2147483646 h 616"/>
                <a:gd name="T18" fmla="*/ 2147483646 w 702"/>
                <a:gd name="T19" fmla="*/ 2147483646 h 616"/>
                <a:gd name="T20" fmla="*/ 2147483646 w 702"/>
                <a:gd name="T21" fmla="*/ 2147483646 h 616"/>
                <a:gd name="T22" fmla="*/ 2147483646 w 702"/>
                <a:gd name="T23" fmla="*/ 2147483646 h 616"/>
                <a:gd name="T24" fmla="*/ 2147483646 w 702"/>
                <a:gd name="T25" fmla="*/ 2147483646 h 616"/>
                <a:gd name="T26" fmla="*/ 2147483646 w 702"/>
                <a:gd name="T27" fmla="*/ 2147483646 h 616"/>
                <a:gd name="T28" fmla="*/ 2147483646 w 702"/>
                <a:gd name="T29" fmla="*/ 2147483646 h 616"/>
                <a:gd name="T30" fmla="*/ 2147483646 w 702"/>
                <a:gd name="T31" fmla="*/ 2147483646 h 616"/>
                <a:gd name="T32" fmla="*/ 2147483646 w 702"/>
                <a:gd name="T33" fmla="*/ 2147483646 h 616"/>
                <a:gd name="T34" fmla="*/ 2147483646 w 702"/>
                <a:gd name="T35" fmla="*/ 2147483646 h 616"/>
                <a:gd name="T36" fmla="*/ 2147483646 w 702"/>
                <a:gd name="T37" fmla="*/ 2147483646 h 616"/>
                <a:gd name="T38" fmla="*/ 2147483646 w 702"/>
                <a:gd name="T39" fmla="*/ 2147483646 h 616"/>
                <a:gd name="T40" fmla="*/ 2147483646 w 702"/>
                <a:gd name="T41" fmla="*/ 2147483646 h 616"/>
                <a:gd name="T42" fmla="*/ 2147483646 w 702"/>
                <a:gd name="T43" fmla="*/ 2147483646 h 616"/>
                <a:gd name="T44" fmla="*/ 2147483646 w 702"/>
                <a:gd name="T45" fmla="*/ 2147483646 h 616"/>
                <a:gd name="T46" fmla="*/ 2147483646 w 702"/>
                <a:gd name="T47" fmla="*/ 2147483646 h 616"/>
                <a:gd name="T48" fmla="*/ 2147483646 w 702"/>
                <a:gd name="T49" fmla="*/ 2147483646 h 616"/>
                <a:gd name="T50" fmla="*/ 2147483646 w 702"/>
                <a:gd name="T51" fmla="*/ 2147483646 h 616"/>
                <a:gd name="T52" fmla="*/ 2147483646 w 702"/>
                <a:gd name="T53" fmla="*/ 2147483646 h 616"/>
                <a:gd name="T54" fmla="*/ 2147483646 w 702"/>
                <a:gd name="T55" fmla="*/ 2147483646 h 616"/>
                <a:gd name="T56" fmla="*/ 2147483646 w 702"/>
                <a:gd name="T57" fmla="*/ 2147483646 h 616"/>
                <a:gd name="T58" fmla="*/ 2147483646 w 702"/>
                <a:gd name="T59" fmla="*/ 2147483646 h 616"/>
                <a:gd name="T60" fmla="*/ 2147483646 w 702"/>
                <a:gd name="T61" fmla="*/ 2147483646 h 616"/>
                <a:gd name="T62" fmla="*/ 2147483646 w 702"/>
                <a:gd name="T63" fmla="*/ 2147483646 h 616"/>
                <a:gd name="T64" fmla="*/ 2147483646 w 702"/>
                <a:gd name="T65" fmla="*/ 2147483646 h 616"/>
                <a:gd name="T66" fmla="*/ 2147483646 w 702"/>
                <a:gd name="T67" fmla="*/ 2147483646 h 616"/>
                <a:gd name="T68" fmla="*/ 2147483646 w 702"/>
                <a:gd name="T69" fmla="*/ 2147483646 h 616"/>
                <a:gd name="T70" fmla="*/ 2147483646 w 702"/>
                <a:gd name="T71" fmla="*/ 2147483646 h 616"/>
                <a:gd name="T72" fmla="*/ 2147483646 w 702"/>
                <a:gd name="T73" fmla="*/ 2147483646 h 616"/>
                <a:gd name="T74" fmla="*/ 2147483646 w 702"/>
                <a:gd name="T75" fmla="*/ 2147483646 h 616"/>
                <a:gd name="T76" fmla="*/ 2147483646 w 702"/>
                <a:gd name="T77" fmla="*/ 2147483646 h 616"/>
                <a:gd name="T78" fmla="*/ 2147483646 w 702"/>
                <a:gd name="T79" fmla="*/ 2147483646 h 616"/>
                <a:gd name="T80" fmla="*/ 2147483646 w 702"/>
                <a:gd name="T81" fmla="*/ 2147483646 h 616"/>
                <a:gd name="T82" fmla="*/ 2147483646 w 702"/>
                <a:gd name="T83" fmla="*/ 2147483646 h 616"/>
                <a:gd name="T84" fmla="*/ 2147483646 w 702"/>
                <a:gd name="T85" fmla="*/ 2147483646 h 616"/>
                <a:gd name="T86" fmla="*/ 2147483646 w 702"/>
                <a:gd name="T87" fmla="*/ 2147483646 h 616"/>
                <a:gd name="T88" fmla="*/ 2147483646 w 702"/>
                <a:gd name="T89" fmla="*/ 2147483646 h 616"/>
                <a:gd name="T90" fmla="*/ 2147483646 w 702"/>
                <a:gd name="T91" fmla="*/ 2147483646 h 616"/>
                <a:gd name="T92" fmla="*/ 2147483646 w 702"/>
                <a:gd name="T93" fmla="*/ 2147483646 h 616"/>
                <a:gd name="T94" fmla="*/ 2147483646 w 702"/>
                <a:gd name="T95" fmla="*/ 2147483646 h 616"/>
                <a:gd name="T96" fmla="*/ 2147483646 w 702"/>
                <a:gd name="T97" fmla="*/ 2147483646 h 616"/>
                <a:gd name="T98" fmla="*/ 2147483646 w 702"/>
                <a:gd name="T99" fmla="*/ 0 h 616"/>
                <a:gd name="T100" fmla="*/ 2147483646 w 702"/>
                <a:gd name="T101" fmla="*/ 2147483646 h 616"/>
                <a:gd name="T102" fmla="*/ 2147483646 w 702"/>
                <a:gd name="T103" fmla="*/ 2147483646 h 616"/>
                <a:gd name="T104" fmla="*/ 2147483646 w 702"/>
                <a:gd name="T105" fmla="*/ 2147483646 h 616"/>
                <a:gd name="T106" fmla="*/ 2147483646 w 702"/>
                <a:gd name="T107" fmla="*/ 2147483646 h 616"/>
                <a:gd name="T108" fmla="*/ 2147483646 w 702"/>
                <a:gd name="T109" fmla="*/ 2147483646 h 616"/>
                <a:gd name="T110" fmla="*/ 2147483646 w 702"/>
                <a:gd name="T111" fmla="*/ 2147483646 h 616"/>
                <a:gd name="T112" fmla="*/ 2147483646 w 702"/>
                <a:gd name="T113" fmla="*/ 2147483646 h 616"/>
                <a:gd name="T114" fmla="*/ 2147483646 w 702"/>
                <a:gd name="T115" fmla="*/ 2147483646 h 616"/>
                <a:gd name="T116" fmla="*/ 2147483646 w 702"/>
                <a:gd name="T117" fmla="*/ 2147483646 h 616"/>
                <a:gd name="T118" fmla="*/ 2147483646 w 702"/>
                <a:gd name="T119" fmla="*/ 2147483646 h 6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02" h="616">
                  <a:moveTo>
                    <a:pt x="66" y="14"/>
                  </a:moveTo>
                  <a:lnTo>
                    <a:pt x="46" y="10"/>
                  </a:lnTo>
                  <a:lnTo>
                    <a:pt x="28" y="6"/>
                  </a:lnTo>
                  <a:lnTo>
                    <a:pt x="22" y="14"/>
                  </a:lnTo>
                  <a:lnTo>
                    <a:pt x="20" y="28"/>
                  </a:lnTo>
                  <a:lnTo>
                    <a:pt x="26" y="50"/>
                  </a:lnTo>
                  <a:lnTo>
                    <a:pt x="26" y="66"/>
                  </a:lnTo>
                  <a:lnTo>
                    <a:pt x="26" y="70"/>
                  </a:lnTo>
                  <a:lnTo>
                    <a:pt x="18" y="70"/>
                  </a:lnTo>
                  <a:lnTo>
                    <a:pt x="22" y="90"/>
                  </a:lnTo>
                  <a:lnTo>
                    <a:pt x="6" y="94"/>
                  </a:lnTo>
                  <a:lnTo>
                    <a:pt x="0" y="106"/>
                  </a:lnTo>
                  <a:lnTo>
                    <a:pt x="8" y="114"/>
                  </a:lnTo>
                  <a:lnTo>
                    <a:pt x="10" y="114"/>
                  </a:lnTo>
                  <a:lnTo>
                    <a:pt x="38" y="136"/>
                  </a:lnTo>
                  <a:lnTo>
                    <a:pt x="38" y="138"/>
                  </a:lnTo>
                  <a:lnTo>
                    <a:pt x="42" y="158"/>
                  </a:lnTo>
                  <a:lnTo>
                    <a:pt x="56" y="178"/>
                  </a:lnTo>
                  <a:lnTo>
                    <a:pt x="62" y="184"/>
                  </a:lnTo>
                  <a:lnTo>
                    <a:pt x="70" y="194"/>
                  </a:lnTo>
                  <a:lnTo>
                    <a:pt x="72" y="194"/>
                  </a:lnTo>
                  <a:lnTo>
                    <a:pt x="70" y="196"/>
                  </a:lnTo>
                  <a:lnTo>
                    <a:pt x="70" y="214"/>
                  </a:lnTo>
                  <a:lnTo>
                    <a:pt x="74" y="226"/>
                  </a:lnTo>
                  <a:lnTo>
                    <a:pt x="74" y="244"/>
                  </a:lnTo>
                  <a:lnTo>
                    <a:pt x="82" y="258"/>
                  </a:lnTo>
                  <a:lnTo>
                    <a:pt x="84" y="266"/>
                  </a:lnTo>
                  <a:lnTo>
                    <a:pt x="86" y="274"/>
                  </a:lnTo>
                  <a:lnTo>
                    <a:pt x="90" y="286"/>
                  </a:lnTo>
                  <a:lnTo>
                    <a:pt x="92" y="302"/>
                  </a:lnTo>
                  <a:lnTo>
                    <a:pt x="90" y="314"/>
                  </a:lnTo>
                  <a:lnTo>
                    <a:pt x="88" y="320"/>
                  </a:lnTo>
                  <a:lnTo>
                    <a:pt x="90" y="326"/>
                  </a:lnTo>
                  <a:lnTo>
                    <a:pt x="94" y="336"/>
                  </a:lnTo>
                  <a:lnTo>
                    <a:pt x="98" y="346"/>
                  </a:lnTo>
                  <a:lnTo>
                    <a:pt x="100" y="346"/>
                  </a:lnTo>
                  <a:lnTo>
                    <a:pt x="100" y="348"/>
                  </a:lnTo>
                  <a:lnTo>
                    <a:pt x="100" y="350"/>
                  </a:lnTo>
                  <a:lnTo>
                    <a:pt x="86" y="378"/>
                  </a:lnTo>
                  <a:lnTo>
                    <a:pt x="90" y="386"/>
                  </a:lnTo>
                  <a:lnTo>
                    <a:pt x="90" y="392"/>
                  </a:lnTo>
                  <a:lnTo>
                    <a:pt x="86" y="418"/>
                  </a:lnTo>
                  <a:lnTo>
                    <a:pt x="86" y="428"/>
                  </a:lnTo>
                  <a:lnTo>
                    <a:pt x="88" y="432"/>
                  </a:lnTo>
                  <a:lnTo>
                    <a:pt x="90" y="434"/>
                  </a:lnTo>
                  <a:lnTo>
                    <a:pt x="94" y="436"/>
                  </a:lnTo>
                  <a:lnTo>
                    <a:pt x="102" y="442"/>
                  </a:lnTo>
                  <a:lnTo>
                    <a:pt x="104" y="448"/>
                  </a:lnTo>
                  <a:lnTo>
                    <a:pt x="102" y="462"/>
                  </a:lnTo>
                  <a:lnTo>
                    <a:pt x="106" y="462"/>
                  </a:lnTo>
                  <a:lnTo>
                    <a:pt x="108" y="464"/>
                  </a:lnTo>
                  <a:lnTo>
                    <a:pt x="110" y="462"/>
                  </a:lnTo>
                  <a:lnTo>
                    <a:pt x="114" y="458"/>
                  </a:lnTo>
                  <a:lnTo>
                    <a:pt x="116" y="452"/>
                  </a:lnTo>
                  <a:lnTo>
                    <a:pt x="118" y="450"/>
                  </a:lnTo>
                  <a:lnTo>
                    <a:pt x="118" y="448"/>
                  </a:lnTo>
                  <a:lnTo>
                    <a:pt x="122" y="444"/>
                  </a:lnTo>
                  <a:lnTo>
                    <a:pt x="126" y="440"/>
                  </a:lnTo>
                  <a:lnTo>
                    <a:pt x="126" y="434"/>
                  </a:lnTo>
                  <a:lnTo>
                    <a:pt x="124" y="426"/>
                  </a:lnTo>
                  <a:lnTo>
                    <a:pt x="122" y="422"/>
                  </a:lnTo>
                  <a:lnTo>
                    <a:pt x="126" y="420"/>
                  </a:lnTo>
                  <a:lnTo>
                    <a:pt x="136" y="418"/>
                  </a:lnTo>
                  <a:lnTo>
                    <a:pt x="142" y="418"/>
                  </a:lnTo>
                  <a:lnTo>
                    <a:pt x="146" y="420"/>
                  </a:lnTo>
                  <a:lnTo>
                    <a:pt x="150" y="424"/>
                  </a:lnTo>
                  <a:lnTo>
                    <a:pt x="156" y="440"/>
                  </a:lnTo>
                  <a:lnTo>
                    <a:pt x="156" y="442"/>
                  </a:lnTo>
                  <a:lnTo>
                    <a:pt x="158" y="468"/>
                  </a:lnTo>
                  <a:lnTo>
                    <a:pt x="170" y="474"/>
                  </a:lnTo>
                  <a:lnTo>
                    <a:pt x="178" y="478"/>
                  </a:lnTo>
                  <a:lnTo>
                    <a:pt x="184" y="472"/>
                  </a:lnTo>
                  <a:lnTo>
                    <a:pt x="190" y="466"/>
                  </a:lnTo>
                  <a:lnTo>
                    <a:pt x="194" y="466"/>
                  </a:lnTo>
                  <a:lnTo>
                    <a:pt x="200" y="470"/>
                  </a:lnTo>
                  <a:lnTo>
                    <a:pt x="204" y="478"/>
                  </a:lnTo>
                  <a:lnTo>
                    <a:pt x="206" y="498"/>
                  </a:lnTo>
                  <a:lnTo>
                    <a:pt x="208" y="502"/>
                  </a:lnTo>
                  <a:lnTo>
                    <a:pt x="230" y="548"/>
                  </a:lnTo>
                  <a:lnTo>
                    <a:pt x="238" y="556"/>
                  </a:lnTo>
                  <a:lnTo>
                    <a:pt x="238" y="558"/>
                  </a:lnTo>
                  <a:lnTo>
                    <a:pt x="242" y="578"/>
                  </a:lnTo>
                  <a:lnTo>
                    <a:pt x="244" y="596"/>
                  </a:lnTo>
                  <a:lnTo>
                    <a:pt x="246" y="598"/>
                  </a:lnTo>
                  <a:lnTo>
                    <a:pt x="254" y="588"/>
                  </a:lnTo>
                  <a:lnTo>
                    <a:pt x="256" y="586"/>
                  </a:lnTo>
                  <a:lnTo>
                    <a:pt x="258" y="586"/>
                  </a:lnTo>
                  <a:lnTo>
                    <a:pt x="262" y="588"/>
                  </a:lnTo>
                  <a:lnTo>
                    <a:pt x="262" y="592"/>
                  </a:lnTo>
                  <a:lnTo>
                    <a:pt x="262" y="598"/>
                  </a:lnTo>
                  <a:lnTo>
                    <a:pt x="262" y="612"/>
                  </a:lnTo>
                  <a:lnTo>
                    <a:pt x="262" y="616"/>
                  </a:lnTo>
                  <a:lnTo>
                    <a:pt x="268" y="616"/>
                  </a:lnTo>
                  <a:lnTo>
                    <a:pt x="270" y="614"/>
                  </a:lnTo>
                  <a:lnTo>
                    <a:pt x="278" y="602"/>
                  </a:lnTo>
                  <a:lnTo>
                    <a:pt x="288" y="594"/>
                  </a:lnTo>
                  <a:lnTo>
                    <a:pt x="296" y="588"/>
                  </a:lnTo>
                  <a:lnTo>
                    <a:pt x="306" y="586"/>
                  </a:lnTo>
                  <a:lnTo>
                    <a:pt x="322" y="590"/>
                  </a:lnTo>
                  <a:lnTo>
                    <a:pt x="328" y="588"/>
                  </a:lnTo>
                  <a:lnTo>
                    <a:pt x="336" y="576"/>
                  </a:lnTo>
                  <a:lnTo>
                    <a:pt x="334" y="558"/>
                  </a:lnTo>
                  <a:lnTo>
                    <a:pt x="330" y="546"/>
                  </a:lnTo>
                  <a:lnTo>
                    <a:pt x="328" y="540"/>
                  </a:lnTo>
                  <a:lnTo>
                    <a:pt x="328" y="536"/>
                  </a:lnTo>
                  <a:lnTo>
                    <a:pt x="330" y="522"/>
                  </a:lnTo>
                  <a:lnTo>
                    <a:pt x="330" y="520"/>
                  </a:lnTo>
                  <a:lnTo>
                    <a:pt x="332" y="518"/>
                  </a:lnTo>
                  <a:lnTo>
                    <a:pt x="346" y="510"/>
                  </a:lnTo>
                  <a:lnTo>
                    <a:pt x="348" y="510"/>
                  </a:lnTo>
                  <a:lnTo>
                    <a:pt x="358" y="502"/>
                  </a:lnTo>
                  <a:lnTo>
                    <a:pt x="372" y="484"/>
                  </a:lnTo>
                  <a:lnTo>
                    <a:pt x="374" y="470"/>
                  </a:lnTo>
                  <a:lnTo>
                    <a:pt x="358" y="436"/>
                  </a:lnTo>
                  <a:lnTo>
                    <a:pt x="390" y="450"/>
                  </a:lnTo>
                  <a:lnTo>
                    <a:pt x="390" y="438"/>
                  </a:lnTo>
                  <a:lnTo>
                    <a:pt x="390" y="436"/>
                  </a:lnTo>
                  <a:lnTo>
                    <a:pt x="402" y="426"/>
                  </a:lnTo>
                  <a:lnTo>
                    <a:pt x="426" y="420"/>
                  </a:lnTo>
                  <a:lnTo>
                    <a:pt x="428" y="420"/>
                  </a:lnTo>
                  <a:lnTo>
                    <a:pt x="442" y="450"/>
                  </a:lnTo>
                  <a:lnTo>
                    <a:pt x="440" y="462"/>
                  </a:lnTo>
                  <a:lnTo>
                    <a:pt x="442" y="472"/>
                  </a:lnTo>
                  <a:lnTo>
                    <a:pt x="444" y="478"/>
                  </a:lnTo>
                  <a:lnTo>
                    <a:pt x="448" y="480"/>
                  </a:lnTo>
                  <a:lnTo>
                    <a:pt x="454" y="478"/>
                  </a:lnTo>
                  <a:lnTo>
                    <a:pt x="458" y="474"/>
                  </a:lnTo>
                  <a:lnTo>
                    <a:pt x="458" y="472"/>
                  </a:lnTo>
                  <a:lnTo>
                    <a:pt x="460" y="472"/>
                  </a:lnTo>
                  <a:lnTo>
                    <a:pt x="478" y="466"/>
                  </a:lnTo>
                  <a:lnTo>
                    <a:pt x="480" y="466"/>
                  </a:lnTo>
                  <a:lnTo>
                    <a:pt x="492" y="468"/>
                  </a:lnTo>
                  <a:lnTo>
                    <a:pt x="496" y="470"/>
                  </a:lnTo>
                  <a:lnTo>
                    <a:pt x="498" y="472"/>
                  </a:lnTo>
                  <a:lnTo>
                    <a:pt x="498" y="494"/>
                  </a:lnTo>
                  <a:lnTo>
                    <a:pt x="502" y="496"/>
                  </a:lnTo>
                  <a:lnTo>
                    <a:pt x="510" y="498"/>
                  </a:lnTo>
                  <a:lnTo>
                    <a:pt x="522" y="498"/>
                  </a:lnTo>
                  <a:lnTo>
                    <a:pt x="542" y="492"/>
                  </a:lnTo>
                  <a:lnTo>
                    <a:pt x="554" y="482"/>
                  </a:lnTo>
                  <a:lnTo>
                    <a:pt x="556" y="472"/>
                  </a:lnTo>
                  <a:lnTo>
                    <a:pt x="550" y="466"/>
                  </a:lnTo>
                  <a:lnTo>
                    <a:pt x="530" y="458"/>
                  </a:lnTo>
                  <a:lnTo>
                    <a:pt x="528" y="458"/>
                  </a:lnTo>
                  <a:lnTo>
                    <a:pt x="504" y="434"/>
                  </a:lnTo>
                  <a:lnTo>
                    <a:pt x="506" y="432"/>
                  </a:lnTo>
                  <a:lnTo>
                    <a:pt x="518" y="422"/>
                  </a:lnTo>
                  <a:lnTo>
                    <a:pt x="518" y="420"/>
                  </a:lnTo>
                  <a:lnTo>
                    <a:pt x="530" y="416"/>
                  </a:lnTo>
                  <a:lnTo>
                    <a:pt x="534" y="416"/>
                  </a:lnTo>
                  <a:lnTo>
                    <a:pt x="550" y="418"/>
                  </a:lnTo>
                  <a:lnTo>
                    <a:pt x="550" y="420"/>
                  </a:lnTo>
                  <a:lnTo>
                    <a:pt x="550" y="414"/>
                  </a:lnTo>
                  <a:lnTo>
                    <a:pt x="544" y="402"/>
                  </a:lnTo>
                  <a:lnTo>
                    <a:pt x="532" y="396"/>
                  </a:lnTo>
                  <a:lnTo>
                    <a:pt x="518" y="374"/>
                  </a:lnTo>
                  <a:lnTo>
                    <a:pt x="516" y="372"/>
                  </a:lnTo>
                  <a:lnTo>
                    <a:pt x="510" y="346"/>
                  </a:lnTo>
                  <a:lnTo>
                    <a:pt x="510" y="326"/>
                  </a:lnTo>
                  <a:lnTo>
                    <a:pt x="522" y="314"/>
                  </a:lnTo>
                  <a:lnTo>
                    <a:pt x="542" y="314"/>
                  </a:lnTo>
                  <a:lnTo>
                    <a:pt x="586" y="318"/>
                  </a:lnTo>
                  <a:lnTo>
                    <a:pt x="606" y="288"/>
                  </a:lnTo>
                  <a:lnTo>
                    <a:pt x="606" y="286"/>
                  </a:lnTo>
                  <a:lnTo>
                    <a:pt x="608" y="286"/>
                  </a:lnTo>
                  <a:lnTo>
                    <a:pt x="626" y="278"/>
                  </a:lnTo>
                  <a:lnTo>
                    <a:pt x="634" y="260"/>
                  </a:lnTo>
                  <a:lnTo>
                    <a:pt x="634" y="258"/>
                  </a:lnTo>
                  <a:lnTo>
                    <a:pt x="654" y="242"/>
                  </a:lnTo>
                  <a:lnTo>
                    <a:pt x="664" y="224"/>
                  </a:lnTo>
                  <a:lnTo>
                    <a:pt x="666" y="224"/>
                  </a:lnTo>
                  <a:lnTo>
                    <a:pt x="666" y="222"/>
                  </a:lnTo>
                  <a:lnTo>
                    <a:pt x="674" y="214"/>
                  </a:lnTo>
                  <a:lnTo>
                    <a:pt x="682" y="198"/>
                  </a:lnTo>
                  <a:lnTo>
                    <a:pt x="686" y="174"/>
                  </a:lnTo>
                  <a:lnTo>
                    <a:pt x="686" y="172"/>
                  </a:lnTo>
                  <a:lnTo>
                    <a:pt x="686" y="170"/>
                  </a:lnTo>
                  <a:lnTo>
                    <a:pt x="700" y="162"/>
                  </a:lnTo>
                  <a:lnTo>
                    <a:pt x="702" y="158"/>
                  </a:lnTo>
                  <a:lnTo>
                    <a:pt x="684" y="156"/>
                  </a:lnTo>
                  <a:lnTo>
                    <a:pt x="652" y="158"/>
                  </a:lnTo>
                  <a:lnTo>
                    <a:pt x="650" y="156"/>
                  </a:lnTo>
                  <a:lnTo>
                    <a:pt x="638" y="146"/>
                  </a:lnTo>
                  <a:lnTo>
                    <a:pt x="630" y="136"/>
                  </a:lnTo>
                  <a:lnTo>
                    <a:pt x="630" y="138"/>
                  </a:lnTo>
                  <a:lnTo>
                    <a:pt x="628" y="138"/>
                  </a:lnTo>
                  <a:lnTo>
                    <a:pt x="624" y="142"/>
                  </a:lnTo>
                  <a:lnTo>
                    <a:pt x="618" y="142"/>
                  </a:lnTo>
                  <a:lnTo>
                    <a:pt x="614" y="144"/>
                  </a:lnTo>
                  <a:lnTo>
                    <a:pt x="612" y="146"/>
                  </a:lnTo>
                  <a:lnTo>
                    <a:pt x="608" y="146"/>
                  </a:lnTo>
                  <a:lnTo>
                    <a:pt x="606" y="144"/>
                  </a:lnTo>
                  <a:lnTo>
                    <a:pt x="604" y="138"/>
                  </a:lnTo>
                  <a:lnTo>
                    <a:pt x="602" y="132"/>
                  </a:lnTo>
                  <a:lnTo>
                    <a:pt x="598" y="126"/>
                  </a:lnTo>
                  <a:lnTo>
                    <a:pt x="596" y="126"/>
                  </a:lnTo>
                  <a:lnTo>
                    <a:pt x="592" y="114"/>
                  </a:lnTo>
                  <a:lnTo>
                    <a:pt x="588" y="114"/>
                  </a:lnTo>
                  <a:lnTo>
                    <a:pt x="576" y="122"/>
                  </a:lnTo>
                  <a:lnTo>
                    <a:pt x="576" y="124"/>
                  </a:lnTo>
                  <a:lnTo>
                    <a:pt x="574" y="124"/>
                  </a:lnTo>
                  <a:lnTo>
                    <a:pt x="546" y="130"/>
                  </a:lnTo>
                  <a:lnTo>
                    <a:pt x="544" y="128"/>
                  </a:lnTo>
                  <a:lnTo>
                    <a:pt x="526" y="116"/>
                  </a:lnTo>
                  <a:lnTo>
                    <a:pt x="524" y="114"/>
                  </a:lnTo>
                  <a:lnTo>
                    <a:pt x="518" y="104"/>
                  </a:lnTo>
                  <a:lnTo>
                    <a:pt x="506" y="118"/>
                  </a:lnTo>
                  <a:lnTo>
                    <a:pt x="498" y="126"/>
                  </a:lnTo>
                  <a:lnTo>
                    <a:pt x="492" y="130"/>
                  </a:lnTo>
                  <a:lnTo>
                    <a:pt x="488" y="132"/>
                  </a:lnTo>
                  <a:lnTo>
                    <a:pt x="484" y="130"/>
                  </a:lnTo>
                  <a:lnTo>
                    <a:pt x="466" y="120"/>
                  </a:lnTo>
                  <a:lnTo>
                    <a:pt x="452" y="118"/>
                  </a:lnTo>
                  <a:lnTo>
                    <a:pt x="450" y="120"/>
                  </a:lnTo>
                  <a:lnTo>
                    <a:pt x="438" y="110"/>
                  </a:lnTo>
                  <a:lnTo>
                    <a:pt x="436" y="110"/>
                  </a:lnTo>
                  <a:lnTo>
                    <a:pt x="442" y="88"/>
                  </a:lnTo>
                  <a:lnTo>
                    <a:pt x="442" y="80"/>
                  </a:lnTo>
                  <a:lnTo>
                    <a:pt x="434" y="78"/>
                  </a:lnTo>
                  <a:lnTo>
                    <a:pt x="416" y="58"/>
                  </a:lnTo>
                  <a:lnTo>
                    <a:pt x="418" y="46"/>
                  </a:lnTo>
                  <a:lnTo>
                    <a:pt x="376" y="42"/>
                  </a:lnTo>
                  <a:lnTo>
                    <a:pt x="360" y="32"/>
                  </a:lnTo>
                  <a:lnTo>
                    <a:pt x="354" y="28"/>
                  </a:lnTo>
                  <a:lnTo>
                    <a:pt x="350" y="18"/>
                  </a:lnTo>
                  <a:lnTo>
                    <a:pt x="348" y="12"/>
                  </a:lnTo>
                  <a:lnTo>
                    <a:pt x="344" y="0"/>
                  </a:lnTo>
                  <a:lnTo>
                    <a:pt x="338" y="0"/>
                  </a:lnTo>
                  <a:lnTo>
                    <a:pt x="326" y="10"/>
                  </a:lnTo>
                  <a:lnTo>
                    <a:pt x="310" y="30"/>
                  </a:lnTo>
                  <a:lnTo>
                    <a:pt x="314" y="42"/>
                  </a:lnTo>
                  <a:lnTo>
                    <a:pt x="318" y="60"/>
                  </a:lnTo>
                  <a:lnTo>
                    <a:pt x="318" y="62"/>
                  </a:lnTo>
                  <a:lnTo>
                    <a:pt x="320" y="62"/>
                  </a:lnTo>
                  <a:lnTo>
                    <a:pt x="318" y="62"/>
                  </a:lnTo>
                  <a:lnTo>
                    <a:pt x="318" y="66"/>
                  </a:lnTo>
                  <a:lnTo>
                    <a:pt x="314" y="68"/>
                  </a:lnTo>
                  <a:lnTo>
                    <a:pt x="306" y="70"/>
                  </a:lnTo>
                  <a:lnTo>
                    <a:pt x="290" y="70"/>
                  </a:lnTo>
                  <a:lnTo>
                    <a:pt x="280" y="66"/>
                  </a:lnTo>
                  <a:lnTo>
                    <a:pt x="268" y="70"/>
                  </a:lnTo>
                  <a:lnTo>
                    <a:pt x="266" y="70"/>
                  </a:lnTo>
                  <a:lnTo>
                    <a:pt x="264" y="70"/>
                  </a:lnTo>
                  <a:lnTo>
                    <a:pt x="262" y="82"/>
                  </a:lnTo>
                  <a:lnTo>
                    <a:pt x="262" y="86"/>
                  </a:lnTo>
                  <a:lnTo>
                    <a:pt x="258" y="86"/>
                  </a:lnTo>
                  <a:lnTo>
                    <a:pt x="238" y="78"/>
                  </a:lnTo>
                  <a:lnTo>
                    <a:pt x="240" y="88"/>
                  </a:lnTo>
                  <a:lnTo>
                    <a:pt x="242" y="96"/>
                  </a:lnTo>
                  <a:lnTo>
                    <a:pt x="246" y="104"/>
                  </a:lnTo>
                  <a:lnTo>
                    <a:pt x="244" y="110"/>
                  </a:lnTo>
                  <a:lnTo>
                    <a:pt x="242" y="116"/>
                  </a:lnTo>
                  <a:lnTo>
                    <a:pt x="234" y="118"/>
                  </a:lnTo>
                  <a:lnTo>
                    <a:pt x="222" y="118"/>
                  </a:lnTo>
                  <a:lnTo>
                    <a:pt x="208" y="118"/>
                  </a:lnTo>
                  <a:lnTo>
                    <a:pt x="206" y="142"/>
                  </a:lnTo>
                  <a:lnTo>
                    <a:pt x="190" y="134"/>
                  </a:lnTo>
                  <a:lnTo>
                    <a:pt x="188" y="134"/>
                  </a:lnTo>
                  <a:lnTo>
                    <a:pt x="178" y="118"/>
                  </a:lnTo>
                  <a:lnTo>
                    <a:pt x="160" y="110"/>
                  </a:lnTo>
                  <a:lnTo>
                    <a:pt x="154" y="100"/>
                  </a:lnTo>
                  <a:lnTo>
                    <a:pt x="148" y="106"/>
                  </a:lnTo>
                  <a:lnTo>
                    <a:pt x="146" y="106"/>
                  </a:lnTo>
                  <a:lnTo>
                    <a:pt x="134" y="108"/>
                  </a:lnTo>
                  <a:lnTo>
                    <a:pt x="132" y="108"/>
                  </a:lnTo>
                  <a:lnTo>
                    <a:pt x="126" y="94"/>
                  </a:lnTo>
                  <a:lnTo>
                    <a:pt x="118" y="86"/>
                  </a:lnTo>
                  <a:lnTo>
                    <a:pt x="118" y="84"/>
                  </a:lnTo>
                  <a:lnTo>
                    <a:pt x="110" y="74"/>
                  </a:lnTo>
                  <a:lnTo>
                    <a:pt x="106" y="66"/>
                  </a:lnTo>
                  <a:lnTo>
                    <a:pt x="106" y="64"/>
                  </a:lnTo>
                  <a:lnTo>
                    <a:pt x="102" y="62"/>
                  </a:lnTo>
                  <a:lnTo>
                    <a:pt x="98" y="62"/>
                  </a:lnTo>
                  <a:lnTo>
                    <a:pt x="90" y="56"/>
                  </a:lnTo>
                  <a:lnTo>
                    <a:pt x="86" y="46"/>
                  </a:lnTo>
                  <a:lnTo>
                    <a:pt x="82" y="34"/>
                  </a:lnTo>
                  <a:lnTo>
                    <a:pt x="82" y="22"/>
                  </a:lnTo>
                  <a:lnTo>
                    <a:pt x="78" y="12"/>
                  </a:lnTo>
                  <a:lnTo>
                    <a:pt x="68" y="14"/>
                  </a:lnTo>
                  <a:lnTo>
                    <a:pt x="66" y="14"/>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西藏"/>
            <p:cNvSpPr>
              <a:spLocks/>
            </p:cNvSpPr>
            <p:nvPr/>
          </p:nvSpPr>
          <p:spPr bwMode="auto">
            <a:xfrm>
              <a:off x="3655973" y="3491596"/>
              <a:ext cx="1852528" cy="1127392"/>
            </a:xfrm>
            <a:custGeom>
              <a:avLst/>
              <a:gdLst>
                <a:gd name="T0" fmla="*/ 2147483646 w 1256"/>
                <a:gd name="T1" fmla="*/ 2147483646 h 764"/>
                <a:gd name="T2" fmla="*/ 2147483646 w 1256"/>
                <a:gd name="T3" fmla="*/ 2147483646 h 764"/>
                <a:gd name="T4" fmla="*/ 2147483646 w 1256"/>
                <a:gd name="T5" fmla="*/ 2147483646 h 764"/>
                <a:gd name="T6" fmla="*/ 2147483646 w 1256"/>
                <a:gd name="T7" fmla="*/ 2147483646 h 764"/>
                <a:gd name="T8" fmla="*/ 2147483646 w 1256"/>
                <a:gd name="T9" fmla="*/ 2147483646 h 764"/>
                <a:gd name="T10" fmla="*/ 2147483646 w 1256"/>
                <a:gd name="T11" fmla="*/ 2147483646 h 764"/>
                <a:gd name="T12" fmla="*/ 2147483646 w 1256"/>
                <a:gd name="T13" fmla="*/ 2147483646 h 764"/>
                <a:gd name="T14" fmla="*/ 2147483646 w 1256"/>
                <a:gd name="T15" fmla="*/ 2147483646 h 764"/>
                <a:gd name="T16" fmla="*/ 2147483646 w 1256"/>
                <a:gd name="T17" fmla="*/ 2147483646 h 764"/>
                <a:gd name="T18" fmla="*/ 2147483646 w 1256"/>
                <a:gd name="T19" fmla="*/ 2147483646 h 764"/>
                <a:gd name="T20" fmla="*/ 2147483646 w 1256"/>
                <a:gd name="T21" fmla="*/ 2147483646 h 764"/>
                <a:gd name="T22" fmla="*/ 2147483646 w 1256"/>
                <a:gd name="T23" fmla="*/ 2147483646 h 764"/>
                <a:gd name="T24" fmla="*/ 2147483646 w 1256"/>
                <a:gd name="T25" fmla="*/ 2147483646 h 764"/>
                <a:gd name="T26" fmla="*/ 2147483646 w 1256"/>
                <a:gd name="T27" fmla="*/ 2147483646 h 764"/>
                <a:gd name="T28" fmla="*/ 2147483646 w 1256"/>
                <a:gd name="T29" fmla="*/ 2147483646 h 764"/>
                <a:gd name="T30" fmla="*/ 2147483646 w 1256"/>
                <a:gd name="T31" fmla="*/ 2147483646 h 764"/>
                <a:gd name="T32" fmla="*/ 2147483646 w 1256"/>
                <a:gd name="T33" fmla="*/ 2147483646 h 764"/>
                <a:gd name="T34" fmla="*/ 2147483646 w 1256"/>
                <a:gd name="T35" fmla="*/ 2147483646 h 764"/>
                <a:gd name="T36" fmla="*/ 2147483646 w 1256"/>
                <a:gd name="T37" fmla="*/ 2147483646 h 764"/>
                <a:gd name="T38" fmla="*/ 2147483646 w 1256"/>
                <a:gd name="T39" fmla="*/ 2147483646 h 764"/>
                <a:gd name="T40" fmla="*/ 2147483646 w 1256"/>
                <a:gd name="T41" fmla="*/ 2147483646 h 764"/>
                <a:gd name="T42" fmla="*/ 2147483646 w 1256"/>
                <a:gd name="T43" fmla="*/ 2147483646 h 764"/>
                <a:gd name="T44" fmla="*/ 2147483646 w 1256"/>
                <a:gd name="T45" fmla="*/ 2147483646 h 764"/>
                <a:gd name="T46" fmla="*/ 2147483646 w 1256"/>
                <a:gd name="T47" fmla="*/ 2147483646 h 764"/>
                <a:gd name="T48" fmla="*/ 2147483646 w 1256"/>
                <a:gd name="T49" fmla="*/ 2147483646 h 764"/>
                <a:gd name="T50" fmla="*/ 2147483646 w 1256"/>
                <a:gd name="T51" fmla="*/ 2147483646 h 764"/>
                <a:gd name="T52" fmla="*/ 2147483646 w 1256"/>
                <a:gd name="T53" fmla="*/ 2147483646 h 764"/>
                <a:gd name="T54" fmla="*/ 2147483646 w 1256"/>
                <a:gd name="T55" fmla="*/ 2147483646 h 764"/>
                <a:gd name="T56" fmla="*/ 2147483646 w 1256"/>
                <a:gd name="T57" fmla="*/ 2147483646 h 764"/>
                <a:gd name="T58" fmla="*/ 2147483646 w 1256"/>
                <a:gd name="T59" fmla="*/ 2147483646 h 764"/>
                <a:gd name="T60" fmla="*/ 2147483646 w 1256"/>
                <a:gd name="T61" fmla="*/ 2147483646 h 764"/>
                <a:gd name="T62" fmla="*/ 2147483646 w 1256"/>
                <a:gd name="T63" fmla="*/ 2147483646 h 764"/>
                <a:gd name="T64" fmla="*/ 2147483646 w 1256"/>
                <a:gd name="T65" fmla="*/ 2147483646 h 764"/>
                <a:gd name="T66" fmla="*/ 2147483646 w 1256"/>
                <a:gd name="T67" fmla="*/ 2147483646 h 764"/>
                <a:gd name="T68" fmla="*/ 2147483646 w 1256"/>
                <a:gd name="T69" fmla="*/ 2147483646 h 764"/>
                <a:gd name="T70" fmla="*/ 2147483646 w 1256"/>
                <a:gd name="T71" fmla="*/ 2147483646 h 764"/>
                <a:gd name="T72" fmla="*/ 2147483646 w 1256"/>
                <a:gd name="T73" fmla="*/ 2147483646 h 764"/>
                <a:gd name="T74" fmla="*/ 2147483646 w 1256"/>
                <a:gd name="T75" fmla="*/ 2147483646 h 764"/>
                <a:gd name="T76" fmla="*/ 2147483646 w 1256"/>
                <a:gd name="T77" fmla="*/ 2147483646 h 764"/>
                <a:gd name="T78" fmla="*/ 2147483646 w 1256"/>
                <a:gd name="T79" fmla="*/ 2147483646 h 764"/>
                <a:gd name="T80" fmla="*/ 2147483646 w 1256"/>
                <a:gd name="T81" fmla="*/ 2147483646 h 764"/>
                <a:gd name="T82" fmla="*/ 2147483646 w 1256"/>
                <a:gd name="T83" fmla="*/ 2147483646 h 764"/>
                <a:gd name="T84" fmla="*/ 2147483646 w 1256"/>
                <a:gd name="T85" fmla="*/ 2147483646 h 764"/>
                <a:gd name="T86" fmla="*/ 2147483646 w 1256"/>
                <a:gd name="T87" fmla="*/ 2147483646 h 764"/>
                <a:gd name="T88" fmla="*/ 2147483646 w 1256"/>
                <a:gd name="T89" fmla="*/ 2147483646 h 764"/>
                <a:gd name="T90" fmla="*/ 2147483646 w 1256"/>
                <a:gd name="T91" fmla="*/ 2147483646 h 764"/>
                <a:gd name="T92" fmla="*/ 2147483646 w 1256"/>
                <a:gd name="T93" fmla="*/ 2147483646 h 764"/>
                <a:gd name="T94" fmla="*/ 2147483646 w 1256"/>
                <a:gd name="T95" fmla="*/ 2147483646 h 764"/>
                <a:gd name="T96" fmla="*/ 2147483646 w 1256"/>
                <a:gd name="T97" fmla="*/ 2147483646 h 764"/>
                <a:gd name="T98" fmla="*/ 2147483646 w 1256"/>
                <a:gd name="T99" fmla="*/ 2147483646 h 764"/>
                <a:gd name="T100" fmla="*/ 2147483646 w 1256"/>
                <a:gd name="T101" fmla="*/ 2147483646 h 764"/>
                <a:gd name="T102" fmla="*/ 2147483646 w 1256"/>
                <a:gd name="T103" fmla="*/ 2147483646 h 764"/>
                <a:gd name="T104" fmla="*/ 2147483646 w 1256"/>
                <a:gd name="T105" fmla="*/ 2147483646 h 764"/>
                <a:gd name="T106" fmla="*/ 2147483646 w 1256"/>
                <a:gd name="T107" fmla="*/ 2147483646 h 764"/>
                <a:gd name="T108" fmla="*/ 2147483646 w 1256"/>
                <a:gd name="T109" fmla="*/ 2147483646 h 764"/>
                <a:gd name="T110" fmla="*/ 2147483646 w 1256"/>
                <a:gd name="T111" fmla="*/ 2147483646 h 764"/>
                <a:gd name="T112" fmla="*/ 2147483646 w 1256"/>
                <a:gd name="T113" fmla="*/ 2147483646 h 764"/>
                <a:gd name="T114" fmla="*/ 2147483646 w 1256"/>
                <a:gd name="T115" fmla="*/ 2147483646 h 764"/>
                <a:gd name="T116" fmla="*/ 2147483646 w 1256"/>
                <a:gd name="T117" fmla="*/ 2147483646 h 764"/>
                <a:gd name="T118" fmla="*/ 2147483646 w 1256"/>
                <a:gd name="T119" fmla="*/ 2147483646 h 764"/>
                <a:gd name="T120" fmla="*/ 2147483646 w 1256"/>
                <a:gd name="T121" fmla="*/ 2147483646 h 764"/>
                <a:gd name="T122" fmla="*/ 2147483646 w 1256"/>
                <a:gd name="T123" fmla="*/ 2147483646 h 764"/>
                <a:gd name="T124" fmla="*/ 2147483646 w 1256"/>
                <a:gd name="T125" fmla="*/ 2147483646 h 76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56" h="764">
                  <a:moveTo>
                    <a:pt x="152" y="4"/>
                  </a:moveTo>
                  <a:lnTo>
                    <a:pt x="152" y="4"/>
                  </a:lnTo>
                  <a:lnTo>
                    <a:pt x="146" y="14"/>
                  </a:lnTo>
                  <a:lnTo>
                    <a:pt x="138" y="22"/>
                  </a:lnTo>
                  <a:lnTo>
                    <a:pt x="132" y="26"/>
                  </a:lnTo>
                  <a:lnTo>
                    <a:pt x="132" y="32"/>
                  </a:lnTo>
                  <a:lnTo>
                    <a:pt x="132" y="36"/>
                  </a:lnTo>
                  <a:lnTo>
                    <a:pt x="130" y="44"/>
                  </a:lnTo>
                  <a:lnTo>
                    <a:pt x="122" y="56"/>
                  </a:lnTo>
                  <a:lnTo>
                    <a:pt x="122" y="60"/>
                  </a:lnTo>
                  <a:lnTo>
                    <a:pt x="118" y="62"/>
                  </a:lnTo>
                  <a:lnTo>
                    <a:pt x="112" y="64"/>
                  </a:lnTo>
                  <a:lnTo>
                    <a:pt x="66" y="58"/>
                  </a:lnTo>
                  <a:lnTo>
                    <a:pt x="62" y="68"/>
                  </a:lnTo>
                  <a:lnTo>
                    <a:pt x="62" y="70"/>
                  </a:lnTo>
                  <a:lnTo>
                    <a:pt x="48" y="92"/>
                  </a:lnTo>
                  <a:lnTo>
                    <a:pt x="42" y="100"/>
                  </a:lnTo>
                  <a:lnTo>
                    <a:pt x="40" y="108"/>
                  </a:lnTo>
                  <a:lnTo>
                    <a:pt x="42" y="112"/>
                  </a:lnTo>
                  <a:lnTo>
                    <a:pt x="44" y="122"/>
                  </a:lnTo>
                  <a:lnTo>
                    <a:pt x="56" y="150"/>
                  </a:lnTo>
                  <a:lnTo>
                    <a:pt x="62" y="168"/>
                  </a:lnTo>
                  <a:lnTo>
                    <a:pt x="64" y="174"/>
                  </a:lnTo>
                  <a:lnTo>
                    <a:pt x="64" y="180"/>
                  </a:lnTo>
                  <a:lnTo>
                    <a:pt x="60" y="188"/>
                  </a:lnTo>
                  <a:lnTo>
                    <a:pt x="56" y="196"/>
                  </a:lnTo>
                  <a:lnTo>
                    <a:pt x="42" y="210"/>
                  </a:lnTo>
                  <a:lnTo>
                    <a:pt x="18" y="210"/>
                  </a:lnTo>
                  <a:lnTo>
                    <a:pt x="12" y="184"/>
                  </a:lnTo>
                  <a:lnTo>
                    <a:pt x="6" y="216"/>
                  </a:lnTo>
                  <a:lnTo>
                    <a:pt x="16" y="232"/>
                  </a:lnTo>
                  <a:lnTo>
                    <a:pt x="16" y="236"/>
                  </a:lnTo>
                  <a:lnTo>
                    <a:pt x="16" y="238"/>
                  </a:lnTo>
                  <a:lnTo>
                    <a:pt x="10" y="246"/>
                  </a:lnTo>
                  <a:lnTo>
                    <a:pt x="2" y="262"/>
                  </a:lnTo>
                  <a:lnTo>
                    <a:pt x="0" y="272"/>
                  </a:lnTo>
                  <a:lnTo>
                    <a:pt x="0" y="280"/>
                  </a:lnTo>
                  <a:lnTo>
                    <a:pt x="4" y="290"/>
                  </a:lnTo>
                  <a:lnTo>
                    <a:pt x="10" y="300"/>
                  </a:lnTo>
                  <a:lnTo>
                    <a:pt x="28" y="300"/>
                  </a:lnTo>
                  <a:lnTo>
                    <a:pt x="34" y="302"/>
                  </a:lnTo>
                  <a:lnTo>
                    <a:pt x="42" y="308"/>
                  </a:lnTo>
                  <a:lnTo>
                    <a:pt x="58" y="330"/>
                  </a:lnTo>
                  <a:lnTo>
                    <a:pt x="60" y="332"/>
                  </a:lnTo>
                  <a:lnTo>
                    <a:pt x="62" y="338"/>
                  </a:lnTo>
                  <a:lnTo>
                    <a:pt x="66" y="344"/>
                  </a:lnTo>
                  <a:lnTo>
                    <a:pt x="108" y="384"/>
                  </a:lnTo>
                  <a:lnTo>
                    <a:pt x="128" y="408"/>
                  </a:lnTo>
                  <a:lnTo>
                    <a:pt x="138" y="408"/>
                  </a:lnTo>
                  <a:lnTo>
                    <a:pt x="150" y="386"/>
                  </a:lnTo>
                  <a:lnTo>
                    <a:pt x="152" y="384"/>
                  </a:lnTo>
                  <a:lnTo>
                    <a:pt x="182" y="392"/>
                  </a:lnTo>
                  <a:lnTo>
                    <a:pt x="182" y="394"/>
                  </a:lnTo>
                  <a:lnTo>
                    <a:pt x="186" y="414"/>
                  </a:lnTo>
                  <a:lnTo>
                    <a:pt x="222" y="454"/>
                  </a:lnTo>
                  <a:lnTo>
                    <a:pt x="234" y="460"/>
                  </a:lnTo>
                  <a:lnTo>
                    <a:pt x="240" y="464"/>
                  </a:lnTo>
                  <a:lnTo>
                    <a:pt x="268" y="504"/>
                  </a:lnTo>
                  <a:lnTo>
                    <a:pt x="288" y="500"/>
                  </a:lnTo>
                  <a:lnTo>
                    <a:pt x="290" y="500"/>
                  </a:lnTo>
                  <a:lnTo>
                    <a:pt x="292" y="500"/>
                  </a:lnTo>
                  <a:lnTo>
                    <a:pt x="292" y="502"/>
                  </a:lnTo>
                  <a:lnTo>
                    <a:pt x="294" y="504"/>
                  </a:lnTo>
                  <a:lnTo>
                    <a:pt x="312" y="542"/>
                  </a:lnTo>
                  <a:lnTo>
                    <a:pt x="334" y="556"/>
                  </a:lnTo>
                  <a:lnTo>
                    <a:pt x="352" y="560"/>
                  </a:lnTo>
                  <a:lnTo>
                    <a:pt x="362" y="584"/>
                  </a:lnTo>
                  <a:lnTo>
                    <a:pt x="376" y="584"/>
                  </a:lnTo>
                  <a:lnTo>
                    <a:pt x="376" y="586"/>
                  </a:lnTo>
                  <a:lnTo>
                    <a:pt x="404" y="602"/>
                  </a:lnTo>
                  <a:lnTo>
                    <a:pt x="406" y="604"/>
                  </a:lnTo>
                  <a:lnTo>
                    <a:pt x="426" y="628"/>
                  </a:lnTo>
                  <a:lnTo>
                    <a:pt x="456" y="624"/>
                  </a:lnTo>
                  <a:lnTo>
                    <a:pt x="458" y="624"/>
                  </a:lnTo>
                  <a:lnTo>
                    <a:pt x="470" y="628"/>
                  </a:lnTo>
                  <a:lnTo>
                    <a:pt x="490" y="644"/>
                  </a:lnTo>
                  <a:lnTo>
                    <a:pt x="524" y="648"/>
                  </a:lnTo>
                  <a:lnTo>
                    <a:pt x="544" y="644"/>
                  </a:lnTo>
                  <a:lnTo>
                    <a:pt x="564" y="642"/>
                  </a:lnTo>
                  <a:lnTo>
                    <a:pt x="580" y="642"/>
                  </a:lnTo>
                  <a:lnTo>
                    <a:pt x="590" y="644"/>
                  </a:lnTo>
                  <a:lnTo>
                    <a:pt x="596" y="648"/>
                  </a:lnTo>
                  <a:lnTo>
                    <a:pt x="598" y="654"/>
                  </a:lnTo>
                  <a:lnTo>
                    <a:pt x="598" y="658"/>
                  </a:lnTo>
                  <a:lnTo>
                    <a:pt x="594" y="664"/>
                  </a:lnTo>
                  <a:lnTo>
                    <a:pt x="588" y="670"/>
                  </a:lnTo>
                  <a:lnTo>
                    <a:pt x="580" y="678"/>
                  </a:lnTo>
                  <a:lnTo>
                    <a:pt x="580" y="682"/>
                  </a:lnTo>
                  <a:lnTo>
                    <a:pt x="582" y="686"/>
                  </a:lnTo>
                  <a:lnTo>
                    <a:pt x="586" y="692"/>
                  </a:lnTo>
                  <a:lnTo>
                    <a:pt x="592" y="698"/>
                  </a:lnTo>
                  <a:lnTo>
                    <a:pt x="592" y="700"/>
                  </a:lnTo>
                  <a:lnTo>
                    <a:pt x="598" y="704"/>
                  </a:lnTo>
                  <a:lnTo>
                    <a:pt x="600" y="702"/>
                  </a:lnTo>
                  <a:lnTo>
                    <a:pt x="616" y="676"/>
                  </a:lnTo>
                  <a:lnTo>
                    <a:pt x="628" y="658"/>
                  </a:lnTo>
                  <a:lnTo>
                    <a:pt x="638" y="646"/>
                  </a:lnTo>
                  <a:lnTo>
                    <a:pt x="648" y="640"/>
                  </a:lnTo>
                  <a:lnTo>
                    <a:pt x="654" y="638"/>
                  </a:lnTo>
                  <a:lnTo>
                    <a:pt x="660" y="638"/>
                  </a:lnTo>
                  <a:lnTo>
                    <a:pt x="676" y="644"/>
                  </a:lnTo>
                  <a:lnTo>
                    <a:pt x="698" y="654"/>
                  </a:lnTo>
                  <a:lnTo>
                    <a:pt x="724" y="670"/>
                  </a:lnTo>
                  <a:lnTo>
                    <a:pt x="772" y="678"/>
                  </a:lnTo>
                  <a:lnTo>
                    <a:pt x="772" y="680"/>
                  </a:lnTo>
                  <a:lnTo>
                    <a:pt x="772" y="682"/>
                  </a:lnTo>
                  <a:lnTo>
                    <a:pt x="768" y="704"/>
                  </a:lnTo>
                  <a:lnTo>
                    <a:pt x="792" y="708"/>
                  </a:lnTo>
                  <a:lnTo>
                    <a:pt x="792" y="738"/>
                  </a:lnTo>
                  <a:lnTo>
                    <a:pt x="802" y="754"/>
                  </a:lnTo>
                  <a:lnTo>
                    <a:pt x="808" y="762"/>
                  </a:lnTo>
                  <a:lnTo>
                    <a:pt x="816" y="764"/>
                  </a:lnTo>
                  <a:lnTo>
                    <a:pt x="830" y="764"/>
                  </a:lnTo>
                  <a:lnTo>
                    <a:pt x="880" y="762"/>
                  </a:lnTo>
                  <a:lnTo>
                    <a:pt x="904" y="748"/>
                  </a:lnTo>
                  <a:lnTo>
                    <a:pt x="928" y="716"/>
                  </a:lnTo>
                  <a:lnTo>
                    <a:pt x="956" y="714"/>
                  </a:lnTo>
                  <a:lnTo>
                    <a:pt x="970" y="710"/>
                  </a:lnTo>
                  <a:lnTo>
                    <a:pt x="1022" y="680"/>
                  </a:lnTo>
                  <a:lnTo>
                    <a:pt x="1024" y="680"/>
                  </a:lnTo>
                  <a:lnTo>
                    <a:pt x="1060" y="676"/>
                  </a:lnTo>
                  <a:lnTo>
                    <a:pt x="1070" y="678"/>
                  </a:lnTo>
                  <a:lnTo>
                    <a:pt x="1076" y="680"/>
                  </a:lnTo>
                  <a:lnTo>
                    <a:pt x="1112" y="708"/>
                  </a:lnTo>
                  <a:lnTo>
                    <a:pt x="1122" y="712"/>
                  </a:lnTo>
                  <a:lnTo>
                    <a:pt x="1124" y="714"/>
                  </a:lnTo>
                  <a:lnTo>
                    <a:pt x="1136" y="720"/>
                  </a:lnTo>
                  <a:lnTo>
                    <a:pt x="1138" y="720"/>
                  </a:lnTo>
                  <a:lnTo>
                    <a:pt x="1138" y="718"/>
                  </a:lnTo>
                  <a:lnTo>
                    <a:pt x="1138" y="716"/>
                  </a:lnTo>
                  <a:lnTo>
                    <a:pt x="1144" y="692"/>
                  </a:lnTo>
                  <a:lnTo>
                    <a:pt x="1142" y="682"/>
                  </a:lnTo>
                  <a:lnTo>
                    <a:pt x="1144" y="674"/>
                  </a:lnTo>
                  <a:lnTo>
                    <a:pt x="1148" y="668"/>
                  </a:lnTo>
                  <a:lnTo>
                    <a:pt x="1156" y="666"/>
                  </a:lnTo>
                  <a:lnTo>
                    <a:pt x="1164" y="666"/>
                  </a:lnTo>
                  <a:lnTo>
                    <a:pt x="1172" y="672"/>
                  </a:lnTo>
                  <a:lnTo>
                    <a:pt x="1182" y="682"/>
                  </a:lnTo>
                  <a:lnTo>
                    <a:pt x="1190" y="696"/>
                  </a:lnTo>
                  <a:lnTo>
                    <a:pt x="1192" y="696"/>
                  </a:lnTo>
                  <a:lnTo>
                    <a:pt x="1212" y="688"/>
                  </a:lnTo>
                  <a:lnTo>
                    <a:pt x="1214" y="686"/>
                  </a:lnTo>
                  <a:lnTo>
                    <a:pt x="1216" y="684"/>
                  </a:lnTo>
                  <a:lnTo>
                    <a:pt x="1218" y="680"/>
                  </a:lnTo>
                  <a:lnTo>
                    <a:pt x="1214" y="664"/>
                  </a:lnTo>
                  <a:lnTo>
                    <a:pt x="1214" y="660"/>
                  </a:lnTo>
                  <a:lnTo>
                    <a:pt x="1214" y="656"/>
                  </a:lnTo>
                  <a:lnTo>
                    <a:pt x="1216" y="652"/>
                  </a:lnTo>
                  <a:lnTo>
                    <a:pt x="1220" y="650"/>
                  </a:lnTo>
                  <a:lnTo>
                    <a:pt x="1228" y="644"/>
                  </a:lnTo>
                  <a:lnTo>
                    <a:pt x="1244" y="624"/>
                  </a:lnTo>
                  <a:lnTo>
                    <a:pt x="1256" y="598"/>
                  </a:lnTo>
                  <a:lnTo>
                    <a:pt x="1250" y="586"/>
                  </a:lnTo>
                  <a:lnTo>
                    <a:pt x="1246" y="576"/>
                  </a:lnTo>
                  <a:lnTo>
                    <a:pt x="1246" y="568"/>
                  </a:lnTo>
                  <a:lnTo>
                    <a:pt x="1246" y="562"/>
                  </a:lnTo>
                  <a:lnTo>
                    <a:pt x="1248" y="540"/>
                  </a:lnTo>
                  <a:lnTo>
                    <a:pt x="1244" y="528"/>
                  </a:lnTo>
                  <a:lnTo>
                    <a:pt x="1242" y="518"/>
                  </a:lnTo>
                  <a:lnTo>
                    <a:pt x="1240" y="510"/>
                  </a:lnTo>
                  <a:lnTo>
                    <a:pt x="1232" y="498"/>
                  </a:lnTo>
                  <a:lnTo>
                    <a:pt x="1232" y="496"/>
                  </a:lnTo>
                  <a:lnTo>
                    <a:pt x="1228" y="468"/>
                  </a:lnTo>
                  <a:lnTo>
                    <a:pt x="1228" y="458"/>
                  </a:lnTo>
                  <a:lnTo>
                    <a:pt x="1228" y="448"/>
                  </a:lnTo>
                  <a:lnTo>
                    <a:pt x="1220" y="440"/>
                  </a:lnTo>
                  <a:lnTo>
                    <a:pt x="1214" y="432"/>
                  </a:lnTo>
                  <a:lnTo>
                    <a:pt x="1202" y="416"/>
                  </a:lnTo>
                  <a:lnTo>
                    <a:pt x="1200" y="414"/>
                  </a:lnTo>
                  <a:lnTo>
                    <a:pt x="1200" y="412"/>
                  </a:lnTo>
                  <a:lnTo>
                    <a:pt x="1196" y="392"/>
                  </a:lnTo>
                  <a:lnTo>
                    <a:pt x="1184" y="382"/>
                  </a:lnTo>
                  <a:lnTo>
                    <a:pt x="1184" y="384"/>
                  </a:lnTo>
                  <a:lnTo>
                    <a:pt x="1162" y="364"/>
                  </a:lnTo>
                  <a:lnTo>
                    <a:pt x="1162" y="366"/>
                  </a:lnTo>
                  <a:lnTo>
                    <a:pt x="1164" y="392"/>
                  </a:lnTo>
                  <a:lnTo>
                    <a:pt x="1164" y="394"/>
                  </a:lnTo>
                  <a:lnTo>
                    <a:pt x="1152" y="400"/>
                  </a:lnTo>
                  <a:lnTo>
                    <a:pt x="1152" y="416"/>
                  </a:lnTo>
                  <a:lnTo>
                    <a:pt x="1152" y="418"/>
                  </a:lnTo>
                  <a:lnTo>
                    <a:pt x="1124" y="428"/>
                  </a:lnTo>
                  <a:lnTo>
                    <a:pt x="1114" y="406"/>
                  </a:lnTo>
                  <a:lnTo>
                    <a:pt x="1108" y="404"/>
                  </a:lnTo>
                  <a:lnTo>
                    <a:pt x="1100" y="414"/>
                  </a:lnTo>
                  <a:lnTo>
                    <a:pt x="1094" y="430"/>
                  </a:lnTo>
                  <a:lnTo>
                    <a:pt x="1074" y="436"/>
                  </a:lnTo>
                  <a:lnTo>
                    <a:pt x="1062" y="428"/>
                  </a:lnTo>
                  <a:lnTo>
                    <a:pt x="1046" y="422"/>
                  </a:lnTo>
                  <a:lnTo>
                    <a:pt x="1042" y="400"/>
                  </a:lnTo>
                  <a:lnTo>
                    <a:pt x="1036" y="386"/>
                  </a:lnTo>
                  <a:lnTo>
                    <a:pt x="1026" y="382"/>
                  </a:lnTo>
                  <a:lnTo>
                    <a:pt x="1024" y="380"/>
                  </a:lnTo>
                  <a:lnTo>
                    <a:pt x="1018" y="372"/>
                  </a:lnTo>
                  <a:lnTo>
                    <a:pt x="1010" y="360"/>
                  </a:lnTo>
                  <a:lnTo>
                    <a:pt x="1000" y="344"/>
                  </a:lnTo>
                  <a:lnTo>
                    <a:pt x="990" y="344"/>
                  </a:lnTo>
                  <a:lnTo>
                    <a:pt x="974" y="350"/>
                  </a:lnTo>
                  <a:lnTo>
                    <a:pt x="972" y="352"/>
                  </a:lnTo>
                  <a:lnTo>
                    <a:pt x="932" y="348"/>
                  </a:lnTo>
                  <a:lnTo>
                    <a:pt x="900" y="342"/>
                  </a:lnTo>
                  <a:lnTo>
                    <a:pt x="884" y="332"/>
                  </a:lnTo>
                  <a:lnTo>
                    <a:pt x="860" y="324"/>
                  </a:lnTo>
                  <a:lnTo>
                    <a:pt x="838" y="318"/>
                  </a:lnTo>
                  <a:lnTo>
                    <a:pt x="832" y="314"/>
                  </a:lnTo>
                  <a:lnTo>
                    <a:pt x="828" y="312"/>
                  </a:lnTo>
                  <a:lnTo>
                    <a:pt x="824" y="308"/>
                  </a:lnTo>
                  <a:lnTo>
                    <a:pt x="820" y="308"/>
                  </a:lnTo>
                  <a:lnTo>
                    <a:pt x="804" y="300"/>
                  </a:lnTo>
                  <a:lnTo>
                    <a:pt x="804" y="298"/>
                  </a:lnTo>
                  <a:lnTo>
                    <a:pt x="796" y="290"/>
                  </a:lnTo>
                  <a:lnTo>
                    <a:pt x="794" y="282"/>
                  </a:lnTo>
                  <a:lnTo>
                    <a:pt x="788" y="272"/>
                  </a:lnTo>
                  <a:lnTo>
                    <a:pt x="776" y="268"/>
                  </a:lnTo>
                  <a:lnTo>
                    <a:pt x="772" y="270"/>
                  </a:lnTo>
                  <a:lnTo>
                    <a:pt x="768" y="274"/>
                  </a:lnTo>
                  <a:lnTo>
                    <a:pt x="766" y="276"/>
                  </a:lnTo>
                  <a:lnTo>
                    <a:pt x="760" y="280"/>
                  </a:lnTo>
                  <a:lnTo>
                    <a:pt x="756" y="280"/>
                  </a:lnTo>
                  <a:lnTo>
                    <a:pt x="750" y="282"/>
                  </a:lnTo>
                  <a:lnTo>
                    <a:pt x="746" y="280"/>
                  </a:lnTo>
                  <a:lnTo>
                    <a:pt x="740" y="276"/>
                  </a:lnTo>
                  <a:lnTo>
                    <a:pt x="736" y="272"/>
                  </a:lnTo>
                  <a:lnTo>
                    <a:pt x="720" y="256"/>
                  </a:lnTo>
                  <a:lnTo>
                    <a:pt x="714" y="246"/>
                  </a:lnTo>
                  <a:lnTo>
                    <a:pt x="708" y="238"/>
                  </a:lnTo>
                  <a:lnTo>
                    <a:pt x="704" y="232"/>
                  </a:lnTo>
                  <a:lnTo>
                    <a:pt x="698" y="224"/>
                  </a:lnTo>
                  <a:lnTo>
                    <a:pt x="692" y="216"/>
                  </a:lnTo>
                  <a:lnTo>
                    <a:pt x="690" y="206"/>
                  </a:lnTo>
                  <a:lnTo>
                    <a:pt x="692" y="196"/>
                  </a:lnTo>
                  <a:lnTo>
                    <a:pt x="702" y="178"/>
                  </a:lnTo>
                  <a:lnTo>
                    <a:pt x="708" y="160"/>
                  </a:lnTo>
                  <a:lnTo>
                    <a:pt x="710" y="148"/>
                  </a:lnTo>
                  <a:lnTo>
                    <a:pt x="706" y="128"/>
                  </a:lnTo>
                  <a:lnTo>
                    <a:pt x="694" y="118"/>
                  </a:lnTo>
                  <a:lnTo>
                    <a:pt x="696" y="104"/>
                  </a:lnTo>
                  <a:lnTo>
                    <a:pt x="698" y="96"/>
                  </a:lnTo>
                  <a:lnTo>
                    <a:pt x="700" y="90"/>
                  </a:lnTo>
                  <a:lnTo>
                    <a:pt x="704" y="86"/>
                  </a:lnTo>
                  <a:lnTo>
                    <a:pt x="708" y="84"/>
                  </a:lnTo>
                  <a:lnTo>
                    <a:pt x="712" y="84"/>
                  </a:lnTo>
                  <a:lnTo>
                    <a:pt x="712" y="80"/>
                  </a:lnTo>
                  <a:lnTo>
                    <a:pt x="712" y="78"/>
                  </a:lnTo>
                  <a:lnTo>
                    <a:pt x="712" y="62"/>
                  </a:lnTo>
                  <a:lnTo>
                    <a:pt x="712" y="44"/>
                  </a:lnTo>
                  <a:lnTo>
                    <a:pt x="710" y="42"/>
                  </a:lnTo>
                  <a:lnTo>
                    <a:pt x="708" y="40"/>
                  </a:lnTo>
                  <a:lnTo>
                    <a:pt x="706" y="40"/>
                  </a:lnTo>
                  <a:lnTo>
                    <a:pt x="692" y="30"/>
                  </a:lnTo>
                  <a:lnTo>
                    <a:pt x="680" y="20"/>
                  </a:lnTo>
                  <a:lnTo>
                    <a:pt x="642" y="14"/>
                  </a:lnTo>
                  <a:lnTo>
                    <a:pt x="630" y="4"/>
                  </a:lnTo>
                  <a:lnTo>
                    <a:pt x="608" y="4"/>
                  </a:lnTo>
                  <a:lnTo>
                    <a:pt x="602" y="6"/>
                  </a:lnTo>
                  <a:lnTo>
                    <a:pt x="596" y="10"/>
                  </a:lnTo>
                  <a:lnTo>
                    <a:pt x="594" y="10"/>
                  </a:lnTo>
                  <a:lnTo>
                    <a:pt x="576" y="16"/>
                  </a:lnTo>
                  <a:lnTo>
                    <a:pt x="532" y="16"/>
                  </a:lnTo>
                  <a:lnTo>
                    <a:pt x="524" y="20"/>
                  </a:lnTo>
                  <a:lnTo>
                    <a:pt x="518" y="24"/>
                  </a:lnTo>
                  <a:lnTo>
                    <a:pt x="508" y="28"/>
                  </a:lnTo>
                  <a:lnTo>
                    <a:pt x="492" y="34"/>
                  </a:lnTo>
                  <a:lnTo>
                    <a:pt x="472" y="40"/>
                  </a:lnTo>
                  <a:lnTo>
                    <a:pt x="470" y="40"/>
                  </a:lnTo>
                  <a:lnTo>
                    <a:pt x="440" y="36"/>
                  </a:lnTo>
                  <a:lnTo>
                    <a:pt x="438" y="36"/>
                  </a:lnTo>
                  <a:lnTo>
                    <a:pt x="428" y="36"/>
                  </a:lnTo>
                  <a:lnTo>
                    <a:pt x="410" y="40"/>
                  </a:lnTo>
                  <a:lnTo>
                    <a:pt x="374" y="44"/>
                  </a:lnTo>
                  <a:lnTo>
                    <a:pt x="372" y="44"/>
                  </a:lnTo>
                  <a:lnTo>
                    <a:pt x="356" y="36"/>
                  </a:lnTo>
                  <a:lnTo>
                    <a:pt x="340" y="36"/>
                  </a:lnTo>
                  <a:lnTo>
                    <a:pt x="330" y="32"/>
                  </a:lnTo>
                  <a:lnTo>
                    <a:pt x="320" y="20"/>
                  </a:lnTo>
                  <a:lnTo>
                    <a:pt x="318" y="20"/>
                  </a:lnTo>
                  <a:lnTo>
                    <a:pt x="316" y="12"/>
                  </a:lnTo>
                  <a:lnTo>
                    <a:pt x="314" y="8"/>
                  </a:lnTo>
                  <a:lnTo>
                    <a:pt x="310" y="4"/>
                  </a:lnTo>
                  <a:lnTo>
                    <a:pt x="302" y="0"/>
                  </a:lnTo>
                  <a:lnTo>
                    <a:pt x="296" y="8"/>
                  </a:lnTo>
                  <a:lnTo>
                    <a:pt x="270" y="20"/>
                  </a:lnTo>
                  <a:lnTo>
                    <a:pt x="268" y="20"/>
                  </a:lnTo>
                  <a:lnTo>
                    <a:pt x="236" y="22"/>
                  </a:lnTo>
                  <a:lnTo>
                    <a:pt x="226" y="20"/>
                  </a:lnTo>
                  <a:lnTo>
                    <a:pt x="210" y="16"/>
                  </a:lnTo>
                  <a:lnTo>
                    <a:pt x="184" y="12"/>
                  </a:lnTo>
                  <a:lnTo>
                    <a:pt x="182" y="12"/>
                  </a:lnTo>
                  <a:lnTo>
                    <a:pt x="166" y="4"/>
                  </a:lnTo>
                  <a:lnTo>
                    <a:pt x="152" y="4"/>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云南"/>
            <p:cNvSpPr>
              <a:spLocks/>
            </p:cNvSpPr>
            <p:nvPr/>
          </p:nvSpPr>
          <p:spPr bwMode="auto">
            <a:xfrm>
              <a:off x="5343306" y="4430106"/>
              <a:ext cx="837767" cy="873581"/>
            </a:xfrm>
            <a:custGeom>
              <a:avLst/>
              <a:gdLst>
                <a:gd name="T0" fmla="*/ 2147483646 w 568"/>
                <a:gd name="T1" fmla="*/ 2147483646 h 592"/>
                <a:gd name="T2" fmla="*/ 2147483646 w 568"/>
                <a:gd name="T3" fmla="*/ 2147483646 h 592"/>
                <a:gd name="T4" fmla="*/ 2147483646 w 568"/>
                <a:gd name="T5" fmla="*/ 2147483646 h 592"/>
                <a:gd name="T6" fmla="*/ 2147483646 w 568"/>
                <a:gd name="T7" fmla="*/ 2147483646 h 592"/>
                <a:gd name="T8" fmla="*/ 2147483646 w 568"/>
                <a:gd name="T9" fmla="*/ 2147483646 h 592"/>
                <a:gd name="T10" fmla="*/ 2147483646 w 568"/>
                <a:gd name="T11" fmla="*/ 2147483646 h 592"/>
                <a:gd name="T12" fmla="*/ 2147483646 w 568"/>
                <a:gd name="T13" fmla="*/ 2147483646 h 592"/>
                <a:gd name="T14" fmla="*/ 2147483646 w 568"/>
                <a:gd name="T15" fmla="*/ 2147483646 h 592"/>
                <a:gd name="T16" fmla="*/ 2147483646 w 568"/>
                <a:gd name="T17" fmla="*/ 2147483646 h 592"/>
                <a:gd name="T18" fmla="*/ 2147483646 w 568"/>
                <a:gd name="T19" fmla="*/ 2147483646 h 592"/>
                <a:gd name="T20" fmla="*/ 2147483646 w 568"/>
                <a:gd name="T21" fmla="*/ 2147483646 h 592"/>
                <a:gd name="T22" fmla="*/ 2147483646 w 568"/>
                <a:gd name="T23" fmla="*/ 2147483646 h 592"/>
                <a:gd name="T24" fmla="*/ 2147483646 w 568"/>
                <a:gd name="T25" fmla="*/ 2147483646 h 592"/>
                <a:gd name="T26" fmla="*/ 2147483646 w 568"/>
                <a:gd name="T27" fmla="*/ 2147483646 h 592"/>
                <a:gd name="T28" fmla="*/ 2147483646 w 568"/>
                <a:gd name="T29" fmla="*/ 2147483646 h 592"/>
                <a:gd name="T30" fmla="*/ 2147483646 w 568"/>
                <a:gd name="T31" fmla="*/ 2147483646 h 592"/>
                <a:gd name="T32" fmla="*/ 2147483646 w 568"/>
                <a:gd name="T33" fmla="*/ 2147483646 h 592"/>
                <a:gd name="T34" fmla="*/ 2147483646 w 568"/>
                <a:gd name="T35" fmla="*/ 2147483646 h 592"/>
                <a:gd name="T36" fmla="*/ 2147483646 w 568"/>
                <a:gd name="T37" fmla="*/ 2147483646 h 592"/>
                <a:gd name="T38" fmla="*/ 2147483646 w 568"/>
                <a:gd name="T39" fmla="*/ 2147483646 h 592"/>
                <a:gd name="T40" fmla="*/ 2147483646 w 568"/>
                <a:gd name="T41" fmla="*/ 2147483646 h 592"/>
                <a:gd name="T42" fmla="*/ 2147483646 w 568"/>
                <a:gd name="T43" fmla="*/ 2147483646 h 592"/>
                <a:gd name="T44" fmla="*/ 2147483646 w 568"/>
                <a:gd name="T45" fmla="*/ 2147483646 h 592"/>
                <a:gd name="T46" fmla="*/ 2147483646 w 568"/>
                <a:gd name="T47" fmla="*/ 2147483646 h 592"/>
                <a:gd name="T48" fmla="*/ 2147483646 w 568"/>
                <a:gd name="T49" fmla="*/ 2147483646 h 592"/>
                <a:gd name="T50" fmla="*/ 2147483646 w 568"/>
                <a:gd name="T51" fmla="*/ 2147483646 h 592"/>
                <a:gd name="T52" fmla="*/ 2147483646 w 568"/>
                <a:gd name="T53" fmla="*/ 2147483646 h 592"/>
                <a:gd name="T54" fmla="*/ 2147483646 w 568"/>
                <a:gd name="T55" fmla="*/ 2147483646 h 592"/>
                <a:gd name="T56" fmla="*/ 2147483646 w 568"/>
                <a:gd name="T57" fmla="*/ 2147483646 h 592"/>
                <a:gd name="T58" fmla="*/ 2147483646 w 568"/>
                <a:gd name="T59" fmla="*/ 2147483646 h 592"/>
                <a:gd name="T60" fmla="*/ 2147483646 w 568"/>
                <a:gd name="T61" fmla="*/ 2147483646 h 592"/>
                <a:gd name="T62" fmla="*/ 2147483646 w 568"/>
                <a:gd name="T63" fmla="*/ 2147483646 h 592"/>
                <a:gd name="T64" fmla="*/ 2147483646 w 568"/>
                <a:gd name="T65" fmla="*/ 2147483646 h 592"/>
                <a:gd name="T66" fmla="*/ 2147483646 w 568"/>
                <a:gd name="T67" fmla="*/ 2147483646 h 592"/>
                <a:gd name="T68" fmla="*/ 2147483646 w 568"/>
                <a:gd name="T69" fmla="*/ 2147483646 h 592"/>
                <a:gd name="T70" fmla="*/ 2147483646 w 568"/>
                <a:gd name="T71" fmla="*/ 2147483646 h 592"/>
                <a:gd name="T72" fmla="*/ 2147483646 w 568"/>
                <a:gd name="T73" fmla="*/ 2147483646 h 592"/>
                <a:gd name="T74" fmla="*/ 2147483646 w 568"/>
                <a:gd name="T75" fmla="*/ 2147483646 h 592"/>
                <a:gd name="T76" fmla="*/ 2147483646 w 568"/>
                <a:gd name="T77" fmla="*/ 2147483646 h 592"/>
                <a:gd name="T78" fmla="*/ 2147483646 w 568"/>
                <a:gd name="T79" fmla="*/ 2147483646 h 592"/>
                <a:gd name="T80" fmla="*/ 2147483646 w 568"/>
                <a:gd name="T81" fmla="*/ 2147483646 h 592"/>
                <a:gd name="T82" fmla="*/ 2147483646 w 568"/>
                <a:gd name="T83" fmla="*/ 2147483646 h 592"/>
                <a:gd name="T84" fmla="*/ 2147483646 w 568"/>
                <a:gd name="T85" fmla="*/ 2147483646 h 592"/>
                <a:gd name="T86" fmla="*/ 2147483646 w 568"/>
                <a:gd name="T87" fmla="*/ 2147483646 h 592"/>
                <a:gd name="T88" fmla="*/ 2147483646 w 568"/>
                <a:gd name="T89" fmla="*/ 2147483646 h 592"/>
                <a:gd name="T90" fmla="*/ 2147483646 w 568"/>
                <a:gd name="T91" fmla="*/ 2147483646 h 592"/>
                <a:gd name="T92" fmla="*/ 2147483646 w 568"/>
                <a:gd name="T93" fmla="*/ 2147483646 h 592"/>
                <a:gd name="T94" fmla="*/ 2147483646 w 568"/>
                <a:gd name="T95" fmla="*/ 2147483646 h 592"/>
                <a:gd name="T96" fmla="*/ 2147483646 w 568"/>
                <a:gd name="T97" fmla="*/ 2147483646 h 592"/>
                <a:gd name="T98" fmla="*/ 2147483646 w 568"/>
                <a:gd name="T99" fmla="*/ 2147483646 h 592"/>
                <a:gd name="T100" fmla="*/ 2147483646 w 568"/>
                <a:gd name="T101" fmla="*/ 2147483646 h 592"/>
                <a:gd name="T102" fmla="*/ 2147483646 w 568"/>
                <a:gd name="T103" fmla="*/ 2147483646 h 592"/>
                <a:gd name="T104" fmla="*/ 2147483646 w 568"/>
                <a:gd name="T105" fmla="*/ 2147483646 h 592"/>
                <a:gd name="T106" fmla="*/ 2147483646 w 568"/>
                <a:gd name="T107" fmla="*/ 2147483646 h 59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68" h="592">
                  <a:moveTo>
                    <a:pt x="4" y="364"/>
                  </a:moveTo>
                  <a:lnTo>
                    <a:pt x="0" y="374"/>
                  </a:lnTo>
                  <a:lnTo>
                    <a:pt x="10" y="372"/>
                  </a:lnTo>
                  <a:lnTo>
                    <a:pt x="18" y="366"/>
                  </a:lnTo>
                  <a:lnTo>
                    <a:pt x="20" y="364"/>
                  </a:lnTo>
                  <a:lnTo>
                    <a:pt x="52" y="360"/>
                  </a:lnTo>
                  <a:lnTo>
                    <a:pt x="74" y="350"/>
                  </a:lnTo>
                  <a:lnTo>
                    <a:pt x="82" y="362"/>
                  </a:lnTo>
                  <a:lnTo>
                    <a:pt x="84" y="362"/>
                  </a:lnTo>
                  <a:lnTo>
                    <a:pt x="74" y="378"/>
                  </a:lnTo>
                  <a:lnTo>
                    <a:pt x="84" y="388"/>
                  </a:lnTo>
                  <a:lnTo>
                    <a:pt x="84" y="390"/>
                  </a:lnTo>
                  <a:lnTo>
                    <a:pt x="84" y="392"/>
                  </a:lnTo>
                  <a:lnTo>
                    <a:pt x="76" y="426"/>
                  </a:lnTo>
                  <a:lnTo>
                    <a:pt x="98" y="440"/>
                  </a:lnTo>
                  <a:lnTo>
                    <a:pt x="136" y="442"/>
                  </a:lnTo>
                  <a:lnTo>
                    <a:pt x="130" y="450"/>
                  </a:lnTo>
                  <a:lnTo>
                    <a:pt x="104" y="486"/>
                  </a:lnTo>
                  <a:lnTo>
                    <a:pt x="98" y="496"/>
                  </a:lnTo>
                  <a:lnTo>
                    <a:pt x="96" y="502"/>
                  </a:lnTo>
                  <a:lnTo>
                    <a:pt x="110" y="506"/>
                  </a:lnTo>
                  <a:lnTo>
                    <a:pt x="122" y="508"/>
                  </a:lnTo>
                  <a:lnTo>
                    <a:pt x="132" y="510"/>
                  </a:lnTo>
                  <a:lnTo>
                    <a:pt x="140" y="516"/>
                  </a:lnTo>
                  <a:lnTo>
                    <a:pt x="144" y="520"/>
                  </a:lnTo>
                  <a:lnTo>
                    <a:pt x="152" y="534"/>
                  </a:lnTo>
                  <a:lnTo>
                    <a:pt x="158" y="550"/>
                  </a:lnTo>
                  <a:lnTo>
                    <a:pt x="180" y="562"/>
                  </a:lnTo>
                  <a:lnTo>
                    <a:pt x="192" y="564"/>
                  </a:lnTo>
                  <a:lnTo>
                    <a:pt x="220" y="540"/>
                  </a:lnTo>
                  <a:lnTo>
                    <a:pt x="236" y="562"/>
                  </a:lnTo>
                  <a:lnTo>
                    <a:pt x="236" y="564"/>
                  </a:lnTo>
                  <a:lnTo>
                    <a:pt x="240" y="584"/>
                  </a:lnTo>
                  <a:lnTo>
                    <a:pt x="252" y="586"/>
                  </a:lnTo>
                  <a:lnTo>
                    <a:pt x="272" y="592"/>
                  </a:lnTo>
                  <a:lnTo>
                    <a:pt x="276" y="592"/>
                  </a:lnTo>
                  <a:lnTo>
                    <a:pt x="276" y="590"/>
                  </a:lnTo>
                  <a:lnTo>
                    <a:pt x="272" y="570"/>
                  </a:lnTo>
                  <a:lnTo>
                    <a:pt x="272" y="568"/>
                  </a:lnTo>
                  <a:lnTo>
                    <a:pt x="262" y="522"/>
                  </a:lnTo>
                  <a:lnTo>
                    <a:pt x="262" y="520"/>
                  </a:lnTo>
                  <a:lnTo>
                    <a:pt x="268" y="488"/>
                  </a:lnTo>
                  <a:lnTo>
                    <a:pt x="270" y="488"/>
                  </a:lnTo>
                  <a:lnTo>
                    <a:pt x="272" y="488"/>
                  </a:lnTo>
                  <a:lnTo>
                    <a:pt x="294" y="490"/>
                  </a:lnTo>
                  <a:lnTo>
                    <a:pt x="320" y="470"/>
                  </a:lnTo>
                  <a:lnTo>
                    <a:pt x="324" y="472"/>
                  </a:lnTo>
                  <a:lnTo>
                    <a:pt x="342" y="486"/>
                  </a:lnTo>
                  <a:lnTo>
                    <a:pt x="352" y="498"/>
                  </a:lnTo>
                  <a:lnTo>
                    <a:pt x="362" y="490"/>
                  </a:lnTo>
                  <a:lnTo>
                    <a:pt x="378" y="474"/>
                  </a:lnTo>
                  <a:lnTo>
                    <a:pt x="378" y="472"/>
                  </a:lnTo>
                  <a:lnTo>
                    <a:pt x="380" y="472"/>
                  </a:lnTo>
                  <a:lnTo>
                    <a:pt x="420" y="482"/>
                  </a:lnTo>
                  <a:lnTo>
                    <a:pt x="438" y="468"/>
                  </a:lnTo>
                  <a:lnTo>
                    <a:pt x="438" y="466"/>
                  </a:lnTo>
                  <a:lnTo>
                    <a:pt x="440" y="466"/>
                  </a:lnTo>
                  <a:lnTo>
                    <a:pt x="458" y="470"/>
                  </a:lnTo>
                  <a:lnTo>
                    <a:pt x="512" y="422"/>
                  </a:lnTo>
                  <a:lnTo>
                    <a:pt x="528" y="426"/>
                  </a:lnTo>
                  <a:lnTo>
                    <a:pt x="530" y="428"/>
                  </a:lnTo>
                  <a:lnTo>
                    <a:pt x="532" y="428"/>
                  </a:lnTo>
                  <a:lnTo>
                    <a:pt x="536" y="436"/>
                  </a:lnTo>
                  <a:lnTo>
                    <a:pt x="540" y="432"/>
                  </a:lnTo>
                  <a:lnTo>
                    <a:pt x="540" y="430"/>
                  </a:lnTo>
                  <a:lnTo>
                    <a:pt x="556" y="422"/>
                  </a:lnTo>
                  <a:lnTo>
                    <a:pt x="568" y="410"/>
                  </a:lnTo>
                  <a:lnTo>
                    <a:pt x="566" y="386"/>
                  </a:lnTo>
                  <a:lnTo>
                    <a:pt x="564" y="382"/>
                  </a:lnTo>
                  <a:lnTo>
                    <a:pt x="548" y="388"/>
                  </a:lnTo>
                  <a:lnTo>
                    <a:pt x="542" y="392"/>
                  </a:lnTo>
                  <a:lnTo>
                    <a:pt x="534" y="392"/>
                  </a:lnTo>
                  <a:lnTo>
                    <a:pt x="516" y="392"/>
                  </a:lnTo>
                  <a:lnTo>
                    <a:pt x="510" y="390"/>
                  </a:lnTo>
                  <a:lnTo>
                    <a:pt x="504" y="386"/>
                  </a:lnTo>
                  <a:lnTo>
                    <a:pt x="504" y="360"/>
                  </a:lnTo>
                  <a:lnTo>
                    <a:pt x="496" y="358"/>
                  </a:lnTo>
                  <a:lnTo>
                    <a:pt x="492" y="356"/>
                  </a:lnTo>
                  <a:lnTo>
                    <a:pt x="488" y="358"/>
                  </a:lnTo>
                  <a:lnTo>
                    <a:pt x="484" y="360"/>
                  </a:lnTo>
                  <a:lnTo>
                    <a:pt x="472" y="364"/>
                  </a:lnTo>
                  <a:lnTo>
                    <a:pt x="468" y="364"/>
                  </a:lnTo>
                  <a:lnTo>
                    <a:pt x="468" y="362"/>
                  </a:lnTo>
                  <a:lnTo>
                    <a:pt x="462" y="350"/>
                  </a:lnTo>
                  <a:lnTo>
                    <a:pt x="460" y="340"/>
                  </a:lnTo>
                  <a:lnTo>
                    <a:pt x="468" y="310"/>
                  </a:lnTo>
                  <a:lnTo>
                    <a:pt x="468" y="308"/>
                  </a:lnTo>
                  <a:lnTo>
                    <a:pt x="476" y="294"/>
                  </a:lnTo>
                  <a:lnTo>
                    <a:pt x="452" y="274"/>
                  </a:lnTo>
                  <a:lnTo>
                    <a:pt x="452" y="272"/>
                  </a:lnTo>
                  <a:lnTo>
                    <a:pt x="452" y="248"/>
                  </a:lnTo>
                  <a:lnTo>
                    <a:pt x="464" y="212"/>
                  </a:lnTo>
                  <a:lnTo>
                    <a:pt x="456" y="192"/>
                  </a:lnTo>
                  <a:lnTo>
                    <a:pt x="450" y="190"/>
                  </a:lnTo>
                  <a:lnTo>
                    <a:pt x="440" y="190"/>
                  </a:lnTo>
                  <a:lnTo>
                    <a:pt x="432" y="204"/>
                  </a:lnTo>
                  <a:lnTo>
                    <a:pt x="420" y="196"/>
                  </a:lnTo>
                  <a:lnTo>
                    <a:pt x="410" y="190"/>
                  </a:lnTo>
                  <a:lnTo>
                    <a:pt x="400" y="168"/>
                  </a:lnTo>
                  <a:lnTo>
                    <a:pt x="398" y="152"/>
                  </a:lnTo>
                  <a:lnTo>
                    <a:pt x="398" y="150"/>
                  </a:lnTo>
                  <a:lnTo>
                    <a:pt x="396" y="148"/>
                  </a:lnTo>
                  <a:lnTo>
                    <a:pt x="400" y="148"/>
                  </a:lnTo>
                  <a:lnTo>
                    <a:pt x="410" y="132"/>
                  </a:lnTo>
                  <a:lnTo>
                    <a:pt x="412" y="132"/>
                  </a:lnTo>
                  <a:lnTo>
                    <a:pt x="420" y="130"/>
                  </a:lnTo>
                  <a:lnTo>
                    <a:pt x="430" y="128"/>
                  </a:lnTo>
                  <a:lnTo>
                    <a:pt x="472" y="126"/>
                  </a:lnTo>
                  <a:lnTo>
                    <a:pt x="478" y="128"/>
                  </a:lnTo>
                  <a:lnTo>
                    <a:pt x="480" y="128"/>
                  </a:lnTo>
                  <a:lnTo>
                    <a:pt x="486" y="132"/>
                  </a:lnTo>
                  <a:lnTo>
                    <a:pt x="496" y="126"/>
                  </a:lnTo>
                  <a:lnTo>
                    <a:pt x="506" y="120"/>
                  </a:lnTo>
                  <a:lnTo>
                    <a:pt x="512" y="112"/>
                  </a:lnTo>
                  <a:lnTo>
                    <a:pt x="512" y="108"/>
                  </a:lnTo>
                  <a:lnTo>
                    <a:pt x="512" y="90"/>
                  </a:lnTo>
                  <a:lnTo>
                    <a:pt x="502" y="88"/>
                  </a:lnTo>
                  <a:lnTo>
                    <a:pt x="486" y="94"/>
                  </a:lnTo>
                  <a:lnTo>
                    <a:pt x="478" y="100"/>
                  </a:lnTo>
                  <a:lnTo>
                    <a:pt x="474" y="102"/>
                  </a:lnTo>
                  <a:lnTo>
                    <a:pt x="470" y="104"/>
                  </a:lnTo>
                  <a:lnTo>
                    <a:pt x="466" y="102"/>
                  </a:lnTo>
                  <a:lnTo>
                    <a:pt x="462" y="100"/>
                  </a:lnTo>
                  <a:lnTo>
                    <a:pt x="454" y="90"/>
                  </a:lnTo>
                  <a:lnTo>
                    <a:pt x="454" y="88"/>
                  </a:lnTo>
                  <a:lnTo>
                    <a:pt x="452" y="78"/>
                  </a:lnTo>
                  <a:lnTo>
                    <a:pt x="452" y="76"/>
                  </a:lnTo>
                  <a:lnTo>
                    <a:pt x="454" y="66"/>
                  </a:lnTo>
                  <a:lnTo>
                    <a:pt x="444" y="44"/>
                  </a:lnTo>
                  <a:lnTo>
                    <a:pt x="428" y="48"/>
                  </a:lnTo>
                  <a:lnTo>
                    <a:pt x="420" y="56"/>
                  </a:lnTo>
                  <a:lnTo>
                    <a:pt x="424" y="80"/>
                  </a:lnTo>
                  <a:lnTo>
                    <a:pt x="396" y="68"/>
                  </a:lnTo>
                  <a:lnTo>
                    <a:pt x="404" y="82"/>
                  </a:lnTo>
                  <a:lnTo>
                    <a:pt x="404" y="84"/>
                  </a:lnTo>
                  <a:lnTo>
                    <a:pt x="402" y="100"/>
                  </a:lnTo>
                  <a:lnTo>
                    <a:pt x="402" y="102"/>
                  </a:lnTo>
                  <a:lnTo>
                    <a:pt x="400" y="102"/>
                  </a:lnTo>
                  <a:lnTo>
                    <a:pt x="386" y="124"/>
                  </a:lnTo>
                  <a:lnTo>
                    <a:pt x="360" y="138"/>
                  </a:lnTo>
                  <a:lnTo>
                    <a:pt x="358" y="152"/>
                  </a:lnTo>
                  <a:lnTo>
                    <a:pt x="360" y="160"/>
                  </a:lnTo>
                  <a:lnTo>
                    <a:pt x="364" y="170"/>
                  </a:lnTo>
                  <a:lnTo>
                    <a:pt x="366" y="170"/>
                  </a:lnTo>
                  <a:lnTo>
                    <a:pt x="366" y="172"/>
                  </a:lnTo>
                  <a:lnTo>
                    <a:pt x="368" y="192"/>
                  </a:lnTo>
                  <a:lnTo>
                    <a:pt x="368" y="194"/>
                  </a:lnTo>
                  <a:lnTo>
                    <a:pt x="366" y="196"/>
                  </a:lnTo>
                  <a:lnTo>
                    <a:pt x="356" y="208"/>
                  </a:lnTo>
                  <a:lnTo>
                    <a:pt x="348" y="214"/>
                  </a:lnTo>
                  <a:lnTo>
                    <a:pt x="346" y="214"/>
                  </a:lnTo>
                  <a:lnTo>
                    <a:pt x="344" y="214"/>
                  </a:lnTo>
                  <a:lnTo>
                    <a:pt x="326" y="210"/>
                  </a:lnTo>
                  <a:lnTo>
                    <a:pt x="322" y="210"/>
                  </a:lnTo>
                  <a:lnTo>
                    <a:pt x="316" y="214"/>
                  </a:lnTo>
                  <a:lnTo>
                    <a:pt x="308" y="224"/>
                  </a:lnTo>
                  <a:lnTo>
                    <a:pt x="300" y="232"/>
                  </a:lnTo>
                  <a:lnTo>
                    <a:pt x="298" y="236"/>
                  </a:lnTo>
                  <a:lnTo>
                    <a:pt x="294" y="238"/>
                  </a:lnTo>
                  <a:lnTo>
                    <a:pt x="288" y="240"/>
                  </a:lnTo>
                  <a:lnTo>
                    <a:pt x="282" y="238"/>
                  </a:lnTo>
                  <a:lnTo>
                    <a:pt x="280" y="238"/>
                  </a:lnTo>
                  <a:lnTo>
                    <a:pt x="278" y="234"/>
                  </a:lnTo>
                  <a:lnTo>
                    <a:pt x="276" y="230"/>
                  </a:lnTo>
                  <a:lnTo>
                    <a:pt x="276" y="224"/>
                  </a:lnTo>
                  <a:lnTo>
                    <a:pt x="276" y="220"/>
                  </a:lnTo>
                  <a:lnTo>
                    <a:pt x="276" y="214"/>
                  </a:lnTo>
                  <a:lnTo>
                    <a:pt x="272" y="218"/>
                  </a:lnTo>
                  <a:lnTo>
                    <a:pt x="270" y="220"/>
                  </a:lnTo>
                  <a:lnTo>
                    <a:pt x="264" y="222"/>
                  </a:lnTo>
                  <a:lnTo>
                    <a:pt x="260" y="218"/>
                  </a:lnTo>
                  <a:lnTo>
                    <a:pt x="258" y="212"/>
                  </a:lnTo>
                  <a:lnTo>
                    <a:pt x="256" y="192"/>
                  </a:lnTo>
                  <a:lnTo>
                    <a:pt x="252" y="176"/>
                  </a:lnTo>
                  <a:lnTo>
                    <a:pt x="244" y="168"/>
                  </a:lnTo>
                  <a:lnTo>
                    <a:pt x="244" y="166"/>
                  </a:lnTo>
                  <a:lnTo>
                    <a:pt x="226" y="128"/>
                  </a:lnTo>
                  <a:lnTo>
                    <a:pt x="220" y="116"/>
                  </a:lnTo>
                  <a:lnTo>
                    <a:pt x="220" y="114"/>
                  </a:lnTo>
                  <a:lnTo>
                    <a:pt x="216" y="94"/>
                  </a:lnTo>
                  <a:lnTo>
                    <a:pt x="214" y="90"/>
                  </a:lnTo>
                  <a:lnTo>
                    <a:pt x="212" y="92"/>
                  </a:lnTo>
                  <a:lnTo>
                    <a:pt x="204" y="100"/>
                  </a:lnTo>
                  <a:lnTo>
                    <a:pt x="200" y="104"/>
                  </a:lnTo>
                  <a:lnTo>
                    <a:pt x="196" y="102"/>
                  </a:lnTo>
                  <a:lnTo>
                    <a:pt x="188" y="96"/>
                  </a:lnTo>
                  <a:lnTo>
                    <a:pt x="176" y="90"/>
                  </a:lnTo>
                  <a:lnTo>
                    <a:pt x="174" y="88"/>
                  </a:lnTo>
                  <a:lnTo>
                    <a:pt x="172" y="88"/>
                  </a:lnTo>
                  <a:lnTo>
                    <a:pt x="172" y="86"/>
                  </a:lnTo>
                  <a:lnTo>
                    <a:pt x="172" y="70"/>
                  </a:lnTo>
                  <a:lnTo>
                    <a:pt x="168" y="58"/>
                  </a:lnTo>
                  <a:lnTo>
                    <a:pt x="162" y="42"/>
                  </a:lnTo>
                  <a:lnTo>
                    <a:pt x="156" y="42"/>
                  </a:lnTo>
                  <a:lnTo>
                    <a:pt x="156" y="50"/>
                  </a:lnTo>
                  <a:lnTo>
                    <a:pt x="154" y="58"/>
                  </a:lnTo>
                  <a:lnTo>
                    <a:pt x="150" y="64"/>
                  </a:lnTo>
                  <a:lnTo>
                    <a:pt x="144" y="70"/>
                  </a:lnTo>
                  <a:lnTo>
                    <a:pt x="142" y="78"/>
                  </a:lnTo>
                  <a:lnTo>
                    <a:pt x="138" y="82"/>
                  </a:lnTo>
                  <a:lnTo>
                    <a:pt x="134" y="86"/>
                  </a:lnTo>
                  <a:lnTo>
                    <a:pt x="130" y="86"/>
                  </a:lnTo>
                  <a:lnTo>
                    <a:pt x="128" y="86"/>
                  </a:lnTo>
                  <a:lnTo>
                    <a:pt x="124" y="84"/>
                  </a:lnTo>
                  <a:lnTo>
                    <a:pt x="122" y="84"/>
                  </a:lnTo>
                  <a:lnTo>
                    <a:pt x="118" y="82"/>
                  </a:lnTo>
                  <a:lnTo>
                    <a:pt x="118" y="78"/>
                  </a:lnTo>
                  <a:lnTo>
                    <a:pt x="116" y="66"/>
                  </a:lnTo>
                  <a:lnTo>
                    <a:pt x="116" y="62"/>
                  </a:lnTo>
                  <a:lnTo>
                    <a:pt x="106" y="56"/>
                  </a:lnTo>
                  <a:lnTo>
                    <a:pt x="104" y="54"/>
                  </a:lnTo>
                  <a:lnTo>
                    <a:pt x="102" y="50"/>
                  </a:lnTo>
                  <a:lnTo>
                    <a:pt x="100" y="42"/>
                  </a:lnTo>
                  <a:lnTo>
                    <a:pt x="104" y="6"/>
                  </a:lnTo>
                  <a:lnTo>
                    <a:pt x="102" y="0"/>
                  </a:lnTo>
                  <a:lnTo>
                    <a:pt x="88" y="14"/>
                  </a:lnTo>
                  <a:lnTo>
                    <a:pt x="80" y="20"/>
                  </a:lnTo>
                  <a:lnTo>
                    <a:pt x="78" y="26"/>
                  </a:lnTo>
                  <a:lnTo>
                    <a:pt x="82" y="36"/>
                  </a:lnTo>
                  <a:lnTo>
                    <a:pt x="82" y="44"/>
                  </a:lnTo>
                  <a:lnTo>
                    <a:pt x="82" y="48"/>
                  </a:lnTo>
                  <a:lnTo>
                    <a:pt x="80" y="54"/>
                  </a:lnTo>
                  <a:lnTo>
                    <a:pt x="76" y="58"/>
                  </a:lnTo>
                  <a:lnTo>
                    <a:pt x="72" y="60"/>
                  </a:lnTo>
                  <a:lnTo>
                    <a:pt x="56" y="66"/>
                  </a:lnTo>
                  <a:lnTo>
                    <a:pt x="52" y="68"/>
                  </a:lnTo>
                  <a:lnTo>
                    <a:pt x="52" y="74"/>
                  </a:lnTo>
                  <a:lnTo>
                    <a:pt x="52" y="96"/>
                  </a:lnTo>
                  <a:lnTo>
                    <a:pt x="54" y="104"/>
                  </a:lnTo>
                  <a:lnTo>
                    <a:pt x="54" y="106"/>
                  </a:lnTo>
                  <a:lnTo>
                    <a:pt x="56" y="108"/>
                  </a:lnTo>
                  <a:lnTo>
                    <a:pt x="64" y="108"/>
                  </a:lnTo>
                  <a:lnTo>
                    <a:pt x="68" y="108"/>
                  </a:lnTo>
                  <a:lnTo>
                    <a:pt x="72" y="106"/>
                  </a:lnTo>
                  <a:lnTo>
                    <a:pt x="76" y="104"/>
                  </a:lnTo>
                  <a:lnTo>
                    <a:pt x="92" y="138"/>
                  </a:lnTo>
                  <a:lnTo>
                    <a:pt x="92" y="140"/>
                  </a:lnTo>
                  <a:lnTo>
                    <a:pt x="88" y="184"/>
                  </a:lnTo>
                  <a:lnTo>
                    <a:pt x="82" y="216"/>
                  </a:lnTo>
                  <a:lnTo>
                    <a:pt x="78" y="238"/>
                  </a:lnTo>
                  <a:lnTo>
                    <a:pt x="72" y="250"/>
                  </a:lnTo>
                  <a:lnTo>
                    <a:pt x="68" y="254"/>
                  </a:lnTo>
                  <a:lnTo>
                    <a:pt x="62" y="256"/>
                  </a:lnTo>
                  <a:lnTo>
                    <a:pt x="54" y="254"/>
                  </a:lnTo>
                  <a:lnTo>
                    <a:pt x="48" y="252"/>
                  </a:lnTo>
                  <a:lnTo>
                    <a:pt x="22" y="298"/>
                  </a:lnTo>
                  <a:lnTo>
                    <a:pt x="12" y="312"/>
                  </a:lnTo>
                  <a:lnTo>
                    <a:pt x="6" y="318"/>
                  </a:lnTo>
                  <a:lnTo>
                    <a:pt x="8" y="318"/>
                  </a:lnTo>
                  <a:lnTo>
                    <a:pt x="6" y="320"/>
                  </a:lnTo>
                  <a:lnTo>
                    <a:pt x="4" y="326"/>
                  </a:lnTo>
                  <a:lnTo>
                    <a:pt x="4" y="348"/>
                  </a:lnTo>
                  <a:lnTo>
                    <a:pt x="8" y="352"/>
                  </a:lnTo>
                  <a:lnTo>
                    <a:pt x="10" y="352"/>
                  </a:lnTo>
                  <a:lnTo>
                    <a:pt x="12" y="354"/>
                  </a:lnTo>
                  <a:lnTo>
                    <a:pt x="4" y="364"/>
                  </a:lnTo>
                  <a:close/>
                </a:path>
              </a:pathLst>
            </a:custGeom>
            <a:solidFill>
              <a:schemeClr val="accent1"/>
            </a:solid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贵州"/>
            <p:cNvSpPr>
              <a:spLocks/>
            </p:cNvSpPr>
            <p:nvPr/>
          </p:nvSpPr>
          <p:spPr bwMode="auto">
            <a:xfrm>
              <a:off x="5945083" y="4418300"/>
              <a:ext cx="566377" cy="489914"/>
            </a:xfrm>
            <a:custGeom>
              <a:avLst/>
              <a:gdLst>
                <a:gd name="T0" fmla="*/ 2147483646 w 384"/>
                <a:gd name="T1" fmla="*/ 2147483646 h 332"/>
                <a:gd name="T2" fmla="*/ 2147483646 w 384"/>
                <a:gd name="T3" fmla="*/ 2147483646 h 332"/>
                <a:gd name="T4" fmla="*/ 2147483646 w 384"/>
                <a:gd name="T5" fmla="*/ 2147483646 h 332"/>
                <a:gd name="T6" fmla="*/ 2147483646 w 384"/>
                <a:gd name="T7" fmla="*/ 2147483646 h 332"/>
                <a:gd name="T8" fmla="*/ 2147483646 w 384"/>
                <a:gd name="T9" fmla="*/ 2147483646 h 332"/>
                <a:gd name="T10" fmla="*/ 2147483646 w 384"/>
                <a:gd name="T11" fmla="*/ 2147483646 h 332"/>
                <a:gd name="T12" fmla="*/ 2147483646 w 384"/>
                <a:gd name="T13" fmla="*/ 2147483646 h 332"/>
                <a:gd name="T14" fmla="*/ 2147483646 w 384"/>
                <a:gd name="T15" fmla="*/ 2147483646 h 332"/>
                <a:gd name="T16" fmla="*/ 2147483646 w 384"/>
                <a:gd name="T17" fmla="*/ 2147483646 h 332"/>
                <a:gd name="T18" fmla="*/ 2147483646 w 384"/>
                <a:gd name="T19" fmla="*/ 2147483646 h 332"/>
                <a:gd name="T20" fmla="*/ 2147483646 w 384"/>
                <a:gd name="T21" fmla="*/ 2147483646 h 332"/>
                <a:gd name="T22" fmla="*/ 2147483646 w 384"/>
                <a:gd name="T23" fmla="*/ 2147483646 h 332"/>
                <a:gd name="T24" fmla="*/ 2147483646 w 384"/>
                <a:gd name="T25" fmla="*/ 2147483646 h 332"/>
                <a:gd name="T26" fmla="*/ 2147483646 w 384"/>
                <a:gd name="T27" fmla="*/ 2147483646 h 332"/>
                <a:gd name="T28" fmla="*/ 2147483646 w 384"/>
                <a:gd name="T29" fmla="*/ 2147483646 h 332"/>
                <a:gd name="T30" fmla="*/ 2147483646 w 384"/>
                <a:gd name="T31" fmla="*/ 2147483646 h 332"/>
                <a:gd name="T32" fmla="*/ 2147483646 w 384"/>
                <a:gd name="T33" fmla="*/ 2147483646 h 332"/>
                <a:gd name="T34" fmla="*/ 2147483646 w 384"/>
                <a:gd name="T35" fmla="*/ 2147483646 h 332"/>
                <a:gd name="T36" fmla="*/ 2147483646 w 384"/>
                <a:gd name="T37" fmla="*/ 2147483646 h 332"/>
                <a:gd name="T38" fmla="*/ 2147483646 w 384"/>
                <a:gd name="T39" fmla="*/ 2147483646 h 332"/>
                <a:gd name="T40" fmla="*/ 2147483646 w 384"/>
                <a:gd name="T41" fmla="*/ 2147483646 h 332"/>
                <a:gd name="T42" fmla="*/ 0 w 384"/>
                <a:gd name="T43" fmla="*/ 2147483646 h 332"/>
                <a:gd name="T44" fmla="*/ 2147483646 w 384"/>
                <a:gd name="T45" fmla="*/ 2147483646 h 332"/>
                <a:gd name="T46" fmla="*/ 2147483646 w 384"/>
                <a:gd name="T47" fmla="*/ 2147483646 h 332"/>
                <a:gd name="T48" fmla="*/ 2147483646 w 384"/>
                <a:gd name="T49" fmla="*/ 2147483646 h 332"/>
                <a:gd name="T50" fmla="*/ 2147483646 w 384"/>
                <a:gd name="T51" fmla="*/ 2147483646 h 332"/>
                <a:gd name="T52" fmla="*/ 2147483646 w 384"/>
                <a:gd name="T53" fmla="*/ 2147483646 h 332"/>
                <a:gd name="T54" fmla="*/ 2147483646 w 384"/>
                <a:gd name="T55" fmla="*/ 2147483646 h 332"/>
                <a:gd name="T56" fmla="*/ 2147483646 w 384"/>
                <a:gd name="T57" fmla="*/ 2147483646 h 332"/>
                <a:gd name="T58" fmla="*/ 2147483646 w 384"/>
                <a:gd name="T59" fmla="*/ 2147483646 h 332"/>
                <a:gd name="T60" fmla="*/ 2147483646 w 384"/>
                <a:gd name="T61" fmla="*/ 2147483646 h 332"/>
                <a:gd name="T62" fmla="*/ 2147483646 w 384"/>
                <a:gd name="T63" fmla="*/ 2147483646 h 332"/>
                <a:gd name="T64" fmla="*/ 2147483646 w 384"/>
                <a:gd name="T65" fmla="*/ 2147483646 h 332"/>
                <a:gd name="T66" fmla="*/ 2147483646 w 384"/>
                <a:gd name="T67" fmla="*/ 2147483646 h 332"/>
                <a:gd name="T68" fmla="*/ 2147483646 w 384"/>
                <a:gd name="T69" fmla="*/ 2147483646 h 332"/>
                <a:gd name="T70" fmla="*/ 2147483646 w 384"/>
                <a:gd name="T71" fmla="*/ 2147483646 h 332"/>
                <a:gd name="T72" fmla="*/ 2147483646 w 384"/>
                <a:gd name="T73" fmla="*/ 2147483646 h 332"/>
                <a:gd name="T74" fmla="*/ 2147483646 w 384"/>
                <a:gd name="T75" fmla="*/ 2147483646 h 332"/>
                <a:gd name="T76" fmla="*/ 2147483646 w 384"/>
                <a:gd name="T77" fmla="*/ 2147483646 h 332"/>
                <a:gd name="T78" fmla="*/ 2147483646 w 384"/>
                <a:gd name="T79" fmla="*/ 2147483646 h 332"/>
                <a:gd name="T80" fmla="*/ 2147483646 w 384"/>
                <a:gd name="T81" fmla="*/ 2147483646 h 332"/>
                <a:gd name="T82" fmla="*/ 2147483646 w 384"/>
                <a:gd name="T83" fmla="*/ 2147483646 h 332"/>
                <a:gd name="T84" fmla="*/ 2147483646 w 384"/>
                <a:gd name="T85" fmla="*/ 2147483646 h 332"/>
                <a:gd name="T86" fmla="*/ 2147483646 w 384"/>
                <a:gd name="T87" fmla="*/ 2147483646 h 332"/>
                <a:gd name="T88" fmla="*/ 2147483646 w 384"/>
                <a:gd name="T89" fmla="*/ 2147483646 h 332"/>
                <a:gd name="T90" fmla="*/ 2147483646 w 384"/>
                <a:gd name="T91" fmla="*/ 2147483646 h 332"/>
                <a:gd name="T92" fmla="*/ 2147483646 w 384"/>
                <a:gd name="T93" fmla="*/ 2147483646 h 332"/>
                <a:gd name="T94" fmla="*/ 2147483646 w 384"/>
                <a:gd name="T95" fmla="*/ 2147483646 h 332"/>
                <a:gd name="T96" fmla="*/ 2147483646 w 384"/>
                <a:gd name="T97" fmla="*/ 2147483646 h 332"/>
                <a:gd name="T98" fmla="*/ 2147483646 w 384"/>
                <a:gd name="T99" fmla="*/ 2147483646 h 332"/>
                <a:gd name="T100" fmla="*/ 2147483646 w 384"/>
                <a:gd name="T101" fmla="*/ 2147483646 h 332"/>
                <a:gd name="T102" fmla="*/ 2147483646 w 384"/>
                <a:gd name="T103" fmla="*/ 2147483646 h 332"/>
                <a:gd name="T104" fmla="*/ 2147483646 w 384"/>
                <a:gd name="T105" fmla="*/ 2147483646 h 332"/>
                <a:gd name="T106" fmla="*/ 2147483646 w 384"/>
                <a:gd name="T107" fmla="*/ 2147483646 h 332"/>
                <a:gd name="T108" fmla="*/ 2147483646 w 384"/>
                <a:gd name="T109" fmla="*/ 2147483646 h 332"/>
                <a:gd name="T110" fmla="*/ 2147483646 w 384"/>
                <a:gd name="T111" fmla="*/ 2147483646 h 332"/>
                <a:gd name="T112" fmla="*/ 2147483646 w 384"/>
                <a:gd name="T113" fmla="*/ 2147483646 h 332"/>
                <a:gd name="T114" fmla="*/ 2147483646 w 384"/>
                <a:gd name="T115" fmla="*/ 2147483646 h 332"/>
                <a:gd name="T116" fmla="*/ 2147483646 w 384"/>
                <a:gd name="T117" fmla="*/ 2147483646 h 3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84" h="332">
                  <a:moveTo>
                    <a:pt x="300" y="6"/>
                  </a:moveTo>
                  <a:lnTo>
                    <a:pt x="296" y="4"/>
                  </a:lnTo>
                  <a:lnTo>
                    <a:pt x="288" y="8"/>
                  </a:lnTo>
                  <a:lnTo>
                    <a:pt x="284" y="14"/>
                  </a:lnTo>
                  <a:lnTo>
                    <a:pt x="280" y="22"/>
                  </a:lnTo>
                  <a:lnTo>
                    <a:pt x="276" y="24"/>
                  </a:lnTo>
                  <a:lnTo>
                    <a:pt x="272" y="26"/>
                  </a:lnTo>
                  <a:lnTo>
                    <a:pt x="268" y="24"/>
                  </a:lnTo>
                  <a:lnTo>
                    <a:pt x="264" y="20"/>
                  </a:lnTo>
                  <a:lnTo>
                    <a:pt x="262" y="20"/>
                  </a:lnTo>
                  <a:lnTo>
                    <a:pt x="260" y="12"/>
                  </a:lnTo>
                  <a:lnTo>
                    <a:pt x="260" y="10"/>
                  </a:lnTo>
                  <a:lnTo>
                    <a:pt x="258" y="0"/>
                  </a:lnTo>
                  <a:lnTo>
                    <a:pt x="254" y="0"/>
                  </a:lnTo>
                  <a:lnTo>
                    <a:pt x="252" y="0"/>
                  </a:lnTo>
                  <a:lnTo>
                    <a:pt x="250" y="8"/>
                  </a:lnTo>
                  <a:lnTo>
                    <a:pt x="250" y="20"/>
                  </a:lnTo>
                  <a:lnTo>
                    <a:pt x="248" y="20"/>
                  </a:lnTo>
                  <a:lnTo>
                    <a:pt x="240" y="34"/>
                  </a:lnTo>
                  <a:lnTo>
                    <a:pt x="238" y="36"/>
                  </a:lnTo>
                  <a:lnTo>
                    <a:pt x="236" y="36"/>
                  </a:lnTo>
                  <a:lnTo>
                    <a:pt x="216" y="34"/>
                  </a:lnTo>
                  <a:lnTo>
                    <a:pt x="216" y="36"/>
                  </a:lnTo>
                  <a:lnTo>
                    <a:pt x="208" y="44"/>
                  </a:lnTo>
                  <a:lnTo>
                    <a:pt x="212" y="50"/>
                  </a:lnTo>
                  <a:lnTo>
                    <a:pt x="206" y="58"/>
                  </a:lnTo>
                  <a:lnTo>
                    <a:pt x="188" y="58"/>
                  </a:lnTo>
                  <a:lnTo>
                    <a:pt x="188" y="56"/>
                  </a:lnTo>
                  <a:lnTo>
                    <a:pt x="188" y="54"/>
                  </a:lnTo>
                  <a:lnTo>
                    <a:pt x="184" y="52"/>
                  </a:lnTo>
                  <a:lnTo>
                    <a:pt x="182" y="58"/>
                  </a:lnTo>
                  <a:lnTo>
                    <a:pt x="180" y="60"/>
                  </a:lnTo>
                  <a:lnTo>
                    <a:pt x="168" y="60"/>
                  </a:lnTo>
                  <a:lnTo>
                    <a:pt x="160" y="54"/>
                  </a:lnTo>
                  <a:lnTo>
                    <a:pt x="160" y="52"/>
                  </a:lnTo>
                  <a:lnTo>
                    <a:pt x="160" y="50"/>
                  </a:lnTo>
                  <a:lnTo>
                    <a:pt x="146" y="48"/>
                  </a:lnTo>
                  <a:lnTo>
                    <a:pt x="136" y="52"/>
                  </a:lnTo>
                  <a:lnTo>
                    <a:pt x="132" y="56"/>
                  </a:lnTo>
                  <a:lnTo>
                    <a:pt x="148" y="74"/>
                  </a:lnTo>
                  <a:lnTo>
                    <a:pt x="168" y="80"/>
                  </a:lnTo>
                  <a:lnTo>
                    <a:pt x="170" y="82"/>
                  </a:lnTo>
                  <a:lnTo>
                    <a:pt x="180" y="92"/>
                  </a:lnTo>
                  <a:lnTo>
                    <a:pt x="176" y="108"/>
                  </a:lnTo>
                  <a:lnTo>
                    <a:pt x="176" y="110"/>
                  </a:lnTo>
                  <a:lnTo>
                    <a:pt x="162" y="120"/>
                  </a:lnTo>
                  <a:lnTo>
                    <a:pt x="162" y="122"/>
                  </a:lnTo>
                  <a:lnTo>
                    <a:pt x="160" y="122"/>
                  </a:lnTo>
                  <a:lnTo>
                    <a:pt x="138" y="128"/>
                  </a:lnTo>
                  <a:lnTo>
                    <a:pt x="124" y="130"/>
                  </a:lnTo>
                  <a:lnTo>
                    <a:pt x="114" y="126"/>
                  </a:lnTo>
                  <a:lnTo>
                    <a:pt x="110" y="126"/>
                  </a:lnTo>
                  <a:lnTo>
                    <a:pt x="104" y="134"/>
                  </a:lnTo>
                  <a:lnTo>
                    <a:pt x="94" y="142"/>
                  </a:lnTo>
                  <a:lnTo>
                    <a:pt x="92" y="142"/>
                  </a:lnTo>
                  <a:lnTo>
                    <a:pt x="78" y="148"/>
                  </a:lnTo>
                  <a:lnTo>
                    <a:pt x="60" y="142"/>
                  </a:lnTo>
                  <a:lnTo>
                    <a:pt x="24" y="144"/>
                  </a:lnTo>
                  <a:lnTo>
                    <a:pt x="16" y="146"/>
                  </a:lnTo>
                  <a:lnTo>
                    <a:pt x="16" y="148"/>
                  </a:lnTo>
                  <a:lnTo>
                    <a:pt x="8" y="148"/>
                  </a:lnTo>
                  <a:lnTo>
                    <a:pt x="0" y="160"/>
                  </a:lnTo>
                  <a:lnTo>
                    <a:pt x="0" y="172"/>
                  </a:lnTo>
                  <a:lnTo>
                    <a:pt x="8" y="192"/>
                  </a:lnTo>
                  <a:lnTo>
                    <a:pt x="18" y="196"/>
                  </a:lnTo>
                  <a:lnTo>
                    <a:pt x="22" y="200"/>
                  </a:lnTo>
                  <a:lnTo>
                    <a:pt x="28" y="192"/>
                  </a:lnTo>
                  <a:lnTo>
                    <a:pt x="28" y="190"/>
                  </a:lnTo>
                  <a:lnTo>
                    <a:pt x="30" y="190"/>
                  </a:lnTo>
                  <a:lnTo>
                    <a:pt x="42" y="188"/>
                  </a:lnTo>
                  <a:lnTo>
                    <a:pt x="44" y="188"/>
                  </a:lnTo>
                  <a:lnTo>
                    <a:pt x="56" y="192"/>
                  </a:lnTo>
                  <a:lnTo>
                    <a:pt x="68" y="220"/>
                  </a:lnTo>
                  <a:lnTo>
                    <a:pt x="66" y="220"/>
                  </a:lnTo>
                  <a:lnTo>
                    <a:pt x="62" y="236"/>
                  </a:lnTo>
                  <a:lnTo>
                    <a:pt x="58" y="244"/>
                  </a:lnTo>
                  <a:lnTo>
                    <a:pt x="58" y="246"/>
                  </a:lnTo>
                  <a:lnTo>
                    <a:pt x="52" y="260"/>
                  </a:lnTo>
                  <a:lnTo>
                    <a:pt x="52" y="276"/>
                  </a:lnTo>
                  <a:lnTo>
                    <a:pt x="62" y="286"/>
                  </a:lnTo>
                  <a:lnTo>
                    <a:pt x="76" y="296"/>
                  </a:lnTo>
                  <a:lnTo>
                    <a:pt x="76" y="298"/>
                  </a:lnTo>
                  <a:lnTo>
                    <a:pt x="78" y="298"/>
                  </a:lnTo>
                  <a:lnTo>
                    <a:pt x="68" y="320"/>
                  </a:lnTo>
                  <a:lnTo>
                    <a:pt x="66" y="332"/>
                  </a:lnTo>
                  <a:lnTo>
                    <a:pt x="68" y="330"/>
                  </a:lnTo>
                  <a:lnTo>
                    <a:pt x="70" y="330"/>
                  </a:lnTo>
                  <a:lnTo>
                    <a:pt x="78" y="326"/>
                  </a:lnTo>
                  <a:lnTo>
                    <a:pt x="92" y="318"/>
                  </a:lnTo>
                  <a:lnTo>
                    <a:pt x="108" y="320"/>
                  </a:lnTo>
                  <a:lnTo>
                    <a:pt x="110" y="320"/>
                  </a:lnTo>
                  <a:lnTo>
                    <a:pt x="134" y="330"/>
                  </a:lnTo>
                  <a:lnTo>
                    <a:pt x="160" y="330"/>
                  </a:lnTo>
                  <a:lnTo>
                    <a:pt x="168" y="320"/>
                  </a:lnTo>
                  <a:lnTo>
                    <a:pt x="182" y="312"/>
                  </a:lnTo>
                  <a:lnTo>
                    <a:pt x="196" y="302"/>
                  </a:lnTo>
                  <a:lnTo>
                    <a:pt x="196" y="300"/>
                  </a:lnTo>
                  <a:lnTo>
                    <a:pt x="206" y="298"/>
                  </a:lnTo>
                  <a:lnTo>
                    <a:pt x="216" y="290"/>
                  </a:lnTo>
                  <a:lnTo>
                    <a:pt x="228" y="274"/>
                  </a:lnTo>
                  <a:lnTo>
                    <a:pt x="246" y="280"/>
                  </a:lnTo>
                  <a:lnTo>
                    <a:pt x="248" y="280"/>
                  </a:lnTo>
                  <a:lnTo>
                    <a:pt x="248" y="282"/>
                  </a:lnTo>
                  <a:lnTo>
                    <a:pt x="252" y="290"/>
                  </a:lnTo>
                  <a:lnTo>
                    <a:pt x="256" y="292"/>
                  </a:lnTo>
                  <a:lnTo>
                    <a:pt x="266" y="292"/>
                  </a:lnTo>
                  <a:lnTo>
                    <a:pt x="268" y="292"/>
                  </a:lnTo>
                  <a:lnTo>
                    <a:pt x="274" y="292"/>
                  </a:lnTo>
                  <a:lnTo>
                    <a:pt x="276" y="292"/>
                  </a:lnTo>
                  <a:lnTo>
                    <a:pt x="276" y="294"/>
                  </a:lnTo>
                  <a:lnTo>
                    <a:pt x="288" y="298"/>
                  </a:lnTo>
                  <a:lnTo>
                    <a:pt x="292" y="298"/>
                  </a:lnTo>
                  <a:lnTo>
                    <a:pt x="294" y="296"/>
                  </a:lnTo>
                  <a:lnTo>
                    <a:pt x="296" y="290"/>
                  </a:lnTo>
                  <a:lnTo>
                    <a:pt x="296" y="288"/>
                  </a:lnTo>
                  <a:lnTo>
                    <a:pt x="302" y="284"/>
                  </a:lnTo>
                  <a:lnTo>
                    <a:pt x="312" y="276"/>
                  </a:lnTo>
                  <a:lnTo>
                    <a:pt x="314" y="276"/>
                  </a:lnTo>
                  <a:lnTo>
                    <a:pt x="322" y="276"/>
                  </a:lnTo>
                  <a:lnTo>
                    <a:pt x="324" y="268"/>
                  </a:lnTo>
                  <a:lnTo>
                    <a:pt x="330" y="262"/>
                  </a:lnTo>
                  <a:lnTo>
                    <a:pt x="336" y="258"/>
                  </a:lnTo>
                  <a:lnTo>
                    <a:pt x="342" y="256"/>
                  </a:lnTo>
                  <a:lnTo>
                    <a:pt x="346" y="252"/>
                  </a:lnTo>
                  <a:lnTo>
                    <a:pt x="348" y="252"/>
                  </a:lnTo>
                  <a:lnTo>
                    <a:pt x="352" y="248"/>
                  </a:lnTo>
                  <a:lnTo>
                    <a:pt x="352" y="246"/>
                  </a:lnTo>
                  <a:lnTo>
                    <a:pt x="354" y="246"/>
                  </a:lnTo>
                  <a:lnTo>
                    <a:pt x="366" y="244"/>
                  </a:lnTo>
                  <a:lnTo>
                    <a:pt x="374" y="244"/>
                  </a:lnTo>
                  <a:lnTo>
                    <a:pt x="376" y="240"/>
                  </a:lnTo>
                  <a:lnTo>
                    <a:pt x="380" y="236"/>
                  </a:lnTo>
                  <a:lnTo>
                    <a:pt x="384" y="228"/>
                  </a:lnTo>
                  <a:lnTo>
                    <a:pt x="382" y="228"/>
                  </a:lnTo>
                  <a:lnTo>
                    <a:pt x="376" y="218"/>
                  </a:lnTo>
                  <a:lnTo>
                    <a:pt x="372" y="206"/>
                  </a:lnTo>
                  <a:lnTo>
                    <a:pt x="372" y="204"/>
                  </a:lnTo>
                  <a:lnTo>
                    <a:pt x="376" y="188"/>
                  </a:lnTo>
                  <a:lnTo>
                    <a:pt x="376" y="180"/>
                  </a:lnTo>
                  <a:lnTo>
                    <a:pt x="380" y="174"/>
                  </a:lnTo>
                  <a:lnTo>
                    <a:pt x="380" y="160"/>
                  </a:lnTo>
                  <a:lnTo>
                    <a:pt x="378" y="158"/>
                  </a:lnTo>
                  <a:lnTo>
                    <a:pt x="372" y="156"/>
                  </a:lnTo>
                  <a:lnTo>
                    <a:pt x="348" y="166"/>
                  </a:lnTo>
                  <a:lnTo>
                    <a:pt x="348" y="140"/>
                  </a:lnTo>
                  <a:lnTo>
                    <a:pt x="350" y="136"/>
                  </a:lnTo>
                  <a:lnTo>
                    <a:pt x="356" y="132"/>
                  </a:lnTo>
                  <a:lnTo>
                    <a:pt x="372" y="120"/>
                  </a:lnTo>
                  <a:lnTo>
                    <a:pt x="366" y="92"/>
                  </a:lnTo>
                  <a:lnTo>
                    <a:pt x="366" y="84"/>
                  </a:lnTo>
                  <a:lnTo>
                    <a:pt x="366" y="78"/>
                  </a:lnTo>
                  <a:lnTo>
                    <a:pt x="368" y="74"/>
                  </a:lnTo>
                  <a:lnTo>
                    <a:pt x="372" y="68"/>
                  </a:lnTo>
                  <a:lnTo>
                    <a:pt x="372" y="64"/>
                  </a:lnTo>
                  <a:lnTo>
                    <a:pt x="364" y="64"/>
                  </a:lnTo>
                  <a:lnTo>
                    <a:pt x="360" y="64"/>
                  </a:lnTo>
                  <a:lnTo>
                    <a:pt x="356" y="76"/>
                  </a:lnTo>
                  <a:lnTo>
                    <a:pt x="352" y="80"/>
                  </a:lnTo>
                  <a:lnTo>
                    <a:pt x="348" y="82"/>
                  </a:lnTo>
                  <a:lnTo>
                    <a:pt x="346" y="82"/>
                  </a:lnTo>
                  <a:lnTo>
                    <a:pt x="338" y="76"/>
                  </a:lnTo>
                  <a:lnTo>
                    <a:pt x="336" y="76"/>
                  </a:lnTo>
                  <a:lnTo>
                    <a:pt x="336" y="74"/>
                  </a:lnTo>
                  <a:lnTo>
                    <a:pt x="334" y="68"/>
                  </a:lnTo>
                  <a:lnTo>
                    <a:pt x="332" y="60"/>
                  </a:lnTo>
                  <a:lnTo>
                    <a:pt x="332" y="64"/>
                  </a:lnTo>
                  <a:lnTo>
                    <a:pt x="316" y="64"/>
                  </a:lnTo>
                  <a:lnTo>
                    <a:pt x="316" y="60"/>
                  </a:lnTo>
                  <a:lnTo>
                    <a:pt x="312" y="52"/>
                  </a:lnTo>
                  <a:lnTo>
                    <a:pt x="312" y="40"/>
                  </a:lnTo>
                  <a:lnTo>
                    <a:pt x="304" y="24"/>
                  </a:lnTo>
                  <a:lnTo>
                    <a:pt x="304" y="12"/>
                  </a:lnTo>
                  <a:lnTo>
                    <a:pt x="300" y="6"/>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广西"/>
            <p:cNvSpPr>
              <a:spLocks/>
            </p:cNvSpPr>
            <p:nvPr/>
          </p:nvSpPr>
          <p:spPr bwMode="auto">
            <a:xfrm>
              <a:off x="6036529" y="4719332"/>
              <a:ext cx="740421" cy="563696"/>
            </a:xfrm>
            <a:custGeom>
              <a:avLst/>
              <a:gdLst>
                <a:gd name="T0" fmla="*/ 2147483646 w 502"/>
                <a:gd name="T1" fmla="*/ 2147483646 h 382"/>
                <a:gd name="T2" fmla="*/ 2147483646 w 502"/>
                <a:gd name="T3" fmla="*/ 2147483646 h 382"/>
                <a:gd name="T4" fmla="*/ 2147483646 w 502"/>
                <a:gd name="T5" fmla="*/ 2147483646 h 382"/>
                <a:gd name="T6" fmla="*/ 2147483646 w 502"/>
                <a:gd name="T7" fmla="*/ 2147483646 h 382"/>
                <a:gd name="T8" fmla="*/ 2147483646 w 502"/>
                <a:gd name="T9" fmla="*/ 2147483646 h 382"/>
                <a:gd name="T10" fmla="*/ 2147483646 w 502"/>
                <a:gd name="T11" fmla="*/ 2147483646 h 382"/>
                <a:gd name="T12" fmla="*/ 2147483646 w 502"/>
                <a:gd name="T13" fmla="*/ 2147483646 h 382"/>
                <a:gd name="T14" fmla="*/ 2147483646 w 502"/>
                <a:gd name="T15" fmla="*/ 2147483646 h 382"/>
                <a:gd name="T16" fmla="*/ 2147483646 w 502"/>
                <a:gd name="T17" fmla="*/ 2147483646 h 382"/>
                <a:gd name="T18" fmla="*/ 2147483646 w 502"/>
                <a:gd name="T19" fmla="*/ 2147483646 h 382"/>
                <a:gd name="T20" fmla="*/ 2147483646 w 502"/>
                <a:gd name="T21" fmla="*/ 2147483646 h 382"/>
                <a:gd name="T22" fmla="*/ 2147483646 w 502"/>
                <a:gd name="T23" fmla="*/ 2147483646 h 382"/>
                <a:gd name="T24" fmla="*/ 2147483646 w 502"/>
                <a:gd name="T25" fmla="*/ 2147483646 h 382"/>
                <a:gd name="T26" fmla="*/ 2147483646 w 502"/>
                <a:gd name="T27" fmla="*/ 2147483646 h 382"/>
                <a:gd name="T28" fmla="*/ 2147483646 w 502"/>
                <a:gd name="T29" fmla="*/ 2147483646 h 382"/>
                <a:gd name="T30" fmla="*/ 2147483646 w 502"/>
                <a:gd name="T31" fmla="*/ 2147483646 h 382"/>
                <a:gd name="T32" fmla="*/ 2147483646 w 502"/>
                <a:gd name="T33" fmla="*/ 2147483646 h 382"/>
                <a:gd name="T34" fmla="*/ 2147483646 w 502"/>
                <a:gd name="T35" fmla="*/ 2147483646 h 382"/>
                <a:gd name="T36" fmla="*/ 2147483646 w 502"/>
                <a:gd name="T37" fmla="*/ 2147483646 h 382"/>
                <a:gd name="T38" fmla="*/ 2147483646 w 502"/>
                <a:gd name="T39" fmla="*/ 2147483646 h 382"/>
                <a:gd name="T40" fmla="*/ 2147483646 w 502"/>
                <a:gd name="T41" fmla="*/ 2147483646 h 382"/>
                <a:gd name="T42" fmla="*/ 2147483646 w 502"/>
                <a:gd name="T43" fmla="*/ 2147483646 h 382"/>
                <a:gd name="T44" fmla="*/ 2147483646 w 502"/>
                <a:gd name="T45" fmla="*/ 2147483646 h 382"/>
                <a:gd name="T46" fmla="*/ 2147483646 w 502"/>
                <a:gd name="T47" fmla="*/ 2147483646 h 382"/>
                <a:gd name="T48" fmla="*/ 2147483646 w 502"/>
                <a:gd name="T49" fmla="*/ 2147483646 h 382"/>
                <a:gd name="T50" fmla="*/ 2147483646 w 502"/>
                <a:gd name="T51" fmla="*/ 2147483646 h 382"/>
                <a:gd name="T52" fmla="*/ 2147483646 w 502"/>
                <a:gd name="T53" fmla="*/ 2147483646 h 382"/>
                <a:gd name="T54" fmla="*/ 2147483646 w 502"/>
                <a:gd name="T55" fmla="*/ 2147483646 h 382"/>
                <a:gd name="T56" fmla="*/ 2147483646 w 502"/>
                <a:gd name="T57" fmla="*/ 2147483646 h 382"/>
                <a:gd name="T58" fmla="*/ 2147483646 w 502"/>
                <a:gd name="T59" fmla="*/ 2147483646 h 382"/>
                <a:gd name="T60" fmla="*/ 2147483646 w 502"/>
                <a:gd name="T61" fmla="*/ 2147483646 h 382"/>
                <a:gd name="T62" fmla="*/ 2147483646 w 502"/>
                <a:gd name="T63" fmla="*/ 2147483646 h 382"/>
                <a:gd name="T64" fmla="*/ 2147483646 w 502"/>
                <a:gd name="T65" fmla="*/ 2147483646 h 382"/>
                <a:gd name="T66" fmla="*/ 2147483646 w 502"/>
                <a:gd name="T67" fmla="*/ 2147483646 h 382"/>
                <a:gd name="T68" fmla="*/ 2147483646 w 502"/>
                <a:gd name="T69" fmla="*/ 2147483646 h 382"/>
                <a:gd name="T70" fmla="*/ 2147483646 w 502"/>
                <a:gd name="T71" fmla="*/ 2147483646 h 382"/>
                <a:gd name="T72" fmla="*/ 2147483646 w 502"/>
                <a:gd name="T73" fmla="*/ 2147483646 h 382"/>
                <a:gd name="T74" fmla="*/ 2147483646 w 502"/>
                <a:gd name="T75" fmla="*/ 2147483646 h 382"/>
                <a:gd name="T76" fmla="*/ 2147483646 w 502"/>
                <a:gd name="T77" fmla="*/ 2147483646 h 382"/>
                <a:gd name="T78" fmla="*/ 2147483646 w 502"/>
                <a:gd name="T79" fmla="*/ 2147483646 h 382"/>
                <a:gd name="T80" fmla="*/ 2147483646 w 502"/>
                <a:gd name="T81" fmla="*/ 2147483646 h 382"/>
                <a:gd name="T82" fmla="*/ 2147483646 w 502"/>
                <a:gd name="T83" fmla="*/ 2147483646 h 382"/>
                <a:gd name="T84" fmla="*/ 2147483646 w 502"/>
                <a:gd name="T85" fmla="*/ 2147483646 h 382"/>
                <a:gd name="T86" fmla="*/ 2147483646 w 502"/>
                <a:gd name="T87" fmla="*/ 2147483646 h 382"/>
                <a:gd name="T88" fmla="*/ 2147483646 w 502"/>
                <a:gd name="T89" fmla="*/ 2147483646 h 382"/>
                <a:gd name="T90" fmla="*/ 2147483646 w 502"/>
                <a:gd name="T91" fmla="*/ 2147483646 h 382"/>
                <a:gd name="T92" fmla="*/ 2147483646 w 502"/>
                <a:gd name="T93" fmla="*/ 2147483646 h 382"/>
                <a:gd name="T94" fmla="*/ 2147483646 w 502"/>
                <a:gd name="T95" fmla="*/ 2147483646 h 382"/>
                <a:gd name="T96" fmla="*/ 2147483646 w 502"/>
                <a:gd name="T97" fmla="*/ 2147483646 h 382"/>
                <a:gd name="T98" fmla="*/ 2147483646 w 502"/>
                <a:gd name="T99" fmla="*/ 2147483646 h 382"/>
                <a:gd name="T100" fmla="*/ 2147483646 w 502"/>
                <a:gd name="T101" fmla="*/ 2147483646 h 382"/>
                <a:gd name="T102" fmla="*/ 2147483646 w 502"/>
                <a:gd name="T103" fmla="*/ 2147483646 h 382"/>
                <a:gd name="T104" fmla="*/ 2147483646 w 502"/>
                <a:gd name="T105" fmla="*/ 2147483646 h 382"/>
                <a:gd name="T106" fmla="*/ 2147483646 w 502"/>
                <a:gd name="T107" fmla="*/ 2147483646 h 382"/>
                <a:gd name="T108" fmla="*/ 2147483646 w 502"/>
                <a:gd name="T109" fmla="*/ 2147483646 h 382"/>
                <a:gd name="T110" fmla="*/ 2147483646 w 502"/>
                <a:gd name="T111" fmla="*/ 2147483646 h 3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02" h="382">
                  <a:moveTo>
                    <a:pt x="402" y="8"/>
                  </a:moveTo>
                  <a:lnTo>
                    <a:pt x="402" y="10"/>
                  </a:lnTo>
                  <a:lnTo>
                    <a:pt x="404" y="12"/>
                  </a:lnTo>
                  <a:lnTo>
                    <a:pt x="394" y="28"/>
                  </a:lnTo>
                  <a:lnTo>
                    <a:pt x="386" y="34"/>
                  </a:lnTo>
                  <a:lnTo>
                    <a:pt x="378" y="36"/>
                  </a:lnTo>
                  <a:lnTo>
                    <a:pt x="376" y="36"/>
                  </a:lnTo>
                  <a:lnTo>
                    <a:pt x="368" y="30"/>
                  </a:lnTo>
                  <a:lnTo>
                    <a:pt x="360" y="32"/>
                  </a:lnTo>
                  <a:lnTo>
                    <a:pt x="344" y="44"/>
                  </a:lnTo>
                  <a:lnTo>
                    <a:pt x="340" y="44"/>
                  </a:lnTo>
                  <a:lnTo>
                    <a:pt x="336" y="42"/>
                  </a:lnTo>
                  <a:lnTo>
                    <a:pt x="328" y="32"/>
                  </a:lnTo>
                  <a:lnTo>
                    <a:pt x="322" y="42"/>
                  </a:lnTo>
                  <a:lnTo>
                    <a:pt x="316" y="48"/>
                  </a:lnTo>
                  <a:lnTo>
                    <a:pt x="306" y="48"/>
                  </a:lnTo>
                  <a:lnTo>
                    <a:pt x="294" y="52"/>
                  </a:lnTo>
                  <a:lnTo>
                    <a:pt x="282" y="60"/>
                  </a:lnTo>
                  <a:lnTo>
                    <a:pt x="278" y="60"/>
                  </a:lnTo>
                  <a:lnTo>
                    <a:pt x="274" y="64"/>
                  </a:lnTo>
                  <a:lnTo>
                    <a:pt x="270" y="70"/>
                  </a:lnTo>
                  <a:lnTo>
                    <a:pt x="270" y="72"/>
                  </a:lnTo>
                  <a:lnTo>
                    <a:pt x="270" y="74"/>
                  </a:lnTo>
                  <a:lnTo>
                    <a:pt x="276" y="82"/>
                  </a:lnTo>
                  <a:lnTo>
                    <a:pt x="254" y="80"/>
                  </a:lnTo>
                  <a:lnTo>
                    <a:pt x="242" y="90"/>
                  </a:lnTo>
                  <a:lnTo>
                    <a:pt x="240" y="94"/>
                  </a:lnTo>
                  <a:lnTo>
                    <a:pt x="238" y="100"/>
                  </a:lnTo>
                  <a:lnTo>
                    <a:pt x="236" y="102"/>
                  </a:lnTo>
                  <a:lnTo>
                    <a:pt x="224" y="102"/>
                  </a:lnTo>
                  <a:lnTo>
                    <a:pt x="210" y="96"/>
                  </a:lnTo>
                  <a:lnTo>
                    <a:pt x="206" y="96"/>
                  </a:lnTo>
                  <a:lnTo>
                    <a:pt x="194" y="98"/>
                  </a:lnTo>
                  <a:lnTo>
                    <a:pt x="190" y="96"/>
                  </a:lnTo>
                  <a:lnTo>
                    <a:pt x="186" y="94"/>
                  </a:lnTo>
                  <a:lnTo>
                    <a:pt x="178" y="84"/>
                  </a:lnTo>
                  <a:lnTo>
                    <a:pt x="170" y="80"/>
                  </a:lnTo>
                  <a:lnTo>
                    <a:pt x="162" y="92"/>
                  </a:lnTo>
                  <a:lnTo>
                    <a:pt x="160" y="92"/>
                  </a:lnTo>
                  <a:lnTo>
                    <a:pt x="150" y="100"/>
                  </a:lnTo>
                  <a:lnTo>
                    <a:pt x="148" y="100"/>
                  </a:lnTo>
                  <a:lnTo>
                    <a:pt x="148" y="102"/>
                  </a:lnTo>
                  <a:lnTo>
                    <a:pt x="146" y="102"/>
                  </a:lnTo>
                  <a:lnTo>
                    <a:pt x="138" y="104"/>
                  </a:lnTo>
                  <a:lnTo>
                    <a:pt x="126" y="116"/>
                  </a:lnTo>
                  <a:lnTo>
                    <a:pt x="112" y="122"/>
                  </a:lnTo>
                  <a:lnTo>
                    <a:pt x="102" y="134"/>
                  </a:lnTo>
                  <a:lnTo>
                    <a:pt x="70" y="134"/>
                  </a:lnTo>
                  <a:lnTo>
                    <a:pt x="46" y="124"/>
                  </a:lnTo>
                  <a:lnTo>
                    <a:pt x="32" y="124"/>
                  </a:lnTo>
                  <a:lnTo>
                    <a:pt x="20" y="130"/>
                  </a:lnTo>
                  <a:lnTo>
                    <a:pt x="18" y="130"/>
                  </a:lnTo>
                  <a:lnTo>
                    <a:pt x="10" y="132"/>
                  </a:lnTo>
                  <a:lnTo>
                    <a:pt x="2" y="138"/>
                  </a:lnTo>
                  <a:lnTo>
                    <a:pt x="0" y="142"/>
                  </a:lnTo>
                  <a:lnTo>
                    <a:pt x="0" y="152"/>
                  </a:lnTo>
                  <a:lnTo>
                    <a:pt x="4" y="158"/>
                  </a:lnTo>
                  <a:lnTo>
                    <a:pt x="22" y="152"/>
                  </a:lnTo>
                  <a:lnTo>
                    <a:pt x="30" y="154"/>
                  </a:lnTo>
                  <a:lnTo>
                    <a:pt x="40" y="158"/>
                  </a:lnTo>
                  <a:lnTo>
                    <a:pt x="42" y="158"/>
                  </a:lnTo>
                  <a:lnTo>
                    <a:pt x="42" y="160"/>
                  </a:lnTo>
                  <a:lnTo>
                    <a:pt x="42" y="186"/>
                  </a:lnTo>
                  <a:lnTo>
                    <a:pt x="46" y="188"/>
                  </a:lnTo>
                  <a:lnTo>
                    <a:pt x="64" y="188"/>
                  </a:lnTo>
                  <a:lnTo>
                    <a:pt x="74" y="184"/>
                  </a:lnTo>
                  <a:lnTo>
                    <a:pt x="76" y="184"/>
                  </a:lnTo>
                  <a:lnTo>
                    <a:pt x="86" y="180"/>
                  </a:lnTo>
                  <a:lnTo>
                    <a:pt x="94" y="176"/>
                  </a:lnTo>
                  <a:lnTo>
                    <a:pt x="98" y="176"/>
                  </a:lnTo>
                  <a:lnTo>
                    <a:pt x="100" y="178"/>
                  </a:lnTo>
                  <a:lnTo>
                    <a:pt x="104" y="188"/>
                  </a:lnTo>
                  <a:lnTo>
                    <a:pt x="106" y="216"/>
                  </a:lnTo>
                  <a:lnTo>
                    <a:pt x="106" y="218"/>
                  </a:lnTo>
                  <a:lnTo>
                    <a:pt x="92" y="232"/>
                  </a:lnTo>
                  <a:lnTo>
                    <a:pt x="92" y="234"/>
                  </a:lnTo>
                  <a:lnTo>
                    <a:pt x="74" y="242"/>
                  </a:lnTo>
                  <a:lnTo>
                    <a:pt x="70" y="248"/>
                  </a:lnTo>
                  <a:lnTo>
                    <a:pt x="72" y="252"/>
                  </a:lnTo>
                  <a:lnTo>
                    <a:pt x="106" y="256"/>
                  </a:lnTo>
                  <a:lnTo>
                    <a:pt x="108" y="258"/>
                  </a:lnTo>
                  <a:lnTo>
                    <a:pt x="122" y="266"/>
                  </a:lnTo>
                  <a:lnTo>
                    <a:pt x="152" y="264"/>
                  </a:lnTo>
                  <a:lnTo>
                    <a:pt x="152" y="268"/>
                  </a:lnTo>
                  <a:lnTo>
                    <a:pt x="154" y="284"/>
                  </a:lnTo>
                  <a:lnTo>
                    <a:pt x="154" y="286"/>
                  </a:lnTo>
                  <a:lnTo>
                    <a:pt x="140" y="300"/>
                  </a:lnTo>
                  <a:lnTo>
                    <a:pt x="140" y="312"/>
                  </a:lnTo>
                  <a:lnTo>
                    <a:pt x="142" y="320"/>
                  </a:lnTo>
                  <a:lnTo>
                    <a:pt x="144" y="326"/>
                  </a:lnTo>
                  <a:lnTo>
                    <a:pt x="150" y="330"/>
                  </a:lnTo>
                  <a:lnTo>
                    <a:pt x="174" y="344"/>
                  </a:lnTo>
                  <a:lnTo>
                    <a:pt x="194" y="356"/>
                  </a:lnTo>
                  <a:lnTo>
                    <a:pt x="212" y="348"/>
                  </a:lnTo>
                  <a:lnTo>
                    <a:pt x="214" y="348"/>
                  </a:lnTo>
                  <a:lnTo>
                    <a:pt x="216" y="348"/>
                  </a:lnTo>
                  <a:lnTo>
                    <a:pt x="242" y="368"/>
                  </a:lnTo>
                  <a:lnTo>
                    <a:pt x="246" y="368"/>
                  </a:lnTo>
                  <a:lnTo>
                    <a:pt x="252" y="360"/>
                  </a:lnTo>
                  <a:lnTo>
                    <a:pt x="254" y="360"/>
                  </a:lnTo>
                  <a:lnTo>
                    <a:pt x="254" y="358"/>
                  </a:lnTo>
                  <a:lnTo>
                    <a:pt x="256" y="358"/>
                  </a:lnTo>
                  <a:lnTo>
                    <a:pt x="270" y="360"/>
                  </a:lnTo>
                  <a:lnTo>
                    <a:pt x="274" y="334"/>
                  </a:lnTo>
                  <a:lnTo>
                    <a:pt x="294" y="368"/>
                  </a:lnTo>
                  <a:lnTo>
                    <a:pt x="310" y="370"/>
                  </a:lnTo>
                  <a:lnTo>
                    <a:pt x="312" y="370"/>
                  </a:lnTo>
                  <a:lnTo>
                    <a:pt x="314" y="370"/>
                  </a:lnTo>
                  <a:lnTo>
                    <a:pt x="314" y="372"/>
                  </a:lnTo>
                  <a:lnTo>
                    <a:pt x="314" y="382"/>
                  </a:lnTo>
                  <a:lnTo>
                    <a:pt x="320" y="380"/>
                  </a:lnTo>
                  <a:lnTo>
                    <a:pt x="346" y="346"/>
                  </a:lnTo>
                  <a:lnTo>
                    <a:pt x="358" y="362"/>
                  </a:lnTo>
                  <a:lnTo>
                    <a:pt x="358" y="356"/>
                  </a:lnTo>
                  <a:lnTo>
                    <a:pt x="366" y="340"/>
                  </a:lnTo>
                  <a:lnTo>
                    <a:pt x="372" y="328"/>
                  </a:lnTo>
                  <a:lnTo>
                    <a:pt x="392" y="328"/>
                  </a:lnTo>
                  <a:lnTo>
                    <a:pt x="396" y="304"/>
                  </a:lnTo>
                  <a:lnTo>
                    <a:pt x="398" y="304"/>
                  </a:lnTo>
                  <a:lnTo>
                    <a:pt x="400" y="306"/>
                  </a:lnTo>
                  <a:lnTo>
                    <a:pt x="414" y="308"/>
                  </a:lnTo>
                  <a:lnTo>
                    <a:pt x="416" y="300"/>
                  </a:lnTo>
                  <a:lnTo>
                    <a:pt x="410" y="288"/>
                  </a:lnTo>
                  <a:lnTo>
                    <a:pt x="410" y="286"/>
                  </a:lnTo>
                  <a:lnTo>
                    <a:pt x="414" y="276"/>
                  </a:lnTo>
                  <a:lnTo>
                    <a:pt x="414" y="274"/>
                  </a:lnTo>
                  <a:lnTo>
                    <a:pt x="416" y="274"/>
                  </a:lnTo>
                  <a:lnTo>
                    <a:pt x="458" y="252"/>
                  </a:lnTo>
                  <a:lnTo>
                    <a:pt x="456" y="230"/>
                  </a:lnTo>
                  <a:lnTo>
                    <a:pt x="456" y="228"/>
                  </a:lnTo>
                  <a:lnTo>
                    <a:pt x="464" y="212"/>
                  </a:lnTo>
                  <a:lnTo>
                    <a:pt x="466" y="210"/>
                  </a:lnTo>
                  <a:lnTo>
                    <a:pt x="478" y="180"/>
                  </a:lnTo>
                  <a:lnTo>
                    <a:pt x="490" y="168"/>
                  </a:lnTo>
                  <a:lnTo>
                    <a:pt x="496" y="156"/>
                  </a:lnTo>
                  <a:lnTo>
                    <a:pt x="502" y="146"/>
                  </a:lnTo>
                  <a:lnTo>
                    <a:pt x="496" y="134"/>
                  </a:lnTo>
                  <a:lnTo>
                    <a:pt x="496" y="132"/>
                  </a:lnTo>
                  <a:lnTo>
                    <a:pt x="496" y="120"/>
                  </a:lnTo>
                  <a:lnTo>
                    <a:pt x="490" y="120"/>
                  </a:lnTo>
                  <a:lnTo>
                    <a:pt x="478" y="126"/>
                  </a:lnTo>
                  <a:lnTo>
                    <a:pt x="472" y="128"/>
                  </a:lnTo>
                  <a:lnTo>
                    <a:pt x="468" y="128"/>
                  </a:lnTo>
                  <a:lnTo>
                    <a:pt x="460" y="126"/>
                  </a:lnTo>
                  <a:lnTo>
                    <a:pt x="454" y="122"/>
                  </a:lnTo>
                  <a:lnTo>
                    <a:pt x="452" y="118"/>
                  </a:lnTo>
                  <a:lnTo>
                    <a:pt x="450" y="114"/>
                  </a:lnTo>
                  <a:lnTo>
                    <a:pt x="452" y="98"/>
                  </a:lnTo>
                  <a:lnTo>
                    <a:pt x="446" y="98"/>
                  </a:lnTo>
                  <a:lnTo>
                    <a:pt x="442" y="102"/>
                  </a:lnTo>
                  <a:lnTo>
                    <a:pt x="432" y="112"/>
                  </a:lnTo>
                  <a:lnTo>
                    <a:pt x="428" y="114"/>
                  </a:lnTo>
                  <a:lnTo>
                    <a:pt x="424" y="114"/>
                  </a:lnTo>
                  <a:lnTo>
                    <a:pt x="422" y="108"/>
                  </a:lnTo>
                  <a:lnTo>
                    <a:pt x="422" y="100"/>
                  </a:lnTo>
                  <a:lnTo>
                    <a:pt x="422" y="92"/>
                  </a:lnTo>
                  <a:lnTo>
                    <a:pt x="424" y="88"/>
                  </a:lnTo>
                  <a:lnTo>
                    <a:pt x="426" y="86"/>
                  </a:lnTo>
                  <a:lnTo>
                    <a:pt x="428" y="86"/>
                  </a:lnTo>
                  <a:lnTo>
                    <a:pt x="444" y="58"/>
                  </a:lnTo>
                  <a:lnTo>
                    <a:pt x="448" y="48"/>
                  </a:lnTo>
                  <a:lnTo>
                    <a:pt x="450" y="36"/>
                  </a:lnTo>
                  <a:lnTo>
                    <a:pt x="442" y="28"/>
                  </a:lnTo>
                  <a:lnTo>
                    <a:pt x="440" y="22"/>
                  </a:lnTo>
                  <a:lnTo>
                    <a:pt x="440" y="12"/>
                  </a:lnTo>
                  <a:lnTo>
                    <a:pt x="440" y="8"/>
                  </a:lnTo>
                  <a:lnTo>
                    <a:pt x="438" y="4"/>
                  </a:lnTo>
                  <a:lnTo>
                    <a:pt x="434" y="0"/>
                  </a:lnTo>
                  <a:lnTo>
                    <a:pt x="432" y="2"/>
                  </a:lnTo>
                  <a:lnTo>
                    <a:pt x="430" y="6"/>
                  </a:lnTo>
                  <a:lnTo>
                    <a:pt x="426" y="8"/>
                  </a:lnTo>
                  <a:lnTo>
                    <a:pt x="422" y="10"/>
                  </a:lnTo>
                  <a:lnTo>
                    <a:pt x="416" y="8"/>
                  </a:lnTo>
                  <a:lnTo>
                    <a:pt x="410" y="8"/>
                  </a:lnTo>
                  <a:lnTo>
                    <a:pt x="402" y="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重庆"/>
            <p:cNvSpPr>
              <a:spLocks/>
            </p:cNvSpPr>
            <p:nvPr/>
          </p:nvSpPr>
          <p:spPr bwMode="auto">
            <a:xfrm>
              <a:off x="6139776" y="4099562"/>
              <a:ext cx="418883" cy="424985"/>
            </a:xfrm>
            <a:custGeom>
              <a:avLst/>
              <a:gdLst>
                <a:gd name="T0" fmla="*/ 2147483646 w 284"/>
                <a:gd name="T1" fmla="*/ 2147483646 h 288"/>
                <a:gd name="T2" fmla="*/ 2147483646 w 284"/>
                <a:gd name="T3" fmla="*/ 2147483646 h 288"/>
                <a:gd name="T4" fmla="*/ 2147483646 w 284"/>
                <a:gd name="T5" fmla="*/ 2147483646 h 288"/>
                <a:gd name="T6" fmla="*/ 2147483646 w 284"/>
                <a:gd name="T7" fmla="*/ 2147483646 h 288"/>
                <a:gd name="T8" fmla="*/ 2147483646 w 284"/>
                <a:gd name="T9" fmla="*/ 2147483646 h 288"/>
                <a:gd name="T10" fmla="*/ 2147483646 w 284"/>
                <a:gd name="T11" fmla="*/ 2147483646 h 288"/>
                <a:gd name="T12" fmla="*/ 2147483646 w 284"/>
                <a:gd name="T13" fmla="*/ 2147483646 h 288"/>
                <a:gd name="T14" fmla="*/ 2147483646 w 284"/>
                <a:gd name="T15" fmla="*/ 2147483646 h 288"/>
                <a:gd name="T16" fmla="*/ 2147483646 w 284"/>
                <a:gd name="T17" fmla="*/ 2147483646 h 288"/>
                <a:gd name="T18" fmla="*/ 2147483646 w 284"/>
                <a:gd name="T19" fmla="*/ 2147483646 h 288"/>
                <a:gd name="T20" fmla="*/ 2147483646 w 284"/>
                <a:gd name="T21" fmla="*/ 2147483646 h 288"/>
                <a:gd name="T22" fmla="*/ 2147483646 w 284"/>
                <a:gd name="T23" fmla="*/ 2147483646 h 288"/>
                <a:gd name="T24" fmla="*/ 2147483646 w 284"/>
                <a:gd name="T25" fmla="*/ 2147483646 h 288"/>
                <a:gd name="T26" fmla="*/ 2147483646 w 284"/>
                <a:gd name="T27" fmla="*/ 2147483646 h 288"/>
                <a:gd name="T28" fmla="*/ 2147483646 w 284"/>
                <a:gd name="T29" fmla="*/ 2147483646 h 288"/>
                <a:gd name="T30" fmla="*/ 2147483646 w 284"/>
                <a:gd name="T31" fmla="*/ 2147483646 h 288"/>
                <a:gd name="T32" fmla="*/ 2147483646 w 284"/>
                <a:gd name="T33" fmla="*/ 2147483646 h 288"/>
                <a:gd name="T34" fmla="*/ 2147483646 w 284"/>
                <a:gd name="T35" fmla="*/ 2147483646 h 288"/>
                <a:gd name="T36" fmla="*/ 2147483646 w 284"/>
                <a:gd name="T37" fmla="*/ 2147483646 h 288"/>
                <a:gd name="T38" fmla="*/ 2147483646 w 284"/>
                <a:gd name="T39" fmla="*/ 2147483646 h 288"/>
                <a:gd name="T40" fmla="*/ 2147483646 w 284"/>
                <a:gd name="T41" fmla="*/ 2147483646 h 288"/>
                <a:gd name="T42" fmla="*/ 2147483646 w 284"/>
                <a:gd name="T43" fmla="*/ 2147483646 h 288"/>
                <a:gd name="T44" fmla="*/ 2147483646 w 284"/>
                <a:gd name="T45" fmla="*/ 2147483646 h 288"/>
                <a:gd name="T46" fmla="*/ 2147483646 w 284"/>
                <a:gd name="T47" fmla="*/ 2147483646 h 288"/>
                <a:gd name="T48" fmla="*/ 2147483646 w 284"/>
                <a:gd name="T49" fmla="*/ 2147483646 h 288"/>
                <a:gd name="T50" fmla="*/ 2147483646 w 284"/>
                <a:gd name="T51" fmla="*/ 2147483646 h 288"/>
                <a:gd name="T52" fmla="*/ 2147483646 w 284"/>
                <a:gd name="T53" fmla="*/ 2147483646 h 288"/>
                <a:gd name="T54" fmla="*/ 2147483646 w 284"/>
                <a:gd name="T55" fmla="*/ 2147483646 h 288"/>
                <a:gd name="T56" fmla="*/ 2147483646 w 284"/>
                <a:gd name="T57" fmla="*/ 2147483646 h 288"/>
                <a:gd name="T58" fmla="*/ 2147483646 w 284"/>
                <a:gd name="T59" fmla="*/ 2147483646 h 288"/>
                <a:gd name="T60" fmla="*/ 2147483646 w 284"/>
                <a:gd name="T61" fmla="*/ 2147483646 h 288"/>
                <a:gd name="T62" fmla="*/ 2147483646 w 284"/>
                <a:gd name="T63" fmla="*/ 2147483646 h 288"/>
                <a:gd name="T64" fmla="*/ 2147483646 w 284"/>
                <a:gd name="T65" fmla="*/ 2147483646 h 288"/>
                <a:gd name="T66" fmla="*/ 2147483646 w 284"/>
                <a:gd name="T67" fmla="*/ 2147483646 h 288"/>
                <a:gd name="T68" fmla="*/ 2147483646 w 284"/>
                <a:gd name="T69" fmla="*/ 2147483646 h 288"/>
                <a:gd name="T70" fmla="*/ 2147483646 w 284"/>
                <a:gd name="T71" fmla="*/ 2147483646 h 288"/>
                <a:gd name="T72" fmla="*/ 2147483646 w 284"/>
                <a:gd name="T73" fmla="*/ 2147483646 h 288"/>
                <a:gd name="T74" fmla="*/ 2147483646 w 284"/>
                <a:gd name="T75" fmla="*/ 2147483646 h 288"/>
                <a:gd name="T76" fmla="*/ 2147483646 w 284"/>
                <a:gd name="T77" fmla="*/ 2147483646 h 288"/>
                <a:gd name="T78" fmla="*/ 2147483646 w 284"/>
                <a:gd name="T79" fmla="*/ 2147483646 h 288"/>
                <a:gd name="T80" fmla="*/ 2147483646 w 284"/>
                <a:gd name="T81" fmla="*/ 2147483646 h 288"/>
                <a:gd name="T82" fmla="*/ 2147483646 w 284"/>
                <a:gd name="T83" fmla="*/ 2147483646 h 288"/>
                <a:gd name="T84" fmla="*/ 2147483646 w 284"/>
                <a:gd name="T85" fmla="*/ 2147483646 h 288"/>
                <a:gd name="T86" fmla="*/ 2147483646 w 284"/>
                <a:gd name="T87" fmla="*/ 2147483646 h 288"/>
                <a:gd name="T88" fmla="*/ 2147483646 w 284"/>
                <a:gd name="T89" fmla="*/ 2147483646 h 288"/>
                <a:gd name="T90" fmla="*/ 2147483646 w 284"/>
                <a:gd name="T91" fmla="*/ 2147483646 h 288"/>
                <a:gd name="T92" fmla="*/ 2147483646 w 284"/>
                <a:gd name="T93" fmla="*/ 2147483646 h 288"/>
                <a:gd name="T94" fmla="*/ 2147483646 w 284"/>
                <a:gd name="T95" fmla="*/ 2147483646 h 288"/>
                <a:gd name="T96" fmla="*/ 2147483646 w 284"/>
                <a:gd name="T97" fmla="*/ 2147483646 h 288"/>
                <a:gd name="T98" fmla="*/ 2147483646 w 284"/>
                <a:gd name="T99" fmla="*/ 2147483646 h 288"/>
                <a:gd name="T100" fmla="*/ 2147483646 w 284"/>
                <a:gd name="T101" fmla="*/ 2147483646 h 288"/>
                <a:gd name="T102" fmla="*/ 2147483646 w 284"/>
                <a:gd name="T103" fmla="*/ 2147483646 h 2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84" h="288">
                  <a:moveTo>
                    <a:pt x="284" y="58"/>
                  </a:moveTo>
                  <a:lnTo>
                    <a:pt x="278" y="44"/>
                  </a:lnTo>
                  <a:lnTo>
                    <a:pt x="268" y="32"/>
                  </a:lnTo>
                  <a:lnTo>
                    <a:pt x="260" y="30"/>
                  </a:lnTo>
                  <a:lnTo>
                    <a:pt x="258" y="30"/>
                  </a:lnTo>
                  <a:lnTo>
                    <a:pt x="258" y="28"/>
                  </a:lnTo>
                  <a:lnTo>
                    <a:pt x="250" y="24"/>
                  </a:lnTo>
                  <a:lnTo>
                    <a:pt x="248" y="24"/>
                  </a:lnTo>
                  <a:lnTo>
                    <a:pt x="244" y="26"/>
                  </a:lnTo>
                  <a:lnTo>
                    <a:pt x="234" y="28"/>
                  </a:lnTo>
                  <a:lnTo>
                    <a:pt x="232" y="26"/>
                  </a:lnTo>
                  <a:lnTo>
                    <a:pt x="222" y="22"/>
                  </a:lnTo>
                  <a:lnTo>
                    <a:pt x="220" y="22"/>
                  </a:lnTo>
                  <a:lnTo>
                    <a:pt x="220" y="20"/>
                  </a:lnTo>
                  <a:lnTo>
                    <a:pt x="212" y="12"/>
                  </a:lnTo>
                  <a:lnTo>
                    <a:pt x="204" y="4"/>
                  </a:lnTo>
                  <a:lnTo>
                    <a:pt x="196" y="0"/>
                  </a:lnTo>
                  <a:lnTo>
                    <a:pt x="188" y="8"/>
                  </a:lnTo>
                  <a:lnTo>
                    <a:pt x="176" y="16"/>
                  </a:lnTo>
                  <a:lnTo>
                    <a:pt x="172" y="40"/>
                  </a:lnTo>
                  <a:lnTo>
                    <a:pt x="162" y="58"/>
                  </a:lnTo>
                  <a:lnTo>
                    <a:pt x="162" y="60"/>
                  </a:lnTo>
                  <a:lnTo>
                    <a:pt x="154" y="68"/>
                  </a:lnTo>
                  <a:lnTo>
                    <a:pt x="144" y="86"/>
                  </a:lnTo>
                  <a:lnTo>
                    <a:pt x="144" y="88"/>
                  </a:lnTo>
                  <a:lnTo>
                    <a:pt x="124" y="104"/>
                  </a:lnTo>
                  <a:lnTo>
                    <a:pt x="116" y="118"/>
                  </a:lnTo>
                  <a:lnTo>
                    <a:pt x="114" y="120"/>
                  </a:lnTo>
                  <a:lnTo>
                    <a:pt x="110" y="124"/>
                  </a:lnTo>
                  <a:lnTo>
                    <a:pt x="96" y="132"/>
                  </a:lnTo>
                  <a:lnTo>
                    <a:pt x="88" y="144"/>
                  </a:lnTo>
                  <a:lnTo>
                    <a:pt x="74" y="164"/>
                  </a:lnTo>
                  <a:lnTo>
                    <a:pt x="72" y="164"/>
                  </a:lnTo>
                  <a:lnTo>
                    <a:pt x="8" y="160"/>
                  </a:lnTo>
                  <a:lnTo>
                    <a:pt x="0" y="168"/>
                  </a:lnTo>
                  <a:lnTo>
                    <a:pt x="0" y="180"/>
                  </a:lnTo>
                  <a:lnTo>
                    <a:pt x="6" y="208"/>
                  </a:lnTo>
                  <a:lnTo>
                    <a:pt x="20" y="226"/>
                  </a:lnTo>
                  <a:lnTo>
                    <a:pt x="32" y="232"/>
                  </a:lnTo>
                  <a:lnTo>
                    <a:pt x="32" y="234"/>
                  </a:lnTo>
                  <a:lnTo>
                    <a:pt x="40" y="244"/>
                  </a:lnTo>
                  <a:lnTo>
                    <a:pt x="42" y="252"/>
                  </a:lnTo>
                  <a:lnTo>
                    <a:pt x="42" y="262"/>
                  </a:lnTo>
                  <a:lnTo>
                    <a:pt x="38" y="266"/>
                  </a:lnTo>
                  <a:lnTo>
                    <a:pt x="40" y="268"/>
                  </a:lnTo>
                  <a:lnTo>
                    <a:pt x="44" y="268"/>
                  </a:lnTo>
                  <a:lnTo>
                    <a:pt x="48" y="258"/>
                  </a:lnTo>
                  <a:lnTo>
                    <a:pt x="50" y="258"/>
                  </a:lnTo>
                  <a:lnTo>
                    <a:pt x="62" y="262"/>
                  </a:lnTo>
                  <a:lnTo>
                    <a:pt x="64" y="266"/>
                  </a:lnTo>
                  <a:lnTo>
                    <a:pt x="70" y="266"/>
                  </a:lnTo>
                  <a:lnTo>
                    <a:pt x="68" y="260"/>
                  </a:lnTo>
                  <a:lnTo>
                    <a:pt x="76" y="246"/>
                  </a:lnTo>
                  <a:lnTo>
                    <a:pt x="78" y="244"/>
                  </a:lnTo>
                  <a:lnTo>
                    <a:pt x="80" y="242"/>
                  </a:lnTo>
                  <a:lnTo>
                    <a:pt x="88" y="242"/>
                  </a:lnTo>
                  <a:lnTo>
                    <a:pt x="102" y="242"/>
                  </a:lnTo>
                  <a:lnTo>
                    <a:pt x="110" y="232"/>
                  </a:lnTo>
                  <a:lnTo>
                    <a:pt x="110" y="222"/>
                  </a:lnTo>
                  <a:lnTo>
                    <a:pt x="112" y="212"/>
                  </a:lnTo>
                  <a:lnTo>
                    <a:pt x="114" y="210"/>
                  </a:lnTo>
                  <a:lnTo>
                    <a:pt x="120" y="206"/>
                  </a:lnTo>
                  <a:lnTo>
                    <a:pt x="122" y="206"/>
                  </a:lnTo>
                  <a:lnTo>
                    <a:pt x="134" y="208"/>
                  </a:lnTo>
                  <a:lnTo>
                    <a:pt x="134" y="210"/>
                  </a:lnTo>
                  <a:lnTo>
                    <a:pt x="136" y="220"/>
                  </a:lnTo>
                  <a:lnTo>
                    <a:pt x="136" y="224"/>
                  </a:lnTo>
                  <a:lnTo>
                    <a:pt x="138" y="232"/>
                  </a:lnTo>
                  <a:lnTo>
                    <a:pt x="140" y="232"/>
                  </a:lnTo>
                  <a:lnTo>
                    <a:pt x="144" y="226"/>
                  </a:lnTo>
                  <a:lnTo>
                    <a:pt x="152" y="216"/>
                  </a:lnTo>
                  <a:lnTo>
                    <a:pt x="160" y="212"/>
                  </a:lnTo>
                  <a:lnTo>
                    <a:pt x="162" y="212"/>
                  </a:lnTo>
                  <a:lnTo>
                    <a:pt x="162" y="210"/>
                  </a:lnTo>
                  <a:lnTo>
                    <a:pt x="172" y="214"/>
                  </a:lnTo>
                  <a:lnTo>
                    <a:pt x="174" y="214"/>
                  </a:lnTo>
                  <a:lnTo>
                    <a:pt x="176" y="214"/>
                  </a:lnTo>
                  <a:lnTo>
                    <a:pt x="180" y="226"/>
                  </a:lnTo>
                  <a:lnTo>
                    <a:pt x="180" y="236"/>
                  </a:lnTo>
                  <a:lnTo>
                    <a:pt x="188" y="252"/>
                  </a:lnTo>
                  <a:lnTo>
                    <a:pt x="188" y="254"/>
                  </a:lnTo>
                  <a:lnTo>
                    <a:pt x="188" y="264"/>
                  </a:lnTo>
                  <a:lnTo>
                    <a:pt x="192" y="270"/>
                  </a:lnTo>
                  <a:lnTo>
                    <a:pt x="194" y="270"/>
                  </a:lnTo>
                  <a:lnTo>
                    <a:pt x="196" y="266"/>
                  </a:lnTo>
                  <a:lnTo>
                    <a:pt x="198" y="264"/>
                  </a:lnTo>
                  <a:lnTo>
                    <a:pt x="208" y="270"/>
                  </a:lnTo>
                  <a:lnTo>
                    <a:pt x="208" y="272"/>
                  </a:lnTo>
                  <a:lnTo>
                    <a:pt x="212" y="286"/>
                  </a:lnTo>
                  <a:lnTo>
                    <a:pt x="216" y="288"/>
                  </a:lnTo>
                  <a:lnTo>
                    <a:pt x="216" y="286"/>
                  </a:lnTo>
                  <a:lnTo>
                    <a:pt x="220" y="276"/>
                  </a:lnTo>
                  <a:lnTo>
                    <a:pt x="222" y="274"/>
                  </a:lnTo>
                  <a:lnTo>
                    <a:pt x="224" y="274"/>
                  </a:lnTo>
                  <a:lnTo>
                    <a:pt x="228" y="270"/>
                  </a:lnTo>
                  <a:lnTo>
                    <a:pt x="230" y="270"/>
                  </a:lnTo>
                  <a:lnTo>
                    <a:pt x="236" y="270"/>
                  </a:lnTo>
                  <a:lnTo>
                    <a:pt x="236" y="266"/>
                  </a:lnTo>
                  <a:lnTo>
                    <a:pt x="236" y="264"/>
                  </a:lnTo>
                  <a:lnTo>
                    <a:pt x="232" y="226"/>
                  </a:lnTo>
                  <a:lnTo>
                    <a:pt x="216" y="202"/>
                  </a:lnTo>
                  <a:lnTo>
                    <a:pt x="188" y="168"/>
                  </a:lnTo>
                  <a:lnTo>
                    <a:pt x="186" y="168"/>
                  </a:lnTo>
                  <a:lnTo>
                    <a:pt x="184" y="146"/>
                  </a:lnTo>
                  <a:lnTo>
                    <a:pt x="176" y="128"/>
                  </a:lnTo>
                  <a:lnTo>
                    <a:pt x="174" y="128"/>
                  </a:lnTo>
                  <a:lnTo>
                    <a:pt x="176" y="126"/>
                  </a:lnTo>
                  <a:lnTo>
                    <a:pt x="180" y="104"/>
                  </a:lnTo>
                  <a:lnTo>
                    <a:pt x="182" y="104"/>
                  </a:lnTo>
                  <a:lnTo>
                    <a:pt x="184" y="104"/>
                  </a:lnTo>
                  <a:lnTo>
                    <a:pt x="234" y="102"/>
                  </a:lnTo>
                  <a:lnTo>
                    <a:pt x="260" y="88"/>
                  </a:lnTo>
                  <a:lnTo>
                    <a:pt x="262" y="86"/>
                  </a:lnTo>
                  <a:lnTo>
                    <a:pt x="274" y="82"/>
                  </a:lnTo>
                  <a:lnTo>
                    <a:pt x="278" y="78"/>
                  </a:lnTo>
                  <a:lnTo>
                    <a:pt x="280" y="76"/>
                  </a:lnTo>
                  <a:lnTo>
                    <a:pt x="282" y="68"/>
                  </a:lnTo>
                  <a:lnTo>
                    <a:pt x="284" y="5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陕西"/>
            <p:cNvSpPr>
              <a:spLocks/>
            </p:cNvSpPr>
            <p:nvPr/>
          </p:nvSpPr>
          <p:spPr bwMode="auto">
            <a:xfrm>
              <a:off x="6139776" y="3273201"/>
              <a:ext cx="477881" cy="852922"/>
            </a:xfrm>
            <a:custGeom>
              <a:avLst/>
              <a:gdLst>
                <a:gd name="T0" fmla="*/ 2147483646 w 324"/>
                <a:gd name="T1" fmla="*/ 2147483646 h 578"/>
                <a:gd name="T2" fmla="*/ 2147483646 w 324"/>
                <a:gd name="T3" fmla="*/ 2147483646 h 578"/>
                <a:gd name="T4" fmla="*/ 2147483646 w 324"/>
                <a:gd name="T5" fmla="*/ 2147483646 h 578"/>
                <a:gd name="T6" fmla="*/ 2147483646 w 324"/>
                <a:gd name="T7" fmla="*/ 2147483646 h 578"/>
                <a:gd name="T8" fmla="*/ 2147483646 w 324"/>
                <a:gd name="T9" fmla="*/ 2147483646 h 578"/>
                <a:gd name="T10" fmla="*/ 2147483646 w 324"/>
                <a:gd name="T11" fmla="*/ 2147483646 h 578"/>
                <a:gd name="T12" fmla="*/ 2147483646 w 324"/>
                <a:gd name="T13" fmla="*/ 2147483646 h 578"/>
                <a:gd name="T14" fmla="*/ 2147483646 w 324"/>
                <a:gd name="T15" fmla="*/ 2147483646 h 578"/>
                <a:gd name="T16" fmla="*/ 2147483646 w 324"/>
                <a:gd name="T17" fmla="*/ 2147483646 h 578"/>
                <a:gd name="T18" fmla="*/ 2147483646 w 324"/>
                <a:gd name="T19" fmla="*/ 2147483646 h 578"/>
                <a:gd name="T20" fmla="*/ 2147483646 w 324"/>
                <a:gd name="T21" fmla="*/ 2147483646 h 578"/>
                <a:gd name="T22" fmla="*/ 2147483646 w 324"/>
                <a:gd name="T23" fmla="*/ 2147483646 h 578"/>
                <a:gd name="T24" fmla="*/ 2147483646 w 324"/>
                <a:gd name="T25" fmla="*/ 2147483646 h 578"/>
                <a:gd name="T26" fmla="*/ 2147483646 w 324"/>
                <a:gd name="T27" fmla="*/ 2147483646 h 578"/>
                <a:gd name="T28" fmla="*/ 2147483646 w 324"/>
                <a:gd name="T29" fmla="*/ 2147483646 h 578"/>
                <a:gd name="T30" fmla="*/ 2147483646 w 324"/>
                <a:gd name="T31" fmla="*/ 2147483646 h 578"/>
                <a:gd name="T32" fmla="*/ 2147483646 w 324"/>
                <a:gd name="T33" fmla="*/ 2147483646 h 578"/>
                <a:gd name="T34" fmla="*/ 2147483646 w 324"/>
                <a:gd name="T35" fmla="*/ 2147483646 h 578"/>
                <a:gd name="T36" fmla="*/ 2147483646 w 324"/>
                <a:gd name="T37" fmla="*/ 2147483646 h 578"/>
                <a:gd name="T38" fmla="*/ 2147483646 w 324"/>
                <a:gd name="T39" fmla="*/ 2147483646 h 578"/>
                <a:gd name="T40" fmla="*/ 2147483646 w 324"/>
                <a:gd name="T41" fmla="*/ 2147483646 h 578"/>
                <a:gd name="T42" fmla="*/ 2147483646 w 324"/>
                <a:gd name="T43" fmla="*/ 2147483646 h 578"/>
                <a:gd name="T44" fmla="*/ 2147483646 w 324"/>
                <a:gd name="T45" fmla="*/ 2147483646 h 578"/>
                <a:gd name="T46" fmla="*/ 2147483646 w 324"/>
                <a:gd name="T47" fmla="*/ 2147483646 h 578"/>
                <a:gd name="T48" fmla="*/ 2147483646 w 324"/>
                <a:gd name="T49" fmla="*/ 2147483646 h 578"/>
                <a:gd name="T50" fmla="*/ 2147483646 w 324"/>
                <a:gd name="T51" fmla="*/ 2147483646 h 578"/>
                <a:gd name="T52" fmla="*/ 2147483646 w 324"/>
                <a:gd name="T53" fmla="*/ 2147483646 h 578"/>
                <a:gd name="T54" fmla="*/ 2147483646 w 324"/>
                <a:gd name="T55" fmla="*/ 2147483646 h 578"/>
                <a:gd name="T56" fmla="*/ 2147483646 w 324"/>
                <a:gd name="T57" fmla="*/ 2147483646 h 578"/>
                <a:gd name="T58" fmla="*/ 2147483646 w 324"/>
                <a:gd name="T59" fmla="*/ 2147483646 h 578"/>
                <a:gd name="T60" fmla="*/ 2147483646 w 324"/>
                <a:gd name="T61" fmla="*/ 2147483646 h 578"/>
                <a:gd name="T62" fmla="*/ 2147483646 w 324"/>
                <a:gd name="T63" fmla="*/ 2147483646 h 578"/>
                <a:gd name="T64" fmla="*/ 2147483646 w 324"/>
                <a:gd name="T65" fmla="*/ 2147483646 h 578"/>
                <a:gd name="T66" fmla="*/ 2147483646 w 324"/>
                <a:gd name="T67" fmla="*/ 2147483646 h 578"/>
                <a:gd name="T68" fmla="*/ 2147483646 w 324"/>
                <a:gd name="T69" fmla="*/ 2147483646 h 578"/>
                <a:gd name="T70" fmla="*/ 2147483646 w 324"/>
                <a:gd name="T71" fmla="*/ 2147483646 h 578"/>
                <a:gd name="T72" fmla="*/ 2147483646 w 324"/>
                <a:gd name="T73" fmla="*/ 2147483646 h 578"/>
                <a:gd name="T74" fmla="*/ 2147483646 w 324"/>
                <a:gd name="T75" fmla="*/ 2147483646 h 578"/>
                <a:gd name="T76" fmla="*/ 2147483646 w 324"/>
                <a:gd name="T77" fmla="*/ 2147483646 h 578"/>
                <a:gd name="T78" fmla="*/ 2147483646 w 324"/>
                <a:gd name="T79" fmla="*/ 2147483646 h 578"/>
                <a:gd name="T80" fmla="*/ 2147483646 w 324"/>
                <a:gd name="T81" fmla="*/ 2147483646 h 578"/>
                <a:gd name="T82" fmla="*/ 2147483646 w 324"/>
                <a:gd name="T83" fmla="*/ 2147483646 h 578"/>
                <a:gd name="T84" fmla="*/ 2147483646 w 324"/>
                <a:gd name="T85" fmla="*/ 2147483646 h 578"/>
                <a:gd name="T86" fmla="*/ 2147483646 w 324"/>
                <a:gd name="T87" fmla="*/ 2147483646 h 578"/>
                <a:gd name="T88" fmla="*/ 2147483646 w 324"/>
                <a:gd name="T89" fmla="*/ 2147483646 h 578"/>
                <a:gd name="T90" fmla="*/ 2147483646 w 324"/>
                <a:gd name="T91" fmla="*/ 2147483646 h 578"/>
                <a:gd name="T92" fmla="*/ 2147483646 w 324"/>
                <a:gd name="T93" fmla="*/ 2147483646 h 578"/>
                <a:gd name="T94" fmla="*/ 2147483646 w 324"/>
                <a:gd name="T95" fmla="*/ 2147483646 h 578"/>
                <a:gd name="T96" fmla="*/ 2147483646 w 324"/>
                <a:gd name="T97" fmla="*/ 2147483646 h 578"/>
                <a:gd name="T98" fmla="*/ 2147483646 w 324"/>
                <a:gd name="T99" fmla="*/ 2147483646 h 578"/>
                <a:gd name="T100" fmla="*/ 2147483646 w 324"/>
                <a:gd name="T101" fmla="*/ 2147483646 h 57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4" h="578">
                  <a:moveTo>
                    <a:pt x="108" y="132"/>
                  </a:moveTo>
                  <a:lnTo>
                    <a:pt x="104" y="130"/>
                  </a:lnTo>
                  <a:lnTo>
                    <a:pt x="96" y="180"/>
                  </a:lnTo>
                  <a:lnTo>
                    <a:pt x="108" y="196"/>
                  </a:lnTo>
                  <a:lnTo>
                    <a:pt x="122" y="200"/>
                  </a:lnTo>
                  <a:lnTo>
                    <a:pt x="124" y="202"/>
                  </a:lnTo>
                  <a:lnTo>
                    <a:pt x="140" y="216"/>
                  </a:lnTo>
                  <a:lnTo>
                    <a:pt x="164" y="220"/>
                  </a:lnTo>
                  <a:lnTo>
                    <a:pt x="176" y="228"/>
                  </a:lnTo>
                  <a:lnTo>
                    <a:pt x="176" y="230"/>
                  </a:lnTo>
                  <a:lnTo>
                    <a:pt x="186" y="244"/>
                  </a:lnTo>
                  <a:lnTo>
                    <a:pt x="188" y="244"/>
                  </a:lnTo>
                  <a:lnTo>
                    <a:pt x="186" y="246"/>
                  </a:lnTo>
                  <a:lnTo>
                    <a:pt x="178" y="260"/>
                  </a:lnTo>
                  <a:lnTo>
                    <a:pt x="178" y="264"/>
                  </a:lnTo>
                  <a:lnTo>
                    <a:pt x="176" y="272"/>
                  </a:lnTo>
                  <a:lnTo>
                    <a:pt x="178" y="272"/>
                  </a:lnTo>
                  <a:lnTo>
                    <a:pt x="178" y="286"/>
                  </a:lnTo>
                  <a:lnTo>
                    <a:pt x="176" y="288"/>
                  </a:lnTo>
                  <a:lnTo>
                    <a:pt x="170" y="312"/>
                  </a:lnTo>
                  <a:lnTo>
                    <a:pt x="168" y="316"/>
                  </a:lnTo>
                  <a:lnTo>
                    <a:pt x="164" y="314"/>
                  </a:lnTo>
                  <a:lnTo>
                    <a:pt x="154" y="312"/>
                  </a:lnTo>
                  <a:lnTo>
                    <a:pt x="140" y="312"/>
                  </a:lnTo>
                  <a:lnTo>
                    <a:pt x="128" y="316"/>
                  </a:lnTo>
                  <a:lnTo>
                    <a:pt x="116" y="328"/>
                  </a:lnTo>
                  <a:lnTo>
                    <a:pt x="112" y="332"/>
                  </a:lnTo>
                  <a:lnTo>
                    <a:pt x="130" y="340"/>
                  </a:lnTo>
                  <a:lnTo>
                    <a:pt x="128" y="344"/>
                  </a:lnTo>
                  <a:lnTo>
                    <a:pt x="124" y="350"/>
                  </a:lnTo>
                  <a:lnTo>
                    <a:pt x="116" y="354"/>
                  </a:lnTo>
                  <a:lnTo>
                    <a:pt x="106" y="354"/>
                  </a:lnTo>
                  <a:lnTo>
                    <a:pt x="88" y="348"/>
                  </a:lnTo>
                  <a:lnTo>
                    <a:pt x="70" y="338"/>
                  </a:lnTo>
                  <a:lnTo>
                    <a:pt x="64" y="338"/>
                  </a:lnTo>
                  <a:lnTo>
                    <a:pt x="44" y="366"/>
                  </a:lnTo>
                  <a:lnTo>
                    <a:pt x="40" y="376"/>
                  </a:lnTo>
                  <a:lnTo>
                    <a:pt x="40" y="392"/>
                  </a:lnTo>
                  <a:lnTo>
                    <a:pt x="48" y="406"/>
                  </a:lnTo>
                  <a:lnTo>
                    <a:pt x="48" y="408"/>
                  </a:lnTo>
                  <a:lnTo>
                    <a:pt x="52" y="420"/>
                  </a:lnTo>
                  <a:lnTo>
                    <a:pt x="52" y="422"/>
                  </a:lnTo>
                  <a:lnTo>
                    <a:pt x="52" y="440"/>
                  </a:lnTo>
                  <a:lnTo>
                    <a:pt x="52" y="442"/>
                  </a:lnTo>
                  <a:lnTo>
                    <a:pt x="54" y="444"/>
                  </a:lnTo>
                  <a:lnTo>
                    <a:pt x="40" y="446"/>
                  </a:lnTo>
                  <a:lnTo>
                    <a:pt x="16" y="446"/>
                  </a:lnTo>
                  <a:lnTo>
                    <a:pt x="6" y="454"/>
                  </a:lnTo>
                  <a:lnTo>
                    <a:pt x="0" y="462"/>
                  </a:lnTo>
                  <a:lnTo>
                    <a:pt x="2" y="462"/>
                  </a:lnTo>
                  <a:lnTo>
                    <a:pt x="6" y="486"/>
                  </a:lnTo>
                  <a:lnTo>
                    <a:pt x="8" y="486"/>
                  </a:lnTo>
                  <a:lnTo>
                    <a:pt x="8" y="496"/>
                  </a:lnTo>
                  <a:lnTo>
                    <a:pt x="12" y="508"/>
                  </a:lnTo>
                  <a:lnTo>
                    <a:pt x="30" y="518"/>
                  </a:lnTo>
                  <a:lnTo>
                    <a:pt x="54" y="512"/>
                  </a:lnTo>
                  <a:lnTo>
                    <a:pt x="66" y="504"/>
                  </a:lnTo>
                  <a:lnTo>
                    <a:pt x="68" y="504"/>
                  </a:lnTo>
                  <a:lnTo>
                    <a:pt x="80" y="504"/>
                  </a:lnTo>
                  <a:lnTo>
                    <a:pt x="86" y="520"/>
                  </a:lnTo>
                  <a:lnTo>
                    <a:pt x="92" y="526"/>
                  </a:lnTo>
                  <a:lnTo>
                    <a:pt x="94" y="532"/>
                  </a:lnTo>
                  <a:lnTo>
                    <a:pt x="100" y="532"/>
                  </a:lnTo>
                  <a:lnTo>
                    <a:pt x="102" y="532"/>
                  </a:lnTo>
                  <a:lnTo>
                    <a:pt x="104" y="532"/>
                  </a:lnTo>
                  <a:lnTo>
                    <a:pt x="104" y="530"/>
                  </a:lnTo>
                  <a:lnTo>
                    <a:pt x="116" y="520"/>
                  </a:lnTo>
                  <a:lnTo>
                    <a:pt x="126" y="540"/>
                  </a:lnTo>
                  <a:lnTo>
                    <a:pt x="136" y="546"/>
                  </a:lnTo>
                  <a:lnTo>
                    <a:pt x="152" y="546"/>
                  </a:lnTo>
                  <a:lnTo>
                    <a:pt x="164" y="544"/>
                  </a:lnTo>
                  <a:lnTo>
                    <a:pt x="168" y="544"/>
                  </a:lnTo>
                  <a:lnTo>
                    <a:pt x="196" y="548"/>
                  </a:lnTo>
                  <a:lnTo>
                    <a:pt x="196" y="550"/>
                  </a:lnTo>
                  <a:lnTo>
                    <a:pt x="208" y="556"/>
                  </a:lnTo>
                  <a:lnTo>
                    <a:pt x="208" y="558"/>
                  </a:lnTo>
                  <a:lnTo>
                    <a:pt x="220" y="566"/>
                  </a:lnTo>
                  <a:lnTo>
                    <a:pt x="226" y="574"/>
                  </a:lnTo>
                  <a:lnTo>
                    <a:pt x="234" y="578"/>
                  </a:lnTo>
                  <a:lnTo>
                    <a:pt x="248" y="576"/>
                  </a:lnTo>
                  <a:lnTo>
                    <a:pt x="248" y="560"/>
                  </a:lnTo>
                  <a:lnTo>
                    <a:pt x="240" y="548"/>
                  </a:lnTo>
                  <a:lnTo>
                    <a:pt x="236" y="526"/>
                  </a:lnTo>
                  <a:lnTo>
                    <a:pt x="246" y="516"/>
                  </a:lnTo>
                  <a:lnTo>
                    <a:pt x="248" y="514"/>
                  </a:lnTo>
                  <a:lnTo>
                    <a:pt x="258" y="512"/>
                  </a:lnTo>
                  <a:lnTo>
                    <a:pt x="268" y="512"/>
                  </a:lnTo>
                  <a:lnTo>
                    <a:pt x="272" y="508"/>
                  </a:lnTo>
                  <a:lnTo>
                    <a:pt x="264" y="500"/>
                  </a:lnTo>
                  <a:lnTo>
                    <a:pt x="242" y="484"/>
                  </a:lnTo>
                  <a:lnTo>
                    <a:pt x="236" y="476"/>
                  </a:lnTo>
                  <a:lnTo>
                    <a:pt x="234" y="474"/>
                  </a:lnTo>
                  <a:lnTo>
                    <a:pt x="236" y="472"/>
                  </a:lnTo>
                  <a:lnTo>
                    <a:pt x="242" y="460"/>
                  </a:lnTo>
                  <a:lnTo>
                    <a:pt x="244" y="462"/>
                  </a:lnTo>
                  <a:lnTo>
                    <a:pt x="260" y="466"/>
                  </a:lnTo>
                  <a:lnTo>
                    <a:pt x="302" y="464"/>
                  </a:lnTo>
                  <a:lnTo>
                    <a:pt x="302" y="466"/>
                  </a:lnTo>
                  <a:lnTo>
                    <a:pt x="304" y="466"/>
                  </a:lnTo>
                  <a:lnTo>
                    <a:pt x="316" y="470"/>
                  </a:lnTo>
                  <a:lnTo>
                    <a:pt x="324" y="462"/>
                  </a:lnTo>
                  <a:lnTo>
                    <a:pt x="320" y="438"/>
                  </a:lnTo>
                  <a:lnTo>
                    <a:pt x="304" y="428"/>
                  </a:lnTo>
                  <a:lnTo>
                    <a:pt x="300" y="424"/>
                  </a:lnTo>
                  <a:lnTo>
                    <a:pt x="296" y="420"/>
                  </a:lnTo>
                  <a:lnTo>
                    <a:pt x="292" y="410"/>
                  </a:lnTo>
                  <a:lnTo>
                    <a:pt x="290" y="394"/>
                  </a:lnTo>
                  <a:lnTo>
                    <a:pt x="290" y="374"/>
                  </a:lnTo>
                  <a:lnTo>
                    <a:pt x="276" y="368"/>
                  </a:lnTo>
                  <a:lnTo>
                    <a:pt x="274" y="368"/>
                  </a:lnTo>
                  <a:lnTo>
                    <a:pt x="274" y="366"/>
                  </a:lnTo>
                  <a:lnTo>
                    <a:pt x="274" y="364"/>
                  </a:lnTo>
                  <a:lnTo>
                    <a:pt x="272" y="344"/>
                  </a:lnTo>
                  <a:lnTo>
                    <a:pt x="288" y="262"/>
                  </a:lnTo>
                  <a:lnTo>
                    <a:pt x="280" y="232"/>
                  </a:lnTo>
                  <a:lnTo>
                    <a:pt x="278" y="214"/>
                  </a:lnTo>
                  <a:lnTo>
                    <a:pt x="276" y="190"/>
                  </a:lnTo>
                  <a:lnTo>
                    <a:pt x="278" y="164"/>
                  </a:lnTo>
                  <a:lnTo>
                    <a:pt x="278" y="162"/>
                  </a:lnTo>
                  <a:lnTo>
                    <a:pt x="280" y="160"/>
                  </a:lnTo>
                  <a:lnTo>
                    <a:pt x="296" y="148"/>
                  </a:lnTo>
                  <a:lnTo>
                    <a:pt x="296" y="136"/>
                  </a:lnTo>
                  <a:lnTo>
                    <a:pt x="294" y="130"/>
                  </a:lnTo>
                  <a:lnTo>
                    <a:pt x="290" y="122"/>
                  </a:lnTo>
                  <a:lnTo>
                    <a:pt x="280" y="110"/>
                  </a:lnTo>
                  <a:lnTo>
                    <a:pt x="278" y="110"/>
                  </a:lnTo>
                  <a:lnTo>
                    <a:pt x="278" y="108"/>
                  </a:lnTo>
                  <a:lnTo>
                    <a:pt x="276" y="88"/>
                  </a:lnTo>
                  <a:lnTo>
                    <a:pt x="276" y="86"/>
                  </a:lnTo>
                  <a:lnTo>
                    <a:pt x="298" y="60"/>
                  </a:lnTo>
                  <a:lnTo>
                    <a:pt x="298" y="48"/>
                  </a:lnTo>
                  <a:lnTo>
                    <a:pt x="292" y="36"/>
                  </a:lnTo>
                  <a:lnTo>
                    <a:pt x="290" y="34"/>
                  </a:lnTo>
                  <a:lnTo>
                    <a:pt x="300" y="20"/>
                  </a:lnTo>
                  <a:lnTo>
                    <a:pt x="302" y="20"/>
                  </a:lnTo>
                  <a:lnTo>
                    <a:pt x="312" y="12"/>
                  </a:lnTo>
                  <a:lnTo>
                    <a:pt x="312" y="0"/>
                  </a:lnTo>
                  <a:lnTo>
                    <a:pt x="306" y="0"/>
                  </a:lnTo>
                  <a:lnTo>
                    <a:pt x="296" y="0"/>
                  </a:lnTo>
                  <a:lnTo>
                    <a:pt x="292" y="18"/>
                  </a:lnTo>
                  <a:lnTo>
                    <a:pt x="290" y="18"/>
                  </a:lnTo>
                  <a:lnTo>
                    <a:pt x="268" y="10"/>
                  </a:lnTo>
                  <a:lnTo>
                    <a:pt x="256" y="8"/>
                  </a:lnTo>
                  <a:lnTo>
                    <a:pt x="260" y="28"/>
                  </a:lnTo>
                  <a:lnTo>
                    <a:pt x="244" y="32"/>
                  </a:lnTo>
                  <a:lnTo>
                    <a:pt x="218" y="46"/>
                  </a:lnTo>
                  <a:lnTo>
                    <a:pt x="210" y="56"/>
                  </a:lnTo>
                  <a:lnTo>
                    <a:pt x="210" y="58"/>
                  </a:lnTo>
                  <a:lnTo>
                    <a:pt x="208" y="58"/>
                  </a:lnTo>
                  <a:lnTo>
                    <a:pt x="196" y="70"/>
                  </a:lnTo>
                  <a:lnTo>
                    <a:pt x="192" y="88"/>
                  </a:lnTo>
                  <a:lnTo>
                    <a:pt x="192" y="90"/>
                  </a:lnTo>
                  <a:lnTo>
                    <a:pt x="186" y="118"/>
                  </a:lnTo>
                  <a:lnTo>
                    <a:pt x="184" y="130"/>
                  </a:lnTo>
                  <a:lnTo>
                    <a:pt x="184" y="132"/>
                  </a:lnTo>
                  <a:lnTo>
                    <a:pt x="182" y="132"/>
                  </a:lnTo>
                  <a:lnTo>
                    <a:pt x="174" y="144"/>
                  </a:lnTo>
                  <a:lnTo>
                    <a:pt x="172" y="144"/>
                  </a:lnTo>
                  <a:lnTo>
                    <a:pt x="172" y="146"/>
                  </a:lnTo>
                  <a:lnTo>
                    <a:pt x="152" y="148"/>
                  </a:lnTo>
                  <a:lnTo>
                    <a:pt x="122" y="138"/>
                  </a:lnTo>
                  <a:lnTo>
                    <a:pt x="108" y="132"/>
                  </a:lnTo>
                  <a:close/>
                </a:path>
              </a:pathLst>
            </a:custGeom>
            <a:solidFill>
              <a:schemeClr val="accent1"/>
            </a:solid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山西"/>
            <p:cNvSpPr>
              <a:spLocks/>
            </p:cNvSpPr>
            <p:nvPr/>
          </p:nvSpPr>
          <p:spPr bwMode="auto">
            <a:xfrm>
              <a:off x="6552760" y="3113831"/>
              <a:ext cx="318587" cy="699455"/>
            </a:xfrm>
            <a:custGeom>
              <a:avLst/>
              <a:gdLst>
                <a:gd name="T0" fmla="*/ 2147483646 w 216"/>
                <a:gd name="T1" fmla="*/ 2147483646 h 474"/>
                <a:gd name="T2" fmla="*/ 2147483646 w 216"/>
                <a:gd name="T3" fmla="*/ 2147483646 h 474"/>
                <a:gd name="T4" fmla="*/ 2147483646 w 216"/>
                <a:gd name="T5" fmla="*/ 2147483646 h 474"/>
                <a:gd name="T6" fmla="*/ 2147483646 w 216"/>
                <a:gd name="T7" fmla="*/ 2147483646 h 474"/>
                <a:gd name="T8" fmla="*/ 2147483646 w 216"/>
                <a:gd name="T9" fmla="*/ 2147483646 h 474"/>
                <a:gd name="T10" fmla="*/ 2147483646 w 216"/>
                <a:gd name="T11" fmla="*/ 2147483646 h 474"/>
                <a:gd name="T12" fmla="*/ 2147483646 w 216"/>
                <a:gd name="T13" fmla="*/ 2147483646 h 474"/>
                <a:gd name="T14" fmla="*/ 2147483646 w 216"/>
                <a:gd name="T15" fmla="*/ 2147483646 h 474"/>
                <a:gd name="T16" fmla="*/ 2147483646 w 216"/>
                <a:gd name="T17" fmla="*/ 2147483646 h 474"/>
                <a:gd name="T18" fmla="*/ 2147483646 w 216"/>
                <a:gd name="T19" fmla="*/ 2147483646 h 474"/>
                <a:gd name="T20" fmla="*/ 2147483646 w 216"/>
                <a:gd name="T21" fmla="*/ 2147483646 h 474"/>
                <a:gd name="T22" fmla="*/ 2147483646 w 216"/>
                <a:gd name="T23" fmla="*/ 2147483646 h 474"/>
                <a:gd name="T24" fmla="*/ 2147483646 w 216"/>
                <a:gd name="T25" fmla="*/ 2147483646 h 474"/>
                <a:gd name="T26" fmla="*/ 2147483646 w 216"/>
                <a:gd name="T27" fmla="*/ 2147483646 h 474"/>
                <a:gd name="T28" fmla="*/ 2147483646 w 216"/>
                <a:gd name="T29" fmla="*/ 2147483646 h 474"/>
                <a:gd name="T30" fmla="*/ 2147483646 w 216"/>
                <a:gd name="T31" fmla="*/ 2147483646 h 474"/>
                <a:gd name="T32" fmla="*/ 2147483646 w 216"/>
                <a:gd name="T33" fmla="*/ 2147483646 h 474"/>
                <a:gd name="T34" fmla="*/ 2147483646 w 216"/>
                <a:gd name="T35" fmla="*/ 2147483646 h 474"/>
                <a:gd name="T36" fmla="*/ 2147483646 w 216"/>
                <a:gd name="T37" fmla="*/ 2147483646 h 474"/>
                <a:gd name="T38" fmla="*/ 2147483646 w 216"/>
                <a:gd name="T39" fmla="*/ 2147483646 h 474"/>
                <a:gd name="T40" fmla="*/ 2147483646 w 216"/>
                <a:gd name="T41" fmla="*/ 2147483646 h 474"/>
                <a:gd name="T42" fmla="*/ 2147483646 w 216"/>
                <a:gd name="T43" fmla="*/ 2147483646 h 474"/>
                <a:gd name="T44" fmla="*/ 2147483646 w 216"/>
                <a:gd name="T45" fmla="*/ 2147483646 h 474"/>
                <a:gd name="T46" fmla="*/ 2147483646 w 216"/>
                <a:gd name="T47" fmla="*/ 2147483646 h 474"/>
                <a:gd name="T48" fmla="*/ 2147483646 w 216"/>
                <a:gd name="T49" fmla="*/ 2147483646 h 474"/>
                <a:gd name="T50" fmla="*/ 2147483646 w 216"/>
                <a:gd name="T51" fmla="*/ 2147483646 h 474"/>
                <a:gd name="T52" fmla="*/ 2147483646 w 216"/>
                <a:gd name="T53" fmla="*/ 2147483646 h 474"/>
                <a:gd name="T54" fmla="*/ 2147483646 w 216"/>
                <a:gd name="T55" fmla="*/ 2147483646 h 474"/>
                <a:gd name="T56" fmla="*/ 2147483646 w 216"/>
                <a:gd name="T57" fmla="*/ 2147483646 h 474"/>
                <a:gd name="T58" fmla="*/ 2147483646 w 216"/>
                <a:gd name="T59" fmla="*/ 2147483646 h 474"/>
                <a:gd name="T60" fmla="*/ 2147483646 w 216"/>
                <a:gd name="T61" fmla="*/ 2147483646 h 474"/>
                <a:gd name="T62" fmla="*/ 2147483646 w 216"/>
                <a:gd name="T63" fmla="*/ 2147483646 h 474"/>
                <a:gd name="T64" fmla="*/ 2147483646 w 216"/>
                <a:gd name="T65" fmla="*/ 2147483646 h 474"/>
                <a:gd name="T66" fmla="*/ 2147483646 w 216"/>
                <a:gd name="T67" fmla="*/ 2147483646 h 474"/>
                <a:gd name="T68" fmla="*/ 2147483646 w 216"/>
                <a:gd name="T69" fmla="*/ 2147483646 h 474"/>
                <a:gd name="T70" fmla="*/ 2147483646 w 216"/>
                <a:gd name="T71" fmla="*/ 2147483646 h 474"/>
                <a:gd name="T72" fmla="*/ 2147483646 w 216"/>
                <a:gd name="T73" fmla="*/ 2147483646 h 474"/>
                <a:gd name="T74" fmla="*/ 2147483646 w 216"/>
                <a:gd name="T75" fmla="*/ 2147483646 h 474"/>
                <a:gd name="T76" fmla="*/ 2147483646 w 216"/>
                <a:gd name="T77" fmla="*/ 2147483646 h 474"/>
                <a:gd name="T78" fmla="*/ 2147483646 w 216"/>
                <a:gd name="T79" fmla="*/ 2147483646 h 474"/>
                <a:gd name="T80" fmla="*/ 2147483646 w 216"/>
                <a:gd name="T81" fmla="*/ 2147483646 h 474"/>
                <a:gd name="T82" fmla="*/ 2147483646 w 216"/>
                <a:gd name="T83" fmla="*/ 2147483646 h 474"/>
                <a:gd name="T84" fmla="*/ 2147483646 w 216"/>
                <a:gd name="T85" fmla="*/ 2147483646 h 474"/>
                <a:gd name="T86" fmla="*/ 2147483646 w 216"/>
                <a:gd name="T87" fmla="*/ 2147483646 h 474"/>
                <a:gd name="T88" fmla="*/ 2147483646 w 216"/>
                <a:gd name="T89" fmla="*/ 2147483646 h 474"/>
                <a:gd name="T90" fmla="*/ 2147483646 w 216"/>
                <a:gd name="T91" fmla="*/ 2147483646 h 474"/>
                <a:gd name="T92" fmla="*/ 2147483646 w 216"/>
                <a:gd name="T93" fmla="*/ 2147483646 h 474"/>
                <a:gd name="T94" fmla="*/ 2147483646 w 216"/>
                <a:gd name="T95" fmla="*/ 2147483646 h 474"/>
                <a:gd name="T96" fmla="*/ 2147483646 w 216"/>
                <a:gd name="T97" fmla="*/ 2147483646 h 47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6" h="474">
                  <a:moveTo>
                    <a:pt x="202" y="24"/>
                  </a:moveTo>
                  <a:lnTo>
                    <a:pt x="204" y="20"/>
                  </a:lnTo>
                  <a:lnTo>
                    <a:pt x="200" y="8"/>
                  </a:lnTo>
                  <a:lnTo>
                    <a:pt x="194" y="0"/>
                  </a:lnTo>
                  <a:lnTo>
                    <a:pt x="188" y="12"/>
                  </a:lnTo>
                  <a:lnTo>
                    <a:pt x="176" y="24"/>
                  </a:lnTo>
                  <a:lnTo>
                    <a:pt x="174" y="24"/>
                  </a:lnTo>
                  <a:lnTo>
                    <a:pt x="156" y="30"/>
                  </a:lnTo>
                  <a:lnTo>
                    <a:pt x="154" y="30"/>
                  </a:lnTo>
                  <a:lnTo>
                    <a:pt x="136" y="28"/>
                  </a:lnTo>
                  <a:lnTo>
                    <a:pt x="124" y="30"/>
                  </a:lnTo>
                  <a:lnTo>
                    <a:pt x="122" y="40"/>
                  </a:lnTo>
                  <a:lnTo>
                    <a:pt x="112" y="46"/>
                  </a:lnTo>
                  <a:lnTo>
                    <a:pt x="112" y="48"/>
                  </a:lnTo>
                  <a:lnTo>
                    <a:pt x="110" y="48"/>
                  </a:lnTo>
                  <a:lnTo>
                    <a:pt x="94" y="46"/>
                  </a:lnTo>
                  <a:lnTo>
                    <a:pt x="92" y="48"/>
                  </a:lnTo>
                  <a:lnTo>
                    <a:pt x="92" y="64"/>
                  </a:lnTo>
                  <a:lnTo>
                    <a:pt x="84" y="76"/>
                  </a:lnTo>
                  <a:lnTo>
                    <a:pt x="82" y="76"/>
                  </a:lnTo>
                  <a:lnTo>
                    <a:pt x="68" y="92"/>
                  </a:lnTo>
                  <a:lnTo>
                    <a:pt x="66" y="92"/>
                  </a:lnTo>
                  <a:lnTo>
                    <a:pt x="50" y="96"/>
                  </a:lnTo>
                  <a:lnTo>
                    <a:pt x="40" y="106"/>
                  </a:lnTo>
                  <a:lnTo>
                    <a:pt x="42" y="120"/>
                  </a:lnTo>
                  <a:lnTo>
                    <a:pt x="42" y="124"/>
                  </a:lnTo>
                  <a:lnTo>
                    <a:pt x="40" y="124"/>
                  </a:lnTo>
                  <a:lnTo>
                    <a:pt x="28" y="136"/>
                  </a:lnTo>
                  <a:lnTo>
                    <a:pt x="20" y="144"/>
                  </a:lnTo>
                  <a:lnTo>
                    <a:pt x="26" y="154"/>
                  </a:lnTo>
                  <a:lnTo>
                    <a:pt x="26" y="156"/>
                  </a:lnTo>
                  <a:lnTo>
                    <a:pt x="26" y="170"/>
                  </a:lnTo>
                  <a:lnTo>
                    <a:pt x="26" y="172"/>
                  </a:lnTo>
                  <a:lnTo>
                    <a:pt x="16" y="184"/>
                  </a:lnTo>
                  <a:lnTo>
                    <a:pt x="4" y="198"/>
                  </a:lnTo>
                  <a:lnTo>
                    <a:pt x="6" y="214"/>
                  </a:lnTo>
                  <a:lnTo>
                    <a:pt x="16" y="224"/>
                  </a:lnTo>
                  <a:lnTo>
                    <a:pt x="22" y="236"/>
                  </a:lnTo>
                  <a:lnTo>
                    <a:pt x="24" y="244"/>
                  </a:lnTo>
                  <a:lnTo>
                    <a:pt x="24" y="262"/>
                  </a:lnTo>
                  <a:lnTo>
                    <a:pt x="22" y="264"/>
                  </a:lnTo>
                  <a:lnTo>
                    <a:pt x="6" y="276"/>
                  </a:lnTo>
                  <a:lnTo>
                    <a:pt x="4" y="300"/>
                  </a:lnTo>
                  <a:lnTo>
                    <a:pt x="6" y="324"/>
                  </a:lnTo>
                  <a:lnTo>
                    <a:pt x="10" y="340"/>
                  </a:lnTo>
                  <a:lnTo>
                    <a:pt x="18" y="368"/>
                  </a:lnTo>
                  <a:lnTo>
                    <a:pt x="18" y="370"/>
                  </a:lnTo>
                  <a:lnTo>
                    <a:pt x="18" y="372"/>
                  </a:lnTo>
                  <a:lnTo>
                    <a:pt x="0" y="452"/>
                  </a:lnTo>
                  <a:lnTo>
                    <a:pt x="2" y="468"/>
                  </a:lnTo>
                  <a:lnTo>
                    <a:pt x="14" y="474"/>
                  </a:lnTo>
                  <a:lnTo>
                    <a:pt x="32" y="456"/>
                  </a:lnTo>
                  <a:lnTo>
                    <a:pt x="34" y="456"/>
                  </a:lnTo>
                  <a:lnTo>
                    <a:pt x="96" y="432"/>
                  </a:lnTo>
                  <a:lnTo>
                    <a:pt x="112" y="416"/>
                  </a:lnTo>
                  <a:lnTo>
                    <a:pt x="114" y="416"/>
                  </a:lnTo>
                  <a:lnTo>
                    <a:pt x="116" y="416"/>
                  </a:lnTo>
                  <a:lnTo>
                    <a:pt x="150" y="420"/>
                  </a:lnTo>
                  <a:lnTo>
                    <a:pt x="162" y="416"/>
                  </a:lnTo>
                  <a:lnTo>
                    <a:pt x="180" y="408"/>
                  </a:lnTo>
                  <a:lnTo>
                    <a:pt x="180" y="392"/>
                  </a:lnTo>
                  <a:lnTo>
                    <a:pt x="182" y="392"/>
                  </a:lnTo>
                  <a:lnTo>
                    <a:pt x="192" y="382"/>
                  </a:lnTo>
                  <a:lnTo>
                    <a:pt x="190" y="372"/>
                  </a:lnTo>
                  <a:lnTo>
                    <a:pt x="190" y="370"/>
                  </a:lnTo>
                  <a:lnTo>
                    <a:pt x="190" y="368"/>
                  </a:lnTo>
                  <a:lnTo>
                    <a:pt x="194" y="364"/>
                  </a:lnTo>
                  <a:lnTo>
                    <a:pt x="192" y="360"/>
                  </a:lnTo>
                  <a:lnTo>
                    <a:pt x="190" y="356"/>
                  </a:lnTo>
                  <a:lnTo>
                    <a:pt x="190" y="352"/>
                  </a:lnTo>
                  <a:lnTo>
                    <a:pt x="194" y="340"/>
                  </a:lnTo>
                  <a:lnTo>
                    <a:pt x="198" y="336"/>
                  </a:lnTo>
                  <a:lnTo>
                    <a:pt x="196" y="324"/>
                  </a:lnTo>
                  <a:lnTo>
                    <a:pt x="184" y="310"/>
                  </a:lnTo>
                  <a:lnTo>
                    <a:pt x="182" y="306"/>
                  </a:lnTo>
                  <a:lnTo>
                    <a:pt x="180" y="302"/>
                  </a:lnTo>
                  <a:lnTo>
                    <a:pt x="180" y="298"/>
                  </a:lnTo>
                  <a:lnTo>
                    <a:pt x="182" y="294"/>
                  </a:lnTo>
                  <a:lnTo>
                    <a:pt x="184" y="288"/>
                  </a:lnTo>
                  <a:lnTo>
                    <a:pt x="190" y="280"/>
                  </a:lnTo>
                  <a:lnTo>
                    <a:pt x="192" y="268"/>
                  </a:lnTo>
                  <a:lnTo>
                    <a:pt x="202" y="248"/>
                  </a:lnTo>
                  <a:lnTo>
                    <a:pt x="204" y="240"/>
                  </a:lnTo>
                  <a:lnTo>
                    <a:pt x="216" y="216"/>
                  </a:lnTo>
                  <a:lnTo>
                    <a:pt x="208" y="200"/>
                  </a:lnTo>
                  <a:lnTo>
                    <a:pt x="184" y="184"/>
                  </a:lnTo>
                  <a:lnTo>
                    <a:pt x="182" y="184"/>
                  </a:lnTo>
                  <a:lnTo>
                    <a:pt x="176" y="170"/>
                  </a:lnTo>
                  <a:lnTo>
                    <a:pt x="176" y="168"/>
                  </a:lnTo>
                  <a:lnTo>
                    <a:pt x="180" y="146"/>
                  </a:lnTo>
                  <a:lnTo>
                    <a:pt x="184" y="130"/>
                  </a:lnTo>
                  <a:lnTo>
                    <a:pt x="184" y="122"/>
                  </a:lnTo>
                  <a:lnTo>
                    <a:pt x="188" y="116"/>
                  </a:lnTo>
                  <a:lnTo>
                    <a:pt x="190" y="114"/>
                  </a:lnTo>
                  <a:lnTo>
                    <a:pt x="194" y="114"/>
                  </a:lnTo>
                  <a:lnTo>
                    <a:pt x="208" y="112"/>
                  </a:lnTo>
                  <a:lnTo>
                    <a:pt x="212" y="102"/>
                  </a:lnTo>
                  <a:lnTo>
                    <a:pt x="216" y="76"/>
                  </a:lnTo>
                  <a:lnTo>
                    <a:pt x="214" y="66"/>
                  </a:lnTo>
                  <a:lnTo>
                    <a:pt x="200" y="64"/>
                  </a:lnTo>
                  <a:lnTo>
                    <a:pt x="184" y="56"/>
                  </a:lnTo>
                  <a:lnTo>
                    <a:pt x="182" y="54"/>
                  </a:lnTo>
                  <a:lnTo>
                    <a:pt x="182" y="52"/>
                  </a:lnTo>
                  <a:lnTo>
                    <a:pt x="180" y="32"/>
                  </a:lnTo>
                  <a:lnTo>
                    <a:pt x="180" y="28"/>
                  </a:lnTo>
                  <a:lnTo>
                    <a:pt x="202" y="24"/>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湖南"/>
            <p:cNvSpPr>
              <a:spLocks/>
            </p:cNvSpPr>
            <p:nvPr/>
          </p:nvSpPr>
          <p:spPr bwMode="auto">
            <a:xfrm>
              <a:off x="6470162" y="4306152"/>
              <a:ext cx="507380" cy="590257"/>
            </a:xfrm>
            <a:custGeom>
              <a:avLst/>
              <a:gdLst>
                <a:gd name="T0" fmla="*/ 2147483646 w 344"/>
                <a:gd name="T1" fmla="*/ 2147483646 h 400"/>
                <a:gd name="T2" fmla="*/ 2147483646 w 344"/>
                <a:gd name="T3" fmla="*/ 2147483646 h 400"/>
                <a:gd name="T4" fmla="*/ 2147483646 w 344"/>
                <a:gd name="T5" fmla="*/ 2147483646 h 400"/>
                <a:gd name="T6" fmla="*/ 2147483646 w 344"/>
                <a:gd name="T7" fmla="*/ 2147483646 h 400"/>
                <a:gd name="T8" fmla="*/ 2147483646 w 344"/>
                <a:gd name="T9" fmla="*/ 2147483646 h 400"/>
                <a:gd name="T10" fmla="*/ 2147483646 w 344"/>
                <a:gd name="T11" fmla="*/ 2147483646 h 400"/>
                <a:gd name="T12" fmla="*/ 2147483646 w 344"/>
                <a:gd name="T13" fmla="*/ 2147483646 h 400"/>
                <a:gd name="T14" fmla="*/ 2147483646 w 344"/>
                <a:gd name="T15" fmla="*/ 2147483646 h 400"/>
                <a:gd name="T16" fmla="*/ 2147483646 w 344"/>
                <a:gd name="T17" fmla="*/ 2147483646 h 400"/>
                <a:gd name="T18" fmla="*/ 2147483646 w 344"/>
                <a:gd name="T19" fmla="*/ 2147483646 h 400"/>
                <a:gd name="T20" fmla="*/ 2147483646 w 344"/>
                <a:gd name="T21" fmla="*/ 0 h 400"/>
                <a:gd name="T22" fmla="*/ 2147483646 w 344"/>
                <a:gd name="T23" fmla="*/ 2147483646 h 400"/>
                <a:gd name="T24" fmla="*/ 2147483646 w 344"/>
                <a:gd name="T25" fmla="*/ 2147483646 h 400"/>
                <a:gd name="T26" fmla="*/ 2147483646 w 344"/>
                <a:gd name="T27" fmla="*/ 2147483646 h 400"/>
                <a:gd name="T28" fmla="*/ 2147483646 w 344"/>
                <a:gd name="T29" fmla="*/ 2147483646 h 400"/>
                <a:gd name="T30" fmla="*/ 2147483646 w 344"/>
                <a:gd name="T31" fmla="*/ 2147483646 h 400"/>
                <a:gd name="T32" fmla="*/ 2147483646 w 344"/>
                <a:gd name="T33" fmla="*/ 2147483646 h 400"/>
                <a:gd name="T34" fmla="*/ 2147483646 w 344"/>
                <a:gd name="T35" fmla="*/ 2147483646 h 400"/>
                <a:gd name="T36" fmla="*/ 2147483646 w 344"/>
                <a:gd name="T37" fmla="*/ 2147483646 h 400"/>
                <a:gd name="T38" fmla="*/ 2147483646 w 344"/>
                <a:gd name="T39" fmla="*/ 2147483646 h 400"/>
                <a:gd name="T40" fmla="*/ 2147483646 w 344"/>
                <a:gd name="T41" fmla="*/ 2147483646 h 400"/>
                <a:gd name="T42" fmla="*/ 2147483646 w 344"/>
                <a:gd name="T43" fmla="*/ 2147483646 h 400"/>
                <a:gd name="T44" fmla="*/ 2147483646 w 344"/>
                <a:gd name="T45" fmla="*/ 2147483646 h 400"/>
                <a:gd name="T46" fmla="*/ 2147483646 w 344"/>
                <a:gd name="T47" fmla="*/ 2147483646 h 400"/>
                <a:gd name="T48" fmla="*/ 2147483646 w 344"/>
                <a:gd name="T49" fmla="*/ 2147483646 h 400"/>
                <a:gd name="T50" fmla="*/ 2147483646 w 344"/>
                <a:gd name="T51" fmla="*/ 2147483646 h 400"/>
                <a:gd name="T52" fmla="*/ 2147483646 w 344"/>
                <a:gd name="T53" fmla="*/ 2147483646 h 400"/>
                <a:gd name="T54" fmla="*/ 2147483646 w 344"/>
                <a:gd name="T55" fmla="*/ 2147483646 h 400"/>
                <a:gd name="T56" fmla="*/ 2147483646 w 344"/>
                <a:gd name="T57" fmla="*/ 2147483646 h 400"/>
                <a:gd name="T58" fmla="*/ 2147483646 w 344"/>
                <a:gd name="T59" fmla="*/ 2147483646 h 400"/>
                <a:gd name="T60" fmla="*/ 2147483646 w 344"/>
                <a:gd name="T61" fmla="*/ 2147483646 h 400"/>
                <a:gd name="T62" fmla="*/ 2147483646 w 344"/>
                <a:gd name="T63" fmla="*/ 2147483646 h 400"/>
                <a:gd name="T64" fmla="*/ 2147483646 w 344"/>
                <a:gd name="T65" fmla="*/ 2147483646 h 400"/>
                <a:gd name="T66" fmla="*/ 2147483646 w 344"/>
                <a:gd name="T67" fmla="*/ 2147483646 h 400"/>
                <a:gd name="T68" fmla="*/ 2147483646 w 344"/>
                <a:gd name="T69" fmla="*/ 2147483646 h 400"/>
                <a:gd name="T70" fmla="*/ 2147483646 w 344"/>
                <a:gd name="T71" fmla="*/ 2147483646 h 400"/>
                <a:gd name="T72" fmla="*/ 2147483646 w 344"/>
                <a:gd name="T73" fmla="*/ 2147483646 h 400"/>
                <a:gd name="T74" fmla="*/ 2147483646 w 344"/>
                <a:gd name="T75" fmla="*/ 2147483646 h 400"/>
                <a:gd name="T76" fmla="*/ 2147483646 w 344"/>
                <a:gd name="T77" fmla="*/ 2147483646 h 400"/>
                <a:gd name="T78" fmla="*/ 2147483646 w 344"/>
                <a:gd name="T79" fmla="*/ 2147483646 h 400"/>
                <a:gd name="T80" fmla="*/ 2147483646 w 344"/>
                <a:gd name="T81" fmla="*/ 2147483646 h 400"/>
                <a:gd name="T82" fmla="*/ 2147483646 w 344"/>
                <a:gd name="T83" fmla="*/ 2147483646 h 400"/>
                <a:gd name="T84" fmla="*/ 2147483646 w 344"/>
                <a:gd name="T85" fmla="*/ 2147483646 h 400"/>
                <a:gd name="T86" fmla="*/ 2147483646 w 344"/>
                <a:gd name="T87" fmla="*/ 2147483646 h 400"/>
                <a:gd name="T88" fmla="*/ 2147483646 w 344"/>
                <a:gd name="T89" fmla="*/ 2147483646 h 400"/>
                <a:gd name="T90" fmla="*/ 2147483646 w 344"/>
                <a:gd name="T91" fmla="*/ 2147483646 h 400"/>
                <a:gd name="T92" fmla="*/ 2147483646 w 344"/>
                <a:gd name="T93" fmla="*/ 2147483646 h 400"/>
                <a:gd name="T94" fmla="*/ 2147483646 w 344"/>
                <a:gd name="T95" fmla="*/ 2147483646 h 400"/>
                <a:gd name="T96" fmla="*/ 2147483646 w 344"/>
                <a:gd name="T97" fmla="*/ 2147483646 h 400"/>
                <a:gd name="T98" fmla="*/ 2147483646 w 344"/>
                <a:gd name="T99" fmla="*/ 2147483646 h 400"/>
                <a:gd name="T100" fmla="*/ 2147483646 w 344"/>
                <a:gd name="T101" fmla="*/ 2147483646 h 400"/>
                <a:gd name="T102" fmla="*/ 2147483646 w 344"/>
                <a:gd name="T103" fmla="*/ 2147483646 h 400"/>
                <a:gd name="T104" fmla="*/ 2147483646 w 344"/>
                <a:gd name="T105" fmla="*/ 2147483646 h 4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44" h="400">
                  <a:moveTo>
                    <a:pt x="300" y="68"/>
                  </a:moveTo>
                  <a:lnTo>
                    <a:pt x="300" y="68"/>
                  </a:lnTo>
                  <a:lnTo>
                    <a:pt x="300" y="66"/>
                  </a:lnTo>
                  <a:lnTo>
                    <a:pt x="292" y="54"/>
                  </a:lnTo>
                  <a:lnTo>
                    <a:pt x="292" y="52"/>
                  </a:lnTo>
                  <a:lnTo>
                    <a:pt x="294" y="32"/>
                  </a:lnTo>
                  <a:lnTo>
                    <a:pt x="292" y="28"/>
                  </a:lnTo>
                  <a:lnTo>
                    <a:pt x="286" y="24"/>
                  </a:lnTo>
                  <a:lnTo>
                    <a:pt x="282" y="24"/>
                  </a:lnTo>
                  <a:lnTo>
                    <a:pt x="274" y="34"/>
                  </a:lnTo>
                  <a:lnTo>
                    <a:pt x="272" y="34"/>
                  </a:lnTo>
                  <a:lnTo>
                    <a:pt x="252" y="44"/>
                  </a:lnTo>
                  <a:lnTo>
                    <a:pt x="250" y="30"/>
                  </a:lnTo>
                  <a:lnTo>
                    <a:pt x="250" y="28"/>
                  </a:lnTo>
                  <a:lnTo>
                    <a:pt x="252" y="22"/>
                  </a:lnTo>
                  <a:lnTo>
                    <a:pt x="250" y="14"/>
                  </a:lnTo>
                  <a:lnTo>
                    <a:pt x="248" y="12"/>
                  </a:lnTo>
                  <a:lnTo>
                    <a:pt x="244" y="20"/>
                  </a:lnTo>
                  <a:lnTo>
                    <a:pt x="218" y="42"/>
                  </a:lnTo>
                  <a:lnTo>
                    <a:pt x="218" y="44"/>
                  </a:lnTo>
                  <a:lnTo>
                    <a:pt x="216" y="44"/>
                  </a:lnTo>
                  <a:lnTo>
                    <a:pt x="214" y="44"/>
                  </a:lnTo>
                  <a:lnTo>
                    <a:pt x="206" y="40"/>
                  </a:lnTo>
                  <a:lnTo>
                    <a:pt x="198" y="32"/>
                  </a:lnTo>
                  <a:lnTo>
                    <a:pt x="184" y="28"/>
                  </a:lnTo>
                  <a:lnTo>
                    <a:pt x="184" y="26"/>
                  </a:lnTo>
                  <a:lnTo>
                    <a:pt x="176" y="20"/>
                  </a:lnTo>
                  <a:lnTo>
                    <a:pt x="150" y="16"/>
                  </a:lnTo>
                  <a:lnTo>
                    <a:pt x="148" y="16"/>
                  </a:lnTo>
                  <a:lnTo>
                    <a:pt x="132" y="6"/>
                  </a:lnTo>
                  <a:lnTo>
                    <a:pt x="132" y="8"/>
                  </a:lnTo>
                  <a:lnTo>
                    <a:pt x="118" y="0"/>
                  </a:lnTo>
                  <a:lnTo>
                    <a:pt x="100" y="0"/>
                  </a:lnTo>
                  <a:lnTo>
                    <a:pt x="94" y="0"/>
                  </a:lnTo>
                  <a:lnTo>
                    <a:pt x="100" y="30"/>
                  </a:lnTo>
                  <a:lnTo>
                    <a:pt x="96" y="30"/>
                  </a:lnTo>
                  <a:lnTo>
                    <a:pt x="80" y="32"/>
                  </a:lnTo>
                  <a:lnTo>
                    <a:pt x="70" y="32"/>
                  </a:lnTo>
                  <a:lnTo>
                    <a:pt x="68" y="32"/>
                  </a:lnTo>
                  <a:lnTo>
                    <a:pt x="60" y="24"/>
                  </a:lnTo>
                  <a:lnTo>
                    <a:pt x="44" y="32"/>
                  </a:lnTo>
                  <a:lnTo>
                    <a:pt x="28" y="52"/>
                  </a:lnTo>
                  <a:lnTo>
                    <a:pt x="16" y="86"/>
                  </a:lnTo>
                  <a:lnTo>
                    <a:pt x="20" y="124"/>
                  </a:lnTo>
                  <a:lnTo>
                    <a:pt x="26" y="144"/>
                  </a:lnTo>
                  <a:lnTo>
                    <a:pt x="26" y="148"/>
                  </a:lnTo>
                  <a:lnTo>
                    <a:pt x="24" y="150"/>
                  </a:lnTo>
                  <a:lnTo>
                    <a:pt x="20" y="152"/>
                  </a:lnTo>
                  <a:lnTo>
                    <a:pt x="20" y="156"/>
                  </a:lnTo>
                  <a:lnTo>
                    <a:pt x="18" y="166"/>
                  </a:lnTo>
                  <a:lnTo>
                    <a:pt x="26" y="198"/>
                  </a:lnTo>
                  <a:lnTo>
                    <a:pt x="24" y="200"/>
                  </a:lnTo>
                  <a:lnTo>
                    <a:pt x="8" y="210"/>
                  </a:lnTo>
                  <a:lnTo>
                    <a:pt x="4" y="214"/>
                  </a:lnTo>
                  <a:lnTo>
                    <a:pt x="2" y="218"/>
                  </a:lnTo>
                  <a:lnTo>
                    <a:pt x="0" y="228"/>
                  </a:lnTo>
                  <a:lnTo>
                    <a:pt x="14" y="224"/>
                  </a:lnTo>
                  <a:lnTo>
                    <a:pt x="14" y="222"/>
                  </a:lnTo>
                  <a:lnTo>
                    <a:pt x="16" y="222"/>
                  </a:lnTo>
                  <a:lnTo>
                    <a:pt x="22" y="224"/>
                  </a:lnTo>
                  <a:lnTo>
                    <a:pt x="26" y="226"/>
                  </a:lnTo>
                  <a:lnTo>
                    <a:pt x="30" y="228"/>
                  </a:lnTo>
                  <a:lnTo>
                    <a:pt x="32" y="234"/>
                  </a:lnTo>
                  <a:lnTo>
                    <a:pt x="34" y="252"/>
                  </a:lnTo>
                  <a:lnTo>
                    <a:pt x="32" y="254"/>
                  </a:lnTo>
                  <a:lnTo>
                    <a:pt x="32" y="256"/>
                  </a:lnTo>
                  <a:lnTo>
                    <a:pt x="28" y="260"/>
                  </a:lnTo>
                  <a:lnTo>
                    <a:pt x="28" y="264"/>
                  </a:lnTo>
                  <a:lnTo>
                    <a:pt x="24" y="282"/>
                  </a:lnTo>
                  <a:lnTo>
                    <a:pt x="28" y="290"/>
                  </a:lnTo>
                  <a:lnTo>
                    <a:pt x="32" y="296"/>
                  </a:lnTo>
                  <a:lnTo>
                    <a:pt x="48" y="316"/>
                  </a:lnTo>
                  <a:lnTo>
                    <a:pt x="64" y="304"/>
                  </a:lnTo>
                  <a:lnTo>
                    <a:pt x="76" y="302"/>
                  </a:lnTo>
                  <a:lnTo>
                    <a:pt x="76" y="304"/>
                  </a:lnTo>
                  <a:lnTo>
                    <a:pt x="84" y="306"/>
                  </a:lnTo>
                  <a:lnTo>
                    <a:pt x="88" y="306"/>
                  </a:lnTo>
                  <a:lnTo>
                    <a:pt x="92" y="302"/>
                  </a:lnTo>
                  <a:lnTo>
                    <a:pt x="100" y="292"/>
                  </a:lnTo>
                  <a:lnTo>
                    <a:pt x="98" y="286"/>
                  </a:lnTo>
                  <a:lnTo>
                    <a:pt x="100" y="282"/>
                  </a:lnTo>
                  <a:lnTo>
                    <a:pt x="104" y="280"/>
                  </a:lnTo>
                  <a:lnTo>
                    <a:pt x="124" y="280"/>
                  </a:lnTo>
                  <a:lnTo>
                    <a:pt x="128" y="280"/>
                  </a:lnTo>
                  <a:lnTo>
                    <a:pt x="130" y="280"/>
                  </a:lnTo>
                  <a:lnTo>
                    <a:pt x="134" y="274"/>
                  </a:lnTo>
                  <a:lnTo>
                    <a:pt x="136" y="270"/>
                  </a:lnTo>
                  <a:lnTo>
                    <a:pt x="142" y="270"/>
                  </a:lnTo>
                  <a:lnTo>
                    <a:pt x="146" y="272"/>
                  </a:lnTo>
                  <a:lnTo>
                    <a:pt x="152" y="280"/>
                  </a:lnTo>
                  <a:lnTo>
                    <a:pt x="154" y="284"/>
                  </a:lnTo>
                  <a:lnTo>
                    <a:pt x="156" y="288"/>
                  </a:lnTo>
                  <a:lnTo>
                    <a:pt x="154" y="302"/>
                  </a:lnTo>
                  <a:lnTo>
                    <a:pt x="156" y="304"/>
                  </a:lnTo>
                  <a:lnTo>
                    <a:pt x="162" y="310"/>
                  </a:lnTo>
                  <a:lnTo>
                    <a:pt x="164" y="316"/>
                  </a:lnTo>
                  <a:lnTo>
                    <a:pt x="162" y="330"/>
                  </a:lnTo>
                  <a:lnTo>
                    <a:pt x="158" y="340"/>
                  </a:lnTo>
                  <a:lnTo>
                    <a:pt x="154" y="344"/>
                  </a:lnTo>
                  <a:lnTo>
                    <a:pt x="142" y="370"/>
                  </a:lnTo>
                  <a:lnTo>
                    <a:pt x="146" y="372"/>
                  </a:lnTo>
                  <a:lnTo>
                    <a:pt x="164" y="372"/>
                  </a:lnTo>
                  <a:lnTo>
                    <a:pt x="168" y="374"/>
                  </a:lnTo>
                  <a:lnTo>
                    <a:pt x="168" y="376"/>
                  </a:lnTo>
                  <a:lnTo>
                    <a:pt x="164" y="388"/>
                  </a:lnTo>
                  <a:lnTo>
                    <a:pt x="164" y="394"/>
                  </a:lnTo>
                  <a:lnTo>
                    <a:pt x="172" y="398"/>
                  </a:lnTo>
                  <a:lnTo>
                    <a:pt x="176" y="400"/>
                  </a:lnTo>
                  <a:lnTo>
                    <a:pt x="178" y="398"/>
                  </a:lnTo>
                  <a:lnTo>
                    <a:pt x="188" y="394"/>
                  </a:lnTo>
                  <a:lnTo>
                    <a:pt x="194" y="392"/>
                  </a:lnTo>
                  <a:lnTo>
                    <a:pt x="204" y="392"/>
                  </a:lnTo>
                  <a:lnTo>
                    <a:pt x="216" y="380"/>
                  </a:lnTo>
                  <a:lnTo>
                    <a:pt x="216" y="366"/>
                  </a:lnTo>
                  <a:lnTo>
                    <a:pt x="216" y="360"/>
                  </a:lnTo>
                  <a:lnTo>
                    <a:pt x="216" y="356"/>
                  </a:lnTo>
                  <a:lnTo>
                    <a:pt x="220" y="354"/>
                  </a:lnTo>
                  <a:lnTo>
                    <a:pt x="224" y="354"/>
                  </a:lnTo>
                  <a:lnTo>
                    <a:pt x="230" y="356"/>
                  </a:lnTo>
                  <a:lnTo>
                    <a:pt x="236" y="360"/>
                  </a:lnTo>
                  <a:lnTo>
                    <a:pt x="256" y="372"/>
                  </a:lnTo>
                  <a:lnTo>
                    <a:pt x="264" y="376"/>
                  </a:lnTo>
                  <a:lnTo>
                    <a:pt x="270" y="378"/>
                  </a:lnTo>
                  <a:lnTo>
                    <a:pt x="270" y="376"/>
                  </a:lnTo>
                  <a:lnTo>
                    <a:pt x="270" y="370"/>
                  </a:lnTo>
                  <a:lnTo>
                    <a:pt x="266" y="360"/>
                  </a:lnTo>
                  <a:lnTo>
                    <a:pt x="256" y="344"/>
                  </a:lnTo>
                  <a:lnTo>
                    <a:pt x="256" y="342"/>
                  </a:lnTo>
                  <a:lnTo>
                    <a:pt x="256" y="340"/>
                  </a:lnTo>
                  <a:lnTo>
                    <a:pt x="264" y="332"/>
                  </a:lnTo>
                  <a:lnTo>
                    <a:pt x="274" y="326"/>
                  </a:lnTo>
                  <a:lnTo>
                    <a:pt x="282" y="324"/>
                  </a:lnTo>
                  <a:lnTo>
                    <a:pt x="292" y="326"/>
                  </a:lnTo>
                  <a:lnTo>
                    <a:pt x="320" y="340"/>
                  </a:lnTo>
                  <a:lnTo>
                    <a:pt x="332" y="332"/>
                  </a:lnTo>
                  <a:lnTo>
                    <a:pt x="334" y="332"/>
                  </a:lnTo>
                  <a:lnTo>
                    <a:pt x="334" y="330"/>
                  </a:lnTo>
                  <a:lnTo>
                    <a:pt x="332" y="328"/>
                  </a:lnTo>
                  <a:lnTo>
                    <a:pt x="334" y="326"/>
                  </a:lnTo>
                  <a:lnTo>
                    <a:pt x="340" y="314"/>
                  </a:lnTo>
                  <a:lnTo>
                    <a:pt x="344" y="304"/>
                  </a:lnTo>
                  <a:lnTo>
                    <a:pt x="344" y="298"/>
                  </a:lnTo>
                  <a:lnTo>
                    <a:pt x="344" y="292"/>
                  </a:lnTo>
                  <a:lnTo>
                    <a:pt x="338" y="286"/>
                  </a:lnTo>
                  <a:lnTo>
                    <a:pt x="334" y="284"/>
                  </a:lnTo>
                  <a:lnTo>
                    <a:pt x="332" y="284"/>
                  </a:lnTo>
                  <a:lnTo>
                    <a:pt x="330" y="276"/>
                  </a:lnTo>
                  <a:lnTo>
                    <a:pt x="332" y="276"/>
                  </a:lnTo>
                  <a:lnTo>
                    <a:pt x="338" y="272"/>
                  </a:lnTo>
                  <a:lnTo>
                    <a:pt x="340" y="268"/>
                  </a:lnTo>
                  <a:lnTo>
                    <a:pt x="338" y="264"/>
                  </a:lnTo>
                  <a:lnTo>
                    <a:pt x="326" y="252"/>
                  </a:lnTo>
                  <a:lnTo>
                    <a:pt x="326" y="250"/>
                  </a:lnTo>
                  <a:lnTo>
                    <a:pt x="320" y="232"/>
                  </a:lnTo>
                  <a:lnTo>
                    <a:pt x="316" y="214"/>
                  </a:lnTo>
                  <a:lnTo>
                    <a:pt x="316" y="196"/>
                  </a:lnTo>
                  <a:lnTo>
                    <a:pt x="316" y="188"/>
                  </a:lnTo>
                  <a:lnTo>
                    <a:pt x="308" y="196"/>
                  </a:lnTo>
                  <a:lnTo>
                    <a:pt x="302" y="204"/>
                  </a:lnTo>
                  <a:lnTo>
                    <a:pt x="300" y="170"/>
                  </a:lnTo>
                  <a:lnTo>
                    <a:pt x="300" y="168"/>
                  </a:lnTo>
                  <a:lnTo>
                    <a:pt x="322" y="138"/>
                  </a:lnTo>
                  <a:lnTo>
                    <a:pt x="334" y="124"/>
                  </a:lnTo>
                  <a:lnTo>
                    <a:pt x="326" y="100"/>
                  </a:lnTo>
                  <a:lnTo>
                    <a:pt x="322" y="76"/>
                  </a:lnTo>
                  <a:lnTo>
                    <a:pt x="308" y="70"/>
                  </a:lnTo>
                  <a:lnTo>
                    <a:pt x="300" y="6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湖北"/>
            <p:cNvSpPr>
              <a:spLocks/>
            </p:cNvSpPr>
            <p:nvPr/>
          </p:nvSpPr>
          <p:spPr bwMode="auto">
            <a:xfrm>
              <a:off x="6411165" y="3966754"/>
              <a:ext cx="719772" cy="451548"/>
            </a:xfrm>
            <a:custGeom>
              <a:avLst/>
              <a:gdLst>
                <a:gd name="T0" fmla="*/ 2147483646 w 488"/>
                <a:gd name="T1" fmla="*/ 2147483646 h 306"/>
                <a:gd name="T2" fmla="*/ 2147483646 w 488"/>
                <a:gd name="T3" fmla="*/ 2147483646 h 306"/>
                <a:gd name="T4" fmla="*/ 2147483646 w 488"/>
                <a:gd name="T5" fmla="*/ 2147483646 h 306"/>
                <a:gd name="T6" fmla="*/ 2147483646 w 488"/>
                <a:gd name="T7" fmla="*/ 2147483646 h 306"/>
                <a:gd name="T8" fmla="*/ 2147483646 w 488"/>
                <a:gd name="T9" fmla="*/ 2147483646 h 306"/>
                <a:gd name="T10" fmla="*/ 2147483646 w 488"/>
                <a:gd name="T11" fmla="*/ 2147483646 h 306"/>
                <a:gd name="T12" fmla="*/ 2147483646 w 488"/>
                <a:gd name="T13" fmla="*/ 2147483646 h 306"/>
                <a:gd name="T14" fmla="*/ 2147483646 w 488"/>
                <a:gd name="T15" fmla="*/ 2147483646 h 306"/>
                <a:gd name="T16" fmla="*/ 2147483646 w 488"/>
                <a:gd name="T17" fmla="*/ 2147483646 h 306"/>
                <a:gd name="T18" fmla="*/ 2147483646 w 488"/>
                <a:gd name="T19" fmla="*/ 2147483646 h 306"/>
                <a:gd name="T20" fmla="*/ 2147483646 w 488"/>
                <a:gd name="T21" fmla="*/ 2147483646 h 306"/>
                <a:gd name="T22" fmla="*/ 2147483646 w 488"/>
                <a:gd name="T23" fmla="*/ 2147483646 h 306"/>
                <a:gd name="T24" fmla="*/ 2147483646 w 488"/>
                <a:gd name="T25" fmla="*/ 2147483646 h 306"/>
                <a:gd name="T26" fmla="*/ 2147483646 w 488"/>
                <a:gd name="T27" fmla="*/ 2147483646 h 306"/>
                <a:gd name="T28" fmla="*/ 2147483646 w 488"/>
                <a:gd name="T29" fmla="*/ 2147483646 h 306"/>
                <a:gd name="T30" fmla="*/ 2147483646 w 488"/>
                <a:gd name="T31" fmla="*/ 2147483646 h 306"/>
                <a:gd name="T32" fmla="*/ 2147483646 w 488"/>
                <a:gd name="T33" fmla="*/ 2147483646 h 306"/>
                <a:gd name="T34" fmla="*/ 2147483646 w 488"/>
                <a:gd name="T35" fmla="*/ 2147483646 h 306"/>
                <a:gd name="T36" fmla="*/ 2147483646 w 488"/>
                <a:gd name="T37" fmla="*/ 2147483646 h 306"/>
                <a:gd name="T38" fmla="*/ 2147483646 w 488"/>
                <a:gd name="T39" fmla="*/ 2147483646 h 306"/>
                <a:gd name="T40" fmla="*/ 2147483646 w 488"/>
                <a:gd name="T41" fmla="*/ 2147483646 h 306"/>
                <a:gd name="T42" fmla="*/ 2147483646 w 488"/>
                <a:gd name="T43" fmla="*/ 2147483646 h 306"/>
                <a:gd name="T44" fmla="*/ 2147483646 w 488"/>
                <a:gd name="T45" fmla="*/ 2147483646 h 306"/>
                <a:gd name="T46" fmla="*/ 2147483646 w 488"/>
                <a:gd name="T47" fmla="*/ 2147483646 h 306"/>
                <a:gd name="T48" fmla="*/ 2147483646 w 488"/>
                <a:gd name="T49" fmla="*/ 2147483646 h 306"/>
                <a:gd name="T50" fmla="*/ 2147483646 w 488"/>
                <a:gd name="T51" fmla="*/ 2147483646 h 306"/>
                <a:gd name="T52" fmla="*/ 2147483646 w 488"/>
                <a:gd name="T53" fmla="*/ 2147483646 h 306"/>
                <a:gd name="T54" fmla="*/ 2147483646 w 488"/>
                <a:gd name="T55" fmla="*/ 2147483646 h 306"/>
                <a:gd name="T56" fmla="*/ 2147483646 w 488"/>
                <a:gd name="T57" fmla="*/ 2147483646 h 306"/>
                <a:gd name="T58" fmla="*/ 2147483646 w 488"/>
                <a:gd name="T59" fmla="*/ 2147483646 h 306"/>
                <a:gd name="T60" fmla="*/ 2147483646 w 488"/>
                <a:gd name="T61" fmla="*/ 2147483646 h 306"/>
                <a:gd name="T62" fmla="*/ 2147483646 w 488"/>
                <a:gd name="T63" fmla="*/ 2147483646 h 306"/>
                <a:gd name="T64" fmla="*/ 2147483646 w 488"/>
                <a:gd name="T65" fmla="*/ 2147483646 h 306"/>
                <a:gd name="T66" fmla="*/ 2147483646 w 488"/>
                <a:gd name="T67" fmla="*/ 2147483646 h 306"/>
                <a:gd name="T68" fmla="*/ 2147483646 w 488"/>
                <a:gd name="T69" fmla="*/ 2147483646 h 306"/>
                <a:gd name="T70" fmla="*/ 2147483646 w 488"/>
                <a:gd name="T71" fmla="*/ 2147483646 h 306"/>
                <a:gd name="T72" fmla="*/ 2147483646 w 488"/>
                <a:gd name="T73" fmla="*/ 2147483646 h 306"/>
                <a:gd name="T74" fmla="*/ 2147483646 w 488"/>
                <a:gd name="T75" fmla="*/ 2147483646 h 306"/>
                <a:gd name="T76" fmla="*/ 2147483646 w 488"/>
                <a:gd name="T77" fmla="*/ 2147483646 h 306"/>
                <a:gd name="T78" fmla="*/ 2147483646 w 488"/>
                <a:gd name="T79" fmla="*/ 2147483646 h 306"/>
                <a:gd name="T80" fmla="*/ 2147483646 w 488"/>
                <a:gd name="T81" fmla="*/ 2147483646 h 306"/>
                <a:gd name="T82" fmla="*/ 2147483646 w 488"/>
                <a:gd name="T83" fmla="*/ 2147483646 h 306"/>
                <a:gd name="T84" fmla="*/ 2147483646 w 488"/>
                <a:gd name="T85" fmla="*/ 2147483646 h 306"/>
                <a:gd name="T86" fmla="*/ 2147483646 w 488"/>
                <a:gd name="T87" fmla="*/ 2147483646 h 306"/>
                <a:gd name="T88" fmla="*/ 2147483646 w 488"/>
                <a:gd name="T89" fmla="*/ 2147483646 h 306"/>
                <a:gd name="T90" fmla="*/ 2147483646 w 488"/>
                <a:gd name="T91" fmla="*/ 2147483646 h 306"/>
                <a:gd name="T92" fmla="*/ 2147483646 w 488"/>
                <a:gd name="T93" fmla="*/ 2147483646 h 306"/>
                <a:gd name="T94" fmla="*/ 2147483646 w 488"/>
                <a:gd name="T95" fmla="*/ 2147483646 h 306"/>
                <a:gd name="T96" fmla="*/ 2147483646 w 488"/>
                <a:gd name="T97" fmla="*/ 2147483646 h 306"/>
                <a:gd name="T98" fmla="*/ 2147483646 w 488"/>
                <a:gd name="T99" fmla="*/ 2147483646 h 306"/>
                <a:gd name="T100" fmla="*/ 2147483646 w 488"/>
                <a:gd name="T101" fmla="*/ 2147483646 h 306"/>
                <a:gd name="T102" fmla="*/ 2147483646 w 488"/>
                <a:gd name="T103" fmla="*/ 2147483646 h 306"/>
                <a:gd name="T104" fmla="*/ 2147483646 w 488"/>
                <a:gd name="T105" fmla="*/ 2147483646 h 306"/>
                <a:gd name="T106" fmla="*/ 2147483646 w 488"/>
                <a:gd name="T107" fmla="*/ 2147483646 h 306"/>
                <a:gd name="T108" fmla="*/ 2147483646 w 488"/>
                <a:gd name="T109" fmla="*/ 2147483646 h 306"/>
                <a:gd name="T110" fmla="*/ 2147483646 w 488"/>
                <a:gd name="T111" fmla="*/ 2147483646 h 306"/>
                <a:gd name="T112" fmla="*/ 2147483646 w 488"/>
                <a:gd name="T113" fmla="*/ 2147483646 h 306"/>
                <a:gd name="T114" fmla="*/ 2147483646 w 488"/>
                <a:gd name="T115" fmla="*/ 2147483646 h 3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88" h="306">
                  <a:moveTo>
                    <a:pt x="62" y="2"/>
                  </a:moveTo>
                  <a:lnTo>
                    <a:pt x="60" y="4"/>
                  </a:lnTo>
                  <a:lnTo>
                    <a:pt x="64" y="10"/>
                  </a:lnTo>
                  <a:lnTo>
                    <a:pt x="86" y="24"/>
                  </a:lnTo>
                  <a:lnTo>
                    <a:pt x="100" y="38"/>
                  </a:lnTo>
                  <a:lnTo>
                    <a:pt x="98" y="40"/>
                  </a:lnTo>
                  <a:lnTo>
                    <a:pt x="90" y="50"/>
                  </a:lnTo>
                  <a:lnTo>
                    <a:pt x="88" y="50"/>
                  </a:lnTo>
                  <a:lnTo>
                    <a:pt x="88" y="52"/>
                  </a:lnTo>
                  <a:lnTo>
                    <a:pt x="74" y="52"/>
                  </a:lnTo>
                  <a:lnTo>
                    <a:pt x="66" y="54"/>
                  </a:lnTo>
                  <a:lnTo>
                    <a:pt x="60" y="58"/>
                  </a:lnTo>
                  <a:lnTo>
                    <a:pt x="64" y="66"/>
                  </a:lnTo>
                  <a:lnTo>
                    <a:pt x="64" y="74"/>
                  </a:lnTo>
                  <a:lnTo>
                    <a:pt x="72" y="86"/>
                  </a:lnTo>
                  <a:lnTo>
                    <a:pt x="72" y="108"/>
                  </a:lnTo>
                  <a:lnTo>
                    <a:pt x="78" y="110"/>
                  </a:lnTo>
                  <a:lnTo>
                    <a:pt x="88" y="114"/>
                  </a:lnTo>
                  <a:lnTo>
                    <a:pt x="90" y="114"/>
                  </a:lnTo>
                  <a:lnTo>
                    <a:pt x="92" y="116"/>
                  </a:lnTo>
                  <a:lnTo>
                    <a:pt x="102" y="130"/>
                  </a:lnTo>
                  <a:lnTo>
                    <a:pt x="108" y="146"/>
                  </a:lnTo>
                  <a:lnTo>
                    <a:pt x="108" y="156"/>
                  </a:lnTo>
                  <a:lnTo>
                    <a:pt x="106" y="164"/>
                  </a:lnTo>
                  <a:lnTo>
                    <a:pt x="104" y="170"/>
                  </a:lnTo>
                  <a:lnTo>
                    <a:pt x="94" y="178"/>
                  </a:lnTo>
                  <a:lnTo>
                    <a:pt x="80" y="184"/>
                  </a:lnTo>
                  <a:lnTo>
                    <a:pt x="54" y="200"/>
                  </a:lnTo>
                  <a:lnTo>
                    <a:pt x="52" y="200"/>
                  </a:lnTo>
                  <a:lnTo>
                    <a:pt x="4" y="204"/>
                  </a:lnTo>
                  <a:lnTo>
                    <a:pt x="0" y="216"/>
                  </a:lnTo>
                  <a:lnTo>
                    <a:pt x="8" y="232"/>
                  </a:lnTo>
                  <a:lnTo>
                    <a:pt x="8" y="234"/>
                  </a:lnTo>
                  <a:lnTo>
                    <a:pt x="12" y="254"/>
                  </a:lnTo>
                  <a:lnTo>
                    <a:pt x="38" y="286"/>
                  </a:lnTo>
                  <a:lnTo>
                    <a:pt x="40" y="286"/>
                  </a:lnTo>
                  <a:lnTo>
                    <a:pt x="50" y="306"/>
                  </a:lnTo>
                  <a:lnTo>
                    <a:pt x="52" y="302"/>
                  </a:lnTo>
                  <a:lnTo>
                    <a:pt x="60" y="278"/>
                  </a:lnTo>
                  <a:lnTo>
                    <a:pt x="60" y="276"/>
                  </a:lnTo>
                  <a:lnTo>
                    <a:pt x="76" y="256"/>
                  </a:lnTo>
                  <a:lnTo>
                    <a:pt x="78" y="254"/>
                  </a:lnTo>
                  <a:lnTo>
                    <a:pt x="98" y="246"/>
                  </a:lnTo>
                  <a:lnTo>
                    <a:pt x="100" y="246"/>
                  </a:lnTo>
                  <a:lnTo>
                    <a:pt x="112" y="254"/>
                  </a:lnTo>
                  <a:lnTo>
                    <a:pt x="128" y="252"/>
                  </a:lnTo>
                  <a:lnTo>
                    <a:pt x="124" y="224"/>
                  </a:lnTo>
                  <a:lnTo>
                    <a:pt x="126" y="222"/>
                  </a:lnTo>
                  <a:lnTo>
                    <a:pt x="142" y="222"/>
                  </a:lnTo>
                  <a:lnTo>
                    <a:pt x="158" y="222"/>
                  </a:lnTo>
                  <a:lnTo>
                    <a:pt x="160" y="222"/>
                  </a:lnTo>
                  <a:lnTo>
                    <a:pt x="192" y="238"/>
                  </a:lnTo>
                  <a:lnTo>
                    <a:pt x="218" y="242"/>
                  </a:lnTo>
                  <a:lnTo>
                    <a:pt x="220" y="242"/>
                  </a:lnTo>
                  <a:lnTo>
                    <a:pt x="228" y="250"/>
                  </a:lnTo>
                  <a:lnTo>
                    <a:pt x="242" y="254"/>
                  </a:lnTo>
                  <a:lnTo>
                    <a:pt x="250" y="262"/>
                  </a:lnTo>
                  <a:lnTo>
                    <a:pt x="254" y="264"/>
                  </a:lnTo>
                  <a:lnTo>
                    <a:pt x="264" y="256"/>
                  </a:lnTo>
                  <a:lnTo>
                    <a:pt x="264" y="254"/>
                  </a:lnTo>
                  <a:lnTo>
                    <a:pt x="276" y="244"/>
                  </a:lnTo>
                  <a:lnTo>
                    <a:pt x="284" y="230"/>
                  </a:lnTo>
                  <a:lnTo>
                    <a:pt x="296" y="238"/>
                  </a:lnTo>
                  <a:lnTo>
                    <a:pt x="296" y="240"/>
                  </a:lnTo>
                  <a:lnTo>
                    <a:pt x="300" y="250"/>
                  </a:lnTo>
                  <a:lnTo>
                    <a:pt x="300" y="252"/>
                  </a:lnTo>
                  <a:lnTo>
                    <a:pt x="298" y="258"/>
                  </a:lnTo>
                  <a:lnTo>
                    <a:pt x="300" y="260"/>
                  </a:lnTo>
                  <a:lnTo>
                    <a:pt x="308" y="256"/>
                  </a:lnTo>
                  <a:lnTo>
                    <a:pt x="318" y="246"/>
                  </a:lnTo>
                  <a:lnTo>
                    <a:pt x="328" y="246"/>
                  </a:lnTo>
                  <a:lnTo>
                    <a:pt x="330" y="246"/>
                  </a:lnTo>
                  <a:lnTo>
                    <a:pt x="336" y="250"/>
                  </a:lnTo>
                  <a:lnTo>
                    <a:pt x="342" y="258"/>
                  </a:lnTo>
                  <a:lnTo>
                    <a:pt x="342" y="260"/>
                  </a:lnTo>
                  <a:lnTo>
                    <a:pt x="342" y="264"/>
                  </a:lnTo>
                  <a:lnTo>
                    <a:pt x="340" y="282"/>
                  </a:lnTo>
                  <a:lnTo>
                    <a:pt x="346" y="290"/>
                  </a:lnTo>
                  <a:lnTo>
                    <a:pt x="348" y="290"/>
                  </a:lnTo>
                  <a:lnTo>
                    <a:pt x="360" y="278"/>
                  </a:lnTo>
                  <a:lnTo>
                    <a:pt x="372" y="268"/>
                  </a:lnTo>
                  <a:lnTo>
                    <a:pt x="380" y="262"/>
                  </a:lnTo>
                  <a:lnTo>
                    <a:pt x="388" y="260"/>
                  </a:lnTo>
                  <a:lnTo>
                    <a:pt x="408" y="260"/>
                  </a:lnTo>
                  <a:lnTo>
                    <a:pt x="414" y="250"/>
                  </a:lnTo>
                  <a:lnTo>
                    <a:pt x="430" y="242"/>
                  </a:lnTo>
                  <a:lnTo>
                    <a:pt x="432" y="242"/>
                  </a:lnTo>
                  <a:lnTo>
                    <a:pt x="452" y="240"/>
                  </a:lnTo>
                  <a:lnTo>
                    <a:pt x="474" y="228"/>
                  </a:lnTo>
                  <a:lnTo>
                    <a:pt x="488" y="228"/>
                  </a:lnTo>
                  <a:lnTo>
                    <a:pt x="484" y="222"/>
                  </a:lnTo>
                  <a:lnTo>
                    <a:pt x="486" y="220"/>
                  </a:lnTo>
                  <a:lnTo>
                    <a:pt x="488" y="216"/>
                  </a:lnTo>
                  <a:lnTo>
                    <a:pt x="460" y="154"/>
                  </a:lnTo>
                  <a:lnTo>
                    <a:pt x="460" y="152"/>
                  </a:lnTo>
                  <a:lnTo>
                    <a:pt x="458" y="150"/>
                  </a:lnTo>
                  <a:lnTo>
                    <a:pt x="472" y="134"/>
                  </a:lnTo>
                  <a:lnTo>
                    <a:pt x="468" y="130"/>
                  </a:lnTo>
                  <a:lnTo>
                    <a:pt x="446" y="126"/>
                  </a:lnTo>
                  <a:lnTo>
                    <a:pt x="444" y="126"/>
                  </a:lnTo>
                  <a:lnTo>
                    <a:pt x="444" y="124"/>
                  </a:lnTo>
                  <a:lnTo>
                    <a:pt x="430" y="110"/>
                  </a:lnTo>
                  <a:lnTo>
                    <a:pt x="430" y="106"/>
                  </a:lnTo>
                  <a:lnTo>
                    <a:pt x="428" y="108"/>
                  </a:lnTo>
                  <a:lnTo>
                    <a:pt x="416" y="100"/>
                  </a:lnTo>
                  <a:lnTo>
                    <a:pt x="408" y="108"/>
                  </a:lnTo>
                  <a:lnTo>
                    <a:pt x="400" y="114"/>
                  </a:lnTo>
                  <a:lnTo>
                    <a:pt x="394" y="114"/>
                  </a:lnTo>
                  <a:lnTo>
                    <a:pt x="388" y="110"/>
                  </a:lnTo>
                  <a:lnTo>
                    <a:pt x="382" y="104"/>
                  </a:lnTo>
                  <a:lnTo>
                    <a:pt x="372" y="94"/>
                  </a:lnTo>
                  <a:lnTo>
                    <a:pt x="366" y="86"/>
                  </a:lnTo>
                  <a:lnTo>
                    <a:pt x="362" y="86"/>
                  </a:lnTo>
                  <a:lnTo>
                    <a:pt x="352" y="90"/>
                  </a:lnTo>
                  <a:lnTo>
                    <a:pt x="334" y="94"/>
                  </a:lnTo>
                  <a:lnTo>
                    <a:pt x="328" y="94"/>
                  </a:lnTo>
                  <a:lnTo>
                    <a:pt x="324" y="94"/>
                  </a:lnTo>
                  <a:lnTo>
                    <a:pt x="322" y="90"/>
                  </a:lnTo>
                  <a:lnTo>
                    <a:pt x="320" y="84"/>
                  </a:lnTo>
                  <a:lnTo>
                    <a:pt x="320" y="70"/>
                  </a:lnTo>
                  <a:lnTo>
                    <a:pt x="322" y="60"/>
                  </a:lnTo>
                  <a:lnTo>
                    <a:pt x="320" y="54"/>
                  </a:lnTo>
                  <a:lnTo>
                    <a:pt x="216" y="50"/>
                  </a:lnTo>
                  <a:lnTo>
                    <a:pt x="202" y="44"/>
                  </a:lnTo>
                  <a:lnTo>
                    <a:pt x="194" y="38"/>
                  </a:lnTo>
                  <a:lnTo>
                    <a:pt x="178" y="34"/>
                  </a:lnTo>
                  <a:lnTo>
                    <a:pt x="172" y="30"/>
                  </a:lnTo>
                  <a:lnTo>
                    <a:pt x="164" y="24"/>
                  </a:lnTo>
                  <a:lnTo>
                    <a:pt x="144" y="0"/>
                  </a:lnTo>
                  <a:lnTo>
                    <a:pt x="132" y="10"/>
                  </a:lnTo>
                  <a:lnTo>
                    <a:pt x="116" y="4"/>
                  </a:lnTo>
                  <a:lnTo>
                    <a:pt x="74" y="6"/>
                  </a:lnTo>
                  <a:lnTo>
                    <a:pt x="62" y="2"/>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广东"/>
            <p:cNvSpPr>
              <a:spLocks/>
            </p:cNvSpPr>
            <p:nvPr/>
          </p:nvSpPr>
          <p:spPr bwMode="auto">
            <a:xfrm>
              <a:off x="6570459" y="4796065"/>
              <a:ext cx="749270" cy="593209"/>
            </a:xfrm>
            <a:custGeom>
              <a:avLst/>
              <a:gdLst>
                <a:gd name="T0" fmla="*/ 2147483646 w 508"/>
                <a:gd name="T1" fmla="*/ 2147483646 h 402"/>
                <a:gd name="T2" fmla="*/ 2147483646 w 508"/>
                <a:gd name="T3" fmla="*/ 2147483646 h 402"/>
                <a:gd name="T4" fmla="*/ 2147483646 w 508"/>
                <a:gd name="T5" fmla="*/ 2147483646 h 402"/>
                <a:gd name="T6" fmla="*/ 2147483646 w 508"/>
                <a:gd name="T7" fmla="*/ 2147483646 h 402"/>
                <a:gd name="T8" fmla="*/ 2147483646 w 508"/>
                <a:gd name="T9" fmla="*/ 2147483646 h 402"/>
                <a:gd name="T10" fmla="*/ 2147483646 w 508"/>
                <a:gd name="T11" fmla="*/ 2147483646 h 402"/>
                <a:gd name="T12" fmla="*/ 2147483646 w 508"/>
                <a:gd name="T13" fmla="*/ 2147483646 h 402"/>
                <a:gd name="T14" fmla="*/ 2147483646 w 508"/>
                <a:gd name="T15" fmla="*/ 2147483646 h 402"/>
                <a:gd name="T16" fmla="*/ 2147483646 w 508"/>
                <a:gd name="T17" fmla="*/ 2147483646 h 402"/>
                <a:gd name="T18" fmla="*/ 2147483646 w 508"/>
                <a:gd name="T19" fmla="*/ 2147483646 h 402"/>
                <a:gd name="T20" fmla="*/ 2147483646 w 508"/>
                <a:gd name="T21" fmla="*/ 2147483646 h 402"/>
                <a:gd name="T22" fmla="*/ 2147483646 w 508"/>
                <a:gd name="T23" fmla="*/ 2147483646 h 402"/>
                <a:gd name="T24" fmla="*/ 2147483646 w 508"/>
                <a:gd name="T25" fmla="*/ 2147483646 h 402"/>
                <a:gd name="T26" fmla="*/ 2147483646 w 508"/>
                <a:gd name="T27" fmla="*/ 2147483646 h 402"/>
                <a:gd name="T28" fmla="*/ 2147483646 w 508"/>
                <a:gd name="T29" fmla="*/ 2147483646 h 402"/>
                <a:gd name="T30" fmla="*/ 2147483646 w 508"/>
                <a:gd name="T31" fmla="*/ 2147483646 h 402"/>
                <a:gd name="T32" fmla="*/ 2147483646 w 508"/>
                <a:gd name="T33" fmla="*/ 2147483646 h 402"/>
                <a:gd name="T34" fmla="*/ 2147483646 w 508"/>
                <a:gd name="T35" fmla="*/ 2147483646 h 402"/>
                <a:gd name="T36" fmla="*/ 2147483646 w 508"/>
                <a:gd name="T37" fmla="*/ 2147483646 h 402"/>
                <a:gd name="T38" fmla="*/ 2147483646 w 508"/>
                <a:gd name="T39" fmla="*/ 2147483646 h 402"/>
                <a:gd name="T40" fmla="*/ 2147483646 w 508"/>
                <a:gd name="T41" fmla="*/ 2147483646 h 402"/>
                <a:gd name="T42" fmla="*/ 2147483646 w 508"/>
                <a:gd name="T43" fmla="*/ 2147483646 h 402"/>
                <a:gd name="T44" fmla="*/ 2147483646 w 508"/>
                <a:gd name="T45" fmla="*/ 2147483646 h 402"/>
                <a:gd name="T46" fmla="*/ 2147483646 w 508"/>
                <a:gd name="T47" fmla="*/ 2147483646 h 402"/>
                <a:gd name="T48" fmla="*/ 2147483646 w 508"/>
                <a:gd name="T49" fmla="*/ 2147483646 h 402"/>
                <a:gd name="T50" fmla="*/ 2147483646 w 508"/>
                <a:gd name="T51" fmla="*/ 2147483646 h 402"/>
                <a:gd name="T52" fmla="*/ 2147483646 w 508"/>
                <a:gd name="T53" fmla="*/ 2147483646 h 402"/>
                <a:gd name="T54" fmla="*/ 2147483646 w 508"/>
                <a:gd name="T55" fmla="*/ 2147483646 h 402"/>
                <a:gd name="T56" fmla="*/ 2147483646 w 508"/>
                <a:gd name="T57" fmla="*/ 2147483646 h 402"/>
                <a:gd name="T58" fmla="*/ 2147483646 w 508"/>
                <a:gd name="T59" fmla="*/ 2147483646 h 402"/>
                <a:gd name="T60" fmla="*/ 2147483646 w 508"/>
                <a:gd name="T61" fmla="*/ 2147483646 h 402"/>
                <a:gd name="T62" fmla="*/ 2147483646 w 508"/>
                <a:gd name="T63" fmla="*/ 2147483646 h 402"/>
                <a:gd name="T64" fmla="*/ 2147483646 w 508"/>
                <a:gd name="T65" fmla="*/ 2147483646 h 402"/>
                <a:gd name="T66" fmla="*/ 2147483646 w 508"/>
                <a:gd name="T67" fmla="*/ 2147483646 h 402"/>
                <a:gd name="T68" fmla="*/ 2147483646 w 508"/>
                <a:gd name="T69" fmla="*/ 2147483646 h 402"/>
                <a:gd name="T70" fmla="*/ 2147483646 w 508"/>
                <a:gd name="T71" fmla="*/ 2147483646 h 402"/>
                <a:gd name="T72" fmla="*/ 2147483646 w 508"/>
                <a:gd name="T73" fmla="*/ 2147483646 h 402"/>
                <a:gd name="T74" fmla="*/ 2147483646 w 508"/>
                <a:gd name="T75" fmla="*/ 2147483646 h 402"/>
                <a:gd name="T76" fmla="*/ 2147483646 w 508"/>
                <a:gd name="T77" fmla="*/ 2147483646 h 402"/>
                <a:gd name="T78" fmla="*/ 2147483646 w 508"/>
                <a:gd name="T79" fmla="*/ 2147483646 h 402"/>
                <a:gd name="T80" fmla="*/ 2147483646 w 508"/>
                <a:gd name="T81" fmla="*/ 2147483646 h 402"/>
                <a:gd name="T82" fmla="*/ 2147483646 w 508"/>
                <a:gd name="T83" fmla="*/ 2147483646 h 402"/>
                <a:gd name="T84" fmla="*/ 2147483646 w 508"/>
                <a:gd name="T85" fmla="*/ 2147483646 h 402"/>
                <a:gd name="T86" fmla="*/ 2147483646 w 508"/>
                <a:gd name="T87" fmla="*/ 2147483646 h 402"/>
                <a:gd name="T88" fmla="*/ 2147483646 w 508"/>
                <a:gd name="T89" fmla="*/ 2147483646 h 402"/>
                <a:gd name="T90" fmla="*/ 2147483646 w 508"/>
                <a:gd name="T91" fmla="*/ 2147483646 h 402"/>
                <a:gd name="T92" fmla="*/ 2147483646 w 508"/>
                <a:gd name="T93" fmla="*/ 2147483646 h 402"/>
                <a:gd name="T94" fmla="*/ 2147483646 w 508"/>
                <a:gd name="T95" fmla="*/ 2147483646 h 402"/>
                <a:gd name="T96" fmla="*/ 2147483646 w 508"/>
                <a:gd name="T97" fmla="*/ 2147483646 h 402"/>
                <a:gd name="T98" fmla="*/ 2147483646 w 508"/>
                <a:gd name="T99" fmla="*/ 2147483646 h 402"/>
                <a:gd name="T100" fmla="*/ 2147483646 w 508"/>
                <a:gd name="T101" fmla="*/ 2147483646 h 4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8" h="402">
                  <a:moveTo>
                    <a:pt x="476" y="138"/>
                  </a:moveTo>
                  <a:lnTo>
                    <a:pt x="476" y="138"/>
                  </a:lnTo>
                  <a:lnTo>
                    <a:pt x="484" y="134"/>
                  </a:lnTo>
                  <a:lnTo>
                    <a:pt x="488" y="130"/>
                  </a:lnTo>
                  <a:lnTo>
                    <a:pt x="488" y="128"/>
                  </a:lnTo>
                  <a:lnTo>
                    <a:pt x="490" y="126"/>
                  </a:lnTo>
                  <a:lnTo>
                    <a:pt x="492" y="126"/>
                  </a:lnTo>
                  <a:lnTo>
                    <a:pt x="508" y="126"/>
                  </a:lnTo>
                  <a:lnTo>
                    <a:pt x="508" y="116"/>
                  </a:lnTo>
                  <a:lnTo>
                    <a:pt x="502" y="114"/>
                  </a:lnTo>
                  <a:lnTo>
                    <a:pt x="496" y="110"/>
                  </a:lnTo>
                  <a:lnTo>
                    <a:pt x="472" y="88"/>
                  </a:lnTo>
                  <a:lnTo>
                    <a:pt x="460" y="58"/>
                  </a:lnTo>
                  <a:lnTo>
                    <a:pt x="446" y="44"/>
                  </a:lnTo>
                  <a:lnTo>
                    <a:pt x="424" y="42"/>
                  </a:lnTo>
                  <a:lnTo>
                    <a:pt x="406" y="44"/>
                  </a:lnTo>
                  <a:lnTo>
                    <a:pt x="402" y="44"/>
                  </a:lnTo>
                  <a:lnTo>
                    <a:pt x="404" y="54"/>
                  </a:lnTo>
                  <a:lnTo>
                    <a:pt x="404" y="56"/>
                  </a:lnTo>
                  <a:lnTo>
                    <a:pt x="404" y="58"/>
                  </a:lnTo>
                  <a:lnTo>
                    <a:pt x="400" y="58"/>
                  </a:lnTo>
                  <a:lnTo>
                    <a:pt x="388" y="64"/>
                  </a:lnTo>
                  <a:lnTo>
                    <a:pt x="386" y="62"/>
                  </a:lnTo>
                  <a:lnTo>
                    <a:pt x="372" y="50"/>
                  </a:lnTo>
                  <a:lnTo>
                    <a:pt x="368" y="50"/>
                  </a:lnTo>
                  <a:lnTo>
                    <a:pt x="364" y="50"/>
                  </a:lnTo>
                  <a:lnTo>
                    <a:pt x="332" y="64"/>
                  </a:lnTo>
                  <a:lnTo>
                    <a:pt x="322" y="68"/>
                  </a:lnTo>
                  <a:lnTo>
                    <a:pt x="316" y="66"/>
                  </a:lnTo>
                  <a:lnTo>
                    <a:pt x="310" y="70"/>
                  </a:lnTo>
                  <a:lnTo>
                    <a:pt x="304" y="76"/>
                  </a:lnTo>
                  <a:lnTo>
                    <a:pt x="300" y="80"/>
                  </a:lnTo>
                  <a:lnTo>
                    <a:pt x="298" y="76"/>
                  </a:lnTo>
                  <a:lnTo>
                    <a:pt x="288" y="66"/>
                  </a:lnTo>
                  <a:lnTo>
                    <a:pt x="286" y="62"/>
                  </a:lnTo>
                  <a:lnTo>
                    <a:pt x="286" y="58"/>
                  </a:lnTo>
                  <a:lnTo>
                    <a:pt x="290" y="50"/>
                  </a:lnTo>
                  <a:lnTo>
                    <a:pt x="300" y="38"/>
                  </a:lnTo>
                  <a:lnTo>
                    <a:pt x="314" y="22"/>
                  </a:lnTo>
                  <a:lnTo>
                    <a:pt x="318" y="16"/>
                  </a:lnTo>
                  <a:lnTo>
                    <a:pt x="316" y="12"/>
                  </a:lnTo>
                  <a:lnTo>
                    <a:pt x="312" y="12"/>
                  </a:lnTo>
                  <a:lnTo>
                    <a:pt x="308" y="14"/>
                  </a:lnTo>
                  <a:lnTo>
                    <a:pt x="298" y="20"/>
                  </a:lnTo>
                  <a:lnTo>
                    <a:pt x="288" y="26"/>
                  </a:lnTo>
                  <a:lnTo>
                    <a:pt x="282" y="28"/>
                  </a:lnTo>
                  <a:lnTo>
                    <a:pt x="280" y="26"/>
                  </a:lnTo>
                  <a:lnTo>
                    <a:pt x="278" y="20"/>
                  </a:lnTo>
                  <a:lnTo>
                    <a:pt x="276" y="20"/>
                  </a:lnTo>
                  <a:lnTo>
                    <a:pt x="270" y="6"/>
                  </a:lnTo>
                  <a:lnTo>
                    <a:pt x="254" y="16"/>
                  </a:lnTo>
                  <a:lnTo>
                    <a:pt x="252" y="18"/>
                  </a:lnTo>
                  <a:lnTo>
                    <a:pt x="252" y="16"/>
                  </a:lnTo>
                  <a:lnTo>
                    <a:pt x="236" y="8"/>
                  </a:lnTo>
                  <a:lnTo>
                    <a:pt x="220" y="2"/>
                  </a:lnTo>
                  <a:lnTo>
                    <a:pt x="214" y="0"/>
                  </a:lnTo>
                  <a:lnTo>
                    <a:pt x="208" y="2"/>
                  </a:lnTo>
                  <a:lnTo>
                    <a:pt x="204" y="6"/>
                  </a:lnTo>
                  <a:lnTo>
                    <a:pt x="198" y="12"/>
                  </a:lnTo>
                  <a:lnTo>
                    <a:pt x="204" y="24"/>
                  </a:lnTo>
                  <a:lnTo>
                    <a:pt x="210" y="38"/>
                  </a:lnTo>
                  <a:lnTo>
                    <a:pt x="210" y="44"/>
                  </a:lnTo>
                  <a:lnTo>
                    <a:pt x="210" y="48"/>
                  </a:lnTo>
                  <a:lnTo>
                    <a:pt x="208" y="52"/>
                  </a:lnTo>
                  <a:lnTo>
                    <a:pt x="204" y="54"/>
                  </a:lnTo>
                  <a:lnTo>
                    <a:pt x="200" y="54"/>
                  </a:lnTo>
                  <a:lnTo>
                    <a:pt x="194" y="54"/>
                  </a:lnTo>
                  <a:lnTo>
                    <a:pt x="188" y="50"/>
                  </a:lnTo>
                  <a:lnTo>
                    <a:pt x="182" y="46"/>
                  </a:lnTo>
                  <a:lnTo>
                    <a:pt x="164" y="36"/>
                  </a:lnTo>
                  <a:lnTo>
                    <a:pt x="156" y="32"/>
                  </a:lnTo>
                  <a:lnTo>
                    <a:pt x="156" y="34"/>
                  </a:lnTo>
                  <a:lnTo>
                    <a:pt x="156" y="52"/>
                  </a:lnTo>
                  <a:lnTo>
                    <a:pt x="144" y="66"/>
                  </a:lnTo>
                  <a:lnTo>
                    <a:pt x="144" y="80"/>
                  </a:lnTo>
                  <a:lnTo>
                    <a:pt x="148" y="94"/>
                  </a:lnTo>
                  <a:lnTo>
                    <a:pt x="150" y="94"/>
                  </a:lnTo>
                  <a:lnTo>
                    <a:pt x="140" y="108"/>
                  </a:lnTo>
                  <a:lnTo>
                    <a:pt x="136" y="120"/>
                  </a:lnTo>
                  <a:lnTo>
                    <a:pt x="136" y="122"/>
                  </a:lnTo>
                  <a:lnTo>
                    <a:pt x="124" y="134"/>
                  </a:lnTo>
                  <a:lnTo>
                    <a:pt x="104" y="180"/>
                  </a:lnTo>
                  <a:lnTo>
                    <a:pt x="104" y="204"/>
                  </a:lnTo>
                  <a:lnTo>
                    <a:pt x="60" y="230"/>
                  </a:lnTo>
                  <a:lnTo>
                    <a:pt x="58" y="234"/>
                  </a:lnTo>
                  <a:lnTo>
                    <a:pt x="64" y="248"/>
                  </a:lnTo>
                  <a:lnTo>
                    <a:pt x="60" y="266"/>
                  </a:lnTo>
                  <a:lnTo>
                    <a:pt x="42" y="264"/>
                  </a:lnTo>
                  <a:lnTo>
                    <a:pt x="38" y="284"/>
                  </a:lnTo>
                  <a:lnTo>
                    <a:pt x="16" y="284"/>
                  </a:lnTo>
                  <a:lnTo>
                    <a:pt x="10" y="292"/>
                  </a:lnTo>
                  <a:lnTo>
                    <a:pt x="4" y="306"/>
                  </a:lnTo>
                  <a:lnTo>
                    <a:pt x="0" y="356"/>
                  </a:lnTo>
                  <a:lnTo>
                    <a:pt x="4" y="368"/>
                  </a:lnTo>
                  <a:lnTo>
                    <a:pt x="6" y="368"/>
                  </a:lnTo>
                  <a:lnTo>
                    <a:pt x="6" y="380"/>
                  </a:lnTo>
                  <a:lnTo>
                    <a:pt x="16" y="392"/>
                  </a:lnTo>
                  <a:lnTo>
                    <a:pt x="16" y="402"/>
                  </a:lnTo>
                  <a:lnTo>
                    <a:pt x="42" y="400"/>
                  </a:lnTo>
                  <a:lnTo>
                    <a:pt x="44" y="398"/>
                  </a:lnTo>
                  <a:lnTo>
                    <a:pt x="44" y="396"/>
                  </a:lnTo>
                  <a:lnTo>
                    <a:pt x="52" y="388"/>
                  </a:lnTo>
                  <a:lnTo>
                    <a:pt x="36" y="372"/>
                  </a:lnTo>
                  <a:lnTo>
                    <a:pt x="34" y="372"/>
                  </a:lnTo>
                  <a:lnTo>
                    <a:pt x="24" y="364"/>
                  </a:lnTo>
                  <a:lnTo>
                    <a:pt x="24" y="362"/>
                  </a:lnTo>
                  <a:lnTo>
                    <a:pt x="24" y="346"/>
                  </a:lnTo>
                  <a:lnTo>
                    <a:pt x="36" y="346"/>
                  </a:lnTo>
                  <a:lnTo>
                    <a:pt x="38" y="340"/>
                  </a:lnTo>
                  <a:lnTo>
                    <a:pt x="32" y="324"/>
                  </a:lnTo>
                  <a:lnTo>
                    <a:pt x="64" y="324"/>
                  </a:lnTo>
                  <a:lnTo>
                    <a:pt x="120" y="298"/>
                  </a:lnTo>
                  <a:lnTo>
                    <a:pt x="126" y="286"/>
                  </a:lnTo>
                  <a:lnTo>
                    <a:pt x="128" y="282"/>
                  </a:lnTo>
                  <a:lnTo>
                    <a:pt x="140" y="288"/>
                  </a:lnTo>
                  <a:lnTo>
                    <a:pt x="140" y="290"/>
                  </a:lnTo>
                  <a:lnTo>
                    <a:pt x="146" y="296"/>
                  </a:lnTo>
                  <a:lnTo>
                    <a:pt x="152" y="294"/>
                  </a:lnTo>
                  <a:lnTo>
                    <a:pt x="150" y="282"/>
                  </a:lnTo>
                  <a:lnTo>
                    <a:pt x="168" y="282"/>
                  </a:lnTo>
                  <a:lnTo>
                    <a:pt x="186" y="286"/>
                  </a:lnTo>
                  <a:lnTo>
                    <a:pt x="192" y="274"/>
                  </a:lnTo>
                  <a:lnTo>
                    <a:pt x="194" y="272"/>
                  </a:lnTo>
                  <a:lnTo>
                    <a:pt x="196" y="272"/>
                  </a:lnTo>
                  <a:lnTo>
                    <a:pt x="214" y="266"/>
                  </a:lnTo>
                  <a:lnTo>
                    <a:pt x="218" y="238"/>
                  </a:lnTo>
                  <a:lnTo>
                    <a:pt x="238" y="256"/>
                  </a:lnTo>
                  <a:lnTo>
                    <a:pt x="246" y="256"/>
                  </a:lnTo>
                  <a:lnTo>
                    <a:pt x="250" y="252"/>
                  </a:lnTo>
                  <a:lnTo>
                    <a:pt x="248" y="192"/>
                  </a:lnTo>
                  <a:lnTo>
                    <a:pt x="248" y="190"/>
                  </a:lnTo>
                  <a:lnTo>
                    <a:pt x="248" y="186"/>
                  </a:lnTo>
                  <a:lnTo>
                    <a:pt x="260" y="188"/>
                  </a:lnTo>
                  <a:lnTo>
                    <a:pt x="262" y="188"/>
                  </a:lnTo>
                  <a:lnTo>
                    <a:pt x="264" y="190"/>
                  </a:lnTo>
                  <a:lnTo>
                    <a:pt x="286" y="230"/>
                  </a:lnTo>
                  <a:lnTo>
                    <a:pt x="312" y="226"/>
                  </a:lnTo>
                  <a:lnTo>
                    <a:pt x="318" y="224"/>
                  </a:lnTo>
                  <a:lnTo>
                    <a:pt x="322" y="216"/>
                  </a:lnTo>
                  <a:lnTo>
                    <a:pt x="314" y="208"/>
                  </a:lnTo>
                  <a:lnTo>
                    <a:pt x="312" y="206"/>
                  </a:lnTo>
                  <a:lnTo>
                    <a:pt x="330" y="200"/>
                  </a:lnTo>
                  <a:lnTo>
                    <a:pt x="332" y="198"/>
                  </a:lnTo>
                  <a:lnTo>
                    <a:pt x="340" y="206"/>
                  </a:lnTo>
                  <a:lnTo>
                    <a:pt x="346" y="202"/>
                  </a:lnTo>
                  <a:lnTo>
                    <a:pt x="346" y="190"/>
                  </a:lnTo>
                  <a:lnTo>
                    <a:pt x="350" y="190"/>
                  </a:lnTo>
                  <a:lnTo>
                    <a:pt x="364" y="190"/>
                  </a:lnTo>
                  <a:lnTo>
                    <a:pt x="370" y="192"/>
                  </a:lnTo>
                  <a:lnTo>
                    <a:pt x="376" y="194"/>
                  </a:lnTo>
                  <a:lnTo>
                    <a:pt x="382" y="198"/>
                  </a:lnTo>
                  <a:lnTo>
                    <a:pt x="386" y="202"/>
                  </a:lnTo>
                  <a:lnTo>
                    <a:pt x="388" y="206"/>
                  </a:lnTo>
                  <a:lnTo>
                    <a:pt x="392" y="186"/>
                  </a:lnTo>
                  <a:lnTo>
                    <a:pt x="396" y="184"/>
                  </a:lnTo>
                  <a:lnTo>
                    <a:pt x="400" y="182"/>
                  </a:lnTo>
                  <a:lnTo>
                    <a:pt x="406" y="182"/>
                  </a:lnTo>
                  <a:lnTo>
                    <a:pt x="412" y="184"/>
                  </a:lnTo>
                  <a:lnTo>
                    <a:pt x="414" y="186"/>
                  </a:lnTo>
                  <a:lnTo>
                    <a:pt x="414" y="188"/>
                  </a:lnTo>
                  <a:lnTo>
                    <a:pt x="418" y="188"/>
                  </a:lnTo>
                  <a:lnTo>
                    <a:pt x="432" y="180"/>
                  </a:lnTo>
                  <a:lnTo>
                    <a:pt x="460" y="160"/>
                  </a:lnTo>
                  <a:lnTo>
                    <a:pt x="460" y="152"/>
                  </a:lnTo>
                  <a:lnTo>
                    <a:pt x="464" y="146"/>
                  </a:lnTo>
                  <a:lnTo>
                    <a:pt x="470" y="140"/>
                  </a:lnTo>
                  <a:lnTo>
                    <a:pt x="476" y="13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江西"/>
            <p:cNvSpPr>
              <a:spLocks/>
            </p:cNvSpPr>
            <p:nvPr/>
          </p:nvSpPr>
          <p:spPr bwMode="auto">
            <a:xfrm>
              <a:off x="6924445" y="4282541"/>
              <a:ext cx="448383" cy="610916"/>
            </a:xfrm>
            <a:custGeom>
              <a:avLst/>
              <a:gdLst>
                <a:gd name="T0" fmla="*/ 2147483646 w 304"/>
                <a:gd name="T1" fmla="*/ 0 h 414"/>
                <a:gd name="T2" fmla="*/ 2147483646 w 304"/>
                <a:gd name="T3" fmla="*/ 2147483646 h 414"/>
                <a:gd name="T4" fmla="*/ 2147483646 w 304"/>
                <a:gd name="T5" fmla="*/ 2147483646 h 414"/>
                <a:gd name="T6" fmla="*/ 2147483646 w 304"/>
                <a:gd name="T7" fmla="*/ 2147483646 h 414"/>
                <a:gd name="T8" fmla="*/ 2147483646 w 304"/>
                <a:gd name="T9" fmla="*/ 2147483646 h 414"/>
                <a:gd name="T10" fmla="*/ 2147483646 w 304"/>
                <a:gd name="T11" fmla="*/ 2147483646 h 414"/>
                <a:gd name="T12" fmla="*/ 2147483646 w 304"/>
                <a:gd name="T13" fmla="*/ 2147483646 h 414"/>
                <a:gd name="T14" fmla="*/ 2147483646 w 304"/>
                <a:gd name="T15" fmla="*/ 2147483646 h 414"/>
                <a:gd name="T16" fmla="*/ 2147483646 w 304"/>
                <a:gd name="T17" fmla="*/ 2147483646 h 414"/>
                <a:gd name="T18" fmla="*/ 2147483646 w 304"/>
                <a:gd name="T19" fmla="*/ 2147483646 h 414"/>
                <a:gd name="T20" fmla="*/ 2147483646 w 304"/>
                <a:gd name="T21" fmla="*/ 2147483646 h 414"/>
                <a:gd name="T22" fmla="*/ 2147483646 w 304"/>
                <a:gd name="T23" fmla="*/ 2147483646 h 414"/>
                <a:gd name="T24" fmla="*/ 2147483646 w 304"/>
                <a:gd name="T25" fmla="*/ 2147483646 h 414"/>
                <a:gd name="T26" fmla="*/ 2147483646 w 304"/>
                <a:gd name="T27" fmla="*/ 2147483646 h 414"/>
                <a:gd name="T28" fmla="*/ 0 w 304"/>
                <a:gd name="T29" fmla="*/ 2147483646 h 414"/>
                <a:gd name="T30" fmla="*/ 2147483646 w 304"/>
                <a:gd name="T31" fmla="*/ 2147483646 h 414"/>
                <a:gd name="T32" fmla="*/ 2147483646 w 304"/>
                <a:gd name="T33" fmla="*/ 2147483646 h 414"/>
                <a:gd name="T34" fmla="*/ 2147483646 w 304"/>
                <a:gd name="T35" fmla="*/ 2147483646 h 414"/>
                <a:gd name="T36" fmla="*/ 2147483646 w 304"/>
                <a:gd name="T37" fmla="*/ 2147483646 h 414"/>
                <a:gd name="T38" fmla="*/ 2147483646 w 304"/>
                <a:gd name="T39" fmla="*/ 2147483646 h 414"/>
                <a:gd name="T40" fmla="*/ 2147483646 w 304"/>
                <a:gd name="T41" fmla="*/ 2147483646 h 414"/>
                <a:gd name="T42" fmla="*/ 2147483646 w 304"/>
                <a:gd name="T43" fmla="*/ 2147483646 h 414"/>
                <a:gd name="T44" fmla="*/ 2147483646 w 304"/>
                <a:gd name="T45" fmla="*/ 2147483646 h 414"/>
                <a:gd name="T46" fmla="*/ 2147483646 w 304"/>
                <a:gd name="T47" fmla="*/ 2147483646 h 414"/>
                <a:gd name="T48" fmla="*/ 2147483646 w 304"/>
                <a:gd name="T49" fmla="*/ 2147483646 h 414"/>
                <a:gd name="T50" fmla="*/ 2147483646 w 304"/>
                <a:gd name="T51" fmla="*/ 2147483646 h 414"/>
                <a:gd name="T52" fmla="*/ 2147483646 w 304"/>
                <a:gd name="T53" fmla="*/ 2147483646 h 414"/>
                <a:gd name="T54" fmla="*/ 2147483646 w 304"/>
                <a:gd name="T55" fmla="*/ 2147483646 h 414"/>
                <a:gd name="T56" fmla="*/ 2147483646 w 304"/>
                <a:gd name="T57" fmla="*/ 2147483646 h 414"/>
                <a:gd name="T58" fmla="*/ 2147483646 w 304"/>
                <a:gd name="T59" fmla="*/ 2147483646 h 414"/>
                <a:gd name="T60" fmla="*/ 2147483646 w 304"/>
                <a:gd name="T61" fmla="*/ 2147483646 h 414"/>
                <a:gd name="T62" fmla="*/ 2147483646 w 304"/>
                <a:gd name="T63" fmla="*/ 2147483646 h 414"/>
                <a:gd name="T64" fmla="*/ 2147483646 w 304"/>
                <a:gd name="T65" fmla="*/ 2147483646 h 414"/>
                <a:gd name="T66" fmla="*/ 2147483646 w 304"/>
                <a:gd name="T67" fmla="*/ 2147483646 h 414"/>
                <a:gd name="T68" fmla="*/ 2147483646 w 304"/>
                <a:gd name="T69" fmla="*/ 2147483646 h 414"/>
                <a:gd name="T70" fmla="*/ 2147483646 w 304"/>
                <a:gd name="T71" fmla="*/ 2147483646 h 414"/>
                <a:gd name="T72" fmla="*/ 2147483646 w 304"/>
                <a:gd name="T73" fmla="*/ 2147483646 h 414"/>
                <a:gd name="T74" fmla="*/ 2147483646 w 304"/>
                <a:gd name="T75" fmla="*/ 2147483646 h 414"/>
                <a:gd name="T76" fmla="*/ 2147483646 w 304"/>
                <a:gd name="T77" fmla="*/ 2147483646 h 414"/>
                <a:gd name="T78" fmla="*/ 2147483646 w 304"/>
                <a:gd name="T79" fmla="*/ 2147483646 h 414"/>
                <a:gd name="T80" fmla="*/ 2147483646 w 304"/>
                <a:gd name="T81" fmla="*/ 2147483646 h 414"/>
                <a:gd name="T82" fmla="*/ 2147483646 w 304"/>
                <a:gd name="T83" fmla="*/ 2147483646 h 414"/>
                <a:gd name="T84" fmla="*/ 2147483646 w 304"/>
                <a:gd name="T85" fmla="*/ 2147483646 h 414"/>
                <a:gd name="T86" fmla="*/ 2147483646 w 304"/>
                <a:gd name="T87" fmla="*/ 2147483646 h 414"/>
                <a:gd name="T88" fmla="*/ 2147483646 w 304"/>
                <a:gd name="T89" fmla="*/ 2147483646 h 414"/>
                <a:gd name="T90" fmla="*/ 2147483646 w 304"/>
                <a:gd name="T91" fmla="*/ 2147483646 h 414"/>
                <a:gd name="T92" fmla="*/ 2147483646 w 304"/>
                <a:gd name="T93" fmla="*/ 2147483646 h 414"/>
                <a:gd name="T94" fmla="*/ 2147483646 w 304"/>
                <a:gd name="T95" fmla="*/ 2147483646 h 414"/>
                <a:gd name="T96" fmla="*/ 2147483646 w 304"/>
                <a:gd name="T97" fmla="*/ 2147483646 h 414"/>
                <a:gd name="T98" fmla="*/ 2147483646 w 304"/>
                <a:gd name="T99" fmla="*/ 2147483646 h 414"/>
                <a:gd name="T100" fmla="*/ 2147483646 w 304"/>
                <a:gd name="T101" fmla="*/ 2147483646 h 414"/>
                <a:gd name="T102" fmla="*/ 2147483646 w 304"/>
                <a:gd name="T103" fmla="*/ 2147483646 h 414"/>
                <a:gd name="T104" fmla="*/ 2147483646 w 304"/>
                <a:gd name="T105" fmla="*/ 2147483646 h 414"/>
                <a:gd name="T106" fmla="*/ 2147483646 w 304"/>
                <a:gd name="T107" fmla="*/ 2147483646 h 414"/>
                <a:gd name="T108" fmla="*/ 2147483646 w 304"/>
                <a:gd name="T109" fmla="*/ 2147483646 h 414"/>
                <a:gd name="T110" fmla="*/ 2147483646 w 304"/>
                <a:gd name="T111" fmla="*/ 2147483646 h 414"/>
                <a:gd name="T112" fmla="*/ 2147483646 w 304"/>
                <a:gd name="T113" fmla="*/ 2147483646 h 414"/>
                <a:gd name="T114" fmla="*/ 2147483646 w 304"/>
                <a:gd name="T115" fmla="*/ 2147483646 h 414"/>
                <a:gd name="T116" fmla="*/ 2147483646 w 304"/>
                <a:gd name="T117" fmla="*/ 2147483646 h 4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04" h="414">
                  <a:moveTo>
                    <a:pt x="240" y="16"/>
                  </a:moveTo>
                  <a:lnTo>
                    <a:pt x="238" y="16"/>
                  </a:lnTo>
                  <a:lnTo>
                    <a:pt x="220" y="0"/>
                  </a:lnTo>
                  <a:lnTo>
                    <a:pt x="212" y="6"/>
                  </a:lnTo>
                  <a:lnTo>
                    <a:pt x="206" y="16"/>
                  </a:lnTo>
                  <a:lnTo>
                    <a:pt x="200" y="24"/>
                  </a:lnTo>
                  <a:lnTo>
                    <a:pt x="192" y="28"/>
                  </a:lnTo>
                  <a:lnTo>
                    <a:pt x="184" y="32"/>
                  </a:lnTo>
                  <a:lnTo>
                    <a:pt x="180" y="34"/>
                  </a:lnTo>
                  <a:lnTo>
                    <a:pt x="176" y="32"/>
                  </a:lnTo>
                  <a:lnTo>
                    <a:pt x="174" y="28"/>
                  </a:lnTo>
                  <a:lnTo>
                    <a:pt x="174" y="22"/>
                  </a:lnTo>
                  <a:lnTo>
                    <a:pt x="180" y="4"/>
                  </a:lnTo>
                  <a:lnTo>
                    <a:pt x="152" y="22"/>
                  </a:lnTo>
                  <a:lnTo>
                    <a:pt x="152" y="24"/>
                  </a:lnTo>
                  <a:lnTo>
                    <a:pt x="128" y="24"/>
                  </a:lnTo>
                  <a:lnTo>
                    <a:pt x="108" y="34"/>
                  </a:lnTo>
                  <a:lnTo>
                    <a:pt x="108" y="36"/>
                  </a:lnTo>
                  <a:lnTo>
                    <a:pt x="84" y="36"/>
                  </a:lnTo>
                  <a:lnTo>
                    <a:pt x="72" y="42"/>
                  </a:lnTo>
                  <a:lnTo>
                    <a:pt x="68" y="54"/>
                  </a:lnTo>
                  <a:lnTo>
                    <a:pt x="66" y="56"/>
                  </a:lnTo>
                  <a:lnTo>
                    <a:pt x="40" y="56"/>
                  </a:lnTo>
                  <a:lnTo>
                    <a:pt x="34" y="56"/>
                  </a:lnTo>
                  <a:lnTo>
                    <a:pt x="28" y="62"/>
                  </a:lnTo>
                  <a:lnTo>
                    <a:pt x="8" y="80"/>
                  </a:lnTo>
                  <a:lnTo>
                    <a:pt x="16" y="84"/>
                  </a:lnTo>
                  <a:lnTo>
                    <a:pt x="20" y="88"/>
                  </a:lnTo>
                  <a:lnTo>
                    <a:pt x="22" y="94"/>
                  </a:lnTo>
                  <a:lnTo>
                    <a:pt x="22" y="92"/>
                  </a:lnTo>
                  <a:lnTo>
                    <a:pt x="34" y="138"/>
                  </a:lnTo>
                  <a:lnTo>
                    <a:pt x="34" y="140"/>
                  </a:lnTo>
                  <a:lnTo>
                    <a:pt x="34" y="144"/>
                  </a:lnTo>
                  <a:lnTo>
                    <a:pt x="32" y="144"/>
                  </a:lnTo>
                  <a:lnTo>
                    <a:pt x="0" y="188"/>
                  </a:lnTo>
                  <a:lnTo>
                    <a:pt x="0" y="200"/>
                  </a:lnTo>
                  <a:lnTo>
                    <a:pt x="8" y="196"/>
                  </a:lnTo>
                  <a:lnTo>
                    <a:pt x="12" y="196"/>
                  </a:lnTo>
                  <a:lnTo>
                    <a:pt x="16" y="198"/>
                  </a:lnTo>
                  <a:lnTo>
                    <a:pt x="18" y="202"/>
                  </a:lnTo>
                  <a:lnTo>
                    <a:pt x="16" y="214"/>
                  </a:lnTo>
                  <a:lnTo>
                    <a:pt x="16" y="226"/>
                  </a:lnTo>
                  <a:lnTo>
                    <a:pt x="18" y="238"/>
                  </a:lnTo>
                  <a:lnTo>
                    <a:pt x="20" y="250"/>
                  </a:lnTo>
                  <a:lnTo>
                    <a:pt x="24" y="262"/>
                  </a:lnTo>
                  <a:lnTo>
                    <a:pt x="36" y="274"/>
                  </a:lnTo>
                  <a:lnTo>
                    <a:pt x="40" y="280"/>
                  </a:lnTo>
                  <a:lnTo>
                    <a:pt x="40" y="286"/>
                  </a:lnTo>
                  <a:lnTo>
                    <a:pt x="36" y="294"/>
                  </a:lnTo>
                  <a:lnTo>
                    <a:pt x="42" y="304"/>
                  </a:lnTo>
                  <a:lnTo>
                    <a:pt x="44" y="310"/>
                  </a:lnTo>
                  <a:lnTo>
                    <a:pt x="44" y="320"/>
                  </a:lnTo>
                  <a:lnTo>
                    <a:pt x="40" y="330"/>
                  </a:lnTo>
                  <a:lnTo>
                    <a:pt x="34" y="344"/>
                  </a:lnTo>
                  <a:lnTo>
                    <a:pt x="44" y="362"/>
                  </a:lnTo>
                  <a:lnTo>
                    <a:pt x="46" y="366"/>
                  </a:lnTo>
                  <a:lnTo>
                    <a:pt x="52" y="362"/>
                  </a:lnTo>
                  <a:lnTo>
                    <a:pt x="60" y="356"/>
                  </a:lnTo>
                  <a:lnTo>
                    <a:pt x="66" y="352"/>
                  </a:lnTo>
                  <a:lnTo>
                    <a:pt x="72" y="352"/>
                  </a:lnTo>
                  <a:lnTo>
                    <a:pt x="78" y="352"/>
                  </a:lnTo>
                  <a:lnTo>
                    <a:pt x="84" y="356"/>
                  </a:lnTo>
                  <a:lnTo>
                    <a:pt x="86" y="362"/>
                  </a:lnTo>
                  <a:lnTo>
                    <a:pt x="86" y="366"/>
                  </a:lnTo>
                  <a:lnTo>
                    <a:pt x="82" y="374"/>
                  </a:lnTo>
                  <a:lnTo>
                    <a:pt x="66" y="392"/>
                  </a:lnTo>
                  <a:lnTo>
                    <a:pt x="56" y="406"/>
                  </a:lnTo>
                  <a:lnTo>
                    <a:pt x="60" y="414"/>
                  </a:lnTo>
                  <a:lnTo>
                    <a:pt x="72" y="408"/>
                  </a:lnTo>
                  <a:lnTo>
                    <a:pt x="76" y="406"/>
                  </a:lnTo>
                  <a:lnTo>
                    <a:pt x="80" y="406"/>
                  </a:lnTo>
                  <a:lnTo>
                    <a:pt x="94" y="402"/>
                  </a:lnTo>
                  <a:lnTo>
                    <a:pt x="120" y="390"/>
                  </a:lnTo>
                  <a:lnTo>
                    <a:pt x="126" y="388"/>
                  </a:lnTo>
                  <a:lnTo>
                    <a:pt x="134" y="390"/>
                  </a:lnTo>
                  <a:lnTo>
                    <a:pt x="142" y="394"/>
                  </a:lnTo>
                  <a:lnTo>
                    <a:pt x="150" y="402"/>
                  </a:lnTo>
                  <a:lnTo>
                    <a:pt x="154" y="400"/>
                  </a:lnTo>
                  <a:lnTo>
                    <a:pt x="154" y="390"/>
                  </a:lnTo>
                  <a:lnTo>
                    <a:pt x="152" y="388"/>
                  </a:lnTo>
                  <a:lnTo>
                    <a:pt x="152" y="384"/>
                  </a:lnTo>
                  <a:lnTo>
                    <a:pt x="154" y="380"/>
                  </a:lnTo>
                  <a:lnTo>
                    <a:pt x="150" y="366"/>
                  </a:lnTo>
                  <a:lnTo>
                    <a:pt x="150" y="362"/>
                  </a:lnTo>
                  <a:lnTo>
                    <a:pt x="150" y="358"/>
                  </a:lnTo>
                  <a:lnTo>
                    <a:pt x="158" y="352"/>
                  </a:lnTo>
                  <a:lnTo>
                    <a:pt x="166" y="346"/>
                  </a:lnTo>
                  <a:lnTo>
                    <a:pt x="162" y="336"/>
                  </a:lnTo>
                  <a:lnTo>
                    <a:pt x="162" y="334"/>
                  </a:lnTo>
                  <a:lnTo>
                    <a:pt x="166" y="328"/>
                  </a:lnTo>
                  <a:lnTo>
                    <a:pt x="164" y="324"/>
                  </a:lnTo>
                  <a:lnTo>
                    <a:pt x="164" y="320"/>
                  </a:lnTo>
                  <a:lnTo>
                    <a:pt x="164" y="316"/>
                  </a:lnTo>
                  <a:lnTo>
                    <a:pt x="170" y="308"/>
                  </a:lnTo>
                  <a:lnTo>
                    <a:pt x="180" y="300"/>
                  </a:lnTo>
                  <a:lnTo>
                    <a:pt x="178" y="298"/>
                  </a:lnTo>
                  <a:lnTo>
                    <a:pt x="176" y="296"/>
                  </a:lnTo>
                  <a:lnTo>
                    <a:pt x="186" y="292"/>
                  </a:lnTo>
                  <a:lnTo>
                    <a:pt x="186" y="278"/>
                  </a:lnTo>
                  <a:lnTo>
                    <a:pt x="186" y="274"/>
                  </a:lnTo>
                  <a:lnTo>
                    <a:pt x="190" y="270"/>
                  </a:lnTo>
                  <a:lnTo>
                    <a:pt x="194" y="266"/>
                  </a:lnTo>
                  <a:lnTo>
                    <a:pt x="200" y="260"/>
                  </a:lnTo>
                  <a:lnTo>
                    <a:pt x="206" y="256"/>
                  </a:lnTo>
                  <a:lnTo>
                    <a:pt x="194" y="242"/>
                  </a:lnTo>
                  <a:lnTo>
                    <a:pt x="192" y="238"/>
                  </a:lnTo>
                  <a:lnTo>
                    <a:pt x="192" y="232"/>
                  </a:lnTo>
                  <a:lnTo>
                    <a:pt x="194" y="228"/>
                  </a:lnTo>
                  <a:lnTo>
                    <a:pt x="198" y="222"/>
                  </a:lnTo>
                  <a:lnTo>
                    <a:pt x="198" y="220"/>
                  </a:lnTo>
                  <a:lnTo>
                    <a:pt x="224" y="200"/>
                  </a:lnTo>
                  <a:lnTo>
                    <a:pt x="224" y="194"/>
                  </a:lnTo>
                  <a:lnTo>
                    <a:pt x="222" y="192"/>
                  </a:lnTo>
                  <a:lnTo>
                    <a:pt x="220" y="186"/>
                  </a:lnTo>
                  <a:lnTo>
                    <a:pt x="220" y="178"/>
                  </a:lnTo>
                  <a:lnTo>
                    <a:pt x="220" y="170"/>
                  </a:lnTo>
                  <a:lnTo>
                    <a:pt x="224" y="156"/>
                  </a:lnTo>
                  <a:lnTo>
                    <a:pt x="230" y="146"/>
                  </a:lnTo>
                  <a:lnTo>
                    <a:pt x="238" y="138"/>
                  </a:lnTo>
                  <a:lnTo>
                    <a:pt x="250" y="136"/>
                  </a:lnTo>
                  <a:lnTo>
                    <a:pt x="252" y="136"/>
                  </a:lnTo>
                  <a:lnTo>
                    <a:pt x="262" y="140"/>
                  </a:lnTo>
                  <a:lnTo>
                    <a:pt x="272" y="140"/>
                  </a:lnTo>
                  <a:lnTo>
                    <a:pt x="284" y="128"/>
                  </a:lnTo>
                  <a:lnTo>
                    <a:pt x="296" y="120"/>
                  </a:lnTo>
                  <a:lnTo>
                    <a:pt x="296" y="108"/>
                  </a:lnTo>
                  <a:lnTo>
                    <a:pt x="296" y="106"/>
                  </a:lnTo>
                  <a:lnTo>
                    <a:pt x="296" y="104"/>
                  </a:lnTo>
                  <a:lnTo>
                    <a:pt x="300" y="102"/>
                  </a:lnTo>
                  <a:lnTo>
                    <a:pt x="304" y="98"/>
                  </a:lnTo>
                  <a:lnTo>
                    <a:pt x="304" y="96"/>
                  </a:lnTo>
                  <a:lnTo>
                    <a:pt x="296" y="84"/>
                  </a:lnTo>
                  <a:lnTo>
                    <a:pt x="286" y="68"/>
                  </a:lnTo>
                  <a:lnTo>
                    <a:pt x="276" y="52"/>
                  </a:lnTo>
                  <a:lnTo>
                    <a:pt x="274" y="46"/>
                  </a:lnTo>
                  <a:lnTo>
                    <a:pt x="274" y="40"/>
                  </a:lnTo>
                  <a:lnTo>
                    <a:pt x="276" y="34"/>
                  </a:lnTo>
                  <a:lnTo>
                    <a:pt x="280" y="28"/>
                  </a:lnTo>
                  <a:lnTo>
                    <a:pt x="264" y="20"/>
                  </a:lnTo>
                  <a:lnTo>
                    <a:pt x="240" y="16"/>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福建"/>
            <p:cNvSpPr>
              <a:spLocks/>
            </p:cNvSpPr>
            <p:nvPr/>
          </p:nvSpPr>
          <p:spPr bwMode="auto">
            <a:xfrm>
              <a:off x="7157486" y="4444862"/>
              <a:ext cx="415934" cy="507621"/>
            </a:xfrm>
            <a:custGeom>
              <a:avLst/>
              <a:gdLst>
                <a:gd name="T0" fmla="*/ 2147483646 w 282"/>
                <a:gd name="T1" fmla="*/ 2147483646 h 344"/>
                <a:gd name="T2" fmla="*/ 2147483646 w 282"/>
                <a:gd name="T3" fmla="*/ 2147483646 h 344"/>
                <a:gd name="T4" fmla="*/ 2147483646 w 282"/>
                <a:gd name="T5" fmla="*/ 2147483646 h 344"/>
                <a:gd name="T6" fmla="*/ 2147483646 w 282"/>
                <a:gd name="T7" fmla="*/ 2147483646 h 344"/>
                <a:gd name="T8" fmla="*/ 2147483646 w 282"/>
                <a:gd name="T9" fmla="*/ 2147483646 h 344"/>
                <a:gd name="T10" fmla="*/ 2147483646 w 282"/>
                <a:gd name="T11" fmla="*/ 2147483646 h 344"/>
                <a:gd name="T12" fmla="*/ 2147483646 w 282"/>
                <a:gd name="T13" fmla="*/ 2147483646 h 344"/>
                <a:gd name="T14" fmla="*/ 2147483646 w 282"/>
                <a:gd name="T15" fmla="*/ 2147483646 h 344"/>
                <a:gd name="T16" fmla="*/ 2147483646 w 282"/>
                <a:gd name="T17" fmla="*/ 2147483646 h 344"/>
                <a:gd name="T18" fmla="*/ 2147483646 w 282"/>
                <a:gd name="T19" fmla="*/ 2147483646 h 344"/>
                <a:gd name="T20" fmla="*/ 2147483646 w 282"/>
                <a:gd name="T21" fmla="*/ 2147483646 h 344"/>
                <a:gd name="T22" fmla="*/ 2147483646 w 282"/>
                <a:gd name="T23" fmla="*/ 2147483646 h 344"/>
                <a:gd name="T24" fmla="*/ 2147483646 w 282"/>
                <a:gd name="T25" fmla="*/ 2147483646 h 344"/>
                <a:gd name="T26" fmla="*/ 2147483646 w 282"/>
                <a:gd name="T27" fmla="*/ 2147483646 h 344"/>
                <a:gd name="T28" fmla="*/ 2147483646 w 282"/>
                <a:gd name="T29" fmla="*/ 2147483646 h 344"/>
                <a:gd name="T30" fmla="*/ 2147483646 w 282"/>
                <a:gd name="T31" fmla="*/ 2147483646 h 344"/>
                <a:gd name="T32" fmla="*/ 2147483646 w 282"/>
                <a:gd name="T33" fmla="*/ 2147483646 h 344"/>
                <a:gd name="T34" fmla="*/ 0 w 282"/>
                <a:gd name="T35" fmla="*/ 2147483646 h 344"/>
                <a:gd name="T36" fmla="*/ 2147483646 w 282"/>
                <a:gd name="T37" fmla="*/ 2147483646 h 344"/>
                <a:gd name="T38" fmla="*/ 2147483646 w 282"/>
                <a:gd name="T39" fmla="*/ 2147483646 h 344"/>
                <a:gd name="T40" fmla="*/ 2147483646 w 282"/>
                <a:gd name="T41" fmla="*/ 2147483646 h 344"/>
                <a:gd name="T42" fmla="*/ 2147483646 w 282"/>
                <a:gd name="T43" fmla="*/ 2147483646 h 344"/>
                <a:gd name="T44" fmla="*/ 2147483646 w 282"/>
                <a:gd name="T45" fmla="*/ 2147483646 h 344"/>
                <a:gd name="T46" fmla="*/ 2147483646 w 282"/>
                <a:gd name="T47" fmla="*/ 2147483646 h 344"/>
                <a:gd name="T48" fmla="*/ 2147483646 w 282"/>
                <a:gd name="T49" fmla="*/ 2147483646 h 344"/>
                <a:gd name="T50" fmla="*/ 2147483646 w 282"/>
                <a:gd name="T51" fmla="*/ 2147483646 h 344"/>
                <a:gd name="T52" fmla="*/ 2147483646 w 282"/>
                <a:gd name="T53" fmla="*/ 2147483646 h 344"/>
                <a:gd name="T54" fmla="*/ 2147483646 w 282"/>
                <a:gd name="T55" fmla="*/ 2147483646 h 344"/>
                <a:gd name="T56" fmla="*/ 2147483646 w 282"/>
                <a:gd name="T57" fmla="*/ 2147483646 h 344"/>
                <a:gd name="T58" fmla="*/ 2147483646 w 282"/>
                <a:gd name="T59" fmla="*/ 2147483646 h 344"/>
                <a:gd name="T60" fmla="*/ 2147483646 w 282"/>
                <a:gd name="T61" fmla="*/ 2147483646 h 344"/>
                <a:gd name="T62" fmla="*/ 2147483646 w 282"/>
                <a:gd name="T63" fmla="*/ 2147483646 h 344"/>
                <a:gd name="T64" fmla="*/ 2147483646 w 282"/>
                <a:gd name="T65" fmla="*/ 2147483646 h 344"/>
                <a:gd name="T66" fmla="*/ 2147483646 w 282"/>
                <a:gd name="T67" fmla="*/ 2147483646 h 344"/>
                <a:gd name="T68" fmla="*/ 2147483646 w 282"/>
                <a:gd name="T69" fmla="*/ 2147483646 h 344"/>
                <a:gd name="T70" fmla="*/ 2147483646 w 282"/>
                <a:gd name="T71" fmla="*/ 2147483646 h 344"/>
                <a:gd name="T72" fmla="*/ 2147483646 w 282"/>
                <a:gd name="T73" fmla="*/ 2147483646 h 344"/>
                <a:gd name="T74" fmla="*/ 2147483646 w 282"/>
                <a:gd name="T75" fmla="*/ 2147483646 h 344"/>
                <a:gd name="T76" fmla="*/ 2147483646 w 282"/>
                <a:gd name="T77" fmla="*/ 2147483646 h 344"/>
                <a:gd name="T78" fmla="*/ 2147483646 w 282"/>
                <a:gd name="T79" fmla="*/ 2147483646 h 344"/>
                <a:gd name="T80" fmla="*/ 2147483646 w 282"/>
                <a:gd name="T81" fmla="*/ 2147483646 h 344"/>
                <a:gd name="T82" fmla="*/ 2147483646 w 282"/>
                <a:gd name="T83" fmla="*/ 2147483646 h 344"/>
                <a:gd name="T84" fmla="*/ 2147483646 w 282"/>
                <a:gd name="T85" fmla="*/ 2147483646 h 344"/>
                <a:gd name="T86" fmla="*/ 2147483646 w 282"/>
                <a:gd name="T87" fmla="*/ 2147483646 h 344"/>
                <a:gd name="T88" fmla="*/ 2147483646 w 282"/>
                <a:gd name="T89" fmla="*/ 2147483646 h 344"/>
                <a:gd name="T90" fmla="*/ 2147483646 w 282"/>
                <a:gd name="T91" fmla="*/ 2147483646 h 344"/>
                <a:gd name="T92" fmla="*/ 2147483646 w 282"/>
                <a:gd name="T93" fmla="*/ 2147483646 h 344"/>
                <a:gd name="T94" fmla="*/ 2147483646 w 282"/>
                <a:gd name="T95" fmla="*/ 2147483646 h 344"/>
                <a:gd name="T96" fmla="*/ 2147483646 w 282"/>
                <a:gd name="T97" fmla="*/ 2147483646 h 344"/>
                <a:gd name="T98" fmla="*/ 2147483646 w 282"/>
                <a:gd name="T99" fmla="*/ 2147483646 h 344"/>
                <a:gd name="T100" fmla="*/ 2147483646 w 282"/>
                <a:gd name="T101" fmla="*/ 2147483646 h 344"/>
                <a:gd name="T102" fmla="*/ 2147483646 w 282"/>
                <a:gd name="T103" fmla="*/ 0 h 3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82" h="344">
                  <a:moveTo>
                    <a:pt x="146" y="14"/>
                  </a:moveTo>
                  <a:lnTo>
                    <a:pt x="146" y="14"/>
                  </a:lnTo>
                  <a:lnTo>
                    <a:pt x="132" y="24"/>
                  </a:lnTo>
                  <a:lnTo>
                    <a:pt x="120" y="38"/>
                  </a:lnTo>
                  <a:lnTo>
                    <a:pt x="118" y="38"/>
                  </a:lnTo>
                  <a:lnTo>
                    <a:pt x="118" y="40"/>
                  </a:lnTo>
                  <a:lnTo>
                    <a:pt x="102" y="40"/>
                  </a:lnTo>
                  <a:lnTo>
                    <a:pt x="92" y="34"/>
                  </a:lnTo>
                  <a:lnTo>
                    <a:pt x="84" y="38"/>
                  </a:lnTo>
                  <a:lnTo>
                    <a:pt x="78" y="42"/>
                  </a:lnTo>
                  <a:lnTo>
                    <a:pt x="74" y="50"/>
                  </a:lnTo>
                  <a:lnTo>
                    <a:pt x="70" y="60"/>
                  </a:lnTo>
                  <a:lnTo>
                    <a:pt x="70" y="74"/>
                  </a:lnTo>
                  <a:lnTo>
                    <a:pt x="80" y="66"/>
                  </a:lnTo>
                  <a:lnTo>
                    <a:pt x="74" y="92"/>
                  </a:lnTo>
                  <a:lnTo>
                    <a:pt x="74" y="94"/>
                  </a:lnTo>
                  <a:lnTo>
                    <a:pt x="46" y="116"/>
                  </a:lnTo>
                  <a:lnTo>
                    <a:pt x="42" y="124"/>
                  </a:lnTo>
                  <a:lnTo>
                    <a:pt x="42" y="128"/>
                  </a:lnTo>
                  <a:lnTo>
                    <a:pt x="48" y="134"/>
                  </a:lnTo>
                  <a:lnTo>
                    <a:pt x="54" y="140"/>
                  </a:lnTo>
                  <a:lnTo>
                    <a:pt x="56" y="142"/>
                  </a:lnTo>
                  <a:lnTo>
                    <a:pt x="56" y="146"/>
                  </a:lnTo>
                  <a:lnTo>
                    <a:pt x="56" y="148"/>
                  </a:lnTo>
                  <a:lnTo>
                    <a:pt x="54" y="152"/>
                  </a:lnTo>
                  <a:lnTo>
                    <a:pt x="36" y="166"/>
                  </a:lnTo>
                  <a:lnTo>
                    <a:pt x="38" y="174"/>
                  </a:lnTo>
                  <a:lnTo>
                    <a:pt x="36" y="184"/>
                  </a:lnTo>
                  <a:lnTo>
                    <a:pt x="36" y="186"/>
                  </a:lnTo>
                  <a:lnTo>
                    <a:pt x="30" y="190"/>
                  </a:lnTo>
                  <a:lnTo>
                    <a:pt x="28" y="194"/>
                  </a:lnTo>
                  <a:lnTo>
                    <a:pt x="24" y="200"/>
                  </a:lnTo>
                  <a:lnTo>
                    <a:pt x="14" y="208"/>
                  </a:lnTo>
                  <a:lnTo>
                    <a:pt x="14" y="210"/>
                  </a:lnTo>
                  <a:lnTo>
                    <a:pt x="16" y="216"/>
                  </a:lnTo>
                  <a:lnTo>
                    <a:pt x="14" y="226"/>
                  </a:lnTo>
                  <a:lnTo>
                    <a:pt x="16" y="236"/>
                  </a:lnTo>
                  <a:lnTo>
                    <a:pt x="16" y="238"/>
                  </a:lnTo>
                  <a:lnTo>
                    <a:pt x="14" y="242"/>
                  </a:lnTo>
                  <a:lnTo>
                    <a:pt x="6" y="250"/>
                  </a:lnTo>
                  <a:lnTo>
                    <a:pt x="4" y="250"/>
                  </a:lnTo>
                  <a:lnTo>
                    <a:pt x="0" y="252"/>
                  </a:lnTo>
                  <a:lnTo>
                    <a:pt x="0" y="254"/>
                  </a:lnTo>
                  <a:lnTo>
                    <a:pt x="6" y="272"/>
                  </a:lnTo>
                  <a:lnTo>
                    <a:pt x="28" y="272"/>
                  </a:lnTo>
                  <a:lnTo>
                    <a:pt x="50" y="272"/>
                  </a:lnTo>
                  <a:lnTo>
                    <a:pt x="52" y="272"/>
                  </a:lnTo>
                  <a:lnTo>
                    <a:pt x="52" y="274"/>
                  </a:lnTo>
                  <a:lnTo>
                    <a:pt x="70" y="290"/>
                  </a:lnTo>
                  <a:lnTo>
                    <a:pt x="70" y="292"/>
                  </a:lnTo>
                  <a:lnTo>
                    <a:pt x="82" y="322"/>
                  </a:lnTo>
                  <a:lnTo>
                    <a:pt x="102" y="342"/>
                  </a:lnTo>
                  <a:lnTo>
                    <a:pt x="112" y="344"/>
                  </a:lnTo>
                  <a:lnTo>
                    <a:pt x="112" y="320"/>
                  </a:lnTo>
                  <a:lnTo>
                    <a:pt x="132" y="340"/>
                  </a:lnTo>
                  <a:lnTo>
                    <a:pt x="136" y="336"/>
                  </a:lnTo>
                  <a:lnTo>
                    <a:pt x="150" y="306"/>
                  </a:lnTo>
                  <a:lnTo>
                    <a:pt x="152" y="290"/>
                  </a:lnTo>
                  <a:lnTo>
                    <a:pt x="154" y="290"/>
                  </a:lnTo>
                  <a:lnTo>
                    <a:pt x="156" y="290"/>
                  </a:lnTo>
                  <a:lnTo>
                    <a:pt x="172" y="292"/>
                  </a:lnTo>
                  <a:lnTo>
                    <a:pt x="170" y="280"/>
                  </a:lnTo>
                  <a:lnTo>
                    <a:pt x="170" y="278"/>
                  </a:lnTo>
                  <a:lnTo>
                    <a:pt x="170" y="276"/>
                  </a:lnTo>
                  <a:lnTo>
                    <a:pt x="174" y="276"/>
                  </a:lnTo>
                  <a:lnTo>
                    <a:pt x="194" y="276"/>
                  </a:lnTo>
                  <a:lnTo>
                    <a:pt x="200" y="270"/>
                  </a:lnTo>
                  <a:lnTo>
                    <a:pt x="204" y="262"/>
                  </a:lnTo>
                  <a:lnTo>
                    <a:pt x="208" y="256"/>
                  </a:lnTo>
                  <a:lnTo>
                    <a:pt x="208" y="250"/>
                  </a:lnTo>
                  <a:lnTo>
                    <a:pt x="206" y="222"/>
                  </a:lnTo>
                  <a:lnTo>
                    <a:pt x="222" y="226"/>
                  </a:lnTo>
                  <a:lnTo>
                    <a:pt x="228" y="218"/>
                  </a:lnTo>
                  <a:lnTo>
                    <a:pt x="220" y="210"/>
                  </a:lnTo>
                  <a:lnTo>
                    <a:pt x="218" y="208"/>
                  </a:lnTo>
                  <a:lnTo>
                    <a:pt x="234" y="192"/>
                  </a:lnTo>
                  <a:lnTo>
                    <a:pt x="234" y="194"/>
                  </a:lnTo>
                  <a:lnTo>
                    <a:pt x="236" y="194"/>
                  </a:lnTo>
                  <a:lnTo>
                    <a:pt x="246" y="198"/>
                  </a:lnTo>
                  <a:lnTo>
                    <a:pt x="246" y="196"/>
                  </a:lnTo>
                  <a:lnTo>
                    <a:pt x="238" y="182"/>
                  </a:lnTo>
                  <a:lnTo>
                    <a:pt x="242" y="180"/>
                  </a:lnTo>
                  <a:lnTo>
                    <a:pt x="246" y="178"/>
                  </a:lnTo>
                  <a:lnTo>
                    <a:pt x="244" y="172"/>
                  </a:lnTo>
                  <a:lnTo>
                    <a:pt x="236" y="156"/>
                  </a:lnTo>
                  <a:lnTo>
                    <a:pt x="238" y="156"/>
                  </a:lnTo>
                  <a:lnTo>
                    <a:pt x="238" y="154"/>
                  </a:lnTo>
                  <a:lnTo>
                    <a:pt x="260" y="142"/>
                  </a:lnTo>
                  <a:lnTo>
                    <a:pt x="262" y="134"/>
                  </a:lnTo>
                  <a:lnTo>
                    <a:pt x="240" y="120"/>
                  </a:lnTo>
                  <a:lnTo>
                    <a:pt x="236" y="116"/>
                  </a:lnTo>
                  <a:lnTo>
                    <a:pt x="234" y="112"/>
                  </a:lnTo>
                  <a:lnTo>
                    <a:pt x="236" y="108"/>
                  </a:lnTo>
                  <a:lnTo>
                    <a:pt x="242" y="108"/>
                  </a:lnTo>
                  <a:lnTo>
                    <a:pt x="266" y="112"/>
                  </a:lnTo>
                  <a:lnTo>
                    <a:pt x="266" y="98"/>
                  </a:lnTo>
                  <a:lnTo>
                    <a:pt x="266" y="96"/>
                  </a:lnTo>
                  <a:lnTo>
                    <a:pt x="278" y="84"/>
                  </a:lnTo>
                  <a:lnTo>
                    <a:pt x="282" y="74"/>
                  </a:lnTo>
                  <a:lnTo>
                    <a:pt x="276" y="72"/>
                  </a:lnTo>
                  <a:lnTo>
                    <a:pt x="270" y="66"/>
                  </a:lnTo>
                  <a:lnTo>
                    <a:pt x="270" y="64"/>
                  </a:lnTo>
                  <a:lnTo>
                    <a:pt x="270" y="60"/>
                  </a:lnTo>
                  <a:lnTo>
                    <a:pt x="270" y="58"/>
                  </a:lnTo>
                  <a:lnTo>
                    <a:pt x="268" y="58"/>
                  </a:lnTo>
                  <a:lnTo>
                    <a:pt x="266" y="58"/>
                  </a:lnTo>
                  <a:lnTo>
                    <a:pt x="262" y="62"/>
                  </a:lnTo>
                  <a:lnTo>
                    <a:pt x="256" y="64"/>
                  </a:lnTo>
                  <a:lnTo>
                    <a:pt x="250" y="62"/>
                  </a:lnTo>
                  <a:lnTo>
                    <a:pt x="244" y="62"/>
                  </a:lnTo>
                  <a:lnTo>
                    <a:pt x="234" y="54"/>
                  </a:lnTo>
                  <a:lnTo>
                    <a:pt x="226" y="42"/>
                  </a:lnTo>
                  <a:lnTo>
                    <a:pt x="226" y="44"/>
                  </a:lnTo>
                  <a:lnTo>
                    <a:pt x="222" y="50"/>
                  </a:lnTo>
                  <a:lnTo>
                    <a:pt x="216" y="58"/>
                  </a:lnTo>
                  <a:lnTo>
                    <a:pt x="208" y="60"/>
                  </a:lnTo>
                  <a:lnTo>
                    <a:pt x="200" y="62"/>
                  </a:lnTo>
                  <a:lnTo>
                    <a:pt x="194" y="62"/>
                  </a:lnTo>
                  <a:lnTo>
                    <a:pt x="186" y="60"/>
                  </a:lnTo>
                  <a:lnTo>
                    <a:pt x="182" y="58"/>
                  </a:lnTo>
                  <a:lnTo>
                    <a:pt x="178" y="54"/>
                  </a:lnTo>
                  <a:lnTo>
                    <a:pt x="174" y="46"/>
                  </a:lnTo>
                  <a:lnTo>
                    <a:pt x="170" y="30"/>
                  </a:lnTo>
                  <a:lnTo>
                    <a:pt x="166" y="12"/>
                  </a:lnTo>
                  <a:lnTo>
                    <a:pt x="164" y="6"/>
                  </a:lnTo>
                  <a:lnTo>
                    <a:pt x="160" y="2"/>
                  </a:lnTo>
                  <a:lnTo>
                    <a:pt x="154" y="0"/>
                  </a:lnTo>
                  <a:lnTo>
                    <a:pt x="146" y="0"/>
                  </a:lnTo>
                  <a:lnTo>
                    <a:pt x="148" y="14"/>
                  </a:lnTo>
                  <a:lnTo>
                    <a:pt x="146" y="14"/>
                  </a:lnTo>
                  <a:close/>
                </a:path>
              </a:pathLst>
            </a:custGeom>
            <a:grpFill/>
            <a:ln>
              <a:noFill/>
            </a:ln>
          </p:spPr>
          <p:txBody>
            <a:bodyPr/>
            <a:lstStyle/>
            <a:p>
              <a:pPr>
                <a:defRPr/>
              </a:pPr>
              <a:endParaRPr lang="zh-CN" altLang="en-US" kern="0">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浙江"/>
            <p:cNvSpPr>
              <a:spLocks/>
            </p:cNvSpPr>
            <p:nvPr/>
          </p:nvSpPr>
          <p:spPr bwMode="auto">
            <a:xfrm>
              <a:off x="7343329" y="4123172"/>
              <a:ext cx="356936" cy="413180"/>
            </a:xfrm>
            <a:custGeom>
              <a:avLst/>
              <a:gdLst>
                <a:gd name="T0" fmla="*/ 2147483646 w 242"/>
                <a:gd name="T1" fmla="*/ 2147483646 h 280"/>
                <a:gd name="T2" fmla="*/ 2147483646 w 242"/>
                <a:gd name="T3" fmla="*/ 2147483646 h 280"/>
                <a:gd name="T4" fmla="*/ 2147483646 w 242"/>
                <a:gd name="T5" fmla="*/ 2147483646 h 280"/>
                <a:gd name="T6" fmla="*/ 2147483646 w 242"/>
                <a:gd name="T7" fmla="*/ 2147483646 h 280"/>
                <a:gd name="T8" fmla="*/ 2147483646 w 242"/>
                <a:gd name="T9" fmla="*/ 2147483646 h 280"/>
                <a:gd name="T10" fmla="*/ 2147483646 w 242"/>
                <a:gd name="T11" fmla="*/ 2147483646 h 280"/>
                <a:gd name="T12" fmla="*/ 2147483646 w 242"/>
                <a:gd name="T13" fmla="*/ 2147483646 h 280"/>
                <a:gd name="T14" fmla="*/ 2147483646 w 242"/>
                <a:gd name="T15" fmla="*/ 2147483646 h 280"/>
                <a:gd name="T16" fmla="*/ 2147483646 w 242"/>
                <a:gd name="T17" fmla="*/ 2147483646 h 280"/>
                <a:gd name="T18" fmla="*/ 0 w 242"/>
                <a:gd name="T19" fmla="*/ 2147483646 h 280"/>
                <a:gd name="T20" fmla="*/ 2147483646 w 242"/>
                <a:gd name="T21" fmla="*/ 2147483646 h 280"/>
                <a:gd name="T22" fmla="*/ 2147483646 w 242"/>
                <a:gd name="T23" fmla="*/ 2147483646 h 280"/>
                <a:gd name="T24" fmla="*/ 2147483646 w 242"/>
                <a:gd name="T25" fmla="*/ 2147483646 h 280"/>
                <a:gd name="T26" fmla="*/ 2147483646 w 242"/>
                <a:gd name="T27" fmla="*/ 2147483646 h 280"/>
                <a:gd name="T28" fmla="*/ 2147483646 w 242"/>
                <a:gd name="T29" fmla="*/ 2147483646 h 280"/>
                <a:gd name="T30" fmla="*/ 2147483646 w 242"/>
                <a:gd name="T31" fmla="*/ 2147483646 h 280"/>
                <a:gd name="T32" fmla="*/ 2147483646 w 242"/>
                <a:gd name="T33" fmla="*/ 2147483646 h 280"/>
                <a:gd name="T34" fmla="*/ 2147483646 w 242"/>
                <a:gd name="T35" fmla="*/ 2147483646 h 280"/>
                <a:gd name="T36" fmla="*/ 2147483646 w 242"/>
                <a:gd name="T37" fmla="*/ 2147483646 h 280"/>
                <a:gd name="T38" fmla="*/ 2147483646 w 242"/>
                <a:gd name="T39" fmla="*/ 2147483646 h 280"/>
                <a:gd name="T40" fmla="*/ 2147483646 w 242"/>
                <a:gd name="T41" fmla="*/ 2147483646 h 280"/>
                <a:gd name="T42" fmla="*/ 2147483646 w 242"/>
                <a:gd name="T43" fmla="*/ 2147483646 h 280"/>
                <a:gd name="T44" fmla="*/ 2147483646 w 242"/>
                <a:gd name="T45" fmla="*/ 2147483646 h 280"/>
                <a:gd name="T46" fmla="*/ 2147483646 w 242"/>
                <a:gd name="T47" fmla="*/ 2147483646 h 280"/>
                <a:gd name="T48" fmla="*/ 2147483646 w 242"/>
                <a:gd name="T49" fmla="*/ 2147483646 h 280"/>
                <a:gd name="T50" fmla="*/ 2147483646 w 242"/>
                <a:gd name="T51" fmla="*/ 2147483646 h 280"/>
                <a:gd name="T52" fmla="*/ 2147483646 w 242"/>
                <a:gd name="T53" fmla="*/ 2147483646 h 280"/>
                <a:gd name="T54" fmla="*/ 2147483646 w 242"/>
                <a:gd name="T55" fmla="*/ 2147483646 h 280"/>
                <a:gd name="T56" fmla="*/ 2147483646 w 242"/>
                <a:gd name="T57" fmla="*/ 2147483646 h 280"/>
                <a:gd name="T58" fmla="*/ 2147483646 w 242"/>
                <a:gd name="T59" fmla="*/ 2147483646 h 280"/>
                <a:gd name="T60" fmla="*/ 2147483646 w 242"/>
                <a:gd name="T61" fmla="*/ 2147483646 h 280"/>
                <a:gd name="T62" fmla="*/ 2147483646 w 242"/>
                <a:gd name="T63" fmla="*/ 2147483646 h 280"/>
                <a:gd name="T64" fmla="*/ 2147483646 w 242"/>
                <a:gd name="T65" fmla="*/ 2147483646 h 280"/>
                <a:gd name="T66" fmla="*/ 2147483646 w 242"/>
                <a:gd name="T67" fmla="*/ 2147483646 h 280"/>
                <a:gd name="T68" fmla="*/ 2147483646 w 242"/>
                <a:gd name="T69" fmla="*/ 2147483646 h 280"/>
                <a:gd name="T70" fmla="*/ 2147483646 w 242"/>
                <a:gd name="T71" fmla="*/ 2147483646 h 280"/>
                <a:gd name="T72" fmla="*/ 2147483646 w 242"/>
                <a:gd name="T73" fmla="*/ 2147483646 h 280"/>
                <a:gd name="T74" fmla="*/ 2147483646 w 242"/>
                <a:gd name="T75" fmla="*/ 2147483646 h 280"/>
                <a:gd name="T76" fmla="*/ 2147483646 w 242"/>
                <a:gd name="T77" fmla="*/ 2147483646 h 280"/>
                <a:gd name="T78" fmla="*/ 2147483646 w 242"/>
                <a:gd name="T79" fmla="*/ 2147483646 h 280"/>
                <a:gd name="T80" fmla="*/ 2147483646 w 242"/>
                <a:gd name="T81" fmla="*/ 2147483646 h 280"/>
                <a:gd name="T82" fmla="*/ 2147483646 w 242"/>
                <a:gd name="T83" fmla="*/ 2147483646 h 280"/>
                <a:gd name="T84" fmla="*/ 2147483646 w 242"/>
                <a:gd name="T85" fmla="*/ 2147483646 h 280"/>
                <a:gd name="T86" fmla="*/ 2147483646 w 242"/>
                <a:gd name="T87" fmla="*/ 2147483646 h 280"/>
                <a:gd name="T88" fmla="*/ 2147483646 w 242"/>
                <a:gd name="T89" fmla="*/ 2147483646 h 280"/>
                <a:gd name="T90" fmla="*/ 2147483646 w 242"/>
                <a:gd name="T91" fmla="*/ 2147483646 h 28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42" h="280">
                  <a:moveTo>
                    <a:pt x="148" y="4"/>
                  </a:moveTo>
                  <a:lnTo>
                    <a:pt x="148" y="4"/>
                  </a:lnTo>
                  <a:lnTo>
                    <a:pt x="136" y="8"/>
                  </a:lnTo>
                  <a:lnTo>
                    <a:pt x="126" y="12"/>
                  </a:lnTo>
                  <a:lnTo>
                    <a:pt x="116" y="10"/>
                  </a:lnTo>
                  <a:lnTo>
                    <a:pt x="102" y="6"/>
                  </a:lnTo>
                  <a:lnTo>
                    <a:pt x="84" y="4"/>
                  </a:lnTo>
                  <a:lnTo>
                    <a:pt x="78" y="6"/>
                  </a:lnTo>
                  <a:lnTo>
                    <a:pt x="74" y="12"/>
                  </a:lnTo>
                  <a:lnTo>
                    <a:pt x="62" y="28"/>
                  </a:lnTo>
                  <a:lnTo>
                    <a:pt x="74" y="52"/>
                  </a:lnTo>
                  <a:lnTo>
                    <a:pt x="54" y="64"/>
                  </a:lnTo>
                  <a:lnTo>
                    <a:pt x="38" y="60"/>
                  </a:lnTo>
                  <a:lnTo>
                    <a:pt x="44" y="74"/>
                  </a:lnTo>
                  <a:lnTo>
                    <a:pt x="44" y="78"/>
                  </a:lnTo>
                  <a:lnTo>
                    <a:pt x="44" y="82"/>
                  </a:lnTo>
                  <a:lnTo>
                    <a:pt x="42" y="88"/>
                  </a:lnTo>
                  <a:lnTo>
                    <a:pt x="36" y="100"/>
                  </a:lnTo>
                  <a:lnTo>
                    <a:pt x="32" y="106"/>
                  </a:lnTo>
                  <a:lnTo>
                    <a:pt x="4" y="132"/>
                  </a:lnTo>
                  <a:lnTo>
                    <a:pt x="10" y="136"/>
                  </a:lnTo>
                  <a:lnTo>
                    <a:pt x="6" y="140"/>
                  </a:lnTo>
                  <a:lnTo>
                    <a:pt x="2" y="144"/>
                  </a:lnTo>
                  <a:lnTo>
                    <a:pt x="0" y="148"/>
                  </a:lnTo>
                  <a:lnTo>
                    <a:pt x="0" y="152"/>
                  </a:lnTo>
                  <a:lnTo>
                    <a:pt x="0" y="156"/>
                  </a:lnTo>
                  <a:lnTo>
                    <a:pt x="20" y="186"/>
                  </a:lnTo>
                  <a:lnTo>
                    <a:pt x="30" y="202"/>
                  </a:lnTo>
                  <a:lnTo>
                    <a:pt x="30" y="204"/>
                  </a:lnTo>
                  <a:lnTo>
                    <a:pt x="30" y="206"/>
                  </a:lnTo>
                  <a:lnTo>
                    <a:pt x="30" y="208"/>
                  </a:lnTo>
                  <a:lnTo>
                    <a:pt x="28" y="210"/>
                  </a:lnTo>
                  <a:lnTo>
                    <a:pt x="34" y="210"/>
                  </a:lnTo>
                  <a:lnTo>
                    <a:pt x="40" y="214"/>
                  </a:lnTo>
                  <a:lnTo>
                    <a:pt x="44" y="218"/>
                  </a:lnTo>
                  <a:lnTo>
                    <a:pt x="48" y="224"/>
                  </a:lnTo>
                  <a:lnTo>
                    <a:pt x="50" y="234"/>
                  </a:lnTo>
                  <a:lnTo>
                    <a:pt x="52" y="246"/>
                  </a:lnTo>
                  <a:lnTo>
                    <a:pt x="56" y="262"/>
                  </a:lnTo>
                  <a:lnTo>
                    <a:pt x="58" y="266"/>
                  </a:lnTo>
                  <a:lnTo>
                    <a:pt x="64" y="270"/>
                  </a:lnTo>
                  <a:lnTo>
                    <a:pt x="68" y="272"/>
                  </a:lnTo>
                  <a:lnTo>
                    <a:pt x="74" y="272"/>
                  </a:lnTo>
                  <a:lnTo>
                    <a:pt x="80" y="270"/>
                  </a:lnTo>
                  <a:lnTo>
                    <a:pt x="84" y="268"/>
                  </a:lnTo>
                  <a:lnTo>
                    <a:pt x="90" y="264"/>
                  </a:lnTo>
                  <a:lnTo>
                    <a:pt x="90" y="260"/>
                  </a:lnTo>
                  <a:lnTo>
                    <a:pt x="90" y="258"/>
                  </a:lnTo>
                  <a:lnTo>
                    <a:pt x="104" y="248"/>
                  </a:lnTo>
                  <a:lnTo>
                    <a:pt x="104" y="250"/>
                  </a:lnTo>
                  <a:lnTo>
                    <a:pt x="116" y="268"/>
                  </a:lnTo>
                  <a:lnTo>
                    <a:pt x="122" y="270"/>
                  </a:lnTo>
                  <a:lnTo>
                    <a:pt x="130" y="272"/>
                  </a:lnTo>
                  <a:lnTo>
                    <a:pt x="134" y="272"/>
                  </a:lnTo>
                  <a:lnTo>
                    <a:pt x="130" y="262"/>
                  </a:lnTo>
                  <a:lnTo>
                    <a:pt x="146" y="268"/>
                  </a:lnTo>
                  <a:lnTo>
                    <a:pt x="150" y="268"/>
                  </a:lnTo>
                  <a:lnTo>
                    <a:pt x="152" y="270"/>
                  </a:lnTo>
                  <a:lnTo>
                    <a:pt x="166" y="280"/>
                  </a:lnTo>
                  <a:lnTo>
                    <a:pt x="170" y="274"/>
                  </a:lnTo>
                  <a:lnTo>
                    <a:pt x="168" y="248"/>
                  </a:lnTo>
                  <a:lnTo>
                    <a:pt x="170" y="246"/>
                  </a:lnTo>
                  <a:lnTo>
                    <a:pt x="180" y="234"/>
                  </a:lnTo>
                  <a:lnTo>
                    <a:pt x="180" y="232"/>
                  </a:lnTo>
                  <a:lnTo>
                    <a:pt x="176" y="226"/>
                  </a:lnTo>
                  <a:lnTo>
                    <a:pt x="172" y="224"/>
                  </a:lnTo>
                  <a:lnTo>
                    <a:pt x="174" y="222"/>
                  </a:lnTo>
                  <a:lnTo>
                    <a:pt x="176" y="220"/>
                  </a:lnTo>
                  <a:lnTo>
                    <a:pt x="178" y="220"/>
                  </a:lnTo>
                  <a:lnTo>
                    <a:pt x="198" y="186"/>
                  </a:lnTo>
                  <a:lnTo>
                    <a:pt x="200" y="188"/>
                  </a:lnTo>
                  <a:lnTo>
                    <a:pt x="204" y="188"/>
                  </a:lnTo>
                  <a:lnTo>
                    <a:pt x="204" y="190"/>
                  </a:lnTo>
                  <a:lnTo>
                    <a:pt x="204" y="204"/>
                  </a:lnTo>
                  <a:lnTo>
                    <a:pt x="228" y="184"/>
                  </a:lnTo>
                  <a:lnTo>
                    <a:pt x="226" y="172"/>
                  </a:lnTo>
                  <a:lnTo>
                    <a:pt x="222" y="172"/>
                  </a:lnTo>
                  <a:lnTo>
                    <a:pt x="214" y="174"/>
                  </a:lnTo>
                  <a:lnTo>
                    <a:pt x="228" y="136"/>
                  </a:lnTo>
                  <a:lnTo>
                    <a:pt x="216" y="136"/>
                  </a:lnTo>
                  <a:lnTo>
                    <a:pt x="214" y="136"/>
                  </a:lnTo>
                  <a:lnTo>
                    <a:pt x="214" y="134"/>
                  </a:lnTo>
                  <a:lnTo>
                    <a:pt x="210" y="128"/>
                  </a:lnTo>
                  <a:lnTo>
                    <a:pt x="208" y="122"/>
                  </a:lnTo>
                  <a:lnTo>
                    <a:pt x="210" y="116"/>
                  </a:lnTo>
                  <a:lnTo>
                    <a:pt x="230" y="116"/>
                  </a:lnTo>
                  <a:lnTo>
                    <a:pt x="242" y="116"/>
                  </a:lnTo>
                  <a:lnTo>
                    <a:pt x="240" y="106"/>
                  </a:lnTo>
                  <a:lnTo>
                    <a:pt x="232" y="92"/>
                  </a:lnTo>
                  <a:lnTo>
                    <a:pt x="216" y="86"/>
                  </a:lnTo>
                  <a:lnTo>
                    <a:pt x="232" y="70"/>
                  </a:lnTo>
                  <a:lnTo>
                    <a:pt x="232" y="66"/>
                  </a:lnTo>
                  <a:lnTo>
                    <a:pt x="224" y="68"/>
                  </a:lnTo>
                  <a:lnTo>
                    <a:pt x="220" y="68"/>
                  </a:lnTo>
                  <a:lnTo>
                    <a:pt x="220" y="66"/>
                  </a:lnTo>
                  <a:lnTo>
                    <a:pt x="220" y="64"/>
                  </a:lnTo>
                  <a:lnTo>
                    <a:pt x="218" y="58"/>
                  </a:lnTo>
                  <a:lnTo>
                    <a:pt x="214" y="54"/>
                  </a:lnTo>
                  <a:lnTo>
                    <a:pt x="210" y="50"/>
                  </a:lnTo>
                  <a:lnTo>
                    <a:pt x="204" y="48"/>
                  </a:lnTo>
                  <a:lnTo>
                    <a:pt x="172" y="48"/>
                  </a:lnTo>
                  <a:lnTo>
                    <a:pt x="160" y="64"/>
                  </a:lnTo>
                  <a:lnTo>
                    <a:pt x="156" y="64"/>
                  </a:lnTo>
                  <a:lnTo>
                    <a:pt x="104" y="48"/>
                  </a:lnTo>
                  <a:lnTo>
                    <a:pt x="154" y="36"/>
                  </a:lnTo>
                  <a:lnTo>
                    <a:pt x="158" y="34"/>
                  </a:lnTo>
                  <a:lnTo>
                    <a:pt x="162" y="30"/>
                  </a:lnTo>
                  <a:lnTo>
                    <a:pt x="178" y="12"/>
                  </a:lnTo>
                  <a:lnTo>
                    <a:pt x="162" y="0"/>
                  </a:lnTo>
                  <a:lnTo>
                    <a:pt x="148" y="4"/>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安徽"/>
            <p:cNvSpPr>
              <a:spLocks/>
            </p:cNvSpPr>
            <p:nvPr/>
          </p:nvSpPr>
          <p:spPr bwMode="auto">
            <a:xfrm>
              <a:off x="6995242" y="3766066"/>
              <a:ext cx="451333" cy="551891"/>
            </a:xfrm>
            <a:custGeom>
              <a:avLst/>
              <a:gdLst>
                <a:gd name="T0" fmla="*/ 2147483646 w 306"/>
                <a:gd name="T1" fmla="*/ 2147483646 h 374"/>
                <a:gd name="T2" fmla="*/ 2147483646 w 306"/>
                <a:gd name="T3" fmla="*/ 2147483646 h 374"/>
                <a:gd name="T4" fmla="*/ 2147483646 w 306"/>
                <a:gd name="T5" fmla="*/ 2147483646 h 374"/>
                <a:gd name="T6" fmla="*/ 2147483646 w 306"/>
                <a:gd name="T7" fmla="*/ 2147483646 h 374"/>
                <a:gd name="T8" fmla="*/ 2147483646 w 306"/>
                <a:gd name="T9" fmla="*/ 2147483646 h 374"/>
                <a:gd name="T10" fmla="*/ 2147483646 w 306"/>
                <a:gd name="T11" fmla="*/ 2147483646 h 374"/>
                <a:gd name="T12" fmla="*/ 2147483646 w 306"/>
                <a:gd name="T13" fmla="*/ 2147483646 h 374"/>
                <a:gd name="T14" fmla="*/ 2147483646 w 306"/>
                <a:gd name="T15" fmla="*/ 2147483646 h 374"/>
                <a:gd name="T16" fmla="*/ 2147483646 w 306"/>
                <a:gd name="T17" fmla="*/ 2147483646 h 374"/>
                <a:gd name="T18" fmla="*/ 2147483646 w 306"/>
                <a:gd name="T19" fmla="*/ 2147483646 h 374"/>
                <a:gd name="T20" fmla="*/ 2147483646 w 306"/>
                <a:gd name="T21" fmla="*/ 2147483646 h 374"/>
                <a:gd name="T22" fmla="*/ 2147483646 w 306"/>
                <a:gd name="T23" fmla="*/ 2147483646 h 374"/>
                <a:gd name="T24" fmla="*/ 2147483646 w 306"/>
                <a:gd name="T25" fmla="*/ 2147483646 h 374"/>
                <a:gd name="T26" fmla="*/ 2147483646 w 306"/>
                <a:gd name="T27" fmla="*/ 2147483646 h 374"/>
                <a:gd name="T28" fmla="*/ 2147483646 w 306"/>
                <a:gd name="T29" fmla="*/ 2147483646 h 374"/>
                <a:gd name="T30" fmla="*/ 2147483646 w 306"/>
                <a:gd name="T31" fmla="*/ 2147483646 h 374"/>
                <a:gd name="T32" fmla="*/ 2147483646 w 306"/>
                <a:gd name="T33" fmla="*/ 2147483646 h 374"/>
                <a:gd name="T34" fmla="*/ 2147483646 w 306"/>
                <a:gd name="T35" fmla="*/ 2147483646 h 374"/>
                <a:gd name="T36" fmla="*/ 2147483646 w 306"/>
                <a:gd name="T37" fmla="*/ 2147483646 h 374"/>
                <a:gd name="T38" fmla="*/ 2147483646 w 306"/>
                <a:gd name="T39" fmla="*/ 2147483646 h 374"/>
                <a:gd name="T40" fmla="*/ 2147483646 w 306"/>
                <a:gd name="T41" fmla="*/ 2147483646 h 374"/>
                <a:gd name="T42" fmla="*/ 2147483646 w 306"/>
                <a:gd name="T43" fmla="*/ 2147483646 h 374"/>
                <a:gd name="T44" fmla="*/ 2147483646 w 306"/>
                <a:gd name="T45" fmla="*/ 2147483646 h 374"/>
                <a:gd name="T46" fmla="*/ 2147483646 w 306"/>
                <a:gd name="T47" fmla="*/ 2147483646 h 374"/>
                <a:gd name="T48" fmla="*/ 2147483646 w 306"/>
                <a:gd name="T49" fmla="*/ 2147483646 h 374"/>
                <a:gd name="T50" fmla="*/ 2147483646 w 306"/>
                <a:gd name="T51" fmla="*/ 2147483646 h 374"/>
                <a:gd name="T52" fmla="*/ 2147483646 w 306"/>
                <a:gd name="T53" fmla="*/ 2147483646 h 374"/>
                <a:gd name="T54" fmla="*/ 2147483646 w 306"/>
                <a:gd name="T55" fmla="*/ 2147483646 h 374"/>
                <a:gd name="T56" fmla="*/ 2147483646 w 306"/>
                <a:gd name="T57" fmla="*/ 2147483646 h 374"/>
                <a:gd name="T58" fmla="*/ 2147483646 w 306"/>
                <a:gd name="T59" fmla="*/ 2147483646 h 374"/>
                <a:gd name="T60" fmla="*/ 2147483646 w 306"/>
                <a:gd name="T61" fmla="*/ 2147483646 h 374"/>
                <a:gd name="T62" fmla="*/ 2147483646 w 306"/>
                <a:gd name="T63" fmla="*/ 2147483646 h 374"/>
                <a:gd name="T64" fmla="*/ 2147483646 w 306"/>
                <a:gd name="T65" fmla="*/ 2147483646 h 374"/>
                <a:gd name="T66" fmla="*/ 2147483646 w 306"/>
                <a:gd name="T67" fmla="*/ 2147483646 h 374"/>
                <a:gd name="T68" fmla="*/ 2147483646 w 306"/>
                <a:gd name="T69" fmla="*/ 2147483646 h 374"/>
                <a:gd name="T70" fmla="*/ 2147483646 w 306"/>
                <a:gd name="T71" fmla="*/ 2147483646 h 374"/>
                <a:gd name="T72" fmla="*/ 2147483646 w 306"/>
                <a:gd name="T73" fmla="*/ 2147483646 h 374"/>
                <a:gd name="T74" fmla="*/ 2147483646 w 306"/>
                <a:gd name="T75" fmla="*/ 2147483646 h 374"/>
                <a:gd name="T76" fmla="*/ 2147483646 w 306"/>
                <a:gd name="T77" fmla="*/ 2147483646 h 374"/>
                <a:gd name="T78" fmla="*/ 2147483646 w 306"/>
                <a:gd name="T79" fmla="*/ 2147483646 h 374"/>
                <a:gd name="T80" fmla="*/ 2147483646 w 306"/>
                <a:gd name="T81" fmla="*/ 2147483646 h 374"/>
                <a:gd name="T82" fmla="*/ 2147483646 w 306"/>
                <a:gd name="T83" fmla="*/ 2147483646 h 374"/>
                <a:gd name="T84" fmla="*/ 2147483646 w 306"/>
                <a:gd name="T85" fmla="*/ 2147483646 h 374"/>
                <a:gd name="T86" fmla="*/ 2147483646 w 306"/>
                <a:gd name="T87" fmla="*/ 2147483646 h 374"/>
                <a:gd name="T88" fmla="*/ 2147483646 w 306"/>
                <a:gd name="T89" fmla="*/ 2147483646 h 374"/>
                <a:gd name="T90" fmla="*/ 2147483646 w 306"/>
                <a:gd name="T91" fmla="*/ 2147483646 h 374"/>
                <a:gd name="T92" fmla="*/ 2147483646 w 306"/>
                <a:gd name="T93" fmla="*/ 2147483646 h 374"/>
                <a:gd name="T94" fmla="*/ 2147483646 w 306"/>
                <a:gd name="T95" fmla="*/ 2147483646 h 374"/>
                <a:gd name="T96" fmla="*/ 2147483646 w 306"/>
                <a:gd name="T97" fmla="*/ 2147483646 h 374"/>
                <a:gd name="T98" fmla="*/ 2147483646 w 306"/>
                <a:gd name="T99" fmla="*/ 2147483646 h 374"/>
                <a:gd name="T100" fmla="*/ 2147483646 w 306"/>
                <a:gd name="T101" fmla="*/ 2147483646 h 374"/>
                <a:gd name="T102" fmla="*/ 2147483646 w 306"/>
                <a:gd name="T103" fmla="*/ 2147483646 h 374"/>
                <a:gd name="T104" fmla="*/ 2147483646 w 306"/>
                <a:gd name="T105" fmla="*/ 2147483646 h 374"/>
                <a:gd name="T106" fmla="*/ 2147483646 w 306"/>
                <a:gd name="T107" fmla="*/ 2147483646 h 374"/>
                <a:gd name="T108" fmla="*/ 2147483646 w 306"/>
                <a:gd name="T109" fmla="*/ 2147483646 h 374"/>
                <a:gd name="T110" fmla="*/ 2147483646 w 306"/>
                <a:gd name="T111" fmla="*/ 2147483646 h 374"/>
                <a:gd name="T112" fmla="*/ 2147483646 w 306"/>
                <a:gd name="T113" fmla="*/ 2147483646 h 374"/>
                <a:gd name="T114" fmla="*/ 2147483646 w 306"/>
                <a:gd name="T115" fmla="*/ 2147483646 h 37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06" h="374">
                  <a:moveTo>
                    <a:pt x="192" y="106"/>
                  </a:moveTo>
                  <a:lnTo>
                    <a:pt x="192" y="106"/>
                  </a:lnTo>
                  <a:lnTo>
                    <a:pt x="186" y="86"/>
                  </a:lnTo>
                  <a:lnTo>
                    <a:pt x="180" y="70"/>
                  </a:lnTo>
                  <a:lnTo>
                    <a:pt x="174" y="60"/>
                  </a:lnTo>
                  <a:lnTo>
                    <a:pt x="170" y="56"/>
                  </a:lnTo>
                  <a:lnTo>
                    <a:pt x="142" y="46"/>
                  </a:lnTo>
                  <a:lnTo>
                    <a:pt x="122" y="40"/>
                  </a:lnTo>
                  <a:lnTo>
                    <a:pt x="110" y="34"/>
                  </a:lnTo>
                  <a:lnTo>
                    <a:pt x="104" y="30"/>
                  </a:lnTo>
                  <a:lnTo>
                    <a:pt x="96" y="22"/>
                  </a:lnTo>
                  <a:lnTo>
                    <a:pt x="80" y="0"/>
                  </a:lnTo>
                  <a:lnTo>
                    <a:pt x="74" y="0"/>
                  </a:lnTo>
                  <a:lnTo>
                    <a:pt x="76" y="2"/>
                  </a:lnTo>
                  <a:lnTo>
                    <a:pt x="82" y="14"/>
                  </a:lnTo>
                  <a:lnTo>
                    <a:pt x="96" y="34"/>
                  </a:lnTo>
                  <a:lnTo>
                    <a:pt x="98" y="36"/>
                  </a:lnTo>
                  <a:lnTo>
                    <a:pt x="98" y="38"/>
                  </a:lnTo>
                  <a:lnTo>
                    <a:pt x="86" y="60"/>
                  </a:lnTo>
                  <a:lnTo>
                    <a:pt x="78" y="70"/>
                  </a:lnTo>
                  <a:lnTo>
                    <a:pt x="74" y="72"/>
                  </a:lnTo>
                  <a:lnTo>
                    <a:pt x="72" y="72"/>
                  </a:lnTo>
                  <a:lnTo>
                    <a:pt x="64" y="66"/>
                  </a:lnTo>
                  <a:lnTo>
                    <a:pt x="52" y="50"/>
                  </a:lnTo>
                  <a:lnTo>
                    <a:pt x="38" y="46"/>
                  </a:lnTo>
                  <a:lnTo>
                    <a:pt x="40" y="54"/>
                  </a:lnTo>
                  <a:lnTo>
                    <a:pt x="46" y="70"/>
                  </a:lnTo>
                  <a:lnTo>
                    <a:pt x="46" y="72"/>
                  </a:lnTo>
                  <a:lnTo>
                    <a:pt x="46" y="74"/>
                  </a:lnTo>
                  <a:lnTo>
                    <a:pt x="44" y="82"/>
                  </a:lnTo>
                  <a:lnTo>
                    <a:pt x="28" y="88"/>
                  </a:lnTo>
                  <a:lnTo>
                    <a:pt x="24" y="90"/>
                  </a:lnTo>
                  <a:lnTo>
                    <a:pt x="22" y="94"/>
                  </a:lnTo>
                  <a:lnTo>
                    <a:pt x="22" y="102"/>
                  </a:lnTo>
                  <a:lnTo>
                    <a:pt x="24" y="116"/>
                  </a:lnTo>
                  <a:lnTo>
                    <a:pt x="20" y="124"/>
                  </a:lnTo>
                  <a:lnTo>
                    <a:pt x="18" y="126"/>
                  </a:lnTo>
                  <a:lnTo>
                    <a:pt x="16" y="126"/>
                  </a:lnTo>
                  <a:lnTo>
                    <a:pt x="0" y="122"/>
                  </a:lnTo>
                  <a:lnTo>
                    <a:pt x="2" y="126"/>
                  </a:lnTo>
                  <a:lnTo>
                    <a:pt x="8" y="130"/>
                  </a:lnTo>
                  <a:lnTo>
                    <a:pt x="18" y="144"/>
                  </a:lnTo>
                  <a:lnTo>
                    <a:pt x="28" y="160"/>
                  </a:lnTo>
                  <a:lnTo>
                    <a:pt x="28" y="162"/>
                  </a:lnTo>
                  <a:lnTo>
                    <a:pt x="36" y="162"/>
                  </a:lnTo>
                  <a:lnTo>
                    <a:pt x="42" y="160"/>
                  </a:lnTo>
                  <a:lnTo>
                    <a:pt x="48" y="162"/>
                  </a:lnTo>
                  <a:lnTo>
                    <a:pt x="54" y="164"/>
                  </a:lnTo>
                  <a:lnTo>
                    <a:pt x="60" y="166"/>
                  </a:lnTo>
                  <a:lnTo>
                    <a:pt x="70" y="178"/>
                  </a:lnTo>
                  <a:lnTo>
                    <a:pt x="68" y="200"/>
                  </a:lnTo>
                  <a:lnTo>
                    <a:pt x="72" y="204"/>
                  </a:lnTo>
                  <a:lnTo>
                    <a:pt x="72" y="210"/>
                  </a:lnTo>
                  <a:lnTo>
                    <a:pt x="68" y="214"/>
                  </a:lnTo>
                  <a:lnTo>
                    <a:pt x="60" y="218"/>
                  </a:lnTo>
                  <a:lnTo>
                    <a:pt x="56" y="218"/>
                  </a:lnTo>
                  <a:lnTo>
                    <a:pt x="54" y="220"/>
                  </a:lnTo>
                  <a:lnTo>
                    <a:pt x="52" y="224"/>
                  </a:lnTo>
                  <a:lnTo>
                    <a:pt x="50" y="230"/>
                  </a:lnTo>
                  <a:lnTo>
                    <a:pt x="44" y="244"/>
                  </a:lnTo>
                  <a:lnTo>
                    <a:pt x="52" y="254"/>
                  </a:lnTo>
                  <a:lnTo>
                    <a:pt x="74" y="258"/>
                  </a:lnTo>
                  <a:lnTo>
                    <a:pt x="76" y="258"/>
                  </a:lnTo>
                  <a:lnTo>
                    <a:pt x="86" y="268"/>
                  </a:lnTo>
                  <a:lnTo>
                    <a:pt x="72" y="288"/>
                  </a:lnTo>
                  <a:lnTo>
                    <a:pt x="102" y="352"/>
                  </a:lnTo>
                  <a:lnTo>
                    <a:pt x="104" y="354"/>
                  </a:lnTo>
                  <a:lnTo>
                    <a:pt x="98" y="358"/>
                  </a:lnTo>
                  <a:lnTo>
                    <a:pt x="100" y="364"/>
                  </a:lnTo>
                  <a:lnTo>
                    <a:pt x="156" y="330"/>
                  </a:lnTo>
                  <a:lnTo>
                    <a:pt x="146" y="346"/>
                  </a:lnTo>
                  <a:lnTo>
                    <a:pt x="138" y="362"/>
                  </a:lnTo>
                  <a:lnTo>
                    <a:pt x="134" y="374"/>
                  </a:lnTo>
                  <a:lnTo>
                    <a:pt x="140" y="372"/>
                  </a:lnTo>
                  <a:lnTo>
                    <a:pt x="146" y="366"/>
                  </a:lnTo>
                  <a:lnTo>
                    <a:pt x="152" y="360"/>
                  </a:lnTo>
                  <a:lnTo>
                    <a:pt x="156" y="350"/>
                  </a:lnTo>
                  <a:lnTo>
                    <a:pt x="158" y="350"/>
                  </a:lnTo>
                  <a:lnTo>
                    <a:pt x="172" y="342"/>
                  </a:lnTo>
                  <a:lnTo>
                    <a:pt x="174" y="340"/>
                  </a:lnTo>
                  <a:lnTo>
                    <a:pt x="196" y="358"/>
                  </a:lnTo>
                  <a:lnTo>
                    <a:pt x="220" y="360"/>
                  </a:lnTo>
                  <a:lnTo>
                    <a:pt x="232" y="368"/>
                  </a:lnTo>
                  <a:lnTo>
                    <a:pt x="260" y="342"/>
                  </a:lnTo>
                  <a:lnTo>
                    <a:pt x="264" y="336"/>
                  </a:lnTo>
                  <a:lnTo>
                    <a:pt x="268" y="326"/>
                  </a:lnTo>
                  <a:lnTo>
                    <a:pt x="272" y="320"/>
                  </a:lnTo>
                  <a:lnTo>
                    <a:pt x="270" y="312"/>
                  </a:lnTo>
                  <a:lnTo>
                    <a:pt x="260" y="296"/>
                  </a:lnTo>
                  <a:lnTo>
                    <a:pt x="254" y="286"/>
                  </a:lnTo>
                  <a:lnTo>
                    <a:pt x="288" y="298"/>
                  </a:lnTo>
                  <a:lnTo>
                    <a:pt x="300" y="292"/>
                  </a:lnTo>
                  <a:lnTo>
                    <a:pt x="288" y="270"/>
                  </a:lnTo>
                  <a:lnTo>
                    <a:pt x="288" y="268"/>
                  </a:lnTo>
                  <a:lnTo>
                    <a:pt x="306" y="246"/>
                  </a:lnTo>
                  <a:lnTo>
                    <a:pt x="298" y="234"/>
                  </a:lnTo>
                  <a:lnTo>
                    <a:pt x="290" y="226"/>
                  </a:lnTo>
                  <a:lnTo>
                    <a:pt x="284" y="222"/>
                  </a:lnTo>
                  <a:lnTo>
                    <a:pt x="282" y="222"/>
                  </a:lnTo>
                  <a:lnTo>
                    <a:pt x="272" y="232"/>
                  </a:lnTo>
                  <a:lnTo>
                    <a:pt x="272" y="230"/>
                  </a:lnTo>
                  <a:lnTo>
                    <a:pt x="270" y="230"/>
                  </a:lnTo>
                  <a:lnTo>
                    <a:pt x="256" y="226"/>
                  </a:lnTo>
                  <a:lnTo>
                    <a:pt x="252" y="214"/>
                  </a:lnTo>
                  <a:lnTo>
                    <a:pt x="244" y="210"/>
                  </a:lnTo>
                  <a:lnTo>
                    <a:pt x="236" y="204"/>
                  </a:lnTo>
                  <a:lnTo>
                    <a:pt x="226" y="198"/>
                  </a:lnTo>
                  <a:lnTo>
                    <a:pt x="218" y="192"/>
                  </a:lnTo>
                  <a:lnTo>
                    <a:pt x="216" y="190"/>
                  </a:lnTo>
                  <a:lnTo>
                    <a:pt x="216" y="186"/>
                  </a:lnTo>
                  <a:lnTo>
                    <a:pt x="214" y="184"/>
                  </a:lnTo>
                  <a:lnTo>
                    <a:pt x="216" y="180"/>
                  </a:lnTo>
                  <a:lnTo>
                    <a:pt x="220" y="170"/>
                  </a:lnTo>
                  <a:lnTo>
                    <a:pt x="230" y="152"/>
                  </a:lnTo>
                  <a:lnTo>
                    <a:pt x="232" y="144"/>
                  </a:lnTo>
                  <a:lnTo>
                    <a:pt x="234" y="138"/>
                  </a:lnTo>
                  <a:lnTo>
                    <a:pt x="234" y="128"/>
                  </a:lnTo>
                  <a:lnTo>
                    <a:pt x="240" y="128"/>
                  </a:lnTo>
                  <a:lnTo>
                    <a:pt x="258" y="130"/>
                  </a:lnTo>
                  <a:lnTo>
                    <a:pt x="260" y="122"/>
                  </a:lnTo>
                  <a:lnTo>
                    <a:pt x="264" y="106"/>
                  </a:lnTo>
                  <a:lnTo>
                    <a:pt x="260" y="104"/>
                  </a:lnTo>
                  <a:lnTo>
                    <a:pt x="242" y="116"/>
                  </a:lnTo>
                  <a:lnTo>
                    <a:pt x="230" y="122"/>
                  </a:lnTo>
                  <a:lnTo>
                    <a:pt x="222" y="122"/>
                  </a:lnTo>
                  <a:lnTo>
                    <a:pt x="214" y="120"/>
                  </a:lnTo>
                  <a:lnTo>
                    <a:pt x="204" y="114"/>
                  </a:lnTo>
                  <a:lnTo>
                    <a:pt x="194" y="108"/>
                  </a:lnTo>
                  <a:lnTo>
                    <a:pt x="194" y="106"/>
                  </a:lnTo>
                  <a:lnTo>
                    <a:pt x="192" y="106"/>
                  </a:lnTo>
                  <a:close/>
                </a:path>
              </a:pathLst>
            </a:custGeom>
            <a:solidFill>
              <a:schemeClr val="accent1"/>
            </a:solid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天津"/>
            <p:cNvSpPr>
              <a:spLocks/>
            </p:cNvSpPr>
            <p:nvPr/>
          </p:nvSpPr>
          <p:spPr bwMode="auto">
            <a:xfrm>
              <a:off x="7083738" y="3128588"/>
              <a:ext cx="117995" cy="171174"/>
            </a:xfrm>
            <a:custGeom>
              <a:avLst/>
              <a:gdLst>
                <a:gd name="T0" fmla="*/ 2147483646 w 80"/>
                <a:gd name="T1" fmla="*/ 2147483646 h 116"/>
                <a:gd name="T2" fmla="*/ 2147483646 w 80"/>
                <a:gd name="T3" fmla="*/ 0 h 116"/>
                <a:gd name="T4" fmla="*/ 2147483646 w 80"/>
                <a:gd name="T5" fmla="*/ 0 h 116"/>
                <a:gd name="T6" fmla="*/ 2147483646 w 80"/>
                <a:gd name="T7" fmla="*/ 2147483646 h 116"/>
                <a:gd name="T8" fmla="*/ 2147483646 w 80"/>
                <a:gd name="T9" fmla="*/ 2147483646 h 116"/>
                <a:gd name="T10" fmla="*/ 2147483646 w 80"/>
                <a:gd name="T11" fmla="*/ 2147483646 h 116"/>
                <a:gd name="T12" fmla="*/ 2147483646 w 80"/>
                <a:gd name="T13" fmla="*/ 2147483646 h 116"/>
                <a:gd name="T14" fmla="*/ 2147483646 w 80"/>
                <a:gd name="T15" fmla="*/ 2147483646 h 116"/>
                <a:gd name="T16" fmla="*/ 2147483646 w 80"/>
                <a:gd name="T17" fmla="*/ 2147483646 h 116"/>
                <a:gd name="T18" fmla="*/ 2147483646 w 80"/>
                <a:gd name="T19" fmla="*/ 2147483646 h 116"/>
                <a:gd name="T20" fmla="*/ 2147483646 w 80"/>
                <a:gd name="T21" fmla="*/ 2147483646 h 116"/>
                <a:gd name="T22" fmla="*/ 2147483646 w 80"/>
                <a:gd name="T23" fmla="*/ 2147483646 h 116"/>
                <a:gd name="T24" fmla="*/ 2147483646 w 80"/>
                <a:gd name="T25" fmla="*/ 2147483646 h 116"/>
                <a:gd name="T26" fmla="*/ 2147483646 w 80"/>
                <a:gd name="T27" fmla="*/ 2147483646 h 116"/>
                <a:gd name="T28" fmla="*/ 2147483646 w 80"/>
                <a:gd name="T29" fmla="*/ 2147483646 h 116"/>
                <a:gd name="T30" fmla="*/ 2147483646 w 80"/>
                <a:gd name="T31" fmla="*/ 2147483646 h 116"/>
                <a:gd name="T32" fmla="*/ 2147483646 w 80"/>
                <a:gd name="T33" fmla="*/ 2147483646 h 116"/>
                <a:gd name="T34" fmla="*/ 0 w 80"/>
                <a:gd name="T35" fmla="*/ 2147483646 h 116"/>
                <a:gd name="T36" fmla="*/ 0 w 80"/>
                <a:gd name="T37" fmla="*/ 2147483646 h 116"/>
                <a:gd name="T38" fmla="*/ 0 w 80"/>
                <a:gd name="T39" fmla="*/ 2147483646 h 116"/>
                <a:gd name="T40" fmla="*/ 0 w 80"/>
                <a:gd name="T41" fmla="*/ 2147483646 h 116"/>
                <a:gd name="T42" fmla="*/ 2147483646 w 80"/>
                <a:gd name="T43" fmla="*/ 2147483646 h 116"/>
                <a:gd name="T44" fmla="*/ 2147483646 w 80"/>
                <a:gd name="T45" fmla="*/ 2147483646 h 116"/>
                <a:gd name="T46" fmla="*/ 2147483646 w 80"/>
                <a:gd name="T47" fmla="*/ 2147483646 h 116"/>
                <a:gd name="T48" fmla="*/ 2147483646 w 80"/>
                <a:gd name="T49" fmla="*/ 2147483646 h 116"/>
                <a:gd name="T50" fmla="*/ 2147483646 w 80"/>
                <a:gd name="T51" fmla="*/ 2147483646 h 116"/>
                <a:gd name="T52" fmla="*/ 2147483646 w 80"/>
                <a:gd name="T53" fmla="*/ 2147483646 h 116"/>
                <a:gd name="T54" fmla="*/ 2147483646 w 80"/>
                <a:gd name="T55" fmla="*/ 2147483646 h 116"/>
                <a:gd name="T56" fmla="*/ 2147483646 w 80"/>
                <a:gd name="T57" fmla="*/ 2147483646 h 116"/>
                <a:gd name="T58" fmla="*/ 2147483646 w 80"/>
                <a:gd name="T59" fmla="*/ 2147483646 h 116"/>
                <a:gd name="T60" fmla="*/ 2147483646 w 80"/>
                <a:gd name="T61" fmla="*/ 2147483646 h 116"/>
                <a:gd name="T62" fmla="*/ 2147483646 w 80"/>
                <a:gd name="T63" fmla="*/ 2147483646 h 116"/>
                <a:gd name="T64" fmla="*/ 2147483646 w 80"/>
                <a:gd name="T65" fmla="*/ 2147483646 h 116"/>
                <a:gd name="T66" fmla="*/ 2147483646 w 80"/>
                <a:gd name="T67" fmla="*/ 2147483646 h 116"/>
                <a:gd name="T68" fmla="*/ 2147483646 w 80"/>
                <a:gd name="T69" fmla="*/ 2147483646 h 116"/>
                <a:gd name="T70" fmla="*/ 2147483646 w 80"/>
                <a:gd name="T71" fmla="*/ 2147483646 h 116"/>
                <a:gd name="T72" fmla="*/ 2147483646 w 80"/>
                <a:gd name="T73" fmla="*/ 2147483646 h 116"/>
                <a:gd name="T74" fmla="*/ 2147483646 w 80"/>
                <a:gd name="T75" fmla="*/ 2147483646 h 116"/>
                <a:gd name="T76" fmla="*/ 2147483646 w 80"/>
                <a:gd name="T77" fmla="*/ 2147483646 h 116"/>
                <a:gd name="T78" fmla="*/ 2147483646 w 80"/>
                <a:gd name="T79" fmla="*/ 2147483646 h 116"/>
                <a:gd name="T80" fmla="*/ 2147483646 w 80"/>
                <a:gd name="T81" fmla="*/ 2147483646 h 116"/>
                <a:gd name="T82" fmla="*/ 2147483646 w 80"/>
                <a:gd name="T83" fmla="*/ 2147483646 h 116"/>
                <a:gd name="T84" fmla="*/ 2147483646 w 80"/>
                <a:gd name="T85" fmla="*/ 2147483646 h 116"/>
                <a:gd name="T86" fmla="*/ 2147483646 w 80"/>
                <a:gd name="T87" fmla="*/ 2147483646 h 116"/>
                <a:gd name="T88" fmla="*/ 2147483646 w 80"/>
                <a:gd name="T89" fmla="*/ 2147483646 h 116"/>
                <a:gd name="T90" fmla="*/ 2147483646 w 80"/>
                <a:gd name="T91" fmla="*/ 2147483646 h 116"/>
                <a:gd name="T92" fmla="*/ 2147483646 w 80"/>
                <a:gd name="T93" fmla="*/ 2147483646 h 116"/>
                <a:gd name="T94" fmla="*/ 2147483646 w 80"/>
                <a:gd name="T95" fmla="*/ 2147483646 h 1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0" h="116">
                  <a:moveTo>
                    <a:pt x="46" y="2"/>
                  </a:moveTo>
                  <a:lnTo>
                    <a:pt x="44" y="0"/>
                  </a:lnTo>
                  <a:lnTo>
                    <a:pt x="40" y="2"/>
                  </a:lnTo>
                  <a:lnTo>
                    <a:pt x="38" y="4"/>
                  </a:lnTo>
                  <a:lnTo>
                    <a:pt x="32" y="14"/>
                  </a:lnTo>
                  <a:lnTo>
                    <a:pt x="28" y="12"/>
                  </a:lnTo>
                  <a:lnTo>
                    <a:pt x="28" y="14"/>
                  </a:lnTo>
                  <a:lnTo>
                    <a:pt x="22" y="20"/>
                  </a:lnTo>
                  <a:lnTo>
                    <a:pt x="18" y="22"/>
                  </a:lnTo>
                  <a:lnTo>
                    <a:pt x="10" y="26"/>
                  </a:lnTo>
                  <a:lnTo>
                    <a:pt x="8" y="32"/>
                  </a:lnTo>
                  <a:lnTo>
                    <a:pt x="8" y="44"/>
                  </a:lnTo>
                  <a:lnTo>
                    <a:pt x="6" y="48"/>
                  </a:lnTo>
                  <a:lnTo>
                    <a:pt x="4" y="50"/>
                  </a:lnTo>
                  <a:lnTo>
                    <a:pt x="0" y="60"/>
                  </a:lnTo>
                  <a:lnTo>
                    <a:pt x="0" y="66"/>
                  </a:lnTo>
                  <a:lnTo>
                    <a:pt x="0" y="78"/>
                  </a:lnTo>
                  <a:lnTo>
                    <a:pt x="4" y="102"/>
                  </a:lnTo>
                  <a:lnTo>
                    <a:pt x="8" y="106"/>
                  </a:lnTo>
                  <a:lnTo>
                    <a:pt x="18" y="112"/>
                  </a:lnTo>
                  <a:lnTo>
                    <a:pt x="36" y="116"/>
                  </a:lnTo>
                  <a:lnTo>
                    <a:pt x="44" y="114"/>
                  </a:lnTo>
                  <a:lnTo>
                    <a:pt x="54" y="110"/>
                  </a:lnTo>
                  <a:lnTo>
                    <a:pt x="50" y="100"/>
                  </a:lnTo>
                  <a:lnTo>
                    <a:pt x="50" y="98"/>
                  </a:lnTo>
                  <a:lnTo>
                    <a:pt x="52" y="90"/>
                  </a:lnTo>
                  <a:lnTo>
                    <a:pt x="60" y="74"/>
                  </a:lnTo>
                  <a:lnTo>
                    <a:pt x="76" y="74"/>
                  </a:lnTo>
                  <a:lnTo>
                    <a:pt x="80" y="74"/>
                  </a:lnTo>
                  <a:lnTo>
                    <a:pt x="74" y="64"/>
                  </a:lnTo>
                  <a:lnTo>
                    <a:pt x="64" y="48"/>
                  </a:lnTo>
                  <a:lnTo>
                    <a:pt x="58" y="40"/>
                  </a:lnTo>
                  <a:lnTo>
                    <a:pt x="54" y="30"/>
                  </a:lnTo>
                  <a:lnTo>
                    <a:pt x="52" y="18"/>
                  </a:lnTo>
                  <a:lnTo>
                    <a:pt x="48" y="8"/>
                  </a:lnTo>
                  <a:lnTo>
                    <a:pt x="46" y="2"/>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北京"/>
            <p:cNvSpPr>
              <a:spLocks/>
            </p:cNvSpPr>
            <p:nvPr/>
          </p:nvSpPr>
          <p:spPr bwMode="auto">
            <a:xfrm>
              <a:off x="6965743" y="3051855"/>
              <a:ext cx="156344" cy="168224"/>
            </a:xfrm>
            <a:custGeom>
              <a:avLst/>
              <a:gdLst>
                <a:gd name="T0" fmla="*/ 2147483646 w 106"/>
                <a:gd name="T1" fmla="*/ 2147483646 h 114"/>
                <a:gd name="T2" fmla="*/ 2147483646 w 106"/>
                <a:gd name="T3" fmla="*/ 2147483646 h 114"/>
                <a:gd name="T4" fmla="*/ 2147483646 w 106"/>
                <a:gd name="T5" fmla="*/ 2147483646 h 114"/>
                <a:gd name="T6" fmla="*/ 2147483646 w 106"/>
                <a:gd name="T7" fmla="*/ 2147483646 h 114"/>
                <a:gd name="T8" fmla="*/ 2147483646 w 106"/>
                <a:gd name="T9" fmla="*/ 2147483646 h 114"/>
                <a:gd name="T10" fmla="*/ 2147483646 w 106"/>
                <a:gd name="T11" fmla="*/ 2147483646 h 114"/>
                <a:gd name="T12" fmla="*/ 2147483646 w 106"/>
                <a:gd name="T13" fmla="*/ 2147483646 h 114"/>
                <a:gd name="T14" fmla="*/ 2147483646 w 106"/>
                <a:gd name="T15" fmla="*/ 2147483646 h 114"/>
                <a:gd name="T16" fmla="*/ 2147483646 w 106"/>
                <a:gd name="T17" fmla="*/ 2147483646 h 114"/>
                <a:gd name="T18" fmla="*/ 0 w 106"/>
                <a:gd name="T19" fmla="*/ 2147483646 h 114"/>
                <a:gd name="T20" fmla="*/ 2147483646 w 106"/>
                <a:gd name="T21" fmla="*/ 2147483646 h 114"/>
                <a:gd name="T22" fmla="*/ 2147483646 w 106"/>
                <a:gd name="T23" fmla="*/ 2147483646 h 114"/>
                <a:gd name="T24" fmla="*/ 2147483646 w 106"/>
                <a:gd name="T25" fmla="*/ 2147483646 h 114"/>
                <a:gd name="T26" fmla="*/ 2147483646 w 106"/>
                <a:gd name="T27" fmla="*/ 2147483646 h 114"/>
                <a:gd name="T28" fmla="*/ 2147483646 w 106"/>
                <a:gd name="T29" fmla="*/ 2147483646 h 114"/>
                <a:gd name="T30" fmla="*/ 2147483646 w 106"/>
                <a:gd name="T31" fmla="*/ 2147483646 h 114"/>
                <a:gd name="T32" fmla="*/ 2147483646 w 106"/>
                <a:gd name="T33" fmla="*/ 2147483646 h 114"/>
                <a:gd name="T34" fmla="*/ 2147483646 w 106"/>
                <a:gd name="T35" fmla="*/ 2147483646 h 114"/>
                <a:gd name="T36" fmla="*/ 2147483646 w 106"/>
                <a:gd name="T37" fmla="*/ 2147483646 h 114"/>
                <a:gd name="T38" fmla="*/ 2147483646 w 106"/>
                <a:gd name="T39" fmla="*/ 2147483646 h 114"/>
                <a:gd name="T40" fmla="*/ 2147483646 w 106"/>
                <a:gd name="T41" fmla="*/ 2147483646 h 114"/>
                <a:gd name="T42" fmla="*/ 2147483646 w 106"/>
                <a:gd name="T43" fmla="*/ 2147483646 h 114"/>
                <a:gd name="T44" fmla="*/ 2147483646 w 106"/>
                <a:gd name="T45" fmla="*/ 2147483646 h 114"/>
                <a:gd name="T46" fmla="*/ 2147483646 w 106"/>
                <a:gd name="T47" fmla="*/ 2147483646 h 114"/>
                <a:gd name="T48" fmla="*/ 2147483646 w 106"/>
                <a:gd name="T49" fmla="*/ 2147483646 h 114"/>
                <a:gd name="T50" fmla="*/ 2147483646 w 106"/>
                <a:gd name="T51" fmla="*/ 2147483646 h 114"/>
                <a:gd name="T52" fmla="*/ 2147483646 w 106"/>
                <a:gd name="T53" fmla="*/ 2147483646 h 114"/>
                <a:gd name="T54" fmla="*/ 2147483646 w 106"/>
                <a:gd name="T55" fmla="*/ 2147483646 h 114"/>
                <a:gd name="T56" fmla="*/ 2147483646 w 106"/>
                <a:gd name="T57" fmla="*/ 2147483646 h 114"/>
                <a:gd name="T58" fmla="*/ 2147483646 w 106"/>
                <a:gd name="T59" fmla="*/ 2147483646 h 114"/>
                <a:gd name="T60" fmla="*/ 2147483646 w 106"/>
                <a:gd name="T61" fmla="*/ 2147483646 h 114"/>
                <a:gd name="T62" fmla="*/ 2147483646 w 106"/>
                <a:gd name="T63" fmla="*/ 2147483646 h 1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6" h="114">
                  <a:moveTo>
                    <a:pt x="52" y="24"/>
                  </a:moveTo>
                  <a:lnTo>
                    <a:pt x="52" y="26"/>
                  </a:lnTo>
                  <a:lnTo>
                    <a:pt x="48" y="26"/>
                  </a:lnTo>
                  <a:lnTo>
                    <a:pt x="38" y="24"/>
                  </a:lnTo>
                  <a:lnTo>
                    <a:pt x="38" y="28"/>
                  </a:lnTo>
                  <a:lnTo>
                    <a:pt x="38" y="30"/>
                  </a:lnTo>
                  <a:lnTo>
                    <a:pt x="36" y="30"/>
                  </a:lnTo>
                  <a:lnTo>
                    <a:pt x="18" y="38"/>
                  </a:lnTo>
                  <a:lnTo>
                    <a:pt x="18" y="40"/>
                  </a:lnTo>
                  <a:lnTo>
                    <a:pt x="16" y="44"/>
                  </a:lnTo>
                  <a:lnTo>
                    <a:pt x="18" y="48"/>
                  </a:lnTo>
                  <a:lnTo>
                    <a:pt x="24" y="56"/>
                  </a:lnTo>
                  <a:lnTo>
                    <a:pt x="24" y="58"/>
                  </a:lnTo>
                  <a:lnTo>
                    <a:pt x="24" y="60"/>
                  </a:lnTo>
                  <a:lnTo>
                    <a:pt x="14" y="72"/>
                  </a:lnTo>
                  <a:lnTo>
                    <a:pt x="4" y="82"/>
                  </a:lnTo>
                  <a:lnTo>
                    <a:pt x="0" y="86"/>
                  </a:lnTo>
                  <a:lnTo>
                    <a:pt x="0" y="90"/>
                  </a:lnTo>
                  <a:lnTo>
                    <a:pt x="4" y="96"/>
                  </a:lnTo>
                  <a:lnTo>
                    <a:pt x="14" y="100"/>
                  </a:lnTo>
                  <a:lnTo>
                    <a:pt x="20" y="100"/>
                  </a:lnTo>
                  <a:lnTo>
                    <a:pt x="32" y="102"/>
                  </a:lnTo>
                  <a:lnTo>
                    <a:pt x="36" y="102"/>
                  </a:lnTo>
                  <a:lnTo>
                    <a:pt x="40" y="106"/>
                  </a:lnTo>
                  <a:lnTo>
                    <a:pt x="48" y="110"/>
                  </a:lnTo>
                  <a:lnTo>
                    <a:pt x="56" y="114"/>
                  </a:lnTo>
                  <a:lnTo>
                    <a:pt x="62" y="114"/>
                  </a:lnTo>
                  <a:lnTo>
                    <a:pt x="66" y="112"/>
                  </a:lnTo>
                  <a:lnTo>
                    <a:pt x="72" y="106"/>
                  </a:lnTo>
                  <a:lnTo>
                    <a:pt x="78" y="98"/>
                  </a:lnTo>
                  <a:lnTo>
                    <a:pt x="84" y="84"/>
                  </a:lnTo>
                  <a:lnTo>
                    <a:pt x="80" y="66"/>
                  </a:lnTo>
                  <a:lnTo>
                    <a:pt x="86" y="68"/>
                  </a:lnTo>
                  <a:lnTo>
                    <a:pt x="96" y="68"/>
                  </a:lnTo>
                  <a:lnTo>
                    <a:pt x="100" y="66"/>
                  </a:lnTo>
                  <a:lnTo>
                    <a:pt x="102" y="62"/>
                  </a:lnTo>
                  <a:lnTo>
                    <a:pt x="94" y="38"/>
                  </a:lnTo>
                  <a:lnTo>
                    <a:pt x="96" y="30"/>
                  </a:lnTo>
                  <a:lnTo>
                    <a:pt x="102" y="26"/>
                  </a:lnTo>
                  <a:lnTo>
                    <a:pt x="106" y="22"/>
                  </a:lnTo>
                  <a:lnTo>
                    <a:pt x="104" y="18"/>
                  </a:lnTo>
                  <a:lnTo>
                    <a:pt x="86" y="18"/>
                  </a:lnTo>
                  <a:lnTo>
                    <a:pt x="68" y="6"/>
                  </a:lnTo>
                  <a:lnTo>
                    <a:pt x="62" y="2"/>
                  </a:lnTo>
                  <a:lnTo>
                    <a:pt x="58" y="0"/>
                  </a:lnTo>
                  <a:lnTo>
                    <a:pt x="48" y="2"/>
                  </a:lnTo>
                  <a:lnTo>
                    <a:pt x="44" y="2"/>
                  </a:lnTo>
                  <a:lnTo>
                    <a:pt x="44" y="8"/>
                  </a:lnTo>
                  <a:lnTo>
                    <a:pt x="50" y="10"/>
                  </a:lnTo>
                  <a:lnTo>
                    <a:pt x="54" y="16"/>
                  </a:lnTo>
                  <a:lnTo>
                    <a:pt x="54" y="20"/>
                  </a:lnTo>
                  <a:lnTo>
                    <a:pt x="52" y="24"/>
                  </a:lnTo>
                  <a:close/>
                </a:path>
              </a:pathLst>
            </a:custGeom>
            <a:solidFill>
              <a:schemeClr val="accent1"/>
            </a:solid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辽宁"/>
            <p:cNvSpPr>
              <a:spLocks/>
            </p:cNvSpPr>
            <p:nvPr/>
          </p:nvSpPr>
          <p:spPr bwMode="auto">
            <a:xfrm>
              <a:off x="7231232" y="2718359"/>
              <a:ext cx="554578" cy="528281"/>
            </a:xfrm>
            <a:custGeom>
              <a:avLst/>
              <a:gdLst>
                <a:gd name="T0" fmla="*/ 2147483646 w 376"/>
                <a:gd name="T1" fmla="*/ 2147483646 h 358"/>
                <a:gd name="T2" fmla="*/ 2147483646 w 376"/>
                <a:gd name="T3" fmla="*/ 2147483646 h 358"/>
                <a:gd name="T4" fmla="*/ 2147483646 w 376"/>
                <a:gd name="T5" fmla="*/ 2147483646 h 358"/>
                <a:gd name="T6" fmla="*/ 2147483646 w 376"/>
                <a:gd name="T7" fmla="*/ 2147483646 h 358"/>
                <a:gd name="T8" fmla="*/ 2147483646 w 376"/>
                <a:gd name="T9" fmla="*/ 2147483646 h 358"/>
                <a:gd name="T10" fmla="*/ 2147483646 w 376"/>
                <a:gd name="T11" fmla="*/ 2147483646 h 358"/>
                <a:gd name="T12" fmla="*/ 2147483646 w 376"/>
                <a:gd name="T13" fmla="*/ 2147483646 h 358"/>
                <a:gd name="T14" fmla="*/ 2147483646 w 376"/>
                <a:gd name="T15" fmla="*/ 2147483646 h 358"/>
                <a:gd name="T16" fmla="*/ 2147483646 w 376"/>
                <a:gd name="T17" fmla="*/ 2147483646 h 358"/>
                <a:gd name="T18" fmla="*/ 2147483646 w 376"/>
                <a:gd name="T19" fmla="*/ 2147483646 h 358"/>
                <a:gd name="T20" fmla="*/ 2147483646 w 376"/>
                <a:gd name="T21" fmla="*/ 2147483646 h 358"/>
                <a:gd name="T22" fmla="*/ 2147483646 w 376"/>
                <a:gd name="T23" fmla="*/ 2147483646 h 358"/>
                <a:gd name="T24" fmla="*/ 2147483646 w 376"/>
                <a:gd name="T25" fmla="*/ 2147483646 h 358"/>
                <a:gd name="T26" fmla="*/ 2147483646 w 376"/>
                <a:gd name="T27" fmla="*/ 2147483646 h 358"/>
                <a:gd name="T28" fmla="*/ 2147483646 w 376"/>
                <a:gd name="T29" fmla="*/ 2147483646 h 358"/>
                <a:gd name="T30" fmla="*/ 2147483646 w 376"/>
                <a:gd name="T31" fmla="*/ 2147483646 h 358"/>
                <a:gd name="T32" fmla="*/ 2147483646 w 376"/>
                <a:gd name="T33" fmla="*/ 2147483646 h 358"/>
                <a:gd name="T34" fmla="*/ 2147483646 w 376"/>
                <a:gd name="T35" fmla="*/ 2147483646 h 358"/>
                <a:gd name="T36" fmla="*/ 2147483646 w 376"/>
                <a:gd name="T37" fmla="*/ 2147483646 h 358"/>
                <a:gd name="T38" fmla="*/ 2147483646 w 376"/>
                <a:gd name="T39" fmla="*/ 2147483646 h 358"/>
                <a:gd name="T40" fmla="*/ 2147483646 w 376"/>
                <a:gd name="T41" fmla="*/ 2147483646 h 358"/>
                <a:gd name="T42" fmla="*/ 2147483646 w 376"/>
                <a:gd name="T43" fmla="*/ 2147483646 h 358"/>
                <a:gd name="T44" fmla="*/ 2147483646 w 376"/>
                <a:gd name="T45" fmla="*/ 2147483646 h 358"/>
                <a:gd name="T46" fmla="*/ 2147483646 w 376"/>
                <a:gd name="T47" fmla="*/ 2147483646 h 358"/>
                <a:gd name="T48" fmla="*/ 2147483646 w 376"/>
                <a:gd name="T49" fmla="*/ 2147483646 h 358"/>
                <a:gd name="T50" fmla="*/ 2147483646 w 376"/>
                <a:gd name="T51" fmla="*/ 2147483646 h 358"/>
                <a:gd name="T52" fmla="*/ 2147483646 w 376"/>
                <a:gd name="T53" fmla="*/ 2147483646 h 358"/>
                <a:gd name="T54" fmla="*/ 2147483646 w 376"/>
                <a:gd name="T55" fmla="*/ 2147483646 h 358"/>
                <a:gd name="T56" fmla="*/ 2147483646 w 376"/>
                <a:gd name="T57" fmla="*/ 2147483646 h 358"/>
                <a:gd name="T58" fmla="*/ 2147483646 w 376"/>
                <a:gd name="T59" fmla="*/ 2147483646 h 358"/>
                <a:gd name="T60" fmla="*/ 2147483646 w 376"/>
                <a:gd name="T61" fmla="*/ 2147483646 h 358"/>
                <a:gd name="T62" fmla="*/ 2147483646 w 376"/>
                <a:gd name="T63" fmla="*/ 2147483646 h 358"/>
                <a:gd name="T64" fmla="*/ 2147483646 w 376"/>
                <a:gd name="T65" fmla="*/ 2147483646 h 358"/>
                <a:gd name="T66" fmla="*/ 2147483646 w 376"/>
                <a:gd name="T67" fmla="*/ 2147483646 h 358"/>
                <a:gd name="T68" fmla="*/ 2147483646 w 376"/>
                <a:gd name="T69" fmla="*/ 2147483646 h 358"/>
                <a:gd name="T70" fmla="*/ 2147483646 w 376"/>
                <a:gd name="T71" fmla="*/ 2147483646 h 358"/>
                <a:gd name="T72" fmla="*/ 2147483646 w 376"/>
                <a:gd name="T73" fmla="*/ 2147483646 h 358"/>
                <a:gd name="T74" fmla="*/ 2147483646 w 376"/>
                <a:gd name="T75" fmla="*/ 2147483646 h 358"/>
                <a:gd name="T76" fmla="*/ 2147483646 w 376"/>
                <a:gd name="T77" fmla="*/ 2147483646 h 358"/>
                <a:gd name="T78" fmla="*/ 2147483646 w 376"/>
                <a:gd name="T79" fmla="*/ 2147483646 h 358"/>
                <a:gd name="T80" fmla="*/ 2147483646 w 376"/>
                <a:gd name="T81" fmla="*/ 2147483646 h 358"/>
                <a:gd name="T82" fmla="*/ 2147483646 w 376"/>
                <a:gd name="T83" fmla="*/ 2147483646 h 358"/>
                <a:gd name="T84" fmla="*/ 2147483646 w 376"/>
                <a:gd name="T85" fmla="*/ 2147483646 h 358"/>
                <a:gd name="T86" fmla="*/ 2147483646 w 376"/>
                <a:gd name="T87" fmla="*/ 2147483646 h 358"/>
                <a:gd name="T88" fmla="*/ 2147483646 w 376"/>
                <a:gd name="T89" fmla="*/ 2147483646 h 358"/>
                <a:gd name="T90" fmla="*/ 2147483646 w 376"/>
                <a:gd name="T91" fmla="*/ 2147483646 h 358"/>
                <a:gd name="T92" fmla="*/ 2147483646 w 376"/>
                <a:gd name="T93" fmla="*/ 2147483646 h 358"/>
                <a:gd name="T94" fmla="*/ 2147483646 w 376"/>
                <a:gd name="T95" fmla="*/ 2147483646 h 358"/>
                <a:gd name="T96" fmla="*/ 2147483646 w 376"/>
                <a:gd name="T97" fmla="*/ 2147483646 h 358"/>
                <a:gd name="T98" fmla="*/ 2147483646 w 376"/>
                <a:gd name="T99" fmla="*/ 2147483646 h 358"/>
                <a:gd name="T100" fmla="*/ 2147483646 w 376"/>
                <a:gd name="T101" fmla="*/ 2147483646 h 358"/>
                <a:gd name="T102" fmla="*/ 2147483646 w 376"/>
                <a:gd name="T103" fmla="*/ 2147483646 h 358"/>
                <a:gd name="T104" fmla="*/ 2147483646 w 376"/>
                <a:gd name="T105" fmla="*/ 0 h 358"/>
                <a:gd name="T106" fmla="*/ 2147483646 w 376"/>
                <a:gd name="T107" fmla="*/ 2147483646 h 358"/>
                <a:gd name="T108" fmla="*/ 2147483646 w 376"/>
                <a:gd name="T109" fmla="*/ 2147483646 h 358"/>
                <a:gd name="T110" fmla="*/ 2147483646 w 376"/>
                <a:gd name="T111" fmla="*/ 2147483646 h 358"/>
                <a:gd name="T112" fmla="*/ 2147483646 w 376"/>
                <a:gd name="T113" fmla="*/ 2147483646 h 35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76" h="358">
                  <a:moveTo>
                    <a:pt x="172" y="46"/>
                  </a:moveTo>
                  <a:lnTo>
                    <a:pt x="162" y="60"/>
                  </a:lnTo>
                  <a:lnTo>
                    <a:pt x="160" y="64"/>
                  </a:lnTo>
                  <a:lnTo>
                    <a:pt x="160" y="74"/>
                  </a:lnTo>
                  <a:lnTo>
                    <a:pt x="160" y="80"/>
                  </a:lnTo>
                  <a:lnTo>
                    <a:pt x="142" y="80"/>
                  </a:lnTo>
                  <a:lnTo>
                    <a:pt x="140" y="80"/>
                  </a:lnTo>
                  <a:lnTo>
                    <a:pt x="128" y="76"/>
                  </a:lnTo>
                  <a:lnTo>
                    <a:pt x="116" y="92"/>
                  </a:lnTo>
                  <a:lnTo>
                    <a:pt x="102" y="100"/>
                  </a:lnTo>
                  <a:lnTo>
                    <a:pt x="92" y="112"/>
                  </a:lnTo>
                  <a:lnTo>
                    <a:pt x="90" y="116"/>
                  </a:lnTo>
                  <a:lnTo>
                    <a:pt x="70" y="138"/>
                  </a:lnTo>
                  <a:lnTo>
                    <a:pt x="70" y="140"/>
                  </a:lnTo>
                  <a:lnTo>
                    <a:pt x="68" y="140"/>
                  </a:lnTo>
                  <a:lnTo>
                    <a:pt x="54" y="148"/>
                  </a:lnTo>
                  <a:lnTo>
                    <a:pt x="42" y="140"/>
                  </a:lnTo>
                  <a:lnTo>
                    <a:pt x="42" y="138"/>
                  </a:lnTo>
                  <a:lnTo>
                    <a:pt x="30" y="126"/>
                  </a:lnTo>
                  <a:lnTo>
                    <a:pt x="24" y="122"/>
                  </a:lnTo>
                  <a:lnTo>
                    <a:pt x="28" y="156"/>
                  </a:lnTo>
                  <a:lnTo>
                    <a:pt x="34" y="172"/>
                  </a:lnTo>
                  <a:lnTo>
                    <a:pt x="22" y="184"/>
                  </a:lnTo>
                  <a:lnTo>
                    <a:pt x="4" y="208"/>
                  </a:lnTo>
                  <a:lnTo>
                    <a:pt x="4" y="220"/>
                  </a:lnTo>
                  <a:lnTo>
                    <a:pt x="0" y="226"/>
                  </a:lnTo>
                  <a:lnTo>
                    <a:pt x="2" y="232"/>
                  </a:lnTo>
                  <a:lnTo>
                    <a:pt x="8" y="232"/>
                  </a:lnTo>
                  <a:lnTo>
                    <a:pt x="32" y="238"/>
                  </a:lnTo>
                  <a:lnTo>
                    <a:pt x="34" y="238"/>
                  </a:lnTo>
                  <a:lnTo>
                    <a:pt x="34" y="240"/>
                  </a:lnTo>
                  <a:lnTo>
                    <a:pt x="40" y="244"/>
                  </a:lnTo>
                  <a:lnTo>
                    <a:pt x="46" y="248"/>
                  </a:lnTo>
                  <a:lnTo>
                    <a:pt x="48" y="248"/>
                  </a:lnTo>
                  <a:lnTo>
                    <a:pt x="50" y="252"/>
                  </a:lnTo>
                  <a:lnTo>
                    <a:pt x="52" y="258"/>
                  </a:lnTo>
                  <a:lnTo>
                    <a:pt x="54" y="264"/>
                  </a:lnTo>
                  <a:lnTo>
                    <a:pt x="78" y="272"/>
                  </a:lnTo>
                  <a:lnTo>
                    <a:pt x="86" y="270"/>
                  </a:lnTo>
                  <a:lnTo>
                    <a:pt x="92" y="260"/>
                  </a:lnTo>
                  <a:lnTo>
                    <a:pt x="112" y="224"/>
                  </a:lnTo>
                  <a:lnTo>
                    <a:pt x="122" y="212"/>
                  </a:lnTo>
                  <a:lnTo>
                    <a:pt x="122" y="210"/>
                  </a:lnTo>
                  <a:lnTo>
                    <a:pt x="138" y="204"/>
                  </a:lnTo>
                  <a:lnTo>
                    <a:pt x="148" y="202"/>
                  </a:lnTo>
                  <a:lnTo>
                    <a:pt x="154" y="196"/>
                  </a:lnTo>
                  <a:lnTo>
                    <a:pt x="160" y="192"/>
                  </a:lnTo>
                  <a:lnTo>
                    <a:pt x="164" y="194"/>
                  </a:lnTo>
                  <a:lnTo>
                    <a:pt x="172" y="198"/>
                  </a:lnTo>
                  <a:lnTo>
                    <a:pt x="174" y="198"/>
                  </a:lnTo>
                  <a:lnTo>
                    <a:pt x="174" y="200"/>
                  </a:lnTo>
                  <a:lnTo>
                    <a:pt x="188" y="220"/>
                  </a:lnTo>
                  <a:lnTo>
                    <a:pt x="188" y="222"/>
                  </a:lnTo>
                  <a:lnTo>
                    <a:pt x="190" y="238"/>
                  </a:lnTo>
                  <a:lnTo>
                    <a:pt x="188" y="254"/>
                  </a:lnTo>
                  <a:lnTo>
                    <a:pt x="184" y="268"/>
                  </a:lnTo>
                  <a:lnTo>
                    <a:pt x="184" y="270"/>
                  </a:lnTo>
                  <a:lnTo>
                    <a:pt x="174" y="284"/>
                  </a:lnTo>
                  <a:lnTo>
                    <a:pt x="168" y="294"/>
                  </a:lnTo>
                  <a:lnTo>
                    <a:pt x="170" y="312"/>
                  </a:lnTo>
                  <a:lnTo>
                    <a:pt x="172" y="312"/>
                  </a:lnTo>
                  <a:lnTo>
                    <a:pt x="176" y="308"/>
                  </a:lnTo>
                  <a:lnTo>
                    <a:pt x="184" y="304"/>
                  </a:lnTo>
                  <a:lnTo>
                    <a:pt x="184" y="302"/>
                  </a:lnTo>
                  <a:lnTo>
                    <a:pt x="186" y="300"/>
                  </a:lnTo>
                  <a:lnTo>
                    <a:pt x="194" y="308"/>
                  </a:lnTo>
                  <a:lnTo>
                    <a:pt x="194" y="320"/>
                  </a:lnTo>
                  <a:lnTo>
                    <a:pt x="192" y="320"/>
                  </a:lnTo>
                  <a:lnTo>
                    <a:pt x="186" y="324"/>
                  </a:lnTo>
                  <a:lnTo>
                    <a:pt x="184" y="328"/>
                  </a:lnTo>
                  <a:lnTo>
                    <a:pt x="184" y="334"/>
                  </a:lnTo>
                  <a:lnTo>
                    <a:pt x="182" y="336"/>
                  </a:lnTo>
                  <a:lnTo>
                    <a:pt x="178" y="344"/>
                  </a:lnTo>
                  <a:lnTo>
                    <a:pt x="176" y="344"/>
                  </a:lnTo>
                  <a:lnTo>
                    <a:pt x="168" y="346"/>
                  </a:lnTo>
                  <a:lnTo>
                    <a:pt x="162" y="348"/>
                  </a:lnTo>
                  <a:lnTo>
                    <a:pt x="158" y="356"/>
                  </a:lnTo>
                  <a:lnTo>
                    <a:pt x="158" y="358"/>
                  </a:lnTo>
                  <a:lnTo>
                    <a:pt x="184" y="354"/>
                  </a:lnTo>
                  <a:lnTo>
                    <a:pt x="190" y="350"/>
                  </a:lnTo>
                  <a:lnTo>
                    <a:pt x="198" y="328"/>
                  </a:lnTo>
                  <a:lnTo>
                    <a:pt x="258" y="266"/>
                  </a:lnTo>
                  <a:lnTo>
                    <a:pt x="260" y="266"/>
                  </a:lnTo>
                  <a:lnTo>
                    <a:pt x="272" y="260"/>
                  </a:lnTo>
                  <a:lnTo>
                    <a:pt x="284" y="260"/>
                  </a:lnTo>
                  <a:lnTo>
                    <a:pt x="294" y="258"/>
                  </a:lnTo>
                  <a:lnTo>
                    <a:pt x="304" y="252"/>
                  </a:lnTo>
                  <a:lnTo>
                    <a:pt x="312" y="244"/>
                  </a:lnTo>
                  <a:lnTo>
                    <a:pt x="326" y="208"/>
                  </a:lnTo>
                  <a:lnTo>
                    <a:pt x="376" y="156"/>
                  </a:lnTo>
                  <a:lnTo>
                    <a:pt x="372" y="128"/>
                  </a:lnTo>
                  <a:lnTo>
                    <a:pt x="368" y="126"/>
                  </a:lnTo>
                  <a:lnTo>
                    <a:pt x="364" y="122"/>
                  </a:lnTo>
                  <a:lnTo>
                    <a:pt x="364" y="120"/>
                  </a:lnTo>
                  <a:lnTo>
                    <a:pt x="364" y="122"/>
                  </a:lnTo>
                  <a:lnTo>
                    <a:pt x="356" y="122"/>
                  </a:lnTo>
                  <a:lnTo>
                    <a:pt x="350" y="120"/>
                  </a:lnTo>
                  <a:lnTo>
                    <a:pt x="346" y="116"/>
                  </a:lnTo>
                  <a:lnTo>
                    <a:pt x="344" y="110"/>
                  </a:lnTo>
                  <a:lnTo>
                    <a:pt x="342" y="108"/>
                  </a:lnTo>
                  <a:lnTo>
                    <a:pt x="342" y="66"/>
                  </a:lnTo>
                  <a:lnTo>
                    <a:pt x="336" y="62"/>
                  </a:lnTo>
                  <a:lnTo>
                    <a:pt x="328" y="56"/>
                  </a:lnTo>
                  <a:lnTo>
                    <a:pt x="316" y="44"/>
                  </a:lnTo>
                  <a:lnTo>
                    <a:pt x="308" y="30"/>
                  </a:lnTo>
                  <a:lnTo>
                    <a:pt x="306" y="24"/>
                  </a:lnTo>
                  <a:lnTo>
                    <a:pt x="306" y="16"/>
                  </a:lnTo>
                  <a:lnTo>
                    <a:pt x="308" y="12"/>
                  </a:lnTo>
                  <a:lnTo>
                    <a:pt x="302" y="4"/>
                  </a:lnTo>
                  <a:lnTo>
                    <a:pt x="300" y="10"/>
                  </a:lnTo>
                  <a:lnTo>
                    <a:pt x="294" y="24"/>
                  </a:lnTo>
                  <a:lnTo>
                    <a:pt x="292" y="24"/>
                  </a:lnTo>
                  <a:lnTo>
                    <a:pt x="282" y="24"/>
                  </a:lnTo>
                  <a:lnTo>
                    <a:pt x="274" y="20"/>
                  </a:lnTo>
                  <a:lnTo>
                    <a:pt x="270" y="16"/>
                  </a:lnTo>
                  <a:lnTo>
                    <a:pt x="268" y="10"/>
                  </a:lnTo>
                  <a:lnTo>
                    <a:pt x="268" y="8"/>
                  </a:lnTo>
                  <a:lnTo>
                    <a:pt x="264" y="8"/>
                  </a:lnTo>
                  <a:lnTo>
                    <a:pt x="248" y="12"/>
                  </a:lnTo>
                  <a:lnTo>
                    <a:pt x="236" y="0"/>
                  </a:lnTo>
                  <a:lnTo>
                    <a:pt x="232" y="0"/>
                  </a:lnTo>
                  <a:lnTo>
                    <a:pt x="228" y="4"/>
                  </a:lnTo>
                  <a:lnTo>
                    <a:pt x="234" y="12"/>
                  </a:lnTo>
                  <a:lnTo>
                    <a:pt x="236" y="14"/>
                  </a:lnTo>
                  <a:lnTo>
                    <a:pt x="228" y="30"/>
                  </a:lnTo>
                  <a:lnTo>
                    <a:pt x="226" y="30"/>
                  </a:lnTo>
                  <a:lnTo>
                    <a:pt x="226" y="32"/>
                  </a:lnTo>
                  <a:lnTo>
                    <a:pt x="212" y="48"/>
                  </a:lnTo>
                  <a:lnTo>
                    <a:pt x="210" y="48"/>
                  </a:lnTo>
                  <a:lnTo>
                    <a:pt x="208" y="48"/>
                  </a:lnTo>
                  <a:lnTo>
                    <a:pt x="186" y="50"/>
                  </a:lnTo>
                  <a:lnTo>
                    <a:pt x="172" y="46"/>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8" name="吉林"/>
            <p:cNvSpPr>
              <a:spLocks/>
            </p:cNvSpPr>
            <p:nvPr/>
          </p:nvSpPr>
          <p:spPr bwMode="auto">
            <a:xfrm>
              <a:off x="7355128" y="2399620"/>
              <a:ext cx="790569" cy="537134"/>
            </a:xfrm>
            <a:custGeom>
              <a:avLst/>
              <a:gdLst>
                <a:gd name="T0" fmla="*/ 2147483646 w 536"/>
                <a:gd name="T1" fmla="*/ 2147483646 h 364"/>
                <a:gd name="T2" fmla="*/ 2147483646 w 536"/>
                <a:gd name="T3" fmla="*/ 2147483646 h 364"/>
                <a:gd name="T4" fmla="*/ 2147483646 w 536"/>
                <a:gd name="T5" fmla="*/ 2147483646 h 364"/>
                <a:gd name="T6" fmla="*/ 2147483646 w 536"/>
                <a:gd name="T7" fmla="*/ 2147483646 h 364"/>
                <a:gd name="T8" fmla="*/ 2147483646 w 536"/>
                <a:gd name="T9" fmla="*/ 2147483646 h 364"/>
                <a:gd name="T10" fmla="*/ 2147483646 w 536"/>
                <a:gd name="T11" fmla="*/ 2147483646 h 364"/>
                <a:gd name="T12" fmla="*/ 2147483646 w 536"/>
                <a:gd name="T13" fmla="*/ 2147483646 h 364"/>
                <a:gd name="T14" fmla="*/ 2147483646 w 536"/>
                <a:gd name="T15" fmla="*/ 2147483646 h 364"/>
                <a:gd name="T16" fmla="*/ 2147483646 w 536"/>
                <a:gd name="T17" fmla="*/ 2147483646 h 364"/>
                <a:gd name="T18" fmla="*/ 2147483646 w 536"/>
                <a:gd name="T19" fmla="*/ 2147483646 h 364"/>
                <a:gd name="T20" fmla="*/ 2147483646 w 536"/>
                <a:gd name="T21" fmla="*/ 2147483646 h 364"/>
                <a:gd name="T22" fmla="*/ 2147483646 w 536"/>
                <a:gd name="T23" fmla="*/ 2147483646 h 364"/>
                <a:gd name="T24" fmla="*/ 2147483646 w 536"/>
                <a:gd name="T25" fmla="*/ 2147483646 h 364"/>
                <a:gd name="T26" fmla="*/ 2147483646 w 536"/>
                <a:gd name="T27" fmla="*/ 2147483646 h 364"/>
                <a:gd name="T28" fmla="*/ 2147483646 w 536"/>
                <a:gd name="T29" fmla="*/ 2147483646 h 364"/>
                <a:gd name="T30" fmla="*/ 2147483646 w 536"/>
                <a:gd name="T31" fmla="*/ 2147483646 h 364"/>
                <a:gd name="T32" fmla="*/ 2147483646 w 536"/>
                <a:gd name="T33" fmla="*/ 2147483646 h 364"/>
                <a:gd name="T34" fmla="*/ 2147483646 w 536"/>
                <a:gd name="T35" fmla="*/ 2147483646 h 364"/>
                <a:gd name="T36" fmla="*/ 2147483646 w 536"/>
                <a:gd name="T37" fmla="*/ 2147483646 h 364"/>
                <a:gd name="T38" fmla="*/ 2147483646 w 536"/>
                <a:gd name="T39" fmla="*/ 2147483646 h 364"/>
                <a:gd name="T40" fmla="*/ 2147483646 w 536"/>
                <a:gd name="T41" fmla="*/ 2147483646 h 364"/>
                <a:gd name="T42" fmla="*/ 2147483646 w 536"/>
                <a:gd name="T43" fmla="*/ 2147483646 h 364"/>
                <a:gd name="T44" fmla="*/ 2147483646 w 536"/>
                <a:gd name="T45" fmla="*/ 2147483646 h 364"/>
                <a:gd name="T46" fmla="*/ 2147483646 w 536"/>
                <a:gd name="T47" fmla="*/ 2147483646 h 364"/>
                <a:gd name="T48" fmla="*/ 2147483646 w 536"/>
                <a:gd name="T49" fmla="*/ 2147483646 h 364"/>
                <a:gd name="T50" fmla="*/ 2147483646 w 536"/>
                <a:gd name="T51" fmla="*/ 2147483646 h 364"/>
                <a:gd name="T52" fmla="*/ 2147483646 w 536"/>
                <a:gd name="T53" fmla="*/ 2147483646 h 364"/>
                <a:gd name="T54" fmla="*/ 2147483646 w 536"/>
                <a:gd name="T55" fmla="*/ 2147483646 h 364"/>
                <a:gd name="T56" fmla="*/ 2147483646 w 536"/>
                <a:gd name="T57" fmla="*/ 2147483646 h 364"/>
                <a:gd name="T58" fmla="*/ 2147483646 w 536"/>
                <a:gd name="T59" fmla="*/ 2147483646 h 364"/>
                <a:gd name="T60" fmla="*/ 2147483646 w 536"/>
                <a:gd name="T61" fmla="*/ 2147483646 h 364"/>
                <a:gd name="T62" fmla="*/ 2147483646 w 536"/>
                <a:gd name="T63" fmla="*/ 2147483646 h 364"/>
                <a:gd name="T64" fmla="*/ 2147483646 w 536"/>
                <a:gd name="T65" fmla="*/ 2147483646 h 364"/>
                <a:gd name="T66" fmla="*/ 2147483646 w 536"/>
                <a:gd name="T67" fmla="*/ 2147483646 h 364"/>
                <a:gd name="T68" fmla="*/ 2147483646 w 536"/>
                <a:gd name="T69" fmla="*/ 2147483646 h 364"/>
                <a:gd name="T70" fmla="*/ 2147483646 w 536"/>
                <a:gd name="T71" fmla="*/ 2147483646 h 364"/>
                <a:gd name="T72" fmla="*/ 2147483646 w 536"/>
                <a:gd name="T73" fmla="*/ 2147483646 h 364"/>
                <a:gd name="T74" fmla="*/ 2147483646 w 536"/>
                <a:gd name="T75" fmla="*/ 2147483646 h 364"/>
                <a:gd name="T76" fmla="*/ 2147483646 w 536"/>
                <a:gd name="T77" fmla="*/ 2147483646 h 364"/>
                <a:gd name="T78" fmla="*/ 2147483646 w 536"/>
                <a:gd name="T79" fmla="*/ 2147483646 h 364"/>
                <a:gd name="T80" fmla="*/ 2147483646 w 536"/>
                <a:gd name="T81" fmla="*/ 2147483646 h 364"/>
                <a:gd name="T82" fmla="*/ 2147483646 w 536"/>
                <a:gd name="T83" fmla="*/ 2147483646 h 364"/>
                <a:gd name="T84" fmla="*/ 2147483646 w 536"/>
                <a:gd name="T85" fmla="*/ 2147483646 h 364"/>
                <a:gd name="T86" fmla="*/ 2147483646 w 536"/>
                <a:gd name="T87" fmla="*/ 2147483646 h 364"/>
                <a:gd name="T88" fmla="*/ 2147483646 w 536"/>
                <a:gd name="T89" fmla="*/ 2147483646 h 364"/>
                <a:gd name="T90" fmla="*/ 2147483646 w 536"/>
                <a:gd name="T91" fmla="*/ 2147483646 h 364"/>
                <a:gd name="T92" fmla="*/ 2147483646 w 536"/>
                <a:gd name="T93" fmla="*/ 2147483646 h 364"/>
                <a:gd name="T94" fmla="*/ 2147483646 w 536"/>
                <a:gd name="T95" fmla="*/ 2147483646 h 364"/>
                <a:gd name="T96" fmla="*/ 2147483646 w 536"/>
                <a:gd name="T97" fmla="*/ 2147483646 h 364"/>
                <a:gd name="T98" fmla="*/ 2147483646 w 536"/>
                <a:gd name="T99" fmla="*/ 2147483646 h 364"/>
                <a:gd name="T100" fmla="*/ 2147483646 w 536"/>
                <a:gd name="T101" fmla="*/ 2147483646 h 364"/>
                <a:gd name="T102" fmla="*/ 2147483646 w 536"/>
                <a:gd name="T103" fmla="*/ 2147483646 h 36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36" h="364">
                  <a:moveTo>
                    <a:pt x="104" y="18"/>
                  </a:moveTo>
                  <a:lnTo>
                    <a:pt x="102" y="0"/>
                  </a:lnTo>
                  <a:lnTo>
                    <a:pt x="94" y="6"/>
                  </a:lnTo>
                  <a:lnTo>
                    <a:pt x="92" y="6"/>
                  </a:lnTo>
                  <a:lnTo>
                    <a:pt x="74" y="12"/>
                  </a:lnTo>
                  <a:lnTo>
                    <a:pt x="72" y="12"/>
                  </a:lnTo>
                  <a:lnTo>
                    <a:pt x="70" y="10"/>
                  </a:lnTo>
                  <a:lnTo>
                    <a:pt x="70" y="20"/>
                  </a:lnTo>
                  <a:lnTo>
                    <a:pt x="68" y="20"/>
                  </a:lnTo>
                  <a:lnTo>
                    <a:pt x="60" y="34"/>
                  </a:lnTo>
                  <a:lnTo>
                    <a:pt x="58" y="34"/>
                  </a:lnTo>
                  <a:lnTo>
                    <a:pt x="58" y="36"/>
                  </a:lnTo>
                  <a:lnTo>
                    <a:pt x="44" y="48"/>
                  </a:lnTo>
                  <a:lnTo>
                    <a:pt x="42" y="48"/>
                  </a:lnTo>
                  <a:lnTo>
                    <a:pt x="40" y="48"/>
                  </a:lnTo>
                  <a:lnTo>
                    <a:pt x="28" y="40"/>
                  </a:lnTo>
                  <a:lnTo>
                    <a:pt x="22" y="34"/>
                  </a:lnTo>
                  <a:lnTo>
                    <a:pt x="18" y="32"/>
                  </a:lnTo>
                  <a:lnTo>
                    <a:pt x="8" y="34"/>
                  </a:lnTo>
                  <a:lnTo>
                    <a:pt x="0" y="40"/>
                  </a:lnTo>
                  <a:lnTo>
                    <a:pt x="18" y="54"/>
                  </a:lnTo>
                  <a:lnTo>
                    <a:pt x="32" y="60"/>
                  </a:lnTo>
                  <a:lnTo>
                    <a:pt x="34" y="62"/>
                  </a:lnTo>
                  <a:lnTo>
                    <a:pt x="34" y="64"/>
                  </a:lnTo>
                  <a:lnTo>
                    <a:pt x="36" y="80"/>
                  </a:lnTo>
                  <a:lnTo>
                    <a:pt x="36" y="104"/>
                  </a:lnTo>
                  <a:lnTo>
                    <a:pt x="40" y="118"/>
                  </a:lnTo>
                  <a:lnTo>
                    <a:pt x="50" y="140"/>
                  </a:lnTo>
                  <a:lnTo>
                    <a:pt x="60" y="152"/>
                  </a:lnTo>
                  <a:lnTo>
                    <a:pt x="70" y="144"/>
                  </a:lnTo>
                  <a:lnTo>
                    <a:pt x="76" y="136"/>
                  </a:lnTo>
                  <a:lnTo>
                    <a:pt x="88" y="122"/>
                  </a:lnTo>
                  <a:lnTo>
                    <a:pt x="98" y="132"/>
                  </a:lnTo>
                  <a:lnTo>
                    <a:pt x="108" y="152"/>
                  </a:lnTo>
                  <a:lnTo>
                    <a:pt x="120" y="156"/>
                  </a:lnTo>
                  <a:lnTo>
                    <a:pt x="126" y="176"/>
                  </a:lnTo>
                  <a:lnTo>
                    <a:pt x="124" y="194"/>
                  </a:lnTo>
                  <a:lnTo>
                    <a:pt x="124" y="196"/>
                  </a:lnTo>
                  <a:lnTo>
                    <a:pt x="120" y="212"/>
                  </a:lnTo>
                  <a:lnTo>
                    <a:pt x="128" y="220"/>
                  </a:lnTo>
                  <a:lnTo>
                    <a:pt x="138" y="214"/>
                  </a:lnTo>
                  <a:lnTo>
                    <a:pt x="148" y="204"/>
                  </a:lnTo>
                  <a:lnTo>
                    <a:pt x="150" y="206"/>
                  </a:lnTo>
                  <a:lnTo>
                    <a:pt x="158" y="208"/>
                  </a:lnTo>
                  <a:lnTo>
                    <a:pt x="168" y="218"/>
                  </a:lnTo>
                  <a:lnTo>
                    <a:pt x="178" y="216"/>
                  </a:lnTo>
                  <a:lnTo>
                    <a:pt x="184" y="214"/>
                  </a:lnTo>
                  <a:lnTo>
                    <a:pt x="188" y="216"/>
                  </a:lnTo>
                  <a:lnTo>
                    <a:pt x="190" y="218"/>
                  </a:lnTo>
                  <a:lnTo>
                    <a:pt x="192" y="220"/>
                  </a:lnTo>
                  <a:lnTo>
                    <a:pt x="192" y="228"/>
                  </a:lnTo>
                  <a:lnTo>
                    <a:pt x="194" y="228"/>
                  </a:lnTo>
                  <a:lnTo>
                    <a:pt x="204" y="232"/>
                  </a:lnTo>
                  <a:lnTo>
                    <a:pt x="210" y="222"/>
                  </a:lnTo>
                  <a:lnTo>
                    <a:pt x="210" y="218"/>
                  </a:lnTo>
                  <a:lnTo>
                    <a:pt x="210" y="214"/>
                  </a:lnTo>
                  <a:lnTo>
                    <a:pt x="212" y="210"/>
                  </a:lnTo>
                  <a:lnTo>
                    <a:pt x="220" y="212"/>
                  </a:lnTo>
                  <a:lnTo>
                    <a:pt x="226" y="214"/>
                  </a:lnTo>
                  <a:lnTo>
                    <a:pt x="230" y="218"/>
                  </a:lnTo>
                  <a:lnTo>
                    <a:pt x="232" y="222"/>
                  </a:lnTo>
                  <a:lnTo>
                    <a:pt x="232" y="228"/>
                  </a:lnTo>
                  <a:lnTo>
                    <a:pt x="232" y="232"/>
                  </a:lnTo>
                  <a:lnTo>
                    <a:pt x="232" y="242"/>
                  </a:lnTo>
                  <a:lnTo>
                    <a:pt x="240" y="256"/>
                  </a:lnTo>
                  <a:lnTo>
                    <a:pt x="250" y="266"/>
                  </a:lnTo>
                  <a:lnTo>
                    <a:pt x="256" y="272"/>
                  </a:lnTo>
                  <a:lnTo>
                    <a:pt x="262" y="274"/>
                  </a:lnTo>
                  <a:lnTo>
                    <a:pt x="264" y="274"/>
                  </a:lnTo>
                  <a:lnTo>
                    <a:pt x="266" y="278"/>
                  </a:lnTo>
                  <a:lnTo>
                    <a:pt x="268" y="288"/>
                  </a:lnTo>
                  <a:lnTo>
                    <a:pt x="268" y="324"/>
                  </a:lnTo>
                  <a:lnTo>
                    <a:pt x="270" y="328"/>
                  </a:lnTo>
                  <a:lnTo>
                    <a:pt x="274" y="330"/>
                  </a:lnTo>
                  <a:lnTo>
                    <a:pt x="276" y="330"/>
                  </a:lnTo>
                  <a:lnTo>
                    <a:pt x="282" y="330"/>
                  </a:lnTo>
                  <a:lnTo>
                    <a:pt x="288" y="332"/>
                  </a:lnTo>
                  <a:lnTo>
                    <a:pt x="290" y="334"/>
                  </a:lnTo>
                  <a:lnTo>
                    <a:pt x="294" y="338"/>
                  </a:lnTo>
                  <a:lnTo>
                    <a:pt x="298" y="344"/>
                  </a:lnTo>
                  <a:lnTo>
                    <a:pt x="300" y="364"/>
                  </a:lnTo>
                  <a:lnTo>
                    <a:pt x="318" y="328"/>
                  </a:lnTo>
                  <a:lnTo>
                    <a:pt x="322" y="314"/>
                  </a:lnTo>
                  <a:lnTo>
                    <a:pt x="326" y="304"/>
                  </a:lnTo>
                  <a:lnTo>
                    <a:pt x="332" y="296"/>
                  </a:lnTo>
                  <a:lnTo>
                    <a:pt x="338" y="294"/>
                  </a:lnTo>
                  <a:lnTo>
                    <a:pt x="344" y="294"/>
                  </a:lnTo>
                  <a:lnTo>
                    <a:pt x="352" y="294"/>
                  </a:lnTo>
                  <a:lnTo>
                    <a:pt x="372" y="304"/>
                  </a:lnTo>
                  <a:lnTo>
                    <a:pt x="424" y="308"/>
                  </a:lnTo>
                  <a:lnTo>
                    <a:pt x="424" y="296"/>
                  </a:lnTo>
                  <a:lnTo>
                    <a:pt x="400" y="272"/>
                  </a:lnTo>
                  <a:lnTo>
                    <a:pt x="388" y="264"/>
                  </a:lnTo>
                  <a:lnTo>
                    <a:pt x="386" y="262"/>
                  </a:lnTo>
                  <a:lnTo>
                    <a:pt x="386" y="258"/>
                  </a:lnTo>
                  <a:lnTo>
                    <a:pt x="404" y="260"/>
                  </a:lnTo>
                  <a:lnTo>
                    <a:pt x="412" y="260"/>
                  </a:lnTo>
                  <a:lnTo>
                    <a:pt x="418" y="260"/>
                  </a:lnTo>
                  <a:lnTo>
                    <a:pt x="424" y="260"/>
                  </a:lnTo>
                  <a:lnTo>
                    <a:pt x="430" y="256"/>
                  </a:lnTo>
                  <a:lnTo>
                    <a:pt x="436" y="252"/>
                  </a:lnTo>
                  <a:lnTo>
                    <a:pt x="442" y="246"/>
                  </a:lnTo>
                  <a:lnTo>
                    <a:pt x="452" y="228"/>
                  </a:lnTo>
                  <a:lnTo>
                    <a:pt x="454" y="228"/>
                  </a:lnTo>
                  <a:lnTo>
                    <a:pt x="472" y="212"/>
                  </a:lnTo>
                  <a:lnTo>
                    <a:pt x="474" y="174"/>
                  </a:lnTo>
                  <a:lnTo>
                    <a:pt x="474" y="170"/>
                  </a:lnTo>
                  <a:lnTo>
                    <a:pt x="476" y="170"/>
                  </a:lnTo>
                  <a:lnTo>
                    <a:pt x="478" y="170"/>
                  </a:lnTo>
                  <a:lnTo>
                    <a:pt x="492" y="168"/>
                  </a:lnTo>
                  <a:lnTo>
                    <a:pt x="494" y="168"/>
                  </a:lnTo>
                  <a:lnTo>
                    <a:pt x="496" y="168"/>
                  </a:lnTo>
                  <a:lnTo>
                    <a:pt x="524" y="198"/>
                  </a:lnTo>
                  <a:lnTo>
                    <a:pt x="532" y="196"/>
                  </a:lnTo>
                  <a:lnTo>
                    <a:pt x="532" y="190"/>
                  </a:lnTo>
                  <a:lnTo>
                    <a:pt x="518" y="176"/>
                  </a:lnTo>
                  <a:lnTo>
                    <a:pt x="516" y="174"/>
                  </a:lnTo>
                  <a:lnTo>
                    <a:pt x="514" y="172"/>
                  </a:lnTo>
                  <a:lnTo>
                    <a:pt x="536" y="158"/>
                  </a:lnTo>
                  <a:lnTo>
                    <a:pt x="536" y="124"/>
                  </a:lnTo>
                  <a:lnTo>
                    <a:pt x="526" y="126"/>
                  </a:lnTo>
                  <a:lnTo>
                    <a:pt x="524" y="126"/>
                  </a:lnTo>
                  <a:lnTo>
                    <a:pt x="512" y="120"/>
                  </a:lnTo>
                  <a:lnTo>
                    <a:pt x="504" y="118"/>
                  </a:lnTo>
                  <a:lnTo>
                    <a:pt x="492" y="110"/>
                  </a:lnTo>
                  <a:lnTo>
                    <a:pt x="486" y="106"/>
                  </a:lnTo>
                  <a:lnTo>
                    <a:pt x="484" y="102"/>
                  </a:lnTo>
                  <a:lnTo>
                    <a:pt x="484" y="104"/>
                  </a:lnTo>
                  <a:lnTo>
                    <a:pt x="482" y="108"/>
                  </a:lnTo>
                  <a:lnTo>
                    <a:pt x="480" y="108"/>
                  </a:lnTo>
                  <a:lnTo>
                    <a:pt x="476" y="110"/>
                  </a:lnTo>
                  <a:lnTo>
                    <a:pt x="470" y="112"/>
                  </a:lnTo>
                  <a:lnTo>
                    <a:pt x="468" y="112"/>
                  </a:lnTo>
                  <a:lnTo>
                    <a:pt x="468" y="110"/>
                  </a:lnTo>
                  <a:lnTo>
                    <a:pt x="456" y="102"/>
                  </a:lnTo>
                  <a:lnTo>
                    <a:pt x="446" y="110"/>
                  </a:lnTo>
                  <a:lnTo>
                    <a:pt x="440" y="116"/>
                  </a:lnTo>
                  <a:lnTo>
                    <a:pt x="438" y="120"/>
                  </a:lnTo>
                  <a:lnTo>
                    <a:pt x="444" y="132"/>
                  </a:lnTo>
                  <a:lnTo>
                    <a:pt x="446" y="136"/>
                  </a:lnTo>
                  <a:lnTo>
                    <a:pt x="444" y="138"/>
                  </a:lnTo>
                  <a:lnTo>
                    <a:pt x="440" y="142"/>
                  </a:lnTo>
                  <a:lnTo>
                    <a:pt x="434" y="144"/>
                  </a:lnTo>
                  <a:lnTo>
                    <a:pt x="428" y="146"/>
                  </a:lnTo>
                  <a:lnTo>
                    <a:pt x="422" y="148"/>
                  </a:lnTo>
                  <a:lnTo>
                    <a:pt x="418" y="146"/>
                  </a:lnTo>
                  <a:lnTo>
                    <a:pt x="416" y="144"/>
                  </a:lnTo>
                  <a:lnTo>
                    <a:pt x="414" y="140"/>
                  </a:lnTo>
                  <a:lnTo>
                    <a:pt x="392" y="120"/>
                  </a:lnTo>
                  <a:lnTo>
                    <a:pt x="382" y="114"/>
                  </a:lnTo>
                  <a:lnTo>
                    <a:pt x="376" y="108"/>
                  </a:lnTo>
                  <a:lnTo>
                    <a:pt x="374" y="104"/>
                  </a:lnTo>
                  <a:lnTo>
                    <a:pt x="374" y="100"/>
                  </a:lnTo>
                  <a:lnTo>
                    <a:pt x="372" y="92"/>
                  </a:lnTo>
                  <a:lnTo>
                    <a:pt x="370" y="86"/>
                  </a:lnTo>
                  <a:lnTo>
                    <a:pt x="366" y="88"/>
                  </a:lnTo>
                  <a:lnTo>
                    <a:pt x="364" y="90"/>
                  </a:lnTo>
                  <a:lnTo>
                    <a:pt x="366" y="94"/>
                  </a:lnTo>
                  <a:lnTo>
                    <a:pt x="368" y="98"/>
                  </a:lnTo>
                  <a:lnTo>
                    <a:pt x="368" y="100"/>
                  </a:lnTo>
                  <a:lnTo>
                    <a:pt x="370" y="100"/>
                  </a:lnTo>
                  <a:lnTo>
                    <a:pt x="368" y="102"/>
                  </a:lnTo>
                  <a:lnTo>
                    <a:pt x="358" y="120"/>
                  </a:lnTo>
                  <a:lnTo>
                    <a:pt x="340" y="116"/>
                  </a:lnTo>
                  <a:lnTo>
                    <a:pt x="336" y="114"/>
                  </a:lnTo>
                  <a:lnTo>
                    <a:pt x="336" y="112"/>
                  </a:lnTo>
                  <a:lnTo>
                    <a:pt x="336" y="106"/>
                  </a:lnTo>
                  <a:lnTo>
                    <a:pt x="336" y="100"/>
                  </a:lnTo>
                  <a:lnTo>
                    <a:pt x="332" y="94"/>
                  </a:lnTo>
                  <a:lnTo>
                    <a:pt x="318" y="84"/>
                  </a:lnTo>
                  <a:lnTo>
                    <a:pt x="316" y="82"/>
                  </a:lnTo>
                  <a:lnTo>
                    <a:pt x="314" y="84"/>
                  </a:lnTo>
                  <a:lnTo>
                    <a:pt x="312" y="86"/>
                  </a:lnTo>
                  <a:lnTo>
                    <a:pt x="298" y="84"/>
                  </a:lnTo>
                  <a:lnTo>
                    <a:pt x="292" y="82"/>
                  </a:lnTo>
                  <a:lnTo>
                    <a:pt x="288" y="80"/>
                  </a:lnTo>
                  <a:lnTo>
                    <a:pt x="288" y="76"/>
                  </a:lnTo>
                  <a:lnTo>
                    <a:pt x="288" y="70"/>
                  </a:lnTo>
                  <a:lnTo>
                    <a:pt x="290" y="68"/>
                  </a:lnTo>
                  <a:lnTo>
                    <a:pt x="284" y="56"/>
                  </a:lnTo>
                  <a:lnTo>
                    <a:pt x="256" y="58"/>
                  </a:lnTo>
                  <a:lnTo>
                    <a:pt x="256" y="64"/>
                  </a:lnTo>
                  <a:lnTo>
                    <a:pt x="254" y="68"/>
                  </a:lnTo>
                  <a:lnTo>
                    <a:pt x="252" y="70"/>
                  </a:lnTo>
                  <a:lnTo>
                    <a:pt x="248" y="72"/>
                  </a:lnTo>
                  <a:lnTo>
                    <a:pt x="240" y="72"/>
                  </a:lnTo>
                  <a:lnTo>
                    <a:pt x="234" y="68"/>
                  </a:lnTo>
                  <a:lnTo>
                    <a:pt x="234" y="66"/>
                  </a:lnTo>
                  <a:lnTo>
                    <a:pt x="226" y="56"/>
                  </a:lnTo>
                  <a:lnTo>
                    <a:pt x="224" y="48"/>
                  </a:lnTo>
                  <a:lnTo>
                    <a:pt x="220" y="40"/>
                  </a:lnTo>
                  <a:lnTo>
                    <a:pt x="212" y="46"/>
                  </a:lnTo>
                  <a:lnTo>
                    <a:pt x="202" y="50"/>
                  </a:lnTo>
                  <a:lnTo>
                    <a:pt x="200" y="50"/>
                  </a:lnTo>
                  <a:lnTo>
                    <a:pt x="196" y="48"/>
                  </a:lnTo>
                  <a:lnTo>
                    <a:pt x="194" y="46"/>
                  </a:lnTo>
                  <a:lnTo>
                    <a:pt x="186" y="48"/>
                  </a:lnTo>
                  <a:lnTo>
                    <a:pt x="164" y="54"/>
                  </a:lnTo>
                  <a:lnTo>
                    <a:pt x="158" y="58"/>
                  </a:lnTo>
                  <a:lnTo>
                    <a:pt x="152" y="58"/>
                  </a:lnTo>
                  <a:lnTo>
                    <a:pt x="150" y="58"/>
                  </a:lnTo>
                  <a:lnTo>
                    <a:pt x="140" y="56"/>
                  </a:lnTo>
                  <a:lnTo>
                    <a:pt x="134" y="52"/>
                  </a:lnTo>
                  <a:lnTo>
                    <a:pt x="120" y="42"/>
                  </a:lnTo>
                  <a:lnTo>
                    <a:pt x="104" y="1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黑龙江"/>
            <p:cNvSpPr>
              <a:spLocks/>
            </p:cNvSpPr>
            <p:nvPr/>
          </p:nvSpPr>
          <p:spPr bwMode="auto">
            <a:xfrm>
              <a:off x="7186985" y="1641139"/>
              <a:ext cx="1059008" cy="962119"/>
            </a:xfrm>
            <a:custGeom>
              <a:avLst/>
              <a:gdLst>
                <a:gd name="T0" fmla="*/ 2147483646 w 718"/>
                <a:gd name="T1" fmla="*/ 2147483646 h 652"/>
                <a:gd name="T2" fmla="*/ 2147483646 w 718"/>
                <a:gd name="T3" fmla="*/ 2147483646 h 652"/>
                <a:gd name="T4" fmla="*/ 2147483646 w 718"/>
                <a:gd name="T5" fmla="*/ 2147483646 h 652"/>
                <a:gd name="T6" fmla="*/ 2147483646 w 718"/>
                <a:gd name="T7" fmla="*/ 2147483646 h 652"/>
                <a:gd name="T8" fmla="*/ 2147483646 w 718"/>
                <a:gd name="T9" fmla="*/ 2147483646 h 652"/>
                <a:gd name="T10" fmla="*/ 2147483646 w 718"/>
                <a:gd name="T11" fmla="*/ 2147483646 h 652"/>
                <a:gd name="T12" fmla="*/ 2147483646 w 718"/>
                <a:gd name="T13" fmla="*/ 2147483646 h 652"/>
                <a:gd name="T14" fmla="*/ 2147483646 w 718"/>
                <a:gd name="T15" fmla="*/ 2147483646 h 652"/>
                <a:gd name="T16" fmla="*/ 2147483646 w 718"/>
                <a:gd name="T17" fmla="*/ 2147483646 h 652"/>
                <a:gd name="T18" fmla="*/ 2147483646 w 718"/>
                <a:gd name="T19" fmla="*/ 2147483646 h 652"/>
                <a:gd name="T20" fmla="*/ 2147483646 w 718"/>
                <a:gd name="T21" fmla="*/ 2147483646 h 652"/>
                <a:gd name="T22" fmla="*/ 2147483646 w 718"/>
                <a:gd name="T23" fmla="*/ 2147483646 h 652"/>
                <a:gd name="T24" fmla="*/ 2147483646 w 718"/>
                <a:gd name="T25" fmla="*/ 2147483646 h 652"/>
                <a:gd name="T26" fmla="*/ 2147483646 w 718"/>
                <a:gd name="T27" fmla="*/ 0 h 652"/>
                <a:gd name="T28" fmla="*/ 2147483646 w 718"/>
                <a:gd name="T29" fmla="*/ 2147483646 h 652"/>
                <a:gd name="T30" fmla="*/ 2147483646 w 718"/>
                <a:gd name="T31" fmla="*/ 2147483646 h 652"/>
                <a:gd name="T32" fmla="*/ 0 w 718"/>
                <a:gd name="T33" fmla="*/ 2147483646 h 652"/>
                <a:gd name="T34" fmla="*/ 2147483646 w 718"/>
                <a:gd name="T35" fmla="*/ 2147483646 h 652"/>
                <a:gd name="T36" fmla="*/ 2147483646 w 718"/>
                <a:gd name="T37" fmla="*/ 2147483646 h 652"/>
                <a:gd name="T38" fmla="*/ 2147483646 w 718"/>
                <a:gd name="T39" fmla="*/ 2147483646 h 652"/>
                <a:gd name="T40" fmla="*/ 2147483646 w 718"/>
                <a:gd name="T41" fmla="*/ 2147483646 h 652"/>
                <a:gd name="T42" fmla="*/ 2147483646 w 718"/>
                <a:gd name="T43" fmla="*/ 2147483646 h 652"/>
                <a:gd name="T44" fmla="*/ 2147483646 w 718"/>
                <a:gd name="T45" fmla="*/ 2147483646 h 652"/>
                <a:gd name="T46" fmla="*/ 2147483646 w 718"/>
                <a:gd name="T47" fmla="*/ 2147483646 h 652"/>
                <a:gd name="T48" fmla="*/ 2147483646 w 718"/>
                <a:gd name="T49" fmla="*/ 2147483646 h 652"/>
                <a:gd name="T50" fmla="*/ 2147483646 w 718"/>
                <a:gd name="T51" fmla="*/ 2147483646 h 652"/>
                <a:gd name="T52" fmla="*/ 2147483646 w 718"/>
                <a:gd name="T53" fmla="*/ 2147483646 h 652"/>
                <a:gd name="T54" fmla="*/ 2147483646 w 718"/>
                <a:gd name="T55" fmla="*/ 2147483646 h 652"/>
                <a:gd name="T56" fmla="*/ 2147483646 w 718"/>
                <a:gd name="T57" fmla="*/ 2147483646 h 652"/>
                <a:gd name="T58" fmla="*/ 2147483646 w 718"/>
                <a:gd name="T59" fmla="*/ 2147483646 h 652"/>
                <a:gd name="T60" fmla="*/ 2147483646 w 718"/>
                <a:gd name="T61" fmla="*/ 2147483646 h 652"/>
                <a:gd name="T62" fmla="*/ 2147483646 w 718"/>
                <a:gd name="T63" fmla="*/ 2147483646 h 652"/>
                <a:gd name="T64" fmla="*/ 2147483646 w 718"/>
                <a:gd name="T65" fmla="*/ 2147483646 h 652"/>
                <a:gd name="T66" fmla="*/ 2147483646 w 718"/>
                <a:gd name="T67" fmla="*/ 2147483646 h 652"/>
                <a:gd name="T68" fmla="*/ 2147483646 w 718"/>
                <a:gd name="T69" fmla="*/ 2147483646 h 652"/>
                <a:gd name="T70" fmla="*/ 2147483646 w 718"/>
                <a:gd name="T71" fmla="*/ 2147483646 h 652"/>
                <a:gd name="T72" fmla="*/ 2147483646 w 718"/>
                <a:gd name="T73" fmla="*/ 2147483646 h 652"/>
                <a:gd name="T74" fmla="*/ 2147483646 w 718"/>
                <a:gd name="T75" fmla="*/ 2147483646 h 652"/>
                <a:gd name="T76" fmla="*/ 2147483646 w 718"/>
                <a:gd name="T77" fmla="*/ 2147483646 h 652"/>
                <a:gd name="T78" fmla="*/ 2147483646 w 718"/>
                <a:gd name="T79" fmla="*/ 2147483646 h 652"/>
                <a:gd name="T80" fmla="*/ 2147483646 w 718"/>
                <a:gd name="T81" fmla="*/ 2147483646 h 652"/>
                <a:gd name="T82" fmla="*/ 2147483646 w 718"/>
                <a:gd name="T83" fmla="*/ 2147483646 h 652"/>
                <a:gd name="T84" fmla="*/ 2147483646 w 718"/>
                <a:gd name="T85" fmla="*/ 2147483646 h 652"/>
                <a:gd name="T86" fmla="*/ 2147483646 w 718"/>
                <a:gd name="T87" fmla="*/ 2147483646 h 652"/>
                <a:gd name="T88" fmla="*/ 2147483646 w 718"/>
                <a:gd name="T89" fmla="*/ 2147483646 h 652"/>
                <a:gd name="T90" fmla="*/ 2147483646 w 718"/>
                <a:gd name="T91" fmla="*/ 2147483646 h 652"/>
                <a:gd name="T92" fmla="*/ 2147483646 w 718"/>
                <a:gd name="T93" fmla="*/ 2147483646 h 652"/>
                <a:gd name="T94" fmla="*/ 2147483646 w 718"/>
                <a:gd name="T95" fmla="*/ 2147483646 h 652"/>
                <a:gd name="T96" fmla="*/ 2147483646 w 718"/>
                <a:gd name="T97" fmla="*/ 2147483646 h 652"/>
                <a:gd name="T98" fmla="*/ 2147483646 w 718"/>
                <a:gd name="T99" fmla="*/ 2147483646 h 652"/>
                <a:gd name="T100" fmla="*/ 2147483646 w 718"/>
                <a:gd name="T101" fmla="*/ 2147483646 h 652"/>
                <a:gd name="T102" fmla="*/ 2147483646 w 718"/>
                <a:gd name="T103" fmla="*/ 2147483646 h 652"/>
                <a:gd name="T104" fmla="*/ 2147483646 w 718"/>
                <a:gd name="T105" fmla="*/ 2147483646 h 652"/>
                <a:gd name="T106" fmla="*/ 2147483646 w 718"/>
                <a:gd name="T107" fmla="*/ 2147483646 h 652"/>
                <a:gd name="T108" fmla="*/ 2147483646 w 718"/>
                <a:gd name="T109" fmla="*/ 2147483646 h 652"/>
                <a:gd name="T110" fmla="*/ 2147483646 w 718"/>
                <a:gd name="T111" fmla="*/ 2147483646 h 652"/>
                <a:gd name="T112" fmla="*/ 2147483646 w 718"/>
                <a:gd name="T113" fmla="*/ 2147483646 h 652"/>
                <a:gd name="T114" fmla="*/ 2147483646 w 718"/>
                <a:gd name="T115" fmla="*/ 2147483646 h 652"/>
                <a:gd name="T116" fmla="*/ 2147483646 w 718"/>
                <a:gd name="T117" fmla="*/ 2147483646 h 652"/>
                <a:gd name="T118" fmla="*/ 2147483646 w 718"/>
                <a:gd name="T119" fmla="*/ 2147483646 h 652"/>
                <a:gd name="T120" fmla="*/ 2147483646 w 718"/>
                <a:gd name="T121" fmla="*/ 2147483646 h 652"/>
                <a:gd name="T122" fmla="*/ 2147483646 w 718"/>
                <a:gd name="T123" fmla="*/ 2147483646 h 6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18" h="652">
                  <a:moveTo>
                    <a:pt x="716" y="382"/>
                  </a:moveTo>
                  <a:lnTo>
                    <a:pt x="704" y="302"/>
                  </a:lnTo>
                  <a:lnTo>
                    <a:pt x="706" y="302"/>
                  </a:lnTo>
                  <a:lnTo>
                    <a:pt x="712" y="290"/>
                  </a:lnTo>
                  <a:lnTo>
                    <a:pt x="714" y="284"/>
                  </a:lnTo>
                  <a:lnTo>
                    <a:pt x="714" y="280"/>
                  </a:lnTo>
                  <a:lnTo>
                    <a:pt x="710" y="274"/>
                  </a:lnTo>
                  <a:lnTo>
                    <a:pt x="704" y="270"/>
                  </a:lnTo>
                  <a:lnTo>
                    <a:pt x="700" y="260"/>
                  </a:lnTo>
                  <a:lnTo>
                    <a:pt x="700" y="250"/>
                  </a:lnTo>
                  <a:lnTo>
                    <a:pt x="700" y="234"/>
                  </a:lnTo>
                  <a:lnTo>
                    <a:pt x="692" y="234"/>
                  </a:lnTo>
                  <a:lnTo>
                    <a:pt x="684" y="236"/>
                  </a:lnTo>
                  <a:lnTo>
                    <a:pt x="674" y="240"/>
                  </a:lnTo>
                  <a:lnTo>
                    <a:pt x="666" y="248"/>
                  </a:lnTo>
                  <a:lnTo>
                    <a:pt x="662" y="254"/>
                  </a:lnTo>
                  <a:lnTo>
                    <a:pt x="660" y="262"/>
                  </a:lnTo>
                  <a:lnTo>
                    <a:pt x="652" y="268"/>
                  </a:lnTo>
                  <a:lnTo>
                    <a:pt x="644" y="272"/>
                  </a:lnTo>
                  <a:lnTo>
                    <a:pt x="632" y="276"/>
                  </a:lnTo>
                  <a:lnTo>
                    <a:pt x="628" y="302"/>
                  </a:lnTo>
                  <a:lnTo>
                    <a:pt x="626" y="302"/>
                  </a:lnTo>
                  <a:lnTo>
                    <a:pt x="618" y="318"/>
                  </a:lnTo>
                  <a:lnTo>
                    <a:pt x="618" y="320"/>
                  </a:lnTo>
                  <a:lnTo>
                    <a:pt x="616" y="320"/>
                  </a:lnTo>
                  <a:lnTo>
                    <a:pt x="536" y="334"/>
                  </a:lnTo>
                  <a:lnTo>
                    <a:pt x="534" y="334"/>
                  </a:lnTo>
                  <a:lnTo>
                    <a:pt x="510" y="308"/>
                  </a:lnTo>
                  <a:lnTo>
                    <a:pt x="518" y="302"/>
                  </a:lnTo>
                  <a:lnTo>
                    <a:pt x="508" y="290"/>
                  </a:lnTo>
                  <a:lnTo>
                    <a:pt x="498" y="282"/>
                  </a:lnTo>
                  <a:lnTo>
                    <a:pt x="496" y="280"/>
                  </a:lnTo>
                  <a:lnTo>
                    <a:pt x="496" y="278"/>
                  </a:lnTo>
                  <a:lnTo>
                    <a:pt x="492" y="258"/>
                  </a:lnTo>
                  <a:lnTo>
                    <a:pt x="470" y="258"/>
                  </a:lnTo>
                  <a:lnTo>
                    <a:pt x="452" y="246"/>
                  </a:lnTo>
                  <a:lnTo>
                    <a:pt x="388" y="236"/>
                  </a:lnTo>
                  <a:lnTo>
                    <a:pt x="336" y="234"/>
                  </a:lnTo>
                  <a:lnTo>
                    <a:pt x="334" y="234"/>
                  </a:lnTo>
                  <a:lnTo>
                    <a:pt x="332" y="234"/>
                  </a:lnTo>
                  <a:lnTo>
                    <a:pt x="330" y="232"/>
                  </a:lnTo>
                  <a:lnTo>
                    <a:pt x="298" y="164"/>
                  </a:lnTo>
                  <a:lnTo>
                    <a:pt x="286" y="146"/>
                  </a:lnTo>
                  <a:lnTo>
                    <a:pt x="258" y="110"/>
                  </a:lnTo>
                  <a:lnTo>
                    <a:pt x="230" y="76"/>
                  </a:lnTo>
                  <a:lnTo>
                    <a:pt x="216" y="62"/>
                  </a:lnTo>
                  <a:lnTo>
                    <a:pt x="170" y="18"/>
                  </a:lnTo>
                  <a:lnTo>
                    <a:pt x="164" y="14"/>
                  </a:lnTo>
                  <a:lnTo>
                    <a:pt x="108" y="12"/>
                  </a:lnTo>
                  <a:lnTo>
                    <a:pt x="106" y="12"/>
                  </a:lnTo>
                  <a:lnTo>
                    <a:pt x="106" y="10"/>
                  </a:lnTo>
                  <a:lnTo>
                    <a:pt x="94" y="6"/>
                  </a:lnTo>
                  <a:lnTo>
                    <a:pt x="80" y="0"/>
                  </a:lnTo>
                  <a:lnTo>
                    <a:pt x="76" y="0"/>
                  </a:lnTo>
                  <a:lnTo>
                    <a:pt x="70" y="0"/>
                  </a:lnTo>
                  <a:lnTo>
                    <a:pt x="54" y="4"/>
                  </a:lnTo>
                  <a:lnTo>
                    <a:pt x="34" y="12"/>
                  </a:lnTo>
                  <a:lnTo>
                    <a:pt x="8" y="24"/>
                  </a:lnTo>
                  <a:lnTo>
                    <a:pt x="6" y="26"/>
                  </a:lnTo>
                  <a:lnTo>
                    <a:pt x="8" y="36"/>
                  </a:lnTo>
                  <a:lnTo>
                    <a:pt x="8" y="38"/>
                  </a:lnTo>
                  <a:lnTo>
                    <a:pt x="2" y="52"/>
                  </a:lnTo>
                  <a:lnTo>
                    <a:pt x="0" y="52"/>
                  </a:lnTo>
                  <a:lnTo>
                    <a:pt x="0" y="62"/>
                  </a:lnTo>
                  <a:lnTo>
                    <a:pt x="0" y="72"/>
                  </a:lnTo>
                  <a:lnTo>
                    <a:pt x="4" y="82"/>
                  </a:lnTo>
                  <a:lnTo>
                    <a:pt x="10" y="86"/>
                  </a:lnTo>
                  <a:lnTo>
                    <a:pt x="22" y="86"/>
                  </a:lnTo>
                  <a:lnTo>
                    <a:pt x="32" y="88"/>
                  </a:lnTo>
                  <a:lnTo>
                    <a:pt x="36" y="86"/>
                  </a:lnTo>
                  <a:lnTo>
                    <a:pt x="38" y="76"/>
                  </a:lnTo>
                  <a:lnTo>
                    <a:pt x="42" y="70"/>
                  </a:lnTo>
                  <a:lnTo>
                    <a:pt x="50" y="70"/>
                  </a:lnTo>
                  <a:lnTo>
                    <a:pt x="78" y="78"/>
                  </a:lnTo>
                  <a:lnTo>
                    <a:pt x="84" y="80"/>
                  </a:lnTo>
                  <a:lnTo>
                    <a:pt x="74" y="94"/>
                  </a:lnTo>
                  <a:lnTo>
                    <a:pt x="74" y="114"/>
                  </a:lnTo>
                  <a:lnTo>
                    <a:pt x="76" y="118"/>
                  </a:lnTo>
                  <a:lnTo>
                    <a:pt x="80" y="124"/>
                  </a:lnTo>
                  <a:lnTo>
                    <a:pt x="96" y="140"/>
                  </a:lnTo>
                  <a:lnTo>
                    <a:pt x="108" y="148"/>
                  </a:lnTo>
                  <a:lnTo>
                    <a:pt x="116" y="150"/>
                  </a:lnTo>
                  <a:lnTo>
                    <a:pt x="120" y="150"/>
                  </a:lnTo>
                  <a:lnTo>
                    <a:pt x="124" y="148"/>
                  </a:lnTo>
                  <a:lnTo>
                    <a:pt x="138" y="134"/>
                  </a:lnTo>
                  <a:lnTo>
                    <a:pt x="148" y="128"/>
                  </a:lnTo>
                  <a:lnTo>
                    <a:pt x="170" y="124"/>
                  </a:lnTo>
                  <a:lnTo>
                    <a:pt x="176" y="110"/>
                  </a:lnTo>
                  <a:lnTo>
                    <a:pt x="194" y="100"/>
                  </a:lnTo>
                  <a:lnTo>
                    <a:pt x="212" y="110"/>
                  </a:lnTo>
                  <a:lnTo>
                    <a:pt x="214" y="110"/>
                  </a:lnTo>
                  <a:lnTo>
                    <a:pt x="230" y="138"/>
                  </a:lnTo>
                  <a:lnTo>
                    <a:pt x="236" y="156"/>
                  </a:lnTo>
                  <a:lnTo>
                    <a:pt x="236" y="158"/>
                  </a:lnTo>
                  <a:lnTo>
                    <a:pt x="232" y="182"/>
                  </a:lnTo>
                  <a:lnTo>
                    <a:pt x="238" y="196"/>
                  </a:lnTo>
                  <a:lnTo>
                    <a:pt x="238" y="198"/>
                  </a:lnTo>
                  <a:lnTo>
                    <a:pt x="234" y="216"/>
                  </a:lnTo>
                  <a:lnTo>
                    <a:pt x="234" y="232"/>
                  </a:lnTo>
                  <a:lnTo>
                    <a:pt x="240" y="250"/>
                  </a:lnTo>
                  <a:lnTo>
                    <a:pt x="242" y="258"/>
                  </a:lnTo>
                  <a:lnTo>
                    <a:pt x="240" y="272"/>
                  </a:lnTo>
                  <a:lnTo>
                    <a:pt x="240" y="274"/>
                  </a:lnTo>
                  <a:lnTo>
                    <a:pt x="232" y="284"/>
                  </a:lnTo>
                  <a:lnTo>
                    <a:pt x="232" y="286"/>
                  </a:lnTo>
                  <a:lnTo>
                    <a:pt x="224" y="294"/>
                  </a:lnTo>
                  <a:lnTo>
                    <a:pt x="222" y="312"/>
                  </a:lnTo>
                  <a:lnTo>
                    <a:pt x="228" y="330"/>
                  </a:lnTo>
                  <a:lnTo>
                    <a:pt x="228" y="332"/>
                  </a:lnTo>
                  <a:lnTo>
                    <a:pt x="222" y="360"/>
                  </a:lnTo>
                  <a:lnTo>
                    <a:pt x="218" y="364"/>
                  </a:lnTo>
                  <a:lnTo>
                    <a:pt x="214" y="366"/>
                  </a:lnTo>
                  <a:lnTo>
                    <a:pt x="206" y="364"/>
                  </a:lnTo>
                  <a:lnTo>
                    <a:pt x="198" y="356"/>
                  </a:lnTo>
                  <a:lnTo>
                    <a:pt x="190" y="358"/>
                  </a:lnTo>
                  <a:lnTo>
                    <a:pt x="180" y="370"/>
                  </a:lnTo>
                  <a:lnTo>
                    <a:pt x="168" y="402"/>
                  </a:lnTo>
                  <a:lnTo>
                    <a:pt x="168" y="404"/>
                  </a:lnTo>
                  <a:lnTo>
                    <a:pt x="156" y="414"/>
                  </a:lnTo>
                  <a:lnTo>
                    <a:pt x="154" y="414"/>
                  </a:lnTo>
                  <a:lnTo>
                    <a:pt x="148" y="414"/>
                  </a:lnTo>
                  <a:lnTo>
                    <a:pt x="136" y="434"/>
                  </a:lnTo>
                  <a:lnTo>
                    <a:pt x="142" y="446"/>
                  </a:lnTo>
                  <a:lnTo>
                    <a:pt x="144" y="446"/>
                  </a:lnTo>
                  <a:lnTo>
                    <a:pt x="160" y="466"/>
                  </a:lnTo>
                  <a:lnTo>
                    <a:pt x="160" y="468"/>
                  </a:lnTo>
                  <a:lnTo>
                    <a:pt x="160" y="474"/>
                  </a:lnTo>
                  <a:lnTo>
                    <a:pt x="178" y="476"/>
                  </a:lnTo>
                  <a:lnTo>
                    <a:pt x="180" y="492"/>
                  </a:lnTo>
                  <a:lnTo>
                    <a:pt x="180" y="494"/>
                  </a:lnTo>
                  <a:lnTo>
                    <a:pt x="182" y="512"/>
                  </a:lnTo>
                  <a:lnTo>
                    <a:pt x="188" y="516"/>
                  </a:lnTo>
                  <a:lnTo>
                    <a:pt x="204" y="512"/>
                  </a:lnTo>
                  <a:lnTo>
                    <a:pt x="218" y="502"/>
                  </a:lnTo>
                  <a:lnTo>
                    <a:pt x="222" y="502"/>
                  </a:lnTo>
                  <a:lnTo>
                    <a:pt x="226" y="528"/>
                  </a:lnTo>
                  <a:lnTo>
                    <a:pt x="234" y="538"/>
                  </a:lnTo>
                  <a:lnTo>
                    <a:pt x="236" y="540"/>
                  </a:lnTo>
                  <a:lnTo>
                    <a:pt x="242" y="550"/>
                  </a:lnTo>
                  <a:lnTo>
                    <a:pt x="254" y="560"/>
                  </a:lnTo>
                  <a:lnTo>
                    <a:pt x="258" y="562"/>
                  </a:lnTo>
                  <a:lnTo>
                    <a:pt x="262" y="562"/>
                  </a:lnTo>
                  <a:lnTo>
                    <a:pt x="266" y="564"/>
                  </a:lnTo>
                  <a:lnTo>
                    <a:pt x="274" y="560"/>
                  </a:lnTo>
                  <a:lnTo>
                    <a:pt x="282" y="558"/>
                  </a:lnTo>
                  <a:lnTo>
                    <a:pt x="292" y="554"/>
                  </a:lnTo>
                  <a:lnTo>
                    <a:pt x="296" y="552"/>
                  </a:lnTo>
                  <a:lnTo>
                    <a:pt x="308" y="552"/>
                  </a:lnTo>
                  <a:lnTo>
                    <a:pt x="312" y="552"/>
                  </a:lnTo>
                  <a:lnTo>
                    <a:pt x="316" y="554"/>
                  </a:lnTo>
                  <a:lnTo>
                    <a:pt x="332" y="544"/>
                  </a:lnTo>
                  <a:lnTo>
                    <a:pt x="334" y="544"/>
                  </a:lnTo>
                  <a:lnTo>
                    <a:pt x="334" y="546"/>
                  </a:lnTo>
                  <a:lnTo>
                    <a:pt x="336" y="544"/>
                  </a:lnTo>
                  <a:lnTo>
                    <a:pt x="338" y="546"/>
                  </a:lnTo>
                  <a:lnTo>
                    <a:pt x="344" y="556"/>
                  </a:lnTo>
                  <a:lnTo>
                    <a:pt x="346" y="562"/>
                  </a:lnTo>
                  <a:lnTo>
                    <a:pt x="354" y="574"/>
                  </a:lnTo>
                  <a:lnTo>
                    <a:pt x="360" y="576"/>
                  </a:lnTo>
                  <a:lnTo>
                    <a:pt x="362" y="576"/>
                  </a:lnTo>
                  <a:lnTo>
                    <a:pt x="360" y="574"/>
                  </a:lnTo>
                  <a:lnTo>
                    <a:pt x="360" y="570"/>
                  </a:lnTo>
                  <a:lnTo>
                    <a:pt x="360" y="566"/>
                  </a:lnTo>
                  <a:lnTo>
                    <a:pt x="364" y="564"/>
                  </a:lnTo>
                  <a:lnTo>
                    <a:pt x="370" y="562"/>
                  </a:lnTo>
                  <a:lnTo>
                    <a:pt x="398" y="562"/>
                  </a:lnTo>
                  <a:lnTo>
                    <a:pt x="400" y="562"/>
                  </a:lnTo>
                  <a:lnTo>
                    <a:pt x="402" y="562"/>
                  </a:lnTo>
                  <a:lnTo>
                    <a:pt x="412" y="580"/>
                  </a:lnTo>
                  <a:lnTo>
                    <a:pt x="410" y="588"/>
                  </a:lnTo>
                  <a:lnTo>
                    <a:pt x="422" y="590"/>
                  </a:lnTo>
                  <a:lnTo>
                    <a:pt x="422" y="588"/>
                  </a:lnTo>
                  <a:lnTo>
                    <a:pt x="422" y="586"/>
                  </a:lnTo>
                  <a:lnTo>
                    <a:pt x="426" y="584"/>
                  </a:lnTo>
                  <a:lnTo>
                    <a:pt x="454" y="602"/>
                  </a:lnTo>
                  <a:lnTo>
                    <a:pt x="456" y="608"/>
                  </a:lnTo>
                  <a:lnTo>
                    <a:pt x="458" y="612"/>
                  </a:lnTo>
                  <a:lnTo>
                    <a:pt x="458" y="624"/>
                  </a:lnTo>
                  <a:lnTo>
                    <a:pt x="468" y="626"/>
                  </a:lnTo>
                  <a:lnTo>
                    <a:pt x="474" y="616"/>
                  </a:lnTo>
                  <a:lnTo>
                    <a:pt x="470" y="608"/>
                  </a:lnTo>
                  <a:lnTo>
                    <a:pt x="470" y="602"/>
                  </a:lnTo>
                  <a:lnTo>
                    <a:pt x="472" y="598"/>
                  </a:lnTo>
                  <a:lnTo>
                    <a:pt x="474" y="596"/>
                  </a:lnTo>
                  <a:lnTo>
                    <a:pt x="478" y="594"/>
                  </a:lnTo>
                  <a:lnTo>
                    <a:pt x="478" y="592"/>
                  </a:lnTo>
                  <a:lnTo>
                    <a:pt x="480" y="590"/>
                  </a:lnTo>
                  <a:lnTo>
                    <a:pt x="486" y="590"/>
                  </a:lnTo>
                  <a:lnTo>
                    <a:pt x="490" y="594"/>
                  </a:lnTo>
                  <a:lnTo>
                    <a:pt x="492" y="598"/>
                  </a:lnTo>
                  <a:lnTo>
                    <a:pt x="496" y="614"/>
                  </a:lnTo>
                  <a:lnTo>
                    <a:pt x="496" y="616"/>
                  </a:lnTo>
                  <a:lnTo>
                    <a:pt x="498" y="618"/>
                  </a:lnTo>
                  <a:lnTo>
                    <a:pt x="502" y="622"/>
                  </a:lnTo>
                  <a:lnTo>
                    <a:pt x="510" y="626"/>
                  </a:lnTo>
                  <a:lnTo>
                    <a:pt x="512" y="626"/>
                  </a:lnTo>
                  <a:lnTo>
                    <a:pt x="538" y="652"/>
                  </a:lnTo>
                  <a:lnTo>
                    <a:pt x="550" y="648"/>
                  </a:lnTo>
                  <a:lnTo>
                    <a:pt x="548" y="644"/>
                  </a:lnTo>
                  <a:lnTo>
                    <a:pt x="544" y="638"/>
                  </a:lnTo>
                  <a:lnTo>
                    <a:pt x="544" y="634"/>
                  </a:lnTo>
                  <a:lnTo>
                    <a:pt x="544" y="630"/>
                  </a:lnTo>
                  <a:lnTo>
                    <a:pt x="546" y="626"/>
                  </a:lnTo>
                  <a:lnTo>
                    <a:pt x="556" y="618"/>
                  </a:lnTo>
                  <a:lnTo>
                    <a:pt x="570" y="606"/>
                  </a:lnTo>
                  <a:lnTo>
                    <a:pt x="586" y="616"/>
                  </a:lnTo>
                  <a:lnTo>
                    <a:pt x="588" y="616"/>
                  </a:lnTo>
                  <a:lnTo>
                    <a:pt x="592" y="598"/>
                  </a:lnTo>
                  <a:lnTo>
                    <a:pt x="592" y="596"/>
                  </a:lnTo>
                  <a:lnTo>
                    <a:pt x="594" y="594"/>
                  </a:lnTo>
                  <a:lnTo>
                    <a:pt x="608" y="596"/>
                  </a:lnTo>
                  <a:lnTo>
                    <a:pt x="610" y="600"/>
                  </a:lnTo>
                  <a:lnTo>
                    <a:pt x="612" y="606"/>
                  </a:lnTo>
                  <a:lnTo>
                    <a:pt x="610" y="610"/>
                  </a:lnTo>
                  <a:lnTo>
                    <a:pt x="606" y="616"/>
                  </a:lnTo>
                  <a:lnTo>
                    <a:pt x="610" y="618"/>
                  </a:lnTo>
                  <a:lnTo>
                    <a:pt x="620" y="622"/>
                  </a:lnTo>
                  <a:lnTo>
                    <a:pt x="628" y="626"/>
                  </a:lnTo>
                  <a:lnTo>
                    <a:pt x="630" y="626"/>
                  </a:lnTo>
                  <a:lnTo>
                    <a:pt x="640" y="630"/>
                  </a:lnTo>
                  <a:lnTo>
                    <a:pt x="648" y="630"/>
                  </a:lnTo>
                  <a:lnTo>
                    <a:pt x="636" y="572"/>
                  </a:lnTo>
                  <a:lnTo>
                    <a:pt x="630" y="568"/>
                  </a:lnTo>
                  <a:lnTo>
                    <a:pt x="624" y="562"/>
                  </a:lnTo>
                  <a:lnTo>
                    <a:pt x="614" y="546"/>
                  </a:lnTo>
                  <a:lnTo>
                    <a:pt x="610" y="538"/>
                  </a:lnTo>
                  <a:lnTo>
                    <a:pt x="612" y="528"/>
                  </a:lnTo>
                  <a:lnTo>
                    <a:pt x="616" y="518"/>
                  </a:lnTo>
                  <a:lnTo>
                    <a:pt x="624" y="506"/>
                  </a:lnTo>
                  <a:lnTo>
                    <a:pt x="636" y="494"/>
                  </a:lnTo>
                  <a:lnTo>
                    <a:pt x="650" y="482"/>
                  </a:lnTo>
                  <a:lnTo>
                    <a:pt x="662" y="482"/>
                  </a:lnTo>
                  <a:lnTo>
                    <a:pt x="672" y="486"/>
                  </a:lnTo>
                  <a:lnTo>
                    <a:pt x="692" y="486"/>
                  </a:lnTo>
                  <a:lnTo>
                    <a:pt x="698" y="482"/>
                  </a:lnTo>
                  <a:lnTo>
                    <a:pt x="704" y="476"/>
                  </a:lnTo>
                  <a:lnTo>
                    <a:pt x="714" y="452"/>
                  </a:lnTo>
                  <a:lnTo>
                    <a:pt x="718" y="442"/>
                  </a:lnTo>
                  <a:lnTo>
                    <a:pt x="718" y="426"/>
                  </a:lnTo>
                  <a:lnTo>
                    <a:pt x="716" y="382"/>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山东"/>
            <p:cNvSpPr>
              <a:spLocks/>
            </p:cNvSpPr>
            <p:nvPr/>
          </p:nvSpPr>
          <p:spPr bwMode="auto">
            <a:xfrm>
              <a:off x="6977543" y="3367642"/>
              <a:ext cx="640125" cy="401375"/>
            </a:xfrm>
            <a:custGeom>
              <a:avLst/>
              <a:gdLst>
                <a:gd name="T0" fmla="*/ 2147483646 w 434"/>
                <a:gd name="T1" fmla="*/ 2147483646 h 272"/>
                <a:gd name="T2" fmla="*/ 2147483646 w 434"/>
                <a:gd name="T3" fmla="*/ 2147483646 h 272"/>
                <a:gd name="T4" fmla="*/ 2147483646 w 434"/>
                <a:gd name="T5" fmla="*/ 0 h 272"/>
                <a:gd name="T6" fmla="*/ 2147483646 w 434"/>
                <a:gd name="T7" fmla="*/ 2147483646 h 272"/>
                <a:gd name="T8" fmla="*/ 2147483646 w 434"/>
                <a:gd name="T9" fmla="*/ 2147483646 h 272"/>
                <a:gd name="T10" fmla="*/ 2147483646 w 434"/>
                <a:gd name="T11" fmla="*/ 2147483646 h 272"/>
                <a:gd name="T12" fmla="*/ 2147483646 w 434"/>
                <a:gd name="T13" fmla="*/ 2147483646 h 272"/>
                <a:gd name="T14" fmla="*/ 2147483646 w 434"/>
                <a:gd name="T15" fmla="*/ 2147483646 h 272"/>
                <a:gd name="T16" fmla="*/ 2147483646 w 434"/>
                <a:gd name="T17" fmla="*/ 0 h 272"/>
                <a:gd name="T18" fmla="*/ 2147483646 w 434"/>
                <a:gd name="T19" fmla="*/ 2147483646 h 272"/>
                <a:gd name="T20" fmla="*/ 2147483646 w 434"/>
                <a:gd name="T21" fmla="*/ 2147483646 h 272"/>
                <a:gd name="T22" fmla="*/ 2147483646 w 434"/>
                <a:gd name="T23" fmla="*/ 2147483646 h 272"/>
                <a:gd name="T24" fmla="*/ 2147483646 w 434"/>
                <a:gd name="T25" fmla="*/ 2147483646 h 272"/>
                <a:gd name="T26" fmla="*/ 2147483646 w 434"/>
                <a:gd name="T27" fmla="*/ 2147483646 h 272"/>
                <a:gd name="T28" fmla="*/ 2147483646 w 434"/>
                <a:gd name="T29" fmla="*/ 2147483646 h 272"/>
                <a:gd name="T30" fmla="*/ 2147483646 w 434"/>
                <a:gd name="T31" fmla="*/ 2147483646 h 272"/>
                <a:gd name="T32" fmla="*/ 0 w 434"/>
                <a:gd name="T33" fmla="*/ 2147483646 h 272"/>
                <a:gd name="T34" fmla="*/ 2147483646 w 434"/>
                <a:gd name="T35" fmla="*/ 2147483646 h 272"/>
                <a:gd name="T36" fmla="*/ 2147483646 w 434"/>
                <a:gd name="T37" fmla="*/ 2147483646 h 272"/>
                <a:gd name="T38" fmla="*/ 2147483646 w 434"/>
                <a:gd name="T39" fmla="*/ 2147483646 h 272"/>
                <a:gd name="T40" fmla="*/ 2147483646 w 434"/>
                <a:gd name="T41" fmla="*/ 2147483646 h 272"/>
                <a:gd name="T42" fmla="*/ 2147483646 w 434"/>
                <a:gd name="T43" fmla="*/ 2147483646 h 272"/>
                <a:gd name="T44" fmla="*/ 2147483646 w 434"/>
                <a:gd name="T45" fmla="*/ 2147483646 h 272"/>
                <a:gd name="T46" fmla="*/ 2147483646 w 434"/>
                <a:gd name="T47" fmla="*/ 2147483646 h 272"/>
                <a:gd name="T48" fmla="*/ 2147483646 w 434"/>
                <a:gd name="T49" fmla="*/ 2147483646 h 272"/>
                <a:gd name="T50" fmla="*/ 2147483646 w 434"/>
                <a:gd name="T51" fmla="*/ 2147483646 h 272"/>
                <a:gd name="T52" fmla="*/ 2147483646 w 434"/>
                <a:gd name="T53" fmla="*/ 2147483646 h 272"/>
                <a:gd name="T54" fmla="*/ 2147483646 w 434"/>
                <a:gd name="T55" fmla="*/ 2147483646 h 272"/>
                <a:gd name="T56" fmla="*/ 2147483646 w 434"/>
                <a:gd name="T57" fmla="*/ 2147483646 h 272"/>
                <a:gd name="T58" fmla="*/ 2147483646 w 434"/>
                <a:gd name="T59" fmla="*/ 2147483646 h 272"/>
                <a:gd name="T60" fmla="*/ 2147483646 w 434"/>
                <a:gd name="T61" fmla="*/ 2147483646 h 272"/>
                <a:gd name="T62" fmla="*/ 2147483646 w 434"/>
                <a:gd name="T63" fmla="*/ 2147483646 h 272"/>
                <a:gd name="T64" fmla="*/ 2147483646 w 434"/>
                <a:gd name="T65" fmla="*/ 2147483646 h 272"/>
                <a:gd name="T66" fmla="*/ 2147483646 w 434"/>
                <a:gd name="T67" fmla="*/ 2147483646 h 272"/>
                <a:gd name="T68" fmla="*/ 2147483646 w 434"/>
                <a:gd name="T69" fmla="*/ 2147483646 h 272"/>
                <a:gd name="T70" fmla="*/ 2147483646 w 434"/>
                <a:gd name="T71" fmla="*/ 2147483646 h 272"/>
                <a:gd name="T72" fmla="*/ 2147483646 w 434"/>
                <a:gd name="T73" fmla="*/ 2147483646 h 272"/>
                <a:gd name="T74" fmla="*/ 2147483646 w 434"/>
                <a:gd name="T75" fmla="*/ 2147483646 h 272"/>
                <a:gd name="T76" fmla="*/ 2147483646 w 434"/>
                <a:gd name="T77" fmla="*/ 2147483646 h 272"/>
                <a:gd name="T78" fmla="*/ 2147483646 w 434"/>
                <a:gd name="T79" fmla="*/ 2147483646 h 272"/>
                <a:gd name="T80" fmla="*/ 2147483646 w 434"/>
                <a:gd name="T81" fmla="*/ 2147483646 h 272"/>
                <a:gd name="T82" fmla="*/ 2147483646 w 434"/>
                <a:gd name="T83" fmla="*/ 2147483646 h 272"/>
                <a:gd name="T84" fmla="*/ 2147483646 w 434"/>
                <a:gd name="T85" fmla="*/ 2147483646 h 272"/>
                <a:gd name="T86" fmla="*/ 2147483646 w 434"/>
                <a:gd name="T87" fmla="*/ 2147483646 h 272"/>
                <a:gd name="T88" fmla="*/ 2147483646 w 434"/>
                <a:gd name="T89" fmla="*/ 2147483646 h 272"/>
                <a:gd name="T90" fmla="*/ 2147483646 w 434"/>
                <a:gd name="T91" fmla="*/ 2147483646 h 272"/>
                <a:gd name="T92" fmla="*/ 2147483646 w 434"/>
                <a:gd name="T93" fmla="*/ 2147483646 h 272"/>
                <a:gd name="T94" fmla="*/ 2147483646 w 434"/>
                <a:gd name="T95" fmla="*/ 2147483646 h 272"/>
                <a:gd name="T96" fmla="*/ 2147483646 w 434"/>
                <a:gd name="T97" fmla="*/ 2147483646 h 272"/>
                <a:gd name="T98" fmla="*/ 2147483646 w 434"/>
                <a:gd name="T99" fmla="*/ 2147483646 h 272"/>
                <a:gd name="T100" fmla="*/ 2147483646 w 434"/>
                <a:gd name="T101" fmla="*/ 2147483646 h 2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34" h="272">
                  <a:moveTo>
                    <a:pt x="396" y="8"/>
                  </a:moveTo>
                  <a:lnTo>
                    <a:pt x="396" y="8"/>
                  </a:lnTo>
                  <a:lnTo>
                    <a:pt x="394" y="12"/>
                  </a:lnTo>
                  <a:lnTo>
                    <a:pt x="388" y="14"/>
                  </a:lnTo>
                  <a:lnTo>
                    <a:pt x="358" y="12"/>
                  </a:lnTo>
                  <a:lnTo>
                    <a:pt x="330" y="6"/>
                  </a:lnTo>
                  <a:lnTo>
                    <a:pt x="314" y="0"/>
                  </a:lnTo>
                  <a:lnTo>
                    <a:pt x="270" y="42"/>
                  </a:lnTo>
                  <a:lnTo>
                    <a:pt x="272" y="60"/>
                  </a:lnTo>
                  <a:lnTo>
                    <a:pt x="268" y="62"/>
                  </a:lnTo>
                  <a:lnTo>
                    <a:pt x="246" y="64"/>
                  </a:lnTo>
                  <a:lnTo>
                    <a:pt x="228" y="62"/>
                  </a:lnTo>
                  <a:lnTo>
                    <a:pt x="222" y="62"/>
                  </a:lnTo>
                  <a:lnTo>
                    <a:pt x="218" y="60"/>
                  </a:lnTo>
                  <a:lnTo>
                    <a:pt x="214" y="56"/>
                  </a:lnTo>
                  <a:lnTo>
                    <a:pt x="212" y="52"/>
                  </a:lnTo>
                  <a:lnTo>
                    <a:pt x="208" y="2"/>
                  </a:lnTo>
                  <a:lnTo>
                    <a:pt x="168" y="0"/>
                  </a:lnTo>
                  <a:lnTo>
                    <a:pt x="152" y="36"/>
                  </a:lnTo>
                  <a:lnTo>
                    <a:pt x="150" y="20"/>
                  </a:lnTo>
                  <a:lnTo>
                    <a:pt x="148" y="6"/>
                  </a:lnTo>
                  <a:lnTo>
                    <a:pt x="144" y="0"/>
                  </a:lnTo>
                  <a:lnTo>
                    <a:pt x="128" y="8"/>
                  </a:lnTo>
                  <a:lnTo>
                    <a:pt x="120" y="18"/>
                  </a:lnTo>
                  <a:lnTo>
                    <a:pt x="118" y="20"/>
                  </a:lnTo>
                  <a:lnTo>
                    <a:pt x="102" y="24"/>
                  </a:lnTo>
                  <a:lnTo>
                    <a:pt x="78" y="48"/>
                  </a:lnTo>
                  <a:lnTo>
                    <a:pt x="56" y="70"/>
                  </a:lnTo>
                  <a:lnTo>
                    <a:pt x="12" y="128"/>
                  </a:lnTo>
                  <a:lnTo>
                    <a:pt x="22" y="148"/>
                  </a:lnTo>
                  <a:lnTo>
                    <a:pt x="22" y="152"/>
                  </a:lnTo>
                  <a:lnTo>
                    <a:pt x="20" y="152"/>
                  </a:lnTo>
                  <a:lnTo>
                    <a:pt x="20" y="156"/>
                  </a:lnTo>
                  <a:lnTo>
                    <a:pt x="20" y="160"/>
                  </a:lnTo>
                  <a:lnTo>
                    <a:pt x="24" y="172"/>
                  </a:lnTo>
                  <a:lnTo>
                    <a:pt x="32" y="188"/>
                  </a:lnTo>
                  <a:lnTo>
                    <a:pt x="34" y="198"/>
                  </a:lnTo>
                  <a:lnTo>
                    <a:pt x="34" y="206"/>
                  </a:lnTo>
                  <a:lnTo>
                    <a:pt x="34" y="208"/>
                  </a:lnTo>
                  <a:lnTo>
                    <a:pt x="0" y="228"/>
                  </a:lnTo>
                  <a:lnTo>
                    <a:pt x="0" y="236"/>
                  </a:lnTo>
                  <a:lnTo>
                    <a:pt x="16" y="244"/>
                  </a:lnTo>
                  <a:lnTo>
                    <a:pt x="18" y="248"/>
                  </a:lnTo>
                  <a:lnTo>
                    <a:pt x="18" y="252"/>
                  </a:lnTo>
                  <a:lnTo>
                    <a:pt x="22" y="256"/>
                  </a:lnTo>
                  <a:lnTo>
                    <a:pt x="36" y="264"/>
                  </a:lnTo>
                  <a:lnTo>
                    <a:pt x="64" y="272"/>
                  </a:lnTo>
                  <a:lnTo>
                    <a:pt x="74" y="266"/>
                  </a:lnTo>
                  <a:lnTo>
                    <a:pt x="84" y="252"/>
                  </a:lnTo>
                  <a:lnTo>
                    <a:pt x="92" y="230"/>
                  </a:lnTo>
                  <a:lnTo>
                    <a:pt x="114" y="238"/>
                  </a:lnTo>
                  <a:lnTo>
                    <a:pt x="118" y="240"/>
                  </a:lnTo>
                  <a:lnTo>
                    <a:pt x="118" y="242"/>
                  </a:lnTo>
                  <a:lnTo>
                    <a:pt x="118" y="244"/>
                  </a:lnTo>
                  <a:lnTo>
                    <a:pt x="116" y="250"/>
                  </a:lnTo>
                  <a:lnTo>
                    <a:pt x="116" y="256"/>
                  </a:lnTo>
                  <a:lnTo>
                    <a:pt x="118" y="260"/>
                  </a:lnTo>
                  <a:lnTo>
                    <a:pt x="124" y="264"/>
                  </a:lnTo>
                  <a:lnTo>
                    <a:pt x="148" y="264"/>
                  </a:lnTo>
                  <a:lnTo>
                    <a:pt x="160" y="260"/>
                  </a:lnTo>
                  <a:lnTo>
                    <a:pt x="170" y="256"/>
                  </a:lnTo>
                  <a:lnTo>
                    <a:pt x="172" y="252"/>
                  </a:lnTo>
                  <a:lnTo>
                    <a:pt x="176" y="252"/>
                  </a:lnTo>
                  <a:lnTo>
                    <a:pt x="184" y="252"/>
                  </a:lnTo>
                  <a:lnTo>
                    <a:pt x="198" y="256"/>
                  </a:lnTo>
                  <a:lnTo>
                    <a:pt x="202" y="258"/>
                  </a:lnTo>
                  <a:lnTo>
                    <a:pt x="208" y="264"/>
                  </a:lnTo>
                  <a:lnTo>
                    <a:pt x="212" y="250"/>
                  </a:lnTo>
                  <a:lnTo>
                    <a:pt x="214" y="248"/>
                  </a:lnTo>
                  <a:lnTo>
                    <a:pt x="216" y="248"/>
                  </a:lnTo>
                  <a:lnTo>
                    <a:pt x="220" y="242"/>
                  </a:lnTo>
                  <a:lnTo>
                    <a:pt x="224" y="236"/>
                  </a:lnTo>
                  <a:lnTo>
                    <a:pt x="230" y="228"/>
                  </a:lnTo>
                  <a:lnTo>
                    <a:pt x="238" y="220"/>
                  </a:lnTo>
                  <a:lnTo>
                    <a:pt x="248" y="214"/>
                  </a:lnTo>
                  <a:lnTo>
                    <a:pt x="250" y="212"/>
                  </a:lnTo>
                  <a:lnTo>
                    <a:pt x="250" y="214"/>
                  </a:lnTo>
                  <a:lnTo>
                    <a:pt x="252" y="214"/>
                  </a:lnTo>
                  <a:lnTo>
                    <a:pt x="258" y="216"/>
                  </a:lnTo>
                  <a:lnTo>
                    <a:pt x="260" y="216"/>
                  </a:lnTo>
                  <a:lnTo>
                    <a:pt x="268" y="176"/>
                  </a:lnTo>
                  <a:lnTo>
                    <a:pt x="280" y="172"/>
                  </a:lnTo>
                  <a:lnTo>
                    <a:pt x="290" y="166"/>
                  </a:lnTo>
                  <a:lnTo>
                    <a:pt x="296" y="160"/>
                  </a:lnTo>
                  <a:lnTo>
                    <a:pt x="298" y="156"/>
                  </a:lnTo>
                  <a:lnTo>
                    <a:pt x="300" y="150"/>
                  </a:lnTo>
                  <a:lnTo>
                    <a:pt x="296" y="138"/>
                  </a:lnTo>
                  <a:lnTo>
                    <a:pt x="294" y="128"/>
                  </a:lnTo>
                  <a:lnTo>
                    <a:pt x="296" y="122"/>
                  </a:lnTo>
                  <a:lnTo>
                    <a:pt x="298" y="120"/>
                  </a:lnTo>
                  <a:lnTo>
                    <a:pt x="302" y="120"/>
                  </a:lnTo>
                  <a:lnTo>
                    <a:pt x="310" y="120"/>
                  </a:lnTo>
                  <a:lnTo>
                    <a:pt x="320" y="124"/>
                  </a:lnTo>
                  <a:lnTo>
                    <a:pt x="322" y="112"/>
                  </a:lnTo>
                  <a:lnTo>
                    <a:pt x="322" y="110"/>
                  </a:lnTo>
                  <a:lnTo>
                    <a:pt x="322" y="108"/>
                  </a:lnTo>
                  <a:lnTo>
                    <a:pt x="336" y="102"/>
                  </a:lnTo>
                  <a:lnTo>
                    <a:pt x="338" y="96"/>
                  </a:lnTo>
                  <a:lnTo>
                    <a:pt x="330" y="96"/>
                  </a:lnTo>
                  <a:lnTo>
                    <a:pt x="328" y="94"/>
                  </a:lnTo>
                  <a:lnTo>
                    <a:pt x="328" y="90"/>
                  </a:lnTo>
                  <a:lnTo>
                    <a:pt x="328" y="88"/>
                  </a:lnTo>
                  <a:lnTo>
                    <a:pt x="330" y="86"/>
                  </a:lnTo>
                  <a:lnTo>
                    <a:pt x="332" y="86"/>
                  </a:lnTo>
                  <a:lnTo>
                    <a:pt x="334" y="86"/>
                  </a:lnTo>
                  <a:lnTo>
                    <a:pt x="342" y="84"/>
                  </a:lnTo>
                  <a:lnTo>
                    <a:pt x="352" y="76"/>
                  </a:lnTo>
                  <a:lnTo>
                    <a:pt x="404" y="40"/>
                  </a:lnTo>
                  <a:lnTo>
                    <a:pt x="420" y="48"/>
                  </a:lnTo>
                  <a:lnTo>
                    <a:pt x="428" y="48"/>
                  </a:lnTo>
                  <a:lnTo>
                    <a:pt x="424" y="30"/>
                  </a:lnTo>
                  <a:lnTo>
                    <a:pt x="424" y="28"/>
                  </a:lnTo>
                  <a:lnTo>
                    <a:pt x="434" y="12"/>
                  </a:lnTo>
                  <a:lnTo>
                    <a:pt x="432" y="12"/>
                  </a:lnTo>
                  <a:lnTo>
                    <a:pt x="426" y="12"/>
                  </a:lnTo>
                  <a:lnTo>
                    <a:pt x="426" y="14"/>
                  </a:lnTo>
                  <a:lnTo>
                    <a:pt x="424" y="14"/>
                  </a:lnTo>
                  <a:lnTo>
                    <a:pt x="408" y="16"/>
                  </a:lnTo>
                  <a:lnTo>
                    <a:pt x="404" y="16"/>
                  </a:lnTo>
                  <a:lnTo>
                    <a:pt x="404" y="12"/>
                  </a:lnTo>
                  <a:lnTo>
                    <a:pt x="400" y="8"/>
                  </a:lnTo>
                  <a:lnTo>
                    <a:pt x="396" y="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上海"/>
            <p:cNvSpPr>
              <a:spLocks/>
            </p:cNvSpPr>
            <p:nvPr/>
          </p:nvSpPr>
          <p:spPr bwMode="auto">
            <a:xfrm>
              <a:off x="7576369" y="4034634"/>
              <a:ext cx="100296" cy="88539"/>
            </a:xfrm>
            <a:custGeom>
              <a:avLst/>
              <a:gdLst>
                <a:gd name="T0" fmla="*/ 2147483646 w 68"/>
                <a:gd name="T1" fmla="*/ 2147483646 h 60"/>
                <a:gd name="T2" fmla="*/ 2147483646 w 68"/>
                <a:gd name="T3" fmla="*/ 2147483646 h 60"/>
                <a:gd name="T4" fmla="*/ 2147483646 w 68"/>
                <a:gd name="T5" fmla="*/ 2147483646 h 60"/>
                <a:gd name="T6" fmla="*/ 2147483646 w 68"/>
                <a:gd name="T7" fmla="*/ 2147483646 h 60"/>
                <a:gd name="T8" fmla="*/ 2147483646 w 68"/>
                <a:gd name="T9" fmla="*/ 2147483646 h 60"/>
                <a:gd name="T10" fmla="*/ 2147483646 w 68"/>
                <a:gd name="T11" fmla="*/ 2147483646 h 60"/>
                <a:gd name="T12" fmla="*/ 2147483646 w 68"/>
                <a:gd name="T13" fmla="*/ 2147483646 h 60"/>
                <a:gd name="T14" fmla="*/ 2147483646 w 68"/>
                <a:gd name="T15" fmla="*/ 2147483646 h 60"/>
                <a:gd name="T16" fmla="*/ 2147483646 w 68"/>
                <a:gd name="T17" fmla="*/ 0 h 60"/>
                <a:gd name="T18" fmla="*/ 2147483646 w 68"/>
                <a:gd name="T19" fmla="*/ 0 h 60"/>
                <a:gd name="T20" fmla="*/ 2147483646 w 68"/>
                <a:gd name="T21" fmla="*/ 0 h 60"/>
                <a:gd name="T22" fmla="*/ 2147483646 w 68"/>
                <a:gd name="T23" fmla="*/ 2147483646 h 60"/>
                <a:gd name="T24" fmla="*/ 2147483646 w 68"/>
                <a:gd name="T25" fmla="*/ 2147483646 h 60"/>
                <a:gd name="T26" fmla="*/ 2147483646 w 68"/>
                <a:gd name="T27" fmla="*/ 2147483646 h 60"/>
                <a:gd name="T28" fmla="*/ 2147483646 w 68"/>
                <a:gd name="T29" fmla="*/ 2147483646 h 60"/>
                <a:gd name="T30" fmla="*/ 2147483646 w 68"/>
                <a:gd name="T31" fmla="*/ 2147483646 h 60"/>
                <a:gd name="T32" fmla="*/ 0 w 68"/>
                <a:gd name="T33" fmla="*/ 2147483646 h 60"/>
                <a:gd name="T34" fmla="*/ 2147483646 w 68"/>
                <a:gd name="T35" fmla="*/ 2147483646 h 60"/>
                <a:gd name="T36" fmla="*/ 2147483646 w 68"/>
                <a:gd name="T37" fmla="*/ 2147483646 h 60"/>
                <a:gd name="T38" fmla="*/ 2147483646 w 68"/>
                <a:gd name="T39" fmla="*/ 2147483646 h 60"/>
                <a:gd name="T40" fmla="*/ 2147483646 w 68"/>
                <a:gd name="T41" fmla="*/ 2147483646 h 60"/>
                <a:gd name="T42" fmla="*/ 2147483646 w 68"/>
                <a:gd name="T43" fmla="*/ 2147483646 h 60"/>
                <a:gd name="T44" fmla="*/ 2147483646 w 68"/>
                <a:gd name="T45" fmla="*/ 2147483646 h 60"/>
                <a:gd name="T46" fmla="*/ 2147483646 w 68"/>
                <a:gd name="T47" fmla="*/ 2147483646 h 60"/>
                <a:gd name="T48" fmla="*/ 2147483646 w 68"/>
                <a:gd name="T49" fmla="*/ 2147483646 h 60"/>
                <a:gd name="T50" fmla="*/ 2147483646 w 68"/>
                <a:gd name="T51" fmla="*/ 2147483646 h 60"/>
                <a:gd name="T52" fmla="*/ 2147483646 w 68"/>
                <a:gd name="T53" fmla="*/ 2147483646 h 60"/>
                <a:gd name="T54" fmla="*/ 2147483646 w 68"/>
                <a:gd name="T55" fmla="*/ 2147483646 h 60"/>
                <a:gd name="T56" fmla="*/ 2147483646 w 68"/>
                <a:gd name="T57" fmla="*/ 2147483646 h 60"/>
                <a:gd name="T58" fmla="*/ 2147483646 w 68"/>
                <a:gd name="T59" fmla="*/ 2147483646 h 60"/>
                <a:gd name="T60" fmla="*/ 2147483646 w 68"/>
                <a:gd name="T61" fmla="*/ 2147483646 h 60"/>
                <a:gd name="T62" fmla="*/ 2147483646 w 68"/>
                <a:gd name="T63" fmla="*/ 2147483646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8" h="60">
                  <a:moveTo>
                    <a:pt x="62" y="32"/>
                  </a:moveTo>
                  <a:lnTo>
                    <a:pt x="68" y="24"/>
                  </a:lnTo>
                  <a:lnTo>
                    <a:pt x="48" y="8"/>
                  </a:lnTo>
                  <a:lnTo>
                    <a:pt x="40" y="4"/>
                  </a:lnTo>
                  <a:lnTo>
                    <a:pt x="34" y="0"/>
                  </a:lnTo>
                  <a:lnTo>
                    <a:pt x="28" y="0"/>
                  </a:lnTo>
                  <a:lnTo>
                    <a:pt x="22" y="0"/>
                  </a:lnTo>
                  <a:lnTo>
                    <a:pt x="14" y="2"/>
                  </a:lnTo>
                  <a:lnTo>
                    <a:pt x="14" y="20"/>
                  </a:lnTo>
                  <a:lnTo>
                    <a:pt x="10" y="28"/>
                  </a:lnTo>
                  <a:lnTo>
                    <a:pt x="4" y="36"/>
                  </a:lnTo>
                  <a:lnTo>
                    <a:pt x="0" y="40"/>
                  </a:lnTo>
                  <a:lnTo>
                    <a:pt x="8" y="48"/>
                  </a:lnTo>
                  <a:lnTo>
                    <a:pt x="10" y="48"/>
                  </a:lnTo>
                  <a:lnTo>
                    <a:pt x="12" y="56"/>
                  </a:lnTo>
                  <a:lnTo>
                    <a:pt x="22" y="60"/>
                  </a:lnTo>
                  <a:lnTo>
                    <a:pt x="28" y="56"/>
                  </a:lnTo>
                  <a:lnTo>
                    <a:pt x="34" y="54"/>
                  </a:lnTo>
                  <a:lnTo>
                    <a:pt x="52" y="58"/>
                  </a:lnTo>
                  <a:lnTo>
                    <a:pt x="52" y="52"/>
                  </a:lnTo>
                  <a:lnTo>
                    <a:pt x="54" y="44"/>
                  </a:lnTo>
                  <a:lnTo>
                    <a:pt x="56" y="38"/>
                  </a:lnTo>
                  <a:lnTo>
                    <a:pt x="58" y="34"/>
                  </a:lnTo>
                  <a:lnTo>
                    <a:pt x="62" y="32"/>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江苏"/>
            <p:cNvSpPr>
              <a:spLocks/>
            </p:cNvSpPr>
            <p:nvPr/>
          </p:nvSpPr>
          <p:spPr bwMode="auto">
            <a:xfrm>
              <a:off x="7107337" y="3695235"/>
              <a:ext cx="557528" cy="430888"/>
            </a:xfrm>
            <a:custGeom>
              <a:avLst/>
              <a:gdLst>
                <a:gd name="T0" fmla="*/ 2147483646 w 378"/>
                <a:gd name="T1" fmla="*/ 2147483646 h 292"/>
                <a:gd name="T2" fmla="*/ 2147483646 w 378"/>
                <a:gd name="T3" fmla="*/ 2147483646 h 292"/>
                <a:gd name="T4" fmla="*/ 2147483646 w 378"/>
                <a:gd name="T5" fmla="*/ 2147483646 h 292"/>
                <a:gd name="T6" fmla="*/ 2147483646 w 378"/>
                <a:gd name="T7" fmla="*/ 2147483646 h 292"/>
                <a:gd name="T8" fmla="*/ 2147483646 w 378"/>
                <a:gd name="T9" fmla="*/ 2147483646 h 292"/>
                <a:gd name="T10" fmla="*/ 2147483646 w 378"/>
                <a:gd name="T11" fmla="*/ 0 h 292"/>
                <a:gd name="T12" fmla="*/ 2147483646 w 378"/>
                <a:gd name="T13" fmla="*/ 2147483646 h 292"/>
                <a:gd name="T14" fmla="*/ 2147483646 w 378"/>
                <a:gd name="T15" fmla="*/ 2147483646 h 292"/>
                <a:gd name="T16" fmla="*/ 2147483646 w 378"/>
                <a:gd name="T17" fmla="*/ 2147483646 h 292"/>
                <a:gd name="T18" fmla="*/ 2147483646 w 378"/>
                <a:gd name="T19" fmla="*/ 2147483646 h 292"/>
                <a:gd name="T20" fmla="*/ 2147483646 w 378"/>
                <a:gd name="T21" fmla="*/ 2147483646 h 292"/>
                <a:gd name="T22" fmla="*/ 2147483646 w 378"/>
                <a:gd name="T23" fmla="*/ 2147483646 h 292"/>
                <a:gd name="T24" fmla="*/ 2147483646 w 378"/>
                <a:gd name="T25" fmla="*/ 2147483646 h 292"/>
                <a:gd name="T26" fmla="*/ 2147483646 w 378"/>
                <a:gd name="T27" fmla="*/ 2147483646 h 292"/>
                <a:gd name="T28" fmla="*/ 2147483646 w 378"/>
                <a:gd name="T29" fmla="*/ 2147483646 h 292"/>
                <a:gd name="T30" fmla="*/ 2147483646 w 378"/>
                <a:gd name="T31" fmla="*/ 2147483646 h 292"/>
                <a:gd name="T32" fmla="*/ 2147483646 w 378"/>
                <a:gd name="T33" fmla="*/ 2147483646 h 292"/>
                <a:gd name="T34" fmla="*/ 2147483646 w 378"/>
                <a:gd name="T35" fmla="*/ 2147483646 h 292"/>
                <a:gd name="T36" fmla="*/ 2147483646 w 378"/>
                <a:gd name="T37" fmla="*/ 2147483646 h 292"/>
                <a:gd name="T38" fmla="*/ 2147483646 w 378"/>
                <a:gd name="T39" fmla="*/ 2147483646 h 292"/>
                <a:gd name="T40" fmla="*/ 2147483646 w 378"/>
                <a:gd name="T41" fmla="*/ 2147483646 h 292"/>
                <a:gd name="T42" fmla="*/ 2147483646 w 378"/>
                <a:gd name="T43" fmla="*/ 2147483646 h 292"/>
                <a:gd name="T44" fmla="*/ 2147483646 w 378"/>
                <a:gd name="T45" fmla="*/ 2147483646 h 292"/>
                <a:gd name="T46" fmla="*/ 2147483646 w 378"/>
                <a:gd name="T47" fmla="*/ 2147483646 h 292"/>
                <a:gd name="T48" fmla="*/ 2147483646 w 378"/>
                <a:gd name="T49" fmla="*/ 2147483646 h 292"/>
                <a:gd name="T50" fmla="*/ 2147483646 w 378"/>
                <a:gd name="T51" fmla="*/ 2147483646 h 292"/>
                <a:gd name="T52" fmla="*/ 2147483646 w 378"/>
                <a:gd name="T53" fmla="*/ 2147483646 h 292"/>
                <a:gd name="T54" fmla="*/ 2147483646 w 378"/>
                <a:gd name="T55" fmla="*/ 2147483646 h 292"/>
                <a:gd name="T56" fmla="*/ 2147483646 w 378"/>
                <a:gd name="T57" fmla="*/ 2147483646 h 292"/>
                <a:gd name="T58" fmla="*/ 2147483646 w 378"/>
                <a:gd name="T59" fmla="*/ 2147483646 h 292"/>
                <a:gd name="T60" fmla="*/ 2147483646 w 378"/>
                <a:gd name="T61" fmla="*/ 2147483646 h 292"/>
                <a:gd name="T62" fmla="*/ 2147483646 w 378"/>
                <a:gd name="T63" fmla="*/ 2147483646 h 292"/>
                <a:gd name="T64" fmla="*/ 2147483646 w 378"/>
                <a:gd name="T65" fmla="*/ 2147483646 h 292"/>
                <a:gd name="T66" fmla="*/ 2147483646 w 378"/>
                <a:gd name="T67" fmla="*/ 2147483646 h 292"/>
                <a:gd name="T68" fmla="*/ 2147483646 w 378"/>
                <a:gd name="T69" fmla="*/ 2147483646 h 292"/>
                <a:gd name="T70" fmla="*/ 2147483646 w 378"/>
                <a:gd name="T71" fmla="*/ 2147483646 h 292"/>
                <a:gd name="T72" fmla="*/ 2147483646 w 378"/>
                <a:gd name="T73" fmla="*/ 2147483646 h 292"/>
                <a:gd name="T74" fmla="*/ 2147483646 w 378"/>
                <a:gd name="T75" fmla="*/ 2147483646 h 292"/>
                <a:gd name="T76" fmla="*/ 2147483646 w 378"/>
                <a:gd name="T77" fmla="*/ 2147483646 h 292"/>
                <a:gd name="T78" fmla="*/ 2147483646 w 378"/>
                <a:gd name="T79" fmla="*/ 2147483646 h 292"/>
                <a:gd name="T80" fmla="*/ 2147483646 w 378"/>
                <a:gd name="T81" fmla="*/ 2147483646 h 292"/>
                <a:gd name="T82" fmla="*/ 2147483646 w 378"/>
                <a:gd name="T83" fmla="*/ 2147483646 h 292"/>
                <a:gd name="T84" fmla="*/ 2147483646 w 378"/>
                <a:gd name="T85" fmla="*/ 2147483646 h 292"/>
                <a:gd name="T86" fmla="*/ 2147483646 w 378"/>
                <a:gd name="T87" fmla="*/ 2147483646 h 292"/>
                <a:gd name="T88" fmla="*/ 2147483646 w 378"/>
                <a:gd name="T89" fmla="*/ 2147483646 h 292"/>
                <a:gd name="T90" fmla="*/ 2147483646 w 378"/>
                <a:gd name="T91" fmla="*/ 2147483646 h 292"/>
                <a:gd name="T92" fmla="*/ 2147483646 w 378"/>
                <a:gd name="T93" fmla="*/ 2147483646 h 292"/>
                <a:gd name="T94" fmla="*/ 2147483646 w 378"/>
                <a:gd name="T95" fmla="*/ 2147483646 h 292"/>
                <a:gd name="T96" fmla="*/ 2147483646 w 378"/>
                <a:gd name="T97" fmla="*/ 2147483646 h 292"/>
                <a:gd name="T98" fmla="*/ 2147483646 w 378"/>
                <a:gd name="T99" fmla="*/ 2147483646 h 292"/>
                <a:gd name="T100" fmla="*/ 2147483646 w 378"/>
                <a:gd name="T101" fmla="*/ 2147483646 h 2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78" h="292">
                  <a:moveTo>
                    <a:pt x="264" y="86"/>
                  </a:moveTo>
                  <a:lnTo>
                    <a:pt x="264" y="86"/>
                  </a:lnTo>
                  <a:lnTo>
                    <a:pt x="258" y="78"/>
                  </a:lnTo>
                  <a:lnTo>
                    <a:pt x="252" y="70"/>
                  </a:lnTo>
                  <a:lnTo>
                    <a:pt x="240" y="46"/>
                  </a:lnTo>
                  <a:lnTo>
                    <a:pt x="226" y="44"/>
                  </a:lnTo>
                  <a:lnTo>
                    <a:pt x="214" y="42"/>
                  </a:lnTo>
                  <a:lnTo>
                    <a:pt x="204" y="38"/>
                  </a:lnTo>
                  <a:lnTo>
                    <a:pt x="198" y="34"/>
                  </a:lnTo>
                  <a:lnTo>
                    <a:pt x="194" y="28"/>
                  </a:lnTo>
                  <a:lnTo>
                    <a:pt x="188" y="24"/>
                  </a:lnTo>
                  <a:lnTo>
                    <a:pt x="170" y="18"/>
                  </a:lnTo>
                  <a:lnTo>
                    <a:pt x="166" y="16"/>
                  </a:lnTo>
                  <a:lnTo>
                    <a:pt x="170" y="2"/>
                  </a:lnTo>
                  <a:lnTo>
                    <a:pt x="168" y="2"/>
                  </a:lnTo>
                  <a:lnTo>
                    <a:pt x="164" y="0"/>
                  </a:lnTo>
                  <a:lnTo>
                    <a:pt x="152" y="8"/>
                  </a:lnTo>
                  <a:lnTo>
                    <a:pt x="148" y="12"/>
                  </a:lnTo>
                  <a:lnTo>
                    <a:pt x="144" y="16"/>
                  </a:lnTo>
                  <a:lnTo>
                    <a:pt x="140" y="26"/>
                  </a:lnTo>
                  <a:lnTo>
                    <a:pt x="132" y="32"/>
                  </a:lnTo>
                  <a:lnTo>
                    <a:pt x="126" y="46"/>
                  </a:lnTo>
                  <a:lnTo>
                    <a:pt x="124" y="50"/>
                  </a:lnTo>
                  <a:lnTo>
                    <a:pt x="120" y="52"/>
                  </a:lnTo>
                  <a:lnTo>
                    <a:pt x="118" y="52"/>
                  </a:lnTo>
                  <a:lnTo>
                    <a:pt x="116" y="48"/>
                  </a:lnTo>
                  <a:lnTo>
                    <a:pt x="108" y="42"/>
                  </a:lnTo>
                  <a:lnTo>
                    <a:pt x="102" y="40"/>
                  </a:lnTo>
                  <a:lnTo>
                    <a:pt x="96" y="38"/>
                  </a:lnTo>
                  <a:lnTo>
                    <a:pt x="88" y="40"/>
                  </a:lnTo>
                  <a:lnTo>
                    <a:pt x="76" y="46"/>
                  </a:lnTo>
                  <a:lnTo>
                    <a:pt x="62" y="50"/>
                  </a:lnTo>
                  <a:lnTo>
                    <a:pt x="32" y="50"/>
                  </a:lnTo>
                  <a:lnTo>
                    <a:pt x="26" y="44"/>
                  </a:lnTo>
                  <a:lnTo>
                    <a:pt x="22" y="38"/>
                  </a:lnTo>
                  <a:lnTo>
                    <a:pt x="20" y="32"/>
                  </a:lnTo>
                  <a:lnTo>
                    <a:pt x="20" y="22"/>
                  </a:lnTo>
                  <a:lnTo>
                    <a:pt x="8" y="18"/>
                  </a:lnTo>
                  <a:lnTo>
                    <a:pt x="4" y="34"/>
                  </a:lnTo>
                  <a:lnTo>
                    <a:pt x="4" y="36"/>
                  </a:lnTo>
                  <a:lnTo>
                    <a:pt x="2" y="36"/>
                  </a:lnTo>
                  <a:lnTo>
                    <a:pt x="0" y="40"/>
                  </a:lnTo>
                  <a:lnTo>
                    <a:pt x="8" y="42"/>
                  </a:lnTo>
                  <a:lnTo>
                    <a:pt x="10" y="42"/>
                  </a:lnTo>
                  <a:lnTo>
                    <a:pt x="28" y="66"/>
                  </a:lnTo>
                  <a:lnTo>
                    <a:pt x="40" y="76"/>
                  </a:lnTo>
                  <a:lnTo>
                    <a:pt x="68" y="86"/>
                  </a:lnTo>
                  <a:lnTo>
                    <a:pt x="98" y="96"/>
                  </a:lnTo>
                  <a:lnTo>
                    <a:pt x="104" y="102"/>
                  </a:lnTo>
                  <a:lnTo>
                    <a:pt x="112" y="112"/>
                  </a:lnTo>
                  <a:lnTo>
                    <a:pt x="118" y="128"/>
                  </a:lnTo>
                  <a:lnTo>
                    <a:pt x="124" y="150"/>
                  </a:lnTo>
                  <a:lnTo>
                    <a:pt x="140" y="158"/>
                  </a:lnTo>
                  <a:lnTo>
                    <a:pt x="146" y="162"/>
                  </a:lnTo>
                  <a:lnTo>
                    <a:pt x="152" y="162"/>
                  </a:lnTo>
                  <a:lnTo>
                    <a:pt x="180" y="144"/>
                  </a:lnTo>
                  <a:lnTo>
                    <a:pt x="182" y="142"/>
                  </a:lnTo>
                  <a:lnTo>
                    <a:pt x="184" y="144"/>
                  </a:lnTo>
                  <a:lnTo>
                    <a:pt x="198" y="146"/>
                  </a:lnTo>
                  <a:lnTo>
                    <a:pt x="200" y="146"/>
                  </a:lnTo>
                  <a:lnTo>
                    <a:pt x="200" y="150"/>
                  </a:lnTo>
                  <a:lnTo>
                    <a:pt x="198" y="152"/>
                  </a:lnTo>
                  <a:lnTo>
                    <a:pt x="192" y="174"/>
                  </a:lnTo>
                  <a:lnTo>
                    <a:pt x="186" y="186"/>
                  </a:lnTo>
                  <a:lnTo>
                    <a:pt x="168" y="186"/>
                  </a:lnTo>
                  <a:lnTo>
                    <a:pt x="166" y="194"/>
                  </a:lnTo>
                  <a:lnTo>
                    <a:pt x="164" y="202"/>
                  </a:lnTo>
                  <a:lnTo>
                    <a:pt x="152" y="222"/>
                  </a:lnTo>
                  <a:lnTo>
                    <a:pt x="148" y="228"/>
                  </a:lnTo>
                  <a:lnTo>
                    <a:pt x="148" y="234"/>
                  </a:lnTo>
                  <a:lnTo>
                    <a:pt x="166" y="246"/>
                  </a:lnTo>
                  <a:lnTo>
                    <a:pt x="172" y="252"/>
                  </a:lnTo>
                  <a:lnTo>
                    <a:pt x="178" y="254"/>
                  </a:lnTo>
                  <a:lnTo>
                    <a:pt x="182" y="254"/>
                  </a:lnTo>
                  <a:lnTo>
                    <a:pt x="186" y="266"/>
                  </a:lnTo>
                  <a:lnTo>
                    <a:pt x="194" y="270"/>
                  </a:lnTo>
                  <a:lnTo>
                    <a:pt x="200" y="266"/>
                  </a:lnTo>
                  <a:lnTo>
                    <a:pt x="204" y="262"/>
                  </a:lnTo>
                  <a:lnTo>
                    <a:pt x="208" y="262"/>
                  </a:lnTo>
                  <a:lnTo>
                    <a:pt x="214" y="264"/>
                  </a:lnTo>
                  <a:lnTo>
                    <a:pt x="218" y="266"/>
                  </a:lnTo>
                  <a:lnTo>
                    <a:pt x="224" y="270"/>
                  </a:lnTo>
                  <a:lnTo>
                    <a:pt x="230" y="278"/>
                  </a:lnTo>
                  <a:lnTo>
                    <a:pt x="236" y="286"/>
                  </a:lnTo>
                  <a:lnTo>
                    <a:pt x="238" y="286"/>
                  </a:lnTo>
                  <a:lnTo>
                    <a:pt x="242" y="284"/>
                  </a:lnTo>
                  <a:lnTo>
                    <a:pt x="248" y="284"/>
                  </a:lnTo>
                  <a:lnTo>
                    <a:pt x="264" y="288"/>
                  </a:lnTo>
                  <a:lnTo>
                    <a:pt x="284" y="292"/>
                  </a:lnTo>
                  <a:lnTo>
                    <a:pt x="304" y="286"/>
                  </a:lnTo>
                  <a:lnTo>
                    <a:pt x="312" y="282"/>
                  </a:lnTo>
                  <a:lnTo>
                    <a:pt x="318" y="278"/>
                  </a:lnTo>
                  <a:lnTo>
                    <a:pt x="312" y="272"/>
                  </a:lnTo>
                  <a:lnTo>
                    <a:pt x="312" y="268"/>
                  </a:lnTo>
                  <a:lnTo>
                    <a:pt x="316" y="262"/>
                  </a:lnTo>
                  <a:lnTo>
                    <a:pt x="322" y="256"/>
                  </a:lnTo>
                  <a:lnTo>
                    <a:pt x="324" y="248"/>
                  </a:lnTo>
                  <a:lnTo>
                    <a:pt x="324" y="238"/>
                  </a:lnTo>
                  <a:lnTo>
                    <a:pt x="324" y="232"/>
                  </a:lnTo>
                  <a:lnTo>
                    <a:pt x="326" y="230"/>
                  </a:lnTo>
                  <a:lnTo>
                    <a:pt x="330" y="226"/>
                  </a:lnTo>
                  <a:lnTo>
                    <a:pt x="340" y="222"/>
                  </a:lnTo>
                  <a:lnTo>
                    <a:pt x="348" y="222"/>
                  </a:lnTo>
                  <a:lnTo>
                    <a:pt x="356" y="226"/>
                  </a:lnTo>
                  <a:lnTo>
                    <a:pt x="366" y="230"/>
                  </a:lnTo>
                  <a:lnTo>
                    <a:pt x="378" y="238"/>
                  </a:lnTo>
                  <a:lnTo>
                    <a:pt x="372" y="222"/>
                  </a:lnTo>
                  <a:lnTo>
                    <a:pt x="364" y="210"/>
                  </a:lnTo>
                  <a:lnTo>
                    <a:pt x="362" y="196"/>
                  </a:lnTo>
                  <a:lnTo>
                    <a:pt x="348" y="194"/>
                  </a:lnTo>
                  <a:lnTo>
                    <a:pt x="312" y="172"/>
                  </a:lnTo>
                  <a:lnTo>
                    <a:pt x="294" y="170"/>
                  </a:lnTo>
                  <a:lnTo>
                    <a:pt x="294" y="166"/>
                  </a:lnTo>
                  <a:lnTo>
                    <a:pt x="292" y="146"/>
                  </a:lnTo>
                  <a:lnTo>
                    <a:pt x="276" y="106"/>
                  </a:lnTo>
                  <a:lnTo>
                    <a:pt x="270" y="94"/>
                  </a:lnTo>
                  <a:lnTo>
                    <a:pt x="264" y="86"/>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河北"/>
            <p:cNvSpPr>
              <a:spLocks/>
            </p:cNvSpPr>
            <p:nvPr/>
          </p:nvSpPr>
          <p:spPr bwMode="auto">
            <a:xfrm>
              <a:off x="6815299" y="2871826"/>
              <a:ext cx="519180" cy="740773"/>
            </a:xfrm>
            <a:custGeom>
              <a:avLst/>
              <a:gdLst>
                <a:gd name="T0" fmla="*/ 2147483646 w 352"/>
                <a:gd name="T1" fmla="*/ 2147483646 h 502"/>
                <a:gd name="T2" fmla="*/ 2147483646 w 352"/>
                <a:gd name="T3" fmla="*/ 2147483646 h 502"/>
                <a:gd name="T4" fmla="*/ 2147483646 w 352"/>
                <a:gd name="T5" fmla="*/ 2147483646 h 502"/>
                <a:gd name="T6" fmla="*/ 2147483646 w 352"/>
                <a:gd name="T7" fmla="*/ 2147483646 h 502"/>
                <a:gd name="T8" fmla="*/ 2147483646 w 352"/>
                <a:gd name="T9" fmla="*/ 2147483646 h 502"/>
                <a:gd name="T10" fmla="*/ 2147483646 w 352"/>
                <a:gd name="T11" fmla="*/ 2147483646 h 502"/>
                <a:gd name="T12" fmla="*/ 2147483646 w 352"/>
                <a:gd name="T13" fmla="*/ 2147483646 h 502"/>
                <a:gd name="T14" fmla="*/ 2147483646 w 352"/>
                <a:gd name="T15" fmla="*/ 2147483646 h 502"/>
                <a:gd name="T16" fmla="*/ 2147483646 w 352"/>
                <a:gd name="T17" fmla="*/ 2147483646 h 502"/>
                <a:gd name="T18" fmla="*/ 2147483646 w 352"/>
                <a:gd name="T19" fmla="*/ 2147483646 h 502"/>
                <a:gd name="T20" fmla="*/ 2147483646 w 352"/>
                <a:gd name="T21" fmla="*/ 2147483646 h 502"/>
                <a:gd name="T22" fmla="*/ 2147483646 w 352"/>
                <a:gd name="T23" fmla="*/ 2147483646 h 502"/>
                <a:gd name="T24" fmla="*/ 2147483646 w 352"/>
                <a:gd name="T25" fmla="*/ 2147483646 h 502"/>
                <a:gd name="T26" fmla="*/ 2147483646 w 352"/>
                <a:gd name="T27" fmla="*/ 2147483646 h 502"/>
                <a:gd name="T28" fmla="*/ 2147483646 w 352"/>
                <a:gd name="T29" fmla="*/ 2147483646 h 502"/>
                <a:gd name="T30" fmla="*/ 2147483646 w 352"/>
                <a:gd name="T31" fmla="*/ 2147483646 h 502"/>
                <a:gd name="T32" fmla="*/ 2147483646 w 352"/>
                <a:gd name="T33" fmla="*/ 2147483646 h 502"/>
                <a:gd name="T34" fmla="*/ 2147483646 w 352"/>
                <a:gd name="T35" fmla="*/ 2147483646 h 502"/>
                <a:gd name="T36" fmla="*/ 2147483646 w 352"/>
                <a:gd name="T37" fmla="*/ 2147483646 h 502"/>
                <a:gd name="T38" fmla="*/ 2147483646 w 352"/>
                <a:gd name="T39" fmla="*/ 2147483646 h 502"/>
                <a:gd name="T40" fmla="*/ 2147483646 w 352"/>
                <a:gd name="T41" fmla="*/ 2147483646 h 502"/>
                <a:gd name="T42" fmla="*/ 2147483646 w 352"/>
                <a:gd name="T43" fmla="*/ 2147483646 h 502"/>
                <a:gd name="T44" fmla="*/ 2147483646 w 352"/>
                <a:gd name="T45" fmla="*/ 2147483646 h 502"/>
                <a:gd name="T46" fmla="*/ 2147483646 w 352"/>
                <a:gd name="T47" fmla="*/ 2147483646 h 502"/>
                <a:gd name="T48" fmla="*/ 2147483646 w 352"/>
                <a:gd name="T49" fmla="*/ 2147483646 h 502"/>
                <a:gd name="T50" fmla="*/ 2147483646 w 352"/>
                <a:gd name="T51" fmla="*/ 2147483646 h 502"/>
                <a:gd name="T52" fmla="*/ 2147483646 w 352"/>
                <a:gd name="T53" fmla="*/ 2147483646 h 502"/>
                <a:gd name="T54" fmla="*/ 2147483646 w 352"/>
                <a:gd name="T55" fmla="*/ 2147483646 h 502"/>
                <a:gd name="T56" fmla="*/ 2147483646 w 352"/>
                <a:gd name="T57" fmla="*/ 2147483646 h 502"/>
                <a:gd name="T58" fmla="*/ 2147483646 w 352"/>
                <a:gd name="T59" fmla="*/ 2147483646 h 502"/>
                <a:gd name="T60" fmla="*/ 2147483646 w 352"/>
                <a:gd name="T61" fmla="*/ 2147483646 h 502"/>
                <a:gd name="T62" fmla="*/ 2147483646 w 352"/>
                <a:gd name="T63" fmla="*/ 2147483646 h 502"/>
                <a:gd name="T64" fmla="*/ 2147483646 w 352"/>
                <a:gd name="T65" fmla="*/ 2147483646 h 502"/>
                <a:gd name="T66" fmla="*/ 2147483646 w 352"/>
                <a:gd name="T67" fmla="*/ 2147483646 h 502"/>
                <a:gd name="T68" fmla="*/ 2147483646 w 352"/>
                <a:gd name="T69" fmla="*/ 2147483646 h 502"/>
                <a:gd name="T70" fmla="*/ 2147483646 w 352"/>
                <a:gd name="T71" fmla="*/ 2147483646 h 502"/>
                <a:gd name="T72" fmla="*/ 2147483646 w 352"/>
                <a:gd name="T73" fmla="*/ 2147483646 h 502"/>
                <a:gd name="T74" fmla="*/ 2147483646 w 352"/>
                <a:gd name="T75" fmla="*/ 2147483646 h 502"/>
                <a:gd name="T76" fmla="*/ 2147483646 w 352"/>
                <a:gd name="T77" fmla="*/ 2147483646 h 502"/>
                <a:gd name="T78" fmla="*/ 2147483646 w 352"/>
                <a:gd name="T79" fmla="*/ 2147483646 h 502"/>
                <a:gd name="T80" fmla="*/ 2147483646 w 352"/>
                <a:gd name="T81" fmla="*/ 2147483646 h 502"/>
                <a:gd name="T82" fmla="*/ 2147483646 w 352"/>
                <a:gd name="T83" fmla="*/ 2147483646 h 502"/>
                <a:gd name="T84" fmla="*/ 2147483646 w 352"/>
                <a:gd name="T85" fmla="*/ 2147483646 h 502"/>
                <a:gd name="T86" fmla="*/ 2147483646 w 352"/>
                <a:gd name="T87" fmla="*/ 2147483646 h 502"/>
                <a:gd name="T88" fmla="*/ 2147483646 w 352"/>
                <a:gd name="T89" fmla="*/ 2147483646 h 502"/>
                <a:gd name="T90" fmla="*/ 2147483646 w 352"/>
                <a:gd name="T91" fmla="*/ 2147483646 h 502"/>
                <a:gd name="T92" fmla="*/ 2147483646 w 352"/>
                <a:gd name="T93" fmla="*/ 2147483646 h 502"/>
                <a:gd name="T94" fmla="*/ 2147483646 w 352"/>
                <a:gd name="T95" fmla="*/ 2147483646 h 502"/>
                <a:gd name="T96" fmla="*/ 2147483646 w 352"/>
                <a:gd name="T97" fmla="*/ 2147483646 h 502"/>
                <a:gd name="T98" fmla="*/ 2147483646 w 352"/>
                <a:gd name="T99" fmla="*/ 2147483646 h 502"/>
                <a:gd name="T100" fmla="*/ 2147483646 w 352"/>
                <a:gd name="T101" fmla="*/ 2147483646 h 502"/>
                <a:gd name="T102" fmla="*/ 2147483646 w 352"/>
                <a:gd name="T103" fmla="*/ 2147483646 h 502"/>
                <a:gd name="T104" fmla="*/ 2147483646 w 352"/>
                <a:gd name="T105" fmla="*/ 2147483646 h 502"/>
                <a:gd name="T106" fmla="*/ 2147483646 w 352"/>
                <a:gd name="T107" fmla="*/ 2147483646 h 502"/>
                <a:gd name="T108" fmla="*/ 2147483646 w 352"/>
                <a:gd name="T109" fmla="*/ 2147483646 h 5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52" h="502">
                  <a:moveTo>
                    <a:pt x="324" y="152"/>
                  </a:moveTo>
                  <a:lnTo>
                    <a:pt x="318" y="148"/>
                  </a:lnTo>
                  <a:lnTo>
                    <a:pt x="316" y="148"/>
                  </a:lnTo>
                  <a:lnTo>
                    <a:pt x="312" y="144"/>
                  </a:lnTo>
                  <a:lnTo>
                    <a:pt x="290" y="136"/>
                  </a:lnTo>
                  <a:lnTo>
                    <a:pt x="284" y="136"/>
                  </a:lnTo>
                  <a:lnTo>
                    <a:pt x="280" y="138"/>
                  </a:lnTo>
                  <a:lnTo>
                    <a:pt x="270" y="122"/>
                  </a:lnTo>
                  <a:lnTo>
                    <a:pt x="272" y="120"/>
                  </a:lnTo>
                  <a:lnTo>
                    <a:pt x="278" y="112"/>
                  </a:lnTo>
                  <a:lnTo>
                    <a:pt x="278" y="104"/>
                  </a:lnTo>
                  <a:lnTo>
                    <a:pt x="278" y="102"/>
                  </a:lnTo>
                  <a:lnTo>
                    <a:pt x="282" y="96"/>
                  </a:lnTo>
                  <a:lnTo>
                    <a:pt x="280" y="94"/>
                  </a:lnTo>
                  <a:lnTo>
                    <a:pt x="268" y="92"/>
                  </a:lnTo>
                  <a:lnTo>
                    <a:pt x="246" y="88"/>
                  </a:lnTo>
                  <a:lnTo>
                    <a:pt x="234" y="76"/>
                  </a:lnTo>
                  <a:lnTo>
                    <a:pt x="230" y="68"/>
                  </a:lnTo>
                  <a:lnTo>
                    <a:pt x="228" y="64"/>
                  </a:lnTo>
                  <a:lnTo>
                    <a:pt x="234" y="48"/>
                  </a:lnTo>
                  <a:lnTo>
                    <a:pt x="234" y="36"/>
                  </a:lnTo>
                  <a:lnTo>
                    <a:pt x="234" y="32"/>
                  </a:lnTo>
                  <a:lnTo>
                    <a:pt x="228" y="40"/>
                  </a:lnTo>
                  <a:lnTo>
                    <a:pt x="226" y="40"/>
                  </a:lnTo>
                  <a:lnTo>
                    <a:pt x="226" y="42"/>
                  </a:lnTo>
                  <a:lnTo>
                    <a:pt x="224" y="40"/>
                  </a:lnTo>
                  <a:lnTo>
                    <a:pt x="222" y="40"/>
                  </a:lnTo>
                  <a:lnTo>
                    <a:pt x="210" y="30"/>
                  </a:lnTo>
                  <a:lnTo>
                    <a:pt x="208" y="28"/>
                  </a:lnTo>
                  <a:lnTo>
                    <a:pt x="208" y="26"/>
                  </a:lnTo>
                  <a:lnTo>
                    <a:pt x="206" y="8"/>
                  </a:lnTo>
                  <a:lnTo>
                    <a:pt x="200" y="0"/>
                  </a:lnTo>
                  <a:lnTo>
                    <a:pt x="188" y="0"/>
                  </a:lnTo>
                  <a:lnTo>
                    <a:pt x="180" y="14"/>
                  </a:lnTo>
                  <a:lnTo>
                    <a:pt x="180" y="16"/>
                  </a:lnTo>
                  <a:lnTo>
                    <a:pt x="178" y="16"/>
                  </a:lnTo>
                  <a:lnTo>
                    <a:pt x="160" y="12"/>
                  </a:lnTo>
                  <a:lnTo>
                    <a:pt x="156" y="30"/>
                  </a:lnTo>
                  <a:lnTo>
                    <a:pt x="156" y="48"/>
                  </a:lnTo>
                  <a:lnTo>
                    <a:pt x="146" y="64"/>
                  </a:lnTo>
                  <a:lnTo>
                    <a:pt x="146" y="66"/>
                  </a:lnTo>
                  <a:lnTo>
                    <a:pt x="144" y="66"/>
                  </a:lnTo>
                  <a:lnTo>
                    <a:pt x="142" y="66"/>
                  </a:lnTo>
                  <a:lnTo>
                    <a:pt x="130" y="68"/>
                  </a:lnTo>
                  <a:lnTo>
                    <a:pt x="118" y="76"/>
                  </a:lnTo>
                  <a:lnTo>
                    <a:pt x="118" y="78"/>
                  </a:lnTo>
                  <a:lnTo>
                    <a:pt x="116" y="78"/>
                  </a:lnTo>
                  <a:lnTo>
                    <a:pt x="114" y="78"/>
                  </a:lnTo>
                  <a:lnTo>
                    <a:pt x="92" y="70"/>
                  </a:lnTo>
                  <a:lnTo>
                    <a:pt x="90" y="78"/>
                  </a:lnTo>
                  <a:lnTo>
                    <a:pt x="90" y="80"/>
                  </a:lnTo>
                  <a:lnTo>
                    <a:pt x="80" y="96"/>
                  </a:lnTo>
                  <a:lnTo>
                    <a:pt x="76" y="100"/>
                  </a:lnTo>
                  <a:lnTo>
                    <a:pt x="74" y="100"/>
                  </a:lnTo>
                  <a:lnTo>
                    <a:pt x="64" y="100"/>
                  </a:lnTo>
                  <a:lnTo>
                    <a:pt x="50" y="94"/>
                  </a:lnTo>
                  <a:lnTo>
                    <a:pt x="48" y="92"/>
                  </a:lnTo>
                  <a:lnTo>
                    <a:pt x="48" y="90"/>
                  </a:lnTo>
                  <a:lnTo>
                    <a:pt x="46" y="72"/>
                  </a:lnTo>
                  <a:lnTo>
                    <a:pt x="42" y="56"/>
                  </a:lnTo>
                  <a:lnTo>
                    <a:pt x="38" y="52"/>
                  </a:lnTo>
                  <a:lnTo>
                    <a:pt x="34" y="64"/>
                  </a:lnTo>
                  <a:lnTo>
                    <a:pt x="24" y="76"/>
                  </a:lnTo>
                  <a:lnTo>
                    <a:pt x="16" y="96"/>
                  </a:lnTo>
                  <a:lnTo>
                    <a:pt x="14" y="96"/>
                  </a:lnTo>
                  <a:lnTo>
                    <a:pt x="8" y="108"/>
                  </a:lnTo>
                  <a:lnTo>
                    <a:pt x="6" y="114"/>
                  </a:lnTo>
                  <a:lnTo>
                    <a:pt x="0" y="122"/>
                  </a:lnTo>
                  <a:lnTo>
                    <a:pt x="6" y="140"/>
                  </a:lnTo>
                  <a:lnTo>
                    <a:pt x="30" y="168"/>
                  </a:lnTo>
                  <a:lnTo>
                    <a:pt x="38" y="184"/>
                  </a:lnTo>
                  <a:lnTo>
                    <a:pt x="38" y="186"/>
                  </a:lnTo>
                  <a:lnTo>
                    <a:pt x="36" y="188"/>
                  </a:lnTo>
                  <a:lnTo>
                    <a:pt x="30" y="196"/>
                  </a:lnTo>
                  <a:lnTo>
                    <a:pt x="28" y="196"/>
                  </a:lnTo>
                  <a:lnTo>
                    <a:pt x="12" y="200"/>
                  </a:lnTo>
                  <a:lnTo>
                    <a:pt x="14" y="212"/>
                  </a:lnTo>
                  <a:lnTo>
                    <a:pt x="26" y="220"/>
                  </a:lnTo>
                  <a:lnTo>
                    <a:pt x="42" y="224"/>
                  </a:lnTo>
                  <a:lnTo>
                    <a:pt x="48" y="240"/>
                  </a:lnTo>
                  <a:lnTo>
                    <a:pt x="44" y="268"/>
                  </a:lnTo>
                  <a:lnTo>
                    <a:pt x="38" y="280"/>
                  </a:lnTo>
                  <a:lnTo>
                    <a:pt x="38" y="284"/>
                  </a:lnTo>
                  <a:lnTo>
                    <a:pt x="36" y="284"/>
                  </a:lnTo>
                  <a:lnTo>
                    <a:pt x="16" y="286"/>
                  </a:lnTo>
                  <a:lnTo>
                    <a:pt x="16" y="294"/>
                  </a:lnTo>
                  <a:lnTo>
                    <a:pt x="10" y="312"/>
                  </a:lnTo>
                  <a:lnTo>
                    <a:pt x="8" y="332"/>
                  </a:lnTo>
                  <a:lnTo>
                    <a:pt x="12" y="344"/>
                  </a:lnTo>
                  <a:lnTo>
                    <a:pt x="36" y="358"/>
                  </a:lnTo>
                  <a:lnTo>
                    <a:pt x="38" y="360"/>
                  </a:lnTo>
                  <a:lnTo>
                    <a:pt x="48" y="376"/>
                  </a:lnTo>
                  <a:lnTo>
                    <a:pt x="48" y="378"/>
                  </a:lnTo>
                  <a:lnTo>
                    <a:pt x="48" y="380"/>
                  </a:lnTo>
                  <a:lnTo>
                    <a:pt x="34" y="408"/>
                  </a:lnTo>
                  <a:lnTo>
                    <a:pt x="32" y="416"/>
                  </a:lnTo>
                  <a:lnTo>
                    <a:pt x="24" y="434"/>
                  </a:lnTo>
                  <a:lnTo>
                    <a:pt x="20" y="448"/>
                  </a:lnTo>
                  <a:lnTo>
                    <a:pt x="20" y="450"/>
                  </a:lnTo>
                  <a:lnTo>
                    <a:pt x="14" y="456"/>
                  </a:lnTo>
                  <a:lnTo>
                    <a:pt x="12" y="462"/>
                  </a:lnTo>
                  <a:lnTo>
                    <a:pt x="12" y="464"/>
                  </a:lnTo>
                  <a:lnTo>
                    <a:pt x="12" y="466"/>
                  </a:lnTo>
                  <a:lnTo>
                    <a:pt x="14" y="468"/>
                  </a:lnTo>
                  <a:lnTo>
                    <a:pt x="22" y="476"/>
                  </a:lnTo>
                  <a:lnTo>
                    <a:pt x="26" y="482"/>
                  </a:lnTo>
                  <a:lnTo>
                    <a:pt x="28" y="484"/>
                  </a:lnTo>
                  <a:lnTo>
                    <a:pt x="28" y="488"/>
                  </a:lnTo>
                  <a:lnTo>
                    <a:pt x="30" y="492"/>
                  </a:lnTo>
                  <a:lnTo>
                    <a:pt x="36" y="496"/>
                  </a:lnTo>
                  <a:lnTo>
                    <a:pt x="66" y="502"/>
                  </a:lnTo>
                  <a:lnTo>
                    <a:pt x="80" y="500"/>
                  </a:lnTo>
                  <a:lnTo>
                    <a:pt x="94" y="496"/>
                  </a:lnTo>
                  <a:lnTo>
                    <a:pt x="108" y="492"/>
                  </a:lnTo>
                  <a:lnTo>
                    <a:pt x="122" y="492"/>
                  </a:lnTo>
                  <a:lnTo>
                    <a:pt x="122" y="486"/>
                  </a:lnTo>
                  <a:lnTo>
                    <a:pt x="114" y="464"/>
                  </a:lnTo>
                  <a:lnTo>
                    <a:pt x="112" y="464"/>
                  </a:lnTo>
                  <a:lnTo>
                    <a:pt x="114" y="464"/>
                  </a:lnTo>
                  <a:lnTo>
                    <a:pt x="158" y="400"/>
                  </a:lnTo>
                  <a:lnTo>
                    <a:pt x="208" y="352"/>
                  </a:lnTo>
                  <a:lnTo>
                    <a:pt x="224" y="348"/>
                  </a:lnTo>
                  <a:lnTo>
                    <a:pt x="232" y="338"/>
                  </a:lnTo>
                  <a:lnTo>
                    <a:pt x="240" y="332"/>
                  </a:lnTo>
                  <a:lnTo>
                    <a:pt x="250" y="328"/>
                  </a:lnTo>
                  <a:lnTo>
                    <a:pt x="246" y="324"/>
                  </a:lnTo>
                  <a:lnTo>
                    <a:pt x="234" y="312"/>
                  </a:lnTo>
                  <a:lnTo>
                    <a:pt x="226" y="302"/>
                  </a:lnTo>
                  <a:lnTo>
                    <a:pt x="226" y="300"/>
                  </a:lnTo>
                  <a:lnTo>
                    <a:pt x="230" y="294"/>
                  </a:lnTo>
                  <a:lnTo>
                    <a:pt x="218" y="296"/>
                  </a:lnTo>
                  <a:lnTo>
                    <a:pt x="196" y="292"/>
                  </a:lnTo>
                  <a:lnTo>
                    <a:pt x="186" y="284"/>
                  </a:lnTo>
                  <a:lnTo>
                    <a:pt x="182" y="280"/>
                  </a:lnTo>
                  <a:lnTo>
                    <a:pt x="180" y="276"/>
                  </a:lnTo>
                  <a:lnTo>
                    <a:pt x="176" y="256"/>
                  </a:lnTo>
                  <a:lnTo>
                    <a:pt x="174" y="238"/>
                  </a:lnTo>
                  <a:lnTo>
                    <a:pt x="170" y="242"/>
                  </a:lnTo>
                  <a:lnTo>
                    <a:pt x="164" y="244"/>
                  </a:lnTo>
                  <a:lnTo>
                    <a:pt x="146" y="240"/>
                  </a:lnTo>
                  <a:lnTo>
                    <a:pt x="136" y="232"/>
                  </a:lnTo>
                  <a:lnTo>
                    <a:pt x="122" y="228"/>
                  </a:lnTo>
                  <a:lnTo>
                    <a:pt x="116" y="228"/>
                  </a:lnTo>
                  <a:lnTo>
                    <a:pt x="110" y="226"/>
                  </a:lnTo>
                  <a:lnTo>
                    <a:pt x="104" y="224"/>
                  </a:lnTo>
                  <a:lnTo>
                    <a:pt x="98" y="218"/>
                  </a:lnTo>
                  <a:lnTo>
                    <a:pt x="96" y="214"/>
                  </a:lnTo>
                  <a:lnTo>
                    <a:pt x="96" y="210"/>
                  </a:lnTo>
                  <a:lnTo>
                    <a:pt x="96" y="206"/>
                  </a:lnTo>
                  <a:lnTo>
                    <a:pt x="98" y="202"/>
                  </a:lnTo>
                  <a:lnTo>
                    <a:pt x="102" y="200"/>
                  </a:lnTo>
                  <a:lnTo>
                    <a:pt x="110" y="192"/>
                  </a:lnTo>
                  <a:lnTo>
                    <a:pt x="118" y="180"/>
                  </a:lnTo>
                  <a:lnTo>
                    <a:pt x="116" y="176"/>
                  </a:lnTo>
                  <a:lnTo>
                    <a:pt x="114" y="170"/>
                  </a:lnTo>
                  <a:lnTo>
                    <a:pt x="112" y="164"/>
                  </a:lnTo>
                  <a:lnTo>
                    <a:pt x="114" y="160"/>
                  </a:lnTo>
                  <a:lnTo>
                    <a:pt x="114" y="158"/>
                  </a:lnTo>
                  <a:lnTo>
                    <a:pt x="116" y="156"/>
                  </a:lnTo>
                  <a:lnTo>
                    <a:pt x="120" y="152"/>
                  </a:lnTo>
                  <a:lnTo>
                    <a:pt x="134" y="148"/>
                  </a:lnTo>
                  <a:lnTo>
                    <a:pt x="136" y="142"/>
                  </a:lnTo>
                  <a:lnTo>
                    <a:pt x="138" y="140"/>
                  </a:lnTo>
                  <a:lnTo>
                    <a:pt x="150" y="140"/>
                  </a:lnTo>
                  <a:lnTo>
                    <a:pt x="148" y="140"/>
                  </a:lnTo>
                  <a:lnTo>
                    <a:pt x="142" y="136"/>
                  </a:lnTo>
                  <a:lnTo>
                    <a:pt x="140" y="132"/>
                  </a:lnTo>
                  <a:lnTo>
                    <a:pt x="140" y="128"/>
                  </a:lnTo>
                  <a:lnTo>
                    <a:pt x="142" y="122"/>
                  </a:lnTo>
                  <a:lnTo>
                    <a:pt x="148" y="118"/>
                  </a:lnTo>
                  <a:lnTo>
                    <a:pt x="154" y="116"/>
                  </a:lnTo>
                  <a:lnTo>
                    <a:pt x="160" y="116"/>
                  </a:lnTo>
                  <a:lnTo>
                    <a:pt x="166" y="118"/>
                  </a:lnTo>
                  <a:lnTo>
                    <a:pt x="172" y="120"/>
                  </a:lnTo>
                  <a:lnTo>
                    <a:pt x="190" y="134"/>
                  </a:lnTo>
                  <a:lnTo>
                    <a:pt x="208" y="134"/>
                  </a:lnTo>
                  <a:lnTo>
                    <a:pt x="214" y="138"/>
                  </a:lnTo>
                  <a:lnTo>
                    <a:pt x="214" y="144"/>
                  </a:lnTo>
                  <a:lnTo>
                    <a:pt x="214" y="150"/>
                  </a:lnTo>
                  <a:lnTo>
                    <a:pt x="210" y="152"/>
                  </a:lnTo>
                  <a:lnTo>
                    <a:pt x="206" y="152"/>
                  </a:lnTo>
                  <a:lnTo>
                    <a:pt x="204" y="154"/>
                  </a:lnTo>
                  <a:lnTo>
                    <a:pt x="202" y="160"/>
                  </a:lnTo>
                  <a:lnTo>
                    <a:pt x="210" y="180"/>
                  </a:lnTo>
                  <a:lnTo>
                    <a:pt x="218" y="170"/>
                  </a:lnTo>
                  <a:lnTo>
                    <a:pt x="226" y="168"/>
                  </a:lnTo>
                  <a:lnTo>
                    <a:pt x="230" y="168"/>
                  </a:lnTo>
                  <a:lnTo>
                    <a:pt x="234" y="172"/>
                  </a:lnTo>
                  <a:lnTo>
                    <a:pt x="236" y="180"/>
                  </a:lnTo>
                  <a:lnTo>
                    <a:pt x="240" y="190"/>
                  </a:lnTo>
                  <a:lnTo>
                    <a:pt x="242" y="202"/>
                  </a:lnTo>
                  <a:lnTo>
                    <a:pt x="246" y="210"/>
                  </a:lnTo>
                  <a:lnTo>
                    <a:pt x="252" y="220"/>
                  </a:lnTo>
                  <a:lnTo>
                    <a:pt x="264" y="236"/>
                  </a:lnTo>
                  <a:lnTo>
                    <a:pt x="268" y="248"/>
                  </a:lnTo>
                  <a:lnTo>
                    <a:pt x="300" y="244"/>
                  </a:lnTo>
                  <a:lnTo>
                    <a:pt x="314" y="236"/>
                  </a:lnTo>
                  <a:lnTo>
                    <a:pt x="326" y="220"/>
                  </a:lnTo>
                  <a:lnTo>
                    <a:pt x="332" y="204"/>
                  </a:lnTo>
                  <a:lnTo>
                    <a:pt x="336" y="188"/>
                  </a:lnTo>
                  <a:lnTo>
                    <a:pt x="336" y="186"/>
                  </a:lnTo>
                  <a:lnTo>
                    <a:pt x="336" y="184"/>
                  </a:lnTo>
                  <a:lnTo>
                    <a:pt x="338" y="184"/>
                  </a:lnTo>
                  <a:lnTo>
                    <a:pt x="350" y="176"/>
                  </a:lnTo>
                  <a:lnTo>
                    <a:pt x="352" y="176"/>
                  </a:lnTo>
                  <a:lnTo>
                    <a:pt x="350" y="174"/>
                  </a:lnTo>
                  <a:lnTo>
                    <a:pt x="330" y="168"/>
                  </a:lnTo>
                  <a:lnTo>
                    <a:pt x="326" y="156"/>
                  </a:lnTo>
                  <a:lnTo>
                    <a:pt x="324" y="152"/>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河南"/>
            <p:cNvSpPr>
              <a:spLocks/>
            </p:cNvSpPr>
            <p:nvPr/>
          </p:nvSpPr>
          <p:spPr bwMode="auto">
            <a:xfrm>
              <a:off x="6579308" y="3583086"/>
              <a:ext cx="545728" cy="540085"/>
            </a:xfrm>
            <a:custGeom>
              <a:avLst/>
              <a:gdLst>
                <a:gd name="T0" fmla="*/ 2147483646 w 370"/>
                <a:gd name="T1" fmla="*/ 2147483646 h 366"/>
                <a:gd name="T2" fmla="*/ 0 w 370"/>
                <a:gd name="T3" fmla="*/ 2147483646 h 366"/>
                <a:gd name="T4" fmla="*/ 2147483646 w 370"/>
                <a:gd name="T5" fmla="*/ 2147483646 h 366"/>
                <a:gd name="T6" fmla="*/ 2147483646 w 370"/>
                <a:gd name="T7" fmla="*/ 2147483646 h 366"/>
                <a:gd name="T8" fmla="*/ 2147483646 w 370"/>
                <a:gd name="T9" fmla="*/ 2147483646 h 366"/>
                <a:gd name="T10" fmla="*/ 2147483646 w 370"/>
                <a:gd name="T11" fmla="*/ 2147483646 h 366"/>
                <a:gd name="T12" fmla="*/ 2147483646 w 370"/>
                <a:gd name="T13" fmla="*/ 2147483646 h 366"/>
                <a:gd name="T14" fmla="*/ 2147483646 w 370"/>
                <a:gd name="T15" fmla="*/ 2147483646 h 366"/>
                <a:gd name="T16" fmla="*/ 2147483646 w 370"/>
                <a:gd name="T17" fmla="*/ 2147483646 h 366"/>
                <a:gd name="T18" fmla="*/ 2147483646 w 370"/>
                <a:gd name="T19" fmla="*/ 2147483646 h 366"/>
                <a:gd name="T20" fmla="*/ 2147483646 w 370"/>
                <a:gd name="T21" fmla="*/ 2147483646 h 366"/>
                <a:gd name="T22" fmla="*/ 2147483646 w 370"/>
                <a:gd name="T23" fmla="*/ 2147483646 h 366"/>
                <a:gd name="T24" fmla="*/ 2147483646 w 370"/>
                <a:gd name="T25" fmla="*/ 2147483646 h 366"/>
                <a:gd name="T26" fmla="*/ 2147483646 w 370"/>
                <a:gd name="T27" fmla="*/ 2147483646 h 366"/>
                <a:gd name="T28" fmla="*/ 2147483646 w 370"/>
                <a:gd name="T29" fmla="*/ 2147483646 h 366"/>
                <a:gd name="T30" fmla="*/ 2147483646 w 370"/>
                <a:gd name="T31" fmla="*/ 2147483646 h 366"/>
                <a:gd name="T32" fmla="*/ 2147483646 w 370"/>
                <a:gd name="T33" fmla="*/ 2147483646 h 366"/>
                <a:gd name="T34" fmla="*/ 2147483646 w 370"/>
                <a:gd name="T35" fmla="*/ 2147483646 h 366"/>
                <a:gd name="T36" fmla="*/ 2147483646 w 370"/>
                <a:gd name="T37" fmla="*/ 2147483646 h 366"/>
                <a:gd name="T38" fmla="*/ 2147483646 w 370"/>
                <a:gd name="T39" fmla="*/ 2147483646 h 366"/>
                <a:gd name="T40" fmla="*/ 2147483646 w 370"/>
                <a:gd name="T41" fmla="*/ 2147483646 h 366"/>
                <a:gd name="T42" fmla="*/ 2147483646 w 370"/>
                <a:gd name="T43" fmla="*/ 2147483646 h 366"/>
                <a:gd name="T44" fmla="*/ 2147483646 w 370"/>
                <a:gd name="T45" fmla="*/ 2147483646 h 366"/>
                <a:gd name="T46" fmla="*/ 2147483646 w 370"/>
                <a:gd name="T47" fmla="*/ 2147483646 h 366"/>
                <a:gd name="T48" fmla="*/ 2147483646 w 370"/>
                <a:gd name="T49" fmla="*/ 2147483646 h 366"/>
                <a:gd name="T50" fmla="*/ 2147483646 w 370"/>
                <a:gd name="T51" fmla="*/ 2147483646 h 366"/>
                <a:gd name="T52" fmla="*/ 2147483646 w 370"/>
                <a:gd name="T53" fmla="*/ 2147483646 h 366"/>
                <a:gd name="T54" fmla="*/ 2147483646 w 370"/>
                <a:gd name="T55" fmla="*/ 2147483646 h 366"/>
                <a:gd name="T56" fmla="*/ 2147483646 w 370"/>
                <a:gd name="T57" fmla="*/ 2147483646 h 366"/>
                <a:gd name="T58" fmla="*/ 2147483646 w 370"/>
                <a:gd name="T59" fmla="*/ 2147483646 h 366"/>
                <a:gd name="T60" fmla="*/ 2147483646 w 370"/>
                <a:gd name="T61" fmla="*/ 2147483646 h 366"/>
                <a:gd name="T62" fmla="*/ 2147483646 w 370"/>
                <a:gd name="T63" fmla="*/ 2147483646 h 366"/>
                <a:gd name="T64" fmla="*/ 2147483646 w 370"/>
                <a:gd name="T65" fmla="*/ 2147483646 h 366"/>
                <a:gd name="T66" fmla="*/ 2147483646 w 370"/>
                <a:gd name="T67" fmla="*/ 2147483646 h 366"/>
                <a:gd name="T68" fmla="*/ 2147483646 w 370"/>
                <a:gd name="T69" fmla="*/ 2147483646 h 366"/>
                <a:gd name="T70" fmla="*/ 2147483646 w 370"/>
                <a:gd name="T71" fmla="*/ 2147483646 h 366"/>
                <a:gd name="T72" fmla="*/ 2147483646 w 370"/>
                <a:gd name="T73" fmla="*/ 2147483646 h 366"/>
                <a:gd name="T74" fmla="*/ 2147483646 w 370"/>
                <a:gd name="T75" fmla="*/ 2147483646 h 366"/>
                <a:gd name="T76" fmla="*/ 2147483646 w 370"/>
                <a:gd name="T77" fmla="*/ 2147483646 h 366"/>
                <a:gd name="T78" fmla="*/ 2147483646 w 370"/>
                <a:gd name="T79" fmla="*/ 2147483646 h 366"/>
                <a:gd name="T80" fmla="*/ 2147483646 w 370"/>
                <a:gd name="T81" fmla="*/ 2147483646 h 366"/>
                <a:gd name="T82" fmla="*/ 2147483646 w 370"/>
                <a:gd name="T83" fmla="*/ 2147483646 h 366"/>
                <a:gd name="T84" fmla="*/ 2147483646 w 370"/>
                <a:gd name="T85" fmla="*/ 2147483646 h 366"/>
                <a:gd name="T86" fmla="*/ 2147483646 w 370"/>
                <a:gd name="T87" fmla="*/ 2147483646 h 366"/>
                <a:gd name="T88" fmla="*/ 2147483646 w 370"/>
                <a:gd name="T89" fmla="*/ 2147483646 h 366"/>
                <a:gd name="T90" fmla="*/ 2147483646 w 370"/>
                <a:gd name="T91" fmla="*/ 2147483646 h 366"/>
                <a:gd name="T92" fmla="*/ 2147483646 w 370"/>
                <a:gd name="T93" fmla="*/ 2147483646 h 366"/>
                <a:gd name="T94" fmla="*/ 2147483646 w 370"/>
                <a:gd name="T95" fmla="*/ 0 h 366"/>
                <a:gd name="T96" fmla="*/ 2147483646 w 370"/>
                <a:gd name="T97" fmla="*/ 2147483646 h 366"/>
                <a:gd name="T98" fmla="*/ 2147483646 w 370"/>
                <a:gd name="T99" fmla="*/ 2147483646 h 366"/>
                <a:gd name="T100" fmla="*/ 2147483646 w 370"/>
                <a:gd name="T101" fmla="*/ 2147483646 h 366"/>
                <a:gd name="T102" fmla="*/ 2147483646 w 370"/>
                <a:gd name="T103" fmla="*/ 2147483646 h 366"/>
                <a:gd name="T104" fmla="*/ 2147483646 w 370"/>
                <a:gd name="T105" fmla="*/ 2147483646 h 366"/>
                <a:gd name="T106" fmla="*/ 2147483646 w 370"/>
                <a:gd name="T107" fmla="*/ 2147483646 h 366"/>
                <a:gd name="T108" fmla="*/ 2147483646 w 370"/>
                <a:gd name="T109" fmla="*/ 2147483646 h 36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70" h="366">
                  <a:moveTo>
                    <a:pt x="82" y="120"/>
                  </a:moveTo>
                  <a:lnTo>
                    <a:pt x="80" y="120"/>
                  </a:lnTo>
                  <a:lnTo>
                    <a:pt x="20" y="146"/>
                  </a:lnTo>
                  <a:lnTo>
                    <a:pt x="2" y="162"/>
                  </a:lnTo>
                  <a:lnTo>
                    <a:pt x="0" y="182"/>
                  </a:lnTo>
                  <a:lnTo>
                    <a:pt x="2" y="196"/>
                  </a:lnTo>
                  <a:lnTo>
                    <a:pt x="4" y="206"/>
                  </a:lnTo>
                  <a:lnTo>
                    <a:pt x="10" y="210"/>
                  </a:lnTo>
                  <a:lnTo>
                    <a:pt x="28" y="222"/>
                  </a:lnTo>
                  <a:lnTo>
                    <a:pt x="30" y="222"/>
                  </a:lnTo>
                  <a:lnTo>
                    <a:pt x="34" y="252"/>
                  </a:lnTo>
                  <a:lnTo>
                    <a:pt x="54" y="276"/>
                  </a:lnTo>
                  <a:lnTo>
                    <a:pt x="60" y="282"/>
                  </a:lnTo>
                  <a:lnTo>
                    <a:pt x="66" y="286"/>
                  </a:lnTo>
                  <a:lnTo>
                    <a:pt x="82" y="290"/>
                  </a:lnTo>
                  <a:lnTo>
                    <a:pt x="86" y="290"/>
                  </a:lnTo>
                  <a:lnTo>
                    <a:pt x="92" y="296"/>
                  </a:lnTo>
                  <a:lnTo>
                    <a:pt x="104" y="300"/>
                  </a:lnTo>
                  <a:lnTo>
                    <a:pt x="152" y="302"/>
                  </a:lnTo>
                  <a:lnTo>
                    <a:pt x="194" y="304"/>
                  </a:lnTo>
                  <a:lnTo>
                    <a:pt x="204" y="306"/>
                  </a:lnTo>
                  <a:lnTo>
                    <a:pt x="210" y="310"/>
                  </a:lnTo>
                  <a:lnTo>
                    <a:pt x="214" y="312"/>
                  </a:lnTo>
                  <a:lnTo>
                    <a:pt x="214" y="318"/>
                  </a:lnTo>
                  <a:lnTo>
                    <a:pt x="214" y="332"/>
                  </a:lnTo>
                  <a:lnTo>
                    <a:pt x="214" y="342"/>
                  </a:lnTo>
                  <a:lnTo>
                    <a:pt x="216" y="346"/>
                  </a:lnTo>
                  <a:lnTo>
                    <a:pt x="234" y="342"/>
                  </a:lnTo>
                  <a:lnTo>
                    <a:pt x="242" y="340"/>
                  </a:lnTo>
                  <a:lnTo>
                    <a:pt x="250" y="338"/>
                  </a:lnTo>
                  <a:lnTo>
                    <a:pt x="256" y="340"/>
                  </a:lnTo>
                  <a:lnTo>
                    <a:pt x="258" y="342"/>
                  </a:lnTo>
                  <a:lnTo>
                    <a:pt x="266" y="350"/>
                  </a:lnTo>
                  <a:lnTo>
                    <a:pt x="278" y="362"/>
                  </a:lnTo>
                  <a:lnTo>
                    <a:pt x="280" y="364"/>
                  </a:lnTo>
                  <a:lnTo>
                    <a:pt x="282" y="366"/>
                  </a:lnTo>
                  <a:lnTo>
                    <a:pt x="290" y="360"/>
                  </a:lnTo>
                  <a:lnTo>
                    <a:pt x="298" y="350"/>
                  </a:lnTo>
                  <a:lnTo>
                    <a:pt x="300" y="348"/>
                  </a:lnTo>
                  <a:lnTo>
                    <a:pt x="314" y="358"/>
                  </a:lnTo>
                  <a:lnTo>
                    <a:pt x="324" y="350"/>
                  </a:lnTo>
                  <a:lnTo>
                    <a:pt x="326" y="342"/>
                  </a:lnTo>
                  <a:lnTo>
                    <a:pt x="330" y="338"/>
                  </a:lnTo>
                  <a:lnTo>
                    <a:pt x="334" y="334"/>
                  </a:lnTo>
                  <a:lnTo>
                    <a:pt x="342" y="332"/>
                  </a:lnTo>
                  <a:lnTo>
                    <a:pt x="346" y="330"/>
                  </a:lnTo>
                  <a:lnTo>
                    <a:pt x="344" y="328"/>
                  </a:lnTo>
                  <a:lnTo>
                    <a:pt x="342" y="326"/>
                  </a:lnTo>
                  <a:lnTo>
                    <a:pt x="344" y="306"/>
                  </a:lnTo>
                  <a:lnTo>
                    <a:pt x="338" y="300"/>
                  </a:lnTo>
                  <a:lnTo>
                    <a:pt x="334" y="296"/>
                  </a:lnTo>
                  <a:lnTo>
                    <a:pt x="328" y="294"/>
                  </a:lnTo>
                  <a:lnTo>
                    <a:pt x="320" y="294"/>
                  </a:lnTo>
                  <a:lnTo>
                    <a:pt x="310" y="296"/>
                  </a:lnTo>
                  <a:lnTo>
                    <a:pt x="306" y="296"/>
                  </a:lnTo>
                  <a:lnTo>
                    <a:pt x="302" y="294"/>
                  </a:lnTo>
                  <a:lnTo>
                    <a:pt x="302" y="290"/>
                  </a:lnTo>
                  <a:lnTo>
                    <a:pt x="302" y="286"/>
                  </a:lnTo>
                  <a:lnTo>
                    <a:pt x="292" y="272"/>
                  </a:lnTo>
                  <a:lnTo>
                    <a:pt x="282" y="262"/>
                  </a:lnTo>
                  <a:lnTo>
                    <a:pt x="278" y="256"/>
                  </a:lnTo>
                  <a:lnTo>
                    <a:pt x="274" y="250"/>
                  </a:lnTo>
                  <a:lnTo>
                    <a:pt x="272" y="244"/>
                  </a:lnTo>
                  <a:lnTo>
                    <a:pt x="274" y="238"/>
                  </a:lnTo>
                  <a:lnTo>
                    <a:pt x="274" y="236"/>
                  </a:lnTo>
                  <a:lnTo>
                    <a:pt x="298" y="240"/>
                  </a:lnTo>
                  <a:lnTo>
                    <a:pt x="296" y="226"/>
                  </a:lnTo>
                  <a:lnTo>
                    <a:pt x="296" y="216"/>
                  </a:lnTo>
                  <a:lnTo>
                    <a:pt x="298" y="212"/>
                  </a:lnTo>
                  <a:lnTo>
                    <a:pt x="300" y="210"/>
                  </a:lnTo>
                  <a:lnTo>
                    <a:pt x="304" y="206"/>
                  </a:lnTo>
                  <a:lnTo>
                    <a:pt x="310" y="204"/>
                  </a:lnTo>
                  <a:lnTo>
                    <a:pt x="318" y="200"/>
                  </a:lnTo>
                  <a:lnTo>
                    <a:pt x="318" y="196"/>
                  </a:lnTo>
                  <a:lnTo>
                    <a:pt x="312" y="178"/>
                  </a:lnTo>
                  <a:lnTo>
                    <a:pt x="312" y="170"/>
                  </a:lnTo>
                  <a:lnTo>
                    <a:pt x="312" y="166"/>
                  </a:lnTo>
                  <a:lnTo>
                    <a:pt x="318" y="162"/>
                  </a:lnTo>
                  <a:lnTo>
                    <a:pt x="324" y="162"/>
                  </a:lnTo>
                  <a:lnTo>
                    <a:pt x="338" y="166"/>
                  </a:lnTo>
                  <a:lnTo>
                    <a:pt x="340" y="166"/>
                  </a:lnTo>
                  <a:lnTo>
                    <a:pt x="340" y="168"/>
                  </a:lnTo>
                  <a:lnTo>
                    <a:pt x="356" y="186"/>
                  </a:lnTo>
                  <a:lnTo>
                    <a:pt x="370" y="162"/>
                  </a:lnTo>
                  <a:lnTo>
                    <a:pt x="356" y="140"/>
                  </a:lnTo>
                  <a:lnTo>
                    <a:pt x="348" y="128"/>
                  </a:lnTo>
                  <a:lnTo>
                    <a:pt x="336" y="136"/>
                  </a:lnTo>
                  <a:lnTo>
                    <a:pt x="334" y="134"/>
                  </a:lnTo>
                  <a:lnTo>
                    <a:pt x="302" y="126"/>
                  </a:lnTo>
                  <a:lnTo>
                    <a:pt x="292" y="122"/>
                  </a:lnTo>
                  <a:lnTo>
                    <a:pt x="286" y="116"/>
                  </a:lnTo>
                  <a:lnTo>
                    <a:pt x="280" y="110"/>
                  </a:lnTo>
                  <a:lnTo>
                    <a:pt x="278" y="106"/>
                  </a:lnTo>
                  <a:lnTo>
                    <a:pt x="260" y="96"/>
                  </a:lnTo>
                  <a:lnTo>
                    <a:pt x="260" y="78"/>
                  </a:lnTo>
                  <a:lnTo>
                    <a:pt x="294" y="58"/>
                  </a:lnTo>
                  <a:lnTo>
                    <a:pt x="292" y="44"/>
                  </a:lnTo>
                  <a:lnTo>
                    <a:pt x="286" y="30"/>
                  </a:lnTo>
                  <a:lnTo>
                    <a:pt x="282" y="18"/>
                  </a:lnTo>
                  <a:lnTo>
                    <a:pt x="258" y="22"/>
                  </a:lnTo>
                  <a:lnTo>
                    <a:pt x="242" y="26"/>
                  </a:lnTo>
                  <a:lnTo>
                    <a:pt x="226" y="28"/>
                  </a:lnTo>
                  <a:lnTo>
                    <a:pt x="200" y="22"/>
                  </a:lnTo>
                  <a:lnTo>
                    <a:pt x="200" y="14"/>
                  </a:lnTo>
                  <a:lnTo>
                    <a:pt x="196" y="14"/>
                  </a:lnTo>
                  <a:lnTo>
                    <a:pt x="190" y="10"/>
                  </a:lnTo>
                  <a:lnTo>
                    <a:pt x="188" y="6"/>
                  </a:lnTo>
                  <a:lnTo>
                    <a:pt x="186" y="2"/>
                  </a:lnTo>
                  <a:lnTo>
                    <a:pt x="186" y="0"/>
                  </a:lnTo>
                  <a:lnTo>
                    <a:pt x="184" y="22"/>
                  </a:lnTo>
                  <a:lnTo>
                    <a:pt x="182" y="28"/>
                  </a:lnTo>
                  <a:lnTo>
                    <a:pt x="180" y="34"/>
                  </a:lnTo>
                  <a:lnTo>
                    <a:pt x="182" y="36"/>
                  </a:lnTo>
                  <a:lnTo>
                    <a:pt x="184" y="40"/>
                  </a:lnTo>
                  <a:lnTo>
                    <a:pt x="184" y="46"/>
                  </a:lnTo>
                  <a:lnTo>
                    <a:pt x="182" y="50"/>
                  </a:lnTo>
                  <a:lnTo>
                    <a:pt x="180" y="54"/>
                  </a:lnTo>
                  <a:lnTo>
                    <a:pt x="184" y="68"/>
                  </a:lnTo>
                  <a:lnTo>
                    <a:pt x="182" y="68"/>
                  </a:lnTo>
                  <a:lnTo>
                    <a:pt x="182" y="70"/>
                  </a:lnTo>
                  <a:lnTo>
                    <a:pt x="172" y="78"/>
                  </a:lnTo>
                  <a:lnTo>
                    <a:pt x="172" y="96"/>
                  </a:lnTo>
                  <a:lnTo>
                    <a:pt x="170" y="98"/>
                  </a:lnTo>
                  <a:lnTo>
                    <a:pt x="148" y="106"/>
                  </a:lnTo>
                  <a:lnTo>
                    <a:pt x="132" y="110"/>
                  </a:lnTo>
                  <a:lnTo>
                    <a:pt x="98" y="106"/>
                  </a:lnTo>
                  <a:lnTo>
                    <a:pt x="82" y="120"/>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台湾"/>
            <p:cNvSpPr>
              <a:spLocks/>
            </p:cNvSpPr>
            <p:nvPr/>
          </p:nvSpPr>
          <p:spPr bwMode="auto">
            <a:xfrm>
              <a:off x="7605868" y="4737039"/>
              <a:ext cx="156344" cy="377765"/>
            </a:xfrm>
            <a:custGeom>
              <a:avLst/>
              <a:gdLst>
                <a:gd name="T0" fmla="*/ 2147483646 w 106"/>
                <a:gd name="T1" fmla="*/ 0 h 256"/>
                <a:gd name="T2" fmla="*/ 2147483646 w 106"/>
                <a:gd name="T3" fmla="*/ 0 h 256"/>
                <a:gd name="T4" fmla="*/ 2147483646 w 106"/>
                <a:gd name="T5" fmla="*/ 2147483646 h 256"/>
                <a:gd name="T6" fmla="*/ 2147483646 w 106"/>
                <a:gd name="T7" fmla="*/ 2147483646 h 256"/>
                <a:gd name="T8" fmla="*/ 2147483646 w 106"/>
                <a:gd name="T9" fmla="*/ 2147483646 h 256"/>
                <a:gd name="T10" fmla="*/ 2147483646 w 106"/>
                <a:gd name="T11" fmla="*/ 2147483646 h 256"/>
                <a:gd name="T12" fmla="*/ 2147483646 w 106"/>
                <a:gd name="T13" fmla="*/ 2147483646 h 256"/>
                <a:gd name="T14" fmla="*/ 2147483646 w 106"/>
                <a:gd name="T15" fmla="*/ 2147483646 h 256"/>
                <a:gd name="T16" fmla="*/ 2147483646 w 106"/>
                <a:gd name="T17" fmla="*/ 2147483646 h 256"/>
                <a:gd name="T18" fmla="*/ 0 w 106"/>
                <a:gd name="T19" fmla="*/ 2147483646 h 256"/>
                <a:gd name="T20" fmla="*/ 2147483646 w 106"/>
                <a:gd name="T21" fmla="*/ 2147483646 h 256"/>
                <a:gd name="T22" fmla="*/ 2147483646 w 106"/>
                <a:gd name="T23" fmla="*/ 2147483646 h 256"/>
                <a:gd name="T24" fmla="*/ 2147483646 w 106"/>
                <a:gd name="T25" fmla="*/ 2147483646 h 256"/>
                <a:gd name="T26" fmla="*/ 2147483646 w 106"/>
                <a:gd name="T27" fmla="*/ 2147483646 h 256"/>
                <a:gd name="T28" fmla="*/ 2147483646 w 106"/>
                <a:gd name="T29" fmla="*/ 2147483646 h 256"/>
                <a:gd name="T30" fmla="*/ 2147483646 w 106"/>
                <a:gd name="T31" fmla="*/ 2147483646 h 256"/>
                <a:gd name="T32" fmla="*/ 2147483646 w 106"/>
                <a:gd name="T33" fmla="*/ 2147483646 h 256"/>
                <a:gd name="T34" fmla="*/ 2147483646 w 106"/>
                <a:gd name="T35" fmla="*/ 2147483646 h 256"/>
                <a:gd name="T36" fmla="*/ 2147483646 w 106"/>
                <a:gd name="T37" fmla="*/ 2147483646 h 256"/>
                <a:gd name="T38" fmla="*/ 2147483646 w 106"/>
                <a:gd name="T39" fmla="*/ 2147483646 h 256"/>
                <a:gd name="T40" fmla="*/ 2147483646 w 106"/>
                <a:gd name="T41" fmla="*/ 2147483646 h 256"/>
                <a:gd name="T42" fmla="*/ 2147483646 w 106"/>
                <a:gd name="T43" fmla="*/ 2147483646 h 256"/>
                <a:gd name="T44" fmla="*/ 2147483646 w 106"/>
                <a:gd name="T45" fmla="*/ 2147483646 h 256"/>
                <a:gd name="T46" fmla="*/ 2147483646 w 106"/>
                <a:gd name="T47" fmla="*/ 2147483646 h 256"/>
                <a:gd name="T48" fmla="*/ 2147483646 w 106"/>
                <a:gd name="T49" fmla="*/ 2147483646 h 256"/>
                <a:gd name="T50" fmla="*/ 2147483646 w 106"/>
                <a:gd name="T51" fmla="*/ 2147483646 h 256"/>
                <a:gd name="T52" fmla="*/ 2147483646 w 106"/>
                <a:gd name="T53" fmla="*/ 2147483646 h 256"/>
                <a:gd name="T54" fmla="*/ 2147483646 w 106"/>
                <a:gd name="T55" fmla="*/ 2147483646 h 256"/>
                <a:gd name="T56" fmla="*/ 2147483646 w 106"/>
                <a:gd name="T57" fmla="*/ 2147483646 h 256"/>
                <a:gd name="T58" fmla="*/ 2147483646 w 106"/>
                <a:gd name="T59" fmla="*/ 2147483646 h 256"/>
                <a:gd name="T60" fmla="*/ 2147483646 w 106"/>
                <a:gd name="T61" fmla="*/ 2147483646 h 256"/>
                <a:gd name="T62" fmla="*/ 2147483646 w 106"/>
                <a:gd name="T63" fmla="*/ 2147483646 h 256"/>
                <a:gd name="T64" fmla="*/ 2147483646 w 106"/>
                <a:gd name="T65" fmla="*/ 2147483646 h 256"/>
                <a:gd name="T66" fmla="*/ 2147483646 w 106"/>
                <a:gd name="T67" fmla="*/ 2147483646 h 256"/>
                <a:gd name="T68" fmla="*/ 2147483646 w 106"/>
                <a:gd name="T69" fmla="*/ 2147483646 h 256"/>
                <a:gd name="T70" fmla="*/ 2147483646 w 106"/>
                <a:gd name="T71" fmla="*/ 2147483646 h 256"/>
                <a:gd name="T72" fmla="*/ 2147483646 w 106"/>
                <a:gd name="T73" fmla="*/ 2147483646 h 256"/>
                <a:gd name="T74" fmla="*/ 2147483646 w 106"/>
                <a:gd name="T75" fmla="*/ 2147483646 h 256"/>
                <a:gd name="T76" fmla="*/ 2147483646 w 106"/>
                <a:gd name="T77" fmla="*/ 2147483646 h 256"/>
                <a:gd name="T78" fmla="*/ 2147483646 w 106"/>
                <a:gd name="T79" fmla="*/ 2147483646 h 256"/>
                <a:gd name="T80" fmla="*/ 2147483646 w 106"/>
                <a:gd name="T81" fmla="*/ 2147483646 h 256"/>
                <a:gd name="T82" fmla="*/ 2147483646 w 106"/>
                <a:gd name="T83" fmla="*/ 2147483646 h 256"/>
                <a:gd name="T84" fmla="*/ 2147483646 w 106"/>
                <a:gd name="T85" fmla="*/ 2147483646 h 256"/>
                <a:gd name="T86" fmla="*/ 2147483646 w 106"/>
                <a:gd name="T87" fmla="*/ 2147483646 h 256"/>
                <a:gd name="T88" fmla="*/ 2147483646 w 106"/>
                <a:gd name="T89" fmla="*/ 0 h 2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6" h="256">
                  <a:moveTo>
                    <a:pt x="80" y="0"/>
                  </a:moveTo>
                  <a:lnTo>
                    <a:pt x="80" y="0"/>
                  </a:lnTo>
                  <a:lnTo>
                    <a:pt x="62" y="14"/>
                  </a:lnTo>
                  <a:lnTo>
                    <a:pt x="46" y="32"/>
                  </a:lnTo>
                  <a:lnTo>
                    <a:pt x="34" y="50"/>
                  </a:lnTo>
                  <a:lnTo>
                    <a:pt x="24" y="70"/>
                  </a:lnTo>
                  <a:lnTo>
                    <a:pt x="10" y="98"/>
                  </a:lnTo>
                  <a:lnTo>
                    <a:pt x="4" y="104"/>
                  </a:lnTo>
                  <a:lnTo>
                    <a:pt x="0" y="108"/>
                  </a:lnTo>
                  <a:lnTo>
                    <a:pt x="6" y="152"/>
                  </a:lnTo>
                  <a:lnTo>
                    <a:pt x="6" y="154"/>
                  </a:lnTo>
                  <a:lnTo>
                    <a:pt x="2" y="184"/>
                  </a:lnTo>
                  <a:lnTo>
                    <a:pt x="2" y="196"/>
                  </a:lnTo>
                  <a:lnTo>
                    <a:pt x="2" y="200"/>
                  </a:lnTo>
                  <a:lnTo>
                    <a:pt x="4" y="202"/>
                  </a:lnTo>
                  <a:lnTo>
                    <a:pt x="36" y="224"/>
                  </a:lnTo>
                  <a:lnTo>
                    <a:pt x="38" y="224"/>
                  </a:lnTo>
                  <a:lnTo>
                    <a:pt x="38" y="226"/>
                  </a:lnTo>
                  <a:lnTo>
                    <a:pt x="42" y="236"/>
                  </a:lnTo>
                  <a:lnTo>
                    <a:pt x="50" y="248"/>
                  </a:lnTo>
                  <a:lnTo>
                    <a:pt x="56" y="252"/>
                  </a:lnTo>
                  <a:lnTo>
                    <a:pt x="62" y="256"/>
                  </a:lnTo>
                  <a:lnTo>
                    <a:pt x="66" y="204"/>
                  </a:lnTo>
                  <a:lnTo>
                    <a:pt x="66" y="202"/>
                  </a:lnTo>
                  <a:lnTo>
                    <a:pt x="90" y="146"/>
                  </a:lnTo>
                  <a:lnTo>
                    <a:pt x="98" y="80"/>
                  </a:lnTo>
                  <a:lnTo>
                    <a:pt x="98" y="78"/>
                  </a:lnTo>
                  <a:lnTo>
                    <a:pt x="106" y="60"/>
                  </a:lnTo>
                  <a:lnTo>
                    <a:pt x="100" y="44"/>
                  </a:lnTo>
                  <a:lnTo>
                    <a:pt x="98" y="44"/>
                  </a:lnTo>
                  <a:lnTo>
                    <a:pt x="98" y="24"/>
                  </a:lnTo>
                  <a:lnTo>
                    <a:pt x="98" y="22"/>
                  </a:lnTo>
                  <a:lnTo>
                    <a:pt x="102" y="16"/>
                  </a:lnTo>
                  <a:lnTo>
                    <a:pt x="106" y="12"/>
                  </a:lnTo>
                  <a:lnTo>
                    <a:pt x="80" y="0"/>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海南"/>
            <p:cNvSpPr>
              <a:spLocks/>
            </p:cNvSpPr>
            <p:nvPr/>
          </p:nvSpPr>
          <p:spPr bwMode="auto">
            <a:xfrm>
              <a:off x="6455413" y="5406981"/>
              <a:ext cx="235991" cy="206591"/>
            </a:xfrm>
            <a:custGeom>
              <a:avLst/>
              <a:gdLst>
                <a:gd name="T0" fmla="*/ 2147483646 w 160"/>
                <a:gd name="T1" fmla="*/ 2147483646 h 140"/>
                <a:gd name="T2" fmla="*/ 2147483646 w 160"/>
                <a:gd name="T3" fmla="*/ 2147483646 h 140"/>
                <a:gd name="T4" fmla="*/ 2147483646 w 160"/>
                <a:gd name="T5" fmla="*/ 2147483646 h 140"/>
                <a:gd name="T6" fmla="*/ 2147483646 w 160"/>
                <a:gd name="T7" fmla="*/ 2147483646 h 140"/>
                <a:gd name="T8" fmla="*/ 2147483646 w 160"/>
                <a:gd name="T9" fmla="*/ 2147483646 h 140"/>
                <a:gd name="T10" fmla="*/ 2147483646 w 160"/>
                <a:gd name="T11" fmla="*/ 2147483646 h 140"/>
                <a:gd name="T12" fmla="*/ 2147483646 w 160"/>
                <a:gd name="T13" fmla="*/ 2147483646 h 140"/>
                <a:gd name="T14" fmla="*/ 2147483646 w 160"/>
                <a:gd name="T15" fmla="*/ 2147483646 h 140"/>
                <a:gd name="T16" fmla="*/ 2147483646 w 160"/>
                <a:gd name="T17" fmla="*/ 2147483646 h 140"/>
                <a:gd name="T18" fmla="*/ 2147483646 w 160"/>
                <a:gd name="T19" fmla="*/ 2147483646 h 140"/>
                <a:gd name="T20" fmla="*/ 2147483646 w 160"/>
                <a:gd name="T21" fmla="*/ 2147483646 h 140"/>
                <a:gd name="T22" fmla="*/ 2147483646 w 160"/>
                <a:gd name="T23" fmla="*/ 2147483646 h 140"/>
                <a:gd name="T24" fmla="*/ 2147483646 w 160"/>
                <a:gd name="T25" fmla="*/ 2147483646 h 140"/>
                <a:gd name="T26" fmla="*/ 0 w 160"/>
                <a:gd name="T27" fmla="*/ 2147483646 h 140"/>
                <a:gd name="T28" fmla="*/ 2147483646 w 160"/>
                <a:gd name="T29" fmla="*/ 2147483646 h 140"/>
                <a:gd name="T30" fmla="*/ 2147483646 w 160"/>
                <a:gd name="T31" fmla="*/ 2147483646 h 140"/>
                <a:gd name="T32" fmla="*/ 2147483646 w 160"/>
                <a:gd name="T33" fmla="*/ 2147483646 h 140"/>
                <a:gd name="T34" fmla="*/ 2147483646 w 160"/>
                <a:gd name="T35" fmla="*/ 2147483646 h 140"/>
                <a:gd name="T36" fmla="*/ 2147483646 w 160"/>
                <a:gd name="T37" fmla="*/ 2147483646 h 140"/>
                <a:gd name="T38" fmla="*/ 2147483646 w 160"/>
                <a:gd name="T39" fmla="*/ 2147483646 h 140"/>
                <a:gd name="T40" fmla="*/ 2147483646 w 160"/>
                <a:gd name="T41" fmla="*/ 2147483646 h 140"/>
                <a:gd name="T42" fmla="*/ 2147483646 w 160"/>
                <a:gd name="T43" fmla="*/ 2147483646 h 140"/>
                <a:gd name="T44" fmla="*/ 2147483646 w 160"/>
                <a:gd name="T45" fmla="*/ 2147483646 h 140"/>
                <a:gd name="T46" fmla="*/ 2147483646 w 160"/>
                <a:gd name="T47" fmla="*/ 2147483646 h 140"/>
                <a:gd name="T48" fmla="*/ 2147483646 w 160"/>
                <a:gd name="T49" fmla="*/ 2147483646 h 140"/>
                <a:gd name="T50" fmla="*/ 2147483646 w 160"/>
                <a:gd name="T51" fmla="*/ 2147483646 h 140"/>
                <a:gd name="T52" fmla="*/ 2147483646 w 160"/>
                <a:gd name="T53" fmla="*/ 2147483646 h 140"/>
                <a:gd name="T54" fmla="*/ 2147483646 w 160"/>
                <a:gd name="T55" fmla="*/ 2147483646 h 140"/>
                <a:gd name="T56" fmla="*/ 2147483646 w 160"/>
                <a:gd name="T57" fmla="*/ 2147483646 h 140"/>
                <a:gd name="T58" fmla="*/ 2147483646 w 160"/>
                <a:gd name="T59" fmla="*/ 2147483646 h 140"/>
                <a:gd name="T60" fmla="*/ 2147483646 w 160"/>
                <a:gd name="T61" fmla="*/ 2147483646 h 140"/>
                <a:gd name="T62" fmla="*/ 2147483646 w 160"/>
                <a:gd name="T63" fmla="*/ 2147483646 h 140"/>
                <a:gd name="T64" fmla="*/ 2147483646 w 160"/>
                <a:gd name="T65" fmla="*/ 2147483646 h 140"/>
                <a:gd name="T66" fmla="*/ 2147483646 w 160"/>
                <a:gd name="T67" fmla="*/ 2147483646 h 140"/>
                <a:gd name="T68" fmla="*/ 2147483646 w 160"/>
                <a:gd name="T69" fmla="*/ 2147483646 h 140"/>
                <a:gd name="T70" fmla="*/ 2147483646 w 160"/>
                <a:gd name="T71" fmla="*/ 2147483646 h 140"/>
                <a:gd name="T72" fmla="*/ 2147483646 w 160"/>
                <a:gd name="T73" fmla="*/ 2147483646 h 140"/>
                <a:gd name="T74" fmla="*/ 2147483646 w 160"/>
                <a:gd name="T75" fmla="*/ 2147483646 h 140"/>
                <a:gd name="T76" fmla="*/ 2147483646 w 160"/>
                <a:gd name="T77" fmla="*/ 2147483646 h 140"/>
                <a:gd name="T78" fmla="*/ 2147483646 w 160"/>
                <a:gd name="T79" fmla="*/ 2147483646 h 140"/>
                <a:gd name="T80" fmla="*/ 2147483646 w 160"/>
                <a:gd name="T81" fmla="*/ 2147483646 h 140"/>
                <a:gd name="T82" fmla="*/ 2147483646 w 160"/>
                <a:gd name="T83" fmla="*/ 0 h 140"/>
                <a:gd name="T84" fmla="*/ 2147483646 w 160"/>
                <a:gd name="T85" fmla="*/ 2147483646 h 140"/>
                <a:gd name="T86" fmla="*/ 2147483646 w 160"/>
                <a:gd name="T87" fmla="*/ 2147483646 h 140"/>
                <a:gd name="T88" fmla="*/ 2147483646 w 160"/>
                <a:gd name="T89" fmla="*/ 2147483646 h 140"/>
                <a:gd name="T90" fmla="*/ 2147483646 w 160"/>
                <a:gd name="T91" fmla="*/ 2147483646 h 140"/>
                <a:gd name="T92" fmla="*/ 2147483646 w 160"/>
                <a:gd name="T93" fmla="*/ 2147483646 h 140"/>
                <a:gd name="T94" fmla="*/ 2147483646 w 160"/>
                <a:gd name="T95" fmla="*/ 2147483646 h 1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0" h="140">
                  <a:moveTo>
                    <a:pt x="72" y="14"/>
                  </a:moveTo>
                  <a:lnTo>
                    <a:pt x="70" y="18"/>
                  </a:lnTo>
                  <a:lnTo>
                    <a:pt x="68" y="20"/>
                  </a:lnTo>
                  <a:lnTo>
                    <a:pt x="36" y="28"/>
                  </a:lnTo>
                  <a:lnTo>
                    <a:pt x="38" y="32"/>
                  </a:lnTo>
                  <a:lnTo>
                    <a:pt x="48" y="44"/>
                  </a:lnTo>
                  <a:lnTo>
                    <a:pt x="44" y="46"/>
                  </a:lnTo>
                  <a:lnTo>
                    <a:pt x="30" y="54"/>
                  </a:lnTo>
                  <a:lnTo>
                    <a:pt x="6" y="72"/>
                  </a:lnTo>
                  <a:lnTo>
                    <a:pt x="2" y="80"/>
                  </a:lnTo>
                  <a:lnTo>
                    <a:pt x="0" y="92"/>
                  </a:lnTo>
                  <a:lnTo>
                    <a:pt x="4" y="108"/>
                  </a:lnTo>
                  <a:lnTo>
                    <a:pt x="10" y="126"/>
                  </a:lnTo>
                  <a:lnTo>
                    <a:pt x="34" y="128"/>
                  </a:lnTo>
                  <a:lnTo>
                    <a:pt x="36" y="128"/>
                  </a:lnTo>
                  <a:lnTo>
                    <a:pt x="60" y="140"/>
                  </a:lnTo>
                  <a:lnTo>
                    <a:pt x="86" y="136"/>
                  </a:lnTo>
                  <a:lnTo>
                    <a:pt x="94" y="132"/>
                  </a:lnTo>
                  <a:lnTo>
                    <a:pt x="102" y="126"/>
                  </a:lnTo>
                  <a:lnTo>
                    <a:pt x="112" y="118"/>
                  </a:lnTo>
                  <a:lnTo>
                    <a:pt x="122" y="106"/>
                  </a:lnTo>
                  <a:lnTo>
                    <a:pt x="124" y="106"/>
                  </a:lnTo>
                  <a:lnTo>
                    <a:pt x="126" y="104"/>
                  </a:lnTo>
                  <a:lnTo>
                    <a:pt x="136" y="100"/>
                  </a:lnTo>
                  <a:lnTo>
                    <a:pt x="134" y="66"/>
                  </a:lnTo>
                  <a:lnTo>
                    <a:pt x="148" y="44"/>
                  </a:lnTo>
                  <a:lnTo>
                    <a:pt x="160" y="34"/>
                  </a:lnTo>
                  <a:lnTo>
                    <a:pt x="160" y="22"/>
                  </a:lnTo>
                  <a:lnTo>
                    <a:pt x="158" y="14"/>
                  </a:lnTo>
                  <a:lnTo>
                    <a:pt x="156" y="10"/>
                  </a:lnTo>
                  <a:lnTo>
                    <a:pt x="152" y="2"/>
                  </a:lnTo>
                  <a:lnTo>
                    <a:pt x="146" y="0"/>
                  </a:lnTo>
                  <a:lnTo>
                    <a:pt x="146" y="12"/>
                  </a:lnTo>
                  <a:lnTo>
                    <a:pt x="126" y="8"/>
                  </a:lnTo>
                  <a:lnTo>
                    <a:pt x="116" y="14"/>
                  </a:lnTo>
                  <a:lnTo>
                    <a:pt x="114" y="14"/>
                  </a:lnTo>
                  <a:lnTo>
                    <a:pt x="72" y="14"/>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59" name="定位"/>
          <p:cNvSpPr>
            <a:spLocks noEditPoints="1"/>
          </p:cNvSpPr>
          <p:nvPr/>
        </p:nvSpPr>
        <p:spPr bwMode="auto">
          <a:xfrm>
            <a:off x="6561310" y="3271679"/>
            <a:ext cx="260361" cy="344155"/>
          </a:xfrm>
          <a:custGeom>
            <a:avLst/>
            <a:gdLst>
              <a:gd name="T0" fmla="*/ 72 w 144"/>
              <a:gd name="T1" fmla="*/ 0 h 192"/>
              <a:gd name="T2" fmla="*/ 0 w 144"/>
              <a:gd name="T3" fmla="*/ 72 h 192"/>
              <a:gd name="T4" fmla="*/ 72 w 144"/>
              <a:gd name="T5" fmla="*/ 192 h 192"/>
              <a:gd name="T6" fmla="*/ 144 w 144"/>
              <a:gd name="T7" fmla="*/ 72 h 192"/>
              <a:gd name="T8" fmla="*/ 72 w 144"/>
              <a:gd name="T9" fmla="*/ 0 h 192"/>
              <a:gd name="T10" fmla="*/ 72 w 144"/>
              <a:gd name="T11" fmla="*/ 120 h 192"/>
              <a:gd name="T12" fmla="*/ 24 w 144"/>
              <a:gd name="T13" fmla="*/ 72 h 192"/>
              <a:gd name="T14" fmla="*/ 72 w 144"/>
              <a:gd name="T15" fmla="*/ 24 h 192"/>
              <a:gd name="T16" fmla="*/ 120 w 144"/>
              <a:gd name="T17" fmla="*/ 72 h 192"/>
              <a:gd name="T18" fmla="*/ 72 w 144"/>
              <a:gd name="T19" fmla="*/ 120 h 192"/>
              <a:gd name="T20" fmla="*/ 72 w 144"/>
              <a:gd name="T21" fmla="*/ 48 h 192"/>
              <a:gd name="T22" fmla="*/ 48 w 144"/>
              <a:gd name="T23" fmla="*/ 72 h 192"/>
              <a:gd name="T24" fmla="*/ 72 w 144"/>
              <a:gd name="T25" fmla="*/ 96 h 192"/>
              <a:gd name="T26" fmla="*/ 96 w 144"/>
              <a:gd name="T27" fmla="*/ 72 h 192"/>
              <a:gd name="T28" fmla="*/ 72 w 144"/>
              <a:gd name="T29" fmla="*/ 4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92">
                <a:moveTo>
                  <a:pt x="72" y="0"/>
                </a:moveTo>
                <a:cubicBezTo>
                  <a:pt x="32" y="0"/>
                  <a:pt x="0" y="32"/>
                  <a:pt x="0" y="72"/>
                </a:cubicBezTo>
                <a:cubicBezTo>
                  <a:pt x="0" y="112"/>
                  <a:pt x="72" y="192"/>
                  <a:pt x="72" y="192"/>
                </a:cubicBezTo>
                <a:cubicBezTo>
                  <a:pt x="72" y="192"/>
                  <a:pt x="144" y="112"/>
                  <a:pt x="144" y="72"/>
                </a:cubicBezTo>
                <a:cubicBezTo>
                  <a:pt x="144" y="32"/>
                  <a:pt x="112" y="0"/>
                  <a:pt x="72" y="0"/>
                </a:cubicBezTo>
                <a:close/>
                <a:moveTo>
                  <a:pt x="72" y="120"/>
                </a:moveTo>
                <a:cubicBezTo>
                  <a:pt x="45" y="120"/>
                  <a:pt x="24" y="99"/>
                  <a:pt x="24" y="72"/>
                </a:cubicBezTo>
                <a:cubicBezTo>
                  <a:pt x="24" y="45"/>
                  <a:pt x="45" y="24"/>
                  <a:pt x="72" y="24"/>
                </a:cubicBezTo>
                <a:cubicBezTo>
                  <a:pt x="99" y="24"/>
                  <a:pt x="120" y="45"/>
                  <a:pt x="120" y="72"/>
                </a:cubicBezTo>
                <a:cubicBezTo>
                  <a:pt x="120" y="99"/>
                  <a:pt x="99" y="120"/>
                  <a:pt x="72" y="120"/>
                </a:cubicBezTo>
                <a:close/>
                <a:moveTo>
                  <a:pt x="72" y="48"/>
                </a:moveTo>
                <a:cubicBezTo>
                  <a:pt x="59" y="48"/>
                  <a:pt x="48" y="59"/>
                  <a:pt x="48" y="72"/>
                </a:cubicBezTo>
                <a:cubicBezTo>
                  <a:pt x="48" y="85"/>
                  <a:pt x="59" y="96"/>
                  <a:pt x="72" y="96"/>
                </a:cubicBezTo>
                <a:cubicBezTo>
                  <a:pt x="85" y="96"/>
                  <a:pt x="96" y="85"/>
                  <a:pt x="96" y="72"/>
                </a:cubicBezTo>
                <a:cubicBezTo>
                  <a:pt x="96" y="59"/>
                  <a:pt x="85" y="48"/>
                  <a:pt x="72" y="48"/>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sym typeface="Arial" panose="020B0604020202020204" pitchFamily="34" charset="0"/>
            </a:endParaRPr>
          </a:p>
        </p:txBody>
      </p:sp>
      <p:sp>
        <p:nvSpPr>
          <p:cNvPr id="60" name="定位"/>
          <p:cNvSpPr>
            <a:spLocks noEditPoints="1"/>
          </p:cNvSpPr>
          <p:nvPr/>
        </p:nvSpPr>
        <p:spPr bwMode="auto">
          <a:xfrm>
            <a:off x="7170910" y="2598579"/>
            <a:ext cx="260361" cy="344155"/>
          </a:xfrm>
          <a:custGeom>
            <a:avLst/>
            <a:gdLst>
              <a:gd name="T0" fmla="*/ 72 w 144"/>
              <a:gd name="T1" fmla="*/ 0 h 192"/>
              <a:gd name="T2" fmla="*/ 0 w 144"/>
              <a:gd name="T3" fmla="*/ 72 h 192"/>
              <a:gd name="T4" fmla="*/ 72 w 144"/>
              <a:gd name="T5" fmla="*/ 192 h 192"/>
              <a:gd name="T6" fmla="*/ 144 w 144"/>
              <a:gd name="T7" fmla="*/ 72 h 192"/>
              <a:gd name="T8" fmla="*/ 72 w 144"/>
              <a:gd name="T9" fmla="*/ 0 h 192"/>
              <a:gd name="T10" fmla="*/ 72 w 144"/>
              <a:gd name="T11" fmla="*/ 120 h 192"/>
              <a:gd name="T12" fmla="*/ 24 w 144"/>
              <a:gd name="T13" fmla="*/ 72 h 192"/>
              <a:gd name="T14" fmla="*/ 72 w 144"/>
              <a:gd name="T15" fmla="*/ 24 h 192"/>
              <a:gd name="T16" fmla="*/ 120 w 144"/>
              <a:gd name="T17" fmla="*/ 72 h 192"/>
              <a:gd name="T18" fmla="*/ 72 w 144"/>
              <a:gd name="T19" fmla="*/ 120 h 192"/>
              <a:gd name="T20" fmla="*/ 72 w 144"/>
              <a:gd name="T21" fmla="*/ 48 h 192"/>
              <a:gd name="T22" fmla="*/ 48 w 144"/>
              <a:gd name="T23" fmla="*/ 72 h 192"/>
              <a:gd name="T24" fmla="*/ 72 w 144"/>
              <a:gd name="T25" fmla="*/ 96 h 192"/>
              <a:gd name="T26" fmla="*/ 96 w 144"/>
              <a:gd name="T27" fmla="*/ 72 h 192"/>
              <a:gd name="T28" fmla="*/ 72 w 144"/>
              <a:gd name="T29" fmla="*/ 4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92">
                <a:moveTo>
                  <a:pt x="72" y="0"/>
                </a:moveTo>
                <a:cubicBezTo>
                  <a:pt x="32" y="0"/>
                  <a:pt x="0" y="32"/>
                  <a:pt x="0" y="72"/>
                </a:cubicBezTo>
                <a:cubicBezTo>
                  <a:pt x="0" y="112"/>
                  <a:pt x="72" y="192"/>
                  <a:pt x="72" y="192"/>
                </a:cubicBezTo>
                <a:cubicBezTo>
                  <a:pt x="72" y="192"/>
                  <a:pt x="144" y="112"/>
                  <a:pt x="144" y="72"/>
                </a:cubicBezTo>
                <a:cubicBezTo>
                  <a:pt x="144" y="32"/>
                  <a:pt x="112" y="0"/>
                  <a:pt x="72" y="0"/>
                </a:cubicBezTo>
                <a:close/>
                <a:moveTo>
                  <a:pt x="72" y="120"/>
                </a:moveTo>
                <a:cubicBezTo>
                  <a:pt x="45" y="120"/>
                  <a:pt x="24" y="99"/>
                  <a:pt x="24" y="72"/>
                </a:cubicBezTo>
                <a:cubicBezTo>
                  <a:pt x="24" y="45"/>
                  <a:pt x="45" y="24"/>
                  <a:pt x="72" y="24"/>
                </a:cubicBezTo>
                <a:cubicBezTo>
                  <a:pt x="99" y="24"/>
                  <a:pt x="120" y="45"/>
                  <a:pt x="120" y="72"/>
                </a:cubicBezTo>
                <a:cubicBezTo>
                  <a:pt x="120" y="99"/>
                  <a:pt x="99" y="120"/>
                  <a:pt x="72" y="120"/>
                </a:cubicBezTo>
                <a:close/>
                <a:moveTo>
                  <a:pt x="72" y="48"/>
                </a:moveTo>
                <a:cubicBezTo>
                  <a:pt x="59" y="48"/>
                  <a:pt x="48" y="59"/>
                  <a:pt x="48" y="72"/>
                </a:cubicBezTo>
                <a:cubicBezTo>
                  <a:pt x="48" y="85"/>
                  <a:pt x="59" y="96"/>
                  <a:pt x="72" y="96"/>
                </a:cubicBezTo>
                <a:cubicBezTo>
                  <a:pt x="85" y="96"/>
                  <a:pt x="96" y="85"/>
                  <a:pt x="96" y="72"/>
                </a:cubicBezTo>
                <a:cubicBezTo>
                  <a:pt x="96" y="59"/>
                  <a:pt x="85" y="48"/>
                  <a:pt x="72" y="48"/>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sym typeface="Arial" panose="020B0604020202020204" pitchFamily="34" charset="0"/>
            </a:endParaRPr>
          </a:p>
        </p:txBody>
      </p:sp>
      <p:sp>
        <p:nvSpPr>
          <p:cNvPr id="61" name="定位"/>
          <p:cNvSpPr>
            <a:spLocks noEditPoints="1"/>
          </p:cNvSpPr>
          <p:nvPr/>
        </p:nvSpPr>
        <p:spPr bwMode="auto">
          <a:xfrm>
            <a:off x="7361410" y="3538379"/>
            <a:ext cx="260361" cy="344155"/>
          </a:xfrm>
          <a:custGeom>
            <a:avLst/>
            <a:gdLst>
              <a:gd name="T0" fmla="*/ 72 w 144"/>
              <a:gd name="T1" fmla="*/ 0 h 192"/>
              <a:gd name="T2" fmla="*/ 0 w 144"/>
              <a:gd name="T3" fmla="*/ 72 h 192"/>
              <a:gd name="T4" fmla="*/ 72 w 144"/>
              <a:gd name="T5" fmla="*/ 192 h 192"/>
              <a:gd name="T6" fmla="*/ 144 w 144"/>
              <a:gd name="T7" fmla="*/ 72 h 192"/>
              <a:gd name="T8" fmla="*/ 72 w 144"/>
              <a:gd name="T9" fmla="*/ 0 h 192"/>
              <a:gd name="T10" fmla="*/ 72 w 144"/>
              <a:gd name="T11" fmla="*/ 120 h 192"/>
              <a:gd name="T12" fmla="*/ 24 w 144"/>
              <a:gd name="T13" fmla="*/ 72 h 192"/>
              <a:gd name="T14" fmla="*/ 72 w 144"/>
              <a:gd name="T15" fmla="*/ 24 h 192"/>
              <a:gd name="T16" fmla="*/ 120 w 144"/>
              <a:gd name="T17" fmla="*/ 72 h 192"/>
              <a:gd name="T18" fmla="*/ 72 w 144"/>
              <a:gd name="T19" fmla="*/ 120 h 192"/>
              <a:gd name="T20" fmla="*/ 72 w 144"/>
              <a:gd name="T21" fmla="*/ 48 h 192"/>
              <a:gd name="T22" fmla="*/ 48 w 144"/>
              <a:gd name="T23" fmla="*/ 72 h 192"/>
              <a:gd name="T24" fmla="*/ 72 w 144"/>
              <a:gd name="T25" fmla="*/ 96 h 192"/>
              <a:gd name="T26" fmla="*/ 96 w 144"/>
              <a:gd name="T27" fmla="*/ 72 h 192"/>
              <a:gd name="T28" fmla="*/ 72 w 144"/>
              <a:gd name="T29" fmla="*/ 4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92">
                <a:moveTo>
                  <a:pt x="72" y="0"/>
                </a:moveTo>
                <a:cubicBezTo>
                  <a:pt x="32" y="0"/>
                  <a:pt x="0" y="32"/>
                  <a:pt x="0" y="72"/>
                </a:cubicBezTo>
                <a:cubicBezTo>
                  <a:pt x="0" y="112"/>
                  <a:pt x="72" y="192"/>
                  <a:pt x="72" y="192"/>
                </a:cubicBezTo>
                <a:cubicBezTo>
                  <a:pt x="72" y="192"/>
                  <a:pt x="144" y="112"/>
                  <a:pt x="144" y="72"/>
                </a:cubicBezTo>
                <a:cubicBezTo>
                  <a:pt x="144" y="32"/>
                  <a:pt x="112" y="0"/>
                  <a:pt x="72" y="0"/>
                </a:cubicBezTo>
                <a:close/>
                <a:moveTo>
                  <a:pt x="72" y="120"/>
                </a:moveTo>
                <a:cubicBezTo>
                  <a:pt x="45" y="120"/>
                  <a:pt x="24" y="99"/>
                  <a:pt x="24" y="72"/>
                </a:cubicBezTo>
                <a:cubicBezTo>
                  <a:pt x="24" y="45"/>
                  <a:pt x="45" y="24"/>
                  <a:pt x="72" y="24"/>
                </a:cubicBezTo>
                <a:cubicBezTo>
                  <a:pt x="99" y="24"/>
                  <a:pt x="120" y="45"/>
                  <a:pt x="120" y="72"/>
                </a:cubicBezTo>
                <a:cubicBezTo>
                  <a:pt x="120" y="99"/>
                  <a:pt x="99" y="120"/>
                  <a:pt x="72" y="120"/>
                </a:cubicBezTo>
                <a:close/>
                <a:moveTo>
                  <a:pt x="72" y="48"/>
                </a:moveTo>
                <a:cubicBezTo>
                  <a:pt x="59" y="48"/>
                  <a:pt x="48" y="59"/>
                  <a:pt x="48" y="72"/>
                </a:cubicBezTo>
                <a:cubicBezTo>
                  <a:pt x="48" y="85"/>
                  <a:pt x="59" y="96"/>
                  <a:pt x="72" y="96"/>
                </a:cubicBezTo>
                <a:cubicBezTo>
                  <a:pt x="85" y="96"/>
                  <a:pt x="96" y="85"/>
                  <a:pt x="96" y="72"/>
                </a:cubicBezTo>
                <a:cubicBezTo>
                  <a:pt x="96" y="59"/>
                  <a:pt x="85" y="48"/>
                  <a:pt x="72" y="48"/>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 name="组合 4"/>
          <p:cNvGrpSpPr/>
          <p:nvPr/>
        </p:nvGrpSpPr>
        <p:grpSpPr>
          <a:xfrm>
            <a:off x="2979229" y="1917940"/>
            <a:ext cx="2994117" cy="1572299"/>
            <a:chOff x="2979229" y="1917940"/>
            <a:chExt cx="2994117" cy="1572299"/>
          </a:xfrm>
        </p:grpSpPr>
        <p:sp>
          <p:nvSpPr>
            <p:cNvPr id="2" name="矩形标注 1"/>
            <p:cNvSpPr/>
            <p:nvPr/>
          </p:nvSpPr>
          <p:spPr>
            <a:xfrm>
              <a:off x="2979229" y="1917940"/>
              <a:ext cx="2994117" cy="1572299"/>
            </a:xfrm>
            <a:prstGeom prst="wedgeRectCallout">
              <a:avLst>
                <a:gd name="adj1" fmla="val 61621"/>
                <a:gd name="adj2" fmla="val 44293"/>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65" name="组合"/>
            <p:cNvGrpSpPr/>
            <p:nvPr/>
          </p:nvGrpSpPr>
          <p:grpSpPr>
            <a:xfrm>
              <a:off x="3015518" y="2182395"/>
              <a:ext cx="2921538" cy="1043388"/>
              <a:chOff x="590920" y="2142452"/>
              <a:chExt cx="2921538" cy="1043388"/>
            </a:xfrm>
          </p:grpSpPr>
          <p:sp>
            <p:nvSpPr>
              <p:cNvPr id="66"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67"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grpSp>
        <p:nvGrpSpPr>
          <p:cNvPr id="3" name="组合 2"/>
          <p:cNvGrpSpPr/>
          <p:nvPr/>
        </p:nvGrpSpPr>
        <p:grpSpPr>
          <a:xfrm>
            <a:off x="7730773" y="1454037"/>
            <a:ext cx="2921538" cy="1305576"/>
            <a:chOff x="7730773" y="1454037"/>
            <a:chExt cx="2921538" cy="1305576"/>
          </a:xfrm>
        </p:grpSpPr>
        <p:sp>
          <p:nvSpPr>
            <p:cNvPr id="68" name="矩形标注 67"/>
            <p:cNvSpPr/>
            <p:nvPr/>
          </p:nvSpPr>
          <p:spPr>
            <a:xfrm>
              <a:off x="7858556" y="1454037"/>
              <a:ext cx="2665972" cy="1305576"/>
            </a:xfrm>
            <a:prstGeom prst="wedgeRectCallout">
              <a:avLst>
                <a:gd name="adj1" fmla="val -61747"/>
                <a:gd name="adj2" fmla="val 53147"/>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69" name="组合"/>
            <p:cNvGrpSpPr/>
            <p:nvPr/>
          </p:nvGrpSpPr>
          <p:grpSpPr>
            <a:xfrm>
              <a:off x="7730773" y="1585131"/>
              <a:ext cx="2921538" cy="1043388"/>
              <a:chOff x="590920" y="2142452"/>
              <a:chExt cx="2921538" cy="1043388"/>
            </a:xfrm>
          </p:grpSpPr>
          <p:sp>
            <p:nvSpPr>
              <p:cNvPr id="70"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71"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grpSp>
        <p:nvGrpSpPr>
          <p:cNvPr id="9" name="组合 8"/>
          <p:cNvGrpSpPr/>
          <p:nvPr/>
        </p:nvGrpSpPr>
        <p:grpSpPr>
          <a:xfrm>
            <a:off x="7730773" y="4319736"/>
            <a:ext cx="2921538" cy="1305576"/>
            <a:chOff x="7730773" y="4319736"/>
            <a:chExt cx="2921538" cy="1305576"/>
          </a:xfrm>
        </p:grpSpPr>
        <p:sp>
          <p:nvSpPr>
            <p:cNvPr id="72" name="矩形标注 71"/>
            <p:cNvSpPr/>
            <p:nvPr/>
          </p:nvSpPr>
          <p:spPr>
            <a:xfrm>
              <a:off x="7858556" y="4319736"/>
              <a:ext cx="2665972" cy="1305576"/>
            </a:xfrm>
            <a:prstGeom prst="wedgeRectCallout">
              <a:avLst>
                <a:gd name="adj1" fmla="val -53027"/>
                <a:gd name="adj2" fmla="val -64374"/>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73" name="组合"/>
            <p:cNvGrpSpPr/>
            <p:nvPr/>
          </p:nvGrpSpPr>
          <p:grpSpPr>
            <a:xfrm>
              <a:off x="7730773" y="4450830"/>
              <a:ext cx="2921538" cy="1043388"/>
              <a:chOff x="590920" y="2142452"/>
              <a:chExt cx="2921538" cy="1043388"/>
            </a:xfrm>
          </p:grpSpPr>
          <p:sp>
            <p:nvSpPr>
              <p:cNvPr id="74"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75"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sp>
        <p:nvSpPr>
          <p:cNvPr id="76" name="定位"/>
          <p:cNvSpPr>
            <a:spLocks noEditPoints="1"/>
          </p:cNvSpPr>
          <p:nvPr/>
        </p:nvSpPr>
        <p:spPr bwMode="auto">
          <a:xfrm>
            <a:off x="5879138" y="4389279"/>
            <a:ext cx="260361" cy="344155"/>
          </a:xfrm>
          <a:custGeom>
            <a:avLst/>
            <a:gdLst>
              <a:gd name="T0" fmla="*/ 72 w 144"/>
              <a:gd name="T1" fmla="*/ 0 h 192"/>
              <a:gd name="T2" fmla="*/ 0 w 144"/>
              <a:gd name="T3" fmla="*/ 72 h 192"/>
              <a:gd name="T4" fmla="*/ 72 w 144"/>
              <a:gd name="T5" fmla="*/ 192 h 192"/>
              <a:gd name="T6" fmla="*/ 144 w 144"/>
              <a:gd name="T7" fmla="*/ 72 h 192"/>
              <a:gd name="T8" fmla="*/ 72 w 144"/>
              <a:gd name="T9" fmla="*/ 0 h 192"/>
              <a:gd name="T10" fmla="*/ 72 w 144"/>
              <a:gd name="T11" fmla="*/ 120 h 192"/>
              <a:gd name="T12" fmla="*/ 24 w 144"/>
              <a:gd name="T13" fmla="*/ 72 h 192"/>
              <a:gd name="T14" fmla="*/ 72 w 144"/>
              <a:gd name="T15" fmla="*/ 24 h 192"/>
              <a:gd name="T16" fmla="*/ 120 w 144"/>
              <a:gd name="T17" fmla="*/ 72 h 192"/>
              <a:gd name="T18" fmla="*/ 72 w 144"/>
              <a:gd name="T19" fmla="*/ 120 h 192"/>
              <a:gd name="T20" fmla="*/ 72 w 144"/>
              <a:gd name="T21" fmla="*/ 48 h 192"/>
              <a:gd name="T22" fmla="*/ 48 w 144"/>
              <a:gd name="T23" fmla="*/ 72 h 192"/>
              <a:gd name="T24" fmla="*/ 72 w 144"/>
              <a:gd name="T25" fmla="*/ 96 h 192"/>
              <a:gd name="T26" fmla="*/ 96 w 144"/>
              <a:gd name="T27" fmla="*/ 72 h 192"/>
              <a:gd name="T28" fmla="*/ 72 w 144"/>
              <a:gd name="T29" fmla="*/ 4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92">
                <a:moveTo>
                  <a:pt x="72" y="0"/>
                </a:moveTo>
                <a:cubicBezTo>
                  <a:pt x="32" y="0"/>
                  <a:pt x="0" y="32"/>
                  <a:pt x="0" y="72"/>
                </a:cubicBezTo>
                <a:cubicBezTo>
                  <a:pt x="0" y="112"/>
                  <a:pt x="72" y="192"/>
                  <a:pt x="72" y="192"/>
                </a:cubicBezTo>
                <a:cubicBezTo>
                  <a:pt x="72" y="192"/>
                  <a:pt x="144" y="112"/>
                  <a:pt x="144" y="72"/>
                </a:cubicBezTo>
                <a:cubicBezTo>
                  <a:pt x="144" y="32"/>
                  <a:pt x="112" y="0"/>
                  <a:pt x="72" y="0"/>
                </a:cubicBezTo>
                <a:close/>
                <a:moveTo>
                  <a:pt x="72" y="120"/>
                </a:moveTo>
                <a:cubicBezTo>
                  <a:pt x="45" y="120"/>
                  <a:pt x="24" y="99"/>
                  <a:pt x="24" y="72"/>
                </a:cubicBezTo>
                <a:cubicBezTo>
                  <a:pt x="24" y="45"/>
                  <a:pt x="45" y="24"/>
                  <a:pt x="72" y="24"/>
                </a:cubicBezTo>
                <a:cubicBezTo>
                  <a:pt x="99" y="24"/>
                  <a:pt x="120" y="45"/>
                  <a:pt x="120" y="72"/>
                </a:cubicBezTo>
                <a:cubicBezTo>
                  <a:pt x="120" y="99"/>
                  <a:pt x="99" y="120"/>
                  <a:pt x="72" y="120"/>
                </a:cubicBezTo>
                <a:close/>
                <a:moveTo>
                  <a:pt x="72" y="48"/>
                </a:moveTo>
                <a:cubicBezTo>
                  <a:pt x="59" y="48"/>
                  <a:pt x="48" y="59"/>
                  <a:pt x="48" y="72"/>
                </a:cubicBezTo>
                <a:cubicBezTo>
                  <a:pt x="48" y="85"/>
                  <a:pt x="59" y="96"/>
                  <a:pt x="72" y="96"/>
                </a:cubicBezTo>
                <a:cubicBezTo>
                  <a:pt x="85" y="96"/>
                  <a:pt x="96" y="85"/>
                  <a:pt x="96" y="72"/>
                </a:cubicBezTo>
                <a:cubicBezTo>
                  <a:pt x="96" y="59"/>
                  <a:pt x="85" y="48"/>
                  <a:pt x="72" y="48"/>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7" name="组合 6"/>
          <p:cNvGrpSpPr/>
          <p:nvPr/>
        </p:nvGrpSpPr>
        <p:grpSpPr>
          <a:xfrm>
            <a:off x="2346848" y="4778941"/>
            <a:ext cx="2921538" cy="1430554"/>
            <a:chOff x="2346848" y="4778941"/>
            <a:chExt cx="2921538" cy="1430554"/>
          </a:xfrm>
        </p:grpSpPr>
        <p:sp>
          <p:nvSpPr>
            <p:cNvPr id="77" name="矩形标注 76"/>
            <p:cNvSpPr/>
            <p:nvPr/>
          </p:nvSpPr>
          <p:spPr>
            <a:xfrm>
              <a:off x="2445520" y="4778941"/>
              <a:ext cx="2724196" cy="1430554"/>
            </a:xfrm>
            <a:prstGeom prst="wedgeRectCallout">
              <a:avLst>
                <a:gd name="adj1" fmla="val 63219"/>
                <a:gd name="adj2" fmla="val -40933"/>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78" name="组合"/>
            <p:cNvGrpSpPr/>
            <p:nvPr/>
          </p:nvGrpSpPr>
          <p:grpSpPr>
            <a:xfrm>
              <a:off x="2346848" y="4972523"/>
              <a:ext cx="2921538" cy="1043388"/>
              <a:chOff x="590920" y="2142452"/>
              <a:chExt cx="2921538" cy="1043388"/>
            </a:xfrm>
          </p:grpSpPr>
          <p:sp>
            <p:nvSpPr>
              <p:cNvPr id="79" name="985、211、一流大学A类建设"/>
              <p:cNvSpPr txBox="1"/>
              <p:nvPr/>
            </p:nvSpPr>
            <p:spPr>
              <a:xfrm>
                <a:off x="590920" y="2484942"/>
                <a:ext cx="2921538"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80"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sp>
        <p:nvSpPr>
          <p:cNvPr id="63"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61232979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0-#ppt_w/2"/>
                                          </p:val>
                                        </p:tav>
                                        <p:tav tm="100000">
                                          <p:val>
                                            <p:strVal val="#ppt_x"/>
                                          </p:val>
                                        </p:tav>
                                      </p:tavLst>
                                    </p:anim>
                                    <p:anim calcmode="lin" valueType="num">
                                      <p:cBhvr additive="base">
                                        <p:cTn id="8" dur="750" fill="hold"/>
                                        <p:tgtEl>
                                          <p:spTgt spid="6"/>
                                        </p:tgtEl>
                                        <p:attrNameLst>
                                          <p:attrName>ppt_y</p:attrName>
                                        </p:attrNameLst>
                                      </p:cBhvr>
                                      <p:tavLst>
                                        <p:tav tm="0">
                                          <p:val>
                                            <p:strVal val="#ppt_y"/>
                                          </p:val>
                                        </p:tav>
                                        <p:tav tm="100000">
                                          <p:val>
                                            <p:strVal val="#ppt_y"/>
                                          </p:val>
                                        </p:tav>
                                      </p:tavLst>
                                    </p:anim>
                                  </p:childTnLst>
                                </p:cTn>
                              </p:par>
                              <p:par>
                                <p:cTn id="9" presetID="42" presetClass="entr" presetSubtype="0" fill="hold" nodeType="withEffect">
                                  <p:stCondLst>
                                    <p:cond delay="40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750"/>
                                        <p:tgtEl>
                                          <p:spTgt spid="14"/>
                                        </p:tgtEl>
                                      </p:cBhvr>
                                    </p:animEffect>
                                    <p:anim calcmode="lin" valueType="num">
                                      <p:cBhvr>
                                        <p:cTn id="12" dur="750" fill="hold"/>
                                        <p:tgtEl>
                                          <p:spTgt spid="14"/>
                                        </p:tgtEl>
                                        <p:attrNameLst>
                                          <p:attrName>ppt_x</p:attrName>
                                        </p:attrNameLst>
                                      </p:cBhvr>
                                      <p:tavLst>
                                        <p:tav tm="0">
                                          <p:val>
                                            <p:strVal val="#ppt_x"/>
                                          </p:val>
                                        </p:tav>
                                        <p:tav tm="100000">
                                          <p:val>
                                            <p:strVal val="#ppt_x"/>
                                          </p:val>
                                        </p:tav>
                                      </p:tavLst>
                                    </p:anim>
                                    <p:anim calcmode="lin" valueType="num">
                                      <p:cBhvr>
                                        <p:cTn id="13" dur="750" fill="hold"/>
                                        <p:tgtEl>
                                          <p:spTgt spid="1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80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750"/>
                                        <p:tgtEl>
                                          <p:spTgt spid="59"/>
                                        </p:tgtEl>
                                      </p:cBhvr>
                                    </p:animEffect>
                                    <p:anim calcmode="lin" valueType="num">
                                      <p:cBhvr>
                                        <p:cTn id="17" dur="750" fill="hold"/>
                                        <p:tgtEl>
                                          <p:spTgt spid="59"/>
                                        </p:tgtEl>
                                        <p:attrNameLst>
                                          <p:attrName>ppt_x</p:attrName>
                                        </p:attrNameLst>
                                      </p:cBhvr>
                                      <p:tavLst>
                                        <p:tav tm="0">
                                          <p:val>
                                            <p:strVal val="#ppt_x"/>
                                          </p:val>
                                        </p:tav>
                                        <p:tav tm="100000">
                                          <p:val>
                                            <p:strVal val="#ppt_x"/>
                                          </p:val>
                                        </p:tav>
                                      </p:tavLst>
                                    </p:anim>
                                    <p:anim calcmode="lin" valueType="num">
                                      <p:cBhvr>
                                        <p:cTn id="18" dur="750" fill="hold"/>
                                        <p:tgtEl>
                                          <p:spTgt spid="59"/>
                                        </p:tgtEl>
                                        <p:attrNameLst>
                                          <p:attrName>ppt_y</p:attrName>
                                        </p:attrNameLst>
                                      </p:cBhvr>
                                      <p:tavLst>
                                        <p:tav tm="0">
                                          <p:val>
                                            <p:strVal val="#ppt_y+.1"/>
                                          </p:val>
                                        </p:tav>
                                        <p:tav tm="100000">
                                          <p:val>
                                            <p:strVal val="#ppt_y"/>
                                          </p:val>
                                        </p:tav>
                                      </p:tavLst>
                                    </p:anim>
                                  </p:childTnLst>
                                </p:cTn>
                              </p:par>
                              <p:par>
                                <p:cTn id="19" presetID="22" presetClass="entr" presetSubtype="2" fill="hold" nodeType="withEffect">
                                  <p:stCondLst>
                                    <p:cond delay="1200"/>
                                  </p:stCondLst>
                                  <p:childTnLst>
                                    <p:set>
                                      <p:cBhvr>
                                        <p:cTn id="20" dur="1" fill="hold">
                                          <p:stCondLst>
                                            <p:cond delay="0"/>
                                          </p:stCondLst>
                                        </p:cTn>
                                        <p:tgtEl>
                                          <p:spTgt spid="5"/>
                                        </p:tgtEl>
                                        <p:attrNameLst>
                                          <p:attrName>style.visibility</p:attrName>
                                        </p:attrNameLst>
                                      </p:cBhvr>
                                      <p:to>
                                        <p:strVal val="visible"/>
                                      </p:to>
                                    </p:set>
                                    <p:animEffect transition="in" filter="wipe(right)">
                                      <p:cBhvr>
                                        <p:cTn id="21" dur="750"/>
                                        <p:tgtEl>
                                          <p:spTgt spid="5"/>
                                        </p:tgtEl>
                                      </p:cBhvr>
                                    </p:animEffect>
                                  </p:childTnLst>
                                </p:cTn>
                              </p:par>
                              <p:par>
                                <p:cTn id="22" presetID="42" presetClass="entr" presetSubtype="0" fill="hold" grpId="0" nodeType="withEffect">
                                  <p:stCondLst>
                                    <p:cond delay="1600"/>
                                  </p:stCondLst>
                                  <p:childTnLst>
                                    <p:set>
                                      <p:cBhvr>
                                        <p:cTn id="23" dur="1" fill="hold">
                                          <p:stCondLst>
                                            <p:cond delay="0"/>
                                          </p:stCondLst>
                                        </p:cTn>
                                        <p:tgtEl>
                                          <p:spTgt spid="60"/>
                                        </p:tgtEl>
                                        <p:attrNameLst>
                                          <p:attrName>style.visibility</p:attrName>
                                        </p:attrNameLst>
                                      </p:cBhvr>
                                      <p:to>
                                        <p:strVal val="visible"/>
                                      </p:to>
                                    </p:set>
                                    <p:animEffect transition="in" filter="fade">
                                      <p:cBhvr>
                                        <p:cTn id="24" dur="750"/>
                                        <p:tgtEl>
                                          <p:spTgt spid="60"/>
                                        </p:tgtEl>
                                      </p:cBhvr>
                                    </p:animEffect>
                                    <p:anim calcmode="lin" valueType="num">
                                      <p:cBhvr>
                                        <p:cTn id="25" dur="750" fill="hold"/>
                                        <p:tgtEl>
                                          <p:spTgt spid="60"/>
                                        </p:tgtEl>
                                        <p:attrNameLst>
                                          <p:attrName>ppt_x</p:attrName>
                                        </p:attrNameLst>
                                      </p:cBhvr>
                                      <p:tavLst>
                                        <p:tav tm="0">
                                          <p:val>
                                            <p:strVal val="#ppt_x"/>
                                          </p:val>
                                        </p:tav>
                                        <p:tav tm="100000">
                                          <p:val>
                                            <p:strVal val="#ppt_x"/>
                                          </p:val>
                                        </p:tav>
                                      </p:tavLst>
                                    </p:anim>
                                    <p:anim calcmode="lin" valueType="num">
                                      <p:cBhvr>
                                        <p:cTn id="26" dur="750" fill="hold"/>
                                        <p:tgtEl>
                                          <p:spTgt spid="60"/>
                                        </p:tgtEl>
                                        <p:attrNameLst>
                                          <p:attrName>ppt_y</p:attrName>
                                        </p:attrNameLst>
                                      </p:cBhvr>
                                      <p:tavLst>
                                        <p:tav tm="0">
                                          <p:val>
                                            <p:strVal val="#ppt_y+.1"/>
                                          </p:val>
                                        </p:tav>
                                        <p:tav tm="100000">
                                          <p:val>
                                            <p:strVal val="#ppt_y"/>
                                          </p:val>
                                        </p:tav>
                                      </p:tavLst>
                                    </p:anim>
                                  </p:childTnLst>
                                </p:cTn>
                              </p:par>
                              <p:par>
                                <p:cTn id="27" presetID="22" presetClass="entr" presetSubtype="8" fill="hold" nodeType="withEffect">
                                  <p:stCondLst>
                                    <p:cond delay="2000"/>
                                  </p:stCondLst>
                                  <p:childTnLst>
                                    <p:set>
                                      <p:cBhvr>
                                        <p:cTn id="28" dur="1" fill="hold">
                                          <p:stCondLst>
                                            <p:cond delay="0"/>
                                          </p:stCondLst>
                                        </p:cTn>
                                        <p:tgtEl>
                                          <p:spTgt spid="3"/>
                                        </p:tgtEl>
                                        <p:attrNameLst>
                                          <p:attrName>style.visibility</p:attrName>
                                        </p:attrNameLst>
                                      </p:cBhvr>
                                      <p:to>
                                        <p:strVal val="visible"/>
                                      </p:to>
                                    </p:set>
                                    <p:animEffect transition="in" filter="wipe(left)">
                                      <p:cBhvr>
                                        <p:cTn id="29" dur="750"/>
                                        <p:tgtEl>
                                          <p:spTgt spid="3"/>
                                        </p:tgtEl>
                                      </p:cBhvr>
                                    </p:animEffect>
                                  </p:childTnLst>
                                </p:cTn>
                              </p:par>
                              <p:par>
                                <p:cTn id="30" presetID="42" presetClass="entr" presetSubtype="0" fill="hold" grpId="0" nodeType="withEffect">
                                  <p:stCondLst>
                                    <p:cond delay="2400"/>
                                  </p:stCondLst>
                                  <p:childTnLst>
                                    <p:set>
                                      <p:cBhvr>
                                        <p:cTn id="31" dur="1" fill="hold">
                                          <p:stCondLst>
                                            <p:cond delay="0"/>
                                          </p:stCondLst>
                                        </p:cTn>
                                        <p:tgtEl>
                                          <p:spTgt spid="76"/>
                                        </p:tgtEl>
                                        <p:attrNameLst>
                                          <p:attrName>style.visibility</p:attrName>
                                        </p:attrNameLst>
                                      </p:cBhvr>
                                      <p:to>
                                        <p:strVal val="visible"/>
                                      </p:to>
                                    </p:set>
                                    <p:animEffect transition="in" filter="fade">
                                      <p:cBhvr>
                                        <p:cTn id="32" dur="750"/>
                                        <p:tgtEl>
                                          <p:spTgt spid="76"/>
                                        </p:tgtEl>
                                      </p:cBhvr>
                                    </p:animEffect>
                                    <p:anim calcmode="lin" valueType="num">
                                      <p:cBhvr>
                                        <p:cTn id="33" dur="750" fill="hold"/>
                                        <p:tgtEl>
                                          <p:spTgt spid="76"/>
                                        </p:tgtEl>
                                        <p:attrNameLst>
                                          <p:attrName>ppt_x</p:attrName>
                                        </p:attrNameLst>
                                      </p:cBhvr>
                                      <p:tavLst>
                                        <p:tav tm="0">
                                          <p:val>
                                            <p:strVal val="#ppt_x"/>
                                          </p:val>
                                        </p:tav>
                                        <p:tav tm="100000">
                                          <p:val>
                                            <p:strVal val="#ppt_x"/>
                                          </p:val>
                                        </p:tav>
                                      </p:tavLst>
                                    </p:anim>
                                    <p:anim calcmode="lin" valueType="num">
                                      <p:cBhvr>
                                        <p:cTn id="34" dur="750" fill="hold"/>
                                        <p:tgtEl>
                                          <p:spTgt spid="76"/>
                                        </p:tgtEl>
                                        <p:attrNameLst>
                                          <p:attrName>ppt_y</p:attrName>
                                        </p:attrNameLst>
                                      </p:cBhvr>
                                      <p:tavLst>
                                        <p:tav tm="0">
                                          <p:val>
                                            <p:strVal val="#ppt_y+.1"/>
                                          </p:val>
                                        </p:tav>
                                        <p:tav tm="100000">
                                          <p:val>
                                            <p:strVal val="#ppt_y"/>
                                          </p:val>
                                        </p:tav>
                                      </p:tavLst>
                                    </p:anim>
                                  </p:childTnLst>
                                </p:cTn>
                              </p:par>
                              <p:par>
                                <p:cTn id="35" presetID="22" presetClass="entr" presetSubtype="2" fill="hold" nodeType="withEffect">
                                  <p:stCondLst>
                                    <p:cond delay="2800"/>
                                  </p:stCondLst>
                                  <p:childTnLst>
                                    <p:set>
                                      <p:cBhvr>
                                        <p:cTn id="36" dur="1" fill="hold">
                                          <p:stCondLst>
                                            <p:cond delay="0"/>
                                          </p:stCondLst>
                                        </p:cTn>
                                        <p:tgtEl>
                                          <p:spTgt spid="7"/>
                                        </p:tgtEl>
                                        <p:attrNameLst>
                                          <p:attrName>style.visibility</p:attrName>
                                        </p:attrNameLst>
                                      </p:cBhvr>
                                      <p:to>
                                        <p:strVal val="visible"/>
                                      </p:to>
                                    </p:set>
                                    <p:animEffect transition="in" filter="wipe(right)">
                                      <p:cBhvr>
                                        <p:cTn id="37" dur="750"/>
                                        <p:tgtEl>
                                          <p:spTgt spid="7"/>
                                        </p:tgtEl>
                                      </p:cBhvr>
                                    </p:animEffect>
                                  </p:childTnLst>
                                </p:cTn>
                              </p:par>
                              <p:par>
                                <p:cTn id="38" presetID="42" presetClass="entr" presetSubtype="0" fill="hold" grpId="0" nodeType="withEffect">
                                  <p:stCondLst>
                                    <p:cond delay="3200"/>
                                  </p:stCondLst>
                                  <p:childTnLst>
                                    <p:set>
                                      <p:cBhvr>
                                        <p:cTn id="39" dur="1" fill="hold">
                                          <p:stCondLst>
                                            <p:cond delay="0"/>
                                          </p:stCondLst>
                                        </p:cTn>
                                        <p:tgtEl>
                                          <p:spTgt spid="61"/>
                                        </p:tgtEl>
                                        <p:attrNameLst>
                                          <p:attrName>style.visibility</p:attrName>
                                        </p:attrNameLst>
                                      </p:cBhvr>
                                      <p:to>
                                        <p:strVal val="visible"/>
                                      </p:to>
                                    </p:set>
                                    <p:animEffect transition="in" filter="fade">
                                      <p:cBhvr>
                                        <p:cTn id="40" dur="750"/>
                                        <p:tgtEl>
                                          <p:spTgt spid="61"/>
                                        </p:tgtEl>
                                      </p:cBhvr>
                                    </p:animEffect>
                                    <p:anim calcmode="lin" valueType="num">
                                      <p:cBhvr>
                                        <p:cTn id="41" dur="750" fill="hold"/>
                                        <p:tgtEl>
                                          <p:spTgt spid="61"/>
                                        </p:tgtEl>
                                        <p:attrNameLst>
                                          <p:attrName>ppt_x</p:attrName>
                                        </p:attrNameLst>
                                      </p:cBhvr>
                                      <p:tavLst>
                                        <p:tav tm="0">
                                          <p:val>
                                            <p:strVal val="#ppt_x"/>
                                          </p:val>
                                        </p:tav>
                                        <p:tav tm="100000">
                                          <p:val>
                                            <p:strVal val="#ppt_x"/>
                                          </p:val>
                                        </p:tav>
                                      </p:tavLst>
                                    </p:anim>
                                    <p:anim calcmode="lin" valueType="num">
                                      <p:cBhvr>
                                        <p:cTn id="42" dur="750" fill="hold"/>
                                        <p:tgtEl>
                                          <p:spTgt spid="61"/>
                                        </p:tgtEl>
                                        <p:attrNameLst>
                                          <p:attrName>ppt_y</p:attrName>
                                        </p:attrNameLst>
                                      </p:cBhvr>
                                      <p:tavLst>
                                        <p:tav tm="0">
                                          <p:val>
                                            <p:strVal val="#ppt_y+.1"/>
                                          </p:val>
                                        </p:tav>
                                        <p:tav tm="100000">
                                          <p:val>
                                            <p:strVal val="#ppt_y"/>
                                          </p:val>
                                        </p:tav>
                                      </p:tavLst>
                                    </p:anim>
                                  </p:childTnLst>
                                </p:cTn>
                              </p:par>
                              <p:par>
                                <p:cTn id="43" presetID="22" presetClass="entr" presetSubtype="8" fill="hold" nodeType="withEffect">
                                  <p:stCondLst>
                                    <p:cond delay="3600"/>
                                  </p:stCondLst>
                                  <p:childTnLst>
                                    <p:set>
                                      <p:cBhvr>
                                        <p:cTn id="44" dur="1" fill="hold">
                                          <p:stCondLst>
                                            <p:cond delay="0"/>
                                          </p:stCondLst>
                                        </p:cTn>
                                        <p:tgtEl>
                                          <p:spTgt spid="9"/>
                                        </p:tgtEl>
                                        <p:attrNameLst>
                                          <p:attrName>style.visibility</p:attrName>
                                        </p:attrNameLst>
                                      </p:cBhvr>
                                      <p:to>
                                        <p:strVal val="visible"/>
                                      </p:to>
                                    </p:set>
                                    <p:animEffect transition="in" filter="wipe(left)">
                                      <p:cBhvr>
                                        <p:cTn id="45" dur="75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60" grpId="0" animBg="1"/>
      <p:bldP spid="61" grpId="0" animBg="1"/>
      <p:bldP spid="76"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0" y="271354"/>
            <a:ext cx="2979230" cy="540000"/>
            <a:chOff x="0" y="271354"/>
            <a:chExt cx="2979230" cy="540000"/>
          </a:xfrm>
        </p:grpSpPr>
        <p:sp>
          <p:nvSpPr>
            <p:cNvPr id="8" name="基础扎实"/>
            <p:cNvSpPr txBox="1"/>
            <p:nvPr/>
          </p:nvSpPr>
          <p:spPr>
            <a:xfrm>
              <a:off x="870195" y="279744"/>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sp>
          <p:nvSpPr>
            <p:cNvPr id="4" name="01"/>
            <p:cNvSpPr/>
            <p:nvPr/>
          </p:nvSpPr>
          <p:spPr>
            <a:xfrm>
              <a:off x="0" y="271354"/>
              <a:ext cx="695325" cy="54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smtClean="0">
                  <a:solidFill>
                    <a:schemeClr val="bg1"/>
                  </a:solidFill>
                  <a:latin typeface="Arial" panose="020B0604020202020204" pitchFamily="34" charset="0"/>
                  <a:ea typeface="微软雅黑" panose="020B0503020204020204" pitchFamily="34" charset="-122"/>
                  <a:sym typeface="Arial" panose="020B0604020202020204" pitchFamily="34" charset="0"/>
                </a:rPr>
                <a:t>01</a:t>
              </a:r>
              <a:endParaRPr lang="zh-CN" altLang="en-US" sz="28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色块"/>
            <p:cNvSpPr/>
            <p:nvPr/>
          </p:nvSpPr>
          <p:spPr>
            <a:xfrm>
              <a:off x="746760" y="271354"/>
              <a:ext cx="72000" cy="54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2" name="中国地图"/>
          <p:cNvGrpSpPr/>
          <p:nvPr/>
        </p:nvGrpSpPr>
        <p:grpSpPr>
          <a:xfrm>
            <a:off x="334963" y="1442784"/>
            <a:ext cx="4805362" cy="3972433"/>
            <a:chOff x="3440631" y="1641139"/>
            <a:chExt cx="4805362" cy="3972433"/>
          </a:xfrm>
          <a:solidFill>
            <a:schemeClr val="bg1">
              <a:lumMod val="75000"/>
            </a:schemeClr>
          </a:solidFill>
        </p:grpSpPr>
        <p:sp>
          <p:nvSpPr>
            <p:cNvPr id="63" name="内蒙古"/>
            <p:cNvSpPr>
              <a:spLocks/>
            </p:cNvSpPr>
            <p:nvPr/>
          </p:nvSpPr>
          <p:spPr bwMode="auto">
            <a:xfrm>
              <a:off x="5458351" y="1685408"/>
              <a:ext cx="2106217" cy="1797334"/>
            </a:xfrm>
            <a:custGeom>
              <a:avLst/>
              <a:gdLst>
                <a:gd name="T0" fmla="*/ 2147483646 w 1428"/>
                <a:gd name="T1" fmla="*/ 2147483646 h 1218"/>
                <a:gd name="T2" fmla="*/ 2147483646 w 1428"/>
                <a:gd name="T3" fmla="*/ 2147483646 h 1218"/>
                <a:gd name="T4" fmla="*/ 2147483646 w 1428"/>
                <a:gd name="T5" fmla="*/ 2147483646 h 1218"/>
                <a:gd name="T6" fmla="*/ 2147483646 w 1428"/>
                <a:gd name="T7" fmla="*/ 2147483646 h 1218"/>
                <a:gd name="T8" fmla="*/ 2147483646 w 1428"/>
                <a:gd name="T9" fmla="*/ 2147483646 h 1218"/>
                <a:gd name="T10" fmla="*/ 2147483646 w 1428"/>
                <a:gd name="T11" fmla="*/ 2147483646 h 1218"/>
                <a:gd name="T12" fmla="*/ 2147483646 w 1428"/>
                <a:gd name="T13" fmla="*/ 2147483646 h 1218"/>
                <a:gd name="T14" fmla="*/ 2147483646 w 1428"/>
                <a:gd name="T15" fmla="*/ 2147483646 h 1218"/>
                <a:gd name="T16" fmla="*/ 2147483646 w 1428"/>
                <a:gd name="T17" fmla="*/ 2147483646 h 1218"/>
                <a:gd name="T18" fmla="*/ 2147483646 w 1428"/>
                <a:gd name="T19" fmla="*/ 2147483646 h 1218"/>
                <a:gd name="T20" fmla="*/ 2147483646 w 1428"/>
                <a:gd name="T21" fmla="*/ 2147483646 h 1218"/>
                <a:gd name="T22" fmla="*/ 2147483646 w 1428"/>
                <a:gd name="T23" fmla="*/ 2147483646 h 1218"/>
                <a:gd name="T24" fmla="*/ 2147483646 w 1428"/>
                <a:gd name="T25" fmla="*/ 2147483646 h 1218"/>
                <a:gd name="T26" fmla="*/ 2147483646 w 1428"/>
                <a:gd name="T27" fmla="*/ 2147483646 h 1218"/>
                <a:gd name="T28" fmla="*/ 2147483646 w 1428"/>
                <a:gd name="T29" fmla="*/ 2147483646 h 1218"/>
                <a:gd name="T30" fmla="*/ 2147483646 w 1428"/>
                <a:gd name="T31" fmla="*/ 2147483646 h 1218"/>
                <a:gd name="T32" fmla="*/ 2147483646 w 1428"/>
                <a:gd name="T33" fmla="*/ 2147483646 h 1218"/>
                <a:gd name="T34" fmla="*/ 2147483646 w 1428"/>
                <a:gd name="T35" fmla="*/ 2147483646 h 1218"/>
                <a:gd name="T36" fmla="*/ 2147483646 w 1428"/>
                <a:gd name="T37" fmla="*/ 2147483646 h 1218"/>
                <a:gd name="T38" fmla="*/ 2147483646 w 1428"/>
                <a:gd name="T39" fmla="*/ 2147483646 h 1218"/>
                <a:gd name="T40" fmla="*/ 2147483646 w 1428"/>
                <a:gd name="T41" fmla="*/ 2147483646 h 1218"/>
                <a:gd name="T42" fmla="*/ 2147483646 w 1428"/>
                <a:gd name="T43" fmla="*/ 2147483646 h 1218"/>
                <a:gd name="T44" fmla="*/ 0 w 1428"/>
                <a:gd name="T45" fmla="*/ 2147483646 h 1218"/>
                <a:gd name="T46" fmla="*/ 2147483646 w 1428"/>
                <a:gd name="T47" fmla="*/ 2147483646 h 1218"/>
                <a:gd name="T48" fmla="*/ 2147483646 w 1428"/>
                <a:gd name="T49" fmla="*/ 2147483646 h 1218"/>
                <a:gd name="T50" fmla="*/ 2147483646 w 1428"/>
                <a:gd name="T51" fmla="*/ 2147483646 h 1218"/>
                <a:gd name="T52" fmla="*/ 2147483646 w 1428"/>
                <a:gd name="T53" fmla="*/ 2147483646 h 1218"/>
                <a:gd name="T54" fmla="*/ 2147483646 w 1428"/>
                <a:gd name="T55" fmla="*/ 2147483646 h 1218"/>
                <a:gd name="T56" fmla="*/ 2147483646 w 1428"/>
                <a:gd name="T57" fmla="*/ 2147483646 h 1218"/>
                <a:gd name="T58" fmla="*/ 2147483646 w 1428"/>
                <a:gd name="T59" fmla="*/ 2147483646 h 1218"/>
                <a:gd name="T60" fmla="*/ 2147483646 w 1428"/>
                <a:gd name="T61" fmla="*/ 2147483646 h 1218"/>
                <a:gd name="T62" fmla="*/ 2147483646 w 1428"/>
                <a:gd name="T63" fmla="*/ 2147483646 h 1218"/>
                <a:gd name="T64" fmla="*/ 2147483646 w 1428"/>
                <a:gd name="T65" fmla="*/ 2147483646 h 1218"/>
                <a:gd name="T66" fmla="*/ 2147483646 w 1428"/>
                <a:gd name="T67" fmla="*/ 2147483646 h 1218"/>
                <a:gd name="T68" fmla="*/ 2147483646 w 1428"/>
                <a:gd name="T69" fmla="*/ 2147483646 h 1218"/>
                <a:gd name="T70" fmla="*/ 2147483646 w 1428"/>
                <a:gd name="T71" fmla="*/ 2147483646 h 1218"/>
                <a:gd name="T72" fmla="*/ 2147483646 w 1428"/>
                <a:gd name="T73" fmla="*/ 2147483646 h 1218"/>
                <a:gd name="T74" fmla="*/ 2147483646 w 1428"/>
                <a:gd name="T75" fmla="*/ 2147483646 h 1218"/>
                <a:gd name="T76" fmla="*/ 2147483646 w 1428"/>
                <a:gd name="T77" fmla="*/ 2147483646 h 1218"/>
                <a:gd name="T78" fmla="*/ 2147483646 w 1428"/>
                <a:gd name="T79" fmla="*/ 2147483646 h 1218"/>
                <a:gd name="T80" fmla="*/ 2147483646 w 1428"/>
                <a:gd name="T81" fmla="*/ 2147483646 h 1218"/>
                <a:gd name="T82" fmla="*/ 2147483646 w 1428"/>
                <a:gd name="T83" fmla="*/ 2147483646 h 1218"/>
                <a:gd name="T84" fmla="*/ 2147483646 w 1428"/>
                <a:gd name="T85" fmla="*/ 2147483646 h 1218"/>
                <a:gd name="T86" fmla="*/ 2147483646 w 1428"/>
                <a:gd name="T87" fmla="*/ 2147483646 h 1218"/>
                <a:gd name="T88" fmla="*/ 2147483646 w 1428"/>
                <a:gd name="T89" fmla="*/ 2147483646 h 1218"/>
                <a:gd name="T90" fmla="*/ 2147483646 w 1428"/>
                <a:gd name="T91" fmla="*/ 2147483646 h 1218"/>
                <a:gd name="T92" fmla="*/ 2147483646 w 1428"/>
                <a:gd name="T93" fmla="*/ 2147483646 h 1218"/>
                <a:gd name="T94" fmla="*/ 2147483646 w 1428"/>
                <a:gd name="T95" fmla="*/ 2147483646 h 1218"/>
                <a:gd name="T96" fmla="*/ 2147483646 w 1428"/>
                <a:gd name="T97" fmla="*/ 2147483646 h 1218"/>
                <a:gd name="T98" fmla="*/ 2147483646 w 1428"/>
                <a:gd name="T99" fmla="*/ 2147483646 h 1218"/>
                <a:gd name="T100" fmla="*/ 2147483646 w 1428"/>
                <a:gd name="T101" fmla="*/ 2147483646 h 1218"/>
                <a:gd name="T102" fmla="*/ 2147483646 w 1428"/>
                <a:gd name="T103" fmla="*/ 2147483646 h 1218"/>
                <a:gd name="T104" fmla="*/ 2147483646 w 1428"/>
                <a:gd name="T105" fmla="*/ 2147483646 h 1218"/>
                <a:gd name="T106" fmla="*/ 2147483646 w 1428"/>
                <a:gd name="T107" fmla="*/ 2147483646 h 1218"/>
                <a:gd name="T108" fmla="*/ 2147483646 w 1428"/>
                <a:gd name="T109" fmla="*/ 2147483646 h 1218"/>
                <a:gd name="T110" fmla="*/ 2147483646 w 1428"/>
                <a:gd name="T111" fmla="*/ 2147483646 h 1218"/>
                <a:gd name="T112" fmla="*/ 2147483646 w 1428"/>
                <a:gd name="T113" fmla="*/ 2147483646 h 1218"/>
                <a:gd name="T114" fmla="*/ 2147483646 w 1428"/>
                <a:gd name="T115" fmla="*/ 2147483646 h 1218"/>
                <a:gd name="T116" fmla="*/ 2147483646 w 1428"/>
                <a:gd name="T117" fmla="*/ 2147483646 h 12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28" h="1218">
                  <a:moveTo>
                    <a:pt x="1398" y="128"/>
                  </a:moveTo>
                  <a:lnTo>
                    <a:pt x="1394" y="112"/>
                  </a:lnTo>
                  <a:lnTo>
                    <a:pt x="1378" y="86"/>
                  </a:lnTo>
                  <a:lnTo>
                    <a:pt x="1366" y="80"/>
                  </a:lnTo>
                  <a:lnTo>
                    <a:pt x="1354" y="86"/>
                  </a:lnTo>
                  <a:lnTo>
                    <a:pt x="1348" y="100"/>
                  </a:lnTo>
                  <a:lnTo>
                    <a:pt x="1346" y="102"/>
                  </a:lnTo>
                  <a:lnTo>
                    <a:pt x="1344" y="102"/>
                  </a:lnTo>
                  <a:lnTo>
                    <a:pt x="1322" y="106"/>
                  </a:lnTo>
                  <a:lnTo>
                    <a:pt x="1318" y="108"/>
                  </a:lnTo>
                  <a:lnTo>
                    <a:pt x="1316" y="112"/>
                  </a:lnTo>
                  <a:lnTo>
                    <a:pt x="1310" y="116"/>
                  </a:lnTo>
                  <a:lnTo>
                    <a:pt x="1298" y="126"/>
                  </a:lnTo>
                  <a:lnTo>
                    <a:pt x="1296" y="128"/>
                  </a:lnTo>
                  <a:lnTo>
                    <a:pt x="1286" y="130"/>
                  </a:lnTo>
                  <a:lnTo>
                    <a:pt x="1276" y="126"/>
                  </a:lnTo>
                  <a:lnTo>
                    <a:pt x="1264" y="118"/>
                  </a:lnTo>
                  <a:lnTo>
                    <a:pt x="1262" y="116"/>
                  </a:lnTo>
                  <a:lnTo>
                    <a:pt x="1244" y="96"/>
                  </a:lnTo>
                  <a:lnTo>
                    <a:pt x="1240" y="90"/>
                  </a:lnTo>
                  <a:lnTo>
                    <a:pt x="1238" y="84"/>
                  </a:lnTo>
                  <a:lnTo>
                    <a:pt x="1238" y="62"/>
                  </a:lnTo>
                  <a:lnTo>
                    <a:pt x="1238" y="60"/>
                  </a:lnTo>
                  <a:lnTo>
                    <a:pt x="1242" y="56"/>
                  </a:lnTo>
                  <a:lnTo>
                    <a:pt x="1218" y="48"/>
                  </a:lnTo>
                  <a:lnTo>
                    <a:pt x="1218" y="56"/>
                  </a:lnTo>
                  <a:lnTo>
                    <a:pt x="1216" y="60"/>
                  </a:lnTo>
                  <a:lnTo>
                    <a:pt x="1210" y="64"/>
                  </a:lnTo>
                  <a:lnTo>
                    <a:pt x="1202" y="68"/>
                  </a:lnTo>
                  <a:lnTo>
                    <a:pt x="1200" y="68"/>
                  </a:lnTo>
                  <a:lnTo>
                    <a:pt x="1200" y="66"/>
                  </a:lnTo>
                  <a:lnTo>
                    <a:pt x="1188" y="64"/>
                  </a:lnTo>
                  <a:lnTo>
                    <a:pt x="1190" y="72"/>
                  </a:lnTo>
                  <a:lnTo>
                    <a:pt x="1170" y="60"/>
                  </a:lnTo>
                  <a:lnTo>
                    <a:pt x="1168" y="60"/>
                  </a:lnTo>
                  <a:lnTo>
                    <a:pt x="1168" y="58"/>
                  </a:lnTo>
                  <a:lnTo>
                    <a:pt x="1164" y="46"/>
                  </a:lnTo>
                  <a:lnTo>
                    <a:pt x="1162" y="32"/>
                  </a:lnTo>
                  <a:lnTo>
                    <a:pt x="1164" y="22"/>
                  </a:lnTo>
                  <a:lnTo>
                    <a:pt x="1166" y="16"/>
                  </a:lnTo>
                  <a:lnTo>
                    <a:pt x="1172" y="6"/>
                  </a:lnTo>
                  <a:lnTo>
                    <a:pt x="1170" y="0"/>
                  </a:lnTo>
                  <a:lnTo>
                    <a:pt x="1150" y="2"/>
                  </a:lnTo>
                  <a:lnTo>
                    <a:pt x="1142" y="4"/>
                  </a:lnTo>
                  <a:lnTo>
                    <a:pt x="1136" y="8"/>
                  </a:lnTo>
                  <a:lnTo>
                    <a:pt x="1132" y="14"/>
                  </a:lnTo>
                  <a:lnTo>
                    <a:pt x="1128" y="22"/>
                  </a:lnTo>
                  <a:lnTo>
                    <a:pt x="1116" y="40"/>
                  </a:lnTo>
                  <a:lnTo>
                    <a:pt x="1128" y="40"/>
                  </a:lnTo>
                  <a:lnTo>
                    <a:pt x="1130" y="40"/>
                  </a:lnTo>
                  <a:lnTo>
                    <a:pt x="1140" y="44"/>
                  </a:lnTo>
                  <a:lnTo>
                    <a:pt x="1142" y="44"/>
                  </a:lnTo>
                  <a:lnTo>
                    <a:pt x="1142" y="46"/>
                  </a:lnTo>
                  <a:lnTo>
                    <a:pt x="1142" y="48"/>
                  </a:lnTo>
                  <a:lnTo>
                    <a:pt x="1144" y="64"/>
                  </a:lnTo>
                  <a:lnTo>
                    <a:pt x="1150" y="80"/>
                  </a:lnTo>
                  <a:lnTo>
                    <a:pt x="1150" y="82"/>
                  </a:lnTo>
                  <a:lnTo>
                    <a:pt x="1150" y="84"/>
                  </a:lnTo>
                  <a:lnTo>
                    <a:pt x="1122" y="136"/>
                  </a:lnTo>
                  <a:lnTo>
                    <a:pt x="1120" y="142"/>
                  </a:lnTo>
                  <a:lnTo>
                    <a:pt x="1118" y="154"/>
                  </a:lnTo>
                  <a:lnTo>
                    <a:pt x="1114" y="190"/>
                  </a:lnTo>
                  <a:lnTo>
                    <a:pt x="1114" y="192"/>
                  </a:lnTo>
                  <a:lnTo>
                    <a:pt x="1104" y="212"/>
                  </a:lnTo>
                  <a:lnTo>
                    <a:pt x="1110" y="220"/>
                  </a:lnTo>
                  <a:lnTo>
                    <a:pt x="1110" y="222"/>
                  </a:lnTo>
                  <a:lnTo>
                    <a:pt x="1110" y="236"/>
                  </a:lnTo>
                  <a:lnTo>
                    <a:pt x="1110" y="242"/>
                  </a:lnTo>
                  <a:lnTo>
                    <a:pt x="1108" y="244"/>
                  </a:lnTo>
                  <a:lnTo>
                    <a:pt x="1106" y="244"/>
                  </a:lnTo>
                  <a:lnTo>
                    <a:pt x="1098" y="250"/>
                  </a:lnTo>
                  <a:lnTo>
                    <a:pt x="1088" y="262"/>
                  </a:lnTo>
                  <a:lnTo>
                    <a:pt x="1052" y="302"/>
                  </a:lnTo>
                  <a:lnTo>
                    <a:pt x="1050" y="304"/>
                  </a:lnTo>
                  <a:lnTo>
                    <a:pt x="1048" y="304"/>
                  </a:lnTo>
                  <a:lnTo>
                    <a:pt x="1046" y="302"/>
                  </a:lnTo>
                  <a:lnTo>
                    <a:pt x="1030" y="292"/>
                  </a:lnTo>
                  <a:lnTo>
                    <a:pt x="1020" y="282"/>
                  </a:lnTo>
                  <a:lnTo>
                    <a:pt x="1014" y="280"/>
                  </a:lnTo>
                  <a:lnTo>
                    <a:pt x="1008" y="278"/>
                  </a:lnTo>
                  <a:lnTo>
                    <a:pt x="982" y="276"/>
                  </a:lnTo>
                  <a:lnTo>
                    <a:pt x="982" y="314"/>
                  </a:lnTo>
                  <a:lnTo>
                    <a:pt x="966" y="384"/>
                  </a:lnTo>
                  <a:lnTo>
                    <a:pt x="964" y="392"/>
                  </a:lnTo>
                  <a:lnTo>
                    <a:pt x="964" y="402"/>
                  </a:lnTo>
                  <a:lnTo>
                    <a:pt x="962" y="432"/>
                  </a:lnTo>
                  <a:lnTo>
                    <a:pt x="968" y="440"/>
                  </a:lnTo>
                  <a:lnTo>
                    <a:pt x="974" y="430"/>
                  </a:lnTo>
                  <a:lnTo>
                    <a:pt x="974" y="428"/>
                  </a:lnTo>
                  <a:lnTo>
                    <a:pt x="994" y="420"/>
                  </a:lnTo>
                  <a:lnTo>
                    <a:pt x="1044" y="428"/>
                  </a:lnTo>
                  <a:lnTo>
                    <a:pt x="1050" y="420"/>
                  </a:lnTo>
                  <a:lnTo>
                    <a:pt x="1058" y="408"/>
                  </a:lnTo>
                  <a:lnTo>
                    <a:pt x="1060" y="406"/>
                  </a:lnTo>
                  <a:lnTo>
                    <a:pt x="1080" y="402"/>
                  </a:lnTo>
                  <a:lnTo>
                    <a:pt x="1106" y="400"/>
                  </a:lnTo>
                  <a:lnTo>
                    <a:pt x="1112" y="404"/>
                  </a:lnTo>
                  <a:lnTo>
                    <a:pt x="1120" y="410"/>
                  </a:lnTo>
                  <a:lnTo>
                    <a:pt x="1136" y="428"/>
                  </a:lnTo>
                  <a:lnTo>
                    <a:pt x="1158" y="440"/>
                  </a:lnTo>
                  <a:lnTo>
                    <a:pt x="1174" y="452"/>
                  </a:lnTo>
                  <a:lnTo>
                    <a:pt x="1184" y="462"/>
                  </a:lnTo>
                  <a:lnTo>
                    <a:pt x="1190" y="472"/>
                  </a:lnTo>
                  <a:lnTo>
                    <a:pt x="1192" y="480"/>
                  </a:lnTo>
                  <a:lnTo>
                    <a:pt x="1190" y="488"/>
                  </a:lnTo>
                  <a:lnTo>
                    <a:pt x="1186" y="492"/>
                  </a:lnTo>
                  <a:lnTo>
                    <a:pt x="1184" y="496"/>
                  </a:lnTo>
                  <a:lnTo>
                    <a:pt x="1174" y="498"/>
                  </a:lnTo>
                  <a:lnTo>
                    <a:pt x="1172" y="498"/>
                  </a:lnTo>
                  <a:lnTo>
                    <a:pt x="1126" y="498"/>
                  </a:lnTo>
                  <a:lnTo>
                    <a:pt x="1112" y="498"/>
                  </a:lnTo>
                  <a:lnTo>
                    <a:pt x="1102" y="500"/>
                  </a:lnTo>
                  <a:lnTo>
                    <a:pt x="1084" y="512"/>
                  </a:lnTo>
                  <a:lnTo>
                    <a:pt x="1054" y="532"/>
                  </a:lnTo>
                  <a:lnTo>
                    <a:pt x="1042" y="536"/>
                  </a:lnTo>
                  <a:lnTo>
                    <a:pt x="1034" y="538"/>
                  </a:lnTo>
                  <a:lnTo>
                    <a:pt x="1018" y="540"/>
                  </a:lnTo>
                  <a:lnTo>
                    <a:pt x="1010" y="580"/>
                  </a:lnTo>
                  <a:lnTo>
                    <a:pt x="1004" y="596"/>
                  </a:lnTo>
                  <a:lnTo>
                    <a:pt x="1000" y="602"/>
                  </a:lnTo>
                  <a:lnTo>
                    <a:pt x="996" y="606"/>
                  </a:lnTo>
                  <a:lnTo>
                    <a:pt x="990" y="610"/>
                  </a:lnTo>
                  <a:lnTo>
                    <a:pt x="984" y="614"/>
                  </a:lnTo>
                  <a:lnTo>
                    <a:pt x="966" y="620"/>
                  </a:lnTo>
                  <a:lnTo>
                    <a:pt x="956" y="622"/>
                  </a:lnTo>
                  <a:lnTo>
                    <a:pt x="946" y="626"/>
                  </a:lnTo>
                  <a:lnTo>
                    <a:pt x="926" y="634"/>
                  </a:lnTo>
                  <a:lnTo>
                    <a:pt x="914" y="664"/>
                  </a:lnTo>
                  <a:lnTo>
                    <a:pt x="912" y="664"/>
                  </a:lnTo>
                  <a:lnTo>
                    <a:pt x="910" y="664"/>
                  </a:lnTo>
                  <a:lnTo>
                    <a:pt x="874" y="680"/>
                  </a:lnTo>
                  <a:lnTo>
                    <a:pt x="872" y="680"/>
                  </a:lnTo>
                  <a:lnTo>
                    <a:pt x="854" y="676"/>
                  </a:lnTo>
                  <a:lnTo>
                    <a:pt x="834" y="670"/>
                  </a:lnTo>
                  <a:lnTo>
                    <a:pt x="820" y="664"/>
                  </a:lnTo>
                  <a:lnTo>
                    <a:pt x="814" y="662"/>
                  </a:lnTo>
                  <a:lnTo>
                    <a:pt x="806" y="660"/>
                  </a:lnTo>
                  <a:lnTo>
                    <a:pt x="798" y="660"/>
                  </a:lnTo>
                  <a:lnTo>
                    <a:pt x="790" y="662"/>
                  </a:lnTo>
                  <a:lnTo>
                    <a:pt x="784" y="672"/>
                  </a:lnTo>
                  <a:lnTo>
                    <a:pt x="778" y="684"/>
                  </a:lnTo>
                  <a:lnTo>
                    <a:pt x="776" y="698"/>
                  </a:lnTo>
                  <a:lnTo>
                    <a:pt x="776" y="710"/>
                  </a:lnTo>
                  <a:lnTo>
                    <a:pt x="778" y="722"/>
                  </a:lnTo>
                  <a:lnTo>
                    <a:pt x="782" y="728"/>
                  </a:lnTo>
                  <a:lnTo>
                    <a:pt x="786" y="728"/>
                  </a:lnTo>
                  <a:lnTo>
                    <a:pt x="794" y="724"/>
                  </a:lnTo>
                  <a:lnTo>
                    <a:pt x="794" y="748"/>
                  </a:lnTo>
                  <a:lnTo>
                    <a:pt x="794" y="756"/>
                  </a:lnTo>
                  <a:lnTo>
                    <a:pt x="792" y="760"/>
                  </a:lnTo>
                  <a:lnTo>
                    <a:pt x="790" y="764"/>
                  </a:lnTo>
                  <a:lnTo>
                    <a:pt x="786" y="768"/>
                  </a:lnTo>
                  <a:lnTo>
                    <a:pt x="776" y="774"/>
                  </a:lnTo>
                  <a:lnTo>
                    <a:pt x="764" y="778"/>
                  </a:lnTo>
                  <a:lnTo>
                    <a:pt x="758" y="780"/>
                  </a:lnTo>
                  <a:lnTo>
                    <a:pt x="750" y="786"/>
                  </a:lnTo>
                  <a:lnTo>
                    <a:pt x="738" y="798"/>
                  </a:lnTo>
                  <a:lnTo>
                    <a:pt x="724" y="818"/>
                  </a:lnTo>
                  <a:lnTo>
                    <a:pt x="708" y="844"/>
                  </a:lnTo>
                  <a:lnTo>
                    <a:pt x="706" y="844"/>
                  </a:lnTo>
                  <a:lnTo>
                    <a:pt x="682" y="860"/>
                  </a:lnTo>
                  <a:lnTo>
                    <a:pt x="688" y="860"/>
                  </a:lnTo>
                  <a:lnTo>
                    <a:pt x="688" y="862"/>
                  </a:lnTo>
                  <a:lnTo>
                    <a:pt x="688" y="864"/>
                  </a:lnTo>
                  <a:lnTo>
                    <a:pt x="686" y="868"/>
                  </a:lnTo>
                  <a:lnTo>
                    <a:pt x="678" y="868"/>
                  </a:lnTo>
                  <a:lnTo>
                    <a:pt x="610" y="868"/>
                  </a:lnTo>
                  <a:lnTo>
                    <a:pt x="584" y="868"/>
                  </a:lnTo>
                  <a:lnTo>
                    <a:pt x="558" y="870"/>
                  </a:lnTo>
                  <a:lnTo>
                    <a:pt x="532" y="874"/>
                  </a:lnTo>
                  <a:lnTo>
                    <a:pt x="510" y="882"/>
                  </a:lnTo>
                  <a:lnTo>
                    <a:pt x="488" y="890"/>
                  </a:lnTo>
                  <a:lnTo>
                    <a:pt x="468" y="900"/>
                  </a:lnTo>
                  <a:lnTo>
                    <a:pt x="450" y="914"/>
                  </a:lnTo>
                  <a:lnTo>
                    <a:pt x="434" y="928"/>
                  </a:lnTo>
                  <a:lnTo>
                    <a:pt x="432" y="930"/>
                  </a:lnTo>
                  <a:lnTo>
                    <a:pt x="430" y="930"/>
                  </a:lnTo>
                  <a:lnTo>
                    <a:pt x="402" y="934"/>
                  </a:lnTo>
                  <a:lnTo>
                    <a:pt x="400" y="934"/>
                  </a:lnTo>
                  <a:lnTo>
                    <a:pt x="398" y="934"/>
                  </a:lnTo>
                  <a:lnTo>
                    <a:pt x="390" y="916"/>
                  </a:lnTo>
                  <a:lnTo>
                    <a:pt x="362" y="922"/>
                  </a:lnTo>
                  <a:lnTo>
                    <a:pt x="350" y="922"/>
                  </a:lnTo>
                  <a:lnTo>
                    <a:pt x="336" y="920"/>
                  </a:lnTo>
                  <a:lnTo>
                    <a:pt x="320" y="916"/>
                  </a:lnTo>
                  <a:lnTo>
                    <a:pt x="304" y="908"/>
                  </a:lnTo>
                  <a:lnTo>
                    <a:pt x="290" y="900"/>
                  </a:lnTo>
                  <a:lnTo>
                    <a:pt x="274" y="892"/>
                  </a:lnTo>
                  <a:lnTo>
                    <a:pt x="246" y="872"/>
                  </a:lnTo>
                  <a:lnTo>
                    <a:pt x="238" y="866"/>
                  </a:lnTo>
                  <a:lnTo>
                    <a:pt x="226" y="860"/>
                  </a:lnTo>
                  <a:lnTo>
                    <a:pt x="214" y="856"/>
                  </a:lnTo>
                  <a:lnTo>
                    <a:pt x="202" y="854"/>
                  </a:lnTo>
                  <a:lnTo>
                    <a:pt x="176" y="852"/>
                  </a:lnTo>
                  <a:lnTo>
                    <a:pt x="148" y="856"/>
                  </a:lnTo>
                  <a:lnTo>
                    <a:pt x="116" y="858"/>
                  </a:lnTo>
                  <a:lnTo>
                    <a:pt x="86" y="856"/>
                  </a:lnTo>
                  <a:lnTo>
                    <a:pt x="68" y="854"/>
                  </a:lnTo>
                  <a:lnTo>
                    <a:pt x="48" y="852"/>
                  </a:lnTo>
                  <a:lnTo>
                    <a:pt x="2" y="838"/>
                  </a:lnTo>
                  <a:lnTo>
                    <a:pt x="0" y="844"/>
                  </a:lnTo>
                  <a:lnTo>
                    <a:pt x="2" y="844"/>
                  </a:lnTo>
                  <a:lnTo>
                    <a:pt x="2" y="852"/>
                  </a:lnTo>
                  <a:lnTo>
                    <a:pt x="10" y="868"/>
                  </a:lnTo>
                  <a:lnTo>
                    <a:pt x="26" y="888"/>
                  </a:lnTo>
                  <a:lnTo>
                    <a:pt x="28" y="892"/>
                  </a:lnTo>
                  <a:lnTo>
                    <a:pt x="24" y="906"/>
                  </a:lnTo>
                  <a:lnTo>
                    <a:pt x="24" y="908"/>
                  </a:lnTo>
                  <a:lnTo>
                    <a:pt x="14" y="920"/>
                  </a:lnTo>
                  <a:lnTo>
                    <a:pt x="24" y="930"/>
                  </a:lnTo>
                  <a:lnTo>
                    <a:pt x="30" y="936"/>
                  </a:lnTo>
                  <a:lnTo>
                    <a:pt x="30" y="940"/>
                  </a:lnTo>
                  <a:lnTo>
                    <a:pt x="34" y="956"/>
                  </a:lnTo>
                  <a:lnTo>
                    <a:pt x="46" y="968"/>
                  </a:lnTo>
                  <a:lnTo>
                    <a:pt x="46" y="970"/>
                  </a:lnTo>
                  <a:lnTo>
                    <a:pt x="46" y="980"/>
                  </a:lnTo>
                  <a:lnTo>
                    <a:pt x="46" y="988"/>
                  </a:lnTo>
                  <a:lnTo>
                    <a:pt x="54" y="994"/>
                  </a:lnTo>
                  <a:lnTo>
                    <a:pt x="58" y="992"/>
                  </a:lnTo>
                  <a:lnTo>
                    <a:pt x="60" y="990"/>
                  </a:lnTo>
                  <a:lnTo>
                    <a:pt x="64" y="982"/>
                  </a:lnTo>
                  <a:lnTo>
                    <a:pt x="72" y="980"/>
                  </a:lnTo>
                  <a:lnTo>
                    <a:pt x="78" y="976"/>
                  </a:lnTo>
                  <a:lnTo>
                    <a:pt x="120" y="972"/>
                  </a:lnTo>
                  <a:lnTo>
                    <a:pt x="138" y="966"/>
                  </a:lnTo>
                  <a:lnTo>
                    <a:pt x="142" y="964"/>
                  </a:lnTo>
                  <a:lnTo>
                    <a:pt x="150" y="984"/>
                  </a:lnTo>
                  <a:lnTo>
                    <a:pt x="150" y="990"/>
                  </a:lnTo>
                  <a:lnTo>
                    <a:pt x="148" y="996"/>
                  </a:lnTo>
                  <a:lnTo>
                    <a:pt x="126" y="1028"/>
                  </a:lnTo>
                  <a:lnTo>
                    <a:pt x="126" y="1034"/>
                  </a:lnTo>
                  <a:lnTo>
                    <a:pt x="138" y="1044"/>
                  </a:lnTo>
                  <a:lnTo>
                    <a:pt x="148" y="1052"/>
                  </a:lnTo>
                  <a:lnTo>
                    <a:pt x="156" y="1060"/>
                  </a:lnTo>
                  <a:lnTo>
                    <a:pt x="162" y="1064"/>
                  </a:lnTo>
                  <a:lnTo>
                    <a:pt x="170" y="1068"/>
                  </a:lnTo>
                  <a:lnTo>
                    <a:pt x="178" y="1076"/>
                  </a:lnTo>
                  <a:lnTo>
                    <a:pt x="178" y="1078"/>
                  </a:lnTo>
                  <a:lnTo>
                    <a:pt x="186" y="1082"/>
                  </a:lnTo>
                  <a:lnTo>
                    <a:pt x="190" y="1082"/>
                  </a:lnTo>
                  <a:lnTo>
                    <a:pt x="192" y="1092"/>
                  </a:lnTo>
                  <a:lnTo>
                    <a:pt x="194" y="1100"/>
                  </a:lnTo>
                  <a:lnTo>
                    <a:pt x="196" y="1112"/>
                  </a:lnTo>
                  <a:lnTo>
                    <a:pt x="216" y="1116"/>
                  </a:lnTo>
                  <a:lnTo>
                    <a:pt x="218" y="1116"/>
                  </a:lnTo>
                  <a:lnTo>
                    <a:pt x="218" y="1118"/>
                  </a:lnTo>
                  <a:lnTo>
                    <a:pt x="220" y="1120"/>
                  </a:lnTo>
                  <a:lnTo>
                    <a:pt x="226" y="1130"/>
                  </a:lnTo>
                  <a:lnTo>
                    <a:pt x="242" y="1136"/>
                  </a:lnTo>
                  <a:lnTo>
                    <a:pt x="252" y="1130"/>
                  </a:lnTo>
                  <a:lnTo>
                    <a:pt x="250" y="1124"/>
                  </a:lnTo>
                  <a:lnTo>
                    <a:pt x="240" y="1114"/>
                  </a:lnTo>
                  <a:lnTo>
                    <a:pt x="242" y="1112"/>
                  </a:lnTo>
                  <a:lnTo>
                    <a:pt x="250" y="1094"/>
                  </a:lnTo>
                  <a:lnTo>
                    <a:pt x="270" y="1094"/>
                  </a:lnTo>
                  <a:lnTo>
                    <a:pt x="270" y="1096"/>
                  </a:lnTo>
                  <a:lnTo>
                    <a:pt x="298" y="1104"/>
                  </a:lnTo>
                  <a:lnTo>
                    <a:pt x="314" y="1102"/>
                  </a:lnTo>
                  <a:lnTo>
                    <a:pt x="326" y="1092"/>
                  </a:lnTo>
                  <a:lnTo>
                    <a:pt x="334" y="1080"/>
                  </a:lnTo>
                  <a:lnTo>
                    <a:pt x="342" y="1074"/>
                  </a:lnTo>
                  <a:lnTo>
                    <a:pt x="348" y="1070"/>
                  </a:lnTo>
                  <a:lnTo>
                    <a:pt x="354" y="1072"/>
                  </a:lnTo>
                  <a:lnTo>
                    <a:pt x="360" y="1070"/>
                  </a:lnTo>
                  <a:lnTo>
                    <a:pt x="368" y="1072"/>
                  </a:lnTo>
                  <a:lnTo>
                    <a:pt x="374" y="1072"/>
                  </a:lnTo>
                  <a:lnTo>
                    <a:pt x="374" y="1076"/>
                  </a:lnTo>
                  <a:lnTo>
                    <a:pt x="378" y="1084"/>
                  </a:lnTo>
                  <a:lnTo>
                    <a:pt x="382" y="1096"/>
                  </a:lnTo>
                  <a:lnTo>
                    <a:pt x="386" y="1108"/>
                  </a:lnTo>
                  <a:lnTo>
                    <a:pt x="386" y="1110"/>
                  </a:lnTo>
                  <a:lnTo>
                    <a:pt x="382" y="1124"/>
                  </a:lnTo>
                  <a:lnTo>
                    <a:pt x="368" y="1140"/>
                  </a:lnTo>
                  <a:lnTo>
                    <a:pt x="366" y="1142"/>
                  </a:lnTo>
                  <a:lnTo>
                    <a:pt x="338" y="1154"/>
                  </a:lnTo>
                  <a:lnTo>
                    <a:pt x="334" y="1162"/>
                  </a:lnTo>
                  <a:lnTo>
                    <a:pt x="330" y="1186"/>
                  </a:lnTo>
                  <a:lnTo>
                    <a:pt x="332" y="1196"/>
                  </a:lnTo>
                  <a:lnTo>
                    <a:pt x="340" y="1208"/>
                  </a:lnTo>
                  <a:lnTo>
                    <a:pt x="342" y="1212"/>
                  </a:lnTo>
                  <a:lnTo>
                    <a:pt x="352" y="1218"/>
                  </a:lnTo>
                  <a:lnTo>
                    <a:pt x="386" y="1218"/>
                  </a:lnTo>
                  <a:lnTo>
                    <a:pt x="414" y="1214"/>
                  </a:lnTo>
                  <a:lnTo>
                    <a:pt x="418" y="1210"/>
                  </a:lnTo>
                  <a:lnTo>
                    <a:pt x="424" y="1204"/>
                  </a:lnTo>
                  <a:lnTo>
                    <a:pt x="428" y="1204"/>
                  </a:lnTo>
                  <a:lnTo>
                    <a:pt x="448" y="1206"/>
                  </a:lnTo>
                  <a:lnTo>
                    <a:pt x="450" y="1204"/>
                  </a:lnTo>
                  <a:lnTo>
                    <a:pt x="448" y="1196"/>
                  </a:lnTo>
                  <a:lnTo>
                    <a:pt x="450" y="1188"/>
                  </a:lnTo>
                  <a:lnTo>
                    <a:pt x="458" y="1174"/>
                  </a:lnTo>
                  <a:lnTo>
                    <a:pt x="458" y="1148"/>
                  </a:lnTo>
                  <a:lnTo>
                    <a:pt x="474" y="1106"/>
                  </a:lnTo>
                  <a:lnTo>
                    <a:pt x="474" y="1104"/>
                  </a:lnTo>
                  <a:lnTo>
                    <a:pt x="500" y="1084"/>
                  </a:lnTo>
                  <a:lnTo>
                    <a:pt x="502" y="1082"/>
                  </a:lnTo>
                  <a:lnTo>
                    <a:pt x="522" y="1092"/>
                  </a:lnTo>
                  <a:lnTo>
                    <a:pt x="536" y="1102"/>
                  </a:lnTo>
                  <a:lnTo>
                    <a:pt x="538" y="1108"/>
                  </a:lnTo>
                  <a:lnTo>
                    <a:pt x="540" y="1110"/>
                  </a:lnTo>
                  <a:lnTo>
                    <a:pt x="538" y="1128"/>
                  </a:lnTo>
                  <a:lnTo>
                    <a:pt x="530" y="1140"/>
                  </a:lnTo>
                  <a:lnTo>
                    <a:pt x="526" y="1156"/>
                  </a:lnTo>
                  <a:lnTo>
                    <a:pt x="526" y="1172"/>
                  </a:lnTo>
                  <a:lnTo>
                    <a:pt x="530" y="1180"/>
                  </a:lnTo>
                  <a:lnTo>
                    <a:pt x="538" y="1180"/>
                  </a:lnTo>
                  <a:lnTo>
                    <a:pt x="540" y="1180"/>
                  </a:lnTo>
                  <a:lnTo>
                    <a:pt x="552" y="1180"/>
                  </a:lnTo>
                  <a:lnTo>
                    <a:pt x="556" y="1182"/>
                  </a:lnTo>
                  <a:lnTo>
                    <a:pt x="560" y="1186"/>
                  </a:lnTo>
                  <a:lnTo>
                    <a:pt x="566" y="1196"/>
                  </a:lnTo>
                  <a:lnTo>
                    <a:pt x="572" y="1200"/>
                  </a:lnTo>
                  <a:lnTo>
                    <a:pt x="574" y="1200"/>
                  </a:lnTo>
                  <a:lnTo>
                    <a:pt x="602" y="1212"/>
                  </a:lnTo>
                  <a:lnTo>
                    <a:pt x="614" y="1216"/>
                  </a:lnTo>
                  <a:lnTo>
                    <a:pt x="630" y="1214"/>
                  </a:lnTo>
                  <a:lnTo>
                    <a:pt x="638" y="1204"/>
                  </a:lnTo>
                  <a:lnTo>
                    <a:pt x="646" y="1164"/>
                  </a:lnTo>
                  <a:lnTo>
                    <a:pt x="648" y="1144"/>
                  </a:lnTo>
                  <a:lnTo>
                    <a:pt x="648" y="1142"/>
                  </a:lnTo>
                  <a:lnTo>
                    <a:pt x="650" y="1140"/>
                  </a:lnTo>
                  <a:lnTo>
                    <a:pt x="666" y="1128"/>
                  </a:lnTo>
                  <a:lnTo>
                    <a:pt x="674" y="1116"/>
                  </a:lnTo>
                  <a:lnTo>
                    <a:pt x="690" y="1108"/>
                  </a:lnTo>
                  <a:lnTo>
                    <a:pt x="700" y="1102"/>
                  </a:lnTo>
                  <a:lnTo>
                    <a:pt x="712" y="1098"/>
                  </a:lnTo>
                  <a:lnTo>
                    <a:pt x="706" y="1074"/>
                  </a:lnTo>
                  <a:lnTo>
                    <a:pt x="734" y="1076"/>
                  </a:lnTo>
                  <a:lnTo>
                    <a:pt x="734" y="1078"/>
                  </a:lnTo>
                  <a:lnTo>
                    <a:pt x="748" y="1084"/>
                  </a:lnTo>
                  <a:lnTo>
                    <a:pt x="748" y="1082"/>
                  </a:lnTo>
                  <a:lnTo>
                    <a:pt x="752" y="1068"/>
                  </a:lnTo>
                  <a:lnTo>
                    <a:pt x="752" y="1064"/>
                  </a:lnTo>
                  <a:lnTo>
                    <a:pt x="754" y="1066"/>
                  </a:lnTo>
                  <a:lnTo>
                    <a:pt x="756" y="1066"/>
                  </a:lnTo>
                  <a:lnTo>
                    <a:pt x="768" y="1068"/>
                  </a:lnTo>
                  <a:lnTo>
                    <a:pt x="774" y="1068"/>
                  </a:lnTo>
                  <a:lnTo>
                    <a:pt x="786" y="1056"/>
                  </a:lnTo>
                  <a:lnTo>
                    <a:pt x="788" y="1056"/>
                  </a:lnTo>
                  <a:lnTo>
                    <a:pt x="788" y="1054"/>
                  </a:lnTo>
                  <a:lnTo>
                    <a:pt x="790" y="1054"/>
                  </a:lnTo>
                  <a:lnTo>
                    <a:pt x="806" y="1052"/>
                  </a:lnTo>
                  <a:lnTo>
                    <a:pt x="818" y="1038"/>
                  </a:lnTo>
                  <a:lnTo>
                    <a:pt x="826" y="1028"/>
                  </a:lnTo>
                  <a:lnTo>
                    <a:pt x="826" y="1016"/>
                  </a:lnTo>
                  <a:lnTo>
                    <a:pt x="828" y="1010"/>
                  </a:lnTo>
                  <a:lnTo>
                    <a:pt x="834" y="1004"/>
                  </a:lnTo>
                  <a:lnTo>
                    <a:pt x="836" y="1004"/>
                  </a:lnTo>
                  <a:lnTo>
                    <a:pt x="850" y="1006"/>
                  </a:lnTo>
                  <a:lnTo>
                    <a:pt x="858" y="1002"/>
                  </a:lnTo>
                  <a:lnTo>
                    <a:pt x="860" y="992"/>
                  </a:lnTo>
                  <a:lnTo>
                    <a:pt x="876" y="986"/>
                  </a:lnTo>
                  <a:lnTo>
                    <a:pt x="878" y="986"/>
                  </a:lnTo>
                  <a:lnTo>
                    <a:pt x="898" y="988"/>
                  </a:lnTo>
                  <a:lnTo>
                    <a:pt x="914" y="984"/>
                  </a:lnTo>
                  <a:lnTo>
                    <a:pt x="922" y="976"/>
                  </a:lnTo>
                  <a:lnTo>
                    <a:pt x="930" y="962"/>
                  </a:lnTo>
                  <a:lnTo>
                    <a:pt x="918" y="950"/>
                  </a:lnTo>
                  <a:lnTo>
                    <a:pt x="918" y="948"/>
                  </a:lnTo>
                  <a:lnTo>
                    <a:pt x="914" y="940"/>
                  </a:lnTo>
                  <a:lnTo>
                    <a:pt x="912" y="924"/>
                  </a:lnTo>
                  <a:lnTo>
                    <a:pt x="918" y="912"/>
                  </a:lnTo>
                  <a:lnTo>
                    <a:pt x="920" y="904"/>
                  </a:lnTo>
                  <a:lnTo>
                    <a:pt x="928" y="896"/>
                  </a:lnTo>
                  <a:lnTo>
                    <a:pt x="936" y="878"/>
                  </a:lnTo>
                  <a:lnTo>
                    <a:pt x="936" y="876"/>
                  </a:lnTo>
                  <a:lnTo>
                    <a:pt x="938" y="876"/>
                  </a:lnTo>
                  <a:lnTo>
                    <a:pt x="946" y="864"/>
                  </a:lnTo>
                  <a:lnTo>
                    <a:pt x="958" y="840"/>
                  </a:lnTo>
                  <a:lnTo>
                    <a:pt x="968" y="856"/>
                  </a:lnTo>
                  <a:lnTo>
                    <a:pt x="970" y="856"/>
                  </a:lnTo>
                  <a:lnTo>
                    <a:pt x="970" y="858"/>
                  </a:lnTo>
                  <a:lnTo>
                    <a:pt x="974" y="874"/>
                  </a:lnTo>
                  <a:lnTo>
                    <a:pt x="976" y="890"/>
                  </a:lnTo>
                  <a:lnTo>
                    <a:pt x="986" y="896"/>
                  </a:lnTo>
                  <a:lnTo>
                    <a:pt x="988" y="896"/>
                  </a:lnTo>
                  <a:lnTo>
                    <a:pt x="990" y="896"/>
                  </a:lnTo>
                  <a:lnTo>
                    <a:pt x="992" y="896"/>
                  </a:lnTo>
                  <a:lnTo>
                    <a:pt x="1002" y="880"/>
                  </a:lnTo>
                  <a:lnTo>
                    <a:pt x="1006" y="864"/>
                  </a:lnTo>
                  <a:lnTo>
                    <a:pt x="1010" y="864"/>
                  </a:lnTo>
                  <a:lnTo>
                    <a:pt x="1012" y="864"/>
                  </a:lnTo>
                  <a:lnTo>
                    <a:pt x="1034" y="872"/>
                  </a:lnTo>
                  <a:lnTo>
                    <a:pt x="1046" y="864"/>
                  </a:lnTo>
                  <a:lnTo>
                    <a:pt x="1048" y="864"/>
                  </a:lnTo>
                  <a:lnTo>
                    <a:pt x="1060" y="862"/>
                  </a:lnTo>
                  <a:lnTo>
                    <a:pt x="1068" y="848"/>
                  </a:lnTo>
                  <a:lnTo>
                    <a:pt x="1068" y="832"/>
                  </a:lnTo>
                  <a:lnTo>
                    <a:pt x="1074" y="806"/>
                  </a:lnTo>
                  <a:lnTo>
                    <a:pt x="1074" y="808"/>
                  </a:lnTo>
                  <a:lnTo>
                    <a:pt x="1078" y="808"/>
                  </a:lnTo>
                  <a:lnTo>
                    <a:pt x="1094" y="812"/>
                  </a:lnTo>
                  <a:lnTo>
                    <a:pt x="1102" y="796"/>
                  </a:lnTo>
                  <a:lnTo>
                    <a:pt x="1104" y="796"/>
                  </a:lnTo>
                  <a:lnTo>
                    <a:pt x="1106" y="796"/>
                  </a:lnTo>
                  <a:lnTo>
                    <a:pt x="1122" y="796"/>
                  </a:lnTo>
                  <a:lnTo>
                    <a:pt x="1124" y="796"/>
                  </a:lnTo>
                  <a:lnTo>
                    <a:pt x="1126" y="796"/>
                  </a:lnTo>
                  <a:lnTo>
                    <a:pt x="1134" y="808"/>
                  </a:lnTo>
                  <a:lnTo>
                    <a:pt x="1134" y="810"/>
                  </a:lnTo>
                  <a:lnTo>
                    <a:pt x="1134" y="812"/>
                  </a:lnTo>
                  <a:lnTo>
                    <a:pt x="1136" y="828"/>
                  </a:lnTo>
                  <a:lnTo>
                    <a:pt x="1144" y="834"/>
                  </a:lnTo>
                  <a:lnTo>
                    <a:pt x="1154" y="824"/>
                  </a:lnTo>
                  <a:lnTo>
                    <a:pt x="1158" y="828"/>
                  </a:lnTo>
                  <a:lnTo>
                    <a:pt x="1162" y="834"/>
                  </a:lnTo>
                  <a:lnTo>
                    <a:pt x="1162" y="840"/>
                  </a:lnTo>
                  <a:lnTo>
                    <a:pt x="1162" y="854"/>
                  </a:lnTo>
                  <a:lnTo>
                    <a:pt x="1158" y="868"/>
                  </a:lnTo>
                  <a:lnTo>
                    <a:pt x="1162" y="876"/>
                  </a:lnTo>
                  <a:lnTo>
                    <a:pt x="1170" y="884"/>
                  </a:lnTo>
                  <a:lnTo>
                    <a:pt x="1202" y="888"/>
                  </a:lnTo>
                  <a:lnTo>
                    <a:pt x="1204" y="890"/>
                  </a:lnTo>
                  <a:lnTo>
                    <a:pt x="1206" y="890"/>
                  </a:lnTo>
                  <a:lnTo>
                    <a:pt x="1208" y="892"/>
                  </a:lnTo>
                  <a:lnTo>
                    <a:pt x="1218" y="880"/>
                  </a:lnTo>
                  <a:lnTo>
                    <a:pt x="1226" y="872"/>
                  </a:lnTo>
                  <a:lnTo>
                    <a:pt x="1222" y="860"/>
                  </a:lnTo>
                  <a:lnTo>
                    <a:pt x="1214" y="808"/>
                  </a:lnTo>
                  <a:lnTo>
                    <a:pt x="1238" y="820"/>
                  </a:lnTo>
                  <a:lnTo>
                    <a:pt x="1250" y="832"/>
                  </a:lnTo>
                  <a:lnTo>
                    <a:pt x="1256" y="838"/>
                  </a:lnTo>
                  <a:lnTo>
                    <a:pt x="1266" y="832"/>
                  </a:lnTo>
                  <a:lnTo>
                    <a:pt x="1298" y="796"/>
                  </a:lnTo>
                  <a:lnTo>
                    <a:pt x="1300" y="796"/>
                  </a:lnTo>
                  <a:lnTo>
                    <a:pt x="1312" y="786"/>
                  </a:lnTo>
                  <a:lnTo>
                    <a:pt x="1326" y="768"/>
                  </a:lnTo>
                  <a:lnTo>
                    <a:pt x="1326" y="766"/>
                  </a:lnTo>
                  <a:lnTo>
                    <a:pt x="1344" y="770"/>
                  </a:lnTo>
                  <a:lnTo>
                    <a:pt x="1354" y="770"/>
                  </a:lnTo>
                  <a:lnTo>
                    <a:pt x="1354" y="762"/>
                  </a:lnTo>
                  <a:lnTo>
                    <a:pt x="1356" y="756"/>
                  </a:lnTo>
                  <a:lnTo>
                    <a:pt x="1370" y="740"/>
                  </a:lnTo>
                  <a:lnTo>
                    <a:pt x="1374" y="736"/>
                  </a:lnTo>
                  <a:lnTo>
                    <a:pt x="1390" y="742"/>
                  </a:lnTo>
                  <a:lnTo>
                    <a:pt x="1408" y="740"/>
                  </a:lnTo>
                  <a:lnTo>
                    <a:pt x="1422" y="726"/>
                  </a:lnTo>
                  <a:lnTo>
                    <a:pt x="1428" y="714"/>
                  </a:lnTo>
                  <a:lnTo>
                    <a:pt x="1424" y="708"/>
                  </a:lnTo>
                  <a:lnTo>
                    <a:pt x="1412" y="714"/>
                  </a:lnTo>
                  <a:lnTo>
                    <a:pt x="1412" y="712"/>
                  </a:lnTo>
                  <a:lnTo>
                    <a:pt x="1410" y="712"/>
                  </a:lnTo>
                  <a:lnTo>
                    <a:pt x="1396" y="700"/>
                  </a:lnTo>
                  <a:lnTo>
                    <a:pt x="1396" y="698"/>
                  </a:lnTo>
                  <a:lnTo>
                    <a:pt x="1402" y="676"/>
                  </a:lnTo>
                  <a:lnTo>
                    <a:pt x="1402" y="660"/>
                  </a:lnTo>
                  <a:lnTo>
                    <a:pt x="1398" y="648"/>
                  </a:lnTo>
                  <a:lnTo>
                    <a:pt x="1388" y="644"/>
                  </a:lnTo>
                  <a:lnTo>
                    <a:pt x="1388" y="642"/>
                  </a:lnTo>
                  <a:lnTo>
                    <a:pt x="1386" y="642"/>
                  </a:lnTo>
                  <a:lnTo>
                    <a:pt x="1386" y="640"/>
                  </a:lnTo>
                  <a:lnTo>
                    <a:pt x="1376" y="622"/>
                  </a:lnTo>
                  <a:lnTo>
                    <a:pt x="1374" y="620"/>
                  </a:lnTo>
                  <a:lnTo>
                    <a:pt x="1362" y="636"/>
                  </a:lnTo>
                  <a:lnTo>
                    <a:pt x="1348" y="644"/>
                  </a:lnTo>
                  <a:lnTo>
                    <a:pt x="1344" y="646"/>
                  </a:lnTo>
                  <a:lnTo>
                    <a:pt x="1344" y="644"/>
                  </a:lnTo>
                  <a:lnTo>
                    <a:pt x="1342" y="644"/>
                  </a:lnTo>
                  <a:lnTo>
                    <a:pt x="1328" y="630"/>
                  </a:lnTo>
                  <a:lnTo>
                    <a:pt x="1328" y="628"/>
                  </a:lnTo>
                  <a:lnTo>
                    <a:pt x="1318" y="606"/>
                  </a:lnTo>
                  <a:lnTo>
                    <a:pt x="1314" y="590"/>
                  </a:lnTo>
                  <a:lnTo>
                    <a:pt x="1314" y="588"/>
                  </a:lnTo>
                  <a:lnTo>
                    <a:pt x="1314" y="564"/>
                  </a:lnTo>
                  <a:lnTo>
                    <a:pt x="1312" y="550"/>
                  </a:lnTo>
                  <a:lnTo>
                    <a:pt x="1300" y="546"/>
                  </a:lnTo>
                  <a:lnTo>
                    <a:pt x="1274" y="526"/>
                  </a:lnTo>
                  <a:lnTo>
                    <a:pt x="1276" y="524"/>
                  </a:lnTo>
                  <a:lnTo>
                    <a:pt x="1288" y="510"/>
                  </a:lnTo>
                  <a:lnTo>
                    <a:pt x="1288" y="508"/>
                  </a:lnTo>
                  <a:lnTo>
                    <a:pt x="1290" y="508"/>
                  </a:lnTo>
                  <a:lnTo>
                    <a:pt x="1302" y="508"/>
                  </a:lnTo>
                  <a:lnTo>
                    <a:pt x="1304" y="508"/>
                  </a:lnTo>
                  <a:lnTo>
                    <a:pt x="1310" y="510"/>
                  </a:lnTo>
                  <a:lnTo>
                    <a:pt x="1314" y="514"/>
                  </a:lnTo>
                  <a:lnTo>
                    <a:pt x="1326" y="522"/>
                  </a:lnTo>
                  <a:lnTo>
                    <a:pt x="1338" y="512"/>
                  </a:lnTo>
                  <a:lnTo>
                    <a:pt x="1346" y="500"/>
                  </a:lnTo>
                  <a:lnTo>
                    <a:pt x="1346" y="490"/>
                  </a:lnTo>
                  <a:lnTo>
                    <a:pt x="1344" y="464"/>
                  </a:lnTo>
                  <a:lnTo>
                    <a:pt x="1342" y="454"/>
                  </a:lnTo>
                  <a:lnTo>
                    <a:pt x="1324" y="452"/>
                  </a:lnTo>
                  <a:lnTo>
                    <a:pt x="1324" y="440"/>
                  </a:lnTo>
                  <a:lnTo>
                    <a:pt x="1308" y="420"/>
                  </a:lnTo>
                  <a:lnTo>
                    <a:pt x="1306" y="420"/>
                  </a:lnTo>
                  <a:lnTo>
                    <a:pt x="1298" y="406"/>
                  </a:lnTo>
                  <a:lnTo>
                    <a:pt x="1298" y="404"/>
                  </a:lnTo>
                  <a:lnTo>
                    <a:pt x="1298" y="402"/>
                  </a:lnTo>
                  <a:lnTo>
                    <a:pt x="1314" y="380"/>
                  </a:lnTo>
                  <a:lnTo>
                    <a:pt x="1314" y="378"/>
                  </a:lnTo>
                  <a:lnTo>
                    <a:pt x="1316" y="378"/>
                  </a:lnTo>
                  <a:lnTo>
                    <a:pt x="1316" y="376"/>
                  </a:lnTo>
                  <a:lnTo>
                    <a:pt x="1318" y="376"/>
                  </a:lnTo>
                  <a:lnTo>
                    <a:pt x="1324" y="376"/>
                  </a:lnTo>
                  <a:lnTo>
                    <a:pt x="1334" y="368"/>
                  </a:lnTo>
                  <a:lnTo>
                    <a:pt x="1344" y="336"/>
                  </a:lnTo>
                  <a:lnTo>
                    <a:pt x="1358" y="322"/>
                  </a:lnTo>
                  <a:lnTo>
                    <a:pt x="1358" y="320"/>
                  </a:lnTo>
                  <a:lnTo>
                    <a:pt x="1374" y="316"/>
                  </a:lnTo>
                  <a:lnTo>
                    <a:pt x="1374" y="318"/>
                  </a:lnTo>
                  <a:lnTo>
                    <a:pt x="1382" y="326"/>
                  </a:lnTo>
                  <a:lnTo>
                    <a:pt x="1386" y="328"/>
                  </a:lnTo>
                  <a:lnTo>
                    <a:pt x="1392" y="302"/>
                  </a:lnTo>
                  <a:lnTo>
                    <a:pt x="1386" y="284"/>
                  </a:lnTo>
                  <a:lnTo>
                    <a:pt x="1386" y="282"/>
                  </a:lnTo>
                  <a:lnTo>
                    <a:pt x="1388" y="262"/>
                  </a:lnTo>
                  <a:lnTo>
                    <a:pt x="1388" y="260"/>
                  </a:lnTo>
                  <a:lnTo>
                    <a:pt x="1398" y="250"/>
                  </a:lnTo>
                  <a:lnTo>
                    <a:pt x="1404" y="240"/>
                  </a:lnTo>
                  <a:lnTo>
                    <a:pt x="1404" y="230"/>
                  </a:lnTo>
                  <a:lnTo>
                    <a:pt x="1402" y="220"/>
                  </a:lnTo>
                  <a:lnTo>
                    <a:pt x="1398" y="204"/>
                  </a:lnTo>
                  <a:lnTo>
                    <a:pt x="1398" y="186"/>
                  </a:lnTo>
                  <a:lnTo>
                    <a:pt x="1398" y="184"/>
                  </a:lnTo>
                  <a:lnTo>
                    <a:pt x="1402" y="168"/>
                  </a:lnTo>
                  <a:lnTo>
                    <a:pt x="1398" y="158"/>
                  </a:lnTo>
                  <a:lnTo>
                    <a:pt x="1396" y="152"/>
                  </a:lnTo>
                  <a:lnTo>
                    <a:pt x="1398" y="128"/>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甘肃"/>
            <p:cNvSpPr>
              <a:spLocks/>
            </p:cNvSpPr>
            <p:nvPr/>
          </p:nvSpPr>
          <p:spPr bwMode="auto">
            <a:xfrm>
              <a:off x="5054218" y="2901339"/>
              <a:ext cx="1345147" cy="1139197"/>
            </a:xfrm>
            <a:custGeom>
              <a:avLst/>
              <a:gdLst>
                <a:gd name="T0" fmla="*/ 2147483646 w 912"/>
                <a:gd name="T1" fmla="*/ 2147483646 h 772"/>
                <a:gd name="T2" fmla="*/ 2147483646 w 912"/>
                <a:gd name="T3" fmla="*/ 2147483646 h 772"/>
                <a:gd name="T4" fmla="*/ 2147483646 w 912"/>
                <a:gd name="T5" fmla="*/ 2147483646 h 772"/>
                <a:gd name="T6" fmla="*/ 2147483646 w 912"/>
                <a:gd name="T7" fmla="*/ 2147483646 h 772"/>
                <a:gd name="T8" fmla="*/ 2147483646 w 912"/>
                <a:gd name="T9" fmla="*/ 2147483646 h 772"/>
                <a:gd name="T10" fmla="*/ 2147483646 w 912"/>
                <a:gd name="T11" fmla="*/ 2147483646 h 772"/>
                <a:gd name="T12" fmla="*/ 2147483646 w 912"/>
                <a:gd name="T13" fmla="*/ 2147483646 h 772"/>
                <a:gd name="T14" fmla="*/ 2147483646 w 912"/>
                <a:gd name="T15" fmla="*/ 2147483646 h 772"/>
                <a:gd name="T16" fmla="*/ 2147483646 w 912"/>
                <a:gd name="T17" fmla="*/ 2147483646 h 772"/>
                <a:gd name="T18" fmla="*/ 2147483646 w 912"/>
                <a:gd name="T19" fmla="*/ 2147483646 h 772"/>
                <a:gd name="T20" fmla="*/ 2147483646 w 912"/>
                <a:gd name="T21" fmla="*/ 2147483646 h 772"/>
                <a:gd name="T22" fmla="*/ 2147483646 w 912"/>
                <a:gd name="T23" fmla="*/ 2147483646 h 772"/>
                <a:gd name="T24" fmla="*/ 2147483646 w 912"/>
                <a:gd name="T25" fmla="*/ 2147483646 h 772"/>
                <a:gd name="T26" fmla="*/ 2147483646 w 912"/>
                <a:gd name="T27" fmla="*/ 2147483646 h 772"/>
                <a:gd name="T28" fmla="*/ 2147483646 w 912"/>
                <a:gd name="T29" fmla="*/ 2147483646 h 772"/>
                <a:gd name="T30" fmla="*/ 2147483646 w 912"/>
                <a:gd name="T31" fmla="*/ 2147483646 h 772"/>
                <a:gd name="T32" fmla="*/ 2147483646 w 912"/>
                <a:gd name="T33" fmla="*/ 2147483646 h 772"/>
                <a:gd name="T34" fmla="*/ 2147483646 w 912"/>
                <a:gd name="T35" fmla="*/ 2147483646 h 772"/>
                <a:gd name="T36" fmla="*/ 2147483646 w 912"/>
                <a:gd name="T37" fmla="*/ 2147483646 h 772"/>
                <a:gd name="T38" fmla="*/ 2147483646 w 912"/>
                <a:gd name="T39" fmla="*/ 2147483646 h 772"/>
                <a:gd name="T40" fmla="*/ 2147483646 w 912"/>
                <a:gd name="T41" fmla="*/ 2147483646 h 772"/>
                <a:gd name="T42" fmla="*/ 2147483646 w 912"/>
                <a:gd name="T43" fmla="*/ 2147483646 h 772"/>
                <a:gd name="T44" fmla="*/ 2147483646 w 912"/>
                <a:gd name="T45" fmla="*/ 2147483646 h 772"/>
                <a:gd name="T46" fmla="*/ 2147483646 w 912"/>
                <a:gd name="T47" fmla="*/ 2147483646 h 772"/>
                <a:gd name="T48" fmla="*/ 2147483646 w 912"/>
                <a:gd name="T49" fmla="*/ 2147483646 h 772"/>
                <a:gd name="T50" fmla="*/ 2147483646 w 912"/>
                <a:gd name="T51" fmla="*/ 2147483646 h 772"/>
                <a:gd name="T52" fmla="*/ 2147483646 w 912"/>
                <a:gd name="T53" fmla="*/ 2147483646 h 772"/>
                <a:gd name="T54" fmla="*/ 2147483646 w 912"/>
                <a:gd name="T55" fmla="*/ 2147483646 h 772"/>
                <a:gd name="T56" fmla="*/ 2147483646 w 912"/>
                <a:gd name="T57" fmla="*/ 2147483646 h 772"/>
                <a:gd name="T58" fmla="*/ 2147483646 w 912"/>
                <a:gd name="T59" fmla="*/ 2147483646 h 772"/>
                <a:gd name="T60" fmla="*/ 2147483646 w 912"/>
                <a:gd name="T61" fmla="*/ 2147483646 h 772"/>
                <a:gd name="T62" fmla="*/ 2147483646 w 912"/>
                <a:gd name="T63" fmla="*/ 2147483646 h 772"/>
                <a:gd name="T64" fmla="*/ 2147483646 w 912"/>
                <a:gd name="T65" fmla="*/ 2147483646 h 772"/>
                <a:gd name="T66" fmla="*/ 2147483646 w 912"/>
                <a:gd name="T67" fmla="*/ 2147483646 h 772"/>
                <a:gd name="T68" fmla="*/ 2147483646 w 912"/>
                <a:gd name="T69" fmla="*/ 2147483646 h 772"/>
                <a:gd name="T70" fmla="*/ 2147483646 w 912"/>
                <a:gd name="T71" fmla="*/ 2147483646 h 772"/>
                <a:gd name="T72" fmla="*/ 2147483646 w 912"/>
                <a:gd name="T73" fmla="*/ 2147483646 h 772"/>
                <a:gd name="T74" fmla="*/ 2147483646 w 912"/>
                <a:gd name="T75" fmla="*/ 2147483646 h 772"/>
                <a:gd name="T76" fmla="*/ 2147483646 w 912"/>
                <a:gd name="T77" fmla="*/ 2147483646 h 772"/>
                <a:gd name="T78" fmla="*/ 2147483646 w 912"/>
                <a:gd name="T79" fmla="*/ 2147483646 h 772"/>
                <a:gd name="T80" fmla="*/ 2147483646 w 912"/>
                <a:gd name="T81" fmla="*/ 2147483646 h 772"/>
                <a:gd name="T82" fmla="*/ 2147483646 w 912"/>
                <a:gd name="T83" fmla="*/ 2147483646 h 772"/>
                <a:gd name="T84" fmla="*/ 2147483646 w 912"/>
                <a:gd name="T85" fmla="*/ 2147483646 h 772"/>
                <a:gd name="T86" fmla="*/ 2147483646 w 912"/>
                <a:gd name="T87" fmla="*/ 2147483646 h 772"/>
                <a:gd name="T88" fmla="*/ 2147483646 w 912"/>
                <a:gd name="T89" fmla="*/ 2147483646 h 772"/>
                <a:gd name="T90" fmla="*/ 2147483646 w 912"/>
                <a:gd name="T91" fmla="*/ 2147483646 h 772"/>
                <a:gd name="T92" fmla="*/ 2147483646 w 912"/>
                <a:gd name="T93" fmla="*/ 2147483646 h 772"/>
                <a:gd name="T94" fmla="*/ 2147483646 w 912"/>
                <a:gd name="T95" fmla="*/ 2147483646 h 772"/>
                <a:gd name="T96" fmla="*/ 2147483646 w 912"/>
                <a:gd name="T97" fmla="*/ 2147483646 h 772"/>
                <a:gd name="T98" fmla="*/ 2147483646 w 912"/>
                <a:gd name="T99" fmla="*/ 2147483646 h 772"/>
                <a:gd name="T100" fmla="*/ 2147483646 w 912"/>
                <a:gd name="T101" fmla="*/ 2147483646 h 772"/>
                <a:gd name="T102" fmla="*/ 2147483646 w 912"/>
                <a:gd name="T103" fmla="*/ 2147483646 h 772"/>
                <a:gd name="T104" fmla="*/ 2147483646 w 912"/>
                <a:gd name="T105" fmla="*/ 2147483646 h 772"/>
                <a:gd name="T106" fmla="*/ 2147483646 w 912"/>
                <a:gd name="T107" fmla="*/ 2147483646 h 772"/>
                <a:gd name="T108" fmla="*/ 2147483646 w 912"/>
                <a:gd name="T109" fmla="*/ 2147483646 h 772"/>
                <a:gd name="T110" fmla="*/ 2147483646 w 912"/>
                <a:gd name="T111" fmla="*/ 2147483646 h 7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12" h="772">
                  <a:moveTo>
                    <a:pt x="542" y="280"/>
                  </a:moveTo>
                  <a:lnTo>
                    <a:pt x="530" y="280"/>
                  </a:lnTo>
                  <a:lnTo>
                    <a:pt x="526" y="288"/>
                  </a:lnTo>
                  <a:lnTo>
                    <a:pt x="532" y="296"/>
                  </a:lnTo>
                  <a:lnTo>
                    <a:pt x="536" y="308"/>
                  </a:lnTo>
                  <a:lnTo>
                    <a:pt x="536" y="310"/>
                  </a:lnTo>
                  <a:lnTo>
                    <a:pt x="536" y="312"/>
                  </a:lnTo>
                  <a:lnTo>
                    <a:pt x="518" y="320"/>
                  </a:lnTo>
                  <a:lnTo>
                    <a:pt x="516" y="320"/>
                  </a:lnTo>
                  <a:lnTo>
                    <a:pt x="506" y="320"/>
                  </a:lnTo>
                  <a:lnTo>
                    <a:pt x="500" y="316"/>
                  </a:lnTo>
                  <a:lnTo>
                    <a:pt x="494" y="314"/>
                  </a:lnTo>
                  <a:lnTo>
                    <a:pt x="492" y="310"/>
                  </a:lnTo>
                  <a:lnTo>
                    <a:pt x="488" y="300"/>
                  </a:lnTo>
                  <a:lnTo>
                    <a:pt x="464" y="296"/>
                  </a:lnTo>
                  <a:lnTo>
                    <a:pt x="456" y="264"/>
                  </a:lnTo>
                  <a:lnTo>
                    <a:pt x="450" y="262"/>
                  </a:lnTo>
                  <a:lnTo>
                    <a:pt x="446" y="258"/>
                  </a:lnTo>
                  <a:lnTo>
                    <a:pt x="444" y="256"/>
                  </a:lnTo>
                  <a:lnTo>
                    <a:pt x="440" y="250"/>
                  </a:lnTo>
                  <a:lnTo>
                    <a:pt x="432" y="248"/>
                  </a:lnTo>
                  <a:lnTo>
                    <a:pt x="424" y="242"/>
                  </a:lnTo>
                  <a:lnTo>
                    <a:pt x="416" y="232"/>
                  </a:lnTo>
                  <a:lnTo>
                    <a:pt x="406" y="228"/>
                  </a:lnTo>
                  <a:lnTo>
                    <a:pt x="392" y="214"/>
                  </a:lnTo>
                  <a:lnTo>
                    <a:pt x="390" y="204"/>
                  </a:lnTo>
                  <a:lnTo>
                    <a:pt x="390" y="202"/>
                  </a:lnTo>
                  <a:lnTo>
                    <a:pt x="416" y="168"/>
                  </a:lnTo>
                  <a:lnTo>
                    <a:pt x="416" y="164"/>
                  </a:lnTo>
                  <a:lnTo>
                    <a:pt x="416" y="162"/>
                  </a:lnTo>
                  <a:lnTo>
                    <a:pt x="412" y="152"/>
                  </a:lnTo>
                  <a:lnTo>
                    <a:pt x="398" y="156"/>
                  </a:lnTo>
                  <a:lnTo>
                    <a:pt x="396" y="156"/>
                  </a:lnTo>
                  <a:lnTo>
                    <a:pt x="396" y="158"/>
                  </a:lnTo>
                  <a:lnTo>
                    <a:pt x="360" y="160"/>
                  </a:lnTo>
                  <a:lnTo>
                    <a:pt x="348" y="164"/>
                  </a:lnTo>
                  <a:lnTo>
                    <a:pt x="342" y="168"/>
                  </a:lnTo>
                  <a:lnTo>
                    <a:pt x="340" y="172"/>
                  </a:lnTo>
                  <a:lnTo>
                    <a:pt x="334" y="178"/>
                  </a:lnTo>
                  <a:lnTo>
                    <a:pt x="330" y="178"/>
                  </a:lnTo>
                  <a:lnTo>
                    <a:pt x="324" y="178"/>
                  </a:lnTo>
                  <a:lnTo>
                    <a:pt x="324" y="176"/>
                  </a:lnTo>
                  <a:lnTo>
                    <a:pt x="312" y="168"/>
                  </a:lnTo>
                  <a:lnTo>
                    <a:pt x="312" y="148"/>
                  </a:lnTo>
                  <a:lnTo>
                    <a:pt x="304" y="142"/>
                  </a:lnTo>
                  <a:lnTo>
                    <a:pt x="300" y="134"/>
                  </a:lnTo>
                  <a:lnTo>
                    <a:pt x="296" y="116"/>
                  </a:lnTo>
                  <a:lnTo>
                    <a:pt x="288" y="108"/>
                  </a:lnTo>
                  <a:lnTo>
                    <a:pt x="280" y="100"/>
                  </a:lnTo>
                  <a:lnTo>
                    <a:pt x="276" y="98"/>
                  </a:lnTo>
                  <a:lnTo>
                    <a:pt x="290" y="80"/>
                  </a:lnTo>
                  <a:lnTo>
                    <a:pt x="292" y="68"/>
                  </a:lnTo>
                  <a:lnTo>
                    <a:pt x="276" y="48"/>
                  </a:lnTo>
                  <a:lnTo>
                    <a:pt x="268" y="32"/>
                  </a:lnTo>
                  <a:lnTo>
                    <a:pt x="268" y="24"/>
                  </a:lnTo>
                  <a:lnTo>
                    <a:pt x="256" y="16"/>
                  </a:lnTo>
                  <a:lnTo>
                    <a:pt x="256" y="14"/>
                  </a:lnTo>
                  <a:lnTo>
                    <a:pt x="246" y="2"/>
                  </a:lnTo>
                  <a:lnTo>
                    <a:pt x="232" y="0"/>
                  </a:lnTo>
                  <a:lnTo>
                    <a:pt x="216" y="4"/>
                  </a:lnTo>
                  <a:lnTo>
                    <a:pt x="212" y="8"/>
                  </a:lnTo>
                  <a:lnTo>
                    <a:pt x="210" y="30"/>
                  </a:lnTo>
                  <a:lnTo>
                    <a:pt x="210" y="56"/>
                  </a:lnTo>
                  <a:lnTo>
                    <a:pt x="208" y="56"/>
                  </a:lnTo>
                  <a:lnTo>
                    <a:pt x="192" y="62"/>
                  </a:lnTo>
                  <a:lnTo>
                    <a:pt x="178" y="64"/>
                  </a:lnTo>
                  <a:lnTo>
                    <a:pt x="168" y="70"/>
                  </a:lnTo>
                  <a:lnTo>
                    <a:pt x="154" y="74"/>
                  </a:lnTo>
                  <a:lnTo>
                    <a:pt x="152" y="76"/>
                  </a:lnTo>
                  <a:lnTo>
                    <a:pt x="124" y="68"/>
                  </a:lnTo>
                  <a:lnTo>
                    <a:pt x="114" y="80"/>
                  </a:lnTo>
                  <a:lnTo>
                    <a:pt x="108" y="86"/>
                  </a:lnTo>
                  <a:lnTo>
                    <a:pt x="98" y="88"/>
                  </a:lnTo>
                  <a:lnTo>
                    <a:pt x="82" y="102"/>
                  </a:lnTo>
                  <a:lnTo>
                    <a:pt x="72" y="116"/>
                  </a:lnTo>
                  <a:lnTo>
                    <a:pt x="72" y="118"/>
                  </a:lnTo>
                  <a:lnTo>
                    <a:pt x="66" y="128"/>
                  </a:lnTo>
                  <a:lnTo>
                    <a:pt x="60" y="132"/>
                  </a:lnTo>
                  <a:lnTo>
                    <a:pt x="50" y="144"/>
                  </a:lnTo>
                  <a:lnTo>
                    <a:pt x="50" y="146"/>
                  </a:lnTo>
                  <a:lnTo>
                    <a:pt x="44" y="150"/>
                  </a:lnTo>
                  <a:lnTo>
                    <a:pt x="32" y="152"/>
                  </a:lnTo>
                  <a:lnTo>
                    <a:pt x="12" y="152"/>
                  </a:lnTo>
                  <a:lnTo>
                    <a:pt x="8" y="158"/>
                  </a:lnTo>
                  <a:lnTo>
                    <a:pt x="0" y="172"/>
                  </a:lnTo>
                  <a:lnTo>
                    <a:pt x="4" y="184"/>
                  </a:lnTo>
                  <a:lnTo>
                    <a:pt x="2" y="216"/>
                  </a:lnTo>
                  <a:lnTo>
                    <a:pt x="8" y="224"/>
                  </a:lnTo>
                  <a:lnTo>
                    <a:pt x="8" y="226"/>
                  </a:lnTo>
                  <a:lnTo>
                    <a:pt x="10" y="232"/>
                  </a:lnTo>
                  <a:lnTo>
                    <a:pt x="22" y="232"/>
                  </a:lnTo>
                  <a:lnTo>
                    <a:pt x="40" y="236"/>
                  </a:lnTo>
                  <a:lnTo>
                    <a:pt x="66" y="238"/>
                  </a:lnTo>
                  <a:lnTo>
                    <a:pt x="76" y="236"/>
                  </a:lnTo>
                  <a:lnTo>
                    <a:pt x="78" y="236"/>
                  </a:lnTo>
                  <a:lnTo>
                    <a:pt x="80" y="236"/>
                  </a:lnTo>
                  <a:lnTo>
                    <a:pt x="100" y="244"/>
                  </a:lnTo>
                  <a:lnTo>
                    <a:pt x="102" y="244"/>
                  </a:lnTo>
                  <a:lnTo>
                    <a:pt x="112" y="254"/>
                  </a:lnTo>
                  <a:lnTo>
                    <a:pt x="136" y="262"/>
                  </a:lnTo>
                  <a:lnTo>
                    <a:pt x="138" y="262"/>
                  </a:lnTo>
                  <a:lnTo>
                    <a:pt x="154" y="272"/>
                  </a:lnTo>
                  <a:lnTo>
                    <a:pt x="192" y="308"/>
                  </a:lnTo>
                  <a:lnTo>
                    <a:pt x="210" y="316"/>
                  </a:lnTo>
                  <a:lnTo>
                    <a:pt x="218" y="312"/>
                  </a:lnTo>
                  <a:lnTo>
                    <a:pt x="224" y="300"/>
                  </a:lnTo>
                  <a:lnTo>
                    <a:pt x="220" y="278"/>
                  </a:lnTo>
                  <a:lnTo>
                    <a:pt x="222" y="274"/>
                  </a:lnTo>
                  <a:lnTo>
                    <a:pt x="224" y="270"/>
                  </a:lnTo>
                  <a:lnTo>
                    <a:pt x="236" y="264"/>
                  </a:lnTo>
                  <a:lnTo>
                    <a:pt x="236" y="262"/>
                  </a:lnTo>
                  <a:lnTo>
                    <a:pt x="286" y="292"/>
                  </a:lnTo>
                  <a:lnTo>
                    <a:pt x="292" y="290"/>
                  </a:lnTo>
                  <a:lnTo>
                    <a:pt x="302" y="284"/>
                  </a:lnTo>
                  <a:lnTo>
                    <a:pt x="304" y="284"/>
                  </a:lnTo>
                  <a:lnTo>
                    <a:pt x="310" y="284"/>
                  </a:lnTo>
                  <a:lnTo>
                    <a:pt x="320" y="276"/>
                  </a:lnTo>
                  <a:lnTo>
                    <a:pt x="322" y="276"/>
                  </a:lnTo>
                  <a:lnTo>
                    <a:pt x="324" y="276"/>
                  </a:lnTo>
                  <a:lnTo>
                    <a:pt x="352" y="296"/>
                  </a:lnTo>
                  <a:lnTo>
                    <a:pt x="354" y="298"/>
                  </a:lnTo>
                  <a:lnTo>
                    <a:pt x="372" y="312"/>
                  </a:lnTo>
                  <a:lnTo>
                    <a:pt x="380" y="320"/>
                  </a:lnTo>
                  <a:lnTo>
                    <a:pt x="388" y="330"/>
                  </a:lnTo>
                  <a:lnTo>
                    <a:pt x="398" y="340"/>
                  </a:lnTo>
                  <a:lnTo>
                    <a:pt x="404" y="338"/>
                  </a:lnTo>
                  <a:lnTo>
                    <a:pt x="412" y="324"/>
                  </a:lnTo>
                  <a:lnTo>
                    <a:pt x="430" y="336"/>
                  </a:lnTo>
                  <a:lnTo>
                    <a:pt x="432" y="336"/>
                  </a:lnTo>
                  <a:lnTo>
                    <a:pt x="444" y="352"/>
                  </a:lnTo>
                  <a:lnTo>
                    <a:pt x="480" y="380"/>
                  </a:lnTo>
                  <a:lnTo>
                    <a:pt x="492" y="392"/>
                  </a:lnTo>
                  <a:lnTo>
                    <a:pt x="522" y="382"/>
                  </a:lnTo>
                  <a:lnTo>
                    <a:pt x="524" y="406"/>
                  </a:lnTo>
                  <a:lnTo>
                    <a:pt x="538" y="420"/>
                  </a:lnTo>
                  <a:lnTo>
                    <a:pt x="548" y="436"/>
                  </a:lnTo>
                  <a:lnTo>
                    <a:pt x="548" y="438"/>
                  </a:lnTo>
                  <a:lnTo>
                    <a:pt x="548" y="440"/>
                  </a:lnTo>
                  <a:lnTo>
                    <a:pt x="560" y="494"/>
                  </a:lnTo>
                  <a:lnTo>
                    <a:pt x="572" y="516"/>
                  </a:lnTo>
                  <a:lnTo>
                    <a:pt x="556" y="558"/>
                  </a:lnTo>
                  <a:lnTo>
                    <a:pt x="556" y="560"/>
                  </a:lnTo>
                  <a:lnTo>
                    <a:pt x="544" y="564"/>
                  </a:lnTo>
                  <a:lnTo>
                    <a:pt x="544" y="576"/>
                  </a:lnTo>
                  <a:lnTo>
                    <a:pt x="542" y="576"/>
                  </a:lnTo>
                  <a:lnTo>
                    <a:pt x="528" y="598"/>
                  </a:lnTo>
                  <a:lnTo>
                    <a:pt x="508" y="600"/>
                  </a:lnTo>
                  <a:lnTo>
                    <a:pt x="488" y="616"/>
                  </a:lnTo>
                  <a:lnTo>
                    <a:pt x="494" y="620"/>
                  </a:lnTo>
                  <a:lnTo>
                    <a:pt x="500" y="622"/>
                  </a:lnTo>
                  <a:lnTo>
                    <a:pt x="504" y="626"/>
                  </a:lnTo>
                  <a:lnTo>
                    <a:pt x="508" y="630"/>
                  </a:lnTo>
                  <a:lnTo>
                    <a:pt x="508" y="634"/>
                  </a:lnTo>
                  <a:lnTo>
                    <a:pt x="504" y="642"/>
                  </a:lnTo>
                  <a:lnTo>
                    <a:pt x="504" y="644"/>
                  </a:lnTo>
                  <a:lnTo>
                    <a:pt x="492" y="656"/>
                  </a:lnTo>
                  <a:lnTo>
                    <a:pt x="490" y="656"/>
                  </a:lnTo>
                  <a:lnTo>
                    <a:pt x="490" y="658"/>
                  </a:lnTo>
                  <a:lnTo>
                    <a:pt x="488" y="658"/>
                  </a:lnTo>
                  <a:lnTo>
                    <a:pt x="450" y="652"/>
                  </a:lnTo>
                  <a:lnTo>
                    <a:pt x="448" y="666"/>
                  </a:lnTo>
                  <a:lnTo>
                    <a:pt x="452" y="696"/>
                  </a:lnTo>
                  <a:lnTo>
                    <a:pt x="484" y="708"/>
                  </a:lnTo>
                  <a:lnTo>
                    <a:pt x="484" y="710"/>
                  </a:lnTo>
                  <a:lnTo>
                    <a:pt x="496" y="706"/>
                  </a:lnTo>
                  <a:lnTo>
                    <a:pt x="498" y="706"/>
                  </a:lnTo>
                  <a:lnTo>
                    <a:pt x="500" y="704"/>
                  </a:lnTo>
                  <a:lnTo>
                    <a:pt x="500" y="706"/>
                  </a:lnTo>
                  <a:lnTo>
                    <a:pt x="510" y="712"/>
                  </a:lnTo>
                  <a:lnTo>
                    <a:pt x="524" y="712"/>
                  </a:lnTo>
                  <a:lnTo>
                    <a:pt x="528" y="710"/>
                  </a:lnTo>
                  <a:lnTo>
                    <a:pt x="524" y="696"/>
                  </a:lnTo>
                  <a:lnTo>
                    <a:pt x="520" y="680"/>
                  </a:lnTo>
                  <a:lnTo>
                    <a:pt x="520" y="678"/>
                  </a:lnTo>
                  <a:lnTo>
                    <a:pt x="520" y="676"/>
                  </a:lnTo>
                  <a:lnTo>
                    <a:pt x="526" y="670"/>
                  </a:lnTo>
                  <a:lnTo>
                    <a:pt x="528" y="668"/>
                  </a:lnTo>
                  <a:lnTo>
                    <a:pt x="536" y="656"/>
                  </a:lnTo>
                  <a:lnTo>
                    <a:pt x="538" y="654"/>
                  </a:lnTo>
                  <a:lnTo>
                    <a:pt x="552" y="644"/>
                  </a:lnTo>
                  <a:lnTo>
                    <a:pt x="552" y="642"/>
                  </a:lnTo>
                  <a:lnTo>
                    <a:pt x="554" y="642"/>
                  </a:lnTo>
                  <a:lnTo>
                    <a:pt x="572" y="640"/>
                  </a:lnTo>
                  <a:lnTo>
                    <a:pt x="572" y="644"/>
                  </a:lnTo>
                  <a:lnTo>
                    <a:pt x="572" y="656"/>
                  </a:lnTo>
                  <a:lnTo>
                    <a:pt x="576" y="664"/>
                  </a:lnTo>
                  <a:lnTo>
                    <a:pt x="580" y="674"/>
                  </a:lnTo>
                  <a:lnTo>
                    <a:pt x="596" y="684"/>
                  </a:lnTo>
                  <a:lnTo>
                    <a:pt x="640" y="688"/>
                  </a:lnTo>
                  <a:lnTo>
                    <a:pt x="642" y="688"/>
                  </a:lnTo>
                  <a:lnTo>
                    <a:pt x="644" y="688"/>
                  </a:lnTo>
                  <a:lnTo>
                    <a:pt x="644" y="690"/>
                  </a:lnTo>
                  <a:lnTo>
                    <a:pt x="644" y="692"/>
                  </a:lnTo>
                  <a:lnTo>
                    <a:pt x="644" y="706"/>
                  </a:lnTo>
                  <a:lnTo>
                    <a:pt x="656" y="720"/>
                  </a:lnTo>
                  <a:lnTo>
                    <a:pt x="666" y="724"/>
                  </a:lnTo>
                  <a:lnTo>
                    <a:pt x="668" y="724"/>
                  </a:lnTo>
                  <a:lnTo>
                    <a:pt x="668" y="726"/>
                  </a:lnTo>
                  <a:lnTo>
                    <a:pt x="668" y="732"/>
                  </a:lnTo>
                  <a:lnTo>
                    <a:pt x="668" y="740"/>
                  </a:lnTo>
                  <a:lnTo>
                    <a:pt x="664" y="756"/>
                  </a:lnTo>
                  <a:lnTo>
                    <a:pt x="670" y="760"/>
                  </a:lnTo>
                  <a:lnTo>
                    <a:pt x="678" y="760"/>
                  </a:lnTo>
                  <a:lnTo>
                    <a:pt x="684" y="762"/>
                  </a:lnTo>
                  <a:lnTo>
                    <a:pt x="688" y="764"/>
                  </a:lnTo>
                  <a:lnTo>
                    <a:pt x="706" y="772"/>
                  </a:lnTo>
                  <a:lnTo>
                    <a:pt x="716" y="764"/>
                  </a:lnTo>
                  <a:lnTo>
                    <a:pt x="728" y="750"/>
                  </a:lnTo>
                  <a:lnTo>
                    <a:pt x="730" y="744"/>
                  </a:lnTo>
                  <a:lnTo>
                    <a:pt x="732" y="742"/>
                  </a:lnTo>
                  <a:lnTo>
                    <a:pt x="734" y="740"/>
                  </a:lnTo>
                  <a:lnTo>
                    <a:pt x="730" y="722"/>
                  </a:lnTo>
                  <a:lnTo>
                    <a:pt x="728" y="714"/>
                  </a:lnTo>
                  <a:lnTo>
                    <a:pt x="728" y="712"/>
                  </a:lnTo>
                  <a:lnTo>
                    <a:pt x="728" y="710"/>
                  </a:lnTo>
                  <a:lnTo>
                    <a:pt x="736" y="700"/>
                  </a:lnTo>
                  <a:lnTo>
                    <a:pt x="748" y="690"/>
                  </a:lnTo>
                  <a:lnTo>
                    <a:pt x="750" y="690"/>
                  </a:lnTo>
                  <a:lnTo>
                    <a:pt x="776" y="690"/>
                  </a:lnTo>
                  <a:lnTo>
                    <a:pt x="780" y="688"/>
                  </a:lnTo>
                  <a:lnTo>
                    <a:pt x="780" y="676"/>
                  </a:lnTo>
                  <a:lnTo>
                    <a:pt x="776" y="664"/>
                  </a:lnTo>
                  <a:lnTo>
                    <a:pt x="766" y="648"/>
                  </a:lnTo>
                  <a:lnTo>
                    <a:pt x="766" y="628"/>
                  </a:lnTo>
                  <a:lnTo>
                    <a:pt x="766" y="626"/>
                  </a:lnTo>
                  <a:lnTo>
                    <a:pt x="770" y="614"/>
                  </a:lnTo>
                  <a:lnTo>
                    <a:pt x="772" y="614"/>
                  </a:lnTo>
                  <a:lnTo>
                    <a:pt x="792" y="582"/>
                  </a:lnTo>
                  <a:lnTo>
                    <a:pt x="794" y="582"/>
                  </a:lnTo>
                  <a:lnTo>
                    <a:pt x="796" y="580"/>
                  </a:lnTo>
                  <a:lnTo>
                    <a:pt x="800" y="580"/>
                  </a:lnTo>
                  <a:lnTo>
                    <a:pt x="808" y="582"/>
                  </a:lnTo>
                  <a:lnTo>
                    <a:pt x="828" y="592"/>
                  </a:lnTo>
                  <a:lnTo>
                    <a:pt x="840" y="596"/>
                  </a:lnTo>
                  <a:lnTo>
                    <a:pt x="840" y="590"/>
                  </a:lnTo>
                  <a:lnTo>
                    <a:pt x="838" y="588"/>
                  </a:lnTo>
                  <a:lnTo>
                    <a:pt x="838" y="586"/>
                  </a:lnTo>
                  <a:lnTo>
                    <a:pt x="840" y="580"/>
                  </a:lnTo>
                  <a:lnTo>
                    <a:pt x="846" y="572"/>
                  </a:lnTo>
                  <a:lnTo>
                    <a:pt x="860" y="562"/>
                  </a:lnTo>
                  <a:lnTo>
                    <a:pt x="860" y="560"/>
                  </a:lnTo>
                  <a:lnTo>
                    <a:pt x="876" y="556"/>
                  </a:lnTo>
                  <a:lnTo>
                    <a:pt x="890" y="556"/>
                  </a:lnTo>
                  <a:lnTo>
                    <a:pt x="892" y="556"/>
                  </a:lnTo>
                  <a:lnTo>
                    <a:pt x="900" y="556"/>
                  </a:lnTo>
                  <a:lnTo>
                    <a:pt x="904" y="536"/>
                  </a:lnTo>
                  <a:lnTo>
                    <a:pt x="904" y="524"/>
                  </a:lnTo>
                  <a:lnTo>
                    <a:pt x="906" y="512"/>
                  </a:lnTo>
                  <a:lnTo>
                    <a:pt x="906" y="510"/>
                  </a:lnTo>
                  <a:lnTo>
                    <a:pt x="908" y="508"/>
                  </a:lnTo>
                  <a:lnTo>
                    <a:pt x="912" y="496"/>
                  </a:lnTo>
                  <a:lnTo>
                    <a:pt x="906" y="488"/>
                  </a:lnTo>
                  <a:lnTo>
                    <a:pt x="896" y="480"/>
                  </a:lnTo>
                  <a:lnTo>
                    <a:pt x="876" y="476"/>
                  </a:lnTo>
                  <a:lnTo>
                    <a:pt x="868" y="472"/>
                  </a:lnTo>
                  <a:lnTo>
                    <a:pt x="852" y="460"/>
                  </a:lnTo>
                  <a:lnTo>
                    <a:pt x="840" y="456"/>
                  </a:lnTo>
                  <a:lnTo>
                    <a:pt x="840" y="454"/>
                  </a:lnTo>
                  <a:lnTo>
                    <a:pt x="824" y="436"/>
                  </a:lnTo>
                  <a:lnTo>
                    <a:pt x="812" y="436"/>
                  </a:lnTo>
                  <a:lnTo>
                    <a:pt x="810" y="436"/>
                  </a:lnTo>
                  <a:lnTo>
                    <a:pt x="798" y="430"/>
                  </a:lnTo>
                  <a:lnTo>
                    <a:pt x="790" y="440"/>
                  </a:lnTo>
                  <a:lnTo>
                    <a:pt x="788" y="476"/>
                  </a:lnTo>
                  <a:lnTo>
                    <a:pt x="792" y="492"/>
                  </a:lnTo>
                  <a:lnTo>
                    <a:pt x="796" y="492"/>
                  </a:lnTo>
                  <a:lnTo>
                    <a:pt x="798" y="492"/>
                  </a:lnTo>
                  <a:lnTo>
                    <a:pt x="808" y="496"/>
                  </a:lnTo>
                  <a:lnTo>
                    <a:pt x="814" y="510"/>
                  </a:lnTo>
                  <a:lnTo>
                    <a:pt x="816" y="510"/>
                  </a:lnTo>
                  <a:lnTo>
                    <a:pt x="816" y="512"/>
                  </a:lnTo>
                  <a:lnTo>
                    <a:pt x="812" y="536"/>
                  </a:lnTo>
                  <a:lnTo>
                    <a:pt x="812" y="538"/>
                  </a:lnTo>
                  <a:lnTo>
                    <a:pt x="812" y="540"/>
                  </a:lnTo>
                  <a:lnTo>
                    <a:pt x="800" y="546"/>
                  </a:lnTo>
                  <a:lnTo>
                    <a:pt x="798" y="548"/>
                  </a:lnTo>
                  <a:lnTo>
                    <a:pt x="798" y="546"/>
                  </a:lnTo>
                  <a:lnTo>
                    <a:pt x="796" y="546"/>
                  </a:lnTo>
                  <a:lnTo>
                    <a:pt x="792" y="544"/>
                  </a:lnTo>
                  <a:lnTo>
                    <a:pt x="778" y="550"/>
                  </a:lnTo>
                  <a:lnTo>
                    <a:pt x="778" y="552"/>
                  </a:lnTo>
                  <a:lnTo>
                    <a:pt x="780" y="552"/>
                  </a:lnTo>
                  <a:lnTo>
                    <a:pt x="782" y="574"/>
                  </a:lnTo>
                  <a:lnTo>
                    <a:pt x="780" y="578"/>
                  </a:lnTo>
                  <a:lnTo>
                    <a:pt x="776" y="580"/>
                  </a:lnTo>
                  <a:lnTo>
                    <a:pt x="768" y="580"/>
                  </a:lnTo>
                  <a:lnTo>
                    <a:pt x="762" y="578"/>
                  </a:lnTo>
                  <a:lnTo>
                    <a:pt x="758" y="576"/>
                  </a:lnTo>
                  <a:lnTo>
                    <a:pt x="748" y="568"/>
                  </a:lnTo>
                  <a:lnTo>
                    <a:pt x="746" y="568"/>
                  </a:lnTo>
                  <a:lnTo>
                    <a:pt x="746" y="566"/>
                  </a:lnTo>
                  <a:lnTo>
                    <a:pt x="740" y="552"/>
                  </a:lnTo>
                  <a:lnTo>
                    <a:pt x="736" y="550"/>
                  </a:lnTo>
                  <a:lnTo>
                    <a:pt x="728" y="546"/>
                  </a:lnTo>
                  <a:lnTo>
                    <a:pt x="726" y="546"/>
                  </a:lnTo>
                  <a:lnTo>
                    <a:pt x="714" y="538"/>
                  </a:lnTo>
                  <a:lnTo>
                    <a:pt x="712" y="538"/>
                  </a:lnTo>
                  <a:lnTo>
                    <a:pt x="712" y="536"/>
                  </a:lnTo>
                  <a:lnTo>
                    <a:pt x="710" y="524"/>
                  </a:lnTo>
                  <a:lnTo>
                    <a:pt x="712" y="512"/>
                  </a:lnTo>
                  <a:lnTo>
                    <a:pt x="716" y="506"/>
                  </a:lnTo>
                  <a:lnTo>
                    <a:pt x="716" y="502"/>
                  </a:lnTo>
                  <a:lnTo>
                    <a:pt x="712" y="488"/>
                  </a:lnTo>
                  <a:lnTo>
                    <a:pt x="700" y="478"/>
                  </a:lnTo>
                  <a:lnTo>
                    <a:pt x="700" y="476"/>
                  </a:lnTo>
                  <a:lnTo>
                    <a:pt x="698" y="444"/>
                  </a:lnTo>
                  <a:lnTo>
                    <a:pt x="690" y="436"/>
                  </a:lnTo>
                  <a:lnTo>
                    <a:pt x="688" y="436"/>
                  </a:lnTo>
                  <a:lnTo>
                    <a:pt x="688" y="434"/>
                  </a:lnTo>
                  <a:lnTo>
                    <a:pt x="682" y="420"/>
                  </a:lnTo>
                  <a:lnTo>
                    <a:pt x="652" y="416"/>
                  </a:lnTo>
                  <a:lnTo>
                    <a:pt x="644" y="410"/>
                  </a:lnTo>
                  <a:lnTo>
                    <a:pt x="638" y="402"/>
                  </a:lnTo>
                  <a:lnTo>
                    <a:pt x="624" y="402"/>
                  </a:lnTo>
                  <a:lnTo>
                    <a:pt x="618" y="398"/>
                  </a:lnTo>
                  <a:lnTo>
                    <a:pt x="610" y="392"/>
                  </a:lnTo>
                  <a:lnTo>
                    <a:pt x="608" y="390"/>
                  </a:lnTo>
                  <a:lnTo>
                    <a:pt x="604" y="384"/>
                  </a:lnTo>
                  <a:lnTo>
                    <a:pt x="598" y="376"/>
                  </a:lnTo>
                  <a:lnTo>
                    <a:pt x="596" y="362"/>
                  </a:lnTo>
                  <a:lnTo>
                    <a:pt x="596" y="360"/>
                  </a:lnTo>
                  <a:lnTo>
                    <a:pt x="600" y="336"/>
                  </a:lnTo>
                  <a:lnTo>
                    <a:pt x="604" y="324"/>
                  </a:lnTo>
                  <a:lnTo>
                    <a:pt x="606" y="324"/>
                  </a:lnTo>
                  <a:lnTo>
                    <a:pt x="636" y="310"/>
                  </a:lnTo>
                  <a:lnTo>
                    <a:pt x="648" y="296"/>
                  </a:lnTo>
                  <a:lnTo>
                    <a:pt x="650" y="284"/>
                  </a:lnTo>
                  <a:lnTo>
                    <a:pt x="648" y="276"/>
                  </a:lnTo>
                  <a:lnTo>
                    <a:pt x="644" y="262"/>
                  </a:lnTo>
                  <a:lnTo>
                    <a:pt x="640" y="254"/>
                  </a:lnTo>
                  <a:lnTo>
                    <a:pt x="634" y="256"/>
                  </a:lnTo>
                  <a:lnTo>
                    <a:pt x="624" y="254"/>
                  </a:lnTo>
                  <a:lnTo>
                    <a:pt x="616" y="260"/>
                  </a:lnTo>
                  <a:lnTo>
                    <a:pt x="606" y="272"/>
                  </a:lnTo>
                  <a:lnTo>
                    <a:pt x="592" y="286"/>
                  </a:lnTo>
                  <a:lnTo>
                    <a:pt x="590" y="286"/>
                  </a:lnTo>
                  <a:lnTo>
                    <a:pt x="578" y="290"/>
                  </a:lnTo>
                  <a:lnTo>
                    <a:pt x="568" y="288"/>
                  </a:lnTo>
                  <a:lnTo>
                    <a:pt x="542" y="280"/>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1" name="宁夏"/>
            <p:cNvSpPr>
              <a:spLocks/>
            </p:cNvSpPr>
            <p:nvPr/>
          </p:nvSpPr>
          <p:spPr bwMode="auto">
            <a:xfrm>
              <a:off x="6009981" y="3296812"/>
              <a:ext cx="271389" cy="448596"/>
            </a:xfrm>
            <a:custGeom>
              <a:avLst/>
              <a:gdLst>
                <a:gd name="T0" fmla="*/ 2147483646 w 184"/>
                <a:gd name="T1" fmla="*/ 2147483646 h 304"/>
                <a:gd name="T2" fmla="*/ 2147483646 w 184"/>
                <a:gd name="T3" fmla="*/ 2147483646 h 304"/>
                <a:gd name="T4" fmla="*/ 2147483646 w 184"/>
                <a:gd name="T5" fmla="*/ 2147483646 h 304"/>
                <a:gd name="T6" fmla="*/ 2147483646 w 184"/>
                <a:gd name="T7" fmla="*/ 2147483646 h 304"/>
                <a:gd name="T8" fmla="*/ 2147483646 w 184"/>
                <a:gd name="T9" fmla="*/ 2147483646 h 304"/>
                <a:gd name="T10" fmla="*/ 2147483646 w 184"/>
                <a:gd name="T11" fmla="*/ 2147483646 h 304"/>
                <a:gd name="T12" fmla="*/ 2147483646 w 184"/>
                <a:gd name="T13" fmla="*/ 2147483646 h 304"/>
                <a:gd name="T14" fmla="*/ 2147483646 w 184"/>
                <a:gd name="T15" fmla="*/ 2147483646 h 304"/>
                <a:gd name="T16" fmla="*/ 2147483646 w 184"/>
                <a:gd name="T17" fmla="*/ 2147483646 h 304"/>
                <a:gd name="T18" fmla="*/ 2147483646 w 184"/>
                <a:gd name="T19" fmla="*/ 2147483646 h 304"/>
                <a:gd name="T20" fmla="*/ 2147483646 w 184"/>
                <a:gd name="T21" fmla="*/ 2147483646 h 304"/>
                <a:gd name="T22" fmla="*/ 2147483646 w 184"/>
                <a:gd name="T23" fmla="*/ 2147483646 h 304"/>
                <a:gd name="T24" fmla="*/ 2147483646 w 184"/>
                <a:gd name="T25" fmla="*/ 2147483646 h 304"/>
                <a:gd name="T26" fmla="*/ 2147483646 w 184"/>
                <a:gd name="T27" fmla="*/ 2147483646 h 304"/>
                <a:gd name="T28" fmla="*/ 2147483646 w 184"/>
                <a:gd name="T29" fmla="*/ 2147483646 h 304"/>
                <a:gd name="T30" fmla="*/ 2147483646 w 184"/>
                <a:gd name="T31" fmla="*/ 2147483646 h 304"/>
                <a:gd name="T32" fmla="*/ 2147483646 w 184"/>
                <a:gd name="T33" fmla="*/ 2147483646 h 304"/>
                <a:gd name="T34" fmla="*/ 2147483646 w 184"/>
                <a:gd name="T35" fmla="*/ 2147483646 h 304"/>
                <a:gd name="T36" fmla="*/ 2147483646 w 184"/>
                <a:gd name="T37" fmla="*/ 2147483646 h 304"/>
                <a:gd name="T38" fmla="*/ 2147483646 w 184"/>
                <a:gd name="T39" fmla="*/ 2147483646 h 304"/>
                <a:gd name="T40" fmla="*/ 2147483646 w 184"/>
                <a:gd name="T41" fmla="*/ 2147483646 h 304"/>
                <a:gd name="T42" fmla="*/ 2147483646 w 184"/>
                <a:gd name="T43" fmla="*/ 2147483646 h 304"/>
                <a:gd name="T44" fmla="*/ 2147483646 w 184"/>
                <a:gd name="T45" fmla="*/ 2147483646 h 304"/>
                <a:gd name="T46" fmla="*/ 2147483646 w 184"/>
                <a:gd name="T47" fmla="*/ 2147483646 h 304"/>
                <a:gd name="T48" fmla="*/ 2147483646 w 184"/>
                <a:gd name="T49" fmla="*/ 2147483646 h 304"/>
                <a:gd name="T50" fmla="*/ 2147483646 w 184"/>
                <a:gd name="T51" fmla="*/ 2147483646 h 304"/>
                <a:gd name="T52" fmla="*/ 2147483646 w 184"/>
                <a:gd name="T53" fmla="*/ 2147483646 h 304"/>
                <a:gd name="T54" fmla="*/ 2147483646 w 184"/>
                <a:gd name="T55" fmla="*/ 2147483646 h 304"/>
                <a:gd name="T56" fmla="*/ 2147483646 w 184"/>
                <a:gd name="T57" fmla="*/ 2147483646 h 304"/>
                <a:gd name="T58" fmla="*/ 2147483646 w 184"/>
                <a:gd name="T59" fmla="*/ 2147483646 h 304"/>
                <a:gd name="T60" fmla="*/ 2147483646 w 184"/>
                <a:gd name="T61" fmla="*/ 2147483646 h 304"/>
                <a:gd name="T62" fmla="*/ 2147483646 w 184"/>
                <a:gd name="T63" fmla="*/ 2147483646 h 304"/>
                <a:gd name="T64" fmla="*/ 2147483646 w 184"/>
                <a:gd name="T65" fmla="*/ 2147483646 h 304"/>
                <a:gd name="T66" fmla="*/ 2147483646 w 184"/>
                <a:gd name="T67" fmla="*/ 2147483646 h 304"/>
                <a:gd name="T68" fmla="*/ 2147483646 w 184"/>
                <a:gd name="T69" fmla="*/ 2147483646 h 304"/>
                <a:gd name="T70" fmla="*/ 2147483646 w 184"/>
                <a:gd name="T71" fmla="*/ 2147483646 h 304"/>
                <a:gd name="T72" fmla="*/ 2147483646 w 184"/>
                <a:gd name="T73" fmla="*/ 2147483646 h 304"/>
                <a:gd name="T74" fmla="*/ 2147483646 w 184"/>
                <a:gd name="T75" fmla="*/ 2147483646 h 304"/>
                <a:gd name="T76" fmla="*/ 2147483646 w 184"/>
                <a:gd name="T77" fmla="*/ 2147483646 h 304"/>
                <a:gd name="T78" fmla="*/ 2147483646 w 184"/>
                <a:gd name="T79" fmla="*/ 2147483646 h 304"/>
                <a:gd name="T80" fmla="*/ 2147483646 w 184"/>
                <a:gd name="T81" fmla="*/ 2147483646 h 304"/>
                <a:gd name="T82" fmla="*/ 2147483646 w 184"/>
                <a:gd name="T83" fmla="*/ 2147483646 h 304"/>
                <a:gd name="T84" fmla="*/ 2147483646 w 184"/>
                <a:gd name="T85" fmla="*/ 2147483646 h 304"/>
                <a:gd name="T86" fmla="*/ 2147483646 w 184"/>
                <a:gd name="T87" fmla="*/ 2147483646 h 304"/>
                <a:gd name="T88" fmla="*/ 2147483646 w 184"/>
                <a:gd name="T89" fmla="*/ 2147483646 h 304"/>
                <a:gd name="T90" fmla="*/ 2147483646 w 184"/>
                <a:gd name="T91" fmla="*/ 2147483646 h 304"/>
                <a:gd name="T92" fmla="*/ 2147483646 w 184"/>
                <a:gd name="T93" fmla="*/ 2147483646 h 304"/>
                <a:gd name="T94" fmla="*/ 2147483646 w 184"/>
                <a:gd name="T95" fmla="*/ 2147483646 h 304"/>
                <a:gd name="T96" fmla="*/ 2147483646 w 184"/>
                <a:gd name="T97" fmla="*/ 2147483646 h 304"/>
                <a:gd name="T98" fmla="*/ 2147483646 w 184"/>
                <a:gd name="T99" fmla="*/ 0 h 30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84" h="304">
                  <a:moveTo>
                    <a:pt x="108" y="18"/>
                  </a:moveTo>
                  <a:lnTo>
                    <a:pt x="92" y="58"/>
                  </a:lnTo>
                  <a:lnTo>
                    <a:pt x="92" y="84"/>
                  </a:lnTo>
                  <a:lnTo>
                    <a:pt x="92" y="86"/>
                  </a:lnTo>
                  <a:lnTo>
                    <a:pt x="84" y="100"/>
                  </a:lnTo>
                  <a:lnTo>
                    <a:pt x="84" y="108"/>
                  </a:lnTo>
                  <a:lnTo>
                    <a:pt x="84" y="112"/>
                  </a:lnTo>
                  <a:lnTo>
                    <a:pt x="82" y="116"/>
                  </a:lnTo>
                  <a:lnTo>
                    <a:pt x="80" y="120"/>
                  </a:lnTo>
                  <a:lnTo>
                    <a:pt x="76" y="122"/>
                  </a:lnTo>
                  <a:lnTo>
                    <a:pt x="76" y="124"/>
                  </a:lnTo>
                  <a:lnTo>
                    <a:pt x="74" y="124"/>
                  </a:lnTo>
                  <a:lnTo>
                    <a:pt x="74" y="122"/>
                  </a:lnTo>
                  <a:lnTo>
                    <a:pt x="54" y="120"/>
                  </a:lnTo>
                  <a:lnTo>
                    <a:pt x="44" y="130"/>
                  </a:lnTo>
                  <a:lnTo>
                    <a:pt x="12" y="134"/>
                  </a:lnTo>
                  <a:lnTo>
                    <a:pt x="0" y="134"/>
                  </a:lnTo>
                  <a:lnTo>
                    <a:pt x="8" y="140"/>
                  </a:lnTo>
                  <a:lnTo>
                    <a:pt x="36" y="144"/>
                  </a:lnTo>
                  <a:lnTo>
                    <a:pt x="38" y="144"/>
                  </a:lnTo>
                  <a:lnTo>
                    <a:pt x="40" y="144"/>
                  </a:lnTo>
                  <a:lnTo>
                    <a:pt x="48" y="162"/>
                  </a:lnTo>
                  <a:lnTo>
                    <a:pt x="56" y="168"/>
                  </a:lnTo>
                  <a:lnTo>
                    <a:pt x="60" y="174"/>
                  </a:lnTo>
                  <a:lnTo>
                    <a:pt x="60" y="184"/>
                  </a:lnTo>
                  <a:lnTo>
                    <a:pt x="60" y="206"/>
                  </a:lnTo>
                  <a:lnTo>
                    <a:pt x="70" y="216"/>
                  </a:lnTo>
                  <a:lnTo>
                    <a:pt x="72" y="216"/>
                  </a:lnTo>
                  <a:lnTo>
                    <a:pt x="76" y="232"/>
                  </a:lnTo>
                  <a:lnTo>
                    <a:pt x="76" y="240"/>
                  </a:lnTo>
                  <a:lnTo>
                    <a:pt x="72" y="248"/>
                  </a:lnTo>
                  <a:lnTo>
                    <a:pt x="70" y="256"/>
                  </a:lnTo>
                  <a:lnTo>
                    <a:pt x="72" y="264"/>
                  </a:lnTo>
                  <a:lnTo>
                    <a:pt x="82" y="270"/>
                  </a:lnTo>
                  <a:lnTo>
                    <a:pt x="94" y="276"/>
                  </a:lnTo>
                  <a:lnTo>
                    <a:pt x="100" y="280"/>
                  </a:lnTo>
                  <a:lnTo>
                    <a:pt x="106" y="292"/>
                  </a:lnTo>
                  <a:lnTo>
                    <a:pt x="114" y="298"/>
                  </a:lnTo>
                  <a:lnTo>
                    <a:pt x="116" y="302"/>
                  </a:lnTo>
                  <a:lnTo>
                    <a:pt x="124" y="304"/>
                  </a:lnTo>
                  <a:lnTo>
                    <a:pt x="122" y="288"/>
                  </a:lnTo>
                  <a:lnTo>
                    <a:pt x="122" y="282"/>
                  </a:lnTo>
                  <a:lnTo>
                    <a:pt x="122" y="278"/>
                  </a:lnTo>
                  <a:lnTo>
                    <a:pt x="126" y="274"/>
                  </a:lnTo>
                  <a:lnTo>
                    <a:pt x="128" y="272"/>
                  </a:lnTo>
                  <a:lnTo>
                    <a:pt x="140" y="268"/>
                  </a:lnTo>
                  <a:lnTo>
                    <a:pt x="142" y="268"/>
                  </a:lnTo>
                  <a:lnTo>
                    <a:pt x="144" y="268"/>
                  </a:lnTo>
                  <a:lnTo>
                    <a:pt x="148" y="270"/>
                  </a:lnTo>
                  <a:lnTo>
                    <a:pt x="156" y="266"/>
                  </a:lnTo>
                  <a:lnTo>
                    <a:pt x="156" y="264"/>
                  </a:lnTo>
                  <a:lnTo>
                    <a:pt x="158" y="244"/>
                  </a:lnTo>
                  <a:lnTo>
                    <a:pt x="154" y="236"/>
                  </a:lnTo>
                  <a:lnTo>
                    <a:pt x="148" y="232"/>
                  </a:lnTo>
                  <a:lnTo>
                    <a:pt x="140" y="232"/>
                  </a:lnTo>
                  <a:lnTo>
                    <a:pt x="138" y="232"/>
                  </a:lnTo>
                  <a:lnTo>
                    <a:pt x="136" y="230"/>
                  </a:lnTo>
                  <a:lnTo>
                    <a:pt x="132" y="210"/>
                  </a:lnTo>
                  <a:lnTo>
                    <a:pt x="134" y="168"/>
                  </a:lnTo>
                  <a:lnTo>
                    <a:pt x="136" y="168"/>
                  </a:lnTo>
                  <a:lnTo>
                    <a:pt x="148" y="150"/>
                  </a:lnTo>
                  <a:lnTo>
                    <a:pt x="164" y="160"/>
                  </a:lnTo>
                  <a:lnTo>
                    <a:pt x="176" y="160"/>
                  </a:lnTo>
                  <a:lnTo>
                    <a:pt x="184" y="108"/>
                  </a:lnTo>
                  <a:lnTo>
                    <a:pt x="180" y="100"/>
                  </a:lnTo>
                  <a:lnTo>
                    <a:pt x="174" y="96"/>
                  </a:lnTo>
                  <a:lnTo>
                    <a:pt x="168" y="96"/>
                  </a:lnTo>
                  <a:lnTo>
                    <a:pt x="166" y="96"/>
                  </a:lnTo>
                  <a:lnTo>
                    <a:pt x="154" y="98"/>
                  </a:lnTo>
                  <a:lnTo>
                    <a:pt x="152" y="96"/>
                  </a:lnTo>
                  <a:lnTo>
                    <a:pt x="144" y="84"/>
                  </a:lnTo>
                  <a:lnTo>
                    <a:pt x="142" y="84"/>
                  </a:lnTo>
                  <a:lnTo>
                    <a:pt x="142" y="64"/>
                  </a:lnTo>
                  <a:lnTo>
                    <a:pt x="146" y="52"/>
                  </a:lnTo>
                  <a:lnTo>
                    <a:pt x="148" y="48"/>
                  </a:lnTo>
                  <a:lnTo>
                    <a:pt x="150" y="42"/>
                  </a:lnTo>
                  <a:lnTo>
                    <a:pt x="152" y="36"/>
                  </a:lnTo>
                  <a:lnTo>
                    <a:pt x="156" y="32"/>
                  </a:lnTo>
                  <a:lnTo>
                    <a:pt x="156" y="20"/>
                  </a:lnTo>
                  <a:lnTo>
                    <a:pt x="144" y="8"/>
                  </a:lnTo>
                  <a:lnTo>
                    <a:pt x="128" y="0"/>
                  </a:lnTo>
                  <a:lnTo>
                    <a:pt x="108" y="18"/>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2" name="新疆"/>
            <p:cNvSpPr>
              <a:spLocks/>
            </p:cNvSpPr>
            <p:nvPr/>
          </p:nvSpPr>
          <p:spPr bwMode="auto">
            <a:xfrm>
              <a:off x="3440631" y="2116296"/>
              <a:ext cx="1923325" cy="1454984"/>
            </a:xfrm>
            <a:custGeom>
              <a:avLst/>
              <a:gdLst>
                <a:gd name="T0" fmla="*/ 2147483646 w 1304"/>
                <a:gd name="T1" fmla="*/ 2147483646 h 986"/>
                <a:gd name="T2" fmla="*/ 2147483646 w 1304"/>
                <a:gd name="T3" fmla="*/ 2147483646 h 986"/>
                <a:gd name="T4" fmla="*/ 2147483646 w 1304"/>
                <a:gd name="T5" fmla="*/ 2147483646 h 986"/>
                <a:gd name="T6" fmla="*/ 2147483646 w 1304"/>
                <a:gd name="T7" fmla="*/ 2147483646 h 986"/>
                <a:gd name="T8" fmla="*/ 2147483646 w 1304"/>
                <a:gd name="T9" fmla="*/ 2147483646 h 986"/>
                <a:gd name="T10" fmla="*/ 2147483646 w 1304"/>
                <a:gd name="T11" fmla="*/ 2147483646 h 986"/>
                <a:gd name="T12" fmla="*/ 2147483646 w 1304"/>
                <a:gd name="T13" fmla="*/ 2147483646 h 986"/>
                <a:gd name="T14" fmla="*/ 2147483646 w 1304"/>
                <a:gd name="T15" fmla="*/ 2147483646 h 986"/>
                <a:gd name="T16" fmla="*/ 2147483646 w 1304"/>
                <a:gd name="T17" fmla="*/ 2147483646 h 986"/>
                <a:gd name="T18" fmla="*/ 2147483646 w 1304"/>
                <a:gd name="T19" fmla="*/ 2147483646 h 986"/>
                <a:gd name="T20" fmla="*/ 2147483646 w 1304"/>
                <a:gd name="T21" fmla="*/ 2147483646 h 986"/>
                <a:gd name="T22" fmla="*/ 2147483646 w 1304"/>
                <a:gd name="T23" fmla="*/ 2147483646 h 986"/>
                <a:gd name="T24" fmla="*/ 2147483646 w 1304"/>
                <a:gd name="T25" fmla="*/ 2147483646 h 986"/>
                <a:gd name="T26" fmla="*/ 2147483646 w 1304"/>
                <a:gd name="T27" fmla="*/ 2147483646 h 986"/>
                <a:gd name="T28" fmla="*/ 2147483646 w 1304"/>
                <a:gd name="T29" fmla="*/ 2147483646 h 986"/>
                <a:gd name="T30" fmla="*/ 2147483646 w 1304"/>
                <a:gd name="T31" fmla="*/ 2147483646 h 986"/>
                <a:gd name="T32" fmla="*/ 2147483646 w 1304"/>
                <a:gd name="T33" fmla="*/ 2147483646 h 986"/>
                <a:gd name="T34" fmla="*/ 2147483646 w 1304"/>
                <a:gd name="T35" fmla="*/ 2147483646 h 986"/>
                <a:gd name="T36" fmla="*/ 2147483646 w 1304"/>
                <a:gd name="T37" fmla="*/ 2147483646 h 986"/>
                <a:gd name="T38" fmla="*/ 2147483646 w 1304"/>
                <a:gd name="T39" fmla="*/ 2147483646 h 986"/>
                <a:gd name="T40" fmla="*/ 2147483646 w 1304"/>
                <a:gd name="T41" fmla="*/ 2147483646 h 986"/>
                <a:gd name="T42" fmla="*/ 2147483646 w 1304"/>
                <a:gd name="T43" fmla="*/ 2147483646 h 986"/>
                <a:gd name="T44" fmla="*/ 2147483646 w 1304"/>
                <a:gd name="T45" fmla="*/ 2147483646 h 986"/>
                <a:gd name="T46" fmla="*/ 2147483646 w 1304"/>
                <a:gd name="T47" fmla="*/ 2147483646 h 986"/>
                <a:gd name="T48" fmla="*/ 2147483646 w 1304"/>
                <a:gd name="T49" fmla="*/ 2147483646 h 986"/>
                <a:gd name="T50" fmla="*/ 2147483646 w 1304"/>
                <a:gd name="T51" fmla="*/ 2147483646 h 986"/>
                <a:gd name="T52" fmla="*/ 2147483646 w 1304"/>
                <a:gd name="T53" fmla="*/ 2147483646 h 986"/>
                <a:gd name="T54" fmla="*/ 2147483646 w 1304"/>
                <a:gd name="T55" fmla="*/ 2147483646 h 986"/>
                <a:gd name="T56" fmla="*/ 2147483646 w 1304"/>
                <a:gd name="T57" fmla="*/ 2147483646 h 986"/>
                <a:gd name="T58" fmla="*/ 2147483646 w 1304"/>
                <a:gd name="T59" fmla="*/ 2147483646 h 986"/>
                <a:gd name="T60" fmla="*/ 2147483646 w 1304"/>
                <a:gd name="T61" fmla="*/ 2147483646 h 986"/>
                <a:gd name="T62" fmla="*/ 2147483646 w 1304"/>
                <a:gd name="T63" fmla="*/ 2147483646 h 986"/>
                <a:gd name="T64" fmla="*/ 2147483646 w 1304"/>
                <a:gd name="T65" fmla="*/ 2147483646 h 986"/>
                <a:gd name="T66" fmla="*/ 2147483646 w 1304"/>
                <a:gd name="T67" fmla="*/ 2147483646 h 986"/>
                <a:gd name="T68" fmla="*/ 2147483646 w 1304"/>
                <a:gd name="T69" fmla="*/ 2147483646 h 986"/>
                <a:gd name="T70" fmla="*/ 2147483646 w 1304"/>
                <a:gd name="T71" fmla="*/ 2147483646 h 986"/>
                <a:gd name="T72" fmla="*/ 2147483646 w 1304"/>
                <a:gd name="T73" fmla="*/ 2147483646 h 986"/>
                <a:gd name="T74" fmla="*/ 2147483646 w 1304"/>
                <a:gd name="T75" fmla="*/ 2147483646 h 986"/>
                <a:gd name="T76" fmla="*/ 2147483646 w 1304"/>
                <a:gd name="T77" fmla="*/ 2147483646 h 986"/>
                <a:gd name="T78" fmla="*/ 2147483646 w 1304"/>
                <a:gd name="T79" fmla="*/ 2147483646 h 986"/>
                <a:gd name="T80" fmla="*/ 2147483646 w 1304"/>
                <a:gd name="T81" fmla="*/ 2147483646 h 986"/>
                <a:gd name="T82" fmla="*/ 2147483646 w 1304"/>
                <a:gd name="T83" fmla="*/ 2147483646 h 986"/>
                <a:gd name="T84" fmla="*/ 2147483646 w 1304"/>
                <a:gd name="T85" fmla="*/ 2147483646 h 986"/>
                <a:gd name="T86" fmla="*/ 2147483646 w 1304"/>
                <a:gd name="T87" fmla="*/ 2147483646 h 986"/>
                <a:gd name="T88" fmla="*/ 2147483646 w 1304"/>
                <a:gd name="T89" fmla="*/ 2147483646 h 986"/>
                <a:gd name="T90" fmla="*/ 2147483646 w 1304"/>
                <a:gd name="T91" fmla="*/ 2147483646 h 986"/>
                <a:gd name="T92" fmla="*/ 2147483646 w 1304"/>
                <a:gd name="T93" fmla="*/ 2147483646 h 986"/>
                <a:gd name="T94" fmla="*/ 2147483646 w 1304"/>
                <a:gd name="T95" fmla="*/ 2147483646 h 986"/>
                <a:gd name="T96" fmla="*/ 2147483646 w 1304"/>
                <a:gd name="T97" fmla="*/ 2147483646 h 986"/>
                <a:gd name="T98" fmla="*/ 2147483646 w 1304"/>
                <a:gd name="T99" fmla="*/ 2147483646 h 986"/>
                <a:gd name="T100" fmla="*/ 2147483646 w 1304"/>
                <a:gd name="T101" fmla="*/ 2147483646 h 986"/>
                <a:gd name="T102" fmla="*/ 2147483646 w 1304"/>
                <a:gd name="T103" fmla="*/ 2147483646 h 986"/>
                <a:gd name="T104" fmla="*/ 2147483646 w 1304"/>
                <a:gd name="T105" fmla="*/ 2147483646 h 986"/>
                <a:gd name="T106" fmla="*/ 2147483646 w 1304"/>
                <a:gd name="T107" fmla="*/ 2147483646 h 986"/>
                <a:gd name="T108" fmla="*/ 2147483646 w 1304"/>
                <a:gd name="T109" fmla="*/ 2147483646 h 986"/>
                <a:gd name="T110" fmla="*/ 2147483646 w 1304"/>
                <a:gd name="T111" fmla="*/ 2147483646 h 986"/>
                <a:gd name="T112" fmla="*/ 2147483646 w 1304"/>
                <a:gd name="T113" fmla="*/ 2147483646 h 986"/>
                <a:gd name="T114" fmla="*/ 2147483646 w 1304"/>
                <a:gd name="T115" fmla="*/ 2147483646 h 98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04" h="986">
                  <a:moveTo>
                    <a:pt x="1302" y="530"/>
                  </a:moveTo>
                  <a:lnTo>
                    <a:pt x="1304" y="530"/>
                  </a:lnTo>
                  <a:lnTo>
                    <a:pt x="1304" y="528"/>
                  </a:lnTo>
                  <a:lnTo>
                    <a:pt x="1278" y="456"/>
                  </a:lnTo>
                  <a:lnTo>
                    <a:pt x="1262" y="444"/>
                  </a:lnTo>
                  <a:lnTo>
                    <a:pt x="1262" y="442"/>
                  </a:lnTo>
                  <a:lnTo>
                    <a:pt x="1258" y="412"/>
                  </a:lnTo>
                  <a:lnTo>
                    <a:pt x="1226" y="408"/>
                  </a:lnTo>
                  <a:lnTo>
                    <a:pt x="1224" y="408"/>
                  </a:lnTo>
                  <a:lnTo>
                    <a:pt x="1222" y="408"/>
                  </a:lnTo>
                  <a:lnTo>
                    <a:pt x="1222" y="406"/>
                  </a:lnTo>
                  <a:lnTo>
                    <a:pt x="1222" y="404"/>
                  </a:lnTo>
                  <a:lnTo>
                    <a:pt x="1218" y="396"/>
                  </a:lnTo>
                  <a:lnTo>
                    <a:pt x="1212" y="386"/>
                  </a:lnTo>
                  <a:lnTo>
                    <a:pt x="1202" y="378"/>
                  </a:lnTo>
                  <a:lnTo>
                    <a:pt x="1192" y="368"/>
                  </a:lnTo>
                  <a:lnTo>
                    <a:pt x="1178" y="360"/>
                  </a:lnTo>
                  <a:lnTo>
                    <a:pt x="1166" y="354"/>
                  </a:lnTo>
                  <a:lnTo>
                    <a:pt x="1152" y="346"/>
                  </a:lnTo>
                  <a:lnTo>
                    <a:pt x="1140" y="340"/>
                  </a:lnTo>
                  <a:lnTo>
                    <a:pt x="1116" y="336"/>
                  </a:lnTo>
                  <a:lnTo>
                    <a:pt x="1084" y="334"/>
                  </a:lnTo>
                  <a:lnTo>
                    <a:pt x="1042" y="332"/>
                  </a:lnTo>
                  <a:lnTo>
                    <a:pt x="1040" y="332"/>
                  </a:lnTo>
                  <a:lnTo>
                    <a:pt x="1032" y="320"/>
                  </a:lnTo>
                  <a:lnTo>
                    <a:pt x="1028" y="310"/>
                  </a:lnTo>
                  <a:lnTo>
                    <a:pt x="1026" y="300"/>
                  </a:lnTo>
                  <a:lnTo>
                    <a:pt x="1028" y="288"/>
                  </a:lnTo>
                  <a:lnTo>
                    <a:pt x="1034" y="272"/>
                  </a:lnTo>
                  <a:lnTo>
                    <a:pt x="1044" y="246"/>
                  </a:lnTo>
                  <a:lnTo>
                    <a:pt x="1058" y="214"/>
                  </a:lnTo>
                  <a:lnTo>
                    <a:pt x="1048" y="180"/>
                  </a:lnTo>
                  <a:lnTo>
                    <a:pt x="1036" y="124"/>
                  </a:lnTo>
                  <a:lnTo>
                    <a:pt x="1032" y="118"/>
                  </a:lnTo>
                  <a:lnTo>
                    <a:pt x="1024" y="112"/>
                  </a:lnTo>
                  <a:lnTo>
                    <a:pt x="1012" y="106"/>
                  </a:lnTo>
                  <a:lnTo>
                    <a:pt x="996" y="100"/>
                  </a:lnTo>
                  <a:lnTo>
                    <a:pt x="990" y="98"/>
                  </a:lnTo>
                  <a:lnTo>
                    <a:pt x="982" y="94"/>
                  </a:lnTo>
                  <a:lnTo>
                    <a:pt x="976" y="90"/>
                  </a:lnTo>
                  <a:lnTo>
                    <a:pt x="970" y="86"/>
                  </a:lnTo>
                  <a:lnTo>
                    <a:pt x="966" y="80"/>
                  </a:lnTo>
                  <a:lnTo>
                    <a:pt x="964" y="74"/>
                  </a:lnTo>
                  <a:lnTo>
                    <a:pt x="960" y="68"/>
                  </a:lnTo>
                  <a:lnTo>
                    <a:pt x="954" y="60"/>
                  </a:lnTo>
                  <a:lnTo>
                    <a:pt x="948" y="54"/>
                  </a:lnTo>
                  <a:lnTo>
                    <a:pt x="940" y="50"/>
                  </a:lnTo>
                  <a:lnTo>
                    <a:pt x="938" y="50"/>
                  </a:lnTo>
                  <a:lnTo>
                    <a:pt x="938" y="48"/>
                  </a:lnTo>
                  <a:lnTo>
                    <a:pt x="928" y="0"/>
                  </a:lnTo>
                  <a:lnTo>
                    <a:pt x="890" y="4"/>
                  </a:lnTo>
                  <a:lnTo>
                    <a:pt x="886" y="14"/>
                  </a:lnTo>
                  <a:lnTo>
                    <a:pt x="882" y="24"/>
                  </a:lnTo>
                  <a:lnTo>
                    <a:pt x="878" y="32"/>
                  </a:lnTo>
                  <a:lnTo>
                    <a:pt x="876" y="36"/>
                  </a:lnTo>
                  <a:lnTo>
                    <a:pt x="870" y="38"/>
                  </a:lnTo>
                  <a:lnTo>
                    <a:pt x="846" y="46"/>
                  </a:lnTo>
                  <a:lnTo>
                    <a:pt x="828" y="56"/>
                  </a:lnTo>
                  <a:lnTo>
                    <a:pt x="822" y="60"/>
                  </a:lnTo>
                  <a:lnTo>
                    <a:pt x="816" y="66"/>
                  </a:lnTo>
                  <a:lnTo>
                    <a:pt x="814" y="74"/>
                  </a:lnTo>
                  <a:lnTo>
                    <a:pt x="810" y="92"/>
                  </a:lnTo>
                  <a:lnTo>
                    <a:pt x="806" y="110"/>
                  </a:lnTo>
                  <a:lnTo>
                    <a:pt x="802" y="122"/>
                  </a:lnTo>
                  <a:lnTo>
                    <a:pt x="798" y="130"/>
                  </a:lnTo>
                  <a:lnTo>
                    <a:pt x="792" y="136"/>
                  </a:lnTo>
                  <a:lnTo>
                    <a:pt x="786" y="142"/>
                  </a:lnTo>
                  <a:lnTo>
                    <a:pt x="778" y="144"/>
                  </a:lnTo>
                  <a:lnTo>
                    <a:pt x="770" y="146"/>
                  </a:lnTo>
                  <a:lnTo>
                    <a:pt x="760" y="146"/>
                  </a:lnTo>
                  <a:lnTo>
                    <a:pt x="750" y="144"/>
                  </a:lnTo>
                  <a:lnTo>
                    <a:pt x="738" y="140"/>
                  </a:lnTo>
                  <a:lnTo>
                    <a:pt x="724" y="134"/>
                  </a:lnTo>
                  <a:lnTo>
                    <a:pt x="708" y="126"/>
                  </a:lnTo>
                  <a:lnTo>
                    <a:pt x="674" y="104"/>
                  </a:lnTo>
                  <a:lnTo>
                    <a:pt x="608" y="188"/>
                  </a:lnTo>
                  <a:lnTo>
                    <a:pt x="616" y="224"/>
                  </a:lnTo>
                  <a:lnTo>
                    <a:pt x="618" y="224"/>
                  </a:lnTo>
                  <a:lnTo>
                    <a:pt x="616" y="226"/>
                  </a:lnTo>
                  <a:lnTo>
                    <a:pt x="610" y="232"/>
                  </a:lnTo>
                  <a:lnTo>
                    <a:pt x="602" y="236"/>
                  </a:lnTo>
                  <a:lnTo>
                    <a:pt x="598" y="236"/>
                  </a:lnTo>
                  <a:lnTo>
                    <a:pt x="594" y="234"/>
                  </a:lnTo>
                  <a:lnTo>
                    <a:pt x="582" y="230"/>
                  </a:lnTo>
                  <a:lnTo>
                    <a:pt x="576" y="226"/>
                  </a:lnTo>
                  <a:lnTo>
                    <a:pt x="564" y="224"/>
                  </a:lnTo>
                  <a:lnTo>
                    <a:pt x="548" y="220"/>
                  </a:lnTo>
                  <a:lnTo>
                    <a:pt x="528" y="220"/>
                  </a:lnTo>
                  <a:lnTo>
                    <a:pt x="514" y="218"/>
                  </a:lnTo>
                  <a:lnTo>
                    <a:pt x="494" y="216"/>
                  </a:lnTo>
                  <a:lnTo>
                    <a:pt x="474" y="220"/>
                  </a:lnTo>
                  <a:lnTo>
                    <a:pt x="482" y="234"/>
                  </a:lnTo>
                  <a:lnTo>
                    <a:pt x="492" y="248"/>
                  </a:lnTo>
                  <a:lnTo>
                    <a:pt x="494" y="252"/>
                  </a:lnTo>
                  <a:lnTo>
                    <a:pt x="494" y="256"/>
                  </a:lnTo>
                  <a:lnTo>
                    <a:pt x="484" y="308"/>
                  </a:lnTo>
                  <a:lnTo>
                    <a:pt x="488" y="336"/>
                  </a:lnTo>
                  <a:lnTo>
                    <a:pt x="490" y="336"/>
                  </a:lnTo>
                  <a:lnTo>
                    <a:pt x="488" y="336"/>
                  </a:lnTo>
                  <a:lnTo>
                    <a:pt x="472" y="388"/>
                  </a:lnTo>
                  <a:lnTo>
                    <a:pt x="470" y="394"/>
                  </a:lnTo>
                  <a:lnTo>
                    <a:pt x="468" y="396"/>
                  </a:lnTo>
                  <a:lnTo>
                    <a:pt x="466" y="396"/>
                  </a:lnTo>
                  <a:lnTo>
                    <a:pt x="466" y="394"/>
                  </a:lnTo>
                  <a:lnTo>
                    <a:pt x="464" y="390"/>
                  </a:lnTo>
                  <a:lnTo>
                    <a:pt x="460" y="384"/>
                  </a:lnTo>
                  <a:lnTo>
                    <a:pt x="460" y="382"/>
                  </a:lnTo>
                  <a:lnTo>
                    <a:pt x="458" y="382"/>
                  </a:lnTo>
                  <a:lnTo>
                    <a:pt x="454" y="384"/>
                  </a:lnTo>
                  <a:lnTo>
                    <a:pt x="452" y="392"/>
                  </a:lnTo>
                  <a:lnTo>
                    <a:pt x="450" y="404"/>
                  </a:lnTo>
                  <a:lnTo>
                    <a:pt x="444" y="414"/>
                  </a:lnTo>
                  <a:lnTo>
                    <a:pt x="436" y="422"/>
                  </a:lnTo>
                  <a:lnTo>
                    <a:pt x="426" y="432"/>
                  </a:lnTo>
                  <a:lnTo>
                    <a:pt x="412" y="444"/>
                  </a:lnTo>
                  <a:lnTo>
                    <a:pt x="406" y="448"/>
                  </a:lnTo>
                  <a:lnTo>
                    <a:pt x="404" y="448"/>
                  </a:lnTo>
                  <a:lnTo>
                    <a:pt x="352" y="448"/>
                  </a:lnTo>
                  <a:lnTo>
                    <a:pt x="332" y="468"/>
                  </a:lnTo>
                  <a:lnTo>
                    <a:pt x="330" y="468"/>
                  </a:lnTo>
                  <a:lnTo>
                    <a:pt x="274" y="460"/>
                  </a:lnTo>
                  <a:lnTo>
                    <a:pt x="268" y="466"/>
                  </a:lnTo>
                  <a:lnTo>
                    <a:pt x="260" y="470"/>
                  </a:lnTo>
                  <a:lnTo>
                    <a:pt x="254" y="470"/>
                  </a:lnTo>
                  <a:lnTo>
                    <a:pt x="248" y="470"/>
                  </a:lnTo>
                  <a:lnTo>
                    <a:pt x="240" y="470"/>
                  </a:lnTo>
                  <a:lnTo>
                    <a:pt x="232" y="470"/>
                  </a:lnTo>
                  <a:lnTo>
                    <a:pt x="206" y="478"/>
                  </a:lnTo>
                  <a:lnTo>
                    <a:pt x="184" y="504"/>
                  </a:lnTo>
                  <a:lnTo>
                    <a:pt x="184" y="506"/>
                  </a:lnTo>
                  <a:lnTo>
                    <a:pt x="148" y="508"/>
                  </a:lnTo>
                  <a:lnTo>
                    <a:pt x="148" y="478"/>
                  </a:lnTo>
                  <a:lnTo>
                    <a:pt x="126" y="478"/>
                  </a:lnTo>
                  <a:lnTo>
                    <a:pt x="122" y="490"/>
                  </a:lnTo>
                  <a:lnTo>
                    <a:pt x="106" y="494"/>
                  </a:lnTo>
                  <a:lnTo>
                    <a:pt x="104" y="494"/>
                  </a:lnTo>
                  <a:lnTo>
                    <a:pt x="102" y="494"/>
                  </a:lnTo>
                  <a:lnTo>
                    <a:pt x="86" y="486"/>
                  </a:lnTo>
                  <a:lnTo>
                    <a:pt x="66" y="480"/>
                  </a:lnTo>
                  <a:lnTo>
                    <a:pt x="60" y="482"/>
                  </a:lnTo>
                  <a:lnTo>
                    <a:pt x="54" y="484"/>
                  </a:lnTo>
                  <a:lnTo>
                    <a:pt x="38" y="496"/>
                  </a:lnTo>
                  <a:lnTo>
                    <a:pt x="20" y="512"/>
                  </a:lnTo>
                  <a:lnTo>
                    <a:pt x="14" y="520"/>
                  </a:lnTo>
                  <a:lnTo>
                    <a:pt x="10" y="528"/>
                  </a:lnTo>
                  <a:lnTo>
                    <a:pt x="12" y="530"/>
                  </a:lnTo>
                  <a:lnTo>
                    <a:pt x="14" y="536"/>
                  </a:lnTo>
                  <a:lnTo>
                    <a:pt x="16" y="546"/>
                  </a:lnTo>
                  <a:lnTo>
                    <a:pt x="16" y="554"/>
                  </a:lnTo>
                  <a:lnTo>
                    <a:pt x="14" y="562"/>
                  </a:lnTo>
                  <a:lnTo>
                    <a:pt x="10" y="568"/>
                  </a:lnTo>
                  <a:lnTo>
                    <a:pt x="6" y="570"/>
                  </a:lnTo>
                  <a:lnTo>
                    <a:pt x="4" y="574"/>
                  </a:lnTo>
                  <a:lnTo>
                    <a:pt x="0" y="590"/>
                  </a:lnTo>
                  <a:lnTo>
                    <a:pt x="14" y="598"/>
                  </a:lnTo>
                  <a:lnTo>
                    <a:pt x="30" y="580"/>
                  </a:lnTo>
                  <a:lnTo>
                    <a:pt x="54" y="604"/>
                  </a:lnTo>
                  <a:lnTo>
                    <a:pt x="54" y="606"/>
                  </a:lnTo>
                  <a:lnTo>
                    <a:pt x="58" y="650"/>
                  </a:lnTo>
                  <a:lnTo>
                    <a:pt x="58" y="652"/>
                  </a:lnTo>
                  <a:lnTo>
                    <a:pt x="44" y="712"/>
                  </a:lnTo>
                  <a:lnTo>
                    <a:pt x="42" y="712"/>
                  </a:lnTo>
                  <a:lnTo>
                    <a:pt x="18" y="712"/>
                  </a:lnTo>
                  <a:lnTo>
                    <a:pt x="12" y="714"/>
                  </a:lnTo>
                  <a:lnTo>
                    <a:pt x="6" y="716"/>
                  </a:lnTo>
                  <a:lnTo>
                    <a:pt x="8" y="720"/>
                  </a:lnTo>
                  <a:lnTo>
                    <a:pt x="12" y="724"/>
                  </a:lnTo>
                  <a:lnTo>
                    <a:pt x="28" y="736"/>
                  </a:lnTo>
                  <a:lnTo>
                    <a:pt x="40" y="734"/>
                  </a:lnTo>
                  <a:lnTo>
                    <a:pt x="42" y="734"/>
                  </a:lnTo>
                  <a:lnTo>
                    <a:pt x="70" y="760"/>
                  </a:lnTo>
                  <a:lnTo>
                    <a:pt x="72" y="764"/>
                  </a:lnTo>
                  <a:lnTo>
                    <a:pt x="76" y="768"/>
                  </a:lnTo>
                  <a:lnTo>
                    <a:pt x="76" y="778"/>
                  </a:lnTo>
                  <a:lnTo>
                    <a:pt x="74" y="792"/>
                  </a:lnTo>
                  <a:lnTo>
                    <a:pt x="66" y="806"/>
                  </a:lnTo>
                  <a:lnTo>
                    <a:pt x="70" y="832"/>
                  </a:lnTo>
                  <a:lnTo>
                    <a:pt x="80" y="834"/>
                  </a:lnTo>
                  <a:lnTo>
                    <a:pt x="120" y="834"/>
                  </a:lnTo>
                  <a:lnTo>
                    <a:pt x="100" y="852"/>
                  </a:lnTo>
                  <a:lnTo>
                    <a:pt x="112" y="860"/>
                  </a:lnTo>
                  <a:lnTo>
                    <a:pt x="128" y="868"/>
                  </a:lnTo>
                  <a:lnTo>
                    <a:pt x="170" y="886"/>
                  </a:lnTo>
                  <a:lnTo>
                    <a:pt x="172" y="888"/>
                  </a:lnTo>
                  <a:lnTo>
                    <a:pt x="174" y="888"/>
                  </a:lnTo>
                  <a:lnTo>
                    <a:pt x="178" y="952"/>
                  </a:lnTo>
                  <a:lnTo>
                    <a:pt x="180" y="962"/>
                  </a:lnTo>
                  <a:lnTo>
                    <a:pt x="186" y="970"/>
                  </a:lnTo>
                  <a:lnTo>
                    <a:pt x="194" y="976"/>
                  </a:lnTo>
                  <a:lnTo>
                    <a:pt x="206" y="982"/>
                  </a:lnTo>
                  <a:lnTo>
                    <a:pt x="210" y="980"/>
                  </a:lnTo>
                  <a:lnTo>
                    <a:pt x="212" y="980"/>
                  </a:lnTo>
                  <a:lnTo>
                    <a:pt x="256" y="986"/>
                  </a:lnTo>
                  <a:lnTo>
                    <a:pt x="260" y="986"/>
                  </a:lnTo>
                  <a:lnTo>
                    <a:pt x="260" y="984"/>
                  </a:lnTo>
                  <a:lnTo>
                    <a:pt x="268" y="968"/>
                  </a:lnTo>
                  <a:lnTo>
                    <a:pt x="268" y="966"/>
                  </a:lnTo>
                  <a:lnTo>
                    <a:pt x="268" y="960"/>
                  </a:lnTo>
                  <a:lnTo>
                    <a:pt x="270" y="956"/>
                  </a:lnTo>
                  <a:lnTo>
                    <a:pt x="274" y="952"/>
                  </a:lnTo>
                  <a:lnTo>
                    <a:pt x="278" y="948"/>
                  </a:lnTo>
                  <a:lnTo>
                    <a:pt x="286" y="940"/>
                  </a:lnTo>
                  <a:lnTo>
                    <a:pt x="290" y="932"/>
                  </a:lnTo>
                  <a:lnTo>
                    <a:pt x="294" y="928"/>
                  </a:lnTo>
                  <a:lnTo>
                    <a:pt x="298" y="926"/>
                  </a:lnTo>
                  <a:lnTo>
                    <a:pt x="306" y="926"/>
                  </a:lnTo>
                  <a:lnTo>
                    <a:pt x="314" y="928"/>
                  </a:lnTo>
                  <a:lnTo>
                    <a:pt x="316" y="928"/>
                  </a:lnTo>
                  <a:lnTo>
                    <a:pt x="330" y="936"/>
                  </a:lnTo>
                  <a:lnTo>
                    <a:pt x="382" y="946"/>
                  </a:lnTo>
                  <a:lnTo>
                    <a:pt x="412" y="944"/>
                  </a:lnTo>
                  <a:lnTo>
                    <a:pt x="434" y="934"/>
                  </a:lnTo>
                  <a:lnTo>
                    <a:pt x="440" y="928"/>
                  </a:lnTo>
                  <a:lnTo>
                    <a:pt x="444" y="924"/>
                  </a:lnTo>
                  <a:lnTo>
                    <a:pt x="452" y="924"/>
                  </a:lnTo>
                  <a:lnTo>
                    <a:pt x="460" y="930"/>
                  </a:lnTo>
                  <a:lnTo>
                    <a:pt x="464" y="932"/>
                  </a:lnTo>
                  <a:lnTo>
                    <a:pt x="468" y="938"/>
                  </a:lnTo>
                  <a:lnTo>
                    <a:pt x="472" y="948"/>
                  </a:lnTo>
                  <a:lnTo>
                    <a:pt x="488" y="960"/>
                  </a:lnTo>
                  <a:lnTo>
                    <a:pt x="500" y="960"/>
                  </a:lnTo>
                  <a:lnTo>
                    <a:pt x="502" y="960"/>
                  </a:lnTo>
                  <a:lnTo>
                    <a:pt x="504" y="960"/>
                  </a:lnTo>
                  <a:lnTo>
                    <a:pt x="520" y="968"/>
                  </a:lnTo>
                  <a:lnTo>
                    <a:pt x="552" y="964"/>
                  </a:lnTo>
                  <a:lnTo>
                    <a:pt x="570" y="960"/>
                  </a:lnTo>
                  <a:lnTo>
                    <a:pt x="614" y="964"/>
                  </a:lnTo>
                  <a:lnTo>
                    <a:pt x="634" y="958"/>
                  </a:lnTo>
                  <a:lnTo>
                    <a:pt x="658" y="948"/>
                  </a:lnTo>
                  <a:lnTo>
                    <a:pt x="666" y="944"/>
                  </a:lnTo>
                  <a:lnTo>
                    <a:pt x="676" y="940"/>
                  </a:lnTo>
                  <a:lnTo>
                    <a:pt x="720" y="940"/>
                  </a:lnTo>
                  <a:lnTo>
                    <a:pt x="736" y="934"/>
                  </a:lnTo>
                  <a:lnTo>
                    <a:pt x="746" y="930"/>
                  </a:lnTo>
                  <a:lnTo>
                    <a:pt x="754" y="928"/>
                  </a:lnTo>
                  <a:lnTo>
                    <a:pt x="778" y="928"/>
                  </a:lnTo>
                  <a:lnTo>
                    <a:pt x="790" y="936"/>
                  </a:lnTo>
                  <a:lnTo>
                    <a:pt x="826" y="944"/>
                  </a:lnTo>
                  <a:lnTo>
                    <a:pt x="830" y="944"/>
                  </a:lnTo>
                  <a:lnTo>
                    <a:pt x="832" y="948"/>
                  </a:lnTo>
                  <a:lnTo>
                    <a:pt x="842" y="956"/>
                  </a:lnTo>
                  <a:lnTo>
                    <a:pt x="858" y="964"/>
                  </a:lnTo>
                  <a:lnTo>
                    <a:pt x="858" y="966"/>
                  </a:lnTo>
                  <a:lnTo>
                    <a:pt x="892" y="968"/>
                  </a:lnTo>
                  <a:lnTo>
                    <a:pt x="908" y="976"/>
                  </a:lnTo>
                  <a:lnTo>
                    <a:pt x="928" y="980"/>
                  </a:lnTo>
                  <a:lnTo>
                    <a:pt x="946" y="982"/>
                  </a:lnTo>
                  <a:lnTo>
                    <a:pt x="950" y="972"/>
                  </a:lnTo>
                  <a:lnTo>
                    <a:pt x="942" y="956"/>
                  </a:lnTo>
                  <a:lnTo>
                    <a:pt x="940" y="940"/>
                  </a:lnTo>
                  <a:lnTo>
                    <a:pt x="938" y="940"/>
                  </a:lnTo>
                  <a:lnTo>
                    <a:pt x="942" y="936"/>
                  </a:lnTo>
                  <a:lnTo>
                    <a:pt x="952" y="922"/>
                  </a:lnTo>
                  <a:lnTo>
                    <a:pt x="952" y="920"/>
                  </a:lnTo>
                  <a:lnTo>
                    <a:pt x="954" y="920"/>
                  </a:lnTo>
                  <a:lnTo>
                    <a:pt x="964" y="912"/>
                  </a:lnTo>
                  <a:lnTo>
                    <a:pt x="962" y="908"/>
                  </a:lnTo>
                  <a:lnTo>
                    <a:pt x="958" y="892"/>
                  </a:lnTo>
                  <a:lnTo>
                    <a:pt x="956" y="888"/>
                  </a:lnTo>
                  <a:lnTo>
                    <a:pt x="950" y="884"/>
                  </a:lnTo>
                  <a:lnTo>
                    <a:pt x="938" y="872"/>
                  </a:lnTo>
                  <a:lnTo>
                    <a:pt x="922" y="858"/>
                  </a:lnTo>
                  <a:lnTo>
                    <a:pt x="922" y="856"/>
                  </a:lnTo>
                  <a:lnTo>
                    <a:pt x="920" y="856"/>
                  </a:lnTo>
                  <a:lnTo>
                    <a:pt x="922" y="856"/>
                  </a:lnTo>
                  <a:lnTo>
                    <a:pt x="922" y="854"/>
                  </a:lnTo>
                  <a:lnTo>
                    <a:pt x="924" y="838"/>
                  </a:lnTo>
                  <a:lnTo>
                    <a:pt x="924" y="828"/>
                  </a:lnTo>
                  <a:lnTo>
                    <a:pt x="916" y="808"/>
                  </a:lnTo>
                  <a:lnTo>
                    <a:pt x="934" y="804"/>
                  </a:lnTo>
                  <a:lnTo>
                    <a:pt x="944" y="796"/>
                  </a:lnTo>
                  <a:lnTo>
                    <a:pt x="966" y="796"/>
                  </a:lnTo>
                  <a:lnTo>
                    <a:pt x="988" y="792"/>
                  </a:lnTo>
                  <a:lnTo>
                    <a:pt x="990" y="792"/>
                  </a:lnTo>
                  <a:lnTo>
                    <a:pt x="1004" y="794"/>
                  </a:lnTo>
                  <a:lnTo>
                    <a:pt x="1022" y="788"/>
                  </a:lnTo>
                  <a:lnTo>
                    <a:pt x="1042" y="784"/>
                  </a:lnTo>
                  <a:lnTo>
                    <a:pt x="1054" y="780"/>
                  </a:lnTo>
                  <a:lnTo>
                    <a:pt x="1056" y="780"/>
                  </a:lnTo>
                  <a:lnTo>
                    <a:pt x="1090" y="772"/>
                  </a:lnTo>
                  <a:lnTo>
                    <a:pt x="1096" y="768"/>
                  </a:lnTo>
                  <a:lnTo>
                    <a:pt x="1094" y="760"/>
                  </a:lnTo>
                  <a:lnTo>
                    <a:pt x="1088" y="750"/>
                  </a:lnTo>
                  <a:lnTo>
                    <a:pt x="1088" y="748"/>
                  </a:lnTo>
                  <a:lnTo>
                    <a:pt x="1086" y="748"/>
                  </a:lnTo>
                  <a:lnTo>
                    <a:pt x="1088" y="736"/>
                  </a:lnTo>
                  <a:lnTo>
                    <a:pt x="1090" y="734"/>
                  </a:lnTo>
                  <a:lnTo>
                    <a:pt x="1090" y="718"/>
                  </a:lnTo>
                  <a:lnTo>
                    <a:pt x="1086" y="704"/>
                  </a:lnTo>
                  <a:lnTo>
                    <a:pt x="1086" y="702"/>
                  </a:lnTo>
                  <a:lnTo>
                    <a:pt x="1094" y="686"/>
                  </a:lnTo>
                  <a:lnTo>
                    <a:pt x="1100" y="678"/>
                  </a:lnTo>
                  <a:lnTo>
                    <a:pt x="1102" y="676"/>
                  </a:lnTo>
                  <a:lnTo>
                    <a:pt x="1106" y="676"/>
                  </a:lnTo>
                  <a:lnTo>
                    <a:pt x="1126" y="676"/>
                  </a:lnTo>
                  <a:lnTo>
                    <a:pt x="1132" y="676"/>
                  </a:lnTo>
                  <a:lnTo>
                    <a:pt x="1138" y="672"/>
                  </a:lnTo>
                  <a:lnTo>
                    <a:pt x="1170" y="630"/>
                  </a:lnTo>
                  <a:lnTo>
                    <a:pt x="1170" y="628"/>
                  </a:lnTo>
                  <a:lnTo>
                    <a:pt x="1186" y="614"/>
                  </a:lnTo>
                  <a:lnTo>
                    <a:pt x="1188" y="612"/>
                  </a:lnTo>
                  <a:lnTo>
                    <a:pt x="1196" y="610"/>
                  </a:lnTo>
                  <a:lnTo>
                    <a:pt x="1202" y="608"/>
                  </a:lnTo>
                  <a:lnTo>
                    <a:pt x="1206" y="604"/>
                  </a:lnTo>
                  <a:lnTo>
                    <a:pt x="1214" y="596"/>
                  </a:lnTo>
                  <a:lnTo>
                    <a:pt x="1218" y="592"/>
                  </a:lnTo>
                  <a:lnTo>
                    <a:pt x="1246" y="598"/>
                  </a:lnTo>
                  <a:lnTo>
                    <a:pt x="1270" y="588"/>
                  </a:lnTo>
                  <a:lnTo>
                    <a:pt x="1284" y="586"/>
                  </a:lnTo>
                  <a:lnTo>
                    <a:pt x="1296" y="580"/>
                  </a:lnTo>
                  <a:lnTo>
                    <a:pt x="1296" y="562"/>
                  </a:lnTo>
                  <a:lnTo>
                    <a:pt x="1298" y="540"/>
                  </a:lnTo>
                  <a:lnTo>
                    <a:pt x="1298" y="538"/>
                  </a:lnTo>
                  <a:lnTo>
                    <a:pt x="1302" y="532"/>
                  </a:lnTo>
                  <a:lnTo>
                    <a:pt x="1302" y="530"/>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3" name="青海"/>
            <p:cNvSpPr>
              <a:spLocks/>
            </p:cNvSpPr>
            <p:nvPr/>
          </p:nvSpPr>
          <p:spPr bwMode="auto">
            <a:xfrm>
              <a:off x="4688432" y="3258444"/>
              <a:ext cx="1197653" cy="858825"/>
            </a:xfrm>
            <a:custGeom>
              <a:avLst/>
              <a:gdLst>
                <a:gd name="T0" fmla="*/ 2147483646 w 812"/>
                <a:gd name="T1" fmla="*/ 2147483646 h 582"/>
                <a:gd name="T2" fmla="*/ 2147483646 w 812"/>
                <a:gd name="T3" fmla="*/ 2147483646 h 582"/>
                <a:gd name="T4" fmla="*/ 2147483646 w 812"/>
                <a:gd name="T5" fmla="*/ 2147483646 h 582"/>
                <a:gd name="T6" fmla="*/ 2147483646 w 812"/>
                <a:gd name="T7" fmla="*/ 2147483646 h 582"/>
                <a:gd name="T8" fmla="*/ 2147483646 w 812"/>
                <a:gd name="T9" fmla="*/ 2147483646 h 582"/>
                <a:gd name="T10" fmla="*/ 2147483646 w 812"/>
                <a:gd name="T11" fmla="*/ 2147483646 h 582"/>
                <a:gd name="T12" fmla="*/ 2147483646 w 812"/>
                <a:gd name="T13" fmla="*/ 2147483646 h 582"/>
                <a:gd name="T14" fmla="*/ 2147483646 w 812"/>
                <a:gd name="T15" fmla="*/ 2147483646 h 582"/>
                <a:gd name="T16" fmla="*/ 2147483646 w 812"/>
                <a:gd name="T17" fmla="*/ 2147483646 h 582"/>
                <a:gd name="T18" fmla="*/ 2147483646 w 812"/>
                <a:gd name="T19" fmla="*/ 2147483646 h 582"/>
                <a:gd name="T20" fmla="*/ 2147483646 w 812"/>
                <a:gd name="T21" fmla="*/ 2147483646 h 582"/>
                <a:gd name="T22" fmla="*/ 2147483646 w 812"/>
                <a:gd name="T23" fmla="*/ 2147483646 h 582"/>
                <a:gd name="T24" fmla="*/ 2147483646 w 812"/>
                <a:gd name="T25" fmla="*/ 2147483646 h 582"/>
                <a:gd name="T26" fmla="*/ 2147483646 w 812"/>
                <a:gd name="T27" fmla="*/ 2147483646 h 582"/>
                <a:gd name="T28" fmla="*/ 2147483646 w 812"/>
                <a:gd name="T29" fmla="*/ 2147483646 h 582"/>
                <a:gd name="T30" fmla="*/ 2147483646 w 812"/>
                <a:gd name="T31" fmla="*/ 2147483646 h 582"/>
                <a:gd name="T32" fmla="*/ 2147483646 w 812"/>
                <a:gd name="T33" fmla="*/ 2147483646 h 582"/>
                <a:gd name="T34" fmla="*/ 0 w 812"/>
                <a:gd name="T35" fmla="*/ 2147483646 h 582"/>
                <a:gd name="T36" fmla="*/ 2147483646 w 812"/>
                <a:gd name="T37" fmla="*/ 2147483646 h 582"/>
                <a:gd name="T38" fmla="*/ 2147483646 w 812"/>
                <a:gd name="T39" fmla="*/ 2147483646 h 582"/>
                <a:gd name="T40" fmla="*/ 2147483646 w 812"/>
                <a:gd name="T41" fmla="*/ 2147483646 h 582"/>
                <a:gd name="T42" fmla="*/ 2147483646 w 812"/>
                <a:gd name="T43" fmla="*/ 2147483646 h 582"/>
                <a:gd name="T44" fmla="*/ 2147483646 w 812"/>
                <a:gd name="T45" fmla="*/ 2147483646 h 582"/>
                <a:gd name="T46" fmla="*/ 2147483646 w 812"/>
                <a:gd name="T47" fmla="*/ 2147483646 h 582"/>
                <a:gd name="T48" fmla="*/ 2147483646 w 812"/>
                <a:gd name="T49" fmla="*/ 2147483646 h 582"/>
                <a:gd name="T50" fmla="*/ 2147483646 w 812"/>
                <a:gd name="T51" fmla="*/ 2147483646 h 582"/>
                <a:gd name="T52" fmla="*/ 2147483646 w 812"/>
                <a:gd name="T53" fmla="*/ 2147483646 h 582"/>
                <a:gd name="T54" fmla="*/ 2147483646 w 812"/>
                <a:gd name="T55" fmla="*/ 2147483646 h 582"/>
                <a:gd name="T56" fmla="*/ 2147483646 w 812"/>
                <a:gd name="T57" fmla="*/ 2147483646 h 582"/>
                <a:gd name="T58" fmla="*/ 2147483646 w 812"/>
                <a:gd name="T59" fmla="*/ 2147483646 h 582"/>
                <a:gd name="T60" fmla="*/ 2147483646 w 812"/>
                <a:gd name="T61" fmla="*/ 2147483646 h 582"/>
                <a:gd name="T62" fmla="*/ 2147483646 w 812"/>
                <a:gd name="T63" fmla="*/ 2147483646 h 582"/>
                <a:gd name="T64" fmla="*/ 2147483646 w 812"/>
                <a:gd name="T65" fmla="*/ 2147483646 h 582"/>
                <a:gd name="T66" fmla="*/ 2147483646 w 812"/>
                <a:gd name="T67" fmla="*/ 2147483646 h 582"/>
                <a:gd name="T68" fmla="*/ 2147483646 w 812"/>
                <a:gd name="T69" fmla="*/ 2147483646 h 582"/>
                <a:gd name="T70" fmla="*/ 2147483646 w 812"/>
                <a:gd name="T71" fmla="*/ 2147483646 h 582"/>
                <a:gd name="T72" fmla="*/ 2147483646 w 812"/>
                <a:gd name="T73" fmla="*/ 2147483646 h 582"/>
                <a:gd name="T74" fmla="*/ 2147483646 w 812"/>
                <a:gd name="T75" fmla="*/ 2147483646 h 582"/>
                <a:gd name="T76" fmla="*/ 2147483646 w 812"/>
                <a:gd name="T77" fmla="*/ 2147483646 h 582"/>
                <a:gd name="T78" fmla="*/ 2147483646 w 812"/>
                <a:gd name="T79" fmla="*/ 2147483646 h 582"/>
                <a:gd name="T80" fmla="*/ 2147483646 w 812"/>
                <a:gd name="T81" fmla="*/ 2147483646 h 582"/>
                <a:gd name="T82" fmla="*/ 2147483646 w 812"/>
                <a:gd name="T83" fmla="*/ 2147483646 h 582"/>
                <a:gd name="T84" fmla="*/ 2147483646 w 812"/>
                <a:gd name="T85" fmla="*/ 2147483646 h 582"/>
                <a:gd name="T86" fmla="*/ 2147483646 w 812"/>
                <a:gd name="T87" fmla="*/ 2147483646 h 582"/>
                <a:gd name="T88" fmla="*/ 2147483646 w 812"/>
                <a:gd name="T89" fmla="*/ 2147483646 h 582"/>
                <a:gd name="T90" fmla="*/ 2147483646 w 812"/>
                <a:gd name="T91" fmla="*/ 2147483646 h 582"/>
                <a:gd name="T92" fmla="*/ 2147483646 w 812"/>
                <a:gd name="T93" fmla="*/ 2147483646 h 582"/>
                <a:gd name="T94" fmla="*/ 2147483646 w 812"/>
                <a:gd name="T95" fmla="*/ 2147483646 h 582"/>
                <a:gd name="T96" fmla="*/ 2147483646 w 812"/>
                <a:gd name="T97" fmla="*/ 2147483646 h 582"/>
                <a:gd name="T98" fmla="*/ 2147483646 w 812"/>
                <a:gd name="T99" fmla="*/ 2147483646 h 582"/>
                <a:gd name="T100" fmla="*/ 2147483646 w 812"/>
                <a:gd name="T101" fmla="*/ 2147483646 h 582"/>
                <a:gd name="T102" fmla="*/ 2147483646 w 812"/>
                <a:gd name="T103" fmla="*/ 2147483646 h 582"/>
                <a:gd name="T104" fmla="*/ 2147483646 w 812"/>
                <a:gd name="T105" fmla="*/ 2147483646 h 582"/>
                <a:gd name="T106" fmla="*/ 2147483646 w 812"/>
                <a:gd name="T107" fmla="*/ 2147483646 h 5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12" h="582">
                  <a:moveTo>
                    <a:pt x="484" y="30"/>
                  </a:moveTo>
                  <a:lnTo>
                    <a:pt x="476" y="36"/>
                  </a:lnTo>
                  <a:lnTo>
                    <a:pt x="480" y="56"/>
                  </a:lnTo>
                  <a:lnTo>
                    <a:pt x="480" y="58"/>
                  </a:lnTo>
                  <a:lnTo>
                    <a:pt x="482" y="58"/>
                  </a:lnTo>
                  <a:lnTo>
                    <a:pt x="480" y="58"/>
                  </a:lnTo>
                  <a:lnTo>
                    <a:pt x="472" y="78"/>
                  </a:lnTo>
                  <a:lnTo>
                    <a:pt x="460" y="82"/>
                  </a:lnTo>
                  <a:lnTo>
                    <a:pt x="458" y="84"/>
                  </a:lnTo>
                  <a:lnTo>
                    <a:pt x="456" y="84"/>
                  </a:lnTo>
                  <a:lnTo>
                    <a:pt x="436" y="74"/>
                  </a:lnTo>
                  <a:lnTo>
                    <a:pt x="396" y="38"/>
                  </a:lnTo>
                  <a:lnTo>
                    <a:pt x="380" y="28"/>
                  </a:lnTo>
                  <a:lnTo>
                    <a:pt x="356" y="20"/>
                  </a:lnTo>
                  <a:lnTo>
                    <a:pt x="356" y="18"/>
                  </a:lnTo>
                  <a:lnTo>
                    <a:pt x="344" y="10"/>
                  </a:lnTo>
                  <a:lnTo>
                    <a:pt x="324" y="4"/>
                  </a:lnTo>
                  <a:lnTo>
                    <a:pt x="314" y="6"/>
                  </a:lnTo>
                  <a:lnTo>
                    <a:pt x="312" y="6"/>
                  </a:lnTo>
                  <a:lnTo>
                    <a:pt x="288" y="4"/>
                  </a:lnTo>
                  <a:lnTo>
                    <a:pt x="286" y="4"/>
                  </a:lnTo>
                  <a:lnTo>
                    <a:pt x="268" y="0"/>
                  </a:lnTo>
                  <a:lnTo>
                    <a:pt x="256" y="0"/>
                  </a:lnTo>
                  <a:lnTo>
                    <a:pt x="248" y="6"/>
                  </a:lnTo>
                  <a:lnTo>
                    <a:pt x="240" y="8"/>
                  </a:lnTo>
                  <a:lnTo>
                    <a:pt x="228" y="10"/>
                  </a:lnTo>
                  <a:lnTo>
                    <a:pt x="212" y="14"/>
                  </a:lnTo>
                  <a:lnTo>
                    <a:pt x="198" y="18"/>
                  </a:lnTo>
                  <a:lnTo>
                    <a:pt x="196" y="20"/>
                  </a:lnTo>
                  <a:lnTo>
                    <a:pt x="180" y="22"/>
                  </a:lnTo>
                  <a:lnTo>
                    <a:pt x="160" y="28"/>
                  </a:lnTo>
                  <a:lnTo>
                    <a:pt x="158" y="28"/>
                  </a:lnTo>
                  <a:lnTo>
                    <a:pt x="144" y="26"/>
                  </a:lnTo>
                  <a:lnTo>
                    <a:pt x="120" y="30"/>
                  </a:lnTo>
                  <a:lnTo>
                    <a:pt x="100" y="30"/>
                  </a:lnTo>
                  <a:lnTo>
                    <a:pt x="92" y="38"/>
                  </a:lnTo>
                  <a:lnTo>
                    <a:pt x="82" y="40"/>
                  </a:lnTo>
                  <a:lnTo>
                    <a:pt x="86" y="50"/>
                  </a:lnTo>
                  <a:lnTo>
                    <a:pt x="86" y="66"/>
                  </a:lnTo>
                  <a:lnTo>
                    <a:pt x="84" y="78"/>
                  </a:lnTo>
                  <a:lnTo>
                    <a:pt x="98" y="90"/>
                  </a:lnTo>
                  <a:lnTo>
                    <a:pt x="110" y="102"/>
                  </a:lnTo>
                  <a:lnTo>
                    <a:pt x="118" y="110"/>
                  </a:lnTo>
                  <a:lnTo>
                    <a:pt x="120" y="114"/>
                  </a:lnTo>
                  <a:lnTo>
                    <a:pt x="120" y="118"/>
                  </a:lnTo>
                  <a:lnTo>
                    <a:pt x="124" y="130"/>
                  </a:lnTo>
                  <a:lnTo>
                    <a:pt x="130" y="142"/>
                  </a:lnTo>
                  <a:lnTo>
                    <a:pt x="128" y="142"/>
                  </a:lnTo>
                  <a:lnTo>
                    <a:pt x="112" y="154"/>
                  </a:lnTo>
                  <a:lnTo>
                    <a:pt x="102" y="166"/>
                  </a:lnTo>
                  <a:lnTo>
                    <a:pt x="104" y="178"/>
                  </a:lnTo>
                  <a:lnTo>
                    <a:pt x="112" y="196"/>
                  </a:lnTo>
                  <a:lnTo>
                    <a:pt x="112" y="198"/>
                  </a:lnTo>
                  <a:lnTo>
                    <a:pt x="112" y="204"/>
                  </a:lnTo>
                  <a:lnTo>
                    <a:pt x="108" y="210"/>
                  </a:lnTo>
                  <a:lnTo>
                    <a:pt x="106" y="214"/>
                  </a:lnTo>
                  <a:lnTo>
                    <a:pt x="102" y="216"/>
                  </a:lnTo>
                  <a:lnTo>
                    <a:pt x="96" y="216"/>
                  </a:lnTo>
                  <a:lnTo>
                    <a:pt x="80" y="214"/>
                  </a:lnTo>
                  <a:lnTo>
                    <a:pt x="60" y="210"/>
                  </a:lnTo>
                  <a:lnTo>
                    <a:pt x="58" y="210"/>
                  </a:lnTo>
                  <a:lnTo>
                    <a:pt x="44" y="202"/>
                  </a:lnTo>
                  <a:lnTo>
                    <a:pt x="20" y="202"/>
                  </a:lnTo>
                  <a:lnTo>
                    <a:pt x="22" y="202"/>
                  </a:lnTo>
                  <a:lnTo>
                    <a:pt x="20" y="242"/>
                  </a:lnTo>
                  <a:lnTo>
                    <a:pt x="18" y="246"/>
                  </a:lnTo>
                  <a:lnTo>
                    <a:pt x="16" y="248"/>
                  </a:lnTo>
                  <a:lnTo>
                    <a:pt x="8" y="250"/>
                  </a:lnTo>
                  <a:lnTo>
                    <a:pt x="6" y="254"/>
                  </a:lnTo>
                  <a:lnTo>
                    <a:pt x="6" y="262"/>
                  </a:lnTo>
                  <a:lnTo>
                    <a:pt x="4" y="262"/>
                  </a:lnTo>
                  <a:lnTo>
                    <a:pt x="4" y="272"/>
                  </a:lnTo>
                  <a:lnTo>
                    <a:pt x="10" y="280"/>
                  </a:lnTo>
                  <a:lnTo>
                    <a:pt x="14" y="284"/>
                  </a:lnTo>
                  <a:lnTo>
                    <a:pt x="18" y="304"/>
                  </a:lnTo>
                  <a:lnTo>
                    <a:pt x="18" y="310"/>
                  </a:lnTo>
                  <a:lnTo>
                    <a:pt x="16" y="322"/>
                  </a:lnTo>
                  <a:lnTo>
                    <a:pt x="10" y="338"/>
                  </a:lnTo>
                  <a:lnTo>
                    <a:pt x="0" y="358"/>
                  </a:lnTo>
                  <a:lnTo>
                    <a:pt x="0" y="362"/>
                  </a:lnTo>
                  <a:lnTo>
                    <a:pt x="0" y="370"/>
                  </a:lnTo>
                  <a:lnTo>
                    <a:pt x="12" y="384"/>
                  </a:lnTo>
                  <a:lnTo>
                    <a:pt x="16" y="394"/>
                  </a:lnTo>
                  <a:lnTo>
                    <a:pt x="26" y="406"/>
                  </a:lnTo>
                  <a:lnTo>
                    <a:pt x="40" y="422"/>
                  </a:lnTo>
                  <a:lnTo>
                    <a:pt x="48" y="430"/>
                  </a:lnTo>
                  <a:lnTo>
                    <a:pt x="52" y="430"/>
                  </a:lnTo>
                  <a:lnTo>
                    <a:pt x="68" y="422"/>
                  </a:lnTo>
                  <a:lnTo>
                    <a:pt x="72" y="418"/>
                  </a:lnTo>
                  <a:lnTo>
                    <a:pt x="76" y="418"/>
                  </a:lnTo>
                  <a:lnTo>
                    <a:pt x="84" y="420"/>
                  </a:lnTo>
                  <a:lnTo>
                    <a:pt x="92" y="424"/>
                  </a:lnTo>
                  <a:lnTo>
                    <a:pt x="92" y="426"/>
                  </a:lnTo>
                  <a:lnTo>
                    <a:pt x="100" y="434"/>
                  </a:lnTo>
                  <a:lnTo>
                    <a:pt x="104" y="444"/>
                  </a:lnTo>
                  <a:lnTo>
                    <a:pt x="108" y="448"/>
                  </a:lnTo>
                  <a:lnTo>
                    <a:pt x="110" y="450"/>
                  </a:lnTo>
                  <a:lnTo>
                    <a:pt x="120" y="458"/>
                  </a:lnTo>
                  <a:lnTo>
                    <a:pt x="126" y="458"/>
                  </a:lnTo>
                  <a:lnTo>
                    <a:pt x="132" y="460"/>
                  </a:lnTo>
                  <a:lnTo>
                    <a:pt x="136" y="464"/>
                  </a:lnTo>
                  <a:lnTo>
                    <a:pt x="144" y="468"/>
                  </a:lnTo>
                  <a:lnTo>
                    <a:pt x="160" y="474"/>
                  </a:lnTo>
                  <a:lnTo>
                    <a:pt x="162" y="474"/>
                  </a:lnTo>
                  <a:lnTo>
                    <a:pt x="186" y="482"/>
                  </a:lnTo>
                  <a:lnTo>
                    <a:pt x="188" y="482"/>
                  </a:lnTo>
                  <a:lnTo>
                    <a:pt x="204" y="490"/>
                  </a:lnTo>
                  <a:lnTo>
                    <a:pt x="232" y="498"/>
                  </a:lnTo>
                  <a:lnTo>
                    <a:pt x="234" y="498"/>
                  </a:lnTo>
                  <a:lnTo>
                    <a:pt x="272" y="500"/>
                  </a:lnTo>
                  <a:lnTo>
                    <a:pt x="288" y="494"/>
                  </a:lnTo>
                  <a:lnTo>
                    <a:pt x="304" y="494"/>
                  </a:lnTo>
                  <a:lnTo>
                    <a:pt x="304" y="496"/>
                  </a:lnTo>
                  <a:lnTo>
                    <a:pt x="316" y="512"/>
                  </a:lnTo>
                  <a:lnTo>
                    <a:pt x="324" y="526"/>
                  </a:lnTo>
                  <a:lnTo>
                    <a:pt x="332" y="532"/>
                  </a:lnTo>
                  <a:lnTo>
                    <a:pt x="340" y="536"/>
                  </a:lnTo>
                  <a:lnTo>
                    <a:pt x="340" y="538"/>
                  </a:lnTo>
                  <a:lnTo>
                    <a:pt x="342" y="538"/>
                  </a:lnTo>
                  <a:lnTo>
                    <a:pt x="348" y="554"/>
                  </a:lnTo>
                  <a:lnTo>
                    <a:pt x="350" y="554"/>
                  </a:lnTo>
                  <a:lnTo>
                    <a:pt x="350" y="556"/>
                  </a:lnTo>
                  <a:lnTo>
                    <a:pt x="354" y="574"/>
                  </a:lnTo>
                  <a:lnTo>
                    <a:pt x="364" y="578"/>
                  </a:lnTo>
                  <a:lnTo>
                    <a:pt x="366" y="578"/>
                  </a:lnTo>
                  <a:lnTo>
                    <a:pt x="376" y="582"/>
                  </a:lnTo>
                  <a:lnTo>
                    <a:pt x="388" y="580"/>
                  </a:lnTo>
                  <a:lnTo>
                    <a:pt x="390" y="568"/>
                  </a:lnTo>
                  <a:lnTo>
                    <a:pt x="392" y="566"/>
                  </a:lnTo>
                  <a:lnTo>
                    <a:pt x="404" y="554"/>
                  </a:lnTo>
                  <a:lnTo>
                    <a:pt x="420" y="558"/>
                  </a:lnTo>
                  <a:lnTo>
                    <a:pt x="428" y="574"/>
                  </a:lnTo>
                  <a:lnTo>
                    <a:pt x="442" y="570"/>
                  </a:lnTo>
                  <a:lnTo>
                    <a:pt x="444" y="554"/>
                  </a:lnTo>
                  <a:lnTo>
                    <a:pt x="444" y="552"/>
                  </a:lnTo>
                  <a:lnTo>
                    <a:pt x="456" y="546"/>
                  </a:lnTo>
                  <a:lnTo>
                    <a:pt x="452" y="524"/>
                  </a:lnTo>
                  <a:lnTo>
                    <a:pt x="452" y="522"/>
                  </a:lnTo>
                  <a:lnTo>
                    <a:pt x="464" y="496"/>
                  </a:lnTo>
                  <a:lnTo>
                    <a:pt x="476" y="492"/>
                  </a:lnTo>
                  <a:lnTo>
                    <a:pt x="472" y="470"/>
                  </a:lnTo>
                  <a:lnTo>
                    <a:pt x="484" y="470"/>
                  </a:lnTo>
                  <a:lnTo>
                    <a:pt x="484" y="458"/>
                  </a:lnTo>
                  <a:lnTo>
                    <a:pt x="476" y="438"/>
                  </a:lnTo>
                  <a:lnTo>
                    <a:pt x="476" y="436"/>
                  </a:lnTo>
                  <a:lnTo>
                    <a:pt x="478" y="420"/>
                  </a:lnTo>
                  <a:lnTo>
                    <a:pt x="478" y="418"/>
                  </a:lnTo>
                  <a:lnTo>
                    <a:pt x="480" y="418"/>
                  </a:lnTo>
                  <a:lnTo>
                    <a:pt x="488" y="406"/>
                  </a:lnTo>
                  <a:lnTo>
                    <a:pt x="490" y="406"/>
                  </a:lnTo>
                  <a:lnTo>
                    <a:pt x="492" y="406"/>
                  </a:lnTo>
                  <a:lnTo>
                    <a:pt x="514" y="410"/>
                  </a:lnTo>
                  <a:lnTo>
                    <a:pt x="532" y="414"/>
                  </a:lnTo>
                  <a:lnTo>
                    <a:pt x="548" y="410"/>
                  </a:lnTo>
                  <a:lnTo>
                    <a:pt x="556" y="426"/>
                  </a:lnTo>
                  <a:lnTo>
                    <a:pt x="556" y="428"/>
                  </a:lnTo>
                  <a:lnTo>
                    <a:pt x="556" y="440"/>
                  </a:lnTo>
                  <a:lnTo>
                    <a:pt x="560" y="452"/>
                  </a:lnTo>
                  <a:lnTo>
                    <a:pt x="562" y="458"/>
                  </a:lnTo>
                  <a:lnTo>
                    <a:pt x="568" y="462"/>
                  </a:lnTo>
                  <a:lnTo>
                    <a:pt x="578" y="464"/>
                  </a:lnTo>
                  <a:lnTo>
                    <a:pt x="580" y="468"/>
                  </a:lnTo>
                  <a:lnTo>
                    <a:pt x="580" y="470"/>
                  </a:lnTo>
                  <a:lnTo>
                    <a:pt x="584" y="478"/>
                  </a:lnTo>
                  <a:lnTo>
                    <a:pt x="590" y="486"/>
                  </a:lnTo>
                  <a:lnTo>
                    <a:pt x="598" y="498"/>
                  </a:lnTo>
                  <a:lnTo>
                    <a:pt x="602" y="506"/>
                  </a:lnTo>
                  <a:lnTo>
                    <a:pt x="610" y="506"/>
                  </a:lnTo>
                  <a:lnTo>
                    <a:pt x="624" y="494"/>
                  </a:lnTo>
                  <a:lnTo>
                    <a:pt x="632" y="512"/>
                  </a:lnTo>
                  <a:lnTo>
                    <a:pt x="650" y="518"/>
                  </a:lnTo>
                  <a:lnTo>
                    <a:pt x="652" y="518"/>
                  </a:lnTo>
                  <a:lnTo>
                    <a:pt x="660" y="534"/>
                  </a:lnTo>
                  <a:lnTo>
                    <a:pt x="664" y="538"/>
                  </a:lnTo>
                  <a:lnTo>
                    <a:pt x="664" y="522"/>
                  </a:lnTo>
                  <a:lnTo>
                    <a:pt x="664" y="518"/>
                  </a:lnTo>
                  <a:lnTo>
                    <a:pt x="700" y="518"/>
                  </a:lnTo>
                  <a:lnTo>
                    <a:pt x="700" y="514"/>
                  </a:lnTo>
                  <a:lnTo>
                    <a:pt x="702" y="512"/>
                  </a:lnTo>
                  <a:lnTo>
                    <a:pt x="700" y="508"/>
                  </a:lnTo>
                  <a:lnTo>
                    <a:pt x="698" y="500"/>
                  </a:lnTo>
                  <a:lnTo>
                    <a:pt x="696" y="494"/>
                  </a:lnTo>
                  <a:lnTo>
                    <a:pt x="696" y="486"/>
                  </a:lnTo>
                  <a:lnTo>
                    <a:pt x="698" y="480"/>
                  </a:lnTo>
                  <a:lnTo>
                    <a:pt x="702" y="478"/>
                  </a:lnTo>
                  <a:lnTo>
                    <a:pt x="706" y="478"/>
                  </a:lnTo>
                  <a:lnTo>
                    <a:pt x="720" y="482"/>
                  </a:lnTo>
                  <a:lnTo>
                    <a:pt x="722" y="472"/>
                  </a:lnTo>
                  <a:lnTo>
                    <a:pt x="696" y="460"/>
                  </a:lnTo>
                  <a:lnTo>
                    <a:pt x="694" y="460"/>
                  </a:lnTo>
                  <a:lnTo>
                    <a:pt x="692" y="458"/>
                  </a:lnTo>
                  <a:lnTo>
                    <a:pt x="688" y="426"/>
                  </a:lnTo>
                  <a:lnTo>
                    <a:pt x="690" y="406"/>
                  </a:lnTo>
                  <a:lnTo>
                    <a:pt x="690" y="402"/>
                  </a:lnTo>
                  <a:lnTo>
                    <a:pt x="734" y="406"/>
                  </a:lnTo>
                  <a:lnTo>
                    <a:pt x="744" y="396"/>
                  </a:lnTo>
                  <a:lnTo>
                    <a:pt x="746" y="392"/>
                  </a:lnTo>
                  <a:lnTo>
                    <a:pt x="744" y="388"/>
                  </a:lnTo>
                  <a:lnTo>
                    <a:pt x="732" y="382"/>
                  </a:lnTo>
                  <a:lnTo>
                    <a:pt x="730" y="378"/>
                  </a:lnTo>
                  <a:lnTo>
                    <a:pt x="728" y="374"/>
                  </a:lnTo>
                  <a:lnTo>
                    <a:pt x="730" y="372"/>
                  </a:lnTo>
                  <a:lnTo>
                    <a:pt x="732" y="368"/>
                  </a:lnTo>
                  <a:lnTo>
                    <a:pt x="752" y="350"/>
                  </a:lnTo>
                  <a:lnTo>
                    <a:pt x="772" y="348"/>
                  </a:lnTo>
                  <a:lnTo>
                    <a:pt x="782" y="330"/>
                  </a:lnTo>
                  <a:lnTo>
                    <a:pt x="782" y="314"/>
                  </a:lnTo>
                  <a:lnTo>
                    <a:pt x="796" y="310"/>
                  </a:lnTo>
                  <a:lnTo>
                    <a:pt x="804" y="290"/>
                  </a:lnTo>
                  <a:lnTo>
                    <a:pt x="812" y="276"/>
                  </a:lnTo>
                  <a:lnTo>
                    <a:pt x="800" y="256"/>
                  </a:lnTo>
                  <a:lnTo>
                    <a:pt x="800" y="254"/>
                  </a:lnTo>
                  <a:lnTo>
                    <a:pt x="792" y="228"/>
                  </a:lnTo>
                  <a:lnTo>
                    <a:pt x="792" y="226"/>
                  </a:lnTo>
                  <a:lnTo>
                    <a:pt x="788" y="198"/>
                  </a:lnTo>
                  <a:lnTo>
                    <a:pt x="778" y="182"/>
                  </a:lnTo>
                  <a:lnTo>
                    <a:pt x="764" y="168"/>
                  </a:lnTo>
                  <a:lnTo>
                    <a:pt x="764" y="166"/>
                  </a:lnTo>
                  <a:lnTo>
                    <a:pt x="762" y="150"/>
                  </a:lnTo>
                  <a:lnTo>
                    <a:pt x="736" y="158"/>
                  </a:lnTo>
                  <a:lnTo>
                    <a:pt x="724" y="144"/>
                  </a:lnTo>
                  <a:lnTo>
                    <a:pt x="688" y="118"/>
                  </a:lnTo>
                  <a:lnTo>
                    <a:pt x="686" y="118"/>
                  </a:lnTo>
                  <a:lnTo>
                    <a:pt x="672" y="100"/>
                  </a:lnTo>
                  <a:lnTo>
                    <a:pt x="664" y="94"/>
                  </a:lnTo>
                  <a:lnTo>
                    <a:pt x="658" y="102"/>
                  </a:lnTo>
                  <a:lnTo>
                    <a:pt x="658" y="104"/>
                  </a:lnTo>
                  <a:lnTo>
                    <a:pt x="658" y="106"/>
                  </a:lnTo>
                  <a:lnTo>
                    <a:pt x="656" y="106"/>
                  </a:lnTo>
                  <a:lnTo>
                    <a:pt x="644" y="106"/>
                  </a:lnTo>
                  <a:lnTo>
                    <a:pt x="642" y="106"/>
                  </a:lnTo>
                  <a:lnTo>
                    <a:pt x="616" y="78"/>
                  </a:lnTo>
                  <a:lnTo>
                    <a:pt x="606" y="72"/>
                  </a:lnTo>
                  <a:lnTo>
                    <a:pt x="596" y="62"/>
                  </a:lnTo>
                  <a:lnTo>
                    <a:pt x="584" y="54"/>
                  </a:lnTo>
                  <a:lnTo>
                    <a:pt x="584" y="52"/>
                  </a:lnTo>
                  <a:lnTo>
                    <a:pt x="570" y="44"/>
                  </a:lnTo>
                  <a:lnTo>
                    <a:pt x="562" y="50"/>
                  </a:lnTo>
                  <a:lnTo>
                    <a:pt x="560" y="52"/>
                  </a:lnTo>
                  <a:lnTo>
                    <a:pt x="552" y="50"/>
                  </a:lnTo>
                  <a:lnTo>
                    <a:pt x="544" y="54"/>
                  </a:lnTo>
                  <a:lnTo>
                    <a:pt x="542" y="56"/>
                  </a:lnTo>
                  <a:lnTo>
                    <a:pt x="530" y="58"/>
                  </a:lnTo>
                  <a:lnTo>
                    <a:pt x="484" y="30"/>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4" name="四川"/>
            <p:cNvSpPr>
              <a:spLocks/>
            </p:cNvSpPr>
            <p:nvPr/>
          </p:nvSpPr>
          <p:spPr bwMode="auto">
            <a:xfrm>
              <a:off x="5375756" y="3860508"/>
              <a:ext cx="1035409" cy="908996"/>
            </a:xfrm>
            <a:custGeom>
              <a:avLst/>
              <a:gdLst>
                <a:gd name="T0" fmla="*/ 2147483646 w 702"/>
                <a:gd name="T1" fmla="*/ 2147483646 h 616"/>
                <a:gd name="T2" fmla="*/ 2147483646 w 702"/>
                <a:gd name="T3" fmla="*/ 2147483646 h 616"/>
                <a:gd name="T4" fmla="*/ 2147483646 w 702"/>
                <a:gd name="T5" fmla="*/ 2147483646 h 616"/>
                <a:gd name="T6" fmla="*/ 2147483646 w 702"/>
                <a:gd name="T7" fmla="*/ 2147483646 h 616"/>
                <a:gd name="T8" fmla="*/ 2147483646 w 702"/>
                <a:gd name="T9" fmla="*/ 2147483646 h 616"/>
                <a:gd name="T10" fmla="*/ 2147483646 w 702"/>
                <a:gd name="T11" fmla="*/ 2147483646 h 616"/>
                <a:gd name="T12" fmla="*/ 2147483646 w 702"/>
                <a:gd name="T13" fmla="*/ 2147483646 h 616"/>
                <a:gd name="T14" fmla="*/ 2147483646 w 702"/>
                <a:gd name="T15" fmla="*/ 2147483646 h 616"/>
                <a:gd name="T16" fmla="*/ 2147483646 w 702"/>
                <a:gd name="T17" fmla="*/ 2147483646 h 616"/>
                <a:gd name="T18" fmla="*/ 2147483646 w 702"/>
                <a:gd name="T19" fmla="*/ 2147483646 h 616"/>
                <a:gd name="T20" fmla="*/ 2147483646 w 702"/>
                <a:gd name="T21" fmla="*/ 2147483646 h 616"/>
                <a:gd name="T22" fmla="*/ 2147483646 w 702"/>
                <a:gd name="T23" fmla="*/ 2147483646 h 616"/>
                <a:gd name="T24" fmla="*/ 2147483646 w 702"/>
                <a:gd name="T25" fmla="*/ 2147483646 h 616"/>
                <a:gd name="T26" fmla="*/ 2147483646 w 702"/>
                <a:gd name="T27" fmla="*/ 2147483646 h 616"/>
                <a:gd name="T28" fmla="*/ 2147483646 w 702"/>
                <a:gd name="T29" fmla="*/ 2147483646 h 616"/>
                <a:gd name="T30" fmla="*/ 2147483646 w 702"/>
                <a:gd name="T31" fmla="*/ 2147483646 h 616"/>
                <a:gd name="T32" fmla="*/ 2147483646 w 702"/>
                <a:gd name="T33" fmla="*/ 2147483646 h 616"/>
                <a:gd name="T34" fmla="*/ 2147483646 w 702"/>
                <a:gd name="T35" fmla="*/ 2147483646 h 616"/>
                <a:gd name="T36" fmla="*/ 2147483646 w 702"/>
                <a:gd name="T37" fmla="*/ 2147483646 h 616"/>
                <a:gd name="T38" fmla="*/ 2147483646 w 702"/>
                <a:gd name="T39" fmla="*/ 2147483646 h 616"/>
                <a:gd name="T40" fmla="*/ 2147483646 w 702"/>
                <a:gd name="T41" fmla="*/ 2147483646 h 616"/>
                <a:gd name="T42" fmla="*/ 2147483646 w 702"/>
                <a:gd name="T43" fmla="*/ 2147483646 h 616"/>
                <a:gd name="T44" fmla="*/ 2147483646 w 702"/>
                <a:gd name="T45" fmla="*/ 2147483646 h 616"/>
                <a:gd name="T46" fmla="*/ 2147483646 w 702"/>
                <a:gd name="T47" fmla="*/ 2147483646 h 616"/>
                <a:gd name="T48" fmla="*/ 2147483646 w 702"/>
                <a:gd name="T49" fmla="*/ 2147483646 h 616"/>
                <a:gd name="T50" fmla="*/ 2147483646 w 702"/>
                <a:gd name="T51" fmla="*/ 2147483646 h 616"/>
                <a:gd name="T52" fmla="*/ 2147483646 w 702"/>
                <a:gd name="T53" fmla="*/ 2147483646 h 616"/>
                <a:gd name="T54" fmla="*/ 2147483646 w 702"/>
                <a:gd name="T55" fmla="*/ 2147483646 h 616"/>
                <a:gd name="T56" fmla="*/ 2147483646 w 702"/>
                <a:gd name="T57" fmla="*/ 2147483646 h 616"/>
                <a:gd name="T58" fmla="*/ 2147483646 w 702"/>
                <a:gd name="T59" fmla="*/ 2147483646 h 616"/>
                <a:gd name="T60" fmla="*/ 2147483646 w 702"/>
                <a:gd name="T61" fmla="*/ 2147483646 h 616"/>
                <a:gd name="T62" fmla="*/ 2147483646 w 702"/>
                <a:gd name="T63" fmla="*/ 2147483646 h 616"/>
                <a:gd name="T64" fmla="*/ 2147483646 w 702"/>
                <a:gd name="T65" fmla="*/ 2147483646 h 616"/>
                <a:gd name="T66" fmla="*/ 2147483646 w 702"/>
                <a:gd name="T67" fmla="*/ 2147483646 h 616"/>
                <a:gd name="T68" fmla="*/ 2147483646 w 702"/>
                <a:gd name="T69" fmla="*/ 2147483646 h 616"/>
                <a:gd name="T70" fmla="*/ 2147483646 w 702"/>
                <a:gd name="T71" fmla="*/ 2147483646 h 616"/>
                <a:gd name="T72" fmla="*/ 2147483646 w 702"/>
                <a:gd name="T73" fmla="*/ 2147483646 h 616"/>
                <a:gd name="T74" fmla="*/ 2147483646 w 702"/>
                <a:gd name="T75" fmla="*/ 2147483646 h 616"/>
                <a:gd name="T76" fmla="*/ 2147483646 w 702"/>
                <a:gd name="T77" fmla="*/ 2147483646 h 616"/>
                <a:gd name="T78" fmla="*/ 2147483646 w 702"/>
                <a:gd name="T79" fmla="*/ 2147483646 h 616"/>
                <a:gd name="T80" fmla="*/ 2147483646 w 702"/>
                <a:gd name="T81" fmla="*/ 2147483646 h 616"/>
                <a:gd name="T82" fmla="*/ 2147483646 w 702"/>
                <a:gd name="T83" fmla="*/ 2147483646 h 616"/>
                <a:gd name="T84" fmla="*/ 2147483646 w 702"/>
                <a:gd name="T85" fmla="*/ 2147483646 h 616"/>
                <a:gd name="T86" fmla="*/ 2147483646 w 702"/>
                <a:gd name="T87" fmla="*/ 2147483646 h 616"/>
                <a:gd name="T88" fmla="*/ 2147483646 w 702"/>
                <a:gd name="T89" fmla="*/ 2147483646 h 616"/>
                <a:gd name="T90" fmla="*/ 2147483646 w 702"/>
                <a:gd name="T91" fmla="*/ 2147483646 h 616"/>
                <a:gd name="T92" fmla="*/ 2147483646 w 702"/>
                <a:gd name="T93" fmla="*/ 2147483646 h 616"/>
                <a:gd name="T94" fmla="*/ 2147483646 w 702"/>
                <a:gd name="T95" fmla="*/ 2147483646 h 616"/>
                <a:gd name="T96" fmla="*/ 2147483646 w 702"/>
                <a:gd name="T97" fmla="*/ 2147483646 h 616"/>
                <a:gd name="T98" fmla="*/ 2147483646 w 702"/>
                <a:gd name="T99" fmla="*/ 0 h 616"/>
                <a:gd name="T100" fmla="*/ 2147483646 w 702"/>
                <a:gd name="T101" fmla="*/ 2147483646 h 616"/>
                <a:gd name="T102" fmla="*/ 2147483646 w 702"/>
                <a:gd name="T103" fmla="*/ 2147483646 h 616"/>
                <a:gd name="T104" fmla="*/ 2147483646 w 702"/>
                <a:gd name="T105" fmla="*/ 2147483646 h 616"/>
                <a:gd name="T106" fmla="*/ 2147483646 w 702"/>
                <a:gd name="T107" fmla="*/ 2147483646 h 616"/>
                <a:gd name="T108" fmla="*/ 2147483646 w 702"/>
                <a:gd name="T109" fmla="*/ 2147483646 h 616"/>
                <a:gd name="T110" fmla="*/ 2147483646 w 702"/>
                <a:gd name="T111" fmla="*/ 2147483646 h 616"/>
                <a:gd name="T112" fmla="*/ 2147483646 w 702"/>
                <a:gd name="T113" fmla="*/ 2147483646 h 616"/>
                <a:gd name="T114" fmla="*/ 2147483646 w 702"/>
                <a:gd name="T115" fmla="*/ 2147483646 h 616"/>
                <a:gd name="T116" fmla="*/ 2147483646 w 702"/>
                <a:gd name="T117" fmla="*/ 2147483646 h 616"/>
                <a:gd name="T118" fmla="*/ 2147483646 w 702"/>
                <a:gd name="T119" fmla="*/ 2147483646 h 6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02" h="616">
                  <a:moveTo>
                    <a:pt x="66" y="14"/>
                  </a:moveTo>
                  <a:lnTo>
                    <a:pt x="46" y="10"/>
                  </a:lnTo>
                  <a:lnTo>
                    <a:pt x="28" y="6"/>
                  </a:lnTo>
                  <a:lnTo>
                    <a:pt x="22" y="14"/>
                  </a:lnTo>
                  <a:lnTo>
                    <a:pt x="20" y="28"/>
                  </a:lnTo>
                  <a:lnTo>
                    <a:pt x="26" y="50"/>
                  </a:lnTo>
                  <a:lnTo>
                    <a:pt x="26" y="66"/>
                  </a:lnTo>
                  <a:lnTo>
                    <a:pt x="26" y="70"/>
                  </a:lnTo>
                  <a:lnTo>
                    <a:pt x="18" y="70"/>
                  </a:lnTo>
                  <a:lnTo>
                    <a:pt x="22" y="90"/>
                  </a:lnTo>
                  <a:lnTo>
                    <a:pt x="6" y="94"/>
                  </a:lnTo>
                  <a:lnTo>
                    <a:pt x="0" y="106"/>
                  </a:lnTo>
                  <a:lnTo>
                    <a:pt x="8" y="114"/>
                  </a:lnTo>
                  <a:lnTo>
                    <a:pt x="10" y="114"/>
                  </a:lnTo>
                  <a:lnTo>
                    <a:pt x="38" y="136"/>
                  </a:lnTo>
                  <a:lnTo>
                    <a:pt x="38" y="138"/>
                  </a:lnTo>
                  <a:lnTo>
                    <a:pt x="42" y="158"/>
                  </a:lnTo>
                  <a:lnTo>
                    <a:pt x="56" y="178"/>
                  </a:lnTo>
                  <a:lnTo>
                    <a:pt x="62" y="184"/>
                  </a:lnTo>
                  <a:lnTo>
                    <a:pt x="70" y="194"/>
                  </a:lnTo>
                  <a:lnTo>
                    <a:pt x="72" y="194"/>
                  </a:lnTo>
                  <a:lnTo>
                    <a:pt x="70" y="196"/>
                  </a:lnTo>
                  <a:lnTo>
                    <a:pt x="70" y="214"/>
                  </a:lnTo>
                  <a:lnTo>
                    <a:pt x="74" y="226"/>
                  </a:lnTo>
                  <a:lnTo>
                    <a:pt x="74" y="244"/>
                  </a:lnTo>
                  <a:lnTo>
                    <a:pt x="82" y="258"/>
                  </a:lnTo>
                  <a:lnTo>
                    <a:pt x="84" y="266"/>
                  </a:lnTo>
                  <a:lnTo>
                    <a:pt x="86" y="274"/>
                  </a:lnTo>
                  <a:lnTo>
                    <a:pt x="90" y="286"/>
                  </a:lnTo>
                  <a:lnTo>
                    <a:pt x="92" y="302"/>
                  </a:lnTo>
                  <a:lnTo>
                    <a:pt x="90" y="314"/>
                  </a:lnTo>
                  <a:lnTo>
                    <a:pt x="88" y="320"/>
                  </a:lnTo>
                  <a:lnTo>
                    <a:pt x="90" y="326"/>
                  </a:lnTo>
                  <a:lnTo>
                    <a:pt x="94" y="336"/>
                  </a:lnTo>
                  <a:lnTo>
                    <a:pt x="98" y="346"/>
                  </a:lnTo>
                  <a:lnTo>
                    <a:pt x="100" y="346"/>
                  </a:lnTo>
                  <a:lnTo>
                    <a:pt x="100" y="348"/>
                  </a:lnTo>
                  <a:lnTo>
                    <a:pt x="100" y="350"/>
                  </a:lnTo>
                  <a:lnTo>
                    <a:pt x="86" y="378"/>
                  </a:lnTo>
                  <a:lnTo>
                    <a:pt x="90" y="386"/>
                  </a:lnTo>
                  <a:lnTo>
                    <a:pt x="90" y="392"/>
                  </a:lnTo>
                  <a:lnTo>
                    <a:pt x="86" y="418"/>
                  </a:lnTo>
                  <a:lnTo>
                    <a:pt x="86" y="428"/>
                  </a:lnTo>
                  <a:lnTo>
                    <a:pt x="88" y="432"/>
                  </a:lnTo>
                  <a:lnTo>
                    <a:pt x="90" y="434"/>
                  </a:lnTo>
                  <a:lnTo>
                    <a:pt x="94" y="436"/>
                  </a:lnTo>
                  <a:lnTo>
                    <a:pt x="102" y="442"/>
                  </a:lnTo>
                  <a:lnTo>
                    <a:pt x="104" y="448"/>
                  </a:lnTo>
                  <a:lnTo>
                    <a:pt x="102" y="462"/>
                  </a:lnTo>
                  <a:lnTo>
                    <a:pt x="106" y="462"/>
                  </a:lnTo>
                  <a:lnTo>
                    <a:pt x="108" y="464"/>
                  </a:lnTo>
                  <a:lnTo>
                    <a:pt x="110" y="462"/>
                  </a:lnTo>
                  <a:lnTo>
                    <a:pt x="114" y="458"/>
                  </a:lnTo>
                  <a:lnTo>
                    <a:pt x="116" y="452"/>
                  </a:lnTo>
                  <a:lnTo>
                    <a:pt x="118" y="450"/>
                  </a:lnTo>
                  <a:lnTo>
                    <a:pt x="118" y="448"/>
                  </a:lnTo>
                  <a:lnTo>
                    <a:pt x="122" y="444"/>
                  </a:lnTo>
                  <a:lnTo>
                    <a:pt x="126" y="440"/>
                  </a:lnTo>
                  <a:lnTo>
                    <a:pt x="126" y="434"/>
                  </a:lnTo>
                  <a:lnTo>
                    <a:pt x="124" y="426"/>
                  </a:lnTo>
                  <a:lnTo>
                    <a:pt x="122" y="422"/>
                  </a:lnTo>
                  <a:lnTo>
                    <a:pt x="126" y="420"/>
                  </a:lnTo>
                  <a:lnTo>
                    <a:pt x="136" y="418"/>
                  </a:lnTo>
                  <a:lnTo>
                    <a:pt x="142" y="418"/>
                  </a:lnTo>
                  <a:lnTo>
                    <a:pt x="146" y="420"/>
                  </a:lnTo>
                  <a:lnTo>
                    <a:pt x="150" y="424"/>
                  </a:lnTo>
                  <a:lnTo>
                    <a:pt x="156" y="440"/>
                  </a:lnTo>
                  <a:lnTo>
                    <a:pt x="156" y="442"/>
                  </a:lnTo>
                  <a:lnTo>
                    <a:pt x="158" y="468"/>
                  </a:lnTo>
                  <a:lnTo>
                    <a:pt x="170" y="474"/>
                  </a:lnTo>
                  <a:lnTo>
                    <a:pt x="178" y="478"/>
                  </a:lnTo>
                  <a:lnTo>
                    <a:pt x="184" y="472"/>
                  </a:lnTo>
                  <a:lnTo>
                    <a:pt x="190" y="466"/>
                  </a:lnTo>
                  <a:lnTo>
                    <a:pt x="194" y="466"/>
                  </a:lnTo>
                  <a:lnTo>
                    <a:pt x="200" y="470"/>
                  </a:lnTo>
                  <a:lnTo>
                    <a:pt x="204" y="478"/>
                  </a:lnTo>
                  <a:lnTo>
                    <a:pt x="206" y="498"/>
                  </a:lnTo>
                  <a:lnTo>
                    <a:pt x="208" y="502"/>
                  </a:lnTo>
                  <a:lnTo>
                    <a:pt x="230" y="548"/>
                  </a:lnTo>
                  <a:lnTo>
                    <a:pt x="238" y="556"/>
                  </a:lnTo>
                  <a:lnTo>
                    <a:pt x="238" y="558"/>
                  </a:lnTo>
                  <a:lnTo>
                    <a:pt x="242" y="578"/>
                  </a:lnTo>
                  <a:lnTo>
                    <a:pt x="244" y="596"/>
                  </a:lnTo>
                  <a:lnTo>
                    <a:pt x="246" y="598"/>
                  </a:lnTo>
                  <a:lnTo>
                    <a:pt x="254" y="588"/>
                  </a:lnTo>
                  <a:lnTo>
                    <a:pt x="256" y="586"/>
                  </a:lnTo>
                  <a:lnTo>
                    <a:pt x="258" y="586"/>
                  </a:lnTo>
                  <a:lnTo>
                    <a:pt x="262" y="588"/>
                  </a:lnTo>
                  <a:lnTo>
                    <a:pt x="262" y="592"/>
                  </a:lnTo>
                  <a:lnTo>
                    <a:pt x="262" y="598"/>
                  </a:lnTo>
                  <a:lnTo>
                    <a:pt x="262" y="612"/>
                  </a:lnTo>
                  <a:lnTo>
                    <a:pt x="262" y="616"/>
                  </a:lnTo>
                  <a:lnTo>
                    <a:pt x="268" y="616"/>
                  </a:lnTo>
                  <a:lnTo>
                    <a:pt x="270" y="614"/>
                  </a:lnTo>
                  <a:lnTo>
                    <a:pt x="278" y="602"/>
                  </a:lnTo>
                  <a:lnTo>
                    <a:pt x="288" y="594"/>
                  </a:lnTo>
                  <a:lnTo>
                    <a:pt x="296" y="588"/>
                  </a:lnTo>
                  <a:lnTo>
                    <a:pt x="306" y="586"/>
                  </a:lnTo>
                  <a:lnTo>
                    <a:pt x="322" y="590"/>
                  </a:lnTo>
                  <a:lnTo>
                    <a:pt x="328" y="588"/>
                  </a:lnTo>
                  <a:lnTo>
                    <a:pt x="336" y="576"/>
                  </a:lnTo>
                  <a:lnTo>
                    <a:pt x="334" y="558"/>
                  </a:lnTo>
                  <a:lnTo>
                    <a:pt x="330" y="546"/>
                  </a:lnTo>
                  <a:lnTo>
                    <a:pt x="328" y="540"/>
                  </a:lnTo>
                  <a:lnTo>
                    <a:pt x="328" y="536"/>
                  </a:lnTo>
                  <a:lnTo>
                    <a:pt x="330" y="522"/>
                  </a:lnTo>
                  <a:lnTo>
                    <a:pt x="330" y="520"/>
                  </a:lnTo>
                  <a:lnTo>
                    <a:pt x="332" y="518"/>
                  </a:lnTo>
                  <a:lnTo>
                    <a:pt x="346" y="510"/>
                  </a:lnTo>
                  <a:lnTo>
                    <a:pt x="348" y="510"/>
                  </a:lnTo>
                  <a:lnTo>
                    <a:pt x="358" y="502"/>
                  </a:lnTo>
                  <a:lnTo>
                    <a:pt x="372" y="484"/>
                  </a:lnTo>
                  <a:lnTo>
                    <a:pt x="374" y="470"/>
                  </a:lnTo>
                  <a:lnTo>
                    <a:pt x="358" y="436"/>
                  </a:lnTo>
                  <a:lnTo>
                    <a:pt x="390" y="450"/>
                  </a:lnTo>
                  <a:lnTo>
                    <a:pt x="390" y="438"/>
                  </a:lnTo>
                  <a:lnTo>
                    <a:pt x="390" y="436"/>
                  </a:lnTo>
                  <a:lnTo>
                    <a:pt x="402" y="426"/>
                  </a:lnTo>
                  <a:lnTo>
                    <a:pt x="426" y="420"/>
                  </a:lnTo>
                  <a:lnTo>
                    <a:pt x="428" y="420"/>
                  </a:lnTo>
                  <a:lnTo>
                    <a:pt x="442" y="450"/>
                  </a:lnTo>
                  <a:lnTo>
                    <a:pt x="440" y="462"/>
                  </a:lnTo>
                  <a:lnTo>
                    <a:pt x="442" y="472"/>
                  </a:lnTo>
                  <a:lnTo>
                    <a:pt x="444" y="478"/>
                  </a:lnTo>
                  <a:lnTo>
                    <a:pt x="448" y="480"/>
                  </a:lnTo>
                  <a:lnTo>
                    <a:pt x="454" y="478"/>
                  </a:lnTo>
                  <a:lnTo>
                    <a:pt x="458" y="474"/>
                  </a:lnTo>
                  <a:lnTo>
                    <a:pt x="458" y="472"/>
                  </a:lnTo>
                  <a:lnTo>
                    <a:pt x="460" y="472"/>
                  </a:lnTo>
                  <a:lnTo>
                    <a:pt x="478" y="466"/>
                  </a:lnTo>
                  <a:lnTo>
                    <a:pt x="480" y="466"/>
                  </a:lnTo>
                  <a:lnTo>
                    <a:pt x="492" y="468"/>
                  </a:lnTo>
                  <a:lnTo>
                    <a:pt x="496" y="470"/>
                  </a:lnTo>
                  <a:lnTo>
                    <a:pt x="498" y="472"/>
                  </a:lnTo>
                  <a:lnTo>
                    <a:pt x="498" y="494"/>
                  </a:lnTo>
                  <a:lnTo>
                    <a:pt x="502" y="496"/>
                  </a:lnTo>
                  <a:lnTo>
                    <a:pt x="510" y="498"/>
                  </a:lnTo>
                  <a:lnTo>
                    <a:pt x="522" y="498"/>
                  </a:lnTo>
                  <a:lnTo>
                    <a:pt x="542" y="492"/>
                  </a:lnTo>
                  <a:lnTo>
                    <a:pt x="554" y="482"/>
                  </a:lnTo>
                  <a:lnTo>
                    <a:pt x="556" y="472"/>
                  </a:lnTo>
                  <a:lnTo>
                    <a:pt x="550" y="466"/>
                  </a:lnTo>
                  <a:lnTo>
                    <a:pt x="530" y="458"/>
                  </a:lnTo>
                  <a:lnTo>
                    <a:pt x="528" y="458"/>
                  </a:lnTo>
                  <a:lnTo>
                    <a:pt x="504" y="434"/>
                  </a:lnTo>
                  <a:lnTo>
                    <a:pt x="506" y="432"/>
                  </a:lnTo>
                  <a:lnTo>
                    <a:pt x="518" y="422"/>
                  </a:lnTo>
                  <a:lnTo>
                    <a:pt x="518" y="420"/>
                  </a:lnTo>
                  <a:lnTo>
                    <a:pt x="530" y="416"/>
                  </a:lnTo>
                  <a:lnTo>
                    <a:pt x="534" y="416"/>
                  </a:lnTo>
                  <a:lnTo>
                    <a:pt x="550" y="418"/>
                  </a:lnTo>
                  <a:lnTo>
                    <a:pt x="550" y="420"/>
                  </a:lnTo>
                  <a:lnTo>
                    <a:pt x="550" y="414"/>
                  </a:lnTo>
                  <a:lnTo>
                    <a:pt x="544" y="402"/>
                  </a:lnTo>
                  <a:lnTo>
                    <a:pt x="532" y="396"/>
                  </a:lnTo>
                  <a:lnTo>
                    <a:pt x="518" y="374"/>
                  </a:lnTo>
                  <a:lnTo>
                    <a:pt x="516" y="372"/>
                  </a:lnTo>
                  <a:lnTo>
                    <a:pt x="510" y="346"/>
                  </a:lnTo>
                  <a:lnTo>
                    <a:pt x="510" y="326"/>
                  </a:lnTo>
                  <a:lnTo>
                    <a:pt x="522" y="314"/>
                  </a:lnTo>
                  <a:lnTo>
                    <a:pt x="542" y="314"/>
                  </a:lnTo>
                  <a:lnTo>
                    <a:pt x="586" y="318"/>
                  </a:lnTo>
                  <a:lnTo>
                    <a:pt x="606" y="288"/>
                  </a:lnTo>
                  <a:lnTo>
                    <a:pt x="606" y="286"/>
                  </a:lnTo>
                  <a:lnTo>
                    <a:pt x="608" y="286"/>
                  </a:lnTo>
                  <a:lnTo>
                    <a:pt x="626" y="278"/>
                  </a:lnTo>
                  <a:lnTo>
                    <a:pt x="634" y="260"/>
                  </a:lnTo>
                  <a:lnTo>
                    <a:pt x="634" y="258"/>
                  </a:lnTo>
                  <a:lnTo>
                    <a:pt x="654" y="242"/>
                  </a:lnTo>
                  <a:lnTo>
                    <a:pt x="664" y="224"/>
                  </a:lnTo>
                  <a:lnTo>
                    <a:pt x="666" y="224"/>
                  </a:lnTo>
                  <a:lnTo>
                    <a:pt x="666" y="222"/>
                  </a:lnTo>
                  <a:lnTo>
                    <a:pt x="674" y="214"/>
                  </a:lnTo>
                  <a:lnTo>
                    <a:pt x="682" y="198"/>
                  </a:lnTo>
                  <a:lnTo>
                    <a:pt x="686" y="174"/>
                  </a:lnTo>
                  <a:lnTo>
                    <a:pt x="686" y="172"/>
                  </a:lnTo>
                  <a:lnTo>
                    <a:pt x="686" y="170"/>
                  </a:lnTo>
                  <a:lnTo>
                    <a:pt x="700" y="162"/>
                  </a:lnTo>
                  <a:lnTo>
                    <a:pt x="702" y="158"/>
                  </a:lnTo>
                  <a:lnTo>
                    <a:pt x="684" y="156"/>
                  </a:lnTo>
                  <a:lnTo>
                    <a:pt x="652" y="158"/>
                  </a:lnTo>
                  <a:lnTo>
                    <a:pt x="650" y="156"/>
                  </a:lnTo>
                  <a:lnTo>
                    <a:pt x="638" y="146"/>
                  </a:lnTo>
                  <a:lnTo>
                    <a:pt x="630" y="136"/>
                  </a:lnTo>
                  <a:lnTo>
                    <a:pt x="630" y="138"/>
                  </a:lnTo>
                  <a:lnTo>
                    <a:pt x="628" y="138"/>
                  </a:lnTo>
                  <a:lnTo>
                    <a:pt x="624" y="142"/>
                  </a:lnTo>
                  <a:lnTo>
                    <a:pt x="618" y="142"/>
                  </a:lnTo>
                  <a:lnTo>
                    <a:pt x="614" y="144"/>
                  </a:lnTo>
                  <a:lnTo>
                    <a:pt x="612" y="146"/>
                  </a:lnTo>
                  <a:lnTo>
                    <a:pt x="608" y="146"/>
                  </a:lnTo>
                  <a:lnTo>
                    <a:pt x="606" y="144"/>
                  </a:lnTo>
                  <a:lnTo>
                    <a:pt x="604" y="138"/>
                  </a:lnTo>
                  <a:lnTo>
                    <a:pt x="602" y="132"/>
                  </a:lnTo>
                  <a:lnTo>
                    <a:pt x="598" y="126"/>
                  </a:lnTo>
                  <a:lnTo>
                    <a:pt x="596" y="126"/>
                  </a:lnTo>
                  <a:lnTo>
                    <a:pt x="592" y="114"/>
                  </a:lnTo>
                  <a:lnTo>
                    <a:pt x="588" y="114"/>
                  </a:lnTo>
                  <a:lnTo>
                    <a:pt x="576" y="122"/>
                  </a:lnTo>
                  <a:lnTo>
                    <a:pt x="576" y="124"/>
                  </a:lnTo>
                  <a:lnTo>
                    <a:pt x="574" y="124"/>
                  </a:lnTo>
                  <a:lnTo>
                    <a:pt x="546" y="130"/>
                  </a:lnTo>
                  <a:lnTo>
                    <a:pt x="544" y="128"/>
                  </a:lnTo>
                  <a:lnTo>
                    <a:pt x="526" y="116"/>
                  </a:lnTo>
                  <a:lnTo>
                    <a:pt x="524" y="114"/>
                  </a:lnTo>
                  <a:lnTo>
                    <a:pt x="518" y="104"/>
                  </a:lnTo>
                  <a:lnTo>
                    <a:pt x="506" y="118"/>
                  </a:lnTo>
                  <a:lnTo>
                    <a:pt x="498" y="126"/>
                  </a:lnTo>
                  <a:lnTo>
                    <a:pt x="492" y="130"/>
                  </a:lnTo>
                  <a:lnTo>
                    <a:pt x="488" y="132"/>
                  </a:lnTo>
                  <a:lnTo>
                    <a:pt x="484" y="130"/>
                  </a:lnTo>
                  <a:lnTo>
                    <a:pt x="466" y="120"/>
                  </a:lnTo>
                  <a:lnTo>
                    <a:pt x="452" y="118"/>
                  </a:lnTo>
                  <a:lnTo>
                    <a:pt x="450" y="120"/>
                  </a:lnTo>
                  <a:lnTo>
                    <a:pt x="438" y="110"/>
                  </a:lnTo>
                  <a:lnTo>
                    <a:pt x="436" y="110"/>
                  </a:lnTo>
                  <a:lnTo>
                    <a:pt x="442" y="88"/>
                  </a:lnTo>
                  <a:lnTo>
                    <a:pt x="442" y="80"/>
                  </a:lnTo>
                  <a:lnTo>
                    <a:pt x="434" y="78"/>
                  </a:lnTo>
                  <a:lnTo>
                    <a:pt x="416" y="58"/>
                  </a:lnTo>
                  <a:lnTo>
                    <a:pt x="418" y="46"/>
                  </a:lnTo>
                  <a:lnTo>
                    <a:pt x="376" y="42"/>
                  </a:lnTo>
                  <a:lnTo>
                    <a:pt x="360" y="32"/>
                  </a:lnTo>
                  <a:lnTo>
                    <a:pt x="354" y="28"/>
                  </a:lnTo>
                  <a:lnTo>
                    <a:pt x="350" y="18"/>
                  </a:lnTo>
                  <a:lnTo>
                    <a:pt x="348" y="12"/>
                  </a:lnTo>
                  <a:lnTo>
                    <a:pt x="344" y="0"/>
                  </a:lnTo>
                  <a:lnTo>
                    <a:pt x="338" y="0"/>
                  </a:lnTo>
                  <a:lnTo>
                    <a:pt x="326" y="10"/>
                  </a:lnTo>
                  <a:lnTo>
                    <a:pt x="310" y="30"/>
                  </a:lnTo>
                  <a:lnTo>
                    <a:pt x="314" y="42"/>
                  </a:lnTo>
                  <a:lnTo>
                    <a:pt x="318" y="60"/>
                  </a:lnTo>
                  <a:lnTo>
                    <a:pt x="318" y="62"/>
                  </a:lnTo>
                  <a:lnTo>
                    <a:pt x="320" y="62"/>
                  </a:lnTo>
                  <a:lnTo>
                    <a:pt x="318" y="62"/>
                  </a:lnTo>
                  <a:lnTo>
                    <a:pt x="318" y="66"/>
                  </a:lnTo>
                  <a:lnTo>
                    <a:pt x="314" y="68"/>
                  </a:lnTo>
                  <a:lnTo>
                    <a:pt x="306" y="70"/>
                  </a:lnTo>
                  <a:lnTo>
                    <a:pt x="290" y="70"/>
                  </a:lnTo>
                  <a:lnTo>
                    <a:pt x="280" y="66"/>
                  </a:lnTo>
                  <a:lnTo>
                    <a:pt x="268" y="70"/>
                  </a:lnTo>
                  <a:lnTo>
                    <a:pt x="266" y="70"/>
                  </a:lnTo>
                  <a:lnTo>
                    <a:pt x="264" y="70"/>
                  </a:lnTo>
                  <a:lnTo>
                    <a:pt x="262" y="82"/>
                  </a:lnTo>
                  <a:lnTo>
                    <a:pt x="262" y="86"/>
                  </a:lnTo>
                  <a:lnTo>
                    <a:pt x="258" y="86"/>
                  </a:lnTo>
                  <a:lnTo>
                    <a:pt x="238" y="78"/>
                  </a:lnTo>
                  <a:lnTo>
                    <a:pt x="240" y="88"/>
                  </a:lnTo>
                  <a:lnTo>
                    <a:pt x="242" y="96"/>
                  </a:lnTo>
                  <a:lnTo>
                    <a:pt x="246" y="104"/>
                  </a:lnTo>
                  <a:lnTo>
                    <a:pt x="244" y="110"/>
                  </a:lnTo>
                  <a:lnTo>
                    <a:pt x="242" y="116"/>
                  </a:lnTo>
                  <a:lnTo>
                    <a:pt x="234" y="118"/>
                  </a:lnTo>
                  <a:lnTo>
                    <a:pt x="222" y="118"/>
                  </a:lnTo>
                  <a:lnTo>
                    <a:pt x="208" y="118"/>
                  </a:lnTo>
                  <a:lnTo>
                    <a:pt x="206" y="142"/>
                  </a:lnTo>
                  <a:lnTo>
                    <a:pt x="190" y="134"/>
                  </a:lnTo>
                  <a:lnTo>
                    <a:pt x="188" y="134"/>
                  </a:lnTo>
                  <a:lnTo>
                    <a:pt x="178" y="118"/>
                  </a:lnTo>
                  <a:lnTo>
                    <a:pt x="160" y="110"/>
                  </a:lnTo>
                  <a:lnTo>
                    <a:pt x="154" y="100"/>
                  </a:lnTo>
                  <a:lnTo>
                    <a:pt x="148" y="106"/>
                  </a:lnTo>
                  <a:lnTo>
                    <a:pt x="146" y="106"/>
                  </a:lnTo>
                  <a:lnTo>
                    <a:pt x="134" y="108"/>
                  </a:lnTo>
                  <a:lnTo>
                    <a:pt x="132" y="108"/>
                  </a:lnTo>
                  <a:lnTo>
                    <a:pt x="126" y="94"/>
                  </a:lnTo>
                  <a:lnTo>
                    <a:pt x="118" y="86"/>
                  </a:lnTo>
                  <a:lnTo>
                    <a:pt x="118" y="84"/>
                  </a:lnTo>
                  <a:lnTo>
                    <a:pt x="110" y="74"/>
                  </a:lnTo>
                  <a:lnTo>
                    <a:pt x="106" y="66"/>
                  </a:lnTo>
                  <a:lnTo>
                    <a:pt x="106" y="64"/>
                  </a:lnTo>
                  <a:lnTo>
                    <a:pt x="102" y="62"/>
                  </a:lnTo>
                  <a:lnTo>
                    <a:pt x="98" y="62"/>
                  </a:lnTo>
                  <a:lnTo>
                    <a:pt x="90" y="56"/>
                  </a:lnTo>
                  <a:lnTo>
                    <a:pt x="86" y="46"/>
                  </a:lnTo>
                  <a:lnTo>
                    <a:pt x="82" y="34"/>
                  </a:lnTo>
                  <a:lnTo>
                    <a:pt x="82" y="22"/>
                  </a:lnTo>
                  <a:lnTo>
                    <a:pt x="78" y="12"/>
                  </a:lnTo>
                  <a:lnTo>
                    <a:pt x="68" y="14"/>
                  </a:lnTo>
                  <a:lnTo>
                    <a:pt x="66" y="14"/>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5" name="西藏"/>
            <p:cNvSpPr>
              <a:spLocks/>
            </p:cNvSpPr>
            <p:nvPr/>
          </p:nvSpPr>
          <p:spPr bwMode="auto">
            <a:xfrm>
              <a:off x="3655973" y="3491596"/>
              <a:ext cx="1852528" cy="1127392"/>
            </a:xfrm>
            <a:custGeom>
              <a:avLst/>
              <a:gdLst>
                <a:gd name="T0" fmla="*/ 2147483646 w 1256"/>
                <a:gd name="T1" fmla="*/ 2147483646 h 764"/>
                <a:gd name="T2" fmla="*/ 2147483646 w 1256"/>
                <a:gd name="T3" fmla="*/ 2147483646 h 764"/>
                <a:gd name="T4" fmla="*/ 2147483646 w 1256"/>
                <a:gd name="T5" fmla="*/ 2147483646 h 764"/>
                <a:gd name="T6" fmla="*/ 2147483646 w 1256"/>
                <a:gd name="T7" fmla="*/ 2147483646 h 764"/>
                <a:gd name="T8" fmla="*/ 2147483646 w 1256"/>
                <a:gd name="T9" fmla="*/ 2147483646 h 764"/>
                <a:gd name="T10" fmla="*/ 2147483646 w 1256"/>
                <a:gd name="T11" fmla="*/ 2147483646 h 764"/>
                <a:gd name="T12" fmla="*/ 2147483646 w 1256"/>
                <a:gd name="T13" fmla="*/ 2147483646 h 764"/>
                <a:gd name="T14" fmla="*/ 2147483646 w 1256"/>
                <a:gd name="T15" fmla="*/ 2147483646 h 764"/>
                <a:gd name="T16" fmla="*/ 2147483646 w 1256"/>
                <a:gd name="T17" fmla="*/ 2147483646 h 764"/>
                <a:gd name="T18" fmla="*/ 2147483646 w 1256"/>
                <a:gd name="T19" fmla="*/ 2147483646 h 764"/>
                <a:gd name="T20" fmla="*/ 2147483646 w 1256"/>
                <a:gd name="T21" fmla="*/ 2147483646 h 764"/>
                <a:gd name="T22" fmla="*/ 2147483646 w 1256"/>
                <a:gd name="T23" fmla="*/ 2147483646 h 764"/>
                <a:gd name="T24" fmla="*/ 2147483646 w 1256"/>
                <a:gd name="T25" fmla="*/ 2147483646 h 764"/>
                <a:gd name="T26" fmla="*/ 2147483646 w 1256"/>
                <a:gd name="T27" fmla="*/ 2147483646 h 764"/>
                <a:gd name="T28" fmla="*/ 2147483646 w 1256"/>
                <a:gd name="T29" fmla="*/ 2147483646 h 764"/>
                <a:gd name="T30" fmla="*/ 2147483646 w 1256"/>
                <a:gd name="T31" fmla="*/ 2147483646 h 764"/>
                <a:gd name="T32" fmla="*/ 2147483646 w 1256"/>
                <a:gd name="T33" fmla="*/ 2147483646 h 764"/>
                <a:gd name="T34" fmla="*/ 2147483646 w 1256"/>
                <a:gd name="T35" fmla="*/ 2147483646 h 764"/>
                <a:gd name="T36" fmla="*/ 2147483646 w 1256"/>
                <a:gd name="T37" fmla="*/ 2147483646 h 764"/>
                <a:gd name="T38" fmla="*/ 2147483646 w 1256"/>
                <a:gd name="T39" fmla="*/ 2147483646 h 764"/>
                <a:gd name="T40" fmla="*/ 2147483646 w 1256"/>
                <a:gd name="T41" fmla="*/ 2147483646 h 764"/>
                <a:gd name="T42" fmla="*/ 2147483646 w 1256"/>
                <a:gd name="T43" fmla="*/ 2147483646 h 764"/>
                <a:gd name="T44" fmla="*/ 2147483646 w 1256"/>
                <a:gd name="T45" fmla="*/ 2147483646 h 764"/>
                <a:gd name="T46" fmla="*/ 2147483646 w 1256"/>
                <a:gd name="T47" fmla="*/ 2147483646 h 764"/>
                <a:gd name="T48" fmla="*/ 2147483646 w 1256"/>
                <a:gd name="T49" fmla="*/ 2147483646 h 764"/>
                <a:gd name="T50" fmla="*/ 2147483646 w 1256"/>
                <a:gd name="T51" fmla="*/ 2147483646 h 764"/>
                <a:gd name="T52" fmla="*/ 2147483646 w 1256"/>
                <a:gd name="T53" fmla="*/ 2147483646 h 764"/>
                <a:gd name="T54" fmla="*/ 2147483646 w 1256"/>
                <a:gd name="T55" fmla="*/ 2147483646 h 764"/>
                <a:gd name="T56" fmla="*/ 2147483646 w 1256"/>
                <a:gd name="T57" fmla="*/ 2147483646 h 764"/>
                <a:gd name="T58" fmla="*/ 2147483646 w 1256"/>
                <a:gd name="T59" fmla="*/ 2147483646 h 764"/>
                <a:gd name="T60" fmla="*/ 2147483646 w 1256"/>
                <a:gd name="T61" fmla="*/ 2147483646 h 764"/>
                <a:gd name="T62" fmla="*/ 2147483646 w 1256"/>
                <a:gd name="T63" fmla="*/ 2147483646 h 764"/>
                <a:gd name="T64" fmla="*/ 2147483646 w 1256"/>
                <a:gd name="T65" fmla="*/ 2147483646 h 764"/>
                <a:gd name="T66" fmla="*/ 2147483646 w 1256"/>
                <a:gd name="T67" fmla="*/ 2147483646 h 764"/>
                <a:gd name="T68" fmla="*/ 2147483646 w 1256"/>
                <a:gd name="T69" fmla="*/ 2147483646 h 764"/>
                <a:gd name="T70" fmla="*/ 2147483646 w 1256"/>
                <a:gd name="T71" fmla="*/ 2147483646 h 764"/>
                <a:gd name="T72" fmla="*/ 2147483646 w 1256"/>
                <a:gd name="T73" fmla="*/ 2147483646 h 764"/>
                <a:gd name="T74" fmla="*/ 2147483646 w 1256"/>
                <a:gd name="T75" fmla="*/ 2147483646 h 764"/>
                <a:gd name="T76" fmla="*/ 2147483646 w 1256"/>
                <a:gd name="T77" fmla="*/ 2147483646 h 764"/>
                <a:gd name="T78" fmla="*/ 2147483646 w 1256"/>
                <a:gd name="T79" fmla="*/ 2147483646 h 764"/>
                <a:gd name="T80" fmla="*/ 2147483646 w 1256"/>
                <a:gd name="T81" fmla="*/ 2147483646 h 764"/>
                <a:gd name="T82" fmla="*/ 2147483646 w 1256"/>
                <a:gd name="T83" fmla="*/ 2147483646 h 764"/>
                <a:gd name="T84" fmla="*/ 2147483646 w 1256"/>
                <a:gd name="T85" fmla="*/ 2147483646 h 764"/>
                <a:gd name="T86" fmla="*/ 2147483646 w 1256"/>
                <a:gd name="T87" fmla="*/ 2147483646 h 764"/>
                <a:gd name="T88" fmla="*/ 2147483646 w 1256"/>
                <a:gd name="T89" fmla="*/ 2147483646 h 764"/>
                <a:gd name="T90" fmla="*/ 2147483646 w 1256"/>
                <a:gd name="T91" fmla="*/ 2147483646 h 764"/>
                <a:gd name="T92" fmla="*/ 2147483646 w 1256"/>
                <a:gd name="T93" fmla="*/ 2147483646 h 764"/>
                <a:gd name="T94" fmla="*/ 2147483646 w 1256"/>
                <a:gd name="T95" fmla="*/ 2147483646 h 764"/>
                <a:gd name="T96" fmla="*/ 2147483646 w 1256"/>
                <a:gd name="T97" fmla="*/ 2147483646 h 764"/>
                <a:gd name="T98" fmla="*/ 2147483646 w 1256"/>
                <a:gd name="T99" fmla="*/ 2147483646 h 764"/>
                <a:gd name="T100" fmla="*/ 2147483646 w 1256"/>
                <a:gd name="T101" fmla="*/ 2147483646 h 764"/>
                <a:gd name="T102" fmla="*/ 2147483646 w 1256"/>
                <a:gd name="T103" fmla="*/ 2147483646 h 764"/>
                <a:gd name="T104" fmla="*/ 2147483646 w 1256"/>
                <a:gd name="T105" fmla="*/ 2147483646 h 764"/>
                <a:gd name="T106" fmla="*/ 2147483646 w 1256"/>
                <a:gd name="T107" fmla="*/ 2147483646 h 764"/>
                <a:gd name="T108" fmla="*/ 2147483646 w 1256"/>
                <a:gd name="T109" fmla="*/ 2147483646 h 764"/>
                <a:gd name="T110" fmla="*/ 2147483646 w 1256"/>
                <a:gd name="T111" fmla="*/ 2147483646 h 764"/>
                <a:gd name="T112" fmla="*/ 2147483646 w 1256"/>
                <a:gd name="T113" fmla="*/ 2147483646 h 764"/>
                <a:gd name="T114" fmla="*/ 2147483646 w 1256"/>
                <a:gd name="T115" fmla="*/ 2147483646 h 764"/>
                <a:gd name="T116" fmla="*/ 2147483646 w 1256"/>
                <a:gd name="T117" fmla="*/ 2147483646 h 764"/>
                <a:gd name="T118" fmla="*/ 2147483646 w 1256"/>
                <a:gd name="T119" fmla="*/ 2147483646 h 764"/>
                <a:gd name="T120" fmla="*/ 2147483646 w 1256"/>
                <a:gd name="T121" fmla="*/ 2147483646 h 764"/>
                <a:gd name="T122" fmla="*/ 2147483646 w 1256"/>
                <a:gd name="T123" fmla="*/ 2147483646 h 764"/>
                <a:gd name="T124" fmla="*/ 2147483646 w 1256"/>
                <a:gd name="T125" fmla="*/ 2147483646 h 76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56" h="764">
                  <a:moveTo>
                    <a:pt x="152" y="4"/>
                  </a:moveTo>
                  <a:lnTo>
                    <a:pt x="152" y="4"/>
                  </a:lnTo>
                  <a:lnTo>
                    <a:pt x="146" y="14"/>
                  </a:lnTo>
                  <a:lnTo>
                    <a:pt x="138" y="22"/>
                  </a:lnTo>
                  <a:lnTo>
                    <a:pt x="132" y="26"/>
                  </a:lnTo>
                  <a:lnTo>
                    <a:pt x="132" y="32"/>
                  </a:lnTo>
                  <a:lnTo>
                    <a:pt x="132" y="36"/>
                  </a:lnTo>
                  <a:lnTo>
                    <a:pt x="130" y="44"/>
                  </a:lnTo>
                  <a:lnTo>
                    <a:pt x="122" y="56"/>
                  </a:lnTo>
                  <a:lnTo>
                    <a:pt x="122" y="60"/>
                  </a:lnTo>
                  <a:lnTo>
                    <a:pt x="118" y="62"/>
                  </a:lnTo>
                  <a:lnTo>
                    <a:pt x="112" y="64"/>
                  </a:lnTo>
                  <a:lnTo>
                    <a:pt x="66" y="58"/>
                  </a:lnTo>
                  <a:lnTo>
                    <a:pt x="62" y="68"/>
                  </a:lnTo>
                  <a:lnTo>
                    <a:pt x="62" y="70"/>
                  </a:lnTo>
                  <a:lnTo>
                    <a:pt x="48" y="92"/>
                  </a:lnTo>
                  <a:lnTo>
                    <a:pt x="42" y="100"/>
                  </a:lnTo>
                  <a:lnTo>
                    <a:pt x="40" y="108"/>
                  </a:lnTo>
                  <a:lnTo>
                    <a:pt x="42" y="112"/>
                  </a:lnTo>
                  <a:lnTo>
                    <a:pt x="44" y="122"/>
                  </a:lnTo>
                  <a:lnTo>
                    <a:pt x="56" y="150"/>
                  </a:lnTo>
                  <a:lnTo>
                    <a:pt x="62" y="168"/>
                  </a:lnTo>
                  <a:lnTo>
                    <a:pt x="64" y="174"/>
                  </a:lnTo>
                  <a:lnTo>
                    <a:pt x="64" y="180"/>
                  </a:lnTo>
                  <a:lnTo>
                    <a:pt x="60" y="188"/>
                  </a:lnTo>
                  <a:lnTo>
                    <a:pt x="56" y="196"/>
                  </a:lnTo>
                  <a:lnTo>
                    <a:pt x="42" y="210"/>
                  </a:lnTo>
                  <a:lnTo>
                    <a:pt x="18" y="210"/>
                  </a:lnTo>
                  <a:lnTo>
                    <a:pt x="12" y="184"/>
                  </a:lnTo>
                  <a:lnTo>
                    <a:pt x="6" y="216"/>
                  </a:lnTo>
                  <a:lnTo>
                    <a:pt x="16" y="232"/>
                  </a:lnTo>
                  <a:lnTo>
                    <a:pt x="16" y="236"/>
                  </a:lnTo>
                  <a:lnTo>
                    <a:pt x="16" y="238"/>
                  </a:lnTo>
                  <a:lnTo>
                    <a:pt x="10" y="246"/>
                  </a:lnTo>
                  <a:lnTo>
                    <a:pt x="2" y="262"/>
                  </a:lnTo>
                  <a:lnTo>
                    <a:pt x="0" y="272"/>
                  </a:lnTo>
                  <a:lnTo>
                    <a:pt x="0" y="280"/>
                  </a:lnTo>
                  <a:lnTo>
                    <a:pt x="4" y="290"/>
                  </a:lnTo>
                  <a:lnTo>
                    <a:pt x="10" y="300"/>
                  </a:lnTo>
                  <a:lnTo>
                    <a:pt x="28" y="300"/>
                  </a:lnTo>
                  <a:lnTo>
                    <a:pt x="34" y="302"/>
                  </a:lnTo>
                  <a:lnTo>
                    <a:pt x="42" y="308"/>
                  </a:lnTo>
                  <a:lnTo>
                    <a:pt x="58" y="330"/>
                  </a:lnTo>
                  <a:lnTo>
                    <a:pt x="60" y="332"/>
                  </a:lnTo>
                  <a:lnTo>
                    <a:pt x="62" y="338"/>
                  </a:lnTo>
                  <a:lnTo>
                    <a:pt x="66" y="344"/>
                  </a:lnTo>
                  <a:lnTo>
                    <a:pt x="108" y="384"/>
                  </a:lnTo>
                  <a:lnTo>
                    <a:pt x="128" y="408"/>
                  </a:lnTo>
                  <a:lnTo>
                    <a:pt x="138" y="408"/>
                  </a:lnTo>
                  <a:lnTo>
                    <a:pt x="150" y="386"/>
                  </a:lnTo>
                  <a:lnTo>
                    <a:pt x="152" y="384"/>
                  </a:lnTo>
                  <a:lnTo>
                    <a:pt x="182" y="392"/>
                  </a:lnTo>
                  <a:lnTo>
                    <a:pt x="182" y="394"/>
                  </a:lnTo>
                  <a:lnTo>
                    <a:pt x="186" y="414"/>
                  </a:lnTo>
                  <a:lnTo>
                    <a:pt x="222" y="454"/>
                  </a:lnTo>
                  <a:lnTo>
                    <a:pt x="234" y="460"/>
                  </a:lnTo>
                  <a:lnTo>
                    <a:pt x="240" y="464"/>
                  </a:lnTo>
                  <a:lnTo>
                    <a:pt x="268" y="504"/>
                  </a:lnTo>
                  <a:lnTo>
                    <a:pt x="288" y="500"/>
                  </a:lnTo>
                  <a:lnTo>
                    <a:pt x="290" y="500"/>
                  </a:lnTo>
                  <a:lnTo>
                    <a:pt x="292" y="500"/>
                  </a:lnTo>
                  <a:lnTo>
                    <a:pt x="292" y="502"/>
                  </a:lnTo>
                  <a:lnTo>
                    <a:pt x="294" y="504"/>
                  </a:lnTo>
                  <a:lnTo>
                    <a:pt x="312" y="542"/>
                  </a:lnTo>
                  <a:lnTo>
                    <a:pt x="334" y="556"/>
                  </a:lnTo>
                  <a:lnTo>
                    <a:pt x="352" y="560"/>
                  </a:lnTo>
                  <a:lnTo>
                    <a:pt x="362" y="584"/>
                  </a:lnTo>
                  <a:lnTo>
                    <a:pt x="376" y="584"/>
                  </a:lnTo>
                  <a:lnTo>
                    <a:pt x="376" y="586"/>
                  </a:lnTo>
                  <a:lnTo>
                    <a:pt x="404" y="602"/>
                  </a:lnTo>
                  <a:lnTo>
                    <a:pt x="406" y="604"/>
                  </a:lnTo>
                  <a:lnTo>
                    <a:pt x="426" y="628"/>
                  </a:lnTo>
                  <a:lnTo>
                    <a:pt x="456" y="624"/>
                  </a:lnTo>
                  <a:lnTo>
                    <a:pt x="458" y="624"/>
                  </a:lnTo>
                  <a:lnTo>
                    <a:pt x="470" y="628"/>
                  </a:lnTo>
                  <a:lnTo>
                    <a:pt x="490" y="644"/>
                  </a:lnTo>
                  <a:lnTo>
                    <a:pt x="524" y="648"/>
                  </a:lnTo>
                  <a:lnTo>
                    <a:pt x="544" y="644"/>
                  </a:lnTo>
                  <a:lnTo>
                    <a:pt x="564" y="642"/>
                  </a:lnTo>
                  <a:lnTo>
                    <a:pt x="580" y="642"/>
                  </a:lnTo>
                  <a:lnTo>
                    <a:pt x="590" y="644"/>
                  </a:lnTo>
                  <a:lnTo>
                    <a:pt x="596" y="648"/>
                  </a:lnTo>
                  <a:lnTo>
                    <a:pt x="598" y="654"/>
                  </a:lnTo>
                  <a:lnTo>
                    <a:pt x="598" y="658"/>
                  </a:lnTo>
                  <a:lnTo>
                    <a:pt x="594" y="664"/>
                  </a:lnTo>
                  <a:lnTo>
                    <a:pt x="588" y="670"/>
                  </a:lnTo>
                  <a:lnTo>
                    <a:pt x="580" y="678"/>
                  </a:lnTo>
                  <a:lnTo>
                    <a:pt x="580" y="682"/>
                  </a:lnTo>
                  <a:lnTo>
                    <a:pt x="582" y="686"/>
                  </a:lnTo>
                  <a:lnTo>
                    <a:pt x="586" y="692"/>
                  </a:lnTo>
                  <a:lnTo>
                    <a:pt x="592" y="698"/>
                  </a:lnTo>
                  <a:lnTo>
                    <a:pt x="592" y="700"/>
                  </a:lnTo>
                  <a:lnTo>
                    <a:pt x="598" y="704"/>
                  </a:lnTo>
                  <a:lnTo>
                    <a:pt x="600" y="702"/>
                  </a:lnTo>
                  <a:lnTo>
                    <a:pt x="616" y="676"/>
                  </a:lnTo>
                  <a:lnTo>
                    <a:pt x="628" y="658"/>
                  </a:lnTo>
                  <a:lnTo>
                    <a:pt x="638" y="646"/>
                  </a:lnTo>
                  <a:lnTo>
                    <a:pt x="648" y="640"/>
                  </a:lnTo>
                  <a:lnTo>
                    <a:pt x="654" y="638"/>
                  </a:lnTo>
                  <a:lnTo>
                    <a:pt x="660" y="638"/>
                  </a:lnTo>
                  <a:lnTo>
                    <a:pt x="676" y="644"/>
                  </a:lnTo>
                  <a:lnTo>
                    <a:pt x="698" y="654"/>
                  </a:lnTo>
                  <a:lnTo>
                    <a:pt x="724" y="670"/>
                  </a:lnTo>
                  <a:lnTo>
                    <a:pt x="772" y="678"/>
                  </a:lnTo>
                  <a:lnTo>
                    <a:pt x="772" y="680"/>
                  </a:lnTo>
                  <a:lnTo>
                    <a:pt x="772" y="682"/>
                  </a:lnTo>
                  <a:lnTo>
                    <a:pt x="768" y="704"/>
                  </a:lnTo>
                  <a:lnTo>
                    <a:pt x="792" y="708"/>
                  </a:lnTo>
                  <a:lnTo>
                    <a:pt x="792" y="738"/>
                  </a:lnTo>
                  <a:lnTo>
                    <a:pt x="802" y="754"/>
                  </a:lnTo>
                  <a:lnTo>
                    <a:pt x="808" y="762"/>
                  </a:lnTo>
                  <a:lnTo>
                    <a:pt x="816" y="764"/>
                  </a:lnTo>
                  <a:lnTo>
                    <a:pt x="830" y="764"/>
                  </a:lnTo>
                  <a:lnTo>
                    <a:pt x="880" y="762"/>
                  </a:lnTo>
                  <a:lnTo>
                    <a:pt x="904" y="748"/>
                  </a:lnTo>
                  <a:lnTo>
                    <a:pt x="928" y="716"/>
                  </a:lnTo>
                  <a:lnTo>
                    <a:pt x="956" y="714"/>
                  </a:lnTo>
                  <a:lnTo>
                    <a:pt x="970" y="710"/>
                  </a:lnTo>
                  <a:lnTo>
                    <a:pt x="1022" y="680"/>
                  </a:lnTo>
                  <a:lnTo>
                    <a:pt x="1024" y="680"/>
                  </a:lnTo>
                  <a:lnTo>
                    <a:pt x="1060" y="676"/>
                  </a:lnTo>
                  <a:lnTo>
                    <a:pt x="1070" y="678"/>
                  </a:lnTo>
                  <a:lnTo>
                    <a:pt x="1076" y="680"/>
                  </a:lnTo>
                  <a:lnTo>
                    <a:pt x="1112" y="708"/>
                  </a:lnTo>
                  <a:lnTo>
                    <a:pt x="1122" y="712"/>
                  </a:lnTo>
                  <a:lnTo>
                    <a:pt x="1124" y="714"/>
                  </a:lnTo>
                  <a:lnTo>
                    <a:pt x="1136" y="720"/>
                  </a:lnTo>
                  <a:lnTo>
                    <a:pt x="1138" y="720"/>
                  </a:lnTo>
                  <a:lnTo>
                    <a:pt x="1138" y="718"/>
                  </a:lnTo>
                  <a:lnTo>
                    <a:pt x="1138" y="716"/>
                  </a:lnTo>
                  <a:lnTo>
                    <a:pt x="1144" y="692"/>
                  </a:lnTo>
                  <a:lnTo>
                    <a:pt x="1142" y="682"/>
                  </a:lnTo>
                  <a:lnTo>
                    <a:pt x="1144" y="674"/>
                  </a:lnTo>
                  <a:lnTo>
                    <a:pt x="1148" y="668"/>
                  </a:lnTo>
                  <a:lnTo>
                    <a:pt x="1156" y="666"/>
                  </a:lnTo>
                  <a:lnTo>
                    <a:pt x="1164" y="666"/>
                  </a:lnTo>
                  <a:lnTo>
                    <a:pt x="1172" y="672"/>
                  </a:lnTo>
                  <a:lnTo>
                    <a:pt x="1182" y="682"/>
                  </a:lnTo>
                  <a:lnTo>
                    <a:pt x="1190" y="696"/>
                  </a:lnTo>
                  <a:lnTo>
                    <a:pt x="1192" y="696"/>
                  </a:lnTo>
                  <a:lnTo>
                    <a:pt x="1212" y="688"/>
                  </a:lnTo>
                  <a:lnTo>
                    <a:pt x="1214" y="686"/>
                  </a:lnTo>
                  <a:lnTo>
                    <a:pt x="1216" y="684"/>
                  </a:lnTo>
                  <a:lnTo>
                    <a:pt x="1218" y="680"/>
                  </a:lnTo>
                  <a:lnTo>
                    <a:pt x="1214" y="664"/>
                  </a:lnTo>
                  <a:lnTo>
                    <a:pt x="1214" y="660"/>
                  </a:lnTo>
                  <a:lnTo>
                    <a:pt x="1214" y="656"/>
                  </a:lnTo>
                  <a:lnTo>
                    <a:pt x="1216" y="652"/>
                  </a:lnTo>
                  <a:lnTo>
                    <a:pt x="1220" y="650"/>
                  </a:lnTo>
                  <a:lnTo>
                    <a:pt x="1228" y="644"/>
                  </a:lnTo>
                  <a:lnTo>
                    <a:pt x="1244" y="624"/>
                  </a:lnTo>
                  <a:lnTo>
                    <a:pt x="1256" y="598"/>
                  </a:lnTo>
                  <a:lnTo>
                    <a:pt x="1250" y="586"/>
                  </a:lnTo>
                  <a:lnTo>
                    <a:pt x="1246" y="576"/>
                  </a:lnTo>
                  <a:lnTo>
                    <a:pt x="1246" y="568"/>
                  </a:lnTo>
                  <a:lnTo>
                    <a:pt x="1246" y="562"/>
                  </a:lnTo>
                  <a:lnTo>
                    <a:pt x="1248" y="540"/>
                  </a:lnTo>
                  <a:lnTo>
                    <a:pt x="1244" y="528"/>
                  </a:lnTo>
                  <a:lnTo>
                    <a:pt x="1242" y="518"/>
                  </a:lnTo>
                  <a:lnTo>
                    <a:pt x="1240" y="510"/>
                  </a:lnTo>
                  <a:lnTo>
                    <a:pt x="1232" y="498"/>
                  </a:lnTo>
                  <a:lnTo>
                    <a:pt x="1232" y="496"/>
                  </a:lnTo>
                  <a:lnTo>
                    <a:pt x="1228" y="468"/>
                  </a:lnTo>
                  <a:lnTo>
                    <a:pt x="1228" y="458"/>
                  </a:lnTo>
                  <a:lnTo>
                    <a:pt x="1228" y="448"/>
                  </a:lnTo>
                  <a:lnTo>
                    <a:pt x="1220" y="440"/>
                  </a:lnTo>
                  <a:lnTo>
                    <a:pt x="1214" y="432"/>
                  </a:lnTo>
                  <a:lnTo>
                    <a:pt x="1202" y="416"/>
                  </a:lnTo>
                  <a:lnTo>
                    <a:pt x="1200" y="414"/>
                  </a:lnTo>
                  <a:lnTo>
                    <a:pt x="1200" y="412"/>
                  </a:lnTo>
                  <a:lnTo>
                    <a:pt x="1196" y="392"/>
                  </a:lnTo>
                  <a:lnTo>
                    <a:pt x="1184" y="382"/>
                  </a:lnTo>
                  <a:lnTo>
                    <a:pt x="1184" y="384"/>
                  </a:lnTo>
                  <a:lnTo>
                    <a:pt x="1162" y="364"/>
                  </a:lnTo>
                  <a:lnTo>
                    <a:pt x="1162" y="366"/>
                  </a:lnTo>
                  <a:lnTo>
                    <a:pt x="1164" y="392"/>
                  </a:lnTo>
                  <a:lnTo>
                    <a:pt x="1164" y="394"/>
                  </a:lnTo>
                  <a:lnTo>
                    <a:pt x="1152" y="400"/>
                  </a:lnTo>
                  <a:lnTo>
                    <a:pt x="1152" y="416"/>
                  </a:lnTo>
                  <a:lnTo>
                    <a:pt x="1152" y="418"/>
                  </a:lnTo>
                  <a:lnTo>
                    <a:pt x="1124" y="428"/>
                  </a:lnTo>
                  <a:lnTo>
                    <a:pt x="1114" y="406"/>
                  </a:lnTo>
                  <a:lnTo>
                    <a:pt x="1108" y="404"/>
                  </a:lnTo>
                  <a:lnTo>
                    <a:pt x="1100" y="414"/>
                  </a:lnTo>
                  <a:lnTo>
                    <a:pt x="1094" y="430"/>
                  </a:lnTo>
                  <a:lnTo>
                    <a:pt x="1074" y="436"/>
                  </a:lnTo>
                  <a:lnTo>
                    <a:pt x="1062" y="428"/>
                  </a:lnTo>
                  <a:lnTo>
                    <a:pt x="1046" y="422"/>
                  </a:lnTo>
                  <a:lnTo>
                    <a:pt x="1042" y="400"/>
                  </a:lnTo>
                  <a:lnTo>
                    <a:pt x="1036" y="386"/>
                  </a:lnTo>
                  <a:lnTo>
                    <a:pt x="1026" y="382"/>
                  </a:lnTo>
                  <a:lnTo>
                    <a:pt x="1024" y="380"/>
                  </a:lnTo>
                  <a:lnTo>
                    <a:pt x="1018" y="372"/>
                  </a:lnTo>
                  <a:lnTo>
                    <a:pt x="1010" y="360"/>
                  </a:lnTo>
                  <a:lnTo>
                    <a:pt x="1000" y="344"/>
                  </a:lnTo>
                  <a:lnTo>
                    <a:pt x="990" y="344"/>
                  </a:lnTo>
                  <a:lnTo>
                    <a:pt x="974" y="350"/>
                  </a:lnTo>
                  <a:lnTo>
                    <a:pt x="972" y="352"/>
                  </a:lnTo>
                  <a:lnTo>
                    <a:pt x="932" y="348"/>
                  </a:lnTo>
                  <a:lnTo>
                    <a:pt x="900" y="342"/>
                  </a:lnTo>
                  <a:lnTo>
                    <a:pt x="884" y="332"/>
                  </a:lnTo>
                  <a:lnTo>
                    <a:pt x="860" y="324"/>
                  </a:lnTo>
                  <a:lnTo>
                    <a:pt x="838" y="318"/>
                  </a:lnTo>
                  <a:lnTo>
                    <a:pt x="832" y="314"/>
                  </a:lnTo>
                  <a:lnTo>
                    <a:pt x="828" y="312"/>
                  </a:lnTo>
                  <a:lnTo>
                    <a:pt x="824" y="308"/>
                  </a:lnTo>
                  <a:lnTo>
                    <a:pt x="820" y="308"/>
                  </a:lnTo>
                  <a:lnTo>
                    <a:pt x="804" y="300"/>
                  </a:lnTo>
                  <a:lnTo>
                    <a:pt x="804" y="298"/>
                  </a:lnTo>
                  <a:lnTo>
                    <a:pt x="796" y="290"/>
                  </a:lnTo>
                  <a:lnTo>
                    <a:pt x="794" y="282"/>
                  </a:lnTo>
                  <a:lnTo>
                    <a:pt x="788" y="272"/>
                  </a:lnTo>
                  <a:lnTo>
                    <a:pt x="776" y="268"/>
                  </a:lnTo>
                  <a:lnTo>
                    <a:pt x="772" y="270"/>
                  </a:lnTo>
                  <a:lnTo>
                    <a:pt x="768" y="274"/>
                  </a:lnTo>
                  <a:lnTo>
                    <a:pt x="766" y="276"/>
                  </a:lnTo>
                  <a:lnTo>
                    <a:pt x="760" y="280"/>
                  </a:lnTo>
                  <a:lnTo>
                    <a:pt x="756" y="280"/>
                  </a:lnTo>
                  <a:lnTo>
                    <a:pt x="750" y="282"/>
                  </a:lnTo>
                  <a:lnTo>
                    <a:pt x="746" y="280"/>
                  </a:lnTo>
                  <a:lnTo>
                    <a:pt x="740" y="276"/>
                  </a:lnTo>
                  <a:lnTo>
                    <a:pt x="736" y="272"/>
                  </a:lnTo>
                  <a:lnTo>
                    <a:pt x="720" y="256"/>
                  </a:lnTo>
                  <a:lnTo>
                    <a:pt x="714" y="246"/>
                  </a:lnTo>
                  <a:lnTo>
                    <a:pt x="708" y="238"/>
                  </a:lnTo>
                  <a:lnTo>
                    <a:pt x="704" y="232"/>
                  </a:lnTo>
                  <a:lnTo>
                    <a:pt x="698" y="224"/>
                  </a:lnTo>
                  <a:lnTo>
                    <a:pt x="692" y="216"/>
                  </a:lnTo>
                  <a:lnTo>
                    <a:pt x="690" y="206"/>
                  </a:lnTo>
                  <a:lnTo>
                    <a:pt x="692" y="196"/>
                  </a:lnTo>
                  <a:lnTo>
                    <a:pt x="702" y="178"/>
                  </a:lnTo>
                  <a:lnTo>
                    <a:pt x="708" y="160"/>
                  </a:lnTo>
                  <a:lnTo>
                    <a:pt x="710" y="148"/>
                  </a:lnTo>
                  <a:lnTo>
                    <a:pt x="706" y="128"/>
                  </a:lnTo>
                  <a:lnTo>
                    <a:pt x="694" y="118"/>
                  </a:lnTo>
                  <a:lnTo>
                    <a:pt x="696" y="104"/>
                  </a:lnTo>
                  <a:lnTo>
                    <a:pt x="698" y="96"/>
                  </a:lnTo>
                  <a:lnTo>
                    <a:pt x="700" y="90"/>
                  </a:lnTo>
                  <a:lnTo>
                    <a:pt x="704" y="86"/>
                  </a:lnTo>
                  <a:lnTo>
                    <a:pt x="708" y="84"/>
                  </a:lnTo>
                  <a:lnTo>
                    <a:pt x="712" y="84"/>
                  </a:lnTo>
                  <a:lnTo>
                    <a:pt x="712" y="80"/>
                  </a:lnTo>
                  <a:lnTo>
                    <a:pt x="712" y="78"/>
                  </a:lnTo>
                  <a:lnTo>
                    <a:pt x="712" y="62"/>
                  </a:lnTo>
                  <a:lnTo>
                    <a:pt x="712" y="44"/>
                  </a:lnTo>
                  <a:lnTo>
                    <a:pt x="710" y="42"/>
                  </a:lnTo>
                  <a:lnTo>
                    <a:pt x="708" y="40"/>
                  </a:lnTo>
                  <a:lnTo>
                    <a:pt x="706" y="40"/>
                  </a:lnTo>
                  <a:lnTo>
                    <a:pt x="692" y="30"/>
                  </a:lnTo>
                  <a:lnTo>
                    <a:pt x="680" y="20"/>
                  </a:lnTo>
                  <a:lnTo>
                    <a:pt x="642" y="14"/>
                  </a:lnTo>
                  <a:lnTo>
                    <a:pt x="630" y="4"/>
                  </a:lnTo>
                  <a:lnTo>
                    <a:pt x="608" y="4"/>
                  </a:lnTo>
                  <a:lnTo>
                    <a:pt x="602" y="6"/>
                  </a:lnTo>
                  <a:lnTo>
                    <a:pt x="596" y="10"/>
                  </a:lnTo>
                  <a:lnTo>
                    <a:pt x="594" y="10"/>
                  </a:lnTo>
                  <a:lnTo>
                    <a:pt x="576" y="16"/>
                  </a:lnTo>
                  <a:lnTo>
                    <a:pt x="532" y="16"/>
                  </a:lnTo>
                  <a:lnTo>
                    <a:pt x="524" y="20"/>
                  </a:lnTo>
                  <a:lnTo>
                    <a:pt x="518" y="24"/>
                  </a:lnTo>
                  <a:lnTo>
                    <a:pt x="508" y="28"/>
                  </a:lnTo>
                  <a:lnTo>
                    <a:pt x="492" y="34"/>
                  </a:lnTo>
                  <a:lnTo>
                    <a:pt x="472" y="40"/>
                  </a:lnTo>
                  <a:lnTo>
                    <a:pt x="470" y="40"/>
                  </a:lnTo>
                  <a:lnTo>
                    <a:pt x="440" y="36"/>
                  </a:lnTo>
                  <a:lnTo>
                    <a:pt x="438" y="36"/>
                  </a:lnTo>
                  <a:lnTo>
                    <a:pt x="428" y="36"/>
                  </a:lnTo>
                  <a:lnTo>
                    <a:pt x="410" y="40"/>
                  </a:lnTo>
                  <a:lnTo>
                    <a:pt x="374" y="44"/>
                  </a:lnTo>
                  <a:lnTo>
                    <a:pt x="372" y="44"/>
                  </a:lnTo>
                  <a:lnTo>
                    <a:pt x="356" y="36"/>
                  </a:lnTo>
                  <a:lnTo>
                    <a:pt x="340" y="36"/>
                  </a:lnTo>
                  <a:lnTo>
                    <a:pt x="330" y="32"/>
                  </a:lnTo>
                  <a:lnTo>
                    <a:pt x="320" y="20"/>
                  </a:lnTo>
                  <a:lnTo>
                    <a:pt x="318" y="20"/>
                  </a:lnTo>
                  <a:lnTo>
                    <a:pt x="316" y="12"/>
                  </a:lnTo>
                  <a:lnTo>
                    <a:pt x="314" y="8"/>
                  </a:lnTo>
                  <a:lnTo>
                    <a:pt x="310" y="4"/>
                  </a:lnTo>
                  <a:lnTo>
                    <a:pt x="302" y="0"/>
                  </a:lnTo>
                  <a:lnTo>
                    <a:pt x="296" y="8"/>
                  </a:lnTo>
                  <a:lnTo>
                    <a:pt x="270" y="20"/>
                  </a:lnTo>
                  <a:lnTo>
                    <a:pt x="268" y="20"/>
                  </a:lnTo>
                  <a:lnTo>
                    <a:pt x="236" y="22"/>
                  </a:lnTo>
                  <a:lnTo>
                    <a:pt x="226" y="20"/>
                  </a:lnTo>
                  <a:lnTo>
                    <a:pt x="210" y="16"/>
                  </a:lnTo>
                  <a:lnTo>
                    <a:pt x="184" y="12"/>
                  </a:lnTo>
                  <a:lnTo>
                    <a:pt x="182" y="12"/>
                  </a:lnTo>
                  <a:lnTo>
                    <a:pt x="166" y="4"/>
                  </a:lnTo>
                  <a:lnTo>
                    <a:pt x="152" y="4"/>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6" name="云南"/>
            <p:cNvSpPr>
              <a:spLocks/>
            </p:cNvSpPr>
            <p:nvPr/>
          </p:nvSpPr>
          <p:spPr bwMode="auto">
            <a:xfrm>
              <a:off x="5343306" y="4430106"/>
              <a:ext cx="837767" cy="873581"/>
            </a:xfrm>
            <a:custGeom>
              <a:avLst/>
              <a:gdLst>
                <a:gd name="T0" fmla="*/ 2147483646 w 568"/>
                <a:gd name="T1" fmla="*/ 2147483646 h 592"/>
                <a:gd name="T2" fmla="*/ 2147483646 w 568"/>
                <a:gd name="T3" fmla="*/ 2147483646 h 592"/>
                <a:gd name="T4" fmla="*/ 2147483646 w 568"/>
                <a:gd name="T5" fmla="*/ 2147483646 h 592"/>
                <a:gd name="T6" fmla="*/ 2147483646 w 568"/>
                <a:gd name="T7" fmla="*/ 2147483646 h 592"/>
                <a:gd name="T8" fmla="*/ 2147483646 w 568"/>
                <a:gd name="T9" fmla="*/ 2147483646 h 592"/>
                <a:gd name="T10" fmla="*/ 2147483646 w 568"/>
                <a:gd name="T11" fmla="*/ 2147483646 h 592"/>
                <a:gd name="T12" fmla="*/ 2147483646 w 568"/>
                <a:gd name="T13" fmla="*/ 2147483646 h 592"/>
                <a:gd name="T14" fmla="*/ 2147483646 w 568"/>
                <a:gd name="T15" fmla="*/ 2147483646 h 592"/>
                <a:gd name="T16" fmla="*/ 2147483646 w 568"/>
                <a:gd name="T17" fmla="*/ 2147483646 h 592"/>
                <a:gd name="T18" fmla="*/ 2147483646 w 568"/>
                <a:gd name="T19" fmla="*/ 2147483646 h 592"/>
                <a:gd name="T20" fmla="*/ 2147483646 w 568"/>
                <a:gd name="T21" fmla="*/ 2147483646 h 592"/>
                <a:gd name="T22" fmla="*/ 2147483646 w 568"/>
                <a:gd name="T23" fmla="*/ 2147483646 h 592"/>
                <a:gd name="T24" fmla="*/ 2147483646 w 568"/>
                <a:gd name="T25" fmla="*/ 2147483646 h 592"/>
                <a:gd name="T26" fmla="*/ 2147483646 w 568"/>
                <a:gd name="T27" fmla="*/ 2147483646 h 592"/>
                <a:gd name="T28" fmla="*/ 2147483646 w 568"/>
                <a:gd name="T29" fmla="*/ 2147483646 h 592"/>
                <a:gd name="T30" fmla="*/ 2147483646 w 568"/>
                <a:gd name="T31" fmla="*/ 2147483646 h 592"/>
                <a:gd name="T32" fmla="*/ 2147483646 w 568"/>
                <a:gd name="T33" fmla="*/ 2147483646 h 592"/>
                <a:gd name="T34" fmla="*/ 2147483646 w 568"/>
                <a:gd name="T35" fmla="*/ 2147483646 h 592"/>
                <a:gd name="T36" fmla="*/ 2147483646 w 568"/>
                <a:gd name="T37" fmla="*/ 2147483646 h 592"/>
                <a:gd name="T38" fmla="*/ 2147483646 w 568"/>
                <a:gd name="T39" fmla="*/ 2147483646 h 592"/>
                <a:gd name="T40" fmla="*/ 2147483646 w 568"/>
                <a:gd name="T41" fmla="*/ 2147483646 h 592"/>
                <a:gd name="T42" fmla="*/ 2147483646 w 568"/>
                <a:gd name="T43" fmla="*/ 2147483646 h 592"/>
                <a:gd name="T44" fmla="*/ 2147483646 w 568"/>
                <a:gd name="T45" fmla="*/ 2147483646 h 592"/>
                <a:gd name="T46" fmla="*/ 2147483646 w 568"/>
                <a:gd name="T47" fmla="*/ 2147483646 h 592"/>
                <a:gd name="T48" fmla="*/ 2147483646 w 568"/>
                <a:gd name="T49" fmla="*/ 2147483646 h 592"/>
                <a:gd name="T50" fmla="*/ 2147483646 w 568"/>
                <a:gd name="T51" fmla="*/ 2147483646 h 592"/>
                <a:gd name="T52" fmla="*/ 2147483646 w 568"/>
                <a:gd name="T53" fmla="*/ 2147483646 h 592"/>
                <a:gd name="T54" fmla="*/ 2147483646 w 568"/>
                <a:gd name="T55" fmla="*/ 2147483646 h 592"/>
                <a:gd name="T56" fmla="*/ 2147483646 w 568"/>
                <a:gd name="T57" fmla="*/ 2147483646 h 592"/>
                <a:gd name="T58" fmla="*/ 2147483646 w 568"/>
                <a:gd name="T59" fmla="*/ 2147483646 h 592"/>
                <a:gd name="T60" fmla="*/ 2147483646 w 568"/>
                <a:gd name="T61" fmla="*/ 2147483646 h 592"/>
                <a:gd name="T62" fmla="*/ 2147483646 w 568"/>
                <a:gd name="T63" fmla="*/ 2147483646 h 592"/>
                <a:gd name="T64" fmla="*/ 2147483646 w 568"/>
                <a:gd name="T65" fmla="*/ 2147483646 h 592"/>
                <a:gd name="T66" fmla="*/ 2147483646 w 568"/>
                <a:gd name="T67" fmla="*/ 2147483646 h 592"/>
                <a:gd name="T68" fmla="*/ 2147483646 w 568"/>
                <a:gd name="T69" fmla="*/ 2147483646 h 592"/>
                <a:gd name="T70" fmla="*/ 2147483646 w 568"/>
                <a:gd name="T71" fmla="*/ 2147483646 h 592"/>
                <a:gd name="T72" fmla="*/ 2147483646 w 568"/>
                <a:gd name="T73" fmla="*/ 2147483646 h 592"/>
                <a:gd name="T74" fmla="*/ 2147483646 w 568"/>
                <a:gd name="T75" fmla="*/ 2147483646 h 592"/>
                <a:gd name="T76" fmla="*/ 2147483646 w 568"/>
                <a:gd name="T77" fmla="*/ 2147483646 h 592"/>
                <a:gd name="T78" fmla="*/ 2147483646 w 568"/>
                <a:gd name="T79" fmla="*/ 2147483646 h 592"/>
                <a:gd name="T80" fmla="*/ 2147483646 w 568"/>
                <a:gd name="T81" fmla="*/ 2147483646 h 592"/>
                <a:gd name="T82" fmla="*/ 2147483646 w 568"/>
                <a:gd name="T83" fmla="*/ 2147483646 h 592"/>
                <a:gd name="T84" fmla="*/ 2147483646 w 568"/>
                <a:gd name="T85" fmla="*/ 2147483646 h 592"/>
                <a:gd name="T86" fmla="*/ 2147483646 w 568"/>
                <a:gd name="T87" fmla="*/ 2147483646 h 592"/>
                <a:gd name="T88" fmla="*/ 2147483646 w 568"/>
                <a:gd name="T89" fmla="*/ 2147483646 h 592"/>
                <a:gd name="T90" fmla="*/ 2147483646 w 568"/>
                <a:gd name="T91" fmla="*/ 2147483646 h 592"/>
                <a:gd name="T92" fmla="*/ 2147483646 w 568"/>
                <a:gd name="T93" fmla="*/ 2147483646 h 592"/>
                <a:gd name="T94" fmla="*/ 2147483646 w 568"/>
                <a:gd name="T95" fmla="*/ 2147483646 h 592"/>
                <a:gd name="T96" fmla="*/ 2147483646 w 568"/>
                <a:gd name="T97" fmla="*/ 2147483646 h 592"/>
                <a:gd name="T98" fmla="*/ 2147483646 w 568"/>
                <a:gd name="T99" fmla="*/ 2147483646 h 592"/>
                <a:gd name="T100" fmla="*/ 2147483646 w 568"/>
                <a:gd name="T101" fmla="*/ 2147483646 h 592"/>
                <a:gd name="T102" fmla="*/ 2147483646 w 568"/>
                <a:gd name="T103" fmla="*/ 2147483646 h 592"/>
                <a:gd name="T104" fmla="*/ 2147483646 w 568"/>
                <a:gd name="T105" fmla="*/ 2147483646 h 592"/>
                <a:gd name="T106" fmla="*/ 2147483646 w 568"/>
                <a:gd name="T107" fmla="*/ 2147483646 h 59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68" h="592">
                  <a:moveTo>
                    <a:pt x="4" y="364"/>
                  </a:moveTo>
                  <a:lnTo>
                    <a:pt x="0" y="374"/>
                  </a:lnTo>
                  <a:lnTo>
                    <a:pt x="10" y="372"/>
                  </a:lnTo>
                  <a:lnTo>
                    <a:pt x="18" y="366"/>
                  </a:lnTo>
                  <a:lnTo>
                    <a:pt x="20" y="364"/>
                  </a:lnTo>
                  <a:lnTo>
                    <a:pt x="52" y="360"/>
                  </a:lnTo>
                  <a:lnTo>
                    <a:pt x="74" y="350"/>
                  </a:lnTo>
                  <a:lnTo>
                    <a:pt x="82" y="362"/>
                  </a:lnTo>
                  <a:lnTo>
                    <a:pt x="84" y="362"/>
                  </a:lnTo>
                  <a:lnTo>
                    <a:pt x="74" y="378"/>
                  </a:lnTo>
                  <a:lnTo>
                    <a:pt x="84" y="388"/>
                  </a:lnTo>
                  <a:lnTo>
                    <a:pt x="84" y="390"/>
                  </a:lnTo>
                  <a:lnTo>
                    <a:pt x="84" y="392"/>
                  </a:lnTo>
                  <a:lnTo>
                    <a:pt x="76" y="426"/>
                  </a:lnTo>
                  <a:lnTo>
                    <a:pt x="98" y="440"/>
                  </a:lnTo>
                  <a:lnTo>
                    <a:pt x="136" y="442"/>
                  </a:lnTo>
                  <a:lnTo>
                    <a:pt x="130" y="450"/>
                  </a:lnTo>
                  <a:lnTo>
                    <a:pt x="104" y="486"/>
                  </a:lnTo>
                  <a:lnTo>
                    <a:pt x="98" y="496"/>
                  </a:lnTo>
                  <a:lnTo>
                    <a:pt x="96" y="502"/>
                  </a:lnTo>
                  <a:lnTo>
                    <a:pt x="110" y="506"/>
                  </a:lnTo>
                  <a:lnTo>
                    <a:pt x="122" y="508"/>
                  </a:lnTo>
                  <a:lnTo>
                    <a:pt x="132" y="510"/>
                  </a:lnTo>
                  <a:lnTo>
                    <a:pt x="140" y="516"/>
                  </a:lnTo>
                  <a:lnTo>
                    <a:pt x="144" y="520"/>
                  </a:lnTo>
                  <a:lnTo>
                    <a:pt x="152" y="534"/>
                  </a:lnTo>
                  <a:lnTo>
                    <a:pt x="158" y="550"/>
                  </a:lnTo>
                  <a:lnTo>
                    <a:pt x="180" y="562"/>
                  </a:lnTo>
                  <a:lnTo>
                    <a:pt x="192" y="564"/>
                  </a:lnTo>
                  <a:lnTo>
                    <a:pt x="220" y="540"/>
                  </a:lnTo>
                  <a:lnTo>
                    <a:pt x="236" y="562"/>
                  </a:lnTo>
                  <a:lnTo>
                    <a:pt x="236" y="564"/>
                  </a:lnTo>
                  <a:lnTo>
                    <a:pt x="240" y="584"/>
                  </a:lnTo>
                  <a:lnTo>
                    <a:pt x="252" y="586"/>
                  </a:lnTo>
                  <a:lnTo>
                    <a:pt x="272" y="592"/>
                  </a:lnTo>
                  <a:lnTo>
                    <a:pt x="276" y="592"/>
                  </a:lnTo>
                  <a:lnTo>
                    <a:pt x="276" y="590"/>
                  </a:lnTo>
                  <a:lnTo>
                    <a:pt x="272" y="570"/>
                  </a:lnTo>
                  <a:lnTo>
                    <a:pt x="272" y="568"/>
                  </a:lnTo>
                  <a:lnTo>
                    <a:pt x="262" y="522"/>
                  </a:lnTo>
                  <a:lnTo>
                    <a:pt x="262" y="520"/>
                  </a:lnTo>
                  <a:lnTo>
                    <a:pt x="268" y="488"/>
                  </a:lnTo>
                  <a:lnTo>
                    <a:pt x="270" y="488"/>
                  </a:lnTo>
                  <a:lnTo>
                    <a:pt x="272" y="488"/>
                  </a:lnTo>
                  <a:lnTo>
                    <a:pt x="294" y="490"/>
                  </a:lnTo>
                  <a:lnTo>
                    <a:pt x="320" y="470"/>
                  </a:lnTo>
                  <a:lnTo>
                    <a:pt x="324" y="472"/>
                  </a:lnTo>
                  <a:lnTo>
                    <a:pt x="342" y="486"/>
                  </a:lnTo>
                  <a:lnTo>
                    <a:pt x="352" y="498"/>
                  </a:lnTo>
                  <a:lnTo>
                    <a:pt x="362" y="490"/>
                  </a:lnTo>
                  <a:lnTo>
                    <a:pt x="378" y="474"/>
                  </a:lnTo>
                  <a:lnTo>
                    <a:pt x="378" y="472"/>
                  </a:lnTo>
                  <a:lnTo>
                    <a:pt x="380" y="472"/>
                  </a:lnTo>
                  <a:lnTo>
                    <a:pt x="420" y="482"/>
                  </a:lnTo>
                  <a:lnTo>
                    <a:pt x="438" y="468"/>
                  </a:lnTo>
                  <a:lnTo>
                    <a:pt x="438" y="466"/>
                  </a:lnTo>
                  <a:lnTo>
                    <a:pt x="440" y="466"/>
                  </a:lnTo>
                  <a:lnTo>
                    <a:pt x="458" y="470"/>
                  </a:lnTo>
                  <a:lnTo>
                    <a:pt x="512" y="422"/>
                  </a:lnTo>
                  <a:lnTo>
                    <a:pt x="528" y="426"/>
                  </a:lnTo>
                  <a:lnTo>
                    <a:pt x="530" y="428"/>
                  </a:lnTo>
                  <a:lnTo>
                    <a:pt x="532" y="428"/>
                  </a:lnTo>
                  <a:lnTo>
                    <a:pt x="536" y="436"/>
                  </a:lnTo>
                  <a:lnTo>
                    <a:pt x="540" y="432"/>
                  </a:lnTo>
                  <a:lnTo>
                    <a:pt x="540" y="430"/>
                  </a:lnTo>
                  <a:lnTo>
                    <a:pt x="556" y="422"/>
                  </a:lnTo>
                  <a:lnTo>
                    <a:pt x="568" y="410"/>
                  </a:lnTo>
                  <a:lnTo>
                    <a:pt x="566" y="386"/>
                  </a:lnTo>
                  <a:lnTo>
                    <a:pt x="564" y="382"/>
                  </a:lnTo>
                  <a:lnTo>
                    <a:pt x="548" y="388"/>
                  </a:lnTo>
                  <a:lnTo>
                    <a:pt x="542" y="392"/>
                  </a:lnTo>
                  <a:lnTo>
                    <a:pt x="534" y="392"/>
                  </a:lnTo>
                  <a:lnTo>
                    <a:pt x="516" y="392"/>
                  </a:lnTo>
                  <a:lnTo>
                    <a:pt x="510" y="390"/>
                  </a:lnTo>
                  <a:lnTo>
                    <a:pt x="504" y="386"/>
                  </a:lnTo>
                  <a:lnTo>
                    <a:pt x="504" y="360"/>
                  </a:lnTo>
                  <a:lnTo>
                    <a:pt x="496" y="358"/>
                  </a:lnTo>
                  <a:lnTo>
                    <a:pt x="492" y="356"/>
                  </a:lnTo>
                  <a:lnTo>
                    <a:pt x="488" y="358"/>
                  </a:lnTo>
                  <a:lnTo>
                    <a:pt x="484" y="360"/>
                  </a:lnTo>
                  <a:lnTo>
                    <a:pt x="472" y="364"/>
                  </a:lnTo>
                  <a:lnTo>
                    <a:pt x="468" y="364"/>
                  </a:lnTo>
                  <a:lnTo>
                    <a:pt x="468" y="362"/>
                  </a:lnTo>
                  <a:lnTo>
                    <a:pt x="462" y="350"/>
                  </a:lnTo>
                  <a:lnTo>
                    <a:pt x="460" y="340"/>
                  </a:lnTo>
                  <a:lnTo>
                    <a:pt x="468" y="310"/>
                  </a:lnTo>
                  <a:lnTo>
                    <a:pt x="468" y="308"/>
                  </a:lnTo>
                  <a:lnTo>
                    <a:pt x="476" y="294"/>
                  </a:lnTo>
                  <a:lnTo>
                    <a:pt x="452" y="274"/>
                  </a:lnTo>
                  <a:lnTo>
                    <a:pt x="452" y="272"/>
                  </a:lnTo>
                  <a:lnTo>
                    <a:pt x="452" y="248"/>
                  </a:lnTo>
                  <a:lnTo>
                    <a:pt x="464" y="212"/>
                  </a:lnTo>
                  <a:lnTo>
                    <a:pt x="456" y="192"/>
                  </a:lnTo>
                  <a:lnTo>
                    <a:pt x="450" y="190"/>
                  </a:lnTo>
                  <a:lnTo>
                    <a:pt x="440" y="190"/>
                  </a:lnTo>
                  <a:lnTo>
                    <a:pt x="432" y="204"/>
                  </a:lnTo>
                  <a:lnTo>
                    <a:pt x="420" y="196"/>
                  </a:lnTo>
                  <a:lnTo>
                    <a:pt x="410" y="190"/>
                  </a:lnTo>
                  <a:lnTo>
                    <a:pt x="400" y="168"/>
                  </a:lnTo>
                  <a:lnTo>
                    <a:pt x="398" y="152"/>
                  </a:lnTo>
                  <a:lnTo>
                    <a:pt x="398" y="150"/>
                  </a:lnTo>
                  <a:lnTo>
                    <a:pt x="396" y="148"/>
                  </a:lnTo>
                  <a:lnTo>
                    <a:pt x="400" y="148"/>
                  </a:lnTo>
                  <a:lnTo>
                    <a:pt x="410" y="132"/>
                  </a:lnTo>
                  <a:lnTo>
                    <a:pt x="412" y="132"/>
                  </a:lnTo>
                  <a:lnTo>
                    <a:pt x="420" y="130"/>
                  </a:lnTo>
                  <a:lnTo>
                    <a:pt x="430" y="128"/>
                  </a:lnTo>
                  <a:lnTo>
                    <a:pt x="472" y="126"/>
                  </a:lnTo>
                  <a:lnTo>
                    <a:pt x="478" y="128"/>
                  </a:lnTo>
                  <a:lnTo>
                    <a:pt x="480" y="128"/>
                  </a:lnTo>
                  <a:lnTo>
                    <a:pt x="486" y="132"/>
                  </a:lnTo>
                  <a:lnTo>
                    <a:pt x="496" y="126"/>
                  </a:lnTo>
                  <a:lnTo>
                    <a:pt x="506" y="120"/>
                  </a:lnTo>
                  <a:lnTo>
                    <a:pt x="512" y="112"/>
                  </a:lnTo>
                  <a:lnTo>
                    <a:pt x="512" y="108"/>
                  </a:lnTo>
                  <a:lnTo>
                    <a:pt x="512" y="90"/>
                  </a:lnTo>
                  <a:lnTo>
                    <a:pt x="502" y="88"/>
                  </a:lnTo>
                  <a:lnTo>
                    <a:pt x="486" y="94"/>
                  </a:lnTo>
                  <a:lnTo>
                    <a:pt x="478" y="100"/>
                  </a:lnTo>
                  <a:lnTo>
                    <a:pt x="474" y="102"/>
                  </a:lnTo>
                  <a:lnTo>
                    <a:pt x="470" y="104"/>
                  </a:lnTo>
                  <a:lnTo>
                    <a:pt x="466" y="102"/>
                  </a:lnTo>
                  <a:lnTo>
                    <a:pt x="462" y="100"/>
                  </a:lnTo>
                  <a:lnTo>
                    <a:pt x="454" y="90"/>
                  </a:lnTo>
                  <a:lnTo>
                    <a:pt x="454" y="88"/>
                  </a:lnTo>
                  <a:lnTo>
                    <a:pt x="452" y="78"/>
                  </a:lnTo>
                  <a:lnTo>
                    <a:pt x="452" y="76"/>
                  </a:lnTo>
                  <a:lnTo>
                    <a:pt x="454" y="66"/>
                  </a:lnTo>
                  <a:lnTo>
                    <a:pt x="444" y="44"/>
                  </a:lnTo>
                  <a:lnTo>
                    <a:pt x="428" y="48"/>
                  </a:lnTo>
                  <a:lnTo>
                    <a:pt x="420" y="56"/>
                  </a:lnTo>
                  <a:lnTo>
                    <a:pt x="424" y="80"/>
                  </a:lnTo>
                  <a:lnTo>
                    <a:pt x="396" y="68"/>
                  </a:lnTo>
                  <a:lnTo>
                    <a:pt x="404" y="82"/>
                  </a:lnTo>
                  <a:lnTo>
                    <a:pt x="404" y="84"/>
                  </a:lnTo>
                  <a:lnTo>
                    <a:pt x="402" y="100"/>
                  </a:lnTo>
                  <a:lnTo>
                    <a:pt x="402" y="102"/>
                  </a:lnTo>
                  <a:lnTo>
                    <a:pt x="400" y="102"/>
                  </a:lnTo>
                  <a:lnTo>
                    <a:pt x="386" y="124"/>
                  </a:lnTo>
                  <a:lnTo>
                    <a:pt x="360" y="138"/>
                  </a:lnTo>
                  <a:lnTo>
                    <a:pt x="358" y="152"/>
                  </a:lnTo>
                  <a:lnTo>
                    <a:pt x="360" y="160"/>
                  </a:lnTo>
                  <a:lnTo>
                    <a:pt x="364" y="170"/>
                  </a:lnTo>
                  <a:lnTo>
                    <a:pt x="366" y="170"/>
                  </a:lnTo>
                  <a:lnTo>
                    <a:pt x="366" y="172"/>
                  </a:lnTo>
                  <a:lnTo>
                    <a:pt x="368" y="192"/>
                  </a:lnTo>
                  <a:lnTo>
                    <a:pt x="368" y="194"/>
                  </a:lnTo>
                  <a:lnTo>
                    <a:pt x="366" y="196"/>
                  </a:lnTo>
                  <a:lnTo>
                    <a:pt x="356" y="208"/>
                  </a:lnTo>
                  <a:lnTo>
                    <a:pt x="348" y="214"/>
                  </a:lnTo>
                  <a:lnTo>
                    <a:pt x="346" y="214"/>
                  </a:lnTo>
                  <a:lnTo>
                    <a:pt x="344" y="214"/>
                  </a:lnTo>
                  <a:lnTo>
                    <a:pt x="326" y="210"/>
                  </a:lnTo>
                  <a:lnTo>
                    <a:pt x="322" y="210"/>
                  </a:lnTo>
                  <a:lnTo>
                    <a:pt x="316" y="214"/>
                  </a:lnTo>
                  <a:lnTo>
                    <a:pt x="308" y="224"/>
                  </a:lnTo>
                  <a:lnTo>
                    <a:pt x="300" y="232"/>
                  </a:lnTo>
                  <a:lnTo>
                    <a:pt x="298" y="236"/>
                  </a:lnTo>
                  <a:lnTo>
                    <a:pt x="294" y="238"/>
                  </a:lnTo>
                  <a:lnTo>
                    <a:pt x="288" y="240"/>
                  </a:lnTo>
                  <a:lnTo>
                    <a:pt x="282" y="238"/>
                  </a:lnTo>
                  <a:lnTo>
                    <a:pt x="280" y="238"/>
                  </a:lnTo>
                  <a:lnTo>
                    <a:pt x="278" y="234"/>
                  </a:lnTo>
                  <a:lnTo>
                    <a:pt x="276" y="230"/>
                  </a:lnTo>
                  <a:lnTo>
                    <a:pt x="276" y="224"/>
                  </a:lnTo>
                  <a:lnTo>
                    <a:pt x="276" y="220"/>
                  </a:lnTo>
                  <a:lnTo>
                    <a:pt x="276" y="214"/>
                  </a:lnTo>
                  <a:lnTo>
                    <a:pt x="272" y="218"/>
                  </a:lnTo>
                  <a:lnTo>
                    <a:pt x="270" y="220"/>
                  </a:lnTo>
                  <a:lnTo>
                    <a:pt x="264" y="222"/>
                  </a:lnTo>
                  <a:lnTo>
                    <a:pt x="260" y="218"/>
                  </a:lnTo>
                  <a:lnTo>
                    <a:pt x="258" y="212"/>
                  </a:lnTo>
                  <a:lnTo>
                    <a:pt x="256" y="192"/>
                  </a:lnTo>
                  <a:lnTo>
                    <a:pt x="252" y="176"/>
                  </a:lnTo>
                  <a:lnTo>
                    <a:pt x="244" y="168"/>
                  </a:lnTo>
                  <a:lnTo>
                    <a:pt x="244" y="166"/>
                  </a:lnTo>
                  <a:lnTo>
                    <a:pt x="226" y="128"/>
                  </a:lnTo>
                  <a:lnTo>
                    <a:pt x="220" y="116"/>
                  </a:lnTo>
                  <a:lnTo>
                    <a:pt x="220" y="114"/>
                  </a:lnTo>
                  <a:lnTo>
                    <a:pt x="216" y="94"/>
                  </a:lnTo>
                  <a:lnTo>
                    <a:pt x="214" y="90"/>
                  </a:lnTo>
                  <a:lnTo>
                    <a:pt x="212" y="92"/>
                  </a:lnTo>
                  <a:lnTo>
                    <a:pt x="204" y="100"/>
                  </a:lnTo>
                  <a:lnTo>
                    <a:pt x="200" y="104"/>
                  </a:lnTo>
                  <a:lnTo>
                    <a:pt x="196" y="102"/>
                  </a:lnTo>
                  <a:lnTo>
                    <a:pt x="188" y="96"/>
                  </a:lnTo>
                  <a:lnTo>
                    <a:pt x="176" y="90"/>
                  </a:lnTo>
                  <a:lnTo>
                    <a:pt x="174" y="88"/>
                  </a:lnTo>
                  <a:lnTo>
                    <a:pt x="172" y="88"/>
                  </a:lnTo>
                  <a:lnTo>
                    <a:pt x="172" y="86"/>
                  </a:lnTo>
                  <a:lnTo>
                    <a:pt x="172" y="70"/>
                  </a:lnTo>
                  <a:lnTo>
                    <a:pt x="168" y="58"/>
                  </a:lnTo>
                  <a:lnTo>
                    <a:pt x="162" y="42"/>
                  </a:lnTo>
                  <a:lnTo>
                    <a:pt x="156" y="42"/>
                  </a:lnTo>
                  <a:lnTo>
                    <a:pt x="156" y="50"/>
                  </a:lnTo>
                  <a:lnTo>
                    <a:pt x="154" y="58"/>
                  </a:lnTo>
                  <a:lnTo>
                    <a:pt x="150" y="64"/>
                  </a:lnTo>
                  <a:lnTo>
                    <a:pt x="144" y="70"/>
                  </a:lnTo>
                  <a:lnTo>
                    <a:pt x="142" y="78"/>
                  </a:lnTo>
                  <a:lnTo>
                    <a:pt x="138" y="82"/>
                  </a:lnTo>
                  <a:lnTo>
                    <a:pt x="134" y="86"/>
                  </a:lnTo>
                  <a:lnTo>
                    <a:pt x="130" y="86"/>
                  </a:lnTo>
                  <a:lnTo>
                    <a:pt x="128" y="86"/>
                  </a:lnTo>
                  <a:lnTo>
                    <a:pt x="124" y="84"/>
                  </a:lnTo>
                  <a:lnTo>
                    <a:pt x="122" y="84"/>
                  </a:lnTo>
                  <a:lnTo>
                    <a:pt x="118" y="82"/>
                  </a:lnTo>
                  <a:lnTo>
                    <a:pt x="118" y="78"/>
                  </a:lnTo>
                  <a:lnTo>
                    <a:pt x="116" y="66"/>
                  </a:lnTo>
                  <a:lnTo>
                    <a:pt x="116" y="62"/>
                  </a:lnTo>
                  <a:lnTo>
                    <a:pt x="106" y="56"/>
                  </a:lnTo>
                  <a:lnTo>
                    <a:pt x="104" y="54"/>
                  </a:lnTo>
                  <a:lnTo>
                    <a:pt x="102" y="50"/>
                  </a:lnTo>
                  <a:lnTo>
                    <a:pt x="100" y="42"/>
                  </a:lnTo>
                  <a:lnTo>
                    <a:pt x="104" y="6"/>
                  </a:lnTo>
                  <a:lnTo>
                    <a:pt x="102" y="0"/>
                  </a:lnTo>
                  <a:lnTo>
                    <a:pt x="88" y="14"/>
                  </a:lnTo>
                  <a:lnTo>
                    <a:pt x="80" y="20"/>
                  </a:lnTo>
                  <a:lnTo>
                    <a:pt x="78" y="26"/>
                  </a:lnTo>
                  <a:lnTo>
                    <a:pt x="82" y="36"/>
                  </a:lnTo>
                  <a:lnTo>
                    <a:pt x="82" y="44"/>
                  </a:lnTo>
                  <a:lnTo>
                    <a:pt x="82" y="48"/>
                  </a:lnTo>
                  <a:lnTo>
                    <a:pt x="80" y="54"/>
                  </a:lnTo>
                  <a:lnTo>
                    <a:pt x="76" y="58"/>
                  </a:lnTo>
                  <a:lnTo>
                    <a:pt x="72" y="60"/>
                  </a:lnTo>
                  <a:lnTo>
                    <a:pt x="56" y="66"/>
                  </a:lnTo>
                  <a:lnTo>
                    <a:pt x="52" y="68"/>
                  </a:lnTo>
                  <a:lnTo>
                    <a:pt x="52" y="74"/>
                  </a:lnTo>
                  <a:lnTo>
                    <a:pt x="52" y="96"/>
                  </a:lnTo>
                  <a:lnTo>
                    <a:pt x="54" y="104"/>
                  </a:lnTo>
                  <a:lnTo>
                    <a:pt x="54" y="106"/>
                  </a:lnTo>
                  <a:lnTo>
                    <a:pt x="56" y="108"/>
                  </a:lnTo>
                  <a:lnTo>
                    <a:pt x="64" y="108"/>
                  </a:lnTo>
                  <a:lnTo>
                    <a:pt x="68" y="108"/>
                  </a:lnTo>
                  <a:lnTo>
                    <a:pt x="72" y="106"/>
                  </a:lnTo>
                  <a:lnTo>
                    <a:pt x="76" y="104"/>
                  </a:lnTo>
                  <a:lnTo>
                    <a:pt x="92" y="138"/>
                  </a:lnTo>
                  <a:lnTo>
                    <a:pt x="92" y="140"/>
                  </a:lnTo>
                  <a:lnTo>
                    <a:pt x="88" y="184"/>
                  </a:lnTo>
                  <a:lnTo>
                    <a:pt x="82" y="216"/>
                  </a:lnTo>
                  <a:lnTo>
                    <a:pt x="78" y="238"/>
                  </a:lnTo>
                  <a:lnTo>
                    <a:pt x="72" y="250"/>
                  </a:lnTo>
                  <a:lnTo>
                    <a:pt x="68" y="254"/>
                  </a:lnTo>
                  <a:lnTo>
                    <a:pt x="62" y="256"/>
                  </a:lnTo>
                  <a:lnTo>
                    <a:pt x="54" y="254"/>
                  </a:lnTo>
                  <a:lnTo>
                    <a:pt x="48" y="252"/>
                  </a:lnTo>
                  <a:lnTo>
                    <a:pt x="22" y="298"/>
                  </a:lnTo>
                  <a:lnTo>
                    <a:pt x="12" y="312"/>
                  </a:lnTo>
                  <a:lnTo>
                    <a:pt x="6" y="318"/>
                  </a:lnTo>
                  <a:lnTo>
                    <a:pt x="8" y="318"/>
                  </a:lnTo>
                  <a:lnTo>
                    <a:pt x="6" y="320"/>
                  </a:lnTo>
                  <a:lnTo>
                    <a:pt x="4" y="326"/>
                  </a:lnTo>
                  <a:lnTo>
                    <a:pt x="4" y="348"/>
                  </a:lnTo>
                  <a:lnTo>
                    <a:pt x="8" y="352"/>
                  </a:lnTo>
                  <a:lnTo>
                    <a:pt x="10" y="352"/>
                  </a:lnTo>
                  <a:lnTo>
                    <a:pt x="12" y="354"/>
                  </a:lnTo>
                  <a:lnTo>
                    <a:pt x="4" y="364"/>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7" name="贵州"/>
            <p:cNvSpPr>
              <a:spLocks/>
            </p:cNvSpPr>
            <p:nvPr/>
          </p:nvSpPr>
          <p:spPr bwMode="auto">
            <a:xfrm>
              <a:off x="5945083" y="4418300"/>
              <a:ext cx="566377" cy="489914"/>
            </a:xfrm>
            <a:custGeom>
              <a:avLst/>
              <a:gdLst>
                <a:gd name="T0" fmla="*/ 2147483646 w 384"/>
                <a:gd name="T1" fmla="*/ 2147483646 h 332"/>
                <a:gd name="T2" fmla="*/ 2147483646 w 384"/>
                <a:gd name="T3" fmla="*/ 2147483646 h 332"/>
                <a:gd name="T4" fmla="*/ 2147483646 w 384"/>
                <a:gd name="T5" fmla="*/ 2147483646 h 332"/>
                <a:gd name="T6" fmla="*/ 2147483646 w 384"/>
                <a:gd name="T7" fmla="*/ 2147483646 h 332"/>
                <a:gd name="T8" fmla="*/ 2147483646 w 384"/>
                <a:gd name="T9" fmla="*/ 2147483646 h 332"/>
                <a:gd name="T10" fmla="*/ 2147483646 w 384"/>
                <a:gd name="T11" fmla="*/ 2147483646 h 332"/>
                <a:gd name="T12" fmla="*/ 2147483646 w 384"/>
                <a:gd name="T13" fmla="*/ 2147483646 h 332"/>
                <a:gd name="T14" fmla="*/ 2147483646 w 384"/>
                <a:gd name="T15" fmla="*/ 2147483646 h 332"/>
                <a:gd name="T16" fmla="*/ 2147483646 w 384"/>
                <a:gd name="T17" fmla="*/ 2147483646 h 332"/>
                <a:gd name="T18" fmla="*/ 2147483646 w 384"/>
                <a:gd name="T19" fmla="*/ 2147483646 h 332"/>
                <a:gd name="T20" fmla="*/ 2147483646 w 384"/>
                <a:gd name="T21" fmla="*/ 2147483646 h 332"/>
                <a:gd name="T22" fmla="*/ 2147483646 w 384"/>
                <a:gd name="T23" fmla="*/ 2147483646 h 332"/>
                <a:gd name="T24" fmla="*/ 2147483646 w 384"/>
                <a:gd name="T25" fmla="*/ 2147483646 h 332"/>
                <a:gd name="T26" fmla="*/ 2147483646 w 384"/>
                <a:gd name="T27" fmla="*/ 2147483646 h 332"/>
                <a:gd name="T28" fmla="*/ 2147483646 w 384"/>
                <a:gd name="T29" fmla="*/ 2147483646 h 332"/>
                <a:gd name="T30" fmla="*/ 2147483646 w 384"/>
                <a:gd name="T31" fmla="*/ 2147483646 h 332"/>
                <a:gd name="T32" fmla="*/ 2147483646 w 384"/>
                <a:gd name="T33" fmla="*/ 2147483646 h 332"/>
                <a:gd name="T34" fmla="*/ 2147483646 w 384"/>
                <a:gd name="T35" fmla="*/ 2147483646 h 332"/>
                <a:gd name="T36" fmla="*/ 2147483646 w 384"/>
                <a:gd name="T37" fmla="*/ 2147483646 h 332"/>
                <a:gd name="T38" fmla="*/ 2147483646 w 384"/>
                <a:gd name="T39" fmla="*/ 2147483646 h 332"/>
                <a:gd name="T40" fmla="*/ 2147483646 w 384"/>
                <a:gd name="T41" fmla="*/ 2147483646 h 332"/>
                <a:gd name="T42" fmla="*/ 0 w 384"/>
                <a:gd name="T43" fmla="*/ 2147483646 h 332"/>
                <a:gd name="T44" fmla="*/ 2147483646 w 384"/>
                <a:gd name="T45" fmla="*/ 2147483646 h 332"/>
                <a:gd name="T46" fmla="*/ 2147483646 w 384"/>
                <a:gd name="T47" fmla="*/ 2147483646 h 332"/>
                <a:gd name="T48" fmla="*/ 2147483646 w 384"/>
                <a:gd name="T49" fmla="*/ 2147483646 h 332"/>
                <a:gd name="T50" fmla="*/ 2147483646 w 384"/>
                <a:gd name="T51" fmla="*/ 2147483646 h 332"/>
                <a:gd name="T52" fmla="*/ 2147483646 w 384"/>
                <a:gd name="T53" fmla="*/ 2147483646 h 332"/>
                <a:gd name="T54" fmla="*/ 2147483646 w 384"/>
                <a:gd name="T55" fmla="*/ 2147483646 h 332"/>
                <a:gd name="T56" fmla="*/ 2147483646 w 384"/>
                <a:gd name="T57" fmla="*/ 2147483646 h 332"/>
                <a:gd name="T58" fmla="*/ 2147483646 w 384"/>
                <a:gd name="T59" fmla="*/ 2147483646 h 332"/>
                <a:gd name="T60" fmla="*/ 2147483646 w 384"/>
                <a:gd name="T61" fmla="*/ 2147483646 h 332"/>
                <a:gd name="T62" fmla="*/ 2147483646 w 384"/>
                <a:gd name="T63" fmla="*/ 2147483646 h 332"/>
                <a:gd name="T64" fmla="*/ 2147483646 w 384"/>
                <a:gd name="T65" fmla="*/ 2147483646 h 332"/>
                <a:gd name="T66" fmla="*/ 2147483646 w 384"/>
                <a:gd name="T67" fmla="*/ 2147483646 h 332"/>
                <a:gd name="T68" fmla="*/ 2147483646 w 384"/>
                <a:gd name="T69" fmla="*/ 2147483646 h 332"/>
                <a:gd name="T70" fmla="*/ 2147483646 w 384"/>
                <a:gd name="T71" fmla="*/ 2147483646 h 332"/>
                <a:gd name="T72" fmla="*/ 2147483646 w 384"/>
                <a:gd name="T73" fmla="*/ 2147483646 h 332"/>
                <a:gd name="T74" fmla="*/ 2147483646 w 384"/>
                <a:gd name="T75" fmla="*/ 2147483646 h 332"/>
                <a:gd name="T76" fmla="*/ 2147483646 w 384"/>
                <a:gd name="T77" fmla="*/ 2147483646 h 332"/>
                <a:gd name="T78" fmla="*/ 2147483646 w 384"/>
                <a:gd name="T79" fmla="*/ 2147483646 h 332"/>
                <a:gd name="T80" fmla="*/ 2147483646 w 384"/>
                <a:gd name="T81" fmla="*/ 2147483646 h 332"/>
                <a:gd name="T82" fmla="*/ 2147483646 w 384"/>
                <a:gd name="T83" fmla="*/ 2147483646 h 332"/>
                <a:gd name="T84" fmla="*/ 2147483646 w 384"/>
                <a:gd name="T85" fmla="*/ 2147483646 h 332"/>
                <a:gd name="T86" fmla="*/ 2147483646 w 384"/>
                <a:gd name="T87" fmla="*/ 2147483646 h 332"/>
                <a:gd name="T88" fmla="*/ 2147483646 w 384"/>
                <a:gd name="T89" fmla="*/ 2147483646 h 332"/>
                <a:gd name="T90" fmla="*/ 2147483646 w 384"/>
                <a:gd name="T91" fmla="*/ 2147483646 h 332"/>
                <a:gd name="T92" fmla="*/ 2147483646 w 384"/>
                <a:gd name="T93" fmla="*/ 2147483646 h 332"/>
                <a:gd name="T94" fmla="*/ 2147483646 w 384"/>
                <a:gd name="T95" fmla="*/ 2147483646 h 332"/>
                <a:gd name="T96" fmla="*/ 2147483646 w 384"/>
                <a:gd name="T97" fmla="*/ 2147483646 h 332"/>
                <a:gd name="T98" fmla="*/ 2147483646 w 384"/>
                <a:gd name="T99" fmla="*/ 2147483646 h 332"/>
                <a:gd name="T100" fmla="*/ 2147483646 w 384"/>
                <a:gd name="T101" fmla="*/ 2147483646 h 332"/>
                <a:gd name="T102" fmla="*/ 2147483646 w 384"/>
                <a:gd name="T103" fmla="*/ 2147483646 h 332"/>
                <a:gd name="T104" fmla="*/ 2147483646 w 384"/>
                <a:gd name="T105" fmla="*/ 2147483646 h 332"/>
                <a:gd name="T106" fmla="*/ 2147483646 w 384"/>
                <a:gd name="T107" fmla="*/ 2147483646 h 332"/>
                <a:gd name="T108" fmla="*/ 2147483646 w 384"/>
                <a:gd name="T109" fmla="*/ 2147483646 h 332"/>
                <a:gd name="T110" fmla="*/ 2147483646 w 384"/>
                <a:gd name="T111" fmla="*/ 2147483646 h 332"/>
                <a:gd name="T112" fmla="*/ 2147483646 w 384"/>
                <a:gd name="T113" fmla="*/ 2147483646 h 332"/>
                <a:gd name="T114" fmla="*/ 2147483646 w 384"/>
                <a:gd name="T115" fmla="*/ 2147483646 h 332"/>
                <a:gd name="T116" fmla="*/ 2147483646 w 384"/>
                <a:gd name="T117" fmla="*/ 2147483646 h 3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84" h="332">
                  <a:moveTo>
                    <a:pt x="300" y="6"/>
                  </a:moveTo>
                  <a:lnTo>
                    <a:pt x="296" y="4"/>
                  </a:lnTo>
                  <a:lnTo>
                    <a:pt x="288" y="8"/>
                  </a:lnTo>
                  <a:lnTo>
                    <a:pt x="284" y="14"/>
                  </a:lnTo>
                  <a:lnTo>
                    <a:pt x="280" y="22"/>
                  </a:lnTo>
                  <a:lnTo>
                    <a:pt x="276" y="24"/>
                  </a:lnTo>
                  <a:lnTo>
                    <a:pt x="272" y="26"/>
                  </a:lnTo>
                  <a:lnTo>
                    <a:pt x="268" y="24"/>
                  </a:lnTo>
                  <a:lnTo>
                    <a:pt x="264" y="20"/>
                  </a:lnTo>
                  <a:lnTo>
                    <a:pt x="262" y="20"/>
                  </a:lnTo>
                  <a:lnTo>
                    <a:pt x="260" y="12"/>
                  </a:lnTo>
                  <a:lnTo>
                    <a:pt x="260" y="10"/>
                  </a:lnTo>
                  <a:lnTo>
                    <a:pt x="258" y="0"/>
                  </a:lnTo>
                  <a:lnTo>
                    <a:pt x="254" y="0"/>
                  </a:lnTo>
                  <a:lnTo>
                    <a:pt x="252" y="0"/>
                  </a:lnTo>
                  <a:lnTo>
                    <a:pt x="250" y="8"/>
                  </a:lnTo>
                  <a:lnTo>
                    <a:pt x="250" y="20"/>
                  </a:lnTo>
                  <a:lnTo>
                    <a:pt x="248" y="20"/>
                  </a:lnTo>
                  <a:lnTo>
                    <a:pt x="240" y="34"/>
                  </a:lnTo>
                  <a:lnTo>
                    <a:pt x="238" y="36"/>
                  </a:lnTo>
                  <a:lnTo>
                    <a:pt x="236" y="36"/>
                  </a:lnTo>
                  <a:lnTo>
                    <a:pt x="216" y="34"/>
                  </a:lnTo>
                  <a:lnTo>
                    <a:pt x="216" y="36"/>
                  </a:lnTo>
                  <a:lnTo>
                    <a:pt x="208" y="44"/>
                  </a:lnTo>
                  <a:lnTo>
                    <a:pt x="212" y="50"/>
                  </a:lnTo>
                  <a:lnTo>
                    <a:pt x="206" y="58"/>
                  </a:lnTo>
                  <a:lnTo>
                    <a:pt x="188" y="58"/>
                  </a:lnTo>
                  <a:lnTo>
                    <a:pt x="188" y="56"/>
                  </a:lnTo>
                  <a:lnTo>
                    <a:pt x="188" y="54"/>
                  </a:lnTo>
                  <a:lnTo>
                    <a:pt x="184" y="52"/>
                  </a:lnTo>
                  <a:lnTo>
                    <a:pt x="182" y="58"/>
                  </a:lnTo>
                  <a:lnTo>
                    <a:pt x="180" y="60"/>
                  </a:lnTo>
                  <a:lnTo>
                    <a:pt x="168" y="60"/>
                  </a:lnTo>
                  <a:lnTo>
                    <a:pt x="160" y="54"/>
                  </a:lnTo>
                  <a:lnTo>
                    <a:pt x="160" y="52"/>
                  </a:lnTo>
                  <a:lnTo>
                    <a:pt x="160" y="50"/>
                  </a:lnTo>
                  <a:lnTo>
                    <a:pt x="146" y="48"/>
                  </a:lnTo>
                  <a:lnTo>
                    <a:pt x="136" y="52"/>
                  </a:lnTo>
                  <a:lnTo>
                    <a:pt x="132" y="56"/>
                  </a:lnTo>
                  <a:lnTo>
                    <a:pt x="148" y="74"/>
                  </a:lnTo>
                  <a:lnTo>
                    <a:pt x="168" y="80"/>
                  </a:lnTo>
                  <a:lnTo>
                    <a:pt x="170" y="82"/>
                  </a:lnTo>
                  <a:lnTo>
                    <a:pt x="180" y="92"/>
                  </a:lnTo>
                  <a:lnTo>
                    <a:pt x="176" y="108"/>
                  </a:lnTo>
                  <a:lnTo>
                    <a:pt x="176" y="110"/>
                  </a:lnTo>
                  <a:lnTo>
                    <a:pt x="162" y="120"/>
                  </a:lnTo>
                  <a:lnTo>
                    <a:pt x="162" y="122"/>
                  </a:lnTo>
                  <a:lnTo>
                    <a:pt x="160" y="122"/>
                  </a:lnTo>
                  <a:lnTo>
                    <a:pt x="138" y="128"/>
                  </a:lnTo>
                  <a:lnTo>
                    <a:pt x="124" y="130"/>
                  </a:lnTo>
                  <a:lnTo>
                    <a:pt x="114" y="126"/>
                  </a:lnTo>
                  <a:lnTo>
                    <a:pt x="110" y="126"/>
                  </a:lnTo>
                  <a:lnTo>
                    <a:pt x="104" y="134"/>
                  </a:lnTo>
                  <a:lnTo>
                    <a:pt x="94" y="142"/>
                  </a:lnTo>
                  <a:lnTo>
                    <a:pt x="92" y="142"/>
                  </a:lnTo>
                  <a:lnTo>
                    <a:pt x="78" y="148"/>
                  </a:lnTo>
                  <a:lnTo>
                    <a:pt x="60" y="142"/>
                  </a:lnTo>
                  <a:lnTo>
                    <a:pt x="24" y="144"/>
                  </a:lnTo>
                  <a:lnTo>
                    <a:pt x="16" y="146"/>
                  </a:lnTo>
                  <a:lnTo>
                    <a:pt x="16" y="148"/>
                  </a:lnTo>
                  <a:lnTo>
                    <a:pt x="8" y="148"/>
                  </a:lnTo>
                  <a:lnTo>
                    <a:pt x="0" y="160"/>
                  </a:lnTo>
                  <a:lnTo>
                    <a:pt x="0" y="172"/>
                  </a:lnTo>
                  <a:lnTo>
                    <a:pt x="8" y="192"/>
                  </a:lnTo>
                  <a:lnTo>
                    <a:pt x="18" y="196"/>
                  </a:lnTo>
                  <a:lnTo>
                    <a:pt x="22" y="200"/>
                  </a:lnTo>
                  <a:lnTo>
                    <a:pt x="28" y="192"/>
                  </a:lnTo>
                  <a:lnTo>
                    <a:pt x="28" y="190"/>
                  </a:lnTo>
                  <a:lnTo>
                    <a:pt x="30" y="190"/>
                  </a:lnTo>
                  <a:lnTo>
                    <a:pt x="42" y="188"/>
                  </a:lnTo>
                  <a:lnTo>
                    <a:pt x="44" y="188"/>
                  </a:lnTo>
                  <a:lnTo>
                    <a:pt x="56" y="192"/>
                  </a:lnTo>
                  <a:lnTo>
                    <a:pt x="68" y="220"/>
                  </a:lnTo>
                  <a:lnTo>
                    <a:pt x="66" y="220"/>
                  </a:lnTo>
                  <a:lnTo>
                    <a:pt x="62" y="236"/>
                  </a:lnTo>
                  <a:lnTo>
                    <a:pt x="58" y="244"/>
                  </a:lnTo>
                  <a:lnTo>
                    <a:pt x="58" y="246"/>
                  </a:lnTo>
                  <a:lnTo>
                    <a:pt x="52" y="260"/>
                  </a:lnTo>
                  <a:lnTo>
                    <a:pt x="52" y="276"/>
                  </a:lnTo>
                  <a:lnTo>
                    <a:pt x="62" y="286"/>
                  </a:lnTo>
                  <a:lnTo>
                    <a:pt x="76" y="296"/>
                  </a:lnTo>
                  <a:lnTo>
                    <a:pt x="76" y="298"/>
                  </a:lnTo>
                  <a:lnTo>
                    <a:pt x="78" y="298"/>
                  </a:lnTo>
                  <a:lnTo>
                    <a:pt x="68" y="320"/>
                  </a:lnTo>
                  <a:lnTo>
                    <a:pt x="66" y="332"/>
                  </a:lnTo>
                  <a:lnTo>
                    <a:pt x="68" y="330"/>
                  </a:lnTo>
                  <a:lnTo>
                    <a:pt x="70" y="330"/>
                  </a:lnTo>
                  <a:lnTo>
                    <a:pt x="78" y="326"/>
                  </a:lnTo>
                  <a:lnTo>
                    <a:pt x="92" y="318"/>
                  </a:lnTo>
                  <a:lnTo>
                    <a:pt x="108" y="320"/>
                  </a:lnTo>
                  <a:lnTo>
                    <a:pt x="110" y="320"/>
                  </a:lnTo>
                  <a:lnTo>
                    <a:pt x="134" y="330"/>
                  </a:lnTo>
                  <a:lnTo>
                    <a:pt x="160" y="330"/>
                  </a:lnTo>
                  <a:lnTo>
                    <a:pt x="168" y="320"/>
                  </a:lnTo>
                  <a:lnTo>
                    <a:pt x="182" y="312"/>
                  </a:lnTo>
                  <a:lnTo>
                    <a:pt x="196" y="302"/>
                  </a:lnTo>
                  <a:lnTo>
                    <a:pt x="196" y="300"/>
                  </a:lnTo>
                  <a:lnTo>
                    <a:pt x="206" y="298"/>
                  </a:lnTo>
                  <a:lnTo>
                    <a:pt x="216" y="290"/>
                  </a:lnTo>
                  <a:lnTo>
                    <a:pt x="228" y="274"/>
                  </a:lnTo>
                  <a:lnTo>
                    <a:pt x="246" y="280"/>
                  </a:lnTo>
                  <a:lnTo>
                    <a:pt x="248" y="280"/>
                  </a:lnTo>
                  <a:lnTo>
                    <a:pt x="248" y="282"/>
                  </a:lnTo>
                  <a:lnTo>
                    <a:pt x="252" y="290"/>
                  </a:lnTo>
                  <a:lnTo>
                    <a:pt x="256" y="292"/>
                  </a:lnTo>
                  <a:lnTo>
                    <a:pt x="266" y="292"/>
                  </a:lnTo>
                  <a:lnTo>
                    <a:pt x="268" y="292"/>
                  </a:lnTo>
                  <a:lnTo>
                    <a:pt x="274" y="292"/>
                  </a:lnTo>
                  <a:lnTo>
                    <a:pt x="276" y="292"/>
                  </a:lnTo>
                  <a:lnTo>
                    <a:pt x="276" y="294"/>
                  </a:lnTo>
                  <a:lnTo>
                    <a:pt x="288" y="298"/>
                  </a:lnTo>
                  <a:lnTo>
                    <a:pt x="292" y="298"/>
                  </a:lnTo>
                  <a:lnTo>
                    <a:pt x="294" y="296"/>
                  </a:lnTo>
                  <a:lnTo>
                    <a:pt x="296" y="290"/>
                  </a:lnTo>
                  <a:lnTo>
                    <a:pt x="296" y="288"/>
                  </a:lnTo>
                  <a:lnTo>
                    <a:pt x="302" y="284"/>
                  </a:lnTo>
                  <a:lnTo>
                    <a:pt x="312" y="276"/>
                  </a:lnTo>
                  <a:lnTo>
                    <a:pt x="314" y="276"/>
                  </a:lnTo>
                  <a:lnTo>
                    <a:pt x="322" y="276"/>
                  </a:lnTo>
                  <a:lnTo>
                    <a:pt x="324" y="268"/>
                  </a:lnTo>
                  <a:lnTo>
                    <a:pt x="330" y="262"/>
                  </a:lnTo>
                  <a:lnTo>
                    <a:pt x="336" y="258"/>
                  </a:lnTo>
                  <a:lnTo>
                    <a:pt x="342" y="256"/>
                  </a:lnTo>
                  <a:lnTo>
                    <a:pt x="346" y="252"/>
                  </a:lnTo>
                  <a:lnTo>
                    <a:pt x="348" y="252"/>
                  </a:lnTo>
                  <a:lnTo>
                    <a:pt x="352" y="248"/>
                  </a:lnTo>
                  <a:lnTo>
                    <a:pt x="352" y="246"/>
                  </a:lnTo>
                  <a:lnTo>
                    <a:pt x="354" y="246"/>
                  </a:lnTo>
                  <a:lnTo>
                    <a:pt x="366" y="244"/>
                  </a:lnTo>
                  <a:lnTo>
                    <a:pt x="374" y="244"/>
                  </a:lnTo>
                  <a:lnTo>
                    <a:pt x="376" y="240"/>
                  </a:lnTo>
                  <a:lnTo>
                    <a:pt x="380" y="236"/>
                  </a:lnTo>
                  <a:lnTo>
                    <a:pt x="384" y="228"/>
                  </a:lnTo>
                  <a:lnTo>
                    <a:pt x="382" y="228"/>
                  </a:lnTo>
                  <a:lnTo>
                    <a:pt x="376" y="218"/>
                  </a:lnTo>
                  <a:lnTo>
                    <a:pt x="372" y="206"/>
                  </a:lnTo>
                  <a:lnTo>
                    <a:pt x="372" y="204"/>
                  </a:lnTo>
                  <a:lnTo>
                    <a:pt x="376" y="188"/>
                  </a:lnTo>
                  <a:lnTo>
                    <a:pt x="376" y="180"/>
                  </a:lnTo>
                  <a:lnTo>
                    <a:pt x="380" y="174"/>
                  </a:lnTo>
                  <a:lnTo>
                    <a:pt x="380" y="160"/>
                  </a:lnTo>
                  <a:lnTo>
                    <a:pt x="378" y="158"/>
                  </a:lnTo>
                  <a:lnTo>
                    <a:pt x="372" y="156"/>
                  </a:lnTo>
                  <a:lnTo>
                    <a:pt x="348" y="166"/>
                  </a:lnTo>
                  <a:lnTo>
                    <a:pt x="348" y="140"/>
                  </a:lnTo>
                  <a:lnTo>
                    <a:pt x="350" y="136"/>
                  </a:lnTo>
                  <a:lnTo>
                    <a:pt x="356" y="132"/>
                  </a:lnTo>
                  <a:lnTo>
                    <a:pt x="372" y="120"/>
                  </a:lnTo>
                  <a:lnTo>
                    <a:pt x="366" y="92"/>
                  </a:lnTo>
                  <a:lnTo>
                    <a:pt x="366" y="84"/>
                  </a:lnTo>
                  <a:lnTo>
                    <a:pt x="366" y="78"/>
                  </a:lnTo>
                  <a:lnTo>
                    <a:pt x="368" y="74"/>
                  </a:lnTo>
                  <a:lnTo>
                    <a:pt x="372" y="68"/>
                  </a:lnTo>
                  <a:lnTo>
                    <a:pt x="372" y="64"/>
                  </a:lnTo>
                  <a:lnTo>
                    <a:pt x="364" y="64"/>
                  </a:lnTo>
                  <a:lnTo>
                    <a:pt x="360" y="64"/>
                  </a:lnTo>
                  <a:lnTo>
                    <a:pt x="356" y="76"/>
                  </a:lnTo>
                  <a:lnTo>
                    <a:pt x="352" y="80"/>
                  </a:lnTo>
                  <a:lnTo>
                    <a:pt x="348" y="82"/>
                  </a:lnTo>
                  <a:lnTo>
                    <a:pt x="346" y="82"/>
                  </a:lnTo>
                  <a:lnTo>
                    <a:pt x="338" y="76"/>
                  </a:lnTo>
                  <a:lnTo>
                    <a:pt x="336" y="76"/>
                  </a:lnTo>
                  <a:lnTo>
                    <a:pt x="336" y="74"/>
                  </a:lnTo>
                  <a:lnTo>
                    <a:pt x="334" y="68"/>
                  </a:lnTo>
                  <a:lnTo>
                    <a:pt x="332" y="60"/>
                  </a:lnTo>
                  <a:lnTo>
                    <a:pt x="332" y="64"/>
                  </a:lnTo>
                  <a:lnTo>
                    <a:pt x="316" y="64"/>
                  </a:lnTo>
                  <a:lnTo>
                    <a:pt x="316" y="60"/>
                  </a:lnTo>
                  <a:lnTo>
                    <a:pt x="312" y="52"/>
                  </a:lnTo>
                  <a:lnTo>
                    <a:pt x="312" y="40"/>
                  </a:lnTo>
                  <a:lnTo>
                    <a:pt x="304" y="24"/>
                  </a:lnTo>
                  <a:lnTo>
                    <a:pt x="304" y="12"/>
                  </a:lnTo>
                  <a:lnTo>
                    <a:pt x="300" y="6"/>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8" name="广西"/>
            <p:cNvSpPr>
              <a:spLocks/>
            </p:cNvSpPr>
            <p:nvPr/>
          </p:nvSpPr>
          <p:spPr bwMode="auto">
            <a:xfrm>
              <a:off x="6036529" y="4719332"/>
              <a:ext cx="740421" cy="563696"/>
            </a:xfrm>
            <a:custGeom>
              <a:avLst/>
              <a:gdLst>
                <a:gd name="T0" fmla="*/ 2147483646 w 502"/>
                <a:gd name="T1" fmla="*/ 2147483646 h 382"/>
                <a:gd name="T2" fmla="*/ 2147483646 w 502"/>
                <a:gd name="T3" fmla="*/ 2147483646 h 382"/>
                <a:gd name="T4" fmla="*/ 2147483646 w 502"/>
                <a:gd name="T5" fmla="*/ 2147483646 h 382"/>
                <a:gd name="T6" fmla="*/ 2147483646 w 502"/>
                <a:gd name="T7" fmla="*/ 2147483646 h 382"/>
                <a:gd name="T8" fmla="*/ 2147483646 w 502"/>
                <a:gd name="T9" fmla="*/ 2147483646 h 382"/>
                <a:gd name="T10" fmla="*/ 2147483646 w 502"/>
                <a:gd name="T11" fmla="*/ 2147483646 h 382"/>
                <a:gd name="T12" fmla="*/ 2147483646 w 502"/>
                <a:gd name="T13" fmla="*/ 2147483646 h 382"/>
                <a:gd name="T14" fmla="*/ 2147483646 w 502"/>
                <a:gd name="T15" fmla="*/ 2147483646 h 382"/>
                <a:gd name="T16" fmla="*/ 2147483646 w 502"/>
                <a:gd name="T17" fmla="*/ 2147483646 h 382"/>
                <a:gd name="T18" fmla="*/ 2147483646 w 502"/>
                <a:gd name="T19" fmla="*/ 2147483646 h 382"/>
                <a:gd name="T20" fmla="*/ 2147483646 w 502"/>
                <a:gd name="T21" fmla="*/ 2147483646 h 382"/>
                <a:gd name="T22" fmla="*/ 2147483646 w 502"/>
                <a:gd name="T23" fmla="*/ 2147483646 h 382"/>
                <a:gd name="T24" fmla="*/ 2147483646 w 502"/>
                <a:gd name="T25" fmla="*/ 2147483646 h 382"/>
                <a:gd name="T26" fmla="*/ 2147483646 w 502"/>
                <a:gd name="T27" fmla="*/ 2147483646 h 382"/>
                <a:gd name="T28" fmla="*/ 2147483646 w 502"/>
                <a:gd name="T29" fmla="*/ 2147483646 h 382"/>
                <a:gd name="T30" fmla="*/ 2147483646 w 502"/>
                <a:gd name="T31" fmla="*/ 2147483646 h 382"/>
                <a:gd name="T32" fmla="*/ 2147483646 w 502"/>
                <a:gd name="T33" fmla="*/ 2147483646 h 382"/>
                <a:gd name="T34" fmla="*/ 2147483646 w 502"/>
                <a:gd name="T35" fmla="*/ 2147483646 h 382"/>
                <a:gd name="T36" fmla="*/ 2147483646 w 502"/>
                <a:gd name="T37" fmla="*/ 2147483646 h 382"/>
                <a:gd name="T38" fmla="*/ 2147483646 w 502"/>
                <a:gd name="T39" fmla="*/ 2147483646 h 382"/>
                <a:gd name="T40" fmla="*/ 2147483646 w 502"/>
                <a:gd name="T41" fmla="*/ 2147483646 h 382"/>
                <a:gd name="T42" fmla="*/ 2147483646 w 502"/>
                <a:gd name="T43" fmla="*/ 2147483646 h 382"/>
                <a:gd name="T44" fmla="*/ 2147483646 w 502"/>
                <a:gd name="T45" fmla="*/ 2147483646 h 382"/>
                <a:gd name="T46" fmla="*/ 2147483646 w 502"/>
                <a:gd name="T47" fmla="*/ 2147483646 h 382"/>
                <a:gd name="T48" fmla="*/ 2147483646 w 502"/>
                <a:gd name="T49" fmla="*/ 2147483646 h 382"/>
                <a:gd name="T50" fmla="*/ 2147483646 w 502"/>
                <a:gd name="T51" fmla="*/ 2147483646 h 382"/>
                <a:gd name="T52" fmla="*/ 2147483646 w 502"/>
                <a:gd name="T53" fmla="*/ 2147483646 h 382"/>
                <a:gd name="T54" fmla="*/ 2147483646 w 502"/>
                <a:gd name="T55" fmla="*/ 2147483646 h 382"/>
                <a:gd name="T56" fmla="*/ 2147483646 w 502"/>
                <a:gd name="T57" fmla="*/ 2147483646 h 382"/>
                <a:gd name="T58" fmla="*/ 2147483646 w 502"/>
                <a:gd name="T59" fmla="*/ 2147483646 h 382"/>
                <a:gd name="T60" fmla="*/ 2147483646 w 502"/>
                <a:gd name="T61" fmla="*/ 2147483646 h 382"/>
                <a:gd name="T62" fmla="*/ 2147483646 w 502"/>
                <a:gd name="T63" fmla="*/ 2147483646 h 382"/>
                <a:gd name="T64" fmla="*/ 2147483646 w 502"/>
                <a:gd name="T65" fmla="*/ 2147483646 h 382"/>
                <a:gd name="T66" fmla="*/ 2147483646 w 502"/>
                <a:gd name="T67" fmla="*/ 2147483646 h 382"/>
                <a:gd name="T68" fmla="*/ 2147483646 w 502"/>
                <a:gd name="T69" fmla="*/ 2147483646 h 382"/>
                <a:gd name="T70" fmla="*/ 2147483646 w 502"/>
                <a:gd name="T71" fmla="*/ 2147483646 h 382"/>
                <a:gd name="T72" fmla="*/ 2147483646 w 502"/>
                <a:gd name="T73" fmla="*/ 2147483646 h 382"/>
                <a:gd name="T74" fmla="*/ 2147483646 w 502"/>
                <a:gd name="T75" fmla="*/ 2147483646 h 382"/>
                <a:gd name="T76" fmla="*/ 2147483646 w 502"/>
                <a:gd name="T77" fmla="*/ 2147483646 h 382"/>
                <a:gd name="T78" fmla="*/ 2147483646 w 502"/>
                <a:gd name="T79" fmla="*/ 2147483646 h 382"/>
                <a:gd name="T80" fmla="*/ 2147483646 w 502"/>
                <a:gd name="T81" fmla="*/ 2147483646 h 382"/>
                <a:gd name="T82" fmla="*/ 2147483646 w 502"/>
                <a:gd name="T83" fmla="*/ 2147483646 h 382"/>
                <a:gd name="T84" fmla="*/ 2147483646 w 502"/>
                <a:gd name="T85" fmla="*/ 2147483646 h 382"/>
                <a:gd name="T86" fmla="*/ 2147483646 w 502"/>
                <a:gd name="T87" fmla="*/ 2147483646 h 382"/>
                <a:gd name="T88" fmla="*/ 2147483646 w 502"/>
                <a:gd name="T89" fmla="*/ 2147483646 h 382"/>
                <a:gd name="T90" fmla="*/ 2147483646 w 502"/>
                <a:gd name="T91" fmla="*/ 2147483646 h 382"/>
                <a:gd name="T92" fmla="*/ 2147483646 w 502"/>
                <a:gd name="T93" fmla="*/ 2147483646 h 382"/>
                <a:gd name="T94" fmla="*/ 2147483646 w 502"/>
                <a:gd name="T95" fmla="*/ 2147483646 h 382"/>
                <a:gd name="T96" fmla="*/ 2147483646 w 502"/>
                <a:gd name="T97" fmla="*/ 2147483646 h 382"/>
                <a:gd name="T98" fmla="*/ 2147483646 w 502"/>
                <a:gd name="T99" fmla="*/ 2147483646 h 382"/>
                <a:gd name="T100" fmla="*/ 2147483646 w 502"/>
                <a:gd name="T101" fmla="*/ 2147483646 h 382"/>
                <a:gd name="T102" fmla="*/ 2147483646 w 502"/>
                <a:gd name="T103" fmla="*/ 2147483646 h 382"/>
                <a:gd name="T104" fmla="*/ 2147483646 w 502"/>
                <a:gd name="T105" fmla="*/ 2147483646 h 382"/>
                <a:gd name="T106" fmla="*/ 2147483646 w 502"/>
                <a:gd name="T107" fmla="*/ 2147483646 h 382"/>
                <a:gd name="T108" fmla="*/ 2147483646 w 502"/>
                <a:gd name="T109" fmla="*/ 2147483646 h 382"/>
                <a:gd name="T110" fmla="*/ 2147483646 w 502"/>
                <a:gd name="T111" fmla="*/ 2147483646 h 3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02" h="382">
                  <a:moveTo>
                    <a:pt x="402" y="8"/>
                  </a:moveTo>
                  <a:lnTo>
                    <a:pt x="402" y="10"/>
                  </a:lnTo>
                  <a:lnTo>
                    <a:pt x="404" y="12"/>
                  </a:lnTo>
                  <a:lnTo>
                    <a:pt x="394" y="28"/>
                  </a:lnTo>
                  <a:lnTo>
                    <a:pt x="386" y="34"/>
                  </a:lnTo>
                  <a:lnTo>
                    <a:pt x="378" y="36"/>
                  </a:lnTo>
                  <a:lnTo>
                    <a:pt x="376" y="36"/>
                  </a:lnTo>
                  <a:lnTo>
                    <a:pt x="368" y="30"/>
                  </a:lnTo>
                  <a:lnTo>
                    <a:pt x="360" y="32"/>
                  </a:lnTo>
                  <a:lnTo>
                    <a:pt x="344" y="44"/>
                  </a:lnTo>
                  <a:lnTo>
                    <a:pt x="340" y="44"/>
                  </a:lnTo>
                  <a:lnTo>
                    <a:pt x="336" y="42"/>
                  </a:lnTo>
                  <a:lnTo>
                    <a:pt x="328" y="32"/>
                  </a:lnTo>
                  <a:lnTo>
                    <a:pt x="322" y="42"/>
                  </a:lnTo>
                  <a:lnTo>
                    <a:pt x="316" y="48"/>
                  </a:lnTo>
                  <a:lnTo>
                    <a:pt x="306" y="48"/>
                  </a:lnTo>
                  <a:lnTo>
                    <a:pt x="294" y="52"/>
                  </a:lnTo>
                  <a:lnTo>
                    <a:pt x="282" y="60"/>
                  </a:lnTo>
                  <a:lnTo>
                    <a:pt x="278" y="60"/>
                  </a:lnTo>
                  <a:lnTo>
                    <a:pt x="274" y="64"/>
                  </a:lnTo>
                  <a:lnTo>
                    <a:pt x="270" y="70"/>
                  </a:lnTo>
                  <a:lnTo>
                    <a:pt x="270" y="72"/>
                  </a:lnTo>
                  <a:lnTo>
                    <a:pt x="270" y="74"/>
                  </a:lnTo>
                  <a:lnTo>
                    <a:pt x="276" y="82"/>
                  </a:lnTo>
                  <a:lnTo>
                    <a:pt x="254" y="80"/>
                  </a:lnTo>
                  <a:lnTo>
                    <a:pt x="242" y="90"/>
                  </a:lnTo>
                  <a:lnTo>
                    <a:pt x="240" y="94"/>
                  </a:lnTo>
                  <a:lnTo>
                    <a:pt x="238" y="100"/>
                  </a:lnTo>
                  <a:lnTo>
                    <a:pt x="236" y="102"/>
                  </a:lnTo>
                  <a:lnTo>
                    <a:pt x="224" y="102"/>
                  </a:lnTo>
                  <a:lnTo>
                    <a:pt x="210" y="96"/>
                  </a:lnTo>
                  <a:lnTo>
                    <a:pt x="206" y="96"/>
                  </a:lnTo>
                  <a:lnTo>
                    <a:pt x="194" y="98"/>
                  </a:lnTo>
                  <a:lnTo>
                    <a:pt x="190" y="96"/>
                  </a:lnTo>
                  <a:lnTo>
                    <a:pt x="186" y="94"/>
                  </a:lnTo>
                  <a:lnTo>
                    <a:pt x="178" y="84"/>
                  </a:lnTo>
                  <a:lnTo>
                    <a:pt x="170" y="80"/>
                  </a:lnTo>
                  <a:lnTo>
                    <a:pt x="162" y="92"/>
                  </a:lnTo>
                  <a:lnTo>
                    <a:pt x="160" y="92"/>
                  </a:lnTo>
                  <a:lnTo>
                    <a:pt x="150" y="100"/>
                  </a:lnTo>
                  <a:lnTo>
                    <a:pt x="148" y="100"/>
                  </a:lnTo>
                  <a:lnTo>
                    <a:pt x="148" y="102"/>
                  </a:lnTo>
                  <a:lnTo>
                    <a:pt x="146" y="102"/>
                  </a:lnTo>
                  <a:lnTo>
                    <a:pt x="138" y="104"/>
                  </a:lnTo>
                  <a:lnTo>
                    <a:pt x="126" y="116"/>
                  </a:lnTo>
                  <a:lnTo>
                    <a:pt x="112" y="122"/>
                  </a:lnTo>
                  <a:lnTo>
                    <a:pt x="102" y="134"/>
                  </a:lnTo>
                  <a:lnTo>
                    <a:pt x="70" y="134"/>
                  </a:lnTo>
                  <a:lnTo>
                    <a:pt x="46" y="124"/>
                  </a:lnTo>
                  <a:lnTo>
                    <a:pt x="32" y="124"/>
                  </a:lnTo>
                  <a:lnTo>
                    <a:pt x="20" y="130"/>
                  </a:lnTo>
                  <a:lnTo>
                    <a:pt x="18" y="130"/>
                  </a:lnTo>
                  <a:lnTo>
                    <a:pt x="10" y="132"/>
                  </a:lnTo>
                  <a:lnTo>
                    <a:pt x="2" y="138"/>
                  </a:lnTo>
                  <a:lnTo>
                    <a:pt x="0" y="142"/>
                  </a:lnTo>
                  <a:lnTo>
                    <a:pt x="0" y="152"/>
                  </a:lnTo>
                  <a:lnTo>
                    <a:pt x="4" y="158"/>
                  </a:lnTo>
                  <a:lnTo>
                    <a:pt x="22" y="152"/>
                  </a:lnTo>
                  <a:lnTo>
                    <a:pt x="30" y="154"/>
                  </a:lnTo>
                  <a:lnTo>
                    <a:pt x="40" y="158"/>
                  </a:lnTo>
                  <a:lnTo>
                    <a:pt x="42" y="158"/>
                  </a:lnTo>
                  <a:lnTo>
                    <a:pt x="42" y="160"/>
                  </a:lnTo>
                  <a:lnTo>
                    <a:pt x="42" y="186"/>
                  </a:lnTo>
                  <a:lnTo>
                    <a:pt x="46" y="188"/>
                  </a:lnTo>
                  <a:lnTo>
                    <a:pt x="64" y="188"/>
                  </a:lnTo>
                  <a:lnTo>
                    <a:pt x="74" y="184"/>
                  </a:lnTo>
                  <a:lnTo>
                    <a:pt x="76" y="184"/>
                  </a:lnTo>
                  <a:lnTo>
                    <a:pt x="86" y="180"/>
                  </a:lnTo>
                  <a:lnTo>
                    <a:pt x="94" y="176"/>
                  </a:lnTo>
                  <a:lnTo>
                    <a:pt x="98" y="176"/>
                  </a:lnTo>
                  <a:lnTo>
                    <a:pt x="100" y="178"/>
                  </a:lnTo>
                  <a:lnTo>
                    <a:pt x="104" y="188"/>
                  </a:lnTo>
                  <a:lnTo>
                    <a:pt x="106" y="216"/>
                  </a:lnTo>
                  <a:lnTo>
                    <a:pt x="106" y="218"/>
                  </a:lnTo>
                  <a:lnTo>
                    <a:pt x="92" y="232"/>
                  </a:lnTo>
                  <a:lnTo>
                    <a:pt x="92" y="234"/>
                  </a:lnTo>
                  <a:lnTo>
                    <a:pt x="74" y="242"/>
                  </a:lnTo>
                  <a:lnTo>
                    <a:pt x="70" y="248"/>
                  </a:lnTo>
                  <a:lnTo>
                    <a:pt x="72" y="252"/>
                  </a:lnTo>
                  <a:lnTo>
                    <a:pt x="106" y="256"/>
                  </a:lnTo>
                  <a:lnTo>
                    <a:pt x="108" y="258"/>
                  </a:lnTo>
                  <a:lnTo>
                    <a:pt x="122" y="266"/>
                  </a:lnTo>
                  <a:lnTo>
                    <a:pt x="152" y="264"/>
                  </a:lnTo>
                  <a:lnTo>
                    <a:pt x="152" y="268"/>
                  </a:lnTo>
                  <a:lnTo>
                    <a:pt x="154" y="284"/>
                  </a:lnTo>
                  <a:lnTo>
                    <a:pt x="154" y="286"/>
                  </a:lnTo>
                  <a:lnTo>
                    <a:pt x="140" y="300"/>
                  </a:lnTo>
                  <a:lnTo>
                    <a:pt x="140" y="312"/>
                  </a:lnTo>
                  <a:lnTo>
                    <a:pt x="142" y="320"/>
                  </a:lnTo>
                  <a:lnTo>
                    <a:pt x="144" y="326"/>
                  </a:lnTo>
                  <a:lnTo>
                    <a:pt x="150" y="330"/>
                  </a:lnTo>
                  <a:lnTo>
                    <a:pt x="174" y="344"/>
                  </a:lnTo>
                  <a:lnTo>
                    <a:pt x="194" y="356"/>
                  </a:lnTo>
                  <a:lnTo>
                    <a:pt x="212" y="348"/>
                  </a:lnTo>
                  <a:lnTo>
                    <a:pt x="214" y="348"/>
                  </a:lnTo>
                  <a:lnTo>
                    <a:pt x="216" y="348"/>
                  </a:lnTo>
                  <a:lnTo>
                    <a:pt x="242" y="368"/>
                  </a:lnTo>
                  <a:lnTo>
                    <a:pt x="246" y="368"/>
                  </a:lnTo>
                  <a:lnTo>
                    <a:pt x="252" y="360"/>
                  </a:lnTo>
                  <a:lnTo>
                    <a:pt x="254" y="360"/>
                  </a:lnTo>
                  <a:lnTo>
                    <a:pt x="254" y="358"/>
                  </a:lnTo>
                  <a:lnTo>
                    <a:pt x="256" y="358"/>
                  </a:lnTo>
                  <a:lnTo>
                    <a:pt x="270" y="360"/>
                  </a:lnTo>
                  <a:lnTo>
                    <a:pt x="274" y="334"/>
                  </a:lnTo>
                  <a:lnTo>
                    <a:pt x="294" y="368"/>
                  </a:lnTo>
                  <a:lnTo>
                    <a:pt x="310" y="370"/>
                  </a:lnTo>
                  <a:lnTo>
                    <a:pt x="312" y="370"/>
                  </a:lnTo>
                  <a:lnTo>
                    <a:pt x="314" y="370"/>
                  </a:lnTo>
                  <a:lnTo>
                    <a:pt x="314" y="372"/>
                  </a:lnTo>
                  <a:lnTo>
                    <a:pt x="314" y="382"/>
                  </a:lnTo>
                  <a:lnTo>
                    <a:pt x="320" y="380"/>
                  </a:lnTo>
                  <a:lnTo>
                    <a:pt x="346" y="346"/>
                  </a:lnTo>
                  <a:lnTo>
                    <a:pt x="358" y="362"/>
                  </a:lnTo>
                  <a:lnTo>
                    <a:pt x="358" y="356"/>
                  </a:lnTo>
                  <a:lnTo>
                    <a:pt x="366" y="340"/>
                  </a:lnTo>
                  <a:lnTo>
                    <a:pt x="372" y="328"/>
                  </a:lnTo>
                  <a:lnTo>
                    <a:pt x="392" y="328"/>
                  </a:lnTo>
                  <a:lnTo>
                    <a:pt x="396" y="304"/>
                  </a:lnTo>
                  <a:lnTo>
                    <a:pt x="398" y="304"/>
                  </a:lnTo>
                  <a:lnTo>
                    <a:pt x="400" y="306"/>
                  </a:lnTo>
                  <a:lnTo>
                    <a:pt x="414" y="308"/>
                  </a:lnTo>
                  <a:lnTo>
                    <a:pt x="416" y="300"/>
                  </a:lnTo>
                  <a:lnTo>
                    <a:pt x="410" y="288"/>
                  </a:lnTo>
                  <a:lnTo>
                    <a:pt x="410" y="286"/>
                  </a:lnTo>
                  <a:lnTo>
                    <a:pt x="414" y="276"/>
                  </a:lnTo>
                  <a:lnTo>
                    <a:pt x="414" y="274"/>
                  </a:lnTo>
                  <a:lnTo>
                    <a:pt x="416" y="274"/>
                  </a:lnTo>
                  <a:lnTo>
                    <a:pt x="458" y="252"/>
                  </a:lnTo>
                  <a:lnTo>
                    <a:pt x="456" y="230"/>
                  </a:lnTo>
                  <a:lnTo>
                    <a:pt x="456" y="228"/>
                  </a:lnTo>
                  <a:lnTo>
                    <a:pt x="464" y="212"/>
                  </a:lnTo>
                  <a:lnTo>
                    <a:pt x="466" y="210"/>
                  </a:lnTo>
                  <a:lnTo>
                    <a:pt x="478" y="180"/>
                  </a:lnTo>
                  <a:lnTo>
                    <a:pt x="490" y="168"/>
                  </a:lnTo>
                  <a:lnTo>
                    <a:pt x="496" y="156"/>
                  </a:lnTo>
                  <a:lnTo>
                    <a:pt x="502" y="146"/>
                  </a:lnTo>
                  <a:lnTo>
                    <a:pt x="496" y="134"/>
                  </a:lnTo>
                  <a:lnTo>
                    <a:pt x="496" y="132"/>
                  </a:lnTo>
                  <a:lnTo>
                    <a:pt x="496" y="120"/>
                  </a:lnTo>
                  <a:lnTo>
                    <a:pt x="490" y="120"/>
                  </a:lnTo>
                  <a:lnTo>
                    <a:pt x="478" y="126"/>
                  </a:lnTo>
                  <a:lnTo>
                    <a:pt x="472" y="128"/>
                  </a:lnTo>
                  <a:lnTo>
                    <a:pt x="468" y="128"/>
                  </a:lnTo>
                  <a:lnTo>
                    <a:pt x="460" y="126"/>
                  </a:lnTo>
                  <a:lnTo>
                    <a:pt x="454" y="122"/>
                  </a:lnTo>
                  <a:lnTo>
                    <a:pt x="452" y="118"/>
                  </a:lnTo>
                  <a:lnTo>
                    <a:pt x="450" y="114"/>
                  </a:lnTo>
                  <a:lnTo>
                    <a:pt x="452" y="98"/>
                  </a:lnTo>
                  <a:lnTo>
                    <a:pt x="446" y="98"/>
                  </a:lnTo>
                  <a:lnTo>
                    <a:pt x="442" y="102"/>
                  </a:lnTo>
                  <a:lnTo>
                    <a:pt x="432" y="112"/>
                  </a:lnTo>
                  <a:lnTo>
                    <a:pt x="428" y="114"/>
                  </a:lnTo>
                  <a:lnTo>
                    <a:pt x="424" y="114"/>
                  </a:lnTo>
                  <a:lnTo>
                    <a:pt x="422" y="108"/>
                  </a:lnTo>
                  <a:lnTo>
                    <a:pt x="422" y="100"/>
                  </a:lnTo>
                  <a:lnTo>
                    <a:pt x="422" y="92"/>
                  </a:lnTo>
                  <a:lnTo>
                    <a:pt x="424" y="88"/>
                  </a:lnTo>
                  <a:lnTo>
                    <a:pt x="426" y="86"/>
                  </a:lnTo>
                  <a:lnTo>
                    <a:pt x="428" y="86"/>
                  </a:lnTo>
                  <a:lnTo>
                    <a:pt x="444" y="58"/>
                  </a:lnTo>
                  <a:lnTo>
                    <a:pt x="448" y="48"/>
                  </a:lnTo>
                  <a:lnTo>
                    <a:pt x="450" y="36"/>
                  </a:lnTo>
                  <a:lnTo>
                    <a:pt x="442" y="28"/>
                  </a:lnTo>
                  <a:lnTo>
                    <a:pt x="440" y="22"/>
                  </a:lnTo>
                  <a:lnTo>
                    <a:pt x="440" y="12"/>
                  </a:lnTo>
                  <a:lnTo>
                    <a:pt x="440" y="8"/>
                  </a:lnTo>
                  <a:lnTo>
                    <a:pt x="438" y="4"/>
                  </a:lnTo>
                  <a:lnTo>
                    <a:pt x="434" y="0"/>
                  </a:lnTo>
                  <a:lnTo>
                    <a:pt x="432" y="2"/>
                  </a:lnTo>
                  <a:lnTo>
                    <a:pt x="430" y="6"/>
                  </a:lnTo>
                  <a:lnTo>
                    <a:pt x="426" y="8"/>
                  </a:lnTo>
                  <a:lnTo>
                    <a:pt x="422" y="10"/>
                  </a:lnTo>
                  <a:lnTo>
                    <a:pt x="416" y="8"/>
                  </a:lnTo>
                  <a:lnTo>
                    <a:pt x="410" y="8"/>
                  </a:lnTo>
                  <a:lnTo>
                    <a:pt x="402" y="8"/>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9" name="重庆"/>
            <p:cNvSpPr>
              <a:spLocks/>
            </p:cNvSpPr>
            <p:nvPr/>
          </p:nvSpPr>
          <p:spPr bwMode="auto">
            <a:xfrm>
              <a:off x="6139776" y="4099562"/>
              <a:ext cx="418883" cy="424985"/>
            </a:xfrm>
            <a:custGeom>
              <a:avLst/>
              <a:gdLst>
                <a:gd name="T0" fmla="*/ 2147483646 w 284"/>
                <a:gd name="T1" fmla="*/ 2147483646 h 288"/>
                <a:gd name="T2" fmla="*/ 2147483646 w 284"/>
                <a:gd name="T3" fmla="*/ 2147483646 h 288"/>
                <a:gd name="T4" fmla="*/ 2147483646 w 284"/>
                <a:gd name="T5" fmla="*/ 2147483646 h 288"/>
                <a:gd name="T6" fmla="*/ 2147483646 w 284"/>
                <a:gd name="T7" fmla="*/ 2147483646 h 288"/>
                <a:gd name="T8" fmla="*/ 2147483646 w 284"/>
                <a:gd name="T9" fmla="*/ 2147483646 h 288"/>
                <a:gd name="T10" fmla="*/ 2147483646 w 284"/>
                <a:gd name="T11" fmla="*/ 2147483646 h 288"/>
                <a:gd name="T12" fmla="*/ 2147483646 w 284"/>
                <a:gd name="T13" fmla="*/ 2147483646 h 288"/>
                <a:gd name="T14" fmla="*/ 2147483646 w 284"/>
                <a:gd name="T15" fmla="*/ 2147483646 h 288"/>
                <a:gd name="T16" fmla="*/ 2147483646 w 284"/>
                <a:gd name="T17" fmla="*/ 2147483646 h 288"/>
                <a:gd name="T18" fmla="*/ 2147483646 w 284"/>
                <a:gd name="T19" fmla="*/ 2147483646 h 288"/>
                <a:gd name="T20" fmla="*/ 2147483646 w 284"/>
                <a:gd name="T21" fmla="*/ 2147483646 h 288"/>
                <a:gd name="T22" fmla="*/ 2147483646 w 284"/>
                <a:gd name="T23" fmla="*/ 2147483646 h 288"/>
                <a:gd name="T24" fmla="*/ 2147483646 w 284"/>
                <a:gd name="T25" fmla="*/ 2147483646 h 288"/>
                <a:gd name="T26" fmla="*/ 2147483646 w 284"/>
                <a:gd name="T27" fmla="*/ 2147483646 h 288"/>
                <a:gd name="T28" fmla="*/ 2147483646 w 284"/>
                <a:gd name="T29" fmla="*/ 2147483646 h 288"/>
                <a:gd name="T30" fmla="*/ 2147483646 w 284"/>
                <a:gd name="T31" fmla="*/ 2147483646 h 288"/>
                <a:gd name="T32" fmla="*/ 2147483646 w 284"/>
                <a:gd name="T33" fmla="*/ 2147483646 h 288"/>
                <a:gd name="T34" fmla="*/ 2147483646 w 284"/>
                <a:gd name="T35" fmla="*/ 2147483646 h 288"/>
                <a:gd name="T36" fmla="*/ 2147483646 w 284"/>
                <a:gd name="T37" fmla="*/ 2147483646 h 288"/>
                <a:gd name="T38" fmla="*/ 2147483646 w 284"/>
                <a:gd name="T39" fmla="*/ 2147483646 h 288"/>
                <a:gd name="T40" fmla="*/ 2147483646 w 284"/>
                <a:gd name="T41" fmla="*/ 2147483646 h 288"/>
                <a:gd name="T42" fmla="*/ 2147483646 w 284"/>
                <a:gd name="T43" fmla="*/ 2147483646 h 288"/>
                <a:gd name="T44" fmla="*/ 2147483646 w 284"/>
                <a:gd name="T45" fmla="*/ 2147483646 h 288"/>
                <a:gd name="T46" fmla="*/ 2147483646 w 284"/>
                <a:gd name="T47" fmla="*/ 2147483646 h 288"/>
                <a:gd name="T48" fmla="*/ 2147483646 w 284"/>
                <a:gd name="T49" fmla="*/ 2147483646 h 288"/>
                <a:gd name="T50" fmla="*/ 2147483646 w 284"/>
                <a:gd name="T51" fmla="*/ 2147483646 h 288"/>
                <a:gd name="T52" fmla="*/ 2147483646 w 284"/>
                <a:gd name="T53" fmla="*/ 2147483646 h 288"/>
                <a:gd name="T54" fmla="*/ 2147483646 w 284"/>
                <a:gd name="T55" fmla="*/ 2147483646 h 288"/>
                <a:gd name="T56" fmla="*/ 2147483646 w 284"/>
                <a:gd name="T57" fmla="*/ 2147483646 h 288"/>
                <a:gd name="T58" fmla="*/ 2147483646 w 284"/>
                <a:gd name="T59" fmla="*/ 2147483646 h 288"/>
                <a:gd name="T60" fmla="*/ 2147483646 w 284"/>
                <a:gd name="T61" fmla="*/ 2147483646 h 288"/>
                <a:gd name="T62" fmla="*/ 2147483646 w 284"/>
                <a:gd name="T63" fmla="*/ 2147483646 h 288"/>
                <a:gd name="T64" fmla="*/ 2147483646 w 284"/>
                <a:gd name="T65" fmla="*/ 2147483646 h 288"/>
                <a:gd name="T66" fmla="*/ 2147483646 w 284"/>
                <a:gd name="T67" fmla="*/ 2147483646 h 288"/>
                <a:gd name="T68" fmla="*/ 2147483646 w 284"/>
                <a:gd name="T69" fmla="*/ 2147483646 h 288"/>
                <a:gd name="T70" fmla="*/ 2147483646 w 284"/>
                <a:gd name="T71" fmla="*/ 2147483646 h 288"/>
                <a:gd name="T72" fmla="*/ 2147483646 w 284"/>
                <a:gd name="T73" fmla="*/ 2147483646 h 288"/>
                <a:gd name="T74" fmla="*/ 2147483646 w 284"/>
                <a:gd name="T75" fmla="*/ 2147483646 h 288"/>
                <a:gd name="T76" fmla="*/ 2147483646 w 284"/>
                <a:gd name="T77" fmla="*/ 2147483646 h 288"/>
                <a:gd name="T78" fmla="*/ 2147483646 w 284"/>
                <a:gd name="T79" fmla="*/ 2147483646 h 288"/>
                <a:gd name="T80" fmla="*/ 2147483646 w 284"/>
                <a:gd name="T81" fmla="*/ 2147483646 h 288"/>
                <a:gd name="T82" fmla="*/ 2147483646 w 284"/>
                <a:gd name="T83" fmla="*/ 2147483646 h 288"/>
                <a:gd name="T84" fmla="*/ 2147483646 w 284"/>
                <a:gd name="T85" fmla="*/ 2147483646 h 288"/>
                <a:gd name="T86" fmla="*/ 2147483646 w 284"/>
                <a:gd name="T87" fmla="*/ 2147483646 h 288"/>
                <a:gd name="T88" fmla="*/ 2147483646 w 284"/>
                <a:gd name="T89" fmla="*/ 2147483646 h 288"/>
                <a:gd name="T90" fmla="*/ 2147483646 w 284"/>
                <a:gd name="T91" fmla="*/ 2147483646 h 288"/>
                <a:gd name="T92" fmla="*/ 2147483646 w 284"/>
                <a:gd name="T93" fmla="*/ 2147483646 h 288"/>
                <a:gd name="T94" fmla="*/ 2147483646 w 284"/>
                <a:gd name="T95" fmla="*/ 2147483646 h 288"/>
                <a:gd name="T96" fmla="*/ 2147483646 w 284"/>
                <a:gd name="T97" fmla="*/ 2147483646 h 288"/>
                <a:gd name="T98" fmla="*/ 2147483646 w 284"/>
                <a:gd name="T99" fmla="*/ 2147483646 h 288"/>
                <a:gd name="T100" fmla="*/ 2147483646 w 284"/>
                <a:gd name="T101" fmla="*/ 2147483646 h 288"/>
                <a:gd name="T102" fmla="*/ 2147483646 w 284"/>
                <a:gd name="T103" fmla="*/ 2147483646 h 2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84" h="288">
                  <a:moveTo>
                    <a:pt x="284" y="58"/>
                  </a:moveTo>
                  <a:lnTo>
                    <a:pt x="278" y="44"/>
                  </a:lnTo>
                  <a:lnTo>
                    <a:pt x="268" y="32"/>
                  </a:lnTo>
                  <a:lnTo>
                    <a:pt x="260" y="30"/>
                  </a:lnTo>
                  <a:lnTo>
                    <a:pt x="258" y="30"/>
                  </a:lnTo>
                  <a:lnTo>
                    <a:pt x="258" y="28"/>
                  </a:lnTo>
                  <a:lnTo>
                    <a:pt x="250" y="24"/>
                  </a:lnTo>
                  <a:lnTo>
                    <a:pt x="248" y="24"/>
                  </a:lnTo>
                  <a:lnTo>
                    <a:pt x="244" y="26"/>
                  </a:lnTo>
                  <a:lnTo>
                    <a:pt x="234" y="28"/>
                  </a:lnTo>
                  <a:lnTo>
                    <a:pt x="232" y="26"/>
                  </a:lnTo>
                  <a:lnTo>
                    <a:pt x="222" y="22"/>
                  </a:lnTo>
                  <a:lnTo>
                    <a:pt x="220" y="22"/>
                  </a:lnTo>
                  <a:lnTo>
                    <a:pt x="220" y="20"/>
                  </a:lnTo>
                  <a:lnTo>
                    <a:pt x="212" y="12"/>
                  </a:lnTo>
                  <a:lnTo>
                    <a:pt x="204" y="4"/>
                  </a:lnTo>
                  <a:lnTo>
                    <a:pt x="196" y="0"/>
                  </a:lnTo>
                  <a:lnTo>
                    <a:pt x="188" y="8"/>
                  </a:lnTo>
                  <a:lnTo>
                    <a:pt x="176" y="16"/>
                  </a:lnTo>
                  <a:lnTo>
                    <a:pt x="172" y="40"/>
                  </a:lnTo>
                  <a:lnTo>
                    <a:pt x="162" y="58"/>
                  </a:lnTo>
                  <a:lnTo>
                    <a:pt x="162" y="60"/>
                  </a:lnTo>
                  <a:lnTo>
                    <a:pt x="154" y="68"/>
                  </a:lnTo>
                  <a:lnTo>
                    <a:pt x="144" y="86"/>
                  </a:lnTo>
                  <a:lnTo>
                    <a:pt x="144" y="88"/>
                  </a:lnTo>
                  <a:lnTo>
                    <a:pt x="124" y="104"/>
                  </a:lnTo>
                  <a:lnTo>
                    <a:pt x="116" y="118"/>
                  </a:lnTo>
                  <a:lnTo>
                    <a:pt x="114" y="120"/>
                  </a:lnTo>
                  <a:lnTo>
                    <a:pt x="110" y="124"/>
                  </a:lnTo>
                  <a:lnTo>
                    <a:pt x="96" y="132"/>
                  </a:lnTo>
                  <a:lnTo>
                    <a:pt x="88" y="144"/>
                  </a:lnTo>
                  <a:lnTo>
                    <a:pt x="74" y="164"/>
                  </a:lnTo>
                  <a:lnTo>
                    <a:pt x="72" y="164"/>
                  </a:lnTo>
                  <a:lnTo>
                    <a:pt x="8" y="160"/>
                  </a:lnTo>
                  <a:lnTo>
                    <a:pt x="0" y="168"/>
                  </a:lnTo>
                  <a:lnTo>
                    <a:pt x="0" y="180"/>
                  </a:lnTo>
                  <a:lnTo>
                    <a:pt x="6" y="208"/>
                  </a:lnTo>
                  <a:lnTo>
                    <a:pt x="20" y="226"/>
                  </a:lnTo>
                  <a:lnTo>
                    <a:pt x="32" y="232"/>
                  </a:lnTo>
                  <a:lnTo>
                    <a:pt x="32" y="234"/>
                  </a:lnTo>
                  <a:lnTo>
                    <a:pt x="40" y="244"/>
                  </a:lnTo>
                  <a:lnTo>
                    <a:pt x="42" y="252"/>
                  </a:lnTo>
                  <a:lnTo>
                    <a:pt x="42" y="262"/>
                  </a:lnTo>
                  <a:lnTo>
                    <a:pt x="38" y="266"/>
                  </a:lnTo>
                  <a:lnTo>
                    <a:pt x="40" y="268"/>
                  </a:lnTo>
                  <a:lnTo>
                    <a:pt x="44" y="268"/>
                  </a:lnTo>
                  <a:lnTo>
                    <a:pt x="48" y="258"/>
                  </a:lnTo>
                  <a:lnTo>
                    <a:pt x="50" y="258"/>
                  </a:lnTo>
                  <a:lnTo>
                    <a:pt x="62" y="262"/>
                  </a:lnTo>
                  <a:lnTo>
                    <a:pt x="64" y="266"/>
                  </a:lnTo>
                  <a:lnTo>
                    <a:pt x="70" y="266"/>
                  </a:lnTo>
                  <a:lnTo>
                    <a:pt x="68" y="260"/>
                  </a:lnTo>
                  <a:lnTo>
                    <a:pt x="76" y="246"/>
                  </a:lnTo>
                  <a:lnTo>
                    <a:pt x="78" y="244"/>
                  </a:lnTo>
                  <a:lnTo>
                    <a:pt x="80" y="242"/>
                  </a:lnTo>
                  <a:lnTo>
                    <a:pt x="88" y="242"/>
                  </a:lnTo>
                  <a:lnTo>
                    <a:pt x="102" y="242"/>
                  </a:lnTo>
                  <a:lnTo>
                    <a:pt x="110" y="232"/>
                  </a:lnTo>
                  <a:lnTo>
                    <a:pt x="110" y="222"/>
                  </a:lnTo>
                  <a:lnTo>
                    <a:pt x="112" y="212"/>
                  </a:lnTo>
                  <a:lnTo>
                    <a:pt x="114" y="210"/>
                  </a:lnTo>
                  <a:lnTo>
                    <a:pt x="120" y="206"/>
                  </a:lnTo>
                  <a:lnTo>
                    <a:pt x="122" y="206"/>
                  </a:lnTo>
                  <a:lnTo>
                    <a:pt x="134" y="208"/>
                  </a:lnTo>
                  <a:lnTo>
                    <a:pt x="134" y="210"/>
                  </a:lnTo>
                  <a:lnTo>
                    <a:pt x="136" y="220"/>
                  </a:lnTo>
                  <a:lnTo>
                    <a:pt x="136" y="224"/>
                  </a:lnTo>
                  <a:lnTo>
                    <a:pt x="138" y="232"/>
                  </a:lnTo>
                  <a:lnTo>
                    <a:pt x="140" y="232"/>
                  </a:lnTo>
                  <a:lnTo>
                    <a:pt x="144" y="226"/>
                  </a:lnTo>
                  <a:lnTo>
                    <a:pt x="152" y="216"/>
                  </a:lnTo>
                  <a:lnTo>
                    <a:pt x="160" y="212"/>
                  </a:lnTo>
                  <a:lnTo>
                    <a:pt x="162" y="212"/>
                  </a:lnTo>
                  <a:lnTo>
                    <a:pt x="162" y="210"/>
                  </a:lnTo>
                  <a:lnTo>
                    <a:pt x="172" y="214"/>
                  </a:lnTo>
                  <a:lnTo>
                    <a:pt x="174" y="214"/>
                  </a:lnTo>
                  <a:lnTo>
                    <a:pt x="176" y="214"/>
                  </a:lnTo>
                  <a:lnTo>
                    <a:pt x="180" y="226"/>
                  </a:lnTo>
                  <a:lnTo>
                    <a:pt x="180" y="236"/>
                  </a:lnTo>
                  <a:lnTo>
                    <a:pt x="188" y="252"/>
                  </a:lnTo>
                  <a:lnTo>
                    <a:pt x="188" y="254"/>
                  </a:lnTo>
                  <a:lnTo>
                    <a:pt x="188" y="264"/>
                  </a:lnTo>
                  <a:lnTo>
                    <a:pt x="192" y="270"/>
                  </a:lnTo>
                  <a:lnTo>
                    <a:pt x="194" y="270"/>
                  </a:lnTo>
                  <a:lnTo>
                    <a:pt x="196" y="266"/>
                  </a:lnTo>
                  <a:lnTo>
                    <a:pt x="198" y="264"/>
                  </a:lnTo>
                  <a:lnTo>
                    <a:pt x="208" y="270"/>
                  </a:lnTo>
                  <a:lnTo>
                    <a:pt x="208" y="272"/>
                  </a:lnTo>
                  <a:lnTo>
                    <a:pt x="212" y="286"/>
                  </a:lnTo>
                  <a:lnTo>
                    <a:pt x="216" y="288"/>
                  </a:lnTo>
                  <a:lnTo>
                    <a:pt x="216" y="286"/>
                  </a:lnTo>
                  <a:lnTo>
                    <a:pt x="220" y="276"/>
                  </a:lnTo>
                  <a:lnTo>
                    <a:pt x="222" y="274"/>
                  </a:lnTo>
                  <a:lnTo>
                    <a:pt x="224" y="274"/>
                  </a:lnTo>
                  <a:lnTo>
                    <a:pt x="228" y="270"/>
                  </a:lnTo>
                  <a:lnTo>
                    <a:pt x="230" y="270"/>
                  </a:lnTo>
                  <a:lnTo>
                    <a:pt x="236" y="270"/>
                  </a:lnTo>
                  <a:lnTo>
                    <a:pt x="236" y="266"/>
                  </a:lnTo>
                  <a:lnTo>
                    <a:pt x="236" y="264"/>
                  </a:lnTo>
                  <a:lnTo>
                    <a:pt x="232" y="226"/>
                  </a:lnTo>
                  <a:lnTo>
                    <a:pt x="216" y="202"/>
                  </a:lnTo>
                  <a:lnTo>
                    <a:pt x="188" y="168"/>
                  </a:lnTo>
                  <a:lnTo>
                    <a:pt x="186" y="168"/>
                  </a:lnTo>
                  <a:lnTo>
                    <a:pt x="184" y="146"/>
                  </a:lnTo>
                  <a:lnTo>
                    <a:pt x="176" y="128"/>
                  </a:lnTo>
                  <a:lnTo>
                    <a:pt x="174" y="128"/>
                  </a:lnTo>
                  <a:lnTo>
                    <a:pt x="176" y="126"/>
                  </a:lnTo>
                  <a:lnTo>
                    <a:pt x="180" y="104"/>
                  </a:lnTo>
                  <a:lnTo>
                    <a:pt x="182" y="104"/>
                  </a:lnTo>
                  <a:lnTo>
                    <a:pt x="184" y="104"/>
                  </a:lnTo>
                  <a:lnTo>
                    <a:pt x="234" y="102"/>
                  </a:lnTo>
                  <a:lnTo>
                    <a:pt x="260" y="88"/>
                  </a:lnTo>
                  <a:lnTo>
                    <a:pt x="262" y="86"/>
                  </a:lnTo>
                  <a:lnTo>
                    <a:pt x="274" y="82"/>
                  </a:lnTo>
                  <a:lnTo>
                    <a:pt x="278" y="78"/>
                  </a:lnTo>
                  <a:lnTo>
                    <a:pt x="280" y="76"/>
                  </a:lnTo>
                  <a:lnTo>
                    <a:pt x="282" y="68"/>
                  </a:lnTo>
                  <a:lnTo>
                    <a:pt x="284" y="58"/>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0" name="陕西"/>
            <p:cNvSpPr>
              <a:spLocks/>
            </p:cNvSpPr>
            <p:nvPr/>
          </p:nvSpPr>
          <p:spPr bwMode="auto">
            <a:xfrm>
              <a:off x="6139776" y="3273201"/>
              <a:ext cx="477881" cy="852922"/>
            </a:xfrm>
            <a:custGeom>
              <a:avLst/>
              <a:gdLst>
                <a:gd name="T0" fmla="*/ 2147483646 w 324"/>
                <a:gd name="T1" fmla="*/ 2147483646 h 578"/>
                <a:gd name="T2" fmla="*/ 2147483646 w 324"/>
                <a:gd name="T3" fmla="*/ 2147483646 h 578"/>
                <a:gd name="T4" fmla="*/ 2147483646 w 324"/>
                <a:gd name="T5" fmla="*/ 2147483646 h 578"/>
                <a:gd name="T6" fmla="*/ 2147483646 w 324"/>
                <a:gd name="T7" fmla="*/ 2147483646 h 578"/>
                <a:gd name="T8" fmla="*/ 2147483646 w 324"/>
                <a:gd name="T9" fmla="*/ 2147483646 h 578"/>
                <a:gd name="T10" fmla="*/ 2147483646 w 324"/>
                <a:gd name="T11" fmla="*/ 2147483646 h 578"/>
                <a:gd name="T12" fmla="*/ 2147483646 w 324"/>
                <a:gd name="T13" fmla="*/ 2147483646 h 578"/>
                <a:gd name="T14" fmla="*/ 2147483646 w 324"/>
                <a:gd name="T15" fmla="*/ 2147483646 h 578"/>
                <a:gd name="T16" fmla="*/ 2147483646 w 324"/>
                <a:gd name="T17" fmla="*/ 2147483646 h 578"/>
                <a:gd name="T18" fmla="*/ 2147483646 w 324"/>
                <a:gd name="T19" fmla="*/ 2147483646 h 578"/>
                <a:gd name="T20" fmla="*/ 2147483646 w 324"/>
                <a:gd name="T21" fmla="*/ 2147483646 h 578"/>
                <a:gd name="T22" fmla="*/ 2147483646 w 324"/>
                <a:gd name="T23" fmla="*/ 2147483646 h 578"/>
                <a:gd name="T24" fmla="*/ 2147483646 w 324"/>
                <a:gd name="T25" fmla="*/ 2147483646 h 578"/>
                <a:gd name="T26" fmla="*/ 2147483646 w 324"/>
                <a:gd name="T27" fmla="*/ 2147483646 h 578"/>
                <a:gd name="T28" fmla="*/ 2147483646 w 324"/>
                <a:gd name="T29" fmla="*/ 2147483646 h 578"/>
                <a:gd name="T30" fmla="*/ 2147483646 w 324"/>
                <a:gd name="T31" fmla="*/ 2147483646 h 578"/>
                <a:gd name="T32" fmla="*/ 2147483646 w 324"/>
                <a:gd name="T33" fmla="*/ 2147483646 h 578"/>
                <a:gd name="T34" fmla="*/ 2147483646 w 324"/>
                <a:gd name="T35" fmla="*/ 2147483646 h 578"/>
                <a:gd name="T36" fmla="*/ 2147483646 w 324"/>
                <a:gd name="T37" fmla="*/ 2147483646 h 578"/>
                <a:gd name="T38" fmla="*/ 2147483646 w 324"/>
                <a:gd name="T39" fmla="*/ 2147483646 h 578"/>
                <a:gd name="T40" fmla="*/ 2147483646 w 324"/>
                <a:gd name="T41" fmla="*/ 2147483646 h 578"/>
                <a:gd name="T42" fmla="*/ 2147483646 w 324"/>
                <a:gd name="T43" fmla="*/ 2147483646 h 578"/>
                <a:gd name="T44" fmla="*/ 2147483646 w 324"/>
                <a:gd name="T45" fmla="*/ 2147483646 h 578"/>
                <a:gd name="T46" fmla="*/ 2147483646 w 324"/>
                <a:gd name="T47" fmla="*/ 2147483646 h 578"/>
                <a:gd name="T48" fmla="*/ 2147483646 w 324"/>
                <a:gd name="T49" fmla="*/ 2147483646 h 578"/>
                <a:gd name="T50" fmla="*/ 2147483646 w 324"/>
                <a:gd name="T51" fmla="*/ 2147483646 h 578"/>
                <a:gd name="T52" fmla="*/ 2147483646 w 324"/>
                <a:gd name="T53" fmla="*/ 2147483646 h 578"/>
                <a:gd name="T54" fmla="*/ 2147483646 w 324"/>
                <a:gd name="T55" fmla="*/ 2147483646 h 578"/>
                <a:gd name="T56" fmla="*/ 2147483646 w 324"/>
                <a:gd name="T57" fmla="*/ 2147483646 h 578"/>
                <a:gd name="T58" fmla="*/ 2147483646 w 324"/>
                <a:gd name="T59" fmla="*/ 2147483646 h 578"/>
                <a:gd name="T60" fmla="*/ 2147483646 w 324"/>
                <a:gd name="T61" fmla="*/ 2147483646 h 578"/>
                <a:gd name="T62" fmla="*/ 2147483646 w 324"/>
                <a:gd name="T63" fmla="*/ 2147483646 h 578"/>
                <a:gd name="T64" fmla="*/ 2147483646 w 324"/>
                <a:gd name="T65" fmla="*/ 2147483646 h 578"/>
                <a:gd name="T66" fmla="*/ 2147483646 w 324"/>
                <a:gd name="T67" fmla="*/ 2147483646 h 578"/>
                <a:gd name="T68" fmla="*/ 2147483646 w 324"/>
                <a:gd name="T69" fmla="*/ 2147483646 h 578"/>
                <a:gd name="T70" fmla="*/ 2147483646 w 324"/>
                <a:gd name="T71" fmla="*/ 2147483646 h 578"/>
                <a:gd name="T72" fmla="*/ 2147483646 w 324"/>
                <a:gd name="T73" fmla="*/ 2147483646 h 578"/>
                <a:gd name="T74" fmla="*/ 2147483646 w 324"/>
                <a:gd name="T75" fmla="*/ 2147483646 h 578"/>
                <a:gd name="T76" fmla="*/ 2147483646 w 324"/>
                <a:gd name="T77" fmla="*/ 2147483646 h 578"/>
                <a:gd name="T78" fmla="*/ 2147483646 w 324"/>
                <a:gd name="T79" fmla="*/ 2147483646 h 578"/>
                <a:gd name="T80" fmla="*/ 2147483646 w 324"/>
                <a:gd name="T81" fmla="*/ 2147483646 h 578"/>
                <a:gd name="T82" fmla="*/ 2147483646 w 324"/>
                <a:gd name="T83" fmla="*/ 2147483646 h 578"/>
                <a:gd name="T84" fmla="*/ 2147483646 w 324"/>
                <a:gd name="T85" fmla="*/ 2147483646 h 578"/>
                <a:gd name="T86" fmla="*/ 2147483646 w 324"/>
                <a:gd name="T87" fmla="*/ 2147483646 h 578"/>
                <a:gd name="T88" fmla="*/ 2147483646 w 324"/>
                <a:gd name="T89" fmla="*/ 2147483646 h 578"/>
                <a:gd name="T90" fmla="*/ 2147483646 w 324"/>
                <a:gd name="T91" fmla="*/ 2147483646 h 578"/>
                <a:gd name="T92" fmla="*/ 2147483646 w 324"/>
                <a:gd name="T93" fmla="*/ 2147483646 h 578"/>
                <a:gd name="T94" fmla="*/ 2147483646 w 324"/>
                <a:gd name="T95" fmla="*/ 2147483646 h 578"/>
                <a:gd name="T96" fmla="*/ 2147483646 w 324"/>
                <a:gd name="T97" fmla="*/ 2147483646 h 578"/>
                <a:gd name="T98" fmla="*/ 2147483646 w 324"/>
                <a:gd name="T99" fmla="*/ 2147483646 h 578"/>
                <a:gd name="T100" fmla="*/ 2147483646 w 324"/>
                <a:gd name="T101" fmla="*/ 2147483646 h 57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4" h="578">
                  <a:moveTo>
                    <a:pt x="108" y="132"/>
                  </a:moveTo>
                  <a:lnTo>
                    <a:pt x="104" y="130"/>
                  </a:lnTo>
                  <a:lnTo>
                    <a:pt x="96" y="180"/>
                  </a:lnTo>
                  <a:lnTo>
                    <a:pt x="108" y="196"/>
                  </a:lnTo>
                  <a:lnTo>
                    <a:pt x="122" y="200"/>
                  </a:lnTo>
                  <a:lnTo>
                    <a:pt x="124" y="202"/>
                  </a:lnTo>
                  <a:lnTo>
                    <a:pt x="140" y="216"/>
                  </a:lnTo>
                  <a:lnTo>
                    <a:pt x="164" y="220"/>
                  </a:lnTo>
                  <a:lnTo>
                    <a:pt x="176" y="228"/>
                  </a:lnTo>
                  <a:lnTo>
                    <a:pt x="176" y="230"/>
                  </a:lnTo>
                  <a:lnTo>
                    <a:pt x="186" y="244"/>
                  </a:lnTo>
                  <a:lnTo>
                    <a:pt x="188" y="244"/>
                  </a:lnTo>
                  <a:lnTo>
                    <a:pt x="186" y="246"/>
                  </a:lnTo>
                  <a:lnTo>
                    <a:pt x="178" y="260"/>
                  </a:lnTo>
                  <a:lnTo>
                    <a:pt x="178" y="264"/>
                  </a:lnTo>
                  <a:lnTo>
                    <a:pt x="176" y="272"/>
                  </a:lnTo>
                  <a:lnTo>
                    <a:pt x="178" y="272"/>
                  </a:lnTo>
                  <a:lnTo>
                    <a:pt x="178" y="286"/>
                  </a:lnTo>
                  <a:lnTo>
                    <a:pt x="176" y="288"/>
                  </a:lnTo>
                  <a:lnTo>
                    <a:pt x="170" y="312"/>
                  </a:lnTo>
                  <a:lnTo>
                    <a:pt x="168" y="316"/>
                  </a:lnTo>
                  <a:lnTo>
                    <a:pt x="164" y="314"/>
                  </a:lnTo>
                  <a:lnTo>
                    <a:pt x="154" y="312"/>
                  </a:lnTo>
                  <a:lnTo>
                    <a:pt x="140" y="312"/>
                  </a:lnTo>
                  <a:lnTo>
                    <a:pt x="128" y="316"/>
                  </a:lnTo>
                  <a:lnTo>
                    <a:pt x="116" y="328"/>
                  </a:lnTo>
                  <a:lnTo>
                    <a:pt x="112" y="332"/>
                  </a:lnTo>
                  <a:lnTo>
                    <a:pt x="130" y="340"/>
                  </a:lnTo>
                  <a:lnTo>
                    <a:pt x="128" y="344"/>
                  </a:lnTo>
                  <a:lnTo>
                    <a:pt x="124" y="350"/>
                  </a:lnTo>
                  <a:lnTo>
                    <a:pt x="116" y="354"/>
                  </a:lnTo>
                  <a:lnTo>
                    <a:pt x="106" y="354"/>
                  </a:lnTo>
                  <a:lnTo>
                    <a:pt x="88" y="348"/>
                  </a:lnTo>
                  <a:lnTo>
                    <a:pt x="70" y="338"/>
                  </a:lnTo>
                  <a:lnTo>
                    <a:pt x="64" y="338"/>
                  </a:lnTo>
                  <a:lnTo>
                    <a:pt x="44" y="366"/>
                  </a:lnTo>
                  <a:lnTo>
                    <a:pt x="40" y="376"/>
                  </a:lnTo>
                  <a:lnTo>
                    <a:pt x="40" y="392"/>
                  </a:lnTo>
                  <a:lnTo>
                    <a:pt x="48" y="406"/>
                  </a:lnTo>
                  <a:lnTo>
                    <a:pt x="48" y="408"/>
                  </a:lnTo>
                  <a:lnTo>
                    <a:pt x="52" y="420"/>
                  </a:lnTo>
                  <a:lnTo>
                    <a:pt x="52" y="422"/>
                  </a:lnTo>
                  <a:lnTo>
                    <a:pt x="52" y="440"/>
                  </a:lnTo>
                  <a:lnTo>
                    <a:pt x="52" y="442"/>
                  </a:lnTo>
                  <a:lnTo>
                    <a:pt x="54" y="444"/>
                  </a:lnTo>
                  <a:lnTo>
                    <a:pt x="40" y="446"/>
                  </a:lnTo>
                  <a:lnTo>
                    <a:pt x="16" y="446"/>
                  </a:lnTo>
                  <a:lnTo>
                    <a:pt x="6" y="454"/>
                  </a:lnTo>
                  <a:lnTo>
                    <a:pt x="0" y="462"/>
                  </a:lnTo>
                  <a:lnTo>
                    <a:pt x="2" y="462"/>
                  </a:lnTo>
                  <a:lnTo>
                    <a:pt x="6" y="486"/>
                  </a:lnTo>
                  <a:lnTo>
                    <a:pt x="8" y="486"/>
                  </a:lnTo>
                  <a:lnTo>
                    <a:pt x="8" y="496"/>
                  </a:lnTo>
                  <a:lnTo>
                    <a:pt x="12" y="508"/>
                  </a:lnTo>
                  <a:lnTo>
                    <a:pt x="30" y="518"/>
                  </a:lnTo>
                  <a:lnTo>
                    <a:pt x="54" y="512"/>
                  </a:lnTo>
                  <a:lnTo>
                    <a:pt x="66" y="504"/>
                  </a:lnTo>
                  <a:lnTo>
                    <a:pt x="68" y="504"/>
                  </a:lnTo>
                  <a:lnTo>
                    <a:pt x="80" y="504"/>
                  </a:lnTo>
                  <a:lnTo>
                    <a:pt x="86" y="520"/>
                  </a:lnTo>
                  <a:lnTo>
                    <a:pt x="92" y="526"/>
                  </a:lnTo>
                  <a:lnTo>
                    <a:pt x="94" y="532"/>
                  </a:lnTo>
                  <a:lnTo>
                    <a:pt x="100" y="532"/>
                  </a:lnTo>
                  <a:lnTo>
                    <a:pt x="102" y="532"/>
                  </a:lnTo>
                  <a:lnTo>
                    <a:pt x="104" y="532"/>
                  </a:lnTo>
                  <a:lnTo>
                    <a:pt x="104" y="530"/>
                  </a:lnTo>
                  <a:lnTo>
                    <a:pt x="116" y="520"/>
                  </a:lnTo>
                  <a:lnTo>
                    <a:pt x="126" y="540"/>
                  </a:lnTo>
                  <a:lnTo>
                    <a:pt x="136" y="546"/>
                  </a:lnTo>
                  <a:lnTo>
                    <a:pt x="152" y="546"/>
                  </a:lnTo>
                  <a:lnTo>
                    <a:pt x="164" y="544"/>
                  </a:lnTo>
                  <a:lnTo>
                    <a:pt x="168" y="544"/>
                  </a:lnTo>
                  <a:lnTo>
                    <a:pt x="196" y="548"/>
                  </a:lnTo>
                  <a:lnTo>
                    <a:pt x="196" y="550"/>
                  </a:lnTo>
                  <a:lnTo>
                    <a:pt x="208" y="556"/>
                  </a:lnTo>
                  <a:lnTo>
                    <a:pt x="208" y="558"/>
                  </a:lnTo>
                  <a:lnTo>
                    <a:pt x="220" y="566"/>
                  </a:lnTo>
                  <a:lnTo>
                    <a:pt x="226" y="574"/>
                  </a:lnTo>
                  <a:lnTo>
                    <a:pt x="234" y="578"/>
                  </a:lnTo>
                  <a:lnTo>
                    <a:pt x="248" y="576"/>
                  </a:lnTo>
                  <a:lnTo>
                    <a:pt x="248" y="560"/>
                  </a:lnTo>
                  <a:lnTo>
                    <a:pt x="240" y="548"/>
                  </a:lnTo>
                  <a:lnTo>
                    <a:pt x="236" y="526"/>
                  </a:lnTo>
                  <a:lnTo>
                    <a:pt x="246" y="516"/>
                  </a:lnTo>
                  <a:lnTo>
                    <a:pt x="248" y="514"/>
                  </a:lnTo>
                  <a:lnTo>
                    <a:pt x="258" y="512"/>
                  </a:lnTo>
                  <a:lnTo>
                    <a:pt x="268" y="512"/>
                  </a:lnTo>
                  <a:lnTo>
                    <a:pt x="272" y="508"/>
                  </a:lnTo>
                  <a:lnTo>
                    <a:pt x="264" y="500"/>
                  </a:lnTo>
                  <a:lnTo>
                    <a:pt x="242" y="484"/>
                  </a:lnTo>
                  <a:lnTo>
                    <a:pt x="236" y="476"/>
                  </a:lnTo>
                  <a:lnTo>
                    <a:pt x="234" y="474"/>
                  </a:lnTo>
                  <a:lnTo>
                    <a:pt x="236" y="472"/>
                  </a:lnTo>
                  <a:lnTo>
                    <a:pt x="242" y="460"/>
                  </a:lnTo>
                  <a:lnTo>
                    <a:pt x="244" y="462"/>
                  </a:lnTo>
                  <a:lnTo>
                    <a:pt x="260" y="466"/>
                  </a:lnTo>
                  <a:lnTo>
                    <a:pt x="302" y="464"/>
                  </a:lnTo>
                  <a:lnTo>
                    <a:pt x="302" y="466"/>
                  </a:lnTo>
                  <a:lnTo>
                    <a:pt x="304" y="466"/>
                  </a:lnTo>
                  <a:lnTo>
                    <a:pt x="316" y="470"/>
                  </a:lnTo>
                  <a:lnTo>
                    <a:pt x="324" y="462"/>
                  </a:lnTo>
                  <a:lnTo>
                    <a:pt x="320" y="438"/>
                  </a:lnTo>
                  <a:lnTo>
                    <a:pt x="304" y="428"/>
                  </a:lnTo>
                  <a:lnTo>
                    <a:pt x="300" y="424"/>
                  </a:lnTo>
                  <a:lnTo>
                    <a:pt x="296" y="420"/>
                  </a:lnTo>
                  <a:lnTo>
                    <a:pt x="292" y="410"/>
                  </a:lnTo>
                  <a:lnTo>
                    <a:pt x="290" y="394"/>
                  </a:lnTo>
                  <a:lnTo>
                    <a:pt x="290" y="374"/>
                  </a:lnTo>
                  <a:lnTo>
                    <a:pt x="276" y="368"/>
                  </a:lnTo>
                  <a:lnTo>
                    <a:pt x="274" y="368"/>
                  </a:lnTo>
                  <a:lnTo>
                    <a:pt x="274" y="366"/>
                  </a:lnTo>
                  <a:lnTo>
                    <a:pt x="274" y="364"/>
                  </a:lnTo>
                  <a:lnTo>
                    <a:pt x="272" y="344"/>
                  </a:lnTo>
                  <a:lnTo>
                    <a:pt x="288" y="262"/>
                  </a:lnTo>
                  <a:lnTo>
                    <a:pt x="280" y="232"/>
                  </a:lnTo>
                  <a:lnTo>
                    <a:pt x="278" y="214"/>
                  </a:lnTo>
                  <a:lnTo>
                    <a:pt x="276" y="190"/>
                  </a:lnTo>
                  <a:lnTo>
                    <a:pt x="278" y="164"/>
                  </a:lnTo>
                  <a:lnTo>
                    <a:pt x="278" y="162"/>
                  </a:lnTo>
                  <a:lnTo>
                    <a:pt x="280" y="160"/>
                  </a:lnTo>
                  <a:lnTo>
                    <a:pt x="296" y="148"/>
                  </a:lnTo>
                  <a:lnTo>
                    <a:pt x="296" y="136"/>
                  </a:lnTo>
                  <a:lnTo>
                    <a:pt x="294" y="130"/>
                  </a:lnTo>
                  <a:lnTo>
                    <a:pt x="290" y="122"/>
                  </a:lnTo>
                  <a:lnTo>
                    <a:pt x="280" y="110"/>
                  </a:lnTo>
                  <a:lnTo>
                    <a:pt x="278" y="110"/>
                  </a:lnTo>
                  <a:lnTo>
                    <a:pt x="278" y="108"/>
                  </a:lnTo>
                  <a:lnTo>
                    <a:pt x="276" y="88"/>
                  </a:lnTo>
                  <a:lnTo>
                    <a:pt x="276" y="86"/>
                  </a:lnTo>
                  <a:lnTo>
                    <a:pt x="298" y="60"/>
                  </a:lnTo>
                  <a:lnTo>
                    <a:pt x="298" y="48"/>
                  </a:lnTo>
                  <a:lnTo>
                    <a:pt x="292" y="36"/>
                  </a:lnTo>
                  <a:lnTo>
                    <a:pt x="290" y="34"/>
                  </a:lnTo>
                  <a:lnTo>
                    <a:pt x="300" y="20"/>
                  </a:lnTo>
                  <a:lnTo>
                    <a:pt x="302" y="20"/>
                  </a:lnTo>
                  <a:lnTo>
                    <a:pt x="312" y="12"/>
                  </a:lnTo>
                  <a:lnTo>
                    <a:pt x="312" y="0"/>
                  </a:lnTo>
                  <a:lnTo>
                    <a:pt x="306" y="0"/>
                  </a:lnTo>
                  <a:lnTo>
                    <a:pt x="296" y="0"/>
                  </a:lnTo>
                  <a:lnTo>
                    <a:pt x="292" y="18"/>
                  </a:lnTo>
                  <a:lnTo>
                    <a:pt x="290" y="18"/>
                  </a:lnTo>
                  <a:lnTo>
                    <a:pt x="268" y="10"/>
                  </a:lnTo>
                  <a:lnTo>
                    <a:pt x="256" y="8"/>
                  </a:lnTo>
                  <a:lnTo>
                    <a:pt x="260" y="28"/>
                  </a:lnTo>
                  <a:lnTo>
                    <a:pt x="244" y="32"/>
                  </a:lnTo>
                  <a:lnTo>
                    <a:pt x="218" y="46"/>
                  </a:lnTo>
                  <a:lnTo>
                    <a:pt x="210" y="56"/>
                  </a:lnTo>
                  <a:lnTo>
                    <a:pt x="210" y="58"/>
                  </a:lnTo>
                  <a:lnTo>
                    <a:pt x="208" y="58"/>
                  </a:lnTo>
                  <a:lnTo>
                    <a:pt x="196" y="70"/>
                  </a:lnTo>
                  <a:lnTo>
                    <a:pt x="192" y="88"/>
                  </a:lnTo>
                  <a:lnTo>
                    <a:pt x="192" y="90"/>
                  </a:lnTo>
                  <a:lnTo>
                    <a:pt x="186" y="118"/>
                  </a:lnTo>
                  <a:lnTo>
                    <a:pt x="184" y="130"/>
                  </a:lnTo>
                  <a:lnTo>
                    <a:pt x="184" y="132"/>
                  </a:lnTo>
                  <a:lnTo>
                    <a:pt x="182" y="132"/>
                  </a:lnTo>
                  <a:lnTo>
                    <a:pt x="174" y="144"/>
                  </a:lnTo>
                  <a:lnTo>
                    <a:pt x="172" y="144"/>
                  </a:lnTo>
                  <a:lnTo>
                    <a:pt x="172" y="146"/>
                  </a:lnTo>
                  <a:lnTo>
                    <a:pt x="152" y="148"/>
                  </a:lnTo>
                  <a:lnTo>
                    <a:pt x="122" y="138"/>
                  </a:lnTo>
                  <a:lnTo>
                    <a:pt x="108" y="132"/>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1" name="山西"/>
            <p:cNvSpPr>
              <a:spLocks/>
            </p:cNvSpPr>
            <p:nvPr/>
          </p:nvSpPr>
          <p:spPr bwMode="auto">
            <a:xfrm>
              <a:off x="6552760" y="3113831"/>
              <a:ext cx="318587" cy="699455"/>
            </a:xfrm>
            <a:custGeom>
              <a:avLst/>
              <a:gdLst>
                <a:gd name="T0" fmla="*/ 2147483646 w 216"/>
                <a:gd name="T1" fmla="*/ 2147483646 h 474"/>
                <a:gd name="T2" fmla="*/ 2147483646 w 216"/>
                <a:gd name="T3" fmla="*/ 2147483646 h 474"/>
                <a:gd name="T4" fmla="*/ 2147483646 w 216"/>
                <a:gd name="T5" fmla="*/ 2147483646 h 474"/>
                <a:gd name="T6" fmla="*/ 2147483646 w 216"/>
                <a:gd name="T7" fmla="*/ 2147483646 h 474"/>
                <a:gd name="T8" fmla="*/ 2147483646 w 216"/>
                <a:gd name="T9" fmla="*/ 2147483646 h 474"/>
                <a:gd name="T10" fmla="*/ 2147483646 w 216"/>
                <a:gd name="T11" fmla="*/ 2147483646 h 474"/>
                <a:gd name="T12" fmla="*/ 2147483646 w 216"/>
                <a:gd name="T13" fmla="*/ 2147483646 h 474"/>
                <a:gd name="T14" fmla="*/ 2147483646 w 216"/>
                <a:gd name="T15" fmla="*/ 2147483646 h 474"/>
                <a:gd name="T16" fmla="*/ 2147483646 w 216"/>
                <a:gd name="T17" fmla="*/ 2147483646 h 474"/>
                <a:gd name="T18" fmla="*/ 2147483646 w 216"/>
                <a:gd name="T19" fmla="*/ 2147483646 h 474"/>
                <a:gd name="T20" fmla="*/ 2147483646 w 216"/>
                <a:gd name="T21" fmla="*/ 2147483646 h 474"/>
                <a:gd name="T22" fmla="*/ 2147483646 w 216"/>
                <a:gd name="T23" fmla="*/ 2147483646 h 474"/>
                <a:gd name="T24" fmla="*/ 2147483646 w 216"/>
                <a:gd name="T25" fmla="*/ 2147483646 h 474"/>
                <a:gd name="T26" fmla="*/ 2147483646 w 216"/>
                <a:gd name="T27" fmla="*/ 2147483646 h 474"/>
                <a:gd name="T28" fmla="*/ 2147483646 w 216"/>
                <a:gd name="T29" fmla="*/ 2147483646 h 474"/>
                <a:gd name="T30" fmla="*/ 2147483646 w 216"/>
                <a:gd name="T31" fmla="*/ 2147483646 h 474"/>
                <a:gd name="T32" fmla="*/ 2147483646 w 216"/>
                <a:gd name="T33" fmla="*/ 2147483646 h 474"/>
                <a:gd name="T34" fmla="*/ 2147483646 w 216"/>
                <a:gd name="T35" fmla="*/ 2147483646 h 474"/>
                <a:gd name="T36" fmla="*/ 2147483646 w 216"/>
                <a:gd name="T37" fmla="*/ 2147483646 h 474"/>
                <a:gd name="T38" fmla="*/ 2147483646 w 216"/>
                <a:gd name="T39" fmla="*/ 2147483646 h 474"/>
                <a:gd name="T40" fmla="*/ 2147483646 w 216"/>
                <a:gd name="T41" fmla="*/ 2147483646 h 474"/>
                <a:gd name="T42" fmla="*/ 2147483646 w 216"/>
                <a:gd name="T43" fmla="*/ 2147483646 h 474"/>
                <a:gd name="T44" fmla="*/ 2147483646 w 216"/>
                <a:gd name="T45" fmla="*/ 2147483646 h 474"/>
                <a:gd name="T46" fmla="*/ 2147483646 w 216"/>
                <a:gd name="T47" fmla="*/ 2147483646 h 474"/>
                <a:gd name="T48" fmla="*/ 2147483646 w 216"/>
                <a:gd name="T49" fmla="*/ 2147483646 h 474"/>
                <a:gd name="T50" fmla="*/ 2147483646 w 216"/>
                <a:gd name="T51" fmla="*/ 2147483646 h 474"/>
                <a:gd name="T52" fmla="*/ 2147483646 w 216"/>
                <a:gd name="T53" fmla="*/ 2147483646 h 474"/>
                <a:gd name="T54" fmla="*/ 2147483646 w 216"/>
                <a:gd name="T55" fmla="*/ 2147483646 h 474"/>
                <a:gd name="T56" fmla="*/ 2147483646 w 216"/>
                <a:gd name="T57" fmla="*/ 2147483646 h 474"/>
                <a:gd name="T58" fmla="*/ 2147483646 w 216"/>
                <a:gd name="T59" fmla="*/ 2147483646 h 474"/>
                <a:gd name="T60" fmla="*/ 2147483646 w 216"/>
                <a:gd name="T61" fmla="*/ 2147483646 h 474"/>
                <a:gd name="T62" fmla="*/ 2147483646 w 216"/>
                <a:gd name="T63" fmla="*/ 2147483646 h 474"/>
                <a:gd name="T64" fmla="*/ 2147483646 w 216"/>
                <a:gd name="T65" fmla="*/ 2147483646 h 474"/>
                <a:gd name="T66" fmla="*/ 2147483646 w 216"/>
                <a:gd name="T67" fmla="*/ 2147483646 h 474"/>
                <a:gd name="T68" fmla="*/ 2147483646 w 216"/>
                <a:gd name="T69" fmla="*/ 2147483646 h 474"/>
                <a:gd name="T70" fmla="*/ 2147483646 w 216"/>
                <a:gd name="T71" fmla="*/ 2147483646 h 474"/>
                <a:gd name="T72" fmla="*/ 2147483646 w 216"/>
                <a:gd name="T73" fmla="*/ 2147483646 h 474"/>
                <a:gd name="T74" fmla="*/ 2147483646 w 216"/>
                <a:gd name="T75" fmla="*/ 2147483646 h 474"/>
                <a:gd name="T76" fmla="*/ 2147483646 w 216"/>
                <a:gd name="T77" fmla="*/ 2147483646 h 474"/>
                <a:gd name="T78" fmla="*/ 2147483646 w 216"/>
                <a:gd name="T79" fmla="*/ 2147483646 h 474"/>
                <a:gd name="T80" fmla="*/ 2147483646 w 216"/>
                <a:gd name="T81" fmla="*/ 2147483646 h 474"/>
                <a:gd name="T82" fmla="*/ 2147483646 w 216"/>
                <a:gd name="T83" fmla="*/ 2147483646 h 474"/>
                <a:gd name="T84" fmla="*/ 2147483646 w 216"/>
                <a:gd name="T85" fmla="*/ 2147483646 h 474"/>
                <a:gd name="T86" fmla="*/ 2147483646 w 216"/>
                <a:gd name="T87" fmla="*/ 2147483646 h 474"/>
                <a:gd name="T88" fmla="*/ 2147483646 w 216"/>
                <a:gd name="T89" fmla="*/ 2147483646 h 474"/>
                <a:gd name="T90" fmla="*/ 2147483646 w 216"/>
                <a:gd name="T91" fmla="*/ 2147483646 h 474"/>
                <a:gd name="T92" fmla="*/ 2147483646 w 216"/>
                <a:gd name="T93" fmla="*/ 2147483646 h 474"/>
                <a:gd name="T94" fmla="*/ 2147483646 w 216"/>
                <a:gd name="T95" fmla="*/ 2147483646 h 474"/>
                <a:gd name="T96" fmla="*/ 2147483646 w 216"/>
                <a:gd name="T97" fmla="*/ 2147483646 h 47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6" h="474">
                  <a:moveTo>
                    <a:pt x="202" y="24"/>
                  </a:moveTo>
                  <a:lnTo>
                    <a:pt x="204" y="20"/>
                  </a:lnTo>
                  <a:lnTo>
                    <a:pt x="200" y="8"/>
                  </a:lnTo>
                  <a:lnTo>
                    <a:pt x="194" y="0"/>
                  </a:lnTo>
                  <a:lnTo>
                    <a:pt x="188" y="12"/>
                  </a:lnTo>
                  <a:lnTo>
                    <a:pt x="176" y="24"/>
                  </a:lnTo>
                  <a:lnTo>
                    <a:pt x="174" y="24"/>
                  </a:lnTo>
                  <a:lnTo>
                    <a:pt x="156" y="30"/>
                  </a:lnTo>
                  <a:lnTo>
                    <a:pt x="154" y="30"/>
                  </a:lnTo>
                  <a:lnTo>
                    <a:pt x="136" y="28"/>
                  </a:lnTo>
                  <a:lnTo>
                    <a:pt x="124" y="30"/>
                  </a:lnTo>
                  <a:lnTo>
                    <a:pt x="122" y="40"/>
                  </a:lnTo>
                  <a:lnTo>
                    <a:pt x="112" y="46"/>
                  </a:lnTo>
                  <a:lnTo>
                    <a:pt x="112" y="48"/>
                  </a:lnTo>
                  <a:lnTo>
                    <a:pt x="110" y="48"/>
                  </a:lnTo>
                  <a:lnTo>
                    <a:pt x="94" y="46"/>
                  </a:lnTo>
                  <a:lnTo>
                    <a:pt x="92" y="48"/>
                  </a:lnTo>
                  <a:lnTo>
                    <a:pt x="92" y="64"/>
                  </a:lnTo>
                  <a:lnTo>
                    <a:pt x="84" y="76"/>
                  </a:lnTo>
                  <a:lnTo>
                    <a:pt x="82" y="76"/>
                  </a:lnTo>
                  <a:lnTo>
                    <a:pt x="68" y="92"/>
                  </a:lnTo>
                  <a:lnTo>
                    <a:pt x="66" y="92"/>
                  </a:lnTo>
                  <a:lnTo>
                    <a:pt x="50" y="96"/>
                  </a:lnTo>
                  <a:lnTo>
                    <a:pt x="40" y="106"/>
                  </a:lnTo>
                  <a:lnTo>
                    <a:pt x="42" y="120"/>
                  </a:lnTo>
                  <a:lnTo>
                    <a:pt x="42" y="124"/>
                  </a:lnTo>
                  <a:lnTo>
                    <a:pt x="40" y="124"/>
                  </a:lnTo>
                  <a:lnTo>
                    <a:pt x="28" y="136"/>
                  </a:lnTo>
                  <a:lnTo>
                    <a:pt x="20" y="144"/>
                  </a:lnTo>
                  <a:lnTo>
                    <a:pt x="26" y="154"/>
                  </a:lnTo>
                  <a:lnTo>
                    <a:pt x="26" y="156"/>
                  </a:lnTo>
                  <a:lnTo>
                    <a:pt x="26" y="170"/>
                  </a:lnTo>
                  <a:lnTo>
                    <a:pt x="26" y="172"/>
                  </a:lnTo>
                  <a:lnTo>
                    <a:pt x="16" y="184"/>
                  </a:lnTo>
                  <a:lnTo>
                    <a:pt x="4" y="198"/>
                  </a:lnTo>
                  <a:lnTo>
                    <a:pt x="6" y="214"/>
                  </a:lnTo>
                  <a:lnTo>
                    <a:pt x="16" y="224"/>
                  </a:lnTo>
                  <a:lnTo>
                    <a:pt x="22" y="236"/>
                  </a:lnTo>
                  <a:lnTo>
                    <a:pt x="24" y="244"/>
                  </a:lnTo>
                  <a:lnTo>
                    <a:pt x="24" y="262"/>
                  </a:lnTo>
                  <a:lnTo>
                    <a:pt x="22" y="264"/>
                  </a:lnTo>
                  <a:lnTo>
                    <a:pt x="6" y="276"/>
                  </a:lnTo>
                  <a:lnTo>
                    <a:pt x="4" y="300"/>
                  </a:lnTo>
                  <a:lnTo>
                    <a:pt x="6" y="324"/>
                  </a:lnTo>
                  <a:lnTo>
                    <a:pt x="10" y="340"/>
                  </a:lnTo>
                  <a:lnTo>
                    <a:pt x="18" y="368"/>
                  </a:lnTo>
                  <a:lnTo>
                    <a:pt x="18" y="370"/>
                  </a:lnTo>
                  <a:lnTo>
                    <a:pt x="18" y="372"/>
                  </a:lnTo>
                  <a:lnTo>
                    <a:pt x="0" y="452"/>
                  </a:lnTo>
                  <a:lnTo>
                    <a:pt x="2" y="468"/>
                  </a:lnTo>
                  <a:lnTo>
                    <a:pt x="14" y="474"/>
                  </a:lnTo>
                  <a:lnTo>
                    <a:pt x="32" y="456"/>
                  </a:lnTo>
                  <a:lnTo>
                    <a:pt x="34" y="456"/>
                  </a:lnTo>
                  <a:lnTo>
                    <a:pt x="96" y="432"/>
                  </a:lnTo>
                  <a:lnTo>
                    <a:pt x="112" y="416"/>
                  </a:lnTo>
                  <a:lnTo>
                    <a:pt x="114" y="416"/>
                  </a:lnTo>
                  <a:lnTo>
                    <a:pt x="116" y="416"/>
                  </a:lnTo>
                  <a:lnTo>
                    <a:pt x="150" y="420"/>
                  </a:lnTo>
                  <a:lnTo>
                    <a:pt x="162" y="416"/>
                  </a:lnTo>
                  <a:lnTo>
                    <a:pt x="180" y="408"/>
                  </a:lnTo>
                  <a:lnTo>
                    <a:pt x="180" y="392"/>
                  </a:lnTo>
                  <a:lnTo>
                    <a:pt x="182" y="392"/>
                  </a:lnTo>
                  <a:lnTo>
                    <a:pt x="192" y="382"/>
                  </a:lnTo>
                  <a:lnTo>
                    <a:pt x="190" y="372"/>
                  </a:lnTo>
                  <a:lnTo>
                    <a:pt x="190" y="370"/>
                  </a:lnTo>
                  <a:lnTo>
                    <a:pt x="190" y="368"/>
                  </a:lnTo>
                  <a:lnTo>
                    <a:pt x="194" y="364"/>
                  </a:lnTo>
                  <a:lnTo>
                    <a:pt x="192" y="360"/>
                  </a:lnTo>
                  <a:lnTo>
                    <a:pt x="190" y="356"/>
                  </a:lnTo>
                  <a:lnTo>
                    <a:pt x="190" y="352"/>
                  </a:lnTo>
                  <a:lnTo>
                    <a:pt x="194" y="340"/>
                  </a:lnTo>
                  <a:lnTo>
                    <a:pt x="198" y="336"/>
                  </a:lnTo>
                  <a:lnTo>
                    <a:pt x="196" y="324"/>
                  </a:lnTo>
                  <a:lnTo>
                    <a:pt x="184" y="310"/>
                  </a:lnTo>
                  <a:lnTo>
                    <a:pt x="182" y="306"/>
                  </a:lnTo>
                  <a:lnTo>
                    <a:pt x="180" y="302"/>
                  </a:lnTo>
                  <a:lnTo>
                    <a:pt x="180" y="298"/>
                  </a:lnTo>
                  <a:lnTo>
                    <a:pt x="182" y="294"/>
                  </a:lnTo>
                  <a:lnTo>
                    <a:pt x="184" y="288"/>
                  </a:lnTo>
                  <a:lnTo>
                    <a:pt x="190" y="280"/>
                  </a:lnTo>
                  <a:lnTo>
                    <a:pt x="192" y="268"/>
                  </a:lnTo>
                  <a:lnTo>
                    <a:pt x="202" y="248"/>
                  </a:lnTo>
                  <a:lnTo>
                    <a:pt x="204" y="240"/>
                  </a:lnTo>
                  <a:lnTo>
                    <a:pt x="216" y="216"/>
                  </a:lnTo>
                  <a:lnTo>
                    <a:pt x="208" y="200"/>
                  </a:lnTo>
                  <a:lnTo>
                    <a:pt x="184" y="184"/>
                  </a:lnTo>
                  <a:lnTo>
                    <a:pt x="182" y="184"/>
                  </a:lnTo>
                  <a:lnTo>
                    <a:pt x="176" y="170"/>
                  </a:lnTo>
                  <a:lnTo>
                    <a:pt x="176" y="168"/>
                  </a:lnTo>
                  <a:lnTo>
                    <a:pt x="180" y="146"/>
                  </a:lnTo>
                  <a:lnTo>
                    <a:pt x="184" y="130"/>
                  </a:lnTo>
                  <a:lnTo>
                    <a:pt x="184" y="122"/>
                  </a:lnTo>
                  <a:lnTo>
                    <a:pt x="188" y="116"/>
                  </a:lnTo>
                  <a:lnTo>
                    <a:pt x="190" y="114"/>
                  </a:lnTo>
                  <a:lnTo>
                    <a:pt x="194" y="114"/>
                  </a:lnTo>
                  <a:lnTo>
                    <a:pt x="208" y="112"/>
                  </a:lnTo>
                  <a:lnTo>
                    <a:pt x="212" y="102"/>
                  </a:lnTo>
                  <a:lnTo>
                    <a:pt x="216" y="76"/>
                  </a:lnTo>
                  <a:lnTo>
                    <a:pt x="214" y="66"/>
                  </a:lnTo>
                  <a:lnTo>
                    <a:pt x="200" y="64"/>
                  </a:lnTo>
                  <a:lnTo>
                    <a:pt x="184" y="56"/>
                  </a:lnTo>
                  <a:lnTo>
                    <a:pt x="182" y="54"/>
                  </a:lnTo>
                  <a:lnTo>
                    <a:pt x="182" y="52"/>
                  </a:lnTo>
                  <a:lnTo>
                    <a:pt x="180" y="32"/>
                  </a:lnTo>
                  <a:lnTo>
                    <a:pt x="180" y="28"/>
                  </a:lnTo>
                  <a:lnTo>
                    <a:pt x="202" y="24"/>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2" name="湖南"/>
            <p:cNvSpPr>
              <a:spLocks/>
            </p:cNvSpPr>
            <p:nvPr/>
          </p:nvSpPr>
          <p:spPr bwMode="auto">
            <a:xfrm>
              <a:off x="6470162" y="4306152"/>
              <a:ext cx="507380" cy="590257"/>
            </a:xfrm>
            <a:custGeom>
              <a:avLst/>
              <a:gdLst>
                <a:gd name="T0" fmla="*/ 2147483646 w 344"/>
                <a:gd name="T1" fmla="*/ 2147483646 h 400"/>
                <a:gd name="T2" fmla="*/ 2147483646 w 344"/>
                <a:gd name="T3" fmla="*/ 2147483646 h 400"/>
                <a:gd name="T4" fmla="*/ 2147483646 w 344"/>
                <a:gd name="T5" fmla="*/ 2147483646 h 400"/>
                <a:gd name="T6" fmla="*/ 2147483646 w 344"/>
                <a:gd name="T7" fmla="*/ 2147483646 h 400"/>
                <a:gd name="T8" fmla="*/ 2147483646 w 344"/>
                <a:gd name="T9" fmla="*/ 2147483646 h 400"/>
                <a:gd name="T10" fmla="*/ 2147483646 w 344"/>
                <a:gd name="T11" fmla="*/ 2147483646 h 400"/>
                <a:gd name="T12" fmla="*/ 2147483646 w 344"/>
                <a:gd name="T13" fmla="*/ 2147483646 h 400"/>
                <a:gd name="T14" fmla="*/ 2147483646 w 344"/>
                <a:gd name="T15" fmla="*/ 2147483646 h 400"/>
                <a:gd name="T16" fmla="*/ 2147483646 w 344"/>
                <a:gd name="T17" fmla="*/ 2147483646 h 400"/>
                <a:gd name="T18" fmla="*/ 2147483646 w 344"/>
                <a:gd name="T19" fmla="*/ 2147483646 h 400"/>
                <a:gd name="T20" fmla="*/ 2147483646 w 344"/>
                <a:gd name="T21" fmla="*/ 0 h 400"/>
                <a:gd name="T22" fmla="*/ 2147483646 w 344"/>
                <a:gd name="T23" fmla="*/ 2147483646 h 400"/>
                <a:gd name="T24" fmla="*/ 2147483646 w 344"/>
                <a:gd name="T25" fmla="*/ 2147483646 h 400"/>
                <a:gd name="T26" fmla="*/ 2147483646 w 344"/>
                <a:gd name="T27" fmla="*/ 2147483646 h 400"/>
                <a:gd name="T28" fmla="*/ 2147483646 w 344"/>
                <a:gd name="T29" fmla="*/ 2147483646 h 400"/>
                <a:gd name="T30" fmla="*/ 2147483646 w 344"/>
                <a:gd name="T31" fmla="*/ 2147483646 h 400"/>
                <a:gd name="T32" fmla="*/ 2147483646 w 344"/>
                <a:gd name="T33" fmla="*/ 2147483646 h 400"/>
                <a:gd name="T34" fmla="*/ 2147483646 w 344"/>
                <a:gd name="T35" fmla="*/ 2147483646 h 400"/>
                <a:gd name="T36" fmla="*/ 2147483646 w 344"/>
                <a:gd name="T37" fmla="*/ 2147483646 h 400"/>
                <a:gd name="T38" fmla="*/ 2147483646 w 344"/>
                <a:gd name="T39" fmla="*/ 2147483646 h 400"/>
                <a:gd name="T40" fmla="*/ 2147483646 w 344"/>
                <a:gd name="T41" fmla="*/ 2147483646 h 400"/>
                <a:gd name="T42" fmla="*/ 2147483646 w 344"/>
                <a:gd name="T43" fmla="*/ 2147483646 h 400"/>
                <a:gd name="T44" fmla="*/ 2147483646 w 344"/>
                <a:gd name="T45" fmla="*/ 2147483646 h 400"/>
                <a:gd name="T46" fmla="*/ 2147483646 w 344"/>
                <a:gd name="T47" fmla="*/ 2147483646 h 400"/>
                <a:gd name="T48" fmla="*/ 2147483646 w 344"/>
                <a:gd name="T49" fmla="*/ 2147483646 h 400"/>
                <a:gd name="T50" fmla="*/ 2147483646 w 344"/>
                <a:gd name="T51" fmla="*/ 2147483646 h 400"/>
                <a:gd name="T52" fmla="*/ 2147483646 w 344"/>
                <a:gd name="T53" fmla="*/ 2147483646 h 400"/>
                <a:gd name="T54" fmla="*/ 2147483646 w 344"/>
                <a:gd name="T55" fmla="*/ 2147483646 h 400"/>
                <a:gd name="T56" fmla="*/ 2147483646 w 344"/>
                <a:gd name="T57" fmla="*/ 2147483646 h 400"/>
                <a:gd name="T58" fmla="*/ 2147483646 w 344"/>
                <a:gd name="T59" fmla="*/ 2147483646 h 400"/>
                <a:gd name="T60" fmla="*/ 2147483646 w 344"/>
                <a:gd name="T61" fmla="*/ 2147483646 h 400"/>
                <a:gd name="T62" fmla="*/ 2147483646 w 344"/>
                <a:gd name="T63" fmla="*/ 2147483646 h 400"/>
                <a:gd name="T64" fmla="*/ 2147483646 w 344"/>
                <a:gd name="T65" fmla="*/ 2147483646 h 400"/>
                <a:gd name="T66" fmla="*/ 2147483646 w 344"/>
                <a:gd name="T67" fmla="*/ 2147483646 h 400"/>
                <a:gd name="T68" fmla="*/ 2147483646 w 344"/>
                <a:gd name="T69" fmla="*/ 2147483646 h 400"/>
                <a:gd name="T70" fmla="*/ 2147483646 w 344"/>
                <a:gd name="T71" fmla="*/ 2147483646 h 400"/>
                <a:gd name="T72" fmla="*/ 2147483646 w 344"/>
                <a:gd name="T73" fmla="*/ 2147483646 h 400"/>
                <a:gd name="T74" fmla="*/ 2147483646 w 344"/>
                <a:gd name="T75" fmla="*/ 2147483646 h 400"/>
                <a:gd name="T76" fmla="*/ 2147483646 w 344"/>
                <a:gd name="T77" fmla="*/ 2147483646 h 400"/>
                <a:gd name="T78" fmla="*/ 2147483646 w 344"/>
                <a:gd name="T79" fmla="*/ 2147483646 h 400"/>
                <a:gd name="T80" fmla="*/ 2147483646 w 344"/>
                <a:gd name="T81" fmla="*/ 2147483646 h 400"/>
                <a:gd name="T82" fmla="*/ 2147483646 w 344"/>
                <a:gd name="T83" fmla="*/ 2147483646 h 400"/>
                <a:gd name="T84" fmla="*/ 2147483646 w 344"/>
                <a:gd name="T85" fmla="*/ 2147483646 h 400"/>
                <a:gd name="T86" fmla="*/ 2147483646 w 344"/>
                <a:gd name="T87" fmla="*/ 2147483646 h 400"/>
                <a:gd name="T88" fmla="*/ 2147483646 w 344"/>
                <a:gd name="T89" fmla="*/ 2147483646 h 400"/>
                <a:gd name="T90" fmla="*/ 2147483646 w 344"/>
                <a:gd name="T91" fmla="*/ 2147483646 h 400"/>
                <a:gd name="T92" fmla="*/ 2147483646 w 344"/>
                <a:gd name="T93" fmla="*/ 2147483646 h 400"/>
                <a:gd name="T94" fmla="*/ 2147483646 w 344"/>
                <a:gd name="T95" fmla="*/ 2147483646 h 400"/>
                <a:gd name="T96" fmla="*/ 2147483646 w 344"/>
                <a:gd name="T97" fmla="*/ 2147483646 h 400"/>
                <a:gd name="T98" fmla="*/ 2147483646 w 344"/>
                <a:gd name="T99" fmla="*/ 2147483646 h 400"/>
                <a:gd name="T100" fmla="*/ 2147483646 w 344"/>
                <a:gd name="T101" fmla="*/ 2147483646 h 400"/>
                <a:gd name="T102" fmla="*/ 2147483646 w 344"/>
                <a:gd name="T103" fmla="*/ 2147483646 h 400"/>
                <a:gd name="T104" fmla="*/ 2147483646 w 344"/>
                <a:gd name="T105" fmla="*/ 2147483646 h 4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44" h="400">
                  <a:moveTo>
                    <a:pt x="300" y="68"/>
                  </a:moveTo>
                  <a:lnTo>
                    <a:pt x="300" y="68"/>
                  </a:lnTo>
                  <a:lnTo>
                    <a:pt x="300" y="66"/>
                  </a:lnTo>
                  <a:lnTo>
                    <a:pt x="292" y="54"/>
                  </a:lnTo>
                  <a:lnTo>
                    <a:pt x="292" y="52"/>
                  </a:lnTo>
                  <a:lnTo>
                    <a:pt x="294" y="32"/>
                  </a:lnTo>
                  <a:lnTo>
                    <a:pt x="292" y="28"/>
                  </a:lnTo>
                  <a:lnTo>
                    <a:pt x="286" y="24"/>
                  </a:lnTo>
                  <a:lnTo>
                    <a:pt x="282" y="24"/>
                  </a:lnTo>
                  <a:lnTo>
                    <a:pt x="274" y="34"/>
                  </a:lnTo>
                  <a:lnTo>
                    <a:pt x="272" y="34"/>
                  </a:lnTo>
                  <a:lnTo>
                    <a:pt x="252" y="44"/>
                  </a:lnTo>
                  <a:lnTo>
                    <a:pt x="250" y="30"/>
                  </a:lnTo>
                  <a:lnTo>
                    <a:pt x="250" y="28"/>
                  </a:lnTo>
                  <a:lnTo>
                    <a:pt x="252" y="22"/>
                  </a:lnTo>
                  <a:lnTo>
                    <a:pt x="250" y="14"/>
                  </a:lnTo>
                  <a:lnTo>
                    <a:pt x="248" y="12"/>
                  </a:lnTo>
                  <a:lnTo>
                    <a:pt x="244" y="20"/>
                  </a:lnTo>
                  <a:lnTo>
                    <a:pt x="218" y="42"/>
                  </a:lnTo>
                  <a:lnTo>
                    <a:pt x="218" y="44"/>
                  </a:lnTo>
                  <a:lnTo>
                    <a:pt x="216" y="44"/>
                  </a:lnTo>
                  <a:lnTo>
                    <a:pt x="214" y="44"/>
                  </a:lnTo>
                  <a:lnTo>
                    <a:pt x="206" y="40"/>
                  </a:lnTo>
                  <a:lnTo>
                    <a:pt x="198" y="32"/>
                  </a:lnTo>
                  <a:lnTo>
                    <a:pt x="184" y="28"/>
                  </a:lnTo>
                  <a:lnTo>
                    <a:pt x="184" y="26"/>
                  </a:lnTo>
                  <a:lnTo>
                    <a:pt x="176" y="20"/>
                  </a:lnTo>
                  <a:lnTo>
                    <a:pt x="150" y="16"/>
                  </a:lnTo>
                  <a:lnTo>
                    <a:pt x="148" y="16"/>
                  </a:lnTo>
                  <a:lnTo>
                    <a:pt x="132" y="6"/>
                  </a:lnTo>
                  <a:lnTo>
                    <a:pt x="132" y="8"/>
                  </a:lnTo>
                  <a:lnTo>
                    <a:pt x="118" y="0"/>
                  </a:lnTo>
                  <a:lnTo>
                    <a:pt x="100" y="0"/>
                  </a:lnTo>
                  <a:lnTo>
                    <a:pt x="94" y="0"/>
                  </a:lnTo>
                  <a:lnTo>
                    <a:pt x="100" y="30"/>
                  </a:lnTo>
                  <a:lnTo>
                    <a:pt x="96" y="30"/>
                  </a:lnTo>
                  <a:lnTo>
                    <a:pt x="80" y="32"/>
                  </a:lnTo>
                  <a:lnTo>
                    <a:pt x="70" y="32"/>
                  </a:lnTo>
                  <a:lnTo>
                    <a:pt x="68" y="32"/>
                  </a:lnTo>
                  <a:lnTo>
                    <a:pt x="60" y="24"/>
                  </a:lnTo>
                  <a:lnTo>
                    <a:pt x="44" y="32"/>
                  </a:lnTo>
                  <a:lnTo>
                    <a:pt x="28" y="52"/>
                  </a:lnTo>
                  <a:lnTo>
                    <a:pt x="16" y="86"/>
                  </a:lnTo>
                  <a:lnTo>
                    <a:pt x="20" y="124"/>
                  </a:lnTo>
                  <a:lnTo>
                    <a:pt x="26" y="144"/>
                  </a:lnTo>
                  <a:lnTo>
                    <a:pt x="26" y="148"/>
                  </a:lnTo>
                  <a:lnTo>
                    <a:pt x="24" y="150"/>
                  </a:lnTo>
                  <a:lnTo>
                    <a:pt x="20" y="152"/>
                  </a:lnTo>
                  <a:lnTo>
                    <a:pt x="20" y="156"/>
                  </a:lnTo>
                  <a:lnTo>
                    <a:pt x="18" y="166"/>
                  </a:lnTo>
                  <a:lnTo>
                    <a:pt x="26" y="198"/>
                  </a:lnTo>
                  <a:lnTo>
                    <a:pt x="24" y="200"/>
                  </a:lnTo>
                  <a:lnTo>
                    <a:pt x="8" y="210"/>
                  </a:lnTo>
                  <a:lnTo>
                    <a:pt x="4" y="214"/>
                  </a:lnTo>
                  <a:lnTo>
                    <a:pt x="2" y="218"/>
                  </a:lnTo>
                  <a:lnTo>
                    <a:pt x="0" y="228"/>
                  </a:lnTo>
                  <a:lnTo>
                    <a:pt x="14" y="224"/>
                  </a:lnTo>
                  <a:lnTo>
                    <a:pt x="14" y="222"/>
                  </a:lnTo>
                  <a:lnTo>
                    <a:pt x="16" y="222"/>
                  </a:lnTo>
                  <a:lnTo>
                    <a:pt x="22" y="224"/>
                  </a:lnTo>
                  <a:lnTo>
                    <a:pt x="26" y="226"/>
                  </a:lnTo>
                  <a:lnTo>
                    <a:pt x="30" y="228"/>
                  </a:lnTo>
                  <a:lnTo>
                    <a:pt x="32" y="234"/>
                  </a:lnTo>
                  <a:lnTo>
                    <a:pt x="34" y="252"/>
                  </a:lnTo>
                  <a:lnTo>
                    <a:pt x="32" y="254"/>
                  </a:lnTo>
                  <a:lnTo>
                    <a:pt x="32" y="256"/>
                  </a:lnTo>
                  <a:lnTo>
                    <a:pt x="28" y="260"/>
                  </a:lnTo>
                  <a:lnTo>
                    <a:pt x="28" y="264"/>
                  </a:lnTo>
                  <a:lnTo>
                    <a:pt x="24" y="282"/>
                  </a:lnTo>
                  <a:lnTo>
                    <a:pt x="28" y="290"/>
                  </a:lnTo>
                  <a:lnTo>
                    <a:pt x="32" y="296"/>
                  </a:lnTo>
                  <a:lnTo>
                    <a:pt x="48" y="316"/>
                  </a:lnTo>
                  <a:lnTo>
                    <a:pt x="64" y="304"/>
                  </a:lnTo>
                  <a:lnTo>
                    <a:pt x="76" y="302"/>
                  </a:lnTo>
                  <a:lnTo>
                    <a:pt x="76" y="304"/>
                  </a:lnTo>
                  <a:lnTo>
                    <a:pt x="84" y="306"/>
                  </a:lnTo>
                  <a:lnTo>
                    <a:pt x="88" y="306"/>
                  </a:lnTo>
                  <a:lnTo>
                    <a:pt x="92" y="302"/>
                  </a:lnTo>
                  <a:lnTo>
                    <a:pt x="100" y="292"/>
                  </a:lnTo>
                  <a:lnTo>
                    <a:pt x="98" y="286"/>
                  </a:lnTo>
                  <a:lnTo>
                    <a:pt x="100" y="282"/>
                  </a:lnTo>
                  <a:lnTo>
                    <a:pt x="104" y="280"/>
                  </a:lnTo>
                  <a:lnTo>
                    <a:pt x="124" y="280"/>
                  </a:lnTo>
                  <a:lnTo>
                    <a:pt x="128" y="280"/>
                  </a:lnTo>
                  <a:lnTo>
                    <a:pt x="130" y="280"/>
                  </a:lnTo>
                  <a:lnTo>
                    <a:pt x="134" y="274"/>
                  </a:lnTo>
                  <a:lnTo>
                    <a:pt x="136" y="270"/>
                  </a:lnTo>
                  <a:lnTo>
                    <a:pt x="142" y="270"/>
                  </a:lnTo>
                  <a:lnTo>
                    <a:pt x="146" y="272"/>
                  </a:lnTo>
                  <a:lnTo>
                    <a:pt x="152" y="280"/>
                  </a:lnTo>
                  <a:lnTo>
                    <a:pt x="154" y="284"/>
                  </a:lnTo>
                  <a:lnTo>
                    <a:pt x="156" y="288"/>
                  </a:lnTo>
                  <a:lnTo>
                    <a:pt x="154" y="302"/>
                  </a:lnTo>
                  <a:lnTo>
                    <a:pt x="156" y="304"/>
                  </a:lnTo>
                  <a:lnTo>
                    <a:pt x="162" y="310"/>
                  </a:lnTo>
                  <a:lnTo>
                    <a:pt x="164" y="316"/>
                  </a:lnTo>
                  <a:lnTo>
                    <a:pt x="162" y="330"/>
                  </a:lnTo>
                  <a:lnTo>
                    <a:pt x="158" y="340"/>
                  </a:lnTo>
                  <a:lnTo>
                    <a:pt x="154" y="344"/>
                  </a:lnTo>
                  <a:lnTo>
                    <a:pt x="142" y="370"/>
                  </a:lnTo>
                  <a:lnTo>
                    <a:pt x="146" y="372"/>
                  </a:lnTo>
                  <a:lnTo>
                    <a:pt x="164" y="372"/>
                  </a:lnTo>
                  <a:lnTo>
                    <a:pt x="168" y="374"/>
                  </a:lnTo>
                  <a:lnTo>
                    <a:pt x="168" y="376"/>
                  </a:lnTo>
                  <a:lnTo>
                    <a:pt x="164" y="388"/>
                  </a:lnTo>
                  <a:lnTo>
                    <a:pt x="164" y="394"/>
                  </a:lnTo>
                  <a:lnTo>
                    <a:pt x="172" y="398"/>
                  </a:lnTo>
                  <a:lnTo>
                    <a:pt x="176" y="400"/>
                  </a:lnTo>
                  <a:lnTo>
                    <a:pt x="178" y="398"/>
                  </a:lnTo>
                  <a:lnTo>
                    <a:pt x="188" y="394"/>
                  </a:lnTo>
                  <a:lnTo>
                    <a:pt x="194" y="392"/>
                  </a:lnTo>
                  <a:lnTo>
                    <a:pt x="204" y="392"/>
                  </a:lnTo>
                  <a:lnTo>
                    <a:pt x="216" y="380"/>
                  </a:lnTo>
                  <a:lnTo>
                    <a:pt x="216" y="366"/>
                  </a:lnTo>
                  <a:lnTo>
                    <a:pt x="216" y="360"/>
                  </a:lnTo>
                  <a:lnTo>
                    <a:pt x="216" y="356"/>
                  </a:lnTo>
                  <a:lnTo>
                    <a:pt x="220" y="354"/>
                  </a:lnTo>
                  <a:lnTo>
                    <a:pt x="224" y="354"/>
                  </a:lnTo>
                  <a:lnTo>
                    <a:pt x="230" y="356"/>
                  </a:lnTo>
                  <a:lnTo>
                    <a:pt x="236" y="360"/>
                  </a:lnTo>
                  <a:lnTo>
                    <a:pt x="256" y="372"/>
                  </a:lnTo>
                  <a:lnTo>
                    <a:pt x="264" y="376"/>
                  </a:lnTo>
                  <a:lnTo>
                    <a:pt x="270" y="378"/>
                  </a:lnTo>
                  <a:lnTo>
                    <a:pt x="270" y="376"/>
                  </a:lnTo>
                  <a:lnTo>
                    <a:pt x="270" y="370"/>
                  </a:lnTo>
                  <a:lnTo>
                    <a:pt x="266" y="360"/>
                  </a:lnTo>
                  <a:lnTo>
                    <a:pt x="256" y="344"/>
                  </a:lnTo>
                  <a:lnTo>
                    <a:pt x="256" y="342"/>
                  </a:lnTo>
                  <a:lnTo>
                    <a:pt x="256" y="340"/>
                  </a:lnTo>
                  <a:lnTo>
                    <a:pt x="264" y="332"/>
                  </a:lnTo>
                  <a:lnTo>
                    <a:pt x="274" y="326"/>
                  </a:lnTo>
                  <a:lnTo>
                    <a:pt x="282" y="324"/>
                  </a:lnTo>
                  <a:lnTo>
                    <a:pt x="292" y="326"/>
                  </a:lnTo>
                  <a:lnTo>
                    <a:pt x="320" y="340"/>
                  </a:lnTo>
                  <a:lnTo>
                    <a:pt x="332" y="332"/>
                  </a:lnTo>
                  <a:lnTo>
                    <a:pt x="334" y="332"/>
                  </a:lnTo>
                  <a:lnTo>
                    <a:pt x="334" y="330"/>
                  </a:lnTo>
                  <a:lnTo>
                    <a:pt x="332" y="328"/>
                  </a:lnTo>
                  <a:lnTo>
                    <a:pt x="334" y="326"/>
                  </a:lnTo>
                  <a:lnTo>
                    <a:pt x="340" y="314"/>
                  </a:lnTo>
                  <a:lnTo>
                    <a:pt x="344" y="304"/>
                  </a:lnTo>
                  <a:lnTo>
                    <a:pt x="344" y="298"/>
                  </a:lnTo>
                  <a:lnTo>
                    <a:pt x="344" y="292"/>
                  </a:lnTo>
                  <a:lnTo>
                    <a:pt x="338" y="286"/>
                  </a:lnTo>
                  <a:lnTo>
                    <a:pt x="334" y="284"/>
                  </a:lnTo>
                  <a:lnTo>
                    <a:pt x="332" y="284"/>
                  </a:lnTo>
                  <a:lnTo>
                    <a:pt x="330" y="276"/>
                  </a:lnTo>
                  <a:lnTo>
                    <a:pt x="332" y="276"/>
                  </a:lnTo>
                  <a:lnTo>
                    <a:pt x="338" y="272"/>
                  </a:lnTo>
                  <a:lnTo>
                    <a:pt x="340" y="268"/>
                  </a:lnTo>
                  <a:lnTo>
                    <a:pt x="338" y="264"/>
                  </a:lnTo>
                  <a:lnTo>
                    <a:pt x="326" y="252"/>
                  </a:lnTo>
                  <a:lnTo>
                    <a:pt x="326" y="250"/>
                  </a:lnTo>
                  <a:lnTo>
                    <a:pt x="320" y="232"/>
                  </a:lnTo>
                  <a:lnTo>
                    <a:pt x="316" y="214"/>
                  </a:lnTo>
                  <a:lnTo>
                    <a:pt x="316" y="196"/>
                  </a:lnTo>
                  <a:lnTo>
                    <a:pt x="316" y="188"/>
                  </a:lnTo>
                  <a:lnTo>
                    <a:pt x="308" y="196"/>
                  </a:lnTo>
                  <a:lnTo>
                    <a:pt x="302" y="204"/>
                  </a:lnTo>
                  <a:lnTo>
                    <a:pt x="300" y="170"/>
                  </a:lnTo>
                  <a:lnTo>
                    <a:pt x="300" y="168"/>
                  </a:lnTo>
                  <a:lnTo>
                    <a:pt x="322" y="138"/>
                  </a:lnTo>
                  <a:lnTo>
                    <a:pt x="334" y="124"/>
                  </a:lnTo>
                  <a:lnTo>
                    <a:pt x="326" y="100"/>
                  </a:lnTo>
                  <a:lnTo>
                    <a:pt x="322" y="76"/>
                  </a:lnTo>
                  <a:lnTo>
                    <a:pt x="308" y="70"/>
                  </a:lnTo>
                  <a:lnTo>
                    <a:pt x="300" y="68"/>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3" name="湖北"/>
            <p:cNvSpPr>
              <a:spLocks/>
            </p:cNvSpPr>
            <p:nvPr/>
          </p:nvSpPr>
          <p:spPr bwMode="auto">
            <a:xfrm>
              <a:off x="6411165" y="3966754"/>
              <a:ext cx="719772" cy="451548"/>
            </a:xfrm>
            <a:custGeom>
              <a:avLst/>
              <a:gdLst>
                <a:gd name="T0" fmla="*/ 2147483646 w 488"/>
                <a:gd name="T1" fmla="*/ 2147483646 h 306"/>
                <a:gd name="T2" fmla="*/ 2147483646 w 488"/>
                <a:gd name="T3" fmla="*/ 2147483646 h 306"/>
                <a:gd name="T4" fmla="*/ 2147483646 w 488"/>
                <a:gd name="T5" fmla="*/ 2147483646 h 306"/>
                <a:gd name="T6" fmla="*/ 2147483646 w 488"/>
                <a:gd name="T7" fmla="*/ 2147483646 h 306"/>
                <a:gd name="T8" fmla="*/ 2147483646 w 488"/>
                <a:gd name="T9" fmla="*/ 2147483646 h 306"/>
                <a:gd name="T10" fmla="*/ 2147483646 w 488"/>
                <a:gd name="T11" fmla="*/ 2147483646 h 306"/>
                <a:gd name="T12" fmla="*/ 2147483646 w 488"/>
                <a:gd name="T13" fmla="*/ 2147483646 h 306"/>
                <a:gd name="T14" fmla="*/ 2147483646 w 488"/>
                <a:gd name="T15" fmla="*/ 2147483646 h 306"/>
                <a:gd name="T16" fmla="*/ 2147483646 w 488"/>
                <a:gd name="T17" fmla="*/ 2147483646 h 306"/>
                <a:gd name="T18" fmla="*/ 2147483646 w 488"/>
                <a:gd name="T19" fmla="*/ 2147483646 h 306"/>
                <a:gd name="T20" fmla="*/ 2147483646 w 488"/>
                <a:gd name="T21" fmla="*/ 2147483646 h 306"/>
                <a:gd name="T22" fmla="*/ 2147483646 w 488"/>
                <a:gd name="T23" fmla="*/ 2147483646 h 306"/>
                <a:gd name="T24" fmla="*/ 2147483646 w 488"/>
                <a:gd name="T25" fmla="*/ 2147483646 h 306"/>
                <a:gd name="T26" fmla="*/ 2147483646 w 488"/>
                <a:gd name="T27" fmla="*/ 2147483646 h 306"/>
                <a:gd name="T28" fmla="*/ 2147483646 w 488"/>
                <a:gd name="T29" fmla="*/ 2147483646 h 306"/>
                <a:gd name="T30" fmla="*/ 2147483646 w 488"/>
                <a:gd name="T31" fmla="*/ 2147483646 h 306"/>
                <a:gd name="T32" fmla="*/ 2147483646 w 488"/>
                <a:gd name="T33" fmla="*/ 2147483646 h 306"/>
                <a:gd name="T34" fmla="*/ 2147483646 w 488"/>
                <a:gd name="T35" fmla="*/ 2147483646 h 306"/>
                <a:gd name="T36" fmla="*/ 2147483646 w 488"/>
                <a:gd name="T37" fmla="*/ 2147483646 h 306"/>
                <a:gd name="T38" fmla="*/ 2147483646 w 488"/>
                <a:gd name="T39" fmla="*/ 2147483646 h 306"/>
                <a:gd name="T40" fmla="*/ 2147483646 w 488"/>
                <a:gd name="T41" fmla="*/ 2147483646 h 306"/>
                <a:gd name="T42" fmla="*/ 2147483646 w 488"/>
                <a:gd name="T43" fmla="*/ 2147483646 h 306"/>
                <a:gd name="T44" fmla="*/ 2147483646 w 488"/>
                <a:gd name="T45" fmla="*/ 2147483646 h 306"/>
                <a:gd name="T46" fmla="*/ 2147483646 w 488"/>
                <a:gd name="T47" fmla="*/ 2147483646 h 306"/>
                <a:gd name="T48" fmla="*/ 2147483646 w 488"/>
                <a:gd name="T49" fmla="*/ 2147483646 h 306"/>
                <a:gd name="T50" fmla="*/ 2147483646 w 488"/>
                <a:gd name="T51" fmla="*/ 2147483646 h 306"/>
                <a:gd name="T52" fmla="*/ 2147483646 w 488"/>
                <a:gd name="T53" fmla="*/ 2147483646 h 306"/>
                <a:gd name="T54" fmla="*/ 2147483646 w 488"/>
                <a:gd name="T55" fmla="*/ 2147483646 h 306"/>
                <a:gd name="T56" fmla="*/ 2147483646 w 488"/>
                <a:gd name="T57" fmla="*/ 2147483646 h 306"/>
                <a:gd name="T58" fmla="*/ 2147483646 w 488"/>
                <a:gd name="T59" fmla="*/ 2147483646 h 306"/>
                <a:gd name="T60" fmla="*/ 2147483646 w 488"/>
                <a:gd name="T61" fmla="*/ 2147483646 h 306"/>
                <a:gd name="T62" fmla="*/ 2147483646 w 488"/>
                <a:gd name="T63" fmla="*/ 2147483646 h 306"/>
                <a:gd name="T64" fmla="*/ 2147483646 w 488"/>
                <a:gd name="T65" fmla="*/ 2147483646 h 306"/>
                <a:gd name="T66" fmla="*/ 2147483646 w 488"/>
                <a:gd name="T67" fmla="*/ 2147483646 h 306"/>
                <a:gd name="T68" fmla="*/ 2147483646 w 488"/>
                <a:gd name="T69" fmla="*/ 2147483646 h 306"/>
                <a:gd name="T70" fmla="*/ 2147483646 w 488"/>
                <a:gd name="T71" fmla="*/ 2147483646 h 306"/>
                <a:gd name="T72" fmla="*/ 2147483646 w 488"/>
                <a:gd name="T73" fmla="*/ 2147483646 h 306"/>
                <a:gd name="T74" fmla="*/ 2147483646 w 488"/>
                <a:gd name="T75" fmla="*/ 2147483646 h 306"/>
                <a:gd name="T76" fmla="*/ 2147483646 w 488"/>
                <a:gd name="T77" fmla="*/ 2147483646 h 306"/>
                <a:gd name="T78" fmla="*/ 2147483646 w 488"/>
                <a:gd name="T79" fmla="*/ 2147483646 h 306"/>
                <a:gd name="T80" fmla="*/ 2147483646 w 488"/>
                <a:gd name="T81" fmla="*/ 2147483646 h 306"/>
                <a:gd name="T82" fmla="*/ 2147483646 w 488"/>
                <a:gd name="T83" fmla="*/ 2147483646 h 306"/>
                <a:gd name="T84" fmla="*/ 2147483646 w 488"/>
                <a:gd name="T85" fmla="*/ 2147483646 h 306"/>
                <a:gd name="T86" fmla="*/ 2147483646 w 488"/>
                <a:gd name="T87" fmla="*/ 2147483646 h 306"/>
                <a:gd name="T88" fmla="*/ 2147483646 w 488"/>
                <a:gd name="T89" fmla="*/ 2147483646 h 306"/>
                <a:gd name="T90" fmla="*/ 2147483646 w 488"/>
                <a:gd name="T91" fmla="*/ 2147483646 h 306"/>
                <a:gd name="T92" fmla="*/ 2147483646 w 488"/>
                <a:gd name="T93" fmla="*/ 2147483646 h 306"/>
                <a:gd name="T94" fmla="*/ 2147483646 w 488"/>
                <a:gd name="T95" fmla="*/ 2147483646 h 306"/>
                <a:gd name="T96" fmla="*/ 2147483646 w 488"/>
                <a:gd name="T97" fmla="*/ 2147483646 h 306"/>
                <a:gd name="T98" fmla="*/ 2147483646 w 488"/>
                <a:gd name="T99" fmla="*/ 2147483646 h 306"/>
                <a:gd name="T100" fmla="*/ 2147483646 w 488"/>
                <a:gd name="T101" fmla="*/ 2147483646 h 306"/>
                <a:gd name="T102" fmla="*/ 2147483646 w 488"/>
                <a:gd name="T103" fmla="*/ 2147483646 h 306"/>
                <a:gd name="T104" fmla="*/ 2147483646 w 488"/>
                <a:gd name="T105" fmla="*/ 2147483646 h 306"/>
                <a:gd name="T106" fmla="*/ 2147483646 w 488"/>
                <a:gd name="T107" fmla="*/ 2147483646 h 306"/>
                <a:gd name="T108" fmla="*/ 2147483646 w 488"/>
                <a:gd name="T109" fmla="*/ 2147483646 h 306"/>
                <a:gd name="T110" fmla="*/ 2147483646 w 488"/>
                <a:gd name="T111" fmla="*/ 2147483646 h 306"/>
                <a:gd name="T112" fmla="*/ 2147483646 w 488"/>
                <a:gd name="T113" fmla="*/ 2147483646 h 306"/>
                <a:gd name="T114" fmla="*/ 2147483646 w 488"/>
                <a:gd name="T115" fmla="*/ 2147483646 h 3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88" h="306">
                  <a:moveTo>
                    <a:pt x="62" y="2"/>
                  </a:moveTo>
                  <a:lnTo>
                    <a:pt x="60" y="4"/>
                  </a:lnTo>
                  <a:lnTo>
                    <a:pt x="64" y="10"/>
                  </a:lnTo>
                  <a:lnTo>
                    <a:pt x="86" y="24"/>
                  </a:lnTo>
                  <a:lnTo>
                    <a:pt x="100" y="38"/>
                  </a:lnTo>
                  <a:lnTo>
                    <a:pt x="98" y="40"/>
                  </a:lnTo>
                  <a:lnTo>
                    <a:pt x="90" y="50"/>
                  </a:lnTo>
                  <a:lnTo>
                    <a:pt x="88" y="50"/>
                  </a:lnTo>
                  <a:lnTo>
                    <a:pt x="88" y="52"/>
                  </a:lnTo>
                  <a:lnTo>
                    <a:pt x="74" y="52"/>
                  </a:lnTo>
                  <a:lnTo>
                    <a:pt x="66" y="54"/>
                  </a:lnTo>
                  <a:lnTo>
                    <a:pt x="60" y="58"/>
                  </a:lnTo>
                  <a:lnTo>
                    <a:pt x="64" y="66"/>
                  </a:lnTo>
                  <a:lnTo>
                    <a:pt x="64" y="74"/>
                  </a:lnTo>
                  <a:lnTo>
                    <a:pt x="72" y="86"/>
                  </a:lnTo>
                  <a:lnTo>
                    <a:pt x="72" y="108"/>
                  </a:lnTo>
                  <a:lnTo>
                    <a:pt x="78" y="110"/>
                  </a:lnTo>
                  <a:lnTo>
                    <a:pt x="88" y="114"/>
                  </a:lnTo>
                  <a:lnTo>
                    <a:pt x="90" y="114"/>
                  </a:lnTo>
                  <a:lnTo>
                    <a:pt x="92" y="116"/>
                  </a:lnTo>
                  <a:lnTo>
                    <a:pt x="102" y="130"/>
                  </a:lnTo>
                  <a:lnTo>
                    <a:pt x="108" y="146"/>
                  </a:lnTo>
                  <a:lnTo>
                    <a:pt x="108" y="156"/>
                  </a:lnTo>
                  <a:lnTo>
                    <a:pt x="106" y="164"/>
                  </a:lnTo>
                  <a:lnTo>
                    <a:pt x="104" y="170"/>
                  </a:lnTo>
                  <a:lnTo>
                    <a:pt x="94" y="178"/>
                  </a:lnTo>
                  <a:lnTo>
                    <a:pt x="80" y="184"/>
                  </a:lnTo>
                  <a:lnTo>
                    <a:pt x="54" y="200"/>
                  </a:lnTo>
                  <a:lnTo>
                    <a:pt x="52" y="200"/>
                  </a:lnTo>
                  <a:lnTo>
                    <a:pt x="4" y="204"/>
                  </a:lnTo>
                  <a:lnTo>
                    <a:pt x="0" y="216"/>
                  </a:lnTo>
                  <a:lnTo>
                    <a:pt x="8" y="232"/>
                  </a:lnTo>
                  <a:lnTo>
                    <a:pt x="8" y="234"/>
                  </a:lnTo>
                  <a:lnTo>
                    <a:pt x="12" y="254"/>
                  </a:lnTo>
                  <a:lnTo>
                    <a:pt x="38" y="286"/>
                  </a:lnTo>
                  <a:lnTo>
                    <a:pt x="40" y="286"/>
                  </a:lnTo>
                  <a:lnTo>
                    <a:pt x="50" y="306"/>
                  </a:lnTo>
                  <a:lnTo>
                    <a:pt x="52" y="302"/>
                  </a:lnTo>
                  <a:lnTo>
                    <a:pt x="60" y="278"/>
                  </a:lnTo>
                  <a:lnTo>
                    <a:pt x="60" y="276"/>
                  </a:lnTo>
                  <a:lnTo>
                    <a:pt x="76" y="256"/>
                  </a:lnTo>
                  <a:lnTo>
                    <a:pt x="78" y="254"/>
                  </a:lnTo>
                  <a:lnTo>
                    <a:pt x="98" y="246"/>
                  </a:lnTo>
                  <a:lnTo>
                    <a:pt x="100" y="246"/>
                  </a:lnTo>
                  <a:lnTo>
                    <a:pt x="112" y="254"/>
                  </a:lnTo>
                  <a:lnTo>
                    <a:pt x="128" y="252"/>
                  </a:lnTo>
                  <a:lnTo>
                    <a:pt x="124" y="224"/>
                  </a:lnTo>
                  <a:lnTo>
                    <a:pt x="126" y="222"/>
                  </a:lnTo>
                  <a:lnTo>
                    <a:pt x="142" y="222"/>
                  </a:lnTo>
                  <a:lnTo>
                    <a:pt x="158" y="222"/>
                  </a:lnTo>
                  <a:lnTo>
                    <a:pt x="160" y="222"/>
                  </a:lnTo>
                  <a:lnTo>
                    <a:pt x="192" y="238"/>
                  </a:lnTo>
                  <a:lnTo>
                    <a:pt x="218" y="242"/>
                  </a:lnTo>
                  <a:lnTo>
                    <a:pt x="220" y="242"/>
                  </a:lnTo>
                  <a:lnTo>
                    <a:pt x="228" y="250"/>
                  </a:lnTo>
                  <a:lnTo>
                    <a:pt x="242" y="254"/>
                  </a:lnTo>
                  <a:lnTo>
                    <a:pt x="250" y="262"/>
                  </a:lnTo>
                  <a:lnTo>
                    <a:pt x="254" y="264"/>
                  </a:lnTo>
                  <a:lnTo>
                    <a:pt x="264" y="256"/>
                  </a:lnTo>
                  <a:lnTo>
                    <a:pt x="264" y="254"/>
                  </a:lnTo>
                  <a:lnTo>
                    <a:pt x="276" y="244"/>
                  </a:lnTo>
                  <a:lnTo>
                    <a:pt x="284" y="230"/>
                  </a:lnTo>
                  <a:lnTo>
                    <a:pt x="296" y="238"/>
                  </a:lnTo>
                  <a:lnTo>
                    <a:pt x="296" y="240"/>
                  </a:lnTo>
                  <a:lnTo>
                    <a:pt x="300" y="250"/>
                  </a:lnTo>
                  <a:lnTo>
                    <a:pt x="300" y="252"/>
                  </a:lnTo>
                  <a:lnTo>
                    <a:pt x="298" y="258"/>
                  </a:lnTo>
                  <a:lnTo>
                    <a:pt x="300" y="260"/>
                  </a:lnTo>
                  <a:lnTo>
                    <a:pt x="308" y="256"/>
                  </a:lnTo>
                  <a:lnTo>
                    <a:pt x="318" y="246"/>
                  </a:lnTo>
                  <a:lnTo>
                    <a:pt x="328" y="246"/>
                  </a:lnTo>
                  <a:lnTo>
                    <a:pt x="330" y="246"/>
                  </a:lnTo>
                  <a:lnTo>
                    <a:pt x="336" y="250"/>
                  </a:lnTo>
                  <a:lnTo>
                    <a:pt x="342" y="258"/>
                  </a:lnTo>
                  <a:lnTo>
                    <a:pt x="342" y="260"/>
                  </a:lnTo>
                  <a:lnTo>
                    <a:pt x="342" y="264"/>
                  </a:lnTo>
                  <a:lnTo>
                    <a:pt x="340" y="282"/>
                  </a:lnTo>
                  <a:lnTo>
                    <a:pt x="346" y="290"/>
                  </a:lnTo>
                  <a:lnTo>
                    <a:pt x="348" y="290"/>
                  </a:lnTo>
                  <a:lnTo>
                    <a:pt x="360" y="278"/>
                  </a:lnTo>
                  <a:lnTo>
                    <a:pt x="372" y="268"/>
                  </a:lnTo>
                  <a:lnTo>
                    <a:pt x="380" y="262"/>
                  </a:lnTo>
                  <a:lnTo>
                    <a:pt x="388" y="260"/>
                  </a:lnTo>
                  <a:lnTo>
                    <a:pt x="408" y="260"/>
                  </a:lnTo>
                  <a:lnTo>
                    <a:pt x="414" y="250"/>
                  </a:lnTo>
                  <a:lnTo>
                    <a:pt x="430" y="242"/>
                  </a:lnTo>
                  <a:lnTo>
                    <a:pt x="432" y="242"/>
                  </a:lnTo>
                  <a:lnTo>
                    <a:pt x="452" y="240"/>
                  </a:lnTo>
                  <a:lnTo>
                    <a:pt x="474" y="228"/>
                  </a:lnTo>
                  <a:lnTo>
                    <a:pt x="488" y="228"/>
                  </a:lnTo>
                  <a:lnTo>
                    <a:pt x="484" y="222"/>
                  </a:lnTo>
                  <a:lnTo>
                    <a:pt x="486" y="220"/>
                  </a:lnTo>
                  <a:lnTo>
                    <a:pt x="488" y="216"/>
                  </a:lnTo>
                  <a:lnTo>
                    <a:pt x="460" y="154"/>
                  </a:lnTo>
                  <a:lnTo>
                    <a:pt x="460" y="152"/>
                  </a:lnTo>
                  <a:lnTo>
                    <a:pt x="458" y="150"/>
                  </a:lnTo>
                  <a:lnTo>
                    <a:pt x="472" y="134"/>
                  </a:lnTo>
                  <a:lnTo>
                    <a:pt x="468" y="130"/>
                  </a:lnTo>
                  <a:lnTo>
                    <a:pt x="446" y="126"/>
                  </a:lnTo>
                  <a:lnTo>
                    <a:pt x="444" y="126"/>
                  </a:lnTo>
                  <a:lnTo>
                    <a:pt x="444" y="124"/>
                  </a:lnTo>
                  <a:lnTo>
                    <a:pt x="430" y="110"/>
                  </a:lnTo>
                  <a:lnTo>
                    <a:pt x="430" y="106"/>
                  </a:lnTo>
                  <a:lnTo>
                    <a:pt x="428" y="108"/>
                  </a:lnTo>
                  <a:lnTo>
                    <a:pt x="416" y="100"/>
                  </a:lnTo>
                  <a:lnTo>
                    <a:pt x="408" y="108"/>
                  </a:lnTo>
                  <a:lnTo>
                    <a:pt x="400" y="114"/>
                  </a:lnTo>
                  <a:lnTo>
                    <a:pt x="394" y="114"/>
                  </a:lnTo>
                  <a:lnTo>
                    <a:pt x="388" y="110"/>
                  </a:lnTo>
                  <a:lnTo>
                    <a:pt x="382" y="104"/>
                  </a:lnTo>
                  <a:lnTo>
                    <a:pt x="372" y="94"/>
                  </a:lnTo>
                  <a:lnTo>
                    <a:pt x="366" y="86"/>
                  </a:lnTo>
                  <a:lnTo>
                    <a:pt x="362" y="86"/>
                  </a:lnTo>
                  <a:lnTo>
                    <a:pt x="352" y="90"/>
                  </a:lnTo>
                  <a:lnTo>
                    <a:pt x="334" y="94"/>
                  </a:lnTo>
                  <a:lnTo>
                    <a:pt x="328" y="94"/>
                  </a:lnTo>
                  <a:lnTo>
                    <a:pt x="324" y="94"/>
                  </a:lnTo>
                  <a:lnTo>
                    <a:pt x="322" y="90"/>
                  </a:lnTo>
                  <a:lnTo>
                    <a:pt x="320" y="84"/>
                  </a:lnTo>
                  <a:lnTo>
                    <a:pt x="320" y="70"/>
                  </a:lnTo>
                  <a:lnTo>
                    <a:pt x="322" y="60"/>
                  </a:lnTo>
                  <a:lnTo>
                    <a:pt x="320" y="54"/>
                  </a:lnTo>
                  <a:lnTo>
                    <a:pt x="216" y="50"/>
                  </a:lnTo>
                  <a:lnTo>
                    <a:pt x="202" y="44"/>
                  </a:lnTo>
                  <a:lnTo>
                    <a:pt x="194" y="38"/>
                  </a:lnTo>
                  <a:lnTo>
                    <a:pt x="178" y="34"/>
                  </a:lnTo>
                  <a:lnTo>
                    <a:pt x="172" y="30"/>
                  </a:lnTo>
                  <a:lnTo>
                    <a:pt x="164" y="24"/>
                  </a:lnTo>
                  <a:lnTo>
                    <a:pt x="144" y="0"/>
                  </a:lnTo>
                  <a:lnTo>
                    <a:pt x="132" y="10"/>
                  </a:lnTo>
                  <a:lnTo>
                    <a:pt x="116" y="4"/>
                  </a:lnTo>
                  <a:lnTo>
                    <a:pt x="74" y="6"/>
                  </a:lnTo>
                  <a:lnTo>
                    <a:pt x="62" y="2"/>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4" name="广东"/>
            <p:cNvSpPr>
              <a:spLocks/>
            </p:cNvSpPr>
            <p:nvPr/>
          </p:nvSpPr>
          <p:spPr bwMode="auto">
            <a:xfrm>
              <a:off x="6570459" y="4796065"/>
              <a:ext cx="749270" cy="593209"/>
            </a:xfrm>
            <a:custGeom>
              <a:avLst/>
              <a:gdLst>
                <a:gd name="T0" fmla="*/ 2147483646 w 508"/>
                <a:gd name="T1" fmla="*/ 2147483646 h 402"/>
                <a:gd name="T2" fmla="*/ 2147483646 w 508"/>
                <a:gd name="T3" fmla="*/ 2147483646 h 402"/>
                <a:gd name="T4" fmla="*/ 2147483646 w 508"/>
                <a:gd name="T5" fmla="*/ 2147483646 h 402"/>
                <a:gd name="T6" fmla="*/ 2147483646 w 508"/>
                <a:gd name="T7" fmla="*/ 2147483646 h 402"/>
                <a:gd name="T8" fmla="*/ 2147483646 w 508"/>
                <a:gd name="T9" fmla="*/ 2147483646 h 402"/>
                <a:gd name="T10" fmla="*/ 2147483646 w 508"/>
                <a:gd name="T11" fmla="*/ 2147483646 h 402"/>
                <a:gd name="T12" fmla="*/ 2147483646 w 508"/>
                <a:gd name="T13" fmla="*/ 2147483646 h 402"/>
                <a:gd name="T14" fmla="*/ 2147483646 w 508"/>
                <a:gd name="T15" fmla="*/ 2147483646 h 402"/>
                <a:gd name="T16" fmla="*/ 2147483646 w 508"/>
                <a:gd name="T17" fmla="*/ 2147483646 h 402"/>
                <a:gd name="T18" fmla="*/ 2147483646 w 508"/>
                <a:gd name="T19" fmla="*/ 2147483646 h 402"/>
                <a:gd name="T20" fmla="*/ 2147483646 w 508"/>
                <a:gd name="T21" fmla="*/ 2147483646 h 402"/>
                <a:gd name="T22" fmla="*/ 2147483646 w 508"/>
                <a:gd name="T23" fmla="*/ 2147483646 h 402"/>
                <a:gd name="T24" fmla="*/ 2147483646 w 508"/>
                <a:gd name="T25" fmla="*/ 2147483646 h 402"/>
                <a:gd name="T26" fmla="*/ 2147483646 w 508"/>
                <a:gd name="T27" fmla="*/ 2147483646 h 402"/>
                <a:gd name="T28" fmla="*/ 2147483646 w 508"/>
                <a:gd name="T29" fmla="*/ 2147483646 h 402"/>
                <a:gd name="T30" fmla="*/ 2147483646 w 508"/>
                <a:gd name="T31" fmla="*/ 2147483646 h 402"/>
                <a:gd name="T32" fmla="*/ 2147483646 w 508"/>
                <a:gd name="T33" fmla="*/ 2147483646 h 402"/>
                <a:gd name="T34" fmla="*/ 2147483646 w 508"/>
                <a:gd name="T35" fmla="*/ 2147483646 h 402"/>
                <a:gd name="T36" fmla="*/ 2147483646 w 508"/>
                <a:gd name="T37" fmla="*/ 2147483646 h 402"/>
                <a:gd name="T38" fmla="*/ 2147483646 w 508"/>
                <a:gd name="T39" fmla="*/ 2147483646 h 402"/>
                <a:gd name="T40" fmla="*/ 2147483646 w 508"/>
                <a:gd name="T41" fmla="*/ 2147483646 h 402"/>
                <a:gd name="T42" fmla="*/ 2147483646 w 508"/>
                <a:gd name="T43" fmla="*/ 2147483646 h 402"/>
                <a:gd name="T44" fmla="*/ 2147483646 w 508"/>
                <a:gd name="T45" fmla="*/ 2147483646 h 402"/>
                <a:gd name="T46" fmla="*/ 2147483646 w 508"/>
                <a:gd name="T47" fmla="*/ 2147483646 h 402"/>
                <a:gd name="T48" fmla="*/ 2147483646 w 508"/>
                <a:gd name="T49" fmla="*/ 2147483646 h 402"/>
                <a:gd name="T50" fmla="*/ 2147483646 w 508"/>
                <a:gd name="T51" fmla="*/ 2147483646 h 402"/>
                <a:gd name="T52" fmla="*/ 2147483646 w 508"/>
                <a:gd name="T53" fmla="*/ 2147483646 h 402"/>
                <a:gd name="T54" fmla="*/ 2147483646 w 508"/>
                <a:gd name="T55" fmla="*/ 2147483646 h 402"/>
                <a:gd name="T56" fmla="*/ 2147483646 w 508"/>
                <a:gd name="T57" fmla="*/ 2147483646 h 402"/>
                <a:gd name="T58" fmla="*/ 2147483646 w 508"/>
                <a:gd name="T59" fmla="*/ 2147483646 h 402"/>
                <a:gd name="T60" fmla="*/ 2147483646 w 508"/>
                <a:gd name="T61" fmla="*/ 2147483646 h 402"/>
                <a:gd name="T62" fmla="*/ 2147483646 w 508"/>
                <a:gd name="T63" fmla="*/ 2147483646 h 402"/>
                <a:gd name="T64" fmla="*/ 2147483646 w 508"/>
                <a:gd name="T65" fmla="*/ 2147483646 h 402"/>
                <a:gd name="T66" fmla="*/ 2147483646 w 508"/>
                <a:gd name="T67" fmla="*/ 2147483646 h 402"/>
                <a:gd name="T68" fmla="*/ 2147483646 w 508"/>
                <a:gd name="T69" fmla="*/ 2147483646 h 402"/>
                <a:gd name="T70" fmla="*/ 2147483646 w 508"/>
                <a:gd name="T71" fmla="*/ 2147483646 h 402"/>
                <a:gd name="T72" fmla="*/ 2147483646 w 508"/>
                <a:gd name="T73" fmla="*/ 2147483646 h 402"/>
                <a:gd name="T74" fmla="*/ 2147483646 w 508"/>
                <a:gd name="T75" fmla="*/ 2147483646 h 402"/>
                <a:gd name="T76" fmla="*/ 2147483646 w 508"/>
                <a:gd name="T77" fmla="*/ 2147483646 h 402"/>
                <a:gd name="T78" fmla="*/ 2147483646 w 508"/>
                <a:gd name="T79" fmla="*/ 2147483646 h 402"/>
                <a:gd name="T80" fmla="*/ 2147483646 w 508"/>
                <a:gd name="T81" fmla="*/ 2147483646 h 402"/>
                <a:gd name="T82" fmla="*/ 2147483646 w 508"/>
                <a:gd name="T83" fmla="*/ 2147483646 h 402"/>
                <a:gd name="T84" fmla="*/ 2147483646 w 508"/>
                <a:gd name="T85" fmla="*/ 2147483646 h 402"/>
                <a:gd name="T86" fmla="*/ 2147483646 w 508"/>
                <a:gd name="T87" fmla="*/ 2147483646 h 402"/>
                <a:gd name="T88" fmla="*/ 2147483646 w 508"/>
                <a:gd name="T89" fmla="*/ 2147483646 h 402"/>
                <a:gd name="T90" fmla="*/ 2147483646 w 508"/>
                <a:gd name="T91" fmla="*/ 2147483646 h 402"/>
                <a:gd name="T92" fmla="*/ 2147483646 w 508"/>
                <a:gd name="T93" fmla="*/ 2147483646 h 402"/>
                <a:gd name="T94" fmla="*/ 2147483646 w 508"/>
                <a:gd name="T95" fmla="*/ 2147483646 h 402"/>
                <a:gd name="T96" fmla="*/ 2147483646 w 508"/>
                <a:gd name="T97" fmla="*/ 2147483646 h 402"/>
                <a:gd name="T98" fmla="*/ 2147483646 w 508"/>
                <a:gd name="T99" fmla="*/ 2147483646 h 402"/>
                <a:gd name="T100" fmla="*/ 2147483646 w 508"/>
                <a:gd name="T101" fmla="*/ 2147483646 h 4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8" h="402">
                  <a:moveTo>
                    <a:pt x="476" y="138"/>
                  </a:moveTo>
                  <a:lnTo>
                    <a:pt x="476" y="138"/>
                  </a:lnTo>
                  <a:lnTo>
                    <a:pt x="484" y="134"/>
                  </a:lnTo>
                  <a:lnTo>
                    <a:pt x="488" y="130"/>
                  </a:lnTo>
                  <a:lnTo>
                    <a:pt x="488" y="128"/>
                  </a:lnTo>
                  <a:lnTo>
                    <a:pt x="490" y="126"/>
                  </a:lnTo>
                  <a:lnTo>
                    <a:pt x="492" y="126"/>
                  </a:lnTo>
                  <a:lnTo>
                    <a:pt x="508" y="126"/>
                  </a:lnTo>
                  <a:lnTo>
                    <a:pt x="508" y="116"/>
                  </a:lnTo>
                  <a:lnTo>
                    <a:pt x="502" y="114"/>
                  </a:lnTo>
                  <a:lnTo>
                    <a:pt x="496" y="110"/>
                  </a:lnTo>
                  <a:lnTo>
                    <a:pt x="472" y="88"/>
                  </a:lnTo>
                  <a:lnTo>
                    <a:pt x="460" y="58"/>
                  </a:lnTo>
                  <a:lnTo>
                    <a:pt x="446" y="44"/>
                  </a:lnTo>
                  <a:lnTo>
                    <a:pt x="424" y="42"/>
                  </a:lnTo>
                  <a:lnTo>
                    <a:pt x="406" y="44"/>
                  </a:lnTo>
                  <a:lnTo>
                    <a:pt x="402" y="44"/>
                  </a:lnTo>
                  <a:lnTo>
                    <a:pt x="404" y="54"/>
                  </a:lnTo>
                  <a:lnTo>
                    <a:pt x="404" y="56"/>
                  </a:lnTo>
                  <a:lnTo>
                    <a:pt x="404" y="58"/>
                  </a:lnTo>
                  <a:lnTo>
                    <a:pt x="400" y="58"/>
                  </a:lnTo>
                  <a:lnTo>
                    <a:pt x="388" y="64"/>
                  </a:lnTo>
                  <a:lnTo>
                    <a:pt x="386" y="62"/>
                  </a:lnTo>
                  <a:lnTo>
                    <a:pt x="372" y="50"/>
                  </a:lnTo>
                  <a:lnTo>
                    <a:pt x="368" y="50"/>
                  </a:lnTo>
                  <a:lnTo>
                    <a:pt x="364" y="50"/>
                  </a:lnTo>
                  <a:lnTo>
                    <a:pt x="332" y="64"/>
                  </a:lnTo>
                  <a:lnTo>
                    <a:pt x="322" y="68"/>
                  </a:lnTo>
                  <a:lnTo>
                    <a:pt x="316" y="66"/>
                  </a:lnTo>
                  <a:lnTo>
                    <a:pt x="310" y="70"/>
                  </a:lnTo>
                  <a:lnTo>
                    <a:pt x="304" y="76"/>
                  </a:lnTo>
                  <a:lnTo>
                    <a:pt x="300" y="80"/>
                  </a:lnTo>
                  <a:lnTo>
                    <a:pt x="298" y="76"/>
                  </a:lnTo>
                  <a:lnTo>
                    <a:pt x="288" y="66"/>
                  </a:lnTo>
                  <a:lnTo>
                    <a:pt x="286" y="62"/>
                  </a:lnTo>
                  <a:lnTo>
                    <a:pt x="286" y="58"/>
                  </a:lnTo>
                  <a:lnTo>
                    <a:pt x="290" y="50"/>
                  </a:lnTo>
                  <a:lnTo>
                    <a:pt x="300" y="38"/>
                  </a:lnTo>
                  <a:lnTo>
                    <a:pt x="314" y="22"/>
                  </a:lnTo>
                  <a:lnTo>
                    <a:pt x="318" y="16"/>
                  </a:lnTo>
                  <a:lnTo>
                    <a:pt x="316" y="12"/>
                  </a:lnTo>
                  <a:lnTo>
                    <a:pt x="312" y="12"/>
                  </a:lnTo>
                  <a:lnTo>
                    <a:pt x="308" y="14"/>
                  </a:lnTo>
                  <a:lnTo>
                    <a:pt x="298" y="20"/>
                  </a:lnTo>
                  <a:lnTo>
                    <a:pt x="288" y="26"/>
                  </a:lnTo>
                  <a:lnTo>
                    <a:pt x="282" y="28"/>
                  </a:lnTo>
                  <a:lnTo>
                    <a:pt x="280" y="26"/>
                  </a:lnTo>
                  <a:lnTo>
                    <a:pt x="278" y="20"/>
                  </a:lnTo>
                  <a:lnTo>
                    <a:pt x="276" y="20"/>
                  </a:lnTo>
                  <a:lnTo>
                    <a:pt x="270" y="6"/>
                  </a:lnTo>
                  <a:lnTo>
                    <a:pt x="254" y="16"/>
                  </a:lnTo>
                  <a:lnTo>
                    <a:pt x="252" y="18"/>
                  </a:lnTo>
                  <a:lnTo>
                    <a:pt x="252" y="16"/>
                  </a:lnTo>
                  <a:lnTo>
                    <a:pt x="236" y="8"/>
                  </a:lnTo>
                  <a:lnTo>
                    <a:pt x="220" y="2"/>
                  </a:lnTo>
                  <a:lnTo>
                    <a:pt x="214" y="0"/>
                  </a:lnTo>
                  <a:lnTo>
                    <a:pt x="208" y="2"/>
                  </a:lnTo>
                  <a:lnTo>
                    <a:pt x="204" y="6"/>
                  </a:lnTo>
                  <a:lnTo>
                    <a:pt x="198" y="12"/>
                  </a:lnTo>
                  <a:lnTo>
                    <a:pt x="204" y="24"/>
                  </a:lnTo>
                  <a:lnTo>
                    <a:pt x="210" y="38"/>
                  </a:lnTo>
                  <a:lnTo>
                    <a:pt x="210" y="44"/>
                  </a:lnTo>
                  <a:lnTo>
                    <a:pt x="210" y="48"/>
                  </a:lnTo>
                  <a:lnTo>
                    <a:pt x="208" y="52"/>
                  </a:lnTo>
                  <a:lnTo>
                    <a:pt x="204" y="54"/>
                  </a:lnTo>
                  <a:lnTo>
                    <a:pt x="200" y="54"/>
                  </a:lnTo>
                  <a:lnTo>
                    <a:pt x="194" y="54"/>
                  </a:lnTo>
                  <a:lnTo>
                    <a:pt x="188" y="50"/>
                  </a:lnTo>
                  <a:lnTo>
                    <a:pt x="182" y="46"/>
                  </a:lnTo>
                  <a:lnTo>
                    <a:pt x="164" y="36"/>
                  </a:lnTo>
                  <a:lnTo>
                    <a:pt x="156" y="32"/>
                  </a:lnTo>
                  <a:lnTo>
                    <a:pt x="156" y="34"/>
                  </a:lnTo>
                  <a:lnTo>
                    <a:pt x="156" y="52"/>
                  </a:lnTo>
                  <a:lnTo>
                    <a:pt x="144" y="66"/>
                  </a:lnTo>
                  <a:lnTo>
                    <a:pt x="144" y="80"/>
                  </a:lnTo>
                  <a:lnTo>
                    <a:pt x="148" y="94"/>
                  </a:lnTo>
                  <a:lnTo>
                    <a:pt x="150" y="94"/>
                  </a:lnTo>
                  <a:lnTo>
                    <a:pt x="140" y="108"/>
                  </a:lnTo>
                  <a:lnTo>
                    <a:pt x="136" y="120"/>
                  </a:lnTo>
                  <a:lnTo>
                    <a:pt x="136" y="122"/>
                  </a:lnTo>
                  <a:lnTo>
                    <a:pt x="124" y="134"/>
                  </a:lnTo>
                  <a:lnTo>
                    <a:pt x="104" y="180"/>
                  </a:lnTo>
                  <a:lnTo>
                    <a:pt x="104" y="204"/>
                  </a:lnTo>
                  <a:lnTo>
                    <a:pt x="60" y="230"/>
                  </a:lnTo>
                  <a:lnTo>
                    <a:pt x="58" y="234"/>
                  </a:lnTo>
                  <a:lnTo>
                    <a:pt x="64" y="248"/>
                  </a:lnTo>
                  <a:lnTo>
                    <a:pt x="60" y="266"/>
                  </a:lnTo>
                  <a:lnTo>
                    <a:pt x="42" y="264"/>
                  </a:lnTo>
                  <a:lnTo>
                    <a:pt x="38" y="284"/>
                  </a:lnTo>
                  <a:lnTo>
                    <a:pt x="16" y="284"/>
                  </a:lnTo>
                  <a:lnTo>
                    <a:pt x="10" y="292"/>
                  </a:lnTo>
                  <a:lnTo>
                    <a:pt x="4" y="306"/>
                  </a:lnTo>
                  <a:lnTo>
                    <a:pt x="0" y="356"/>
                  </a:lnTo>
                  <a:lnTo>
                    <a:pt x="4" y="368"/>
                  </a:lnTo>
                  <a:lnTo>
                    <a:pt x="6" y="368"/>
                  </a:lnTo>
                  <a:lnTo>
                    <a:pt x="6" y="380"/>
                  </a:lnTo>
                  <a:lnTo>
                    <a:pt x="16" y="392"/>
                  </a:lnTo>
                  <a:lnTo>
                    <a:pt x="16" y="402"/>
                  </a:lnTo>
                  <a:lnTo>
                    <a:pt x="42" y="400"/>
                  </a:lnTo>
                  <a:lnTo>
                    <a:pt x="44" y="398"/>
                  </a:lnTo>
                  <a:lnTo>
                    <a:pt x="44" y="396"/>
                  </a:lnTo>
                  <a:lnTo>
                    <a:pt x="52" y="388"/>
                  </a:lnTo>
                  <a:lnTo>
                    <a:pt x="36" y="372"/>
                  </a:lnTo>
                  <a:lnTo>
                    <a:pt x="34" y="372"/>
                  </a:lnTo>
                  <a:lnTo>
                    <a:pt x="24" y="364"/>
                  </a:lnTo>
                  <a:lnTo>
                    <a:pt x="24" y="362"/>
                  </a:lnTo>
                  <a:lnTo>
                    <a:pt x="24" y="346"/>
                  </a:lnTo>
                  <a:lnTo>
                    <a:pt x="36" y="346"/>
                  </a:lnTo>
                  <a:lnTo>
                    <a:pt x="38" y="340"/>
                  </a:lnTo>
                  <a:lnTo>
                    <a:pt x="32" y="324"/>
                  </a:lnTo>
                  <a:lnTo>
                    <a:pt x="64" y="324"/>
                  </a:lnTo>
                  <a:lnTo>
                    <a:pt x="120" y="298"/>
                  </a:lnTo>
                  <a:lnTo>
                    <a:pt x="126" y="286"/>
                  </a:lnTo>
                  <a:lnTo>
                    <a:pt x="128" y="282"/>
                  </a:lnTo>
                  <a:lnTo>
                    <a:pt x="140" y="288"/>
                  </a:lnTo>
                  <a:lnTo>
                    <a:pt x="140" y="290"/>
                  </a:lnTo>
                  <a:lnTo>
                    <a:pt x="146" y="296"/>
                  </a:lnTo>
                  <a:lnTo>
                    <a:pt x="152" y="294"/>
                  </a:lnTo>
                  <a:lnTo>
                    <a:pt x="150" y="282"/>
                  </a:lnTo>
                  <a:lnTo>
                    <a:pt x="168" y="282"/>
                  </a:lnTo>
                  <a:lnTo>
                    <a:pt x="186" y="286"/>
                  </a:lnTo>
                  <a:lnTo>
                    <a:pt x="192" y="274"/>
                  </a:lnTo>
                  <a:lnTo>
                    <a:pt x="194" y="272"/>
                  </a:lnTo>
                  <a:lnTo>
                    <a:pt x="196" y="272"/>
                  </a:lnTo>
                  <a:lnTo>
                    <a:pt x="214" y="266"/>
                  </a:lnTo>
                  <a:lnTo>
                    <a:pt x="218" y="238"/>
                  </a:lnTo>
                  <a:lnTo>
                    <a:pt x="238" y="256"/>
                  </a:lnTo>
                  <a:lnTo>
                    <a:pt x="246" y="256"/>
                  </a:lnTo>
                  <a:lnTo>
                    <a:pt x="250" y="252"/>
                  </a:lnTo>
                  <a:lnTo>
                    <a:pt x="248" y="192"/>
                  </a:lnTo>
                  <a:lnTo>
                    <a:pt x="248" y="190"/>
                  </a:lnTo>
                  <a:lnTo>
                    <a:pt x="248" y="186"/>
                  </a:lnTo>
                  <a:lnTo>
                    <a:pt x="260" y="188"/>
                  </a:lnTo>
                  <a:lnTo>
                    <a:pt x="262" y="188"/>
                  </a:lnTo>
                  <a:lnTo>
                    <a:pt x="264" y="190"/>
                  </a:lnTo>
                  <a:lnTo>
                    <a:pt x="286" y="230"/>
                  </a:lnTo>
                  <a:lnTo>
                    <a:pt x="312" y="226"/>
                  </a:lnTo>
                  <a:lnTo>
                    <a:pt x="318" y="224"/>
                  </a:lnTo>
                  <a:lnTo>
                    <a:pt x="322" y="216"/>
                  </a:lnTo>
                  <a:lnTo>
                    <a:pt x="314" y="208"/>
                  </a:lnTo>
                  <a:lnTo>
                    <a:pt x="312" y="206"/>
                  </a:lnTo>
                  <a:lnTo>
                    <a:pt x="330" y="200"/>
                  </a:lnTo>
                  <a:lnTo>
                    <a:pt x="332" y="198"/>
                  </a:lnTo>
                  <a:lnTo>
                    <a:pt x="340" y="206"/>
                  </a:lnTo>
                  <a:lnTo>
                    <a:pt x="346" y="202"/>
                  </a:lnTo>
                  <a:lnTo>
                    <a:pt x="346" y="190"/>
                  </a:lnTo>
                  <a:lnTo>
                    <a:pt x="350" y="190"/>
                  </a:lnTo>
                  <a:lnTo>
                    <a:pt x="364" y="190"/>
                  </a:lnTo>
                  <a:lnTo>
                    <a:pt x="370" y="192"/>
                  </a:lnTo>
                  <a:lnTo>
                    <a:pt x="376" y="194"/>
                  </a:lnTo>
                  <a:lnTo>
                    <a:pt x="382" y="198"/>
                  </a:lnTo>
                  <a:lnTo>
                    <a:pt x="386" y="202"/>
                  </a:lnTo>
                  <a:lnTo>
                    <a:pt x="388" y="206"/>
                  </a:lnTo>
                  <a:lnTo>
                    <a:pt x="392" y="186"/>
                  </a:lnTo>
                  <a:lnTo>
                    <a:pt x="396" y="184"/>
                  </a:lnTo>
                  <a:lnTo>
                    <a:pt x="400" y="182"/>
                  </a:lnTo>
                  <a:lnTo>
                    <a:pt x="406" y="182"/>
                  </a:lnTo>
                  <a:lnTo>
                    <a:pt x="412" y="184"/>
                  </a:lnTo>
                  <a:lnTo>
                    <a:pt x="414" y="186"/>
                  </a:lnTo>
                  <a:lnTo>
                    <a:pt x="414" y="188"/>
                  </a:lnTo>
                  <a:lnTo>
                    <a:pt x="418" y="188"/>
                  </a:lnTo>
                  <a:lnTo>
                    <a:pt x="432" y="180"/>
                  </a:lnTo>
                  <a:lnTo>
                    <a:pt x="460" y="160"/>
                  </a:lnTo>
                  <a:lnTo>
                    <a:pt x="460" y="152"/>
                  </a:lnTo>
                  <a:lnTo>
                    <a:pt x="464" y="146"/>
                  </a:lnTo>
                  <a:lnTo>
                    <a:pt x="470" y="140"/>
                  </a:lnTo>
                  <a:lnTo>
                    <a:pt x="476" y="138"/>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5" name="江西"/>
            <p:cNvSpPr>
              <a:spLocks/>
            </p:cNvSpPr>
            <p:nvPr/>
          </p:nvSpPr>
          <p:spPr bwMode="auto">
            <a:xfrm>
              <a:off x="6924445" y="4282541"/>
              <a:ext cx="448383" cy="610916"/>
            </a:xfrm>
            <a:custGeom>
              <a:avLst/>
              <a:gdLst>
                <a:gd name="T0" fmla="*/ 2147483646 w 304"/>
                <a:gd name="T1" fmla="*/ 0 h 414"/>
                <a:gd name="T2" fmla="*/ 2147483646 w 304"/>
                <a:gd name="T3" fmla="*/ 2147483646 h 414"/>
                <a:gd name="T4" fmla="*/ 2147483646 w 304"/>
                <a:gd name="T5" fmla="*/ 2147483646 h 414"/>
                <a:gd name="T6" fmla="*/ 2147483646 w 304"/>
                <a:gd name="T7" fmla="*/ 2147483646 h 414"/>
                <a:gd name="T8" fmla="*/ 2147483646 w 304"/>
                <a:gd name="T9" fmla="*/ 2147483646 h 414"/>
                <a:gd name="T10" fmla="*/ 2147483646 w 304"/>
                <a:gd name="T11" fmla="*/ 2147483646 h 414"/>
                <a:gd name="T12" fmla="*/ 2147483646 w 304"/>
                <a:gd name="T13" fmla="*/ 2147483646 h 414"/>
                <a:gd name="T14" fmla="*/ 2147483646 w 304"/>
                <a:gd name="T15" fmla="*/ 2147483646 h 414"/>
                <a:gd name="T16" fmla="*/ 2147483646 w 304"/>
                <a:gd name="T17" fmla="*/ 2147483646 h 414"/>
                <a:gd name="T18" fmla="*/ 2147483646 w 304"/>
                <a:gd name="T19" fmla="*/ 2147483646 h 414"/>
                <a:gd name="T20" fmla="*/ 2147483646 w 304"/>
                <a:gd name="T21" fmla="*/ 2147483646 h 414"/>
                <a:gd name="T22" fmla="*/ 2147483646 w 304"/>
                <a:gd name="T23" fmla="*/ 2147483646 h 414"/>
                <a:gd name="T24" fmla="*/ 2147483646 w 304"/>
                <a:gd name="T25" fmla="*/ 2147483646 h 414"/>
                <a:gd name="T26" fmla="*/ 2147483646 w 304"/>
                <a:gd name="T27" fmla="*/ 2147483646 h 414"/>
                <a:gd name="T28" fmla="*/ 0 w 304"/>
                <a:gd name="T29" fmla="*/ 2147483646 h 414"/>
                <a:gd name="T30" fmla="*/ 2147483646 w 304"/>
                <a:gd name="T31" fmla="*/ 2147483646 h 414"/>
                <a:gd name="T32" fmla="*/ 2147483646 w 304"/>
                <a:gd name="T33" fmla="*/ 2147483646 h 414"/>
                <a:gd name="T34" fmla="*/ 2147483646 w 304"/>
                <a:gd name="T35" fmla="*/ 2147483646 h 414"/>
                <a:gd name="T36" fmla="*/ 2147483646 w 304"/>
                <a:gd name="T37" fmla="*/ 2147483646 h 414"/>
                <a:gd name="T38" fmla="*/ 2147483646 w 304"/>
                <a:gd name="T39" fmla="*/ 2147483646 h 414"/>
                <a:gd name="T40" fmla="*/ 2147483646 w 304"/>
                <a:gd name="T41" fmla="*/ 2147483646 h 414"/>
                <a:gd name="T42" fmla="*/ 2147483646 w 304"/>
                <a:gd name="T43" fmla="*/ 2147483646 h 414"/>
                <a:gd name="T44" fmla="*/ 2147483646 w 304"/>
                <a:gd name="T45" fmla="*/ 2147483646 h 414"/>
                <a:gd name="T46" fmla="*/ 2147483646 w 304"/>
                <a:gd name="T47" fmla="*/ 2147483646 h 414"/>
                <a:gd name="T48" fmla="*/ 2147483646 w 304"/>
                <a:gd name="T49" fmla="*/ 2147483646 h 414"/>
                <a:gd name="T50" fmla="*/ 2147483646 w 304"/>
                <a:gd name="T51" fmla="*/ 2147483646 h 414"/>
                <a:gd name="T52" fmla="*/ 2147483646 w 304"/>
                <a:gd name="T53" fmla="*/ 2147483646 h 414"/>
                <a:gd name="T54" fmla="*/ 2147483646 w 304"/>
                <a:gd name="T55" fmla="*/ 2147483646 h 414"/>
                <a:gd name="T56" fmla="*/ 2147483646 w 304"/>
                <a:gd name="T57" fmla="*/ 2147483646 h 414"/>
                <a:gd name="T58" fmla="*/ 2147483646 w 304"/>
                <a:gd name="T59" fmla="*/ 2147483646 h 414"/>
                <a:gd name="T60" fmla="*/ 2147483646 w 304"/>
                <a:gd name="T61" fmla="*/ 2147483646 h 414"/>
                <a:gd name="T62" fmla="*/ 2147483646 w 304"/>
                <a:gd name="T63" fmla="*/ 2147483646 h 414"/>
                <a:gd name="T64" fmla="*/ 2147483646 w 304"/>
                <a:gd name="T65" fmla="*/ 2147483646 h 414"/>
                <a:gd name="T66" fmla="*/ 2147483646 w 304"/>
                <a:gd name="T67" fmla="*/ 2147483646 h 414"/>
                <a:gd name="T68" fmla="*/ 2147483646 w 304"/>
                <a:gd name="T69" fmla="*/ 2147483646 h 414"/>
                <a:gd name="T70" fmla="*/ 2147483646 w 304"/>
                <a:gd name="T71" fmla="*/ 2147483646 h 414"/>
                <a:gd name="T72" fmla="*/ 2147483646 w 304"/>
                <a:gd name="T73" fmla="*/ 2147483646 h 414"/>
                <a:gd name="T74" fmla="*/ 2147483646 w 304"/>
                <a:gd name="T75" fmla="*/ 2147483646 h 414"/>
                <a:gd name="T76" fmla="*/ 2147483646 w 304"/>
                <a:gd name="T77" fmla="*/ 2147483646 h 414"/>
                <a:gd name="T78" fmla="*/ 2147483646 w 304"/>
                <a:gd name="T79" fmla="*/ 2147483646 h 414"/>
                <a:gd name="T80" fmla="*/ 2147483646 w 304"/>
                <a:gd name="T81" fmla="*/ 2147483646 h 414"/>
                <a:gd name="T82" fmla="*/ 2147483646 w 304"/>
                <a:gd name="T83" fmla="*/ 2147483646 h 414"/>
                <a:gd name="T84" fmla="*/ 2147483646 w 304"/>
                <a:gd name="T85" fmla="*/ 2147483646 h 414"/>
                <a:gd name="T86" fmla="*/ 2147483646 w 304"/>
                <a:gd name="T87" fmla="*/ 2147483646 h 414"/>
                <a:gd name="T88" fmla="*/ 2147483646 w 304"/>
                <a:gd name="T89" fmla="*/ 2147483646 h 414"/>
                <a:gd name="T90" fmla="*/ 2147483646 w 304"/>
                <a:gd name="T91" fmla="*/ 2147483646 h 414"/>
                <a:gd name="T92" fmla="*/ 2147483646 w 304"/>
                <a:gd name="T93" fmla="*/ 2147483646 h 414"/>
                <a:gd name="T94" fmla="*/ 2147483646 w 304"/>
                <a:gd name="T95" fmla="*/ 2147483646 h 414"/>
                <a:gd name="T96" fmla="*/ 2147483646 w 304"/>
                <a:gd name="T97" fmla="*/ 2147483646 h 414"/>
                <a:gd name="T98" fmla="*/ 2147483646 w 304"/>
                <a:gd name="T99" fmla="*/ 2147483646 h 414"/>
                <a:gd name="T100" fmla="*/ 2147483646 w 304"/>
                <a:gd name="T101" fmla="*/ 2147483646 h 414"/>
                <a:gd name="T102" fmla="*/ 2147483646 w 304"/>
                <a:gd name="T103" fmla="*/ 2147483646 h 414"/>
                <a:gd name="T104" fmla="*/ 2147483646 w 304"/>
                <a:gd name="T105" fmla="*/ 2147483646 h 414"/>
                <a:gd name="T106" fmla="*/ 2147483646 w 304"/>
                <a:gd name="T107" fmla="*/ 2147483646 h 414"/>
                <a:gd name="T108" fmla="*/ 2147483646 w 304"/>
                <a:gd name="T109" fmla="*/ 2147483646 h 414"/>
                <a:gd name="T110" fmla="*/ 2147483646 w 304"/>
                <a:gd name="T111" fmla="*/ 2147483646 h 414"/>
                <a:gd name="T112" fmla="*/ 2147483646 w 304"/>
                <a:gd name="T113" fmla="*/ 2147483646 h 414"/>
                <a:gd name="T114" fmla="*/ 2147483646 w 304"/>
                <a:gd name="T115" fmla="*/ 2147483646 h 414"/>
                <a:gd name="T116" fmla="*/ 2147483646 w 304"/>
                <a:gd name="T117" fmla="*/ 2147483646 h 4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04" h="414">
                  <a:moveTo>
                    <a:pt x="240" y="16"/>
                  </a:moveTo>
                  <a:lnTo>
                    <a:pt x="238" y="16"/>
                  </a:lnTo>
                  <a:lnTo>
                    <a:pt x="220" y="0"/>
                  </a:lnTo>
                  <a:lnTo>
                    <a:pt x="212" y="6"/>
                  </a:lnTo>
                  <a:lnTo>
                    <a:pt x="206" y="16"/>
                  </a:lnTo>
                  <a:lnTo>
                    <a:pt x="200" y="24"/>
                  </a:lnTo>
                  <a:lnTo>
                    <a:pt x="192" y="28"/>
                  </a:lnTo>
                  <a:lnTo>
                    <a:pt x="184" y="32"/>
                  </a:lnTo>
                  <a:lnTo>
                    <a:pt x="180" y="34"/>
                  </a:lnTo>
                  <a:lnTo>
                    <a:pt x="176" y="32"/>
                  </a:lnTo>
                  <a:lnTo>
                    <a:pt x="174" y="28"/>
                  </a:lnTo>
                  <a:lnTo>
                    <a:pt x="174" y="22"/>
                  </a:lnTo>
                  <a:lnTo>
                    <a:pt x="180" y="4"/>
                  </a:lnTo>
                  <a:lnTo>
                    <a:pt x="152" y="22"/>
                  </a:lnTo>
                  <a:lnTo>
                    <a:pt x="152" y="24"/>
                  </a:lnTo>
                  <a:lnTo>
                    <a:pt x="128" y="24"/>
                  </a:lnTo>
                  <a:lnTo>
                    <a:pt x="108" y="34"/>
                  </a:lnTo>
                  <a:lnTo>
                    <a:pt x="108" y="36"/>
                  </a:lnTo>
                  <a:lnTo>
                    <a:pt x="84" y="36"/>
                  </a:lnTo>
                  <a:lnTo>
                    <a:pt x="72" y="42"/>
                  </a:lnTo>
                  <a:lnTo>
                    <a:pt x="68" y="54"/>
                  </a:lnTo>
                  <a:lnTo>
                    <a:pt x="66" y="56"/>
                  </a:lnTo>
                  <a:lnTo>
                    <a:pt x="40" y="56"/>
                  </a:lnTo>
                  <a:lnTo>
                    <a:pt x="34" y="56"/>
                  </a:lnTo>
                  <a:lnTo>
                    <a:pt x="28" y="62"/>
                  </a:lnTo>
                  <a:lnTo>
                    <a:pt x="8" y="80"/>
                  </a:lnTo>
                  <a:lnTo>
                    <a:pt x="16" y="84"/>
                  </a:lnTo>
                  <a:lnTo>
                    <a:pt x="20" y="88"/>
                  </a:lnTo>
                  <a:lnTo>
                    <a:pt x="22" y="94"/>
                  </a:lnTo>
                  <a:lnTo>
                    <a:pt x="22" y="92"/>
                  </a:lnTo>
                  <a:lnTo>
                    <a:pt x="34" y="138"/>
                  </a:lnTo>
                  <a:lnTo>
                    <a:pt x="34" y="140"/>
                  </a:lnTo>
                  <a:lnTo>
                    <a:pt x="34" y="144"/>
                  </a:lnTo>
                  <a:lnTo>
                    <a:pt x="32" y="144"/>
                  </a:lnTo>
                  <a:lnTo>
                    <a:pt x="0" y="188"/>
                  </a:lnTo>
                  <a:lnTo>
                    <a:pt x="0" y="200"/>
                  </a:lnTo>
                  <a:lnTo>
                    <a:pt x="8" y="196"/>
                  </a:lnTo>
                  <a:lnTo>
                    <a:pt x="12" y="196"/>
                  </a:lnTo>
                  <a:lnTo>
                    <a:pt x="16" y="198"/>
                  </a:lnTo>
                  <a:lnTo>
                    <a:pt x="18" y="202"/>
                  </a:lnTo>
                  <a:lnTo>
                    <a:pt x="16" y="214"/>
                  </a:lnTo>
                  <a:lnTo>
                    <a:pt x="16" y="226"/>
                  </a:lnTo>
                  <a:lnTo>
                    <a:pt x="18" y="238"/>
                  </a:lnTo>
                  <a:lnTo>
                    <a:pt x="20" y="250"/>
                  </a:lnTo>
                  <a:lnTo>
                    <a:pt x="24" y="262"/>
                  </a:lnTo>
                  <a:lnTo>
                    <a:pt x="36" y="274"/>
                  </a:lnTo>
                  <a:lnTo>
                    <a:pt x="40" y="280"/>
                  </a:lnTo>
                  <a:lnTo>
                    <a:pt x="40" y="286"/>
                  </a:lnTo>
                  <a:lnTo>
                    <a:pt x="36" y="294"/>
                  </a:lnTo>
                  <a:lnTo>
                    <a:pt x="42" y="304"/>
                  </a:lnTo>
                  <a:lnTo>
                    <a:pt x="44" y="310"/>
                  </a:lnTo>
                  <a:lnTo>
                    <a:pt x="44" y="320"/>
                  </a:lnTo>
                  <a:lnTo>
                    <a:pt x="40" y="330"/>
                  </a:lnTo>
                  <a:lnTo>
                    <a:pt x="34" y="344"/>
                  </a:lnTo>
                  <a:lnTo>
                    <a:pt x="44" y="362"/>
                  </a:lnTo>
                  <a:lnTo>
                    <a:pt x="46" y="366"/>
                  </a:lnTo>
                  <a:lnTo>
                    <a:pt x="52" y="362"/>
                  </a:lnTo>
                  <a:lnTo>
                    <a:pt x="60" y="356"/>
                  </a:lnTo>
                  <a:lnTo>
                    <a:pt x="66" y="352"/>
                  </a:lnTo>
                  <a:lnTo>
                    <a:pt x="72" y="352"/>
                  </a:lnTo>
                  <a:lnTo>
                    <a:pt x="78" y="352"/>
                  </a:lnTo>
                  <a:lnTo>
                    <a:pt x="84" y="356"/>
                  </a:lnTo>
                  <a:lnTo>
                    <a:pt x="86" y="362"/>
                  </a:lnTo>
                  <a:lnTo>
                    <a:pt x="86" y="366"/>
                  </a:lnTo>
                  <a:lnTo>
                    <a:pt x="82" y="374"/>
                  </a:lnTo>
                  <a:lnTo>
                    <a:pt x="66" y="392"/>
                  </a:lnTo>
                  <a:lnTo>
                    <a:pt x="56" y="406"/>
                  </a:lnTo>
                  <a:lnTo>
                    <a:pt x="60" y="414"/>
                  </a:lnTo>
                  <a:lnTo>
                    <a:pt x="72" y="408"/>
                  </a:lnTo>
                  <a:lnTo>
                    <a:pt x="76" y="406"/>
                  </a:lnTo>
                  <a:lnTo>
                    <a:pt x="80" y="406"/>
                  </a:lnTo>
                  <a:lnTo>
                    <a:pt x="94" y="402"/>
                  </a:lnTo>
                  <a:lnTo>
                    <a:pt x="120" y="390"/>
                  </a:lnTo>
                  <a:lnTo>
                    <a:pt x="126" y="388"/>
                  </a:lnTo>
                  <a:lnTo>
                    <a:pt x="134" y="390"/>
                  </a:lnTo>
                  <a:lnTo>
                    <a:pt x="142" y="394"/>
                  </a:lnTo>
                  <a:lnTo>
                    <a:pt x="150" y="402"/>
                  </a:lnTo>
                  <a:lnTo>
                    <a:pt x="154" y="400"/>
                  </a:lnTo>
                  <a:lnTo>
                    <a:pt x="154" y="390"/>
                  </a:lnTo>
                  <a:lnTo>
                    <a:pt x="152" y="388"/>
                  </a:lnTo>
                  <a:lnTo>
                    <a:pt x="152" y="384"/>
                  </a:lnTo>
                  <a:lnTo>
                    <a:pt x="154" y="380"/>
                  </a:lnTo>
                  <a:lnTo>
                    <a:pt x="150" y="366"/>
                  </a:lnTo>
                  <a:lnTo>
                    <a:pt x="150" y="362"/>
                  </a:lnTo>
                  <a:lnTo>
                    <a:pt x="150" y="358"/>
                  </a:lnTo>
                  <a:lnTo>
                    <a:pt x="158" y="352"/>
                  </a:lnTo>
                  <a:lnTo>
                    <a:pt x="166" y="346"/>
                  </a:lnTo>
                  <a:lnTo>
                    <a:pt x="162" y="336"/>
                  </a:lnTo>
                  <a:lnTo>
                    <a:pt x="162" y="334"/>
                  </a:lnTo>
                  <a:lnTo>
                    <a:pt x="166" y="328"/>
                  </a:lnTo>
                  <a:lnTo>
                    <a:pt x="164" y="324"/>
                  </a:lnTo>
                  <a:lnTo>
                    <a:pt x="164" y="320"/>
                  </a:lnTo>
                  <a:lnTo>
                    <a:pt x="164" y="316"/>
                  </a:lnTo>
                  <a:lnTo>
                    <a:pt x="170" y="308"/>
                  </a:lnTo>
                  <a:lnTo>
                    <a:pt x="180" y="300"/>
                  </a:lnTo>
                  <a:lnTo>
                    <a:pt x="178" y="298"/>
                  </a:lnTo>
                  <a:lnTo>
                    <a:pt x="176" y="296"/>
                  </a:lnTo>
                  <a:lnTo>
                    <a:pt x="186" y="292"/>
                  </a:lnTo>
                  <a:lnTo>
                    <a:pt x="186" y="278"/>
                  </a:lnTo>
                  <a:lnTo>
                    <a:pt x="186" y="274"/>
                  </a:lnTo>
                  <a:lnTo>
                    <a:pt x="190" y="270"/>
                  </a:lnTo>
                  <a:lnTo>
                    <a:pt x="194" y="266"/>
                  </a:lnTo>
                  <a:lnTo>
                    <a:pt x="200" y="260"/>
                  </a:lnTo>
                  <a:lnTo>
                    <a:pt x="206" y="256"/>
                  </a:lnTo>
                  <a:lnTo>
                    <a:pt x="194" y="242"/>
                  </a:lnTo>
                  <a:lnTo>
                    <a:pt x="192" y="238"/>
                  </a:lnTo>
                  <a:lnTo>
                    <a:pt x="192" y="232"/>
                  </a:lnTo>
                  <a:lnTo>
                    <a:pt x="194" y="228"/>
                  </a:lnTo>
                  <a:lnTo>
                    <a:pt x="198" y="222"/>
                  </a:lnTo>
                  <a:lnTo>
                    <a:pt x="198" y="220"/>
                  </a:lnTo>
                  <a:lnTo>
                    <a:pt x="224" y="200"/>
                  </a:lnTo>
                  <a:lnTo>
                    <a:pt x="224" y="194"/>
                  </a:lnTo>
                  <a:lnTo>
                    <a:pt x="222" y="192"/>
                  </a:lnTo>
                  <a:lnTo>
                    <a:pt x="220" y="186"/>
                  </a:lnTo>
                  <a:lnTo>
                    <a:pt x="220" y="178"/>
                  </a:lnTo>
                  <a:lnTo>
                    <a:pt x="220" y="170"/>
                  </a:lnTo>
                  <a:lnTo>
                    <a:pt x="224" y="156"/>
                  </a:lnTo>
                  <a:lnTo>
                    <a:pt x="230" y="146"/>
                  </a:lnTo>
                  <a:lnTo>
                    <a:pt x="238" y="138"/>
                  </a:lnTo>
                  <a:lnTo>
                    <a:pt x="250" y="136"/>
                  </a:lnTo>
                  <a:lnTo>
                    <a:pt x="252" y="136"/>
                  </a:lnTo>
                  <a:lnTo>
                    <a:pt x="262" y="140"/>
                  </a:lnTo>
                  <a:lnTo>
                    <a:pt x="272" y="140"/>
                  </a:lnTo>
                  <a:lnTo>
                    <a:pt x="284" y="128"/>
                  </a:lnTo>
                  <a:lnTo>
                    <a:pt x="296" y="120"/>
                  </a:lnTo>
                  <a:lnTo>
                    <a:pt x="296" y="108"/>
                  </a:lnTo>
                  <a:lnTo>
                    <a:pt x="296" y="106"/>
                  </a:lnTo>
                  <a:lnTo>
                    <a:pt x="296" y="104"/>
                  </a:lnTo>
                  <a:lnTo>
                    <a:pt x="300" y="102"/>
                  </a:lnTo>
                  <a:lnTo>
                    <a:pt x="304" y="98"/>
                  </a:lnTo>
                  <a:lnTo>
                    <a:pt x="304" y="96"/>
                  </a:lnTo>
                  <a:lnTo>
                    <a:pt x="296" y="84"/>
                  </a:lnTo>
                  <a:lnTo>
                    <a:pt x="286" y="68"/>
                  </a:lnTo>
                  <a:lnTo>
                    <a:pt x="276" y="52"/>
                  </a:lnTo>
                  <a:lnTo>
                    <a:pt x="274" y="46"/>
                  </a:lnTo>
                  <a:lnTo>
                    <a:pt x="274" y="40"/>
                  </a:lnTo>
                  <a:lnTo>
                    <a:pt x="276" y="34"/>
                  </a:lnTo>
                  <a:lnTo>
                    <a:pt x="280" y="28"/>
                  </a:lnTo>
                  <a:lnTo>
                    <a:pt x="264" y="20"/>
                  </a:lnTo>
                  <a:lnTo>
                    <a:pt x="240" y="16"/>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6" name="福建"/>
            <p:cNvSpPr>
              <a:spLocks/>
            </p:cNvSpPr>
            <p:nvPr/>
          </p:nvSpPr>
          <p:spPr bwMode="auto">
            <a:xfrm>
              <a:off x="7157486" y="4444862"/>
              <a:ext cx="415934" cy="507621"/>
            </a:xfrm>
            <a:custGeom>
              <a:avLst/>
              <a:gdLst>
                <a:gd name="T0" fmla="*/ 2147483646 w 282"/>
                <a:gd name="T1" fmla="*/ 2147483646 h 344"/>
                <a:gd name="T2" fmla="*/ 2147483646 w 282"/>
                <a:gd name="T3" fmla="*/ 2147483646 h 344"/>
                <a:gd name="T4" fmla="*/ 2147483646 w 282"/>
                <a:gd name="T5" fmla="*/ 2147483646 h 344"/>
                <a:gd name="T6" fmla="*/ 2147483646 w 282"/>
                <a:gd name="T7" fmla="*/ 2147483646 h 344"/>
                <a:gd name="T8" fmla="*/ 2147483646 w 282"/>
                <a:gd name="T9" fmla="*/ 2147483646 h 344"/>
                <a:gd name="T10" fmla="*/ 2147483646 w 282"/>
                <a:gd name="T11" fmla="*/ 2147483646 h 344"/>
                <a:gd name="T12" fmla="*/ 2147483646 w 282"/>
                <a:gd name="T13" fmla="*/ 2147483646 h 344"/>
                <a:gd name="T14" fmla="*/ 2147483646 w 282"/>
                <a:gd name="T15" fmla="*/ 2147483646 h 344"/>
                <a:gd name="T16" fmla="*/ 2147483646 w 282"/>
                <a:gd name="T17" fmla="*/ 2147483646 h 344"/>
                <a:gd name="T18" fmla="*/ 2147483646 w 282"/>
                <a:gd name="T19" fmla="*/ 2147483646 h 344"/>
                <a:gd name="T20" fmla="*/ 2147483646 w 282"/>
                <a:gd name="T21" fmla="*/ 2147483646 h 344"/>
                <a:gd name="T22" fmla="*/ 2147483646 w 282"/>
                <a:gd name="T23" fmla="*/ 2147483646 h 344"/>
                <a:gd name="T24" fmla="*/ 2147483646 w 282"/>
                <a:gd name="T25" fmla="*/ 2147483646 h 344"/>
                <a:gd name="T26" fmla="*/ 2147483646 w 282"/>
                <a:gd name="T27" fmla="*/ 2147483646 h 344"/>
                <a:gd name="T28" fmla="*/ 2147483646 w 282"/>
                <a:gd name="T29" fmla="*/ 2147483646 h 344"/>
                <a:gd name="T30" fmla="*/ 2147483646 w 282"/>
                <a:gd name="T31" fmla="*/ 2147483646 h 344"/>
                <a:gd name="T32" fmla="*/ 2147483646 w 282"/>
                <a:gd name="T33" fmla="*/ 2147483646 h 344"/>
                <a:gd name="T34" fmla="*/ 0 w 282"/>
                <a:gd name="T35" fmla="*/ 2147483646 h 344"/>
                <a:gd name="T36" fmla="*/ 2147483646 w 282"/>
                <a:gd name="T37" fmla="*/ 2147483646 h 344"/>
                <a:gd name="T38" fmla="*/ 2147483646 w 282"/>
                <a:gd name="T39" fmla="*/ 2147483646 h 344"/>
                <a:gd name="T40" fmla="*/ 2147483646 w 282"/>
                <a:gd name="T41" fmla="*/ 2147483646 h 344"/>
                <a:gd name="T42" fmla="*/ 2147483646 w 282"/>
                <a:gd name="T43" fmla="*/ 2147483646 h 344"/>
                <a:gd name="T44" fmla="*/ 2147483646 w 282"/>
                <a:gd name="T45" fmla="*/ 2147483646 h 344"/>
                <a:gd name="T46" fmla="*/ 2147483646 w 282"/>
                <a:gd name="T47" fmla="*/ 2147483646 h 344"/>
                <a:gd name="T48" fmla="*/ 2147483646 w 282"/>
                <a:gd name="T49" fmla="*/ 2147483646 h 344"/>
                <a:gd name="T50" fmla="*/ 2147483646 w 282"/>
                <a:gd name="T51" fmla="*/ 2147483646 h 344"/>
                <a:gd name="T52" fmla="*/ 2147483646 w 282"/>
                <a:gd name="T53" fmla="*/ 2147483646 h 344"/>
                <a:gd name="T54" fmla="*/ 2147483646 w 282"/>
                <a:gd name="T55" fmla="*/ 2147483646 h 344"/>
                <a:gd name="T56" fmla="*/ 2147483646 w 282"/>
                <a:gd name="T57" fmla="*/ 2147483646 h 344"/>
                <a:gd name="T58" fmla="*/ 2147483646 w 282"/>
                <a:gd name="T59" fmla="*/ 2147483646 h 344"/>
                <a:gd name="T60" fmla="*/ 2147483646 w 282"/>
                <a:gd name="T61" fmla="*/ 2147483646 h 344"/>
                <a:gd name="T62" fmla="*/ 2147483646 w 282"/>
                <a:gd name="T63" fmla="*/ 2147483646 h 344"/>
                <a:gd name="T64" fmla="*/ 2147483646 w 282"/>
                <a:gd name="T65" fmla="*/ 2147483646 h 344"/>
                <a:gd name="T66" fmla="*/ 2147483646 w 282"/>
                <a:gd name="T67" fmla="*/ 2147483646 h 344"/>
                <a:gd name="T68" fmla="*/ 2147483646 w 282"/>
                <a:gd name="T69" fmla="*/ 2147483646 h 344"/>
                <a:gd name="T70" fmla="*/ 2147483646 w 282"/>
                <a:gd name="T71" fmla="*/ 2147483646 h 344"/>
                <a:gd name="T72" fmla="*/ 2147483646 w 282"/>
                <a:gd name="T73" fmla="*/ 2147483646 h 344"/>
                <a:gd name="T74" fmla="*/ 2147483646 w 282"/>
                <a:gd name="T75" fmla="*/ 2147483646 h 344"/>
                <a:gd name="T76" fmla="*/ 2147483646 w 282"/>
                <a:gd name="T77" fmla="*/ 2147483646 h 344"/>
                <a:gd name="T78" fmla="*/ 2147483646 w 282"/>
                <a:gd name="T79" fmla="*/ 2147483646 h 344"/>
                <a:gd name="T80" fmla="*/ 2147483646 w 282"/>
                <a:gd name="T81" fmla="*/ 2147483646 h 344"/>
                <a:gd name="T82" fmla="*/ 2147483646 w 282"/>
                <a:gd name="T83" fmla="*/ 2147483646 h 344"/>
                <a:gd name="T84" fmla="*/ 2147483646 w 282"/>
                <a:gd name="T85" fmla="*/ 2147483646 h 344"/>
                <a:gd name="T86" fmla="*/ 2147483646 w 282"/>
                <a:gd name="T87" fmla="*/ 2147483646 h 344"/>
                <a:gd name="T88" fmla="*/ 2147483646 w 282"/>
                <a:gd name="T89" fmla="*/ 2147483646 h 344"/>
                <a:gd name="T90" fmla="*/ 2147483646 w 282"/>
                <a:gd name="T91" fmla="*/ 2147483646 h 344"/>
                <a:gd name="T92" fmla="*/ 2147483646 w 282"/>
                <a:gd name="T93" fmla="*/ 2147483646 h 344"/>
                <a:gd name="T94" fmla="*/ 2147483646 w 282"/>
                <a:gd name="T95" fmla="*/ 2147483646 h 344"/>
                <a:gd name="T96" fmla="*/ 2147483646 w 282"/>
                <a:gd name="T97" fmla="*/ 2147483646 h 344"/>
                <a:gd name="T98" fmla="*/ 2147483646 w 282"/>
                <a:gd name="T99" fmla="*/ 2147483646 h 344"/>
                <a:gd name="T100" fmla="*/ 2147483646 w 282"/>
                <a:gd name="T101" fmla="*/ 2147483646 h 344"/>
                <a:gd name="T102" fmla="*/ 2147483646 w 282"/>
                <a:gd name="T103" fmla="*/ 0 h 3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82" h="344">
                  <a:moveTo>
                    <a:pt x="146" y="14"/>
                  </a:moveTo>
                  <a:lnTo>
                    <a:pt x="146" y="14"/>
                  </a:lnTo>
                  <a:lnTo>
                    <a:pt x="132" y="24"/>
                  </a:lnTo>
                  <a:lnTo>
                    <a:pt x="120" y="38"/>
                  </a:lnTo>
                  <a:lnTo>
                    <a:pt x="118" y="38"/>
                  </a:lnTo>
                  <a:lnTo>
                    <a:pt x="118" y="40"/>
                  </a:lnTo>
                  <a:lnTo>
                    <a:pt x="102" y="40"/>
                  </a:lnTo>
                  <a:lnTo>
                    <a:pt x="92" y="34"/>
                  </a:lnTo>
                  <a:lnTo>
                    <a:pt x="84" y="38"/>
                  </a:lnTo>
                  <a:lnTo>
                    <a:pt x="78" y="42"/>
                  </a:lnTo>
                  <a:lnTo>
                    <a:pt x="74" y="50"/>
                  </a:lnTo>
                  <a:lnTo>
                    <a:pt x="70" y="60"/>
                  </a:lnTo>
                  <a:lnTo>
                    <a:pt x="70" y="74"/>
                  </a:lnTo>
                  <a:lnTo>
                    <a:pt x="80" y="66"/>
                  </a:lnTo>
                  <a:lnTo>
                    <a:pt x="74" y="92"/>
                  </a:lnTo>
                  <a:lnTo>
                    <a:pt x="74" y="94"/>
                  </a:lnTo>
                  <a:lnTo>
                    <a:pt x="46" y="116"/>
                  </a:lnTo>
                  <a:lnTo>
                    <a:pt x="42" y="124"/>
                  </a:lnTo>
                  <a:lnTo>
                    <a:pt x="42" y="128"/>
                  </a:lnTo>
                  <a:lnTo>
                    <a:pt x="48" y="134"/>
                  </a:lnTo>
                  <a:lnTo>
                    <a:pt x="54" y="140"/>
                  </a:lnTo>
                  <a:lnTo>
                    <a:pt x="56" y="142"/>
                  </a:lnTo>
                  <a:lnTo>
                    <a:pt x="56" y="146"/>
                  </a:lnTo>
                  <a:lnTo>
                    <a:pt x="56" y="148"/>
                  </a:lnTo>
                  <a:lnTo>
                    <a:pt x="54" y="152"/>
                  </a:lnTo>
                  <a:lnTo>
                    <a:pt x="36" y="166"/>
                  </a:lnTo>
                  <a:lnTo>
                    <a:pt x="38" y="174"/>
                  </a:lnTo>
                  <a:lnTo>
                    <a:pt x="36" y="184"/>
                  </a:lnTo>
                  <a:lnTo>
                    <a:pt x="36" y="186"/>
                  </a:lnTo>
                  <a:lnTo>
                    <a:pt x="30" y="190"/>
                  </a:lnTo>
                  <a:lnTo>
                    <a:pt x="28" y="194"/>
                  </a:lnTo>
                  <a:lnTo>
                    <a:pt x="24" y="200"/>
                  </a:lnTo>
                  <a:lnTo>
                    <a:pt x="14" y="208"/>
                  </a:lnTo>
                  <a:lnTo>
                    <a:pt x="14" y="210"/>
                  </a:lnTo>
                  <a:lnTo>
                    <a:pt x="16" y="216"/>
                  </a:lnTo>
                  <a:lnTo>
                    <a:pt x="14" y="226"/>
                  </a:lnTo>
                  <a:lnTo>
                    <a:pt x="16" y="236"/>
                  </a:lnTo>
                  <a:lnTo>
                    <a:pt x="16" y="238"/>
                  </a:lnTo>
                  <a:lnTo>
                    <a:pt x="14" y="242"/>
                  </a:lnTo>
                  <a:lnTo>
                    <a:pt x="6" y="250"/>
                  </a:lnTo>
                  <a:lnTo>
                    <a:pt x="4" y="250"/>
                  </a:lnTo>
                  <a:lnTo>
                    <a:pt x="0" y="252"/>
                  </a:lnTo>
                  <a:lnTo>
                    <a:pt x="0" y="254"/>
                  </a:lnTo>
                  <a:lnTo>
                    <a:pt x="6" y="272"/>
                  </a:lnTo>
                  <a:lnTo>
                    <a:pt x="28" y="272"/>
                  </a:lnTo>
                  <a:lnTo>
                    <a:pt x="50" y="272"/>
                  </a:lnTo>
                  <a:lnTo>
                    <a:pt x="52" y="272"/>
                  </a:lnTo>
                  <a:lnTo>
                    <a:pt x="52" y="274"/>
                  </a:lnTo>
                  <a:lnTo>
                    <a:pt x="70" y="290"/>
                  </a:lnTo>
                  <a:lnTo>
                    <a:pt x="70" y="292"/>
                  </a:lnTo>
                  <a:lnTo>
                    <a:pt x="82" y="322"/>
                  </a:lnTo>
                  <a:lnTo>
                    <a:pt x="102" y="342"/>
                  </a:lnTo>
                  <a:lnTo>
                    <a:pt x="112" y="344"/>
                  </a:lnTo>
                  <a:lnTo>
                    <a:pt x="112" y="320"/>
                  </a:lnTo>
                  <a:lnTo>
                    <a:pt x="132" y="340"/>
                  </a:lnTo>
                  <a:lnTo>
                    <a:pt x="136" y="336"/>
                  </a:lnTo>
                  <a:lnTo>
                    <a:pt x="150" y="306"/>
                  </a:lnTo>
                  <a:lnTo>
                    <a:pt x="152" y="290"/>
                  </a:lnTo>
                  <a:lnTo>
                    <a:pt x="154" y="290"/>
                  </a:lnTo>
                  <a:lnTo>
                    <a:pt x="156" y="290"/>
                  </a:lnTo>
                  <a:lnTo>
                    <a:pt x="172" y="292"/>
                  </a:lnTo>
                  <a:lnTo>
                    <a:pt x="170" y="280"/>
                  </a:lnTo>
                  <a:lnTo>
                    <a:pt x="170" y="278"/>
                  </a:lnTo>
                  <a:lnTo>
                    <a:pt x="170" y="276"/>
                  </a:lnTo>
                  <a:lnTo>
                    <a:pt x="174" y="276"/>
                  </a:lnTo>
                  <a:lnTo>
                    <a:pt x="194" y="276"/>
                  </a:lnTo>
                  <a:lnTo>
                    <a:pt x="200" y="270"/>
                  </a:lnTo>
                  <a:lnTo>
                    <a:pt x="204" y="262"/>
                  </a:lnTo>
                  <a:lnTo>
                    <a:pt x="208" y="256"/>
                  </a:lnTo>
                  <a:lnTo>
                    <a:pt x="208" y="250"/>
                  </a:lnTo>
                  <a:lnTo>
                    <a:pt x="206" y="222"/>
                  </a:lnTo>
                  <a:lnTo>
                    <a:pt x="222" y="226"/>
                  </a:lnTo>
                  <a:lnTo>
                    <a:pt x="228" y="218"/>
                  </a:lnTo>
                  <a:lnTo>
                    <a:pt x="220" y="210"/>
                  </a:lnTo>
                  <a:lnTo>
                    <a:pt x="218" y="208"/>
                  </a:lnTo>
                  <a:lnTo>
                    <a:pt x="234" y="192"/>
                  </a:lnTo>
                  <a:lnTo>
                    <a:pt x="234" y="194"/>
                  </a:lnTo>
                  <a:lnTo>
                    <a:pt x="236" y="194"/>
                  </a:lnTo>
                  <a:lnTo>
                    <a:pt x="246" y="198"/>
                  </a:lnTo>
                  <a:lnTo>
                    <a:pt x="246" y="196"/>
                  </a:lnTo>
                  <a:lnTo>
                    <a:pt x="238" y="182"/>
                  </a:lnTo>
                  <a:lnTo>
                    <a:pt x="242" y="180"/>
                  </a:lnTo>
                  <a:lnTo>
                    <a:pt x="246" y="178"/>
                  </a:lnTo>
                  <a:lnTo>
                    <a:pt x="244" y="172"/>
                  </a:lnTo>
                  <a:lnTo>
                    <a:pt x="236" y="156"/>
                  </a:lnTo>
                  <a:lnTo>
                    <a:pt x="238" y="156"/>
                  </a:lnTo>
                  <a:lnTo>
                    <a:pt x="238" y="154"/>
                  </a:lnTo>
                  <a:lnTo>
                    <a:pt x="260" y="142"/>
                  </a:lnTo>
                  <a:lnTo>
                    <a:pt x="262" y="134"/>
                  </a:lnTo>
                  <a:lnTo>
                    <a:pt x="240" y="120"/>
                  </a:lnTo>
                  <a:lnTo>
                    <a:pt x="236" y="116"/>
                  </a:lnTo>
                  <a:lnTo>
                    <a:pt x="234" y="112"/>
                  </a:lnTo>
                  <a:lnTo>
                    <a:pt x="236" y="108"/>
                  </a:lnTo>
                  <a:lnTo>
                    <a:pt x="242" y="108"/>
                  </a:lnTo>
                  <a:lnTo>
                    <a:pt x="266" y="112"/>
                  </a:lnTo>
                  <a:lnTo>
                    <a:pt x="266" y="98"/>
                  </a:lnTo>
                  <a:lnTo>
                    <a:pt x="266" y="96"/>
                  </a:lnTo>
                  <a:lnTo>
                    <a:pt x="278" y="84"/>
                  </a:lnTo>
                  <a:lnTo>
                    <a:pt x="282" y="74"/>
                  </a:lnTo>
                  <a:lnTo>
                    <a:pt x="276" y="72"/>
                  </a:lnTo>
                  <a:lnTo>
                    <a:pt x="270" y="66"/>
                  </a:lnTo>
                  <a:lnTo>
                    <a:pt x="270" y="64"/>
                  </a:lnTo>
                  <a:lnTo>
                    <a:pt x="270" y="60"/>
                  </a:lnTo>
                  <a:lnTo>
                    <a:pt x="270" y="58"/>
                  </a:lnTo>
                  <a:lnTo>
                    <a:pt x="268" y="58"/>
                  </a:lnTo>
                  <a:lnTo>
                    <a:pt x="266" y="58"/>
                  </a:lnTo>
                  <a:lnTo>
                    <a:pt x="262" y="62"/>
                  </a:lnTo>
                  <a:lnTo>
                    <a:pt x="256" y="64"/>
                  </a:lnTo>
                  <a:lnTo>
                    <a:pt x="250" y="62"/>
                  </a:lnTo>
                  <a:lnTo>
                    <a:pt x="244" y="62"/>
                  </a:lnTo>
                  <a:lnTo>
                    <a:pt x="234" y="54"/>
                  </a:lnTo>
                  <a:lnTo>
                    <a:pt x="226" y="42"/>
                  </a:lnTo>
                  <a:lnTo>
                    <a:pt x="226" y="44"/>
                  </a:lnTo>
                  <a:lnTo>
                    <a:pt x="222" y="50"/>
                  </a:lnTo>
                  <a:lnTo>
                    <a:pt x="216" y="58"/>
                  </a:lnTo>
                  <a:lnTo>
                    <a:pt x="208" y="60"/>
                  </a:lnTo>
                  <a:lnTo>
                    <a:pt x="200" y="62"/>
                  </a:lnTo>
                  <a:lnTo>
                    <a:pt x="194" y="62"/>
                  </a:lnTo>
                  <a:lnTo>
                    <a:pt x="186" y="60"/>
                  </a:lnTo>
                  <a:lnTo>
                    <a:pt x="182" y="58"/>
                  </a:lnTo>
                  <a:lnTo>
                    <a:pt x="178" y="54"/>
                  </a:lnTo>
                  <a:lnTo>
                    <a:pt x="174" y="46"/>
                  </a:lnTo>
                  <a:lnTo>
                    <a:pt x="170" y="30"/>
                  </a:lnTo>
                  <a:lnTo>
                    <a:pt x="166" y="12"/>
                  </a:lnTo>
                  <a:lnTo>
                    <a:pt x="164" y="6"/>
                  </a:lnTo>
                  <a:lnTo>
                    <a:pt x="160" y="2"/>
                  </a:lnTo>
                  <a:lnTo>
                    <a:pt x="154" y="0"/>
                  </a:lnTo>
                  <a:lnTo>
                    <a:pt x="146" y="0"/>
                  </a:lnTo>
                  <a:lnTo>
                    <a:pt x="148" y="14"/>
                  </a:lnTo>
                  <a:lnTo>
                    <a:pt x="146" y="14"/>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7" name="浙江"/>
            <p:cNvSpPr>
              <a:spLocks/>
            </p:cNvSpPr>
            <p:nvPr/>
          </p:nvSpPr>
          <p:spPr bwMode="auto">
            <a:xfrm>
              <a:off x="7343329" y="4123172"/>
              <a:ext cx="356936" cy="413180"/>
            </a:xfrm>
            <a:custGeom>
              <a:avLst/>
              <a:gdLst>
                <a:gd name="T0" fmla="*/ 2147483646 w 242"/>
                <a:gd name="T1" fmla="*/ 2147483646 h 280"/>
                <a:gd name="T2" fmla="*/ 2147483646 w 242"/>
                <a:gd name="T3" fmla="*/ 2147483646 h 280"/>
                <a:gd name="T4" fmla="*/ 2147483646 w 242"/>
                <a:gd name="T5" fmla="*/ 2147483646 h 280"/>
                <a:gd name="T6" fmla="*/ 2147483646 w 242"/>
                <a:gd name="T7" fmla="*/ 2147483646 h 280"/>
                <a:gd name="T8" fmla="*/ 2147483646 w 242"/>
                <a:gd name="T9" fmla="*/ 2147483646 h 280"/>
                <a:gd name="T10" fmla="*/ 2147483646 w 242"/>
                <a:gd name="T11" fmla="*/ 2147483646 h 280"/>
                <a:gd name="T12" fmla="*/ 2147483646 w 242"/>
                <a:gd name="T13" fmla="*/ 2147483646 h 280"/>
                <a:gd name="T14" fmla="*/ 2147483646 w 242"/>
                <a:gd name="T15" fmla="*/ 2147483646 h 280"/>
                <a:gd name="T16" fmla="*/ 2147483646 w 242"/>
                <a:gd name="T17" fmla="*/ 2147483646 h 280"/>
                <a:gd name="T18" fmla="*/ 0 w 242"/>
                <a:gd name="T19" fmla="*/ 2147483646 h 280"/>
                <a:gd name="T20" fmla="*/ 2147483646 w 242"/>
                <a:gd name="T21" fmla="*/ 2147483646 h 280"/>
                <a:gd name="T22" fmla="*/ 2147483646 w 242"/>
                <a:gd name="T23" fmla="*/ 2147483646 h 280"/>
                <a:gd name="T24" fmla="*/ 2147483646 w 242"/>
                <a:gd name="T25" fmla="*/ 2147483646 h 280"/>
                <a:gd name="T26" fmla="*/ 2147483646 w 242"/>
                <a:gd name="T27" fmla="*/ 2147483646 h 280"/>
                <a:gd name="T28" fmla="*/ 2147483646 w 242"/>
                <a:gd name="T29" fmla="*/ 2147483646 h 280"/>
                <a:gd name="T30" fmla="*/ 2147483646 w 242"/>
                <a:gd name="T31" fmla="*/ 2147483646 h 280"/>
                <a:gd name="T32" fmla="*/ 2147483646 w 242"/>
                <a:gd name="T33" fmla="*/ 2147483646 h 280"/>
                <a:gd name="T34" fmla="*/ 2147483646 w 242"/>
                <a:gd name="T35" fmla="*/ 2147483646 h 280"/>
                <a:gd name="T36" fmla="*/ 2147483646 w 242"/>
                <a:gd name="T37" fmla="*/ 2147483646 h 280"/>
                <a:gd name="T38" fmla="*/ 2147483646 w 242"/>
                <a:gd name="T39" fmla="*/ 2147483646 h 280"/>
                <a:gd name="T40" fmla="*/ 2147483646 w 242"/>
                <a:gd name="T41" fmla="*/ 2147483646 h 280"/>
                <a:gd name="T42" fmla="*/ 2147483646 w 242"/>
                <a:gd name="T43" fmla="*/ 2147483646 h 280"/>
                <a:gd name="T44" fmla="*/ 2147483646 w 242"/>
                <a:gd name="T45" fmla="*/ 2147483646 h 280"/>
                <a:gd name="T46" fmla="*/ 2147483646 w 242"/>
                <a:gd name="T47" fmla="*/ 2147483646 h 280"/>
                <a:gd name="T48" fmla="*/ 2147483646 w 242"/>
                <a:gd name="T49" fmla="*/ 2147483646 h 280"/>
                <a:gd name="T50" fmla="*/ 2147483646 w 242"/>
                <a:gd name="T51" fmla="*/ 2147483646 h 280"/>
                <a:gd name="T52" fmla="*/ 2147483646 w 242"/>
                <a:gd name="T53" fmla="*/ 2147483646 h 280"/>
                <a:gd name="T54" fmla="*/ 2147483646 w 242"/>
                <a:gd name="T55" fmla="*/ 2147483646 h 280"/>
                <a:gd name="T56" fmla="*/ 2147483646 w 242"/>
                <a:gd name="T57" fmla="*/ 2147483646 h 280"/>
                <a:gd name="T58" fmla="*/ 2147483646 w 242"/>
                <a:gd name="T59" fmla="*/ 2147483646 h 280"/>
                <a:gd name="T60" fmla="*/ 2147483646 w 242"/>
                <a:gd name="T61" fmla="*/ 2147483646 h 280"/>
                <a:gd name="T62" fmla="*/ 2147483646 w 242"/>
                <a:gd name="T63" fmla="*/ 2147483646 h 280"/>
                <a:gd name="T64" fmla="*/ 2147483646 w 242"/>
                <a:gd name="T65" fmla="*/ 2147483646 h 280"/>
                <a:gd name="T66" fmla="*/ 2147483646 w 242"/>
                <a:gd name="T67" fmla="*/ 2147483646 h 280"/>
                <a:gd name="T68" fmla="*/ 2147483646 w 242"/>
                <a:gd name="T69" fmla="*/ 2147483646 h 280"/>
                <a:gd name="T70" fmla="*/ 2147483646 w 242"/>
                <a:gd name="T71" fmla="*/ 2147483646 h 280"/>
                <a:gd name="T72" fmla="*/ 2147483646 w 242"/>
                <a:gd name="T73" fmla="*/ 2147483646 h 280"/>
                <a:gd name="T74" fmla="*/ 2147483646 w 242"/>
                <a:gd name="T75" fmla="*/ 2147483646 h 280"/>
                <a:gd name="T76" fmla="*/ 2147483646 w 242"/>
                <a:gd name="T77" fmla="*/ 2147483646 h 280"/>
                <a:gd name="T78" fmla="*/ 2147483646 w 242"/>
                <a:gd name="T79" fmla="*/ 2147483646 h 280"/>
                <a:gd name="T80" fmla="*/ 2147483646 w 242"/>
                <a:gd name="T81" fmla="*/ 2147483646 h 280"/>
                <a:gd name="T82" fmla="*/ 2147483646 w 242"/>
                <a:gd name="T83" fmla="*/ 2147483646 h 280"/>
                <a:gd name="T84" fmla="*/ 2147483646 w 242"/>
                <a:gd name="T85" fmla="*/ 2147483646 h 280"/>
                <a:gd name="T86" fmla="*/ 2147483646 w 242"/>
                <a:gd name="T87" fmla="*/ 2147483646 h 280"/>
                <a:gd name="T88" fmla="*/ 2147483646 w 242"/>
                <a:gd name="T89" fmla="*/ 2147483646 h 280"/>
                <a:gd name="T90" fmla="*/ 2147483646 w 242"/>
                <a:gd name="T91" fmla="*/ 2147483646 h 28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42" h="280">
                  <a:moveTo>
                    <a:pt x="148" y="4"/>
                  </a:moveTo>
                  <a:lnTo>
                    <a:pt x="148" y="4"/>
                  </a:lnTo>
                  <a:lnTo>
                    <a:pt x="136" y="8"/>
                  </a:lnTo>
                  <a:lnTo>
                    <a:pt x="126" y="12"/>
                  </a:lnTo>
                  <a:lnTo>
                    <a:pt x="116" y="10"/>
                  </a:lnTo>
                  <a:lnTo>
                    <a:pt x="102" y="6"/>
                  </a:lnTo>
                  <a:lnTo>
                    <a:pt x="84" y="4"/>
                  </a:lnTo>
                  <a:lnTo>
                    <a:pt x="78" y="6"/>
                  </a:lnTo>
                  <a:lnTo>
                    <a:pt x="74" y="12"/>
                  </a:lnTo>
                  <a:lnTo>
                    <a:pt x="62" y="28"/>
                  </a:lnTo>
                  <a:lnTo>
                    <a:pt x="74" y="52"/>
                  </a:lnTo>
                  <a:lnTo>
                    <a:pt x="54" y="64"/>
                  </a:lnTo>
                  <a:lnTo>
                    <a:pt x="38" y="60"/>
                  </a:lnTo>
                  <a:lnTo>
                    <a:pt x="44" y="74"/>
                  </a:lnTo>
                  <a:lnTo>
                    <a:pt x="44" y="78"/>
                  </a:lnTo>
                  <a:lnTo>
                    <a:pt x="44" y="82"/>
                  </a:lnTo>
                  <a:lnTo>
                    <a:pt x="42" y="88"/>
                  </a:lnTo>
                  <a:lnTo>
                    <a:pt x="36" y="100"/>
                  </a:lnTo>
                  <a:lnTo>
                    <a:pt x="32" y="106"/>
                  </a:lnTo>
                  <a:lnTo>
                    <a:pt x="4" y="132"/>
                  </a:lnTo>
                  <a:lnTo>
                    <a:pt x="10" y="136"/>
                  </a:lnTo>
                  <a:lnTo>
                    <a:pt x="6" y="140"/>
                  </a:lnTo>
                  <a:lnTo>
                    <a:pt x="2" y="144"/>
                  </a:lnTo>
                  <a:lnTo>
                    <a:pt x="0" y="148"/>
                  </a:lnTo>
                  <a:lnTo>
                    <a:pt x="0" y="152"/>
                  </a:lnTo>
                  <a:lnTo>
                    <a:pt x="0" y="156"/>
                  </a:lnTo>
                  <a:lnTo>
                    <a:pt x="20" y="186"/>
                  </a:lnTo>
                  <a:lnTo>
                    <a:pt x="30" y="202"/>
                  </a:lnTo>
                  <a:lnTo>
                    <a:pt x="30" y="204"/>
                  </a:lnTo>
                  <a:lnTo>
                    <a:pt x="30" y="206"/>
                  </a:lnTo>
                  <a:lnTo>
                    <a:pt x="30" y="208"/>
                  </a:lnTo>
                  <a:lnTo>
                    <a:pt x="28" y="210"/>
                  </a:lnTo>
                  <a:lnTo>
                    <a:pt x="34" y="210"/>
                  </a:lnTo>
                  <a:lnTo>
                    <a:pt x="40" y="214"/>
                  </a:lnTo>
                  <a:lnTo>
                    <a:pt x="44" y="218"/>
                  </a:lnTo>
                  <a:lnTo>
                    <a:pt x="48" y="224"/>
                  </a:lnTo>
                  <a:lnTo>
                    <a:pt x="50" y="234"/>
                  </a:lnTo>
                  <a:lnTo>
                    <a:pt x="52" y="246"/>
                  </a:lnTo>
                  <a:lnTo>
                    <a:pt x="56" y="262"/>
                  </a:lnTo>
                  <a:lnTo>
                    <a:pt x="58" y="266"/>
                  </a:lnTo>
                  <a:lnTo>
                    <a:pt x="64" y="270"/>
                  </a:lnTo>
                  <a:lnTo>
                    <a:pt x="68" y="272"/>
                  </a:lnTo>
                  <a:lnTo>
                    <a:pt x="74" y="272"/>
                  </a:lnTo>
                  <a:lnTo>
                    <a:pt x="80" y="270"/>
                  </a:lnTo>
                  <a:lnTo>
                    <a:pt x="84" y="268"/>
                  </a:lnTo>
                  <a:lnTo>
                    <a:pt x="90" y="264"/>
                  </a:lnTo>
                  <a:lnTo>
                    <a:pt x="90" y="260"/>
                  </a:lnTo>
                  <a:lnTo>
                    <a:pt x="90" y="258"/>
                  </a:lnTo>
                  <a:lnTo>
                    <a:pt x="104" y="248"/>
                  </a:lnTo>
                  <a:lnTo>
                    <a:pt x="104" y="250"/>
                  </a:lnTo>
                  <a:lnTo>
                    <a:pt x="116" y="268"/>
                  </a:lnTo>
                  <a:lnTo>
                    <a:pt x="122" y="270"/>
                  </a:lnTo>
                  <a:lnTo>
                    <a:pt x="130" y="272"/>
                  </a:lnTo>
                  <a:lnTo>
                    <a:pt x="134" y="272"/>
                  </a:lnTo>
                  <a:lnTo>
                    <a:pt x="130" y="262"/>
                  </a:lnTo>
                  <a:lnTo>
                    <a:pt x="146" y="268"/>
                  </a:lnTo>
                  <a:lnTo>
                    <a:pt x="150" y="268"/>
                  </a:lnTo>
                  <a:lnTo>
                    <a:pt x="152" y="270"/>
                  </a:lnTo>
                  <a:lnTo>
                    <a:pt x="166" y="280"/>
                  </a:lnTo>
                  <a:lnTo>
                    <a:pt x="170" y="274"/>
                  </a:lnTo>
                  <a:lnTo>
                    <a:pt x="168" y="248"/>
                  </a:lnTo>
                  <a:lnTo>
                    <a:pt x="170" y="246"/>
                  </a:lnTo>
                  <a:lnTo>
                    <a:pt x="180" y="234"/>
                  </a:lnTo>
                  <a:lnTo>
                    <a:pt x="180" y="232"/>
                  </a:lnTo>
                  <a:lnTo>
                    <a:pt x="176" y="226"/>
                  </a:lnTo>
                  <a:lnTo>
                    <a:pt x="172" y="224"/>
                  </a:lnTo>
                  <a:lnTo>
                    <a:pt x="174" y="222"/>
                  </a:lnTo>
                  <a:lnTo>
                    <a:pt x="176" y="220"/>
                  </a:lnTo>
                  <a:lnTo>
                    <a:pt x="178" y="220"/>
                  </a:lnTo>
                  <a:lnTo>
                    <a:pt x="198" y="186"/>
                  </a:lnTo>
                  <a:lnTo>
                    <a:pt x="200" y="188"/>
                  </a:lnTo>
                  <a:lnTo>
                    <a:pt x="204" y="188"/>
                  </a:lnTo>
                  <a:lnTo>
                    <a:pt x="204" y="190"/>
                  </a:lnTo>
                  <a:lnTo>
                    <a:pt x="204" y="204"/>
                  </a:lnTo>
                  <a:lnTo>
                    <a:pt x="228" y="184"/>
                  </a:lnTo>
                  <a:lnTo>
                    <a:pt x="226" y="172"/>
                  </a:lnTo>
                  <a:lnTo>
                    <a:pt x="222" y="172"/>
                  </a:lnTo>
                  <a:lnTo>
                    <a:pt x="214" y="174"/>
                  </a:lnTo>
                  <a:lnTo>
                    <a:pt x="228" y="136"/>
                  </a:lnTo>
                  <a:lnTo>
                    <a:pt x="216" y="136"/>
                  </a:lnTo>
                  <a:lnTo>
                    <a:pt x="214" y="136"/>
                  </a:lnTo>
                  <a:lnTo>
                    <a:pt x="214" y="134"/>
                  </a:lnTo>
                  <a:lnTo>
                    <a:pt x="210" y="128"/>
                  </a:lnTo>
                  <a:lnTo>
                    <a:pt x="208" y="122"/>
                  </a:lnTo>
                  <a:lnTo>
                    <a:pt x="210" y="116"/>
                  </a:lnTo>
                  <a:lnTo>
                    <a:pt x="230" y="116"/>
                  </a:lnTo>
                  <a:lnTo>
                    <a:pt x="242" y="116"/>
                  </a:lnTo>
                  <a:lnTo>
                    <a:pt x="240" y="106"/>
                  </a:lnTo>
                  <a:lnTo>
                    <a:pt x="232" y="92"/>
                  </a:lnTo>
                  <a:lnTo>
                    <a:pt x="216" y="86"/>
                  </a:lnTo>
                  <a:lnTo>
                    <a:pt x="232" y="70"/>
                  </a:lnTo>
                  <a:lnTo>
                    <a:pt x="232" y="66"/>
                  </a:lnTo>
                  <a:lnTo>
                    <a:pt x="224" y="68"/>
                  </a:lnTo>
                  <a:lnTo>
                    <a:pt x="220" y="68"/>
                  </a:lnTo>
                  <a:lnTo>
                    <a:pt x="220" y="66"/>
                  </a:lnTo>
                  <a:lnTo>
                    <a:pt x="220" y="64"/>
                  </a:lnTo>
                  <a:lnTo>
                    <a:pt x="218" y="58"/>
                  </a:lnTo>
                  <a:lnTo>
                    <a:pt x="214" y="54"/>
                  </a:lnTo>
                  <a:lnTo>
                    <a:pt x="210" y="50"/>
                  </a:lnTo>
                  <a:lnTo>
                    <a:pt x="204" y="48"/>
                  </a:lnTo>
                  <a:lnTo>
                    <a:pt x="172" y="48"/>
                  </a:lnTo>
                  <a:lnTo>
                    <a:pt x="160" y="64"/>
                  </a:lnTo>
                  <a:lnTo>
                    <a:pt x="156" y="64"/>
                  </a:lnTo>
                  <a:lnTo>
                    <a:pt x="104" y="48"/>
                  </a:lnTo>
                  <a:lnTo>
                    <a:pt x="154" y="36"/>
                  </a:lnTo>
                  <a:lnTo>
                    <a:pt x="158" y="34"/>
                  </a:lnTo>
                  <a:lnTo>
                    <a:pt x="162" y="30"/>
                  </a:lnTo>
                  <a:lnTo>
                    <a:pt x="178" y="12"/>
                  </a:lnTo>
                  <a:lnTo>
                    <a:pt x="162" y="0"/>
                  </a:lnTo>
                  <a:lnTo>
                    <a:pt x="148" y="4"/>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8" name="安徽"/>
            <p:cNvSpPr>
              <a:spLocks/>
            </p:cNvSpPr>
            <p:nvPr/>
          </p:nvSpPr>
          <p:spPr bwMode="auto">
            <a:xfrm>
              <a:off x="6995242" y="3766066"/>
              <a:ext cx="451333" cy="551891"/>
            </a:xfrm>
            <a:custGeom>
              <a:avLst/>
              <a:gdLst>
                <a:gd name="T0" fmla="*/ 2147483646 w 306"/>
                <a:gd name="T1" fmla="*/ 2147483646 h 374"/>
                <a:gd name="T2" fmla="*/ 2147483646 w 306"/>
                <a:gd name="T3" fmla="*/ 2147483646 h 374"/>
                <a:gd name="T4" fmla="*/ 2147483646 w 306"/>
                <a:gd name="T5" fmla="*/ 2147483646 h 374"/>
                <a:gd name="T6" fmla="*/ 2147483646 w 306"/>
                <a:gd name="T7" fmla="*/ 2147483646 h 374"/>
                <a:gd name="T8" fmla="*/ 2147483646 w 306"/>
                <a:gd name="T9" fmla="*/ 2147483646 h 374"/>
                <a:gd name="T10" fmla="*/ 2147483646 w 306"/>
                <a:gd name="T11" fmla="*/ 2147483646 h 374"/>
                <a:gd name="T12" fmla="*/ 2147483646 w 306"/>
                <a:gd name="T13" fmla="*/ 2147483646 h 374"/>
                <a:gd name="T14" fmla="*/ 2147483646 w 306"/>
                <a:gd name="T15" fmla="*/ 2147483646 h 374"/>
                <a:gd name="T16" fmla="*/ 2147483646 w 306"/>
                <a:gd name="T17" fmla="*/ 2147483646 h 374"/>
                <a:gd name="T18" fmla="*/ 2147483646 w 306"/>
                <a:gd name="T19" fmla="*/ 2147483646 h 374"/>
                <a:gd name="T20" fmla="*/ 2147483646 w 306"/>
                <a:gd name="T21" fmla="*/ 2147483646 h 374"/>
                <a:gd name="T22" fmla="*/ 2147483646 w 306"/>
                <a:gd name="T23" fmla="*/ 2147483646 h 374"/>
                <a:gd name="T24" fmla="*/ 2147483646 w 306"/>
                <a:gd name="T25" fmla="*/ 2147483646 h 374"/>
                <a:gd name="T26" fmla="*/ 2147483646 w 306"/>
                <a:gd name="T27" fmla="*/ 2147483646 h 374"/>
                <a:gd name="T28" fmla="*/ 2147483646 w 306"/>
                <a:gd name="T29" fmla="*/ 2147483646 h 374"/>
                <a:gd name="T30" fmla="*/ 2147483646 w 306"/>
                <a:gd name="T31" fmla="*/ 2147483646 h 374"/>
                <a:gd name="T32" fmla="*/ 2147483646 w 306"/>
                <a:gd name="T33" fmla="*/ 2147483646 h 374"/>
                <a:gd name="T34" fmla="*/ 2147483646 w 306"/>
                <a:gd name="T35" fmla="*/ 2147483646 h 374"/>
                <a:gd name="T36" fmla="*/ 2147483646 w 306"/>
                <a:gd name="T37" fmla="*/ 2147483646 h 374"/>
                <a:gd name="T38" fmla="*/ 2147483646 w 306"/>
                <a:gd name="T39" fmla="*/ 2147483646 h 374"/>
                <a:gd name="T40" fmla="*/ 2147483646 w 306"/>
                <a:gd name="T41" fmla="*/ 2147483646 h 374"/>
                <a:gd name="T42" fmla="*/ 2147483646 w 306"/>
                <a:gd name="T43" fmla="*/ 2147483646 h 374"/>
                <a:gd name="T44" fmla="*/ 2147483646 w 306"/>
                <a:gd name="T45" fmla="*/ 2147483646 h 374"/>
                <a:gd name="T46" fmla="*/ 2147483646 w 306"/>
                <a:gd name="T47" fmla="*/ 2147483646 h 374"/>
                <a:gd name="T48" fmla="*/ 2147483646 w 306"/>
                <a:gd name="T49" fmla="*/ 2147483646 h 374"/>
                <a:gd name="T50" fmla="*/ 2147483646 w 306"/>
                <a:gd name="T51" fmla="*/ 2147483646 h 374"/>
                <a:gd name="T52" fmla="*/ 2147483646 w 306"/>
                <a:gd name="T53" fmla="*/ 2147483646 h 374"/>
                <a:gd name="T54" fmla="*/ 2147483646 w 306"/>
                <a:gd name="T55" fmla="*/ 2147483646 h 374"/>
                <a:gd name="T56" fmla="*/ 2147483646 w 306"/>
                <a:gd name="T57" fmla="*/ 2147483646 h 374"/>
                <a:gd name="T58" fmla="*/ 2147483646 w 306"/>
                <a:gd name="T59" fmla="*/ 2147483646 h 374"/>
                <a:gd name="T60" fmla="*/ 2147483646 w 306"/>
                <a:gd name="T61" fmla="*/ 2147483646 h 374"/>
                <a:gd name="T62" fmla="*/ 2147483646 w 306"/>
                <a:gd name="T63" fmla="*/ 2147483646 h 374"/>
                <a:gd name="T64" fmla="*/ 2147483646 w 306"/>
                <a:gd name="T65" fmla="*/ 2147483646 h 374"/>
                <a:gd name="T66" fmla="*/ 2147483646 w 306"/>
                <a:gd name="T67" fmla="*/ 2147483646 h 374"/>
                <a:gd name="T68" fmla="*/ 2147483646 w 306"/>
                <a:gd name="T69" fmla="*/ 2147483646 h 374"/>
                <a:gd name="T70" fmla="*/ 2147483646 w 306"/>
                <a:gd name="T71" fmla="*/ 2147483646 h 374"/>
                <a:gd name="T72" fmla="*/ 2147483646 w 306"/>
                <a:gd name="T73" fmla="*/ 2147483646 h 374"/>
                <a:gd name="T74" fmla="*/ 2147483646 w 306"/>
                <a:gd name="T75" fmla="*/ 2147483646 h 374"/>
                <a:gd name="T76" fmla="*/ 2147483646 w 306"/>
                <a:gd name="T77" fmla="*/ 2147483646 h 374"/>
                <a:gd name="T78" fmla="*/ 2147483646 w 306"/>
                <a:gd name="T79" fmla="*/ 2147483646 h 374"/>
                <a:gd name="T80" fmla="*/ 2147483646 w 306"/>
                <a:gd name="T81" fmla="*/ 2147483646 h 374"/>
                <a:gd name="T82" fmla="*/ 2147483646 w 306"/>
                <a:gd name="T83" fmla="*/ 2147483646 h 374"/>
                <a:gd name="T84" fmla="*/ 2147483646 w 306"/>
                <a:gd name="T85" fmla="*/ 2147483646 h 374"/>
                <a:gd name="T86" fmla="*/ 2147483646 w 306"/>
                <a:gd name="T87" fmla="*/ 2147483646 h 374"/>
                <a:gd name="T88" fmla="*/ 2147483646 w 306"/>
                <a:gd name="T89" fmla="*/ 2147483646 h 374"/>
                <a:gd name="T90" fmla="*/ 2147483646 w 306"/>
                <a:gd name="T91" fmla="*/ 2147483646 h 374"/>
                <a:gd name="T92" fmla="*/ 2147483646 w 306"/>
                <a:gd name="T93" fmla="*/ 2147483646 h 374"/>
                <a:gd name="T94" fmla="*/ 2147483646 w 306"/>
                <a:gd name="T95" fmla="*/ 2147483646 h 374"/>
                <a:gd name="T96" fmla="*/ 2147483646 w 306"/>
                <a:gd name="T97" fmla="*/ 2147483646 h 374"/>
                <a:gd name="T98" fmla="*/ 2147483646 w 306"/>
                <a:gd name="T99" fmla="*/ 2147483646 h 374"/>
                <a:gd name="T100" fmla="*/ 2147483646 w 306"/>
                <a:gd name="T101" fmla="*/ 2147483646 h 374"/>
                <a:gd name="T102" fmla="*/ 2147483646 w 306"/>
                <a:gd name="T103" fmla="*/ 2147483646 h 374"/>
                <a:gd name="T104" fmla="*/ 2147483646 w 306"/>
                <a:gd name="T105" fmla="*/ 2147483646 h 374"/>
                <a:gd name="T106" fmla="*/ 2147483646 w 306"/>
                <a:gd name="T107" fmla="*/ 2147483646 h 374"/>
                <a:gd name="T108" fmla="*/ 2147483646 w 306"/>
                <a:gd name="T109" fmla="*/ 2147483646 h 374"/>
                <a:gd name="T110" fmla="*/ 2147483646 w 306"/>
                <a:gd name="T111" fmla="*/ 2147483646 h 374"/>
                <a:gd name="T112" fmla="*/ 2147483646 w 306"/>
                <a:gd name="T113" fmla="*/ 2147483646 h 374"/>
                <a:gd name="T114" fmla="*/ 2147483646 w 306"/>
                <a:gd name="T115" fmla="*/ 2147483646 h 37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06" h="374">
                  <a:moveTo>
                    <a:pt x="192" y="106"/>
                  </a:moveTo>
                  <a:lnTo>
                    <a:pt x="192" y="106"/>
                  </a:lnTo>
                  <a:lnTo>
                    <a:pt x="186" y="86"/>
                  </a:lnTo>
                  <a:lnTo>
                    <a:pt x="180" y="70"/>
                  </a:lnTo>
                  <a:lnTo>
                    <a:pt x="174" y="60"/>
                  </a:lnTo>
                  <a:lnTo>
                    <a:pt x="170" y="56"/>
                  </a:lnTo>
                  <a:lnTo>
                    <a:pt x="142" y="46"/>
                  </a:lnTo>
                  <a:lnTo>
                    <a:pt x="122" y="40"/>
                  </a:lnTo>
                  <a:lnTo>
                    <a:pt x="110" y="34"/>
                  </a:lnTo>
                  <a:lnTo>
                    <a:pt x="104" y="30"/>
                  </a:lnTo>
                  <a:lnTo>
                    <a:pt x="96" y="22"/>
                  </a:lnTo>
                  <a:lnTo>
                    <a:pt x="80" y="0"/>
                  </a:lnTo>
                  <a:lnTo>
                    <a:pt x="74" y="0"/>
                  </a:lnTo>
                  <a:lnTo>
                    <a:pt x="76" y="2"/>
                  </a:lnTo>
                  <a:lnTo>
                    <a:pt x="82" y="14"/>
                  </a:lnTo>
                  <a:lnTo>
                    <a:pt x="96" y="34"/>
                  </a:lnTo>
                  <a:lnTo>
                    <a:pt x="98" y="36"/>
                  </a:lnTo>
                  <a:lnTo>
                    <a:pt x="98" y="38"/>
                  </a:lnTo>
                  <a:lnTo>
                    <a:pt x="86" y="60"/>
                  </a:lnTo>
                  <a:lnTo>
                    <a:pt x="78" y="70"/>
                  </a:lnTo>
                  <a:lnTo>
                    <a:pt x="74" y="72"/>
                  </a:lnTo>
                  <a:lnTo>
                    <a:pt x="72" y="72"/>
                  </a:lnTo>
                  <a:lnTo>
                    <a:pt x="64" y="66"/>
                  </a:lnTo>
                  <a:lnTo>
                    <a:pt x="52" y="50"/>
                  </a:lnTo>
                  <a:lnTo>
                    <a:pt x="38" y="46"/>
                  </a:lnTo>
                  <a:lnTo>
                    <a:pt x="40" y="54"/>
                  </a:lnTo>
                  <a:lnTo>
                    <a:pt x="46" y="70"/>
                  </a:lnTo>
                  <a:lnTo>
                    <a:pt x="46" y="72"/>
                  </a:lnTo>
                  <a:lnTo>
                    <a:pt x="46" y="74"/>
                  </a:lnTo>
                  <a:lnTo>
                    <a:pt x="44" y="82"/>
                  </a:lnTo>
                  <a:lnTo>
                    <a:pt x="28" y="88"/>
                  </a:lnTo>
                  <a:lnTo>
                    <a:pt x="24" y="90"/>
                  </a:lnTo>
                  <a:lnTo>
                    <a:pt x="22" y="94"/>
                  </a:lnTo>
                  <a:lnTo>
                    <a:pt x="22" y="102"/>
                  </a:lnTo>
                  <a:lnTo>
                    <a:pt x="24" y="116"/>
                  </a:lnTo>
                  <a:lnTo>
                    <a:pt x="20" y="124"/>
                  </a:lnTo>
                  <a:lnTo>
                    <a:pt x="18" y="126"/>
                  </a:lnTo>
                  <a:lnTo>
                    <a:pt x="16" y="126"/>
                  </a:lnTo>
                  <a:lnTo>
                    <a:pt x="0" y="122"/>
                  </a:lnTo>
                  <a:lnTo>
                    <a:pt x="2" y="126"/>
                  </a:lnTo>
                  <a:lnTo>
                    <a:pt x="8" y="130"/>
                  </a:lnTo>
                  <a:lnTo>
                    <a:pt x="18" y="144"/>
                  </a:lnTo>
                  <a:lnTo>
                    <a:pt x="28" y="160"/>
                  </a:lnTo>
                  <a:lnTo>
                    <a:pt x="28" y="162"/>
                  </a:lnTo>
                  <a:lnTo>
                    <a:pt x="36" y="162"/>
                  </a:lnTo>
                  <a:lnTo>
                    <a:pt x="42" y="160"/>
                  </a:lnTo>
                  <a:lnTo>
                    <a:pt x="48" y="162"/>
                  </a:lnTo>
                  <a:lnTo>
                    <a:pt x="54" y="164"/>
                  </a:lnTo>
                  <a:lnTo>
                    <a:pt x="60" y="166"/>
                  </a:lnTo>
                  <a:lnTo>
                    <a:pt x="70" y="178"/>
                  </a:lnTo>
                  <a:lnTo>
                    <a:pt x="68" y="200"/>
                  </a:lnTo>
                  <a:lnTo>
                    <a:pt x="72" y="204"/>
                  </a:lnTo>
                  <a:lnTo>
                    <a:pt x="72" y="210"/>
                  </a:lnTo>
                  <a:lnTo>
                    <a:pt x="68" y="214"/>
                  </a:lnTo>
                  <a:lnTo>
                    <a:pt x="60" y="218"/>
                  </a:lnTo>
                  <a:lnTo>
                    <a:pt x="56" y="218"/>
                  </a:lnTo>
                  <a:lnTo>
                    <a:pt x="54" y="220"/>
                  </a:lnTo>
                  <a:lnTo>
                    <a:pt x="52" y="224"/>
                  </a:lnTo>
                  <a:lnTo>
                    <a:pt x="50" y="230"/>
                  </a:lnTo>
                  <a:lnTo>
                    <a:pt x="44" y="244"/>
                  </a:lnTo>
                  <a:lnTo>
                    <a:pt x="52" y="254"/>
                  </a:lnTo>
                  <a:lnTo>
                    <a:pt x="74" y="258"/>
                  </a:lnTo>
                  <a:lnTo>
                    <a:pt x="76" y="258"/>
                  </a:lnTo>
                  <a:lnTo>
                    <a:pt x="86" y="268"/>
                  </a:lnTo>
                  <a:lnTo>
                    <a:pt x="72" y="288"/>
                  </a:lnTo>
                  <a:lnTo>
                    <a:pt x="102" y="352"/>
                  </a:lnTo>
                  <a:lnTo>
                    <a:pt x="104" y="354"/>
                  </a:lnTo>
                  <a:lnTo>
                    <a:pt x="98" y="358"/>
                  </a:lnTo>
                  <a:lnTo>
                    <a:pt x="100" y="364"/>
                  </a:lnTo>
                  <a:lnTo>
                    <a:pt x="156" y="330"/>
                  </a:lnTo>
                  <a:lnTo>
                    <a:pt x="146" y="346"/>
                  </a:lnTo>
                  <a:lnTo>
                    <a:pt x="138" y="362"/>
                  </a:lnTo>
                  <a:lnTo>
                    <a:pt x="134" y="374"/>
                  </a:lnTo>
                  <a:lnTo>
                    <a:pt x="140" y="372"/>
                  </a:lnTo>
                  <a:lnTo>
                    <a:pt x="146" y="366"/>
                  </a:lnTo>
                  <a:lnTo>
                    <a:pt x="152" y="360"/>
                  </a:lnTo>
                  <a:lnTo>
                    <a:pt x="156" y="350"/>
                  </a:lnTo>
                  <a:lnTo>
                    <a:pt x="158" y="350"/>
                  </a:lnTo>
                  <a:lnTo>
                    <a:pt x="172" y="342"/>
                  </a:lnTo>
                  <a:lnTo>
                    <a:pt x="174" y="340"/>
                  </a:lnTo>
                  <a:lnTo>
                    <a:pt x="196" y="358"/>
                  </a:lnTo>
                  <a:lnTo>
                    <a:pt x="220" y="360"/>
                  </a:lnTo>
                  <a:lnTo>
                    <a:pt x="232" y="368"/>
                  </a:lnTo>
                  <a:lnTo>
                    <a:pt x="260" y="342"/>
                  </a:lnTo>
                  <a:lnTo>
                    <a:pt x="264" y="336"/>
                  </a:lnTo>
                  <a:lnTo>
                    <a:pt x="268" y="326"/>
                  </a:lnTo>
                  <a:lnTo>
                    <a:pt x="272" y="320"/>
                  </a:lnTo>
                  <a:lnTo>
                    <a:pt x="270" y="312"/>
                  </a:lnTo>
                  <a:lnTo>
                    <a:pt x="260" y="296"/>
                  </a:lnTo>
                  <a:lnTo>
                    <a:pt x="254" y="286"/>
                  </a:lnTo>
                  <a:lnTo>
                    <a:pt x="288" y="298"/>
                  </a:lnTo>
                  <a:lnTo>
                    <a:pt x="300" y="292"/>
                  </a:lnTo>
                  <a:lnTo>
                    <a:pt x="288" y="270"/>
                  </a:lnTo>
                  <a:lnTo>
                    <a:pt x="288" y="268"/>
                  </a:lnTo>
                  <a:lnTo>
                    <a:pt x="306" y="246"/>
                  </a:lnTo>
                  <a:lnTo>
                    <a:pt x="298" y="234"/>
                  </a:lnTo>
                  <a:lnTo>
                    <a:pt x="290" y="226"/>
                  </a:lnTo>
                  <a:lnTo>
                    <a:pt x="284" y="222"/>
                  </a:lnTo>
                  <a:lnTo>
                    <a:pt x="282" y="222"/>
                  </a:lnTo>
                  <a:lnTo>
                    <a:pt x="272" y="232"/>
                  </a:lnTo>
                  <a:lnTo>
                    <a:pt x="272" y="230"/>
                  </a:lnTo>
                  <a:lnTo>
                    <a:pt x="270" y="230"/>
                  </a:lnTo>
                  <a:lnTo>
                    <a:pt x="256" y="226"/>
                  </a:lnTo>
                  <a:lnTo>
                    <a:pt x="252" y="214"/>
                  </a:lnTo>
                  <a:lnTo>
                    <a:pt x="244" y="210"/>
                  </a:lnTo>
                  <a:lnTo>
                    <a:pt x="236" y="204"/>
                  </a:lnTo>
                  <a:lnTo>
                    <a:pt x="226" y="198"/>
                  </a:lnTo>
                  <a:lnTo>
                    <a:pt x="218" y="192"/>
                  </a:lnTo>
                  <a:lnTo>
                    <a:pt x="216" y="190"/>
                  </a:lnTo>
                  <a:lnTo>
                    <a:pt x="216" y="186"/>
                  </a:lnTo>
                  <a:lnTo>
                    <a:pt x="214" y="184"/>
                  </a:lnTo>
                  <a:lnTo>
                    <a:pt x="216" y="180"/>
                  </a:lnTo>
                  <a:lnTo>
                    <a:pt x="220" y="170"/>
                  </a:lnTo>
                  <a:lnTo>
                    <a:pt x="230" y="152"/>
                  </a:lnTo>
                  <a:lnTo>
                    <a:pt x="232" y="144"/>
                  </a:lnTo>
                  <a:lnTo>
                    <a:pt x="234" y="138"/>
                  </a:lnTo>
                  <a:lnTo>
                    <a:pt x="234" y="128"/>
                  </a:lnTo>
                  <a:lnTo>
                    <a:pt x="240" y="128"/>
                  </a:lnTo>
                  <a:lnTo>
                    <a:pt x="258" y="130"/>
                  </a:lnTo>
                  <a:lnTo>
                    <a:pt x="260" y="122"/>
                  </a:lnTo>
                  <a:lnTo>
                    <a:pt x="264" y="106"/>
                  </a:lnTo>
                  <a:lnTo>
                    <a:pt x="260" y="104"/>
                  </a:lnTo>
                  <a:lnTo>
                    <a:pt x="242" y="116"/>
                  </a:lnTo>
                  <a:lnTo>
                    <a:pt x="230" y="122"/>
                  </a:lnTo>
                  <a:lnTo>
                    <a:pt x="222" y="122"/>
                  </a:lnTo>
                  <a:lnTo>
                    <a:pt x="214" y="120"/>
                  </a:lnTo>
                  <a:lnTo>
                    <a:pt x="204" y="114"/>
                  </a:lnTo>
                  <a:lnTo>
                    <a:pt x="194" y="108"/>
                  </a:lnTo>
                  <a:lnTo>
                    <a:pt x="194" y="106"/>
                  </a:lnTo>
                  <a:lnTo>
                    <a:pt x="192" y="106"/>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9" name="天津"/>
            <p:cNvSpPr>
              <a:spLocks/>
            </p:cNvSpPr>
            <p:nvPr/>
          </p:nvSpPr>
          <p:spPr bwMode="auto">
            <a:xfrm>
              <a:off x="7083738" y="3128588"/>
              <a:ext cx="117995" cy="171174"/>
            </a:xfrm>
            <a:custGeom>
              <a:avLst/>
              <a:gdLst>
                <a:gd name="T0" fmla="*/ 2147483646 w 80"/>
                <a:gd name="T1" fmla="*/ 2147483646 h 116"/>
                <a:gd name="T2" fmla="*/ 2147483646 w 80"/>
                <a:gd name="T3" fmla="*/ 0 h 116"/>
                <a:gd name="T4" fmla="*/ 2147483646 w 80"/>
                <a:gd name="T5" fmla="*/ 0 h 116"/>
                <a:gd name="T6" fmla="*/ 2147483646 w 80"/>
                <a:gd name="T7" fmla="*/ 2147483646 h 116"/>
                <a:gd name="T8" fmla="*/ 2147483646 w 80"/>
                <a:gd name="T9" fmla="*/ 2147483646 h 116"/>
                <a:gd name="T10" fmla="*/ 2147483646 w 80"/>
                <a:gd name="T11" fmla="*/ 2147483646 h 116"/>
                <a:gd name="T12" fmla="*/ 2147483646 w 80"/>
                <a:gd name="T13" fmla="*/ 2147483646 h 116"/>
                <a:gd name="T14" fmla="*/ 2147483646 w 80"/>
                <a:gd name="T15" fmla="*/ 2147483646 h 116"/>
                <a:gd name="T16" fmla="*/ 2147483646 w 80"/>
                <a:gd name="T17" fmla="*/ 2147483646 h 116"/>
                <a:gd name="T18" fmla="*/ 2147483646 w 80"/>
                <a:gd name="T19" fmla="*/ 2147483646 h 116"/>
                <a:gd name="T20" fmla="*/ 2147483646 w 80"/>
                <a:gd name="T21" fmla="*/ 2147483646 h 116"/>
                <a:gd name="T22" fmla="*/ 2147483646 w 80"/>
                <a:gd name="T23" fmla="*/ 2147483646 h 116"/>
                <a:gd name="T24" fmla="*/ 2147483646 w 80"/>
                <a:gd name="T25" fmla="*/ 2147483646 h 116"/>
                <a:gd name="T26" fmla="*/ 2147483646 w 80"/>
                <a:gd name="T27" fmla="*/ 2147483646 h 116"/>
                <a:gd name="T28" fmla="*/ 2147483646 w 80"/>
                <a:gd name="T29" fmla="*/ 2147483646 h 116"/>
                <a:gd name="T30" fmla="*/ 2147483646 w 80"/>
                <a:gd name="T31" fmla="*/ 2147483646 h 116"/>
                <a:gd name="T32" fmla="*/ 2147483646 w 80"/>
                <a:gd name="T33" fmla="*/ 2147483646 h 116"/>
                <a:gd name="T34" fmla="*/ 0 w 80"/>
                <a:gd name="T35" fmla="*/ 2147483646 h 116"/>
                <a:gd name="T36" fmla="*/ 0 w 80"/>
                <a:gd name="T37" fmla="*/ 2147483646 h 116"/>
                <a:gd name="T38" fmla="*/ 0 w 80"/>
                <a:gd name="T39" fmla="*/ 2147483646 h 116"/>
                <a:gd name="T40" fmla="*/ 0 w 80"/>
                <a:gd name="T41" fmla="*/ 2147483646 h 116"/>
                <a:gd name="T42" fmla="*/ 2147483646 w 80"/>
                <a:gd name="T43" fmla="*/ 2147483646 h 116"/>
                <a:gd name="T44" fmla="*/ 2147483646 w 80"/>
                <a:gd name="T45" fmla="*/ 2147483646 h 116"/>
                <a:gd name="T46" fmla="*/ 2147483646 w 80"/>
                <a:gd name="T47" fmla="*/ 2147483646 h 116"/>
                <a:gd name="T48" fmla="*/ 2147483646 w 80"/>
                <a:gd name="T49" fmla="*/ 2147483646 h 116"/>
                <a:gd name="T50" fmla="*/ 2147483646 w 80"/>
                <a:gd name="T51" fmla="*/ 2147483646 h 116"/>
                <a:gd name="T52" fmla="*/ 2147483646 w 80"/>
                <a:gd name="T53" fmla="*/ 2147483646 h 116"/>
                <a:gd name="T54" fmla="*/ 2147483646 w 80"/>
                <a:gd name="T55" fmla="*/ 2147483646 h 116"/>
                <a:gd name="T56" fmla="*/ 2147483646 w 80"/>
                <a:gd name="T57" fmla="*/ 2147483646 h 116"/>
                <a:gd name="T58" fmla="*/ 2147483646 w 80"/>
                <a:gd name="T59" fmla="*/ 2147483646 h 116"/>
                <a:gd name="T60" fmla="*/ 2147483646 w 80"/>
                <a:gd name="T61" fmla="*/ 2147483646 h 116"/>
                <a:gd name="T62" fmla="*/ 2147483646 w 80"/>
                <a:gd name="T63" fmla="*/ 2147483646 h 116"/>
                <a:gd name="T64" fmla="*/ 2147483646 w 80"/>
                <a:gd name="T65" fmla="*/ 2147483646 h 116"/>
                <a:gd name="T66" fmla="*/ 2147483646 w 80"/>
                <a:gd name="T67" fmla="*/ 2147483646 h 116"/>
                <a:gd name="T68" fmla="*/ 2147483646 w 80"/>
                <a:gd name="T69" fmla="*/ 2147483646 h 116"/>
                <a:gd name="T70" fmla="*/ 2147483646 w 80"/>
                <a:gd name="T71" fmla="*/ 2147483646 h 116"/>
                <a:gd name="T72" fmla="*/ 2147483646 w 80"/>
                <a:gd name="T73" fmla="*/ 2147483646 h 116"/>
                <a:gd name="T74" fmla="*/ 2147483646 w 80"/>
                <a:gd name="T75" fmla="*/ 2147483646 h 116"/>
                <a:gd name="T76" fmla="*/ 2147483646 w 80"/>
                <a:gd name="T77" fmla="*/ 2147483646 h 116"/>
                <a:gd name="T78" fmla="*/ 2147483646 w 80"/>
                <a:gd name="T79" fmla="*/ 2147483646 h 116"/>
                <a:gd name="T80" fmla="*/ 2147483646 w 80"/>
                <a:gd name="T81" fmla="*/ 2147483646 h 116"/>
                <a:gd name="T82" fmla="*/ 2147483646 w 80"/>
                <a:gd name="T83" fmla="*/ 2147483646 h 116"/>
                <a:gd name="T84" fmla="*/ 2147483646 w 80"/>
                <a:gd name="T85" fmla="*/ 2147483646 h 116"/>
                <a:gd name="T86" fmla="*/ 2147483646 w 80"/>
                <a:gd name="T87" fmla="*/ 2147483646 h 116"/>
                <a:gd name="T88" fmla="*/ 2147483646 w 80"/>
                <a:gd name="T89" fmla="*/ 2147483646 h 116"/>
                <a:gd name="T90" fmla="*/ 2147483646 w 80"/>
                <a:gd name="T91" fmla="*/ 2147483646 h 116"/>
                <a:gd name="T92" fmla="*/ 2147483646 w 80"/>
                <a:gd name="T93" fmla="*/ 2147483646 h 116"/>
                <a:gd name="T94" fmla="*/ 2147483646 w 80"/>
                <a:gd name="T95" fmla="*/ 2147483646 h 1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0" h="116">
                  <a:moveTo>
                    <a:pt x="46" y="2"/>
                  </a:moveTo>
                  <a:lnTo>
                    <a:pt x="44" y="0"/>
                  </a:lnTo>
                  <a:lnTo>
                    <a:pt x="40" y="2"/>
                  </a:lnTo>
                  <a:lnTo>
                    <a:pt x="38" y="4"/>
                  </a:lnTo>
                  <a:lnTo>
                    <a:pt x="32" y="14"/>
                  </a:lnTo>
                  <a:lnTo>
                    <a:pt x="28" y="12"/>
                  </a:lnTo>
                  <a:lnTo>
                    <a:pt x="28" y="14"/>
                  </a:lnTo>
                  <a:lnTo>
                    <a:pt x="22" y="20"/>
                  </a:lnTo>
                  <a:lnTo>
                    <a:pt x="18" y="22"/>
                  </a:lnTo>
                  <a:lnTo>
                    <a:pt x="10" y="26"/>
                  </a:lnTo>
                  <a:lnTo>
                    <a:pt x="8" y="32"/>
                  </a:lnTo>
                  <a:lnTo>
                    <a:pt x="8" y="44"/>
                  </a:lnTo>
                  <a:lnTo>
                    <a:pt x="6" y="48"/>
                  </a:lnTo>
                  <a:lnTo>
                    <a:pt x="4" y="50"/>
                  </a:lnTo>
                  <a:lnTo>
                    <a:pt x="0" y="60"/>
                  </a:lnTo>
                  <a:lnTo>
                    <a:pt x="0" y="66"/>
                  </a:lnTo>
                  <a:lnTo>
                    <a:pt x="0" y="78"/>
                  </a:lnTo>
                  <a:lnTo>
                    <a:pt x="4" y="102"/>
                  </a:lnTo>
                  <a:lnTo>
                    <a:pt x="8" y="106"/>
                  </a:lnTo>
                  <a:lnTo>
                    <a:pt x="18" y="112"/>
                  </a:lnTo>
                  <a:lnTo>
                    <a:pt x="36" y="116"/>
                  </a:lnTo>
                  <a:lnTo>
                    <a:pt x="44" y="114"/>
                  </a:lnTo>
                  <a:lnTo>
                    <a:pt x="54" y="110"/>
                  </a:lnTo>
                  <a:lnTo>
                    <a:pt x="50" y="100"/>
                  </a:lnTo>
                  <a:lnTo>
                    <a:pt x="50" y="98"/>
                  </a:lnTo>
                  <a:lnTo>
                    <a:pt x="52" y="90"/>
                  </a:lnTo>
                  <a:lnTo>
                    <a:pt x="60" y="74"/>
                  </a:lnTo>
                  <a:lnTo>
                    <a:pt x="76" y="74"/>
                  </a:lnTo>
                  <a:lnTo>
                    <a:pt x="80" y="74"/>
                  </a:lnTo>
                  <a:lnTo>
                    <a:pt x="74" y="64"/>
                  </a:lnTo>
                  <a:lnTo>
                    <a:pt x="64" y="48"/>
                  </a:lnTo>
                  <a:lnTo>
                    <a:pt x="58" y="40"/>
                  </a:lnTo>
                  <a:lnTo>
                    <a:pt x="54" y="30"/>
                  </a:lnTo>
                  <a:lnTo>
                    <a:pt x="52" y="18"/>
                  </a:lnTo>
                  <a:lnTo>
                    <a:pt x="48" y="8"/>
                  </a:lnTo>
                  <a:lnTo>
                    <a:pt x="46" y="2"/>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0" name="北京"/>
            <p:cNvSpPr>
              <a:spLocks/>
            </p:cNvSpPr>
            <p:nvPr/>
          </p:nvSpPr>
          <p:spPr bwMode="auto">
            <a:xfrm>
              <a:off x="6965743" y="3051855"/>
              <a:ext cx="156344" cy="168224"/>
            </a:xfrm>
            <a:custGeom>
              <a:avLst/>
              <a:gdLst>
                <a:gd name="T0" fmla="*/ 2147483646 w 106"/>
                <a:gd name="T1" fmla="*/ 2147483646 h 114"/>
                <a:gd name="T2" fmla="*/ 2147483646 w 106"/>
                <a:gd name="T3" fmla="*/ 2147483646 h 114"/>
                <a:gd name="T4" fmla="*/ 2147483646 w 106"/>
                <a:gd name="T5" fmla="*/ 2147483646 h 114"/>
                <a:gd name="T6" fmla="*/ 2147483646 w 106"/>
                <a:gd name="T7" fmla="*/ 2147483646 h 114"/>
                <a:gd name="T8" fmla="*/ 2147483646 w 106"/>
                <a:gd name="T9" fmla="*/ 2147483646 h 114"/>
                <a:gd name="T10" fmla="*/ 2147483646 w 106"/>
                <a:gd name="T11" fmla="*/ 2147483646 h 114"/>
                <a:gd name="T12" fmla="*/ 2147483646 w 106"/>
                <a:gd name="T13" fmla="*/ 2147483646 h 114"/>
                <a:gd name="T14" fmla="*/ 2147483646 w 106"/>
                <a:gd name="T15" fmla="*/ 2147483646 h 114"/>
                <a:gd name="T16" fmla="*/ 2147483646 w 106"/>
                <a:gd name="T17" fmla="*/ 2147483646 h 114"/>
                <a:gd name="T18" fmla="*/ 0 w 106"/>
                <a:gd name="T19" fmla="*/ 2147483646 h 114"/>
                <a:gd name="T20" fmla="*/ 2147483646 w 106"/>
                <a:gd name="T21" fmla="*/ 2147483646 h 114"/>
                <a:gd name="T22" fmla="*/ 2147483646 w 106"/>
                <a:gd name="T23" fmla="*/ 2147483646 h 114"/>
                <a:gd name="T24" fmla="*/ 2147483646 w 106"/>
                <a:gd name="T25" fmla="*/ 2147483646 h 114"/>
                <a:gd name="T26" fmla="*/ 2147483646 w 106"/>
                <a:gd name="T27" fmla="*/ 2147483646 h 114"/>
                <a:gd name="T28" fmla="*/ 2147483646 w 106"/>
                <a:gd name="T29" fmla="*/ 2147483646 h 114"/>
                <a:gd name="T30" fmla="*/ 2147483646 w 106"/>
                <a:gd name="T31" fmla="*/ 2147483646 h 114"/>
                <a:gd name="T32" fmla="*/ 2147483646 w 106"/>
                <a:gd name="T33" fmla="*/ 2147483646 h 114"/>
                <a:gd name="T34" fmla="*/ 2147483646 w 106"/>
                <a:gd name="T35" fmla="*/ 2147483646 h 114"/>
                <a:gd name="T36" fmla="*/ 2147483646 w 106"/>
                <a:gd name="T37" fmla="*/ 2147483646 h 114"/>
                <a:gd name="T38" fmla="*/ 2147483646 w 106"/>
                <a:gd name="T39" fmla="*/ 2147483646 h 114"/>
                <a:gd name="T40" fmla="*/ 2147483646 w 106"/>
                <a:gd name="T41" fmla="*/ 2147483646 h 114"/>
                <a:gd name="T42" fmla="*/ 2147483646 w 106"/>
                <a:gd name="T43" fmla="*/ 2147483646 h 114"/>
                <a:gd name="T44" fmla="*/ 2147483646 w 106"/>
                <a:gd name="T45" fmla="*/ 2147483646 h 114"/>
                <a:gd name="T46" fmla="*/ 2147483646 w 106"/>
                <a:gd name="T47" fmla="*/ 2147483646 h 114"/>
                <a:gd name="T48" fmla="*/ 2147483646 w 106"/>
                <a:gd name="T49" fmla="*/ 2147483646 h 114"/>
                <a:gd name="T50" fmla="*/ 2147483646 w 106"/>
                <a:gd name="T51" fmla="*/ 2147483646 h 114"/>
                <a:gd name="T52" fmla="*/ 2147483646 w 106"/>
                <a:gd name="T53" fmla="*/ 2147483646 h 114"/>
                <a:gd name="T54" fmla="*/ 2147483646 w 106"/>
                <a:gd name="T55" fmla="*/ 2147483646 h 114"/>
                <a:gd name="T56" fmla="*/ 2147483646 w 106"/>
                <a:gd name="T57" fmla="*/ 2147483646 h 114"/>
                <a:gd name="T58" fmla="*/ 2147483646 w 106"/>
                <a:gd name="T59" fmla="*/ 2147483646 h 114"/>
                <a:gd name="T60" fmla="*/ 2147483646 w 106"/>
                <a:gd name="T61" fmla="*/ 2147483646 h 114"/>
                <a:gd name="T62" fmla="*/ 2147483646 w 106"/>
                <a:gd name="T63" fmla="*/ 2147483646 h 1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6" h="114">
                  <a:moveTo>
                    <a:pt x="52" y="24"/>
                  </a:moveTo>
                  <a:lnTo>
                    <a:pt x="52" y="26"/>
                  </a:lnTo>
                  <a:lnTo>
                    <a:pt x="48" y="26"/>
                  </a:lnTo>
                  <a:lnTo>
                    <a:pt x="38" y="24"/>
                  </a:lnTo>
                  <a:lnTo>
                    <a:pt x="38" y="28"/>
                  </a:lnTo>
                  <a:lnTo>
                    <a:pt x="38" y="30"/>
                  </a:lnTo>
                  <a:lnTo>
                    <a:pt x="36" y="30"/>
                  </a:lnTo>
                  <a:lnTo>
                    <a:pt x="18" y="38"/>
                  </a:lnTo>
                  <a:lnTo>
                    <a:pt x="18" y="40"/>
                  </a:lnTo>
                  <a:lnTo>
                    <a:pt x="16" y="44"/>
                  </a:lnTo>
                  <a:lnTo>
                    <a:pt x="18" y="48"/>
                  </a:lnTo>
                  <a:lnTo>
                    <a:pt x="24" y="56"/>
                  </a:lnTo>
                  <a:lnTo>
                    <a:pt x="24" y="58"/>
                  </a:lnTo>
                  <a:lnTo>
                    <a:pt x="24" y="60"/>
                  </a:lnTo>
                  <a:lnTo>
                    <a:pt x="14" y="72"/>
                  </a:lnTo>
                  <a:lnTo>
                    <a:pt x="4" y="82"/>
                  </a:lnTo>
                  <a:lnTo>
                    <a:pt x="0" y="86"/>
                  </a:lnTo>
                  <a:lnTo>
                    <a:pt x="0" y="90"/>
                  </a:lnTo>
                  <a:lnTo>
                    <a:pt x="4" y="96"/>
                  </a:lnTo>
                  <a:lnTo>
                    <a:pt x="14" y="100"/>
                  </a:lnTo>
                  <a:lnTo>
                    <a:pt x="20" y="100"/>
                  </a:lnTo>
                  <a:lnTo>
                    <a:pt x="32" y="102"/>
                  </a:lnTo>
                  <a:lnTo>
                    <a:pt x="36" y="102"/>
                  </a:lnTo>
                  <a:lnTo>
                    <a:pt x="40" y="106"/>
                  </a:lnTo>
                  <a:lnTo>
                    <a:pt x="48" y="110"/>
                  </a:lnTo>
                  <a:lnTo>
                    <a:pt x="56" y="114"/>
                  </a:lnTo>
                  <a:lnTo>
                    <a:pt x="62" y="114"/>
                  </a:lnTo>
                  <a:lnTo>
                    <a:pt x="66" y="112"/>
                  </a:lnTo>
                  <a:lnTo>
                    <a:pt x="72" y="106"/>
                  </a:lnTo>
                  <a:lnTo>
                    <a:pt x="78" y="98"/>
                  </a:lnTo>
                  <a:lnTo>
                    <a:pt x="84" y="84"/>
                  </a:lnTo>
                  <a:lnTo>
                    <a:pt x="80" y="66"/>
                  </a:lnTo>
                  <a:lnTo>
                    <a:pt x="86" y="68"/>
                  </a:lnTo>
                  <a:lnTo>
                    <a:pt x="96" y="68"/>
                  </a:lnTo>
                  <a:lnTo>
                    <a:pt x="100" y="66"/>
                  </a:lnTo>
                  <a:lnTo>
                    <a:pt x="102" y="62"/>
                  </a:lnTo>
                  <a:lnTo>
                    <a:pt x="94" y="38"/>
                  </a:lnTo>
                  <a:lnTo>
                    <a:pt x="96" y="30"/>
                  </a:lnTo>
                  <a:lnTo>
                    <a:pt x="102" y="26"/>
                  </a:lnTo>
                  <a:lnTo>
                    <a:pt x="106" y="22"/>
                  </a:lnTo>
                  <a:lnTo>
                    <a:pt x="104" y="18"/>
                  </a:lnTo>
                  <a:lnTo>
                    <a:pt x="86" y="18"/>
                  </a:lnTo>
                  <a:lnTo>
                    <a:pt x="68" y="6"/>
                  </a:lnTo>
                  <a:lnTo>
                    <a:pt x="62" y="2"/>
                  </a:lnTo>
                  <a:lnTo>
                    <a:pt x="58" y="0"/>
                  </a:lnTo>
                  <a:lnTo>
                    <a:pt x="48" y="2"/>
                  </a:lnTo>
                  <a:lnTo>
                    <a:pt x="44" y="2"/>
                  </a:lnTo>
                  <a:lnTo>
                    <a:pt x="44" y="8"/>
                  </a:lnTo>
                  <a:lnTo>
                    <a:pt x="50" y="10"/>
                  </a:lnTo>
                  <a:lnTo>
                    <a:pt x="54" y="16"/>
                  </a:lnTo>
                  <a:lnTo>
                    <a:pt x="54" y="20"/>
                  </a:lnTo>
                  <a:lnTo>
                    <a:pt x="52" y="24"/>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1" name="辽宁"/>
            <p:cNvSpPr>
              <a:spLocks/>
            </p:cNvSpPr>
            <p:nvPr/>
          </p:nvSpPr>
          <p:spPr bwMode="auto">
            <a:xfrm>
              <a:off x="7231232" y="2718359"/>
              <a:ext cx="554578" cy="528281"/>
            </a:xfrm>
            <a:custGeom>
              <a:avLst/>
              <a:gdLst>
                <a:gd name="T0" fmla="*/ 2147483646 w 376"/>
                <a:gd name="T1" fmla="*/ 2147483646 h 358"/>
                <a:gd name="T2" fmla="*/ 2147483646 w 376"/>
                <a:gd name="T3" fmla="*/ 2147483646 h 358"/>
                <a:gd name="T4" fmla="*/ 2147483646 w 376"/>
                <a:gd name="T5" fmla="*/ 2147483646 h 358"/>
                <a:gd name="T6" fmla="*/ 2147483646 w 376"/>
                <a:gd name="T7" fmla="*/ 2147483646 h 358"/>
                <a:gd name="T8" fmla="*/ 2147483646 w 376"/>
                <a:gd name="T9" fmla="*/ 2147483646 h 358"/>
                <a:gd name="T10" fmla="*/ 2147483646 w 376"/>
                <a:gd name="T11" fmla="*/ 2147483646 h 358"/>
                <a:gd name="T12" fmla="*/ 2147483646 w 376"/>
                <a:gd name="T13" fmla="*/ 2147483646 h 358"/>
                <a:gd name="T14" fmla="*/ 2147483646 w 376"/>
                <a:gd name="T15" fmla="*/ 2147483646 h 358"/>
                <a:gd name="T16" fmla="*/ 2147483646 w 376"/>
                <a:gd name="T17" fmla="*/ 2147483646 h 358"/>
                <a:gd name="T18" fmla="*/ 2147483646 w 376"/>
                <a:gd name="T19" fmla="*/ 2147483646 h 358"/>
                <a:gd name="T20" fmla="*/ 2147483646 w 376"/>
                <a:gd name="T21" fmla="*/ 2147483646 h 358"/>
                <a:gd name="T22" fmla="*/ 2147483646 w 376"/>
                <a:gd name="T23" fmla="*/ 2147483646 h 358"/>
                <a:gd name="T24" fmla="*/ 2147483646 w 376"/>
                <a:gd name="T25" fmla="*/ 2147483646 h 358"/>
                <a:gd name="T26" fmla="*/ 2147483646 w 376"/>
                <a:gd name="T27" fmla="*/ 2147483646 h 358"/>
                <a:gd name="T28" fmla="*/ 2147483646 w 376"/>
                <a:gd name="T29" fmla="*/ 2147483646 h 358"/>
                <a:gd name="T30" fmla="*/ 2147483646 w 376"/>
                <a:gd name="T31" fmla="*/ 2147483646 h 358"/>
                <a:gd name="T32" fmla="*/ 2147483646 w 376"/>
                <a:gd name="T33" fmla="*/ 2147483646 h 358"/>
                <a:gd name="T34" fmla="*/ 2147483646 w 376"/>
                <a:gd name="T35" fmla="*/ 2147483646 h 358"/>
                <a:gd name="T36" fmla="*/ 2147483646 w 376"/>
                <a:gd name="T37" fmla="*/ 2147483646 h 358"/>
                <a:gd name="T38" fmla="*/ 2147483646 w 376"/>
                <a:gd name="T39" fmla="*/ 2147483646 h 358"/>
                <a:gd name="T40" fmla="*/ 2147483646 w 376"/>
                <a:gd name="T41" fmla="*/ 2147483646 h 358"/>
                <a:gd name="T42" fmla="*/ 2147483646 w 376"/>
                <a:gd name="T43" fmla="*/ 2147483646 h 358"/>
                <a:gd name="T44" fmla="*/ 2147483646 w 376"/>
                <a:gd name="T45" fmla="*/ 2147483646 h 358"/>
                <a:gd name="T46" fmla="*/ 2147483646 w 376"/>
                <a:gd name="T47" fmla="*/ 2147483646 h 358"/>
                <a:gd name="T48" fmla="*/ 2147483646 w 376"/>
                <a:gd name="T49" fmla="*/ 2147483646 h 358"/>
                <a:gd name="T50" fmla="*/ 2147483646 w 376"/>
                <a:gd name="T51" fmla="*/ 2147483646 h 358"/>
                <a:gd name="T52" fmla="*/ 2147483646 w 376"/>
                <a:gd name="T53" fmla="*/ 2147483646 h 358"/>
                <a:gd name="T54" fmla="*/ 2147483646 w 376"/>
                <a:gd name="T55" fmla="*/ 2147483646 h 358"/>
                <a:gd name="T56" fmla="*/ 2147483646 w 376"/>
                <a:gd name="T57" fmla="*/ 2147483646 h 358"/>
                <a:gd name="T58" fmla="*/ 2147483646 w 376"/>
                <a:gd name="T59" fmla="*/ 2147483646 h 358"/>
                <a:gd name="T60" fmla="*/ 2147483646 w 376"/>
                <a:gd name="T61" fmla="*/ 2147483646 h 358"/>
                <a:gd name="T62" fmla="*/ 2147483646 w 376"/>
                <a:gd name="T63" fmla="*/ 2147483646 h 358"/>
                <a:gd name="T64" fmla="*/ 2147483646 w 376"/>
                <a:gd name="T65" fmla="*/ 2147483646 h 358"/>
                <a:gd name="T66" fmla="*/ 2147483646 w 376"/>
                <a:gd name="T67" fmla="*/ 2147483646 h 358"/>
                <a:gd name="T68" fmla="*/ 2147483646 w 376"/>
                <a:gd name="T69" fmla="*/ 2147483646 h 358"/>
                <a:gd name="T70" fmla="*/ 2147483646 w 376"/>
                <a:gd name="T71" fmla="*/ 2147483646 h 358"/>
                <a:gd name="T72" fmla="*/ 2147483646 w 376"/>
                <a:gd name="T73" fmla="*/ 2147483646 h 358"/>
                <a:gd name="T74" fmla="*/ 2147483646 w 376"/>
                <a:gd name="T75" fmla="*/ 2147483646 h 358"/>
                <a:gd name="T76" fmla="*/ 2147483646 w 376"/>
                <a:gd name="T77" fmla="*/ 2147483646 h 358"/>
                <a:gd name="T78" fmla="*/ 2147483646 w 376"/>
                <a:gd name="T79" fmla="*/ 2147483646 h 358"/>
                <a:gd name="T80" fmla="*/ 2147483646 w 376"/>
                <a:gd name="T81" fmla="*/ 2147483646 h 358"/>
                <a:gd name="T82" fmla="*/ 2147483646 w 376"/>
                <a:gd name="T83" fmla="*/ 2147483646 h 358"/>
                <a:gd name="T84" fmla="*/ 2147483646 w 376"/>
                <a:gd name="T85" fmla="*/ 2147483646 h 358"/>
                <a:gd name="T86" fmla="*/ 2147483646 w 376"/>
                <a:gd name="T87" fmla="*/ 2147483646 h 358"/>
                <a:gd name="T88" fmla="*/ 2147483646 w 376"/>
                <a:gd name="T89" fmla="*/ 2147483646 h 358"/>
                <a:gd name="T90" fmla="*/ 2147483646 w 376"/>
                <a:gd name="T91" fmla="*/ 2147483646 h 358"/>
                <a:gd name="T92" fmla="*/ 2147483646 w 376"/>
                <a:gd name="T93" fmla="*/ 2147483646 h 358"/>
                <a:gd name="T94" fmla="*/ 2147483646 w 376"/>
                <a:gd name="T95" fmla="*/ 2147483646 h 358"/>
                <a:gd name="T96" fmla="*/ 2147483646 w 376"/>
                <a:gd name="T97" fmla="*/ 2147483646 h 358"/>
                <a:gd name="T98" fmla="*/ 2147483646 w 376"/>
                <a:gd name="T99" fmla="*/ 2147483646 h 358"/>
                <a:gd name="T100" fmla="*/ 2147483646 w 376"/>
                <a:gd name="T101" fmla="*/ 2147483646 h 358"/>
                <a:gd name="T102" fmla="*/ 2147483646 w 376"/>
                <a:gd name="T103" fmla="*/ 2147483646 h 358"/>
                <a:gd name="T104" fmla="*/ 2147483646 w 376"/>
                <a:gd name="T105" fmla="*/ 0 h 358"/>
                <a:gd name="T106" fmla="*/ 2147483646 w 376"/>
                <a:gd name="T107" fmla="*/ 2147483646 h 358"/>
                <a:gd name="T108" fmla="*/ 2147483646 w 376"/>
                <a:gd name="T109" fmla="*/ 2147483646 h 358"/>
                <a:gd name="T110" fmla="*/ 2147483646 w 376"/>
                <a:gd name="T111" fmla="*/ 2147483646 h 358"/>
                <a:gd name="T112" fmla="*/ 2147483646 w 376"/>
                <a:gd name="T113" fmla="*/ 2147483646 h 35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76" h="358">
                  <a:moveTo>
                    <a:pt x="172" y="46"/>
                  </a:moveTo>
                  <a:lnTo>
                    <a:pt x="162" y="60"/>
                  </a:lnTo>
                  <a:lnTo>
                    <a:pt x="160" y="64"/>
                  </a:lnTo>
                  <a:lnTo>
                    <a:pt x="160" y="74"/>
                  </a:lnTo>
                  <a:lnTo>
                    <a:pt x="160" y="80"/>
                  </a:lnTo>
                  <a:lnTo>
                    <a:pt x="142" y="80"/>
                  </a:lnTo>
                  <a:lnTo>
                    <a:pt x="140" y="80"/>
                  </a:lnTo>
                  <a:lnTo>
                    <a:pt x="128" y="76"/>
                  </a:lnTo>
                  <a:lnTo>
                    <a:pt x="116" y="92"/>
                  </a:lnTo>
                  <a:lnTo>
                    <a:pt x="102" y="100"/>
                  </a:lnTo>
                  <a:lnTo>
                    <a:pt x="92" y="112"/>
                  </a:lnTo>
                  <a:lnTo>
                    <a:pt x="90" y="116"/>
                  </a:lnTo>
                  <a:lnTo>
                    <a:pt x="70" y="138"/>
                  </a:lnTo>
                  <a:lnTo>
                    <a:pt x="70" y="140"/>
                  </a:lnTo>
                  <a:lnTo>
                    <a:pt x="68" y="140"/>
                  </a:lnTo>
                  <a:lnTo>
                    <a:pt x="54" y="148"/>
                  </a:lnTo>
                  <a:lnTo>
                    <a:pt x="42" y="140"/>
                  </a:lnTo>
                  <a:lnTo>
                    <a:pt x="42" y="138"/>
                  </a:lnTo>
                  <a:lnTo>
                    <a:pt x="30" y="126"/>
                  </a:lnTo>
                  <a:lnTo>
                    <a:pt x="24" y="122"/>
                  </a:lnTo>
                  <a:lnTo>
                    <a:pt x="28" y="156"/>
                  </a:lnTo>
                  <a:lnTo>
                    <a:pt x="34" y="172"/>
                  </a:lnTo>
                  <a:lnTo>
                    <a:pt x="22" y="184"/>
                  </a:lnTo>
                  <a:lnTo>
                    <a:pt x="4" y="208"/>
                  </a:lnTo>
                  <a:lnTo>
                    <a:pt x="4" y="220"/>
                  </a:lnTo>
                  <a:lnTo>
                    <a:pt x="0" y="226"/>
                  </a:lnTo>
                  <a:lnTo>
                    <a:pt x="2" y="232"/>
                  </a:lnTo>
                  <a:lnTo>
                    <a:pt x="8" y="232"/>
                  </a:lnTo>
                  <a:lnTo>
                    <a:pt x="32" y="238"/>
                  </a:lnTo>
                  <a:lnTo>
                    <a:pt x="34" y="238"/>
                  </a:lnTo>
                  <a:lnTo>
                    <a:pt x="34" y="240"/>
                  </a:lnTo>
                  <a:lnTo>
                    <a:pt x="40" y="244"/>
                  </a:lnTo>
                  <a:lnTo>
                    <a:pt x="46" y="248"/>
                  </a:lnTo>
                  <a:lnTo>
                    <a:pt x="48" y="248"/>
                  </a:lnTo>
                  <a:lnTo>
                    <a:pt x="50" y="252"/>
                  </a:lnTo>
                  <a:lnTo>
                    <a:pt x="52" y="258"/>
                  </a:lnTo>
                  <a:lnTo>
                    <a:pt x="54" y="264"/>
                  </a:lnTo>
                  <a:lnTo>
                    <a:pt x="78" y="272"/>
                  </a:lnTo>
                  <a:lnTo>
                    <a:pt x="86" y="270"/>
                  </a:lnTo>
                  <a:lnTo>
                    <a:pt x="92" y="260"/>
                  </a:lnTo>
                  <a:lnTo>
                    <a:pt x="112" y="224"/>
                  </a:lnTo>
                  <a:lnTo>
                    <a:pt x="122" y="212"/>
                  </a:lnTo>
                  <a:lnTo>
                    <a:pt x="122" y="210"/>
                  </a:lnTo>
                  <a:lnTo>
                    <a:pt x="138" y="204"/>
                  </a:lnTo>
                  <a:lnTo>
                    <a:pt x="148" y="202"/>
                  </a:lnTo>
                  <a:lnTo>
                    <a:pt x="154" y="196"/>
                  </a:lnTo>
                  <a:lnTo>
                    <a:pt x="160" y="192"/>
                  </a:lnTo>
                  <a:lnTo>
                    <a:pt x="164" y="194"/>
                  </a:lnTo>
                  <a:lnTo>
                    <a:pt x="172" y="198"/>
                  </a:lnTo>
                  <a:lnTo>
                    <a:pt x="174" y="198"/>
                  </a:lnTo>
                  <a:lnTo>
                    <a:pt x="174" y="200"/>
                  </a:lnTo>
                  <a:lnTo>
                    <a:pt x="188" y="220"/>
                  </a:lnTo>
                  <a:lnTo>
                    <a:pt x="188" y="222"/>
                  </a:lnTo>
                  <a:lnTo>
                    <a:pt x="190" y="238"/>
                  </a:lnTo>
                  <a:lnTo>
                    <a:pt x="188" y="254"/>
                  </a:lnTo>
                  <a:lnTo>
                    <a:pt x="184" y="268"/>
                  </a:lnTo>
                  <a:lnTo>
                    <a:pt x="184" y="270"/>
                  </a:lnTo>
                  <a:lnTo>
                    <a:pt x="174" y="284"/>
                  </a:lnTo>
                  <a:lnTo>
                    <a:pt x="168" y="294"/>
                  </a:lnTo>
                  <a:lnTo>
                    <a:pt x="170" y="312"/>
                  </a:lnTo>
                  <a:lnTo>
                    <a:pt x="172" y="312"/>
                  </a:lnTo>
                  <a:lnTo>
                    <a:pt x="176" y="308"/>
                  </a:lnTo>
                  <a:lnTo>
                    <a:pt x="184" y="304"/>
                  </a:lnTo>
                  <a:lnTo>
                    <a:pt x="184" y="302"/>
                  </a:lnTo>
                  <a:lnTo>
                    <a:pt x="186" y="300"/>
                  </a:lnTo>
                  <a:lnTo>
                    <a:pt x="194" y="308"/>
                  </a:lnTo>
                  <a:lnTo>
                    <a:pt x="194" y="320"/>
                  </a:lnTo>
                  <a:lnTo>
                    <a:pt x="192" y="320"/>
                  </a:lnTo>
                  <a:lnTo>
                    <a:pt x="186" y="324"/>
                  </a:lnTo>
                  <a:lnTo>
                    <a:pt x="184" y="328"/>
                  </a:lnTo>
                  <a:lnTo>
                    <a:pt x="184" y="334"/>
                  </a:lnTo>
                  <a:lnTo>
                    <a:pt x="182" y="336"/>
                  </a:lnTo>
                  <a:lnTo>
                    <a:pt x="178" y="344"/>
                  </a:lnTo>
                  <a:lnTo>
                    <a:pt x="176" y="344"/>
                  </a:lnTo>
                  <a:lnTo>
                    <a:pt x="168" y="346"/>
                  </a:lnTo>
                  <a:lnTo>
                    <a:pt x="162" y="348"/>
                  </a:lnTo>
                  <a:lnTo>
                    <a:pt x="158" y="356"/>
                  </a:lnTo>
                  <a:lnTo>
                    <a:pt x="158" y="358"/>
                  </a:lnTo>
                  <a:lnTo>
                    <a:pt x="184" y="354"/>
                  </a:lnTo>
                  <a:lnTo>
                    <a:pt x="190" y="350"/>
                  </a:lnTo>
                  <a:lnTo>
                    <a:pt x="198" y="328"/>
                  </a:lnTo>
                  <a:lnTo>
                    <a:pt x="258" y="266"/>
                  </a:lnTo>
                  <a:lnTo>
                    <a:pt x="260" y="266"/>
                  </a:lnTo>
                  <a:lnTo>
                    <a:pt x="272" y="260"/>
                  </a:lnTo>
                  <a:lnTo>
                    <a:pt x="284" y="260"/>
                  </a:lnTo>
                  <a:lnTo>
                    <a:pt x="294" y="258"/>
                  </a:lnTo>
                  <a:lnTo>
                    <a:pt x="304" y="252"/>
                  </a:lnTo>
                  <a:lnTo>
                    <a:pt x="312" y="244"/>
                  </a:lnTo>
                  <a:lnTo>
                    <a:pt x="326" y="208"/>
                  </a:lnTo>
                  <a:lnTo>
                    <a:pt x="376" y="156"/>
                  </a:lnTo>
                  <a:lnTo>
                    <a:pt x="372" y="128"/>
                  </a:lnTo>
                  <a:lnTo>
                    <a:pt x="368" y="126"/>
                  </a:lnTo>
                  <a:lnTo>
                    <a:pt x="364" y="122"/>
                  </a:lnTo>
                  <a:lnTo>
                    <a:pt x="364" y="120"/>
                  </a:lnTo>
                  <a:lnTo>
                    <a:pt x="364" y="122"/>
                  </a:lnTo>
                  <a:lnTo>
                    <a:pt x="356" y="122"/>
                  </a:lnTo>
                  <a:lnTo>
                    <a:pt x="350" y="120"/>
                  </a:lnTo>
                  <a:lnTo>
                    <a:pt x="346" y="116"/>
                  </a:lnTo>
                  <a:lnTo>
                    <a:pt x="344" y="110"/>
                  </a:lnTo>
                  <a:lnTo>
                    <a:pt x="342" y="108"/>
                  </a:lnTo>
                  <a:lnTo>
                    <a:pt x="342" y="66"/>
                  </a:lnTo>
                  <a:lnTo>
                    <a:pt x="336" y="62"/>
                  </a:lnTo>
                  <a:lnTo>
                    <a:pt x="328" y="56"/>
                  </a:lnTo>
                  <a:lnTo>
                    <a:pt x="316" y="44"/>
                  </a:lnTo>
                  <a:lnTo>
                    <a:pt x="308" y="30"/>
                  </a:lnTo>
                  <a:lnTo>
                    <a:pt x="306" y="24"/>
                  </a:lnTo>
                  <a:lnTo>
                    <a:pt x="306" y="16"/>
                  </a:lnTo>
                  <a:lnTo>
                    <a:pt x="308" y="12"/>
                  </a:lnTo>
                  <a:lnTo>
                    <a:pt x="302" y="4"/>
                  </a:lnTo>
                  <a:lnTo>
                    <a:pt x="300" y="10"/>
                  </a:lnTo>
                  <a:lnTo>
                    <a:pt x="294" y="24"/>
                  </a:lnTo>
                  <a:lnTo>
                    <a:pt x="292" y="24"/>
                  </a:lnTo>
                  <a:lnTo>
                    <a:pt x="282" y="24"/>
                  </a:lnTo>
                  <a:lnTo>
                    <a:pt x="274" y="20"/>
                  </a:lnTo>
                  <a:lnTo>
                    <a:pt x="270" y="16"/>
                  </a:lnTo>
                  <a:lnTo>
                    <a:pt x="268" y="10"/>
                  </a:lnTo>
                  <a:lnTo>
                    <a:pt x="268" y="8"/>
                  </a:lnTo>
                  <a:lnTo>
                    <a:pt x="264" y="8"/>
                  </a:lnTo>
                  <a:lnTo>
                    <a:pt x="248" y="12"/>
                  </a:lnTo>
                  <a:lnTo>
                    <a:pt x="236" y="0"/>
                  </a:lnTo>
                  <a:lnTo>
                    <a:pt x="232" y="0"/>
                  </a:lnTo>
                  <a:lnTo>
                    <a:pt x="228" y="4"/>
                  </a:lnTo>
                  <a:lnTo>
                    <a:pt x="234" y="12"/>
                  </a:lnTo>
                  <a:lnTo>
                    <a:pt x="236" y="14"/>
                  </a:lnTo>
                  <a:lnTo>
                    <a:pt x="228" y="30"/>
                  </a:lnTo>
                  <a:lnTo>
                    <a:pt x="226" y="30"/>
                  </a:lnTo>
                  <a:lnTo>
                    <a:pt x="226" y="32"/>
                  </a:lnTo>
                  <a:lnTo>
                    <a:pt x="212" y="48"/>
                  </a:lnTo>
                  <a:lnTo>
                    <a:pt x="210" y="48"/>
                  </a:lnTo>
                  <a:lnTo>
                    <a:pt x="208" y="48"/>
                  </a:lnTo>
                  <a:lnTo>
                    <a:pt x="186" y="50"/>
                  </a:lnTo>
                  <a:lnTo>
                    <a:pt x="172" y="46"/>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2" name="吉林"/>
            <p:cNvSpPr>
              <a:spLocks/>
            </p:cNvSpPr>
            <p:nvPr/>
          </p:nvSpPr>
          <p:spPr bwMode="auto">
            <a:xfrm>
              <a:off x="7355128" y="2399620"/>
              <a:ext cx="790569" cy="537134"/>
            </a:xfrm>
            <a:custGeom>
              <a:avLst/>
              <a:gdLst>
                <a:gd name="T0" fmla="*/ 2147483646 w 536"/>
                <a:gd name="T1" fmla="*/ 2147483646 h 364"/>
                <a:gd name="T2" fmla="*/ 2147483646 w 536"/>
                <a:gd name="T3" fmla="*/ 2147483646 h 364"/>
                <a:gd name="T4" fmla="*/ 2147483646 w 536"/>
                <a:gd name="T5" fmla="*/ 2147483646 h 364"/>
                <a:gd name="T6" fmla="*/ 2147483646 w 536"/>
                <a:gd name="T7" fmla="*/ 2147483646 h 364"/>
                <a:gd name="T8" fmla="*/ 2147483646 w 536"/>
                <a:gd name="T9" fmla="*/ 2147483646 h 364"/>
                <a:gd name="T10" fmla="*/ 2147483646 w 536"/>
                <a:gd name="T11" fmla="*/ 2147483646 h 364"/>
                <a:gd name="T12" fmla="*/ 2147483646 w 536"/>
                <a:gd name="T13" fmla="*/ 2147483646 h 364"/>
                <a:gd name="T14" fmla="*/ 2147483646 w 536"/>
                <a:gd name="T15" fmla="*/ 2147483646 h 364"/>
                <a:gd name="T16" fmla="*/ 2147483646 w 536"/>
                <a:gd name="T17" fmla="*/ 2147483646 h 364"/>
                <a:gd name="T18" fmla="*/ 2147483646 w 536"/>
                <a:gd name="T19" fmla="*/ 2147483646 h 364"/>
                <a:gd name="T20" fmla="*/ 2147483646 w 536"/>
                <a:gd name="T21" fmla="*/ 2147483646 h 364"/>
                <a:gd name="T22" fmla="*/ 2147483646 w 536"/>
                <a:gd name="T23" fmla="*/ 2147483646 h 364"/>
                <a:gd name="T24" fmla="*/ 2147483646 w 536"/>
                <a:gd name="T25" fmla="*/ 2147483646 h 364"/>
                <a:gd name="T26" fmla="*/ 2147483646 w 536"/>
                <a:gd name="T27" fmla="*/ 2147483646 h 364"/>
                <a:gd name="T28" fmla="*/ 2147483646 w 536"/>
                <a:gd name="T29" fmla="*/ 2147483646 h 364"/>
                <a:gd name="T30" fmla="*/ 2147483646 w 536"/>
                <a:gd name="T31" fmla="*/ 2147483646 h 364"/>
                <a:gd name="T32" fmla="*/ 2147483646 w 536"/>
                <a:gd name="T33" fmla="*/ 2147483646 h 364"/>
                <a:gd name="T34" fmla="*/ 2147483646 w 536"/>
                <a:gd name="T35" fmla="*/ 2147483646 h 364"/>
                <a:gd name="T36" fmla="*/ 2147483646 w 536"/>
                <a:gd name="T37" fmla="*/ 2147483646 h 364"/>
                <a:gd name="T38" fmla="*/ 2147483646 w 536"/>
                <a:gd name="T39" fmla="*/ 2147483646 h 364"/>
                <a:gd name="T40" fmla="*/ 2147483646 w 536"/>
                <a:gd name="T41" fmla="*/ 2147483646 h 364"/>
                <a:gd name="T42" fmla="*/ 2147483646 w 536"/>
                <a:gd name="T43" fmla="*/ 2147483646 h 364"/>
                <a:gd name="T44" fmla="*/ 2147483646 w 536"/>
                <a:gd name="T45" fmla="*/ 2147483646 h 364"/>
                <a:gd name="T46" fmla="*/ 2147483646 w 536"/>
                <a:gd name="T47" fmla="*/ 2147483646 h 364"/>
                <a:gd name="T48" fmla="*/ 2147483646 w 536"/>
                <a:gd name="T49" fmla="*/ 2147483646 h 364"/>
                <a:gd name="T50" fmla="*/ 2147483646 w 536"/>
                <a:gd name="T51" fmla="*/ 2147483646 h 364"/>
                <a:gd name="T52" fmla="*/ 2147483646 w 536"/>
                <a:gd name="T53" fmla="*/ 2147483646 h 364"/>
                <a:gd name="T54" fmla="*/ 2147483646 w 536"/>
                <a:gd name="T55" fmla="*/ 2147483646 h 364"/>
                <a:gd name="T56" fmla="*/ 2147483646 w 536"/>
                <a:gd name="T57" fmla="*/ 2147483646 h 364"/>
                <a:gd name="T58" fmla="*/ 2147483646 w 536"/>
                <a:gd name="T59" fmla="*/ 2147483646 h 364"/>
                <a:gd name="T60" fmla="*/ 2147483646 w 536"/>
                <a:gd name="T61" fmla="*/ 2147483646 h 364"/>
                <a:gd name="T62" fmla="*/ 2147483646 w 536"/>
                <a:gd name="T63" fmla="*/ 2147483646 h 364"/>
                <a:gd name="T64" fmla="*/ 2147483646 w 536"/>
                <a:gd name="T65" fmla="*/ 2147483646 h 364"/>
                <a:gd name="T66" fmla="*/ 2147483646 w 536"/>
                <a:gd name="T67" fmla="*/ 2147483646 h 364"/>
                <a:gd name="T68" fmla="*/ 2147483646 w 536"/>
                <a:gd name="T69" fmla="*/ 2147483646 h 364"/>
                <a:gd name="T70" fmla="*/ 2147483646 w 536"/>
                <a:gd name="T71" fmla="*/ 2147483646 h 364"/>
                <a:gd name="T72" fmla="*/ 2147483646 w 536"/>
                <a:gd name="T73" fmla="*/ 2147483646 h 364"/>
                <a:gd name="T74" fmla="*/ 2147483646 w 536"/>
                <a:gd name="T75" fmla="*/ 2147483646 h 364"/>
                <a:gd name="T76" fmla="*/ 2147483646 w 536"/>
                <a:gd name="T77" fmla="*/ 2147483646 h 364"/>
                <a:gd name="T78" fmla="*/ 2147483646 w 536"/>
                <a:gd name="T79" fmla="*/ 2147483646 h 364"/>
                <a:gd name="T80" fmla="*/ 2147483646 w 536"/>
                <a:gd name="T81" fmla="*/ 2147483646 h 364"/>
                <a:gd name="T82" fmla="*/ 2147483646 w 536"/>
                <a:gd name="T83" fmla="*/ 2147483646 h 364"/>
                <a:gd name="T84" fmla="*/ 2147483646 w 536"/>
                <a:gd name="T85" fmla="*/ 2147483646 h 364"/>
                <a:gd name="T86" fmla="*/ 2147483646 w 536"/>
                <a:gd name="T87" fmla="*/ 2147483646 h 364"/>
                <a:gd name="T88" fmla="*/ 2147483646 w 536"/>
                <a:gd name="T89" fmla="*/ 2147483646 h 364"/>
                <a:gd name="T90" fmla="*/ 2147483646 w 536"/>
                <a:gd name="T91" fmla="*/ 2147483646 h 364"/>
                <a:gd name="T92" fmla="*/ 2147483646 w 536"/>
                <a:gd name="T93" fmla="*/ 2147483646 h 364"/>
                <a:gd name="T94" fmla="*/ 2147483646 w 536"/>
                <a:gd name="T95" fmla="*/ 2147483646 h 364"/>
                <a:gd name="T96" fmla="*/ 2147483646 w 536"/>
                <a:gd name="T97" fmla="*/ 2147483646 h 364"/>
                <a:gd name="T98" fmla="*/ 2147483646 w 536"/>
                <a:gd name="T99" fmla="*/ 2147483646 h 364"/>
                <a:gd name="T100" fmla="*/ 2147483646 w 536"/>
                <a:gd name="T101" fmla="*/ 2147483646 h 364"/>
                <a:gd name="T102" fmla="*/ 2147483646 w 536"/>
                <a:gd name="T103" fmla="*/ 2147483646 h 36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36" h="364">
                  <a:moveTo>
                    <a:pt x="104" y="18"/>
                  </a:moveTo>
                  <a:lnTo>
                    <a:pt x="102" y="0"/>
                  </a:lnTo>
                  <a:lnTo>
                    <a:pt x="94" y="6"/>
                  </a:lnTo>
                  <a:lnTo>
                    <a:pt x="92" y="6"/>
                  </a:lnTo>
                  <a:lnTo>
                    <a:pt x="74" y="12"/>
                  </a:lnTo>
                  <a:lnTo>
                    <a:pt x="72" y="12"/>
                  </a:lnTo>
                  <a:lnTo>
                    <a:pt x="70" y="10"/>
                  </a:lnTo>
                  <a:lnTo>
                    <a:pt x="70" y="20"/>
                  </a:lnTo>
                  <a:lnTo>
                    <a:pt x="68" y="20"/>
                  </a:lnTo>
                  <a:lnTo>
                    <a:pt x="60" y="34"/>
                  </a:lnTo>
                  <a:lnTo>
                    <a:pt x="58" y="34"/>
                  </a:lnTo>
                  <a:lnTo>
                    <a:pt x="58" y="36"/>
                  </a:lnTo>
                  <a:lnTo>
                    <a:pt x="44" y="48"/>
                  </a:lnTo>
                  <a:lnTo>
                    <a:pt x="42" y="48"/>
                  </a:lnTo>
                  <a:lnTo>
                    <a:pt x="40" y="48"/>
                  </a:lnTo>
                  <a:lnTo>
                    <a:pt x="28" y="40"/>
                  </a:lnTo>
                  <a:lnTo>
                    <a:pt x="22" y="34"/>
                  </a:lnTo>
                  <a:lnTo>
                    <a:pt x="18" y="32"/>
                  </a:lnTo>
                  <a:lnTo>
                    <a:pt x="8" y="34"/>
                  </a:lnTo>
                  <a:lnTo>
                    <a:pt x="0" y="40"/>
                  </a:lnTo>
                  <a:lnTo>
                    <a:pt x="18" y="54"/>
                  </a:lnTo>
                  <a:lnTo>
                    <a:pt x="32" y="60"/>
                  </a:lnTo>
                  <a:lnTo>
                    <a:pt x="34" y="62"/>
                  </a:lnTo>
                  <a:lnTo>
                    <a:pt x="34" y="64"/>
                  </a:lnTo>
                  <a:lnTo>
                    <a:pt x="36" y="80"/>
                  </a:lnTo>
                  <a:lnTo>
                    <a:pt x="36" y="104"/>
                  </a:lnTo>
                  <a:lnTo>
                    <a:pt x="40" y="118"/>
                  </a:lnTo>
                  <a:lnTo>
                    <a:pt x="50" y="140"/>
                  </a:lnTo>
                  <a:lnTo>
                    <a:pt x="60" y="152"/>
                  </a:lnTo>
                  <a:lnTo>
                    <a:pt x="70" y="144"/>
                  </a:lnTo>
                  <a:lnTo>
                    <a:pt x="76" y="136"/>
                  </a:lnTo>
                  <a:lnTo>
                    <a:pt x="88" y="122"/>
                  </a:lnTo>
                  <a:lnTo>
                    <a:pt x="98" y="132"/>
                  </a:lnTo>
                  <a:lnTo>
                    <a:pt x="108" y="152"/>
                  </a:lnTo>
                  <a:lnTo>
                    <a:pt x="120" y="156"/>
                  </a:lnTo>
                  <a:lnTo>
                    <a:pt x="126" y="176"/>
                  </a:lnTo>
                  <a:lnTo>
                    <a:pt x="124" y="194"/>
                  </a:lnTo>
                  <a:lnTo>
                    <a:pt x="124" y="196"/>
                  </a:lnTo>
                  <a:lnTo>
                    <a:pt x="120" y="212"/>
                  </a:lnTo>
                  <a:lnTo>
                    <a:pt x="128" y="220"/>
                  </a:lnTo>
                  <a:lnTo>
                    <a:pt x="138" y="214"/>
                  </a:lnTo>
                  <a:lnTo>
                    <a:pt x="148" y="204"/>
                  </a:lnTo>
                  <a:lnTo>
                    <a:pt x="150" y="206"/>
                  </a:lnTo>
                  <a:lnTo>
                    <a:pt x="158" y="208"/>
                  </a:lnTo>
                  <a:lnTo>
                    <a:pt x="168" y="218"/>
                  </a:lnTo>
                  <a:lnTo>
                    <a:pt x="178" y="216"/>
                  </a:lnTo>
                  <a:lnTo>
                    <a:pt x="184" y="214"/>
                  </a:lnTo>
                  <a:lnTo>
                    <a:pt x="188" y="216"/>
                  </a:lnTo>
                  <a:lnTo>
                    <a:pt x="190" y="218"/>
                  </a:lnTo>
                  <a:lnTo>
                    <a:pt x="192" y="220"/>
                  </a:lnTo>
                  <a:lnTo>
                    <a:pt x="192" y="228"/>
                  </a:lnTo>
                  <a:lnTo>
                    <a:pt x="194" y="228"/>
                  </a:lnTo>
                  <a:lnTo>
                    <a:pt x="204" y="232"/>
                  </a:lnTo>
                  <a:lnTo>
                    <a:pt x="210" y="222"/>
                  </a:lnTo>
                  <a:lnTo>
                    <a:pt x="210" y="218"/>
                  </a:lnTo>
                  <a:lnTo>
                    <a:pt x="210" y="214"/>
                  </a:lnTo>
                  <a:lnTo>
                    <a:pt x="212" y="210"/>
                  </a:lnTo>
                  <a:lnTo>
                    <a:pt x="220" y="212"/>
                  </a:lnTo>
                  <a:lnTo>
                    <a:pt x="226" y="214"/>
                  </a:lnTo>
                  <a:lnTo>
                    <a:pt x="230" y="218"/>
                  </a:lnTo>
                  <a:lnTo>
                    <a:pt x="232" y="222"/>
                  </a:lnTo>
                  <a:lnTo>
                    <a:pt x="232" y="228"/>
                  </a:lnTo>
                  <a:lnTo>
                    <a:pt x="232" y="232"/>
                  </a:lnTo>
                  <a:lnTo>
                    <a:pt x="232" y="242"/>
                  </a:lnTo>
                  <a:lnTo>
                    <a:pt x="240" y="256"/>
                  </a:lnTo>
                  <a:lnTo>
                    <a:pt x="250" y="266"/>
                  </a:lnTo>
                  <a:lnTo>
                    <a:pt x="256" y="272"/>
                  </a:lnTo>
                  <a:lnTo>
                    <a:pt x="262" y="274"/>
                  </a:lnTo>
                  <a:lnTo>
                    <a:pt x="264" y="274"/>
                  </a:lnTo>
                  <a:lnTo>
                    <a:pt x="266" y="278"/>
                  </a:lnTo>
                  <a:lnTo>
                    <a:pt x="268" y="288"/>
                  </a:lnTo>
                  <a:lnTo>
                    <a:pt x="268" y="324"/>
                  </a:lnTo>
                  <a:lnTo>
                    <a:pt x="270" y="328"/>
                  </a:lnTo>
                  <a:lnTo>
                    <a:pt x="274" y="330"/>
                  </a:lnTo>
                  <a:lnTo>
                    <a:pt x="276" y="330"/>
                  </a:lnTo>
                  <a:lnTo>
                    <a:pt x="282" y="330"/>
                  </a:lnTo>
                  <a:lnTo>
                    <a:pt x="288" y="332"/>
                  </a:lnTo>
                  <a:lnTo>
                    <a:pt x="290" y="334"/>
                  </a:lnTo>
                  <a:lnTo>
                    <a:pt x="294" y="338"/>
                  </a:lnTo>
                  <a:lnTo>
                    <a:pt x="298" y="344"/>
                  </a:lnTo>
                  <a:lnTo>
                    <a:pt x="300" y="364"/>
                  </a:lnTo>
                  <a:lnTo>
                    <a:pt x="318" y="328"/>
                  </a:lnTo>
                  <a:lnTo>
                    <a:pt x="322" y="314"/>
                  </a:lnTo>
                  <a:lnTo>
                    <a:pt x="326" y="304"/>
                  </a:lnTo>
                  <a:lnTo>
                    <a:pt x="332" y="296"/>
                  </a:lnTo>
                  <a:lnTo>
                    <a:pt x="338" y="294"/>
                  </a:lnTo>
                  <a:lnTo>
                    <a:pt x="344" y="294"/>
                  </a:lnTo>
                  <a:lnTo>
                    <a:pt x="352" y="294"/>
                  </a:lnTo>
                  <a:lnTo>
                    <a:pt x="372" y="304"/>
                  </a:lnTo>
                  <a:lnTo>
                    <a:pt x="424" y="308"/>
                  </a:lnTo>
                  <a:lnTo>
                    <a:pt x="424" y="296"/>
                  </a:lnTo>
                  <a:lnTo>
                    <a:pt x="400" y="272"/>
                  </a:lnTo>
                  <a:lnTo>
                    <a:pt x="388" y="264"/>
                  </a:lnTo>
                  <a:lnTo>
                    <a:pt x="386" y="262"/>
                  </a:lnTo>
                  <a:lnTo>
                    <a:pt x="386" y="258"/>
                  </a:lnTo>
                  <a:lnTo>
                    <a:pt x="404" y="260"/>
                  </a:lnTo>
                  <a:lnTo>
                    <a:pt x="412" y="260"/>
                  </a:lnTo>
                  <a:lnTo>
                    <a:pt x="418" y="260"/>
                  </a:lnTo>
                  <a:lnTo>
                    <a:pt x="424" y="260"/>
                  </a:lnTo>
                  <a:lnTo>
                    <a:pt x="430" y="256"/>
                  </a:lnTo>
                  <a:lnTo>
                    <a:pt x="436" y="252"/>
                  </a:lnTo>
                  <a:lnTo>
                    <a:pt x="442" y="246"/>
                  </a:lnTo>
                  <a:lnTo>
                    <a:pt x="452" y="228"/>
                  </a:lnTo>
                  <a:lnTo>
                    <a:pt x="454" y="228"/>
                  </a:lnTo>
                  <a:lnTo>
                    <a:pt x="472" y="212"/>
                  </a:lnTo>
                  <a:lnTo>
                    <a:pt x="474" y="174"/>
                  </a:lnTo>
                  <a:lnTo>
                    <a:pt x="474" y="170"/>
                  </a:lnTo>
                  <a:lnTo>
                    <a:pt x="476" y="170"/>
                  </a:lnTo>
                  <a:lnTo>
                    <a:pt x="478" y="170"/>
                  </a:lnTo>
                  <a:lnTo>
                    <a:pt x="492" y="168"/>
                  </a:lnTo>
                  <a:lnTo>
                    <a:pt x="494" y="168"/>
                  </a:lnTo>
                  <a:lnTo>
                    <a:pt x="496" y="168"/>
                  </a:lnTo>
                  <a:lnTo>
                    <a:pt x="524" y="198"/>
                  </a:lnTo>
                  <a:lnTo>
                    <a:pt x="532" y="196"/>
                  </a:lnTo>
                  <a:lnTo>
                    <a:pt x="532" y="190"/>
                  </a:lnTo>
                  <a:lnTo>
                    <a:pt x="518" y="176"/>
                  </a:lnTo>
                  <a:lnTo>
                    <a:pt x="516" y="174"/>
                  </a:lnTo>
                  <a:lnTo>
                    <a:pt x="514" y="172"/>
                  </a:lnTo>
                  <a:lnTo>
                    <a:pt x="536" y="158"/>
                  </a:lnTo>
                  <a:lnTo>
                    <a:pt x="536" y="124"/>
                  </a:lnTo>
                  <a:lnTo>
                    <a:pt x="526" y="126"/>
                  </a:lnTo>
                  <a:lnTo>
                    <a:pt x="524" y="126"/>
                  </a:lnTo>
                  <a:lnTo>
                    <a:pt x="512" y="120"/>
                  </a:lnTo>
                  <a:lnTo>
                    <a:pt x="504" y="118"/>
                  </a:lnTo>
                  <a:lnTo>
                    <a:pt x="492" y="110"/>
                  </a:lnTo>
                  <a:lnTo>
                    <a:pt x="486" y="106"/>
                  </a:lnTo>
                  <a:lnTo>
                    <a:pt x="484" y="102"/>
                  </a:lnTo>
                  <a:lnTo>
                    <a:pt x="484" y="104"/>
                  </a:lnTo>
                  <a:lnTo>
                    <a:pt x="482" y="108"/>
                  </a:lnTo>
                  <a:lnTo>
                    <a:pt x="480" y="108"/>
                  </a:lnTo>
                  <a:lnTo>
                    <a:pt x="476" y="110"/>
                  </a:lnTo>
                  <a:lnTo>
                    <a:pt x="470" y="112"/>
                  </a:lnTo>
                  <a:lnTo>
                    <a:pt x="468" y="112"/>
                  </a:lnTo>
                  <a:lnTo>
                    <a:pt x="468" y="110"/>
                  </a:lnTo>
                  <a:lnTo>
                    <a:pt x="456" y="102"/>
                  </a:lnTo>
                  <a:lnTo>
                    <a:pt x="446" y="110"/>
                  </a:lnTo>
                  <a:lnTo>
                    <a:pt x="440" y="116"/>
                  </a:lnTo>
                  <a:lnTo>
                    <a:pt x="438" y="120"/>
                  </a:lnTo>
                  <a:lnTo>
                    <a:pt x="444" y="132"/>
                  </a:lnTo>
                  <a:lnTo>
                    <a:pt x="446" y="136"/>
                  </a:lnTo>
                  <a:lnTo>
                    <a:pt x="444" y="138"/>
                  </a:lnTo>
                  <a:lnTo>
                    <a:pt x="440" y="142"/>
                  </a:lnTo>
                  <a:lnTo>
                    <a:pt x="434" y="144"/>
                  </a:lnTo>
                  <a:lnTo>
                    <a:pt x="428" y="146"/>
                  </a:lnTo>
                  <a:lnTo>
                    <a:pt x="422" y="148"/>
                  </a:lnTo>
                  <a:lnTo>
                    <a:pt x="418" y="146"/>
                  </a:lnTo>
                  <a:lnTo>
                    <a:pt x="416" y="144"/>
                  </a:lnTo>
                  <a:lnTo>
                    <a:pt x="414" y="140"/>
                  </a:lnTo>
                  <a:lnTo>
                    <a:pt x="392" y="120"/>
                  </a:lnTo>
                  <a:lnTo>
                    <a:pt x="382" y="114"/>
                  </a:lnTo>
                  <a:lnTo>
                    <a:pt x="376" y="108"/>
                  </a:lnTo>
                  <a:lnTo>
                    <a:pt x="374" y="104"/>
                  </a:lnTo>
                  <a:lnTo>
                    <a:pt x="374" y="100"/>
                  </a:lnTo>
                  <a:lnTo>
                    <a:pt x="372" y="92"/>
                  </a:lnTo>
                  <a:lnTo>
                    <a:pt x="370" y="86"/>
                  </a:lnTo>
                  <a:lnTo>
                    <a:pt x="366" y="88"/>
                  </a:lnTo>
                  <a:lnTo>
                    <a:pt x="364" y="90"/>
                  </a:lnTo>
                  <a:lnTo>
                    <a:pt x="366" y="94"/>
                  </a:lnTo>
                  <a:lnTo>
                    <a:pt x="368" y="98"/>
                  </a:lnTo>
                  <a:lnTo>
                    <a:pt x="368" y="100"/>
                  </a:lnTo>
                  <a:lnTo>
                    <a:pt x="370" y="100"/>
                  </a:lnTo>
                  <a:lnTo>
                    <a:pt x="368" y="102"/>
                  </a:lnTo>
                  <a:lnTo>
                    <a:pt x="358" y="120"/>
                  </a:lnTo>
                  <a:lnTo>
                    <a:pt x="340" y="116"/>
                  </a:lnTo>
                  <a:lnTo>
                    <a:pt x="336" y="114"/>
                  </a:lnTo>
                  <a:lnTo>
                    <a:pt x="336" y="112"/>
                  </a:lnTo>
                  <a:lnTo>
                    <a:pt x="336" y="106"/>
                  </a:lnTo>
                  <a:lnTo>
                    <a:pt x="336" y="100"/>
                  </a:lnTo>
                  <a:lnTo>
                    <a:pt x="332" y="94"/>
                  </a:lnTo>
                  <a:lnTo>
                    <a:pt x="318" y="84"/>
                  </a:lnTo>
                  <a:lnTo>
                    <a:pt x="316" y="82"/>
                  </a:lnTo>
                  <a:lnTo>
                    <a:pt x="314" y="84"/>
                  </a:lnTo>
                  <a:lnTo>
                    <a:pt x="312" y="86"/>
                  </a:lnTo>
                  <a:lnTo>
                    <a:pt x="298" y="84"/>
                  </a:lnTo>
                  <a:lnTo>
                    <a:pt x="292" y="82"/>
                  </a:lnTo>
                  <a:lnTo>
                    <a:pt x="288" y="80"/>
                  </a:lnTo>
                  <a:lnTo>
                    <a:pt x="288" y="76"/>
                  </a:lnTo>
                  <a:lnTo>
                    <a:pt x="288" y="70"/>
                  </a:lnTo>
                  <a:lnTo>
                    <a:pt x="290" y="68"/>
                  </a:lnTo>
                  <a:lnTo>
                    <a:pt x="284" y="56"/>
                  </a:lnTo>
                  <a:lnTo>
                    <a:pt x="256" y="58"/>
                  </a:lnTo>
                  <a:lnTo>
                    <a:pt x="256" y="64"/>
                  </a:lnTo>
                  <a:lnTo>
                    <a:pt x="254" y="68"/>
                  </a:lnTo>
                  <a:lnTo>
                    <a:pt x="252" y="70"/>
                  </a:lnTo>
                  <a:lnTo>
                    <a:pt x="248" y="72"/>
                  </a:lnTo>
                  <a:lnTo>
                    <a:pt x="240" y="72"/>
                  </a:lnTo>
                  <a:lnTo>
                    <a:pt x="234" y="68"/>
                  </a:lnTo>
                  <a:lnTo>
                    <a:pt x="234" y="66"/>
                  </a:lnTo>
                  <a:lnTo>
                    <a:pt x="226" y="56"/>
                  </a:lnTo>
                  <a:lnTo>
                    <a:pt x="224" y="48"/>
                  </a:lnTo>
                  <a:lnTo>
                    <a:pt x="220" y="40"/>
                  </a:lnTo>
                  <a:lnTo>
                    <a:pt x="212" y="46"/>
                  </a:lnTo>
                  <a:lnTo>
                    <a:pt x="202" y="50"/>
                  </a:lnTo>
                  <a:lnTo>
                    <a:pt x="200" y="50"/>
                  </a:lnTo>
                  <a:lnTo>
                    <a:pt x="196" y="48"/>
                  </a:lnTo>
                  <a:lnTo>
                    <a:pt x="194" y="46"/>
                  </a:lnTo>
                  <a:lnTo>
                    <a:pt x="186" y="48"/>
                  </a:lnTo>
                  <a:lnTo>
                    <a:pt x="164" y="54"/>
                  </a:lnTo>
                  <a:lnTo>
                    <a:pt x="158" y="58"/>
                  </a:lnTo>
                  <a:lnTo>
                    <a:pt x="152" y="58"/>
                  </a:lnTo>
                  <a:lnTo>
                    <a:pt x="150" y="58"/>
                  </a:lnTo>
                  <a:lnTo>
                    <a:pt x="140" y="56"/>
                  </a:lnTo>
                  <a:lnTo>
                    <a:pt x="134" y="52"/>
                  </a:lnTo>
                  <a:lnTo>
                    <a:pt x="120" y="42"/>
                  </a:lnTo>
                  <a:lnTo>
                    <a:pt x="104" y="18"/>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3" name="黑龙江"/>
            <p:cNvSpPr>
              <a:spLocks/>
            </p:cNvSpPr>
            <p:nvPr/>
          </p:nvSpPr>
          <p:spPr bwMode="auto">
            <a:xfrm>
              <a:off x="7186985" y="1641139"/>
              <a:ext cx="1059008" cy="962119"/>
            </a:xfrm>
            <a:custGeom>
              <a:avLst/>
              <a:gdLst>
                <a:gd name="T0" fmla="*/ 2147483646 w 718"/>
                <a:gd name="T1" fmla="*/ 2147483646 h 652"/>
                <a:gd name="T2" fmla="*/ 2147483646 w 718"/>
                <a:gd name="T3" fmla="*/ 2147483646 h 652"/>
                <a:gd name="T4" fmla="*/ 2147483646 w 718"/>
                <a:gd name="T5" fmla="*/ 2147483646 h 652"/>
                <a:gd name="T6" fmla="*/ 2147483646 w 718"/>
                <a:gd name="T7" fmla="*/ 2147483646 h 652"/>
                <a:gd name="T8" fmla="*/ 2147483646 w 718"/>
                <a:gd name="T9" fmla="*/ 2147483646 h 652"/>
                <a:gd name="T10" fmla="*/ 2147483646 w 718"/>
                <a:gd name="T11" fmla="*/ 2147483646 h 652"/>
                <a:gd name="T12" fmla="*/ 2147483646 w 718"/>
                <a:gd name="T13" fmla="*/ 2147483646 h 652"/>
                <a:gd name="T14" fmla="*/ 2147483646 w 718"/>
                <a:gd name="T15" fmla="*/ 2147483646 h 652"/>
                <a:gd name="T16" fmla="*/ 2147483646 w 718"/>
                <a:gd name="T17" fmla="*/ 2147483646 h 652"/>
                <a:gd name="T18" fmla="*/ 2147483646 w 718"/>
                <a:gd name="T19" fmla="*/ 2147483646 h 652"/>
                <a:gd name="T20" fmla="*/ 2147483646 w 718"/>
                <a:gd name="T21" fmla="*/ 2147483646 h 652"/>
                <a:gd name="T22" fmla="*/ 2147483646 w 718"/>
                <a:gd name="T23" fmla="*/ 2147483646 h 652"/>
                <a:gd name="T24" fmla="*/ 2147483646 w 718"/>
                <a:gd name="T25" fmla="*/ 2147483646 h 652"/>
                <a:gd name="T26" fmla="*/ 2147483646 w 718"/>
                <a:gd name="T27" fmla="*/ 0 h 652"/>
                <a:gd name="T28" fmla="*/ 2147483646 w 718"/>
                <a:gd name="T29" fmla="*/ 2147483646 h 652"/>
                <a:gd name="T30" fmla="*/ 2147483646 w 718"/>
                <a:gd name="T31" fmla="*/ 2147483646 h 652"/>
                <a:gd name="T32" fmla="*/ 0 w 718"/>
                <a:gd name="T33" fmla="*/ 2147483646 h 652"/>
                <a:gd name="T34" fmla="*/ 2147483646 w 718"/>
                <a:gd name="T35" fmla="*/ 2147483646 h 652"/>
                <a:gd name="T36" fmla="*/ 2147483646 w 718"/>
                <a:gd name="T37" fmla="*/ 2147483646 h 652"/>
                <a:gd name="T38" fmla="*/ 2147483646 w 718"/>
                <a:gd name="T39" fmla="*/ 2147483646 h 652"/>
                <a:gd name="T40" fmla="*/ 2147483646 w 718"/>
                <a:gd name="T41" fmla="*/ 2147483646 h 652"/>
                <a:gd name="T42" fmla="*/ 2147483646 w 718"/>
                <a:gd name="T43" fmla="*/ 2147483646 h 652"/>
                <a:gd name="T44" fmla="*/ 2147483646 w 718"/>
                <a:gd name="T45" fmla="*/ 2147483646 h 652"/>
                <a:gd name="T46" fmla="*/ 2147483646 w 718"/>
                <a:gd name="T47" fmla="*/ 2147483646 h 652"/>
                <a:gd name="T48" fmla="*/ 2147483646 w 718"/>
                <a:gd name="T49" fmla="*/ 2147483646 h 652"/>
                <a:gd name="T50" fmla="*/ 2147483646 w 718"/>
                <a:gd name="T51" fmla="*/ 2147483646 h 652"/>
                <a:gd name="T52" fmla="*/ 2147483646 w 718"/>
                <a:gd name="T53" fmla="*/ 2147483646 h 652"/>
                <a:gd name="T54" fmla="*/ 2147483646 w 718"/>
                <a:gd name="T55" fmla="*/ 2147483646 h 652"/>
                <a:gd name="T56" fmla="*/ 2147483646 w 718"/>
                <a:gd name="T57" fmla="*/ 2147483646 h 652"/>
                <a:gd name="T58" fmla="*/ 2147483646 w 718"/>
                <a:gd name="T59" fmla="*/ 2147483646 h 652"/>
                <a:gd name="T60" fmla="*/ 2147483646 w 718"/>
                <a:gd name="T61" fmla="*/ 2147483646 h 652"/>
                <a:gd name="T62" fmla="*/ 2147483646 w 718"/>
                <a:gd name="T63" fmla="*/ 2147483646 h 652"/>
                <a:gd name="T64" fmla="*/ 2147483646 w 718"/>
                <a:gd name="T65" fmla="*/ 2147483646 h 652"/>
                <a:gd name="T66" fmla="*/ 2147483646 w 718"/>
                <a:gd name="T67" fmla="*/ 2147483646 h 652"/>
                <a:gd name="T68" fmla="*/ 2147483646 w 718"/>
                <a:gd name="T69" fmla="*/ 2147483646 h 652"/>
                <a:gd name="T70" fmla="*/ 2147483646 w 718"/>
                <a:gd name="T71" fmla="*/ 2147483646 h 652"/>
                <a:gd name="T72" fmla="*/ 2147483646 w 718"/>
                <a:gd name="T73" fmla="*/ 2147483646 h 652"/>
                <a:gd name="T74" fmla="*/ 2147483646 w 718"/>
                <a:gd name="T75" fmla="*/ 2147483646 h 652"/>
                <a:gd name="T76" fmla="*/ 2147483646 w 718"/>
                <a:gd name="T77" fmla="*/ 2147483646 h 652"/>
                <a:gd name="T78" fmla="*/ 2147483646 w 718"/>
                <a:gd name="T79" fmla="*/ 2147483646 h 652"/>
                <a:gd name="T80" fmla="*/ 2147483646 w 718"/>
                <a:gd name="T81" fmla="*/ 2147483646 h 652"/>
                <a:gd name="T82" fmla="*/ 2147483646 w 718"/>
                <a:gd name="T83" fmla="*/ 2147483646 h 652"/>
                <a:gd name="T84" fmla="*/ 2147483646 w 718"/>
                <a:gd name="T85" fmla="*/ 2147483646 h 652"/>
                <a:gd name="T86" fmla="*/ 2147483646 w 718"/>
                <a:gd name="T87" fmla="*/ 2147483646 h 652"/>
                <a:gd name="T88" fmla="*/ 2147483646 w 718"/>
                <a:gd name="T89" fmla="*/ 2147483646 h 652"/>
                <a:gd name="T90" fmla="*/ 2147483646 w 718"/>
                <a:gd name="T91" fmla="*/ 2147483646 h 652"/>
                <a:gd name="T92" fmla="*/ 2147483646 w 718"/>
                <a:gd name="T93" fmla="*/ 2147483646 h 652"/>
                <a:gd name="T94" fmla="*/ 2147483646 w 718"/>
                <a:gd name="T95" fmla="*/ 2147483646 h 652"/>
                <a:gd name="T96" fmla="*/ 2147483646 w 718"/>
                <a:gd name="T97" fmla="*/ 2147483646 h 652"/>
                <a:gd name="T98" fmla="*/ 2147483646 w 718"/>
                <a:gd name="T99" fmla="*/ 2147483646 h 652"/>
                <a:gd name="T100" fmla="*/ 2147483646 w 718"/>
                <a:gd name="T101" fmla="*/ 2147483646 h 652"/>
                <a:gd name="T102" fmla="*/ 2147483646 w 718"/>
                <a:gd name="T103" fmla="*/ 2147483646 h 652"/>
                <a:gd name="T104" fmla="*/ 2147483646 w 718"/>
                <a:gd name="T105" fmla="*/ 2147483646 h 652"/>
                <a:gd name="T106" fmla="*/ 2147483646 w 718"/>
                <a:gd name="T107" fmla="*/ 2147483646 h 652"/>
                <a:gd name="T108" fmla="*/ 2147483646 w 718"/>
                <a:gd name="T109" fmla="*/ 2147483646 h 652"/>
                <a:gd name="T110" fmla="*/ 2147483646 w 718"/>
                <a:gd name="T111" fmla="*/ 2147483646 h 652"/>
                <a:gd name="T112" fmla="*/ 2147483646 w 718"/>
                <a:gd name="T113" fmla="*/ 2147483646 h 652"/>
                <a:gd name="T114" fmla="*/ 2147483646 w 718"/>
                <a:gd name="T115" fmla="*/ 2147483646 h 652"/>
                <a:gd name="T116" fmla="*/ 2147483646 w 718"/>
                <a:gd name="T117" fmla="*/ 2147483646 h 652"/>
                <a:gd name="T118" fmla="*/ 2147483646 w 718"/>
                <a:gd name="T119" fmla="*/ 2147483646 h 652"/>
                <a:gd name="T120" fmla="*/ 2147483646 w 718"/>
                <a:gd name="T121" fmla="*/ 2147483646 h 652"/>
                <a:gd name="T122" fmla="*/ 2147483646 w 718"/>
                <a:gd name="T123" fmla="*/ 2147483646 h 6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18" h="652">
                  <a:moveTo>
                    <a:pt x="716" y="382"/>
                  </a:moveTo>
                  <a:lnTo>
                    <a:pt x="704" y="302"/>
                  </a:lnTo>
                  <a:lnTo>
                    <a:pt x="706" y="302"/>
                  </a:lnTo>
                  <a:lnTo>
                    <a:pt x="712" y="290"/>
                  </a:lnTo>
                  <a:lnTo>
                    <a:pt x="714" y="284"/>
                  </a:lnTo>
                  <a:lnTo>
                    <a:pt x="714" y="280"/>
                  </a:lnTo>
                  <a:lnTo>
                    <a:pt x="710" y="274"/>
                  </a:lnTo>
                  <a:lnTo>
                    <a:pt x="704" y="270"/>
                  </a:lnTo>
                  <a:lnTo>
                    <a:pt x="700" y="260"/>
                  </a:lnTo>
                  <a:lnTo>
                    <a:pt x="700" y="250"/>
                  </a:lnTo>
                  <a:lnTo>
                    <a:pt x="700" y="234"/>
                  </a:lnTo>
                  <a:lnTo>
                    <a:pt x="692" y="234"/>
                  </a:lnTo>
                  <a:lnTo>
                    <a:pt x="684" y="236"/>
                  </a:lnTo>
                  <a:lnTo>
                    <a:pt x="674" y="240"/>
                  </a:lnTo>
                  <a:lnTo>
                    <a:pt x="666" y="248"/>
                  </a:lnTo>
                  <a:lnTo>
                    <a:pt x="662" y="254"/>
                  </a:lnTo>
                  <a:lnTo>
                    <a:pt x="660" y="262"/>
                  </a:lnTo>
                  <a:lnTo>
                    <a:pt x="652" y="268"/>
                  </a:lnTo>
                  <a:lnTo>
                    <a:pt x="644" y="272"/>
                  </a:lnTo>
                  <a:lnTo>
                    <a:pt x="632" y="276"/>
                  </a:lnTo>
                  <a:lnTo>
                    <a:pt x="628" y="302"/>
                  </a:lnTo>
                  <a:lnTo>
                    <a:pt x="626" y="302"/>
                  </a:lnTo>
                  <a:lnTo>
                    <a:pt x="618" y="318"/>
                  </a:lnTo>
                  <a:lnTo>
                    <a:pt x="618" y="320"/>
                  </a:lnTo>
                  <a:lnTo>
                    <a:pt x="616" y="320"/>
                  </a:lnTo>
                  <a:lnTo>
                    <a:pt x="536" y="334"/>
                  </a:lnTo>
                  <a:lnTo>
                    <a:pt x="534" y="334"/>
                  </a:lnTo>
                  <a:lnTo>
                    <a:pt x="510" y="308"/>
                  </a:lnTo>
                  <a:lnTo>
                    <a:pt x="518" y="302"/>
                  </a:lnTo>
                  <a:lnTo>
                    <a:pt x="508" y="290"/>
                  </a:lnTo>
                  <a:lnTo>
                    <a:pt x="498" y="282"/>
                  </a:lnTo>
                  <a:lnTo>
                    <a:pt x="496" y="280"/>
                  </a:lnTo>
                  <a:lnTo>
                    <a:pt x="496" y="278"/>
                  </a:lnTo>
                  <a:lnTo>
                    <a:pt x="492" y="258"/>
                  </a:lnTo>
                  <a:lnTo>
                    <a:pt x="470" y="258"/>
                  </a:lnTo>
                  <a:lnTo>
                    <a:pt x="452" y="246"/>
                  </a:lnTo>
                  <a:lnTo>
                    <a:pt x="388" y="236"/>
                  </a:lnTo>
                  <a:lnTo>
                    <a:pt x="336" y="234"/>
                  </a:lnTo>
                  <a:lnTo>
                    <a:pt x="334" y="234"/>
                  </a:lnTo>
                  <a:lnTo>
                    <a:pt x="332" y="234"/>
                  </a:lnTo>
                  <a:lnTo>
                    <a:pt x="330" y="232"/>
                  </a:lnTo>
                  <a:lnTo>
                    <a:pt x="298" y="164"/>
                  </a:lnTo>
                  <a:lnTo>
                    <a:pt x="286" y="146"/>
                  </a:lnTo>
                  <a:lnTo>
                    <a:pt x="258" y="110"/>
                  </a:lnTo>
                  <a:lnTo>
                    <a:pt x="230" y="76"/>
                  </a:lnTo>
                  <a:lnTo>
                    <a:pt x="216" y="62"/>
                  </a:lnTo>
                  <a:lnTo>
                    <a:pt x="170" y="18"/>
                  </a:lnTo>
                  <a:lnTo>
                    <a:pt x="164" y="14"/>
                  </a:lnTo>
                  <a:lnTo>
                    <a:pt x="108" y="12"/>
                  </a:lnTo>
                  <a:lnTo>
                    <a:pt x="106" y="12"/>
                  </a:lnTo>
                  <a:lnTo>
                    <a:pt x="106" y="10"/>
                  </a:lnTo>
                  <a:lnTo>
                    <a:pt x="94" y="6"/>
                  </a:lnTo>
                  <a:lnTo>
                    <a:pt x="80" y="0"/>
                  </a:lnTo>
                  <a:lnTo>
                    <a:pt x="76" y="0"/>
                  </a:lnTo>
                  <a:lnTo>
                    <a:pt x="70" y="0"/>
                  </a:lnTo>
                  <a:lnTo>
                    <a:pt x="54" y="4"/>
                  </a:lnTo>
                  <a:lnTo>
                    <a:pt x="34" y="12"/>
                  </a:lnTo>
                  <a:lnTo>
                    <a:pt x="8" y="24"/>
                  </a:lnTo>
                  <a:lnTo>
                    <a:pt x="6" y="26"/>
                  </a:lnTo>
                  <a:lnTo>
                    <a:pt x="8" y="36"/>
                  </a:lnTo>
                  <a:lnTo>
                    <a:pt x="8" y="38"/>
                  </a:lnTo>
                  <a:lnTo>
                    <a:pt x="2" y="52"/>
                  </a:lnTo>
                  <a:lnTo>
                    <a:pt x="0" y="52"/>
                  </a:lnTo>
                  <a:lnTo>
                    <a:pt x="0" y="62"/>
                  </a:lnTo>
                  <a:lnTo>
                    <a:pt x="0" y="72"/>
                  </a:lnTo>
                  <a:lnTo>
                    <a:pt x="4" y="82"/>
                  </a:lnTo>
                  <a:lnTo>
                    <a:pt x="10" y="86"/>
                  </a:lnTo>
                  <a:lnTo>
                    <a:pt x="22" y="86"/>
                  </a:lnTo>
                  <a:lnTo>
                    <a:pt x="32" y="88"/>
                  </a:lnTo>
                  <a:lnTo>
                    <a:pt x="36" y="86"/>
                  </a:lnTo>
                  <a:lnTo>
                    <a:pt x="38" y="76"/>
                  </a:lnTo>
                  <a:lnTo>
                    <a:pt x="42" y="70"/>
                  </a:lnTo>
                  <a:lnTo>
                    <a:pt x="50" y="70"/>
                  </a:lnTo>
                  <a:lnTo>
                    <a:pt x="78" y="78"/>
                  </a:lnTo>
                  <a:lnTo>
                    <a:pt x="84" y="80"/>
                  </a:lnTo>
                  <a:lnTo>
                    <a:pt x="74" y="94"/>
                  </a:lnTo>
                  <a:lnTo>
                    <a:pt x="74" y="114"/>
                  </a:lnTo>
                  <a:lnTo>
                    <a:pt x="76" y="118"/>
                  </a:lnTo>
                  <a:lnTo>
                    <a:pt x="80" y="124"/>
                  </a:lnTo>
                  <a:lnTo>
                    <a:pt x="96" y="140"/>
                  </a:lnTo>
                  <a:lnTo>
                    <a:pt x="108" y="148"/>
                  </a:lnTo>
                  <a:lnTo>
                    <a:pt x="116" y="150"/>
                  </a:lnTo>
                  <a:lnTo>
                    <a:pt x="120" y="150"/>
                  </a:lnTo>
                  <a:lnTo>
                    <a:pt x="124" y="148"/>
                  </a:lnTo>
                  <a:lnTo>
                    <a:pt x="138" y="134"/>
                  </a:lnTo>
                  <a:lnTo>
                    <a:pt x="148" y="128"/>
                  </a:lnTo>
                  <a:lnTo>
                    <a:pt x="170" y="124"/>
                  </a:lnTo>
                  <a:lnTo>
                    <a:pt x="176" y="110"/>
                  </a:lnTo>
                  <a:lnTo>
                    <a:pt x="194" y="100"/>
                  </a:lnTo>
                  <a:lnTo>
                    <a:pt x="212" y="110"/>
                  </a:lnTo>
                  <a:lnTo>
                    <a:pt x="214" y="110"/>
                  </a:lnTo>
                  <a:lnTo>
                    <a:pt x="230" y="138"/>
                  </a:lnTo>
                  <a:lnTo>
                    <a:pt x="236" y="156"/>
                  </a:lnTo>
                  <a:lnTo>
                    <a:pt x="236" y="158"/>
                  </a:lnTo>
                  <a:lnTo>
                    <a:pt x="232" y="182"/>
                  </a:lnTo>
                  <a:lnTo>
                    <a:pt x="238" y="196"/>
                  </a:lnTo>
                  <a:lnTo>
                    <a:pt x="238" y="198"/>
                  </a:lnTo>
                  <a:lnTo>
                    <a:pt x="234" y="216"/>
                  </a:lnTo>
                  <a:lnTo>
                    <a:pt x="234" y="232"/>
                  </a:lnTo>
                  <a:lnTo>
                    <a:pt x="240" y="250"/>
                  </a:lnTo>
                  <a:lnTo>
                    <a:pt x="242" y="258"/>
                  </a:lnTo>
                  <a:lnTo>
                    <a:pt x="240" y="272"/>
                  </a:lnTo>
                  <a:lnTo>
                    <a:pt x="240" y="274"/>
                  </a:lnTo>
                  <a:lnTo>
                    <a:pt x="232" y="284"/>
                  </a:lnTo>
                  <a:lnTo>
                    <a:pt x="232" y="286"/>
                  </a:lnTo>
                  <a:lnTo>
                    <a:pt x="224" y="294"/>
                  </a:lnTo>
                  <a:lnTo>
                    <a:pt x="222" y="312"/>
                  </a:lnTo>
                  <a:lnTo>
                    <a:pt x="228" y="330"/>
                  </a:lnTo>
                  <a:lnTo>
                    <a:pt x="228" y="332"/>
                  </a:lnTo>
                  <a:lnTo>
                    <a:pt x="222" y="360"/>
                  </a:lnTo>
                  <a:lnTo>
                    <a:pt x="218" y="364"/>
                  </a:lnTo>
                  <a:lnTo>
                    <a:pt x="214" y="366"/>
                  </a:lnTo>
                  <a:lnTo>
                    <a:pt x="206" y="364"/>
                  </a:lnTo>
                  <a:lnTo>
                    <a:pt x="198" y="356"/>
                  </a:lnTo>
                  <a:lnTo>
                    <a:pt x="190" y="358"/>
                  </a:lnTo>
                  <a:lnTo>
                    <a:pt x="180" y="370"/>
                  </a:lnTo>
                  <a:lnTo>
                    <a:pt x="168" y="402"/>
                  </a:lnTo>
                  <a:lnTo>
                    <a:pt x="168" y="404"/>
                  </a:lnTo>
                  <a:lnTo>
                    <a:pt x="156" y="414"/>
                  </a:lnTo>
                  <a:lnTo>
                    <a:pt x="154" y="414"/>
                  </a:lnTo>
                  <a:lnTo>
                    <a:pt x="148" y="414"/>
                  </a:lnTo>
                  <a:lnTo>
                    <a:pt x="136" y="434"/>
                  </a:lnTo>
                  <a:lnTo>
                    <a:pt x="142" y="446"/>
                  </a:lnTo>
                  <a:lnTo>
                    <a:pt x="144" y="446"/>
                  </a:lnTo>
                  <a:lnTo>
                    <a:pt x="160" y="466"/>
                  </a:lnTo>
                  <a:lnTo>
                    <a:pt x="160" y="468"/>
                  </a:lnTo>
                  <a:lnTo>
                    <a:pt x="160" y="474"/>
                  </a:lnTo>
                  <a:lnTo>
                    <a:pt x="178" y="476"/>
                  </a:lnTo>
                  <a:lnTo>
                    <a:pt x="180" y="492"/>
                  </a:lnTo>
                  <a:lnTo>
                    <a:pt x="180" y="494"/>
                  </a:lnTo>
                  <a:lnTo>
                    <a:pt x="182" y="512"/>
                  </a:lnTo>
                  <a:lnTo>
                    <a:pt x="188" y="516"/>
                  </a:lnTo>
                  <a:lnTo>
                    <a:pt x="204" y="512"/>
                  </a:lnTo>
                  <a:lnTo>
                    <a:pt x="218" y="502"/>
                  </a:lnTo>
                  <a:lnTo>
                    <a:pt x="222" y="502"/>
                  </a:lnTo>
                  <a:lnTo>
                    <a:pt x="226" y="528"/>
                  </a:lnTo>
                  <a:lnTo>
                    <a:pt x="234" y="538"/>
                  </a:lnTo>
                  <a:lnTo>
                    <a:pt x="236" y="540"/>
                  </a:lnTo>
                  <a:lnTo>
                    <a:pt x="242" y="550"/>
                  </a:lnTo>
                  <a:lnTo>
                    <a:pt x="254" y="560"/>
                  </a:lnTo>
                  <a:lnTo>
                    <a:pt x="258" y="562"/>
                  </a:lnTo>
                  <a:lnTo>
                    <a:pt x="262" y="562"/>
                  </a:lnTo>
                  <a:lnTo>
                    <a:pt x="266" y="564"/>
                  </a:lnTo>
                  <a:lnTo>
                    <a:pt x="274" y="560"/>
                  </a:lnTo>
                  <a:lnTo>
                    <a:pt x="282" y="558"/>
                  </a:lnTo>
                  <a:lnTo>
                    <a:pt x="292" y="554"/>
                  </a:lnTo>
                  <a:lnTo>
                    <a:pt x="296" y="552"/>
                  </a:lnTo>
                  <a:lnTo>
                    <a:pt x="308" y="552"/>
                  </a:lnTo>
                  <a:lnTo>
                    <a:pt x="312" y="552"/>
                  </a:lnTo>
                  <a:lnTo>
                    <a:pt x="316" y="554"/>
                  </a:lnTo>
                  <a:lnTo>
                    <a:pt x="332" y="544"/>
                  </a:lnTo>
                  <a:lnTo>
                    <a:pt x="334" y="544"/>
                  </a:lnTo>
                  <a:lnTo>
                    <a:pt x="334" y="546"/>
                  </a:lnTo>
                  <a:lnTo>
                    <a:pt x="336" y="544"/>
                  </a:lnTo>
                  <a:lnTo>
                    <a:pt x="338" y="546"/>
                  </a:lnTo>
                  <a:lnTo>
                    <a:pt x="344" y="556"/>
                  </a:lnTo>
                  <a:lnTo>
                    <a:pt x="346" y="562"/>
                  </a:lnTo>
                  <a:lnTo>
                    <a:pt x="354" y="574"/>
                  </a:lnTo>
                  <a:lnTo>
                    <a:pt x="360" y="576"/>
                  </a:lnTo>
                  <a:lnTo>
                    <a:pt x="362" y="576"/>
                  </a:lnTo>
                  <a:lnTo>
                    <a:pt x="360" y="574"/>
                  </a:lnTo>
                  <a:lnTo>
                    <a:pt x="360" y="570"/>
                  </a:lnTo>
                  <a:lnTo>
                    <a:pt x="360" y="566"/>
                  </a:lnTo>
                  <a:lnTo>
                    <a:pt x="364" y="564"/>
                  </a:lnTo>
                  <a:lnTo>
                    <a:pt x="370" y="562"/>
                  </a:lnTo>
                  <a:lnTo>
                    <a:pt x="398" y="562"/>
                  </a:lnTo>
                  <a:lnTo>
                    <a:pt x="400" y="562"/>
                  </a:lnTo>
                  <a:lnTo>
                    <a:pt x="402" y="562"/>
                  </a:lnTo>
                  <a:lnTo>
                    <a:pt x="412" y="580"/>
                  </a:lnTo>
                  <a:lnTo>
                    <a:pt x="410" y="588"/>
                  </a:lnTo>
                  <a:lnTo>
                    <a:pt x="422" y="590"/>
                  </a:lnTo>
                  <a:lnTo>
                    <a:pt x="422" y="588"/>
                  </a:lnTo>
                  <a:lnTo>
                    <a:pt x="422" y="586"/>
                  </a:lnTo>
                  <a:lnTo>
                    <a:pt x="426" y="584"/>
                  </a:lnTo>
                  <a:lnTo>
                    <a:pt x="454" y="602"/>
                  </a:lnTo>
                  <a:lnTo>
                    <a:pt x="456" y="608"/>
                  </a:lnTo>
                  <a:lnTo>
                    <a:pt x="458" y="612"/>
                  </a:lnTo>
                  <a:lnTo>
                    <a:pt x="458" y="624"/>
                  </a:lnTo>
                  <a:lnTo>
                    <a:pt x="468" y="626"/>
                  </a:lnTo>
                  <a:lnTo>
                    <a:pt x="474" y="616"/>
                  </a:lnTo>
                  <a:lnTo>
                    <a:pt x="470" y="608"/>
                  </a:lnTo>
                  <a:lnTo>
                    <a:pt x="470" y="602"/>
                  </a:lnTo>
                  <a:lnTo>
                    <a:pt x="472" y="598"/>
                  </a:lnTo>
                  <a:lnTo>
                    <a:pt x="474" y="596"/>
                  </a:lnTo>
                  <a:lnTo>
                    <a:pt x="478" y="594"/>
                  </a:lnTo>
                  <a:lnTo>
                    <a:pt x="478" y="592"/>
                  </a:lnTo>
                  <a:lnTo>
                    <a:pt x="480" y="590"/>
                  </a:lnTo>
                  <a:lnTo>
                    <a:pt x="486" y="590"/>
                  </a:lnTo>
                  <a:lnTo>
                    <a:pt x="490" y="594"/>
                  </a:lnTo>
                  <a:lnTo>
                    <a:pt x="492" y="598"/>
                  </a:lnTo>
                  <a:lnTo>
                    <a:pt x="496" y="614"/>
                  </a:lnTo>
                  <a:lnTo>
                    <a:pt x="496" y="616"/>
                  </a:lnTo>
                  <a:lnTo>
                    <a:pt x="498" y="618"/>
                  </a:lnTo>
                  <a:lnTo>
                    <a:pt x="502" y="622"/>
                  </a:lnTo>
                  <a:lnTo>
                    <a:pt x="510" y="626"/>
                  </a:lnTo>
                  <a:lnTo>
                    <a:pt x="512" y="626"/>
                  </a:lnTo>
                  <a:lnTo>
                    <a:pt x="538" y="652"/>
                  </a:lnTo>
                  <a:lnTo>
                    <a:pt x="550" y="648"/>
                  </a:lnTo>
                  <a:lnTo>
                    <a:pt x="548" y="644"/>
                  </a:lnTo>
                  <a:lnTo>
                    <a:pt x="544" y="638"/>
                  </a:lnTo>
                  <a:lnTo>
                    <a:pt x="544" y="634"/>
                  </a:lnTo>
                  <a:lnTo>
                    <a:pt x="544" y="630"/>
                  </a:lnTo>
                  <a:lnTo>
                    <a:pt x="546" y="626"/>
                  </a:lnTo>
                  <a:lnTo>
                    <a:pt x="556" y="618"/>
                  </a:lnTo>
                  <a:lnTo>
                    <a:pt x="570" y="606"/>
                  </a:lnTo>
                  <a:lnTo>
                    <a:pt x="586" y="616"/>
                  </a:lnTo>
                  <a:lnTo>
                    <a:pt x="588" y="616"/>
                  </a:lnTo>
                  <a:lnTo>
                    <a:pt x="592" y="598"/>
                  </a:lnTo>
                  <a:lnTo>
                    <a:pt x="592" y="596"/>
                  </a:lnTo>
                  <a:lnTo>
                    <a:pt x="594" y="594"/>
                  </a:lnTo>
                  <a:lnTo>
                    <a:pt x="608" y="596"/>
                  </a:lnTo>
                  <a:lnTo>
                    <a:pt x="610" y="600"/>
                  </a:lnTo>
                  <a:lnTo>
                    <a:pt x="612" y="606"/>
                  </a:lnTo>
                  <a:lnTo>
                    <a:pt x="610" y="610"/>
                  </a:lnTo>
                  <a:lnTo>
                    <a:pt x="606" y="616"/>
                  </a:lnTo>
                  <a:lnTo>
                    <a:pt x="610" y="618"/>
                  </a:lnTo>
                  <a:lnTo>
                    <a:pt x="620" y="622"/>
                  </a:lnTo>
                  <a:lnTo>
                    <a:pt x="628" y="626"/>
                  </a:lnTo>
                  <a:lnTo>
                    <a:pt x="630" y="626"/>
                  </a:lnTo>
                  <a:lnTo>
                    <a:pt x="640" y="630"/>
                  </a:lnTo>
                  <a:lnTo>
                    <a:pt x="648" y="630"/>
                  </a:lnTo>
                  <a:lnTo>
                    <a:pt x="636" y="572"/>
                  </a:lnTo>
                  <a:lnTo>
                    <a:pt x="630" y="568"/>
                  </a:lnTo>
                  <a:lnTo>
                    <a:pt x="624" y="562"/>
                  </a:lnTo>
                  <a:lnTo>
                    <a:pt x="614" y="546"/>
                  </a:lnTo>
                  <a:lnTo>
                    <a:pt x="610" y="538"/>
                  </a:lnTo>
                  <a:lnTo>
                    <a:pt x="612" y="528"/>
                  </a:lnTo>
                  <a:lnTo>
                    <a:pt x="616" y="518"/>
                  </a:lnTo>
                  <a:lnTo>
                    <a:pt x="624" y="506"/>
                  </a:lnTo>
                  <a:lnTo>
                    <a:pt x="636" y="494"/>
                  </a:lnTo>
                  <a:lnTo>
                    <a:pt x="650" y="482"/>
                  </a:lnTo>
                  <a:lnTo>
                    <a:pt x="662" y="482"/>
                  </a:lnTo>
                  <a:lnTo>
                    <a:pt x="672" y="486"/>
                  </a:lnTo>
                  <a:lnTo>
                    <a:pt x="692" y="486"/>
                  </a:lnTo>
                  <a:lnTo>
                    <a:pt x="698" y="482"/>
                  </a:lnTo>
                  <a:lnTo>
                    <a:pt x="704" y="476"/>
                  </a:lnTo>
                  <a:lnTo>
                    <a:pt x="714" y="452"/>
                  </a:lnTo>
                  <a:lnTo>
                    <a:pt x="718" y="442"/>
                  </a:lnTo>
                  <a:lnTo>
                    <a:pt x="718" y="426"/>
                  </a:lnTo>
                  <a:lnTo>
                    <a:pt x="716" y="382"/>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4" name="山东"/>
            <p:cNvSpPr>
              <a:spLocks/>
            </p:cNvSpPr>
            <p:nvPr/>
          </p:nvSpPr>
          <p:spPr bwMode="auto">
            <a:xfrm>
              <a:off x="6977543" y="3367642"/>
              <a:ext cx="640125" cy="401375"/>
            </a:xfrm>
            <a:custGeom>
              <a:avLst/>
              <a:gdLst>
                <a:gd name="T0" fmla="*/ 2147483646 w 434"/>
                <a:gd name="T1" fmla="*/ 2147483646 h 272"/>
                <a:gd name="T2" fmla="*/ 2147483646 w 434"/>
                <a:gd name="T3" fmla="*/ 2147483646 h 272"/>
                <a:gd name="T4" fmla="*/ 2147483646 w 434"/>
                <a:gd name="T5" fmla="*/ 0 h 272"/>
                <a:gd name="T6" fmla="*/ 2147483646 w 434"/>
                <a:gd name="T7" fmla="*/ 2147483646 h 272"/>
                <a:gd name="T8" fmla="*/ 2147483646 w 434"/>
                <a:gd name="T9" fmla="*/ 2147483646 h 272"/>
                <a:gd name="T10" fmla="*/ 2147483646 w 434"/>
                <a:gd name="T11" fmla="*/ 2147483646 h 272"/>
                <a:gd name="T12" fmla="*/ 2147483646 w 434"/>
                <a:gd name="T13" fmla="*/ 2147483646 h 272"/>
                <a:gd name="T14" fmla="*/ 2147483646 w 434"/>
                <a:gd name="T15" fmla="*/ 2147483646 h 272"/>
                <a:gd name="T16" fmla="*/ 2147483646 w 434"/>
                <a:gd name="T17" fmla="*/ 0 h 272"/>
                <a:gd name="T18" fmla="*/ 2147483646 w 434"/>
                <a:gd name="T19" fmla="*/ 2147483646 h 272"/>
                <a:gd name="T20" fmla="*/ 2147483646 w 434"/>
                <a:gd name="T21" fmla="*/ 2147483646 h 272"/>
                <a:gd name="T22" fmla="*/ 2147483646 w 434"/>
                <a:gd name="T23" fmla="*/ 2147483646 h 272"/>
                <a:gd name="T24" fmla="*/ 2147483646 w 434"/>
                <a:gd name="T25" fmla="*/ 2147483646 h 272"/>
                <a:gd name="T26" fmla="*/ 2147483646 w 434"/>
                <a:gd name="T27" fmla="*/ 2147483646 h 272"/>
                <a:gd name="T28" fmla="*/ 2147483646 w 434"/>
                <a:gd name="T29" fmla="*/ 2147483646 h 272"/>
                <a:gd name="T30" fmla="*/ 2147483646 w 434"/>
                <a:gd name="T31" fmla="*/ 2147483646 h 272"/>
                <a:gd name="T32" fmla="*/ 0 w 434"/>
                <a:gd name="T33" fmla="*/ 2147483646 h 272"/>
                <a:gd name="T34" fmla="*/ 2147483646 w 434"/>
                <a:gd name="T35" fmla="*/ 2147483646 h 272"/>
                <a:gd name="T36" fmla="*/ 2147483646 w 434"/>
                <a:gd name="T37" fmla="*/ 2147483646 h 272"/>
                <a:gd name="T38" fmla="*/ 2147483646 w 434"/>
                <a:gd name="T39" fmla="*/ 2147483646 h 272"/>
                <a:gd name="T40" fmla="*/ 2147483646 w 434"/>
                <a:gd name="T41" fmla="*/ 2147483646 h 272"/>
                <a:gd name="T42" fmla="*/ 2147483646 w 434"/>
                <a:gd name="T43" fmla="*/ 2147483646 h 272"/>
                <a:gd name="T44" fmla="*/ 2147483646 w 434"/>
                <a:gd name="T45" fmla="*/ 2147483646 h 272"/>
                <a:gd name="T46" fmla="*/ 2147483646 w 434"/>
                <a:gd name="T47" fmla="*/ 2147483646 h 272"/>
                <a:gd name="T48" fmla="*/ 2147483646 w 434"/>
                <a:gd name="T49" fmla="*/ 2147483646 h 272"/>
                <a:gd name="T50" fmla="*/ 2147483646 w 434"/>
                <a:gd name="T51" fmla="*/ 2147483646 h 272"/>
                <a:gd name="T52" fmla="*/ 2147483646 w 434"/>
                <a:gd name="T53" fmla="*/ 2147483646 h 272"/>
                <a:gd name="T54" fmla="*/ 2147483646 w 434"/>
                <a:gd name="T55" fmla="*/ 2147483646 h 272"/>
                <a:gd name="T56" fmla="*/ 2147483646 w 434"/>
                <a:gd name="T57" fmla="*/ 2147483646 h 272"/>
                <a:gd name="T58" fmla="*/ 2147483646 w 434"/>
                <a:gd name="T59" fmla="*/ 2147483646 h 272"/>
                <a:gd name="T60" fmla="*/ 2147483646 w 434"/>
                <a:gd name="T61" fmla="*/ 2147483646 h 272"/>
                <a:gd name="T62" fmla="*/ 2147483646 w 434"/>
                <a:gd name="T63" fmla="*/ 2147483646 h 272"/>
                <a:gd name="T64" fmla="*/ 2147483646 w 434"/>
                <a:gd name="T65" fmla="*/ 2147483646 h 272"/>
                <a:gd name="T66" fmla="*/ 2147483646 w 434"/>
                <a:gd name="T67" fmla="*/ 2147483646 h 272"/>
                <a:gd name="T68" fmla="*/ 2147483646 w 434"/>
                <a:gd name="T69" fmla="*/ 2147483646 h 272"/>
                <a:gd name="T70" fmla="*/ 2147483646 w 434"/>
                <a:gd name="T71" fmla="*/ 2147483646 h 272"/>
                <a:gd name="T72" fmla="*/ 2147483646 w 434"/>
                <a:gd name="T73" fmla="*/ 2147483646 h 272"/>
                <a:gd name="T74" fmla="*/ 2147483646 w 434"/>
                <a:gd name="T75" fmla="*/ 2147483646 h 272"/>
                <a:gd name="T76" fmla="*/ 2147483646 w 434"/>
                <a:gd name="T77" fmla="*/ 2147483646 h 272"/>
                <a:gd name="T78" fmla="*/ 2147483646 w 434"/>
                <a:gd name="T79" fmla="*/ 2147483646 h 272"/>
                <a:gd name="T80" fmla="*/ 2147483646 w 434"/>
                <a:gd name="T81" fmla="*/ 2147483646 h 272"/>
                <a:gd name="T82" fmla="*/ 2147483646 w 434"/>
                <a:gd name="T83" fmla="*/ 2147483646 h 272"/>
                <a:gd name="T84" fmla="*/ 2147483646 w 434"/>
                <a:gd name="T85" fmla="*/ 2147483646 h 272"/>
                <a:gd name="T86" fmla="*/ 2147483646 w 434"/>
                <a:gd name="T87" fmla="*/ 2147483646 h 272"/>
                <a:gd name="T88" fmla="*/ 2147483646 w 434"/>
                <a:gd name="T89" fmla="*/ 2147483646 h 272"/>
                <a:gd name="T90" fmla="*/ 2147483646 w 434"/>
                <a:gd name="T91" fmla="*/ 2147483646 h 272"/>
                <a:gd name="T92" fmla="*/ 2147483646 w 434"/>
                <a:gd name="T93" fmla="*/ 2147483646 h 272"/>
                <a:gd name="T94" fmla="*/ 2147483646 w 434"/>
                <a:gd name="T95" fmla="*/ 2147483646 h 272"/>
                <a:gd name="T96" fmla="*/ 2147483646 w 434"/>
                <a:gd name="T97" fmla="*/ 2147483646 h 272"/>
                <a:gd name="T98" fmla="*/ 2147483646 w 434"/>
                <a:gd name="T99" fmla="*/ 2147483646 h 272"/>
                <a:gd name="T100" fmla="*/ 2147483646 w 434"/>
                <a:gd name="T101" fmla="*/ 2147483646 h 2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34" h="272">
                  <a:moveTo>
                    <a:pt x="396" y="8"/>
                  </a:moveTo>
                  <a:lnTo>
                    <a:pt x="396" y="8"/>
                  </a:lnTo>
                  <a:lnTo>
                    <a:pt x="394" y="12"/>
                  </a:lnTo>
                  <a:lnTo>
                    <a:pt x="388" y="14"/>
                  </a:lnTo>
                  <a:lnTo>
                    <a:pt x="358" y="12"/>
                  </a:lnTo>
                  <a:lnTo>
                    <a:pt x="330" y="6"/>
                  </a:lnTo>
                  <a:lnTo>
                    <a:pt x="314" y="0"/>
                  </a:lnTo>
                  <a:lnTo>
                    <a:pt x="270" y="42"/>
                  </a:lnTo>
                  <a:lnTo>
                    <a:pt x="272" y="60"/>
                  </a:lnTo>
                  <a:lnTo>
                    <a:pt x="268" y="62"/>
                  </a:lnTo>
                  <a:lnTo>
                    <a:pt x="246" y="64"/>
                  </a:lnTo>
                  <a:lnTo>
                    <a:pt x="228" y="62"/>
                  </a:lnTo>
                  <a:lnTo>
                    <a:pt x="222" y="62"/>
                  </a:lnTo>
                  <a:lnTo>
                    <a:pt x="218" y="60"/>
                  </a:lnTo>
                  <a:lnTo>
                    <a:pt x="214" y="56"/>
                  </a:lnTo>
                  <a:lnTo>
                    <a:pt x="212" y="52"/>
                  </a:lnTo>
                  <a:lnTo>
                    <a:pt x="208" y="2"/>
                  </a:lnTo>
                  <a:lnTo>
                    <a:pt x="168" y="0"/>
                  </a:lnTo>
                  <a:lnTo>
                    <a:pt x="152" y="36"/>
                  </a:lnTo>
                  <a:lnTo>
                    <a:pt x="150" y="20"/>
                  </a:lnTo>
                  <a:lnTo>
                    <a:pt x="148" y="6"/>
                  </a:lnTo>
                  <a:lnTo>
                    <a:pt x="144" y="0"/>
                  </a:lnTo>
                  <a:lnTo>
                    <a:pt x="128" y="8"/>
                  </a:lnTo>
                  <a:lnTo>
                    <a:pt x="120" y="18"/>
                  </a:lnTo>
                  <a:lnTo>
                    <a:pt x="118" y="20"/>
                  </a:lnTo>
                  <a:lnTo>
                    <a:pt x="102" y="24"/>
                  </a:lnTo>
                  <a:lnTo>
                    <a:pt x="78" y="48"/>
                  </a:lnTo>
                  <a:lnTo>
                    <a:pt x="56" y="70"/>
                  </a:lnTo>
                  <a:lnTo>
                    <a:pt x="12" y="128"/>
                  </a:lnTo>
                  <a:lnTo>
                    <a:pt x="22" y="148"/>
                  </a:lnTo>
                  <a:lnTo>
                    <a:pt x="22" y="152"/>
                  </a:lnTo>
                  <a:lnTo>
                    <a:pt x="20" y="152"/>
                  </a:lnTo>
                  <a:lnTo>
                    <a:pt x="20" y="156"/>
                  </a:lnTo>
                  <a:lnTo>
                    <a:pt x="20" y="160"/>
                  </a:lnTo>
                  <a:lnTo>
                    <a:pt x="24" y="172"/>
                  </a:lnTo>
                  <a:lnTo>
                    <a:pt x="32" y="188"/>
                  </a:lnTo>
                  <a:lnTo>
                    <a:pt x="34" y="198"/>
                  </a:lnTo>
                  <a:lnTo>
                    <a:pt x="34" y="206"/>
                  </a:lnTo>
                  <a:lnTo>
                    <a:pt x="34" y="208"/>
                  </a:lnTo>
                  <a:lnTo>
                    <a:pt x="0" y="228"/>
                  </a:lnTo>
                  <a:lnTo>
                    <a:pt x="0" y="236"/>
                  </a:lnTo>
                  <a:lnTo>
                    <a:pt x="16" y="244"/>
                  </a:lnTo>
                  <a:lnTo>
                    <a:pt x="18" y="248"/>
                  </a:lnTo>
                  <a:lnTo>
                    <a:pt x="18" y="252"/>
                  </a:lnTo>
                  <a:lnTo>
                    <a:pt x="22" y="256"/>
                  </a:lnTo>
                  <a:lnTo>
                    <a:pt x="36" y="264"/>
                  </a:lnTo>
                  <a:lnTo>
                    <a:pt x="64" y="272"/>
                  </a:lnTo>
                  <a:lnTo>
                    <a:pt x="74" y="266"/>
                  </a:lnTo>
                  <a:lnTo>
                    <a:pt x="84" y="252"/>
                  </a:lnTo>
                  <a:lnTo>
                    <a:pt x="92" y="230"/>
                  </a:lnTo>
                  <a:lnTo>
                    <a:pt x="114" y="238"/>
                  </a:lnTo>
                  <a:lnTo>
                    <a:pt x="118" y="240"/>
                  </a:lnTo>
                  <a:lnTo>
                    <a:pt x="118" y="242"/>
                  </a:lnTo>
                  <a:lnTo>
                    <a:pt x="118" y="244"/>
                  </a:lnTo>
                  <a:lnTo>
                    <a:pt x="116" y="250"/>
                  </a:lnTo>
                  <a:lnTo>
                    <a:pt x="116" y="256"/>
                  </a:lnTo>
                  <a:lnTo>
                    <a:pt x="118" y="260"/>
                  </a:lnTo>
                  <a:lnTo>
                    <a:pt x="124" y="264"/>
                  </a:lnTo>
                  <a:lnTo>
                    <a:pt x="148" y="264"/>
                  </a:lnTo>
                  <a:lnTo>
                    <a:pt x="160" y="260"/>
                  </a:lnTo>
                  <a:lnTo>
                    <a:pt x="170" y="256"/>
                  </a:lnTo>
                  <a:lnTo>
                    <a:pt x="172" y="252"/>
                  </a:lnTo>
                  <a:lnTo>
                    <a:pt x="176" y="252"/>
                  </a:lnTo>
                  <a:lnTo>
                    <a:pt x="184" y="252"/>
                  </a:lnTo>
                  <a:lnTo>
                    <a:pt x="198" y="256"/>
                  </a:lnTo>
                  <a:lnTo>
                    <a:pt x="202" y="258"/>
                  </a:lnTo>
                  <a:lnTo>
                    <a:pt x="208" y="264"/>
                  </a:lnTo>
                  <a:lnTo>
                    <a:pt x="212" y="250"/>
                  </a:lnTo>
                  <a:lnTo>
                    <a:pt x="214" y="248"/>
                  </a:lnTo>
                  <a:lnTo>
                    <a:pt x="216" y="248"/>
                  </a:lnTo>
                  <a:lnTo>
                    <a:pt x="220" y="242"/>
                  </a:lnTo>
                  <a:lnTo>
                    <a:pt x="224" y="236"/>
                  </a:lnTo>
                  <a:lnTo>
                    <a:pt x="230" y="228"/>
                  </a:lnTo>
                  <a:lnTo>
                    <a:pt x="238" y="220"/>
                  </a:lnTo>
                  <a:lnTo>
                    <a:pt x="248" y="214"/>
                  </a:lnTo>
                  <a:lnTo>
                    <a:pt x="250" y="212"/>
                  </a:lnTo>
                  <a:lnTo>
                    <a:pt x="250" y="214"/>
                  </a:lnTo>
                  <a:lnTo>
                    <a:pt x="252" y="214"/>
                  </a:lnTo>
                  <a:lnTo>
                    <a:pt x="258" y="216"/>
                  </a:lnTo>
                  <a:lnTo>
                    <a:pt x="260" y="216"/>
                  </a:lnTo>
                  <a:lnTo>
                    <a:pt x="268" y="176"/>
                  </a:lnTo>
                  <a:lnTo>
                    <a:pt x="280" y="172"/>
                  </a:lnTo>
                  <a:lnTo>
                    <a:pt x="290" y="166"/>
                  </a:lnTo>
                  <a:lnTo>
                    <a:pt x="296" y="160"/>
                  </a:lnTo>
                  <a:lnTo>
                    <a:pt x="298" y="156"/>
                  </a:lnTo>
                  <a:lnTo>
                    <a:pt x="300" y="150"/>
                  </a:lnTo>
                  <a:lnTo>
                    <a:pt x="296" y="138"/>
                  </a:lnTo>
                  <a:lnTo>
                    <a:pt x="294" y="128"/>
                  </a:lnTo>
                  <a:lnTo>
                    <a:pt x="296" y="122"/>
                  </a:lnTo>
                  <a:lnTo>
                    <a:pt x="298" y="120"/>
                  </a:lnTo>
                  <a:lnTo>
                    <a:pt x="302" y="120"/>
                  </a:lnTo>
                  <a:lnTo>
                    <a:pt x="310" y="120"/>
                  </a:lnTo>
                  <a:lnTo>
                    <a:pt x="320" y="124"/>
                  </a:lnTo>
                  <a:lnTo>
                    <a:pt x="322" y="112"/>
                  </a:lnTo>
                  <a:lnTo>
                    <a:pt x="322" y="110"/>
                  </a:lnTo>
                  <a:lnTo>
                    <a:pt x="322" y="108"/>
                  </a:lnTo>
                  <a:lnTo>
                    <a:pt x="336" y="102"/>
                  </a:lnTo>
                  <a:lnTo>
                    <a:pt x="338" y="96"/>
                  </a:lnTo>
                  <a:lnTo>
                    <a:pt x="330" y="96"/>
                  </a:lnTo>
                  <a:lnTo>
                    <a:pt x="328" y="94"/>
                  </a:lnTo>
                  <a:lnTo>
                    <a:pt x="328" y="90"/>
                  </a:lnTo>
                  <a:lnTo>
                    <a:pt x="328" y="88"/>
                  </a:lnTo>
                  <a:lnTo>
                    <a:pt x="330" y="86"/>
                  </a:lnTo>
                  <a:lnTo>
                    <a:pt x="332" y="86"/>
                  </a:lnTo>
                  <a:lnTo>
                    <a:pt x="334" y="86"/>
                  </a:lnTo>
                  <a:lnTo>
                    <a:pt x="342" y="84"/>
                  </a:lnTo>
                  <a:lnTo>
                    <a:pt x="352" y="76"/>
                  </a:lnTo>
                  <a:lnTo>
                    <a:pt x="404" y="40"/>
                  </a:lnTo>
                  <a:lnTo>
                    <a:pt x="420" y="48"/>
                  </a:lnTo>
                  <a:lnTo>
                    <a:pt x="428" y="48"/>
                  </a:lnTo>
                  <a:lnTo>
                    <a:pt x="424" y="30"/>
                  </a:lnTo>
                  <a:lnTo>
                    <a:pt x="424" y="28"/>
                  </a:lnTo>
                  <a:lnTo>
                    <a:pt x="434" y="12"/>
                  </a:lnTo>
                  <a:lnTo>
                    <a:pt x="432" y="12"/>
                  </a:lnTo>
                  <a:lnTo>
                    <a:pt x="426" y="12"/>
                  </a:lnTo>
                  <a:lnTo>
                    <a:pt x="426" y="14"/>
                  </a:lnTo>
                  <a:lnTo>
                    <a:pt x="424" y="14"/>
                  </a:lnTo>
                  <a:lnTo>
                    <a:pt x="408" y="16"/>
                  </a:lnTo>
                  <a:lnTo>
                    <a:pt x="404" y="16"/>
                  </a:lnTo>
                  <a:lnTo>
                    <a:pt x="404" y="12"/>
                  </a:lnTo>
                  <a:lnTo>
                    <a:pt x="400" y="8"/>
                  </a:lnTo>
                  <a:lnTo>
                    <a:pt x="396" y="8"/>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5" name="上海"/>
            <p:cNvSpPr>
              <a:spLocks/>
            </p:cNvSpPr>
            <p:nvPr/>
          </p:nvSpPr>
          <p:spPr bwMode="auto">
            <a:xfrm>
              <a:off x="7576369" y="4034634"/>
              <a:ext cx="100296" cy="88539"/>
            </a:xfrm>
            <a:custGeom>
              <a:avLst/>
              <a:gdLst>
                <a:gd name="T0" fmla="*/ 2147483646 w 68"/>
                <a:gd name="T1" fmla="*/ 2147483646 h 60"/>
                <a:gd name="T2" fmla="*/ 2147483646 w 68"/>
                <a:gd name="T3" fmla="*/ 2147483646 h 60"/>
                <a:gd name="T4" fmla="*/ 2147483646 w 68"/>
                <a:gd name="T5" fmla="*/ 2147483646 h 60"/>
                <a:gd name="T6" fmla="*/ 2147483646 w 68"/>
                <a:gd name="T7" fmla="*/ 2147483646 h 60"/>
                <a:gd name="T8" fmla="*/ 2147483646 w 68"/>
                <a:gd name="T9" fmla="*/ 2147483646 h 60"/>
                <a:gd name="T10" fmla="*/ 2147483646 w 68"/>
                <a:gd name="T11" fmla="*/ 2147483646 h 60"/>
                <a:gd name="T12" fmla="*/ 2147483646 w 68"/>
                <a:gd name="T13" fmla="*/ 2147483646 h 60"/>
                <a:gd name="T14" fmla="*/ 2147483646 w 68"/>
                <a:gd name="T15" fmla="*/ 2147483646 h 60"/>
                <a:gd name="T16" fmla="*/ 2147483646 w 68"/>
                <a:gd name="T17" fmla="*/ 0 h 60"/>
                <a:gd name="T18" fmla="*/ 2147483646 w 68"/>
                <a:gd name="T19" fmla="*/ 0 h 60"/>
                <a:gd name="T20" fmla="*/ 2147483646 w 68"/>
                <a:gd name="T21" fmla="*/ 0 h 60"/>
                <a:gd name="T22" fmla="*/ 2147483646 w 68"/>
                <a:gd name="T23" fmla="*/ 2147483646 h 60"/>
                <a:gd name="T24" fmla="*/ 2147483646 w 68"/>
                <a:gd name="T25" fmla="*/ 2147483646 h 60"/>
                <a:gd name="T26" fmla="*/ 2147483646 w 68"/>
                <a:gd name="T27" fmla="*/ 2147483646 h 60"/>
                <a:gd name="T28" fmla="*/ 2147483646 w 68"/>
                <a:gd name="T29" fmla="*/ 2147483646 h 60"/>
                <a:gd name="T30" fmla="*/ 2147483646 w 68"/>
                <a:gd name="T31" fmla="*/ 2147483646 h 60"/>
                <a:gd name="T32" fmla="*/ 0 w 68"/>
                <a:gd name="T33" fmla="*/ 2147483646 h 60"/>
                <a:gd name="T34" fmla="*/ 2147483646 w 68"/>
                <a:gd name="T35" fmla="*/ 2147483646 h 60"/>
                <a:gd name="T36" fmla="*/ 2147483646 w 68"/>
                <a:gd name="T37" fmla="*/ 2147483646 h 60"/>
                <a:gd name="T38" fmla="*/ 2147483646 w 68"/>
                <a:gd name="T39" fmla="*/ 2147483646 h 60"/>
                <a:gd name="T40" fmla="*/ 2147483646 w 68"/>
                <a:gd name="T41" fmla="*/ 2147483646 h 60"/>
                <a:gd name="T42" fmla="*/ 2147483646 w 68"/>
                <a:gd name="T43" fmla="*/ 2147483646 h 60"/>
                <a:gd name="T44" fmla="*/ 2147483646 w 68"/>
                <a:gd name="T45" fmla="*/ 2147483646 h 60"/>
                <a:gd name="T46" fmla="*/ 2147483646 w 68"/>
                <a:gd name="T47" fmla="*/ 2147483646 h 60"/>
                <a:gd name="T48" fmla="*/ 2147483646 w 68"/>
                <a:gd name="T49" fmla="*/ 2147483646 h 60"/>
                <a:gd name="T50" fmla="*/ 2147483646 w 68"/>
                <a:gd name="T51" fmla="*/ 2147483646 h 60"/>
                <a:gd name="T52" fmla="*/ 2147483646 w 68"/>
                <a:gd name="T53" fmla="*/ 2147483646 h 60"/>
                <a:gd name="T54" fmla="*/ 2147483646 w 68"/>
                <a:gd name="T55" fmla="*/ 2147483646 h 60"/>
                <a:gd name="T56" fmla="*/ 2147483646 w 68"/>
                <a:gd name="T57" fmla="*/ 2147483646 h 60"/>
                <a:gd name="T58" fmla="*/ 2147483646 w 68"/>
                <a:gd name="T59" fmla="*/ 2147483646 h 60"/>
                <a:gd name="T60" fmla="*/ 2147483646 w 68"/>
                <a:gd name="T61" fmla="*/ 2147483646 h 60"/>
                <a:gd name="T62" fmla="*/ 2147483646 w 68"/>
                <a:gd name="T63" fmla="*/ 2147483646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8" h="60">
                  <a:moveTo>
                    <a:pt x="62" y="32"/>
                  </a:moveTo>
                  <a:lnTo>
                    <a:pt x="68" y="24"/>
                  </a:lnTo>
                  <a:lnTo>
                    <a:pt x="48" y="8"/>
                  </a:lnTo>
                  <a:lnTo>
                    <a:pt x="40" y="4"/>
                  </a:lnTo>
                  <a:lnTo>
                    <a:pt x="34" y="0"/>
                  </a:lnTo>
                  <a:lnTo>
                    <a:pt x="28" y="0"/>
                  </a:lnTo>
                  <a:lnTo>
                    <a:pt x="22" y="0"/>
                  </a:lnTo>
                  <a:lnTo>
                    <a:pt x="14" y="2"/>
                  </a:lnTo>
                  <a:lnTo>
                    <a:pt x="14" y="20"/>
                  </a:lnTo>
                  <a:lnTo>
                    <a:pt x="10" y="28"/>
                  </a:lnTo>
                  <a:lnTo>
                    <a:pt x="4" y="36"/>
                  </a:lnTo>
                  <a:lnTo>
                    <a:pt x="0" y="40"/>
                  </a:lnTo>
                  <a:lnTo>
                    <a:pt x="8" y="48"/>
                  </a:lnTo>
                  <a:lnTo>
                    <a:pt x="10" y="48"/>
                  </a:lnTo>
                  <a:lnTo>
                    <a:pt x="12" y="56"/>
                  </a:lnTo>
                  <a:lnTo>
                    <a:pt x="22" y="60"/>
                  </a:lnTo>
                  <a:lnTo>
                    <a:pt x="28" y="56"/>
                  </a:lnTo>
                  <a:lnTo>
                    <a:pt x="34" y="54"/>
                  </a:lnTo>
                  <a:lnTo>
                    <a:pt x="52" y="58"/>
                  </a:lnTo>
                  <a:lnTo>
                    <a:pt x="52" y="52"/>
                  </a:lnTo>
                  <a:lnTo>
                    <a:pt x="54" y="44"/>
                  </a:lnTo>
                  <a:lnTo>
                    <a:pt x="56" y="38"/>
                  </a:lnTo>
                  <a:lnTo>
                    <a:pt x="58" y="34"/>
                  </a:lnTo>
                  <a:lnTo>
                    <a:pt x="62" y="32"/>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6" name="江苏"/>
            <p:cNvSpPr>
              <a:spLocks/>
            </p:cNvSpPr>
            <p:nvPr/>
          </p:nvSpPr>
          <p:spPr bwMode="auto">
            <a:xfrm>
              <a:off x="7107337" y="3695235"/>
              <a:ext cx="557528" cy="430888"/>
            </a:xfrm>
            <a:custGeom>
              <a:avLst/>
              <a:gdLst>
                <a:gd name="T0" fmla="*/ 2147483646 w 378"/>
                <a:gd name="T1" fmla="*/ 2147483646 h 292"/>
                <a:gd name="T2" fmla="*/ 2147483646 w 378"/>
                <a:gd name="T3" fmla="*/ 2147483646 h 292"/>
                <a:gd name="T4" fmla="*/ 2147483646 w 378"/>
                <a:gd name="T5" fmla="*/ 2147483646 h 292"/>
                <a:gd name="T6" fmla="*/ 2147483646 w 378"/>
                <a:gd name="T7" fmla="*/ 2147483646 h 292"/>
                <a:gd name="T8" fmla="*/ 2147483646 w 378"/>
                <a:gd name="T9" fmla="*/ 2147483646 h 292"/>
                <a:gd name="T10" fmla="*/ 2147483646 w 378"/>
                <a:gd name="T11" fmla="*/ 0 h 292"/>
                <a:gd name="T12" fmla="*/ 2147483646 w 378"/>
                <a:gd name="T13" fmla="*/ 2147483646 h 292"/>
                <a:gd name="T14" fmla="*/ 2147483646 w 378"/>
                <a:gd name="T15" fmla="*/ 2147483646 h 292"/>
                <a:gd name="T16" fmla="*/ 2147483646 w 378"/>
                <a:gd name="T17" fmla="*/ 2147483646 h 292"/>
                <a:gd name="T18" fmla="*/ 2147483646 w 378"/>
                <a:gd name="T19" fmla="*/ 2147483646 h 292"/>
                <a:gd name="T20" fmla="*/ 2147483646 w 378"/>
                <a:gd name="T21" fmla="*/ 2147483646 h 292"/>
                <a:gd name="T22" fmla="*/ 2147483646 w 378"/>
                <a:gd name="T23" fmla="*/ 2147483646 h 292"/>
                <a:gd name="T24" fmla="*/ 2147483646 w 378"/>
                <a:gd name="T25" fmla="*/ 2147483646 h 292"/>
                <a:gd name="T26" fmla="*/ 2147483646 w 378"/>
                <a:gd name="T27" fmla="*/ 2147483646 h 292"/>
                <a:gd name="T28" fmla="*/ 2147483646 w 378"/>
                <a:gd name="T29" fmla="*/ 2147483646 h 292"/>
                <a:gd name="T30" fmla="*/ 2147483646 w 378"/>
                <a:gd name="T31" fmla="*/ 2147483646 h 292"/>
                <a:gd name="T32" fmla="*/ 2147483646 w 378"/>
                <a:gd name="T33" fmla="*/ 2147483646 h 292"/>
                <a:gd name="T34" fmla="*/ 2147483646 w 378"/>
                <a:gd name="T35" fmla="*/ 2147483646 h 292"/>
                <a:gd name="T36" fmla="*/ 2147483646 w 378"/>
                <a:gd name="T37" fmla="*/ 2147483646 h 292"/>
                <a:gd name="T38" fmla="*/ 2147483646 w 378"/>
                <a:gd name="T39" fmla="*/ 2147483646 h 292"/>
                <a:gd name="T40" fmla="*/ 2147483646 w 378"/>
                <a:gd name="T41" fmla="*/ 2147483646 h 292"/>
                <a:gd name="T42" fmla="*/ 2147483646 w 378"/>
                <a:gd name="T43" fmla="*/ 2147483646 h 292"/>
                <a:gd name="T44" fmla="*/ 2147483646 w 378"/>
                <a:gd name="T45" fmla="*/ 2147483646 h 292"/>
                <a:gd name="T46" fmla="*/ 2147483646 w 378"/>
                <a:gd name="T47" fmla="*/ 2147483646 h 292"/>
                <a:gd name="T48" fmla="*/ 2147483646 w 378"/>
                <a:gd name="T49" fmla="*/ 2147483646 h 292"/>
                <a:gd name="T50" fmla="*/ 2147483646 w 378"/>
                <a:gd name="T51" fmla="*/ 2147483646 h 292"/>
                <a:gd name="T52" fmla="*/ 2147483646 w 378"/>
                <a:gd name="T53" fmla="*/ 2147483646 h 292"/>
                <a:gd name="T54" fmla="*/ 2147483646 w 378"/>
                <a:gd name="T55" fmla="*/ 2147483646 h 292"/>
                <a:gd name="T56" fmla="*/ 2147483646 w 378"/>
                <a:gd name="T57" fmla="*/ 2147483646 h 292"/>
                <a:gd name="T58" fmla="*/ 2147483646 w 378"/>
                <a:gd name="T59" fmla="*/ 2147483646 h 292"/>
                <a:gd name="T60" fmla="*/ 2147483646 w 378"/>
                <a:gd name="T61" fmla="*/ 2147483646 h 292"/>
                <a:gd name="T62" fmla="*/ 2147483646 w 378"/>
                <a:gd name="T63" fmla="*/ 2147483646 h 292"/>
                <a:gd name="T64" fmla="*/ 2147483646 w 378"/>
                <a:gd name="T65" fmla="*/ 2147483646 h 292"/>
                <a:gd name="T66" fmla="*/ 2147483646 w 378"/>
                <a:gd name="T67" fmla="*/ 2147483646 h 292"/>
                <a:gd name="T68" fmla="*/ 2147483646 w 378"/>
                <a:gd name="T69" fmla="*/ 2147483646 h 292"/>
                <a:gd name="T70" fmla="*/ 2147483646 w 378"/>
                <a:gd name="T71" fmla="*/ 2147483646 h 292"/>
                <a:gd name="T72" fmla="*/ 2147483646 w 378"/>
                <a:gd name="T73" fmla="*/ 2147483646 h 292"/>
                <a:gd name="T74" fmla="*/ 2147483646 w 378"/>
                <a:gd name="T75" fmla="*/ 2147483646 h 292"/>
                <a:gd name="T76" fmla="*/ 2147483646 w 378"/>
                <a:gd name="T77" fmla="*/ 2147483646 h 292"/>
                <a:gd name="T78" fmla="*/ 2147483646 w 378"/>
                <a:gd name="T79" fmla="*/ 2147483646 h 292"/>
                <a:gd name="T80" fmla="*/ 2147483646 w 378"/>
                <a:gd name="T81" fmla="*/ 2147483646 h 292"/>
                <a:gd name="T82" fmla="*/ 2147483646 w 378"/>
                <a:gd name="T83" fmla="*/ 2147483646 h 292"/>
                <a:gd name="T84" fmla="*/ 2147483646 w 378"/>
                <a:gd name="T85" fmla="*/ 2147483646 h 292"/>
                <a:gd name="T86" fmla="*/ 2147483646 w 378"/>
                <a:gd name="T87" fmla="*/ 2147483646 h 292"/>
                <a:gd name="T88" fmla="*/ 2147483646 w 378"/>
                <a:gd name="T89" fmla="*/ 2147483646 h 292"/>
                <a:gd name="T90" fmla="*/ 2147483646 w 378"/>
                <a:gd name="T91" fmla="*/ 2147483646 h 292"/>
                <a:gd name="T92" fmla="*/ 2147483646 w 378"/>
                <a:gd name="T93" fmla="*/ 2147483646 h 292"/>
                <a:gd name="T94" fmla="*/ 2147483646 w 378"/>
                <a:gd name="T95" fmla="*/ 2147483646 h 292"/>
                <a:gd name="T96" fmla="*/ 2147483646 w 378"/>
                <a:gd name="T97" fmla="*/ 2147483646 h 292"/>
                <a:gd name="T98" fmla="*/ 2147483646 w 378"/>
                <a:gd name="T99" fmla="*/ 2147483646 h 292"/>
                <a:gd name="T100" fmla="*/ 2147483646 w 378"/>
                <a:gd name="T101" fmla="*/ 2147483646 h 2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78" h="292">
                  <a:moveTo>
                    <a:pt x="264" y="86"/>
                  </a:moveTo>
                  <a:lnTo>
                    <a:pt x="264" y="86"/>
                  </a:lnTo>
                  <a:lnTo>
                    <a:pt x="258" y="78"/>
                  </a:lnTo>
                  <a:lnTo>
                    <a:pt x="252" y="70"/>
                  </a:lnTo>
                  <a:lnTo>
                    <a:pt x="240" y="46"/>
                  </a:lnTo>
                  <a:lnTo>
                    <a:pt x="226" y="44"/>
                  </a:lnTo>
                  <a:lnTo>
                    <a:pt x="214" y="42"/>
                  </a:lnTo>
                  <a:lnTo>
                    <a:pt x="204" y="38"/>
                  </a:lnTo>
                  <a:lnTo>
                    <a:pt x="198" y="34"/>
                  </a:lnTo>
                  <a:lnTo>
                    <a:pt x="194" y="28"/>
                  </a:lnTo>
                  <a:lnTo>
                    <a:pt x="188" y="24"/>
                  </a:lnTo>
                  <a:lnTo>
                    <a:pt x="170" y="18"/>
                  </a:lnTo>
                  <a:lnTo>
                    <a:pt x="166" y="16"/>
                  </a:lnTo>
                  <a:lnTo>
                    <a:pt x="170" y="2"/>
                  </a:lnTo>
                  <a:lnTo>
                    <a:pt x="168" y="2"/>
                  </a:lnTo>
                  <a:lnTo>
                    <a:pt x="164" y="0"/>
                  </a:lnTo>
                  <a:lnTo>
                    <a:pt x="152" y="8"/>
                  </a:lnTo>
                  <a:lnTo>
                    <a:pt x="148" y="12"/>
                  </a:lnTo>
                  <a:lnTo>
                    <a:pt x="144" y="16"/>
                  </a:lnTo>
                  <a:lnTo>
                    <a:pt x="140" y="26"/>
                  </a:lnTo>
                  <a:lnTo>
                    <a:pt x="132" y="32"/>
                  </a:lnTo>
                  <a:lnTo>
                    <a:pt x="126" y="46"/>
                  </a:lnTo>
                  <a:lnTo>
                    <a:pt x="124" y="50"/>
                  </a:lnTo>
                  <a:lnTo>
                    <a:pt x="120" y="52"/>
                  </a:lnTo>
                  <a:lnTo>
                    <a:pt x="118" y="52"/>
                  </a:lnTo>
                  <a:lnTo>
                    <a:pt x="116" y="48"/>
                  </a:lnTo>
                  <a:lnTo>
                    <a:pt x="108" y="42"/>
                  </a:lnTo>
                  <a:lnTo>
                    <a:pt x="102" y="40"/>
                  </a:lnTo>
                  <a:lnTo>
                    <a:pt x="96" y="38"/>
                  </a:lnTo>
                  <a:lnTo>
                    <a:pt x="88" y="40"/>
                  </a:lnTo>
                  <a:lnTo>
                    <a:pt x="76" y="46"/>
                  </a:lnTo>
                  <a:lnTo>
                    <a:pt x="62" y="50"/>
                  </a:lnTo>
                  <a:lnTo>
                    <a:pt x="32" y="50"/>
                  </a:lnTo>
                  <a:lnTo>
                    <a:pt x="26" y="44"/>
                  </a:lnTo>
                  <a:lnTo>
                    <a:pt x="22" y="38"/>
                  </a:lnTo>
                  <a:lnTo>
                    <a:pt x="20" y="32"/>
                  </a:lnTo>
                  <a:lnTo>
                    <a:pt x="20" y="22"/>
                  </a:lnTo>
                  <a:lnTo>
                    <a:pt x="8" y="18"/>
                  </a:lnTo>
                  <a:lnTo>
                    <a:pt x="4" y="34"/>
                  </a:lnTo>
                  <a:lnTo>
                    <a:pt x="4" y="36"/>
                  </a:lnTo>
                  <a:lnTo>
                    <a:pt x="2" y="36"/>
                  </a:lnTo>
                  <a:lnTo>
                    <a:pt x="0" y="40"/>
                  </a:lnTo>
                  <a:lnTo>
                    <a:pt x="8" y="42"/>
                  </a:lnTo>
                  <a:lnTo>
                    <a:pt x="10" y="42"/>
                  </a:lnTo>
                  <a:lnTo>
                    <a:pt x="28" y="66"/>
                  </a:lnTo>
                  <a:lnTo>
                    <a:pt x="40" y="76"/>
                  </a:lnTo>
                  <a:lnTo>
                    <a:pt x="68" y="86"/>
                  </a:lnTo>
                  <a:lnTo>
                    <a:pt x="98" y="96"/>
                  </a:lnTo>
                  <a:lnTo>
                    <a:pt x="104" y="102"/>
                  </a:lnTo>
                  <a:lnTo>
                    <a:pt x="112" y="112"/>
                  </a:lnTo>
                  <a:lnTo>
                    <a:pt x="118" y="128"/>
                  </a:lnTo>
                  <a:lnTo>
                    <a:pt x="124" y="150"/>
                  </a:lnTo>
                  <a:lnTo>
                    <a:pt x="140" y="158"/>
                  </a:lnTo>
                  <a:lnTo>
                    <a:pt x="146" y="162"/>
                  </a:lnTo>
                  <a:lnTo>
                    <a:pt x="152" y="162"/>
                  </a:lnTo>
                  <a:lnTo>
                    <a:pt x="180" y="144"/>
                  </a:lnTo>
                  <a:lnTo>
                    <a:pt x="182" y="142"/>
                  </a:lnTo>
                  <a:lnTo>
                    <a:pt x="184" y="144"/>
                  </a:lnTo>
                  <a:lnTo>
                    <a:pt x="198" y="146"/>
                  </a:lnTo>
                  <a:lnTo>
                    <a:pt x="200" y="146"/>
                  </a:lnTo>
                  <a:lnTo>
                    <a:pt x="200" y="150"/>
                  </a:lnTo>
                  <a:lnTo>
                    <a:pt x="198" y="152"/>
                  </a:lnTo>
                  <a:lnTo>
                    <a:pt x="192" y="174"/>
                  </a:lnTo>
                  <a:lnTo>
                    <a:pt x="186" y="186"/>
                  </a:lnTo>
                  <a:lnTo>
                    <a:pt x="168" y="186"/>
                  </a:lnTo>
                  <a:lnTo>
                    <a:pt x="166" y="194"/>
                  </a:lnTo>
                  <a:lnTo>
                    <a:pt x="164" y="202"/>
                  </a:lnTo>
                  <a:lnTo>
                    <a:pt x="152" y="222"/>
                  </a:lnTo>
                  <a:lnTo>
                    <a:pt x="148" y="228"/>
                  </a:lnTo>
                  <a:lnTo>
                    <a:pt x="148" y="234"/>
                  </a:lnTo>
                  <a:lnTo>
                    <a:pt x="166" y="246"/>
                  </a:lnTo>
                  <a:lnTo>
                    <a:pt x="172" y="252"/>
                  </a:lnTo>
                  <a:lnTo>
                    <a:pt x="178" y="254"/>
                  </a:lnTo>
                  <a:lnTo>
                    <a:pt x="182" y="254"/>
                  </a:lnTo>
                  <a:lnTo>
                    <a:pt x="186" y="266"/>
                  </a:lnTo>
                  <a:lnTo>
                    <a:pt x="194" y="270"/>
                  </a:lnTo>
                  <a:lnTo>
                    <a:pt x="200" y="266"/>
                  </a:lnTo>
                  <a:lnTo>
                    <a:pt x="204" y="262"/>
                  </a:lnTo>
                  <a:lnTo>
                    <a:pt x="208" y="262"/>
                  </a:lnTo>
                  <a:lnTo>
                    <a:pt x="214" y="264"/>
                  </a:lnTo>
                  <a:lnTo>
                    <a:pt x="218" y="266"/>
                  </a:lnTo>
                  <a:lnTo>
                    <a:pt x="224" y="270"/>
                  </a:lnTo>
                  <a:lnTo>
                    <a:pt x="230" y="278"/>
                  </a:lnTo>
                  <a:lnTo>
                    <a:pt x="236" y="286"/>
                  </a:lnTo>
                  <a:lnTo>
                    <a:pt x="238" y="286"/>
                  </a:lnTo>
                  <a:lnTo>
                    <a:pt x="242" y="284"/>
                  </a:lnTo>
                  <a:lnTo>
                    <a:pt x="248" y="284"/>
                  </a:lnTo>
                  <a:lnTo>
                    <a:pt x="264" y="288"/>
                  </a:lnTo>
                  <a:lnTo>
                    <a:pt x="284" y="292"/>
                  </a:lnTo>
                  <a:lnTo>
                    <a:pt x="304" y="286"/>
                  </a:lnTo>
                  <a:lnTo>
                    <a:pt x="312" y="282"/>
                  </a:lnTo>
                  <a:lnTo>
                    <a:pt x="318" y="278"/>
                  </a:lnTo>
                  <a:lnTo>
                    <a:pt x="312" y="272"/>
                  </a:lnTo>
                  <a:lnTo>
                    <a:pt x="312" y="268"/>
                  </a:lnTo>
                  <a:lnTo>
                    <a:pt x="316" y="262"/>
                  </a:lnTo>
                  <a:lnTo>
                    <a:pt x="322" y="256"/>
                  </a:lnTo>
                  <a:lnTo>
                    <a:pt x="324" y="248"/>
                  </a:lnTo>
                  <a:lnTo>
                    <a:pt x="324" y="238"/>
                  </a:lnTo>
                  <a:lnTo>
                    <a:pt x="324" y="232"/>
                  </a:lnTo>
                  <a:lnTo>
                    <a:pt x="326" y="230"/>
                  </a:lnTo>
                  <a:lnTo>
                    <a:pt x="330" y="226"/>
                  </a:lnTo>
                  <a:lnTo>
                    <a:pt x="340" y="222"/>
                  </a:lnTo>
                  <a:lnTo>
                    <a:pt x="348" y="222"/>
                  </a:lnTo>
                  <a:lnTo>
                    <a:pt x="356" y="226"/>
                  </a:lnTo>
                  <a:lnTo>
                    <a:pt x="366" y="230"/>
                  </a:lnTo>
                  <a:lnTo>
                    <a:pt x="378" y="238"/>
                  </a:lnTo>
                  <a:lnTo>
                    <a:pt x="372" y="222"/>
                  </a:lnTo>
                  <a:lnTo>
                    <a:pt x="364" y="210"/>
                  </a:lnTo>
                  <a:lnTo>
                    <a:pt x="362" y="196"/>
                  </a:lnTo>
                  <a:lnTo>
                    <a:pt x="348" y="194"/>
                  </a:lnTo>
                  <a:lnTo>
                    <a:pt x="312" y="172"/>
                  </a:lnTo>
                  <a:lnTo>
                    <a:pt x="294" y="170"/>
                  </a:lnTo>
                  <a:lnTo>
                    <a:pt x="294" y="166"/>
                  </a:lnTo>
                  <a:lnTo>
                    <a:pt x="292" y="146"/>
                  </a:lnTo>
                  <a:lnTo>
                    <a:pt x="276" y="106"/>
                  </a:lnTo>
                  <a:lnTo>
                    <a:pt x="270" y="94"/>
                  </a:lnTo>
                  <a:lnTo>
                    <a:pt x="264" y="86"/>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7" name="河北"/>
            <p:cNvSpPr>
              <a:spLocks/>
            </p:cNvSpPr>
            <p:nvPr/>
          </p:nvSpPr>
          <p:spPr bwMode="auto">
            <a:xfrm>
              <a:off x="6815299" y="2871826"/>
              <a:ext cx="519180" cy="740773"/>
            </a:xfrm>
            <a:custGeom>
              <a:avLst/>
              <a:gdLst>
                <a:gd name="T0" fmla="*/ 2147483646 w 352"/>
                <a:gd name="T1" fmla="*/ 2147483646 h 502"/>
                <a:gd name="T2" fmla="*/ 2147483646 w 352"/>
                <a:gd name="T3" fmla="*/ 2147483646 h 502"/>
                <a:gd name="T4" fmla="*/ 2147483646 w 352"/>
                <a:gd name="T5" fmla="*/ 2147483646 h 502"/>
                <a:gd name="T6" fmla="*/ 2147483646 w 352"/>
                <a:gd name="T7" fmla="*/ 2147483646 h 502"/>
                <a:gd name="T8" fmla="*/ 2147483646 w 352"/>
                <a:gd name="T9" fmla="*/ 2147483646 h 502"/>
                <a:gd name="T10" fmla="*/ 2147483646 w 352"/>
                <a:gd name="T11" fmla="*/ 2147483646 h 502"/>
                <a:gd name="T12" fmla="*/ 2147483646 w 352"/>
                <a:gd name="T13" fmla="*/ 2147483646 h 502"/>
                <a:gd name="T14" fmla="*/ 2147483646 w 352"/>
                <a:gd name="T15" fmla="*/ 2147483646 h 502"/>
                <a:gd name="T16" fmla="*/ 2147483646 w 352"/>
                <a:gd name="T17" fmla="*/ 2147483646 h 502"/>
                <a:gd name="T18" fmla="*/ 2147483646 w 352"/>
                <a:gd name="T19" fmla="*/ 2147483646 h 502"/>
                <a:gd name="T20" fmla="*/ 2147483646 w 352"/>
                <a:gd name="T21" fmla="*/ 2147483646 h 502"/>
                <a:gd name="T22" fmla="*/ 2147483646 w 352"/>
                <a:gd name="T23" fmla="*/ 2147483646 h 502"/>
                <a:gd name="T24" fmla="*/ 2147483646 w 352"/>
                <a:gd name="T25" fmla="*/ 2147483646 h 502"/>
                <a:gd name="T26" fmla="*/ 2147483646 w 352"/>
                <a:gd name="T27" fmla="*/ 2147483646 h 502"/>
                <a:gd name="T28" fmla="*/ 2147483646 w 352"/>
                <a:gd name="T29" fmla="*/ 2147483646 h 502"/>
                <a:gd name="T30" fmla="*/ 2147483646 w 352"/>
                <a:gd name="T31" fmla="*/ 2147483646 h 502"/>
                <a:gd name="T32" fmla="*/ 2147483646 w 352"/>
                <a:gd name="T33" fmla="*/ 2147483646 h 502"/>
                <a:gd name="T34" fmla="*/ 2147483646 w 352"/>
                <a:gd name="T35" fmla="*/ 2147483646 h 502"/>
                <a:gd name="T36" fmla="*/ 2147483646 w 352"/>
                <a:gd name="T37" fmla="*/ 2147483646 h 502"/>
                <a:gd name="T38" fmla="*/ 2147483646 w 352"/>
                <a:gd name="T39" fmla="*/ 2147483646 h 502"/>
                <a:gd name="T40" fmla="*/ 2147483646 w 352"/>
                <a:gd name="T41" fmla="*/ 2147483646 h 502"/>
                <a:gd name="T42" fmla="*/ 2147483646 w 352"/>
                <a:gd name="T43" fmla="*/ 2147483646 h 502"/>
                <a:gd name="T44" fmla="*/ 2147483646 w 352"/>
                <a:gd name="T45" fmla="*/ 2147483646 h 502"/>
                <a:gd name="T46" fmla="*/ 2147483646 w 352"/>
                <a:gd name="T47" fmla="*/ 2147483646 h 502"/>
                <a:gd name="T48" fmla="*/ 2147483646 w 352"/>
                <a:gd name="T49" fmla="*/ 2147483646 h 502"/>
                <a:gd name="T50" fmla="*/ 2147483646 w 352"/>
                <a:gd name="T51" fmla="*/ 2147483646 h 502"/>
                <a:gd name="T52" fmla="*/ 2147483646 w 352"/>
                <a:gd name="T53" fmla="*/ 2147483646 h 502"/>
                <a:gd name="T54" fmla="*/ 2147483646 w 352"/>
                <a:gd name="T55" fmla="*/ 2147483646 h 502"/>
                <a:gd name="T56" fmla="*/ 2147483646 w 352"/>
                <a:gd name="T57" fmla="*/ 2147483646 h 502"/>
                <a:gd name="T58" fmla="*/ 2147483646 w 352"/>
                <a:gd name="T59" fmla="*/ 2147483646 h 502"/>
                <a:gd name="T60" fmla="*/ 2147483646 w 352"/>
                <a:gd name="T61" fmla="*/ 2147483646 h 502"/>
                <a:gd name="T62" fmla="*/ 2147483646 w 352"/>
                <a:gd name="T63" fmla="*/ 2147483646 h 502"/>
                <a:gd name="T64" fmla="*/ 2147483646 w 352"/>
                <a:gd name="T65" fmla="*/ 2147483646 h 502"/>
                <a:gd name="T66" fmla="*/ 2147483646 w 352"/>
                <a:gd name="T67" fmla="*/ 2147483646 h 502"/>
                <a:gd name="T68" fmla="*/ 2147483646 w 352"/>
                <a:gd name="T69" fmla="*/ 2147483646 h 502"/>
                <a:gd name="T70" fmla="*/ 2147483646 w 352"/>
                <a:gd name="T71" fmla="*/ 2147483646 h 502"/>
                <a:gd name="T72" fmla="*/ 2147483646 w 352"/>
                <a:gd name="T73" fmla="*/ 2147483646 h 502"/>
                <a:gd name="T74" fmla="*/ 2147483646 w 352"/>
                <a:gd name="T75" fmla="*/ 2147483646 h 502"/>
                <a:gd name="T76" fmla="*/ 2147483646 w 352"/>
                <a:gd name="T77" fmla="*/ 2147483646 h 502"/>
                <a:gd name="T78" fmla="*/ 2147483646 w 352"/>
                <a:gd name="T79" fmla="*/ 2147483646 h 502"/>
                <a:gd name="T80" fmla="*/ 2147483646 w 352"/>
                <a:gd name="T81" fmla="*/ 2147483646 h 502"/>
                <a:gd name="T82" fmla="*/ 2147483646 w 352"/>
                <a:gd name="T83" fmla="*/ 2147483646 h 502"/>
                <a:gd name="T84" fmla="*/ 2147483646 w 352"/>
                <a:gd name="T85" fmla="*/ 2147483646 h 502"/>
                <a:gd name="T86" fmla="*/ 2147483646 w 352"/>
                <a:gd name="T87" fmla="*/ 2147483646 h 502"/>
                <a:gd name="T88" fmla="*/ 2147483646 w 352"/>
                <a:gd name="T89" fmla="*/ 2147483646 h 502"/>
                <a:gd name="T90" fmla="*/ 2147483646 w 352"/>
                <a:gd name="T91" fmla="*/ 2147483646 h 502"/>
                <a:gd name="T92" fmla="*/ 2147483646 w 352"/>
                <a:gd name="T93" fmla="*/ 2147483646 h 502"/>
                <a:gd name="T94" fmla="*/ 2147483646 w 352"/>
                <a:gd name="T95" fmla="*/ 2147483646 h 502"/>
                <a:gd name="T96" fmla="*/ 2147483646 w 352"/>
                <a:gd name="T97" fmla="*/ 2147483646 h 502"/>
                <a:gd name="T98" fmla="*/ 2147483646 w 352"/>
                <a:gd name="T99" fmla="*/ 2147483646 h 502"/>
                <a:gd name="T100" fmla="*/ 2147483646 w 352"/>
                <a:gd name="T101" fmla="*/ 2147483646 h 502"/>
                <a:gd name="T102" fmla="*/ 2147483646 w 352"/>
                <a:gd name="T103" fmla="*/ 2147483646 h 502"/>
                <a:gd name="T104" fmla="*/ 2147483646 w 352"/>
                <a:gd name="T105" fmla="*/ 2147483646 h 502"/>
                <a:gd name="T106" fmla="*/ 2147483646 w 352"/>
                <a:gd name="T107" fmla="*/ 2147483646 h 502"/>
                <a:gd name="T108" fmla="*/ 2147483646 w 352"/>
                <a:gd name="T109" fmla="*/ 2147483646 h 5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52" h="502">
                  <a:moveTo>
                    <a:pt x="324" y="152"/>
                  </a:moveTo>
                  <a:lnTo>
                    <a:pt x="318" y="148"/>
                  </a:lnTo>
                  <a:lnTo>
                    <a:pt x="316" y="148"/>
                  </a:lnTo>
                  <a:lnTo>
                    <a:pt x="312" y="144"/>
                  </a:lnTo>
                  <a:lnTo>
                    <a:pt x="290" y="136"/>
                  </a:lnTo>
                  <a:lnTo>
                    <a:pt x="284" y="136"/>
                  </a:lnTo>
                  <a:lnTo>
                    <a:pt x="280" y="138"/>
                  </a:lnTo>
                  <a:lnTo>
                    <a:pt x="270" y="122"/>
                  </a:lnTo>
                  <a:lnTo>
                    <a:pt x="272" y="120"/>
                  </a:lnTo>
                  <a:lnTo>
                    <a:pt x="278" y="112"/>
                  </a:lnTo>
                  <a:lnTo>
                    <a:pt x="278" y="104"/>
                  </a:lnTo>
                  <a:lnTo>
                    <a:pt x="278" y="102"/>
                  </a:lnTo>
                  <a:lnTo>
                    <a:pt x="282" y="96"/>
                  </a:lnTo>
                  <a:lnTo>
                    <a:pt x="280" y="94"/>
                  </a:lnTo>
                  <a:lnTo>
                    <a:pt x="268" y="92"/>
                  </a:lnTo>
                  <a:lnTo>
                    <a:pt x="246" y="88"/>
                  </a:lnTo>
                  <a:lnTo>
                    <a:pt x="234" y="76"/>
                  </a:lnTo>
                  <a:lnTo>
                    <a:pt x="230" y="68"/>
                  </a:lnTo>
                  <a:lnTo>
                    <a:pt x="228" y="64"/>
                  </a:lnTo>
                  <a:lnTo>
                    <a:pt x="234" y="48"/>
                  </a:lnTo>
                  <a:lnTo>
                    <a:pt x="234" y="36"/>
                  </a:lnTo>
                  <a:lnTo>
                    <a:pt x="234" y="32"/>
                  </a:lnTo>
                  <a:lnTo>
                    <a:pt x="228" y="40"/>
                  </a:lnTo>
                  <a:lnTo>
                    <a:pt x="226" y="40"/>
                  </a:lnTo>
                  <a:lnTo>
                    <a:pt x="226" y="42"/>
                  </a:lnTo>
                  <a:lnTo>
                    <a:pt x="224" y="40"/>
                  </a:lnTo>
                  <a:lnTo>
                    <a:pt x="222" y="40"/>
                  </a:lnTo>
                  <a:lnTo>
                    <a:pt x="210" y="30"/>
                  </a:lnTo>
                  <a:lnTo>
                    <a:pt x="208" y="28"/>
                  </a:lnTo>
                  <a:lnTo>
                    <a:pt x="208" y="26"/>
                  </a:lnTo>
                  <a:lnTo>
                    <a:pt x="206" y="8"/>
                  </a:lnTo>
                  <a:lnTo>
                    <a:pt x="200" y="0"/>
                  </a:lnTo>
                  <a:lnTo>
                    <a:pt x="188" y="0"/>
                  </a:lnTo>
                  <a:lnTo>
                    <a:pt x="180" y="14"/>
                  </a:lnTo>
                  <a:lnTo>
                    <a:pt x="180" y="16"/>
                  </a:lnTo>
                  <a:lnTo>
                    <a:pt x="178" y="16"/>
                  </a:lnTo>
                  <a:lnTo>
                    <a:pt x="160" y="12"/>
                  </a:lnTo>
                  <a:lnTo>
                    <a:pt x="156" y="30"/>
                  </a:lnTo>
                  <a:lnTo>
                    <a:pt x="156" y="48"/>
                  </a:lnTo>
                  <a:lnTo>
                    <a:pt x="146" y="64"/>
                  </a:lnTo>
                  <a:lnTo>
                    <a:pt x="146" y="66"/>
                  </a:lnTo>
                  <a:lnTo>
                    <a:pt x="144" y="66"/>
                  </a:lnTo>
                  <a:lnTo>
                    <a:pt x="142" y="66"/>
                  </a:lnTo>
                  <a:lnTo>
                    <a:pt x="130" y="68"/>
                  </a:lnTo>
                  <a:lnTo>
                    <a:pt x="118" y="76"/>
                  </a:lnTo>
                  <a:lnTo>
                    <a:pt x="118" y="78"/>
                  </a:lnTo>
                  <a:lnTo>
                    <a:pt x="116" y="78"/>
                  </a:lnTo>
                  <a:lnTo>
                    <a:pt x="114" y="78"/>
                  </a:lnTo>
                  <a:lnTo>
                    <a:pt x="92" y="70"/>
                  </a:lnTo>
                  <a:lnTo>
                    <a:pt x="90" y="78"/>
                  </a:lnTo>
                  <a:lnTo>
                    <a:pt x="90" y="80"/>
                  </a:lnTo>
                  <a:lnTo>
                    <a:pt x="80" y="96"/>
                  </a:lnTo>
                  <a:lnTo>
                    <a:pt x="76" y="100"/>
                  </a:lnTo>
                  <a:lnTo>
                    <a:pt x="74" y="100"/>
                  </a:lnTo>
                  <a:lnTo>
                    <a:pt x="64" y="100"/>
                  </a:lnTo>
                  <a:lnTo>
                    <a:pt x="50" y="94"/>
                  </a:lnTo>
                  <a:lnTo>
                    <a:pt x="48" y="92"/>
                  </a:lnTo>
                  <a:lnTo>
                    <a:pt x="48" y="90"/>
                  </a:lnTo>
                  <a:lnTo>
                    <a:pt x="46" y="72"/>
                  </a:lnTo>
                  <a:lnTo>
                    <a:pt x="42" y="56"/>
                  </a:lnTo>
                  <a:lnTo>
                    <a:pt x="38" y="52"/>
                  </a:lnTo>
                  <a:lnTo>
                    <a:pt x="34" y="64"/>
                  </a:lnTo>
                  <a:lnTo>
                    <a:pt x="24" y="76"/>
                  </a:lnTo>
                  <a:lnTo>
                    <a:pt x="16" y="96"/>
                  </a:lnTo>
                  <a:lnTo>
                    <a:pt x="14" y="96"/>
                  </a:lnTo>
                  <a:lnTo>
                    <a:pt x="8" y="108"/>
                  </a:lnTo>
                  <a:lnTo>
                    <a:pt x="6" y="114"/>
                  </a:lnTo>
                  <a:lnTo>
                    <a:pt x="0" y="122"/>
                  </a:lnTo>
                  <a:lnTo>
                    <a:pt x="6" y="140"/>
                  </a:lnTo>
                  <a:lnTo>
                    <a:pt x="30" y="168"/>
                  </a:lnTo>
                  <a:lnTo>
                    <a:pt x="38" y="184"/>
                  </a:lnTo>
                  <a:lnTo>
                    <a:pt x="38" y="186"/>
                  </a:lnTo>
                  <a:lnTo>
                    <a:pt x="36" y="188"/>
                  </a:lnTo>
                  <a:lnTo>
                    <a:pt x="30" y="196"/>
                  </a:lnTo>
                  <a:lnTo>
                    <a:pt x="28" y="196"/>
                  </a:lnTo>
                  <a:lnTo>
                    <a:pt x="12" y="200"/>
                  </a:lnTo>
                  <a:lnTo>
                    <a:pt x="14" y="212"/>
                  </a:lnTo>
                  <a:lnTo>
                    <a:pt x="26" y="220"/>
                  </a:lnTo>
                  <a:lnTo>
                    <a:pt x="42" y="224"/>
                  </a:lnTo>
                  <a:lnTo>
                    <a:pt x="48" y="240"/>
                  </a:lnTo>
                  <a:lnTo>
                    <a:pt x="44" y="268"/>
                  </a:lnTo>
                  <a:lnTo>
                    <a:pt x="38" y="280"/>
                  </a:lnTo>
                  <a:lnTo>
                    <a:pt x="38" y="284"/>
                  </a:lnTo>
                  <a:lnTo>
                    <a:pt x="36" y="284"/>
                  </a:lnTo>
                  <a:lnTo>
                    <a:pt x="16" y="286"/>
                  </a:lnTo>
                  <a:lnTo>
                    <a:pt x="16" y="294"/>
                  </a:lnTo>
                  <a:lnTo>
                    <a:pt x="10" y="312"/>
                  </a:lnTo>
                  <a:lnTo>
                    <a:pt x="8" y="332"/>
                  </a:lnTo>
                  <a:lnTo>
                    <a:pt x="12" y="344"/>
                  </a:lnTo>
                  <a:lnTo>
                    <a:pt x="36" y="358"/>
                  </a:lnTo>
                  <a:lnTo>
                    <a:pt x="38" y="360"/>
                  </a:lnTo>
                  <a:lnTo>
                    <a:pt x="48" y="376"/>
                  </a:lnTo>
                  <a:lnTo>
                    <a:pt x="48" y="378"/>
                  </a:lnTo>
                  <a:lnTo>
                    <a:pt x="48" y="380"/>
                  </a:lnTo>
                  <a:lnTo>
                    <a:pt x="34" y="408"/>
                  </a:lnTo>
                  <a:lnTo>
                    <a:pt x="32" y="416"/>
                  </a:lnTo>
                  <a:lnTo>
                    <a:pt x="24" y="434"/>
                  </a:lnTo>
                  <a:lnTo>
                    <a:pt x="20" y="448"/>
                  </a:lnTo>
                  <a:lnTo>
                    <a:pt x="20" y="450"/>
                  </a:lnTo>
                  <a:lnTo>
                    <a:pt x="14" y="456"/>
                  </a:lnTo>
                  <a:lnTo>
                    <a:pt x="12" y="462"/>
                  </a:lnTo>
                  <a:lnTo>
                    <a:pt x="12" y="464"/>
                  </a:lnTo>
                  <a:lnTo>
                    <a:pt x="12" y="466"/>
                  </a:lnTo>
                  <a:lnTo>
                    <a:pt x="14" y="468"/>
                  </a:lnTo>
                  <a:lnTo>
                    <a:pt x="22" y="476"/>
                  </a:lnTo>
                  <a:lnTo>
                    <a:pt x="26" y="482"/>
                  </a:lnTo>
                  <a:lnTo>
                    <a:pt x="28" y="484"/>
                  </a:lnTo>
                  <a:lnTo>
                    <a:pt x="28" y="488"/>
                  </a:lnTo>
                  <a:lnTo>
                    <a:pt x="30" y="492"/>
                  </a:lnTo>
                  <a:lnTo>
                    <a:pt x="36" y="496"/>
                  </a:lnTo>
                  <a:lnTo>
                    <a:pt x="66" y="502"/>
                  </a:lnTo>
                  <a:lnTo>
                    <a:pt x="80" y="500"/>
                  </a:lnTo>
                  <a:lnTo>
                    <a:pt x="94" y="496"/>
                  </a:lnTo>
                  <a:lnTo>
                    <a:pt x="108" y="492"/>
                  </a:lnTo>
                  <a:lnTo>
                    <a:pt x="122" y="492"/>
                  </a:lnTo>
                  <a:lnTo>
                    <a:pt x="122" y="486"/>
                  </a:lnTo>
                  <a:lnTo>
                    <a:pt x="114" y="464"/>
                  </a:lnTo>
                  <a:lnTo>
                    <a:pt x="112" y="464"/>
                  </a:lnTo>
                  <a:lnTo>
                    <a:pt x="114" y="464"/>
                  </a:lnTo>
                  <a:lnTo>
                    <a:pt x="158" y="400"/>
                  </a:lnTo>
                  <a:lnTo>
                    <a:pt x="208" y="352"/>
                  </a:lnTo>
                  <a:lnTo>
                    <a:pt x="224" y="348"/>
                  </a:lnTo>
                  <a:lnTo>
                    <a:pt x="232" y="338"/>
                  </a:lnTo>
                  <a:lnTo>
                    <a:pt x="240" y="332"/>
                  </a:lnTo>
                  <a:lnTo>
                    <a:pt x="250" y="328"/>
                  </a:lnTo>
                  <a:lnTo>
                    <a:pt x="246" y="324"/>
                  </a:lnTo>
                  <a:lnTo>
                    <a:pt x="234" y="312"/>
                  </a:lnTo>
                  <a:lnTo>
                    <a:pt x="226" y="302"/>
                  </a:lnTo>
                  <a:lnTo>
                    <a:pt x="226" y="300"/>
                  </a:lnTo>
                  <a:lnTo>
                    <a:pt x="230" y="294"/>
                  </a:lnTo>
                  <a:lnTo>
                    <a:pt x="218" y="296"/>
                  </a:lnTo>
                  <a:lnTo>
                    <a:pt x="196" y="292"/>
                  </a:lnTo>
                  <a:lnTo>
                    <a:pt x="186" y="284"/>
                  </a:lnTo>
                  <a:lnTo>
                    <a:pt x="182" y="280"/>
                  </a:lnTo>
                  <a:lnTo>
                    <a:pt x="180" y="276"/>
                  </a:lnTo>
                  <a:lnTo>
                    <a:pt x="176" y="256"/>
                  </a:lnTo>
                  <a:lnTo>
                    <a:pt x="174" y="238"/>
                  </a:lnTo>
                  <a:lnTo>
                    <a:pt x="170" y="242"/>
                  </a:lnTo>
                  <a:lnTo>
                    <a:pt x="164" y="244"/>
                  </a:lnTo>
                  <a:lnTo>
                    <a:pt x="146" y="240"/>
                  </a:lnTo>
                  <a:lnTo>
                    <a:pt x="136" y="232"/>
                  </a:lnTo>
                  <a:lnTo>
                    <a:pt x="122" y="228"/>
                  </a:lnTo>
                  <a:lnTo>
                    <a:pt x="116" y="228"/>
                  </a:lnTo>
                  <a:lnTo>
                    <a:pt x="110" y="226"/>
                  </a:lnTo>
                  <a:lnTo>
                    <a:pt x="104" y="224"/>
                  </a:lnTo>
                  <a:lnTo>
                    <a:pt x="98" y="218"/>
                  </a:lnTo>
                  <a:lnTo>
                    <a:pt x="96" y="214"/>
                  </a:lnTo>
                  <a:lnTo>
                    <a:pt x="96" y="210"/>
                  </a:lnTo>
                  <a:lnTo>
                    <a:pt x="96" y="206"/>
                  </a:lnTo>
                  <a:lnTo>
                    <a:pt x="98" y="202"/>
                  </a:lnTo>
                  <a:lnTo>
                    <a:pt x="102" y="200"/>
                  </a:lnTo>
                  <a:lnTo>
                    <a:pt x="110" y="192"/>
                  </a:lnTo>
                  <a:lnTo>
                    <a:pt x="118" y="180"/>
                  </a:lnTo>
                  <a:lnTo>
                    <a:pt x="116" y="176"/>
                  </a:lnTo>
                  <a:lnTo>
                    <a:pt x="114" y="170"/>
                  </a:lnTo>
                  <a:lnTo>
                    <a:pt x="112" y="164"/>
                  </a:lnTo>
                  <a:lnTo>
                    <a:pt x="114" y="160"/>
                  </a:lnTo>
                  <a:lnTo>
                    <a:pt x="114" y="158"/>
                  </a:lnTo>
                  <a:lnTo>
                    <a:pt x="116" y="156"/>
                  </a:lnTo>
                  <a:lnTo>
                    <a:pt x="120" y="152"/>
                  </a:lnTo>
                  <a:lnTo>
                    <a:pt x="134" y="148"/>
                  </a:lnTo>
                  <a:lnTo>
                    <a:pt x="136" y="142"/>
                  </a:lnTo>
                  <a:lnTo>
                    <a:pt x="138" y="140"/>
                  </a:lnTo>
                  <a:lnTo>
                    <a:pt x="150" y="140"/>
                  </a:lnTo>
                  <a:lnTo>
                    <a:pt x="148" y="140"/>
                  </a:lnTo>
                  <a:lnTo>
                    <a:pt x="142" y="136"/>
                  </a:lnTo>
                  <a:lnTo>
                    <a:pt x="140" y="132"/>
                  </a:lnTo>
                  <a:lnTo>
                    <a:pt x="140" y="128"/>
                  </a:lnTo>
                  <a:lnTo>
                    <a:pt x="142" y="122"/>
                  </a:lnTo>
                  <a:lnTo>
                    <a:pt x="148" y="118"/>
                  </a:lnTo>
                  <a:lnTo>
                    <a:pt x="154" y="116"/>
                  </a:lnTo>
                  <a:lnTo>
                    <a:pt x="160" y="116"/>
                  </a:lnTo>
                  <a:lnTo>
                    <a:pt x="166" y="118"/>
                  </a:lnTo>
                  <a:lnTo>
                    <a:pt x="172" y="120"/>
                  </a:lnTo>
                  <a:lnTo>
                    <a:pt x="190" y="134"/>
                  </a:lnTo>
                  <a:lnTo>
                    <a:pt x="208" y="134"/>
                  </a:lnTo>
                  <a:lnTo>
                    <a:pt x="214" y="138"/>
                  </a:lnTo>
                  <a:lnTo>
                    <a:pt x="214" y="144"/>
                  </a:lnTo>
                  <a:lnTo>
                    <a:pt x="214" y="150"/>
                  </a:lnTo>
                  <a:lnTo>
                    <a:pt x="210" y="152"/>
                  </a:lnTo>
                  <a:lnTo>
                    <a:pt x="206" y="152"/>
                  </a:lnTo>
                  <a:lnTo>
                    <a:pt x="204" y="154"/>
                  </a:lnTo>
                  <a:lnTo>
                    <a:pt x="202" y="160"/>
                  </a:lnTo>
                  <a:lnTo>
                    <a:pt x="210" y="180"/>
                  </a:lnTo>
                  <a:lnTo>
                    <a:pt x="218" y="170"/>
                  </a:lnTo>
                  <a:lnTo>
                    <a:pt x="226" y="168"/>
                  </a:lnTo>
                  <a:lnTo>
                    <a:pt x="230" y="168"/>
                  </a:lnTo>
                  <a:lnTo>
                    <a:pt x="234" y="172"/>
                  </a:lnTo>
                  <a:lnTo>
                    <a:pt x="236" y="180"/>
                  </a:lnTo>
                  <a:lnTo>
                    <a:pt x="240" y="190"/>
                  </a:lnTo>
                  <a:lnTo>
                    <a:pt x="242" y="202"/>
                  </a:lnTo>
                  <a:lnTo>
                    <a:pt x="246" y="210"/>
                  </a:lnTo>
                  <a:lnTo>
                    <a:pt x="252" y="220"/>
                  </a:lnTo>
                  <a:lnTo>
                    <a:pt x="264" y="236"/>
                  </a:lnTo>
                  <a:lnTo>
                    <a:pt x="268" y="248"/>
                  </a:lnTo>
                  <a:lnTo>
                    <a:pt x="300" y="244"/>
                  </a:lnTo>
                  <a:lnTo>
                    <a:pt x="314" y="236"/>
                  </a:lnTo>
                  <a:lnTo>
                    <a:pt x="326" y="220"/>
                  </a:lnTo>
                  <a:lnTo>
                    <a:pt x="332" y="204"/>
                  </a:lnTo>
                  <a:lnTo>
                    <a:pt x="336" y="188"/>
                  </a:lnTo>
                  <a:lnTo>
                    <a:pt x="336" y="186"/>
                  </a:lnTo>
                  <a:lnTo>
                    <a:pt x="336" y="184"/>
                  </a:lnTo>
                  <a:lnTo>
                    <a:pt x="338" y="184"/>
                  </a:lnTo>
                  <a:lnTo>
                    <a:pt x="350" y="176"/>
                  </a:lnTo>
                  <a:lnTo>
                    <a:pt x="352" y="176"/>
                  </a:lnTo>
                  <a:lnTo>
                    <a:pt x="350" y="174"/>
                  </a:lnTo>
                  <a:lnTo>
                    <a:pt x="330" y="168"/>
                  </a:lnTo>
                  <a:lnTo>
                    <a:pt x="326" y="156"/>
                  </a:lnTo>
                  <a:lnTo>
                    <a:pt x="324" y="152"/>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8" name="河南"/>
            <p:cNvSpPr>
              <a:spLocks/>
            </p:cNvSpPr>
            <p:nvPr/>
          </p:nvSpPr>
          <p:spPr bwMode="auto">
            <a:xfrm>
              <a:off x="6579308" y="3583086"/>
              <a:ext cx="545728" cy="540085"/>
            </a:xfrm>
            <a:custGeom>
              <a:avLst/>
              <a:gdLst>
                <a:gd name="T0" fmla="*/ 2147483646 w 370"/>
                <a:gd name="T1" fmla="*/ 2147483646 h 366"/>
                <a:gd name="T2" fmla="*/ 0 w 370"/>
                <a:gd name="T3" fmla="*/ 2147483646 h 366"/>
                <a:gd name="T4" fmla="*/ 2147483646 w 370"/>
                <a:gd name="T5" fmla="*/ 2147483646 h 366"/>
                <a:gd name="T6" fmla="*/ 2147483646 w 370"/>
                <a:gd name="T7" fmla="*/ 2147483646 h 366"/>
                <a:gd name="T8" fmla="*/ 2147483646 w 370"/>
                <a:gd name="T9" fmla="*/ 2147483646 h 366"/>
                <a:gd name="T10" fmla="*/ 2147483646 w 370"/>
                <a:gd name="T11" fmla="*/ 2147483646 h 366"/>
                <a:gd name="T12" fmla="*/ 2147483646 w 370"/>
                <a:gd name="T13" fmla="*/ 2147483646 h 366"/>
                <a:gd name="T14" fmla="*/ 2147483646 w 370"/>
                <a:gd name="T15" fmla="*/ 2147483646 h 366"/>
                <a:gd name="T16" fmla="*/ 2147483646 w 370"/>
                <a:gd name="T17" fmla="*/ 2147483646 h 366"/>
                <a:gd name="T18" fmla="*/ 2147483646 w 370"/>
                <a:gd name="T19" fmla="*/ 2147483646 h 366"/>
                <a:gd name="T20" fmla="*/ 2147483646 w 370"/>
                <a:gd name="T21" fmla="*/ 2147483646 h 366"/>
                <a:gd name="T22" fmla="*/ 2147483646 w 370"/>
                <a:gd name="T23" fmla="*/ 2147483646 h 366"/>
                <a:gd name="T24" fmla="*/ 2147483646 w 370"/>
                <a:gd name="T25" fmla="*/ 2147483646 h 366"/>
                <a:gd name="T26" fmla="*/ 2147483646 w 370"/>
                <a:gd name="T27" fmla="*/ 2147483646 h 366"/>
                <a:gd name="T28" fmla="*/ 2147483646 w 370"/>
                <a:gd name="T29" fmla="*/ 2147483646 h 366"/>
                <a:gd name="T30" fmla="*/ 2147483646 w 370"/>
                <a:gd name="T31" fmla="*/ 2147483646 h 366"/>
                <a:gd name="T32" fmla="*/ 2147483646 w 370"/>
                <a:gd name="T33" fmla="*/ 2147483646 h 366"/>
                <a:gd name="T34" fmla="*/ 2147483646 w 370"/>
                <a:gd name="T35" fmla="*/ 2147483646 h 366"/>
                <a:gd name="T36" fmla="*/ 2147483646 w 370"/>
                <a:gd name="T37" fmla="*/ 2147483646 h 366"/>
                <a:gd name="T38" fmla="*/ 2147483646 w 370"/>
                <a:gd name="T39" fmla="*/ 2147483646 h 366"/>
                <a:gd name="T40" fmla="*/ 2147483646 w 370"/>
                <a:gd name="T41" fmla="*/ 2147483646 h 366"/>
                <a:gd name="T42" fmla="*/ 2147483646 w 370"/>
                <a:gd name="T43" fmla="*/ 2147483646 h 366"/>
                <a:gd name="T44" fmla="*/ 2147483646 w 370"/>
                <a:gd name="T45" fmla="*/ 2147483646 h 366"/>
                <a:gd name="T46" fmla="*/ 2147483646 w 370"/>
                <a:gd name="T47" fmla="*/ 2147483646 h 366"/>
                <a:gd name="T48" fmla="*/ 2147483646 w 370"/>
                <a:gd name="T49" fmla="*/ 2147483646 h 366"/>
                <a:gd name="T50" fmla="*/ 2147483646 w 370"/>
                <a:gd name="T51" fmla="*/ 2147483646 h 366"/>
                <a:gd name="T52" fmla="*/ 2147483646 w 370"/>
                <a:gd name="T53" fmla="*/ 2147483646 h 366"/>
                <a:gd name="T54" fmla="*/ 2147483646 w 370"/>
                <a:gd name="T55" fmla="*/ 2147483646 h 366"/>
                <a:gd name="T56" fmla="*/ 2147483646 w 370"/>
                <a:gd name="T57" fmla="*/ 2147483646 h 366"/>
                <a:gd name="T58" fmla="*/ 2147483646 w 370"/>
                <a:gd name="T59" fmla="*/ 2147483646 h 366"/>
                <a:gd name="T60" fmla="*/ 2147483646 w 370"/>
                <a:gd name="T61" fmla="*/ 2147483646 h 366"/>
                <a:gd name="T62" fmla="*/ 2147483646 w 370"/>
                <a:gd name="T63" fmla="*/ 2147483646 h 366"/>
                <a:gd name="T64" fmla="*/ 2147483646 w 370"/>
                <a:gd name="T65" fmla="*/ 2147483646 h 366"/>
                <a:gd name="T66" fmla="*/ 2147483646 w 370"/>
                <a:gd name="T67" fmla="*/ 2147483646 h 366"/>
                <a:gd name="T68" fmla="*/ 2147483646 w 370"/>
                <a:gd name="T69" fmla="*/ 2147483646 h 366"/>
                <a:gd name="T70" fmla="*/ 2147483646 w 370"/>
                <a:gd name="T71" fmla="*/ 2147483646 h 366"/>
                <a:gd name="T72" fmla="*/ 2147483646 w 370"/>
                <a:gd name="T73" fmla="*/ 2147483646 h 366"/>
                <a:gd name="T74" fmla="*/ 2147483646 w 370"/>
                <a:gd name="T75" fmla="*/ 2147483646 h 366"/>
                <a:gd name="T76" fmla="*/ 2147483646 w 370"/>
                <a:gd name="T77" fmla="*/ 2147483646 h 366"/>
                <a:gd name="T78" fmla="*/ 2147483646 w 370"/>
                <a:gd name="T79" fmla="*/ 2147483646 h 366"/>
                <a:gd name="T80" fmla="*/ 2147483646 w 370"/>
                <a:gd name="T81" fmla="*/ 2147483646 h 366"/>
                <a:gd name="T82" fmla="*/ 2147483646 w 370"/>
                <a:gd name="T83" fmla="*/ 2147483646 h 366"/>
                <a:gd name="T84" fmla="*/ 2147483646 w 370"/>
                <a:gd name="T85" fmla="*/ 2147483646 h 366"/>
                <a:gd name="T86" fmla="*/ 2147483646 w 370"/>
                <a:gd name="T87" fmla="*/ 2147483646 h 366"/>
                <a:gd name="T88" fmla="*/ 2147483646 w 370"/>
                <a:gd name="T89" fmla="*/ 2147483646 h 366"/>
                <a:gd name="T90" fmla="*/ 2147483646 w 370"/>
                <a:gd name="T91" fmla="*/ 2147483646 h 366"/>
                <a:gd name="T92" fmla="*/ 2147483646 w 370"/>
                <a:gd name="T93" fmla="*/ 2147483646 h 366"/>
                <a:gd name="T94" fmla="*/ 2147483646 w 370"/>
                <a:gd name="T95" fmla="*/ 0 h 366"/>
                <a:gd name="T96" fmla="*/ 2147483646 w 370"/>
                <a:gd name="T97" fmla="*/ 2147483646 h 366"/>
                <a:gd name="T98" fmla="*/ 2147483646 w 370"/>
                <a:gd name="T99" fmla="*/ 2147483646 h 366"/>
                <a:gd name="T100" fmla="*/ 2147483646 w 370"/>
                <a:gd name="T101" fmla="*/ 2147483646 h 366"/>
                <a:gd name="T102" fmla="*/ 2147483646 w 370"/>
                <a:gd name="T103" fmla="*/ 2147483646 h 366"/>
                <a:gd name="T104" fmla="*/ 2147483646 w 370"/>
                <a:gd name="T105" fmla="*/ 2147483646 h 366"/>
                <a:gd name="T106" fmla="*/ 2147483646 w 370"/>
                <a:gd name="T107" fmla="*/ 2147483646 h 366"/>
                <a:gd name="T108" fmla="*/ 2147483646 w 370"/>
                <a:gd name="T109" fmla="*/ 2147483646 h 36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70" h="366">
                  <a:moveTo>
                    <a:pt x="82" y="120"/>
                  </a:moveTo>
                  <a:lnTo>
                    <a:pt x="80" y="120"/>
                  </a:lnTo>
                  <a:lnTo>
                    <a:pt x="20" y="146"/>
                  </a:lnTo>
                  <a:lnTo>
                    <a:pt x="2" y="162"/>
                  </a:lnTo>
                  <a:lnTo>
                    <a:pt x="0" y="182"/>
                  </a:lnTo>
                  <a:lnTo>
                    <a:pt x="2" y="196"/>
                  </a:lnTo>
                  <a:lnTo>
                    <a:pt x="4" y="206"/>
                  </a:lnTo>
                  <a:lnTo>
                    <a:pt x="10" y="210"/>
                  </a:lnTo>
                  <a:lnTo>
                    <a:pt x="28" y="222"/>
                  </a:lnTo>
                  <a:lnTo>
                    <a:pt x="30" y="222"/>
                  </a:lnTo>
                  <a:lnTo>
                    <a:pt x="34" y="252"/>
                  </a:lnTo>
                  <a:lnTo>
                    <a:pt x="54" y="276"/>
                  </a:lnTo>
                  <a:lnTo>
                    <a:pt x="60" y="282"/>
                  </a:lnTo>
                  <a:lnTo>
                    <a:pt x="66" y="286"/>
                  </a:lnTo>
                  <a:lnTo>
                    <a:pt x="82" y="290"/>
                  </a:lnTo>
                  <a:lnTo>
                    <a:pt x="86" y="290"/>
                  </a:lnTo>
                  <a:lnTo>
                    <a:pt x="92" y="296"/>
                  </a:lnTo>
                  <a:lnTo>
                    <a:pt x="104" y="300"/>
                  </a:lnTo>
                  <a:lnTo>
                    <a:pt x="152" y="302"/>
                  </a:lnTo>
                  <a:lnTo>
                    <a:pt x="194" y="304"/>
                  </a:lnTo>
                  <a:lnTo>
                    <a:pt x="204" y="306"/>
                  </a:lnTo>
                  <a:lnTo>
                    <a:pt x="210" y="310"/>
                  </a:lnTo>
                  <a:lnTo>
                    <a:pt x="214" y="312"/>
                  </a:lnTo>
                  <a:lnTo>
                    <a:pt x="214" y="318"/>
                  </a:lnTo>
                  <a:lnTo>
                    <a:pt x="214" y="332"/>
                  </a:lnTo>
                  <a:lnTo>
                    <a:pt x="214" y="342"/>
                  </a:lnTo>
                  <a:lnTo>
                    <a:pt x="216" y="346"/>
                  </a:lnTo>
                  <a:lnTo>
                    <a:pt x="234" y="342"/>
                  </a:lnTo>
                  <a:lnTo>
                    <a:pt x="242" y="340"/>
                  </a:lnTo>
                  <a:lnTo>
                    <a:pt x="250" y="338"/>
                  </a:lnTo>
                  <a:lnTo>
                    <a:pt x="256" y="340"/>
                  </a:lnTo>
                  <a:lnTo>
                    <a:pt x="258" y="342"/>
                  </a:lnTo>
                  <a:lnTo>
                    <a:pt x="266" y="350"/>
                  </a:lnTo>
                  <a:lnTo>
                    <a:pt x="278" y="362"/>
                  </a:lnTo>
                  <a:lnTo>
                    <a:pt x="280" y="364"/>
                  </a:lnTo>
                  <a:lnTo>
                    <a:pt x="282" y="366"/>
                  </a:lnTo>
                  <a:lnTo>
                    <a:pt x="290" y="360"/>
                  </a:lnTo>
                  <a:lnTo>
                    <a:pt x="298" y="350"/>
                  </a:lnTo>
                  <a:lnTo>
                    <a:pt x="300" y="348"/>
                  </a:lnTo>
                  <a:lnTo>
                    <a:pt x="314" y="358"/>
                  </a:lnTo>
                  <a:lnTo>
                    <a:pt x="324" y="350"/>
                  </a:lnTo>
                  <a:lnTo>
                    <a:pt x="326" y="342"/>
                  </a:lnTo>
                  <a:lnTo>
                    <a:pt x="330" y="338"/>
                  </a:lnTo>
                  <a:lnTo>
                    <a:pt x="334" y="334"/>
                  </a:lnTo>
                  <a:lnTo>
                    <a:pt x="342" y="332"/>
                  </a:lnTo>
                  <a:lnTo>
                    <a:pt x="346" y="330"/>
                  </a:lnTo>
                  <a:lnTo>
                    <a:pt x="344" y="328"/>
                  </a:lnTo>
                  <a:lnTo>
                    <a:pt x="342" y="326"/>
                  </a:lnTo>
                  <a:lnTo>
                    <a:pt x="344" y="306"/>
                  </a:lnTo>
                  <a:lnTo>
                    <a:pt x="338" y="300"/>
                  </a:lnTo>
                  <a:lnTo>
                    <a:pt x="334" y="296"/>
                  </a:lnTo>
                  <a:lnTo>
                    <a:pt x="328" y="294"/>
                  </a:lnTo>
                  <a:lnTo>
                    <a:pt x="320" y="294"/>
                  </a:lnTo>
                  <a:lnTo>
                    <a:pt x="310" y="296"/>
                  </a:lnTo>
                  <a:lnTo>
                    <a:pt x="306" y="296"/>
                  </a:lnTo>
                  <a:lnTo>
                    <a:pt x="302" y="294"/>
                  </a:lnTo>
                  <a:lnTo>
                    <a:pt x="302" y="290"/>
                  </a:lnTo>
                  <a:lnTo>
                    <a:pt x="302" y="286"/>
                  </a:lnTo>
                  <a:lnTo>
                    <a:pt x="292" y="272"/>
                  </a:lnTo>
                  <a:lnTo>
                    <a:pt x="282" y="262"/>
                  </a:lnTo>
                  <a:lnTo>
                    <a:pt x="278" y="256"/>
                  </a:lnTo>
                  <a:lnTo>
                    <a:pt x="274" y="250"/>
                  </a:lnTo>
                  <a:lnTo>
                    <a:pt x="272" y="244"/>
                  </a:lnTo>
                  <a:lnTo>
                    <a:pt x="274" y="238"/>
                  </a:lnTo>
                  <a:lnTo>
                    <a:pt x="274" y="236"/>
                  </a:lnTo>
                  <a:lnTo>
                    <a:pt x="298" y="240"/>
                  </a:lnTo>
                  <a:lnTo>
                    <a:pt x="296" y="226"/>
                  </a:lnTo>
                  <a:lnTo>
                    <a:pt x="296" y="216"/>
                  </a:lnTo>
                  <a:lnTo>
                    <a:pt x="298" y="212"/>
                  </a:lnTo>
                  <a:lnTo>
                    <a:pt x="300" y="210"/>
                  </a:lnTo>
                  <a:lnTo>
                    <a:pt x="304" y="206"/>
                  </a:lnTo>
                  <a:lnTo>
                    <a:pt x="310" y="204"/>
                  </a:lnTo>
                  <a:lnTo>
                    <a:pt x="318" y="200"/>
                  </a:lnTo>
                  <a:lnTo>
                    <a:pt x="318" y="196"/>
                  </a:lnTo>
                  <a:lnTo>
                    <a:pt x="312" y="178"/>
                  </a:lnTo>
                  <a:lnTo>
                    <a:pt x="312" y="170"/>
                  </a:lnTo>
                  <a:lnTo>
                    <a:pt x="312" y="166"/>
                  </a:lnTo>
                  <a:lnTo>
                    <a:pt x="318" y="162"/>
                  </a:lnTo>
                  <a:lnTo>
                    <a:pt x="324" y="162"/>
                  </a:lnTo>
                  <a:lnTo>
                    <a:pt x="338" y="166"/>
                  </a:lnTo>
                  <a:lnTo>
                    <a:pt x="340" y="166"/>
                  </a:lnTo>
                  <a:lnTo>
                    <a:pt x="340" y="168"/>
                  </a:lnTo>
                  <a:lnTo>
                    <a:pt x="356" y="186"/>
                  </a:lnTo>
                  <a:lnTo>
                    <a:pt x="370" y="162"/>
                  </a:lnTo>
                  <a:lnTo>
                    <a:pt x="356" y="140"/>
                  </a:lnTo>
                  <a:lnTo>
                    <a:pt x="348" y="128"/>
                  </a:lnTo>
                  <a:lnTo>
                    <a:pt x="336" y="136"/>
                  </a:lnTo>
                  <a:lnTo>
                    <a:pt x="334" y="134"/>
                  </a:lnTo>
                  <a:lnTo>
                    <a:pt x="302" y="126"/>
                  </a:lnTo>
                  <a:lnTo>
                    <a:pt x="292" y="122"/>
                  </a:lnTo>
                  <a:lnTo>
                    <a:pt x="286" y="116"/>
                  </a:lnTo>
                  <a:lnTo>
                    <a:pt x="280" y="110"/>
                  </a:lnTo>
                  <a:lnTo>
                    <a:pt x="278" y="106"/>
                  </a:lnTo>
                  <a:lnTo>
                    <a:pt x="260" y="96"/>
                  </a:lnTo>
                  <a:lnTo>
                    <a:pt x="260" y="78"/>
                  </a:lnTo>
                  <a:lnTo>
                    <a:pt x="294" y="58"/>
                  </a:lnTo>
                  <a:lnTo>
                    <a:pt x="292" y="44"/>
                  </a:lnTo>
                  <a:lnTo>
                    <a:pt x="286" y="30"/>
                  </a:lnTo>
                  <a:lnTo>
                    <a:pt x="282" y="18"/>
                  </a:lnTo>
                  <a:lnTo>
                    <a:pt x="258" y="22"/>
                  </a:lnTo>
                  <a:lnTo>
                    <a:pt x="242" y="26"/>
                  </a:lnTo>
                  <a:lnTo>
                    <a:pt x="226" y="28"/>
                  </a:lnTo>
                  <a:lnTo>
                    <a:pt x="200" y="22"/>
                  </a:lnTo>
                  <a:lnTo>
                    <a:pt x="200" y="14"/>
                  </a:lnTo>
                  <a:lnTo>
                    <a:pt x="196" y="14"/>
                  </a:lnTo>
                  <a:lnTo>
                    <a:pt x="190" y="10"/>
                  </a:lnTo>
                  <a:lnTo>
                    <a:pt x="188" y="6"/>
                  </a:lnTo>
                  <a:lnTo>
                    <a:pt x="186" y="2"/>
                  </a:lnTo>
                  <a:lnTo>
                    <a:pt x="186" y="0"/>
                  </a:lnTo>
                  <a:lnTo>
                    <a:pt x="184" y="22"/>
                  </a:lnTo>
                  <a:lnTo>
                    <a:pt x="182" y="28"/>
                  </a:lnTo>
                  <a:lnTo>
                    <a:pt x="180" y="34"/>
                  </a:lnTo>
                  <a:lnTo>
                    <a:pt x="182" y="36"/>
                  </a:lnTo>
                  <a:lnTo>
                    <a:pt x="184" y="40"/>
                  </a:lnTo>
                  <a:lnTo>
                    <a:pt x="184" y="46"/>
                  </a:lnTo>
                  <a:lnTo>
                    <a:pt x="182" y="50"/>
                  </a:lnTo>
                  <a:lnTo>
                    <a:pt x="180" y="54"/>
                  </a:lnTo>
                  <a:lnTo>
                    <a:pt x="184" y="68"/>
                  </a:lnTo>
                  <a:lnTo>
                    <a:pt x="182" y="68"/>
                  </a:lnTo>
                  <a:lnTo>
                    <a:pt x="182" y="70"/>
                  </a:lnTo>
                  <a:lnTo>
                    <a:pt x="172" y="78"/>
                  </a:lnTo>
                  <a:lnTo>
                    <a:pt x="172" y="96"/>
                  </a:lnTo>
                  <a:lnTo>
                    <a:pt x="170" y="98"/>
                  </a:lnTo>
                  <a:lnTo>
                    <a:pt x="148" y="106"/>
                  </a:lnTo>
                  <a:lnTo>
                    <a:pt x="132" y="110"/>
                  </a:lnTo>
                  <a:lnTo>
                    <a:pt x="98" y="106"/>
                  </a:lnTo>
                  <a:lnTo>
                    <a:pt x="82" y="120"/>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9" name="台湾"/>
            <p:cNvSpPr>
              <a:spLocks/>
            </p:cNvSpPr>
            <p:nvPr/>
          </p:nvSpPr>
          <p:spPr bwMode="auto">
            <a:xfrm>
              <a:off x="7605868" y="4737039"/>
              <a:ext cx="156344" cy="377765"/>
            </a:xfrm>
            <a:custGeom>
              <a:avLst/>
              <a:gdLst>
                <a:gd name="T0" fmla="*/ 2147483646 w 106"/>
                <a:gd name="T1" fmla="*/ 0 h 256"/>
                <a:gd name="T2" fmla="*/ 2147483646 w 106"/>
                <a:gd name="T3" fmla="*/ 0 h 256"/>
                <a:gd name="T4" fmla="*/ 2147483646 w 106"/>
                <a:gd name="T5" fmla="*/ 2147483646 h 256"/>
                <a:gd name="T6" fmla="*/ 2147483646 w 106"/>
                <a:gd name="T7" fmla="*/ 2147483646 h 256"/>
                <a:gd name="T8" fmla="*/ 2147483646 w 106"/>
                <a:gd name="T9" fmla="*/ 2147483646 h 256"/>
                <a:gd name="T10" fmla="*/ 2147483646 w 106"/>
                <a:gd name="T11" fmla="*/ 2147483646 h 256"/>
                <a:gd name="T12" fmla="*/ 2147483646 w 106"/>
                <a:gd name="T13" fmla="*/ 2147483646 h 256"/>
                <a:gd name="T14" fmla="*/ 2147483646 w 106"/>
                <a:gd name="T15" fmla="*/ 2147483646 h 256"/>
                <a:gd name="T16" fmla="*/ 2147483646 w 106"/>
                <a:gd name="T17" fmla="*/ 2147483646 h 256"/>
                <a:gd name="T18" fmla="*/ 0 w 106"/>
                <a:gd name="T19" fmla="*/ 2147483646 h 256"/>
                <a:gd name="T20" fmla="*/ 2147483646 w 106"/>
                <a:gd name="T21" fmla="*/ 2147483646 h 256"/>
                <a:gd name="T22" fmla="*/ 2147483646 w 106"/>
                <a:gd name="T23" fmla="*/ 2147483646 h 256"/>
                <a:gd name="T24" fmla="*/ 2147483646 w 106"/>
                <a:gd name="T25" fmla="*/ 2147483646 h 256"/>
                <a:gd name="T26" fmla="*/ 2147483646 w 106"/>
                <a:gd name="T27" fmla="*/ 2147483646 h 256"/>
                <a:gd name="T28" fmla="*/ 2147483646 w 106"/>
                <a:gd name="T29" fmla="*/ 2147483646 h 256"/>
                <a:gd name="T30" fmla="*/ 2147483646 w 106"/>
                <a:gd name="T31" fmla="*/ 2147483646 h 256"/>
                <a:gd name="T32" fmla="*/ 2147483646 w 106"/>
                <a:gd name="T33" fmla="*/ 2147483646 h 256"/>
                <a:gd name="T34" fmla="*/ 2147483646 w 106"/>
                <a:gd name="T35" fmla="*/ 2147483646 h 256"/>
                <a:gd name="T36" fmla="*/ 2147483646 w 106"/>
                <a:gd name="T37" fmla="*/ 2147483646 h 256"/>
                <a:gd name="T38" fmla="*/ 2147483646 w 106"/>
                <a:gd name="T39" fmla="*/ 2147483646 h 256"/>
                <a:gd name="T40" fmla="*/ 2147483646 w 106"/>
                <a:gd name="T41" fmla="*/ 2147483646 h 256"/>
                <a:gd name="T42" fmla="*/ 2147483646 w 106"/>
                <a:gd name="T43" fmla="*/ 2147483646 h 256"/>
                <a:gd name="T44" fmla="*/ 2147483646 w 106"/>
                <a:gd name="T45" fmla="*/ 2147483646 h 256"/>
                <a:gd name="T46" fmla="*/ 2147483646 w 106"/>
                <a:gd name="T47" fmla="*/ 2147483646 h 256"/>
                <a:gd name="T48" fmla="*/ 2147483646 w 106"/>
                <a:gd name="T49" fmla="*/ 2147483646 h 256"/>
                <a:gd name="T50" fmla="*/ 2147483646 w 106"/>
                <a:gd name="T51" fmla="*/ 2147483646 h 256"/>
                <a:gd name="T52" fmla="*/ 2147483646 w 106"/>
                <a:gd name="T53" fmla="*/ 2147483646 h 256"/>
                <a:gd name="T54" fmla="*/ 2147483646 w 106"/>
                <a:gd name="T55" fmla="*/ 2147483646 h 256"/>
                <a:gd name="T56" fmla="*/ 2147483646 w 106"/>
                <a:gd name="T57" fmla="*/ 2147483646 h 256"/>
                <a:gd name="T58" fmla="*/ 2147483646 w 106"/>
                <a:gd name="T59" fmla="*/ 2147483646 h 256"/>
                <a:gd name="T60" fmla="*/ 2147483646 w 106"/>
                <a:gd name="T61" fmla="*/ 2147483646 h 256"/>
                <a:gd name="T62" fmla="*/ 2147483646 w 106"/>
                <a:gd name="T63" fmla="*/ 2147483646 h 256"/>
                <a:gd name="T64" fmla="*/ 2147483646 w 106"/>
                <a:gd name="T65" fmla="*/ 2147483646 h 256"/>
                <a:gd name="T66" fmla="*/ 2147483646 w 106"/>
                <a:gd name="T67" fmla="*/ 2147483646 h 256"/>
                <a:gd name="T68" fmla="*/ 2147483646 w 106"/>
                <a:gd name="T69" fmla="*/ 2147483646 h 256"/>
                <a:gd name="T70" fmla="*/ 2147483646 w 106"/>
                <a:gd name="T71" fmla="*/ 2147483646 h 256"/>
                <a:gd name="T72" fmla="*/ 2147483646 w 106"/>
                <a:gd name="T73" fmla="*/ 2147483646 h 256"/>
                <a:gd name="T74" fmla="*/ 2147483646 w 106"/>
                <a:gd name="T75" fmla="*/ 2147483646 h 256"/>
                <a:gd name="T76" fmla="*/ 2147483646 w 106"/>
                <a:gd name="T77" fmla="*/ 2147483646 h 256"/>
                <a:gd name="T78" fmla="*/ 2147483646 w 106"/>
                <a:gd name="T79" fmla="*/ 2147483646 h 256"/>
                <a:gd name="T80" fmla="*/ 2147483646 w 106"/>
                <a:gd name="T81" fmla="*/ 2147483646 h 256"/>
                <a:gd name="T82" fmla="*/ 2147483646 w 106"/>
                <a:gd name="T83" fmla="*/ 2147483646 h 256"/>
                <a:gd name="T84" fmla="*/ 2147483646 w 106"/>
                <a:gd name="T85" fmla="*/ 2147483646 h 256"/>
                <a:gd name="T86" fmla="*/ 2147483646 w 106"/>
                <a:gd name="T87" fmla="*/ 2147483646 h 256"/>
                <a:gd name="T88" fmla="*/ 2147483646 w 106"/>
                <a:gd name="T89" fmla="*/ 0 h 2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6" h="256">
                  <a:moveTo>
                    <a:pt x="80" y="0"/>
                  </a:moveTo>
                  <a:lnTo>
                    <a:pt x="80" y="0"/>
                  </a:lnTo>
                  <a:lnTo>
                    <a:pt x="62" y="14"/>
                  </a:lnTo>
                  <a:lnTo>
                    <a:pt x="46" y="32"/>
                  </a:lnTo>
                  <a:lnTo>
                    <a:pt x="34" y="50"/>
                  </a:lnTo>
                  <a:lnTo>
                    <a:pt x="24" y="70"/>
                  </a:lnTo>
                  <a:lnTo>
                    <a:pt x="10" y="98"/>
                  </a:lnTo>
                  <a:lnTo>
                    <a:pt x="4" y="104"/>
                  </a:lnTo>
                  <a:lnTo>
                    <a:pt x="0" y="108"/>
                  </a:lnTo>
                  <a:lnTo>
                    <a:pt x="6" y="152"/>
                  </a:lnTo>
                  <a:lnTo>
                    <a:pt x="6" y="154"/>
                  </a:lnTo>
                  <a:lnTo>
                    <a:pt x="2" y="184"/>
                  </a:lnTo>
                  <a:lnTo>
                    <a:pt x="2" y="196"/>
                  </a:lnTo>
                  <a:lnTo>
                    <a:pt x="2" y="200"/>
                  </a:lnTo>
                  <a:lnTo>
                    <a:pt x="4" y="202"/>
                  </a:lnTo>
                  <a:lnTo>
                    <a:pt x="36" y="224"/>
                  </a:lnTo>
                  <a:lnTo>
                    <a:pt x="38" y="224"/>
                  </a:lnTo>
                  <a:lnTo>
                    <a:pt x="38" y="226"/>
                  </a:lnTo>
                  <a:lnTo>
                    <a:pt x="42" y="236"/>
                  </a:lnTo>
                  <a:lnTo>
                    <a:pt x="50" y="248"/>
                  </a:lnTo>
                  <a:lnTo>
                    <a:pt x="56" y="252"/>
                  </a:lnTo>
                  <a:lnTo>
                    <a:pt x="62" y="256"/>
                  </a:lnTo>
                  <a:lnTo>
                    <a:pt x="66" y="204"/>
                  </a:lnTo>
                  <a:lnTo>
                    <a:pt x="66" y="202"/>
                  </a:lnTo>
                  <a:lnTo>
                    <a:pt x="90" y="146"/>
                  </a:lnTo>
                  <a:lnTo>
                    <a:pt x="98" y="80"/>
                  </a:lnTo>
                  <a:lnTo>
                    <a:pt x="98" y="78"/>
                  </a:lnTo>
                  <a:lnTo>
                    <a:pt x="106" y="60"/>
                  </a:lnTo>
                  <a:lnTo>
                    <a:pt x="100" y="44"/>
                  </a:lnTo>
                  <a:lnTo>
                    <a:pt x="98" y="44"/>
                  </a:lnTo>
                  <a:lnTo>
                    <a:pt x="98" y="24"/>
                  </a:lnTo>
                  <a:lnTo>
                    <a:pt x="98" y="22"/>
                  </a:lnTo>
                  <a:lnTo>
                    <a:pt x="102" y="16"/>
                  </a:lnTo>
                  <a:lnTo>
                    <a:pt x="106" y="12"/>
                  </a:lnTo>
                  <a:lnTo>
                    <a:pt x="80" y="0"/>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0" name="海南"/>
            <p:cNvSpPr>
              <a:spLocks/>
            </p:cNvSpPr>
            <p:nvPr/>
          </p:nvSpPr>
          <p:spPr bwMode="auto">
            <a:xfrm>
              <a:off x="6455413" y="5406981"/>
              <a:ext cx="235991" cy="206591"/>
            </a:xfrm>
            <a:custGeom>
              <a:avLst/>
              <a:gdLst>
                <a:gd name="T0" fmla="*/ 2147483646 w 160"/>
                <a:gd name="T1" fmla="*/ 2147483646 h 140"/>
                <a:gd name="T2" fmla="*/ 2147483646 w 160"/>
                <a:gd name="T3" fmla="*/ 2147483646 h 140"/>
                <a:gd name="T4" fmla="*/ 2147483646 w 160"/>
                <a:gd name="T5" fmla="*/ 2147483646 h 140"/>
                <a:gd name="T6" fmla="*/ 2147483646 w 160"/>
                <a:gd name="T7" fmla="*/ 2147483646 h 140"/>
                <a:gd name="T8" fmla="*/ 2147483646 w 160"/>
                <a:gd name="T9" fmla="*/ 2147483646 h 140"/>
                <a:gd name="T10" fmla="*/ 2147483646 w 160"/>
                <a:gd name="T11" fmla="*/ 2147483646 h 140"/>
                <a:gd name="T12" fmla="*/ 2147483646 w 160"/>
                <a:gd name="T13" fmla="*/ 2147483646 h 140"/>
                <a:gd name="T14" fmla="*/ 2147483646 w 160"/>
                <a:gd name="T15" fmla="*/ 2147483646 h 140"/>
                <a:gd name="T16" fmla="*/ 2147483646 w 160"/>
                <a:gd name="T17" fmla="*/ 2147483646 h 140"/>
                <a:gd name="T18" fmla="*/ 2147483646 w 160"/>
                <a:gd name="T19" fmla="*/ 2147483646 h 140"/>
                <a:gd name="T20" fmla="*/ 2147483646 w 160"/>
                <a:gd name="T21" fmla="*/ 2147483646 h 140"/>
                <a:gd name="T22" fmla="*/ 2147483646 w 160"/>
                <a:gd name="T23" fmla="*/ 2147483646 h 140"/>
                <a:gd name="T24" fmla="*/ 2147483646 w 160"/>
                <a:gd name="T25" fmla="*/ 2147483646 h 140"/>
                <a:gd name="T26" fmla="*/ 0 w 160"/>
                <a:gd name="T27" fmla="*/ 2147483646 h 140"/>
                <a:gd name="T28" fmla="*/ 2147483646 w 160"/>
                <a:gd name="T29" fmla="*/ 2147483646 h 140"/>
                <a:gd name="T30" fmla="*/ 2147483646 w 160"/>
                <a:gd name="T31" fmla="*/ 2147483646 h 140"/>
                <a:gd name="T32" fmla="*/ 2147483646 w 160"/>
                <a:gd name="T33" fmla="*/ 2147483646 h 140"/>
                <a:gd name="T34" fmla="*/ 2147483646 w 160"/>
                <a:gd name="T35" fmla="*/ 2147483646 h 140"/>
                <a:gd name="T36" fmla="*/ 2147483646 w 160"/>
                <a:gd name="T37" fmla="*/ 2147483646 h 140"/>
                <a:gd name="T38" fmla="*/ 2147483646 w 160"/>
                <a:gd name="T39" fmla="*/ 2147483646 h 140"/>
                <a:gd name="T40" fmla="*/ 2147483646 w 160"/>
                <a:gd name="T41" fmla="*/ 2147483646 h 140"/>
                <a:gd name="T42" fmla="*/ 2147483646 w 160"/>
                <a:gd name="T43" fmla="*/ 2147483646 h 140"/>
                <a:gd name="T44" fmla="*/ 2147483646 w 160"/>
                <a:gd name="T45" fmla="*/ 2147483646 h 140"/>
                <a:gd name="T46" fmla="*/ 2147483646 w 160"/>
                <a:gd name="T47" fmla="*/ 2147483646 h 140"/>
                <a:gd name="T48" fmla="*/ 2147483646 w 160"/>
                <a:gd name="T49" fmla="*/ 2147483646 h 140"/>
                <a:gd name="T50" fmla="*/ 2147483646 w 160"/>
                <a:gd name="T51" fmla="*/ 2147483646 h 140"/>
                <a:gd name="T52" fmla="*/ 2147483646 w 160"/>
                <a:gd name="T53" fmla="*/ 2147483646 h 140"/>
                <a:gd name="T54" fmla="*/ 2147483646 w 160"/>
                <a:gd name="T55" fmla="*/ 2147483646 h 140"/>
                <a:gd name="T56" fmla="*/ 2147483646 w 160"/>
                <a:gd name="T57" fmla="*/ 2147483646 h 140"/>
                <a:gd name="T58" fmla="*/ 2147483646 w 160"/>
                <a:gd name="T59" fmla="*/ 2147483646 h 140"/>
                <a:gd name="T60" fmla="*/ 2147483646 w 160"/>
                <a:gd name="T61" fmla="*/ 2147483646 h 140"/>
                <a:gd name="T62" fmla="*/ 2147483646 w 160"/>
                <a:gd name="T63" fmla="*/ 2147483646 h 140"/>
                <a:gd name="T64" fmla="*/ 2147483646 w 160"/>
                <a:gd name="T65" fmla="*/ 2147483646 h 140"/>
                <a:gd name="T66" fmla="*/ 2147483646 w 160"/>
                <a:gd name="T67" fmla="*/ 2147483646 h 140"/>
                <a:gd name="T68" fmla="*/ 2147483646 w 160"/>
                <a:gd name="T69" fmla="*/ 2147483646 h 140"/>
                <a:gd name="T70" fmla="*/ 2147483646 w 160"/>
                <a:gd name="T71" fmla="*/ 2147483646 h 140"/>
                <a:gd name="T72" fmla="*/ 2147483646 w 160"/>
                <a:gd name="T73" fmla="*/ 2147483646 h 140"/>
                <a:gd name="T74" fmla="*/ 2147483646 w 160"/>
                <a:gd name="T75" fmla="*/ 2147483646 h 140"/>
                <a:gd name="T76" fmla="*/ 2147483646 w 160"/>
                <a:gd name="T77" fmla="*/ 2147483646 h 140"/>
                <a:gd name="T78" fmla="*/ 2147483646 w 160"/>
                <a:gd name="T79" fmla="*/ 2147483646 h 140"/>
                <a:gd name="T80" fmla="*/ 2147483646 w 160"/>
                <a:gd name="T81" fmla="*/ 2147483646 h 140"/>
                <a:gd name="T82" fmla="*/ 2147483646 w 160"/>
                <a:gd name="T83" fmla="*/ 0 h 140"/>
                <a:gd name="T84" fmla="*/ 2147483646 w 160"/>
                <a:gd name="T85" fmla="*/ 2147483646 h 140"/>
                <a:gd name="T86" fmla="*/ 2147483646 w 160"/>
                <a:gd name="T87" fmla="*/ 2147483646 h 140"/>
                <a:gd name="T88" fmla="*/ 2147483646 w 160"/>
                <a:gd name="T89" fmla="*/ 2147483646 h 140"/>
                <a:gd name="T90" fmla="*/ 2147483646 w 160"/>
                <a:gd name="T91" fmla="*/ 2147483646 h 140"/>
                <a:gd name="T92" fmla="*/ 2147483646 w 160"/>
                <a:gd name="T93" fmla="*/ 2147483646 h 140"/>
                <a:gd name="T94" fmla="*/ 2147483646 w 160"/>
                <a:gd name="T95" fmla="*/ 2147483646 h 1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0" h="140">
                  <a:moveTo>
                    <a:pt x="72" y="14"/>
                  </a:moveTo>
                  <a:lnTo>
                    <a:pt x="70" y="18"/>
                  </a:lnTo>
                  <a:lnTo>
                    <a:pt x="68" y="20"/>
                  </a:lnTo>
                  <a:lnTo>
                    <a:pt x="36" y="28"/>
                  </a:lnTo>
                  <a:lnTo>
                    <a:pt x="38" y="32"/>
                  </a:lnTo>
                  <a:lnTo>
                    <a:pt x="48" y="44"/>
                  </a:lnTo>
                  <a:lnTo>
                    <a:pt x="44" y="46"/>
                  </a:lnTo>
                  <a:lnTo>
                    <a:pt x="30" y="54"/>
                  </a:lnTo>
                  <a:lnTo>
                    <a:pt x="6" y="72"/>
                  </a:lnTo>
                  <a:lnTo>
                    <a:pt x="2" y="80"/>
                  </a:lnTo>
                  <a:lnTo>
                    <a:pt x="0" y="92"/>
                  </a:lnTo>
                  <a:lnTo>
                    <a:pt x="4" y="108"/>
                  </a:lnTo>
                  <a:lnTo>
                    <a:pt x="10" y="126"/>
                  </a:lnTo>
                  <a:lnTo>
                    <a:pt x="34" y="128"/>
                  </a:lnTo>
                  <a:lnTo>
                    <a:pt x="36" y="128"/>
                  </a:lnTo>
                  <a:lnTo>
                    <a:pt x="60" y="140"/>
                  </a:lnTo>
                  <a:lnTo>
                    <a:pt x="86" y="136"/>
                  </a:lnTo>
                  <a:lnTo>
                    <a:pt x="94" y="132"/>
                  </a:lnTo>
                  <a:lnTo>
                    <a:pt x="102" y="126"/>
                  </a:lnTo>
                  <a:lnTo>
                    <a:pt x="112" y="118"/>
                  </a:lnTo>
                  <a:lnTo>
                    <a:pt x="122" y="106"/>
                  </a:lnTo>
                  <a:lnTo>
                    <a:pt x="124" y="106"/>
                  </a:lnTo>
                  <a:lnTo>
                    <a:pt x="126" y="104"/>
                  </a:lnTo>
                  <a:lnTo>
                    <a:pt x="136" y="100"/>
                  </a:lnTo>
                  <a:lnTo>
                    <a:pt x="134" y="66"/>
                  </a:lnTo>
                  <a:lnTo>
                    <a:pt x="148" y="44"/>
                  </a:lnTo>
                  <a:lnTo>
                    <a:pt x="160" y="34"/>
                  </a:lnTo>
                  <a:lnTo>
                    <a:pt x="160" y="22"/>
                  </a:lnTo>
                  <a:lnTo>
                    <a:pt x="158" y="14"/>
                  </a:lnTo>
                  <a:lnTo>
                    <a:pt x="156" y="10"/>
                  </a:lnTo>
                  <a:lnTo>
                    <a:pt x="152" y="2"/>
                  </a:lnTo>
                  <a:lnTo>
                    <a:pt x="146" y="0"/>
                  </a:lnTo>
                  <a:lnTo>
                    <a:pt x="146" y="12"/>
                  </a:lnTo>
                  <a:lnTo>
                    <a:pt x="126" y="8"/>
                  </a:lnTo>
                  <a:lnTo>
                    <a:pt x="116" y="14"/>
                  </a:lnTo>
                  <a:lnTo>
                    <a:pt x="114" y="14"/>
                  </a:lnTo>
                  <a:lnTo>
                    <a:pt x="72" y="14"/>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111" name="圆形"/>
          <p:cNvSpPr/>
          <p:nvPr/>
        </p:nvSpPr>
        <p:spPr>
          <a:xfrm>
            <a:off x="2446389" y="4184097"/>
            <a:ext cx="1075138" cy="1075136"/>
          </a:xfrm>
          <a:prstGeom prst="ellipse">
            <a:avLst/>
          </a:prstGeom>
          <a:solidFill>
            <a:schemeClr val="accent1">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a:solidFill>
                  <a:schemeClr val="bg1"/>
                </a:solidFill>
                <a:latin typeface="Arial" panose="020B0604020202020204" pitchFamily="34" charset="0"/>
                <a:ea typeface="微软雅黑" panose="020B0503020204020204" pitchFamily="34" charset="-122"/>
                <a:sym typeface="Arial" panose="020B0604020202020204" pitchFamily="34" charset="0"/>
              </a:rPr>
              <a:t>01</a:t>
            </a: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12" name="圆形"/>
          <p:cNvSpPr/>
          <p:nvPr/>
        </p:nvSpPr>
        <p:spPr>
          <a:xfrm>
            <a:off x="1040181" y="2305057"/>
            <a:ext cx="1675340" cy="1675336"/>
          </a:xfrm>
          <a:prstGeom prst="ellipse">
            <a:avLst/>
          </a:prstGeom>
          <a:solidFill>
            <a:schemeClr val="accent1">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smtClean="0">
                <a:solidFill>
                  <a:schemeClr val="bg1"/>
                </a:solidFill>
                <a:latin typeface="Arial" panose="020B0604020202020204" pitchFamily="34" charset="0"/>
                <a:ea typeface="微软雅黑" panose="020B0503020204020204" pitchFamily="34" charset="-122"/>
                <a:sym typeface="Arial" panose="020B0604020202020204" pitchFamily="34" charset="0"/>
              </a:rPr>
              <a:t>02</a:t>
            </a: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13" name="圆形"/>
          <p:cNvSpPr/>
          <p:nvPr/>
        </p:nvSpPr>
        <p:spPr>
          <a:xfrm>
            <a:off x="3435162" y="2558755"/>
            <a:ext cx="1076838" cy="1076836"/>
          </a:xfrm>
          <a:prstGeom prst="ellipse">
            <a:avLst/>
          </a:prstGeom>
          <a:solidFill>
            <a:schemeClr val="accent1">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a:solidFill>
                  <a:schemeClr val="bg1"/>
                </a:solidFill>
                <a:latin typeface="Arial" panose="020B0604020202020204" pitchFamily="34" charset="0"/>
                <a:ea typeface="微软雅黑" panose="020B0503020204020204" pitchFamily="34" charset="-122"/>
                <a:sym typeface="Arial" panose="020B0604020202020204" pitchFamily="34" charset="0"/>
              </a:rPr>
              <a:t>03</a:t>
            </a: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14" name="组合 113"/>
          <p:cNvGrpSpPr/>
          <p:nvPr/>
        </p:nvGrpSpPr>
        <p:grpSpPr>
          <a:xfrm>
            <a:off x="6263176" y="1397379"/>
            <a:ext cx="5105431" cy="1158329"/>
            <a:chOff x="5520683" y="1331672"/>
            <a:chExt cx="5105431" cy="1158329"/>
          </a:xfrm>
        </p:grpSpPr>
        <p:sp>
          <p:nvSpPr>
            <p:cNvPr id="115" name="风劲帆满海天阔，三航领军铸华章，在创建世界一流大学和一流学科的新长征路上"/>
            <p:cNvSpPr txBox="1"/>
            <p:nvPr/>
          </p:nvSpPr>
          <p:spPr>
            <a:xfrm>
              <a:off x="5520683" y="1789103"/>
              <a:ext cx="5105431" cy="700898"/>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风劲帆满海天阔，三航领军铸华章，在创建世界一流大学和一流学科的新长征路上</a:t>
              </a:r>
            </a:p>
          </p:txBody>
        </p:sp>
        <p:sp>
          <p:nvSpPr>
            <p:cNvPr id="116" name="西北工业大学"/>
            <p:cNvSpPr txBox="1"/>
            <p:nvPr/>
          </p:nvSpPr>
          <p:spPr>
            <a:xfrm>
              <a:off x="5520683" y="1331672"/>
              <a:ext cx="2407891"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17" name="组合 116"/>
          <p:cNvGrpSpPr/>
          <p:nvPr/>
        </p:nvGrpSpPr>
        <p:grpSpPr>
          <a:xfrm>
            <a:off x="6263176" y="3156914"/>
            <a:ext cx="5105431" cy="1158329"/>
            <a:chOff x="5520683" y="1331672"/>
            <a:chExt cx="5105431" cy="1158329"/>
          </a:xfrm>
        </p:grpSpPr>
        <p:sp>
          <p:nvSpPr>
            <p:cNvPr id="118" name="西北工业大学将努力扎根中国大地，着力提升服务国家重大战略需求"/>
            <p:cNvSpPr txBox="1"/>
            <p:nvPr/>
          </p:nvSpPr>
          <p:spPr>
            <a:xfrm>
              <a:off x="5520683" y="1789103"/>
              <a:ext cx="5105431" cy="700898"/>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西北工业大学将努力扎根中国大地，着力提升服务国家重大战略需求</a:t>
              </a:r>
            </a:p>
          </p:txBody>
        </p:sp>
        <p:sp>
          <p:nvSpPr>
            <p:cNvPr id="119" name="西北工业大学"/>
            <p:cNvSpPr txBox="1"/>
            <p:nvPr/>
          </p:nvSpPr>
          <p:spPr>
            <a:xfrm>
              <a:off x="5520683" y="1331672"/>
              <a:ext cx="2407891"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20" name="组合 119"/>
          <p:cNvGrpSpPr/>
          <p:nvPr/>
        </p:nvGrpSpPr>
        <p:grpSpPr>
          <a:xfrm>
            <a:off x="6263176" y="4916448"/>
            <a:ext cx="5105431" cy="1158329"/>
            <a:chOff x="5520683" y="1331672"/>
            <a:chExt cx="5105431" cy="1158329"/>
          </a:xfrm>
        </p:grpSpPr>
        <p:sp>
          <p:nvSpPr>
            <p:cNvPr id="121" name="西北工业大学将服务国防科技工业、服务国家现代化建设和推动世界科技进步的能力"/>
            <p:cNvSpPr txBox="1"/>
            <p:nvPr/>
          </p:nvSpPr>
          <p:spPr>
            <a:xfrm>
              <a:off x="5520683" y="1789103"/>
              <a:ext cx="5105431" cy="700898"/>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西北工业大学将服务国防科技工业、服务国家现代化建设和推动世界科技进步的能力</a:t>
              </a:r>
            </a:p>
          </p:txBody>
        </p:sp>
        <p:sp>
          <p:nvSpPr>
            <p:cNvPr id="122" name="西北工业大学"/>
            <p:cNvSpPr txBox="1"/>
            <p:nvPr/>
          </p:nvSpPr>
          <p:spPr>
            <a:xfrm>
              <a:off x="5520683" y="1331672"/>
              <a:ext cx="2407891"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 name="组合 4"/>
          <p:cNvGrpSpPr/>
          <p:nvPr/>
        </p:nvGrpSpPr>
        <p:grpSpPr>
          <a:xfrm>
            <a:off x="5589181" y="1397379"/>
            <a:ext cx="506819" cy="506819"/>
            <a:chOff x="5589181" y="1344024"/>
            <a:chExt cx="506819" cy="506819"/>
          </a:xfrm>
        </p:grpSpPr>
        <p:sp>
          <p:nvSpPr>
            <p:cNvPr id="123" name="圆形"/>
            <p:cNvSpPr/>
            <p:nvPr/>
          </p:nvSpPr>
          <p:spPr>
            <a:xfrm>
              <a:off x="5589181" y="1344024"/>
              <a:ext cx="506819" cy="506819"/>
            </a:xfrm>
            <a:prstGeom prst="ellipse">
              <a:avLst/>
            </a:prstGeom>
            <a:gradFill flip="none" rotWithShape="1">
              <a:gsLst>
                <a:gs pos="100000">
                  <a:schemeClr val="accent1">
                    <a:lumMod val="75000"/>
                  </a:schemeClr>
                </a:gs>
                <a:gs pos="0">
                  <a:schemeClr val="accent1"/>
                </a:gs>
              </a:gsLst>
              <a:lin ang="2700000" scaled="1"/>
              <a:tileRect/>
            </a:gradFill>
            <a:ln>
              <a:solidFill>
                <a:schemeClr val="bg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 name="矩形 2"/>
            <p:cNvSpPr/>
            <p:nvPr/>
          </p:nvSpPr>
          <p:spPr>
            <a:xfrm>
              <a:off x="5622017" y="1412767"/>
              <a:ext cx="441147" cy="369332"/>
            </a:xfrm>
            <a:prstGeom prst="rect">
              <a:avLst/>
            </a:prstGeom>
          </p:spPr>
          <p:txBody>
            <a:bodyPr wrap="none">
              <a:spAutoFit/>
            </a:bodyPr>
            <a:lstStyle/>
            <a:p>
              <a:pPr algn="ctr"/>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01</a:t>
              </a:r>
              <a:endPar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24" name="组合 123"/>
          <p:cNvGrpSpPr/>
          <p:nvPr/>
        </p:nvGrpSpPr>
        <p:grpSpPr>
          <a:xfrm>
            <a:off x="5589181" y="3156914"/>
            <a:ext cx="506819" cy="506819"/>
            <a:chOff x="5589181" y="1344024"/>
            <a:chExt cx="506819" cy="506819"/>
          </a:xfrm>
        </p:grpSpPr>
        <p:sp>
          <p:nvSpPr>
            <p:cNvPr id="125" name="圆形"/>
            <p:cNvSpPr/>
            <p:nvPr/>
          </p:nvSpPr>
          <p:spPr>
            <a:xfrm>
              <a:off x="5589181" y="1344024"/>
              <a:ext cx="506819" cy="506819"/>
            </a:xfrm>
            <a:prstGeom prst="ellipse">
              <a:avLst/>
            </a:prstGeom>
            <a:gradFill flip="none" rotWithShape="1">
              <a:gsLst>
                <a:gs pos="100000">
                  <a:schemeClr val="accent1">
                    <a:lumMod val="75000"/>
                  </a:schemeClr>
                </a:gs>
                <a:gs pos="0">
                  <a:schemeClr val="accent1"/>
                </a:gs>
              </a:gsLst>
              <a:lin ang="2700000" scaled="1"/>
              <a:tileRect/>
            </a:gradFill>
            <a:ln>
              <a:solidFill>
                <a:schemeClr val="bg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26" name="矩形 125"/>
            <p:cNvSpPr/>
            <p:nvPr/>
          </p:nvSpPr>
          <p:spPr>
            <a:xfrm>
              <a:off x="5622017" y="1412767"/>
              <a:ext cx="441147" cy="369332"/>
            </a:xfrm>
            <a:prstGeom prst="rect">
              <a:avLst/>
            </a:prstGeom>
          </p:spPr>
          <p:txBody>
            <a:bodyPr wrap="none">
              <a:spAutoFit/>
            </a:bodyPr>
            <a:lstStyle/>
            <a:p>
              <a:pPr algn="ctr"/>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02</a:t>
              </a:r>
              <a:endPar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27" name="组合 126"/>
          <p:cNvGrpSpPr/>
          <p:nvPr/>
        </p:nvGrpSpPr>
        <p:grpSpPr>
          <a:xfrm>
            <a:off x="5589181" y="4916448"/>
            <a:ext cx="506819" cy="506819"/>
            <a:chOff x="5589181" y="1344024"/>
            <a:chExt cx="506819" cy="506819"/>
          </a:xfrm>
        </p:grpSpPr>
        <p:sp>
          <p:nvSpPr>
            <p:cNvPr id="128" name="圆形"/>
            <p:cNvSpPr/>
            <p:nvPr/>
          </p:nvSpPr>
          <p:spPr>
            <a:xfrm>
              <a:off x="5589181" y="1344024"/>
              <a:ext cx="506819" cy="506819"/>
            </a:xfrm>
            <a:prstGeom prst="ellipse">
              <a:avLst/>
            </a:prstGeom>
            <a:gradFill flip="none" rotWithShape="1">
              <a:gsLst>
                <a:gs pos="100000">
                  <a:schemeClr val="accent1">
                    <a:lumMod val="75000"/>
                  </a:schemeClr>
                </a:gs>
                <a:gs pos="0">
                  <a:schemeClr val="accent1"/>
                </a:gs>
              </a:gsLst>
              <a:lin ang="2700000" scaled="1"/>
              <a:tileRect/>
            </a:gradFill>
            <a:ln>
              <a:solidFill>
                <a:schemeClr val="bg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29" name="矩形 128"/>
            <p:cNvSpPr/>
            <p:nvPr/>
          </p:nvSpPr>
          <p:spPr>
            <a:xfrm>
              <a:off x="5622017" y="1412767"/>
              <a:ext cx="441147" cy="369332"/>
            </a:xfrm>
            <a:prstGeom prst="rect">
              <a:avLst/>
            </a:prstGeom>
          </p:spPr>
          <p:txBody>
            <a:bodyPr wrap="none">
              <a:spAutoFit/>
            </a:bodyPr>
            <a:lstStyle/>
            <a:p>
              <a:pPr algn="ctr"/>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03</a:t>
              </a:r>
              <a:endPar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60"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59451884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0-#ppt_w/2"/>
                                          </p:val>
                                        </p:tav>
                                        <p:tav tm="100000">
                                          <p:val>
                                            <p:strVal val="#ppt_x"/>
                                          </p:val>
                                        </p:tav>
                                      </p:tavLst>
                                    </p:anim>
                                    <p:anim calcmode="lin" valueType="num">
                                      <p:cBhvr additive="base">
                                        <p:cTn id="8" dur="750" fill="hold"/>
                                        <p:tgtEl>
                                          <p:spTgt spid="6"/>
                                        </p:tgtEl>
                                        <p:attrNameLst>
                                          <p:attrName>ppt_y</p:attrName>
                                        </p:attrNameLst>
                                      </p:cBhvr>
                                      <p:tavLst>
                                        <p:tav tm="0">
                                          <p:val>
                                            <p:strVal val="#ppt_y"/>
                                          </p:val>
                                        </p:tav>
                                        <p:tav tm="100000">
                                          <p:val>
                                            <p:strVal val="#ppt_y"/>
                                          </p:val>
                                        </p:tav>
                                      </p:tavLst>
                                    </p:anim>
                                  </p:childTnLst>
                                </p:cTn>
                              </p:par>
                              <p:par>
                                <p:cTn id="9" presetID="42" presetClass="entr" presetSubtype="0" fill="hold" nodeType="withEffect">
                                  <p:stCondLst>
                                    <p:cond delay="400"/>
                                  </p:stCondLst>
                                  <p:childTnLst>
                                    <p:set>
                                      <p:cBhvr>
                                        <p:cTn id="10" dur="1" fill="hold">
                                          <p:stCondLst>
                                            <p:cond delay="0"/>
                                          </p:stCondLst>
                                        </p:cTn>
                                        <p:tgtEl>
                                          <p:spTgt spid="62"/>
                                        </p:tgtEl>
                                        <p:attrNameLst>
                                          <p:attrName>style.visibility</p:attrName>
                                        </p:attrNameLst>
                                      </p:cBhvr>
                                      <p:to>
                                        <p:strVal val="visible"/>
                                      </p:to>
                                    </p:set>
                                    <p:animEffect transition="in" filter="fade">
                                      <p:cBhvr>
                                        <p:cTn id="11" dur="750"/>
                                        <p:tgtEl>
                                          <p:spTgt spid="62"/>
                                        </p:tgtEl>
                                      </p:cBhvr>
                                    </p:animEffect>
                                    <p:anim calcmode="lin" valueType="num">
                                      <p:cBhvr>
                                        <p:cTn id="12" dur="750" fill="hold"/>
                                        <p:tgtEl>
                                          <p:spTgt spid="62"/>
                                        </p:tgtEl>
                                        <p:attrNameLst>
                                          <p:attrName>ppt_x</p:attrName>
                                        </p:attrNameLst>
                                      </p:cBhvr>
                                      <p:tavLst>
                                        <p:tav tm="0">
                                          <p:val>
                                            <p:strVal val="#ppt_x"/>
                                          </p:val>
                                        </p:tav>
                                        <p:tav tm="100000">
                                          <p:val>
                                            <p:strVal val="#ppt_x"/>
                                          </p:val>
                                        </p:tav>
                                      </p:tavLst>
                                    </p:anim>
                                    <p:anim calcmode="lin" valueType="num">
                                      <p:cBhvr>
                                        <p:cTn id="13" dur="750" fill="hold"/>
                                        <p:tgtEl>
                                          <p:spTgt spid="62"/>
                                        </p:tgtEl>
                                        <p:attrNameLst>
                                          <p:attrName>ppt_y</p:attrName>
                                        </p:attrNameLst>
                                      </p:cBhvr>
                                      <p:tavLst>
                                        <p:tav tm="0">
                                          <p:val>
                                            <p:strVal val="#ppt_y+.1"/>
                                          </p:val>
                                        </p:tav>
                                        <p:tav tm="100000">
                                          <p:val>
                                            <p:strVal val="#ppt_y"/>
                                          </p:val>
                                        </p:tav>
                                      </p:tavLst>
                                    </p:anim>
                                  </p:childTnLst>
                                </p:cTn>
                              </p:par>
                              <p:par>
                                <p:cTn id="14" presetID="53" presetClass="entr" presetSubtype="16" fill="hold" grpId="0" nodeType="withEffect">
                                  <p:stCondLst>
                                    <p:cond delay="800"/>
                                  </p:stCondLst>
                                  <p:childTnLst>
                                    <p:set>
                                      <p:cBhvr>
                                        <p:cTn id="15" dur="1" fill="hold">
                                          <p:stCondLst>
                                            <p:cond delay="0"/>
                                          </p:stCondLst>
                                        </p:cTn>
                                        <p:tgtEl>
                                          <p:spTgt spid="111"/>
                                        </p:tgtEl>
                                        <p:attrNameLst>
                                          <p:attrName>style.visibility</p:attrName>
                                        </p:attrNameLst>
                                      </p:cBhvr>
                                      <p:to>
                                        <p:strVal val="visible"/>
                                      </p:to>
                                    </p:set>
                                    <p:anim calcmode="lin" valueType="num">
                                      <p:cBhvr>
                                        <p:cTn id="16" dur="750" fill="hold"/>
                                        <p:tgtEl>
                                          <p:spTgt spid="111"/>
                                        </p:tgtEl>
                                        <p:attrNameLst>
                                          <p:attrName>ppt_w</p:attrName>
                                        </p:attrNameLst>
                                      </p:cBhvr>
                                      <p:tavLst>
                                        <p:tav tm="0">
                                          <p:val>
                                            <p:fltVal val="0"/>
                                          </p:val>
                                        </p:tav>
                                        <p:tav tm="100000">
                                          <p:val>
                                            <p:strVal val="#ppt_w"/>
                                          </p:val>
                                        </p:tav>
                                      </p:tavLst>
                                    </p:anim>
                                    <p:anim calcmode="lin" valueType="num">
                                      <p:cBhvr>
                                        <p:cTn id="17" dur="750" fill="hold"/>
                                        <p:tgtEl>
                                          <p:spTgt spid="111"/>
                                        </p:tgtEl>
                                        <p:attrNameLst>
                                          <p:attrName>ppt_h</p:attrName>
                                        </p:attrNameLst>
                                      </p:cBhvr>
                                      <p:tavLst>
                                        <p:tav tm="0">
                                          <p:val>
                                            <p:fltVal val="0"/>
                                          </p:val>
                                        </p:tav>
                                        <p:tav tm="100000">
                                          <p:val>
                                            <p:strVal val="#ppt_h"/>
                                          </p:val>
                                        </p:tav>
                                      </p:tavLst>
                                    </p:anim>
                                    <p:animEffect transition="in" filter="fade">
                                      <p:cBhvr>
                                        <p:cTn id="18" dur="750"/>
                                        <p:tgtEl>
                                          <p:spTgt spid="111"/>
                                        </p:tgtEl>
                                      </p:cBhvr>
                                    </p:animEffect>
                                  </p:childTnLst>
                                </p:cTn>
                              </p:par>
                              <p:par>
                                <p:cTn id="19" presetID="53" presetClass="entr" presetSubtype="16" fill="hold" nodeType="withEffect">
                                  <p:stCondLst>
                                    <p:cond delay="1200"/>
                                  </p:stCondLst>
                                  <p:childTnLst>
                                    <p:set>
                                      <p:cBhvr>
                                        <p:cTn id="20" dur="1" fill="hold">
                                          <p:stCondLst>
                                            <p:cond delay="0"/>
                                          </p:stCondLst>
                                        </p:cTn>
                                        <p:tgtEl>
                                          <p:spTgt spid="5"/>
                                        </p:tgtEl>
                                        <p:attrNameLst>
                                          <p:attrName>style.visibility</p:attrName>
                                        </p:attrNameLst>
                                      </p:cBhvr>
                                      <p:to>
                                        <p:strVal val="visible"/>
                                      </p:to>
                                    </p:set>
                                    <p:anim calcmode="lin" valueType="num">
                                      <p:cBhvr>
                                        <p:cTn id="21" dur="750" fill="hold"/>
                                        <p:tgtEl>
                                          <p:spTgt spid="5"/>
                                        </p:tgtEl>
                                        <p:attrNameLst>
                                          <p:attrName>ppt_w</p:attrName>
                                        </p:attrNameLst>
                                      </p:cBhvr>
                                      <p:tavLst>
                                        <p:tav tm="0">
                                          <p:val>
                                            <p:fltVal val="0"/>
                                          </p:val>
                                        </p:tav>
                                        <p:tav tm="100000">
                                          <p:val>
                                            <p:strVal val="#ppt_w"/>
                                          </p:val>
                                        </p:tav>
                                      </p:tavLst>
                                    </p:anim>
                                    <p:anim calcmode="lin" valueType="num">
                                      <p:cBhvr>
                                        <p:cTn id="22" dur="750" fill="hold"/>
                                        <p:tgtEl>
                                          <p:spTgt spid="5"/>
                                        </p:tgtEl>
                                        <p:attrNameLst>
                                          <p:attrName>ppt_h</p:attrName>
                                        </p:attrNameLst>
                                      </p:cBhvr>
                                      <p:tavLst>
                                        <p:tav tm="0">
                                          <p:val>
                                            <p:fltVal val="0"/>
                                          </p:val>
                                        </p:tav>
                                        <p:tav tm="100000">
                                          <p:val>
                                            <p:strVal val="#ppt_h"/>
                                          </p:val>
                                        </p:tav>
                                      </p:tavLst>
                                    </p:anim>
                                    <p:animEffect transition="in" filter="fade">
                                      <p:cBhvr>
                                        <p:cTn id="23" dur="750"/>
                                        <p:tgtEl>
                                          <p:spTgt spid="5"/>
                                        </p:tgtEl>
                                      </p:cBhvr>
                                    </p:animEffect>
                                  </p:childTnLst>
                                </p:cTn>
                              </p:par>
                              <p:par>
                                <p:cTn id="24" presetID="12" presetClass="entr" presetSubtype="8" fill="hold" nodeType="withEffect">
                                  <p:stCondLst>
                                    <p:cond delay="1600"/>
                                  </p:stCondLst>
                                  <p:childTnLst>
                                    <p:set>
                                      <p:cBhvr>
                                        <p:cTn id="25" dur="1" fill="hold">
                                          <p:stCondLst>
                                            <p:cond delay="0"/>
                                          </p:stCondLst>
                                        </p:cTn>
                                        <p:tgtEl>
                                          <p:spTgt spid="114"/>
                                        </p:tgtEl>
                                        <p:attrNameLst>
                                          <p:attrName>style.visibility</p:attrName>
                                        </p:attrNameLst>
                                      </p:cBhvr>
                                      <p:to>
                                        <p:strVal val="visible"/>
                                      </p:to>
                                    </p:set>
                                    <p:anim calcmode="lin" valueType="num">
                                      <p:cBhvr additive="base">
                                        <p:cTn id="26" dur="750"/>
                                        <p:tgtEl>
                                          <p:spTgt spid="114"/>
                                        </p:tgtEl>
                                        <p:attrNameLst>
                                          <p:attrName>ppt_x</p:attrName>
                                        </p:attrNameLst>
                                      </p:cBhvr>
                                      <p:tavLst>
                                        <p:tav tm="0">
                                          <p:val>
                                            <p:strVal val="#ppt_x-#ppt_w*1.125000"/>
                                          </p:val>
                                        </p:tav>
                                        <p:tav tm="100000">
                                          <p:val>
                                            <p:strVal val="#ppt_x"/>
                                          </p:val>
                                        </p:tav>
                                      </p:tavLst>
                                    </p:anim>
                                    <p:animEffect transition="in" filter="wipe(right)">
                                      <p:cBhvr>
                                        <p:cTn id="27" dur="750"/>
                                        <p:tgtEl>
                                          <p:spTgt spid="114"/>
                                        </p:tgtEl>
                                      </p:cBhvr>
                                    </p:animEffect>
                                  </p:childTnLst>
                                </p:cTn>
                              </p:par>
                              <p:par>
                                <p:cTn id="28" presetID="53" presetClass="entr" presetSubtype="16" fill="hold" grpId="0" nodeType="withEffect">
                                  <p:stCondLst>
                                    <p:cond delay="2000"/>
                                  </p:stCondLst>
                                  <p:childTnLst>
                                    <p:set>
                                      <p:cBhvr>
                                        <p:cTn id="29" dur="1" fill="hold">
                                          <p:stCondLst>
                                            <p:cond delay="0"/>
                                          </p:stCondLst>
                                        </p:cTn>
                                        <p:tgtEl>
                                          <p:spTgt spid="112"/>
                                        </p:tgtEl>
                                        <p:attrNameLst>
                                          <p:attrName>style.visibility</p:attrName>
                                        </p:attrNameLst>
                                      </p:cBhvr>
                                      <p:to>
                                        <p:strVal val="visible"/>
                                      </p:to>
                                    </p:set>
                                    <p:anim calcmode="lin" valueType="num">
                                      <p:cBhvr>
                                        <p:cTn id="30" dur="750" fill="hold"/>
                                        <p:tgtEl>
                                          <p:spTgt spid="112"/>
                                        </p:tgtEl>
                                        <p:attrNameLst>
                                          <p:attrName>ppt_w</p:attrName>
                                        </p:attrNameLst>
                                      </p:cBhvr>
                                      <p:tavLst>
                                        <p:tav tm="0">
                                          <p:val>
                                            <p:fltVal val="0"/>
                                          </p:val>
                                        </p:tav>
                                        <p:tav tm="100000">
                                          <p:val>
                                            <p:strVal val="#ppt_w"/>
                                          </p:val>
                                        </p:tav>
                                      </p:tavLst>
                                    </p:anim>
                                    <p:anim calcmode="lin" valueType="num">
                                      <p:cBhvr>
                                        <p:cTn id="31" dur="750" fill="hold"/>
                                        <p:tgtEl>
                                          <p:spTgt spid="112"/>
                                        </p:tgtEl>
                                        <p:attrNameLst>
                                          <p:attrName>ppt_h</p:attrName>
                                        </p:attrNameLst>
                                      </p:cBhvr>
                                      <p:tavLst>
                                        <p:tav tm="0">
                                          <p:val>
                                            <p:fltVal val="0"/>
                                          </p:val>
                                        </p:tav>
                                        <p:tav tm="100000">
                                          <p:val>
                                            <p:strVal val="#ppt_h"/>
                                          </p:val>
                                        </p:tav>
                                      </p:tavLst>
                                    </p:anim>
                                    <p:animEffect transition="in" filter="fade">
                                      <p:cBhvr>
                                        <p:cTn id="32" dur="750"/>
                                        <p:tgtEl>
                                          <p:spTgt spid="112"/>
                                        </p:tgtEl>
                                      </p:cBhvr>
                                    </p:animEffect>
                                  </p:childTnLst>
                                </p:cTn>
                              </p:par>
                              <p:par>
                                <p:cTn id="33" presetID="53" presetClass="entr" presetSubtype="16" fill="hold" nodeType="withEffect">
                                  <p:stCondLst>
                                    <p:cond delay="2400"/>
                                  </p:stCondLst>
                                  <p:childTnLst>
                                    <p:set>
                                      <p:cBhvr>
                                        <p:cTn id="34" dur="1" fill="hold">
                                          <p:stCondLst>
                                            <p:cond delay="0"/>
                                          </p:stCondLst>
                                        </p:cTn>
                                        <p:tgtEl>
                                          <p:spTgt spid="124"/>
                                        </p:tgtEl>
                                        <p:attrNameLst>
                                          <p:attrName>style.visibility</p:attrName>
                                        </p:attrNameLst>
                                      </p:cBhvr>
                                      <p:to>
                                        <p:strVal val="visible"/>
                                      </p:to>
                                    </p:set>
                                    <p:anim calcmode="lin" valueType="num">
                                      <p:cBhvr>
                                        <p:cTn id="35" dur="750" fill="hold"/>
                                        <p:tgtEl>
                                          <p:spTgt spid="124"/>
                                        </p:tgtEl>
                                        <p:attrNameLst>
                                          <p:attrName>ppt_w</p:attrName>
                                        </p:attrNameLst>
                                      </p:cBhvr>
                                      <p:tavLst>
                                        <p:tav tm="0">
                                          <p:val>
                                            <p:fltVal val="0"/>
                                          </p:val>
                                        </p:tav>
                                        <p:tav tm="100000">
                                          <p:val>
                                            <p:strVal val="#ppt_w"/>
                                          </p:val>
                                        </p:tav>
                                      </p:tavLst>
                                    </p:anim>
                                    <p:anim calcmode="lin" valueType="num">
                                      <p:cBhvr>
                                        <p:cTn id="36" dur="750" fill="hold"/>
                                        <p:tgtEl>
                                          <p:spTgt spid="124"/>
                                        </p:tgtEl>
                                        <p:attrNameLst>
                                          <p:attrName>ppt_h</p:attrName>
                                        </p:attrNameLst>
                                      </p:cBhvr>
                                      <p:tavLst>
                                        <p:tav tm="0">
                                          <p:val>
                                            <p:fltVal val="0"/>
                                          </p:val>
                                        </p:tav>
                                        <p:tav tm="100000">
                                          <p:val>
                                            <p:strVal val="#ppt_h"/>
                                          </p:val>
                                        </p:tav>
                                      </p:tavLst>
                                    </p:anim>
                                    <p:animEffect transition="in" filter="fade">
                                      <p:cBhvr>
                                        <p:cTn id="37" dur="750"/>
                                        <p:tgtEl>
                                          <p:spTgt spid="124"/>
                                        </p:tgtEl>
                                      </p:cBhvr>
                                    </p:animEffect>
                                  </p:childTnLst>
                                </p:cTn>
                              </p:par>
                              <p:par>
                                <p:cTn id="38" presetID="12" presetClass="entr" presetSubtype="8" fill="hold" nodeType="withEffect">
                                  <p:stCondLst>
                                    <p:cond delay="2800"/>
                                  </p:stCondLst>
                                  <p:childTnLst>
                                    <p:set>
                                      <p:cBhvr>
                                        <p:cTn id="39" dur="1" fill="hold">
                                          <p:stCondLst>
                                            <p:cond delay="0"/>
                                          </p:stCondLst>
                                        </p:cTn>
                                        <p:tgtEl>
                                          <p:spTgt spid="117"/>
                                        </p:tgtEl>
                                        <p:attrNameLst>
                                          <p:attrName>style.visibility</p:attrName>
                                        </p:attrNameLst>
                                      </p:cBhvr>
                                      <p:to>
                                        <p:strVal val="visible"/>
                                      </p:to>
                                    </p:set>
                                    <p:anim calcmode="lin" valueType="num">
                                      <p:cBhvr additive="base">
                                        <p:cTn id="40" dur="750"/>
                                        <p:tgtEl>
                                          <p:spTgt spid="117"/>
                                        </p:tgtEl>
                                        <p:attrNameLst>
                                          <p:attrName>ppt_x</p:attrName>
                                        </p:attrNameLst>
                                      </p:cBhvr>
                                      <p:tavLst>
                                        <p:tav tm="0">
                                          <p:val>
                                            <p:strVal val="#ppt_x-#ppt_w*1.125000"/>
                                          </p:val>
                                        </p:tav>
                                        <p:tav tm="100000">
                                          <p:val>
                                            <p:strVal val="#ppt_x"/>
                                          </p:val>
                                        </p:tav>
                                      </p:tavLst>
                                    </p:anim>
                                    <p:animEffect transition="in" filter="wipe(right)">
                                      <p:cBhvr>
                                        <p:cTn id="41" dur="750"/>
                                        <p:tgtEl>
                                          <p:spTgt spid="117"/>
                                        </p:tgtEl>
                                      </p:cBhvr>
                                    </p:animEffect>
                                  </p:childTnLst>
                                </p:cTn>
                              </p:par>
                              <p:par>
                                <p:cTn id="42" presetID="53" presetClass="entr" presetSubtype="16" fill="hold" grpId="0" nodeType="withEffect">
                                  <p:stCondLst>
                                    <p:cond delay="3200"/>
                                  </p:stCondLst>
                                  <p:childTnLst>
                                    <p:set>
                                      <p:cBhvr>
                                        <p:cTn id="43" dur="1" fill="hold">
                                          <p:stCondLst>
                                            <p:cond delay="0"/>
                                          </p:stCondLst>
                                        </p:cTn>
                                        <p:tgtEl>
                                          <p:spTgt spid="113"/>
                                        </p:tgtEl>
                                        <p:attrNameLst>
                                          <p:attrName>style.visibility</p:attrName>
                                        </p:attrNameLst>
                                      </p:cBhvr>
                                      <p:to>
                                        <p:strVal val="visible"/>
                                      </p:to>
                                    </p:set>
                                    <p:anim calcmode="lin" valueType="num">
                                      <p:cBhvr>
                                        <p:cTn id="44" dur="750" fill="hold"/>
                                        <p:tgtEl>
                                          <p:spTgt spid="113"/>
                                        </p:tgtEl>
                                        <p:attrNameLst>
                                          <p:attrName>ppt_w</p:attrName>
                                        </p:attrNameLst>
                                      </p:cBhvr>
                                      <p:tavLst>
                                        <p:tav tm="0">
                                          <p:val>
                                            <p:fltVal val="0"/>
                                          </p:val>
                                        </p:tav>
                                        <p:tav tm="100000">
                                          <p:val>
                                            <p:strVal val="#ppt_w"/>
                                          </p:val>
                                        </p:tav>
                                      </p:tavLst>
                                    </p:anim>
                                    <p:anim calcmode="lin" valueType="num">
                                      <p:cBhvr>
                                        <p:cTn id="45" dur="750" fill="hold"/>
                                        <p:tgtEl>
                                          <p:spTgt spid="113"/>
                                        </p:tgtEl>
                                        <p:attrNameLst>
                                          <p:attrName>ppt_h</p:attrName>
                                        </p:attrNameLst>
                                      </p:cBhvr>
                                      <p:tavLst>
                                        <p:tav tm="0">
                                          <p:val>
                                            <p:fltVal val="0"/>
                                          </p:val>
                                        </p:tav>
                                        <p:tav tm="100000">
                                          <p:val>
                                            <p:strVal val="#ppt_h"/>
                                          </p:val>
                                        </p:tav>
                                      </p:tavLst>
                                    </p:anim>
                                    <p:animEffect transition="in" filter="fade">
                                      <p:cBhvr>
                                        <p:cTn id="46" dur="750"/>
                                        <p:tgtEl>
                                          <p:spTgt spid="113"/>
                                        </p:tgtEl>
                                      </p:cBhvr>
                                    </p:animEffect>
                                  </p:childTnLst>
                                </p:cTn>
                              </p:par>
                              <p:par>
                                <p:cTn id="47" presetID="53" presetClass="entr" presetSubtype="16" fill="hold" nodeType="withEffect">
                                  <p:stCondLst>
                                    <p:cond delay="3600"/>
                                  </p:stCondLst>
                                  <p:childTnLst>
                                    <p:set>
                                      <p:cBhvr>
                                        <p:cTn id="48" dur="1" fill="hold">
                                          <p:stCondLst>
                                            <p:cond delay="0"/>
                                          </p:stCondLst>
                                        </p:cTn>
                                        <p:tgtEl>
                                          <p:spTgt spid="127"/>
                                        </p:tgtEl>
                                        <p:attrNameLst>
                                          <p:attrName>style.visibility</p:attrName>
                                        </p:attrNameLst>
                                      </p:cBhvr>
                                      <p:to>
                                        <p:strVal val="visible"/>
                                      </p:to>
                                    </p:set>
                                    <p:anim calcmode="lin" valueType="num">
                                      <p:cBhvr>
                                        <p:cTn id="49" dur="750" fill="hold"/>
                                        <p:tgtEl>
                                          <p:spTgt spid="127"/>
                                        </p:tgtEl>
                                        <p:attrNameLst>
                                          <p:attrName>ppt_w</p:attrName>
                                        </p:attrNameLst>
                                      </p:cBhvr>
                                      <p:tavLst>
                                        <p:tav tm="0">
                                          <p:val>
                                            <p:fltVal val="0"/>
                                          </p:val>
                                        </p:tav>
                                        <p:tav tm="100000">
                                          <p:val>
                                            <p:strVal val="#ppt_w"/>
                                          </p:val>
                                        </p:tav>
                                      </p:tavLst>
                                    </p:anim>
                                    <p:anim calcmode="lin" valueType="num">
                                      <p:cBhvr>
                                        <p:cTn id="50" dur="750" fill="hold"/>
                                        <p:tgtEl>
                                          <p:spTgt spid="127"/>
                                        </p:tgtEl>
                                        <p:attrNameLst>
                                          <p:attrName>ppt_h</p:attrName>
                                        </p:attrNameLst>
                                      </p:cBhvr>
                                      <p:tavLst>
                                        <p:tav tm="0">
                                          <p:val>
                                            <p:fltVal val="0"/>
                                          </p:val>
                                        </p:tav>
                                        <p:tav tm="100000">
                                          <p:val>
                                            <p:strVal val="#ppt_h"/>
                                          </p:val>
                                        </p:tav>
                                      </p:tavLst>
                                    </p:anim>
                                    <p:animEffect transition="in" filter="fade">
                                      <p:cBhvr>
                                        <p:cTn id="51" dur="750"/>
                                        <p:tgtEl>
                                          <p:spTgt spid="127"/>
                                        </p:tgtEl>
                                      </p:cBhvr>
                                    </p:animEffect>
                                  </p:childTnLst>
                                </p:cTn>
                              </p:par>
                              <p:par>
                                <p:cTn id="52" presetID="12" presetClass="entr" presetSubtype="8" fill="hold" nodeType="withEffect">
                                  <p:stCondLst>
                                    <p:cond delay="4000"/>
                                  </p:stCondLst>
                                  <p:childTnLst>
                                    <p:set>
                                      <p:cBhvr>
                                        <p:cTn id="53" dur="1" fill="hold">
                                          <p:stCondLst>
                                            <p:cond delay="0"/>
                                          </p:stCondLst>
                                        </p:cTn>
                                        <p:tgtEl>
                                          <p:spTgt spid="120"/>
                                        </p:tgtEl>
                                        <p:attrNameLst>
                                          <p:attrName>style.visibility</p:attrName>
                                        </p:attrNameLst>
                                      </p:cBhvr>
                                      <p:to>
                                        <p:strVal val="visible"/>
                                      </p:to>
                                    </p:set>
                                    <p:anim calcmode="lin" valueType="num">
                                      <p:cBhvr additive="base">
                                        <p:cTn id="54" dur="750"/>
                                        <p:tgtEl>
                                          <p:spTgt spid="120"/>
                                        </p:tgtEl>
                                        <p:attrNameLst>
                                          <p:attrName>ppt_x</p:attrName>
                                        </p:attrNameLst>
                                      </p:cBhvr>
                                      <p:tavLst>
                                        <p:tav tm="0">
                                          <p:val>
                                            <p:strVal val="#ppt_x-#ppt_w*1.125000"/>
                                          </p:val>
                                        </p:tav>
                                        <p:tav tm="100000">
                                          <p:val>
                                            <p:strVal val="#ppt_x"/>
                                          </p:val>
                                        </p:tav>
                                      </p:tavLst>
                                    </p:anim>
                                    <p:animEffect transition="in" filter="wipe(right)">
                                      <p:cBhvr>
                                        <p:cTn id="55" dur="75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2" grpId="0" animBg="1"/>
      <p:bldP spid="113"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0" y="271354"/>
            <a:ext cx="2979230" cy="540000"/>
            <a:chOff x="0" y="271354"/>
            <a:chExt cx="2979230" cy="540000"/>
          </a:xfrm>
        </p:grpSpPr>
        <p:sp>
          <p:nvSpPr>
            <p:cNvPr id="8" name="基础扎实"/>
            <p:cNvSpPr txBox="1"/>
            <p:nvPr/>
          </p:nvSpPr>
          <p:spPr>
            <a:xfrm>
              <a:off x="870195" y="279744"/>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sp>
          <p:nvSpPr>
            <p:cNvPr id="4" name="01"/>
            <p:cNvSpPr/>
            <p:nvPr/>
          </p:nvSpPr>
          <p:spPr>
            <a:xfrm>
              <a:off x="0" y="271354"/>
              <a:ext cx="695325" cy="54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smtClean="0">
                  <a:solidFill>
                    <a:schemeClr val="bg1"/>
                  </a:solidFill>
                  <a:latin typeface="Arial" panose="020B0604020202020204" pitchFamily="34" charset="0"/>
                  <a:ea typeface="微软雅黑" panose="020B0503020204020204" pitchFamily="34" charset="-122"/>
                  <a:sym typeface="Arial" panose="020B0604020202020204" pitchFamily="34" charset="0"/>
                </a:rPr>
                <a:t>01</a:t>
              </a:r>
              <a:endParaRPr lang="zh-CN" altLang="en-US" sz="28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色块"/>
            <p:cNvSpPr/>
            <p:nvPr/>
          </p:nvSpPr>
          <p:spPr>
            <a:xfrm>
              <a:off x="746760" y="271354"/>
              <a:ext cx="72000" cy="54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0" name="中国地图"/>
          <p:cNvGrpSpPr/>
          <p:nvPr/>
        </p:nvGrpSpPr>
        <p:grpSpPr>
          <a:xfrm>
            <a:off x="334963" y="1442784"/>
            <a:ext cx="4805362" cy="3972433"/>
            <a:chOff x="3440631" y="1641139"/>
            <a:chExt cx="4805362" cy="3972433"/>
          </a:xfrm>
          <a:solidFill>
            <a:schemeClr val="bg1">
              <a:lumMod val="75000"/>
            </a:schemeClr>
          </a:solidFill>
        </p:grpSpPr>
        <p:sp>
          <p:nvSpPr>
            <p:cNvPr id="61" name="内蒙古"/>
            <p:cNvSpPr>
              <a:spLocks/>
            </p:cNvSpPr>
            <p:nvPr/>
          </p:nvSpPr>
          <p:spPr bwMode="auto">
            <a:xfrm>
              <a:off x="5458351" y="1685408"/>
              <a:ext cx="2106217" cy="1797334"/>
            </a:xfrm>
            <a:custGeom>
              <a:avLst/>
              <a:gdLst>
                <a:gd name="T0" fmla="*/ 2147483646 w 1428"/>
                <a:gd name="T1" fmla="*/ 2147483646 h 1218"/>
                <a:gd name="T2" fmla="*/ 2147483646 w 1428"/>
                <a:gd name="T3" fmla="*/ 2147483646 h 1218"/>
                <a:gd name="T4" fmla="*/ 2147483646 w 1428"/>
                <a:gd name="T5" fmla="*/ 2147483646 h 1218"/>
                <a:gd name="T6" fmla="*/ 2147483646 w 1428"/>
                <a:gd name="T7" fmla="*/ 2147483646 h 1218"/>
                <a:gd name="T8" fmla="*/ 2147483646 w 1428"/>
                <a:gd name="T9" fmla="*/ 2147483646 h 1218"/>
                <a:gd name="T10" fmla="*/ 2147483646 w 1428"/>
                <a:gd name="T11" fmla="*/ 2147483646 h 1218"/>
                <a:gd name="T12" fmla="*/ 2147483646 w 1428"/>
                <a:gd name="T13" fmla="*/ 2147483646 h 1218"/>
                <a:gd name="T14" fmla="*/ 2147483646 w 1428"/>
                <a:gd name="T15" fmla="*/ 2147483646 h 1218"/>
                <a:gd name="T16" fmla="*/ 2147483646 w 1428"/>
                <a:gd name="T17" fmla="*/ 2147483646 h 1218"/>
                <a:gd name="T18" fmla="*/ 2147483646 w 1428"/>
                <a:gd name="T19" fmla="*/ 2147483646 h 1218"/>
                <a:gd name="T20" fmla="*/ 2147483646 w 1428"/>
                <a:gd name="T21" fmla="*/ 2147483646 h 1218"/>
                <a:gd name="T22" fmla="*/ 2147483646 w 1428"/>
                <a:gd name="T23" fmla="*/ 2147483646 h 1218"/>
                <a:gd name="T24" fmla="*/ 2147483646 w 1428"/>
                <a:gd name="T25" fmla="*/ 2147483646 h 1218"/>
                <a:gd name="T26" fmla="*/ 2147483646 w 1428"/>
                <a:gd name="T27" fmla="*/ 2147483646 h 1218"/>
                <a:gd name="T28" fmla="*/ 2147483646 w 1428"/>
                <a:gd name="T29" fmla="*/ 2147483646 h 1218"/>
                <a:gd name="T30" fmla="*/ 2147483646 w 1428"/>
                <a:gd name="T31" fmla="*/ 2147483646 h 1218"/>
                <a:gd name="T32" fmla="*/ 2147483646 w 1428"/>
                <a:gd name="T33" fmla="*/ 2147483646 h 1218"/>
                <a:gd name="T34" fmla="*/ 2147483646 w 1428"/>
                <a:gd name="T35" fmla="*/ 2147483646 h 1218"/>
                <a:gd name="T36" fmla="*/ 2147483646 w 1428"/>
                <a:gd name="T37" fmla="*/ 2147483646 h 1218"/>
                <a:gd name="T38" fmla="*/ 2147483646 w 1428"/>
                <a:gd name="T39" fmla="*/ 2147483646 h 1218"/>
                <a:gd name="T40" fmla="*/ 2147483646 w 1428"/>
                <a:gd name="T41" fmla="*/ 2147483646 h 1218"/>
                <a:gd name="T42" fmla="*/ 2147483646 w 1428"/>
                <a:gd name="T43" fmla="*/ 2147483646 h 1218"/>
                <a:gd name="T44" fmla="*/ 0 w 1428"/>
                <a:gd name="T45" fmla="*/ 2147483646 h 1218"/>
                <a:gd name="T46" fmla="*/ 2147483646 w 1428"/>
                <a:gd name="T47" fmla="*/ 2147483646 h 1218"/>
                <a:gd name="T48" fmla="*/ 2147483646 w 1428"/>
                <a:gd name="T49" fmla="*/ 2147483646 h 1218"/>
                <a:gd name="T50" fmla="*/ 2147483646 w 1428"/>
                <a:gd name="T51" fmla="*/ 2147483646 h 1218"/>
                <a:gd name="T52" fmla="*/ 2147483646 w 1428"/>
                <a:gd name="T53" fmla="*/ 2147483646 h 1218"/>
                <a:gd name="T54" fmla="*/ 2147483646 w 1428"/>
                <a:gd name="T55" fmla="*/ 2147483646 h 1218"/>
                <a:gd name="T56" fmla="*/ 2147483646 w 1428"/>
                <a:gd name="T57" fmla="*/ 2147483646 h 1218"/>
                <a:gd name="T58" fmla="*/ 2147483646 w 1428"/>
                <a:gd name="T59" fmla="*/ 2147483646 h 1218"/>
                <a:gd name="T60" fmla="*/ 2147483646 w 1428"/>
                <a:gd name="T61" fmla="*/ 2147483646 h 1218"/>
                <a:gd name="T62" fmla="*/ 2147483646 w 1428"/>
                <a:gd name="T63" fmla="*/ 2147483646 h 1218"/>
                <a:gd name="T64" fmla="*/ 2147483646 w 1428"/>
                <a:gd name="T65" fmla="*/ 2147483646 h 1218"/>
                <a:gd name="T66" fmla="*/ 2147483646 w 1428"/>
                <a:gd name="T67" fmla="*/ 2147483646 h 1218"/>
                <a:gd name="T68" fmla="*/ 2147483646 w 1428"/>
                <a:gd name="T69" fmla="*/ 2147483646 h 1218"/>
                <a:gd name="T70" fmla="*/ 2147483646 w 1428"/>
                <a:gd name="T71" fmla="*/ 2147483646 h 1218"/>
                <a:gd name="T72" fmla="*/ 2147483646 w 1428"/>
                <a:gd name="T73" fmla="*/ 2147483646 h 1218"/>
                <a:gd name="T74" fmla="*/ 2147483646 w 1428"/>
                <a:gd name="T75" fmla="*/ 2147483646 h 1218"/>
                <a:gd name="T76" fmla="*/ 2147483646 w 1428"/>
                <a:gd name="T77" fmla="*/ 2147483646 h 1218"/>
                <a:gd name="T78" fmla="*/ 2147483646 w 1428"/>
                <a:gd name="T79" fmla="*/ 2147483646 h 1218"/>
                <a:gd name="T80" fmla="*/ 2147483646 w 1428"/>
                <a:gd name="T81" fmla="*/ 2147483646 h 1218"/>
                <a:gd name="T82" fmla="*/ 2147483646 w 1428"/>
                <a:gd name="T83" fmla="*/ 2147483646 h 1218"/>
                <a:gd name="T84" fmla="*/ 2147483646 w 1428"/>
                <a:gd name="T85" fmla="*/ 2147483646 h 1218"/>
                <a:gd name="T86" fmla="*/ 2147483646 w 1428"/>
                <a:gd name="T87" fmla="*/ 2147483646 h 1218"/>
                <a:gd name="T88" fmla="*/ 2147483646 w 1428"/>
                <a:gd name="T89" fmla="*/ 2147483646 h 1218"/>
                <a:gd name="T90" fmla="*/ 2147483646 w 1428"/>
                <a:gd name="T91" fmla="*/ 2147483646 h 1218"/>
                <a:gd name="T92" fmla="*/ 2147483646 w 1428"/>
                <a:gd name="T93" fmla="*/ 2147483646 h 1218"/>
                <a:gd name="T94" fmla="*/ 2147483646 w 1428"/>
                <a:gd name="T95" fmla="*/ 2147483646 h 1218"/>
                <a:gd name="T96" fmla="*/ 2147483646 w 1428"/>
                <a:gd name="T97" fmla="*/ 2147483646 h 1218"/>
                <a:gd name="T98" fmla="*/ 2147483646 w 1428"/>
                <a:gd name="T99" fmla="*/ 2147483646 h 1218"/>
                <a:gd name="T100" fmla="*/ 2147483646 w 1428"/>
                <a:gd name="T101" fmla="*/ 2147483646 h 1218"/>
                <a:gd name="T102" fmla="*/ 2147483646 w 1428"/>
                <a:gd name="T103" fmla="*/ 2147483646 h 1218"/>
                <a:gd name="T104" fmla="*/ 2147483646 w 1428"/>
                <a:gd name="T105" fmla="*/ 2147483646 h 1218"/>
                <a:gd name="T106" fmla="*/ 2147483646 w 1428"/>
                <a:gd name="T107" fmla="*/ 2147483646 h 1218"/>
                <a:gd name="T108" fmla="*/ 2147483646 w 1428"/>
                <a:gd name="T109" fmla="*/ 2147483646 h 1218"/>
                <a:gd name="T110" fmla="*/ 2147483646 w 1428"/>
                <a:gd name="T111" fmla="*/ 2147483646 h 1218"/>
                <a:gd name="T112" fmla="*/ 2147483646 w 1428"/>
                <a:gd name="T113" fmla="*/ 2147483646 h 1218"/>
                <a:gd name="T114" fmla="*/ 2147483646 w 1428"/>
                <a:gd name="T115" fmla="*/ 2147483646 h 1218"/>
                <a:gd name="T116" fmla="*/ 2147483646 w 1428"/>
                <a:gd name="T117" fmla="*/ 2147483646 h 12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28" h="1218">
                  <a:moveTo>
                    <a:pt x="1398" y="128"/>
                  </a:moveTo>
                  <a:lnTo>
                    <a:pt x="1394" y="112"/>
                  </a:lnTo>
                  <a:lnTo>
                    <a:pt x="1378" y="86"/>
                  </a:lnTo>
                  <a:lnTo>
                    <a:pt x="1366" y="80"/>
                  </a:lnTo>
                  <a:lnTo>
                    <a:pt x="1354" y="86"/>
                  </a:lnTo>
                  <a:lnTo>
                    <a:pt x="1348" y="100"/>
                  </a:lnTo>
                  <a:lnTo>
                    <a:pt x="1346" y="102"/>
                  </a:lnTo>
                  <a:lnTo>
                    <a:pt x="1344" y="102"/>
                  </a:lnTo>
                  <a:lnTo>
                    <a:pt x="1322" y="106"/>
                  </a:lnTo>
                  <a:lnTo>
                    <a:pt x="1318" y="108"/>
                  </a:lnTo>
                  <a:lnTo>
                    <a:pt x="1316" y="112"/>
                  </a:lnTo>
                  <a:lnTo>
                    <a:pt x="1310" y="116"/>
                  </a:lnTo>
                  <a:lnTo>
                    <a:pt x="1298" y="126"/>
                  </a:lnTo>
                  <a:lnTo>
                    <a:pt x="1296" y="128"/>
                  </a:lnTo>
                  <a:lnTo>
                    <a:pt x="1286" y="130"/>
                  </a:lnTo>
                  <a:lnTo>
                    <a:pt x="1276" y="126"/>
                  </a:lnTo>
                  <a:lnTo>
                    <a:pt x="1264" y="118"/>
                  </a:lnTo>
                  <a:lnTo>
                    <a:pt x="1262" y="116"/>
                  </a:lnTo>
                  <a:lnTo>
                    <a:pt x="1244" y="96"/>
                  </a:lnTo>
                  <a:lnTo>
                    <a:pt x="1240" y="90"/>
                  </a:lnTo>
                  <a:lnTo>
                    <a:pt x="1238" y="84"/>
                  </a:lnTo>
                  <a:lnTo>
                    <a:pt x="1238" y="62"/>
                  </a:lnTo>
                  <a:lnTo>
                    <a:pt x="1238" y="60"/>
                  </a:lnTo>
                  <a:lnTo>
                    <a:pt x="1242" y="56"/>
                  </a:lnTo>
                  <a:lnTo>
                    <a:pt x="1218" y="48"/>
                  </a:lnTo>
                  <a:lnTo>
                    <a:pt x="1218" y="56"/>
                  </a:lnTo>
                  <a:lnTo>
                    <a:pt x="1216" y="60"/>
                  </a:lnTo>
                  <a:lnTo>
                    <a:pt x="1210" y="64"/>
                  </a:lnTo>
                  <a:lnTo>
                    <a:pt x="1202" y="68"/>
                  </a:lnTo>
                  <a:lnTo>
                    <a:pt x="1200" y="68"/>
                  </a:lnTo>
                  <a:lnTo>
                    <a:pt x="1200" y="66"/>
                  </a:lnTo>
                  <a:lnTo>
                    <a:pt x="1188" y="64"/>
                  </a:lnTo>
                  <a:lnTo>
                    <a:pt x="1190" y="72"/>
                  </a:lnTo>
                  <a:lnTo>
                    <a:pt x="1170" y="60"/>
                  </a:lnTo>
                  <a:lnTo>
                    <a:pt x="1168" y="60"/>
                  </a:lnTo>
                  <a:lnTo>
                    <a:pt x="1168" y="58"/>
                  </a:lnTo>
                  <a:lnTo>
                    <a:pt x="1164" y="46"/>
                  </a:lnTo>
                  <a:lnTo>
                    <a:pt x="1162" y="32"/>
                  </a:lnTo>
                  <a:lnTo>
                    <a:pt x="1164" y="22"/>
                  </a:lnTo>
                  <a:lnTo>
                    <a:pt x="1166" y="16"/>
                  </a:lnTo>
                  <a:lnTo>
                    <a:pt x="1172" y="6"/>
                  </a:lnTo>
                  <a:lnTo>
                    <a:pt x="1170" y="0"/>
                  </a:lnTo>
                  <a:lnTo>
                    <a:pt x="1150" y="2"/>
                  </a:lnTo>
                  <a:lnTo>
                    <a:pt x="1142" y="4"/>
                  </a:lnTo>
                  <a:lnTo>
                    <a:pt x="1136" y="8"/>
                  </a:lnTo>
                  <a:lnTo>
                    <a:pt x="1132" y="14"/>
                  </a:lnTo>
                  <a:lnTo>
                    <a:pt x="1128" y="22"/>
                  </a:lnTo>
                  <a:lnTo>
                    <a:pt x="1116" y="40"/>
                  </a:lnTo>
                  <a:lnTo>
                    <a:pt x="1128" y="40"/>
                  </a:lnTo>
                  <a:lnTo>
                    <a:pt x="1130" y="40"/>
                  </a:lnTo>
                  <a:lnTo>
                    <a:pt x="1140" y="44"/>
                  </a:lnTo>
                  <a:lnTo>
                    <a:pt x="1142" y="44"/>
                  </a:lnTo>
                  <a:lnTo>
                    <a:pt x="1142" y="46"/>
                  </a:lnTo>
                  <a:lnTo>
                    <a:pt x="1142" y="48"/>
                  </a:lnTo>
                  <a:lnTo>
                    <a:pt x="1144" y="64"/>
                  </a:lnTo>
                  <a:lnTo>
                    <a:pt x="1150" y="80"/>
                  </a:lnTo>
                  <a:lnTo>
                    <a:pt x="1150" y="82"/>
                  </a:lnTo>
                  <a:lnTo>
                    <a:pt x="1150" y="84"/>
                  </a:lnTo>
                  <a:lnTo>
                    <a:pt x="1122" y="136"/>
                  </a:lnTo>
                  <a:lnTo>
                    <a:pt x="1120" y="142"/>
                  </a:lnTo>
                  <a:lnTo>
                    <a:pt x="1118" y="154"/>
                  </a:lnTo>
                  <a:lnTo>
                    <a:pt x="1114" y="190"/>
                  </a:lnTo>
                  <a:lnTo>
                    <a:pt x="1114" y="192"/>
                  </a:lnTo>
                  <a:lnTo>
                    <a:pt x="1104" y="212"/>
                  </a:lnTo>
                  <a:lnTo>
                    <a:pt x="1110" y="220"/>
                  </a:lnTo>
                  <a:lnTo>
                    <a:pt x="1110" y="222"/>
                  </a:lnTo>
                  <a:lnTo>
                    <a:pt x="1110" y="236"/>
                  </a:lnTo>
                  <a:lnTo>
                    <a:pt x="1110" y="242"/>
                  </a:lnTo>
                  <a:lnTo>
                    <a:pt x="1108" y="244"/>
                  </a:lnTo>
                  <a:lnTo>
                    <a:pt x="1106" y="244"/>
                  </a:lnTo>
                  <a:lnTo>
                    <a:pt x="1098" y="250"/>
                  </a:lnTo>
                  <a:lnTo>
                    <a:pt x="1088" y="262"/>
                  </a:lnTo>
                  <a:lnTo>
                    <a:pt x="1052" y="302"/>
                  </a:lnTo>
                  <a:lnTo>
                    <a:pt x="1050" y="304"/>
                  </a:lnTo>
                  <a:lnTo>
                    <a:pt x="1048" y="304"/>
                  </a:lnTo>
                  <a:lnTo>
                    <a:pt x="1046" y="302"/>
                  </a:lnTo>
                  <a:lnTo>
                    <a:pt x="1030" y="292"/>
                  </a:lnTo>
                  <a:lnTo>
                    <a:pt x="1020" y="282"/>
                  </a:lnTo>
                  <a:lnTo>
                    <a:pt x="1014" y="280"/>
                  </a:lnTo>
                  <a:lnTo>
                    <a:pt x="1008" y="278"/>
                  </a:lnTo>
                  <a:lnTo>
                    <a:pt x="982" y="276"/>
                  </a:lnTo>
                  <a:lnTo>
                    <a:pt x="982" y="314"/>
                  </a:lnTo>
                  <a:lnTo>
                    <a:pt x="966" y="384"/>
                  </a:lnTo>
                  <a:lnTo>
                    <a:pt x="964" y="392"/>
                  </a:lnTo>
                  <a:lnTo>
                    <a:pt x="964" y="402"/>
                  </a:lnTo>
                  <a:lnTo>
                    <a:pt x="962" y="432"/>
                  </a:lnTo>
                  <a:lnTo>
                    <a:pt x="968" y="440"/>
                  </a:lnTo>
                  <a:lnTo>
                    <a:pt x="974" y="430"/>
                  </a:lnTo>
                  <a:lnTo>
                    <a:pt x="974" y="428"/>
                  </a:lnTo>
                  <a:lnTo>
                    <a:pt x="994" y="420"/>
                  </a:lnTo>
                  <a:lnTo>
                    <a:pt x="1044" y="428"/>
                  </a:lnTo>
                  <a:lnTo>
                    <a:pt x="1050" y="420"/>
                  </a:lnTo>
                  <a:lnTo>
                    <a:pt x="1058" y="408"/>
                  </a:lnTo>
                  <a:lnTo>
                    <a:pt x="1060" y="406"/>
                  </a:lnTo>
                  <a:lnTo>
                    <a:pt x="1080" y="402"/>
                  </a:lnTo>
                  <a:lnTo>
                    <a:pt x="1106" y="400"/>
                  </a:lnTo>
                  <a:lnTo>
                    <a:pt x="1112" y="404"/>
                  </a:lnTo>
                  <a:lnTo>
                    <a:pt x="1120" y="410"/>
                  </a:lnTo>
                  <a:lnTo>
                    <a:pt x="1136" y="428"/>
                  </a:lnTo>
                  <a:lnTo>
                    <a:pt x="1158" y="440"/>
                  </a:lnTo>
                  <a:lnTo>
                    <a:pt x="1174" y="452"/>
                  </a:lnTo>
                  <a:lnTo>
                    <a:pt x="1184" y="462"/>
                  </a:lnTo>
                  <a:lnTo>
                    <a:pt x="1190" y="472"/>
                  </a:lnTo>
                  <a:lnTo>
                    <a:pt x="1192" y="480"/>
                  </a:lnTo>
                  <a:lnTo>
                    <a:pt x="1190" y="488"/>
                  </a:lnTo>
                  <a:lnTo>
                    <a:pt x="1186" y="492"/>
                  </a:lnTo>
                  <a:lnTo>
                    <a:pt x="1184" y="496"/>
                  </a:lnTo>
                  <a:lnTo>
                    <a:pt x="1174" y="498"/>
                  </a:lnTo>
                  <a:lnTo>
                    <a:pt x="1172" y="498"/>
                  </a:lnTo>
                  <a:lnTo>
                    <a:pt x="1126" y="498"/>
                  </a:lnTo>
                  <a:lnTo>
                    <a:pt x="1112" y="498"/>
                  </a:lnTo>
                  <a:lnTo>
                    <a:pt x="1102" y="500"/>
                  </a:lnTo>
                  <a:lnTo>
                    <a:pt x="1084" y="512"/>
                  </a:lnTo>
                  <a:lnTo>
                    <a:pt x="1054" y="532"/>
                  </a:lnTo>
                  <a:lnTo>
                    <a:pt x="1042" y="536"/>
                  </a:lnTo>
                  <a:lnTo>
                    <a:pt x="1034" y="538"/>
                  </a:lnTo>
                  <a:lnTo>
                    <a:pt x="1018" y="540"/>
                  </a:lnTo>
                  <a:lnTo>
                    <a:pt x="1010" y="580"/>
                  </a:lnTo>
                  <a:lnTo>
                    <a:pt x="1004" y="596"/>
                  </a:lnTo>
                  <a:lnTo>
                    <a:pt x="1000" y="602"/>
                  </a:lnTo>
                  <a:lnTo>
                    <a:pt x="996" y="606"/>
                  </a:lnTo>
                  <a:lnTo>
                    <a:pt x="990" y="610"/>
                  </a:lnTo>
                  <a:lnTo>
                    <a:pt x="984" y="614"/>
                  </a:lnTo>
                  <a:lnTo>
                    <a:pt x="966" y="620"/>
                  </a:lnTo>
                  <a:lnTo>
                    <a:pt x="956" y="622"/>
                  </a:lnTo>
                  <a:lnTo>
                    <a:pt x="946" y="626"/>
                  </a:lnTo>
                  <a:lnTo>
                    <a:pt x="926" y="634"/>
                  </a:lnTo>
                  <a:lnTo>
                    <a:pt x="914" y="664"/>
                  </a:lnTo>
                  <a:lnTo>
                    <a:pt x="912" y="664"/>
                  </a:lnTo>
                  <a:lnTo>
                    <a:pt x="910" y="664"/>
                  </a:lnTo>
                  <a:lnTo>
                    <a:pt x="874" y="680"/>
                  </a:lnTo>
                  <a:lnTo>
                    <a:pt x="872" y="680"/>
                  </a:lnTo>
                  <a:lnTo>
                    <a:pt x="854" y="676"/>
                  </a:lnTo>
                  <a:lnTo>
                    <a:pt x="834" y="670"/>
                  </a:lnTo>
                  <a:lnTo>
                    <a:pt x="820" y="664"/>
                  </a:lnTo>
                  <a:lnTo>
                    <a:pt x="814" y="662"/>
                  </a:lnTo>
                  <a:lnTo>
                    <a:pt x="806" y="660"/>
                  </a:lnTo>
                  <a:lnTo>
                    <a:pt x="798" y="660"/>
                  </a:lnTo>
                  <a:lnTo>
                    <a:pt x="790" y="662"/>
                  </a:lnTo>
                  <a:lnTo>
                    <a:pt x="784" y="672"/>
                  </a:lnTo>
                  <a:lnTo>
                    <a:pt x="778" y="684"/>
                  </a:lnTo>
                  <a:lnTo>
                    <a:pt x="776" y="698"/>
                  </a:lnTo>
                  <a:lnTo>
                    <a:pt x="776" y="710"/>
                  </a:lnTo>
                  <a:lnTo>
                    <a:pt x="778" y="722"/>
                  </a:lnTo>
                  <a:lnTo>
                    <a:pt x="782" y="728"/>
                  </a:lnTo>
                  <a:lnTo>
                    <a:pt x="786" y="728"/>
                  </a:lnTo>
                  <a:lnTo>
                    <a:pt x="794" y="724"/>
                  </a:lnTo>
                  <a:lnTo>
                    <a:pt x="794" y="748"/>
                  </a:lnTo>
                  <a:lnTo>
                    <a:pt x="794" y="756"/>
                  </a:lnTo>
                  <a:lnTo>
                    <a:pt x="792" y="760"/>
                  </a:lnTo>
                  <a:lnTo>
                    <a:pt x="790" y="764"/>
                  </a:lnTo>
                  <a:lnTo>
                    <a:pt x="786" y="768"/>
                  </a:lnTo>
                  <a:lnTo>
                    <a:pt x="776" y="774"/>
                  </a:lnTo>
                  <a:lnTo>
                    <a:pt x="764" y="778"/>
                  </a:lnTo>
                  <a:lnTo>
                    <a:pt x="758" y="780"/>
                  </a:lnTo>
                  <a:lnTo>
                    <a:pt x="750" y="786"/>
                  </a:lnTo>
                  <a:lnTo>
                    <a:pt x="738" y="798"/>
                  </a:lnTo>
                  <a:lnTo>
                    <a:pt x="724" y="818"/>
                  </a:lnTo>
                  <a:lnTo>
                    <a:pt x="708" y="844"/>
                  </a:lnTo>
                  <a:lnTo>
                    <a:pt x="706" y="844"/>
                  </a:lnTo>
                  <a:lnTo>
                    <a:pt x="682" y="860"/>
                  </a:lnTo>
                  <a:lnTo>
                    <a:pt x="688" y="860"/>
                  </a:lnTo>
                  <a:lnTo>
                    <a:pt x="688" y="862"/>
                  </a:lnTo>
                  <a:lnTo>
                    <a:pt x="688" y="864"/>
                  </a:lnTo>
                  <a:lnTo>
                    <a:pt x="686" y="868"/>
                  </a:lnTo>
                  <a:lnTo>
                    <a:pt x="678" y="868"/>
                  </a:lnTo>
                  <a:lnTo>
                    <a:pt x="610" y="868"/>
                  </a:lnTo>
                  <a:lnTo>
                    <a:pt x="584" y="868"/>
                  </a:lnTo>
                  <a:lnTo>
                    <a:pt x="558" y="870"/>
                  </a:lnTo>
                  <a:lnTo>
                    <a:pt x="532" y="874"/>
                  </a:lnTo>
                  <a:lnTo>
                    <a:pt x="510" y="882"/>
                  </a:lnTo>
                  <a:lnTo>
                    <a:pt x="488" y="890"/>
                  </a:lnTo>
                  <a:lnTo>
                    <a:pt x="468" y="900"/>
                  </a:lnTo>
                  <a:lnTo>
                    <a:pt x="450" y="914"/>
                  </a:lnTo>
                  <a:lnTo>
                    <a:pt x="434" y="928"/>
                  </a:lnTo>
                  <a:lnTo>
                    <a:pt x="432" y="930"/>
                  </a:lnTo>
                  <a:lnTo>
                    <a:pt x="430" y="930"/>
                  </a:lnTo>
                  <a:lnTo>
                    <a:pt x="402" y="934"/>
                  </a:lnTo>
                  <a:lnTo>
                    <a:pt x="400" y="934"/>
                  </a:lnTo>
                  <a:lnTo>
                    <a:pt x="398" y="934"/>
                  </a:lnTo>
                  <a:lnTo>
                    <a:pt x="390" y="916"/>
                  </a:lnTo>
                  <a:lnTo>
                    <a:pt x="362" y="922"/>
                  </a:lnTo>
                  <a:lnTo>
                    <a:pt x="350" y="922"/>
                  </a:lnTo>
                  <a:lnTo>
                    <a:pt x="336" y="920"/>
                  </a:lnTo>
                  <a:lnTo>
                    <a:pt x="320" y="916"/>
                  </a:lnTo>
                  <a:lnTo>
                    <a:pt x="304" y="908"/>
                  </a:lnTo>
                  <a:lnTo>
                    <a:pt x="290" y="900"/>
                  </a:lnTo>
                  <a:lnTo>
                    <a:pt x="274" y="892"/>
                  </a:lnTo>
                  <a:lnTo>
                    <a:pt x="246" y="872"/>
                  </a:lnTo>
                  <a:lnTo>
                    <a:pt x="238" y="866"/>
                  </a:lnTo>
                  <a:lnTo>
                    <a:pt x="226" y="860"/>
                  </a:lnTo>
                  <a:lnTo>
                    <a:pt x="214" y="856"/>
                  </a:lnTo>
                  <a:lnTo>
                    <a:pt x="202" y="854"/>
                  </a:lnTo>
                  <a:lnTo>
                    <a:pt x="176" y="852"/>
                  </a:lnTo>
                  <a:lnTo>
                    <a:pt x="148" y="856"/>
                  </a:lnTo>
                  <a:lnTo>
                    <a:pt x="116" y="858"/>
                  </a:lnTo>
                  <a:lnTo>
                    <a:pt x="86" y="856"/>
                  </a:lnTo>
                  <a:lnTo>
                    <a:pt x="68" y="854"/>
                  </a:lnTo>
                  <a:lnTo>
                    <a:pt x="48" y="852"/>
                  </a:lnTo>
                  <a:lnTo>
                    <a:pt x="2" y="838"/>
                  </a:lnTo>
                  <a:lnTo>
                    <a:pt x="0" y="844"/>
                  </a:lnTo>
                  <a:lnTo>
                    <a:pt x="2" y="844"/>
                  </a:lnTo>
                  <a:lnTo>
                    <a:pt x="2" y="852"/>
                  </a:lnTo>
                  <a:lnTo>
                    <a:pt x="10" y="868"/>
                  </a:lnTo>
                  <a:lnTo>
                    <a:pt x="26" y="888"/>
                  </a:lnTo>
                  <a:lnTo>
                    <a:pt x="28" y="892"/>
                  </a:lnTo>
                  <a:lnTo>
                    <a:pt x="24" y="906"/>
                  </a:lnTo>
                  <a:lnTo>
                    <a:pt x="24" y="908"/>
                  </a:lnTo>
                  <a:lnTo>
                    <a:pt x="14" y="920"/>
                  </a:lnTo>
                  <a:lnTo>
                    <a:pt x="24" y="930"/>
                  </a:lnTo>
                  <a:lnTo>
                    <a:pt x="30" y="936"/>
                  </a:lnTo>
                  <a:lnTo>
                    <a:pt x="30" y="940"/>
                  </a:lnTo>
                  <a:lnTo>
                    <a:pt x="34" y="956"/>
                  </a:lnTo>
                  <a:lnTo>
                    <a:pt x="46" y="968"/>
                  </a:lnTo>
                  <a:lnTo>
                    <a:pt x="46" y="970"/>
                  </a:lnTo>
                  <a:lnTo>
                    <a:pt x="46" y="980"/>
                  </a:lnTo>
                  <a:lnTo>
                    <a:pt x="46" y="988"/>
                  </a:lnTo>
                  <a:lnTo>
                    <a:pt x="54" y="994"/>
                  </a:lnTo>
                  <a:lnTo>
                    <a:pt x="58" y="992"/>
                  </a:lnTo>
                  <a:lnTo>
                    <a:pt x="60" y="990"/>
                  </a:lnTo>
                  <a:lnTo>
                    <a:pt x="64" y="982"/>
                  </a:lnTo>
                  <a:lnTo>
                    <a:pt x="72" y="980"/>
                  </a:lnTo>
                  <a:lnTo>
                    <a:pt x="78" y="976"/>
                  </a:lnTo>
                  <a:lnTo>
                    <a:pt x="120" y="972"/>
                  </a:lnTo>
                  <a:lnTo>
                    <a:pt x="138" y="966"/>
                  </a:lnTo>
                  <a:lnTo>
                    <a:pt x="142" y="964"/>
                  </a:lnTo>
                  <a:lnTo>
                    <a:pt x="150" y="984"/>
                  </a:lnTo>
                  <a:lnTo>
                    <a:pt x="150" y="990"/>
                  </a:lnTo>
                  <a:lnTo>
                    <a:pt x="148" y="996"/>
                  </a:lnTo>
                  <a:lnTo>
                    <a:pt x="126" y="1028"/>
                  </a:lnTo>
                  <a:lnTo>
                    <a:pt x="126" y="1034"/>
                  </a:lnTo>
                  <a:lnTo>
                    <a:pt x="138" y="1044"/>
                  </a:lnTo>
                  <a:lnTo>
                    <a:pt x="148" y="1052"/>
                  </a:lnTo>
                  <a:lnTo>
                    <a:pt x="156" y="1060"/>
                  </a:lnTo>
                  <a:lnTo>
                    <a:pt x="162" y="1064"/>
                  </a:lnTo>
                  <a:lnTo>
                    <a:pt x="170" y="1068"/>
                  </a:lnTo>
                  <a:lnTo>
                    <a:pt x="178" y="1076"/>
                  </a:lnTo>
                  <a:lnTo>
                    <a:pt x="178" y="1078"/>
                  </a:lnTo>
                  <a:lnTo>
                    <a:pt x="186" y="1082"/>
                  </a:lnTo>
                  <a:lnTo>
                    <a:pt x="190" y="1082"/>
                  </a:lnTo>
                  <a:lnTo>
                    <a:pt x="192" y="1092"/>
                  </a:lnTo>
                  <a:lnTo>
                    <a:pt x="194" y="1100"/>
                  </a:lnTo>
                  <a:lnTo>
                    <a:pt x="196" y="1112"/>
                  </a:lnTo>
                  <a:lnTo>
                    <a:pt x="216" y="1116"/>
                  </a:lnTo>
                  <a:lnTo>
                    <a:pt x="218" y="1116"/>
                  </a:lnTo>
                  <a:lnTo>
                    <a:pt x="218" y="1118"/>
                  </a:lnTo>
                  <a:lnTo>
                    <a:pt x="220" y="1120"/>
                  </a:lnTo>
                  <a:lnTo>
                    <a:pt x="226" y="1130"/>
                  </a:lnTo>
                  <a:lnTo>
                    <a:pt x="242" y="1136"/>
                  </a:lnTo>
                  <a:lnTo>
                    <a:pt x="252" y="1130"/>
                  </a:lnTo>
                  <a:lnTo>
                    <a:pt x="250" y="1124"/>
                  </a:lnTo>
                  <a:lnTo>
                    <a:pt x="240" y="1114"/>
                  </a:lnTo>
                  <a:lnTo>
                    <a:pt x="242" y="1112"/>
                  </a:lnTo>
                  <a:lnTo>
                    <a:pt x="250" y="1094"/>
                  </a:lnTo>
                  <a:lnTo>
                    <a:pt x="270" y="1094"/>
                  </a:lnTo>
                  <a:lnTo>
                    <a:pt x="270" y="1096"/>
                  </a:lnTo>
                  <a:lnTo>
                    <a:pt x="298" y="1104"/>
                  </a:lnTo>
                  <a:lnTo>
                    <a:pt x="314" y="1102"/>
                  </a:lnTo>
                  <a:lnTo>
                    <a:pt x="326" y="1092"/>
                  </a:lnTo>
                  <a:lnTo>
                    <a:pt x="334" y="1080"/>
                  </a:lnTo>
                  <a:lnTo>
                    <a:pt x="342" y="1074"/>
                  </a:lnTo>
                  <a:lnTo>
                    <a:pt x="348" y="1070"/>
                  </a:lnTo>
                  <a:lnTo>
                    <a:pt x="354" y="1072"/>
                  </a:lnTo>
                  <a:lnTo>
                    <a:pt x="360" y="1070"/>
                  </a:lnTo>
                  <a:lnTo>
                    <a:pt x="368" y="1072"/>
                  </a:lnTo>
                  <a:lnTo>
                    <a:pt x="374" y="1072"/>
                  </a:lnTo>
                  <a:lnTo>
                    <a:pt x="374" y="1076"/>
                  </a:lnTo>
                  <a:lnTo>
                    <a:pt x="378" y="1084"/>
                  </a:lnTo>
                  <a:lnTo>
                    <a:pt x="382" y="1096"/>
                  </a:lnTo>
                  <a:lnTo>
                    <a:pt x="386" y="1108"/>
                  </a:lnTo>
                  <a:lnTo>
                    <a:pt x="386" y="1110"/>
                  </a:lnTo>
                  <a:lnTo>
                    <a:pt x="382" y="1124"/>
                  </a:lnTo>
                  <a:lnTo>
                    <a:pt x="368" y="1140"/>
                  </a:lnTo>
                  <a:lnTo>
                    <a:pt x="366" y="1142"/>
                  </a:lnTo>
                  <a:lnTo>
                    <a:pt x="338" y="1154"/>
                  </a:lnTo>
                  <a:lnTo>
                    <a:pt x="334" y="1162"/>
                  </a:lnTo>
                  <a:lnTo>
                    <a:pt x="330" y="1186"/>
                  </a:lnTo>
                  <a:lnTo>
                    <a:pt x="332" y="1196"/>
                  </a:lnTo>
                  <a:lnTo>
                    <a:pt x="340" y="1208"/>
                  </a:lnTo>
                  <a:lnTo>
                    <a:pt x="342" y="1212"/>
                  </a:lnTo>
                  <a:lnTo>
                    <a:pt x="352" y="1218"/>
                  </a:lnTo>
                  <a:lnTo>
                    <a:pt x="386" y="1218"/>
                  </a:lnTo>
                  <a:lnTo>
                    <a:pt x="414" y="1214"/>
                  </a:lnTo>
                  <a:lnTo>
                    <a:pt x="418" y="1210"/>
                  </a:lnTo>
                  <a:lnTo>
                    <a:pt x="424" y="1204"/>
                  </a:lnTo>
                  <a:lnTo>
                    <a:pt x="428" y="1204"/>
                  </a:lnTo>
                  <a:lnTo>
                    <a:pt x="448" y="1206"/>
                  </a:lnTo>
                  <a:lnTo>
                    <a:pt x="450" y="1204"/>
                  </a:lnTo>
                  <a:lnTo>
                    <a:pt x="448" y="1196"/>
                  </a:lnTo>
                  <a:lnTo>
                    <a:pt x="450" y="1188"/>
                  </a:lnTo>
                  <a:lnTo>
                    <a:pt x="458" y="1174"/>
                  </a:lnTo>
                  <a:lnTo>
                    <a:pt x="458" y="1148"/>
                  </a:lnTo>
                  <a:lnTo>
                    <a:pt x="474" y="1106"/>
                  </a:lnTo>
                  <a:lnTo>
                    <a:pt x="474" y="1104"/>
                  </a:lnTo>
                  <a:lnTo>
                    <a:pt x="500" y="1084"/>
                  </a:lnTo>
                  <a:lnTo>
                    <a:pt x="502" y="1082"/>
                  </a:lnTo>
                  <a:lnTo>
                    <a:pt x="522" y="1092"/>
                  </a:lnTo>
                  <a:lnTo>
                    <a:pt x="536" y="1102"/>
                  </a:lnTo>
                  <a:lnTo>
                    <a:pt x="538" y="1108"/>
                  </a:lnTo>
                  <a:lnTo>
                    <a:pt x="540" y="1110"/>
                  </a:lnTo>
                  <a:lnTo>
                    <a:pt x="538" y="1128"/>
                  </a:lnTo>
                  <a:lnTo>
                    <a:pt x="530" y="1140"/>
                  </a:lnTo>
                  <a:lnTo>
                    <a:pt x="526" y="1156"/>
                  </a:lnTo>
                  <a:lnTo>
                    <a:pt x="526" y="1172"/>
                  </a:lnTo>
                  <a:lnTo>
                    <a:pt x="530" y="1180"/>
                  </a:lnTo>
                  <a:lnTo>
                    <a:pt x="538" y="1180"/>
                  </a:lnTo>
                  <a:lnTo>
                    <a:pt x="540" y="1180"/>
                  </a:lnTo>
                  <a:lnTo>
                    <a:pt x="552" y="1180"/>
                  </a:lnTo>
                  <a:lnTo>
                    <a:pt x="556" y="1182"/>
                  </a:lnTo>
                  <a:lnTo>
                    <a:pt x="560" y="1186"/>
                  </a:lnTo>
                  <a:lnTo>
                    <a:pt x="566" y="1196"/>
                  </a:lnTo>
                  <a:lnTo>
                    <a:pt x="572" y="1200"/>
                  </a:lnTo>
                  <a:lnTo>
                    <a:pt x="574" y="1200"/>
                  </a:lnTo>
                  <a:lnTo>
                    <a:pt x="602" y="1212"/>
                  </a:lnTo>
                  <a:lnTo>
                    <a:pt x="614" y="1216"/>
                  </a:lnTo>
                  <a:lnTo>
                    <a:pt x="630" y="1214"/>
                  </a:lnTo>
                  <a:lnTo>
                    <a:pt x="638" y="1204"/>
                  </a:lnTo>
                  <a:lnTo>
                    <a:pt x="646" y="1164"/>
                  </a:lnTo>
                  <a:lnTo>
                    <a:pt x="648" y="1144"/>
                  </a:lnTo>
                  <a:lnTo>
                    <a:pt x="648" y="1142"/>
                  </a:lnTo>
                  <a:lnTo>
                    <a:pt x="650" y="1140"/>
                  </a:lnTo>
                  <a:lnTo>
                    <a:pt x="666" y="1128"/>
                  </a:lnTo>
                  <a:lnTo>
                    <a:pt x="674" y="1116"/>
                  </a:lnTo>
                  <a:lnTo>
                    <a:pt x="690" y="1108"/>
                  </a:lnTo>
                  <a:lnTo>
                    <a:pt x="700" y="1102"/>
                  </a:lnTo>
                  <a:lnTo>
                    <a:pt x="712" y="1098"/>
                  </a:lnTo>
                  <a:lnTo>
                    <a:pt x="706" y="1074"/>
                  </a:lnTo>
                  <a:lnTo>
                    <a:pt x="734" y="1076"/>
                  </a:lnTo>
                  <a:lnTo>
                    <a:pt x="734" y="1078"/>
                  </a:lnTo>
                  <a:lnTo>
                    <a:pt x="748" y="1084"/>
                  </a:lnTo>
                  <a:lnTo>
                    <a:pt x="748" y="1082"/>
                  </a:lnTo>
                  <a:lnTo>
                    <a:pt x="752" y="1068"/>
                  </a:lnTo>
                  <a:lnTo>
                    <a:pt x="752" y="1064"/>
                  </a:lnTo>
                  <a:lnTo>
                    <a:pt x="754" y="1066"/>
                  </a:lnTo>
                  <a:lnTo>
                    <a:pt x="756" y="1066"/>
                  </a:lnTo>
                  <a:lnTo>
                    <a:pt x="768" y="1068"/>
                  </a:lnTo>
                  <a:lnTo>
                    <a:pt x="774" y="1068"/>
                  </a:lnTo>
                  <a:lnTo>
                    <a:pt x="786" y="1056"/>
                  </a:lnTo>
                  <a:lnTo>
                    <a:pt x="788" y="1056"/>
                  </a:lnTo>
                  <a:lnTo>
                    <a:pt x="788" y="1054"/>
                  </a:lnTo>
                  <a:lnTo>
                    <a:pt x="790" y="1054"/>
                  </a:lnTo>
                  <a:lnTo>
                    <a:pt x="806" y="1052"/>
                  </a:lnTo>
                  <a:lnTo>
                    <a:pt x="818" y="1038"/>
                  </a:lnTo>
                  <a:lnTo>
                    <a:pt x="826" y="1028"/>
                  </a:lnTo>
                  <a:lnTo>
                    <a:pt x="826" y="1016"/>
                  </a:lnTo>
                  <a:lnTo>
                    <a:pt x="828" y="1010"/>
                  </a:lnTo>
                  <a:lnTo>
                    <a:pt x="834" y="1004"/>
                  </a:lnTo>
                  <a:lnTo>
                    <a:pt x="836" y="1004"/>
                  </a:lnTo>
                  <a:lnTo>
                    <a:pt x="850" y="1006"/>
                  </a:lnTo>
                  <a:lnTo>
                    <a:pt x="858" y="1002"/>
                  </a:lnTo>
                  <a:lnTo>
                    <a:pt x="860" y="992"/>
                  </a:lnTo>
                  <a:lnTo>
                    <a:pt x="876" y="986"/>
                  </a:lnTo>
                  <a:lnTo>
                    <a:pt x="878" y="986"/>
                  </a:lnTo>
                  <a:lnTo>
                    <a:pt x="898" y="988"/>
                  </a:lnTo>
                  <a:lnTo>
                    <a:pt x="914" y="984"/>
                  </a:lnTo>
                  <a:lnTo>
                    <a:pt x="922" y="976"/>
                  </a:lnTo>
                  <a:lnTo>
                    <a:pt x="930" y="962"/>
                  </a:lnTo>
                  <a:lnTo>
                    <a:pt x="918" y="950"/>
                  </a:lnTo>
                  <a:lnTo>
                    <a:pt x="918" y="948"/>
                  </a:lnTo>
                  <a:lnTo>
                    <a:pt x="914" y="940"/>
                  </a:lnTo>
                  <a:lnTo>
                    <a:pt x="912" y="924"/>
                  </a:lnTo>
                  <a:lnTo>
                    <a:pt x="918" y="912"/>
                  </a:lnTo>
                  <a:lnTo>
                    <a:pt x="920" y="904"/>
                  </a:lnTo>
                  <a:lnTo>
                    <a:pt x="928" y="896"/>
                  </a:lnTo>
                  <a:lnTo>
                    <a:pt x="936" y="878"/>
                  </a:lnTo>
                  <a:lnTo>
                    <a:pt x="936" y="876"/>
                  </a:lnTo>
                  <a:lnTo>
                    <a:pt x="938" y="876"/>
                  </a:lnTo>
                  <a:lnTo>
                    <a:pt x="946" y="864"/>
                  </a:lnTo>
                  <a:lnTo>
                    <a:pt x="958" y="840"/>
                  </a:lnTo>
                  <a:lnTo>
                    <a:pt x="968" y="856"/>
                  </a:lnTo>
                  <a:lnTo>
                    <a:pt x="970" y="856"/>
                  </a:lnTo>
                  <a:lnTo>
                    <a:pt x="970" y="858"/>
                  </a:lnTo>
                  <a:lnTo>
                    <a:pt x="974" y="874"/>
                  </a:lnTo>
                  <a:lnTo>
                    <a:pt x="976" y="890"/>
                  </a:lnTo>
                  <a:lnTo>
                    <a:pt x="986" y="896"/>
                  </a:lnTo>
                  <a:lnTo>
                    <a:pt x="988" y="896"/>
                  </a:lnTo>
                  <a:lnTo>
                    <a:pt x="990" y="896"/>
                  </a:lnTo>
                  <a:lnTo>
                    <a:pt x="992" y="896"/>
                  </a:lnTo>
                  <a:lnTo>
                    <a:pt x="1002" y="880"/>
                  </a:lnTo>
                  <a:lnTo>
                    <a:pt x="1006" y="864"/>
                  </a:lnTo>
                  <a:lnTo>
                    <a:pt x="1010" y="864"/>
                  </a:lnTo>
                  <a:lnTo>
                    <a:pt x="1012" y="864"/>
                  </a:lnTo>
                  <a:lnTo>
                    <a:pt x="1034" y="872"/>
                  </a:lnTo>
                  <a:lnTo>
                    <a:pt x="1046" y="864"/>
                  </a:lnTo>
                  <a:lnTo>
                    <a:pt x="1048" y="864"/>
                  </a:lnTo>
                  <a:lnTo>
                    <a:pt x="1060" y="862"/>
                  </a:lnTo>
                  <a:lnTo>
                    <a:pt x="1068" y="848"/>
                  </a:lnTo>
                  <a:lnTo>
                    <a:pt x="1068" y="832"/>
                  </a:lnTo>
                  <a:lnTo>
                    <a:pt x="1074" y="806"/>
                  </a:lnTo>
                  <a:lnTo>
                    <a:pt x="1074" y="808"/>
                  </a:lnTo>
                  <a:lnTo>
                    <a:pt x="1078" y="808"/>
                  </a:lnTo>
                  <a:lnTo>
                    <a:pt x="1094" y="812"/>
                  </a:lnTo>
                  <a:lnTo>
                    <a:pt x="1102" y="796"/>
                  </a:lnTo>
                  <a:lnTo>
                    <a:pt x="1104" y="796"/>
                  </a:lnTo>
                  <a:lnTo>
                    <a:pt x="1106" y="796"/>
                  </a:lnTo>
                  <a:lnTo>
                    <a:pt x="1122" y="796"/>
                  </a:lnTo>
                  <a:lnTo>
                    <a:pt x="1124" y="796"/>
                  </a:lnTo>
                  <a:lnTo>
                    <a:pt x="1126" y="796"/>
                  </a:lnTo>
                  <a:lnTo>
                    <a:pt x="1134" y="808"/>
                  </a:lnTo>
                  <a:lnTo>
                    <a:pt x="1134" y="810"/>
                  </a:lnTo>
                  <a:lnTo>
                    <a:pt x="1134" y="812"/>
                  </a:lnTo>
                  <a:lnTo>
                    <a:pt x="1136" y="828"/>
                  </a:lnTo>
                  <a:lnTo>
                    <a:pt x="1144" y="834"/>
                  </a:lnTo>
                  <a:lnTo>
                    <a:pt x="1154" y="824"/>
                  </a:lnTo>
                  <a:lnTo>
                    <a:pt x="1158" y="828"/>
                  </a:lnTo>
                  <a:lnTo>
                    <a:pt x="1162" y="834"/>
                  </a:lnTo>
                  <a:lnTo>
                    <a:pt x="1162" y="840"/>
                  </a:lnTo>
                  <a:lnTo>
                    <a:pt x="1162" y="854"/>
                  </a:lnTo>
                  <a:lnTo>
                    <a:pt x="1158" y="868"/>
                  </a:lnTo>
                  <a:lnTo>
                    <a:pt x="1162" y="876"/>
                  </a:lnTo>
                  <a:lnTo>
                    <a:pt x="1170" y="884"/>
                  </a:lnTo>
                  <a:lnTo>
                    <a:pt x="1202" y="888"/>
                  </a:lnTo>
                  <a:lnTo>
                    <a:pt x="1204" y="890"/>
                  </a:lnTo>
                  <a:lnTo>
                    <a:pt x="1206" y="890"/>
                  </a:lnTo>
                  <a:lnTo>
                    <a:pt x="1208" y="892"/>
                  </a:lnTo>
                  <a:lnTo>
                    <a:pt x="1218" y="880"/>
                  </a:lnTo>
                  <a:lnTo>
                    <a:pt x="1226" y="872"/>
                  </a:lnTo>
                  <a:lnTo>
                    <a:pt x="1222" y="860"/>
                  </a:lnTo>
                  <a:lnTo>
                    <a:pt x="1214" y="808"/>
                  </a:lnTo>
                  <a:lnTo>
                    <a:pt x="1238" y="820"/>
                  </a:lnTo>
                  <a:lnTo>
                    <a:pt x="1250" y="832"/>
                  </a:lnTo>
                  <a:lnTo>
                    <a:pt x="1256" y="838"/>
                  </a:lnTo>
                  <a:lnTo>
                    <a:pt x="1266" y="832"/>
                  </a:lnTo>
                  <a:lnTo>
                    <a:pt x="1298" y="796"/>
                  </a:lnTo>
                  <a:lnTo>
                    <a:pt x="1300" y="796"/>
                  </a:lnTo>
                  <a:lnTo>
                    <a:pt x="1312" y="786"/>
                  </a:lnTo>
                  <a:lnTo>
                    <a:pt x="1326" y="768"/>
                  </a:lnTo>
                  <a:lnTo>
                    <a:pt x="1326" y="766"/>
                  </a:lnTo>
                  <a:lnTo>
                    <a:pt x="1344" y="770"/>
                  </a:lnTo>
                  <a:lnTo>
                    <a:pt x="1354" y="770"/>
                  </a:lnTo>
                  <a:lnTo>
                    <a:pt x="1354" y="762"/>
                  </a:lnTo>
                  <a:lnTo>
                    <a:pt x="1356" y="756"/>
                  </a:lnTo>
                  <a:lnTo>
                    <a:pt x="1370" y="740"/>
                  </a:lnTo>
                  <a:lnTo>
                    <a:pt x="1374" y="736"/>
                  </a:lnTo>
                  <a:lnTo>
                    <a:pt x="1390" y="742"/>
                  </a:lnTo>
                  <a:lnTo>
                    <a:pt x="1408" y="740"/>
                  </a:lnTo>
                  <a:lnTo>
                    <a:pt x="1422" y="726"/>
                  </a:lnTo>
                  <a:lnTo>
                    <a:pt x="1428" y="714"/>
                  </a:lnTo>
                  <a:lnTo>
                    <a:pt x="1424" y="708"/>
                  </a:lnTo>
                  <a:lnTo>
                    <a:pt x="1412" y="714"/>
                  </a:lnTo>
                  <a:lnTo>
                    <a:pt x="1412" y="712"/>
                  </a:lnTo>
                  <a:lnTo>
                    <a:pt x="1410" y="712"/>
                  </a:lnTo>
                  <a:lnTo>
                    <a:pt x="1396" y="700"/>
                  </a:lnTo>
                  <a:lnTo>
                    <a:pt x="1396" y="698"/>
                  </a:lnTo>
                  <a:lnTo>
                    <a:pt x="1402" y="676"/>
                  </a:lnTo>
                  <a:lnTo>
                    <a:pt x="1402" y="660"/>
                  </a:lnTo>
                  <a:lnTo>
                    <a:pt x="1398" y="648"/>
                  </a:lnTo>
                  <a:lnTo>
                    <a:pt x="1388" y="644"/>
                  </a:lnTo>
                  <a:lnTo>
                    <a:pt x="1388" y="642"/>
                  </a:lnTo>
                  <a:lnTo>
                    <a:pt x="1386" y="642"/>
                  </a:lnTo>
                  <a:lnTo>
                    <a:pt x="1386" y="640"/>
                  </a:lnTo>
                  <a:lnTo>
                    <a:pt x="1376" y="622"/>
                  </a:lnTo>
                  <a:lnTo>
                    <a:pt x="1374" y="620"/>
                  </a:lnTo>
                  <a:lnTo>
                    <a:pt x="1362" y="636"/>
                  </a:lnTo>
                  <a:lnTo>
                    <a:pt x="1348" y="644"/>
                  </a:lnTo>
                  <a:lnTo>
                    <a:pt x="1344" y="646"/>
                  </a:lnTo>
                  <a:lnTo>
                    <a:pt x="1344" y="644"/>
                  </a:lnTo>
                  <a:lnTo>
                    <a:pt x="1342" y="644"/>
                  </a:lnTo>
                  <a:lnTo>
                    <a:pt x="1328" y="630"/>
                  </a:lnTo>
                  <a:lnTo>
                    <a:pt x="1328" y="628"/>
                  </a:lnTo>
                  <a:lnTo>
                    <a:pt x="1318" y="606"/>
                  </a:lnTo>
                  <a:lnTo>
                    <a:pt x="1314" y="590"/>
                  </a:lnTo>
                  <a:lnTo>
                    <a:pt x="1314" y="588"/>
                  </a:lnTo>
                  <a:lnTo>
                    <a:pt x="1314" y="564"/>
                  </a:lnTo>
                  <a:lnTo>
                    <a:pt x="1312" y="550"/>
                  </a:lnTo>
                  <a:lnTo>
                    <a:pt x="1300" y="546"/>
                  </a:lnTo>
                  <a:lnTo>
                    <a:pt x="1274" y="526"/>
                  </a:lnTo>
                  <a:lnTo>
                    <a:pt x="1276" y="524"/>
                  </a:lnTo>
                  <a:lnTo>
                    <a:pt x="1288" y="510"/>
                  </a:lnTo>
                  <a:lnTo>
                    <a:pt x="1288" y="508"/>
                  </a:lnTo>
                  <a:lnTo>
                    <a:pt x="1290" y="508"/>
                  </a:lnTo>
                  <a:lnTo>
                    <a:pt x="1302" y="508"/>
                  </a:lnTo>
                  <a:lnTo>
                    <a:pt x="1304" y="508"/>
                  </a:lnTo>
                  <a:lnTo>
                    <a:pt x="1310" y="510"/>
                  </a:lnTo>
                  <a:lnTo>
                    <a:pt x="1314" y="514"/>
                  </a:lnTo>
                  <a:lnTo>
                    <a:pt x="1326" y="522"/>
                  </a:lnTo>
                  <a:lnTo>
                    <a:pt x="1338" y="512"/>
                  </a:lnTo>
                  <a:lnTo>
                    <a:pt x="1346" y="500"/>
                  </a:lnTo>
                  <a:lnTo>
                    <a:pt x="1346" y="490"/>
                  </a:lnTo>
                  <a:lnTo>
                    <a:pt x="1344" y="464"/>
                  </a:lnTo>
                  <a:lnTo>
                    <a:pt x="1342" y="454"/>
                  </a:lnTo>
                  <a:lnTo>
                    <a:pt x="1324" y="452"/>
                  </a:lnTo>
                  <a:lnTo>
                    <a:pt x="1324" y="440"/>
                  </a:lnTo>
                  <a:lnTo>
                    <a:pt x="1308" y="420"/>
                  </a:lnTo>
                  <a:lnTo>
                    <a:pt x="1306" y="420"/>
                  </a:lnTo>
                  <a:lnTo>
                    <a:pt x="1298" y="406"/>
                  </a:lnTo>
                  <a:lnTo>
                    <a:pt x="1298" y="404"/>
                  </a:lnTo>
                  <a:lnTo>
                    <a:pt x="1298" y="402"/>
                  </a:lnTo>
                  <a:lnTo>
                    <a:pt x="1314" y="380"/>
                  </a:lnTo>
                  <a:lnTo>
                    <a:pt x="1314" y="378"/>
                  </a:lnTo>
                  <a:lnTo>
                    <a:pt x="1316" y="378"/>
                  </a:lnTo>
                  <a:lnTo>
                    <a:pt x="1316" y="376"/>
                  </a:lnTo>
                  <a:lnTo>
                    <a:pt x="1318" y="376"/>
                  </a:lnTo>
                  <a:lnTo>
                    <a:pt x="1324" y="376"/>
                  </a:lnTo>
                  <a:lnTo>
                    <a:pt x="1334" y="368"/>
                  </a:lnTo>
                  <a:lnTo>
                    <a:pt x="1344" y="336"/>
                  </a:lnTo>
                  <a:lnTo>
                    <a:pt x="1358" y="322"/>
                  </a:lnTo>
                  <a:lnTo>
                    <a:pt x="1358" y="320"/>
                  </a:lnTo>
                  <a:lnTo>
                    <a:pt x="1374" y="316"/>
                  </a:lnTo>
                  <a:lnTo>
                    <a:pt x="1374" y="318"/>
                  </a:lnTo>
                  <a:lnTo>
                    <a:pt x="1382" y="326"/>
                  </a:lnTo>
                  <a:lnTo>
                    <a:pt x="1386" y="328"/>
                  </a:lnTo>
                  <a:lnTo>
                    <a:pt x="1392" y="302"/>
                  </a:lnTo>
                  <a:lnTo>
                    <a:pt x="1386" y="284"/>
                  </a:lnTo>
                  <a:lnTo>
                    <a:pt x="1386" y="282"/>
                  </a:lnTo>
                  <a:lnTo>
                    <a:pt x="1388" y="262"/>
                  </a:lnTo>
                  <a:lnTo>
                    <a:pt x="1388" y="260"/>
                  </a:lnTo>
                  <a:lnTo>
                    <a:pt x="1398" y="250"/>
                  </a:lnTo>
                  <a:lnTo>
                    <a:pt x="1404" y="240"/>
                  </a:lnTo>
                  <a:lnTo>
                    <a:pt x="1404" y="230"/>
                  </a:lnTo>
                  <a:lnTo>
                    <a:pt x="1402" y="220"/>
                  </a:lnTo>
                  <a:lnTo>
                    <a:pt x="1398" y="204"/>
                  </a:lnTo>
                  <a:lnTo>
                    <a:pt x="1398" y="186"/>
                  </a:lnTo>
                  <a:lnTo>
                    <a:pt x="1398" y="184"/>
                  </a:lnTo>
                  <a:lnTo>
                    <a:pt x="1402" y="168"/>
                  </a:lnTo>
                  <a:lnTo>
                    <a:pt x="1398" y="158"/>
                  </a:lnTo>
                  <a:lnTo>
                    <a:pt x="1396" y="152"/>
                  </a:lnTo>
                  <a:lnTo>
                    <a:pt x="1398" y="128"/>
                  </a:lnTo>
                  <a:close/>
                </a:path>
              </a:pathLst>
            </a:custGeom>
            <a:solidFill>
              <a:schemeClr val="accent1"/>
            </a:solid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甘肃"/>
            <p:cNvSpPr>
              <a:spLocks/>
            </p:cNvSpPr>
            <p:nvPr/>
          </p:nvSpPr>
          <p:spPr bwMode="auto">
            <a:xfrm>
              <a:off x="5054218" y="2901339"/>
              <a:ext cx="1345147" cy="1139197"/>
            </a:xfrm>
            <a:custGeom>
              <a:avLst/>
              <a:gdLst>
                <a:gd name="T0" fmla="*/ 2147483646 w 912"/>
                <a:gd name="T1" fmla="*/ 2147483646 h 772"/>
                <a:gd name="T2" fmla="*/ 2147483646 w 912"/>
                <a:gd name="T3" fmla="*/ 2147483646 h 772"/>
                <a:gd name="T4" fmla="*/ 2147483646 w 912"/>
                <a:gd name="T5" fmla="*/ 2147483646 h 772"/>
                <a:gd name="T6" fmla="*/ 2147483646 w 912"/>
                <a:gd name="T7" fmla="*/ 2147483646 h 772"/>
                <a:gd name="T8" fmla="*/ 2147483646 w 912"/>
                <a:gd name="T9" fmla="*/ 2147483646 h 772"/>
                <a:gd name="T10" fmla="*/ 2147483646 w 912"/>
                <a:gd name="T11" fmla="*/ 2147483646 h 772"/>
                <a:gd name="T12" fmla="*/ 2147483646 w 912"/>
                <a:gd name="T13" fmla="*/ 2147483646 h 772"/>
                <a:gd name="T14" fmla="*/ 2147483646 w 912"/>
                <a:gd name="T15" fmla="*/ 2147483646 h 772"/>
                <a:gd name="T16" fmla="*/ 2147483646 w 912"/>
                <a:gd name="T17" fmla="*/ 2147483646 h 772"/>
                <a:gd name="T18" fmla="*/ 2147483646 w 912"/>
                <a:gd name="T19" fmla="*/ 2147483646 h 772"/>
                <a:gd name="T20" fmla="*/ 2147483646 w 912"/>
                <a:gd name="T21" fmla="*/ 2147483646 h 772"/>
                <a:gd name="T22" fmla="*/ 2147483646 w 912"/>
                <a:gd name="T23" fmla="*/ 2147483646 h 772"/>
                <a:gd name="T24" fmla="*/ 2147483646 w 912"/>
                <a:gd name="T25" fmla="*/ 2147483646 h 772"/>
                <a:gd name="T26" fmla="*/ 2147483646 w 912"/>
                <a:gd name="T27" fmla="*/ 2147483646 h 772"/>
                <a:gd name="T28" fmla="*/ 2147483646 w 912"/>
                <a:gd name="T29" fmla="*/ 2147483646 h 772"/>
                <a:gd name="T30" fmla="*/ 2147483646 w 912"/>
                <a:gd name="T31" fmla="*/ 2147483646 h 772"/>
                <a:gd name="T32" fmla="*/ 2147483646 w 912"/>
                <a:gd name="T33" fmla="*/ 2147483646 h 772"/>
                <a:gd name="T34" fmla="*/ 2147483646 w 912"/>
                <a:gd name="T35" fmla="*/ 2147483646 h 772"/>
                <a:gd name="T36" fmla="*/ 2147483646 w 912"/>
                <a:gd name="T37" fmla="*/ 2147483646 h 772"/>
                <a:gd name="T38" fmla="*/ 2147483646 w 912"/>
                <a:gd name="T39" fmla="*/ 2147483646 h 772"/>
                <a:gd name="T40" fmla="*/ 2147483646 w 912"/>
                <a:gd name="T41" fmla="*/ 2147483646 h 772"/>
                <a:gd name="T42" fmla="*/ 2147483646 w 912"/>
                <a:gd name="T43" fmla="*/ 2147483646 h 772"/>
                <a:gd name="T44" fmla="*/ 2147483646 w 912"/>
                <a:gd name="T45" fmla="*/ 2147483646 h 772"/>
                <a:gd name="T46" fmla="*/ 2147483646 w 912"/>
                <a:gd name="T47" fmla="*/ 2147483646 h 772"/>
                <a:gd name="T48" fmla="*/ 2147483646 w 912"/>
                <a:gd name="T49" fmla="*/ 2147483646 h 772"/>
                <a:gd name="T50" fmla="*/ 2147483646 w 912"/>
                <a:gd name="T51" fmla="*/ 2147483646 h 772"/>
                <a:gd name="T52" fmla="*/ 2147483646 w 912"/>
                <a:gd name="T53" fmla="*/ 2147483646 h 772"/>
                <a:gd name="T54" fmla="*/ 2147483646 w 912"/>
                <a:gd name="T55" fmla="*/ 2147483646 h 772"/>
                <a:gd name="T56" fmla="*/ 2147483646 w 912"/>
                <a:gd name="T57" fmla="*/ 2147483646 h 772"/>
                <a:gd name="T58" fmla="*/ 2147483646 w 912"/>
                <a:gd name="T59" fmla="*/ 2147483646 h 772"/>
                <a:gd name="T60" fmla="*/ 2147483646 w 912"/>
                <a:gd name="T61" fmla="*/ 2147483646 h 772"/>
                <a:gd name="T62" fmla="*/ 2147483646 w 912"/>
                <a:gd name="T63" fmla="*/ 2147483646 h 772"/>
                <a:gd name="T64" fmla="*/ 2147483646 w 912"/>
                <a:gd name="T65" fmla="*/ 2147483646 h 772"/>
                <a:gd name="T66" fmla="*/ 2147483646 w 912"/>
                <a:gd name="T67" fmla="*/ 2147483646 h 772"/>
                <a:gd name="T68" fmla="*/ 2147483646 w 912"/>
                <a:gd name="T69" fmla="*/ 2147483646 h 772"/>
                <a:gd name="T70" fmla="*/ 2147483646 w 912"/>
                <a:gd name="T71" fmla="*/ 2147483646 h 772"/>
                <a:gd name="T72" fmla="*/ 2147483646 w 912"/>
                <a:gd name="T73" fmla="*/ 2147483646 h 772"/>
                <a:gd name="T74" fmla="*/ 2147483646 w 912"/>
                <a:gd name="T75" fmla="*/ 2147483646 h 772"/>
                <a:gd name="T76" fmla="*/ 2147483646 w 912"/>
                <a:gd name="T77" fmla="*/ 2147483646 h 772"/>
                <a:gd name="T78" fmla="*/ 2147483646 w 912"/>
                <a:gd name="T79" fmla="*/ 2147483646 h 772"/>
                <a:gd name="T80" fmla="*/ 2147483646 w 912"/>
                <a:gd name="T81" fmla="*/ 2147483646 h 772"/>
                <a:gd name="T82" fmla="*/ 2147483646 w 912"/>
                <a:gd name="T83" fmla="*/ 2147483646 h 772"/>
                <a:gd name="T84" fmla="*/ 2147483646 w 912"/>
                <a:gd name="T85" fmla="*/ 2147483646 h 772"/>
                <a:gd name="T86" fmla="*/ 2147483646 w 912"/>
                <a:gd name="T87" fmla="*/ 2147483646 h 772"/>
                <a:gd name="T88" fmla="*/ 2147483646 w 912"/>
                <a:gd name="T89" fmla="*/ 2147483646 h 772"/>
                <a:gd name="T90" fmla="*/ 2147483646 w 912"/>
                <a:gd name="T91" fmla="*/ 2147483646 h 772"/>
                <a:gd name="T92" fmla="*/ 2147483646 w 912"/>
                <a:gd name="T93" fmla="*/ 2147483646 h 772"/>
                <a:gd name="T94" fmla="*/ 2147483646 w 912"/>
                <a:gd name="T95" fmla="*/ 2147483646 h 772"/>
                <a:gd name="T96" fmla="*/ 2147483646 w 912"/>
                <a:gd name="T97" fmla="*/ 2147483646 h 772"/>
                <a:gd name="T98" fmla="*/ 2147483646 w 912"/>
                <a:gd name="T99" fmla="*/ 2147483646 h 772"/>
                <a:gd name="T100" fmla="*/ 2147483646 w 912"/>
                <a:gd name="T101" fmla="*/ 2147483646 h 772"/>
                <a:gd name="T102" fmla="*/ 2147483646 w 912"/>
                <a:gd name="T103" fmla="*/ 2147483646 h 772"/>
                <a:gd name="T104" fmla="*/ 2147483646 w 912"/>
                <a:gd name="T105" fmla="*/ 2147483646 h 772"/>
                <a:gd name="T106" fmla="*/ 2147483646 w 912"/>
                <a:gd name="T107" fmla="*/ 2147483646 h 772"/>
                <a:gd name="T108" fmla="*/ 2147483646 w 912"/>
                <a:gd name="T109" fmla="*/ 2147483646 h 772"/>
                <a:gd name="T110" fmla="*/ 2147483646 w 912"/>
                <a:gd name="T111" fmla="*/ 2147483646 h 7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12" h="772">
                  <a:moveTo>
                    <a:pt x="542" y="280"/>
                  </a:moveTo>
                  <a:lnTo>
                    <a:pt x="530" y="280"/>
                  </a:lnTo>
                  <a:lnTo>
                    <a:pt x="526" y="288"/>
                  </a:lnTo>
                  <a:lnTo>
                    <a:pt x="532" y="296"/>
                  </a:lnTo>
                  <a:lnTo>
                    <a:pt x="536" y="308"/>
                  </a:lnTo>
                  <a:lnTo>
                    <a:pt x="536" y="310"/>
                  </a:lnTo>
                  <a:lnTo>
                    <a:pt x="536" y="312"/>
                  </a:lnTo>
                  <a:lnTo>
                    <a:pt x="518" y="320"/>
                  </a:lnTo>
                  <a:lnTo>
                    <a:pt x="516" y="320"/>
                  </a:lnTo>
                  <a:lnTo>
                    <a:pt x="506" y="320"/>
                  </a:lnTo>
                  <a:lnTo>
                    <a:pt x="500" y="316"/>
                  </a:lnTo>
                  <a:lnTo>
                    <a:pt x="494" y="314"/>
                  </a:lnTo>
                  <a:lnTo>
                    <a:pt x="492" y="310"/>
                  </a:lnTo>
                  <a:lnTo>
                    <a:pt x="488" y="300"/>
                  </a:lnTo>
                  <a:lnTo>
                    <a:pt x="464" y="296"/>
                  </a:lnTo>
                  <a:lnTo>
                    <a:pt x="456" y="264"/>
                  </a:lnTo>
                  <a:lnTo>
                    <a:pt x="450" y="262"/>
                  </a:lnTo>
                  <a:lnTo>
                    <a:pt x="446" y="258"/>
                  </a:lnTo>
                  <a:lnTo>
                    <a:pt x="444" y="256"/>
                  </a:lnTo>
                  <a:lnTo>
                    <a:pt x="440" y="250"/>
                  </a:lnTo>
                  <a:lnTo>
                    <a:pt x="432" y="248"/>
                  </a:lnTo>
                  <a:lnTo>
                    <a:pt x="424" y="242"/>
                  </a:lnTo>
                  <a:lnTo>
                    <a:pt x="416" y="232"/>
                  </a:lnTo>
                  <a:lnTo>
                    <a:pt x="406" y="228"/>
                  </a:lnTo>
                  <a:lnTo>
                    <a:pt x="392" y="214"/>
                  </a:lnTo>
                  <a:lnTo>
                    <a:pt x="390" y="204"/>
                  </a:lnTo>
                  <a:lnTo>
                    <a:pt x="390" y="202"/>
                  </a:lnTo>
                  <a:lnTo>
                    <a:pt x="416" y="168"/>
                  </a:lnTo>
                  <a:lnTo>
                    <a:pt x="416" y="164"/>
                  </a:lnTo>
                  <a:lnTo>
                    <a:pt x="416" y="162"/>
                  </a:lnTo>
                  <a:lnTo>
                    <a:pt x="412" y="152"/>
                  </a:lnTo>
                  <a:lnTo>
                    <a:pt x="398" y="156"/>
                  </a:lnTo>
                  <a:lnTo>
                    <a:pt x="396" y="156"/>
                  </a:lnTo>
                  <a:lnTo>
                    <a:pt x="396" y="158"/>
                  </a:lnTo>
                  <a:lnTo>
                    <a:pt x="360" y="160"/>
                  </a:lnTo>
                  <a:lnTo>
                    <a:pt x="348" y="164"/>
                  </a:lnTo>
                  <a:lnTo>
                    <a:pt x="342" y="168"/>
                  </a:lnTo>
                  <a:lnTo>
                    <a:pt x="340" y="172"/>
                  </a:lnTo>
                  <a:lnTo>
                    <a:pt x="334" y="178"/>
                  </a:lnTo>
                  <a:lnTo>
                    <a:pt x="330" y="178"/>
                  </a:lnTo>
                  <a:lnTo>
                    <a:pt x="324" y="178"/>
                  </a:lnTo>
                  <a:lnTo>
                    <a:pt x="324" y="176"/>
                  </a:lnTo>
                  <a:lnTo>
                    <a:pt x="312" y="168"/>
                  </a:lnTo>
                  <a:lnTo>
                    <a:pt x="312" y="148"/>
                  </a:lnTo>
                  <a:lnTo>
                    <a:pt x="304" y="142"/>
                  </a:lnTo>
                  <a:lnTo>
                    <a:pt x="300" y="134"/>
                  </a:lnTo>
                  <a:lnTo>
                    <a:pt x="296" y="116"/>
                  </a:lnTo>
                  <a:lnTo>
                    <a:pt x="288" y="108"/>
                  </a:lnTo>
                  <a:lnTo>
                    <a:pt x="280" y="100"/>
                  </a:lnTo>
                  <a:lnTo>
                    <a:pt x="276" y="98"/>
                  </a:lnTo>
                  <a:lnTo>
                    <a:pt x="290" y="80"/>
                  </a:lnTo>
                  <a:lnTo>
                    <a:pt x="292" y="68"/>
                  </a:lnTo>
                  <a:lnTo>
                    <a:pt x="276" y="48"/>
                  </a:lnTo>
                  <a:lnTo>
                    <a:pt x="268" y="32"/>
                  </a:lnTo>
                  <a:lnTo>
                    <a:pt x="268" y="24"/>
                  </a:lnTo>
                  <a:lnTo>
                    <a:pt x="256" y="16"/>
                  </a:lnTo>
                  <a:lnTo>
                    <a:pt x="256" y="14"/>
                  </a:lnTo>
                  <a:lnTo>
                    <a:pt x="246" y="2"/>
                  </a:lnTo>
                  <a:lnTo>
                    <a:pt x="232" y="0"/>
                  </a:lnTo>
                  <a:lnTo>
                    <a:pt x="216" y="4"/>
                  </a:lnTo>
                  <a:lnTo>
                    <a:pt x="212" y="8"/>
                  </a:lnTo>
                  <a:lnTo>
                    <a:pt x="210" y="30"/>
                  </a:lnTo>
                  <a:lnTo>
                    <a:pt x="210" y="56"/>
                  </a:lnTo>
                  <a:lnTo>
                    <a:pt x="208" y="56"/>
                  </a:lnTo>
                  <a:lnTo>
                    <a:pt x="192" y="62"/>
                  </a:lnTo>
                  <a:lnTo>
                    <a:pt x="178" y="64"/>
                  </a:lnTo>
                  <a:lnTo>
                    <a:pt x="168" y="70"/>
                  </a:lnTo>
                  <a:lnTo>
                    <a:pt x="154" y="74"/>
                  </a:lnTo>
                  <a:lnTo>
                    <a:pt x="152" y="76"/>
                  </a:lnTo>
                  <a:lnTo>
                    <a:pt x="124" y="68"/>
                  </a:lnTo>
                  <a:lnTo>
                    <a:pt x="114" y="80"/>
                  </a:lnTo>
                  <a:lnTo>
                    <a:pt x="108" y="86"/>
                  </a:lnTo>
                  <a:lnTo>
                    <a:pt x="98" y="88"/>
                  </a:lnTo>
                  <a:lnTo>
                    <a:pt x="82" y="102"/>
                  </a:lnTo>
                  <a:lnTo>
                    <a:pt x="72" y="116"/>
                  </a:lnTo>
                  <a:lnTo>
                    <a:pt x="72" y="118"/>
                  </a:lnTo>
                  <a:lnTo>
                    <a:pt x="66" y="128"/>
                  </a:lnTo>
                  <a:lnTo>
                    <a:pt x="60" y="132"/>
                  </a:lnTo>
                  <a:lnTo>
                    <a:pt x="50" y="144"/>
                  </a:lnTo>
                  <a:lnTo>
                    <a:pt x="50" y="146"/>
                  </a:lnTo>
                  <a:lnTo>
                    <a:pt x="44" y="150"/>
                  </a:lnTo>
                  <a:lnTo>
                    <a:pt x="32" y="152"/>
                  </a:lnTo>
                  <a:lnTo>
                    <a:pt x="12" y="152"/>
                  </a:lnTo>
                  <a:lnTo>
                    <a:pt x="8" y="158"/>
                  </a:lnTo>
                  <a:lnTo>
                    <a:pt x="0" y="172"/>
                  </a:lnTo>
                  <a:lnTo>
                    <a:pt x="4" y="184"/>
                  </a:lnTo>
                  <a:lnTo>
                    <a:pt x="2" y="216"/>
                  </a:lnTo>
                  <a:lnTo>
                    <a:pt x="8" y="224"/>
                  </a:lnTo>
                  <a:lnTo>
                    <a:pt x="8" y="226"/>
                  </a:lnTo>
                  <a:lnTo>
                    <a:pt x="10" y="232"/>
                  </a:lnTo>
                  <a:lnTo>
                    <a:pt x="22" y="232"/>
                  </a:lnTo>
                  <a:lnTo>
                    <a:pt x="40" y="236"/>
                  </a:lnTo>
                  <a:lnTo>
                    <a:pt x="66" y="238"/>
                  </a:lnTo>
                  <a:lnTo>
                    <a:pt x="76" y="236"/>
                  </a:lnTo>
                  <a:lnTo>
                    <a:pt x="78" y="236"/>
                  </a:lnTo>
                  <a:lnTo>
                    <a:pt x="80" y="236"/>
                  </a:lnTo>
                  <a:lnTo>
                    <a:pt x="100" y="244"/>
                  </a:lnTo>
                  <a:lnTo>
                    <a:pt x="102" y="244"/>
                  </a:lnTo>
                  <a:lnTo>
                    <a:pt x="112" y="254"/>
                  </a:lnTo>
                  <a:lnTo>
                    <a:pt x="136" y="262"/>
                  </a:lnTo>
                  <a:lnTo>
                    <a:pt x="138" y="262"/>
                  </a:lnTo>
                  <a:lnTo>
                    <a:pt x="154" y="272"/>
                  </a:lnTo>
                  <a:lnTo>
                    <a:pt x="192" y="308"/>
                  </a:lnTo>
                  <a:lnTo>
                    <a:pt x="210" y="316"/>
                  </a:lnTo>
                  <a:lnTo>
                    <a:pt x="218" y="312"/>
                  </a:lnTo>
                  <a:lnTo>
                    <a:pt x="224" y="300"/>
                  </a:lnTo>
                  <a:lnTo>
                    <a:pt x="220" y="278"/>
                  </a:lnTo>
                  <a:lnTo>
                    <a:pt x="222" y="274"/>
                  </a:lnTo>
                  <a:lnTo>
                    <a:pt x="224" y="270"/>
                  </a:lnTo>
                  <a:lnTo>
                    <a:pt x="236" y="264"/>
                  </a:lnTo>
                  <a:lnTo>
                    <a:pt x="236" y="262"/>
                  </a:lnTo>
                  <a:lnTo>
                    <a:pt x="286" y="292"/>
                  </a:lnTo>
                  <a:lnTo>
                    <a:pt x="292" y="290"/>
                  </a:lnTo>
                  <a:lnTo>
                    <a:pt x="302" y="284"/>
                  </a:lnTo>
                  <a:lnTo>
                    <a:pt x="304" y="284"/>
                  </a:lnTo>
                  <a:lnTo>
                    <a:pt x="310" y="284"/>
                  </a:lnTo>
                  <a:lnTo>
                    <a:pt x="320" y="276"/>
                  </a:lnTo>
                  <a:lnTo>
                    <a:pt x="322" y="276"/>
                  </a:lnTo>
                  <a:lnTo>
                    <a:pt x="324" y="276"/>
                  </a:lnTo>
                  <a:lnTo>
                    <a:pt x="352" y="296"/>
                  </a:lnTo>
                  <a:lnTo>
                    <a:pt x="354" y="298"/>
                  </a:lnTo>
                  <a:lnTo>
                    <a:pt x="372" y="312"/>
                  </a:lnTo>
                  <a:lnTo>
                    <a:pt x="380" y="320"/>
                  </a:lnTo>
                  <a:lnTo>
                    <a:pt x="388" y="330"/>
                  </a:lnTo>
                  <a:lnTo>
                    <a:pt x="398" y="340"/>
                  </a:lnTo>
                  <a:lnTo>
                    <a:pt x="404" y="338"/>
                  </a:lnTo>
                  <a:lnTo>
                    <a:pt x="412" y="324"/>
                  </a:lnTo>
                  <a:lnTo>
                    <a:pt x="430" y="336"/>
                  </a:lnTo>
                  <a:lnTo>
                    <a:pt x="432" y="336"/>
                  </a:lnTo>
                  <a:lnTo>
                    <a:pt x="444" y="352"/>
                  </a:lnTo>
                  <a:lnTo>
                    <a:pt x="480" y="380"/>
                  </a:lnTo>
                  <a:lnTo>
                    <a:pt x="492" y="392"/>
                  </a:lnTo>
                  <a:lnTo>
                    <a:pt x="522" y="382"/>
                  </a:lnTo>
                  <a:lnTo>
                    <a:pt x="524" y="406"/>
                  </a:lnTo>
                  <a:lnTo>
                    <a:pt x="538" y="420"/>
                  </a:lnTo>
                  <a:lnTo>
                    <a:pt x="548" y="436"/>
                  </a:lnTo>
                  <a:lnTo>
                    <a:pt x="548" y="438"/>
                  </a:lnTo>
                  <a:lnTo>
                    <a:pt x="548" y="440"/>
                  </a:lnTo>
                  <a:lnTo>
                    <a:pt x="560" y="494"/>
                  </a:lnTo>
                  <a:lnTo>
                    <a:pt x="572" y="516"/>
                  </a:lnTo>
                  <a:lnTo>
                    <a:pt x="556" y="558"/>
                  </a:lnTo>
                  <a:lnTo>
                    <a:pt x="556" y="560"/>
                  </a:lnTo>
                  <a:lnTo>
                    <a:pt x="544" y="564"/>
                  </a:lnTo>
                  <a:lnTo>
                    <a:pt x="544" y="576"/>
                  </a:lnTo>
                  <a:lnTo>
                    <a:pt x="542" y="576"/>
                  </a:lnTo>
                  <a:lnTo>
                    <a:pt x="528" y="598"/>
                  </a:lnTo>
                  <a:lnTo>
                    <a:pt x="508" y="600"/>
                  </a:lnTo>
                  <a:lnTo>
                    <a:pt x="488" y="616"/>
                  </a:lnTo>
                  <a:lnTo>
                    <a:pt x="494" y="620"/>
                  </a:lnTo>
                  <a:lnTo>
                    <a:pt x="500" y="622"/>
                  </a:lnTo>
                  <a:lnTo>
                    <a:pt x="504" y="626"/>
                  </a:lnTo>
                  <a:lnTo>
                    <a:pt x="508" y="630"/>
                  </a:lnTo>
                  <a:lnTo>
                    <a:pt x="508" y="634"/>
                  </a:lnTo>
                  <a:lnTo>
                    <a:pt x="504" y="642"/>
                  </a:lnTo>
                  <a:lnTo>
                    <a:pt x="504" y="644"/>
                  </a:lnTo>
                  <a:lnTo>
                    <a:pt x="492" y="656"/>
                  </a:lnTo>
                  <a:lnTo>
                    <a:pt x="490" y="656"/>
                  </a:lnTo>
                  <a:lnTo>
                    <a:pt x="490" y="658"/>
                  </a:lnTo>
                  <a:lnTo>
                    <a:pt x="488" y="658"/>
                  </a:lnTo>
                  <a:lnTo>
                    <a:pt x="450" y="652"/>
                  </a:lnTo>
                  <a:lnTo>
                    <a:pt x="448" y="666"/>
                  </a:lnTo>
                  <a:lnTo>
                    <a:pt x="452" y="696"/>
                  </a:lnTo>
                  <a:lnTo>
                    <a:pt x="484" y="708"/>
                  </a:lnTo>
                  <a:lnTo>
                    <a:pt x="484" y="710"/>
                  </a:lnTo>
                  <a:lnTo>
                    <a:pt x="496" y="706"/>
                  </a:lnTo>
                  <a:lnTo>
                    <a:pt x="498" y="706"/>
                  </a:lnTo>
                  <a:lnTo>
                    <a:pt x="500" y="704"/>
                  </a:lnTo>
                  <a:lnTo>
                    <a:pt x="500" y="706"/>
                  </a:lnTo>
                  <a:lnTo>
                    <a:pt x="510" y="712"/>
                  </a:lnTo>
                  <a:lnTo>
                    <a:pt x="524" y="712"/>
                  </a:lnTo>
                  <a:lnTo>
                    <a:pt x="528" y="710"/>
                  </a:lnTo>
                  <a:lnTo>
                    <a:pt x="524" y="696"/>
                  </a:lnTo>
                  <a:lnTo>
                    <a:pt x="520" y="680"/>
                  </a:lnTo>
                  <a:lnTo>
                    <a:pt x="520" y="678"/>
                  </a:lnTo>
                  <a:lnTo>
                    <a:pt x="520" y="676"/>
                  </a:lnTo>
                  <a:lnTo>
                    <a:pt x="526" y="670"/>
                  </a:lnTo>
                  <a:lnTo>
                    <a:pt x="528" y="668"/>
                  </a:lnTo>
                  <a:lnTo>
                    <a:pt x="536" y="656"/>
                  </a:lnTo>
                  <a:lnTo>
                    <a:pt x="538" y="654"/>
                  </a:lnTo>
                  <a:lnTo>
                    <a:pt x="552" y="644"/>
                  </a:lnTo>
                  <a:lnTo>
                    <a:pt x="552" y="642"/>
                  </a:lnTo>
                  <a:lnTo>
                    <a:pt x="554" y="642"/>
                  </a:lnTo>
                  <a:lnTo>
                    <a:pt x="572" y="640"/>
                  </a:lnTo>
                  <a:lnTo>
                    <a:pt x="572" y="644"/>
                  </a:lnTo>
                  <a:lnTo>
                    <a:pt x="572" y="656"/>
                  </a:lnTo>
                  <a:lnTo>
                    <a:pt x="576" y="664"/>
                  </a:lnTo>
                  <a:lnTo>
                    <a:pt x="580" y="674"/>
                  </a:lnTo>
                  <a:lnTo>
                    <a:pt x="596" y="684"/>
                  </a:lnTo>
                  <a:lnTo>
                    <a:pt x="640" y="688"/>
                  </a:lnTo>
                  <a:lnTo>
                    <a:pt x="642" y="688"/>
                  </a:lnTo>
                  <a:lnTo>
                    <a:pt x="644" y="688"/>
                  </a:lnTo>
                  <a:lnTo>
                    <a:pt x="644" y="690"/>
                  </a:lnTo>
                  <a:lnTo>
                    <a:pt x="644" y="692"/>
                  </a:lnTo>
                  <a:lnTo>
                    <a:pt x="644" y="706"/>
                  </a:lnTo>
                  <a:lnTo>
                    <a:pt x="656" y="720"/>
                  </a:lnTo>
                  <a:lnTo>
                    <a:pt x="666" y="724"/>
                  </a:lnTo>
                  <a:lnTo>
                    <a:pt x="668" y="724"/>
                  </a:lnTo>
                  <a:lnTo>
                    <a:pt x="668" y="726"/>
                  </a:lnTo>
                  <a:lnTo>
                    <a:pt x="668" y="732"/>
                  </a:lnTo>
                  <a:lnTo>
                    <a:pt x="668" y="740"/>
                  </a:lnTo>
                  <a:lnTo>
                    <a:pt x="664" y="756"/>
                  </a:lnTo>
                  <a:lnTo>
                    <a:pt x="670" y="760"/>
                  </a:lnTo>
                  <a:lnTo>
                    <a:pt x="678" y="760"/>
                  </a:lnTo>
                  <a:lnTo>
                    <a:pt x="684" y="762"/>
                  </a:lnTo>
                  <a:lnTo>
                    <a:pt x="688" y="764"/>
                  </a:lnTo>
                  <a:lnTo>
                    <a:pt x="706" y="772"/>
                  </a:lnTo>
                  <a:lnTo>
                    <a:pt x="716" y="764"/>
                  </a:lnTo>
                  <a:lnTo>
                    <a:pt x="728" y="750"/>
                  </a:lnTo>
                  <a:lnTo>
                    <a:pt x="730" y="744"/>
                  </a:lnTo>
                  <a:lnTo>
                    <a:pt x="732" y="742"/>
                  </a:lnTo>
                  <a:lnTo>
                    <a:pt x="734" y="740"/>
                  </a:lnTo>
                  <a:lnTo>
                    <a:pt x="730" y="722"/>
                  </a:lnTo>
                  <a:lnTo>
                    <a:pt x="728" y="714"/>
                  </a:lnTo>
                  <a:lnTo>
                    <a:pt x="728" y="712"/>
                  </a:lnTo>
                  <a:lnTo>
                    <a:pt x="728" y="710"/>
                  </a:lnTo>
                  <a:lnTo>
                    <a:pt x="736" y="700"/>
                  </a:lnTo>
                  <a:lnTo>
                    <a:pt x="748" y="690"/>
                  </a:lnTo>
                  <a:lnTo>
                    <a:pt x="750" y="690"/>
                  </a:lnTo>
                  <a:lnTo>
                    <a:pt x="776" y="690"/>
                  </a:lnTo>
                  <a:lnTo>
                    <a:pt x="780" y="688"/>
                  </a:lnTo>
                  <a:lnTo>
                    <a:pt x="780" y="676"/>
                  </a:lnTo>
                  <a:lnTo>
                    <a:pt x="776" y="664"/>
                  </a:lnTo>
                  <a:lnTo>
                    <a:pt x="766" y="648"/>
                  </a:lnTo>
                  <a:lnTo>
                    <a:pt x="766" y="628"/>
                  </a:lnTo>
                  <a:lnTo>
                    <a:pt x="766" y="626"/>
                  </a:lnTo>
                  <a:lnTo>
                    <a:pt x="770" y="614"/>
                  </a:lnTo>
                  <a:lnTo>
                    <a:pt x="772" y="614"/>
                  </a:lnTo>
                  <a:lnTo>
                    <a:pt x="792" y="582"/>
                  </a:lnTo>
                  <a:lnTo>
                    <a:pt x="794" y="582"/>
                  </a:lnTo>
                  <a:lnTo>
                    <a:pt x="796" y="580"/>
                  </a:lnTo>
                  <a:lnTo>
                    <a:pt x="800" y="580"/>
                  </a:lnTo>
                  <a:lnTo>
                    <a:pt x="808" y="582"/>
                  </a:lnTo>
                  <a:lnTo>
                    <a:pt x="828" y="592"/>
                  </a:lnTo>
                  <a:lnTo>
                    <a:pt x="840" y="596"/>
                  </a:lnTo>
                  <a:lnTo>
                    <a:pt x="840" y="590"/>
                  </a:lnTo>
                  <a:lnTo>
                    <a:pt x="838" y="588"/>
                  </a:lnTo>
                  <a:lnTo>
                    <a:pt x="838" y="586"/>
                  </a:lnTo>
                  <a:lnTo>
                    <a:pt x="840" y="580"/>
                  </a:lnTo>
                  <a:lnTo>
                    <a:pt x="846" y="572"/>
                  </a:lnTo>
                  <a:lnTo>
                    <a:pt x="860" y="562"/>
                  </a:lnTo>
                  <a:lnTo>
                    <a:pt x="860" y="560"/>
                  </a:lnTo>
                  <a:lnTo>
                    <a:pt x="876" y="556"/>
                  </a:lnTo>
                  <a:lnTo>
                    <a:pt x="890" y="556"/>
                  </a:lnTo>
                  <a:lnTo>
                    <a:pt x="892" y="556"/>
                  </a:lnTo>
                  <a:lnTo>
                    <a:pt x="900" y="556"/>
                  </a:lnTo>
                  <a:lnTo>
                    <a:pt x="904" y="536"/>
                  </a:lnTo>
                  <a:lnTo>
                    <a:pt x="904" y="524"/>
                  </a:lnTo>
                  <a:lnTo>
                    <a:pt x="906" y="512"/>
                  </a:lnTo>
                  <a:lnTo>
                    <a:pt x="906" y="510"/>
                  </a:lnTo>
                  <a:lnTo>
                    <a:pt x="908" y="508"/>
                  </a:lnTo>
                  <a:lnTo>
                    <a:pt x="912" y="496"/>
                  </a:lnTo>
                  <a:lnTo>
                    <a:pt x="906" y="488"/>
                  </a:lnTo>
                  <a:lnTo>
                    <a:pt x="896" y="480"/>
                  </a:lnTo>
                  <a:lnTo>
                    <a:pt x="876" y="476"/>
                  </a:lnTo>
                  <a:lnTo>
                    <a:pt x="868" y="472"/>
                  </a:lnTo>
                  <a:lnTo>
                    <a:pt x="852" y="460"/>
                  </a:lnTo>
                  <a:lnTo>
                    <a:pt x="840" y="456"/>
                  </a:lnTo>
                  <a:lnTo>
                    <a:pt x="840" y="454"/>
                  </a:lnTo>
                  <a:lnTo>
                    <a:pt x="824" y="436"/>
                  </a:lnTo>
                  <a:lnTo>
                    <a:pt x="812" y="436"/>
                  </a:lnTo>
                  <a:lnTo>
                    <a:pt x="810" y="436"/>
                  </a:lnTo>
                  <a:lnTo>
                    <a:pt x="798" y="430"/>
                  </a:lnTo>
                  <a:lnTo>
                    <a:pt x="790" y="440"/>
                  </a:lnTo>
                  <a:lnTo>
                    <a:pt x="788" y="476"/>
                  </a:lnTo>
                  <a:lnTo>
                    <a:pt x="792" y="492"/>
                  </a:lnTo>
                  <a:lnTo>
                    <a:pt x="796" y="492"/>
                  </a:lnTo>
                  <a:lnTo>
                    <a:pt x="798" y="492"/>
                  </a:lnTo>
                  <a:lnTo>
                    <a:pt x="808" y="496"/>
                  </a:lnTo>
                  <a:lnTo>
                    <a:pt x="814" y="510"/>
                  </a:lnTo>
                  <a:lnTo>
                    <a:pt x="816" y="510"/>
                  </a:lnTo>
                  <a:lnTo>
                    <a:pt x="816" y="512"/>
                  </a:lnTo>
                  <a:lnTo>
                    <a:pt x="812" y="536"/>
                  </a:lnTo>
                  <a:lnTo>
                    <a:pt x="812" y="538"/>
                  </a:lnTo>
                  <a:lnTo>
                    <a:pt x="812" y="540"/>
                  </a:lnTo>
                  <a:lnTo>
                    <a:pt x="800" y="546"/>
                  </a:lnTo>
                  <a:lnTo>
                    <a:pt x="798" y="548"/>
                  </a:lnTo>
                  <a:lnTo>
                    <a:pt x="798" y="546"/>
                  </a:lnTo>
                  <a:lnTo>
                    <a:pt x="796" y="546"/>
                  </a:lnTo>
                  <a:lnTo>
                    <a:pt x="792" y="544"/>
                  </a:lnTo>
                  <a:lnTo>
                    <a:pt x="778" y="550"/>
                  </a:lnTo>
                  <a:lnTo>
                    <a:pt x="778" y="552"/>
                  </a:lnTo>
                  <a:lnTo>
                    <a:pt x="780" y="552"/>
                  </a:lnTo>
                  <a:lnTo>
                    <a:pt x="782" y="574"/>
                  </a:lnTo>
                  <a:lnTo>
                    <a:pt x="780" y="578"/>
                  </a:lnTo>
                  <a:lnTo>
                    <a:pt x="776" y="580"/>
                  </a:lnTo>
                  <a:lnTo>
                    <a:pt x="768" y="580"/>
                  </a:lnTo>
                  <a:lnTo>
                    <a:pt x="762" y="578"/>
                  </a:lnTo>
                  <a:lnTo>
                    <a:pt x="758" y="576"/>
                  </a:lnTo>
                  <a:lnTo>
                    <a:pt x="748" y="568"/>
                  </a:lnTo>
                  <a:lnTo>
                    <a:pt x="746" y="568"/>
                  </a:lnTo>
                  <a:lnTo>
                    <a:pt x="746" y="566"/>
                  </a:lnTo>
                  <a:lnTo>
                    <a:pt x="740" y="552"/>
                  </a:lnTo>
                  <a:lnTo>
                    <a:pt x="736" y="550"/>
                  </a:lnTo>
                  <a:lnTo>
                    <a:pt x="728" y="546"/>
                  </a:lnTo>
                  <a:lnTo>
                    <a:pt x="726" y="546"/>
                  </a:lnTo>
                  <a:lnTo>
                    <a:pt x="714" y="538"/>
                  </a:lnTo>
                  <a:lnTo>
                    <a:pt x="712" y="538"/>
                  </a:lnTo>
                  <a:lnTo>
                    <a:pt x="712" y="536"/>
                  </a:lnTo>
                  <a:lnTo>
                    <a:pt x="710" y="524"/>
                  </a:lnTo>
                  <a:lnTo>
                    <a:pt x="712" y="512"/>
                  </a:lnTo>
                  <a:lnTo>
                    <a:pt x="716" y="506"/>
                  </a:lnTo>
                  <a:lnTo>
                    <a:pt x="716" y="502"/>
                  </a:lnTo>
                  <a:lnTo>
                    <a:pt x="712" y="488"/>
                  </a:lnTo>
                  <a:lnTo>
                    <a:pt x="700" y="478"/>
                  </a:lnTo>
                  <a:lnTo>
                    <a:pt x="700" y="476"/>
                  </a:lnTo>
                  <a:lnTo>
                    <a:pt x="698" y="444"/>
                  </a:lnTo>
                  <a:lnTo>
                    <a:pt x="690" y="436"/>
                  </a:lnTo>
                  <a:lnTo>
                    <a:pt x="688" y="436"/>
                  </a:lnTo>
                  <a:lnTo>
                    <a:pt x="688" y="434"/>
                  </a:lnTo>
                  <a:lnTo>
                    <a:pt x="682" y="420"/>
                  </a:lnTo>
                  <a:lnTo>
                    <a:pt x="652" y="416"/>
                  </a:lnTo>
                  <a:lnTo>
                    <a:pt x="644" y="410"/>
                  </a:lnTo>
                  <a:lnTo>
                    <a:pt x="638" y="402"/>
                  </a:lnTo>
                  <a:lnTo>
                    <a:pt x="624" y="402"/>
                  </a:lnTo>
                  <a:lnTo>
                    <a:pt x="618" y="398"/>
                  </a:lnTo>
                  <a:lnTo>
                    <a:pt x="610" y="392"/>
                  </a:lnTo>
                  <a:lnTo>
                    <a:pt x="608" y="390"/>
                  </a:lnTo>
                  <a:lnTo>
                    <a:pt x="604" y="384"/>
                  </a:lnTo>
                  <a:lnTo>
                    <a:pt x="598" y="376"/>
                  </a:lnTo>
                  <a:lnTo>
                    <a:pt x="596" y="362"/>
                  </a:lnTo>
                  <a:lnTo>
                    <a:pt x="596" y="360"/>
                  </a:lnTo>
                  <a:lnTo>
                    <a:pt x="600" y="336"/>
                  </a:lnTo>
                  <a:lnTo>
                    <a:pt x="604" y="324"/>
                  </a:lnTo>
                  <a:lnTo>
                    <a:pt x="606" y="324"/>
                  </a:lnTo>
                  <a:lnTo>
                    <a:pt x="636" y="310"/>
                  </a:lnTo>
                  <a:lnTo>
                    <a:pt x="648" y="296"/>
                  </a:lnTo>
                  <a:lnTo>
                    <a:pt x="650" y="284"/>
                  </a:lnTo>
                  <a:lnTo>
                    <a:pt x="648" y="276"/>
                  </a:lnTo>
                  <a:lnTo>
                    <a:pt x="644" y="262"/>
                  </a:lnTo>
                  <a:lnTo>
                    <a:pt x="640" y="254"/>
                  </a:lnTo>
                  <a:lnTo>
                    <a:pt x="634" y="256"/>
                  </a:lnTo>
                  <a:lnTo>
                    <a:pt x="624" y="254"/>
                  </a:lnTo>
                  <a:lnTo>
                    <a:pt x="616" y="260"/>
                  </a:lnTo>
                  <a:lnTo>
                    <a:pt x="606" y="272"/>
                  </a:lnTo>
                  <a:lnTo>
                    <a:pt x="592" y="286"/>
                  </a:lnTo>
                  <a:lnTo>
                    <a:pt x="590" y="286"/>
                  </a:lnTo>
                  <a:lnTo>
                    <a:pt x="578" y="290"/>
                  </a:lnTo>
                  <a:lnTo>
                    <a:pt x="568" y="288"/>
                  </a:lnTo>
                  <a:lnTo>
                    <a:pt x="542" y="280"/>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宁夏"/>
            <p:cNvSpPr>
              <a:spLocks/>
            </p:cNvSpPr>
            <p:nvPr/>
          </p:nvSpPr>
          <p:spPr bwMode="auto">
            <a:xfrm>
              <a:off x="6009981" y="3296812"/>
              <a:ext cx="271389" cy="448596"/>
            </a:xfrm>
            <a:custGeom>
              <a:avLst/>
              <a:gdLst>
                <a:gd name="T0" fmla="*/ 2147483646 w 184"/>
                <a:gd name="T1" fmla="*/ 2147483646 h 304"/>
                <a:gd name="T2" fmla="*/ 2147483646 w 184"/>
                <a:gd name="T3" fmla="*/ 2147483646 h 304"/>
                <a:gd name="T4" fmla="*/ 2147483646 w 184"/>
                <a:gd name="T5" fmla="*/ 2147483646 h 304"/>
                <a:gd name="T6" fmla="*/ 2147483646 w 184"/>
                <a:gd name="T7" fmla="*/ 2147483646 h 304"/>
                <a:gd name="T8" fmla="*/ 2147483646 w 184"/>
                <a:gd name="T9" fmla="*/ 2147483646 h 304"/>
                <a:gd name="T10" fmla="*/ 2147483646 w 184"/>
                <a:gd name="T11" fmla="*/ 2147483646 h 304"/>
                <a:gd name="T12" fmla="*/ 2147483646 w 184"/>
                <a:gd name="T13" fmla="*/ 2147483646 h 304"/>
                <a:gd name="T14" fmla="*/ 2147483646 w 184"/>
                <a:gd name="T15" fmla="*/ 2147483646 h 304"/>
                <a:gd name="T16" fmla="*/ 2147483646 w 184"/>
                <a:gd name="T17" fmla="*/ 2147483646 h 304"/>
                <a:gd name="T18" fmla="*/ 2147483646 w 184"/>
                <a:gd name="T19" fmla="*/ 2147483646 h 304"/>
                <a:gd name="T20" fmla="*/ 2147483646 w 184"/>
                <a:gd name="T21" fmla="*/ 2147483646 h 304"/>
                <a:gd name="T22" fmla="*/ 2147483646 w 184"/>
                <a:gd name="T23" fmla="*/ 2147483646 h 304"/>
                <a:gd name="T24" fmla="*/ 2147483646 w 184"/>
                <a:gd name="T25" fmla="*/ 2147483646 h 304"/>
                <a:gd name="T26" fmla="*/ 2147483646 w 184"/>
                <a:gd name="T27" fmla="*/ 2147483646 h 304"/>
                <a:gd name="T28" fmla="*/ 2147483646 w 184"/>
                <a:gd name="T29" fmla="*/ 2147483646 h 304"/>
                <a:gd name="T30" fmla="*/ 2147483646 w 184"/>
                <a:gd name="T31" fmla="*/ 2147483646 h 304"/>
                <a:gd name="T32" fmla="*/ 2147483646 w 184"/>
                <a:gd name="T33" fmla="*/ 2147483646 h 304"/>
                <a:gd name="T34" fmla="*/ 2147483646 w 184"/>
                <a:gd name="T35" fmla="*/ 2147483646 h 304"/>
                <a:gd name="T36" fmla="*/ 2147483646 w 184"/>
                <a:gd name="T37" fmla="*/ 2147483646 h 304"/>
                <a:gd name="T38" fmla="*/ 2147483646 w 184"/>
                <a:gd name="T39" fmla="*/ 2147483646 h 304"/>
                <a:gd name="T40" fmla="*/ 2147483646 w 184"/>
                <a:gd name="T41" fmla="*/ 2147483646 h 304"/>
                <a:gd name="T42" fmla="*/ 2147483646 w 184"/>
                <a:gd name="T43" fmla="*/ 2147483646 h 304"/>
                <a:gd name="T44" fmla="*/ 2147483646 w 184"/>
                <a:gd name="T45" fmla="*/ 2147483646 h 304"/>
                <a:gd name="T46" fmla="*/ 2147483646 w 184"/>
                <a:gd name="T47" fmla="*/ 2147483646 h 304"/>
                <a:gd name="T48" fmla="*/ 2147483646 w 184"/>
                <a:gd name="T49" fmla="*/ 2147483646 h 304"/>
                <a:gd name="T50" fmla="*/ 2147483646 w 184"/>
                <a:gd name="T51" fmla="*/ 2147483646 h 304"/>
                <a:gd name="T52" fmla="*/ 2147483646 w 184"/>
                <a:gd name="T53" fmla="*/ 2147483646 h 304"/>
                <a:gd name="T54" fmla="*/ 2147483646 w 184"/>
                <a:gd name="T55" fmla="*/ 2147483646 h 304"/>
                <a:gd name="T56" fmla="*/ 2147483646 w 184"/>
                <a:gd name="T57" fmla="*/ 2147483646 h 304"/>
                <a:gd name="T58" fmla="*/ 2147483646 w 184"/>
                <a:gd name="T59" fmla="*/ 2147483646 h 304"/>
                <a:gd name="T60" fmla="*/ 2147483646 w 184"/>
                <a:gd name="T61" fmla="*/ 2147483646 h 304"/>
                <a:gd name="T62" fmla="*/ 2147483646 w 184"/>
                <a:gd name="T63" fmla="*/ 2147483646 h 304"/>
                <a:gd name="T64" fmla="*/ 2147483646 w 184"/>
                <a:gd name="T65" fmla="*/ 2147483646 h 304"/>
                <a:gd name="T66" fmla="*/ 2147483646 w 184"/>
                <a:gd name="T67" fmla="*/ 2147483646 h 304"/>
                <a:gd name="T68" fmla="*/ 2147483646 w 184"/>
                <a:gd name="T69" fmla="*/ 2147483646 h 304"/>
                <a:gd name="T70" fmla="*/ 2147483646 w 184"/>
                <a:gd name="T71" fmla="*/ 2147483646 h 304"/>
                <a:gd name="T72" fmla="*/ 2147483646 w 184"/>
                <a:gd name="T73" fmla="*/ 2147483646 h 304"/>
                <a:gd name="T74" fmla="*/ 2147483646 w 184"/>
                <a:gd name="T75" fmla="*/ 2147483646 h 304"/>
                <a:gd name="T76" fmla="*/ 2147483646 w 184"/>
                <a:gd name="T77" fmla="*/ 2147483646 h 304"/>
                <a:gd name="T78" fmla="*/ 2147483646 w 184"/>
                <a:gd name="T79" fmla="*/ 2147483646 h 304"/>
                <a:gd name="T80" fmla="*/ 2147483646 w 184"/>
                <a:gd name="T81" fmla="*/ 2147483646 h 304"/>
                <a:gd name="T82" fmla="*/ 2147483646 w 184"/>
                <a:gd name="T83" fmla="*/ 2147483646 h 304"/>
                <a:gd name="T84" fmla="*/ 2147483646 w 184"/>
                <a:gd name="T85" fmla="*/ 2147483646 h 304"/>
                <a:gd name="T86" fmla="*/ 2147483646 w 184"/>
                <a:gd name="T87" fmla="*/ 2147483646 h 304"/>
                <a:gd name="T88" fmla="*/ 2147483646 w 184"/>
                <a:gd name="T89" fmla="*/ 2147483646 h 304"/>
                <a:gd name="T90" fmla="*/ 2147483646 w 184"/>
                <a:gd name="T91" fmla="*/ 2147483646 h 304"/>
                <a:gd name="T92" fmla="*/ 2147483646 w 184"/>
                <a:gd name="T93" fmla="*/ 2147483646 h 304"/>
                <a:gd name="T94" fmla="*/ 2147483646 w 184"/>
                <a:gd name="T95" fmla="*/ 2147483646 h 304"/>
                <a:gd name="T96" fmla="*/ 2147483646 w 184"/>
                <a:gd name="T97" fmla="*/ 2147483646 h 304"/>
                <a:gd name="T98" fmla="*/ 2147483646 w 184"/>
                <a:gd name="T99" fmla="*/ 0 h 30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84" h="304">
                  <a:moveTo>
                    <a:pt x="108" y="18"/>
                  </a:moveTo>
                  <a:lnTo>
                    <a:pt x="92" y="58"/>
                  </a:lnTo>
                  <a:lnTo>
                    <a:pt x="92" y="84"/>
                  </a:lnTo>
                  <a:lnTo>
                    <a:pt x="92" y="86"/>
                  </a:lnTo>
                  <a:lnTo>
                    <a:pt x="84" y="100"/>
                  </a:lnTo>
                  <a:lnTo>
                    <a:pt x="84" y="108"/>
                  </a:lnTo>
                  <a:lnTo>
                    <a:pt x="84" y="112"/>
                  </a:lnTo>
                  <a:lnTo>
                    <a:pt x="82" y="116"/>
                  </a:lnTo>
                  <a:lnTo>
                    <a:pt x="80" y="120"/>
                  </a:lnTo>
                  <a:lnTo>
                    <a:pt x="76" y="122"/>
                  </a:lnTo>
                  <a:lnTo>
                    <a:pt x="76" y="124"/>
                  </a:lnTo>
                  <a:lnTo>
                    <a:pt x="74" y="124"/>
                  </a:lnTo>
                  <a:lnTo>
                    <a:pt x="74" y="122"/>
                  </a:lnTo>
                  <a:lnTo>
                    <a:pt x="54" y="120"/>
                  </a:lnTo>
                  <a:lnTo>
                    <a:pt x="44" y="130"/>
                  </a:lnTo>
                  <a:lnTo>
                    <a:pt x="12" y="134"/>
                  </a:lnTo>
                  <a:lnTo>
                    <a:pt x="0" y="134"/>
                  </a:lnTo>
                  <a:lnTo>
                    <a:pt x="8" y="140"/>
                  </a:lnTo>
                  <a:lnTo>
                    <a:pt x="36" y="144"/>
                  </a:lnTo>
                  <a:lnTo>
                    <a:pt x="38" y="144"/>
                  </a:lnTo>
                  <a:lnTo>
                    <a:pt x="40" y="144"/>
                  </a:lnTo>
                  <a:lnTo>
                    <a:pt x="48" y="162"/>
                  </a:lnTo>
                  <a:lnTo>
                    <a:pt x="56" y="168"/>
                  </a:lnTo>
                  <a:lnTo>
                    <a:pt x="60" y="174"/>
                  </a:lnTo>
                  <a:lnTo>
                    <a:pt x="60" y="184"/>
                  </a:lnTo>
                  <a:lnTo>
                    <a:pt x="60" y="206"/>
                  </a:lnTo>
                  <a:lnTo>
                    <a:pt x="70" y="216"/>
                  </a:lnTo>
                  <a:lnTo>
                    <a:pt x="72" y="216"/>
                  </a:lnTo>
                  <a:lnTo>
                    <a:pt x="76" y="232"/>
                  </a:lnTo>
                  <a:lnTo>
                    <a:pt x="76" y="240"/>
                  </a:lnTo>
                  <a:lnTo>
                    <a:pt x="72" y="248"/>
                  </a:lnTo>
                  <a:lnTo>
                    <a:pt x="70" y="256"/>
                  </a:lnTo>
                  <a:lnTo>
                    <a:pt x="72" y="264"/>
                  </a:lnTo>
                  <a:lnTo>
                    <a:pt x="82" y="270"/>
                  </a:lnTo>
                  <a:lnTo>
                    <a:pt x="94" y="276"/>
                  </a:lnTo>
                  <a:lnTo>
                    <a:pt x="100" y="280"/>
                  </a:lnTo>
                  <a:lnTo>
                    <a:pt x="106" y="292"/>
                  </a:lnTo>
                  <a:lnTo>
                    <a:pt x="114" y="298"/>
                  </a:lnTo>
                  <a:lnTo>
                    <a:pt x="116" y="302"/>
                  </a:lnTo>
                  <a:lnTo>
                    <a:pt x="124" y="304"/>
                  </a:lnTo>
                  <a:lnTo>
                    <a:pt x="122" y="288"/>
                  </a:lnTo>
                  <a:lnTo>
                    <a:pt x="122" y="282"/>
                  </a:lnTo>
                  <a:lnTo>
                    <a:pt x="122" y="278"/>
                  </a:lnTo>
                  <a:lnTo>
                    <a:pt x="126" y="274"/>
                  </a:lnTo>
                  <a:lnTo>
                    <a:pt x="128" y="272"/>
                  </a:lnTo>
                  <a:lnTo>
                    <a:pt x="140" y="268"/>
                  </a:lnTo>
                  <a:lnTo>
                    <a:pt x="142" y="268"/>
                  </a:lnTo>
                  <a:lnTo>
                    <a:pt x="144" y="268"/>
                  </a:lnTo>
                  <a:lnTo>
                    <a:pt x="148" y="270"/>
                  </a:lnTo>
                  <a:lnTo>
                    <a:pt x="156" y="266"/>
                  </a:lnTo>
                  <a:lnTo>
                    <a:pt x="156" y="264"/>
                  </a:lnTo>
                  <a:lnTo>
                    <a:pt x="158" y="244"/>
                  </a:lnTo>
                  <a:lnTo>
                    <a:pt x="154" y="236"/>
                  </a:lnTo>
                  <a:lnTo>
                    <a:pt x="148" y="232"/>
                  </a:lnTo>
                  <a:lnTo>
                    <a:pt x="140" y="232"/>
                  </a:lnTo>
                  <a:lnTo>
                    <a:pt x="138" y="232"/>
                  </a:lnTo>
                  <a:lnTo>
                    <a:pt x="136" y="230"/>
                  </a:lnTo>
                  <a:lnTo>
                    <a:pt x="132" y="210"/>
                  </a:lnTo>
                  <a:lnTo>
                    <a:pt x="134" y="168"/>
                  </a:lnTo>
                  <a:lnTo>
                    <a:pt x="136" y="168"/>
                  </a:lnTo>
                  <a:lnTo>
                    <a:pt x="148" y="150"/>
                  </a:lnTo>
                  <a:lnTo>
                    <a:pt x="164" y="160"/>
                  </a:lnTo>
                  <a:lnTo>
                    <a:pt x="176" y="160"/>
                  </a:lnTo>
                  <a:lnTo>
                    <a:pt x="184" y="108"/>
                  </a:lnTo>
                  <a:lnTo>
                    <a:pt x="180" y="100"/>
                  </a:lnTo>
                  <a:lnTo>
                    <a:pt x="174" y="96"/>
                  </a:lnTo>
                  <a:lnTo>
                    <a:pt x="168" y="96"/>
                  </a:lnTo>
                  <a:lnTo>
                    <a:pt x="166" y="96"/>
                  </a:lnTo>
                  <a:lnTo>
                    <a:pt x="154" y="98"/>
                  </a:lnTo>
                  <a:lnTo>
                    <a:pt x="152" y="96"/>
                  </a:lnTo>
                  <a:lnTo>
                    <a:pt x="144" y="84"/>
                  </a:lnTo>
                  <a:lnTo>
                    <a:pt x="142" y="84"/>
                  </a:lnTo>
                  <a:lnTo>
                    <a:pt x="142" y="64"/>
                  </a:lnTo>
                  <a:lnTo>
                    <a:pt x="146" y="52"/>
                  </a:lnTo>
                  <a:lnTo>
                    <a:pt x="148" y="48"/>
                  </a:lnTo>
                  <a:lnTo>
                    <a:pt x="150" y="42"/>
                  </a:lnTo>
                  <a:lnTo>
                    <a:pt x="152" y="36"/>
                  </a:lnTo>
                  <a:lnTo>
                    <a:pt x="156" y="32"/>
                  </a:lnTo>
                  <a:lnTo>
                    <a:pt x="156" y="20"/>
                  </a:lnTo>
                  <a:lnTo>
                    <a:pt x="144" y="8"/>
                  </a:lnTo>
                  <a:lnTo>
                    <a:pt x="128" y="0"/>
                  </a:lnTo>
                  <a:lnTo>
                    <a:pt x="108" y="18"/>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新疆"/>
            <p:cNvSpPr>
              <a:spLocks/>
            </p:cNvSpPr>
            <p:nvPr/>
          </p:nvSpPr>
          <p:spPr bwMode="auto">
            <a:xfrm>
              <a:off x="3440631" y="2116296"/>
              <a:ext cx="1923325" cy="1454984"/>
            </a:xfrm>
            <a:custGeom>
              <a:avLst/>
              <a:gdLst>
                <a:gd name="T0" fmla="*/ 2147483646 w 1304"/>
                <a:gd name="T1" fmla="*/ 2147483646 h 986"/>
                <a:gd name="T2" fmla="*/ 2147483646 w 1304"/>
                <a:gd name="T3" fmla="*/ 2147483646 h 986"/>
                <a:gd name="T4" fmla="*/ 2147483646 w 1304"/>
                <a:gd name="T5" fmla="*/ 2147483646 h 986"/>
                <a:gd name="T6" fmla="*/ 2147483646 w 1304"/>
                <a:gd name="T7" fmla="*/ 2147483646 h 986"/>
                <a:gd name="T8" fmla="*/ 2147483646 w 1304"/>
                <a:gd name="T9" fmla="*/ 2147483646 h 986"/>
                <a:gd name="T10" fmla="*/ 2147483646 w 1304"/>
                <a:gd name="T11" fmla="*/ 2147483646 h 986"/>
                <a:gd name="T12" fmla="*/ 2147483646 w 1304"/>
                <a:gd name="T13" fmla="*/ 2147483646 h 986"/>
                <a:gd name="T14" fmla="*/ 2147483646 w 1304"/>
                <a:gd name="T15" fmla="*/ 2147483646 h 986"/>
                <a:gd name="T16" fmla="*/ 2147483646 w 1304"/>
                <a:gd name="T17" fmla="*/ 2147483646 h 986"/>
                <a:gd name="T18" fmla="*/ 2147483646 w 1304"/>
                <a:gd name="T19" fmla="*/ 2147483646 h 986"/>
                <a:gd name="T20" fmla="*/ 2147483646 w 1304"/>
                <a:gd name="T21" fmla="*/ 2147483646 h 986"/>
                <a:gd name="T22" fmla="*/ 2147483646 w 1304"/>
                <a:gd name="T23" fmla="*/ 2147483646 h 986"/>
                <a:gd name="T24" fmla="*/ 2147483646 w 1304"/>
                <a:gd name="T25" fmla="*/ 2147483646 h 986"/>
                <a:gd name="T26" fmla="*/ 2147483646 w 1304"/>
                <a:gd name="T27" fmla="*/ 2147483646 h 986"/>
                <a:gd name="T28" fmla="*/ 2147483646 w 1304"/>
                <a:gd name="T29" fmla="*/ 2147483646 h 986"/>
                <a:gd name="T30" fmla="*/ 2147483646 w 1304"/>
                <a:gd name="T31" fmla="*/ 2147483646 h 986"/>
                <a:gd name="T32" fmla="*/ 2147483646 w 1304"/>
                <a:gd name="T33" fmla="*/ 2147483646 h 986"/>
                <a:gd name="T34" fmla="*/ 2147483646 w 1304"/>
                <a:gd name="T35" fmla="*/ 2147483646 h 986"/>
                <a:gd name="T36" fmla="*/ 2147483646 w 1304"/>
                <a:gd name="T37" fmla="*/ 2147483646 h 986"/>
                <a:gd name="T38" fmla="*/ 2147483646 w 1304"/>
                <a:gd name="T39" fmla="*/ 2147483646 h 986"/>
                <a:gd name="T40" fmla="*/ 2147483646 w 1304"/>
                <a:gd name="T41" fmla="*/ 2147483646 h 986"/>
                <a:gd name="T42" fmla="*/ 2147483646 w 1304"/>
                <a:gd name="T43" fmla="*/ 2147483646 h 986"/>
                <a:gd name="T44" fmla="*/ 2147483646 w 1304"/>
                <a:gd name="T45" fmla="*/ 2147483646 h 986"/>
                <a:gd name="T46" fmla="*/ 2147483646 w 1304"/>
                <a:gd name="T47" fmla="*/ 2147483646 h 986"/>
                <a:gd name="T48" fmla="*/ 2147483646 w 1304"/>
                <a:gd name="T49" fmla="*/ 2147483646 h 986"/>
                <a:gd name="T50" fmla="*/ 2147483646 w 1304"/>
                <a:gd name="T51" fmla="*/ 2147483646 h 986"/>
                <a:gd name="T52" fmla="*/ 2147483646 w 1304"/>
                <a:gd name="T53" fmla="*/ 2147483646 h 986"/>
                <a:gd name="T54" fmla="*/ 2147483646 w 1304"/>
                <a:gd name="T55" fmla="*/ 2147483646 h 986"/>
                <a:gd name="T56" fmla="*/ 2147483646 w 1304"/>
                <a:gd name="T57" fmla="*/ 2147483646 h 986"/>
                <a:gd name="T58" fmla="*/ 2147483646 w 1304"/>
                <a:gd name="T59" fmla="*/ 2147483646 h 986"/>
                <a:gd name="T60" fmla="*/ 2147483646 w 1304"/>
                <a:gd name="T61" fmla="*/ 2147483646 h 986"/>
                <a:gd name="T62" fmla="*/ 2147483646 w 1304"/>
                <a:gd name="T63" fmla="*/ 2147483646 h 986"/>
                <a:gd name="T64" fmla="*/ 2147483646 w 1304"/>
                <a:gd name="T65" fmla="*/ 2147483646 h 986"/>
                <a:gd name="T66" fmla="*/ 2147483646 w 1304"/>
                <a:gd name="T67" fmla="*/ 2147483646 h 986"/>
                <a:gd name="T68" fmla="*/ 2147483646 w 1304"/>
                <a:gd name="T69" fmla="*/ 2147483646 h 986"/>
                <a:gd name="T70" fmla="*/ 2147483646 w 1304"/>
                <a:gd name="T71" fmla="*/ 2147483646 h 986"/>
                <a:gd name="T72" fmla="*/ 2147483646 w 1304"/>
                <a:gd name="T73" fmla="*/ 2147483646 h 986"/>
                <a:gd name="T74" fmla="*/ 2147483646 w 1304"/>
                <a:gd name="T75" fmla="*/ 2147483646 h 986"/>
                <a:gd name="T76" fmla="*/ 2147483646 w 1304"/>
                <a:gd name="T77" fmla="*/ 2147483646 h 986"/>
                <a:gd name="T78" fmla="*/ 2147483646 w 1304"/>
                <a:gd name="T79" fmla="*/ 2147483646 h 986"/>
                <a:gd name="T80" fmla="*/ 2147483646 w 1304"/>
                <a:gd name="T81" fmla="*/ 2147483646 h 986"/>
                <a:gd name="T82" fmla="*/ 2147483646 w 1304"/>
                <a:gd name="T83" fmla="*/ 2147483646 h 986"/>
                <a:gd name="T84" fmla="*/ 2147483646 w 1304"/>
                <a:gd name="T85" fmla="*/ 2147483646 h 986"/>
                <a:gd name="T86" fmla="*/ 2147483646 w 1304"/>
                <a:gd name="T87" fmla="*/ 2147483646 h 986"/>
                <a:gd name="T88" fmla="*/ 2147483646 w 1304"/>
                <a:gd name="T89" fmla="*/ 2147483646 h 986"/>
                <a:gd name="T90" fmla="*/ 2147483646 w 1304"/>
                <a:gd name="T91" fmla="*/ 2147483646 h 986"/>
                <a:gd name="T92" fmla="*/ 2147483646 w 1304"/>
                <a:gd name="T93" fmla="*/ 2147483646 h 986"/>
                <a:gd name="T94" fmla="*/ 2147483646 w 1304"/>
                <a:gd name="T95" fmla="*/ 2147483646 h 986"/>
                <a:gd name="T96" fmla="*/ 2147483646 w 1304"/>
                <a:gd name="T97" fmla="*/ 2147483646 h 986"/>
                <a:gd name="T98" fmla="*/ 2147483646 w 1304"/>
                <a:gd name="T99" fmla="*/ 2147483646 h 986"/>
                <a:gd name="T100" fmla="*/ 2147483646 w 1304"/>
                <a:gd name="T101" fmla="*/ 2147483646 h 986"/>
                <a:gd name="T102" fmla="*/ 2147483646 w 1304"/>
                <a:gd name="T103" fmla="*/ 2147483646 h 986"/>
                <a:gd name="T104" fmla="*/ 2147483646 w 1304"/>
                <a:gd name="T105" fmla="*/ 2147483646 h 986"/>
                <a:gd name="T106" fmla="*/ 2147483646 w 1304"/>
                <a:gd name="T107" fmla="*/ 2147483646 h 986"/>
                <a:gd name="T108" fmla="*/ 2147483646 w 1304"/>
                <a:gd name="T109" fmla="*/ 2147483646 h 986"/>
                <a:gd name="T110" fmla="*/ 2147483646 w 1304"/>
                <a:gd name="T111" fmla="*/ 2147483646 h 986"/>
                <a:gd name="T112" fmla="*/ 2147483646 w 1304"/>
                <a:gd name="T113" fmla="*/ 2147483646 h 986"/>
                <a:gd name="T114" fmla="*/ 2147483646 w 1304"/>
                <a:gd name="T115" fmla="*/ 2147483646 h 98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04" h="986">
                  <a:moveTo>
                    <a:pt x="1302" y="530"/>
                  </a:moveTo>
                  <a:lnTo>
                    <a:pt x="1304" y="530"/>
                  </a:lnTo>
                  <a:lnTo>
                    <a:pt x="1304" y="528"/>
                  </a:lnTo>
                  <a:lnTo>
                    <a:pt x="1278" y="456"/>
                  </a:lnTo>
                  <a:lnTo>
                    <a:pt x="1262" y="444"/>
                  </a:lnTo>
                  <a:lnTo>
                    <a:pt x="1262" y="442"/>
                  </a:lnTo>
                  <a:lnTo>
                    <a:pt x="1258" y="412"/>
                  </a:lnTo>
                  <a:lnTo>
                    <a:pt x="1226" y="408"/>
                  </a:lnTo>
                  <a:lnTo>
                    <a:pt x="1224" y="408"/>
                  </a:lnTo>
                  <a:lnTo>
                    <a:pt x="1222" y="408"/>
                  </a:lnTo>
                  <a:lnTo>
                    <a:pt x="1222" y="406"/>
                  </a:lnTo>
                  <a:lnTo>
                    <a:pt x="1222" y="404"/>
                  </a:lnTo>
                  <a:lnTo>
                    <a:pt x="1218" y="396"/>
                  </a:lnTo>
                  <a:lnTo>
                    <a:pt x="1212" y="386"/>
                  </a:lnTo>
                  <a:lnTo>
                    <a:pt x="1202" y="378"/>
                  </a:lnTo>
                  <a:lnTo>
                    <a:pt x="1192" y="368"/>
                  </a:lnTo>
                  <a:lnTo>
                    <a:pt x="1178" y="360"/>
                  </a:lnTo>
                  <a:lnTo>
                    <a:pt x="1166" y="354"/>
                  </a:lnTo>
                  <a:lnTo>
                    <a:pt x="1152" y="346"/>
                  </a:lnTo>
                  <a:lnTo>
                    <a:pt x="1140" y="340"/>
                  </a:lnTo>
                  <a:lnTo>
                    <a:pt x="1116" y="336"/>
                  </a:lnTo>
                  <a:lnTo>
                    <a:pt x="1084" y="334"/>
                  </a:lnTo>
                  <a:lnTo>
                    <a:pt x="1042" y="332"/>
                  </a:lnTo>
                  <a:lnTo>
                    <a:pt x="1040" y="332"/>
                  </a:lnTo>
                  <a:lnTo>
                    <a:pt x="1032" y="320"/>
                  </a:lnTo>
                  <a:lnTo>
                    <a:pt x="1028" y="310"/>
                  </a:lnTo>
                  <a:lnTo>
                    <a:pt x="1026" y="300"/>
                  </a:lnTo>
                  <a:lnTo>
                    <a:pt x="1028" y="288"/>
                  </a:lnTo>
                  <a:lnTo>
                    <a:pt x="1034" y="272"/>
                  </a:lnTo>
                  <a:lnTo>
                    <a:pt x="1044" y="246"/>
                  </a:lnTo>
                  <a:lnTo>
                    <a:pt x="1058" y="214"/>
                  </a:lnTo>
                  <a:lnTo>
                    <a:pt x="1048" y="180"/>
                  </a:lnTo>
                  <a:lnTo>
                    <a:pt x="1036" y="124"/>
                  </a:lnTo>
                  <a:lnTo>
                    <a:pt x="1032" y="118"/>
                  </a:lnTo>
                  <a:lnTo>
                    <a:pt x="1024" y="112"/>
                  </a:lnTo>
                  <a:lnTo>
                    <a:pt x="1012" y="106"/>
                  </a:lnTo>
                  <a:lnTo>
                    <a:pt x="996" y="100"/>
                  </a:lnTo>
                  <a:lnTo>
                    <a:pt x="990" y="98"/>
                  </a:lnTo>
                  <a:lnTo>
                    <a:pt x="982" y="94"/>
                  </a:lnTo>
                  <a:lnTo>
                    <a:pt x="976" y="90"/>
                  </a:lnTo>
                  <a:lnTo>
                    <a:pt x="970" y="86"/>
                  </a:lnTo>
                  <a:lnTo>
                    <a:pt x="966" y="80"/>
                  </a:lnTo>
                  <a:lnTo>
                    <a:pt x="964" y="74"/>
                  </a:lnTo>
                  <a:lnTo>
                    <a:pt x="960" y="68"/>
                  </a:lnTo>
                  <a:lnTo>
                    <a:pt x="954" y="60"/>
                  </a:lnTo>
                  <a:lnTo>
                    <a:pt x="948" y="54"/>
                  </a:lnTo>
                  <a:lnTo>
                    <a:pt x="940" y="50"/>
                  </a:lnTo>
                  <a:lnTo>
                    <a:pt x="938" y="50"/>
                  </a:lnTo>
                  <a:lnTo>
                    <a:pt x="938" y="48"/>
                  </a:lnTo>
                  <a:lnTo>
                    <a:pt x="928" y="0"/>
                  </a:lnTo>
                  <a:lnTo>
                    <a:pt x="890" y="4"/>
                  </a:lnTo>
                  <a:lnTo>
                    <a:pt x="886" y="14"/>
                  </a:lnTo>
                  <a:lnTo>
                    <a:pt x="882" y="24"/>
                  </a:lnTo>
                  <a:lnTo>
                    <a:pt x="878" y="32"/>
                  </a:lnTo>
                  <a:lnTo>
                    <a:pt x="876" y="36"/>
                  </a:lnTo>
                  <a:lnTo>
                    <a:pt x="870" y="38"/>
                  </a:lnTo>
                  <a:lnTo>
                    <a:pt x="846" y="46"/>
                  </a:lnTo>
                  <a:lnTo>
                    <a:pt x="828" y="56"/>
                  </a:lnTo>
                  <a:lnTo>
                    <a:pt x="822" y="60"/>
                  </a:lnTo>
                  <a:lnTo>
                    <a:pt x="816" y="66"/>
                  </a:lnTo>
                  <a:lnTo>
                    <a:pt x="814" y="74"/>
                  </a:lnTo>
                  <a:lnTo>
                    <a:pt x="810" y="92"/>
                  </a:lnTo>
                  <a:lnTo>
                    <a:pt x="806" y="110"/>
                  </a:lnTo>
                  <a:lnTo>
                    <a:pt x="802" y="122"/>
                  </a:lnTo>
                  <a:lnTo>
                    <a:pt x="798" y="130"/>
                  </a:lnTo>
                  <a:lnTo>
                    <a:pt x="792" y="136"/>
                  </a:lnTo>
                  <a:lnTo>
                    <a:pt x="786" y="142"/>
                  </a:lnTo>
                  <a:lnTo>
                    <a:pt x="778" y="144"/>
                  </a:lnTo>
                  <a:lnTo>
                    <a:pt x="770" y="146"/>
                  </a:lnTo>
                  <a:lnTo>
                    <a:pt x="760" y="146"/>
                  </a:lnTo>
                  <a:lnTo>
                    <a:pt x="750" y="144"/>
                  </a:lnTo>
                  <a:lnTo>
                    <a:pt x="738" y="140"/>
                  </a:lnTo>
                  <a:lnTo>
                    <a:pt x="724" y="134"/>
                  </a:lnTo>
                  <a:lnTo>
                    <a:pt x="708" y="126"/>
                  </a:lnTo>
                  <a:lnTo>
                    <a:pt x="674" y="104"/>
                  </a:lnTo>
                  <a:lnTo>
                    <a:pt x="608" y="188"/>
                  </a:lnTo>
                  <a:lnTo>
                    <a:pt x="616" y="224"/>
                  </a:lnTo>
                  <a:lnTo>
                    <a:pt x="618" y="224"/>
                  </a:lnTo>
                  <a:lnTo>
                    <a:pt x="616" y="226"/>
                  </a:lnTo>
                  <a:lnTo>
                    <a:pt x="610" y="232"/>
                  </a:lnTo>
                  <a:lnTo>
                    <a:pt x="602" y="236"/>
                  </a:lnTo>
                  <a:lnTo>
                    <a:pt x="598" y="236"/>
                  </a:lnTo>
                  <a:lnTo>
                    <a:pt x="594" y="234"/>
                  </a:lnTo>
                  <a:lnTo>
                    <a:pt x="582" y="230"/>
                  </a:lnTo>
                  <a:lnTo>
                    <a:pt x="576" y="226"/>
                  </a:lnTo>
                  <a:lnTo>
                    <a:pt x="564" y="224"/>
                  </a:lnTo>
                  <a:lnTo>
                    <a:pt x="548" y="220"/>
                  </a:lnTo>
                  <a:lnTo>
                    <a:pt x="528" y="220"/>
                  </a:lnTo>
                  <a:lnTo>
                    <a:pt x="514" y="218"/>
                  </a:lnTo>
                  <a:lnTo>
                    <a:pt x="494" y="216"/>
                  </a:lnTo>
                  <a:lnTo>
                    <a:pt x="474" y="220"/>
                  </a:lnTo>
                  <a:lnTo>
                    <a:pt x="482" y="234"/>
                  </a:lnTo>
                  <a:lnTo>
                    <a:pt x="492" y="248"/>
                  </a:lnTo>
                  <a:lnTo>
                    <a:pt x="494" y="252"/>
                  </a:lnTo>
                  <a:lnTo>
                    <a:pt x="494" y="256"/>
                  </a:lnTo>
                  <a:lnTo>
                    <a:pt x="484" y="308"/>
                  </a:lnTo>
                  <a:lnTo>
                    <a:pt x="488" y="336"/>
                  </a:lnTo>
                  <a:lnTo>
                    <a:pt x="490" y="336"/>
                  </a:lnTo>
                  <a:lnTo>
                    <a:pt x="488" y="336"/>
                  </a:lnTo>
                  <a:lnTo>
                    <a:pt x="472" y="388"/>
                  </a:lnTo>
                  <a:lnTo>
                    <a:pt x="470" y="394"/>
                  </a:lnTo>
                  <a:lnTo>
                    <a:pt x="468" y="396"/>
                  </a:lnTo>
                  <a:lnTo>
                    <a:pt x="466" y="396"/>
                  </a:lnTo>
                  <a:lnTo>
                    <a:pt x="466" y="394"/>
                  </a:lnTo>
                  <a:lnTo>
                    <a:pt x="464" y="390"/>
                  </a:lnTo>
                  <a:lnTo>
                    <a:pt x="460" y="384"/>
                  </a:lnTo>
                  <a:lnTo>
                    <a:pt x="460" y="382"/>
                  </a:lnTo>
                  <a:lnTo>
                    <a:pt x="458" y="382"/>
                  </a:lnTo>
                  <a:lnTo>
                    <a:pt x="454" y="384"/>
                  </a:lnTo>
                  <a:lnTo>
                    <a:pt x="452" y="392"/>
                  </a:lnTo>
                  <a:lnTo>
                    <a:pt x="450" y="404"/>
                  </a:lnTo>
                  <a:lnTo>
                    <a:pt x="444" y="414"/>
                  </a:lnTo>
                  <a:lnTo>
                    <a:pt x="436" y="422"/>
                  </a:lnTo>
                  <a:lnTo>
                    <a:pt x="426" y="432"/>
                  </a:lnTo>
                  <a:lnTo>
                    <a:pt x="412" y="444"/>
                  </a:lnTo>
                  <a:lnTo>
                    <a:pt x="406" y="448"/>
                  </a:lnTo>
                  <a:lnTo>
                    <a:pt x="404" y="448"/>
                  </a:lnTo>
                  <a:lnTo>
                    <a:pt x="352" y="448"/>
                  </a:lnTo>
                  <a:lnTo>
                    <a:pt x="332" y="468"/>
                  </a:lnTo>
                  <a:lnTo>
                    <a:pt x="330" y="468"/>
                  </a:lnTo>
                  <a:lnTo>
                    <a:pt x="274" y="460"/>
                  </a:lnTo>
                  <a:lnTo>
                    <a:pt x="268" y="466"/>
                  </a:lnTo>
                  <a:lnTo>
                    <a:pt x="260" y="470"/>
                  </a:lnTo>
                  <a:lnTo>
                    <a:pt x="254" y="470"/>
                  </a:lnTo>
                  <a:lnTo>
                    <a:pt x="248" y="470"/>
                  </a:lnTo>
                  <a:lnTo>
                    <a:pt x="240" y="470"/>
                  </a:lnTo>
                  <a:lnTo>
                    <a:pt x="232" y="470"/>
                  </a:lnTo>
                  <a:lnTo>
                    <a:pt x="206" y="478"/>
                  </a:lnTo>
                  <a:lnTo>
                    <a:pt x="184" y="504"/>
                  </a:lnTo>
                  <a:lnTo>
                    <a:pt x="184" y="506"/>
                  </a:lnTo>
                  <a:lnTo>
                    <a:pt x="148" y="508"/>
                  </a:lnTo>
                  <a:lnTo>
                    <a:pt x="148" y="478"/>
                  </a:lnTo>
                  <a:lnTo>
                    <a:pt x="126" y="478"/>
                  </a:lnTo>
                  <a:lnTo>
                    <a:pt x="122" y="490"/>
                  </a:lnTo>
                  <a:lnTo>
                    <a:pt x="106" y="494"/>
                  </a:lnTo>
                  <a:lnTo>
                    <a:pt x="104" y="494"/>
                  </a:lnTo>
                  <a:lnTo>
                    <a:pt x="102" y="494"/>
                  </a:lnTo>
                  <a:lnTo>
                    <a:pt x="86" y="486"/>
                  </a:lnTo>
                  <a:lnTo>
                    <a:pt x="66" y="480"/>
                  </a:lnTo>
                  <a:lnTo>
                    <a:pt x="60" y="482"/>
                  </a:lnTo>
                  <a:lnTo>
                    <a:pt x="54" y="484"/>
                  </a:lnTo>
                  <a:lnTo>
                    <a:pt x="38" y="496"/>
                  </a:lnTo>
                  <a:lnTo>
                    <a:pt x="20" y="512"/>
                  </a:lnTo>
                  <a:lnTo>
                    <a:pt x="14" y="520"/>
                  </a:lnTo>
                  <a:lnTo>
                    <a:pt x="10" y="528"/>
                  </a:lnTo>
                  <a:lnTo>
                    <a:pt x="12" y="530"/>
                  </a:lnTo>
                  <a:lnTo>
                    <a:pt x="14" y="536"/>
                  </a:lnTo>
                  <a:lnTo>
                    <a:pt x="16" y="546"/>
                  </a:lnTo>
                  <a:lnTo>
                    <a:pt x="16" y="554"/>
                  </a:lnTo>
                  <a:lnTo>
                    <a:pt x="14" y="562"/>
                  </a:lnTo>
                  <a:lnTo>
                    <a:pt x="10" y="568"/>
                  </a:lnTo>
                  <a:lnTo>
                    <a:pt x="6" y="570"/>
                  </a:lnTo>
                  <a:lnTo>
                    <a:pt x="4" y="574"/>
                  </a:lnTo>
                  <a:lnTo>
                    <a:pt x="0" y="590"/>
                  </a:lnTo>
                  <a:lnTo>
                    <a:pt x="14" y="598"/>
                  </a:lnTo>
                  <a:lnTo>
                    <a:pt x="30" y="580"/>
                  </a:lnTo>
                  <a:lnTo>
                    <a:pt x="54" y="604"/>
                  </a:lnTo>
                  <a:lnTo>
                    <a:pt x="54" y="606"/>
                  </a:lnTo>
                  <a:lnTo>
                    <a:pt x="58" y="650"/>
                  </a:lnTo>
                  <a:lnTo>
                    <a:pt x="58" y="652"/>
                  </a:lnTo>
                  <a:lnTo>
                    <a:pt x="44" y="712"/>
                  </a:lnTo>
                  <a:lnTo>
                    <a:pt x="42" y="712"/>
                  </a:lnTo>
                  <a:lnTo>
                    <a:pt x="18" y="712"/>
                  </a:lnTo>
                  <a:lnTo>
                    <a:pt x="12" y="714"/>
                  </a:lnTo>
                  <a:lnTo>
                    <a:pt x="6" y="716"/>
                  </a:lnTo>
                  <a:lnTo>
                    <a:pt x="8" y="720"/>
                  </a:lnTo>
                  <a:lnTo>
                    <a:pt x="12" y="724"/>
                  </a:lnTo>
                  <a:lnTo>
                    <a:pt x="28" y="736"/>
                  </a:lnTo>
                  <a:lnTo>
                    <a:pt x="40" y="734"/>
                  </a:lnTo>
                  <a:lnTo>
                    <a:pt x="42" y="734"/>
                  </a:lnTo>
                  <a:lnTo>
                    <a:pt x="70" y="760"/>
                  </a:lnTo>
                  <a:lnTo>
                    <a:pt x="72" y="764"/>
                  </a:lnTo>
                  <a:lnTo>
                    <a:pt x="76" y="768"/>
                  </a:lnTo>
                  <a:lnTo>
                    <a:pt x="76" y="778"/>
                  </a:lnTo>
                  <a:lnTo>
                    <a:pt x="74" y="792"/>
                  </a:lnTo>
                  <a:lnTo>
                    <a:pt x="66" y="806"/>
                  </a:lnTo>
                  <a:lnTo>
                    <a:pt x="70" y="832"/>
                  </a:lnTo>
                  <a:lnTo>
                    <a:pt x="80" y="834"/>
                  </a:lnTo>
                  <a:lnTo>
                    <a:pt x="120" y="834"/>
                  </a:lnTo>
                  <a:lnTo>
                    <a:pt x="100" y="852"/>
                  </a:lnTo>
                  <a:lnTo>
                    <a:pt x="112" y="860"/>
                  </a:lnTo>
                  <a:lnTo>
                    <a:pt x="128" y="868"/>
                  </a:lnTo>
                  <a:lnTo>
                    <a:pt x="170" y="886"/>
                  </a:lnTo>
                  <a:lnTo>
                    <a:pt x="172" y="888"/>
                  </a:lnTo>
                  <a:lnTo>
                    <a:pt x="174" y="888"/>
                  </a:lnTo>
                  <a:lnTo>
                    <a:pt x="178" y="952"/>
                  </a:lnTo>
                  <a:lnTo>
                    <a:pt x="180" y="962"/>
                  </a:lnTo>
                  <a:lnTo>
                    <a:pt x="186" y="970"/>
                  </a:lnTo>
                  <a:lnTo>
                    <a:pt x="194" y="976"/>
                  </a:lnTo>
                  <a:lnTo>
                    <a:pt x="206" y="982"/>
                  </a:lnTo>
                  <a:lnTo>
                    <a:pt x="210" y="980"/>
                  </a:lnTo>
                  <a:lnTo>
                    <a:pt x="212" y="980"/>
                  </a:lnTo>
                  <a:lnTo>
                    <a:pt x="256" y="986"/>
                  </a:lnTo>
                  <a:lnTo>
                    <a:pt x="260" y="986"/>
                  </a:lnTo>
                  <a:lnTo>
                    <a:pt x="260" y="984"/>
                  </a:lnTo>
                  <a:lnTo>
                    <a:pt x="268" y="968"/>
                  </a:lnTo>
                  <a:lnTo>
                    <a:pt x="268" y="966"/>
                  </a:lnTo>
                  <a:lnTo>
                    <a:pt x="268" y="960"/>
                  </a:lnTo>
                  <a:lnTo>
                    <a:pt x="270" y="956"/>
                  </a:lnTo>
                  <a:lnTo>
                    <a:pt x="274" y="952"/>
                  </a:lnTo>
                  <a:lnTo>
                    <a:pt x="278" y="948"/>
                  </a:lnTo>
                  <a:lnTo>
                    <a:pt x="286" y="940"/>
                  </a:lnTo>
                  <a:lnTo>
                    <a:pt x="290" y="932"/>
                  </a:lnTo>
                  <a:lnTo>
                    <a:pt x="294" y="928"/>
                  </a:lnTo>
                  <a:lnTo>
                    <a:pt x="298" y="926"/>
                  </a:lnTo>
                  <a:lnTo>
                    <a:pt x="306" y="926"/>
                  </a:lnTo>
                  <a:lnTo>
                    <a:pt x="314" y="928"/>
                  </a:lnTo>
                  <a:lnTo>
                    <a:pt x="316" y="928"/>
                  </a:lnTo>
                  <a:lnTo>
                    <a:pt x="330" y="936"/>
                  </a:lnTo>
                  <a:lnTo>
                    <a:pt x="382" y="946"/>
                  </a:lnTo>
                  <a:lnTo>
                    <a:pt x="412" y="944"/>
                  </a:lnTo>
                  <a:lnTo>
                    <a:pt x="434" y="934"/>
                  </a:lnTo>
                  <a:lnTo>
                    <a:pt x="440" y="928"/>
                  </a:lnTo>
                  <a:lnTo>
                    <a:pt x="444" y="924"/>
                  </a:lnTo>
                  <a:lnTo>
                    <a:pt x="452" y="924"/>
                  </a:lnTo>
                  <a:lnTo>
                    <a:pt x="460" y="930"/>
                  </a:lnTo>
                  <a:lnTo>
                    <a:pt x="464" y="932"/>
                  </a:lnTo>
                  <a:lnTo>
                    <a:pt x="468" y="938"/>
                  </a:lnTo>
                  <a:lnTo>
                    <a:pt x="472" y="948"/>
                  </a:lnTo>
                  <a:lnTo>
                    <a:pt x="488" y="960"/>
                  </a:lnTo>
                  <a:lnTo>
                    <a:pt x="500" y="960"/>
                  </a:lnTo>
                  <a:lnTo>
                    <a:pt x="502" y="960"/>
                  </a:lnTo>
                  <a:lnTo>
                    <a:pt x="504" y="960"/>
                  </a:lnTo>
                  <a:lnTo>
                    <a:pt x="520" y="968"/>
                  </a:lnTo>
                  <a:lnTo>
                    <a:pt x="552" y="964"/>
                  </a:lnTo>
                  <a:lnTo>
                    <a:pt x="570" y="960"/>
                  </a:lnTo>
                  <a:lnTo>
                    <a:pt x="614" y="964"/>
                  </a:lnTo>
                  <a:lnTo>
                    <a:pt x="634" y="958"/>
                  </a:lnTo>
                  <a:lnTo>
                    <a:pt x="658" y="948"/>
                  </a:lnTo>
                  <a:lnTo>
                    <a:pt x="666" y="944"/>
                  </a:lnTo>
                  <a:lnTo>
                    <a:pt x="676" y="940"/>
                  </a:lnTo>
                  <a:lnTo>
                    <a:pt x="720" y="940"/>
                  </a:lnTo>
                  <a:lnTo>
                    <a:pt x="736" y="934"/>
                  </a:lnTo>
                  <a:lnTo>
                    <a:pt x="746" y="930"/>
                  </a:lnTo>
                  <a:lnTo>
                    <a:pt x="754" y="928"/>
                  </a:lnTo>
                  <a:lnTo>
                    <a:pt x="778" y="928"/>
                  </a:lnTo>
                  <a:lnTo>
                    <a:pt x="790" y="936"/>
                  </a:lnTo>
                  <a:lnTo>
                    <a:pt x="826" y="944"/>
                  </a:lnTo>
                  <a:lnTo>
                    <a:pt x="830" y="944"/>
                  </a:lnTo>
                  <a:lnTo>
                    <a:pt x="832" y="948"/>
                  </a:lnTo>
                  <a:lnTo>
                    <a:pt x="842" y="956"/>
                  </a:lnTo>
                  <a:lnTo>
                    <a:pt x="858" y="964"/>
                  </a:lnTo>
                  <a:lnTo>
                    <a:pt x="858" y="966"/>
                  </a:lnTo>
                  <a:lnTo>
                    <a:pt x="892" y="968"/>
                  </a:lnTo>
                  <a:lnTo>
                    <a:pt x="908" y="976"/>
                  </a:lnTo>
                  <a:lnTo>
                    <a:pt x="928" y="980"/>
                  </a:lnTo>
                  <a:lnTo>
                    <a:pt x="946" y="982"/>
                  </a:lnTo>
                  <a:lnTo>
                    <a:pt x="950" y="972"/>
                  </a:lnTo>
                  <a:lnTo>
                    <a:pt x="942" y="956"/>
                  </a:lnTo>
                  <a:lnTo>
                    <a:pt x="940" y="940"/>
                  </a:lnTo>
                  <a:lnTo>
                    <a:pt x="938" y="940"/>
                  </a:lnTo>
                  <a:lnTo>
                    <a:pt x="942" y="936"/>
                  </a:lnTo>
                  <a:lnTo>
                    <a:pt x="952" y="922"/>
                  </a:lnTo>
                  <a:lnTo>
                    <a:pt x="952" y="920"/>
                  </a:lnTo>
                  <a:lnTo>
                    <a:pt x="954" y="920"/>
                  </a:lnTo>
                  <a:lnTo>
                    <a:pt x="964" y="912"/>
                  </a:lnTo>
                  <a:lnTo>
                    <a:pt x="962" y="908"/>
                  </a:lnTo>
                  <a:lnTo>
                    <a:pt x="958" y="892"/>
                  </a:lnTo>
                  <a:lnTo>
                    <a:pt x="956" y="888"/>
                  </a:lnTo>
                  <a:lnTo>
                    <a:pt x="950" y="884"/>
                  </a:lnTo>
                  <a:lnTo>
                    <a:pt x="938" y="872"/>
                  </a:lnTo>
                  <a:lnTo>
                    <a:pt x="922" y="858"/>
                  </a:lnTo>
                  <a:lnTo>
                    <a:pt x="922" y="856"/>
                  </a:lnTo>
                  <a:lnTo>
                    <a:pt x="920" y="856"/>
                  </a:lnTo>
                  <a:lnTo>
                    <a:pt x="922" y="856"/>
                  </a:lnTo>
                  <a:lnTo>
                    <a:pt x="922" y="854"/>
                  </a:lnTo>
                  <a:lnTo>
                    <a:pt x="924" y="838"/>
                  </a:lnTo>
                  <a:lnTo>
                    <a:pt x="924" y="828"/>
                  </a:lnTo>
                  <a:lnTo>
                    <a:pt x="916" y="808"/>
                  </a:lnTo>
                  <a:lnTo>
                    <a:pt x="934" y="804"/>
                  </a:lnTo>
                  <a:lnTo>
                    <a:pt x="944" y="796"/>
                  </a:lnTo>
                  <a:lnTo>
                    <a:pt x="966" y="796"/>
                  </a:lnTo>
                  <a:lnTo>
                    <a:pt x="988" y="792"/>
                  </a:lnTo>
                  <a:lnTo>
                    <a:pt x="990" y="792"/>
                  </a:lnTo>
                  <a:lnTo>
                    <a:pt x="1004" y="794"/>
                  </a:lnTo>
                  <a:lnTo>
                    <a:pt x="1022" y="788"/>
                  </a:lnTo>
                  <a:lnTo>
                    <a:pt x="1042" y="784"/>
                  </a:lnTo>
                  <a:lnTo>
                    <a:pt x="1054" y="780"/>
                  </a:lnTo>
                  <a:lnTo>
                    <a:pt x="1056" y="780"/>
                  </a:lnTo>
                  <a:lnTo>
                    <a:pt x="1090" y="772"/>
                  </a:lnTo>
                  <a:lnTo>
                    <a:pt x="1096" y="768"/>
                  </a:lnTo>
                  <a:lnTo>
                    <a:pt x="1094" y="760"/>
                  </a:lnTo>
                  <a:lnTo>
                    <a:pt x="1088" y="750"/>
                  </a:lnTo>
                  <a:lnTo>
                    <a:pt x="1088" y="748"/>
                  </a:lnTo>
                  <a:lnTo>
                    <a:pt x="1086" y="748"/>
                  </a:lnTo>
                  <a:lnTo>
                    <a:pt x="1088" y="736"/>
                  </a:lnTo>
                  <a:lnTo>
                    <a:pt x="1090" y="734"/>
                  </a:lnTo>
                  <a:lnTo>
                    <a:pt x="1090" y="718"/>
                  </a:lnTo>
                  <a:lnTo>
                    <a:pt x="1086" y="704"/>
                  </a:lnTo>
                  <a:lnTo>
                    <a:pt x="1086" y="702"/>
                  </a:lnTo>
                  <a:lnTo>
                    <a:pt x="1094" y="686"/>
                  </a:lnTo>
                  <a:lnTo>
                    <a:pt x="1100" y="678"/>
                  </a:lnTo>
                  <a:lnTo>
                    <a:pt x="1102" y="676"/>
                  </a:lnTo>
                  <a:lnTo>
                    <a:pt x="1106" y="676"/>
                  </a:lnTo>
                  <a:lnTo>
                    <a:pt x="1126" y="676"/>
                  </a:lnTo>
                  <a:lnTo>
                    <a:pt x="1132" y="676"/>
                  </a:lnTo>
                  <a:lnTo>
                    <a:pt x="1138" y="672"/>
                  </a:lnTo>
                  <a:lnTo>
                    <a:pt x="1170" y="630"/>
                  </a:lnTo>
                  <a:lnTo>
                    <a:pt x="1170" y="628"/>
                  </a:lnTo>
                  <a:lnTo>
                    <a:pt x="1186" y="614"/>
                  </a:lnTo>
                  <a:lnTo>
                    <a:pt x="1188" y="612"/>
                  </a:lnTo>
                  <a:lnTo>
                    <a:pt x="1196" y="610"/>
                  </a:lnTo>
                  <a:lnTo>
                    <a:pt x="1202" y="608"/>
                  </a:lnTo>
                  <a:lnTo>
                    <a:pt x="1206" y="604"/>
                  </a:lnTo>
                  <a:lnTo>
                    <a:pt x="1214" y="596"/>
                  </a:lnTo>
                  <a:lnTo>
                    <a:pt x="1218" y="592"/>
                  </a:lnTo>
                  <a:lnTo>
                    <a:pt x="1246" y="598"/>
                  </a:lnTo>
                  <a:lnTo>
                    <a:pt x="1270" y="588"/>
                  </a:lnTo>
                  <a:lnTo>
                    <a:pt x="1284" y="586"/>
                  </a:lnTo>
                  <a:lnTo>
                    <a:pt x="1296" y="580"/>
                  </a:lnTo>
                  <a:lnTo>
                    <a:pt x="1296" y="562"/>
                  </a:lnTo>
                  <a:lnTo>
                    <a:pt x="1298" y="540"/>
                  </a:lnTo>
                  <a:lnTo>
                    <a:pt x="1298" y="538"/>
                  </a:lnTo>
                  <a:lnTo>
                    <a:pt x="1302" y="532"/>
                  </a:lnTo>
                  <a:lnTo>
                    <a:pt x="1302" y="530"/>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青海"/>
            <p:cNvSpPr>
              <a:spLocks/>
            </p:cNvSpPr>
            <p:nvPr/>
          </p:nvSpPr>
          <p:spPr bwMode="auto">
            <a:xfrm>
              <a:off x="4688432" y="3258444"/>
              <a:ext cx="1197653" cy="858825"/>
            </a:xfrm>
            <a:custGeom>
              <a:avLst/>
              <a:gdLst>
                <a:gd name="T0" fmla="*/ 2147483646 w 812"/>
                <a:gd name="T1" fmla="*/ 2147483646 h 582"/>
                <a:gd name="T2" fmla="*/ 2147483646 w 812"/>
                <a:gd name="T3" fmla="*/ 2147483646 h 582"/>
                <a:gd name="T4" fmla="*/ 2147483646 w 812"/>
                <a:gd name="T5" fmla="*/ 2147483646 h 582"/>
                <a:gd name="T6" fmla="*/ 2147483646 w 812"/>
                <a:gd name="T7" fmla="*/ 2147483646 h 582"/>
                <a:gd name="T8" fmla="*/ 2147483646 w 812"/>
                <a:gd name="T9" fmla="*/ 2147483646 h 582"/>
                <a:gd name="T10" fmla="*/ 2147483646 w 812"/>
                <a:gd name="T11" fmla="*/ 2147483646 h 582"/>
                <a:gd name="T12" fmla="*/ 2147483646 w 812"/>
                <a:gd name="T13" fmla="*/ 2147483646 h 582"/>
                <a:gd name="T14" fmla="*/ 2147483646 w 812"/>
                <a:gd name="T15" fmla="*/ 2147483646 h 582"/>
                <a:gd name="T16" fmla="*/ 2147483646 w 812"/>
                <a:gd name="T17" fmla="*/ 2147483646 h 582"/>
                <a:gd name="T18" fmla="*/ 2147483646 w 812"/>
                <a:gd name="T19" fmla="*/ 2147483646 h 582"/>
                <a:gd name="T20" fmla="*/ 2147483646 w 812"/>
                <a:gd name="T21" fmla="*/ 2147483646 h 582"/>
                <a:gd name="T22" fmla="*/ 2147483646 w 812"/>
                <a:gd name="T23" fmla="*/ 2147483646 h 582"/>
                <a:gd name="T24" fmla="*/ 2147483646 w 812"/>
                <a:gd name="T25" fmla="*/ 2147483646 h 582"/>
                <a:gd name="T26" fmla="*/ 2147483646 w 812"/>
                <a:gd name="T27" fmla="*/ 2147483646 h 582"/>
                <a:gd name="T28" fmla="*/ 2147483646 w 812"/>
                <a:gd name="T29" fmla="*/ 2147483646 h 582"/>
                <a:gd name="T30" fmla="*/ 2147483646 w 812"/>
                <a:gd name="T31" fmla="*/ 2147483646 h 582"/>
                <a:gd name="T32" fmla="*/ 2147483646 w 812"/>
                <a:gd name="T33" fmla="*/ 2147483646 h 582"/>
                <a:gd name="T34" fmla="*/ 0 w 812"/>
                <a:gd name="T35" fmla="*/ 2147483646 h 582"/>
                <a:gd name="T36" fmla="*/ 2147483646 w 812"/>
                <a:gd name="T37" fmla="*/ 2147483646 h 582"/>
                <a:gd name="T38" fmla="*/ 2147483646 w 812"/>
                <a:gd name="T39" fmla="*/ 2147483646 h 582"/>
                <a:gd name="T40" fmla="*/ 2147483646 w 812"/>
                <a:gd name="T41" fmla="*/ 2147483646 h 582"/>
                <a:gd name="T42" fmla="*/ 2147483646 w 812"/>
                <a:gd name="T43" fmla="*/ 2147483646 h 582"/>
                <a:gd name="T44" fmla="*/ 2147483646 w 812"/>
                <a:gd name="T45" fmla="*/ 2147483646 h 582"/>
                <a:gd name="T46" fmla="*/ 2147483646 w 812"/>
                <a:gd name="T47" fmla="*/ 2147483646 h 582"/>
                <a:gd name="T48" fmla="*/ 2147483646 w 812"/>
                <a:gd name="T49" fmla="*/ 2147483646 h 582"/>
                <a:gd name="T50" fmla="*/ 2147483646 w 812"/>
                <a:gd name="T51" fmla="*/ 2147483646 h 582"/>
                <a:gd name="T52" fmla="*/ 2147483646 w 812"/>
                <a:gd name="T53" fmla="*/ 2147483646 h 582"/>
                <a:gd name="T54" fmla="*/ 2147483646 w 812"/>
                <a:gd name="T55" fmla="*/ 2147483646 h 582"/>
                <a:gd name="T56" fmla="*/ 2147483646 w 812"/>
                <a:gd name="T57" fmla="*/ 2147483646 h 582"/>
                <a:gd name="T58" fmla="*/ 2147483646 w 812"/>
                <a:gd name="T59" fmla="*/ 2147483646 h 582"/>
                <a:gd name="T60" fmla="*/ 2147483646 w 812"/>
                <a:gd name="T61" fmla="*/ 2147483646 h 582"/>
                <a:gd name="T62" fmla="*/ 2147483646 w 812"/>
                <a:gd name="T63" fmla="*/ 2147483646 h 582"/>
                <a:gd name="T64" fmla="*/ 2147483646 w 812"/>
                <a:gd name="T65" fmla="*/ 2147483646 h 582"/>
                <a:gd name="T66" fmla="*/ 2147483646 w 812"/>
                <a:gd name="T67" fmla="*/ 2147483646 h 582"/>
                <a:gd name="T68" fmla="*/ 2147483646 w 812"/>
                <a:gd name="T69" fmla="*/ 2147483646 h 582"/>
                <a:gd name="T70" fmla="*/ 2147483646 w 812"/>
                <a:gd name="T71" fmla="*/ 2147483646 h 582"/>
                <a:gd name="T72" fmla="*/ 2147483646 w 812"/>
                <a:gd name="T73" fmla="*/ 2147483646 h 582"/>
                <a:gd name="T74" fmla="*/ 2147483646 w 812"/>
                <a:gd name="T75" fmla="*/ 2147483646 h 582"/>
                <a:gd name="T76" fmla="*/ 2147483646 w 812"/>
                <a:gd name="T77" fmla="*/ 2147483646 h 582"/>
                <a:gd name="T78" fmla="*/ 2147483646 w 812"/>
                <a:gd name="T79" fmla="*/ 2147483646 h 582"/>
                <a:gd name="T80" fmla="*/ 2147483646 w 812"/>
                <a:gd name="T81" fmla="*/ 2147483646 h 582"/>
                <a:gd name="T82" fmla="*/ 2147483646 w 812"/>
                <a:gd name="T83" fmla="*/ 2147483646 h 582"/>
                <a:gd name="T84" fmla="*/ 2147483646 w 812"/>
                <a:gd name="T85" fmla="*/ 2147483646 h 582"/>
                <a:gd name="T86" fmla="*/ 2147483646 w 812"/>
                <a:gd name="T87" fmla="*/ 2147483646 h 582"/>
                <a:gd name="T88" fmla="*/ 2147483646 w 812"/>
                <a:gd name="T89" fmla="*/ 2147483646 h 582"/>
                <a:gd name="T90" fmla="*/ 2147483646 w 812"/>
                <a:gd name="T91" fmla="*/ 2147483646 h 582"/>
                <a:gd name="T92" fmla="*/ 2147483646 w 812"/>
                <a:gd name="T93" fmla="*/ 2147483646 h 582"/>
                <a:gd name="T94" fmla="*/ 2147483646 w 812"/>
                <a:gd name="T95" fmla="*/ 2147483646 h 582"/>
                <a:gd name="T96" fmla="*/ 2147483646 w 812"/>
                <a:gd name="T97" fmla="*/ 2147483646 h 582"/>
                <a:gd name="T98" fmla="*/ 2147483646 w 812"/>
                <a:gd name="T99" fmla="*/ 2147483646 h 582"/>
                <a:gd name="T100" fmla="*/ 2147483646 w 812"/>
                <a:gd name="T101" fmla="*/ 2147483646 h 582"/>
                <a:gd name="T102" fmla="*/ 2147483646 w 812"/>
                <a:gd name="T103" fmla="*/ 2147483646 h 582"/>
                <a:gd name="T104" fmla="*/ 2147483646 w 812"/>
                <a:gd name="T105" fmla="*/ 2147483646 h 582"/>
                <a:gd name="T106" fmla="*/ 2147483646 w 812"/>
                <a:gd name="T107" fmla="*/ 2147483646 h 5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12" h="582">
                  <a:moveTo>
                    <a:pt x="484" y="30"/>
                  </a:moveTo>
                  <a:lnTo>
                    <a:pt x="476" y="36"/>
                  </a:lnTo>
                  <a:lnTo>
                    <a:pt x="480" y="56"/>
                  </a:lnTo>
                  <a:lnTo>
                    <a:pt x="480" y="58"/>
                  </a:lnTo>
                  <a:lnTo>
                    <a:pt x="482" y="58"/>
                  </a:lnTo>
                  <a:lnTo>
                    <a:pt x="480" y="58"/>
                  </a:lnTo>
                  <a:lnTo>
                    <a:pt x="472" y="78"/>
                  </a:lnTo>
                  <a:lnTo>
                    <a:pt x="460" y="82"/>
                  </a:lnTo>
                  <a:lnTo>
                    <a:pt x="458" y="84"/>
                  </a:lnTo>
                  <a:lnTo>
                    <a:pt x="456" y="84"/>
                  </a:lnTo>
                  <a:lnTo>
                    <a:pt x="436" y="74"/>
                  </a:lnTo>
                  <a:lnTo>
                    <a:pt x="396" y="38"/>
                  </a:lnTo>
                  <a:lnTo>
                    <a:pt x="380" y="28"/>
                  </a:lnTo>
                  <a:lnTo>
                    <a:pt x="356" y="20"/>
                  </a:lnTo>
                  <a:lnTo>
                    <a:pt x="356" y="18"/>
                  </a:lnTo>
                  <a:lnTo>
                    <a:pt x="344" y="10"/>
                  </a:lnTo>
                  <a:lnTo>
                    <a:pt x="324" y="4"/>
                  </a:lnTo>
                  <a:lnTo>
                    <a:pt x="314" y="6"/>
                  </a:lnTo>
                  <a:lnTo>
                    <a:pt x="312" y="6"/>
                  </a:lnTo>
                  <a:lnTo>
                    <a:pt x="288" y="4"/>
                  </a:lnTo>
                  <a:lnTo>
                    <a:pt x="286" y="4"/>
                  </a:lnTo>
                  <a:lnTo>
                    <a:pt x="268" y="0"/>
                  </a:lnTo>
                  <a:lnTo>
                    <a:pt x="256" y="0"/>
                  </a:lnTo>
                  <a:lnTo>
                    <a:pt x="248" y="6"/>
                  </a:lnTo>
                  <a:lnTo>
                    <a:pt x="240" y="8"/>
                  </a:lnTo>
                  <a:lnTo>
                    <a:pt x="228" y="10"/>
                  </a:lnTo>
                  <a:lnTo>
                    <a:pt x="212" y="14"/>
                  </a:lnTo>
                  <a:lnTo>
                    <a:pt x="198" y="18"/>
                  </a:lnTo>
                  <a:lnTo>
                    <a:pt x="196" y="20"/>
                  </a:lnTo>
                  <a:lnTo>
                    <a:pt x="180" y="22"/>
                  </a:lnTo>
                  <a:lnTo>
                    <a:pt x="160" y="28"/>
                  </a:lnTo>
                  <a:lnTo>
                    <a:pt x="158" y="28"/>
                  </a:lnTo>
                  <a:lnTo>
                    <a:pt x="144" y="26"/>
                  </a:lnTo>
                  <a:lnTo>
                    <a:pt x="120" y="30"/>
                  </a:lnTo>
                  <a:lnTo>
                    <a:pt x="100" y="30"/>
                  </a:lnTo>
                  <a:lnTo>
                    <a:pt x="92" y="38"/>
                  </a:lnTo>
                  <a:lnTo>
                    <a:pt x="82" y="40"/>
                  </a:lnTo>
                  <a:lnTo>
                    <a:pt x="86" y="50"/>
                  </a:lnTo>
                  <a:lnTo>
                    <a:pt x="86" y="66"/>
                  </a:lnTo>
                  <a:lnTo>
                    <a:pt x="84" y="78"/>
                  </a:lnTo>
                  <a:lnTo>
                    <a:pt x="98" y="90"/>
                  </a:lnTo>
                  <a:lnTo>
                    <a:pt x="110" y="102"/>
                  </a:lnTo>
                  <a:lnTo>
                    <a:pt x="118" y="110"/>
                  </a:lnTo>
                  <a:lnTo>
                    <a:pt x="120" y="114"/>
                  </a:lnTo>
                  <a:lnTo>
                    <a:pt x="120" y="118"/>
                  </a:lnTo>
                  <a:lnTo>
                    <a:pt x="124" y="130"/>
                  </a:lnTo>
                  <a:lnTo>
                    <a:pt x="130" y="142"/>
                  </a:lnTo>
                  <a:lnTo>
                    <a:pt x="128" y="142"/>
                  </a:lnTo>
                  <a:lnTo>
                    <a:pt x="112" y="154"/>
                  </a:lnTo>
                  <a:lnTo>
                    <a:pt x="102" y="166"/>
                  </a:lnTo>
                  <a:lnTo>
                    <a:pt x="104" y="178"/>
                  </a:lnTo>
                  <a:lnTo>
                    <a:pt x="112" y="196"/>
                  </a:lnTo>
                  <a:lnTo>
                    <a:pt x="112" y="198"/>
                  </a:lnTo>
                  <a:lnTo>
                    <a:pt x="112" y="204"/>
                  </a:lnTo>
                  <a:lnTo>
                    <a:pt x="108" y="210"/>
                  </a:lnTo>
                  <a:lnTo>
                    <a:pt x="106" y="214"/>
                  </a:lnTo>
                  <a:lnTo>
                    <a:pt x="102" y="216"/>
                  </a:lnTo>
                  <a:lnTo>
                    <a:pt x="96" y="216"/>
                  </a:lnTo>
                  <a:lnTo>
                    <a:pt x="80" y="214"/>
                  </a:lnTo>
                  <a:lnTo>
                    <a:pt x="60" y="210"/>
                  </a:lnTo>
                  <a:lnTo>
                    <a:pt x="58" y="210"/>
                  </a:lnTo>
                  <a:lnTo>
                    <a:pt x="44" y="202"/>
                  </a:lnTo>
                  <a:lnTo>
                    <a:pt x="20" y="202"/>
                  </a:lnTo>
                  <a:lnTo>
                    <a:pt x="22" y="202"/>
                  </a:lnTo>
                  <a:lnTo>
                    <a:pt x="20" y="242"/>
                  </a:lnTo>
                  <a:lnTo>
                    <a:pt x="18" y="246"/>
                  </a:lnTo>
                  <a:lnTo>
                    <a:pt x="16" y="248"/>
                  </a:lnTo>
                  <a:lnTo>
                    <a:pt x="8" y="250"/>
                  </a:lnTo>
                  <a:lnTo>
                    <a:pt x="6" y="254"/>
                  </a:lnTo>
                  <a:lnTo>
                    <a:pt x="6" y="262"/>
                  </a:lnTo>
                  <a:lnTo>
                    <a:pt x="4" y="262"/>
                  </a:lnTo>
                  <a:lnTo>
                    <a:pt x="4" y="272"/>
                  </a:lnTo>
                  <a:lnTo>
                    <a:pt x="10" y="280"/>
                  </a:lnTo>
                  <a:lnTo>
                    <a:pt x="14" y="284"/>
                  </a:lnTo>
                  <a:lnTo>
                    <a:pt x="18" y="304"/>
                  </a:lnTo>
                  <a:lnTo>
                    <a:pt x="18" y="310"/>
                  </a:lnTo>
                  <a:lnTo>
                    <a:pt x="16" y="322"/>
                  </a:lnTo>
                  <a:lnTo>
                    <a:pt x="10" y="338"/>
                  </a:lnTo>
                  <a:lnTo>
                    <a:pt x="0" y="358"/>
                  </a:lnTo>
                  <a:lnTo>
                    <a:pt x="0" y="362"/>
                  </a:lnTo>
                  <a:lnTo>
                    <a:pt x="0" y="370"/>
                  </a:lnTo>
                  <a:lnTo>
                    <a:pt x="12" y="384"/>
                  </a:lnTo>
                  <a:lnTo>
                    <a:pt x="16" y="394"/>
                  </a:lnTo>
                  <a:lnTo>
                    <a:pt x="26" y="406"/>
                  </a:lnTo>
                  <a:lnTo>
                    <a:pt x="40" y="422"/>
                  </a:lnTo>
                  <a:lnTo>
                    <a:pt x="48" y="430"/>
                  </a:lnTo>
                  <a:lnTo>
                    <a:pt x="52" y="430"/>
                  </a:lnTo>
                  <a:lnTo>
                    <a:pt x="68" y="422"/>
                  </a:lnTo>
                  <a:lnTo>
                    <a:pt x="72" y="418"/>
                  </a:lnTo>
                  <a:lnTo>
                    <a:pt x="76" y="418"/>
                  </a:lnTo>
                  <a:lnTo>
                    <a:pt x="84" y="420"/>
                  </a:lnTo>
                  <a:lnTo>
                    <a:pt x="92" y="424"/>
                  </a:lnTo>
                  <a:lnTo>
                    <a:pt x="92" y="426"/>
                  </a:lnTo>
                  <a:lnTo>
                    <a:pt x="100" y="434"/>
                  </a:lnTo>
                  <a:lnTo>
                    <a:pt x="104" y="444"/>
                  </a:lnTo>
                  <a:lnTo>
                    <a:pt x="108" y="448"/>
                  </a:lnTo>
                  <a:lnTo>
                    <a:pt x="110" y="450"/>
                  </a:lnTo>
                  <a:lnTo>
                    <a:pt x="120" y="458"/>
                  </a:lnTo>
                  <a:lnTo>
                    <a:pt x="126" y="458"/>
                  </a:lnTo>
                  <a:lnTo>
                    <a:pt x="132" y="460"/>
                  </a:lnTo>
                  <a:lnTo>
                    <a:pt x="136" y="464"/>
                  </a:lnTo>
                  <a:lnTo>
                    <a:pt x="144" y="468"/>
                  </a:lnTo>
                  <a:lnTo>
                    <a:pt x="160" y="474"/>
                  </a:lnTo>
                  <a:lnTo>
                    <a:pt x="162" y="474"/>
                  </a:lnTo>
                  <a:lnTo>
                    <a:pt x="186" y="482"/>
                  </a:lnTo>
                  <a:lnTo>
                    <a:pt x="188" y="482"/>
                  </a:lnTo>
                  <a:lnTo>
                    <a:pt x="204" y="490"/>
                  </a:lnTo>
                  <a:lnTo>
                    <a:pt x="232" y="498"/>
                  </a:lnTo>
                  <a:lnTo>
                    <a:pt x="234" y="498"/>
                  </a:lnTo>
                  <a:lnTo>
                    <a:pt x="272" y="500"/>
                  </a:lnTo>
                  <a:lnTo>
                    <a:pt x="288" y="494"/>
                  </a:lnTo>
                  <a:lnTo>
                    <a:pt x="304" y="494"/>
                  </a:lnTo>
                  <a:lnTo>
                    <a:pt x="304" y="496"/>
                  </a:lnTo>
                  <a:lnTo>
                    <a:pt x="316" y="512"/>
                  </a:lnTo>
                  <a:lnTo>
                    <a:pt x="324" y="526"/>
                  </a:lnTo>
                  <a:lnTo>
                    <a:pt x="332" y="532"/>
                  </a:lnTo>
                  <a:lnTo>
                    <a:pt x="340" y="536"/>
                  </a:lnTo>
                  <a:lnTo>
                    <a:pt x="340" y="538"/>
                  </a:lnTo>
                  <a:lnTo>
                    <a:pt x="342" y="538"/>
                  </a:lnTo>
                  <a:lnTo>
                    <a:pt x="348" y="554"/>
                  </a:lnTo>
                  <a:lnTo>
                    <a:pt x="350" y="554"/>
                  </a:lnTo>
                  <a:lnTo>
                    <a:pt x="350" y="556"/>
                  </a:lnTo>
                  <a:lnTo>
                    <a:pt x="354" y="574"/>
                  </a:lnTo>
                  <a:lnTo>
                    <a:pt x="364" y="578"/>
                  </a:lnTo>
                  <a:lnTo>
                    <a:pt x="366" y="578"/>
                  </a:lnTo>
                  <a:lnTo>
                    <a:pt x="376" y="582"/>
                  </a:lnTo>
                  <a:lnTo>
                    <a:pt x="388" y="580"/>
                  </a:lnTo>
                  <a:lnTo>
                    <a:pt x="390" y="568"/>
                  </a:lnTo>
                  <a:lnTo>
                    <a:pt x="392" y="566"/>
                  </a:lnTo>
                  <a:lnTo>
                    <a:pt x="404" y="554"/>
                  </a:lnTo>
                  <a:lnTo>
                    <a:pt x="420" y="558"/>
                  </a:lnTo>
                  <a:lnTo>
                    <a:pt x="428" y="574"/>
                  </a:lnTo>
                  <a:lnTo>
                    <a:pt x="442" y="570"/>
                  </a:lnTo>
                  <a:lnTo>
                    <a:pt x="444" y="554"/>
                  </a:lnTo>
                  <a:lnTo>
                    <a:pt x="444" y="552"/>
                  </a:lnTo>
                  <a:lnTo>
                    <a:pt x="456" y="546"/>
                  </a:lnTo>
                  <a:lnTo>
                    <a:pt x="452" y="524"/>
                  </a:lnTo>
                  <a:lnTo>
                    <a:pt x="452" y="522"/>
                  </a:lnTo>
                  <a:lnTo>
                    <a:pt x="464" y="496"/>
                  </a:lnTo>
                  <a:lnTo>
                    <a:pt x="476" y="492"/>
                  </a:lnTo>
                  <a:lnTo>
                    <a:pt x="472" y="470"/>
                  </a:lnTo>
                  <a:lnTo>
                    <a:pt x="484" y="470"/>
                  </a:lnTo>
                  <a:lnTo>
                    <a:pt x="484" y="458"/>
                  </a:lnTo>
                  <a:lnTo>
                    <a:pt x="476" y="438"/>
                  </a:lnTo>
                  <a:lnTo>
                    <a:pt x="476" y="436"/>
                  </a:lnTo>
                  <a:lnTo>
                    <a:pt x="478" y="420"/>
                  </a:lnTo>
                  <a:lnTo>
                    <a:pt x="478" y="418"/>
                  </a:lnTo>
                  <a:lnTo>
                    <a:pt x="480" y="418"/>
                  </a:lnTo>
                  <a:lnTo>
                    <a:pt x="488" y="406"/>
                  </a:lnTo>
                  <a:lnTo>
                    <a:pt x="490" y="406"/>
                  </a:lnTo>
                  <a:lnTo>
                    <a:pt x="492" y="406"/>
                  </a:lnTo>
                  <a:lnTo>
                    <a:pt x="514" y="410"/>
                  </a:lnTo>
                  <a:lnTo>
                    <a:pt x="532" y="414"/>
                  </a:lnTo>
                  <a:lnTo>
                    <a:pt x="548" y="410"/>
                  </a:lnTo>
                  <a:lnTo>
                    <a:pt x="556" y="426"/>
                  </a:lnTo>
                  <a:lnTo>
                    <a:pt x="556" y="428"/>
                  </a:lnTo>
                  <a:lnTo>
                    <a:pt x="556" y="440"/>
                  </a:lnTo>
                  <a:lnTo>
                    <a:pt x="560" y="452"/>
                  </a:lnTo>
                  <a:lnTo>
                    <a:pt x="562" y="458"/>
                  </a:lnTo>
                  <a:lnTo>
                    <a:pt x="568" y="462"/>
                  </a:lnTo>
                  <a:lnTo>
                    <a:pt x="578" y="464"/>
                  </a:lnTo>
                  <a:lnTo>
                    <a:pt x="580" y="468"/>
                  </a:lnTo>
                  <a:lnTo>
                    <a:pt x="580" y="470"/>
                  </a:lnTo>
                  <a:lnTo>
                    <a:pt x="584" y="478"/>
                  </a:lnTo>
                  <a:lnTo>
                    <a:pt x="590" y="486"/>
                  </a:lnTo>
                  <a:lnTo>
                    <a:pt x="598" y="498"/>
                  </a:lnTo>
                  <a:lnTo>
                    <a:pt x="602" y="506"/>
                  </a:lnTo>
                  <a:lnTo>
                    <a:pt x="610" y="506"/>
                  </a:lnTo>
                  <a:lnTo>
                    <a:pt x="624" y="494"/>
                  </a:lnTo>
                  <a:lnTo>
                    <a:pt x="632" y="512"/>
                  </a:lnTo>
                  <a:lnTo>
                    <a:pt x="650" y="518"/>
                  </a:lnTo>
                  <a:lnTo>
                    <a:pt x="652" y="518"/>
                  </a:lnTo>
                  <a:lnTo>
                    <a:pt x="660" y="534"/>
                  </a:lnTo>
                  <a:lnTo>
                    <a:pt x="664" y="538"/>
                  </a:lnTo>
                  <a:lnTo>
                    <a:pt x="664" y="522"/>
                  </a:lnTo>
                  <a:lnTo>
                    <a:pt x="664" y="518"/>
                  </a:lnTo>
                  <a:lnTo>
                    <a:pt x="700" y="518"/>
                  </a:lnTo>
                  <a:lnTo>
                    <a:pt x="700" y="514"/>
                  </a:lnTo>
                  <a:lnTo>
                    <a:pt x="702" y="512"/>
                  </a:lnTo>
                  <a:lnTo>
                    <a:pt x="700" y="508"/>
                  </a:lnTo>
                  <a:lnTo>
                    <a:pt x="698" y="500"/>
                  </a:lnTo>
                  <a:lnTo>
                    <a:pt x="696" y="494"/>
                  </a:lnTo>
                  <a:lnTo>
                    <a:pt x="696" y="486"/>
                  </a:lnTo>
                  <a:lnTo>
                    <a:pt x="698" y="480"/>
                  </a:lnTo>
                  <a:lnTo>
                    <a:pt x="702" y="478"/>
                  </a:lnTo>
                  <a:lnTo>
                    <a:pt x="706" y="478"/>
                  </a:lnTo>
                  <a:lnTo>
                    <a:pt x="720" y="482"/>
                  </a:lnTo>
                  <a:lnTo>
                    <a:pt x="722" y="472"/>
                  </a:lnTo>
                  <a:lnTo>
                    <a:pt x="696" y="460"/>
                  </a:lnTo>
                  <a:lnTo>
                    <a:pt x="694" y="460"/>
                  </a:lnTo>
                  <a:lnTo>
                    <a:pt x="692" y="458"/>
                  </a:lnTo>
                  <a:lnTo>
                    <a:pt x="688" y="426"/>
                  </a:lnTo>
                  <a:lnTo>
                    <a:pt x="690" y="406"/>
                  </a:lnTo>
                  <a:lnTo>
                    <a:pt x="690" y="402"/>
                  </a:lnTo>
                  <a:lnTo>
                    <a:pt x="734" y="406"/>
                  </a:lnTo>
                  <a:lnTo>
                    <a:pt x="744" y="396"/>
                  </a:lnTo>
                  <a:lnTo>
                    <a:pt x="746" y="392"/>
                  </a:lnTo>
                  <a:lnTo>
                    <a:pt x="744" y="388"/>
                  </a:lnTo>
                  <a:lnTo>
                    <a:pt x="732" y="382"/>
                  </a:lnTo>
                  <a:lnTo>
                    <a:pt x="730" y="378"/>
                  </a:lnTo>
                  <a:lnTo>
                    <a:pt x="728" y="374"/>
                  </a:lnTo>
                  <a:lnTo>
                    <a:pt x="730" y="372"/>
                  </a:lnTo>
                  <a:lnTo>
                    <a:pt x="732" y="368"/>
                  </a:lnTo>
                  <a:lnTo>
                    <a:pt x="752" y="350"/>
                  </a:lnTo>
                  <a:lnTo>
                    <a:pt x="772" y="348"/>
                  </a:lnTo>
                  <a:lnTo>
                    <a:pt x="782" y="330"/>
                  </a:lnTo>
                  <a:lnTo>
                    <a:pt x="782" y="314"/>
                  </a:lnTo>
                  <a:lnTo>
                    <a:pt x="796" y="310"/>
                  </a:lnTo>
                  <a:lnTo>
                    <a:pt x="804" y="290"/>
                  </a:lnTo>
                  <a:lnTo>
                    <a:pt x="812" y="276"/>
                  </a:lnTo>
                  <a:lnTo>
                    <a:pt x="800" y="256"/>
                  </a:lnTo>
                  <a:lnTo>
                    <a:pt x="800" y="254"/>
                  </a:lnTo>
                  <a:lnTo>
                    <a:pt x="792" y="228"/>
                  </a:lnTo>
                  <a:lnTo>
                    <a:pt x="792" y="226"/>
                  </a:lnTo>
                  <a:lnTo>
                    <a:pt x="788" y="198"/>
                  </a:lnTo>
                  <a:lnTo>
                    <a:pt x="778" y="182"/>
                  </a:lnTo>
                  <a:lnTo>
                    <a:pt x="764" y="168"/>
                  </a:lnTo>
                  <a:lnTo>
                    <a:pt x="764" y="166"/>
                  </a:lnTo>
                  <a:lnTo>
                    <a:pt x="762" y="150"/>
                  </a:lnTo>
                  <a:lnTo>
                    <a:pt x="736" y="158"/>
                  </a:lnTo>
                  <a:lnTo>
                    <a:pt x="724" y="144"/>
                  </a:lnTo>
                  <a:lnTo>
                    <a:pt x="688" y="118"/>
                  </a:lnTo>
                  <a:lnTo>
                    <a:pt x="686" y="118"/>
                  </a:lnTo>
                  <a:lnTo>
                    <a:pt x="672" y="100"/>
                  </a:lnTo>
                  <a:lnTo>
                    <a:pt x="664" y="94"/>
                  </a:lnTo>
                  <a:lnTo>
                    <a:pt x="658" y="102"/>
                  </a:lnTo>
                  <a:lnTo>
                    <a:pt x="658" y="104"/>
                  </a:lnTo>
                  <a:lnTo>
                    <a:pt x="658" y="106"/>
                  </a:lnTo>
                  <a:lnTo>
                    <a:pt x="656" y="106"/>
                  </a:lnTo>
                  <a:lnTo>
                    <a:pt x="644" y="106"/>
                  </a:lnTo>
                  <a:lnTo>
                    <a:pt x="642" y="106"/>
                  </a:lnTo>
                  <a:lnTo>
                    <a:pt x="616" y="78"/>
                  </a:lnTo>
                  <a:lnTo>
                    <a:pt x="606" y="72"/>
                  </a:lnTo>
                  <a:lnTo>
                    <a:pt x="596" y="62"/>
                  </a:lnTo>
                  <a:lnTo>
                    <a:pt x="584" y="54"/>
                  </a:lnTo>
                  <a:lnTo>
                    <a:pt x="584" y="52"/>
                  </a:lnTo>
                  <a:lnTo>
                    <a:pt x="570" y="44"/>
                  </a:lnTo>
                  <a:lnTo>
                    <a:pt x="562" y="50"/>
                  </a:lnTo>
                  <a:lnTo>
                    <a:pt x="560" y="52"/>
                  </a:lnTo>
                  <a:lnTo>
                    <a:pt x="552" y="50"/>
                  </a:lnTo>
                  <a:lnTo>
                    <a:pt x="544" y="54"/>
                  </a:lnTo>
                  <a:lnTo>
                    <a:pt x="542" y="56"/>
                  </a:lnTo>
                  <a:lnTo>
                    <a:pt x="530" y="58"/>
                  </a:lnTo>
                  <a:lnTo>
                    <a:pt x="484" y="30"/>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6" name="四川"/>
            <p:cNvSpPr>
              <a:spLocks/>
            </p:cNvSpPr>
            <p:nvPr/>
          </p:nvSpPr>
          <p:spPr bwMode="auto">
            <a:xfrm>
              <a:off x="5375756" y="3860508"/>
              <a:ext cx="1035409" cy="908996"/>
            </a:xfrm>
            <a:custGeom>
              <a:avLst/>
              <a:gdLst>
                <a:gd name="T0" fmla="*/ 2147483646 w 702"/>
                <a:gd name="T1" fmla="*/ 2147483646 h 616"/>
                <a:gd name="T2" fmla="*/ 2147483646 w 702"/>
                <a:gd name="T3" fmla="*/ 2147483646 h 616"/>
                <a:gd name="T4" fmla="*/ 2147483646 w 702"/>
                <a:gd name="T5" fmla="*/ 2147483646 h 616"/>
                <a:gd name="T6" fmla="*/ 2147483646 w 702"/>
                <a:gd name="T7" fmla="*/ 2147483646 h 616"/>
                <a:gd name="T8" fmla="*/ 2147483646 w 702"/>
                <a:gd name="T9" fmla="*/ 2147483646 h 616"/>
                <a:gd name="T10" fmla="*/ 2147483646 w 702"/>
                <a:gd name="T11" fmla="*/ 2147483646 h 616"/>
                <a:gd name="T12" fmla="*/ 2147483646 w 702"/>
                <a:gd name="T13" fmla="*/ 2147483646 h 616"/>
                <a:gd name="T14" fmla="*/ 2147483646 w 702"/>
                <a:gd name="T15" fmla="*/ 2147483646 h 616"/>
                <a:gd name="T16" fmla="*/ 2147483646 w 702"/>
                <a:gd name="T17" fmla="*/ 2147483646 h 616"/>
                <a:gd name="T18" fmla="*/ 2147483646 w 702"/>
                <a:gd name="T19" fmla="*/ 2147483646 h 616"/>
                <a:gd name="T20" fmla="*/ 2147483646 w 702"/>
                <a:gd name="T21" fmla="*/ 2147483646 h 616"/>
                <a:gd name="T22" fmla="*/ 2147483646 w 702"/>
                <a:gd name="T23" fmla="*/ 2147483646 h 616"/>
                <a:gd name="T24" fmla="*/ 2147483646 w 702"/>
                <a:gd name="T25" fmla="*/ 2147483646 h 616"/>
                <a:gd name="T26" fmla="*/ 2147483646 w 702"/>
                <a:gd name="T27" fmla="*/ 2147483646 h 616"/>
                <a:gd name="T28" fmla="*/ 2147483646 w 702"/>
                <a:gd name="T29" fmla="*/ 2147483646 h 616"/>
                <a:gd name="T30" fmla="*/ 2147483646 w 702"/>
                <a:gd name="T31" fmla="*/ 2147483646 h 616"/>
                <a:gd name="T32" fmla="*/ 2147483646 w 702"/>
                <a:gd name="T33" fmla="*/ 2147483646 h 616"/>
                <a:gd name="T34" fmla="*/ 2147483646 w 702"/>
                <a:gd name="T35" fmla="*/ 2147483646 h 616"/>
                <a:gd name="T36" fmla="*/ 2147483646 w 702"/>
                <a:gd name="T37" fmla="*/ 2147483646 h 616"/>
                <a:gd name="T38" fmla="*/ 2147483646 w 702"/>
                <a:gd name="T39" fmla="*/ 2147483646 h 616"/>
                <a:gd name="T40" fmla="*/ 2147483646 w 702"/>
                <a:gd name="T41" fmla="*/ 2147483646 h 616"/>
                <a:gd name="T42" fmla="*/ 2147483646 w 702"/>
                <a:gd name="T43" fmla="*/ 2147483646 h 616"/>
                <a:gd name="T44" fmla="*/ 2147483646 w 702"/>
                <a:gd name="T45" fmla="*/ 2147483646 h 616"/>
                <a:gd name="T46" fmla="*/ 2147483646 w 702"/>
                <a:gd name="T47" fmla="*/ 2147483646 h 616"/>
                <a:gd name="T48" fmla="*/ 2147483646 w 702"/>
                <a:gd name="T49" fmla="*/ 2147483646 h 616"/>
                <a:gd name="T50" fmla="*/ 2147483646 w 702"/>
                <a:gd name="T51" fmla="*/ 2147483646 h 616"/>
                <a:gd name="T52" fmla="*/ 2147483646 w 702"/>
                <a:gd name="T53" fmla="*/ 2147483646 h 616"/>
                <a:gd name="T54" fmla="*/ 2147483646 w 702"/>
                <a:gd name="T55" fmla="*/ 2147483646 h 616"/>
                <a:gd name="T56" fmla="*/ 2147483646 w 702"/>
                <a:gd name="T57" fmla="*/ 2147483646 h 616"/>
                <a:gd name="T58" fmla="*/ 2147483646 w 702"/>
                <a:gd name="T59" fmla="*/ 2147483646 h 616"/>
                <a:gd name="T60" fmla="*/ 2147483646 w 702"/>
                <a:gd name="T61" fmla="*/ 2147483646 h 616"/>
                <a:gd name="T62" fmla="*/ 2147483646 w 702"/>
                <a:gd name="T63" fmla="*/ 2147483646 h 616"/>
                <a:gd name="T64" fmla="*/ 2147483646 w 702"/>
                <a:gd name="T65" fmla="*/ 2147483646 h 616"/>
                <a:gd name="T66" fmla="*/ 2147483646 w 702"/>
                <a:gd name="T67" fmla="*/ 2147483646 h 616"/>
                <a:gd name="T68" fmla="*/ 2147483646 w 702"/>
                <a:gd name="T69" fmla="*/ 2147483646 h 616"/>
                <a:gd name="T70" fmla="*/ 2147483646 w 702"/>
                <a:gd name="T71" fmla="*/ 2147483646 h 616"/>
                <a:gd name="T72" fmla="*/ 2147483646 w 702"/>
                <a:gd name="T73" fmla="*/ 2147483646 h 616"/>
                <a:gd name="T74" fmla="*/ 2147483646 w 702"/>
                <a:gd name="T75" fmla="*/ 2147483646 h 616"/>
                <a:gd name="T76" fmla="*/ 2147483646 w 702"/>
                <a:gd name="T77" fmla="*/ 2147483646 h 616"/>
                <a:gd name="T78" fmla="*/ 2147483646 w 702"/>
                <a:gd name="T79" fmla="*/ 2147483646 h 616"/>
                <a:gd name="T80" fmla="*/ 2147483646 w 702"/>
                <a:gd name="T81" fmla="*/ 2147483646 h 616"/>
                <a:gd name="T82" fmla="*/ 2147483646 w 702"/>
                <a:gd name="T83" fmla="*/ 2147483646 h 616"/>
                <a:gd name="T84" fmla="*/ 2147483646 w 702"/>
                <a:gd name="T85" fmla="*/ 2147483646 h 616"/>
                <a:gd name="T86" fmla="*/ 2147483646 w 702"/>
                <a:gd name="T87" fmla="*/ 2147483646 h 616"/>
                <a:gd name="T88" fmla="*/ 2147483646 w 702"/>
                <a:gd name="T89" fmla="*/ 2147483646 h 616"/>
                <a:gd name="T90" fmla="*/ 2147483646 w 702"/>
                <a:gd name="T91" fmla="*/ 2147483646 h 616"/>
                <a:gd name="T92" fmla="*/ 2147483646 w 702"/>
                <a:gd name="T93" fmla="*/ 2147483646 h 616"/>
                <a:gd name="T94" fmla="*/ 2147483646 w 702"/>
                <a:gd name="T95" fmla="*/ 2147483646 h 616"/>
                <a:gd name="T96" fmla="*/ 2147483646 w 702"/>
                <a:gd name="T97" fmla="*/ 2147483646 h 616"/>
                <a:gd name="T98" fmla="*/ 2147483646 w 702"/>
                <a:gd name="T99" fmla="*/ 0 h 616"/>
                <a:gd name="T100" fmla="*/ 2147483646 w 702"/>
                <a:gd name="T101" fmla="*/ 2147483646 h 616"/>
                <a:gd name="T102" fmla="*/ 2147483646 w 702"/>
                <a:gd name="T103" fmla="*/ 2147483646 h 616"/>
                <a:gd name="T104" fmla="*/ 2147483646 w 702"/>
                <a:gd name="T105" fmla="*/ 2147483646 h 616"/>
                <a:gd name="T106" fmla="*/ 2147483646 w 702"/>
                <a:gd name="T107" fmla="*/ 2147483646 h 616"/>
                <a:gd name="T108" fmla="*/ 2147483646 w 702"/>
                <a:gd name="T109" fmla="*/ 2147483646 h 616"/>
                <a:gd name="T110" fmla="*/ 2147483646 w 702"/>
                <a:gd name="T111" fmla="*/ 2147483646 h 616"/>
                <a:gd name="T112" fmla="*/ 2147483646 w 702"/>
                <a:gd name="T113" fmla="*/ 2147483646 h 616"/>
                <a:gd name="T114" fmla="*/ 2147483646 w 702"/>
                <a:gd name="T115" fmla="*/ 2147483646 h 616"/>
                <a:gd name="T116" fmla="*/ 2147483646 w 702"/>
                <a:gd name="T117" fmla="*/ 2147483646 h 616"/>
                <a:gd name="T118" fmla="*/ 2147483646 w 702"/>
                <a:gd name="T119" fmla="*/ 2147483646 h 6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02" h="616">
                  <a:moveTo>
                    <a:pt x="66" y="14"/>
                  </a:moveTo>
                  <a:lnTo>
                    <a:pt x="46" y="10"/>
                  </a:lnTo>
                  <a:lnTo>
                    <a:pt x="28" y="6"/>
                  </a:lnTo>
                  <a:lnTo>
                    <a:pt x="22" y="14"/>
                  </a:lnTo>
                  <a:lnTo>
                    <a:pt x="20" y="28"/>
                  </a:lnTo>
                  <a:lnTo>
                    <a:pt x="26" y="50"/>
                  </a:lnTo>
                  <a:lnTo>
                    <a:pt x="26" y="66"/>
                  </a:lnTo>
                  <a:lnTo>
                    <a:pt x="26" y="70"/>
                  </a:lnTo>
                  <a:lnTo>
                    <a:pt x="18" y="70"/>
                  </a:lnTo>
                  <a:lnTo>
                    <a:pt x="22" y="90"/>
                  </a:lnTo>
                  <a:lnTo>
                    <a:pt x="6" y="94"/>
                  </a:lnTo>
                  <a:lnTo>
                    <a:pt x="0" y="106"/>
                  </a:lnTo>
                  <a:lnTo>
                    <a:pt x="8" y="114"/>
                  </a:lnTo>
                  <a:lnTo>
                    <a:pt x="10" y="114"/>
                  </a:lnTo>
                  <a:lnTo>
                    <a:pt x="38" y="136"/>
                  </a:lnTo>
                  <a:lnTo>
                    <a:pt x="38" y="138"/>
                  </a:lnTo>
                  <a:lnTo>
                    <a:pt x="42" y="158"/>
                  </a:lnTo>
                  <a:lnTo>
                    <a:pt x="56" y="178"/>
                  </a:lnTo>
                  <a:lnTo>
                    <a:pt x="62" y="184"/>
                  </a:lnTo>
                  <a:lnTo>
                    <a:pt x="70" y="194"/>
                  </a:lnTo>
                  <a:lnTo>
                    <a:pt x="72" y="194"/>
                  </a:lnTo>
                  <a:lnTo>
                    <a:pt x="70" y="196"/>
                  </a:lnTo>
                  <a:lnTo>
                    <a:pt x="70" y="214"/>
                  </a:lnTo>
                  <a:lnTo>
                    <a:pt x="74" y="226"/>
                  </a:lnTo>
                  <a:lnTo>
                    <a:pt x="74" y="244"/>
                  </a:lnTo>
                  <a:lnTo>
                    <a:pt x="82" y="258"/>
                  </a:lnTo>
                  <a:lnTo>
                    <a:pt x="84" y="266"/>
                  </a:lnTo>
                  <a:lnTo>
                    <a:pt x="86" y="274"/>
                  </a:lnTo>
                  <a:lnTo>
                    <a:pt x="90" y="286"/>
                  </a:lnTo>
                  <a:lnTo>
                    <a:pt x="92" y="302"/>
                  </a:lnTo>
                  <a:lnTo>
                    <a:pt x="90" y="314"/>
                  </a:lnTo>
                  <a:lnTo>
                    <a:pt x="88" y="320"/>
                  </a:lnTo>
                  <a:lnTo>
                    <a:pt x="90" y="326"/>
                  </a:lnTo>
                  <a:lnTo>
                    <a:pt x="94" y="336"/>
                  </a:lnTo>
                  <a:lnTo>
                    <a:pt x="98" y="346"/>
                  </a:lnTo>
                  <a:lnTo>
                    <a:pt x="100" y="346"/>
                  </a:lnTo>
                  <a:lnTo>
                    <a:pt x="100" y="348"/>
                  </a:lnTo>
                  <a:lnTo>
                    <a:pt x="100" y="350"/>
                  </a:lnTo>
                  <a:lnTo>
                    <a:pt x="86" y="378"/>
                  </a:lnTo>
                  <a:lnTo>
                    <a:pt x="90" y="386"/>
                  </a:lnTo>
                  <a:lnTo>
                    <a:pt x="90" y="392"/>
                  </a:lnTo>
                  <a:lnTo>
                    <a:pt x="86" y="418"/>
                  </a:lnTo>
                  <a:lnTo>
                    <a:pt x="86" y="428"/>
                  </a:lnTo>
                  <a:lnTo>
                    <a:pt x="88" y="432"/>
                  </a:lnTo>
                  <a:lnTo>
                    <a:pt x="90" y="434"/>
                  </a:lnTo>
                  <a:lnTo>
                    <a:pt x="94" y="436"/>
                  </a:lnTo>
                  <a:lnTo>
                    <a:pt x="102" y="442"/>
                  </a:lnTo>
                  <a:lnTo>
                    <a:pt x="104" y="448"/>
                  </a:lnTo>
                  <a:lnTo>
                    <a:pt x="102" y="462"/>
                  </a:lnTo>
                  <a:lnTo>
                    <a:pt x="106" y="462"/>
                  </a:lnTo>
                  <a:lnTo>
                    <a:pt x="108" y="464"/>
                  </a:lnTo>
                  <a:lnTo>
                    <a:pt x="110" y="462"/>
                  </a:lnTo>
                  <a:lnTo>
                    <a:pt x="114" y="458"/>
                  </a:lnTo>
                  <a:lnTo>
                    <a:pt x="116" y="452"/>
                  </a:lnTo>
                  <a:lnTo>
                    <a:pt x="118" y="450"/>
                  </a:lnTo>
                  <a:lnTo>
                    <a:pt x="118" y="448"/>
                  </a:lnTo>
                  <a:lnTo>
                    <a:pt x="122" y="444"/>
                  </a:lnTo>
                  <a:lnTo>
                    <a:pt x="126" y="440"/>
                  </a:lnTo>
                  <a:lnTo>
                    <a:pt x="126" y="434"/>
                  </a:lnTo>
                  <a:lnTo>
                    <a:pt x="124" y="426"/>
                  </a:lnTo>
                  <a:lnTo>
                    <a:pt x="122" y="422"/>
                  </a:lnTo>
                  <a:lnTo>
                    <a:pt x="126" y="420"/>
                  </a:lnTo>
                  <a:lnTo>
                    <a:pt x="136" y="418"/>
                  </a:lnTo>
                  <a:lnTo>
                    <a:pt x="142" y="418"/>
                  </a:lnTo>
                  <a:lnTo>
                    <a:pt x="146" y="420"/>
                  </a:lnTo>
                  <a:lnTo>
                    <a:pt x="150" y="424"/>
                  </a:lnTo>
                  <a:lnTo>
                    <a:pt x="156" y="440"/>
                  </a:lnTo>
                  <a:lnTo>
                    <a:pt x="156" y="442"/>
                  </a:lnTo>
                  <a:lnTo>
                    <a:pt x="158" y="468"/>
                  </a:lnTo>
                  <a:lnTo>
                    <a:pt x="170" y="474"/>
                  </a:lnTo>
                  <a:lnTo>
                    <a:pt x="178" y="478"/>
                  </a:lnTo>
                  <a:lnTo>
                    <a:pt x="184" y="472"/>
                  </a:lnTo>
                  <a:lnTo>
                    <a:pt x="190" y="466"/>
                  </a:lnTo>
                  <a:lnTo>
                    <a:pt x="194" y="466"/>
                  </a:lnTo>
                  <a:lnTo>
                    <a:pt x="200" y="470"/>
                  </a:lnTo>
                  <a:lnTo>
                    <a:pt x="204" y="478"/>
                  </a:lnTo>
                  <a:lnTo>
                    <a:pt x="206" y="498"/>
                  </a:lnTo>
                  <a:lnTo>
                    <a:pt x="208" y="502"/>
                  </a:lnTo>
                  <a:lnTo>
                    <a:pt x="230" y="548"/>
                  </a:lnTo>
                  <a:lnTo>
                    <a:pt x="238" y="556"/>
                  </a:lnTo>
                  <a:lnTo>
                    <a:pt x="238" y="558"/>
                  </a:lnTo>
                  <a:lnTo>
                    <a:pt x="242" y="578"/>
                  </a:lnTo>
                  <a:lnTo>
                    <a:pt x="244" y="596"/>
                  </a:lnTo>
                  <a:lnTo>
                    <a:pt x="246" y="598"/>
                  </a:lnTo>
                  <a:lnTo>
                    <a:pt x="254" y="588"/>
                  </a:lnTo>
                  <a:lnTo>
                    <a:pt x="256" y="586"/>
                  </a:lnTo>
                  <a:lnTo>
                    <a:pt x="258" y="586"/>
                  </a:lnTo>
                  <a:lnTo>
                    <a:pt x="262" y="588"/>
                  </a:lnTo>
                  <a:lnTo>
                    <a:pt x="262" y="592"/>
                  </a:lnTo>
                  <a:lnTo>
                    <a:pt x="262" y="598"/>
                  </a:lnTo>
                  <a:lnTo>
                    <a:pt x="262" y="612"/>
                  </a:lnTo>
                  <a:lnTo>
                    <a:pt x="262" y="616"/>
                  </a:lnTo>
                  <a:lnTo>
                    <a:pt x="268" y="616"/>
                  </a:lnTo>
                  <a:lnTo>
                    <a:pt x="270" y="614"/>
                  </a:lnTo>
                  <a:lnTo>
                    <a:pt x="278" y="602"/>
                  </a:lnTo>
                  <a:lnTo>
                    <a:pt x="288" y="594"/>
                  </a:lnTo>
                  <a:lnTo>
                    <a:pt x="296" y="588"/>
                  </a:lnTo>
                  <a:lnTo>
                    <a:pt x="306" y="586"/>
                  </a:lnTo>
                  <a:lnTo>
                    <a:pt x="322" y="590"/>
                  </a:lnTo>
                  <a:lnTo>
                    <a:pt x="328" y="588"/>
                  </a:lnTo>
                  <a:lnTo>
                    <a:pt x="336" y="576"/>
                  </a:lnTo>
                  <a:lnTo>
                    <a:pt x="334" y="558"/>
                  </a:lnTo>
                  <a:lnTo>
                    <a:pt x="330" y="546"/>
                  </a:lnTo>
                  <a:lnTo>
                    <a:pt x="328" y="540"/>
                  </a:lnTo>
                  <a:lnTo>
                    <a:pt x="328" y="536"/>
                  </a:lnTo>
                  <a:lnTo>
                    <a:pt x="330" y="522"/>
                  </a:lnTo>
                  <a:lnTo>
                    <a:pt x="330" y="520"/>
                  </a:lnTo>
                  <a:lnTo>
                    <a:pt x="332" y="518"/>
                  </a:lnTo>
                  <a:lnTo>
                    <a:pt x="346" y="510"/>
                  </a:lnTo>
                  <a:lnTo>
                    <a:pt x="348" y="510"/>
                  </a:lnTo>
                  <a:lnTo>
                    <a:pt x="358" y="502"/>
                  </a:lnTo>
                  <a:lnTo>
                    <a:pt x="372" y="484"/>
                  </a:lnTo>
                  <a:lnTo>
                    <a:pt x="374" y="470"/>
                  </a:lnTo>
                  <a:lnTo>
                    <a:pt x="358" y="436"/>
                  </a:lnTo>
                  <a:lnTo>
                    <a:pt x="390" y="450"/>
                  </a:lnTo>
                  <a:lnTo>
                    <a:pt x="390" y="438"/>
                  </a:lnTo>
                  <a:lnTo>
                    <a:pt x="390" y="436"/>
                  </a:lnTo>
                  <a:lnTo>
                    <a:pt x="402" y="426"/>
                  </a:lnTo>
                  <a:lnTo>
                    <a:pt x="426" y="420"/>
                  </a:lnTo>
                  <a:lnTo>
                    <a:pt x="428" y="420"/>
                  </a:lnTo>
                  <a:lnTo>
                    <a:pt x="442" y="450"/>
                  </a:lnTo>
                  <a:lnTo>
                    <a:pt x="440" y="462"/>
                  </a:lnTo>
                  <a:lnTo>
                    <a:pt x="442" y="472"/>
                  </a:lnTo>
                  <a:lnTo>
                    <a:pt x="444" y="478"/>
                  </a:lnTo>
                  <a:lnTo>
                    <a:pt x="448" y="480"/>
                  </a:lnTo>
                  <a:lnTo>
                    <a:pt x="454" y="478"/>
                  </a:lnTo>
                  <a:lnTo>
                    <a:pt x="458" y="474"/>
                  </a:lnTo>
                  <a:lnTo>
                    <a:pt x="458" y="472"/>
                  </a:lnTo>
                  <a:lnTo>
                    <a:pt x="460" y="472"/>
                  </a:lnTo>
                  <a:lnTo>
                    <a:pt x="478" y="466"/>
                  </a:lnTo>
                  <a:lnTo>
                    <a:pt x="480" y="466"/>
                  </a:lnTo>
                  <a:lnTo>
                    <a:pt x="492" y="468"/>
                  </a:lnTo>
                  <a:lnTo>
                    <a:pt x="496" y="470"/>
                  </a:lnTo>
                  <a:lnTo>
                    <a:pt x="498" y="472"/>
                  </a:lnTo>
                  <a:lnTo>
                    <a:pt x="498" y="494"/>
                  </a:lnTo>
                  <a:lnTo>
                    <a:pt x="502" y="496"/>
                  </a:lnTo>
                  <a:lnTo>
                    <a:pt x="510" y="498"/>
                  </a:lnTo>
                  <a:lnTo>
                    <a:pt x="522" y="498"/>
                  </a:lnTo>
                  <a:lnTo>
                    <a:pt x="542" y="492"/>
                  </a:lnTo>
                  <a:lnTo>
                    <a:pt x="554" y="482"/>
                  </a:lnTo>
                  <a:lnTo>
                    <a:pt x="556" y="472"/>
                  </a:lnTo>
                  <a:lnTo>
                    <a:pt x="550" y="466"/>
                  </a:lnTo>
                  <a:lnTo>
                    <a:pt x="530" y="458"/>
                  </a:lnTo>
                  <a:lnTo>
                    <a:pt x="528" y="458"/>
                  </a:lnTo>
                  <a:lnTo>
                    <a:pt x="504" y="434"/>
                  </a:lnTo>
                  <a:lnTo>
                    <a:pt x="506" y="432"/>
                  </a:lnTo>
                  <a:lnTo>
                    <a:pt x="518" y="422"/>
                  </a:lnTo>
                  <a:lnTo>
                    <a:pt x="518" y="420"/>
                  </a:lnTo>
                  <a:lnTo>
                    <a:pt x="530" y="416"/>
                  </a:lnTo>
                  <a:lnTo>
                    <a:pt x="534" y="416"/>
                  </a:lnTo>
                  <a:lnTo>
                    <a:pt x="550" y="418"/>
                  </a:lnTo>
                  <a:lnTo>
                    <a:pt x="550" y="420"/>
                  </a:lnTo>
                  <a:lnTo>
                    <a:pt x="550" y="414"/>
                  </a:lnTo>
                  <a:lnTo>
                    <a:pt x="544" y="402"/>
                  </a:lnTo>
                  <a:lnTo>
                    <a:pt x="532" y="396"/>
                  </a:lnTo>
                  <a:lnTo>
                    <a:pt x="518" y="374"/>
                  </a:lnTo>
                  <a:lnTo>
                    <a:pt x="516" y="372"/>
                  </a:lnTo>
                  <a:lnTo>
                    <a:pt x="510" y="346"/>
                  </a:lnTo>
                  <a:lnTo>
                    <a:pt x="510" y="326"/>
                  </a:lnTo>
                  <a:lnTo>
                    <a:pt x="522" y="314"/>
                  </a:lnTo>
                  <a:lnTo>
                    <a:pt x="542" y="314"/>
                  </a:lnTo>
                  <a:lnTo>
                    <a:pt x="586" y="318"/>
                  </a:lnTo>
                  <a:lnTo>
                    <a:pt x="606" y="288"/>
                  </a:lnTo>
                  <a:lnTo>
                    <a:pt x="606" y="286"/>
                  </a:lnTo>
                  <a:lnTo>
                    <a:pt x="608" y="286"/>
                  </a:lnTo>
                  <a:lnTo>
                    <a:pt x="626" y="278"/>
                  </a:lnTo>
                  <a:lnTo>
                    <a:pt x="634" y="260"/>
                  </a:lnTo>
                  <a:lnTo>
                    <a:pt x="634" y="258"/>
                  </a:lnTo>
                  <a:lnTo>
                    <a:pt x="654" y="242"/>
                  </a:lnTo>
                  <a:lnTo>
                    <a:pt x="664" y="224"/>
                  </a:lnTo>
                  <a:lnTo>
                    <a:pt x="666" y="224"/>
                  </a:lnTo>
                  <a:lnTo>
                    <a:pt x="666" y="222"/>
                  </a:lnTo>
                  <a:lnTo>
                    <a:pt x="674" y="214"/>
                  </a:lnTo>
                  <a:lnTo>
                    <a:pt x="682" y="198"/>
                  </a:lnTo>
                  <a:lnTo>
                    <a:pt x="686" y="174"/>
                  </a:lnTo>
                  <a:lnTo>
                    <a:pt x="686" y="172"/>
                  </a:lnTo>
                  <a:lnTo>
                    <a:pt x="686" y="170"/>
                  </a:lnTo>
                  <a:lnTo>
                    <a:pt x="700" y="162"/>
                  </a:lnTo>
                  <a:lnTo>
                    <a:pt x="702" y="158"/>
                  </a:lnTo>
                  <a:lnTo>
                    <a:pt x="684" y="156"/>
                  </a:lnTo>
                  <a:lnTo>
                    <a:pt x="652" y="158"/>
                  </a:lnTo>
                  <a:lnTo>
                    <a:pt x="650" y="156"/>
                  </a:lnTo>
                  <a:lnTo>
                    <a:pt x="638" y="146"/>
                  </a:lnTo>
                  <a:lnTo>
                    <a:pt x="630" y="136"/>
                  </a:lnTo>
                  <a:lnTo>
                    <a:pt x="630" y="138"/>
                  </a:lnTo>
                  <a:lnTo>
                    <a:pt x="628" y="138"/>
                  </a:lnTo>
                  <a:lnTo>
                    <a:pt x="624" y="142"/>
                  </a:lnTo>
                  <a:lnTo>
                    <a:pt x="618" y="142"/>
                  </a:lnTo>
                  <a:lnTo>
                    <a:pt x="614" y="144"/>
                  </a:lnTo>
                  <a:lnTo>
                    <a:pt x="612" y="146"/>
                  </a:lnTo>
                  <a:lnTo>
                    <a:pt x="608" y="146"/>
                  </a:lnTo>
                  <a:lnTo>
                    <a:pt x="606" y="144"/>
                  </a:lnTo>
                  <a:lnTo>
                    <a:pt x="604" y="138"/>
                  </a:lnTo>
                  <a:lnTo>
                    <a:pt x="602" y="132"/>
                  </a:lnTo>
                  <a:lnTo>
                    <a:pt x="598" y="126"/>
                  </a:lnTo>
                  <a:lnTo>
                    <a:pt x="596" y="126"/>
                  </a:lnTo>
                  <a:lnTo>
                    <a:pt x="592" y="114"/>
                  </a:lnTo>
                  <a:lnTo>
                    <a:pt x="588" y="114"/>
                  </a:lnTo>
                  <a:lnTo>
                    <a:pt x="576" y="122"/>
                  </a:lnTo>
                  <a:lnTo>
                    <a:pt x="576" y="124"/>
                  </a:lnTo>
                  <a:lnTo>
                    <a:pt x="574" y="124"/>
                  </a:lnTo>
                  <a:lnTo>
                    <a:pt x="546" y="130"/>
                  </a:lnTo>
                  <a:lnTo>
                    <a:pt x="544" y="128"/>
                  </a:lnTo>
                  <a:lnTo>
                    <a:pt x="526" y="116"/>
                  </a:lnTo>
                  <a:lnTo>
                    <a:pt x="524" y="114"/>
                  </a:lnTo>
                  <a:lnTo>
                    <a:pt x="518" y="104"/>
                  </a:lnTo>
                  <a:lnTo>
                    <a:pt x="506" y="118"/>
                  </a:lnTo>
                  <a:lnTo>
                    <a:pt x="498" y="126"/>
                  </a:lnTo>
                  <a:lnTo>
                    <a:pt x="492" y="130"/>
                  </a:lnTo>
                  <a:lnTo>
                    <a:pt x="488" y="132"/>
                  </a:lnTo>
                  <a:lnTo>
                    <a:pt x="484" y="130"/>
                  </a:lnTo>
                  <a:lnTo>
                    <a:pt x="466" y="120"/>
                  </a:lnTo>
                  <a:lnTo>
                    <a:pt x="452" y="118"/>
                  </a:lnTo>
                  <a:lnTo>
                    <a:pt x="450" y="120"/>
                  </a:lnTo>
                  <a:lnTo>
                    <a:pt x="438" y="110"/>
                  </a:lnTo>
                  <a:lnTo>
                    <a:pt x="436" y="110"/>
                  </a:lnTo>
                  <a:lnTo>
                    <a:pt x="442" y="88"/>
                  </a:lnTo>
                  <a:lnTo>
                    <a:pt x="442" y="80"/>
                  </a:lnTo>
                  <a:lnTo>
                    <a:pt x="434" y="78"/>
                  </a:lnTo>
                  <a:lnTo>
                    <a:pt x="416" y="58"/>
                  </a:lnTo>
                  <a:lnTo>
                    <a:pt x="418" y="46"/>
                  </a:lnTo>
                  <a:lnTo>
                    <a:pt x="376" y="42"/>
                  </a:lnTo>
                  <a:lnTo>
                    <a:pt x="360" y="32"/>
                  </a:lnTo>
                  <a:lnTo>
                    <a:pt x="354" y="28"/>
                  </a:lnTo>
                  <a:lnTo>
                    <a:pt x="350" y="18"/>
                  </a:lnTo>
                  <a:lnTo>
                    <a:pt x="348" y="12"/>
                  </a:lnTo>
                  <a:lnTo>
                    <a:pt x="344" y="0"/>
                  </a:lnTo>
                  <a:lnTo>
                    <a:pt x="338" y="0"/>
                  </a:lnTo>
                  <a:lnTo>
                    <a:pt x="326" y="10"/>
                  </a:lnTo>
                  <a:lnTo>
                    <a:pt x="310" y="30"/>
                  </a:lnTo>
                  <a:lnTo>
                    <a:pt x="314" y="42"/>
                  </a:lnTo>
                  <a:lnTo>
                    <a:pt x="318" y="60"/>
                  </a:lnTo>
                  <a:lnTo>
                    <a:pt x="318" y="62"/>
                  </a:lnTo>
                  <a:lnTo>
                    <a:pt x="320" y="62"/>
                  </a:lnTo>
                  <a:lnTo>
                    <a:pt x="318" y="62"/>
                  </a:lnTo>
                  <a:lnTo>
                    <a:pt x="318" y="66"/>
                  </a:lnTo>
                  <a:lnTo>
                    <a:pt x="314" y="68"/>
                  </a:lnTo>
                  <a:lnTo>
                    <a:pt x="306" y="70"/>
                  </a:lnTo>
                  <a:lnTo>
                    <a:pt x="290" y="70"/>
                  </a:lnTo>
                  <a:lnTo>
                    <a:pt x="280" y="66"/>
                  </a:lnTo>
                  <a:lnTo>
                    <a:pt x="268" y="70"/>
                  </a:lnTo>
                  <a:lnTo>
                    <a:pt x="266" y="70"/>
                  </a:lnTo>
                  <a:lnTo>
                    <a:pt x="264" y="70"/>
                  </a:lnTo>
                  <a:lnTo>
                    <a:pt x="262" y="82"/>
                  </a:lnTo>
                  <a:lnTo>
                    <a:pt x="262" y="86"/>
                  </a:lnTo>
                  <a:lnTo>
                    <a:pt x="258" y="86"/>
                  </a:lnTo>
                  <a:lnTo>
                    <a:pt x="238" y="78"/>
                  </a:lnTo>
                  <a:lnTo>
                    <a:pt x="240" y="88"/>
                  </a:lnTo>
                  <a:lnTo>
                    <a:pt x="242" y="96"/>
                  </a:lnTo>
                  <a:lnTo>
                    <a:pt x="246" y="104"/>
                  </a:lnTo>
                  <a:lnTo>
                    <a:pt x="244" y="110"/>
                  </a:lnTo>
                  <a:lnTo>
                    <a:pt x="242" y="116"/>
                  </a:lnTo>
                  <a:lnTo>
                    <a:pt x="234" y="118"/>
                  </a:lnTo>
                  <a:lnTo>
                    <a:pt x="222" y="118"/>
                  </a:lnTo>
                  <a:lnTo>
                    <a:pt x="208" y="118"/>
                  </a:lnTo>
                  <a:lnTo>
                    <a:pt x="206" y="142"/>
                  </a:lnTo>
                  <a:lnTo>
                    <a:pt x="190" y="134"/>
                  </a:lnTo>
                  <a:lnTo>
                    <a:pt x="188" y="134"/>
                  </a:lnTo>
                  <a:lnTo>
                    <a:pt x="178" y="118"/>
                  </a:lnTo>
                  <a:lnTo>
                    <a:pt x="160" y="110"/>
                  </a:lnTo>
                  <a:lnTo>
                    <a:pt x="154" y="100"/>
                  </a:lnTo>
                  <a:lnTo>
                    <a:pt x="148" y="106"/>
                  </a:lnTo>
                  <a:lnTo>
                    <a:pt x="146" y="106"/>
                  </a:lnTo>
                  <a:lnTo>
                    <a:pt x="134" y="108"/>
                  </a:lnTo>
                  <a:lnTo>
                    <a:pt x="132" y="108"/>
                  </a:lnTo>
                  <a:lnTo>
                    <a:pt x="126" y="94"/>
                  </a:lnTo>
                  <a:lnTo>
                    <a:pt x="118" y="86"/>
                  </a:lnTo>
                  <a:lnTo>
                    <a:pt x="118" y="84"/>
                  </a:lnTo>
                  <a:lnTo>
                    <a:pt x="110" y="74"/>
                  </a:lnTo>
                  <a:lnTo>
                    <a:pt x="106" y="66"/>
                  </a:lnTo>
                  <a:lnTo>
                    <a:pt x="106" y="64"/>
                  </a:lnTo>
                  <a:lnTo>
                    <a:pt x="102" y="62"/>
                  </a:lnTo>
                  <a:lnTo>
                    <a:pt x="98" y="62"/>
                  </a:lnTo>
                  <a:lnTo>
                    <a:pt x="90" y="56"/>
                  </a:lnTo>
                  <a:lnTo>
                    <a:pt x="86" y="46"/>
                  </a:lnTo>
                  <a:lnTo>
                    <a:pt x="82" y="34"/>
                  </a:lnTo>
                  <a:lnTo>
                    <a:pt x="82" y="22"/>
                  </a:lnTo>
                  <a:lnTo>
                    <a:pt x="78" y="12"/>
                  </a:lnTo>
                  <a:lnTo>
                    <a:pt x="68" y="14"/>
                  </a:lnTo>
                  <a:lnTo>
                    <a:pt x="66" y="14"/>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7" name="西藏"/>
            <p:cNvSpPr>
              <a:spLocks/>
            </p:cNvSpPr>
            <p:nvPr/>
          </p:nvSpPr>
          <p:spPr bwMode="auto">
            <a:xfrm>
              <a:off x="3655973" y="3491596"/>
              <a:ext cx="1852528" cy="1127392"/>
            </a:xfrm>
            <a:custGeom>
              <a:avLst/>
              <a:gdLst>
                <a:gd name="T0" fmla="*/ 2147483646 w 1256"/>
                <a:gd name="T1" fmla="*/ 2147483646 h 764"/>
                <a:gd name="T2" fmla="*/ 2147483646 w 1256"/>
                <a:gd name="T3" fmla="*/ 2147483646 h 764"/>
                <a:gd name="T4" fmla="*/ 2147483646 w 1256"/>
                <a:gd name="T5" fmla="*/ 2147483646 h 764"/>
                <a:gd name="T6" fmla="*/ 2147483646 w 1256"/>
                <a:gd name="T7" fmla="*/ 2147483646 h 764"/>
                <a:gd name="T8" fmla="*/ 2147483646 w 1256"/>
                <a:gd name="T9" fmla="*/ 2147483646 h 764"/>
                <a:gd name="T10" fmla="*/ 2147483646 w 1256"/>
                <a:gd name="T11" fmla="*/ 2147483646 h 764"/>
                <a:gd name="T12" fmla="*/ 2147483646 w 1256"/>
                <a:gd name="T13" fmla="*/ 2147483646 h 764"/>
                <a:gd name="T14" fmla="*/ 2147483646 w 1256"/>
                <a:gd name="T15" fmla="*/ 2147483646 h 764"/>
                <a:gd name="T16" fmla="*/ 2147483646 w 1256"/>
                <a:gd name="T17" fmla="*/ 2147483646 h 764"/>
                <a:gd name="T18" fmla="*/ 2147483646 w 1256"/>
                <a:gd name="T19" fmla="*/ 2147483646 h 764"/>
                <a:gd name="T20" fmla="*/ 2147483646 w 1256"/>
                <a:gd name="T21" fmla="*/ 2147483646 h 764"/>
                <a:gd name="T22" fmla="*/ 2147483646 w 1256"/>
                <a:gd name="T23" fmla="*/ 2147483646 h 764"/>
                <a:gd name="T24" fmla="*/ 2147483646 w 1256"/>
                <a:gd name="T25" fmla="*/ 2147483646 h 764"/>
                <a:gd name="T26" fmla="*/ 2147483646 w 1256"/>
                <a:gd name="T27" fmla="*/ 2147483646 h 764"/>
                <a:gd name="T28" fmla="*/ 2147483646 w 1256"/>
                <a:gd name="T29" fmla="*/ 2147483646 h 764"/>
                <a:gd name="T30" fmla="*/ 2147483646 w 1256"/>
                <a:gd name="T31" fmla="*/ 2147483646 h 764"/>
                <a:gd name="T32" fmla="*/ 2147483646 w 1256"/>
                <a:gd name="T33" fmla="*/ 2147483646 h 764"/>
                <a:gd name="T34" fmla="*/ 2147483646 w 1256"/>
                <a:gd name="T35" fmla="*/ 2147483646 h 764"/>
                <a:gd name="T36" fmla="*/ 2147483646 w 1256"/>
                <a:gd name="T37" fmla="*/ 2147483646 h 764"/>
                <a:gd name="T38" fmla="*/ 2147483646 w 1256"/>
                <a:gd name="T39" fmla="*/ 2147483646 h 764"/>
                <a:gd name="T40" fmla="*/ 2147483646 w 1256"/>
                <a:gd name="T41" fmla="*/ 2147483646 h 764"/>
                <a:gd name="T42" fmla="*/ 2147483646 w 1256"/>
                <a:gd name="T43" fmla="*/ 2147483646 h 764"/>
                <a:gd name="T44" fmla="*/ 2147483646 w 1256"/>
                <a:gd name="T45" fmla="*/ 2147483646 h 764"/>
                <a:gd name="T46" fmla="*/ 2147483646 w 1256"/>
                <a:gd name="T47" fmla="*/ 2147483646 h 764"/>
                <a:gd name="T48" fmla="*/ 2147483646 w 1256"/>
                <a:gd name="T49" fmla="*/ 2147483646 h 764"/>
                <a:gd name="T50" fmla="*/ 2147483646 w 1256"/>
                <a:gd name="T51" fmla="*/ 2147483646 h 764"/>
                <a:gd name="T52" fmla="*/ 2147483646 w 1256"/>
                <a:gd name="T53" fmla="*/ 2147483646 h 764"/>
                <a:gd name="T54" fmla="*/ 2147483646 w 1256"/>
                <a:gd name="T55" fmla="*/ 2147483646 h 764"/>
                <a:gd name="T56" fmla="*/ 2147483646 w 1256"/>
                <a:gd name="T57" fmla="*/ 2147483646 h 764"/>
                <a:gd name="T58" fmla="*/ 2147483646 w 1256"/>
                <a:gd name="T59" fmla="*/ 2147483646 h 764"/>
                <a:gd name="T60" fmla="*/ 2147483646 w 1256"/>
                <a:gd name="T61" fmla="*/ 2147483646 h 764"/>
                <a:gd name="T62" fmla="*/ 2147483646 w 1256"/>
                <a:gd name="T63" fmla="*/ 2147483646 h 764"/>
                <a:gd name="T64" fmla="*/ 2147483646 w 1256"/>
                <a:gd name="T65" fmla="*/ 2147483646 h 764"/>
                <a:gd name="T66" fmla="*/ 2147483646 w 1256"/>
                <a:gd name="T67" fmla="*/ 2147483646 h 764"/>
                <a:gd name="T68" fmla="*/ 2147483646 w 1256"/>
                <a:gd name="T69" fmla="*/ 2147483646 h 764"/>
                <a:gd name="T70" fmla="*/ 2147483646 w 1256"/>
                <a:gd name="T71" fmla="*/ 2147483646 h 764"/>
                <a:gd name="T72" fmla="*/ 2147483646 w 1256"/>
                <a:gd name="T73" fmla="*/ 2147483646 h 764"/>
                <a:gd name="T74" fmla="*/ 2147483646 w 1256"/>
                <a:gd name="T75" fmla="*/ 2147483646 h 764"/>
                <a:gd name="T76" fmla="*/ 2147483646 w 1256"/>
                <a:gd name="T77" fmla="*/ 2147483646 h 764"/>
                <a:gd name="T78" fmla="*/ 2147483646 w 1256"/>
                <a:gd name="T79" fmla="*/ 2147483646 h 764"/>
                <a:gd name="T80" fmla="*/ 2147483646 w 1256"/>
                <a:gd name="T81" fmla="*/ 2147483646 h 764"/>
                <a:gd name="T82" fmla="*/ 2147483646 w 1256"/>
                <a:gd name="T83" fmla="*/ 2147483646 h 764"/>
                <a:gd name="T84" fmla="*/ 2147483646 w 1256"/>
                <a:gd name="T85" fmla="*/ 2147483646 h 764"/>
                <a:gd name="T86" fmla="*/ 2147483646 w 1256"/>
                <a:gd name="T87" fmla="*/ 2147483646 h 764"/>
                <a:gd name="T88" fmla="*/ 2147483646 w 1256"/>
                <a:gd name="T89" fmla="*/ 2147483646 h 764"/>
                <a:gd name="T90" fmla="*/ 2147483646 w 1256"/>
                <a:gd name="T91" fmla="*/ 2147483646 h 764"/>
                <a:gd name="T92" fmla="*/ 2147483646 w 1256"/>
                <a:gd name="T93" fmla="*/ 2147483646 h 764"/>
                <a:gd name="T94" fmla="*/ 2147483646 w 1256"/>
                <a:gd name="T95" fmla="*/ 2147483646 h 764"/>
                <a:gd name="T96" fmla="*/ 2147483646 w 1256"/>
                <a:gd name="T97" fmla="*/ 2147483646 h 764"/>
                <a:gd name="T98" fmla="*/ 2147483646 w 1256"/>
                <a:gd name="T99" fmla="*/ 2147483646 h 764"/>
                <a:gd name="T100" fmla="*/ 2147483646 w 1256"/>
                <a:gd name="T101" fmla="*/ 2147483646 h 764"/>
                <a:gd name="T102" fmla="*/ 2147483646 w 1256"/>
                <a:gd name="T103" fmla="*/ 2147483646 h 764"/>
                <a:gd name="T104" fmla="*/ 2147483646 w 1256"/>
                <a:gd name="T105" fmla="*/ 2147483646 h 764"/>
                <a:gd name="T106" fmla="*/ 2147483646 w 1256"/>
                <a:gd name="T107" fmla="*/ 2147483646 h 764"/>
                <a:gd name="T108" fmla="*/ 2147483646 w 1256"/>
                <a:gd name="T109" fmla="*/ 2147483646 h 764"/>
                <a:gd name="T110" fmla="*/ 2147483646 w 1256"/>
                <a:gd name="T111" fmla="*/ 2147483646 h 764"/>
                <a:gd name="T112" fmla="*/ 2147483646 w 1256"/>
                <a:gd name="T113" fmla="*/ 2147483646 h 764"/>
                <a:gd name="T114" fmla="*/ 2147483646 w 1256"/>
                <a:gd name="T115" fmla="*/ 2147483646 h 764"/>
                <a:gd name="T116" fmla="*/ 2147483646 w 1256"/>
                <a:gd name="T117" fmla="*/ 2147483646 h 764"/>
                <a:gd name="T118" fmla="*/ 2147483646 w 1256"/>
                <a:gd name="T119" fmla="*/ 2147483646 h 764"/>
                <a:gd name="T120" fmla="*/ 2147483646 w 1256"/>
                <a:gd name="T121" fmla="*/ 2147483646 h 764"/>
                <a:gd name="T122" fmla="*/ 2147483646 w 1256"/>
                <a:gd name="T123" fmla="*/ 2147483646 h 764"/>
                <a:gd name="T124" fmla="*/ 2147483646 w 1256"/>
                <a:gd name="T125" fmla="*/ 2147483646 h 76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56" h="764">
                  <a:moveTo>
                    <a:pt x="152" y="4"/>
                  </a:moveTo>
                  <a:lnTo>
                    <a:pt x="152" y="4"/>
                  </a:lnTo>
                  <a:lnTo>
                    <a:pt x="146" y="14"/>
                  </a:lnTo>
                  <a:lnTo>
                    <a:pt x="138" y="22"/>
                  </a:lnTo>
                  <a:lnTo>
                    <a:pt x="132" y="26"/>
                  </a:lnTo>
                  <a:lnTo>
                    <a:pt x="132" y="32"/>
                  </a:lnTo>
                  <a:lnTo>
                    <a:pt x="132" y="36"/>
                  </a:lnTo>
                  <a:lnTo>
                    <a:pt x="130" y="44"/>
                  </a:lnTo>
                  <a:lnTo>
                    <a:pt x="122" y="56"/>
                  </a:lnTo>
                  <a:lnTo>
                    <a:pt x="122" y="60"/>
                  </a:lnTo>
                  <a:lnTo>
                    <a:pt x="118" y="62"/>
                  </a:lnTo>
                  <a:lnTo>
                    <a:pt x="112" y="64"/>
                  </a:lnTo>
                  <a:lnTo>
                    <a:pt x="66" y="58"/>
                  </a:lnTo>
                  <a:lnTo>
                    <a:pt x="62" y="68"/>
                  </a:lnTo>
                  <a:lnTo>
                    <a:pt x="62" y="70"/>
                  </a:lnTo>
                  <a:lnTo>
                    <a:pt x="48" y="92"/>
                  </a:lnTo>
                  <a:lnTo>
                    <a:pt x="42" y="100"/>
                  </a:lnTo>
                  <a:lnTo>
                    <a:pt x="40" y="108"/>
                  </a:lnTo>
                  <a:lnTo>
                    <a:pt x="42" y="112"/>
                  </a:lnTo>
                  <a:lnTo>
                    <a:pt x="44" y="122"/>
                  </a:lnTo>
                  <a:lnTo>
                    <a:pt x="56" y="150"/>
                  </a:lnTo>
                  <a:lnTo>
                    <a:pt x="62" y="168"/>
                  </a:lnTo>
                  <a:lnTo>
                    <a:pt x="64" y="174"/>
                  </a:lnTo>
                  <a:lnTo>
                    <a:pt x="64" y="180"/>
                  </a:lnTo>
                  <a:lnTo>
                    <a:pt x="60" y="188"/>
                  </a:lnTo>
                  <a:lnTo>
                    <a:pt x="56" y="196"/>
                  </a:lnTo>
                  <a:lnTo>
                    <a:pt x="42" y="210"/>
                  </a:lnTo>
                  <a:lnTo>
                    <a:pt x="18" y="210"/>
                  </a:lnTo>
                  <a:lnTo>
                    <a:pt x="12" y="184"/>
                  </a:lnTo>
                  <a:lnTo>
                    <a:pt x="6" y="216"/>
                  </a:lnTo>
                  <a:lnTo>
                    <a:pt x="16" y="232"/>
                  </a:lnTo>
                  <a:lnTo>
                    <a:pt x="16" y="236"/>
                  </a:lnTo>
                  <a:lnTo>
                    <a:pt x="16" y="238"/>
                  </a:lnTo>
                  <a:lnTo>
                    <a:pt x="10" y="246"/>
                  </a:lnTo>
                  <a:lnTo>
                    <a:pt x="2" y="262"/>
                  </a:lnTo>
                  <a:lnTo>
                    <a:pt x="0" y="272"/>
                  </a:lnTo>
                  <a:lnTo>
                    <a:pt x="0" y="280"/>
                  </a:lnTo>
                  <a:lnTo>
                    <a:pt x="4" y="290"/>
                  </a:lnTo>
                  <a:lnTo>
                    <a:pt x="10" y="300"/>
                  </a:lnTo>
                  <a:lnTo>
                    <a:pt x="28" y="300"/>
                  </a:lnTo>
                  <a:lnTo>
                    <a:pt x="34" y="302"/>
                  </a:lnTo>
                  <a:lnTo>
                    <a:pt x="42" y="308"/>
                  </a:lnTo>
                  <a:lnTo>
                    <a:pt x="58" y="330"/>
                  </a:lnTo>
                  <a:lnTo>
                    <a:pt x="60" y="332"/>
                  </a:lnTo>
                  <a:lnTo>
                    <a:pt x="62" y="338"/>
                  </a:lnTo>
                  <a:lnTo>
                    <a:pt x="66" y="344"/>
                  </a:lnTo>
                  <a:lnTo>
                    <a:pt x="108" y="384"/>
                  </a:lnTo>
                  <a:lnTo>
                    <a:pt x="128" y="408"/>
                  </a:lnTo>
                  <a:lnTo>
                    <a:pt x="138" y="408"/>
                  </a:lnTo>
                  <a:lnTo>
                    <a:pt x="150" y="386"/>
                  </a:lnTo>
                  <a:lnTo>
                    <a:pt x="152" y="384"/>
                  </a:lnTo>
                  <a:lnTo>
                    <a:pt x="182" y="392"/>
                  </a:lnTo>
                  <a:lnTo>
                    <a:pt x="182" y="394"/>
                  </a:lnTo>
                  <a:lnTo>
                    <a:pt x="186" y="414"/>
                  </a:lnTo>
                  <a:lnTo>
                    <a:pt x="222" y="454"/>
                  </a:lnTo>
                  <a:lnTo>
                    <a:pt x="234" y="460"/>
                  </a:lnTo>
                  <a:lnTo>
                    <a:pt x="240" y="464"/>
                  </a:lnTo>
                  <a:lnTo>
                    <a:pt x="268" y="504"/>
                  </a:lnTo>
                  <a:lnTo>
                    <a:pt x="288" y="500"/>
                  </a:lnTo>
                  <a:lnTo>
                    <a:pt x="290" y="500"/>
                  </a:lnTo>
                  <a:lnTo>
                    <a:pt x="292" y="500"/>
                  </a:lnTo>
                  <a:lnTo>
                    <a:pt x="292" y="502"/>
                  </a:lnTo>
                  <a:lnTo>
                    <a:pt x="294" y="504"/>
                  </a:lnTo>
                  <a:lnTo>
                    <a:pt x="312" y="542"/>
                  </a:lnTo>
                  <a:lnTo>
                    <a:pt x="334" y="556"/>
                  </a:lnTo>
                  <a:lnTo>
                    <a:pt x="352" y="560"/>
                  </a:lnTo>
                  <a:lnTo>
                    <a:pt x="362" y="584"/>
                  </a:lnTo>
                  <a:lnTo>
                    <a:pt x="376" y="584"/>
                  </a:lnTo>
                  <a:lnTo>
                    <a:pt x="376" y="586"/>
                  </a:lnTo>
                  <a:lnTo>
                    <a:pt x="404" y="602"/>
                  </a:lnTo>
                  <a:lnTo>
                    <a:pt x="406" y="604"/>
                  </a:lnTo>
                  <a:lnTo>
                    <a:pt x="426" y="628"/>
                  </a:lnTo>
                  <a:lnTo>
                    <a:pt x="456" y="624"/>
                  </a:lnTo>
                  <a:lnTo>
                    <a:pt x="458" y="624"/>
                  </a:lnTo>
                  <a:lnTo>
                    <a:pt x="470" y="628"/>
                  </a:lnTo>
                  <a:lnTo>
                    <a:pt x="490" y="644"/>
                  </a:lnTo>
                  <a:lnTo>
                    <a:pt x="524" y="648"/>
                  </a:lnTo>
                  <a:lnTo>
                    <a:pt x="544" y="644"/>
                  </a:lnTo>
                  <a:lnTo>
                    <a:pt x="564" y="642"/>
                  </a:lnTo>
                  <a:lnTo>
                    <a:pt x="580" y="642"/>
                  </a:lnTo>
                  <a:lnTo>
                    <a:pt x="590" y="644"/>
                  </a:lnTo>
                  <a:lnTo>
                    <a:pt x="596" y="648"/>
                  </a:lnTo>
                  <a:lnTo>
                    <a:pt x="598" y="654"/>
                  </a:lnTo>
                  <a:lnTo>
                    <a:pt x="598" y="658"/>
                  </a:lnTo>
                  <a:lnTo>
                    <a:pt x="594" y="664"/>
                  </a:lnTo>
                  <a:lnTo>
                    <a:pt x="588" y="670"/>
                  </a:lnTo>
                  <a:lnTo>
                    <a:pt x="580" y="678"/>
                  </a:lnTo>
                  <a:lnTo>
                    <a:pt x="580" y="682"/>
                  </a:lnTo>
                  <a:lnTo>
                    <a:pt x="582" y="686"/>
                  </a:lnTo>
                  <a:lnTo>
                    <a:pt x="586" y="692"/>
                  </a:lnTo>
                  <a:lnTo>
                    <a:pt x="592" y="698"/>
                  </a:lnTo>
                  <a:lnTo>
                    <a:pt x="592" y="700"/>
                  </a:lnTo>
                  <a:lnTo>
                    <a:pt x="598" y="704"/>
                  </a:lnTo>
                  <a:lnTo>
                    <a:pt x="600" y="702"/>
                  </a:lnTo>
                  <a:lnTo>
                    <a:pt x="616" y="676"/>
                  </a:lnTo>
                  <a:lnTo>
                    <a:pt x="628" y="658"/>
                  </a:lnTo>
                  <a:lnTo>
                    <a:pt x="638" y="646"/>
                  </a:lnTo>
                  <a:lnTo>
                    <a:pt x="648" y="640"/>
                  </a:lnTo>
                  <a:lnTo>
                    <a:pt x="654" y="638"/>
                  </a:lnTo>
                  <a:lnTo>
                    <a:pt x="660" y="638"/>
                  </a:lnTo>
                  <a:lnTo>
                    <a:pt x="676" y="644"/>
                  </a:lnTo>
                  <a:lnTo>
                    <a:pt x="698" y="654"/>
                  </a:lnTo>
                  <a:lnTo>
                    <a:pt x="724" y="670"/>
                  </a:lnTo>
                  <a:lnTo>
                    <a:pt x="772" y="678"/>
                  </a:lnTo>
                  <a:lnTo>
                    <a:pt x="772" y="680"/>
                  </a:lnTo>
                  <a:lnTo>
                    <a:pt x="772" y="682"/>
                  </a:lnTo>
                  <a:lnTo>
                    <a:pt x="768" y="704"/>
                  </a:lnTo>
                  <a:lnTo>
                    <a:pt x="792" y="708"/>
                  </a:lnTo>
                  <a:lnTo>
                    <a:pt x="792" y="738"/>
                  </a:lnTo>
                  <a:lnTo>
                    <a:pt x="802" y="754"/>
                  </a:lnTo>
                  <a:lnTo>
                    <a:pt x="808" y="762"/>
                  </a:lnTo>
                  <a:lnTo>
                    <a:pt x="816" y="764"/>
                  </a:lnTo>
                  <a:lnTo>
                    <a:pt x="830" y="764"/>
                  </a:lnTo>
                  <a:lnTo>
                    <a:pt x="880" y="762"/>
                  </a:lnTo>
                  <a:lnTo>
                    <a:pt x="904" y="748"/>
                  </a:lnTo>
                  <a:lnTo>
                    <a:pt x="928" y="716"/>
                  </a:lnTo>
                  <a:lnTo>
                    <a:pt x="956" y="714"/>
                  </a:lnTo>
                  <a:lnTo>
                    <a:pt x="970" y="710"/>
                  </a:lnTo>
                  <a:lnTo>
                    <a:pt x="1022" y="680"/>
                  </a:lnTo>
                  <a:lnTo>
                    <a:pt x="1024" y="680"/>
                  </a:lnTo>
                  <a:lnTo>
                    <a:pt x="1060" y="676"/>
                  </a:lnTo>
                  <a:lnTo>
                    <a:pt x="1070" y="678"/>
                  </a:lnTo>
                  <a:lnTo>
                    <a:pt x="1076" y="680"/>
                  </a:lnTo>
                  <a:lnTo>
                    <a:pt x="1112" y="708"/>
                  </a:lnTo>
                  <a:lnTo>
                    <a:pt x="1122" y="712"/>
                  </a:lnTo>
                  <a:lnTo>
                    <a:pt x="1124" y="714"/>
                  </a:lnTo>
                  <a:lnTo>
                    <a:pt x="1136" y="720"/>
                  </a:lnTo>
                  <a:lnTo>
                    <a:pt x="1138" y="720"/>
                  </a:lnTo>
                  <a:lnTo>
                    <a:pt x="1138" y="718"/>
                  </a:lnTo>
                  <a:lnTo>
                    <a:pt x="1138" y="716"/>
                  </a:lnTo>
                  <a:lnTo>
                    <a:pt x="1144" y="692"/>
                  </a:lnTo>
                  <a:lnTo>
                    <a:pt x="1142" y="682"/>
                  </a:lnTo>
                  <a:lnTo>
                    <a:pt x="1144" y="674"/>
                  </a:lnTo>
                  <a:lnTo>
                    <a:pt x="1148" y="668"/>
                  </a:lnTo>
                  <a:lnTo>
                    <a:pt x="1156" y="666"/>
                  </a:lnTo>
                  <a:lnTo>
                    <a:pt x="1164" y="666"/>
                  </a:lnTo>
                  <a:lnTo>
                    <a:pt x="1172" y="672"/>
                  </a:lnTo>
                  <a:lnTo>
                    <a:pt x="1182" y="682"/>
                  </a:lnTo>
                  <a:lnTo>
                    <a:pt x="1190" y="696"/>
                  </a:lnTo>
                  <a:lnTo>
                    <a:pt x="1192" y="696"/>
                  </a:lnTo>
                  <a:lnTo>
                    <a:pt x="1212" y="688"/>
                  </a:lnTo>
                  <a:lnTo>
                    <a:pt x="1214" y="686"/>
                  </a:lnTo>
                  <a:lnTo>
                    <a:pt x="1216" y="684"/>
                  </a:lnTo>
                  <a:lnTo>
                    <a:pt x="1218" y="680"/>
                  </a:lnTo>
                  <a:lnTo>
                    <a:pt x="1214" y="664"/>
                  </a:lnTo>
                  <a:lnTo>
                    <a:pt x="1214" y="660"/>
                  </a:lnTo>
                  <a:lnTo>
                    <a:pt x="1214" y="656"/>
                  </a:lnTo>
                  <a:lnTo>
                    <a:pt x="1216" y="652"/>
                  </a:lnTo>
                  <a:lnTo>
                    <a:pt x="1220" y="650"/>
                  </a:lnTo>
                  <a:lnTo>
                    <a:pt x="1228" y="644"/>
                  </a:lnTo>
                  <a:lnTo>
                    <a:pt x="1244" y="624"/>
                  </a:lnTo>
                  <a:lnTo>
                    <a:pt x="1256" y="598"/>
                  </a:lnTo>
                  <a:lnTo>
                    <a:pt x="1250" y="586"/>
                  </a:lnTo>
                  <a:lnTo>
                    <a:pt x="1246" y="576"/>
                  </a:lnTo>
                  <a:lnTo>
                    <a:pt x="1246" y="568"/>
                  </a:lnTo>
                  <a:lnTo>
                    <a:pt x="1246" y="562"/>
                  </a:lnTo>
                  <a:lnTo>
                    <a:pt x="1248" y="540"/>
                  </a:lnTo>
                  <a:lnTo>
                    <a:pt x="1244" y="528"/>
                  </a:lnTo>
                  <a:lnTo>
                    <a:pt x="1242" y="518"/>
                  </a:lnTo>
                  <a:lnTo>
                    <a:pt x="1240" y="510"/>
                  </a:lnTo>
                  <a:lnTo>
                    <a:pt x="1232" y="498"/>
                  </a:lnTo>
                  <a:lnTo>
                    <a:pt x="1232" y="496"/>
                  </a:lnTo>
                  <a:lnTo>
                    <a:pt x="1228" y="468"/>
                  </a:lnTo>
                  <a:lnTo>
                    <a:pt x="1228" y="458"/>
                  </a:lnTo>
                  <a:lnTo>
                    <a:pt x="1228" y="448"/>
                  </a:lnTo>
                  <a:lnTo>
                    <a:pt x="1220" y="440"/>
                  </a:lnTo>
                  <a:lnTo>
                    <a:pt x="1214" y="432"/>
                  </a:lnTo>
                  <a:lnTo>
                    <a:pt x="1202" y="416"/>
                  </a:lnTo>
                  <a:lnTo>
                    <a:pt x="1200" y="414"/>
                  </a:lnTo>
                  <a:lnTo>
                    <a:pt x="1200" y="412"/>
                  </a:lnTo>
                  <a:lnTo>
                    <a:pt x="1196" y="392"/>
                  </a:lnTo>
                  <a:lnTo>
                    <a:pt x="1184" y="382"/>
                  </a:lnTo>
                  <a:lnTo>
                    <a:pt x="1184" y="384"/>
                  </a:lnTo>
                  <a:lnTo>
                    <a:pt x="1162" y="364"/>
                  </a:lnTo>
                  <a:lnTo>
                    <a:pt x="1162" y="366"/>
                  </a:lnTo>
                  <a:lnTo>
                    <a:pt x="1164" y="392"/>
                  </a:lnTo>
                  <a:lnTo>
                    <a:pt x="1164" y="394"/>
                  </a:lnTo>
                  <a:lnTo>
                    <a:pt x="1152" y="400"/>
                  </a:lnTo>
                  <a:lnTo>
                    <a:pt x="1152" y="416"/>
                  </a:lnTo>
                  <a:lnTo>
                    <a:pt x="1152" y="418"/>
                  </a:lnTo>
                  <a:lnTo>
                    <a:pt x="1124" y="428"/>
                  </a:lnTo>
                  <a:lnTo>
                    <a:pt x="1114" y="406"/>
                  </a:lnTo>
                  <a:lnTo>
                    <a:pt x="1108" y="404"/>
                  </a:lnTo>
                  <a:lnTo>
                    <a:pt x="1100" y="414"/>
                  </a:lnTo>
                  <a:lnTo>
                    <a:pt x="1094" y="430"/>
                  </a:lnTo>
                  <a:lnTo>
                    <a:pt x="1074" y="436"/>
                  </a:lnTo>
                  <a:lnTo>
                    <a:pt x="1062" y="428"/>
                  </a:lnTo>
                  <a:lnTo>
                    <a:pt x="1046" y="422"/>
                  </a:lnTo>
                  <a:lnTo>
                    <a:pt x="1042" y="400"/>
                  </a:lnTo>
                  <a:lnTo>
                    <a:pt x="1036" y="386"/>
                  </a:lnTo>
                  <a:lnTo>
                    <a:pt x="1026" y="382"/>
                  </a:lnTo>
                  <a:lnTo>
                    <a:pt x="1024" y="380"/>
                  </a:lnTo>
                  <a:lnTo>
                    <a:pt x="1018" y="372"/>
                  </a:lnTo>
                  <a:lnTo>
                    <a:pt x="1010" y="360"/>
                  </a:lnTo>
                  <a:lnTo>
                    <a:pt x="1000" y="344"/>
                  </a:lnTo>
                  <a:lnTo>
                    <a:pt x="990" y="344"/>
                  </a:lnTo>
                  <a:lnTo>
                    <a:pt x="974" y="350"/>
                  </a:lnTo>
                  <a:lnTo>
                    <a:pt x="972" y="352"/>
                  </a:lnTo>
                  <a:lnTo>
                    <a:pt x="932" y="348"/>
                  </a:lnTo>
                  <a:lnTo>
                    <a:pt x="900" y="342"/>
                  </a:lnTo>
                  <a:lnTo>
                    <a:pt x="884" y="332"/>
                  </a:lnTo>
                  <a:lnTo>
                    <a:pt x="860" y="324"/>
                  </a:lnTo>
                  <a:lnTo>
                    <a:pt x="838" y="318"/>
                  </a:lnTo>
                  <a:lnTo>
                    <a:pt x="832" y="314"/>
                  </a:lnTo>
                  <a:lnTo>
                    <a:pt x="828" y="312"/>
                  </a:lnTo>
                  <a:lnTo>
                    <a:pt x="824" y="308"/>
                  </a:lnTo>
                  <a:lnTo>
                    <a:pt x="820" y="308"/>
                  </a:lnTo>
                  <a:lnTo>
                    <a:pt x="804" y="300"/>
                  </a:lnTo>
                  <a:lnTo>
                    <a:pt x="804" y="298"/>
                  </a:lnTo>
                  <a:lnTo>
                    <a:pt x="796" y="290"/>
                  </a:lnTo>
                  <a:lnTo>
                    <a:pt x="794" y="282"/>
                  </a:lnTo>
                  <a:lnTo>
                    <a:pt x="788" y="272"/>
                  </a:lnTo>
                  <a:lnTo>
                    <a:pt x="776" y="268"/>
                  </a:lnTo>
                  <a:lnTo>
                    <a:pt x="772" y="270"/>
                  </a:lnTo>
                  <a:lnTo>
                    <a:pt x="768" y="274"/>
                  </a:lnTo>
                  <a:lnTo>
                    <a:pt x="766" y="276"/>
                  </a:lnTo>
                  <a:lnTo>
                    <a:pt x="760" y="280"/>
                  </a:lnTo>
                  <a:lnTo>
                    <a:pt x="756" y="280"/>
                  </a:lnTo>
                  <a:lnTo>
                    <a:pt x="750" y="282"/>
                  </a:lnTo>
                  <a:lnTo>
                    <a:pt x="746" y="280"/>
                  </a:lnTo>
                  <a:lnTo>
                    <a:pt x="740" y="276"/>
                  </a:lnTo>
                  <a:lnTo>
                    <a:pt x="736" y="272"/>
                  </a:lnTo>
                  <a:lnTo>
                    <a:pt x="720" y="256"/>
                  </a:lnTo>
                  <a:lnTo>
                    <a:pt x="714" y="246"/>
                  </a:lnTo>
                  <a:lnTo>
                    <a:pt x="708" y="238"/>
                  </a:lnTo>
                  <a:lnTo>
                    <a:pt x="704" y="232"/>
                  </a:lnTo>
                  <a:lnTo>
                    <a:pt x="698" y="224"/>
                  </a:lnTo>
                  <a:lnTo>
                    <a:pt x="692" y="216"/>
                  </a:lnTo>
                  <a:lnTo>
                    <a:pt x="690" y="206"/>
                  </a:lnTo>
                  <a:lnTo>
                    <a:pt x="692" y="196"/>
                  </a:lnTo>
                  <a:lnTo>
                    <a:pt x="702" y="178"/>
                  </a:lnTo>
                  <a:lnTo>
                    <a:pt x="708" y="160"/>
                  </a:lnTo>
                  <a:lnTo>
                    <a:pt x="710" y="148"/>
                  </a:lnTo>
                  <a:lnTo>
                    <a:pt x="706" y="128"/>
                  </a:lnTo>
                  <a:lnTo>
                    <a:pt x="694" y="118"/>
                  </a:lnTo>
                  <a:lnTo>
                    <a:pt x="696" y="104"/>
                  </a:lnTo>
                  <a:lnTo>
                    <a:pt x="698" y="96"/>
                  </a:lnTo>
                  <a:lnTo>
                    <a:pt x="700" y="90"/>
                  </a:lnTo>
                  <a:lnTo>
                    <a:pt x="704" y="86"/>
                  </a:lnTo>
                  <a:lnTo>
                    <a:pt x="708" y="84"/>
                  </a:lnTo>
                  <a:lnTo>
                    <a:pt x="712" y="84"/>
                  </a:lnTo>
                  <a:lnTo>
                    <a:pt x="712" y="80"/>
                  </a:lnTo>
                  <a:lnTo>
                    <a:pt x="712" y="78"/>
                  </a:lnTo>
                  <a:lnTo>
                    <a:pt x="712" y="62"/>
                  </a:lnTo>
                  <a:lnTo>
                    <a:pt x="712" y="44"/>
                  </a:lnTo>
                  <a:lnTo>
                    <a:pt x="710" y="42"/>
                  </a:lnTo>
                  <a:lnTo>
                    <a:pt x="708" y="40"/>
                  </a:lnTo>
                  <a:lnTo>
                    <a:pt x="706" y="40"/>
                  </a:lnTo>
                  <a:lnTo>
                    <a:pt x="692" y="30"/>
                  </a:lnTo>
                  <a:lnTo>
                    <a:pt x="680" y="20"/>
                  </a:lnTo>
                  <a:lnTo>
                    <a:pt x="642" y="14"/>
                  </a:lnTo>
                  <a:lnTo>
                    <a:pt x="630" y="4"/>
                  </a:lnTo>
                  <a:lnTo>
                    <a:pt x="608" y="4"/>
                  </a:lnTo>
                  <a:lnTo>
                    <a:pt x="602" y="6"/>
                  </a:lnTo>
                  <a:lnTo>
                    <a:pt x="596" y="10"/>
                  </a:lnTo>
                  <a:lnTo>
                    <a:pt x="594" y="10"/>
                  </a:lnTo>
                  <a:lnTo>
                    <a:pt x="576" y="16"/>
                  </a:lnTo>
                  <a:lnTo>
                    <a:pt x="532" y="16"/>
                  </a:lnTo>
                  <a:lnTo>
                    <a:pt x="524" y="20"/>
                  </a:lnTo>
                  <a:lnTo>
                    <a:pt x="518" y="24"/>
                  </a:lnTo>
                  <a:lnTo>
                    <a:pt x="508" y="28"/>
                  </a:lnTo>
                  <a:lnTo>
                    <a:pt x="492" y="34"/>
                  </a:lnTo>
                  <a:lnTo>
                    <a:pt x="472" y="40"/>
                  </a:lnTo>
                  <a:lnTo>
                    <a:pt x="470" y="40"/>
                  </a:lnTo>
                  <a:lnTo>
                    <a:pt x="440" y="36"/>
                  </a:lnTo>
                  <a:lnTo>
                    <a:pt x="438" y="36"/>
                  </a:lnTo>
                  <a:lnTo>
                    <a:pt x="428" y="36"/>
                  </a:lnTo>
                  <a:lnTo>
                    <a:pt x="410" y="40"/>
                  </a:lnTo>
                  <a:lnTo>
                    <a:pt x="374" y="44"/>
                  </a:lnTo>
                  <a:lnTo>
                    <a:pt x="372" y="44"/>
                  </a:lnTo>
                  <a:lnTo>
                    <a:pt x="356" y="36"/>
                  </a:lnTo>
                  <a:lnTo>
                    <a:pt x="340" y="36"/>
                  </a:lnTo>
                  <a:lnTo>
                    <a:pt x="330" y="32"/>
                  </a:lnTo>
                  <a:lnTo>
                    <a:pt x="320" y="20"/>
                  </a:lnTo>
                  <a:lnTo>
                    <a:pt x="318" y="20"/>
                  </a:lnTo>
                  <a:lnTo>
                    <a:pt x="316" y="12"/>
                  </a:lnTo>
                  <a:lnTo>
                    <a:pt x="314" y="8"/>
                  </a:lnTo>
                  <a:lnTo>
                    <a:pt x="310" y="4"/>
                  </a:lnTo>
                  <a:lnTo>
                    <a:pt x="302" y="0"/>
                  </a:lnTo>
                  <a:lnTo>
                    <a:pt x="296" y="8"/>
                  </a:lnTo>
                  <a:lnTo>
                    <a:pt x="270" y="20"/>
                  </a:lnTo>
                  <a:lnTo>
                    <a:pt x="268" y="20"/>
                  </a:lnTo>
                  <a:lnTo>
                    <a:pt x="236" y="22"/>
                  </a:lnTo>
                  <a:lnTo>
                    <a:pt x="226" y="20"/>
                  </a:lnTo>
                  <a:lnTo>
                    <a:pt x="210" y="16"/>
                  </a:lnTo>
                  <a:lnTo>
                    <a:pt x="184" y="12"/>
                  </a:lnTo>
                  <a:lnTo>
                    <a:pt x="182" y="12"/>
                  </a:lnTo>
                  <a:lnTo>
                    <a:pt x="166" y="4"/>
                  </a:lnTo>
                  <a:lnTo>
                    <a:pt x="152" y="4"/>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8" name="云南"/>
            <p:cNvSpPr>
              <a:spLocks/>
            </p:cNvSpPr>
            <p:nvPr/>
          </p:nvSpPr>
          <p:spPr bwMode="auto">
            <a:xfrm>
              <a:off x="5343306" y="4430106"/>
              <a:ext cx="837767" cy="873581"/>
            </a:xfrm>
            <a:custGeom>
              <a:avLst/>
              <a:gdLst>
                <a:gd name="T0" fmla="*/ 2147483646 w 568"/>
                <a:gd name="T1" fmla="*/ 2147483646 h 592"/>
                <a:gd name="T2" fmla="*/ 2147483646 w 568"/>
                <a:gd name="T3" fmla="*/ 2147483646 h 592"/>
                <a:gd name="T4" fmla="*/ 2147483646 w 568"/>
                <a:gd name="T5" fmla="*/ 2147483646 h 592"/>
                <a:gd name="T6" fmla="*/ 2147483646 w 568"/>
                <a:gd name="T7" fmla="*/ 2147483646 h 592"/>
                <a:gd name="T8" fmla="*/ 2147483646 w 568"/>
                <a:gd name="T9" fmla="*/ 2147483646 h 592"/>
                <a:gd name="T10" fmla="*/ 2147483646 w 568"/>
                <a:gd name="T11" fmla="*/ 2147483646 h 592"/>
                <a:gd name="T12" fmla="*/ 2147483646 w 568"/>
                <a:gd name="T13" fmla="*/ 2147483646 h 592"/>
                <a:gd name="T14" fmla="*/ 2147483646 w 568"/>
                <a:gd name="T15" fmla="*/ 2147483646 h 592"/>
                <a:gd name="T16" fmla="*/ 2147483646 w 568"/>
                <a:gd name="T17" fmla="*/ 2147483646 h 592"/>
                <a:gd name="T18" fmla="*/ 2147483646 w 568"/>
                <a:gd name="T19" fmla="*/ 2147483646 h 592"/>
                <a:gd name="T20" fmla="*/ 2147483646 w 568"/>
                <a:gd name="T21" fmla="*/ 2147483646 h 592"/>
                <a:gd name="T22" fmla="*/ 2147483646 w 568"/>
                <a:gd name="T23" fmla="*/ 2147483646 h 592"/>
                <a:gd name="T24" fmla="*/ 2147483646 w 568"/>
                <a:gd name="T25" fmla="*/ 2147483646 h 592"/>
                <a:gd name="T26" fmla="*/ 2147483646 w 568"/>
                <a:gd name="T27" fmla="*/ 2147483646 h 592"/>
                <a:gd name="T28" fmla="*/ 2147483646 w 568"/>
                <a:gd name="T29" fmla="*/ 2147483646 h 592"/>
                <a:gd name="T30" fmla="*/ 2147483646 w 568"/>
                <a:gd name="T31" fmla="*/ 2147483646 h 592"/>
                <a:gd name="T32" fmla="*/ 2147483646 w 568"/>
                <a:gd name="T33" fmla="*/ 2147483646 h 592"/>
                <a:gd name="T34" fmla="*/ 2147483646 w 568"/>
                <a:gd name="T35" fmla="*/ 2147483646 h 592"/>
                <a:gd name="T36" fmla="*/ 2147483646 w 568"/>
                <a:gd name="T37" fmla="*/ 2147483646 h 592"/>
                <a:gd name="T38" fmla="*/ 2147483646 w 568"/>
                <a:gd name="T39" fmla="*/ 2147483646 h 592"/>
                <a:gd name="T40" fmla="*/ 2147483646 w 568"/>
                <a:gd name="T41" fmla="*/ 2147483646 h 592"/>
                <a:gd name="T42" fmla="*/ 2147483646 w 568"/>
                <a:gd name="T43" fmla="*/ 2147483646 h 592"/>
                <a:gd name="T44" fmla="*/ 2147483646 w 568"/>
                <a:gd name="T45" fmla="*/ 2147483646 h 592"/>
                <a:gd name="T46" fmla="*/ 2147483646 w 568"/>
                <a:gd name="T47" fmla="*/ 2147483646 h 592"/>
                <a:gd name="T48" fmla="*/ 2147483646 w 568"/>
                <a:gd name="T49" fmla="*/ 2147483646 h 592"/>
                <a:gd name="T50" fmla="*/ 2147483646 w 568"/>
                <a:gd name="T51" fmla="*/ 2147483646 h 592"/>
                <a:gd name="T52" fmla="*/ 2147483646 w 568"/>
                <a:gd name="T53" fmla="*/ 2147483646 h 592"/>
                <a:gd name="T54" fmla="*/ 2147483646 w 568"/>
                <a:gd name="T55" fmla="*/ 2147483646 h 592"/>
                <a:gd name="T56" fmla="*/ 2147483646 w 568"/>
                <a:gd name="T57" fmla="*/ 2147483646 h 592"/>
                <a:gd name="T58" fmla="*/ 2147483646 w 568"/>
                <a:gd name="T59" fmla="*/ 2147483646 h 592"/>
                <a:gd name="T60" fmla="*/ 2147483646 w 568"/>
                <a:gd name="T61" fmla="*/ 2147483646 h 592"/>
                <a:gd name="T62" fmla="*/ 2147483646 w 568"/>
                <a:gd name="T63" fmla="*/ 2147483646 h 592"/>
                <a:gd name="T64" fmla="*/ 2147483646 w 568"/>
                <a:gd name="T65" fmla="*/ 2147483646 h 592"/>
                <a:gd name="T66" fmla="*/ 2147483646 w 568"/>
                <a:gd name="T67" fmla="*/ 2147483646 h 592"/>
                <a:gd name="T68" fmla="*/ 2147483646 w 568"/>
                <a:gd name="T69" fmla="*/ 2147483646 h 592"/>
                <a:gd name="T70" fmla="*/ 2147483646 w 568"/>
                <a:gd name="T71" fmla="*/ 2147483646 h 592"/>
                <a:gd name="T72" fmla="*/ 2147483646 w 568"/>
                <a:gd name="T73" fmla="*/ 2147483646 h 592"/>
                <a:gd name="T74" fmla="*/ 2147483646 w 568"/>
                <a:gd name="T75" fmla="*/ 2147483646 h 592"/>
                <a:gd name="T76" fmla="*/ 2147483646 w 568"/>
                <a:gd name="T77" fmla="*/ 2147483646 h 592"/>
                <a:gd name="T78" fmla="*/ 2147483646 w 568"/>
                <a:gd name="T79" fmla="*/ 2147483646 h 592"/>
                <a:gd name="T80" fmla="*/ 2147483646 w 568"/>
                <a:gd name="T81" fmla="*/ 2147483646 h 592"/>
                <a:gd name="T82" fmla="*/ 2147483646 w 568"/>
                <a:gd name="T83" fmla="*/ 2147483646 h 592"/>
                <a:gd name="T84" fmla="*/ 2147483646 w 568"/>
                <a:gd name="T85" fmla="*/ 2147483646 h 592"/>
                <a:gd name="T86" fmla="*/ 2147483646 w 568"/>
                <a:gd name="T87" fmla="*/ 2147483646 h 592"/>
                <a:gd name="T88" fmla="*/ 2147483646 w 568"/>
                <a:gd name="T89" fmla="*/ 2147483646 h 592"/>
                <a:gd name="T90" fmla="*/ 2147483646 w 568"/>
                <a:gd name="T91" fmla="*/ 2147483646 h 592"/>
                <a:gd name="T92" fmla="*/ 2147483646 w 568"/>
                <a:gd name="T93" fmla="*/ 2147483646 h 592"/>
                <a:gd name="T94" fmla="*/ 2147483646 w 568"/>
                <a:gd name="T95" fmla="*/ 2147483646 h 592"/>
                <a:gd name="T96" fmla="*/ 2147483646 w 568"/>
                <a:gd name="T97" fmla="*/ 2147483646 h 592"/>
                <a:gd name="T98" fmla="*/ 2147483646 w 568"/>
                <a:gd name="T99" fmla="*/ 2147483646 h 592"/>
                <a:gd name="T100" fmla="*/ 2147483646 w 568"/>
                <a:gd name="T101" fmla="*/ 2147483646 h 592"/>
                <a:gd name="T102" fmla="*/ 2147483646 w 568"/>
                <a:gd name="T103" fmla="*/ 2147483646 h 592"/>
                <a:gd name="T104" fmla="*/ 2147483646 w 568"/>
                <a:gd name="T105" fmla="*/ 2147483646 h 592"/>
                <a:gd name="T106" fmla="*/ 2147483646 w 568"/>
                <a:gd name="T107" fmla="*/ 2147483646 h 59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68" h="592">
                  <a:moveTo>
                    <a:pt x="4" y="364"/>
                  </a:moveTo>
                  <a:lnTo>
                    <a:pt x="0" y="374"/>
                  </a:lnTo>
                  <a:lnTo>
                    <a:pt x="10" y="372"/>
                  </a:lnTo>
                  <a:lnTo>
                    <a:pt x="18" y="366"/>
                  </a:lnTo>
                  <a:lnTo>
                    <a:pt x="20" y="364"/>
                  </a:lnTo>
                  <a:lnTo>
                    <a:pt x="52" y="360"/>
                  </a:lnTo>
                  <a:lnTo>
                    <a:pt x="74" y="350"/>
                  </a:lnTo>
                  <a:lnTo>
                    <a:pt x="82" y="362"/>
                  </a:lnTo>
                  <a:lnTo>
                    <a:pt x="84" y="362"/>
                  </a:lnTo>
                  <a:lnTo>
                    <a:pt x="74" y="378"/>
                  </a:lnTo>
                  <a:lnTo>
                    <a:pt x="84" y="388"/>
                  </a:lnTo>
                  <a:lnTo>
                    <a:pt x="84" y="390"/>
                  </a:lnTo>
                  <a:lnTo>
                    <a:pt x="84" y="392"/>
                  </a:lnTo>
                  <a:lnTo>
                    <a:pt x="76" y="426"/>
                  </a:lnTo>
                  <a:lnTo>
                    <a:pt x="98" y="440"/>
                  </a:lnTo>
                  <a:lnTo>
                    <a:pt x="136" y="442"/>
                  </a:lnTo>
                  <a:lnTo>
                    <a:pt x="130" y="450"/>
                  </a:lnTo>
                  <a:lnTo>
                    <a:pt x="104" y="486"/>
                  </a:lnTo>
                  <a:lnTo>
                    <a:pt x="98" y="496"/>
                  </a:lnTo>
                  <a:lnTo>
                    <a:pt x="96" y="502"/>
                  </a:lnTo>
                  <a:lnTo>
                    <a:pt x="110" y="506"/>
                  </a:lnTo>
                  <a:lnTo>
                    <a:pt x="122" y="508"/>
                  </a:lnTo>
                  <a:lnTo>
                    <a:pt x="132" y="510"/>
                  </a:lnTo>
                  <a:lnTo>
                    <a:pt x="140" y="516"/>
                  </a:lnTo>
                  <a:lnTo>
                    <a:pt x="144" y="520"/>
                  </a:lnTo>
                  <a:lnTo>
                    <a:pt x="152" y="534"/>
                  </a:lnTo>
                  <a:lnTo>
                    <a:pt x="158" y="550"/>
                  </a:lnTo>
                  <a:lnTo>
                    <a:pt x="180" y="562"/>
                  </a:lnTo>
                  <a:lnTo>
                    <a:pt x="192" y="564"/>
                  </a:lnTo>
                  <a:lnTo>
                    <a:pt x="220" y="540"/>
                  </a:lnTo>
                  <a:lnTo>
                    <a:pt x="236" y="562"/>
                  </a:lnTo>
                  <a:lnTo>
                    <a:pt x="236" y="564"/>
                  </a:lnTo>
                  <a:lnTo>
                    <a:pt x="240" y="584"/>
                  </a:lnTo>
                  <a:lnTo>
                    <a:pt x="252" y="586"/>
                  </a:lnTo>
                  <a:lnTo>
                    <a:pt x="272" y="592"/>
                  </a:lnTo>
                  <a:lnTo>
                    <a:pt x="276" y="592"/>
                  </a:lnTo>
                  <a:lnTo>
                    <a:pt x="276" y="590"/>
                  </a:lnTo>
                  <a:lnTo>
                    <a:pt x="272" y="570"/>
                  </a:lnTo>
                  <a:lnTo>
                    <a:pt x="272" y="568"/>
                  </a:lnTo>
                  <a:lnTo>
                    <a:pt x="262" y="522"/>
                  </a:lnTo>
                  <a:lnTo>
                    <a:pt x="262" y="520"/>
                  </a:lnTo>
                  <a:lnTo>
                    <a:pt x="268" y="488"/>
                  </a:lnTo>
                  <a:lnTo>
                    <a:pt x="270" y="488"/>
                  </a:lnTo>
                  <a:lnTo>
                    <a:pt x="272" y="488"/>
                  </a:lnTo>
                  <a:lnTo>
                    <a:pt x="294" y="490"/>
                  </a:lnTo>
                  <a:lnTo>
                    <a:pt x="320" y="470"/>
                  </a:lnTo>
                  <a:lnTo>
                    <a:pt x="324" y="472"/>
                  </a:lnTo>
                  <a:lnTo>
                    <a:pt x="342" y="486"/>
                  </a:lnTo>
                  <a:lnTo>
                    <a:pt x="352" y="498"/>
                  </a:lnTo>
                  <a:lnTo>
                    <a:pt x="362" y="490"/>
                  </a:lnTo>
                  <a:lnTo>
                    <a:pt x="378" y="474"/>
                  </a:lnTo>
                  <a:lnTo>
                    <a:pt x="378" y="472"/>
                  </a:lnTo>
                  <a:lnTo>
                    <a:pt x="380" y="472"/>
                  </a:lnTo>
                  <a:lnTo>
                    <a:pt x="420" y="482"/>
                  </a:lnTo>
                  <a:lnTo>
                    <a:pt x="438" y="468"/>
                  </a:lnTo>
                  <a:lnTo>
                    <a:pt x="438" y="466"/>
                  </a:lnTo>
                  <a:lnTo>
                    <a:pt x="440" y="466"/>
                  </a:lnTo>
                  <a:lnTo>
                    <a:pt x="458" y="470"/>
                  </a:lnTo>
                  <a:lnTo>
                    <a:pt x="512" y="422"/>
                  </a:lnTo>
                  <a:lnTo>
                    <a:pt x="528" y="426"/>
                  </a:lnTo>
                  <a:lnTo>
                    <a:pt x="530" y="428"/>
                  </a:lnTo>
                  <a:lnTo>
                    <a:pt x="532" y="428"/>
                  </a:lnTo>
                  <a:lnTo>
                    <a:pt x="536" y="436"/>
                  </a:lnTo>
                  <a:lnTo>
                    <a:pt x="540" y="432"/>
                  </a:lnTo>
                  <a:lnTo>
                    <a:pt x="540" y="430"/>
                  </a:lnTo>
                  <a:lnTo>
                    <a:pt x="556" y="422"/>
                  </a:lnTo>
                  <a:lnTo>
                    <a:pt x="568" y="410"/>
                  </a:lnTo>
                  <a:lnTo>
                    <a:pt x="566" y="386"/>
                  </a:lnTo>
                  <a:lnTo>
                    <a:pt x="564" y="382"/>
                  </a:lnTo>
                  <a:lnTo>
                    <a:pt x="548" y="388"/>
                  </a:lnTo>
                  <a:lnTo>
                    <a:pt x="542" y="392"/>
                  </a:lnTo>
                  <a:lnTo>
                    <a:pt x="534" y="392"/>
                  </a:lnTo>
                  <a:lnTo>
                    <a:pt x="516" y="392"/>
                  </a:lnTo>
                  <a:lnTo>
                    <a:pt x="510" y="390"/>
                  </a:lnTo>
                  <a:lnTo>
                    <a:pt x="504" y="386"/>
                  </a:lnTo>
                  <a:lnTo>
                    <a:pt x="504" y="360"/>
                  </a:lnTo>
                  <a:lnTo>
                    <a:pt x="496" y="358"/>
                  </a:lnTo>
                  <a:lnTo>
                    <a:pt x="492" y="356"/>
                  </a:lnTo>
                  <a:lnTo>
                    <a:pt x="488" y="358"/>
                  </a:lnTo>
                  <a:lnTo>
                    <a:pt x="484" y="360"/>
                  </a:lnTo>
                  <a:lnTo>
                    <a:pt x="472" y="364"/>
                  </a:lnTo>
                  <a:lnTo>
                    <a:pt x="468" y="364"/>
                  </a:lnTo>
                  <a:lnTo>
                    <a:pt x="468" y="362"/>
                  </a:lnTo>
                  <a:lnTo>
                    <a:pt x="462" y="350"/>
                  </a:lnTo>
                  <a:lnTo>
                    <a:pt x="460" y="340"/>
                  </a:lnTo>
                  <a:lnTo>
                    <a:pt x="468" y="310"/>
                  </a:lnTo>
                  <a:lnTo>
                    <a:pt x="468" y="308"/>
                  </a:lnTo>
                  <a:lnTo>
                    <a:pt x="476" y="294"/>
                  </a:lnTo>
                  <a:lnTo>
                    <a:pt x="452" y="274"/>
                  </a:lnTo>
                  <a:lnTo>
                    <a:pt x="452" y="272"/>
                  </a:lnTo>
                  <a:lnTo>
                    <a:pt x="452" y="248"/>
                  </a:lnTo>
                  <a:lnTo>
                    <a:pt x="464" y="212"/>
                  </a:lnTo>
                  <a:lnTo>
                    <a:pt x="456" y="192"/>
                  </a:lnTo>
                  <a:lnTo>
                    <a:pt x="450" y="190"/>
                  </a:lnTo>
                  <a:lnTo>
                    <a:pt x="440" y="190"/>
                  </a:lnTo>
                  <a:lnTo>
                    <a:pt x="432" y="204"/>
                  </a:lnTo>
                  <a:lnTo>
                    <a:pt x="420" y="196"/>
                  </a:lnTo>
                  <a:lnTo>
                    <a:pt x="410" y="190"/>
                  </a:lnTo>
                  <a:lnTo>
                    <a:pt x="400" y="168"/>
                  </a:lnTo>
                  <a:lnTo>
                    <a:pt x="398" y="152"/>
                  </a:lnTo>
                  <a:lnTo>
                    <a:pt x="398" y="150"/>
                  </a:lnTo>
                  <a:lnTo>
                    <a:pt x="396" y="148"/>
                  </a:lnTo>
                  <a:lnTo>
                    <a:pt x="400" y="148"/>
                  </a:lnTo>
                  <a:lnTo>
                    <a:pt x="410" y="132"/>
                  </a:lnTo>
                  <a:lnTo>
                    <a:pt x="412" y="132"/>
                  </a:lnTo>
                  <a:lnTo>
                    <a:pt x="420" y="130"/>
                  </a:lnTo>
                  <a:lnTo>
                    <a:pt x="430" y="128"/>
                  </a:lnTo>
                  <a:lnTo>
                    <a:pt x="472" y="126"/>
                  </a:lnTo>
                  <a:lnTo>
                    <a:pt x="478" y="128"/>
                  </a:lnTo>
                  <a:lnTo>
                    <a:pt x="480" y="128"/>
                  </a:lnTo>
                  <a:lnTo>
                    <a:pt x="486" y="132"/>
                  </a:lnTo>
                  <a:lnTo>
                    <a:pt x="496" y="126"/>
                  </a:lnTo>
                  <a:lnTo>
                    <a:pt x="506" y="120"/>
                  </a:lnTo>
                  <a:lnTo>
                    <a:pt x="512" y="112"/>
                  </a:lnTo>
                  <a:lnTo>
                    <a:pt x="512" y="108"/>
                  </a:lnTo>
                  <a:lnTo>
                    <a:pt x="512" y="90"/>
                  </a:lnTo>
                  <a:lnTo>
                    <a:pt x="502" y="88"/>
                  </a:lnTo>
                  <a:lnTo>
                    <a:pt x="486" y="94"/>
                  </a:lnTo>
                  <a:lnTo>
                    <a:pt x="478" y="100"/>
                  </a:lnTo>
                  <a:lnTo>
                    <a:pt x="474" y="102"/>
                  </a:lnTo>
                  <a:lnTo>
                    <a:pt x="470" y="104"/>
                  </a:lnTo>
                  <a:lnTo>
                    <a:pt x="466" y="102"/>
                  </a:lnTo>
                  <a:lnTo>
                    <a:pt x="462" y="100"/>
                  </a:lnTo>
                  <a:lnTo>
                    <a:pt x="454" y="90"/>
                  </a:lnTo>
                  <a:lnTo>
                    <a:pt x="454" y="88"/>
                  </a:lnTo>
                  <a:lnTo>
                    <a:pt x="452" y="78"/>
                  </a:lnTo>
                  <a:lnTo>
                    <a:pt x="452" y="76"/>
                  </a:lnTo>
                  <a:lnTo>
                    <a:pt x="454" y="66"/>
                  </a:lnTo>
                  <a:lnTo>
                    <a:pt x="444" y="44"/>
                  </a:lnTo>
                  <a:lnTo>
                    <a:pt x="428" y="48"/>
                  </a:lnTo>
                  <a:lnTo>
                    <a:pt x="420" y="56"/>
                  </a:lnTo>
                  <a:lnTo>
                    <a:pt x="424" y="80"/>
                  </a:lnTo>
                  <a:lnTo>
                    <a:pt x="396" y="68"/>
                  </a:lnTo>
                  <a:lnTo>
                    <a:pt x="404" y="82"/>
                  </a:lnTo>
                  <a:lnTo>
                    <a:pt x="404" y="84"/>
                  </a:lnTo>
                  <a:lnTo>
                    <a:pt x="402" y="100"/>
                  </a:lnTo>
                  <a:lnTo>
                    <a:pt x="402" y="102"/>
                  </a:lnTo>
                  <a:lnTo>
                    <a:pt x="400" y="102"/>
                  </a:lnTo>
                  <a:lnTo>
                    <a:pt x="386" y="124"/>
                  </a:lnTo>
                  <a:lnTo>
                    <a:pt x="360" y="138"/>
                  </a:lnTo>
                  <a:lnTo>
                    <a:pt x="358" y="152"/>
                  </a:lnTo>
                  <a:lnTo>
                    <a:pt x="360" y="160"/>
                  </a:lnTo>
                  <a:lnTo>
                    <a:pt x="364" y="170"/>
                  </a:lnTo>
                  <a:lnTo>
                    <a:pt x="366" y="170"/>
                  </a:lnTo>
                  <a:lnTo>
                    <a:pt x="366" y="172"/>
                  </a:lnTo>
                  <a:lnTo>
                    <a:pt x="368" y="192"/>
                  </a:lnTo>
                  <a:lnTo>
                    <a:pt x="368" y="194"/>
                  </a:lnTo>
                  <a:lnTo>
                    <a:pt x="366" y="196"/>
                  </a:lnTo>
                  <a:lnTo>
                    <a:pt x="356" y="208"/>
                  </a:lnTo>
                  <a:lnTo>
                    <a:pt x="348" y="214"/>
                  </a:lnTo>
                  <a:lnTo>
                    <a:pt x="346" y="214"/>
                  </a:lnTo>
                  <a:lnTo>
                    <a:pt x="344" y="214"/>
                  </a:lnTo>
                  <a:lnTo>
                    <a:pt x="326" y="210"/>
                  </a:lnTo>
                  <a:lnTo>
                    <a:pt x="322" y="210"/>
                  </a:lnTo>
                  <a:lnTo>
                    <a:pt x="316" y="214"/>
                  </a:lnTo>
                  <a:lnTo>
                    <a:pt x="308" y="224"/>
                  </a:lnTo>
                  <a:lnTo>
                    <a:pt x="300" y="232"/>
                  </a:lnTo>
                  <a:lnTo>
                    <a:pt x="298" y="236"/>
                  </a:lnTo>
                  <a:lnTo>
                    <a:pt x="294" y="238"/>
                  </a:lnTo>
                  <a:lnTo>
                    <a:pt x="288" y="240"/>
                  </a:lnTo>
                  <a:lnTo>
                    <a:pt x="282" y="238"/>
                  </a:lnTo>
                  <a:lnTo>
                    <a:pt x="280" y="238"/>
                  </a:lnTo>
                  <a:lnTo>
                    <a:pt x="278" y="234"/>
                  </a:lnTo>
                  <a:lnTo>
                    <a:pt x="276" y="230"/>
                  </a:lnTo>
                  <a:lnTo>
                    <a:pt x="276" y="224"/>
                  </a:lnTo>
                  <a:lnTo>
                    <a:pt x="276" y="220"/>
                  </a:lnTo>
                  <a:lnTo>
                    <a:pt x="276" y="214"/>
                  </a:lnTo>
                  <a:lnTo>
                    <a:pt x="272" y="218"/>
                  </a:lnTo>
                  <a:lnTo>
                    <a:pt x="270" y="220"/>
                  </a:lnTo>
                  <a:lnTo>
                    <a:pt x="264" y="222"/>
                  </a:lnTo>
                  <a:lnTo>
                    <a:pt x="260" y="218"/>
                  </a:lnTo>
                  <a:lnTo>
                    <a:pt x="258" y="212"/>
                  </a:lnTo>
                  <a:lnTo>
                    <a:pt x="256" y="192"/>
                  </a:lnTo>
                  <a:lnTo>
                    <a:pt x="252" y="176"/>
                  </a:lnTo>
                  <a:lnTo>
                    <a:pt x="244" y="168"/>
                  </a:lnTo>
                  <a:lnTo>
                    <a:pt x="244" y="166"/>
                  </a:lnTo>
                  <a:lnTo>
                    <a:pt x="226" y="128"/>
                  </a:lnTo>
                  <a:lnTo>
                    <a:pt x="220" y="116"/>
                  </a:lnTo>
                  <a:lnTo>
                    <a:pt x="220" y="114"/>
                  </a:lnTo>
                  <a:lnTo>
                    <a:pt x="216" y="94"/>
                  </a:lnTo>
                  <a:lnTo>
                    <a:pt x="214" y="90"/>
                  </a:lnTo>
                  <a:lnTo>
                    <a:pt x="212" y="92"/>
                  </a:lnTo>
                  <a:lnTo>
                    <a:pt x="204" y="100"/>
                  </a:lnTo>
                  <a:lnTo>
                    <a:pt x="200" y="104"/>
                  </a:lnTo>
                  <a:lnTo>
                    <a:pt x="196" y="102"/>
                  </a:lnTo>
                  <a:lnTo>
                    <a:pt x="188" y="96"/>
                  </a:lnTo>
                  <a:lnTo>
                    <a:pt x="176" y="90"/>
                  </a:lnTo>
                  <a:lnTo>
                    <a:pt x="174" y="88"/>
                  </a:lnTo>
                  <a:lnTo>
                    <a:pt x="172" y="88"/>
                  </a:lnTo>
                  <a:lnTo>
                    <a:pt x="172" y="86"/>
                  </a:lnTo>
                  <a:lnTo>
                    <a:pt x="172" y="70"/>
                  </a:lnTo>
                  <a:lnTo>
                    <a:pt x="168" y="58"/>
                  </a:lnTo>
                  <a:lnTo>
                    <a:pt x="162" y="42"/>
                  </a:lnTo>
                  <a:lnTo>
                    <a:pt x="156" y="42"/>
                  </a:lnTo>
                  <a:lnTo>
                    <a:pt x="156" y="50"/>
                  </a:lnTo>
                  <a:lnTo>
                    <a:pt x="154" y="58"/>
                  </a:lnTo>
                  <a:lnTo>
                    <a:pt x="150" y="64"/>
                  </a:lnTo>
                  <a:lnTo>
                    <a:pt x="144" y="70"/>
                  </a:lnTo>
                  <a:lnTo>
                    <a:pt x="142" y="78"/>
                  </a:lnTo>
                  <a:lnTo>
                    <a:pt x="138" y="82"/>
                  </a:lnTo>
                  <a:lnTo>
                    <a:pt x="134" y="86"/>
                  </a:lnTo>
                  <a:lnTo>
                    <a:pt x="130" y="86"/>
                  </a:lnTo>
                  <a:lnTo>
                    <a:pt x="128" y="86"/>
                  </a:lnTo>
                  <a:lnTo>
                    <a:pt x="124" y="84"/>
                  </a:lnTo>
                  <a:lnTo>
                    <a:pt x="122" y="84"/>
                  </a:lnTo>
                  <a:lnTo>
                    <a:pt x="118" y="82"/>
                  </a:lnTo>
                  <a:lnTo>
                    <a:pt x="118" y="78"/>
                  </a:lnTo>
                  <a:lnTo>
                    <a:pt x="116" y="66"/>
                  </a:lnTo>
                  <a:lnTo>
                    <a:pt x="116" y="62"/>
                  </a:lnTo>
                  <a:lnTo>
                    <a:pt x="106" y="56"/>
                  </a:lnTo>
                  <a:lnTo>
                    <a:pt x="104" y="54"/>
                  </a:lnTo>
                  <a:lnTo>
                    <a:pt x="102" y="50"/>
                  </a:lnTo>
                  <a:lnTo>
                    <a:pt x="100" y="42"/>
                  </a:lnTo>
                  <a:lnTo>
                    <a:pt x="104" y="6"/>
                  </a:lnTo>
                  <a:lnTo>
                    <a:pt x="102" y="0"/>
                  </a:lnTo>
                  <a:lnTo>
                    <a:pt x="88" y="14"/>
                  </a:lnTo>
                  <a:lnTo>
                    <a:pt x="80" y="20"/>
                  </a:lnTo>
                  <a:lnTo>
                    <a:pt x="78" y="26"/>
                  </a:lnTo>
                  <a:lnTo>
                    <a:pt x="82" y="36"/>
                  </a:lnTo>
                  <a:lnTo>
                    <a:pt x="82" y="44"/>
                  </a:lnTo>
                  <a:lnTo>
                    <a:pt x="82" y="48"/>
                  </a:lnTo>
                  <a:lnTo>
                    <a:pt x="80" y="54"/>
                  </a:lnTo>
                  <a:lnTo>
                    <a:pt x="76" y="58"/>
                  </a:lnTo>
                  <a:lnTo>
                    <a:pt x="72" y="60"/>
                  </a:lnTo>
                  <a:lnTo>
                    <a:pt x="56" y="66"/>
                  </a:lnTo>
                  <a:lnTo>
                    <a:pt x="52" y="68"/>
                  </a:lnTo>
                  <a:lnTo>
                    <a:pt x="52" y="74"/>
                  </a:lnTo>
                  <a:lnTo>
                    <a:pt x="52" y="96"/>
                  </a:lnTo>
                  <a:lnTo>
                    <a:pt x="54" y="104"/>
                  </a:lnTo>
                  <a:lnTo>
                    <a:pt x="54" y="106"/>
                  </a:lnTo>
                  <a:lnTo>
                    <a:pt x="56" y="108"/>
                  </a:lnTo>
                  <a:lnTo>
                    <a:pt x="64" y="108"/>
                  </a:lnTo>
                  <a:lnTo>
                    <a:pt x="68" y="108"/>
                  </a:lnTo>
                  <a:lnTo>
                    <a:pt x="72" y="106"/>
                  </a:lnTo>
                  <a:lnTo>
                    <a:pt x="76" y="104"/>
                  </a:lnTo>
                  <a:lnTo>
                    <a:pt x="92" y="138"/>
                  </a:lnTo>
                  <a:lnTo>
                    <a:pt x="92" y="140"/>
                  </a:lnTo>
                  <a:lnTo>
                    <a:pt x="88" y="184"/>
                  </a:lnTo>
                  <a:lnTo>
                    <a:pt x="82" y="216"/>
                  </a:lnTo>
                  <a:lnTo>
                    <a:pt x="78" y="238"/>
                  </a:lnTo>
                  <a:lnTo>
                    <a:pt x="72" y="250"/>
                  </a:lnTo>
                  <a:lnTo>
                    <a:pt x="68" y="254"/>
                  </a:lnTo>
                  <a:lnTo>
                    <a:pt x="62" y="256"/>
                  </a:lnTo>
                  <a:lnTo>
                    <a:pt x="54" y="254"/>
                  </a:lnTo>
                  <a:lnTo>
                    <a:pt x="48" y="252"/>
                  </a:lnTo>
                  <a:lnTo>
                    <a:pt x="22" y="298"/>
                  </a:lnTo>
                  <a:lnTo>
                    <a:pt x="12" y="312"/>
                  </a:lnTo>
                  <a:lnTo>
                    <a:pt x="6" y="318"/>
                  </a:lnTo>
                  <a:lnTo>
                    <a:pt x="8" y="318"/>
                  </a:lnTo>
                  <a:lnTo>
                    <a:pt x="6" y="320"/>
                  </a:lnTo>
                  <a:lnTo>
                    <a:pt x="4" y="326"/>
                  </a:lnTo>
                  <a:lnTo>
                    <a:pt x="4" y="348"/>
                  </a:lnTo>
                  <a:lnTo>
                    <a:pt x="8" y="352"/>
                  </a:lnTo>
                  <a:lnTo>
                    <a:pt x="10" y="352"/>
                  </a:lnTo>
                  <a:lnTo>
                    <a:pt x="12" y="354"/>
                  </a:lnTo>
                  <a:lnTo>
                    <a:pt x="4" y="364"/>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9" name="贵州"/>
            <p:cNvSpPr>
              <a:spLocks/>
            </p:cNvSpPr>
            <p:nvPr/>
          </p:nvSpPr>
          <p:spPr bwMode="auto">
            <a:xfrm>
              <a:off x="5945083" y="4418300"/>
              <a:ext cx="566377" cy="489914"/>
            </a:xfrm>
            <a:custGeom>
              <a:avLst/>
              <a:gdLst>
                <a:gd name="T0" fmla="*/ 2147483646 w 384"/>
                <a:gd name="T1" fmla="*/ 2147483646 h 332"/>
                <a:gd name="T2" fmla="*/ 2147483646 w 384"/>
                <a:gd name="T3" fmla="*/ 2147483646 h 332"/>
                <a:gd name="T4" fmla="*/ 2147483646 w 384"/>
                <a:gd name="T5" fmla="*/ 2147483646 h 332"/>
                <a:gd name="T6" fmla="*/ 2147483646 w 384"/>
                <a:gd name="T7" fmla="*/ 2147483646 h 332"/>
                <a:gd name="T8" fmla="*/ 2147483646 w 384"/>
                <a:gd name="T9" fmla="*/ 2147483646 h 332"/>
                <a:gd name="T10" fmla="*/ 2147483646 w 384"/>
                <a:gd name="T11" fmla="*/ 2147483646 h 332"/>
                <a:gd name="T12" fmla="*/ 2147483646 w 384"/>
                <a:gd name="T13" fmla="*/ 2147483646 h 332"/>
                <a:gd name="T14" fmla="*/ 2147483646 w 384"/>
                <a:gd name="T15" fmla="*/ 2147483646 h 332"/>
                <a:gd name="T16" fmla="*/ 2147483646 w 384"/>
                <a:gd name="T17" fmla="*/ 2147483646 h 332"/>
                <a:gd name="T18" fmla="*/ 2147483646 w 384"/>
                <a:gd name="T19" fmla="*/ 2147483646 h 332"/>
                <a:gd name="T20" fmla="*/ 2147483646 w 384"/>
                <a:gd name="T21" fmla="*/ 2147483646 h 332"/>
                <a:gd name="T22" fmla="*/ 2147483646 w 384"/>
                <a:gd name="T23" fmla="*/ 2147483646 h 332"/>
                <a:gd name="T24" fmla="*/ 2147483646 w 384"/>
                <a:gd name="T25" fmla="*/ 2147483646 h 332"/>
                <a:gd name="T26" fmla="*/ 2147483646 w 384"/>
                <a:gd name="T27" fmla="*/ 2147483646 h 332"/>
                <a:gd name="T28" fmla="*/ 2147483646 w 384"/>
                <a:gd name="T29" fmla="*/ 2147483646 h 332"/>
                <a:gd name="T30" fmla="*/ 2147483646 w 384"/>
                <a:gd name="T31" fmla="*/ 2147483646 h 332"/>
                <a:gd name="T32" fmla="*/ 2147483646 w 384"/>
                <a:gd name="T33" fmla="*/ 2147483646 h 332"/>
                <a:gd name="T34" fmla="*/ 2147483646 w 384"/>
                <a:gd name="T35" fmla="*/ 2147483646 h 332"/>
                <a:gd name="T36" fmla="*/ 2147483646 w 384"/>
                <a:gd name="T37" fmla="*/ 2147483646 h 332"/>
                <a:gd name="T38" fmla="*/ 2147483646 w 384"/>
                <a:gd name="T39" fmla="*/ 2147483646 h 332"/>
                <a:gd name="T40" fmla="*/ 2147483646 w 384"/>
                <a:gd name="T41" fmla="*/ 2147483646 h 332"/>
                <a:gd name="T42" fmla="*/ 0 w 384"/>
                <a:gd name="T43" fmla="*/ 2147483646 h 332"/>
                <a:gd name="T44" fmla="*/ 2147483646 w 384"/>
                <a:gd name="T45" fmla="*/ 2147483646 h 332"/>
                <a:gd name="T46" fmla="*/ 2147483646 w 384"/>
                <a:gd name="T47" fmla="*/ 2147483646 h 332"/>
                <a:gd name="T48" fmla="*/ 2147483646 w 384"/>
                <a:gd name="T49" fmla="*/ 2147483646 h 332"/>
                <a:gd name="T50" fmla="*/ 2147483646 w 384"/>
                <a:gd name="T51" fmla="*/ 2147483646 h 332"/>
                <a:gd name="T52" fmla="*/ 2147483646 w 384"/>
                <a:gd name="T53" fmla="*/ 2147483646 h 332"/>
                <a:gd name="T54" fmla="*/ 2147483646 w 384"/>
                <a:gd name="T55" fmla="*/ 2147483646 h 332"/>
                <a:gd name="T56" fmla="*/ 2147483646 w 384"/>
                <a:gd name="T57" fmla="*/ 2147483646 h 332"/>
                <a:gd name="T58" fmla="*/ 2147483646 w 384"/>
                <a:gd name="T59" fmla="*/ 2147483646 h 332"/>
                <a:gd name="T60" fmla="*/ 2147483646 w 384"/>
                <a:gd name="T61" fmla="*/ 2147483646 h 332"/>
                <a:gd name="T62" fmla="*/ 2147483646 w 384"/>
                <a:gd name="T63" fmla="*/ 2147483646 h 332"/>
                <a:gd name="T64" fmla="*/ 2147483646 w 384"/>
                <a:gd name="T65" fmla="*/ 2147483646 h 332"/>
                <a:gd name="T66" fmla="*/ 2147483646 w 384"/>
                <a:gd name="T67" fmla="*/ 2147483646 h 332"/>
                <a:gd name="T68" fmla="*/ 2147483646 w 384"/>
                <a:gd name="T69" fmla="*/ 2147483646 h 332"/>
                <a:gd name="T70" fmla="*/ 2147483646 w 384"/>
                <a:gd name="T71" fmla="*/ 2147483646 h 332"/>
                <a:gd name="T72" fmla="*/ 2147483646 w 384"/>
                <a:gd name="T73" fmla="*/ 2147483646 h 332"/>
                <a:gd name="T74" fmla="*/ 2147483646 w 384"/>
                <a:gd name="T75" fmla="*/ 2147483646 h 332"/>
                <a:gd name="T76" fmla="*/ 2147483646 w 384"/>
                <a:gd name="T77" fmla="*/ 2147483646 h 332"/>
                <a:gd name="T78" fmla="*/ 2147483646 w 384"/>
                <a:gd name="T79" fmla="*/ 2147483646 h 332"/>
                <a:gd name="T80" fmla="*/ 2147483646 w 384"/>
                <a:gd name="T81" fmla="*/ 2147483646 h 332"/>
                <a:gd name="T82" fmla="*/ 2147483646 w 384"/>
                <a:gd name="T83" fmla="*/ 2147483646 h 332"/>
                <a:gd name="T84" fmla="*/ 2147483646 w 384"/>
                <a:gd name="T85" fmla="*/ 2147483646 h 332"/>
                <a:gd name="T86" fmla="*/ 2147483646 w 384"/>
                <a:gd name="T87" fmla="*/ 2147483646 h 332"/>
                <a:gd name="T88" fmla="*/ 2147483646 w 384"/>
                <a:gd name="T89" fmla="*/ 2147483646 h 332"/>
                <a:gd name="T90" fmla="*/ 2147483646 w 384"/>
                <a:gd name="T91" fmla="*/ 2147483646 h 332"/>
                <a:gd name="T92" fmla="*/ 2147483646 w 384"/>
                <a:gd name="T93" fmla="*/ 2147483646 h 332"/>
                <a:gd name="T94" fmla="*/ 2147483646 w 384"/>
                <a:gd name="T95" fmla="*/ 2147483646 h 332"/>
                <a:gd name="T96" fmla="*/ 2147483646 w 384"/>
                <a:gd name="T97" fmla="*/ 2147483646 h 332"/>
                <a:gd name="T98" fmla="*/ 2147483646 w 384"/>
                <a:gd name="T99" fmla="*/ 2147483646 h 332"/>
                <a:gd name="T100" fmla="*/ 2147483646 w 384"/>
                <a:gd name="T101" fmla="*/ 2147483646 h 332"/>
                <a:gd name="T102" fmla="*/ 2147483646 w 384"/>
                <a:gd name="T103" fmla="*/ 2147483646 h 332"/>
                <a:gd name="T104" fmla="*/ 2147483646 w 384"/>
                <a:gd name="T105" fmla="*/ 2147483646 h 332"/>
                <a:gd name="T106" fmla="*/ 2147483646 w 384"/>
                <a:gd name="T107" fmla="*/ 2147483646 h 332"/>
                <a:gd name="T108" fmla="*/ 2147483646 w 384"/>
                <a:gd name="T109" fmla="*/ 2147483646 h 332"/>
                <a:gd name="T110" fmla="*/ 2147483646 w 384"/>
                <a:gd name="T111" fmla="*/ 2147483646 h 332"/>
                <a:gd name="T112" fmla="*/ 2147483646 w 384"/>
                <a:gd name="T113" fmla="*/ 2147483646 h 332"/>
                <a:gd name="T114" fmla="*/ 2147483646 w 384"/>
                <a:gd name="T115" fmla="*/ 2147483646 h 332"/>
                <a:gd name="T116" fmla="*/ 2147483646 w 384"/>
                <a:gd name="T117" fmla="*/ 2147483646 h 3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84" h="332">
                  <a:moveTo>
                    <a:pt x="300" y="6"/>
                  </a:moveTo>
                  <a:lnTo>
                    <a:pt x="296" y="4"/>
                  </a:lnTo>
                  <a:lnTo>
                    <a:pt x="288" y="8"/>
                  </a:lnTo>
                  <a:lnTo>
                    <a:pt x="284" y="14"/>
                  </a:lnTo>
                  <a:lnTo>
                    <a:pt x="280" y="22"/>
                  </a:lnTo>
                  <a:lnTo>
                    <a:pt x="276" y="24"/>
                  </a:lnTo>
                  <a:lnTo>
                    <a:pt x="272" y="26"/>
                  </a:lnTo>
                  <a:lnTo>
                    <a:pt x="268" y="24"/>
                  </a:lnTo>
                  <a:lnTo>
                    <a:pt x="264" y="20"/>
                  </a:lnTo>
                  <a:lnTo>
                    <a:pt x="262" y="20"/>
                  </a:lnTo>
                  <a:lnTo>
                    <a:pt x="260" y="12"/>
                  </a:lnTo>
                  <a:lnTo>
                    <a:pt x="260" y="10"/>
                  </a:lnTo>
                  <a:lnTo>
                    <a:pt x="258" y="0"/>
                  </a:lnTo>
                  <a:lnTo>
                    <a:pt x="254" y="0"/>
                  </a:lnTo>
                  <a:lnTo>
                    <a:pt x="252" y="0"/>
                  </a:lnTo>
                  <a:lnTo>
                    <a:pt x="250" y="8"/>
                  </a:lnTo>
                  <a:lnTo>
                    <a:pt x="250" y="20"/>
                  </a:lnTo>
                  <a:lnTo>
                    <a:pt x="248" y="20"/>
                  </a:lnTo>
                  <a:lnTo>
                    <a:pt x="240" y="34"/>
                  </a:lnTo>
                  <a:lnTo>
                    <a:pt x="238" y="36"/>
                  </a:lnTo>
                  <a:lnTo>
                    <a:pt x="236" y="36"/>
                  </a:lnTo>
                  <a:lnTo>
                    <a:pt x="216" y="34"/>
                  </a:lnTo>
                  <a:lnTo>
                    <a:pt x="216" y="36"/>
                  </a:lnTo>
                  <a:lnTo>
                    <a:pt x="208" y="44"/>
                  </a:lnTo>
                  <a:lnTo>
                    <a:pt x="212" y="50"/>
                  </a:lnTo>
                  <a:lnTo>
                    <a:pt x="206" y="58"/>
                  </a:lnTo>
                  <a:lnTo>
                    <a:pt x="188" y="58"/>
                  </a:lnTo>
                  <a:lnTo>
                    <a:pt x="188" y="56"/>
                  </a:lnTo>
                  <a:lnTo>
                    <a:pt x="188" y="54"/>
                  </a:lnTo>
                  <a:lnTo>
                    <a:pt x="184" y="52"/>
                  </a:lnTo>
                  <a:lnTo>
                    <a:pt x="182" y="58"/>
                  </a:lnTo>
                  <a:lnTo>
                    <a:pt x="180" y="60"/>
                  </a:lnTo>
                  <a:lnTo>
                    <a:pt x="168" y="60"/>
                  </a:lnTo>
                  <a:lnTo>
                    <a:pt x="160" y="54"/>
                  </a:lnTo>
                  <a:lnTo>
                    <a:pt x="160" y="52"/>
                  </a:lnTo>
                  <a:lnTo>
                    <a:pt x="160" y="50"/>
                  </a:lnTo>
                  <a:lnTo>
                    <a:pt x="146" y="48"/>
                  </a:lnTo>
                  <a:lnTo>
                    <a:pt x="136" y="52"/>
                  </a:lnTo>
                  <a:lnTo>
                    <a:pt x="132" y="56"/>
                  </a:lnTo>
                  <a:lnTo>
                    <a:pt x="148" y="74"/>
                  </a:lnTo>
                  <a:lnTo>
                    <a:pt x="168" y="80"/>
                  </a:lnTo>
                  <a:lnTo>
                    <a:pt x="170" y="82"/>
                  </a:lnTo>
                  <a:lnTo>
                    <a:pt x="180" y="92"/>
                  </a:lnTo>
                  <a:lnTo>
                    <a:pt x="176" y="108"/>
                  </a:lnTo>
                  <a:lnTo>
                    <a:pt x="176" y="110"/>
                  </a:lnTo>
                  <a:lnTo>
                    <a:pt x="162" y="120"/>
                  </a:lnTo>
                  <a:lnTo>
                    <a:pt x="162" y="122"/>
                  </a:lnTo>
                  <a:lnTo>
                    <a:pt x="160" y="122"/>
                  </a:lnTo>
                  <a:lnTo>
                    <a:pt x="138" y="128"/>
                  </a:lnTo>
                  <a:lnTo>
                    <a:pt x="124" y="130"/>
                  </a:lnTo>
                  <a:lnTo>
                    <a:pt x="114" y="126"/>
                  </a:lnTo>
                  <a:lnTo>
                    <a:pt x="110" y="126"/>
                  </a:lnTo>
                  <a:lnTo>
                    <a:pt x="104" y="134"/>
                  </a:lnTo>
                  <a:lnTo>
                    <a:pt x="94" y="142"/>
                  </a:lnTo>
                  <a:lnTo>
                    <a:pt x="92" y="142"/>
                  </a:lnTo>
                  <a:lnTo>
                    <a:pt x="78" y="148"/>
                  </a:lnTo>
                  <a:lnTo>
                    <a:pt x="60" y="142"/>
                  </a:lnTo>
                  <a:lnTo>
                    <a:pt x="24" y="144"/>
                  </a:lnTo>
                  <a:lnTo>
                    <a:pt x="16" y="146"/>
                  </a:lnTo>
                  <a:lnTo>
                    <a:pt x="16" y="148"/>
                  </a:lnTo>
                  <a:lnTo>
                    <a:pt x="8" y="148"/>
                  </a:lnTo>
                  <a:lnTo>
                    <a:pt x="0" y="160"/>
                  </a:lnTo>
                  <a:lnTo>
                    <a:pt x="0" y="172"/>
                  </a:lnTo>
                  <a:lnTo>
                    <a:pt x="8" y="192"/>
                  </a:lnTo>
                  <a:lnTo>
                    <a:pt x="18" y="196"/>
                  </a:lnTo>
                  <a:lnTo>
                    <a:pt x="22" y="200"/>
                  </a:lnTo>
                  <a:lnTo>
                    <a:pt x="28" y="192"/>
                  </a:lnTo>
                  <a:lnTo>
                    <a:pt x="28" y="190"/>
                  </a:lnTo>
                  <a:lnTo>
                    <a:pt x="30" y="190"/>
                  </a:lnTo>
                  <a:lnTo>
                    <a:pt x="42" y="188"/>
                  </a:lnTo>
                  <a:lnTo>
                    <a:pt x="44" y="188"/>
                  </a:lnTo>
                  <a:lnTo>
                    <a:pt x="56" y="192"/>
                  </a:lnTo>
                  <a:lnTo>
                    <a:pt x="68" y="220"/>
                  </a:lnTo>
                  <a:lnTo>
                    <a:pt x="66" y="220"/>
                  </a:lnTo>
                  <a:lnTo>
                    <a:pt x="62" y="236"/>
                  </a:lnTo>
                  <a:lnTo>
                    <a:pt x="58" y="244"/>
                  </a:lnTo>
                  <a:lnTo>
                    <a:pt x="58" y="246"/>
                  </a:lnTo>
                  <a:lnTo>
                    <a:pt x="52" y="260"/>
                  </a:lnTo>
                  <a:lnTo>
                    <a:pt x="52" y="276"/>
                  </a:lnTo>
                  <a:lnTo>
                    <a:pt x="62" y="286"/>
                  </a:lnTo>
                  <a:lnTo>
                    <a:pt x="76" y="296"/>
                  </a:lnTo>
                  <a:lnTo>
                    <a:pt x="76" y="298"/>
                  </a:lnTo>
                  <a:lnTo>
                    <a:pt x="78" y="298"/>
                  </a:lnTo>
                  <a:lnTo>
                    <a:pt x="68" y="320"/>
                  </a:lnTo>
                  <a:lnTo>
                    <a:pt x="66" y="332"/>
                  </a:lnTo>
                  <a:lnTo>
                    <a:pt x="68" y="330"/>
                  </a:lnTo>
                  <a:lnTo>
                    <a:pt x="70" y="330"/>
                  </a:lnTo>
                  <a:lnTo>
                    <a:pt x="78" y="326"/>
                  </a:lnTo>
                  <a:lnTo>
                    <a:pt x="92" y="318"/>
                  </a:lnTo>
                  <a:lnTo>
                    <a:pt x="108" y="320"/>
                  </a:lnTo>
                  <a:lnTo>
                    <a:pt x="110" y="320"/>
                  </a:lnTo>
                  <a:lnTo>
                    <a:pt x="134" y="330"/>
                  </a:lnTo>
                  <a:lnTo>
                    <a:pt x="160" y="330"/>
                  </a:lnTo>
                  <a:lnTo>
                    <a:pt x="168" y="320"/>
                  </a:lnTo>
                  <a:lnTo>
                    <a:pt x="182" y="312"/>
                  </a:lnTo>
                  <a:lnTo>
                    <a:pt x="196" y="302"/>
                  </a:lnTo>
                  <a:lnTo>
                    <a:pt x="196" y="300"/>
                  </a:lnTo>
                  <a:lnTo>
                    <a:pt x="206" y="298"/>
                  </a:lnTo>
                  <a:lnTo>
                    <a:pt x="216" y="290"/>
                  </a:lnTo>
                  <a:lnTo>
                    <a:pt x="228" y="274"/>
                  </a:lnTo>
                  <a:lnTo>
                    <a:pt x="246" y="280"/>
                  </a:lnTo>
                  <a:lnTo>
                    <a:pt x="248" y="280"/>
                  </a:lnTo>
                  <a:lnTo>
                    <a:pt x="248" y="282"/>
                  </a:lnTo>
                  <a:lnTo>
                    <a:pt x="252" y="290"/>
                  </a:lnTo>
                  <a:lnTo>
                    <a:pt x="256" y="292"/>
                  </a:lnTo>
                  <a:lnTo>
                    <a:pt x="266" y="292"/>
                  </a:lnTo>
                  <a:lnTo>
                    <a:pt x="268" y="292"/>
                  </a:lnTo>
                  <a:lnTo>
                    <a:pt x="274" y="292"/>
                  </a:lnTo>
                  <a:lnTo>
                    <a:pt x="276" y="292"/>
                  </a:lnTo>
                  <a:lnTo>
                    <a:pt x="276" y="294"/>
                  </a:lnTo>
                  <a:lnTo>
                    <a:pt x="288" y="298"/>
                  </a:lnTo>
                  <a:lnTo>
                    <a:pt x="292" y="298"/>
                  </a:lnTo>
                  <a:lnTo>
                    <a:pt x="294" y="296"/>
                  </a:lnTo>
                  <a:lnTo>
                    <a:pt x="296" y="290"/>
                  </a:lnTo>
                  <a:lnTo>
                    <a:pt x="296" y="288"/>
                  </a:lnTo>
                  <a:lnTo>
                    <a:pt x="302" y="284"/>
                  </a:lnTo>
                  <a:lnTo>
                    <a:pt x="312" y="276"/>
                  </a:lnTo>
                  <a:lnTo>
                    <a:pt x="314" y="276"/>
                  </a:lnTo>
                  <a:lnTo>
                    <a:pt x="322" y="276"/>
                  </a:lnTo>
                  <a:lnTo>
                    <a:pt x="324" y="268"/>
                  </a:lnTo>
                  <a:lnTo>
                    <a:pt x="330" y="262"/>
                  </a:lnTo>
                  <a:lnTo>
                    <a:pt x="336" y="258"/>
                  </a:lnTo>
                  <a:lnTo>
                    <a:pt x="342" y="256"/>
                  </a:lnTo>
                  <a:lnTo>
                    <a:pt x="346" y="252"/>
                  </a:lnTo>
                  <a:lnTo>
                    <a:pt x="348" y="252"/>
                  </a:lnTo>
                  <a:lnTo>
                    <a:pt x="352" y="248"/>
                  </a:lnTo>
                  <a:lnTo>
                    <a:pt x="352" y="246"/>
                  </a:lnTo>
                  <a:lnTo>
                    <a:pt x="354" y="246"/>
                  </a:lnTo>
                  <a:lnTo>
                    <a:pt x="366" y="244"/>
                  </a:lnTo>
                  <a:lnTo>
                    <a:pt x="374" y="244"/>
                  </a:lnTo>
                  <a:lnTo>
                    <a:pt x="376" y="240"/>
                  </a:lnTo>
                  <a:lnTo>
                    <a:pt x="380" y="236"/>
                  </a:lnTo>
                  <a:lnTo>
                    <a:pt x="384" y="228"/>
                  </a:lnTo>
                  <a:lnTo>
                    <a:pt x="382" y="228"/>
                  </a:lnTo>
                  <a:lnTo>
                    <a:pt x="376" y="218"/>
                  </a:lnTo>
                  <a:lnTo>
                    <a:pt x="372" y="206"/>
                  </a:lnTo>
                  <a:lnTo>
                    <a:pt x="372" y="204"/>
                  </a:lnTo>
                  <a:lnTo>
                    <a:pt x="376" y="188"/>
                  </a:lnTo>
                  <a:lnTo>
                    <a:pt x="376" y="180"/>
                  </a:lnTo>
                  <a:lnTo>
                    <a:pt x="380" y="174"/>
                  </a:lnTo>
                  <a:lnTo>
                    <a:pt x="380" y="160"/>
                  </a:lnTo>
                  <a:lnTo>
                    <a:pt x="378" y="158"/>
                  </a:lnTo>
                  <a:lnTo>
                    <a:pt x="372" y="156"/>
                  </a:lnTo>
                  <a:lnTo>
                    <a:pt x="348" y="166"/>
                  </a:lnTo>
                  <a:lnTo>
                    <a:pt x="348" y="140"/>
                  </a:lnTo>
                  <a:lnTo>
                    <a:pt x="350" y="136"/>
                  </a:lnTo>
                  <a:lnTo>
                    <a:pt x="356" y="132"/>
                  </a:lnTo>
                  <a:lnTo>
                    <a:pt x="372" y="120"/>
                  </a:lnTo>
                  <a:lnTo>
                    <a:pt x="366" y="92"/>
                  </a:lnTo>
                  <a:lnTo>
                    <a:pt x="366" y="84"/>
                  </a:lnTo>
                  <a:lnTo>
                    <a:pt x="366" y="78"/>
                  </a:lnTo>
                  <a:lnTo>
                    <a:pt x="368" y="74"/>
                  </a:lnTo>
                  <a:lnTo>
                    <a:pt x="372" y="68"/>
                  </a:lnTo>
                  <a:lnTo>
                    <a:pt x="372" y="64"/>
                  </a:lnTo>
                  <a:lnTo>
                    <a:pt x="364" y="64"/>
                  </a:lnTo>
                  <a:lnTo>
                    <a:pt x="360" y="64"/>
                  </a:lnTo>
                  <a:lnTo>
                    <a:pt x="356" y="76"/>
                  </a:lnTo>
                  <a:lnTo>
                    <a:pt x="352" y="80"/>
                  </a:lnTo>
                  <a:lnTo>
                    <a:pt x="348" y="82"/>
                  </a:lnTo>
                  <a:lnTo>
                    <a:pt x="346" y="82"/>
                  </a:lnTo>
                  <a:lnTo>
                    <a:pt x="338" y="76"/>
                  </a:lnTo>
                  <a:lnTo>
                    <a:pt x="336" y="76"/>
                  </a:lnTo>
                  <a:lnTo>
                    <a:pt x="336" y="74"/>
                  </a:lnTo>
                  <a:lnTo>
                    <a:pt x="334" y="68"/>
                  </a:lnTo>
                  <a:lnTo>
                    <a:pt x="332" y="60"/>
                  </a:lnTo>
                  <a:lnTo>
                    <a:pt x="332" y="64"/>
                  </a:lnTo>
                  <a:lnTo>
                    <a:pt x="316" y="64"/>
                  </a:lnTo>
                  <a:lnTo>
                    <a:pt x="316" y="60"/>
                  </a:lnTo>
                  <a:lnTo>
                    <a:pt x="312" y="52"/>
                  </a:lnTo>
                  <a:lnTo>
                    <a:pt x="312" y="40"/>
                  </a:lnTo>
                  <a:lnTo>
                    <a:pt x="304" y="24"/>
                  </a:lnTo>
                  <a:lnTo>
                    <a:pt x="304" y="12"/>
                  </a:lnTo>
                  <a:lnTo>
                    <a:pt x="300" y="6"/>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0" name="广西"/>
            <p:cNvSpPr>
              <a:spLocks/>
            </p:cNvSpPr>
            <p:nvPr/>
          </p:nvSpPr>
          <p:spPr bwMode="auto">
            <a:xfrm>
              <a:off x="6036529" y="4719332"/>
              <a:ext cx="740421" cy="563696"/>
            </a:xfrm>
            <a:custGeom>
              <a:avLst/>
              <a:gdLst>
                <a:gd name="T0" fmla="*/ 2147483646 w 502"/>
                <a:gd name="T1" fmla="*/ 2147483646 h 382"/>
                <a:gd name="T2" fmla="*/ 2147483646 w 502"/>
                <a:gd name="T3" fmla="*/ 2147483646 h 382"/>
                <a:gd name="T4" fmla="*/ 2147483646 w 502"/>
                <a:gd name="T5" fmla="*/ 2147483646 h 382"/>
                <a:gd name="T6" fmla="*/ 2147483646 w 502"/>
                <a:gd name="T7" fmla="*/ 2147483646 h 382"/>
                <a:gd name="T8" fmla="*/ 2147483646 w 502"/>
                <a:gd name="T9" fmla="*/ 2147483646 h 382"/>
                <a:gd name="T10" fmla="*/ 2147483646 w 502"/>
                <a:gd name="T11" fmla="*/ 2147483646 h 382"/>
                <a:gd name="T12" fmla="*/ 2147483646 w 502"/>
                <a:gd name="T13" fmla="*/ 2147483646 h 382"/>
                <a:gd name="T14" fmla="*/ 2147483646 w 502"/>
                <a:gd name="T15" fmla="*/ 2147483646 h 382"/>
                <a:gd name="T16" fmla="*/ 2147483646 w 502"/>
                <a:gd name="T17" fmla="*/ 2147483646 h 382"/>
                <a:gd name="T18" fmla="*/ 2147483646 w 502"/>
                <a:gd name="T19" fmla="*/ 2147483646 h 382"/>
                <a:gd name="T20" fmla="*/ 2147483646 w 502"/>
                <a:gd name="T21" fmla="*/ 2147483646 h 382"/>
                <a:gd name="T22" fmla="*/ 2147483646 w 502"/>
                <a:gd name="T23" fmla="*/ 2147483646 h 382"/>
                <a:gd name="T24" fmla="*/ 2147483646 w 502"/>
                <a:gd name="T25" fmla="*/ 2147483646 h 382"/>
                <a:gd name="T26" fmla="*/ 2147483646 w 502"/>
                <a:gd name="T27" fmla="*/ 2147483646 h 382"/>
                <a:gd name="T28" fmla="*/ 2147483646 w 502"/>
                <a:gd name="T29" fmla="*/ 2147483646 h 382"/>
                <a:gd name="T30" fmla="*/ 2147483646 w 502"/>
                <a:gd name="T31" fmla="*/ 2147483646 h 382"/>
                <a:gd name="T32" fmla="*/ 2147483646 w 502"/>
                <a:gd name="T33" fmla="*/ 2147483646 h 382"/>
                <a:gd name="T34" fmla="*/ 2147483646 w 502"/>
                <a:gd name="T35" fmla="*/ 2147483646 h 382"/>
                <a:gd name="T36" fmla="*/ 2147483646 w 502"/>
                <a:gd name="T37" fmla="*/ 2147483646 h 382"/>
                <a:gd name="T38" fmla="*/ 2147483646 w 502"/>
                <a:gd name="T39" fmla="*/ 2147483646 h 382"/>
                <a:gd name="T40" fmla="*/ 2147483646 w 502"/>
                <a:gd name="T41" fmla="*/ 2147483646 h 382"/>
                <a:gd name="T42" fmla="*/ 2147483646 w 502"/>
                <a:gd name="T43" fmla="*/ 2147483646 h 382"/>
                <a:gd name="T44" fmla="*/ 2147483646 w 502"/>
                <a:gd name="T45" fmla="*/ 2147483646 h 382"/>
                <a:gd name="T46" fmla="*/ 2147483646 w 502"/>
                <a:gd name="T47" fmla="*/ 2147483646 h 382"/>
                <a:gd name="T48" fmla="*/ 2147483646 w 502"/>
                <a:gd name="T49" fmla="*/ 2147483646 h 382"/>
                <a:gd name="T50" fmla="*/ 2147483646 w 502"/>
                <a:gd name="T51" fmla="*/ 2147483646 h 382"/>
                <a:gd name="T52" fmla="*/ 2147483646 w 502"/>
                <a:gd name="T53" fmla="*/ 2147483646 h 382"/>
                <a:gd name="T54" fmla="*/ 2147483646 w 502"/>
                <a:gd name="T55" fmla="*/ 2147483646 h 382"/>
                <a:gd name="T56" fmla="*/ 2147483646 w 502"/>
                <a:gd name="T57" fmla="*/ 2147483646 h 382"/>
                <a:gd name="T58" fmla="*/ 2147483646 w 502"/>
                <a:gd name="T59" fmla="*/ 2147483646 h 382"/>
                <a:gd name="T60" fmla="*/ 2147483646 w 502"/>
                <a:gd name="T61" fmla="*/ 2147483646 h 382"/>
                <a:gd name="T62" fmla="*/ 2147483646 w 502"/>
                <a:gd name="T63" fmla="*/ 2147483646 h 382"/>
                <a:gd name="T64" fmla="*/ 2147483646 w 502"/>
                <a:gd name="T65" fmla="*/ 2147483646 h 382"/>
                <a:gd name="T66" fmla="*/ 2147483646 w 502"/>
                <a:gd name="T67" fmla="*/ 2147483646 h 382"/>
                <a:gd name="T68" fmla="*/ 2147483646 w 502"/>
                <a:gd name="T69" fmla="*/ 2147483646 h 382"/>
                <a:gd name="T70" fmla="*/ 2147483646 w 502"/>
                <a:gd name="T71" fmla="*/ 2147483646 h 382"/>
                <a:gd name="T72" fmla="*/ 2147483646 w 502"/>
                <a:gd name="T73" fmla="*/ 2147483646 h 382"/>
                <a:gd name="T74" fmla="*/ 2147483646 w 502"/>
                <a:gd name="T75" fmla="*/ 2147483646 h 382"/>
                <a:gd name="T76" fmla="*/ 2147483646 w 502"/>
                <a:gd name="T77" fmla="*/ 2147483646 h 382"/>
                <a:gd name="T78" fmla="*/ 2147483646 w 502"/>
                <a:gd name="T79" fmla="*/ 2147483646 h 382"/>
                <a:gd name="T80" fmla="*/ 2147483646 w 502"/>
                <a:gd name="T81" fmla="*/ 2147483646 h 382"/>
                <a:gd name="T82" fmla="*/ 2147483646 w 502"/>
                <a:gd name="T83" fmla="*/ 2147483646 h 382"/>
                <a:gd name="T84" fmla="*/ 2147483646 w 502"/>
                <a:gd name="T85" fmla="*/ 2147483646 h 382"/>
                <a:gd name="T86" fmla="*/ 2147483646 w 502"/>
                <a:gd name="T87" fmla="*/ 2147483646 h 382"/>
                <a:gd name="T88" fmla="*/ 2147483646 w 502"/>
                <a:gd name="T89" fmla="*/ 2147483646 h 382"/>
                <a:gd name="T90" fmla="*/ 2147483646 w 502"/>
                <a:gd name="T91" fmla="*/ 2147483646 h 382"/>
                <a:gd name="T92" fmla="*/ 2147483646 w 502"/>
                <a:gd name="T93" fmla="*/ 2147483646 h 382"/>
                <a:gd name="T94" fmla="*/ 2147483646 w 502"/>
                <a:gd name="T95" fmla="*/ 2147483646 h 382"/>
                <a:gd name="T96" fmla="*/ 2147483646 w 502"/>
                <a:gd name="T97" fmla="*/ 2147483646 h 382"/>
                <a:gd name="T98" fmla="*/ 2147483646 w 502"/>
                <a:gd name="T99" fmla="*/ 2147483646 h 382"/>
                <a:gd name="T100" fmla="*/ 2147483646 w 502"/>
                <a:gd name="T101" fmla="*/ 2147483646 h 382"/>
                <a:gd name="T102" fmla="*/ 2147483646 w 502"/>
                <a:gd name="T103" fmla="*/ 2147483646 h 382"/>
                <a:gd name="T104" fmla="*/ 2147483646 w 502"/>
                <a:gd name="T105" fmla="*/ 2147483646 h 382"/>
                <a:gd name="T106" fmla="*/ 2147483646 w 502"/>
                <a:gd name="T107" fmla="*/ 2147483646 h 382"/>
                <a:gd name="T108" fmla="*/ 2147483646 w 502"/>
                <a:gd name="T109" fmla="*/ 2147483646 h 382"/>
                <a:gd name="T110" fmla="*/ 2147483646 w 502"/>
                <a:gd name="T111" fmla="*/ 2147483646 h 3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02" h="382">
                  <a:moveTo>
                    <a:pt x="402" y="8"/>
                  </a:moveTo>
                  <a:lnTo>
                    <a:pt x="402" y="10"/>
                  </a:lnTo>
                  <a:lnTo>
                    <a:pt x="404" y="12"/>
                  </a:lnTo>
                  <a:lnTo>
                    <a:pt x="394" y="28"/>
                  </a:lnTo>
                  <a:lnTo>
                    <a:pt x="386" y="34"/>
                  </a:lnTo>
                  <a:lnTo>
                    <a:pt x="378" y="36"/>
                  </a:lnTo>
                  <a:lnTo>
                    <a:pt x="376" y="36"/>
                  </a:lnTo>
                  <a:lnTo>
                    <a:pt x="368" y="30"/>
                  </a:lnTo>
                  <a:lnTo>
                    <a:pt x="360" y="32"/>
                  </a:lnTo>
                  <a:lnTo>
                    <a:pt x="344" y="44"/>
                  </a:lnTo>
                  <a:lnTo>
                    <a:pt x="340" y="44"/>
                  </a:lnTo>
                  <a:lnTo>
                    <a:pt x="336" y="42"/>
                  </a:lnTo>
                  <a:lnTo>
                    <a:pt x="328" y="32"/>
                  </a:lnTo>
                  <a:lnTo>
                    <a:pt x="322" y="42"/>
                  </a:lnTo>
                  <a:lnTo>
                    <a:pt x="316" y="48"/>
                  </a:lnTo>
                  <a:lnTo>
                    <a:pt x="306" y="48"/>
                  </a:lnTo>
                  <a:lnTo>
                    <a:pt x="294" y="52"/>
                  </a:lnTo>
                  <a:lnTo>
                    <a:pt x="282" y="60"/>
                  </a:lnTo>
                  <a:lnTo>
                    <a:pt x="278" y="60"/>
                  </a:lnTo>
                  <a:lnTo>
                    <a:pt x="274" y="64"/>
                  </a:lnTo>
                  <a:lnTo>
                    <a:pt x="270" y="70"/>
                  </a:lnTo>
                  <a:lnTo>
                    <a:pt x="270" y="72"/>
                  </a:lnTo>
                  <a:lnTo>
                    <a:pt x="270" y="74"/>
                  </a:lnTo>
                  <a:lnTo>
                    <a:pt x="276" y="82"/>
                  </a:lnTo>
                  <a:lnTo>
                    <a:pt x="254" y="80"/>
                  </a:lnTo>
                  <a:lnTo>
                    <a:pt x="242" y="90"/>
                  </a:lnTo>
                  <a:lnTo>
                    <a:pt x="240" y="94"/>
                  </a:lnTo>
                  <a:lnTo>
                    <a:pt x="238" y="100"/>
                  </a:lnTo>
                  <a:lnTo>
                    <a:pt x="236" y="102"/>
                  </a:lnTo>
                  <a:lnTo>
                    <a:pt x="224" y="102"/>
                  </a:lnTo>
                  <a:lnTo>
                    <a:pt x="210" y="96"/>
                  </a:lnTo>
                  <a:lnTo>
                    <a:pt x="206" y="96"/>
                  </a:lnTo>
                  <a:lnTo>
                    <a:pt x="194" y="98"/>
                  </a:lnTo>
                  <a:lnTo>
                    <a:pt x="190" y="96"/>
                  </a:lnTo>
                  <a:lnTo>
                    <a:pt x="186" y="94"/>
                  </a:lnTo>
                  <a:lnTo>
                    <a:pt x="178" y="84"/>
                  </a:lnTo>
                  <a:lnTo>
                    <a:pt x="170" y="80"/>
                  </a:lnTo>
                  <a:lnTo>
                    <a:pt x="162" y="92"/>
                  </a:lnTo>
                  <a:lnTo>
                    <a:pt x="160" y="92"/>
                  </a:lnTo>
                  <a:lnTo>
                    <a:pt x="150" y="100"/>
                  </a:lnTo>
                  <a:lnTo>
                    <a:pt x="148" y="100"/>
                  </a:lnTo>
                  <a:lnTo>
                    <a:pt x="148" y="102"/>
                  </a:lnTo>
                  <a:lnTo>
                    <a:pt x="146" y="102"/>
                  </a:lnTo>
                  <a:lnTo>
                    <a:pt x="138" y="104"/>
                  </a:lnTo>
                  <a:lnTo>
                    <a:pt x="126" y="116"/>
                  </a:lnTo>
                  <a:lnTo>
                    <a:pt x="112" y="122"/>
                  </a:lnTo>
                  <a:lnTo>
                    <a:pt x="102" y="134"/>
                  </a:lnTo>
                  <a:lnTo>
                    <a:pt x="70" y="134"/>
                  </a:lnTo>
                  <a:lnTo>
                    <a:pt x="46" y="124"/>
                  </a:lnTo>
                  <a:lnTo>
                    <a:pt x="32" y="124"/>
                  </a:lnTo>
                  <a:lnTo>
                    <a:pt x="20" y="130"/>
                  </a:lnTo>
                  <a:lnTo>
                    <a:pt x="18" y="130"/>
                  </a:lnTo>
                  <a:lnTo>
                    <a:pt x="10" y="132"/>
                  </a:lnTo>
                  <a:lnTo>
                    <a:pt x="2" y="138"/>
                  </a:lnTo>
                  <a:lnTo>
                    <a:pt x="0" y="142"/>
                  </a:lnTo>
                  <a:lnTo>
                    <a:pt x="0" y="152"/>
                  </a:lnTo>
                  <a:lnTo>
                    <a:pt x="4" y="158"/>
                  </a:lnTo>
                  <a:lnTo>
                    <a:pt x="22" y="152"/>
                  </a:lnTo>
                  <a:lnTo>
                    <a:pt x="30" y="154"/>
                  </a:lnTo>
                  <a:lnTo>
                    <a:pt x="40" y="158"/>
                  </a:lnTo>
                  <a:lnTo>
                    <a:pt x="42" y="158"/>
                  </a:lnTo>
                  <a:lnTo>
                    <a:pt x="42" y="160"/>
                  </a:lnTo>
                  <a:lnTo>
                    <a:pt x="42" y="186"/>
                  </a:lnTo>
                  <a:lnTo>
                    <a:pt x="46" y="188"/>
                  </a:lnTo>
                  <a:lnTo>
                    <a:pt x="64" y="188"/>
                  </a:lnTo>
                  <a:lnTo>
                    <a:pt x="74" y="184"/>
                  </a:lnTo>
                  <a:lnTo>
                    <a:pt x="76" y="184"/>
                  </a:lnTo>
                  <a:lnTo>
                    <a:pt x="86" y="180"/>
                  </a:lnTo>
                  <a:lnTo>
                    <a:pt x="94" y="176"/>
                  </a:lnTo>
                  <a:lnTo>
                    <a:pt x="98" y="176"/>
                  </a:lnTo>
                  <a:lnTo>
                    <a:pt x="100" y="178"/>
                  </a:lnTo>
                  <a:lnTo>
                    <a:pt x="104" y="188"/>
                  </a:lnTo>
                  <a:lnTo>
                    <a:pt x="106" y="216"/>
                  </a:lnTo>
                  <a:lnTo>
                    <a:pt x="106" y="218"/>
                  </a:lnTo>
                  <a:lnTo>
                    <a:pt x="92" y="232"/>
                  </a:lnTo>
                  <a:lnTo>
                    <a:pt x="92" y="234"/>
                  </a:lnTo>
                  <a:lnTo>
                    <a:pt x="74" y="242"/>
                  </a:lnTo>
                  <a:lnTo>
                    <a:pt x="70" y="248"/>
                  </a:lnTo>
                  <a:lnTo>
                    <a:pt x="72" y="252"/>
                  </a:lnTo>
                  <a:lnTo>
                    <a:pt x="106" y="256"/>
                  </a:lnTo>
                  <a:lnTo>
                    <a:pt x="108" y="258"/>
                  </a:lnTo>
                  <a:lnTo>
                    <a:pt x="122" y="266"/>
                  </a:lnTo>
                  <a:lnTo>
                    <a:pt x="152" y="264"/>
                  </a:lnTo>
                  <a:lnTo>
                    <a:pt x="152" y="268"/>
                  </a:lnTo>
                  <a:lnTo>
                    <a:pt x="154" y="284"/>
                  </a:lnTo>
                  <a:lnTo>
                    <a:pt x="154" y="286"/>
                  </a:lnTo>
                  <a:lnTo>
                    <a:pt x="140" y="300"/>
                  </a:lnTo>
                  <a:lnTo>
                    <a:pt x="140" y="312"/>
                  </a:lnTo>
                  <a:lnTo>
                    <a:pt x="142" y="320"/>
                  </a:lnTo>
                  <a:lnTo>
                    <a:pt x="144" y="326"/>
                  </a:lnTo>
                  <a:lnTo>
                    <a:pt x="150" y="330"/>
                  </a:lnTo>
                  <a:lnTo>
                    <a:pt x="174" y="344"/>
                  </a:lnTo>
                  <a:lnTo>
                    <a:pt x="194" y="356"/>
                  </a:lnTo>
                  <a:lnTo>
                    <a:pt x="212" y="348"/>
                  </a:lnTo>
                  <a:lnTo>
                    <a:pt x="214" y="348"/>
                  </a:lnTo>
                  <a:lnTo>
                    <a:pt x="216" y="348"/>
                  </a:lnTo>
                  <a:lnTo>
                    <a:pt x="242" y="368"/>
                  </a:lnTo>
                  <a:lnTo>
                    <a:pt x="246" y="368"/>
                  </a:lnTo>
                  <a:lnTo>
                    <a:pt x="252" y="360"/>
                  </a:lnTo>
                  <a:lnTo>
                    <a:pt x="254" y="360"/>
                  </a:lnTo>
                  <a:lnTo>
                    <a:pt x="254" y="358"/>
                  </a:lnTo>
                  <a:lnTo>
                    <a:pt x="256" y="358"/>
                  </a:lnTo>
                  <a:lnTo>
                    <a:pt x="270" y="360"/>
                  </a:lnTo>
                  <a:lnTo>
                    <a:pt x="274" y="334"/>
                  </a:lnTo>
                  <a:lnTo>
                    <a:pt x="294" y="368"/>
                  </a:lnTo>
                  <a:lnTo>
                    <a:pt x="310" y="370"/>
                  </a:lnTo>
                  <a:lnTo>
                    <a:pt x="312" y="370"/>
                  </a:lnTo>
                  <a:lnTo>
                    <a:pt x="314" y="370"/>
                  </a:lnTo>
                  <a:lnTo>
                    <a:pt x="314" y="372"/>
                  </a:lnTo>
                  <a:lnTo>
                    <a:pt x="314" y="382"/>
                  </a:lnTo>
                  <a:lnTo>
                    <a:pt x="320" y="380"/>
                  </a:lnTo>
                  <a:lnTo>
                    <a:pt x="346" y="346"/>
                  </a:lnTo>
                  <a:lnTo>
                    <a:pt x="358" y="362"/>
                  </a:lnTo>
                  <a:lnTo>
                    <a:pt x="358" y="356"/>
                  </a:lnTo>
                  <a:lnTo>
                    <a:pt x="366" y="340"/>
                  </a:lnTo>
                  <a:lnTo>
                    <a:pt x="372" y="328"/>
                  </a:lnTo>
                  <a:lnTo>
                    <a:pt x="392" y="328"/>
                  </a:lnTo>
                  <a:lnTo>
                    <a:pt x="396" y="304"/>
                  </a:lnTo>
                  <a:lnTo>
                    <a:pt x="398" y="304"/>
                  </a:lnTo>
                  <a:lnTo>
                    <a:pt x="400" y="306"/>
                  </a:lnTo>
                  <a:lnTo>
                    <a:pt x="414" y="308"/>
                  </a:lnTo>
                  <a:lnTo>
                    <a:pt x="416" y="300"/>
                  </a:lnTo>
                  <a:lnTo>
                    <a:pt x="410" y="288"/>
                  </a:lnTo>
                  <a:lnTo>
                    <a:pt x="410" y="286"/>
                  </a:lnTo>
                  <a:lnTo>
                    <a:pt x="414" y="276"/>
                  </a:lnTo>
                  <a:lnTo>
                    <a:pt x="414" y="274"/>
                  </a:lnTo>
                  <a:lnTo>
                    <a:pt x="416" y="274"/>
                  </a:lnTo>
                  <a:lnTo>
                    <a:pt x="458" y="252"/>
                  </a:lnTo>
                  <a:lnTo>
                    <a:pt x="456" y="230"/>
                  </a:lnTo>
                  <a:lnTo>
                    <a:pt x="456" y="228"/>
                  </a:lnTo>
                  <a:lnTo>
                    <a:pt x="464" y="212"/>
                  </a:lnTo>
                  <a:lnTo>
                    <a:pt x="466" y="210"/>
                  </a:lnTo>
                  <a:lnTo>
                    <a:pt x="478" y="180"/>
                  </a:lnTo>
                  <a:lnTo>
                    <a:pt x="490" y="168"/>
                  </a:lnTo>
                  <a:lnTo>
                    <a:pt x="496" y="156"/>
                  </a:lnTo>
                  <a:lnTo>
                    <a:pt x="502" y="146"/>
                  </a:lnTo>
                  <a:lnTo>
                    <a:pt x="496" y="134"/>
                  </a:lnTo>
                  <a:lnTo>
                    <a:pt x="496" y="132"/>
                  </a:lnTo>
                  <a:lnTo>
                    <a:pt x="496" y="120"/>
                  </a:lnTo>
                  <a:lnTo>
                    <a:pt x="490" y="120"/>
                  </a:lnTo>
                  <a:lnTo>
                    <a:pt x="478" y="126"/>
                  </a:lnTo>
                  <a:lnTo>
                    <a:pt x="472" y="128"/>
                  </a:lnTo>
                  <a:lnTo>
                    <a:pt x="468" y="128"/>
                  </a:lnTo>
                  <a:lnTo>
                    <a:pt x="460" y="126"/>
                  </a:lnTo>
                  <a:lnTo>
                    <a:pt x="454" y="122"/>
                  </a:lnTo>
                  <a:lnTo>
                    <a:pt x="452" y="118"/>
                  </a:lnTo>
                  <a:lnTo>
                    <a:pt x="450" y="114"/>
                  </a:lnTo>
                  <a:lnTo>
                    <a:pt x="452" y="98"/>
                  </a:lnTo>
                  <a:lnTo>
                    <a:pt x="446" y="98"/>
                  </a:lnTo>
                  <a:lnTo>
                    <a:pt x="442" y="102"/>
                  </a:lnTo>
                  <a:lnTo>
                    <a:pt x="432" y="112"/>
                  </a:lnTo>
                  <a:lnTo>
                    <a:pt x="428" y="114"/>
                  </a:lnTo>
                  <a:lnTo>
                    <a:pt x="424" y="114"/>
                  </a:lnTo>
                  <a:lnTo>
                    <a:pt x="422" y="108"/>
                  </a:lnTo>
                  <a:lnTo>
                    <a:pt x="422" y="100"/>
                  </a:lnTo>
                  <a:lnTo>
                    <a:pt x="422" y="92"/>
                  </a:lnTo>
                  <a:lnTo>
                    <a:pt x="424" y="88"/>
                  </a:lnTo>
                  <a:lnTo>
                    <a:pt x="426" y="86"/>
                  </a:lnTo>
                  <a:lnTo>
                    <a:pt x="428" y="86"/>
                  </a:lnTo>
                  <a:lnTo>
                    <a:pt x="444" y="58"/>
                  </a:lnTo>
                  <a:lnTo>
                    <a:pt x="448" y="48"/>
                  </a:lnTo>
                  <a:lnTo>
                    <a:pt x="450" y="36"/>
                  </a:lnTo>
                  <a:lnTo>
                    <a:pt x="442" y="28"/>
                  </a:lnTo>
                  <a:lnTo>
                    <a:pt x="440" y="22"/>
                  </a:lnTo>
                  <a:lnTo>
                    <a:pt x="440" y="12"/>
                  </a:lnTo>
                  <a:lnTo>
                    <a:pt x="440" y="8"/>
                  </a:lnTo>
                  <a:lnTo>
                    <a:pt x="438" y="4"/>
                  </a:lnTo>
                  <a:lnTo>
                    <a:pt x="434" y="0"/>
                  </a:lnTo>
                  <a:lnTo>
                    <a:pt x="432" y="2"/>
                  </a:lnTo>
                  <a:lnTo>
                    <a:pt x="430" y="6"/>
                  </a:lnTo>
                  <a:lnTo>
                    <a:pt x="426" y="8"/>
                  </a:lnTo>
                  <a:lnTo>
                    <a:pt x="422" y="10"/>
                  </a:lnTo>
                  <a:lnTo>
                    <a:pt x="416" y="8"/>
                  </a:lnTo>
                  <a:lnTo>
                    <a:pt x="410" y="8"/>
                  </a:lnTo>
                  <a:lnTo>
                    <a:pt x="402" y="8"/>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1" name="重庆"/>
            <p:cNvSpPr>
              <a:spLocks/>
            </p:cNvSpPr>
            <p:nvPr/>
          </p:nvSpPr>
          <p:spPr bwMode="auto">
            <a:xfrm>
              <a:off x="6139776" y="4099562"/>
              <a:ext cx="418883" cy="424985"/>
            </a:xfrm>
            <a:custGeom>
              <a:avLst/>
              <a:gdLst>
                <a:gd name="T0" fmla="*/ 2147483646 w 284"/>
                <a:gd name="T1" fmla="*/ 2147483646 h 288"/>
                <a:gd name="T2" fmla="*/ 2147483646 w 284"/>
                <a:gd name="T3" fmla="*/ 2147483646 h 288"/>
                <a:gd name="T4" fmla="*/ 2147483646 w 284"/>
                <a:gd name="T5" fmla="*/ 2147483646 h 288"/>
                <a:gd name="T6" fmla="*/ 2147483646 w 284"/>
                <a:gd name="T7" fmla="*/ 2147483646 h 288"/>
                <a:gd name="T8" fmla="*/ 2147483646 w 284"/>
                <a:gd name="T9" fmla="*/ 2147483646 h 288"/>
                <a:gd name="T10" fmla="*/ 2147483646 w 284"/>
                <a:gd name="T11" fmla="*/ 2147483646 h 288"/>
                <a:gd name="T12" fmla="*/ 2147483646 w 284"/>
                <a:gd name="T13" fmla="*/ 2147483646 h 288"/>
                <a:gd name="T14" fmla="*/ 2147483646 w 284"/>
                <a:gd name="T15" fmla="*/ 2147483646 h 288"/>
                <a:gd name="T16" fmla="*/ 2147483646 w 284"/>
                <a:gd name="T17" fmla="*/ 2147483646 h 288"/>
                <a:gd name="T18" fmla="*/ 2147483646 w 284"/>
                <a:gd name="T19" fmla="*/ 2147483646 h 288"/>
                <a:gd name="T20" fmla="*/ 2147483646 w 284"/>
                <a:gd name="T21" fmla="*/ 2147483646 h 288"/>
                <a:gd name="T22" fmla="*/ 2147483646 w 284"/>
                <a:gd name="T23" fmla="*/ 2147483646 h 288"/>
                <a:gd name="T24" fmla="*/ 2147483646 w 284"/>
                <a:gd name="T25" fmla="*/ 2147483646 h 288"/>
                <a:gd name="T26" fmla="*/ 2147483646 w 284"/>
                <a:gd name="T27" fmla="*/ 2147483646 h 288"/>
                <a:gd name="T28" fmla="*/ 2147483646 w 284"/>
                <a:gd name="T29" fmla="*/ 2147483646 h 288"/>
                <a:gd name="T30" fmla="*/ 2147483646 w 284"/>
                <a:gd name="T31" fmla="*/ 2147483646 h 288"/>
                <a:gd name="T32" fmla="*/ 2147483646 w 284"/>
                <a:gd name="T33" fmla="*/ 2147483646 h 288"/>
                <a:gd name="T34" fmla="*/ 2147483646 w 284"/>
                <a:gd name="T35" fmla="*/ 2147483646 h 288"/>
                <a:gd name="T36" fmla="*/ 2147483646 w 284"/>
                <a:gd name="T37" fmla="*/ 2147483646 h 288"/>
                <a:gd name="T38" fmla="*/ 2147483646 w 284"/>
                <a:gd name="T39" fmla="*/ 2147483646 h 288"/>
                <a:gd name="T40" fmla="*/ 2147483646 w 284"/>
                <a:gd name="T41" fmla="*/ 2147483646 h 288"/>
                <a:gd name="T42" fmla="*/ 2147483646 w 284"/>
                <a:gd name="T43" fmla="*/ 2147483646 h 288"/>
                <a:gd name="T44" fmla="*/ 2147483646 w 284"/>
                <a:gd name="T45" fmla="*/ 2147483646 h 288"/>
                <a:gd name="T46" fmla="*/ 2147483646 w 284"/>
                <a:gd name="T47" fmla="*/ 2147483646 h 288"/>
                <a:gd name="T48" fmla="*/ 2147483646 w 284"/>
                <a:gd name="T49" fmla="*/ 2147483646 h 288"/>
                <a:gd name="T50" fmla="*/ 2147483646 w 284"/>
                <a:gd name="T51" fmla="*/ 2147483646 h 288"/>
                <a:gd name="T52" fmla="*/ 2147483646 w 284"/>
                <a:gd name="T53" fmla="*/ 2147483646 h 288"/>
                <a:gd name="T54" fmla="*/ 2147483646 w 284"/>
                <a:gd name="T55" fmla="*/ 2147483646 h 288"/>
                <a:gd name="T56" fmla="*/ 2147483646 w 284"/>
                <a:gd name="T57" fmla="*/ 2147483646 h 288"/>
                <a:gd name="T58" fmla="*/ 2147483646 w 284"/>
                <a:gd name="T59" fmla="*/ 2147483646 h 288"/>
                <a:gd name="T60" fmla="*/ 2147483646 w 284"/>
                <a:gd name="T61" fmla="*/ 2147483646 h 288"/>
                <a:gd name="T62" fmla="*/ 2147483646 w 284"/>
                <a:gd name="T63" fmla="*/ 2147483646 h 288"/>
                <a:gd name="T64" fmla="*/ 2147483646 w 284"/>
                <a:gd name="T65" fmla="*/ 2147483646 h 288"/>
                <a:gd name="T66" fmla="*/ 2147483646 w 284"/>
                <a:gd name="T67" fmla="*/ 2147483646 h 288"/>
                <a:gd name="T68" fmla="*/ 2147483646 w 284"/>
                <a:gd name="T69" fmla="*/ 2147483646 h 288"/>
                <a:gd name="T70" fmla="*/ 2147483646 w 284"/>
                <a:gd name="T71" fmla="*/ 2147483646 h 288"/>
                <a:gd name="T72" fmla="*/ 2147483646 w 284"/>
                <a:gd name="T73" fmla="*/ 2147483646 h 288"/>
                <a:gd name="T74" fmla="*/ 2147483646 w 284"/>
                <a:gd name="T75" fmla="*/ 2147483646 h 288"/>
                <a:gd name="T76" fmla="*/ 2147483646 w 284"/>
                <a:gd name="T77" fmla="*/ 2147483646 h 288"/>
                <a:gd name="T78" fmla="*/ 2147483646 w 284"/>
                <a:gd name="T79" fmla="*/ 2147483646 h 288"/>
                <a:gd name="T80" fmla="*/ 2147483646 w 284"/>
                <a:gd name="T81" fmla="*/ 2147483646 h 288"/>
                <a:gd name="T82" fmla="*/ 2147483646 w 284"/>
                <a:gd name="T83" fmla="*/ 2147483646 h 288"/>
                <a:gd name="T84" fmla="*/ 2147483646 w 284"/>
                <a:gd name="T85" fmla="*/ 2147483646 h 288"/>
                <a:gd name="T86" fmla="*/ 2147483646 w 284"/>
                <a:gd name="T87" fmla="*/ 2147483646 h 288"/>
                <a:gd name="T88" fmla="*/ 2147483646 w 284"/>
                <a:gd name="T89" fmla="*/ 2147483646 h 288"/>
                <a:gd name="T90" fmla="*/ 2147483646 w 284"/>
                <a:gd name="T91" fmla="*/ 2147483646 h 288"/>
                <a:gd name="T92" fmla="*/ 2147483646 w 284"/>
                <a:gd name="T93" fmla="*/ 2147483646 h 288"/>
                <a:gd name="T94" fmla="*/ 2147483646 w 284"/>
                <a:gd name="T95" fmla="*/ 2147483646 h 288"/>
                <a:gd name="T96" fmla="*/ 2147483646 w 284"/>
                <a:gd name="T97" fmla="*/ 2147483646 h 288"/>
                <a:gd name="T98" fmla="*/ 2147483646 w 284"/>
                <a:gd name="T99" fmla="*/ 2147483646 h 288"/>
                <a:gd name="T100" fmla="*/ 2147483646 w 284"/>
                <a:gd name="T101" fmla="*/ 2147483646 h 288"/>
                <a:gd name="T102" fmla="*/ 2147483646 w 284"/>
                <a:gd name="T103" fmla="*/ 2147483646 h 2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84" h="288">
                  <a:moveTo>
                    <a:pt x="284" y="58"/>
                  </a:moveTo>
                  <a:lnTo>
                    <a:pt x="278" y="44"/>
                  </a:lnTo>
                  <a:lnTo>
                    <a:pt x="268" y="32"/>
                  </a:lnTo>
                  <a:lnTo>
                    <a:pt x="260" y="30"/>
                  </a:lnTo>
                  <a:lnTo>
                    <a:pt x="258" y="30"/>
                  </a:lnTo>
                  <a:lnTo>
                    <a:pt x="258" y="28"/>
                  </a:lnTo>
                  <a:lnTo>
                    <a:pt x="250" y="24"/>
                  </a:lnTo>
                  <a:lnTo>
                    <a:pt x="248" y="24"/>
                  </a:lnTo>
                  <a:lnTo>
                    <a:pt x="244" y="26"/>
                  </a:lnTo>
                  <a:lnTo>
                    <a:pt x="234" y="28"/>
                  </a:lnTo>
                  <a:lnTo>
                    <a:pt x="232" y="26"/>
                  </a:lnTo>
                  <a:lnTo>
                    <a:pt x="222" y="22"/>
                  </a:lnTo>
                  <a:lnTo>
                    <a:pt x="220" y="22"/>
                  </a:lnTo>
                  <a:lnTo>
                    <a:pt x="220" y="20"/>
                  </a:lnTo>
                  <a:lnTo>
                    <a:pt x="212" y="12"/>
                  </a:lnTo>
                  <a:lnTo>
                    <a:pt x="204" y="4"/>
                  </a:lnTo>
                  <a:lnTo>
                    <a:pt x="196" y="0"/>
                  </a:lnTo>
                  <a:lnTo>
                    <a:pt x="188" y="8"/>
                  </a:lnTo>
                  <a:lnTo>
                    <a:pt x="176" y="16"/>
                  </a:lnTo>
                  <a:lnTo>
                    <a:pt x="172" y="40"/>
                  </a:lnTo>
                  <a:lnTo>
                    <a:pt x="162" y="58"/>
                  </a:lnTo>
                  <a:lnTo>
                    <a:pt x="162" y="60"/>
                  </a:lnTo>
                  <a:lnTo>
                    <a:pt x="154" y="68"/>
                  </a:lnTo>
                  <a:lnTo>
                    <a:pt x="144" y="86"/>
                  </a:lnTo>
                  <a:lnTo>
                    <a:pt x="144" y="88"/>
                  </a:lnTo>
                  <a:lnTo>
                    <a:pt x="124" y="104"/>
                  </a:lnTo>
                  <a:lnTo>
                    <a:pt x="116" y="118"/>
                  </a:lnTo>
                  <a:lnTo>
                    <a:pt x="114" y="120"/>
                  </a:lnTo>
                  <a:lnTo>
                    <a:pt x="110" y="124"/>
                  </a:lnTo>
                  <a:lnTo>
                    <a:pt x="96" y="132"/>
                  </a:lnTo>
                  <a:lnTo>
                    <a:pt x="88" y="144"/>
                  </a:lnTo>
                  <a:lnTo>
                    <a:pt x="74" y="164"/>
                  </a:lnTo>
                  <a:lnTo>
                    <a:pt x="72" y="164"/>
                  </a:lnTo>
                  <a:lnTo>
                    <a:pt x="8" y="160"/>
                  </a:lnTo>
                  <a:lnTo>
                    <a:pt x="0" y="168"/>
                  </a:lnTo>
                  <a:lnTo>
                    <a:pt x="0" y="180"/>
                  </a:lnTo>
                  <a:lnTo>
                    <a:pt x="6" y="208"/>
                  </a:lnTo>
                  <a:lnTo>
                    <a:pt x="20" y="226"/>
                  </a:lnTo>
                  <a:lnTo>
                    <a:pt x="32" y="232"/>
                  </a:lnTo>
                  <a:lnTo>
                    <a:pt x="32" y="234"/>
                  </a:lnTo>
                  <a:lnTo>
                    <a:pt x="40" y="244"/>
                  </a:lnTo>
                  <a:lnTo>
                    <a:pt x="42" y="252"/>
                  </a:lnTo>
                  <a:lnTo>
                    <a:pt x="42" y="262"/>
                  </a:lnTo>
                  <a:lnTo>
                    <a:pt x="38" y="266"/>
                  </a:lnTo>
                  <a:lnTo>
                    <a:pt x="40" y="268"/>
                  </a:lnTo>
                  <a:lnTo>
                    <a:pt x="44" y="268"/>
                  </a:lnTo>
                  <a:lnTo>
                    <a:pt x="48" y="258"/>
                  </a:lnTo>
                  <a:lnTo>
                    <a:pt x="50" y="258"/>
                  </a:lnTo>
                  <a:lnTo>
                    <a:pt x="62" y="262"/>
                  </a:lnTo>
                  <a:lnTo>
                    <a:pt x="64" y="266"/>
                  </a:lnTo>
                  <a:lnTo>
                    <a:pt x="70" y="266"/>
                  </a:lnTo>
                  <a:lnTo>
                    <a:pt x="68" y="260"/>
                  </a:lnTo>
                  <a:lnTo>
                    <a:pt x="76" y="246"/>
                  </a:lnTo>
                  <a:lnTo>
                    <a:pt x="78" y="244"/>
                  </a:lnTo>
                  <a:lnTo>
                    <a:pt x="80" y="242"/>
                  </a:lnTo>
                  <a:lnTo>
                    <a:pt x="88" y="242"/>
                  </a:lnTo>
                  <a:lnTo>
                    <a:pt x="102" y="242"/>
                  </a:lnTo>
                  <a:lnTo>
                    <a:pt x="110" y="232"/>
                  </a:lnTo>
                  <a:lnTo>
                    <a:pt x="110" y="222"/>
                  </a:lnTo>
                  <a:lnTo>
                    <a:pt x="112" y="212"/>
                  </a:lnTo>
                  <a:lnTo>
                    <a:pt x="114" y="210"/>
                  </a:lnTo>
                  <a:lnTo>
                    <a:pt x="120" y="206"/>
                  </a:lnTo>
                  <a:lnTo>
                    <a:pt x="122" y="206"/>
                  </a:lnTo>
                  <a:lnTo>
                    <a:pt x="134" y="208"/>
                  </a:lnTo>
                  <a:lnTo>
                    <a:pt x="134" y="210"/>
                  </a:lnTo>
                  <a:lnTo>
                    <a:pt x="136" y="220"/>
                  </a:lnTo>
                  <a:lnTo>
                    <a:pt x="136" y="224"/>
                  </a:lnTo>
                  <a:lnTo>
                    <a:pt x="138" y="232"/>
                  </a:lnTo>
                  <a:lnTo>
                    <a:pt x="140" y="232"/>
                  </a:lnTo>
                  <a:lnTo>
                    <a:pt x="144" y="226"/>
                  </a:lnTo>
                  <a:lnTo>
                    <a:pt x="152" y="216"/>
                  </a:lnTo>
                  <a:lnTo>
                    <a:pt x="160" y="212"/>
                  </a:lnTo>
                  <a:lnTo>
                    <a:pt x="162" y="212"/>
                  </a:lnTo>
                  <a:lnTo>
                    <a:pt x="162" y="210"/>
                  </a:lnTo>
                  <a:lnTo>
                    <a:pt x="172" y="214"/>
                  </a:lnTo>
                  <a:lnTo>
                    <a:pt x="174" y="214"/>
                  </a:lnTo>
                  <a:lnTo>
                    <a:pt x="176" y="214"/>
                  </a:lnTo>
                  <a:lnTo>
                    <a:pt x="180" y="226"/>
                  </a:lnTo>
                  <a:lnTo>
                    <a:pt x="180" y="236"/>
                  </a:lnTo>
                  <a:lnTo>
                    <a:pt x="188" y="252"/>
                  </a:lnTo>
                  <a:lnTo>
                    <a:pt x="188" y="254"/>
                  </a:lnTo>
                  <a:lnTo>
                    <a:pt x="188" y="264"/>
                  </a:lnTo>
                  <a:lnTo>
                    <a:pt x="192" y="270"/>
                  </a:lnTo>
                  <a:lnTo>
                    <a:pt x="194" y="270"/>
                  </a:lnTo>
                  <a:lnTo>
                    <a:pt x="196" y="266"/>
                  </a:lnTo>
                  <a:lnTo>
                    <a:pt x="198" y="264"/>
                  </a:lnTo>
                  <a:lnTo>
                    <a:pt x="208" y="270"/>
                  </a:lnTo>
                  <a:lnTo>
                    <a:pt x="208" y="272"/>
                  </a:lnTo>
                  <a:lnTo>
                    <a:pt x="212" y="286"/>
                  </a:lnTo>
                  <a:lnTo>
                    <a:pt x="216" y="288"/>
                  </a:lnTo>
                  <a:lnTo>
                    <a:pt x="216" y="286"/>
                  </a:lnTo>
                  <a:lnTo>
                    <a:pt x="220" y="276"/>
                  </a:lnTo>
                  <a:lnTo>
                    <a:pt x="222" y="274"/>
                  </a:lnTo>
                  <a:lnTo>
                    <a:pt x="224" y="274"/>
                  </a:lnTo>
                  <a:lnTo>
                    <a:pt x="228" y="270"/>
                  </a:lnTo>
                  <a:lnTo>
                    <a:pt x="230" y="270"/>
                  </a:lnTo>
                  <a:lnTo>
                    <a:pt x="236" y="270"/>
                  </a:lnTo>
                  <a:lnTo>
                    <a:pt x="236" y="266"/>
                  </a:lnTo>
                  <a:lnTo>
                    <a:pt x="236" y="264"/>
                  </a:lnTo>
                  <a:lnTo>
                    <a:pt x="232" y="226"/>
                  </a:lnTo>
                  <a:lnTo>
                    <a:pt x="216" y="202"/>
                  </a:lnTo>
                  <a:lnTo>
                    <a:pt x="188" y="168"/>
                  </a:lnTo>
                  <a:lnTo>
                    <a:pt x="186" y="168"/>
                  </a:lnTo>
                  <a:lnTo>
                    <a:pt x="184" y="146"/>
                  </a:lnTo>
                  <a:lnTo>
                    <a:pt x="176" y="128"/>
                  </a:lnTo>
                  <a:lnTo>
                    <a:pt x="174" y="128"/>
                  </a:lnTo>
                  <a:lnTo>
                    <a:pt x="176" y="126"/>
                  </a:lnTo>
                  <a:lnTo>
                    <a:pt x="180" y="104"/>
                  </a:lnTo>
                  <a:lnTo>
                    <a:pt x="182" y="104"/>
                  </a:lnTo>
                  <a:lnTo>
                    <a:pt x="184" y="104"/>
                  </a:lnTo>
                  <a:lnTo>
                    <a:pt x="234" y="102"/>
                  </a:lnTo>
                  <a:lnTo>
                    <a:pt x="260" y="88"/>
                  </a:lnTo>
                  <a:lnTo>
                    <a:pt x="262" y="86"/>
                  </a:lnTo>
                  <a:lnTo>
                    <a:pt x="274" y="82"/>
                  </a:lnTo>
                  <a:lnTo>
                    <a:pt x="278" y="78"/>
                  </a:lnTo>
                  <a:lnTo>
                    <a:pt x="280" y="76"/>
                  </a:lnTo>
                  <a:lnTo>
                    <a:pt x="282" y="68"/>
                  </a:lnTo>
                  <a:lnTo>
                    <a:pt x="284" y="58"/>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2" name="陕西"/>
            <p:cNvSpPr>
              <a:spLocks/>
            </p:cNvSpPr>
            <p:nvPr/>
          </p:nvSpPr>
          <p:spPr bwMode="auto">
            <a:xfrm>
              <a:off x="6139776" y="3273201"/>
              <a:ext cx="477881" cy="852922"/>
            </a:xfrm>
            <a:custGeom>
              <a:avLst/>
              <a:gdLst>
                <a:gd name="T0" fmla="*/ 2147483646 w 324"/>
                <a:gd name="T1" fmla="*/ 2147483646 h 578"/>
                <a:gd name="T2" fmla="*/ 2147483646 w 324"/>
                <a:gd name="T3" fmla="*/ 2147483646 h 578"/>
                <a:gd name="T4" fmla="*/ 2147483646 w 324"/>
                <a:gd name="T5" fmla="*/ 2147483646 h 578"/>
                <a:gd name="T6" fmla="*/ 2147483646 w 324"/>
                <a:gd name="T7" fmla="*/ 2147483646 h 578"/>
                <a:gd name="T8" fmla="*/ 2147483646 w 324"/>
                <a:gd name="T9" fmla="*/ 2147483646 h 578"/>
                <a:gd name="T10" fmla="*/ 2147483646 w 324"/>
                <a:gd name="T11" fmla="*/ 2147483646 h 578"/>
                <a:gd name="T12" fmla="*/ 2147483646 w 324"/>
                <a:gd name="T13" fmla="*/ 2147483646 h 578"/>
                <a:gd name="T14" fmla="*/ 2147483646 w 324"/>
                <a:gd name="T15" fmla="*/ 2147483646 h 578"/>
                <a:gd name="T16" fmla="*/ 2147483646 w 324"/>
                <a:gd name="T17" fmla="*/ 2147483646 h 578"/>
                <a:gd name="T18" fmla="*/ 2147483646 w 324"/>
                <a:gd name="T19" fmla="*/ 2147483646 h 578"/>
                <a:gd name="T20" fmla="*/ 2147483646 w 324"/>
                <a:gd name="T21" fmla="*/ 2147483646 h 578"/>
                <a:gd name="T22" fmla="*/ 2147483646 w 324"/>
                <a:gd name="T23" fmla="*/ 2147483646 h 578"/>
                <a:gd name="T24" fmla="*/ 2147483646 w 324"/>
                <a:gd name="T25" fmla="*/ 2147483646 h 578"/>
                <a:gd name="T26" fmla="*/ 2147483646 w 324"/>
                <a:gd name="T27" fmla="*/ 2147483646 h 578"/>
                <a:gd name="T28" fmla="*/ 2147483646 w 324"/>
                <a:gd name="T29" fmla="*/ 2147483646 h 578"/>
                <a:gd name="T30" fmla="*/ 2147483646 w 324"/>
                <a:gd name="T31" fmla="*/ 2147483646 h 578"/>
                <a:gd name="T32" fmla="*/ 2147483646 w 324"/>
                <a:gd name="T33" fmla="*/ 2147483646 h 578"/>
                <a:gd name="T34" fmla="*/ 2147483646 w 324"/>
                <a:gd name="T35" fmla="*/ 2147483646 h 578"/>
                <a:gd name="T36" fmla="*/ 2147483646 w 324"/>
                <a:gd name="T37" fmla="*/ 2147483646 h 578"/>
                <a:gd name="T38" fmla="*/ 2147483646 w 324"/>
                <a:gd name="T39" fmla="*/ 2147483646 h 578"/>
                <a:gd name="T40" fmla="*/ 2147483646 w 324"/>
                <a:gd name="T41" fmla="*/ 2147483646 h 578"/>
                <a:gd name="T42" fmla="*/ 2147483646 w 324"/>
                <a:gd name="T43" fmla="*/ 2147483646 h 578"/>
                <a:gd name="T44" fmla="*/ 2147483646 w 324"/>
                <a:gd name="T45" fmla="*/ 2147483646 h 578"/>
                <a:gd name="T46" fmla="*/ 2147483646 w 324"/>
                <a:gd name="T47" fmla="*/ 2147483646 h 578"/>
                <a:gd name="T48" fmla="*/ 2147483646 w 324"/>
                <a:gd name="T49" fmla="*/ 2147483646 h 578"/>
                <a:gd name="T50" fmla="*/ 2147483646 w 324"/>
                <a:gd name="T51" fmla="*/ 2147483646 h 578"/>
                <a:gd name="T52" fmla="*/ 2147483646 w 324"/>
                <a:gd name="T53" fmla="*/ 2147483646 h 578"/>
                <a:gd name="T54" fmla="*/ 2147483646 w 324"/>
                <a:gd name="T55" fmla="*/ 2147483646 h 578"/>
                <a:gd name="T56" fmla="*/ 2147483646 w 324"/>
                <a:gd name="T57" fmla="*/ 2147483646 h 578"/>
                <a:gd name="T58" fmla="*/ 2147483646 w 324"/>
                <a:gd name="T59" fmla="*/ 2147483646 h 578"/>
                <a:gd name="T60" fmla="*/ 2147483646 w 324"/>
                <a:gd name="T61" fmla="*/ 2147483646 h 578"/>
                <a:gd name="T62" fmla="*/ 2147483646 w 324"/>
                <a:gd name="T63" fmla="*/ 2147483646 h 578"/>
                <a:gd name="T64" fmla="*/ 2147483646 w 324"/>
                <a:gd name="T65" fmla="*/ 2147483646 h 578"/>
                <a:gd name="T66" fmla="*/ 2147483646 w 324"/>
                <a:gd name="T67" fmla="*/ 2147483646 h 578"/>
                <a:gd name="T68" fmla="*/ 2147483646 w 324"/>
                <a:gd name="T69" fmla="*/ 2147483646 h 578"/>
                <a:gd name="T70" fmla="*/ 2147483646 w 324"/>
                <a:gd name="T71" fmla="*/ 2147483646 h 578"/>
                <a:gd name="T72" fmla="*/ 2147483646 w 324"/>
                <a:gd name="T73" fmla="*/ 2147483646 h 578"/>
                <a:gd name="T74" fmla="*/ 2147483646 w 324"/>
                <a:gd name="T75" fmla="*/ 2147483646 h 578"/>
                <a:gd name="T76" fmla="*/ 2147483646 w 324"/>
                <a:gd name="T77" fmla="*/ 2147483646 h 578"/>
                <a:gd name="T78" fmla="*/ 2147483646 w 324"/>
                <a:gd name="T79" fmla="*/ 2147483646 h 578"/>
                <a:gd name="T80" fmla="*/ 2147483646 w 324"/>
                <a:gd name="T81" fmla="*/ 2147483646 h 578"/>
                <a:gd name="T82" fmla="*/ 2147483646 w 324"/>
                <a:gd name="T83" fmla="*/ 2147483646 h 578"/>
                <a:gd name="T84" fmla="*/ 2147483646 w 324"/>
                <a:gd name="T85" fmla="*/ 2147483646 h 578"/>
                <a:gd name="T86" fmla="*/ 2147483646 w 324"/>
                <a:gd name="T87" fmla="*/ 2147483646 h 578"/>
                <a:gd name="T88" fmla="*/ 2147483646 w 324"/>
                <a:gd name="T89" fmla="*/ 2147483646 h 578"/>
                <a:gd name="T90" fmla="*/ 2147483646 w 324"/>
                <a:gd name="T91" fmla="*/ 2147483646 h 578"/>
                <a:gd name="T92" fmla="*/ 2147483646 w 324"/>
                <a:gd name="T93" fmla="*/ 2147483646 h 578"/>
                <a:gd name="T94" fmla="*/ 2147483646 w 324"/>
                <a:gd name="T95" fmla="*/ 2147483646 h 578"/>
                <a:gd name="T96" fmla="*/ 2147483646 w 324"/>
                <a:gd name="T97" fmla="*/ 2147483646 h 578"/>
                <a:gd name="T98" fmla="*/ 2147483646 w 324"/>
                <a:gd name="T99" fmla="*/ 2147483646 h 578"/>
                <a:gd name="T100" fmla="*/ 2147483646 w 324"/>
                <a:gd name="T101" fmla="*/ 2147483646 h 57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4" h="578">
                  <a:moveTo>
                    <a:pt x="108" y="132"/>
                  </a:moveTo>
                  <a:lnTo>
                    <a:pt x="104" y="130"/>
                  </a:lnTo>
                  <a:lnTo>
                    <a:pt x="96" y="180"/>
                  </a:lnTo>
                  <a:lnTo>
                    <a:pt x="108" y="196"/>
                  </a:lnTo>
                  <a:lnTo>
                    <a:pt x="122" y="200"/>
                  </a:lnTo>
                  <a:lnTo>
                    <a:pt x="124" y="202"/>
                  </a:lnTo>
                  <a:lnTo>
                    <a:pt x="140" y="216"/>
                  </a:lnTo>
                  <a:lnTo>
                    <a:pt x="164" y="220"/>
                  </a:lnTo>
                  <a:lnTo>
                    <a:pt x="176" y="228"/>
                  </a:lnTo>
                  <a:lnTo>
                    <a:pt x="176" y="230"/>
                  </a:lnTo>
                  <a:lnTo>
                    <a:pt x="186" y="244"/>
                  </a:lnTo>
                  <a:lnTo>
                    <a:pt x="188" y="244"/>
                  </a:lnTo>
                  <a:lnTo>
                    <a:pt x="186" y="246"/>
                  </a:lnTo>
                  <a:lnTo>
                    <a:pt x="178" y="260"/>
                  </a:lnTo>
                  <a:lnTo>
                    <a:pt x="178" y="264"/>
                  </a:lnTo>
                  <a:lnTo>
                    <a:pt x="176" y="272"/>
                  </a:lnTo>
                  <a:lnTo>
                    <a:pt x="178" y="272"/>
                  </a:lnTo>
                  <a:lnTo>
                    <a:pt x="178" y="286"/>
                  </a:lnTo>
                  <a:lnTo>
                    <a:pt x="176" y="288"/>
                  </a:lnTo>
                  <a:lnTo>
                    <a:pt x="170" y="312"/>
                  </a:lnTo>
                  <a:lnTo>
                    <a:pt x="168" y="316"/>
                  </a:lnTo>
                  <a:lnTo>
                    <a:pt x="164" y="314"/>
                  </a:lnTo>
                  <a:lnTo>
                    <a:pt x="154" y="312"/>
                  </a:lnTo>
                  <a:lnTo>
                    <a:pt x="140" y="312"/>
                  </a:lnTo>
                  <a:lnTo>
                    <a:pt x="128" y="316"/>
                  </a:lnTo>
                  <a:lnTo>
                    <a:pt x="116" y="328"/>
                  </a:lnTo>
                  <a:lnTo>
                    <a:pt x="112" y="332"/>
                  </a:lnTo>
                  <a:lnTo>
                    <a:pt x="130" y="340"/>
                  </a:lnTo>
                  <a:lnTo>
                    <a:pt x="128" y="344"/>
                  </a:lnTo>
                  <a:lnTo>
                    <a:pt x="124" y="350"/>
                  </a:lnTo>
                  <a:lnTo>
                    <a:pt x="116" y="354"/>
                  </a:lnTo>
                  <a:lnTo>
                    <a:pt x="106" y="354"/>
                  </a:lnTo>
                  <a:lnTo>
                    <a:pt x="88" y="348"/>
                  </a:lnTo>
                  <a:lnTo>
                    <a:pt x="70" y="338"/>
                  </a:lnTo>
                  <a:lnTo>
                    <a:pt x="64" y="338"/>
                  </a:lnTo>
                  <a:lnTo>
                    <a:pt x="44" y="366"/>
                  </a:lnTo>
                  <a:lnTo>
                    <a:pt x="40" y="376"/>
                  </a:lnTo>
                  <a:lnTo>
                    <a:pt x="40" y="392"/>
                  </a:lnTo>
                  <a:lnTo>
                    <a:pt x="48" y="406"/>
                  </a:lnTo>
                  <a:lnTo>
                    <a:pt x="48" y="408"/>
                  </a:lnTo>
                  <a:lnTo>
                    <a:pt x="52" y="420"/>
                  </a:lnTo>
                  <a:lnTo>
                    <a:pt x="52" y="422"/>
                  </a:lnTo>
                  <a:lnTo>
                    <a:pt x="52" y="440"/>
                  </a:lnTo>
                  <a:lnTo>
                    <a:pt x="52" y="442"/>
                  </a:lnTo>
                  <a:lnTo>
                    <a:pt x="54" y="444"/>
                  </a:lnTo>
                  <a:lnTo>
                    <a:pt x="40" y="446"/>
                  </a:lnTo>
                  <a:lnTo>
                    <a:pt x="16" y="446"/>
                  </a:lnTo>
                  <a:lnTo>
                    <a:pt x="6" y="454"/>
                  </a:lnTo>
                  <a:lnTo>
                    <a:pt x="0" y="462"/>
                  </a:lnTo>
                  <a:lnTo>
                    <a:pt x="2" y="462"/>
                  </a:lnTo>
                  <a:lnTo>
                    <a:pt x="6" y="486"/>
                  </a:lnTo>
                  <a:lnTo>
                    <a:pt x="8" y="486"/>
                  </a:lnTo>
                  <a:lnTo>
                    <a:pt x="8" y="496"/>
                  </a:lnTo>
                  <a:lnTo>
                    <a:pt x="12" y="508"/>
                  </a:lnTo>
                  <a:lnTo>
                    <a:pt x="30" y="518"/>
                  </a:lnTo>
                  <a:lnTo>
                    <a:pt x="54" y="512"/>
                  </a:lnTo>
                  <a:lnTo>
                    <a:pt x="66" y="504"/>
                  </a:lnTo>
                  <a:lnTo>
                    <a:pt x="68" y="504"/>
                  </a:lnTo>
                  <a:lnTo>
                    <a:pt x="80" y="504"/>
                  </a:lnTo>
                  <a:lnTo>
                    <a:pt x="86" y="520"/>
                  </a:lnTo>
                  <a:lnTo>
                    <a:pt x="92" y="526"/>
                  </a:lnTo>
                  <a:lnTo>
                    <a:pt x="94" y="532"/>
                  </a:lnTo>
                  <a:lnTo>
                    <a:pt x="100" y="532"/>
                  </a:lnTo>
                  <a:lnTo>
                    <a:pt x="102" y="532"/>
                  </a:lnTo>
                  <a:lnTo>
                    <a:pt x="104" y="532"/>
                  </a:lnTo>
                  <a:lnTo>
                    <a:pt x="104" y="530"/>
                  </a:lnTo>
                  <a:lnTo>
                    <a:pt x="116" y="520"/>
                  </a:lnTo>
                  <a:lnTo>
                    <a:pt x="126" y="540"/>
                  </a:lnTo>
                  <a:lnTo>
                    <a:pt x="136" y="546"/>
                  </a:lnTo>
                  <a:lnTo>
                    <a:pt x="152" y="546"/>
                  </a:lnTo>
                  <a:lnTo>
                    <a:pt x="164" y="544"/>
                  </a:lnTo>
                  <a:lnTo>
                    <a:pt x="168" y="544"/>
                  </a:lnTo>
                  <a:lnTo>
                    <a:pt x="196" y="548"/>
                  </a:lnTo>
                  <a:lnTo>
                    <a:pt x="196" y="550"/>
                  </a:lnTo>
                  <a:lnTo>
                    <a:pt x="208" y="556"/>
                  </a:lnTo>
                  <a:lnTo>
                    <a:pt x="208" y="558"/>
                  </a:lnTo>
                  <a:lnTo>
                    <a:pt x="220" y="566"/>
                  </a:lnTo>
                  <a:lnTo>
                    <a:pt x="226" y="574"/>
                  </a:lnTo>
                  <a:lnTo>
                    <a:pt x="234" y="578"/>
                  </a:lnTo>
                  <a:lnTo>
                    <a:pt x="248" y="576"/>
                  </a:lnTo>
                  <a:lnTo>
                    <a:pt x="248" y="560"/>
                  </a:lnTo>
                  <a:lnTo>
                    <a:pt x="240" y="548"/>
                  </a:lnTo>
                  <a:lnTo>
                    <a:pt x="236" y="526"/>
                  </a:lnTo>
                  <a:lnTo>
                    <a:pt x="246" y="516"/>
                  </a:lnTo>
                  <a:lnTo>
                    <a:pt x="248" y="514"/>
                  </a:lnTo>
                  <a:lnTo>
                    <a:pt x="258" y="512"/>
                  </a:lnTo>
                  <a:lnTo>
                    <a:pt x="268" y="512"/>
                  </a:lnTo>
                  <a:lnTo>
                    <a:pt x="272" y="508"/>
                  </a:lnTo>
                  <a:lnTo>
                    <a:pt x="264" y="500"/>
                  </a:lnTo>
                  <a:lnTo>
                    <a:pt x="242" y="484"/>
                  </a:lnTo>
                  <a:lnTo>
                    <a:pt x="236" y="476"/>
                  </a:lnTo>
                  <a:lnTo>
                    <a:pt x="234" y="474"/>
                  </a:lnTo>
                  <a:lnTo>
                    <a:pt x="236" y="472"/>
                  </a:lnTo>
                  <a:lnTo>
                    <a:pt x="242" y="460"/>
                  </a:lnTo>
                  <a:lnTo>
                    <a:pt x="244" y="462"/>
                  </a:lnTo>
                  <a:lnTo>
                    <a:pt x="260" y="466"/>
                  </a:lnTo>
                  <a:lnTo>
                    <a:pt x="302" y="464"/>
                  </a:lnTo>
                  <a:lnTo>
                    <a:pt x="302" y="466"/>
                  </a:lnTo>
                  <a:lnTo>
                    <a:pt x="304" y="466"/>
                  </a:lnTo>
                  <a:lnTo>
                    <a:pt x="316" y="470"/>
                  </a:lnTo>
                  <a:lnTo>
                    <a:pt x="324" y="462"/>
                  </a:lnTo>
                  <a:lnTo>
                    <a:pt x="320" y="438"/>
                  </a:lnTo>
                  <a:lnTo>
                    <a:pt x="304" y="428"/>
                  </a:lnTo>
                  <a:lnTo>
                    <a:pt x="300" y="424"/>
                  </a:lnTo>
                  <a:lnTo>
                    <a:pt x="296" y="420"/>
                  </a:lnTo>
                  <a:lnTo>
                    <a:pt x="292" y="410"/>
                  </a:lnTo>
                  <a:lnTo>
                    <a:pt x="290" y="394"/>
                  </a:lnTo>
                  <a:lnTo>
                    <a:pt x="290" y="374"/>
                  </a:lnTo>
                  <a:lnTo>
                    <a:pt x="276" y="368"/>
                  </a:lnTo>
                  <a:lnTo>
                    <a:pt x="274" y="368"/>
                  </a:lnTo>
                  <a:lnTo>
                    <a:pt x="274" y="366"/>
                  </a:lnTo>
                  <a:lnTo>
                    <a:pt x="274" y="364"/>
                  </a:lnTo>
                  <a:lnTo>
                    <a:pt x="272" y="344"/>
                  </a:lnTo>
                  <a:lnTo>
                    <a:pt x="288" y="262"/>
                  </a:lnTo>
                  <a:lnTo>
                    <a:pt x="280" y="232"/>
                  </a:lnTo>
                  <a:lnTo>
                    <a:pt x="278" y="214"/>
                  </a:lnTo>
                  <a:lnTo>
                    <a:pt x="276" y="190"/>
                  </a:lnTo>
                  <a:lnTo>
                    <a:pt x="278" y="164"/>
                  </a:lnTo>
                  <a:lnTo>
                    <a:pt x="278" y="162"/>
                  </a:lnTo>
                  <a:lnTo>
                    <a:pt x="280" y="160"/>
                  </a:lnTo>
                  <a:lnTo>
                    <a:pt x="296" y="148"/>
                  </a:lnTo>
                  <a:lnTo>
                    <a:pt x="296" y="136"/>
                  </a:lnTo>
                  <a:lnTo>
                    <a:pt x="294" y="130"/>
                  </a:lnTo>
                  <a:lnTo>
                    <a:pt x="290" y="122"/>
                  </a:lnTo>
                  <a:lnTo>
                    <a:pt x="280" y="110"/>
                  </a:lnTo>
                  <a:lnTo>
                    <a:pt x="278" y="110"/>
                  </a:lnTo>
                  <a:lnTo>
                    <a:pt x="278" y="108"/>
                  </a:lnTo>
                  <a:lnTo>
                    <a:pt x="276" y="88"/>
                  </a:lnTo>
                  <a:lnTo>
                    <a:pt x="276" y="86"/>
                  </a:lnTo>
                  <a:lnTo>
                    <a:pt x="298" y="60"/>
                  </a:lnTo>
                  <a:lnTo>
                    <a:pt x="298" y="48"/>
                  </a:lnTo>
                  <a:lnTo>
                    <a:pt x="292" y="36"/>
                  </a:lnTo>
                  <a:lnTo>
                    <a:pt x="290" y="34"/>
                  </a:lnTo>
                  <a:lnTo>
                    <a:pt x="300" y="20"/>
                  </a:lnTo>
                  <a:lnTo>
                    <a:pt x="302" y="20"/>
                  </a:lnTo>
                  <a:lnTo>
                    <a:pt x="312" y="12"/>
                  </a:lnTo>
                  <a:lnTo>
                    <a:pt x="312" y="0"/>
                  </a:lnTo>
                  <a:lnTo>
                    <a:pt x="306" y="0"/>
                  </a:lnTo>
                  <a:lnTo>
                    <a:pt x="296" y="0"/>
                  </a:lnTo>
                  <a:lnTo>
                    <a:pt x="292" y="18"/>
                  </a:lnTo>
                  <a:lnTo>
                    <a:pt x="290" y="18"/>
                  </a:lnTo>
                  <a:lnTo>
                    <a:pt x="268" y="10"/>
                  </a:lnTo>
                  <a:lnTo>
                    <a:pt x="256" y="8"/>
                  </a:lnTo>
                  <a:lnTo>
                    <a:pt x="260" y="28"/>
                  </a:lnTo>
                  <a:lnTo>
                    <a:pt x="244" y="32"/>
                  </a:lnTo>
                  <a:lnTo>
                    <a:pt x="218" y="46"/>
                  </a:lnTo>
                  <a:lnTo>
                    <a:pt x="210" y="56"/>
                  </a:lnTo>
                  <a:lnTo>
                    <a:pt x="210" y="58"/>
                  </a:lnTo>
                  <a:lnTo>
                    <a:pt x="208" y="58"/>
                  </a:lnTo>
                  <a:lnTo>
                    <a:pt x="196" y="70"/>
                  </a:lnTo>
                  <a:lnTo>
                    <a:pt x="192" y="88"/>
                  </a:lnTo>
                  <a:lnTo>
                    <a:pt x="192" y="90"/>
                  </a:lnTo>
                  <a:lnTo>
                    <a:pt x="186" y="118"/>
                  </a:lnTo>
                  <a:lnTo>
                    <a:pt x="184" y="130"/>
                  </a:lnTo>
                  <a:lnTo>
                    <a:pt x="184" y="132"/>
                  </a:lnTo>
                  <a:lnTo>
                    <a:pt x="182" y="132"/>
                  </a:lnTo>
                  <a:lnTo>
                    <a:pt x="174" y="144"/>
                  </a:lnTo>
                  <a:lnTo>
                    <a:pt x="172" y="144"/>
                  </a:lnTo>
                  <a:lnTo>
                    <a:pt x="172" y="146"/>
                  </a:lnTo>
                  <a:lnTo>
                    <a:pt x="152" y="148"/>
                  </a:lnTo>
                  <a:lnTo>
                    <a:pt x="122" y="138"/>
                  </a:lnTo>
                  <a:lnTo>
                    <a:pt x="108" y="132"/>
                  </a:lnTo>
                  <a:close/>
                </a:path>
              </a:pathLst>
            </a:custGeom>
            <a:solidFill>
              <a:schemeClr val="accent1"/>
            </a:solid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3" name="山西"/>
            <p:cNvSpPr>
              <a:spLocks/>
            </p:cNvSpPr>
            <p:nvPr/>
          </p:nvSpPr>
          <p:spPr bwMode="auto">
            <a:xfrm>
              <a:off x="6552760" y="3113831"/>
              <a:ext cx="318587" cy="699455"/>
            </a:xfrm>
            <a:custGeom>
              <a:avLst/>
              <a:gdLst>
                <a:gd name="T0" fmla="*/ 2147483646 w 216"/>
                <a:gd name="T1" fmla="*/ 2147483646 h 474"/>
                <a:gd name="T2" fmla="*/ 2147483646 w 216"/>
                <a:gd name="T3" fmla="*/ 2147483646 h 474"/>
                <a:gd name="T4" fmla="*/ 2147483646 w 216"/>
                <a:gd name="T5" fmla="*/ 2147483646 h 474"/>
                <a:gd name="T6" fmla="*/ 2147483646 w 216"/>
                <a:gd name="T7" fmla="*/ 2147483646 h 474"/>
                <a:gd name="T8" fmla="*/ 2147483646 w 216"/>
                <a:gd name="T9" fmla="*/ 2147483646 h 474"/>
                <a:gd name="T10" fmla="*/ 2147483646 w 216"/>
                <a:gd name="T11" fmla="*/ 2147483646 h 474"/>
                <a:gd name="T12" fmla="*/ 2147483646 w 216"/>
                <a:gd name="T13" fmla="*/ 2147483646 h 474"/>
                <a:gd name="T14" fmla="*/ 2147483646 w 216"/>
                <a:gd name="T15" fmla="*/ 2147483646 h 474"/>
                <a:gd name="T16" fmla="*/ 2147483646 w 216"/>
                <a:gd name="T17" fmla="*/ 2147483646 h 474"/>
                <a:gd name="T18" fmla="*/ 2147483646 w 216"/>
                <a:gd name="T19" fmla="*/ 2147483646 h 474"/>
                <a:gd name="T20" fmla="*/ 2147483646 w 216"/>
                <a:gd name="T21" fmla="*/ 2147483646 h 474"/>
                <a:gd name="T22" fmla="*/ 2147483646 w 216"/>
                <a:gd name="T23" fmla="*/ 2147483646 h 474"/>
                <a:gd name="T24" fmla="*/ 2147483646 w 216"/>
                <a:gd name="T25" fmla="*/ 2147483646 h 474"/>
                <a:gd name="T26" fmla="*/ 2147483646 w 216"/>
                <a:gd name="T27" fmla="*/ 2147483646 h 474"/>
                <a:gd name="T28" fmla="*/ 2147483646 w 216"/>
                <a:gd name="T29" fmla="*/ 2147483646 h 474"/>
                <a:gd name="T30" fmla="*/ 2147483646 w 216"/>
                <a:gd name="T31" fmla="*/ 2147483646 h 474"/>
                <a:gd name="T32" fmla="*/ 2147483646 w 216"/>
                <a:gd name="T33" fmla="*/ 2147483646 h 474"/>
                <a:gd name="T34" fmla="*/ 2147483646 w 216"/>
                <a:gd name="T35" fmla="*/ 2147483646 h 474"/>
                <a:gd name="T36" fmla="*/ 2147483646 w 216"/>
                <a:gd name="T37" fmla="*/ 2147483646 h 474"/>
                <a:gd name="T38" fmla="*/ 2147483646 w 216"/>
                <a:gd name="T39" fmla="*/ 2147483646 h 474"/>
                <a:gd name="T40" fmla="*/ 2147483646 w 216"/>
                <a:gd name="T41" fmla="*/ 2147483646 h 474"/>
                <a:gd name="T42" fmla="*/ 2147483646 w 216"/>
                <a:gd name="T43" fmla="*/ 2147483646 h 474"/>
                <a:gd name="T44" fmla="*/ 2147483646 w 216"/>
                <a:gd name="T45" fmla="*/ 2147483646 h 474"/>
                <a:gd name="T46" fmla="*/ 2147483646 w 216"/>
                <a:gd name="T47" fmla="*/ 2147483646 h 474"/>
                <a:gd name="T48" fmla="*/ 2147483646 w 216"/>
                <a:gd name="T49" fmla="*/ 2147483646 h 474"/>
                <a:gd name="T50" fmla="*/ 2147483646 w 216"/>
                <a:gd name="T51" fmla="*/ 2147483646 h 474"/>
                <a:gd name="T52" fmla="*/ 2147483646 w 216"/>
                <a:gd name="T53" fmla="*/ 2147483646 h 474"/>
                <a:gd name="T54" fmla="*/ 2147483646 w 216"/>
                <a:gd name="T55" fmla="*/ 2147483646 h 474"/>
                <a:gd name="T56" fmla="*/ 2147483646 w 216"/>
                <a:gd name="T57" fmla="*/ 2147483646 h 474"/>
                <a:gd name="T58" fmla="*/ 2147483646 w 216"/>
                <a:gd name="T59" fmla="*/ 2147483646 h 474"/>
                <a:gd name="T60" fmla="*/ 2147483646 w 216"/>
                <a:gd name="T61" fmla="*/ 2147483646 h 474"/>
                <a:gd name="T62" fmla="*/ 2147483646 w 216"/>
                <a:gd name="T63" fmla="*/ 2147483646 h 474"/>
                <a:gd name="T64" fmla="*/ 2147483646 w 216"/>
                <a:gd name="T65" fmla="*/ 2147483646 h 474"/>
                <a:gd name="T66" fmla="*/ 2147483646 w 216"/>
                <a:gd name="T67" fmla="*/ 2147483646 h 474"/>
                <a:gd name="T68" fmla="*/ 2147483646 w 216"/>
                <a:gd name="T69" fmla="*/ 2147483646 h 474"/>
                <a:gd name="T70" fmla="*/ 2147483646 w 216"/>
                <a:gd name="T71" fmla="*/ 2147483646 h 474"/>
                <a:gd name="T72" fmla="*/ 2147483646 w 216"/>
                <a:gd name="T73" fmla="*/ 2147483646 h 474"/>
                <a:gd name="T74" fmla="*/ 2147483646 w 216"/>
                <a:gd name="T75" fmla="*/ 2147483646 h 474"/>
                <a:gd name="T76" fmla="*/ 2147483646 w 216"/>
                <a:gd name="T77" fmla="*/ 2147483646 h 474"/>
                <a:gd name="T78" fmla="*/ 2147483646 w 216"/>
                <a:gd name="T79" fmla="*/ 2147483646 h 474"/>
                <a:gd name="T80" fmla="*/ 2147483646 w 216"/>
                <a:gd name="T81" fmla="*/ 2147483646 h 474"/>
                <a:gd name="T82" fmla="*/ 2147483646 w 216"/>
                <a:gd name="T83" fmla="*/ 2147483646 h 474"/>
                <a:gd name="T84" fmla="*/ 2147483646 w 216"/>
                <a:gd name="T85" fmla="*/ 2147483646 h 474"/>
                <a:gd name="T86" fmla="*/ 2147483646 w 216"/>
                <a:gd name="T87" fmla="*/ 2147483646 h 474"/>
                <a:gd name="T88" fmla="*/ 2147483646 w 216"/>
                <a:gd name="T89" fmla="*/ 2147483646 h 474"/>
                <a:gd name="T90" fmla="*/ 2147483646 w 216"/>
                <a:gd name="T91" fmla="*/ 2147483646 h 474"/>
                <a:gd name="T92" fmla="*/ 2147483646 w 216"/>
                <a:gd name="T93" fmla="*/ 2147483646 h 474"/>
                <a:gd name="T94" fmla="*/ 2147483646 w 216"/>
                <a:gd name="T95" fmla="*/ 2147483646 h 474"/>
                <a:gd name="T96" fmla="*/ 2147483646 w 216"/>
                <a:gd name="T97" fmla="*/ 2147483646 h 47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6" h="474">
                  <a:moveTo>
                    <a:pt x="202" y="24"/>
                  </a:moveTo>
                  <a:lnTo>
                    <a:pt x="204" y="20"/>
                  </a:lnTo>
                  <a:lnTo>
                    <a:pt x="200" y="8"/>
                  </a:lnTo>
                  <a:lnTo>
                    <a:pt x="194" y="0"/>
                  </a:lnTo>
                  <a:lnTo>
                    <a:pt x="188" y="12"/>
                  </a:lnTo>
                  <a:lnTo>
                    <a:pt x="176" y="24"/>
                  </a:lnTo>
                  <a:lnTo>
                    <a:pt x="174" y="24"/>
                  </a:lnTo>
                  <a:lnTo>
                    <a:pt x="156" y="30"/>
                  </a:lnTo>
                  <a:lnTo>
                    <a:pt x="154" y="30"/>
                  </a:lnTo>
                  <a:lnTo>
                    <a:pt x="136" y="28"/>
                  </a:lnTo>
                  <a:lnTo>
                    <a:pt x="124" y="30"/>
                  </a:lnTo>
                  <a:lnTo>
                    <a:pt x="122" y="40"/>
                  </a:lnTo>
                  <a:lnTo>
                    <a:pt x="112" y="46"/>
                  </a:lnTo>
                  <a:lnTo>
                    <a:pt x="112" y="48"/>
                  </a:lnTo>
                  <a:lnTo>
                    <a:pt x="110" y="48"/>
                  </a:lnTo>
                  <a:lnTo>
                    <a:pt x="94" y="46"/>
                  </a:lnTo>
                  <a:lnTo>
                    <a:pt x="92" y="48"/>
                  </a:lnTo>
                  <a:lnTo>
                    <a:pt x="92" y="64"/>
                  </a:lnTo>
                  <a:lnTo>
                    <a:pt x="84" y="76"/>
                  </a:lnTo>
                  <a:lnTo>
                    <a:pt x="82" y="76"/>
                  </a:lnTo>
                  <a:lnTo>
                    <a:pt x="68" y="92"/>
                  </a:lnTo>
                  <a:lnTo>
                    <a:pt x="66" y="92"/>
                  </a:lnTo>
                  <a:lnTo>
                    <a:pt x="50" y="96"/>
                  </a:lnTo>
                  <a:lnTo>
                    <a:pt x="40" y="106"/>
                  </a:lnTo>
                  <a:lnTo>
                    <a:pt x="42" y="120"/>
                  </a:lnTo>
                  <a:lnTo>
                    <a:pt x="42" y="124"/>
                  </a:lnTo>
                  <a:lnTo>
                    <a:pt x="40" y="124"/>
                  </a:lnTo>
                  <a:lnTo>
                    <a:pt x="28" y="136"/>
                  </a:lnTo>
                  <a:lnTo>
                    <a:pt x="20" y="144"/>
                  </a:lnTo>
                  <a:lnTo>
                    <a:pt x="26" y="154"/>
                  </a:lnTo>
                  <a:lnTo>
                    <a:pt x="26" y="156"/>
                  </a:lnTo>
                  <a:lnTo>
                    <a:pt x="26" y="170"/>
                  </a:lnTo>
                  <a:lnTo>
                    <a:pt x="26" y="172"/>
                  </a:lnTo>
                  <a:lnTo>
                    <a:pt x="16" y="184"/>
                  </a:lnTo>
                  <a:lnTo>
                    <a:pt x="4" y="198"/>
                  </a:lnTo>
                  <a:lnTo>
                    <a:pt x="6" y="214"/>
                  </a:lnTo>
                  <a:lnTo>
                    <a:pt x="16" y="224"/>
                  </a:lnTo>
                  <a:lnTo>
                    <a:pt x="22" y="236"/>
                  </a:lnTo>
                  <a:lnTo>
                    <a:pt x="24" y="244"/>
                  </a:lnTo>
                  <a:lnTo>
                    <a:pt x="24" y="262"/>
                  </a:lnTo>
                  <a:lnTo>
                    <a:pt x="22" y="264"/>
                  </a:lnTo>
                  <a:lnTo>
                    <a:pt x="6" y="276"/>
                  </a:lnTo>
                  <a:lnTo>
                    <a:pt x="4" y="300"/>
                  </a:lnTo>
                  <a:lnTo>
                    <a:pt x="6" y="324"/>
                  </a:lnTo>
                  <a:lnTo>
                    <a:pt x="10" y="340"/>
                  </a:lnTo>
                  <a:lnTo>
                    <a:pt x="18" y="368"/>
                  </a:lnTo>
                  <a:lnTo>
                    <a:pt x="18" y="370"/>
                  </a:lnTo>
                  <a:lnTo>
                    <a:pt x="18" y="372"/>
                  </a:lnTo>
                  <a:lnTo>
                    <a:pt x="0" y="452"/>
                  </a:lnTo>
                  <a:lnTo>
                    <a:pt x="2" y="468"/>
                  </a:lnTo>
                  <a:lnTo>
                    <a:pt x="14" y="474"/>
                  </a:lnTo>
                  <a:lnTo>
                    <a:pt x="32" y="456"/>
                  </a:lnTo>
                  <a:lnTo>
                    <a:pt x="34" y="456"/>
                  </a:lnTo>
                  <a:lnTo>
                    <a:pt x="96" y="432"/>
                  </a:lnTo>
                  <a:lnTo>
                    <a:pt x="112" y="416"/>
                  </a:lnTo>
                  <a:lnTo>
                    <a:pt x="114" y="416"/>
                  </a:lnTo>
                  <a:lnTo>
                    <a:pt x="116" y="416"/>
                  </a:lnTo>
                  <a:lnTo>
                    <a:pt x="150" y="420"/>
                  </a:lnTo>
                  <a:lnTo>
                    <a:pt x="162" y="416"/>
                  </a:lnTo>
                  <a:lnTo>
                    <a:pt x="180" y="408"/>
                  </a:lnTo>
                  <a:lnTo>
                    <a:pt x="180" y="392"/>
                  </a:lnTo>
                  <a:lnTo>
                    <a:pt x="182" y="392"/>
                  </a:lnTo>
                  <a:lnTo>
                    <a:pt x="192" y="382"/>
                  </a:lnTo>
                  <a:lnTo>
                    <a:pt x="190" y="372"/>
                  </a:lnTo>
                  <a:lnTo>
                    <a:pt x="190" y="370"/>
                  </a:lnTo>
                  <a:lnTo>
                    <a:pt x="190" y="368"/>
                  </a:lnTo>
                  <a:lnTo>
                    <a:pt x="194" y="364"/>
                  </a:lnTo>
                  <a:lnTo>
                    <a:pt x="192" y="360"/>
                  </a:lnTo>
                  <a:lnTo>
                    <a:pt x="190" y="356"/>
                  </a:lnTo>
                  <a:lnTo>
                    <a:pt x="190" y="352"/>
                  </a:lnTo>
                  <a:lnTo>
                    <a:pt x="194" y="340"/>
                  </a:lnTo>
                  <a:lnTo>
                    <a:pt x="198" y="336"/>
                  </a:lnTo>
                  <a:lnTo>
                    <a:pt x="196" y="324"/>
                  </a:lnTo>
                  <a:lnTo>
                    <a:pt x="184" y="310"/>
                  </a:lnTo>
                  <a:lnTo>
                    <a:pt x="182" y="306"/>
                  </a:lnTo>
                  <a:lnTo>
                    <a:pt x="180" y="302"/>
                  </a:lnTo>
                  <a:lnTo>
                    <a:pt x="180" y="298"/>
                  </a:lnTo>
                  <a:lnTo>
                    <a:pt x="182" y="294"/>
                  </a:lnTo>
                  <a:lnTo>
                    <a:pt x="184" y="288"/>
                  </a:lnTo>
                  <a:lnTo>
                    <a:pt x="190" y="280"/>
                  </a:lnTo>
                  <a:lnTo>
                    <a:pt x="192" y="268"/>
                  </a:lnTo>
                  <a:lnTo>
                    <a:pt x="202" y="248"/>
                  </a:lnTo>
                  <a:lnTo>
                    <a:pt x="204" y="240"/>
                  </a:lnTo>
                  <a:lnTo>
                    <a:pt x="216" y="216"/>
                  </a:lnTo>
                  <a:lnTo>
                    <a:pt x="208" y="200"/>
                  </a:lnTo>
                  <a:lnTo>
                    <a:pt x="184" y="184"/>
                  </a:lnTo>
                  <a:lnTo>
                    <a:pt x="182" y="184"/>
                  </a:lnTo>
                  <a:lnTo>
                    <a:pt x="176" y="170"/>
                  </a:lnTo>
                  <a:lnTo>
                    <a:pt x="176" y="168"/>
                  </a:lnTo>
                  <a:lnTo>
                    <a:pt x="180" y="146"/>
                  </a:lnTo>
                  <a:lnTo>
                    <a:pt x="184" y="130"/>
                  </a:lnTo>
                  <a:lnTo>
                    <a:pt x="184" y="122"/>
                  </a:lnTo>
                  <a:lnTo>
                    <a:pt x="188" y="116"/>
                  </a:lnTo>
                  <a:lnTo>
                    <a:pt x="190" y="114"/>
                  </a:lnTo>
                  <a:lnTo>
                    <a:pt x="194" y="114"/>
                  </a:lnTo>
                  <a:lnTo>
                    <a:pt x="208" y="112"/>
                  </a:lnTo>
                  <a:lnTo>
                    <a:pt x="212" y="102"/>
                  </a:lnTo>
                  <a:lnTo>
                    <a:pt x="216" y="76"/>
                  </a:lnTo>
                  <a:lnTo>
                    <a:pt x="214" y="66"/>
                  </a:lnTo>
                  <a:lnTo>
                    <a:pt x="200" y="64"/>
                  </a:lnTo>
                  <a:lnTo>
                    <a:pt x="184" y="56"/>
                  </a:lnTo>
                  <a:lnTo>
                    <a:pt x="182" y="54"/>
                  </a:lnTo>
                  <a:lnTo>
                    <a:pt x="182" y="52"/>
                  </a:lnTo>
                  <a:lnTo>
                    <a:pt x="180" y="32"/>
                  </a:lnTo>
                  <a:lnTo>
                    <a:pt x="180" y="28"/>
                  </a:lnTo>
                  <a:lnTo>
                    <a:pt x="202" y="24"/>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4" name="湖南"/>
            <p:cNvSpPr>
              <a:spLocks/>
            </p:cNvSpPr>
            <p:nvPr/>
          </p:nvSpPr>
          <p:spPr bwMode="auto">
            <a:xfrm>
              <a:off x="6470162" y="4306152"/>
              <a:ext cx="507380" cy="590257"/>
            </a:xfrm>
            <a:custGeom>
              <a:avLst/>
              <a:gdLst>
                <a:gd name="T0" fmla="*/ 2147483646 w 344"/>
                <a:gd name="T1" fmla="*/ 2147483646 h 400"/>
                <a:gd name="T2" fmla="*/ 2147483646 w 344"/>
                <a:gd name="T3" fmla="*/ 2147483646 h 400"/>
                <a:gd name="T4" fmla="*/ 2147483646 w 344"/>
                <a:gd name="T5" fmla="*/ 2147483646 h 400"/>
                <a:gd name="T6" fmla="*/ 2147483646 w 344"/>
                <a:gd name="T7" fmla="*/ 2147483646 h 400"/>
                <a:gd name="T8" fmla="*/ 2147483646 w 344"/>
                <a:gd name="T9" fmla="*/ 2147483646 h 400"/>
                <a:gd name="T10" fmla="*/ 2147483646 w 344"/>
                <a:gd name="T11" fmla="*/ 2147483646 h 400"/>
                <a:gd name="T12" fmla="*/ 2147483646 w 344"/>
                <a:gd name="T13" fmla="*/ 2147483646 h 400"/>
                <a:gd name="T14" fmla="*/ 2147483646 w 344"/>
                <a:gd name="T15" fmla="*/ 2147483646 h 400"/>
                <a:gd name="T16" fmla="*/ 2147483646 w 344"/>
                <a:gd name="T17" fmla="*/ 2147483646 h 400"/>
                <a:gd name="T18" fmla="*/ 2147483646 w 344"/>
                <a:gd name="T19" fmla="*/ 2147483646 h 400"/>
                <a:gd name="T20" fmla="*/ 2147483646 w 344"/>
                <a:gd name="T21" fmla="*/ 0 h 400"/>
                <a:gd name="T22" fmla="*/ 2147483646 w 344"/>
                <a:gd name="T23" fmla="*/ 2147483646 h 400"/>
                <a:gd name="T24" fmla="*/ 2147483646 w 344"/>
                <a:gd name="T25" fmla="*/ 2147483646 h 400"/>
                <a:gd name="T26" fmla="*/ 2147483646 w 344"/>
                <a:gd name="T27" fmla="*/ 2147483646 h 400"/>
                <a:gd name="T28" fmla="*/ 2147483646 w 344"/>
                <a:gd name="T29" fmla="*/ 2147483646 h 400"/>
                <a:gd name="T30" fmla="*/ 2147483646 w 344"/>
                <a:gd name="T31" fmla="*/ 2147483646 h 400"/>
                <a:gd name="T32" fmla="*/ 2147483646 w 344"/>
                <a:gd name="T33" fmla="*/ 2147483646 h 400"/>
                <a:gd name="T34" fmla="*/ 2147483646 w 344"/>
                <a:gd name="T35" fmla="*/ 2147483646 h 400"/>
                <a:gd name="T36" fmla="*/ 2147483646 w 344"/>
                <a:gd name="T37" fmla="*/ 2147483646 h 400"/>
                <a:gd name="T38" fmla="*/ 2147483646 w 344"/>
                <a:gd name="T39" fmla="*/ 2147483646 h 400"/>
                <a:gd name="T40" fmla="*/ 2147483646 w 344"/>
                <a:gd name="T41" fmla="*/ 2147483646 h 400"/>
                <a:gd name="T42" fmla="*/ 2147483646 w 344"/>
                <a:gd name="T43" fmla="*/ 2147483646 h 400"/>
                <a:gd name="T44" fmla="*/ 2147483646 w 344"/>
                <a:gd name="T45" fmla="*/ 2147483646 h 400"/>
                <a:gd name="T46" fmla="*/ 2147483646 w 344"/>
                <a:gd name="T47" fmla="*/ 2147483646 h 400"/>
                <a:gd name="T48" fmla="*/ 2147483646 w 344"/>
                <a:gd name="T49" fmla="*/ 2147483646 h 400"/>
                <a:gd name="T50" fmla="*/ 2147483646 w 344"/>
                <a:gd name="T51" fmla="*/ 2147483646 h 400"/>
                <a:gd name="T52" fmla="*/ 2147483646 w 344"/>
                <a:gd name="T53" fmla="*/ 2147483646 h 400"/>
                <a:gd name="T54" fmla="*/ 2147483646 w 344"/>
                <a:gd name="T55" fmla="*/ 2147483646 h 400"/>
                <a:gd name="T56" fmla="*/ 2147483646 w 344"/>
                <a:gd name="T57" fmla="*/ 2147483646 h 400"/>
                <a:gd name="T58" fmla="*/ 2147483646 w 344"/>
                <a:gd name="T59" fmla="*/ 2147483646 h 400"/>
                <a:gd name="T60" fmla="*/ 2147483646 w 344"/>
                <a:gd name="T61" fmla="*/ 2147483646 h 400"/>
                <a:gd name="T62" fmla="*/ 2147483646 w 344"/>
                <a:gd name="T63" fmla="*/ 2147483646 h 400"/>
                <a:gd name="T64" fmla="*/ 2147483646 w 344"/>
                <a:gd name="T65" fmla="*/ 2147483646 h 400"/>
                <a:gd name="T66" fmla="*/ 2147483646 w 344"/>
                <a:gd name="T67" fmla="*/ 2147483646 h 400"/>
                <a:gd name="T68" fmla="*/ 2147483646 w 344"/>
                <a:gd name="T69" fmla="*/ 2147483646 h 400"/>
                <a:gd name="T70" fmla="*/ 2147483646 w 344"/>
                <a:gd name="T71" fmla="*/ 2147483646 h 400"/>
                <a:gd name="T72" fmla="*/ 2147483646 w 344"/>
                <a:gd name="T73" fmla="*/ 2147483646 h 400"/>
                <a:gd name="T74" fmla="*/ 2147483646 w 344"/>
                <a:gd name="T75" fmla="*/ 2147483646 h 400"/>
                <a:gd name="T76" fmla="*/ 2147483646 w 344"/>
                <a:gd name="T77" fmla="*/ 2147483646 h 400"/>
                <a:gd name="T78" fmla="*/ 2147483646 w 344"/>
                <a:gd name="T79" fmla="*/ 2147483646 h 400"/>
                <a:gd name="T80" fmla="*/ 2147483646 w 344"/>
                <a:gd name="T81" fmla="*/ 2147483646 h 400"/>
                <a:gd name="T82" fmla="*/ 2147483646 w 344"/>
                <a:gd name="T83" fmla="*/ 2147483646 h 400"/>
                <a:gd name="T84" fmla="*/ 2147483646 w 344"/>
                <a:gd name="T85" fmla="*/ 2147483646 h 400"/>
                <a:gd name="T86" fmla="*/ 2147483646 w 344"/>
                <a:gd name="T87" fmla="*/ 2147483646 h 400"/>
                <a:gd name="T88" fmla="*/ 2147483646 w 344"/>
                <a:gd name="T89" fmla="*/ 2147483646 h 400"/>
                <a:gd name="T90" fmla="*/ 2147483646 w 344"/>
                <a:gd name="T91" fmla="*/ 2147483646 h 400"/>
                <a:gd name="T92" fmla="*/ 2147483646 w 344"/>
                <a:gd name="T93" fmla="*/ 2147483646 h 400"/>
                <a:gd name="T94" fmla="*/ 2147483646 w 344"/>
                <a:gd name="T95" fmla="*/ 2147483646 h 400"/>
                <a:gd name="T96" fmla="*/ 2147483646 w 344"/>
                <a:gd name="T97" fmla="*/ 2147483646 h 400"/>
                <a:gd name="T98" fmla="*/ 2147483646 w 344"/>
                <a:gd name="T99" fmla="*/ 2147483646 h 400"/>
                <a:gd name="T100" fmla="*/ 2147483646 w 344"/>
                <a:gd name="T101" fmla="*/ 2147483646 h 400"/>
                <a:gd name="T102" fmla="*/ 2147483646 w 344"/>
                <a:gd name="T103" fmla="*/ 2147483646 h 400"/>
                <a:gd name="T104" fmla="*/ 2147483646 w 344"/>
                <a:gd name="T105" fmla="*/ 2147483646 h 4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44" h="400">
                  <a:moveTo>
                    <a:pt x="300" y="68"/>
                  </a:moveTo>
                  <a:lnTo>
                    <a:pt x="300" y="68"/>
                  </a:lnTo>
                  <a:lnTo>
                    <a:pt x="300" y="66"/>
                  </a:lnTo>
                  <a:lnTo>
                    <a:pt x="292" y="54"/>
                  </a:lnTo>
                  <a:lnTo>
                    <a:pt x="292" y="52"/>
                  </a:lnTo>
                  <a:lnTo>
                    <a:pt x="294" y="32"/>
                  </a:lnTo>
                  <a:lnTo>
                    <a:pt x="292" y="28"/>
                  </a:lnTo>
                  <a:lnTo>
                    <a:pt x="286" y="24"/>
                  </a:lnTo>
                  <a:lnTo>
                    <a:pt x="282" y="24"/>
                  </a:lnTo>
                  <a:lnTo>
                    <a:pt x="274" y="34"/>
                  </a:lnTo>
                  <a:lnTo>
                    <a:pt x="272" y="34"/>
                  </a:lnTo>
                  <a:lnTo>
                    <a:pt x="252" y="44"/>
                  </a:lnTo>
                  <a:lnTo>
                    <a:pt x="250" y="30"/>
                  </a:lnTo>
                  <a:lnTo>
                    <a:pt x="250" y="28"/>
                  </a:lnTo>
                  <a:lnTo>
                    <a:pt x="252" y="22"/>
                  </a:lnTo>
                  <a:lnTo>
                    <a:pt x="250" y="14"/>
                  </a:lnTo>
                  <a:lnTo>
                    <a:pt x="248" y="12"/>
                  </a:lnTo>
                  <a:lnTo>
                    <a:pt x="244" y="20"/>
                  </a:lnTo>
                  <a:lnTo>
                    <a:pt x="218" y="42"/>
                  </a:lnTo>
                  <a:lnTo>
                    <a:pt x="218" y="44"/>
                  </a:lnTo>
                  <a:lnTo>
                    <a:pt x="216" y="44"/>
                  </a:lnTo>
                  <a:lnTo>
                    <a:pt x="214" y="44"/>
                  </a:lnTo>
                  <a:lnTo>
                    <a:pt x="206" y="40"/>
                  </a:lnTo>
                  <a:lnTo>
                    <a:pt x="198" y="32"/>
                  </a:lnTo>
                  <a:lnTo>
                    <a:pt x="184" y="28"/>
                  </a:lnTo>
                  <a:lnTo>
                    <a:pt x="184" y="26"/>
                  </a:lnTo>
                  <a:lnTo>
                    <a:pt x="176" y="20"/>
                  </a:lnTo>
                  <a:lnTo>
                    <a:pt x="150" y="16"/>
                  </a:lnTo>
                  <a:lnTo>
                    <a:pt x="148" y="16"/>
                  </a:lnTo>
                  <a:lnTo>
                    <a:pt x="132" y="6"/>
                  </a:lnTo>
                  <a:lnTo>
                    <a:pt x="132" y="8"/>
                  </a:lnTo>
                  <a:lnTo>
                    <a:pt x="118" y="0"/>
                  </a:lnTo>
                  <a:lnTo>
                    <a:pt x="100" y="0"/>
                  </a:lnTo>
                  <a:lnTo>
                    <a:pt x="94" y="0"/>
                  </a:lnTo>
                  <a:lnTo>
                    <a:pt x="100" y="30"/>
                  </a:lnTo>
                  <a:lnTo>
                    <a:pt x="96" y="30"/>
                  </a:lnTo>
                  <a:lnTo>
                    <a:pt x="80" y="32"/>
                  </a:lnTo>
                  <a:lnTo>
                    <a:pt x="70" y="32"/>
                  </a:lnTo>
                  <a:lnTo>
                    <a:pt x="68" y="32"/>
                  </a:lnTo>
                  <a:lnTo>
                    <a:pt x="60" y="24"/>
                  </a:lnTo>
                  <a:lnTo>
                    <a:pt x="44" y="32"/>
                  </a:lnTo>
                  <a:lnTo>
                    <a:pt x="28" y="52"/>
                  </a:lnTo>
                  <a:lnTo>
                    <a:pt x="16" y="86"/>
                  </a:lnTo>
                  <a:lnTo>
                    <a:pt x="20" y="124"/>
                  </a:lnTo>
                  <a:lnTo>
                    <a:pt x="26" y="144"/>
                  </a:lnTo>
                  <a:lnTo>
                    <a:pt x="26" y="148"/>
                  </a:lnTo>
                  <a:lnTo>
                    <a:pt x="24" y="150"/>
                  </a:lnTo>
                  <a:lnTo>
                    <a:pt x="20" y="152"/>
                  </a:lnTo>
                  <a:lnTo>
                    <a:pt x="20" y="156"/>
                  </a:lnTo>
                  <a:lnTo>
                    <a:pt x="18" y="166"/>
                  </a:lnTo>
                  <a:lnTo>
                    <a:pt x="26" y="198"/>
                  </a:lnTo>
                  <a:lnTo>
                    <a:pt x="24" y="200"/>
                  </a:lnTo>
                  <a:lnTo>
                    <a:pt x="8" y="210"/>
                  </a:lnTo>
                  <a:lnTo>
                    <a:pt x="4" y="214"/>
                  </a:lnTo>
                  <a:lnTo>
                    <a:pt x="2" y="218"/>
                  </a:lnTo>
                  <a:lnTo>
                    <a:pt x="0" y="228"/>
                  </a:lnTo>
                  <a:lnTo>
                    <a:pt x="14" y="224"/>
                  </a:lnTo>
                  <a:lnTo>
                    <a:pt x="14" y="222"/>
                  </a:lnTo>
                  <a:lnTo>
                    <a:pt x="16" y="222"/>
                  </a:lnTo>
                  <a:lnTo>
                    <a:pt x="22" y="224"/>
                  </a:lnTo>
                  <a:lnTo>
                    <a:pt x="26" y="226"/>
                  </a:lnTo>
                  <a:lnTo>
                    <a:pt x="30" y="228"/>
                  </a:lnTo>
                  <a:lnTo>
                    <a:pt x="32" y="234"/>
                  </a:lnTo>
                  <a:lnTo>
                    <a:pt x="34" y="252"/>
                  </a:lnTo>
                  <a:lnTo>
                    <a:pt x="32" y="254"/>
                  </a:lnTo>
                  <a:lnTo>
                    <a:pt x="32" y="256"/>
                  </a:lnTo>
                  <a:lnTo>
                    <a:pt x="28" y="260"/>
                  </a:lnTo>
                  <a:lnTo>
                    <a:pt x="28" y="264"/>
                  </a:lnTo>
                  <a:lnTo>
                    <a:pt x="24" y="282"/>
                  </a:lnTo>
                  <a:lnTo>
                    <a:pt x="28" y="290"/>
                  </a:lnTo>
                  <a:lnTo>
                    <a:pt x="32" y="296"/>
                  </a:lnTo>
                  <a:lnTo>
                    <a:pt x="48" y="316"/>
                  </a:lnTo>
                  <a:lnTo>
                    <a:pt x="64" y="304"/>
                  </a:lnTo>
                  <a:lnTo>
                    <a:pt x="76" y="302"/>
                  </a:lnTo>
                  <a:lnTo>
                    <a:pt x="76" y="304"/>
                  </a:lnTo>
                  <a:lnTo>
                    <a:pt x="84" y="306"/>
                  </a:lnTo>
                  <a:lnTo>
                    <a:pt x="88" y="306"/>
                  </a:lnTo>
                  <a:lnTo>
                    <a:pt x="92" y="302"/>
                  </a:lnTo>
                  <a:lnTo>
                    <a:pt x="100" y="292"/>
                  </a:lnTo>
                  <a:lnTo>
                    <a:pt x="98" y="286"/>
                  </a:lnTo>
                  <a:lnTo>
                    <a:pt x="100" y="282"/>
                  </a:lnTo>
                  <a:lnTo>
                    <a:pt x="104" y="280"/>
                  </a:lnTo>
                  <a:lnTo>
                    <a:pt x="124" y="280"/>
                  </a:lnTo>
                  <a:lnTo>
                    <a:pt x="128" y="280"/>
                  </a:lnTo>
                  <a:lnTo>
                    <a:pt x="130" y="280"/>
                  </a:lnTo>
                  <a:lnTo>
                    <a:pt x="134" y="274"/>
                  </a:lnTo>
                  <a:lnTo>
                    <a:pt x="136" y="270"/>
                  </a:lnTo>
                  <a:lnTo>
                    <a:pt x="142" y="270"/>
                  </a:lnTo>
                  <a:lnTo>
                    <a:pt x="146" y="272"/>
                  </a:lnTo>
                  <a:lnTo>
                    <a:pt x="152" y="280"/>
                  </a:lnTo>
                  <a:lnTo>
                    <a:pt x="154" y="284"/>
                  </a:lnTo>
                  <a:lnTo>
                    <a:pt x="156" y="288"/>
                  </a:lnTo>
                  <a:lnTo>
                    <a:pt x="154" y="302"/>
                  </a:lnTo>
                  <a:lnTo>
                    <a:pt x="156" y="304"/>
                  </a:lnTo>
                  <a:lnTo>
                    <a:pt x="162" y="310"/>
                  </a:lnTo>
                  <a:lnTo>
                    <a:pt x="164" y="316"/>
                  </a:lnTo>
                  <a:lnTo>
                    <a:pt x="162" y="330"/>
                  </a:lnTo>
                  <a:lnTo>
                    <a:pt x="158" y="340"/>
                  </a:lnTo>
                  <a:lnTo>
                    <a:pt x="154" y="344"/>
                  </a:lnTo>
                  <a:lnTo>
                    <a:pt x="142" y="370"/>
                  </a:lnTo>
                  <a:lnTo>
                    <a:pt x="146" y="372"/>
                  </a:lnTo>
                  <a:lnTo>
                    <a:pt x="164" y="372"/>
                  </a:lnTo>
                  <a:lnTo>
                    <a:pt x="168" y="374"/>
                  </a:lnTo>
                  <a:lnTo>
                    <a:pt x="168" y="376"/>
                  </a:lnTo>
                  <a:lnTo>
                    <a:pt x="164" y="388"/>
                  </a:lnTo>
                  <a:lnTo>
                    <a:pt x="164" y="394"/>
                  </a:lnTo>
                  <a:lnTo>
                    <a:pt x="172" y="398"/>
                  </a:lnTo>
                  <a:lnTo>
                    <a:pt x="176" y="400"/>
                  </a:lnTo>
                  <a:lnTo>
                    <a:pt x="178" y="398"/>
                  </a:lnTo>
                  <a:lnTo>
                    <a:pt x="188" y="394"/>
                  </a:lnTo>
                  <a:lnTo>
                    <a:pt x="194" y="392"/>
                  </a:lnTo>
                  <a:lnTo>
                    <a:pt x="204" y="392"/>
                  </a:lnTo>
                  <a:lnTo>
                    <a:pt x="216" y="380"/>
                  </a:lnTo>
                  <a:lnTo>
                    <a:pt x="216" y="366"/>
                  </a:lnTo>
                  <a:lnTo>
                    <a:pt x="216" y="360"/>
                  </a:lnTo>
                  <a:lnTo>
                    <a:pt x="216" y="356"/>
                  </a:lnTo>
                  <a:lnTo>
                    <a:pt x="220" y="354"/>
                  </a:lnTo>
                  <a:lnTo>
                    <a:pt x="224" y="354"/>
                  </a:lnTo>
                  <a:lnTo>
                    <a:pt x="230" y="356"/>
                  </a:lnTo>
                  <a:lnTo>
                    <a:pt x="236" y="360"/>
                  </a:lnTo>
                  <a:lnTo>
                    <a:pt x="256" y="372"/>
                  </a:lnTo>
                  <a:lnTo>
                    <a:pt x="264" y="376"/>
                  </a:lnTo>
                  <a:lnTo>
                    <a:pt x="270" y="378"/>
                  </a:lnTo>
                  <a:lnTo>
                    <a:pt x="270" y="376"/>
                  </a:lnTo>
                  <a:lnTo>
                    <a:pt x="270" y="370"/>
                  </a:lnTo>
                  <a:lnTo>
                    <a:pt x="266" y="360"/>
                  </a:lnTo>
                  <a:lnTo>
                    <a:pt x="256" y="344"/>
                  </a:lnTo>
                  <a:lnTo>
                    <a:pt x="256" y="342"/>
                  </a:lnTo>
                  <a:lnTo>
                    <a:pt x="256" y="340"/>
                  </a:lnTo>
                  <a:lnTo>
                    <a:pt x="264" y="332"/>
                  </a:lnTo>
                  <a:lnTo>
                    <a:pt x="274" y="326"/>
                  </a:lnTo>
                  <a:lnTo>
                    <a:pt x="282" y="324"/>
                  </a:lnTo>
                  <a:lnTo>
                    <a:pt x="292" y="326"/>
                  </a:lnTo>
                  <a:lnTo>
                    <a:pt x="320" y="340"/>
                  </a:lnTo>
                  <a:lnTo>
                    <a:pt x="332" y="332"/>
                  </a:lnTo>
                  <a:lnTo>
                    <a:pt x="334" y="332"/>
                  </a:lnTo>
                  <a:lnTo>
                    <a:pt x="334" y="330"/>
                  </a:lnTo>
                  <a:lnTo>
                    <a:pt x="332" y="328"/>
                  </a:lnTo>
                  <a:lnTo>
                    <a:pt x="334" y="326"/>
                  </a:lnTo>
                  <a:lnTo>
                    <a:pt x="340" y="314"/>
                  </a:lnTo>
                  <a:lnTo>
                    <a:pt x="344" y="304"/>
                  </a:lnTo>
                  <a:lnTo>
                    <a:pt x="344" y="298"/>
                  </a:lnTo>
                  <a:lnTo>
                    <a:pt x="344" y="292"/>
                  </a:lnTo>
                  <a:lnTo>
                    <a:pt x="338" y="286"/>
                  </a:lnTo>
                  <a:lnTo>
                    <a:pt x="334" y="284"/>
                  </a:lnTo>
                  <a:lnTo>
                    <a:pt x="332" y="284"/>
                  </a:lnTo>
                  <a:lnTo>
                    <a:pt x="330" y="276"/>
                  </a:lnTo>
                  <a:lnTo>
                    <a:pt x="332" y="276"/>
                  </a:lnTo>
                  <a:lnTo>
                    <a:pt x="338" y="272"/>
                  </a:lnTo>
                  <a:lnTo>
                    <a:pt x="340" y="268"/>
                  </a:lnTo>
                  <a:lnTo>
                    <a:pt x="338" y="264"/>
                  </a:lnTo>
                  <a:lnTo>
                    <a:pt x="326" y="252"/>
                  </a:lnTo>
                  <a:lnTo>
                    <a:pt x="326" y="250"/>
                  </a:lnTo>
                  <a:lnTo>
                    <a:pt x="320" y="232"/>
                  </a:lnTo>
                  <a:lnTo>
                    <a:pt x="316" y="214"/>
                  </a:lnTo>
                  <a:lnTo>
                    <a:pt x="316" y="196"/>
                  </a:lnTo>
                  <a:lnTo>
                    <a:pt x="316" y="188"/>
                  </a:lnTo>
                  <a:lnTo>
                    <a:pt x="308" y="196"/>
                  </a:lnTo>
                  <a:lnTo>
                    <a:pt x="302" y="204"/>
                  </a:lnTo>
                  <a:lnTo>
                    <a:pt x="300" y="170"/>
                  </a:lnTo>
                  <a:lnTo>
                    <a:pt x="300" y="168"/>
                  </a:lnTo>
                  <a:lnTo>
                    <a:pt x="322" y="138"/>
                  </a:lnTo>
                  <a:lnTo>
                    <a:pt x="334" y="124"/>
                  </a:lnTo>
                  <a:lnTo>
                    <a:pt x="326" y="100"/>
                  </a:lnTo>
                  <a:lnTo>
                    <a:pt x="322" y="76"/>
                  </a:lnTo>
                  <a:lnTo>
                    <a:pt x="308" y="70"/>
                  </a:lnTo>
                  <a:lnTo>
                    <a:pt x="300" y="68"/>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5" name="湖北"/>
            <p:cNvSpPr>
              <a:spLocks/>
            </p:cNvSpPr>
            <p:nvPr/>
          </p:nvSpPr>
          <p:spPr bwMode="auto">
            <a:xfrm>
              <a:off x="6411165" y="3966754"/>
              <a:ext cx="719772" cy="451548"/>
            </a:xfrm>
            <a:custGeom>
              <a:avLst/>
              <a:gdLst>
                <a:gd name="T0" fmla="*/ 2147483646 w 488"/>
                <a:gd name="T1" fmla="*/ 2147483646 h 306"/>
                <a:gd name="T2" fmla="*/ 2147483646 w 488"/>
                <a:gd name="T3" fmla="*/ 2147483646 h 306"/>
                <a:gd name="T4" fmla="*/ 2147483646 w 488"/>
                <a:gd name="T5" fmla="*/ 2147483646 h 306"/>
                <a:gd name="T6" fmla="*/ 2147483646 w 488"/>
                <a:gd name="T7" fmla="*/ 2147483646 h 306"/>
                <a:gd name="T8" fmla="*/ 2147483646 w 488"/>
                <a:gd name="T9" fmla="*/ 2147483646 h 306"/>
                <a:gd name="T10" fmla="*/ 2147483646 w 488"/>
                <a:gd name="T11" fmla="*/ 2147483646 h 306"/>
                <a:gd name="T12" fmla="*/ 2147483646 w 488"/>
                <a:gd name="T13" fmla="*/ 2147483646 h 306"/>
                <a:gd name="T14" fmla="*/ 2147483646 w 488"/>
                <a:gd name="T15" fmla="*/ 2147483646 h 306"/>
                <a:gd name="T16" fmla="*/ 2147483646 w 488"/>
                <a:gd name="T17" fmla="*/ 2147483646 h 306"/>
                <a:gd name="T18" fmla="*/ 2147483646 w 488"/>
                <a:gd name="T19" fmla="*/ 2147483646 h 306"/>
                <a:gd name="T20" fmla="*/ 2147483646 w 488"/>
                <a:gd name="T21" fmla="*/ 2147483646 h 306"/>
                <a:gd name="T22" fmla="*/ 2147483646 w 488"/>
                <a:gd name="T23" fmla="*/ 2147483646 h 306"/>
                <a:gd name="T24" fmla="*/ 2147483646 w 488"/>
                <a:gd name="T25" fmla="*/ 2147483646 h 306"/>
                <a:gd name="T26" fmla="*/ 2147483646 w 488"/>
                <a:gd name="T27" fmla="*/ 2147483646 h 306"/>
                <a:gd name="T28" fmla="*/ 2147483646 w 488"/>
                <a:gd name="T29" fmla="*/ 2147483646 h 306"/>
                <a:gd name="T30" fmla="*/ 2147483646 w 488"/>
                <a:gd name="T31" fmla="*/ 2147483646 h 306"/>
                <a:gd name="T32" fmla="*/ 2147483646 w 488"/>
                <a:gd name="T33" fmla="*/ 2147483646 h 306"/>
                <a:gd name="T34" fmla="*/ 2147483646 w 488"/>
                <a:gd name="T35" fmla="*/ 2147483646 h 306"/>
                <a:gd name="T36" fmla="*/ 2147483646 w 488"/>
                <a:gd name="T37" fmla="*/ 2147483646 h 306"/>
                <a:gd name="T38" fmla="*/ 2147483646 w 488"/>
                <a:gd name="T39" fmla="*/ 2147483646 h 306"/>
                <a:gd name="T40" fmla="*/ 2147483646 w 488"/>
                <a:gd name="T41" fmla="*/ 2147483646 h 306"/>
                <a:gd name="T42" fmla="*/ 2147483646 w 488"/>
                <a:gd name="T43" fmla="*/ 2147483646 h 306"/>
                <a:gd name="T44" fmla="*/ 2147483646 w 488"/>
                <a:gd name="T45" fmla="*/ 2147483646 h 306"/>
                <a:gd name="T46" fmla="*/ 2147483646 w 488"/>
                <a:gd name="T47" fmla="*/ 2147483646 h 306"/>
                <a:gd name="T48" fmla="*/ 2147483646 w 488"/>
                <a:gd name="T49" fmla="*/ 2147483646 h 306"/>
                <a:gd name="T50" fmla="*/ 2147483646 w 488"/>
                <a:gd name="T51" fmla="*/ 2147483646 h 306"/>
                <a:gd name="T52" fmla="*/ 2147483646 w 488"/>
                <a:gd name="T53" fmla="*/ 2147483646 h 306"/>
                <a:gd name="T54" fmla="*/ 2147483646 w 488"/>
                <a:gd name="T55" fmla="*/ 2147483646 h 306"/>
                <a:gd name="T56" fmla="*/ 2147483646 w 488"/>
                <a:gd name="T57" fmla="*/ 2147483646 h 306"/>
                <a:gd name="T58" fmla="*/ 2147483646 w 488"/>
                <a:gd name="T59" fmla="*/ 2147483646 h 306"/>
                <a:gd name="T60" fmla="*/ 2147483646 w 488"/>
                <a:gd name="T61" fmla="*/ 2147483646 h 306"/>
                <a:gd name="T62" fmla="*/ 2147483646 w 488"/>
                <a:gd name="T63" fmla="*/ 2147483646 h 306"/>
                <a:gd name="T64" fmla="*/ 2147483646 w 488"/>
                <a:gd name="T65" fmla="*/ 2147483646 h 306"/>
                <a:gd name="T66" fmla="*/ 2147483646 w 488"/>
                <a:gd name="T67" fmla="*/ 2147483646 h 306"/>
                <a:gd name="T68" fmla="*/ 2147483646 w 488"/>
                <a:gd name="T69" fmla="*/ 2147483646 h 306"/>
                <a:gd name="T70" fmla="*/ 2147483646 w 488"/>
                <a:gd name="T71" fmla="*/ 2147483646 h 306"/>
                <a:gd name="T72" fmla="*/ 2147483646 w 488"/>
                <a:gd name="T73" fmla="*/ 2147483646 h 306"/>
                <a:gd name="T74" fmla="*/ 2147483646 w 488"/>
                <a:gd name="T75" fmla="*/ 2147483646 h 306"/>
                <a:gd name="T76" fmla="*/ 2147483646 w 488"/>
                <a:gd name="T77" fmla="*/ 2147483646 h 306"/>
                <a:gd name="T78" fmla="*/ 2147483646 w 488"/>
                <a:gd name="T79" fmla="*/ 2147483646 h 306"/>
                <a:gd name="T80" fmla="*/ 2147483646 w 488"/>
                <a:gd name="T81" fmla="*/ 2147483646 h 306"/>
                <a:gd name="T82" fmla="*/ 2147483646 w 488"/>
                <a:gd name="T83" fmla="*/ 2147483646 h 306"/>
                <a:gd name="T84" fmla="*/ 2147483646 w 488"/>
                <a:gd name="T85" fmla="*/ 2147483646 h 306"/>
                <a:gd name="T86" fmla="*/ 2147483646 w 488"/>
                <a:gd name="T87" fmla="*/ 2147483646 h 306"/>
                <a:gd name="T88" fmla="*/ 2147483646 w 488"/>
                <a:gd name="T89" fmla="*/ 2147483646 h 306"/>
                <a:gd name="T90" fmla="*/ 2147483646 w 488"/>
                <a:gd name="T91" fmla="*/ 2147483646 h 306"/>
                <a:gd name="T92" fmla="*/ 2147483646 w 488"/>
                <a:gd name="T93" fmla="*/ 2147483646 h 306"/>
                <a:gd name="T94" fmla="*/ 2147483646 w 488"/>
                <a:gd name="T95" fmla="*/ 2147483646 h 306"/>
                <a:gd name="T96" fmla="*/ 2147483646 w 488"/>
                <a:gd name="T97" fmla="*/ 2147483646 h 306"/>
                <a:gd name="T98" fmla="*/ 2147483646 w 488"/>
                <a:gd name="T99" fmla="*/ 2147483646 h 306"/>
                <a:gd name="T100" fmla="*/ 2147483646 w 488"/>
                <a:gd name="T101" fmla="*/ 2147483646 h 306"/>
                <a:gd name="T102" fmla="*/ 2147483646 w 488"/>
                <a:gd name="T103" fmla="*/ 2147483646 h 306"/>
                <a:gd name="T104" fmla="*/ 2147483646 w 488"/>
                <a:gd name="T105" fmla="*/ 2147483646 h 306"/>
                <a:gd name="T106" fmla="*/ 2147483646 w 488"/>
                <a:gd name="T107" fmla="*/ 2147483646 h 306"/>
                <a:gd name="T108" fmla="*/ 2147483646 w 488"/>
                <a:gd name="T109" fmla="*/ 2147483646 h 306"/>
                <a:gd name="T110" fmla="*/ 2147483646 w 488"/>
                <a:gd name="T111" fmla="*/ 2147483646 h 306"/>
                <a:gd name="T112" fmla="*/ 2147483646 w 488"/>
                <a:gd name="T113" fmla="*/ 2147483646 h 306"/>
                <a:gd name="T114" fmla="*/ 2147483646 w 488"/>
                <a:gd name="T115" fmla="*/ 2147483646 h 3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88" h="306">
                  <a:moveTo>
                    <a:pt x="62" y="2"/>
                  </a:moveTo>
                  <a:lnTo>
                    <a:pt x="60" y="4"/>
                  </a:lnTo>
                  <a:lnTo>
                    <a:pt x="64" y="10"/>
                  </a:lnTo>
                  <a:lnTo>
                    <a:pt x="86" y="24"/>
                  </a:lnTo>
                  <a:lnTo>
                    <a:pt x="100" y="38"/>
                  </a:lnTo>
                  <a:lnTo>
                    <a:pt x="98" y="40"/>
                  </a:lnTo>
                  <a:lnTo>
                    <a:pt x="90" y="50"/>
                  </a:lnTo>
                  <a:lnTo>
                    <a:pt x="88" y="50"/>
                  </a:lnTo>
                  <a:lnTo>
                    <a:pt x="88" y="52"/>
                  </a:lnTo>
                  <a:lnTo>
                    <a:pt x="74" y="52"/>
                  </a:lnTo>
                  <a:lnTo>
                    <a:pt x="66" y="54"/>
                  </a:lnTo>
                  <a:lnTo>
                    <a:pt x="60" y="58"/>
                  </a:lnTo>
                  <a:lnTo>
                    <a:pt x="64" y="66"/>
                  </a:lnTo>
                  <a:lnTo>
                    <a:pt x="64" y="74"/>
                  </a:lnTo>
                  <a:lnTo>
                    <a:pt x="72" y="86"/>
                  </a:lnTo>
                  <a:lnTo>
                    <a:pt x="72" y="108"/>
                  </a:lnTo>
                  <a:lnTo>
                    <a:pt x="78" y="110"/>
                  </a:lnTo>
                  <a:lnTo>
                    <a:pt x="88" y="114"/>
                  </a:lnTo>
                  <a:lnTo>
                    <a:pt x="90" y="114"/>
                  </a:lnTo>
                  <a:lnTo>
                    <a:pt x="92" y="116"/>
                  </a:lnTo>
                  <a:lnTo>
                    <a:pt x="102" y="130"/>
                  </a:lnTo>
                  <a:lnTo>
                    <a:pt x="108" y="146"/>
                  </a:lnTo>
                  <a:lnTo>
                    <a:pt x="108" y="156"/>
                  </a:lnTo>
                  <a:lnTo>
                    <a:pt x="106" y="164"/>
                  </a:lnTo>
                  <a:lnTo>
                    <a:pt x="104" y="170"/>
                  </a:lnTo>
                  <a:lnTo>
                    <a:pt x="94" y="178"/>
                  </a:lnTo>
                  <a:lnTo>
                    <a:pt x="80" y="184"/>
                  </a:lnTo>
                  <a:lnTo>
                    <a:pt x="54" y="200"/>
                  </a:lnTo>
                  <a:lnTo>
                    <a:pt x="52" y="200"/>
                  </a:lnTo>
                  <a:lnTo>
                    <a:pt x="4" y="204"/>
                  </a:lnTo>
                  <a:lnTo>
                    <a:pt x="0" y="216"/>
                  </a:lnTo>
                  <a:lnTo>
                    <a:pt x="8" y="232"/>
                  </a:lnTo>
                  <a:lnTo>
                    <a:pt x="8" y="234"/>
                  </a:lnTo>
                  <a:lnTo>
                    <a:pt x="12" y="254"/>
                  </a:lnTo>
                  <a:lnTo>
                    <a:pt x="38" y="286"/>
                  </a:lnTo>
                  <a:lnTo>
                    <a:pt x="40" y="286"/>
                  </a:lnTo>
                  <a:lnTo>
                    <a:pt x="50" y="306"/>
                  </a:lnTo>
                  <a:lnTo>
                    <a:pt x="52" y="302"/>
                  </a:lnTo>
                  <a:lnTo>
                    <a:pt x="60" y="278"/>
                  </a:lnTo>
                  <a:lnTo>
                    <a:pt x="60" y="276"/>
                  </a:lnTo>
                  <a:lnTo>
                    <a:pt x="76" y="256"/>
                  </a:lnTo>
                  <a:lnTo>
                    <a:pt x="78" y="254"/>
                  </a:lnTo>
                  <a:lnTo>
                    <a:pt x="98" y="246"/>
                  </a:lnTo>
                  <a:lnTo>
                    <a:pt x="100" y="246"/>
                  </a:lnTo>
                  <a:lnTo>
                    <a:pt x="112" y="254"/>
                  </a:lnTo>
                  <a:lnTo>
                    <a:pt x="128" y="252"/>
                  </a:lnTo>
                  <a:lnTo>
                    <a:pt x="124" y="224"/>
                  </a:lnTo>
                  <a:lnTo>
                    <a:pt x="126" y="222"/>
                  </a:lnTo>
                  <a:lnTo>
                    <a:pt x="142" y="222"/>
                  </a:lnTo>
                  <a:lnTo>
                    <a:pt x="158" y="222"/>
                  </a:lnTo>
                  <a:lnTo>
                    <a:pt x="160" y="222"/>
                  </a:lnTo>
                  <a:lnTo>
                    <a:pt x="192" y="238"/>
                  </a:lnTo>
                  <a:lnTo>
                    <a:pt x="218" y="242"/>
                  </a:lnTo>
                  <a:lnTo>
                    <a:pt x="220" y="242"/>
                  </a:lnTo>
                  <a:lnTo>
                    <a:pt x="228" y="250"/>
                  </a:lnTo>
                  <a:lnTo>
                    <a:pt x="242" y="254"/>
                  </a:lnTo>
                  <a:lnTo>
                    <a:pt x="250" y="262"/>
                  </a:lnTo>
                  <a:lnTo>
                    <a:pt x="254" y="264"/>
                  </a:lnTo>
                  <a:lnTo>
                    <a:pt x="264" y="256"/>
                  </a:lnTo>
                  <a:lnTo>
                    <a:pt x="264" y="254"/>
                  </a:lnTo>
                  <a:lnTo>
                    <a:pt x="276" y="244"/>
                  </a:lnTo>
                  <a:lnTo>
                    <a:pt x="284" y="230"/>
                  </a:lnTo>
                  <a:lnTo>
                    <a:pt x="296" y="238"/>
                  </a:lnTo>
                  <a:lnTo>
                    <a:pt x="296" y="240"/>
                  </a:lnTo>
                  <a:lnTo>
                    <a:pt x="300" y="250"/>
                  </a:lnTo>
                  <a:lnTo>
                    <a:pt x="300" y="252"/>
                  </a:lnTo>
                  <a:lnTo>
                    <a:pt x="298" y="258"/>
                  </a:lnTo>
                  <a:lnTo>
                    <a:pt x="300" y="260"/>
                  </a:lnTo>
                  <a:lnTo>
                    <a:pt x="308" y="256"/>
                  </a:lnTo>
                  <a:lnTo>
                    <a:pt x="318" y="246"/>
                  </a:lnTo>
                  <a:lnTo>
                    <a:pt x="328" y="246"/>
                  </a:lnTo>
                  <a:lnTo>
                    <a:pt x="330" y="246"/>
                  </a:lnTo>
                  <a:lnTo>
                    <a:pt x="336" y="250"/>
                  </a:lnTo>
                  <a:lnTo>
                    <a:pt x="342" y="258"/>
                  </a:lnTo>
                  <a:lnTo>
                    <a:pt x="342" y="260"/>
                  </a:lnTo>
                  <a:lnTo>
                    <a:pt x="342" y="264"/>
                  </a:lnTo>
                  <a:lnTo>
                    <a:pt x="340" y="282"/>
                  </a:lnTo>
                  <a:lnTo>
                    <a:pt x="346" y="290"/>
                  </a:lnTo>
                  <a:lnTo>
                    <a:pt x="348" y="290"/>
                  </a:lnTo>
                  <a:lnTo>
                    <a:pt x="360" y="278"/>
                  </a:lnTo>
                  <a:lnTo>
                    <a:pt x="372" y="268"/>
                  </a:lnTo>
                  <a:lnTo>
                    <a:pt x="380" y="262"/>
                  </a:lnTo>
                  <a:lnTo>
                    <a:pt x="388" y="260"/>
                  </a:lnTo>
                  <a:lnTo>
                    <a:pt x="408" y="260"/>
                  </a:lnTo>
                  <a:lnTo>
                    <a:pt x="414" y="250"/>
                  </a:lnTo>
                  <a:lnTo>
                    <a:pt x="430" y="242"/>
                  </a:lnTo>
                  <a:lnTo>
                    <a:pt x="432" y="242"/>
                  </a:lnTo>
                  <a:lnTo>
                    <a:pt x="452" y="240"/>
                  </a:lnTo>
                  <a:lnTo>
                    <a:pt x="474" y="228"/>
                  </a:lnTo>
                  <a:lnTo>
                    <a:pt x="488" y="228"/>
                  </a:lnTo>
                  <a:lnTo>
                    <a:pt x="484" y="222"/>
                  </a:lnTo>
                  <a:lnTo>
                    <a:pt x="486" y="220"/>
                  </a:lnTo>
                  <a:lnTo>
                    <a:pt x="488" y="216"/>
                  </a:lnTo>
                  <a:lnTo>
                    <a:pt x="460" y="154"/>
                  </a:lnTo>
                  <a:lnTo>
                    <a:pt x="460" y="152"/>
                  </a:lnTo>
                  <a:lnTo>
                    <a:pt x="458" y="150"/>
                  </a:lnTo>
                  <a:lnTo>
                    <a:pt x="472" y="134"/>
                  </a:lnTo>
                  <a:lnTo>
                    <a:pt x="468" y="130"/>
                  </a:lnTo>
                  <a:lnTo>
                    <a:pt x="446" y="126"/>
                  </a:lnTo>
                  <a:lnTo>
                    <a:pt x="444" y="126"/>
                  </a:lnTo>
                  <a:lnTo>
                    <a:pt x="444" y="124"/>
                  </a:lnTo>
                  <a:lnTo>
                    <a:pt x="430" y="110"/>
                  </a:lnTo>
                  <a:lnTo>
                    <a:pt x="430" y="106"/>
                  </a:lnTo>
                  <a:lnTo>
                    <a:pt x="428" y="108"/>
                  </a:lnTo>
                  <a:lnTo>
                    <a:pt x="416" y="100"/>
                  </a:lnTo>
                  <a:lnTo>
                    <a:pt x="408" y="108"/>
                  </a:lnTo>
                  <a:lnTo>
                    <a:pt x="400" y="114"/>
                  </a:lnTo>
                  <a:lnTo>
                    <a:pt x="394" y="114"/>
                  </a:lnTo>
                  <a:lnTo>
                    <a:pt x="388" y="110"/>
                  </a:lnTo>
                  <a:lnTo>
                    <a:pt x="382" y="104"/>
                  </a:lnTo>
                  <a:lnTo>
                    <a:pt x="372" y="94"/>
                  </a:lnTo>
                  <a:lnTo>
                    <a:pt x="366" y="86"/>
                  </a:lnTo>
                  <a:lnTo>
                    <a:pt x="362" y="86"/>
                  </a:lnTo>
                  <a:lnTo>
                    <a:pt x="352" y="90"/>
                  </a:lnTo>
                  <a:lnTo>
                    <a:pt x="334" y="94"/>
                  </a:lnTo>
                  <a:lnTo>
                    <a:pt x="328" y="94"/>
                  </a:lnTo>
                  <a:lnTo>
                    <a:pt x="324" y="94"/>
                  </a:lnTo>
                  <a:lnTo>
                    <a:pt x="322" y="90"/>
                  </a:lnTo>
                  <a:lnTo>
                    <a:pt x="320" y="84"/>
                  </a:lnTo>
                  <a:lnTo>
                    <a:pt x="320" y="70"/>
                  </a:lnTo>
                  <a:lnTo>
                    <a:pt x="322" y="60"/>
                  </a:lnTo>
                  <a:lnTo>
                    <a:pt x="320" y="54"/>
                  </a:lnTo>
                  <a:lnTo>
                    <a:pt x="216" y="50"/>
                  </a:lnTo>
                  <a:lnTo>
                    <a:pt x="202" y="44"/>
                  </a:lnTo>
                  <a:lnTo>
                    <a:pt x="194" y="38"/>
                  </a:lnTo>
                  <a:lnTo>
                    <a:pt x="178" y="34"/>
                  </a:lnTo>
                  <a:lnTo>
                    <a:pt x="172" y="30"/>
                  </a:lnTo>
                  <a:lnTo>
                    <a:pt x="164" y="24"/>
                  </a:lnTo>
                  <a:lnTo>
                    <a:pt x="144" y="0"/>
                  </a:lnTo>
                  <a:lnTo>
                    <a:pt x="132" y="10"/>
                  </a:lnTo>
                  <a:lnTo>
                    <a:pt x="116" y="4"/>
                  </a:lnTo>
                  <a:lnTo>
                    <a:pt x="74" y="6"/>
                  </a:lnTo>
                  <a:lnTo>
                    <a:pt x="62" y="2"/>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6" name="广东"/>
            <p:cNvSpPr>
              <a:spLocks/>
            </p:cNvSpPr>
            <p:nvPr/>
          </p:nvSpPr>
          <p:spPr bwMode="auto">
            <a:xfrm>
              <a:off x="6570459" y="4796065"/>
              <a:ext cx="749270" cy="593209"/>
            </a:xfrm>
            <a:custGeom>
              <a:avLst/>
              <a:gdLst>
                <a:gd name="T0" fmla="*/ 2147483646 w 508"/>
                <a:gd name="T1" fmla="*/ 2147483646 h 402"/>
                <a:gd name="T2" fmla="*/ 2147483646 w 508"/>
                <a:gd name="T3" fmla="*/ 2147483646 h 402"/>
                <a:gd name="T4" fmla="*/ 2147483646 w 508"/>
                <a:gd name="T5" fmla="*/ 2147483646 h 402"/>
                <a:gd name="T6" fmla="*/ 2147483646 w 508"/>
                <a:gd name="T7" fmla="*/ 2147483646 h 402"/>
                <a:gd name="T8" fmla="*/ 2147483646 w 508"/>
                <a:gd name="T9" fmla="*/ 2147483646 h 402"/>
                <a:gd name="T10" fmla="*/ 2147483646 w 508"/>
                <a:gd name="T11" fmla="*/ 2147483646 h 402"/>
                <a:gd name="T12" fmla="*/ 2147483646 w 508"/>
                <a:gd name="T13" fmla="*/ 2147483646 h 402"/>
                <a:gd name="T14" fmla="*/ 2147483646 w 508"/>
                <a:gd name="T15" fmla="*/ 2147483646 h 402"/>
                <a:gd name="T16" fmla="*/ 2147483646 w 508"/>
                <a:gd name="T17" fmla="*/ 2147483646 h 402"/>
                <a:gd name="T18" fmla="*/ 2147483646 w 508"/>
                <a:gd name="T19" fmla="*/ 2147483646 h 402"/>
                <a:gd name="T20" fmla="*/ 2147483646 w 508"/>
                <a:gd name="T21" fmla="*/ 2147483646 h 402"/>
                <a:gd name="T22" fmla="*/ 2147483646 w 508"/>
                <a:gd name="T23" fmla="*/ 2147483646 h 402"/>
                <a:gd name="T24" fmla="*/ 2147483646 w 508"/>
                <a:gd name="T25" fmla="*/ 2147483646 h 402"/>
                <a:gd name="T26" fmla="*/ 2147483646 w 508"/>
                <a:gd name="T27" fmla="*/ 2147483646 h 402"/>
                <a:gd name="T28" fmla="*/ 2147483646 w 508"/>
                <a:gd name="T29" fmla="*/ 2147483646 h 402"/>
                <a:gd name="T30" fmla="*/ 2147483646 w 508"/>
                <a:gd name="T31" fmla="*/ 2147483646 h 402"/>
                <a:gd name="T32" fmla="*/ 2147483646 w 508"/>
                <a:gd name="T33" fmla="*/ 2147483646 h 402"/>
                <a:gd name="T34" fmla="*/ 2147483646 w 508"/>
                <a:gd name="T35" fmla="*/ 2147483646 h 402"/>
                <a:gd name="T36" fmla="*/ 2147483646 w 508"/>
                <a:gd name="T37" fmla="*/ 2147483646 h 402"/>
                <a:gd name="T38" fmla="*/ 2147483646 w 508"/>
                <a:gd name="T39" fmla="*/ 2147483646 h 402"/>
                <a:gd name="T40" fmla="*/ 2147483646 w 508"/>
                <a:gd name="T41" fmla="*/ 2147483646 h 402"/>
                <a:gd name="T42" fmla="*/ 2147483646 w 508"/>
                <a:gd name="T43" fmla="*/ 2147483646 h 402"/>
                <a:gd name="T44" fmla="*/ 2147483646 w 508"/>
                <a:gd name="T45" fmla="*/ 2147483646 h 402"/>
                <a:gd name="T46" fmla="*/ 2147483646 w 508"/>
                <a:gd name="T47" fmla="*/ 2147483646 h 402"/>
                <a:gd name="T48" fmla="*/ 2147483646 w 508"/>
                <a:gd name="T49" fmla="*/ 2147483646 h 402"/>
                <a:gd name="T50" fmla="*/ 2147483646 w 508"/>
                <a:gd name="T51" fmla="*/ 2147483646 h 402"/>
                <a:gd name="T52" fmla="*/ 2147483646 w 508"/>
                <a:gd name="T53" fmla="*/ 2147483646 h 402"/>
                <a:gd name="T54" fmla="*/ 2147483646 w 508"/>
                <a:gd name="T55" fmla="*/ 2147483646 h 402"/>
                <a:gd name="T56" fmla="*/ 2147483646 w 508"/>
                <a:gd name="T57" fmla="*/ 2147483646 h 402"/>
                <a:gd name="T58" fmla="*/ 2147483646 w 508"/>
                <a:gd name="T59" fmla="*/ 2147483646 h 402"/>
                <a:gd name="T60" fmla="*/ 2147483646 w 508"/>
                <a:gd name="T61" fmla="*/ 2147483646 h 402"/>
                <a:gd name="T62" fmla="*/ 2147483646 w 508"/>
                <a:gd name="T63" fmla="*/ 2147483646 h 402"/>
                <a:gd name="T64" fmla="*/ 2147483646 w 508"/>
                <a:gd name="T65" fmla="*/ 2147483646 h 402"/>
                <a:gd name="T66" fmla="*/ 2147483646 w 508"/>
                <a:gd name="T67" fmla="*/ 2147483646 h 402"/>
                <a:gd name="T68" fmla="*/ 2147483646 w 508"/>
                <a:gd name="T69" fmla="*/ 2147483646 h 402"/>
                <a:gd name="T70" fmla="*/ 2147483646 w 508"/>
                <a:gd name="T71" fmla="*/ 2147483646 h 402"/>
                <a:gd name="T72" fmla="*/ 2147483646 w 508"/>
                <a:gd name="T73" fmla="*/ 2147483646 h 402"/>
                <a:gd name="T74" fmla="*/ 2147483646 w 508"/>
                <a:gd name="T75" fmla="*/ 2147483646 h 402"/>
                <a:gd name="T76" fmla="*/ 2147483646 w 508"/>
                <a:gd name="T77" fmla="*/ 2147483646 h 402"/>
                <a:gd name="T78" fmla="*/ 2147483646 w 508"/>
                <a:gd name="T79" fmla="*/ 2147483646 h 402"/>
                <a:gd name="T80" fmla="*/ 2147483646 w 508"/>
                <a:gd name="T81" fmla="*/ 2147483646 h 402"/>
                <a:gd name="T82" fmla="*/ 2147483646 w 508"/>
                <a:gd name="T83" fmla="*/ 2147483646 h 402"/>
                <a:gd name="T84" fmla="*/ 2147483646 w 508"/>
                <a:gd name="T85" fmla="*/ 2147483646 h 402"/>
                <a:gd name="T86" fmla="*/ 2147483646 w 508"/>
                <a:gd name="T87" fmla="*/ 2147483646 h 402"/>
                <a:gd name="T88" fmla="*/ 2147483646 w 508"/>
                <a:gd name="T89" fmla="*/ 2147483646 h 402"/>
                <a:gd name="T90" fmla="*/ 2147483646 w 508"/>
                <a:gd name="T91" fmla="*/ 2147483646 h 402"/>
                <a:gd name="T92" fmla="*/ 2147483646 w 508"/>
                <a:gd name="T93" fmla="*/ 2147483646 h 402"/>
                <a:gd name="T94" fmla="*/ 2147483646 w 508"/>
                <a:gd name="T95" fmla="*/ 2147483646 h 402"/>
                <a:gd name="T96" fmla="*/ 2147483646 w 508"/>
                <a:gd name="T97" fmla="*/ 2147483646 h 402"/>
                <a:gd name="T98" fmla="*/ 2147483646 w 508"/>
                <a:gd name="T99" fmla="*/ 2147483646 h 402"/>
                <a:gd name="T100" fmla="*/ 2147483646 w 508"/>
                <a:gd name="T101" fmla="*/ 2147483646 h 4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8" h="402">
                  <a:moveTo>
                    <a:pt x="476" y="138"/>
                  </a:moveTo>
                  <a:lnTo>
                    <a:pt x="476" y="138"/>
                  </a:lnTo>
                  <a:lnTo>
                    <a:pt x="484" y="134"/>
                  </a:lnTo>
                  <a:lnTo>
                    <a:pt x="488" y="130"/>
                  </a:lnTo>
                  <a:lnTo>
                    <a:pt x="488" y="128"/>
                  </a:lnTo>
                  <a:lnTo>
                    <a:pt x="490" y="126"/>
                  </a:lnTo>
                  <a:lnTo>
                    <a:pt x="492" y="126"/>
                  </a:lnTo>
                  <a:lnTo>
                    <a:pt x="508" y="126"/>
                  </a:lnTo>
                  <a:lnTo>
                    <a:pt x="508" y="116"/>
                  </a:lnTo>
                  <a:lnTo>
                    <a:pt x="502" y="114"/>
                  </a:lnTo>
                  <a:lnTo>
                    <a:pt x="496" y="110"/>
                  </a:lnTo>
                  <a:lnTo>
                    <a:pt x="472" y="88"/>
                  </a:lnTo>
                  <a:lnTo>
                    <a:pt x="460" y="58"/>
                  </a:lnTo>
                  <a:lnTo>
                    <a:pt x="446" y="44"/>
                  </a:lnTo>
                  <a:lnTo>
                    <a:pt x="424" y="42"/>
                  </a:lnTo>
                  <a:lnTo>
                    <a:pt x="406" y="44"/>
                  </a:lnTo>
                  <a:lnTo>
                    <a:pt x="402" y="44"/>
                  </a:lnTo>
                  <a:lnTo>
                    <a:pt x="404" y="54"/>
                  </a:lnTo>
                  <a:lnTo>
                    <a:pt x="404" y="56"/>
                  </a:lnTo>
                  <a:lnTo>
                    <a:pt x="404" y="58"/>
                  </a:lnTo>
                  <a:lnTo>
                    <a:pt x="400" y="58"/>
                  </a:lnTo>
                  <a:lnTo>
                    <a:pt x="388" y="64"/>
                  </a:lnTo>
                  <a:lnTo>
                    <a:pt x="386" y="62"/>
                  </a:lnTo>
                  <a:lnTo>
                    <a:pt x="372" y="50"/>
                  </a:lnTo>
                  <a:lnTo>
                    <a:pt x="368" y="50"/>
                  </a:lnTo>
                  <a:lnTo>
                    <a:pt x="364" y="50"/>
                  </a:lnTo>
                  <a:lnTo>
                    <a:pt x="332" y="64"/>
                  </a:lnTo>
                  <a:lnTo>
                    <a:pt x="322" y="68"/>
                  </a:lnTo>
                  <a:lnTo>
                    <a:pt x="316" y="66"/>
                  </a:lnTo>
                  <a:lnTo>
                    <a:pt x="310" y="70"/>
                  </a:lnTo>
                  <a:lnTo>
                    <a:pt x="304" y="76"/>
                  </a:lnTo>
                  <a:lnTo>
                    <a:pt x="300" y="80"/>
                  </a:lnTo>
                  <a:lnTo>
                    <a:pt x="298" y="76"/>
                  </a:lnTo>
                  <a:lnTo>
                    <a:pt x="288" y="66"/>
                  </a:lnTo>
                  <a:lnTo>
                    <a:pt x="286" y="62"/>
                  </a:lnTo>
                  <a:lnTo>
                    <a:pt x="286" y="58"/>
                  </a:lnTo>
                  <a:lnTo>
                    <a:pt x="290" y="50"/>
                  </a:lnTo>
                  <a:lnTo>
                    <a:pt x="300" y="38"/>
                  </a:lnTo>
                  <a:lnTo>
                    <a:pt x="314" y="22"/>
                  </a:lnTo>
                  <a:lnTo>
                    <a:pt x="318" y="16"/>
                  </a:lnTo>
                  <a:lnTo>
                    <a:pt x="316" y="12"/>
                  </a:lnTo>
                  <a:lnTo>
                    <a:pt x="312" y="12"/>
                  </a:lnTo>
                  <a:lnTo>
                    <a:pt x="308" y="14"/>
                  </a:lnTo>
                  <a:lnTo>
                    <a:pt x="298" y="20"/>
                  </a:lnTo>
                  <a:lnTo>
                    <a:pt x="288" y="26"/>
                  </a:lnTo>
                  <a:lnTo>
                    <a:pt x="282" y="28"/>
                  </a:lnTo>
                  <a:lnTo>
                    <a:pt x="280" y="26"/>
                  </a:lnTo>
                  <a:lnTo>
                    <a:pt x="278" y="20"/>
                  </a:lnTo>
                  <a:lnTo>
                    <a:pt x="276" y="20"/>
                  </a:lnTo>
                  <a:lnTo>
                    <a:pt x="270" y="6"/>
                  </a:lnTo>
                  <a:lnTo>
                    <a:pt x="254" y="16"/>
                  </a:lnTo>
                  <a:lnTo>
                    <a:pt x="252" y="18"/>
                  </a:lnTo>
                  <a:lnTo>
                    <a:pt x="252" y="16"/>
                  </a:lnTo>
                  <a:lnTo>
                    <a:pt x="236" y="8"/>
                  </a:lnTo>
                  <a:lnTo>
                    <a:pt x="220" y="2"/>
                  </a:lnTo>
                  <a:lnTo>
                    <a:pt x="214" y="0"/>
                  </a:lnTo>
                  <a:lnTo>
                    <a:pt x="208" y="2"/>
                  </a:lnTo>
                  <a:lnTo>
                    <a:pt x="204" y="6"/>
                  </a:lnTo>
                  <a:lnTo>
                    <a:pt x="198" y="12"/>
                  </a:lnTo>
                  <a:lnTo>
                    <a:pt x="204" y="24"/>
                  </a:lnTo>
                  <a:lnTo>
                    <a:pt x="210" y="38"/>
                  </a:lnTo>
                  <a:lnTo>
                    <a:pt x="210" y="44"/>
                  </a:lnTo>
                  <a:lnTo>
                    <a:pt x="210" y="48"/>
                  </a:lnTo>
                  <a:lnTo>
                    <a:pt x="208" y="52"/>
                  </a:lnTo>
                  <a:lnTo>
                    <a:pt x="204" y="54"/>
                  </a:lnTo>
                  <a:lnTo>
                    <a:pt x="200" y="54"/>
                  </a:lnTo>
                  <a:lnTo>
                    <a:pt x="194" y="54"/>
                  </a:lnTo>
                  <a:lnTo>
                    <a:pt x="188" y="50"/>
                  </a:lnTo>
                  <a:lnTo>
                    <a:pt x="182" y="46"/>
                  </a:lnTo>
                  <a:lnTo>
                    <a:pt x="164" y="36"/>
                  </a:lnTo>
                  <a:lnTo>
                    <a:pt x="156" y="32"/>
                  </a:lnTo>
                  <a:lnTo>
                    <a:pt x="156" y="34"/>
                  </a:lnTo>
                  <a:lnTo>
                    <a:pt x="156" y="52"/>
                  </a:lnTo>
                  <a:lnTo>
                    <a:pt x="144" y="66"/>
                  </a:lnTo>
                  <a:lnTo>
                    <a:pt x="144" y="80"/>
                  </a:lnTo>
                  <a:lnTo>
                    <a:pt x="148" y="94"/>
                  </a:lnTo>
                  <a:lnTo>
                    <a:pt x="150" y="94"/>
                  </a:lnTo>
                  <a:lnTo>
                    <a:pt x="140" y="108"/>
                  </a:lnTo>
                  <a:lnTo>
                    <a:pt x="136" y="120"/>
                  </a:lnTo>
                  <a:lnTo>
                    <a:pt x="136" y="122"/>
                  </a:lnTo>
                  <a:lnTo>
                    <a:pt x="124" y="134"/>
                  </a:lnTo>
                  <a:lnTo>
                    <a:pt x="104" y="180"/>
                  </a:lnTo>
                  <a:lnTo>
                    <a:pt x="104" y="204"/>
                  </a:lnTo>
                  <a:lnTo>
                    <a:pt x="60" y="230"/>
                  </a:lnTo>
                  <a:lnTo>
                    <a:pt x="58" y="234"/>
                  </a:lnTo>
                  <a:lnTo>
                    <a:pt x="64" y="248"/>
                  </a:lnTo>
                  <a:lnTo>
                    <a:pt x="60" y="266"/>
                  </a:lnTo>
                  <a:lnTo>
                    <a:pt x="42" y="264"/>
                  </a:lnTo>
                  <a:lnTo>
                    <a:pt x="38" y="284"/>
                  </a:lnTo>
                  <a:lnTo>
                    <a:pt x="16" y="284"/>
                  </a:lnTo>
                  <a:lnTo>
                    <a:pt x="10" y="292"/>
                  </a:lnTo>
                  <a:lnTo>
                    <a:pt x="4" y="306"/>
                  </a:lnTo>
                  <a:lnTo>
                    <a:pt x="0" y="356"/>
                  </a:lnTo>
                  <a:lnTo>
                    <a:pt x="4" y="368"/>
                  </a:lnTo>
                  <a:lnTo>
                    <a:pt x="6" y="368"/>
                  </a:lnTo>
                  <a:lnTo>
                    <a:pt x="6" y="380"/>
                  </a:lnTo>
                  <a:lnTo>
                    <a:pt x="16" y="392"/>
                  </a:lnTo>
                  <a:lnTo>
                    <a:pt x="16" y="402"/>
                  </a:lnTo>
                  <a:lnTo>
                    <a:pt x="42" y="400"/>
                  </a:lnTo>
                  <a:lnTo>
                    <a:pt x="44" y="398"/>
                  </a:lnTo>
                  <a:lnTo>
                    <a:pt x="44" y="396"/>
                  </a:lnTo>
                  <a:lnTo>
                    <a:pt x="52" y="388"/>
                  </a:lnTo>
                  <a:lnTo>
                    <a:pt x="36" y="372"/>
                  </a:lnTo>
                  <a:lnTo>
                    <a:pt x="34" y="372"/>
                  </a:lnTo>
                  <a:lnTo>
                    <a:pt x="24" y="364"/>
                  </a:lnTo>
                  <a:lnTo>
                    <a:pt x="24" y="362"/>
                  </a:lnTo>
                  <a:lnTo>
                    <a:pt x="24" y="346"/>
                  </a:lnTo>
                  <a:lnTo>
                    <a:pt x="36" y="346"/>
                  </a:lnTo>
                  <a:lnTo>
                    <a:pt x="38" y="340"/>
                  </a:lnTo>
                  <a:lnTo>
                    <a:pt x="32" y="324"/>
                  </a:lnTo>
                  <a:lnTo>
                    <a:pt x="64" y="324"/>
                  </a:lnTo>
                  <a:lnTo>
                    <a:pt x="120" y="298"/>
                  </a:lnTo>
                  <a:lnTo>
                    <a:pt x="126" y="286"/>
                  </a:lnTo>
                  <a:lnTo>
                    <a:pt x="128" y="282"/>
                  </a:lnTo>
                  <a:lnTo>
                    <a:pt x="140" y="288"/>
                  </a:lnTo>
                  <a:lnTo>
                    <a:pt x="140" y="290"/>
                  </a:lnTo>
                  <a:lnTo>
                    <a:pt x="146" y="296"/>
                  </a:lnTo>
                  <a:lnTo>
                    <a:pt x="152" y="294"/>
                  </a:lnTo>
                  <a:lnTo>
                    <a:pt x="150" y="282"/>
                  </a:lnTo>
                  <a:lnTo>
                    <a:pt x="168" y="282"/>
                  </a:lnTo>
                  <a:lnTo>
                    <a:pt x="186" y="286"/>
                  </a:lnTo>
                  <a:lnTo>
                    <a:pt x="192" y="274"/>
                  </a:lnTo>
                  <a:lnTo>
                    <a:pt x="194" y="272"/>
                  </a:lnTo>
                  <a:lnTo>
                    <a:pt x="196" y="272"/>
                  </a:lnTo>
                  <a:lnTo>
                    <a:pt x="214" y="266"/>
                  </a:lnTo>
                  <a:lnTo>
                    <a:pt x="218" y="238"/>
                  </a:lnTo>
                  <a:lnTo>
                    <a:pt x="238" y="256"/>
                  </a:lnTo>
                  <a:lnTo>
                    <a:pt x="246" y="256"/>
                  </a:lnTo>
                  <a:lnTo>
                    <a:pt x="250" y="252"/>
                  </a:lnTo>
                  <a:lnTo>
                    <a:pt x="248" y="192"/>
                  </a:lnTo>
                  <a:lnTo>
                    <a:pt x="248" y="190"/>
                  </a:lnTo>
                  <a:lnTo>
                    <a:pt x="248" y="186"/>
                  </a:lnTo>
                  <a:lnTo>
                    <a:pt x="260" y="188"/>
                  </a:lnTo>
                  <a:lnTo>
                    <a:pt x="262" y="188"/>
                  </a:lnTo>
                  <a:lnTo>
                    <a:pt x="264" y="190"/>
                  </a:lnTo>
                  <a:lnTo>
                    <a:pt x="286" y="230"/>
                  </a:lnTo>
                  <a:lnTo>
                    <a:pt x="312" y="226"/>
                  </a:lnTo>
                  <a:lnTo>
                    <a:pt x="318" y="224"/>
                  </a:lnTo>
                  <a:lnTo>
                    <a:pt x="322" y="216"/>
                  </a:lnTo>
                  <a:lnTo>
                    <a:pt x="314" y="208"/>
                  </a:lnTo>
                  <a:lnTo>
                    <a:pt x="312" y="206"/>
                  </a:lnTo>
                  <a:lnTo>
                    <a:pt x="330" y="200"/>
                  </a:lnTo>
                  <a:lnTo>
                    <a:pt x="332" y="198"/>
                  </a:lnTo>
                  <a:lnTo>
                    <a:pt x="340" y="206"/>
                  </a:lnTo>
                  <a:lnTo>
                    <a:pt x="346" y="202"/>
                  </a:lnTo>
                  <a:lnTo>
                    <a:pt x="346" y="190"/>
                  </a:lnTo>
                  <a:lnTo>
                    <a:pt x="350" y="190"/>
                  </a:lnTo>
                  <a:lnTo>
                    <a:pt x="364" y="190"/>
                  </a:lnTo>
                  <a:lnTo>
                    <a:pt x="370" y="192"/>
                  </a:lnTo>
                  <a:lnTo>
                    <a:pt x="376" y="194"/>
                  </a:lnTo>
                  <a:lnTo>
                    <a:pt x="382" y="198"/>
                  </a:lnTo>
                  <a:lnTo>
                    <a:pt x="386" y="202"/>
                  </a:lnTo>
                  <a:lnTo>
                    <a:pt x="388" y="206"/>
                  </a:lnTo>
                  <a:lnTo>
                    <a:pt x="392" y="186"/>
                  </a:lnTo>
                  <a:lnTo>
                    <a:pt x="396" y="184"/>
                  </a:lnTo>
                  <a:lnTo>
                    <a:pt x="400" y="182"/>
                  </a:lnTo>
                  <a:lnTo>
                    <a:pt x="406" y="182"/>
                  </a:lnTo>
                  <a:lnTo>
                    <a:pt x="412" y="184"/>
                  </a:lnTo>
                  <a:lnTo>
                    <a:pt x="414" y="186"/>
                  </a:lnTo>
                  <a:lnTo>
                    <a:pt x="414" y="188"/>
                  </a:lnTo>
                  <a:lnTo>
                    <a:pt x="418" y="188"/>
                  </a:lnTo>
                  <a:lnTo>
                    <a:pt x="432" y="180"/>
                  </a:lnTo>
                  <a:lnTo>
                    <a:pt x="460" y="160"/>
                  </a:lnTo>
                  <a:lnTo>
                    <a:pt x="460" y="152"/>
                  </a:lnTo>
                  <a:lnTo>
                    <a:pt x="464" y="146"/>
                  </a:lnTo>
                  <a:lnTo>
                    <a:pt x="470" y="140"/>
                  </a:lnTo>
                  <a:lnTo>
                    <a:pt x="476" y="138"/>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7" name="江西"/>
            <p:cNvSpPr>
              <a:spLocks/>
            </p:cNvSpPr>
            <p:nvPr/>
          </p:nvSpPr>
          <p:spPr bwMode="auto">
            <a:xfrm>
              <a:off x="6924445" y="4282541"/>
              <a:ext cx="448383" cy="610916"/>
            </a:xfrm>
            <a:custGeom>
              <a:avLst/>
              <a:gdLst>
                <a:gd name="T0" fmla="*/ 2147483646 w 304"/>
                <a:gd name="T1" fmla="*/ 0 h 414"/>
                <a:gd name="T2" fmla="*/ 2147483646 w 304"/>
                <a:gd name="T3" fmla="*/ 2147483646 h 414"/>
                <a:gd name="T4" fmla="*/ 2147483646 w 304"/>
                <a:gd name="T5" fmla="*/ 2147483646 h 414"/>
                <a:gd name="T6" fmla="*/ 2147483646 w 304"/>
                <a:gd name="T7" fmla="*/ 2147483646 h 414"/>
                <a:gd name="T8" fmla="*/ 2147483646 w 304"/>
                <a:gd name="T9" fmla="*/ 2147483646 h 414"/>
                <a:gd name="T10" fmla="*/ 2147483646 w 304"/>
                <a:gd name="T11" fmla="*/ 2147483646 h 414"/>
                <a:gd name="T12" fmla="*/ 2147483646 w 304"/>
                <a:gd name="T13" fmla="*/ 2147483646 h 414"/>
                <a:gd name="T14" fmla="*/ 2147483646 w 304"/>
                <a:gd name="T15" fmla="*/ 2147483646 h 414"/>
                <a:gd name="T16" fmla="*/ 2147483646 w 304"/>
                <a:gd name="T17" fmla="*/ 2147483646 h 414"/>
                <a:gd name="T18" fmla="*/ 2147483646 w 304"/>
                <a:gd name="T19" fmla="*/ 2147483646 h 414"/>
                <a:gd name="T20" fmla="*/ 2147483646 w 304"/>
                <a:gd name="T21" fmla="*/ 2147483646 h 414"/>
                <a:gd name="T22" fmla="*/ 2147483646 w 304"/>
                <a:gd name="T23" fmla="*/ 2147483646 h 414"/>
                <a:gd name="T24" fmla="*/ 2147483646 w 304"/>
                <a:gd name="T25" fmla="*/ 2147483646 h 414"/>
                <a:gd name="T26" fmla="*/ 2147483646 w 304"/>
                <a:gd name="T27" fmla="*/ 2147483646 h 414"/>
                <a:gd name="T28" fmla="*/ 0 w 304"/>
                <a:gd name="T29" fmla="*/ 2147483646 h 414"/>
                <a:gd name="T30" fmla="*/ 2147483646 w 304"/>
                <a:gd name="T31" fmla="*/ 2147483646 h 414"/>
                <a:gd name="T32" fmla="*/ 2147483646 w 304"/>
                <a:gd name="T33" fmla="*/ 2147483646 h 414"/>
                <a:gd name="T34" fmla="*/ 2147483646 w 304"/>
                <a:gd name="T35" fmla="*/ 2147483646 h 414"/>
                <a:gd name="T36" fmla="*/ 2147483646 w 304"/>
                <a:gd name="T37" fmla="*/ 2147483646 h 414"/>
                <a:gd name="T38" fmla="*/ 2147483646 w 304"/>
                <a:gd name="T39" fmla="*/ 2147483646 h 414"/>
                <a:gd name="T40" fmla="*/ 2147483646 w 304"/>
                <a:gd name="T41" fmla="*/ 2147483646 h 414"/>
                <a:gd name="T42" fmla="*/ 2147483646 w 304"/>
                <a:gd name="T43" fmla="*/ 2147483646 h 414"/>
                <a:gd name="T44" fmla="*/ 2147483646 w 304"/>
                <a:gd name="T45" fmla="*/ 2147483646 h 414"/>
                <a:gd name="T46" fmla="*/ 2147483646 w 304"/>
                <a:gd name="T47" fmla="*/ 2147483646 h 414"/>
                <a:gd name="T48" fmla="*/ 2147483646 w 304"/>
                <a:gd name="T49" fmla="*/ 2147483646 h 414"/>
                <a:gd name="T50" fmla="*/ 2147483646 w 304"/>
                <a:gd name="T51" fmla="*/ 2147483646 h 414"/>
                <a:gd name="T52" fmla="*/ 2147483646 w 304"/>
                <a:gd name="T53" fmla="*/ 2147483646 h 414"/>
                <a:gd name="T54" fmla="*/ 2147483646 w 304"/>
                <a:gd name="T55" fmla="*/ 2147483646 h 414"/>
                <a:gd name="T56" fmla="*/ 2147483646 w 304"/>
                <a:gd name="T57" fmla="*/ 2147483646 h 414"/>
                <a:gd name="T58" fmla="*/ 2147483646 w 304"/>
                <a:gd name="T59" fmla="*/ 2147483646 h 414"/>
                <a:gd name="T60" fmla="*/ 2147483646 w 304"/>
                <a:gd name="T61" fmla="*/ 2147483646 h 414"/>
                <a:gd name="T62" fmla="*/ 2147483646 w 304"/>
                <a:gd name="T63" fmla="*/ 2147483646 h 414"/>
                <a:gd name="T64" fmla="*/ 2147483646 w 304"/>
                <a:gd name="T65" fmla="*/ 2147483646 h 414"/>
                <a:gd name="T66" fmla="*/ 2147483646 w 304"/>
                <a:gd name="T67" fmla="*/ 2147483646 h 414"/>
                <a:gd name="T68" fmla="*/ 2147483646 w 304"/>
                <a:gd name="T69" fmla="*/ 2147483646 h 414"/>
                <a:gd name="T70" fmla="*/ 2147483646 w 304"/>
                <a:gd name="T71" fmla="*/ 2147483646 h 414"/>
                <a:gd name="T72" fmla="*/ 2147483646 w 304"/>
                <a:gd name="T73" fmla="*/ 2147483646 h 414"/>
                <a:gd name="T74" fmla="*/ 2147483646 w 304"/>
                <a:gd name="T75" fmla="*/ 2147483646 h 414"/>
                <a:gd name="T76" fmla="*/ 2147483646 w 304"/>
                <a:gd name="T77" fmla="*/ 2147483646 h 414"/>
                <a:gd name="T78" fmla="*/ 2147483646 w 304"/>
                <a:gd name="T79" fmla="*/ 2147483646 h 414"/>
                <a:gd name="T80" fmla="*/ 2147483646 w 304"/>
                <a:gd name="T81" fmla="*/ 2147483646 h 414"/>
                <a:gd name="T82" fmla="*/ 2147483646 w 304"/>
                <a:gd name="T83" fmla="*/ 2147483646 h 414"/>
                <a:gd name="T84" fmla="*/ 2147483646 w 304"/>
                <a:gd name="T85" fmla="*/ 2147483646 h 414"/>
                <a:gd name="T86" fmla="*/ 2147483646 w 304"/>
                <a:gd name="T87" fmla="*/ 2147483646 h 414"/>
                <a:gd name="T88" fmla="*/ 2147483646 w 304"/>
                <a:gd name="T89" fmla="*/ 2147483646 h 414"/>
                <a:gd name="T90" fmla="*/ 2147483646 w 304"/>
                <a:gd name="T91" fmla="*/ 2147483646 h 414"/>
                <a:gd name="T92" fmla="*/ 2147483646 w 304"/>
                <a:gd name="T93" fmla="*/ 2147483646 h 414"/>
                <a:gd name="T94" fmla="*/ 2147483646 w 304"/>
                <a:gd name="T95" fmla="*/ 2147483646 h 414"/>
                <a:gd name="T96" fmla="*/ 2147483646 w 304"/>
                <a:gd name="T97" fmla="*/ 2147483646 h 414"/>
                <a:gd name="T98" fmla="*/ 2147483646 w 304"/>
                <a:gd name="T99" fmla="*/ 2147483646 h 414"/>
                <a:gd name="T100" fmla="*/ 2147483646 w 304"/>
                <a:gd name="T101" fmla="*/ 2147483646 h 414"/>
                <a:gd name="T102" fmla="*/ 2147483646 w 304"/>
                <a:gd name="T103" fmla="*/ 2147483646 h 414"/>
                <a:gd name="T104" fmla="*/ 2147483646 w 304"/>
                <a:gd name="T105" fmla="*/ 2147483646 h 414"/>
                <a:gd name="T106" fmla="*/ 2147483646 w 304"/>
                <a:gd name="T107" fmla="*/ 2147483646 h 414"/>
                <a:gd name="T108" fmla="*/ 2147483646 w 304"/>
                <a:gd name="T109" fmla="*/ 2147483646 h 414"/>
                <a:gd name="T110" fmla="*/ 2147483646 w 304"/>
                <a:gd name="T111" fmla="*/ 2147483646 h 414"/>
                <a:gd name="T112" fmla="*/ 2147483646 w 304"/>
                <a:gd name="T113" fmla="*/ 2147483646 h 414"/>
                <a:gd name="T114" fmla="*/ 2147483646 w 304"/>
                <a:gd name="T115" fmla="*/ 2147483646 h 414"/>
                <a:gd name="T116" fmla="*/ 2147483646 w 304"/>
                <a:gd name="T117" fmla="*/ 2147483646 h 4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04" h="414">
                  <a:moveTo>
                    <a:pt x="240" y="16"/>
                  </a:moveTo>
                  <a:lnTo>
                    <a:pt x="238" y="16"/>
                  </a:lnTo>
                  <a:lnTo>
                    <a:pt x="220" y="0"/>
                  </a:lnTo>
                  <a:lnTo>
                    <a:pt x="212" y="6"/>
                  </a:lnTo>
                  <a:lnTo>
                    <a:pt x="206" y="16"/>
                  </a:lnTo>
                  <a:lnTo>
                    <a:pt x="200" y="24"/>
                  </a:lnTo>
                  <a:lnTo>
                    <a:pt x="192" y="28"/>
                  </a:lnTo>
                  <a:lnTo>
                    <a:pt x="184" y="32"/>
                  </a:lnTo>
                  <a:lnTo>
                    <a:pt x="180" y="34"/>
                  </a:lnTo>
                  <a:lnTo>
                    <a:pt x="176" y="32"/>
                  </a:lnTo>
                  <a:lnTo>
                    <a:pt x="174" y="28"/>
                  </a:lnTo>
                  <a:lnTo>
                    <a:pt x="174" y="22"/>
                  </a:lnTo>
                  <a:lnTo>
                    <a:pt x="180" y="4"/>
                  </a:lnTo>
                  <a:lnTo>
                    <a:pt x="152" y="22"/>
                  </a:lnTo>
                  <a:lnTo>
                    <a:pt x="152" y="24"/>
                  </a:lnTo>
                  <a:lnTo>
                    <a:pt x="128" y="24"/>
                  </a:lnTo>
                  <a:lnTo>
                    <a:pt x="108" y="34"/>
                  </a:lnTo>
                  <a:lnTo>
                    <a:pt x="108" y="36"/>
                  </a:lnTo>
                  <a:lnTo>
                    <a:pt x="84" y="36"/>
                  </a:lnTo>
                  <a:lnTo>
                    <a:pt x="72" y="42"/>
                  </a:lnTo>
                  <a:lnTo>
                    <a:pt x="68" y="54"/>
                  </a:lnTo>
                  <a:lnTo>
                    <a:pt x="66" y="56"/>
                  </a:lnTo>
                  <a:lnTo>
                    <a:pt x="40" y="56"/>
                  </a:lnTo>
                  <a:lnTo>
                    <a:pt x="34" y="56"/>
                  </a:lnTo>
                  <a:lnTo>
                    <a:pt x="28" y="62"/>
                  </a:lnTo>
                  <a:lnTo>
                    <a:pt x="8" y="80"/>
                  </a:lnTo>
                  <a:lnTo>
                    <a:pt x="16" y="84"/>
                  </a:lnTo>
                  <a:lnTo>
                    <a:pt x="20" y="88"/>
                  </a:lnTo>
                  <a:lnTo>
                    <a:pt x="22" y="94"/>
                  </a:lnTo>
                  <a:lnTo>
                    <a:pt x="22" y="92"/>
                  </a:lnTo>
                  <a:lnTo>
                    <a:pt x="34" y="138"/>
                  </a:lnTo>
                  <a:lnTo>
                    <a:pt x="34" y="140"/>
                  </a:lnTo>
                  <a:lnTo>
                    <a:pt x="34" y="144"/>
                  </a:lnTo>
                  <a:lnTo>
                    <a:pt x="32" y="144"/>
                  </a:lnTo>
                  <a:lnTo>
                    <a:pt x="0" y="188"/>
                  </a:lnTo>
                  <a:lnTo>
                    <a:pt x="0" y="200"/>
                  </a:lnTo>
                  <a:lnTo>
                    <a:pt x="8" y="196"/>
                  </a:lnTo>
                  <a:lnTo>
                    <a:pt x="12" y="196"/>
                  </a:lnTo>
                  <a:lnTo>
                    <a:pt x="16" y="198"/>
                  </a:lnTo>
                  <a:lnTo>
                    <a:pt x="18" y="202"/>
                  </a:lnTo>
                  <a:lnTo>
                    <a:pt x="16" y="214"/>
                  </a:lnTo>
                  <a:lnTo>
                    <a:pt x="16" y="226"/>
                  </a:lnTo>
                  <a:lnTo>
                    <a:pt x="18" y="238"/>
                  </a:lnTo>
                  <a:lnTo>
                    <a:pt x="20" y="250"/>
                  </a:lnTo>
                  <a:lnTo>
                    <a:pt x="24" y="262"/>
                  </a:lnTo>
                  <a:lnTo>
                    <a:pt x="36" y="274"/>
                  </a:lnTo>
                  <a:lnTo>
                    <a:pt x="40" y="280"/>
                  </a:lnTo>
                  <a:lnTo>
                    <a:pt x="40" y="286"/>
                  </a:lnTo>
                  <a:lnTo>
                    <a:pt x="36" y="294"/>
                  </a:lnTo>
                  <a:lnTo>
                    <a:pt x="42" y="304"/>
                  </a:lnTo>
                  <a:lnTo>
                    <a:pt x="44" y="310"/>
                  </a:lnTo>
                  <a:lnTo>
                    <a:pt x="44" y="320"/>
                  </a:lnTo>
                  <a:lnTo>
                    <a:pt x="40" y="330"/>
                  </a:lnTo>
                  <a:lnTo>
                    <a:pt x="34" y="344"/>
                  </a:lnTo>
                  <a:lnTo>
                    <a:pt x="44" y="362"/>
                  </a:lnTo>
                  <a:lnTo>
                    <a:pt x="46" y="366"/>
                  </a:lnTo>
                  <a:lnTo>
                    <a:pt x="52" y="362"/>
                  </a:lnTo>
                  <a:lnTo>
                    <a:pt x="60" y="356"/>
                  </a:lnTo>
                  <a:lnTo>
                    <a:pt x="66" y="352"/>
                  </a:lnTo>
                  <a:lnTo>
                    <a:pt x="72" y="352"/>
                  </a:lnTo>
                  <a:lnTo>
                    <a:pt x="78" y="352"/>
                  </a:lnTo>
                  <a:lnTo>
                    <a:pt x="84" y="356"/>
                  </a:lnTo>
                  <a:lnTo>
                    <a:pt x="86" y="362"/>
                  </a:lnTo>
                  <a:lnTo>
                    <a:pt x="86" y="366"/>
                  </a:lnTo>
                  <a:lnTo>
                    <a:pt x="82" y="374"/>
                  </a:lnTo>
                  <a:lnTo>
                    <a:pt x="66" y="392"/>
                  </a:lnTo>
                  <a:lnTo>
                    <a:pt x="56" y="406"/>
                  </a:lnTo>
                  <a:lnTo>
                    <a:pt x="60" y="414"/>
                  </a:lnTo>
                  <a:lnTo>
                    <a:pt x="72" y="408"/>
                  </a:lnTo>
                  <a:lnTo>
                    <a:pt x="76" y="406"/>
                  </a:lnTo>
                  <a:lnTo>
                    <a:pt x="80" y="406"/>
                  </a:lnTo>
                  <a:lnTo>
                    <a:pt x="94" y="402"/>
                  </a:lnTo>
                  <a:lnTo>
                    <a:pt x="120" y="390"/>
                  </a:lnTo>
                  <a:lnTo>
                    <a:pt x="126" y="388"/>
                  </a:lnTo>
                  <a:lnTo>
                    <a:pt x="134" y="390"/>
                  </a:lnTo>
                  <a:lnTo>
                    <a:pt x="142" y="394"/>
                  </a:lnTo>
                  <a:lnTo>
                    <a:pt x="150" y="402"/>
                  </a:lnTo>
                  <a:lnTo>
                    <a:pt x="154" y="400"/>
                  </a:lnTo>
                  <a:lnTo>
                    <a:pt x="154" y="390"/>
                  </a:lnTo>
                  <a:lnTo>
                    <a:pt x="152" y="388"/>
                  </a:lnTo>
                  <a:lnTo>
                    <a:pt x="152" y="384"/>
                  </a:lnTo>
                  <a:lnTo>
                    <a:pt x="154" y="380"/>
                  </a:lnTo>
                  <a:lnTo>
                    <a:pt x="150" y="366"/>
                  </a:lnTo>
                  <a:lnTo>
                    <a:pt x="150" y="362"/>
                  </a:lnTo>
                  <a:lnTo>
                    <a:pt x="150" y="358"/>
                  </a:lnTo>
                  <a:lnTo>
                    <a:pt x="158" y="352"/>
                  </a:lnTo>
                  <a:lnTo>
                    <a:pt x="166" y="346"/>
                  </a:lnTo>
                  <a:lnTo>
                    <a:pt x="162" y="336"/>
                  </a:lnTo>
                  <a:lnTo>
                    <a:pt x="162" y="334"/>
                  </a:lnTo>
                  <a:lnTo>
                    <a:pt x="166" y="328"/>
                  </a:lnTo>
                  <a:lnTo>
                    <a:pt x="164" y="324"/>
                  </a:lnTo>
                  <a:lnTo>
                    <a:pt x="164" y="320"/>
                  </a:lnTo>
                  <a:lnTo>
                    <a:pt x="164" y="316"/>
                  </a:lnTo>
                  <a:lnTo>
                    <a:pt x="170" y="308"/>
                  </a:lnTo>
                  <a:lnTo>
                    <a:pt x="180" y="300"/>
                  </a:lnTo>
                  <a:lnTo>
                    <a:pt x="178" y="298"/>
                  </a:lnTo>
                  <a:lnTo>
                    <a:pt x="176" y="296"/>
                  </a:lnTo>
                  <a:lnTo>
                    <a:pt x="186" y="292"/>
                  </a:lnTo>
                  <a:lnTo>
                    <a:pt x="186" y="278"/>
                  </a:lnTo>
                  <a:lnTo>
                    <a:pt x="186" y="274"/>
                  </a:lnTo>
                  <a:lnTo>
                    <a:pt x="190" y="270"/>
                  </a:lnTo>
                  <a:lnTo>
                    <a:pt x="194" y="266"/>
                  </a:lnTo>
                  <a:lnTo>
                    <a:pt x="200" y="260"/>
                  </a:lnTo>
                  <a:lnTo>
                    <a:pt x="206" y="256"/>
                  </a:lnTo>
                  <a:lnTo>
                    <a:pt x="194" y="242"/>
                  </a:lnTo>
                  <a:lnTo>
                    <a:pt x="192" y="238"/>
                  </a:lnTo>
                  <a:lnTo>
                    <a:pt x="192" y="232"/>
                  </a:lnTo>
                  <a:lnTo>
                    <a:pt x="194" y="228"/>
                  </a:lnTo>
                  <a:lnTo>
                    <a:pt x="198" y="222"/>
                  </a:lnTo>
                  <a:lnTo>
                    <a:pt x="198" y="220"/>
                  </a:lnTo>
                  <a:lnTo>
                    <a:pt x="224" y="200"/>
                  </a:lnTo>
                  <a:lnTo>
                    <a:pt x="224" y="194"/>
                  </a:lnTo>
                  <a:lnTo>
                    <a:pt x="222" y="192"/>
                  </a:lnTo>
                  <a:lnTo>
                    <a:pt x="220" y="186"/>
                  </a:lnTo>
                  <a:lnTo>
                    <a:pt x="220" y="178"/>
                  </a:lnTo>
                  <a:lnTo>
                    <a:pt x="220" y="170"/>
                  </a:lnTo>
                  <a:lnTo>
                    <a:pt x="224" y="156"/>
                  </a:lnTo>
                  <a:lnTo>
                    <a:pt x="230" y="146"/>
                  </a:lnTo>
                  <a:lnTo>
                    <a:pt x="238" y="138"/>
                  </a:lnTo>
                  <a:lnTo>
                    <a:pt x="250" y="136"/>
                  </a:lnTo>
                  <a:lnTo>
                    <a:pt x="252" y="136"/>
                  </a:lnTo>
                  <a:lnTo>
                    <a:pt x="262" y="140"/>
                  </a:lnTo>
                  <a:lnTo>
                    <a:pt x="272" y="140"/>
                  </a:lnTo>
                  <a:lnTo>
                    <a:pt x="284" y="128"/>
                  </a:lnTo>
                  <a:lnTo>
                    <a:pt x="296" y="120"/>
                  </a:lnTo>
                  <a:lnTo>
                    <a:pt x="296" y="108"/>
                  </a:lnTo>
                  <a:lnTo>
                    <a:pt x="296" y="106"/>
                  </a:lnTo>
                  <a:lnTo>
                    <a:pt x="296" y="104"/>
                  </a:lnTo>
                  <a:lnTo>
                    <a:pt x="300" y="102"/>
                  </a:lnTo>
                  <a:lnTo>
                    <a:pt x="304" y="98"/>
                  </a:lnTo>
                  <a:lnTo>
                    <a:pt x="304" y="96"/>
                  </a:lnTo>
                  <a:lnTo>
                    <a:pt x="296" y="84"/>
                  </a:lnTo>
                  <a:lnTo>
                    <a:pt x="286" y="68"/>
                  </a:lnTo>
                  <a:lnTo>
                    <a:pt x="276" y="52"/>
                  </a:lnTo>
                  <a:lnTo>
                    <a:pt x="274" y="46"/>
                  </a:lnTo>
                  <a:lnTo>
                    <a:pt x="274" y="40"/>
                  </a:lnTo>
                  <a:lnTo>
                    <a:pt x="276" y="34"/>
                  </a:lnTo>
                  <a:lnTo>
                    <a:pt x="280" y="28"/>
                  </a:lnTo>
                  <a:lnTo>
                    <a:pt x="264" y="20"/>
                  </a:lnTo>
                  <a:lnTo>
                    <a:pt x="240" y="16"/>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8" name="福建"/>
            <p:cNvSpPr>
              <a:spLocks/>
            </p:cNvSpPr>
            <p:nvPr/>
          </p:nvSpPr>
          <p:spPr bwMode="auto">
            <a:xfrm>
              <a:off x="7157486" y="4444862"/>
              <a:ext cx="415934" cy="507621"/>
            </a:xfrm>
            <a:custGeom>
              <a:avLst/>
              <a:gdLst>
                <a:gd name="T0" fmla="*/ 2147483646 w 282"/>
                <a:gd name="T1" fmla="*/ 2147483646 h 344"/>
                <a:gd name="T2" fmla="*/ 2147483646 w 282"/>
                <a:gd name="T3" fmla="*/ 2147483646 h 344"/>
                <a:gd name="T4" fmla="*/ 2147483646 w 282"/>
                <a:gd name="T5" fmla="*/ 2147483646 h 344"/>
                <a:gd name="T6" fmla="*/ 2147483646 w 282"/>
                <a:gd name="T7" fmla="*/ 2147483646 h 344"/>
                <a:gd name="T8" fmla="*/ 2147483646 w 282"/>
                <a:gd name="T9" fmla="*/ 2147483646 h 344"/>
                <a:gd name="T10" fmla="*/ 2147483646 w 282"/>
                <a:gd name="T11" fmla="*/ 2147483646 h 344"/>
                <a:gd name="T12" fmla="*/ 2147483646 w 282"/>
                <a:gd name="T13" fmla="*/ 2147483646 h 344"/>
                <a:gd name="T14" fmla="*/ 2147483646 w 282"/>
                <a:gd name="T15" fmla="*/ 2147483646 h 344"/>
                <a:gd name="T16" fmla="*/ 2147483646 w 282"/>
                <a:gd name="T17" fmla="*/ 2147483646 h 344"/>
                <a:gd name="T18" fmla="*/ 2147483646 w 282"/>
                <a:gd name="T19" fmla="*/ 2147483646 h 344"/>
                <a:gd name="T20" fmla="*/ 2147483646 w 282"/>
                <a:gd name="T21" fmla="*/ 2147483646 h 344"/>
                <a:gd name="T22" fmla="*/ 2147483646 w 282"/>
                <a:gd name="T23" fmla="*/ 2147483646 h 344"/>
                <a:gd name="T24" fmla="*/ 2147483646 w 282"/>
                <a:gd name="T25" fmla="*/ 2147483646 h 344"/>
                <a:gd name="T26" fmla="*/ 2147483646 w 282"/>
                <a:gd name="T27" fmla="*/ 2147483646 h 344"/>
                <a:gd name="T28" fmla="*/ 2147483646 w 282"/>
                <a:gd name="T29" fmla="*/ 2147483646 h 344"/>
                <a:gd name="T30" fmla="*/ 2147483646 w 282"/>
                <a:gd name="T31" fmla="*/ 2147483646 h 344"/>
                <a:gd name="T32" fmla="*/ 2147483646 w 282"/>
                <a:gd name="T33" fmla="*/ 2147483646 h 344"/>
                <a:gd name="T34" fmla="*/ 0 w 282"/>
                <a:gd name="T35" fmla="*/ 2147483646 h 344"/>
                <a:gd name="T36" fmla="*/ 2147483646 w 282"/>
                <a:gd name="T37" fmla="*/ 2147483646 h 344"/>
                <a:gd name="T38" fmla="*/ 2147483646 w 282"/>
                <a:gd name="T39" fmla="*/ 2147483646 h 344"/>
                <a:gd name="T40" fmla="*/ 2147483646 w 282"/>
                <a:gd name="T41" fmla="*/ 2147483646 h 344"/>
                <a:gd name="T42" fmla="*/ 2147483646 w 282"/>
                <a:gd name="T43" fmla="*/ 2147483646 h 344"/>
                <a:gd name="T44" fmla="*/ 2147483646 w 282"/>
                <a:gd name="T45" fmla="*/ 2147483646 h 344"/>
                <a:gd name="T46" fmla="*/ 2147483646 w 282"/>
                <a:gd name="T47" fmla="*/ 2147483646 h 344"/>
                <a:gd name="T48" fmla="*/ 2147483646 w 282"/>
                <a:gd name="T49" fmla="*/ 2147483646 h 344"/>
                <a:gd name="T50" fmla="*/ 2147483646 w 282"/>
                <a:gd name="T51" fmla="*/ 2147483646 h 344"/>
                <a:gd name="T52" fmla="*/ 2147483646 w 282"/>
                <a:gd name="T53" fmla="*/ 2147483646 h 344"/>
                <a:gd name="T54" fmla="*/ 2147483646 w 282"/>
                <a:gd name="T55" fmla="*/ 2147483646 h 344"/>
                <a:gd name="T56" fmla="*/ 2147483646 w 282"/>
                <a:gd name="T57" fmla="*/ 2147483646 h 344"/>
                <a:gd name="T58" fmla="*/ 2147483646 w 282"/>
                <a:gd name="T59" fmla="*/ 2147483646 h 344"/>
                <a:gd name="T60" fmla="*/ 2147483646 w 282"/>
                <a:gd name="T61" fmla="*/ 2147483646 h 344"/>
                <a:gd name="T62" fmla="*/ 2147483646 w 282"/>
                <a:gd name="T63" fmla="*/ 2147483646 h 344"/>
                <a:gd name="T64" fmla="*/ 2147483646 w 282"/>
                <a:gd name="T65" fmla="*/ 2147483646 h 344"/>
                <a:gd name="T66" fmla="*/ 2147483646 w 282"/>
                <a:gd name="T67" fmla="*/ 2147483646 h 344"/>
                <a:gd name="T68" fmla="*/ 2147483646 w 282"/>
                <a:gd name="T69" fmla="*/ 2147483646 h 344"/>
                <a:gd name="T70" fmla="*/ 2147483646 w 282"/>
                <a:gd name="T71" fmla="*/ 2147483646 h 344"/>
                <a:gd name="T72" fmla="*/ 2147483646 w 282"/>
                <a:gd name="T73" fmla="*/ 2147483646 h 344"/>
                <a:gd name="T74" fmla="*/ 2147483646 w 282"/>
                <a:gd name="T75" fmla="*/ 2147483646 h 344"/>
                <a:gd name="T76" fmla="*/ 2147483646 w 282"/>
                <a:gd name="T77" fmla="*/ 2147483646 h 344"/>
                <a:gd name="T78" fmla="*/ 2147483646 w 282"/>
                <a:gd name="T79" fmla="*/ 2147483646 h 344"/>
                <a:gd name="T80" fmla="*/ 2147483646 w 282"/>
                <a:gd name="T81" fmla="*/ 2147483646 h 344"/>
                <a:gd name="T82" fmla="*/ 2147483646 w 282"/>
                <a:gd name="T83" fmla="*/ 2147483646 h 344"/>
                <a:gd name="T84" fmla="*/ 2147483646 w 282"/>
                <a:gd name="T85" fmla="*/ 2147483646 h 344"/>
                <a:gd name="T86" fmla="*/ 2147483646 w 282"/>
                <a:gd name="T87" fmla="*/ 2147483646 h 344"/>
                <a:gd name="T88" fmla="*/ 2147483646 w 282"/>
                <a:gd name="T89" fmla="*/ 2147483646 h 344"/>
                <a:gd name="T90" fmla="*/ 2147483646 w 282"/>
                <a:gd name="T91" fmla="*/ 2147483646 h 344"/>
                <a:gd name="T92" fmla="*/ 2147483646 w 282"/>
                <a:gd name="T93" fmla="*/ 2147483646 h 344"/>
                <a:gd name="T94" fmla="*/ 2147483646 w 282"/>
                <a:gd name="T95" fmla="*/ 2147483646 h 344"/>
                <a:gd name="T96" fmla="*/ 2147483646 w 282"/>
                <a:gd name="T97" fmla="*/ 2147483646 h 344"/>
                <a:gd name="T98" fmla="*/ 2147483646 w 282"/>
                <a:gd name="T99" fmla="*/ 2147483646 h 344"/>
                <a:gd name="T100" fmla="*/ 2147483646 w 282"/>
                <a:gd name="T101" fmla="*/ 2147483646 h 344"/>
                <a:gd name="T102" fmla="*/ 2147483646 w 282"/>
                <a:gd name="T103" fmla="*/ 0 h 3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82" h="344">
                  <a:moveTo>
                    <a:pt x="146" y="14"/>
                  </a:moveTo>
                  <a:lnTo>
                    <a:pt x="146" y="14"/>
                  </a:lnTo>
                  <a:lnTo>
                    <a:pt x="132" y="24"/>
                  </a:lnTo>
                  <a:lnTo>
                    <a:pt x="120" y="38"/>
                  </a:lnTo>
                  <a:lnTo>
                    <a:pt x="118" y="38"/>
                  </a:lnTo>
                  <a:lnTo>
                    <a:pt x="118" y="40"/>
                  </a:lnTo>
                  <a:lnTo>
                    <a:pt x="102" y="40"/>
                  </a:lnTo>
                  <a:lnTo>
                    <a:pt x="92" y="34"/>
                  </a:lnTo>
                  <a:lnTo>
                    <a:pt x="84" y="38"/>
                  </a:lnTo>
                  <a:lnTo>
                    <a:pt x="78" y="42"/>
                  </a:lnTo>
                  <a:lnTo>
                    <a:pt x="74" y="50"/>
                  </a:lnTo>
                  <a:lnTo>
                    <a:pt x="70" y="60"/>
                  </a:lnTo>
                  <a:lnTo>
                    <a:pt x="70" y="74"/>
                  </a:lnTo>
                  <a:lnTo>
                    <a:pt x="80" y="66"/>
                  </a:lnTo>
                  <a:lnTo>
                    <a:pt x="74" y="92"/>
                  </a:lnTo>
                  <a:lnTo>
                    <a:pt x="74" y="94"/>
                  </a:lnTo>
                  <a:lnTo>
                    <a:pt x="46" y="116"/>
                  </a:lnTo>
                  <a:lnTo>
                    <a:pt x="42" y="124"/>
                  </a:lnTo>
                  <a:lnTo>
                    <a:pt x="42" y="128"/>
                  </a:lnTo>
                  <a:lnTo>
                    <a:pt x="48" y="134"/>
                  </a:lnTo>
                  <a:lnTo>
                    <a:pt x="54" y="140"/>
                  </a:lnTo>
                  <a:lnTo>
                    <a:pt x="56" y="142"/>
                  </a:lnTo>
                  <a:lnTo>
                    <a:pt x="56" y="146"/>
                  </a:lnTo>
                  <a:lnTo>
                    <a:pt x="56" y="148"/>
                  </a:lnTo>
                  <a:lnTo>
                    <a:pt x="54" y="152"/>
                  </a:lnTo>
                  <a:lnTo>
                    <a:pt x="36" y="166"/>
                  </a:lnTo>
                  <a:lnTo>
                    <a:pt x="38" y="174"/>
                  </a:lnTo>
                  <a:lnTo>
                    <a:pt x="36" y="184"/>
                  </a:lnTo>
                  <a:lnTo>
                    <a:pt x="36" y="186"/>
                  </a:lnTo>
                  <a:lnTo>
                    <a:pt x="30" y="190"/>
                  </a:lnTo>
                  <a:lnTo>
                    <a:pt x="28" y="194"/>
                  </a:lnTo>
                  <a:lnTo>
                    <a:pt x="24" y="200"/>
                  </a:lnTo>
                  <a:lnTo>
                    <a:pt x="14" y="208"/>
                  </a:lnTo>
                  <a:lnTo>
                    <a:pt x="14" y="210"/>
                  </a:lnTo>
                  <a:lnTo>
                    <a:pt x="16" y="216"/>
                  </a:lnTo>
                  <a:lnTo>
                    <a:pt x="14" y="226"/>
                  </a:lnTo>
                  <a:lnTo>
                    <a:pt x="16" y="236"/>
                  </a:lnTo>
                  <a:lnTo>
                    <a:pt x="16" y="238"/>
                  </a:lnTo>
                  <a:lnTo>
                    <a:pt x="14" y="242"/>
                  </a:lnTo>
                  <a:lnTo>
                    <a:pt x="6" y="250"/>
                  </a:lnTo>
                  <a:lnTo>
                    <a:pt x="4" y="250"/>
                  </a:lnTo>
                  <a:lnTo>
                    <a:pt x="0" y="252"/>
                  </a:lnTo>
                  <a:lnTo>
                    <a:pt x="0" y="254"/>
                  </a:lnTo>
                  <a:lnTo>
                    <a:pt x="6" y="272"/>
                  </a:lnTo>
                  <a:lnTo>
                    <a:pt x="28" y="272"/>
                  </a:lnTo>
                  <a:lnTo>
                    <a:pt x="50" y="272"/>
                  </a:lnTo>
                  <a:lnTo>
                    <a:pt x="52" y="272"/>
                  </a:lnTo>
                  <a:lnTo>
                    <a:pt x="52" y="274"/>
                  </a:lnTo>
                  <a:lnTo>
                    <a:pt x="70" y="290"/>
                  </a:lnTo>
                  <a:lnTo>
                    <a:pt x="70" y="292"/>
                  </a:lnTo>
                  <a:lnTo>
                    <a:pt x="82" y="322"/>
                  </a:lnTo>
                  <a:lnTo>
                    <a:pt x="102" y="342"/>
                  </a:lnTo>
                  <a:lnTo>
                    <a:pt x="112" y="344"/>
                  </a:lnTo>
                  <a:lnTo>
                    <a:pt x="112" y="320"/>
                  </a:lnTo>
                  <a:lnTo>
                    <a:pt x="132" y="340"/>
                  </a:lnTo>
                  <a:lnTo>
                    <a:pt x="136" y="336"/>
                  </a:lnTo>
                  <a:lnTo>
                    <a:pt x="150" y="306"/>
                  </a:lnTo>
                  <a:lnTo>
                    <a:pt x="152" y="290"/>
                  </a:lnTo>
                  <a:lnTo>
                    <a:pt x="154" y="290"/>
                  </a:lnTo>
                  <a:lnTo>
                    <a:pt x="156" y="290"/>
                  </a:lnTo>
                  <a:lnTo>
                    <a:pt x="172" y="292"/>
                  </a:lnTo>
                  <a:lnTo>
                    <a:pt x="170" y="280"/>
                  </a:lnTo>
                  <a:lnTo>
                    <a:pt x="170" y="278"/>
                  </a:lnTo>
                  <a:lnTo>
                    <a:pt x="170" y="276"/>
                  </a:lnTo>
                  <a:lnTo>
                    <a:pt x="174" y="276"/>
                  </a:lnTo>
                  <a:lnTo>
                    <a:pt x="194" y="276"/>
                  </a:lnTo>
                  <a:lnTo>
                    <a:pt x="200" y="270"/>
                  </a:lnTo>
                  <a:lnTo>
                    <a:pt x="204" y="262"/>
                  </a:lnTo>
                  <a:lnTo>
                    <a:pt x="208" y="256"/>
                  </a:lnTo>
                  <a:lnTo>
                    <a:pt x="208" y="250"/>
                  </a:lnTo>
                  <a:lnTo>
                    <a:pt x="206" y="222"/>
                  </a:lnTo>
                  <a:lnTo>
                    <a:pt x="222" y="226"/>
                  </a:lnTo>
                  <a:lnTo>
                    <a:pt x="228" y="218"/>
                  </a:lnTo>
                  <a:lnTo>
                    <a:pt x="220" y="210"/>
                  </a:lnTo>
                  <a:lnTo>
                    <a:pt x="218" y="208"/>
                  </a:lnTo>
                  <a:lnTo>
                    <a:pt x="234" y="192"/>
                  </a:lnTo>
                  <a:lnTo>
                    <a:pt x="234" y="194"/>
                  </a:lnTo>
                  <a:lnTo>
                    <a:pt x="236" y="194"/>
                  </a:lnTo>
                  <a:lnTo>
                    <a:pt x="246" y="198"/>
                  </a:lnTo>
                  <a:lnTo>
                    <a:pt x="246" y="196"/>
                  </a:lnTo>
                  <a:lnTo>
                    <a:pt x="238" y="182"/>
                  </a:lnTo>
                  <a:lnTo>
                    <a:pt x="242" y="180"/>
                  </a:lnTo>
                  <a:lnTo>
                    <a:pt x="246" y="178"/>
                  </a:lnTo>
                  <a:lnTo>
                    <a:pt x="244" y="172"/>
                  </a:lnTo>
                  <a:lnTo>
                    <a:pt x="236" y="156"/>
                  </a:lnTo>
                  <a:lnTo>
                    <a:pt x="238" y="156"/>
                  </a:lnTo>
                  <a:lnTo>
                    <a:pt x="238" y="154"/>
                  </a:lnTo>
                  <a:lnTo>
                    <a:pt x="260" y="142"/>
                  </a:lnTo>
                  <a:lnTo>
                    <a:pt x="262" y="134"/>
                  </a:lnTo>
                  <a:lnTo>
                    <a:pt x="240" y="120"/>
                  </a:lnTo>
                  <a:lnTo>
                    <a:pt x="236" y="116"/>
                  </a:lnTo>
                  <a:lnTo>
                    <a:pt x="234" y="112"/>
                  </a:lnTo>
                  <a:lnTo>
                    <a:pt x="236" y="108"/>
                  </a:lnTo>
                  <a:lnTo>
                    <a:pt x="242" y="108"/>
                  </a:lnTo>
                  <a:lnTo>
                    <a:pt x="266" y="112"/>
                  </a:lnTo>
                  <a:lnTo>
                    <a:pt x="266" y="98"/>
                  </a:lnTo>
                  <a:lnTo>
                    <a:pt x="266" y="96"/>
                  </a:lnTo>
                  <a:lnTo>
                    <a:pt x="278" y="84"/>
                  </a:lnTo>
                  <a:lnTo>
                    <a:pt x="282" y="74"/>
                  </a:lnTo>
                  <a:lnTo>
                    <a:pt x="276" y="72"/>
                  </a:lnTo>
                  <a:lnTo>
                    <a:pt x="270" y="66"/>
                  </a:lnTo>
                  <a:lnTo>
                    <a:pt x="270" y="64"/>
                  </a:lnTo>
                  <a:lnTo>
                    <a:pt x="270" y="60"/>
                  </a:lnTo>
                  <a:lnTo>
                    <a:pt x="270" y="58"/>
                  </a:lnTo>
                  <a:lnTo>
                    <a:pt x="268" y="58"/>
                  </a:lnTo>
                  <a:lnTo>
                    <a:pt x="266" y="58"/>
                  </a:lnTo>
                  <a:lnTo>
                    <a:pt x="262" y="62"/>
                  </a:lnTo>
                  <a:lnTo>
                    <a:pt x="256" y="64"/>
                  </a:lnTo>
                  <a:lnTo>
                    <a:pt x="250" y="62"/>
                  </a:lnTo>
                  <a:lnTo>
                    <a:pt x="244" y="62"/>
                  </a:lnTo>
                  <a:lnTo>
                    <a:pt x="234" y="54"/>
                  </a:lnTo>
                  <a:lnTo>
                    <a:pt x="226" y="42"/>
                  </a:lnTo>
                  <a:lnTo>
                    <a:pt x="226" y="44"/>
                  </a:lnTo>
                  <a:lnTo>
                    <a:pt x="222" y="50"/>
                  </a:lnTo>
                  <a:lnTo>
                    <a:pt x="216" y="58"/>
                  </a:lnTo>
                  <a:lnTo>
                    <a:pt x="208" y="60"/>
                  </a:lnTo>
                  <a:lnTo>
                    <a:pt x="200" y="62"/>
                  </a:lnTo>
                  <a:lnTo>
                    <a:pt x="194" y="62"/>
                  </a:lnTo>
                  <a:lnTo>
                    <a:pt x="186" y="60"/>
                  </a:lnTo>
                  <a:lnTo>
                    <a:pt x="182" y="58"/>
                  </a:lnTo>
                  <a:lnTo>
                    <a:pt x="178" y="54"/>
                  </a:lnTo>
                  <a:lnTo>
                    <a:pt x="174" y="46"/>
                  </a:lnTo>
                  <a:lnTo>
                    <a:pt x="170" y="30"/>
                  </a:lnTo>
                  <a:lnTo>
                    <a:pt x="166" y="12"/>
                  </a:lnTo>
                  <a:lnTo>
                    <a:pt x="164" y="6"/>
                  </a:lnTo>
                  <a:lnTo>
                    <a:pt x="160" y="2"/>
                  </a:lnTo>
                  <a:lnTo>
                    <a:pt x="154" y="0"/>
                  </a:lnTo>
                  <a:lnTo>
                    <a:pt x="146" y="0"/>
                  </a:lnTo>
                  <a:lnTo>
                    <a:pt x="148" y="14"/>
                  </a:lnTo>
                  <a:lnTo>
                    <a:pt x="146" y="14"/>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9" name="浙江"/>
            <p:cNvSpPr>
              <a:spLocks/>
            </p:cNvSpPr>
            <p:nvPr/>
          </p:nvSpPr>
          <p:spPr bwMode="auto">
            <a:xfrm>
              <a:off x="7343329" y="4123172"/>
              <a:ext cx="356936" cy="413180"/>
            </a:xfrm>
            <a:custGeom>
              <a:avLst/>
              <a:gdLst>
                <a:gd name="T0" fmla="*/ 2147483646 w 242"/>
                <a:gd name="T1" fmla="*/ 2147483646 h 280"/>
                <a:gd name="T2" fmla="*/ 2147483646 w 242"/>
                <a:gd name="T3" fmla="*/ 2147483646 h 280"/>
                <a:gd name="T4" fmla="*/ 2147483646 w 242"/>
                <a:gd name="T5" fmla="*/ 2147483646 h 280"/>
                <a:gd name="T6" fmla="*/ 2147483646 w 242"/>
                <a:gd name="T7" fmla="*/ 2147483646 h 280"/>
                <a:gd name="T8" fmla="*/ 2147483646 w 242"/>
                <a:gd name="T9" fmla="*/ 2147483646 h 280"/>
                <a:gd name="T10" fmla="*/ 2147483646 w 242"/>
                <a:gd name="T11" fmla="*/ 2147483646 h 280"/>
                <a:gd name="T12" fmla="*/ 2147483646 w 242"/>
                <a:gd name="T13" fmla="*/ 2147483646 h 280"/>
                <a:gd name="T14" fmla="*/ 2147483646 w 242"/>
                <a:gd name="T15" fmla="*/ 2147483646 h 280"/>
                <a:gd name="T16" fmla="*/ 2147483646 w 242"/>
                <a:gd name="T17" fmla="*/ 2147483646 h 280"/>
                <a:gd name="T18" fmla="*/ 0 w 242"/>
                <a:gd name="T19" fmla="*/ 2147483646 h 280"/>
                <a:gd name="T20" fmla="*/ 2147483646 w 242"/>
                <a:gd name="T21" fmla="*/ 2147483646 h 280"/>
                <a:gd name="T22" fmla="*/ 2147483646 w 242"/>
                <a:gd name="T23" fmla="*/ 2147483646 h 280"/>
                <a:gd name="T24" fmla="*/ 2147483646 w 242"/>
                <a:gd name="T25" fmla="*/ 2147483646 h 280"/>
                <a:gd name="T26" fmla="*/ 2147483646 w 242"/>
                <a:gd name="T27" fmla="*/ 2147483646 h 280"/>
                <a:gd name="T28" fmla="*/ 2147483646 w 242"/>
                <a:gd name="T29" fmla="*/ 2147483646 h 280"/>
                <a:gd name="T30" fmla="*/ 2147483646 w 242"/>
                <a:gd name="T31" fmla="*/ 2147483646 h 280"/>
                <a:gd name="T32" fmla="*/ 2147483646 w 242"/>
                <a:gd name="T33" fmla="*/ 2147483646 h 280"/>
                <a:gd name="T34" fmla="*/ 2147483646 w 242"/>
                <a:gd name="T35" fmla="*/ 2147483646 h 280"/>
                <a:gd name="T36" fmla="*/ 2147483646 w 242"/>
                <a:gd name="T37" fmla="*/ 2147483646 h 280"/>
                <a:gd name="T38" fmla="*/ 2147483646 w 242"/>
                <a:gd name="T39" fmla="*/ 2147483646 h 280"/>
                <a:gd name="T40" fmla="*/ 2147483646 w 242"/>
                <a:gd name="T41" fmla="*/ 2147483646 h 280"/>
                <a:gd name="T42" fmla="*/ 2147483646 w 242"/>
                <a:gd name="T43" fmla="*/ 2147483646 h 280"/>
                <a:gd name="T44" fmla="*/ 2147483646 w 242"/>
                <a:gd name="T45" fmla="*/ 2147483646 h 280"/>
                <a:gd name="T46" fmla="*/ 2147483646 w 242"/>
                <a:gd name="T47" fmla="*/ 2147483646 h 280"/>
                <a:gd name="T48" fmla="*/ 2147483646 w 242"/>
                <a:gd name="T49" fmla="*/ 2147483646 h 280"/>
                <a:gd name="T50" fmla="*/ 2147483646 w 242"/>
                <a:gd name="T51" fmla="*/ 2147483646 h 280"/>
                <a:gd name="T52" fmla="*/ 2147483646 w 242"/>
                <a:gd name="T53" fmla="*/ 2147483646 h 280"/>
                <a:gd name="T54" fmla="*/ 2147483646 w 242"/>
                <a:gd name="T55" fmla="*/ 2147483646 h 280"/>
                <a:gd name="T56" fmla="*/ 2147483646 w 242"/>
                <a:gd name="T57" fmla="*/ 2147483646 h 280"/>
                <a:gd name="T58" fmla="*/ 2147483646 w 242"/>
                <a:gd name="T59" fmla="*/ 2147483646 h 280"/>
                <a:gd name="T60" fmla="*/ 2147483646 w 242"/>
                <a:gd name="T61" fmla="*/ 2147483646 h 280"/>
                <a:gd name="T62" fmla="*/ 2147483646 w 242"/>
                <a:gd name="T63" fmla="*/ 2147483646 h 280"/>
                <a:gd name="T64" fmla="*/ 2147483646 w 242"/>
                <a:gd name="T65" fmla="*/ 2147483646 h 280"/>
                <a:gd name="T66" fmla="*/ 2147483646 w 242"/>
                <a:gd name="T67" fmla="*/ 2147483646 h 280"/>
                <a:gd name="T68" fmla="*/ 2147483646 w 242"/>
                <a:gd name="T69" fmla="*/ 2147483646 h 280"/>
                <a:gd name="T70" fmla="*/ 2147483646 w 242"/>
                <a:gd name="T71" fmla="*/ 2147483646 h 280"/>
                <a:gd name="T72" fmla="*/ 2147483646 w 242"/>
                <a:gd name="T73" fmla="*/ 2147483646 h 280"/>
                <a:gd name="T74" fmla="*/ 2147483646 w 242"/>
                <a:gd name="T75" fmla="*/ 2147483646 h 280"/>
                <a:gd name="T76" fmla="*/ 2147483646 w 242"/>
                <a:gd name="T77" fmla="*/ 2147483646 h 280"/>
                <a:gd name="T78" fmla="*/ 2147483646 w 242"/>
                <a:gd name="T79" fmla="*/ 2147483646 h 280"/>
                <a:gd name="T80" fmla="*/ 2147483646 w 242"/>
                <a:gd name="T81" fmla="*/ 2147483646 h 280"/>
                <a:gd name="T82" fmla="*/ 2147483646 w 242"/>
                <a:gd name="T83" fmla="*/ 2147483646 h 280"/>
                <a:gd name="T84" fmla="*/ 2147483646 w 242"/>
                <a:gd name="T85" fmla="*/ 2147483646 h 280"/>
                <a:gd name="T86" fmla="*/ 2147483646 w 242"/>
                <a:gd name="T87" fmla="*/ 2147483646 h 280"/>
                <a:gd name="T88" fmla="*/ 2147483646 w 242"/>
                <a:gd name="T89" fmla="*/ 2147483646 h 280"/>
                <a:gd name="T90" fmla="*/ 2147483646 w 242"/>
                <a:gd name="T91" fmla="*/ 2147483646 h 28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42" h="280">
                  <a:moveTo>
                    <a:pt x="148" y="4"/>
                  </a:moveTo>
                  <a:lnTo>
                    <a:pt x="148" y="4"/>
                  </a:lnTo>
                  <a:lnTo>
                    <a:pt x="136" y="8"/>
                  </a:lnTo>
                  <a:lnTo>
                    <a:pt x="126" y="12"/>
                  </a:lnTo>
                  <a:lnTo>
                    <a:pt x="116" y="10"/>
                  </a:lnTo>
                  <a:lnTo>
                    <a:pt x="102" y="6"/>
                  </a:lnTo>
                  <a:lnTo>
                    <a:pt x="84" y="4"/>
                  </a:lnTo>
                  <a:lnTo>
                    <a:pt x="78" y="6"/>
                  </a:lnTo>
                  <a:lnTo>
                    <a:pt x="74" y="12"/>
                  </a:lnTo>
                  <a:lnTo>
                    <a:pt x="62" y="28"/>
                  </a:lnTo>
                  <a:lnTo>
                    <a:pt x="74" y="52"/>
                  </a:lnTo>
                  <a:lnTo>
                    <a:pt x="54" y="64"/>
                  </a:lnTo>
                  <a:lnTo>
                    <a:pt x="38" y="60"/>
                  </a:lnTo>
                  <a:lnTo>
                    <a:pt x="44" y="74"/>
                  </a:lnTo>
                  <a:lnTo>
                    <a:pt x="44" y="78"/>
                  </a:lnTo>
                  <a:lnTo>
                    <a:pt x="44" y="82"/>
                  </a:lnTo>
                  <a:lnTo>
                    <a:pt x="42" y="88"/>
                  </a:lnTo>
                  <a:lnTo>
                    <a:pt x="36" y="100"/>
                  </a:lnTo>
                  <a:lnTo>
                    <a:pt x="32" y="106"/>
                  </a:lnTo>
                  <a:lnTo>
                    <a:pt x="4" y="132"/>
                  </a:lnTo>
                  <a:lnTo>
                    <a:pt x="10" y="136"/>
                  </a:lnTo>
                  <a:lnTo>
                    <a:pt x="6" y="140"/>
                  </a:lnTo>
                  <a:lnTo>
                    <a:pt x="2" y="144"/>
                  </a:lnTo>
                  <a:lnTo>
                    <a:pt x="0" y="148"/>
                  </a:lnTo>
                  <a:lnTo>
                    <a:pt x="0" y="152"/>
                  </a:lnTo>
                  <a:lnTo>
                    <a:pt x="0" y="156"/>
                  </a:lnTo>
                  <a:lnTo>
                    <a:pt x="20" y="186"/>
                  </a:lnTo>
                  <a:lnTo>
                    <a:pt x="30" y="202"/>
                  </a:lnTo>
                  <a:lnTo>
                    <a:pt x="30" y="204"/>
                  </a:lnTo>
                  <a:lnTo>
                    <a:pt x="30" y="206"/>
                  </a:lnTo>
                  <a:lnTo>
                    <a:pt x="30" y="208"/>
                  </a:lnTo>
                  <a:lnTo>
                    <a:pt x="28" y="210"/>
                  </a:lnTo>
                  <a:lnTo>
                    <a:pt x="34" y="210"/>
                  </a:lnTo>
                  <a:lnTo>
                    <a:pt x="40" y="214"/>
                  </a:lnTo>
                  <a:lnTo>
                    <a:pt x="44" y="218"/>
                  </a:lnTo>
                  <a:lnTo>
                    <a:pt x="48" y="224"/>
                  </a:lnTo>
                  <a:lnTo>
                    <a:pt x="50" y="234"/>
                  </a:lnTo>
                  <a:lnTo>
                    <a:pt x="52" y="246"/>
                  </a:lnTo>
                  <a:lnTo>
                    <a:pt x="56" y="262"/>
                  </a:lnTo>
                  <a:lnTo>
                    <a:pt x="58" y="266"/>
                  </a:lnTo>
                  <a:lnTo>
                    <a:pt x="64" y="270"/>
                  </a:lnTo>
                  <a:lnTo>
                    <a:pt x="68" y="272"/>
                  </a:lnTo>
                  <a:lnTo>
                    <a:pt x="74" y="272"/>
                  </a:lnTo>
                  <a:lnTo>
                    <a:pt x="80" y="270"/>
                  </a:lnTo>
                  <a:lnTo>
                    <a:pt x="84" y="268"/>
                  </a:lnTo>
                  <a:lnTo>
                    <a:pt x="90" y="264"/>
                  </a:lnTo>
                  <a:lnTo>
                    <a:pt x="90" y="260"/>
                  </a:lnTo>
                  <a:lnTo>
                    <a:pt x="90" y="258"/>
                  </a:lnTo>
                  <a:lnTo>
                    <a:pt x="104" y="248"/>
                  </a:lnTo>
                  <a:lnTo>
                    <a:pt x="104" y="250"/>
                  </a:lnTo>
                  <a:lnTo>
                    <a:pt x="116" y="268"/>
                  </a:lnTo>
                  <a:lnTo>
                    <a:pt x="122" y="270"/>
                  </a:lnTo>
                  <a:lnTo>
                    <a:pt x="130" y="272"/>
                  </a:lnTo>
                  <a:lnTo>
                    <a:pt x="134" y="272"/>
                  </a:lnTo>
                  <a:lnTo>
                    <a:pt x="130" y="262"/>
                  </a:lnTo>
                  <a:lnTo>
                    <a:pt x="146" y="268"/>
                  </a:lnTo>
                  <a:lnTo>
                    <a:pt x="150" y="268"/>
                  </a:lnTo>
                  <a:lnTo>
                    <a:pt x="152" y="270"/>
                  </a:lnTo>
                  <a:lnTo>
                    <a:pt x="166" y="280"/>
                  </a:lnTo>
                  <a:lnTo>
                    <a:pt x="170" y="274"/>
                  </a:lnTo>
                  <a:lnTo>
                    <a:pt x="168" y="248"/>
                  </a:lnTo>
                  <a:lnTo>
                    <a:pt x="170" y="246"/>
                  </a:lnTo>
                  <a:lnTo>
                    <a:pt x="180" y="234"/>
                  </a:lnTo>
                  <a:lnTo>
                    <a:pt x="180" y="232"/>
                  </a:lnTo>
                  <a:lnTo>
                    <a:pt x="176" y="226"/>
                  </a:lnTo>
                  <a:lnTo>
                    <a:pt x="172" y="224"/>
                  </a:lnTo>
                  <a:lnTo>
                    <a:pt x="174" y="222"/>
                  </a:lnTo>
                  <a:lnTo>
                    <a:pt x="176" y="220"/>
                  </a:lnTo>
                  <a:lnTo>
                    <a:pt x="178" y="220"/>
                  </a:lnTo>
                  <a:lnTo>
                    <a:pt x="198" y="186"/>
                  </a:lnTo>
                  <a:lnTo>
                    <a:pt x="200" y="188"/>
                  </a:lnTo>
                  <a:lnTo>
                    <a:pt x="204" y="188"/>
                  </a:lnTo>
                  <a:lnTo>
                    <a:pt x="204" y="190"/>
                  </a:lnTo>
                  <a:lnTo>
                    <a:pt x="204" y="204"/>
                  </a:lnTo>
                  <a:lnTo>
                    <a:pt x="228" y="184"/>
                  </a:lnTo>
                  <a:lnTo>
                    <a:pt x="226" y="172"/>
                  </a:lnTo>
                  <a:lnTo>
                    <a:pt x="222" y="172"/>
                  </a:lnTo>
                  <a:lnTo>
                    <a:pt x="214" y="174"/>
                  </a:lnTo>
                  <a:lnTo>
                    <a:pt x="228" y="136"/>
                  </a:lnTo>
                  <a:lnTo>
                    <a:pt x="216" y="136"/>
                  </a:lnTo>
                  <a:lnTo>
                    <a:pt x="214" y="136"/>
                  </a:lnTo>
                  <a:lnTo>
                    <a:pt x="214" y="134"/>
                  </a:lnTo>
                  <a:lnTo>
                    <a:pt x="210" y="128"/>
                  </a:lnTo>
                  <a:lnTo>
                    <a:pt x="208" y="122"/>
                  </a:lnTo>
                  <a:lnTo>
                    <a:pt x="210" y="116"/>
                  </a:lnTo>
                  <a:lnTo>
                    <a:pt x="230" y="116"/>
                  </a:lnTo>
                  <a:lnTo>
                    <a:pt x="242" y="116"/>
                  </a:lnTo>
                  <a:lnTo>
                    <a:pt x="240" y="106"/>
                  </a:lnTo>
                  <a:lnTo>
                    <a:pt x="232" y="92"/>
                  </a:lnTo>
                  <a:lnTo>
                    <a:pt x="216" y="86"/>
                  </a:lnTo>
                  <a:lnTo>
                    <a:pt x="232" y="70"/>
                  </a:lnTo>
                  <a:lnTo>
                    <a:pt x="232" y="66"/>
                  </a:lnTo>
                  <a:lnTo>
                    <a:pt x="224" y="68"/>
                  </a:lnTo>
                  <a:lnTo>
                    <a:pt x="220" y="68"/>
                  </a:lnTo>
                  <a:lnTo>
                    <a:pt x="220" y="66"/>
                  </a:lnTo>
                  <a:lnTo>
                    <a:pt x="220" y="64"/>
                  </a:lnTo>
                  <a:lnTo>
                    <a:pt x="218" y="58"/>
                  </a:lnTo>
                  <a:lnTo>
                    <a:pt x="214" y="54"/>
                  </a:lnTo>
                  <a:lnTo>
                    <a:pt x="210" y="50"/>
                  </a:lnTo>
                  <a:lnTo>
                    <a:pt x="204" y="48"/>
                  </a:lnTo>
                  <a:lnTo>
                    <a:pt x="172" y="48"/>
                  </a:lnTo>
                  <a:lnTo>
                    <a:pt x="160" y="64"/>
                  </a:lnTo>
                  <a:lnTo>
                    <a:pt x="156" y="64"/>
                  </a:lnTo>
                  <a:lnTo>
                    <a:pt x="104" y="48"/>
                  </a:lnTo>
                  <a:lnTo>
                    <a:pt x="154" y="36"/>
                  </a:lnTo>
                  <a:lnTo>
                    <a:pt x="158" y="34"/>
                  </a:lnTo>
                  <a:lnTo>
                    <a:pt x="162" y="30"/>
                  </a:lnTo>
                  <a:lnTo>
                    <a:pt x="178" y="12"/>
                  </a:lnTo>
                  <a:lnTo>
                    <a:pt x="162" y="0"/>
                  </a:lnTo>
                  <a:lnTo>
                    <a:pt x="148" y="4"/>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0" name="安徽"/>
            <p:cNvSpPr>
              <a:spLocks/>
            </p:cNvSpPr>
            <p:nvPr/>
          </p:nvSpPr>
          <p:spPr bwMode="auto">
            <a:xfrm>
              <a:off x="6995242" y="3766066"/>
              <a:ext cx="451333" cy="551891"/>
            </a:xfrm>
            <a:custGeom>
              <a:avLst/>
              <a:gdLst>
                <a:gd name="T0" fmla="*/ 2147483646 w 306"/>
                <a:gd name="T1" fmla="*/ 2147483646 h 374"/>
                <a:gd name="T2" fmla="*/ 2147483646 w 306"/>
                <a:gd name="T3" fmla="*/ 2147483646 h 374"/>
                <a:gd name="T4" fmla="*/ 2147483646 w 306"/>
                <a:gd name="T5" fmla="*/ 2147483646 h 374"/>
                <a:gd name="T6" fmla="*/ 2147483646 w 306"/>
                <a:gd name="T7" fmla="*/ 2147483646 h 374"/>
                <a:gd name="T8" fmla="*/ 2147483646 w 306"/>
                <a:gd name="T9" fmla="*/ 2147483646 h 374"/>
                <a:gd name="T10" fmla="*/ 2147483646 w 306"/>
                <a:gd name="T11" fmla="*/ 2147483646 h 374"/>
                <a:gd name="T12" fmla="*/ 2147483646 w 306"/>
                <a:gd name="T13" fmla="*/ 2147483646 h 374"/>
                <a:gd name="T14" fmla="*/ 2147483646 w 306"/>
                <a:gd name="T15" fmla="*/ 2147483646 h 374"/>
                <a:gd name="T16" fmla="*/ 2147483646 w 306"/>
                <a:gd name="T17" fmla="*/ 2147483646 h 374"/>
                <a:gd name="T18" fmla="*/ 2147483646 w 306"/>
                <a:gd name="T19" fmla="*/ 2147483646 h 374"/>
                <a:gd name="T20" fmla="*/ 2147483646 w 306"/>
                <a:gd name="T21" fmla="*/ 2147483646 h 374"/>
                <a:gd name="T22" fmla="*/ 2147483646 w 306"/>
                <a:gd name="T23" fmla="*/ 2147483646 h 374"/>
                <a:gd name="T24" fmla="*/ 2147483646 w 306"/>
                <a:gd name="T25" fmla="*/ 2147483646 h 374"/>
                <a:gd name="T26" fmla="*/ 2147483646 w 306"/>
                <a:gd name="T27" fmla="*/ 2147483646 h 374"/>
                <a:gd name="T28" fmla="*/ 2147483646 w 306"/>
                <a:gd name="T29" fmla="*/ 2147483646 h 374"/>
                <a:gd name="T30" fmla="*/ 2147483646 w 306"/>
                <a:gd name="T31" fmla="*/ 2147483646 h 374"/>
                <a:gd name="T32" fmla="*/ 2147483646 w 306"/>
                <a:gd name="T33" fmla="*/ 2147483646 h 374"/>
                <a:gd name="T34" fmla="*/ 2147483646 w 306"/>
                <a:gd name="T35" fmla="*/ 2147483646 h 374"/>
                <a:gd name="T36" fmla="*/ 2147483646 w 306"/>
                <a:gd name="T37" fmla="*/ 2147483646 h 374"/>
                <a:gd name="T38" fmla="*/ 2147483646 w 306"/>
                <a:gd name="T39" fmla="*/ 2147483646 h 374"/>
                <a:gd name="T40" fmla="*/ 2147483646 w 306"/>
                <a:gd name="T41" fmla="*/ 2147483646 h 374"/>
                <a:gd name="T42" fmla="*/ 2147483646 w 306"/>
                <a:gd name="T43" fmla="*/ 2147483646 h 374"/>
                <a:gd name="T44" fmla="*/ 2147483646 w 306"/>
                <a:gd name="T45" fmla="*/ 2147483646 h 374"/>
                <a:gd name="T46" fmla="*/ 2147483646 w 306"/>
                <a:gd name="T47" fmla="*/ 2147483646 h 374"/>
                <a:gd name="T48" fmla="*/ 2147483646 w 306"/>
                <a:gd name="T49" fmla="*/ 2147483646 h 374"/>
                <a:gd name="T50" fmla="*/ 2147483646 w 306"/>
                <a:gd name="T51" fmla="*/ 2147483646 h 374"/>
                <a:gd name="T52" fmla="*/ 2147483646 w 306"/>
                <a:gd name="T53" fmla="*/ 2147483646 h 374"/>
                <a:gd name="T54" fmla="*/ 2147483646 w 306"/>
                <a:gd name="T55" fmla="*/ 2147483646 h 374"/>
                <a:gd name="T56" fmla="*/ 2147483646 w 306"/>
                <a:gd name="T57" fmla="*/ 2147483646 h 374"/>
                <a:gd name="T58" fmla="*/ 2147483646 w 306"/>
                <a:gd name="T59" fmla="*/ 2147483646 h 374"/>
                <a:gd name="T60" fmla="*/ 2147483646 w 306"/>
                <a:gd name="T61" fmla="*/ 2147483646 h 374"/>
                <a:gd name="T62" fmla="*/ 2147483646 w 306"/>
                <a:gd name="T63" fmla="*/ 2147483646 h 374"/>
                <a:gd name="T64" fmla="*/ 2147483646 w 306"/>
                <a:gd name="T65" fmla="*/ 2147483646 h 374"/>
                <a:gd name="T66" fmla="*/ 2147483646 w 306"/>
                <a:gd name="T67" fmla="*/ 2147483646 h 374"/>
                <a:gd name="T68" fmla="*/ 2147483646 w 306"/>
                <a:gd name="T69" fmla="*/ 2147483646 h 374"/>
                <a:gd name="T70" fmla="*/ 2147483646 w 306"/>
                <a:gd name="T71" fmla="*/ 2147483646 h 374"/>
                <a:gd name="T72" fmla="*/ 2147483646 w 306"/>
                <a:gd name="T73" fmla="*/ 2147483646 h 374"/>
                <a:gd name="T74" fmla="*/ 2147483646 w 306"/>
                <a:gd name="T75" fmla="*/ 2147483646 h 374"/>
                <a:gd name="T76" fmla="*/ 2147483646 w 306"/>
                <a:gd name="T77" fmla="*/ 2147483646 h 374"/>
                <a:gd name="T78" fmla="*/ 2147483646 w 306"/>
                <a:gd name="T79" fmla="*/ 2147483646 h 374"/>
                <a:gd name="T80" fmla="*/ 2147483646 w 306"/>
                <a:gd name="T81" fmla="*/ 2147483646 h 374"/>
                <a:gd name="T82" fmla="*/ 2147483646 w 306"/>
                <a:gd name="T83" fmla="*/ 2147483646 h 374"/>
                <a:gd name="T84" fmla="*/ 2147483646 w 306"/>
                <a:gd name="T85" fmla="*/ 2147483646 h 374"/>
                <a:gd name="T86" fmla="*/ 2147483646 w 306"/>
                <a:gd name="T87" fmla="*/ 2147483646 h 374"/>
                <a:gd name="T88" fmla="*/ 2147483646 w 306"/>
                <a:gd name="T89" fmla="*/ 2147483646 h 374"/>
                <a:gd name="T90" fmla="*/ 2147483646 w 306"/>
                <a:gd name="T91" fmla="*/ 2147483646 h 374"/>
                <a:gd name="T92" fmla="*/ 2147483646 w 306"/>
                <a:gd name="T93" fmla="*/ 2147483646 h 374"/>
                <a:gd name="T94" fmla="*/ 2147483646 w 306"/>
                <a:gd name="T95" fmla="*/ 2147483646 h 374"/>
                <a:gd name="T96" fmla="*/ 2147483646 w 306"/>
                <a:gd name="T97" fmla="*/ 2147483646 h 374"/>
                <a:gd name="T98" fmla="*/ 2147483646 w 306"/>
                <a:gd name="T99" fmla="*/ 2147483646 h 374"/>
                <a:gd name="T100" fmla="*/ 2147483646 w 306"/>
                <a:gd name="T101" fmla="*/ 2147483646 h 374"/>
                <a:gd name="T102" fmla="*/ 2147483646 w 306"/>
                <a:gd name="T103" fmla="*/ 2147483646 h 374"/>
                <a:gd name="T104" fmla="*/ 2147483646 w 306"/>
                <a:gd name="T105" fmla="*/ 2147483646 h 374"/>
                <a:gd name="T106" fmla="*/ 2147483646 w 306"/>
                <a:gd name="T107" fmla="*/ 2147483646 h 374"/>
                <a:gd name="T108" fmla="*/ 2147483646 w 306"/>
                <a:gd name="T109" fmla="*/ 2147483646 h 374"/>
                <a:gd name="T110" fmla="*/ 2147483646 w 306"/>
                <a:gd name="T111" fmla="*/ 2147483646 h 374"/>
                <a:gd name="T112" fmla="*/ 2147483646 w 306"/>
                <a:gd name="T113" fmla="*/ 2147483646 h 374"/>
                <a:gd name="T114" fmla="*/ 2147483646 w 306"/>
                <a:gd name="T115" fmla="*/ 2147483646 h 37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06" h="374">
                  <a:moveTo>
                    <a:pt x="192" y="106"/>
                  </a:moveTo>
                  <a:lnTo>
                    <a:pt x="192" y="106"/>
                  </a:lnTo>
                  <a:lnTo>
                    <a:pt x="186" y="86"/>
                  </a:lnTo>
                  <a:lnTo>
                    <a:pt x="180" y="70"/>
                  </a:lnTo>
                  <a:lnTo>
                    <a:pt x="174" y="60"/>
                  </a:lnTo>
                  <a:lnTo>
                    <a:pt x="170" y="56"/>
                  </a:lnTo>
                  <a:lnTo>
                    <a:pt x="142" y="46"/>
                  </a:lnTo>
                  <a:lnTo>
                    <a:pt x="122" y="40"/>
                  </a:lnTo>
                  <a:lnTo>
                    <a:pt x="110" y="34"/>
                  </a:lnTo>
                  <a:lnTo>
                    <a:pt x="104" y="30"/>
                  </a:lnTo>
                  <a:lnTo>
                    <a:pt x="96" y="22"/>
                  </a:lnTo>
                  <a:lnTo>
                    <a:pt x="80" y="0"/>
                  </a:lnTo>
                  <a:lnTo>
                    <a:pt x="74" y="0"/>
                  </a:lnTo>
                  <a:lnTo>
                    <a:pt x="76" y="2"/>
                  </a:lnTo>
                  <a:lnTo>
                    <a:pt x="82" y="14"/>
                  </a:lnTo>
                  <a:lnTo>
                    <a:pt x="96" y="34"/>
                  </a:lnTo>
                  <a:lnTo>
                    <a:pt x="98" y="36"/>
                  </a:lnTo>
                  <a:lnTo>
                    <a:pt x="98" y="38"/>
                  </a:lnTo>
                  <a:lnTo>
                    <a:pt x="86" y="60"/>
                  </a:lnTo>
                  <a:lnTo>
                    <a:pt x="78" y="70"/>
                  </a:lnTo>
                  <a:lnTo>
                    <a:pt x="74" y="72"/>
                  </a:lnTo>
                  <a:lnTo>
                    <a:pt x="72" y="72"/>
                  </a:lnTo>
                  <a:lnTo>
                    <a:pt x="64" y="66"/>
                  </a:lnTo>
                  <a:lnTo>
                    <a:pt x="52" y="50"/>
                  </a:lnTo>
                  <a:lnTo>
                    <a:pt x="38" y="46"/>
                  </a:lnTo>
                  <a:lnTo>
                    <a:pt x="40" y="54"/>
                  </a:lnTo>
                  <a:lnTo>
                    <a:pt x="46" y="70"/>
                  </a:lnTo>
                  <a:lnTo>
                    <a:pt x="46" y="72"/>
                  </a:lnTo>
                  <a:lnTo>
                    <a:pt x="46" y="74"/>
                  </a:lnTo>
                  <a:lnTo>
                    <a:pt x="44" y="82"/>
                  </a:lnTo>
                  <a:lnTo>
                    <a:pt x="28" y="88"/>
                  </a:lnTo>
                  <a:lnTo>
                    <a:pt x="24" y="90"/>
                  </a:lnTo>
                  <a:lnTo>
                    <a:pt x="22" y="94"/>
                  </a:lnTo>
                  <a:lnTo>
                    <a:pt x="22" y="102"/>
                  </a:lnTo>
                  <a:lnTo>
                    <a:pt x="24" y="116"/>
                  </a:lnTo>
                  <a:lnTo>
                    <a:pt x="20" y="124"/>
                  </a:lnTo>
                  <a:lnTo>
                    <a:pt x="18" y="126"/>
                  </a:lnTo>
                  <a:lnTo>
                    <a:pt x="16" y="126"/>
                  </a:lnTo>
                  <a:lnTo>
                    <a:pt x="0" y="122"/>
                  </a:lnTo>
                  <a:lnTo>
                    <a:pt x="2" y="126"/>
                  </a:lnTo>
                  <a:lnTo>
                    <a:pt x="8" y="130"/>
                  </a:lnTo>
                  <a:lnTo>
                    <a:pt x="18" y="144"/>
                  </a:lnTo>
                  <a:lnTo>
                    <a:pt x="28" y="160"/>
                  </a:lnTo>
                  <a:lnTo>
                    <a:pt x="28" y="162"/>
                  </a:lnTo>
                  <a:lnTo>
                    <a:pt x="36" y="162"/>
                  </a:lnTo>
                  <a:lnTo>
                    <a:pt x="42" y="160"/>
                  </a:lnTo>
                  <a:lnTo>
                    <a:pt x="48" y="162"/>
                  </a:lnTo>
                  <a:lnTo>
                    <a:pt x="54" y="164"/>
                  </a:lnTo>
                  <a:lnTo>
                    <a:pt x="60" y="166"/>
                  </a:lnTo>
                  <a:lnTo>
                    <a:pt x="70" y="178"/>
                  </a:lnTo>
                  <a:lnTo>
                    <a:pt x="68" y="200"/>
                  </a:lnTo>
                  <a:lnTo>
                    <a:pt x="72" y="204"/>
                  </a:lnTo>
                  <a:lnTo>
                    <a:pt x="72" y="210"/>
                  </a:lnTo>
                  <a:lnTo>
                    <a:pt x="68" y="214"/>
                  </a:lnTo>
                  <a:lnTo>
                    <a:pt x="60" y="218"/>
                  </a:lnTo>
                  <a:lnTo>
                    <a:pt x="56" y="218"/>
                  </a:lnTo>
                  <a:lnTo>
                    <a:pt x="54" y="220"/>
                  </a:lnTo>
                  <a:lnTo>
                    <a:pt x="52" y="224"/>
                  </a:lnTo>
                  <a:lnTo>
                    <a:pt x="50" y="230"/>
                  </a:lnTo>
                  <a:lnTo>
                    <a:pt x="44" y="244"/>
                  </a:lnTo>
                  <a:lnTo>
                    <a:pt x="52" y="254"/>
                  </a:lnTo>
                  <a:lnTo>
                    <a:pt x="74" y="258"/>
                  </a:lnTo>
                  <a:lnTo>
                    <a:pt x="76" y="258"/>
                  </a:lnTo>
                  <a:lnTo>
                    <a:pt x="86" y="268"/>
                  </a:lnTo>
                  <a:lnTo>
                    <a:pt x="72" y="288"/>
                  </a:lnTo>
                  <a:lnTo>
                    <a:pt x="102" y="352"/>
                  </a:lnTo>
                  <a:lnTo>
                    <a:pt x="104" y="354"/>
                  </a:lnTo>
                  <a:lnTo>
                    <a:pt x="98" y="358"/>
                  </a:lnTo>
                  <a:lnTo>
                    <a:pt x="100" y="364"/>
                  </a:lnTo>
                  <a:lnTo>
                    <a:pt x="156" y="330"/>
                  </a:lnTo>
                  <a:lnTo>
                    <a:pt x="146" y="346"/>
                  </a:lnTo>
                  <a:lnTo>
                    <a:pt x="138" y="362"/>
                  </a:lnTo>
                  <a:lnTo>
                    <a:pt x="134" y="374"/>
                  </a:lnTo>
                  <a:lnTo>
                    <a:pt x="140" y="372"/>
                  </a:lnTo>
                  <a:lnTo>
                    <a:pt x="146" y="366"/>
                  </a:lnTo>
                  <a:lnTo>
                    <a:pt x="152" y="360"/>
                  </a:lnTo>
                  <a:lnTo>
                    <a:pt x="156" y="350"/>
                  </a:lnTo>
                  <a:lnTo>
                    <a:pt x="158" y="350"/>
                  </a:lnTo>
                  <a:lnTo>
                    <a:pt x="172" y="342"/>
                  </a:lnTo>
                  <a:lnTo>
                    <a:pt x="174" y="340"/>
                  </a:lnTo>
                  <a:lnTo>
                    <a:pt x="196" y="358"/>
                  </a:lnTo>
                  <a:lnTo>
                    <a:pt x="220" y="360"/>
                  </a:lnTo>
                  <a:lnTo>
                    <a:pt x="232" y="368"/>
                  </a:lnTo>
                  <a:lnTo>
                    <a:pt x="260" y="342"/>
                  </a:lnTo>
                  <a:lnTo>
                    <a:pt x="264" y="336"/>
                  </a:lnTo>
                  <a:lnTo>
                    <a:pt x="268" y="326"/>
                  </a:lnTo>
                  <a:lnTo>
                    <a:pt x="272" y="320"/>
                  </a:lnTo>
                  <a:lnTo>
                    <a:pt x="270" y="312"/>
                  </a:lnTo>
                  <a:lnTo>
                    <a:pt x="260" y="296"/>
                  </a:lnTo>
                  <a:lnTo>
                    <a:pt x="254" y="286"/>
                  </a:lnTo>
                  <a:lnTo>
                    <a:pt x="288" y="298"/>
                  </a:lnTo>
                  <a:lnTo>
                    <a:pt x="300" y="292"/>
                  </a:lnTo>
                  <a:lnTo>
                    <a:pt x="288" y="270"/>
                  </a:lnTo>
                  <a:lnTo>
                    <a:pt x="288" y="268"/>
                  </a:lnTo>
                  <a:lnTo>
                    <a:pt x="306" y="246"/>
                  </a:lnTo>
                  <a:lnTo>
                    <a:pt x="298" y="234"/>
                  </a:lnTo>
                  <a:lnTo>
                    <a:pt x="290" y="226"/>
                  </a:lnTo>
                  <a:lnTo>
                    <a:pt x="284" y="222"/>
                  </a:lnTo>
                  <a:lnTo>
                    <a:pt x="282" y="222"/>
                  </a:lnTo>
                  <a:lnTo>
                    <a:pt x="272" y="232"/>
                  </a:lnTo>
                  <a:lnTo>
                    <a:pt x="272" y="230"/>
                  </a:lnTo>
                  <a:lnTo>
                    <a:pt x="270" y="230"/>
                  </a:lnTo>
                  <a:lnTo>
                    <a:pt x="256" y="226"/>
                  </a:lnTo>
                  <a:lnTo>
                    <a:pt x="252" y="214"/>
                  </a:lnTo>
                  <a:lnTo>
                    <a:pt x="244" y="210"/>
                  </a:lnTo>
                  <a:lnTo>
                    <a:pt x="236" y="204"/>
                  </a:lnTo>
                  <a:lnTo>
                    <a:pt x="226" y="198"/>
                  </a:lnTo>
                  <a:lnTo>
                    <a:pt x="218" y="192"/>
                  </a:lnTo>
                  <a:lnTo>
                    <a:pt x="216" y="190"/>
                  </a:lnTo>
                  <a:lnTo>
                    <a:pt x="216" y="186"/>
                  </a:lnTo>
                  <a:lnTo>
                    <a:pt x="214" y="184"/>
                  </a:lnTo>
                  <a:lnTo>
                    <a:pt x="216" y="180"/>
                  </a:lnTo>
                  <a:lnTo>
                    <a:pt x="220" y="170"/>
                  </a:lnTo>
                  <a:lnTo>
                    <a:pt x="230" y="152"/>
                  </a:lnTo>
                  <a:lnTo>
                    <a:pt x="232" y="144"/>
                  </a:lnTo>
                  <a:lnTo>
                    <a:pt x="234" y="138"/>
                  </a:lnTo>
                  <a:lnTo>
                    <a:pt x="234" y="128"/>
                  </a:lnTo>
                  <a:lnTo>
                    <a:pt x="240" y="128"/>
                  </a:lnTo>
                  <a:lnTo>
                    <a:pt x="258" y="130"/>
                  </a:lnTo>
                  <a:lnTo>
                    <a:pt x="260" y="122"/>
                  </a:lnTo>
                  <a:lnTo>
                    <a:pt x="264" y="106"/>
                  </a:lnTo>
                  <a:lnTo>
                    <a:pt x="260" y="104"/>
                  </a:lnTo>
                  <a:lnTo>
                    <a:pt x="242" y="116"/>
                  </a:lnTo>
                  <a:lnTo>
                    <a:pt x="230" y="122"/>
                  </a:lnTo>
                  <a:lnTo>
                    <a:pt x="222" y="122"/>
                  </a:lnTo>
                  <a:lnTo>
                    <a:pt x="214" y="120"/>
                  </a:lnTo>
                  <a:lnTo>
                    <a:pt x="204" y="114"/>
                  </a:lnTo>
                  <a:lnTo>
                    <a:pt x="194" y="108"/>
                  </a:lnTo>
                  <a:lnTo>
                    <a:pt x="194" y="106"/>
                  </a:lnTo>
                  <a:lnTo>
                    <a:pt x="192" y="106"/>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1" name="天津"/>
            <p:cNvSpPr>
              <a:spLocks/>
            </p:cNvSpPr>
            <p:nvPr/>
          </p:nvSpPr>
          <p:spPr bwMode="auto">
            <a:xfrm>
              <a:off x="7083738" y="3128588"/>
              <a:ext cx="117995" cy="171174"/>
            </a:xfrm>
            <a:custGeom>
              <a:avLst/>
              <a:gdLst>
                <a:gd name="T0" fmla="*/ 2147483646 w 80"/>
                <a:gd name="T1" fmla="*/ 2147483646 h 116"/>
                <a:gd name="T2" fmla="*/ 2147483646 w 80"/>
                <a:gd name="T3" fmla="*/ 0 h 116"/>
                <a:gd name="T4" fmla="*/ 2147483646 w 80"/>
                <a:gd name="T5" fmla="*/ 0 h 116"/>
                <a:gd name="T6" fmla="*/ 2147483646 w 80"/>
                <a:gd name="T7" fmla="*/ 2147483646 h 116"/>
                <a:gd name="T8" fmla="*/ 2147483646 w 80"/>
                <a:gd name="T9" fmla="*/ 2147483646 h 116"/>
                <a:gd name="T10" fmla="*/ 2147483646 w 80"/>
                <a:gd name="T11" fmla="*/ 2147483646 h 116"/>
                <a:gd name="T12" fmla="*/ 2147483646 w 80"/>
                <a:gd name="T13" fmla="*/ 2147483646 h 116"/>
                <a:gd name="T14" fmla="*/ 2147483646 w 80"/>
                <a:gd name="T15" fmla="*/ 2147483646 h 116"/>
                <a:gd name="T16" fmla="*/ 2147483646 w 80"/>
                <a:gd name="T17" fmla="*/ 2147483646 h 116"/>
                <a:gd name="T18" fmla="*/ 2147483646 w 80"/>
                <a:gd name="T19" fmla="*/ 2147483646 h 116"/>
                <a:gd name="T20" fmla="*/ 2147483646 w 80"/>
                <a:gd name="T21" fmla="*/ 2147483646 h 116"/>
                <a:gd name="T22" fmla="*/ 2147483646 w 80"/>
                <a:gd name="T23" fmla="*/ 2147483646 h 116"/>
                <a:gd name="T24" fmla="*/ 2147483646 w 80"/>
                <a:gd name="T25" fmla="*/ 2147483646 h 116"/>
                <a:gd name="T26" fmla="*/ 2147483646 w 80"/>
                <a:gd name="T27" fmla="*/ 2147483646 h 116"/>
                <a:gd name="T28" fmla="*/ 2147483646 w 80"/>
                <a:gd name="T29" fmla="*/ 2147483646 h 116"/>
                <a:gd name="T30" fmla="*/ 2147483646 w 80"/>
                <a:gd name="T31" fmla="*/ 2147483646 h 116"/>
                <a:gd name="T32" fmla="*/ 2147483646 w 80"/>
                <a:gd name="T33" fmla="*/ 2147483646 h 116"/>
                <a:gd name="T34" fmla="*/ 0 w 80"/>
                <a:gd name="T35" fmla="*/ 2147483646 h 116"/>
                <a:gd name="T36" fmla="*/ 0 w 80"/>
                <a:gd name="T37" fmla="*/ 2147483646 h 116"/>
                <a:gd name="T38" fmla="*/ 0 w 80"/>
                <a:gd name="T39" fmla="*/ 2147483646 h 116"/>
                <a:gd name="T40" fmla="*/ 0 w 80"/>
                <a:gd name="T41" fmla="*/ 2147483646 h 116"/>
                <a:gd name="T42" fmla="*/ 2147483646 w 80"/>
                <a:gd name="T43" fmla="*/ 2147483646 h 116"/>
                <a:gd name="T44" fmla="*/ 2147483646 w 80"/>
                <a:gd name="T45" fmla="*/ 2147483646 h 116"/>
                <a:gd name="T46" fmla="*/ 2147483646 w 80"/>
                <a:gd name="T47" fmla="*/ 2147483646 h 116"/>
                <a:gd name="T48" fmla="*/ 2147483646 w 80"/>
                <a:gd name="T49" fmla="*/ 2147483646 h 116"/>
                <a:gd name="T50" fmla="*/ 2147483646 w 80"/>
                <a:gd name="T51" fmla="*/ 2147483646 h 116"/>
                <a:gd name="T52" fmla="*/ 2147483646 w 80"/>
                <a:gd name="T53" fmla="*/ 2147483646 h 116"/>
                <a:gd name="T54" fmla="*/ 2147483646 w 80"/>
                <a:gd name="T55" fmla="*/ 2147483646 h 116"/>
                <a:gd name="T56" fmla="*/ 2147483646 w 80"/>
                <a:gd name="T57" fmla="*/ 2147483646 h 116"/>
                <a:gd name="T58" fmla="*/ 2147483646 w 80"/>
                <a:gd name="T59" fmla="*/ 2147483646 h 116"/>
                <a:gd name="T60" fmla="*/ 2147483646 w 80"/>
                <a:gd name="T61" fmla="*/ 2147483646 h 116"/>
                <a:gd name="T62" fmla="*/ 2147483646 w 80"/>
                <a:gd name="T63" fmla="*/ 2147483646 h 116"/>
                <a:gd name="T64" fmla="*/ 2147483646 w 80"/>
                <a:gd name="T65" fmla="*/ 2147483646 h 116"/>
                <a:gd name="T66" fmla="*/ 2147483646 w 80"/>
                <a:gd name="T67" fmla="*/ 2147483646 h 116"/>
                <a:gd name="T68" fmla="*/ 2147483646 w 80"/>
                <a:gd name="T69" fmla="*/ 2147483646 h 116"/>
                <a:gd name="T70" fmla="*/ 2147483646 w 80"/>
                <a:gd name="T71" fmla="*/ 2147483646 h 116"/>
                <a:gd name="T72" fmla="*/ 2147483646 w 80"/>
                <a:gd name="T73" fmla="*/ 2147483646 h 116"/>
                <a:gd name="T74" fmla="*/ 2147483646 w 80"/>
                <a:gd name="T75" fmla="*/ 2147483646 h 116"/>
                <a:gd name="T76" fmla="*/ 2147483646 w 80"/>
                <a:gd name="T77" fmla="*/ 2147483646 h 116"/>
                <a:gd name="T78" fmla="*/ 2147483646 w 80"/>
                <a:gd name="T79" fmla="*/ 2147483646 h 116"/>
                <a:gd name="T80" fmla="*/ 2147483646 w 80"/>
                <a:gd name="T81" fmla="*/ 2147483646 h 116"/>
                <a:gd name="T82" fmla="*/ 2147483646 w 80"/>
                <a:gd name="T83" fmla="*/ 2147483646 h 116"/>
                <a:gd name="T84" fmla="*/ 2147483646 w 80"/>
                <a:gd name="T85" fmla="*/ 2147483646 h 116"/>
                <a:gd name="T86" fmla="*/ 2147483646 w 80"/>
                <a:gd name="T87" fmla="*/ 2147483646 h 116"/>
                <a:gd name="T88" fmla="*/ 2147483646 w 80"/>
                <a:gd name="T89" fmla="*/ 2147483646 h 116"/>
                <a:gd name="T90" fmla="*/ 2147483646 w 80"/>
                <a:gd name="T91" fmla="*/ 2147483646 h 116"/>
                <a:gd name="T92" fmla="*/ 2147483646 w 80"/>
                <a:gd name="T93" fmla="*/ 2147483646 h 116"/>
                <a:gd name="T94" fmla="*/ 2147483646 w 80"/>
                <a:gd name="T95" fmla="*/ 2147483646 h 1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0" h="116">
                  <a:moveTo>
                    <a:pt x="46" y="2"/>
                  </a:moveTo>
                  <a:lnTo>
                    <a:pt x="44" y="0"/>
                  </a:lnTo>
                  <a:lnTo>
                    <a:pt x="40" y="2"/>
                  </a:lnTo>
                  <a:lnTo>
                    <a:pt x="38" y="4"/>
                  </a:lnTo>
                  <a:lnTo>
                    <a:pt x="32" y="14"/>
                  </a:lnTo>
                  <a:lnTo>
                    <a:pt x="28" y="12"/>
                  </a:lnTo>
                  <a:lnTo>
                    <a:pt x="28" y="14"/>
                  </a:lnTo>
                  <a:lnTo>
                    <a:pt x="22" y="20"/>
                  </a:lnTo>
                  <a:lnTo>
                    <a:pt x="18" y="22"/>
                  </a:lnTo>
                  <a:lnTo>
                    <a:pt x="10" y="26"/>
                  </a:lnTo>
                  <a:lnTo>
                    <a:pt x="8" y="32"/>
                  </a:lnTo>
                  <a:lnTo>
                    <a:pt x="8" y="44"/>
                  </a:lnTo>
                  <a:lnTo>
                    <a:pt x="6" y="48"/>
                  </a:lnTo>
                  <a:lnTo>
                    <a:pt x="4" y="50"/>
                  </a:lnTo>
                  <a:lnTo>
                    <a:pt x="0" y="60"/>
                  </a:lnTo>
                  <a:lnTo>
                    <a:pt x="0" y="66"/>
                  </a:lnTo>
                  <a:lnTo>
                    <a:pt x="0" y="78"/>
                  </a:lnTo>
                  <a:lnTo>
                    <a:pt x="4" y="102"/>
                  </a:lnTo>
                  <a:lnTo>
                    <a:pt x="8" y="106"/>
                  </a:lnTo>
                  <a:lnTo>
                    <a:pt x="18" y="112"/>
                  </a:lnTo>
                  <a:lnTo>
                    <a:pt x="36" y="116"/>
                  </a:lnTo>
                  <a:lnTo>
                    <a:pt x="44" y="114"/>
                  </a:lnTo>
                  <a:lnTo>
                    <a:pt x="54" y="110"/>
                  </a:lnTo>
                  <a:lnTo>
                    <a:pt x="50" y="100"/>
                  </a:lnTo>
                  <a:lnTo>
                    <a:pt x="50" y="98"/>
                  </a:lnTo>
                  <a:lnTo>
                    <a:pt x="52" y="90"/>
                  </a:lnTo>
                  <a:lnTo>
                    <a:pt x="60" y="74"/>
                  </a:lnTo>
                  <a:lnTo>
                    <a:pt x="76" y="74"/>
                  </a:lnTo>
                  <a:lnTo>
                    <a:pt x="80" y="74"/>
                  </a:lnTo>
                  <a:lnTo>
                    <a:pt x="74" y="64"/>
                  </a:lnTo>
                  <a:lnTo>
                    <a:pt x="64" y="48"/>
                  </a:lnTo>
                  <a:lnTo>
                    <a:pt x="58" y="40"/>
                  </a:lnTo>
                  <a:lnTo>
                    <a:pt x="54" y="30"/>
                  </a:lnTo>
                  <a:lnTo>
                    <a:pt x="52" y="18"/>
                  </a:lnTo>
                  <a:lnTo>
                    <a:pt x="48" y="8"/>
                  </a:lnTo>
                  <a:lnTo>
                    <a:pt x="46" y="2"/>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2" name="北京"/>
            <p:cNvSpPr>
              <a:spLocks/>
            </p:cNvSpPr>
            <p:nvPr/>
          </p:nvSpPr>
          <p:spPr bwMode="auto">
            <a:xfrm>
              <a:off x="6965743" y="3051855"/>
              <a:ext cx="156344" cy="168224"/>
            </a:xfrm>
            <a:custGeom>
              <a:avLst/>
              <a:gdLst>
                <a:gd name="T0" fmla="*/ 2147483646 w 106"/>
                <a:gd name="T1" fmla="*/ 2147483646 h 114"/>
                <a:gd name="T2" fmla="*/ 2147483646 w 106"/>
                <a:gd name="T3" fmla="*/ 2147483646 h 114"/>
                <a:gd name="T4" fmla="*/ 2147483646 w 106"/>
                <a:gd name="T5" fmla="*/ 2147483646 h 114"/>
                <a:gd name="T6" fmla="*/ 2147483646 w 106"/>
                <a:gd name="T7" fmla="*/ 2147483646 h 114"/>
                <a:gd name="T8" fmla="*/ 2147483646 w 106"/>
                <a:gd name="T9" fmla="*/ 2147483646 h 114"/>
                <a:gd name="T10" fmla="*/ 2147483646 w 106"/>
                <a:gd name="T11" fmla="*/ 2147483646 h 114"/>
                <a:gd name="T12" fmla="*/ 2147483646 w 106"/>
                <a:gd name="T13" fmla="*/ 2147483646 h 114"/>
                <a:gd name="T14" fmla="*/ 2147483646 w 106"/>
                <a:gd name="T15" fmla="*/ 2147483646 h 114"/>
                <a:gd name="T16" fmla="*/ 2147483646 w 106"/>
                <a:gd name="T17" fmla="*/ 2147483646 h 114"/>
                <a:gd name="T18" fmla="*/ 0 w 106"/>
                <a:gd name="T19" fmla="*/ 2147483646 h 114"/>
                <a:gd name="T20" fmla="*/ 2147483646 w 106"/>
                <a:gd name="T21" fmla="*/ 2147483646 h 114"/>
                <a:gd name="T22" fmla="*/ 2147483646 w 106"/>
                <a:gd name="T23" fmla="*/ 2147483646 h 114"/>
                <a:gd name="T24" fmla="*/ 2147483646 w 106"/>
                <a:gd name="T25" fmla="*/ 2147483646 h 114"/>
                <a:gd name="T26" fmla="*/ 2147483646 w 106"/>
                <a:gd name="T27" fmla="*/ 2147483646 h 114"/>
                <a:gd name="T28" fmla="*/ 2147483646 w 106"/>
                <a:gd name="T29" fmla="*/ 2147483646 h 114"/>
                <a:gd name="T30" fmla="*/ 2147483646 w 106"/>
                <a:gd name="T31" fmla="*/ 2147483646 h 114"/>
                <a:gd name="T32" fmla="*/ 2147483646 w 106"/>
                <a:gd name="T33" fmla="*/ 2147483646 h 114"/>
                <a:gd name="T34" fmla="*/ 2147483646 w 106"/>
                <a:gd name="T35" fmla="*/ 2147483646 h 114"/>
                <a:gd name="T36" fmla="*/ 2147483646 w 106"/>
                <a:gd name="T37" fmla="*/ 2147483646 h 114"/>
                <a:gd name="T38" fmla="*/ 2147483646 w 106"/>
                <a:gd name="T39" fmla="*/ 2147483646 h 114"/>
                <a:gd name="T40" fmla="*/ 2147483646 w 106"/>
                <a:gd name="T41" fmla="*/ 2147483646 h 114"/>
                <a:gd name="T42" fmla="*/ 2147483646 w 106"/>
                <a:gd name="T43" fmla="*/ 2147483646 h 114"/>
                <a:gd name="T44" fmla="*/ 2147483646 w 106"/>
                <a:gd name="T45" fmla="*/ 2147483646 h 114"/>
                <a:gd name="T46" fmla="*/ 2147483646 w 106"/>
                <a:gd name="T47" fmla="*/ 2147483646 h 114"/>
                <a:gd name="T48" fmla="*/ 2147483646 w 106"/>
                <a:gd name="T49" fmla="*/ 2147483646 h 114"/>
                <a:gd name="T50" fmla="*/ 2147483646 w 106"/>
                <a:gd name="T51" fmla="*/ 2147483646 h 114"/>
                <a:gd name="T52" fmla="*/ 2147483646 w 106"/>
                <a:gd name="T53" fmla="*/ 2147483646 h 114"/>
                <a:gd name="T54" fmla="*/ 2147483646 w 106"/>
                <a:gd name="T55" fmla="*/ 2147483646 h 114"/>
                <a:gd name="T56" fmla="*/ 2147483646 w 106"/>
                <a:gd name="T57" fmla="*/ 2147483646 h 114"/>
                <a:gd name="T58" fmla="*/ 2147483646 w 106"/>
                <a:gd name="T59" fmla="*/ 2147483646 h 114"/>
                <a:gd name="T60" fmla="*/ 2147483646 w 106"/>
                <a:gd name="T61" fmla="*/ 2147483646 h 114"/>
                <a:gd name="T62" fmla="*/ 2147483646 w 106"/>
                <a:gd name="T63" fmla="*/ 2147483646 h 1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6" h="114">
                  <a:moveTo>
                    <a:pt x="52" y="24"/>
                  </a:moveTo>
                  <a:lnTo>
                    <a:pt x="52" y="26"/>
                  </a:lnTo>
                  <a:lnTo>
                    <a:pt x="48" y="26"/>
                  </a:lnTo>
                  <a:lnTo>
                    <a:pt x="38" y="24"/>
                  </a:lnTo>
                  <a:lnTo>
                    <a:pt x="38" y="28"/>
                  </a:lnTo>
                  <a:lnTo>
                    <a:pt x="38" y="30"/>
                  </a:lnTo>
                  <a:lnTo>
                    <a:pt x="36" y="30"/>
                  </a:lnTo>
                  <a:lnTo>
                    <a:pt x="18" y="38"/>
                  </a:lnTo>
                  <a:lnTo>
                    <a:pt x="18" y="40"/>
                  </a:lnTo>
                  <a:lnTo>
                    <a:pt x="16" y="44"/>
                  </a:lnTo>
                  <a:lnTo>
                    <a:pt x="18" y="48"/>
                  </a:lnTo>
                  <a:lnTo>
                    <a:pt x="24" y="56"/>
                  </a:lnTo>
                  <a:lnTo>
                    <a:pt x="24" y="58"/>
                  </a:lnTo>
                  <a:lnTo>
                    <a:pt x="24" y="60"/>
                  </a:lnTo>
                  <a:lnTo>
                    <a:pt x="14" y="72"/>
                  </a:lnTo>
                  <a:lnTo>
                    <a:pt x="4" y="82"/>
                  </a:lnTo>
                  <a:lnTo>
                    <a:pt x="0" y="86"/>
                  </a:lnTo>
                  <a:lnTo>
                    <a:pt x="0" y="90"/>
                  </a:lnTo>
                  <a:lnTo>
                    <a:pt x="4" y="96"/>
                  </a:lnTo>
                  <a:lnTo>
                    <a:pt x="14" y="100"/>
                  </a:lnTo>
                  <a:lnTo>
                    <a:pt x="20" y="100"/>
                  </a:lnTo>
                  <a:lnTo>
                    <a:pt x="32" y="102"/>
                  </a:lnTo>
                  <a:lnTo>
                    <a:pt x="36" y="102"/>
                  </a:lnTo>
                  <a:lnTo>
                    <a:pt x="40" y="106"/>
                  </a:lnTo>
                  <a:lnTo>
                    <a:pt x="48" y="110"/>
                  </a:lnTo>
                  <a:lnTo>
                    <a:pt x="56" y="114"/>
                  </a:lnTo>
                  <a:lnTo>
                    <a:pt x="62" y="114"/>
                  </a:lnTo>
                  <a:lnTo>
                    <a:pt x="66" y="112"/>
                  </a:lnTo>
                  <a:lnTo>
                    <a:pt x="72" y="106"/>
                  </a:lnTo>
                  <a:lnTo>
                    <a:pt x="78" y="98"/>
                  </a:lnTo>
                  <a:lnTo>
                    <a:pt x="84" y="84"/>
                  </a:lnTo>
                  <a:lnTo>
                    <a:pt x="80" y="66"/>
                  </a:lnTo>
                  <a:lnTo>
                    <a:pt x="86" y="68"/>
                  </a:lnTo>
                  <a:lnTo>
                    <a:pt x="96" y="68"/>
                  </a:lnTo>
                  <a:lnTo>
                    <a:pt x="100" y="66"/>
                  </a:lnTo>
                  <a:lnTo>
                    <a:pt x="102" y="62"/>
                  </a:lnTo>
                  <a:lnTo>
                    <a:pt x="94" y="38"/>
                  </a:lnTo>
                  <a:lnTo>
                    <a:pt x="96" y="30"/>
                  </a:lnTo>
                  <a:lnTo>
                    <a:pt x="102" y="26"/>
                  </a:lnTo>
                  <a:lnTo>
                    <a:pt x="106" y="22"/>
                  </a:lnTo>
                  <a:lnTo>
                    <a:pt x="104" y="18"/>
                  </a:lnTo>
                  <a:lnTo>
                    <a:pt x="86" y="18"/>
                  </a:lnTo>
                  <a:lnTo>
                    <a:pt x="68" y="6"/>
                  </a:lnTo>
                  <a:lnTo>
                    <a:pt x="62" y="2"/>
                  </a:lnTo>
                  <a:lnTo>
                    <a:pt x="58" y="0"/>
                  </a:lnTo>
                  <a:lnTo>
                    <a:pt x="48" y="2"/>
                  </a:lnTo>
                  <a:lnTo>
                    <a:pt x="44" y="2"/>
                  </a:lnTo>
                  <a:lnTo>
                    <a:pt x="44" y="8"/>
                  </a:lnTo>
                  <a:lnTo>
                    <a:pt x="50" y="10"/>
                  </a:lnTo>
                  <a:lnTo>
                    <a:pt x="54" y="16"/>
                  </a:lnTo>
                  <a:lnTo>
                    <a:pt x="54" y="20"/>
                  </a:lnTo>
                  <a:lnTo>
                    <a:pt x="52" y="24"/>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3" name="辽宁"/>
            <p:cNvSpPr>
              <a:spLocks/>
            </p:cNvSpPr>
            <p:nvPr/>
          </p:nvSpPr>
          <p:spPr bwMode="auto">
            <a:xfrm>
              <a:off x="7231232" y="2718359"/>
              <a:ext cx="554578" cy="528281"/>
            </a:xfrm>
            <a:custGeom>
              <a:avLst/>
              <a:gdLst>
                <a:gd name="T0" fmla="*/ 2147483646 w 376"/>
                <a:gd name="T1" fmla="*/ 2147483646 h 358"/>
                <a:gd name="T2" fmla="*/ 2147483646 w 376"/>
                <a:gd name="T3" fmla="*/ 2147483646 h 358"/>
                <a:gd name="T4" fmla="*/ 2147483646 w 376"/>
                <a:gd name="T5" fmla="*/ 2147483646 h 358"/>
                <a:gd name="T6" fmla="*/ 2147483646 w 376"/>
                <a:gd name="T7" fmla="*/ 2147483646 h 358"/>
                <a:gd name="T8" fmla="*/ 2147483646 w 376"/>
                <a:gd name="T9" fmla="*/ 2147483646 h 358"/>
                <a:gd name="T10" fmla="*/ 2147483646 w 376"/>
                <a:gd name="T11" fmla="*/ 2147483646 h 358"/>
                <a:gd name="T12" fmla="*/ 2147483646 w 376"/>
                <a:gd name="T13" fmla="*/ 2147483646 h 358"/>
                <a:gd name="T14" fmla="*/ 2147483646 w 376"/>
                <a:gd name="T15" fmla="*/ 2147483646 h 358"/>
                <a:gd name="T16" fmla="*/ 2147483646 w 376"/>
                <a:gd name="T17" fmla="*/ 2147483646 h 358"/>
                <a:gd name="T18" fmla="*/ 2147483646 w 376"/>
                <a:gd name="T19" fmla="*/ 2147483646 h 358"/>
                <a:gd name="T20" fmla="*/ 2147483646 w 376"/>
                <a:gd name="T21" fmla="*/ 2147483646 h 358"/>
                <a:gd name="T22" fmla="*/ 2147483646 w 376"/>
                <a:gd name="T23" fmla="*/ 2147483646 h 358"/>
                <a:gd name="T24" fmla="*/ 2147483646 w 376"/>
                <a:gd name="T25" fmla="*/ 2147483646 h 358"/>
                <a:gd name="T26" fmla="*/ 2147483646 w 376"/>
                <a:gd name="T27" fmla="*/ 2147483646 h 358"/>
                <a:gd name="T28" fmla="*/ 2147483646 w 376"/>
                <a:gd name="T29" fmla="*/ 2147483646 h 358"/>
                <a:gd name="T30" fmla="*/ 2147483646 w 376"/>
                <a:gd name="T31" fmla="*/ 2147483646 h 358"/>
                <a:gd name="T32" fmla="*/ 2147483646 w 376"/>
                <a:gd name="T33" fmla="*/ 2147483646 h 358"/>
                <a:gd name="T34" fmla="*/ 2147483646 w 376"/>
                <a:gd name="T35" fmla="*/ 2147483646 h 358"/>
                <a:gd name="T36" fmla="*/ 2147483646 w 376"/>
                <a:gd name="T37" fmla="*/ 2147483646 h 358"/>
                <a:gd name="T38" fmla="*/ 2147483646 w 376"/>
                <a:gd name="T39" fmla="*/ 2147483646 h 358"/>
                <a:gd name="T40" fmla="*/ 2147483646 w 376"/>
                <a:gd name="T41" fmla="*/ 2147483646 h 358"/>
                <a:gd name="T42" fmla="*/ 2147483646 w 376"/>
                <a:gd name="T43" fmla="*/ 2147483646 h 358"/>
                <a:gd name="T44" fmla="*/ 2147483646 w 376"/>
                <a:gd name="T45" fmla="*/ 2147483646 h 358"/>
                <a:gd name="T46" fmla="*/ 2147483646 w 376"/>
                <a:gd name="T47" fmla="*/ 2147483646 h 358"/>
                <a:gd name="T48" fmla="*/ 2147483646 w 376"/>
                <a:gd name="T49" fmla="*/ 2147483646 h 358"/>
                <a:gd name="T50" fmla="*/ 2147483646 w 376"/>
                <a:gd name="T51" fmla="*/ 2147483646 h 358"/>
                <a:gd name="T52" fmla="*/ 2147483646 w 376"/>
                <a:gd name="T53" fmla="*/ 2147483646 h 358"/>
                <a:gd name="T54" fmla="*/ 2147483646 w 376"/>
                <a:gd name="T55" fmla="*/ 2147483646 h 358"/>
                <a:gd name="T56" fmla="*/ 2147483646 w 376"/>
                <a:gd name="T57" fmla="*/ 2147483646 h 358"/>
                <a:gd name="T58" fmla="*/ 2147483646 w 376"/>
                <a:gd name="T59" fmla="*/ 2147483646 h 358"/>
                <a:gd name="T60" fmla="*/ 2147483646 w 376"/>
                <a:gd name="T61" fmla="*/ 2147483646 h 358"/>
                <a:gd name="T62" fmla="*/ 2147483646 w 376"/>
                <a:gd name="T63" fmla="*/ 2147483646 h 358"/>
                <a:gd name="T64" fmla="*/ 2147483646 w 376"/>
                <a:gd name="T65" fmla="*/ 2147483646 h 358"/>
                <a:gd name="T66" fmla="*/ 2147483646 w 376"/>
                <a:gd name="T67" fmla="*/ 2147483646 h 358"/>
                <a:gd name="T68" fmla="*/ 2147483646 w 376"/>
                <a:gd name="T69" fmla="*/ 2147483646 h 358"/>
                <a:gd name="T70" fmla="*/ 2147483646 w 376"/>
                <a:gd name="T71" fmla="*/ 2147483646 h 358"/>
                <a:gd name="T72" fmla="*/ 2147483646 w 376"/>
                <a:gd name="T73" fmla="*/ 2147483646 h 358"/>
                <a:gd name="T74" fmla="*/ 2147483646 w 376"/>
                <a:gd name="T75" fmla="*/ 2147483646 h 358"/>
                <a:gd name="T76" fmla="*/ 2147483646 w 376"/>
                <a:gd name="T77" fmla="*/ 2147483646 h 358"/>
                <a:gd name="T78" fmla="*/ 2147483646 w 376"/>
                <a:gd name="T79" fmla="*/ 2147483646 h 358"/>
                <a:gd name="T80" fmla="*/ 2147483646 w 376"/>
                <a:gd name="T81" fmla="*/ 2147483646 h 358"/>
                <a:gd name="T82" fmla="*/ 2147483646 w 376"/>
                <a:gd name="T83" fmla="*/ 2147483646 h 358"/>
                <a:gd name="T84" fmla="*/ 2147483646 w 376"/>
                <a:gd name="T85" fmla="*/ 2147483646 h 358"/>
                <a:gd name="T86" fmla="*/ 2147483646 w 376"/>
                <a:gd name="T87" fmla="*/ 2147483646 h 358"/>
                <a:gd name="T88" fmla="*/ 2147483646 w 376"/>
                <a:gd name="T89" fmla="*/ 2147483646 h 358"/>
                <a:gd name="T90" fmla="*/ 2147483646 w 376"/>
                <a:gd name="T91" fmla="*/ 2147483646 h 358"/>
                <a:gd name="T92" fmla="*/ 2147483646 w 376"/>
                <a:gd name="T93" fmla="*/ 2147483646 h 358"/>
                <a:gd name="T94" fmla="*/ 2147483646 w 376"/>
                <a:gd name="T95" fmla="*/ 2147483646 h 358"/>
                <a:gd name="T96" fmla="*/ 2147483646 w 376"/>
                <a:gd name="T97" fmla="*/ 2147483646 h 358"/>
                <a:gd name="T98" fmla="*/ 2147483646 w 376"/>
                <a:gd name="T99" fmla="*/ 2147483646 h 358"/>
                <a:gd name="T100" fmla="*/ 2147483646 w 376"/>
                <a:gd name="T101" fmla="*/ 2147483646 h 358"/>
                <a:gd name="T102" fmla="*/ 2147483646 w 376"/>
                <a:gd name="T103" fmla="*/ 2147483646 h 358"/>
                <a:gd name="T104" fmla="*/ 2147483646 w 376"/>
                <a:gd name="T105" fmla="*/ 0 h 358"/>
                <a:gd name="T106" fmla="*/ 2147483646 w 376"/>
                <a:gd name="T107" fmla="*/ 2147483646 h 358"/>
                <a:gd name="T108" fmla="*/ 2147483646 w 376"/>
                <a:gd name="T109" fmla="*/ 2147483646 h 358"/>
                <a:gd name="T110" fmla="*/ 2147483646 w 376"/>
                <a:gd name="T111" fmla="*/ 2147483646 h 358"/>
                <a:gd name="T112" fmla="*/ 2147483646 w 376"/>
                <a:gd name="T113" fmla="*/ 2147483646 h 35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76" h="358">
                  <a:moveTo>
                    <a:pt x="172" y="46"/>
                  </a:moveTo>
                  <a:lnTo>
                    <a:pt x="162" y="60"/>
                  </a:lnTo>
                  <a:lnTo>
                    <a:pt x="160" y="64"/>
                  </a:lnTo>
                  <a:lnTo>
                    <a:pt x="160" y="74"/>
                  </a:lnTo>
                  <a:lnTo>
                    <a:pt x="160" y="80"/>
                  </a:lnTo>
                  <a:lnTo>
                    <a:pt x="142" y="80"/>
                  </a:lnTo>
                  <a:lnTo>
                    <a:pt x="140" y="80"/>
                  </a:lnTo>
                  <a:lnTo>
                    <a:pt x="128" y="76"/>
                  </a:lnTo>
                  <a:lnTo>
                    <a:pt x="116" y="92"/>
                  </a:lnTo>
                  <a:lnTo>
                    <a:pt x="102" y="100"/>
                  </a:lnTo>
                  <a:lnTo>
                    <a:pt x="92" y="112"/>
                  </a:lnTo>
                  <a:lnTo>
                    <a:pt x="90" y="116"/>
                  </a:lnTo>
                  <a:lnTo>
                    <a:pt x="70" y="138"/>
                  </a:lnTo>
                  <a:lnTo>
                    <a:pt x="70" y="140"/>
                  </a:lnTo>
                  <a:lnTo>
                    <a:pt x="68" y="140"/>
                  </a:lnTo>
                  <a:lnTo>
                    <a:pt x="54" y="148"/>
                  </a:lnTo>
                  <a:lnTo>
                    <a:pt x="42" y="140"/>
                  </a:lnTo>
                  <a:lnTo>
                    <a:pt x="42" y="138"/>
                  </a:lnTo>
                  <a:lnTo>
                    <a:pt x="30" y="126"/>
                  </a:lnTo>
                  <a:lnTo>
                    <a:pt x="24" y="122"/>
                  </a:lnTo>
                  <a:lnTo>
                    <a:pt x="28" y="156"/>
                  </a:lnTo>
                  <a:lnTo>
                    <a:pt x="34" y="172"/>
                  </a:lnTo>
                  <a:lnTo>
                    <a:pt x="22" y="184"/>
                  </a:lnTo>
                  <a:lnTo>
                    <a:pt x="4" y="208"/>
                  </a:lnTo>
                  <a:lnTo>
                    <a:pt x="4" y="220"/>
                  </a:lnTo>
                  <a:lnTo>
                    <a:pt x="0" y="226"/>
                  </a:lnTo>
                  <a:lnTo>
                    <a:pt x="2" y="232"/>
                  </a:lnTo>
                  <a:lnTo>
                    <a:pt x="8" y="232"/>
                  </a:lnTo>
                  <a:lnTo>
                    <a:pt x="32" y="238"/>
                  </a:lnTo>
                  <a:lnTo>
                    <a:pt x="34" y="238"/>
                  </a:lnTo>
                  <a:lnTo>
                    <a:pt x="34" y="240"/>
                  </a:lnTo>
                  <a:lnTo>
                    <a:pt x="40" y="244"/>
                  </a:lnTo>
                  <a:lnTo>
                    <a:pt x="46" y="248"/>
                  </a:lnTo>
                  <a:lnTo>
                    <a:pt x="48" y="248"/>
                  </a:lnTo>
                  <a:lnTo>
                    <a:pt x="50" y="252"/>
                  </a:lnTo>
                  <a:lnTo>
                    <a:pt x="52" y="258"/>
                  </a:lnTo>
                  <a:lnTo>
                    <a:pt x="54" y="264"/>
                  </a:lnTo>
                  <a:lnTo>
                    <a:pt x="78" y="272"/>
                  </a:lnTo>
                  <a:lnTo>
                    <a:pt x="86" y="270"/>
                  </a:lnTo>
                  <a:lnTo>
                    <a:pt x="92" y="260"/>
                  </a:lnTo>
                  <a:lnTo>
                    <a:pt x="112" y="224"/>
                  </a:lnTo>
                  <a:lnTo>
                    <a:pt x="122" y="212"/>
                  </a:lnTo>
                  <a:lnTo>
                    <a:pt x="122" y="210"/>
                  </a:lnTo>
                  <a:lnTo>
                    <a:pt x="138" y="204"/>
                  </a:lnTo>
                  <a:lnTo>
                    <a:pt x="148" y="202"/>
                  </a:lnTo>
                  <a:lnTo>
                    <a:pt x="154" y="196"/>
                  </a:lnTo>
                  <a:lnTo>
                    <a:pt x="160" y="192"/>
                  </a:lnTo>
                  <a:lnTo>
                    <a:pt x="164" y="194"/>
                  </a:lnTo>
                  <a:lnTo>
                    <a:pt x="172" y="198"/>
                  </a:lnTo>
                  <a:lnTo>
                    <a:pt x="174" y="198"/>
                  </a:lnTo>
                  <a:lnTo>
                    <a:pt x="174" y="200"/>
                  </a:lnTo>
                  <a:lnTo>
                    <a:pt x="188" y="220"/>
                  </a:lnTo>
                  <a:lnTo>
                    <a:pt x="188" y="222"/>
                  </a:lnTo>
                  <a:lnTo>
                    <a:pt x="190" y="238"/>
                  </a:lnTo>
                  <a:lnTo>
                    <a:pt x="188" y="254"/>
                  </a:lnTo>
                  <a:lnTo>
                    <a:pt x="184" y="268"/>
                  </a:lnTo>
                  <a:lnTo>
                    <a:pt x="184" y="270"/>
                  </a:lnTo>
                  <a:lnTo>
                    <a:pt x="174" y="284"/>
                  </a:lnTo>
                  <a:lnTo>
                    <a:pt x="168" y="294"/>
                  </a:lnTo>
                  <a:lnTo>
                    <a:pt x="170" y="312"/>
                  </a:lnTo>
                  <a:lnTo>
                    <a:pt x="172" y="312"/>
                  </a:lnTo>
                  <a:lnTo>
                    <a:pt x="176" y="308"/>
                  </a:lnTo>
                  <a:lnTo>
                    <a:pt x="184" y="304"/>
                  </a:lnTo>
                  <a:lnTo>
                    <a:pt x="184" y="302"/>
                  </a:lnTo>
                  <a:lnTo>
                    <a:pt x="186" y="300"/>
                  </a:lnTo>
                  <a:lnTo>
                    <a:pt x="194" y="308"/>
                  </a:lnTo>
                  <a:lnTo>
                    <a:pt x="194" y="320"/>
                  </a:lnTo>
                  <a:lnTo>
                    <a:pt x="192" y="320"/>
                  </a:lnTo>
                  <a:lnTo>
                    <a:pt x="186" y="324"/>
                  </a:lnTo>
                  <a:lnTo>
                    <a:pt x="184" y="328"/>
                  </a:lnTo>
                  <a:lnTo>
                    <a:pt x="184" y="334"/>
                  </a:lnTo>
                  <a:lnTo>
                    <a:pt x="182" y="336"/>
                  </a:lnTo>
                  <a:lnTo>
                    <a:pt x="178" y="344"/>
                  </a:lnTo>
                  <a:lnTo>
                    <a:pt x="176" y="344"/>
                  </a:lnTo>
                  <a:lnTo>
                    <a:pt x="168" y="346"/>
                  </a:lnTo>
                  <a:lnTo>
                    <a:pt x="162" y="348"/>
                  </a:lnTo>
                  <a:lnTo>
                    <a:pt x="158" y="356"/>
                  </a:lnTo>
                  <a:lnTo>
                    <a:pt x="158" y="358"/>
                  </a:lnTo>
                  <a:lnTo>
                    <a:pt x="184" y="354"/>
                  </a:lnTo>
                  <a:lnTo>
                    <a:pt x="190" y="350"/>
                  </a:lnTo>
                  <a:lnTo>
                    <a:pt x="198" y="328"/>
                  </a:lnTo>
                  <a:lnTo>
                    <a:pt x="258" y="266"/>
                  </a:lnTo>
                  <a:lnTo>
                    <a:pt x="260" y="266"/>
                  </a:lnTo>
                  <a:lnTo>
                    <a:pt x="272" y="260"/>
                  </a:lnTo>
                  <a:lnTo>
                    <a:pt x="284" y="260"/>
                  </a:lnTo>
                  <a:lnTo>
                    <a:pt x="294" y="258"/>
                  </a:lnTo>
                  <a:lnTo>
                    <a:pt x="304" y="252"/>
                  </a:lnTo>
                  <a:lnTo>
                    <a:pt x="312" y="244"/>
                  </a:lnTo>
                  <a:lnTo>
                    <a:pt x="326" y="208"/>
                  </a:lnTo>
                  <a:lnTo>
                    <a:pt x="376" y="156"/>
                  </a:lnTo>
                  <a:lnTo>
                    <a:pt x="372" y="128"/>
                  </a:lnTo>
                  <a:lnTo>
                    <a:pt x="368" y="126"/>
                  </a:lnTo>
                  <a:lnTo>
                    <a:pt x="364" y="122"/>
                  </a:lnTo>
                  <a:lnTo>
                    <a:pt x="364" y="120"/>
                  </a:lnTo>
                  <a:lnTo>
                    <a:pt x="364" y="122"/>
                  </a:lnTo>
                  <a:lnTo>
                    <a:pt x="356" y="122"/>
                  </a:lnTo>
                  <a:lnTo>
                    <a:pt x="350" y="120"/>
                  </a:lnTo>
                  <a:lnTo>
                    <a:pt x="346" y="116"/>
                  </a:lnTo>
                  <a:lnTo>
                    <a:pt x="344" y="110"/>
                  </a:lnTo>
                  <a:lnTo>
                    <a:pt x="342" y="108"/>
                  </a:lnTo>
                  <a:lnTo>
                    <a:pt x="342" y="66"/>
                  </a:lnTo>
                  <a:lnTo>
                    <a:pt x="336" y="62"/>
                  </a:lnTo>
                  <a:lnTo>
                    <a:pt x="328" y="56"/>
                  </a:lnTo>
                  <a:lnTo>
                    <a:pt x="316" y="44"/>
                  </a:lnTo>
                  <a:lnTo>
                    <a:pt x="308" y="30"/>
                  </a:lnTo>
                  <a:lnTo>
                    <a:pt x="306" y="24"/>
                  </a:lnTo>
                  <a:lnTo>
                    <a:pt x="306" y="16"/>
                  </a:lnTo>
                  <a:lnTo>
                    <a:pt x="308" y="12"/>
                  </a:lnTo>
                  <a:lnTo>
                    <a:pt x="302" y="4"/>
                  </a:lnTo>
                  <a:lnTo>
                    <a:pt x="300" y="10"/>
                  </a:lnTo>
                  <a:lnTo>
                    <a:pt x="294" y="24"/>
                  </a:lnTo>
                  <a:lnTo>
                    <a:pt x="292" y="24"/>
                  </a:lnTo>
                  <a:lnTo>
                    <a:pt x="282" y="24"/>
                  </a:lnTo>
                  <a:lnTo>
                    <a:pt x="274" y="20"/>
                  </a:lnTo>
                  <a:lnTo>
                    <a:pt x="270" y="16"/>
                  </a:lnTo>
                  <a:lnTo>
                    <a:pt x="268" y="10"/>
                  </a:lnTo>
                  <a:lnTo>
                    <a:pt x="268" y="8"/>
                  </a:lnTo>
                  <a:lnTo>
                    <a:pt x="264" y="8"/>
                  </a:lnTo>
                  <a:lnTo>
                    <a:pt x="248" y="12"/>
                  </a:lnTo>
                  <a:lnTo>
                    <a:pt x="236" y="0"/>
                  </a:lnTo>
                  <a:lnTo>
                    <a:pt x="232" y="0"/>
                  </a:lnTo>
                  <a:lnTo>
                    <a:pt x="228" y="4"/>
                  </a:lnTo>
                  <a:lnTo>
                    <a:pt x="234" y="12"/>
                  </a:lnTo>
                  <a:lnTo>
                    <a:pt x="236" y="14"/>
                  </a:lnTo>
                  <a:lnTo>
                    <a:pt x="228" y="30"/>
                  </a:lnTo>
                  <a:lnTo>
                    <a:pt x="226" y="30"/>
                  </a:lnTo>
                  <a:lnTo>
                    <a:pt x="226" y="32"/>
                  </a:lnTo>
                  <a:lnTo>
                    <a:pt x="212" y="48"/>
                  </a:lnTo>
                  <a:lnTo>
                    <a:pt x="210" y="48"/>
                  </a:lnTo>
                  <a:lnTo>
                    <a:pt x="208" y="48"/>
                  </a:lnTo>
                  <a:lnTo>
                    <a:pt x="186" y="50"/>
                  </a:lnTo>
                  <a:lnTo>
                    <a:pt x="172" y="46"/>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4" name="吉林"/>
            <p:cNvSpPr>
              <a:spLocks/>
            </p:cNvSpPr>
            <p:nvPr/>
          </p:nvSpPr>
          <p:spPr bwMode="auto">
            <a:xfrm>
              <a:off x="7355128" y="2399620"/>
              <a:ext cx="790569" cy="537134"/>
            </a:xfrm>
            <a:custGeom>
              <a:avLst/>
              <a:gdLst>
                <a:gd name="T0" fmla="*/ 2147483646 w 536"/>
                <a:gd name="T1" fmla="*/ 2147483646 h 364"/>
                <a:gd name="T2" fmla="*/ 2147483646 w 536"/>
                <a:gd name="T3" fmla="*/ 2147483646 h 364"/>
                <a:gd name="T4" fmla="*/ 2147483646 w 536"/>
                <a:gd name="T5" fmla="*/ 2147483646 h 364"/>
                <a:gd name="T6" fmla="*/ 2147483646 w 536"/>
                <a:gd name="T7" fmla="*/ 2147483646 h 364"/>
                <a:gd name="T8" fmla="*/ 2147483646 w 536"/>
                <a:gd name="T9" fmla="*/ 2147483646 h 364"/>
                <a:gd name="T10" fmla="*/ 2147483646 w 536"/>
                <a:gd name="T11" fmla="*/ 2147483646 h 364"/>
                <a:gd name="T12" fmla="*/ 2147483646 w 536"/>
                <a:gd name="T13" fmla="*/ 2147483646 h 364"/>
                <a:gd name="T14" fmla="*/ 2147483646 w 536"/>
                <a:gd name="T15" fmla="*/ 2147483646 h 364"/>
                <a:gd name="T16" fmla="*/ 2147483646 w 536"/>
                <a:gd name="T17" fmla="*/ 2147483646 h 364"/>
                <a:gd name="T18" fmla="*/ 2147483646 w 536"/>
                <a:gd name="T19" fmla="*/ 2147483646 h 364"/>
                <a:gd name="T20" fmla="*/ 2147483646 w 536"/>
                <a:gd name="T21" fmla="*/ 2147483646 h 364"/>
                <a:gd name="T22" fmla="*/ 2147483646 w 536"/>
                <a:gd name="T23" fmla="*/ 2147483646 h 364"/>
                <a:gd name="T24" fmla="*/ 2147483646 w 536"/>
                <a:gd name="T25" fmla="*/ 2147483646 h 364"/>
                <a:gd name="T26" fmla="*/ 2147483646 w 536"/>
                <a:gd name="T27" fmla="*/ 2147483646 h 364"/>
                <a:gd name="T28" fmla="*/ 2147483646 w 536"/>
                <a:gd name="T29" fmla="*/ 2147483646 h 364"/>
                <a:gd name="T30" fmla="*/ 2147483646 w 536"/>
                <a:gd name="T31" fmla="*/ 2147483646 h 364"/>
                <a:gd name="T32" fmla="*/ 2147483646 w 536"/>
                <a:gd name="T33" fmla="*/ 2147483646 h 364"/>
                <a:gd name="T34" fmla="*/ 2147483646 w 536"/>
                <a:gd name="T35" fmla="*/ 2147483646 h 364"/>
                <a:gd name="T36" fmla="*/ 2147483646 w 536"/>
                <a:gd name="T37" fmla="*/ 2147483646 h 364"/>
                <a:gd name="T38" fmla="*/ 2147483646 w 536"/>
                <a:gd name="T39" fmla="*/ 2147483646 h 364"/>
                <a:gd name="T40" fmla="*/ 2147483646 w 536"/>
                <a:gd name="T41" fmla="*/ 2147483646 h 364"/>
                <a:gd name="T42" fmla="*/ 2147483646 w 536"/>
                <a:gd name="T43" fmla="*/ 2147483646 h 364"/>
                <a:gd name="T44" fmla="*/ 2147483646 w 536"/>
                <a:gd name="T45" fmla="*/ 2147483646 h 364"/>
                <a:gd name="T46" fmla="*/ 2147483646 w 536"/>
                <a:gd name="T47" fmla="*/ 2147483646 h 364"/>
                <a:gd name="T48" fmla="*/ 2147483646 w 536"/>
                <a:gd name="T49" fmla="*/ 2147483646 h 364"/>
                <a:gd name="T50" fmla="*/ 2147483646 w 536"/>
                <a:gd name="T51" fmla="*/ 2147483646 h 364"/>
                <a:gd name="T52" fmla="*/ 2147483646 w 536"/>
                <a:gd name="T53" fmla="*/ 2147483646 h 364"/>
                <a:gd name="T54" fmla="*/ 2147483646 w 536"/>
                <a:gd name="T55" fmla="*/ 2147483646 h 364"/>
                <a:gd name="T56" fmla="*/ 2147483646 w 536"/>
                <a:gd name="T57" fmla="*/ 2147483646 h 364"/>
                <a:gd name="T58" fmla="*/ 2147483646 w 536"/>
                <a:gd name="T59" fmla="*/ 2147483646 h 364"/>
                <a:gd name="T60" fmla="*/ 2147483646 w 536"/>
                <a:gd name="T61" fmla="*/ 2147483646 h 364"/>
                <a:gd name="T62" fmla="*/ 2147483646 w 536"/>
                <a:gd name="T63" fmla="*/ 2147483646 h 364"/>
                <a:gd name="T64" fmla="*/ 2147483646 w 536"/>
                <a:gd name="T65" fmla="*/ 2147483646 h 364"/>
                <a:gd name="T66" fmla="*/ 2147483646 w 536"/>
                <a:gd name="T67" fmla="*/ 2147483646 h 364"/>
                <a:gd name="T68" fmla="*/ 2147483646 w 536"/>
                <a:gd name="T69" fmla="*/ 2147483646 h 364"/>
                <a:gd name="T70" fmla="*/ 2147483646 w 536"/>
                <a:gd name="T71" fmla="*/ 2147483646 h 364"/>
                <a:gd name="T72" fmla="*/ 2147483646 w 536"/>
                <a:gd name="T73" fmla="*/ 2147483646 h 364"/>
                <a:gd name="T74" fmla="*/ 2147483646 w 536"/>
                <a:gd name="T75" fmla="*/ 2147483646 h 364"/>
                <a:gd name="T76" fmla="*/ 2147483646 w 536"/>
                <a:gd name="T77" fmla="*/ 2147483646 h 364"/>
                <a:gd name="T78" fmla="*/ 2147483646 w 536"/>
                <a:gd name="T79" fmla="*/ 2147483646 h 364"/>
                <a:gd name="T80" fmla="*/ 2147483646 w 536"/>
                <a:gd name="T81" fmla="*/ 2147483646 h 364"/>
                <a:gd name="T82" fmla="*/ 2147483646 w 536"/>
                <a:gd name="T83" fmla="*/ 2147483646 h 364"/>
                <a:gd name="T84" fmla="*/ 2147483646 w 536"/>
                <a:gd name="T85" fmla="*/ 2147483646 h 364"/>
                <a:gd name="T86" fmla="*/ 2147483646 w 536"/>
                <a:gd name="T87" fmla="*/ 2147483646 h 364"/>
                <a:gd name="T88" fmla="*/ 2147483646 w 536"/>
                <a:gd name="T89" fmla="*/ 2147483646 h 364"/>
                <a:gd name="T90" fmla="*/ 2147483646 w 536"/>
                <a:gd name="T91" fmla="*/ 2147483646 h 364"/>
                <a:gd name="T92" fmla="*/ 2147483646 w 536"/>
                <a:gd name="T93" fmla="*/ 2147483646 h 364"/>
                <a:gd name="T94" fmla="*/ 2147483646 w 536"/>
                <a:gd name="T95" fmla="*/ 2147483646 h 364"/>
                <a:gd name="T96" fmla="*/ 2147483646 w 536"/>
                <a:gd name="T97" fmla="*/ 2147483646 h 364"/>
                <a:gd name="T98" fmla="*/ 2147483646 w 536"/>
                <a:gd name="T99" fmla="*/ 2147483646 h 364"/>
                <a:gd name="T100" fmla="*/ 2147483646 w 536"/>
                <a:gd name="T101" fmla="*/ 2147483646 h 364"/>
                <a:gd name="T102" fmla="*/ 2147483646 w 536"/>
                <a:gd name="T103" fmla="*/ 2147483646 h 36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36" h="364">
                  <a:moveTo>
                    <a:pt x="104" y="18"/>
                  </a:moveTo>
                  <a:lnTo>
                    <a:pt x="102" y="0"/>
                  </a:lnTo>
                  <a:lnTo>
                    <a:pt x="94" y="6"/>
                  </a:lnTo>
                  <a:lnTo>
                    <a:pt x="92" y="6"/>
                  </a:lnTo>
                  <a:lnTo>
                    <a:pt x="74" y="12"/>
                  </a:lnTo>
                  <a:lnTo>
                    <a:pt x="72" y="12"/>
                  </a:lnTo>
                  <a:lnTo>
                    <a:pt x="70" y="10"/>
                  </a:lnTo>
                  <a:lnTo>
                    <a:pt x="70" y="20"/>
                  </a:lnTo>
                  <a:lnTo>
                    <a:pt x="68" y="20"/>
                  </a:lnTo>
                  <a:lnTo>
                    <a:pt x="60" y="34"/>
                  </a:lnTo>
                  <a:lnTo>
                    <a:pt x="58" y="34"/>
                  </a:lnTo>
                  <a:lnTo>
                    <a:pt x="58" y="36"/>
                  </a:lnTo>
                  <a:lnTo>
                    <a:pt x="44" y="48"/>
                  </a:lnTo>
                  <a:lnTo>
                    <a:pt x="42" y="48"/>
                  </a:lnTo>
                  <a:lnTo>
                    <a:pt x="40" y="48"/>
                  </a:lnTo>
                  <a:lnTo>
                    <a:pt x="28" y="40"/>
                  </a:lnTo>
                  <a:lnTo>
                    <a:pt x="22" y="34"/>
                  </a:lnTo>
                  <a:lnTo>
                    <a:pt x="18" y="32"/>
                  </a:lnTo>
                  <a:lnTo>
                    <a:pt x="8" y="34"/>
                  </a:lnTo>
                  <a:lnTo>
                    <a:pt x="0" y="40"/>
                  </a:lnTo>
                  <a:lnTo>
                    <a:pt x="18" y="54"/>
                  </a:lnTo>
                  <a:lnTo>
                    <a:pt x="32" y="60"/>
                  </a:lnTo>
                  <a:lnTo>
                    <a:pt x="34" y="62"/>
                  </a:lnTo>
                  <a:lnTo>
                    <a:pt x="34" y="64"/>
                  </a:lnTo>
                  <a:lnTo>
                    <a:pt x="36" y="80"/>
                  </a:lnTo>
                  <a:lnTo>
                    <a:pt x="36" y="104"/>
                  </a:lnTo>
                  <a:lnTo>
                    <a:pt x="40" y="118"/>
                  </a:lnTo>
                  <a:lnTo>
                    <a:pt x="50" y="140"/>
                  </a:lnTo>
                  <a:lnTo>
                    <a:pt x="60" y="152"/>
                  </a:lnTo>
                  <a:lnTo>
                    <a:pt x="70" y="144"/>
                  </a:lnTo>
                  <a:lnTo>
                    <a:pt x="76" y="136"/>
                  </a:lnTo>
                  <a:lnTo>
                    <a:pt x="88" y="122"/>
                  </a:lnTo>
                  <a:lnTo>
                    <a:pt x="98" y="132"/>
                  </a:lnTo>
                  <a:lnTo>
                    <a:pt x="108" y="152"/>
                  </a:lnTo>
                  <a:lnTo>
                    <a:pt x="120" y="156"/>
                  </a:lnTo>
                  <a:lnTo>
                    <a:pt x="126" y="176"/>
                  </a:lnTo>
                  <a:lnTo>
                    <a:pt x="124" y="194"/>
                  </a:lnTo>
                  <a:lnTo>
                    <a:pt x="124" y="196"/>
                  </a:lnTo>
                  <a:lnTo>
                    <a:pt x="120" y="212"/>
                  </a:lnTo>
                  <a:lnTo>
                    <a:pt x="128" y="220"/>
                  </a:lnTo>
                  <a:lnTo>
                    <a:pt x="138" y="214"/>
                  </a:lnTo>
                  <a:lnTo>
                    <a:pt x="148" y="204"/>
                  </a:lnTo>
                  <a:lnTo>
                    <a:pt x="150" y="206"/>
                  </a:lnTo>
                  <a:lnTo>
                    <a:pt x="158" y="208"/>
                  </a:lnTo>
                  <a:lnTo>
                    <a:pt x="168" y="218"/>
                  </a:lnTo>
                  <a:lnTo>
                    <a:pt x="178" y="216"/>
                  </a:lnTo>
                  <a:lnTo>
                    <a:pt x="184" y="214"/>
                  </a:lnTo>
                  <a:lnTo>
                    <a:pt x="188" y="216"/>
                  </a:lnTo>
                  <a:lnTo>
                    <a:pt x="190" y="218"/>
                  </a:lnTo>
                  <a:lnTo>
                    <a:pt x="192" y="220"/>
                  </a:lnTo>
                  <a:lnTo>
                    <a:pt x="192" y="228"/>
                  </a:lnTo>
                  <a:lnTo>
                    <a:pt x="194" y="228"/>
                  </a:lnTo>
                  <a:lnTo>
                    <a:pt x="204" y="232"/>
                  </a:lnTo>
                  <a:lnTo>
                    <a:pt x="210" y="222"/>
                  </a:lnTo>
                  <a:lnTo>
                    <a:pt x="210" y="218"/>
                  </a:lnTo>
                  <a:lnTo>
                    <a:pt x="210" y="214"/>
                  </a:lnTo>
                  <a:lnTo>
                    <a:pt x="212" y="210"/>
                  </a:lnTo>
                  <a:lnTo>
                    <a:pt x="220" y="212"/>
                  </a:lnTo>
                  <a:lnTo>
                    <a:pt x="226" y="214"/>
                  </a:lnTo>
                  <a:lnTo>
                    <a:pt x="230" y="218"/>
                  </a:lnTo>
                  <a:lnTo>
                    <a:pt x="232" y="222"/>
                  </a:lnTo>
                  <a:lnTo>
                    <a:pt x="232" y="228"/>
                  </a:lnTo>
                  <a:lnTo>
                    <a:pt x="232" y="232"/>
                  </a:lnTo>
                  <a:lnTo>
                    <a:pt x="232" y="242"/>
                  </a:lnTo>
                  <a:lnTo>
                    <a:pt x="240" y="256"/>
                  </a:lnTo>
                  <a:lnTo>
                    <a:pt x="250" y="266"/>
                  </a:lnTo>
                  <a:lnTo>
                    <a:pt x="256" y="272"/>
                  </a:lnTo>
                  <a:lnTo>
                    <a:pt x="262" y="274"/>
                  </a:lnTo>
                  <a:lnTo>
                    <a:pt x="264" y="274"/>
                  </a:lnTo>
                  <a:lnTo>
                    <a:pt x="266" y="278"/>
                  </a:lnTo>
                  <a:lnTo>
                    <a:pt x="268" y="288"/>
                  </a:lnTo>
                  <a:lnTo>
                    <a:pt x="268" y="324"/>
                  </a:lnTo>
                  <a:lnTo>
                    <a:pt x="270" y="328"/>
                  </a:lnTo>
                  <a:lnTo>
                    <a:pt x="274" y="330"/>
                  </a:lnTo>
                  <a:lnTo>
                    <a:pt x="276" y="330"/>
                  </a:lnTo>
                  <a:lnTo>
                    <a:pt x="282" y="330"/>
                  </a:lnTo>
                  <a:lnTo>
                    <a:pt x="288" y="332"/>
                  </a:lnTo>
                  <a:lnTo>
                    <a:pt x="290" y="334"/>
                  </a:lnTo>
                  <a:lnTo>
                    <a:pt x="294" y="338"/>
                  </a:lnTo>
                  <a:lnTo>
                    <a:pt x="298" y="344"/>
                  </a:lnTo>
                  <a:lnTo>
                    <a:pt x="300" y="364"/>
                  </a:lnTo>
                  <a:lnTo>
                    <a:pt x="318" y="328"/>
                  </a:lnTo>
                  <a:lnTo>
                    <a:pt x="322" y="314"/>
                  </a:lnTo>
                  <a:lnTo>
                    <a:pt x="326" y="304"/>
                  </a:lnTo>
                  <a:lnTo>
                    <a:pt x="332" y="296"/>
                  </a:lnTo>
                  <a:lnTo>
                    <a:pt x="338" y="294"/>
                  </a:lnTo>
                  <a:lnTo>
                    <a:pt x="344" y="294"/>
                  </a:lnTo>
                  <a:lnTo>
                    <a:pt x="352" y="294"/>
                  </a:lnTo>
                  <a:lnTo>
                    <a:pt x="372" y="304"/>
                  </a:lnTo>
                  <a:lnTo>
                    <a:pt x="424" y="308"/>
                  </a:lnTo>
                  <a:lnTo>
                    <a:pt x="424" y="296"/>
                  </a:lnTo>
                  <a:lnTo>
                    <a:pt x="400" y="272"/>
                  </a:lnTo>
                  <a:lnTo>
                    <a:pt x="388" y="264"/>
                  </a:lnTo>
                  <a:lnTo>
                    <a:pt x="386" y="262"/>
                  </a:lnTo>
                  <a:lnTo>
                    <a:pt x="386" y="258"/>
                  </a:lnTo>
                  <a:lnTo>
                    <a:pt x="404" y="260"/>
                  </a:lnTo>
                  <a:lnTo>
                    <a:pt x="412" y="260"/>
                  </a:lnTo>
                  <a:lnTo>
                    <a:pt x="418" y="260"/>
                  </a:lnTo>
                  <a:lnTo>
                    <a:pt x="424" y="260"/>
                  </a:lnTo>
                  <a:lnTo>
                    <a:pt x="430" y="256"/>
                  </a:lnTo>
                  <a:lnTo>
                    <a:pt x="436" y="252"/>
                  </a:lnTo>
                  <a:lnTo>
                    <a:pt x="442" y="246"/>
                  </a:lnTo>
                  <a:lnTo>
                    <a:pt x="452" y="228"/>
                  </a:lnTo>
                  <a:lnTo>
                    <a:pt x="454" y="228"/>
                  </a:lnTo>
                  <a:lnTo>
                    <a:pt x="472" y="212"/>
                  </a:lnTo>
                  <a:lnTo>
                    <a:pt x="474" y="174"/>
                  </a:lnTo>
                  <a:lnTo>
                    <a:pt x="474" y="170"/>
                  </a:lnTo>
                  <a:lnTo>
                    <a:pt x="476" y="170"/>
                  </a:lnTo>
                  <a:lnTo>
                    <a:pt x="478" y="170"/>
                  </a:lnTo>
                  <a:lnTo>
                    <a:pt x="492" y="168"/>
                  </a:lnTo>
                  <a:lnTo>
                    <a:pt x="494" y="168"/>
                  </a:lnTo>
                  <a:lnTo>
                    <a:pt x="496" y="168"/>
                  </a:lnTo>
                  <a:lnTo>
                    <a:pt x="524" y="198"/>
                  </a:lnTo>
                  <a:lnTo>
                    <a:pt x="532" y="196"/>
                  </a:lnTo>
                  <a:lnTo>
                    <a:pt x="532" y="190"/>
                  </a:lnTo>
                  <a:lnTo>
                    <a:pt x="518" y="176"/>
                  </a:lnTo>
                  <a:lnTo>
                    <a:pt x="516" y="174"/>
                  </a:lnTo>
                  <a:lnTo>
                    <a:pt x="514" y="172"/>
                  </a:lnTo>
                  <a:lnTo>
                    <a:pt x="536" y="158"/>
                  </a:lnTo>
                  <a:lnTo>
                    <a:pt x="536" y="124"/>
                  </a:lnTo>
                  <a:lnTo>
                    <a:pt x="526" y="126"/>
                  </a:lnTo>
                  <a:lnTo>
                    <a:pt x="524" y="126"/>
                  </a:lnTo>
                  <a:lnTo>
                    <a:pt x="512" y="120"/>
                  </a:lnTo>
                  <a:lnTo>
                    <a:pt x="504" y="118"/>
                  </a:lnTo>
                  <a:lnTo>
                    <a:pt x="492" y="110"/>
                  </a:lnTo>
                  <a:lnTo>
                    <a:pt x="486" y="106"/>
                  </a:lnTo>
                  <a:lnTo>
                    <a:pt x="484" y="102"/>
                  </a:lnTo>
                  <a:lnTo>
                    <a:pt x="484" y="104"/>
                  </a:lnTo>
                  <a:lnTo>
                    <a:pt x="482" y="108"/>
                  </a:lnTo>
                  <a:lnTo>
                    <a:pt x="480" y="108"/>
                  </a:lnTo>
                  <a:lnTo>
                    <a:pt x="476" y="110"/>
                  </a:lnTo>
                  <a:lnTo>
                    <a:pt x="470" y="112"/>
                  </a:lnTo>
                  <a:lnTo>
                    <a:pt x="468" y="112"/>
                  </a:lnTo>
                  <a:lnTo>
                    <a:pt x="468" y="110"/>
                  </a:lnTo>
                  <a:lnTo>
                    <a:pt x="456" y="102"/>
                  </a:lnTo>
                  <a:lnTo>
                    <a:pt x="446" y="110"/>
                  </a:lnTo>
                  <a:lnTo>
                    <a:pt x="440" y="116"/>
                  </a:lnTo>
                  <a:lnTo>
                    <a:pt x="438" y="120"/>
                  </a:lnTo>
                  <a:lnTo>
                    <a:pt x="444" y="132"/>
                  </a:lnTo>
                  <a:lnTo>
                    <a:pt x="446" y="136"/>
                  </a:lnTo>
                  <a:lnTo>
                    <a:pt x="444" y="138"/>
                  </a:lnTo>
                  <a:lnTo>
                    <a:pt x="440" y="142"/>
                  </a:lnTo>
                  <a:lnTo>
                    <a:pt x="434" y="144"/>
                  </a:lnTo>
                  <a:lnTo>
                    <a:pt x="428" y="146"/>
                  </a:lnTo>
                  <a:lnTo>
                    <a:pt x="422" y="148"/>
                  </a:lnTo>
                  <a:lnTo>
                    <a:pt x="418" y="146"/>
                  </a:lnTo>
                  <a:lnTo>
                    <a:pt x="416" y="144"/>
                  </a:lnTo>
                  <a:lnTo>
                    <a:pt x="414" y="140"/>
                  </a:lnTo>
                  <a:lnTo>
                    <a:pt x="392" y="120"/>
                  </a:lnTo>
                  <a:lnTo>
                    <a:pt x="382" y="114"/>
                  </a:lnTo>
                  <a:lnTo>
                    <a:pt x="376" y="108"/>
                  </a:lnTo>
                  <a:lnTo>
                    <a:pt x="374" y="104"/>
                  </a:lnTo>
                  <a:lnTo>
                    <a:pt x="374" y="100"/>
                  </a:lnTo>
                  <a:lnTo>
                    <a:pt x="372" y="92"/>
                  </a:lnTo>
                  <a:lnTo>
                    <a:pt x="370" y="86"/>
                  </a:lnTo>
                  <a:lnTo>
                    <a:pt x="366" y="88"/>
                  </a:lnTo>
                  <a:lnTo>
                    <a:pt x="364" y="90"/>
                  </a:lnTo>
                  <a:lnTo>
                    <a:pt x="366" y="94"/>
                  </a:lnTo>
                  <a:lnTo>
                    <a:pt x="368" y="98"/>
                  </a:lnTo>
                  <a:lnTo>
                    <a:pt x="368" y="100"/>
                  </a:lnTo>
                  <a:lnTo>
                    <a:pt x="370" y="100"/>
                  </a:lnTo>
                  <a:lnTo>
                    <a:pt x="368" y="102"/>
                  </a:lnTo>
                  <a:lnTo>
                    <a:pt x="358" y="120"/>
                  </a:lnTo>
                  <a:lnTo>
                    <a:pt x="340" y="116"/>
                  </a:lnTo>
                  <a:lnTo>
                    <a:pt x="336" y="114"/>
                  </a:lnTo>
                  <a:lnTo>
                    <a:pt x="336" y="112"/>
                  </a:lnTo>
                  <a:lnTo>
                    <a:pt x="336" y="106"/>
                  </a:lnTo>
                  <a:lnTo>
                    <a:pt x="336" y="100"/>
                  </a:lnTo>
                  <a:lnTo>
                    <a:pt x="332" y="94"/>
                  </a:lnTo>
                  <a:lnTo>
                    <a:pt x="318" y="84"/>
                  </a:lnTo>
                  <a:lnTo>
                    <a:pt x="316" y="82"/>
                  </a:lnTo>
                  <a:lnTo>
                    <a:pt x="314" y="84"/>
                  </a:lnTo>
                  <a:lnTo>
                    <a:pt x="312" y="86"/>
                  </a:lnTo>
                  <a:lnTo>
                    <a:pt x="298" y="84"/>
                  </a:lnTo>
                  <a:lnTo>
                    <a:pt x="292" y="82"/>
                  </a:lnTo>
                  <a:lnTo>
                    <a:pt x="288" y="80"/>
                  </a:lnTo>
                  <a:lnTo>
                    <a:pt x="288" y="76"/>
                  </a:lnTo>
                  <a:lnTo>
                    <a:pt x="288" y="70"/>
                  </a:lnTo>
                  <a:lnTo>
                    <a:pt x="290" y="68"/>
                  </a:lnTo>
                  <a:lnTo>
                    <a:pt x="284" y="56"/>
                  </a:lnTo>
                  <a:lnTo>
                    <a:pt x="256" y="58"/>
                  </a:lnTo>
                  <a:lnTo>
                    <a:pt x="256" y="64"/>
                  </a:lnTo>
                  <a:lnTo>
                    <a:pt x="254" y="68"/>
                  </a:lnTo>
                  <a:lnTo>
                    <a:pt x="252" y="70"/>
                  </a:lnTo>
                  <a:lnTo>
                    <a:pt x="248" y="72"/>
                  </a:lnTo>
                  <a:lnTo>
                    <a:pt x="240" y="72"/>
                  </a:lnTo>
                  <a:lnTo>
                    <a:pt x="234" y="68"/>
                  </a:lnTo>
                  <a:lnTo>
                    <a:pt x="234" y="66"/>
                  </a:lnTo>
                  <a:lnTo>
                    <a:pt x="226" y="56"/>
                  </a:lnTo>
                  <a:lnTo>
                    <a:pt x="224" y="48"/>
                  </a:lnTo>
                  <a:lnTo>
                    <a:pt x="220" y="40"/>
                  </a:lnTo>
                  <a:lnTo>
                    <a:pt x="212" y="46"/>
                  </a:lnTo>
                  <a:lnTo>
                    <a:pt x="202" y="50"/>
                  </a:lnTo>
                  <a:lnTo>
                    <a:pt x="200" y="50"/>
                  </a:lnTo>
                  <a:lnTo>
                    <a:pt x="196" y="48"/>
                  </a:lnTo>
                  <a:lnTo>
                    <a:pt x="194" y="46"/>
                  </a:lnTo>
                  <a:lnTo>
                    <a:pt x="186" y="48"/>
                  </a:lnTo>
                  <a:lnTo>
                    <a:pt x="164" y="54"/>
                  </a:lnTo>
                  <a:lnTo>
                    <a:pt x="158" y="58"/>
                  </a:lnTo>
                  <a:lnTo>
                    <a:pt x="152" y="58"/>
                  </a:lnTo>
                  <a:lnTo>
                    <a:pt x="150" y="58"/>
                  </a:lnTo>
                  <a:lnTo>
                    <a:pt x="140" y="56"/>
                  </a:lnTo>
                  <a:lnTo>
                    <a:pt x="134" y="52"/>
                  </a:lnTo>
                  <a:lnTo>
                    <a:pt x="120" y="42"/>
                  </a:lnTo>
                  <a:lnTo>
                    <a:pt x="104" y="18"/>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5" name="黑龙江"/>
            <p:cNvSpPr>
              <a:spLocks/>
            </p:cNvSpPr>
            <p:nvPr/>
          </p:nvSpPr>
          <p:spPr bwMode="auto">
            <a:xfrm>
              <a:off x="7186985" y="1641139"/>
              <a:ext cx="1059008" cy="962119"/>
            </a:xfrm>
            <a:custGeom>
              <a:avLst/>
              <a:gdLst>
                <a:gd name="T0" fmla="*/ 2147483646 w 718"/>
                <a:gd name="T1" fmla="*/ 2147483646 h 652"/>
                <a:gd name="T2" fmla="*/ 2147483646 w 718"/>
                <a:gd name="T3" fmla="*/ 2147483646 h 652"/>
                <a:gd name="T4" fmla="*/ 2147483646 w 718"/>
                <a:gd name="T5" fmla="*/ 2147483646 h 652"/>
                <a:gd name="T6" fmla="*/ 2147483646 w 718"/>
                <a:gd name="T7" fmla="*/ 2147483646 h 652"/>
                <a:gd name="T8" fmla="*/ 2147483646 w 718"/>
                <a:gd name="T9" fmla="*/ 2147483646 h 652"/>
                <a:gd name="T10" fmla="*/ 2147483646 w 718"/>
                <a:gd name="T11" fmla="*/ 2147483646 h 652"/>
                <a:gd name="T12" fmla="*/ 2147483646 w 718"/>
                <a:gd name="T13" fmla="*/ 2147483646 h 652"/>
                <a:gd name="T14" fmla="*/ 2147483646 w 718"/>
                <a:gd name="T15" fmla="*/ 2147483646 h 652"/>
                <a:gd name="T16" fmla="*/ 2147483646 w 718"/>
                <a:gd name="T17" fmla="*/ 2147483646 h 652"/>
                <a:gd name="T18" fmla="*/ 2147483646 w 718"/>
                <a:gd name="T19" fmla="*/ 2147483646 h 652"/>
                <a:gd name="T20" fmla="*/ 2147483646 w 718"/>
                <a:gd name="T21" fmla="*/ 2147483646 h 652"/>
                <a:gd name="T22" fmla="*/ 2147483646 w 718"/>
                <a:gd name="T23" fmla="*/ 2147483646 h 652"/>
                <a:gd name="T24" fmla="*/ 2147483646 w 718"/>
                <a:gd name="T25" fmla="*/ 2147483646 h 652"/>
                <a:gd name="T26" fmla="*/ 2147483646 w 718"/>
                <a:gd name="T27" fmla="*/ 0 h 652"/>
                <a:gd name="T28" fmla="*/ 2147483646 w 718"/>
                <a:gd name="T29" fmla="*/ 2147483646 h 652"/>
                <a:gd name="T30" fmla="*/ 2147483646 w 718"/>
                <a:gd name="T31" fmla="*/ 2147483646 h 652"/>
                <a:gd name="T32" fmla="*/ 0 w 718"/>
                <a:gd name="T33" fmla="*/ 2147483646 h 652"/>
                <a:gd name="T34" fmla="*/ 2147483646 w 718"/>
                <a:gd name="T35" fmla="*/ 2147483646 h 652"/>
                <a:gd name="T36" fmla="*/ 2147483646 w 718"/>
                <a:gd name="T37" fmla="*/ 2147483646 h 652"/>
                <a:gd name="T38" fmla="*/ 2147483646 w 718"/>
                <a:gd name="T39" fmla="*/ 2147483646 h 652"/>
                <a:gd name="T40" fmla="*/ 2147483646 w 718"/>
                <a:gd name="T41" fmla="*/ 2147483646 h 652"/>
                <a:gd name="T42" fmla="*/ 2147483646 w 718"/>
                <a:gd name="T43" fmla="*/ 2147483646 h 652"/>
                <a:gd name="T44" fmla="*/ 2147483646 w 718"/>
                <a:gd name="T45" fmla="*/ 2147483646 h 652"/>
                <a:gd name="T46" fmla="*/ 2147483646 w 718"/>
                <a:gd name="T47" fmla="*/ 2147483646 h 652"/>
                <a:gd name="T48" fmla="*/ 2147483646 w 718"/>
                <a:gd name="T49" fmla="*/ 2147483646 h 652"/>
                <a:gd name="T50" fmla="*/ 2147483646 w 718"/>
                <a:gd name="T51" fmla="*/ 2147483646 h 652"/>
                <a:gd name="T52" fmla="*/ 2147483646 w 718"/>
                <a:gd name="T53" fmla="*/ 2147483646 h 652"/>
                <a:gd name="T54" fmla="*/ 2147483646 w 718"/>
                <a:gd name="T55" fmla="*/ 2147483646 h 652"/>
                <a:gd name="T56" fmla="*/ 2147483646 w 718"/>
                <a:gd name="T57" fmla="*/ 2147483646 h 652"/>
                <a:gd name="T58" fmla="*/ 2147483646 w 718"/>
                <a:gd name="T59" fmla="*/ 2147483646 h 652"/>
                <a:gd name="T60" fmla="*/ 2147483646 w 718"/>
                <a:gd name="T61" fmla="*/ 2147483646 h 652"/>
                <a:gd name="T62" fmla="*/ 2147483646 w 718"/>
                <a:gd name="T63" fmla="*/ 2147483646 h 652"/>
                <a:gd name="T64" fmla="*/ 2147483646 w 718"/>
                <a:gd name="T65" fmla="*/ 2147483646 h 652"/>
                <a:gd name="T66" fmla="*/ 2147483646 w 718"/>
                <a:gd name="T67" fmla="*/ 2147483646 h 652"/>
                <a:gd name="T68" fmla="*/ 2147483646 w 718"/>
                <a:gd name="T69" fmla="*/ 2147483646 h 652"/>
                <a:gd name="T70" fmla="*/ 2147483646 w 718"/>
                <a:gd name="T71" fmla="*/ 2147483646 h 652"/>
                <a:gd name="T72" fmla="*/ 2147483646 w 718"/>
                <a:gd name="T73" fmla="*/ 2147483646 h 652"/>
                <a:gd name="T74" fmla="*/ 2147483646 w 718"/>
                <a:gd name="T75" fmla="*/ 2147483646 h 652"/>
                <a:gd name="T76" fmla="*/ 2147483646 w 718"/>
                <a:gd name="T77" fmla="*/ 2147483646 h 652"/>
                <a:gd name="T78" fmla="*/ 2147483646 w 718"/>
                <a:gd name="T79" fmla="*/ 2147483646 h 652"/>
                <a:gd name="T80" fmla="*/ 2147483646 w 718"/>
                <a:gd name="T81" fmla="*/ 2147483646 h 652"/>
                <a:gd name="T82" fmla="*/ 2147483646 w 718"/>
                <a:gd name="T83" fmla="*/ 2147483646 h 652"/>
                <a:gd name="T84" fmla="*/ 2147483646 w 718"/>
                <a:gd name="T85" fmla="*/ 2147483646 h 652"/>
                <a:gd name="T86" fmla="*/ 2147483646 w 718"/>
                <a:gd name="T87" fmla="*/ 2147483646 h 652"/>
                <a:gd name="T88" fmla="*/ 2147483646 w 718"/>
                <a:gd name="T89" fmla="*/ 2147483646 h 652"/>
                <a:gd name="T90" fmla="*/ 2147483646 w 718"/>
                <a:gd name="T91" fmla="*/ 2147483646 h 652"/>
                <a:gd name="T92" fmla="*/ 2147483646 w 718"/>
                <a:gd name="T93" fmla="*/ 2147483646 h 652"/>
                <a:gd name="T94" fmla="*/ 2147483646 w 718"/>
                <a:gd name="T95" fmla="*/ 2147483646 h 652"/>
                <a:gd name="T96" fmla="*/ 2147483646 w 718"/>
                <a:gd name="T97" fmla="*/ 2147483646 h 652"/>
                <a:gd name="T98" fmla="*/ 2147483646 w 718"/>
                <a:gd name="T99" fmla="*/ 2147483646 h 652"/>
                <a:gd name="T100" fmla="*/ 2147483646 w 718"/>
                <a:gd name="T101" fmla="*/ 2147483646 h 652"/>
                <a:gd name="T102" fmla="*/ 2147483646 w 718"/>
                <a:gd name="T103" fmla="*/ 2147483646 h 652"/>
                <a:gd name="T104" fmla="*/ 2147483646 w 718"/>
                <a:gd name="T105" fmla="*/ 2147483646 h 652"/>
                <a:gd name="T106" fmla="*/ 2147483646 w 718"/>
                <a:gd name="T107" fmla="*/ 2147483646 h 652"/>
                <a:gd name="T108" fmla="*/ 2147483646 w 718"/>
                <a:gd name="T109" fmla="*/ 2147483646 h 652"/>
                <a:gd name="T110" fmla="*/ 2147483646 w 718"/>
                <a:gd name="T111" fmla="*/ 2147483646 h 652"/>
                <a:gd name="T112" fmla="*/ 2147483646 w 718"/>
                <a:gd name="T113" fmla="*/ 2147483646 h 652"/>
                <a:gd name="T114" fmla="*/ 2147483646 w 718"/>
                <a:gd name="T115" fmla="*/ 2147483646 h 652"/>
                <a:gd name="T116" fmla="*/ 2147483646 w 718"/>
                <a:gd name="T117" fmla="*/ 2147483646 h 652"/>
                <a:gd name="T118" fmla="*/ 2147483646 w 718"/>
                <a:gd name="T119" fmla="*/ 2147483646 h 652"/>
                <a:gd name="T120" fmla="*/ 2147483646 w 718"/>
                <a:gd name="T121" fmla="*/ 2147483646 h 652"/>
                <a:gd name="T122" fmla="*/ 2147483646 w 718"/>
                <a:gd name="T123" fmla="*/ 2147483646 h 6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18" h="652">
                  <a:moveTo>
                    <a:pt x="716" y="382"/>
                  </a:moveTo>
                  <a:lnTo>
                    <a:pt x="704" y="302"/>
                  </a:lnTo>
                  <a:lnTo>
                    <a:pt x="706" y="302"/>
                  </a:lnTo>
                  <a:lnTo>
                    <a:pt x="712" y="290"/>
                  </a:lnTo>
                  <a:lnTo>
                    <a:pt x="714" y="284"/>
                  </a:lnTo>
                  <a:lnTo>
                    <a:pt x="714" y="280"/>
                  </a:lnTo>
                  <a:lnTo>
                    <a:pt x="710" y="274"/>
                  </a:lnTo>
                  <a:lnTo>
                    <a:pt x="704" y="270"/>
                  </a:lnTo>
                  <a:lnTo>
                    <a:pt x="700" y="260"/>
                  </a:lnTo>
                  <a:lnTo>
                    <a:pt x="700" y="250"/>
                  </a:lnTo>
                  <a:lnTo>
                    <a:pt x="700" y="234"/>
                  </a:lnTo>
                  <a:lnTo>
                    <a:pt x="692" y="234"/>
                  </a:lnTo>
                  <a:lnTo>
                    <a:pt x="684" y="236"/>
                  </a:lnTo>
                  <a:lnTo>
                    <a:pt x="674" y="240"/>
                  </a:lnTo>
                  <a:lnTo>
                    <a:pt x="666" y="248"/>
                  </a:lnTo>
                  <a:lnTo>
                    <a:pt x="662" y="254"/>
                  </a:lnTo>
                  <a:lnTo>
                    <a:pt x="660" y="262"/>
                  </a:lnTo>
                  <a:lnTo>
                    <a:pt x="652" y="268"/>
                  </a:lnTo>
                  <a:lnTo>
                    <a:pt x="644" y="272"/>
                  </a:lnTo>
                  <a:lnTo>
                    <a:pt x="632" y="276"/>
                  </a:lnTo>
                  <a:lnTo>
                    <a:pt x="628" y="302"/>
                  </a:lnTo>
                  <a:lnTo>
                    <a:pt x="626" y="302"/>
                  </a:lnTo>
                  <a:lnTo>
                    <a:pt x="618" y="318"/>
                  </a:lnTo>
                  <a:lnTo>
                    <a:pt x="618" y="320"/>
                  </a:lnTo>
                  <a:lnTo>
                    <a:pt x="616" y="320"/>
                  </a:lnTo>
                  <a:lnTo>
                    <a:pt x="536" y="334"/>
                  </a:lnTo>
                  <a:lnTo>
                    <a:pt x="534" y="334"/>
                  </a:lnTo>
                  <a:lnTo>
                    <a:pt x="510" y="308"/>
                  </a:lnTo>
                  <a:lnTo>
                    <a:pt x="518" y="302"/>
                  </a:lnTo>
                  <a:lnTo>
                    <a:pt x="508" y="290"/>
                  </a:lnTo>
                  <a:lnTo>
                    <a:pt x="498" y="282"/>
                  </a:lnTo>
                  <a:lnTo>
                    <a:pt x="496" y="280"/>
                  </a:lnTo>
                  <a:lnTo>
                    <a:pt x="496" y="278"/>
                  </a:lnTo>
                  <a:lnTo>
                    <a:pt x="492" y="258"/>
                  </a:lnTo>
                  <a:lnTo>
                    <a:pt x="470" y="258"/>
                  </a:lnTo>
                  <a:lnTo>
                    <a:pt x="452" y="246"/>
                  </a:lnTo>
                  <a:lnTo>
                    <a:pt x="388" y="236"/>
                  </a:lnTo>
                  <a:lnTo>
                    <a:pt x="336" y="234"/>
                  </a:lnTo>
                  <a:lnTo>
                    <a:pt x="334" y="234"/>
                  </a:lnTo>
                  <a:lnTo>
                    <a:pt x="332" y="234"/>
                  </a:lnTo>
                  <a:lnTo>
                    <a:pt x="330" y="232"/>
                  </a:lnTo>
                  <a:lnTo>
                    <a:pt x="298" y="164"/>
                  </a:lnTo>
                  <a:lnTo>
                    <a:pt x="286" y="146"/>
                  </a:lnTo>
                  <a:lnTo>
                    <a:pt x="258" y="110"/>
                  </a:lnTo>
                  <a:lnTo>
                    <a:pt x="230" y="76"/>
                  </a:lnTo>
                  <a:lnTo>
                    <a:pt x="216" y="62"/>
                  </a:lnTo>
                  <a:lnTo>
                    <a:pt x="170" y="18"/>
                  </a:lnTo>
                  <a:lnTo>
                    <a:pt x="164" y="14"/>
                  </a:lnTo>
                  <a:lnTo>
                    <a:pt x="108" y="12"/>
                  </a:lnTo>
                  <a:lnTo>
                    <a:pt x="106" y="12"/>
                  </a:lnTo>
                  <a:lnTo>
                    <a:pt x="106" y="10"/>
                  </a:lnTo>
                  <a:lnTo>
                    <a:pt x="94" y="6"/>
                  </a:lnTo>
                  <a:lnTo>
                    <a:pt x="80" y="0"/>
                  </a:lnTo>
                  <a:lnTo>
                    <a:pt x="76" y="0"/>
                  </a:lnTo>
                  <a:lnTo>
                    <a:pt x="70" y="0"/>
                  </a:lnTo>
                  <a:lnTo>
                    <a:pt x="54" y="4"/>
                  </a:lnTo>
                  <a:lnTo>
                    <a:pt x="34" y="12"/>
                  </a:lnTo>
                  <a:lnTo>
                    <a:pt x="8" y="24"/>
                  </a:lnTo>
                  <a:lnTo>
                    <a:pt x="6" y="26"/>
                  </a:lnTo>
                  <a:lnTo>
                    <a:pt x="8" y="36"/>
                  </a:lnTo>
                  <a:lnTo>
                    <a:pt x="8" y="38"/>
                  </a:lnTo>
                  <a:lnTo>
                    <a:pt x="2" y="52"/>
                  </a:lnTo>
                  <a:lnTo>
                    <a:pt x="0" y="52"/>
                  </a:lnTo>
                  <a:lnTo>
                    <a:pt x="0" y="62"/>
                  </a:lnTo>
                  <a:lnTo>
                    <a:pt x="0" y="72"/>
                  </a:lnTo>
                  <a:lnTo>
                    <a:pt x="4" y="82"/>
                  </a:lnTo>
                  <a:lnTo>
                    <a:pt x="10" y="86"/>
                  </a:lnTo>
                  <a:lnTo>
                    <a:pt x="22" y="86"/>
                  </a:lnTo>
                  <a:lnTo>
                    <a:pt x="32" y="88"/>
                  </a:lnTo>
                  <a:lnTo>
                    <a:pt x="36" y="86"/>
                  </a:lnTo>
                  <a:lnTo>
                    <a:pt x="38" y="76"/>
                  </a:lnTo>
                  <a:lnTo>
                    <a:pt x="42" y="70"/>
                  </a:lnTo>
                  <a:lnTo>
                    <a:pt x="50" y="70"/>
                  </a:lnTo>
                  <a:lnTo>
                    <a:pt x="78" y="78"/>
                  </a:lnTo>
                  <a:lnTo>
                    <a:pt x="84" y="80"/>
                  </a:lnTo>
                  <a:lnTo>
                    <a:pt x="74" y="94"/>
                  </a:lnTo>
                  <a:lnTo>
                    <a:pt x="74" y="114"/>
                  </a:lnTo>
                  <a:lnTo>
                    <a:pt x="76" y="118"/>
                  </a:lnTo>
                  <a:lnTo>
                    <a:pt x="80" y="124"/>
                  </a:lnTo>
                  <a:lnTo>
                    <a:pt x="96" y="140"/>
                  </a:lnTo>
                  <a:lnTo>
                    <a:pt x="108" y="148"/>
                  </a:lnTo>
                  <a:lnTo>
                    <a:pt x="116" y="150"/>
                  </a:lnTo>
                  <a:lnTo>
                    <a:pt x="120" y="150"/>
                  </a:lnTo>
                  <a:lnTo>
                    <a:pt x="124" y="148"/>
                  </a:lnTo>
                  <a:lnTo>
                    <a:pt x="138" y="134"/>
                  </a:lnTo>
                  <a:lnTo>
                    <a:pt x="148" y="128"/>
                  </a:lnTo>
                  <a:lnTo>
                    <a:pt x="170" y="124"/>
                  </a:lnTo>
                  <a:lnTo>
                    <a:pt x="176" y="110"/>
                  </a:lnTo>
                  <a:lnTo>
                    <a:pt x="194" y="100"/>
                  </a:lnTo>
                  <a:lnTo>
                    <a:pt x="212" y="110"/>
                  </a:lnTo>
                  <a:lnTo>
                    <a:pt x="214" y="110"/>
                  </a:lnTo>
                  <a:lnTo>
                    <a:pt x="230" y="138"/>
                  </a:lnTo>
                  <a:lnTo>
                    <a:pt x="236" y="156"/>
                  </a:lnTo>
                  <a:lnTo>
                    <a:pt x="236" y="158"/>
                  </a:lnTo>
                  <a:lnTo>
                    <a:pt x="232" y="182"/>
                  </a:lnTo>
                  <a:lnTo>
                    <a:pt x="238" y="196"/>
                  </a:lnTo>
                  <a:lnTo>
                    <a:pt x="238" y="198"/>
                  </a:lnTo>
                  <a:lnTo>
                    <a:pt x="234" y="216"/>
                  </a:lnTo>
                  <a:lnTo>
                    <a:pt x="234" y="232"/>
                  </a:lnTo>
                  <a:lnTo>
                    <a:pt x="240" y="250"/>
                  </a:lnTo>
                  <a:lnTo>
                    <a:pt x="242" y="258"/>
                  </a:lnTo>
                  <a:lnTo>
                    <a:pt x="240" y="272"/>
                  </a:lnTo>
                  <a:lnTo>
                    <a:pt x="240" y="274"/>
                  </a:lnTo>
                  <a:lnTo>
                    <a:pt x="232" y="284"/>
                  </a:lnTo>
                  <a:lnTo>
                    <a:pt x="232" y="286"/>
                  </a:lnTo>
                  <a:lnTo>
                    <a:pt x="224" y="294"/>
                  </a:lnTo>
                  <a:lnTo>
                    <a:pt x="222" y="312"/>
                  </a:lnTo>
                  <a:lnTo>
                    <a:pt x="228" y="330"/>
                  </a:lnTo>
                  <a:lnTo>
                    <a:pt x="228" y="332"/>
                  </a:lnTo>
                  <a:lnTo>
                    <a:pt x="222" y="360"/>
                  </a:lnTo>
                  <a:lnTo>
                    <a:pt x="218" y="364"/>
                  </a:lnTo>
                  <a:lnTo>
                    <a:pt x="214" y="366"/>
                  </a:lnTo>
                  <a:lnTo>
                    <a:pt x="206" y="364"/>
                  </a:lnTo>
                  <a:lnTo>
                    <a:pt x="198" y="356"/>
                  </a:lnTo>
                  <a:lnTo>
                    <a:pt x="190" y="358"/>
                  </a:lnTo>
                  <a:lnTo>
                    <a:pt x="180" y="370"/>
                  </a:lnTo>
                  <a:lnTo>
                    <a:pt x="168" y="402"/>
                  </a:lnTo>
                  <a:lnTo>
                    <a:pt x="168" y="404"/>
                  </a:lnTo>
                  <a:lnTo>
                    <a:pt x="156" y="414"/>
                  </a:lnTo>
                  <a:lnTo>
                    <a:pt x="154" y="414"/>
                  </a:lnTo>
                  <a:lnTo>
                    <a:pt x="148" y="414"/>
                  </a:lnTo>
                  <a:lnTo>
                    <a:pt x="136" y="434"/>
                  </a:lnTo>
                  <a:lnTo>
                    <a:pt x="142" y="446"/>
                  </a:lnTo>
                  <a:lnTo>
                    <a:pt x="144" y="446"/>
                  </a:lnTo>
                  <a:lnTo>
                    <a:pt x="160" y="466"/>
                  </a:lnTo>
                  <a:lnTo>
                    <a:pt x="160" y="468"/>
                  </a:lnTo>
                  <a:lnTo>
                    <a:pt x="160" y="474"/>
                  </a:lnTo>
                  <a:lnTo>
                    <a:pt x="178" y="476"/>
                  </a:lnTo>
                  <a:lnTo>
                    <a:pt x="180" y="492"/>
                  </a:lnTo>
                  <a:lnTo>
                    <a:pt x="180" y="494"/>
                  </a:lnTo>
                  <a:lnTo>
                    <a:pt x="182" y="512"/>
                  </a:lnTo>
                  <a:lnTo>
                    <a:pt x="188" y="516"/>
                  </a:lnTo>
                  <a:lnTo>
                    <a:pt x="204" y="512"/>
                  </a:lnTo>
                  <a:lnTo>
                    <a:pt x="218" y="502"/>
                  </a:lnTo>
                  <a:lnTo>
                    <a:pt x="222" y="502"/>
                  </a:lnTo>
                  <a:lnTo>
                    <a:pt x="226" y="528"/>
                  </a:lnTo>
                  <a:lnTo>
                    <a:pt x="234" y="538"/>
                  </a:lnTo>
                  <a:lnTo>
                    <a:pt x="236" y="540"/>
                  </a:lnTo>
                  <a:lnTo>
                    <a:pt x="242" y="550"/>
                  </a:lnTo>
                  <a:lnTo>
                    <a:pt x="254" y="560"/>
                  </a:lnTo>
                  <a:lnTo>
                    <a:pt x="258" y="562"/>
                  </a:lnTo>
                  <a:lnTo>
                    <a:pt x="262" y="562"/>
                  </a:lnTo>
                  <a:lnTo>
                    <a:pt x="266" y="564"/>
                  </a:lnTo>
                  <a:lnTo>
                    <a:pt x="274" y="560"/>
                  </a:lnTo>
                  <a:lnTo>
                    <a:pt x="282" y="558"/>
                  </a:lnTo>
                  <a:lnTo>
                    <a:pt x="292" y="554"/>
                  </a:lnTo>
                  <a:lnTo>
                    <a:pt x="296" y="552"/>
                  </a:lnTo>
                  <a:lnTo>
                    <a:pt x="308" y="552"/>
                  </a:lnTo>
                  <a:lnTo>
                    <a:pt x="312" y="552"/>
                  </a:lnTo>
                  <a:lnTo>
                    <a:pt x="316" y="554"/>
                  </a:lnTo>
                  <a:lnTo>
                    <a:pt x="332" y="544"/>
                  </a:lnTo>
                  <a:lnTo>
                    <a:pt x="334" y="544"/>
                  </a:lnTo>
                  <a:lnTo>
                    <a:pt x="334" y="546"/>
                  </a:lnTo>
                  <a:lnTo>
                    <a:pt x="336" y="544"/>
                  </a:lnTo>
                  <a:lnTo>
                    <a:pt x="338" y="546"/>
                  </a:lnTo>
                  <a:lnTo>
                    <a:pt x="344" y="556"/>
                  </a:lnTo>
                  <a:lnTo>
                    <a:pt x="346" y="562"/>
                  </a:lnTo>
                  <a:lnTo>
                    <a:pt x="354" y="574"/>
                  </a:lnTo>
                  <a:lnTo>
                    <a:pt x="360" y="576"/>
                  </a:lnTo>
                  <a:lnTo>
                    <a:pt x="362" y="576"/>
                  </a:lnTo>
                  <a:lnTo>
                    <a:pt x="360" y="574"/>
                  </a:lnTo>
                  <a:lnTo>
                    <a:pt x="360" y="570"/>
                  </a:lnTo>
                  <a:lnTo>
                    <a:pt x="360" y="566"/>
                  </a:lnTo>
                  <a:lnTo>
                    <a:pt x="364" y="564"/>
                  </a:lnTo>
                  <a:lnTo>
                    <a:pt x="370" y="562"/>
                  </a:lnTo>
                  <a:lnTo>
                    <a:pt x="398" y="562"/>
                  </a:lnTo>
                  <a:lnTo>
                    <a:pt x="400" y="562"/>
                  </a:lnTo>
                  <a:lnTo>
                    <a:pt x="402" y="562"/>
                  </a:lnTo>
                  <a:lnTo>
                    <a:pt x="412" y="580"/>
                  </a:lnTo>
                  <a:lnTo>
                    <a:pt x="410" y="588"/>
                  </a:lnTo>
                  <a:lnTo>
                    <a:pt x="422" y="590"/>
                  </a:lnTo>
                  <a:lnTo>
                    <a:pt x="422" y="588"/>
                  </a:lnTo>
                  <a:lnTo>
                    <a:pt x="422" y="586"/>
                  </a:lnTo>
                  <a:lnTo>
                    <a:pt x="426" y="584"/>
                  </a:lnTo>
                  <a:lnTo>
                    <a:pt x="454" y="602"/>
                  </a:lnTo>
                  <a:lnTo>
                    <a:pt x="456" y="608"/>
                  </a:lnTo>
                  <a:lnTo>
                    <a:pt x="458" y="612"/>
                  </a:lnTo>
                  <a:lnTo>
                    <a:pt x="458" y="624"/>
                  </a:lnTo>
                  <a:lnTo>
                    <a:pt x="468" y="626"/>
                  </a:lnTo>
                  <a:lnTo>
                    <a:pt x="474" y="616"/>
                  </a:lnTo>
                  <a:lnTo>
                    <a:pt x="470" y="608"/>
                  </a:lnTo>
                  <a:lnTo>
                    <a:pt x="470" y="602"/>
                  </a:lnTo>
                  <a:lnTo>
                    <a:pt x="472" y="598"/>
                  </a:lnTo>
                  <a:lnTo>
                    <a:pt x="474" y="596"/>
                  </a:lnTo>
                  <a:lnTo>
                    <a:pt x="478" y="594"/>
                  </a:lnTo>
                  <a:lnTo>
                    <a:pt x="478" y="592"/>
                  </a:lnTo>
                  <a:lnTo>
                    <a:pt x="480" y="590"/>
                  </a:lnTo>
                  <a:lnTo>
                    <a:pt x="486" y="590"/>
                  </a:lnTo>
                  <a:lnTo>
                    <a:pt x="490" y="594"/>
                  </a:lnTo>
                  <a:lnTo>
                    <a:pt x="492" y="598"/>
                  </a:lnTo>
                  <a:lnTo>
                    <a:pt x="496" y="614"/>
                  </a:lnTo>
                  <a:lnTo>
                    <a:pt x="496" y="616"/>
                  </a:lnTo>
                  <a:lnTo>
                    <a:pt x="498" y="618"/>
                  </a:lnTo>
                  <a:lnTo>
                    <a:pt x="502" y="622"/>
                  </a:lnTo>
                  <a:lnTo>
                    <a:pt x="510" y="626"/>
                  </a:lnTo>
                  <a:lnTo>
                    <a:pt x="512" y="626"/>
                  </a:lnTo>
                  <a:lnTo>
                    <a:pt x="538" y="652"/>
                  </a:lnTo>
                  <a:lnTo>
                    <a:pt x="550" y="648"/>
                  </a:lnTo>
                  <a:lnTo>
                    <a:pt x="548" y="644"/>
                  </a:lnTo>
                  <a:lnTo>
                    <a:pt x="544" y="638"/>
                  </a:lnTo>
                  <a:lnTo>
                    <a:pt x="544" y="634"/>
                  </a:lnTo>
                  <a:lnTo>
                    <a:pt x="544" y="630"/>
                  </a:lnTo>
                  <a:lnTo>
                    <a:pt x="546" y="626"/>
                  </a:lnTo>
                  <a:lnTo>
                    <a:pt x="556" y="618"/>
                  </a:lnTo>
                  <a:lnTo>
                    <a:pt x="570" y="606"/>
                  </a:lnTo>
                  <a:lnTo>
                    <a:pt x="586" y="616"/>
                  </a:lnTo>
                  <a:lnTo>
                    <a:pt x="588" y="616"/>
                  </a:lnTo>
                  <a:lnTo>
                    <a:pt x="592" y="598"/>
                  </a:lnTo>
                  <a:lnTo>
                    <a:pt x="592" y="596"/>
                  </a:lnTo>
                  <a:lnTo>
                    <a:pt x="594" y="594"/>
                  </a:lnTo>
                  <a:lnTo>
                    <a:pt x="608" y="596"/>
                  </a:lnTo>
                  <a:lnTo>
                    <a:pt x="610" y="600"/>
                  </a:lnTo>
                  <a:lnTo>
                    <a:pt x="612" y="606"/>
                  </a:lnTo>
                  <a:lnTo>
                    <a:pt x="610" y="610"/>
                  </a:lnTo>
                  <a:lnTo>
                    <a:pt x="606" y="616"/>
                  </a:lnTo>
                  <a:lnTo>
                    <a:pt x="610" y="618"/>
                  </a:lnTo>
                  <a:lnTo>
                    <a:pt x="620" y="622"/>
                  </a:lnTo>
                  <a:lnTo>
                    <a:pt x="628" y="626"/>
                  </a:lnTo>
                  <a:lnTo>
                    <a:pt x="630" y="626"/>
                  </a:lnTo>
                  <a:lnTo>
                    <a:pt x="640" y="630"/>
                  </a:lnTo>
                  <a:lnTo>
                    <a:pt x="648" y="630"/>
                  </a:lnTo>
                  <a:lnTo>
                    <a:pt x="636" y="572"/>
                  </a:lnTo>
                  <a:lnTo>
                    <a:pt x="630" y="568"/>
                  </a:lnTo>
                  <a:lnTo>
                    <a:pt x="624" y="562"/>
                  </a:lnTo>
                  <a:lnTo>
                    <a:pt x="614" y="546"/>
                  </a:lnTo>
                  <a:lnTo>
                    <a:pt x="610" y="538"/>
                  </a:lnTo>
                  <a:lnTo>
                    <a:pt x="612" y="528"/>
                  </a:lnTo>
                  <a:lnTo>
                    <a:pt x="616" y="518"/>
                  </a:lnTo>
                  <a:lnTo>
                    <a:pt x="624" y="506"/>
                  </a:lnTo>
                  <a:lnTo>
                    <a:pt x="636" y="494"/>
                  </a:lnTo>
                  <a:lnTo>
                    <a:pt x="650" y="482"/>
                  </a:lnTo>
                  <a:lnTo>
                    <a:pt x="662" y="482"/>
                  </a:lnTo>
                  <a:lnTo>
                    <a:pt x="672" y="486"/>
                  </a:lnTo>
                  <a:lnTo>
                    <a:pt x="692" y="486"/>
                  </a:lnTo>
                  <a:lnTo>
                    <a:pt x="698" y="482"/>
                  </a:lnTo>
                  <a:lnTo>
                    <a:pt x="704" y="476"/>
                  </a:lnTo>
                  <a:lnTo>
                    <a:pt x="714" y="452"/>
                  </a:lnTo>
                  <a:lnTo>
                    <a:pt x="718" y="442"/>
                  </a:lnTo>
                  <a:lnTo>
                    <a:pt x="718" y="426"/>
                  </a:lnTo>
                  <a:lnTo>
                    <a:pt x="716" y="382"/>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6" name="山东"/>
            <p:cNvSpPr>
              <a:spLocks/>
            </p:cNvSpPr>
            <p:nvPr/>
          </p:nvSpPr>
          <p:spPr bwMode="auto">
            <a:xfrm>
              <a:off x="6977543" y="3367642"/>
              <a:ext cx="640125" cy="401375"/>
            </a:xfrm>
            <a:custGeom>
              <a:avLst/>
              <a:gdLst>
                <a:gd name="T0" fmla="*/ 2147483646 w 434"/>
                <a:gd name="T1" fmla="*/ 2147483646 h 272"/>
                <a:gd name="T2" fmla="*/ 2147483646 w 434"/>
                <a:gd name="T3" fmla="*/ 2147483646 h 272"/>
                <a:gd name="T4" fmla="*/ 2147483646 w 434"/>
                <a:gd name="T5" fmla="*/ 0 h 272"/>
                <a:gd name="T6" fmla="*/ 2147483646 w 434"/>
                <a:gd name="T7" fmla="*/ 2147483646 h 272"/>
                <a:gd name="T8" fmla="*/ 2147483646 w 434"/>
                <a:gd name="T9" fmla="*/ 2147483646 h 272"/>
                <a:gd name="T10" fmla="*/ 2147483646 w 434"/>
                <a:gd name="T11" fmla="*/ 2147483646 h 272"/>
                <a:gd name="T12" fmla="*/ 2147483646 w 434"/>
                <a:gd name="T13" fmla="*/ 2147483646 h 272"/>
                <a:gd name="T14" fmla="*/ 2147483646 w 434"/>
                <a:gd name="T15" fmla="*/ 2147483646 h 272"/>
                <a:gd name="T16" fmla="*/ 2147483646 w 434"/>
                <a:gd name="T17" fmla="*/ 0 h 272"/>
                <a:gd name="T18" fmla="*/ 2147483646 w 434"/>
                <a:gd name="T19" fmla="*/ 2147483646 h 272"/>
                <a:gd name="T20" fmla="*/ 2147483646 w 434"/>
                <a:gd name="T21" fmla="*/ 2147483646 h 272"/>
                <a:gd name="T22" fmla="*/ 2147483646 w 434"/>
                <a:gd name="T23" fmla="*/ 2147483646 h 272"/>
                <a:gd name="T24" fmla="*/ 2147483646 w 434"/>
                <a:gd name="T25" fmla="*/ 2147483646 h 272"/>
                <a:gd name="T26" fmla="*/ 2147483646 w 434"/>
                <a:gd name="T27" fmla="*/ 2147483646 h 272"/>
                <a:gd name="T28" fmla="*/ 2147483646 w 434"/>
                <a:gd name="T29" fmla="*/ 2147483646 h 272"/>
                <a:gd name="T30" fmla="*/ 2147483646 w 434"/>
                <a:gd name="T31" fmla="*/ 2147483646 h 272"/>
                <a:gd name="T32" fmla="*/ 0 w 434"/>
                <a:gd name="T33" fmla="*/ 2147483646 h 272"/>
                <a:gd name="T34" fmla="*/ 2147483646 w 434"/>
                <a:gd name="T35" fmla="*/ 2147483646 h 272"/>
                <a:gd name="T36" fmla="*/ 2147483646 w 434"/>
                <a:gd name="T37" fmla="*/ 2147483646 h 272"/>
                <a:gd name="T38" fmla="*/ 2147483646 w 434"/>
                <a:gd name="T39" fmla="*/ 2147483646 h 272"/>
                <a:gd name="T40" fmla="*/ 2147483646 w 434"/>
                <a:gd name="T41" fmla="*/ 2147483646 h 272"/>
                <a:gd name="T42" fmla="*/ 2147483646 w 434"/>
                <a:gd name="T43" fmla="*/ 2147483646 h 272"/>
                <a:gd name="T44" fmla="*/ 2147483646 w 434"/>
                <a:gd name="T45" fmla="*/ 2147483646 h 272"/>
                <a:gd name="T46" fmla="*/ 2147483646 w 434"/>
                <a:gd name="T47" fmla="*/ 2147483646 h 272"/>
                <a:gd name="T48" fmla="*/ 2147483646 w 434"/>
                <a:gd name="T49" fmla="*/ 2147483646 h 272"/>
                <a:gd name="T50" fmla="*/ 2147483646 w 434"/>
                <a:gd name="T51" fmla="*/ 2147483646 h 272"/>
                <a:gd name="T52" fmla="*/ 2147483646 w 434"/>
                <a:gd name="T53" fmla="*/ 2147483646 h 272"/>
                <a:gd name="T54" fmla="*/ 2147483646 w 434"/>
                <a:gd name="T55" fmla="*/ 2147483646 h 272"/>
                <a:gd name="T56" fmla="*/ 2147483646 w 434"/>
                <a:gd name="T57" fmla="*/ 2147483646 h 272"/>
                <a:gd name="T58" fmla="*/ 2147483646 w 434"/>
                <a:gd name="T59" fmla="*/ 2147483646 h 272"/>
                <a:gd name="T60" fmla="*/ 2147483646 w 434"/>
                <a:gd name="T61" fmla="*/ 2147483646 h 272"/>
                <a:gd name="T62" fmla="*/ 2147483646 w 434"/>
                <a:gd name="T63" fmla="*/ 2147483646 h 272"/>
                <a:gd name="T64" fmla="*/ 2147483646 w 434"/>
                <a:gd name="T65" fmla="*/ 2147483646 h 272"/>
                <a:gd name="T66" fmla="*/ 2147483646 w 434"/>
                <a:gd name="T67" fmla="*/ 2147483646 h 272"/>
                <a:gd name="T68" fmla="*/ 2147483646 w 434"/>
                <a:gd name="T69" fmla="*/ 2147483646 h 272"/>
                <a:gd name="T70" fmla="*/ 2147483646 w 434"/>
                <a:gd name="T71" fmla="*/ 2147483646 h 272"/>
                <a:gd name="T72" fmla="*/ 2147483646 w 434"/>
                <a:gd name="T73" fmla="*/ 2147483646 h 272"/>
                <a:gd name="T74" fmla="*/ 2147483646 w 434"/>
                <a:gd name="T75" fmla="*/ 2147483646 h 272"/>
                <a:gd name="T76" fmla="*/ 2147483646 w 434"/>
                <a:gd name="T77" fmla="*/ 2147483646 h 272"/>
                <a:gd name="T78" fmla="*/ 2147483646 w 434"/>
                <a:gd name="T79" fmla="*/ 2147483646 h 272"/>
                <a:gd name="T80" fmla="*/ 2147483646 w 434"/>
                <a:gd name="T81" fmla="*/ 2147483646 h 272"/>
                <a:gd name="T82" fmla="*/ 2147483646 w 434"/>
                <a:gd name="T83" fmla="*/ 2147483646 h 272"/>
                <a:gd name="T84" fmla="*/ 2147483646 w 434"/>
                <a:gd name="T85" fmla="*/ 2147483646 h 272"/>
                <a:gd name="T86" fmla="*/ 2147483646 w 434"/>
                <a:gd name="T87" fmla="*/ 2147483646 h 272"/>
                <a:gd name="T88" fmla="*/ 2147483646 w 434"/>
                <a:gd name="T89" fmla="*/ 2147483646 h 272"/>
                <a:gd name="T90" fmla="*/ 2147483646 w 434"/>
                <a:gd name="T91" fmla="*/ 2147483646 h 272"/>
                <a:gd name="T92" fmla="*/ 2147483646 w 434"/>
                <a:gd name="T93" fmla="*/ 2147483646 h 272"/>
                <a:gd name="T94" fmla="*/ 2147483646 w 434"/>
                <a:gd name="T95" fmla="*/ 2147483646 h 272"/>
                <a:gd name="T96" fmla="*/ 2147483646 w 434"/>
                <a:gd name="T97" fmla="*/ 2147483646 h 272"/>
                <a:gd name="T98" fmla="*/ 2147483646 w 434"/>
                <a:gd name="T99" fmla="*/ 2147483646 h 272"/>
                <a:gd name="T100" fmla="*/ 2147483646 w 434"/>
                <a:gd name="T101" fmla="*/ 2147483646 h 2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34" h="272">
                  <a:moveTo>
                    <a:pt x="396" y="8"/>
                  </a:moveTo>
                  <a:lnTo>
                    <a:pt x="396" y="8"/>
                  </a:lnTo>
                  <a:lnTo>
                    <a:pt x="394" y="12"/>
                  </a:lnTo>
                  <a:lnTo>
                    <a:pt x="388" y="14"/>
                  </a:lnTo>
                  <a:lnTo>
                    <a:pt x="358" y="12"/>
                  </a:lnTo>
                  <a:lnTo>
                    <a:pt x="330" y="6"/>
                  </a:lnTo>
                  <a:lnTo>
                    <a:pt x="314" y="0"/>
                  </a:lnTo>
                  <a:lnTo>
                    <a:pt x="270" y="42"/>
                  </a:lnTo>
                  <a:lnTo>
                    <a:pt x="272" y="60"/>
                  </a:lnTo>
                  <a:lnTo>
                    <a:pt x="268" y="62"/>
                  </a:lnTo>
                  <a:lnTo>
                    <a:pt x="246" y="64"/>
                  </a:lnTo>
                  <a:lnTo>
                    <a:pt x="228" y="62"/>
                  </a:lnTo>
                  <a:lnTo>
                    <a:pt x="222" y="62"/>
                  </a:lnTo>
                  <a:lnTo>
                    <a:pt x="218" y="60"/>
                  </a:lnTo>
                  <a:lnTo>
                    <a:pt x="214" y="56"/>
                  </a:lnTo>
                  <a:lnTo>
                    <a:pt x="212" y="52"/>
                  </a:lnTo>
                  <a:lnTo>
                    <a:pt x="208" y="2"/>
                  </a:lnTo>
                  <a:lnTo>
                    <a:pt x="168" y="0"/>
                  </a:lnTo>
                  <a:lnTo>
                    <a:pt x="152" y="36"/>
                  </a:lnTo>
                  <a:lnTo>
                    <a:pt x="150" y="20"/>
                  </a:lnTo>
                  <a:lnTo>
                    <a:pt x="148" y="6"/>
                  </a:lnTo>
                  <a:lnTo>
                    <a:pt x="144" y="0"/>
                  </a:lnTo>
                  <a:lnTo>
                    <a:pt x="128" y="8"/>
                  </a:lnTo>
                  <a:lnTo>
                    <a:pt x="120" y="18"/>
                  </a:lnTo>
                  <a:lnTo>
                    <a:pt x="118" y="20"/>
                  </a:lnTo>
                  <a:lnTo>
                    <a:pt x="102" y="24"/>
                  </a:lnTo>
                  <a:lnTo>
                    <a:pt x="78" y="48"/>
                  </a:lnTo>
                  <a:lnTo>
                    <a:pt x="56" y="70"/>
                  </a:lnTo>
                  <a:lnTo>
                    <a:pt x="12" y="128"/>
                  </a:lnTo>
                  <a:lnTo>
                    <a:pt x="22" y="148"/>
                  </a:lnTo>
                  <a:lnTo>
                    <a:pt x="22" y="152"/>
                  </a:lnTo>
                  <a:lnTo>
                    <a:pt x="20" y="152"/>
                  </a:lnTo>
                  <a:lnTo>
                    <a:pt x="20" y="156"/>
                  </a:lnTo>
                  <a:lnTo>
                    <a:pt x="20" y="160"/>
                  </a:lnTo>
                  <a:lnTo>
                    <a:pt x="24" y="172"/>
                  </a:lnTo>
                  <a:lnTo>
                    <a:pt x="32" y="188"/>
                  </a:lnTo>
                  <a:lnTo>
                    <a:pt x="34" y="198"/>
                  </a:lnTo>
                  <a:lnTo>
                    <a:pt x="34" y="206"/>
                  </a:lnTo>
                  <a:lnTo>
                    <a:pt x="34" y="208"/>
                  </a:lnTo>
                  <a:lnTo>
                    <a:pt x="0" y="228"/>
                  </a:lnTo>
                  <a:lnTo>
                    <a:pt x="0" y="236"/>
                  </a:lnTo>
                  <a:lnTo>
                    <a:pt x="16" y="244"/>
                  </a:lnTo>
                  <a:lnTo>
                    <a:pt x="18" y="248"/>
                  </a:lnTo>
                  <a:lnTo>
                    <a:pt x="18" y="252"/>
                  </a:lnTo>
                  <a:lnTo>
                    <a:pt x="22" y="256"/>
                  </a:lnTo>
                  <a:lnTo>
                    <a:pt x="36" y="264"/>
                  </a:lnTo>
                  <a:lnTo>
                    <a:pt x="64" y="272"/>
                  </a:lnTo>
                  <a:lnTo>
                    <a:pt x="74" y="266"/>
                  </a:lnTo>
                  <a:lnTo>
                    <a:pt x="84" y="252"/>
                  </a:lnTo>
                  <a:lnTo>
                    <a:pt x="92" y="230"/>
                  </a:lnTo>
                  <a:lnTo>
                    <a:pt x="114" y="238"/>
                  </a:lnTo>
                  <a:lnTo>
                    <a:pt x="118" y="240"/>
                  </a:lnTo>
                  <a:lnTo>
                    <a:pt x="118" y="242"/>
                  </a:lnTo>
                  <a:lnTo>
                    <a:pt x="118" y="244"/>
                  </a:lnTo>
                  <a:lnTo>
                    <a:pt x="116" y="250"/>
                  </a:lnTo>
                  <a:lnTo>
                    <a:pt x="116" y="256"/>
                  </a:lnTo>
                  <a:lnTo>
                    <a:pt x="118" y="260"/>
                  </a:lnTo>
                  <a:lnTo>
                    <a:pt x="124" y="264"/>
                  </a:lnTo>
                  <a:lnTo>
                    <a:pt x="148" y="264"/>
                  </a:lnTo>
                  <a:lnTo>
                    <a:pt x="160" y="260"/>
                  </a:lnTo>
                  <a:lnTo>
                    <a:pt x="170" y="256"/>
                  </a:lnTo>
                  <a:lnTo>
                    <a:pt x="172" y="252"/>
                  </a:lnTo>
                  <a:lnTo>
                    <a:pt x="176" y="252"/>
                  </a:lnTo>
                  <a:lnTo>
                    <a:pt x="184" y="252"/>
                  </a:lnTo>
                  <a:lnTo>
                    <a:pt x="198" y="256"/>
                  </a:lnTo>
                  <a:lnTo>
                    <a:pt x="202" y="258"/>
                  </a:lnTo>
                  <a:lnTo>
                    <a:pt x="208" y="264"/>
                  </a:lnTo>
                  <a:lnTo>
                    <a:pt x="212" y="250"/>
                  </a:lnTo>
                  <a:lnTo>
                    <a:pt x="214" y="248"/>
                  </a:lnTo>
                  <a:lnTo>
                    <a:pt x="216" y="248"/>
                  </a:lnTo>
                  <a:lnTo>
                    <a:pt x="220" y="242"/>
                  </a:lnTo>
                  <a:lnTo>
                    <a:pt x="224" y="236"/>
                  </a:lnTo>
                  <a:lnTo>
                    <a:pt x="230" y="228"/>
                  </a:lnTo>
                  <a:lnTo>
                    <a:pt x="238" y="220"/>
                  </a:lnTo>
                  <a:lnTo>
                    <a:pt x="248" y="214"/>
                  </a:lnTo>
                  <a:lnTo>
                    <a:pt x="250" y="212"/>
                  </a:lnTo>
                  <a:lnTo>
                    <a:pt x="250" y="214"/>
                  </a:lnTo>
                  <a:lnTo>
                    <a:pt x="252" y="214"/>
                  </a:lnTo>
                  <a:lnTo>
                    <a:pt x="258" y="216"/>
                  </a:lnTo>
                  <a:lnTo>
                    <a:pt x="260" y="216"/>
                  </a:lnTo>
                  <a:lnTo>
                    <a:pt x="268" y="176"/>
                  </a:lnTo>
                  <a:lnTo>
                    <a:pt x="280" y="172"/>
                  </a:lnTo>
                  <a:lnTo>
                    <a:pt x="290" y="166"/>
                  </a:lnTo>
                  <a:lnTo>
                    <a:pt x="296" y="160"/>
                  </a:lnTo>
                  <a:lnTo>
                    <a:pt x="298" y="156"/>
                  </a:lnTo>
                  <a:lnTo>
                    <a:pt x="300" y="150"/>
                  </a:lnTo>
                  <a:lnTo>
                    <a:pt x="296" y="138"/>
                  </a:lnTo>
                  <a:lnTo>
                    <a:pt x="294" y="128"/>
                  </a:lnTo>
                  <a:lnTo>
                    <a:pt x="296" y="122"/>
                  </a:lnTo>
                  <a:lnTo>
                    <a:pt x="298" y="120"/>
                  </a:lnTo>
                  <a:lnTo>
                    <a:pt x="302" y="120"/>
                  </a:lnTo>
                  <a:lnTo>
                    <a:pt x="310" y="120"/>
                  </a:lnTo>
                  <a:lnTo>
                    <a:pt x="320" y="124"/>
                  </a:lnTo>
                  <a:lnTo>
                    <a:pt x="322" y="112"/>
                  </a:lnTo>
                  <a:lnTo>
                    <a:pt x="322" y="110"/>
                  </a:lnTo>
                  <a:lnTo>
                    <a:pt x="322" y="108"/>
                  </a:lnTo>
                  <a:lnTo>
                    <a:pt x="336" y="102"/>
                  </a:lnTo>
                  <a:lnTo>
                    <a:pt x="338" y="96"/>
                  </a:lnTo>
                  <a:lnTo>
                    <a:pt x="330" y="96"/>
                  </a:lnTo>
                  <a:lnTo>
                    <a:pt x="328" y="94"/>
                  </a:lnTo>
                  <a:lnTo>
                    <a:pt x="328" y="90"/>
                  </a:lnTo>
                  <a:lnTo>
                    <a:pt x="328" y="88"/>
                  </a:lnTo>
                  <a:lnTo>
                    <a:pt x="330" y="86"/>
                  </a:lnTo>
                  <a:lnTo>
                    <a:pt x="332" y="86"/>
                  </a:lnTo>
                  <a:lnTo>
                    <a:pt x="334" y="86"/>
                  </a:lnTo>
                  <a:lnTo>
                    <a:pt x="342" y="84"/>
                  </a:lnTo>
                  <a:lnTo>
                    <a:pt x="352" y="76"/>
                  </a:lnTo>
                  <a:lnTo>
                    <a:pt x="404" y="40"/>
                  </a:lnTo>
                  <a:lnTo>
                    <a:pt x="420" y="48"/>
                  </a:lnTo>
                  <a:lnTo>
                    <a:pt x="428" y="48"/>
                  </a:lnTo>
                  <a:lnTo>
                    <a:pt x="424" y="30"/>
                  </a:lnTo>
                  <a:lnTo>
                    <a:pt x="424" y="28"/>
                  </a:lnTo>
                  <a:lnTo>
                    <a:pt x="434" y="12"/>
                  </a:lnTo>
                  <a:lnTo>
                    <a:pt x="432" y="12"/>
                  </a:lnTo>
                  <a:lnTo>
                    <a:pt x="426" y="12"/>
                  </a:lnTo>
                  <a:lnTo>
                    <a:pt x="426" y="14"/>
                  </a:lnTo>
                  <a:lnTo>
                    <a:pt x="424" y="14"/>
                  </a:lnTo>
                  <a:lnTo>
                    <a:pt x="408" y="16"/>
                  </a:lnTo>
                  <a:lnTo>
                    <a:pt x="404" y="16"/>
                  </a:lnTo>
                  <a:lnTo>
                    <a:pt x="404" y="12"/>
                  </a:lnTo>
                  <a:lnTo>
                    <a:pt x="400" y="8"/>
                  </a:lnTo>
                  <a:lnTo>
                    <a:pt x="396" y="8"/>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7" name="上海"/>
            <p:cNvSpPr>
              <a:spLocks/>
            </p:cNvSpPr>
            <p:nvPr/>
          </p:nvSpPr>
          <p:spPr bwMode="auto">
            <a:xfrm>
              <a:off x="7576369" y="4034634"/>
              <a:ext cx="100296" cy="88539"/>
            </a:xfrm>
            <a:custGeom>
              <a:avLst/>
              <a:gdLst>
                <a:gd name="T0" fmla="*/ 2147483646 w 68"/>
                <a:gd name="T1" fmla="*/ 2147483646 h 60"/>
                <a:gd name="T2" fmla="*/ 2147483646 w 68"/>
                <a:gd name="T3" fmla="*/ 2147483646 h 60"/>
                <a:gd name="T4" fmla="*/ 2147483646 w 68"/>
                <a:gd name="T5" fmla="*/ 2147483646 h 60"/>
                <a:gd name="T6" fmla="*/ 2147483646 w 68"/>
                <a:gd name="T7" fmla="*/ 2147483646 h 60"/>
                <a:gd name="T8" fmla="*/ 2147483646 w 68"/>
                <a:gd name="T9" fmla="*/ 2147483646 h 60"/>
                <a:gd name="T10" fmla="*/ 2147483646 w 68"/>
                <a:gd name="T11" fmla="*/ 2147483646 h 60"/>
                <a:gd name="T12" fmla="*/ 2147483646 w 68"/>
                <a:gd name="T13" fmla="*/ 2147483646 h 60"/>
                <a:gd name="T14" fmla="*/ 2147483646 w 68"/>
                <a:gd name="T15" fmla="*/ 2147483646 h 60"/>
                <a:gd name="T16" fmla="*/ 2147483646 w 68"/>
                <a:gd name="T17" fmla="*/ 0 h 60"/>
                <a:gd name="T18" fmla="*/ 2147483646 w 68"/>
                <a:gd name="T19" fmla="*/ 0 h 60"/>
                <a:gd name="T20" fmla="*/ 2147483646 w 68"/>
                <a:gd name="T21" fmla="*/ 0 h 60"/>
                <a:gd name="T22" fmla="*/ 2147483646 w 68"/>
                <a:gd name="T23" fmla="*/ 2147483646 h 60"/>
                <a:gd name="T24" fmla="*/ 2147483646 w 68"/>
                <a:gd name="T25" fmla="*/ 2147483646 h 60"/>
                <a:gd name="T26" fmla="*/ 2147483646 w 68"/>
                <a:gd name="T27" fmla="*/ 2147483646 h 60"/>
                <a:gd name="T28" fmla="*/ 2147483646 w 68"/>
                <a:gd name="T29" fmla="*/ 2147483646 h 60"/>
                <a:gd name="T30" fmla="*/ 2147483646 w 68"/>
                <a:gd name="T31" fmla="*/ 2147483646 h 60"/>
                <a:gd name="T32" fmla="*/ 0 w 68"/>
                <a:gd name="T33" fmla="*/ 2147483646 h 60"/>
                <a:gd name="T34" fmla="*/ 2147483646 w 68"/>
                <a:gd name="T35" fmla="*/ 2147483646 h 60"/>
                <a:gd name="T36" fmla="*/ 2147483646 w 68"/>
                <a:gd name="T37" fmla="*/ 2147483646 h 60"/>
                <a:gd name="T38" fmla="*/ 2147483646 w 68"/>
                <a:gd name="T39" fmla="*/ 2147483646 h 60"/>
                <a:gd name="T40" fmla="*/ 2147483646 w 68"/>
                <a:gd name="T41" fmla="*/ 2147483646 h 60"/>
                <a:gd name="T42" fmla="*/ 2147483646 w 68"/>
                <a:gd name="T43" fmla="*/ 2147483646 h 60"/>
                <a:gd name="T44" fmla="*/ 2147483646 w 68"/>
                <a:gd name="T45" fmla="*/ 2147483646 h 60"/>
                <a:gd name="T46" fmla="*/ 2147483646 w 68"/>
                <a:gd name="T47" fmla="*/ 2147483646 h 60"/>
                <a:gd name="T48" fmla="*/ 2147483646 w 68"/>
                <a:gd name="T49" fmla="*/ 2147483646 h 60"/>
                <a:gd name="T50" fmla="*/ 2147483646 w 68"/>
                <a:gd name="T51" fmla="*/ 2147483646 h 60"/>
                <a:gd name="T52" fmla="*/ 2147483646 w 68"/>
                <a:gd name="T53" fmla="*/ 2147483646 h 60"/>
                <a:gd name="T54" fmla="*/ 2147483646 w 68"/>
                <a:gd name="T55" fmla="*/ 2147483646 h 60"/>
                <a:gd name="T56" fmla="*/ 2147483646 w 68"/>
                <a:gd name="T57" fmla="*/ 2147483646 h 60"/>
                <a:gd name="T58" fmla="*/ 2147483646 w 68"/>
                <a:gd name="T59" fmla="*/ 2147483646 h 60"/>
                <a:gd name="T60" fmla="*/ 2147483646 w 68"/>
                <a:gd name="T61" fmla="*/ 2147483646 h 60"/>
                <a:gd name="T62" fmla="*/ 2147483646 w 68"/>
                <a:gd name="T63" fmla="*/ 2147483646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8" h="60">
                  <a:moveTo>
                    <a:pt x="62" y="32"/>
                  </a:moveTo>
                  <a:lnTo>
                    <a:pt x="68" y="24"/>
                  </a:lnTo>
                  <a:lnTo>
                    <a:pt x="48" y="8"/>
                  </a:lnTo>
                  <a:lnTo>
                    <a:pt x="40" y="4"/>
                  </a:lnTo>
                  <a:lnTo>
                    <a:pt x="34" y="0"/>
                  </a:lnTo>
                  <a:lnTo>
                    <a:pt x="28" y="0"/>
                  </a:lnTo>
                  <a:lnTo>
                    <a:pt x="22" y="0"/>
                  </a:lnTo>
                  <a:lnTo>
                    <a:pt x="14" y="2"/>
                  </a:lnTo>
                  <a:lnTo>
                    <a:pt x="14" y="20"/>
                  </a:lnTo>
                  <a:lnTo>
                    <a:pt x="10" y="28"/>
                  </a:lnTo>
                  <a:lnTo>
                    <a:pt x="4" y="36"/>
                  </a:lnTo>
                  <a:lnTo>
                    <a:pt x="0" y="40"/>
                  </a:lnTo>
                  <a:lnTo>
                    <a:pt x="8" y="48"/>
                  </a:lnTo>
                  <a:lnTo>
                    <a:pt x="10" y="48"/>
                  </a:lnTo>
                  <a:lnTo>
                    <a:pt x="12" y="56"/>
                  </a:lnTo>
                  <a:lnTo>
                    <a:pt x="22" y="60"/>
                  </a:lnTo>
                  <a:lnTo>
                    <a:pt x="28" y="56"/>
                  </a:lnTo>
                  <a:lnTo>
                    <a:pt x="34" y="54"/>
                  </a:lnTo>
                  <a:lnTo>
                    <a:pt x="52" y="58"/>
                  </a:lnTo>
                  <a:lnTo>
                    <a:pt x="52" y="52"/>
                  </a:lnTo>
                  <a:lnTo>
                    <a:pt x="54" y="44"/>
                  </a:lnTo>
                  <a:lnTo>
                    <a:pt x="56" y="38"/>
                  </a:lnTo>
                  <a:lnTo>
                    <a:pt x="58" y="34"/>
                  </a:lnTo>
                  <a:lnTo>
                    <a:pt x="62" y="32"/>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8" name="江苏"/>
            <p:cNvSpPr>
              <a:spLocks/>
            </p:cNvSpPr>
            <p:nvPr/>
          </p:nvSpPr>
          <p:spPr bwMode="auto">
            <a:xfrm>
              <a:off x="7107337" y="3695235"/>
              <a:ext cx="557528" cy="430888"/>
            </a:xfrm>
            <a:custGeom>
              <a:avLst/>
              <a:gdLst>
                <a:gd name="T0" fmla="*/ 2147483646 w 378"/>
                <a:gd name="T1" fmla="*/ 2147483646 h 292"/>
                <a:gd name="T2" fmla="*/ 2147483646 w 378"/>
                <a:gd name="T3" fmla="*/ 2147483646 h 292"/>
                <a:gd name="T4" fmla="*/ 2147483646 w 378"/>
                <a:gd name="T5" fmla="*/ 2147483646 h 292"/>
                <a:gd name="T6" fmla="*/ 2147483646 w 378"/>
                <a:gd name="T7" fmla="*/ 2147483646 h 292"/>
                <a:gd name="T8" fmla="*/ 2147483646 w 378"/>
                <a:gd name="T9" fmla="*/ 2147483646 h 292"/>
                <a:gd name="T10" fmla="*/ 2147483646 w 378"/>
                <a:gd name="T11" fmla="*/ 0 h 292"/>
                <a:gd name="T12" fmla="*/ 2147483646 w 378"/>
                <a:gd name="T13" fmla="*/ 2147483646 h 292"/>
                <a:gd name="T14" fmla="*/ 2147483646 w 378"/>
                <a:gd name="T15" fmla="*/ 2147483646 h 292"/>
                <a:gd name="T16" fmla="*/ 2147483646 w 378"/>
                <a:gd name="T17" fmla="*/ 2147483646 h 292"/>
                <a:gd name="T18" fmla="*/ 2147483646 w 378"/>
                <a:gd name="T19" fmla="*/ 2147483646 h 292"/>
                <a:gd name="T20" fmla="*/ 2147483646 w 378"/>
                <a:gd name="T21" fmla="*/ 2147483646 h 292"/>
                <a:gd name="T22" fmla="*/ 2147483646 w 378"/>
                <a:gd name="T23" fmla="*/ 2147483646 h 292"/>
                <a:gd name="T24" fmla="*/ 2147483646 w 378"/>
                <a:gd name="T25" fmla="*/ 2147483646 h 292"/>
                <a:gd name="T26" fmla="*/ 2147483646 w 378"/>
                <a:gd name="T27" fmla="*/ 2147483646 h 292"/>
                <a:gd name="T28" fmla="*/ 2147483646 w 378"/>
                <a:gd name="T29" fmla="*/ 2147483646 h 292"/>
                <a:gd name="T30" fmla="*/ 2147483646 w 378"/>
                <a:gd name="T31" fmla="*/ 2147483646 h 292"/>
                <a:gd name="T32" fmla="*/ 2147483646 w 378"/>
                <a:gd name="T33" fmla="*/ 2147483646 h 292"/>
                <a:gd name="T34" fmla="*/ 2147483646 w 378"/>
                <a:gd name="T35" fmla="*/ 2147483646 h 292"/>
                <a:gd name="T36" fmla="*/ 2147483646 w 378"/>
                <a:gd name="T37" fmla="*/ 2147483646 h 292"/>
                <a:gd name="T38" fmla="*/ 2147483646 w 378"/>
                <a:gd name="T39" fmla="*/ 2147483646 h 292"/>
                <a:gd name="T40" fmla="*/ 2147483646 w 378"/>
                <a:gd name="T41" fmla="*/ 2147483646 h 292"/>
                <a:gd name="T42" fmla="*/ 2147483646 w 378"/>
                <a:gd name="T43" fmla="*/ 2147483646 h 292"/>
                <a:gd name="T44" fmla="*/ 2147483646 w 378"/>
                <a:gd name="T45" fmla="*/ 2147483646 h 292"/>
                <a:gd name="T46" fmla="*/ 2147483646 w 378"/>
                <a:gd name="T47" fmla="*/ 2147483646 h 292"/>
                <a:gd name="T48" fmla="*/ 2147483646 w 378"/>
                <a:gd name="T49" fmla="*/ 2147483646 h 292"/>
                <a:gd name="T50" fmla="*/ 2147483646 w 378"/>
                <a:gd name="T51" fmla="*/ 2147483646 h 292"/>
                <a:gd name="T52" fmla="*/ 2147483646 w 378"/>
                <a:gd name="T53" fmla="*/ 2147483646 h 292"/>
                <a:gd name="T54" fmla="*/ 2147483646 w 378"/>
                <a:gd name="T55" fmla="*/ 2147483646 h 292"/>
                <a:gd name="T56" fmla="*/ 2147483646 w 378"/>
                <a:gd name="T57" fmla="*/ 2147483646 h 292"/>
                <a:gd name="T58" fmla="*/ 2147483646 w 378"/>
                <a:gd name="T59" fmla="*/ 2147483646 h 292"/>
                <a:gd name="T60" fmla="*/ 2147483646 w 378"/>
                <a:gd name="T61" fmla="*/ 2147483646 h 292"/>
                <a:gd name="T62" fmla="*/ 2147483646 w 378"/>
                <a:gd name="T63" fmla="*/ 2147483646 h 292"/>
                <a:gd name="T64" fmla="*/ 2147483646 w 378"/>
                <a:gd name="T65" fmla="*/ 2147483646 h 292"/>
                <a:gd name="T66" fmla="*/ 2147483646 w 378"/>
                <a:gd name="T67" fmla="*/ 2147483646 h 292"/>
                <a:gd name="T68" fmla="*/ 2147483646 w 378"/>
                <a:gd name="T69" fmla="*/ 2147483646 h 292"/>
                <a:gd name="T70" fmla="*/ 2147483646 w 378"/>
                <a:gd name="T71" fmla="*/ 2147483646 h 292"/>
                <a:gd name="T72" fmla="*/ 2147483646 w 378"/>
                <a:gd name="T73" fmla="*/ 2147483646 h 292"/>
                <a:gd name="T74" fmla="*/ 2147483646 w 378"/>
                <a:gd name="T75" fmla="*/ 2147483646 h 292"/>
                <a:gd name="T76" fmla="*/ 2147483646 w 378"/>
                <a:gd name="T77" fmla="*/ 2147483646 h 292"/>
                <a:gd name="T78" fmla="*/ 2147483646 w 378"/>
                <a:gd name="T79" fmla="*/ 2147483646 h 292"/>
                <a:gd name="T80" fmla="*/ 2147483646 w 378"/>
                <a:gd name="T81" fmla="*/ 2147483646 h 292"/>
                <a:gd name="T82" fmla="*/ 2147483646 w 378"/>
                <a:gd name="T83" fmla="*/ 2147483646 h 292"/>
                <a:gd name="T84" fmla="*/ 2147483646 w 378"/>
                <a:gd name="T85" fmla="*/ 2147483646 h 292"/>
                <a:gd name="T86" fmla="*/ 2147483646 w 378"/>
                <a:gd name="T87" fmla="*/ 2147483646 h 292"/>
                <a:gd name="T88" fmla="*/ 2147483646 w 378"/>
                <a:gd name="T89" fmla="*/ 2147483646 h 292"/>
                <a:gd name="T90" fmla="*/ 2147483646 w 378"/>
                <a:gd name="T91" fmla="*/ 2147483646 h 292"/>
                <a:gd name="T92" fmla="*/ 2147483646 w 378"/>
                <a:gd name="T93" fmla="*/ 2147483646 h 292"/>
                <a:gd name="T94" fmla="*/ 2147483646 w 378"/>
                <a:gd name="T95" fmla="*/ 2147483646 h 292"/>
                <a:gd name="T96" fmla="*/ 2147483646 w 378"/>
                <a:gd name="T97" fmla="*/ 2147483646 h 292"/>
                <a:gd name="T98" fmla="*/ 2147483646 w 378"/>
                <a:gd name="T99" fmla="*/ 2147483646 h 292"/>
                <a:gd name="T100" fmla="*/ 2147483646 w 378"/>
                <a:gd name="T101" fmla="*/ 2147483646 h 2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78" h="292">
                  <a:moveTo>
                    <a:pt x="264" y="86"/>
                  </a:moveTo>
                  <a:lnTo>
                    <a:pt x="264" y="86"/>
                  </a:lnTo>
                  <a:lnTo>
                    <a:pt x="258" y="78"/>
                  </a:lnTo>
                  <a:lnTo>
                    <a:pt x="252" y="70"/>
                  </a:lnTo>
                  <a:lnTo>
                    <a:pt x="240" y="46"/>
                  </a:lnTo>
                  <a:lnTo>
                    <a:pt x="226" y="44"/>
                  </a:lnTo>
                  <a:lnTo>
                    <a:pt x="214" y="42"/>
                  </a:lnTo>
                  <a:lnTo>
                    <a:pt x="204" y="38"/>
                  </a:lnTo>
                  <a:lnTo>
                    <a:pt x="198" y="34"/>
                  </a:lnTo>
                  <a:lnTo>
                    <a:pt x="194" y="28"/>
                  </a:lnTo>
                  <a:lnTo>
                    <a:pt x="188" y="24"/>
                  </a:lnTo>
                  <a:lnTo>
                    <a:pt x="170" y="18"/>
                  </a:lnTo>
                  <a:lnTo>
                    <a:pt x="166" y="16"/>
                  </a:lnTo>
                  <a:lnTo>
                    <a:pt x="170" y="2"/>
                  </a:lnTo>
                  <a:lnTo>
                    <a:pt x="168" y="2"/>
                  </a:lnTo>
                  <a:lnTo>
                    <a:pt x="164" y="0"/>
                  </a:lnTo>
                  <a:lnTo>
                    <a:pt x="152" y="8"/>
                  </a:lnTo>
                  <a:lnTo>
                    <a:pt x="148" y="12"/>
                  </a:lnTo>
                  <a:lnTo>
                    <a:pt x="144" y="16"/>
                  </a:lnTo>
                  <a:lnTo>
                    <a:pt x="140" y="26"/>
                  </a:lnTo>
                  <a:lnTo>
                    <a:pt x="132" y="32"/>
                  </a:lnTo>
                  <a:lnTo>
                    <a:pt x="126" y="46"/>
                  </a:lnTo>
                  <a:lnTo>
                    <a:pt x="124" y="50"/>
                  </a:lnTo>
                  <a:lnTo>
                    <a:pt x="120" y="52"/>
                  </a:lnTo>
                  <a:lnTo>
                    <a:pt x="118" y="52"/>
                  </a:lnTo>
                  <a:lnTo>
                    <a:pt x="116" y="48"/>
                  </a:lnTo>
                  <a:lnTo>
                    <a:pt x="108" y="42"/>
                  </a:lnTo>
                  <a:lnTo>
                    <a:pt x="102" y="40"/>
                  </a:lnTo>
                  <a:lnTo>
                    <a:pt x="96" y="38"/>
                  </a:lnTo>
                  <a:lnTo>
                    <a:pt x="88" y="40"/>
                  </a:lnTo>
                  <a:lnTo>
                    <a:pt x="76" y="46"/>
                  </a:lnTo>
                  <a:lnTo>
                    <a:pt x="62" y="50"/>
                  </a:lnTo>
                  <a:lnTo>
                    <a:pt x="32" y="50"/>
                  </a:lnTo>
                  <a:lnTo>
                    <a:pt x="26" y="44"/>
                  </a:lnTo>
                  <a:lnTo>
                    <a:pt x="22" y="38"/>
                  </a:lnTo>
                  <a:lnTo>
                    <a:pt x="20" y="32"/>
                  </a:lnTo>
                  <a:lnTo>
                    <a:pt x="20" y="22"/>
                  </a:lnTo>
                  <a:lnTo>
                    <a:pt x="8" y="18"/>
                  </a:lnTo>
                  <a:lnTo>
                    <a:pt x="4" y="34"/>
                  </a:lnTo>
                  <a:lnTo>
                    <a:pt x="4" y="36"/>
                  </a:lnTo>
                  <a:lnTo>
                    <a:pt x="2" y="36"/>
                  </a:lnTo>
                  <a:lnTo>
                    <a:pt x="0" y="40"/>
                  </a:lnTo>
                  <a:lnTo>
                    <a:pt x="8" y="42"/>
                  </a:lnTo>
                  <a:lnTo>
                    <a:pt x="10" y="42"/>
                  </a:lnTo>
                  <a:lnTo>
                    <a:pt x="28" y="66"/>
                  </a:lnTo>
                  <a:lnTo>
                    <a:pt x="40" y="76"/>
                  </a:lnTo>
                  <a:lnTo>
                    <a:pt x="68" y="86"/>
                  </a:lnTo>
                  <a:lnTo>
                    <a:pt x="98" y="96"/>
                  </a:lnTo>
                  <a:lnTo>
                    <a:pt x="104" y="102"/>
                  </a:lnTo>
                  <a:lnTo>
                    <a:pt x="112" y="112"/>
                  </a:lnTo>
                  <a:lnTo>
                    <a:pt x="118" y="128"/>
                  </a:lnTo>
                  <a:lnTo>
                    <a:pt x="124" y="150"/>
                  </a:lnTo>
                  <a:lnTo>
                    <a:pt x="140" y="158"/>
                  </a:lnTo>
                  <a:lnTo>
                    <a:pt x="146" y="162"/>
                  </a:lnTo>
                  <a:lnTo>
                    <a:pt x="152" y="162"/>
                  </a:lnTo>
                  <a:lnTo>
                    <a:pt x="180" y="144"/>
                  </a:lnTo>
                  <a:lnTo>
                    <a:pt x="182" y="142"/>
                  </a:lnTo>
                  <a:lnTo>
                    <a:pt x="184" y="144"/>
                  </a:lnTo>
                  <a:lnTo>
                    <a:pt x="198" y="146"/>
                  </a:lnTo>
                  <a:lnTo>
                    <a:pt x="200" y="146"/>
                  </a:lnTo>
                  <a:lnTo>
                    <a:pt x="200" y="150"/>
                  </a:lnTo>
                  <a:lnTo>
                    <a:pt x="198" y="152"/>
                  </a:lnTo>
                  <a:lnTo>
                    <a:pt x="192" y="174"/>
                  </a:lnTo>
                  <a:lnTo>
                    <a:pt x="186" y="186"/>
                  </a:lnTo>
                  <a:lnTo>
                    <a:pt x="168" y="186"/>
                  </a:lnTo>
                  <a:lnTo>
                    <a:pt x="166" y="194"/>
                  </a:lnTo>
                  <a:lnTo>
                    <a:pt x="164" y="202"/>
                  </a:lnTo>
                  <a:lnTo>
                    <a:pt x="152" y="222"/>
                  </a:lnTo>
                  <a:lnTo>
                    <a:pt x="148" y="228"/>
                  </a:lnTo>
                  <a:lnTo>
                    <a:pt x="148" y="234"/>
                  </a:lnTo>
                  <a:lnTo>
                    <a:pt x="166" y="246"/>
                  </a:lnTo>
                  <a:lnTo>
                    <a:pt x="172" y="252"/>
                  </a:lnTo>
                  <a:lnTo>
                    <a:pt x="178" y="254"/>
                  </a:lnTo>
                  <a:lnTo>
                    <a:pt x="182" y="254"/>
                  </a:lnTo>
                  <a:lnTo>
                    <a:pt x="186" y="266"/>
                  </a:lnTo>
                  <a:lnTo>
                    <a:pt x="194" y="270"/>
                  </a:lnTo>
                  <a:lnTo>
                    <a:pt x="200" y="266"/>
                  </a:lnTo>
                  <a:lnTo>
                    <a:pt x="204" y="262"/>
                  </a:lnTo>
                  <a:lnTo>
                    <a:pt x="208" y="262"/>
                  </a:lnTo>
                  <a:lnTo>
                    <a:pt x="214" y="264"/>
                  </a:lnTo>
                  <a:lnTo>
                    <a:pt x="218" y="266"/>
                  </a:lnTo>
                  <a:lnTo>
                    <a:pt x="224" y="270"/>
                  </a:lnTo>
                  <a:lnTo>
                    <a:pt x="230" y="278"/>
                  </a:lnTo>
                  <a:lnTo>
                    <a:pt x="236" y="286"/>
                  </a:lnTo>
                  <a:lnTo>
                    <a:pt x="238" y="286"/>
                  </a:lnTo>
                  <a:lnTo>
                    <a:pt x="242" y="284"/>
                  </a:lnTo>
                  <a:lnTo>
                    <a:pt x="248" y="284"/>
                  </a:lnTo>
                  <a:lnTo>
                    <a:pt x="264" y="288"/>
                  </a:lnTo>
                  <a:lnTo>
                    <a:pt x="284" y="292"/>
                  </a:lnTo>
                  <a:lnTo>
                    <a:pt x="304" y="286"/>
                  </a:lnTo>
                  <a:lnTo>
                    <a:pt x="312" y="282"/>
                  </a:lnTo>
                  <a:lnTo>
                    <a:pt x="318" y="278"/>
                  </a:lnTo>
                  <a:lnTo>
                    <a:pt x="312" y="272"/>
                  </a:lnTo>
                  <a:lnTo>
                    <a:pt x="312" y="268"/>
                  </a:lnTo>
                  <a:lnTo>
                    <a:pt x="316" y="262"/>
                  </a:lnTo>
                  <a:lnTo>
                    <a:pt x="322" y="256"/>
                  </a:lnTo>
                  <a:lnTo>
                    <a:pt x="324" y="248"/>
                  </a:lnTo>
                  <a:lnTo>
                    <a:pt x="324" y="238"/>
                  </a:lnTo>
                  <a:lnTo>
                    <a:pt x="324" y="232"/>
                  </a:lnTo>
                  <a:lnTo>
                    <a:pt x="326" y="230"/>
                  </a:lnTo>
                  <a:lnTo>
                    <a:pt x="330" y="226"/>
                  </a:lnTo>
                  <a:lnTo>
                    <a:pt x="340" y="222"/>
                  </a:lnTo>
                  <a:lnTo>
                    <a:pt x="348" y="222"/>
                  </a:lnTo>
                  <a:lnTo>
                    <a:pt x="356" y="226"/>
                  </a:lnTo>
                  <a:lnTo>
                    <a:pt x="366" y="230"/>
                  </a:lnTo>
                  <a:lnTo>
                    <a:pt x="378" y="238"/>
                  </a:lnTo>
                  <a:lnTo>
                    <a:pt x="372" y="222"/>
                  </a:lnTo>
                  <a:lnTo>
                    <a:pt x="364" y="210"/>
                  </a:lnTo>
                  <a:lnTo>
                    <a:pt x="362" y="196"/>
                  </a:lnTo>
                  <a:lnTo>
                    <a:pt x="348" y="194"/>
                  </a:lnTo>
                  <a:lnTo>
                    <a:pt x="312" y="172"/>
                  </a:lnTo>
                  <a:lnTo>
                    <a:pt x="294" y="170"/>
                  </a:lnTo>
                  <a:lnTo>
                    <a:pt x="294" y="166"/>
                  </a:lnTo>
                  <a:lnTo>
                    <a:pt x="292" y="146"/>
                  </a:lnTo>
                  <a:lnTo>
                    <a:pt x="276" y="106"/>
                  </a:lnTo>
                  <a:lnTo>
                    <a:pt x="270" y="94"/>
                  </a:lnTo>
                  <a:lnTo>
                    <a:pt x="264" y="86"/>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9" name="河北"/>
            <p:cNvSpPr>
              <a:spLocks/>
            </p:cNvSpPr>
            <p:nvPr/>
          </p:nvSpPr>
          <p:spPr bwMode="auto">
            <a:xfrm>
              <a:off x="6815299" y="2871826"/>
              <a:ext cx="519180" cy="740773"/>
            </a:xfrm>
            <a:custGeom>
              <a:avLst/>
              <a:gdLst>
                <a:gd name="T0" fmla="*/ 2147483646 w 352"/>
                <a:gd name="T1" fmla="*/ 2147483646 h 502"/>
                <a:gd name="T2" fmla="*/ 2147483646 w 352"/>
                <a:gd name="T3" fmla="*/ 2147483646 h 502"/>
                <a:gd name="T4" fmla="*/ 2147483646 w 352"/>
                <a:gd name="T5" fmla="*/ 2147483646 h 502"/>
                <a:gd name="T6" fmla="*/ 2147483646 w 352"/>
                <a:gd name="T7" fmla="*/ 2147483646 h 502"/>
                <a:gd name="T8" fmla="*/ 2147483646 w 352"/>
                <a:gd name="T9" fmla="*/ 2147483646 h 502"/>
                <a:gd name="T10" fmla="*/ 2147483646 w 352"/>
                <a:gd name="T11" fmla="*/ 2147483646 h 502"/>
                <a:gd name="T12" fmla="*/ 2147483646 w 352"/>
                <a:gd name="T13" fmla="*/ 2147483646 h 502"/>
                <a:gd name="T14" fmla="*/ 2147483646 w 352"/>
                <a:gd name="T15" fmla="*/ 2147483646 h 502"/>
                <a:gd name="T16" fmla="*/ 2147483646 w 352"/>
                <a:gd name="T17" fmla="*/ 2147483646 h 502"/>
                <a:gd name="T18" fmla="*/ 2147483646 w 352"/>
                <a:gd name="T19" fmla="*/ 2147483646 h 502"/>
                <a:gd name="T20" fmla="*/ 2147483646 w 352"/>
                <a:gd name="T21" fmla="*/ 2147483646 h 502"/>
                <a:gd name="T22" fmla="*/ 2147483646 w 352"/>
                <a:gd name="T23" fmla="*/ 2147483646 h 502"/>
                <a:gd name="T24" fmla="*/ 2147483646 w 352"/>
                <a:gd name="T25" fmla="*/ 2147483646 h 502"/>
                <a:gd name="T26" fmla="*/ 2147483646 w 352"/>
                <a:gd name="T27" fmla="*/ 2147483646 h 502"/>
                <a:gd name="T28" fmla="*/ 2147483646 w 352"/>
                <a:gd name="T29" fmla="*/ 2147483646 h 502"/>
                <a:gd name="T30" fmla="*/ 2147483646 w 352"/>
                <a:gd name="T31" fmla="*/ 2147483646 h 502"/>
                <a:gd name="T32" fmla="*/ 2147483646 w 352"/>
                <a:gd name="T33" fmla="*/ 2147483646 h 502"/>
                <a:gd name="T34" fmla="*/ 2147483646 w 352"/>
                <a:gd name="T35" fmla="*/ 2147483646 h 502"/>
                <a:gd name="T36" fmla="*/ 2147483646 w 352"/>
                <a:gd name="T37" fmla="*/ 2147483646 h 502"/>
                <a:gd name="T38" fmla="*/ 2147483646 w 352"/>
                <a:gd name="T39" fmla="*/ 2147483646 h 502"/>
                <a:gd name="T40" fmla="*/ 2147483646 w 352"/>
                <a:gd name="T41" fmla="*/ 2147483646 h 502"/>
                <a:gd name="T42" fmla="*/ 2147483646 w 352"/>
                <a:gd name="T43" fmla="*/ 2147483646 h 502"/>
                <a:gd name="T44" fmla="*/ 2147483646 w 352"/>
                <a:gd name="T45" fmla="*/ 2147483646 h 502"/>
                <a:gd name="T46" fmla="*/ 2147483646 w 352"/>
                <a:gd name="T47" fmla="*/ 2147483646 h 502"/>
                <a:gd name="T48" fmla="*/ 2147483646 w 352"/>
                <a:gd name="T49" fmla="*/ 2147483646 h 502"/>
                <a:gd name="T50" fmla="*/ 2147483646 w 352"/>
                <a:gd name="T51" fmla="*/ 2147483646 h 502"/>
                <a:gd name="T52" fmla="*/ 2147483646 w 352"/>
                <a:gd name="T53" fmla="*/ 2147483646 h 502"/>
                <a:gd name="T54" fmla="*/ 2147483646 w 352"/>
                <a:gd name="T55" fmla="*/ 2147483646 h 502"/>
                <a:gd name="T56" fmla="*/ 2147483646 w 352"/>
                <a:gd name="T57" fmla="*/ 2147483646 h 502"/>
                <a:gd name="T58" fmla="*/ 2147483646 w 352"/>
                <a:gd name="T59" fmla="*/ 2147483646 h 502"/>
                <a:gd name="T60" fmla="*/ 2147483646 w 352"/>
                <a:gd name="T61" fmla="*/ 2147483646 h 502"/>
                <a:gd name="T62" fmla="*/ 2147483646 w 352"/>
                <a:gd name="T63" fmla="*/ 2147483646 h 502"/>
                <a:gd name="T64" fmla="*/ 2147483646 w 352"/>
                <a:gd name="T65" fmla="*/ 2147483646 h 502"/>
                <a:gd name="T66" fmla="*/ 2147483646 w 352"/>
                <a:gd name="T67" fmla="*/ 2147483646 h 502"/>
                <a:gd name="T68" fmla="*/ 2147483646 w 352"/>
                <a:gd name="T69" fmla="*/ 2147483646 h 502"/>
                <a:gd name="T70" fmla="*/ 2147483646 w 352"/>
                <a:gd name="T71" fmla="*/ 2147483646 h 502"/>
                <a:gd name="T72" fmla="*/ 2147483646 w 352"/>
                <a:gd name="T73" fmla="*/ 2147483646 h 502"/>
                <a:gd name="T74" fmla="*/ 2147483646 w 352"/>
                <a:gd name="T75" fmla="*/ 2147483646 h 502"/>
                <a:gd name="T76" fmla="*/ 2147483646 w 352"/>
                <a:gd name="T77" fmla="*/ 2147483646 h 502"/>
                <a:gd name="T78" fmla="*/ 2147483646 w 352"/>
                <a:gd name="T79" fmla="*/ 2147483646 h 502"/>
                <a:gd name="T80" fmla="*/ 2147483646 w 352"/>
                <a:gd name="T81" fmla="*/ 2147483646 h 502"/>
                <a:gd name="T82" fmla="*/ 2147483646 w 352"/>
                <a:gd name="T83" fmla="*/ 2147483646 h 502"/>
                <a:gd name="T84" fmla="*/ 2147483646 w 352"/>
                <a:gd name="T85" fmla="*/ 2147483646 h 502"/>
                <a:gd name="T86" fmla="*/ 2147483646 w 352"/>
                <a:gd name="T87" fmla="*/ 2147483646 h 502"/>
                <a:gd name="T88" fmla="*/ 2147483646 w 352"/>
                <a:gd name="T89" fmla="*/ 2147483646 h 502"/>
                <a:gd name="T90" fmla="*/ 2147483646 w 352"/>
                <a:gd name="T91" fmla="*/ 2147483646 h 502"/>
                <a:gd name="T92" fmla="*/ 2147483646 w 352"/>
                <a:gd name="T93" fmla="*/ 2147483646 h 502"/>
                <a:gd name="T94" fmla="*/ 2147483646 w 352"/>
                <a:gd name="T95" fmla="*/ 2147483646 h 502"/>
                <a:gd name="T96" fmla="*/ 2147483646 w 352"/>
                <a:gd name="T97" fmla="*/ 2147483646 h 502"/>
                <a:gd name="T98" fmla="*/ 2147483646 w 352"/>
                <a:gd name="T99" fmla="*/ 2147483646 h 502"/>
                <a:gd name="T100" fmla="*/ 2147483646 w 352"/>
                <a:gd name="T101" fmla="*/ 2147483646 h 502"/>
                <a:gd name="T102" fmla="*/ 2147483646 w 352"/>
                <a:gd name="T103" fmla="*/ 2147483646 h 502"/>
                <a:gd name="T104" fmla="*/ 2147483646 w 352"/>
                <a:gd name="T105" fmla="*/ 2147483646 h 502"/>
                <a:gd name="T106" fmla="*/ 2147483646 w 352"/>
                <a:gd name="T107" fmla="*/ 2147483646 h 502"/>
                <a:gd name="T108" fmla="*/ 2147483646 w 352"/>
                <a:gd name="T109" fmla="*/ 2147483646 h 5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52" h="502">
                  <a:moveTo>
                    <a:pt x="324" y="152"/>
                  </a:moveTo>
                  <a:lnTo>
                    <a:pt x="318" y="148"/>
                  </a:lnTo>
                  <a:lnTo>
                    <a:pt x="316" y="148"/>
                  </a:lnTo>
                  <a:lnTo>
                    <a:pt x="312" y="144"/>
                  </a:lnTo>
                  <a:lnTo>
                    <a:pt x="290" y="136"/>
                  </a:lnTo>
                  <a:lnTo>
                    <a:pt x="284" y="136"/>
                  </a:lnTo>
                  <a:lnTo>
                    <a:pt x="280" y="138"/>
                  </a:lnTo>
                  <a:lnTo>
                    <a:pt x="270" y="122"/>
                  </a:lnTo>
                  <a:lnTo>
                    <a:pt x="272" y="120"/>
                  </a:lnTo>
                  <a:lnTo>
                    <a:pt x="278" y="112"/>
                  </a:lnTo>
                  <a:lnTo>
                    <a:pt x="278" y="104"/>
                  </a:lnTo>
                  <a:lnTo>
                    <a:pt x="278" y="102"/>
                  </a:lnTo>
                  <a:lnTo>
                    <a:pt x="282" y="96"/>
                  </a:lnTo>
                  <a:lnTo>
                    <a:pt x="280" y="94"/>
                  </a:lnTo>
                  <a:lnTo>
                    <a:pt x="268" y="92"/>
                  </a:lnTo>
                  <a:lnTo>
                    <a:pt x="246" y="88"/>
                  </a:lnTo>
                  <a:lnTo>
                    <a:pt x="234" y="76"/>
                  </a:lnTo>
                  <a:lnTo>
                    <a:pt x="230" y="68"/>
                  </a:lnTo>
                  <a:lnTo>
                    <a:pt x="228" y="64"/>
                  </a:lnTo>
                  <a:lnTo>
                    <a:pt x="234" y="48"/>
                  </a:lnTo>
                  <a:lnTo>
                    <a:pt x="234" y="36"/>
                  </a:lnTo>
                  <a:lnTo>
                    <a:pt x="234" y="32"/>
                  </a:lnTo>
                  <a:lnTo>
                    <a:pt x="228" y="40"/>
                  </a:lnTo>
                  <a:lnTo>
                    <a:pt x="226" y="40"/>
                  </a:lnTo>
                  <a:lnTo>
                    <a:pt x="226" y="42"/>
                  </a:lnTo>
                  <a:lnTo>
                    <a:pt x="224" y="40"/>
                  </a:lnTo>
                  <a:lnTo>
                    <a:pt x="222" y="40"/>
                  </a:lnTo>
                  <a:lnTo>
                    <a:pt x="210" y="30"/>
                  </a:lnTo>
                  <a:lnTo>
                    <a:pt x="208" y="28"/>
                  </a:lnTo>
                  <a:lnTo>
                    <a:pt x="208" y="26"/>
                  </a:lnTo>
                  <a:lnTo>
                    <a:pt x="206" y="8"/>
                  </a:lnTo>
                  <a:lnTo>
                    <a:pt x="200" y="0"/>
                  </a:lnTo>
                  <a:lnTo>
                    <a:pt x="188" y="0"/>
                  </a:lnTo>
                  <a:lnTo>
                    <a:pt x="180" y="14"/>
                  </a:lnTo>
                  <a:lnTo>
                    <a:pt x="180" y="16"/>
                  </a:lnTo>
                  <a:lnTo>
                    <a:pt x="178" y="16"/>
                  </a:lnTo>
                  <a:lnTo>
                    <a:pt x="160" y="12"/>
                  </a:lnTo>
                  <a:lnTo>
                    <a:pt x="156" y="30"/>
                  </a:lnTo>
                  <a:lnTo>
                    <a:pt x="156" y="48"/>
                  </a:lnTo>
                  <a:lnTo>
                    <a:pt x="146" y="64"/>
                  </a:lnTo>
                  <a:lnTo>
                    <a:pt x="146" y="66"/>
                  </a:lnTo>
                  <a:lnTo>
                    <a:pt x="144" y="66"/>
                  </a:lnTo>
                  <a:lnTo>
                    <a:pt x="142" y="66"/>
                  </a:lnTo>
                  <a:lnTo>
                    <a:pt x="130" y="68"/>
                  </a:lnTo>
                  <a:lnTo>
                    <a:pt x="118" y="76"/>
                  </a:lnTo>
                  <a:lnTo>
                    <a:pt x="118" y="78"/>
                  </a:lnTo>
                  <a:lnTo>
                    <a:pt x="116" y="78"/>
                  </a:lnTo>
                  <a:lnTo>
                    <a:pt x="114" y="78"/>
                  </a:lnTo>
                  <a:lnTo>
                    <a:pt x="92" y="70"/>
                  </a:lnTo>
                  <a:lnTo>
                    <a:pt x="90" y="78"/>
                  </a:lnTo>
                  <a:lnTo>
                    <a:pt x="90" y="80"/>
                  </a:lnTo>
                  <a:lnTo>
                    <a:pt x="80" y="96"/>
                  </a:lnTo>
                  <a:lnTo>
                    <a:pt x="76" y="100"/>
                  </a:lnTo>
                  <a:lnTo>
                    <a:pt x="74" y="100"/>
                  </a:lnTo>
                  <a:lnTo>
                    <a:pt x="64" y="100"/>
                  </a:lnTo>
                  <a:lnTo>
                    <a:pt x="50" y="94"/>
                  </a:lnTo>
                  <a:lnTo>
                    <a:pt x="48" y="92"/>
                  </a:lnTo>
                  <a:lnTo>
                    <a:pt x="48" y="90"/>
                  </a:lnTo>
                  <a:lnTo>
                    <a:pt x="46" y="72"/>
                  </a:lnTo>
                  <a:lnTo>
                    <a:pt x="42" y="56"/>
                  </a:lnTo>
                  <a:lnTo>
                    <a:pt x="38" y="52"/>
                  </a:lnTo>
                  <a:lnTo>
                    <a:pt x="34" y="64"/>
                  </a:lnTo>
                  <a:lnTo>
                    <a:pt x="24" y="76"/>
                  </a:lnTo>
                  <a:lnTo>
                    <a:pt x="16" y="96"/>
                  </a:lnTo>
                  <a:lnTo>
                    <a:pt x="14" y="96"/>
                  </a:lnTo>
                  <a:lnTo>
                    <a:pt x="8" y="108"/>
                  </a:lnTo>
                  <a:lnTo>
                    <a:pt x="6" y="114"/>
                  </a:lnTo>
                  <a:lnTo>
                    <a:pt x="0" y="122"/>
                  </a:lnTo>
                  <a:lnTo>
                    <a:pt x="6" y="140"/>
                  </a:lnTo>
                  <a:lnTo>
                    <a:pt x="30" y="168"/>
                  </a:lnTo>
                  <a:lnTo>
                    <a:pt x="38" y="184"/>
                  </a:lnTo>
                  <a:lnTo>
                    <a:pt x="38" y="186"/>
                  </a:lnTo>
                  <a:lnTo>
                    <a:pt x="36" y="188"/>
                  </a:lnTo>
                  <a:lnTo>
                    <a:pt x="30" y="196"/>
                  </a:lnTo>
                  <a:lnTo>
                    <a:pt x="28" y="196"/>
                  </a:lnTo>
                  <a:lnTo>
                    <a:pt x="12" y="200"/>
                  </a:lnTo>
                  <a:lnTo>
                    <a:pt x="14" y="212"/>
                  </a:lnTo>
                  <a:lnTo>
                    <a:pt x="26" y="220"/>
                  </a:lnTo>
                  <a:lnTo>
                    <a:pt x="42" y="224"/>
                  </a:lnTo>
                  <a:lnTo>
                    <a:pt x="48" y="240"/>
                  </a:lnTo>
                  <a:lnTo>
                    <a:pt x="44" y="268"/>
                  </a:lnTo>
                  <a:lnTo>
                    <a:pt x="38" y="280"/>
                  </a:lnTo>
                  <a:lnTo>
                    <a:pt x="38" y="284"/>
                  </a:lnTo>
                  <a:lnTo>
                    <a:pt x="36" y="284"/>
                  </a:lnTo>
                  <a:lnTo>
                    <a:pt x="16" y="286"/>
                  </a:lnTo>
                  <a:lnTo>
                    <a:pt x="16" y="294"/>
                  </a:lnTo>
                  <a:lnTo>
                    <a:pt x="10" y="312"/>
                  </a:lnTo>
                  <a:lnTo>
                    <a:pt x="8" y="332"/>
                  </a:lnTo>
                  <a:lnTo>
                    <a:pt x="12" y="344"/>
                  </a:lnTo>
                  <a:lnTo>
                    <a:pt x="36" y="358"/>
                  </a:lnTo>
                  <a:lnTo>
                    <a:pt x="38" y="360"/>
                  </a:lnTo>
                  <a:lnTo>
                    <a:pt x="48" y="376"/>
                  </a:lnTo>
                  <a:lnTo>
                    <a:pt x="48" y="378"/>
                  </a:lnTo>
                  <a:lnTo>
                    <a:pt x="48" y="380"/>
                  </a:lnTo>
                  <a:lnTo>
                    <a:pt x="34" y="408"/>
                  </a:lnTo>
                  <a:lnTo>
                    <a:pt x="32" y="416"/>
                  </a:lnTo>
                  <a:lnTo>
                    <a:pt x="24" y="434"/>
                  </a:lnTo>
                  <a:lnTo>
                    <a:pt x="20" y="448"/>
                  </a:lnTo>
                  <a:lnTo>
                    <a:pt x="20" y="450"/>
                  </a:lnTo>
                  <a:lnTo>
                    <a:pt x="14" y="456"/>
                  </a:lnTo>
                  <a:lnTo>
                    <a:pt x="12" y="462"/>
                  </a:lnTo>
                  <a:lnTo>
                    <a:pt x="12" y="464"/>
                  </a:lnTo>
                  <a:lnTo>
                    <a:pt x="12" y="466"/>
                  </a:lnTo>
                  <a:lnTo>
                    <a:pt x="14" y="468"/>
                  </a:lnTo>
                  <a:lnTo>
                    <a:pt x="22" y="476"/>
                  </a:lnTo>
                  <a:lnTo>
                    <a:pt x="26" y="482"/>
                  </a:lnTo>
                  <a:lnTo>
                    <a:pt x="28" y="484"/>
                  </a:lnTo>
                  <a:lnTo>
                    <a:pt x="28" y="488"/>
                  </a:lnTo>
                  <a:lnTo>
                    <a:pt x="30" y="492"/>
                  </a:lnTo>
                  <a:lnTo>
                    <a:pt x="36" y="496"/>
                  </a:lnTo>
                  <a:lnTo>
                    <a:pt x="66" y="502"/>
                  </a:lnTo>
                  <a:lnTo>
                    <a:pt x="80" y="500"/>
                  </a:lnTo>
                  <a:lnTo>
                    <a:pt x="94" y="496"/>
                  </a:lnTo>
                  <a:lnTo>
                    <a:pt x="108" y="492"/>
                  </a:lnTo>
                  <a:lnTo>
                    <a:pt x="122" y="492"/>
                  </a:lnTo>
                  <a:lnTo>
                    <a:pt x="122" y="486"/>
                  </a:lnTo>
                  <a:lnTo>
                    <a:pt x="114" y="464"/>
                  </a:lnTo>
                  <a:lnTo>
                    <a:pt x="112" y="464"/>
                  </a:lnTo>
                  <a:lnTo>
                    <a:pt x="114" y="464"/>
                  </a:lnTo>
                  <a:lnTo>
                    <a:pt x="158" y="400"/>
                  </a:lnTo>
                  <a:lnTo>
                    <a:pt x="208" y="352"/>
                  </a:lnTo>
                  <a:lnTo>
                    <a:pt x="224" y="348"/>
                  </a:lnTo>
                  <a:lnTo>
                    <a:pt x="232" y="338"/>
                  </a:lnTo>
                  <a:lnTo>
                    <a:pt x="240" y="332"/>
                  </a:lnTo>
                  <a:lnTo>
                    <a:pt x="250" y="328"/>
                  </a:lnTo>
                  <a:lnTo>
                    <a:pt x="246" y="324"/>
                  </a:lnTo>
                  <a:lnTo>
                    <a:pt x="234" y="312"/>
                  </a:lnTo>
                  <a:lnTo>
                    <a:pt x="226" y="302"/>
                  </a:lnTo>
                  <a:lnTo>
                    <a:pt x="226" y="300"/>
                  </a:lnTo>
                  <a:lnTo>
                    <a:pt x="230" y="294"/>
                  </a:lnTo>
                  <a:lnTo>
                    <a:pt x="218" y="296"/>
                  </a:lnTo>
                  <a:lnTo>
                    <a:pt x="196" y="292"/>
                  </a:lnTo>
                  <a:lnTo>
                    <a:pt x="186" y="284"/>
                  </a:lnTo>
                  <a:lnTo>
                    <a:pt x="182" y="280"/>
                  </a:lnTo>
                  <a:lnTo>
                    <a:pt x="180" y="276"/>
                  </a:lnTo>
                  <a:lnTo>
                    <a:pt x="176" y="256"/>
                  </a:lnTo>
                  <a:lnTo>
                    <a:pt x="174" y="238"/>
                  </a:lnTo>
                  <a:lnTo>
                    <a:pt x="170" y="242"/>
                  </a:lnTo>
                  <a:lnTo>
                    <a:pt x="164" y="244"/>
                  </a:lnTo>
                  <a:lnTo>
                    <a:pt x="146" y="240"/>
                  </a:lnTo>
                  <a:lnTo>
                    <a:pt x="136" y="232"/>
                  </a:lnTo>
                  <a:lnTo>
                    <a:pt x="122" y="228"/>
                  </a:lnTo>
                  <a:lnTo>
                    <a:pt x="116" y="228"/>
                  </a:lnTo>
                  <a:lnTo>
                    <a:pt x="110" y="226"/>
                  </a:lnTo>
                  <a:lnTo>
                    <a:pt x="104" y="224"/>
                  </a:lnTo>
                  <a:lnTo>
                    <a:pt x="98" y="218"/>
                  </a:lnTo>
                  <a:lnTo>
                    <a:pt x="96" y="214"/>
                  </a:lnTo>
                  <a:lnTo>
                    <a:pt x="96" y="210"/>
                  </a:lnTo>
                  <a:lnTo>
                    <a:pt x="96" y="206"/>
                  </a:lnTo>
                  <a:lnTo>
                    <a:pt x="98" y="202"/>
                  </a:lnTo>
                  <a:lnTo>
                    <a:pt x="102" y="200"/>
                  </a:lnTo>
                  <a:lnTo>
                    <a:pt x="110" y="192"/>
                  </a:lnTo>
                  <a:lnTo>
                    <a:pt x="118" y="180"/>
                  </a:lnTo>
                  <a:lnTo>
                    <a:pt x="116" y="176"/>
                  </a:lnTo>
                  <a:lnTo>
                    <a:pt x="114" y="170"/>
                  </a:lnTo>
                  <a:lnTo>
                    <a:pt x="112" y="164"/>
                  </a:lnTo>
                  <a:lnTo>
                    <a:pt x="114" y="160"/>
                  </a:lnTo>
                  <a:lnTo>
                    <a:pt x="114" y="158"/>
                  </a:lnTo>
                  <a:lnTo>
                    <a:pt x="116" y="156"/>
                  </a:lnTo>
                  <a:lnTo>
                    <a:pt x="120" y="152"/>
                  </a:lnTo>
                  <a:lnTo>
                    <a:pt x="134" y="148"/>
                  </a:lnTo>
                  <a:lnTo>
                    <a:pt x="136" y="142"/>
                  </a:lnTo>
                  <a:lnTo>
                    <a:pt x="138" y="140"/>
                  </a:lnTo>
                  <a:lnTo>
                    <a:pt x="150" y="140"/>
                  </a:lnTo>
                  <a:lnTo>
                    <a:pt x="148" y="140"/>
                  </a:lnTo>
                  <a:lnTo>
                    <a:pt x="142" y="136"/>
                  </a:lnTo>
                  <a:lnTo>
                    <a:pt x="140" y="132"/>
                  </a:lnTo>
                  <a:lnTo>
                    <a:pt x="140" y="128"/>
                  </a:lnTo>
                  <a:lnTo>
                    <a:pt x="142" y="122"/>
                  </a:lnTo>
                  <a:lnTo>
                    <a:pt x="148" y="118"/>
                  </a:lnTo>
                  <a:lnTo>
                    <a:pt x="154" y="116"/>
                  </a:lnTo>
                  <a:lnTo>
                    <a:pt x="160" y="116"/>
                  </a:lnTo>
                  <a:lnTo>
                    <a:pt x="166" y="118"/>
                  </a:lnTo>
                  <a:lnTo>
                    <a:pt x="172" y="120"/>
                  </a:lnTo>
                  <a:lnTo>
                    <a:pt x="190" y="134"/>
                  </a:lnTo>
                  <a:lnTo>
                    <a:pt x="208" y="134"/>
                  </a:lnTo>
                  <a:lnTo>
                    <a:pt x="214" y="138"/>
                  </a:lnTo>
                  <a:lnTo>
                    <a:pt x="214" y="144"/>
                  </a:lnTo>
                  <a:lnTo>
                    <a:pt x="214" y="150"/>
                  </a:lnTo>
                  <a:lnTo>
                    <a:pt x="210" y="152"/>
                  </a:lnTo>
                  <a:lnTo>
                    <a:pt x="206" y="152"/>
                  </a:lnTo>
                  <a:lnTo>
                    <a:pt x="204" y="154"/>
                  </a:lnTo>
                  <a:lnTo>
                    <a:pt x="202" y="160"/>
                  </a:lnTo>
                  <a:lnTo>
                    <a:pt x="210" y="180"/>
                  </a:lnTo>
                  <a:lnTo>
                    <a:pt x="218" y="170"/>
                  </a:lnTo>
                  <a:lnTo>
                    <a:pt x="226" y="168"/>
                  </a:lnTo>
                  <a:lnTo>
                    <a:pt x="230" y="168"/>
                  </a:lnTo>
                  <a:lnTo>
                    <a:pt x="234" y="172"/>
                  </a:lnTo>
                  <a:lnTo>
                    <a:pt x="236" y="180"/>
                  </a:lnTo>
                  <a:lnTo>
                    <a:pt x="240" y="190"/>
                  </a:lnTo>
                  <a:lnTo>
                    <a:pt x="242" y="202"/>
                  </a:lnTo>
                  <a:lnTo>
                    <a:pt x="246" y="210"/>
                  </a:lnTo>
                  <a:lnTo>
                    <a:pt x="252" y="220"/>
                  </a:lnTo>
                  <a:lnTo>
                    <a:pt x="264" y="236"/>
                  </a:lnTo>
                  <a:lnTo>
                    <a:pt x="268" y="248"/>
                  </a:lnTo>
                  <a:lnTo>
                    <a:pt x="300" y="244"/>
                  </a:lnTo>
                  <a:lnTo>
                    <a:pt x="314" y="236"/>
                  </a:lnTo>
                  <a:lnTo>
                    <a:pt x="326" y="220"/>
                  </a:lnTo>
                  <a:lnTo>
                    <a:pt x="332" y="204"/>
                  </a:lnTo>
                  <a:lnTo>
                    <a:pt x="336" y="188"/>
                  </a:lnTo>
                  <a:lnTo>
                    <a:pt x="336" y="186"/>
                  </a:lnTo>
                  <a:lnTo>
                    <a:pt x="336" y="184"/>
                  </a:lnTo>
                  <a:lnTo>
                    <a:pt x="338" y="184"/>
                  </a:lnTo>
                  <a:lnTo>
                    <a:pt x="350" y="176"/>
                  </a:lnTo>
                  <a:lnTo>
                    <a:pt x="352" y="176"/>
                  </a:lnTo>
                  <a:lnTo>
                    <a:pt x="350" y="174"/>
                  </a:lnTo>
                  <a:lnTo>
                    <a:pt x="330" y="168"/>
                  </a:lnTo>
                  <a:lnTo>
                    <a:pt x="326" y="156"/>
                  </a:lnTo>
                  <a:lnTo>
                    <a:pt x="324" y="152"/>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0" name="河南"/>
            <p:cNvSpPr>
              <a:spLocks/>
            </p:cNvSpPr>
            <p:nvPr/>
          </p:nvSpPr>
          <p:spPr bwMode="auto">
            <a:xfrm>
              <a:off x="6579308" y="3583086"/>
              <a:ext cx="545728" cy="540085"/>
            </a:xfrm>
            <a:custGeom>
              <a:avLst/>
              <a:gdLst>
                <a:gd name="T0" fmla="*/ 2147483646 w 370"/>
                <a:gd name="T1" fmla="*/ 2147483646 h 366"/>
                <a:gd name="T2" fmla="*/ 0 w 370"/>
                <a:gd name="T3" fmla="*/ 2147483646 h 366"/>
                <a:gd name="T4" fmla="*/ 2147483646 w 370"/>
                <a:gd name="T5" fmla="*/ 2147483646 h 366"/>
                <a:gd name="T6" fmla="*/ 2147483646 w 370"/>
                <a:gd name="T7" fmla="*/ 2147483646 h 366"/>
                <a:gd name="T8" fmla="*/ 2147483646 w 370"/>
                <a:gd name="T9" fmla="*/ 2147483646 h 366"/>
                <a:gd name="T10" fmla="*/ 2147483646 w 370"/>
                <a:gd name="T11" fmla="*/ 2147483646 h 366"/>
                <a:gd name="T12" fmla="*/ 2147483646 w 370"/>
                <a:gd name="T13" fmla="*/ 2147483646 h 366"/>
                <a:gd name="T14" fmla="*/ 2147483646 w 370"/>
                <a:gd name="T15" fmla="*/ 2147483646 h 366"/>
                <a:gd name="T16" fmla="*/ 2147483646 w 370"/>
                <a:gd name="T17" fmla="*/ 2147483646 h 366"/>
                <a:gd name="T18" fmla="*/ 2147483646 w 370"/>
                <a:gd name="T19" fmla="*/ 2147483646 h 366"/>
                <a:gd name="T20" fmla="*/ 2147483646 w 370"/>
                <a:gd name="T21" fmla="*/ 2147483646 h 366"/>
                <a:gd name="T22" fmla="*/ 2147483646 w 370"/>
                <a:gd name="T23" fmla="*/ 2147483646 h 366"/>
                <a:gd name="T24" fmla="*/ 2147483646 w 370"/>
                <a:gd name="T25" fmla="*/ 2147483646 h 366"/>
                <a:gd name="T26" fmla="*/ 2147483646 w 370"/>
                <a:gd name="T27" fmla="*/ 2147483646 h 366"/>
                <a:gd name="T28" fmla="*/ 2147483646 w 370"/>
                <a:gd name="T29" fmla="*/ 2147483646 h 366"/>
                <a:gd name="T30" fmla="*/ 2147483646 w 370"/>
                <a:gd name="T31" fmla="*/ 2147483646 h 366"/>
                <a:gd name="T32" fmla="*/ 2147483646 w 370"/>
                <a:gd name="T33" fmla="*/ 2147483646 h 366"/>
                <a:gd name="T34" fmla="*/ 2147483646 w 370"/>
                <a:gd name="T35" fmla="*/ 2147483646 h 366"/>
                <a:gd name="T36" fmla="*/ 2147483646 w 370"/>
                <a:gd name="T37" fmla="*/ 2147483646 h 366"/>
                <a:gd name="T38" fmla="*/ 2147483646 w 370"/>
                <a:gd name="T39" fmla="*/ 2147483646 h 366"/>
                <a:gd name="T40" fmla="*/ 2147483646 w 370"/>
                <a:gd name="T41" fmla="*/ 2147483646 h 366"/>
                <a:gd name="T42" fmla="*/ 2147483646 w 370"/>
                <a:gd name="T43" fmla="*/ 2147483646 h 366"/>
                <a:gd name="T44" fmla="*/ 2147483646 w 370"/>
                <a:gd name="T45" fmla="*/ 2147483646 h 366"/>
                <a:gd name="T46" fmla="*/ 2147483646 w 370"/>
                <a:gd name="T47" fmla="*/ 2147483646 h 366"/>
                <a:gd name="T48" fmla="*/ 2147483646 w 370"/>
                <a:gd name="T49" fmla="*/ 2147483646 h 366"/>
                <a:gd name="T50" fmla="*/ 2147483646 w 370"/>
                <a:gd name="T51" fmla="*/ 2147483646 h 366"/>
                <a:gd name="T52" fmla="*/ 2147483646 w 370"/>
                <a:gd name="T53" fmla="*/ 2147483646 h 366"/>
                <a:gd name="T54" fmla="*/ 2147483646 w 370"/>
                <a:gd name="T55" fmla="*/ 2147483646 h 366"/>
                <a:gd name="T56" fmla="*/ 2147483646 w 370"/>
                <a:gd name="T57" fmla="*/ 2147483646 h 366"/>
                <a:gd name="T58" fmla="*/ 2147483646 w 370"/>
                <a:gd name="T59" fmla="*/ 2147483646 h 366"/>
                <a:gd name="T60" fmla="*/ 2147483646 w 370"/>
                <a:gd name="T61" fmla="*/ 2147483646 h 366"/>
                <a:gd name="T62" fmla="*/ 2147483646 w 370"/>
                <a:gd name="T63" fmla="*/ 2147483646 h 366"/>
                <a:gd name="T64" fmla="*/ 2147483646 w 370"/>
                <a:gd name="T65" fmla="*/ 2147483646 h 366"/>
                <a:gd name="T66" fmla="*/ 2147483646 w 370"/>
                <a:gd name="T67" fmla="*/ 2147483646 h 366"/>
                <a:gd name="T68" fmla="*/ 2147483646 w 370"/>
                <a:gd name="T69" fmla="*/ 2147483646 h 366"/>
                <a:gd name="T70" fmla="*/ 2147483646 w 370"/>
                <a:gd name="T71" fmla="*/ 2147483646 h 366"/>
                <a:gd name="T72" fmla="*/ 2147483646 w 370"/>
                <a:gd name="T73" fmla="*/ 2147483646 h 366"/>
                <a:gd name="T74" fmla="*/ 2147483646 w 370"/>
                <a:gd name="T75" fmla="*/ 2147483646 h 366"/>
                <a:gd name="T76" fmla="*/ 2147483646 w 370"/>
                <a:gd name="T77" fmla="*/ 2147483646 h 366"/>
                <a:gd name="T78" fmla="*/ 2147483646 w 370"/>
                <a:gd name="T79" fmla="*/ 2147483646 h 366"/>
                <a:gd name="T80" fmla="*/ 2147483646 w 370"/>
                <a:gd name="T81" fmla="*/ 2147483646 h 366"/>
                <a:gd name="T82" fmla="*/ 2147483646 w 370"/>
                <a:gd name="T83" fmla="*/ 2147483646 h 366"/>
                <a:gd name="T84" fmla="*/ 2147483646 w 370"/>
                <a:gd name="T85" fmla="*/ 2147483646 h 366"/>
                <a:gd name="T86" fmla="*/ 2147483646 w 370"/>
                <a:gd name="T87" fmla="*/ 2147483646 h 366"/>
                <a:gd name="T88" fmla="*/ 2147483646 w 370"/>
                <a:gd name="T89" fmla="*/ 2147483646 h 366"/>
                <a:gd name="T90" fmla="*/ 2147483646 w 370"/>
                <a:gd name="T91" fmla="*/ 2147483646 h 366"/>
                <a:gd name="T92" fmla="*/ 2147483646 w 370"/>
                <a:gd name="T93" fmla="*/ 2147483646 h 366"/>
                <a:gd name="T94" fmla="*/ 2147483646 w 370"/>
                <a:gd name="T95" fmla="*/ 0 h 366"/>
                <a:gd name="T96" fmla="*/ 2147483646 w 370"/>
                <a:gd name="T97" fmla="*/ 2147483646 h 366"/>
                <a:gd name="T98" fmla="*/ 2147483646 w 370"/>
                <a:gd name="T99" fmla="*/ 2147483646 h 366"/>
                <a:gd name="T100" fmla="*/ 2147483646 w 370"/>
                <a:gd name="T101" fmla="*/ 2147483646 h 366"/>
                <a:gd name="T102" fmla="*/ 2147483646 w 370"/>
                <a:gd name="T103" fmla="*/ 2147483646 h 366"/>
                <a:gd name="T104" fmla="*/ 2147483646 w 370"/>
                <a:gd name="T105" fmla="*/ 2147483646 h 366"/>
                <a:gd name="T106" fmla="*/ 2147483646 w 370"/>
                <a:gd name="T107" fmla="*/ 2147483646 h 366"/>
                <a:gd name="T108" fmla="*/ 2147483646 w 370"/>
                <a:gd name="T109" fmla="*/ 2147483646 h 36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70" h="366">
                  <a:moveTo>
                    <a:pt x="82" y="120"/>
                  </a:moveTo>
                  <a:lnTo>
                    <a:pt x="80" y="120"/>
                  </a:lnTo>
                  <a:lnTo>
                    <a:pt x="20" y="146"/>
                  </a:lnTo>
                  <a:lnTo>
                    <a:pt x="2" y="162"/>
                  </a:lnTo>
                  <a:lnTo>
                    <a:pt x="0" y="182"/>
                  </a:lnTo>
                  <a:lnTo>
                    <a:pt x="2" y="196"/>
                  </a:lnTo>
                  <a:lnTo>
                    <a:pt x="4" y="206"/>
                  </a:lnTo>
                  <a:lnTo>
                    <a:pt x="10" y="210"/>
                  </a:lnTo>
                  <a:lnTo>
                    <a:pt x="28" y="222"/>
                  </a:lnTo>
                  <a:lnTo>
                    <a:pt x="30" y="222"/>
                  </a:lnTo>
                  <a:lnTo>
                    <a:pt x="34" y="252"/>
                  </a:lnTo>
                  <a:lnTo>
                    <a:pt x="54" y="276"/>
                  </a:lnTo>
                  <a:lnTo>
                    <a:pt x="60" y="282"/>
                  </a:lnTo>
                  <a:lnTo>
                    <a:pt x="66" y="286"/>
                  </a:lnTo>
                  <a:lnTo>
                    <a:pt x="82" y="290"/>
                  </a:lnTo>
                  <a:lnTo>
                    <a:pt x="86" y="290"/>
                  </a:lnTo>
                  <a:lnTo>
                    <a:pt x="92" y="296"/>
                  </a:lnTo>
                  <a:lnTo>
                    <a:pt x="104" y="300"/>
                  </a:lnTo>
                  <a:lnTo>
                    <a:pt x="152" y="302"/>
                  </a:lnTo>
                  <a:lnTo>
                    <a:pt x="194" y="304"/>
                  </a:lnTo>
                  <a:lnTo>
                    <a:pt x="204" y="306"/>
                  </a:lnTo>
                  <a:lnTo>
                    <a:pt x="210" y="310"/>
                  </a:lnTo>
                  <a:lnTo>
                    <a:pt x="214" y="312"/>
                  </a:lnTo>
                  <a:lnTo>
                    <a:pt x="214" y="318"/>
                  </a:lnTo>
                  <a:lnTo>
                    <a:pt x="214" y="332"/>
                  </a:lnTo>
                  <a:lnTo>
                    <a:pt x="214" y="342"/>
                  </a:lnTo>
                  <a:lnTo>
                    <a:pt x="216" y="346"/>
                  </a:lnTo>
                  <a:lnTo>
                    <a:pt x="234" y="342"/>
                  </a:lnTo>
                  <a:lnTo>
                    <a:pt x="242" y="340"/>
                  </a:lnTo>
                  <a:lnTo>
                    <a:pt x="250" y="338"/>
                  </a:lnTo>
                  <a:lnTo>
                    <a:pt x="256" y="340"/>
                  </a:lnTo>
                  <a:lnTo>
                    <a:pt x="258" y="342"/>
                  </a:lnTo>
                  <a:lnTo>
                    <a:pt x="266" y="350"/>
                  </a:lnTo>
                  <a:lnTo>
                    <a:pt x="278" y="362"/>
                  </a:lnTo>
                  <a:lnTo>
                    <a:pt x="280" y="364"/>
                  </a:lnTo>
                  <a:lnTo>
                    <a:pt x="282" y="366"/>
                  </a:lnTo>
                  <a:lnTo>
                    <a:pt x="290" y="360"/>
                  </a:lnTo>
                  <a:lnTo>
                    <a:pt x="298" y="350"/>
                  </a:lnTo>
                  <a:lnTo>
                    <a:pt x="300" y="348"/>
                  </a:lnTo>
                  <a:lnTo>
                    <a:pt x="314" y="358"/>
                  </a:lnTo>
                  <a:lnTo>
                    <a:pt x="324" y="350"/>
                  </a:lnTo>
                  <a:lnTo>
                    <a:pt x="326" y="342"/>
                  </a:lnTo>
                  <a:lnTo>
                    <a:pt x="330" y="338"/>
                  </a:lnTo>
                  <a:lnTo>
                    <a:pt x="334" y="334"/>
                  </a:lnTo>
                  <a:lnTo>
                    <a:pt x="342" y="332"/>
                  </a:lnTo>
                  <a:lnTo>
                    <a:pt x="346" y="330"/>
                  </a:lnTo>
                  <a:lnTo>
                    <a:pt x="344" y="328"/>
                  </a:lnTo>
                  <a:lnTo>
                    <a:pt x="342" y="326"/>
                  </a:lnTo>
                  <a:lnTo>
                    <a:pt x="344" y="306"/>
                  </a:lnTo>
                  <a:lnTo>
                    <a:pt x="338" y="300"/>
                  </a:lnTo>
                  <a:lnTo>
                    <a:pt x="334" y="296"/>
                  </a:lnTo>
                  <a:lnTo>
                    <a:pt x="328" y="294"/>
                  </a:lnTo>
                  <a:lnTo>
                    <a:pt x="320" y="294"/>
                  </a:lnTo>
                  <a:lnTo>
                    <a:pt x="310" y="296"/>
                  </a:lnTo>
                  <a:lnTo>
                    <a:pt x="306" y="296"/>
                  </a:lnTo>
                  <a:lnTo>
                    <a:pt x="302" y="294"/>
                  </a:lnTo>
                  <a:lnTo>
                    <a:pt x="302" y="290"/>
                  </a:lnTo>
                  <a:lnTo>
                    <a:pt x="302" y="286"/>
                  </a:lnTo>
                  <a:lnTo>
                    <a:pt x="292" y="272"/>
                  </a:lnTo>
                  <a:lnTo>
                    <a:pt x="282" y="262"/>
                  </a:lnTo>
                  <a:lnTo>
                    <a:pt x="278" y="256"/>
                  </a:lnTo>
                  <a:lnTo>
                    <a:pt x="274" y="250"/>
                  </a:lnTo>
                  <a:lnTo>
                    <a:pt x="272" y="244"/>
                  </a:lnTo>
                  <a:lnTo>
                    <a:pt x="274" y="238"/>
                  </a:lnTo>
                  <a:lnTo>
                    <a:pt x="274" y="236"/>
                  </a:lnTo>
                  <a:lnTo>
                    <a:pt x="298" y="240"/>
                  </a:lnTo>
                  <a:lnTo>
                    <a:pt x="296" y="226"/>
                  </a:lnTo>
                  <a:lnTo>
                    <a:pt x="296" y="216"/>
                  </a:lnTo>
                  <a:lnTo>
                    <a:pt x="298" y="212"/>
                  </a:lnTo>
                  <a:lnTo>
                    <a:pt x="300" y="210"/>
                  </a:lnTo>
                  <a:lnTo>
                    <a:pt x="304" y="206"/>
                  </a:lnTo>
                  <a:lnTo>
                    <a:pt x="310" y="204"/>
                  </a:lnTo>
                  <a:lnTo>
                    <a:pt x="318" y="200"/>
                  </a:lnTo>
                  <a:lnTo>
                    <a:pt x="318" y="196"/>
                  </a:lnTo>
                  <a:lnTo>
                    <a:pt x="312" y="178"/>
                  </a:lnTo>
                  <a:lnTo>
                    <a:pt x="312" y="170"/>
                  </a:lnTo>
                  <a:lnTo>
                    <a:pt x="312" y="166"/>
                  </a:lnTo>
                  <a:lnTo>
                    <a:pt x="318" y="162"/>
                  </a:lnTo>
                  <a:lnTo>
                    <a:pt x="324" y="162"/>
                  </a:lnTo>
                  <a:lnTo>
                    <a:pt x="338" y="166"/>
                  </a:lnTo>
                  <a:lnTo>
                    <a:pt x="340" y="166"/>
                  </a:lnTo>
                  <a:lnTo>
                    <a:pt x="340" y="168"/>
                  </a:lnTo>
                  <a:lnTo>
                    <a:pt x="356" y="186"/>
                  </a:lnTo>
                  <a:lnTo>
                    <a:pt x="370" y="162"/>
                  </a:lnTo>
                  <a:lnTo>
                    <a:pt x="356" y="140"/>
                  </a:lnTo>
                  <a:lnTo>
                    <a:pt x="348" y="128"/>
                  </a:lnTo>
                  <a:lnTo>
                    <a:pt x="336" y="136"/>
                  </a:lnTo>
                  <a:lnTo>
                    <a:pt x="334" y="134"/>
                  </a:lnTo>
                  <a:lnTo>
                    <a:pt x="302" y="126"/>
                  </a:lnTo>
                  <a:lnTo>
                    <a:pt x="292" y="122"/>
                  </a:lnTo>
                  <a:lnTo>
                    <a:pt x="286" y="116"/>
                  </a:lnTo>
                  <a:lnTo>
                    <a:pt x="280" y="110"/>
                  </a:lnTo>
                  <a:lnTo>
                    <a:pt x="278" y="106"/>
                  </a:lnTo>
                  <a:lnTo>
                    <a:pt x="260" y="96"/>
                  </a:lnTo>
                  <a:lnTo>
                    <a:pt x="260" y="78"/>
                  </a:lnTo>
                  <a:lnTo>
                    <a:pt x="294" y="58"/>
                  </a:lnTo>
                  <a:lnTo>
                    <a:pt x="292" y="44"/>
                  </a:lnTo>
                  <a:lnTo>
                    <a:pt x="286" y="30"/>
                  </a:lnTo>
                  <a:lnTo>
                    <a:pt x="282" y="18"/>
                  </a:lnTo>
                  <a:lnTo>
                    <a:pt x="258" y="22"/>
                  </a:lnTo>
                  <a:lnTo>
                    <a:pt x="242" y="26"/>
                  </a:lnTo>
                  <a:lnTo>
                    <a:pt x="226" y="28"/>
                  </a:lnTo>
                  <a:lnTo>
                    <a:pt x="200" y="22"/>
                  </a:lnTo>
                  <a:lnTo>
                    <a:pt x="200" y="14"/>
                  </a:lnTo>
                  <a:lnTo>
                    <a:pt x="196" y="14"/>
                  </a:lnTo>
                  <a:lnTo>
                    <a:pt x="190" y="10"/>
                  </a:lnTo>
                  <a:lnTo>
                    <a:pt x="188" y="6"/>
                  </a:lnTo>
                  <a:lnTo>
                    <a:pt x="186" y="2"/>
                  </a:lnTo>
                  <a:lnTo>
                    <a:pt x="186" y="0"/>
                  </a:lnTo>
                  <a:lnTo>
                    <a:pt x="184" y="22"/>
                  </a:lnTo>
                  <a:lnTo>
                    <a:pt x="182" y="28"/>
                  </a:lnTo>
                  <a:lnTo>
                    <a:pt x="180" y="34"/>
                  </a:lnTo>
                  <a:lnTo>
                    <a:pt x="182" y="36"/>
                  </a:lnTo>
                  <a:lnTo>
                    <a:pt x="184" y="40"/>
                  </a:lnTo>
                  <a:lnTo>
                    <a:pt x="184" y="46"/>
                  </a:lnTo>
                  <a:lnTo>
                    <a:pt x="182" y="50"/>
                  </a:lnTo>
                  <a:lnTo>
                    <a:pt x="180" y="54"/>
                  </a:lnTo>
                  <a:lnTo>
                    <a:pt x="184" y="68"/>
                  </a:lnTo>
                  <a:lnTo>
                    <a:pt x="182" y="68"/>
                  </a:lnTo>
                  <a:lnTo>
                    <a:pt x="182" y="70"/>
                  </a:lnTo>
                  <a:lnTo>
                    <a:pt x="172" y="78"/>
                  </a:lnTo>
                  <a:lnTo>
                    <a:pt x="172" y="96"/>
                  </a:lnTo>
                  <a:lnTo>
                    <a:pt x="170" y="98"/>
                  </a:lnTo>
                  <a:lnTo>
                    <a:pt x="148" y="106"/>
                  </a:lnTo>
                  <a:lnTo>
                    <a:pt x="132" y="110"/>
                  </a:lnTo>
                  <a:lnTo>
                    <a:pt x="98" y="106"/>
                  </a:lnTo>
                  <a:lnTo>
                    <a:pt x="82" y="120"/>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1" name="台湾"/>
            <p:cNvSpPr>
              <a:spLocks/>
            </p:cNvSpPr>
            <p:nvPr/>
          </p:nvSpPr>
          <p:spPr bwMode="auto">
            <a:xfrm>
              <a:off x="7605868" y="4737039"/>
              <a:ext cx="156344" cy="377765"/>
            </a:xfrm>
            <a:custGeom>
              <a:avLst/>
              <a:gdLst>
                <a:gd name="T0" fmla="*/ 2147483646 w 106"/>
                <a:gd name="T1" fmla="*/ 0 h 256"/>
                <a:gd name="T2" fmla="*/ 2147483646 w 106"/>
                <a:gd name="T3" fmla="*/ 0 h 256"/>
                <a:gd name="T4" fmla="*/ 2147483646 w 106"/>
                <a:gd name="T5" fmla="*/ 2147483646 h 256"/>
                <a:gd name="T6" fmla="*/ 2147483646 w 106"/>
                <a:gd name="T7" fmla="*/ 2147483646 h 256"/>
                <a:gd name="T8" fmla="*/ 2147483646 w 106"/>
                <a:gd name="T9" fmla="*/ 2147483646 h 256"/>
                <a:gd name="T10" fmla="*/ 2147483646 w 106"/>
                <a:gd name="T11" fmla="*/ 2147483646 h 256"/>
                <a:gd name="T12" fmla="*/ 2147483646 w 106"/>
                <a:gd name="T13" fmla="*/ 2147483646 h 256"/>
                <a:gd name="T14" fmla="*/ 2147483646 w 106"/>
                <a:gd name="T15" fmla="*/ 2147483646 h 256"/>
                <a:gd name="T16" fmla="*/ 2147483646 w 106"/>
                <a:gd name="T17" fmla="*/ 2147483646 h 256"/>
                <a:gd name="T18" fmla="*/ 0 w 106"/>
                <a:gd name="T19" fmla="*/ 2147483646 h 256"/>
                <a:gd name="T20" fmla="*/ 2147483646 w 106"/>
                <a:gd name="T21" fmla="*/ 2147483646 h 256"/>
                <a:gd name="T22" fmla="*/ 2147483646 w 106"/>
                <a:gd name="T23" fmla="*/ 2147483646 h 256"/>
                <a:gd name="T24" fmla="*/ 2147483646 w 106"/>
                <a:gd name="T25" fmla="*/ 2147483646 h 256"/>
                <a:gd name="T26" fmla="*/ 2147483646 w 106"/>
                <a:gd name="T27" fmla="*/ 2147483646 h 256"/>
                <a:gd name="T28" fmla="*/ 2147483646 w 106"/>
                <a:gd name="T29" fmla="*/ 2147483646 h 256"/>
                <a:gd name="T30" fmla="*/ 2147483646 w 106"/>
                <a:gd name="T31" fmla="*/ 2147483646 h 256"/>
                <a:gd name="T32" fmla="*/ 2147483646 w 106"/>
                <a:gd name="T33" fmla="*/ 2147483646 h 256"/>
                <a:gd name="T34" fmla="*/ 2147483646 w 106"/>
                <a:gd name="T35" fmla="*/ 2147483646 h 256"/>
                <a:gd name="T36" fmla="*/ 2147483646 w 106"/>
                <a:gd name="T37" fmla="*/ 2147483646 h 256"/>
                <a:gd name="T38" fmla="*/ 2147483646 w 106"/>
                <a:gd name="T39" fmla="*/ 2147483646 h 256"/>
                <a:gd name="T40" fmla="*/ 2147483646 w 106"/>
                <a:gd name="T41" fmla="*/ 2147483646 h 256"/>
                <a:gd name="T42" fmla="*/ 2147483646 w 106"/>
                <a:gd name="T43" fmla="*/ 2147483646 h 256"/>
                <a:gd name="T44" fmla="*/ 2147483646 w 106"/>
                <a:gd name="T45" fmla="*/ 2147483646 h 256"/>
                <a:gd name="T46" fmla="*/ 2147483646 w 106"/>
                <a:gd name="T47" fmla="*/ 2147483646 h 256"/>
                <a:gd name="T48" fmla="*/ 2147483646 w 106"/>
                <a:gd name="T49" fmla="*/ 2147483646 h 256"/>
                <a:gd name="T50" fmla="*/ 2147483646 w 106"/>
                <a:gd name="T51" fmla="*/ 2147483646 h 256"/>
                <a:gd name="T52" fmla="*/ 2147483646 w 106"/>
                <a:gd name="T53" fmla="*/ 2147483646 h 256"/>
                <a:gd name="T54" fmla="*/ 2147483646 w 106"/>
                <a:gd name="T55" fmla="*/ 2147483646 h 256"/>
                <a:gd name="T56" fmla="*/ 2147483646 w 106"/>
                <a:gd name="T57" fmla="*/ 2147483646 h 256"/>
                <a:gd name="T58" fmla="*/ 2147483646 w 106"/>
                <a:gd name="T59" fmla="*/ 2147483646 h 256"/>
                <a:gd name="T60" fmla="*/ 2147483646 w 106"/>
                <a:gd name="T61" fmla="*/ 2147483646 h 256"/>
                <a:gd name="T62" fmla="*/ 2147483646 w 106"/>
                <a:gd name="T63" fmla="*/ 2147483646 h 256"/>
                <a:gd name="T64" fmla="*/ 2147483646 w 106"/>
                <a:gd name="T65" fmla="*/ 2147483646 h 256"/>
                <a:gd name="T66" fmla="*/ 2147483646 w 106"/>
                <a:gd name="T67" fmla="*/ 2147483646 h 256"/>
                <a:gd name="T68" fmla="*/ 2147483646 w 106"/>
                <a:gd name="T69" fmla="*/ 2147483646 h 256"/>
                <a:gd name="T70" fmla="*/ 2147483646 w 106"/>
                <a:gd name="T71" fmla="*/ 2147483646 h 256"/>
                <a:gd name="T72" fmla="*/ 2147483646 w 106"/>
                <a:gd name="T73" fmla="*/ 2147483646 h 256"/>
                <a:gd name="T74" fmla="*/ 2147483646 w 106"/>
                <a:gd name="T75" fmla="*/ 2147483646 h 256"/>
                <a:gd name="T76" fmla="*/ 2147483646 w 106"/>
                <a:gd name="T77" fmla="*/ 2147483646 h 256"/>
                <a:gd name="T78" fmla="*/ 2147483646 w 106"/>
                <a:gd name="T79" fmla="*/ 2147483646 h 256"/>
                <a:gd name="T80" fmla="*/ 2147483646 w 106"/>
                <a:gd name="T81" fmla="*/ 2147483646 h 256"/>
                <a:gd name="T82" fmla="*/ 2147483646 w 106"/>
                <a:gd name="T83" fmla="*/ 2147483646 h 256"/>
                <a:gd name="T84" fmla="*/ 2147483646 w 106"/>
                <a:gd name="T85" fmla="*/ 2147483646 h 256"/>
                <a:gd name="T86" fmla="*/ 2147483646 w 106"/>
                <a:gd name="T87" fmla="*/ 2147483646 h 256"/>
                <a:gd name="T88" fmla="*/ 2147483646 w 106"/>
                <a:gd name="T89" fmla="*/ 0 h 2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6" h="256">
                  <a:moveTo>
                    <a:pt x="80" y="0"/>
                  </a:moveTo>
                  <a:lnTo>
                    <a:pt x="80" y="0"/>
                  </a:lnTo>
                  <a:lnTo>
                    <a:pt x="62" y="14"/>
                  </a:lnTo>
                  <a:lnTo>
                    <a:pt x="46" y="32"/>
                  </a:lnTo>
                  <a:lnTo>
                    <a:pt x="34" y="50"/>
                  </a:lnTo>
                  <a:lnTo>
                    <a:pt x="24" y="70"/>
                  </a:lnTo>
                  <a:lnTo>
                    <a:pt x="10" y="98"/>
                  </a:lnTo>
                  <a:lnTo>
                    <a:pt x="4" y="104"/>
                  </a:lnTo>
                  <a:lnTo>
                    <a:pt x="0" y="108"/>
                  </a:lnTo>
                  <a:lnTo>
                    <a:pt x="6" y="152"/>
                  </a:lnTo>
                  <a:lnTo>
                    <a:pt x="6" y="154"/>
                  </a:lnTo>
                  <a:lnTo>
                    <a:pt x="2" y="184"/>
                  </a:lnTo>
                  <a:lnTo>
                    <a:pt x="2" y="196"/>
                  </a:lnTo>
                  <a:lnTo>
                    <a:pt x="2" y="200"/>
                  </a:lnTo>
                  <a:lnTo>
                    <a:pt x="4" y="202"/>
                  </a:lnTo>
                  <a:lnTo>
                    <a:pt x="36" y="224"/>
                  </a:lnTo>
                  <a:lnTo>
                    <a:pt x="38" y="224"/>
                  </a:lnTo>
                  <a:lnTo>
                    <a:pt x="38" y="226"/>
                  </a:lnTo>
                  <a:lnTo>
                    <a:pt x="42" y="236"/>
                  </a:lnTo>
                  <a:lnTo>
                    <a:pt x="50" y="248"/>
                  </a:lnTo>
                  <a:lnTo>
                    <a:pt x="56" y="252"/>
                  </a:lnTo>
                  <a:lnTo>
                    <a:pt x="62" y="256"/>
                  </a:lnTo>
                  <a:lnTo>
                    <a:pt x="66" y="204"/>
                  </a:lnTo>
                  <a:lnTo>
                    <a:pt x="66" y="202"/>
                  </a:lnTo>
                  <a:lnTo>
                    <a:pt x="90" y="146"/>
                  </a:lnTo>
                  <a:lnTo>
                    <a:pt x="98" y="80"/>
                  </a:lnTo>
                  <a:lnTo>
                    <a:pt x="98" y="78"/>
                  </a:lnTo>
                  <a:lnTo>
                    <a:pt x="106" y="60"/>
                  </a:lnTo>
                  <a:lnTo>
                    <a:pt x="100" y="44"/>
                  </a:lnTo>
                  <a:lnTo>
                    <a:pt x="98" y="44"/>
                  </a:lnTo>
                  <a:lnTo>
                    <a:pt x="98" y="24"/>
                  </a:lnTo>
                  <a:lnTo>
                    <a:pt x="98" y="22"/>
                  </a:lnTo>
                  <a:lnTo>
                    <a:pt x="102" y="16"/>
                  </a:lnTo>
                  <a:lnTo>
                    <a:pt x="106" y="12"/>
                  </a:lnTo>
                  <a:lnTo>
                    <a:pt x="80" y="0"/>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2" name="海南"/>
            <p:cNvSpPr>
              <a:spLocks/>
            </p:cNvSpPr>
            <p:nvPr/>
          </p:nvSpPr>
          <p:spPr bwMode="auto">
            <a:xfrm>
              <a:off x="6455413" y="5406981"/>
              <a:ext cx="235991" cy="206591"/>
            </a:xfrm>
            <a:custGeom>
              <a:avLst/>
              <a:gdLst>
                <a:gd name="T0" fmla="*/ 2147483646 w 160"/>
                <a:gd name="T1" fmla="*/ 2147483646 h 140"/>
                <a:gd name="T2" fmla="*/ 2147483646 w 160"/>
                <a:gd name="T3" fmla="*/ 2147483646 h 140"/>
                <a:gd name="T4" fmla="*/ 2147483646 w 160"/>
                <a:gd name="T5" fmla="*/ 2147483646 h 140"/>
                <a:gd name="T6" fmla="*/ 2147483646 w 160"/>
                <a:gd name="T7" fmla="*/ 2147483646 h 140"/>
                <a:gd name="T8" fmla="*/ 2147483646 w 160"/>
                <a:gd name="T9" fmla="*/ 2147483646 h 140"/>
                <a:gd name="T10" fmla="*/ 2147483646 w 160"/>
                <a:gd name="T11" fmla="*/ 2147483646 h 140"/>
                <a:gd name="T12" fmla="*/ 2147483646 w 160"/>
                <a:gd name="T13" fmla="*/ 2147483646 h 140"/>
                <a:gd name="T14" fmla="*/ 2147483646 w 160"/>
                <a:gd name="T15" fmla="*/ 2147483646 h 140"/>
                <a:gd name="T16" fmla="*/ 2147483646 w 160"/>
                <a:gd name="T17" fmla="*/ 2147483646 h 140"/>
                <a:gd name="T18" fmla="*/ 2147483646 w 160"/>
                <a:gd name="T19" fmla="*/ 2147483646 h 140"/>
                <a:gd name="T20" fmla="*/ 2147483646 w 160"/>
                <a:gd name="T21" fmla="*/ 2147483646 h 140"/>
                <a:gd name="T22" fmla="*/ 2147483646 w 160"/>
                <a:gd name="T23" fmla="*/ 2147483646 h 140"/>
                <a:gd name="T24" fmla="*/ 2147483646 w 160"/>
                <a:gd name="T25" fmla="*/ 2147483646 h 140"/>
                <a:gd name="T26" fmla="*/ 0 w 160"/>
                <a:gd name="T27" fmla="*/ 2147483646 h 140"/>
                <a:gd name="T28" fmla="*/ 2147483646 w 160"/>
                <a:gd name="T29" fmla="*/ 2147483646 h 140"/>
                <a:gd name="T30" fmla="*/ 2147483646 w 160"/>
                <a:gd name="T31" fmla="*/ 2147483646 h 140"/>
                <a:gd name="T32" fmla="*/ 2147483646 w 160"/>
                <a:gd name="T33" fmla="*/ 2147483646 h 140"/>
                <a:gd name="T34" fmla="*/ 2147483646 w 160"/>
                <a:gd name="T35" fmla="*/ 2147483646 h 140"/>
                <a:gd name="T36" fmla="*/ 2147483646 w 160"/>
                <a:gd name="T37" fmla="*/ 2147483646 h 140"/>
                <a:gd name="T38" fmla="*/ 2147483646 w 160"/>
                <a:gd name="T39" fmla="*/ 2147483646 h 140"/>
                <a:gd name="T40" fmla="*/ 2147483646 w 160"/>
                <a:gd name="T41" fmla="*/ 2147483646 h 140"/>
                <a:gd name="T42" fmla="*/ 2147483646 w 160"/>
                <a:gd name="T43" fmla="*/ 2147483646 h 140"/>
                <a:gd name="T44" fmla="*/ 2147483646 w 160"/>
                <a:gd name="T45" fmla="*/ 2147483646 h 140"/>
                <a:gd name="T46" fmla="*/ 2147483646 w 160"/>
                <a:gd name="T47" fmla="*/ 2147483646 h 140"/>
                <a:gd name="T48" fmla="*/ 2147483646 w 160"/>
                <a:gd name="T49" fmla="*/ 2147483646 h 140"/>
                <a:gd name="T50" fmla="*/ 2147483646 w 160"/>
                <a:gd name="T51" fmla="*/ 2147483646 h 140"/>
                <a:gd name="T52" fmla="*/ 2147483646 w 160"/>
                <a:gd name="T53" fmla="*/ 2147483646 h 140"/>
                <a:gd name="T54" fmla="*/ 2147483646 w 160"/>
                <a:gd name="T55" fmla="*/ 2147483646 h 140"/>
                <a:gd name="T56" fmla="*/ 2147483646 w 160"/>
                <a:gd name="T57" fmla="*/ 2147483646 h 140"/>
                <a:gd name="T58" fmla="*/ 2147483646 w 160"/>
                <a:gd name="T59" fmla="*/ 2147483646 h 140"/>
                <a:gd name="T60" fmla="*/ 2147483646 w 160"/>
                <a:gd name="T61" fmla="*/ 2147483646 h 140"/>
                <a:gd name="T62" fmla="*/ 2147483646 w 160"/>
                <a:gd name="T63" fmla="*/ 2147483646 h 140"/>
                <a:gd name="T64" fmla="*/ 2147483646 w 160"/>
                <a:gd name="T65" fmla="*/ 2147483646 h 140"/>
                <a:gd name="T66" fmla="*/ 2147483646 w 160"/>
                <a:gd name="T67" fmla="*/ 2147483646 h 140"/>
                <a:gd name="T68" fmla="*/ 2147483646 w 160"/>
                <a:gd name="T69" fmla="*/ 2147483646 h 140"/>
                <a:gd name="T70" fmla="*/ 2147483646 w 160"/>
                <a:gd name="T71" fmla="*/ 2147483646 h 140"/>
                <a:gd name="T72" fmla="*/ 2147483646 w 160"/>
                <a:gd name="T73" fmla="*/ 2147483646 h 140"/>
                <a:gd name="T74" fmla="*/ 2147483646 w 160"/>
                <a:gd name="T75" fmla="*/ 2147483646 h 140"/>
                <a:gd name="T76" fmla="*/ 2147483646 w 160"/>
                <a:gd name="T77" fmla="*/ 2147483646 h 140"/>
                <a:gd name="T78" fmla="*/ 2147483646 w 160"/>
                <a:gd name="T79" fmla="*/ 2147483646 h 140"/>
                <a:gd name="T80" fmla="*/ 2147483646 w 160"/>
                <a:gd name="T81" fmla="*/ 2147483646 h 140"/>
                <a:gd name="T82" fmla="*/ 2147483646 w 160"/>
                <a:gd name="T83" fmla="*/ 0 h 140"/>
                <a:gd name="T84" fmla="*/ 2147483646 w 160"/>
                <a:gd name="T85" fmla="*/ 2147483646 h 140"/>
                <a:gd name="T86" fmla="*/ 2147483646 w 160"/>
                <a:gd name="T87" fmla="*/ 2147483646 h 140"/>
                <a:gd name="T88" fmla="*/ 2147483646 w 160"/>
                <a:gd name="T89" fmla="*/ 2147483646 h 140"/>
                <a:gd name="T90" fmla="*/ 2147483646 w 160"/>
                <a:gd name="T91" fmla="*/ 2147483646 h 140"/>
                <a:gd name="T92" fmla="*/ 2147483646 w 160"/>
                <a:gd name="T93" fmla="*/ 2147483646 h 140"/>
                <a:gd name="T94" fmla="*/ 2147483646 w 160"/>
                <a:gd name="T95" fmla="*/ 2147483646 h 1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0" h="140">
                  <a:moveTo>
                    <a:pt x="72" y="14"/>
                  </a:moveTo>
                  <a:lnTo>
                    <a:pt x="70" y="18"/>
                  </a:lnTo>
                  <a:lnTo>
                    <a:pt x="68" y="20"/>
                  </a:lnTo>
                  <a:lnTo>
                    <a:pt x="36" y="28"/>
                  </a:lnTo>
                  <a:lnTo>
                    <a:pt x="38" y="32"/>
                  </a:lnTo>
                  <a:lnTo>
                    <a:pt x="48" y="44"/>
                  </a:lnTo>
                  <a:lnTo>
                    <a:pt x="44" y="46"/>
                  </a:lnTo>
                  <a:lnTo>
                    <a:pt x="30" y="54"/>
                  </a:lnTo>
                  <a:lnTo>
                    <a:pt x="6" y="72"/>
                  </a:lnTo>
                  <a:lnTo>
                    <a:pt x="2" y="80"/>
                  </a:lnTo>
                  <a:lnTo>
                    <a:pt x="0" y="92"/>
                  </a:lnTo>
                  <a:lnTo>
                    <a:pt x="4" y="108"/>
                  </a:lnTo>
                  <a:lnTo>
                    <a:pt x="10" y="126"/>
                  </a:lnTo>
                  <a:lnTo>
                    <a:pt x="34" y="128"/>
                  </a:lnTo>
                  <a:lnTo>
                    <a:pt x="36" y="128"/>
                  </a:lnTo>
                  <a:lnTo>
                    <a:pt x="60" y="140"/>
                  </a:lnTo>
                  <a:lnTo>
                    <a:pt x="86" y="136"/>
                  </a:lnTo>
                  <a:lnTo>
                    <a:pt x="94" y="132"/>
                  </a:lnTo>
                  <a:lnTo>
                    <a:pt x="102" y="126"/>
                  </a:lnTo>
                  <a:lnTo>
                    <a:pt x="112" y="118"/>
                  </a:lnTo>
                  <a:lnTo>
                    <a:pt x="122" y="106"/>
                  </a:lnTo>
                  <a:lnTo>
                    <a:pt x="124" y="106"/>
                  </a:lnTo>
                  <a:lnTo>
                    <a:pt x="126" y="104"/>
                  </a:lnTo>
                  <a:lnTo>
                    <a:pt x="136" y="100"/>
                  </a:lnTo>
                  <a:lnTo>
                    <a:pt x="134" y="66"/>
                  </a:lnTo>
                  <a:lnTo>
                    <a:pt x="148" y="44"/>
                  </a:lnTo>
                  <a:lnTo>
                    <a:pt x="160" y="34"/>
                  </a:lnTo>
                  <a:lnTo>
                    <a:pt x="160" y="22"/>
                  </a:lnTo>
                  <a:lnTo>
                    <a:pt x="158" y="14"/>
                  </a:lnTo>
                  <a:lnTo>
                    <a:pt x="156" y="10"/>
                  </a:lnTo>
                  <a:lnTo>
                    <a:pt x="152" y="2"/>
                  </a:lnTo>
                  <a:lnTo>
                    <a:pt x="146" y="0"/>
                  </a:lnTo>
                  <a:lnTo>
                    <a:pt x="146" y="12"/>
                  </a:lnTo>
                  <a:lnTo>
                    <a:pt x="126" y="8"/>
                  </a:lnTo>
                  <a:lnTo>
                    <a:pt x="116" y="14"/>
                  </a:lnTo>
                  <a:lnTo>
                    <a:pt x="114" y="14"/>
                  </a:lnTo>
                  <a:lnTo>
                    <a:pt x="72" y="14"/>
                  </a:lnTo>
                  <a:close/>
                </a:path>
              </a:pathLst>
            </a:custGeom>
            <a:solidFill>
              <a:schemeClr val="accent1"/>
            </a:solid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cxnSp>
        <p:nvCxnSpPr>
          <p:cNvPr id="3" name="直接连接符 2"/>
          <p:cNvCxnSpPr/>
          <p:nvPr/>
        </p:nvCxnSpPr>
        <p:spPr>
          <a:xfrm>
            <a:off x="4151086" y="1888912"/>
            <a:ext cx="1944914" cy="0"/>
          </a:xfrm>
          <a:prstGeom prst="line">
            <a:avLst/>
          </a:prstGeom>
          <a:noFill/>
          <a:ln w="25400" cap="flat">
            <a:solidFill>
              <a:schemeClr val="bg1">
                <a:lumMod val="65000"/>
              </a:schemeClr>
            </a:solidFill>
            <a:prstDash val="dash"/>
            <a:miter lim="800000"/>
            <a:headEnd/>
            <a:tailEnd/>
          </a:ln>
          <a:extLst>
            <a:ext uri="{909E8E84-426E-40DD-AFC4-6F175D3DCCD1}">
              <a14:hiddenFill xmlns:a14="http://schemas.microsoft.com/office/drawing/2010/main">
                <a:noFill/>
              </a14:hiddenFill>
            </a:ext>
          </a:extLst>
        </p:spPr>
      </p:cxnSp>
      <p:cxnSp>
        <p:nvCxnSpPr>
          <p:cNvPr id="93" name="直接连接符 92"/>
          <p:cNvCxnSpPr/>
          <p:nvPr/>
        </p:nvCxnSpPr>
        <p:spPr>
          <a:xfrm>
            <a:off x="3377554" y="3599542"/>
            <a:ext cx="2718446" cy="0"/>
          </a:xfrm>
          <a:prstGeom prst="line">
            <a:avLst/>
          </a:prstGeom>
          <a:noFill/>
          <a:ln w="25400" cap="flat">
            <a:solidFill>
              <a:schemeClr val="bg1">
                <a:lumMod val="65000"/>
              </a:schemeClr>
            </a:solidFill>
            <a:prstDash val="dash"/>
            <a:miter lim="800000"/>
            <a:headEnd/>
            <a:tailEnd/>
          </a:ln>
          <a:extLst>
            <a:ext uri="{909E8E84-426E-40DD-AFC4-6F175D3DCCD1}">
              <a14:hiddenFill xmlns:a14="http://schemas.microsoft.com/office/drawing/2010/main">
                <a:noFill/>
              </a14:hiddenFill>
            </a:ext>
          </a:extLst>
        </p:spPr>
      </p:cxnSp>
      <p:cxnSp>
        <p:nvCxnSpPr>
          <p:cNvPr id="94" name="直接连接符 93"/>
          <p:cNvCxnSpPr/>
          <p:nvPr/>
        </p:nvCxnSpPr>
        <p:spPr>
          <a:xfrm>
            <a:off x="3497580" y="5320211"/>
            <a:ext cx="2569391" cy="0"/>
          </a:xfrm>
          <a:prstGeom prst="line">
            <a:avLst/>
          </a:prstGeom>
          <a:noFill/>
          <a:ln w="25400" cap="flat">
            <a:solidFill>
              <a:schemeClr val="bg1">
                <a:lumMod val="65000"/>
              </a:schemeClr>
            </a:solidFill>
            <a:prstDash val="dash"/>
            <a:miter lim="800000"/>
            <a:headEnd/>
            <a:tailEnd/>
          </a:ln>
          <a:extLst>
            <a:ext uri="{909E8E84-426E-40DD-AFC4-6F175D3DCCD1}">
              <a14:hiddenFill xmlns:a14="http://schemas.microsoft.com/office/drawing/2010/main">
                <a:noFill/>
              </a14:hiddenFill>
            </a:ext>
          </a:extLst>
        </p:spPr>
      </p:cxnSp>
      <p:grpSp>
        <p:nvGrpSpPr>
          <p:cNvPr id="119" name="组合 118"/>
          <p:cNvGrpSpPr/>
          <p:nvPr/>
        </p:nvGrpSpPr>
        <p:grpSpPr>
          <a:xfrm>
            <a:off x="5773802" y="1557029"/>
            <a:ext cx="644396" cy="649142"/>
            <a:chOff x="3098022" y="1119424"/>
            <a:chExt cx="723054" cy="728380"/>
          </a:xfrm>
        </p:grpSpPr>
        <p:sp>
          <p:nvSpPr>
            <p:cNvPr id="120" name="圆形"/>
            <p:cNvSpPr>
              <a:spLocks noChangeArrowheads="1"/>
            </p:cNvSpPr>
            <p:nvPr/>
          </p:nvSpPr>
          <p:spPr bwMode="auto">
            <a:xfrm>
              <a:off x="3098022" y="1119424"/>
              <a:ext cx="723054" cy="728380"/>
            </a:xfrm>
            <a:prstGeom prst="ellipse">
              <a:avLst/>
            </a:prstGeom>
            <a:gradFill flip="none" rotWithShape="1">
              <a:gsLst>
                <a:gs pos="100000">
                  <a:schemeClr val="accent1">
                    <a:lumMod val="75000"/>
                  </a:schemeClr>
                </a:gs>
                <a:gs pos="0">
                  <a:schemeClr val="accent1"/>
                </a:gs>
              </a:gsLst>
              <a:lin ang="2700000" scaled="1"/>
              <a:tileRect/>
            </a:gradFill>
            <a:ln>
              <a:solidFill>
                <a:schemeClr val="bg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21" name="书"/>
            <p:cNvSpPr>
              <a:spLocks noChangeAspect="1"/>
            </p:cNvSpPr>
            <p:nvPr/>
          </p:nvSpPr>
          <p:spPr bwMode="auto">
            <a:xfrm>
              <a:off x="3313089" y="1317373"/>
              <a:ext cx="292920" cy="332482"/>
            </a:xfrm>
            <a:custGeom>
              <a:avLst/>
              <a:gdLst>
                <a:gd name="T0" fmla="*/ 1004 w 1023"/>
                <a:gd name="T1" fmla="*/ 718 h 1163"/>
                <a:gd name="T2" fmla="*/ 826 w 1023"/>
                <a:gd name="T3" fmla="*/ 494 h 1163"/>
                <a:gd name="T4" fmla="*/ 826 w 1023"/>
                <a:gd name="T5" fmla="*/ 314 h 1163"/>
                <a:gd name="T6" fmla="*/ 826 w 1023"/>
                <a:gd name="T7" fmla="*/ 228 h 1163"/>
                <a:gd name="T8" fmla="*/ 776 w 1023"/>
                <a:gd name="T9" fmla="*/ 126 h 1163"/>
                <a:gd name="T10" fmla="*/ 820 w 1023"/>
                <a:gd name="T11" fmla="*/ 42 h 1163"/>
                <a:gd name="T12" fmla="*/ 819 w 1023"/>
                <a:gd name="T13" fmla="*/ 14 h 1163"/>
                <a:gd name="T14" fmla="*/ 795 w 1023"/>
                <a:gd name="T15" fmla="*/ 0 h 1163"/>
                <a:gd name="T16" fmla="*/ 29 w 1023"/>
                <a:gd name="T17" fmla="*/ 0 h 1163"/>
                <a:gd name="T18" fmla="*/ 0 w 1023"/>
                <a:gd name="T19" fmla="*/ 29 h 1163"/>
                <a:gd name="T20" fmla="*/ 1 w 1023"/>
                <a:gd name="T21" fmla="*/ 1100 h 1163"/>
                <a:gd name="T22" fmla="*/ 139 w 1023"/>
                <a:gd name="T23" fmla="*/ 1100 h 1163"/>
                <a:gd name="T24" fmla="*/ 139 w 1023"/>
                <a:gd name="T25" fmla="*/ 225 h 1163"/>
                <a:gd name="T26" fmla="*/ 58 w 1023"/>
                <a:gd name="T27" fmla="*/ 225 h 1163"/>
                <a:gd name="T28" fmla="*/ 58 w 1023"/>
                <a:gd name="T29" fmla="*/ 58 h 1163"/>
                <a:gd name="T30" fmla="*/ 747 w 1023"/>
                <a:gd name="T31" fmla="*/ 58 h 1163"/>
                <a:gd name="T32" fmla="*/ 718 w 1023"/>
                <a:gd name="T33" fmla="*/ 113 h 1163"/>
                <a:gd name="T34" fmla="*/ 718 w 1023"/>
                <a:gd name="T35" fmla="*/ 140 h 1163"/>
                <a:gd name="T36" fmla="*/ 762 w 1023"/>
                <a:gd name="T37" fmla="*/ 225 h 1163"/>
                <a:gd name="T38" fmla="*/ 196 w 1023"/>
                <a:gd name="T39" fmla="*/ 225 h 1163"/>
                <a:gd name="T40" fmla="*/ 196 w 1023"/>
                <a:gd name="T41" fmla="*/ 1100 h 1163"/>
                <a:gd name="T42" fmla="*/ 302 w 1023"/>
                <a:gd name="T43" fmla="*/ 1100 h 1163"/>
                <a:gd name="T44" fmla="*/ 393 w 1023"/>
                <a:gd name="T45" fmla="*/ 1100 h 1163"/>
                <a:gd name="T46" fmla="*/ 566 w 1023"/>
                <a:gd name="T47" fmla="*/ 1100 h 1163"/>
                <a:gd name="T48" fmla="*/ 638 w 1023"/>
                <a:gd name="T49" fmla="*/ 1163 h 1163"/>
                <a:gd name="T50" fmla="*/ 789 w 1023"/>
                <a:gd name="T51" fmla="*/ 1163 h 1163"/>
                <a:gd name="T52" fmla="*/ 862 w 1023"/>
                <a:gd name="T53" fmla="*/ 1090 h 1163"/>
                <a:gd name="T54" fmla="*/ 862 w 1023"/>
                <a:gd name="T55" fmla="*/ 841 h 1163"/>
                <a:gd name="T56" fmla="*/ 949 w 1023"/>
                <a:gd name="T57" fmla="*/ 841 h 1163"/>
                <a:gd name="T58" fmla="*/ 950 w 1023"/>
                <a:gd name="T59" fmla="*/ 841 h 1163"/>
                <a:gd name="T60" fmla="*/ 1023 w 1023"/>
                <a:gd name="T61" fmla="*/ 768 h 1163"/>
                <a:gd name="T62" fmla="*/ 1004 w 1023"/>
                <a:gd name="T63" fmla="*/ 718 h 1163"/>
                <a:gd name="T64" fmla="*/ 784 w 1023"/>
                <a:gd name="T65" fmla="*/ 765 h 1163"/>
                <a:gd name="T66" fmla="*/ 784 w 1023"/>
                <a:gd name="T67" fmla="*/ 1087 h 1163"/>
                <a:gd name="T68" fmla="*/ 634 w 1023"/>
                <a:gd name="T69" fmla="*/ 1087 h 1163"/>
                <a:gd name="T70" fmla="*/ 634 w 1023"/>
                <a:gd name="T71" fmla="*/ 765 h 1163"/>
                <a:gd name="T72" fmla="*/ 473 w 1023"/>
                <a:gd name="T73" fmla="*/ 765 h 1163"/>
                <a:gd name="T74" fmla="*/ 709 w 1023"/>
                <a:gd name="T75" fmla="*/ 467 h 1163"/>
                <a:gd name="T76" fmla="*/ 945 w 1023"/>
                <a:gd name="T77" fmla="*/ 765 h 1163"/>
                <a:gd name="T78" fmla="*/ 784 w 1023"/>
                <a:gd name="T79" fmla="*/ 765 h 1163"/>
                <a:gd name="T80" fmla="*/ 784 w 1023"/>
                <a:gd name="T81" fmla="*/ 765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3" h="1163">
                  <a:moveTo>
                    <a:pt x="1004" y="718"/>
                  </a:moveTo>
                  <a:lnTo>
                    <a:pt x="826" y="494"/>
                  </a:lnTo>
                  <a:lnTo>
                    <a:pt x="826" y="314"/>
                  </a:lnTo>
                  <a:cubicBezTo>
                    <a:pt x="826" y="314"/>
                    <a:pt x="826" y="229"/>
                    <a:pt x="826" y="228"/>
                  </a:cubicBezTo>
                  <a:lnTo>
                    <a:pt x="776" y="126"/>
                  </a:lnTo>
                  <a:lnTo>
                    <a:pt x="820" y="42"/>
                  </a:lnTo>
                  <a:cubicBezTo>
                    <a:pt x="825" y="33"/>
                    <a:pt x="825" y="23"/>
                    <a:pt x="819" y="14"/>
                  </a:cubicBezTo>
                  <a:cubicBezTo>
                    <a:pt x="814" y="5"/>
                    <a:pt x="805" y="0"/>
                    <a:pt x="795" y="0"/>
                  </a:cubicBezTo>
                  <a:lnTo>
                    <a:pt x="29" y="0"/>
                  </a:lnTo>
                  <a:cubicBezTo>
                    <a:pt x="13" y="0"/>
                    <a:pt x="0" y="13"/>
                    <a:pt x="0" y="29"/>
                  </a:cubicBezTo>
                  <a:lnTo>
                    <a:pt x="1" y="1100"/>
                  </a:lnTo>
                  <a:lnTo>
                    <a:pt x="139" y="1100"/>
                  </a:lnTo>
                  <a:lnTo>
                    <a:pt x="139" y="225"/>
                  </a:lnTo>
                  <a:lnTo>
                    <a:pt x="58" y="225"/>
                  </a:lnTo>
                  <a:lnTo>
                    <a:pt x="58" y="58"/>
                  </a:lnTo>
                  <a:lnTo>
                    <a:pt x="747" y="58"/>
                  </a:lnTo>
                  <a:lnTo>
                    <a:pt x="718" y="113"/>
                  </a:lnTo>
                  <a:cubicBezTo>
                    <a:pt x="714" y="121"/>
                    <a:pt x="714" y="131"/>
                    <a:pt x="718" y="140"/>
                  </a:cubicBezTo>
                  <a:lnTo>
                    <a:pt x="762" y="225"/>
                  </a:lnTo>
                  <a:lnTo>
                    <a:pt x="196" y="225"/>
                  </a:lnTo>
                  <a:lnTo>
                    <a:pt x="196" y="1100"/>
                  </a:lnTo>
                  <a:lnTo>
                    <a:pt x="302" y="1100"/>
                  </a:lnTo>
                  <a:lnTo>
                    <a:pt x="393" y="1100"/>
                  </a:lnTo>
                  <a:lnTo>
                    <a:pt x="566" y="1100"/>
                  </a:lnTo>
                  <a:cubicBezTo>
                    <a:pt x="570" y="1136"/>
                    <a:pt x="601" y="1163"/>
                    <a:pt x="638" y="1163"/>
                  </a:cubicBezTo>
                  <a:lnTo>
                    <a:pt x="789" y="1163"/>
                  </a:lnTo>
                  <a:cubicBezTo>
                    <a:pt x="829" y="1163"/>
                    <a:pt x="862" y="1131"/>
                    <a:pt x="862" y="1090"/>
                  </a:cubicBezTo>
                  <a:lnTo>
                    <a:pt x="862" y="841"/>
                  </a:lnTo>
                  <a:lnTo>
                    <a:pt x="949" y="841"/>
                  </a:lnTo>
                  <a:lnTo>
                    <a:pt x="950" y="841"/>
                  </a:lnTo>
                  <a:cubicBezTo>
                    <a:pt x="990" y="841"/>
                    <a:pt x="1023" y="808"/>
                    <a:pt x="1023" y="768"/>
                  </a:cubicBezTo>
                  <a:cubicBezTo>
                    <a:pt x="1023" y="749"/>
                    <a:pt x="1016" y="731"/>
                    <a:pt x="1004" y="718"/>
                  </a:cubicBezTo>
                  <a:close/>
                  <a:moveTo>
                    <a:pt x="784" y="765"/>
                  </a:moveTo>
                  <a:lnTo>
                    <a:pt x="784" y="1087"/>
                  </a:lnTo>
                  <a:lnTo>
                    <a:pt x="634" y="1087"/>
                  </a:lnTo>
                  <a:lnTo>
                    <a:pt x="634" y="765"/>
                  </a:lnTo>
                  <a:lnTo>
                    <a:pt x="473" y="765"/>
                  </a:lnTo>
                  <a:lnTo>
                    <a:pt x="709" y="467"/>
                  </a:lnTo>
                  <a:lnTo>
                    <a:pt x="945" y="765"/>
                  </a:lnTo>
                  <a:lnTo>
                    <a:pt x="784" y="765"/>
                  </a:lnTo>
                  <a:lnTo>
                    <a:pt x="784" y="765"/>
                  </a:ln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95" name="组合 94"/>
          <p:cNvGrpSpPr/>
          <p:nvPr/>
        </p:nvGrpSpPr>
        <p:grpSpPr>
          <a:xfrm>
            <a:off x="5773802" y="3269772"/>
            <a:ext cx="644396" cy="649142"/>
            <a:chOff x="3098022" y="1119424"/>
            <a:chExt cx="723054" cy="728380"/>
          </a:xfrm>
        </p:grpSpPr>
        <p:sp>
          <p:nvSpPr>
            <p:cNvPr id="114" name="圆形"/>
            <p:cNvSpPr>
              <a:spLocks noChangeArrowheads="1"/>
            </p:cNvSpPr>
            <p:nvPr/>
          </p:nvSpPr>
          <p:spPr bwMode="auto">
            <a:xfrm>
              <a:off x="3098022" y="1119424"/>
              <a:ext cx="723054" cy="728380"/>
            </a:xfrm>
            <a:prstGeom prst="ellipse">
              <a:avLst/>
            </a:prstGeom>
            <a:gradFill flip="none" rotWithShape="1">
              <a:gsLst>
                <a:gs pos="100000">
                  <a:schemeClr val="accent1">
                    <a:lumMod val="75000"/>
                  </a:schemeClr>
                </a:gs>
                <a:gs pos="0">
                  <a:schemeClr val="accent1"/>
                </a:gs>
              </a:gsLst>
              <a:lin ang="2700000" scaled="1"/>
              <a:tileRect/>
            </a:gradFill>
            <a:ln>
              <a:solidFill>
                <a:schemeClr val="bg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15" name="书"/>
            <p:cNvSpPr>
              <a:spLocks noChangeAspect="1"/>
            </p:cNvSpPr>
            <p:nvPr/>
          </p:nvSpPr>
          <p:spPr bwMode="auto">
            <a:xfrm>
              <a:off x="3307023" y="1317373"/>
              <a:ext cx="305052" cy="332482"/>
            </a:xfrm>
            <a:custGeom>
              <a:avLst/>
              <a:gdLst>
                <a:gd name="T0" fmla="*/ 825 w 1150"/>
                <a:gd name="T1" fmla="*/ 225 h 1255"/>
                <a:gd name="T2" fmla="*/ 775 w 1150"/>
                <a:gd name="T3" fmla="*/ 127 h 1255"/>
                <a:gd name="T4" fmla="*/ 820 w 1150"/>
                <a:gd name="T5" fmla="*/ 42 h 1255"/>
                <a:gd name="T6" fmla="*/ 819 w 1150"/>
                <a:gd name="T7" fmla="*/ 14 h 1255"/>
                <a:gd name="T8" fmla="*/ 794 w 1150"/>
                <a:gd name="T9" fmla="*/ 0 h 1255"/>
                <a:gd name="T10" fmla="*/ 29 w 1150"/>
                <a:gd name="T11" fmla="*/ 0 h 1255"/>
                <a:gd name="T12" fmla="*/ 0 w 1150"/>
                <a:gd name="T13" fmla="*/ 29 h 1255"/>
                <a:gd name="T14" fmla="*/ 1 w 1150"/>
                <a:gd name="T15" fmla="*/ 1100 h 1255"/>
                <a:gd name="T16" fmla="*/ 139 w 1150"/>
                <a:gd name="T17" fmla="*/ 1100 h 1255"/>
                <a:gd name="T18" fmla="*/ 139 w 1150"/>
                <a:gd name="T19" fmla="*/ 225 h 1255"/>
                <a:gd name="T20" fmla="*/ 58 w 1150"/>
                <a:gd name="T21" fmla="*/ 225 h 1255"/>
                <a:gd name="T22" fmla="*/ 58 w 1150"/>
                <a:gd name="T23" fmla="*/ 58 h 1255"/>
                <a:gd name="T24" fmla="*/ 747 w 1150"/>
                <a:gd name="T25" fmla="*/ 58 h 1255"/>
                <a:gd name="T26" fmla="*/ 717 w 1150"/>
                <a:gd name="T27" fmla="*/ 113 h 1255"/>
                <a:gd name="T28" fmla="*/ 717 w 1150"/>
                <a:gd name="T29" fmla="*/ 140 h 1255"/>
                <a:gd name="T30" fmla="*/ 761 w 1150"/>
                <a:gd name="T31" fmla="*/ 225 h 1255"/>
                <a:gd name="T32" fmla="*/ 196 w 1150"/>
                <a:gd name="T33" fmla="*/ 225 h 1255"/>
                <a:gd name="T34" fmla="*/ 196 w 1150"/>
                <a:gd name="T35" fmla="*/ 1100 h 1255"/>
                <a:gd name="T36" fmla="*/ 301 w 1150"/>
                <a:gd name="T37" fmla="*/ 1100 h 1255"/>
                <a:gd name="T38" fmla="*/ 392 w 1150"/>
                <a:gd name="T39" fmla="*/ 1100 h 1255"/>
                <a:gd name="T40" fmla="*/ 495 w 1150"/>
                <a:gd name="T41" fmla="*/ 1100 h 1255"/>
                <a:gd name="T42" fmla="*/ 629 w 1150"/>
                <a:gd name="T43" fmla="*/ 1233 h 1255"/>
                <a:gd name="T44" fmla="*/ 681 w 1150"/>
                <a:gd name="T45" fmla="*/ 1255 h 1255"/>
                <a:gd name="T46" fmla="*/ 733 w 1150"/>
                <a:gd name="T47" fmla="*/ 1233 h 1255"/>
                <a:gd name="T48" fmla="*/ 1121 w 1150"/>
                <a:gd name="T49" fmla="*/ 845 h 1255"/>
                <a:gd name="T50" fmla="*/ 1121 w 1150"/>
                <a:gd name="T51" fmla="*/ 741 h 1255"/>
                <a:gd name="T52" fmla="*/ 1033 w 1150"/>
                <a:gd name="T53" fmla="*/ 653 h 1255"/>
                <a:gd name="T54" fmla="*/ 981 w 1150"/>
                <a:gd name="T55" fmla="*/ 631 h 1255"/>
                <a:gd name="T56" fmla="*/ 929 w 1150"/>
                <a:gd name="T57" fmla="*/ 653 h 1255"/>
                <a:gd name="T58" fmla="*/ 825 w 1150"/>
                <a:gd name="T59" fmla="*/ 756 h 1255"/>
                <a:gd name="T60" fmla="*/ 825 w 1150"/>
                <a:gd name="T61" fmla="*/ 666 h 1255"/>
                <a:gd name="T62" fmla="*/ 825 w 1150"/>
                <a:gd name="T63" fmla="*/ 575 h 1255"/>
                <a:gd name="T64" fmla="*/ 825 w 1150"/>
                <a:gd name="T65" fmla="*/ 314 h 1255"/>
                <a:gd name="T66" fmla="*/ 683 w 1150"/>
                <a:gd name="T67" fmla="*/ 1182 h 1255"/>
                <a:gd name="T68" fmla="*/ 415 w 1150"/>
                <a:gd name="T69" fmla="*/ 913 h 1255"/>
                <a:gd name="T70" fmla="*/ 504 w 1150"/>
                <a:gd name="T71" fmla="*/ 824 h 1255"/>
                <a:gd name="T72" fmla="*/ 683 w 1150"/>
                <a:gd name="T73" fmla="*/ 1004 h 1255"/>
                <a:gd name="T74" fmla="*/ 983 w 1150"/>
                <a:gd name="T75" fmla="*/ 704 h 1255"/>
                <a:gd name="T76" fmla="*/ 1072 w 1150"/>
                <a:gd name="T77" fmla="*/ 793 h 1255"/>
                <a:gd name="T78" fmla="*/ 683 w 1150"/>
                <a:gd name="T79" fmla="*/ 1182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0" h="1255">
                  <a:moveTo>
                    <a:pt x="825" y="225"/>
                  </a:moveTo>
                  <a:lnTo>
                    <a:pt x="775" y="127"/>
                  </a:lnTo>
                  <a:lnTo>
                    <a:pt x="820" y="42"/>
                  </a:lnTo>
                  <a:cubicBezTo>
                    <a:pt x="824" y="33"/>
                    <a:pt x="824" y="23"/>
                    <a:pt x="819" y="14"/>
                  </a:cubicBezTo>
                  <a:cubicBezTo>
                    <a:pt x="814" y="5"/>
                    <a:pt x="804" y="0"/>
                    <a:pt x="794" y="0"/>
                  </a:cubicBezTo>
                  <a:lnTo>
                    <a:pt x="29" y="0"/>
                  </a:lnTo>
                  <a:cubicBezTo>
                    <a:pt x="13" y="0"/>
                    <a:pt x="0" y="13"/>
                    <a:pt x="0" y="29"/>
                  </a:cubicBezTo>
                  <a:lnTo>
                    <a:pt x="1" y="1100"/>
                  </a:lnTo>
                  <a:lnTo>
                    <a:pt x="139" y="1100"/>
                  </a:lnTo>
                  <a:lnTo>
                    <a:pt x="139" y="225"/>
                  </a:lnTo>
                  <a:lnTo>
                    <a:pt x="58" y="225"/>
                  </a:lnTo>
                  <a:lnTo>
                    <a:pt x="58" y="58"/>
                  </a:lnTo>
                  <a:lnTo>
                    <a:pt x="747" y="58"/>
                  </a:lnTo>
                  <a:lnTo>
                    <a:pt x="717" y="113"/>
                  </a:lnTo>
                  <a:cubicBezTo>
                    <a:pt x="713" y="121"/>
                    <a:pt x="713" y="131"/>
                    <a:pt x="717" y="140"/>
                  </a:cubicBezTo>
                  <a:lnTo>
                    <a:pt x="761" y="225"/>
                  </a:lnTo>
                  <a:lnTo>
                    <a:pt x="196" y="225"/>
                  </a:lnTo>
                  <a:lnTo>
                    <a:pt x="196" y="1100"/>
                  </a:lnTo>
                  <a:lnTo>
                    <a:pt x="301" y="1100"/>
                  </a:lnTo>
                  <a:lnTo>
                    <a:pt x="392" y="1100"/>
                  </a:lnTo>
                  <a:lnTo>
                    <a:pt x="495" y="1100"/>
                  </a:lnTo>
                  <a:lnTo>
                    <a:pt x="629" y="1233"/>
                  </a:lnTo>
                  <a:cubicBezTo>
                    <a:pt x="643" y="1247"/>
                    <a:pt x="662" y="1255"/>
                    <a:pt x="681" y="1255"/>
                  </a:cubicBezTo>
                  <a:cubicBezTo>
                    <a:pt x="701" y="1255"/>
                    <a:pt x="719" y="1247"/>
                    <a:pt x="733" y="1233"/>
                  </a:cubicBezTo>
                  <a:lnTo>
                    <a:pt x="1121" y="845"/>
                  </a:lnTo>
                  <a:cubicBezTo>
                    <a:pt x="1150" y="816"/>
                    <a:pt x="1150" y="770"/>
                    <a:pt x="1121" y="741"/>
                  </a:cubicBezTo>
                  <a:lnTo>
                    <a:pt x="1033" y="653"/>
                  </a:lnTo>
                  <a:cubicBezTo>
                    <a:pt x="1019" y="639"/>
                    <a:pt x="1000" y="631"/>
                    <a:pt x="981" y="631"/>
                  </a:cubicBezTo>
                  <a:cubicBezTo>
                    <a:pt x="961" y="631"/>
                    <a:pt x="943" y="639"/>
                    <a:pt x="929" y="653"/>
                  </a:cubicBezTo>
                  <a:lnTo>
                    <a:pt x="825" y="756"/>
                  </a:lnTo>
                  <a:lnTo>
                    <a:pt x="825" y="666"/>
                  </a:lnTo>
                  <a:lnTo>
                    <a:pt x="825" y="575"/>
                  </a:lnTo>
                  <a:lnTo>
                    <a:pt x="825" y="314"/>
                  </a:lnTo>
                  <a:moveTo>
                    <a:pt x="683" y="1182"/>
                  </a:moveTo>
                  <a:lnTo>
                    <a:pt x="415" y="913"/>
                  </a:lnTo>
                  <a:lnTo>
                    <a:pt x="504" y="824"/>
                  </a:lnTo>
                  <a:lnTo>
                    <a:pt x="683" y="1004"/>
                  </a:lnTo>
                  <a:lnTo>
                    <a:pt x="983" y="704"/>
                  </a:lnTo>
                  <a:lnTo>
                    <a:pt x="1072" y="793"/>
                  </a:lnTo>
                  <a:lnTo>
                    <a:pt x="683" y="1182"/>
                  </a:ln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16" name="组合 115"/>
          <p:cNvGrpSpPr/>
          <p:nvPr/>
        </p:nvGrpSpPr>
        <p:grpSpPr>
          <a:xfrm>
            <a:off x="5773802" y="4994236"/>
            <a:ext cx="644396" cy="649142"/>
            <a:chOff x="3098022" y="1119424"/>
            <a:chExt cx="723054" cy="728380"/>
          </a:xfrm>
        </p:grpSpPr>
        <p:sp>
          <p:nvSpPr>
            <p:cNvPr id="117" name="圆形"/>
            <p:cNvSpPr>
              <a:spLocks noChangeArrowheads="1"/>
            </p:cNvSpPr>
            <p:nvPr/>
          </p:nvSpPr>
          <p:spPr bwMode="auto">
            <a:xfrm>
              <a:off x="3098022" y="1119424"/>
              <a:ext cx="723054" cy="728380"/>
            </a:xfrm>
            <a:prstGeom prst="ellipse">
              <a:avLst/>
            </a:prstGeom>
            <a:gradFill flip="none" rotWithShape="1">
              <a:gsLst>
                <a:gs pos="100000">
                  <a:schemeClr val="accent1">
                    <a:lumMod val="75000"/>
                  </a:schemeClr>
                </a:gs>
                <a:gs pos="0">
                  <a:schemeClr val="accent1"/>
                </a:gs>
              </a:gsLst>
              <a:lin ang="2700000" scaled="1"/>
              <a:tileRect/>
            </a:gradFill>
            <a:ln>
              <a:solidFill>
                <a:schemeClr val="bg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18" name="书"/>
            <p:cNvSpPr>
              <a:spLocks noChangeAspect="1"/>
            </p:cNvSpPr>
            <p:nvPr/>
          </p:nvSpPr>
          <p:spPr bwMode="auto">
            <a:xfrm>
              <a:off x="3312941" y="1317373"/>
              <a:ext cx="293216" cy="332482"/>
            </a:xfrm>
            <a:custGeom>
              <a:avLst/>
              <a:gdLst>
                <a:gd name="connsiteX0" fmla="*/ 387838 w 533443"/>
                <a:gd name="connsiteY0" fmla="*/ 421318 h 604878"/>
                <a:gd name="connsiteX1" fmla="*/ 426539 w 533443"/>
                <a:gd name="connsiteY1" fmla="*/ 459729 h 604878"/>
                <a:gd name="connsiteX2" fmla="*/ 387838 w 533443"/>
                <a:gd name="connsiteY2" fmla="*/ 498140 h 604878"/>
                <a:gd name="connsiteX3" fmla="*/ 349137 w 533443"/>
                <a:gd name="connsiteY3" fmla="*/ 459729 h 604878"/>
                <a:gd name="connsiteX4" fmla="*/ 387838 w 533443"/>
                <a:gd name="connsiteY4" fmla="*/ 421318 h 604878"/>
                <a:gd name="connsiteX5" fmla="*/ 373875 w 533443"/>
                <a:gd name="connsiteY5" fmla="*/ 348591 h 604878"/>
                <a:gd name="connsiteX6" fmla="*/ 363547 w 533443"/>
                <a:gd name="connsiteY6" fmla="*/ 358905 h 604878"/>
                <a:gd name="connsiteX7" fmla="*/ 363547 w 533443"/>
                <a:gd name="connsiteY7" fmla="*/ 375922 h 604878"/>
                <a:gd name="connsiteX8" fmla="*/ 345989 w 533443"/>
                <a:gd name="connsiteY8" fmla="*/ 383141 h 604878"/>
                <a:gd name="connsiteX9" fmla="*/ 334112 w 533443"/>
                <a:gd name="connsiteY9" fmla="*/ 371281 h 604878"/>
                <a:gd name="connsiteX10" fmla="*/ 319136 w 533443"/>
                <a:gd name="connsiteY10" fmla="*/ 371281 h 604878"/>
                <a:gd name="connsiteX11" fmla="*/ 299513 w 533443"/>
                <a:gd name="connsiteY11" fmla="*/ 390876 h 604878"/>
                <a:gd name="connsiteX12" fmla="*/ 299513 w 533443"/>
                <a:gd name="connsiteY12" fmla="*/ 405830 h 604878"/>
                <a:gd name="connsiteX13" fmla="*/ 311390 w 533443"/>
                <a:gd name="connsiteY13" fmla="*/ 417691 h 604878"/>
                <a:gd name="connsiteX14" fmla="*/ 304161 w 533443"/>
                <a:gd name="connsiteY14" fmla="*/ 435224 h 604878"/>
                <a:gd name="connsiteX15" fmla="*/ 287119 w 533443"/>
                <a:gd name="connsiteY15" fmla="*/ 435224 h 604878"/>
                <a:gd name="connsiteX16" fmla="*/ 276791 w 533443"/>
                <a:gd name="connsiteY16" fmla="*/ 445537 h 604878"/>
                <a:gd name="connsiteX17" fmla="*/ 276791 w 533443"/>
                <a:gd name="connsiteY17" fmla="*/ 473383 h 604878"/>
                <a:gd name="connsiteX18" fmla="*/ 287119 w 533443"/>
                <a:gd name="connsiteY18" fmla="*/ 484212 h 604878"/>
                <a:gd name="connsiteX19" fmla="*/ 304161 w 533443"/>
                <a:gd name="connsiteY19" fmla="*/ 484212 h 604878"/>
                <a:gd name="connsiteX20" fmla="*/ 311390 w 533443"/>
                <a:gd name="connsiteY20" fmla="*/ 501229 h 604878"/>
                <a:gd name="connsiteX21" fmla="*/ 299513 w 533443"/>
                <a:gd name="connsiteY21" fmla="*/ 513089 h 604878"/>
                <a:gd name="connsiteX22" fmla="*/ 296415 w 533443"/>
                <a:gd name="connsiteY22" fmla="*/ 520824 h 604878"/>
                <a:gd name="connsiteX23" fmla="*/ 299513 w 533443"/>
                <a:gd name="connsiteY23" fmla="*/ 528044 h 604878"/>
                <a:gd name="connsiteX24" fmla="*/ 319136 w 533443"/>
                <a:gd name="connsiteY24" fmla="*/ 547639 h 604878"/>
                <a:gd name="connsiteX25" fmla="*/ 334112 w 533443"/>
                <a:gd name="connsiteY25" fmla="*/ 547639 h 604878"/>
                <a:gd name="connsiteX26" fmla="*/ 345989 w 533443"/>
                <a:gd name="connsiteY26" fmla="*/ 535779 h 604878"/>
                <a:gd name="connsiteX27" fmla="*/ 363547 w 533443"/>
                <a:gd name="connsiteY27" fmla="*/ 542998 h 604878"/>
                <a:gd name="connsiteX28" fmla="*/ 363547 w 533443"/>
                <a:gd name="connsiteY28" fmla="*/ 560015 h 604878"/>
                <a:gd name="connsiteX29" fmla="*/ 373875 w 533443"/>
                <a:gd name="connsiteY29" fmla="*/ 570328 h 604878"/>
                <a:gd name="connsiteX30" fmla="*/ 401761 w 533443"/>
                <a:gd name="connsiteY30" fmla="*/ 570328 h 604878"/>
                <a:gd name="connsiteX31" fmla="*/ 412089 w 533443"/>
                <a:gd name="connsiteY31" fmla="*/ 560015 h 604878"/>
                <a:gd name="connsiteX32" fmla="*/ 412089 w 533443"/>
                <a:gd name="connsiteY32" fmla="*/ 542998 h 604878"/>
                <a:gd name="connsiteX33" fmla="*/ 429646 w 533443"/>
                <a:gd name="connsiteY33" fmla="*/ 535779 h 604878"/>
                <a:gd name="connsiteX34" fmla="*/ 441524 w 533443"/>
                <a:gd name="connsiteY34" fmla="*/ 547639 h 604878"/>
                <a:gd name="connsiteX35" fmla="*/ 456499 w 533443"/>
                <a:gd name="connsiteY35" fmla="*/ 547639 h 604878"/>
                <a:gd name="connsiteX36" fmla="*/ 476122 w 533443"/>
                <a:gd name="connsiteY36" fmla="*/ 528044 h 604878"/>
                <a:gd name="connsiteX37" fmla="*/ 476122 w 533443"/>
                <a:gd name="connsiteY37" fmla="*/ 513089 h 604878"/>
                <a:gd name="connsiteX38" fmla="*/ 464245 w 533443"/>
                <a:gd name="connsiteY38" fmla="*/ 501229 h 604878"/>
                <a:gd name="connsiteX39" fmla="*/ 471475 w 533443"/>
                <a:gd name="connsiteY39" fmla="*/ 484212 h 604878"/>
                <a:gd name="connsiteX40" fmla="*/ 488516 w 533443"/>
                <a:gd name="connsiteY40" fmla="*/ 484212 h 604878"/>
                <a:gd name="connsiteX41" fmla="*/ 498844 w 533443"/>
                <a:gd name="connsiteY41" fmla="*/ 473383 h 604878"/>
                <a:gd name="connsiteX42" fmla="*/ 498844 w 533443"/>
                <a:gd name="connsiteY42" fmla="*/ 445537 h 604878"/>
                <a:gd name="connsiteX43" fmla="*/ 488516 w 533443"/>
                <a:gd name="connsiteY43" fmla="*/ 435224 h 604878"/>
                <a:gd name="connsiteX44" fmla="*/ 471475 w 533443"/>
                <a:gd name="connsiteY44" fmla="*/ 435224 h 604878"/>
                <a:gd name="connsiteX45" fmla="*/ 464245 w 533443"/>
                <a:gd name="connsiteY45" fmla="*/ 417691 h 604878"/>
                <a:gd name="connsiteX46" fmla="*/ 476122 w 533443"/>
                <a:gd name="connsiteY46" fmla="*/ 405830 h 604878"/>
                <a:gd name="connsiteX47" fmla="*/ 479221 w 533443"/>
                <a:gd name="connsiteY47" fmla="*/ 398095 h 604878"/>
                <a:gd name="connsiteX48" fmla="*/ 476122 w 533443"/>
                <a:gd name="connsiteY48" fmla="*/ 390876 h 604878"/>
                <a:gd name="connsiteX49" fmla="*/ 456499 w 533443"/>
                <a:gd name="connsiteY49" fmla="*/ 371281 h 604878"/>
                <a:gd name="connsiteX50" fmla="*/ 441524 w 533443"/>
                <a:gd name="connsiteY50" fmla="*/ 371281 h 604878"/>
                <a:gd name="connsiteX51" fmla="*/ 429646 w 533443"/>
                <a:gd name="connsiteY51" fmla="*/ 383141 h 604878"/>
                <a:gd name="connsiteX52" fmla="*/ 412089 w 533443"/>
                <a:gd name="connsiteY52" fmla="*/ 375922 h 604878"/>
                <a:gd name="connsiteX53" fmla="*/ 412089 w 533443"/>
                <a:gd name="connsiteY53" fmla="*/ 358905 h 604878"/>
                <a:gd name="connsiteX54" fmla="*/ 401761 w 533443"/>
                <a:gd name="connsiteY54" fmla="*/ 348591 h 604878"/>
                <a:gd name="connsiteX55" fmla="*/ 14976 w 533443"/>
                <a:gd name="connsiteY55" fmla="*/ 0 h 604878"/>
                <a:gd name="connsiteX56" fmla="*/ 410023 w 533443"/>
                <a:gd name="connsiteY56" fmla="*/ 0 h 604878"/>
                <a:gd name="connsiteX57" fmla="*/ 422933 w 533443"/>
                <a:gd name="connsiteY57" fmla="*/ 7219 h 604878"/>
                <a:gd name="connsiteX58" fmla="*/ 423450 w 533443"/>
                <a:gd name="connsiteY58" fmla="*/ 21658 h 604878"/>
                <a:gd name="connsiteX59" fmla="*/ 400211 w 533443"/>
                <a:gd name="connsiteY59" fmla="*/ 64974 h 604878"/>
                <a:gd name="connsiteX60" fmla="*/ 426032 w 533443"/>
                <a:gd name="connsiteY60" fmla="*/ 116025 h 604878"/>
                <a:gd name="connsiteX61" fmla="*/ 426032 w 533443"/>
                <a:gd name="connsiteY61" fmla="*/ 161920 h 604878"/>
                <a:gd name="connsiteX62" fmla="*/ 426032 w 533443"/>
                <a:gd name="connsiteY62" fmla="*/ 296509 h 604878"/>
                <a:gd name="connsiteX63" fmla="*/ 426032 w 533443"/>
                <a:gd name="connsiteY63" fmla="*/ 316104 h 604878"/>
                <a:gd name="connsiteX64" fmla="*/ 437909 w 533443"/>
                <a:gd name="connsiteY64" fmla="*/ 327449 h 604878"/>
                <a:gd name="connsiteX65" fmla="*/ 479737 w 533443"/>
                <a:gd name="connsiteY65" fmla="*/ 340856 h 604878"/>
                <a:gd name="connsiteX66" fmla="*/ 499361 w 533443"/>
                <a:gd name="connsiteY66" fmla="*/ 360452 h 604878"/>
                <a:gd name="connsiteX67" fmla="*/ 513820 w 533443"/>
                <a:gd name="connsiteY67" fmla="*/ 395001 h 604878"/>
                <a:gd name="connsiteX68" fmla="*/ 513303 w 533443"/>
                <a:gd name="connsiteY68" fmla="*/ 402736 h 604878"/>
                <a:gd name="connsiteX69" fmla="*/ 533443 w 533443"/>
                <a:gd name="connsiteY69" fmla="*/ 441927 h 604878"/>
                <a:gd name="connsiteX70" fmla="*/ 533443 w 533443"/>
                <a:gd name="connsiteY70" fmla="*/ 469773 h 604878"/>
                <a:gd name="connsiteX71" fmla="*/ 513303 w 533443"/>
                <a:gd name="connsiteY71" fmla="*/ 509480 h 604878"/>
                <a:gd name="connsiteX72" fmla="*/ 499361 w 533443"/>
                <a:gd name="connsiteY72" fmla="*/ 551249 h 604878"/>
                <a:gd name="connsiteX73" fmla="*/ 479737 w 533443"/>
                <a:gd name="connsiteY73" fmla="*/ 570844 h 604878"/>
                <a:gd name="connsiteX74" fmla="*/ 437909 w 533443"/>
                <a:gd name="connsiteY74" fmla="*/ 584251 h 604878"/>
                <a:gd name="connsiteX75" fmla="*/ 398146 w 533443"/>
                <a:gd name="connsiteY75" fmla="*/ 604878 h 604878"/>
                <a:gd name="connsiteX76" fmla="*/ 370260 w 533443"/>
                <a:gd name="connsiteY76" fmla="*/ 604878 h 604878"/>
                <a:gd name="connsiteX77" fmla="*/ 331014 w 533443"/>
                <a:gd name="connsiteY77" fmla="*/ 584251 h 604878"/>
                <a:gd name="connsiteX78" fmla="*/ 288669 w 533443"/>
                <a:gd name="connsiteY78" fmla="*/ 570844 h 604878"/>
                <a:gd name="connsiteX79" fmla="*/ 284537 w 533443"/>
                <a:gd name="connsiteY79" fmla="*/ 567234 h 604878"/>
                <a:gd name="connsiteX80" fmla="*/ 202430 w 533443"/>
                <a:gd name="connsiteY80" fmla="*/ 567234 h 604878"/>
                <a:gd name="connsiteX81" fmla="*/ 155437 w 533443"/>
                <a:gd name="connsiteY81" fmla="*/ 567234 h 604878"/>
                <a:gd name="connsiteX82" fmla="*/ 101215 w 533443"/>
                <a:gd name="connsiteY82" fmla="*/ 567234 h 604878"/>
                <a:gd name="connsiteX83" fmla="*/ 101215 w 533443"/>
                <a:gd name="connsiteY83" fmla="*/ 116025 h 604878"/>
                <a:gd name="connsiteX84" fmla="*/ 392982 w 533443"/>
                <a:gd name="connsiteY84" fmla="*/ 116025 h 604878"/>
                <a:gd name="connsiteX85" fmla="*/ 370260 w 533443"/>
                <a:gd name="connsiteY85" fmla="*/ 72194 h 604878"/>
                <a:gd name="connsiteX86" fmla="*/ 370260 w 533443"/>
                <a:gd name="connsiteY86" fmla="*/ 58271 h 604878"/>
                <a:gd name="connsiteX87" fmla="*/ 385752 w 533443"/>
                <a:gd name="connsiteY87" fmla="*/ 29909 h 604878"/>
                <a:gd name="connsiteX88" fmla="*/ 29951 w 533443"/>
                <a:gd name="connsiteY88" fmla="*/ 29909 h 604878"/>
                <a:gd name="connsiteX89" fmla="*/ 29951 w 533443"/>
                <a:gd name="connsiteY89" fmla="*/ 116025 h 604878"/>
                <a:gd name="connsiteX90" fmla="*/ 71780 w 533443"/>
                <a:gd name="connsiteY90" fmla="*/ 116025 h 604878"/>
                <a:gd name="connsiteX91" fmla="*/ 71780 w 533443"/>
                <a:gd name="connsiteY91" fmla="*/ 567234 h 604878"/>
                <a:gd name="connsiteX92" fmla="*/ 516 w 533443"/>
                <a:gd name="connsiteY92" fmla="*/ 567234 h 604878"/>
                <a:gd name="connsiteX93" fmla="*/ 0 w 533443"/>
                <a:gd name="connsiteY93" fmla="*/ 14954 h 604878"/>
                <a:gd name="connsiteX94" fmla="*/ 14976 w 533443"/>
                <a:gd name="connsiteY94" fmla="*/ 0 h 60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33443" h="604878">
                  <a:moveTo>
                    <a:pt x="387838" y="421318"/>
                  </a:moveTo>
                  <a:cubicBezTo>
                    <a:pt x="409212" y="421318"/>
                    <a:pt x="426539" y="438515"/>
                    <a:pt x="426539" y="459729"/>
                  </a:cubicBezTo>
                  <a:cubicBezTo>
                    <a:pt x="426539" y="480943"/>
                    <a:pt x="409212" y="498140"/>
                    <a:pt x="387838" y="498140"/>
                  </a:cubicBezTo>
                  <a:cubicBezTo>
                    <a:pt x="366464" y="498140"/>
                    <a:pt x="349137" y="480943"/>
                    <a:pt x="349137" y="459729"/>
                  </a:cubicBezTo>
                  <a:cubicBezTo>
                    <a:pt x="349137" y="438515"/>
                    <a:pt x="366464" y="421318"/>
                    <a:pt x="387838" y="421318"/>
                  </a:cubicBezTo>
                  <a:close/>
                  <a:moveTo>
                    <a:pt x="373875" y="348591"/>
                  </a:moveTo>
                  <a:cubicBezTo>
                    <a:pt x="368195" y="348591"/>
                    <a:pt x="363547" y="353232"/>
                    <a:pt x="363547" y="358905"/>
                  </a:cubicBezTo>
                  <a:lnTo>
                    <a:pt x="363547" y="375922"/>
                  </a:lnTo>
                  <a:cubicBezTo>
                    <a:pt x="357350" y="377469"/>
                    <a:pt x="351670" y="380047"/>
                    <a:pt x="345989" y="383141"/>
                  </a:cubicBezTo>
                  <a:lnTo>
                    <a:pt x="334112" y="371281"/>
                  </a:lnTo>
                  <a:cubicBezTo>
                    <a:pt x="329981" y="367155"/>
                    <a:pt x="323268" y="367155"/>
                    <a:pt x="319136" y="371281"/>
                  </a:cubicBezTo>
                  <a:lnTo>
                    <a:pt x="299513" y="390876"/>
                  </a:lnTo>
                  <a:cubicBezTo>
                    <a:pt x="295382" y="395001"/>
                    <a:pt x="295382" y="401705"/>
                    <a:pt x="299513" y="405830"/>
                  </a:cubicBezTo>
                  <a:lnTo>
                    <a:pt x="311390" y="417691"/>
                  </a:lnTo>
                  <a:cubicBezTo>
                    <a:pt x="308292" y="423363"/>
                    <a:pt x="305710" y="429036"/>
                    <a:pt x="304161" y="435224"/>
                  </a:cubicBezTo>
                  <a:lnTo>
                    <a:pt x="287119" y="435224"/>
                  </a:lnTo>
                  <a:cubicBezTo>
                    <a:pt x="281439" y="435224"/>
                    <a:pt x="276791" y="439865"/>
                    <a:pt x="276791" y="445537"/>
                  </a:cubicBezTo>
                  <a:lnTo>
                    <a:pt x="276791" y="473383"/>
                  </a:lnTo>
                  <a:cubicBezTo>
                    <a:pt x="276791" y="479055"/>
                    <a:pt x="281439" y="484212"/>
                    <a:pt x="287119" y="484212"/>
                  </a:cubicBezTo>
                  <a:lnTo>
                    <a:pt x="304161" y="484212"/>
                  </a:lnTo>
                  <a:cubicBezTo>
                    <a:pt x="305710" y="489884"/>
                    <a:pt x="308292" y="496072"/>
                    <a:pt x="311390" y="501229"/>
                  </a:cubicBezTo>
                  <a:lnTo>
                    <a:pt x="299513" y="513089"/>
                  </a:lnTo>
                  <a:cubicBezTo>
                    <a:pt x="297447" y="515152"/>
                    <a:pt x="296415" y="517730"/>
                    <a:pt x="296415" y="520824"/>
                  </a:cubicBezTo>
                  <a:cubicBezTo>
                    <a:pt x="296415" y="523403"/>
                    <a:pt x="297447" y="525981"/>
                    <a:pt x="299513" y="528044"/>
                  </a:cubicBezTo>
                  <a:lnTo>
                    <a:pt x="319136" y="547639"/>
                  </a:lnTo>
                  <a:cubicBezTo>
                    <a:pt x="322751" y="551764"/>
                    <a:pt x="329981" y="551764"/>
                    <a:pt x="334112" y="547639"/>
                  </a:cubicBezTo>
                  <a:lnTo>
                    <a:pt x="345989" y="535779"/>
                  </a:lnTo>
                  <a:cubicBezTo>
                    <a:pt x="351670" y="538873"/>
                    <a:pt x="357350" y="541451"/>
                    <a:pt x="363547" y="542998"/>
                  </a:cubicBezTo>
                  <a:lnTo>
                    <a:pt x="363547" y="560015"/>
                  </a:lnTo>
                  <a:cubicBezTo>
                    <a:pt x="363547" y="565687"/>
                    <a:pt x="368195" y="570328"/>
                    <a:pt x="373875" y="570328"/>
                  </a:cubicBezTo>
                  <a:lnTo>
                    <a:pt x="401761" y="570328"/>
                  </a:lnTo>
                  <a:cubicBezTo>
                    <a:pt x="407441" y="570328"/>
                    <a:pt x="412089" y="565687"/>
                    <a:pt x="412089" y="560015"/>
                  </a:cubicBezTo>
                  <a:lnTo>
                    <a:pt x="412089" y="542998"/>
                  </a:lnTo>
                  <a:cubicBezTo>
                    <a:pt x="418285" y="541451"/>
                    <a:pt x="423966" y="538873"/>
                    <a:pt x="429646" y="535779"/>
                  </a:cubicBezTo>
                  <a:lnTo>
                    <a:pt x="441524" y="547639"/>
                  </a:lnTo>
                  <a:cubicBezTo>
                    <a:pt x="445655" y="551764"/>
                    <a:pt x="452368" y="551764"/>
                    <a:pt x="456499" y="547639"/>
                  </a:cubicBezTo>
                  <a:lnTo>
                    <a:pt x="476122" y="528044"/>
                  </a:lnTo>
                  <a:cubicBezTo>
                    <a:pt x="480254" y="523918"/>
                    <a:pt x="480254" y="517215"/>
                    <a:pt x="476122" y="513089"/>
                  </a:cubicBezTo>
                  <a:lnTo>
                    <a:pt x="464245" y="501229"/>
                  </a:lnTo>
                  <a:cubicBezTo>
                    <a:pt x="467344" y="496072"/>
                    <a:pt x="469926" y="489884"/>
                    <a:pt x="471475" y="484212"/>
                  </a:cubicBezTo>
                  <a:lnTo>
                    <a:pt x="488516" y="484212"/>
                  </a:lnTo>
                  <a:cubicBezTo>
                    <a:pt x="494197" y="484212"/>
                    <a:pt x="498844" y="479055"/>
                    <a:pt x="498844" y="473383"/>
                  </a:cubicBezTo>
                  <a:lnTo>
                    <a:pt x="498844" y="445537"/>
                  </a:lnTo>
                  <a:cubicBezTo>
                    <a:pt x="498844" y="439865"/>
                    <a:pt x="494197" y="435224"/>
                    <a:pt x="488516" y="435224"/>
                  </a:cubicBezTo>
                  <a:lnTo>
                    <a:pt x="471475" y="435224"/>
                  </a:lnTo>
                  <a:cubicBezTo>
                    <a:pt x="469926" y="429036"/>
                    <a:pt x="467344" y="423363"/>
                    <a:pt x="464245" y="417691"/>
                  </a:cubicBezTo>
                  <a:lnTo>
                    <a:pt x="476122" y="405830"/>
                  </a:lnTo>
                  <a:cubicBezTo>
                    <a:pt x="478188" y="403768"/>
                    <a:pt x="479221" y="401189"/>
                    <a:pt x="479221" y="398095"/>
                  </a:cubicBezTo>
                  <a:cubicBezTo>
                    <a:pt x="479221" y="395517"/>
                    <a:pt x="478188" y="392939"/>
                    <a:pt x="476122" y="390876"/>
                  </a:cubicBezTo>
                  <a:lnTo>
                    <a:pt x="456499" y="371281"/>
                  </a:lnTo>
                  <a:cubicBezTo>
                    <a:pt x="452884" y="367155"/>
                    <a:pt x="445655" y="367155"/>
                    <a:pt x="441524" y="371281"/>
                  </a:cubicBezTo>
                  <a:lnTo>
                    <a:pt x="429646" y="383141"/>
                  </a:lnTo>
                  <a:cubicBezTo>
                    <a:pt x="423966" y="380047"/>
                    <a:pt x="418285" y="377469"/>
                    <a:pt x="412089" y="375922"/>
                  </a:cubicBezTo>
                  <a:lnTo>
                    <a:pt x="412089" y="358905"/>
                  </a:lnTo>
                  <a:cubicBezTo>
                    <a:pt x="412089" y="353232"/>
                    <a:pt x="407441" y="348591"/>
                    <a:pt x="401761" y="348591"/>
                  </a:cubicBezTo>
                  <a:close/>
                  <a:moveTo>
                    <a:pt x="14976" y="0"/>
                  </a:moveTo>
                  <a:lnTo>
                    <a:pt x="410023" y="0"/>
                  </a:lnTo>
                  <a:cubicBezTo>
                    <a:pt x="415187" y="0"/>
                    <a:pt x="420351" y="2578"/>
                    <a:pt x="422933" y="7219"/>
                  </a:cubicBezTo>
                  <a:cubicBezTo>
                    <a:pt x="425515" y="11860"/>
                    <a:pt x="425515" y="17017"/>
                    <a:pt x="423450" y="21658"/>
                  </a:cubicBezTo>
                  <a:lnTo>
                    <a:pt x="400211" y="64974"/>
                  </a:lnTo>
                  <a:cubicBezTo>
                    <a:pt x="400211" y="64974"/>
                    <a:pt x="425515" y="114478"/>
                    <a:pt x="426032" y="116025"/>
                  </a:cubicBezTo>
                  <a:lnTo>
                    <a:pt x="426032" y="161920"/>
                  </a:lnTo>
                  <a:lnTo>
                    <a:pt x="426032" y="296509"/>
                  </a:lnTo>
                  <a:lnTo>
                    <a:pt x="426032" y="316104"/>
                  </a:lnTo>
                  <a:cubicBezTo>
                    <a:pt x="430679" y="319198"/>
                    <a:pt x="434810" y="323324"/>
                    <a:pt x="437909" y="327449"/>
                  </a:cubicBezTo>
                  <a:cubicBezTo>
                    <a:pt x="452884" y="325386"/>
                    <a:pt x="469409" y="330027"/>
                    <a:pt x="479737" y="340856"/>
                  </a:cubicBezTo>
                  <a:lnTo>
                    <a:pt x="499361" y="360452"/>
                  </a:lnTo>
                  <a:cubicBezTo>
                    <a:pt x="508656" y="369734"/>
                    <a:pt x="513820" y="382110"/>
                    <a:pt x="513820" y="395001"/>
                  </a:cubicBezTo>
                  <a:cubicBezTo>
                    <a:pt x="513820" y="397580"/>
                    <a:pt x="513303" y="400158"/>
                    <a:pt x="513303" y="402736"/>
                  </a:cubicBezTo>
                  <a:cubicBezTo>
                    <a:pt x="525181" y="411503"/>
                    <a:pt x="533443" y="425942"/>
                    <a:pt x="533443" y="441927"/>
                  </a:cubicBezTo>
                  <a:lnTo>
                    <a:pt x="533443" y="469773"/>
                  </a:lnTo>
                  <a:cubicBezTo>
                    <a:pt x="533443" y="486275"/>
                    <a:pt x="525181" y="500198"/>
                    <a:pt x="513303" y="509480"/>
                  </a:cubicBezTo>
                  <a:cubicBezTo>
                    <a:pt x="515369" y="523918"/>
                    <a:pt x="511238" y="539904"/>
                    <a:pt x="499361" y="551249"/>
                  </a:cubicBezTo>
                  <a:lnTo>
                    <a:pt x="479737" y="570844"/>
                  </a:lnTo>
                  <a:cubicBezTo>
                    <a:pt x="468893" y="581673"/>
                    <a:pt x="452884" y="586830"/>
                    <a:pt x="437909" y="584251"/>
                  </a:cubicBezTo>
                  <a:cubicBezTo>
                    <a:pt x="429130" y="596627"/>
                    <a:pt x="414671" y="604878"/>
                    <a:pt x="398146" y="604878"/>
                  </a:cubicBezTo>
                  <a:lnTo>
                    <a:pt x="370260" y="604878"/>
                  </a:lnTo>
                  <a:cubicBezTo>
                    <a:pt x="354252" y="604878"/>
                    <a:pt x="339792" y="596627"/>
                    <a:pt x="331014" y="584251"/>
                  </a:cubicBezTo>
                  <a:cubicBezTo>
                    <a:pt x="315522" y="586830"/>
                    <a:pt x="299513" y="581673"/>
                    <a:pt x="288669" y="570844"/>
                  </a:cubicBezTo>
                  <a:lnTo>
                    <a:pt x="284537" y="567234"/>
                  </a:lnTo>
                  <a:lnTo>
                    <a:pt x="202430" y="567234"/>
                  </a:lnTo>
                  <a:lnTo>
                    <a:pt x="155437" y="567234"/>
                  </a:lnTo>
                  <a:lnTo>
                    <a:pt x="101215" y="567234"/>
                  </a:lnTo>
                  <a:lnTo>
                    <a:pt x="101215" y="116025"/>
                  </a:lnTo>
                  <a:lnTo>
                    <a:pt x="392982" y="116025"/>
                  </a:lnTo>
                  <a:lnTo>
                    <a:pt x="370260" y="72194"/>
                  </a:lnTo>
                  <a:cubicBezTo>
                    <a:pt x="368195" y="67553"/>
                    <a:pt x="368195" y="62396"/>
                    <a:pt x="370260" y="58271"/>
                  </a:cubicBezTo>
                  <a:lnTo>
                    <a:pt x="385752" y="29909"/>
                  </a:lnTo>
                  <a:lnTo>
                    <a:pt x="29951" y="29909"/>
                  </a:lnTo>
                  <a:lnTo>
                    <a:pt x="29951" y="116025"/>
                  </a:lnTo>
                  <a:lnTo>
                    <a:pt x="71780" y="116025"/>
                  </a:lnTo>
                  <a:lnTo>
                    <a:pt x="71780" y="567234"/>
                  </a:lnTo>
                  <a:lnTo>
                    <a:pt x="516" y="567234"/>
                  </a:lnTo>
                  <a:lnTo>
                    <a:pt x="0" y="14954"/>
                  </a:lnTo>
                  <a:cubicBezTo>
                    <a:pt x="0" y="6704"/>
                    <a:pt x="6713" y="0"/>
                    <a:pt x="14976" y="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05" name="组合 104"/>
          <p:cNvGrpSpPr/>
          <p:nvPr/>
        </p:nvGrpSpPr>
        <p:grpSpPr>
          <a:xfrm>
            <a:off x="6623413" y="1293942"/>
            <a:ext cx="5105431" cy="1158329"/>
            <a:chOff x="5520683" y="1331672"/>
            <a:chExt cx="5105431" cy="1158329"/>
          </a:xfrm>
        </p:grpSpPr>
        <p:sp>
          <p:nvSpPr>
            <p:cNvPr id="106" name="风劲帆满海天阔，三航领军铸华章，在创建世界一流大学和一流学科的新长征路上"/>
            <p:cNvSpPr txBox="1"/>
            <p:nvPr/>
          </p:nvSpPr>
          <p:spPr>
            <a:xfrm>
              <a:off x="5520683" y="1789103"/>
              <a:ext cx="5105431" cy="700898"/>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风劲帆满海天阔，三航领军铸华章，在创建世界一流大学和一流学科的新长征路上</a:t>
              </a:r>
            </a:p>
          </p:txBody>
        </p:sp>
        <p:sp>
          <p:nvSpPr>
            <p:cNvPr id="107" name="西北工业大学"/>
            <p:cNvSpPr txBox="1"/>
            <p:nvPr/>
          </p:nvSpPr>
          <p:spPr>
            <a:xfrm>
              <a:off x="5520683" y="1331672"/>
              <a:ext cx="2407891"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08" name="组合 107"/>
          <p:cNvGrpSpPr/>
          <p:nvPr/>
        </p:nvGrpSpPr>
        <p:grpSpPr>
          <a:xfrm>
            <a:off x="6623413" y="2999373"/>
            <a:ext cx="5105431" cy="1158329"/>
            <a:chOff x="5520683" y="1331672"/>
            <a:chExt cx="5105431" cy="1158329"/>
          </a:xfrm>
        </p:grpSpPr>
        <p:sp>
          <p:nvSpPr>
            <p:cNvPr id="109" name="西北工业大学将努力扎根中国大地，着力提升服务国家重大战略需求"/>
            <p:cNvSpPr txBox="1"/>
            <p:nvPr/>
          </p:nvSpPr>
          <p:spPr>
            <a:xfrm>
              <a:off x="5520683" y="1789103"/>
              <a:ext cx="5105431" cy="700898"/>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西北工业大学将努力扎根中国大地，着力提升服务国家重大战略需求</a:t>
              </a:r>
            </a:p>
          </p:txBody>
        </p:sp>
        <p:sp>
          <p:nvSpPr>
            <p:cNvPr id="110" name="西北工业大学"/>
            <p:cNvSpPr txBox="1"/>
            <p:nvPr/>
          </p:nvSpPr>
          <p:spPr>
            <a:xfrm>
              <a:off x="5520683" y="1331672"/>
              <a:ext cx="2407891"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11" name="组合 110"/>
          <p:cNvGrpSpPr/>
          <p:nvPr/>
        </p:nvGrpSpPr>
        <p:grpSpPr>
          <a:xfrm>
            <a:off x="6623413" y="4716951"/>
            <a:ext cx="5105431" cy="1158329"/>
            <a:chOff x="5520683" y="1331672"/>
            <a:chExt cx="5105431" cy="1158329"/>
          </a:xfrm>
        </p:grpSpPr>
        <p:sp>
          <p:nvSpPr>
            <p:cNvPr id="112" name="西北工业大学将服务国防科技工业、服务国家现代化建设和推动世界科技进步的能力"/>
            <p:cNvSpPr txBox="1"/>
            <p:nvPr/>
          </p:nvSpPr>
          <p:spPr>
            <a:xfrm>
              <a:off x="5520683" y="1789103"/>
              <a:ext cx="5105431" cy="700898"/>
            </a:xfrm>
            <a:prstGeom prst="rect">
              <a:avLst/>
            </a:prstGeom>
            <a:noFill/>
          </p:spPr>
          <p:txBody>
            <a:bodyPr wrap="square" rtlCol="0">
              <a:spAutoFit/>
              <a:scene3d>
                <a:camera prst="orthographicFront"/>
                <a:lightRig rig="threePt" dir="t"/>
              </a:scene3d>
              <a:sp3d contourW="12700"/>
            </a:bodyPr>
            <a:lstStyle/>
            <a:p>
              <a:pP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西北工业大学将服务国防科技工业、服务国家现代化建设和推动世界科技进步的能力</a:t>
              </a:r>
            </a:p>
          </p:txBody>
        </p:sp>
        <p:sp>
          <p:nvSpPr>
            <p:cNvPr id="113" name="西北工业大学"/>
            <p:cNvSpPr txBox="1"/>
            <p:nvPr/>
          </p:nvSpPr>
          <p:spPr>
            <a:xfrm>
              <a:off x="5520683" y="1331672"/>
              <a:ext cx="2407891"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96"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2782154579"/>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0-#ppt_w/2"/>
                                          </p:val>
                                        </p:tav>
                                        <p:tav tm="100000">
                                          <p:val>
                                            <p:strVal val="#ppt_x"/>
                                          </p:val>
                                        </p:tav>
                                      </p:tavLst>
                                    </p:anim>
                                    <p:anim calcmode="lin" valueType="num">
                                      <p:cBhvr additive="base">
                                        <p:cTn id="8" dur="750" fill="hold"/>
                                        <p:tgtEl>
                                          <p:spTgt spid="6"/>
                                        </p:tgtEl>
                                        <p:attrNameLst>
                                          <p:attrName>ppt_y</p:attrName>
                                        </p:attrNameLst>
                                      </p:cBhvr>
                                      <p:tavLst>
                                        <p:tav tm="0">
                                          <p:val>
                                            <p:strVal val="#ppt_y"/>
                                          </p:val>
                                        </p:tav>
                                        <p:tav tm="100000">
                                          <p:val>
                                            <p:strVal val="#ppt_y"/>
                                          </p:val>
                                        </p:tav>
                                      </p:tavLst>
                                    </p:anim>
                                  </p:childTnLst>
                                </p:cTn>
                              </p:par>
                              <p:par>
                                <p:cTn id="9" presetID="42" presetClass="entr" presetSubtype="0" fill="hold" nodeType="withEffect">
                                  <p:stCondLst>
                                    <p:cond delay="400"/>
                                  </p:stCondLst>
                                  <p:childTnLst>
                                    <p:set>
                                      <p:cBhvr>
                                        <p:cTn id="10" dur="1" fill="hold">
                                          <p:stCondLst>
                                            <p:cond delay="0"/>
                                          </p:stCondLst>
                                        </p:cTn>
                                        <p:tgtEl>
                                          <p:spTgt spid="60"/>
                                        </p:tgtEl>
                                        <p:attrNameLst>
                                          <p:attrName>style.visibility</p:attrName>
                                        </p:attrNameLst>
                                      </p:cBhvr>
                                      <p:to>
                                        <p:strVal val="visible"/>
                                      </p:to>
                                    </p:set>
                                    <p:animEffect transition="in" filter="fade">
                                      <p:cBhvr>
                                        <p:cTn id="11" dur="750"/>
                                        <p:tgtEl>
                                          <p:spTgt spid="60"/>
                                        </p:tgtEl>
                                      </p:cBhvr>
                                    </p:animEffect>
                                    <p:anim calcmode="lin" valueType="num">
                                      <p:cBhvr>
                                        <p:cTn id="12" dur="750" fill="hold"/>
                                        <p:tgtEl>
                                          <p:spTgt spid="60"/>
                                        </p:tgtEl>
                                        <p:attrNameLst>
                                          <p:attrName>ppt_x</p:attrName>
                                        </p:attrNameLst>
                                      </p:cBhvr>
                                      <p:tavLst>
                                        <p:tav tm="0">
                                          <p:val>
                                            <p:strVal val="#ppt_x"/>
                                          </p:val>
                                        </p:tav>
                                        <p:tav tm="100000">
                                          <p:val>
                                            <p:strVal val="#ppt_x"/>
                                          </p:val>
                                        </p:tav>
                                      </p:tavLst>
                                    </p:anim>
                                    <p:anim calcmode="lin" valueType="num">
                                      <p:cBhvr>
                                        <p:cTn id="13" dur="750" fill="hold"/>
                                        <p:tgtEl>
                                          <p:spTgt spid="60"/>
                                        </p:tgtEl>
                                        <p:attrNameLst>
                                          <p:attrName>ppt_y</p:attrName>
                                        </p:attrNameLst>
                                      </p:cBhvr>
                                      <p:tavLst>
                                        <p:tav tm="0">
                                          <p:val>
                                            <p:strVal val="#ppt_y+.1"/>
                                          </p:val>
                                        </p:tav>
                                        <p:tav tm="100000">
                                          <p:val>
                                            <p:strVal val="#ppt_y"/>
                                          </p:val>
                                        </p:tav>
                                      </p:tavLst>
                                    </p:anim>
                                  </p:childTnLst>
                                </p:cTn>
                              </p:par>
                              <p:par>
                                <p:cTn id="14" presetID="22" presetClass="entr" presetSubtype="8" fill="hold" nodeType="withEffect">
                                  <p:stCondLst>
                                    <p:cond delay="800"/>
                                  </p:stCondLst>
                                  <p:childTnLst>
                                    <p:set>
                                      <p:cBhvr>
                                        <p:cTn id="15" dur="1" fill="hold">
                                          <p:stCondLst>
                                            <p:cond delay="0"/>
                                          </p:stCondLst>
                                        </p:cTn>
                                        <p:tgtEl>
                                          <p:spTgt spid="3"/>
                                        </p:tgtEl>
                                        <p:attrNameLst>
                                          <p:attrName>style.visibility</p:attrName>
                                        </p:attrNameLst>
                                      </p:cBhvr>
                                      <p:to>
                                        <p:strVal val="visible"/>
                                      </p:to>
                                    </p:set>
                                    <p:animEffect transition="in" filter="wipe(left)">
                                      <p:cBhvr>
                                        <p:cTn id="16" dur="750"/>
                                        <p:tgtEl>
                                          <p:spTgt spid="3"/>
                                        </p:tgtEl>
                                      </p:cBhvr>
                                    </p:animEffect>
                                  </p:childTnLst>
                                </p:cTn>
                              </p:par>
                              <p:par>
                                <p:cTn id="17" presetID="53" presetClass="entr" presetSubtype="16" fill="hold" nodeType="withEffect">
                                  <p:stCondLst>
                                    <p:cond delay="1200"/>
                                  </p:stCondLst>
                                  <p:childTnLst>
                                    <p:set>
                                      <p:cBhvr>
                                        <p:cTn id="18" dur="1" fill="hold">
                                          <p:stCondLst>
                                            <p:cond delay="0"/>
                                          </p:stCondLst>
                                        </p:cTn>
                                        <p:tgtEl>
                                          <p:spTgt spid="119"/>
                                        </p:tgtEl>
                                        <p:attrNameLst>
                                          <p:attrName>style.visibility</p:attrName>
                                        </p:attrNameLst>
                                      </p:cBhvr>
                                      <p:to>
                                        <p:strVal val="visible"/>
                                      </p:to>
                                    </p:set>
                                    <p:anim calcmode="lin" valueType="num">
                                      <p:cBhvr>
                                        <p:cTn id="19" dur="750" fill="hold"/>
                                        <p:tgtEl>
                                          <p:spTgt spid="119"/>
                                        </p:tgtEl>
                                        <p:attrNameLst>
                                          <p:attrName>ppt_w</p:attrName>
                                        </p:attrNameLst>
                                      </p:cBhvr>
                                      <p:tavLst>
                                        <p:tav tm="0">
                                          <p:val>
                                            <p:fltVal val="0"/>
                                          </p:val>
                                        </p:tav>
                                        <p:tav tm="100000">
                                          <p:val>
                                            <p:strVal val="#ppt_w"/>
                                          </p:val>
                                        </p:tav>
                                      </p:tavLst>
                                    </p:anim>
                                    <p:anim calcmode="lin" valueType="num">
                                      <p:cBhvr>
                                        <p:cTn id="20" dur="750" fill="hold"/>
                                        <p:tgtEl>
                                          <p:spTgt spid="119"/>
                                        </p:tgtEl>
                                        <p:attrNameLst>
                                          <p:attrName>ppt_h</p:attrName>
                                        </p:attrNameLst>
                                      </p:cBhvr>
                                      <p:tavLst>
                                        <p:tav tm="0">
                                          <p:val>
                                            <p:fltVal val="0"/>
                                          </p:val>
                                        </p:tav>
                                        <p:tav tm="100000">
                                          <p:val>
                                            <p:strVal val="#ppt_h"/>
                                          </p:val>
                                        </p:tav>
                                      </p:tavLst>
                                    </p:anim>
                                    <p:animEffect transition="in" filter="fade">
                                      <p:cBhvr>
                                        <p:cTn id="21" dur="750"/>
                                        <p:tgtEl>
                                          <p:spTgt spid="119"/>
                                        </p:tgtEl>
                                      </p:cBhvr>
                                    </p:animEffect>
                                  </p:childTnLst>
                                </p:cTn>
                              </p:par>
                              <p:par>
                                <p:cTn id="22" presetID="12" presetClass="entr" presetSubtype="8" fill="hold" nodeType="withEffect">
                                  <p:stCondLst>
                                    <p:cond delay="1600"/>
                                  </p:stCondLst>
                                  <p:childTnLst>
                                    <p:set>
                                      <p:cBhvr>
                                        <p:cTn id="23" dur="1" fill="hold">
                                          <p:stCondLst>
                                            <p:cond delay="0"/>
                                          </p:stCondLst>
                                        </p:cTn>
                                        <p:tgtEl>
                                          <p:spTgt spid="105"/>
                                        </p:tgtEl>
                                        <p:attrNameLst>
                                          <p:attrName>style.visibility</p:attrName>
                                        </p:attrNameLst>
                                      </p:cBhvr>
                                      <p:to>
                                        <p:strVal val="visible"/>
                                      </p:to>
                                    </p:set>
                                    <p:anim calcmode="lin" valueType="num">
                                      <p:cBhvr additive="base">
                                        <p:cTn id="24" dur="750"/>
                                        <p:tgtEl>
                                          <p:spTgt spid="105"/>
                                        </p:tgtEl>
                                        <p:attrNameLst>
                                          <p:attrName>ppt_x</p:attrName>
                                        </p:attrNameLst>
                                      </p:cBhvr>
                                      <p:tavLst>
                                        <p:tav tm="0">
                                          <p:val>
                                            <p:strVal val="#ppt_x-#ppt_w*1.125000"/>
                                          </p:val>
                                        </p:tav>
                                        <p:tav tm="100000">
                                          <p:val>
                                            <p:strVal val="#ppt_x"/>
                                          </p:val>
                                        </p:tav>
                                      </p:tavLst>
                                    </p:anim>
                                    <p:animEffect transition="in" filter="wipe(right)">
                                      <p:cBhvr>
                                        <p:cTn id="25" dur="750"/>
                                        <p:tgtEl>
                                          <p:spTgt spid="105"/>
                                        </p:tgtEl>
                                      </p:cBhvr>
                                    </p:animEffect>
                                  </p:childTnLst>
                                </p:cTn>
                              </p:par>
                              <p:par>
                                <p:cTn id="26" presetID="22" presetClass="entr" presetSubtype="8" fill="hold" nodeType="withEffect">
                                  <p:stCondLst>
                                    <p:cond delay="2000"/>
                                  </p:stCondLst>
                                  <p:childTnLst>
                                    <p:set>
                                      <p:cBhvr>
                                        <p:cTn id="27" dur="1" fill="hold">
                                          <p:stCondLst>
                                            <p:cond delay="0"/>
                                          </p:stCondLst>
                                        </p:cTn>
                                        <p:tgtEl>
                                          <p:spTgt spid="93"/>
                                        </p:tgtEl>
                                        <p:attrNameLst>
                                          <p:attrName>style.visibility</p:attrName>
                                        </p:attrNameLst>
                                      </p:cBhvr>
                                      <p:to>
                                        <p:strVal val="visible"/>
                                      </p:to>
                                    </p:set>
                                    <p:animEffect transition="in" filter="wipe(left)">
                                      <p:cBhvr>
                                        <p:cTn id="28" dur="750"/>
                                        <p:tgtEl>
                                          <p:spTgt spid="93"/>
                                        </p:tgtEl>
                                      </p:cBhvr>
                                    </p:animEffect>
                                  </p:childTnLst>
                                </p:cTn>
                              </p:par>
                              <p:par>
                                <p:cTn id="29" presetID="53" presetClass="entr" presetSubtype="16" fill="hold" nodeType="withEffect">
                                  <p:stCondLst>
                                    <p:cond delay="2400"/>
                                  </p:stCondLst>
                                  <p:childTnLst>
                                    <p:set>
                                      <p:cBhvr>
                                        <p:cTn id="30" dur="1" fill="hold">
                                          <p:stCondLst>
                                            <p:cond delay="0"/>
                                          </p:stCondLst>
                                        </p:cTn>
                                        <p:tgtEl>
                                          <p:spTgt spid="95"/>
                                        </p:tgtEl>
                                        <p:attrNameLst>
                                          <p:attrName>style.visibility</p:attrName>
                                        </p:attrNameLst>
                                      </p:cBhvr>
                                      <p:to>
                                        <p:strVal val="visible"/>
                                      </p:to>
                                    </p:set>
                                    <p:anim calcmode="lin" valueType="num">
                                      <p:cBhvr>
                                        <p:cTn id="31" dur="750" fill="hold"/>
                                        <p:tgtEl>
                                          <p:spTgt spid="95"/>
                                        </p:tgtEl>
                                        <p:attrNameLst>
                                          <p:attrName>ppt_w</p:attrName>
                                        </p:attrNameLst>
                                      </p:cBhvr>
                                      <p:tavLst>
                                        <p:tav tm="0">
                                          <p:val>
                                            <p:fltVal val="0"/>
                                          </p:val>
                                        </p:tav>
                                        <p:tav tm="100000">
                                          <p:val>
                                            <p:strVal val="#ppt_w"/>
                                          </p:val>
                                        </p:tav>
                                      </p:tavLst>
                                    </p:anim>
                                    <p:anim calcmode="lin" valueType="num">
                                      <p:cBhvr>
                                        <p:cTn id="32" dur="750" fill="hold"/>
                                        <p:tgtEl>
                                          <p:spTgt spid="95"/>
                                        </p:tgtEl>
                                        <p:attrNameLst>
                                          <p:attrName>ppt_h</p:attrName>
                                        </p:attrNameLst>
                                      </p:cBhvr>
                                      <p:tavLst>
                                        <p:tav tm="0">
                                          <p:val>
                                            <p:fltVal val="0"/>
                                          </p:val>
                                        </p:tav>
                                        <p:tav tm="100000">
                                          <p:val>
                                            <p:strVal val="#ppt_h"/>
                                          </p:val>
                                        </p:tav>
                                      </p:tavLst>
                                    </p:anim>
                                    <p:animEffect transition="in" filter="fade">
                                      <p:cBhvr>
                                        <p:cTn id="33" dur="750"/>
                                        <p:tgtEl>
                                          <p:spTgt spid="95"/>
                                        </p:tgtEl>
                                      </p:cBhvr>
                                    </p:animEffect>
                                  </p:childTnLst>
                                </p:cTn>
                              </p:par>
                              <p:par>
                                <p:cTn id="34" presetID="12" presetClass="entr" presetSubtype="8" fill="hold" nodeType="withEffect">
                                  <p:stCondLst>
                                    <p:cond delay="2800"/>
                                  </p:stCondLst>
                                  <p:childTnLst>
                                    <p:set>
                                      <p:cBhvr>
                                        <p:cTn id="35" dur="1" fill="hold">
                                          <p:stCondLst>
                                            <p:cond delay="0"/>
                                          </p:stCondLst>
                                        </p:cTn>
                                        <p:tgtEl>
                                          <p:spTgt spid="108"/>
                                        </p:tgtEl>
                                        <p:attrNameLst>
                                          <p:attrName>style.visibility</p:attrName>
                                        </p:attrNameLst>
                                      </p:cBhvr>
                                      <p:to>
                                        <p:strVal val="visible"/>
                                      </p:to>
                                    </p:set>
                                    <p:anim calcmode="lin" valueType="num">
                                      <p:cBhvr additive="base">
                                        <p:cTn id="36" dur="750"/>
                                        <p:tgtEl>
                                          <p:spTgt spid="108"/>
                                        </p:tgtEl>
                                        <p:attrNameLst>
                                          <p:attrName>ppt_x</p:attrName>
                                        </p:attrNameLst>
                                      </p:cBhvr>
                                      <p:tavLst>
                                        <p:tav tm="0">
                                          <p:val>
                                            <p:strVal val="#ppt_x-#ppt_w*1.125000"/>
                                          </p:val>
                                        </p:tav>
                                        <p:tav tm="100000">
                                          <p:val>
                                            <p:strVal val="#ppt_x"/>
                                          </p:val>
                                        </p:tav>
                                      </p:tavLst>
                                    </p:anim>
                                    <p:animEffect transition="in" filter="wipe(right)">
                                      <p:cBhvr>
                                        <p:cTn id="37" dur="750"/>
                                        <p:tgtEl>
                                          <p:spTgt spid="108"/>
                                        </p:tgtEl>
                                      </p:cBhvr>
                                    </p:animEffect>
                                  </p:childTnLst>
                                </p:cTn>
                              </p:par>
                              <p:par>
                                <p:cTn id="38" presetID="22" presetClass="entr" presetSubtype="8" fill="hold" nodeType="withEffect">
                                  <p:stCondLst>
                                    <p:cond delay="3200"/>
                                  </p:stCondLst>
                                  <p:childTnLst>
                                    <p:set>
                                      <p:cBhvr>
                                        <p:cTn id="39" dur="1" fill="hold">
                                          <p:stCondLst>
                                            <p:cond delay="0"/>
                                          </p:stCondLst>
                                        </p:cTn>
                                        <p:tgtEl>
                                          <p:spTgt spid="94"/>
                                        </p:tgtEl>
                                        <p:attrNameLst>
                                          <p:attrName>style.visibility</p:attrName>
                                        </p:attrNameLst>
                                      </p:cBhvr>
                                      <p:to>
                                        <p:strVal val="visible"/>
                                      </p:to>
                                    </p:set>
                                    <p:animEffect transition="in" filter="wipe(left)">
                                      <p:cBhvr>
                                        <p:cTn id="40" dur="750"/>
                                        <p:tgtEl>
                                          <p:spTgt spid="94"/>
                                        </p:tgtEl>
                                      </p:cBhvr>
                                    </p:animEffect>
                                  </p:childTnLst>
                                </p:cTn>
                              </p:par>
                              <p:par>
                                <p:cTn id="41" presetID="53" presetClass="entr" presetSubtype="16" fill="hold" nodeType="withEffect">
                                  <p:stCondLst>
                                    <p:cond delay="3600"/>
                                  </p:stCondLst>
                                  <p:childTnLst>
                                    <p:set>
                                      <p:cBhvr>
                                        <p:cTn id="42" dur="1" fill="hold">
                                          <p:stCondLst>
                                            <p:cond delay="0"/>
                                          </p:stCondLst>
                                        </p:cTn>
                                        <p:tgtEl>
                                          <p:spTgt spid="116"/>
                                        </p:tgtEl>
                                        <p:attrNameLst>
                                          <p:attrName>style.visibility</p:attrName>
                                        </p:attrNameLst>
                                      </p:cBhvr>
                                      <p:to>
                                        <p:strVal val="visible"/>
                                      </p:to>
                                    </p:set>
                                    <p:anim calcmode="lin" valueType="num">
                                      <p:cBhvr>
                                        <p:cTn id="43" dur="750" fill="hold"/>
                                        <p:tgtEl>
                                          <p:spTgt spid="116"/>
                                        </p:tgtEl>
                                        <p:attrNameLst>
                                          <p:attrName>ppt_w</p:attrName>
                                        </p:attrNameLst>
                                      </p:cBhvr>
                                      <p:tavLst>
                                        <p:tav tm="0">
                                          <p:val>
                                            <p:fltVal val="0"/>
                                          </p:val>
                                        </p:tav>
                                        <p:tav tm="100000">
                                          <p:val>
                                            <p:strVal val="#ppt_w"/>
                                          </p:val>
                                        </p:tav>
                                      </p:tavLst>
                                    </p:anim>
                                    <p:anim calcmode="lin" valueType="num">
                                      <p:cBhvr>
                                        <p:cTn id="44" dur="750" fill="hold"/>
                                        <p:tgtEl>
                                          <p:spTgt spid="116"/>
                                        </p:tgtEl>
                                        <p:attrNameLst>
                                          <p:attrName>ppt_h</p:attrName>
                                        </p:attrNameLst>
                                      </p:cBhvr>
                                      <p:tavLst>
                                        <p:tav tm="0">
                                          <p:val>
                                            <p:fltVal val="0"/>
                                          </p:val>
                                        </p:tav>
                                        <p:tav tm="100000">
                                          <p:val>
                                            <p:strVal val="#ppt_h"/>
                                          </p:val>
                                        </p:tav>
                                      </p:tavLst>
                                    </p:anim>
                                    <p:animEffect transition="in" filter="fade">
                                      <p:cBhvr>
                                        <p:cTn id="45" dur="750"/>
                                        <p:tgtEl>
                                          <p:spTgt spid="116"/>
                                        </p:tgtEl>
                                      </p:cBhvr>
                                    </p:animEffect>
                                  </p:childTnLst>
                                </p:cTn>
                              </p:par>
                              <p:par>
                                <p:cTn id="46" presetID="12" presetClass="entr" presetSubtype="8" fill="hold" nodeType="withEffect">
                                  <p:stCondLst>
                                    <p:cond delay="4000"/>
                                  </p:stCondLst>
                                  <p:childTnLst>
                                    <p:set>
                                      <p:cBhvr>
                                        <p:cTn id="47" dur="1" fill="hold">
                                          <p:stCondLst>
                                            <p:cond delay="0"/>
                                          </p:stCondLst>
                                        </p:cTn>
                                        <p:tgtEl>
                                          <p:spTgt spid="111"/>
                                        </p:tgtEl>
                                        <p:attrNameLst>
                                          <p:attrName>style.visibility</p:attrName>
                                        </p:attrNameLst>
                                      </p:cBhvr>
                                      <p:to>
                                        <p:strVal val="visible"/>
                                      </p:to>
                                    </p:set>
                                    <p:anim calcmode="lin" valueType="num">
                                      <p:cBhvr additive="base">
                                        <p:cTn id="48" dur="750"/>
                                        <p:tgtEl>
                                          <p:spTgt spid="111"/>
                                        </p:tgtEl>
                                        <p:attrNameLst>
                                          <p:attrName>ppt_x</p:attrName>
                                        </p:attrNameLst>
                                      </p:cBhvr>
                                      <p:tavLst>
                                        <p:tav tm="0">
                                          <p:val>
                                            <p:strVal val="#ppt_x-#ppt_w*1.125000"/>
                                          </p:val>
                                        </p:tav>
                                        <p:tav tm="100000">
                                          <p:val>
                                            <p:strVal val="#ppt_x"/>
                                          </p:val>
                                        </p:tav>
                                      </p:tavLst>
                                    </p:anim>
                                    <p:animEffect transition="in" filter="wipe(right)">
                                      <p:cBhvr>
                                        <p:cTn id="49" dur="75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0" y="271354"/>
            <a:ext cx="2979230" cy="540000"/>
            <a:chOff x="0" y="271354"/>
            <a:chExt cx="2979230" cy="540000"/>
          </a:xfrm>
        </p:grpSpPr>
        <p:sp>
          <p:nvSpPr>
            <p:cNvPr id="8" name="基础扎实"/>
            <p:cNvSpPr txBox="1"/>
            <p:nvPr/>
          </p:nvSpPr>
          <p:spPr>
            <a:xfrm>
              <a:off x="870195" y="279744"/>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sp>
          <p:nvSpPr>
            <p:cNvPr id="4" name="01"/>
            <p:cNvSpPr/>
            <p:nvPr/>
          </p:nvSpPr>
          <p:spPr>
            <a:xfrm>
              <a:off x="0" y="271354"/>
              <a:ext cx="695325" cy="54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smtClean="0">
                  <a:solidFill>
                    <a:schemeClr val="bg1"/>
                  </a:solidFill>
                  <a:latin typeface="Arial" panose="020B0604020202020204" pitchFamily="34" charset="0"/>
                  <a:ea typeface="微软雅黑" panose="020B0503020204020204" pitchFamily="34" charset="-122"/>
                  <a:sym typeface="Arial" panose="020B0604020202020204" pitchFamily="34" charset="0"/>
                </a:rPr>
                <a:t>01</a:t>
              </a:r>
              <a:endParaRPr lang="zh-CN" altLang="en-US" sz="28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色块"/>
            <p:cNvSpPr/>
            <p:nvPr/>
          </p:nvSpPr>
          <p:spPr>
            <a:xfrm>
              <a:off x="746760" y="271354"/>
              <a:ext cx="72000" cy="54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0" name="中国地图"/>
          <p:cNvGrpSpPr/>
          <p:nvPr/>
        </p:nvGrpSpPr>
        <p:grpSpPr>
          <a:xfrm>
            <a:off x="3693319" y="1442784"/>
            <a:ext cx="4805362" cy="3972433"/>
            <a:chOff x="3440631" y="1641139"/>
            <a:chExt cx="4805362" cy="3972433"/>
          </a:xfrm>
          <a:solidFill>
            <a:schemeClr val="bg1">
              <a:lumMod val="75000"/>
            </a:schemeClr>
          </a:solidFill>
        </p:grpSpPr>
        <p:sp>
          <p:nvSpPr>
            <p:cNvPr id="61" name="内蒙古"/>
            <p:cNvSpPr>
              <a:spLocks/>
            </p:cNvSpPr>
            <p:nvPr/>
          </p:nvSpPr>
          <p:spPr bwMode="auto">
            <a:xfrm>
              <a:off x="5458351" y="1685408"/>
              <a:ext cx="2106217" cy="1797334"/>
            </a:xfrm>
            <a:custGeom>
              <a:avLst/>
              <a:gdLst>
                <a:gd name="T0" fmla="*/ 2147483646 w 1428"/>
                <a:gd name="T1" fmla="*/ 2147483646 h 1218"/>
                <a:gd name="T2" fmla="*/ 2147483646 w 1428"/>
                <a:gd name="T3" fmla="*/ 2147483646 h 1218"/>
                <a:gd name="T4" fmla="*/ 2147483646 w 1428"/>
                <a:gd name="T5" fmla="*/ 2147483646 h 1218"/>
                <a:gd name="T6" fmla="*/ 2147483646 w 1428"/>
                <a:gd name="T7" fmla="*/ 2147483646 h 1218"/>
                <a:gd name="T8" fmla="*/ 2147483646 w 1428"/>
                <a:gd name="T9" fmla="*/ 2147483646 h 1218"/>
                <a:gd name="T10" fmla="*/ 2147483646 w 1428"/>
                <a:gd name="T11" fmla="*/ 2147483646 h 1218"/>
                <a:gd name="T12" fmla="*/ 2147483646 w 1428"/>
                <a:gd name="T13" fmla="*/ 2147483646 h 1218"/>
                <a:gd name="T14" fmla="*/ 2147483646 w 1428"/>
                <a:gd name="T15" fmla="*/ 2147483646 h 1218"/>
                <a:gd name="T16" fmla="*/ 2147483646 w 1428"/>
                <a:gd name="T17" fmla="*/ 2147483646 h 1218"/>
                <a:gd name="T18" fmla="*/ 2147483646 w 1428"/>
                <a:gd name="T19" fmla="*/ 2147483646 h 1218"/>
                <a:gd name="T20" fmla="*/ 2147483646 w 1428"/>
                <a:gd name="T21" fmla="*/ 2147483646 h 1218"/>
                <a:gd name="T22" fmla="*/ 2147483646 w 1428"/>
                <a:gd name="T23" fmla="*/ 2147483646 h 1218"/>
                <a:gd name="T24" fmla="*/ 2147483646 w 1428"/>
                <a:gd name="T25" fmla="*/ 2147483646 h 1218"/>
                <a:gd name="T26" fmla="*/ 2147483646 w 1428"/>
                <a:gd name="T27" fmla="*/ 2147483646 h 1218"/>
                <a:gd name="T28" fmla="*/ 2147483646 w 1428"/>
                <a:gd name="T29" fmla="*/ 2147483646 h 1218"/>
                <a:gd name="T30" fmla="*/ 2147483646 w 1428"/>
                <a:gd name="T31" fmla="*/ 2147483646 h 1218"/>
                <a:gd name="T32" fmla="*/ 2147483646 w 1428"/>
                <a:gd name="T33" fmla="*/ 2147483646 h 1218"/>
                <a:gd name="T34" fmla="*/ 2147483646 w 1428"/>
                <a:gd name="T35" fmla="*/ 2147483646 h 1218"/>
                <a:gd name="T36" fmla="*/ 2147483646 w 1428"/>
                <a:gd name="T37" fmla="*/ 2147483646 h 1218"/>
                <a:gd name="T38" fmla="*/ 2147483646 w 1428"/>
                <a:gd name="T39" fmla="*/ 2147483646 h 1218"/>
                <a:gd name="T40" fmla="*/ 2147483646 w 1428"/>
                <a:gd name="T41" fmla="*/ 2147483646 h 1218"/>
                <a:gd name="T42" fmla="*/ 2147483646 w 1428"/>
                <a:gd name="T43" fmla="*/ 2147483646 h 1218"/>
                <a:gd name="T44" fmla="*/ 0 w 1428"/>
                <a:gd name="T45" fmla="*/ 2147483646 h 1218"/>
                <a:gd name="T46" fmla="*/ 2147483646 w 1428"/>
                <a:gd name="T47" fmla="*/ 2147483646 h 1218"/>
                <a:gd name="T48" fmla="*/ 2147483646 w 1428"/>
                <a:gd name="T49" fmla="*/ 2147483646 h 1218"/>
                <a:gd name="T50" fmla="*/ 2147483646 w 1428"/>
                <a:gd name="T51" fmla="*/ 2147483646 h 1218"/>
                <a:gd name="T52" fmla="*/ 2147483646 w 1428"/>
                <a:gd name="T53" fmla="*/ 2147483646 h 1218"/>
                <a:gd name="T54" fmla="*/ 2147483646 w 1428"/>
                <a:gd name="T55" fmla="*/ 2147483646 h 1218"/>
                <a:gd name="T56" fmla="*/ 2147483646 w 1428"/>
                <a:gd name="T57" fmla="*/ 2147483646 h 1218"/>
                <a:gd name="T58" fmla="*/ 2147483646 w 1428"/>
                <a:gd name="T59" fmla="*/ 2147483646 h 1218"/>
                <a:gd name="T60" fmla="*/ 2147483646 w 1428"/>
                <a:gd name="T61" fmla="*/ 2147483646 h 1218"/>
                <a:gd name="T62" fmla="*/ 2147483646 w 1428"/>
                <a:gd name="T63" fmla="*/ 2147483646 h 1218"/>
                <a:gd name="T64" fmla="*/ 2147483646 w 1428"/>
                <a:gd name="T65" fmla="*/ 2147483646 h 1218"/>
                <a:gd name="T66" fmla="*/ 2147483646 w 1428"/>
                <a:gd name="T67" fmla="*/ 2147483646 h 1218"/>
                <a:gd name="T68" fmla="*/ 2147483646 w 1428"/>
                <a:gd name="T69" fmla="*/ 2147483646 h 1218"/>
                <a:gd name="T70" fmla="*/ 2147483646 w 1428"/>
                <a:gd name="T71" fmla="*/ 2147483646 h 1218"/>
                <a:gd name="T72" fmla="*/ 2147483646 w 1428"/>
                <a:gd name="T73" fmla="*/ 2147483646 h 1218"/>
                <a:gd name="T74" fmla="*/ 2147483646 w 1428"/>
                <a:gd name="T75" fmla="*/ 2147483646 h 1218"/>
                <a:gd name="T76" fmla="*/ 2147483646 w 1428"/>
                <a:gd name="T77" fmla="*/ 2147483646 h 1218"/>
                <a:gd name="T78" fmla="*/ 2147483646 w 1428"/>
                <a:gd name="T79" fmla="*/ 2147483646 h 1218"/>
                <a:gd name="T80" fmla="*/ 2147483646 w 1428"/>
                <a:gd name="T81" fmla="*/ 2147483646 h 1218"/>
                <a:gd name="T82" fmla="*/ 2147483646 w 1428"/>
                <a:gd name="T83" fmla="*/ 2147483646 h 1218"/>
                <a:gd name="T84" fmla="*/ 2147483646 w 1428"/>
                <a:gd name="T85" fmla="*/ 2147483646 h 1218"/>
                <a:gd name="T86" fmla="*/ 2147483646 w 1428"/>
                <a:gd name="T87" fmla="*/ 2147483646 h 1218"/>
                <a:gd name="T88" fmla="*/ 2147483646 w 1428"/>
                <a:gd name="T89" fmla="*/ 2147483646 h 1218"/>
                <a:gd name="T90" fmla="*/ 2147483646 w 1428"/>
                <a:gd name="T91" fmla="*/ 2147483646 h 1218"/>
                <a:gd name="T92" fmla="*/ 2147483646 w 1428"/>
                <a:gd name="T93" fmla="*/ 2147483646 h 1218"/>
                <a:gd name="T94" fmla="*/ 2147483646 w 1428"/>
                <a:gd name="T95" fmla="*/ 2147483646 h 1218"/>
                <a:gd name="T96" fmla="*/ 2147483646 w 1428"/>
                <a:gd name="T97" fmla="*/ 2147483646 h 1218"/>
                <a:gd name="T98" fmla="*/ 2147483646 w 1428"/>
                <a:gd name="T99" fmla="*/ 2147483646 h 1218"/>
                <a:gd name="T100" fmla="*/ 2147483646 w 1428"/>
                <a:gd name="T101" fmla="*/ 2147483646 h 1218"/>
                <a:gd name="T102" fmla="*/ 2147483646 w 1428"/>
                <a:gd name="T103" fmla="*/ 2147483646 h 1218"/>
                <a:gd name="T104" fmla="*/ 2147483646 w 1428"/>
                <a:gd name="T105" fmla="*/ 2147483646 h 1218"/>
                <a:gd name="T106" fmla="*/ 2147483646 w 1428"/>
                <a:gd name="T107" fmla="*/ 2147483646 h 1218"/>
                <a:gd name="T108" fmla="*/ 2147483646 w 1428"/>
                <a:gd name="T109" fmla="*/ 2147483646 h 1218"/>
                <a:gd name="T110" fmla="*/ 2147483646 w 1428"/>
                <a:gd name="T111" fmla="*/ 2147483646 h 1218"/>
                <a:gd name="T112" fmla="*/ 2147483646 w 1428"/>
                <a:gd name="T113" fmla="*/ 2147483646 h 1218"/>
                <a:gd name="T114" fmla="*/ 2147483646 w 1428"/>
                <a:gd name="T115" fmla="*/ 2147483646 h 1218"/>
                <a:gd name="T116" fmla="*/ 2147483646 w 1428"/>
                <a:gd name="T117" fmla="*/ 2147483646 h 12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28" h="1218">
                  <a:moveTo>
                    <a:pt x="1398" y="128"/>
                  </a:moveTo>
                  <a:lnTo>
                    <a:pt x="1394" y="112"/>
                  </a:lnTo>
                  <a:lnTo>
                    <a:pt x="1378" y="86"/>
                  </a:lnTo>
                  <a:lnTo>
                    <a:pt x="1366" y="80"/>
                  </a:lnTo>
                  <a:lnTo>
                    <a:pt x="1354" y="86"/>
                  </a:lnTo>
                  <a:lnTo>
                    <a:pt x="1348" y="100"/>
                  </a:lnTo>
                  <a:lnTo>
                    <a:pt x="1346" y="102"/>
                  </a:lnTo>
                  <a:lnTo>
                    <a:pt x="1344" y="102"/>
                  </a:lnTo>
                  <a:lnTo>
                    <a:pt x="1322" y="106"/>
                  </a:lnTo>
                  <a:lnTo>
                    <a:pt x="1318" y="108"/>
                  </a:lnTo>
                  <a:lnTo>
                    <a:pt x="1316" y="112"/>
                  </a:lnTo>
                  <a:lnTo>
                    <a:pt x="1310" y="116"/>
                  </a:lnTo>
                  <a:lnTo>
                    <a:pt x="1298" y="126"/>
                  </a:lnTo>
                  <a:lnTo>
                    <a:pt x="1296" y="128"/>
                  </a:lnTo>
                  <a:lnTo>
                    <a:pt x="1286" y="130"/>
                  </a:lnTo>
                  <a:lnTo>
                    <a:pt x="1276" y="126"/>
                  </a:lnTo>
                  <a:lnTo>
                    <a:pt x="1264" y="118"/>
                  </a:lnTo>
                  <a:lnTo>
                    <a:pt x="1262" y="116"/>
                  </a:lnTo>
                  <a:lnTo>
                    <a:pt x="1244" y="96"/>
                  </a:lnTo>
                  <a:lnTo>
                    <a:pt x="1240" y="90"/>
                  </a:lnTo>
                  <a:lnTo>
                    <a:pt x="1238" y="84"/>
                  </a:lnTo>
                  <a:lnTo>
                    <a:pt x="1238" y="62"/>
                  </a:lnTo>
                  <a:lnTo>
                    <a:pt x="1238" y="60"/>
                  </a:lnTo>
                  <a:lnTo>
                    <a:pt x="1242" y="56"/>
                  </a:lnTo>
                  <a:lnTo>
                    <a:pt x="1218" y="48"/>
                  </a:lnTo>
                  <a:lnTo>
                    <a:pt x="1218" y="56"/>
                  </a:lnTo>
                  <a:lnTo>
                    <a:pt x="1216" y="60"/>
                  </a:lnTo>
                  <a:lnTo>
                    <a:pt x="1210" y="64"/>
                  </a:lnTo>
                  <a:lnTo>
                    <a:pt x="1202" y="68"/>
                  </a:lnTo>
                  <a:lnTo>
                    <a:pt x="1200" y="68"/>
                  </a:lnTo>
                  <a:lnTo>
                    <a:pt x="1200" y="66"/>
                  </a:lnTo>
                  <a:lnTo>
                    <a:pt x="1188" y="64"/>
                  </a:lnTo>
                  <a:lnTo>
                    <a:pt x="1190" y="72"/>
                  </a:lnTo>
                  <a:lnTo>
                    <a:pt x="1170" y="60"/>
                  </a:lnTo>
                  <a:lnTo>
                    <a:pt x="1168" y="60"/>
                  </a:lnTo>
                  <a:lnTo>
                    <a:pt x="1168" y="58"/>
                  </a:lnTo>
                  <a:lnTo>
                    <a:pt x="1164" y="46"/>
                  </a:lnTo>
                  <a:lnTo>
                    <a:pt x="1162" y="32"/>
                  </a:lnTo>
                  <a:lnTo>
                    <a:pt x="1164" y="22"/>
                  </a:lnTo>
                  <a:lnTo>
                    <a:pt x="1166" y="16"/>
                  </a:lnTo>
                  <a:lnTo>
                    <a:pt x="1172" y="6"/>
                  </a:lnTo>
                  <a:lnTo>
                    <a:pt x="1170" y="0"/>
                  </a:lnTo>
                  <a:lnTo>
                    <a:pt x="1150" y="2"/>
                  </a:lnTo>
                  <a:lnTo>
                    <a:pt x="1142" y="4"/>
                  </a:lnTo>
                  <a:lnTo>
                    <a:pt x="1136" y="8"/>
                  </a:lnTo>
                  <a:lnTo>
                    <a:pt x="1132" y="14"/>
                  </a:lnTo>
                  <a:lnTo>
                    <a:pt x="1128" y="22"/>
                  </a:lnTo>
                  <a:lnTo>
                    <a:pt x="1116" y="40"/>
                  </a:lnTo>
                  <a:lnTo>
                    <a:pt x="1128" y="40"/>
                  </a:lnTo>
                  <a:lnTo>
                    <a:pt x="1130" y="40"/>
                  </a:lnTo>
                  <a:lnTo>
                    <a:pt x="1140" y="44"/>
                  </a:lnTo>
                  <a:lnTo>
                    <a:pt x="1142" y="44"/>
                  </a:lnTo>
                  <a:lnTo>
                    <a:pt x="1142" y="46"/>
                  </a:lnTo>
                  <a:lnTo>
                    <a:pt x="1142" y="48"/>
                  </a:lnTo>
                  <a:lnTo>
                    <a:pt x="1144" y="64"/>
                  </a:lnTo>
                  <a:lnTo>
                    <a:pt x="1150" y="80"/>
                  </a:lnTo>
                  <a:lnTo>
                    <a:pt x="1150" y="82"/>
                  </a:lnTo>
                  <a:lnTo>
                    <a:pt x="1150" y="84"/>
                  </a:lnTo>
                  <a:lnTo>
                    <a:pt x="1122" y="136"/>
                  </a:lnTo>
                  <a:lnTo>
                    <a:pt x="1120" y="142"/>
                  </a:lnTo>
                  <a:lnTo>
                    <a:pt x="1118" y="154"/>
                  </a:lnTo>
                  <a:lnTo>
                    <a:pt x="1114" y="190"/>
                  </a:lnTo>
                  <a:lnTo>
                    <a:pt x="1114" y="192"/>
                  </a:lnTo>
                  <a:lnTo>
                    <a:pt x="1104" y="212"/>
                  </a:lnTo>
                  <a:lnTo>
                    <a:pt x="1110" y="220"/>
                  </a:lnTo>
                  <a:lnTo>
                    <a:pt x="1110" y="222"/>
                  </a:lnTo>
                  <a:lnTo>
                    <a:pt x="1110" y="236"/>
                  </a:lnTo>
                  <a:lnTo>
                    <a:pt x="1110" y="242"/>
                  </a:lnTo>
                  <a:lnTo>
                    <a:pt x="1108" y="244"/>
                  </a:lnTo>
                  <a:lnTo>
                    <a:pt x="1106" y="244"/>
                  </a:lnTo>
                  <a:lnTo>
                    <a:pt x="1098" y="250"/>
                  </a:lnTo>
                  <a:lnTo>
                    <a:pt x="1088" y="262"/>
                  </a:lnTo>
                  <a:lnTo>
                    <a:pt x="1052" y="302"/>
                  </a:lnTo>
                  <a:lnTo>
                    <a:pt x="1050" y="304"/>
                  </a:lnTo>
                  <a:lnTo>
                    <a:pt x="1048" y="304"/>
                  </a:lnTo>
                  <a:lnTo>
                    <a:pt x="1046" y="302"/>
                  </a:lnTo>
                  <a:lnTo>
                    <a:pt x="1030" y="292"/>
                  </a:lnTo>
                  <a:lnTo>
                    <a:pt x="1020" y="282"/>
                  </a:lnTo>
                  <a:lnTo>
                    <a:pt x="1014" y="280"/>
                  </a:lnTo>
                  <a:lnTo>
                    <a:pt x="1008" y="278"/>
                  </a:lnTo>
                  <a:lnTo>
                    <a:pt x="982" y="276"/>
                  </a:lnTo>
                  <a:lnTo>
                    <a:pt x="982" y="314"/>
                  </a:lnTo>
                  <a:lnTo>
                    <a:pt x="966" y="384"/>
                  </a:lnTo>
                  <a:lnTo>
                    <a:pt x="964" y="392"/>
                  </a:lnTo>
                  <a:lnTo>
                    <a:pt x="964" y="402"/>
                  </a:lnTo>
                  <a:lnTo>
                    <a:pt x="962" y="432"/>
                  </a:lnTo>
                  <a:lnTo>
                    <a:pt x="968" y="440"/>
                  </a:lnTo>
                  <a:lnTo>
                    <a:pt x="974" y="430"/>
                  </a:lnTo>
                  <a:lnTo>
                    <a:pt x="974" y="428"/>
                  </a:lnTo>
                  <a:lnTo>
                    <a:pt x="994" y="420"/>
                  </a:lnTo>
                  <a:lnTo>
                    <a:pt x="1044" y="428"/>
                  </a:lnTo>
                  <a:lnTo>
                    <a:pt x="1050" y="420"/>
                  </a:lnTo>
                  <a:lnTo>
                    <a:pt x="1058" y="408"/>
                  </a:lnTo>
                  <a:lnTo>
                    <a:pt x="1060" y="406"/>
                  </a:lnTo>
                  <a:lnTo>
                    <a:pt x="1080" y="402"/>
                  </a:lnTo>
                  <a:lnTo>
                    <a:pt x="1106" y="400"/>
                  </a:lnTo>
                  <a:lnTo>
                    <a:pt x="1112" y="404"/>
                  </a:lnTo>
                  <a:lnTo>
                    <a:pt x="1120" y="410"/>
                  </a:lnTo>
                  <a:lnTo>
                    <a:pt x="1136" y="428"/>
                  </a:lnTo>
                  <a:lnTo>
                    <a:pt x="1158" y="440"/>
                  </a:lnTo>
                  <a:lnTo>
                    <a:pt x="1174" y="452"/>
                  </a:lnTo>
                  <a:lnTo>
                    <a:pt x="1184" y="462"/>
                  </a:lnTo>
                  <a:lnTo>
                    <a:pt x="1190" y="472"/>
                  </a:lnTo>
                  <a:lnTo>
                    <a:pt x="1192" y="480"/>
                  </a:lnTo>
                  <a:lnTo>
                    <a:pt x="1190" y="488"/>
                  </a:lnTo>
                  <a:lnTo>
                    <a:pt x="1186" y="492"/>
                  </a:lnTo>
                  <a:lnTo>
                    <a:pt x="1184" y="496"/>
                  </a:lnTo>
                  <a:lnTo>
                    <a:pt x="1174" y="498"/>
                  </a:lnTo>
                  <a:lnTo>
                    <a:pt x="1172" y="498"/>
                  </a:lnTo>
                  <a:lnTo>
                    <a:pt x="1126" y="498"/>
                  </a:lnTo>
                  <a:lnTo>
                    <a:pt x="1112" y="498"/>
                  </a:lnTo>
                  <a:lnTo>
                    <a:pt x="1102" y="500"/>
                  </a:lnTo>
                  <a:lnTo>
                    <a:pt x="1084" y="512"/>
                  </a:lnTo>
                  <a:lnTo>
                    <a:pt x="1054" y="532"/>
                  </a:lnTo>
                  <a:lnTo>
                    <a:pt x="1042" y="536"/>
                  </a:lnTo>
                  <a:lnTo>
                    <a:pt x="1034" y="538"/>
                  </a:lnTo>
                  <a:lnTo>
                    <a:pt x="1018" y="540"/>
                  </a:lnTo>
                  <a:lnTo>
                    <a:pt x="1010" y="580"/>
                  </a:lnTo>
                  <a:lnTo>
                    <a:pt x="1004" y="596"/>
                  </a:lnTo>
                  <a:lnTo>
                    <a:pt x="1000" y="602"/>
                  </a:lnTo>
                  <a:lnTo>
                    <a:pt x="996" y="606"/>
                  </a:lnTo>
                  <a:lnTo>
                    <a:pt x="990" y="610"/>
                  </a:lnTo>
                  <a:lnTo>
                    <a:pt x="984" y="614"/>
                  </a:lnTo>
                  <a:lnTo>
                    <a:pt x="966" y="620"/>
                  </a:lnTo>
                  <a:lnTo>
                    <a:pt x="956" y="622"/>
                  </a:lnTo>
                  <a:lnTo>
                    <a:pt x="946" y="626"/>
                  </a:lnTo>
                  <a:lnTo>
                    <a:pt x="926" y="634"/>
                  </a:lnTo>
                  <a:lnTo>
                    <a:pt x="914" y="664"/>
                  </a:lnTo>
                  <a:lnTo>
                    <a:pt x="912" y="664"/>
                  </a:lnTo>
                  <a:lnTo>
                    <a:pt x="910" y="664"/>
                  </a:lnTo>
                  <a:lnTo>
                    <a:pt x="874" y="680"/>
                  </a:lnTo>
                  <a:lnTo>
                    <a:pt x="872" y="680"/>
                  </a:lnTo>
                  <a:lnTo>
                    <a:pt x="854" y="676"/>
                  </a:lnTo>
                  <a:lnTo>
                    <a:pt x="834" y="670"/>
                  </a:lnTo>
                  <a:lnTo>
                    <a:pt x="820" y="664"/>
                  </a:lnTo>
                  <a:lnTo>
                    <a:pt x="814" y="662"/>
                  </a:lnTo>
                  <a:lnTo>
                    <a:pt x="806" y="660"/>
                  </a:lnTo>
                  <a:lnTo>
                    <a:pt x="798" y="660"/>
                  </a:lnTo>
                  <a:lnTo>
                    <a:pt x="790" y="662"/>
                  </a:lnTo>
                  <a:lnTo>
                    <a:pt x="784" y="672"/>
                  </a:lnTo>
                  <a:lnTo>
                    <a:pt x="778" y="684"/>
                  </a:lnTo>
                  <a:lnTo>
                    <a:pt x="776" y="698"/>
                  </a:lnTo>
                  <a:lnTo>
                    <a:pt x="776" y="710"/>
                  </a:lnTo>
                  <a:lnTo>
                    <a:pt x="778" y="722"/>
                  </a:lnTo>
                  <a:lnTo>
                    <a:pt x="782" y="728"/>
                  </a:lnTo>
                  <a:lnTo>
                    <a:pt x="786" y="728"/>
                  </a:lnTo>
                  <a:lnTo>
                    <a:pt x="794" y="724"/>
                  </a:lnTo>
                  <a:lnTo>
                    <a:pt x="794" y="748"/>
                  </a:lnTo>
                  <a:lnTo>
                    <a:pt x="794" y="756"/>
                  </a:lnTo>
                  <a:lnTo>
                    <a:pt x="792" y="760"/>
                  </a:lnTo>
                  <a:lnTo>
                    <a:pt x="790" y="764"/>
                  </a:lnTo>
                  <a:lnTo>
                    <a:pt x="786" y="768"/>
                  </a:lnTo>
                  <a:lnTo>
                    <a:pt x="776" y="774"/>
                  </a:lnTo>
                  <a:lnTo>
                    <a:pt x="764" y="778"/>
                  </a:lnTo>
                  <a:lnTo>
                    <a:pt x="758" y="780"/>
                  </a:lnTo>
                  <a:lnTo>
                    <a:pt x="750" y="786"/>
                  </a:lnTo>
                  <a:lnTo>
                    <a:pt x="738" y="798"/>
                  </a:lnTo>
                  <a:lnTo>
                    <a:pt x="724" y="818"/>
                  </a:lnTo>
                  <a:lnTo>
                    <a:pt x="708" y="844"/>
                  </a:lnTo>
                  <a:lnTo>
                    <a:pt x="706" y="844"/>
                  </a:lnTo>
                  <a:lnTo>
                    <a:pt x="682" y="860"/>
                  </a:lnTo>
                  <a:lnTo>
                    <a:pt x="688" y="860"/>
                  </a:lnTo>
                  <a:lnTo>
                    <a:pt x="688" y="862"/>
                  </a:lnTo>
                  <a:lnTo>
                    <a:pt x="688" y="864"/>
                  </a:lnTo>
                  <a:lnTo>
                    <a:pt x="686" y="868"/>
                  </a:lnTo>
                  <a:lnTo>
                    <a:pt x="678" y="868"/>
                  </a:lnTo>
                  <a:lnTo>
                    <a:pt x="610" y="868"/>
                  </a:lnTo>
                  <a:lnTo>
                    <a:pt x="584" y="868"/>
                  </a:lnTo>
                  <a:lnTo>
                    <a:pt x="558" y="870"/>
                  </a:lnTo>
                  <a:lnTo>
                    <a:pt x="532" y="874"/>
                  </a:lnTo>
                  <a:lnTo>
                    <a:pt x="510" y="882"/>
                  </a:lnTo>
                  <a:lnTo>
                    <a:pt x="488" y="890"/>
                  </a:lnTo>
                  <a:lnTo>
                    <a:pt x="468" y="900"/>
                  </a:lnTo>
                  <a:lnTo>
                    <a:pt x="450" y="914"/>
                  </a:lnTo>
                  <a:lnTo>
                    <a:pt x="434" y="928"/>
                  </a:lnTo>
                  <a:lnTo>
                    <a:pt x="432" y="930"/>
                  </a:lnTo>
                  <a:lnTo>
                    <a:pt x="430" y="930"/>
                  </a:lnTo>
                  <a:lnTo>
                    <a:pt x="402" y="934"/>
                  </a:lnTo>
                  <a:lnTo>
                    <a:pt x="400" y="934"/>
                  </a:lnTo>
                  <a:lnTo>
                    <a:pt x="398" y="934"/>
                  </a:lnTo>
                  <a:lnTo>
                    <a:pt x="390" y="916"/>
                  </a:lnTo>
                  <a:lnTo>
                    <a:pt x="362" y="922"/>
                  </a:lnTo>
                  <a:lnTo>
                    <a:pt x="350" y="922"/>
                  </a:lnTo>
                  <a:lnTo>
                    <a:pt x="336" y="920"/>
                  </a:lnTo>
                  <a:lnTo>
                    <a:pt x="320" y="916"/>
                  </a:lnTo>
                  <a:lnTo>
                    <a:pt x="304" y="908"/>
                  </a:lnTo>
                  <a:lnTo>
                    <a:pt x="290" y="900"/>
                  </a:lnTo>
                  <a:lnTo>
                    <a:pt x="274" y="892"/>
                  </a:lnTo>
                  <a:lnTo>
                    <a:pt x="246" y="872"/>
                  </a:lnTo>
                  <a:lnTo>
                    <a:pt x="238" y="866"/>
                  </a:lnTo>
                  <a:lnTo>
                    <a:pt x="226" y="860"/>
                  </a:lnTo>
                  <a:lnTo>
                    <a:pt x="214" y="856"/>
                  </a:lnTo>
                  <a:lnTo>
                    <a:pt x="202" y="854"/>
                  </a:lnTo>
                  <a:lnTo>
                    <a:pt x="176" y="852"/>
                  </a:lnTo>
                  <a:lnTo>
                    <a:pt x="148" y="856"/>
                  </a:lnTo>
                  <a:lnTo>
                    <a:pt x="116" y="858"/>
                  </a:lnTo>
                  <a:lnTo>
                    <a:pt x="86" y="856"/>
                  </a:lnTo>
                  <a:lnTo>
                    <a:pt x="68" y="854"/>
                  </a:lnTo>
                  <a:lnTo>
                    <a:pt x="48" y="852"/>
                  </a:lnTo>
                  <a:lnTo>
                    <a:pt x="2" y="838"/>
                  </a:lnTo>
                  <a:lnTo>
                    <a:pt x="0" y="844"/>
                  </a:lnTo>
                  <a:lnTo>
                    <a:pt x="2" y="844"/>
                  </a:lnTo>
                  <a:lnTo>
                    <a:pt x="2" y="852"/>
                  </a:lnTo>
                  <a:lnTo>
                    <a:pt x="10" y="868"/>
                  </a:lnTo>
                  <a:lnTo>
                    <a:pt x="26" y="888"/>
                  </a:lnTo>
                  <a:lnTo>
                    <a:pt x="28" y="892"/>
                  </a:lnTo>
                  <a:lnTo>
                    <a:pt x="24" y="906"/>
                  </a:lnTo>
                  <a:lnTo>
                    <a:pt x="24" y="908"/>
                  </a:lnTo>
                  <a:lnTo>
                    <a:pt x="14" y="920"/>
                  </a:lnTo>
                  <a:lnTo>
                    <a:pt x="24" y="930"/>
                  </a:lnTo>
                  <a:lnTo>
                    <a:pt x="30" y="936"/>
                  </a:lnTo>
                  <a:lnTo>
                    <a:pt x="30" y="940"/>
                  </a:lnTo>
                  <a:lnTo>
                    <a:pt x="34" y="956"/>
                  </a:lnTo>
                  <a:lnTo>
                    <a:pt x="46" y="968"/>
                  </a:lnTo>
                  <a:lnTo>
                    <a:pt x="46" y="970"/>
                  </a:lnTo>
                  <a:lnTo>
                    <a:pt x="46" y="980"/>
                  </a:lnTo>
                  <a:lnTo>
                    <a:pt x="46" y="988"/>
                  </a:lnTo>
                  <a:lnTo>
                    <a:pt x="54" y="994"/>
                  </a:lnTo>
                  <a:lnTo>
                    <a:pt x="58" y="992"/>
                  </a:lnTo>
                  <a:lnTo>
                    <a:pt x="60" y="990"/>
                  </a:lnTo>
                  <a:lnTo>
                    <a:pt x="64" y="982"/>
                  </a:lnTo>
                  <a:lnTo>
                    <a:pt x="72" y="980"/>
                  </a:lnTo>
                  <a:lnTo>
                    <a:pt x="78" y="976"/>
                  </a:lnTo>
                  <a:lnTo>
                    <a:pt x="120" y="972"/>
                  </a:lnTo>
                  <a:lnTo>
                    <a:pt x="138" y="966"/>
                  </a:lnTo>
                  <a:lnTo>
                    <a:pt x="142" y="964"/>
                  </a:lnTo>
                  <a:lnTo>
                    <a:pt x="150" y="984"/>
                  </a:lnTo>
                  <a:lnTo>
                    <a:pt x="150" y="990"/>
                  </a:lnTo>
                  <a:lnTo>
                    <a:pt x="148" y="996"/>
                  </a:lnTo>
                  <a:lnTo>
                    <a:pt x="126" y="1028"/>
                  </a:lnTo>
                  <a:lnTo>
                    <a:pt x="126" y="1034"/>
                  </a:lnTo>
                  <a:lnTo>
                    <a:pt x="138" y="1044"/>
                  </a:lnTo>
                  <a:lnTo>
                    <a:pt x="148" y="1052"/>
                  </a:lnTo>
                  <a:lnTo>
                    <a:pt x="156" y="1060"/>
                  </a:lnTo>
                  <a:lnTo>
                    <a:pt x="162" y="1064"/>
                  </a:lnTo>
                  <a:lnTo>
                    <a:pt x="170" y="1068"/>
                  </a:lnTo>
                  <a:lnTo>
                    <a:pt x="178" y="1076"/>
                  </a:lnTo>
                  <a:lnTo>
                    <a:pt x="178" y="1078"/>
                  </a:lnTo>
                  <a:lnTo>
                    <a:pt x="186" y="1082"/>
                  </a:lnTo>
                  <a:lnTo>
                    <a:pt x="190" y="1082"/>
                  </a:lnTo>
                  <a:lnTo>
                    <a:pt x="192" y="1092"/>
                  </a:lnTo>
                  <a:lnTo>
                    <a:pt x="194" y="1100"/>
                  </a:lnTo>
                  <a:lnTo>
                    <a:pt x="196" y="1112"/>
                  </a:lnTo>
                  <a:lnTo>
                    <a:pt x="216" y="1116"/>
                  </a:lnTo>
                  <a:lnTo>
                    <a:pt x="218" y="1116"/>
                  </a:lnTo>
                  <a:lnTo>
                    <a:pt x="218" y="1118"/>
                  </a:lnTo>
                  <a:lnTo>
                    <a:pt x="220" y="1120"/>
                  </a:lnTo>
                  <a:lnTo>
                    <a:pt x="226" y="1130"/>
                  </a:lnTo>
                  <a:lnTo>
                    <a:pt x="242" y="1136"/>
                  </a:lnTo>
                  <a:lnTo>
                    <a:pt x="252" y="1130"/>
                  </a:lnTo>
                  <a:lnTo>
                    <a:pt x="250" y="1124"/>
                  </a:lnTo>
                  <a:lnTo>
                    <a:pt x="240" y="1114"/>
                  </a:lnTo>
                  <a:lnTo>
                    <a:pt x="242" y="1112"/>
                  </a:lnTo>
                  <a:lnTo>
                    <a:pt x="250" y="1094"/>
                  </a:lnTo>
                  <a:lnTo>
                    <a:pt x="270" y="1094"/>
                  </a:lnTo>
                  <a:lnTo>
                    <a:pt x="270" y="1096"/>
                  </a:lnTo>
                  <a:lnTo>
                    <a:pt x="298" y="1104"/>
                  </a:lnTo>
                  <a:lnTo>
                    <a:pt x="314" y="1102"/>
                  </a:lnTo>
                  <a:lnTo>
                    <a:pt x="326" y="1092"/>
                  </a:lnTo>
                  <a:lnTo>
                    <a:pt x="334" y="1080"/>
                  </a:lnTo>
                  <a:lnTo>
                    <a:pt x="342" y="1074"/>
                  </a:lnTo>
                  <a:lnTo>
                    <a:pt x="348" y="1070"/>
                  </a:lnTo>
                  <a:lnTo>
                    <a:pt x="354" y="1072"/>
                  </a:lnTo>
                  <a:lnTo>
                    <a:pt x="360" y="1070"/>
                  </a:lnTo>
                  <a:lnTo>
                    <a:pt x="368" y="1072"/>
                  </a:lnTo>
                  <a:lnTo>
                    <a:pt x="374" y="1072"/>
                  </a:lnTo>
                  <a:lnTo>
                    <a:pt x="374" y="1076"/>
                  </a:lnTo>
                  <a:lnTo>
                    <a:pt x="378" y="1084"/>
                  </a:lnTo>
                  <a:lnTo>
                    <a:pt x="382" y="1096"/>
                  </a:lnTo>
                  <a:lnTo>
                    <a:pt x="386" y="1108"/>
                  </a:lnTo>
                  <a:lnTo>
                    <a:pt x="386" y="1110"/>
                  </a:lnTo>
                  <a:lnTo>
                    <a:pt x="382" y="1124"/>
                  </a:lnTo>
                  <a:lnTo>
                    <a:pt x="368" y="1140"/>
                  </a:lnTo>
                  <a:lnTo>
                    <a:pt x="366" y="1142"/>
                  </a:lnTo>
                  <a:lnTo>
                    <a:pt x="338" y="1154"/>
                  </a:lnTo>
                  <a:lnTo>
                    <a:pt x="334" y="1162"/>
                  </a:lnTo>
                  <a:lnTo>
                    <a:pt x="330" y="1186"/>
                  </a:lnTo>
                  <a:lnTo>
                    <a:pt x="332" y="1196"/>
                  </a:lnTo>
                  <a:lnTo>
                    <a:pt x="340" y="1208"/>
                  </a:lnTo>
                  <a:lnTo>
                    <a:pt x="342" y="1212"/>
                  </a:lnTo>
                  <a:lnTo>
                    <a:pt x="352" y="1218"/>
                  </a:lnTo>
                  <a:lnTo>
                    <a:pt x="386" y="1218"/>
                  </a:lnTo>
                  <a:lnTo>
                    <a:pt x="414" y="1214"/>
                  </a:lnTo>
                  <a:lnTo>
                    <a:pt x="418" y="1210"/>
                  </a:lnTo>
                  <a:lnTo>
                    <a:pt x="424" y="1204"/>
                  </a:lnTo>
                  <a:lnTo>
                    <a:pt x="428" y="1204"/>
                  </a:lnTo>
                  <a:lnTo>
                    <a:pt x="448" y="1206"/>
                  </a:lnTo>
                  <a:lnTo>
                    <a:pt x="450" y="1204"/>
                  </a:lnTo>
                  <a:lnTo>
                    <a:pt x="448" y="1196"/>
                  </a:lnTo>
                  <a:lnTo>
                    <a:pt x="450" y="1188"/>
                  </a:lnTo>
                  <a:lnTo>
                    <a:pt x="458" y="1174"/>
                  </a:lnTo>
                  <a:lnTo>
                    <a:pt x="458" y="1148"/>
                  </a:lnTo>
                  <a:lnTo>
                    <a:pt x="474" y="1106"/>
                  </a:lnTo>
                  <a:lnTo>
                    <a:pt x="474" y="1104"/>
                  </a:lnTo>
                  <a:lnTo>
                    <a:pt x="500" y="1084"/>
                  </a:lnTo>
                  <a:lnTo>
                    <a:pt x="502" y="1082"/>
                  </a:lnTo>
                  <a:lnTo>
                    <a:pt x="522" y="1092"/>
                  </a:lnTo>
                  <a:lnTo>
                    <a:pt x="536" y="1102"/>
                  </a:lnTo>
                  <a:lnTo>
                    <a:pt x="538" y="1108"/>
                  </a:lnTo>
                  <a:lnTo>
                    <a:pt x="540" y="1110"/>
                  </a:lnTo>
                  <a:lnTo>
                    <a:pt x="538" y="1128"/>
                  </a:lnTo>
                  <a:lnTo>
                    <a:pt x="530" y="1140"/>
                  </a:lnTo>
                  <a:lnTo>
                    <a:pt x="526" y="1156"/>
                  </a:lnTo>
                  <a:lnTo>
                    <a:pt x="526" y="1172"/>
                  </a:lnTo>
                  <a:lnTo>
                    <a:pt x="530" y="1180"/>
                  </a:lnTo>
                  <a:lnTo>
                    <a:pt x="538" y="1180"/>
                  </a:lnTo>
                  <a:lnTo>
                    <a:pt x="540" y="1180"/>
                  </a:lnTo>
                  <a:lnTo>
                    <a:pt x="552" y="1180"/>
                  </a:lnTo>
                  <a:lnTo>
                    <a:pt x="556" y="1182"/>
                  </a:lnTo>
                  <a:lnTo>
                    <a:pt x="560" y="1186"/>
                  </a:lnTo>
                  <a:lnTo>
                    <a:pt x="566" y="1196"/>
                  </a:lnTo>
                  <a:lnTo>
                    <a:pt x="572" y="1200"/>
                  </a:lnTo>
                  <a:lnTo>
                    <a:pt x="574" y="1200"/>
                  </a:lnTo>
                  <a:lnTo>
                    <a:pt x="602" y="1212"/>
                  </a:lnTo>
                  <a:lnTo>
                    <a:pt x="614" y="1216"/>
                  </a:lnTo>
                  <a:lnTo>
                    <a:pt x="630" y="1214"/>
                  </a:lnTo>
                  <a:lnTo>
                    <a:pt x="638" y="1204"/>
                  </a:lnTo>
                  <a:lnTo>
                    <a:pt x="646" y="1164"/>
                  </a:lnTo>
                  <a:lnTo>
                    <a:pt x="648" y="1144"/>
                  </a:lnTo>
                  <a:lnTo>
                    <a:pt x="648" y="1142"/>
                  </a:lnTo>
                  <a:lnTo>
                    <a:pt x="650" y="1140"/>
                  </a:lnTo>
                  <a:lnTo>
                    <a:pt x="666" y="1128"/>
                  </a:lnTo>
                  <a:lnTo>
                    <a:pt x="674" y="1116"/>
                  </a:lnTo>
                  <a:lnTo>
                    <a:pt x="690" y="1108"/>
                  </a:lnTo>
                  <a:lnTo>
                    <a:pt x="700" y="1102"/>
                  </a:lnTo>
                  <a:lnTo>
                    <a:pt x="712" y="1098"/>
                  </a:lnTo>
                  <a:lnTo>
                    <a:pt x="706" y="1074"/>
                  </a:lnTo>
                  <a:lnTo>
                    <a:pt x="734" y="1076"/>
                  </a:lnTo>
                  <a:lnTo>
                    <a:pt x="734" y="1078"/>
                  </a:lnTo>
                  <a:lnTo>
                    <a:pt x="748" y="1084"/>
                  </a:lnTo>
                  <a:lnTo>
                    <a:pt x="748" y="1082"/>
                  </a:lnTo>
                  <a:lnTo>
                    <a:pt x="752" y="1068"/>
                  </a:lnTo>
                  <a:lnTo>
                    <a:pt x="752" y="1064"/>
                  </a:lnTo>
                  <a:lnTo>
                    <a:pt x="754" y="1066"/>
                  </a:lnTo>
                  <a:lnTo>
                    <a:pt x="756" y="1066"/>
                  </a:lnTo>
                  <a:lnTo>
                    <a:pt x="768" y="1068"/>
                  </a:lnTo>
                  <a:lnTo>
                    <a:pt x="774" y="1068"/>
                  </a:lnTo>
                  <a:lnTo>
                    <a:pt x="786" y="1056"/>
                  </a:lnTo>
                  <a:lnTo>
                    <a:pt x="788" y="1056"/>
                  </a:lnTo>
                  <a:lnTo>
                    <a:pt x="788" y="1054"/>
                  </a:lnTo>
                  <a:lnTo>
                    <a:pt x="790" y="1054"/>
                  </a:lnTo>
                  <a:lnTo>
                    <a:pt x="806" y="1052"/>
                  </a:lnTo>
                  <a:lnTo>
                    <a:pt x="818" y="1038"/>
                  </a:lnTo>
                  <a:lnTo>
                    <a:pt x="826" y="1028"/>
                  </a:lnTo>
                  <a:lnTo>
                    <a:pt x="826" y="1016"/>
                  </a:lnTo>
                  <a:lnTo>
                    <a:pt x="828" y="1010"/>
                  </a:lnTo>
                  <a:lnTo>
                    <a:pt x="834" y="1004"/>
                  </a:lnTo>
                  <a:lnTo>
                    <a:pt x="836" y="1004"/>
                  </a:lnTo>
                  <a:lnTo>
                    <a:pt x="850" y="1006"/>
                  </a:lnTo>
                  <a:lnTo>
                    <a:pt x="858" y="1002"/>
                  </a:lnTo>
                  <a:lnTo>
                    <a:pt x="860" y="992"/>
                  </a:lnTo>
                  <a:lnTo>
                    <a:pt x="876" y="986"/>
                  </a:lnTo>
                  <a:lnTo>
                    <a:pt x="878" y="986"/>
                  </a:lnTo>
                  <a:lnTo>
                    <a:pt x="898" y="988"/>
                  </a:lnTo>
                  <a:lnTo>
                    <a:pt x="914" y="984"/>
                  </a:lnTo>
                  <a:lnTo>
                    <a:pt x="922" y="976"/>
                  </a:lnTo>
                  <a:lnTo>
                    <a:pt x="930" y="962"/>
                  </a:lnTo>
                  <a:lnTo>
                    <a:pt x="918" y="950"/>
                  </a:lnTo>
                  <a:lnTo>
                    <a:pt x="918" y="948"/>
                  </a:lnTo>
                  <a:lnTo>
                    <a:pt x="914" y="940"/>
                  </a:lnTo>
                  <a:lnTo>
                    <a:pt x="912" y="924"/>
                  </a:lnTo>
                  <a:lnTo>
                    <a:pt x="918" y="912"/>
                  </a:lnTo>
                  <a:lnTo>
                    <a:pt x="920" y="904"/>
                  </a:lnTo>
                  <a:lnTo>
                    <a:pt x="928" y="896"/>
                  </a:lnTo>
                  <a:lnTo>
                    <a:pt x="936" y="878"/>
                  </a:lnTo>
                  <a:lnTo>
                    <a:pt x="936" y="876"/>
                  </a:lnTo>
                  <a:lnTo>
                    <a:pt x="938" y="876"/>
                  </a:lnTo>
                  <a:lnTo>
                    <a:pt x="946" y="864"/>
                  </a:lnTo>
                  <a:lnTo>
                    <a:pt x="958" y="840"/>
                  </a:lnTo>
                  <a:lnTo>
                    <a:pt x="968" y="856"/>
                  </a:lnTo>
                  <a:lnTo>
                    <a:pt x="970" y="856"/>
                  </a:lnTo>
                  <a:lnTo>
                    <a:pt x="970" y="858"/>
                  </a:lnTo>
                  <a:lnTo>
                    <a:pt x="974" y="874"/>
                  </a:lnTo>
                  <a:lnTo>
                    <a:pt x="976" y="890"/>
                  </a:lnTo>
                  <a:lnTo>
                    <a:pt x="986" y="896"/>
                  </a:lnTo>
                  <a:lnTo>
                    <a:pt x="988" y="896"/>
                  </a:lnTo>
                  <a:lnTo>
                    <a:pt x="990" y="896"/>
                  </a:lnTo>
                  <a:lnTo>
                    <a:pt x="992" y="896"/>
                  </a:lnTo>
                  <a:lnTo>
                    <a:pt x="1002" y="880"/>
                  </a:lnTo>
                  <a:lnTo>
                    <a:pt x="1006" y="864"/>
                  </a:lnTo>
                  <a:lnTo>
                    <a:pt x="1010" y="864"/>
                  </a:lnTo>
                  <a:lnTo>
                    <a:pt x="1012" y="864"/>
                  </a:lnTo>
                  <a:lnTo>
                    <a:pt x="1034" y="872"/>
                  </a:lnTo>
                  <a:lnTo>
                    <a:pt x="1046" y="864"/>
                  </a:lnTo>
                  <a:lnTo>
                    <a:pt x="1048" y="864"/>
                  </a:lnTo>
                  <a:lnTo>
                    <a:pt x="1060" y="862"/>
                  </a:lnTo>
                  <a:lnTo>
                    <a:pt x="1068" y="848"/>
                  </a:lnTo>
                  <a:lnTo>
                    <a:pt x="1068" y="832"/>
                  </a:lnTo>
                  <a:lnTo>
                    <a:pt x="1074" y="806"/>
                  </a:lnTo>
                  <a:lnTo>
                    <a:pt x="1074" y="808"/>
                  </a:lnTo>
                  <a:lnTo>
                    <a:pt x="1078" y="808"/>
                  </a:lnTo>
                  <a:lnTo>
                    <a:pt x="1094" y="812"/>
                  </a:lnTo>
                  <a:lnTo>
                    <a:pt x="1102" y="796"/>
                  </a:lnTo>
                  <a:lnTo>
                    <a:pt x="1104" y="796"/>
                  </a:lnTo>
                  <a:lnTo>
                    <a:pt x="1106" y="796"/>
                  </a:lnTo>
                  <a:lnTo>
                    <a:pt x="1122" y="796"/>
                  </a:lnTo>
                  <a:lnTo>
                    <a:pt x="1124" y="796"/>
                  </a:lnTo>
                  <a:lnTo>
                    <a:pt x="1126" y="796"/>
                  </a:lnTo>
                  <a:lnTo>
                    <a:pt x="1134" y="808"/>
                  </a:lnTo>
                  <a:lnTo>
                    <a:pt x="1134" y="810"/>
                  </a:lnTo>
                  <a:lnTo>
                    <a:pt x="1134" y="812"/>
                  </a:lnTo>
                  <a:lnTo>
                    <a:pt x="1136" y="828"/>
                  </a:lnTo>
                  <a:lnTo>
                    <a:pt x="1144" y="834"/>
                  </a:lnTo>
                  <a:lnTo>
                    <a:pt x="1154" y="824"/>
                  </a:lnTo>
                  <a:lnTo>
                    <a:pt x="1158" y="828"/>
                  </a:lnTo>
                  <a:lnTo>
                    <a:pt x="1162" y="834"/>
                  </a:lnTo>
                  <a:lnTo>
                    <a:pt x="1162" y="840"/>
                  </a:lnTo>
                  <a:lnTo>
                    <a:pt x="1162" y="854"/>
                  </a:lnTo>
                  <a:lnTo>
                    <a:pt x="1158" y="868"/>
                  </a:lnTo>
                  <a:lnTo>
                    <a:pt x="1162" y="876"/>
                  </a:lnTo>
                  <a:lnTo>
                    <a:pt x="1170" y="884"/>
                  </a:lnTo>
                  <a:lnTo>
                    <a:pt x="1202" y="888"/>
                  </a:lnTo>
                  <a:lnTo>
                    <a:pt x="1204" y="890"/>
                  </a:lnTo>
                  <a:lnTo>
                    <a:pt x="1206" y="890"/>
                  </a:lnTo>
                  <a:lnTo>
                    <a:pt x="1208" y="892"/>
                  </a:lnTo>
                  <a:lnTo>
                    <a:pt x="1218" y="880"/>
                  </a:lnTo>
                  <a:lnTo>
                    <a:pt x="1226" y="872"/>
                  </a:lnTo>
                  <a:lnTo>
                    <a:pt x="1222" y="860"/>
                  </a:lnTo>
                  <a:lnTo>
                    <a:pt x="1214" y="808"/>
                  </a:lnTo>
                  <a:lnTo>
                    <a:pt x="1238" y="820"/>
                  </a:lnTo>
                  <a:lnTo>
                    <a:pt x="1250" y="832"/>
                  </a:lnTo>
                  <a:lnTo>
                    <a:pt x="1256" y="838"/>
                  </a:lnTo>
                  <a:lnTo>
                    <a:pt x="1266" y="832"/>
                  </a:lnTo>
                  <a:lnTo>
                    <a:pt x="1298" y="796"/>
                  </a:lnTo>
                  <a:lnTo>
                    <a:pt x="1300" y="796"/>
                  </a:lnTo>
                  <a:lnTo>
                    <a:pt x="1312" y="786"/>
                  </a:lnTo>
                  <a:lnTo>
                    <a:pt x="1326" y="768"/>
                  </a:lnTo>
                  <a:lnTo>
                    <a:pt x="1326" y="766"/>
                  </a:lnTo>
                  <a:lnTo>
                    <a:pt x="1344" y="770"/>
                  </a:lnTo>
                  <a:lnTo>
                    <a:pt x="1354" y="770"/>
                  </a:lnTo>
                  <a:lnTo>
                    <a:pt x="1354" y="762"/>
                  </a:lnTo>
                  <a:lnTo>
                    <a:pt x="1356" y="756"/>
                  </a:lnTo>
                  <a:lnTo>
                    <a:pt x="1370" y="740"/>
                  </a:lnTo>
                  <a:lnTo>
                    <a:pt x="1374" y="736"/>
                  </a:lnTo>
                  <a:lnTo>
                    <a:pt x="1390" y="742"/>
                  </a:lnTo>
                  <a:lnTo>
                    <a:pt x="1408" y="740"/>
                  </a:lnTo>
                  <a:lnTo>
                    <a:pt x="1422" y="726"/>
                  </a:lnTo>
                  <a:lnTo>
                    <a:pt x="1428" y="714"/>
                  </a:lnTo>
                  <a:lnTo>
                    <a:pt x="1424" y="708"/>
                  </a:lnTo>
                  <a:lnTo>
                    <a:pt x="1412" y="714"/>
                  </a:lnTo>
                  <a:lnTo>
                    <a:pt x="1412" y="712"/>
                  </a:lnTo>
                  <a:lnTo>
                    <a:pt x="1410" y="712"/>
                  </a:lnTo>
                  <a:lnTo>
                    <a:pt x="1396" y="700"/>
                  </a:lnTo>
                  <a:lnTo>
                    <a:pt x="1396" y="698"/>
                  </a:lnTo>
                  <a:lnTo>
                    <a:pt x="1402" y="676"/>
                  </a:lnTo>
                  <a:lnTo>
                    <a:pt x="1402" y="660"/>
                  </a:lnTo>
                  <a:lnTo>
                    <a:pt x="1398" y="648"/>
                  </a:lnTo>
                  <a:lnTo>
                    <a:pt x="1388" y="644"/>
                  </a:lnTo>
                  <a:lnTo>
                    <a:pt x="1388" y="642"/>
                  </a:lnTo>
                  <a:lnTo>
                    <a:pt x="1386" y="642"/>
                  </a:lnTo>
                  <a:lnTo>
                    <a:pt x="1386" y="640"/>
                  </a:lnTo>
                  <a:lnTo>
                    <a:pt x="1376" y="622"/>
                  </a:lnTo>
                  <a:lnTo>
                    <a:pt x="1374" y="620"/>
                  </a:lnTo>
                  <a:lnTo>
                    <a:pt x="1362" y="636"/>
                  </a:lnTo>
                  <a:lnTo>
                    <a:pt x="1348" y="644"/>
                  </a:lnTo>
                  <a:lnTo>
                    <a:pt x="1344" y="646"/>
                  </a:lnTo>
                  <a:lnTo>
                    <a:pt x="1344" y="644"/>
                  </a:lnTo>
                  <a:lnTo>
                    <a:pt x="1342" y="644"/>
                  </a:lnTo>
                  <a:lnTo>
                    <a:pt x="1328" y="630"/>
                  </a:lnTo>
                  <a:lnTo>
                    <a:pt x="1328" y="628"/>
                  </a:lnTo>
                  <a:lnTo>
                    <a:pt x="1318" y="606"/>
                  </a:lnTo>
                  <a:lnTo>
                    <a:pt x="1314" y="590"/>
                  </a:lnTo>
                  <a:lnTo>
                    <a:pt x="1314" y="588"/>
                  </a:lnTo>
                  <a:lnTo>
                    <a:pt x="1314" y="564"/>
                  </a:lnTo>
                  <a:lnTo>
                    <a:pt x="1312" y="550"/>
                  </a:lnTo>
                  <a:lnTo>
                    <a:pt x="1300" y="546"/>
                  </a:lnTo>
                  <a:lnTo>
                    <a:pt x="1274" y="526"/>
                  </a:lnTo>
                  <a:lnTo>
                    <a:pt x="1276" y="524"/>
                  </a:lnTo>
                  <a:lnTo>
                    <a:pt x="1288" y="510"/>
                  </a:lnTo>
                  <a:lnTo>
                    <a:pt x="1288" y="508"/>
                  </a:lnTo>
                  <a:lnTo>
                    <a:pt x="1290" y="508"/>
                  </a:lnTo>
                  <a:lnTo>
                    <a:pt x="1302" y="508"/>
                  </a:lnTo>
                  <a:lnTo>
                    <a:pt x="1304" y="508"/>
                  </a:lnTo>
                  <a:lnTo>
                    <a:pt x="1310" y="510"/>
                  </a:lnTo>
                  <a:lnTo>
                    <a:pt x="1314" y="514"/>
                  </a:lnTo>
                  <a:lnTo>
                    <a:pt x="1326" y="522"/>
                  </a:lnTo>
                  <a:lnTo>
                    <a:pt x="1338" y="512"/>
                  </a:lnTo>
                  <a:lnTo>
                    <a:pt x="1346" y="500"/>
                  </a:lnTo>
                  <a:lnTo>
                    <a:pt x="1346" y="490"/>
                  </a:lnTo>
                  <a:lnTo>
                    <a:pt x="1344" y="464"/>
                  </a:lnTo>
                  <a:lnTo>
                    <a:pt x="1342" y="454"/>
                  </a:lnTo>
                  <a:lnTo>
                    <a:pt x="1324" y="452"/>
                  </a:lnTo>
                  <a:lnTo>
                    <a:pt x="1324" y="440"/>
                  </a:lnTo>
                  <a:lnTo>
                    <a:pt x="1308" y="420"/>
                  </a:lnTo>
                  <a:lnTo>
                    <a:pt x="1306" y="420"/>
                  </a:lnTo>
                  <a:lnTo>
                    <a:pt x="1298" y="406"/>
                  </a:lnTo>
                  <a:lnTo>
                    <a:pt x="1298" y="404"/>
                  </a:lnTo>
                  <a:lnTo>
                    <a:pt x="1298" y="402"/>
                  </a:lnTo>
                  <a:lnTo>
                    <a:pt x="1314" y="380"/>
                  </a:lnTo>
                  <a:lnTo>
                    <a:pt x="1314" y="378"/>
                  </a:lnTo>
                  <a:lnTo>
                    <a:pt x="1316" y="378"/>
                  </a:lnTo>
                  <a:lnTo>
                    <a:pt x="1316" y="376"/>
                  </a:lnTo>
                  <a:lnTo>
                    <a:pt x="1318" y="376"/>
                  </a:lnTo>
                  <a:lnTo>
                    <a:pt x="1324" y="376"/>
                  </a:lnTo>
                  <a:lnTo>
                    <a:pt x="1334" y="368"/>
                  </a:lnTo>
                  <a:lnTo>
                    <a:pt x="1344" y="336"/>
                  </a:lnTo>
                  <a:lnTo>
                    <a:pt x="1358" y="322"/>
                  </a:lnTo>
                  <a:lnTo>
                    <a:pt x="1358" y="320"/>
                  </a:lnTo>
                  <a:lnTo>
                    <a:pt x="1374" y="316"/>
                  </a:lnTo>
                  <a:lnTo>
                    <a:pt x="1374" y="318"/>
                  </a:lnTo>
                  <a:lnTo>
                    <a:pt x="1382" y="326"/>
                  </a:lnTo>
                  <a:lnTo>
                    <a:pt x="1386" y="328"/>
                  </a:lnTo>
                  <a:lnTo>
                    <a:pt x="1392" y="302"/>
                  </a:lnTo>
                  <a:lnTo>
                    <a:pt x="1386" y="284"/>
                  </a:lnTo>
                  <a:lnTo>
                    <a:pt x="1386" y="282"/>
                  </a:lnTo>
                  <a:lnTo>
                    <a:pt x="1388" y="262"/>
                  </a:lnTo>
                  <a:lnTo>
                    <a:pt x="1388" y="260"/>
                  </a:lnTo>
                  <a:lnTo>
                    <a:pt x="1398" y="250"/>
                  </a:lnTo>
                  <a:lnTo>
                    <a:pt x="1404" y="240"/>
                  </a:lnTo>
                  <a:lnTo>
                    <a:pt x="1404" y="230"/>
                  </a:lnTo>
                  <a:lnTo>
                    <a:pt x="1402" y="220"/>
                  </a:lnTo>
                  <a:lnTo>
                    <a:pt x="1398" y="204"/>
                  </a:lnTo>
                  <a:lnTo>
                    <a:pt x="1398" y="186"/>
                  </a:lnTo>
                  <a:lnTo>
                    <a:pt x="1398" y="184"/>
                  </a:lnTo>
                  <a:lnTo>
                    <a:pt x="1402" y="168"/>
                  </a:lnTo>
                  <a:lnTo>
                    <a:pt x="1398" y="158"/>
                  </a:lnTo>
                  <a:lnTo>
                    <a:pt x="1396" y="152"/>
                  </a:lnTo>
                  <a:lnTo>
                    <a:pt x="1398" y="12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甘肃"/>
            <p:cNvSpPr>
              <a:spLocks/>
            </p:cNvSpPr>
            <p:nvPr/>
          </p:nvSpPr>
          <p:spPr bwMode="auto">
            <a:xfrm>
              <a:off x="5054218" y="2901339"/>
              <a:ext cx="1345147" cy="1139197"/>
            </a:xfrm>
            <a:custGeom>
              <a:avLst/>
              <a:gdLst>
                <a:gd name="T0" fmla="*/ 2147483646 w 912"/>
                <a:gd name="T1" fmla="*/ 2147483646 h 772"/>
                <a:gd name="T2" fmla="*/ 2147483646 w 912"/>
                <a:gd name="T3" fmla="*/ 2147483646 h 772"/>
                <a:gd name="T4" fmla="*/ 2147483646 w 912"/>
                <a:gd name="T5" fmla="*/ 2147483646 h 772"/>
                <a:gd name="T6" fmla="*/ 2147483646 w 912"/>
                <a:gd name="T7" fmla="*/ 2147483646 h 772"/>
                <a:gd name="T8" fmla="*/ 2147483646 w 912"/>
                <a:gd name="T9" fmla="*/ 2147483646 h 772"/>
                <a:gd name="T10" fmla="*/ 2147483646 w 912"/>
                <a:gd name="T11" fmla="*/ 2147483646 h 772"/>
                <a:gd name="T12" fmla="*/ 2147483646 w 912"/>
                <a:gd name="T13" fmla="*/ 2147483646 h 772"/>
                <a:gd name="T14" fmla="*/ 2147483646 w 912"/>
                <a:gd name="T15" fmla="*/ 2147483646 h 772"/>
                <a:gd name="T16" fmla="*/ 2147483646 w 912"/>
                <a:gd name="T17" fmla="*/ 2147483646 h 772"/>
                <a:gd name="T18" fmla="*/ 2147483646 w 912"/>
                <a:gd name="T19" fmla="*/ 2147483646 h 772"/>
                <a:gd name="T20" fmla="*/ 2147483646 w 912"/>
                <a:gd name="T21" fmla="*/ 2147483646 h 772"/>
                <a:gd name="T22" fmla="*/ 2147483646 w 912"/>
                <a:gd name="T23" fmla="*/ 2147483646 h 772"/>
                <a:gd name="T24" fmla="*/ 2147483646 w 912"/>
                <a:gd name="T25" fmla="*/ 2147483646 h 772"/>
                <a:gd name="T26" fmla="*/ 2147483646 w 912"/>
                <a:gd name="T27" fmla="*/ 2147483646 h 772"/>
                <a:gd name="T28" fmla="*/ 2147483646 w 912"/>
                <a:gd name="T29" fmla="*/ 2147483646 h 772"/>
                <a:gd name="T30" fmla="*/ 2147483646 w 912"/>
                <a:gd name="T31" fmla="*/ 2147483646 h 772"/>
                <a:gd name="T32" fmla="*/ 2147483646 w 912"/>
                <a:gd name="T33" fmla="*/ 2147483646 h 772"/>
                <a:gd name="T34" fmla="*/ 2147483646 w 912"/>
                <a:gd name="T35" fmla="*/ 2147483646 h 772"/>
                <a:gd name="T36" fmla="*/ 2147483646 w 912"/>
                <a:gd name="T37" fmla="*/ 2147483646 h 772"/>
                <a:gd name="T38" fmla="*/ 2147483646 w 912"/>
                <a:gd name="T39" fmla="*/ 2147483646 h 772"/>
                <a:gd name="T40" fmla="*/ 2147483646 w 912"/>
                <a:gd name="T41" fmla="*/ 2147483646 h 772"/>
                <a:gd name="T42" fmla="*/ 2147483646 w 912"/>
                <a:gd name="T43" fmla="*/ 2147483646 h 772"/>
                <a:gd name="T44" fmla="*/ 2147483646 w 912"/>
                <a:gd name="T45" fmla="*/ 2147483646 h 772"/>
                <a:gd name="T46" fmla="*/ 2147483646 w 912"/>
                <a:gd name="T47" fmla="*/ 2147483646 h 772"/>
                <a:gd name="T48" fmla="*/ 2147483646 w 912"/>
                <a:gd name="T49" fmla="*/ 2147483646 h 772"/>
                <a:gd name="T50" fmla="*/ 2147483646 w 912"/>
                <a:gd name="T51" fmla="*/ 2147483646 h 772"/>
                <a:gd name="T52" fmla="*/ 2147483646 w 912"/>
                <a:gd name="T53" fmla="*/ 2147483646 h 772"/>
                <a:gd name="T54" fmla="*/ 2147483646 w 912"/>
                <a:gd name="T55" fmla="*/ 2147483646 h 772"/>
                <a:gd name="T56" fmla="*/ 2147483646 w 912"/>
                <a:gd name="T57" fmla="*/ 2147483646 h 772"/>
                <a:gd name="T58" fmla="*/ 2147483646 w 912"/>
                <a:gd name="T59" fmla="*/ 2147483646 h 772"/>
                <a:gd name="T60" fmla="*/ 2147483646 w 912"/>
                <a:gd name="T61" fmla="*/ 2147483646 h 772"/>
                <a:gd name="T62" fmla="*/ 2147483646 w 912"/>
                <a:gd name="T63" fmla="*/ 2147483646 h 772"/>
                <a:gd name="T64" fmla="*/ 2147483646 w 912"/>
                <a:gd name="T65" fmla="*/ 2147483646 h 772"/>
                <a:gd name="T66" fmla="*/ 2147483646 w 912"/>
                <a:gd name="T67" fmla="*/ 2147483646 h 772"/>
                <a:gd name="T68" fmla="*/ 2147483646 w 912"/>
                <a:gd name="T69" fmla="*/ 2147483646 h 772"/>
                <a:gd name="T70" fmla="*/ 2147483646 w 912"/>
                <a:gd name="T71" fmla="*/ 2147483646 h 772"/>
                <a:gd name="T72" fmla="*/ 2147483646 w 912"/>
                <a:gd name="T73" fmla="*/ 2147483646 h 772"/>
                <a:gd name="T74" fmla="*/ 2147483646 w 912"/>
                <a:gd name="T75" fmla="*/ 2147483646 h 772"/>
                <a:gd name="T76" fmla="*/ 2147483646 w 912"/>
                <a:gd name="T77" fmla="*/ 2147483646 h 772"/>
                <a:gd name="T78" fmla="*/ 2147483646 w 912"/>
                <a:gd name="T79" fmla="*/ 2147483646 h 772"/>
                <a:gd name="T80" fmla="*/ 2147483646 w 912"/>
                <a:gd name="T81" fmla="*/ 2147483646 h 772"/>
                <a:gd name="T82" fmla="*/ 2147483646 w 912"/>
                <a:gd name="T83" fmla="*/ 2147483646 h 772"/>
                <a:gd name="T84" fmla="*/ 2147483646 w 912"/>
                <a:gd name="T85" fmla="*/ 2147483646 h 772"/>
                <a:gd name="T86" fmla="*/ 2147483646 w 912"/>
                <a:gd name="T87" fmla="*/ 2147483646 h 772"/>
                <a:gd name="T88" fmla="*/ 2147483646 w 912"/>
                <a:gd name="T89" fmla="*/ 2147483646 h 772"/>
                <a:gd name="T90" fmla="*/ 2147483646 w 912"/>
                <a:gd name="T91" fmla="*/ 2147483646 h 772"/>
                <a:gd name="T92" fmla="*/ 2147483646 w 912"/>
                <a:gd name="T93" fmla="*/ 2147483646 h 772"/>
                <a:gd name="T94" fmla="*/ 2147483646 w 912"/>
                <a:gd name="T95" fmla="*/ 2147483646 h 772"/>
                <a:gd name="T96" fmla="*/ 2147483646 w 912"/>
                <a:gd name="T97" fmla="*/ 2147483646 h 772"/>
                <a:gd name="T98" fmla="*/ 2147483646 w 912"/>
                <a:gd name="T99" fmla="*/ 2147483646 h 772"/>
                <a:gd name="T100" fmla="*/ 2147483646 w 912"/>
                <a:gd name="T101" fmla="*/ 2147483646 h 772"/>
                <a:gd name="T102" fmla="*/ 2147483646 w 912"/>
                <a:gd name="T103" fmla="*/ 2147483646 h 772"/>
                <a:gd name="T104" fmla="*/ 2147483646 w 912"/>
                <a:gd name="T105" fmla="*/ 2147483646 h 772"/>
                <a:gd name="T106" fmla="*/ 2147483646 w 912"/>
                <a:gd name="T107" fmla="*/ 2147483646 h 772"/>
                <a:gd name="T108" fmla="*/ 2147483646 w 912"/>
                <a:gd name="T109" fmla="*/ 2147483646 h 772"/>
                <a:gd name="T110" fmla="*/ 2147483646 w 912"/>
                <a:gd name="T111" fmla="*/ 2147483646 h 7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12" h="772">
                  <a:moveTo>
                    <a:pt x="542" y="280"/>
                  </a:moveTo>
                  <a:lnTo>
                    <a:pt x="530" y="280"/>
                  </a:lnTo>
                  <a:lnTo>
                    <a:pt x="526" y="288"/>
                  </a:lnTo>
                  <a:lnTo>
                    <a:pt x="532" y="296"/>
                  </a:lnTo>
                  <a:lnTo>
                    <a:pt x="536" y="308"/>
                  </a:lnTo>
                  <a:lnTo>
                    <a:pt x="536" y="310"/>
                  </a:lnTo>
                  <a:lnTo>
                    <a:pt x="536" y="312"/>
                  </a:lnTo>
                  <a:lnTo>
                    <a:pt x="518" y="320"/>
                  </a:lnTo>
                  <a:lnTo>
                    <a:pt x="516" y="320"/>
                  </a:lnTo>
                  <a:lnTo>
                    <a:pt x="506" y="320"/>
                  </a:lnTo>
                  <a:lnTo>
                    <a:pt x="500" y="316"/>
                  </a:lnTo>
                  <a:lnTo>
                    <a:pt x="494" y="314"/>
                  </a:lnTo>
                  <a:lnTo>
                    <a:pt x="492" y="310"/>
                  </a:lnTo>
                  <a:lnTo>
                    <a:pt x="488" y="300"/>
                  </a:lnTo>
                  <a:lnTo>
                    <a:pt x="464" y="296"/>
                  </a:lnTo>
                  <a:lnTo>
                    <a:pt x="456" y="264"/>
                  </a:lnTo>
                  <a:lnTo>
                    <a:pt x="450" y="262"/>
                  </a:lnTo>
                  <a:lnTo>
                    <a:pt x="446" y="258"/>
                  </a:lnTo>
                  <a:lnTo>
                    <a:pt x="444" y="256"/>
                  </a:lnTo>
                  <a:lnTo>
                    <a:pt x="440" y="250"/>
                  </a:lnTo>
                  <a:lnTo>
                    <a:pt x="432" y="248"/>
                  </a:lnTo>
                  <a:lnTo>
                    <a:pt x="424" y="242"/>
                  </a:lnTo>
                  <a:lnTo>
                    <a:pt x="416" y="232"/>
                  </a:lnTo>
                  <a:lnTo>
                    <a:pt x="406" y="228"/>
                  </a:lnTo>
                  <a:lnTo>
                    <a:pt x="392" y="214"/>
                  </a:lnTo>
                  <a:lnTo>
                    <a:pt x="390" y="204"/>
                  </a:lnTo>
                  <a:lnTo>
                    <a:pt x="390" y="202"/>
                  </a:lnTo>
                  <a:lnTo>
                    <a:pt x="416" y="168"/>
                  </a:lnTo>
                  <a:lnTo>
                    <a:pt x="416" y="164"/>
                  </a:lnTo>
                  <a:lnTo>
                    <a:pt x="416" y="162"/>
                  </a:lnTo>
                  <a:lnTo>
                    <a:pt x="412" y="152"/>
                  </a:lnTo>
                  <a:lnTo>
                    <a:pt x="398" y="156"/>
                  </a:lnTo>
                  <a:lnTo>
                    <a:pt x="396" y="156"/>
                  </a:lnTo>
                  <a:lnTo>
                    <a:pt x="396" y="158"/>
                  </a:lnTo>
                  <a:lnTo>
                    <a:pt x="360" y="160"/>
                  </a:lnTo>
                  <a:lnTo>
                    <a:pt x="348" y="164"/>
                  </a:lnTo>
                  <a:lnTo>
                    <a:pt x="342" y="168"/>
                  </a:lnTo>
                  <a:lnTo>
                    <a:pt x="340" y="172"/>
                  </a:lnTo>
                  <a:lnTo>
                    <a:pt x="334" y="178"/>
                  </a:lnTo>
                  <a:lnTo>
                    <a:pt x="330" y="178"/>
                  </a:lnTo>
                  <a:lnTo>
                    <a:pt x="324" y="178"/>
                  </a:lnTo>
                  <a:lnTo>
                    <a:pt x="324" y="176"/>
                  </a:lnTo>
                  <a:lnTo>
                    <a:pt x="312" y="168"/>
                  </a:lnTo>
                  <a:lnTo>
                    <a:pt x="312" y="148"/>
                  </a:lnTo>
                  <a:lnTo>
                    <a:pt x="304" y="142"/>
                  </a:lnTo>
                  <a:lnTo>
                    <a:pt x="300" y="134"/>
                  </a:lnTo>
                  <a:lnTo>
                    <a:pt x="296" y="116"/>
                  </a:lnTo>
                  <a:lnTo>
                    <a:pt x="288" y="108"/>
                  </a:lnTo>
                  <a:lnTo>
                    <a:pt x="280" y="100"/>
                  </a:lnTo>
                  <a:lnTo>
                    <a:pt x="276" y="98"/>
                  </a:lnTo>
                  <a:lnTo>
                    <a:pt x="290" y="80"/>
                  </a:lnTo>
                  <a:lnTo>
                    <a:pt x="292" y="68"/>
                  </a:lnTo>
                  <a:lnTo>
                    <a:pt x="276" y="48"/>
                  </a:lnTo>
                  <a:lnTo>
                    <a:pt x="268" y="32"/>
                  </a:lnTo>
                  <a:lnTo>
                    <a:pt x="268" y="24"/>
                  </a:lnTo>
                  <a:lnTo>
                    <a:pt x="256" y="16"/>
                  </a:lnTo>
                  <a:lnTo>
                    <a:pt x="256" y="14"/>
                  </a:lnTo>
                  <a:lnTo>
                    <a:pt x="246" y="2"/>
                  </a:lnTo>
                  <a:lnTo>
                    <a:pt x="232" y="0"/>
                  </a:lnTo>
                  <a:lnTo>
                    <a:pt x="216" y="4"/>
                  </a:lnTo>
                  <a:lnTo>
                    <a:pt x="212" y="8"/>
                  </a:lnTo>
                  <a:lnTo>
                    <a:pt x="210" y="30"/>
                  </a:lnTo>
                  <a:lnTo>
                    <a:pt x="210" y="56"/>
                  </a:lnTo>
                  <a:lnTo>
                    <a:pt x="208" y="56"/>
                  </a:lnTo>
                  <a:lnTo>
                    <a:pt x="192" y="62"/>
                  </a:lnTo>
                  <a:lnTo>
                    <a:pt x="178" y="64"/>
                  </a:lnTo>
                  <a:lnTo>
                    <a:pt x="168" y="70"/>
                  </a:lnTo>
                  <a:lnTo>
                    <a:pt x="154" y="74"/>
                  </a:lnTo>
                  <a:lnTo>
                    <a:pt x="152" y="76"/>
                  </a:lnTo>
                  <a:lnTo>
                    <a:pt x="124" y="68"/>
                  </a:lnTo>
                  <a:lnTo>
                    <a:pt x="114" y="80"/>
                  </a:lnTo>
                  <a:lnTo>
                    <a:pt x="108" y="86"/>
                  </a:lnTo>
                  <a:lnTo>
                    <a:pt x="98" y="88"/>
                  </a:lnTo>
                  <a:lnTo>
                    <a:pt x="82" y="102"/>
                  </a:lnTo>
                  <a:lnTo>
                    <a:pt x="72" y="116"/>
                  </a:lnTo>
                  <a:lnTo>
                    <a:pt x="72" y="118"/>
                  </a:lnTo>
                  <a:lnTo>
                    <a:pt x="66" y="128"/>
                  </a:lnTo>
                  <a:lnTo>
                    <a:pt x="60" y="132"/>
                  </a:lnTo>
                  <a:lnTo>
                    <a:pt x="50" y="144"/>
                  </a:lnTo>
                  <a:lnTo>
                    <a:pt x="50" y="146"/>
                  </a:lnTo>
                  <a:lnTo>
                    <a:pt x="44" y="150"/>
                  </a:lnTo>
                  <a:lnTo>
                    <a:pt x="32" y="152"/>
                  </a:lnTo>
                  <a:lnTo>
                    <a:pt x="12" y="152"/>
                  </a:lnTo>
                  <a:lnTo>
                    <a:pt x="8" y="158"/>
                  </a:lnTo>
                  <a:lnTo>
                    <a:pt x="0" y="172"/>
                  </a:lnTo>
                  <a:lnTo>
                    <a:pt x="4" y="184"/>
                  </a:lnTo>
                  <a:lnTo>
                    <a:pt x="2" y="216"/>
                  </a:lnTo>
                  <a:lnTo>
                    <a:pt x="8" y="224"/>
                  </a:lnTo>
                  <a:lnTo>
                    <a:pt x="8" y="226"/>
                  </a:lnTo>
                  <a:lnTo>
                    <a:pt x="10" y="232"/>
                  </a:lnTo>
                  <a:lnTo>
                    <a:pt x="22" y="232"/>
                  </a:lnTo>
                  <a:lnTo>
                    <a:pt x="40" y="236"/>
                  </a:lnTo>
                  <a:lnTo>
                    <a:pt x="66" y="238"/>
                  </a:lnTo>
                  <a:lnTo>
                    <a:pt x="76" y="236"/>
                  </a:lnTo>
                  <a:lnTo>
                    <a:pt x="78" y="236"/>
                  </a:lnTo>
                  <a:lnTo>
                    <a:pt x="80" y="236"/>
                  </a:lnTo>
                  <a:lnTo>
                    <a:pt x="100" y="244"/>
                  </a:lnTo>
                  <a:lnTo>
                    <a:pt x="102" y="244"/>
                  </a:lnTo>
                  <a:lnTo>
                    <a:pt x="112" y="254"/>
                  </a:lnTo>
                  <a:lnTo>
                    <a:pt x="136" y="262"/>
                  </a:lnTo>
                  <a:lnTo>
                    <a:pt x="138" y="262"/>
                  </a:lnTo>
                  <a:lnTo>
                    <a:pt x="154" y="272"/>
                  </a:lnTo>
                  <a:lnTo>
                    <a:pt x="192" y="308"/>
                  </a:lnTo>
                  <a:lnTo>
                    <a:pt x="210" y="316"/>
                  </a:lnTo>
                  <a:lnTo>
                    <a:pt x="218" y="312"/>
                  </a:lnTo>
                  <a:lnTo>
                    <a:pt x="224" y="300"/>
                  </a:lnTo>
                  <a:lnTo>
                    <a:pt x="220" y="278"/>
                  </a:lnTo>
                  <a:lnTo>
                    <a:pt x="222" y="274"/>
                  </a:lnTo>
                  <a:lnTo>
                    <a:pt x="224" y="270"/>
                  </a:lnTo>
                  <a:lnTo>
                    <a:pt x="236" y="264"/>
                  </a:lnTo>
                  <a:lnTo>
                    <a:pt x="236" y="262"/>
                  </a:lnTo>
                  <a:lnTo>
                    <a:pt x="286" y="292"/>
                  </a:lnTo>
                  <a:lnTo>
                    <a:pt x="292" y="290"/>
                  </a:lnTo>
                  <a:lnTo>
                    <a:pt x="302" y="284"/>
                  </a:lnTo>
                  <a:lnTo>
                    <a:pt x="304" y="284"/>
                  </a:lnTo>
                  <a:lnTo>
                    <a:pt x="310" y="284"/>
                  </a:lnTo>
                  <a:lnTo>
                    <a:pt x="320" y="276"/>
                  </a:lnTo>
                  <a:lnTo>
                    <a:pt x="322" y="276"/>
                  </a:lnTo>
                  <a:lnTo>
                    <a:pt x="324" y="276"/>
                  </a:lnTo>
                  <a:lnTo>
                    <a:pt x="352" y="296"/>
                  </a:lnTo>
                  <a:lnTo>
                    <a:pt x="354" y="298"/>
                  </a:lnTo>
                  <a:lnTo>
                    <a:pt x="372" y="312"/>
                  </a:lnTo>
                  <a:lnTo>
                    <a:pt x="380" y="320"/>
                  </a:lnTo>
                  <a:lnTo>
                    <a:pt x="388" y="330"/>
                  </a:lnTo>
                  <a:lnTo>
                    <a:pt x="398" y="340"/>
                  </a:lnTo>
                  <a:lnTo>
                    <a:pt x="404" y="338"/>
                  </a:lnTo>
                  <a:lnTo>
                    <a:pt x="412" y="324"/>
                  </a:lnTo>
                  <a:lnTo>
                    <a:pt x="430" y="336"/>
                  </a:lnTo>
                  <a:lnTo>
                    <a:pt x="432" y="336"/>
                  </a:lnTo>
                  <a:lnTo>
                    <a:pt x="444" y="352"/>
                  </a:lnTo>
                  <a:lnTo>
                    <a:pt x="480" y="380"/>
                  </a:lnTo>
                  <a:lnTo>
                    <a:pt x="492" y="392"/>
                  </a:lnTo>
                  <a:lnTo>
                    <a:pt x="522" y="382"/>
                  </a:lnTo>
                  <a:lnTo>
                    <a:pt x="524" y="406"/>
                  </a:lnTo>
                  <a:lnTo>
                    <a:pt x="538" y="420"/>
                  </a:lnTo>
                  <a:lnTo>
                    <a:pt x="548" y="436"/>
                  </a:lnTo>
                  <a:lnTo>
                    <a:pt x="548" y="438"/>
                  </a:lnTo>
                  <a:lnTo>
                    <a:pt x="548" y="440"/>
                  </a:lnTo>
                  <a:lnTo>
                    <a:pt x="560" y="494"/>
                  </a:lnTo>
                  <a:lnTo>
                    <a:pt x="572" y="516"/>
                  </a:lnTo>
                  <a:lnTo>
                    <a:pt x="556" y="558"/>
                  </a:lnTo>
                  <a:lnTo>
                    <a:pt x="556" y="560"/>
                  </a:lnTo>
                  <a:lnTo>
                    <a:pt x="544" y="564"/>
                  </a:lnTo>
                  <a:lnTo>
                    <a:pt x="544" y="576"/>
                  </a:lnTo>
                  <a:lnTo>
                    <a:pt x="542" y="576"/>
                  </a:lnTo>
                  <a:lnTo>
                    <a:pt x="528" y="598"/>
                  </a:lnTo>
                  <a:lnTo>
                    <a:pt x="508" y="600"/>
                  </a:lnTo>
                  <a:lnTo>
                    <a:pt x="488" y="616"/>
                  </a:lnTo>
                  <a:lnTo>
                    <a:pt x="494" y="620"/>
                  </a:lnTo>
                  <a:lnTo>
                    <a:pt x="500" y="622"/>
                  </a:lnTo>
                  <a:lnTo>
                    <a:pt x="504" y="626"/>
                  </a:lnTo>
                  <a:lnTo>
                    <a:pt x="508" y="630"/>
                  </a:lnTo>
                  <a:lnTo>
                    <a:pt x="508" y="634"/>
                  </a:lnTo>
                  <a:lnTo>
                    <a:pt x="504" y="642"/>
                  </a:lnTo>
                  <a:lnTo>
                    <a:pt x="504" y="644"/>
                  </a:lnTo>
                  <a:lnTo>
                    <a:pt x="492" y="656"/>
                  </a:lnTo>
                  <a:lnTo>
                    <a:pt x="490" y="656"/>
                  </a:lnTo>
                  <a:lnTo>
                    <a:pt x="490" y="658"/>
                  </a:lnTo>
                  <a:lnTo>
                    <a:pt x="488" y="658"/>
                  </a:lnTo>
                  <a:lnTo>
                    <a:pt x="450" y="652"/>
                  </a:lnTo>
                  <a:lnTo>
                    <a:pt x="448" y="666"/>
                  </a:lnTo>
                  <a:lnTo>
                    <a:pt x="452" y="696"/>
                  </a:lnTo>
                  <a:lnTo>
                    <a:pt x="484" y="708"/>
                  </a:lnTo>
                  <a:lnTo>
                    <a:pt x="484" y="710"/>
                  </a:lnTo>
                  <a:lnTo>
                    <a:pt x="496" y="706"/>
                  </a:lnTo>
                  <a:lnTo>
                    <a:pt x="498" y="706"/>
                  </a:lnTo>
                  <a:lnTo>
                    <a:pt x="500" y="704"/>
                  </a:lnTo>
                  <a:lnTo>
                    <a:pt x="500" y="706"/>
                  </a:lnTo>
                  <a:lnTo>
                    <a:pt x="510" y="712"/>
                  </a:lnTo>
                  <a:lnTo>
                    <a:pt x="524" y="712"/>
                  </a:lnTo>
                  <a:lnTo>
                    <a:pt x="528" y="710"/>
                  </a:lnTo>
                  <a:lnTo>
                    <a:pt x="524" y="696"/>
                  </a:lnTo>
                  <a:lnTo>
                    <a:pt x="520" y="680"/>
                  </a:lnTo>
                  <a:lnTo>
                    <a:pt x="520" y="678"/>
                  </a:lnTo>
                  <a:lnTo>
                    <a:pt x="520" y="676"/>
                  </a:lnTo>
                  <a:lnTo>
                    <a:pt x="526" y="670"/>
                  </a:lnTo>
                  <a:lnTo>
                    <a:pt x="528" y="668"/>
                  </a:lnTo>
                  <a:lnTo>
                    <a:pt x="536" y="656"/>
                  </a:lnTo>
                  <a:lnTo>
                    <a:pt x="538" y="654"/>
                  </a:lnTo>
                  <a:lnTo>
                    <a:pt x="552" y="644"/>
                  </a:lnTo>
                  <a:lnTo>
                    <a:pt x="552" y="642"/>
                  </a:lnTo>
                  <a:lnTo>
                    <a:pt x="554" y="642"/>
                  </a:lnTo>
                  <a:lnTo>
                    <a:pt x="572" y="640"/>
                  </a:lnTo>
                  <a:lnTo>
                    <a:pt x="572" y="644"/>
                  </a:lnTo>
                  <a:lnTo>
                    <a:pt x="572" y="656"/>
                  </a:lnTo>
                  <a:lnTo>
                    <a:pt x="576" y="664"/>
                  </a:lnTo>
                  <a:lnTo>
                    <a:pt x="580" y="674"/>
                  </a:lnTo>
                  <a:lnTo>
                    <a:pt x="596" y="684"/>
                  </a:lnTo>
                  <a:lnTo>
                    <a:pt x="640" y="688"/>
                  </a:lnTo>
                  <a:lnTo>
                    <a:pt x="642" y="688"/>
                  </a:lnTo>
                  <a:lnTo>
                    <a:pt x="644" y="688"/>
                  </a:lnTo>
                  <a:lnTo>
                    <a:pt x="644" y="690"/>
                  </a:lnTo>
                  <a:lnTo>
                    <a:pt x="644" y="692"/>
                  </a:lnTo>
                  <a:lnTo>
                    <a:pt x="644" y="706"/>
                  </a:lnTo>
                  <a:lnTo>
                    <a:pt x="656" y="720"/>
                  </a:lnTo>
                  <a:lnTo>
                    <a:pt x="666" y="724"/>
                  </a:lnTo>
                  <a:lnTo>
                    <a:pt x="668" y="724"/>
                  </a:lnTo>
                  <a:lnTo>
                    <a:pt x="668" y="726"/>
                  </a:lnTo>
                  <a:lnTo>
                    <a:pt x="668" y="732"/>
                  </a:lnTo>
                  <a:lnTo>
                    <a:pt x="668" y="740"/>
                  </a:lnTo>
                  <a:lnTo>
                    <a:pt x="664" y="756"/>
                  </a:lnTo>
                  <a:lnTo>
                    <a:pt x="670" y="760"/>
                  </a:lnTo>
                  <a:lnTo>
                    <a:pt x="678" y="760"/>
                  </a:lnTo>
                  <a:lnTo>
                    <a:pt x="684" y="762"/>
                  </a:lnTo>
                  <a:lnTo>
                    <a:pt x="688" y="764"/>
                  </a:lnTo>
                  <a:lnTo>
                    <a:pt x="706" y="772"/>
                  </a:lnTo>
                  <a:lnTo>
                    <a:pt x="716" y="764"/>
                  </a:lnTo>
                  <a:lnTo>
                    <a:pt x="728" y="750"/>
                  </a:lnTo>
                  <a:lnTo>
                    <a:pt x="730" y="744"/>
                  </a:lnTo>
                  <a:lnTo>
                    <a:pt x="732" y="742"/>
                  </a:lnTo>
                  <a:lnTo>
                    <a:pt x="734" y="740"/>
                  </a:lnTo>
                  <a:lnTo>
                    <a:pt x="730" y="722"/>
                  </a:lnTo>
                  <a:lnTo>
                    <a:pt x="728" y="714"/>
                  </a:lnTo>
                  <a:lnTo>
                    <a:pt x="728" y="712"/>
                  </a:lnTo>
                  <a:lnTo>
                    <a:pt x="728" y="710"/>
                  </a:lnTo>
                  <a:lnTo>
                    <a:pt x="736" y="700"/>
                  </a:lnTo>
                  <a:lnTo>
                    <a:pt x="748" y="690"/>
                  </a:lnTo>
                  <a:lnTo>
                    <a:pt x="750" y="690"/>
                  </a:lnTo>
                  <a:lnTo>
                    <a:pt x="776" y="690"/>
                  </a:lnTo>
                  <a:lnTo>
                    <a:pt x="780" y="688"/>
                  </a:lnTo>
                  <a:lnTo>
                    <a:pt x="780" y="676"/>
                  </a:lnTo>
                  <a:lnTo>
                    <a:pt x="776" y="664"/>
                  </a:lnTo>
                  <a:lnTo>
                    <a:pt x="766" y="648"/>
                  </a:lnTo>
                  <a:lnTo>
                    <a:pt x="766" y="628"/>
                  </a:lnTo>
                  <a:lnTo>
                    <a:pt x="766" y="626"/>
                  </a:lnTo>
                  <a:lnTo>
                    <a:pt x="770" y="614"/>
                  </a:lnTo>
                  <a:lnTo>
                    <a:pt x="772" y="614"/>
                  </a:lnTo>
                  <a:lnTo>
                    <a:pt x="792" y="582"/>
                  </a:lnTo>
                  <a:lnTo>
                    <a:pt x="794" y="582"/>
                  </a:lnTo>
                  <a:lnTo>
                    <a:pt x="796" y="580"/>
                  </a:lnTo>
                  <a:lnTo>
                    <a:pt x="800" y="580"/>
                  </a:lnTo>
                  <a:lnTo>
                    <a:pt x="808" y="582"/>
                  </a:lnTo>
                  <a:lnTo>
                    <a:pt x="828" y="592"/>
                  </a:lnTo>
                  <a:lnTo>
                    <a:pt x="840" y="596"/>
                  </a:lnTo>
                  <a:lnTo>
                    <a:pt x="840" y="590"/>
                  </a:lnTo>
                  <a:lnTo>
                    <a:pt x="838" y="588"/>
                  </a:lnTo>
                  <a:lnTo>
                    <a:pt x="838" y="586"/>
                  </a:lnTo>
                  <a:lnTo>
                    <a:pt x="840" y="580"/>
                  </a:lnTo>
                  <a:lnTo>
                    <a:pt x="846" y="572"/>
                  </a:lnTo>
                  <a:lnTo>
                    <a:pt x="860" y="562"/>
                  </a:lnTo>
                  <a:lnTo>
                    <a:pt x="860" y="560"/>
                  </a:lnTo>
                  <a:lnTo>
                    <a:pt x="876" y="556"/>
                  </a:lnTo>
                  <a:lnTo>
                    <a:pt x="890" y="556"/>
                  </a:lnTo>
                  <a:lnTo>
                    <a:pt x="892" y="556"/>
                  </a:lnTo>
                  <a:lnTo>
                    <a:pt x="900" y="556"/>
                  </a:lnTo>
                  <a:lnTo>
                    <a:pt x="904" y="536"/>
                  </a:lnTo>
                  <a:lnTo>
                    <a:pt x="904" y="524"/>
                  </a:lnTo>
                  <a:lnTo>
                    <a:pt x="906" y="512"/>
                  </a:lnTo>
                  <a:lnTo>
                    <a:pt x="906" y="510"/>
                  </a:lnTo>
                  <a:lnTo>
                    <a:pt x="908" y="508"/>
                  </a:lnTo>
                  <a:lnTo>
                    <a:pt x="912" y="496"/>
                  </a:lnTo>
                  <a:lnTo>
                    <a:pt x="906" y="488"/>
                  </a:lnTo>
                  <a:lnTo>
                    <a:pt x="896" y="480"/>
                  </a:lnTo>
                  <a:lnTo>
                    <a:pt x="876" y="476"/>
                  </a:lnTo>
                  <a:lnTo>
                    <a:pt x="868" y="472"/>
                  </a:lnTo>
                  <a:lnTo>
                    <a:pt x="852" y="460"/>
                  </a:lnTo>
                  <a:lnTo>
                    <a:pt x="840" y="456"/>
                  </a:lnTo>
                  <a:lnTo>
                    <a:pt x="840" y="454"/>
                  </a:lnTo>
                  <a:lnTo>
                    <a:pt x="824" y="436"/>
                  </a:lnTo>
                  <a:lnTo>
                    <a:pt x="812" y="436"/>
                  </a:lnTo>
                  <a:lnTo>
                    <a:pt x="810" y="436"/>
                  </a:lnTo>
                  <a:lnTo>
                    <a:pt x="798" y="430"/>
                  </a:lnTo>
                  <a:lnTo>
                    <a:pt x="790" y="440"/>
                  </a:lnTo>
                  <a:lnTo>
                    <a:pt x="788" y="476"/>
                  </a:lnTo>
                  <a:lnTo>
                    <a:pt x="792" y="492"/>
                  </a:lnTo>
                  <a:lnTo>
                    <a:pt x="796" y="492"/>
                  </a:lnTo>
                  <a:lnTo>
                    <a:pt x="798" y="492"/>
                  </a:lnTo>
                  <a:lnTo>
                    <a:pt x="808" y="496"/>
                  </a:lnTo>
                  <a:lnTo>
                    <a:pt x="814" y="510"/>
                  </a:lnTo>
                  <a:lnTo>
                    <a:pt x="816" y="510"/>
                  </a:lnTo>
                  <a:lnTo>
                    <a:pt x="816" y="512"/>
                  </a:lnTo>
                  <a:lnTo>
                    <a:pt x="812" y="536"/>
                  </a:lnTo>
                  <a:lnTo>
                    <a:pt x="812" y="538"/>
                  </a:lnTo>
                  <a:lnTo>
                    <a:pt x="812" y="540"/>
                  </a:lnTo>
                  <a:lnTo>
                    <a:pt x="800" y="546"/>
                  </a:lnTo>
                  <a:lnTo>
                    <a:pt x="798" y="548"/>
                  </a:lnTo>
                  <a:lnTo>
                    <a:pt x="798" y="546"/>
                  </a:lnTo>
                  <a:lnTo>
                    <a:pt x="796" y="546"/>
                  </a:lnTo>
                  <a:lnTo>
                    <a:pt x="792" y="544"/>
                  </a:lnTo>
                  <a:lnTo>
                    <a:pt x="778" y="550"/>
                  </a:lnTo>
                  <a:lnTo>
                    <a:pt x="778" y="552"/>
                  </a:lnTo>
                  <a:lnTo>
                    <a:pt x="780" y="552"/>
                  </a:lnTo>
                  <a:lnTo>
                    <a:pt x="782" y="574"/>
                  </a:lnTo>
                  <a:lnTo>
                    <a:pt x="780" y="578"/>
                  </a:lnTo>
                  <a:lnTo>
                    <a:pt x="776" y="580"/>
                  </a:lnTo>
                  <a:lnTo>
                    <a:pt x="768" y="580"/>
                  </a:lnTo>
                  <a:lnTo>
                    <a:pt x="762" y="578"/>
                  </a:lnTo>
                  <a:lnTo>
                    <a:pt x="758" y="576"/>
                  </a:lnTo>
                  <a:lnTo>
                    <a:pt x="748" y="568"/>
                  </a:lnTo>
                  <a:lnTo>
                    <a:pt x="746" y="568"/>
                  </a:lnTo>
                  <a:lnTo>
                    <a:pt x="746" y="566"/>
                  </a:lnTo>
                  <a:lnTo>
                    <a:pt x="740" y="552"/>
                  </a:lnTo>
                  <a:lnTo>
                    <a:pt x="736" y="550"/>
                  </a:lnTo>
                  <a:lnTo>
                    <a:pt x="728" y="546"/>
                  </a:lnTo>
                  <a:lnTo>
                    <a:pt x="726" y="546"/>
                  </a:lnTo>
                  <a:lnTo>
                    <a:pt x="714" y="538"/>
                  </a:lnTo>
                  <a:lnTo>
                    <a:pt x="712" y="538"/>
                  </a:lnTo>
                  <a:lnTo>
                    <a:pt x="712" y="536"/>
                  </a:lnTo>
                  <a:lnTo>
                    <a:pt x="710" y="524"/>
                  </a:lnTo>
                  <a:lnTo>
                    <a:pt x="712" y="512"/>
                  </a:lnTo>
                  <a:lnTo>
                    <a:pt x="716" y="506"/>
                  </a:lnTo>
                  <a:lnTo>
                    <a:pt x="716" y="502"/>
                  </a:lnTo>
                  <a:lnTo>
                    <a:pt x="712" y="488"/>
                  </a:lnTo>
                  <a:lnTo>
                    <a:pt x="700" y="478"/>
                  </a:lnTo>
                  <a:lnTo>
                    <a:pt x="700" y="476"/>
                  </a:lnTo>
                  <a:lnTo>
                    <a:pt x="698" y="444"/>
                  </a:lnTo>
                  <a:lnTo>
                    <a:pt x="690" y="436"/>
                  </a:lnTo>
                  <a:lnTo>
                    <a:pt x="688" y="436"/>
                  </a:lnTo>
                  <a:lnTo>
                    <a:pt x="688" y="434"/>
                  </a:lnTo>
                  <a:lnTo>
                    <a:pt x="682" y="420"/>
                  </a:lnTo>
                  <a:lnTo>
                    <a:pt x="652" y="416"/>
                  </a:lnTo>
                  <a:lnTo>
                    <a:pt x="644" y="410"/>
                  </a:lnTo>
                  <a:lnTo>
                    <a:pt x="638" y="402"/>
                  </a:lnTo>
                  <a:lnTo>
                    <a:pt x="624" y="402"/>
                  </a:lnTo>
                  <a:lnTo>
                    <a:pt x="618" y="398"/>
                  </a:lnTo>
                  <a:lnTo>
                    <a:pt x="610" y="392"/>
                  </a:lnTo>
                  <a:lnTo>
                    <a:pt x="608" y="390"/>
                  </a:lnTo>
                  <a:lnTo>
                    <a:pt x="604" y="384"/>
                  </a:lnTo>
                  <a:lnTo>
                    <a:pt x="598" y="376"/>
                  </a:lnTo>
                  <a:lnTo>
                    <a:pt x="596" y="362"/>
                  </a:lnTo>
                  <a:lnTo>
                    <a:pt x="596" y="360"/>
                  </a:lnTo>
                  <a:lnTo>
                    <a:pt x="600" y="336"/>
                  </a:lnTo>
                  <a:lnTo>
                    <a:pt x="604" y="324"/>
                  </a:lnTo>
                  <a:lnTo>
                    <a:pt x="606" y="324"/>
                  </a:lnTo>
                  <a:lnTo>
                    <a:pt x="636" y="310"/>
                  </a:lnTo>
                  <a:lnTo>
                    <a:pt x="648" y="296"/>
                  </a:lnTo>
                  <a:lnTo>
                    <a:pt x="650" y="284"/>
                  </a:lnTo>
                  <a:lnTo>
                    <a:pt x="648" y="276"/>
                  </a:lnTo>
                  <a:lnTo>
                    <a:pt x="644" y="262"/>
                  </a:lnTo>
                  <a:lnTo>
                    <a:pt x="640" y="254"/>
                  </a:lnTo>
                  <a:lnTo>
                    <a:pt x="634" y="256"/>
                  </a:lnTo>
                  <a:lnTo>
                    <a:pt x="624" y="254"/>
                  </a:lnTo>
                  <a:lnTo>
                    <a:pt x="616" y="260"/>
                  </a:lnTo>
                  <a:lnTo>
                    <a:pt x="606" y="272"/>
                  </a:lnTo>
                  <a:lnTo>
                    <a:pt x="592" y="286"/>
                  </a:lnTo>
                  <a:lnTo>
                    <a:pt x="590" y="286"/>
                  </a:lnTo>
                  <a:lnTo>
                    <a:pt x="578" y="290"/>
                  </a:lnTo>
                  <a:lnTo>
                    <a:pt x="568" y="288"/>
                  </a:lnTo>
                  <a:lnTo>
                    <a:pt x="542" y="280"/>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6" name="宁夏"/>
            <p:cNvSpPr>
              <a:spLocks/>
            </p:cNvSpPr>
            <p:nvPr/>
          </p:nvSpPr>
          <p:spPr bwMode="auto">
            <a:xfrm>
              <a:off x="6009981" y="3296812"/>
              <a:ext cx="271389" cy="448596"/>
            </a:xfrm>
            <a:custGeom>
              <a:avLst/>
              <a:gdLst>
                <a:gd name="T0" fmla="*/ 2147483646 w 184"/>
                <a:gd name="T1" fmla="*/ 2147483646 h 304"/>
                <a:gd name="T2" fmla="*/ 2147483646 w 184"/>
                <a:gd name="T3" fmla="*/ 2147483646 h 304"/>
                <a:gd name="T4" fmla="*/ 2147483646 w 184"/>
                <a:gd name="T5" fmla="*/ 2147483646 h 304"/>
                <a:gd name="T6" fmla="*/ 2147483646 w 184"/>
                <a:gd name="T7" fmla="*/ 2147483646 h 304"/>
                <a:gd name="T8" fmla="*/ 2147483646 w 184"/>
                <a:gd name="T9" fmla="*/ 2147483646 h 304"/>
                <a:gd name="T10" fmla="*/ 2147483646 w 184"/>
                <a:gd name="T11" fmla="*/ 2147483646 h 304"/>
                <a:gd name="T12" fmla="*/ 2147483646 w 184"/>
                <a:gd name="T13" fmla="*/ 2147483646 h 304"/>
                <a:gd name="T14" fmla="*/ 2147483646 w 184"/>
                <a:gd name="T15" fmla="*/ 2147483646 h 304"/>
                <a:gd name="T16" fmla="*/ 2147483646 w 184"/>
                <a:gd name="T17" fmla="*/ 2147483646 h 304"/>
                <a:gd name="T18" fmla="*/ 2147483646 w 184"/>
                <a:gd name="T19" fmla="*/ 2147483646 h 304"/>
                <a:gd name="T20" fmla="*/ 2147483646 w 184"/>
                <a:gd name="T21" fmla="*/ 2147483646 h 304"/>
                <a:gd name="T22" fmla="*/ 2147483646 w 184"/>
                <a:gd name="T23" fmla="*/ 2147483646 h 304"/>
                <a:gd name="T24" fmla="*/ 2147483646 w 184"/>
                <a:gd name="T25" fmla="*/ 2147483646 h 304"/>
                <a:gd name="T26" fmla="*/ 2147483646 w 184"/>
                <a:gd name="T27" fmla="*/ 2147483646 h 304"/>
                <a:gd name="T28" fmla="*/ 2147483646 w 184"/>
                <a:gd name="T29" fmla="*/ 2147483646 h 304"/>
                <a:gd name="T30" fmla="*/ 2147483646 w 184"/>
                <a:gd name="T31" fmla="*/ 2147483646 h 304"/>
                <a:gd name="T32" fmla="*/ 2147483646 w 184"/>
                <a:gd name="T33" fmla="*/ 2147483646 h 304"/>
                <a:gd name="T34" fmla="*/ 2147483646 w 184"/>
                <a:gd name="T35" fmla="*/ 2147483646 h 304"/>
                <a:gd name="T36" fmla="*/ 2147483646 w 184"/>
                <a:gd name="T37" fmla="*/ 2147483646 h 304"/>
                <a:gd name="T38" fmla="*/ 2147483646 w 184"/>
                <a:gd name="T39" fmla="*/ 2147483646 h 304"/>
                <a:gd name="T40" fmla="*/ 2147483646 w 184"/>
                <a:gd name="T41" fmla="*/ 2147483646 h 304"/>
                <a:gd name="T42" fmla="*/ 2147483646 w 184"/>
                <a:gd name="T43" fmla="*/ 2147483646 h 304"/>
                <a:gd name="T44" fmla="*/ 2147483646 w 184"/>
                <a:gd name="T45" fmla="*/ 2147483646 h 304"/>
                <a:gd name="T46" fmla="*/ 2147483646 w 184"/>
                <a:gd name="T47" fmla="*/ 2147483646 h 304"/>
                <a:gd name="T48" fmla="*/ 2147483646 w 184"/>
                <a:gd name="T49" fmla="*/ 2147483646 h 304"/>
                <a:gd name="T50" fmla="*/ 2147483646 w 184"/>
                <a:gd name="T51" fmla="*/ 2147483646 h 304"/>
                <a:gd name="T52" fmla="*/ 2147483646 w 184"/>
                <a:gd name="T53" fmla="*/ 2147483646 h 304"/>
                <a:gd name="T54" fmla="*/ 2147483646 w 184"/>
                <a:gd name="T55" fmla="*/ 2147483646 h 304"/>
                <a:gd name="T56" fmla="*/ 2147483646 w 184"/>
                <a:gd name="T57" fmla="*/ 2147483646 h 304"/>
                <a:gd name="T58" fmla="*/ 2147483646 w 184"/>
                <a:gd name="T59" fmla="*/ 2147483646 h 304"/>
                <a:gd name="T60" fmla="*/ 2147483646 w 184"/>
                <a:gd name="T61" fmla="*/ 2147483646 h 304"/>
                <a:gd name="T62" fmla="*/ 2147483646 w 184"/>
                <a:gd name="T63" fmla="*/ 2147483646 h 304"/>
                <a:gd name="T64" fmla="*/ 2147483646 w 184"/>
                <a:gd name="T65" fmla="*/ 2147483646 h 304"/>
                <a:gd name="T66" fmla="*/ 2147483646 w 184"/>
                <a:gd name="T67" fmla="*/ 2147483646 h 304"/>
                <a:gd name="T68" fmla="*/ 2147483646 w 184"/>
                <a:gd name="T69" fmla="*/ 2147483646 h 304"/>
                <a:gd name="T70" fmla="*/ 2147483646 w 184"/>
                <a:gd name="T71" fmla="*/ 2147483646 h 304"/>
                <a:gd name="T72" fmla="*/ 2147483646 w 184"/>
                <a:gd name="T73" fmla="*/ 2147483646 h 304"/>
                <a:gd name="T74" fmla="*/ 2147483646 w 184"/>
                <a:gd name="T75" fmla="*/ 2147483646 h 304"/>
                <a:gd name="T76" fmla="*/ 2147483646 w 184"/>
                <a:gd name="T77" fmla="*/ 2147483646 h 304"/>
                <a:gd name="T78" fmla="*/ 2147483646 w 184"/>
                <a:gd name="T79" fmla="*/ 2147483646 h 304"/>
                <a:gd name="T80" fmla="*/ 2147483646 w 184"/>
                <a:gd name="T81" fmla="*/ 2147483646 h 304"/>
                <a:gd name="T82" fmla="*/ 2147483646 w 184"/>
                <a:gd name="T83" fmla="*/ 2147483646 h 304"/>
                <a:gd name="T84" fmla="*/ 2147483646 w 184"/>
                <a:gd name="T85" fmla="*/ 2147483646 h 304"/>
                <a:gd name="T86" fmla="*/ 2147483646 w 184"/>
                <a:gd name="T87" fmla="*/ 2147483646 h 304"/>
                <a:gd name="T88" fmla="*/ 2147483646 w 184"/>
                <a:gd name="T89" fmla="*/ 2147483646 h 304"/>
                <a:gd name="T90" fmla="*/ 2147483646 w 184"/>
                <a:gd name="T91" fmla="*/ 2147483646 h 304"/>
                <a:gd name="T92" fmla="*/ 2147483646 w 184"/>
                <a:gd name="T93" fmla="*/ 2147483646 h 304"/>
                <a:gd name="T94" fmla="*/ 2147483646 w 184"/>
                <a:gd name="T95" fmla="*/ 2147483646 h 304"/>
                <a:gd name="T96" fmla="*/ 2147483646 w 184"/>
                <a:gd name="T97" fmla="*/ 2147483646 h 304"/>
                <a:gd name="T98" fmla="*/ 2147483646 w 184"/>
                <a:gd name="T99" fmla="*/ 0 h 30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84" h="304">
                  <a:moveTo>
                    <a:pt x="108" y="18"/>
                  </a:moveTo>
                  <a:lnTo>
                    <a:pt x="92" y="58"/>
                  </a:lnTo>
                  <a:lnTo>
                    <a:pt x="92" y="84"/>
                  </a:lnTo>
                  <a:lnTo>
                    <a:pt x="92" y="86"/>
                  </a:lnTo>
                  <a:lnTo>
                    <a:pt x="84" y="100"/>
                  </a:lnTo>
                  <a:lnTo>
                    <a:pt x="84" y="108"/>
                  </a:lnTo>
                  <a:lnTo>
                    <a:pt x="84" y="112"/>
                  </a:lnTo>
                  <a:lnTo>
                    <a:pt x="82" y="116"/>
                  </a:lnTo>
                  <a:lnTo>
                    <a:pt x="80" y="120"/>
                  </a:lnTo>
                  <a:lnTo>
                    <a:pt x="76" y="122"/>
                  </a:lnTo>
                  <a:lnTo>
                    <a:pt x="76" y="124"/>
                  </a:lnTo>
                  <a:lnTo>
                    <a:pt x="74" y="124"/>
                  </a:lnTo>
                  <a:lnTo>
                    <a:pt x="74" y="122"/>
                  </a:lnTo>
                  <a:lnTo>
                    <a:pt x="54" y="120"/>
                  </a:lnTo>
                  <a:lnTo>
                    <a:pt x="44" y="130"/>
                  </a:lnTo>
                  <a:lnTo>
                    <a:pt x="12" y="134"/>
                  </a:lnTo>
                  <a:lnTo>
                    <a:pt x="0" y="134"/>
                  </a:lnTo>
                  <a:lnTo>
                    <a:pt x="8" y="140"/>
                  </a:lnTo>
                  <a:lnTo>
                    <a:pt x="36" y="144"/>
                  </a:lnTo>
                  <a:lnTo>
                    <a:pt x="38" y="144"/>
                  </a:lnTo>
                  <a:lnTo>
                    <a:pt x="40" y="144"/>
                  </a:lnTo>
                  <a:lnTo>
                    <a:pt x="48" y="162"/>
                  </a:lnTo>
                  <a:lnTo>
                    <a:pt x="56" y="168"/>
                  </a:lnTo>
                  <a:lnTo>
                    <a:pt x="60" y="174"/>
                  </a:lnTo>
                  <a:lnTo>
                    <a:pt x="60" y="184"/>
                  </a:lnTo>
                  <a:lnTo>
                    <a:pt x="60" y="206"/>
                  </a:lnTo>
                  <a:lnTo>
                    <a:pt x="70" y="216"/>
                  </a:lnTo>
                  <a:lnTo>
                    <a:pt x="72" y="216"/>
                  </a:lnTo>
                  <a:lnTo>
                    <a:pt x="76" y="232"/>
                  </a:lnTo>
                  <a:lnTo>
                    <a:pt x="76" y="240"/>
                  </a:lnTo>
                  <a:lnTo>
                    <a:pt x="72" y="248"/>
                  </a:lnTo>
                  <a:lnTo>
                    <a:pt x="70" y="256"/>
                  </a:lnTo>
                  <a:lnTo>
                    <a:pt x="72" y="264"/>
                  </a:lnTo>
                  <a:lnTo>
                    <a:pt x="82" y="270"/>
                  </a:lnTo>
                  <a:lnTo>
                    <a:pt x="94" y="276"/>
                  </a:lnTo>
                  <a:lnTo>
                    <a:pt x="100" y="280"/>
                  </a:lnTo>
                  <a:lnTo>
                    <a:pt x="106" y="292"/>
                  </a:lnTo>
                  <a:lnTo>
                    <a:pt x="114" y="298"/>
                  </a:lnTo>
                  <a:lnTo>
                    <a:pt x="116" y="302"/>
                  </a:lnTo>
                  <a:lnTo>
                    <a:pt x="124" y="304"/>
                  </a:lnTo>
                  <a:lnTo>
                    <a:pt x="122" y="288"/>
                  </a:lnTo>
                  <a:lnTo>
                    <a:pt x="122" y="282"/>
                  </a:lnTo>
                  <a:lnTo>
                    <a:pt x="122" y="278"/>
                  </a:lnTo>
                  <a:lnTo>
                    <a:pt x="126" y="274"/>
                  </a:lnTo>
                  <a:lnTo>
                    <a:pt x="128" y="272"/>
                  </a:lnTo>
                  <a:lnTo>
                    <a:pt x="140" y="268"/>
                  </a:lnTo>
                  <a:lnTo>
                    <a:pt x="142" y="268"/>
                  </a:lnTo>
                  <a:lnTo>
                    <a:pt x="144" y="268"/>
                  </a:lnTo>
                  <a:lnTo>
                    <a:pt x="148" y="270"/>
                  </a:lnTo>
                  <a:lnTo>
                    <a:pt x="156" y="266"/>
                  </a:lnTo>
                  <a:lnTo>
                    <a:pt x="156" y="264"/>
                  </a:lnTo>
                  <a:lnTo>
                    <a:pt x="158" y="244"/>
                  </a:lnTo>
                  <a:lnTo>
                    <a:pt x="154" y="236"/>
                  </a:lnTo>
                  <a:lnTo>
                    <a:pt x="148" y="232"/>
                  </a:lnTo>
                  <a:lnTo>
                    <a:pt x="140" y="232"/>
                  </a:lnTo>
                  <a:lnTo>
                    <a:pt x="138" y="232"/>
                  </a:lnTo>
                  <a:lnTo>
                    <a:pt x="136" y="230"/>
                  </a:lnTo>
                  <a:lnTo>
                    <a:pt x="132" y="210"/>
                  </a:lnTo>
                  <a:lnTo>
                    <a:pt x="134" y="168"/>
                  </a:lnTo>
                  <a:lnTo>
                    <a:pt x="136" y="168"/>
                  </a:lnTo>
                  <a:lnTo>
                    <a:pt x="148" y="150"/>
                  </a:lnTo>
                  <a:lnTo>
                    <a:pt x="164" y="160"/>
                  </a:lnTo>
                  <a:lnTo>
                    <a:pt x="176" y="160"/>
                  </a:lnTo>
                  <a:lnTo>
                    <a:pt x="184" y="108"/>
                  </a:lnTo>
                  <a:lnTo>
                    <a:pt x="180" y="100"/>
                  </a:lnTo>
                  <a:lnTo>
                    <a:pt x="174" y="96"/>
                  </a:lnTo>
                  <a:lnTo>
                    <a:pt x="168" y="96"/>
                  </a:lnTo>
                  <a:lnTo>
                    <a:pt x="166" y="96"/>
                  </a:lnTo>
                  <a:lnTo>
                    <a:pt x="154" y="98"/>
                  </a:lnTo>
                  <a:lnTo>
                    <a:pt x="152" y="96"/>
                  </a:lnTo>
                  <a:lnTo>
                    <a:pt x="144" y="84"/>
                  </a:lnTo>
                  <a:lnTo>
                    <a:pt x="142" y="84"/>
                  </a:lnTo>
                  <a:lnTo>
                    <a:pt x="142" y="64"/>
                  </a:lnTo>
                  <a:lnTo>
                    <a:pt x="146" y="52"/>
                  </a:lnTo>
                  <a:lnTo>
                    <a:pt x="148" y="48"/>
                  </a:lnTo>
                  <a:lnTo>
                    <a:pt x="150" y="42"/>
                  </a:lnTo>
                  <a:lnTo>
                    <a:pt x="152" y="36"/>
                  </a:lnTo>
                  <a:lnTo>
                    <a:pt x="156" y="32"/>
                  </a:lnTo>
                  <a:lnTo>
                    <a:pt x="156" y="20"/>
                  </a:lnTo>
                  <a:lnTo>
                    <a:pt x="144" y="8"/>
                  </a:lnTo>
                  <a:lnTo>
                    <a:pt x="128" y="0"/>
                  </a:lnTo>
                  <a:lnTo>
                    <a:pt x="108" y="1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7" name="新疆"/>
            <p:cNvSpPr>
              <a:spLocks/>
            </p:cNvSpPr>
            <p:nvPr/>
          </p:nvSpPr>
          <p:spPr bwMode="auto">
            <a:xfrm>
              <a:off x="3440631" y="2116296"/>
              <a:ext cx="1923325" cy="1454984"/>
            </a:xfrm>
            <a:custGeom>
              <a:avLst/>
              <a:gdLst>
                <a:gd name="T0" fmla="*/ 2147483646 w 1304"/>
                <a:gd name="T1" fmla="*/ 2147483646 h 986"/>
                <a:gd name="T2" fmla="*/ 2147483646 w 1304"/>
                <a:gd name="T3" fmla="*/ 2147483646 h 986"/>
                <a:gd name="T4" fmla="*/ 2147483646 w 1304"/>
                <a:gd name="T5" fmla="*/ 2147483646 h 986"/>
                <a:gd name="T6" fmla="*/ 2147483646 w 1304"/>
                <a:gd name="T7" fmla="*/ 2147483646 h 986"/>
                <a:gd name="T8" fmla="*/ 2147483646 w 1304"/>
                <a:gd name="T9" fmla="*/ 2147483646 h 986"/>
                <a:gd name="T10" fmla="*/ 2147483646 w 1304"/>
                <a:gd name="T11" fmla="*/ 2147483646 h 986"/>
                <a:gd name="T12" fmla="*/ 2147483646 w 1304"/>
                <a:gd name="T13" fmla="*/ 2147483646 h 986"/>
                <a:gd name="T14" fmla="*/ 2147483646 w 1304"/>
                <a:gd name="T15" fmla="*/ 2147483646 h 986"/>
                <a:gd name="T16" fmla="*/ 2147483646 w 1304"/>
                <a:gd name="T17" fmla="*/ 2147483646 h 986"/>
                <a:gd name="T18" fmla="*/ 2147483646 w 1304"/>
                <a:gd name="T19" fmla="*/ 2147483646 h 986"/>
                <a:gd name="T20" fmla="*/ 2147483646 w 1304"/>
                <a:gd name="T21" fmla="*/ 2147483646 h 986"/>
                <a:gd name="T22" fmla="*/ 2147483646 w 1304"/>
                <a:gd name="T23" fmla="*/ 2147483646 h 986"/>
                <a:gd name="T24" fmla="*/ 2147483646 w 1304"/>
                <a:gd name="T25" fmla="*/ 2147483646 h 986"/>
                <a:gd name="T26" fmla="*/ 2147483646 w 1304"/>
                <a:gd name="T27" fmla="*/ 2147483646 h 986"/>
                <a:gd name="T28" fmla="*/ 2147483646 w 1304"/>
                <a:gd name="T29" fmla="*/ 2147483646 h 986"/>
                <a:gd name="T30" fmla="*/ 2147483646 w 1304"/>
                <a:gd name="T31" fmla="*/ 2147483646 h 986"/>
                <a:gd name="T32" fmla="*/ 2147483646 w 1304"/>
                <a:gd name="T33" fmla="*/ 2147483646 h 986"/>
                <a:gd name="T34" fmla="*/ 2147483646 w 1304"/>
                <a:gd name="T35" fmla="*/ 2147483646 h 986"/>
                <a:gd name="T36" fmla="*/ 2147483646 w 1304"/>
                <a:gd name="T37" fmla="*/ 2147483646 h 986"/>
                <a:gd name="T38" fmla="*/ 2147483646 w 1304"/>
                <a:gd name="T39" fmla="*/ 2147483646 h 986"/>
                <a:gd name="T40" fmla="*/ 2147483646 w 1304"/>
                <a:gd name="T41" fmla="*/ 2147483646 h 986"/>
                <a:gd name="T42" fmla="*/ 2147483646 w 1304"/>
                <a:gd name="T43" fmla="*/ 2147483646 h 986"/>
                <a:gd name="T44" fmla="*/ 2147483646 w 1304"/>
                <a:gd name="T45" fmla="*/ 2147483646 h 986"/>
                <a:gd name="T46" fmla="*/ 2147483646 w 1304"/>
                <a:gd name="T47" fmla="*/ 2147483646 h 986"/>
                <a:gd name="T48" fmla="*/ 2147483646 w 1304"/>
                <a:gd name="T49" fmla="*/ 2147483646 h 986"/>
                <a:gd name="T50" fmla="*/ 2147483646 w 1304"/>
                <a:gd name="T51" fmla="*/ 2147483646 h 986"/>
                <a:gd name="T52" fmla="*/ 2147483646 w 1304"/>
                <a:gd name="T53" fmla="*/ 2147483646 h 986"/>
                <a:gd name="T54" fmla="*/ 2147483646 w 1304"/>
                <a:gd name="T55" fmla="*/ 2147483646 h 986"/>
                <a:gd name="T56" fmla="*/ 2147483646 w 1304"/>
                <a:gd name="T57" fmla="*/ 2147483646 h 986"/>
                <a:gd name="T58" fmla="*/ 2147483646 w 1304"/>
                <a:gd name="T59" fmla="*/ 2147483646 h 986"/>
                <a:gd name="T60" fmla="*/ 2147483646 w 1304"/>
                <a:gd name="T61" fmla="*/ 2147483646 h 986"/>
                <a:gd name="T62" fmla="*/ 2147483646 w 1304"/>
                <a:gd name="T63" fmla="*/ 2147483646 h 986"/>
                <a:gd name="T64" fmla="*/ 2147483646 w 1304"/>
                <a:gd name="T65" fmla="*/ 2147483646 h 986"/>
                <a:gd name="T66" fmla="*/ 2147483646 w 1304"/>
                <a:gd name="T67" fmla="*/ 2147483646 h 986"/>
                <a:gd name="T68" fmla="*/ 2147483646 w 1304"/>
                <a:gd name="T69" fmla="*/ 2147483646 h 986"/>
                <a:gd name="T70" fmla="*/ 2147483646 w 1304"/>
                <a:gd name="T71" fmla="*/ 2147483646 h 986"/>
                <a:gd name="T72" fmla="*/ 2147483646 w 1304"/>
                <a:gd name="T73" fmla="*/ 2147483646 h 986"/>
                <a:gd name="T74" fmla="*/ 2147483646 w 1304"/>
                <a:gd name="T75" fmla="*/ 2147483646 h 986"/>
                <a:gd name="T76" fmla="*/ 2147483646 w 1304"/>
                <a:gd name="T77" fmla="*/ 2147483646 h 986"/>
                <a:gd name="T78" fmla="*/ 2147483646 w 1304"/>
                <a:gd name="T79" fmla="*/ 2147483646 h 986"/>
                <a:gd name="T80" fmla="*/ 2147483646 w 1304"/>
                <a:gd name="T81" fmla="*/ 2147483646 h 986"/>
                <a:gd name="T82" fmla="*/ 2147483646 w 1304"/>
                <a:gd name="T83" fmla="*/ 2147483646 h 986"/>
                <a:gd name="T84" fmla="*/ 2147483646 w 1304"/>
                <a:gd name="T85" fmla="*/ 2147483646 h 986"/>
                <a:gd name="T86" fmla="*/ 2147483646 w 1304"/>
                <a:gd name="T87" fmla="*/ 2147483646 h 986"/>
                <a:gd name="T88" fmla="*/ 2147483646 w 1304"/>
                <a:gd name="T89" fmla="*/ 2147483646 h 986"/>
                <a:gd name="T90" fmla="*/ 2147483646 w 1304"/>
                <a:gd name="T91" fmla="*/ 2147483646 h 986"/>
                <a:gd name="T92" fmla="*/ 2147483646 w 1304"/>
                <a:gd name="T93" fmla="*/ 2147483646 h 986"/>
                <a:gd name="T94" fmla="*/ 2147483646 w 1304"/>
                <a:gd name="T95" fmla="*/ 2147483646 h 986"/>
                <a:gd name="T96" fmla="*/ 2147483646 w 1304"/>
                <a:gd name="T97" fmla="*/ 2147483646 h 986"/>
                <a:gd name="T98" fmla="*/ 2147483646 w 1304"/>
                <a:gd name="T99" fmla="*/ 2147483646 h 986"/>
                <a:gd name="T100" fmla="*/ 2147483646 w 1304"/>
                <a:gd name="T101" fmla="*/ 2147483646 h 986"/>
                <a:gd name="T102" fmla="*/ 2147483646 w 1304"/>
                <a:gd name="T103" fmla="*/ 2147483646 h 986"/>
                <a:gd name="T104" fmla="*/ 2147483646 w 1304"/>
                <a:gd name="T105" fmla="*/ 2147483646 h 986"/>
                <a:gd name="T106" fmla="*/ 2147483646 w 1304"/>
                <a:gd name="T107" fmla="*/ 2147483646 h 986"/>
                <a:gd name="T108" fmla="*/ 2147483646 w 1304"/>
                <a:gd name="T109" fmla="*/ 2147483646 h 986"/>
                <a:gd name="T110" fmla="*/ 2147483646 w 1304"/>
                <a:gd name="T111" fmla="*/ 2147483646 h 986"/>
                <a:gd name="T112" fmla="*/ 2147483646 w 1304"/>
                <a:gd name="T113" fmla="*/ 2147483646 h 986"/>
                <a:gd name="T114" fmla="*/ 2147483646 w 1304"/>
                <a:gd name="T115" fmla="*/ 2147483646 h 98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04" h="986">
                  <a:moveTo>
                    <a:pt x="1302" y="530"/>
                  </a:moveTo>
                  <a:lnTo>
                    <a:pt x="1304" y="530"/>
                  </a:lnTo>
                  <a:lnTo>
                    <a:pt x="1304" y="528"/>
                  </a:lnTo>
                  <a:lnTo>
                    <a:pt x="1278" y="456"/>
                  </a:lnTo>
                  <a:lnTo>
                    <a:pt x="1262" y="444"/>
                  </a:lnTo>
                  <a:lnTo>
                    <a:pt x="1262" y="442"/>
                  </a:lnTo>
                  <a:lnTo>
                    <a:pt x="1258" y="412"/>
                  </a:lnTo>
                  <a:lnTo>
                    <a:pt x="1226" y="408"/>
                  </a:lnTo>
                  <a:lnTo>
                    <a:pt x="1224" y="408"/>
                  </a:lnTo>
                  <a:lnTo>
                    <a:pt x="1222" y="408"/>
                  </a:lnTo>
                  <a:lnTo>
                    <a:pt x="1222" y="406"/>
                  </a:lnTo>
                  <a:lnTo>
                    <a:pt x="1222" y="404"/>
                  </a:lnTo>
                  <a:lnTo>
                    <a:pt x="1218" y="396"/>
                  </a:lnTo>
                  <a:lnTo>
                    <a:pt x="1212" y="386"/>
                  </a:lnTo>
                  <a:lnTo>
                    <a:pt x="1202" y="378"/>
                  </a:lnTo>
                  <a:lnTo>
                    <a:pt x="1192" y="368"/>
                  </a:lnTo>
                  <a:lnTo>
                    <a:pt x="1178" y="360"/>
                  </a:lnTo>
                  <a:lnTo>
                    <a:pt x="1166" y="354"/>
                  </a:lnTo>
                  <a:lnTo>
                    <a:pt x="1152" y="346"/>
                  </a:lnTo>
                  <a:lnTo>
                    <a:pt x="1140" y="340"/>
                  </a:lnTo>
                  <a:lnTo>
                    <a:pt x="1116" y="336"/>
                  </a:lnTo>
                  <a:lnTo>
                    <a:pt x="1084" y="334"/>
                  </a:lnTo>
                  <a:lnTo>
                    <a:pt x="1042" y="332"/>
                  </a:lnTo>
                  <a:lnTo>
                    <a:pt x="1040" y="332"/>
                  </a:lnTo>
                  <a:lnTo>
                    <a:pt x="1032" y="320"/>
                  </a:lnTo>
                  <a:lnTo>
                    <a:pt x="1028" y="310"/>
                  </a:lnTo>
                  <a:lnTo>
                    <a:pt x="1026" y="300"/>
                  </a:lnTo>
                  <a:lnTo>
                    <a:pt x="1028" y="288"/>
                  </a:lnTo>
                  <a:lnTo>
                    <a:pt x="1034" y="272"/>
                  </a:lnTo>
                  <a:lnTo>
                    <a:pt x="1044" y="246"/>
                  </a:lnTo>
                  <a:lnTo>
                    <a:pt x="1058" y="214"/>
                  </a:lnTo>
                  <a:lnTo>
                    <a:pt x="1048" y="180"/>
                  </a:lnTo>
                  <a:lnTo>
                    <a:pt x="1036" y="124"/>
                  </a:lnTo>
                  <a:lnTo>
                    <a:pt x="1032" y="118"/>
                  </a:lnTo>
                  <a:lnTo>
                    <a:pt x="1024" y="112"/>
                  </a:lnTo>
                  <a:lnTo>
                    <a:pt x="1012" y="106"/>
                  </a:lnTo>
                  <a:lnTo>
                    <a:pt x="996" y="100"/>
                  </a:lnTo>
                  <a:lnTo>
                    <a:pt x="990" y="98"/>
                  </a:lnTo>
                  <a:lnTo>
                    <a:pt x="982" y="94"/>
                  </a:lnTo>
                  <a:lnTo>
                    <a:pt x="976" y="90"/>
                  </a:lnTo>
                  <a:lnTo>
                    <a:pt x="970" y="86"/>
                  </a:lnTo>
                  <a:lnTo>
                    <a:pt x="966" y="80"/>
                  </a:lnTo>
                  <a:lnTo>
                    <a:pt x="964" y="74"/>
                  </a:lnTo>
                  <a:lnTo>
                    <a:pt x="960" y="68"/>
                  </a:lnTo>
                  <a:lnTo>
                    <a:pt x="954" y="60"/>
                  </a:lnTo>
                  <a:lnTo>
                    <a:pt x="948" y="54"/>
                  </a:lnTo>
                  <a:lnTo>
                    <a:pt x="940" y="50"/>
                  </a:lnTo>
                  <a:lnTo>
                    <a:pt x="938" y="50"/>
                  </a:lnTo>
                  <a:lnTo>
                    <a:pt x="938" y="48"/>
                  </a:lnTo>
                  <a:lnTo>
                    <a:pt x="928" y="0"/>
                  </a:lnTo>
                  <a:lnTo>
                    <a:pt x="890" y="4"/>
                  </a:lnTo>
                  <a:lnTo>
                    <a:pt x="886" y="14"/>
                  </a:lnTo>
                  <a:lnTo>
                    <a:pt x="882" y="24"/>
                  </a:lnTo>
                  <a:lnTo>
                    <a:pt x="878" y="32"/>
                  </a:lnTo>
                  <a:lnTo>
                    <a:pt x="876" y="36"/>
                  </a:lnTo>
                  <a:lnTo>
                    <a:pt x="870" y="38"/>
                  </a:lnTo>
                  <a:lnTo>
                    <a:pt x="846" y="46"/>
                  </a:lnTo>
                  <a:lnTo>
                    <a:pt x="828" y="56"/>
                  </a:lnTo>
                  <a:lnTo>
                    <a:pt x="822" y="60"/>
                  </a:lnTo>
                  <a:lnTo>
                    <a:pt x="816" y="66"/>
                  </a:lnTo>
                  <a:lnTo>
                    <a:pt x="814" y="74"/>
                  </a:lnTo>
                  <a:lnTo>
                    <a:pt x="810" y="92"/>
                  </a:lnTo>
                  <a:lnTo>
                    <a:pt x="806" y="110"/>
                  </a:lnTo>
                  <a:lnTo>
                    <a:pt x="802" y="122"/>
                  </a:lnTo>
                  <a:lnTo>
                    <a:pt x="798" y="130"/>
                  </a:lnTo>
                  <a:lnTo>
                    <a:pt x="792" y="136"/>
                  </a:lnTo>
                  <a:lnTo>
                    <a:pt x="786" y="142"/>
                  </a:lnTo>
                  <a:lnTo>
                    <a:pt x="778" y="144"/>
                  </a:lnTo>
                  <a:lnTo>
                    <a:pt x="770" y="146"/>
                  </a:lnTo>
                  <a:lnTo>
                    <a:pt x="760" y="146"/>
                  </a:lnTo>
                  <a:lnTo>
                    <a:pt x="750" y="144"/>
                  </a:lnTo>
                  <a:lnTo>
                    <a:pt x="738" y="140"/>
                  </a:lnTo>
                  <a:lnTo>
                    <a:pt x="724" y="134"/>
                  </a:lnTo>
                  <a:lnTo>
                    <a:pt x="708" y="126"/>
                  </a:lnTo>
                  <a:lnTo>
                    <a:pt x="674" y="104"/>
                  </a:lnTo>
                  <a:lnTo>
                    <a:pt x="608" y="188"/>
                  </a:lnTo>
                  <a:lnTo>
                    <a:pt x="616" y="224"/>
                  </a:lnTo>
                  <a:lnTo>
                    <a:pt x="618" y="224"/>
                  </a:lnTo>
                  <a:lnTo>
                    <a:pt x="616" y="226"/>
                  </a:lnTo>
                  <a:lnTo>
                    <a:pt x="610" y="232"/>
                  </a:lnTo>
                  <a:lnTo>
                    <a:pt x="602" y="236"/>
                  </a:lnTo>
                  <a:lnTo>
                    <a:pt x="598" y="236"/>
                  </a:lnTo>
                  <a:lnTo>
                    <a:pt x="594" y="234"/>
                  </a:lnTo>
                  <a:lnTo>
                    <a:pt x="582" y="230"/>
                  </a:lnTo>
                  <a:lnTo>
                    <a:pt x="576" y="226"/>
                  </a:lnTo>
                  <a:lnTo>
                    <a:pt x="564" y="224"/>
                  </a:lnTo>
                  <a:lnTo>
                    <a:pt x="548" y="220"/>
                  </a:lnTo>
                  <a:lnTo>
                    <a:pt x="528" y="220"/>
                  </a:lnTo>
                  <a:lnTo>
                    <a:pt x="514" y="218"/>
                  </a:lnTo>
                  <a:lnTo>
                    <a:pt x="494" y="216"/>
                  </a:lnTo>
                  <a:lnTo>
                    <a:pt x="474" y="220"/>
                  </a:lnTo>
                  <a:lnTo>
                    <a:pt x="482" y="234"/>
                  </a:lnTo>
                  <a:lnTo>
                    <a:pt x="492" y="248"/>
                  </a:lnTo>
                  <a:lnTo>
                    <a:pt x="494" y="252"/>
                  </a:lnTo>
                  <a:lnTo>
                    <a:pt x="494" y="256"/>
                  </a:lnTo>
                  <a:lnTo>
                    <a:pt x="484" y="308"/>
                  </a:lnTo>
                  <a:lnTo>
                    <a:pt x="488" y="336"/>
                  </a:lnTo>
                  <a:lnTo>
                    <a:pt x="490" y="336"/>
                  </a:lnTo>
                  <a:lnTo>
                    <a:pt x="488" y="336"/>
                  </a:lnTo>
                  <a:lnTo>
                    <a:pt x="472" y="388"/>
                  </a:lnTo>
                  <a:lnTo>
                    <a:pt x="470" y="394"/>
                  </a:lnTo>
                  <a:lnTo>
                    <a:pt x="468" y="396"/>
                  </a:lnTo>
                  <a:lnTo>
                    <a:pt x="466" y="396"/>
                  </a:lnTo>
                  <a:lnTo>
                    <a:pt x="466" y="394"/>
                  </a:lnTo>
                  <a:lnTo>
                    <a:pt x="464" y="390"/>
                  </a:lnTo>
                  <a:lnTo>
                    <a:pt x="460" y="384"/>
                  </a:lnTo>
                  <a:lnTo>
                    <a:pt x="460" y="382"/>
                  </a:lnTo>
                  <a:lnTo>
                    <a:pt x="458" y="382"/>
                  </a:lnTo>
                  <a:lnTo>
                    <a:pt x="454" y="384"/>
                  </a:lnTo>
                  <a:lnTo>
                    <a:pt x="452" y="392"/>
                  </a:lnTo>
                  <a:lnTo>
                    <a:pt x="450" y="404"/>
                  </a:lnTo>
                  <a:lnTo>
                    <a:pt x="444" y="414"/>
                  </a:lnTo>
                  <a:lnTo>
                    <a:pt x="436" y="422"/>
                  </a:lnTo>
                  <a:lnTo>
                    <a:pt x="426" y="432"/>
                  </a:lnTo>
                  <a:lnTo>
                    <a:pt x="412" y="444"/>
                  </a:lnTo>
                  <a:lnTo>
                    <a:pt x="406" y="448"/>
                  </a:lnTo>
                  <a:lnTo>
                    <a:pt x="404" y="448"/>
                  </a:lnTo>
                  <a:lnTo>
                    <a:pt x="352" y="448"/>
                  </a:lnTo>
                  <a:lnTo>
                    <a:pt x="332" y="468"/>
                  </a:lnTo>
                  <a:lnTo>
                    <a:pt x="330" y="468"/>
                  </a:lnTo>
                  <a:lnTo>
                    <a:pt x="274" y="460"/>
                  </a:lnTo>
                  <a:lnTo>
                    <a:pt x="268" y="466"/>
                  </a:lnTo>
                  <a:lnTo>
                    <a:pt x="260" y="470"/>
                  </a:lnTo>
                  <a:lnTo>
                    <a:pt x="254" y="470"/>
                  </a:lnTo>
                  <a:lnTo>
                    <a:pt x="248" y="470"/>
                  </a:lnTo>
                  <a:lnTo>
                    <a:pt x="240" y="470"/>
                  </a:lnTo>
                  <a:lnTo>
                    <a:pt x="232" y="470"/>
                  </a:lnTo>
                  <a:lnTo>
                    <a:pt x="206" y="478"/>
                  </a:lnTo>
                  <a:lnTo>
                    <a:pt x="184" y="504"/>
                  </a:lnTo>
                  <a:lnTo>
                    <a:pt x="184" y="506"/>
                  </a:lnTo>
                  <a:lnTo>
                    <a:pt x="148" y="508"/>
                  </a:lnTo>
                  <a:lnTo>
                    <a:pt x="148" y="478"/>
                  </a:lnTo>
                  <a:lnTo>
                    <a:pt x="126" y="478"/>
                  </a:lnTo>
                  <a:lnTo>
                    <a:pt x="122" y="490"/>
                  </a:lnTo>
                  <a:lnTo>
                    <a:pt x="106" y="494"/>
                  </a:lnTo>
                  <a:lnTo>
                    <a:pt x="104" y="494"/>
                  </a:lnTo>
                  <a:lnTo>
                    <a:pt x="102" y="494"/>
                  </a:lnTo>
                  <a:lnTo>
                    <a:pt x="86" y="486"/>
                  </a:lnTo>
                  <a:lnTo>
                    <a:pt x="66" y="480"/>
                  </a:lnTo>
                  <a:lnTo>
                    <a:pt x="60" y="482"/>
                  </a:lnTo>
                  <a:lnTo>
                    <a:pt x="54" y="484"/>
                  </a:lnTo>
                  <a:lnTo>
                    <a:pt x="38" y="496"/>
                  </a:lnTo>
                  <a:lnTo>
                    <a:pt x="20" y="512"/>
                  </a:lnTo>
                  <a:lnTo>
                    <a:pt x="14" y="520"/>
                  </a:lnTo>
                  <a:lnTo>
                    <a:pt x="10" y="528"/>
                  </a:lnTo>
                  <a:lnTo>
                    <a:pt x="12" y="530"/>
                  </a:lnTo>
                  <a:lnTo>
                    <a:pt x="14" y="536"/>
                  </a:lnTo>
                  <a:lnTo>
                    <a:pt x="16" y="546"/>
                  </a:lnTo>
                  <a:lnTo>
                    <a:pt x="16" y="554"/>
                  </a:lnTo>
                  <a:lnTo>
                    <a:pt x="14" y="562"/>
                  </a:lnTo>
                  <a:lnTo>
                    <a:pt x="10" y="568"/>
                  </a:lnTo>
                  <a:lnTo>
                    <a:pt x="6" y="570"/>
                  </a:lnTo>
                  <a:lnTo>
                    <a:pt x="4" y="574"/>
                  </a:lnTo>
                  <a:lnTo>
                    <a:pt x="0" y="590"/>
                  </a:lnTo>
                  <a:lnTo>
                    <a:pt x="14" y="598"/>
                  </a:lnTo>
                  <a:lnTo>
                    <a:pt x="30" y="580"/>
                  </a:lnTo>
                  <a:lnTo>
                    <a:pt x="54" y="604"/>
                  </a:lnTo>
                  <a:lnTo>
                    <a:pt x="54" y="606"/>
                  </a:lnTo>
                  <a:lnTo>
                    <a:pt x="58" y="650"/>
                  </a:lnTo>
                  <a:lnTo>
                    <a:pt x="58" y="652"/>
                  </a:lnTo>
                  <a:lnTo>
                    <a:pt x="44" y="712"/>
                  </a:lnTo>
                  <a:lnTo>
                    <a:pt x="42" y="712"/>
                  </a:lnTo>
                  <a:lnTo>
                    <a:pt x="18" y="712"/>
                  </a:lnTo>
                  <a:lnTo>
                    <a:pt x="12" y="714"/>
                  </a:lnTo>
                  <a:lnTo>
                    <a:pt x="6" y="716"/>
                  </a:lnTo>
                  <a:lnTo>
                    <a:pt x="8" y="720"/>
                  </a:lnTo>
                  <a:lnTo>
                    <a:pt x="12" y="724"/>
                  </a:lnTo>
                  <a:lnTo>
                    <a:pt x="28" y="736"/>
                  </a:lnTo>
                  <a:lnTo>
                    <a:pt x="40" y="734"/>
                  </a:lnTo>
                  <a:lnTo>
                    <a:pt x="42" y="734"/>
                  </a:lnTo>
                  <a:lnTo>
                    <a:pt x="70" y="760"/>
                  </a:lnTo>
                  <a:lnTo>
                    <a:pt x="72" y="764"/>
                  </a:lnTo>
                  <a:lnTo>
                    <a:pt x="76" y="768"/>
                  </a:lnTo>
                  <a:lnTo>
                    <a:pt x="76" y="778"/>
                  </a:lnTo>
                  <a:lnTo>
                    <a:pt x="74" y="792"/>
                  </a:lnTo>
                  <a:lnTo>
                    <a:pt x="66" y="806"/>
                  </a:lnTo>
                  <a:lnTo>
                    <a:pt x="70" y="832"/>
                  </a:lnTo>
                  <a:lnTo>
                    <a:pt x="80" y="834"/>
                  </a:lnTo>
                  <a:lnTo>
                    <a:pt x="120" y="834"/>
                  </a:lnTo>
                  <a:lnTo>
                    <a:pt x="100" y="852"/>
                  </a:lnTo>
                  <a:lnTo>
                    <a:pt x="112" y="860"/>
                  </a:lnTo>
                  <a:lnTo>
                    <a:pt x="128" y="868"/>
                  </a:lnTo>
                  <a:lnTo>
                    <a:pt x="170" y="886"/>
                  </a:lnTo>
                  <a:lnTo>
                    <a:pt x="172" y="888"/>
                  </a:lnTo>
                  <a:lnTo>
                    <a:pt x="174" y="888"/>
                  </a:lnTo>
                  <a:lnTo>
                    <a:pt x="178" y="952"/>
                  </a:lnTo>
                  <a:lnTo>
                    <a:pt x="180" y="962"/>
                  </a:lnTo>
                  <a:lnTo>
                    <a:pt x="186" y="970"/>
                  </a:lnTo>
                  <a:lnTo>
                    <a:pt x="194" y="976"/>
                  </a:lnTo>
                  <a:lnTo>
                    <a:pt x="206" y="982"/>
                  </a:lnTo>
                  <a:lnTo>
                    <a:pt x="210" y="980"/>
                  </a:lnTo>
                  <a:lnTo>
                    <a:pt x="212" y="980"/>
                  </a:lnTo>
                  <a:lnTo>
                    <a:pt x="256" y="986"/>
                  </a:lnTo>
                  <a:lnTo>
                    <a:pt x="260" y="986"/>
                  </a:lnTo>
                  <a:lnTo>
                    <a:pt x="260" y="984"/>
                  </a:lnTo>
                  <a:lnTo>
                    <a:pt x="268" y="968"/>
                  </a:lnTo>
                  <a:lnTo>
                    <a:pt x="268" y="966"/>
                  </a:lnTo>
                  <a:lnTo>
                    <a:pt x="268" y="960"/>
                  </a:lnTo>
                  <a:lnTo>
                    <a:pt x="270" y="956"/>
                  </a:lnTo>
                  <a:lnTo>
                    <a:pt x="274" y="952"/>
                  </a:lnTo>
                  <a:lnTo>
                    <a:pt x="278" y="948"/>
                  </a:lnTo>
                  <a:lnTo>
                    <a:pt x="286" y="940"/>
                  </a:lnTo>
                  <a:lnTo>
                    <a:pt x="290" y="932"/>
                  </a:lnTo>
                  <a:lnTo>
                    <a:pt x="294" y="928"/>
                  </a:lnTo>
                  <a:lnTo>
                    <a:pt x="298" y="926"/>
                  </a:lnTo>
                  <a:lnTo>
                    <a:pt x="306" y="926"/>
                  </a:lnTo>
                  <a:lnTo>
                    <a:pt x="314" y="928"/>
                  </a:lnTo>
                  <a:lnTo>
                    <a:pt x="316" y="928"/>
                  </a:lnTo>
                  <a:lnTo>
                    <a:pt x="330" y="936"/>
                  </a:lnTo>
                  <a:lnTo>
                    <a:pt x="382" y="946"/>
                  </a:lnTo>
                  <a:lnTo>
                    <a:pt x="412" y="944"/>
                  </a:lnTo>
                  <a:lnTo>
                    <a:pt x="434" y="934"/>
                  </a:lnTo>
                  <a:lnTo>
                    <a:pt x="440" y="928"/>
                  </a:lnTo>
                  <a:lnTo>
                    <a:pt x="444" y="924"/>
                  </a:lnTo>
                  <a:lnTo>
                    <a:pt x="452" y="924"/>
                  </a:lnTo>
                  <a:lnTo>
                    <a:pt x="460" y="930"/>
                  </a:lnTo>
                  <a:lnTo>
                    <a:pt x="464" y="932"/>
                  </a:lnTo>
                  <a:lnTo>
                    <a:pt x="468" y="938"/>
                  </a:lnTo>
                  <a:lnTo>
                    <a:pt x="472" y="948"/>
                  </a:lnTo>
                  <a:lnTo>
                    <a:pt x="488" y="960"/>
                  </a:lnTo>
                  <a:lnTo>
                    <a:pt x="500" y="960"/>
                  </a:lnTo>
                  <a:lnTo>
                    <a:pt x="502" y="960"/>
                  </a:lnTo>
                  <a:lnTo>
                    <a:pt x="504" y="960"/>
                  </a:lnTo>
                  <a:lnTo>
                    <a:pt x="520" y="968"/>
                  </a:lnTo>
                  <a:lnTo>
                    <a:pt x="552" y="964"/>
                  </a:lnTo>
                  <a:lnTo>
                    <a:pt x="570" y="960"/>
                  </a:lnTo>
                  <a:lnTo>
                    <a:pt x="614" y="964"/>
                  </a:lnTo>
                  <a:lnTo>
                    <a:pt x="634" y="958"/>
                  </a:lnTo>
                  <a:lnTo>
                    <a:pt x="658" y="948"/>
                  </a:lnTo>
                  <a:lnTo>
                    <a:pt x="666" y="944"/>
                  </a:lnTo>
                  <a:lnTo>
                    <a:pt x="676" y="940"/>
                  </a:lnTo>
                  <a:lnTo>
                    <a:pt x="720" y="940"/>
                  </a:lnTo>
                  <a:lnTo>
                    <a:pt x="736" y="934"/>
                  </a:lnTo>
                  <a:lnTo>
                    <a:pt x="746" y="930"/>
                  </a:lnTo>
                  <a:lnTo>
                    <a:pt x="754" y="928"/>
                  </a:lnTo>
                  <a:lnTo>
                    <a:pt x="778" y="928"/>
                  </a:lnTo>
                  <a:lnTo>
                    <a:pt x="790" y="936"/>
                  </a:lnTo>
                  <a:lnTo>
                    <a:pt x="826" y="944"/>
                  </a:lnTo>
                  <a:lnTo>
                    <a:pt x="830" y="944"/>
                  </a:lnTo>
                  <a:lnTo>
                    <a:pt x="832" y="948"/>
                  </a:lnTo>
                  <a:lnTo>
                    <a:pt x="842" y="956"/>
                  </a:lnTo>
                  <a:lnTo>
                    <a:pt x="858" y="964"/>
                  </a:lnTo>
                  <a:lnTo>
                    <a:pt x="858" y="966"/>
                  </a:lnTo>
                  <a:lnTo>
                    <a:pt x="892" y="968"/>
                  </a:lnTo>
                  <a:lnTo>
                    <a:pt x="908" y="976"/>
                  </a:lnTo>
                  <a:lnTo>
                    <a:pt x="928" y="980"/>
                  </a:lnTo>
                  <a:lnTo>
                    <a:pt x="946" y="982"/>
                  </a:lnTo>
                  <a:lnTo>
                    <a:pt x="950" y="972"/>
                  </a:lnTo>
                  <a:lnTo>
                    <a:pt x="942" y="956"/>
                  </a:lnTo>
                  <a:lnTo>
                    <a:pt x="940" y="940"/>
                  </a:lnTo>
                  <a:lnTo>
                    <a:pt x="938" y="940"/>
                  </a:lnTo>
                  <a:lnTo>
                    <a:pt x="942" y="936"/>
                  </a:lnTo>
                  <a:lnTo>
                    <a:pt x="952" y="922"/>
                  </a:lnTo>
                  <a:lnTo>
                    <a:pt x="952" y="920"/>
                  </a:lnTo>
                  <a:lnTo>
                    <a:pt x="954" y="920"/>
                  </a:lnTo>
                  <a:lnTo>
                    <a:pt x="964" y="912"/>
                  </a:lnTo>
                  <a:lnTo>
                    <a:pt x="962" y="908"/>
                  </a:lnTo>
                  <a:lnTo>
                    <a:pt x="958" y="892"/>
                  </a:lnTo>
                  <a:lnTo>
                    <a:pt x="956" y="888"/>
                  </a:lnTo>
                  <a:lnTo>
                    <a:pt x="950" y="884"/>
                  </a:lnTo>
                  <a:lnTo>
                    <a:pt x="938" y="872"/>
                  </a:lnTo>
                  <a:lnTo>
                    <a:pt x="922" y="858"/>
                  </a:lnTo>
                  <a:lnTo>
                    <a:pt x="922" y="856"/>
                  </a:lnTo>
                  <a:lnTo>
                    <a:pt x="920" y="856"/>
                  </a:lnTo>
                  <a:lnTo>
                    <a:pt x="922" y="856"/>
                  </a:lnTo>
                  <a:lnTo>
                    <a:pt x="922" y="854"/>
                  </a:lnTo>
                  <a:lnTo>
                    <a:pt x="924" y="838"/>
                  </a:lnTo>
                  <a:lnTo>
                    <a:pt x="924" y="828"/>
                  </a:lnTo>
                  <a:lnTo>
                    <a:pt x="916" y="808"/>
                  </a:lnTo>
                  <a:lnTo>
                    <a:pt x="934" y="804"/>
                  </a:lnTo>
                  <a:lnTo>
                    <a:pt x="944" y="796"/>
                  </a:lnTo>
                  <a:lnTo>
                    <a:pt x="966" y="796"/>
                  </a:lnTo>
                  <a:lnTo>
                    <a:pt x="988" y="792"/>
                  </a:lnTo>
                  <a:lnTo>
                    <a:pt x="990" y="792"/>
                  </a:lnTo>
                  <a:lnTo>
                    <a:pt x="1004" y="794"/>
                  </a:lnTo>
                  <a:lnTo>
                    <a:pt x="1022" y="788"/>
                  </a:lnTo>
                  <a:lnTo>
                    <a:pt x="1042" y="784"/>
                  </a:lnTo>
                  <a:lnTo>
                    <a:pt x="1054" y="780"/>
                  </a:lnTo>
                  <a:lnTo>
                    <a:pt x="1056" y="780"/>
                  </a:lnTo>
                  <a:lnTo>
                    <a:pt x="1090" y="772"/>
                  </a:lnTo>
                  <a:lnTo>
                    <a:pt x="1096" y="768"/>
                  </a:lnTo>
                  <a:lnTo>
                    <a:pt x="1094" y="760"/>
                  </a:lnTo>
                  <a:lnTo>
                    <a:pt x="1088" y="750"/>
                  </a:lnTo>
                  <a:lnTo>
                    <a:pt x="1088" y="748"/>
                  </a:lnTo>
                  <a:lnTo>
                    <a:pt x="1086" y="748"/>
                  </a:lnTo>
                  <a:lnTo>
                    <a:pt x="1088" y="736"/>
                  </a:lnTo>
                  <a:lnTo>
                    <a:pt x="1090" y="734"/>
                  </a:lnTo>
                  <a:lnTo>
                    <a:pt x="1090" y="718"/>
                  </a:lnTo>
                  <a:lnTo>
                    <a:pt x="1086" y="704"/>
                  </a:lnTo>
                  <a:lnTo>
                    <a:pt x="1086" y="702"/>
                  </a:lnTo>
                  <a:lnTo>
                    <a:pt x="1094" y="686"/>
                  </a:lnTo>
                  <a:lnTo>
                    <a:pt x="1100" y="678"/>
                  </a:lnTo>
                  <a:lnTo>
                    <a:pt x="1102" y="676"/>
                  </a:lnTo>
                  <a:lnTo>
                    <a:pt x="1106" y="676"/>
                  </a:lnTo>
                  <a:lnTo>
                    <a:pt x="1126" y="676"/>
                  </a:lnTo>
                  <a:lnTo>
                    <a:pt x="1132" y="676"/>
                  </a:lnTo>
                  <a:lnTo>
                    <a:pt x="1138" y="672"/>
                  </a:lnTo>
                  <a:lnTo>
                    <a:pt x="1170" y="630"/>
                  </a:lnTo>
                  <a:lnTo>
                    <a:pt x="1170" y="628"/>
                  </a:lnTo>
                  <a:lnTo>
                    <a:pt x="1186" y="614"/>
                  </a:lnTo>
                  <a:lnTo>
                    <a:pt x="1188" y="612"/>
                  </a:lnTo>
                  <a:lnTo>
                    <a:pt x="1196" y="610"/>
                  </a:lnTo>
                  <a:lnTo>
                    <a:pt x="1202" y="608"/>
                  </a:lnTo>
                  <a:lnTo>
                    <a:pt x="1206" y="604"/>
                  </a:lnTo>
                  <a:lnTo>
                    <a:pt x="1214" y="596"/>
                  </a:lnTo>
                  <a:lnTo>
                    <a:pt x="1218" y="592"/>
                  </a:lnTo>
                  <a:lnTo>
                    <a:pt x="1246" y="598"/>
                  </a:lnTo>
                  <a:lnTo>
                    <a:pt x="1270" y="588"/>
                  </a:lnTo>
                  <a:lnTo>
                    <a:pt x="1284" y="586"/>
                  </a:lnTo>
                  <a:lnTo>
                    <a:pt x="1296" y="580"/>
                  </a:lnTo>
                  <a:lnTo>
                    <a:pt x="1296" y="562"/>
                  </a:lnTo>
                  <a:lnTo>
                    <a:pt x="1298" y="540"/>
                  </a:lnTo>
                  <a:lnTo>
                    <a:pt x="1298" y="538"/>
                  </a:lnTo>
                  <a:lnTo>
                    <a:pt x="1302" y="532"/>
                  </a:lnTo>
                  <a:lnTo>
                    <a:pt x="1302" y="530"/>
                  </a:lnTo>
                  <a:close/>
                </a:path>
              </a:pathLst>
            </a:custGeom>
            <a:solidFill>
              <a:schemeClr val="accent1"/>
            </a:solid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8" name="青海"/>
            <p:cNvSpPr>
              <a:spLocks/>
            </p:cNvSpPr>
            <p:nvPr/>
          </p:nvSpPr>
          <p:spPr bwMode="auto">
            <a:xfrm>
              <a:off x="4688432" y="3258444"/>
              <a:ext cx="1197653" cy="858825"/>
            </a:xfrm>
            <a:custGeom>
              <a:avLst/>
              <a:gdLst>
                <a:gd name="T0" fmla="*/ 2147483646 w 812"/>
                <a:gd name="T1" fmla="*/ 2147483646 h 582"/>
                <a:gd name="T2" fmla="*/ 2147483646 w 812"/>
                <a:gd name="T3" fmla="*/ 2147483646 h 582"/>
                <a:gd name="T4" fmla="*/ 2147483646 w 812"/>
                <a:gd name="T5" fmla="*/ 2147483646 h 582"/>
                <a:gd name="T6" fmla="*/ 2147483646 w 812"/>
                <a:gd name="T7" fmla="*/ 2147483646 h 582"/>
                <a:gd name="T8" fmla="*/ 2147483646 w 812"/>
                <a:gd name="T9" fmla="*/ 2147483646 h 582"/>
                <a:gd name="T10" fmla="*/ 2147483646 w 812"/>
                <a:gd name="T11" fmla="*/ 2147483646 h 582"/>
                <a:gd name="T12" fmla="*/ 2147483646 w 812"/>
                <a:gd name="T13" fmla="*/ 2147483646 h 582"/>
                <a:gd name="T14" fmla="*/ 2147483646 w 812"/>
                <a:gd name="T15" fmla="*/ 2147483646 h 582"/>
                <a:gd name="T16" fmla="*/ 2147483646 w 812"/>
                <a:gd name="T17" fmla="*/ 2147483646 h 582"/>
                <a:gd name="T18" fmla="*/ 2147483646 w 812"/>
                <a:gd name="T19" fmla="*/ 2147483646 h 582"/>
                <a:gd name="T20" fmla="*/ 2147483646 w 812"/>
                <a:gd name="T21" fmla="*/ 2147483646 h 582"/>
                <a:gd name="T22" fmla="*/ 2147483646 w 812"/>
                <a:gd name="T23" fmla="*/ 2147483646 h 582"/>
                <a:gd name="T24" fmla="*/ 2147483646 w 812"/>
                <a:gd name="T25" fmla="*/ 2147483646 h 582"/>
                <a:gd name="T26" fmla="*/ 2147483646 w 812"/>
                <a:gd name="T27" fmla="*/ 2147483646 h 582"/>
                <a:gd name="T28" fmla="*/ 2147483646 w 812"/>
                <a:gd name="T29" fmla="*/ 2147483646 h 582"/>
                <a:gd name="T30" fmla="*/ 2147483646 w 812"/>
                <a:gd name="T31" fmla="*/ 2147483646 h 582"/>
                <a:gd name="T32" fmla="*/ 2147483646 w 812"/>
                <a:gd name="T33" fmla="*/ 2147483646 h 582"/>
                <a:gd name="T34" fmla="*/ 0 w 812"/>
                <a:gd name="T35" fmla="*/ 2147483646 h 582"/>
                <a:gd name="T36" fmla="*/ 2147483646 w 812"/>
                <a:gd name="T37" fmla="*/ 2147483646 h 582"/>
                <a:gd name="T38" fmla="*/ 2147483646 w 812"/>
                <a:gd name="T39" fmla="*/ 2147483646 h 582"/>
                <a:gd name="T40" fmla="*/ 2147483646 w 812"/>
                <a:gd name="T41" fmla="*/ 2147483646 h 582"/>
                <a:gd name="T42" fmla="*/ 2147483646 w 812"/>
                <a:gd name="T43" fmla="*/ 2147483646 h 582"/>
                <a:gd name="T44" fmla="*/ 2147483646 w 812"/>
                <a:gd name="T45" fmla="*/ 2147483646 h 582"/>
                <a:gd name="T46" fmla="*/ 2147483646 w 812"/>
                <a:gd name="T47" fmla="*/ 2147483646 h 582"/>
                <a:gd name="T48" fmla="*/ 2147483646 w 812"/>
                <a:gd name="T49" fmla="*/ 2147483646 h 582"/>
                <a:gd name="T50" fmla="*/ 2147483646 w 812"/>
                <a:gd name="T51" fmla="*/ 2147483646 h 582"/>
                <a:gd name="T52" fmla="*/ 2147483646 w 812"/>
                <a:gd name="T53" fmla="*/ 2147483646 h 582"/>
                <a:gd name="T54" fmla="*/ 2147483646 w 812"/>
                <a:gd name="T55" fmla="*/ 2147483646 h 582"/>
                <a:gd name="T56" fmla="*/ 2147483646 w 812"/>
                <a:gd name="T57" fmla="*/ 2147483646 h 582"/>
                <a:gd name="T58" fmla="*/ 2147483646 w 812"/>
                <a:gd name="T59" fmla="*/ 2147483646 h 582"/>
                <a:gd name="T60" fmla="*/ 2147483646 w 812"/>
                <a:gd name="T61" fmla="*/ 2147483646 h 582"/>
                <a:gd name="T62" fmla="*/ 2147483646 w 812"/>
                <a:gd name="T63" fmla="*/ 2147483646 h 582"/>
                <a:gd name="T64" fmla="*/ 2147483646 w 812"/>
                <a:gd name="T65" fmla="*/ 2147483646 h 582"/>
                <a:gd name="T66" fmla="*/ 2147483646 w 812"/>
                <a:gd name="T67" fmla="*/ 2147483646 h 582"/>
                <a:gd name="T68" fmla="*/ 2147483646 w 812"/>
                <a:gd name="T69" fmla="*/ 2147483646 h 582"/>
                <a:gd name="T70" fmla="*/ 2147483646 w 812"/>
                <a:gd name="T71" fmla="*/ 2147483646 h 582"/>
                <a:gd name="T72" fmla="*/ 2147483646 w 812"/>
                <a:gd name="T73" fmla="*/ 2147483646 h 582"/>
                <a:gd name="T74" fmla="*/ 2147483646 w 812"/>
                <a:gd name="T75" fmla="*/ 2147483646 h 582"/>
                <a:gd name="T76" fmla="*/ 2147483646 w 812"/>
                <a:gd name="T77" fmla="*/ 2147483646 h 582"/>
                <a:gd name="T78" fmla="*/ 2147483646 w 812"/>
                <a:gd name="T79" fmla="*/ 2147483646 h 582"/>
                <a:gd name="T80" fmla="*/ 2147483646 w 812"/>
                <a:gd name="T81" fmla="*/ 2147483646 h 582"/>
                <a:gd name="T82" fmla="*/ 2147483646 w 812"/>
                <a:gd name="T83" fmla="*/ 2147483646 h 582"/>
                <a:gd name="T84" fmla="*/ 2147483646 w 812"/>
                <a:gd name="T85" fmla="*/ 2147483646 h 582"/>
                <a:gd name="T86" fmla="*/ 2147483646 w 812"/>
                <a:gd name="T87" fmla="*/ 2147483646 h 582"/>
                <a:gd name="T88" fmla="*/ 2147483646 w 812"/>
                <a:gd name="T89" fmla="*/ 2147483646 h 582"/>
                <a:gd name="T90" fmla="*/ 2147483646 w 812"/>
                <a:gd name="T91" fmla="*/ 2147483646 h 582"/>
                <a:gd name="T92" fmla="*/ 2147483646 w 812"/>
                <a:gd name="T93" fmla="*/ 2147483646 h 582"/>
                <a:gd name="T94" fmla="*/ 2147483646 w 812"/>
                <a:gd name="T95" fmla="*/ 2147483646 h 582"/>
                <a:gd name="T96" fmla="*/ 2147483646 w 812"/>
                <a:gd name="T97" fmla="*/ 2147483646 h 582"/>
                <a:gd name="T98" fmla="*/ 2147483646 w 812"/>
                <a:gd name="T99" fmla="*/ 2147483646 h 582"/>
                <a:gd name="T100" fmla="*/ 2147483646 w 812"/>
                <a:gd name="T101" fmla="*/ 2147483646 h 582"/>
                <a:gd name="T102" fmla="*/ 2147483646 w 812"/>
                <a:gd name="T103" fmla="*/ 2147483646 h 582"/>
                <a:gd name="T104" fmla="*/ 2147483646 w 812"/>
                <a:gd name="T105" fmla="*/ 2147483646 h 582"/>
                <a:gd name="T106" fmla="*/ 2147483646 w 812"/>
                <a:gd name="T107" fmla="*/ 2147483646 h 5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12" h="582">
                  <a:moveTo>
                    <a:pt x="484" y="30"/>
                  </a:moveTo>
                  <a:lnTo>
                    <a:pt x="476" y="36"/>
                  </a:lnTo>
                  <a:lnTo>
                    <a:pt x="480" y="56"/>
                  </a:lnTo>
                  <a:lnTo>
                    <a:pt x="480" y="58"/>
                  </a:lnTo>
                  <a:lnTo>
                    <a:pt x="482" y="58"/>
                  </a:lnTo>
                  <a:lnTo>
                    <a:pt x="480" y="58"/>
                  </a:lnTo>
                  <a:lnTo>
                    <a:pt x="472" y="78"/>
                  </a:lnTo>
                  <a:lnTo>
                    <a:pt x="460" y="82"/>
                  </a:lnTo>
                  <a:lnTo>
                    <a:pt x="458" y="84"/>
                  </a:lnTo>
                  <a:lnTo>
                    <a:pt x="456" y="84"/>
                  </a:lnTo>
                  <a:lnTo>
                    <a:pt x="436" y="74"/>
                  </a:lnTo>
                  <a:lnTo>
                    <a:pt x="396" y="38"/>
                  </a:lnTo>
                  <a:lnTo>
                    <a:pt x="380" y="28"/>
                  </a:lnTo>
                  <a:lnTo>
                    <a:pt x="356" y="20"/>
                  </a:lnTo>
                  <a:lnTo>
                    <a:pt x="356" y="18"/>
                  </a:lnTo>
                  <a:lnTo>
                    <a:pt x="344" y="10"/>
                  </a:lnTo>
                  <a:lnTo>
                    <a:pt x="324" y="4"/>
                  </a:lnTo>
                  <a:lnTo>
                    <a:pt x="314" y="6"/>
                  </a:lnTo>
                  <a:lnTo>
                    <a:pt x="312" y="6"/>
                  </a:lnTo>
                  <a:lnTo>
                    <a:pt x="288" y="4"/>
                  </a:lnTo>
                  <a:lnTo>
                    <a:pt x="286" y="4"/>
                  </a:lnTo>
                  <a:lnTo>
                    <a:pt x="268" y="0"/>
                  </a:lnTo>
                  <a:lnTo>
                    <a:pt x="256" y="0"/>
                  </a:lnTo>
                  <a:lnTo>
                    <a:pt x="248" y="6"/>
                  </a:lnTo>
                  <a:lnTo>
                    <a:pt x="240" y="8"/>
                  </a:lnTo>
                  <a:lnTo>
                    <a:pt x="228" y="10"/>
                  </a:lnTo>
                  <a:lnTo>
                    <a:pt x="212" y="14"/>
                  </a:lnTo>
                  <a:lnTo>
                    <a:pt x="198" y="18"/>
                  </a:lnTo>
                  <a:lnTo>
                    <a:pt x="196" y="20"/>
                  </a:lnTo>
                  <a:lnTo>
                    <a:pt x="180" y="22"/>
                  </a:lnTo>
                  <a:lnTo>
                    <a:pt x="160" y="28"/>
                  </a:lnTo>
                  <a:lnTo>
                    <a:pt x="158" y="28"/>
                  </a:lnTo>
                  <a:lnTo>
                    <a:pt x="144" y="26"/>
                  </a:lnTo>
                  <a:lnTo>
                    <a:pt x="120" y="30"/>
                  </a:lnTo>
                  <a:lnTo>
                    <a:pt x="100" y="30"/>
                  </a:lnTo>
                  <a:lnTo>
                    <a:pt x="92" y="38"/>
                  </a:lnTo>
                  <a:lnTo>
                    <a:pt x="82" y="40"/>
                  </a:lnTo>
                  <a:lnTo>
                    <a:pt x="86" y="50"/>
                  </a:lnTo>
                  <a:lnTo>
                    <a:pt x="86" y="66"/>
                  </a:lnTo>
                  <a:lnTo>
                    <a:pt x="84" y="78"/>
                  </a:lnTo>
                  <a:lnTo>
                    <a:pt x="98" y="90"/>
                  </a:lnTo>
                  <a:lnTo>
                    <a:pt x="110" y="102"/>
                  </a:lnTo>
                  <a:lnTo>
                    <a:pt x="118" y="110"/>
                  </a:lnTo>
                  <a:lnTo>
                    <a:pt x="120" y="114"/>
                  </a:lnTo>
                  <a:lnTo>
                    <a:pt x="120" y="118"/>
                  </a:lnTo>
                  <a:lnTo>
                    <a:pt x="124" y="130"/>
                  </a:lnTo>
                  <a:lnTo>
                    <a:pt x="130" y="142"/>
                  </a:lnTo>
                  <a:lnTo>
                    <a:pt x="128" y="142"/>
                  </a:lnTo>
                  <a:lnTo>
                    <a:pt x="112" y="154"/>
                  </a:lnTo>
                  <a:lnTo>
                    <a:pt x="102" y="166"/>
                  </a:lnTo>
                  <a:lnTo>
                    <a:pt x="104" y="178"/>
                  </a:lnTo>
                  <a:lnTo>
                    <a:pt x="112" y="196"/>
                  </a:lnTo>
                  <a:lnTo>
                    <a:pt x="112" y="198"/>
                  </a:lnTo>
                  <a:lnTo>
                    <a:pt x="112" y="204"/>
                  </a:lnTo>
                  <a:lnTo>
                    <a:pt x="108" y="210"/>
                  </a:lnTo>
                  <a:lnTo>
                    <a:pt x="106" y="214"/>
                  </a:lnTo>
                  <a:lnTo>
                    <a:pt x="102" y="216"/>
                  </a:lnTo>
                  <a:lnTo>
                    <a:pt x="96" y="216"/>
                  </a:lnTo>
                  <a:lnTo>
                    <a:pt x="80" y="214"/>
                  </a:lnTo>
                  <a:lnTo>
                    <a:pt x="60" y="210"/>
                  </a:lnTo>
                  <a:lnTo>
                    <a:pt x="58" y="210"/>
                  </a:lnTo>
                  <a:lnTo>
                    <a:pt x="44" y="202"/>
                  </a:lnTo>
                  <a:lnTo>
                    <a:pt x="20" y="202"/>
                  </a:lnTo>
                  <a:lnTo>
                    <a:pt x="22" y="202"/>
                  </a:lnTo>
                  <a:lnTo>
                    <a:pt x="20" y="242"/>
                  </a:lnTo>
                  <a:lnTo>
                    <a:pt x="18" y="246"/>
                  </a:lnTo>
                  <a:lnTo>
                    <a:pt x="16" y="248"/>
                  </a:lnTo>
                  <a:lnTo>
                    <a:pt x="8" y="250"/>
                  </a:lnTo>
                  <a:lnTo>
                    <a:pt x="6" y="254"/>
                  </a:lnTo>
                  <a:lnTo>
                    <a:pt x="6" y="262"/>
                  </a:lnTo>
                  <a:lnTo>
                    <a:pt x="4" y="262"/>
                  </a:lnTo>
                  <a:lnTo>
                    <a:pt x="4" y="272"/>
                  </a:lnTo>
                  <a:lnTo>
                    <a:pt x="10" y="280"/>
                  </a:lnTo>
                  <a:lnTo>
                    <a:pt x="14" y="284"/>
                  </a:lnTo>
                  <a:lnTo>
                    <a:pt x="18" y="304"/>
                  </a:lnTo>
                  <a:lnTo>
                    <a:pt x="18" y="310"/>
                  </a:lnTo>
                  <a:lnTo>
                    <a:pt x="16" y="322"/>
                  </a:lnTo>
                  <a:lnTo>
                    <a:pt x="10" y="338"/>
                  </a:lnTo>
                  <a:lnTo>
                    <a:pt x="0" y="358"/>
                  </a:lnTo>
                  <a:lnTo>
                    <a:pt x="0" y="362"/>
                  </a:lnTo>
                  <a:lnTo>
                    <a:pt x="0" y="370"/>
                  </a:lnTo>
                  <a:lnTo>
                    <a:pt x="12" y="384"/>
                  </a:lnTo>
                  <a:lnTo>
                    <a:pt x="16" y="394"/>
                  </a:lnTo>
                  <a:lnTo>
                    <a:pt x="26" y="406"/>
                  </a:lnTo>
                  <a:lnTo>
                    <a:pt x="40" y="422"/>
                  </a:lnTo>
                  <a:lnTo>
                    <a:pt x="48" y="430"/>
                  </a:lnTo>
                  <a:lnTo>
                    <a:pt x="52" y="430"/>
                  </a:lnTo>
                  <a:lnTo>
                    <a:pt x="68" y="422"/>
                  </a:lnTo>
                  <a:lnTo>
                    <a:pt x="72" y="418"/>
                  </a:lnTo>
                  <a:lnTo>
                    <a:pt x="76" y="418"/>
                  </a:lnTo>
                  <a:lnTo>
                    <a:pt x="84" y="420"/>
                  </a:lnTo>
                  <a:lnTo>
                    <a:pt x="92" y="424"/>
                  </a:lnTo>
                  <a:lnTo>
                    <a:pt x="92" y="426"/>
                  </a:lnTo>
                  <a:lnTo>
                    <a:pt x="100" y="434"/>
                  </a:lnTo>
                  <a:lnTo>
                    <a:pt x="104" y="444"/>
                  </a:lnTo>
                  <a:lnTo>
                    <a:pt x="108" y="448"/>
                  </a:lnTo>
                  <a:lnTo>
                    <a:pt x="110" y="450"/>
                  </a:lnTo>
                  <a:lnTo>
                    <a:pt x="120" y="458"/>
                  </a:lnTo>
                  <a:lnTo>
                    <a:pt x="126" y="458"/>
                  </a:lnTo>
                  <a:lnTo>
                    <a:pt x="132" y="460"/>
                  </a:lnTo>
                  <a:lnTo>
                    <a:pt x="136" y="464"/>
                  </a:lnTo>
                  <a:lnTo>
                    <a:pt x="144" y="468"/>
                  </a:lnTo>
                  <a:lnTo>
                    <a:pt x="160" y="474"/>
                  </a:lnTo>
                  <a:lnTo>
                    <a:pt x="162" y="474"/>
                  </a:lnTo>
                  <a:lnTo>
                    <a:pt x="186" y="482"/>
                  </a:lnTo>
                  <a:lnTo>
                    <a:pt x="188" y="482"/>
                  </a:lnTo>
                  <a:lnTo>
                    <a:pt x="204" y="490"/>
                  </a:lnTo>
                  <a:lnTo>
                    <a:pt x="232" y="498"/>
                  </a:lnTo>
                  <a:lnTo>
                    <a:pt x="234" y="498"/>
                  </a:lnTo>
                  <a:lnTo>
                    <a:pt x="272" y="500"/>
                  </a:lnTo>
                  <a:lnTo>
                    <a:pt x="288" y="494"/>
                  </a:lnTo>
                  <a:lnTo>
                    <a:pt x="304" y="494"/>
                  </a:lnTo>
                  <a:lnTo>
                    <a:pt x="304" y="496"/>
                  </a:lnTo>
                  <a:lnTo>
                    <a:pt x="316" y="512"/>
                  </a:lnTo>
                  <a:lnTo>
                    <a:pt x="324" y="526"/>
                  </a:lnTo>
                  <a:lnTo>
                    <a:pt x="332" y="532"/>
                  </a:lnTo>
                  <a:lnTo>
                    <a:pt x="340" y="536"/>
                  </a:lnTo>
                  <a:lnTo>
                    <a:pt x="340" y="538"/>
                  </a:lnTo>
                  <a:lnTo>
                    <a:pt x="342" y="538"/>
                  </a:lnTo>
                  <a:lnTo>
                    <a:pt x="348" y="554"/>
                  </a:lnTo>
                  <a:lnTo>
                    <a:pt x="350" y="554"/>
                  </a:lnTo>
                  <a:lnTo>
                    <a:pt x="350" y="556"/>
                  </a:lnTo>
                  <a:lnTo>
                    <a:pt x="354" y="574"/>
                  </a:lnTo>
                  <a:lnTo>
                    <a:pt x="364" y="578"/>
                  </a:lnTo>
                  <a:lnTo>
                    <a:pt x="366" y="578"/>
                  </a:lnTo>
                  <a:lnTo>
                    <a:pt x="376" y="582"/>
                  </a:lnTo>
                  <a:lnTo>
                    <a:pt x="388" y="580"/>
                  </a:lnTo>
                  <a:lnTo>
                    <a:pt x="390" y="568"/>
                  </a:lnTo>
                  <a:lnTo>
                    <a:pt x="392" y="566"/>
                  </a:lnTo>
                  <a:lnTo>
                    <a:pt x="404" y="554"/>
                  </a:lnTo>
                  <a:lnTo>
                    <a:pt x="420" y="558"/>
                  </a:lnTo>
                  <a:lnTo>
                    <a:pt x="428" y="574"/>
                  </a:lnTo>
                  <a:lnTo>
                    <a:pt x="442" y="570"/>
                  </a:lnTo>
                  <a:lnTo>
                    <a:pt x="444" y="554"/>
                  </a:lnTo>
                  <a:lnTo>
                    <a:pt x="444" y="552"/>
                  </a:lnTo>
                  <a:lnTo>
                    <a:pt x="456" y="546"/>
                  </a:lnTo>
                  <a:lnTo>
                    <a:pt x="452" y="524"/>
                  </a:lnTo>
                  <a:lnTo>
                    <a:pt x="452" y="522"/>
                  </a:lnTo>
                  <a:lnTo>
                    <a:pt x="464" y="496"/>
                  </a:lnTo>
                  <a:lnTo>
                    <a:pt x="476" y="492"/>
                  </a:lnTo>
                  <a:lnTo>
                    <a:pt x="472" y="470"/>
                  </a:lnTo>
                  <a:lnTo>
                    <a:pt x="484" y="470"/>
                  </a:lnTo>
                  <a:lnTo>
                    <a:pt x="484" y="458"/>
                  </a:lnTo>
                  <a:lnTo>
                    <a:pt x="476" y="438"/>
                  </a:lnTo>
                  <a:lnTo>
                    <a:pt x="476" y="436"/>
                  </a:lnTo>
                  <a:lnTo>
                    <a:pt x="478" y="420"/>
                  </a:lnTo>
                  <a:lnTo>
                    <a:pt x="478" y="418"/>
                  </a:lnTo>
                  <a:lnTo>
                    <a:pt x="480" y="418"/>
                  </a:lnTo>
                  <a:lnTo>
                    <a:pt x="488" y="406"/>
                  </a:lnTo>
                  <a:lnTo>
                    <a:pt x="490" y="406"/>
                  </a:lnTo>
                  <a:lnTo>
                    <a:pt x="492" y="406"/>
                  </a:lnTo>
                  <a:lnTo>
                    <a:pt x="514" y="410"/>
                  </a:lnTo>
                  <a:lnTo>
                    <a:pt x="532" y="414"/>
                  </a:lnTo>
                  <a:lnTo>
                    <a:pt x="548" y="410"/>
                  </a:lnTo>
                  <a:lnTo>
                    <a:pt x="556" y="426"/>
                  </a:lnTo>
                  <a:lnTo>
                    <a:pt x="556" y="428"/>
                  </a:lnTo>
                  <a:lnTo>
                    <a:pt x="556" y="440"/>
                  </a:lnTo>
                  <a:lnTo>
                    <a:pt x="560" y="452"/>
                  </a:lnTo>
                  <a:lnTo>
                    <a:pt x="562" y="458"/>
                  </a:lnTo>
                  <a:lnTo>
                    <a:pt x="568" y="462"/>
                  </a:lnTo>
                  <a:lnTo>
                    <a:pt x="578" y="464"/>
                  </a:lnTo>
                  <a:lnTo>
                    <a:pt x="580" y="468"/>
                  </a:lnTo>
                  <a:lnTo>
                    <a:pt x="580" y="470"/>
                  </a:lnTo>
                  <a:lnTo>
                    <a:pt x="584" y="478"/>
                  </a:lnTo>
                  <a:lnTo>
                    <a:pt x="590" y="486"/>
                  </a:lnTo>
                  <a:lnTo>
                    <a:pt x="598" y="498"/>
                  </a:lnTo>
                  <a:lnTo>
                    <a:pt x="602" y="506"/>
                  </a:lnTo>
                  <a:lnTo>
                    <a:pt x="610" y="506"/>
                  </a:lnTo>
                  <a:lnTo>
                    <a:pt x="624" y="494"/>
                  </a:lnTo>
                  <a:lnTo>
                    <a:pt x="632" y="512"/>
                  </a:lnTo>
                  <a:lnTo>
                    <a:pt x="650" y="518"/>
                  </a:lnTo>
                  <a:lnTo>
                    <a:pt x="652" y="518"/>
                  </a:lnTo>
                  <a:lnTo>
                    <a:pt x="660" y="534"/>
                  </a:lnTo>
                  <a:lnTo>
                    <a:pt x="664" y="538"/>
                  </a:lnTo>
                  <a:lnTo>
                    <a:pt x="664" y="522"/>
                  </a:lnTo>
                  <a:lnTo>
                    <a:pt x="664" y="518"/>
                  </a:lnTo>
                  <a:lnTo>
                    <a:pt x="700" y="518"/>
                  </a:lnTo>
                  <a:lnTo>
                    <a:pt x="700" y="514"/>
                  </a:lnTo>
                  <a:lnTo>
                    <a:pt x="702" y="512"/>
                  </a:lnTo>
                  <a:lnTo>
                    <a:pt x="700" y="508"/>
                  </a:lnTo>
                  <a:lnTo>
                    <a:pt x="698" y="500"/>
                  </a:lnTo>
                  <a:lnTo>
                    <a:pt x="696" y="494"/>
                  </a:lnTo>
                  <a:lnTo>
                    <a:pt x="696" y="486"/>
                  </a:lnTo>
                  <a:lnTo>
                    <a:pt x="698" y="480"/>
                  </a:lnTo>
                  <a:lnTo>
                    <a:pt x="702" y="478"/>
                  </a:lnTo>
                  <a:lnTo>
                    <a:pt x="706" y="478"/>
                  </a:lnTo>
                  <a:lnTo>
                    <a:pt x="720" y="482"/>
                  </a:lnTo>
                  <a:lnTo>
                    <a:pt x="722" y="472"/>
                  </a:lnTo>
                  <a:lnTo>
                    <a:pt x="696" y="460"/>
                  </a:lnTo>
                  <a:lnTo>
                    <a:pt x="694" y="460"/>
                  </a:lnTo>
                  <a:lnTo>
                    <a:pt x="692" y="458"/>
                  </a:lnTo>
                  <a:lnTo>
                    <a:pt x="688" y="426"/>
                  </a:lnTo>
                  <a:lnTo>
                    <a:pt x="690" y="406"/>
                  </a:lnTo>
                  <a:lnTo>
                    <a:pt x="690" y="402"/>
                  </a:lnTo>
                  <a:lnTo>
                    <a:pt x="734" y="406"/>
                  </a:lnTo>
                  <a:lnTo>
                    <a:pt x="744" y="396"/>
                  </a:lnTo>
                  <a:lnTo>
                    <a:pt x="746" y="392"/>
                  </a:lnTo>
                  <a:lnTo>
                    <a:pt x="744" y="388"/>
                  </a:lnTo>
                  <a:lnTo>
                    <a:pt x="732" y="382"/>
                  </a:lnTo>
                  <a:lnTo>
                    <a:pt x="730" y="378"/>
                  </a:lnTo>
                  <a:lnTo>
                    <a:pt x="728" y="374"/>
                  </a:lnTo>
                  <a:lnTo>
                    <a:pt x="730" y="372"/>
                  </a:lnTo>
                  <a:lnTo>
                    <a:pt x="732" y="368"/>
                  </a:lnTo>
                  <a:lnTo>
                    <a:pt x="752" y="350"/>
                  </a:lnTo>
                  <a:lnTo>
                    <a:pt x="772" y="348"/>
                  </a:lnTo>
                  <a:lnTo>
                    <a:pt x="782" y="330"/>
                  </a:lnTo>
                  <a:lnTo>
                    <a:pt x="782" y="314"/>
                  </a:lnTo>
                  <a:lnTo>
                    <a:pt x="796" y="310"/>
                  </a:lnTo>
                  <a:lnTo>
                    <a:pt x="804" y="290"/>
                  </a:lnTo>
                  <a:lnTo>
                    <a:pt x="812" y="276"/>
                  </a:lnTo>
                  <a:lnTo>
                    <a:pt x="800" y="256"/>
                  </a:lnTo>
                  <a:lnTo>
                    <a:pt x="800" y="254"/>
                  </a:lnTo>
                  <a:lnTo>
                    <a:pt x="792" y="228"/>
                  </a:lnTo>
                  <a:lnTo>
                    <a:pt x="792" y="226"/>
                  </a:lnTo>
                  <a:lnTo>
                    <a:pt x="788" y="198"/>
                  </a:lnTo>
                  <a:lnTo>
                    <a:pt x="778" y="182"/>
                  </a:lnTo>
                  <a:lnTo>
                    <a:pt x="764" y="168"/>
                  </a:lnTo>
                  <a:lnTo>
                    <a:pt x="764" y="166"/>
                  </a:lnTo>
                  <a:lnTo>
                    <a:pt x="762" y="150"/>
                  </a:lnTo>
                  <a:lnTo>
                    <a:pt x="736" y="158"/>
                  </a:lnTo>
                  <a:lnTo>
                    <a:pt x="724" y="144"/>
                  </a:lnTo>
                  <a:lnTo>
                    <a:pt x="688" y="118"/>
                  </a:lnTo>
                  <a:lnTo>
                    <a:pt x="686" y="118"/>
                  </a:lnTo>
                  <a:lnTo>
                    <a:pt x="672" y="100"/>
                  </a:lnTo>
                  <a:lnTo>
                    <a:pt x="664" y="94"/>
                  </a:lnTo>
                  <a:lnTo>
                    <a:pt x="658" y="102"/>
                  </a:lnTo>
                  <a:lnTo>
                    <a:pt x="658" y="104"/>
                  </a:lnTo>
                  <a:lnTo>
                    <a:pt x="658" y="106"/>
                  </a:lnTo>
                  <a:lnTo>
                    <a:pt x="656" y="106"/>
                  </a:lnTo>
                  <a:lnTo>
                    <a:pt x="644" y="106"/>
                  </a:lnTo>
                  <a:lnTo>
                    <a:pt x="642" y="106"/>
                  </a:lnTo>
                  <a:lnTo>
                    <a:pt x="616" y="78"/>
                  </a:lnTo>
                  <a:lnTo>
                    <a:pt x="606" y="72"/>
                  </a:lnTo>
                  <a:lnTo>
                    <a:pt x="596" y="62"/>
                  </a:lnTo>
                  <a:lnTo>
                    <a:pt x="584" y="54"/>
                  </a:lnTo>
                  <a:lnTo>
                    <a:pt x="584" y="52"/>
                  </a:lnTo>
                  <a:lnTo>
                    <a:pt x="570" y="44"/>
                  </a:lnTo>
                  <a:lnTo>
                    <a:pt x="562" y="50"/>
                  </a:lnTo>
                  <a:lnTo>
                    <a:pt x="560" y="52"/>
                  </a:lnTo>
                  <a:lnTo>
                    <a:pt x="552" y="50"/>
                  </a:lnTo>
                  <a:lnTo>
                    <a:pt x="544" y="54"/>
                  </a:lnTo>
                  <a:lnTo>
                    <a:pt x="542" y="56"/>
                  </a:lnTo>
                  <a:lnTo>
                    <a:pt x="530" y="58"/>
                  </a:lnTo>
                  <a:lnTo>
                    <a:pt x="484" y="30"/>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9" name="四川"/>
            <p:cNvSpPr>
              <a:spLocks/>
            </p:cNvSpPr>
            <p:nvPr/>
          </p:nvSpPr>
          <p:spPr bwMode="auto">
            <a:xfrm>
              <a:off x="5375756" y="3860508"/>
              <a:ext cx="1035409" cy="908996"/>
            </a:xfrm>
            <a:custGeom>
              <a:avLst/>
              <a:gdLst>
                <a:gd name="T0" fmla="*/ 2147483646 w 702"/>
                <a:gd name="T1" fmla="*/ 2147483646 h 616"/>
                <a:gd name="T2" fmla="*/ 2147483646 w 702"/>
                <a:gd name="T3" fmla="*/ 2147483646 h 616"/>
                <a:gd name="T4" fmla="*/ 2147483646 w 702"/>
                <a:gd name="T5" fmla="*/ 2147483646 h 616"/>
                <a:gd name="T6" fmla="*/ 2147483646 w 702"/>
                <a:gd name="T7" fmla="*/ 2147483646 h 616"/>
                <a:gd name="T8" fmla="*/ 2147483646 w 702"/>
                <a:gd name="T9" fmla="*/ 2147483646 h 616"/>
                <a:gd name="T10" fmla="*/ 2147483646 w 702"/>
                <a:gd name="T11" fmla="*/ 2147483646 h 616"/>
                <a:gd name="T12" fmla="*/ 2147483646 w 702"/>
                <a:gd name="T13" fmla="*/ 2147483646 h 616"/>
                <a:gd name="T14" fmla="*/ 2147483646 w 702"/>
                <a:gd name="T15" fmla="*/ 2147483646 h 616"/>
                <a:gd name="T16" fmla="*/ 2147483646 w 702"/>
                <a:gd name="T17" fmla="*/ 2147483646 h 616"/>
                <a:gd name="T18" fmla="*/ 2147483646 w 702"/>
                <a:gd name="T19" fmla="*/ 2147483646 h 616"/>
                <a:gd name="T20" fmla="*/ 2147483646 w 702"/>
                <a:gd name="T21" fmla="*/ 2147483646 h 616"/>
                <a:gd name="T22" fmla="*/ 2147483646 w 702"/>
                <a:gd name="T23" fmla="*/ 2147483646 h 616"/>
                <a:gd name="T24" fmla="*/ 2147483646 w 702"/>
                <a:gd name="T25" fmla="*/ 2147483646 h 616"/>
                <a:gd name="T26" fmla="*/ 2147483646 w 702"/>
                <a:gd name="T27" fmla="*/ 2147483646 h 616"/>
                <a:gd name="T28" fmla="*/ 2147483646 w 702"/>
                <a:gd name="T29" fmla="*/ 2147483646 h 616"/>
                <a:gd name="T30" fmla="*/ 2147483646 w 702"/>
                <a:gd name="T31" fmla="*/ 2147483646 h 616"/>
                <a:gd name="T32" fmla="*/ 2147483646 w 702"/>
                <a:gd name="T33" fmla="*/ 2147483646 h 616"/>
                <a:gd name="T34" fmla="*/ 2147483646 w 702"/>
                <a:gd name="T35" fmla="*/ 2147483646 h 616"/>
                <a:gd name="T36" fmla="*/ 2147483646 w 702"/>
                <a:gd name="T37" fmla="*/ 2147483646 h 616"/>
                <a:gd name="T38" fmla="*/ 2147483646 w 702"/>
                <a:gd name="T39" fmla="*/ 2147483646 h 616"/>
                <a:gd name="T40" fmla="*/ 2147483646 w 702"/>
                <a:gd name="T41" fmla="*/ 2147483646 h 616"/>
                <a:gd name="T42" fmla="*/ 2147483646 w 702"/>
                <a:gd name="T43" fmla="*/ 2147483646 h 616"/>
                <a:gd name="T44" fmla="*/ 2147483646 w 702"/>
                <a:gd name="T45" fmla="*/ 2147483646 h 616"/>
                <a:gd name="T46" fmla="*/ 2147483646 w 702"/>
                <a:gd name="T47" fmla="*/ 2147483646 h 616"/>
                <a:gd name="T48" fmla="*/ 2147483646 w 702"/>
                <a:gd name="T49" fmla="*/ 2147483646 h 616"/>
                <a:gd name="T50" fmla="*/ 2147483646 w 702"/>
                <a:gd name="T51" fmla="*/ 2147483646 h 616"/>
                <a:gd name="T52" fmla="*/ 2147483646 w 702"/>
                <a:gd name="T53" fmla="*/ 2147483646 h 616"/>
                <a:gd name="T54" fmla="*/ 2147483646 w 702"/>
                <a:gd name="T55" fmla="*/ 2147483646 h 616"/>
                <a:gd name="T56" fmla="*/ 2147483646 w 702"/>
                <a:gd name="T57" fmla="*/ 2147483646 h 616"/>
                <a:gd name="T58" fmla="*/ 2147483646 w 702"/>
                <a:gd name="T59" fmla="*/ 2147483646 h 616"/>
                <a:gd name="T60" fmla="*/ 2147483646 w 702"/>
                <a:gd name="T61" fmla="*/ 2147483646 h 616"/>
                <a:gd name="T62" fmla="*/ 2147483646 w 702"/>
                <a:gd name="T63" fmla="*/ 2147483646 h 616"/>
                <a:gd name="T64" fmla="*/ 2147483646 w 702"/>
                <a:gd name="T65" fmla="*/ 2147483646 h 616"/>
                <a:gd name="T66" fmla="*/ 2147483646 w 702"/>
                <a:gd name="T67" fmla="*/ 2147483646 h 616"/>
                <a:gd name="T68" fmla="*/ 2147483646 w 702"/>
                <a:gd name="T69" fmla="*/ 2147483646 h 616"/>
                <a:gd name="T70" fmla="*/ 2147483646 w 702"/>
                <a:gd name="T71" fmla="*/ 2147483646 h 616"/>
                <a:gd name="T72" fmla="*/ 2147483646 w 702"/>
                <a:gd name="T73" fmla="*/ 2147483646 h 616"/>
                <a:gd name="T74" fmla="*/ 2147483646 w 702"/>
                <a:gd name="T75" fmla="*/ 2147483646 h 616"/>
                <a:gd name="T76" fmla="*/ 2147483646 w 702"/>
                <a:gd name="T77" fmla="*/ 2147483646 h 616"/>
                <a:gd name="T78" fmla="*/ 2147483646 w 702"/>
                <a:gd name="T79" fmla="*/ 2147483646 h 616"/>
                <a:gd name="T80" fmla="*/ 2147483646 w 702"/>
                <a:gd name="T81" fmla="*/ 2147483646 h 616"/>
                <a:gd name="T82" fmla="*/ 2147483646 w 702"/>
                <a:gd name="T83" fmla="*/ 2147483646 h 616"/>
                <a:gd name="T84" fmla="*/ 2147483646 w 702"/>
                <a:gd name="T85" fmla="*/ 2147483646 h 616"/>
                <a:gd name="T86" fmla="*/ 2147483646 w 702"/>
                <a:gd name="T87" fmla="*/ 2147483646 h 616"/>
                <a:gd name="T88" fmla="*/ 2147483646 w 702"/>
                <a:gd name="T89" fmla="*/ 2147483646 h 616"/>
                <a:gd name="T90" fmla="*/ 2147483646 w 702"/>
                <a:gd name="T91" fmla="*/ 2147483646 h 616"/>
                <a:gd name="T92" fmla="*/ 2147483646 w 702"/>
                <a:gd name="T93" fmla="*/ 2147483646 h 616"/>
                <a:gd name="T94" fmla="*/ 2147483646 w 702"/>
                <a:gd name="T95" fmla="*/ 2147483646 h 616"/>
                <a:gd name="T96" fmla="*/ 2147483646 w 702"/>
                <a:gd name="T97" fmla="*/ 2147483646 h 616"/>
                <a:gd name="T98" fmla="*/ 2147483646 w 702"/>
                <a:gd name="T99" fmla="*/ 0 h 616"/>
                <a:gd name="T100" fmla="*/ 2147483646 w 702"/>
                <a:gd name="T101" fmla="*/ 2147483646 h 616"/>
                <a:gd name="T102" fmla="*/ 2147483646 w 702"/>
                <a:gd name="T103" fmla="*/ 2147483646 h 616"/>
                <a:gd name="T104" fmla="*/ 2147483646 w 702"/>
                <a:gd name="T105" fmla="*/ 2147483646 h 616"/>
                <a:gd name="T106" fmla="*/ 2147483646 w 702"/>
                <a:gd name="T107" fmla="*/ 2147483646 h 616"/>
                <a:gd name="T108" fmla="*/ 2147483646 w 702"/>
                <a:gd name="T109" fmla="*/ 2147483646 h 616"/>
                <a:gd name="T110" fmla="*/ 2147483646 w 702"/>
                <a:gd name="T111" fmla="*/ 2147483646 h 616"/>
                <a:gd name="T112" fmla="*/ 2147483646 w 702"/>
                <a:gd name="T113" fmla="*/ 2147483646 h 616"/>
                <a:gd name="T114" fmla="*/ 2147483646 w 702"/>
                <a:gd name="T115" fmla="*/ 2147483646 h 616"/>
                <a:gd name="T116" fmla="*/ 2147483646 w 702"/>
                <a:gd name="T117" fmla="*/ 2147483646 h 616"/>
                <a:gd name="T118" fmla="*/ 2147483646 w 702"/>
                <a:gd name="T119" fmla="*/ 2147483646 h 6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02" h="616">
                  <a:moveTo>
                    <a:pt x="66" y="14"/>
                  </a:moveTo>
                  <a:lnTo>
                    <a:pt x="46" y="10"/>
                  </a:lnTo>
                  <a:lnTo>
                    <a:pt x="28" y="6"/>
                  </a:lnTo>
                  <a:lnTo>
                    <a:pt x="22" y="14"/>
                  </a:lnTo>
                  <a:lnTo>
                    <a:pt x="20" y="28"/>
                  </a:lnTo>
                  <a:lnTo>
                    <a:pt x="26" y="50"/>
                  </a:lnTo>
                  <a:lnTo>
                    <a:pt x="26" y="66"/>
                  </a:lnTo>
                  <a:lnTo>
                    <a:pt x="26" y="70"/>
                  </a:lnTo>
                  <a:lnTo>
                    <a:pt x="18" y="70"/>
                  </a:lnTo>
                  <a:lnTo>
                    <a:pt x="22" y="90"/>
                  </a:lnTo>
                  <a:lnTo>
                    <a:pt x="6" y="94"/>
                  </a:lnTo>
                  <a:lnTo>
                    <a:pt x="0" y="106"/>
                  </a:lnTo>
                  <a:lnTo>
                    <a:pt x="8" y="114"/>
                  </a:lnTo>
                  <a:lnTo>
                    <a:pt x="10" y="114"/>
                  </a:lnTo>
                  <a:lnTo>
                    <a:pt x="38" y="136"/>
                  </a:lnTo>
                  <a:lnTo>
                    <a:pt x="38" y="138"/>
                  </a:lnTo>
                  <a:lnTo>
                    <a:pt x="42" y="158"/>
                  </a:lnTo>
                  <a:lnTo>
                    <a:pt x="56" y="178"/>
                  </a:lnTo>
                  <a:lnTo>
                    <a:pt x="62" y="184"/>
                  </a:lnTo>
                  <a:lnTo>
                    <a:pt x="70" y="194"/>
                  </a:lnTo>
                  <a:lnTo>
                    <a:pt x="72" y="194"/>
                  </a:lnTo>
                  <a:lnTo>
                    <a:pt x="70" y="196"/>
                  </a:lnTo>
                  <a:lnTo>
                    <a:pt x="70" y="214"/>
                  </a:lnTo>
                  <a:lnTo>
                    <a:pt x="74" y="226"/>
                  </a:lnTo>
                  <a:lnTo>
                    <a:pt x="74" y="244"/>
                  </a:lnTo>
                  <a:lnTo>
                    <a:pt x="82" y="258"/>
                  </a:lnTo>
                  <a:lnTo>
                    <a:pt x="84" y="266"/>
                  </a:lnTo>
                  <a:lnTo>
                    <a:pt x="86" y="274"/>
                  </a:lnTo>
                  <a:lnTo>
                    <a:pt x="90" y="286"/>
                  </a:lnTo>
                  <a:lnTo>
                    <a:pt x="92" y="302"/>
                  </a:lnTo>
                  <a:lnTo>
                    <a:pt x="90" y="314"/>
                  </a:lnTo>
                  <a:lnTo>
                    <a:pt x="88" y="320"/>
                  </a:lnTo>
                  <a:lnTo>
                    <a:pt x="90" y="326"/>
                  </a:lnTo>
                  <a:lnTo>
                    <a:pt x="94" y="336"/>
                  </a:lnTo>
                  <a:lnTo>
                    <a:pt x="98" y="346"/>
                  </a:lnTo>
                  <a:lnTo>
                    <a:pt x="100" y="346"/>
                  </a:lnTo>
                  <a:lnTo>
                    <a:pt x="100" y="348"/>
                  </a:lnTo>
                  <a:lnTo>
                    <a:pt x="100" y="350"/>
                  </a:lnTo>
                  <a:lnTo>
                    <a:pt x="86" y="378"/>
                  </a:lnTo>
                  <a:lnTo>
                    <a:pt x="90" y="386"/>
                  </a:lnTo>
                  <a:lnTo>
                    <a:pt x="90" y="392"/>
                  </a:lnTo>
                  <a:lnTo>
                    <a:pt x="86" y="418"/>
                  </a:lnTo>
                  <a:lnTo>
                    <a:pt x="86" y="428"/>
                  </a:lnTo>
                  <a:lnTo>
                    <a:pt x="88" y="432"/>
                  </a:lnTo>
                  <a:lnTo>
                    <a:pt x="90" y="434"/>
                  </a:lnTo>
                  <a:lnTo>
                    <a:pt x="94" y="436"/>
                  </a:lnTo>
                  <a:lnTo>
                    <a:pt x="102" y="442"/>
                  </a:lnTo>
                  <a:lnTo>
                    <a:pt x="104" y="448"/>
                  </a:lnTo>
                  <a:lnTo>
                    <a:pt x="102" y="462"/>
                  </a:lnTo>
                  <a:lnTo>
                    <a:pt x="106" y="462"/>
                  </a:lnTo>
                  <a:lnTo>
                    <a:pt x="108" y="464"/>
                  </a:lnTo>
                  <a:lnTo>
                    <a:pt x="110" y="462"/>
                  </a:lnTo>
                  <a:lnTo>
                    <a:pt x="114" y="458"/>
                  </a:lnTo>
                  <a:lnTo>
                    <a:pt x="116" y="452"/>
                  </a:lnTo>
                  <a:lnTo>
                    <a:pt x="118" y="450"/>
                  </a:lnTo>
                  <a:lnTo>
                    <a:pt x="118" y="448"/>
                  </a:lnTo>
                  <a:lnTo>
                    <a:pt x="122" y="444"/>
                  </a:lnTo>
                  <a:lnTo>
                    <a:pt x="126" y="440"/>
                  </a:lnTo>
                  <a:lnTo>
                    <a:pt x="126" y="434"/>
                  </a:lnTo>
                  <a:lnTo>
                    <a:pt x="124" y="426"/>
                  </a:lnTo>
                  <a:lnTo>
                    <a:pt x="122" y="422"/>
                  </a:lnTo>
                  <a:lnTo>
                    <a:pt x="126" y="420"/>
                  </a:lnTo>
                  <a:lnTo>
                    <a:pt x="136" y="418"/>
                  </a:lnTo>
                  <a:lnTo>
                    <a:pt x="142" y="418"/>
                  </a:lnTo>
                  <a:lnTo>
                    <a:pt x="146" y="420"/>
                  </a:lnTo>
                  <a:lnTo>
                    <a:pt x="150" y="424"/>
                  </a:lnTo>
                  <a:lnTo>
                    <a:pt x="156" y="440"/>
                  </a:lnTo>
                  <a:lnTo>
                    <a:pt x="156" y="442"/>
                  </a:lnTo>
                  <a:lnTo>
                    <a:pt x="158" y="468"/>
                  </a:lnTo>
                  <a:lnTo>
                    <a:pt x="170" y="474"/>
                  </a:lnTo>
                  <a:lnTo>
                    <a:pt x="178" y="478"/>
                  </a:lnTo>
                  <a:lnTo>
                    <a:pt x="184" y="472"/>
                  </a:lnTo>
                  <a:lnTo>
                    <a:pt x="190" y="466"/>
                  </a:lnTo>
                  <a:lnTo>
                    <a:pt x="194" y="466"/>
                  </a:lnTo>
                  <a:lnTo>
                    <a:pt x="200" y="470"/>
                  </a:lnTo>
                  <a:lnTo>
                    <a:pt x="204" y="478"/>
                  </a:lnTo>
                  <a:lnTo>
                    <a:pt x="206" y="498"/>
                  </a:lnTo>
                  <a:lnTo>
                    <a:pt x="208" y="502"/>
                  </a:lnTo>
                  <a:lnTo>
                    <a:pt x="230" y="548"/>
                  </a:lnTo>
                  <a:lnTo>
                    <a:pt x="238" y="556"/>
                  </a:lnTo>
                  <a:lnTo>
                    <a:pt x="238" y="558"/>
                  </a:lnTo>
                  <a:lnTo>
                    <a:pt x="242" y="578"/>
                  </a:lnTo>
                  <a:lnTo>
                    <a:pt x="244" y="596"/>
                  </a:lnTo>
                  <a:lnTo>
                    <a:pt x="246" y="598"/>
                  </a:lnTo>
                  <a:lnTo>
                    <a:pt x="254" y="588"/>
                  </a:lnTo>
                  <a:lnTo>
                    <a:pt x="256" y="586"/>
                  </a:lnTo>
                  <a:lnTo>
                    <a:pt x="258" y="586"/>
                  </a:lnTo>
                  <a:lnTo>
                    <a:pt x="262" y="588"/>
                  </a:lnTo>
                  <a:lnTo>
                    <a:pt x="262" y="592"/>
                  </a:lnTo>
                  <a:lnTo>
                    <a:pt x="262" y="598"/>
                  </a:lnTo>
                  <a:lnTo>
                    <a:pt x="262" y="612"/>
                  </a:lnTo>
                  <a:lnTo>
                    <a:pt x="262" y="616"/>
                  </a:lnTo>
                  <a:lnTo>
                    <a:pt x="268" y="616"/>
                  </a:lnTo>
                  <a:lnTo>
                    <a:pt x="270" y="614"/>
                  </a:lnTo>
                  <a:lnTo>
                    <a:pt x="278" y="602"/>
                  </a:lnTo>
                  <a:lnTo>
                    <a:pt x="288" y="594"/>
                  </a:lnTo>
                  <a:lnTo>
                    <a:pt x="296" y="588"/>
                  </a:lnTo>
                  <a:lnTo>
                    <a:pt x="306" y="586"/>
                  </a:lnTo>
                  <a:lnTo>
                    <a:pt x="322" y="590"/>
                  </a:lnTo>
                  <a:lnTo>
                    <a:pt x="328" y="588"/>
                  </a:lnTo>
                  <a:lnTo>
                    <a:pt x="336" y="576"/>
                  </a:lnTo>
                  <a:lnTo>
                    <a:pt x="334" y="558"/>
                  </a:lnTo>
                  <a:lnTo>
                    <a:pt x="330" y="546"/>
                  </a:lnTo>
                  <a:lnTo>
                    <a:pt x="328" y="540"/>
                  </a:lnTo>
                  <a:lnTo>
                    <a:pt x="328" y="536"/>
                  </a:lnTo>
                  <a:lnTo>
                    <a:pt x="330" y="522"/>
                  </a:lnTo>
                  <a:lnTo>
                    <a:pt x="330" y="520"/>
                  </a:lnTo>
                  <a:lnTo>
                    <a:pt x="332" y="518"/>
                  </a:lnTo>
                  <a:lnTo>
                    <a:pt x="346" y="510"/>
                  </a:lnTo>
                  <a:lnTo>
                    <a:pt x="348" y="510"/>
                  </a:lnTo>
                  <a:lnTo>
                    <a:pt x="358" y="502"/>
                  </a:lnTo>
                  <a:lnTo>
                    <a:pt x="372" y="484"/>
                  </a:lnTo>
                  <a:lnTo>
                    <a:pt x="374" y="470"/>
                  </a:lnTo>
                  <a:lnTo>
                    <a:pt x="358" y="436"/>
                  </a:lnTo>
                  <a:lnTo>
                    <a:pt x="390" y="450"/>
                  </a:lnTo>
                  <a:lnTo>
                    <a:pt x="390" y="438"/>
                  </a:lnTo>
                  <a:lnTo>
                    <a:pt x="390" y="436"/>
                  </a:lnTo>
                  <a:lnTo>
                    <a:pt x="402" y="426"/>
                  </a:lnTo>
                  <a:lnTo>
                    <a:pt x="426" y="420"/>
                  </a:lnTo>
                  <a:lnTo>
                    <a:pt x="428" y="420"/>
                  </a:lnTo>
                  <a:lnTo>
                    <a:pt x="442" y="450"/>
                  </a:lnTo>
                  <a:lnTo>
                    <a:pt x="440" y="462"/>
                  </a:lnTo>
                  <a:lnTo>
                    <a:pt x="442" y="472"/>
                  </a:lnTo>
                  <a:lnTo>
                    <a:pt x="444" y="478"/>
                  </a:lnTo>
                  <a:lnTo>
                    <a:pt x="448" y="480"/>
                  </a:lnTo>
                  <a:lnTo>
                    <a:pt x="454" y="478"/>
                  </a:lnTo>
                  <a:lnTo>
                    <a:pt x="458" y="474"/>
                  </a:lnTo>
                  <a:lnTo>
                    <a:pt x="458" y="472"/>
                  </a:lnTo>
                  <a:lnTo>
                    <a:pt x="460" y="472"/>
                  </a:lnTo>
                  <a:lnTo>
                    <a:pt x="478" y="466"/>
                  </a:lnTo>
                  <a:lnTo>
                    <a:pt x="480" y="466"/>
                  </a:lnTo>
                  <a:lnTo>
                    <a:pt x="492" y="468"/>
                  </a:lnTo>
                  <a:lnTo>
                    <a:pt x="496" y="470"/>
                  </a:lnTo>
                  <a:lnTo>
                    <a:pt x="498" y="472"/>
                  </a:lnTo>
                  <a:lnTo>
                    <a:pt x="498" y="494"/>
                  </a:lnTo>
                  <a:lnTo>
                    <a:pt x="502" y="496"/>
                  </a:lnTo>
                  <a:lnTo>
                    <a:pt x="510" y="498"/>
                  </a:lnTo>
                  <a:lnTo>
                    <a:pt x="522" y="498"/>
                  </a:lnTo>
                  <a:lnTo>
                    <a:pt x="542" y="492"/>
                  </a:lnTo>
                  <a:lnTo>
                    <a:pt x="554" y="482"/>
                  </a:lnTo>
                  <a:lnTo>
                    <a:pt x="556" y="472"/>
                  </a:lnTo>
                  <a:lnTo>
                    <a:pt x="550" y="466"/>
                  </a:lnTo>
                  <a:lnTo>
                    <a:pt x="530" y="458"/>
                  </a:lnTo>
                  <a:lnTo>
                    <a:pt x="528" y="458"/>
                  </a:lnTo>
                  <a:lnTo>
                    <a:pt x="504" y="434"/>
                  </a:lnTo>
                  <a:lnTo>
                    <a:pt x="506" y="432"/>
                  </a:lnTo>
                  <a:lnTo>
                    <a:pt x="518" y="422"/>
                  </a:lnTo>
                  <a:lnTo>
                    <a:pt x="518" y="420"/>
                  </a:lnTo>
                  <a:lnTo>
                    <a:pt x="530" y="416"/>
                  </a:lnTo>
                  <a:lnTo>
                    <a:pt x="534" y="416"/>
                  </a:lnTo>
                  <a:lnTo>
                    <a:pt x="550" y="418"/>
                  </a:lnTo>
                  <a:lnTo>
                    <a:pt x="550" y="420"/>
                  </a:lnTo>
                  <a:lnTo>
                    <a:pt x="550" y="414"/>
                  </a:lnTo>
                  <a:lnTo>
                    <a:pt x="544" y="402"/>
                  </a:lnTo>
                  <a:lnTo>
                    <a:pt x="532" y="396"/>
                  </a:lnTo>
                  <a:lnTo>
                    <a:pt x="518" y="374"/>
                  </a:lnTo>
                  <a:lnTo>
                    <a:pt x="516" y="372"/>
                  </a:lnTo>
                  <a:lnTo>
                    <a:pt x="510" y="346"/>
                  </a:lnTo>
                  <a:lnTo>
                    <a:pt x="510" y="326"/>
                  </a:lnTo>
                  <a:lnTo>
                    <a:pt x="522" y="314"/>
                  </a:lnTo>
                  <a:lnTo>
                    <a:pt x="542" y="314"/>
                  </a:lnTo>
                  <a:lnTo>
                    <a:pt x="586" y="318"/>
                  </a:lnTo>
                  <a:lnTo>
                    <a:pt x="606" y="288"/>
                  </a:lnTo>
                  <a:lnTo>
                    <a:pt x="606" y="286"/>
                  </a:lnTo>
                  <a:lnTo>
                    <a:pt x="608" y="286"/>
                  </a:lnTo>
                  <a:lnTo>
                    <a:pt x="626" y="278"/>
                  </a:lnTo>
                  <a:lnTo>
                    <a:pt x="634" y="260"/>
                  </a:lnTo>
                  <a:lnTo>
                    <a:pt x="634" y="258"/>
                  </a:lnTo>
                  <a:lnTo>
                    <a:pt x="654" y="242"/>
                  </a:lnTo>
                  <a:lnTo>
                    <a:pt x="664" y="224"/>
                  </a:lnTo>
                  <a:lnTo>
                    <a:pt x="666" y="224"/>
                  </a:lnTo>
                  <a:lnTo>
                    <a:pt x="666" y="222"/>
                  </a:lnTo>
                  <a:lnTo>
                    <a:pt x="674" y="214"/>
                  </a:lnTo>
                  <a:lnTo>
                    <a:pt x="682" y="198"/>
                  </a:lnTo>
                  <a:lnTo>
                    <a:pt x="686" y="174"/>
                  </a:lnTo>
                  <a:lnTo>
                    <a:pt x="686" y="172"/>
                  </a:lnTo>
                  <a:lnTo>
                    <a:pt x="686" y="170"/>
                  </a:lnTo>
                  <a:lnTo>
                    <a:pt x="700" y="162"/>
                  </a:lnTo>
                  <a:lnTo>
                    <a:pt x="702" y="158"/>
                  </a:lnTo>
                  <a:lnTo>
                    <a:pt x="684" y="156"/>
                  </a:lnTo>
                  <a:lnTo>
                    <a:pt x="652" y="158"/>
                  </a:lnTo>
                  <a:lnTo>
                    <a:pt x="650" y="156"/>
                  </a:lnTo>
                  <a:lnTo>
                    <a:pt x="638" y="146"/>
                  </a:lnTo>
                  <a:lnTo>
                    <a:pt x="630" y="136"/>
                  </a:lnTo>
                  <a:lnTo>
                    <a:pt x="630" y="138"/>
                  </a:lnTo>
                  <a:lnTo>
                    <a:pt x="628" y="138"/>
                  </a:lnTo>
                  <a:lnTo>
                    <a:pt x="624" y="142"/>
                  </a:lnTo>
                  <a:lnTo>
                    <a:pt x="618" y="142"/>
                  </a:lnTo>
                  <a:lnTo>
                    <a:pt x="614" y="144"/>
                  </a:lnTo>
                  <a:lnTo>
                    <a:pt x="612" y="146"/>
                  </a:lnTo>
                  <a:lnTo>
                    <a:pt x="608" y="146"/>
                  </a:lnTo>
                  <a:lnTo>
                    <a:pt x="606" y="144"/>
                  </a:lnTo>
                  <a:lnTo>
                    <a:pt x="604" y="138"/>
                  </a:lnTo>
                  <a:lnTo>
                    <a:pt x="602" y="132"/>
                  </a:lnTo>
                  <a:lnTo>
                    <a:pt x="598" y="126"/>
                  </a:lnTo>
                  <a:lnTo>
                    <a:pt x="596" y="126"/>
                  </a:lnTo>
                  <a:lnTo>
                    <a:pt x="592" y="114"/>
                  </a:lnTo>
                  <a:lnTo>
                    <a:pt x="588" y="114"/>
                  </a:lnTo>
                  <a:lnTo>
                    <a:pt x="576" y="122"/>
                  </a:lnTo>
                  <a:lnTo>
                    <a:pt x="576" y="124"/>
                  </a:lnTo>
                  <a:lnTo>
                    <a:pt x="574" y="124"/>
                  </a:lnTo>
                  <a:lnTo>
                    <a:pt x="546" y="130"/>
                  </a:lnTo>
                  <a:lnTo>
                    <a:pt x="544" y="128"/>
                  </a:lnTo>
                  <a:lnTo>
                    <a:pt x="526" y="116"/>
                  </a:lnTo>
                  <a:lnTo>
                    <a:pt x="524" y="114"/>
                  </a:lnTo>
                  <a:lnTo>
                    <a:pt x="518" y="104"/>
                  </a:lnTo>
                  <a:lnTo>
                    <a:pt x="506" y="118"/>
                  </a:lnTo>
                  <a:lnTo>
                    <a:pt x="498" y="126"/>
                  </a:lnTo>
                  <a:lnTo>
                    <a:pt x="492" y="130"/>
                  </a:lnTo>
                  <a:lnTo>
                    <a:pt x="488" y="132"/>
                  </a:lnTo>
                  <a:lnTo>
                    <a:pt x="484" y="130"/>
                  </a:lnTo>
                  <a:lnTo>
                    <a:pt x="466" y="120"/>
                  </a:lnTo>
                  <a:lnTo>
                    <a:pt x="452" y="118"/>
                  </a:lnTo>
                  <a:lnTo>
                    <a:pt x="450" y="120"/>
                  </a:lnTo>
                  <a:lnTo>
                    <a:pt x="438" y="110"/>
                  </a:lnTo>
                  <a:lnTo>
                    <a:pt x="436" y="110"/>
                  </a:lnTo>
                  <a:lnTo>
                    <a:pt x="442" y="88"/>
                  </a:lnTo>
                  <a:lnTo>
                    <a:pt x="442" y="80"/>
                  </a:lnTo>
                  <a:lnTo>
                    <a:pt x="434" y="78"/>
                  </a:lnTo>
                  <a:lnTo>
                    <a:pt x="416" y="58"/>
                  </a:lnTo>
                  <a:lnTo>
                    <a:pt x="418" y="46"/>
                  </a:lnTo>
                  <a:lnTo>
                    <a:pt x="376" y="42"/>
                  </a:lnTo>
                  <a:lnTo>
                    <a:pt x="360" y="32"/>
                  </a:lnTo>
                  <a:lnTo>
                    <a:pt x="354" y="28"/>
                  </a:lnTo>
                  <a:lnTo>
                    <a:pt x="350" y="18"/>
                  </a:lnTo>
                  <a:lnTo>
                    <a:pt x="348" y="12"/>
                  </a:lnTo>
                  <a:lnTo>
                    <a:pt x="344" y="0"/>
                  </a:lnTo>
                  <a:lnTo>
                    <a:pt x="338" y="0"/>
                  </a:lnTo>
                  <a:lnTo>
                    <a:pt x="326" y="10"/>
                  </a:lnTo>
                  <a:lnTo>
                    <a:pt x="310" y="30"/>
                  </a:lnTo>
                  <a:lnTo>
                    <a:pt x="314" y="42"/>
                  </a:lnTo>
                  <a:lnTo>
                    <a:pt x="318" y="60"/>
                  </a:lnTo>
                  <a:lnTo>
                    <a:pt x="318" y="62"/>
                  </a:lnTo>
                  <a:lnTo>
                    <a:pt x="320" y="62"/>
                  </a:lnTo>
                  <a:lnTo>
                    <a:pt x="318" y="62"/>
                  </a:lnTo>
                  <a:lnTo>
                    <a:pt x="318" y="66"/>
                  </a:lnTo>
                  <a:lnTo>
                    <a:pt x="314" y="68"/>
                  </a:lnTo>
                  <a:lnTo>
                    <a:pt x="306" y="70"/>
                  </a:lnTo>
                  <a:lnTo>
                    <a:pt x="290" y="70"/>
                  </a:lnTo>
                  <a:lnTo>
                    <a:pt x="280" y="66"/>
                  </a:lnTo>
                  <a:lnTo>
                    <a:pt x="268" y="70"/>
                  </a:lnTo>
                  <a:lnTo>
                    <a:pt x="266" y="70"/>
                  </a:lnTo>
                  <a:lnTo>
                    <a:pt x="264" y="70"/>
                  </a:lnTo>
                  <a:lnTo>
                    <a:pt x="262" y="82"/>
                  </a:lnTo>
                  <a:lnTo>
                    <a:pt x="262" y="86"/>
                  </a:lnTo>
                  <a:lnTo>
                    <a:pt x="258" y="86"/>
                  </a:lnTo>
                  <a:lnTo>
                    <a:pt x="238" y="78"/>
                  </a:lnTo>
                  <a:lnTo>
                    <a:pt x="240" y="88"/>
                  </a:lnTo>
                  <a:lnTo>
                    <a:pt x="242" y="96"/>
                  </a:lnTo>
                  <a:lnTo>
                    <a:pt x="246" y="104"/>
                  </a:lnTo>
                  <a:lnTo>
                    <a:pt x="244" y="110"/>
                  </a:lnTo>
                  <a:lnTo>
                    <a:pt x="242" y="116"/>
                  </a:lnTo>
                  <a:lnTo>
                    <a:pt x="234" y="118"/>
                  </a:lnTo>
                  <a:lnTo>
                    <a:pt x="222" y="118"/>
                  </a:lnTo>
                  <a:lnTo>
                    <a:pt x="208" y="118"/>
                  </a:lnTo>
                  <a:lnTo>
                    <a:pt x="206" y="142"/>
                  </a:lnTo>
                  <a:lnTo>
                    <a:pt x="190" y="134"/>
                  </a:lnTo>
                  <a:lnTo>
                    <a:pt x="188" y="134"/>
                  </a:lnTo>
                  <a:lnTo>
                    <a:pt x="178" y="118"/>
                  </a:lnTo>
                  <a:lnTo>
                    <a:pt x="160" y="110"/>
                  </a:lnTo>
                  <a:lnTo>
                    <a:pt x="154" y="100"/>
                  </a:lnTo>
                  <a:lnTo>
                    <a:pt x="148" y="106"/>
                  </a:lnTo>
                  <a:lnTo>
                    <a:pt x="146" y="106"/>
                  </a:lnTo>
                  <a:lnTo>
                    <a:pt x="134" y="108"/>
                  </a:lnTo>
                  <a:lnTo>
                    <a:pt x="132" y="108"/>
                  </a:lnTo>
                  <a:lnTo>
                    <a:pt x="126" y="94"/>
                  </a:lnTo>
                  <a:lnTo>
                    <a:pt x="118" y="86"/>
                  </a:lnTo>
                  <a:lnTo>
                    <a:pt x="118" y="84"/>
                  </a:lnTo>
                  <a:lnTo>
                    <a:pt x="110" y="74"/>
                  </a:lnTo>
                  <a:lnTo>
                    <a:pt x="106" y="66"/>
                  </a:lnTo>
                  <a:lnTo>
                    <a:pt x="106" y="64"/>
                  </a:lnTo>
                  <a:lnTo>
                    <a:pt x="102" y="62"/>
                  </a:lnTo>
                  <a:lnTo>
                    <a:pt x="98" y="62"/>
                  </a:lnTo>
                  <a:lnTo>
                    <a:pt x="90" y="56"/>
                  </a:lnTo>
                  <a:lnTo>
                    <a:pt x="86" y="46"/>
                  </a:lnTo>
                  <a:lnTo>
                    <a:pt x="82" y="34"/>
                  </a:lnTo>
                  <a:lnTo>
                    <a:pt x="82" y="22"/>
                  </a:lnTo>
                  <a:lnTo>
                    <a:pt x="78" y="12"/>
                  </a:lnTo>
                  <a:lnTo>
                    <a:pt x="68" y="14"/>
                  </a:lnTo>
                  <a:lnTo>
                    <a:pt x="66" y="14"/>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0" name="西藏"/>
            <p:cNvSpPr>
              <a:spLocks/>
            </p:cNvSpPr>
            <p:nvPr/>
          </p:nvSpPr>
          <p:spPr bwMode="auto">
            <a:xfrm>
              <a:off x="3655973" y="3491596"/>
              <a:ext cx="1852528" cy="1127392"/>
            </a:xfrm>
            <a:custGeom>
              <a:avLst/>
              <a:gdLst>
                <a:gd name="T0" fmla="*/ 2147483646 w 1256"/>
                <a:gd name="T1" fmla="*/ 2147483646 h 764"/>
                <a:gd name="T2" fmla="*/ 2147483646 w 1256"/>
                <a:gd name="T3" fmla="*/ 2147483646 h 764"/>
                <a:gd name="T4" fmla="*/ 2147483646 w 1256"/>
                <a:gd name="T5" fmla="*/ 2147483646 h 764"/>
                <a:gd name="T6" fmla="*/ 2147483646 w 1256"/>
                <a:gd name="T7" fmla="*/ 2147483646 h 764"/>
                <a:gd name="T8" fmla="*/ 2147483646 w 1256"/>
                <a:gd name="T9" fmla="*/ 2147483646 h 764"/>
                <a:gd name="T10" fmla="*/ 2147483646 w 1256"/>
                <a:gd name="T11" fmla="*/ 2147483646 h 764"/>
                <a:gd name="T12" fmla="*/ 2147483646 w 1256"/>
                <a:gd name="T13" fmla="*/ 2147483646 h 764"/>
                <a:gd name="T14" fmla="*/ 2147483646 w 1256"/>
                <a:gd name="T15" fmla="*/ 2147483646 h 764"/>
                <a:gd name="T16" fmla="*/ 2147483646 w 1256"/>
                <a:gd name="T17" fmla="*/ 2147483646 h 764"/>
                <a:gd name="T18" fmla="*/ 2147483646 w 1256"/>
                <a:gd name="T19" fmla="*/ 2147483646 h 764"/>
                <a:gd name="T20" fmla="*/ 2147483646 w 1256"/>
                <a:gd name="T21" fmla="*/ 2147483646 h 764"/>
                <a:gd name="T22" fmla="*/ 2147483646 w 1256"/>
                <a:gd name="T23" fmla="*/ 2147483646 h 764"/>
                <a:gd name="T24" fmla="*/ 2147483646 w 1256"/>
                <a:gd name="T25" fmla="*/ 2147483646 h 764"/>
                <a:gd name="T26" fmla="*/ 2147483646 w 1256"/>
                <a:gd name="T27" fmla="*/ 2147483646 h 764"/>
                <a:gd name="T28" fmla="*/ 2147483646 w 1256"/>
                <a:gd name="T29" fmla="*/ 2147483646 h 764"/>
                <a:gd name="T30" fmla="*/ 2147483646 w 1256"/>
                <a:gd name="T31" fmla="*/ 2147483646 h 764"/>
                <a:gd name="T32" fmla="*/ 2147483646 w 1256"/>
                <a:gd name="T33" fmla="*/ 2147483646 h 764"/>
                <a:gd name="T34" fmla="*/ 2147483646 w 1256"/>
                <a:gd name="T35" fmla="*/ 2147483646 h 764"/>
                <a:gd name="T36" fmla="*/ 2147483646 w 1256"/>
                <a:gd name="T37" fmla="*/ 2147483646 h 764"/>
                <a:gd name="T38" fmla="*/ 2147483646 w 1256"/>
                <a:gd name="T39" fmla="*/ 2147483646 h 764"/>
                <a:gd name="T40" fmla="*/ 2147483646 w 1256"/>
                <a:gd name="T41" fmla="*/ 2147483646 h 764"/>
                <a:gd name="T42" fmla="*/ 2147483646 w 1256"/>
                <a:gd name="T43" fmla="*/ 2147483646 h 764"/>
                <a:gd name="T44" fmla="*/ 2147483646 w 1256"/>
                <a:gd name="T45" fmla="*/ 2147483646 h 764"/>
                <a:gd name="T46" fmla="*/ 2147483646 w 1256"/>
                <a:gd name="T47" fmla="*/ 2147483646 h 764"/>
                <a:gd name="T48" fmla="*/ 2147483646 w 1256"/>
                <a:gd name="T49" fmla="*/ 2147483646 h 764"/>
                <a:gd name="T50" fmla="*/ 2147483646 w 1256"/>
                <a:gd name="T51" fmla="*/ 2147483646 h 764"/>
                <a:gd name="T52" fmla="*/ 2147483646 w 1256"/>
                <a:gd name="T53" fmla="*/ 2147483646 h 764"/>
                <a:gd name="T54" fmla="*/ 2147483646 w 1256"/>
                <a:gd name="T55" fmla="*/ 2147483646 h 764"/>
                <a:gd name="T56" fmla="*/ 2147483646 w 1256"/>
                <a:gd name="T57" fmla="*/ 2147483646 h 764"/>
                <a:gd name="T58" fmla="*/ 2147483646 w 1256"/>
                <a:gd name="T59" fmla="*/ 2147483646 h 764"/>
                <a:gd name="T60" fmla="*/ 2147483646 w 1256"/>
                <a:gd name="T61" fmla="*/ 2147483646 h 764"/>
                <a:gd name="T62" fmla="*/ 2147483646 w 1256"/>
                <a:gd name="T63" fmla="*/ 2147483646 h 764"/>
                <a:gd name="T64" fmla="*/ 2147483646 w 1256"/>
                <a:gd name="T65" fmla="*/ 2147483646 h 764"/>
                <a:gd name="T66" fmla="*/ 2147483646 w 1256"/>
                <a:gd name="T67" fmla="*/ 2147483646 h 764"/>
                <a:gd name="T68" fmla="*/ 2147483646 w 1256"/>
                <a:gd name="T69" fmla="*/ 2147483646 h 764"/>
                <a:gd name="T70" fmla="*/ 2147483646 w 1256"/>
                <a:gd name="T71" fmla="*/ 2147483646 h 764"/>
                <a:gd name="T72" fmla="*/ 2147483646 w 1256"/>
                <a:gd name="T73" fmla="*/ 2147483646 h 764"/>
                <a:gd name="T74" fmla="*/ 2147483646 w 1256"/>
                <a:gd name="T75" fmla="*/ 2147483646 h 764"/>
                <a:gd name="T76" fmla="*/ 2147483646 w 1256"/>
                <a:gd name="T77" fmla="*/ 2147483646 h 764"/>
                <a:gd name="T78" fmla="*/ 2147483646 w 1256"/>
                <a:gd name="T79" fmla="*/ 2147483646 h 764"/>
                <a:gd name="T80" fmla="*/ 2147483646 w 1256"/>
                <a:gd name="T81" fmla="*/ 2147483646 h 764"/>
                <a:gd name="T82" fmla="*/ 2147483646 w 1256"/>
                <a:gd name="T83" fmla="*/ 2147483646 h 764"/>
                <a:gd name="T84" fmla="*/ 2147483646 w 1256"/>
                <a:gd name="T85" fmla="*/ 2147483646 h 764"/>
                <a:gd name="T86" fmla="*/ 2147483646 w 1256"/>
                <a:gd name="T87" fmla="*/ 2147483646 h 764"/>
                <a:gd name="T88" fmla="*/ 2147483646 w 1256"/>
                <a:gd name="T89" fmla="*/ 2147483646 h 764"/>
                <a:gd name="T90" fmla="*/ 2147483646 w 1256"/>
                <a:gd name="T91" fmla="*/ 2147483646 h 764"/>
                <a:gd name="T92" fmla="*/ 2147483646 w 1256"/>
                <a:gd name="T93" fmla="*/ 2147483646 h 764"/>
                <a:gd name="T94" fmla="*/ 2147483646 w 1256"/>
                <a:gd name="T95" fmla="*/ 2147483646 h 764"/>
                <a:gd name="T96" fmla="*/ 2147483646 w 1256"/>
                <a:gd name="T97" fmla="*/ 2147483646 h 764"/>
                <a:gd name="T98" fmla="*/ 2147483646 w 1256"/>
                <a:gd name="T99" fmla="*/ 2147483646 h 764"/>
                <a:gd name="T100" fmla="*/ 2147483646 w 1256"/>
                <a:gd name="T101" fmla="*/ 2147483646 h 764"/>
                <a:gd name="T102" fmla="*/ 2147483646 w 1256"/>
                <a:gd name="T103" fmla="*/ 2147483646 h 764"/>
                <a:gd name="T104" fmla="*/ 2147483646 w 1256"/>
                <a:gd name="T105" fmla="*/ 2147483646 h 764"/>
                <a:gd name="T106" fmla="*/ 2147483646 w 1256"/>
                <a:gd name="T107" fmla="*/ 2147483646 h 764"/>
                <a:gd name="T108" fmla="*/ 2147483646 w 1256"/>
                <a:gd name="T109" fmla="*/ 2147483646 h 764"/>
                <a:gd name="T110" fmla="*/ 2147483646 w 1256"/>
                <a:gd name="T111" fmla="*/ 2147483646 h 764"/>
                <a:gd name="T112" fmla="*/ 2147483646 w 1256"/>
                <a:gd name="T113" fmla="*/ 2147483646 h 764"/>
                <a:gd name="T114" fmla="*/ 2147483646 w 1256"/>
                <a:gd name="T115" fmla="*/ 2147483646 h 764"/>
                <a:gd name="T116" fmla="*/ 2147483646 w 1256"/>
                <a:gd name="T117" fmla="*/ 2147483646 h 764"/>
                <a:gd name="T118" fmla="*/ 2147483646 w 1256"/>
                <a:gd name="T119" fmla="*/ 2147483646 h 764"/>
                <a:gd name="T120" fmla="*/ 2147483646 w 1256"/>
                <a:gd name="T121" fmla="*/ 2147483646 h 764"/>
                <a:gd name="T122" fmla="*/ 2147483646 w 1256"/>
                <a:gd name="T123" fmla="*/ 2147483646 h 764"/>
                <a:gd name="T124" fmla="*/ 2147483646 w 1256"/>
                <a:gd name="T125" fmla="*/ 2147483646 h 76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56" h="764">
                  <a:moveTo>
                    <a:pt x="152" y="4"/>
                  </a:moveTo>
                  <a:lnTo>
                    <a:pt x="152" y="4"/>
                  </a:lnTo>
                  <a:lnTo>
                    <a:pt x="146" y="14"/>
                  </a:lnTo>
                  <a:lnTo>
                    <a:pt x="138" y="22"/>
                  </a:lnTo>
                  <a:lnTo>
                    <a:pt x="132" y="26"/>
                  </a:lnTo>
                  <a:lnTo>
                    <a:pt x="132" y="32"/>
                  </a:lnTo>
                  <a:lnTo>
                    <a:pt x="132" y="36"/>
                  </a:lnTo>
                  <a:lnTo>
                    <a:pt x="130" y="44"/>
                  </a:lnTo>
                  <a:lnTo>
                    <a:pt x="122" y="56"/>
                  </a:lnTo>
                  <a:lnTo>
                    <a:pt x="122" y="60"/>
                  </a:lnTo>
                  <a:lnTo>
                    <a:pt x="118" y="62"/>
                  </a:lnTo>
                  <a:lnTo>
                    <a:pt x="112" y="64"/>
                  </a:lnTo>
                  <a:lnTo>
                    <a:pt x="66" y="58"/>
                  </a:lnTo>
                  <a:lnTo>
                    <a:pt x="62" y="68"/>
                  </a:lnTo>
                  <a:lnTo>
                    <a:pt x="62" y="70"/>
                  </a:lnTo>
                  <a:lnTo>
                    <a:pt x="48" y="92"/>
                  </a:lnTo>
                  <a:lnTo>
                    <a:pt x="42" y="100"/>
                  </a:lnTo>
                  <a:lnTo>
                    <a:pt x="40" y="108"/>
                  </a:lnTo>
                  <a:lnTo>
                    <a:pt x="42" y="112"/>
                  </a:lnTo>
                  <a:lnTo>
                    <a:pt x="44" y="122"/>
                  </a:lnTo>
                  <a:lnTo>
                    <a:pt x="56" y="150"/>
                  </a:lnTo>
                  <a:lnTo>
                    <a:pt x="62" y="168"/>
                  </a:lnTo>
                  <a:lnTo>
                    <a:pt x="64" y="174"/>
                  </a:lnTo>
                  <a:lnTo>
                    <a:pt x="64" y="180"/>
                  </a:lnTo>
                  <a:lnTo>
                    <a:pt x="60" y="188"/>
                  </a:lnTo>
                  <a:lnTo>
                    <a:pt x="56" y="196"/>
                  </a:lnTo>
                  <a:lnTo>
                    <a:pt x="42" y="210"/>
                  </a:lnTo>
                  <a:lnTo>
                    <a:pt x="18" y="210"/>
                  </a:lnTo>
                  <a:lnTo>
                    <a:pt x="12" y="184"/>
                  </a:lnTo>
                  <a:lnTo>
                    <a:pt x="6" y="216"/>
                  </a:lnTo>
                  <a:lnTo>
                    <a:pt x="16" y="232"/>
                  </a:lnTo>
                  <a:lnTo>
                    <a:pt x="16" y="236"/>
                  </a:lnTo>
                  <a:lnTo>
                    <a:pt x="16" y="238"/>
                  </a:lnTo>
                  <a:lnTo>
                    <a:pt x="10" y="246"/>
                  </a:lnTo>
                  <a:lnTo>
                    <a:pt x="2" y="262"/>
                  </a:lnTo>
                  <a:lnTo>
                    <a:pt x="0" y="272"/>
                  </a:lnTo>
                  <a:lnTo>
                    <a:pt x="0" y="280"/>
                  </a:lnTo>
                  <a:lnTo>
                    <a:pt x="4" y="290"/>
                  </a:lnTo>
                  <a:lnTo>
                    <a:pt x="10" y="300"/>
                  </a:lnTo>
                  <a:lnTo>
                    <a:pt x="28" y="300"/>
                  </a:lnTo>
                  <a:lnTo>
                    <a:pt x="34" y="302"/>
                  </a:lnTo>
                  <a:lnTo>
                    <a:pt x="42" y="308"/>
                  </a:lnTo>
                  <a:lnTo>
                    <a:pt x="58" y="330"/>
                  </a:lnTo>
                  <a:lnTo>
                    <a:pt x="60" y="332"/>
                  </a:lnTo>
                  <a:lnTo>
                    <a:pt x="62" y="338"/>
                  </a:lnTo>
                  <a:lnTo>
                    <a:pt x="66" y="344"/>
                  </a:lnTo>
                  <a:lnTo>
                    <a:pt x="108" y="384"/>
                  </a:lnTo>
                  <a:lnTo>
                    <a:pt x="128" y="408"/>
                  </a:lnTo>
                  <a:lnTo>
                    <a:pt x="138" y="408"/>
                  </a:lnTo>
                  <a:lnTo>
                    <a:pt x="150" y="386"/>
                  </a:lnTo>
                  <a:lnTo>
                    <a:pt x="152" y="384"/>
                  </a:lnTo>
                  <a:lnTo>
                    <a:pt x="182" y="392"/>
                  </a:lnTo>
                  <a:lnTo>
                    <a:pt x="182" y="394"/>
                  </a:lnTo>
                  <a:lnTo>
                    <a:pt x="186" y="414"/>
                  </a:lnTo>
                  <a:lnTo>
                    <a:pt x="222" y="454"/>
                  </a:lnTo>
                  <a:lnTo>
                    <a:pt x="234" y="460"/>
                  </a:lnTo>
                  <a:lnTo>
                    <a:pt x="240" y="464"/>
                  </a:lnTo>
                  <a:lnTo>
                    <a:pt x="268" y="504"/>
                  </a:lnTo>
                  <a:lnTo>
                    <a:pt x="288" y="500"/>
                  </a:lnTo>
                  <a:lnTo>
                    <a:pt x="290" y="500"/>
                  </a:lnTo>
                  <a:lnTo>
                    <a:pt x="292" y="500"/>
                  </a:lnTo>
                  <a:lnTo>
                    <a:pt x="292" y="502"/>
                  </a:lnTo>
                  <a:lnTo>
                    <a:pt x="294" y="504"/>
                  </a:lnTo>
                  <a:lnTo>
                    <a:pt x="312" y="542"/>
                  </a:lnTo>
                  <a:lnTo>
                    <a:pt x="334" y="556"/>
                  </a:lnTo>
                  <a:lnTo>
                    <a:pt x="352" y="560"/>
                  </a:lnTo>
                  <a:lnTo>
                    <a:pt x="362" y="584"/>
                  </a:lnTo>
                  <a:lnTo>
                    <a:pt x="376" y="584"/>
                  </a:lnTo>
                  <a:lnTo>
                    <a:pt x="376" y="586"/>
                  </a:lnTo>
                  <a:lnTo>
                    <a:pt x="404" y="602"/>
                  </a:lnTo>
                  <a:lnTo>
                    <a:pt x="406" y="604"/>
                  </a:lnTo>
                  <a:lnTo>
                    <a:pt x="426" y="628"/>
                  </a:lnTo>
                  <a:lnTo>
                    <a:pt x="456" y="624"/>
                  </a:lnTo>
                  <a:lnTo>
                    <a:pt x="458" y="624"/>
                  </a:lnTo>
                  <a:lnTo>
                    <a:pt x="470" y="628"/>
                  </a:lnTo>
                  <a:lnTo>
                    <a:pt x="490" y="644"/>
                  </a:lnTo>
                  <a:lnTo>
                    <a:pt x="524" y="648"/>
                  </a:lnTo>
                  <a:lnTo>
                    <a:pt x="544" y="644"/>
                  </a:lnTo>
                  <a:lnTo>
                    <a:pt x="564" y="642"/>
                  </a:lnTo>
                  <a:lnTo>
                    <a:pt x="580" y="642"/>
                  </a:lnTo>
                  <a:lnTo>
                    <a:pt x="590" y="644"/>
                  </a:lnTo>
                  <a:lnTo>
                    <a:pt x="596" y="648"/>
                  </a:lnTo>
                  <a:lnTo>
                    <a:pt x="598" y="654"/>
                  </a:lnTo>
                  <a:lnTo>
                    <a:pt x="598" y="658"/>
                  </a:lnTo>
                  <a:lnTo>
                    <a:pt x="594" y="664"/>
                  </a:lnTo>
                  <a:lnTo>
                    <a:pt x="588" y="670"/>
                  </a:lnTo>
                  <a:lnTo>
                    <a:pt x="580" y="678"/>
                  </a:lnTo>
                  <a:lnTo>
                    <a:pt x="580" y="682"/>
                  </a:lnTo>
                  <a:lnTo>
                    <a:pt x="582" y="686"/>
                  </a:lnTo>
                  <a:lnTo>
                    <a:pt x="586" y="692"/>
                  </a:lnTo>
                  <a:lnTo>
                    <a:pt x="592" y="698"/>
                  </a:lnTo>
                  <a:lnTo>
                    <a:pt x="592" y="700"/>
                  </a:lnTo>
                  <a:lnTo>
                    <a:pt x="598" y="704"/>
                  </a:lnTo>
                  <a:lnTo>
                    <a:pt x="600" y="702"/>
                  </a:lnTo>
                  <a:lnTo>
                    <a:pt x="616" y="676"/>
                  </a:lnTo>
                  <a:lnTo>
                    <a:pt x="628" y="658"/>
                  </a:lnTo>
                  <a:lnTo>
                    <a:pt x="638" y="646"/>
                  </a:lnTo>
                  <a:lnTo>
                    <a:pt x="648" y="640"/>
                  </a:lnTo>
                  <a:lnTo>
                    <a:pt x="654" y="638"/>
                  </a:lnTo>
                  <a:lnTo>
                    <a:pt x="660" y="638"/>
                  </a:lnTo>
                  <a:lnTo>
                    <a:pt x="676" y="644"/>
                  </a:lnTo>
                  <a:lnTo>
                    <a:pt x="698" y="654"/>
                  </a:lnTo>
                  <a:lnTo>
                    <a:pt x="724" y="670"/>
                  </a:lnTo>
                  <a:lnTo>
                    <a:pt x="772" y="678"/>
                  </a:lnTo>
                  <a:lnTo>
                    <a:pt x="772" y="680"/>
                  </a:lnTo>
                  <a:lnTo>
                    <a:pt x="772" y="682"/>
                  </a:lnTo>
                  <a:lnTo>
                    <a:pt x="768" y="704"/>
                  </a:lnTo>
                  <a:lnTo>
                    <a:pt x="792" y="708"/>
                  </a:lnTo>
                  <a:lnTo>
                    <a:pt x="792" y="738"/>
                  </a:lnTo>
                  <a:lnTo>
                    <a:pt x="802" y="754"/>
                  </a:lnTo>
                  <a:lnTo>
                    <a:pt x="808" y="762"/>
                  </a:lnTo>
                  <a:lnTo>
                    <a:pt x="816" y="764"/>
                  </a:lnTo>
                  <a:lnTo>
                    <a:pt x="830" y="764"/>
                  </a:lnTo>
                  <a:lnTo>
                    <a:pt x="880" y="762"/>
                  </a:lnTo>
                  <a:lnTo>
                    <a:pt x="904" y="748"/>
                  </a:lnTo>
                  <a:lnTo>
                    <a:pt x="928" y="716"/>
                  </a:lnTo>
                  <a:lnTo>
                    <a:pt x="956" y="714"/>
                  </a:lnTo>
                  <a:lnTo>
                    <a:pt x="970" y="710"/>
                  </a:lnTo>
                  <a:lnTo>
                    <a:pt x="1022" y="680"/>
                  </a:lnTo>
                  <a:lnTo>
                    <a:pt x="1024" y="680"/>
                  </a:lnTo>
                  <a:lnTo>
                    <a:pt x="1060" y="676"/>
                  </a:lnTo>
                  <a:lnTo>
                    <a:pt x="1070" y="678"/>
                  </a:lnTo>
                  <a:lnTo>
                    <a:pt x="1076" y="680"/>
                  </a:lnTo>
                  <a:lnTo>
                    <a:pt x="1112" y="708"/>
                  </a:lnTo>
                  <a:lnTo>
                    <a:pt x="1122" y="712"/>
                  </a:lnTo>
                  <a:lnTo>
                    <a:pt x="1124" y="714"/>
                  </a:lnTo>
                  <a:lnTo>
                    <a:pt x="1136" y="720"/>
                  </a:lnTo>
                  <a:lnTo>
                    <a:pt x="1138" y="720"/>
                  </a:lnTo>
                  <a:lnTo>
                    <a:pt x="1138" y="718"/>
                  </a:lnTo>
                  <a:lnTo>
                    <a:pt x="1138" y="716"/>
                  </a:lnTo>
                  <a:lnTo>
                    <a:pt x="1144" y="692"/>
                  </a:lnTo>
                  <a:lnTo>
                    <a:pt x="1142" y="682"/>
                  </a:lnTo>
                  <a:lnTo>
                    <a:pt x="1144" y="674"/>
                  </a:lnTo>
                  <a:lnTo>
                    <a:pt x="1148" y="668"/>
                  </a:lnTo>
                  <a:lnTo>
                    <a:pt x="1156" y="666"/>
                  </a:lnTo>
                  <a:lnTo>
                    <a:pt x="1164" y="666"/>
                  </a:lnTo>
                  <a:lnTo>
                    <a:pt x="1172" y="672"/>
                  </a:lnTo>
                  <a:lnTo>
                    <a:pt x="1182" y="682"/>
                  </a:lnTo>
                  <a:lnTo>
                    <a:pt x="1190" y="696"/>
                  </a:lnTo>
                  <a:lnTo>
                    <a:pt x="1192" y="696"/>
                  </a:lnTo>
                  <a:lnTo>
                    <a:pt x="1212" y="688"/>
                  </a:lnTo>
                  <a:lnTo>
                    <a:pt x="1214" y="686"/>
                  </a:lnTo>
                  <a:lnTo>
                    <a:pt x="1216" y="684"/>
                  </a:lnTo>
                  <a:lnTo>
                    <a:pt x="1218" y="680"/>
                  </a:lnTo>
                  <a:lnTo>
                    <a:pt x="1214" y="664"/>
                  </a:lnTo>
                  <a:lnTo>
                    <a:pt x="1214" y="660"/>
                  </a:lnTo>
                  <a:lnTo>
                    <a:pt x="1214" y="656"/>
                  </a:lnTo>
                  <a:lnTo>
                    <a:pt x="1216" y="652"/>
                  </a:lnTo>
                  <a:lnTo>
                    <a:pt x="1220" y="650"/>
                  </a:lnTo>
                  <a:lnTo>
                    <a:pt x="1228" y="644"/>
                  </a:lnTo>
                  <a:lnTo>
                    <a:pt x="1244" y="624"/>
                  </a:lnTo>
                  <a:lnTo>
                    <a:pt x="1256" y="598"/>
                  </a:lnTo>
                  <a:lnTo>
                    <a:pt x="1250" y="586"/>
                  </a:lnTo>
                  <a:lnTo>
                    <a:pt x="1246" y="576"/>
                  </a:lnTo>
                  <a:lnTo>
                    <a:pt x="1246" y="568"/>
                  </a:lnTo>
                  <a:lnTo>
                    <a:pt x="1246" y="562"/>
                  </a:lnTo>
                  <a:lnTo>
                    <a:pt x="1248" y="540"/>
                  </a:lnTo>
                  <a:lnTo>
                    <a:pt x="1244" y="528"/>
                  </a:lnTo>
                  <a:lnTo>
                    <a:pt x="1242" y="518"/>
                  </a:lnTo>
                  <a:lnTo>
                    <a:pt x="1240" y="510"/>
                  </a:lnTo>
                  <a:lnTo>
                    <a:pt x="1232" y="498"/>
                  </a:lnTo>
                  <a:lnTo>
                    <a:pt x="1232" y="496"/>
                  </a:lnTo>
                  <a:lnTo>
                    <a:pt x="1228" y="468"/>
                  </a:lnTo>
                  <a:lnTo>
                    <a:pt x="1228" y="458"/>
                  </a:lnTo>
                  <a:lnTo>
                    <a:pt x="1228" y="448"/>
                  </a:lnTo>
                  <a:lnTo>
                    <a:pt x="1220" y="440"/>
                  </a:lnTo>
                  <a:lnTo>
                    <a:pt x="1214" y="432"/>
                  </a:lnTo>
                  <a:lnTo>
                    <a:pt x="1202" y="416"/>
                  </a:lnTo>
                  <a:lnTo>
                    <a:pt x="1200" y="414"/>
                  </a:lnTo>
                  <a:lnTo>
                    <a:pt x="1200" y="412"/>
                  </a:lnTo>
                  <a:lnTo>
                    <a:pt x="1196" y="392"/>
                  </a:lnTo>
                  <a:lnTo>
                    <a:pt x="1184" y="382"/>
                  </a:lnTo>
                  <a:lnTo>
                    <a:pt x="1184" y="384"/>
                  </a:lnTo>
                  <a:lnTo>
                    <a:pt x="1162" y="364"/>
                  </a:lnTo>
                  <a:lnTo>
                    <a:pt x="1162" y="366"/>
                  </a:lnTo>
                  <a:lnTo>
                    <a:pt x="1164" y="392"/>
                  </a:lnTo>
                  <a:lnTo>
                    <a:pt x="1164" y="394"/>
                  </a:lnTo>
                  <a:lnTo>
                    <a:pt x="1152" y="400"/>
                  </a:lnTo>
                  <a:lnTo>
                    <a:pt x="1152" y="416"/>
                  </a:lnTo>
                  <a:lnTo>
                    <a:pt x="1152" y="418"/>
                  </a:lnTo>
                  <a:lnTo>
                    <a:pt x="1124" y="428"/>
                  </a:lnTo>
                  <a:lnTo>
                    <a:pt x="1114" y="406"/>
                  </a:lnTo>
                  <a:lnTo>
                    <a:pt x="1108" y="404"/>
                  </a:lnTo>
                  <a:lnTo>
                    <a:pt x="1100" y="414"/>
                  </a:lnTo>
                  <a:lnTo>
                    <a:pt x="1094" y="430"/>
                  </a:lnTo>
                  <a:lnTo>
                    <a:pt x="1074" y="436"/>
                  </a:lnTo>
                  <a:lnTo>
                    <a:pt x="1062" y="428"/>
                  </a:lnTo>
                  <a:lnTo>
                    <a:pt x="1046" y="422"/>
                  </a:lnTo>
                  <a:lnTo>
                    <a:pt x="1042" y="400"/>
                  </a:lnTo>
                  <a:lnTo>
                    <a:pt x="1036" y="386"/>
                  </a:lnTo>
                  <a:lnTo>
                    <a:pt x="1026" y="382"/>
                  </a:lnTo>
                  <a:lnTo>
                    <a:pt x="1024" y="380"/>
                  </a:lnTo>
                  <a:lnTo>
                    <a:pt x="1018" y="372"/>
                  </a:lnTo>
                  <a:lnTo>
                    <a:pt x="1010" y="360"/>
                  </a:lnTo>
                  <a:lnTo>
                    <a:pt x="1000" y="344"/>
                  </a:lnTo>
                  <a:lnTo>
                    <a:pt x="990" y="344"/>
                  </a:lnTo>
                  <a:lnTo>
                    <a:pt x="974" y="350"/>
                  </a:lnTo>
                  <a:lnTo>
                    <a:pt x="972" y="352"/>
                  </a:lnTo>
                  <a:lnTo>
                    <a:pt x="932" y="348"/>
                  </a:lnTo>
                  <a:lnTo>
                    <a:pt x="900" y="342"/>
                  </a:lnTo>
                  <a:lnTo>
                    <a:pt x="884" y="332"/>
                  </a:lnTo>
                  <a:lnTo>
                    <a:pt x="860" y="324"/>
                  </a:lnTo>
                  <a:lnTo>
                    <a:pt x="838" y="318"/>
                  </a:lnTo>
                  <a:lnTo>
                    <a:pt x="832" y="314"/>
                  </a:lnTo>
                  <a:lnTo>
                    <a:pt x="828" y="312"/>
                  </a:lnTo>
                  <a:lnTo>
                    <a:pt x="824" y="308"/>
                  </a:lnTo>
                  <a:lnTo>
                    <a:pt x="820" y="308"/>
                  </a:lnTo>
                  <a:lnTo>
                    <a:pt x="804" y="300"/>
                  </a:lnTo>
                  <a:lnTo>
                    <a:pt x="804" y="298"/>
                  </a:lnTo>
                  <a:lnTo>
                    <a:pt x="796" y="290"/>
                  </a:lnTo>
                  <a:lnTo>
                    <a:pt x="794" y="282"/>
                  </a:lnTo>
                  <a:lnTo>
                    <a:pt x="788" y="272"/>
                  </a:lnTo>
                  <a:lnTo>
                    <a:pt x="776" y="268"/>
                  </a:lnTo>
                  <a:lnTo>
                    <a:pt x="772" y="270"/>
                  </a:lnTo>
                  <a:lnTo>
                    <a:pt x="768" y="274"/>
                  </a:lnTo>
                  <a:lnTo>
                    <a:pt x="766" y="276"/>
                  </a:lnTo>
                  <a:lnTo>
                    <a:pt x="760" y="280"/>
                  </a:lnTo>
                  <a:lnTo>
                    <a:pt x="756" y="280"/>
                  </a:lnTo>
                  <a:lnTo>
                    <a:pt x="750" y="282"/>
                  </a:lnTo>
                  <a:lnTo>
                    <a:pt x="746" y="280"/>
                  </a:lnTo>
                  <a:lnTo>
                    <a:pt x="740" y="276"/>
                  </a:lnTo>
                  <a:lnTo>
                    <a:pt x="736" y="272"/>
                  </a:lnTo>
                  <a:lnTo>
                    <a:pt x="720" y="256"/>
                  </a:lnTo>
                  <a:lnTo>
                    <a:pt x="714" y="246"/>
                  </a:lnTo>
                  <a:lnTo>
                    <a:pt x="708" y="238"/>
                  </a:lnTo>
                  <a:lnTo>
                    <a:pt x="704" y="232"/>
                  </a:lnTo>
                  <a:lnTo>
                    <a:pt x="698" y="224"/>
                  </a:lnTo>
                  <a:lnTo>
                    <a:pt x="692" y="216"/>
                  </a:lnTo>
                  <a:lnTo>
                    <a:pt x="690" y="206"/>
                  </a:lnTo>
                  <a:lnTo>
                    <a:pt x="692" y="196"/>
                  </a:lnTo>
                  <a:lnTo>
                    <a:pt x="702" y="178"/>
                  </a:lnTo>
                  <a:lnTo>
                    <a:pt x="708" y="160"/>
                  </a:lnTo>
                  <a:lnTo>
                    <a:pt x="710" y="148"/>
                  </a:lnTo>
                  <a:lnTo>
                    <a:pt x="706" y="128"/>
                  </a:lnTo>
                  <a:lnTo>
                    <a:pt x="694" y="118"/>
                  </a:lnTo>
                  <a:lnTo>
                    <a:pt x="696" y="104"/>
                  </a:lnTo>
                  <a:lnTo>
                    <a:pt x="698" y="96"/>
                  </a:lnTo>
                  <a:lnTo>
                    <a:pt x="700" y="90"/>
                  </a:lnTo>
                  <a:lnTo>
                    <a:pt x="704" y="86"/>
                  </a:lnTo>
                  <a:lnTo>
                    <a:pt x="708" y="84"/>
                  </a:lnTo>
                  <a:lnTo>
                    <a:pt x="712" y="84"/>
                  </a:lnTo>
                  <a:lnTo>
                    <a:pt x="712" y="80"/>
                  </a:lnTo>
                  <a:lnTo>
                    <a:pt x="712" y="78"/>
                  </a:lnTo>
                  <a:lnTo>
                    <a:pt x="712" y="62"/>
                  </a:lnTo>
                  <a:lnTo>
                    <a:pt x="712" y="44"/>
                  </a:lnTo>
                  <a:lnTo>
                    <a:pt x="710" y="42"/>
                  </a:lnTo>
                  <a:lnTo>
                    <a:pt x="708" y="40"/>
                  </a:lnTo>
                  <a:lnTo>
                    <a:pt x="706" y="40"/>
                  </a:lnTo>
                  <a:lnTo>
                    <a:pt x="692" y="30"/>
                  </a:lnTo>
                  <a:lnTo>
                    <a:pt x="680" y="20"/>
                  </a:lnTo>
                  <a:lnTo>
                    <a:pt x="642" y="14"/>
                  </a:lnTo>
                  <a:lnTo>
                    <a:pt x="630" y="4"/>
                  </a:lnTo>
                  <a:lnTo>
                    <a:pt x="608" y="4"/>
                  </a:lnTo>
                  <a:lnTo>
                    <a:pt x="602" y="6"/>
                  </a:lnTo>
                  <a:lnTo>
                    <a:pt x="596" y="10"/>
                  </a:lnTo>
                  <a:lnTo>
                    <a:pt x="594" y="10"/>
                  </a:lnTo>
                  <a:lnTo>
                    <a:pt x="576" y="16"/>
                  </a:lnTo>
                  <a:lnTo>
                    <a:pt x="532" y="16"/>
                  </a:lnTo>
                  <a:lnTo>
                    <a:pt x="524" y="20"/>
                  </a:lnTo>
                  <a:lnTo>
                    <a:pt x="518" y="24"/>
                  </a:lnTo>
                  <a:lnTo>
                    <a:pt x="508" y="28"/>
                  </a:lnTo>
                  <a:lnTo>
                    <a:pt x="492" y="34"/>
                  </a:lnTo>
                  <a:lnTo>
                    <a:pt x="472" y="40"/>
                  </a:lnTo>
                  <a:lnTo>
                    <a:pt x="470" y="40"/>
                  </a:lnTo>
                  <a:lnTo>
                    <a:pt x="440" y="36"/>
                  </a:lnTo>
                  <a:lnTo>
                    <a:pt x="438" y="36"/>
                  </a:lnTo>
                  <a:lnTo>
                    <a:pt x="428" y="36"/>
                  </a:lnTo>
                  <a:lnTo>
                    <a:pt x="410" y="40"/>
                  </a:lnTo>
                  <a:lnTo>
                    <a:pt x="374" y="44"/>
                  </a:lnTo>
                  <a:lnTo>
                    <a:pt x="372" y="44"/>
                  </a:lnTo>
                  <a:lnTo>
                    <a:pt x="356" y="36"/>
                  </a:lnTo>
                  <a:lnTo>
                    <a:pt x="340" y="36"/>
                  </a:lnTo>
                  <a:lnTo>
                    <a:pt x="330" y="32"/>
                  </a:lnTo>
                  <a:lnTo>
                    <a:pt x="320" y="20"/>
                  </a:lnTo>
                  <a:lnTo>
                    <a:pt x="318" y="20"/>
                  </a:lnTo>
                  <a:lnTo>
                    <a:pt x="316" y="12"/>
                  </a:lnTo>
                  <a:lnTo>
                    <a:pt x="314" y="8"/>
                  </a:lnTo>
                  <a:lnTo>
                    <a:pt x="310" y="4"/>
                  </a:lnTo>
                  <a:lnTo>
                    <a:pt x="302" y="0"/>
                  </a:lnTo>
                  <a:lnTo>
                    <a:pt x="296" y="8"/>
                  </a:lnTo>
                  <a:lnTo>
                    <a:pt x="270" y="20"/>
                  </a:lnTo>
                  <a:lnTo>
                    <a:pt x="268" y="20"/>
                  </a:lnTo>
                  <a:lnTo>
                    <a:pt x="236" y="22"/>
                  </a:lnTo>
                  <a:lnTo>
                    <a:pt x="226" y="20"/>
                  </a:lnTo>
                  <a:lnTo>
                    <a:pt x="210" y="16"/>
                  </a:lnTo>
                  <a:lnTo>
                    <a:pt x="184" y="12"/>
                  </a:lnTo>
                  <a:lnTo>
                    <a:pt x="182" y="12"/>
                  </a:lnTo>
                  <a:lnTo>
                    <a:pt x="166" y="4"/>
                  </a:lnTo>
                  <a:lnTo>
                    <a:pt x="152" y="4"/>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1" name="云南"/>
            <p:cNvSpPr>
              <a:spLocks/>
            </p:cNvSpPr>
            <p:nvPr/>
          </p:nvSpPr>
          <p:spPr bwMode="auto">
            <a:xfrm>
              <a:off x="5343306" y="4430106"/>
              <a:ext cx="837767" cy="873581"/>
            </a:xfrm>
            <a:custGeom>
              <a:avLst/>
              <a:gdLst>
                <a:gd name="T0" fmla="*/ 2147483646 w 568"/>
                <a:gd name="T1" fmla="*/ 2147483646 h 592"/>
                <a:gd name="T2" fmla="*/ 2147483646 w 568"/>
                <a:gd name="T3" fmla="*/ 2147483646 h 592"/>
                <a:gd name="T4" fmla="*/ 2147483646 w 568"/>
                <a:gd name="T5" fmla="*/ 2147483646 h 592"/>
                <a:gd name="T6" fmla="*/ 2147483646 w 568"/>
                <a:gd name="T7" fmla="*/ 2147483646 h 592"/>
                <a:gd name="T8" fmla="*/ 2147483646 w 568"/>
                <a:gd name="T9" fmla="*/ 2147483646 h 592"/>
                <a:gd name="T10" fmla="*/ 2147483646 w 568"/>
                <a:gd name="T11" fmla="*/ 2147483646 h 592"/>
                <a:gd name="T12" fmla="*/ 2147483646 w 568"/>
                <a:gd name="T13" fmla="*/ 2147483646 h 592"/>
                <a:gd name="T14" fmla="*/ 2147483646 w 568"/>
                <a:gd name="T15" fmla="*/ 2147483646 h 592"/>
                <a:gd name="T16" fmla="*/ 2147483646 w 568"/>
                <a:gd name="T17" fmla="*/ 2147483646 h 592"/>
                <a:gd name="T18" fmla="*/ 2147483646 w 568"/>
                <a:gd name="T19" fmla="*/ 2147483646 h 592"/>
                <a:gd name="T20" fmla="*/ 2147483646 w 568"/>
                <a:gd name="T21" fmla="*/ 2147483646 h 592"/>
                <a:gd name="T22" fmla="*/ 2147483646 w 568"/>
                <a:gd name="T23" fmla="*/ 2147483646 h 592"/>
                <a:gd name="T24" fmla="*/ 2147483646 w 568"/>
                <a:gd name="T25" fmla="*/ 2147483646 h 592"/>
                <a:gd name="T26" fmla="*/ 2147483646 w 568"/>
                <a:gd name="T27" fmla="*/ 2147483646 h 592"/>
                <a:gd name="T28" fmla="*/ 2147483646 w 568"/>
                <a:gd name="T29" fmla="*/ 2147483646 h 592"/>
                <a:gd name="T30" fmla="*/ 2147483646 w 568"/>
                <a:gd name="T31" fmla="*/ 2147483646 h 592"/>
                <a:gd name="T32" fmla="*/ 2147483646 w 568"/>
                <a:gd name="T33" fmla="*/ 2147483646 h 592"/>
                <a:gd name="T34" fmla="*/ 2147483646 w 568"/>
                <a:gd name="T35" fmla="*/ 2147483646 h 592"/>
                <a:gd name="T36" fmla="*/ 2147483646 w 568"/>
                <a:gd name="T37" fmla="*/ 2147483646 h 592"/>
                <a:gd name="T38" fmla="*/ 2147483646 w 568"/>
                <a:gd name="T39" fmla="*/ 2147483646 h 592"/>
                <a:gd name="T40" fmla="*/ 2147483646 w 568"/>
                <a:gd name="T41" fmla="*/ 2147483646 h 592"/>
                <a:gd name="T42" fmla="*/ 2147483646 w 568"/>
                <a:gd name="T43" fmla="*/ 2147483646 h 592"/>
                <a:gd name="T44" fmla="*/ 2147483646 w 568"/>
                <a:gd name="T45" fmla="*/ 2147483646 h 592"/>
                <a:gd name="T46" fmla="*/ 2147483646 w 568"/>
                <a:gd name="T47" fmla="*/ 2147483646 h 592"/>
                <a:gd name="T48" fmla="*/ 2147483646 w 568"/>
                <a:gd name="T49" fmla="*/ 2147483646 h 592"/>
                <a:gd name="T50" fmla="*/ 2147483646 w 568"/>
                <a:gd name="T51" fmla="*/ 2147483646 h 592"/>
                <a:gd name="T52" fmla="*/ 2147483646 w 568"/>
                <a:gd name="T53" fmla="*/ 2147483646 h 592"/>
                <a:gd name="T54" fmla="*/ 2147483646 w 568"/>
                <a:gd name="T55" fmla="*/ 2147483646 h 592"/>
                <a:gd name="T56" fmla="*/ 2147483646 w 568"/>
                <a:gd name="T57" fmla="*/ 2147483646 h 592"/>
                <a:gd name="T58" fmla="*/ 2147483646 w 568"/>
                <a:gd name="T59" fmla="*/ 2147483646 h 592"/>
                <a:gd name="T60" fmla="*/ 2147483646 w 568"/>
                <a:gd name="T61" fmla="*/ 2147483646 h 592"/>
                <a:gd name="T62" fmla="*/ 2147483646 w 568"/>
                <a:gd name="T63" fmla="*/ 2147483646 h 592"/>
                <a:gd name="T64" fmla="*/ 2147483646 w 568"/>
                <a:gd name="T65" fmla="*/ 2147483646 h 592"/>
                <a:gd name="T66" fmla="*/ 2147483646 w 568"/>
                <a:gd name="T67" fmla="*/ 2147483646 h 592"/>
                <a:gd name="T68" fmla="*/ 2147483646 w 568"/>
                <a:gd name="T69" fmla="*/ 2147483646 h 592"/>
                <a:gd name="T70" fmla="*/ 2147483646 w 568"/>
                <a:gd name="T71" fmla="*/ 2147483646 h 592"/>
                <a:gd name="T72" fmla="*/ 2147483646 w 568"/>
                <a:gd name="T73" fmla="*/ 2147483646 h 592"/>
                <a:gd name="T74" fmla="*/ 2147483646 w 568"/>
                <a:gd name="T75" fmla="*/ 2147483646 h 592"/>
                <a:gd name="T76" fmla="*/ 2147483646 w 568"/>
                <a:gd name="T77" fmla="*/ 2147483646 h 592"/>
                <a:gd name="T78" fmla="*/ 2147483646 w 568"/>
                <a:gd name="T79" fmla="*/ 2147483646 h 592"/>
                <a:gd name="T80" fmla="*/ 2147483646 w 568"/>
                <a:gd name="T81" fmla="*/ 2147483646 h 592"/>
                <a:gd name="T82" fmla="*/ 2147483646 w 568"/>
                <a:gd name="T83" fmla="*/ 2147483646 h 592"/>
                <a:gd name="T84" fmla="*/ 2147483646 w 568"/>
                <a:gd name="T85" fmla="*/ 2147483646 h 592"/>
                <a:gd name="T86" fmla="*/ 2147483646 w 568"/>
                <a:gd name="T87" fmla="*/ 2147483646 h 592"/>
                <a:gd name="T88" fmla="*/ 2147483646 w 568"/>
                <a:gd name="T89" fmla="*/ 2147483646 h 592"/>
                <a:gd name="T90" fmla="*/ 2147483646 w 568"/>
                <a:gd name="T91" fmla="*/ 2147483646 h 592"/>
                <a:gd name="T92" fmla="*/ 2147483646 w 568"/>
                <a:gd name="T93" fmla="*/ 2147483646 h 592"/>
                <a:gd name="T94" fmla="*/ 2147483646 w 568"/>
                <a:gd name="T95" fmla="*/ 2147483646 h 592"/>
                <a:gd name="T96" fmla="*/ 2147483646 w 568"/>
                <a:gd name="T97" fmla="*/ 2147483646 h 592"/>
                <a:gd name="T98" fmla="*/ 2147483646 w 568"/>
                <a:gd name="T99" fmla="*/ 2147483646 h 592"/>
                <a:gd name="T100" fmla="*/ 2147483646 w 568"/>
                <a:gd name="T101" fmla="*/ 2147483646 h 592"/>
                <a:gd name="T102" fmla="*/ 2147483646 w 568"/>
                <a:gd name="T103" fmla="*/ 2147483646 h 592"/>
                <a:gd name="T104" fmla="*/ 2147483646 w 568"/>
                <a:gd name="T105" fmla="*/ 2147483646 h 592"/>
                <a:gd name="T106" fmla="*/ 2147483646 w 568"/>
                <a:gd name="T107" fmla="*/ 2147483646 h 59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68" h="592">
                  <a:moveTo>
                    <a:pt x="4" y="364"/>
                  </a:moveTo>
                  <a:lnTo>
                    <a:pt x="0" y="374"/>
                  </a:lnTo>
                  <a:lnTo>
                    <a:pt x="10" y="372"/>
                  </a:lnTo>
                  <a:lnTo>
                    <a:pt x="18" y="366"/>
                  </a:lnTo>
                  <a:lnTo>
                    <a:pt x="20" y="364"/>
                  </a:lnTo>
                  <a:lnTo>
                    <a:pt x="52" y="360"/>
                  </a:lnTo>
                  <a:lnTo>
                    <a:pt x="74" y="350"/>
                  </a:lnTo>
                  <a:lnTo>
                    <a:pt x="82" y="362"/>
                  </a:lnTo>
                  <a:lnTo>
                    <a:pt x="84" y="362"/>
                  </a:lnTo>
                  <a:lnTo>
                    <a:pt x="74" y="378"/>
                  </a:lnTo>
                  <a:lnTo>
                    <a:pt x="84" y="388"/>
                  </a:lnTo>
                  <a:lnTo>
                    <a:pt x="84" y="390"/>
                  </a:lnTo>
                  <a:lnTo>
                    <a:pt x="84" y="392"/>
                  </a:lnTo>
                  <a:lnTo>
                    <a:pt x="76" y="426"/>
                  </a:lnTo>
                  <a:lnTo>
                    <a:pt x="98" y="440"/>
                  </a:lnTo>
                  <a:lnTo>
                    <a:pt x="136" y="442"/>
                  </a:lnTo>
                  <a:lnTo>
                    <a:pt x="130" y="450"/>
                  </a:lnTo>
                  <a:lnTo>
                    <a:pt x="104" y="486"/>
                  </a:lnTo>
                  <a:lnTo>
                    <a:pt x="98" y="496"/>
                  </a:lnTo>
                  <a:lnTo>
                    <a:pt x="96" y="502"/>
                  </a:lnTo>
                  <a:lnTo>
                    <a:pt x="110" y="506"/>
                  </a:lnTo>
                  <a:lnTo>
                    <a:pt x="122" y="508"/>
                  </a:lnTo>
                  <a:lnTo>
                    <a:pt x="132" y="510"/>
                  </a:lnTo>
                  <a:lnTo>
                    <a:pt x="140" y="516"/>
                  </a:lnTo>
                  <a:lnTo>
                    <a:pt x="144" y="520"/>
                  </a:lnTo>
                  <a:lnTo>
                    <a:pt x="152" y="534"/>
                  </a:lnTo>
                  <a:lnTo>
                    <a:pt x="158" y="550"/>
                  </a:lnTo>
                  <a:lnTo>
                    <a:pt x="180" y="562"/>
                  </a:lnTo>
                  <a:lnTo>
                    <a:pt x="192" y="564"/>
                  </a:lnTo>
                  <a:lnTo>
                    <a:pt x="220" y="540"/>
                  </a:lnTo>
                  <a:lnTo>
                    <a:pt x="236" y="562"/>
                  </a:lnTo>
                  <a:lnTo>
                    <a:pt x="236" y="564"/>
                  </a:lnTo>
                  <a:lnTo>
                    <a:pt x="240" y="584"/>
                  </a:lnTo>
                  <a:lnTo>
                    <a:pt x="252" y="586"/>
                  </a:lnTo>
                  <a:lnTo>
                    <a:pt x="272" y="592"/>
                  </a:lnTo>
                  <a:lnTo>
                    <a:pt x="276" y="592"/>
                  </a:lnTo>
                  <a:lnTo>
                    <a:pt x="276" y="590"/>
                  </a:lnTo>
                  <a:lnTo>
                    <a:pt x="272" y="570"/>
                  </a:lnTo>
                  <a:lnTo>
                    <a:pt x="272" y="568"/>
                  </a:lnTo>
                  <a:lnTo>
                    <a:pt x="262" y="522"/>
                  </a:lnTo>
                  <a:lnTo>
                    <a:pt x="262" y="520"/>
                  </a:lnTo>
                  <a:lnTo>
                    <a:pt x="268" y="488"/>
                  </a:lnTo>
                  <a:lnTo>
                    <a:pt x="270" y="488"/>
                  </a:lnTo>
                  <a:lnTo>
                    <a:pt x="272" y="488"/>
                  </a:lnTo>
                  <a:lnTo>
                    <a:pt x="294" y="490"/>
                  </a:lnTo>
                  <a:lnTo>
                    <a:pt x="320" y="470"/>
                  </a:lnTo>
                  <a:lnTo>
                    <a:pt x="324" y="472"/>
                  </a:lnTo>
                  <a:lnTo>
                    <a:pt x="342" y="486"/>
                  </a:lnTo>
                  <a:lnTo>
                    <a:pt x="352" y="498"/>
                  </a:lnTo>
                  <a:lnTo>
                    <a:pt x="362" y="490"/>
                  </a:lnTo>
                  <a:lnTo>
                    <a:pt x="378" y="474"/>
                  </a:lnTo>
                  <a:lnTo>
                    <a:pt x="378" y="472"/>
                  </a:lnTo>
                  <a:lnTo>
                    <a:pt x="380" y="472"/>
                  </a:lnTo>
                  <a:lnTo>
                    <a:pt x="420" y="482"/>
                  </a:lnTo>
                  <a:lnTo>
                    <a:pt x="438" y="468"/>
                  </a:lnTo>
                  <a:lnTo>
                    <a:pt x="438" y="466"/>
                  </a:lnTo>
                  <a:lnTo>
                    <a:pt x="440" y="466"/>
                  </a:lnTo>
                  <a:lnTo>
                    <a:pt x="458" y="470"/>
                  </a:lnTo>
                  <a:lnTo>
                    <a:pt x="512" y="422"/>
                  </a:lnTo>
                  <a:lnTo>
                    <a:pt x="528" y="426"/>
                  </a:lnTo>
                  <a:lnTo>
                    <a:pt x="530" y="428"/>
                  </a:lnTo>
                  <a:lnTo>
                    <a:pt x="532" y="428"/>
                  </a:lnTo>
                  <a:lnTo>
                    <a:pt x="536" y="436"/>
                  </a:lnTo>
                  <a:lnTo>
                    <a:pt x="540" y="432"/>
                  </a:lnTo>
                  <a:lnTo>
                    <a:pt x="540" y="430"/>
                  </a:lnTo>
                  <a:lnTo>
                    <a:pt x="556" y="422"/>
                  </a:lnTo>
                  <a:lnTo>
                    <a:pt x="568" y="410"/>
                  </a:lnTo>
                  <a:lnTo>
                    <a:pt x="566" y="386"/>
                  </a:lnTo>
                  <a:lnTo>
                    <a:pt x="564" y="382"/>
                  </a:lnTo>
                  <a:lnTo>
                    <a:pt x="548" y="388"/>
                  </a:lnTo>
                  <a:lnTo>
                    <a:pt x="542" y="392"/>
                  </a:lnTo>
                  <a:lnTo>
                    <a:pt x="534" y="392"/>
                  </a:lnTo>
                  <a:lnTo>
                    <a:pt x="516" y="392"/>
                  </a:lnTo>
                  <a:lnTo>
                    <a:pt x="510" y="390"/>
                  </a:lnTo>
                  <a:lnTo>
                    <a:pt x="504" y="386"/>
                  </a:lnTo>
                  <a:lnTo>
                    <a:pt x="504" y="360"/>
                  </a:lnTo>
                  <a:lnTo>
                    <a:pt x="496" y="358"/>
                  </a:lnTo>
                  <a:lnTo>
                    <a:pt x="492" y="356"/>
                  </a:lnTo>
                  <a:lnTo>
                    <a:pt x="488" y="358"/>
                  </a:lnTo>
                  <a:lnTo>
                    <a:pt x="484" y="360"/>
                  </a:lnTo>
                  <a:lnTo>
                    <a:pt x="472" y="364"/>
                  </a:lnTo>
                  <a:lnTo>
                    <a:pt x="468" y="364"/>
                  </a:lnTo>
                  <a:lnTo>
                    <a:pt x="468" y="362"/>
                  </a:lnTo>
                  <a:lnTo>
                    <a:pt x="462" y="350"/>
                  </a:lnTo>
                  <a:lnTo>
                    <a:pt x="460" y="340"/>
                  </a:lnTo>
                  <a:lnTo>
                    <a:pt x="468" y="310"/>
                  </a:lnTo>
                  <a:lnTo>
                    <a:pt x="468" y="308"/>
                  </a:lnTo>
                  <a:lnTo>
                    <a:pt x="476" y="294"/>
                  </a:lnTo>
                  <a:lnTo>
                    <a:pt x="452" y="274"/>
                  </a:lnTo>
                  <a:lnTo>
                    <a:pt x="452" y="272"/>
                  </a:lnTo>
                  <a:lnTo>
                    <a:pt x="452" y="248"/>
                  </a:lnTo>
                  <a:lnTo>
                    <a:pt x="464" y="212"/>
                  </a:lnTo>
                  <a:lnTo>
                    <a:pt x="456" y="192"/>
                  </a:lnTo>
                  <a:lnTo>
                    <a:pt x="450" y="190"/>
                  </a:lnTo>
                  <a:lnTo>
                    <a:pt x="440" y="190"/>
                  </a:lnTo>
                  <a:lnTo>
                    <a:pt x="432" y="204"/>
                  </a:lnTo>
                  <a:lnTo>
                    <a:pt x="420" y="196"/>
                  </a:lnTo>
                  <a:lnTo>
                    <a:pt x="410" y="190"/>
                  </a:lnTo>
                  <a:lnTo>
                    <a:pt x="400" y="168"/>
                  </a:lnTo>
                  <a:lnTo>
                    <a:pt x="398" y="152"/>
                  </a:lnTo>
                  <a:lnTo>
                    <a:pt x="398" y="150"/>
                  </a:lnTo>
                  <a:lnTo>
                    <a:pt x="396" y="148"/>
                  </a:lnTo>
                  <a:lnTo>
                    <a:pt x="400" y="148"/>
                  </a:lnTo>
                  <a:lnTo>
                    <a:pt x="410" y="132"/>
                  </a:lnTo>
                  <a:lnTo>
                    <a:pt x="412" y="132"/>
                  </a:lnTo>
                  <a:lnTo>
                    <a:pt x="420" y="130"/>
                  </a:lnTo>
                  <a:lnTo>
                    <a:pt x="430" y="128"/>
                  </a:lnTo>
                  <a:lnTo>
                    <a:pt x="472" y="126"/>
                  </a:lnTo>
                  <a:lnTo>
                    <a:pt x="478" y="128"/>
                  </a:lnTo>
                  <a:lnTo>
                    <a:pt x="480" y="128"/>
                  </a:lnTo>
                  <a:lnTo>
                    <a:pt x="486" y="132"/>
                  </a:lnTo>
                  <a:lnTo>
                    <a:pt x="496" y="126"/>
                  </a:lnTo>
                  <a:lnTo>
                    <a:pt x="506" y="120"/>
                  </a:lnTo>
                  <a:lnTo>
                    <a:pt x="512" y="112"/>
                  </a:lnTo>
                  <a:lnTo>
                    <a:pt x="512" y="108"/>
                  </a:lnTo>
                  <a:lnTo>
                    <a:pt x="512" y="90"/>
                  </a:lnTo>
                  <a:lnTo>
                    <a:pt x="502" y="88"/>
                  </a:lnTo>
                  <a:lnTo>
                    <a:pt x="486" y="94"/>
                  </a:lnTo>
                  <a:lnTo>
                    <a:pt x="478" y="100"/>
                  </a:lnTo>
                  <a:lnTo>
                    <a:pt x="474" y="102"/>
                  </a:lnTo>
                  <a:lnTo>
                    <a:pt x="470" y="104"/>
                  </a:lnTo>
                  <a:lnTo>
                    <a:pt x="466" y="102"/>
                  </a:lnTo>
                  <a:lnTo>
                    <a:pt x="462" y="100"/>
                  </a:lnTo>
                  <a:lnTo>
                    <a:pt x="454" y="90"/>
                  </a:lnTo>
                  <a:lnTo>
                    <a:pt x="454" y="88"/>
                  </a:lnTo>
                  <a:lnTo>
                    <a:pt x="452" y="78"/>
                  </a:lnTo>
                  <a:lnTo>
                    <a:pt x="452" y="76"/>
                  </a:lnTo>
                  <a:lnTo>
                    <a:pt x="454" y="66"/>
                  </a:lnTo>
                  <a:lnTo>
                    <a:pt x="444" y="44"/>
                  </a:lnTo>
                  <a:lnTo>
                    <a:pt x="428" y="48"/>
                  </a:lnTo>
                  <a:lnTo>
                    <a:pt x="420" y="56"/>
                  </a:lnTo>
                  <a:lnTo>
                    <a:pt x="424" y="80"/>
                  </a:lnTo>
                  <a:lnTo>
                    <a:pt x="396" y="68"/>
                  </a:lnTo>
                  <a:lnTo>
                    <a:pt x="404" y="82"/>
                  </a:lnTo>
                  <a:lnTo>
                    <a:pt x="404" y="84"/>
                  </a:lnTo>
                  <a:lnTo>
                    <a:pt x="402" y="100"/>
                  </a:lnTo>
                  <a:lnTo>
                    <a:pt x="402" y="102"/>
                  </a:lnTo>
                  <a:lnTo>
                    <a:pt x="400" y="102"/>
                  </a:lnTo>
                  <a:lnTo>
                    <a:pt x="386" y="124"/>
                  </a:lnTo>
                  <a:lnTo>
                    <a:pt x="360" y="138"/>
                  </a:lnTo>
                  <a:lnTo>
                    <a:pt x="358" y="152"/>
                  </a:lnTo>
                  <a:lnTo>
                    <a:pt x="360" y="160"/>
                  </a:lnTo>
                  <a:lnTo>
                    <a:pt x="364" y="170"/>
                  </a:lnTo>
                  <a:lnTo>
                    <a:pt x="366" y="170"/>
                  </a:lnTo>
                  <a:lnTo>
                    <a:pt x="366" y="172"/>
                  </a:lnTo>
                  <a:lnTo>
                    <a:pt x="368" y="192"/>
                  </a:lnTo>
                  <a:lnTo>
                    <a:pt x="368" y="194"/>
                  </a:lnTo>
                  <a:lnTo>
                    <a:pt x="366" y="196"/>
                  </a:lnTo>
                  <a:lnTo>
                    <a:pt x="356" y="208"/>
                  </a:lnTo>
                  <a:lnTo>
                    <a:pt x="348" y="214"/>
                  </a:lnTo>
                  <a:lnTo>
                    <a:pt x="346" y="214"/>
                  </a:lnTo>
                  <a:lnTo>
                    <a:pt x="344" y="214"/>
                  </a:lnTo>
                  <a:lnTo>
                    <a:pt x="326" y="210"/>
                  </a:lnTo>
                  <a:lnTo>
                    <a:pt x="322" y="210"/>
                  </a:lnTo>
                  <a:lnTo>
                    <a:pt x="316" y="214"/>
                  </a:lnTo>
                  <a:lnTo>
                    <a:pt x="308" y="224"/>
                  </a:lnTo>
                  <a:lnTo>
                    <a:pt x="300" y="232"/>
                  </a:lnTo>
                  <a:lnTo>
                    <a:pt x="298" y="236"/>
                  </a:lnTo>
                  <a:lnTo>
                    <a:pt x="294" y="238"/>
                  </a:lnTo>
                  <a:lnTo>
                    <a:pt x="288" y="240"/>
                  </a:lnTo>
                  <a:lnTo>
                    <a:pt x="282" y="238"/>
                  </a:lnTo>
                  <a:lnTo>
                    <a:pt x="280" y="238"/>
                  </a:lnTo>
                  <a:lnTo>
                    <a:pt x="278" y="234"/>
                  </a:lnTo>
                  <a:lnTo>
                    <a:pt x="276" y="230"/>
                  </a:lnTo>
                  <a:lnTo>
                    <a:pt x="276" y="224"/>
                  </a:lnTo>
                  <a:lnTo>
                    <a:pt x="276" y="220"/>
                  </a:lnTo>
                  <a:lnTo>
                    <a:pt x="276" y="214"/>
                  </a:lnTo>
                  <a:lnTo>
                    <a:pt x="272" y="218"/>
                  </a:lnTo>
                  <a:lnTo>
                    <a:pt x="270" y="220"/>
                  </a:lnTo>
                  <a:lnTo>
                    <a:pt x="264" y="222"/>
                  </a:lnTo>
                  <a:lnTo>
                    <a:pt x="260" y="218"/>
                  </a:lnTo>
                  <a:lnTo>
                    <a:pt x="258" y="212"/>
                  </a:lnTo>
                  <a:lnTo>
                    <a:pt x="256" y="192"/>
                  </a:lnTo>
                  <a:lnTo>
                    <a:pt x="252" y="176"/>
                  </a:lnTo>
                  <a:lnTo>
                    <a:pt x="244" y="168"/>
                  </a:lnTo>
                  <a:lnTo>
                    <a:pt x="244" y="166"/>
                  </a:lnTo>
                  <a:lnTo>
                    <a:pt x="226" y="128"/>
                  </a:lnTo>
                  <a:lnTo>
                    <a:pt x="220" y="116"/>
                  </a:lnTo>
                  <a:lnTo>
                    <a:pt x="220" y="114"/>
                  </a:lnTo>
                  <a:lnTo>
                    <a:pt x="216" y="94"/>
                  </a:lnTo>
                  <a:lnTo>
                    <a:pt x="214" y="90"/>
                  </a:lnTo>
                  <a:lnTo>
                    <a:pt x="212" y="92"/>
                  </a:lnTo>
                  <a:lnTo>
                    <a:pt x="204" y="100"/>
                  </a:lnTo>
                  <a:lnTo>
                    <a:pt x="200" y="104"/>
                  </a:lnTo>
                  <a:lnTo>
                    <a:pt x="196" y="102"/>
                  </a:lnTo>
                  <a:lnTo>
                    <a:pt x="188" y="96"/>
                  </a:lnTo>
                  <a:lnTo>
                    <a:pt x="176" y="90"/>
                  </a:lnTo>
                  <a:lnTo>
                    <a:pt x="174" y="88"/>
                  </a:lnTo>
                  <a:lnTo>
                    <a:pt x="172" y="88"/>
                  </a:lnTo>
                  <a:lnTo>
                    <a:pt x="172" y="86"/>
                  </a:lnTo>
                  <a:lnTo>
                    <a:pt x="172" y="70"/>
                  </a:lnTo>
                  <a:lnTo>
                    <a:pt x="168" y="58"/>
                  </a:lnTo>
                  <a:lnTo>
                    <a:pt x="162" y="42"/>
                  </a:lnTo>
                  <a:lnTo>
                    <a:pt x="156" y="42"/>
                  </a:lnTo>
                  <a:lnTo>
                    <a:pt x="156" y="50"/>
                  </a:lnTo>
                  <a:lnTo>
                    <a:pt x="154" y="58"/>
                  </a:lnTo>
                  <a:lnTo>
                    <a:pt x="150" y="64"/>
                  </a:lnTo>
                  <a:lnTo>
                    <a:pt x="144" y="70"/>
                  </a:lnTo>
                  <a:lnTo>
                    <a:pt x="142" y="78"/>
                  </a:lnTo>
                  <a:lnTo>
                    <a:pt x="138" y="82"/>
                  </a:lnTo>
                  <a:lnTo>
                    <a:pt x="134" y="86"/>
                  </a:lnTo>
                  <a:lnTo>
                    <a:pt x="130" y="86"/>
                  </a:lnTo>
                  <a:lnTo>
                    <a:pt x="128" y="86"/>
                  </a:lnTo>
                  <a:lnTo>
                    <a:pt x="124" y="84"/>
                  </a:lnTo>
                  <a:lnTo>
                    <a:pt x="122" y="84"/>
                  </a:lnTo>
                  <a:lnTo>
                    <a:pt x="118" y="82"/>
                  </a:lnTo>
                  <a:lnTo>
                    <a:pt x="118" y="78"/>
                  </a:lnTo>
                  <a:lnTo>
                    <a:pt x="116" y="66"/>
                  </a:lnTo>
                  <a:lnTo>
                    <a:pt x="116" y="62"/>
                  </a:lnTo>
                  <a:lnTo>
                    <a:pt x="106" y="56"/>
                  </a:lnTo>
                  <a:lnTo>
                    <a:pt x="104" y="54"/>
                  </a:lnTo>
                  <a:lnTo>
                    <a:pt x="102" y="50"/>
                  </a:lnTo>
                  <a:lnTo>
                    <a:pt x="100" y="42"/>
                  </a:lnTo>
                  <a:lnTo>
                    <a:pt x="104" y="6"/>
                  </a:lnTo>
                  <a:lnTo>
                    <a:pt x="102" y="0"/>
                  </a:lnTo>
                  <a:lnTo>
                    <a:pt x="88" y="14"/>
                  </a:lnTo>
                  <a:lnTo>
                    <a:pt x="80" y="20"/>
                  </a:lnTo>
                  <a:lnTo>
                    <a:pt x="78" y="26"/>
                  </a:lnTo>
                  <a:lnTo>
                    <a:pt x="82" y="36"/>
                  </a:lnTo>
                  <a:lnTo>
                    <a:pt x="82" y="44"/>
                  </a:lnTo>
                  <a:lnTo>
                    <a:pt x="82" y="48"/>
                  </a:lnTo>
                  <a:lnTo>
                    <a:pt x="80" y="54"/>
                  </a:lnTo>
                  <a:lnTo>
                    <a:pt x="76" y="58"/>
                  </a:lnTo>
                  <a:lnTo>
                    <a:pt x="72" y="60"/>
                  </a:lnTo>
                  <a:lnTo>
                    <a:pt x="56" y="66"/>
                  </a:lnTo>
                  <a:lnTo>
                    <a:pt x="52" y="68"/>
                  </a:lnTo>
                  <a:lnTo>
                    <a:pt x="52" y="74"/>
                  </a:lnTo>
                  <a:lnTo>
                    <a:pt x="52" y="96"/>
                  </a:lnTo>
                  <a:lnTo>
                    <a:pt x="54" y="104"/>
                  </a:lnTo>
                  <a:lnTo>
                    <a:pt x="54" y="106"/>
                  </a:lnTo>
                  <a:lnTo>
                    <a:pt x="56" y="108"/>
                  </a:lnTo>
                  <a:lnTo>
                    <a:pt x="64" y="108"/>
                  </a:lnTo>
                  <a:lnTo>
                    <a:pt x="68" y="108"/>
                  </a:lnTo>
                  <a:lnTo>
                    <a:pt x="72" y="106"/>
                  </a:lnTo>
                  <a:lnTo>
                    <a:pt x="76" y="104"/>
                  </a:lnTo>
                  <a:lnTo>
                    <a:pt x="92" y="138"/>
                  </a:lnTo>
                  <a:lnTo>
                    <a:pt x="92" y="140"/>
                  </a:lnTo>
                  <a:lnTo>
                    <a:pt x="88" y="184"/>
                  </a:lnTo>
                  <a:lnTo>
                    <a:pt x="82" y="216"/>
                  </a:lnTo>
                  <a:lnTo>
                    <a:pt x="78" y="238"/>
                  </a:lnTo>
                  <a:lnTo>
                    <a:pt x="72" y="250"/>
                  </a:lnTo>
                  <a:lnTo>
                    <a:pt x="68" y="254"/>
                  </a:lnTo>
                  <a:lnTo>
                    <a:pt x="62" y="256"/>
                  </a:lnTo>
                  <a:lnTo>
                    <a:pt x="54" y="254"/>
                  </a:lnTo>
                  <a:lnTo>
                    <a:pt x="48" y="252"/>
                  </a:lnTo>
                  <a:lnTo>
                    <a:pt x="22" y="298"/>
                  </a:lnTo>
                  <a:lnTo>
                    <a:pt x="12" y="312"/>
                  </a:lnTo>
                  <a:lnTo>
                    <a:pt x="6" y="318"/>
                  </a:lnTo>
                  <a:lnTo>
                    <a:pt x="8" y="318"/>
                  </a:lnTo>
                  <a:lnTo>
                    <a:pt x="6" y="320"/>
                  </a:lnTo>
                  <a:lnTo>
                    <a:pt x="4" y="326"/>
                  </a:lnTo>
                  <a:lnTo>
                    <a:pt x="4" y="348"/>
                  </a:lnTo>
                  <a:lnTo>
                    <a:pt x="8" y="352"/>
                  </a:lnTo>
                  <a:lnTo>
                    <a:pt x="10" y="352"/>
                  </a:lnTo>
                  <a:lnTo>
                    <a:pt x="12" y="354"/>
                  </a:lnTo>
                  <a:lnTo>
                    <a:pt x="4" y="364"/>
                  </a:lnTo>
                  <a:close/>
                </a:path>
              </a:pathLst>
            </a:custGeom>
            <a:solidFill>
              <a:schemeClr val="accent1"/>
            </a:solid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2" name="贵州"/>
            <p:cNvSpPr>
              <a:spLocks/>
            </p:cNvSpPr>
            <p:nvPr/>
          </p:nvSpPr>
          <p:spPr bwMode="auto">
            <a:xfrm>
              <a:off x="5945083" y="4418300"/>
              <a:ext cx="566377" cy="489914"/>
            </a:xfrm>
            <a:custGeom>
              <a:avLst/>
              <a:gdLst>
                <a:gd name="T0" fmla="*/ 2147483646 w 384"/>
                <a:gd name="T1" fmla="*/ 2147483646 h 332"/>
                <a:gd name="T2" fmla="*/ 2147483646 w 384"/>
                <a:gd name="T3" fmla="*/ 2147483646 h 332"/>
                <a:gd name="T4" fmla="*/ 2147483646 w 384"/>
                <a:gd name="T5" fmla="*/ 2147483646 h 332"/>
                <a:gd name="T6" fmla="*/ 2147483646 w 384"/>
                <a:gd name="T7" fmla="*/ 2147483646 h 332"/>
                <a:gd name="T8" fmla="*/ 2147483646 w 384"/>
                <a:gd name="T9" fmla="*/ 2147483646 h 332"/>
                <a:gd name="T10" fmla="*/ 2147483646 w 384"/>
                <a:gd name="T11" fmla="*/ 2147483646 h 332"/>
                <a:gd name="T12" fmla="*/ 2147483646 w 384"/>
                <a:gd name="T13" fmla="*/ 2147483646 h 332"/>
                <a:gd name="T14" fmla="*/ 2147483646 w 384"/>
                <a:gd name="T15" fmla="*/ 2147483646 h 332"/>
                <a:gd name="T16" fmla="*/ 2147483646 w 384"/>
                <a:gd name="T17" fmla="*/ 2147483646 h 332"/>
                <a:gd name="T18" fmla="*/ 2147483646 w 384"/>
                <a:gd name="T19" fmla="*/ 2147483646 h 332"/>
                <a:gd name="T20" fmla="*/ 2147483646 w 384"/>
                <a:gd name="T21" fmla="*/ 2147483646 h 332"/>
                <a:gd name="T22" fmla="*/ 2147483646 w 384"/>
                <a:gd name="T23" fmla="*/ 2147483646 h 332"/>
                <a:gd name="T24" fmla="*/ 2147483646 w 384"/>
                <a:gd name="T25" fmla="*/ 2147483646 h 332"/>
                <a:gd name="T26" fmla="*/ 2147483646 w 384"/>
                <a:gd name="T27" fmla="*/ 2147483646 h 332"/>
                <a:gd name="T28" fmla="*/ 2147483646 w 384"/>
                <a:gd name="T29" fmla="*/ 2147483646 h 332"/>
                <a:gd name="T30" fmla="*/ 2147483646 w 384"/>
                <a:gd name="T31" fmla="*/ 2147483646 h 332"/>
                <a:gd name="T32" fmla="*/ 2147483646 w 384"/>
                <a:gd name="T33" fmla="*/ 2147483646 h 332"/>
                <a:gd name="T34" fmla="*/ 2147483646 w 384"/>
                <a:gd name="T35" fmla="*/ 2147483646 h 332"/>
                <a:gd name="T36" fmla="*/ 2147483646 w 384"/>
                <a:gd name="T37" fmla="*/ 2147483646 h 332"/>
                <a:gd name="T38" fmla="*/ 2147483646 w 384"/>
                <a:gd name="T39" fmla="*/ 2147483646 h 332"/>
                <a:gd name="T40" fmla="*/ 2147483646 w 384"/>
                <a:gd name="T41" fmla="*/ 2147483646 h 332"/>
                <a:gd name="T42" fmla="*/ 0 w 384"/>
                <a:gd name="T43" fmla="*/ 2147483646 h 332"/>
                <a:gd name="T44" fmla="*/ 2147483646 w 384"/>
                <a:gd name="T45" fmla="*/ 2147483646 h 332"/>
                <a:gd name="T46" fmla="*/ 2147483646 w 384"/>
                <a:gd name="T47" fmla="*/ 2147483646 h 332"/>
                <a:gd name="T48" fmla="*/ 2147483646 w 384"/>
                <a:gd name="T49" fmla="*/ 2147483646 h 332"/>
                <a:gd name="T50" fmla="*/ 2147483646 w 384"/>
                <a:gd name="T51" fmla="*/ 2147483646 h 332"/>
                <a:gd name="T52" fmla="*/ 2147483646 w 384"/>
                <a:gd name="T53" fmla="*/ 2147483646 h 332"/>
                <a:gd name="T54" fmla="*/ 2147483646 w 384"/>
                <a:gd name="T55" fmla="*/ 2147483646 h 332"/>
                <a:gd name="T56" fmla="*/ 2147483646 w 384"/>
                <a:gd name="T57" fmla="*/ 2147483646 h 332"/>
                <a:gd name="T58" fmla="*/ 2147483646 w 384"/>
                <a:gd name="T59" fmla="*/ 2147483646 h 332"/>
                <a:gd name="T60" fmla="*/ 2147483646 w 384"/>
                <a:gd name="T61" fmla="*/ 2147483646 h 332"/>
                <a:gd name="T62" fmla="*/ 2147483646 w 384"/>
                <a:gd name="T63" fmla="*/ 2147483646 h 332"/>
                <a:gd name="T64" fmla="*/ 2147483646 w 384"/>
                <a:gd name="T65" fmla="*/ 2147483646 h 332"/>
                <a:gd name="T66" fmla="*/ 2147483646 w 384"/>
                <a:gd name="T67" fmla="*/ 2147483646 h 332"/>
                <a:gd name="T68" fmla="*/ 2147483646 w 384"/>
                <a:gd name="T69" fmla="*/ 2147483646 h 332"/>
                <a:gd name="T70" fmla="*/ 2147483646 w 384"/>
                <a:gd name="T71" fmla="*/ 2147483646 h 332"/>
                <a:gd name="T72" fmla="*/ 2147483646 w 384"/>
                <a:gd name="T73" fmla="*/ 2147483646 h 332"/>
                <a:gd name="T74" fmla="*/ 2147483646 w 384"/>
                <a:gd name="T75" fmla="*/ 2147483646 h 332"/>
                <a:gd name="T76" fmla="*/ 2147483646 w 384"/>
                <a:gd name="T77" fmla="*/ 2147483646 h 332"/>
                <a:gd name="T78" fmla="*/ 2147483646 w 384"/>
                <a:gd name="T79" fmla="*/ 2147483646 h 332"/>
                <a:gd name="T80" fmla="*/ 2147483646 w 384"/>
                <a:gd name="T81" fmla="*/ 2147483646 h 332"/>
                <a:gd name="T82" fmla="*/ 2147483646 w 384"/>
                <a:gd name="T83" fmla="*/ 2147483646 h 332"/>
                <a:gd name="T84" fmla="*/ 2147483646 w 384"/>
                <a:gd name="T85" fmla="*/ 2147483646 h 332"/>
                <a:gd name="T86" fmla="*/ 2147483646 w 384"/>
                <a:gd name="T87" fmla="*/ 2147483646 h 332"/>
                <a:gd name="T88" fmla="*/ 2147483646 w 384"/>
                <a:gd name="T89" fmla="*/ 2147483646 h 332"/>
                <a:gd name="T90" fmla="*/ 2147483646 w 384"/>
                <a:gd name="T91" fmla="*/ 2147483646 h 332"/>
                <a:gd name="T92" fmla="*/ 2147483646 w 384"/>
                <a:gd name="T93" fmla="*/ 2147483646 h 332"/>
                <a:gd name="T94" fmla="*/ 2147483646 w 384"/>
                <a:gd name="T95" fmla="*/ 2147483646 h 332"/>
                <a:gd name="T96" fmla="*/ 2147483646 w 384"/>
                <a:gd name="T97" fmla="*/ 2147483646 h 332"/>
                <a:gd name="T98" fmla="*/ 2147483646 w 384"/>
                <a:gd name="T99" fmla="*/ 2147483646 h 332"/>
                <a:gd name="T100" fmla="*/ 2147483646 w 384"/>
                <a:gd name="T101" fmla="*/ 2147483646 h 332"/>
                <a:gd name="T102" fmla="*/ 2147483646 w 384"/>
                <a:gd name="T103" fmla="*/ 2147483646 h 332"/>
                <a:gd name="T104" fmla="*/ 2147483646 w 384"/>
                <a:gd name="T105" fmla="*/ 2147483646 h 332"/>
                <a:gd name="T106" fmla="*/ 2147483646 w 384"/>
                <a:gd name="T107" fmla="*/ 2147483646 h 332"/>
                <a:gd name="T108" fmla="*/ 2147483646 w 384"/>
                <a:gd name="T109" fmla="*/ 2147483646 h 332"/>
                <a:gd name="T110" fmla="*/ 2147483646 w 384"/>
                <a:gd name="T111" fmla="*/ 2147483646 h 332"/>
                <a:gd name="T112" fmla="*/ 2147483646 w 384"/>
                <a:gd name="T113" fmla="*/ 2147483646 h 332"/>
                <a:gd name="T114" fmla="*/ 2147483646 w 384"/>
                <a:gd name="T115" fmla="*/ 2147483646 h 332"/>
                <a:gd name="T116" fmla="*/ 2147483646 w 384"/>
                <a:gd name="T117" fmla="*/ 2147483646 h 3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84" h="332">
                  <a:moveTo>
                    <a:pt x="300" y="6"/>
                  </a:moveTo>
                  <a:lnTo>
                    <a:pt x="296" y="4"/>
                  </a:lnTo>
                  <a:lnTo>
                    <a:pt x="288" y="8"/>
                  </a:lnTo>
                  <a:lnTo>
                    <a:pt x="284" y="14"/>
                  </a:lnTo>
                  <a:lnTo>
                    <a:pt x="280" y="22"/>
                  </a:lnTo>
                  <a:lnTo>
                    <a:pt x="276" y="24"/>
                  </a:lnTo>
                  <a:lnTo>
                    <a:pt x="272" y="26"/>
                  </a:lnTo>
                  <a:lnTo>
                    <a:pt x="268" y="24"/>
                  </a:lnTo>
                  <a:lnTo>
                    <a:pt x="264" y="20"/>
                  </a:lnTo>
                  <a:lnTo>
                    <a:pt x="262" y="20"/>
                  </a:lnTo>
                  <a:lnTo>
                    <a:pt x="260" y="12"/>
                  </a:lnTo>
                  <a:lnTo>
                    <a:pt x="260" y="10"/>
                  </a:lnTo>
                  <a:lnTo>
                    <a:pt x="258" y="0"/>
                  </a:lnTo>
                  <a:lnTo>
                    <a:pt x="254" y="0"/>
                  </a:lnTo>
                  <a:lnTo>
                    <a:pt x="252" y="0"/>
                  </a:lnTo>
                  <a:lnTo>
                    <a:pt x="250" y="8"/>
                  </a:lnTo>
                  <a:lnTo>
                    <a:pt x="250" y="20"/>
                  </a:lnTo>
                  <a:lnTo>
                    <a:pt x="248" y="20"/>
                  </a:lnTo>
                  <a:lnTo>
                    <a:pt x="240" y="34"/>
                  </a:lnTo>
                  <a:lnTo>
                    <a:pt x="238" y="36"/>
                  </a:lnTo>
                  <a:lnTo>
                    <a:pt x="236" y="36"/>
                  </a:lnTo>
                  <a:lnTo>
                    <a:pt x="216" y="34"/>
                  </a:lnTo>
                  <a:lnTo>
                    <a:pt x="216" y="36"/>
                  </a:lnTo>
                  <a:lnTo>
                    <a:pt x="208" y="44"/>
                  </a:lnTo>
                  <a:lnTo>
                    <a:pt x="212" y="50"/>
                  </a:lnTo>
                  <a:lnTo>
                    <a:pt x="206" y="58"/>
                  </a:lnTo>
                  <a:lnTo>
                    <a:pt x="188" y="58"/>
                  </a:lnTo>
                  <a:lnTo>
                    <a:pt x="188" y="56"/>
                  </a:lnTo>
                  <a:lnTo>
                    <a:pt x="188" y="54"/>
                  </a:lnTo>
                  <a:lnTo>
                    <a:pt x="184" y="52"/>
                  </a:lnTo>
                  <a:lnTo>
                    <a:pt x="182" y="58"/>
                  </a:lnTo>
                  <a:lnTo>
                    <a:pt x="180" y="60"/>
                  </a:lnTo>
                  <a:lnTo>
                    <a:pt x="168" y="60"/>
                  </a:lnTo>
                  <a:lnTo>
                    <a:pt x="160" y="54"/>
                  </a:lnTo>
                  <a:lnTo>
                    <a:pt x="160" y="52"/>
                  </a:lnTo>
                  <a:lnTo>
                    <a:pt x="160" y="50"/>
                  </a:lnTo>
                  <a:lnTo>
                    <a:pt x="146" y="48"/>
                  </a:lnTo>
                  <a:lnTo>
                    <a:pt x="136" y="52"/>
                  </a:lnTo>
                  <a:lnTo>
                    <a:pt x="132" y="56"/>
                  </a:lnTo>
                  <a:lnTo>
                    <a:pt x="148" y="74"/>
                  </a:lnTo>
                  <a:lnTo>
                    <a:pt x="168" y="80"/>
                  </a:lnTo>
                  <a:lnTo>
                    <a:pt x="170" y="82"/>
                  </a:lnTo>
                  <a:lnTo>
                    <a:pt x="180" y="92"/>
                  </a:lnTo>
                  <a:lnTo>
                    <a:pt x="176" y="108"/>
                  </a:lnTo>
                  <a:lnTo>
                    <a:pt x="176" y="110"/>
                  </a:lnTo>
                  <a:lnTo>
                    <a:pt x="162" y="120"/>
                  </a:lnTo>
                  <a:lnTo>
                    <a:pt x="162" y="122"/>
                  </a:lnTo>
                  <a:lnTo>
                    <a:pt x="160" y="122"/>
                  </a:lnTo>
                  <a:lnTo>
                    <a:pt x="138" y="128"/>
                  </a:lnTo>
                  <a:lnTo>
                    <a:pt x="124" y="130"/>
                  </a:lnTo>
                  <a:lnTo>
                    <a:pt x="114" y="126"/>
                  </a:lnTo>
                  <a:lnTo>
                    <a:pt x="110" y="126"/>
                  </a:lnTo>
                  <a:lnTo>
                    <a:pt x="104" y="134"/>
                  </a:lnTo>
                  <a:lnTo>
                    <a:pt x="94" y="142"/>
                  </a:lnTo>
                  <a:lnTo>
                    <a:pt x="92" y="142"/>
                  </a:lnTo>
                  <a:lnTo>
                    <a:pt x="78" y="148"/>
                  </a:lnTo>
                  <a:lnTo>
                    <a:pt x="60" y="142"/>
                  </a:lnTo>
                  <a:lnTo>
                    <a:pt x="24" y="144"/>
                  </a:lnTo>
                  <a:lnTo>
                    <a:pt x="16" y="146"/>
                  </a:lnTo>
                  <a:lnTo>
                    <a:pt x="16" y="148"/>
                  </a:lnTo>
                  <a:lnTo>
                    <a:pt x="8" y="148"/>
                  </a:lnTo>
                  <a:lnTo>
                    <a:pt x="0" y="160"/>
                  </a:lnTo>
                  <a:lnTo>
                    <a:pt x="0" y="172"/>
                  </a:lnTo>
                  <a:lnTo>
                    <a:pt x="8" y="192"/>
                  </a:lnTo>
                  <a:lnTo>
                    <a:pt x="18" y="196"/>
                  </a:lnTo>
                  <a:lnTo>
                    <a:pt x="22" y="200"/>
                  </a:lnTo>
                  <a:lnTo>
                    <a:pt x="28" y="192"/>
                  </a:lnTo>
                  <a:lnTo>
                    <a:pt x="28" y="190"/>
                  </a:lnTo>
                  <a:lnTo>
                    <a:pt x="30" y="190"/>
                  </a:lnTo>
                  <a:lnTo>
                    <a:pt x="42" y="188"/>
                  </a:lnTo>
                  <a:lnTo>
                    <a:pt x="44" y="188"/>
                  </a:lnTo>
                  <a:lnTo>
                    <a:pt x="56" y="192"/>
                  </a:lnTo>
                  <a:lnTo>
                    <a:pt x="68" y="220"/>
                  </a:lnTo>
                  <a:lnTo>
                    <a:pt x="66" y="220"/>
                  </a:lnTo>
                  <a:lnTo>
                    <a:pt x="62" y="236"/>
                  </a:lnTo>
                  <a:lnTo>
                    <a:pt x="58" y="244"/>
                  </a:lnTo>
                  <a:lnTo>
                    <a:pt x="58" y="246"/>
                  </a:lnTo>
                  <a:lnTo>
                    <a:pt x="52" y="260"/>
                  </a:lnTo>
                  <a:lnTo>
                    <a:pt x="52" y="276"/>
                  </a:lnTo>
                  <a:lnTo>
                    <a:pt x="62" y="286"/>
                  </a:lnTo>
                  <a:lnTo>
                    <a:pt x="76" y="296"/>
                  </a:lnTo>
                  <a:lnTo>
                    <a:pt x="76" y="298"/>
                  </a:lnTo>
                  <a:lnTo>
                    <a:pt x="78" y="298"/>
                  </a:lnTo>
                  <a:lnTo>
                    <a:pt x="68" y="320"/>
                  </a:lnTo>
                  <a:lnTo>
                    <a:pt x="66" y="332"/>
                  </a:lnTo>
                  <a:lnTo>
                    <a:pt x="68" y="330"/>
                  </a:lnTo>
                  <a:lnTo>
                    <a:pt x="70" y="330"/>
                  </a:lnTo>
                  <a:lnTo>
                    <a:pt x="78" y="326"/>
                  </a:lnTo>
                  <a:lnTo>
                    <a:pt x="92" y="318"/>
                  </a:lnTo>
                  <a:lnTo>
                    <a:pt x="108" y="320"/>
                  </a:lnTo>
                  <a:lnTo>
                    <a:pt x="110" y="320"/>
                  </a:lnTo>
                  <a:lnTo>
                    <a:pt x="134" y="330"/>
                  </a:lnTo>
                  <a:lnTo>
                    <a:pt x="160" y="330"/>
                  </a:lnTo>
                  <a:lnTo>
                    <a:pt x="168" y="320"/>
                  </a:lnTo>
                  <a:lnTo>
                    <a:pt x="182" y="312"/>
                  </a:lnTo>
                  <a:lnTo>
                    <a:pt x="196" y="302"/>
                  </a:lnTo>
                  <a:lnTo>
                    <a:pt x="196" y="300"/>
                  </a:lnTo>
                  <a:lnTo>
                    <a:pt x="206" y="298"/>
                  </a:lnTo>
                  <a:lnTo>
                    <a:pt x="216" y="290"/>
                  </a:lnTo>
                  <a:lnTo>
                    <a:pt x="228" y="274"/>
                  </a:lnTo>
                  <a:lnTo>
                    <a:pt x="246" y="280"/>
                  </a:lnTo>
                  <a:lnTo>
                    <a:pt x="248" y="280"/>
                  </a:lnTo>
                  <a:lnTo>
                    <a:pt x="248" y="282"/>
                  </a:lnTo>
                  <a:lnTo>
                    <a:pt x="252" y="290"/>
                  </a:lnTo>
                  <a:lnTo>
                    <a:pt x="256" y="292"/>
                  </a:lnTo>
                  <a:lnTo>
                    <a:pt x="266" y="292"/>
                  </a:lnTo>
                  <a:lnTo>
                    <a:pt x="268" y="292"/>
                  </a:lnTo>
                  <a:lnTo>
                    <a:pt x="274" y="292"/>
                  </a:lnTo>
                  <a:lnTo>
                    <a:pt x="276" y="292"/>
                  </a:lnTo>
                  <a:lnTo>
                    <a:pt x="276" y="294"/>
                  </a:lnTo>
                  <a:lnTo>
                    <a:pt x="288" y="298"/>
                  </a:lnTo>
                  <a:lnTo>
                    <a:pt x="292" y="298"/>
                  </a:lnTo>
                  <a:lnTo>
                    <a:pt x="294" y="296"/>
                  </a:lnTo>
                  <a:lnTo>
                    <a:pt x="296" y="290"/>
                  </a:lnTo>
                  <a:lnTo>
                    <a:pt x="296" y="288"/>
                  </a:lnTo>
                  <a:lnTo>
                    <a:pt x="302" y="284"/>
                  </a:lnTo>
                  <a:lnTo>
                    <a:pt x="312" y="276"/>
                  </a:lnTo>
                  <a:lnTo>
                    <a:pt x="314" y="276"/>
                  </a:lnTo>
                  <a:lnTo>
                    <a:pt x="322" y="276"/>
                  </a:lnTo>
                  <a:lnTo>
                    <a:pt x="324" y="268"/>
                  </a:lnTo>
                  <a:lnTo>
                    <a:pt x="330" y="262"/>
                  </a:lnTo>
                  <a:lnTo>
                    <a:pt x="336" y="258"/>
                  </a:lnTo>
                  <a:lnTo>
                    <a:pt x="342" y="256"/>
                  </a:lnTo>
                  <a:lnTo>
                    <a:pt x="346" y="252"/>
                  </a:lnTo>
                  <a:lnTo>
                    <a:pt x="348" y="252"/>
                  </a:lnTo>
                  <a:lnTo>
                    <a:pt x="352" y="248"/>
                  </a:lnTo>
                  <a:lnTo>
                    <a:pt x="352" y="246"/>
                  </a:lnTo>
                  <a:lnTo>
                    <a:pt x="354" y="246"/>
                  </a:lnTo>
                  <a:lnTo>
                    <a:pt x="366" y="244"/>
                  </a:lnTo>
                  <a:lnTo>
                    <a:pt x="374" y="244"/>
                  </a:lnTo>
                  <a:lnTo>
                    <a:pt x="376" y="240"/>
                  </a:lnTo>
                  <a:lnTo>
                    <a:pt x="380" y="236"/>
                  </a:lnTo>
                  <a:lnTo>
                    <a:pt x="384" y="228"/>
                  </a:lnTo>
                  <a:lnTo>
                    <a:pt x="382" y="228"/>
                  </a:lnTo>
                  <a:lnTo>
                    <a:pt x="376" y="218"/>
                  </a:lnTo>
                  <a:lnTo>
                    <a:pt x="372" y="206"/>
                  </a:lnTo>
                  <a:lnTo>
                    <a:pt x="372" y="204"/>
                  </a:lnTo>
                  <a:lnTo>
                    <a:pt x="376" y="188"/>
                  </a:lnTo>
                  <a:lnTo>
                    <a:pt x="376" y="180"/>
                  </a:lnTo>
                  <a:lnTo>
                    <a:pt x="380" y="174"/>
                  </a:lnTo>
                  <a:lnTo>
                    <a:pt x="380" y="160"/>
                  </a:lnTo>
                  <a:lnTo>
                    <a:pt x="378" y="158"/>
                  </a:lnTo>
                  <a:lnTo>
                    <a:pt x="372" y="156"/>
                  </a:lnTo>
                  <a:lnTo>
                    <a:pt x="348" y="166"/>
                  </a:lnTo>
                  <a:lnTo>
                    <a:pt x="348" y="140"/>
                  </a:lnTo>
                  <a:lnTo>
                    <a:pt x="350" y="136"/>
                  </a:lnTo>
                  <a:lnTo>
                    <a:pt x="356" y="132"/>
                  </a:lnTo>
                  <a:lnTo>
                    <a:pt x="372" y="120"/>
                  </a:lnTo>
                  <a:lnTo>
                    <a:pt x="366" y="92"/>
                  </a:lnTo>
                  <a:lnTo>
                    <a:pt x="366" y="84"/>
                  </a:lnTo>
                  <a:lnTo>
                    <a:pt x="366" y="78"/>
                  </a:lnTo>
                  <a:lnTo>
                    <a:pt x="368" y="74"/>
                  </a:lnTo>
                  <a:lnTo>
                    <a:pt x="372" y="68"/>
                  </a:lnTo>
                  <a:lnTo>
                    <a:pt x="372" y="64"/>
                  </a:lnTo>
                  <a:lnTo>
                    <a:pt x="364" y="64"/>
                  </a:lnTo>
                  <a:lnTo>
                    <a:pt x="360" y="64"/>
                  </a:lnTo>
                  <a:lnTo>
                    <a:pt x="356" y="76"/>
                  </a:lnTo>
                  <a:lnTo>
                    <a:pt x="352" y="80"/>
                  </a:lnTo>
                  <a:lnTo>
                    <a:pt x="348" y="82"/>
                  </a:lnTo>
                  <a:lnTo>
                    <a:pt x="346" y="82"/>
                  </a:lnTo>
                  <a:lnTo>
                    <a:pt x="338" y="76"/>
                  </a:lnTo>
                  <a:lnTo>
                    <a:pt x="336" y="76"/>
                  </a:lnTo>
                  <a:lnTo>
                    <a:pt x="336" y="74"/>
                  </a:lnTo>
                  <a:lnTo>
                    <a:pt x="334" y="68"/>
                  </a:lnTo>
                  <a:lnTo>
                    <a:pt x="332" y="60"/>
                  </a:lnTo>
                  <a:lnTo>
                    <a:pt x="332" y="64"/>
                  </a:lnTo>
                  <a:lnTo>
                    <a:pt x="316" y="64"/>
                  </a:lnTo>
                  <a:lnTo>
                    <a:pt x="316" y="60"/>
                  </a:lnTo>
                  <a:lnTo>
                    <a:pt x="312" y="52"/>
                  </a:lnTo>
                  <a:lnTo>
                    <a:pt x="312" y="40"/>
                  </a:lnTo>
                  <a:lnTo>
                    <a:pt x="304" y="24"/>
                  </a:lnTo>
                  <a:lnTo>
                    <a:pt x="304" y="12"/>
                  </a:lnTo>
                  <a:lnTo>
                    <a:pt x="300" y="6"/>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3" name="广西"/>
            <p:cNvSpPr>
              <a:spLocks/>
            </p:cNvSpPr>
            <p:nvPr/>
          </p:nvSpPr>
          <p:spPr bwMode="auto">
            <a:xfrm>
              <a:off x="6036529" y="4719332"/>
              <a:ext cx="740421" cy="563696"/>
            </a:xfrm>
            <a:custGeom>
              <a:avLst/>
              <a:gdLst>
                <a:gd name="T0" fmla="*/ 2147483646 w 502"/>
                <a:gd name="T1" fmla="*/ 2147483646 h 382"/>
                <a:gd name="T2" fmla="*/ 2147483646 w 502"/>
                <a:gd name="T3" fmla="*/ 2147483646 h 382"/>
                <a:gd name="T4" fmla="*/ 2147483646 w 502"/>
                <a:gd name="T5" fmla="*/ 2147483646 h 382"/>
                <a:gd name="T6" fmla="*/ 2147483646 w 502"/>
                <a:gd name="T7" fmla="*/ 2147483646 h 382"/>
                <a:gd name="T8" fmla="*/ 2147483646 w 502"/>
                <a:gd name="T9" fmla="*/ 2147483646 h 382"/>
                <a:gd name="T10" fmla="*/ 2147483646 w 502"/>
                <a:gd name="T11" fmla="*/ 2147483646 h 382"/>
                <a:gd name="T12" fmla="*/ 2147483646 w 502"/>
                <a:gd name="T13" fmla="*/ 2147483646 h 382"/>
                <a:gd name="T14" fmla="*/ 2147483646 w 502"/>
                <a:gd name="T15" fmla="*/ 2147483646 h 382"/>
                <a:gd name="T16" fmla="*/ 2147483646 w 502"/>
                <a:gd name="T17" fmla="*/ 2147483646 h 382"/>
                <a:gd name="T18" fmla="*/ 2147483646 w 502"/>
                <a:gd name="T19" fmla="*/ 2147483646 h 382"/>
                <a:gd name="T20" fmla="*/ 2147483646 w 502"/>
                <a:gd name="T21" fmla="*/ 2147483646 h 382"/>
                <a:gd name="T22" fmla="*/ 2147483646 w 502"/>
                <a:gd name="T23" fmla="*/ 2147483646 h 382"/>
                <a:gd name="T24" fmla="*/ 2147483646 w 502"/>
                <a:gd name="T25" fmla="*/ 2147483646 h 382"/>
                <a:gd name="T26" fmla="*/ 2147483646 w 502"/>
                <a:gd name="T27" fmla="*/ 2147483646 h 382"/>
                <a:gd name="T28" fmla="*/ 2147483646 w 502"/>
                <a:gd name="T29" fmla="*/ 2147483646 h 382"/>
                <a:gd name="T30" fmla="*/ 2147483646 w 502"/>
                <a:gd name="T31" fmla="*/ 2147483646 h 382"/>
                <a:gd name="T32" fmla="*/ 2147483646 w 502"/>
                <a:gd name="T33" fmla="*/ 2147483646 h 382"/>
                <a:gd name="T34" fmla="*/ 2147483646 w 502"/>
                <a:gd name="T35" fmla="*/ 2147483646 h 382"/>
                <a:gd name="T36" fmla="*/ 2147483646 w 502"/>
                <a:gd name="T37" fmla="*/ 2147483646 h 382"/>
                <a:gd name="T38" fmla="*/ 2147483646 w 502"/>
                <a:gd name="T39" fmla="*/ 2147483646 h 382"/>
                <a:gd name="T40" fmla="*/ 2147483646 w 502"/>
                <a:gd name="T41" fmla="*/ 2147483646 h 382"/>
                <a:gd name="T42" fmla="*/ 2147483646 w 502"/>
                <a:gd name="T43" fmla="*/ 2147483646 h 382"/>
                <a:gd name="T44" fmla="*/ 2147483646 w 502"/>
                <a:gd name="T45" fmla="*/ 2147483646 h 382"/>
                <a:gd name="T46" fmla="*/ 2147483646 w 502"/>
                <a:gd name="T47" fmla="*/ 2147483646 h 382"/>
                <a:gd name="T48" fmla="*/ 2147483646 w 502"/>
                <a:gd name="T49" fmla="*/ 2147483646 h 382"/>
                <a:gd name="T50" fmla="*/ 2147483646 w 502"/>
                <a:gd name="T51" fmla="*/ 2147483646 h 382"/>
                <a:gd name="T52" fmla="*/ 2147483646 w 502"/>
                <a:gd name="T53" fmla="*/ 2147483646 h 382"/>
                <a:gd name="T54" fmla="*/ 2147483646 w 502"/>
                <a:gd name="T55" fmla="*/ 2147483646 h 382"/>
                <a:gd name="T56" fmla="*/ 2147483646 w 502"/>
                <a:gd name="T57" fmla="*/ 2147483646 h 382"/>
                <a:gd name="T58" fmla="*/ 2147483646 w 502"/>
                <a:gd name="T59" fmla="*/ 2147483646 h 382"/>
                <a:gd name="T60" fmla="*/ 2147483646 w 502"/>
                <a:gd name="T61" fmla="*/ 2147483646 h 382"/>
                <a:gd name="T62" fmla="*/ 2147483646 w 502"/>
                <a:gd name="T63" fmla="*/ 2147483646 h 382"/>
                <a:gd name="T64" fmla="*/ 2147483646 w 502"/>
                <a:gd name="T65" fmla="*/ 2147483646 h 382"/>
                <a:gd name="T66" fmla="*/ 2147483646 w 502"/>
                <a:gd name="T67" fmla="*/ 2147483646 h 382"/>
                <a:gd name="T68" fmla="*/ 2147483646 w 502"/>
                <a:gd name="T69" fmla="*/ 2147483646 h 382"/>
                <a:gd name="T70" fmla="*/ 2147483646 w 502"/>
                <a:gd name="T71" fmla="*/ 2147483646 h 382"/>
                <a:gd name="T72" fmla="*/ 2147483646 w 502"/>
                <a:gd name="T73" fmla="*/ 2147483646 h 382"/>
                <a:gd name="T74" fmla="*/ 2147483646 w 502"/>
                <a:gd name="T75" fmla="*/ 2147483646 h 382"/>
                <a:gd name="T76" fmla="*/ 2147483646 w 502"/>
                <a:gd name="T77" fmla="*/ 2147483646 h 382"/>
                <a:gd name="T78" fmla="*/ 2147483646 w 502"/>
                <a:gd name="T79" fmla="*/ 2147483646 h 382"/>
                <a:gd name="T80" fmla="*/ 2147483646 w 502"/>
                <a:gd name="T81" fmla="*/ 2147483646 h 382"/>
                <a:gd name="T82" fmla="*/ 2147483646 w 502"/>
                <a:gd name="T83" fmla="*/ 2147483646 h 382"/>
                <a:gd name="T84" fmla="*/ 2147483646 w 502"/>
                <a:gd name="T85" fmla="*/ 2147483646 h 382"/>
                <a:gd name="T86" fmla="*/ 2147483646 w 502"/>
                <a:gd name="T87" fmla="*/ 2147483646 h 382"/>
                <a:gd name="T88" fmla="*/ 2147483646 w 502"/>
                <a:gd name="T89" fmla="*/ 2147483646 h 382"/>
                <a:gd name="T90" fmla="*/ 2147483646 w 502"/>
                <a:gd name="T91" fmla="*/ 2147483646 h 382"/>
                <a:gd name="T92" fmla="*/ 2147483646 w 502"/>
                <a:gd name="T93" fmla="*/ 2147483646 h 382"/>
                <a:gd name="T94" fmla="*/ 2147483646 w 502"/>
                <a:gd name="T95" fmla="*/ 2147483646 h 382"/>
                <a:gd name="T96" fmla="*/ 2147483646 w 502"/>
                <a:gd name="T97" fmla="*/ 2147483646 h 382"/>
                <a:gd name="T98" fmla="*/ 2147483646 w 502"/>
                <a:gd name="T99" fmla="*/ 2147483646 h 382"/>
                <a:gd name="T100" fmla="*/ 2147483646 w 502"/>
                <a:gd name="T101" fmla="*/ 2147483646 h 382"/>
                <a:gd name="T102" fmla="*/ 2147483646 w 502"/>
                <a:gd name="T103" fmla="*/ 2147483646 h 382"/>
                <a:gd name="T104" fmla="*/ 2147483646 w 502"/>
                <a:gd name="T105" fmla="*/ 2147483646 h 382"/>
                <a:gd name="T106" fmla="*/ 2147483646 w 502"/>
                <a:gd name="T107" fmla="*/ 2147483646 h 382"/>
                <a:gd name="T108" fmla="*/ 2147483646 w 502"/>
                <a:gd name="T109" fmla="*/ 2147483646 h 382"/>
                <a:gd name="T110" fmla="*/ 2147483646 w 502"/>
                <a:gd name="T111" fmla="*/ 2147483646 h 3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02" h="382">
                  <a:moveTo>
                    <a:pt x="402" y="8"/>
                  </a:moveTo>
                  <a:lnTo>
                    <a:pt x="402" y="10"/>
                  </a:lnTo>
                  <a:lnTo>
                    <a:pt x="404" y="12"/>
                  </a:lnTo>
                  <a:lnTo>
                    <a:pt x="394" y="28"/>
                  </a:lnTo>
                  <a:lnTo>
                    <a:pt x="386" y="34"/>
                  </a:lnTo>
                  <a:lnTo>
                    <a:pt x="378" y="36"/>
                  </a:lnTo>
                  <a:lnTo>
                    <a:pt x="376" y="36"/>
                  </a:lnTo>
                  <a:lnTo>
                    <a:pt x="368" y="30"/>
                  </a:lnTo>
                  <a:lnTo>
                    <a:pt x="360" y="32"/>
                  </a:lnTo>
                  <a:lnTo>
                    <a:pt x="344" y="44"/>
                  </a:lnTo>
                  <a:lnTo>
                    <a:pt x="340" y="44"/>
                  </a:lnTo>
                  <a:lnTo>
                    <a:pt x="336" y="42"/>
                  </a:lnTo>
                  <a:lnTo>
                    <a:pt x="328" y="32"/>
                  </a:lnTo>
                  <a:lnTo>
                    <a:pt x="322" y="42"/>
                  </a:lnTo>
                  <a:lnTo>
                    <a:pt x="316" y="48"/>
                  </a:lnTo>
                  <a:lnTo>
                    <a:pt x="306" y="48"/>
                  </a:lnTo>
                  <a:lnTo>
                    <a:pt x="294" y="52"/>
                  </a:lnTo>
                  <a:lnTo>
                    <a:pt x="282" y="60"/>
                  </a:lnTo>
                  <a:lnTo>
                    <a:pt x="278" y="60"/>
                  </a:lnTo>
                  <a:lnTo>
                    <a:pt x="274" y="64"/>
                  </a:lnTo>
                  <a:lnTo>
                    <a:pt x="270" y="70"/>
                  </a:lnTo>
                  <a:lnTo>
                    <a:pt x="270" y="72"/>
                  </a:lnTo>
                  <a:lnTo>
                    <a:pt x="270" y="74"/>
                  </a:lnTo>
                  <a:lnTo>
                    <a:pt x="276" y="82"/>
                  </a:lnTo>
                  <a:lnTo>
                    <a:pt x="254" y="80"/>
                  </a:lnTo>
                  <a:lnTo>
                    <a:pt x="242" y="90"/>
                  </a:lnTo>
                  <a:lnTo>
                    <a:pt x="240" y="94"/>
                  </a:lnTo>
                  <a:lnTo>
                    <a:pt x="238" y="100"/>
                  </a:lnTo>
                  <a:lnTo>
                    <a:pt x="236" y="102"/>
                  </a:lnTo>
                  <a:lnTo>
                    <a:pt x="224" y="102"/>
                  </a:lnTo>
                  <a:lnTo>
                    <a:pt x="210" y="96"/>
                  </a:lnTo>
                  <a:lnTo>
                    <a:pt x="206" y="96"/>
                  </a:lnTo>
                  <a:lnTo>
                    <a:pt x="194" y="98"/>
                  </a:lnTo>
                  <a:lnTo>
                    <a:pt x="190" y="96"/>
                  </a:lnTo>
                  <a:lnTo>
                    <a:pt x="186" y="94"/>
                  </a:lnTo>
                  <a:lnTo>
                    <a:pt x="178" y="84"/>
                  </a:lnTo>
                  <a:lnTo>
                    <a:pt x="170" y="80"/>
                  </a:lnTo>
                  <a:lnTo>
                    <a:pt x="162" y="92"/>
                  </a:lnTo>
                  <a:lnTo>
                    <a:pt x="160" y="92"/>
                  </a:lnTo>
                  <a:lnTo>
                    <a:pt x="150" y="100"/>
                  </a:lnTo>
                  <a:lnTo>
                    <a:pt x="148" y="100"/>
                  </a:lnTo>
                  <a:lnTo>
                    <a:pt x="148" y="102"/>
                  </a:lnTo>
                  <a:lnTo>
                    <a:pt x="146" y="102"/>
                  </a:lnTo>
                  <a:lnTo>
                    <a:pt x="138" y="104"/>
                  </a:lnTo>
                  <a:lnTo>
                    <a:pt x="126" y="116"/>
                  </a:lnTo>
                  <a:lnTo>
                    <a:pt x="112" y="122"/>
                  </a:lnTo>
                  <a:lnTo>
                    <a:pt x="102" y="134"/>
                  </a:lnTo>
                  <a:lnTo>
                    <a:pt x="70" y="134"/>
                  </a:lnTo>
                  <a:lnTo>
                    <a:pt x="46" y="124"/>
                  </a:lnTo>
                  <a:lnTo>
                    <a:pt x="32" y="124"/>
                  </a:lnTo>
                  <a:lnTo>
                    <a:pt x="20" y="130"/>
                  </a:lnTo>
                  <a:lnTo>
                    <a:pt x="18" y="130"/>
                  </a:lnTo>
                  <a:lnTo>
                    <a:pt x="10" y="132"/>
                  </a:lnTo>
                  <a:lnTo>
                    <a:pt x="2" y="138"/>
                  </a:lnTo>
                  <a:lnTo>
                    <a:pt x="0" y="142"/>
                  </a:lnTo>
                  <a:lnTo>
                    <a:pt x="0" y="152"/>
                  </a:lnTo>
                  <a:lnTo>
                    <a:pt x="4" y="158"/>
                  </a:lnTo>
                  <a:lnTo>
                    <a:pt x="22" y="152"/>
                  </a:lnTo>
                  <a:lnTo>
                    <a:pt x="30" y="154"/>
                  </a:lnTo>
                  <a:lnTo>
                    <a:pt x="40" y="158"/>
                  </a:lnTo>
                  <a:lnTo>
                    <a:pt x="42" y="158"/>
                  </a:lnTo>
                  <a:lnTo>
                    <a:pt x="42" y="160"/>
                  </a:lnTo>
                  <a:lnTo>
                    <a:pt x="42" y="186"/>
                  </a:lnTo>
                  <a:lnTo>
                    <a:pt x="46" y="188"/>
                  </a:lnTo>
                  <a:lnTo>
                    <a:pt x="64" y="188"/>
                  </a:lnTo>
                  <a:lnTo>
                    <a:pt x="74" y="184"/>
                  </a:lnTo>
                  <a:lnTo>
                    <a:pt x="76" y="184"/>
                  </a:lnTo>
                  <a:lnTo>
                    <a:pt x="86" y="180"/>
                  </a:lnTo>
                  <a:lnTo>
                    <a:pt x="94" y="176"/>
                  </a:lnTo>
                  <a:lnTo>
                    <a:pt x="98" y="176"/>
                  </a:lnTo>
                  <a:lnTo>
                    <a:pt x="100" y="178"/>
                  </a:lnTo>
                  <a:lnTo>
                    <a:pt x="104" y="188"/>
                  </a:lnTo>
                  <a:lnTo>
                    <a:pt x="106" y="216"/>
                  </a:lnTo>
                  <a:lnTo>
                    <a:pt x="106" y="218"/>
                  </a:lnTo>
                  <a:lnTo>
                    <a:pt x="92" y="232"/>
                  </a:lnTo>
                  <a:lnTo>
                    <a:pt x="92" y="234"/>
                  </a:lnTo>
                  <a:lnTo>
                    <a:pt x="74" y="242"/>
                  </a:lnTo>
                  <a:lnTo>
                    <a:pt x="70" y="248"/>
                  </a:lnTo>
                  <a:lnTo>
                    <a:pt x="72" y="252"/>
                  </a:lnTo>
                  <a:lnTo>
                    <a:pt x="106" y="256"/>
                  </a:lnTo>
                  <a:lnTo>
                    <a:pt x="108" y="258"/>
                  </a:lnTo>
                  <a:lnTo>
                    <a:pt x="122" y="266"/>
                  </a:lnTo>
                  <a:lnTo>
                    <a:pt x="152" y="264"/>
                  </a:lnTo>
                  <a:lnTo>
                    <a:pt x="152" y="268"/>
                  </a:lnTo>
                  <a:lnTo>
                    <a:pt x="154" y="284"/>
                  </a:lnTo>
                  <a:lnTo>
                    <a:pt x="154" y="286"/>
                  </a:lnTo>
                  <a:lnTo>
                    <a:pt x="140" y="300"/>
                  </a:lnTo>
                  <a:lnTo>
                    <a:pt x="140" y="312"/>
                  </a:lnTo>
                  <a:lnTo>
                    <a:pt x="142" y="320"/>
                  </a:lnTo>
                  <a:lnTo>
                    <a:pt x="144" y="326"/>
                  </a:lnTo>
                  <a:lnTo>
                    <a:pt x="150" y="330"/>
                  </a:lnTo>
                  <a:lnTo>
                    <a:pt x="174" y="344"/>
                  </a:lnTo>
                  <a:lnTo>
                    <a:pt x="194" y="356"/>
                  </a:lnTo>
                  <a:lnTo>
                    <a:pt x="212" y="348"/>
                  </a:lnTo>
                  <a:lnTo>
                    <a:pt x="214" y="348"/>
                  </a:lnTo>
                  <a:lnTo>
                    <a:pt x="216" y="348"/>
                  </a:lnTo>
                  <a:lnTo>
                    <a:pt x="242" y="368"/>
                  </a:lnTo>
                  <a:lnTo>
                    <a:pt x="246" y="368"/>
                  </a:lnTo>
                  <a:lnTo>
                    <a:pt x="252" y="360"/>
                  </a:lnTo>
                  <a:lnTo>
                    <a:pt x="254" y="360"/>
                  </a:lnTo>
                  <a:lnTo>
                    <a:pt x="254" y="358"/>
                  </a:lnTo>
                  <a:lnTo>
                    <a:pt x="256" y="358"/>
                  </a:lnTo>
                  <a:lnTo>
                    <a:pt x="270" y="360"/>
                  </a:lnTo>
                  <a:lnTo>
                    <a:pt x="274" y="334"/>
                  </a:lnTo>
                  <a:lnTo>
                    <a:pt x="294" y="368"/>
                  </a:lnTo>
                  <a:lnTo>
                    <a:pt x="310" y="370"/>
                  </a:lnTo>
                  <a:lnTo>
                    <a:pt x="312" y="370"/>
                  </a:lnTo>
                  <a:lnTo>
                    <a:pt x="314" y="370"/>
                  </a:lnTo>
                  <a:lnTo>
                    <a:pt x="314" y="372"/>
                  </a:lnTo>
                  <a:lnTo>
                    <a:pt x="314" y="382"/>
                  </a:lnTo>
                  <a:lnTo>
                    <a:pt x="320" y="380"/>
                  </a:lnTo>
                  <a:lnTo>
                    <a:pt x="346" y="346"/>
                  </a:lnTo>
                  <a:lnTo>
                    <a:pt x="358" y="362"/>
                  </a:lnTo>
                  <a:lnTo>
                    <a:pt x="358" y="356"/>
                  </a:lnTo>
                  <a:lnTo>
                    <a:pt x="366" y="340"/>
                  </a:lnTo>
                  <a:lnTo>
                    <a:pt x="372" y="328"/>
                  </a:lnTo>
                  <a:lnTo>
                    <a:pt x="392" y="328"/>
                  </a:lnTo>
                  <a:lnTo>
                    <a:pt x="396" y="304"/>
                  </a:lnTo>
                  <a:lnTo>
                    <a:pt x="398" y="304"/>
                  </a:lnTo>
                  <a:lnTo>
                    <a:pt x="400" y="306"/>
                  </a:lnTo>
                  <a:lnTo>
                    <a:pt x="414" y="308"/>
                  </a:lnTo>
                  <a:lnTo>
                    <a:pt x="416" y="300"/>
                  </a:lnTo>
                  <a:lnTo>
                    <a:pt x="410" y="288"/>
                  </a:lnTo>
                  <a:lnTo>
                    <a:pt x="410" y="286"/>
                  </a:lnTo>
                  <a:lnTo>
                    <a:pt x="414" y="276"/>
                  </a:lnTo>
                  <a:lnTo>
                    <a:pt x="414" y="274"/>
                  </a:lnTo>
                  <a:lnTo>
                    <a:pt x="416" y="274"/>
                  </a:lnTo>
                  <a:lnTo>
                    <a:pt x="458" y="252"/>
                  </a:lnTo>
                  <a:lnTo>
                    <a:pt x="456" y="230"/>
                  </a:lnTo>
                  <a:lnTo>
                    <a:pt x="456" y="228"/>
                  </a:lnTo>
                  <a:lnTo>
                    <a:pt x="464" y="212"/>
                  </a:lnTo>
                  <a:lnTo>
                    <a:pt x="466" y="210"/>
                  </a:lnTo>
                  <a:lnTo>
                    <a:pt x="478" y="180"/>
                  </a:lnTo>
                  <a:lnTo>
                    <a:pt x="490" y="168"/>
                  </a:lnTo>
                  <a:lnTo>
                    <a:pt x="496" y="156"/>
                  </a:lnTo>
                  <a:lnTo>
                    <a:pt x="502" y="146"/>
                  </a:lnTo>
                  <a:lnTo>
                    <a:pt x="496" y="134"/>
                  </a:lnTo>
                  <a:lnTo>
                    <a:pt x="496" y="132"/>
                  </a:lnTo>
                  <a:lnTo>
                    <a:pt x="496" y="120"/>
                  </a:lnTo>
                  <a:lnTo>
                    <a:pt x="490" y="120"/>
                  </a:lnTo>
                  <a:lnTo>
                    <a:pt x="478" y="126"/>
                  </a:lnTo>
                  <a:lnTo>
                    <a:pt x="472" y="128"/>
                  </a:lnTo>
                  <a:lnTo>
                    <a:pt x="468" y="128"/>
                  </a:lnTo>
                  <a:lnTo>
                    <a:pt x="460" y="126"/>
                  </a:lnTo>
                  <a:lnTo>
                    <a:pt x="454" y="122"/>
                  </a:lnTo>
                  <a:lnTo>
                    <a:pt x="452" y="118"/>
                  </a:lnTo>
                  <a:lnTo>
                    <a:pt x="450" y="114"/>
                  </a:lnTo>
                  <a:lnTo>
                    <a:pt x="452" y="98"/>
                  </a:lnTo>
                  <a:lnTo>
                    <a:pt x="446" y="98"/>
                  </a:lnTo>
                  <a:lnTo>
                    <a:pt x="442" y="102"/>
                  </a:lnTo>
                  <a:lnTo>
                    <a:pt x="432" y="112"/>
                  </a:lnTo>
                  <a:lnTo>
                    <a:pt x="428" y="114"/>
                  </a:lnTo>
                  <a:lnTo>
                    <a:pt x="424" y="114"/>
                  </a:lnTo>
                  <a:lnTo>
                    <a:pt x="422" y="108"/>
                  </a:lnTo>
                  <a:lnTo>
                    <a:pt x="422" y="100"/>
                  </a:lnTo>
                  <a:lnTo>
                    <a:pt x="422" y="92"/>
                  </a:lnTo>
                  <a:lnTo>
                    <a:pt x="424" y="88"/>
                  </a:lnTo>
                  <a:lnTo>
                    <a:pt x="426" y="86"/>
                  </a:lnTo>
                  <a:lnTo>
                    <a:pt x="428" y="86"/>
                  </a:lnTo>
                  <a:lnTo>
                    <a:pt x="444" y="58"/>
                  </a:lnTo>
                  <a:lnTo>
                    <a:pt x="448" y="48"/>
                  </a:lnTo>
                  <a:lnTo>
                    <a:pt x="450" y="36"/>
                  </a:lnTo>
                  <a:lnTo>
                    <a:pt x="442" y="28"/>
                  </a:lnTo>
                  <a:lnTo>
                    <a:pt x="440" y="22"/>
                  </a:lnTo>
                  <a:lnTo>
                    <a:pt x="440" y="12"/>
                  </a:lnTo>
                  <a:lnTo>
                    <a:pt x="440" y="8"/>
                  </a:lnTo>
                  <a:lnTo>
                    <a:pt x="438" y="4"/>
                  </a:lnTo>
                  <a:lnTo>
                    <a:pt x="434" y="0"/>
                  </a:lnTo>
                  <a:lnTo>
                    <a:pt x="432" y="2"/>
                  </a:lnTo>
                  <a:lnTo>
                    <a:pt x="430" y="6"/>
                  </a:lnTo>
                  <a:lnTo>
                    <a:pt x="426" y="8"/>
                  </a:lnTo>
                  <a:lnTo>
                    <a:pt x="422" y="10"/>
                  </a:lnTo>
                  <a:lnTo>
                    <a:pt x="416" y="8"/>
                  </a:lnTo>
                  <a:lnTo>
                    <a:pt x="410" y="8"/>
                  </a:lnTo>
                  <a:lnTo>
                    <a:pt x="402" y="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4" name="重庆"/>
            <p:cNvSpPr>
              <a:spLocks/>
            </p:cNvSpPr>
            <p:nvPr/>
          </p:nvSpPr>
          <p:spPr bwMode="auto">
            <a:xfrm>
              <a:off x="6139776" y="4099562"/>
              <a:ext cx="418883" cy="424985"/>
            </a:xfrm>
            <a:custGeom>
              <a:avLst/>
              <a:gdLst>
                <a:gd name="T0" fmla="*/ 2147483646 w 284"/>
                <a:gd name="T1" fmla="*/ 2147483646 h 288"/>
                <a:gd name="T2" fmla="*/ 2147483646 w 284"/>
                <a:gd name="T3" fmla="*/ 2147483646 h 288"/>
                <a:gd name="T4" fmla="*/ 2147483646 w 284"/>
                <a:gd name="T5" fmla="*/ 2147483646 h 288"/>
                <a:gd name="T6" fmla="*/ 2147483646 w 284"/>
                <a:gd name="T7" fmla="*/ 2147483646 h 288"/>
                <a:gd name="T8" fmla="*/ 2147483646 w 284"/>
                <a:gd name="T9" fmla="*/ 2147483646 h 288"/>
                <a:gd name="T10" fmla="*/ 2147483646 w 284"/>
                <a:gd name="T11" fmla="*/ 2147483646 h 288"/>
                <a:gd name="T12" fmla="*/ 2147483646 w 284"/>
                <a:gd name="T13" fmla="*/ 2147483646 h 288"/>
                <a:gd name="T14" fmla="*/ 2147483646 w 284"/>
                <a:gd name="T15" fmla="*/ 2147483646 h 288"/>
                <a:gd name="T16" fmla="*/ 2147483646 w 284"/>
                <a:gd name="T17" fmla="*/ 2147483646 h 288"/>
                <a:gd name="T18" fmla="*/ 2147483646 w 284"/>
                <a:gd name="T19" fmla="*/ 2147483646 h 288"/>
                <a:gd name="T20" fmla="*/ 2147483646 w 284"/>
                <a:gd name="T21" fmla="*/ 2147483646 h 288"/>
                <a:gd name="T22" fmla="*/ 2147483646 w 284"/>
                <a:gd name="T23" fmla="*/ 2147483646 h 288"/>
                <a:gd name="T24" fmla="*/ 2147483646 w 284"/>
                <a:gd name="T25" fmla="*/ 2147483646 h 288"/>
                <a:gd name="T26" fmla="*/ 2147483646 w 284"/>
                <a:gd name="T27" fmla="*/ 2147483646 h 288"/>
                <a:gd name="T28" fmla="*/ 2147483646 w 284"/>
                <a:gd name="T29" fmla="*/ 2147483646 h 288"/>
                <a:gd name="T30" fmla="*/ 2147483646 w 284"/>
                <a:gd name="T31" fmla="*/ 2147483646 h 288"/>
                <a:gd name="T32" fmla="*/ 2147483646 w 284"/>
                <a:gd name="T33" fmla="*/ 2147483646 h 288"/>
                <a:gd name="T34" fmla="*/ 2147483646 w 284"/>
                <a:gd name="T35" fmla="*/ 2147483646 h 288"/>
                <a:gd name="T36" fmla="*/ 2147483646 w 284"/>
                <a:gd name="T37" fmla="*/ 2147483646 h 288"/>
                <a:gd name="T38" fmla="*/ 2147483646 w 284"/>
                <a:gd name="T39" fmla="*/ 2147483646 h 288"/>
                <a:gd name="T40" fmla="*/ 2147483646 w 284"/>
                <a:gd name="T41" fmla="*/ 2147483646 h 288"/>
                <a:gd name="T42" fmla="*/ 2147483646 w 284"/>
                <a:gd name="T43" fmla="*/ 2147483646 h 288"/>
                <a:gd name="T44" fmla="*/ 2147483646 w 284"/>
                <a:gd name="T45" fmla="*/ 2147483646 h 288"/>
                <a:gd name="T46" fmla="*/ 2147483646 w 284"/>
                <a:gd name="T47" fmla="*/ 2147483646 h 288"/>
                <a:gd name="T48" fmla="*/ 2147483646 w 284"/>
                <a:gd name="T49" fmla="*/ 2147483646 h 288"/>
                <a:gd name="T50" fmla="*/ 2147483646 w 284"/>
                <a:gd name="T51" fmla="*/ 2147483646 h 288"/>
                <a:gd name="T52" fmla="*/ 2147483646 w 284"/>
                <a:gd name="T53" fmla="*/ 2147483646 h 288"/>
                <a:gd name="T54" fmla="*/ 2147483646 w 284"/>
                <a:gd name="T55" fmla="*/ 2147483646 h 288"/>
                <a:gd name="T56" fmla="*/ 2147483646 w 284"/>
                <a:gd name="T57" fmla="*/ 2147483646 h 288"/>
                <a:gd name="T58" fmla="*/ 2147483646 w 284"/>
                <a:gd name="T59" fmla="*/ 2147483646 h 288"/>
                <a:gd name="T60" fmla="*/ 2147483646 w 284"/>
                <a:gd name="T61" fmla="*/ 2147483646 h 288"/>
                <a:gd name="T62" fmla="*/ 2147483646 w 284"/>
                <a:gd name="T63" fmla="*/ 2147483646 h 288"/>
                <a:gd name="T64" fmla="*/ 2147483646 w 284"/>
                <a:gd name="T65" fmla="*/ 2147483646 h 288"/>
                <a:gd name="T66" fmla="*/ 2147483646 w 284"/>
                <a:gd name="T67" fmla="*/ 2147483646 h 288"/>
                <a:gd name="T68" fmla="*/ 2147483646 w 284"/>
                <a:gd name="T69" fmla="*/ 2147483646 h 288"/>
                <a:gd name="T70" fmla="*/ 2147483646 w 284"/>
                <a:gd name="T71" fmla="*/ 2147483646 h 288"/>
                <a:gd name="T72" fmla="*/ 2147483646 w 284"/>
                <a:gd name="T73" fmla="*/ 2147483646 h 288"/>
                <a:gd name="T74" fmla="*/ 2147483646 w 284"/>
                <a:gd name="T75" fmla="*/ 2147483646 h 288"/>
                <a:gd name="T76" fmla="*/ 2147483646 w 284"/>
                <a:gd name="T77" fmla="*/ 2147483646 h 288"/>
                <a:gd name="T78" fmla="*/ 2147483646 w 284"/>
                <a:gd name="T79" fmla="*/ 2147483646 h 288"/>
                <a:gd name="T80" fmla="*/ 2147483646 w 284"/>
                <a:gd name="T81" fmla="*/ 2147483646 h 288"/>
                <a:gd name="T82" fmla="*/ 2147483646 w 284"/>
                <a:gd name="T83" fmla="*/ 2147483646 h 288"/>
                <a:gd name="T84" fmla="*/ 2147483646 w 284"/>
                <a:gd name="T85" fmla="*/ 2147483646 h 288"/>
                <a:gd name="T86" fmla="*/ 2147483646 w 284"/>
                <a:gd name="T87" fmla="*/ 2147483646 h 288"/>
                <a:gd name="T88" fmla="*/ 2147483646 w 284"/>
                <a:gd name="T89" fmla="*/ 2147483646 h 288"/>
                <a:gd name="T90" fmla="*/ 2147483646 w 284"/>
                <a:gd name="T91" fmla="*/ 2147483646 h 288"/>
                <a:gd name="T92" fmla="*/ 2147483646 w 284"/>
                <a:gd name="T93" fmla="*/ 2147483646 h 288"/>
                <a:gd name="T94" fmla="*/ 2147483646 w 284"/>
                <a:gd name="T95" fmla="*/ 2147483646 h 288"/>
                <a:gd name="T96" fmla="*/ 2147483646 w 284"/>
                <a:gd name="T97" fmla="*/ 2147483646 h 288"/>
                <a:gd name="T98" fmla="*/ 2147483646 w 284"/>
                <a:gd name="T99" fmla="*/ 2147483646 h 288"/>
                <a:gd name="T100" fmla="*/ 2147483646 w 284"/>
                <a:gd name="T101" fmla="*/ 2147483646 h 288"/>
                <a:gd name="T102" fmla="*/ 2147483646 w 284"/>
                <a:gd name="T103" fmla="*/ 2147483646 h 2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84" h="288">
                  <a:moveTo>
                    <a:pt x="284" y="58"/>
                  </a:moveTo>
                  <a:lnTo>
                    <a:pt x="278" y="44"/>
                  </a:lnTo>
                  <a:lnTo>
                    <a:pt x="268" y="32"/>
                  </a:lnTo>
                  <a:lnTo>
                    <a:pt x="260" y="30"/>
                  </a:lnTo>
                  <a:lnTo>
                    <a:pt x="258" y="30"/>
                  </a:lnTo>
                  <a:lnTo>
                    <a:pt x="258" y="28"/>
                  </a:lnTo>
                  <a:lnTo>
                    <a:pt x="250" y="24"/>
                  </a:lnTo>
                  <a:lnTo>
                    <a:pt x="248" y="24"/>
                  </a:lnTo>
                  <a:lnTo>
                    <a:pt x="244" y="26"/>
                  </a:lnTo>
                  <a:lnTo>
                    <a:pt x="234" y="28"/>
                  </a:lnTo>
                  <a:lnTo>
                    <a:pt x="232" y="26"/>
                  </a:lnTo>
                  <a:lnTo>
                    <a:pt x="222" y="22"/>
                  </a:lnTo>
                  <a:lnTo>
                    <a:pt x="220" y="22"/>
                  </a:lnTo>
                  <a:lnTo>
                    <a:pt x="220" y="20"/>
                  </a:lnTo>
                  <a:lnTo>
                    <a:pt x="212" y="12"/>
                  </a:lnTo>
                  <a:lnTo>
                    <a:pt x="204" y="4"/>
                  </a:lnTo>
                  <a:lnTo>
                    <a:pt x="196" y="0"/>
                  </a:lnTo>
                  <a:lnTo>
                    <a:pt x="188" y="8"/>
                  </a:lnTo>
                  <a:lnTo>
                    <a:pt x="176" y="16"/>
                  </a:lnTo>
                  <a:lnTo>
                    <a:pt x="172" y="40"/>
                  </a:lnTo>
                  <a:lnTo>
                    <a:pt x="162" y="58"/>
                  </a:lnTo>
                  <a:lnTo>
                    <a:pt x="162" y="60"/>
                  </a:lnTo>
                  <a:lnTo>
                    <a:pt x="154" y="68"/>
                  </a:lnTo>
                  <a:lnTo>
                    <a:pt x="144" y="86"/>
                  </a:lnTo>
                  <a:lnTo>
                    <a:pt x="144" y="88"/>
                  </a:lnTo>
                  <a:lnTo>
                    <a:pt x="124" y="104"/>
                  </a:lnTo>
                  <a:lnTo>
                    <a:pt x="116" y="118"/>
                  </a:lnTo>
                  <a:lnTo>
                    <a:pt x="114" y="120"/>
                  </a:lnTo>
                  <a:lnTo>
                    <a:pt x="110" y="124"/>
                  </a:lnTo>
                  <a:lnTo>
                    <a:pt x="96" y="132"/>
                  </a:lnTo>
                  <a:lnTo>
                    <a:pt x="88" y="144"/>
                  </a:lnTo>
                  <a:lnTo>
                    <a:pt x="74" y="164"/>
                  </a:lnTo>
                  <a:lnTo>
                    <a:pt x="72" y="164"/>
                  </a:lnTo>
                  <a:lnTo>
                    <a:pt x="8" y="160"/>
                  </a:lnTo>
                  <a:lnTo>
                    <a:pt x="0" y="168"/>
                  </a:lnTo>
                  <a:lnTo>
                    <a:pt x="0" y="180"/>
                  </a:lnTo>
                  <a:lnTo>
                    <a:pt x="6" y="208"/>
                  </a:lnTo>
                  <a:lnTo>
                    <a:pt x="20" y="226"/>
                  </a:lnTo>
                  <a:lnTo>
                    <a:pt x="32" y="232"/>
                  </a:lnTo>
                  <a:lnTo>
                    <a:pt x="32" y="234"/>
                  </a:lnTo>
                  <a:lnTo>
                    <a:pt x="40" y="244"/>
                  </a:lnTo>
                  <a:lnTo>
                    <a:pt x="42" y="252"/>
                  </a:lnTo>
                  <a:lnTo>
                    <a:pt x="42" y="262"/>
                  </a:lnTo>
                  <a:lnTo>
                    <a:pt x="38" y="266"/>
                  </a:lnTo>
                  <a:lnTo>
                    <a:pt x="40" y="268"/>
                  </a:lnTo>
                  <a:lnTo>
                    <a:pt x="44" y="268"/>
                  </a:lnTo>
                  <a:lnTo>
                    <a:pt x="48" y="258"/>
                  </a:lnTo>
                  <a:lnTo>
                    <a:pt x="50" y="258"/>
                  </a:lnTo>
                  <a:lnTo>
                    <a:pt x="62" y="262"/>
                  </a:lnTo>
                  <a:lnTo>
                    <a:pt x="64" y="266"/>
                  </a:lnTo>
                  <a:lnTo>
                    <a:pt x="70" y="266"/>
                  </a:lnTo>
                  <a:lnTo>
                    <a:pt x="68" y="260"/>
                  </a:lnTo>
                  <a:lnTo>
                    <a:pt x="76" y="246"/>
                  </a:lnTo>
                  <a:lnTo>
                    <a:pt x="78" y="244"/>
                  </a:lnTo>
                  <a:lnTo>
                    <a:pt x="80" y="242"/>
                  </a:lnTo>
                  <a:lnTo>
                    <a:pt x="88" y="242"/>
                  </a:lnTo>
                  <a:lnTo>
                    <a:pt x="102" y="242"/>
                  </a:lnTo>
                  <a:lnTo>
                    <a:pt x="110" y="232"/>
                  </a:lnTo>
                  <a:lnTo>
                    <a:pt x="110" y="222"/>
                  </a:lnTo>
                  <a:lnTo>
                    <a:pt x="112" y="212"/>
                  </a:lnTo>
                  <a:lnTo>
                    <a:pt x="114" y="210"/>
                  </a:lnTo>
                  <a:lnTo>
                    <a:pt x="120" y="206"/>
                  </a:lnTo>
                  <a:lnTo>
                    <a:pt x="122" y="206"/>
                  </a:lnTo>
                  <a:lnTo>
                    <a:pt x="134" y="208"/>
                  </a:lnTo>
                  <a:lnTo>
                    <a:pt x="134" y="210"/>
                  </a:lnTo>
                  <a:lnTo>
                    <a:pt x="136" y="220"/>
                  </a:lnTo>
                  <a:lnTo>
                    <a:pt x="136" y="224"/>
                  </a:lnTo>
                  <a:lnTo>
                    <a:pt x="138" y="232"/>
                  </a:lnTo>
                  <a:lnTo>
                    <a:pt x="140" y="232"/>
                  </a:lnTo>
                  <a:lnTo>
                    <a:pt x="144" y="226"/>
                  </a:lnTo>
                  <a:lnTo>
                    <a:pt x="152" y="216"/>
                  </a:lnTo>
                  <a:lnTo>
                    <a:pt x="160" y="212"/>
                  </a:lnTo>
                  <a:lnTo>
                    <a:pt x="162" y="212"/>
                  </a:lnTo>
                  <a:lnTo>
                    <a:pt x="162" y="210"/>
                  </a:lnTo>
                  <a:lnTo>
                    <a:pt x="172" y="214"/>
                  </a:lnTo>
                  <a:lnTo>
                    <a:pt x="174" y="214"/>
                  </a:lnTo>
                  <a:lnTo>
                    <a:pt x="176" y="214"/>
                  </a:lnTo>
                  <a:lnTo>
                    <a:pt x="180" y="226"/>
                  </a:lnTo>
                  <a:lnTo>
                    <a:pt x="180" y="236"/>
                  </a:lnTo>
                  <a:lnTo>
                    <a:pt x="188" y="252"/>
                  </a:lnTo>
                  <a:lnTo>
                    <a:pt x="188" y="254"/>
                  </a:lnTo>
                  <a:lnTo>
                    <a:pt x="188" y="264"/>
                  </a:lnTo>
                  <a:lnTo>
                    <a:pt x="192" y="270"/>
                  </a:lnTo>
                  <a:lnTo>
                    <a:pt x="194" y="270"/>
                  </a:lnTo>
                  <a:lnTo>
                    <a:pt x="196" y="266"/>
                  </a:lnTo>
                  <a:lnTo>
                    <a:pt x="198" y="264"/>
                  </a:lnTo>
                  <a:lnTo>
                    <a:pt x="208" y="270"/>
                  </a:lnTo>
                  <a:lnTo>
                    <a:pt x="208" y="272"/>
                  </a:lnTo>
                  <a:lnTo>
                    <a:pt x="212" y="286"/>
                  </a:lnTo>
                  <a:lnTo>
                    <a:pt x="216" y="288"/>
                  </a:lnTo>
                  <a:lnTo>
                    <a:pt x="216" y="286"/>
                  </a:lnTo>
                  <a:lnTo>
                    <a:pt x="220" y="276"/>
                  </a:lnTo>
                  <a:lnTo>
                    <a:pt x="222" y="274"/>
                  </a:lnTo>
                  <a:lnTo>
                    <a:pt x="224" y="274"/>
                  </a:lnTo>
                  <a:lnTo>
                    <a:pt x="228" y="270"/>
                  </a:lnTo>
                  <a:lnTo>
                    <a:pt x="230" y="270"/>
                  </a:lnTo>
                  <a:lnTo>
                    <a:pt x="236" y="270"/>
                  </a:lnTo>
                  <a:lnTo>
                    <a:pt x="236" y="266"/>
                  </a:lnTo>
                  <a:lnTo>
                    <a:pt x="236" y="264"/>
                  </a:lnTo>
                  <a:lnTo>
                    <a:pt x="232" y="226"/>
                  </a:lnTo>
                  <a:lnTo>
                    <a:pt x="216" y="202"/>
                  </a:lnTo>
                  <a:lnTo>
                    <a:pt x="188" y="168"/>
                  </a:lnTo>
                  <a:lnTo>
                    <a:pt x="186" y="168"/>
                  </a:lnTo>
                  <a:lnTo>
                    <a:pt x="184" y="146"/>
                  </a:lnTo>
                  <a:lnTo>
                    <a:pt x="176" y="128"/>
                  </a:lnTo>
                  <a:lnTo>
                    <a:pt x="174" y="128"/>
                  </a:lnTo>
                  <a:lnTo>
                    <a:pt x="176" y="126"/>
                  </a:lnTo>
                  <a:lnTo>
                    <a:pt x="180" y="104"/>
                  </a:lnTo>
                  <a:lnTo>
                    <a:pt x="182" y="104"/>
                  </a:lnTo>
                  <a:lnTo>
                    <a:pt x="184" y="104"/>
                  </a:lnTo>
                  <a:lnTo>
                    <a:pt x="234" y="102"/>
                  </a:lnTo>
                  <a:lnTo>
                    <a:pt x="260" y="88"/>
                  </a:lnTo>
                  <a:lnTo>
                    <a:pt x="262" y="86"/>
                  </a:lnTo>
                  <a:lnTo>
                    <a:pt x="274" y="82"/>
                  </a:lnTo>
                  <a:lnTo>
                    <a:pt x="278" y="78"/>
                  </a:lnTo>
                  <a:lnTo>
                    <a:pt x="280" y="76"/>
                  </a:lnTo>
                  <a:lnTo>
                    <a:pt x="282" y="68"/>
                  </a:lnTo>
                  <a:lnTo>
                    <a:pt x="284" y="5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5" name="陕西"/>
            <p:cNvSpPr>
              <a:spLocks/>
            </p:cNvSpPr>
            <p:nvPr/>
          </p:nvSpPr>
          <p:spPr bwMode="auto">
            <a:xfrm>
              <a:off x="6139776" y="3273201"/>
              <a:ext cx="477881" cy="852922"/>
            </a:xfrm>
            <a:custGeom>
              <a:avLst/>
              <a:gdLst>
                <a:gd name="T0" fmla="*/ 2147483646 w 324"/>
                <a:gd name="T1" fmla="*/ 2147483646 h 578"/>
                <a:gd name="T2" fmla="*/ 2147483646 w 324"/>
                <a:gd name="T3" fmla="*/ 2147483646 h 578"/>
                <a:gd name="T4" fmla="*/ 2147483646 w 324"/>
                <a:gd name="T5" fmla="*/ 2147483646 h 578"/>
                <a:gd name="T6" fmla="*/ 2147483646 w 324"/>
                <a:gd name="T7" fmla="*/ 2147483646 h 578"/>
                <a:gd name="T8" fmla="*/ 2147483646 w 324"/>
                <a:gd name="T9" fmla="*/ 2147483646 h 578"/>
                <a:gd name="T10" fmla="*/ 2147483646 w 324"/>
                <a:gd name="T11" fmla="*/ 2147483646 h 578"/>
                <a:gd name="T12" fmla="*/ 2147483646 w 324"/>
                <a:gd name="T13" fmla="*/ 2147483646 h 578"/>
                <a:gd name="T14" fmla="*/ 2147483646 w 324"/>
                <a:gd name="T15" fmla="*/ 2147483646 h 578"/>
                <a:gd name="T16" fmla="*/ 2147483646 w 324"/>
                <a:gd name="T17" fmla="*/ 2147483646 h 578"/>
                <a:gd name="T18" fmla="*/ 2147483646 w 324"/>
                <a:gd name="T19" fmla="*/ 2147483646 h 578"/>
                <a:gd name="T20" fmla="*/ 2147483646 w 324"/>
                <a:gd name="T21" fmla="*/ 2147483646 h 578"/>
                <a:gd name="T22" fmla="*/ 2147483646 w 324"/>
                <a:gd name="T23" fmla="*/ 2147483646 h 578"/>
                <a:gd name="T24" fmla="*/ 2147483646 w 324"/>
                <a:gd name="T25" fmla="*/ 2147483646 h 578"/>
                <a:gd name="T26" fmla="*/ 2147483646 w 324"/>
                <a:gd name="T27" fmla="*/ 2147483646 h 578"/>
                <a:gd name="T28" fmla="*/ 2147483646 w 324"/>
                <a:gd name="T29" fmla="*/ 2147483646 h 578"/>
                <a:gd name="T30" fmla="*/ 2147483646 w 324"/>
                <a:gd name="T31" fmla="*/ 2147483646 h 578"/>
                <a:gd name="T32" fmla="*/ 2147483646 w 324"/>
                <a:gd name="T33" fmla="*/ 2147483646 h 578"/>
                <a:gd name="T34" fmla="*/ 2147483646 w 324"/>
                <a:gd name="T35" fmla="*/ 2147483646 h 578"/>
                <a:gd name="T36" fmla="*/ 2147483646 w 324"/>
                <a:gd name="T37" fmla="*/ 2147483646 h 578"/>
                <a:gd name="T38" fmla="*/ 2147483646 w 324"/>
                <a:gd name="T39" fmla="*/ 2147483646 h 578"/>
                <a:gd name="T40" fmla="*/ 2147483646 w 324"/>
                <a:gd name="T41" fmla="*/ 2147483646 h 578"/>
                <a:gd name="T42" fmla="*/ 2147483646 w 324"/>
                <a:gd name="T43" fmla="*/ 2147483646 h 578"/>
                <a:gd name="T44" fmla="*/ 2147483646 w 324"/>
                <a:gd name="T45" fmla="*/ 2147483646 h 578"/>
                <a:gd name="T46" fmla="*/ 2147483646 w 324"/>
                <a:gd name="T47" fmla="*/ 2147483646 h 578"/>
                <a:gd name="T48" fmla="*/ 2147483646 w 324"/>
                <a:gd name="T49" fmla="*/ 2147483646 h 578"/>
                <a:gd name="T50" fmla="*/ 2147483646 w 324"/>
                <a:gd name="T51" fmla="*/ 2147483646 h 578"/>
                <a:gd name="T52" fmla="*/ 2147483646 w 324"/>
                <a:gd name="T53" fmla="*/ 2147483646 h 578"/>
                <a:gd name="T54" fmla="*/ 2147483646 w 324"/>
                <a:gd name="T55" fmla="*/ 2147483646 h 578"/>
                <a:gd name="T56" fmla="*/ 2147483646 w 324"/>
                <a:gd name="T57" fmla="*/ 2147483646 h 578"/>
                <a:gd name="T58" fmla="*/ 2147483646 w 324"/>
                <a:gd name="T59" fmla="*/ 2147483646 h 578"/>
                <a:gd name="T60" fmla="*/ 2147483646 w 324"/>
                <a:gd name="T61" fmla="*/ 2147483646 h 578"/>
                <a:gd name="T62" fmla="*/ 2147483646 w 324"/>
                <a:gd name="T63" fmla="*/ 2147483646 h 578"/>
                <a:gd name="T64" fmla="*/ 2147483646 w 324"/>
                <a:gd name="T65" fmla="*/ 2147483646 h 578"/>
                <a:gd name="T66" fmla="*/ 2147483646 w 324"/>
                <a:gd name="T67" fmla="*/ 2147483646 h 578"/>
                <a:gd name="T68" fmla="*/ 2147483646 w 324"/>
                <a:gd name="T69" fmla="*/ 2147483646 h 578"/>
                <a:gd name="T70" fmla="*/ 2147483646 w 324"/>
                <a:gd name="T71" fmla="*/ 2147483646 h 578"/>
                <a:gd name="T72" fmla="*/ 2147483646 w 324"/>
                <a:gd name="T73" fmla="*/ 2147483646 h 578"/>
                <a:gd name="T74" fmla="*/ 2147483646 w 324"/>
                <a:gd name="T75" fmla="*/ 2147483646 h 578"/>
                <a:gd name="T76" fmla="*/ 2147483646 w 324"/>
                <a:gd name="T77" fmla="*/ 2147483646 h 578"/>
                <a:gd name="T78" fmla="*/ 2147483646 w 324"/>
                <a:gd name="T79" fmla="*/ 2147483646 h 578"/>
                <a:gd name="T80" fmla="*/ 2147483646 w 324"/>
                <a:gd name="T81" fmla="*/ 2147483646 h 578"/>
                <a:gd name="T82" fmla="*/ 2147483646 w 324"/>
                <a:gd name="T83" fmla="*/ 2147483646 h 578"/>
                <a:gd name="T84" fmla="*/ 2147483646 w 324"/>
                <a:gd name="T85" fmla="*/ 2147483646 h 578"/>
                <a:gd name="T86" fmla="*/ 2147483646 w 324"/>
                <a:gd name="T87" fmla="*/ 2147483646 h 578"/>
                <a:gd name="T88" fmla="*/ 2147483646 w 324"/>
                <a:gd name="T89" fmla="*/ 2147483646 h 578"/>
                <a:gd name="T90" fmla="*/ 2147483646 w 324"/>
                <a:gd name="T91" fmla="*/ 2147483646 h 578"/>
                <a:gd name="T92" fmla="*/ 2147483646 w 324"/>
                <a:gd name="T93" fmla="*/ 2147483646 h 578"/>
                <a:gd name="T94" fmla="*/ 2147483646 w 324"/>
                <a:gd name="T95" fmla="*/ 2147483646 h 578"/>
                <a:gd name="T96" fmla="*/ 2147483646 w 324"/>
                <a:gd name="T97" fmla="*/ 2147483646 h 578"/>
                <a:gd name="T98" fmla="*/ 2147483646 w 324"/>
                <a:gd name="T99" fmla="*/ 2147483646 h 578"/>
                <a:gd name="T100" fmla="*/ 2147483646 w 324"/>
                <a:gd name="T101" fmla="*/ 2147483646 h 57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4" h="578">
                  <a:moveTo>
                    <a:pt x="108" y="132"/>
                  </a:moveTo>
                  <a:lnTo>
                    <a:pt x="104" y="130"/>
                  </a:lnTo>
                  <a:lnTo>
                    <a:pt x="96" y="180"/>
                  </a:lnTo>
                  <a:lnTo>
                    <a:pt x="108" y="196"/>
                  </a:lnTo>
                  <a:lnTo>
                    <a:pt x="122" y="200"/>
                  </a:lnTo>
                  <a:lnTo>
                    <a:pt x="124" y="202"/>
                  </a:lnTo>
                  <a:lnTo>
                    <a:pt x="140" y="216"/>
                  </a:lnTo>
                  <a:lnTo>
                    <a:pt x="164" y="220"/>
                  </a:lnTo>
                  <a:lnTo>
                    <a:pt x="176" y="228"/>
                  </a:lnTo>
                  <a:lnTo>
                    <a:pt x="176" y="230"/>
                  </a:lnTo>
                  <a:lnTo>
                    <a:pt x="186" y="244"/>
                  </a:lnTo>
                  <a:lnTo>
                    <a:pt x="188" y="244"/>
                  </a:lnTo>
                  <a:lnTo>
                    <a:pt x="186" y="246"/>
                  </a:lnTo>
                  <a:lnTo>
                    <a:pt x="178" y="260"/>
                  </a:lnTo>
                  <a:lnTo>
                    <a:pt x="178" y="264"/>
                  </a:lnTo>
                  <a:lnTo>
                    <a:pt x="176" y="272"/>
                  </a:lnTo>
                  <a:lnTo>
                    <a:pt x="178" y="272"/>
                  </a:lnTo>
                  <a:lnTo>
                    <a:pt x="178" y="286"/>
                  </a:lnTo>
                  <a:lnTo>
                    <a:pt x="176" y="288"/>
                  </a:lnTo>
                  <a:lnTo>
                    <a:pt x="170" y="312"/>
                  </a:lnTo>
                  <a:lnTo>
                    <a:pt x="168" y="316"/>
                  </a:lnTo>
                  <a:lnTo>
                    <a:pt x="164" y="314"/>
                  </a:lnTo>
                  <a:lnTo>
                    <a:pt x="154" y="312"/>
                  </a:lnTo>
                  <a:lnTo>
                    <a:pt x="140" y="312"/>
                  </a:lnTo>
                  <a:lnTo>
                    <a:pt x="128" y="316"/>
                  </a:lnTo>
                  <a:lnTo>
                    <a:pt x="116" y="328"/>
                  </a:lnTo>
                  <a:lnTo>
                    <a:pt x="112" y="332"/>
                  </a:lnTo>
                  <a:lnTo>
                    <a:pt x="130" y="340"/>
                  </a:lnTo>
                  <a:lnTo>
                    <a:pt x="128" y="344"/>
                  </a:lnTo>
                  <a:lnTo>
                    <a:pt x="124" y="350"/>
                  </a:lnTo>
                  <a:lnTo>
                    <a:pt x="116" y="354"/>
                  </a:lnTo>
                  <a:lnTo>
                    <a:pt x="106" y="354"/>
                  </a:lnTo>
                  <a:lnTo>
                    <a:pt x="88" y="348"/>
                  </a:lnTo>
                  <a:lnTo>
                    <a:pt x="70" y="338"/>
                  </a:lnTo>
                  <a:lnTo>
                    <a:pt x="64" y="338"/>
                  </a:lnTo>
                  <a:lnTo>
                    <a:pt x="44" y="366"/>
                  </a:lnTo>
                  <a:lnTo>
                    <a:pt x="40" y="376"/>
                  </a:lnTo>
                  <a:lnTo>
                    <a:pt x="40" y="392"/>
                  </a:lnTo>
                  <a:lnTo>
                    <a:pt x="48" y="406"/>
                  </a:lnTo>
                  <a:lnTo>
                    <a:pt x="48" y="408"/>
                  </a:lnTo>
                  <a:lnTo>
                    <a:pt x="52" y="420"/>
                  </a:lnTo>
                  <a:lnTo>
                    <a:pt x="52" y="422"/>
                  </a:lnTo>
                  <a:lnTo>
                    <a:pt x="52" y="440"/>
                  </a:lnTo>
                  <a:lnTo>
                    <a:pt x="52" y="442"/>
                  </a:lnTo>
                  <a:lnTo>
                    <a:pt x="54" y="444"/>
                  </a:lnTo>
                  <a:lnTo>
                    <a:pt x="40" y="446"/>
                  </a:lnTo>
                  <a:lnTo>
                    <a:pt x="16" y="446"/>
                  </a:lnTo>
                  <a:lnTo>
                    <a:pt x="6" y="454"/>
                  </a:lnTo>
                  <a:lnTo>
                    <a:pt x="0" y="462"/>
                  </a:lnTo>
                  <a:lnTo>
                    <a:pt x="2" y="462"/>
                  </a:lnTo>
                  <a:lnTo>
                    <a:pt x="6" y="486"/>
                  </a:lnTo>
                  <a:lnTo>
                    <a:pt x="8" y="486"/>
                  </a:lnTo>
                  <a:lnTo>
                    <a:pt x="8" y="496"/>
                  </a:lnTo>
                  <a:lnTo>
                    <a:pt x="12" y="508"/>
                  </a:lnTo>
                  <a:lnTo>
                    <a:pt x="30" y="518"/>
                  </a:lnTo>
                  <a:lnTo>
                    <a:pt x="54" y="512"/>
                  </a:lnTo>
                  <a:lnTo>
                    <a:pt x="66" y="504"/>
                  </a:lnTo>
                  <a:lnTo>
                    <a:pt x="68" y="504"/>
                  </a:lnTo>
                  <a:lnTo>
                    <a:pt x="80" y="504"/>
                  </a:lnTo>
                  <a:lnTo>
                    <a:pt x="86" y="520"/>
                  </a:lnTo>
                  <a:lnTo>
                    <a:pt x="92" y="526"/>
                  </a:lnTo>
                  <a:lnTo>
                    <a:pt x="94" y="532"/>
                  </a:lnTo>
                  <a:lnTo>
                    <a:pt x="100" y="532"/>
                  </a:lnTo>
                  <a:lnTo>
                    <a:pt x="102" y="532"/>
                  </a:lnTo>
                  <a:lnTo>
                    <a:pt x="104" y="532"/>
                  </a:lnTo>
                  <a:lnTo>
                    <a:pt x="104" y="530"/>
                  </a:lnTo>
                  <a:lnTo>
                    <a:pt x="116" y="520"/>
                  </a:lnTo>
                  <a:lnTo>
                    <a:pt x="126" y="540"/>
                  </a:lnTo>
                  <a:lnTo>
                    <a:pt x="136" y="546"/>
                  </a:lnTo>
                  <a:lnTo>
                    <a:pt x="152" y="546"/>
                  </a:lnTo>
                  <a:lnTo>
                    <a:pt x="164" y="544"/>
                  </a:lnTo>
                  <a:lnTo>
                    <a:pt x="168" y="544"/>
                  </a:lnTo>
                  <a:lnTo>
                    <a:pt x="196" y="548"/>
                  </a:lnTo>
                  <a:lnTo>
                    <a:pt x="196" y="550"/>
                  </a:lnTo>
                  <a:lnTo>
                    <a:pt x="208" y="556"/>
                  </a:lnTo>
                  <a:lnTo>
                    <a:pt x="208" y="558"/>
                  </a:lnTo>
                  <a:lnTo>
                    <a:pt x="220" y="566"/>
                  </a:lnTo>
                  <a:lnTo>
                    <a:pt x="226" y="574"/>
                  </a:lnTo>
                  <a:lnTo>
                    <a:pt x="234" y="578"/>
                  </a:lnTo>
                  <a:lnTo>
                    <a:pt x="248" y="576"/>
                  </a:lnTo>
                  <a:lnTo>
                    <a:pt x="248" y="560"/>
                  </a:lnTo>
                  <a:lnTo>
                    <a:pt x="240" y="548"/>
                  </a:lnTo>
                  <a:lnTo>
                    <a:pt x="236" y="526"/>
                  </a:lnTo>
                  <a:lnTo>
                    <a:pt x="246" y="516"/>
                  </a:lnTo>
                  <a:lnTo>
                    <a:pt x="248" y="514"/>
                  </a:lnTo>
                  <a:lnTo>
                    <a:pt x="258" y="512"/>
                  </a:lnTo>
                  <a:lnTo>
                    <a:pt x="268" y="512"/>
                  </a:lnTo>
                  <a:lnTo>
                    <a:pt x="272" y="508"/>
                  </a:lnTo>
                  <a:lnTo>
                    <a:pt x="264" y="500"/>
                  </a:lnTo>
                  <a:lnTo>
                    <a:pt x="242" y="484"/>
                  </a:lnTo>
                  <a:lnTo>
                    <a:pt x="236" y="476"/>
                  </a:lnTo>
                  <a:lnTo>
                    <a:pt x="234" y="474"/>
                  </a:lnTo>
                  <a:lnTo>
                    <a:pt x="236" y="472"/>
                  </a:lnTo>
                  <a:lnTo>
                    <a:pt x="242" y="460"/>
                  </a:lnTo>
                  <a:lnTo>
                    <a:pt x="244" y="462"/>
                  </a:lnTo>
                  <a:lnTo>
                    <a:pt x="260" y="466"/>
                  </a:lnTo>
                  <a:lnTo>
                    <a:pt x="302" y="464"/>
                  </a:lnTo>
                  <a:lnTo>
                    <a:pt x="302" y="466"/>
                  </a:lnTo>
                  <a:lnTo>
                    <a:pt x="304" y="466"/>
                  </a:lnTo>
                  <a:lnTo>
                    <a:pt x="316" y="470"/>
                  </a:lnTo>
                  <a:lnTo>
                    <a:pt x="324" y="462"/>
                  </a:lnTo>
                  <a:lnTo>
                    <a:pt x="320" y="438"/>
                  </a:lnTo>
                  <a:lnTo>
                    <a:pt x="304" y="428"/>
                  </a:lnTo>
                  <a:lnTo>
                    <a:pt x="300" y="424"/>
                  </a:lnTo>
                  <a:lnTo>
                    <a:pt x="296" y="420"/>
                  </a:lnTo>
                  <a:lnTo>
                    <a:pt x="292" y="410"/>
                  </a:lnTo>
                  <a:lnTo>
                    <a:pt x="290" y="394"/>
                  </a:lnTo>
                  <a:lnTo>
                    <a:pt x="290" y="374"/>
                  </a:lnTo>
                  <a:lnTo>
                    <a:pt x="276" y="368"/>
                  </a:lnTo>
                  <a:lnTo>
                    <a:pt x="274" y="368"/>
                  </a:lnTo>
                  <a:lnTo>
                    <a:pt x="274" y="366"/>
                  </a:lnTo>
                  <a:lnTo>
                    <a:pt x="274" y="364"/>
                  </a:lnTo>
                  <a:lnTo>
                    <a:pt x="272" y="344"/>
                  </a:lnTo>
                  <a:lnTo>
                    <a:pt x="288" y="262"/>
                  </a:lnTo>
                  <a:lnTo>
                    <a:pt x="280" y="232"/>
                  </a:lnTo>
                  <a:lnTo>
                    <a:pt x="278" y="214"/>
                  </a:lnTo>
                  <a:lnTo>
                    <a:pt x="276" y="190"/>
                  </a:lnTo>
                  <a:lnTo>
                    <a:pt x="278" y="164"/>
                  </a:lnTo>
                  <a:lnTo>
                    <a:pt x="278" y="162"/>
                  </a:lnTo>
                  <a:lnTo>
                    <a:pt x="280" y="160"/>
                  </a:lnTo>
                  <a:lnTo>
                    <a:pt x="296" y="148"/>
                  </a:lnTo>
                  <a:lnTo>
                    <a:pt x="296" y="136"/>
                  </a:lnTo>
                  <a:lnTo>
                    <a:pt x="294" y="130"/>
                  </a:lnTo>
                  <a:lnTo>
                    <a:pt x="290" y="122"/>
                  </a:lnTo>
                  <a:lnTo>
                    <a:pt x="280" y="110"/>
                  </a:lnTo>
                  <a:lnTo>
                    <a:pt x="278" y="110"/>
                  </a:lnTo>
                  <a:lnTo>
                    <a:pt x="278" y="108"/>
                  </a:lnTo>
                  <a:lnTo>
                    <a:pt x="276" y="88"/>
                  </a:lnTo>
                  <a:lnTo>
                    <a:pt x="276" y="86"/>
                  </a:lnTo>
                  <a:lnTo>
                    <a:pt x="298" y="60"/>
                  </a:lnTo>
                  <a:lnTo>
                    <a:pt x="298" y="48"/>
                  </a:lnTo>
                  <a:lnTo>
                    <a:pt x="292" y="36"/>
                  </a:lnTo>
                  <a:lnTo>
                    <a:pt x="290" y="34"/>
                  </a:lnTo>
                  <a:lnTo>
                    <a:pt x="300" y="20"/>
                  </a:lnTo>
                  <a:lnTo>
                    <a:pt x="302" y="20"/>
                  </a:lnTo>
                  <a:lnTo>
                    <a:pt x="312" y="12"/>
                  </a:lnTo>
                  <a:lnTo>
                    <a:pt x="312" y="0"/>
                  </a:lnTo>
                  <a:lnTo>
                    <a:pt x="306" y="0"/>
                  </a:lnTo>
                  <a:lnTo>
                    <a:pt x="296" y="0"/>
                  </a:lnTo>
                  <a:lnTo>
                    <a:pt x="292" y="18"/>
                  </a:lnTo>
                  <a:lnTo>
                    <a:pt x="290" y="18"/>
                  </a:lnTo>
                  <a:lnTo>
                    <a:pt x="268" y="10"/>
                  </a:lnTo>
                  <a:lnTo>
                    <a:pt x="256" y="8"/>
                  </a:lnTo>
                  <a:lnTo>
                    <a:pt x="260" y="28"/>
                  </a:lnTo>
                  <a:lnTo>
                    <a:pt x="244" y="32"/>
                  </a:lnTo>
                  <a:lnTo>
                    <a:pt x="218" y="46"/>
                  </a:lnTo>
                  <a:lnTo>
                    <a:pt x="210" y="56"/>
                  </a:lnTo>
                  <a:lnTo>
                    <a:pt x="210" y="58"/>
                  </a:lnTo>
                  <a:lnTo>
                    <a:pt x="208" y="58"/>
                  </a:lnTo>
                  <a:lnTo>
                    <a:pt x="196" y="70"/>
                  </a:lnTo>
                  <a:lnTo>
                    <a:pt x="192" y="88"/>
                  </a:lnTo>
                  <a:lnTo>
                    <a:pt x="192" y="90"/>
                  </a:lnTo>
                  <a:lnTo>
                    <a:pt x="186" y="118"/>
                  </a:lnTo>
                  <a:lnTo>
                    <a:pt x="184" y="130"/>
                  </a:lnTo>
                  <a:lnTo>
                    <a:pt x="184" y="132"/>
                  </a:lnTo>
                  <a:lnTo>
                    <a:pt x="182" y="132"/>
                  </a:lnTo>
                  <a:lnTo>
                    <a:pt x="174" y="144"/>
                  </a:lnTo>
                  <a:lnTo>
                    <a:pt x="172" y="144"/>
                  </a:lnTo>
                  <a:lnTo>
                    <a:pt x="172" y="146"/>
                  </a:lnTo>
                  <a:lnTo>
                    <a:pt x="152" y="148"/>
                  </a:lnTo>
                  <a:lnTo>
                    <a:pt x="122" y="138"/>
                  </a:lnTo>
                  <a:lnTo>
                    <a:pt x="108" y="132"/>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6" name="山西"/>
            <p:cNvSpPr>
              <a:spLocks/>
            </p:cNvSpPr>
            <p:nvPr/>
          </p:nvSpPr>
          <p:spPr bwMode="auto">
            <a:xfrm>
              <a:off x="6552760" y="3113831"/>
              <a:ext cx="318587" cy="699455"/>
            </a:xfrm>
            <a:custGeom>
              <a:avLst/>
              <a:gdLst>
                <a:gd name="T0" fmla="*/ 2147483646 w 216"/>
                <a:gd name="T1" fmla="*/ 2147483646 h 474"/>
                <a:gd name="T2" fmla="*/ 2147483646 w 216"/>
                <a:gd name="T3" fmla="*/ 2147483646 h 474"/>
                <a:gd name="T4" fmla="*/ 2147483646 w 216"/>
                <a:gd name="T5" fmla="*/ 2147483646 h 474"/>
                <a:gd name="T6" fmla="*/ 2147483646 w 216"/>
                <a:gd name="T7" fmla="*/ 2147483646 h 474"/>
                <a:gd name="T8" fmla="*/ 2147483646 w 216"/>
                <a:gd name="T9" fmla="*/ 2147483646 h 474"/>
                <a:gd name="T10" fmla="*/ 2147483646 w 216"/>
                <a:gd name="T11" fmla="*/ 2147483646 h 474"/>
                <a:gd name="T12" fmla="*/ 2147483646 w 216"/>
                <a:gd name="T13" fmla="*/ 2147483646 h 474"/>
                <a:gd name="T14" fmla="*/ 2147483646 w 216"/>
                <a:gd name="T15" fmla="*/ 2147483646 h 474"/>
                <a:gd name="T16" fmla="*/ 2147483646 w 216"/>
                <a:gd name="T17" fmla="*/ 2147483646 h 474"/>
                <a:gd name="T18" fmla="*/ 2147483646 w 216"/>
                <a:gd name="T19" fmla="*/ 2147483646 h 474"/>
                <a:gd name="T20" fmla="*/ 2147483646 w 216"/>
                <a:gd name="T21" fmla="*/ 2147483646 h 474"/>
                <a:gd name="T22" fmla="*/ 2147483646 w 216"/>
                <a:gd name="T23" fmla="*/ 2147483646 h 474"/>
                <a:gd name="T24" fmla="*/ 2147483646 w 216"/>
                <a:gd name="T25" fmla="*/ 2147483646 h 474"/>
                <a:gd name="T26" fmla="*/ 2147483646 w 216"/>
                <a:gd name="T27" fmla="*/ 2147483646 h 474"/>
                <a:gd name="T28" fmla="*/ 2147483646 w 216"/>
                <a:gd name="T29" fmla="*/ 2147483646 h 474"/>
                <a:gd name="T30" fmla="*/ 2147483646 w 216"/>
                <a:gd name="T31" fmla="*/ 2147483646 h 474"/>
                <a:gd name="T32" fmla="*/ 2147483646 w 216"/>
                <a:gd name="T33" fmla="*/ 2147483646 h 474"/>
                <a:gd name="T34" fmla="*/ 2147483646 w 216"/>
                <a:gd name="T35" fmla="*/ 2147483646 h 474"/>
                <a:gd name="T36" fmla="*/ 2147483646 w 216"/>
                <a:gd name="T37" fmla="*/ 2147483646 h 474"/>
                <a:gd name="T38" fmla="*/ 2147483646 w 216"/>
                <a:gd name="T39" fmla="*/ 2147483646 h 474"/>
                <a:gd name="T40" fmla="*/ 2147483646 w 216"/>
                <a:gd name="T41" fmla="*/ 2147483646 h 474"/>
                <a:gd name="T42" fmla="*/ 2147483646 w 216"/>
                <a:gd name="T43" fmla="*/ 2147483646 h 474"/>
                <a:gd name="T44" fmla="*/ 2147483646 w 216"/>
                <a:gd name="T45" fmla="*/ 2147483646 h 474"/>
                <a:gd name="T46" fmla="*/ 2147483646 w 216"/>
                <a:gd name="T47" fmla="*/ 2147483646 h 474"/>
                <a:gd name="T48" fmla="*/ 2147483646 w 216"/>
                <a:gd name="T49" fmla="*/ 2147483646 h 474"/>
                <a:gd name="T50" fmla="*/ 2147483646 w 216"/>
                <a:gd name="T51" fmla="*/ 2147483646 h 474"/>
                <a:gd name="T52" fmla="*/ 2147483646 w 216"/>
                <a:gd name="T53" fmla="*/ 2147483646 h 474"/>
                <a:gd name="T54" fmla="*/ 2147483646 w 216"/>
                <a:gd name="T55" fmla="*/ 2147483646 h 474"/>
                <a:gd name="T56" fmla="*/ 2147483646 w 216"/>
                <a:gd name="T57" fmla="*/ 2147483646 h 474"/>
                <a:gd name="T58" fmla="*/ 2147483646 w 216"/>
                <a:gd name="T59" fmla="*/ 2147483646 h 474"/>
                <a:gd name="T60" fmla="*/ 2147483646 w 216"/>
                <a:gd name="T61" fmla="*/ 2147483646 h 474"/>
                <a:gd name="T62" fmla="*/ 2147483646 w 216"/>
                <a:gd name="T63" fmla="*/ 2147483646 h 474"/>
                <a:gd name="T64" fmla="*/ 2147483646 w 216"/>
                <a:gd name="T65" fmla="*/ 2147483646 h 474"/>
                <a:gd name="T66" fmla="*/ 2147483646 w 216"/>
                <a:gd name="T67" fmla="*/ 2147483646 h 474"/>
                <a:gd name="T68" fmla="*/ 2147483646 w 216"/>
                <a:gd name="T69" fmla="*/ 2147483646 h 474"/>
                <a:gd name="T70" fmla="*/ 2147483646 w 216"/>
                <a:gd name="T71" fmla="*/ 2147483646 h 474"/>
                <a:gd name="T72" fmla="*/ 2147483646 w 216"/>
                <a:gd name="T73" fmla="*/ 2147483646 h 474"/>
                <a:gd name="T74" fmla="*/ 2147483646 w 216"/>
                <a:gd name="T75" fmla="*/ 2147483646 h 474"/>
                <a:gd name="T76" fmla="*/ 2147483646 w 216"/>
                <a:gd name="T77" fmla="*/ 2147483646 h 474"/>
                <a:gd name="T78" fmla="*/ 2147483646 w 216"/>
                <a:gd name="T79" fmla="*/ 2147483646 h 474"/>
                <a:gd name="T80" fmla="*/ 2147483646 w 216"/>
                <a:gd name="T81" fmla="*/ 2147483646 h 474"/>
                <a:gd name="T82" fmla="*/ 2147483646 w 216"/>
                <a:gd name="T83" fmla="*/ 2147483646 h 474"/>
                <a:gd name="T84" fmla="*/ 2147483646 w 216"/>
                <a:gd name="T85" fmla="*/ 2147483646 h 474"/>
                <a:gd name="T86" fmla="*/ 2147483646 w 216"/>
                <a:gd name="T87" fmla="*/ 2147483646 h 474"/>
                <a:gd name="T88" fmla="*/ 2147483646 w 216"/>
                <a:gd name="T89" fmla="*/ 2147483646 h 474"/>
                <a:gd name="T90" fmla="*/ 2147483646 w 216"/>
                <a:gd name="T91" fmla="*/ 2147483646 h 474"/>
                <a:gd name="T92" fmla="*/ 2147483646 w 216"/>
                <a:gd name="T93" fmla="*/ 2147483646 h 474"/>
                <a:gd name="T94" fmla="*/ 2147483646 w 216"/>
                <a:gd name="T95" fmla="*/ 2147483646 h 474"/>
                <a:gd name="T96" fmla="*/ 2147483646 w 216"/>
                <a:gd name="T97" fmla="*/ 2147483646 h 47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6" h="474">
                  <a:moveTo>
                    <a:pt x="202" y="24"/>
                  </a:moveTo>
                  <a:lnTo>
                    <a:pt x="204" y="20"/>
                  </a:lnTo>
                  <a:lnTo>
                    <a:pt x="200" y="8"/>
                  </a:lnTo>
                  <a:lnTo>
                    <a:pt x="194" y="0"/>
                  </a:lnTo>
                  <a:lnTo>
                    <a:pt x="188" y="12"/>
                  </a:lnTo>
                  <a:lnTo>
                    <a:pt x="176" y="24"/>
                  </a:lnTo>
                  <a:lnTo>
                    <a:pt x="174" y="24"/>
                  </a:lnTo>
                  <a:lnTo>
                    <a:pt x="156" y="30"/>
                  </a:lnTo>
                  <a:lnTo>
                    <a:pt x="154" y="30"/>
                  </a:lnTo>
                  <a:lnTo>
                    <a:pt x="136" y="28"/>
                  </a:lnTo>
                  <a:lnTo>
                    <a:pt x="124" y="30"/>
                  </a:lnTo>
                  <a:lnTo>
                    <a:pt x="122" y="40"/>
                  </a:lnTo>
                  <a:lnTo>
                    <a:pt x="112" y="46"/>
                  </a:lnTo>
                  <a:lnTo>
                    <a:pt x="112" y="48"/>
                  </a:lnTo>
                  <a:lnTo>
                    <a:pt x="110" y="48"/>
                  </a:lnTo>
                  <a:lnTo>
                    <a:pt x="94" y="46"/>
                  </a:lnTo>
                  <a:lnTo>
                    <a:pt x="92" y="48"/>
                  </a:lnTo>
                  <a:lnTo>
                    <a:pt x="92" y="64"/>
                  </a:lnTo>
                  <a:lnTo>
                    <a:pt x="84" y="76"/>
                  </a:lnTo>
                  <a:lnTo>
                    <a:pt x="82" y="76"/>
                  </a:lnTo>
                  <a:lnTo>
                    <a:pt x="68" y="92"/>
                  </a:lnTo>
                  <a:lnTo>
                    <a:pt x="66" y="92"/>
                  </a:lnTo>
                  <a:lnTo>
                    <a:pt x="50" y="96"/>
                  </a:lnTo>
                  <a:lnTo>
                    <a:pt x="40" y="106"/>
                  </a:lnTo>
                  <a:lnTo>
                    <a:pt x="42" y="120"/>
                  </a:lnTo>
                  <a:lnTo>
                    <a:pt x="42" y="124"/>
                  </a:lnTo>
                  <a:lnTo>
                    <a:pt x="40" y="124"/>
                  </a:lnTo>
                  <a:lnTo>
                    <a:pt x="28" y="136"/>
                  </a:lnTo>
                  <a:lnTo>
                    <a:pt x="20" y="144"/>
                  </a:lnTo>
                  <a:lnTo>
                    <a:pt x="26" y="154"/>
                  </a:lnTo>
                  <a:lnTo>
                    <a:pt x="26" y="156"/>
                  </a:lnTo>
                  <a:lnTo>
                    <a:pt x="26" y="170"/>
                  </a:lnTo>
                  <a:lnTo>
                    <a:pt x="26" y="172"/>
                  </a:lnTo>
                  <a:lnTo>
                    <a:pt x="16" y="184"/>
                  </a:lnTo>
                  <a:lnTo>
                    <a:pt x="4" y="198"/>
                  </a:lnTo>
                  <a:lnTo>
                    <a:pt x="6" y="214"/>
                  </a:lnTo>
                  <a:lnTo>
                    <a:pt x="16" y="224"/>
                  </a:lnTo>
                  <a:lnTo>
                    <a:pt x="22" y="236"/>
                  </a:lnTo>
                  <a:lnTo>
                    <a:pt x="24" y="244"/>
                  </a:lnTo>
                  <a:lnTo>
                    <a:pt x="24" y="262"/>
                  </a:lnTo>
                  <a:lnTo>
                    <a:pt x="22" y="264"/>
                  </a:lnTo>
                  <a:lnTo>
                    <a:pt x="6" y="276"/>
                  </a:lnTo>
                  <a:lnTo>
                    <a:pt x="4" y="300"/>
                  </a:lnTo>
                  <a:lnTo>
                    <a:pt x="6" y="324"/>
                  </a:lnTo>
                  <a:lnTo>
                    <a:pt x="10" y="340"/>
                  </a:lnTo>
                  <a:lnTo>
                    <a:pt x="18" y="368"/>
                  </a:lnTo>
                  <a:lnTo>
                    <a:pt x="18" y="370"/>
                  </a:lnTo>
                  <a:lnTo>
                    <a:pt x="18" y="372"/>
                  </a:lnTo>
                  <a:lnTo>
                    <a:pt x="0" y="452"/>
                  </a:lnTo>
                  <a:lnTo>
                    <a:pt x="2" y="468"/>
                  </a:lnTo>
                  <a:lnTo>
                    <a:pt x="14" y="474"/>
                  </a:lnTo>
                  <a:lnTo>
                    <a:pt x="32" y="456"/>
                  </a:lnTo>
                  <a:lnTo>
                    <a:pt x="34" y="456"/>
                  </a:lnTo>
                  <a:lnTo>
                    <a:pt x="96" y="432"/>
                  </a:lnTo>
                  <a:lnTo>
                    <a:pt x="112" y="416"/>
                  </a:lnTo>
                  <a:lnTo>
                    <a:pt x="114" y="416"/>
                  </a:lnTo>
                  <a:lnTo>
                    <a:pt x="116" y="416"/>
                  </a:lnTo>
                  <a:lnTo>
                    <a:pt x="150" y="420"/>
                  </a:lnTo>
                  <a:lnTo>
                    <a:pt x="162" y="416"/>
                  </a:lnTo>
                  <a:lnTo>
                    <a:pt x="180" y="408"/>
                  </a:lnTo>
                  <a:lnTo>
                    <a:pt x="180" y="392"/>
                  </a:lnTo>
                  <a:lnTo>
                    <a:pt x="182" y="392"/>
                  </a:lnTo>
                  <a:lnTo>
                    <a:pt x="192" y="382"/>
                  </a:lnTo>
                  <a:lnTo>
                    <a:pt x="190" y="372"/>
                  </a:lnTo>
                  <a:lnTo>
                    <a:pt x="190" y="370"/>
                  </a:lnTo>
                  <a:lnTo>
                    <a:pt x="190" y="368"/>
                  </a:lnTo>
                  <a:lnTo>
                    <a:pt x="194" y="364"/>
                  </a:lnTo>
                  <a:lnTo>
                    <a:pt x="192" y="360"/>
                  </a:lnTo>
                  <a:lnTo>
                    <a:pt x="190" y="356"/>
                  </a:lnTo>
                  <a:lnTo>
                    <a:pt x="190" y="352"/>
                  </a:lnTo>
                  <a:lnTo>
                    <a:pt x="194" y="340"/>
                  </a:lnTo>
                  <a:lnTo>
                    <a:pt x="198" y="336"/>
                  </a:lnTo>
                  <a:lnTo>
                    <a:pt x="196" y="324"/>
                  </a:lnTo>
                  <a:lnTo>
                    <a:pt x="184" y="310"/>
                  </a:lnTo>
                  <a:lnTo>
                    <a:pt x="182" y="306"/>
                  </a:lnTo>
                  <a:lnTo>
                    <a:pt x="180" y="302"/>
                  </a:lnTo>
                  <a:lnTo>
                    <a:pt x="180" y="298"/>
                  </a:lnTo>
                  <a:lnTo>
                    <a:pt x="182" y="294"/>
                  </a:lnTo>
                  <a:lnTo>
                    <a:pt x="184" y="288"/>
                  </a:lnTo>
                  <a:lnTo>
                    <a:pt x="190" y="280"/>
                  </a:lnTo>
                  <a:lnTo>
                    <a:pt x="192" y="268"/>
                  </a:lnTo>
                  <a:lnTo>
                    <a:pt x="202" y="248"/>
                  </a:lnTo>
                  <a:lnTo>
                    <a:pt x="204" y="240"/>
                  </a:lnTo>
                  <a:lnTo>
                    <a:pt x="216" y="216"/>
                  </a:lnTo>
                  <a:lnTo>
                    <a:pt x="208" y="200"/>
                  </a:lnTo>
                  <a:lnTo>
                    <a:pt x="184" y="184"/>
                  </a:lnTo>
                  <a:lnTo>
                    <a:pt x="182" y="184"/>
                  </a:lnTo>
                  <a:lnTo>
                    <a:pt x="176" y="170"/>
                  </a:lnTo>
                  <a:lnTo>
                    <a:pt x="176" y="168"/>
                  </a:lnTo>
                  <a:lnTo>
                    <a:pt x="180" y="146"/>
                  </a:lnTo>
                  <a:lnTo>
                    <a:pt x="184" y="130"/>
                  </a:lnTo>
                  <a:lnTo>
                    <a:pt x="184" y="122"/>
                  </a:lnTo>
                  <a:lnTo>
                    <a:pt x="188" y="116"/>
                  </a:lnTo>
                  <a:lnTo>
                    <a:pt x="190" y="114"/>
                  </a:lnTo>
                  <a:lnTo>
                    <a:pt x="194" y="114"/>
                  </a:lnTo>
                  <a:lnTo>
                    <a:pt x="208" y="112"/>
                  </a:lnTo>
                  <a:lnTo>
                    <a:pt x="212" y="102"/>
                  </a:lnTo>
                  <a:lnTo>
                    <a:pt x="216" y="76"/>
                  </a:lnTo>
                  <a:lnTo>
                    <a:pt x="214" y="66"/>
                  </a:lnTo>
                  <a:lnTo>
                    <a:pt x="200" y="64"/>
                  </a:lnTo>
                  <a:lnTo>
                    <a:pt x="184" y="56"/>
                  </a:lnTo>
                  <a:lnTo>
                    <a:pt x="182" y="54"/>
                  </a:lnTo>
                  <a:lnTo>
                    <a:pt x="182" y="52"/>
                  </a:lnTo>
                  <a:lnTo>
                    <a:pt x="180" y="32"/>
                  </a:lnTo>
                  <a:lnTo>
                    <a:pt x="180" y="28"/>
                  </a:lnTo>
                  <a:lnTo>
                    <a:pt x="202" y="24"/>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7" name="湖南"/>
            <p:cNvSpPr>
              <a:spLocks/>
            </p:cNvSpPr>
            <p:nvPr/>
          </p:nvSpPr>
          <p:spPr bwMode="auto">
            <a:xfrm>
              <a:off x="6470162" y="4306152"/>
              <a:ext cx="507380" cy="590257"/>
            </a:xfrm>
            <a:custGeom>
              <a:avLst/>
              <a:gdLst>
                <a:gd name="T0" fmla="*/ 2147483646 w 344"/>
                <a:gd name="T1" fmla="*/ 2147483646 h 400"/>
                <a:gd name="T2" fmla="*/ 2147483646 w 344"/>
                <a:gd name="T3" fmla="*/ 2147483646 h 400"/>
                <a:gd name="T4" fmla="*/ 2147483646 w 344"/>
                <a:gd name="T5" fmla="*/ 2147483646 h 400"/>
                <a:gd name="T6" fmla="*/ 2147483646 w 344"/>
                <a:gd name="T7" fmla="*/ 2147483646 h 400"/>
                <a:gd name="T8" fmla="*/ 2147483646 w 344"/>
                <a:gd name="T9" fmla="*/ 2147483646 h 400"/>
                <a:gd name="T10" fmla="*/ 2147483646 w 344"/>
                <a:gd name="T11" fmla="*/ 2147483646 h 400"/>
                <a:gd name="T12" fmla="*/ 2147483646 w 344"/>
                <a:gd name="T13" fmla="*/ 2147483646 h 400"/>
                <a:gd name="T14" fmla="*/ 2147483646 w 344"/>
                <a:gd name="T15" fmla="*/ 2147483646 h 400"/>
                <a:gd name="T16" fmla="*/ 2147483646 w 344"/>
                <a:gd name="T17" fmla="*/ 2147483646 h 400"/>
                <a:gd name="T18" fmla="*/ 2147483646 w 344"/>
                <a:gd name="T19" fmla="*/ 2147483646 h 400"/>
                <a:gd name="T20" fmla="*/ 2147483646 w 344"/>
                <a:gd name="T21" fmla="*/ 0 h 400"/>
                <a:gd name="T22" fmla="*/ 2147483646 w 344"/>
                <a:gd name="T23" fmla="*/ 2147483646 h 400"/>
                <a:gd name="T24" fmla="*/ 2147483646 w 344"/>
                <a:gd name="T25" fmla="*/ 2147483646 h 400"/>
                <a:gd name="T26" fmla="*/ 2147483646 w 344"/>
                <a:gd name="T27" fmla="*/ 2147483646 h 400"/>
                <a:gd name="T28" fmla="*/ 2147483646 w 344"/>
                <a:gd name="T29" fmla="*/ 2147483646 h 400"/>
                <a:gd name="T30" fmla="*/ 2147483646 w 344"/>
                <a:gd name="T31" fmla="*/ 2147483646 h 400"/>
                <a:gd name="T32" fmla="*/ 2147483646 w 344"/>
                <a:gd name="T33" fmla="*/ 2147483646 h 400"/>
                <a:gd name="T34" fmla="*/ 2147483646 w 344"/>
                <a:gd name="T35" fmla="*/ 2147483646 h 400"/>
                <a:gd name="T36" fmla="*/ 2147483646 w 344"/>
                <a:gd name="T37" fmla="*/ 2147483646 h 400"/>
                <a:gd name="T38" fmla="*/ 2147483646 w 344"/>
                <a:gd name="T39" fmla="*/ 2147483646 h 400"/>
                <a:gd name="T40" fmla="*/ 2147483646 w 344"/>
                <a:gd name="T41" fmla="*/ 2147483646 h 400"/>
                <a:gd name="T42" fmla="*/ 2147483646 w 344"/>
                <a:gd name="T43" fmla="*/ 2147483646 h 400"/>
                <a:gd name="T44" fmla="*/ 2147483646 w 344"/>
                <a:gd name="T45" fmla="*/ 2147483646 h 400"/>
                <a:gd name="T46" fmla="*/ 2147483646 w 344"/>
                <a:gd name="T47" fmla="*/ 2147483646 h 400"/>
                <a:gd name="T48" fmla="*/ 2147483646 w 344"/>
                <a:gd name="T49" fmla="*/ 2147483646 h 400"/>
                <a:gd name="T50" fmla="*/ 2147483646 w 344"/>
                <a:gd name="T51" fmla="*/ 2147483646 h 400"/>
                <a:gd name="T52" fmla="*/ 2147483646 w 344"/>
                <a:gd name="T53" fmla="*/ 2147483646 h 400"/>
                <a:gd name="T54" fmla="*/ 2147483646 w 344"/>
                <a:gd name="T55" fmla="*/ 2147483646 h 400"/>
                <a:gd name="T56" fmla="*/ 2147483646 w 344"/>
                <a:gd name="T57" fmla="*/ 2147483646 h 400"/>
                <a:gd name="T58" fmla="*/ 2147483646 w 344"/>
                <a:gd name="T59" fmla="*/ 2147483646 h 400"/>
                <a:gd name="T60" fmla="*/ 2147483646 w 344"/>
                <a:gd name="T61" fmla="*/ 2147483646 h 400"/>
                <a:gd name="T62" fmla="*/ 2147483646 w 344"/>
                <a:gd name="T63" fmla="*/ 2147483646 h 400"/>
                <a:gd name="T64" fmla="*/ 2147483646 w 344"/>
                <a:gd name="T65" fmla="*/ 2147483646 h 400"/>
                <a:gd name="T66" fmla="*/ 2147483646 w 344"/>
                <a:gd name="T67" fmla="*/ 2147483646 h 400"/>
                <a:gd name="T68" fmla="*/ 2147483646 w 344"/>
                <a:gd name="T69" fmla="*/ 2147483646 h 400"/>
                <a:gd name="T70" fmla="*/ 2147483646 w 344"/>
                <a:gd name="T71" fmla="*/ 2147483646 h 400"/>
                <a:gd name="T72" fmla="*/ 2147483646 w 344"/>
                <a:gd name="T73" fmla="*/ 2147483646 h 400"/>
                <a:gd name="T74" fmla="*/ 2147483646 w 344"/>
                <a:gd name="T75" fmla="*/ 2147483646 h 400"/>
                <a:gd name="T76" fmla="*/ 2147483646 w 344"/>
                <a:gd name="T77" fmla="*/ 2147483646 h 400"/>
                <a:gd name="T78" fmla="*/ 2147483646 w 344"/>
                <a:gd name="T79" fmla="*/ 2147483646 h 400"/>
                <a:gd name="T80" fmla="*/ 2147483646 w 344"/>
                <a:gd name="T81" fmla="*/ 2147483646 h 400"/>
                <a:gd name="T82" fmla="*/ 2147483646 w 344"/>
                <a:gd name="T83" fmla="*/ 2147483646 h 400"/>
                <a:gd name="T84" fmla="*/ 2147483646 w 344"/>
                <a:gd name="T85" fmla="*/ 2147483646 h 400"/>
                <a:gd name="T86" fmla="*/ 2147483646 w 344"/>
                <a:gd name="T87" fmla="*/ 2147483646 h 400"/>
                <a:gd name="T88" fmla="*/ 2147483646 w 344"/>
                <a:gd name="T89" fmla="*/ 2147483646 h 400"/>
                <a:gd name="T90" fmla="*/ 2147483646 w 344"/>
                <a:gd name="T91" fmla="*/ 2147483646 h 400"/>
                <a:gd name="T92" fmla="*/ 2147483646 w 344"/>
                <a:gd name="T93" fmla="*/ 2147483646 h 400"/>
                <a:gd name="T94" fmla="*/ 2147483646 w 344"/>
                <a:gd name="T95" fmla="*/ 2147483646 h 400"/>
                <a:gd name="T96" fmla="*/ 2147483646 w 344"/>
                <a:gd name="T97" fmla="*/ 2147483646 h 400"/>
                <a:gd name="T98" fmla="*/ 2147483646 w 344"/>
                <a:gd name="T99" fmla="*/ 2147483646 h 400"/>
                <a:gd name="T100" fmla="*/ 2147483646 w 344"/>
                <a:gd name="T101" fmla="*/ 2147483646 h 400"/>
                <a:gd name="T102" fmla="*/ 2147483646 w 344"/>
                <a:gd name="T103" fmla="*/ 2147483646 h 400"/>
                <a:gd name="T104" fmla="*/ 2147483646 w 344"/>
                <a:gd name="T105" fmla="*/ 2147483646 h 4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44" h="400">
                  <a:moveTo>
                    <a:pt x="300" y="68"/>
                  </a:moveTo>
                  <a:lnTo>
                    <a:pt x="300" y="68"/>
                  </a:lnTo>
                  <a:lnTo>
                    <a:pt x="300" y="66"/>
                  </a:lnTo>
                  <a:lnTo>
                    <a:pt x="292" y="54"/>
                  </a:lnTo>
                  <a:lnTo>
                    <a:pt x="292" y="52"/>
                  </a:lnTo>
                  <a:lnTo>
                    <a:pt x="294" y="32"/>
                  </a:lnTo>
                  <a:lnTo>
                    <a:pt x="292" y="28"/>
                  </a:lnTo>
                  <a:lnTo>
                    <a:pt x="286" y="24"/>
                  </a:lnTo>
                  <a:lnTo>
                    <a:pt x="282" y="24"/>
                  </a:lnTo>
                  <a:lnTo>
                    <a:pt x="274" y="34"/>
                  </a:lnTo>
                  <a:lnTo>
                    <a:pt x="272" y="34"/>
                  </a:lnTo>
                  <a:lnTo>
                    <a:pt x="252" y="44"/>
                  </a:lnTo>
                  <a:lnTo>
                    <a:pt x="250" y="30"/>
                  </a:lnTo>
                  <a:lnTo>
                    <a:pt x="250" y="28"/>
                  </a:lnTo>
                  <a:lnTo>
                    <a:pt x="252" y="22"/>
                  </a:lnTo>
                  <a:lnTo>
                    <a:pt x="250" y="14"/>
                  </a:lnTo>
                  <a:lnTo>
                    <a:pt x="248" y="12"/>
                  </a:lnTo>
                  <a:lnTo>
                    <a:pt x="244" y="20"/>
                  </a:lnTo>
                  <a:lnTo>
                    <a:pt x="218" y="42"/>
                  </a:lnTo>
                  <a:lnTo>
                    <a:pt x="218" y="44"/>
                  </a:lnTo>
                  <a:lnTo>
                    <a:pt x="216" y="44"/>
                  </a:lnTo>
                  <a:lnTo>
                    <a:pt x="214" y="44"/>
                  </a:lnTo>
                  <a:lnTo>
                    <a:pt x="206" y="40"/>
                  </a:lnTo>
                  <a:lnTo>
                    <a:pt x="198" y="32"/>
                  </a:lnTo>
                  <a:lnTo>
                    <a:pt x="184" y="28"/>
                  </a:lnTo>
                  <a:lnTo>
                    <a:pt x="184" y="26"/>
                  </a:lnTo>
                  <a:lnTo>
                    <a:pt x="176" y="20"/>
                  </a:lnTo>
                  <a:lnTo>
                    <a:pt x="150" y="16"/>
                  </a:lnTo>
                  <a:lnTo>
                    <a:pt x="148" y="16"/>
                  </a:lnTo>
                  <a:lnTo>
                    <a:pt x="132" y="6"/>
                  </a:lnTo>
                  <a:lnTo>
                    <a:pt x="132" y="8"/>
                  </a:lnTo>
                  <a:lnTo>
                    <a:pt x="118" y="0"/>
                  </a:lnTo>
                  <a:lnTo>
                    <a:pt x="100" y="0"/>
                  </a:lnTo>
                  <a:lnTo>
                    <a:pt x="94" y="0"/>
                  </a:lnTo>
                  <a:lnTo>
                    <a:pt x="100" y="30"/>
                  </a:lnTo>
                  <a:lnTo>
                    <a:pt x="96" y="30"/>
                  </a:lnTo>
                  <a:lnTo>
                    <a:pt x="80" y="32"/>
                  </a:lnTo>
                  <a:lnTo>
                    <a:pt x="70" y="32"/>
                  </a:lnTo>
                  <a:lnTo>
                    <a:pt x="68" y="32"/>
                  </a:lnTo>
                  <a:lnTo>
                    <a:pt x="60" y="24"/>
                  </a:lnTo>
                  <a:lnTo>
                    <a:pt x="44" y="32"/>
                  </a:lnTo>
                  <a:lnTo>
                    <a:pt x="28" y="52"/>
                  </a:lnTo>
                  <a:lnTo>
                    <a:pt x="16" y="86"/>
                  </a:lnTo>
                  <a:lnTo>
                    <a:pt x="20" y="124"/>
                  </a:lnTo>
                  <a:lnTo>
                    <a:pt x="26" y="144"/>
                  </a:lnTo>
                  <a:lnTo>
                    <a:pt x="26" y="148"/>
                  </a:lnTo>
                  <a:lnTo>
                    <a:pt x="24" y="150"/>
                  </a:lnTo>
                  <a:lnTo>
                    <a:pt x="20" y="152"/>
                  </a:lnTo>
                  <a:lnTo>
                    <a:pt x="20" y="156"/>
                  </a:lnTo>
                  <a:lnTo>
                    <a:pt x="18" y="166"/>
                  </a:lnTo>
                  <a:lnTo>
                    <a:pt x="26" y="198"/>
                  </a:lnTo>
                  <a:lnTo>
                    <a:pt x="24" y="200"/>
                  </a:lnTo>
                  <a:lnTo>
                    <a:pt x="8" y="210"/>
                  </a:lnTo>
                  <a:lnTo>
                    <a:pt x="4" y="214"/>
                  </a:lnTo>
                  <a:lnTo>
                    <a:pt x="2" y="218"/>
                  </a:lnTo>
                  <a:lnTo>
                    <a:pt x="0" y="228"/>
                  </a:lnTo>
                  <a:lnTo>
                    <a:pt x="14" y="224"/>
                  </a:lnTo>
                  <a:lnTo>
                    <a:pt x="14" y="222"/>
                  </a:lnTo>
                  <a:lnTo>
                    <a:pt x="16" y="222"/>
                  </a:lnTo>
                  <a:lnTo>
                    <a:pt x="22" y="224"/>
                  </a:lnTo>
                  <a:lnTo>
                    <a:pt x="26" y="226"/>
                  </a:lnTo>
                  <a:lnTo>
                    <a:pt x="30" y="228"/>
                  </a:lnTo>
                  <a:lnTo>
                    <a:pt x="32" y="234"/>
                  </a:lnTo>
                  <a:lnTo>
                    <a:pt x="34" y="252"/>
                  </a:lnTo>
                  <a:lnTo>
                    <a:pt x="32" y="254"/>
                  </a:lnTo>
                  <a:lnTo>
                    <a:pt x="32" y="256"/>
                  </a:lnTo>
                  <a:lnTo>
                    <a:pt x="28" y="260"/>
                  </a:lnTo>
                  <a:lnTo>
                    <a:pt x="28" y="264"/>
                  </a:lnTo>
                  <a:lnTo>
                    <a:pt x="24" y="282"/>
                  </a:lnTo>
                  <a:lnTo>
                    <a:pt x="28" y="290"/>
                  </a:lnTo>
                  <a:lnTo>
                    <a:pt x="32" y="296"/>
                  </a:lnTo>
                  <a:lnTo>
                    <a:pt x="48" y="316"/>
                  </a:lnTo>
                  <a:lnTo>
                    <a:pt x="64" y="304"/>
                  </a:lnTo>
                  <a:lnTo>
                    <a:pt x="76" y="302"/>
                  </a:lnTo>
                  <a:lnTo>
                    <a:pt x="76" y="304"/>
                  </a:lnTo>
                  <a:lnTo>
                    <a:pt x="84" y="306"/>
                  </a:lnTo>
                  <a:lnTo>
                    <a:pt x="88" y="306"/>
                  </a:lnTo>
                  <a:lnTo>
                    <a:pt x="92" y="302"/>
                  </a:lnTo>
                  <a:lnTo>
                    <a:pt x="100" y="292"/>
                  </a:lnTo>
                  <a:lnTo>
                    <a:pt x="98" y="286"/>
                  </a:lnTo>
                  <a:lnTo>
                    <a:pt x="100" y="282"/>
                  </a:lnTo>
                  <a:lnTo>
                    <a:pt x="104" y="280"/>
                  </a:lnTo>
                  <a:lnTo>
                    <a:pt x="124" y="280"/>
                  </a:lnTo>
                  <a:lnTo>
                    <a:pt x="128" y="280"/>
                  </a:lnTo>
                  <a:lnTo>
                    <a:pt x="130" y="280"/>
                  </a:lnTo>
                  <a:lnTo>
                    <a:pt x="134" y="274"/>
                  </a:lnTo>
                  <a:lnTo>
                    <a:pt x="136" y="270"/>
                  </a:lnTo>
                  <a:lnTo>
                    <a:pt x="142" y="270"/>
                  </a:lnTo>
                  <a:lnTo>
                    <a:pt x="146" y="272"/>
                  </a:lnTo>
                  <a:lnTo>
                    <a:pt x="152" y="280"/>
                  </a:lnTo>
                  <a:lnTo>
                    <a:pt x="154" y="284"/>
                  </a:lnTo>
                  <a:lnTo>
                    <a:pt x="156" y="288"/>
                  </a:lnTo>
                  <a:lnTo>
                    <a:pt x="154" y="302"/>
                  </a:lnTo>
                  <a:lnTo>
                    <a:pt x="156" y="304"/>
                  </a:lnTo>
                  <a:lnTo>
                    <a:pt x="162" y="310"/>
                  </a:lnTo>
                  <a:lnTo>
                    <a:pt x="164" y="316"/>
                  </a:lnTo>
                  <a:lnTo>
                    <a:pt x="162" y="330"/>
                  </a:lnTo>
                  <a:lnTo>
                    <a:pt x="158" y="340"/>
                  </a:lnTo>
                  <a:lnTo>
                    <a:pt x="154" y="344"/>
                  </a:lnTo>
                  <a:lnTo>
                    <a:pt x="142" y="370"/>
                  </a:lnTo>
                  <a:lnTo>
                    <a:pt x="146" y="372"/>
                  </a:lnTo>
                  <a:lnTo>
                    <a:pt x="164" y="372"/>
                  </a:lnTo>
                  <a:lnTo>
                    <a:pt x="168" y="374"/>
                  </a:lnTo>
                  <a:lnTo>
                    <a:pt x="168" y="376"/>
                  </a:lnTo>
                  <a:lnTo>
                    <a:pt x="164" y="388"/>
                  </a:lnTo>
                  <a:lnTo>
                    <a:pt x="164" y="394"/>
                  </a:lnTo>
                  <a:lnTo>
                    <a:pt x="172" y="398"/>
                  </a:lnTo>
                  <a:lnTo>
                    <a:pt x="176" y="400"/>
                  </a:lnTo>
                  <a:lnTo>
                    <a:pt x="178" y="398"/>
                  </a:lnTo>
                  <a:lnTo>
                    <a:pt x="188" y="394"/>
                  </a:lnTo>
                  <a:lnTo>
                    <a:pt x="194" y="392"/>
                  </a:lnTo>
                  <a:lnTo>
                    <a:pt x="204" y="392"/>
                  </a:lnTo>
                  <a:lnTo>
                    <a:pt x="216" y="380"/>
                  </a:lnTo>
                  <a:lnTo>
                    <a:pt x="216" y="366"/>
                  </a:lnTo>
                  <a:lnTo>
                    <a:pt x="216" y="360"/>
                  </a:lnTo>
                  <a:lnTo>
                    <a:pt x="216" y="356"/>
                  </a:lnTo>
                  <a:lnTo>
                    <a:pt x="220" y="354"/>
                  </a:lnTo>
                  <a:lnTo>
                    <a:pt x="224" y="354"/>
                  </a:lnTo>
                  <a:lnTo>
                    <a:pt x="230" y="356"/>
                  </a:lnTo>
                  <a:lnTo>
                    <a:pt x="236" y="360"/>
                  </a:lnTo>
                  <a:lnTo>
                    <a:pt x="256" y="372"/>
                  </a:lnTo>
                  <a:lnTo>
                    <a:pt x="264" y="376"/>
                  </a:lnTo>
                  <a:lnTo>
                    <a:pt x="270" y="378"/>
                  </a:lnTo>
                  <a:lnTo>
                    <a:pt x="270" y="376"/>
                  </a:lnTo>
                  <a:lnTo>
                    <a:pt x="270" y="370"/>
                  </a:lnTo>
                  <a:lnTo>
                    <a:pt x="266" y="360"/>
                  </a:lnTo>
                  <a:lnTo>
                    <a:pt x="256" y="344"/>
                  </a:lnTo>
                  <a:lnTo>
                    <a:pt x="256" y="342"/>
                  </a:lnTo>
                  <a:lnTo>
                    <a:pt x="256" y="340"/>
                  </a:lnTo>
                  <a:lnTo>
                    <a:pt x="264" y="332"/>
                  </a:lnTo>
                  <a:lnTo>
                    <a:pt x="274" y="326"/>
                  </a:lnTo>
                  <a:lnTo>
                    <a:pt x="282" y="324"/>
                  </a:lnTo>
                  <a:lnTo>
                    <a:pt x="292" y="326"/>
                  </a:lnTo>
                  <a:lnTo>
                    <a:pt x="320" y="340"/>
                  </a:lnTo>
                  <a:lnTo>
                    <a:pt x="332" y="332"/>
                  </a:lnTo>
                  <a:lnTo>
                    <a:pt x="334" y="332"/>
                  </a:lnTo>
                  <a:lnTo>
                    <a:pt x="334" y="330"/>
                  </a:lnTo>
                  <a:lnTo>
                    <a:pt x="332" y="328"/>
                  </a:lnTo>
                  <a:lnTo>
                    <a:pt x="334" y="326"/>
                  </a:lnTo>
                  <a:lnTo>
                    <a:pt x="340" y="314"/>
                  </a:lnTo>
                  <a:lnTo>
                    <a:pt x="344" y="304"/>
                  </a:lnTo>
                  <a:lnTo>
                    <a:pt x="344" y="298"/>
                  </a:lnTo>
                  <a:lnTo>
                    <a:pt x="344" y="292"/>
                  </a:lnTo>
                  <a:lnTo>
                    <a:pt x="338" y="286"/>
                  </a:lnTo>
                  <a:lnTo>
                    <a:pt x="334" y="284"/>
                  </a:lnTo>
                  <a:lnTo>
                    <a:pt x="332" y="284"/>
                  </a:lnTo>
                  <a:lnTo>
                    <a:pt x="330" y="276"/>
                  </a:lnTo>
                  <a:lnTo>
                    <a:pt x="332" y="276"/>
                  </a:lnTo>
                  <a:lnTo>
                    <a:pt x="338" y="272"/>
                  </a:lnTo>
                  <a:lnTo>
                    <a:pt x="340" y="268"/>
                  </a:lnTo>
                  <a:lnTo>
                    <a:pt x="338" y="264"/>
                  </a:lnTo>
                  <a:lnTo>
                    <a:pt x="326" y="252"/>
                  </a:lnTo>
                  <a:lnTo>
                    <a:pt x="326" y="250"/>
                  </a:lnTo>
                  <a:lnTo>
                    <a:pt x="320" y="232"/>
                  </a:lnTo>
                  <a:lnTo>
                    <a:pt x="316" y="214"/>
                  </a:lnTo>
                  <a:lnTo>
                    <a:pt x="316" y="196"/>
                  </a:lnTo>
                  <a:lnTo>
                    <a:pt x="316" y="188"/>
                  </a:lnTo>
                  <a:lnTo>
                    <a:pt x="308" y="196"/>
                  </a:lnTo>
                  <a:lnTo>
                    <a:pt x="302" y="204"/>
                  </a:lnTo>
                  <a:lnTo>
                    <a:pt x="300" y="170"/>
                  </a:lnTo>
                  <a:lnTo>
                    <a:pt x="300" y="168"/>
                  </a:lnTo>
                  <a:lnTo>
                    <a:pt x="322" y="138"/>
                  </a:lnTo>
                  <a:lnTo>
                    <a:pt x="334" y="124"/>
                  </a:lnTo>
                  <a:lnTo>
                    <a:pt x="326" y="100"/>
                  </a:lnTo>
                  <a:lnTo>
                    <a:pt x="322" y="76"/>
                  </a:lnTo>
                  <a:lnTo>
                    <a:pt x="308" y="70"/>
                  </a:lnTo>
                  <a:lnTo>
                    <a:pt x="300" y="6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8" name="湖北"/>
            <p:cNvSpPr>
              <a:spLocks/>
            </p:cNvSpPr>
            <p:nvPr/>
          </p:nvSpPr>
          <p:spPr bwMode="auto">
            <a:xfrm>
              <a:off x="6411165" y="3966754"/>
              <a:ext cx="719772" cy="451548"/>
            </a:xfrm>
            <a:custGeom>
              <a:avLst/>
              <a:gdLst>
                <a:gd name="T0" fmla="*/ 2147483646 w 488"/>
                <a:gd name="T1" fmla="*/ 2147483646 h 306"/>
                <a:gd name="T2" fmla="*/ 2147483646 w 488"/>
                <a:gd name="T3" fmla="*/ 2147483646 h 306"/>
                <a:gd name="T4" fmla="*/ 2147483646 w 488"/>
                <a:gd name="T5" fmla="*/ 2147483646 h 306"/>
                <a:gd name="T6" fmla="*/ 2147483646 w 488"/>
                <a:gd name="T7" fmla="*/ 2147483646 h 306"/>
                <a:gd name="T8" fmla="*/ 2147483646 w 488"/>
                <a:gd name="T9" fmla="*/ 2147483646 h 306"/>
                <a:gd name="T10" fmla="*/ 2147483646 w 488"/>
                <a:gd name="T11" fmla="*/ 2147483646 h 306"/>
                <a:gd name="T12" fmla="*/ 2147483646 w 488"/>
                <a:gd name="T13" fmla="*/ 2147483646 h 306"/>
                <a:gd name="T14" fmla="*/ 2147483646 w 488"/>
                <a:gd name="T15" fmla="*/ 2147483646 h 306"/>
                <a:gd name="T16" fmla="*/ 2147483646 w 488"/>
                <a:gd name="T17" fmla="*/ 2147483646 h 306"/>
                <a:gd name="T18" fmla="*/ 2147483646 w 488"/>
                <a:gd name="T19" fmla="*/ 2147483646 h 306"/>
                <a:gd name="T20" fmla="*/ 2147483646 w 488"/>
                <a:gd name="T21" fmla="*/ 2147483646 h 306"/>
                <a:gd name="T22" fmla="*/ 2147483646 w 488"/>
                <a:gd name="T23" fmla="*/ 2147483646 h 306"/>
                <a:gd name="T24" fmla="*/ 2147483646 w 488"/>
                <a:gd name="T25" fmla="*/ 2147483646 h 306"/>
                <a:gd name="T26" fmla="*/ 2147483646 w 488"/>
                <a:gd name="T27" fmla="*/ 2147483646 h 306"/>
                <a:gd name="T28" fmla="*/ 2147483646 w 488"/>
                <a:gd name="T29" fmla="*/ 2147483646 h 306"/>
                <a:gd name="T30" fmla="*/ 2147483646 w 488"/>
                <a:gd name="T31" fmla="*/ 2147483646 h 306"/>
                <a:gd name="T32" fmla="*/ 2147483646 w 488"/>
                <a:gd name="T33" fmla="*/ 2147483646 h 306"/>
                <a:gd name="T34" fmla="*/ 2147483646 w 488"/>
                <a:gd name="T35" fmla="*/ 2147483646 h 306"/>
                <a:gd name="T36" fmla="*/ 2147483646 w 488"/>
                <a:gd name="T37" fmla="*/ 2147483646 h 306"/>
                <a:gd name="T38" fmla="*/ 2147483646 w 488"/>
                <a:gd name="T39" fmla="*/ 2147483646 h 306"/>
                <a:gd name="T40" fmla="*/ 2147483646 w 488"/>
                <a:gd name="T41" fmla="*/ 2147483646 h 306"/>
                <a:gd name="T42" fmla="*/ 2147483646 w 488"/>
                <a:gd name="T43" fmla="*/ 2147483646 h 306"/>
                <a:gd name="T44" fmla="*/ 2147483646 w 488"/>
                <a:gd name="T45" fmla="*/ 2147483646 h 306"/>
                <a:gd name="T46" fmla="*/ 2147483646 w 488"/>
                <a:gd name="T47" fmla="*/ 2147483646 h 306"/>
                <a:gd name="T48" fmla="*/ 2147483646 w 488"/>
                <a:gd name="T49" fmla="*/ 2147483646 h 306"/>
                <a:gd name="T50" fmla="*/ 2147483646 w 488"/>
                <a:gd name="T51" fmla="*/ 2147483646 h 306"/>
                <a:gd name="T52" fmla="*/ 2147483646 w 488"/>
                <a:gd name="T53" fmla="*/ 2147483646 h 306"/>
                <a:gd name="T54" fmla="*/ 2147483646 w 488"/>
                <a:gd name="T55" fmla="*/ 2147483646 h 306"/>
                <a:gd name="T56" fmla="*/ 2147483646 w 488"/>
                <a:gd name="T57" fmla="*/ 2147483646 h 306"/>
                <a:gd name="T58" fmla="*/ 2147483646 w 488"/>
                <a:gd name="T59" fmla="*/ 2147483646 h 306"/>
                <a:gd name="T60" fmla="*/ 2147483646 w 488"/>
                <a:gd name="T61" fmla="*/ 2147483646 h 306"/>
                <a:gd name="T62" fmla="*/ 2147483646 w 488"/>
                <a:gd name="T63" fmla="*/ 2147483646 h 306"/>
                <a:gd name="T64" fmla="*/ 2147483646 w 488"/>
                <a:gd name="T65" fmla="*/ 2147483646 h 306"/>
                <a:gd name="T66" fmla="*/ 2147483646 w 488"/>
                <a:gd name="T67" fmla="*/ 2147483646 h 306"/>
                <a:gd name="T68" fmla="*/ 2147483646 w 488"/>
                <a:gd name="T69" fmla="*/ 2147483646 h 306"/>
                <a:gd name="T70" fmla="*/ 2147483646 w 488"/>
                <a:gd name="T71" fmla="*/ 2147483646 h 306"/>
                <a:gd name="T72" fmla="*/ 2147483646 w 488"/>
                <a:gd name="T73" fmla="*/ 2147483646 h 306"/>
                <a:gd name="T74" fmla="*/ 2147483646 w 488"/>
                <a:gd name="T75" fmla="*/ 2147483646 h 306"/>
                <a:gd name="T76" fmla="*/ 2147483646 w 488"/>
                <a:gd name="T77" fmla="*/ 2147483646 h 306"/>
                <a:gd name="T78" fmla="*/ 2147483646 w 488"/>
                <a:gd name="T79" fmla="*/ 2147483646 h 306"/>
                <a:gd name="T80" fmla="*/ 2147483646 w 488"/>
                <a:gd name="T81" fmla="*/ 2147483646 h 306"/>
                <a:gd name="T82" fmla="*/ 2147483646 w 488"/>
                <a:gd name="T83" fmla="*/ 2147483646 h 306"/>
                <a:gd name="T84" fmla="*/ 2147483646 w 488"/>
                <a:gd name="T85" fmla="*/ 2147483646 h 306"/>
                <a:gd name="T86" fmla="*/ 2147483646 w 488"/>
                <a:gd name="T87" fmla="*/ 2147483646 h 306"/>
                <a:gd name="T88" fmla="*/ 2147483646 w 488"/>
                <a:gd name="T89" fmla="*/ 2147483646 h 306"/>
                <a:gd name="T90" fmla="*/ 2147483646 w 488"/>
                <a:gd name="T91" fmla="*/ 2147483646 h 306"/>
                <a:gd name="T92" fmla="*/ 2147483646 w 488"/>
                <a:gd name="T93" fmla="*/ 2147483646 h 306"/>
                <a:gd name="T94" fmla="*/ 2147483646 w 488"/>
                <a:gd name="T95" fmla="*/ 2147483646 h 306"/>
                <a:gd name="T96" fmla="*/ 2147483646 w 488"/>
                <a:gd name="T97" fmla="*/ 2147483646 h 306"/>
                <a:gd name="T98" fmla="*/ 2147483646 w 488"/>
                <a:gd name="T99" fmla="*/ 2147483646 h 306"/>
                <a:gd name="T100" fmla="*/ 2147483646 w 488"/>
                <a:gd name="T101" fmla="*/ 2147483646 h 306"/>
                <a:gd name="T102" fmla="*/ 2147483646 w 488"/>
                <a:gd name="T103" fmla="*/ 2147483646 h 306"/>
                <a:gd name="T104" fmla="*/ 2147483646 w 488"/>
                <a:gd name="T105" fmla="*/ 2147483646 h 306"/>
                <a:gd name="T106" fmla="*/ 2147483646 w 488"/>
                <a:gd name="T107" fmla="*/ 2147483646 h 306"/>
                <a:gd name="T108" fmla="*/ 2147483646 w 488"/>
                <a:gd name="T109" fmla="*/ 2147483646 h 306"/>
                <a:gd name="T110" fmla="*/ 2147483646 w 488"/>
                <a:gd name="T111" fmla="*/ 2147483646 h 306"/>
                <a:gd name="T112" fmla="*/ 2147483646 w 488"/>
                <a:gd name="T113" fmla="*/ 2147483646 h 306"/>
                <a:gd name="T114" fmla="*/ 2147483646 w 488"/>
                <a:gd name="T115" fmla="*/ 2147483646 h 3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88" h="306">
                  <a:moveTo>
                    <a:pt x="62" y="2"/>
                  </a:moveTo>
                  <a:lnTo>
                    <a:pt x="60" y="4"/>
                  </a:lnTo>
                  <a:lnTo>
                    <a:pt x="64" y="10"/>
                  </a:lnTo>
                  <a:lnTo>
                    <a:pt x="86" y="24"/>
                  </a:lnTo>
                  <a:lnTo>
                    <a:pt x="100" y="38"/>
                  </a:lnTo>
                  <a:lnTo>
                    <a:pt x="98" y="40"/>
                  </a:lnTo>
                  <a:lnTo>
                    <a:pt x="90" y="50"/>
                  </a:lnTo>
                  <a:lnTo>
                    <a:pt x="88" y="50"/>
                  </a:lnTo>
                  <a:lnTo>
                    <a:pt x="88" y="52"/>
                  </a:lnTo>
                  <a:lnTo>
                    <a:pt x="74" y="52"/>
                  </a:lnTo>
                  <a:lnTo>
                    <a:pt x="66" y="54"/>
                  </a:lnTo>
                  <a:lnTo>
                    <a:pt x="60" y="58"/>
                  </a:lnTo>
                  <a:lnTo>
                    <a:pt x="64" y="66"/>
                  </a:lnTo>
                  <a:lnTo>
                    <a:pt x="64" y="74"/>
                  </a:lnTo>
                  <a:lnTo>
                    <a:pt x="72" y="86"/>
                  </a:lnTo>
                  <a:lnTo>
                    <a:pt x="72" y="108"/>
                  </a:lnTo>
                  <a:lnTo>
                    <a:pt x="78" y="110"/>
                  </a:lnTo>
                  <a:lnTo>
                    <a:pt x="88" y="114"/>
                  </a:lnTo>
                  <a:lnTo>
                    <a:pt x="90" y="114"/>
                  </a:lnTo>
                  <a:lnTo>
                    <a:pt x="92" y="116"/>
                  </a:lnTo>
                  <a:lnTo>
                    <a:pt x="102" y="130"/>
                  </a:lnTo>
                  <a:lnTo>
                    <a:pt x="108" y="146"/>
                  </a:lnTo>
                  <a:lnTo>
                    <a:pt x="108" y="156"/>
                  </a:lnTo>
                  <a:lnTo>
                    <a:pt x="106" y="164"/>
                  </a:lnTo>
                  <a:lnTo>
                    <a:pt x="104" y="170"/>
                  </a:lnTo>
                  <a:lnTo>
                    <a:pt x="94" y="178"/>
                  </a:lnTo>
                  <a:lnTo>
                    <a:pt x="80" y="184"/>
                  </a:lnTo>
                  <a:lnTo>
                    <a:pt x="54" y="200"/>
                  </a:lnTo>
                  <a:lnTo>
                    <a:pt x="52" y="200"/>
                  </a:lnTo>
                  <a:lnTo>
                    <a:pt x="4" y="204"/>
                  </a:lnTo>
                  <a:lnTo>
                    <a:pt x="0" y="216"/>
                  </a:lnTo>
                  <a:lnTo>
                    <a:pt x="8" y="232"/>
                  </a:lnTo>
                  <a:lnTo>
                    <a:pt x="8" y="234"/>
                  </a:lnTo>
                  <a:lnTo>
                    <a:pt x="12" y="254"/>
                  </a:lnTo>
                  <a:lnTo>
                    <a:pt x="38" y="286"/>
                  </a:lnTo>
                  <a:lnTo>
                    <a:pt x="40" y="286"/>
                  </a:lnTo>
                  <a:lnTo>
                    <a:pt x="50" y="306"/>
                  </a:lnTo>
                  <a:lnTo>
                    <a:pt x="52" y="302"/>
                  </a:lnTo>
                  <a:lnTo>
                    <a:pt x="60" y="278"/>
                  </a:lnTo>
                  <a:lnTo>
                    <a:pt x="60" y="276"/>
                  </a:lnTo>
                  <a:lnTo>
                    <a:pt x="76" y="256"/>
                  </a:lnTo>
                  <a:lnTo>
                    <a:pt x="78" y="254"/>
                  </a:lnTo>
                  <a:lnTo>
                    <a:pt x="98" y="246"/>
                  </a:lnTo>
                  <a:lnTo>
                    <a:pt x="100" y="246"/>
                  </a:lnTo>
                  <a:lnTo>
                    <a:pt x="112" y="254"/>
                  </a:lnTo>
                  <a:lnTo>
                    <a:pt x="128" y="252"/>
                  </a:lnTo>
                  <a:lnTo>
                    <a:pt x="124" y="224"/>
                  </a:lnTo>
                  <a:lnTo>
                    <a:pt x="126" y="222"/>
                  </a:lnTo>
                  <a:lnTo>
                    <a:pt x="142" y="222"/>
                  </a:lnTo>
                  <a:lnTo>
                    <a:pt x="158" y="222"/>
                  </a:lnTo>
                  <a:lnTo>
                    <a:pt x="160" y="222"/>
                  </a:lnTo>
                  <a:lnTo>
                    <a:pt x="192" y="238"/>
                  </a:lnTo>
                  <a:lnTo>
                    <a:pt x="218" y="242"/>
                  </a:lnTo>
                  <a:lnTo>
                    <a:pt x="220" y="242"/>
                  </a:lnTo>
                  <a:lnTo>
                    <a:pt x="228" y="250"/>
                  </a:lnTo>
                  <a:lnTo>
                    <a:pt x="242" y="254"/>
                  </a:lnTo>
                  <a:lnTo>
                    <a:pt x="250" y="262"/>
                  </a:lnTo>
                  <a:lnTo>
                    <a:pt x="254" y="264"/>
                  </a:lnTo>
                  <a:lnTo>
                    <a:pt x="264" y="256"/>
                  </a:lnTo>
                  <a:lnTo>
                    <a:pt x="264" y="254"/>
                  </a:lnTo>
                  <a:lnTo>
                    <a:pt x="276" y="244"/>
                  </a:lnTo>
                  <a:lnTo>
                    <a:pt x="284" y="230"/>
                  </a:lnTo>
                  <a:lnTo>
                    <a:pt x="296" y="238"/>
                  </a:lnTo>
                  <a:lnTo>
                    <a:pt x="296" y="240"/>
                  </a:lnTo>
                  <a:lnTo>
                    <a:pt x="300" y="250"/>
                  </a:lnTo>
                  <a:lnTo>
                    <a:pt x="300" y="252"/>
                  </a:lnTo>
                  <a:lnTo>
                    <a:pt x="298" y="258"/>
                  </a:lnTo>
                  <a:lnTo>
                    <a:pt x="300" y="260"/>
                  </a:lnTo>
                  <a:lnTo>
                    <a:pt x="308" y="256"/>
                  </a:lnTo>
                  <a:lnTo>
                    <a:pt x="318" y="246"/>
                  </a:lnTo>
                  <a:lnTo>
                    <a:pt x="328" y="246"/>
                  </a:lnTo>
                  <a:lnTo>
                    <a:pt x="330" y="246"/>
                  </a:lnTo>
                  <a:lnTo>
                    <a:pt x="336" y="250"/>
                  </a:lnTo>
                  <a:lnTo>
                    <a:pt x="342" y="258"/>
                  </a:lnTo>
                  <a:lnTo>
                    <a:pt x="342" y="260"/>
                  </a:lnTo>
                  <a:lnTo>
                    <a:pt x="342" y="264"/>
                  </a:lnTo>
                  <a:lnTo>
                    <a:pt x="340" y="282"/>
                  </a:lnTo>
                  <a:lnTo>
                    <a:pt x="346" y="290"/>
                  </a:lnTo>
                  <a:lnTo>
                    <a:pt x="348" y="290"/>
                  </a:lnTo>
                  <a:lnTo>
                    <a:pt x="360" y="278"/>
                  </a:lnTo>
                  <a:lnTo>
                    <a:pt x="372" y="268"/>
                  </a:lnTo>
                  <a:lnTo>
                    <a:pt x="380" y="262"/>
                  </a:lnTo>
                  <a:lnTo>
                    <a:pt x="388" y="260"/>
                  </a:lnTo>
                  <a:lnTo>
                    <a:pt x="408" y="260"/>
                  </a:lnTo>
                  <a:lnTo>
                    <a:pt x="414" y="250"/>
                  </a:lnTo>
                  <a:lnTo>
                    <a:pt x="430" y="242"/>
                  </a:lnTo>
                  <a:lnTo>
                    <a:pt x="432" y="242"/>
                  </a:lnTo>
                  <a:lnTo>
                    <a:pt x="452" y="240"/>
                  </a:lnTo>
                  <a:lnTo>
                    <a:pt x="474" y="228"/>
                  </a:lnTo>
                  <a:lnTo>
                    <a:pt x="488" y="228"/>
                  </a:lnTo>
                  <a:lnTo>
                    <a:pt x="484" y="222"/>
                  </a:lnTo>
                  <a:lnTo>
                    <a:pt x="486" y="220"/>
                  </a:lnTo>
                  <a:lnTo>
                    <a:pt x="488" y="216"/>
                  </a:lnTo>
                  <a:lnTo>
                    <a:pt x="460" y="154"/>
                  </a:lnTo>
                  <a:lnTo>
                    <a:pt x="460" y="152"/>
                  </a:lnTo>
                  <a:lnTo>
                    <a:pt x="458" y="150"/>
                  </a:lnTo>
                  <a:lnTo>
                    <a:pt x="472" y="134"/>
                  </a:lnTo>
                  <a:lnTo>
                    <a:pt x="468" y="130"/>
                  </a:lnTo>
                  <a:lnTo>
                    <a:pt x="446" y="126"/>
                  </a:lnTo>
                  <a:lnTo>
                    <a:pt x="444" y="126"/>
                  </a:lnTo>
                  <a:lnTo>
                    <a:pt x="444" y="124"/>
                  </a:lnTo>
                  <a:lnTo>
                    <a:pt x="430" y="110"/>
                  </a:lnTo>
                  <a:lnTo>
                    <a:pt x="430" y="106"/>
                  </a:lnTo>
                  <a:lnTo>
                    <a:pt x="428" y="108"/>
                  </a:lnTo>
                  <a:lnTo>
                    <a:pt x="416" y="100"/>
                  </a:lnTo>
                  <a:lnTo>
                    <a:pt x="408" y="108"/>
                  </a:lnTo>
                  <a:lnTo>
                    <a:pt x="400" y="114"/>
                  </a:lnTo>
                  <a:lnTo>
                    <a:pt x="394" y="114"/>
                  </a:lnTo>
                  <a:lnTo>
                    <a:pt x="388" y="110"/>
                  </a:lnTo>
                  <a:lnTo>
                    <a:pt x="382" y="104"/>
                  </a:lnTo>
                  <a:lnTo>
                    <a:pt x="372" y="94"/>
                  </a:lnTo>
                  <a:lnTo>
                    <a:pt x="366" y="86"/>
                  </a:lnTo>
                  <a:lnTo>
                    <a:pt x="362" y="86"/>
                  </a:lnTo>
                  <a:lnTo>
                    <a:pt x="352" y="90"/>
                  </a:lnTo>
                  <a:lnTo>
                    <a:pt x="334" y="94"/>
                  </a:lnTo>
                  <a:lnTo>
                    <a:pt x="328" y="94"/>
                  </a:lnTo>
                  <a:lnTo>
                    <a:pt x="324" y="94"/>
                  </a:lnTo>
                  <a:lnTo>
                    <a:pt x="322" y="90"/>
                  </a:lnTo>
                  <a:lnTo>
                    <a:pt x="320" y="84"/>
                  </a:lnTo>
                  <a:lnTo>
                    <a:pt x="320" y="70"/>
                  </a:lnTo>
                  <a:lnTo>
                    <a:pt x="322" y="60"/>
                  </a:lnTo>
                  <a:lnTo>
                    <a:pt x="320" y="54"/>
                  </a:lnTo>
                  <a:lnTo>
                    <a:pt x="216" y="50"/>
                  </a:lnTo>
                  <a:lnTo>
                    <a:pt x="202" y="44"/>
                  </a:lnTo>
                  <a:lnTo>
                    <a:pt x="194" y="38"/>
                  </a:lnTo>
                  <a:lnTo>
                    <a:pt x="178" y="34"/>
                  </a:lnTo>
                  <a:lnTo>
                    <a:pt x="172" y="30"/>
                  </a:lnTo>
                  <a:lnTo>
                    <a:pt x="164" y="24"/>
                  </a:lnTo>
                  <a:lnTo>
                    <a:pt x="144" y="0"/>
                  </a:lnTo>
                  <a:lnTo>
                    <a:pt x="132" y="10"/>
                  </a:lnTo>
                  <a:lnTo>
                    <a:pt x="116" y="4"/>
                  </a:lnTo>
                  <a:lnTo>
                    <a:pt x="74" y="6"/>
                  </a:lnTo>
                  <a:lnTo>
                    <a:pt x="62" y="2"/>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9" name="广东"/>
            <p:cNvSpPr>
              <a:spLocks/>
            </p:cNvSpPr>
            <p:nvPr/>
          </p:nvSpPr>
          <p:spPr bwMode="auto">
            <a:xfrm>
              <a:off x="6570459" y="4796065"/>
              <a:ext cx="749270" cy="593209"/>
            </a:xfrm>
            <a:custGeom>
              <a:avLst/>
              <a:gdLst>
                <a:gd name="T0" fmla="*/ 2147483646 w 508"/>
                <a:gd name="T1" fmla="*/ 2147483646 h 402"/>
                <a:gd name="T2" fmla="*/ 2147483646 w 508"/>
                <a:gd name="T3" fmla="*/ 2147483646 h 402"/>
                <a:gd name="T4" fmla="*/ 2147483646 w 508"/>
                <a:gd name="T5" fmla="*/ 2147483646 h 402"/>
                <a:gd name="T6" fmla="*/ 2147483646 w 508"/>
                <a:gd name="T7" fmla="*/ 2147483646 h 402"/>
                <a:gd name="T8" fmla="*/ 2147483646 w 508"/>
                <a:gd name="T9" fmla="*/ 2147483646 h 402"/>
                <a:gd name="T10" fmla="*/ 2147483646 w 508"/>
                <a:gd name="T11" fmla="*/ 2147483646 h 402"/>
                <a:gd name="T12" fmla="*/ 2147483646 w 508"/>
                <a:gd name="T13" fmla="*/ 2147483646 h 402"/>
                <a:gd name="T14" fmla="*/ 2147483646 w 508"/>
                <a:gd name="T15" fmla="*/ 2147483646 h 402"/>
                <a:gd name="T16" fmla="*/ 2147483646 w 508"/>
                <a:gd name="T17" fmla="*/ 2147483646 h 402"/>
                <a:gd name="T18" fmla="*/ 2147483646 w 508"/>
                <a:gd name="T19" fmla="*/ 2147483646 h 402"/>
                <a:gd name="T20" fmla="*/ 2147483646 w 508"/>
                <a:gd name="T21" fmla="*/ 2147483646 h 402"/>
                <a:gd name="T22" fmla="*/ 2147483646 w 508"/>
                <a:gd name="T23" fmla="*/ 2147483646 h 402"/>
                <a:gd name="T24" fmla="*/ 2147483646 w 508"/>
                <a:gd name="T25" fmla="*/ 2147483646 h 402"/>
                <a:gd name="T26" fmla="*/ 2147483646 w 508"/>
                <a:gd name="T27" fmla="*/ 2147483646 h 402"/>
                <a:gd name="T28" fmla="*/ 2147483646 w 508"/>
                <a:gd name="T29" fmla="*/ 2147483646 h 402"/>
                <a:gd name="T30" fmla="*/ 2147483646 w 508"/>
                <a:gd name="T31" fmla="*/ 2147483646 h 402"/>
                <a:gd name="T32" fmla="*/ 2147483646 w 508"/>
                <a:gd name="T33" fmla="*/ 2147483646 h 402"/>
                <a:gd name="T34" fmla="*/ 2147483646 w 508"/>
                <a:gd name="T35" fmla="*/ 2147483646 h 402"/>
                <a:gd name="T36" fmla="*/ 2147483646 w 508"/>
                <a:gd name="T37" fmla="*/ 2147483646 h 402"/>
                <a:gd name="T38" fmla="*/ 2147483646 w 508"/>
                <a:gd name="T39" fmla="*/ 2147483646 h 402"/>
                <a:gd name="T40" fmla="*/ 2147483646 w 508"/>
                <a:gd name="T41" fmla="*/ 2147483646 h 402"/>
                <a:gd name="T42" fmla="*/ 2147483646 w 508"/>
                <a:gd name="T43" fmla="*/ 2147483646 h 402"/>
                <a:gd name="T44" fmla="*/ 2147483646 w 508"/>
                <a:gd name="T45" fmla="*/ 2147483646 h 402"/>
                <a:gd name="T46" fmla="*/ 2147483646 w 508"/>
                <a:gd name="T47" fmla="*/ 2147483646 h 402"/>
                <a:gd name="T48" fmla="*/ 2147483646 w 508"/>
                <a:gd name="T49" fmla="*/ 2147483646 h 402"/>
                <a:gd name="T50" fmla="*/ 2147483646 w 508"/>
                <a:gd name="T51" fmla="*/ 2147483646 h 402"/>
                <a:gd name="T52" fmla="*/ 2147483646 w 508"/>
                <a:gd name="T53" fmla="*/ 2147483646 h 402"/>
                <a:gd name="T54" fmla="*/ 2147483646 w 508"/>
                <a:gd name="T55" fmla="*/ 2147483646 h 402"/>
                <a:gd name="T56" fmla="*/ 2147483646 w 508"/>
                <a:gd name="T57" fmla="*/ 2147483646 h 402"/>
                <a:gd name="T58" fmla="*/ 2147483646 w 508"/>
                <a:gd name="T59" fmla="*/ 2147483646 h 402"/>
                <a:gd name="T60" fmla="*/ 2147483646 w 508"/>
                <a:gd name="T61" fmla="*/ 2147483646 h 402"/>
                <a:gd name="T62" fmla="*/ 2147483646 w 508"/>
                <a:gd name="T63" fmla="*/ 2147483646 h 402"/>
                <a:gd name="T64" fmla="*/ 2147483646 w 508"/>
                <a:gd name="T65" fmla="*/ 2147483646 h 402"/>
                <a:gd name="T66" fmla="*/ 2147483646 w 508"/>
                <a:gd name="T67" fmla="*/ 2147483646 h 402"/>
                <a:gd name="T68" fmla="*/ 2147483646 w 508"/>
                <a:gd name="T69" fmla="*/ 2147483646 h 402"/>
                <a:gd name="T70" fmla="*/ 2147483646 w 508"/>
                <a:gd name="T71" fmla="*/ 2147483646 h 402"/>
                <a:gd name="T72" fmla="*/ 2147483646 w 508"/>
                <a:gd name="T73" fmla="*/ 2147483646 h 402"/>
                <a:gd name="T74" fmla="*/ 2147483646 w 508"/>
                <a:gd name="T75" fmla="*/ 2147483646 h 402"/>
                <a:gd name="T76" fmla="*/ 2147483646 w 508"/>
                <a:gd name="T77" fmla="*/ 2147483646 h 402"/>
                <a:gd name="T78" fmla="*/ 2147483646 w 508"/>
                <a:gd name="T79" fmla="*/ 2147483646 h 402"/>
                <a:gd name="T80" fmla="*/ 2147483646 w 508"/>
                <a:gd name="T81" fmla="*/ 2147483646 h 402"/>
                <a:gd name="T82" fmla="*/ 2147483646 w 508"/>
                <a:gd name="T83" fmla="*/ 2147483646 h 402"/>
                <a:gd name="T84" fmla="*/ 2147483646 w 508"/>
                <a:gd name="T85" fmla="*/ 2147483646 h 402"/>
                <a:gd name="T86" fmla="*/ 2147483646 w 508"/>
                <a:gd name="T87" fmla="*/ 2147483646 h 402"/>
                <a:gd name="T88" fmla="*/ 2147483646 w 508"/>
                <a:gd name="T89" fmla="*/ 2147483646 h 402"/>
                <a:gd name="T90" fmla="*/ 2147483646 w 508"/>
                <a:gd name="T91" fmla="*/ 2147483646 h 402"/>
                <a:gd name="T92" fmla="*/ 2147483646 w 508"/>
                <a:gd name="T93" fmla="*/ 2147483646 h 402"/>
                <a:gd name="T94" fmla="*/ 2147483646 w 508"/>
                <a:gd name="T95" fmla="*/ 2147483646 h 402"/>
                <a:gd name="T96" fmla="*/ 2147483646 w 508"/>
                <a:gd name="T97" fmla="*/ 2147483646 h 402"/>
                <a:gd name="T98" fmla="*/ 2147483646 w 508"/>
                <a:gd name="T99" fmla="*/ 2147483646 h 402"/>
                <a:gd name="T100" fmla="*/ 2147483646 w 508"/>
                <a:gd name="T101" fmla="*/ 2147483646 h 4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8" h="402">
                  <a:moveTo>
                    <a:pt x="476" y="138"/>
                  </a:moveTo>
                  <a:lnTo>
                    <a:pt x="476" y="138"/>
                  </a:lnTo>
                  <a:lnTo>
                    <a:pt x="484" y="134"/>
                  </a:lnTo>
                  <a:lnTo>
                    <a:pt x="488" y="130"/>
                  </a:lnTo>
                  <a:lnTo>
                    <a:pt x="488" y="128"/>
                  </a:lnTo>
                  <a:lnTo>
                    <a:pt x="490" y="126"/>
                  </a:lnTo>
                  <a:lnTo>
                    <a:pt x="492" y="126"/>
                  </a:lnTo>
                  <a:lnTo>
                    <a:pt x="508" y="126"/>
                  </a:lnTo>
                  <a:lnTo>
                    <a:pt x="508" y="116"/>
                  </a:lnTo>
                  <a:lnTo>
                    <a:pt x="502" y="114"/>
                  </a:lnTo>
                  <a:lnTo>
                    <a:pt x="496" y="110"/>
                  </a:lnTo>
                  <a:lnTo>
                    <a:pt x="472" y="88"/>
                  </a:lnTo>
                  <a:lnTo>
                    <a:pt x="460" y="58"/>
                  </a:lnTo>
                  <a:lnTo>
                    <a:pt x="446" y="44"/>
                  </a:lnTo>
                  <a:lnTo>
                    <a:pt x="424" y="42"/>
                  </a:lnTo>
                  <a:lnTo>
                    <a:pt x="406" y="44"/>
                  </a:lnTo>
                  <a:lnTo>
                    <a:pt x="402" y="44"/>
                  </a:lnTo>
                  <a:lnTo>
                    <a:pt x="404" y="54"/>
                  </a:lnTo>
                  <a:lnTo>
                    <a:pt x="404" y="56"/>
                  </a:lnTo>
                  <a:lnTo>
                    <a:pt x="404" y="58"/>
                  </a:lnTo>
                  <a:lnTo>
                    <a:pt x="400" y="58"/>
                  </a:lnTo>
                  <a:lnTo>
                    <a:pt x="388" y="64"/>
                  </a:lnTo>
                  <a:lnTo>
                    <a:pt x="386" y="62"/>
                  </a:lnTo>
                  <a:lnTo>
                    <a:pt x="372" y="50"/>
                  </a:lnTo>
                  <a:lnTo>
                    <a:pt x="368" y="50"/>
                  </a:lnTo>
                  <a:lnTo>
                    <a:pt x="364" y="50"/>
                  </a:lnTo>
                  <a:lnTo>
                    <a:pt x="332" y="64"/>
                  </a:lnTo>
                  <a:lnTo>
                    <a:pt x="322" y="68"/>
                  </a:lnTo>
                  <a:lnTo>
                    <a:pt x="316" y="66"/>
                  </a:lnTo>
                  <a:lnTo>
                    <a:pt x="310" y="70"/>
                  </a:lnTo>
                  <a:lnTo>
                    <a:pt x="304" y="76"/>
                  </a:lnTo>
                  <a:lnTo>
                    <a:pt x="300" y="80"/>
                  </a:lnTo>
                  <a:lnTo>
                    <a:pt x="298" y="76"/>
                  </a:lnTo>
                  <a:lnTo>
                    <a:pt x="288" y="66"/>
                  </a:lnTo>
                  <a:lnTo>
                    <a:pt x="286" y="62"/>
                  </a:lnTo>
                  <a:lnTo>
                    <a:pt x="286" y="58"/>
                  </a:lnTo>
                  <a:lnTo>
                    <a:pt x="290" y="50"/>
                  </a:lnTo>
                  <a:lnTo>
                    <a:pt x="300" y="38"/>
                  </a:lnTo>
                  <a:lnTo>
                    <a:pt x="314" y="22"/>
                  </a:lnTo>
                  <a:lnTo>
                    <a:pt x="318" y="16"/>
                  </a:lnTo>
                  <a:lnTo>
                    <a:pt x="316" y="12"/>
                  </a:lnTo>
                  <a:lnTo>
                    <a:pt x="312" y="12"/>
                  </a:lnTo>
                  <a:lnTo>
                    <a:pt x="308" y="14"/>
                  </a:lnTo>
                  <a:lnTo>
                    <a:pt x="298" y="20"/>
                  </a:lnTo>
                  <a:lnTo>
                    <a:pt x="288" y="26"/>
                  </a:lnTo>
                  <a:lnTo>
                    <a:pt x="282" y="28"/>
                  </a:lnTo>
                  <a:lnTo>
                    <a:pt x="280" y="26"/>
                  </a:lnTo>
                  <a:lnTo>
                    <a:pt x="278" y="20"/>
                  </a:lnTo>
                  <a:lnTo>
                    <a:pt x="276" y="20"/>
                  </a:lnTo>
                  <a:lnTo>
                    <a:pt x="270" y="6"/>
                  </a:lnTo>
                  <a:lnTo>
                    <a:pt x="254" y="16"/>
                  </a:lnTo>
                  <a:lnTo>
                    <a:pt x="252" y="18"/>
                  </a:lnTo>
                  <a:lnTo>
                    <a:pt x="252" y="16"/>
                  </a:lnTo>
                  <a:lnTo>
                    <a:pt x="236" y="8"/>
                  </a:lnTo>
                  <a:lnTo>
                    <a:pt x="220" y="2"/>
                  </a:lnTo>
                  <a:lnTo>
                    <a:pt x="214" y="0"/>
                  </a:lnTo>
                  <a:lnTo>
                    <a:pt x="208" y="2"/>
                  </a:lnTo>
                  <a:lnTo>
                    <a:pt x="204" y="6"/>
                  </a:lnTo>
                  <a:lnTo>
                    <a:pt x="198" y="12"/>
                  </a:lnTo>
                  <a:lnTo>
                    <a:pt x="204" y="24"/>
                  </a:lnTo>
                  <a:lnTo>
                    <a:pt x="210" y="38"/>
                  </a:lnTo>
                  <a:lnTo>
                    <a:pt x="210" y="44"/>
                  </a:lnTo>
                  <a:lnTo>
                    <a:pt x="210" y="48"/>
                  </a:lnTo>
                  <a:lnTo>
                    <a:pt x="208" y="52"/>
                  </a:lnTo>
                  <a:lnTo>
                    <a:pt x="204" y="54"/>
                  </a:lnTo>
                  <a:lnTo>
                    <a:pt x="200" y="54"/>
                  </a:lnTo>
                  <a:lnTo>
                    <a:pt x="194" y="54"/>
                  </a:lnTo>
                  <a:lnTo>
                    <a:pt x="188" y="50"/>
                  </a:lnTo>
                  <a:lnTo>
                    <a:pt x="182" y="46"/>
                  </a:lnTo>
                  <a:lnTo>
                    <a:pt x="164" y="36"/>
                  </a:lnTo>
                  <a:lnTo>
                    <a:pt x="156" y="32"/>
                  </a:lnTo>
                  <a:lnTo>
                    <a:pt x="156" y="34"/>
                  </a:lnTo>
                  <a:lnTo>
                    <a:pt x="156" y="52"/>
                  </a:lnTo>
                  <a:lnTo>
                    <a:pt x="144" y="66"/>
                  </a:lnTo>
                  <a:lnTo>
                    <a:pt x="144" y="80"/>
                  </a:lnTo>
                  <a:lnTo>
                    <a:pt x="148" y="94"/>
                  </a:lnTo>
                  <a:lnTo>
                    <a:pt x="150" y="94"/>
                  </a:lnTo>
                  <a:lnTo>
                    <a:pt x="140" y="108"/>
                  </a:lnTo>
                  <a:lnTo>
                    <a:pt x="136" y="120"/>
                  </a:lnTo>
                  <a:lnTo>
                    <a:pt x="136" y="122"/>
                  </a:lnTo>
                  <a:lnTo>
                    <a:pt x="124" y="134"/>
                  </a:lnTo>
                  <a:lnTo>
                    <a:pt x="104" y="180"/>
                  </a:lnTo>
                  <a:lnTo>
                    <a:pt x="104" y="204"/>
                  </a:lnTo>
                  <a:lnTo>
                    <a:pt x="60" y="230"/>
                  </a:lnTo>
                  <a:lnTo>
                    <a:pt x="58" y="234"/>
                  </a:lnTo>
                  <a:lnTo>
                    <a:pt x="64" y="248"/>
                  </a:lnTo>
                  <a:lnTo>
                    <a:pt x="60" y="266"/>
                  </a:lnTo>
                  <a:lnTo>
                    <a:pt x="42" y="264"/>
                  </a:lnTo>
                  <a:lnTo>
                    <a:pt x="38" y="284"/>
                  </a:lnTo>
                  <a:lnTo>
                    <a:pt x="16" y="284"/>
                  </a:lnTo>
                  <a:lnTo>
                    <a:pt x="10" y="292"/>
                  </a:lnTo>
                  <a:lnTo>
                    <a:pt x="4" y="306"/>
                  </a:lnTo>
                  <a:lnTo>
                    <a:pt x="0" y="356"/>
                  </a:lnTo>
                  <a:lnTo>
                    <a:pt x="4" y="368"/>
                  </a:lnTo>
                  <a:lnTo>
                    <a:pt x="6" y="368"/>
                  </a:lnTo>
                  <a:lnTo>
                    <a:pt x="6" y="380"/>
                  </a:lnTo>
                  <a:lnTo>
                    <a:pt x="16" y="392"/>
                  </a:lnTo>
                  <a:lnTo>
                    <a:pt x="16" y="402"/>
                  </a:lnTo>
                  <a:lnTo>
                    <a:pt x="42" y="400"/>
                  </a:lnTo>
                  <a:lnTo>
                    <a:pt x="44" y="398"/>
                  </a:lnTo>
                  <a:lnTo>
                    <a:pt x="44" y="396"/>
                  </a:lnTo>
                  <a:lnTo>
                    <a:pt x="52" y="388"/>
                  </a:lnTo>
                  <a:lnTo>
                    <a:pt x="36" y="372"/>
                  </a:lnTo>
                  <a:lnTo>
                    <a:pt x="34" y="372"/>
                  </a:lnTo>
                  <a:lnTo>
                    <a:pt x="24" y="364"/>
                  </a:lnTo>
                  <a:lnTo>
                    <a:pt x="24" y="362"/>
                  </a:lnTo>
                  <a:lnTo>
                    <a:pt x="24" y="346"/>
                  </a:lnTo>
                  <a:lnTo>
                    <a:pt x="36" y="346"/>
                  </a:lnTo>
                  <a:lnTo>
                    <a:pt x="38" y="340"/>
                  </a:lnTo>
                  <a:lnTo>
                    <a:pt x="32" y="324"/>
                  </a:lnTo>
                  <a:lnTo>
                    <a:pt x="64" y="324"/>
                  </a:lnTo>
                  <a:lnTo>
                    <a:pt x="120" y="298"/>
                  </a:lnTo>
                  <a:lnTo>
                    <a:pt x="126" y="286"/>
                  </a:lnTo>
                  <a:lnTo>
                    <a:pt x="128" y="282"/>
                  </a:lnTo>
                  <a:lnTo>
                    <a:pt x="140" y="288"/>
                  </a:lnTo>
                  <a:lnTo>
                    <a:pt x="140" y="290"/>
                  </a:lnTo>
                  <a:lnTo>
                    <a:pt x="146" y="296"/>
                  </a:lnTo>
                  <a:lnTo>
                    <a:pt x="152" y="294"/>
                  </a:lnTo>
                  <a:lnTo>
                    <a:pt x="150" y="282"/>
                  </a:lnTo>
                  <a:lnTo>
                    <a:pt x="168" y="282"/>
                  </a:lnTo>
                  <a:lnTo>
                    <a:pt x="186" y="286"/>
                  </a:lnTo>
                  <a:lnTo>
                    <a:pt x="192" y="274"/>
                  </a:lnTo>
                  <a:lnTo>
                    <a:pt x="194" y="272"/>
                  </a:lnTo>
                  <a:lnTo>
                    <a:pt x="196" y="272"/>
                  </a:lnTo>
                  <a:lnTo>
                    <a:pt x="214" y="266"/>
                  </a:lnTo>
                  <a:lnTo>
                    <a:pt x="218" y="238"/>
                  </a:lnTo>
                  <a:lnTo>
                    <a:pt x="238" y="256"/>
                  </a:lnTo>
                  <a:lnTo>
                    <a:pt x="246" y="256"/>
                  </a:lnTo>
                  <a:lnTo>
                    <a:pt x="250" y="252"/>
                  </a:lnTo>
                  <a:lnTo>
                    <a:pt x="248" y="192"/>
                  </a:lnTo>
                  <a:lnTo>
                    <a:pt x="248" y="190"/>
                  </a:lnTo>
                  <a:lnTo>
                    <a:pt x="248" y="186"/>
                  </a:lnTo>
                  <a:lnTo>
                    <a:pt x="260" y="188"/>
                  </a:lnTo>
                  <a:lnTo>
                    <a:pt x="262" y="188"/>
                  </a:lnTo>
                  <a:lnTo>
                    <a:pt x="264" y="190"/>
                  </a:lnTo>
                  <a:lnTo>
                    <a:pt x="286" y="230"/>
                  </a:lnTo>
                  <a:lnTo>
                    <a:pt x="312" y="226"/>
                  </a:lnTo>
                  <a:lnTo>
                    <a:pt x="318" y="224"/>
                  </a:lnTo>
                  <a:lnTo>
                    <a:pt x="322" y="216"/>
                  </a:lnTo>
                  <a:lnTo>
                    <a:pt x="314" y="208"/>
                  </a:lnTo>
                  <a:lnTo>
                    <a:pt x="312" y="206"/>
                  </a:lnTo>
                  <a:lnTo>
                    <a:pt x="330" y="200"/>
                  </a:lnTo>
                  <a:lnTo>
                    <a:pt x="332" y="198"/>
                  </a:lnTo>
                  <a:lnTo>
                    <a:pt x="340" y="206"/>
                  </a:lnTo>
                  <a:lnTo>
                    <a:pt x="346" y="202"/>
                  </a:lnTo>
                  <a:lnTo>
                    <a:pt x="346" y="190"/>
                  </a:lnTo>
                  <a:lnTo>
                    <a:pt x="350" y="190"/>
                  </a:lnTo>
                  <a:lnTo>
                    <a:pt x="364" y="190"/>
                  </a:lnTo>
                  <a:lnTo>
                    <a:pt x="370" y="192"/>
                  </a:lnTo>
                  <a:lnTo>
                    <a:pt x="376" y="194"/>
                  </a:lnTo>
                  <a:lnTo>
                    <a:pt x="382" y="198"/>
                  </a:lnTo>
                  <a:lnTo>
                    <a:pt x="386" y="202"/>
                  </a:lnTo>
                  <a:lnTo>
                    <a:pt x="388" y="206"/>
                  </a:lnTo>
                  <a:lnTo>
                    <a:pt x="392" y="186"/>
                  </a:lnTo>
                  <a:lnTo>
                    <a:pt x="396" y="184"/>
                  </a:lnTo>
                  <a:lnTo>
                    <a:pt x="400" y="182"/>
                  </a:lnTo>
                  <a:lnTo>
                    <a:pt x="406" y="182"/>
                  </a:lnTo>
                  <a:lnTo>
                    <a:pt x="412" y="184"/>
                  </a:lnTo>
                  <a:lnTo>
                    <a:pt x="414" y="186"/>
                  </a:lnTo>
                  <a:lnTo>
                    <a:pt x="414" y="188"/>
                  </a:lnTo>
                  <a:lnTo>
                    <a:pt x="418" y="188"/>
                  </a:lnTo>
                  <a:lnTo>
                    <a:pt x="432" y="180"/>
                  </a:lnTo>
                  <a:lnTo>
                    <a:pt x="460" y="160"/>
                  </a:lnTo>
                  <a:lnTo>
                    <a:pt x="460" y="152"/>
                  </a:lnTo>
                  <a:lnTo>
                    <a:pt x="464" y="146"/>
                  </a:lnTo>
                  <a:lnTo>
                    <a:pt x="470" y="140"/>
                  </a:lnTo>
                  <a:lnTo>
                    <a:pt x="476" y="13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0" name="江西"/>
            <p:cNvSpPr>
              <a:spLocks/>
            </p:cNvSpPr>
            <p:nvPr/>
          </p:nvSpPr>
          <p:spPr bwMode="auto">
            <a:xfrm>
              <a:off x="6924445" y="4282541"/>
              <a:ext cx="448383" cy="610916"/>
            </a:xfrm>
            <a:custGeom>
              <a:avLst/>
              <a:gdLst>
                <a:gd name="T0" fmla="*/ 2147483646 w 304"/>
                <a:gd name="T1" fmla="*/ 0 h 414"/>
                <a:gd name="T2" fmla="*/ 2147483646 w 304"/>
                <a:gd name="T3" fmla="*/ 2147483646 h 414"/>
                <a:gd name="T4" fmla="*/ 2147483646 w 304"/>
                <a:gd name="T5" fmla="*/ 2147483646 h 414"/>
                <a:gd name="T6" fmla="*/ 2147483646 w 304"/>
                <a:gd name="T7" fmla="*/ 2147483646 h 414"/>
                <a:gd name="T8" fmla="*/ 2147483646 w 304"/>
                <a:gd name="T9" fmla="*/ 2147483646 h 414"/>
                <a:gd name="T10" fmla="*/ 2147483646 w 304"/>
                <a:gd name="T11" fmla="*/ 2147483646 h 414"/>
                <a:gd name="T12" fmla="*/ 2147483646 w 304"/>
                <a:gd name="T13" fmla="*/ 2147483646 h 414"/>
                <a:gd name="T14" fmla="*/ 2147483646 w 304"/>
                <a:gd name="T15" fmla="*/ 2147483646 h 414"/>
                <a:gd name="T16" fmla="*/ 2147483646 w 304"/>
                <a:gd name="T17" fmla="*/ 2147483646 h 414"/>
                <a:gd name="T18" fmla="*/ 2147483646 w 304"/>
                <a:gd name="T19" fmla="*/ 2147483646 h 414"/>
                <a:gd name="T20" fmla="*/ 2147483646 w 304"/>
                <a:gd name="T21" fmla="*/ 2147483646 h 414"/>
                <a:gd name="T22" fmla="*/ 2147483646 w 304"/>
                <a:gd name="T23" fmla="*/ 2147483646 h 414"/>
                <a:gd name="T24" fmla="*/ 2147483646 w 304"/>
                <a:gd name="T25" fmla="*/ 2147483646 h 414"/>
                <a:gd name="T26" fmla="*/ 2147483646 w 304"/>
                <a:gd name="T27" fmla="*/ 2147483646 h 414"/>
                <a:gd name="T28" fmla="*/ 0 w 304"/>
                <a:gd name="T29" fmla="*/ 2147483646 h 414"/>
                <a:gd name="T30" fmla="*/ 2147483646 w 304"/>
                <a:gd name="T31" fmla="*/ 2147483646 h 414"/>
                <a:gd name="T32" fmla="*/ 2147483646 w 304"/>
                <a:gd name="T33" fmla="*/ 2147483646 h 414"/>
                <a:gd name="T34" fmla="*/ 2147483646 w 304"/>
                <a:gd name="T35" fmla="*/ 2147483646 h 414"/>
                <a:gd name="T36" fmla="*/ 2147483646 w 304"/>
                <a:gd name="T37" fmla="*/ 2147483646 h 414"/>
                <a:gd name="T38" fmla="*/ 2147483646 w 304"/>
                <a:gd name="T39" fmla="*/ 2147483646 h 414"/>
                <a:gd name="T40" fmla="*/ 2147483646 w 304"/>
                <a:gd name="T41" fmla="*/ 2147483646 h 414"/>
                <a:gd name="T42" fmla="*/ 2147483646 w 304"/>
                <a:gd name="T43" fmla="*/ 2147483646 h 414"/>
                <a:gd name="T44" fmla="*/ 2147483646 w 304"/>
                <a:gd name="T45" fmla="*/ 2147483646 h 414"/>
                <a:gd name="T46" fmla="*/ 2147483646 w 304"/>
                <a:gd name="T47" fmla="*/ 2147483646 h 414"/>
                <a:gd name="T48" fmla="*/ 2147483646 w 304"/>
                <a:gd name="T49" fmla="*/ 2147483646 h 414"/>
                <a:gd name="T50" fmla="*/ 2147483646 w 304"/>
                <a:gd name="T51" fmla="*/ 2147483646 h 414"/>
                <a:gd name="T52" fmla="*/ 2147483646 w 304"/>
                <a:gd name="T53" fmla="*/ 2147483646 h 414"/>
                <a:gd name="T54" fmla="*/ 2147483646 w 304"/>
                <a:gd name="T55" fmla="*/ 2147483646 h 414"/>
                <a:gd name="T56" fmla="*/ 2147483646 w 304"/>
                <a:gd name="T57" fmla="*/ 2147483646 h 414"/>
                <a:gd name="T58" fmla="*/ 2147483646 w 304"/>
                <a:gd name="T59" fmla="*/ 2147483646 h 414"/>
                <a:gd name="T60" fmla="*/ 2147483646 w 304"/>
                <a:gd name="T61" fmla="*/ 2147483646 h 414"/>
                <a:gd name="T62" fmla="*/ 2147483646 w 304"/>
                <a:gd name="T63" fmla="*/ 2147483646 h 414"/>
                <a:gd name="T64" fmla="*/ 2147483646 w 304"/>
                <a:gd name="T65" fmla="*/ 2147483646 h 414"/>
                <a:gd name="T66" fmla="*/ 2147483646 w 304"/>
                <a:gd name="T67" fmla="*/ 2147483646 h 414"/>
                <a:gd name="T68" fmla="*/ 2147483646 w 304"/>
                <a:gd name="T69" fmla="*/ 2147483646 h 414"/>
                <a:gd name="T70" fmla="*/ 2147483646 w 304"/>
                <a:gd name="T71" fmla="*/ 2147483646 h 414"/>
                <a:gd name="T72" fmla="*/ 2147483646 w 304"/>
                <a:gd name="T73" fmla="*/ 2147483646 h 414"/>
                <a:gd name="T74" fmla="*/ 2147483646 w 304"/>
                <a:gd name="T75" fmla="*/ 2147483646 h 414"/>
                <a:gd name="T76" fmla="*/ 2147483646 w 304"/>
                <a:gd name="T77" fmla="*/ 2147483646 h 414"/>
                <a:gd name="T78" fmla="*/ 2147483646 w 304"/>
                <a:gd name="T79" fmla="*/ 2147483646 h 414"/>
                <a:gd name="T80" fmla="*/ 2147483646 w 304"/>
                <a:gd name="T81" fmla="*/ 2147483646 h 414"/>
                <a:gd name="T82" fmla="*/ 2147483646 w 304"/>
                <a:gd name="T83" fmla="*/ 2147483646 h 414"/>
                <a:gd name="T84" fmla="*/ 2147483646 w 304"/>
                <a:gd name="T85" fmla="*/ 2147483646 h 414"/>
                <a:gd name="T86" fmla="*/ 2147483646 w 304"/>
                <a:gd name="T87" fmla="*/ 2147483646 h 414"/>
                <a:gd name="T88" fmla="*/ 2147483646 w 304"/>
                <a:gd name="T89" fmla="*/ 2147483646 h 414"/>
                <a:gd name="T90" fmla="*/ 2147483646 w 304"/>
                <a:gd name="T91" fmla="*/ 2147483646 h 414"/>
                <a:gd name="T92" fmla="*/ 2147483646 w 304"/>
                <a:gd name="T93" fmla="*/ 2147483646 h 414"/>
                <a:gd name="T94" fmla="*/ 2147483646 w 304"/>
                <a:gd name="T95" fmla="*/ 2147483646 h 414"/>
                <a:gd name="T96" fmla="*/ 2147483646 w 304"/>
                <a:gd name="T97" fmla="*/ 2147483646 h 414"/>
                <a:gd name="T98" fmla="*/ 2147483646 w 304"/>
                <a:gd name="T99" fmla="*/ 2147483646 h 414"/>
                <a:gd name="T100" fmla="*/ 2147483646 w 304"/>
                <a:gd name="T101" fmla="*/ 2147483646 h 414"/>
                <a:gd name="T102" fmla="*/ 2147483646 w 304"/>
                <a:gd name="T103" fmla="*/ 2147483646 h 414"/>
                <a:gd name="T104" fmla="*/ 2147483646 w 304"/>
                <a:gd name="T105" fmla="*/ 2147483646 h 414"/>
                <a:gd name="T106" fmla="*/ 2147483646 w 304"/>
                <a:gd name="T107" fmla="*/ 2147483646 h 414"/>
                <a:gd name="T108" fmla="*/ 2147483646 w 304"/>
                <a:gd name="T109" fmla="*/ 2147483646 h 414"/>
                <a:gd name="T110" fmla="*/ 2147483646 w 304"/>
                <a:gd name="T111" fmla="*/ 2147483646 h 414"/>
                <a:gd name="T112" fmla="*/ 2147483646 w 304"/>
                <a:gd name="T113" fmla="*/ 2147483646 h 414"/>
                <a:gd name="T114" fmla="*/ 2147483646 w 304"/>
                <a:gd name="T115" fmla="*/ 2147483646 h 414"/>
                <a:gd name="T116" fmla="*/ 2147483646 w 304"/>
                <a:gd name="T117" fmla="*/ 2147483646 h 4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04" h="414">
                  <a:moveTo>
                    <a:pt x="240" y="16"/>
                  </a:moveTo>
                  <a:lnTo>
                    <a:pt x="238" y="16"/>
                  </a:lnTo>
                  <a:lnTo>
                    <a:pt x="220" y="0"/>
                  </a:lnTo>
                  <a:lnTo>
                    <a:pt x="212" y="6"/>
                  </a:lnTo>
                  <a:lnTo>
                    <a:pt x="206" y="16"/>
                  </a:lnTo>
                  <a:lnTo>
                    <a:pt x="200" y="24"/>
                  </a:lnTo>
                  <a:lnTo>
                    <a:pt x="192" y="28"/>
                  </a:lnTo>
                  <a:lnTo>
                    <a:pt x="184" y="32"/>
                  </a:lnTo>
                  <a:lnTo>
                    <a:pt x="180" y="34"/>
                  </a:lnTo>
                  <a:lnTo>
                    <a:pt x="176" y="32"/>
                  </a:lnTo>
                  <a:lnTo>
                    <a:pt x="174" y="28"/>
                  </a:lnTo>
                  <a:lnTo>
                    <a:pt x="174" y="22"/>
                  </a:lnTo>
                  <a:lnTo>
                    <a:pt x="180" y="4"/>
                  </a:lnTo>
                  <a:lnTo>
                    <a:pt x="152" y="22"/>
                  </a:lnTo>
                  <a:lnTo>
                    <a:pt x="152" y="24"/>
                  </a:lnTo>
                  <a:lnTo>
                    <a:pt x="128" y="24"/>
                  </a:lnTo>
                  <a:lnTo>
                    <a:pt x="108" y="34"/>
                  </a:lnTo>
                  <a:lnTo>
                    <a:pt x="108" y="36"/>
                  </a:lnTo>
                  <a:lnTo>
                    <a:pt x="84" y="36"/>
                  </a:lnTo>
                  <a:lnTo>
                    <a:pt x="72" y="42"/>
                  </a:lnTo>
                  <a:lnTo>
                    <a:pt x="68" y="54"/>
                  </a:lnTo>
                  <a:lnTo>
                    <a:pt x="66" y="56"/>
                  </a:lnTo>
                  <a:lnTo>
                    <a:pt x="40" y="56"/>
                  </a:lnTo>
                  <a:lnTo>
                    <a:pt x="34" y="56"/>
                  </a:lnTo>
                  <a:lnTo>
                    <a:pt x="28" y="62"/>
                  </a:lnTo>
                  <a:lnTo>
                    <a:pt x="8" y="80"/>
                  </a:lnTo>
                  <a:lnTo>
                    <a:pt x="16" y="84"/>
                  </a:lnTo>
                  <a:lnTo>
                    <a:pt x="20" y="88"/>
                  </a:lnTo>
                  <a:lnTo>
                    <a:pt x="22" y="94"/>
                  </a:lnTo>
                  <a:lnTo>
                    <a:pt x="22" y="92"/>
                  </a:lnTo>
                  <a:lnTo>
                    <a:pt x="34" y="138"/>
                  </a:lnTo>
                  <a:lnTo>
                    <a:pt x="34" y="140"/>
                  </a:lnTo>
                  <a:lnTo>
                    <a:pt x="34" y="144"/>
                  </a:lnTo>
                  <a:lnTo>
                    <a:pt x="32" y="144"/>
                  </a:lnTo>
                  <a:lnTo>
                    <a:pt x="0" y="188"/>
                  </a:lnTo>
                  <a:lnTo>
                    <a:pt x="0" y="200"/>
                  </a:lnTo>
                  <a:lnTo>
                    <a:pt x="8" y="196"/>
                  </a:lnTo>
                  <a:lnTo>
                    <a:pt x="12" y="196"/>
                  </a:lnTo>
                  <a:lnTo>
                    <a:pt x="16" y="198"/>
                  </a:lnTo>
                  <a:lnTo>
                    <a:pt x="18" y="202"/>
                  </a:lnTo>
                  <a:lnTo>
                    <a:pt x="16" y="214"/>
                  </a:lnTo>
                  <a:lnTo>
                    <a:pt x="16" y="226"/>
                  </a:lnTo>
                  <a:lnTo>
                    <a:pt x="18" y="238"/>
                  </a:lnTo>
                  <a:lnTo>
                    <a:pt x="20" y="250"/>
                  </a:lnTo>
                  <a:lnTo>
                    <a:pt x="24" y="262"/>
                  </a:lnTo>
                  <a:lnTo>
                    <a:pt x="36" y="274"/>
                  </a:lnTo>
                  <a:lnTo>
                    <a:pt x="40" y="280"/>
                  </a:lnTo>
                  <a:lnTo>
                    <a:pt x="40" y="286"/>
                  </a:lnTo>
                  <a:lnTo>
                    <a:pt x="36" y="294"/>
                  </a:lnTo>
                  <a:lnTo>
                    <a:pt x="42" y="304"/>
                  </a:lnTo>
                  <a:lnTo>
                    <a:pt x="44" y="310"/>
                  </a:lnTo>
                  <a:lnTo>
                    <a:pt x="44" y="320"/>
                  </a:lnTo>
                  <a:lnTo>
                    <a:pt x="40" y="330"/>
                  </a:lnTo>
                  <a:lnTo>
                    <a:pt x="34" y="344"/>
                  </a:lnTo>
                  <a:lnTo>
                    <a:pt x="44" y="362"/>
                  </a:lnTo>
                  <a:lnTo>
                    <a:pt x="46" y="366"/>
                  </a:lnTo>
                  <a:lnTo>
                    <a:pt x="52" y="362"/>
                  </a:lnTo>
                  <a:lnTo>
                    <a:pt x="60" y="356"/>
                  </a:lnTo>
                  <a:lnTo>
                    <a:pt x="66" y="352"/>
                  </a:lnTo>
                  <a:lnTo>
                    <a:pt x="72" y="352"/>
                  </a:lnTo>
                  <a:lnTo>
                    <a:pt x="78" y="352"/>
                  </a:lnTo>
                  <a:lnTo>
                    <a:pt x="84" y="356"/>
                  </a:lnTo>
                  <a:lnTo>
                    <a:pt x="86" y="362"/>
                  </a:lnTo>
                  <a:lnTo>
                    <a:pt x="86" y="366"/>
                  </a:lnTo>
                  <a:lnTo>
                    <a:pt x="82" y="374"/>
                  </a:lnTo>
                  <a:lnTo>
                    <a:pt x="66" y="392"/>
                  </a:lnTo>
                  <a:lnTo>
                    <a:pt x="56" y="406"/>
                  </a:lnTo>
                  <a:lnTo>
                    <a:pt x="60" y="414"/>
                  </a:lnTo>
                  <a:lnTo>
                    <a:pt x="72" y="408"/>
                  </a:lnTo>
                  <a:lnTo>
                    <a:pt x="76" y="406"/>
                  </a:lnTo>
                  <a:lnTo>
                    <a:pt x="80" y="406"/>
                  </a:lnTo>
                  <a:lnTo>
                    <a:pt x="94" y="402"/>
                  </a:lnTo>
                  <a:lnTo>
                    <a:pt x="120" y="390"/>
                  </a:lnTo>
                  <a:lnTo>
                    <a:pt x="126" y="388"/>
                  </a:lnTo>
                  <a:lnTo>
                    <a:pt x="134" y="390"/>
                  </a:lnTo>
                  <a:lnTo>
                    <a:pt x="142" y="394"/>
                  </a:lnTo>
                  <a:lnTo>
                    <a:pt x="150" y="402"/>
                  </a:lnTo>
                  <a:lnTo>
                    <a:pt x="154" y="400"/>
                  </a:lnTo>
                  <a:lnTo>
                    <a:pt x="154" y="390"/>
                  </a:lnTo>
                  <a:lnTo>
                    <a:pt x="152" y="388"/>
                  </a:lnTo>
                  <a:lnTo>
                    <a:pt x="152" y="384"/>
                  </a:lnTo>
                  <a:lnTo>
                    <a:pt x="154" y="380"/>
                  </a:lnTo>
                  <a:lnTo>
                    <a:pt x="150" y="366"/>
                  </a:lnTo>
                  <a:lnTo>
                    <a:pt x="150" y="362"/>
                  </a:lnTo>
                  <a:lnTo>
                    <a:pt x="150" y="358"/>
                  </a:lnTo>
                  <a:lnTo>
                    <a:pt x="158" y="352"/>
                  </a:lnTo>
                  <a:lnTo>
                    <a:pt x="166" y="346"/>
                  </a:lnTo>
                  <a:lnTo>
                    <a:pt x="162" y="336"/>
                  </a:lnTo>
                  <a:lnTo>
                    <a:pt x="162" y="334"/>
                  </a:lnTo>
                  <a:lnTo>
                    <a:pt x="166" y="328"/>
                  </a:lnTo>
                  <a:lnTo>
                    <a:pt x="164" y="324"/>
                  </a:lnTo>
                  <a:lnTo>
                    <a:pt x="164" y="320"/>
                  </a:lnTo>
                  <a:lnTo>
                    <a:pt x="164" y="316"/>
                  </a:lnTo>
                  <a:lnTo>
                    <a:pt x="170" y="308"/>
                  </a:lnTo>
                  <a:lnTo>
                    <a:pt x="180" y="300"/>
                  </a:lnTo>
                  <a:lnTo>
                    <a:pt x="178" y="298"/>
                  </a:lnTo>
                  <a:lnTo>
                    <a:pt x="176" y="296"/>
                  </a:lnTo>
                  <a:lnTo>
                    <a:pt x="186" y="292"/>
                  </a:lnTo>
                  <a:lnTo>
                    <a:pt x="186" y="278"/>
                  </a:lnTo>
                  <a:lnTo>
                    <a:pt x="186" y="274"/>
                  </a:lnTo>
                  <a:lnTo>
                    <a:pt x="190" y="270"/>
                  </a:lnTo>
                  <a:lnTo>
                    <a:pt x="194" y="266"/>
                  </a:lnTo>
                  <a:lnTo>
                    <a:pt x="200" y="260"/>
                  </a:lnTo>
                  <a:lnTo>
                    <a:pt x="206" y="256"/>
                  </a:lnTo>
                  <a:lnTo>
                    <a:pt x="194" y="242"/>
                  </a:lnTo>
                  <a:lnTo>
                    <a:pt x="192" y="238"/>
                  </a:lnTo>
                  <a:lnTo>
                    <a:pt x="192" y="232"/>
                  </a:lnTo>
                  <a:lnTo>
                    <a:pt x="194" y="228"/>
                  </a:lnTo>
                  <a:lnTo>
                    <a:pt x="198" y="222"/>
                  </a:lnTo>
                  <a:lnTo>
                    <a:pt x="198" y="220"/>
                  </a:lnTo>
                  <a:lnTo>
                    <a:pt x="224" y="200"/>
                  </a:lnTo>
                  <a:lnTo>
                    <a:pt x="224" y="194"/>
                  </a:lnTo>
                  <a:lnTo>
                    <a:pt x="222" y="192"/>
                  </a:lnTo>
                  <a:lnTo>
                    <a:pt x="220" y="186"/>
                  </a:lnTo>
                  <a:lnTo>
                    <a:pt x="220" y="178"/>
                  </a:lnTo>
                  <a:lnTo>
                    <a:pt x="220" y="170"/>
                  </a:lnTo>
                  <a:lnTo>
                    <a:pt x="224" y="156"/>
                  </a:lnTo>
                  <a:lnTo>
                    <a:pt x="230" y="146"/>
                  </a:lnTo>
                  <a:lnTo>
                    <a:pt x="238" y="138"/>
                  </a:lnTo>
                  <a:lnTo>
                    <a:pt x="250" y="136"/>
                  </a:lnTo>
                  <a:lnTo>
                    <a:pt x="252" y="136"/>
                  </a:lnTo>
                  <a:lnTo>
                    <a:pt x="262" y="140"/>
                  </a:lnTo>
                  <a:lnTo>
                    <a:pt x="272" y="140"/>
                  </a:lnTo>
                  <a:lnTo>
                    <a:pt x="284" y="128"/>
                  </a:lnTo>
                  <a:lnTo>
                    <a:pt x="296" y="120"/>
                  </a:lnTo>
                  <a:lnTo>
                    <a:pt x="296" y="108"/>
                  </a:lnTo>
                  <a:lnTo>
                    <a:pt x="296" y="106"/>
                  </a:lnTo>
                  <a:lnTo>
                    <a:pt x="296" y="104"/>
                  </a:lnTo>
                  <a:lnTo>
                    <a:pt x="300" y="102"/>
                  </a:lnTo>
                  <a:lnTo>
                    <a:pt x="304" y="98"/>
                  </a:lnTo>
                  <a:lnTo>
                    <a:pt x="304" y="96"/>
                  </a:lnTo>
                  <a:lnTo>
                    <a:pt x="296" y="84"/>
                  </a:lnTo>
                  <a:lnTo>
                    <a:pt x="286" y="68"/>
                  </a:lnTo>
                  <a:lnTo>
                    <a:pt x="276" y="52"/>
                  </a:lnTo>
                  <a:lnTo>
                    <a:pt x="274" y="46"/>
                  </a:lnTo>
                  <a:lnTo>
                    <a:pt x="274" y="40"/>
                  </a:lnTo>
                  <a:lnTo>
                    <a:pt x="276" y="34"/>
                  </a:lnTo>
                  <a:lnTo>
                    <a:pt x="280" y="28"/>
                  </a:lnTo>
                  <a:lnTo>
                    <a:pt x="264" y="20"/>
                  </a:lnTo>
                  <a:lnTo>
                    <a:pt x="240" y="16"/>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0" name="福建"/>
            <p:cNvSpPr>
              <a:spLocks/>
            </p:cNvSpPr>
            <p:nvPr/>
          </p:nvSpPr>
          <p:spPr bwMode="auto">
            <a:xfrm>
              <a:off x="7157486" y="4444862"/>
              <a:ext cx="415934" cy="507621"/>
            </a:xfrm>
            <a:custGeom>
              <a:avLst/>
              <a:gdLst>
                <a:gd name="T0" fmla="*/ 2147483646 w 282"/>
                <a:gd name="T1" fmla="*/ 2147483646 h 344"/>
                <a:gd name="T2" fmla="*/ 2147483646 w 282"/>
                <a:gd name="T3" fmla="*/ 2147483646 h 344"/>
                <a:gd name="T4" fmla="*/ 2147483646 w 282"/>
                <a:gd name="T5" fmla="*/ 2147483646 h 344"/>
                <a:gd name="T6" fmla="*/ 2147483646 w 282"/>
                <a:gd name="T7" fmla="*/ 2147483646 h 344"/>
                <a:gd name="T8" fmla="*/ 2147483646 w 282"/>
                <a:gd name="T9" fmla="*/ 2147483646 h 344"/>
                <a:gd name="T10" fmla="*/ 2147483646 w 282"/>
                <a:gd name="T11" fmla="*/ 2147483646 h 344"/>
                <a:gd name="T12" fmla="*/ 2147483646 w 282"/>
                <a:gd name="T13" fmla="*/ 2147483646 h 344"/>
                <a:gd name="T14" fmla="*/ 2147483646 w 282"/>
                <a:gd name="T15" fmla="*/ 2147483646 h 344"/>
                <a:gd name="T16" fmla="*/ 2147483646 w 282"/>
                <a:gd name="T17" fmla="*/ 2147483646 h 344"/>
                <a:gd name="T18" fmla="*/ 2147483646 w 282"/>
                <a:gd name="T19" fmla="*/ 2147483646 h 344"/>
                <a:gd name="T20" fmla="*/ 2147483646 w 282"/>
                <a:gd name="T21" fmla="*/ 2147483646 h 344"/>
                <a:gd name="T22" fmla="*/ 2147483646 w 282"/>
                <a:gd name="T23" fmla="*/ 2147483646 h 344"/>
                <a:gd name="T24" fmla="*/ 2147483646 w 282"/>
                <a:gd name="T25" fmla="*/ 2147483646 h 344"/>
                <a:gd name="T26" fmla="*/ 2147483646 w 282"/>
                <a:gd name="T27" fmla="*/ 2147483646 h 344"/>
                <a:gd name="T28" fmla="*/ 2147483646 w 282"/>
                <a:gd name="T29" fmla="*/ 2147483646 h 344"/>
                <a:gd name="T30" fmla="*/ 2147483646 w 282"/>
                <a:gd name="T31" fmla="*/ 2147483646 h 344"/>
                <a:gd name="T32" fmla="*/ 2147483646 w 282"/>
                <a:gd name="T33" fmla="*/ 2147483646 h 344"/>
                <a:gd name="T34" fmla="*/ 0 w 282"/>
                <a:gd name="T35" fmla="*/ 2147483646 h 344"/>
                <a:gd name="T36" fmla="*/ 2147483646 w 282"/>
                <a:gd name="T37" fmla="*/ 2147483646 h 344"/>
                <a:gd name="T38" fmla="*/ 2147483646 w 282"/>
                <a:gd name="T39" fmla="*/ 2147483646 h 344"/>
                <a:gd name="T40" fmla="*/ 2147483646 w 282"/>
                <a:gd name="T41" fmla="*/ 2147483646 h 344"/>
                <a:gd name="T42" fmla="*/ 2147483646 w 282"/>
                <a:gd name="T43" fmla="*/ 2147483646 h 344"/>
                <a:gd name="T44" fmla="*/ 2147483646 w 282"/>
                <a:gd name="T45" fmla="*/ 2147483646 h 344"/>
                <a:gd name="T46" fmla="*/ 2147483646 w 282"/>
                <a:gd name="T47" fmla="*/ 2147483646 h 344"/>
                <a:gd name="T48" fmla="*/ 2147483646 w 282"/>
                <a:gd name="T49" fmla="*/ 2147483646 h 344"/>
                <a:gd name="T50" fmla="*/ 2147483646 w 282"/>
                <a:gd name="T51" fmla="*/ 2147483646 h 344"/>
                <a:gd name="T52" fmla="*/ 2147483646 w 282"/>
                <a:gd name="T53" fmla="*/ 2147483646 h 344"/>
                <a:gd name="T54" fmla="*/ 2147483646 w 282"/>
                <a:gd name="T55" fmla="*/ 2147483646 h 344"/>
                <a:gd name="T56" fmla="*/ 2147483646 w 282"/>
                <a:gd name="T57" fmla="*/ 2147483646 h 344"/>
                <a:gd name="T58" fmla="*/ 2147483646 w 282"/>
                <a:gd name="T59" fmla="*/ 2147483646 h 344"/>
                <a:gd name="T60" fmla="*/ 2147483646 w 282"/>
                <a:gd name="T61" fmla="*/ 2147483646 h 344"/>
                <a:gd name="T62" fmla="*/ 2147483646 w 282"/>
                <a:gd name="T63" fmla="*/ 2147483646 h 344"/>
                <a:gd name="T64" fmla="*/ 2147483646 w 282"/>
                <a:gd name="T65" fmla="*/ 2147483646 h 344"/>
                <a:gd name="T66" fmla="*/ 2147483646 w 282"/>
                <a:gd name="T67" fmla="*/ 2147483646 h 344"/>
                <a:gd name="T68" fmla="*/ 2147483646 w 282"/>
                <a:gd name="T69" fmla="*/ 2147483646 h 344"/>
                <a:gd name="T70" fmla="*/ 2147483646 w 282"/>
                <a:gd name="T71" fmla="*/ 2147483646 h 344"/>
                <a:gd name="T72" fmla="*/ 2147483646 w 282"/>
                <a:gd name="T73" fmla="*/ 2147483646 h 344"/>
                <a:gd name="T74" fmla="*/ 2147483646 w 282"/>
                <a:gd name="T75" fmla="*/ 2147483646 h 344"/>
                <a:gd name="T76" fmla="*/ 2147483646 w 282"/>
                <a:gd name="T77" fmla="*/ 2147483646 h 344"/>
                <a:gd name="T78" fmla="*/ 2147483646 w 282"/>
                <a:gd name="T79" fmla="*/ 2147483646 h 344"/>
                <a:gd name="T80" fmla="*/ 2147483646 w 282"/>
                <a:gd name="T81" fmla="*/ 2147483646 h 344"/>
                <a:gd name="T82" fmla="*/ 2147483646 w 282"/>
                <a:gd name="T83" fmla="*/ 2147483646 h 344"/>
                <a:gd name="T84" fmla="*/ 2147483646 w 282"/>
                <a:gd name="T85" fmla="*/ 2147483646 h 344"/>
                <a:gd name="T86" fmla="*/ 2147483646 w 282"/>
                <a:gd name="T87" fmla="*/ 2147483646 h 344"/>
                <a:gd name="T88" fmla="*/ 2147483646 w 282"/>
                <a:gd name="T89" fmla="*/ 2147483646 h 344"/>
                <a:gd name="T90" fmla="*/ 2147483646 w 282"/>
                <a:gd name="T91" fmla="*/ 2147483646 h 344"/>
                <a:gd name="T92" fmla="*/ 2147483646 w 282"/>
                <a:gd name="T93" fmla="*/ 2147483646 h 344"/>
                <a:gd name="T94" fmla="*/ 2147483646 w 282"/>
                <a:gd name="T95" fmla="*/ 2147483646 h 344"/>
                <a:gd name="T96" fmla="*/ 2147483646 w 282"/>
                <a:gd name="T97" fmla="*/ 2147483646 h 344"/>
                <a:gd name="T98" fmla="*/ 2147483646 w 282"/>
                <a:gd name="T99" fmla="*/ 2147483646 h 344"/>
                <a:gd name="T100" fmla="*/ 2147483646 w 282"/>
                <a:gd name="T101" fmla="*/ 2147483646 h 344"/>
                <a:gd name="T102" fmla="*/ 2147483646 w 282"/>
                <a:gd name="T103" fmla="*/ 0 h 3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82" h="344">
                  <a:moveTo>
                    <a:pt x="146" y="14"/>
                  </a:moveTo>
                  <a:lnTo>
                    <a:pt x="146" y="14"/>
                  </a:lnTo>
                  <a:lnTo>
                    <a:pt x="132" y="24"/>
                  </a:lnTo>
                  <a:lnTo>
                    <a:pt x="120" y="38"/>
                  </a:lnTo>
                  <a:lnTo>
                    <a:pt x="118" y="38"/>
                  </a:lnTo>
                  <a:lnTo>
                    <a:pt x="118" y="40"/>
                  </a:lnTo>
                  <a:lnTo>
                    <a:pt x="102" y="40"/>
                  </a:lnTo>
                  <a:lnTo>
                    <a:pt x="92" y="34"/>
                  </a:lnTo>
                  <a:lnTo>
                    <a:pt x="84" y="38"/>
                  </a:lnTo>
                  <a:lnTo>
                    <a:pt x="78" y="42"/>
                  </a:lnTo>
                  <a:lnTo>
                    <a:pt x="74" y="50"/>
                  </a:lnTo>
                  <a:lnTo>
                    <a:pt x="70" y="60"/>
                  </a:lnTo>
                  <a:lnTo>
                    <a:pt x="70" y="74"/>
                  </a:lnTo>
                  <a:lnTo>
                    <a:pt x="80" y="66"/>
                  </a:lnTo>
                  <a:lnTo>
                    <a:pt x="74" y="92"/>
                  </a:lnTo>
                  <a:lnTo>
                    <a:pt x="74" y="94"/>
                  </a:lnTo>
                  <a:lnTo>
                    <a:pt x="46" y="116"/>
                  </a:lnTo>
                  <a:lnTo>
                    <a:pt x="42" y="124"/>
                  </a:lnTo>
                  <a:lnTo>
                    <a:pt x="42" y="128"/>
                  </a:lnTo>
                  <a:lnTo>
                    <a:pt x="48" y="134"/>
                  </a:lnTo>
                  <a:lnTo>
                    <a:pt x="54" y="140"/>
                  </a:lnTo>
                  <a:lnTo>
                    <a:pt x="56" y="142"/>
                  </a:lnTo>
                  <a:lnTo>
                    <a:pt x="56" y="146"/>
                  </a:lnTo>
                  <a:lnTo>
                    <a:pt x="56" y="148"/>
                  </a:lnTo>
                  <a:lnTo>
                    <a:pt x="54" y="152"/>
                  </a:lnTo>
                  <a:lnTo>
                    <a:pt x="36" y="166"/>
                  </a:lnTo>
                  <a:lnTo>
                    <a:pt x="38" y="174"/>
                  </a:lnTo>
                  <a:lnTo>
                    <a:pt x="36" y="184"/>
                  </a:lnTo>
                  <a:lnTo>
                    <a:pt x="36" y="186"/>
                  </a:lnTo>
                  <a:lnTo>
                    <a:pt x="30" y="190"/>
                  </a:lnTo>
                  <a:lnTo>
                    <a:pt x="28" y="194"/>
                  </a:lnTo>
                  <a:lnTo>
                    <a:pt x="24" y="200"/>
                  </a:lnTo>
                  <a:lnTo>
                    <a:pt x="14" y="208"/>
                  </a:lnTo>
                  <a:lnTo>
                    <a:pt x="14" y="210"/>
                  </a:lnTo>
                  <a:lnTo>
                    <a:pt x="16" y="216"/>
                  </a:lnTo>
                  <a:lnTo>
                    <a:pt x="14" y="226"/>
                  </a:lnTo>
                  <a:lnTo>
                    <a:pt x="16" y="236"/>
                  </a:lnTo>
                  <a:lnTo>
                    <a:pt x="16" y="238"/>
                  </a:lnTo>
                  <a:lnTo>
                    <a:pt x="14" y="242"/>
                  </a:lnTo>
                  <a:lnTo>
                    <a:pt x="6" y="250"/>
                  </a:lnTo>
                  <a:lnTo>
                    <a:pt x="4" y="250"/>
                  </a:lnTo>
                  <a:lnTo>
                    <a:pt x="0" y="252"/>
                  </a:lnTo>
                  <a:lnTo>
                    <a:pt x="0" y="254"/>
                  </a:lnTo>
                  <a:lnTo>
                    <a:pt x="6" y="272"/>
                  </a:lnTo>
                  <a:lnTo>
                    <a:pt x="28" y="272"/>
                  </a:lnTo>
                  <a:lnTo>
                    <a:pt x="50" y="272"/>
                  </a:lnTo>
                  <a:lnTo>
                    <a:pt x="52" y="272"/>
                  </a:lnTo>
                  <a:lnTo>
                    <a:pt x="52" y="274"/>
                  </a:lnTo>
                  <a:lnTo>
                    <a:pt x="70" y="290"/>
                  </a:lnTo>
                  <a:lnTo>
                    <a:pt x="70" y="292"/>
                  </a:lnTo>
                  <a:lnTo>
                    <a:pt x="82" y="322"/>
                  </a:lnTo>
                  <a:lnTo>
                    <a:pt x="102" y="342"/>
                  </a:lnTo>
                  <a:lnTo>
                    <a:pt x="112" y="344"/>
                  </a:lnTo>
                  <a:lnTo>
                    <a:pt x="112" y="320"/>
                  </a:lnTo>
                  <a:lnTo>
                    <a:pt x="132" y="340"/>
                  </a:lnTo>
                  <a:lnTo>
                    <a:pt x="136" y="336"/>
                  </a:lnTo>
                  <a:lnTo>
                    <a:pt x="150" y="306"/>
                  </a:lnTo>
                  <a:lnTo>
                    <a:pt x="152" y="290"/>
                  </a:lnTo>
                  <a:lnTo>
                    <a:pt x="154" y="290"/>
                  </a:lnTo>
                  <a:lnTo>
                    <a:pt x="156" y="290"/>
                  </a:lnTo>
                  <a:lnTo>
                    <a:pt x="172" y="292"/>
                  </a:lnTo>
                  <a:lnTo>
                    <a:pt x="170" y="280"/>
                  </a:lnTo>
                  <a:lnTo>
                    <a:pt x="170" y="278"/>
                  </a:lnTo>
                  <a:lnTo>
                    <a:pt x="170" y="276"/>
                  </a:lnTo>
                  <a:lnTo>
                    <a:pt x="174" y="276"/>
                  </a:lnTo>
                  <a:lnTo>
                    <a:pt x="194" y="276"/>
                  </a:lnTo>
                  <a:lnTo>
                    <a:pt x="200" y="270"/>
                  </a:lnTo>
                  <a:lnTo>
                    <a:pt x="204" y="262"/>
                  </a:lnTo>
                  <a:lnTo>
                    <a:pt x="208" y="256"/>
                  </a:lnTo>
                  <a:lnTo>
                    <a:pt x="208" y="250"/>
                  </a:lnTo>
                  <a:lnTo>
                    <a:pt x="206" y="222"/>
                  </a:lnTo>
                  <a:lnTo>
                    <a:pt x="222" y="226"/>
                  </a:lnTo>
                  <a:lnTo>
                    <a:pt x="228" y="218"/>
                  </a:lnTo>
                  <a:lnTo>
                    <a:pt x="220" y="210"/>
                  </a:lnTo>
                  <a:lnTo>
                    <a:pt x="218" y="208"/>
                  </a:lnTo>
                  <a:lnTo>
                    <a:pt x="234" y="192"/>
                  </a:lnTo>
                  <a:lnTo>
                    <a:pt x="234" y="194"/>
                  </a:lnTo>
                  <a:lnTo>
                    <a:pt x="236" y="194"/>
                  </a:lnTo>
                  <a:lnTo>
                    <a:pt x="246" y="198"/>
                  </a:lnTo>
                  <a:lnTo>
                    <a:pt x="246" y="196"/>
                  </a:lnTo>
                  <a:lnTo>
                    <a:pt x="238" y="182"/>
                  </a:lnTo>
                  <a:lnTo>
                    <a:pt x="242" y="180"/>
                  </a:lnTo>
                  <a:lnTo>
                    <a:pt x="246" y="178"/>
                  </a:lnTo>
                  <a:lnTo>
                    <a:pt x="244" y="172"/>
                  </a:lnTo>
                  <a:lnTo>
                    <a:pt x="236" y="156"/>
                  </a:lnTo>
                  <a:lnTo>
                    <a:pt x="238" y="156"/>
                  </a:lnTo>
                  <a:lnTo>
                    <a:pt x="238" y="154"/>
                  </a:lnTo>
                  <a:lnTo>
                    <a:pt x="260" y="142"/>
                  </a:lnTo>
                  <a:lnTo>
                    <a:pt x="262" y="134"/>
                  </a:lnTo>
                  <a:lnTo>
                    <a:pt x="240" y="120"/>
                  </a:lnTo>
                  <a:lnTo>
                    <a:pt x="236" y="116"/>
                  </a:lnTo>
                  <a:lnTo>
                    <a:pt x="234" y="112"/>
                  </a:lnTo>
                  <a:lnTo>
                    <a:pt x="236" y="108"/>
                  </a:lnTo>
                  <a:lnTo>
                    <a:pt x="242" y="108"/>
                  </a:lnTo>
                  <a:lnTo>
                    <a:pt x="266" y="112"/>
                  </a:lnTo>
                  <a:lnTo>
                    <a:pt x="266" y="98"/>
                  </a:lnTo>
                  <a:lnTo>
                    <a:pt x="266" y="96"/>
                  </a:lnTo>
                  <a:lnTo>
                    <a:pt x="278" y="84"/>
                  </a:lnTo>
                  <a:lnTo>
                    <a:pt x="282" y="74"/>
                  </a:lnTo>
                  <a:lnTo>
                    <a:pt x="276" y="72"/>
                  </a:lnTo>
                  <a:lnTo>
                    <a:pt x="270" y="66"/>
                  </a:lnTo>
                  <a:lnTo>
                    <a:pt x="270" y="64"/>
                  </a:lnTo>
                  <a:lnTo>
                    <a:pt x="270" y="60"/>
                  </a:lnTo>
                  <a:lnTo>
                    <a:pt x="270" y="58"/>
                  </a:lnTo>
                  <a:lnTo>
                    <a:pt x="268" y="58"/>
                  </a:lnTo>
                  <a:lnTo>
                    <a:pt x="266" y="58"/>
                  </a:lnTo>
                  <a:lnTo>
                    <a:pt x="262" y="62"/>
                  </a:lnTo>
                  <a:lnTo>
                    <a:pt x="256" y="64"/>
                  </a:lnTo>
                  <a:lnTo>
                    <a:pt x="250" y="62"/>
                  </a:lnTo>
                  <a:lnTo>
                    <a:pt x="244" y="62"/>
                  </a:lnTo>
                  <a:lnTo>
                    <a:pt x="234" y="54"/>
                  </a:lnTo>
                  <a:lnTo>
                    <a:pt x="226" y="42"/>
                  </a:lnTo>
                  <a:lnTo>
                    <a:pt x="226" y="44"/>
                  </a:lnTo>
                  <a:lnTo>
                    <a:pt x="222" y="50"/>
                  </a:lnTo>
                  <a:lnTo>
                    <a:pt x="216" y="58"/>
                  </a:lnTo>
                  <a:lnTo>
                    <a:pt x="208" y="60"/>
                  </a:lnTo>
                  <a:lnTo>
                    <a:pt x="200" y="62"/>
                  </a:lnTo>
                  <a:lnTo>
                    <a:pt x="194" y="62"/>
                  </a:lnTo>
                  <a:lnTo>
                    <a:pt x="186" y="60"/>
                  </a:lnTo>
                  <a:lnTo>
                    <a:pt x="182" y="58"/>
                  </a:lnTo>
                  <a:lnTo>
                    <a:pt x="178" y="54"/>
                  </a:lnTo>
                  <a:lnTo>
                    <a:pt x="174" y="46"/>
                  </a:lnTo>
                  <a:lnTo>
                    <a:pt x="170" y="30"/>
                  </a:lnTo>
                  <a:lnTo>
                    <a:pt x="166" y="12"/>
                  </a:lnTo>
                  <a:lnTo>
                    <a:pt x="164" y="6"/>
                  </a:lnTo>
                  <a:lnTo>
                    <a:pt x="160" y="2"/>
                  </a:lnTo>
                  <a:lnTo>
                    <a:pt x="154" y="0"/>
                  </a:lnTo>
                  <a:lnTo>
                    <a:pt x="146" y="0"/>
                  </a:lnTo>
                  <a:lnTo>
                    <a:pt x="148" y="14"/>
                  </a:lnTo>
                  <a:lnTo>
                    <a:pt x="146" y="14"/>
                  </a:lnTo>
                  <a:close/>
                </a:path>
              </a:pathLst>
            </a:custGeom>
            <a:grpFill/>
            <a:ln>
              <a:noFill/>
            </a:ln>
          </p:spPr>
          <p:txBody>
            <a:bodyPr/>
            <a:lstStyle/>
            <a:p>
              <a:pPr>
                <a:defRPr/>
              </a:pPr>
              <a:endParaRPr lang="zh-CN" altLang="en-US" kern="0">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1" name="浙江"/>
            <p:cNvSpPr>
              <a:spLocks/>
            </p:cNvSpPr>
            <p:nvPr/>
          </p:nvSpPr>
          <p:spPr bwMode="auto">
            <a:xfrm>
              <a:off x="7343329" y="4123172"/>
              <a:ext cx="356936" cy="413180"/>
            </a:xfrm>
            <a:custGeom>
              <a:avLst/>
              <a:gdLst>
                <a:gd name="T0" fmla="*/ 2147483646 w 242"/>
                <a:gd name="T1" fmla="*/ 2147483646 h 280"/>
                <a:gd name="T2" fmla="*/ 2147483646 w 242"/>
                <a:gd name="T3" fmla="*/ 2147483646 h 280"/>
                <a:gd name="T4" fmla="*/ 2147483646 w 242"/>
                <a:gd name="T5" fmla="*/ 2147483646 h 280"/>
                <a:gd name="T6" fmla="*/ 2147483646 w 242"/>
                <a:gd name="T7" fmla="*/ 2147483646 h 280"/>
                <a:gd name="T8" fmla="*/ 2147483646 w 242"/>
                <a:gd name="T9" fmla="*/ 2147483646 h 280"/>
                <a:gd name="T10" fmla="*/ 2147483646 w 242"/>
                <a:gd name="T11" fmla="*/ 2147483646 h 280"/>
                <a:gd name="T12" fmla="*/ 2147483646 w 242"/>
                <a:gd name="T13" fmla="*/ 2147483646 h 280"/>
                <a:gd name="T14" fmla="*/ 2147483646 w 242"/>
                <a:gd name="T15" fmla="*/ 2147483646 h 280"/>
                <a:gd name="T16" fmla="*/ 2147483646 w 242"/>
                <a:gd name="T17" fmla="*/ 2147483646 h 280"/>
                <a:gd name="T18" fmla="*/ 0 w 242"/>
                <a:gd name="T19" fmla="*/ 2147483646 h 280"/>
                <a:gd name="T20" fmla="*/ 2147483646 w 242"/>
                <a:gd name="T21" fmla="*/ 2147483646 h 280"/>
                <a:gd name="T22" fmla="*/ 2147483646 w 242"/>
                <a:gd name="T23" fmla="*/ 2147483646 h 280"/>
                <a:gd name="T24" fmla="*/ 2147483646 w 242"/>
                <a:gd name="T25" fmla="*/ 2147483646 h 280"/>
                <a:gd name="T26" fmla="*/ 2147483646 w 242"/>
                <a:gd name="T27" fmla="*/ 2147483646 h 280"/>
                <a:gd name="T28" fmla="*/ 2147483646 w 242"/>
                <a:gd name="T29" fmla="*/ 2147483646 h 280"/>
                <a:gd name="T30" fmla="*/ 2147483646 w 242"/>
                <a:gd name="T31" fmla="*/ 2147483646 h 280"/>
                <a:gd name="T32" fmla="*/ 2147483646 w 242"/>
                <a:gd name="T33" fmla="*/ 2147483646 h 280"/>
                <a:gd name="T34" fmla="*/ 2147483646 w 242"/>
                <a:gd name="T35" fmla="*/ 2147483646 h 280"/>
                <a:gd name="T36" fmla="*/ 2147483646 w 242"/>
                <a:gd name="T37" fmla="*/ 2147483646 h 280"/>
                <a:gd name="T38" fmla="*/ 2147483646 w 242"/>
                <a:gd name="T39" fmla="*/ 2147483646 h 280"/>
                <a:gd name="T40" fmla="*/ 2147483646 w 242"/>
                <a:gd name="T41" fmla="*/ 2147483646 h 280"/>
                <a:gd name="T42" fmla="*/ 2147483646 w 242"/>
                <a:gd name="T43" fmla="*/ 2147483646 h 280"/>
                <a:gd name="T44" fmla="*/ 2147483646 w 242"/>
                <a:gd name="T45" fmla="*/ 2147483646 h 280"/>
                <a:gd name="T46" fmla="*/ 2147483646 w 242"/>
                <a:gd name="T47" fmla="*/ 2147483646 h 280"/>
                <a:gd name="T48" fmla="*/ 2147483646 w 242"/>
                <a:gd name="T49" fmla="*/ 2147483646 h 280"/>
                <a:gd name="T50" fmla="*/ 2147483646 w 242"/>
                <a:gd name="T51" fmla="*/ 2147483646 h 280"/>
                <a:gd name="T52" fmla="*/ 2147483646 w 242"/>
                <a:gd name="T53" fmla="*/ 2147483646 h 280"/>
                <a:gd name="T54" fmla="*/ 2147483646 w 242"/>
                <a:gd name="T55" fmla="*/ 2147483646 h 280"/>
                <a:gd name="T56" fmla="*/ 2147483646 w 242"/>
                <a:gd name="T57" fmla="*/ 2147483646 h 280"/>
                <a:gd name="T58" fmla="*/ 2147483646 w 242"/>
                <a:gd name="T59" fmla="*/ 2147483646 h 280"/>
                <a:gd name="T60" fmla="*/ 2147483646 w 242"/>
                <a:gd name="T61" fmla="*/ 2147483646 h 280"/>
                <a:gd name="T62" fmla="*/ 2147483646 w 242"/>
                <a:gd name="T63" fmla="*/ 2147483646 h 280"/>
                <a:gd name="T64" fmla="*/ 2147483646 w 242"/>
                <a:gd name="T65" fmla="*/ 2147483646 h 280"/>
                <a:gd name="T66" fmla="*/ 2147483646 w 242"/>
                <a:gd name="T67" fmla="*/ 2147483646 h 280"/>
                <a:gd name="T68" fmla="*/ 2147483646 w 242"/>
                <a:gd name="T69" fmla="*/ 2147483646 h 280"/>
                <a:gd name="T70" fmla="*/ 2147483646 w 242"/>
                <a:gd name="T71" fmla="*/ 2147483646 h 280"/>
                <a:gd name="T72" fmla="*/ 2147483646 w 242"/>
                <a:gd name="T73" fmla="*/ 2147483646 h 280"/>
                <a:gd name="T74" fmla="*/ 2147483646 w 242"/>
                <a:gd name="T75" fmla="*/ 2147483646 h 280"/>
                <a:gd name="T76" fmla="*/ 2147483646 w 242"/>
                <a:gd name="T77" fmla="*/ 2147483646 h 280"/>
                <a:gd name="T78" fmla="*/ 2147483646 w 242"/>
                <a:gd name="T79" fmla="*/ 2147483646 h 280"/>
                <a:gd name="T80" fmla="*/ 2147483646 w 242"/>
                <a:gd name="T81" fmla="*/ 2147483646 h 280"/>
                <a:gd name="T82" fmla="*/ 2147483646 w 242"/>
                <a:gd name="T83" fmla="*/ 2147483646 h 280"/>
                <a:gd name="T84" fmla="*/ 2147483646 w 242"/>
                <a:gd name="T85" fmla="*/ 2147483646 h 280"/>
                <a:gd name="T86" fmla="*/ 2147483646 w 242"/>
                <a:gd name="T87" fmla="*/ 2147483646 h 280"/>
                <a:gd name="T88" fmla="*/ 2147483646 w 242"/>
                <a:gd name="T89" fmla="*/ 2147483646 h 280"/>
                <a:gd name="T90" fmla="*/ 2147483646 w 242"/>
                <a:gd name="T91" fmla="*/ 2147483646 h 28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42" h="280">
                  <a:moveTo>
                    <a:pt x="148" y="4"/>
                  </a:moveTo>
                  <a:lnTo>
                    <a:pt x="148" y="4"/>
                  </a:lnTo>
                  <a:lnTo>
                    <a:pt x="136" y="8"/>
                  </a:lnTo>
                  <a:lnTo>
                    <a:pt x="126" y="12"/>
                  </a:lnTo>
                  <a:lnTo>
                    <a:pt x="116" y="10"/>
                  </a:lnTo>
                  <a:lnTo>
                    <a:pt x="102" y="6"/>
                  </a:lnTo>
                  <a:lnTo>
                    <a:pt x="84" y="4"/>
                  </a:lnTo>
                  <a:lnTo>
                    <a:pt x="78" y="6"/>
                  </a:lnTo>
                  <a:lnTo>
                    <a:pt x="74" y="12"/>
                  </a:lnTo>
                  <a:lnTo>
                    <a:pt x="62" y="28"/>
                  </a:lnTo>
                  <a:lnTo>
                    <a:pt x="74" y="52"/>
                  </a:lnTo>
                  <a:lnTo>
                    <a:pt x="54" y="64"/>
                  </a:lnTo>
                  <a:lnTo>
                    <a:pt x="38" y="60"/>
                  </a:lnTo>
                  <a:lnTo>
                    <a:pt x="44" y="74"/>
                  </a:lnTo>
                  <a:lnTo>
                    <a:pt x="44" y="78"/>
                  </a:lnTo>
                  <a:lnTo>
                    <a:pt x="44" y="82"/>
                  </a:lnTo>
                  <a:lnTo>
                    <a:pt x="42" y="88"/>
                  </a:lnTo>
                  <a:lnTo>
                    <a:pt x="36" y="100"/>
                  </a:lnTo>
                  <a:lnTo>
                    <a:pt x="32" y="106"/>
                  </a:lnTo>
                  <a:lnTo>
                    <a:pt x="4" y="132"/>
                  </a:lnTo>
                  <a:lnTo>
                    <a:pt x="10" y="136"/>
                  </a:lnTo>
                  <a:lnTo>
                    <a:pt x="6" y="140"/>
                  </a:lnTo>
                  <a:lnTo>
                    <a:pt x="2" y="144"/>
                  </a:lnTo>
                  <a:lnTo>
                    <a:pt x="0" y="148"/>
                  </a:lnTo>
                  <a:lnTo>
                    <a:pt x="0" y="152"/>
                  </a:lnTo>
                  <a:lnTo>
                    <a:pt x="0" y="156"/>
                  </a:lnTo>
                  <a:lnTo>
                    <a:pt x="20" y="186"/>
                  </a:lnTo>
                  <a:lnTo>
                    <a:pt x="30" y="202"/>
                  </a:lnTo>
                  <a:lnTo>
                    <a:pt x="30" y="204"/>
                  </a:lnTo>
                  <a:lnTo>
                    <a:pt x="30" y="206"/>
                  </a:lnTo>
                  <a:lnTo>
                    <a:pt x="30" y="208"/>
                  </a:lnTo>
                  <a:lnTo>
                    <a:pt x="28" y="210"/>
                  </a:lnTo>
                  <a:lnTo>
                    <a:pt x="34" y="210"/>
                  </a:lnTo>
                  <a:lnTo>
                    <a:pt x="40" y="214"/>
                  </a:lnTo>
                  <a:lnTo>
                    <a:pt x="44" y="218"/>
                  </a:lnTo>
                  <a:lnTo>
                    <a:pt x="48" y="224"/>
                  </a:lnTo>
                  <a:lnTo>
                    <a:pt x="50" y="234"/>
                  </a:lnTo>
                  <a:lnTo>
                    <a:pt x="52" y="246"/>
                  </a:lnTo>
                  <a:lnTo>
                    <a:pt x="56" y="262"/>
                  </a:lnTo>
                  <a:lnTo>
                    <a:pt x="58" y="266"/>
                  </a:lnTo>
                  <a:lnTo>
                    <a:pt x="64" y="270"/>
                  </a:lnTo>
                  <a:lnTo>
                    <a:pt x="68" y="272"/>
                  </a:lnTo>
                  <a:lnTo>
                    <a:pt x="74" y="272"/>
                  </a:lnTo>
                  <a:lnTo>
                    <a:pt x="80" y="270"/>
                  </a:lnTo>
                  <a:lnTo>
                    <a:pt x="84" y="268"/>
                  </a:lnTo>
                  <a:lnTo>
                    <a:pt x="90" y="264"/>
                  </a:lnTo>
                  <a:lnTo>
                    <a:pt x="90" y="260"/>
                  </a:lnTo>
                  <a:lnTo>
                    <a:pt x="90" y="258"/>
                  </a:lnTo>
                  <a:lnTo>
                    <a:pt x="104" y="248"/>
                  </a:lnTo>
                  <a:lnTo>
                    <a:pt x="104" y="250"/>
                  </a:lnTo>
                  <a:lnTo>
                    <a:pt x="116" y="268"/>
                  </a:lnTo>
                  <a:lnTo>
                    <a:pt x="122" y="270"/>
                  </a:lnTo>
                  <a:lnTo>
                    <a:pt x="130" y="272"/>
                  </a:lnTo>
                  <a:lnTo>
                    <a:pt x="134" y="272"/>
                  </a:lnTo>
                  <a:lnTo>
                    <a:pt x="130" y="262"/>
                  </a:lnTo>
                  <a:lnTo>
                    <a:pt x="146" y="268"/>
                  </a:lnTo>
                  <a:lnTo>
                    <a:pt x="150" y="268"/>
                  </a:lnTo>
                  <a:lnTo>
                    <a:pt x="152" y="270"/>
                  </a:lnTo>
                  <a:lnTo>
                    <a:pt x="166" y="280"/>
                  </a:lnTo>
                  <a:lnTo>
                    <a:pt x="170" y="274"/>
                  </a:lnTo>
                  <a:lnTo>
                    <a:pt x="168" y="248"/>
                  </a:lnTo>
                  <a:lnTo>
                    <a:pt x="170" y="246"/>
                  </a:lnTo>
                  <a:lnTo>
                    <a:pt x="180" y="234"/>
                  </a:lnTo>
                  <a:lnTo>
                    <a:pt x="180" y="232"/>
                  </a:lnTo>
                  <a:lnTo>
                    <a:pt x="176" y="226"/>
                  </a:lnTo>
                  <a:lnTo>
                    <a:pt x="172" y="224"/>
                  </a:lnTo>
                  <a:lnTo>
                    <a:pt x="174" y="222"/>
                  </a:lnTo>
                  <a:lnTo>
                    <a:pt x="176" y="220"/>
                  </a:lnTo>
                  <a:lnTo>
                    <a:pt x="178" y="220"/>
                  </a:lnTo>
                  <a:lnTo>
                    <a:pt x="198" y="186"/>
                  </a:lnTo>
                  <a:lnTo>
                    <a:pt x="200" y="188"/>
                  </a:lnTo>
                  <a:lnTo>
                    <a:pt x="204" y="188"/>
                  </a:lnTo>
                  <a:lnTo>
                    <a:pt x="204" y="190"/>
                  </a:lnTo>
                  <a:lnTo>
                    <a:pt x="204" y="204"/>
                  </a:lnTo>
                  <a:lnTo>
                    <a:pt x="228" y="184"/>
                  </a:lnTo>
                  <a:lnTo>
                    <a:pt x="226" y="172"/>
                  </a:lnTo>
                  <a:lnTo>
                    <a:pt x="222" y="172"/>
                  </a:lnTo>
                  <a:lnTo>
                    <a:pt x="214" y="174"/>
                  </a:lnTo>
                  <a:lnTo>
                    <a:pt x="228" y="136"/>
                  </a:lnTo>
                  <a:lnTo>
                    <a:pt x="216" y="136"/>
                  </a:lnTo>
                  <a:lnTo>
                    <a:pt x="214" y="136"/>
                  </a:lnTo>
                  <a:lnTo>
                    <a:pt x="214" y="134"/>
                  </a:lnTo>
                  <a:lnTo>
                    <a:pt x="210" y="128"/>
                  </a:lnTo>
                  <a:lnTo>
                    <a:pt x="208" y="122"/>
                  </a:lnTo>
                  <a:lnTo>
                    <a:pt x="210" y="116"/>
                  </a:lnTo>
                  <a:lnTo>
                    <a:pt x="230" y="116"/>
                  </a:lnTo>
                  <a:lnTo>
                    <a:pt x="242" y="116"/>
                  </a:lnTo>
                  <a:lnTo>
                    <a:pt x="240" y="106"/>
                  </a:lnTo>
                  <a:lnTo>
                    <a:pt x="232" y="92"/>
                  </a:lnTo>
                  <a:lnTo>
                    <a:pt x="216" y="86"/>
                  </a:lnTo>
                  <a:lnTo>
                    <a:pt x="232" y="70"/>
                  </a:lnTo>
                  <a:lnTo>
                    <a:pt x="232" y="66"/>
                  </a:lnTo>
                  <a:lnTo>
                    <a:pt x="224" y="68"/>
                  </a:lnTo>
                  <a:lnTo>
                    <a:pt x="220" y="68"/>
                  </a:lnTo>
                  <a:lnTo>
                    <a:pt x="220" y="66"/>
                  </a:lnTo>
                  <a:lnTo>
                    <a:pt x="220" y="64"/>
                  </a:lnTo>
                  <a:lnTo>
                    <a:pt x="218" y="58"/>
                  </a:lnTo>
                  <a:lnTo>
                    <a:pt x="214" y="54"/>
                  </a:lnTo>
                  <a:lnTo>
                    <a:pt x="210" y="50"/>
                  </a:lnTo>
                  <a:lnTo>
                    <a:pt x="204" y="48"/>
                  </a:lnTo>
                  <a:lnTo>
                    <a:pt x="172" y="48"/>
                  </a:lnTo>
                  <a:lnTo>
                    <a:pt x="160" y="64"/>
                  </a:lnTo>
                  <a:lnTo>
                    <a:pt x="156" y="64"/>
                  </a:lnTo>
                  <a:lnTo>
                    <a:pt x="104" y="48"/>
                  </a:lnTo>
                  <a:lnTo>
                    <a:pt x="154" y="36"/>
                  </a:lnTo>
                  <a:lnTo>
                    <a:pt x="158" y="34"/>
                  </a:lnTo>
                  <a:lnTo>
                    <a:pt x="162" y="30"/>
                  </a:lnTo>
                  <a:lnTo>
                    <a:pt x="178" y="12"/>
                  </a:lnTo>
                  <a:lnTo>
                    <a:pt x="162" y="0"/>
                  </a:lnTo>
                  <a:lnTo>
                    <a:pt x="148" y="4"/>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2" name="安徽"/>
            <p:cNvSpPr>
              <a:spLocks/>
            </p:cNvSpPr>
            <p:nvPr/>
          </p:nvSpPr>
          <p:spPr bwMode="auto">
            <a:xfrm>
              <a:off x="6995242" y="3766066"/>
              <a:ext cx="451333" cy="551891"/>
            </a:xfrm>
            <a:custGeom>
              <a:avLst/>
              <a:gdLst>
                <a:gd name="T0" fmla="*/ 2147483646 w 306"/>
                <a:gd name="T1" fmla="*/ 2147483646 h 374"/>
                <a:gd name="T2" fmla="*/ 2147483646 w 306"/>
                <a:gd name="T3" fmla="*/ 2147483646 h 374"/>
                <a:gd name="T4" fmla="*/ 2147483646 w 306"/>
                <a:gd name="T5" fmla="*/ 2147483646 h 374"/>
                <a:gd name="T6" fmla="*/ 2147483646 w 306"/>
                <a:gd name="T7" fmla="*/ 2147483646 h 374"/>
                <a:gd name="T8" fmla="*/ 2147483646 w 306"/>
                <a:gd name="T9" fmla="*/ 2147483646 h 374"/>
                <a:gd name="T10" fmla="*/ 2147483646 w 306"/>
                <a:gd name="T11" fmla="*/ 2147483646 h 374"/>
                <a:gd name="T12" fmla="*/ 2147483646 w 306"/>
                <a:gd name="T13" fmla="*/ 2147483646 h 374"/>
                <a:gd name="T14" fmla="*/ 2147483646 w 306"/>
                <a:gd name="T15" fmla="*/ 2147483646 h 374"/>
                <a:gd name="T16" fmla="*/ 2147483646 w 306"/>
                <a:gd name="T17" fmla="*/ 2147483646 h 374"/>
                <a:gd name="T18" fmla="*/ 2147483646 w 306"/>
                <a:gd name="T19" fmla="*/ 2147483646 h 374"/>
                <a:gd name="T20" fmla="*/ 2147483646 w 306"/>
                <a:gd name="T21" fmla="*/ 2147483646 h 374"/>
                <a:gd name="T22" fmla="*/ 2147483646 w 306"/>
                <a:gd name="T23" fmla="*/ 2147483646 h 374"/>
                <a:gd name="T24" fmla="*/ 2147483646 w 306"/>
                <a:gd name="T25" fmla="*/ 2147483646 h 374"/>
                <a:gd name="T26" fmla="*/ 2147483646 w 306"/>
                <a:gd name="T27" fmla="*/ 2147483646 h 374"/>
                <a:gd name="T28" fmla="*/ 2147483646 w 306"/>
                <a:gd name="T29" fmla="*/ 2147483646 h 374"/>
                <a:gd name="T30" fmla="*/ 2147483646 w 306"/>
                <a:gd name="T31" fmla="*/ 2147483646 h 374"/>
                <a:gd name="T32" fmla="*/ 2147483646 w 306"/>
                <a:gd name="T33" fmla="*/ 2147483646 h 374"/>
                <a:gd name="T34" fmla="*/ 2147483646 w 306"/>
                <a:gd name="T35" fmla="*/ 2147483646 h 374"/>
                <a:gd name="T36" fmla="*/ 2147483646 w 306"/>
                <a:gd name="T37" fmla="*/ 2147483646 h 374"/>
                <a:gd name="T38" fmla="*/ 2147483646 w 306"/>
                <a:gd name="T39" fmla="*/ 2147483646 h 374"/>
                <a:gd name="T40" fmla="*/ 2147483646 w 306"/>
                <a:gd name="T41" fmla="*/ 2147483646 h 374"/>
                <a:gd name="T42" fmla="*/ 2147483646 w 306"/>
                <a:gd name="T43" fmla="*/ 2147483646 h 374"/>
                <a:gd name="T44" fmla="*/ 2147483646 w 306"/>
                <a:gd name="T45" fmla="*/ 2147483646 h 374"/>
                <a:gd name="T46" fmla="*/ 2147483646 w 306"/>
                <a:gd name="T47" fmla="*/ 2147483646 h 374"/>
                <a:gd name="T48" fmla="*/ 2147483646 w 306"/>
                <a:gd name="T49" fmla="*/ 2147483646 h 374"/>
                <a:gd name="T50" fmla="*/ 2147483646 w 306"/>
                <a:gd name="T51" fmla="*/ 2147483646 h 374"/>
                <a:gd name="T52" fmla="*/ 2147483646 w 306"/>
                <a:gd name="T53" fmla="*/ 2147483646 h 374"/>
                <a:gd name="T54" fmla="*/ 2147483646 w 306"/>
                <a:gd name="T55" fmla="*/ 2147483646 h 374"/>
                <a:gd name="T56" fmla="*/ 2147483646 w 306"/>
                <a:gd name="T57" fmla="*/ 2147483646 h 374"/>
                <a:gd name="T58" fmla="*/ 2147483646 w 306"/>
                <a:gd name="T59" fmla="*/ 2147483646 h 374"/>
                <a:gd name="T60" fmla="*/ 2147483646 w 306"/>
                <a:gd name="T61" fmla="*/ 2147483646 h 374"/>
                <a:gd name="T62" fmla="*/ 2147483646 w 306"/>
                <a:gd name="T63" fmla="*/ 2147483646 h 374"/>
                <a:gd name="T64" fmla="*/ 2147483646 w 306"/>
                <a:gd name="T65" fmla="*/ 2147483646 h 374"/>
                <a:gd name="T66" fmla="*/ 2147483646 w 306"/>
                <a:gd name="T67" fmla="*/ 2147483646 h 374"/>
                <a:gd name="T68" fmla="*/ 2147483646 w 306"/>
                <a:gd name="T69" fmla="*/ 2147483646 h 374"/>
                <a:gd name="T70" fmla="*/ 2147483646 w 306"/>
                <a:gd name="T71" fmla="*/ 2147483646 h 374"/>
                <a:gd name="T72" fmla="*/ 2147483646 w 306"/>
                <a:gd name="T73" fmla="*/ 2147483646 h 374"/>
                <a:gd name="T74" fmla="*/ 2147483646 w 306"/>
                <a:gd name="T75" fmla="*/ 2147483646 h 374"/>
                <a:gd name="T76" fmla="*/ 2147483646 w 306"/>
                <a:gd name="T77" fmla="*/ 2147483646 h 374"/>
                <a:gd name="T78" fmla="*/ 2147483646 w 306"/>
                <a:gd name="T79" fmla="*/ 2147483646 h 374"/>
                <a:gd name="T80" fmla="*/ 2147483646 w 306"/>
                <a:gd name="T81" fmla="*/ 2147483646 h 374"/>
                <a:gd name="T82" fmla="*/ 2147483646 w 306"/>
                <a:gd name="T83" fmla="*/ 2147483646 h 374"/>
                <a:gd name="T84" fmla="*/ 2147483646 w 306"/>
                <a:gd name="T85" fmla="*/ 2147483646 h 374"/>
                <a:gd name="T86" fmla="*/ 2147483646 w 306"/>
                <a:gd name="T87" fmla="*/ 2147483646 h 374"/>
                <a:gd name="T88" fmla="*/ 2147483646 w 306"/>
                <a:gd name="T89" fmla="*/ 2147483646 h 374"/>
                <a:gd name="T90" fmla="*/ 2147483646 w 306"/>
                <a:gd name="T91" fmla="*/ 2147483646 h 374"/>
                <a:gd name="T92" fmla="*/ 2147483646 w 306"/>
                <a:gd name="T93" fmla="*/ 2147483646 h 374"/>
                <a:gd name="T94" fmla="*/ 2147483646 w 306"/>
                <a:gd name="T95" fmla="*/ 2147483646 h 374"/>
                <a:gd name="T96" fmla="*/ 2147483646 w 306"/>
                <a:gd name="T97" fmla="*/ 2147483646 h 374"/>
                <a:gd name="T98" fmla="*/ 2147483646 w 306"/>
                <a:gd name="T99" fmla="*/ 2147483646 h 374"/>
                <a:gd name="T100" fmla="*/ 2147483646 w 306"/>
                <a:gd name="T101" fmla="*/ 2147483646 h 374"/>
                <a:gd name="T102" fmla="*/ 2147483646 w 306"/>
                <a:gd name="T103" fmla="*/ 2147483646 h 374"/>
                <a:gd name="T104" fmla="*/ 2147483646 w 306"/>
                <a:gd name="T105" fmla="*/ 2147483646 h 374"/>
                <a:gd name="T106" fmla="*/ 2147483646 w 306"/>
                <a:gd name="T107" fmla="*/ 2147483646 h 374"/>
                <a:gd name="T108" fmla="*/ 2147483646 w 306"/>
                <a:gd name="T109" fmla="*/ 2147483646 h 374"/>
                <a:gd name="T110" fmla="*/ 2147483646 w 306"/>
                <a:gd name="T111" fmla="*/ 2147483646 h 374"/>
                <a:gd name="T112" fmla="*/ 2147483646 w 306"/>
                <a:gd name="T113" fmla="*/ 2147483646 h 374"/>
                <a:gd name="T114" fmla="*/ 2147483646 w 306"/>
                <a:gd name="T115" fmla="*/ 2147483646 h 37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06" h="374">
                  <a:moveTo>
                    <a:pt x="192" y="106"/>
                  </a:moveTo>
                  <a:lnTo>
                    <a:pt x="192" y="106"/>
                  </a:lnTo>
                  <a:lnTo>
                    <a:pt x="186" y="86"/>
                  </a:lnTo>
                  <a:lnTo>
                    <a:pt x="180" y="70"/>
                  </a:lnTo>
                  <a:lnTo>
                    <a:pt x="174" y="60"/>
                  </a:lnTo>
                  <a:lnTo>
                    <a:pt x="170" y="56"/>
                  </a:lnTo>
                  <a:lnTo>
                    <a:pt x="142" y="46"/>
                  </a:lnTo>
                  <a:lnTo>
                    <a:pt x="122" y="40"/>
                  </a:lnTo>
                  <a:lnTo>
                    <a:pt x="110" y="34"/>
                  </a:lnTo>
                  <a:lnTo>
                    <a:pt x="104" y="30"/>
                  </a:lnTo>
                  <a:lnTo>
                    <a:pt x="96" y="22"/>
                  </a:lnTo>
                  <a:lnTo>
                    <a:pt x="80" y="0"/>
                  </a:lnTo>
                  <a:lnTo>
                    <a:pt x="74" y="0"/>
                  </a:lnTo>
                  <a:lnTo>
                    <a:pt x="76" y="2"/>
                  </a:lnTo>
                  <a:lnTo>
                    <a:pt x="82" y="14"/>
                  </a:lnTo>
                  <a:lnTo>
                    <a:pt x="96" y="34"/>
                  </a:lnTo>
                  <a:lnTo>
                    <a:pt x="98" y="36"/>
                  </a:lnTo>
                  <a:lnTo>
                    <a:pt x="98" y="38"/>
                  </a:lnTo>
                  <a:lnTo>
                    <a:pt x="86" y="60"/>
                  </a:lnTo>
                  <a:lnTo>
                    <a:pt x="78" y="70"/>
                  </a:lnTo>
                  <a:lnTo>
                    <a:pt x="74" y="72"/>
                  </a:lnTo>
                  <a:lnTo>
                    <a:pt x="72" y="72"/>
                  </a:lnTo>
                  <a:lnTo>
                    <a:pt x="64" y="66"/>
                  </a:lnTo>
                  <a:lnTo>
                    <a:pt x="52" y="50"/>
                  </a:lnTo>
                  <a:lnTo>
                    <a:pt x="38" y="46"/>
                  </a:lnTo>
                  <a:lnTo>
                    <a:pt x="40" y="54"/>
                  </a:lnTo>
                  <a:lnTo>
                    <a:pt x="46" y="70"/>
                  </a:lnTo>
                  <a:lnTo>
                    <a:pt x="46" y="72"/>
                  </a:lnTo>
                  <a:lnTo>
                    <a:pt x="46" y="74"/>
                  </a:lnTo>
                  <a:lnTo>
                    <a:pt x="44" y="82"/>
                  </a:lnTo>
                  <a:lnTo>
                    <a:pt x="28" y="88"/>
                  </a:lnTo>
                  <a:lnTo>
                    <a:pt x="24" y="90"/>
                  </a:lnTo>
                  <a:lnTo>
                    <a:pt x="22" y="94"/>
                  </a:lnTo>
                  <a:lnTo>
                    <a:pt x="22" y="102"/>
                  </a:lnTo>
                  <a:lnTo>
                    <a:pt x="24" y="116"/>
                  </a:lnTo>
                  <a:lnTo>
                    <a:pt x="20" y="124"/>
                  </a:lnTo>
                  <a:lnTo>
                    <a:pt x="18" y="126"/>
                  </a:lnTo>
                  <a:lnTo>
                    <a:pt x="16" y="126"/>
                  </a:lnTo>
                  <a:lnTo>
                    <a:pt x="0" y="122"/>
                  </a:lnTo>
                  <a:lnTo>
                    <a:pt x="2" y="126"/>
                  </a:lnTo>
                  <a:lnTo>
                    <a:pt x="8" y="130"/>
                  </a:lnTo>
                  <a:lnTo>
                    <a:pt x="18" y="144"/>
                  </a:lnTo>
                  <a:lnTo>
                    <a:pt x="28" y="160"/>
                  </a:lnTo>
                  <a:lnTo>
                    <a:pt x="28" y="162"/>
                  </a:lnTo>
                  <a:lnTo>
                    <a:pt x="36" y="162"/>
                  </a:lnTo>
                  <a:lnTo>
                    <a:pt x="42" y="160"/>
                  </a:lnTo>
                  <a:lnTo>
                    <a:pt x="48" y="162"/>
                  </a:lnTo>
                  <a:lnTo>
                    <a:pt x="54" y="164"/>
                  </a:lnTo>
                  <a:lnTo>
                    <a:pt x="60" y="166"/>
                  </a:lnTo>
                  <a:lnTo>
                    <a:pt x="70" y="178"/>
                  </a:lnTo>
                  <a:lnTo>
                    <a:pt x="68" y="200"/>
                  </a:lnTo>
                  <a:lnTo>
                    <a:pt x="72" y="204"/>
                  </a:lnTo>
                  <a:lnTo>
                    <a:pt x="72" y="210"/>
                  </a:lnTo>
                  <a:lnTo>
                    <a:pt x="68" y="214"/>
                  </a:lnTo>
                  <a:lnTo>
                    <a:pt x="60" y="218"/>
                  </a:lnTo>
                  <a:lnTo>
                    <a:pt x="56" y="218"/>
                  </a:lnTo>
                  <a:lnTo>
                    <a:pt x="54" y="220"/>
                  </a:lnTo>
                  <a:lnTo>
                    <a:pt x="52" y="224"/>
                  </a:lnTo>
                  <a:lnTo>
                    <a:pt x="50" y="230"/>
                  </a:lnTo>
                  <a:lnTo>
                    <a:pt x="44" y="244"/>
                  </a:lnTo>
                  <a:lnTo>
                    <a:pt x="52" y="254"/>
                  </a:lnTo>
                  <a:lnTo>
                    <a:pt x="74" y="258"/>
                  </a:lnTo>
                  <a:lnTo>
                    <a:pt x="76" y="258"/>
                  </a:lnTo>
                  <a:lnTo>
                    <a:pt x="86" y="268"/>
                  </a:lnTo>
                  <a:lnTo>
                    <a:pt x="72" y="288"/>
                  </a:lnTo>
                  <a:lnTo>
                    <a:pt x="102" y="352"/>
                  </a:lnTo>
                  <a:lnTo>
                    <a:pt x="104" y="354"/>
                  </a:lnTo>
                  <a:lnTo>
                    <a:pt x="98" y="358"/>
                  </a:lnTo>
                  <a:lnTo>
                    <a:pt x="100" y="364"/>
                  </a:lnTo>
                  <a:lnTo>
                    <a:pt x="156" y="330"/>
                  </a:lnTo>
                  <a:lnTo>
                    <a:pt x="146" y="346"/>
                  </a:lnTo>
                  <a:lnTo>
                    <a:pt x="138" y="362"/>
                  </a:lnTo>
                  <a:lnTo>
                    <a:pt x="134" y="374"/>
                  </a:lnTo>
                  <a:lnTo>
                    <a:pt x="140" y="372"/>
                  </a:lnTo>
                  <a:lnTo>
                    <a:pt x="146" y="366"/>
                  </a:lnTo>
                  <a:lnTo>
                    <a:pt x="152" y="360"/>
                  </a:lnTo>
                  <a:lnTo>
                    <a:pt x="156" y="350"/>
                  </a:lnTo>
                  <a:lnTo>
                    <a:pt x="158" y="350"/>
                  </a:lnTo>
                  <a:lnTo>
                    <a:pt x="172" y="342"/>
                  </a:lnTo>
                  <a:lnTo>
                    <a:pt x="174" y="340"/>
                  </a:lnTo>
                  <a:lnTo>
                    <a:pt x="196" y="358"/>
                  </a:lnTo>
                  <a:lnTo>
                    <a:pt x="220" y="360"/>
                  </a:lnTo>
                  <a:lnTo>
                    <a:pt x="232" y="368"/>
                  </a:lnTo>
                  <a:lnTo>
                    <a:pt x="260" y="342"/>
                  </a:lnTo>
                  <a:lnTo>
                    <a:pt x="264" y="336"/>
                  </a:lnTo>
                  <a:lnTo>
                    <a:pt x="268" y="326"/>
                  </a:lnTo>
                  <a:lnTo>
                    <a:pt x="272" y="320"/>
                  </a:lnTo>
                  <a:lnTo>
                    <a:pt x="270" y="312"/>
                  </a:lnTo>
                  <a:lnTo>
                    <a:pt x="260" y="296"/>
                  </a:lnTo>
                  <a:lnTo>
                    <a:pt x="254" y="286"/>
                  </a:lnTo>
                  <a:lnTo>
                    <a:pt x="288" y="298"/>
                  </a:lnTo>
                  <a:lnTo>
                    <a:pt x="300" y="292"/>
                  </a:lnTo>
                  <a:lnTo>
                    <a:pt x="288" y="270"/>
                  </a:lnTo>
                  <a:lnTo>
                    <a:pt x="288" y="268"/>
                  </a:lnTo>
                  <a:lnTo>
                    <a:pt x="306" y="246"/>
                  </a:lnTo>
                  <a:lnTo>
                    <a:pt x="298" y="234"/>
                  </a:lnTo>
                  <a:lnTo>
                    <a:pt x="290" y="226"/>
                  </a:lnTo>
                  <a:lnTo>
                    <a:pt x="284" y="222"/>
                  </a:lnTo>
                  <a:lnTo>
                    <a:pt x="282" y="222"/>
                  </a:lnTo>
                  <a:lnTo>
                    <a:pt x="272" y="232"/>
                  </a:lnTo>
                  <a:lnTo>
                    <a:pt x="272" y="230"/>
                  </a:lnTo>
                  <a:lnTo>
                    <a:pt x="270" y="230"/>
                  </a:lnTo>
                  <a:lnTo>
                    <a:pt x="256" y="226"/>
                  </a:lnTo>
                  <a:lnTo>
                    <a:pt x="252" y="214"/>
                  </a:lnTo>
                  <a:lnTo>
                    <a:pt x="244" y="210"/>
                  </a:lnTo>
                  <a:lnTo>
                    <a:pt x="236" y="204"/>
                  </a:lnTo>
                  <a:lnTo>
                    <a:pt x="226" y="198"/>
                  </a:lnTo>
                  <a:lnTo>
                    <a:pt x="218" y="192"/>
                  </a:lnTo>
                  <a:lnTo>
                    <a:pt x="216" y="190"/>
                  </a:lnTo>
                  <a:lnTo>
                    <a:pt x="216" y="186"/>
                  </a:lnTo>
                  <a:lnTo>
                    <a:pt x="214" y="184"/>
                  </a:lnTo>
                  <a:lnTo>
                    <a:pt x="216" y="180"/>
                  </a:lnTo>
                  <a:lnTo>
                    <a:pt x="220" y="170"/>
                  </a:lnTo>
                  <a:lnTo>
                    <a:pt x="230" y="152"/>
                  </a:lnTo>
                  <a:lnTo>
                    <a:pt x="232" y="144"/>
                  </a:lnTo>
                  <a:lnTo>
                    <a:pt x="234" y="138"/>
                  </a:lnTo>
                  <a:lnTo>
                    <a:pt x="234" y="128"/>
                  </a:lnTo>
                  <a:lnTo>
                    <a:pt x="240" y="128"/>
                  </a:lnTo>
                  <a:lnTo>
                    <a:pt x="258" y="130"/>
                  </a:lnTo>
                  <a:lnTo>
                    <a:pt x="260" y="122"/>
                  </a:lnTo>
                  <a:lnTo>
                    <a:pt x="264" y="106"/>
                  </a:lnTo>
                  <a:lnTo>
                    <a:pt x="260" y="104"/>
                  </a:lnTo>
                  <a:lnTo>
                    <a:pt x="242" y="116"/>
                  </a:lnTo>
                  <a:lnTo>
                    <a:pt x="230" y="122"/>
                  </a:lnTo>
                  <a:lnTo>
                    <a:pt x="222" y="122"/>
                  </a:lnTo>
                  <a:lnTo>
                    <a:pt x="214" y="120"/>
                  </a:lnTo>
                  <a:lnTo>
                    <a:pt x="204" y="114"/>
                  </a:lnTo>
                  <a:lnTo>
                    <a:pt x="194" y="108"/>
                  </a:lnTo>
                  <a:lnTo>
                    <a:pt x="194" y="106"/>
                  </a:lnTo>
                  <a:lnTo>
                    <a:pt x="192" y="106"/>
                  </a:lnTo>
                  <a:close/>
                </a:path>
              </a:pathLst>
            </a:custGeom>
            <a:grpFill/>
            <a:ln>
              <a:noFill/>
            </a:ln>
          </p:spPr>
          <p:txBody>
            <a:bodyPr/>
            <a:lstStyle/>
            <a:p>
              <a:endParaRPr lang="zh-CN" altLang="en-US" kern="0">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3" name="天津"/>
            <p:cNvSpPr>
              <a:spLocks/>
            </p:cNvSpPr>
            <p:nvPr/>
          </p:nvSpPr>
          <p:spPr bwMode="auto">
            <a:xfrm>
              <a:off x="7083738" y="3128588"/>
              <a:ext cx="117995" cy="171174"/>
            </a:xfrm>
            <a:custGeom>
              <a:avLst/>
              <a:gdLst>
                <a:gd name="T0" fmla="*/ 2147483646 w 80"/>
                <a:gd name="T1" fmla="*/ 2147483646 h 116"/>
                <a:gd name="T2" fmla="*/ 2147483646 w 80"/>
                <a:gd name="T3" fmla="*/ 0 h 116"/>
                <a:gd name="T4" fmla="*/ 2147483646 w 80"/>
                <a:gd name="T5" fmla="*/ 0 h 116"/>
                <a:gd name="T6" fmla="*/ 2147483646 w 80"/>
                <a:gd name="T7" fmla="*/ 2147483646 h 116"/>
                <a:gd name="T8" fmla="*/ 2147483646 w 80"/>
                <a:gd name="T9" fmla="*/ 2147483646 h 116"/>
                <a:gd name="T10" fmla="*/ 2147483646 w 80"/>
                <a:gd name="T11" fmla="*/ 2147483646 h 116"/>
                <a:gd name="T12" fmla="*/ 2147483646 w 80"/>
                <a:gd name="T13" fmla="*/ 2147483646 h 116"/>
                <a:gd name="T14" fmla="*/ 2147483646 w 80"/>
                <a:gd name="T15" fmla="*/ 2147483646 h 116"/>
                <a:gd name="T16" fmla="*/ 2147483646 w 80"/>
                <a:gd name="T17" fmla="*/ 2147483646 h 116"/>
                <a:gd name="T18" fmla="*/ 2147483646 w 80"/>
                <a:gd name="T19" fmla="*/ 2147483646 h 116"/>
                <a:gd name="T20" fmla="*/ 2147483646 w 80"/>
                <a:gd name="T21" fmla="*/ 2147483646 h 116"/>
                <a:gd name="T22" fmla="*/ 2147483646 w 80"/>
                <a:gd name="T23" fmla="*/ 2147483646 h 116"/>
                <a:gd name="T24" fmla="*/ 2147483646 w 80"/>
                <a:gd name="T25" fmla="*/ 2147483646 h 116"/>
                <a:gd name="T26" fmla="*/ 2147483646 w 80"/>
                <a:gd name="T27" fmla="*/ 2147483646 h 116"/>
                <a:gd name="T28" fmla="*/ 2147483646 w 80"/>
                <a:gd name="T29" fmla="*/ 2147483646 h 116"/>
                <a:gd name="T30" fmla="*/ 2147483646 w 80"/>
                <a:gd name="T31" fmla="*/ 2147483646 h 116"/>
                <a:gd name="T32" fmla="*/ 2147483646 w 80"/>
                <a:gd name="T33" fmla="*/ 2147483646 h 116"/>
                <a:gd name="T34" fmla="*/ 0 w 80"/>
                <a:gd name="T35" fmla="*/ 2147483646 h 116"/>
                <a:gd name="T36" fmla="*/ 0 w 80"/>
                <a:gd name="T37" fmla="*/ 2147483646 h 116"/>
                <a:gd name="T38" fmla="*/ 0 w 80"/>
                <a:gd name="T39" fmla="*/ 2147483646 h 116"/>
                <a:gd name="T40" fmla="*/ 0 w 80"/>
                <a:gd name="T41" fmla="*/ 2147483646 h 116"/>
                <a:gd name="T42" fmla="*/ 2147483646 w 80"/>
                <a:gd name="T43" fmla="*/ 2147483646 h 116"/>
                <a:gd name="T44" fmla="*/ 2147483646 w 80"/>
                <a:gd name="T45" fmla="*/ 2147483646 h 116"/>
                <a:gd name="T46" fmla="*/ 2147483646 w 80"/>
                <a:gd name="T47" fmla="*/ 2147483646 h 116"/>
                <a:gd name="T48" fmla="*/ 2147483646 w 80"/>
                <a:gd name="T49" fmla="*/ 2147483646 h 116"/>
                <a:gd name="T50" fmla="*/ 2147483646 w 80"/>
                <a:gd name="T51" fmla="*/ 2147483646 h 116"/>
                <a:gd name="T52" fmla="*/ 2147483646 w 80"/>
                <a:gd name="T53" fmla="*/ 2147483646 h 116"/>
                <a:gd name="T54" fmla="*/ 2147483646 w 80"/>
                <a:gd name="T55" fmla="*/ 2147483646 h 116"/>
                <a:gd name="T56" fmla="*/ 2147483646 w 80"/>
                <a:gd name="T57" fmla="*/ 2147483646 h 116"/>
                <a:gd name="T58" fmla="*/ 2147483646 w 80"/>
                <a:gd name="T59" fmla="*/ 2147483646 h 116"/>
                <a:gd name="T60" fmla="*/ 2147483646 w 80"/>
                <a:gd name="T61" fmla="*/ 2147483646 h 116"/>
                <a:gd name="T62" fmla="*/ 2147483646 w 80"/>
                <a:gd name="T63" fmla="*/ 2147483646 h 116"/>
                <a:gd name="T64" fmla="*/ 2147483646 w 80"/>
                <a:gd name="T65" fmla="*/ 2147483646 h 116"/>
                <a:gd name="T66" fmla="*/ 2147483646 w 80"/>
                <a:gd name="T67" fmla="*/ 2147483646 h 116"/>
                <a:gd name="T68" fmla="*/ 2147483646 w 80"/>
                <a:gd name="T69" fmla="*/ 2147483646 h 116"/>
                <a:gd name="T70" fmla="*/ 2147483646 w 80"/>
                <a:gd name="T71" fmla="*/ 2147483646 h 116"/>
                <a:gd name="T72" fmla="*/ 2147483646 w 80"/>
                <a:gd name="T73" fmla="*/ 2147483646 h 116"/>
                <a:gd name="T74" fmla="*/ 2147483646 w 80"/>
                <a:gd name="T75" fmla="*/ 2147483646 h 116"/>
                <a:gd name="T76" fmla="*/ 2147483646 w 80"/>
                <a:gd name="T77" fmla="*/ 2147483646 h 116"/>
                <a:gd name="T78" fmla="*/ 2147483646 w 80"/>
                <a:gd name="T79" fmla="*/ 2147483646 h 116"/>
                <a:gd name="T80" fmla="*/ 2147483646 w 80"/>
                <a:gd name="T81" fmla="*/ 2147483646 h 116"/>
                <a:gd name="T82" fmla="*/ 2147483646 w 80"/>
                <a:gd name="T83" fmla="*/ 2147483646 h 116"/>
                <a:gd name="T84" fmla="*/ 2147483646 w 80"/>
                <a:gd name="T85" fmla="*/ 2147483646 h 116"/>
                <a:gd name="T86" fmla="*/ 2147483646 w 80"/>
                <a:gd name="T87" fmla="*/ 2147483646 h 116"/>
                <a:gd name="T88" fmla="*/ 2147483646 w 80"/>
                <a:gd name="T89" fmla="*/ 2147483646 h 116"/>
                <a:gd name="T90" fmla="*/ 2147483646 w 80"/>
                <a:gd name="T91" fmla="*/ 2147483646 h 116"/>
                <a:gd name="T92" fmla="*/ 2147483646 w 80"/>
                <a:gd name="T93" fmla="*/ 2147483646 h 116"/>
                <a:gd name="T94" fmla="*/ 2147483646 w 80"/>
                <a:gd name="T95" fmla="*/ 2147483646 h 1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0" h="116">
                  <a:moveTo>
                    <a:pt x="46" y="2"/>
                  </a:moveTo>
                  <a:lnTo>
                    <a:pt x="44" y="0"/>
                  </a:lnTo>
                  <a:lnTo>
                    <a:pt x="40" y="2"/>
                  </a:lnTo>
                  <a:lnTo>
                    <a:pt x="38" y="4"/>
                  </a:lnTo>
                  <a:lnTo>
                    <a:pt x="32" y="14"/>
                  </a:lnTo>
                  <a:lnTo>
                    <a:pt x="28" y="12"/>
                  </a:lnTo>
                  <a:lnTo>
                    <a:pt x="28" y="14"/>
                  </a:lnTo>
                  <a:lnTo>
                    <a:pt x="22" y="20"/>
                  </a:lnTo>
                  <a:lnTo>
                    <a:pt x="18" y="22"/>
                  </a:lnTo>
                  <a:lnTo>
                    <a:pt x="10" y="26"/>
                  </a:lnTo>
                  <a:lnTo>
                    <a:pt x="8" y="32"/>
                  </a:lnTo>
                  <a:lnTo>
                    <a:pt x="8" y="44"/>
                  </a:lnTo>
                  <a:lnTo>
                    <a:pt x="6" y="48"/>
                  </a:lnTo>
                  <a:lnTo>
                    <a:pt x="4" y="50"/>
                  </a:lnTo>
                  <a:lnTo>
                    <a:pt x="0" y="60"/>
                  </a:lnTo>
                  <a:lnTo>
                    <a:pt x="0" y="66"/>
                  </a:lnTo>
                  <a:lnTo>
                    <a:pt x="0" y="78"/>
                  </a:lnTo>
                  <a:lnTo>
                    <a:pt x="4" y="102"/>
                  </a:lnTo>
                  <a:lnTo>
                    <a:pt x="8" y="106"/>
                  </a:lnTo>
                  <a:lnTo>
                    <a:pt x="18" y="112"/>
                  </a:lnTo>
                  <a:lnTo>
                    <a:pt x="36" y="116"/>
                  </a:lnTo>
                  <a:lnTo>
                    <a:pt x="44" y="114"/>
                  </a:lnTo>
                  <a:lnTo>
                    <a:pt x="54" y="110"/>
                  </a:lnTo>
                  <a:lnTo>
                    <a:pt x="50" y="100"/>
                  </a:lnTo>
                  <a:lnTo>
                    <a:pt x="50" y="98"/>
                  </a:lnTo>
                  <a:lnTo>
                    <a:pt x="52" y="90"/>
                  </a:lnTo>
                  <a:lnTo>
                    <a:pt x="60" y="74"/>
                  </a:lnTo>
                  <a:lnTo>
                    <a:pt x="76" y="74"/>
                  </a:lnTo>
                  <a:lnTo>
                    <a:pt x="80" y="74"/>
                  </a:lnTo>
                  <a:lnTo>
                    <a:pt x="74" y="64"/>
                  </a:lnTo>
                  <a:lnTo>
                    <a:pt x="64" y="48"/>
                  </a:lnTo>
                  <a:lnTo>
                    <a:pt x="58" y="40"/>
                  </a:lnTo>
                  <a:lnTo>
                    <a:pt x="54" y="30"/>
                  </a:lnTo>
                  <a:lnTo>
                    <a:pt x="52" y="18"/>
                  </a:lnTo>
                  <a:lnTo>
                    <a:pt x="48" y="8"/>
                  </a:lnTo>
                  <a:lnTo>
                    <a:pt x="46" y="2"/>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4" name="北京"/>
            <p:cNvSpPr>
              <a:spLocks/>
            </p:cNvSpPr>
            <p:nvPr/>
          </p:nvSpPr>
          <p:spPr bwMode="auto">
            <a:xfrm>
              <a:off x="6965743" y="3051855"/>
              <a:ext cx="156344" cy="168224"/>
            </a:xfrm>
            <a:custGeom>
              <a:avLst/>
              <a:gdLst>
                <a:gd name="T0" fmla="*/ 2147483646 w 106"/>
                <a:gd name="T1" fmla="*/ 2147483646 h 114"/>
                <a:gd name="T2" fmla="*/ 2147483646 w 106"/>
                <a:gd name="T3" fmla="*/ 2147483646 h 114"/>
                <a:gd name="T4" fmla="*/ 2147483646 w 106"/>
                <a:gd name="T5" fmla="*/ 2147483646 h 114"/>
                <a:gd name="T6" fmla="*/ 2147483646 w 106"/>
                <a:gd name="T7" fmla="*/ 2147483646 h 114"/>
                <a:gd name="T8" fmla="*/ 2147483646 w 106"/>
                <a:gd name="T9" fmla="*/ 2147483646 h 114"/>
                <a:gd name="T10" fmla="*/ 2147483646 w 106"/>
                <a:gd name="T11" fmla="*/ 2147483646 h 114"/>
                <a:gd name="T12" fmla="*/ 2147483646 w 106"/>
                <a:gd name="T13" fmla="*/ 2147483646 h 114"/>
                <a:gd name="T14" fmla="*/ 2147483646 w 106"/>
                <a:gd name="T15" fmla="*/ 2147483646 h 114"/>
                <a:gd name="T16" fmla="*/ 2147483646 w 106"/>
                <a:gd name="T17" fmla="*/ 2147483646 h 114"/>
                <a:gd name="T18" fmla="*/ 0 w 106"/>
                <a:gd name="T19" fmla="*/ 2147483646 h 114"/>
                <a:gd name="T20" fmla="*/ 2147483646 w 106"/>
                <a:gd name="T21" fmla="*/ 2147483646 h 114"/>
                <a:gd name="T22" fmla="*/ 2147483646 w 106"/>
                <a:gd name="T23" fmla="*/ 2147483646 h 114"/>
                <a:gd name="T24" fmla="*/ 2147483646 w 106"/>
                <a:gd name="T25" fmla="*/ 2147483646 h 114"/>
                <a:gd name="T26" fmla="*/ 2147483646 w 106"/>
                <a:gd name="T27" fmla="*/ 2147483646 h 114"/>
                <a:gd name="T28" fmla="*/ 2147483646 w 106"/>
                <a:gd name="T29" fmla="*/ 2147483646 h 114"/>
                <a:gd name="T30" fmla="*/ 2147483646 w 106"/>
                <a:gd name="T31" fmla="*/ 2147483646 h 114"/>
                <a:gd name="T32" fmla="*/ 2147483646 w 106"/>
                <a:gd name="T33" fmla="*/ 2147483646 h 114"/>
                <a:gd name="T34" fmla="*/ 2147483646 w 106"/>
                <a:gd name="T35" fmla="*/ 2147483646 h 114"/>
                <a:gd name="T36" fmla="*/ 2147483646 w 106"/>
                <a:gd name="T37" fmla="*/ 2147483646 h 114"/>
                <a:gd name="T38" fmla="*/ 2147483646 w 106"/>
                <a:gd name="T39" fmla="*/ 2147483646 h 114"/>
                <a:gd name="T40" fmla="*/ 2147483646 w 106"/>
                <a:gd name="T41" fmla="*/ 2147483646 h 114"/>
                <a:gd name="T42" fmla="*/ 2147483646 w 106"/>
                <a:gd name="T43" fmla="*/ 2147483646 h 114"/>
                <a:gd name="T44" fmla="*/ 2147483646 w 106"/>
                <a:gd name="T45" fmla="*/ 2147483646 h 114"/>
                <a:gd name="T46" fmla="*/ 2147483646 w 106"/>
                <a:gd name="T47" fmla="*/ 2147483646 h 114"/>
                <a:gd name="T48" fmla="*/ 2147483646 w 106"/>
                <a:gd name="T49" fmla="*/ 2147483646 h 114"/>
                <a:gd name="T50" fmla="*/ 2147483646 w 106"/>
                <a:gd name="T51" fmla="*/ 2147483646 h 114"/>
                <a:gd name="T52" fmla="*/ 2147483646 w 106"/>
                <a:gd name="T53" fmla="*/ 2147483646 h 114"/>
                <a:gd name="T54" fmla="*/ 2147483646 w 106"/>
                <a:gd name="T55" fmla="*/ 2147483646 h 114"/>
                <a:gd name="T56" fmla="*/ 2147483646 w 106"/>
                <a:gd name="T57" fmla="*/ 2147483646 h 114"/>
                <a:gd name="T58" fmla="*/ 2147483646 w 106"/>
                <a:gd name="T59" fmla="*/ 2147483646 h 114"/>
                <a:gd name="T60" fmla="*/ 2147483646 w 106"/>
                <a:gd name="T61" fmla="*/ 2147483646 h 114"/>
                <a:gd name="T62" fmla="*/ 2147483646 w 106"/>
                <a:gd name="T63" fmla="*/ 2147483646 h 1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6" h="114">
                  <a:moveTo>
                    <a:pt x="52" y="24"/>
                  </a:moveTo>
                  <a:lnTo>
                    <a:pt x="52" y="26"/>
                  </a:lnTo>
                  <a:lnTo>
                    <a:pt x="48" y="26"/>
                  </a:lnTo>
                  <a:lnTo>
                    <a:pt x="38" y="24"/>
                  </a:lnTo>
                  <a:lnTo>
                    <a:pt x="38" y="28"/>
                  </a:lnTo>
                  <a:lnTo>
                    <a:pt x="38" y="30"/>
                  </a:lnTo>
                  <a:lnTo>
                    <a:pt x="36" y="30"/>
                  </a:lnTo>
                  <a:lnTo>
                    <a:pt x="18" y="38"/>
                  </a:lnTo>
                  <a:lnTo>
                    <a:pt x="18" y="40"/>
                  </a:lnTo>
                  <a:lnTo>
                    <a:pt x="16" y="44"/>
                  </a:lnTo>
                  <a:lnTo>
                    <a:pt x="18" y="48"/>
                  </a:lnTo>
                  <a:lnTo>
                    <a:pt x="24" y="56"/>
                  </a:lnTo>
                  <a:lnTo>
                    <a:pt x="24" y="58"/>
                  </a:lnTo>
                  <a:lnTo>
                    <a:pt x="24" y="60"/>
                  </a:lnTo>
                  <a:lnTo>
                    <a:pt x="14" y="72"/>
                  </a:lnTo>
                  <a:lnTo>
                    <a:pt x="4" y="82"/>
                  </a:lnTo>
                  <a:lnTo>
                    <a:pt x="0" y="86"/>
                  </a:lnTo>
                  <a:lnTo>
                    <a:pt x="0" y="90"/>
                  </a:lnTo>
                  <a:lnTo>
                    <a:pt x="4" y="96"/>
                  </a:lnTo>
                  <a:lnTo>
                    <a:pt x="14" y="100"/>
                  </a:lnTo>
                  <a:lnTo>
                    <a:pt x="20" y="100"/>
                  </a:lnTo>
                  <a:lnTo>
                    <a:pt x="32" y="102"/>
                  </a:lnTo>
                  <a:lnTo>
                    <a:pt x="36" y="102"/>
                  </a:lnTo>
                  <a:lnTo>
                    <a:pt x="40" y="106"/>
                  </a:lnTo>
                  <a:lnTo>
                    <a:pt x="48" y="110"/>
                  </a:lnTo>
                  <a:lnTo>
                    <a:pt x="56" y="114"/>
                  </a:lnTo>
                  <a:lnTo>
                    <a:pt x="62" y="114"/>
                  </a:lnTo>
                  <a:lnTo>
                    <a:pt x="66" y="112"/>
                  </a:lnTo>
                  <a:lnTo>
                    <a:pt x="72" y="106"/>
                  </a:lnTo>
                  <a:lnTo>
                    <a:pt x="78" y="98"/>
                  </a:lnTo>
                  <a:lnTo>
                    <a:pt x="84" y="84"/>
                  </a:lnTo>
                  <a:lnTo>
                    <a:pt x="80" y="66"/>
                  </a:lnTo>
                  <a:lnTo>
                    <a:pt x="86" y="68"/>
                  </a:lnTo>
                  <a:lnTo>
                    <a:pt x="96" y="68"/>
                  </a:lnTo>
                  <a:lnTo>
                    <a:pt x="100" y="66"/>
                  </a:lnTo>
                  <a:lnTo>
                    <a:pt x="102" y="62"/>
                  </a:lnTo>
                  <a:lnTo>
                    <a:pt x="94" y="38"/>
                  </a:lnTo>
                  <a:lnTo>
                    <a:pt x="96" y="30"/>
                  </a:lnTo>
                  <a:lnTo>
                    <a:pt x="102" y="26"/>
                  </a:lnTo>
                  <a:lnTo>
                    <a:pt x="106" y="22"/>
                  </a:lnTo>
                  <a:lnTo>
                    <a:pt x="104" y="18"/>
                  </a:lnTo>
                  <a:lnTo>
                    <a:pt x="86" y="18"/>
                  </a:lnTo>
                  <a:lnTo>
                    <a:pt x="68" y="6"/>
                  </a:lnTo>
                  <a:lnTo>
                    <a:pt x="62" y="2"/>
                  </a:lnTo>
                  <a:lnTo>
                    <a:pt x="58" y="0"/>
                  </a:lnTo>
                  <a:lnTo>
                    <a:pt x="48" y="2"/>
                  </a:lnTo>
                  <a:lnTo>
                    <a:pt x="44" y="2"/>
                  </a:lnTo>
                  <a:lnTo>
                    <a:pt x="44" y="8"/>
                  </a:lnTo>
                  <a:lnTo>
                    <a:pt x="50" y="10"/>
                  </a:lnTo>
                  <a:lnTo>
                    <a:pt x="54" y="16"/>
                  </a:lnTo>
                  <a:lnTo>
                    <a:pt x="54" y="20"/>
                  </a:lnTo>
                  <a:lnTo>
                    <a:pt x="52" y="24"/>
                  </a:lnTo>
                  <a:close/>
                </a:path>
              </a:pathLst>
            </a:custGeom>
            <a:grp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5" name="辽宁"/>
            <p:cNvSpPr>
              <a:spLocks/>
            </p:cNvSpPr>
            <p:nvPr/>
          </p:nvSpPr>
          <p:spPr bwMode="auto">
            <a:xfrm>
              <a:off x="7231232" y="2718359"/>
              <a:ext cx="554578" cy="528281"/>
            </a:xfrm>
            <a:custGeom>
              <a:avLst/>
              <a:gdLst>
                <a:gd name="T0" fmla="*/ 2147483646 w 376"/>
                <a:gd name="T1" fmla="*/ 2147483646 h 358"/>
                <a:gd name="T2" fmla="*/ 2147483646 w 376"/>
                <a:gd name="T3" fmla="*/ 2147483646 h 358"/>
                <a:gd name="T4" fmla="*/ 2147483646 w 376"/>
                <a:gd name="T5" fmla="*/ 2147483646 h 358"/>
                <a:gd name="T6" fmla="*/ 2147483646 w 376"/>
                <a:gd name="T7" fmla="*/ 2147483646 h 358"/>
                <a:gd name="T8" fmla="*/ 2147483646 w 376"/>
                <a:gd name="T9" fmla="*/ 2147483646 h 358"/>
                <a:gd name="T10" fmla="*/ 2147483646 w 376"/>
                <a:gd name="T11" fmla="*/ 2147483646 h 358"/>
                <a:gd name="T12" fmla="*/ 2147483646 w 376"/>
                <a:gd name="T13" fmla="*/ 2147483646 h 358"/>
                <a:gd name="T14" fmla="*/ 2147483646 w 376"/>
                <a:gd name="T15" fmla="*/ 2147483646 h 358"/>
                <a:gd name="T16" fmla="*/ 2147483646 w 376"/>
                <a:gd name="T17" fmla="*/ 2147483646 h 358"/>
                <a:gd name="T18" fmla="*/ 2147483646 w 376"/>
                <a:gd name="T19" fmla="*/ 2147483646 h 358"/>
                <a:gd name="T20" fmla="*/ 2147483646 w 376"/>
                <a:gd name="T21" fmla="*/ 2147483646 h 358"/>
                <a:gd name="T22" fmla="*/ 2147483646 w 376"/>
                <a:gd name="T23" fmla="*/ 2147483646 h 358"/>
                <a:gd name="T24" fmla="*/ 2147483646 w 376"/>
                <a:gd name="T25" fmla="*/ 2147483646 h 358"/>
                <a:gd name="T26" fmla="*/ 2147483646 w 376"/>
                <a:gd name="T27" fmla="*/ 2147483646 h 358"/>
                <a:gd name="T28" fmla="*/ 2147483646 w 376"/>
                <a:gd name="T29" fmla="*/ 2147483646 h 358"/>
                <a:gd name="T30" fmla="*/ 2147483646 w 376"/>
                <a:gd name="T31" fmla="*/ 2147483646 h 358"/>
                <a:gd name="T32" fmla="*/ 2147483646 w 376"/>
                <a:gd name="T33" fmla="*/ 2147483646 h 358"/>
                <a:gd name="T34" fmla="*/ 2147483646 w 376"/>
                <a:gd name="T35" fmla="*/ 2147483646 h 358"/>
                <a:gd name="T36" fmla="*/ 2147483646 w 376"/>
                <a:gd name="T37" fmla="*/ 2147483646 h 358"/>
                <a:gd name="T38" fmla="*/ 2147483646 w 376"/>
                <a:gd name="T39" fmla="*/ 2147483646 h 358"/>
                <a:gd name="T40" fmla="*/ 2147483646 w 376"/>
                <a:gd name="T41" fmla="*/ 2147483646 h 358"/>
                <a:gd name="T42" fmla="*/ 2147483646 w 376"/>
                <a:gd name="T43" fmla="*/ 2147483646 h 358"/>
                <a:gd name="T44" fmla="*/ 2147483646 w 376"/>
                <a:gd name="T45" fmla="*/ 2147483646 h 358"/>
                <a:gd name="T46" fmla="*/ 2147483646 w 376"/>
                <a:gd name="T47" fmla="*/ 2147483646 h 358"/>
                <a:gd name="T48" fmla="*/ 2147483646 w 376"/>
                <a:gd name="T49" fmla="*/ 2147483646 h 358"/>
                <a:gd name="T50" fmla="*/ 2147483646 w 376"/>
                <a:gd name="T51" fmla="*/ 2147483646 h 358"/>
                <a:gd name="T52" fmla="*/ 2147483646 w 376"/>
                <a:gd name="T53" fmla="*/ 2147483646 h 358"/>
                <a:gd name="T54" fmla="*/ 2147483646 w 376"/>
                <a:gd name="T55" fmla="*/ 2147483646 h 358"/>
                <a:gd name="T56" fmla="*/ 2147483646 w 376"/>
                <a:gd name="T57" fmla="*/ 2147483646 h 358"/>
                <a:gd name="T58" fmla="*/ 2147483646 w 376"/>
                <a:gd name="T59" fmla="*/ 2147483646 h 358"/>
                <a:gd name="T60" fmla="*/ 2147483646 w 376"/>
                <a:gd name="T61" fmla="*/ 2147483646 h 358"/>
                <a:gd name="T62" fmla="*/ 2147483646 w 376"/>
                <a:gd name="T63" fmla="*/ 2147483646 h 358"/>
                <a:gd name="T64" fmla="*/ 2147483646 w 376"/>
                <a:gd name="T65" fmla="*/ 2147483646 h 358"/>
                <a:gd name="T66" fmla="*/ 2147483646 w 376"/>
                <a:gd name="T67" fmla="*/ 2147483646 h 358"/>
                <a:gd name="T68" fmla="*/ 2147483646 w 376"/>
                <a:gd name="T69" fmla="*/ 2147483646 h 358"/>
                <a:gd name="T70" fmla="*/ 2147483646 w 376"/>
                <a:gd name="T71" fmla="*/ 2147483646 h 358"/>
                <a:gd name="T72" fmla="*/ 2147483646 w 376"/>
                <a:gd name="T73" fmla="*/ 2147483646 h 358"/>
                <a:gd name="T74" fmla="*/ 2147483646 w 376"/>
                <a:gd name="T75" fmla="*/ 2147483646 h 358"/>
                <a:gd name="T76" fmla="*/ 2147483646 w 376"/>
                <a:gd name="T77" fmla="*/ 2147483646 h 358"/>
                <a:gd name="T78" fmla="*/ 2147483646 w 376"/>
                <a:gd name="T79" fmla="*/ 2147483646 h 358"/>
                <a:gd name="T80" fmla="*/ 2147483646 w 376"/>
                <a:gd name="T81" fmla="*/ 2147483646 h 358"/>
                <a:gd name="T82" fmla="*/ 2147483646 w 376"/>
                <a:gd name="T83" fmla="*/ 2147483646 h 358"/>
                <a:gd name="T84" fmla="*/ 2147483646 w 376"/>
                <a:gd name="T85" fmla="*/ 2147483646 h 358"/>
                <a:gd name="T86" fmla="*/ 2147483646 w 376"/>
                <a:gd name="T87" fmla="*/ 2147483646 h 358"/>
                <a:gd name="T88" fmla="*/ 2147483646 w 376"/>
                <a:gd name="T89" fmla="*/ 2147483646 h 358"/>
                <a:gd name="T90" fmla="*/ 2147483646 w 376"/>
                <a:gd name="T91" fmla="*/ 2147483646 h 358"/>
                <a:gd name="T92" fmla="*/ 2147483646 w 376"/>
                <a:gd name="T93" fmla="*/ 2147483646 h 358"/>
                <a:gd name="T94" fmla="*/ 2147483646 w 376"/>
                <a:gd name="T95" fmla="*/ 2147483646 h 358"/>
                <a:gd name="T96" fmla="*/ 2147483646 w 376"/>
                <a:gd name="T97" fmla="*/ 2147483646 h 358"/>
                <a:gd name="T98" fmla="*/ 2147483646 w 376"/>
                <a:gd name="T99" fmla="*/ 2147483646 h 358"/>
                <a:gd name="T100" fmla="*/ 2147483646 w 376"/>
                <a:gd name="T101" fmla="*/ 2147483646 h 358"/>
                <a:gd name="T102" fmla="*/ 2147483646 w 376"/>
                <a:gd name="T103" fmla="*/ 2147483646 h 358"/>
                <a:gd name="T104" fmla="*/ 2147483646 w 376"/>
                <a:gd name="T105" fmla="*/ 0 h 358"/>
                <a:gd name="T106" fmla="*/ 2147483646 w 376"/>
                <a:gd name="T107" fmla="*/ 2147483646 h 358"/>
                <a:gd name="T108" fmla="*/ 2147483646 w 376"/>
                <a:gd name="T109" fmla="*/ 2147483646 h 358"/>
                <a:gd name="T110" fmla="*/ 2147483646 w 376"/>
                <a:gd name="T111" fmla="*/ 2147483646 h 358"/>
                <a:gd name="T112" fmla="*/ 2147483646 w 376"/>
                <a:gd name="T113" fmla="*/ 2147483646 h 35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76" h="358">
                  <a:moveTo>
                    <a:pt x="172" y="46"/>
                  </a:moveTo>
                  <a:lnTo>
                    <a:pt x="162" y="60"/>
                  </a:lnTo>
                  <a:lnTo>
                    <a:pt x="160" y="64"/>
                  </a:lnTo>
                  <a:lnTo>
                    <a:pt x="160" y="74"/>
                  </a:lnTo>
                  <a:lnTo>
                    <a:pt x="160" y="80"/>
                  </a:lnTo>
                  <a:lnTo>
                    <a:pt x="142" y="80"/>
                  </a:lnTo>
                  <a:lnTo>
                    <a:pt x="140" y="80"/>
                  </a:lnTo>
                  <a:lnTo>
                    <a:pt x="128" y="76"/>
                  </a:lnTo>
                  <a:lnTo>
                    <a:pt x="116" y="92"/>
                  </a:lnTo>
                  <a:lnTo>
                    <a:pt x="102" y="100"/>
                  </a:lnTo>
                  <a:lnTo>
                    <a:pt x="92" y="112"/>
                  </a:lnTo>
                  <a:lnTo>
                    <a:pt x="90" y="116"/>
                  </a:lnTo>
                  <a:lnTo>
                    <a:pt x="70" y="138"/>
                  </a:lnTo>
                  <a:lnTo>
                    <a:pt x="70" y="140"/>
                  </a:lnTo>
                  <a:lnTo>
                    <a:pt x="68" y="140"/>
                  </a:lnTo>
                  <a:lnTo>
                    <a:pt x="54" y="148"/>
                  </a:lnTo>
                  <a:lnTo>
                    <a:pt x="42" y="140"/>
                  </a:lnTo>
                  <a:lnTo>
                    <a:pt x="42" y="138"/>
                  </a:lnTo>
                  <a:lnTo>
                    <a:pt x="30" y="126"/>
                  </a:lnTo>
                  <a:lnTo>
                    <a:pt x="24" y="122"/>
                  </a:lnTo>
                  <a:lnTo>
                    <a:pt x="28" y="156"/>
                  </a:lnTo>
                  <a:lnTo>
                    <a:pt x="34" y="172"/>
                  </a:lnTo>
                  <a:lnTo>
                    <a:pt x="22" y="184"/>
                  </a:lnTo>
                  <a:lnTo>
                    <a:pt x="4" y="208"/>
                  </a:lnTo>
                  <a:lnTo>
                    <a:pt x="4" y="220"/>
                  </a:lnTo>
                  <a:lnTo>
                    <a:pt x="0" y="226"/>
                  </a:lnTo>
                  <a:lnTo>
                    <a:pt x="2" y="232"/>
                  </a:lnTo>
                  <a:lnTo>
                    <a:pt x="8" y="232"/>
                  </a:lnTo>
                  <a:lnTo>
                    <a:pt x="32" y="238"/>
                  </a:lnTo>
                  <a:lnTo>
                    <a:pt x="34" y="238"/>
                  </a:lnTo>
                  <a:lnTo>
                    <a:pt x="34" y="240"/>
                  </a:lnTo>
                  <a:lnTo>
                    <a:pt x="40" y="244"/>
                  </a:lnTo>
                  <a:lnTo>
                    <a:pt x="46" y="248"/>
                  </a:lnTo>
                  <a:lnTo>
                    <a:pt x="48" y="248"/>
                  </a:lnTo>
                  <a:lnTo>
                    <a:pt x="50" y="252"/>
                  </a:lnTo>
                  <a:lnTo>
                    <a:pt x="52" y="258"/>
                  </a:lnTo>
                  <a:lnTo>
                    <a:pt x="54" y="264"/>
                  </a:lnTo>
                  <a:lnTo>
                    <a:pt x="78" y="272"/>
                  </a:lnTo>
                  <a:lnTo>
                    <a:pt x="86" y="270"/>
                  </a:lnTo>
                  <a:lnTo>
                    <a:pt x="92" y="260"/>
                  </a:lnTo>
                  <a:lnTo>
                    <a:pt x="112" y="224"/>
                  </a:lnTo>
                  <a:lnTo>
                    <a:pt x="122" y="212"/>
                  </a:lnTo>
                  <a:lnTo>
                    <a:pt x="122" y="210"/>
                  </a:lnTo>
                  <a:lnTo>
                    <a:pt x="138" y="204"/>
                  </a:lnTo>
                  <a:lnTo>
                    <a:pt x="148" y="202"/>
                  </a:lnTo>
                  <a:lnTo>
                    <a:pt x="154" y="196"/>
                  </a:lnTo>
                  <a:lnTo>
                    <a:pt x="160" y="192"/>
                  </a:lnTo>
                  <a:lnTo>
                    <a:pt x="164" y="194"/>
                  </a:lnTo>
                  <a:lnTo>
                    <a:pt x="172" y="198"/>
                  </a:lnTo>
                  <a:lnTo>
                    <a:pt x="174" y="198"/>
                  </a:lnTo>
                  <a:lnTo>
                    <a:pt x="174" y="200"/>
                  </a:lnTo>
                  <a:lnTo>
                    <a:pt x="188" y="220"/>
                  </a:lnTo>
                  <a:lnTo>
                    <a:pt x="188" y="222"/>
                  </a:lnTo>
                  <a:lnTo>
                    <a:pt x="190" y="238"/>
                  </a:lnTo>
                  <a:lnTo>
                    <a:pt x="188" y="254"/>
                  </a:lnTo>
                  <a:lnTo>
                    <a:pt x="184" y="268"/>
                  </a:lnTo>
                  <a:lnTo>
                    <a:pt x="184" y="270"/>
                  </a:lnTo>
                  <a:lnTo>
                    <a:pt x="174" y="284"/>
                  </a:lnTo>
                  <a:lnTo>
                    <a:pt x="168" y="294"/>
                  </a:lnTo>
                  <a:lnTo>
                    <a:pt x="170" y="312"/>
                  </a:lnTo>
                  <a:lnTo>
                    <a:pt x="172" y="312"/>
                  </a:lnTo>
                  <a:lnTo>
                    <a:pt x="176" y="308"/>
                  </a:lnTo>
                  <a:lnTo>
                    <a:pt x="184" y="304"/>
                  </a:lnTo>
                  <a:lnTo>
                    <a:pt x="184" y="302"/>
                  </a:lnTo>
                  <a:lnTo>
                    <a:pt x="186" y="300"/>
                  </a:lnTo>
                  <a:lnTo>
                    <a:pt x="194" y="308"/>
                  </a:lnTo>
                  <a:lnTo>
                    <a:pt x="194" y="320"/>
                  </a:lnTo>
                  <a:lnTo>
                    <a:pt x="192" y="320"/>
                  </a:lnTo>
                  <a:lnTo>
                    <a:pt x="186" y="324"/>
                  </a:lnTo>
                  <a:lnTo>
                    <a:pt x="184" y="328"/>
                  </a:lnTo>
                  <a:lnTo>
                    <a:pt x="184" y="334"/>
                  </a:lnTo>
                  <a:lnTo>
                    <a:pt x="182" y="336"/>
                  </a:lnTo>
                  <a:lnTo>
                    <a:pt x="178" y="344"/>
                  </a:lnTo>
                  <a:lnTo>
                    <a:pt x="176" y="344"/>
                  </a:lnTo>
                  <a:lnTo>
                    <a:pt x="168" y="346"/>
                  </a:lnTo>
                  <a:lnTo>
                    <a:pt x="162" y="348"/>
                  </a:lnTo>
                  <a:lnTo>
                    <a:pt x="158" y="356"/>
                  </a:lnTo>
                  <a:lnTo>
                    <a:pt x="158" y="358"/>
                  </a:lnTo>
                  <a:lnTo>
                    <a:pt x="184" y="354"/>
                  </a:lnTo>
                  <a:lnTo>
                    <a:pt x="190" y="350"/>
                  </a:lnTo>
                  <a:lnTo>
                    <a:pt x="198" y="328"/>
                  </a:lnTo>
                  <a:lnTo>
                    <a:pt x="258" y="266"/>
                  </a:lnTo>
                  <a:lnTo>
                    <a:pt x="260" y="266"/>
                  </a:lnTo>
                  <a:lnTo>
                    <a:pt x="272" y="260"/>
                  </a:lnTo>
                  <a:lnTo>
                    <a:pt x="284" y="260"/>
                  </a:lnTo>
                  <a:lnTo>
                    <a:pt x="294" y="258"/>
                  </a:lnTo>
                  <a:lnTo>
                    <a:pt x="304" y="252"/>
                  </a:lnTo>
                  <a:lnTo>
                    <a:pt x="312" y="244"/>
                  </a:lnTo>
                  <a:lnTo>
                    <a:pt x="326" y="208"/>
                  </a:lnTo>
                  <a:lnTo>
                    <a:pt x="376" y="156"/>
                  </a:lnTo>
                  <a:lnTo>
                    <a:pt x="372" y="128"/>
                  </a:lnTo>
                  <a:lnTo>
                    <a:pt x="368" y="126"/>
                  </a:lnTo>
                  <a:lnTo>
                    <a:pt x="364" y="122"/>
                  </a:lnTo>
                  <a:lnTo>
                    <a:pt x="364" y="120"/>
                  </a:lnTo>
                  <a:lnTo>
                    <a:pt x="364" y="122"/>
                  </a:lnTo>
                  <a:lnTo>
                    <a:pt x="356" y="122"/>
                  </a:lnTo>
                  <a:lnTo>
                    <a:pt x="350" y="120"/>
                  </a:lnTo>
                  <a:lnTo>
                    <a:pt x="346" y="116"/>
                  </a:lnTo>
                  <a:lnTo>
                    <a:pt x="344" y="110"/>
                  </a:lnTo>
                  <a:lnTo>
                    <a:pt x="342" y="108"/>
                  </a:lnTo>
                  <a:lnTo>
                    <a:pt x="342" y="66"/>
                  </a:lnTo>
                  <a:lnTo>
                    <a:pt x="336" y="62"/>
                  </a:lnTo>
                  <a:lnTo>
                    <a:pt x="328" y="56"/>
                  </a:lnTo>
                  <a:lnTo>
                    <a:pt x="316" y="44"/>
                  </a:lnTo>
                  <a:lnTo>
                    <a:pt x="308" y="30"/>
                  </a:lnTo>
                  <a:lnTo>
                    <a:pt x="306" y="24"/>
                  </a:lnTo>
                  <a:lnTo>
                    <a:pt x="306" y="16"/>
                  </a:lnTo>
                  <a:lnTo>
                    <a:pt x="308" y="12"/>
                  </a:lnTo>
                  <a:lnTo>
                    <a:pt x="302" y="4"/>
                  </a:lnTo>
                  <a:lnTo>
                    <a:pt x="300" y="10"/>
                  </a:lnTo>
                  <a:lnTo>
                    <a:pt x="294" y="24"/>
                  </a:lnTo>
                  <a:lnTo>
                    <a:pt x="292" y="24"/>
                  </a:lnTo>
                  <a:lnTo>
                    <a:pt x="282" y="24"/>
                  </a:lnTo>
                  <a:lnTo>
                    <a:pt x="274" y="20"/>
                  </a:lnTo>
                  <a:lnTo>
                    <a:pt x="270" y="16"/>
                  </a:lnTo>
                  <a:lnTo>
                    <a:pt x="268" y="10"/>
                  </a:lnTo>
                  <a:lnTo>
                    <a:pt x="268" y="8"/>
                  </a:lnTo>
                  <a:lnTo>
                    <a:pt x="264" y="8"/>
                  </a:lnTo>
                  <a:lnTo>
                    <a:pt x="248" y="12"/>
                  </a:lnTo>
                  <a:lnTo>
                    <a:pt x="236" y="0"/>
                  </a:lnTo>
                  <a:lnTo>
                    <a:pt x="232" y="0"/>
                  </a:lnTo>
                  <a:lnTo>
                    <a:pt x="228" y="4"/>
                  </a:lnTo>
                  <a:lnTo>
                    <a:pt x="234" y="12"/>
                  </a:lnTo>
                  <a:lnTo>
                    <a:pt x="236" y="14"/>
                  </a:lnTo>
                  <a:lnTo>
                    <a:pt x="228" y="30"/>
                  </a:lnTo>
                  <a:lnTo>
                    <a:pt x="226" y="30"/>
                  </a:lnTo>
                  <a:lnTo>
                    <a:pt x="226" y="32"/>
                  </a:lnTo>
                  <a:lnTo>
                    <a:pt x="212" y="48"/>
                  </a:lnTo>
                  <a:lnTo>
                    <a:pt x="210" y="48"/>
                  </a:lnTo>
                  <a:lnTo>
                    <a:pt x="208" y="48"/>
                  </a:lnTo>
                  <a:lnTo>
                    <a:pt x="186" y="50"/>
                  </a:lnTo>
                  <a:lnTo>
                    <a:pt x="172" y="46"/>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6" name="吉林"/>
            <p:cNvSpPr>
              <a:spLocks/>
            </p:cNvSpPr>
            <p:nvPr/>
          </p:nvSpPr>
          <p:spPr bwMode="auto">
            <a:xfrm>
              <a:off x="7355128" y="2399620"/>
              <a:ext cx="790569" cy="537134"/>
            </a:xfrm>
            <a:custGeom>
              <a:avLst/>
              <a:gdLst>
                <a:gd name="T0" fmla="*/ 2147483646 w 536"/>
                <a:gd name="T1" fmla="*/ 2147483646 h 364"/>
                <a:gd name="T2" fmla="*/ 2147483646 w 536"/>
                <a:gd name="T3" fmla="*/ 2147483646 h 364"/>
                <a:gd name="T4" fmla="*/ 2147483646 w 536"/>
                <a:gd name="T5" fmla="*/ 2147483646 h 364"/>
                <a:gd name="T6" fmla="*/ 2147483646 w 536"/>
                <a:gd name="T7" fmla="*/ 2147483646 h 364"/>
                <a:gd name="T8" fmla="*/ 2147483646 w 536"/>
                <a:gd name="T9" fmla="*/ 2147483646 h 364"/>
                <a:gd name="T10" fmla="*/ 2147483646 w 536"/>
                <a:gd name="T11" fmla="*/ 2147483646 h 364"/>
                <a:gd name="T12" fmla="*/ 2147483646 w 536"/>
                <a:gd name="T13" fmla="*/ 2147483646 h 364"/>
                <a:gd name="T14" fmla="*/ 2147483646 w 536"/>
                <a:gd name="T15" fmla="*/ 2147483646 h 364"/>
                <a:gd name="T16" fmla="*/ 2147483646 w 536"/>
                <a:gd name="T17" fmla="*/ 2147483646 h 364"/>
                <a:gd name="T18" fmla="*/ 2147483646 w 536"/>
                <a:gd name="T19" fmla="*/ 2147483646 h 364"/>
                <a:gd name="T20" fmla="*/ 2147483646 w 536"/>
                <a:gd name="T21" fmla="*/ 2147483646 h 364"/>
                <a:gd name="T22" fmla="*/ 2147483646 w 536"/>
                <a:gd name="T23" fmla="*/ 2147483646 h 364"/>
                <a:gd name="T24" fmla="*/ 2147483646 w 536"/>
                <a:gd name="T25" fmla="*/ 2147483646 h 364"/>
                <a:gd name="T26" fmla="*/ 2147483646 w 536"/>
                <a:gd name="T27" fmla="*/ 2147483646 h 364"/>
                <a:gd name="T28" fmla="*/ 2147483646 w 536"/>
                <a:gd name="T29" fmla="*/ 2147483646 h 364"/>
                <a:gd name="T30" fmla="*/ 2147483646 w 536"/>
                <a:gd name="T31" fmla="*/ 2147483646 h 364"/>
                <a:gd name="T32" fmla="*/ 2147483646 w 536"/>
                <a:gd name="T33" fmla="*/ 2147483646 h 364"/>
                <a:gd name="T34" fmla="*/ 2147483646 w 536"/>
                <a:gd name="T35" fmla="*/ 2147483646 h 364"/>
                <a:gd name="T36" fmla="*/ 2147483646 w 536"/>
                <a:gd name="T37" fmla="*/ 2147483646 h 364"/>
                <a:gd name="T38" fmla="*/ 2147483646 w 536"/>
                <a:gd name="T39" fmla="*/ 2147483646 h 364"/>
                <a:gd name="T40" fmla="*/ 2147483646 w 536"/>
                <a:gd name="T41" fmla="*/ 2147483646 h 364"/>
                <a:gd name="T42" fmla="*/ 2147483646 w 536"/>
                <a:gd name="T43" fmla="*/ 2147483646 h 364"/>
                <a:gd name="T44" fmla="*/ 2147483646 w 536"/>
                <a:gd name="T45" fmla="*/ 2147483646 h 364"/>
                <a:gd name="T46" fmla="*/ 2147483646 w 536"/>
                <a:gd name="T47" fmla="*/ 2147483646 h 364"/>
                <a:gd name="T48" fmla="*/ 2147483646 w 536"/>
                <a:gd name="T49" fmla="*/ 2147483646 h 364"/>
                <a:gd name="T50" fmla="*/ 2147483646 w 536"/>
                <a:gd name="T51" fmla="*/ 2147483646 h 364"/>
                <a:gd name="T52" fmla="*/ 2147483646 w 536"/>
                <a:gd name="T53" fmla="*/ 2147483646 h 364"/>
                <a:gd name="T54" fmla="*/ 2147483646 w 536"/>
                <a:gd name="T55" fmla="*/ 2147483646 h 364"/>
                <a:gd name="T56" fmla="*/ 2147483646 w 536"/>
                <a:gd name="T57" fmla="*/ 2147483646 h 364"/>
                <a:gd name="T58" fmla="*/ 2147483646 w 536"/>
                <a:gd name="T59" fmla="*/ 2147483646 h 364"/>
                <a:gd name="T60" fmla="*/ 2147483646 w 536"/>
                <a:gd name="T61" fmla="*/ 2147483646 h 364"/>
                <a:gd name="T62" fmla="*/ 2147483646 w 536"/>
                <a:gd name="T63" fmla="*/ 2147483646 h 364"/>
                <a:gd name="T64" fmla="*/ 2147483646 w 536"/>
                <a:gd name="T65" fmla="*/ 2147483646 h 364"/>
                <a:gd name="T66" fmla="*/ 2147483646 w 536"/>
                <a:gd name="T67" fmla="*/ 2147483646 h 364"/>
                <a:gd name="T68" fmla="*/ 2147483646 w 536"/>
                <a:gd name="T69" fmla="*/ 2147483646 h 364"/>
                <a:gd name="T70" fmla="*/ 2147483646 w 536"/>
                <a:gd name="T71" fmla="*/ 2147483646 h 364"/>
                <a:gd name="T72" fmla="*/ 2147483646 w 536"/>
                <a:gd name="T73" fmla="*/ 2147483646 h 364"/>
                <a:gd name="T74" fmla="*/ 2147483646 w 536"/>
                <a:gd name="T75" fmla="*/ 2147483646 h 364"/>
                <a:gd name="T76" fmla="*/ 2147483646 w 536"/>
                <a:gd name="T77" fmla="*/ 2147483646 h 364"/>
                <a:gd name="T78" fmla="*/ 2147483646 w 536"/>
                <a:gd name="T79" fmla="*/ 2147483646 h 364"/>
                <a:gd name="T80" fmla="*/ 2147483646 w 536"/>
                <a:gd name="T81" fmla="*/ 2147483646 h 364"/>
                <a:gd name="T82" fmla="*/ 2147483646 w 536"/>
                <a:gd name="T83" fmla="*/ 2147483646 h 364"/>
                <a:gd name="T84" fmla="*/ 2147483646 w 536"/>
                <a:gd name="T85" fmla="*/ 2147483646 h 364"/>
                <a:gd name="T86" fmla="*/ 2147483646 w 536"/>
                <a:gd name="T87" fmla="*/ 2147483646 h 364"/>
                <a:gd name="T88" fmla="*/ 2147483646 w 536"/>
                <a:gd name="T89" fmla="*/ 2147483646 h 364"/>
                <a:gd name="T90" fmla="*/ 2147483646 w 536"/>
                <a:gd name="T91" fmla="*/ 2147483646 h 364"/>
                <a:gd name="T92" fmla="*/ 2147483646 w 536"/>
                <a:gd name="T93" fmla="*/ 2147483646 h 364"/>
                <a:gd name="T94" fmla="*/ 2147483646 w 536"/>
                <a:gd name="T95" fmla="*/ 2147483646 h 364"/>
                <a:gd name="T96" fmla="*/ 2147483646 w 536"/>
                <a:gd name="T97" fmla="*/ 2147483646 h 364"/>
                <a:gd name="T98" fmla="*/ 2147483646 w 536"/>
                <a:gd name="T99" fmla="*/ 2147483646 h 364"/>
                <a:gd name="T100" fmla="*/ 2147483646 w 536"/>
                <a:gd name="T101" fmla="*/ 2147483646 h 364"/>
                <a:gd name="T102" fmla="*/ 2147483646 w 536"/>
                <a:gd name="T103" fmla="*/ 2147483646 h 36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36" h="364">
                  <a:moveTo>
                    <a:pt x="104" y="18"/>
                  </a:moveTo>
                  <a:lnTo>
                    <a:pt x="102" y="0"/>
                  </a:lnTo>
                  <a:lnTo>
                    <a:pt x="94" y="6"/>
                  </a:lnTo>
                  <a:lnTo>
                    <a:pt x="92" y="6"/>
                  </a:lnTo>
                  <a:lnTo>
                    <a:pt x="74" y="12"/>
                  </a:lnTo>
                  <a:lnTo>
                    <a:pt x="72" y="12"/>
                  </a:lnTo>
                  <a:lnTo>
                    <a:pt x="70" y="10"/>
                  </a:lnTo>
                  <a:lnTo>
                    <a:pt x="70" y="20"/>
                  </a:lnTo>
                  <a:lnTo>
                    <a:pt x="68" y="20"/>
                  </a:lnTo>
                  <a:lnTo>
                    <a:pt x="60" y="34"/>
                  </a:lnTo>
                  <a:lnTo>
                    <a:pt x="58" y="34"/>
                  </a:lnTo>
                  <a:lnTo>
                    <a:pt x="58" y="36"/>
                  </a:lnTo>
                  <a:lnTo>
                    <a:pt x="44" y="48"/>
                  </a:lnTo>
                  <a:lnTo>
                    <a:pt x="42" y="48"/>
                  </a:lnTo>
                  <a:lnTo>
                    <a:pt x="40" y="48"/>
                  </a:lnTo>
                  <a:lnTo>
                    <a:pt x="28" y="40"/>
                  </a:lnTo>
                  <a:lnTo>
                    <a:pt x="22" y="34"/>
                  </a:lnTo>
                  <a:lnTo>
                    <a:pt x="18" y="32"/>
                  </a:lnTo>
                  <a:lnTo>
                    <a:pt x="8" y="34"/>
                  </a:lnTo>
                  <a:lnTo>
                    <a:pt x="0" y="40"/>
                  </a:lnTo>
                  <a:lnTo>
                    <a:pt x="18" y="54"/>
                  </a:lnTo>
                  <a:lnTo>
                    <a:pt x="32" y="60"/>
                  </a:lnTo>
                  <a:lnTo>
                    <a:pt x="34" y="62"/>
                  </a:lnTo>
                  <a:lnTo>
                    <a:pt x="34" y="64"/>
                  </a:lnTo>
                  <a:lnTo>
                    <a:pt x="36" y="80"/>
                  </a:lnTo>
                  <a:lnTo>
                    <a:pt x="36" y="104"/>
                  </a:lnTo>
                  <a:lnTo>
                    <a:pt x="40" y="118"/>
                  </a:lnTo>
                  <a:lnTo>
                    <a:pt x="50" y="140"/>
                  </a:lnTo>
                  <a:lnTo>
                    <a:pt x="60" y="152"/>
                  </a:lnTo>
                  <a:lnTo>
                    <a:pt x="70" y="144"/>
                  </a:lnTo>
                  <a:lnTo>
                    <a:pt x="76" y="136"/>
                  </a:lnTo>
                  <a:lnTo>
                    <a:pt x="88" y="122"/>
                  </a:lnTo>
                  <a:lnTo>
                    <a:pt x="98" y="132"/>
                  </a:lnTo>
                  <a:lnTo>
                    <a:pt x="108" y="152"/>
                  </a:lnTo>
                  <a:lnTo>
                    <a:pt x="120" y="156"/>
                  </a:lnTo>
                  <a:lnTo>
                    <a:pt x="126" y="176"/>
                  </a:lnTo>
                  <a:lnTo>
                    <a:pt x="124" y="194"/>
                  </a:lnTo>
                  <a:lnTo>
                    <a:pt x="124" y="196"/>
                  </a:lnTo>
                  <a:lnTo>
                    <a:pt x="120" y="212"/>
                  </a:lnTo>
                  <a:lnTo>
                    <a:pt x="128" y="220"/>
                  </a:lnTo>
                  <a:lnTo>
                    <a:pt x="138" y="214"/>
                  </a:lnTo>
                  <a:lnTo>
                    <a:pt x="148" y="204"/>
                  </a:lnTo>
                  <a:lnTo>
                    <a:pt x="150" y="206"/>
                  </a:lnTo>
                  <a:lnTo>
                    <a:pt x="158" y="208"/>
                  </a:lnTo>
                  <a:lnTo>
                    <a:pt x="168" y="218"/>
                  </a:lnTo>
                  <a:lnTo>
                    <a:pt x="178" y="216"/>
                  </a:lnTo>
                  <a:lnTo>
                    <a:pt x="184" y="214"/>
                  </a:lnTo>
                  <a:lnTo>
                    <a:pt x="188" y="216"/>
                  </a:lnTo>
                  <a:lnTo>
                    <a:pt x="190" y="218"/>
                  </a:lnTo>
                  <a:lnTo>
                    <a:pt x="192" y="220"/>
                  </a:lnTo>
                  <a:lnTo>
                    <a:pt x="192" y="228"/>
                  </a:lnTo>
                  <a:lnTo>
                    <a:pt x="194" y="228"/>
                  </a:lnTo>
                  <a:lnTo>
                    <a:pt x="204" y="232"/>
                  </a:lnTo>
                  <a:lnTo>
                    <a:pt x="210" y="222"/>
                  </a:lnTo>
                  <a:lnTo>
                    <a:pt x="210" y="218"/>
                  </a:lnTo>
                  <a:lnTo>
                    <a:pt x="210" y="214"/>
                  </a:lnTo>
                  <a:lnTo>
                    <a:pt x="212" y="210"/>
                  </a:lnTo>
                  <a:lnTo>
                    <a:pt x="220" y="212"/>
                  </a:lnTo>
                  <a:lnTo>
                    <a:pt x="226" y="214"/>
                  </a:lnTo>
                  <a:lnTo>
                    <a:pt x="230" y="218"/>
                  </a:lnTo>
                  <a:lnTo>
                    <a:pt x="232" y="222"/>
                  </a:lnTo>
                  <a:lnTo>
                    <a:pt x="232" y="228"/>
                  </a:lnTo>
                  <a:lnTo>
                    <a:pt x="232" y="232"/>
                  </a:lnTo>
                  <a:lnTo>
                    <a:pt x="232" y="242"/>
                  </a:lnTo>
                  <a:lnTo>
                    <a:pt x="240" y="256"/>
                  </a:lnTo>
                  <a:lnTo>
                    <a:pt x="250" y="266"/>
                  </a:lnTo>
                  <a:lnTo>
                    <a:pt x="256" y="272"/>
                  </a:lnTo>
                  <a:lnTo>
                    <a:pt x="262" y="274"/>
                  </a:lnTo>
                  <a:lnTo>
                    <a:pt x="264" y="274"/>
                  </a:lnTo>
                  <a:lnTo>
                    <a:pt x="266" y="278"/>
                  </a:lnTo>
                  <a:lnTo>
                    <a:pt x="268" y="288"/>
                  </a:lnTo>
                  <a:lnTo>
                    <a:pt x="268" y="324"/>
                  </a:lnTo>
                  <a:lnTo>
                    <a:pt x="270" y="328"/>
                  </a:lnTo>
                  <a:lnTo>
                    <a:pt x="274" y="330"/>
                  </a:lnTo>
                  <a:lnTo>
                    <a:pt x="276" y="330"/>
                  </a:lnTo>
                  <a:lnTo>
                    <a:pt x="282" y="330"/>
                  </a:lnTo>
                  <a:lnTo>
                    <a:pt x="288" y="332"/>
                  </a:lnTo>
                  <a:lnTo>
                    <a:pt x="290" y="334"/>
                  </a:lnTo>
                  <a:lnTo>
                    <a:pt x="294" y="338"/>
                  </a:lnTo>
                  <a:lnTo>
                    <a:pt x="298" y="344"/>
                  </a:lnTo>
                  <a:lnTo>
                    <a:pt x="300" y="364"/>
                  </a:lnTo>
                  <a:lnTo>
                    <a:pt x="318" y="328"/>
                  </a:lnTo>
                  <a:lnTo>
                    <a:pt x="322" y="314"/>
                  </a:lnTo>
                  <a:lnTo>
                    <a:pt x="326" y="304"/>
                  </a:lnTo>
                  <a:lnTo>
                    <a:pt x="332" y="296"/>
                  </a:lnTo>
                  <a:lnTo>
                    <a:pt x="338" y="294"/>
                  </a:lnTo>
                  <a:lnTo>
                    <a:pt x="344" y="294"/>
                  </a:lnTo>
                  <a:lnTo>
                    <a:pt x="352" y="294"/>
                  </a:lnTo>
                  <a:lnTo>
                    <a:pt x="372" y="304"/>
                  </a:lnTo>
                  <a:lnTo>
                    <a:pt x="424" y="308"/>
                  </a:lnTo>
                  <a:lnTo>
                    <a:pt x="424" y="296"/>
                  </a:lnTo>
                  <a:lnTo>
                    <a:pt x="400" y="272"/>
                  </a:lnTo>
                  <a:lnTo>
                    <a:pt x="388" y="264"/>
                  </a:lnTo>
                  <a:lnTo>
                    <a:pt x="386" y="262"/>
                  </a:lnTo>
                  <a:lnTo>
                    <a:pt x="386" y="258"/>
                  </a:lnTo>
                  <a:lnTo>
                    <a:pt x="404" y="260"/>
                  </a:lnTo>
                  <a:lnTo>
                    <a:pt x="412" y="260"/>
                  </a:lnTo>
                  <a:lnTo>
                    <a:pt x="418" y="260"/>
                  </a:lnTo>
                  <a:lnTo>
                    <a:pt x="424" y="260"/>
                  </a:lnTo>
                  <a:lnTo>
                    <a:pt x="430" y="256"/>
                  </a:lnTo>
                  <a:lnTo>
                    <a:pt x="436" y="252"/>
                  </a:lnTo>
                  <a:lnTo>
                    <a:pt x="442" y="246"/>
                  </a:lnTo>
                  <a:lnTo>
                    <a:pt x="452" y="228"/>
                  </a:lnTo>
                  <a:lnTo>
                    <a:pt x="454" y="228"/>
                  </a:lnTo>
                  <a:lnTo>
                    <a:pt x="472" y="212"/>
                  </a:lnTo>
                  <a:lnTo>
                    <a:pt x="474" y="174"/>
                  </a:lnTo>
                  <a:lnTo>
                    <a:pt x="474" y="170"/>
                  </a:lnTo>
                  <a:lnTo>
                    <a:pt x="476" y="170"/>
                  </a:lnTo>
                  <a:lnTo>
                    <a:pt x="478" y="170"/>
                  </a:lnTo>
                  <a:lnTo>
                    <a:pt x="492" y="168"/>
                  </a:lnTo>
                  <a:lnTo>
                    <a:pt x="494" y="168"/>
                  </a:lnTo>
                  <a:lnTo>
                    <a:pt x="496" y="168"/>
                  </a:lnTo>
                  <a:lnTo>
                    <a:pt x="524" y="198"/>
                  </a:lnTo>
                  <a:lnTo>
                    <a:pt x="532" y="196"/>
                  </a:lnTo>
                  <a:lnTo>
                    <a:pt x="532" y="190"/>
                  </a:lnTo>
                  <a:lnTo>
                    <a:pt x="518" y="176"/>
                  </a:lnTo>
                  <a:lnTo>
                    <a:pt x="516" y="174"/>
                  </a:lnTo>
                  <a:lnTo>
                    <a:pt x="514" y="172"/>
                  </a:lnTo>
                  <a:lnTo>
                    <a:pt x="536" y="158"/>
                  </a:lnTo>
                  <a:lnTo>
                    <a:pt x="536" y="124"/>
                  </a:lnTo>
                  <a:lnTo>
                    <a:pt x="526" y="126"/>
                  </a:lnTo>
                  <a:lnTo>
                    <a:pt x="524" y="126"/>
                  </a:lnTo>
                  <a:lnTo>
                    <a:pt x="512" y="120"/>
                  </a:lnTo>
                  <a:lnTo>
                    <a:pt x="504" y="118"/>
                  </a:lnTo>
                  <a:lnTo>
                    <a:pt x="492" y="110"/>
                  </a:lnTo>
                  <a:lnTo>
                    <a:pt x="486" y="106"/>
                  </a:lnTo>
                  <a:lnTo>
                    <a:pt x="484" y="102"/>
                  </a:lnTo>
                  <a:lnTo>
                    <a:pt x="484" y="104"/>
                  </a:lnTo>
                  <a:lnTo>
                    <a:pt x="482" y="108"/>
                  </a:lnTo>
                  <a:lnTo>
                    <a:pt x="480" y="108"/>
                  </a:lnTo>
                  <a:lnTo>
                    <a:pt x="476" y="110"/>
                  </a:lnTo>
                  <a:lnTo>
                    <a:pt x="470" y="112"/>
                  </a:lnTo>
                  <a:lnTo>
                    <a:pt x="468" y="112"/>
                  </a:lnTo>
                  <a:lnTo>
                    <a:pt x="468" y="110"/>
                  </a:lnTo>
                  <a:lnTo>
                    <a:pt x="456" y="102"/>
                  </a:lnTo>
                  <a:lnTo>
                    <a:pt x="446" y="110"/>
                  </a:lnTo>
                  <a:lnTo>
                    <a:pt x="440" y="116"/>
                  </a:lnTo>
                  <a:lnTo>
                    <a:pt x="438" y="120"/>
                  </a:lnTo>
                  <a:lnTo>
                    <a:pt x="444" y="132"/>
                  </a:lnTo>
                  <a:lnTo>
                    <a:pt x="446" y="136"/>
                  </a:lnTo>
                  <a:lnTo>
                    <a:pt x="444" y="138"/>
                  </a:lnTo>
                  <a:lnTo>
                    <a:pt x="440" y="142"/>
                  </a:lnTo>
                  <a:lnTo>
                    <a:pt x="434" y="144"/>
                  </a:lnTo>
                  <a:lnTo>
                    <a:pt x="428" y="146"/>
                  </a:lnTo>
                  <a:lnTo>
                    <a:pt x="422" y="148"/>
                  </a:lnTo>
                  <a:lnTo>
                    <a:pt x="418" y="146"/>
                  </a:lnTo>
                  <a:lnTo>
                    <a:pt x="416" y="144"/>
                  </a:lnTo>
                  <a:lnTo>
                    <a:pt x="414" y="140"/>
                  </a:lnTo>
                  <a:lnTo>
                    <a:pt x="392" y="120"/>
                  </a:lnTo>
                  <a:lnTo>
                    <a:pt x="382" y="114"/>
                  </a:lnTo>
                  <a:lnTo>
                    <a:pt x="376" y="108"/>
                  </a:lnTo>
                  <a:lnTo>
                    <a:pt x="374" y="104"/>
                  </a:lnTo>
                  <a:lnTo>
                    <a:pt x="374" y="100"/>
                  </a:lnTo>
                  <a:lnTo>
                    <a:pt x="372" y="92"/>
                  </a:lnTo>
                  <a:lnTo>
                    <a:pt x="370" y="86"/>
                  </a:lnTo>
                  <a:lnTo>
                    <a:pt x="366" y="88"/>
                  </a:lnTo>
                  <a:lnTo>
                    <a:pt x="364" y="90"/>
                  </a:lnTo>
                  <a:lnTo>
                    <a:pt x="366" y="94"/>
                  </a:lnTo>
                  <a:lnTo>
                    <a:pt x="368" y="98"/>
                  </a:lnTo>
                  <a:lnTo>
                    <a:pt x="368" y="100"/>
                  </a:lnTo>
                  <a:lnTo>
                    <a:pt x="370" y="100"/>
                  </a:lnTo>
                  <a:lnTo>
                    <a:pt x="368" y="102"/>
                  </a:lnTo>
                  <a:lnTo>
                    <a:pt x="358" y="120"/>
                  </a:lnTo>
                  <a:lnTo>
                    <a:pt x="340" y="116"/>
                  </a:lnTo>
                  <a:lnTo>
                    <a:pt x="336" y="114"/>
                  </a:lnTo>
                  <a:lnTo>
                    <a:pt x="336" y="112"/>
                  </a:lnTo>
                  <a:lnTo>
                    <a:pt x="336" y="106"/>
                  </a:lnTo>
                  <a:lnTo>
                    <a:pt x="336" y="100"/>
                  </a:lnTo>
                  <a:lnTo>
                    <a:pt x="332" y="94"/>
                  </a:lnTo>
                  <a:lnTo>
                    <a:pt x="318" y="84"/>
                  </a:lnTo>
                  <a:lnTo>
                    <a:pt x="316" y="82"/>
                  </a:lnTo>
                  <a:lnTo>
                    <a:pt x="314" y="84"/>
                  </a:lnTo>
                  <a:lnTo>
                    <a:pt x="312" y="86"/>
                  </a:lnTo>
                  <a:lnTo>
                    <a:pt x="298" y="84"/>
                  </a:lnTo>
                  <a:lnTo>
                    <a:pt x="292" y="82"/>
                  </a:lnTo>
                  <a:lnTo>
                    <a:pt x="288" y="80"/>
                  </a:lnTo>
                  <a:lnTo>
                    <a:pt x="288" y="76"/>
                  </a:lnTo>
                  <a:lnTo>
                    <a:pt x="288" y="70"/>
                  </a:lnTo>
                  <a:lnTo>
                    <a:pt x="290" y="68"/>
                  </a:lnTo>
                  <a:lnTo>
                    <a:pt x="284" y="56"/>
                  </a:lnTo>
                  <a:lnTo>
                    <a:pt x="256" y="58"/>
                  </a:lnTo>
                  <a:lnTo>
                    <a:pt x="256" y="64"/>
                  </a:lnTo>
                  <a:lnTo>
                    <a:pt x="254" y="68"/>
                  </a:lnTo>
                  <a:lnTo>
                    <a:pt x="252" y="70"/>
                  </a:lnTo>
                  <a:lnTo>
                    <a:pt x="248" y="72"/>
                  </a:lnTo>
                  <a:lnTo>
                    <a:pt x="240" y="72"/>
                  </a:lnTo>
                  <a:lnTo>
                    <a:pt x="234" y="68"/>
                  </a:lnTo>
                  <a:lnTo>
                    <a:pt x="234" y="66"/>
                  </a:lnTo>
                  <a:lnTo>
                    <a:pt x="226" y="56"/>
                  </a:lnTo>
                  <a:lnTo>
                    <a:pt x="224" y="48"/>
                  </a:lnTo>
                  <a:lnTo>
                    <a:pt x="220" y="40"/>
                  </a:lnTo>
                  <a:lnTo>
                    <a:pt x="212" y="46"/>
                  </a:lnTo>
                  <a:lnTo>
                    <a:pt x="202" y="50"/>
                  </a:lnTo>
                  <a:lnTo>
                    <a:pt x="200" y="50"/>
                  </a:lnTo>
                  <a:lnTo>
                    <a:pt x="196" y="48"/>
                  </a:lnTo>
                  <a:lnTo>
                    <a:pt x="194" y="46"/>
                  </a:lnTo>
                  <a:lnTo>
                    <a:pt x="186" y="48"/>
                  </a:lnTo>
                  <a:lnTo>
                    <a:pt x="164" y="54"/>
                  </a:lnTo>
                  <a:lnTo>
                    <a:pt x="158" y="58"/>
                  </a:lnTo>
                  <a:lnTo>
                    <a:pt x="152" y="58"/>
                  </a:lnTo>
                  <a:lnTo>
                    <a:pt x="150" y="58"/>
                  </a:lnTo>
                  <a:lnTo>
                    <a:pt x="140" y="56"/>
                  </a:lnTo>
                  <a:lnTo>
                    <a:pt x="134" y="52"/>
                  </a:lnTo>
                  <a:lnTo>
                    <a:pt x="120" y="42"/>
                  </a:lnTo>
                  <a:lnTo>
                    <a:pt x="104" y="1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7" name="黑龙江"/>
            <p:cNvSpPr>
              <a:spLocks/>
            </p:cNvSpPr>
            <p:nvPr/>
          </p:nvSpPr>
          <p:spPr bwMode="auto">
            <a:xfrm>
              <a:off x="7186985" y="1641139"/>
              <a:ext cx="1059008" cy="962119"/>
            </a:xfrm>
            <a:custGeom>
              <a:avLst/>
              <a:gdLst>
                <a:gd name="T0" fmla="*/ 2147483646 w 718"/>
                <a:gd name="T1" fmla="*/ 2147483646 h 652"/>
                <a:gd name="T2" fmla="*/ 2147483646 w 718"/>
                <a:gd name="T3" fmla="*/ 2147483646 h 652"/>
                <a:gd name="T4" fmla="*/ 2147483646 w 718"/>
                <a:gd name="T5" fmla="*/ 2147483646 h 652"/>
                <a:gd name="T6" fmla="*/ 2147483646 w 718"/>
                <a:gd name="T7" fmla="*/ 2147483646 h 652"/>
                <a:gd name="T8" fmla="*/ 2147483646 w 718"/>
                <a:gd name="T9" fmla="*/ 2147483646 h 652"/>
                <a:gd name="T10" fmla="*/ 2147483646 w 718"/>
                <a:gd name="T11" fmla="*/ 2147483646 h 652"/>
                <a:gd name="T12" fmla="*/ 2147483646 w 718"/>
                <a:gd name="T13" fmla="*/ 2147483646 h 652"/>
                <a:gd name="T14" fmla="*/ 2147483646 w 718"/>
                <a:gd name="T15" fmla="*/ 2147483646 h 652"/>
                <a:gd name="T16" fmla="*/ 2147483646 w 718"/>
                <a:gd name="T17" fmla="*/ 2147483646 h 652"/>
                <a:gd name="T18" fmla="*/ 2147483646 w 718"/>
                <a:gd name="T19" fmla="*/ 2147483646 h 652"/>
                <a:gd name="T20" fmla="*/ 2147483646 w 718"/>
                <a:gd name="T21" fmla="*/ 2147483646 h 652"/>
                <a:gd name="T22" fmla="*/ 2147483646 w 718"/>
                <a:gd name="T23" fmla="*/ 2147483646 h 652"/>
                <a:gd name="T24" fmla="*/ 2147483646 w 718"/>
                <a:gd name="T25" fmla="*/ 2147483646 h 652"/>
                <a:gd name="T26" fmla="*/ 2147483646 w 718"/>
                <a:gd name="T27" fmla="*/ 0 h 652"/>
                <a:gd name="T28" fmla="*/ 2147483646 w 718"/>
                <a:gd name="T29" fmla="*/ 2147483646 h 652"/>
                <a:gd name="T30" fmla="*/ 2147483646 w 718"/>
                <a:gd name="T31" fmla="*/ 2147483646 h 652"/>
                <a:gd name="T32" fmla="*/ 0 w 718"/>
                <a:gd name="T33" fmla="*/ 2147483646 h 652"/>
                <a:gd name="T34" fmla="*/ 2147483646 w 718"/>
                <a:gd name="T35" fmla="*/ 2147483646 h 652"/>
                <a:gd name="T36" fmla="*/ 2147483646 w 718"/>
                <a:gd name="T37" fmla="*/ 2147483646 h 652"/>
                <a:gd name="T38" fmla="*/ 2147483646 w 718"/>
                <a:gd name="T39" fmla="*/ 2147483646 h 652"/>
                <a:gd name="T40" fmla="*/ 2147483646 w 718"/>
                <a:gd name="T41" fmla="*/ 2147483646 h 652"/>
                <a:gd name="T42" fmla="*/ 2147483646 w 718"/>
                <a:gd name="T43" fmla="*/ 2147483646 h 652"/>
                <a:gd name="T44" fmla="*/ 2147483646 w 718"/>
                <a:gd name="T45" fmla="*/ 2147483646 h 652"/>
                <a:gd name="T46" fmla="*/ 2147483646 w 718"/>
                <a:gd name="T47" fmla="*/ 2147483646 h 652"/>
                <a:gd name="T48" fmla="*/ 2147483646 w 718"/>
                <a:gd name="T49" fmla="*/ 2147483646 h 652"/>
                <a:gd name="T50" fmla="*/ 2147483646 w 718"/>
                <a:gd name="T51" fmla="*/ 2147483646 h 652"/>
                <a:gd name="T52" fmla="*/ 2147483646 w 718"/>
                <a:gd name="T53" fmla="*/ 2147483646 h 652"/>
                <a:gd name="T54" fmla="*/ 2147483646 w 718"/>
                <a:gd name="T55" fmla="*/ 2147483646 h 652"/>
                <a:gd name="T56" fmla="*/ 2147483646 w 718"/>
                <a:gd name="T57" fmla="*/ 2147483646 h 652"/>
                <a:gd name="T58" fmla="*/ 2147483646 w 718"/>
                <a:gd name="T59" fmla="*/ 2147483646 h 652"/>
                <a:gd name="T60" fmla="*/ 2147483646 w 718"/>
                <a:gd name="T61" fmla="*/ 2147483646 h 652"/>
                <a:gd name="T62" fmla="*/ 2147483646 w 718"/>
                <a:gd name="T63" fmla="*/ 2147483646 h 652"/>
                <a:gd name="T64" fmla="*/ 2147483646 w 718"/>
                <a:gd name="T65" fmla="*/ 2147483646 h 652"/>
                <a:gd name="T66" fmla="*/ 2147483646 w 718"/>
                <a:gd name="T67" fmla="*/ 2147483646 h 652"/>
                <a:gd name="T68" fmla="*/ 2147483646 w 718"/>
                <a:gd name="T69" fmla="*/ 2147483646 h 652"/>
                <a:gd name="T70" fmla="*/ 2147483646 w 718"/>
                <a:gd name="T71" fmla="*/ 2147483646 h 652"/>
                <a:gd name="T72" fmla="*/ 2147483646 w 718"/>
                <a:gd name="T73" fmla="*/ 2147483646 h 652"/>
                <a:gd name="T74" fmla="*/ 2147483646 w 718"/>
                <a:gd name="T75" fmla="*/ 2147483646 h 652"/>
                <a:gd name="T76" fmla="*/ 2147483646 w 718"/>
                <a:gd name="T77" fmla="*/ 2147483646 h 652"/>
                <a:gd name="T78" fmla="*/ 2147483646 w 718"/>
                <a:gd name="T79" fmla="*/ 2147483646 h 652"/>
                <a:gd name="T80" fmla="*/ 2147483646 w 718"/>
                <a:gd name="T81" fmla="*/ 2147483646 h 652"/>
                <a:gd name="T82" fmla="*/ 2147483646 w 718"/>
                <a:gd name="T83" fmla="*/ 2147483646 h 652"/>
                <a:gd name="T84" fmla="*/ 2147483646 w 718"/>
                <a:gd name="T85" fmla="*/ 2147483646 h 652"/>
                <a:gd name="T86" fmla="*/ 2147483646 w 718"/>
                <a:gd name="T87" fmla="*/ 2147483646 h 652"/>
                <a:gd name="T88" fmla="*/ 2147483646 w 718"/>
                <a:gd name="T89" fmla="*/ 2147483646 h 652"/>
                <a:gd name="T90" fmla="*/ 2147483646 w 718"/>
                <a:gd name="T91" fmla="*/ 2147483646 h 652"/>
                <a:gd name="T92" fmla="*/ 2147483646 w 718"/>
                <a:gd name="T93" fmla="*/ 2147483646 h 652"/>
                <a:gd name="T94" fmla="*/ 2147483646 w 718"/>
                <a:gd name="T95" fmla="*/ 2147483646 h 652"/>
                <a:gd name="T96" fmla="*/ 2147483646 w 718"/>
                <a:gd name="T97" fmla="*/ 2147483646 h 652"/>
                <a:gd name="T98" fmla="*/ 2147483646 w 718"/>
                <a:gd name="T99" fmla="*/ 2147483646 h 652"/>
                <a:gd name="T100" fmla="*/ 2147483646 w 718"/>
                <a:gd name="T101" fmla="*/ 2147483646 h 652"/>
                <a:gd name="T102" fmla="*/ 2147483646 w 718"/>
                <a:gd name="T103" fmla="*/ 2147483646 h 652"/>
                <a:gd name="T104" fmla="*/ 2147483646 w 718"/>
                <a:gd name="T105" fmla="*/ 2147483646 h 652"/>
                <a:gd name="T106" fmla="*/ 2147483646 w 718"/>
                <a:gd name="T107" fmla="*/ 2147483646 h 652"/>
                <a:gd name="T108" fmla="*/ 2147483646 w 718"/>
                <a:gd name="T109" fmla="*/ 2147483646 h 652"/>
                <a:gd name="T110" fmla="*/ 2147483646 w 718"/>
                <a:gd name="T111" fmla="*/ 2147483646 h 652"/>
                <a:gd name="T112" fmla="*/ 2147483646 w 718"/>
                <a:gd name="T113" fmla="*/ 2147483646 h 652"/>
                <a:gd name="T114" fmla="*/ 2147483646 w 718"/>
                <a:gd name="T115" fmla="*/ 2147483646 h 652"/>
                <a:gd name="T116" fmla="*/ 2147483646 w 718"/>
                <a:gd name="T117" fmla="*/ 2147483646 h 652"/>
                <a:gd name="T118" fmla="*/ 2147483646 w 718"/>
                <a:gd name="T119" fmla="*/ 2147483646 h 652"/>
                <a:gd name="T120" fmla="*/ 2147483646 w 718"/>
                <a:gd name="T121" fmla="*/ 2147483646 h 652"/>
                <a:gd name="T122" fmla="*/ 2147483646 w 718"/>
                <a:gd name="T123" fmla="*/ 2147483646 h 6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18" h="652">
                  <a:moveTo>
                    <a:pt x="716" y="382"/>
                  </a:moveTo>
                  <a:lnTo>
                    <a:pt x="704" y="302"/>
                  </a:lnTo>
                  <a:lnTo>
                    <a:pt x="706" y="302"/>
                  </a:lnTo>
                  <a:lnTo>
                    <a:pt x="712" y="290"/>
                  </a:lnTo>
                  <a:lnTo>
                    <a:pt x="714" y="284"/>
                  </a:lnTo>
                  <a:lnTo>
                    <a:pt x="714" y="280"/>
                  </a:lnTo>
                  <a:lnTo>
                    <a:pt x="710" y="274"/>
                  </a:lnTo>
                  <a:lnTo>
                    <a:pt x="704" y="270"/>
                  </a:lnTo>
                  <a:lnTo>
                    <a:pt x="700" y="260"/>
                  </a:lnTo>
                  <a:lnTo>
                    <a:pt x="700" y="250"/>
                  </a:lnTo>
                  <a:lnTo>
                    <a:pt x="700" y="234"/>
                  </a:lnTo>
                  <a:lnTo>
                    <a:pt x="692" y="234"/>
                  </a:lnTo>
                  <a:lnTo>
                    <a:pt x="684" y="236"/>
                  </a:lnTo>
                  <a:lnTo>
                    <a:pt x="674" y="240"/>
                  </a:lnTo>
                  <a:lnTo>
                    <a:pt x="666" y="248"/>
                  </a:lnTo>
                  <a:lnTo>
                    <a:pt x="662" y="254"/>
                  </a:lnTo>
                  <a:lnTo>
                    <a:pt x="660" y="262"/>
                  </a:lnTo>
                  <a:lnTo>
                    <a:pt x="652" y="268"/>
                  </a:lnTo>
                  <a:lnTo>
                    <a:pt x="644" y="272"/>
                  </a:lnTo>
                  <a:lnTo>
                    <a:pt x="632" y="276"/>
                  </a:lnTo>
                  <a:lnTo>
                    <a:pt x="628" y="302"/>
                  </a:lnTo>
                  <a:lnTo>
                    <a:pt x="626" y="302"/>
                  </a:lnTo>
                  <a:lnTo>
                    <a:pt x="618" y="318"/>
                  </a:lnTo>
                  <a:lnTo>
                    <a:pt x="618" y="320"/>
                  </a:lnTo>
                  <a:lnTo>
                    <a:pt x="616" y="320"/>
                  </a:lnTo>
                  <a:lnTo>
                    <a:pt x="536" y="334"/>
                  </a:lnTo>
                  <a:lnTo>
                    <a:pt x="534" y="334"/>
                  </a:lnTo>
                  <a:lnTo>
                    <a:pt x="510" y="308"/>
                  </a:lnTo>
                  <a:lnTo>
                    <a:pt x="518" y="302"/>
                  </a:lnTo>
                  <a:lnTo>
                    <a:pt x="508" y="290"/>
                  </a:lnTo>
                  <a:lnTo>
                    <a:pt x="498" y="282"/>
                  </a:lnTo>
                  <a:lnTo>
                    <a:pt x="496" y="280"/>
                  </a:lnTo>
                  <a:lnTo>
                    <a:pt x="496" y="278"/>
                  </a:lnTo>
                  <a:lnTo>
                    <a:pt x="492" y="258"/>
                  </a:lnTo>
                  <a:lnTo>
                    <a:pt x="470" y="258"/>
                  </a:lnTo>
                  <a:lnTo>
                    <a:pt x="452" y="246"/>
                  </a:lnTo>
                  <a:lnTo>
                    <a:pt x="388" y="236"/>
                  </a:lnTo>
                  <a:lnTo>
                    <a:pt x="336" y="234"/>
                  </a:lnTo>
                  <a:lnTo>
                    <a:pt x="334" y="234"/>
                  </a:lnTo>
                  <a:lnTo>
                    <a:pt x="332" y="234"/>
                  </a:lnTo>
                  <a:lnTo>
                    <a:pt x="330" y="232"/>
                  </a:lnTo>
                  <a:lnTo>
                    <a:pt x="298" y="164"/>
                  </a:lnTo>
                  <a:lnTo>
                    <a:pt x="286" y="146"/>
                  </a:lnTo>
                  <a:lnTo>
                    <a:pt x="258" y="110"/>
                  </a:lnTo>
                  <a:lnTo>
                    <a:pt x="230" y="76"/>
                  </a:lnTo>
                  <a:lnTo>
                    <a:pt x="216" y="62"/>
                  </a:lnTo>
                  <a:lnTo>
                    <a:pt x="170" y="18"/>
                  </a:lnTo>
                  <a:lnTo>
                    <a:pt x="164" y="14"/>
                  </a:lnTo>
                  <a:lnTo>
                    <a:pt x="108" y="12"/>
                  </a:lnTo>
                  <a:lnTo>
                    <a:pt x="106" y="12"/>
                  </a:lnTo>
                  <a:lnTo>
                    <a:pt x="106" y="10"/>
                  </a:lnTo>
                  <a:lnTo>
                    <a:pt x="94" y="6"/>
                  </a:lnTo>
                  <a:lnTo>
                    <a:pt x="80" y="0"/>
                  </a:lnTo>
                  <a:lnTo>
                    <a:pt x="76" y="0"/>
                  </a:lnTo>
                  <a:lnTo>
                    <a:pt x="70" y="0"/>
                  </a:lnTo>
                  <a:lnTo>
                    <a:pt x="54" y="4"/>
                  </a:lnTo>
                  <a:lnTo>
                    <a:pt x="34" y="12"/>
                  </a:lnTo>
                  <a:lnTo>
                    <a:pt x="8" y="24"/>
                  </a:lnTo>
                  <a:lnTo>
                    <a:pt x="6" y="26"/>
                  </a:lnTo>
                  <a:lnTo>
                    <a:pt x="8" y="36"/>
                  </a:lnTo>
                  <a:lnTo>
                    <a:pt x="8" y="38"/>
                  </a:lnTo>
                  <a:lnTo>
                    <a:pt x="2" y="52"/>
                  </a:lnTo>
                  <a:lnTo>
                    <a:pt x="0" y="52"/>
                  </a:lnTo>
                  <a:lnTo>
                    <a:pt x="0" y="62"/>
                  </a:lnTo>
                  <a:lnTo>
                    <a:pt x="0" y="72"/>
                  </a:lnTo>
                  <a:lnTo>
                    <a:pt x="4" y="82"/>
                  </a:lnTo>
                  <a:lnTo>
                    <a:pt x="10" y="86"/>
                  </a:lnTo>
                  <a:lnTo>
                    <a:pt x="22" y="86"/>
                  </a:lnTo>
                  <a:lnTo>
                    <a:pt x="32" y="88"/>
                  </a:lnTo>
                  <a:lnTo>
                    <a:pt x="36" y="86"/>
                  </a:lnTo>
                  <a:lnTo>
                    <a:pt x="38" y="76"/>
                  </a:lnTo>
                  <a:lnTo>
                    <a:pt x="42" y="70"/>
                  </a:lnTo>
                  <a:lnTo>
                    <a:pt x="50" y="70"/>
                  </a:lnTo>
                  <a:lnTo>
                    <a:pt x="78" y="78"/>
                  </a:lnTo>
                  <a:lnTo>
                    <a:pt x="84" y="80"/>
                  </a:lnTo>
                  <a:lnTo>
                    <a:pt x="74" y="94"/>
                  </a:lnTo>
                  <a:lnTo>
                    <a:pt x="74" y="114"/>
                  </a:lnTo>
                  <a:lnTo>
                    <a:pt x="76" y="118"/>
                  </a:lnTo>
                  <a:lnTo>
                    <a:pt x="80" y="124"/>
                  </a:lnTo>
                  <a:lnTo>
                    <a:pt x="96" y="140"/>
                  </a:lnTo>
                  <a:lnTo>
                    <a:pt x="108" y="148"/>
                  </a:lnTo>
                  <a:lnTo>
                    <a:pt x="116" y="150"/>
                  </a:lnTo>
                  <a:lnTo>
                    <a:pt x="120" y="150"/>
                  </a:lnTo>
                  <a:lnTo>
                    <a:pt x="124" y="148"/>
                  </a:lnTo>
                  <a:lnTo>
                    <a:pt x="138" y="134"/>
                  </a:lnTo>
                  <a:lnTo>
                    <a:pt x="148" y="128"/>
                  </a:lnTo>
                  <a:lnTo>
                    <a:pt x="170" y="124"/>
                  </a:lnTo>
                  <a:lnTo>
                    <a:pt x="176" y="110"/>
                  </a:lnTo>
                  <a:lnTo>
                    <a:pt x="194" y="100"/>
                  </a:lnTo>
                  <a:lnTo>
                    <a:pt x="212" y="110"/>
                  </a:lnTo>
                  <a:lnTo>
                    <a:pt x="214" y="110"/>
                  </a:lnTo>
                  <a:lnTo>
                    <a:pt x="230" y="138"/>
                  </a:lnTo>
                  <a:lnTo>
                    <a:pt x="236" y="156"/>
                  </a:lnTo>
                  <a:lnTo>
                    <a:pt x="236" y="158"/>
                  </a:lnTo>
                  <a:lnTo>
                    <a:pt x="232" y="182"/>
                  </a:lnTo>
                  <a:lnTo>
                    <a:pt x="238" y="196"/>
                  </a:lnTo>
                  <a:lnTo>
                    <a:pt x="238" y="198"/>
                  </a:lnTo>
                  <a:lnTo>
                    <a:pt x="234" y="216"/>
                  </a:lnTo>
                  <a:lnTo>
                    <a:pt x="234" y="232"/>
                  </a:lnTo>
                  <a:lnTo>
                    <a:pt x="240" y="250"/>
                  </a:lnTo>
                  <a:lnTo>
                    <a:pt x="242" y="258"/>
                  </a:lnTo>
                  <a:lnTo>
                    <a:pt x="240" y="272"/>
                  </a:lnTo>
                  <a:lnTo>
                    <a:pt x="240" y="274"/>
                  </a:lnTo>
                  <a:lnTo>
                    <a:pt x="232" y="284"/>
                  </a:lnTo>
                  <a:lnTo>
                    <a:pt x="232" y="286"/>
                  </a:lnTo>
                  <a:lnTo>
                    <a:pt x="224" y="294"/>
                  </a:lnTo>
                  <a:lnTo>
                    <a:pt x="222" y="312"/>
                  </a:lnTo>
                  <a:lnTo>
                    <a:pt x="228" y="330"/>
                  </a:lnTo>
                  <a:lnTo>
                    <a:pt x="228" y="332"/>
                  </a:lnTo>
                  <a:lnTo>
                    <a:pt x="222" y="360"/>
                  </a:lnTo>
                  <a:lnTo>
                    <a:pt x="218" y="364"/>
                  </a:lnTo>
                  <a:lnTo>
                    <a:pt x="214" y="366"/>
                  </a:lnTo>
                  <a:lnTo>
                    <a:pt x="206" y="364"/>
                  </a:lnTo>
                  <a:lnTo>
                    <a:pt x="198" y="356"/>
                  </a:lnTo>
                  <a:lnTo>
                    <a:pt x="190" y="358"/>
                  </a:lnTo>
                  <a:lnTo>
                    <a:pt x="180" y="370"/>
                  </a:lnTo>
                  <a:lnTo>
                    <a:pt x="168" y="402"/>
                  </a:lnTo>
                  <a:lnTo>
                    <a:pt x="168" y="404"/>
                  </a:lnTo>
                  <a:lnTo>
                    <a:pt x="156" y="414"/>
                  </a:lnTo>
                  <a:lnTo>
                    <a:pt x="154" y="414"/>
                  </a:lnTo>
                  <a:lnTo>
                    <a:pt x="148" y="414"/>
                  </a:lnTo>
                  <a:lnTo>
                    <a:pt x="136" y="434"/>
                  </a:lnTo>
                  <a:lnTo>
                    <a:pt x="142" y="446"/>
                  </a:lnTo>
                  <a:lnTo>
                    <a:pt x="144" y="446"/>
                  </a:lnTo>
                  <a:lnTo>
                    <a:pt x="160" y="466"/>
                  </a:lnTo>
                  <a:lnTo>
                    <a:pt x="160" y="468"/>
                  </a:lnTo>
                  <a:lnTo>
                    <a:pt x="160" y="474"/>
                  </a:lnTo>
                  <a:lnTo>
                    <a:pt x="178" y="476"/>
                  </a:lnTo>
                  <a:lnTo>
                    <a:pt x="180" y="492"/>
                  </a:lnTo>
                  <a:lnTo>
                    <a:pt x="180" y="494"/>
                  </a:lnTo>
                  <a:lnTo>
                    <a:pt x="182" y="512"/>
                  </a:lnTo>
                  <a:lnTo>
                    <a:pt x="188" y="516"/>
                  </a:lnTo>
                  <a:lnTo>
                    <a:pt x="204" y="512"/>
                  </a:lnTo>
                  <a:lnTo>
                    <a:pt x="218" y="502"/>
                  </a:lnTo>
                  <a:lnTo>
                    <a:pt x="222" y="502"/>
                  </a:lnTo>
                  <a:lnTo>
                    <a:pt x="226" y="528"/>
                  </a:lnTo>
                  <a:lnTo>
                    <a:pt x="234" y="538"/>
                  </a:lnTo>
                  <a:lnTo>
                    <a:pt x="236" y="540"/>
                  </a:lnTo>
                  <a:lnTo>
                    <a:pt x="242" y="550"/>
                  </a:lnTo>
                  <a:lnTo>
                    <a:pt x="254" y="560"/>
                  </a:lnTo>
                  <a:lnTo>
                    <a:pt x="258" y="562"/>
                  </a:lnTo>
                  <a:lnTo>
                    <a:pt x="262" y="562"/>
                  </a:lnTo>
                  <a:lnTo>
                    <a:pt x="266" y="564"/>
                  </a:lnTo>
                  <a:lnTo>
                    <a:pt x="274" y="560"/>
                  </a:lnTo>
                  <a:lnTo>
                    <a:pt x="282" y="558"/>
                  </a:lnTo>
                  <a:lnTo>
                    <a:pt x="292" y="554"/>
                  </a:lnTo>
                  <a:lnTo>
                    <a:pt x="296" y="552"/>
                  </a:lnTo>
                  <a:lnTo>
                    <a:pt x="308" y="552"/>
                  </a:lnTo>
                  <a:lnTo>
                    <a:pt x="312" y="552"/>
                  </a:lnTo>
                  <a:lnTo>
                    <a:pt x="316" y="554"/>
                  </a:lnTo>
                  <a:lnTo>
                    <a:pt x="332" y="544"/>
                  </a:lnTo>
                  <a:lnTo>
                    <a:pt x="334" y="544"/>
                  </a:lnTo>
                  <a:lnTo>
                    <a:pt x="334" y="546"/>
                  </a:lnTo>
                  <a:lnTo>
                    <a:pt x="336" y="544"/>
                  </a:lnTo>
                  <a:lnTo>
                    <a:pt x="338" y="546"/>
                  </a:lnTo>
                  <a:lnTo>
                    <a:pt x="344" y="556"/>
                  </a:lnTo>
                  <a:lnTo>
                    <a:pt x="346" y="562"/>
                  </a:lnTo>
                  <a:lnTo>
                    <a:pt x="354" y="574"/>
                  </a:lnTo>
                  <a:lnTo>
                    <a:pt x="360" y="576"/>
                  </a:lnTo>
                  <a:lnTo>
                    <a:pt x="362" y="576"/>
                  </a:lnTo>
                  <a:lnTo>
                    <a:pt x="360" y="574"/>
                  </a:lnTo>
                  <a:lnTo>
                    <a:pt x="360" y="570"/>
                  </a:lnTo>
                  <a:lnTo>
                    <a:pt x="360" y="566"/>
                  </a:lnTo>
                  <a:lnTo>
                    <a:pt x="364" y="564"/>
                  </a:lnTo>
                  <a:lnTo>
                    <a:pt x="370" y="562"/>
                  </a:lnTo>
                  <a:lnTo>
                    <a:pt x="398" y="562"/>
                  </a:lnTo>
                  <a:lnTo>
                    <a:pt x="400" y="562"/>
                  </a:lnTo>
                  <a:lnTo>
                    <a:pt x="402" y="562"/>
                  </a:lnTo>
                  <a:lnTo>
                    <a:pt x="412" y="580"/>
                  </a:lnTo>
                  <a:lnTo>
                    <a:pt x="410" y="588"/>
                  </a:lnTo>
                  <a:lnTo>
                    <a:pt x="422" y="590"/>
                  </a:lnTo>
                  <a:lnTo>
                    <a:pt x="422" y="588"/>
                  </a:lnTo>
                  <a:lnTo>
                    <a:pt x="422" y="586"/>
                  </a:lnTo>
                  <a:lnTo>
                    <a:pt x="426" y="584"/>
                  </a:lnTo>
                  <a:lnTo>
                    <a:pt x="454" y="602"/>
                  </a:lnTo>
                  <a:lnTo>
                    <a:pt x="456" y="608"/>
                  </a:lnTo>
                  <a:lnTo>
                    <a:pt x="458" y="612"/>
                  </a:lnTo>
                  <a:lnTo>
                    <a:pt x="458" y="624"/>
                  </a:lnTo>
                  <a:lnTo>
                    <a:pt x="468" y="626"/>
                  </a:lnTo>
                  <a:lnTo>
                    <a:pt x="474" y="616"/>
                  </a:lnTo>
                  <a:lnTo>
                    <a:pt x="470" y="608"/>
                  </a:lnTo>
                  <a:lnTo>
                    <a:pt x="470" y="602"/>
                  </a:lnTo>
                  <a:lnTo>
                    <a:pt x="472" y="598"/>
                  </a:lnTo>
                  <a:lnTo>
                    <a:pt x="474" y="596"/>
                  </a:lnTo>
                  <a:lnTo>
                    <a:pt x="478" y="594"/>
                  </a:lnTo>
                  <a:lnTo>
                    <a:pt x="478" y="592"/>
                  </a:lnTo>
                  <a:lnTo>
                    <a:pt x="480" y="590"/>
                  </a:lnTo>
                  <a:lnTo>
                    <a:pt x="486" y="590"/>
                  </a:lnTo>
                  <a:lnTo>
                    <a:pt x="490" y="594"/>
                  </a:lnTo>
                  <a:lnTo>
                    <a:pt x="492" y="598"/>
                  </a:lnTo>
                  <a:lnTo>
                    <a:pt x="496" y="614"/>
                  </a:lnTo>
                  <a:lnTo>
                    <a:pt x="496" y="616"/>
                  </a:lnTo>
                  <a:lnTo>
                    <a:pt x="498" y="618"/>
                  </a:lnTo>
                  <a:lnTo>
                    <a:pt x="502" y="622"/>
                  </a:lnTo>
                  <a:lnTo>
                    <a:pt x="510" y="626"/>
                  </a:lnTo>
                  <a:lnTo>
                    <a:pt x="512" y="626"/>
                  </a:lnTo>
                  <a:lnTo>
                    <a:pt x="538" y="652"/>
                  </a:lnTo>
                  <a:lnTo>
                    <a:pt x="550" y="648"/>
                  </a:lnTo>
                  <a:lnTo>
                    <a:pt x="548" y="644"/>
                  </a:lnTo>
                  <a:lnTo>
                    <a:pt x="544" y="638"/>
                  </a:lnTo>
                  <a:lnTo>
                    <a:pt x="544" y="634"/>
                  </a:lnTo>
                  <a:lnTo>
                    <a:pt x="544" y="630"/>
                  </a:lnTo>
                  <a:lnTo>
                    <a:pt x="546" y="626"/>
                  </a:lnTo>
                  <a:lnTo>
                    <a:pt x="556" y="618"/>
                  </a:lnTo>
                  <a:lnTo>
                    <a:pt x="570" y="606"/>
                  </a:lnTo>
                  <a:lnTo>
                    <a:pt x="586" y="616"/>
                  </a:lnTo>
                  <a:lnTo>
                    <a:pt x="588" y="616"/>
                  </a:lnTo>
                  <a:lnTo>
                    <a:pt x="592" y="598"/>
                  </a:lnTo>
                  <a:lnTo>
                    <a:pt x="592" y="596"/>
                  </a:lnTo>
                  <a:lnTo>
                    <a:pt x="594" y="594"/>
                  </a:lnTo>
                  <a:lnTo>
                    <a:pt x="608" y="596"/>
                  </a:lnTo>
                  <a:lnTo>
                    <a:pt x="610" y="600"/>
                  </a:lnTo>
                  <a:lnTo>
                    <a:pt x="612" y="606"/>
                  </a:lnTo>
                  <a:lnTo>
                    <a:pt x="610" y="610"/>
                  </a:lnTo>
                  <a:lnTo>
                    <a:pt x="606" y="616"/>
                  </a:lnTo>
                  <a:lnTo>
                    <a:pt x="610" y="618"/>
                  </a:lnTo>
                  <a:lnTo>
                    <a:pt x="620" y="622"/>
                  </a:lnTo>
                  <a:lnTo>
                    <a:pt x="628" y="626"/>
                  </a:lnTo>
                  <a:lnTo>
                    <a:pt x="630" y="626"/>
                  </a:lnTo>
                  <a:lnTo>
                    <a:pt x="640" y="630"/>
                  </a:lnTo>
                  <a:lnTo>
                    <a:pt x="648" y="630"/>
                  </a:lnTo>
                  <a:lnTo>
                    <a:pt x="636" y="572"/>
                  </a:lnTo>
                  <a:lnTo>
                    <a:pt x="630" y="568"/>
                  </a:lnTo>
                  <a:lnTo>
                    <a:pt x="624" y="562"/>
                  </a:lnTo>
                  <a:lnTo>
                    <a:pt x="614" y="546"/>
                  </a:lnTo>
                  <a:lnTo>
                    <a:pt x="610" y="538"/>
                  </a:lnTo>
                  <a:lnTo>
                    <a:pt x="612" y="528"/>
                  </a:lnTo>
                  <a:lnTo>
                    <a:pt x="616" y="518"/>
                  </a:lnTo>
                  <a:lnTo>
                    <a:pt x="624" y="506"/>
                  </a:lnTo>
                  <a:lnTo>
                    <a:pt x="636" y="494"/>
                  </a:lnTo>
                  <a:lnTo>
                    <a:pt x="650" y="482"/>
                  </a:lnTo>
                  <a:lnTo>
                    <a:pt x="662" y="482"/>
                  </a:lnTo>
                  <a:lnTo>
                    <a:pt x="672" y="486"/>
                  </a:lnTo>
                  <a:lnTo>
                    <a:pt x="692" y="486"/>
                  </a:lnTo>
                  <a:lnTo>
                    <a:pt x="698" y="482"/>
                  </a:lnTo>
                  <a:lnTo>
                    <a:pt x="704" y="476"/>
                  </a:lnTo>
                  <a:lnTo>
                    <a:pt x="714" y="452"/>
                  </a:lnTo>
                  <a:lnTo>
                    <a:pt x="718" y="442"/>
                  </a:lnTo>
                  <a:lnTo>
                    <a:pt x="718" y="426"/>
                  </a:lnTo>
                  <a:lnTo>
                    <a:pt x="716" y="382"/>
                  </a:lnTo>
                  <a:close/>
                </a:path>
              </a:pathLst>
            </a:custGeom>
            <a:solidFill>
              <a:schemeClr val="accent1"/>
            </a:solid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8" name="山东"/>
            <p:cNvSpPr>
              <a:spLocks/>
            </p:cNvSpPr>
            <p:nvPr/>
          </p:nvSpPr>
          <p:spPr bwMode="auto">
            <a:xfrm>
              <a:off x="6977543" y="3367642"/>
              <a:ext cx="640125" cy="401375"/>
            </a:xfrm>
            <a:custGeom>
              <a:avLst/>
              <a:gdLst>
                <a:gd name="T0" fmla="*/ 2147483646 w 434"/>
                <a:gd name="T1" fmla="*/ 2147483646 h 272"/>
                <a:gd name="T2" fmla="*/ 2147483646 w 434"/>
                <a:gd name="T3" fmla="*/ 2147483646 h 272"/>
                <a:gd name="T4" fmla="*/ 2147483646 w 434"/>
                <a:gd name="T5" fmla="*/ 0 h 272"/>
                <a:gd name="T6" fmla="*/ 2147483646 w 434"/>
                <a:gd name="T7" fmla="*/ 2147483646 h 272"/>
                <a:gd name="T8" fmla="*/ 2147483646 w 434"/>
                <a:gd name="T9" fmla="*/ 2147483646 h 272"/>
                <a:gd name="T10" fmla="*/ 2147483646 w 434"/>
                <a:gd name="T11" fmla="*/ 2147483646 h 272"/>
                <a:gd name="T12" fmla="*/ 2147483646 w 434"/>
                <a:gd name="T13" fmla="*/ 2147483646 h 272"/>
                <a:gd name="T14" fmla="*/ 2147483646 w 434"/>
                <a:gd name="T15" fmla="*/ 2147483646 h 272"/>
                <a:gd name="T16" fmla="*/ 2147483646 w 434"/>
                <a:gd name="T17" fmla="*/ 0 h 272"/>
                <a:gd name="T18" fmla="*/ 2147483646 w 434"/>
                <a:gd name="T19" fmla="*/ 2147483646 h 272"/>
                <a:gd name="T20" fmla="*/ 2147483646 w 434"/>
                <a:gd name="T21" fmla="*/ 2147483646 h 272"/>
                <a:gd name="T22" fmla="*/ 2147483646 w 434"/>
                <a:gd name="T23" fmla="*/ 2147483646 h 272"/>
                <a:gd name="T24" fmla="*/ 2147483646 w 434"/>
                <a:gd name="T25" fmla="*/ 2147483646 h 272"/>
                <a:gd name="T26" fmla="*/ 2147483646 w 434"/>
                <a:gd name="T27" fmla="*/ 2147483646 h 272"/>
                <a:gd name="T28" fmla="*/ 2147483646 w 434"/>
                <a:gd name="T29" fmla="*/ 2147483646 h 272"/>
                <a:gd name="T30" fmla="*/ 2147483646 w 434"/>
                <a:gd name="T31" fmla="*/ 2147483646 h 272"/>
                <a:gd name="T32" fmla="*/ 0 w 434"/>
                <a:gd name="T33" fmla="*/ 2147483646 h 272"/>
                <a:gd name="T34" fmla="*/ 2147483646 w 434"/>
                <a:gd name="T35" fmla="*/ 2147483646 h 272"/>
                <a:gd name="T36" fmla="*/ 2147483646 w 434"/>
                <a:gd name="T37" fmla="*/ 2147483646 h 272"/>
                <a:gd name="T38" fmla="*/ 2147483646 w 434"/>
                <a:gd name="T39" fmla="*/ 2147483646 h 272"/>
                <a:gd name="T40" fmla="*/ 2147483646 w 434"/>
                <a:gd name="T41" fmla="*/ 2147483646 h 272"/>
                <a:gd name="T42" fmla="*/ 2147483646 w 434"/>
                <a:gd name="T43" fmla="*/ 2147483646 h 272"/>
                <a:gd name="T44" fmla="*/ 2147483646 w 434"/>
                <a:gd name="T45" fmla="*/ 2147483646 h 272"/>
                <a:gd name="T46" fmla="*/ 2147483646 w 434"/>
                <a:gd name="T47" fmla="*/ 2147483646 h 272"/>
                <a:gd name="T48" fmla="*/ 2147483646 w 434"/>
                <a:gd name="T49" fmla="*/ 2147483646 h 272"/>
                <a:gd name="T50" fmla="*/ 2147483646 w 434"/>
                <a:gd name="T51" fmla="*/ 2147483646 h 272"/>
                <a:gd name="T52" fmla="*/ 2147483646 w 434"/>
                <a:gd name="T53" fmla="*/ 2147483646 h 272"/>
                <a:gd name="T54" fmla="*/ 2147483646 w 434"/>
                <a:gd name="T55" fmla="*/ 2147483646 h 272"/>
                <a:gd name="T56" fmla="*/ 2147483646 w 434"/>
                <a:gd name="T57" fmla="*/ 2147483646 h 272"/>
                <a:gd name="T58" fmla="*/ 2147483646 w 434"/>
                <a:gd name="T59" fmla="*/ 2147483646 h 272"/>
                <a:gd name="T60" fmla="*/ 2147483646 w 434"/>
                <a:gd name="T61" fmla="*/ 2147483646 h 272"/>
                <a:gd name="T62" fmla="*/ 2147483646 w 434"/>
                <a:gd name="T63" fmla="*/ 2147483646 h 272"/>
                <a:gd name="T64" fmla="*/ 2147483646 w 434"/>
                <a:gd name="T65" fmla="*/ 2147483646 h 272"/>
                <a:gd name="T66" fmla="*/ 2147483646 w 434"/>
                <a:gd name="T67" fmla="*/ 2147483646 h 272"/>
                <a:gd name="T68" fmla="*/ 2147483646 w 434"/>
                <a:gd name="T69" fmla="*/ 2147483646 h 272"/>
                <a:gd name="T70" fmla="*/ 2147483646 w 434"/>
                <a:gd name="T71" fmla="*/ 2147483646 h 272"/>
                <a:gd name="T72" fmla="*/ 2147483646 w 434"/>
                <a:gd name="T73" fmla="*/ 2147483646 h 272"/>
                <a:gd name="T74" fmla="*/ 2147483646 w 434"/>
                <a:gd name="T75" fmla="*/ 2147483646 h 272"/>
                <a:gd name="T76" fmla="*/ 2147483646 w 434"/>
                <a:gd name="T77" fmla="*/ 2147483646 h 272"/>
                <a:gd name="T78" fmla="*/ 2147483646 w 434"/>
                <a:gd name="T79" fmla="*/ 2147483646 h 272"/>
                <a:gd name="T80" fmla="*/ 2147483646 w 434"/>
                <a:gd name="T81" fmla="*/ 2147483646 h 272"/>
                <a:gd name="T82" fmla="*/ 2147483646 w 434"/>
                <a:gd name="T83" fmla="*/ 2147483646 h 272"/>
                <a:gd name="T84" fmla="*/ 2147483646 w 434"/>
                <a:gd name="T85" fmla="*/ 2147483646 h 272"/>
                <a:gd name="T86" fmla="*/ 2147483646 w 434"/>
                <a:gd name="T87" fmla="*/ 2147483646 h 272"/>
                <a:gd name="T88" fmla="*/ 2147483646 w 434"/>
                <a:gd name="T89" fmla="*/ 2147483646 h 272"/>
                <a:gd name="T90" fmla="*/ 2147483646 w 434"/>
                <a:gd name="T91" fmla="*/ 2147483646 h 272"/>
                <a:gd name="T92" fmla="*/ 2147483646 w 434"/>
                <a:gd name="T93" fmla="*/ 2147483646 h 272"/>
                <a:gd name="T94" fmla="*/ 2147483646 w 434"/>
                <a:gd name="T95" fmla="*/ 2147483646 h 272"/>
                <a:gd name="T96" fmla="*/ 2147483646 w 434"/>
                <a:gd name="T97" fmla="*/ 2147483646 h 272"/>
                <a:gd name="T98" fmla="*/ 2147483646 w 434"/>
                <a:gd name="T99" fmla="*/ 2147483646 h 272"/>
                <a:gd name="T100" fmla="*/ 2147483646 w 434"/>
                <a:gd name="T101" fmla="*/ 2147483646 h 2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34" h="272">
                  <a:moveTo>
                    <a:pt x="396" y="8"/>
                  </a:moveTo>
                  <a:lnTo>
                    <a:pt x="396" y="8"/>
                  </a:lnTo>
                  <a:lnTo>
                    <a:pt x="394" y="12"/>
                  </a:lnTo>
                  <a:lnTo>
                    <a:pt x="388" y="14"/>
                  </a:lnTo>
                  <a:lnTo>
                    <a:pt x="358" y="12"/>
                  </a:lnTo>
                  <a:lnTo>
                    <a:pt x="330" y="6"/>
                  </a:lnTo>
                  <a:lnTo>
                    <a:pt x="314" y="0"/>
                  </a:lnTo>
                  <a:lnTo>
                    <a:pt x="270" y="42"/>
                  </a:lnTo>
                  <a:lnTo>
                    <a:pt x="272" y="60"/>
                  </a:lnTo>
                  <a:lnTo>
                    <a:pt x="268" y="62"/>
                  </a:lnTo>
                  <a:lnTo>
                    <a:pt x="246" y="64"/>
                  </a:lnTo>
                  <a:lnTo>
                    <a:pt x="228" y="62"/>
                  </a:lnTo>
                  <a:lnTo>
                    <a:pt x="222" y="62"/>
                  </a:lnTo>
                  <a:lnTo>
                    <a:pt x="218" y="60"/>
                  </a:lnTo>
                  <a:lnTo>
                    <a:pt x="214" y="56"/>
                  </a:lnTo>
                  <a:lnTo>
                    <a:pt x="212" y="52"/>
                  </a:lnTo>
                  <a:lnTo>
                    <a:pt x="208" y="2"/>
                  </a:lnTo>
                  <a:lnTo>
                    <a:pt x="168" y="0"/>
                  </a:lnTo>
                  <a:lnTo>
                    <a:pt x="152" y="36"/>
                  </a:lnTo>
                  <a:lnTo>
                    <a:pt x="150" y="20"/>
                  </a:lnTo>
                  <a:lnTo>
                    <a:pt x="148" y="6"/>
                  </a:lnTo>
                  <a:lnTo>
                    <a:pt x="144" y="0"/>
                  </a:lnTo>
                  <a:lnTo>
                    <a:pt x="128" y="8"/>
                  </a:lnTo>
                  <a:lnTo>
                    <a:pt x="120" y="18"/>
                  </a:lnTo>
                  <a:lnTo>
                    <a:pt x="118" y="20"/>
                  </a:lnTo>
                  <a:lnTo>
                    <a:pt x="102" y="24"/>
                  </a:lnTo>
                  <a:lnTo>
                    <a:pt x="78" y="48"/>
                  </a:lnTo>
                  <a:lnTo>
                    <a:pt x="56" y="70"/>
                  </a:lnTo>
                  <a:lnTo>
                    <a:pt x="12" y="128"/>
                  </a:lnTo>
                  <a:lnTo>
                    <a:pt x="22" y="148"/>
                  </a:lnTo>
                  <a:lnTo>
                    <a:pt x="22" y="152"/>
                  </a:lnTo>
                  <a:lnTo>
                    <a:pt x="20" y="152"/>
                  </a:lnTo>
                  <a:lnTo>
                    <a:pt x="20" y="156"/>
                  </a:lnTo>
                  <a:lnTo>
                    <a:pt x="20" y="160"/>
                  </a:lnTo>
                  <a:lnTo>
                    <a:pt x="24" y="172"/>
                  </a:lnTo>
                  <a:lnTo>
                    <a:pt x="32" y="188"/>
                  </a:lnTo>
                  <a:lnTo>
                    <a:pt x="34" y="198"/>
                  </a:lnTo>
                  <a:lnTo>
                    <a:pt x="34" y="206"/>
                  </a:lnTo>
                  <a:lnTo>
                    <a:pt x="34" y="208"/>
                  </a:lnTo>
                  <a:lnTo>
                    <a:pt x="0" y="228"/>
                  </a:lnTo>
                  <a:lnTo>
                    <a:pt x="0" y="236"/>
                  </a:lnTo>
                  <a:lnTo>
                    <a:pt x="16" y="244"/>
                  </a:lnTo>
                  <a:lnTo>
                    <a:pt x="18" y="248"/>
                  </a:lnTo>
                  <a:lnTo>
                    <a:pt x="18" y="252"/>
                  </a:lnTo>
                  <a:lnTo>
                    <a:pt x="22" y="256"/>
                  </a:lnTo>
                  <a:lnTo>
                    <a:pt x="36" y="264"/>
                  </a:lnTo>
                  <a:lnTo>
                    <a:pt x="64" y="272"/>
                  </a:lnTo>
                  <a:lnTo>
                    <a:pt x="74" y="266"/>
                  </a:lnTo>
                  <a:lnTo>
                    <a:pt x="84" y="252"/>
                  </a:lnTo>
                  <a:lnTo>
                    <a:pt x="92" y="230"/>
                  </a:lnTo>
                  <a:lnTo>
                    <a:pt x="114" y="238"/>
                  </a:lnTo>
                  <a:lnTo>
                    <a:pt x="118" y="240"/>
                  </a:lnTo>
                  <a:lnTo>
                    <a:pt x="118" y="242"/>
                  </a:lnTo>
                  <a:lnTo>
                    <a:pt x="118" y="244"/>
                  </a:lnTo>
                  <a:lnTo>
                    <a:pt x="116" y="250"/>
                  </a:lnTo>
                  <a:lnTo>
                    <a:pt x="116" y="256"/>
                  </a:lnTo>
                  <a:lnTo>
                    <a:pt x="118" y="260"/>
                  </a:lnTo>
                  <a:lnTo>
                    <a:pt x="124" y="264"/>
                  </a:lnTo>
                  <a:lnTo>
                    <a:pt x="148" y="264"/>
                  </a:lnTo>
                  <a:lnTo>
                    <a:pt x="160" y="260"/>
                  </a:lnTo>
                  <a:lnTo>
                    <a:pt x="170" y="256"/>
                  </a:lnTo>
                  <a:lnTo>
                    <a:pt x="172" y="252"/>
                  </a:lnTo>
                  <a:lnTo>
                    <a:pt x="176" y="252"/>
                  </a:lnTo>
                  <a:lnTo>
                    <a:pt x="184" y="252"/>
                  </a:lnTo>
                  <a:lnTo>
                    <a:pt x="198" y="256"/>
                  </a:lnTo>
                  <a:lnTo>
                    <a:pt x="202" y="258"/>
                  </a:lnTo>
                  <a:lnTo>
                    <a:pt x="208" y="264"/>
                  </a:lnTo>
                  <a:lnTo>
                    <a:pt x="212" y="250"/>
                  </a:lnTo>
                  <a:lnTo>
                    <a:pt x="214" y="248"/>
                  </a:lnTo>
                  <a:lnTo>
                    <a:pt x="216" y="248"/>
                  </a:lnTo>
                  <a:lnTo>
                    <a:pt x="220" y="242"/>
                  </a:lnTo>
                  <a:lnTo>
                    <a:pt x="224" y="236"/>
                  </a:lnTo>
                  <a:lnTo>
                    <a:pt x="230" y="228"/>
                  </a:lnTo>
                  <a:lnTo>
                    <a:pt x="238" y="220"/>
                  </a:lnTo>
                  <a:lnTo>
                    <a:pt x="248" y="214"/>
                  </a:lnTo>
                  <a:lnTo>
                    <a:pt x="250" y="212"/>
                  </a:lnTo>
                  <a:lnTo>
                    <a:pt x="250" y="214"/>
                  </a:lnTo>
                  <a:lnTo>
                    <a:pt x="252" y="214"/>
                  </a:lnTo>
                  <a:lnTo>
                    <a:pt x="258" y="216"/>
                  </a:lnTo>
                  <a:lnTo>
                    <a:pt x="260" y="216"/>
                  </a:lnTo>
                  <a:lnTo>
                    <a:pt x="268" y="176"/>
                  </a:lnTo>
                  <a:lnTo>
                    <a:pt x="280" y="172"/>
                  </a:lnTo>
                  <a:lnTo>
                    <a:pt x="290" y="166"/>
                  </a:lnTo>
                  <a:lnTo>
                    <a:pt x="296" y="160"/>
                  </a:lnTo>
                  <a:lnTo>
                    <a:pt x="298" y="156"/>
                  </a:lnTo>
                  <a:lnTo>
                    <a:pt x="300" y="150"/>
                  </a:lnTo>
                  <a:lnTo>
                    <a:pt x="296" y="138"/>
                  </a:lnTo>
                  <a:lnTo>
                    <a:pt x="294" y="128"/>
                  </a:lnTo>
                  <a:lnTo>
                    <a:pt x="296" y="122"/>
                  </a:lnTo>
                  <a:lnTo>
                    <a:pt x="298" y="120"/>
                  </a:lnTo>
                  <a:lnTo>
                    <a:pt x="302" y="120"/>
                  </a:lnTo>
                  <a:lnTo>
                    <a:pt x="310" y="120"/>
                  </a:lnTo>
                  <a:lnTo>
                    <a:pt x="320" y="124"/>
                  </a:lnTo>
                  <a:lnTo>
                    <a:pt x="322" y="112"/>
                  </a:lnTo>
                  <a:lnTo>
                    <a:pt x="322" y="110"/>
                  </a:lnTo>
                  <a:lnTo>
                    <a:pt x="322" y="108"/>
                  </a:lnTo>
                  <a:lnTo>
                    <a:pt x="336" y="102"/>
                  </a:lnTo>
                  <a:lnTo>
                    <a:pt x="338" y="96"/>
                  </a:lnTo>
                  <a:lnTo>
                    <a:pt x="330" y="96"/>
                  </a:lnTo>
                  <a:lnTo>
                    <a:pt x="328" y="94"/>
                  </a:lnTo>
                  <a:lnTo>
                    <a:pt x="328" y="90"/>
                  </a:lnTo>
                  <a:lnTo>
                    <a:pt x="328" y="88"/>
                  </a:lnTo>
                  <a:lnTo>
                    <a:pt x="330" y="86"/>
                  </a:lnTo>
                  <a:lnTo>
                    <a:pt x="332" y="86"/>
                  </a:lnTo>
                  <a:lnTo>
                    <a:pt x="334" y="86"/>
                  </a:lnTo>
                  <a:lnTo>
                    <a:pt x="342" y="84"/>
                  </a:lnTo>
                  <a:lnTo>
                    <a:pt x="352" y="76"/>
                  </a:lnTo>
                  <a:lnTo>
                    <a:pt x="404" y="40"/>
                  </a:lnTo>
                  <a:lnTo>
                    <a:pt x="420" y="48"/>
                  </a:lnTo>
                  <a:lnTo>
                    <a:pt x="428" y="48"/>
                  </a:lnTo>
                  <a:lnTo>
                    <a:pt x="424" y="30"/>
                  </a:lnTo>
                  <a:lnTo>
                    <a:pt x="424" y="28"/>
                  </a:lnTo>
                  <a:lnTo>
                    <a:pt x="434" y="12"/>
                  </a:lnTo>
                  <a:lnTo>
                    <a:pt x="432" y="12"/>
                  </a:lnTo>
                  <a:lnTo>
                    <a:pt x="426" y="12"/>
                  </a:lnTo>
                  <a:lnTo>
                    <a:pt x="426" y="14"/>
                  </a:lnTo>
                  <a:lnTo>
                    <a:pt x="424" y="14"/>
                  </a:lnTo>
                  <a:lnTo>
                    <a:pt x="408" y="16"/>
                  </a:lnTo>
                  <a:lnTo>
                    <a:pt x="404" y="16"/>
                  </a:lnTo>
                  <a:lnTo>
                    <a:pt x="404" y="12"/>
                  </a:lnTo>
                  <a:lnTo>
                    <a:pt x="400" y="8"/>
                  </a:lnTo>
                  <a:lnTo>
                    <a:pt x="396" y="8"/>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9" name="上海"/>
            <p:cNvSpPr>
              <a:spLocks/>
            </p:cNvSpPr>
            <p:nvPr/>
          </p:nvSpPr>
          <p:spPr bwMode="auto">
            <a:xfrm>
              <a:off x="7576369" y="4034634"/>
              <a:ext cx="100296" cy="88539"/>
            </a:xfrm>
            <a:custGeom>
              <a:avLst/>
              <a:gdLst>
                <a:gd name="T0" fmla="*/ 2147483646 w 68"/>
                <a:gd name="T1" fmla="*/ 2147483646 h 60"/>
                <a:gd name="T2" fmla="*/ 2147483646 w 68"/>
                <a:gd name="T3" fmla="*/ 2147483646 h 60"/>
                <a:gd name="T4" fmla="*/ 2147483646 w 68"/>
                <a:gd name="T5" fmla="*/ 2147483646 h 60"/>
                <a:gd name="T6" fmla="*/ 2147483646 w 68"/>
                <a:gd name="T7" fmla="*/ 2147483646 h 60"/>
                <a:gd name="T8" fmla="*/ 2147483646 w 68"/>
                <a:gd name="T9" fmla="*/ 2147483646 h 60"/>
                <a:gd name="T10" fmla="*/ 2147483646 w 68"/>
                <a:gd name="T11" fmla="*/ 2147483646 h 60"/>
                <a:gd name="T12" fmla="*/ 2147483646 w 68"/>
                <a:gd name="T13" fmla="*/ 2147483646 h 60"/>
                <a:gd name="T14" fmla="*/ 2147483646 w 68"/>
                <a:gd name="T15" fmla="*/ 2147483646 h 60"/>
                <a:gd name="T16" fmla="*/ 2147483646 w 68"/>
                <a:gd name="T17" fmla="*/ 0 h 60"/>
                <a:gd name="T18" fmla="*/ 2147483646 w 68"/>
                <a:gd name="T19" fmla="*/ 0 h 60"/>
                <a:gd name="T20" fmla="*/ 2147483646 w 68"/>
                <a:gd name="T21" fmla="*/ 0 h 60"/>
                <a:gd name="T22" fmla="*/ 2147483646 w 68"/>
                <a:gd name="T23" fmla="*/ 2147483646 h 60"/>
                <a:gd name="T24" fmla="*/ 2147483646 w 68"/>
                <a:gd name="T25" fmla="*/ 2147483646 h 60"/>
                <a:gd name="T26" fmla="*/ 2147483646 w 68"/>
                <a:gd name="T27" fmla="*/ 2147483646 h 60"/>
                <a:gd name="T28" fmla="*/ 2147483646 w 68"/>
                <a:gd name="T29" fmla="*/ 2147483646 h 60"/>
                <a:gd name="T30" fmla="*/ 2147483646 w 68"/>
                <a:gd name="T31" fmla="*/ 2147483646 h 60"/>
                <a:gd name="T32" fmla="*/ 0 w 68"/>
                <a:gd name="T33" fmla="*/ 2147483646 h 60"/>
                <a:gd name="T34" fmla="*/ 2147483646 w 68"/>
                <a:gd name="T35" fmla="*/ 2147483646 h 60"/>
                <a:gd name="T36" fmla="*/ 2147483646 w 68"/>
                <a:gd name="T37" fmla="*/ 2147483646 h 60"/>
                <a:gd name="T38" fmla="*/ 2147483646 w 68"/>
                <a:gd name="T39" fmla="*/ 2147483646 h 60"/>
                <a:gd name="T40" fmla="*/ 2147483646 w 68"/>
                <a:gd name="T41" fmla="*/ 2147483646 h 60"/>
                <a:gd name="T42" fmla="*/ 2147483646 w 68"/>
                <a:gd name="T43" fmla="*/ 2147483646 h 60"/>
                <a:gd name="T44" fmla="*/ 2147483646 w 68"/>
                <a:gd name="T45" fmla="*/ 2147483646 h 60"/>
                <a:gd name="T46" fmla="*/ 2147483646 w 68"/>
                <a:gd name="T47" fmla="*/ 2147483646 h 60"/>
                <a:gd name="T48" fmla="*/ 2147483646 w 68"/>
                <a:gd name="T49" fmla="*/ 2147483646 h 60"/>
                <a:gd name="T50" fmla="*/ 2147483646 w 68"/>
                <a:gd name="T51" fmla="*/ 2147483646 h 60"/>
                <a:gd name="T52" fmla="*/ 2147483646 w 68"/>
                <a:gd name="T53" fmla="*/ 2147483646 h 60"/>
                <a:gd name="T54" fmla="*/ 2147483646 w 68"/>
                <a:gd name="T55" fmla="*/ 2147483646 h 60"/>
                <a:gd name="T56" fmla="*/ 2147483646 w 68"/>
                <a:gd name="T57" fmla="*/ 2147483646 h 60"/>
                <a:gd name="T58" fmla="*/ 2147483646 w 68"/>
                <a:gd name="T59" fmla="*/ 2147483646 h 60"/>
                <a:gd name="T60" fmla="*/ 2147483646 w 68"/>
                <a:gd name="T61" fmla="*/ 2147483646 h 60"/>
                <a:gd name="T62" fmla="*/ 2147483646 w 68"/>
                <a:gd name="T63" fmla="*/ 2147483646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8" h="60">
                  <a:moveTo>
                    <a:pt x="62" y="32"/>
                  </a:moveTo>
                  <a:lnTo>
                    <a:pt x="68" y="24"/>
                  </a:lnTo>
                  <a:lnTo>
                    <a:pt x="48" y="8"/>
                  </a:lnTo>
                  <a:lnTo>
                    <a:pt x="40" y="4"/>
                  </a:lnTo>
                  <a:lnTo>
                    <a:pt x="34" y="0"/>
                  </a:lnTo>
                  <a:lnTo>
                    <a:pt x="28" y="0"/>
                  </a:lnTo>
                  <a:lnTo>
                    <a:pt x="22" y="0"/>
                  </a:lnTo>
                  <a:lnTo>
                    <a:pt x="14" y="2"/>
                  </a:lnTo>
                  <a:lnTo>
                    <a:pt x="14" y="20"/>
                  </a:lnTo>
                  <a:lnTo>
                    <a:pt x="10" y="28"/>
                  </a:lnTo>
                  <a:lnTo>
                    <a:pt x="4" y="36"/>
                  </a:lnTo>
                  <a:lnTo>
                    <a:pt x="0" y="40"/>
                  </a:lnTo>
                  <a:lnTo>
                    <a:pt x="8" y="48"/>
                  </a:lnTo>
                  <a:lnTo>
                    <a:pt x="10" y="48"/>
                  </a:lnTo>
                  <a:lnTo>
                    <a:pt x="12" y="56"/>
                  </a:lnTo>
                  <a:lnTo>
                    <a:pt x="22" y="60"/>
                  </a:lnTo>
                  <a:lnTo>
                    <a:pt x="28" y="56"/>
                  </a:lnTo>
                  <a:lnTo>
                    <a:pt x="34" y="54"/>
                  </a:lnTo>
                  <a:lnTo>
                    <a:pt x="52" y="58"/>
                  </a:lnTo>
                  <a:lnTo>
                    <a:pt x="52" y="52"/>
                  </a:lnTo>
                  <a:lnTo>
                    <a:pt x="54" y="44"/>
                  </a:lnTo>
                  <a:lnTo>
                    <a:pt x="56" y="38"/>
                  </a:lnTo>
                  <a:lnTo>
                    <a:pt x="58" y="34"/>
                  </a:lnTo>
                  <a:lnTo>
                    <a:pt x="62" y="32"/>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40" name="江苏"/>
            <p:cNvSpPr>
              <a:spLocks/>
            </p:cNvSpPr>
            <p:nvPr/>
          </p:nvSpPr>
          <p:spPr bwMode="auto">
            <a:xfrm>
              <a:off x="7107337" y="3695235"/>
              <a:ext cx="557528" cy="430888"/>
            </a:xfrm>
            <a:custGeom>
              <a:avLst/>
              <a:gdLst>
                <a:gd name="T0" fmla="*/ 2147483646 w 378"/>
                <a:gd name="T1" fmla="*/ 2147483646 h 292"/>
                <a:gd name="T2" fmla="*/ 2147483646 w 378"/>
                <a:gd name="T3" fmla="*/ 2147483646 h 292"/>
                <a:gd name="T4" fmla="*/ 2147483646 w 378"/>
                <a:gd name="T5" fmla="*/ 2147483646 h 292"/>
                <a:gd name="T6" fmla="*/ 2147483646 w 378"/>
                <a:gd name="T7" fmla="*/ 2147483646 h 292"/>
                <a:gd name="T8" fmla="*/ 2147483646 w 378"/>
                <a:gd name="T9" fmla="*/ 2147483646 h 292"/>
                <a:gd name="T10" fmla="*/ 2147483646 w 378"/>
                <a:gd name="T11" fmla="*/ 0 h 292"/>
                <a:gd name="T12" fmla="*/ 2147483646 w 378"/>
                <a:gd name="T13" fmla="*/ 2147483646 h 292"/>
                <a:gd name="T14" fmla="*/ 2147483646 w 378"/>
                <a:gd name="T15" fmla="*/ 2147483646 h 292"/>
                <a:gd name="T16" fmla="*/ 2147483646 w 378"/>
                <a:gd name="T17" fmla="*/ 2147483646 h 292"/>
                <a:gd name="T18" fmla="*/ 2147483646 w 378"/>
                <a:gd name="T19" fmla="*/ 2147483646 h 292"/>
                <a:gd name="T20" fmla="*/ 2147483646 w 378"/>
                <a:gd name="T21" fmla="*/ 2147483646 h 292"/>
                <a:gd name="T22" fmla="*/ 2147483646 w 378"/>
                <a:gd name="T23" fmla="*/ 2147483646 h 292"/>
                <a:gd name="T24" fmla="*/ 2147483646 w 378"/>
                <a:gd name="T25" fmla="*/ 2147483646 h 292"/>
                <a:gd name="T26" fmla="*/ 2147483646 w 378"/>
                <a:gd name="T27" fmla="*/ 2147483646 h 292"/>
                <a:gd name="T28" fmla="*/ 2147483646 w 378"/>
                <a:gd name="T29" fmla="*/ 2147483646 h 292"/>
                <a:gd name="T30" fmla="*/ 2147483646 w 378"/>
                <a:gd name="T31" fmla="*/ 2147483646 h 292"/>
                <a:gd name="T32" fmla="*/ 2147483646 w 378"/>
                <a:gd name="T33" fmla="*/ 2147483646 h 292"/>
                <a:gd name="T34" fmla="*/ 2147483646 w 378"/>
                <a:gd name="T35" fmla="*/ 2147483646 h 292"/>
                <a:gd name="T36" fmla="*/ 2147483646 w 378"/>
                <a:gd name="T37" fmla="*/ 2147483646 h 292"/>
                <a:gd name="T38" fmla="*/ 2147483646 w 378"/>
                <a:gd name="T39" fmla="*/ 2147483646 h 292"/>
                <a:gd name="T40" fmla="*/ 2147483646 w 378"/>
                <a:gd name="T41" fmla="*/ 2147483646 h 292"/>
                <a:gd name="T42" fmla="*/ 2147483646 w 378"/>
                <a:gd name="T43" fmla="*/ 2147483646 h 292"/>
                <a:gd name="T44" fmla="*/ 2147483646 w 378"/>
                <a:gd name="T45" fmla="*/ 2147483646 h 292"/>
                <a:gd name="T46" fmla="*/ 2147483646 w 378"/>
                <a:gd name="T47" fmla="*/ 2147483646 h 292"/>
                <a:gd name="T48" fmla="*/ 2147483646 w 378"/>
                <a:gd name="T49" fmla="*/ 2147483646 h 292"/>
                <a:gd name="T50" fmla="*/ 2147483646 w 378"/>
                <a:gd name="T51" fmla="*/ 2147483646 h 292"/>
                <a:gd name="T52" fmla="*/ 2147483646 w 378"/>
                <a:gd name="T53" fmla="*/ 2147483646 h 292"/>
                <a:gd name="T54" fmla="*/ 2147483646 w 378"/>
                <a:gd name="T55" fmla="*/ 2147483646 h 292"/>
                <a:gd name="T56" fmla="*/ 2147483646 w 378"/>
                <a:gd name="T57" fmla="*/ 2147483646 h 292"/>
                <a:gd name="T58" fmla="*/ 2147483646 w 378"/>
                <a:gd name="T59" fmla="*/ 2147483646 h 292"/>
                <a:gd name="T60" fmla="*/ 2147483646 w 378"/>
                <a:gd name="T61" fmla="*/ 2147483646 h 292"/>
                <a:gd name="T62" fmla="*/ 2147483646 w 378"/>
                <a:gd name="T63" fmla="*/ 2147483646 h 292"/>
                <a:gd name="T64" fmla="*/ 2147483646 w 378"/>
                <a:gd name="T65" fmla="*/ 2147483646 h 292"/>
                <a:gd name="T66" fmla="*/ 2147483646 w 378"/>
                <a:gd name="T67" fmla="*/ 2147483646 h 292"/>
                <a:gd name="T68" fmla="*/ 2147483646 w 378"/>
                <a:gd name="T69" fmla="*/ 2147483646 h 292"/>
                <a:gd name="T70" fmla="*/ 2147483646 w 378"/>
                <a:gd name="T71" fmla="*/ 2147483646 h 292"/>
                <a:gd name="T72" fmla="*/ 2147483646 w 378"/>
                <a:gd name="T73" fmla="*/ 2147483646 h 292"/>
                <a:gd name="T74" fmla="*/ 2147483646 w 378"/>
                <a:gd name="T75" fmla="*/ 2147483646 h 292"/>
                <a:gd name="T76" fmla="*/ 2147483646 w 378"/>
                <a:gd name="T77" fmla="*/ 2147483646 h 292"/>
                <a:gd name="T78" fmla="*/ 2147483646 w 378"/>
                <a:gd name="T79" fmla="*/ 2147483646 h 292"/>
                <a:gd name="T80" fmla="*/ 2147483646 w 378"/>
                <a:gd name="T81" fmla="*/ 2147483646 h 292"/>
                <a:gd name="T82" fmla="*/ 2147483646 w 378"/>
                <a:gd name="T83" fmla="*/ 2147483646 h 292"/>
                <a:gd name="T84" fmla="*/ 2147483646 w 378"/>
                <a:gd name="T85" fmla="*/ 2147483646 h 292"/>
                <a:gd name="T86" fmla="*/ 2147483646 w 378"/>
                <a:gd name="T87" fmla="*/ 2147483646 h 292"/>
                <a:gd name="T88" fmla="*/ 2147483646 w 378"/>
                <a:gd name="T89" fmla="*/ 2147483646 h 292"/>
                <a:gd name="T90" fmla="*/ 2147483646 w 378"/>
                <a:gd name="T91" fmla="*/ 2147483646 h 292"/>
                <a:gd name="T92" fmla="*/ 2147483646 w 378"/>
                <a:gd name="T93" fmla="*/ 2147483646 h 292"/>
                <a:gd name="T94" fmla="*/ 2147483646 w 378"/>
                <a:gd name="T95" fmla="*/ 2147483646 h 292"/>
                <a:gd name="T96" fmla="*/ 2147483646 w 378"/>
                <a:gd name="T97" fmla="*/ 2147483646 h 292"/>
                <a:gd name="T98" fmla="*/ 2147483646 w 378"/>
                <a:gd name="T99" fmla="*/ 2147483646 h 292"/>
                <a:gd name="T100" fmla="*/ 2147483646 w 378"/>
                <a:gd name="T101" fmla="*/ 2147483646 h 2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78" h="292">
                  <a:moveTo>
                    <a:pt x="264" y="86"/>
                  </a:moveTo>
                  <a:lnTo>
                    <a:pt x="264" y="86"/>
                  </a:lnTo>
                  <a:lnTo>
                    <a:pt x="258" y="78"/>
                  </a:lnTo>
                  <a:lnTo>
                    <a:pt x="252" y="70"/>
                  </a:lnTo>
                  <a:lnTo>
                    <a:pt x="240" y="46"/>
                  </a:lnTo>
                  <a:lnTo>
                    <a:pt x="226" y="44"/>
                  </a:lnTo>
                  <a:lnTo>
                    <a:pt x="214" y="42"/>
                  </a:lnTo>
                  <a:lnTo>
                    <a:pt x="204" y="38"/>
                  </a:lnTo>
                  <a:lnTo>
                    <a:pt x="198" y="34"/>
                  </a:lnTo>
                  <a:lnTo>
                    <a:pt x="194" y="28"/>
                  </a:lnTo>
                  <a:lnTo>
                    <a:pt x="188" y="24"/>
                  </a:lnTo>
                  <a:lnTo>
                    <a:pt x="170" y="18"/>
                  </a:lnTo>
                  <a:lnTo>
                    <a:pt x="166" y="16"/>
                  </a:lnTo>
                  <a:lnTo>
                    <a:pt x="170" y="2"/>
                  </a:lnTo>
                  <a:lnTo>
                    <a:pt x="168" y="2"/>
                  </a:lnTo>
                  <a:lnTo>
                    <a:pt x="164" y="0"/>
                  </a:lnTo>
                  <a:lnTo>
                    <a:pt x="152" y="8"/>
                  </a:lnTo>
                  <a:lnTo>
                    <a:pt x="148" y="12"/>
                  </a:lnTo>
                  <a:lnTo>
                    <a:pt x="144" y="16"/>
                  </a:lnTo>
                  <a:lnTo>
                    <a:pt x="140" y="26"/>
                  </a:lnTo>
                  <a:lnTo>
                    <a:pt x="132" y="32"/>
                  </a:lnTo>
                  <a:lnTo>
                    <a:pt x="126" y="46"/>
                  </a:lnTo>
                  <a:lnTo>
                    <a:pt x="124" y="50"/>
                  </a:lnTo>
                  <a:lnTo>
                    <a:pt x="120" y="52"/>
                  </a:lnTo>
                  <a:lnTo>
                    <a:pt x="118" y="52"/>
                  </a:lnTo>
                  <a:lnTo>
                    <a:pt x="116" y="48"/>
                  </a:lnTo>
                  <a:lnTo>
                    <a:pt x="108" y="42"/>
                  </a:lnTo>
                  <a:lnTo>
                    <a:pt x="102" y="40"/>
                  </a:lnTo>
                  <a:lnTo>
                    <a:pt x="96" y="38"/>
                  </a:lnTo>
                  <a:lnTo>
                    <a:pt x="88" y="40"/>
                  </a:lnTo>
                  <a:lnTo>
                    <a:pt x="76" y="46"/>
                  </a:lnTo>
                  <a:lnTo>
                    <a:pt x="62" y="50"/>
                  </a:lnTo>
                  <a:lnTo>
                    <a:pt x="32" y="50"/>
                  </a:lnTo>
                  <a:lnTo>
                    <a:pt x="26" y="44"/>
                  </a:lnTo>
                  <a:lnTo>
                    <a:pt x="22" y="38"/>
                  </a:lnTo>
                  <a:lnTo>
                    <a:pt x="20" y="32"/>
                  </a:lnTo>
                  <a:lnTo>
                    <a:pt x="20" y="22"/>
                  </a:lnTo>
                  <a:lnTo>
                    <a:pt x="8" y="18"/>
                  </a:lnTo>
                  <a:lnTo>
                    <a:pt x="4" y="34"/>
                  </a:lnTo>
                  <a:lnTo>
                    <a:pt x="4" y="36"/>
                  </a:lnTo>
                  <a:lnTo>
                    <a:pt x="2" y="36"/>
                  </a:lnTo>
                  <a:lnTo>
                    <a:pt x="0" y="40"/>
                  </a:lnTo>
                  <a:lnTo>
                    <a:pt x="8" y="42"/>
                  </a:lnTo>
                  <a:lnTo>
                    <a:pt x="10" y="42"/>
                  </a:lnTo>
                  <a:lnTo>
                    <a:pt x="28" y="66"/>
                  </a:lnTo>
                  <a:lnTo>
                    <a:pt x="40" y="76"/>
                  </a:lnTo>
                  <a:lnTo>
                    <a:pt x="68" y="86"/>
                  </a:lnTo>
                  <a:lnTo>
                    <a:pt x="98" y="96"/>
                  </a:lnTo>
                  <a:lnTo>
                    <a:pt x="104" y="102"/>
                  </a:lnTo>
                  <a:lnTo>
                    <a:pt x="112" y="112"/>
                  </a:lnTo>
                  <a:lnTo>
                    <a:pt x="118" y="128"/>
                  </a:lnTo>
                  <a:lnTo>
                    <a:pt x="124" y="150"/>
                  </a:lnTo>
                  <a:lnTo>
                    <a:pt x="140" y="158"/>
                  </a:lnTo>
                  <a:lnTo>
                    <a:pt x="146" y="162"/>
                  </a:lnTo>
                  <a:lnTo>
                    <a:pt x="152" y="162"/>
                  </a:lnTo>
                  <a:lnTo>
                    <a:pt x="180" y="144"/>
                  </a:lnTo>
                  <a:lnTo>
                    <a:pt x="182" y="142"/>
                  </a:lnTo>
                  <a:lnTo>
                    <a:pt x="184" y="144"/>
                  </a:lnTo>
                  <a:lnTo>
                    <a:pt x="198" y="146"/>
                  </a:lnTo>
                  <a:lnTo>
                    <a:pt x="200" y="146"/>
                  </a:lnTo>
                  <a:lnTo>
                    <a:pt x="200" y="150"/>
                  </a:lnTo>
                  <a:lnTo>
                    <a:pt x="198" y="152"/>
                  </a:lnTo>
                  <a:lnTo>
                    <a:pt x="192" y="174"/>
                  </a:lnTo>
                  <a:lnTo>
                    <a:pt x="186" y="186"/>
                  </a:lnTo>
                  <a:lnTo>
                    <a:pt x="168" y="186"/>
                  </a:lnTo>
                  <a:lnTo>
                    <a:pt x="166" y="194"/>
                  </a:lnTo>
                  <a:lnTo>
                    <a:pt x="164" y="202"/>
                  </a:lnTo>
                  <a:lnTo>
                    <a:pt x="152" y="222"/>
                  </a:lnTo>
                  <a:lnTo>
                    <a:pt x="148" y="228"/>
                  </a:lnTo>
                  <a:lnTo>
                    <a:pt x="148" y="234"/>
                  </a:lnTo>
                  <a:lnTo>
                    <a:pt x="166" y="246"/>
                  </a:lnTo>
                  <a:lnTo>
                    <a:pt x="172" y="252"/>
                  </a:lnTo>
                  <a:lnTo>
                    <a:pt x="178" y="254"/>
                  </a:lnTo>
                  <a:lnTo>
                    <a:pt x="182" y="254"/>
                  </a:lnTo>
                  <a:lnTo>
                    <a:pt x="186" y="266"/>
                  </a:lnTo>
                  <a:lnTo>
                    <a:pt x="194" y="270"/>
                  </a:lnTo>
                  <a:lnTo>
                    <a:pt x="200" y="266"/>
                  </a:lnTo>
                  <a:lnTo>
                    <a:pt x="204" y="262"/>
                  </a:lnTo>
                  <a:lnTo>
                    <a:pt x="208" y="262"/>
                  </a:lnTo>
                  <a:lnTo>
                    <a:pt x="214" y="264"/>
                  </a:lnTo>
                  <a:lnTo>
                    <a:pt x="218" y="266"/>
                  </a:lnTo>
                  <a:lnTo>
                    <a:pt x="224" y="270"/>
                  </a:lnTo>
                  <a:lnTo>
                    <a:pt x="230" y="278"/>
                  </a:lnTo>
                  <a:lnTo>
                    <a:pt x="236" y="286"/>
                  </a:lnTo>
                  <a:lnTo>
                    <a:pt x="238" y="286"/>
                  </a:lnTo>
                  <a:lnTo>
                    <a:pt x="242" y="284"/>
                  </a:lnTo>
                  <a:lnTo>
                    <a:pt x="248" y="284"/>
                  </a:lnTo>
                  <a:lnTo>
                    <a:pt x="264" y="288"/>
                  </a:lnTo>
                  <a:lnTo>
                    <a:pt x="284" y="292"/>
                  </a:lnTo>
                  <a:lnTo>
                    <a:pt x="304" y="286"/>
                  </a:lnTo>
                  <a:lnTo>
                    <a:pt x="312" y="282"/>
                  </a:lnTo>
                  <a:lnTo>
                    <a:pt x="318" y="278"/>
                  </a:lnTo>
                  <a:lnTo>
                    <a:pt x="312" y="272"/>
                  </a:lnTo>
                  <a:lnTo>
                    <a:pt x="312" y="268"/>
                  </a:lnTo>
                  <a:lnTo>
                    <a:pt x="316" y="262"/>
                  </a:lnTo>
                  <a:lnTo>
                    <a:pt x="322" y="256"/>
                  </a:lnTo>
                  <a:lnTo>
                    <a:pt x="324" y="248"/>
                  </a:lnTo>
                  <a:lnTo>
                    <a:pt x="324" y="238"/>
                  </a:lnTo>
                  <a:lnTo>
                    <a:pt x="324" y="232"/>
                  </a:lnTo>
                  <a:lnTo>
                    <a:pt x="326" y="230"/>
                  </a:lnTo>
                  <a:lnTo>
                    <a:pt x="330" y="226"/>
                  </a:lnTo>
                  <a:lnTo>
                    <a:pt x="340" y="222"/>
                  </a:lnTo>
                  <a:lnTo>
                    <a:pt x="348" y="222"/>
                  </a:lnTo>
                  <a:lnTo>
                    <a:pt x="356" y="226"/>
                  </a:lnTo>
                  <a:lnTo>
                    <a:pt x="366" y="230"/>
                  </a:lnTo>
                  <a:lnTo>
                    <a:pt x="378" y="238"/>
                  </a:lnTo>
                  <a:lnTo>
                    <a:pt x="372" y="222"/>
                  </a:lnTo>
                  <a:lnTo>
                    <a:pt x="364" y="210"/>
                  </a:lnTo>
                  <a:lnTo>
                    <a:pt x="362" y="196"/>
                  </a:lnTo>
                  <a:lnTo>
                    <a:pt x="348" y="194"/>
                  </a:lnTo>
                  <a:lnTo>
                    <a:pt x="312" y="172"/>
                  </a:lnTo>
                  <a:lnTo>
                    <a:pt x="294" y="170"/>
                  </a:lnTo>
                  <a:lnTo>
                    <a:pt x="294" y="166"/>
                  </a:lnTo>
                  <a:lnTo>
                    <a:pt x="292" y="146"/>
                  </a:lnTo>
                  <a:lnTo>
                    <a:pt x="276" y="106"/>
                  </a:lnTo>
                  <a:lnTo>
                    <a:pt x="270" y="94"/>
                  </a:lnTo>
                  <a:lnTo>
                    <a:pt x="264" y="86"/>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41" name="河北"/>
            <p:cNvSpPr>
              <a:spLocks/>
            </p:cNvSpPr>
            <p:nvPr/>
          </p:nvSpPr>
          <p:spPr bwMode="auto">
            <a:xfrm>
              <a:off x="6815299" y="2871826"/>
              <a:ext cx="519180" cy="740773"/>
            </a:xfrm>
            <a:custGeom>
              <a:avLst/>
              <a:gdLst>
                <a:gd name="T0" fmla="*/ 2147483646 w 352"/>
                <a:gd name="T1" fmla="*/ 2147483646 h 502"/>
                <a:gd name="T2" fmla="*/ 2147483646 w 352"/>
                <a:gd name="T3" fmla="*/ 2147483646 h 502"/>
                <a:gd name="T4" fmla="*/ 2147483646 w 352"/>
                <a:gd name="T5" fmla="*/ 2147483646 h 502"/>
                <a:gd name="T6" fmla="*/ 2147483646 w 352"/>
                <a:gd name="T7" fmla="*/ 2147483646 h 502"/>
                <a:gd name="T8" fmla="*/ 2147483646 w 352"/>
                <a:gd name="T9" fmla="*/ 2147483646 h 502"/>
                <a:gd name="T10" fmla="*/ 2147483646 w 352"/>
                <a:gd name="T11" fmla="*/ 2147483646 h 502"/>
                <a:gd name="T12" fmla="*/ 2147483646 w 352"/>
                <a:gd name="T13" fmla="*/ 2147483646 h 502"/>
                <a:gd name="T14" fmla="*/ 2147483646 w 352"/>
                <a:gd name="T15" fmla="*/ 2147483646 h 502"/>
                <a:gd name="T16" fmla="*/ 2147483646 w 352"/>
                <a:gd name="T17" fmla="*/ 2147483646 h 502"/>
                <a:gd name="T18" fmla="*/ 2147483646 w 352"/>
                <a:gd name="T19" fmla="*/ 2147483646 h 502"/>
                <a:gd name="T20" fmla="*/ 2147483646 w 352"/>
                <a:gd name="T21" fmla="*/ 2147483646 h 502"/>
                <a:gd name="T22" fmla="*/ 2147483646 w 352"/>
                <a:gd name="T23" fmla="*/ 2147483646 h 502"/>
                <a:gd name="T24" fmla="*/ 2147483646 w 352"/>
                <a:gd name="T25" fmla="*/ 2147483646 h 502"/>
                <a:gd name="T26" fmla="*/ 2147483646 w 352"/>
                <a:gd name="T27" fmla="*/ 2147483646 h 502"/>
                <a:gd name="T28" fmla="*/ 2147483646 w 352"/>
                <a:gd name="T29" fmla="*/ 2147483646 h 502"/>
                <a:gd name="T30" fmla="*/ 2147483646 w 352"/>
                <a:gd name="T31" fmla="*/ 2147483646 h 502"/>
                <a:gd name="T32" fmla="*/ 2147483646 w 352"/>
                <a:gd name="T33" fmla="*/ 2147483646 h 502"/>
                <a:gd name="T34" fmla="*/ 2147483646 w 352"/>
                <a:gd name="T35" fmla="*/ 2147483646 h 502"/>
                <a:gd name="T36" fmla="*/ 2147483646 w 352"/>
                <a:gd name="T37" fmla="*/ 2147483646 h 502"/>
                <a:gd name="T38" fmla="*/ 2147483646 w 352"/>
                <a:gd name="T39" fmla="*/ 2147483646 h 502"/>
                <a:gd name="T40" fmla="*/ 2147483646 w 352"/>
                <a:gd name="T41" fmla="*/ 2147483646 h 502"/>
                <a:gd name="T42" fmla="*/ 2147483646 w 352"/>
                <a:gd name="T43" fmla="*/ 2147483646 h 502"/>
                <a:gd name="T44" fmla="*/ 2147483646 w 352"/>
                <a:gd name="T45" fmla="*/ 2147483646 h 502"/>
                <a:gd name="T46" fmla="*/ 2147483646 w 352"/>
                <a:gd name="T47" fmla="*/ 2147483646 h 502"/>
                <a:gd name="T48" fmla="*/ 2147483646 w 352"/>
                <a:gd name="T49" fmla="*/ 2147483646 h 502"/>
                <a:gd name="T50" fmla="*/ 2147483646 w 352"/>
                <a:gd name="T51" fmla="*/ 2147483646 h 502"/>
                <a:gd name="T52" fmla="*/ 2147483646 w 352"/>
                <a:gd name="T53" fmla="*/ 2147483646 h 502"/>
                <a:gd name="T54" fmla="*/ 2147483646 w 352"/>
                <a:gd name="T55" fmla="*/ 2147483646 h 502"/>
                <a:gd name="T56" fmla="*/ 2147483646 w 352"/>
                <a:gd name="T57" fmla="*/ 2147483646 h 502"/>
                <a:gd name="T58" fmla="*/ 2147483646 w 352"/>
                <a:gd name="T59" fmla="*/ 2147483646 h 502"/>
                <a:gd name="T60" fmla="*/ 2147483646 w 352"/>
                <a:gd name="T61" fmla="*/ 2147483646 h 502"/>
                <a:gd name="T62" fmla="*/ 2147483646 w 352"/>
                <a:gd name="T63" fmla="*/ 2147483646 h 502"/>
                <a:gd name="T64" fmla="*/ 2147483646 w 352"/>
                <a:gd name="T65" fmla="*/ 2147483646 h 502"/>
                <a:gd name="T66" fmla="*/ 2147483646 w 352"/>
                <a:gd name="T67" fmla="*/ 2147483646 h 502"/>
                <a:gd name="T68" fmla="*/ 2147483646 w 352"/>
                <a:gd name="T69" fmla="*/ 2147483646 h 502"/>
                <a:gd name="T70" fmla="*/ 2147483646 w 352"/>
                <a:gd name="T71" fmla="*/ 2147483646 h 502"/>
                <a:gd name="T72" fmla="*/ 2147483646 w 352"/>
                <a:gd name="T73" fmla="*/ 2147483646 h 502"/>
                <a:gd name="T74" fmla="*/ 2147483646 w 352"/>
                <a:gd name="T75" fmla="*/ 2147483646 h 502"/>
                <a:gd name="T76" fmla="*/ 2147483646 w 352"/>
                <a:gd name="T77" fmla="*/ 2147483646 h 502"/>
                <a:gd name="T78" fmla="*/ 2147483646 w 352"/>
                <a:gd name="T79" fmla="*/ 2147483646 h 502"/>
                <a:gd name="T80" fmla="*/ 2147483646 w 352"/>
                <a:gd name="T81" fmla="*/ 2147483646 h 502"/>
                <a:gd name="T82" fmla="*/ 2147483646 w 352"/>
                <a:gd name="T83" fmla="*/ 2147483646 h 502"/>
                <a:gd name="T84" fmla="*/ 2147483646 w 352"/>
                <a:gd name="T85" fmla="*/ 2147483646 h 502"/>
                <a:gd name="T86" fmla="*/ 2147483646 w 352"/>
                <a:gd name="T87" fmla="*/ 2147483646 h 502"/>
                <a:gd name="T88" fmla="*/ 2147483646 w 352"/>
                <a:gd name="T89" fmla="*/ 2147483646 h 502"/>
                <a:gd name="T90" fmla="*/ 2147483646 w 352"/>
                <a:gd name="T91" fmla="*/ 2147483646 h 502"/>
                <a:gd name="T92" fmla="*/ 2147483646 w 352"/>
                <a:gd name="T93" fmla="*/ 2147483646 h 502"/>
                <a:gd name="T94" fmla="*/ 2147483646 w 352"/>
                <a:gd name="T95" fmla="*/ 2147483646 h 502"/>
                <a:gd name="T96" fmla="*/ 2147483646 w 352"/>
                <a:gd name="T97" fmla="*/ 2147483646 h 502"/>
                <a:gd name="T98" fmla="*/ 2147483646 w 352"/>
                <a:gd name="T99" fmla="*/ 2147483646 h 502"/>
                <a:gd name="T100" fmla="*/ 2147483646 w 352"/>
                <a:gd name="T101" fmla="*/ 2147483646 h 502"/>
                <a:gd name="T102" fmla="*/ 2147483646 w 352"/>
                <a:gd name="T103" fmla="*/ 2147483646 h 502"/>
                <a:gd name="T104" fmla="*/ 2147483646 w 352"/>
                <a:gd name="T105" fmla="*/ 2147483646 h 502"/>
                <a:gd name="T106" fmla="*/ 2147483646 w 352"/>
                <a:gd name="T107" fmla="*/ 2147483646 h 502"/>
                <a:gd name="T108" fmla="*/ 2147483646 w 352"/>
                <a:gd name="T109" fmla="*/ 2147483646 h 5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52" h="502">
                  <a:moveTo>
                    <a:pt x="324" y="152"/>
                  </a:moveTo>
                  <a:lnTo>
                    <a:pt x="318" y="148"/>
                  </a:lnTo>
                  <a:lnTo>
                    <a:pt x="316" y="148"/>
                  </a:lnTo>
                  <a:lnTo>
                    <a:pt x="312" y="144"/>
                  </a:lnTo>
                  <a:lnTo>
                    <a:pt x="290" y="136"/>
                  </a:lnTo>
                  <a:lnTo>
                    <a:pt x="284" y="136"/>
                  </a:lnTo>
                  <a:lnTo>
                    <a:pt x="280" y="138"/>
                  </a:lnTo>
                  <a:lnTo>
                    <a:pt x="270" y="122"/>
                  </a:lnTo>
                  <a:lnTo>
                    <a:pt x="272" y="120"/>
                  </a:lnTo>
                  <a:lnTo>
                    <a:pt x="278" y="112"/>
                  </a:lnTo>
                  <a:lnTo>
                    <a:pt x="278" y="104"/>
                  </a:lnTo>
                  <a:lnTo>
                    <a:pt x="278" y="102"/>
                  </a:lnTo>
                  <a:lnTo>
                    <a:pt x="282" y="96"/>
                  </a:lnTo>
                  <a:lnTo>
                    <a:pt x="280" y="94"/>
                  </a:lnTo>
                  <a:lnTo>
                    <a:pt x="268" y="92"/>
                  </a:lnTo>
                  <a:lnTo>
                    <a:pt x="246" y="88"/>
                  </a:lnTo>
                  <a:lnTo>
                    <a:pt x="234" y="76"/>
                  </a:lnTo>
                  <a:lnTo>
                    <a:pt x="230" y="68"/>
                  </a:lnTo>
                  <a:lnTo>
                    <a:pt x="228" y="64"/>
                  </a:lnTo>
                  <a:lnTo>
                    <a:pt x="234" y="48"/>
                  </a:lnTo>
                  <a:lnTo>
                    <a:pt x="234" y="36"/>
                  </a:lnTo>
                  <a:lnTo>
                    <a:pt x="234" y="32"/>
                  </a:lnTo>
                  <a:lnTo>
                    <a:pt x="228" y="40"/>
                  </a:lnTo>
                  <a:lnTo>
                    <a:pt x="226" y="40"/>
                  </a:lnTo>
                  <a:lnTo>
                    <a:pt x="226" y="42"/>
                  </a:lnTo>
                  <a:lnTo>
                    <a:pt x="224" y="40"/>
                  </a:lnTo>
                  <a:lnTo>
                    <a:pt x="222" y="40"/>
                  </a:lnTo>
                  <a:lnTo>
                    <a:pt x="210" y="30"/>
                  </a:lnTo>
                  <a:lnTo>
                    <a:pt x="208" y="28"/>
                  </a:lnTo>
                  <a:lnTo>
                    <a:pt x="208" y="26"/>
                  </a:lnTo>
                  <a:lnTo>
                    <a:pt x="206" y="8"/>
                  </a:lnTo>
                  <a:lnTo>
                    <a:pt x="200" y="0"/>
                  </a:lnTo>
                  <a:lnTo>
                    <a:pt x="188" y="0"/>
                  </a:lnTo>
                  <a:lnTo>
                    <a:pt x="180" y="14"/>
                  </a:lnTo>
                  <a:lnTo>
                    <a:pt x="180" y="16"/>
                  </a:lnTo>
                  <a:lnTo>
                    <a:pt x="178" y="16"/>
                  </a:lnTo>
                  <a:lnTo>
                    <a:pt x="160" y="12"/>
                  </a:lnTo>
                  <a:lnTo>
                    <a:pt x="156" y="30"/>
                  </a:lnTo>
                  <a:lnTo>
                    <a:pt x="156" y="48"/>
                  </a:lnTo>
                  <a:lnTo>
                    <a:pt x="146" y="64"/>
                  </a:lnTo>
                  <a:lnTo>
                    <a:pt x="146" y="66"/>
                  </a:lnTo>
                  <a:lnTo>
                    <a:pt x="144" y="66"/>
                  </a:lnTo>
                  <a:lnTo>
                    <a:pt x="142" y="66"/>
                  </a:lnTo>
                  <a:lnTo>
                    <a:pt x="130" y="68"/>
                  </a:lnTo>
                  <a:lnTo>
                    <a:pt x="118" y="76"/>
                  </a:lnTo>
                  <a:lnTo>
                    <a:pt x="118" y="78"/>
                  </a:lnTo>
                  <a:lnTo>
                    <a:pt x="116" y="78"/>
                  </a:lnTo>
                  <a:lnTo>
                    <a:pt x="114" y="78"/>
                  </a:lnTo>
                  <a:lnTo>
                    <a:pt x="92" y="70"/>
                  </a:lnTo>
                  <a:lnTo>
                    <a:pt x="90" y="78"/>
                  </a:lnTo>
                  <a:lnTo>
                    <a:pt x="90" y="80"/>
                  </a:lnTo>
                  <a:lnTo>
                    <a:pt x="80" y="96"/>
                  </a:lnTo>
                  <a:lnTo>
                    <a:pt x="76" y="100"/>
                  </a:lnTo>
                  <a:lnTo>
                    <a:pt x="74" y="100"/>
                  </a:lnTo>
                  <a:lnTo>
                    <a:pt x="64" y="100"/>
                  </a:lnTo>
                  <a:lnTo>
                    <a:pt x="50" y="94"/>
                  </a:lnTo>
                  <a:lnTo>
                    <a:pt x="48" y="92"/>
                  </a:lnTo>
                  <a:lnTo>
                    <a:pt x="48" y="90"/>
                  </a:lnTo>
                  <a:lnTo>
                    <a:pt x="46" y="72"/>
                  </a:lnTo>
                  <a:lnTo>
                    <a:pt x="42" y="56"/>
                  </a:lnTo>
                  <a:lnTo>
                    <a:pt x="38" y="52"/>
                  </a:lnTo>
                  <a:lnTo>
                    <a:pt x="34" y="64"/>
                  </a:lnTo>
                  <a:lnTo>
                    <a:pt x="24" y="76"/>
                  </a:lnTo>
                  <a:lnTo>
                    <a:pt x="16" y="96"/>
                  </a:lnTo>
                  <a:lnTo>
                    <a:pt x="14" y="96"/>
                  </a:lnTo>
                  <a:lnTo>
                    <a:pt x="8" y="108"/>
                  </a:lnTo>
                  <a:lnTo>
                    <a:pt x="6" y="114"/>
                  </a:lnTo>
                  <a:lnTo>
                    <a:pt x="0" y="122"/>
                  </a:lnTo>
                  <a:lnTo>
                    <a:pt x="6" y="140"/>
                  </a:lnTo>
                  <a:lnTo>
                    <a:pt x="30" y="168"/>
                  </a:lnTo>
                  <a:lnTo>
                    <a:pt x="38" y="184"/>
                  </a:lnTo>
                  <a:lnTo>
                    <a:pt x="38" y="186"/>
                  </a:lnTo>
                  <a:lnTo>
                    <a:pt x="36" y="188"/>
                  </a:lnTo>
                  <a:lnTo>
                    <a:pt x="30" y="196"/>
                  </a:lnTo>
                  <a:lnTo>
                    <a:pt x="28" y="196"/>
                  </a:lnTo>
                  <a:lnTo>
                    <a:pt x="12" y="200"/>
                  </a:lnTo>
                  <a:lnTo>
                    <a:pt x="14" y="212"/>
                  </a:lnTo>
                  <a:lnTo>
                    <a:pt x="26" y="220"/>
                  </a:lnTo>
                  <a:lnTo>
                    <a:pt x="42" y="224"/>
                  </a:lnTo>
                  <a:lnTo>
                    <a:pt x="48" y="240"/>
                  </a:lnTo>
                  <a:lnTo>
                    <a:pt x="44" y="268"/>
                  </a:lnTo>
                  <a:lnTo>
                    <a:pt x="38" y="280"/>
                  </a:lnTo>
                  <a:lnTo>
                    <a:pt x="38" y="284"/>
                  </a:lnTo>
                  <a:lnTo>
                    <a:pt x="36" y="284"/>
                  </a:lnTo>
                  <a:lnTo>
                    <a:pt x="16" y="286"/>
                  </a:lnTo>
                  <a:lnTo>
                    <a:pt x="16" y="294"/>
                  </a:lnTo>
                  <a:lnTo>
                    <a:pt x="10" y="312"/>
                  </a:lnTo>
                  <a:lnTo>
                    <a:pt x="8" y="332"/>
                  </a:lnTo>
                  <a:lnTo>
                    <a:pt x="12" y="344"/>
                  </a:lnTo>
                  <a:lnTo>
                    <a:pt x="36" y="358"/>
                  </a:lnTo>
                  <a:lnTo>
                    <a:pt x="38" y="360"/>
                  </a:lnTo>
                  <a:lnTo>
                    <a:pt x="48" y="376"/>
                  </a:lnTo>
                  <a:lnTo>
                    <a:pt x="48" y="378"/>
                  </a:lnTo>
                  <a:lnTo>
                    <a:pt x="48" y="380"/>
                  </a:lnTo>
                  <a:lnTo>
                    <a:pt x="34" y="408"/>
                  </a:lnTo>
                  <a:lnTo>
                    <a:pt x="32" y="416"/>
                  </a:lnTo>
                  <a:lnTo>
                    <a:pt x="24" y="434"/>
                  </a:lnTo>
                  <a:lnTo>
                    <a:pt x="20" y="448"/>
                  </a:lnTo>
                  <a:lnTo>
                    <a:pt x="20" y="450"/>
                  </a:lnTo>
                  <a:lnTo>
                    <a:pt x="14" y="456"/>
                  </a:lnTo>
                  <a:lnTo>
                    <a:pt x="12" y="462"/>
                  </a:lnTo>
                  <a:lnTo>
                    <a:pt x="12" y="464"/>
                  </a:lnTo>
                  <a:lnTo>
                    <a:pt x="12" y="466"/>
                  </a:lnTo>
                  <a:lnTo>
                    <a:pt x="14" y="468"/>
                  </a:lnTo>
                  <a:lnTo>
                    <a:pt x="22" y="476"/>
                  </a:lnTo>
                  <a:lnTo>
                    <a:pt x="26" y="482"/>
                  </a:lnTo>
                  <a:lnTo>
                    <a:pt x="28" y="484"/>
                  </a:lnTo>
                  <a:lnTo>
                    <a:pt x="28" y="488"/>
                  </a:lnTo>
                  <a:lnTo>
                    <a:pt x="30" y="492"/>
                  </a:lnTo>
                  <a:lnTo>
                    <a:pt x="36" y="496"/>
                  </a:lnTo>
                  <a:lnTo>
                    <a:pt x="66" y="502"/>
                  </a:lnTo>
                  <a:lnTo>
                    <a:pt x="80" y="500"/>
                  </a:lnTo>
                  <a:lnTo>
                    <a:pt x="94" y="496"/>
                  </a:lnTo>
                  <a:lnTo>
                    <a:pt x="108" y="492"/>
                  </a:lnTo>
                  <a:lnTo>
                    <a:pt x="122" y="492"/>
                  </a:lnTo>
                  <a:lnTo>
                    <a:pt x="122" y="486"/>
                  </a:lnTo>
                  <a:lnTo>
                    <a:pt x="114" y="464"/>
                  </a:lnTo>
                  <a:lnTo>
                    <a:pt x="112" y="464"/>
                  </a:lnTo>
                  <a:lnTo>
                    <a:pt x="114" y="464"/>
                  </a:lnTo>
                  <a:lnTo>
                    <a:pt x="158" y="400"/>
                  </a:lnTo>
                  <a:lnTo>
                    <a:pt x="208" y="352"/>
                  </a:lnTo>
                  <a:lnTo>
                    <a:pt x="224" y="348"/>
                  </a:lnTo>
                  <a:lnTo>
                    <a:pt x="232" y="338"/>
                  </a:lnTo>
                  <a:lnTo>
                    <a:pt x="240" y="332"/>
                  </a:lnTo>
                  <a:lnTo>
                    <a:pt x="250" y="328"/>
                  </a:lnTo>
                  <a:lnTo>
                    <a:pt x="246" y="324"/>
                  </a:lnTo>
                  <a:lnTo>
                    <a:pt x="234" y="312"/>
                  </a:lnTo>
                  <a:lnTo>
                    <a:pt x="226" y="302"/>
                  </a:lnTo>
                  <a:lnTo>
                    <a:pt x="226" y="300"/>
                  </a:lnTo>
                  <a:lnTo>
                    <a:pt x="230" y="294"/>
                  </a:lnTo>
                  <a:lnTo>
                    <a:pt x="218" y="296"/>
                  </a:lnTo>
                  <a:lnTo>
                    <a:pt x="196" y="292"/>
                  </a:lnTo>
                  <a:lnTo>
                    <a:pt x="186" y="284"/>
                  </a:lnTo>
                  <a:lnTo>
                    <a:pt x="182" y="280"/>
                  </a:lnTo>
                  <a:lnTo>
                    <a:pt x="180" y="276"/>
                  </a:lnTo>
                  <a:lnTo>
                    <a:pt x="176" y="256"/>
                  </a:lnTo>
                  <a:lnTo>
                    <a:pt x="174" y="238"/>
                  </a:lnTo>
                  <a:lnTo>
                    <a:pt x="170" y="242"/>
                  </a:lnTo>
                  <a:lnTo>
                    <a:pt x="164" y="244"/>
                  </a:lnTo>
                  <a:lnTo>
                    <a:pt x="146" y="240"/>
                  </a:lnTo>
                  <a:lnTo>
                    <a:pt x="136" y="232"/>
                  </a:lnTo>
                  <a:lnTo>
                    <a:pt x="122" y="228"/>
                  </a:lnTo>
                  <a:lnTo>
                    <a:pt x="116" y="228"/>
                  </a:lnTo>
                  <a:lnTo>
                    <a:pt x="110" y="226"/>
                  </a:lnTo>
                  <a:lnTo>
                    <a:pt x="104" y="224"/>
                  </a:lnTo>
                  <a:lnTo>
                    <a:pt x="98" y="218"/>
                  </a:lnTo>
                  <a:lnTo>
                    <a:pt x="96" y="214"/>
                  </a:lnTo>
                  <a:lnTo>
                    <a:pt x="96" y="210"/>
                  </a:lnTo>
                  <a:lnTo>
                    <a:pt x="96" y="206"/>
                  </a:lnTo>
                  <a:lnTo>
                    <a:pt x="98" y="202"/>
                  </a:lnTo>
                  <a:lnTo>
                    <a:pt x="102" y="200"/>
                  </a:lnTo>
                  <a:lnTo>
                    <a:pt x="110" y="192"/>
                  </a:lnTo>
                  <a:lnTo>
                    <a:pt x="118" y="180"/>
                  </a:lnTo>
                  <a:lnTo>
                    <a:pt x="116" y="176"/>
                  </a:lnTo>
                  <a:lnTo>
                    <a:pt x="114" y="170"/>
                  </a:lnTo>
                  <a:lnTo>
                    <a:pt x="112" y="164"/>
                  </a:lnTo>
                  <a:lnTo>
                    <a:pt x="114" y="160"/>
                  </a:lnTo>
                  <a:lnTo>
                    <a:pt x="114" y="158"/>
                  </a:lnTo>
                  <a:lnTo>
                    <a:pt x="116" y="156"/>
                  </a:lnTo>
                  <a:lnTo>
                    <a:pt x="120" y="152"/>
                  </a:lnTo>
                  <a:lnTo>
                    <a:pt x="134" y="148"/>
                  </a:lnTo>
                  <a:lnTo>
                    <a:pt x="136" y="142"/>
                  </a:lnTo>
                  <a:lnTo>
                    <a:pt x="138" y="140"/>
                  </a:lnTo>
                  <a:lnTo>
                    <a:pt x="150" y="140"/>
                  </a:lnTo>
                  <a:lnTo>
                    <a:pt x="148" y="140"/>
                  </a:lnTo>
                  <a:lnTo>
                    <a:pt x="142" y="136"/>
                  </a:lnTo>
                  <a:lnTo>
                    <a:pt x="140" y="132"/>
                  </a:lnTo>
                  <a:lnTo>
                    <a:pt x="140" y="128"/>
                  </a:lnTo>
                  <a:lnTo>
                    <a:pt x="142" y="122"/>
                  </a:lnTo>
                  <a:lnTo>
                    <a:pt x="148" y="118"/>
                  </a:lnTo>
                  <a:lnTo>
                    <a:pt x="154" y="116"/>
                  </a:lnTo>
                  <a:lnTo>
                    <a:pt x="160" y="116"/>
                  </a:lnTo>
                  <a:lnTo>
                    <a:pt x="166" y="118"/>
                  </a:lnTo>
                  <a:lnTo>
                    <a:pt x="172" y="120"/>
                  </a:lnTo>
                  <a:lnTo>
                    <a:pt x="190" y="134"/>
                  </a:lnTo>
                  <a:lnTo>
                    <a:pt x="208" y="134"/>
                  </a:lnTo>
                  <a:lnTo>
                    <a:pt x="214" y="138"/>
                  </a:lnTo>
                  <a:lnTo>
                    <a:pt x="214" y="144"/>
                  </a:lnTo>
                  <a:lnTo>
                    <a:pt x="214" y="150"/>
                  </a:lnTo>
                  <a:lnTo>
                    <a:pt x="210" y="152"/>
                  </a:lnTo>
                  <a:lnTo>
                    <a:pt x="206" y="152"/>
                  </a:lnTo>
                  <a:lnTo>
                    <a:pt x="204" y="154"/>
                  </a:lnTo>
                  <a:lnTo>
                    <a:pt x="202" y="160"/>
                  </a:lnTo>
                  <a:lnTo>
                    <a:pt x="210" y="180"/>
                  </a:lnTo>
                  <a:lnTo>
                    <a:pt x="218" y="170"/>
                  </a:lnTo>
                  <a:lnTo>
                    <a:pt x="226" y="168"/>
                  </a:lnTo>
                  <a:lnTo>
                    <a:pt x="230" y="168"/>
                  </a:lnTo>
                  <a:lnTo>
                    <a:pt x="234" y="172"/>
                  </a:lnTo>
                  <a:lnTo>
                    <a:pt x="236" y="180"/>
                  </a:lnTo>
                  <a:lnTo>
                    <a:pt x="240" y="190"/>
                  </a:lnTo>
                  <a:lnTo>
                    <a:pt x="242" y="202"/>
                  </a:lnTo>
                  <a:lnTo>
                    <a:pt x="246" y="210"/>
                  </a:lnTo>
                  <a:lnTo>
                    <a:pt x="252" y="220"/>
                  </a:lnTo>
                  <a:lnTo>
                    <a:pt x="264" y="236"/>
                  </a:lnTo>
                  <a:lnTo>
                    <a:pt x="268" y="248"/>
                  </a:lnTo>
                  <a:lnTo>
                    <a:pt x="300" y="244"/>
                  </a:lnTo>
                  <a:lnTo>
                    <a:pt x="314" y="236"/>
                  </a:lnTo>
                  <a:lnTo>
                    <a:pt x="326" y="220"/>
                  </a:lnTo>
                  <a:lnTo>
                    <a:pt x="332" y="204"/>
                  </a:lnTo>
                  <a:lnTo>
                    <a:pt x="336" y="188"/>
                  </a:lnTo>
                  <a:lnTo>
                    <a:pt x="336" y="186"/>
                  </a:lnTo>
                  <a:lnTo>
                    <a:pt x="336" y="184"/>
                  </a:lnTo>
                  <a:lnTo>
                    <a:pt x="338" y="184"/>
                  </a:lnTo>
                  <a:lnTo>
                    <a:pt x="350" y="176"/>
                  </a:lnTo>
                  <a:lnTo>
                    <a:pt x="352" y="176"/>
                  </a:lnTo>
                  <a:lnTo>
                    <a:pt x="350" y="174"/>
                  </a:lnTo>
                  <a:lnTo>
                    <a:pt x="330" y="168"/>
                  </a:lnTo>
                  <a:lnTo>
                    <a:pt x="326" y="156"/>
                  </a:lnTo>
                  <a:lnTo>
                    <a:pt x="324" y="152"/>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42" name="河南"/>
            <p:cNvSpPr>
              <a:spLocks/>
            </p:cNvSpPr>
            <p:nvPr/>
          </p:nvSpPr>
          <p:spPr bwMode="auto">
            <a:xfrm>
              <a:off x="6579308" y="3583086"/>
              <a:ext cx="545728" cy="540085"/>
            </a:xfrm>
            <a:custGeom>
              <a:avLst/>
              <a:gdLst>
                <a:gd name="T0" fmla="*/ 2147483646 w 370"/>
                <a:gd name="T1" fmla="*/ 2147483646 h 366"/>
                <a:gd name="T2" fmla="*/ 0 w 370"/>
                <a:gd name="T3" fmla="*/ 2147483646 h 366"/>
                <a:gd name="T4" fmla="*/ 2147483646 w 370"/>
                <a:gd name="T5" fmla="*/ 2147483646 h 366"/>
                <a:gd name="T6" fmla="*/ 2147483646 w 370"/>
                <a:gd name="T7" fmla="*/ 2147483646 h 366"/>
                <a:gd name="T8" fmla="*/ 2147483646 w 370"/>
                <a:gd name="T9" fmla="*/ 2147483646 h 366"/>
                <a:gd name="T10" fmla="*/ 2147483646 w 370"/>
                <a:gd name="T11" fmla="*/ 2147483646 h 366"/>
                <a:gd name="T12" fmla="*/ 2147483646 w 370"/>
                <a:gd name="T13" fmla="*/ 2147483646 h 366"/>
                <a:gd name="T14" fmla="*/ 2147483646 w 370"/>
                <a:gd name="T15" fmla="*/ 2147483646 h 366"/>
                <a:gd name="T16" fmla="*/ 2147483646 w 370"/>
                <a:gd name="T17" fmla="*/ 2147483646 h 366"/>
                <a:gd name="T18" fmla="*/ 2147483646 w 370"/>
                <a:gd name="T19" fmla="*/ 2147483646 h 366"/>
                <a:gd name="T20" fmla="*/ 2147483646 w 370"/>
                <a:gd name="T21" fmla="*/ 2147483646 h 366"/>
                <a:gd name="T22" fmla="*/ 2147483646 w 370"/>
                <a:gd name="T23" fmla="*/ 2147483646 h 366"/>
                <a:gd name="T24" fmla="*/ 2147483646 w 370"/>
                <a:gd name="T25" fmla="*/ 2147483646 h 366"/>
                <a:gd name="T26" fmla="*/ 2147483646 w 370"/>
                <a:gd name="T27" fmla="*/ 2147483646 h 366"/>
                <a:gd name="T28" fmla="*/ 2147483646 w 370"/>
                <a:gd name="T29" fmla="*/ 2147483646 h 366"/>
                <a:gd name="T30" fmla="*/ 2147483646 w 370"/>
                <a:gd name="T31" fmla="*/ 2147483646 h 366"/>
                <a:gd name="T32" fmla="*/ 2147483646 w 370"/>
                <a:gd name="T33" fmla="*/ 2147483646 h 366"/>
                <a:gd name="T34" fmla="*/ 2147483646 w 370"/>
                <a:gd name="T35" fmla="*/ 2147483646 h 366"/>
                <a:gd name="T36" fmla="*/ 2147483646 w 370"/>
                <a:gd name="T37" fmla="*/ 2147483646 h 366"/>
                <a:gd name="T38" fmla="*/ 2147483646 w 370"/>
                <a:gd name="T39" fmla="*/ 2147483646 h 366"/>
                <a:gd name="T40" fmla="*/ 2147483646 w 370"/>
                <a:gd name="T41" fmla="*/ 2147483646 h 366"/>
                <a:gd name="T42" fmla="*/ 2147483646 w 370"/>
                <a:gd name="T43" fmla="*/ 2147483646 h 366"/>
                <a:gd name="T44" fmla="*/ 2147483646 w 370"/>
                <a:gd name="T45" fmla="*/ 2147483646 h 366"/>
                <a:gd name="T46" fmla="*/ 2147483646 w 370"/>
                <a:gd name="T47" fmla="*/ 2147483646 h 366"/>
                <a:gd name="T48" fmla="*/ 2147483646 w 370"/>
                <a:gd name="T49" fmla="*/ 2147483646 h 366"/>
                <a:gd name="T50" fmla="*/ 2147483646 w 370"/>
                <a:gd name="T51" fmla="*/ 2147483646 h 366"/>
                <a:gd name="T52" fmla="*/ 2147483646 w 370"/>
                <a:gd name="T53" fmla="*/ 2147483646 h 366"/>
                <a:gd name="T54" fmla="*/ 2147483646 w 370"/>
                <a:gd name="T55" fmla="*/ 2147483646 h 366"/>
                <a:gd name="T56" fmla="*/ 2147483646 w 370"/>
                <a:gd name="T57" fmla="*/ 2147483646 h 366"/>
                <a:gd name="T58" fmla="*/ 2147483646 w 370"/>
                <a:gd name="T59" fmla="*/ 2147483646 h 366"/>
                <a:gd name="T60" fmla="*/ 2147483646 w 370"/>
                <a:gd name="T61" fmla="*/ 2147483646 h 366"/>
                <a:gd name="T62" fmla="*/ 2147483646 w 370"/>
                <a:gd name="T63" fmla="*/ 2147483646 h 366"/>
                <a:gd name="T64" fmla="*/ 2147483646 w 370"/>
                <a:gd name="T65" fmla="*/ 2147483646 h 366"/>
                <a:gd name="T66" fmla="*/ 2147483646 w 370"/>
                <a:gd name="T67" fmla="*/ 2147483646 h 366"/>
                <a:gd name="T68" fmla="*/ 2147483646 w 370"/>
                <a:gd name="T69" fmla="*/ 2147483646 h 366"/>
                <a:gd name="T70" fmla="*/ 2147483646 w 370"/>
                <a:gd name="T71" fmla="*/ 2147483646 h 366"/>
                <a:gd name="T72" fmla="*/ 2147483646 w 370"/>
                <a:gd name="T73" fmla="*/ 2147483646 h 366"/>
                <a:gd name="T74" fmla="*/ 2147483646 w 370"/>
                <a:gd name="T75" fmla="*/ 2147483646 h 366"/>
                <a:gd name="T76" fmla="*/ 2147483646 w 370"/>
                <a:gd name="T77" fmla="*/ 2147483646 h 366"/>
                <a:gd name="T78" fmla="*/ 2147483646 w 370"/>
                <a:gd name="T79" fmla="*/ 2147483646 h 366"/>
                <a:gd name="T80" fmla="*/ 2147483646 w 370"/>
                <a:gd name="T81" fmla="*/ 2147483646 h 366"/>
                <a:gd name="T82" fmla="*/ 2147483646 w 370"/>
                <a:gd name="T83" fmla="*/ 2147483646 h 366"/>
                <a:gd name="T84" fmla="*/ 2147483646 w 370"/>
                <a:gd name="T85" fmla="*/ 2147483646 h 366"/>
                <a:gd name="T86" fmla="*/ 2147483646 w 370"/>
                <a:gd name="T87" fmla="*/ 2147483646 h 366"/>
                <a:gd name="T88" fmla="*/ 2147483646 w 370"/>
                <a:gd name="T89" fmla="*/ 2147483646 h 366"/>
                <a:gd name="T90" fmla="*/ 2147483646 w 370"/>
                <a:gd name="T91" fmla="*/ 2147483646 h 366"/>
                <a:gd name="T92" fmla="*/ 2147483646 w 370"/>
                <a:gd name="T93" fmla="*/ 2147483646 h 366"/>
                <a:gd name="T94" fmla="*/ 2147483646 w 370"/>
                <a:gd name="T95" fmla="*/ 0 h 366"/>
                <a:gd name="T96" fmla="*/ 2147483646 w 370"/>
                <a:gd name="T97" fmla="*/ 2147483646 h 366"/>
                <a:gd name="T98" fmla="*/ 2147483646 w 370"/>
                <a:gd name="T99" fmla="*/ 2147483646 h 366"/>
                <a:gd name="T100" fmla="*/ 2147483646 w 370"/>
                <a:gd name="T101" fmla="*/ 2147483646 h 366"/>
                <a:gd name="T102" fmla="*/ 2147483646 w 370"/>
                <a:gd name="T103" fmla="*/ 2147483646 h 366"/>
                <a:gd name="T104" fmla="*/ 2147483646 w 370"/>
                <a:gd name="T105" fmla="*/ 2147483646 h 366"/>
                <a:gd name="T106" fmla="*/ 2147483646 w 370"/>
                <a:gd name="T107" fmla="*/ 2147483646 h 366"/>
                <a:gd name="T108" fmla="*/ 2147483646 w 370"/>
                <a:gd name="T109" fmla="*/ 2147483646 h 36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70" h="366">
                  <a:moveTo>
                    <a:pt x="82" y="120"/>
                  </a:moveTo>
                  <a:lnTo>
                    <a:pt x="80" y="120"/>
                  </a:lnTo>
                  <a:lnTo>
                    <a:pt x="20" y="146"/>
                  </a:lnTo>
                  <a:lnTo>
                    <a:pt x="2" y="162"/>
                  </a:lnTo>
                  <a:lnTo>
                    <a:pt x="0" y="182"/>
                  </a:lnTo>
                  <a:lnTo>
                    <a:pt x="2" y="196"/>
                  </a:lnTo>
                  <a:lnTo>
                    <a:pt x="4" y="206"/>
                  </a:lnTo>
                  <a:lnTo>
                    <a:pt x="10" y="210"/>
                  </a:lnTo>
                  <a:lnTo>
                    <a:pt x="28" y="222"/>
                  </a:lnTo>
                  <a:lnTo>
                    <a:pt x="30" y="222"/>
                  </a:lnTo>
                  <a:lnTo>
                    <a:pt x="34" y="252"/>
                  </a:lnTo>
                  <a:lnTo>
                    <a:pt x="54" y="276"/>
                  </a:lnTo>
                  <a:lnTo>
                    <a:pt x="60" y="282"/>
                  </a:lnTo>
                  <a:lnTo>
                    <a:pt x="66" y="286"/>
                  </a:lnTo>
                  <a:lnTo>
                    <a:pt x="82" y="290"/>
                  </a:lnTo>
                  <a:lnTo>
                    <a:pt x="86" y="290"/>
                  </a:lnTo>
                  <a:lnTo>
                    <a:pt x="92" y="296"/>
                  </a:lnTo>
                  <a:lnTo>
                    <a:pt x="104" y="300"/>
                  </a:lnTo>
                  <a:lnTo>
                    <a:pt x="152" y="302"/>
                  </a:lnTo>
                  <a:lnTo>
                    <a:pt x="194" y="304"/>
                  </a:lnTo>
                  <a:lnTo>
                    <a:pt x="204" y="306"/>
                  </a:lnTo>
                  <a:lnTo>
                    <a:pt x="210" y="310"/>
                  </a:lnTo>
                  <a:lnTo>
                    <a:pt x="214" y="312"/>
                  </a:lnTo>
                  <a:lnTo>
                    <a:pt x="214" y="318"/>
                  </a:lnTo>
                  <a:lnTo>
                    <a:pt x="214" y="332"/>
                  </a:lnTo>
                  <a:lnTo>
                    <a:pt x="214" y="342"/>
                  </a:lnTo>
                  <a:lnTo>
                    <a:pt x="216" y="346"/>
                  </a:lnTo>
                  <a:lnTo>
                    <a:pt x="234" y="342"/>
                  </a:lnTo>
                  <a:lnTo>
                    <a:pt x="242" y="340"/>
                  </a:lnTo>
                  <a:lnTo>
                    <a:pt x="250" y="338"/>
                  </a:lnTo>
                  <a:lnTo>
                    <a:pt x="256" y="340"/>
                  </a:lnTo>
                  <a:lnTo>
                    <a:pt x="258" y="342"/>
                  </a:lnTo>
                  <a:lnTo>
                    <a:pt x="266" y="350"/>
                  </a:lnTo>
                  <a:lnTo>
                    <a:pt x="278" y="362"/>
                  </a:lnTo>
                  <a:lnTo>
                    <a:pt x="280" y="364"/>
                  </a:lnTo>
                  <a:lnTo>
                    <a:pt x="282" y="366"/>
                  </a:lnTo>
                  <a:lnTo>
                    <a:pt x="290" y="360"/>
                  </a:lnTo>
                  <a:lnTo>
                    <a:pt x="298" y="350"/>
                  </a:lnTo>
                  <a:lnTo>
                    <a:pt x="300" y="348"/>
                  </a:lnTo>
                  <a:lnTo>
                    <a:pt x="314" y="358"/>
                  </a:lnTo>
                  <a:lnTo>
                    <a:pt x="324" y="350"/>
                  </a:lnTo>
                  <a:lnTo>
                    <a:pt x="326" y="342"/>
                  </a:lnTo>
                  <a:lnTo>
                    <a:pt x="330" y="338"/>
                  </a:lnTo>
                  <a:lnTo>
                    <a:pt x="334" y="334"/>
                  </a:lnTo>
                  <a:lnTo>
                    <a:pt x="342" y="332"/>
                  </a:lnTo>
                  <a:lnTo>
                    <a:pt x="346" y="330"/>
                  </a:lnTo>
                  <a:lnTo>
                    <a:pt x="344" y="328"/>
                  </a:lnTo>
                  <a:lnTo>
                    <a:pt x="342" y="326"/>
                  </a:lnTo>
                  <a:lnTo>
                    <a:pt x="344" y="306"/>
                  </a:lnTo>
                  <a:lnTo>
                    <a:pt x="338" y="300"/>
                  </a:lnTo>
                  <a:lnTo>
                    <a:pt x="334" y="296"/>
                  </a:lnTo>
                  <a:lnTo>
                    <a:pt x="328" y="294"/>
                  </a:lnTo>
                  <a:lnTo>
                    <a:pt x="320" y="294"/>
                  </a:lnTo>
                  <a:lnTo>
                    <a:pt x="310" y="296"/>
                  </a:lnTo>
                  <a:lnTo>
                    <a:pt x="306" y="296"/>
                  </a:lnTo>
                  <a:lnTo>
                    <a:pt x="302" y="294"/>
                  </a:lnTo>
                  <a:lnTo>
                    <a:pt x="302" y="290"/>
                  </a:lnTo>
                  <a:lnTo>
                    <a:pt x="302" y="286"/>
                  </a:lnTo>
                  <a:lnTo>
                    <a:pt x="292" y="272"/>
                  </a:lnTo>
                  <a:lnTo>
                    <a:pt x="282" y="262"/>
                  </a:lnTo>
                  <a:lnTo>
                    <a:pt x="278" y="256"/>
                  </a:lnTo>
                  <a:lnTo>
                    <a:pt x="274" y="250"/>
                  </a:lnTo>
                  <a:lnTo>
                    <a:pt x="272" y="244"/>
                  </a:lnTo>
                  <a:lnTo>
                    <a:pt x="274" y="238"/>
                  </a:lnTo>
                  <a:lnTo>
                    <a:pt x="274" y="236"/>
                  </a:lnTo>
                  <a:lnTo>
                    <a:pt x="298" y="240"/>
                  </a:lnTo>
                  <a:lnTo>
                    <a:pt x="296" y="226"/>
                  </a:lnTo>
                  <a:lnTo>
                    <a:pt x="296" y="216"/>
                  </a:lnTo>
                  <a:lnTo>
                    <a:pt x="298" y="212"/>
                  </a:lnTo>
                  <a:lnTo>
                    <a:pt x="300" y="210"/>
                  </a:lnTo>
                  <a:lnTo>
                    <a:pt x="304" y="206"/>
                  </a:lnTo>
                  <a:lnTo>
                    <a:pt x="310" y="204"/>
                  </a:lnTo>
                  <a:lnTo>
                    <a:pt x="318" y="200"/>
                  </a:lnTo>
                  <a:lnTo>
                    <a:pt x="318" y="196"/>
                  </a:lnTo>
                  <a:lnTo>
                    <a:pt x="312" y="178"/>
                  </a:lnTo>
                  <a:lnTo>
                    <a:pt x="312" y="170"/>
                  </a:lnTo>
                  <a:lnTo>
                    <a:pt x="312" y="166"/>
                  </a:lnTo>
                  <a:lnTo>
                    <a:pt x="318" y="162"/>
                  </a:lnTo>
                  <a:lnTo>
                    <a:pt x="324" y="162"/>
                  </a:lnTo>
                  <a:lnTo>
                    <a:pt x="338" y="166"/>
                  </a:lnTo>
                  <a:lnTo>
                    <a:pt x="340" y="166"/>
                  </a:lnTo>
                  <a:lnTo>
                    <a:pt x="340" y="168"/>
                  </a:lnTo>
                  <a:lnTo>
                    <a:pt x="356" y="186"/>
                  </a:lnTo>
                  <a:lnTo>
                    <a:pt x="370" y="162"/>
                  </a:lnTo>
                  <a:lnTo>
                    <a:pt x="356" y="140"/>
                  </a:lnTo>
                  <a:lnTo>
                    <a:pt x="348" y="128"/>
                  </a:lnTo>
                  <a:lnTo>
                    <a:pt x="336" y="136"/>
                  </a:lnTo>
                  <a:lnTo>
                    <a:pt x="334" y="134"/>
                  </a:lnTo>
                  <a:lnTo>
                    <a:pt x="302" y="126"/>
                  </a:lnTo>
                  <a:lnTo>
                    <a:pt x="292" y="122"/>
                  </a:lnTo>
                  <a:lnTo>
                    <a:pt x="286" y="116"/>
                  </a:lnTo>
                  <a:lnTo>
                    <a:pt x="280" y="110"/>
                  </a:lnTo>
                  <a:lnTo>
                    <a:pt x="278" y="106"/>
                  </a:lnTo>
                  <a:lnTo>
                    <a:pt x="260" y="96"/>
                  </a:lnTo>
                  <a:lnTo>
                    <a:pt x="260" y="78"/>
                  </a:lnTo>
                  <a:lnTo>
                    <a:pt x="294" y="58"/>
                  </a:lnTo>
                  <a:lnTo>
                    <a:pt x="292" y="44"/>
                  </a:lnTo>
                  <a:lnTo>
                    <a:pt x="286" y="30"/>
                  </a:lnTo>
                  <a:lnTo>
                    <a:pt x="282" y="18"/>
                  </a:lnTo>
                  <a:lnTo>
                    <a:pt x="258" y="22"/>
                  </a:lnTo>
                  <a:lnTo>
                    <a:pt x="242" y="26"/>
                  </a:lnTo>
                  <a:lnTo>
                    <a:pt x="226" y="28"/>
                  </a:lnTo>
                  <a:lnTo>
                    <a:pt x="200" y="22"/>
                  </a:lnTo>
                  <a:lnTo>
                    <a:pt x="200" y="14"/>
                  </a:lnTo>
                  <a:lnTo>
                    <a:pt x="196" y="14"/>
                  </a:lnTo>
                  <a:lnTo>
                    <a:pt x="190" y="10"/>
                  </a:lnTo>
                  <a:lnTo>
                    <a:pt x="188" y="6"/>
                  </a:lnTo>
                  <a:lnTo>
                    <a:pt x="186" y="2"/>
                  </a:lnTo>
                  <a:lnTo>
                    <a:pt x="186" y="0"/>
                  </a:lnTo>
                  <a:lnTo>
                    <a:pt x="184" y="22"/>
                  </a:lnTo>
                  <a:lnTo>
                    <a:pt x="182" y="28"/>
                  </a:lnTo>
                  <a:lnTo>
                    <a:pt x="180" y="34"/>
                  </a:lnTo>
                  <a:lnTo>
                    <a:pt x="182" y="36"/>
                  </a:lnTo>
                  <a:lnTo>
                    <a:pt x="184" y="40"/>
                  </a:lnTo>
                  <a:lnTo>
                    <a:pt x="184" y="46"/>
                  </a:lnTo>
                  <a:lnTo>
                    <a:pt x="182" y="50"/>
                  </a:lnTo>
                  <a:lnTo>
                    <a:pt x="180" y="54"/>
                  </a:lnTo>
                  <a:lnTo>
                    <a:pt x="184" y="68"/>
                  </a:lnTo>
                  <a:lnTo>
                    <a:pt x="182" y="68"/>
                  </a:lnTo>
                  <a:lnTo>
                    <a:pt x="182" y="70"/>
                  </a:lnTo>
                  <a:lnTo>
                    <a:pt x="172" y="78"/>
                  </a:lnTo>
                  <a:lnTo>
                    <a:pt x="172" y="96"/>
                  </a:lnTo>
                  <a:lnTo>
                    <a:pt x="170" y="98"/>
                  </a:lnTo>
                  <a:lnTo>
                    <a:pt x="148" y="106"/>
                  </a:lnTo>
                  <a:lnTo>
                    <a:pt x="132" y="110"/>
                  </a:lnTo>
                  <a:lnTo>
                    <a:pt x="98" y="106"/>
                  </a:lnTo>
                  <a:lnTo>
                    <a:pt x="82" y="120"/>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43" name="台湾"/>
            <p:cNvSpPr>
              <a:spLocks/>
            </p:cNvSpPr>
            <p:nvPr/>
          </p:nvSpPr>
          <p:spPr bwMode="auto">
            <a:xfrm>
              <a:off x="7605868" y="4737039"/>
              <a:ext cx="156344" cy="377765"/>
            </a:xfrm>
            <a:custGeom>
              <a:avLst/>
              <a:gdLst>
                <a:gd name="T0" fmla="*/ 2147483646 w 106"/>
                <a:gd name="T1" fmla="*/ 0 h 256"/>
                <a:gd name="T2" fmla="*/ 2147483646 w 106"/>
                <a:gd name="T3" fmla="*/ 0 h 256"/>
                <a:gd name="T4" fmla="*/ 2147483646 w 106"/>
                <a:gd name="T5" fmla="*/ 2147483646 h 256"/>
                <a:gd name="T6" fmla="*/ 2147483646 w 106"/>
                <a:gd name="T7" fmla="*/ 2147483646 h 256"/>
                <a:gd name="T8" fmla="*/ 2147483646 w 106"/>
                <a:gd name="T9" fmla="*/ 2147483646 h 256"/>
                <a:gd name="T10" fmla="*/ 2147483646 w 106"/>
                <a:gd name="T11" fmla="*/ 2147483646 h 256"/>
                <a:gd name="T12" fmla="*/ 2147483646 w 106"/>
                <a:gd name="T13" fmla="*/ 2147483646 h 256"/>
                <a:gd name="T14" fmla="*/ 2147483646 w 106"/>
                <a:gd name="T15" fmla="*/ 2147483646 h 256"/>
                <a:gd name="T16" fmla="*/ 2147483646 w 106"/>
                <a:gd name="T17" fmla="*/ 2147483646 h 256"/>
                <a:gd name="T18" fmla="*/ 0 w 106"/>
                <a:gd name="T19" fmla="*/ 2147483646 h 256"/>
                <a:gd name="T20" fmla="*/ 2147483646 w 106"/>
                <a:gd name="T21" fmla="*/ 2147483646 h 256"/>
                <a:gd name="T22" fmla="*/ 2147483646 w 106"/>
                <a:gd name="T23" fmla="*/ 2147483646 h 256"/>
                <a:gd name="T24" fmla="*/ 2147483646 w 106"/>
                <a:gd name="T25" fmla="*/ 2147483646 h 256"/>
                <a:gd name="T26" fmla="*/ 2147483646 w 106"/>
                <a:gd name="T27" fmla="*/ 2147483646 h 256"/>
                <a:gd name="T28" fmla="*/ 2147483646 w 106"/>
                <a:gd name="T29" fmla="*/ 2147483646 h 256"/>
                <a:gd name="T30" fmla="*/ 2147483646 w 106"/>
                <a:gd name="T31" fmla="*/ 2147483646 h 256"/>
                <a:gd name="T32" fmla="*/ 2147483646 w 106"/>
                <a:gd name="T33" fmla="*/ 2147483646 h 256"/>
                <a:gd name="T34" fmla="*/ 2147483646 w 106"/>
                <a:gd name="T35" fmla="*/ 2147483646 h 256"/>
                <a:gd name="T36" fmla="*/ 2147483646 w 106"/>
                <a:gd name="T37" fmla="*/ 2147483646 h 256"/>
                <a:gd name="T38" fmla="*/ 2147483646 w 106"/>
                <a:gd name="T39" fmla="*/ 2147483646 h 256"/>
                <a:gd name="T40" fmla="*/ 2147483646 w 106"/>
                <a:gd name="T41" fmla="*/ 2147483646 h 256"/>
                <a:gd name="T42" fmla="*/ 2147483646 w 106"/>
                <a:gd name="T43" fmla="*/ 2147483646 h 256"/>
                <a:gd name="T44" fmla="*/ 2147483646 w 106"/>
                <a:gd name="T45" fmla="*/ 2147483646 h 256"/>
                <a:gd name="T46" fmla="*/ 2147483646 w 106"/>
                <a:gd name="T47" fmla="*/ 2147483646 h 256"/>
                <a:gd name="T48" fmla="*/ 2147483646 w 106"/>
                <a:gd name="T49" fmla="*/ 2147483646 h 256"/>
                <a:gd name="T50" fmla="*/ 2147483646 w 106"/>
                <a:gd name="T51" fmla="*/ 2147483646 h 256"/>
                <a:gd name="T52" fmla="*/ 2147483646 w 106"/>
                <a:gd name="T53" fmla="*/ 2147483646 h 256"/>
                <a:gd name="T54" fmla="*/ 2147483646 w 106"/>
                <a:gd name="T55" fmla="*/ 2147483646 h 256"/>
                <a:gd name="T56" fmla="*/ 2147483646 w 106"/>
                <a:gd name="T57" fmla="*/ 2147483646 h 256"/>
                <a:gd name="T58" fmla="*/ 2147483646 w 106"/>
                <a:gd name="T59" fmla="*/ 2147483646 h 256"/>
                <a:gd name="T60" fmla="*/ 2147483646 w 106"/>
                <a:gd name="T61" fmla="*/ 2147483646 h 256"/>
                <a:gd name="T62" fmla="*/ 2147483646 w 106"/>
                <a:gd name="T63" fmla="*/ 2147483646 h 256"/>
                <a:gd name="T64" fmla="*/ 2147483646 w 106"/>
                <a:gd name="T65" fmla="*/ 2147483646 h 256"/>
                <a:gd name="T66" fmla="*/ 2147483646 w 106"/>
                <a:gd name="T67" fmla="*/ 2147483646 h 256"/>
                <a:gd name="T68" fmla="*/ 2147483646 w 106"/>
                <a:gd name="T69" fmla="*/ 2147483646 h 256"/>
                <a:gd name="T70" fmla="*/ 2147483646 w 106"/>
                <a:gd name="T71" fmla="*/ 2147483646 h 256"/>
                <a:gd name="T72" fmla="*/ 2147483646 w 106"/>
                <a:gd name="T73" fmla="*/ 2147483646 h 256"/>
                <a:gd name="T74" fmla="*/ 2147483646 w 106"/>
                <a:gd name="T75" fmla="*/ 2147483646 h 256"/>
                <a:gd name="T76" fmla="*/ 2147483646 w 106"/>
                <a:gd name="T77" fmla="*/ 2147483646 h 256"/>
                <a:gd name="T78" fmla="*/ 2147483646 w 106"/>
                <a:gd name="T79" fmla="*/ 2147483646 h 256"/>
                <a:gd name="T80" fmla="*/ 2147483646 w 106"/>
                <a:gd name="T81" fmla="*/ 2147483646 h 256"/>
                <a:gd name="T82" fmla="*/ 2147483646 w 106"/>
                <a:gd name="T83" fmla="*/ 2147483646 h 256"/>
                <a:gd name="T84" fmla="*/ 2147483646 w 106"/>
                <a:gd name="T85" fmla="*/ 2147483646 h 256"/>
                <a:gd name="T86" fmla="*/ 2147483646 w 106"/>
                <a:gd name="T87" fmla="*/ 2147483646 h 256"/>
                <a:gd name="T88" fmla="*/ 2147483646 w 106"/>
                <a:gd name="T89" fmla="*/ 0 h 2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6" h="256">
                  <a:moveTo>
                    <a:pt x="80" y="0"/>
                  </a:moveTo>
                  <a:lnTo>
                    <a:pt x="80" y="0"/>
                  </a:lnTo>
                  <a:lnTo>
                    <a:pt x="62" y="14"/>
                  </a:lnTo>
                  <a:lnTo>
                    <a:pt x="46" y="32"/>
                  </a:lnTo>
                  <a:lnTo>
                    <a:pt x="34" y="50"/>
                  </a:lnTo>
                  <a:lnTo>
                    <a:pt x="24" y="70"/>
                  </a:lnTo>
                  <a:lnTo>
                    <a:pt x="10" y="98"/>
                  </a:lnTo>
                  <a:lnTo>
                    <a:pt x="4" y="104"/>
                  </a:lnTo>
                  <a:lnTo>
                    <a:pt x="0" y="108"/>
                  </a:lnTo>
                  <a:lnTo>
                    <a:pt x="6" y="152"/>
                  </a:lnTo>
                  <a:lnTo>
                    <a:pt x="6" y="154"/>
                  </a:lnTo>
                  <a:lnTo>
                    <a:pt x="2" y="184"/>
                  </a:lnTo>
                  <a:lnTo>
                    <a:pt x="2" y="196"/>
                  </a:lnTo>
                  <a:lnTo>
                    <a:pt x="2" y="200"/>
                  </a:lnTo>
                  <a:lnTo>
                    <a:pt x="4" y="202"/>
                  </a:lnTo>
                  <a:lnTo>
                    <a:pt x="36" y="224"/>
                  </a:lnTo>
                  <a:lnTo>
                    <a:pt x="38" y="224"/>
                  </a:lnTo>
                  <a:lnTo>
                    <a:pt x="38" y="226"/>
                  </a:lnTo>
                  <a:lnTo>
                    <a:pt x="42" y="236"/>
                  </a:lnTo>
                  <a:lnTo>
                    <a:pt x="50" y="248"/>
                  </a:lnTo>
                  <a:lnTo>
                    <a:pt x="56" y="252"/>
                  </a:lnTo>
                  <a:lnTo>
                    <a:pt x="62" y="256"/>
                  </a:lnTo>
                  <a:lnTo>
                    <a:pt x="66" y="204"/>
                  </a:lnTo>
                  <a:lnTo>
                    <a:pt x="66" y="202"/>
                  </a:lnTo>
                  <a:lnTo>
                    <a:pt x="90" y="146"/>
                  </a:lnTo>
                  <a:lnTo>
                    <a:pt x="98" y="80"/>
                  </a:lnTo>
                  <a:lnTo>
                    <a:pt x="98" y="78"/>
                  </a:lnTo>
                  <a:lnTo>
                    <a:pt x="106" y="60"/>
                  </a:lnTo>
                  <a:lnTo>
                    <a:pt x="100" y="44"/>
                  </a:lnTo>
                  <a:lnTo>
                    <a:pt x="98" y="44"/>
                  </a:lnTo>
                  <a:lnTo>
                    <a:pt x="98" y="24"/>
                  </a:lnTo>
                  <a:lnTo>
                    <a:pt x="98" y="22"/>
                  </a:lnTo>
                  <a:lnTo>
                    <a:pt x="102" y="16"/>
                  </a:lnTo>
                  <a:lnTo>
                    <a:pt x="106" y="12"/>
                  </a:lnTo>
                  <a:lnTo>
                    <a:pt x="80" y="0"/>
                  </a:lnTo>
                  <a:close/>
                </a:path>
              </a:pathLst>
            </a:custGeom>
            <a:solidFill>
              <a:schemeClr val="accent1"/>
            </a:solidFill>
            <a:ln>
              <a:noFill/>
            </a:ln>
          </p:spPr>
          <p:txBody>
            <a:bodyPr/>
            <a:lstStyle/>
            <a:p>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44" name="海南"/>
            <p:cNvSpPr>
              <a:spLocks/>
            </p:cNvSpPr>
            <p:nvPr/>
          </p:nvSpPr>
          <p:spPr bwMode="auto">
            <a:xfrm>
              <a:off x="6455413" y="5406981"/>
              <a:ext cx="235991" cy="206591"/>
            </a:xfrm>
            <a:custGeom>
              <a:avLst/>
              <a:gdLst>
                <a:gd name="T0" fmla="*/ 2147483646 w 160"/>
                <a:gd name="T1" fmla="*/ 2147483646 h 140"/>
                <a:gd name="T2" fmla="*/ 2147483646 w 160"/>
                <a:gd name="T3" fmla="*/ 2147483646 h 140"/>
                <a:gd name="T4" fmla="*/ 2147483646 w 160"/>
                <a:gd name="T5" fmla="*/ 2147483646 h 140"/>
                <a:gd name="T6" fmla="*/ 2147483646 w 160"/>
                <a:gd name="T7" fmla="*/ 2147483646 h 140"/>
                <a:gd name="T8" fmla="*/ 2147483646 w 160"/>
                <a:gd name="T9" fmla="*/ 2147483646 h 140"/>
                <a:gd name="T10" fmla="*/ 2147483646 w 160"/>
                <a:gd name="T11" fmla="*/ 2147483646 h 140"/>
                <a:gd name="T12" fmla="*/ 2147483646 w 160"/>
                <a:gd name="T13" fmla="*/ 2147483646 h 140"/>
                <a:gd name="T14" fmla="*/ 2147483646 w 160"/>
                <a:gd name="T15" fmla="*/ 2147483646 h 140"/>
                <a:gd name="T16" fmla="*/ 2147483646 w 160"/>
                <a:gd name="T17" fmla="*/ 2147483646 h 140"/>
                <a:gd name="T18" fmla="*/ 2147483646 w 160"/>
                <a:gd name="T19" fmla="*/ 2147483646 h 140"/>
                <a:gd name="T20" fmla="*/ 2147483646 w 160"/>
                <a:gd name="T21" fmla="*/ 2147483646 h 140"/>
                <a:gd name="T22" fmla="*/ 2147483646 w 160"/>
                <a:gd name="T23" fmla="*/ 2147483646 h 140"/>
                <a:gd name="T24" fmla="*/ 2147483646 w 160"/>
                <a:gd name="T25" fmla="*/ 2147483646 h 140"/>
                <a:gd name="T26" fmla="*/ 0 w 160"/>
                <a:gd name="T27" fmla="*/ 2147483646 h 140"/>
                <a:gd name="T28" fmla="*/ 2147483646 w 160"/>
                <a:gd name="T29" fmla="*/ 2147483646 h 140"/>
                <a:gd name="T30" fmla="*/ 2147483646 w 160"/>
                <a:gd name="T31" fmla="*/ 2147483646 h 140"/>
                <a:gd name="T32" fmla="*/ 2147483646 w 160"/>
                <a:gd name="T33" fmla="*/ 2147483646 h 140"/>
                <a:gd name="T34" fmla="*/ 2147483646 w 160"/>
                <a:gd name="T35" fmla="*/ 2147483646 h 140"/>
                <a:gd name="T36" fmla="*/ 2147483646 w 160"/>
                <a:gd name="T37" fmla="*/ 2147483646 h 140"/>
                <a:gd name="T38" fmla="*/ 2147483646 w 160"/>
                <a:gd name="T39" fmla="*/ 2147483646 h 140"/>
                <a:gd name="T40" fmla="*/ 2147483646 w 160"/>
                <a:gd name="T41" fmla="*/ 2147483646 h 140"/>
                <a:gd name="T42" fmla="*/ 2147483646 w 160"/>
                <a:gd name="T43" fmla="*/ 2147483646 h 140"/>
                <a:gd name="T44" fmla="*/ 2147483646 w 160"/>
                <a:gd name="T45" fmla="*/ 2147483646 h 140"/>
                <a:gd name="T46" fmla="*/ 2147483646 w 160"/>
                <a:gd name="T47" fmla="*/ 2147483646 h 140"/>
                <a:gd name="T48" fmla="*/ 2147483646 w 160"/>
                <a:gd name="T49" fmla="*/ 2147483646 h 140"/>
                <a:gd name="T50" fmla="*/ 2147483646 w 160"/>
                <a:gd name="T51" fmla="*/ 2147483646 h 140"/>
                <a:gd name="T52" fmla="*/ 2147483646 w 160"/>
                <a:gd name="T53" fmla="*/ 2147483646 h 140"/>
                <a:gd name="T54" fmla="*/ 2147483646 w 160"/>
                <a:gd name="T55" fmla="*/ 2147483646 h 140"/>
                <a:gd name="T56" fmla="*/ 2147483646 w 160"/>
                <a:gd name="T57" fmla="*/ 2147483646 h 140"/>
                <a:gd name="T58" fmla="*/ 2147483646 w 160"/>
                <a:gd name="T59" fmla="*/ 2147483646 h 140"/>
                <a:gd name="T60" fmla="*/ 2147483646 w 160"/>
                <a:gd name="T61" fmla="*/ 2147483646 h 140"/>
                <a:gd name="T62" fmla="*/ 2147483646 w 160"/>
                <a:gd name="T63" fmla="*/ 2147483646 h 140"/>
                <a:gd name="T64" fmla="*/ 2147483646 w 160"/>
                <a:gd name="T65" fmla="*/ 2147483646 h 140"/>
                <a:gd name="T66" fmla="*/ 2147483646 w 160"/>
                <a:gd name="T67" fmla="*/ 2147483646 h 140"/>
                <a:gd name="T68" fmla="*/ 2147483646 w 160"/>
                <a:gd name="T69" fmla="*/ 2147483646 h 140"/>
                <a:gd name="T70" fmla="*/ 2147483646 w 160"/>
                <a:gd name="T71" fmla="*/ 2147483646 h 140"/>
                <a:gd name="T72" fmla="*/ 2147483646 w 160"/>
                <a:gd name="T73" fmla="*/ 2147483646 h 140"/>
                <a:gd name="T74" fmla="*/ 2147483646 w 160"/>
                <a:gd name="T75" fmla="*/ 2147483646 h 140"/>
                <a:gd name="T76" fmla="*/ 2147483646 w 160"/>
                <a:gd name="T77" fmla="*/ 2147483646 h 140"/>
                <a:gd name="T78" fmla="*/ 2147483646 w 160"/>
                <a:gd name="T79" fmla="*/ 2147483646 h 140"/>
                <a:gd name="T80" fmla="*/ 2147483646 w 160"/>
                <a:gd name="T81" fmla="*/ 2147483646 h 140"/>
                <a:gd name="T82" fmla="*/ 2147483646 w 160"/>
                <a:gd name="T83" fmla="*/ 0 h 140"/>
                <a:gd name="T84" fmla="*/ 2147483646 w 160"/>
                <a:gd name="T85" fmla="*/ 2147483646 h 140"/>
                <a:gd name="T86" fmla="*/ 2147483646 w 160"/>
                <a:gd name="T87" fmla="*/ 2147483646 h 140"/>
                <a:gd name="T88" fmla="*/ 2147483646 w 160"/>
                <a:gd name="T89" fmla="*/ 2147483646 h 140"/>
                <a:gd name="T90" fmla="*/ 2147483646 w 160"/>
                <a:gd name="T91" fmla="*/ 2147483646 h 140"/>
                <a:gd name="T92" fmla="*/ 2147483646 w 160"/>
                <a:gd name="T93" fmla="*/ 2147483646 h 140"/>
                <a:gd name="T94" fmla="*/ 2147483646 w 160"/>
                <a:gd name="T95" fmla="*/ 2147483646 h 1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0" h="140">
                  <a:moveTo>
                    <a:pt x="72" y="14"/>
                  </a:moveTo>
                  <a:lnTo>
                    <a:pt x="70" y="18"/>
                  </a:lnTo>
                  <a:lnTo>
                    <a:pt x="68" y="20"/>
                  </a:lnTo>
                  <a:lnTo>
                    <a:pt x="36" y="28"/>
                  </a:lnTo>
                  <a:lnTo>
                    <a:pt x="38" y="32"/>
                  </a:lnTo>
                  <a:lnTo>
                    <a:pt x="48" y="44"/>
                  </a:lnTo>
                  <a:lnTo>
                    <a:pt x="44" y="46"/>
                  </a:lnTo>
                  <a:lnTo>
                    <a:pt x="30" y="54"/>
                  </a:lnTo>
                  <a:lnTo>
                    <a:pt x="6" y="72"/>
                  </a:lnTo>
                  <a:lnTo>
                    <a:pt x="2" y="80"/>
                  </a:lnTo>
                  <a:lnTo>
                    <a:pt x="0" y="92"/>
                  </a:lnTo>
                  <a:lnTo>
                    <a:pt x="4" y="108"/>
                  </a:lnTo>
                  <a:lnTo>
                    <a:pt x="10" y="126"/>
                  </a:lnTo>
                  <a:lnTo>
                    <a:pt x="34" y="128"/>
                  </a:lnTo>
                  <a:lnTo>
                    <a:pt x="36" y="128"/>
                  </a:lnTo>
                  <a:lnTo>
                    <a:pt x="60" y="140"/>
                  </a:lnTo>
                  <a:lnTo>
                    <a:pt x="86" y="136"/>
                  </a:lnTo>
                  <a:lnTo>
                    <a:pt x="94" y="132"/>
                  </a:lnTo>
                  <a:lnTo>
                    <a:pt x="102" y="126"/>
                  </a:lnTo>
                  <a:lnTo>
                    <a:pt x="112" y="118"/>
                  </a:lnTo>
                  <a:lnTo>
                    <a:pt x="122" y="106"/>
                  </a:lnTo>
                  <a:lnTo>
                    <a:pt x="124" y="106"/>
                  </a:lnTo>
                  <a:lnTo>
                    <a:pt x="126" y="104"/>
                  </a:lnTo>
                  <a:lnTo>
                    <a:pt x="136" y="100"/>
                  </a:lnTo>
                  <a:lnTo>
                    <a:pt x="134" y="66"/>
                  </a:lnTo>
                  <a:lnTo>
                    <a:pt x="148" y="44"/>
                  </a:lnTo>
                  <a:lnTo>
                    <a:pt x="160" y="34"/>
                  </a:lnTo>
                  <a:lnTo>
                    <a:pt x="160" y="22"/>
                  </a:lnTo>
                  <a:lnTo>
                    <a:pt x="158" y="14"/>
                  </a:lnTo>
                  <a:lnTo>
                    <a:pt x="156" y="10"/>
                  </a:lnTo>
                  <a:lnTo>
                    <a:pt x="152" y="2"/>
                  </a:lnTo>
                  <a:lnTo>
                    <a:pt x="146" y="0"/>
                  </a:lnTo>
                  <a:lnTo>
                    <a:pt x="146" y="12"/>
                  </a:lnTo>
                  <a:lnTo>
                    <a:pt x="126" y="8"/>
                  </a:lnTo>
                  <a:lnTo>
                    <a:pt x="116" y="14"/>
                  </a:lnTo>
                  <a:lnTo>
                    <a:pt x="114" y="14"/>
                  </a:lnTo>
                  <a:lnTo>
                    <a:pt x="72" y="14"/>
                  </a:lnTo>
                  <a:close/>
                </a:path>
              </a:pathLst>
            </a:custGeom>
            <a:grpFill/>
            <a:ln>
              <a:noFill/>
            </a:ln>
          </p:spPr>
          <p:txBody>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145" name="定位"/>
          <p:cNvSpPr>
            <a:spLocks noEditPoints="1"/>
          </p:cNvSpPr>
          <p:nvPr/>
        </p:nvSpPr>
        <p:spPr bwMode="auto">
          <a:xfrm>
            <a:off x="4574564" y="2532980"/>
            <a:ext cx="260361" cy="344155"/>
          </a:xfrm>
          <a:custGeom>
            <a:avLst/>
            <a:gdLst>
              <a:gd name="T0" fmla="*/ 72 w 144"/>
              <a:gd name="T1" fmla="*/ 0 h 192"/>
              <a:gd name="T2" fmla="*/ 0 w 144"/>
              <a:gd name="T3" fmla="*/ 72 h 192"/>
              <a:gd name="T4" fmla="*/ 72 w 144"/>
              <a:gd name="T5" fmla="*/ 192 h 192"/>
              <a:gd name="T6" fmla="*/ 144 w 144"/>
              <a:gd name="T7" fmla="*/ 72 h 192"/>
              <a:gd name="T8" fmla="*/ 72 w 144"/>
              <a:gd name="T9" fmla="*/ 0 h 192"/>
              <a:gd name="T10" fmla="*/ 72 w 144"/>
              <a:gd name="T11" fmla="*/ 120 h 192"/>
              <a:gd name="T12" fmla="*/ 24 w 144"/>
              <a:gd name="T13" fmla="*/ 72 h 192"/>
              <a:gd name="T14" fmla="*/ 72 w 144"/>
              <a:gd name="T15" fmla="*/ 24 h 192"/>
              <a:gd name="T16" fmla="*/ 120 w 144"/>
              <a:gd name="T17" fmla="*/ 72 h 192"/>
              <a:gd name="T18" fmla="*/ 72 w 144"/>
              <a:gd name="T19" fmla="*/ 120 h 192"/>
              <a:gd name="T20" fmla="*/ 72 w 144"/>
              <a:gd name="T21" fmla="*/ 48 h 192"/>
              <a:gd name="T22" fmla="*/ 48 w 144"/>
              <a:gd name="T23" fmla="*/ 72 h 192"/>
              <a:gd name="T24" fmla="*/ 72 w 144"/>
              <a:gd name="T25" fmla="*/ 96 h 192"/>
              <a:gd name="T26" fmla="*/ 96 w 144"/>
              <a:gd name="T27" fmla="*/ 72 h 192"/>
              <a:gd name="T28" fmla="*/ 72 w 144"/>
              <a:gd name="T29" fmla="*/ 4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92">
                <a:moveTo>
                  <a:pt x="72" y="0"/>
                </a:moveTo>
                <a:cubicBezTo>
                  <a:pt x="32" y="0"/>
                  <a:pt x="0" y="32"/>
                  <a:pt x="0" y="72"/>
                </a:cubicBezTo>
                <a:cubicBezTo>
                  <a:pt x="0" y="112"/>
                  <a:pt x="72" y="192"/>
                  <a:pt x="72" y="192"/>
                </a:cubicBezTo>
                <a:cubicBezTo>
                  <a:pt x="72" y="192"/>
                  <a:pt x="144" y="112"/>
                  <a:pt x="144" y="72"/>
                </a:cubicBezTo>
                <a:cubicBezTo>
                  <a:pt x="144" y="32"/>
                  <a:pt x="112" y="0"/>
                  <a:pt x="72" y="0"/>
                </a:cubicBezTo>
                <a:close/>
                <a:moveTo>
                  <a:pt x="72" y="120"/>
                </a:moveTo>
                <a:cubicBezTo>
                  <a:pt x="45" y="120"/>
                  <a:pt x="24" y="99"/>
                  <a:pt x="24" y="72"/>
                </a:cubicBezTo>
                <a:cubicBezTo>
                  <a:pt x="24" y="45"/>
                  <a:pt x="45" y="24"/>
                  <a:pt x="72" y="24"/>
                </a:cubicBezTo>
                <a:cubicBezTo>
                  <a:pt x="99" y="24"/>
                  <a:pt x="120" y="45"/>
                  <a:pt x="120" y="72"/>
                </a:cubicBezTo>
                <a:cubicBezTo>
                  <a:pt x="120" y="99"/>
                  <a:pt x="99" y="120"/>
                  <a:pt x="72" y="120"/>
                </a:cubicBezTo>
                <a:close/>
                <a:moveTo>
                  <a:pt x="72" y="48"/>
                </a:moveTo>
                <a:cubicBezTo>
                  <a:pt x="59" y="48"/>
                  <a:pt x="48" y="59"/>
                  <a:pt x="48" y="72"/>
                </a:cubicBezTo>
                <a:cubicBezTo>
                  <a:pt x="48" y="85"/>
                  <a:pt x="59" y="96"/>
                  <a:pt x="72" y="96"/>
                </a:cubicBezTo>
                <a:cubicBezTo>
                  <a:pt x="85" y="96"/>
                  <a:pt x="96" y="85"/>
                  <a:pt x="96" y="72"/>
                </a:cubicBezTo>
                <a:cubicBezTo>
                  <a:pt x="96" y="59"/>
                  <a:pt x="85" y="48"/>
                  <a:pt x="72" y="48"/>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sym typeface="Arial" panose="020B0604020202020204" pitchFamily="34" charset="0"/>
            </a:endParaRPr>
          </a:p>
        </p:txBody>
      </p:sp>
      <p:sp>
        <p:nvSpPr>
          <p:cNvPr id="146" name="定位"/>
          <p:cNvSpPr>
            <a:spLocks noEditPoints="1"/>
          </p:cNvSpPr>
          <p:nvPr/>
        </p:nvSpPr>
        <p:spPr bwMode="auto">
          <a:xfrm>
            <a:off x="5891687" y="4464902"/>
            <a:ext cx="260361" cy="344155"/>
          </a:xfrm>
          <a:custGeom>
            <a:avLst/>
            <a:gdLst>
              <a:gd name="T0" fmla="*/ 72 w 144"/>
              <a:gd name="T1" fmla="*/ 0 h 192"/>
              <a:gd name="T2" fmla="*/ 0 w 144"/>
              <a:gd name="T3" fmla="*/ 72 h 192"/>
              <a:gd name="T4" fmla="*/ 72 w 144"/>
              <a:gd name="T5" fmla="*/ 192 h 192"/>
              <a:gd name="T6" fmla="*/ 144 w 144"/>
              <a:gd name="T7" fmla="*/ 72 h 192"/>
              <a:gd name="T8" fmla="*/ 72 w 144"/>
              <a:gd name="T9" fmla="*/ 0 h 192"/>
              <a:gd name="T10" fmla="*/ 72 w 144"/>
              <a:gd name="T11" fmla="*/ 120 h 192"/>
              <a:gd name="T12" fmla="*/ 24 w 144"/>
              <a:gd name="T13" fmla="*/ 72 h 192"/>
              <a:gd name="T14" fmla="*/ 72 w 144"/>
              <a:gd name="T15" fmla="*/ 24 h 192"/>
              <a:gd name="T16" fmla="*/ 120 w 144"/>
              <a:gd name="T17" fmla="*/ 72 h 192"/>
              <a:gd name="T18" fmla="*/ 72 w 144"/>
              <a:gd name="T19" fmla="*/ 120 h 192"/>
              <a:gd name="T20" fmla="*/ 72 w 144"/>
              <a:gd name="T21" fmla="*/ 48 h 192"/>
              <a:gd name="T22" fmla="*/ 48 w 144"/>
              <a:gd name="T23" fmla="*/ 72 h 192"/>
              <a:gd name="T24" fmla="*/ 72 w 144"/>
              <a:gd name="T25" fmla="*/ 96 h 192"/>
              <a:gd name="T26" fmla="*/ 96 w 144"/>
              <a:gd name="T27" fmla="*/ 72 h 192"/>
              <a:gd name="T28" fmla="*/ 72 w 144"/>
              <a:gd name="T29" fmla="*/ 4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92">
                <a:moveTo>
                  <a:pt x="72" y="0"/>
                </a:moveTo>
                <a:cubicBezTo>
                  <a:pt x="32" y="0"/>
                  <a:pt x="0" y="32"/>
                  <a:pt x="0" y="72"/>
                </a:cubicBezTo>
                <a:cubicBezTo>
                  <a:pt x="0" y="112"/>
                  <a:pt x="72" y="192"/>
                  <a:pt x="72" y="192"/>
                </a:cubicBezTo>
                <a:cubicBezTo>
                  <a:pt x="72" y="192"/>
                  <a:pt x="144" y="112"/>
                  <a:pt x="144" y="72"/>
                </a:cubicBezTo>
                <a:cubicBezTo>
                  <a:pt x="144" y="32"/>
                  <a:pt x="112" y="0"/>
                  <a:pt x="72" y="0"/>
                </a:cubicBezTo>
                <a:close/>
                <a:moveTo>
                  <a:pt x="72" y="120"/>
                </a:moveTo>
                <a:cubicBezTo>
                  <a:pt x="45" y="120"/>
                  <a:pt x="24" y="99"/>
                  <a:pt x="24" y="72"/>
                </a:cubicBezTo>
                <a:cubicBezTo>
                  <a:pt x="24" y="45"/>
                  <a:pt x="45" y="24"/>
                  <a:pt x="72" y="24"/>
                </a:cubicBezTo>
                <a:cubicBezTo>
                  <a:pt x="99" y="24"/>
                  <a:pt x="120" y="45"/>
                  <a:pt x="120" y="72"/>
                </a:cubicBezTo>
                <a:cubicBezTo>
                  <a:pt x="120" y="99"/>
                  <a:pt x="99" y="120"/>
                  <a:pt x="72" y="120"/>
                </a:cubicBezTo>
                <a:close/>
                <a:moveTo>
                  <a:pt x="72" y="48"/>
                </a:moveTo>
                <a:cubicBezTo>
                  <a:pt x="59" y="48"/>
                  <a:pt x="48" y="59"/>
                  <a:pt x="48" y="72"/>
                </a:cubicBezTo>
                <a:cubicBezTo>
                  <a:pt x="48" y="85"/>
                  <a:pt x="59" y="96"/>
                  <a:pt x="72" y="96"/>
                </a:cubicBezTo>
                <a:cubicBezTo>
                  <a:pt x="85" y="96"/>
                  <a:pt x="96" y="85"/>
                  <a:pt x="96" y="72"/>
                </a:cubicBezTo>
                <a:cubicBezTo>
                  <a:pt x="96" y="59"/>
                  <a:pt x="85" y="48"/>
                  <a:pt x="72" y="48"/>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sym typeface="Arial" panose="020B0604020202020204" pitchFamily="34" charset="0"/>
            </a:endParaRPr>
          </a:p>
        </p:txBody>
      </p:sp>
      <p:sp>
        <p:nvSpPr>
          <p:cNvPr id="147" name="定位"/>
          <p:cNvSpPr>
            <a:spLocks noEditPoints="1"/>
          </p:cNvSpPr>
          <p:nvPr/>
        </p:nvSpPr>
        <p:spPr bwMode="auto">
          <a:xfrm>
            <a:off x="7759350" y="4447194"/>
            <a:ext cx="260361" cy="344155"/>
          </a:xfrm>
          <a:custGeom>
            <a:avLst/>
            <a:gdLst>
              <a:gd name="T0" fmla="*/ 72 w 144"/>
              <a:gd name="T1" fmla="*/ 0 h 192"/>
              <a:gd name="T2" fmla="*/ 0 w 144"/>
              <a:gd name="T3" fmla="*/ 72 h 192"/>
              <a:gd name="T4" fmla="*/ 72 w 144"/>
              <a:gd name="T5" fmla="*/ 192 h 192"/>
              <a:gd name="T6" fmla="*/ 144 w 144"/>
              <a:gd name="T7" fmla="*/ 72 h 192"/>
              <a:gd name="T8" fmla="*/ 72 w 144"/>
              <a:gd name="T9" fmla="*/ 0 h 192"/>
              <a:gd name="T10" fmla="*/ 72 w 144"/>
              <a:gd name="T11" fmla="*/ 120 h 192"/>
              <a:gd name="T12" fmla="*/ 24 w 144"/>
              <a:gd name="T13" fmla="*/ 72 h 192"/>
              <a:gd name="T14" fmla="*/ 72 w 144"/>
              <a:gd name="T15" fmla="*/ 24 h 192"/>
              <a:gd name="T16" fmla="*/ 120 w 144"/>
              <a:gd name="T17" fmla="*/ 72 h 192"/>
              <a:gd name="T18" fmla="*/ 72 w 144"/>
              <a:gd name="T19" fmla="*/ 120 h 192"/>
              <a:gd name="T20" fmla="*/ 72 w 144"/>
              <a:gd name="T21" fmla="*/ 48 h 192"/>
              <a:gd name="T22" fmla="*/ 48 w 144"/>
              <a:gd name="T23" fmla="*/ 72 h 192"/>
              <a:gd name="T24" fmla="*/ 72 w 144"/>
              <a:gd name="T25" fmla="*/ 96 h 192"/>
              <a:gd name="T26" fmla="*/ 96 w 144"/>
              <a:gd name="T27" fmla="*/ 72 h 192"/>
              <a:gd name="T28" fmla="*/ 72 w 144"/>
              <a:gd name="T29" fmla="*/ 4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92">
                <a:moveTo>
                  <a:pt x="72" y="0"/>
                </a:moveTo>
                <a:cubicBezTo>
                  <a:pt x="32" y="0"/>
                  <a:pt x="0" y="32"/>
                  <a:pt x="0" y="72"/>
                </a:cubicBezTo>
                <a:cubicBezTo>
                  <a:pt x="0" y="112"/>
                  <a:pt x="72" y="192"/>
                  <a:pt x="72" y="192"/>
                </a:cubicBezTo>
                <a:cubicBezTo>
                  <a:pt x="72" y="192"/>
                  <a:pt x="144" y="112"/>
                  <a:pt x="144" y="72"/>
                </a:cubicBezTo>
                <a:cubicBezTo>
                  <a:pt x="144" y="32"/>
                  <a:pt x="112" y="0"/>
                  <a:pt x="72" y="0"/>
                </a:cubicBezTo>
                <a:close/>
                <a:moveTo>
                  <a:pt x="72" y="120"/>
                </a:moveTo>
                <a:cubicBezTo>
                  <a:pt x="45" y="120"/>
                  <a:pt x="24" y="99"/>
                  <a:pt x="24" y="72"/>
                </a:cubicBezTo>
                <a:cubicBezTo>
                  <a:pt x="24" y="45"/>
                  <a:pt x="45" y="24"/>
                  <a:pt x="72" y="24"/>
                </a:cubicBezTo>
                <a:cubicBezTo>
                  <a:pt x="99" y="24"/>
                  <a:pt x="120" y="45"/>
                  <a:pt x="120" y="72"/>
                </a:cubicBezTo>
                <a:cubicBezTo>
                  <a:pt x="120" y="99"/>
                  <a:pt x="99" y="120"/>
                  <a:pt x="72" y="120"/>
                </a:cubicBezTo>
                <a:close/>
                <a:moveTo>
                  <a:pt x="72" y="48"/>
                </a:moveTo>
                <a:cubicBezTo>
                  <a:pt x="59" y="48"/>
                  <a:pt x="48" y="59"/>
                  <a:pt x="48" y="72"/>
                </a:cubicBezTo>
                <a:cubicBezTo>
                  <a:pt x="48" y="85"/>
                  <a:pt x="59" y="96"/>
                  <a:pt x="72" y="96"/>
                </a:cubicBezTo>
                <a:cubicBezTo>
                  <a:pt x="85" y="96"/>
                  <a:pt x="96" y="85"/>
                  <a:pt x="96" y="72"/>
                </a:cubicBezTo>
                <a:cubicBezTo>
                  <a:pt x="96" y="59"/>
                  <a:pt x="85" y="48"/>
                  <a:pt x="72" y="48"/>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sym typeface="Arial" panose="020B0604020202020204" pitchFamily="34" charset="0"/>
            </a:endParaRPr>
          </a:p>
        </p:txBody>
      </p:sp>
      <p:sp>
        <p:nvSpPr>
          <p:cNvPr id="148" name="定位"/>
          <p:cNvSpPr>
            <a:spLocks noEditPoints="1"/>
          </p:cNvSpPr>
          <p:nvPr/>
        </p:nvSpPr>
        <p:spPr bwMode="auto">
          <a:xfrm>
            <a:off x="7950901" y="1747913"/>
            <a:ext cx="260361" cy="344155"/>
          </a:xfrm>
          <a:custGeom>
            <a:avLst/>
            <a:gdLst>
              <a:gd name="T0" fmla="*/ 72 w 144"/>
              <a:gd name="T1" fmla="*/ 0 h 192"/>
              <a:gd name="T2" fmla="*/ 0 w 144"/>
              <a:gd name="T3" fmla="*/ 72 h 192"/>
              <a:gd name="T4" fmla="*/ 72 w 144"/>
              <a:gd name="T5" fmla="*/ 192 h 192"/>
              <a:gd name="T6" fmla="*/ 144 w 144"/>
              <a:gd name="T7" fmla="*/ 72 h 192"/>
              <a:gd name="T8" fmla="*/ 72 w 144"/>
              <a:gd name="T9" fmla="*/ 0 h 192"/>
              <a:gd name="T10" fmla="*/ 72 w 144"/>
              <a:gd name="T11" fmla="*/ 120 h 192"/>
              <a:gd name="T12" fmla="*/ 24 w 144"/>
              <a:gd name="T13" fmla="*/ 72 h 192"/>
              <a:gd name="T14" fmla="*/ 72 w 144"/>
              <a:gd name="T15" fmla="*/ 24 h 192"/>
              <a:gd name="T16" fmla="*/ 120 w 144"/>
              <a:gd name="T17" fmla="*/ 72 h 192"/>
              <a:gd name="T18" fmla="*/ 72 w 144"/>
              <a:gd name="T19" fmla="*/ 120 h 192"/>
              <a:gd name="T20" fmla="*/ 72 w 144"/>
              <a:gd name="T21" fmla="*/ 48 h 192"/>
              <a:gd name="T22" fmla="*/ 48 w 144"/>
              <a:gd name="T23" fmla="*/ 72 h 192"/>
              <a:gd name="T24" fmla="*/ 72 w 144"/>
              <a:gd name="T25" fmla="*/ 96 h 192"/>
              <a:gd name="T26" fmla="*/ 96 w 144"/>
              <a:gd name="T27" fmla="*/ 72 h 192"/>
              <a:gd name="T28" fmla="*/ 72 w 144"/>
              <a:gd name="T29" fmla="*/ 4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92">
                <a:moveTo>
                  <a:pt x="72" y="0"/>
                </a:moveTo>
                <a:cubicBezTo>
                  <a:pt x="32" y="0"/>
                  <a:pt x="0" y="32"/>
                  <a:pt x="0" y="72"/>
                </a:cubicBezTo>
                <a:cubicBezTo>
                  <a:pt x="0" y="112"/>
                  <a:pt x="72" y="192"/>
                  <a:pt x="72" y="192"/>
                </a:cubicBezTo>
                <a:cubicBezTo>
                  <a:pt x="72" y="192"/>
                  <a:pt x="144" y="112"/>
                  <a:pt x="144" y="72"/>
                </a:cubicBezTo>
                <a:cubicBezTo>
                  <a:pt x="144" y="32"/>
                  <a:pt x="112" y="0"/>
                  <a:pt x="72" y="0"/>
                </a:cubicBezTo>
                <a:close/>
                <a:moveTo>
                  <a:pt x="72" y="120"/>
                </a:moveTo>
                <a:cubicBezTo>
                  <a:pt x="45" y="120"/>
                  <a:pt x="24" y="99"/>
                  <a:pt x="24" y="72"/>
                </a:cubicBezTo>
                <a:cubicBezTo>
                  <a:pt x="24" y="45"/>
                  <a:pt x="45" y="24"/>
                  <a:pt x="72" y="24"/>
                </a:cubicBezTo>
                <a:cubicBezTo>
                  <a:pt x="99" y="24"/>
                  <a:pt x="120" y="45"/>
                  <a:pt x="120" y="72"/>
                </a:cubicBezTo>
                <a:cubicBezTo>
                  <a:pt x="120" y="99"/>
                  <a:pt x="99" y="120"/>
                  <a:pt x="72" y="120"/>
                </a:cubicBezTo>
                <a:close/>
                <a:moveTo>
                  <a:pt x="72" y="48"/>
                </a:moveTo>
                <a:cubicBezTo>
                  <a:pt x="59" y="48"/>
                  <a:pt x="48" y="59"/>
                  <a:pt x="48" y="72"/>
                </a:cubicBezTo>
                <a:cubicBezTo>
                  <a:pt x="48" y="85"/>
                  <a:pt x="59" y="96"/>
                  <a:pt x="72" y="96"/>
                </a:cubicBezTo>
                <a:cubicBezTo>
                  <a:pt x="85" y="96"/>
                  <a:pt x="96" y="85"/>
                  <a:pt x="96" y="72"/>
                </a:cubicBezTo>
                <a:cubicBezTo>
                  <a:pt x="96" y="59"/>
                  <a:pt x="85" y="48"/>
                  <a:pt x="72" y="48"/>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7" name="肘形连接符 6"/>
          <p:cNvCxnSpPr>
            <a:stCxn id="149" idx="3"/>
          </p:cNvCxnSpPr>
          <p:nvPr/>
        </p:nvCxnSpPr>
        <p:spPr>
          <a:xfrm>
            <a:off x="2911600" y="2102115"/>
            <a:ext cx="1646113" cy="571356"/>
          </a:xfrm>
          <a:prstGeom prst="bentConnector3">
            <a:avLst>
              <a:gd name="adj1" fmla="val 50000"/>
            </a:avLst>
          </a:prstGeom>
          <a:noFill/>
          <a:ln w="25400" cap="flat">
            <a:solidFill>
              <a:schemeClr val="bg1">
                <a:lumMod val="75000"/>
              </a:schemeClr>
            </a:solidFill>
            <a:prstDash val="dash"/>
            <a:miter lim="800000"/>
            <a:headEnd/>
            <a:tailEnd/>
          </a:ln>
          <a:extLst>
            <a:ext uri="{909E8E84-426E-40DD-AFC4-6F175D3DCCD1}">
              <a14:hiddenFill xmlns:a14="http://schemas.microsoft.com/office/drawing/2010/main">
                <a:noFill/>
              </a14:hiddenFill>
            </a:ext>
          </a:extLst>
        </p:spPr>
      </p:cxnSp>
      <p:cxnSp>
        <p:nvCxnSpPr>
          <p:cNvPr id="14" name="肘形连接符 13"/>
          <p:cNvCxnSpPr>
            <a:endCxn id="150" idx="1"/>
          </p:cNvCxnSpPr>
          <p:nvPr/>
        </p:nvCxnSpPr>
        <p:spPr>
          <a:xfrm>
            <a:off x="8206641" y="1859892"/>
            <a:ext cx="1074063" cy="242223"/>
          </a:xfrm>
          <a:prstGeom prst="bentConnector3">
            <a:avLst/>
          </a:prstGeom>
          <a:noFill/>
          <a:ln w="25400" cap="flat">
            <a:solidFill>
              <a:schemeClr val="bg1">
                <a:lumMod val="75000"/>
              </a:schemeClr>
            </a:solidFill>
            <a:prstDash val="dash"/>
            <a:miter lim="800000"/>
            <a:headEnd/>
            <a:tailEnd/>
          </a:ln>
          <a:extLst>
            <a:ext uri="{909E8E84-426E-40DD-AFC4-6F175D3DCCD1}">
              <a14:hiddenFill xmlns:a14="http://schemas.microsoft.com/office/drawing/2010/main">
                <a:noFill/>
              </a14:hiddenFill>
            </a:ext>
          </a:extLst>
        </p:spPr>
      </p:cxnSp>
      <p:cxnSp>
        <p:nvCxnSpPr>
          <p:cNvPr id="153" name="肘形连接符 152"/>
          <p:cNvCxnSpPr>
            <a:stCxn id="151" idx="3"/>
          </p:cNvCxnSpPr>
          <p:nvPr/>
        </p:nvCxnSpPr>
        <p:spPr>
          <a:xfrm flipV="1">
            <a:off x="2911600" y="4636979"/>
            <a:ext cx="2973864" cy="485084"/>
          </a:xfrm>
          <a:prstGeom prst="bentConnector3">
            <a:avLst>
              <a:gd name="adj1" fmla="val 50000"/>
            </a:avLst>
          </a:prstGeom>
          <a:noFill/>
          <a:ln w="25400" cap="flat">
            <a:solidFill>
              <a:schemeClr val="bg1">
                <a:lumMod val="75000"/>
              </a:schemeClr>
            </a:solidFill>
            <a:prstDash val="dash"/>
            <a:miter lim="800000"/>
            <a:headEnd/>
            <a:tailEnd/>
          </a:ln>
          <a:extLst>
            <a:ext uri="{909E8E84-426E-40DD-AFC4-6F175D3DCCD1}">
              <a14:hiddenFill xmlns:a14="http://schemas.microsoft.com/office/drawing/2010/main">
                <a:noFill/>
              </a14:hiddenFill>
            </a:ext>
          </a:extLst>
        </p:spPr>
      </p:cxnSp>
      <p:cxnSp>
        <p:nvCxnSpPr>
          <p:cNvPr id="154" name="肘形连接符 153"/>
          <p:cNvCxnSpPr>
            <a:endCxn id="152" idx="1"/>
          </p:cNvCxnSpPr>
          <p:nvPr/>
        </p:nvCxnSpPr>
        <p:spPr>
          <a:xfrm>
            <a:off x="8014900" y="4597710"/>
            <a:ext cx="1265804" cy="524353"/>
          </a:xfrm>
          <a:prstGeom prst="bentConnector3">
            <a:avLst>
              <a:gd name="adj1" fmla="val 50000"/>
            </a:avLst>
          </a:prstGeom>
          <a:noFill/>
          <a:ln w="25400" cap="flat">
            <a:solidFill>
              <a:schemeClr val="bg1">
                <a:lumMod val="75000"/>
              </a:schemeClr>
            </a:solidFill>
            <a:prstDash val="dash"/>
            <a:miter lim="800000"/>
            <a:headEnd/>
            <a:tailEnd/>
          </a:ln>
          <a:extLst>
            <a:ext uri="{909E8E84-426E-40DD-AFC4-6F175D3DCCD1}">
              <a14:hiddenFill xmlns:a14="http://schemas.microsoft.com/office/drawing/2010/main">
                <a:noFill/>
              </a14:hiddenFill>
            </a:ext>
          </a:extLst>
        </p:spPr>
      </p:cxnSp>
      <p:grpSp>
        <p:nvGrpSpPr>
          <p:cNvPr id="19" name="组合 18"/>
          <p:cNvGrpSpPr/>
          <p:nvPr/>
        </p:nvGrpSpPr>
        <p:grpSpPr>
          <a:xfrm>
            <a:off x="335266" y="1288536"/>
            <a:ext cx="2576334" cy="1627158"/>
            <a:chOff x="335266" y="1288536"/>
            <a:chExt cx="2576334" cy="1627158"/>
          </a:xfrm>
        </p:grpSpPr>
        <p:sp>
          <p:nvSpPr>
            <p:cNvPr id="149" name="矩形色块"/>
            <p:cNvSpPr/>
            <p:nvPr/>
          </p:nvSpPr>
          <p:spPr>
            <a:xfrm>
              <a:off x="335266" y="1288536"/>
              <a:ext cx="2576334" cy="1627158"/>
            </a:xfrm>
            <a:prstGeom prst="rect">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55" name="组合"/>
            <p:cNvGrpSpPr/>
            <p:nvPr/>
          </p:nvGrpSpPr>
          <p:grpSpPr>
            <a:xfrm>
              <a:off x="425671" y="1580421"/>
              <a:ext cx="2395524" cy="1043388"/>
              <a:chOff x="853927" y="2142452"/>
              <a:chExt cx="2395524" cy="1043388"/>
            </a:xfrm>
          </p:grpSpPr>
          <p:sp>
            <p:nvSpPr>
              <p:cNvPr id="156" name="985、211、一流大学A类建设"/>
              <p:cNvSpPr txBox="1"/>
              <p:nvPr/>
            </p:nvSpPr>
            <p:spPr>
              <a:xfrm>
                <a:off x="853927" y="2484942"/>
                <a:ext cx="2395524"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157"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grpSp>
        <p:nvGrpSpPr>
          <p:cNvPr id="20" name="组合 19"/>
          <p:cNvGrpSpPr/>
          <p:nvPr/>
        </p:nvGrpSpPr>
        <p:grpSpPr>
          <a:xfrm>
            <a:off x="335266" y="4308484"/>
            <a:ext cx="2576334" cy="1627158"/>
            <a:chOff x="335266" y="4308484"/>
            <a:chExt cx="2576334" cy="1627158"/>
          </a:xfrm>
        </p:grpSpPr>
        <p:sp>
          <p:nvSpPr>
            <p:cNvPr id="151" name="矩形色块"/>
            <p:cNvSpPr/>
            <p:nvPr/>
          </p:nvSpPr>
          <p:spPr>
            <a:xfrm>
              <a:off x="335266" y="4308484"/>
              <a:ext cx="2576334" cy="1627158"/>
            </a:xfrm>
            <a:prstGeom prst="rect">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58" name="组合"/>
            <p:cNvGrpSpPr/>
            <p:nvPr/>
          </p:nvGrpSpPr>
          <p:grpSpPr>
            <a:xfrm>
              <a:off x="425671" y="4584564"/>
              <a:ext cx="2395524" cy="1043388"/>
              <a:chOff x="853927" y="2142452"/>
              <a:chExt cx="2395524" cy="1043388"/>
            </a:xfrm>
          </p:grpSpPr>
          <p:sp>
            <p:nvSpPr>
              <p:cNvPr id="159" name="985、211、一流大学A类建设"/>
              <p:cNvSpPr txBox="1"/>
              <p:nvPr/>
            </p:nvSpPr>
            <p:spPr>
              <a:xfrm>
                <a:off x="853927" y="2484942"/>
                <a:ext cx="2395524"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160"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grpSp>
        <p:nvGrpSpPr>
          <p:cNvPr id="22" name="组合 21"/>
          <p:cNvGrpSpPr/>
          <p:nvPr/>
        </p:nvGrpSpPr>
        <p:grpSpPr>
          <a:xfrm>
            <a:off x="9280704" y="4308484"/>
            <a:ext cx="2576334" cy="1627158"/>
            <a:chOff x="9280704" y="4308484"/>
            <a:chExt cx="2576334" cy="1627158"/>
          </a:xfrm>
        </p:grpSpPr>
        <p:sp>
          <p:nvSpPr>
            <p:cNvPr id="152" name="矩形色块"/>
            <p:cNvSpPr/>
            <p:nvPr/>
          </p:nvSpPr>
          <p:spPr>
            <a:xfrm>
              <a:off x="9280704" y="4308484"/>
              <a:ext cx="2576334" cy="1627158"/>
            </a:xfrm>
            <a:prstGeom prst="rect">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61" name="组合"/>
            <p:cNvGrpSpPr/>
            <p:nvPr/>
          </p:nvGrpSpPr>
          <p:grpSpPr>
            <a:xfrm>
              <a:off x="9371109" y="4584564"/>
              <a:ext cx="2395524" cy="1043388"/>
              <a:chOff x="853927" y="2142452"/>
              <a:chExt cx="2395524" cy="1043388"/>
            </a:xfrm>
          </p:grpSpPr>
          <p:sp>
            <p:nvSpPr>
              <p:cNvPr id="162" name="985、211、一流大学A类建设"/>
              <p:cNvSpPr txBox="1"/>
              <p:nvPr/>
            </p:nvSpPr>
            <p:spPr>
              <a:xfrm>
                <a:off x="853927" y="2484942"/>
                <a:ext cx="2395524"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163"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grpSp>
        <p:nvGrpSpPr>
          <p:cNvPr id="21" name="组合 20"/>
          <p:cNvGrpSpPr/>
          <p:nvPr/>
        </p:nvGrpSpPr>
        <p:grpSpPr>
          <a:xfrm>
            <a:off x="9280704" y="1288536"/>
            <a:ext cx="2576334" cy="1627158"/>
            <a:chOff x="9280704" y="1288536"/>
            <a:chExt cx="2576334" cy="1627158"/>
          </a:xfrm>
        </p:grpSpPr>
        <p:sp>
          <p:nvSpPr>
            <p:cNvPr id="150" name="矩形色块"/>
            <p:cNvSpPr/>
            <p:nvPr/>
          </p:nvSpPr>
          <p:spPr>
            <a:xfrm>
              <a:off x="9280704" y="1288536"/>
              <a:ext cx="2576334" cy="1627158"/>
            </a:xfrm>
            <a:prstGeom prst="rect">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64" name="组合"/>
            <p:cNvGrpSpPr/>
            <p:nvPr/>
          </p:nvGrpSpPr>
          <p:grpSpPr>
            <a:xfrm>
              <a:off x="9371109" y="1580421"/>
              <a:ext cx="2395524" cy="1043388"/>
              <a:chOff x="853927" y="2142452"/>
              <a:chExt cx="2395524" cy="1043388"/>
            </a:xfrm>
          </p:grpSpPr>
          <p:sp>
            <p:nvSpPr>
              <p:cNvPr id="165" name="985、211、一流大学A类建设"/>
              <p:cNvSpPr txBox="1"/>
              <p:nvPr/>
            </p:nvSpPr>
            <p:spPr>
              <a:xfrm>
                <a:off x="853927" y="2484942"/>
                <a:ext cx="2395524"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166"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sp>
        <p:nvSpPr>
          <p:cNvPr id="81"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2840292028"/>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0-#ppt_w/2"/>
                                          </p:val>
                                        </p:tav>
                                        <p:tav tm="100000">
                                          <p:val>
                                            <p:strVal val="#ppt_x"/>
                                          </p:val>
                                        </p:tav>
                                      </p:tavLst>
                                    </p:anim>
                                    <p:anim calcmode="lin" valueType="num">
                                      <p:cBhvr additive="base">
                                        <p:cTn id="8" dur="750" fill="hold"/>
                                        <p:tgtEl>
                                          <p:spTgt spid="6"/>
                                        </p:tgtEl>
                                        <p:attrNameLst>
                                          <p:attrName>ppt_y</p:attrName>
                                        </p:attrNameLst>
                                      </p:cBhvr>
                                      <p:tavLst>
                                        <p:tav tm="0">
                                          <p:val>
                                            <p:strVal val="#ppt_y"/>
                                          </p:val>
                                        </p:tav>
                                        <p:tav tm="100000">
                                          <p:val>
                                            <p:strVal val="#ppt_y"/>
                                          </p:val>
                                        </p:tav>
                                      </p:tavLst>
                                    </p:anim>
                                  </p:childTnLst>
                                </p:cTn>
                              </p:par>
                              <p:par>
                                <p:cTn id="9" presetID="42" presetClass="entr" presetSubtype="0" fill="hold" nodeType="withEffect">
                                  <p:stCondLst>
                                    <p:cond delay="400"/>
                                  </p:stCondLst>
                                  <p:childTnLst>
                                    <p:set>
                                      <p:cBhvr>
                                        <p:cTn id="10" dur="1" fill="hold">
                                          <p:stCondLst>
                                            <p:cond delay="0"/>
                                          </p:stCondLst>
                                        </p:cTn>
                                        <p:tgtEl>
                                          <p:spTgt spid="60"/>
                                        </p:tgtEl>
                                        <p:attrNameLst>
                                          <p:attrName>style.visibility</p:attrName>
                                        </p:attrNameLst>
                                      </p:cBhvr>
                                      <p:to>
                                        <p:strVal val="visible"/>
                                      </p:to>
                                    </p:set>
                                    <p:animEffect transition="in" filter="fade">
                                      <p:cBhvr>
                                        <p:cTn id="11" dur="750"/>
                                        <p:tgtEl>
                                          <p:spTgt spid="60"/>
                                        </p:tgtEl>
                                      </p:cBhvr>
                                    </p:animEffect>
                                    <p:anim calcmode="lin" valueType="num">
                                      <p:cBhvr>
                                        <p:cTn id="12" dur="750" fill="hold"/>
                                        <p:tgtEl>
                                          <p:spTgt spid="60"/>
                                        </p:tgtEl>
                                        <p:attrNameLst>
                                          <p:attrName>ppt_x</p:attrName>
                                        </p:attrNameLst>
                                      </p:cBhvr>
                                      <p:tavLst>
                                        <p:tav tm="0">
                                          <p:val>
                                            <p:strVal val="#ppt_x"/>
                                          </p:val>
                                        </p:tav>
                                        <p:tav tm="100000">
                                          <p:val>
                                            <p:strVal val="#ppt_x"/>
                                          </p:val>
                                        </p:tav>
                                      </p:tavLst>
                                    </p:anim>
                                    <p:anim calcmode="lin" valueType="num">
                                      <p:cBhvr>
                                        <p:cTn id="13" dur="750" fill="hold"/>
                                        <p:tgtEl>
                                          <p:spTgt spid="6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800"/>
                                  </p:stCondLst>
                                  <p:childTnLst>
                                    <p:set>
                                      <p:cBhvr>
                                        <p:cTn id="15" dur="1" fill="hold">
                                          <p:stCondLst>
                                            <p:cond delay="0"/>
                                          </p:stCondLst>
                                        </p:cTn>
                                        <p:tgtEl>
                                          <p:spTgt spid="145"/>
                                        </p:tgtEl>
                                        <p:attrNameLst>
                                          <p:attrName>style.visibility</p:attrName>
                                        </p:attrNameLst>
                                      </p:cBhvr>
                                      <p:to>
                                        <p:strVal val="visible"/>
                                      </p:to>
                                    </p:set>
                                    <p:animEffect transition="in" filter="fade">
                                      <p:cBhvr>
                                        <p:cTn id="16" dur="750"/>
                                        <p:tgtEl>
                                          <p:spTgt spid="145"/>
                                        </p:tgtEl>
                                      </p:cBhvr>
                                    </p:animEffect>
                                    <p:anim calcmode="lin" valueType="num">
                                      <p:cBhvr>
                                        <p:cTn id="17" dur="750" fill="hold"/>
                                        <p:tgtEl>
                                          <p:spTgt spid="145"/>
                                        </p:tgtEl>
                                        <p:attrNameLst>
                                          <p:attrName>ppt_x</p:attrName>
                                        </p:attrNameLst>
                                      </p:cBhvr>
                                      <p:tavLst>
                                        <p:tav tm="0">
                                          <p:val>
                                            <p:strVal val="#ppt_x"/>
                                          </p:val>
                                        </p:tav>
                                        <p:tav tm="100000">
                                          <p:val>
                                            <p:strVal val="#ppt_x"/>
                                          </p:val>
                                        </p:tav>
                                      </p:tavLst>
                                    </p:anim>
                                    <p:anim calcmode="lin" valueType="num">
                                      <p:cBhvr>
                                        <p:cTn id="18" dur="750" fill="hold"/>
                                        <p:tgtEl>
                                          <p:spTgt spid="145"/>
                                        </p:tgtEl>
                                        <p:attrNameLst>
                                          <p:attrName>ppt_y</p:attrName>
                                        </p:attrNameLst>
                                      </p:cBhvr>
                                      <p:tavLst>
                                        <p:tav tm="0">
                                          <p:val>
                                            <p:strVal val="#ppt_y+.1"/>
                                          </p:val>
                                        </p:tav>
                                        <p:tav tm="100000">
                                          <p:val>
                                            <p:strVal val="#ppt_y"/>
                                          </p:val>
                                        </p:tav>
                                      </p:tavLst>
                                    </p:anim>
                                  </p:childTnLst>
                                </p:cTn>
                              </p:par>
                              <p:par>
                                <p:cTn id="19" presetID="22" presetClass="entr" presetSubtype="2" fill="hold" nodeType="withEffect">
                                  <p:stCondLst>
                                    <p:cond delay="1200"/>
                                  </p:stCondLst>
                                  <p:childTnLst>
                                    <p:set>
                                      <p:cBhvr>
                                        <p:cTn id="20" dur="1" fill="hold">
                                          <p:stCondLst>
                                            <p:cond delay="0"/>
                                          </p:stCondLst>
                                        </p:cTn>
                                        <p:tgtEl>
                                          <p:spTgt spid="7"/>
                                        </p:tgtEl>
                                        <p:attrNameLst>
                                          <p:attrName>style.visibility</p:attrName>
                                        </p:attrNameLst>
                                      </p:cBhvr>
                                      <p:to>
                                        <p:strVal val="visible"/>
                                      </p:to>
                                    </p:set>
                                    <p:animEffect transition="in" filter="wipe(right)">
                                      <p:cBhvr>
                                        <p:cTn id="21" dur="750"/>
                                        <p:tgtEl>
                                          <p:spTgt spid="7"/>
                                        </p:tgtEl>
                                      </p:cBhvr>
                                    </p:animEffect>
                                  </p:childTnLst>
                                </p:cTn>
                              </p:par>
                              <p:par>
                                <p:cTn id="22" presetID="53" presetClass="entr" presetSubtype="16" fill="hold" nodeType="withEffect">
                                  <p:stCondLst>
                                    <p:cond delay="1600"/>
                                  </p:stCondLst>
                                  <p:childTnLst>
                                    <p:set>
                                      <p:cBhvr>
                                        <p:cTn id="23" dur="1" fill="hold">
                                          <p:stCondLst>
                                            <p:cond delay="0"/>
                                          </p:stCondLst>
                                        </p:cTn>
                                        <p:tgtEl>
                                          <p:spTgt spid="19"/>
                                        </p:tgtEl>
                                        <p:attrNameLst>
                                          <p:attrName>style.visibility</p:attrName>
                                        </p:attrNameLst>
                                      </p:cBhvr>
                                      <p:to>
                                        <p:strVal val="visible"/>
                                      </p:to>
                                    </p:set>
                                    <p:anim calcmode="lin" valueType="num">
                                      <p:cBhvr>
                                        <p:cTn id="24" dur="750" fill="hold"/>
                                        <p:tgtEl>
                                          <p:spTgt spid="19"/>
                                        </p:tgtEl>
                                        <p:attrNameLst>
                                          <p:attrName>ppt_w</p:attrName>
                                        </p:attrNameLst>
                                      </p:cBhvr>
                                      <p:tavLst>
                                        <p:tav tm="0">
                                          <p:val>
                                            <p:fltVal val="0"/>
                                          </p:val>
                                        </p:tav>
                                        <p:tav tm="100000">
                                          <p:val>
                                            <p:strVal val="#ppt_w"/>
                                          </p:val>
                                        </p:tav>
                                      </p:tavLst>
                                    </p:anim>
                                    <p:anim calcmode="lin" valueType="num">
                                      <p:cBhvr>
                                        <p:cTn id="25" dur="750" fill="hold"/>
                                        <p:tgtEl>
                                          <p:spTgt spid="19"/>
                                        </p:tgtEl>
                                        <p:attrNameLst>
                                          <p:attrName>ppt_h</p:attrName>
                                        </p:attrNameLst>
                                      </p:cBhvr>
                                      <p:tavLst>
                                        <p:tav tm="0">
                                          <p:val>
                                            <p:fltVal val="0"/>
                                          </p:val>
                                        </p:tav>
                                        <p:tav tm="100000">
                                          <p:val>
                                            <p:strVal val="#ppt_h"/>
                                          </p:val>
                                        </p:tav>
                                      </p:tavLst>
                                    </p:anim>
                                    <p:animEffect transition="in" filter="fade">
                                      <p:cBhvr>
                                        <p:cTn id="26" dur="750"/>
                                        <p:tgtEl>
                                          <p:spTgt spid="19"/>
                                        </p:tgtEl>
                                      </p:cBhvr>
                                    </p:animEffect>
                                  </p:childTnLst>
                                </p:cTn>
                              </p:par>
                              <p:par>
                                <p:cTn id="27" presetID="42" presetClass="entr" presetSubtype="0" fill="hold" grpId="0" nodeType="withEffect">
                                  <p:stCondLst>
                                    <p:cond delay="2000"/>
                                  </p:stCondLst>
                                  <p:childTnLst>
                                    <p:set>
                                      <p:cBhvr>
                                        <p:cTn id="28" dur="1" fill="hold">
                                          <p:stCondLst>
                                            <p:cond delay="0"/>
                                          </p:stCondLst>
                                        </p:cTn>
                                        <p:tgtEl>
                                          <p:spTgt spid="148"/>
                                        </p:tgtEl>
                                        <p:attrNameLst>
                                          <p:attrName>style.visibility</p:attrName>
                                        </p:attrNameLst>
                                      </p:cBhvr>
                                      <p:to>
                                        <p:strVal val="visible"/>
                                      </p:to>
                                    </p:set>
                                    <p:animEffect transition="in" filter="fade">
                                      <p:cBhvr>
                                        <p:cTn id="29" dur="750"/>
                                        <p:tgtEl>
                                          <p:spTgt spid="148"/>
                                        </p:tgtEl>
                                      </p:cBhvr>
                                    </p:animEffect>
                                    <p:anim calcmode="lin" valueType="num">
                                      <p:cBhvr>
                                        <p:cTn id="30" dur="750" fill="hold"/>
                                        <p:tgtEl>
                                          <p:spTgt spid="148"/>
                                        </p:tgtEl>
                                        <p:attrNameLst>
                                          <p:attrName>ppt_x</p:attrName>
                                        </p:attrNameLst>
                                      </p:cBhvr>
                                      <p:tavLst>
                                        <p:tav tm="0">
                                          <p:val>
                                            <p:strVal val="#ppt_x"/>
                                          </p:val>
                                        </p:tav>
                                        <p:tav tm="100000">
                                          <p:val>
                                            <p:strVal val="#ppt_x"/>
                                          </p:val>
                                        </p:tav>
                                      </p:tavLst>
                                    </p:anim>
                                    <p:anim calcmode="lin" valueType="num">
                                      <p:cBhvr>
                                        <p:cTn id="31" dur="750" fill="hold"/>
                                        <p:tgtEl>
                                          <p:spTgt spid="148"/>
                                        </p:tgtEl>
                                        <p:attrNameLst>
                                          <p:attrName>ppt_y</p:attrName>
                                        </p:attrNameLst>
                                      </p:cBhvr>
                                      <p:tavLst>
                                        <p:tav tm="0">
                                          <p:val>
                                            <p:strVal val="#ppt_y+.1"/>
                                          </p:val>
                                        </p:tav>
                                        <p:tav tm="100000">
                                          <p:val>
                                            <p:strVal val="#ppt_y"/>
                                          </p:val>
                                        </p:tav>
                                      </p:tavLst>
                                    </p:anim>
                                  </p:childTnLst>
                                </p:cTn>
                              </p:par>
                              <p:par>
                                <p:cTn id="32" presetID="22" presetClass="entr" presetSubtype="8" fill="hold" nodeType="withEffect">
                                  <p:stCondLst>
                                    <p:cond delay="2400"/>
                                  </p:stCondLst>
                                  <p:childTnLst>
                                    <p:set>
                                      <p:cBhvr>
                                        <p:cTn id="33" dur="1" fill="hold">
                                          <p:stCondLst>
                                            <p:cond delay="0"/>
                                          </p:stCondLst>
                                        </p:cTn>
                                        <p:tgtEl>
                                          <p:spTgt spid="14"/>
                                        </p:tgtEl>
                                        <p:attrNameLst>
                                          <p:attrName>style.visibility</p:attrName>
                                        </p:attrNameLst>
                                      </p:cBhvr>
                                      <p:to>
                                        <p:strVal val="visible"/>
                                      </p:to>
                                    </p:set>
                                    <p:animEffect transition="in" filter="wipe(left)">
                                      <p:cBhvr>
                                        <p:cTn id="34" dur="750"/>
                                        <p:tgtEl>
                                          <p:spTgt spid="14"/>
                                        </p:tgtEl>
                                      </p:cBhvr>
                                    </p:animEffect>
                                  </p:childTnLst>
                                </p:cTn>
                              </p:par>
                              <p:par>
                                <p:cTn id="35" presetID="53" presetClass="entr" presetSubtype="16" fill="hold" nodeType="withEffect">
                                  <p:stCondLst>
                                    <p:cond delay="2800"/>
                                  </p:stCondLst>
                                  <p:childTnLst>
                                    <p:set>
                                      <p:cBhvr>
                                        <p:cTn id="36" dur="1" fill="hold">
                                          <p:stCondLst>
                                            <p:cond delay="0"/>
                                          </p:stCondLst>
                                        </p:cTn>
                                        <p:tgtEl>
                                          <p:spTgt spid="21"/>
                                        </p:tgtEl>
                                        <p:attrNameLst>
                                          <p:attrName>style.visibility</p:attrName>
                                        </p:attrNameLst>
                                      </p:cBhvr>
                                      <p:to>
                                        <p:strVal val="visible"/>
                                      </p:to>
                                    </p:set>
                                    <p:anim calcmode="lin" valueType="num">
                                      <p:cBhvr>
                                        <p:cTn id="37" dur="750" fill="hold"/>
                                        <p:tgtEl>
                                          <p:spTgt spid="21"/>
                                        </p:tgtEl>
                                        <p:attrNameLst>
                                          <p:attrName>ppt_w</p:attrName>
                                        </p:attrNameLst>
                                      </p:cBhvr>
                                      <p:tavLst>
                                        <p:tav tm="0">
                                          <p:val>
                                            <p:fltVal val="0"/>
                                          </p:val>
                                        </p:tav>
                                        <p:tav tm="100000">
                                          <p:val>
                                            <p:strVal val="#ppt_w"/>
                                          </p:val>
                                        </p:tav>
                                      </p:tavLst>
                                    </p:anim>
                                    <p:anim calcmode="lin" valueType="num">
                                      <p:cBhvr>
                                        <p:cTn id="38" dur="750" fill="hold"/>
                                        <p:tgtEl>
                                          <p:spTgt spid="21"/>
                                        </p:tgtEl>
                                        <p:attrNameLst>
                                          <p:attrName>ppt_h</p:attrName>
                                        </p:attrNameLst>
                                      </p:cBhvr>
                                      <p:tavLst>
                                        <p:tav tm="0">
                                          <p:val>
                                            <p:fltVal val="0"/>
                                          </p:val>
                                        </p:tav>
                                        <p:tav tm="100000">
                                          <p:val>
                                            <p:strVal val="#ppt_h"/>
                                          </p:val>
                                        </p:tav>
                                      </p:tavLst>
                                    </p:anim>
                                    <p:animEffect transition="in" filter="fade">
                                      <p:cBhvr>
                                        <p:cTn id="39" dur="750"/>
                                        <p:tgtEl>
                                          <p:spTgt spid="21"/>
                                        </p:tgtEl>
                                      </p:cBhvr>
                                    </p:animEffect>
                                  </p:childTnLst>
                                </p:cTn>
                              </p:par>
                              <p:par>
                                <p:cTn id="40" presetID="42" presetClass="entr" presetSubtype="0" fill="hold" grpId="0" nodeType="withEffect">
                                  <p:stCondLst>
                                    <p:cond delay="3200"/>
                                  </p:stCondLst>
                                  <p:childTnLst>
                                    <p:set>
                                      <p:cBhvr>
                                        <p:cTn id="41" dur="1" fill="hold">
                                          <p:stCondLst>
                                            <p:cond delay="0"/>
                                          </p:stCondLst>
                                        </p:cTn>
                                        <p:tgtEl>
                                          <p:spTgt spid="146"/>
                                        </p:tgtEl>
                                        <p:attrNameLst>
                                          <p:attrName>style.visibility</p:attrName>
                                        </p:attrNameLst>
                                      </p:cBhvr>
                                      <p:to>
                                        <p:strVal val="visible"/>
                                      </p:to>
                                    </p:set>
                                    <p:animEffect transition="in" filter="fade">
                                      <p:cBhvr>
                                        <p:cTn id="42" dur="750"/>
                                        <p:tgtEl>
                                          <p:spTgt spid="146"/>
                                        </p:tgtEl>
                                      </p:cBhvr>
                                    </p:animEffect>
                                    <p:anim calcmode="lin" valueType="num">
                                      <p:cBhvr>
                                        <p:cTn id="43" dur="750" fill="hold"/>
                                        <p:tgtEl>
                                          <p:spTgt spid="146"/>
                                        </p:tgtEl>
                                        <p:attrNameLst>
                                          <p:attrName>ppt_x</p:attrName>
                                        </p:attrNameLst>
                                      </p:cBhvr>
                                      <p:tavLst>
                                        <p:tav tm="0">
                                          <p:val>
                                            <p:strVal val="#ppt_x"/>
                                          </p:val>
                                        </p:tav>
                                        <p:tav tm="100000">
                                          <p:val>
                                            <p:strVal val="#ppt_x"/>
                                          </p:val>
                                        </p:tav>
                                      </p:tavLst>
                                    </p:anim>
                                    <p:anim calcmode="lin" valueType="num">
                                      <p:cBhvr>
                                        <p:cTn id="44" dur="750" fill="hold"/>
                                        <p:tgtEl>
                                          <p:spTgt spid="146"/>
                                        </p:tgtEl>
                                        <p:attrNameLst>
                                          <p:attrName>ppt_y</p:attrName>
                                        </p:attrNameLst>
                                      </p:cBhvr>
                                      <p:tavLst>
                                        <p:tav tm="0">
                                          <p:val>
                                            <p:strVal val="#ppt_y+.1"/>
                                          </p:val>
                                        </p:tav>
                                        <p:tav tm="100000">
                                          <p:val>
                                            <p:strVal val="#ppt_y"/>
                                          </p:val>
                                        </p:tav>
                                      </p:tavLst>
                                    </p:anim>
                                  </p:childTnLst>
                                </p:cTn>
                              </p:par>
                              <p:par>
                                <p:cTn id="45" presetID="22" presetClass="entr" presetSubtype="2" fill="hold" nodeType="withEffect">
                                  <p:stCondLst>
                                    <p:cond delay="3600"/>
                                  </p:stCondLst>
                                  <p:childTnLst>
                                    <p:set>
                                      <p:cBhvr>
                                        <p:cTn id="46" dur="1" fill="hold">
                                          <p:stCondLst>
                                            <p:cond delay="0"/>
                                          </p:stCondLst>
                                        </p:cTn>
                                        <p:tgtEl>
                                          <p:spTgt spid="153"/>
                                        </p:tgtEl>
                                        <p:attrNameLst>
                                          <p:attrName>style.visibility</p:attrName>
                                        </p:attrNameLst>
                                      </p:cBhvr>
                                      <p:to>
                                        <p:strVal val="visible"/>
                                      </p:to>
                                    </p:set>
                                    <p:animEffect transition="in" filter="wipe(right)">
                                      <p:cBhvr>
                                        <p:cTn id="47" dur="750"/>
                                        <p:tgtEl>
                                          <p:spTgt spid="153"/>
                                        </p:tgtEl>
                                      </p:cBhvr>
                                    </p:animEffect>
                                  </p:childTnLst>
                                </p:cTn>
                              </p:par>
                              <p:par>
                                <p:cTn id="48" presetID="53" presetClass="entr" presetSubtype="16" fill="hold" nodeType="withEffect">
                                  <p:stCondLst>
                                    <p:cond delay="4000"/>
                                  </p:stCondLst>
                                  <p:childTnLst>
                                    <p:set>
                                      <p:cBhvr>
                                        <p:cTn id="49" dur="1" fill="hold">
                                          <p:stCondLst>
                                            <p:cond delay="0"/>
                                          </p:stCondLst>
                                        </p:cTn>
                                        <p:tgtEl>
                                          <p:spTgt spid="20"/>
                                        </p:tgtEl>
                                        <p:attrNameLst>
                                          <p:attrName>style.visibility</p:attrName>
                                        </p:attrNameLst>
                                      </p:cBhvr>
                                      <p:to>
                                        <p:strVal val="visible"/>
                                      </p:to>
                                    </p:set>
                                    <p:anim calcmode="lin" valueType="num">
                                      <p:cBhvr>
                                        <p:cTn id="50" dur="750" fill="hold"/>
                                        <p:tgtEl>
                                          <p:spTgt spid="20"/>
                                        </p:tgtEl>
                                        <p:attrNameLst>
                                          <p:attrName>ppt_w</p:attrName>
                                        </p:attrNameLst>
                                      </p:cBhvr>
                                      <p:tavLst>
                                        <p:tav tm="0">
                                          <p:val>
                                            <p:fltVal val="0"/>
                                          </p:val>
                                        </p:tav>
                                        <p:tav tm="100000">
                                          <p:val>
                                            <p:strVal val="#ppt_w"/>
                                          </p:val>
                                        </p:tav>
                                      </p:tavLst>
                                    </p:anim>
                                    <p:anim calcmode="lin" valueType="num">
                                      <p:cBhvr>
                                        <p:cTn id="51" dur="750" fill="hold"/>
                                        <p:tgtEl>
                                          <p:spTgt spid="20"/>
                                        </p:tgtEl>
                                        <p:attrNameLst>
                                          <p:attrName>ppt_h</p:attrName>
                                        </p:attrNameLst>
                                      </p:cBhvr>
                                      <p:tavLst>
                                        <p:tav tm="0">
                                          <p:val>
                                            <p:fltVal val="0"/>
                                          </p:val>
                                        </p:tav>
                                        <p:tav tm="100000">
                                          <p:val>
                                            <p:strVal val="#ppt_h"/>
                                          </p:val>
                                        </p:tav>
                                      </p:tavLst>
                                    </p:anim>
                                    <p:animEffect transition="in" filter="fade">
                                      <p:cBhvr>
                                        <p:cTn id="52" dur="750"/>
                                        <p:tgtEl>
                                          <p:spTgt spid="20"/>
                                        </p:tgtEl>
                                      </p:cBhvr>
                                    </p:animEffect>
                                  </p:childTnLst>
                                </p:cTn>
                              </p:par>
                              <p:par>
                                <p:cTn id="53" presetID="42" presetClass="entr" presetSubtype="0" fill="hold" grpId="0" nodeType="withEffect">
                                  <p:stCondLst>
                                    <p:cond delay="4400"/>
                                  </p:stCondLst>
                                  <p:childTnLst>
                                    <p:set>
                                      <p:cBhvr>
                                        <p:cTn id="54" dur="1" fill="hold">
                                          <p:stCondLst>
                                            <p:cond delay="0"/>
                                          </p:stCondLst>
                                        </p:cTn>
                                        <p:tgtEl>
                                          <p:spTgt spid="147"/>
                                        </p:tgtEl>
                                        <p:attrNameLst>
                                          <p:attrName>style.visibility</p:attrName>
                                        </p:attrNameLst>
                                      </p:cBhvr>
                                      <p:to>
                                        <p:strVal val="visible"/>
                                      </p:to>
                                    </p:set>
                                    <p:animEffect transition="in" filter="fade">
                                      <p:cBhvr>
                                        <p:cTn id="55" dur="750"/>
                                        <p:tgtEl>
                                          <p:spTgt spid="147"/>
                                        </p:tgtEl>
                                      </p:cBhvr>
                                    </p:animEffect>
                                    <p:anim calcmode="lin" valueType="num">
                                      <p:cBhvr>
                                        <p:cTn id="56" dur="750" fill="hold"/>
                                        <p:tgtEl>
                                          <p:spTgt spid="147"/>
                                        </p:tgtEl>
                                        <p:attrNameLst>
                                          <p:attrName>ppt_x</p:attrName>
                                        </p:attrNameLst>
                                      </p:cBhvr>
                                      <p:tavLst>
                                        <p:tav tm="0">
                                          <p:val>
                                            <p:strVal val="#ppt_x"/>
                                          </p:val>
                                        </p:tav>
                                        <p:tav tm="100000">
                                          <p:val>
                                            <p:strVal val="#ppt_x"/>
                                          </p:val>
                                        </p:tav>
                                      </p:tavLst>
                                    </p:anim>
                                    <p:anim calcmode="lin" valueType="num">
                                      <p:cBhvr>
                                        <p:cTn id="57" dur="750" fill="hold"/>
                                        <p:tgtEl>
                                          <p:spTgt spid="147"/>
                                        </p:tgtEl>
                                        <p:attrNameLst>
                                          <p:attrName>ppt_y</p:attrName>
                                        </p:attrNameLst>
                                      </p:cBhvr>
                                      <p:tavLst>
                                        <p:tav tm="0">
                                          <p:val>
                                            <p:strVal val="#ppt_y+.1"/>
                                          </p:val>
                                        </p:tav>
                                        <p:tav tm="100000">
                                          <p:val>
                                            <p:strVal val="#ppt_y"/>
                                          </p:val>
                                        </p:tav>
                                      </p:tavLst>
                                    </p:anim>
                                  </p:childTnLst>
                                </p:cTn>
                              </p:par>
                              <p:par>
                                <p:cTn id="58" presetID="22" presetClass="entr" presetSubtype="8" fill="hold" nodeType="withEffect">
                                  <p:stCondLst>
                                    <p:cond delay="4800"/>
                                  </p:stCondLst>
                                  <p:childTnLst>
                                    <p:set>
                                      <p:cBhvr>
                                        <p:cTn id="59" dur="1" fill="hold">
                                          <p:stCondLst>
                                            <p:cond delay="0"/>
                                          </p:stCondLst>
                                        </p:cTn>
                                        <p:tgtEl>
                                          <p:spTgt spid="154"/>
                                        </p:tgtEl>
                                        <p:attrNameLst>
                                          <p:attrName>style.visibility</p:attrName>
                                        </p:attrNameLst>
                                      </p:cBhvr>
                                      <p:to>
                                        <p:strVal val="visible"/>
                                      </p:to>
                                    </p:set>
                                    <p:animEffect transition="in" filter="wipe(left)">
                                      <p:cBhvr>
                                        <p:cTn id="60" dur="750"/>
                                        <p:tgtEl>
                                          <p:spTgt spid="154"/>
                                        </p:tgtEl>
                                      </p:cBhvr>
                                    </p:animEffect>
                                  </p:childTnLst>
                                </p:cTn>
                              </p:par>
                              <p:par>
                                <p:cTn id="61" presetID="53" presetClass="entr" presetSubtype="16" fill="hold" nodeType="withEffect">
                                  <p:stCondLst>
                                    <p:cond delay="5200"/>
                                  </p:stCondLst>
                                  <p:childTnLst>
                                    <p:set>
                                      <p:cBhvr>
                                        <p:cTn id="62" dur="1" fill="hold">
                                          <p:stCondLst>
                                            <p:cond delay="0"/>
                                          </p:stCondLst>
                                        </p:cTn>
                                        <p:tgtEl>
                                          <p:spTgt spid="22"/>
                                        </p:tgtEl>
                                        <p:attrNameLst>
                                          <p:attrName>style.visibility</p:attrName>
                                        </p:attrNameLst>
                                      </p:cBhvr>
                                      <p:to>
                                        <p:strVal val="visible"/>
                                      </p:to>
                                    </p:set>
                                    <p:anim calcmode="lin" valueType="num">
                                      <p:cBhvr>
                                        <p:cTn id="63" dur="750" fill="hold"/>
                                        <p:tgtEl>
                                          <p:spTgt spid="22"/>
                                        </p:tgtEl>
                                        <p:attrNameLst>
                                          <p:attrName>ppt_w</p:attrName>
                                        </p:attrNameLst>
                                      </p:cBhvr>
                                      <p:tavLst>
                                        <p:tav tm="0">
                                          <p:val>
                                            <p:fltVal val="0"/>
                                          </p:val>
                                        </p:tav>
                                        <p:tav tm="100000">
                                          <p:val>
                                            <p:strVal val="#ppt_w"/>
                                          </p:val>
                                        </p:tav>
                                      </p:tavLst>
                                    </p:anim>
                                    <p:anim calcmode="lin" valueType="num">
                                      <p:cBhvr>
                                        <p:cTn id="64" dur="750" fill="hold"/>
                                        <p:tgtEl>
                                          <p:spTgt spid="22"/>
                                        </p:tgtEl>
                                        <p:attrNameLst>
                                          <p:attrName>ppt_h</p:attrName>
                                        </p:attrNameLst>
                                      </p:cBhvr>
                                      <p:tavLst>
                                        <p:tav tm="0">
                                          <p:val>
                                            <p:fltVal val="0"/>
                                          </p:val>
                                        </p:tav>
                                        <p:tav tm="100000">
                                          <p:val>
                                            <p:strVal val="#ppt_h"/>
                                          </p:val>
                                        </p:tav>
                                      </p:tavLst>
                                    </p:anim>
                                    <p:animEffect transition="in" filter="fade">
                                      <p:cBhvr>
                                        <p:cTn id="65"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animBg="1"/>
      <p:bldP spid="146" grpId="0" animBg="1"/>
      <p:bldP spid="147" grpId="0" animBg="1"/>
      <p:bldP spid="14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0" y="271354"/>
            <a:ext cx="2979230" cy="540000"/>
            <a:chOff x="0" y="271354"/>
            <a:chExt cx="2979230" cy="540000"/>
          </a:xfrm>
        </p:grpSpPr>
        <p:sp>
          <p:nvSpPr>
            <p:cNvPr id="8" name="基础扎实"/>
            <p:cNvSpPr txBox="1"/>
            <p:nvPr/>
          </p:nvSpPr>
          <p:spPr>
            <a:xfrm>
              <a:off x="870195" y="279744"/>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sp>
          <p:nvSpPr>
            <p:cNvPr id="4" name="01"/>
            <p:cNvSpPr/>
            <p:nvPr/>
          </p:nvSpPr>
          <p:spPr>
            <a:xfrm>
              <a:off x="0" y="271354"/>
              <a:ext cx="695325" cy="54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smtClean="0">
                  <a:solidFill>
                    <a:schemeClr val="bg1"/>
                  </a:solidFill>
                  <a:latin typeface="Arial" panose="020B0604020202020204" pitchFamily="34" charset="0"/>
                  <a:ea typeface="微软雅黑" panose="020B0503020204020204" pitchFamily="34" charset="-122"/>
                  <a:sym typeface="Arial" panose="020B0604020202020204" pitchFamily="34" charset="0"/>
                </a:rPr>
                <a:t>01</a:t>
              </a:r>
              <a:endParaRPr lang="zh-CN" altLang="en-US" sz="28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色块"/>
            <p:cNvSpPr/>
            <p:nvPr/>
          </p:nvSpPr>
          <p:spPr>
            <a:xfrm>
              <a:off x="746760" y="271354"/>
              <a:ext cx="72000" cy="54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4" name="世界地图"/>
          <p:cNvGrpSpPr/>
          <p:nvPr/>
        </p:nvGrpSpPr>
        <p:grpSpPr>
          <a:xfrm>
            <a:off x="2054114" y="1443920"/>
            <a:ext cx="8083772" cy="3970161"/>
            <a:chOff x="984250" y="1533525"/>
            <a:chExt cx="9393238" cy="4613275"/>
          </a:xfrm>
        </p:grpSpPr>
        <p:sp>
          <p:nvSpPr>
            <p:cNvPr id="91" name="Freeform 5"/>
            <p:cNvSpPr>
              <a:spLocks/>
            </p:cNvSpPr>
            <p:nvPr/>
          </p:nvSpPr>
          <p:spPr bwMode="auto">
            <a:xfrm>
              <a:off x="6840538" y="1682750"/>
              <a:ext cx="42863" cy="28575"/>
            </a:xfrm>
            <a:custGeom>
              <a:avLst/>
              <a:gdLst>
                <a:gd name="T0" fmla="*/ 12 w 27"/>
                <a:gd name="T1" fmla="*/ 0 h 18"/>
                <a:gd name="T2" fmla="*/ 12 w 27"/>
                <a:gd name="T3" fmla="*/ 0 h 18"/>
                <a:gd name="T4" fmla="*/ 15 w 27"/>
                <a:gd name="T5" fmla="*/ 0 h 18"/>
                <a:gd name="T6" fmla="*/ 15 w 27"/>
                <a:gd name="T7" fmla="*/ 3 h 18"/>
                <a:gd name="T8" fmla="*/ 15 w 27"/>
                <a:gd name="T9" fmla="*/ 3 h 18"/>
                <a:gd name="T10" fmla="*/ 21 w 27"/>
                <a:gd name="T11" fmla="*/ 6 h 18"/>
                <a:gd name="T12" fmla="*/ 24 w 27"/>
                <a:gd name="T13" fmla="*/ 9 h 18"/>
                <a:gd name="T14" fmla="*/ 27 w 27"/>
                <a:gd name="T15" fmla="*/ 12 h 18"/>
                <a:gd name="T16" fmla="*/ 24 w 27"/>
                <a:gd name="T17" fmla="*/ 18 h 18"/>
                <a:gd name="T18" fmla="*/ 24 w 27"/>
                <a:gd name="T19" fmla="*/ 18 h 18"/>
                <a:gd name="T20" fmla="*/ 18 w 27"/>
                <a:gd name="T21" fmla="*/ 18 h 18"/>
                <a:gd name="T22" fmla="*/ 15 w 27"/>
                <a:gd name="T23" fmla="*/ 15 h 18"/>
                <a:gd name="T24" fmla="*/ 12 w 27"/>
                <a:gd name="T25" fmla="*/ 9 h 18"/>
                <a:gd name="T26" fmla="*/ 3 w 27"/>
                <a:gd name="T27" fmla="*/ 12 h 18"/>
                <a:gd name="T28" fmla="*/ 3 w 27"/>
                <a:gd name="T29" fmla="*/ 12 h 18"/>
                <a:gd name="T30" fmla="*/ 0 w 27"/>
                <a:gd name="T31" fmla="*/ 9 h 18"/>
                <a:gd name="T32" fmla="*/ 6 w 27"/>
                <a:gd name="T33" fmla="*/ 6 h 18"/>
                <a:gd name="T34" fmla="*/ 12 w 27"/>
                <a:gd name="T35" fmla="*/ 6 h 18"/>
                <a:gd name="T36" fmla="*/ 12 w 27"/>
                <a:gd name="T37" fmla="*/ 3 h 18"/>
                <a:gd name="T38" fmla="*/ 12 w 27"/>
                <a:gd name="T39" fmla="*/ 0 h 18"/>
                <a:gd name="T40" fmla="*/ 12 w 27"/>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18">
                  <a:moveTo>
                    <a:pt x="12" y="0"/>
                  </a:moveTo>
                  <a:lnTo>
                    <a:pt x="12" y="0"/>
                  </a:lnTo>
                  <a:lnTo>
                    <a:pt x="15" y="0"/>
                  </a:lnTo>
                  <a:lnTo>
                    <a:pt x="15" y="3"/>
                  </a:lnTo>
                  <a:lnTo>
                    <a:pt x="15" y="3"/>
                  </a:lnTo>
                  <a:lnTo>
                    <a:pt x="21" y="6"/>
                  </a:lnTo>
                  <a:lnTo>
                    <a:pt x="24" y="9"/>
                  </a:lnTo>
                  <a:lnTo>
                    <a:pt x="27" y="12"/>
                  </a:lnTo>
                  <a:lnTo>
                    <a:pt x="24" y="18"/>
                  </a:lnTo>
                  <a:lnTo>
                    <a:pt x="24" y="18"/>
                  </a:lnTo>
                  <a:lnTo>
                    <a:pt x="18" y="18"/>
                  </a:lnTo>
                  <a:lnTo>
                    <a:pt x="15" y="15"/>
                  </a:lnTo>
                  <a:lnTo>
                    <a:pt x="12" y="9"/>
                  </a:lnTo>
                  <a:lnTo>
                    <a:pt x="3" y="12"/>
                  </a:lnTo>
                  <a:lnTo>
                    <a:pt x="3" y="12"/>
                  </a:lnTo>
                  <a:lnTo>
                    <a:pt x="0" y="9"/>
                  </a:lnTo>
                  <a:lnTo>
                    <a:pt x="6" y="6"/>
                  </a:lnTo>
                  <a:lnTo>
                    <a:pt x="12" y="6"/>
                  </a:lnTo>
                  <a:lnTo>
                    <a:pt x="12" y="3"/>
                  </a:lnTo>
                  <a:lnTo>
                    <a:pt x="12" y="0"/>
                  </a:lnTo>
                  <a:lnTo>
                    <a:pt x="12"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92" name="Freeform 6"/>
            <p:cNvSpPr>
              <a:spLocks/>
            </p:cNvSpPr>
            <p:nvPr/>
          </p:nvSpPr>
          <p:spPr bwMode="auto">
            <a:xfrm>
              <a:off x="7808913" y="1682750"/>
              <a:ext cx="130175" cy="61912"/>
            </a:xfrm>
            <a:custGeom>
              <a:avLst/>
              <a:gdLst>
                <a:gd name="T0" fmla="*/ 82 w 82"/>
                <a:gd name="T1" fmla="*/ 30 h 39"/>
                <a:gd name="T2" fmla="*/ 82 w 82"/>
                <a:gd name="T3" fmla="*/ 30 h 39"/>
                <a:gd name="T4" fmla="*/ 61 w 82"/>
                <a:gd name="T5" fmla="*/ 30 h 39"/>
                <a:gd name="T6" fmla="*/ 52 w 82"/>
                <a:gd name="T7" fmla="*/ 33 h 39"/>
                <a:gd name="T8" fmla="*/ 49 w 82"/>
                <a:gd name="T9" fmla="*/ 36 h 39"/>
                <a:gd name="T10" fmla="*/ 49 w 82"/>
                <a:gd name="T11" fmla="*/ 39 h 39"/>
                <a:gd name="T12" fmla="*/ 49 w 82"/>
                <a:gd name="T13" fmla="*/ 39 h 39"/>
                <a:gd name="T14" fmla="*/ 43 w 82"/>
                <a:gd name="T15" fmla="*/ 36 h 39"/>
                <a:gd name="T16" fmla="*/ 31 w 82"/>
                <a:gd name="T17" fmla="*/ 39 h 39"/>
                <a:gd name="T18" fmla="*/ 19 w 82"/>
                <a:gd name="T19" fmla="*/ 39 h 39"/>
                <a:gd name="T20" fmla="*/ 6 w 82"/>
                <a:gd name="T21" fmla="*/ 39 h 39"/>
                <a:gd name="T22" fmla="*/ 6 w 82"/>
                <a:gd name="T23" fmla="*/ 39 h 39"/>
                <a:gd name="T24" fmla="*/ 6 w 82"/>
                <a:gd name="T25" fmla="*/ 36 h 39"/>
                <a:gd name="T26" fmla="*/ 6 w 82"/>
                <a:gd name="T27" fmla="*/ 33 h 39"/>
                <a:gd name="T28" fmla="*/ 0 w 82"/>
                <a:gd name="T29" fmla="*/ 30 h 39"/>
                <a:gd name="T30" fmla="*/ 0 w 82"/>
                <a:gd name="T31" fmla="*/ 30 h 39"/>
                <a:gd name="T32" fmla="*/ 3 w 82"/>
                <a:gd name="T33" fmla="*/ 24 h 39"/>
                <a:gd name="T34" fmla="*/ 9 w 82"/>
                <a:gd name="T35" fmla="*/ 15 h 39"/>
                <a:gd name="T36" fmla="*/ 22 w 82"/>
                <a:gd name="T37" fmla="*/ 6 h 39"/>
                <a:gd name="T38" fmla="*/ 43 w 82"/>
                <a:gd name="T39" fmla="*/ 0 h 39"/>
                <a:gd name="T40" fmla="*/ 64 w 82"/>
                <a:gd name="T41" fmla="*/ 0 h 39"/>
                <a:gd name="T42" fmla="*/ 64 w 82"/>
                <a:gd name="T43" fmla="*/ 0 h 39"/>
                <a:gd name="T44" fmla="*/ 64 w 82"/>
                <a:gd name="T45" fmla="*/ 3 h 39"/>
                <a:gd name="T46" fmla="*/ 67 w 82"/>
                <a:gd name="T47" fmla="*/ 6 h 39"/>
                <a:gd name="T48" fmla="*/ 73 w 82"/>
                <a:gd name="T49" fmla="*/ 6 h 39"/>
                <a:gd name="T50" fmla="*/ 76 w 82"/>
                <a:gd name="T51" fmla="*/ 6 h 39"/>
                <a:gd name="T52" fmla="*/ 76 w 82"/>
                <a:gd name="T53" fmla="*/ 6 h 39"/>
                <a:gd name="T54" fmla="*/ 76 w 82"/>
                <a:gd name="T55" fmla="*/ 9 h 39"/>
                <a:gd name="T56" fmla="*/ 73 w 82"/>
                <a:gd name="T57" fmla="*/ 9 h 39"/>
                <a:gd name="T58" fmla="*/ 67 w 82"/>
                <a:gd name="T59" fmla="*/ 12 h 39"/>
                <a:gd name="T60" fmla="*/ 67 w 82"/>
                <a:gd name="T61" fmla="*/ 12 h 39"/>
                <a:gd name="T62" fmla="*/ 70 w 82"/>
                <a:gd name="T63" fmla="*/ 15 h 39"/>
                <a:gd name="T64" fmla="*/ 76 w 82"/>
                <a:gd name="T65" fmla="*/ 15 h 39"/>
                <a:gd name="T66" fmla="*/ 79 w 82"/>
                <a:gd name="T67" fmla="*/ 21 h 39"/>
                <a:gd name="T68" fmla="*/ 82 w 82"/>
                <a:gd name="T69" fmla="*/ 30 h 39"/>
                <a:gd name="T70" fmla="*/ 82 w 82"/>
                <a:gd name="T7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39">
                  <a:moveTo>
                    <a:pt x="82" y="30"/>
                  </a:moveTo>
                  <a:lnTo>
                    <a:pt x="82" y="30"/>
                  </a:lnTo>
                  <a:lnTo>
                    <a:pt x="61" y="30"/>
                  </a:lnTo>
                  <a:lnTo>
                    <a:pt x="52" y="33"/>
                  </a:lnTo>
                  <a:lnTo>
                    <a:pt x="49" y="36"/>
                  </a:lnTo>
                  <a:lnTo>
                    <a:pt x="49" y="39"/>
                  </a:lnTo>
                  <a:lnTo>
                    <a:pt x="49" y="39"/>
                  </a:lnTo>
                  <a:lnTo>
                    <a:pt x="43" y="36"/>
                  </a:lnTo>
                  <a:lnTo>
                    <a:pt x="31" y="39"/>
                  </a:lnTo>
                  <a:lnTo>
                    <a:pt x="19" y="39"/>
                  </a:lnTo>
                  <a:lnTo>
                    <a:pt x="6" y="39"/>
                  </a:lnTo>
                  <a:lnTo>
                    <a:pt x="6" y="39"/>
                  </a:lnTo>
                  <a:lnTo>
                    <a:pt x="6" y="36"/>
                  </a:lnTo>
                  <a:lnTo>
                    <a:pt x="6" y="33"/>
                  </a:lnTo>
                  <a:lnTo>
                    <a:pt x="0" y="30"/>
                  </a:lnTo>
                  <a:lnTo>
                    <a:pt x="0" y="30"/>
                  </a:lnTo>
                  <a:lnTo>
                    <a:pt x="3" y="24"/>
                  </a:lnTo>
                  <a:lnTo>
                    <a:pt x="9" y="15"/>
                  </a:lnTo>
                  <a:lnTo>
                    <a:pt x="22" y="6"/>
                  </a:lnTo>
                  <a:lnTo>
                    <a:pt x="43" y="0"/>
                  </a:lnTo>
                  <a:lnTo>
                    <a:pt x="64" y="0"/>
                  </a:lnTo>
                  <a:lnTo>
                    <a:pt x="64" y="0"/>
                  </a:lnTo>
                  <a:lnTo>
                    <a:pt x="64" y="3"/>
                  </a:lnTo>
                  <a:lnTo>
                    <a:pt x="67" y="6"/>
                  </a:lnTo>
                  <a:lnTo>
                    <a:pt x="73" y="6"/>
                  </a:lnTo>
                  <a:lnTo>
                    <a:pt x="76" y="6"/>
                  </a:lnTo>
                  <a:lnTo>
                    <a:pt x="76" y="6"/>
                  </a:lnTo>
                  <a:lnTo>
                    <a:pt x="76" y="9"/>
                  </a:lnTo>
                  <a:lnTo>
                    <a:pt x="73" y="9"/>
                  </a:lnTo>
                  <a:lnTo>
                    <a:pt x="67" y="12"/>
                  </a:lnTo>
                  <a:lnTo>
                    <a:pt x="67" y="12"/>
                  </a:lnTo>
                  <a:lnTo>
                    <a:pt x="70" y="15"/>
                  </a:lnTo>
                  <a:lnTo>
                    <a:pt x="76" y="15"/>
                  </a:lnTo>
                  <a:lnTo>
                    <a:pt x="79" y="21"/>
                  </a:lnTo>
                  <a:lnTo>
                    <a:pt x="82" y="30"/>
                  </a:lnTo>
                  <a:lnTo>
                    <a:pt x="82" y="3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93" name="Freeform 7"/>
            <p:cNvSpPr>
              <a:spLocks/>
            </p:cNvSpPr>
            <p:nvPr/>
          </p:nvSpPr>
          <p:spPr bwMode="auto">
            <a:xfrm>
              <a:off x="7042150" y="1692275"/>
              <a:ext cx="61913" cy="33337"/>
            </a:xfrm>
            <a:custGeom>
              <a:avLst/>
              <a:gdLst>
                <a:gd name="T0" fmla="*/ 39 w 39"/>
                <a:gd name="T1" fmla="*/ 0 h 21"/>
                <a:gd name="T2" fmla="*/ 39 w 39"/>
                <a:gd name="T3" fmla="*/ 0 h 21"/>
                <a:gd name="T4" fmla="*/ 36 w 39"/>
                <a:gd name="T5" fmla="*/ 6 h 21"/>
                <a:gd name="T6" fmla="*/ 36 w 39"/>
                <a:gd name="T7" fmla="*/ 18 h 21"/>
                <a:gd name="T8" fmla="*/ 36 w 39"/>
                <a:gd name="T9" fmla="*/ 18 h 21"/>
                <a:gd name="T10" fmla="*/ 30 w 39"/>
                <a:gd name="T11" fmla="*/ 15 h 21"/>
                <a:gd name="T12" fmla="*/ 27 w 39"/>
                <a:gd name="T13" fmla="*/ 18 h 21"/>
                <a:gd name="T14" fmla="*/ 18 w 39"/>
                <a:gd name="T15" fmla="*/ 21 h 21"/>
                <a:gd name="T16" fmla="*/ 18 w 39"/>
                <a:gd name="T17" fmla="*/ 21 h 21"/>
                <a:gd name="T18" fmla="*/ 6 w 39"/>
                <a:gd name="T19" fmla="*/ 18 h 21"/>
                <a:gd name="T20" fmla="*/ 0 w 39"/>
                <a:gd name="T21" fmla="*/ 15 h 21"/>
                <a:gd name="T22" fmla="*/ 0 w 39"/>
                <a:gd name="T23" fmla="*/ 9 h 21"/>
                <a:gd name="T24" fmla="*/ 0 w 39"/>
                <a:gd name="T25" fmla="*/ 9 h 21"/>
                <a:gd name="T26" fmla="*/ 6 w 39"/>
                <a:gd name="T27" fmla="*/ 9 h 21"/>
                <a:gd name="T28" fmla="*/ 12 w 39"/>
                <a:gd name="T29" fmla="*/ 6 h 21"/>
                <a:gd name="T30" fmla="*/ 18 w 39"/>
                <a:gd name="T31" fmla="*/ 6 h 21"/>
                <a:gd name="T32" fmla="*/ 24 w 39"/>
                <a:gd name="T33" fmla="*/ 9 h 21"/>
                <a:gd name="T34" fmla="*/ 24 w 39"/>
                <a:gd name="T35" fmla="*/ 9 h 21"/>
                <a:gd name="T36" fmla="*/ 27 w 39"/>
                <a:gd name="T37" fmla="*/ 6 h 21"/>
                <a:gd name="T38" fmla="*/ 30 w 39"/>
                <a:gd name="T39" fmla="*/ 3 h 21"/>
                <a:gd name="T40" fmla="*/ 33 w 39"/>
                <a:gd name="T41" fmla="*/ 0 h 21"/>
                <a:gd name="T42" fmla="*/ 39 w 39"/>
                <a:gd name="T43" fmla="*/ 0 h 21"/>
                <a:gd name="T44" fmla="*/ 39 w 39"/>
                <a:gd name="T4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21">
                  <a:moveTo>
                    <a:pt x="39" y="0"/>
                  </a:moveTo>
                  <a:lnTo>
                    <a:pt x="39" y="0"/>
                  </a:lnTo>
                  <a:lnTo>
                    <a:pt x="36" y="6"/>
                  </a:lnTo>
                  <a:lnTo>
                    <a:pt x="36" y="18"/>
                  </a:lnTo>
                  <a:lnTo>
                    <a:pt x="36" y="18"/>
                  </a:lnTo>
                  <a:lnTo>
                    <a:pt x="30" y="15"/>
                  </a:lnTo>
                  <a:lnTo>
                    <a:pt x="27" y="18"/>
                  </a:lnTo>
                  <a:lnTo>
                    <a:pt x="18" y="21"/>
                  </a:lnTo>
                  <a:lnTo>
                    <a:pt x="18" y="21"/>
                  </a:lnTo>
                  <a:lnTo>
                    <a:pt x="6" y="18"/>
                  </a:lnTo>
                  <a:lnTo>
                    <a:pt x="0" y="15"/>
                  </a:lnTo>
                  <a:lnTo>
                    <a:pt x="0" y="9"/>
                  </a:lnTo>
                  <a:lnTo>
                    <a:pt x="0" y="9"/>
                  </a:lnTo>
                  <a:lnTo>
                    <a:pt x="6" y="9"/>
                  </a:lnTo>
                  <a:lnTo>
                    <a:pt x="12" y="6"/>
                  </a:lnTo>
                  <a:lnTo>
                    <a:pt x="18" y="6"/>
                  </a:lnTo>
                  <a:lnTo>
                    <a:pt x="24" y="9"/>
                  </a:lnTo>
                  <a:lnTo>
                    <a:pt x="24" y="9"/>
                  </a:lnTo>
                  <a:lnTo>
                    <a:pt x="27" y="6"/>
                  </a:lnTo>
                  <a:lnTo>
                    <a:pt x="30" y="3"/>
                  </a:lnTo>
                  <a:lnTo>
                    <a:pt x="33" y="0"/>
                  </a:lnTo>
                  <a:lnTo>
                    <a:pt x="39" y="0"/>
                  </a:lnTo>
                  <a:lnTo>
                    <a:pt x="3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94" name="Freeform 8"/>
            <p:cNvSpPr>
              <a:spLocks/>
            </p:cNvSpPr>
            <p:nvPr/>
          </p:nvSpPr>
          <p:spPr bwMode="auto">
            <a:xfrm>
              <a:off x="6624638" y="1706563"/>
              <a:ext cx="80963" cy="38100"/>
            </a:xfrm>
            <a:custGeom>
              <a:avLst/>
              <a:gdLst>
                <a:gd name="T0" fmla="*/ 51 w 51"/>
                <a:gd name="T1" fmla="*/ 0 h 24"/>
                <a:gd name="T2" fmla="*/ 51 w 51"/>
                <a:gd name="T3" fmla="*/ 0 h 24"/>
                <a:gd name="T4" fmla="*/ 51 w 51"/>
                <a:gd name="T5" fmla="*/ 3 h 24"/>
                <a:gd name="T6" fmla="*/ 48 w 51"/>
                <a:gd name="T7" fmla="*/ 6 h 24"/>
                <a:gd name="T8" fmla="*/ 45 w 51"/>
                <a:gd name="T9" fmla="*/ 9 h 24"/>
                <a:gd name="T10" fmla="*/ 42 w 51"/>
                <a:gd name="T11" fmla="*/ 12 h 24"/>
                <a:gd name="T12" fmla="*/ 42 w 51"/>
                <a:gd name="T13" fmla="*/ 12 h 24"/>
                <a:gd name="T14" fmla="*/ 39 w 51"/>
                <a:gd name="T15" fmla="*/ 18 h 24"/>
                <a:gd name="T16" fmla="*/ 30 w 51"/>
                <a:gd name="T17" fmla="*/ 24 h 24"/>
                <a:gd name="T18" fmla="*/ 30 w 51"/>
                <a:gd name="T19" fmla="*/ 24 h 24"/>
                <a:gd name="T20" fmla="*/ 24 w 51"/>
                <a:gd name="T21" fmla="*/ 24 h 24"/>
                <a:gd name="T22" fmla="*/ 24 w 51"/>
                <a:gd name="T23" fmla="*/ 21 h 24"/>
                <a:gd name="T24" fmla="*/ 21 w 51"/>
                <a:gd name="T25" fmla="*/ 15 h 24"/>
                <a:gd name="T26" fmla="*/ 21 w 51"/>
                <a:gd name="T27" fmla="*/ 15 h 24"/>
                <a:gd name="T28" fmla="*/ 18 w 51"/>
                <a:gd name="T29" fmla="*/ 18 h 24"/>
                <a:gd name="T30" fmla="*/ 12 w 51"/>
                <a:gd name="T31" fmla="*/ 21 h 24"/>
                <a:gd name="T32" fmla="*/ 9 w 51"/>
                <a:gd name="T33" fmla="*/ 21 h 24"/>
                <a:gd name="T34" fmla="*/ 9 w 51"/>
                <a:gd name="T35" fmla="*/ 21 h 24"/>
                <a:gd name="T36" fmla="*/ 6 w 51"/>
                <a:gd name="T37" fmla="*/ 15 h 24"/>
                <a:gd name="T38" fmla="*/ 6 w 51"/>
                <a:gd name="T39" fmla="*/ 12 h 24"/>
                <a:gd name="T40" fmla="*/ 3 w 51"/>
                <a:gd name="T41" fmla="*/ 12 h 24"/>
                <a:gd name="T42" fmla="*/ 3 w 51"/>
                <a:gd name="T43" fmla="*/ 12 h 24"/>
                <a:gd name="T44" fmla="*/ 0 w 51"/>
                <a:gd name="T45" fmla="*/ 9 h 24"/>
                <a:gd name="T46" fmla="*/ 3 w 51"/>
                <a:gd name="T47" fmla="*/ 6 h 24"/>
                <a:gd name="T48" fmla="*/ 9 w 51"/>
                <a:gd name="T49" fmla="*/ 9 h 24"/>
                <a:gd name="T50" fmla="*/ 15 w 51"/>
                <a:gd name="T51" fmla="*/ 9 h 24"/>
                <a:gd name="T52" fmla="*/ 21 w 51"/>
                <a:gd name="T53" fmla="*/ 9 h 24"/>
                <a:gd name="T54" fmla="*/ 21 w 51"/>
                <a:gd name="T55" fmla="*/ 9 h 24"/>
                <a:gd name="T56" fmla="*/ 21 w 51"/>
                <a:gd name="T57" fmla="*/ 3 h 24"/>
                <a:gd name="T58" fmla="*/ 21 w 51"/>
                <a:gd name="T59" fmla="*/ 3 h 24"/>
                <a:gd name="T60" fmla="*/ 51 w 51"/>
                <a:gd name="T61" fmla="*/ 0 h 24"/>
                <a:gd name="T62" fmla="*/ 51 w 51"/>
                <a:gd name="T6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24">
                  <a:moveTo>
                    <a:pt x="51" y="0"/>
                  </a:moveTo>
                  <a:lnTo>
                    <a:pt x="51" y="0"/>
                  </a:lnTo>
                  <a:lnTo>
                    <a:pt x="51" y="3"/>
                  </a:lnTo>
                  <a:lnTo>
                    <a:pt x="48" y="6"/>
                  </a:lnTo>
                  <a:lnTo>
                    <a:pt x="45" y="9"/>
                  </a:lnTo>
                  <a:lnTo>
                    <a:pt x="42" y="12"/>
                  </a:lnTo>
                  <a:lnTo>
                    <a:pt x="42" y="12"/>
                  </a:lnTo>
                  <a:lnTo>
                    <a:pt x="39" y="18"/>
                  </a:lnTo>
                  <a:lnTo>
                    <a:pt x="30" y="24"/>
                  </a:lnTo>
                  <a:lnTo>
                    <a:pt x="30" y="24"/>
                  </a:lnTo>
                  <a:lnTo>
                    <a:pt x="24" y="24"/>
                  </a:lnTo>
                  <a:lnTo>
                    <a:pt x="24" y="21"/>
                  </a:lnTo>
                  <a:lnTo>
                    <a:pt x="21" y="15"/>
                  </a:lnTo>
                  <a:lnTo>
                    <a:pt x="21" y="15"/>
                  </a:lnTo>
                  <a:lnTo>
                    <a:pt x="18" y="18"/>
                  </a:lnTo>
                  <a:lnTo>
                    <a:pt x="12" y="21"/>
                  </a:lnTo>
                  <a:lnTo>
                    <a:pt x="9" y="21"/>
                  </a:lnTo>
                  <a:lnTo>
                    <a:pt x="9" y="21"/>
                  </a:lnTo>
                  <a:lnTo>
                    <a:pt x="6" y="15"/>
                  </a:lnTo>
                  <a:lnTo>
                    <a:pt x="6" y="12"/>
                  </a:lnTo>
                  <a:lnTo>
                    <a:pt x="3" y="12"/>
                  </a:lnTo>
                  <a:lnTo>
                    <a:pt x="3" y="12"/>
                  </a:lnTo>
                  <a:lnTo>
                    <a:pt x="0" y="9"/>
                  </a:lnTo>
                  <a:lnTo>
                    <a:pt x="3" y="6"/>
                  </a:lnTo>
                  <a:lnTo>
                    <a:pt x="9" y="9"/>
                  </a:lnTo>
                  <a:lnTo>
                    <a:pt x="15" y="9"/>
                  </a:lnTo>
                  <a:lnTo>
                    <a:pt x="21" y="9"/>
                  </a:lnTo>
                  <a:lnTo>
                    <a:pt x="21" y="9"/>
                  </a:lnTo>
                  <a:lnTo>
                    <a:pt x="21" y="3"/>
                  </a:lnTo>
                  <a:lnTo>
                    <a:pt x="21" y="3"/>
                  </a:lnTo>
                  <a:lnTo>
                    <a:pt x="51" y="0"/>
                  </a:lnTo>
                  <a:lnTo>
                    <a:pt x="5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95" name="Freeform 9"/>
            <p:cNvSpPr>
              <a:spLocks/>
            </p:cNvSpPr>
            <p:nvPr/>
          </p:nvSpPr>
          <p:spPr bwMode="auto">
            <a:xfrm>
              <a:off x="6964363" y="1706563"/>
              <a:ext cx="58738" cy="19050"/>
            </a:xfrm>
            <a:custGeom>
              <a:avLst/>
              <a:gdLst>
                <a:gd name="T0" fmla="*/ 37 w 37"/>
                <a:gd name="T1" fmla="*/ 12 h 12"/>
                <a:gd name="T2" fmla="*/ 37 w 37"/>
                <a:gd name="T3" fmla="*/ 12 h 12"/>
                <a:gd name="T4" fmla="*/ 3 w 37"/>
                <a:gd name="T5" fmla="*/ 12 h 12"/>
                <a:gd name="T6" fmla="*/ 3 w 37"/>
                <a:gd name="T7" fmla="*/ 12 h 12"/>
                <a:gd name="T8" fmla="*/ 0 w 37"/>
                <a:gd name="T9" fmla="*/ 9 h 12"/>
                <a:gd name="T10" fmla="*/ 3 w 37"/>
                <a:gd name="T11" fmla="*/ 6 h 12"/>
                <a:gd name="T12" fmla="*/ 6 w 37"/>
                <a:gd name="T13" fmla="*/ 3 h 12"/>
                <a:gd name="T14" fmla="*/ 12 w 37"/>
                <a:gd name="T15" fmla="*/ 3 h 12"/>
                <a:gd name="T16" fmla="*/ 15 w 37"/>
                <a:gd name="T17" fmla="*/ 3 h 12"/>
                <a:gd name="T18" fmla="*/ 15 w 37"/>
                <a:gd name="T19" fmla="*/ 0 h 12"/>
                <a:gd name="T20" fmla="*/ 15 w 37"/>
                <a:gd name="T21" fmla="*/ 0 h 12"/>
                <a:gd name="T22" fmla="*/ 15 w 37"/>
                <a:gd name="T23" fmla="*/ 3 h 12"/>
                <a:gd name="T24" fmla="*/ 18 w 37"/>
                <a:gd name="T25" fmla="*/ 3 h 12"/>
                <a:gd name="T26" fmla="*/ 27 w 37"/>
                <a:gd name="T27" fmla="*/ 3 h 12"/>
                <a:gd name="T28" fmla="*/ 34 w 37"/>
                <a:gd name="T29" fmla="*/ 6 h 12"/>
                <a:gd name="T30" fmla="*/ 37 w 37"/>
                <a:gd name="T31" fmla="*/ 6 h 12"/>
                <a:gd name="T32" fmla="*/ 37 w 37"/>
                <a:gd name="T33" fmla="*/ 12 h 12"/>
                <a:gd name="T34" fmla="*/ 37 w 37"/>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12">
                  <a:moveTo>
                    <a:pt x="37" y="12"/>
                  </a:moveTo>
                  <a:lnTo>
                    <a:pt x="37" y="12"/>
                  </a:lnTo>
                  <a:lnTo>
                    <a:pt x="3" y="12"/>
                  </a:lnTo>
                  <a:lnTo>
                    <a:pt x="3" y="12"/>
                  </a:lnTo>
                  <a:lnTo>
                    <a:pt x="0" y="9"/>
                  </a:lnTo>
                  <a:lnTo>
                    <a:pt x="3" y="6"/>
                  </a:lnTo>
                  <a:lnTo>
                    <a:pt x="6" y="3"/>
                  </a:lnTo>
                  <a:lnTo>
                    <a:pt x="12" y="3"/>
                  </a:lnTo>
                  <a:lnTo>
                    <a:pt x="15" y="3"/>
                  </a:lnTo>
                  <a:lnTo>
                    <a:pt x="15" y="0"/>
                  </a:lnTo>
                  <a:lnTo>
                    <a:pt x="15" y="0"/>
                  </a:lnTo>
                  <a:lnTo>
                    <a:pt x="15" y="3"/>
                  </a:lnTo>
                  <a:lnTo>
                    <a:pt x="18" y="3"/>
                  </a:lnTo>
                  <a:lnTo>
                    <a:pt x="27" y="3"/>
                  </a:lnTo>
                  <a:lnTo>
                    <a:pt x="34" y="6"/>
                  </a:lnTo>
                  <a:lnTo>
                    <a:pt x="37" y="6"/>
                  </a:lnTo>
                  <a:lnTo>
                    <a:pt x="37" y="12"/>
                  </a:lnTo>
                  <a:lnTo>
                    <a:pt x="37"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96" name="Freeform 10"/>
            <p:cNvSpPr>
              <a:spLocks/>
            </p:cNvSpPr>
            <p:nvPr/>
          </p:nvSpPr>
          <p:spPr bwMode="auto">
            <a:xfrm>
              <a:off x="6859588" y="1730375"/>
              <a:ext cx="66675" cy="28575"/>
            </a:xfrm>
            <a:custGeom>
              <a:avLst/>
              <a:gdLst>
                <a:gd name="T0" fmla="*/ 36 w 42"/>
                <a:gd name="T1" fmla="*/ 0 h 18"/>
                <a:gd name="T2" fmla="*/ 36 w 42"/>
                <a:gd name="T3" fmla="*/ 0 h 18"/>
                <a:gd name="T4" fmla="*/ 42 w 42"/>
                <a:gd name="T5" fmla="*/ 3 h 18"/>
                <a:gd name="T6" fmla="*/ 42 w 42"/>
                <a:gd name="T7" fmla="*/ 6 h 18"/>
                <a:gd name="T8" fmla="*/ 39 w 42"/>
                <a:gd name="T9" fmla="*/ 12 h 18"/>
                <a:gd name="T10" fmla="*/ 36 w 42"/>
                <a:gd name="T11" fmla="*/ 18 h 18"/>
                <a:gd name="T12" fmla="*/ 36 w 42"/>
                <a:gd name="T13" fmla="*/ 18 h 18"/>
                <a:gd name="T14" fmla="*/ 15 w 42"/>
                <a:gd name="T15" fmla="*/ 18 h 18"/>
                <a:gd name="T16" fmla="*/ 6 w 42"/>
                <a:gd name="T17" fmla="*/ 15 h 18"/>
                <a:gd name="T18" fmla="*/ 0 w 42"/>
                <a:gd name="T19" fmla="*/ 12 h 18"/>
                <a:gd name="T20" fmla="*/ 0 w 42"/>
                <a:gd name="T21" fmla="*/ 12 h 18"/>
                <a:gd name="T22" fmla="*/ 6 w 42"/>
                <a:gd name="T23" fmla="*/ 9 h 18"/>
                <a:gd name="T24" fmla="*/ 18 w 42"/>
                <a:gd name="T25" fmla="*/ 6 h 18"/>
                <a:gd name="T26" fmla="*/ 27 w 42"/>
                <a:gd name="T27" fmla="*/ 6 h 18"/>
                <a:gd name="T28" fmla="*/ 36 w 42"/>
                <a:gd name="T29" fmla="*/ 0 h 18"/>
                <a:gd name="T30" fmla="*/ 36 w 42"/>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18">
                  <a:moveTo>
                    <a:pt x="36" y="0"/>
                  </a:moveTo>
                  <a:lnTo>
                    <a:pt x="36" y="0"/>
                  </a:lnTo>
                  <a:lnTo>
                    <a:pt x="42" y="3"/>
                  </a:lnTo>
                  <a:lnTo>
                    <a:pt x="42" y="6"/>
                  </a:lnTo>
                  <a:lnTo>
                    <a:pt x="39" y="12"/>
                  </a:lnTo>
                  <a:lnTo>
                    <a:pt x="36" y="18"/>
                  </a:lnTo>
                  <a:lnTo>
                    <a:pt x="36" y="18"/>
                  </a:lnTo>
                  <a:lnTo>
                    <a:pt x="15" y="18"/>
                  </a:lnTo>
                  <a:lnTo>
                    <a:pt x="6" y="15"/>
                  </a:lnTo>
                  <a:lnTo>
                    <a:pt x="0" y="12"/>
                  </a:lnTo>
                  <a:lnTo>
                    <a:pt x="0" y="12"/>
                  </a:lnTo>
                  <a:lnTo>
                    <a:pt x="6" y="9"/>
                  </a:lnTo>
                  <a:lnTo>
                    <a:pt x="18" y="6"/>
                  </a:lnTo>
                  <a:lnTo>
                    <a:pt x="27" y="6"/>
                  </a:lnTo>
                  <a:lnTo>
                    <a:pt x="36" y="0"/>
                  </a:lnTo>
                  <a:lnTo>
                    <a:pt x="3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97" name="Freeform 11"/>
            <p:cNvSpPr>
              <a:spLocks/>
            </p:cNvSpPr>
            <p:nvPr/>
          </p:nvSpPr>
          <p:spPr bwMode="auto">
            <a:xfrm>
              <a:off x="2755900" y="1758950"/>
              <a:ext cx="28575" cy="23812"/>
            </a:xfrm>
            <a:custGeom>
              <a:avLst/>
              <a:gdLst>
                <a:gd name="T0" fmla="*/ 0 w 18"/>
                <a:gd name="T1" fmla="*/ 0 h 15"/>
                <a:gd name="T2" fmla="*/ 0 w 18"/>
                <a:gd name="T3" fmla="*/ 0 h 15"/>
                <a:gd name="T4" fmla="*/ 6 w 18"/>
                <a:gd name="T5" fmla="*/ 0 h 15"/>
                <a:gd name="T6" fmla="*/ 15 w 18"/>
                <a:gd name="T7" fmla="*/ 3 h 15"/>
                <a:gd name="T8" fmla="*/ 18 w 18"/>
                <a:gd name="T9" fmla="*/ 6 h 15"/>
                <a:gd name="T10" fmla="*/ 18 w 18"/>
                <a:gd name="T11" fmla="*/ 15 h 15"/>
                <a:gd name="T12" fmla="*/ 18 w 18"/>
                <a:gd name="T13" fmla="*/ 15 h 15"/>
                <a:gd name="T14" fmla="*/ 12 w 18"/>
                <a:gd name="T15" fmla="*/ 12 h 15"/>
                <a:gd name="T16" fmla="*/ 6 w 18"/>
                <a:gd name="T17" fmla="*/ 9 h 15"/>
                <a:gd name="T18" fmla="*/ 0 w 18"/>
                <a:gd name="T19" fmla="*/ 6 h 15"/>
                <a:gd name="T20" fmla="*/ 0 w 18"/>
                <a:gd name="T21" fmla="*/ 0 h 15"/>
                <a:gd name="T22" fmla="*/ 0 w 18"/>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5">
                  <a:moveTo>
                    <a:pt x="0" y="0"/>
                  </a:moveTo>
                  <a:lnTo>
                    <a:pt x="0" y="0"/>
                  </a:lnTo>
                  <a:lnTo>
                    <a:pt x="6" y="0"/>
                  </a:lnTo>
                  <a:lnTo>
                    <a:pt x="15" y="3"/>
                  </a:lnTo>
                  <a:lnTo>
                    <a:pt x="18" y="6"/>
                  </a:lnTo>
                  <a:lnTo>
                    <a:pt x="18" y="15"/>
                  </a:lnTo>
                  <a:lnTo>
                    <a:pt x="18" y="15"/>
                  </a:lnTo>
                  <a:lnTo>
                    <a:pt x="12" y="12"/>
                  </a:lnTo>
                  <a:lnTo>
                    <a:pt x="6" y="9"/>
                  </a:lnTo>
                  <a:lnTo>
                    <a:pt x="0" y="6"/>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98" name="Freeform 12"/>
            <p:cNvSpPr>
              <a:spLocks/>
            </p:cNvSpPr>
            <p:nvPr/>
          </p:nvSpPr>
          <p:spPr bwMode="auto">
            <a:xfrm>
              <a:off x="7858125" y="1754188"/>
              <a:ext cx="142875" cy="66675"/>
            </a:xfrm>
            <a:custGeom>
              <a:avLst/>
              <a:gdLst>
                <a:gd name="T0" fmla="*/ 81 w 90"/>
                <a:gd name="T1" fmla="*/ 9 h 42"/>
                <a:gd name="T2" fmla="*/ 81 w 90"/>
                <a:gd name="T3" fmla="*/ 9 h 42"/>
                <a:gd name="T4" fmla="*/ 75 w 90"/>
                <a:gd name="T5" fmla="*/ 24 h 42"/>
                <a:gd name="T6" fmla="*/ 75 w 90"/>
                <a:gd name="T7" fmla="*/ 27 h 42"/>
                <a:gd name="T8" fmla="*/ 78 w 90"/>
                <a:gd name="T9" fmla="*/ 30 h 42"/>
                <a:gd name="T10" fmla="*/ 90 w 90"/>
                <a:gd name="T11" fmla="*/ 30 h 42"/>
                <a:gd name="T12" fmla="*/ 90 w 90"/>
                <a:gd name="T13" fmla="*/ 30 h 42"/>
                <a:gd name="T14" fmla="*/ 90 w 90"/>
                <a:gd name="T15" fmla="*/ 36 h 42"/>
                <a:gd name="T16" fmla="*/ 87 w 90"/>
                <a:gd name="T17" fmla="*/ 39 h 42"/>
                <a:gd name="T18" fmla="*/ 75 w 90"/>
                <a:gd name="T19" fmla="*/ 42 h 42"/>
                <a:gd name="T20" fmla="*/ 63 w 90"/>
                <a:gd name="T21" fmla="*/ 42 h 42"/>
                <a:gd name="T22" fmla="*/ 51 w 90"/>
                <a:gd name="T23" fmla="*/ 42 h 42"/>
                <a:gd name="T24" fmla="*/ 51 w 90"/>
                <a:gd name="T25" fmla="*/ 42 h 42"/>
                <a:gd name="T26" fmla="*/ 45 w 90"/>
                <a:gd name="T27" fmla="*/ 42 h 42"/>
                <a:gd name="T28" fmla="*/ 42 w 90"/>
                <a:gd name="T29" fmla="*/ 39 h 42"/>
                <a:gd name="T30" fmla="*/ 42 w 90"/>
                <a:gd name="T31" fmla="*/ 39 h 42"/>
                <a:gd name="T32" fmla="*/ 36 w 90"/>
                <a:gd name="T33" fmla="*/ 36 h 42"/>
                <a:gd name="T34" fmla="*/ 33 w 90"/>
                <a:gd name="T35" fmla="*/ 39 h 42"/>
                <a:gd name="T36" fmla="*/ 30 w 90"/>
                <a:gd name="T37" fmla="*/ 39 h 42"/>
                <a:gd name="T38" fmla="*/ 24 w 90"/>
                <a:gd name="T39" fmla="*/ 39 h 42"/>
                <a:gd name="T40" fmla="*/ 24 w 90"/>
                <a:gd name="T41" fmla="*/ 39 h 42"/>
                <a:gd name="T42" fmla="*/ 24 w 90"/>
                <a:gd name="T43" fmla="*/ 30 h 42"/>
                <a:gd name="T44" fmla="*/ 24 w 90"/>
                <a:gd name="T45" fmla="*/ 30 h 42"/>
                <a:gd name="T46" fmla="*/ 21 w 90"/>
                <a:gd name="T47" fmla="*/ 33 h 42"/>
                <a:gd name="T48" fmla="*/ 18 w 90"/>
                <a:gd name="T49" fmla="*/ 36 h 42"/>
                <a:gd name="T50" fmla="*/ 12 w 90"/>
                <a:gd name="T51" fmla="*/ 33 h 42"/>
                <a:gd name="T52" fmla="*/ 12 w 90"/>
                <a:gd name="T53" fmla="*/ 33 h 42"/>
                <a:gd name="T54" fmla="*/ 15 w 90"/>
                <a:gd name="T55" fmla="*/ 30 h 42"/>
                <a:gd name="T56" fmla="*/ 18 w 90"/>
                <a:gd name="T57" fmla="*/ 27 h 42"/>
                <a:gd name="T58" fmla="*/ 18 w 90"/>
                <a:gd name="T59" fmla="*/ 27 h 42"/>
                <a:gd name="T60" fmla="*/ 12 w 90"/>
                <a:gd name="T61" fmla="*/ 24 h 42"/>
                <a:gd name="T62" fmla="*/ 9 w 90"/>
                <a:gd name="T63" fmla="*/ 27 h 42"/>
                <a:gd name="T64" fmla="*/ 3 w 90"/>
                <a:gd name="T65" fmla="*/ 27 h 42"/>
                <a:gd name="T66" fmla="*/ 0 w 90"/>
                <a:gd name="T67" fmla="*/ 21 h 42"/>
                <a:gd name="T68" fmla="*/ 0 w 90"/>
                <a:gd name="T69" fmla="*/ 21 h 42"/>
                <a:gd name="T70" fmla="*/ 0 w 90"/>
                <a:gd name="T71" fmla="*/ 18 h 42"/>
                <a:gd name="T72" fmla="*/ 3 w 90"/>
                <a:gd name="T73" fmla="*/ 15 h 42"/>
                <a:gd name="T74" fmla="*/ 9 w 90"/>
                <a:gd name="T75" fmla="*/ 15 h 42"/>
                <a:gd name="T76" fmla="*/ 9 w 90"/>
                <a:gd name="T77" fmla="*/ 15 h 42"/>
                <a:gd name="T78" fmla="*/ 15 w 90"/>
                <a:gd name="T79" fmla="*/ 9 h 42"/>
                <a:gd name="T80" fmla="*/ 21 w 90"/>
                <a:gd name="T81" fmla="*/ 6 h 42"/>
                <a:gd name="T82" fmla="*/ 21 w 90"/>
                <a:gd name="T83" fmla="*/ 6 h 42"/>
                <a:gd name="T84" fmla="*/ 36 w 90"/>
                <a:gd name="T85" fmla="*/ 3 h 42"/>
                <a:gd name="T86" fmla="*/ 45 w 90"/>
                <a:gd name="T87" fmla="*/ 0 h 42"/>
                <a:gd name="T88" fmla="*/ 57 w 90"/>
                <a:gd name="T89" fmla="*/ 3 h 42"/>
                <a:gd name="T90" fmla="*/ 57 w 90"/>
                <a:gd name="T91" fmla="*/ 3 h 42"/>
                <a:gd name="T92" fmla="*/ 57 w 90"/>
                <a:gd name="T93" fmla="*/ 9 h 42"/>
                <a:gd name="T94" fmla="*/ 57 w 90"/>
                <a:gd name="T95" fmla="*/ 9 h 42"/>
                <a:gd name="T96" fmla="*/ 63 w 90"/>
                <a:gd name="T97" fmla="*/ 12 h 42"/>
                <a:gd name="T98" fmla="*/ 72 w 90"/>
                <a:gd name="T99" fmla="*/ 9 h 42"/>
                <a:gd name="T100" fmla="*/ 78 w 90"/>
                <a:gd name="T101" fmla="*/ 9 h 42"/>
                <a:gd name="T102" fmla="*/ 81 w 90"/>
                <a:gd name="T103" fmla="*/ 9 h 42"/>
                <a:gd name="T104" fmla="*/ 81 w 90"/>
                <a:gd name="T105"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 h="42">
                  <a:moveTo>
                    <a:pt x="81" y="9"/>
                  </a:moveTo>
                  <a:lnTo>
                    <a:pt x="81" y="9"/>
                  </a:lnTo>
                  <a:lnTo>
                    <a:pt x="75" y="24"/>
                  </a:lnTo>
                  <a:lnTo>
                    <a:pt x="75" y="27"/>
                  </a:lnTo>
                  <a:lnTo>
                    <a:pt x="78" y="30"/>
                  </a:lnTo>
                  <a:lnTo>
                    <a:pt x="90" y="30"/>
                  </a:lnTo>
                  <a:lnTo>
                    <a:pt x="90" y="30"/>
                  </a:lnTo>
                  <a:lnTo>
                    <a:pt x="90" y="36"/>
                  </a:lnTo>
                  <a:lnTo>
                    <a:pt x="87" y="39"/>
                  </a:lnTo>
                  <a:lnTo>
                    <a:pt x="75" y="42"/>
                  </a:lnTo>
                  <a:lnTo>
                    <a:pt x="63" y="42"/>
                  </a:lnTo>
                  <a:lnTo>
                    <a:pt x="51" y="42"/>
                  </a:lnTo>
                  <a:lnTo>
                    <a:pt x="51" y="42"/>
                  </a:lnTo>
                  <a:lnTo>
                    <a:pt x="45" y="42"/>
                  </a:lnTo>
                  <a:lnTo>
                    <a:pt x="42" y="39"/>
                  </a:lnTo>
                  <a:lnTo>
                    <a:pt x="42" y="39"/>
                  </a:lnTo>
                  <a:lnTo>
                    <a:pt x="36" y="36"/>
                  </a:lnTo>
                  <a:lnTo>
                    <a:pt x="33" y="39"/>
                  </a:lnTo>
                  <a:lnTo>
                    <a:pt x="30" y="39"/>
                  </a:lnTo>
                  <a:lnTo>
                    <a:pt x="24" y="39"/>
                  </a:lnTo>
                  <a:lnTo>
                    <a:pt x="24" y="39"/>
                  </a:lnTo>
                  <a:lnTo>
                    <a:pt x="24" y="30"/>
                  </a:lnTo>
                  <a:lnTo>
                    <a:pt x="24" y="30"/>
                  </a:lnTo>
                  <a:lnTo>
                    <a:pt x="21" y="33"/>
                  </a:lnTo>
                  <a:lnTo>
                    <a:pt x="18" y="36"/>
                  </a:lnTo>
                  <a:lnTo>
                    <a:pt x="12" y="33"/>
                  </a:lnTo>
                  <a:lnTo>
                    <a:pt x="12" y="33"/>
                  </a:lnTo>
                  <a:lnTo>
                    <a:pt x="15" y="30"/>
                  </a:lnTo>
                  <a:lnTo>
                    <a:pt x="18" y="27"/>
                  </a:lnTo>
                  <a:lnTo>
                    <a:pt x="18" y="27"/>
                  </a:lnTo>
                  <a:lnTo>
                    <a:pt x="12" y="24"/>
                  </a:lnTo>
                  <a:lnTo>
                    <a:pt x="9" y="27"/>
                  </a:lnTo>
                  <a:lnTo>
                    <a:pt x="3" y="27"/>
                  </a:lnTo>
                  <a:lnTo>
                    <a:pt x="0" y="21"/>
                  </a:lnTo>
                  <a:lnTo>
                    <a:pt x="0" y="21"/>
                  </a:lnTo>
                  <a:lnTo>
                    <a:pt x="0" y="18"/>
                  </a:lnTo>
                  <a:lnTo>
                    <a:pt x="3" y="15"/>
                  </a:lnTo>
                  <a:lnTo>
                    <a:pt x="9" y="15"/>
                  </a:lnTo>
                  <a:lnTo>
                    <a:pt x="9" y="15"/>
                  </a:lnTo>
                  <a:lnTo>
                    <a:pt x="15" y="9"/>
                  </a:lnTo>
                  <a:lnTo>
                    <a:pt x="21" y="6"/>
                  </a:lnTo>
                  <a:lnTo>
                    <a:pt x="21" y="6"/>
                  </a:lnTo>
                  <a:lnTo>
                    <a:pt x="36" y="3"/>
                  </a:lnTo>
                  <a:lnTo>
                    <a:pt x="45" y="0"/>
                  </a:lnTo>
                  <a:lnTo>
                    <a:pt x="57" y="3"/>
                  </a:lnTo>
                  <a:lnTo>
                    <a:pt x="57" y="3"/>
                  </a:lnTo>
                  <a:lnTo>
                    <a:pt x="57" y="9"/>
                  </a:lnTo>
                  <a:lnTo>
                    <a:pt x="57" y="9"/>
                  </a:lnTo>
                  <a:lnTo>
                    <a:pt x="63" y="12"/>
                  </a:lnTo>
                  <a:lnTo>
                    <a:pt x="72" y="9"/>
                  </a:lnTo>
                  <a:lnTo>
                    <a:pt x="78" y="9"/>
                  </a:lnTo>
                  <a:lnTo>
                    <a:pt x="81" y="9"/>
                  </a:lnTo>
                  <a:lnTo>
                    <a:pt x="81" y="9"/>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99" name="Freeform 13"/>
            <p:cNvSpPr>
              <a:spLocks/>
            </p:cNvSpPr>
            <p:nvPr/>
          </p:nvSpPr>
          <p:spPr bwMode="auto">
            <a:xfrm>
              <a:off x="7794625" y="1763713"/>
              <a:ext cx="58738" cy="23812"/>
            </a:xfrm>
            <a:custGeom>
              <a:avLst/>
              <a:gdLst>
                <a:gd name="T0" fmla="*/ 37 w 37"/>
                <a:gd name="T1" fmla="*/ 9 h 15"/>
                <a:gd name="T2" fmla="*/ 37 w 37"/>
                <a:gd name="T3" fmla="*/ 9 h 15"/>
                <a:gd name="T4" fmla="*/ 34 w 37"/>
                <a:gd name="T5" fmla="*/ 12 h 15"/>
                <a:gd name="T6" fmla="*/ 31 w 37"/>
                <a:gd name="T7" fmla="*/ 12 h 15"/>
                <a:gd name="T8" fmla="*/ 25 w 37"/>
                <a:gd name="T9" fmla="*/ 9 h 15"/>
                <a:gd name="T10" fmla="*/ 25 w 37"/>
                <a:gd name="T11" fmla="*/ 9 h 15"/>
                <a:gd name="T12" fmla="*/ 22 w 37"/>
                <a:gd name="T13" fmla="*/ 9 h 15"/>
                <a:gd name="T14" fmla="*/ 22 w 37"/>
                <a:gd name="T15" fmla="*/ 12 h 15"/>
                <a:gd name="T16" fmla="*/ 22 w 37"/>
                <a:gd name="T17" fmla="*/ 15 h 15"/>
                <a:gd name="T18" fmla="*/ 22 w 37"/>
                <a:gd name="T19" fmla="*/ 15 h 15"/>
                <a:gd name="T20" fmla="*/ 12 w 37"/>
                <a:gd name="T21" fmla="*/ 15 h 15"/>
                <a:gd name="T22" fmla="*/ 9 w 37"/>
                <a:gd name="T23" fmla="*/ 12 h 15"/>
                <a:gd name="T24" fmla="*/ 6 w 37"/>
                <a:gd name="T25" fmla="*/ 9 h 15"/>
                <a:gd name="T26" fmla="*/ 0 w 37"/>
                <a:gd name="T27" fmla="*/ 9 h 15"/>
                <a:gd name="T28" fmla="*/ 0 w 37"/>
                <a:gd name="T29" fmla="*/ 9 h 15"/>
                <a:gd name="T30" fmla="*/ 3 w 37"/>
                <a:gd name="T31" fmla="*/ 3 h 15"/>
                <a:gd name="T32" fmla="*/ 6 w 37"/>
                <a:gd name="T33" fmla="*/ 3 h 15"/>
                <a:gd name="T34" fmla="*/ 18 w 37"/>
                <a:gd name="T35" fmla="*/ 0 h 15"/>
                <a:gd name="T36" fmla="*/ 28 w 37"/>
                <a:gd name="T37" fmla="*/ 3 h 15"/>
                <a:gd name="T38" fmla="*/ 37 w 37"/>
                <a:gd name="T39" fmla="*/ 9 h 15"/>
                <a:gd name="T40" fmla="*/ 37 w 37"/>
                <a:gd name="T41"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5">
                  <a:moveTo>
                    <a:pt x="37" y="9"/>
                  </a:moveTo>
                  <a:lnTo>
                    <a:pt x="37" y="9"/>
                  </a:lnTo>
                  <a:lnTo>
                    <a:pt x="34" y="12"/>
                  </a:lnTo>
                  <a:lnTo>
                    <a:pt x="31" y="12"/>
                  </a:lnTo>
                  <a:lnTo>
                    <a:pt x="25" y="9"/>
                  </a:lnTo>
                  <a:lnTo>
                    <a:pt x="25" y="9"/>
                  </a:lnTo>
                  <a:lnTo>
                    <a:pt x="22" y="9"/>
                  </a:lnTo>
                  <a:lnTo>
                    <a:pt x="22" y="12"/>
                  </a:lnTo>
                  <a:lnTo>
                    <a:pt x="22" y="15"/>
                  </a:lnTo>
                  <a:lnTo>
                    <a:pt x="22" y="15"/>
                  </a:lnTo>
                  <a:lnTo>
                    <a:pt x="12" y="15"/>
                  </a:lnTo>
                  <a:lnTo>
                    <a:pt x="9" y="12"/>
                  </a:lnTo>
                  <a:lnTo>
                    <a:pt x="6" y="9"/>
                  </a:lnTo>
                  <a:lnTo>
                    <a:pt x="0" y="9"/>
                  </a:lnTo>
                  <a:lnTo>
                    <a:pt x="0" y="9"/>
                  </a:lnTo>
                  <a:lnTo>
                    <a:pt x="3" y="3"/>
                  </a:lnTo>
                  <a:lnTo>
                    <a:pt x="6" y="3"/>
                  </a:lnTo>
                  <a:lnTo>
                    <a:pt x="18" y="0"/>
                  </a:lnTo>
                  <a:lnTo>
                    <a:pt x="28" y="3"/>
                  </a:lnTo>
                  <a:lnTo>
                    <a:pt x="37" y="9"/>
                  </a:lnTo>
                  <a:lnTo>
                    <a:pt x="37" y="9"/>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00" name="Freeform 14"/>
            <p:cNvSpPr>
              <a:spLocks/>
            </p:cNvSpPr>
            <p:nvPr/>
          </p:nvSpPr>
          <p:spPr bwMode="auto">
            <a:xfrm>
              <a:off x="2616200" y="1801813"/>
              <a:ext cx="149225" cy="77787"/>
            </a:xfrm>
            <a:custGeom>
              <a:avLst/>
              <a:gdLst>
                <a:gd name="T0" fmla="*/ 70 w 94"/>
                <a:gd name="T1" fmla="*/ 12 h 49"/>
                <a:gd name="T2" fmla="*/ 70 w 94"/>
                <a:gd name="T3" fmla="*/ 12 h 49"/>
                <a:gd name="T4" fmla="*/ 76 w 94"/>
                <a:gd name="T5" fmla="*/ 22 h 49"/>
                <a:gd name="T6" fmla="*/ 82 w 94"/>
                <a:gd name="T7" fmla="*/ 31 h 49"/>
                <a:gd name="T8" fmla="*/ 82 w 94"/>
                <a:gd name="T9" fmla="*/ 31 h 49"/>
                <a:gd name="T10" fmla="*/ 91 w 94"/>
                <a:gd name="T11" fmla="*/ 37 h 49"/>
                <a:gd name="T12" fmla="*/ 94 w 94"/>
                <a:gd name="T13" fmla="*/ 43 h 49"/>
                <a:gd name="T14" fmla="*/ 94 w 94"/>
                <a:gd name="T15" fmla="*/ 49 h 49"/>
                <a:gd name="T16" fmla="*/ 94 w 94"/>
                <a:gd name="T17" fmla="*/ 49 h 49"/>
                <a:gd name="T18" fmla="*/ 88 w 94"/>
                <a:gd name="T19" fmla="*/ 49 h 49"/>
                <a:gd name="T20" fmla="*/ 82 w 94"/>
                <a:gd name="T21" fmla="*/ 49 h 49"/>
                <a:gd name="T22" fmla="*/ 82 w 94"/>
                <a:gd name="T23" fmla="*/ 49 h 49"/>
                <a:gd name="T24" fmla="*/ 82 w 94"/>
                <a:gd name="T25" fmla="*/ 46 h 49"/>
                <a:gd name="T26" fmla="*/ 82 w 94"/>
                <a:gd name="T27" fmla="*/ 43 h 49"/>
                <a:gd name="T28" fmla="*/ 82 w 94"/>
                <a:gd name="T29" fmla="*/ 43 h 49"/>
                <a:gd name="T30" fmla="*/ 76 w 94"/>
                <a:gd name="T31" fmla="*/ 43 h 49"/>
                <a:gd name="T32" fmla="*/ 73 w 94"/>
                <a:gd name="T33" fmla="*/ 43 h 49"/>
                <a:gd name="T34" fmla="*/ 76 w 94"/>
                <a:gd name="T35" fmla="*/ 37 h 49"/>
                <a:gd name="T36" fmla="*/ 76 w 94"/>
                <a:gd name="T37" fmla="*/ 37 h 49"/>
                <a:gd name="T38" fmla="*/ 42 w 94"/>
                <a:gd name="T39" fmla="*/ 37 h 49"/>
                <a:gd name="T40" fmla="*/ 21 w 94"/>
                <a:gd name="T41" fmla="*/ 34 h 49"/>
                <a:gd name="T42" fmla="*/ 21 w 94"/>
                <a:gd name="T43" fmla="*/ 34 h 49"/>
                <a:gd name="T44" fmla="*/ 21 w 94"/>
                <a:gd name="T45" fmla="*/ 28 h 49"/>
                <a:gd name="T46" fmla="*/ 24 w 94"/>
                <a:gd name="T47" fmla="*/ 25 h 49"/>
                <a:gd name="T48" fmla="*/ 33 w 94"/>
                <a:gd name="T49" fmla="*/ 25 h 49"/>
                <a:gd name="T50" fmla="*/ 33 w 94"/>
                <a:gd name="T51" fmla="*/ 25 h 49"/>
                <a:gd name="T52" fmla="*/ 30 w 94"/>
                <a:gd name="T53" fmla="*/ 22 h 49"/>
                <a:gd name="T54" fmla="*/ 30 w 94"/>
                <a:gd name="T55" fmla="*/ 22 h 49"/>
                <a:gd name="T56" fmla="*/ 27 w 94"/>
                <a:gd name="T57" fmla="*/ 19 h 49"/>
                <a:gd name="T58" fmla="*/ 24 w 94"/>
                <a:gd name="T59" fmla="*/ 15 h 49"/>
                <a:gd name="T60" fmla="*/ 24 w 94"/>
                <a:gd name="T61" fmla="*/ 15 h 49"/>
                <a:gd name="T62" fmla="*/ 15 w 94"/>
                <a:gd name="T63" fmla="*/ 15 h 49"/>
                <a:gd name="T64" fmla="*/ 9 w 94"/>
                <a:gd name="T65" fmla="*/ 15 h 49"/>
                <a:gd name="T66" fmla="*/ 3 w 94"/>
                <a:gd name="T67" fmla="*/ 12 h 49"/>
                <a:gd name="T68" fmla="*/ 0 w 94"/>
                <a:gd name="T69" fmla="*/ 3 h 49"/>
                <a:gd name="T70" fmla="*/ 0 w 94"/>
                <a:gd name="T71" fmla="*/ 3 h 49"/>
                <a:gd name="T72" fmla="*/ 9 w 94"/>
                <a:gd name="T73" fmla="*/ 0 h 49"/>
                <a:gd name="T74" fmla="*/ 18 w 94"/>
                <a:gd name="T75" fmla="*/ 0 h 49"/>
                <a:gd name="T76" fmla="*/ 33 w 94"/>
                <a:gd name="T77" fmla="*/ 3 h 49"/>
                <a:gd name="T78" fmla="*/ 33 w 94"/>
                <a:gd name="T79" fmla="*/ 3 h 49"/>
                <a:gd name="T80" fmla="*/ 39 w 94"/>
                <a:gd name="T81" fmla="*/ 6 h 49"/>
                <a:gd name="T82" fmla="*/ 42 w 94"/>
                <a:gd name="T83" fmla="*/ 12 h 49"/>
                <a:gd name="T84" fmla="*/ 42 w 94"/>
                <a:gd name="T85" fmla="*/ 12 h 49"/>
                <a:gd name="T86" fmla="*/ 45 w 94"/>
                <a:gd name="T87" fmla="*/ 12 h 49"/>
                <a:gd name="T88" fmla="*/ 51 w 94"/>
                <a:gd name="T89" fmla="*/ 9 h 49"/>
                <a:gd name="T90" fmla="*/ 57 w 94"/>
                <a:gd name="T91" fmla="*/ 9 h 49"/>
                <a:gd name="T92" fmla="*/ 57 w 94"/>
                <a:gd name="T93" fmla="*/ 12 h 49"/>
                <a:gd name="T94" fmla="*/ 57 w 94"/>
                <a:gd name="T95" fmla="*/ 12 h 49"/>
                <a:gd name="T96" fmla="*/ 60 w 94"/>
                <a:gd name="T97" fmla="*/ 15 h 49"/>
                <a:gd name="T98" fmla="*/ 63 w 94"/>
                <a:gd name="T99" fmla="*/ 15 h 49"/>
                <a:gd name="T100" fmla="*/ 70 w 94"/>
                <a:gd name="T101" fmla="*/ 15 h 49"/>
                <a:gd name="T102" fmla="*/ 70 w 94"/>
                <a:gd name="T103" fmla="*/ 12 h 49"/>
                <a:gd name="T104" fmla="*/ 70 w 94"/>
                <a:gd name="T105"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49">
                  <a:moveTo>
                    <a:pt x="70" y="12"/>
                  </a:moveTo>
                  <a:lnTo>
                    <a:pt x="70" y="12"/>
                  </a:lnTo>
                  <a:lnTo>
                    <a:pt x="76" y="22"/>
                  </a:lnTo>
                  <a:lnTo>
                    <a:pt x="82" y="31"/>
                  </a:lnTo>
                  <a:lnTo>
                    <a:pt x="82" y="31"/>
                  </a:lnTo>
                  <a:lnTo>
                    <a:pt x="91" y="37"/>
                  </a:lnTo>
                  <a:lnTo>
                    <a:pt x="94" y="43"/>
                  </a:lnTo>
                  <a:lnTo>
                    <a:pt x="94" y="49"/>
                  </a:lnTo>
                  <a:lnTo>
                    <a:pt x="94" y="49"/>
                  </a:lnTo>
                  <a:lnTo>
                    <a:pt x="88" y="49"/>
                  </a:lnTo>
                  <a:lnTo>
                    <a:pt x="82" y="49"/>
                  </a:lnTo>
                  <a:lnTo>
                    <a:pt x="82" y="49"/>
                  </a:lnTo>
                  <a:lnTo>
                    <a:pt x="82" y="46"/>
                  </a:lnTo>
                  <a:lnTo>
                    <a:pt x="82" y="43"/>
                  </a:lnTo>
                  <a:lnTo>
                    <a:pt x="82" y="43"/>
                  </a:lnTo>
                  <a:lnTo>
                    <a:pt x="76" y="43"/>
                  </a:lnTo>
                  <a:lnTo>
                    <a:pt x="73" y="43"/>
                  </a:lnTo>
                  <a:lnTo>
                    <a:pt x="76" y="37"/>
                  </a:lnTo>
                  <a:lnTo>
                    <a:pt x="76" y="37"/>
                  </a:lnTo>
                  <a:lnTo>
                    <a:pt x="42" y="37"/>
                  </a:lnTo>
                  <a:lnTo>
                    <a:pt x="21" y="34"/>
                  </a:lnTo>
                  <a:lnTo>
                    <a:pt x="21" y="34"/>
                  </a:lnTo>
                  <a:lnTo>
                    <a:pt x="21" y="28"/>
                  </a:lnTo>
                  <a:lnTo>
                    <a:pt x="24" y="25"/>
                  </a:lnTo>
                  <a:lnTo>
                    <a:pt x="33" y="25"/>
                  </a:lnTo>
                  <a:lnTo>
                    <a:pt x="33" y="25"/>
                  </a:lnTo>
                  <a:lnTo>
                    <a:pt x="30" y="22"/>
                  </a:lnTo>
                  <a:lnTo>
                    <a:pt x="30" y="22"/>
                  </a:lnTo>
                  <a:lnTo>
                    <a:pt x="27" y="19"/>
                  </a:lnTo>
                  <a:lnTo>
                    <a:pt x="24" y="15"/>
                  </a:lnTo>
                  <a:lnTo>
                    <a:pt x="24" y="15"/>
                  </a:lnTo>
                  <a:lnTo>
                    <a:pt x="15" y="15"/>
                  </a:lnTo>
                  <a:lnTo>
                    <a:pt x="9" y="15"/>
                  </a:lnTo>
                  <a:lnTo>
                    <a:pt x="3" y="12"/>
                  </a:lnTo>
                  <a:lnTo>
                    <a:pt x="0" y="3"/>
                  </a:lnTo>
                  <a:lnTo>
                    <a:pt x="0" y="3"/>
                  </a:lnTo>
                  <a:lnTo>
                    <a:pt x="9" y="0"/>
                  </a:lnTo>
                  <a:lnTo>
                    <a:pt x="18" y="0"/>
                  </a:lnTo>
                  <a:lnTo>
                    <a:pt x="33" y="3"/>
                  </a:lnTo>
                  <a:lnTo>
                    <a:pt x="33" y="3"/>
                  </a:lnTo>
                  <a:lnTo>
                    <a:pt x="39" y="6"/>
                  </a:lnTo>
                  <a:lnTo>
                    <a:pt x="42" y="12"/>
                  </a:lnTo>
                  <a:lnTo>
                    <a:pt x="42" y="12"/>
                  </a:lnTo>
                  <a:lnTo>
                    <a:pt x="45" y="12"/>
                  </a:lnTo>
                  <a:lnTo>
                    <a:pt x="51" y="9"/>
                  </a:lnTo>
                  <a:lnTo>
                    <a:pt x="57" y="9"/>
                  </a:lnTo>
                  <a:lnTo>
                    <a:pt x="57" y="12"/>
                  </a:lnTo>
                  <a:lnTo>
                    <a:pt x="57" y="12"/>
                  </a:lnTo>
                  <a:lnTo>
                    <a:pt x="60" y="15"/>
                  </a:lnTo>
                  <a:lnTo>
                    <a:pt x="63" y="15"/>
                  </a:lnTo>
                  <a:lnTo>
                    <a:pt x="70" y="15"/>
                  </a:lnTo>
                  <a:lnTo>
                    <a:pt x="70" y="12"/>
                  </a:lnTo>
                  <a:lnTo>
                    <a:pt x="70"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01" name="Freeform 15"/>
            <p:cNvSpPr>
              <a:spLocks/>
            </p:cNvSpPr>
            <p:nvPr/>
          </p:nvSpPr>
          <p:spPr bwMode="auto">
            <a:xfrm>
              <a:off x="8015288" y="1801813"/>
              <a:ext cx="139700" cy="73025"/>
            </a:xfrm>
            <a:custGeom>
              <a:avLst/>
              <a:gdLst>
                <a:gd name="T0" fmla="*/ 37 w 88"/>
                <a:gd name="T1" fmla="*/ 0 h 46"/>
                <a:gd name="T2" fmla="*/ 37 w 88"/>
                <a:gd name="T3" fmla="*/ 0 h 46"/>
                <a:gd name="T4" fmla="*/ 40 w 88"/>
                <a:gd name="T5" fmla="*/ 3 h 46"/>
                <a:gd name="T6" fmla="*/ 46 w 88"/>
                <a:gd name="T7" fmla="*/ 3 h 46"/>
                <a:gd name="T8" fmla="*/ 52 w 88"/>
                <a:gd name="T9" fmla="*/ 6 h 46"/>
                <a:gd name="T10" fmla="*/ 52 w 88"/>
                <a:gd name="T11" fmla="*/ 12 h 46"/>
                <a:gd name="T12" fmla="*/ 52 w 88"/>
                <a:gd name="T13" fmla="*/ 12 h 46"/>
                <a:gd name="T14" fmla="*/ 55 w 88"/>
                <a:gd name="T15" fmla="*/ 12 h 46"/>
                <a:gd name="T16" fmla="*/ 55 w 88"/>
                <a:gd name="T17" fmla="*/ 9 h 46"/>
                <a:gd name="T18" fmla="*/ 58 w 88"/>
                <a:gd name="T19" fmla="*/ 3 h 46"/>
                <a:gd name="T20" fmla="*/ 58 w 88"/>
                <a:gd name="T21" fmla="*/ 3 h 46"/>
                <a:gd name="T22" fmla="*/ 61 w 88"/>
                <a:gd name="T23" fmla="*/ 6 h 46"/>
                <a:gd name="T24" fmla="*/ 61 w 88"/>
                <a:gd name="T25" fmla="*/ 9 h 46"/>
                <a:gd name="T26" fmla="*/ 64 w 88"/>
                <a:gd name="T27" fmla="*/ 12 h 46"/>
                <a:gd name="T28" fmla="*/ 64 w 88"/>
                <a:gd name="T29" fmla="*/ 12 h 46"/>
                <a:gd name="T30" fmla="*/ 70 w 88"/>
                <a:gd name="T31" fmla="*/ 12 h 46"/>
                <a:gd name="T32" fmla="*/ 73 w 88"/>
                <a:gd name="T33" fmla="*/ 12 h 46"/>
                <a:gd name="T34" fmla="*/ 73 w 88"/>
                <a:gd name="T35" fmla="*/ 12 h 46"/>
                <a:gd name="T36" fmla="*/ 73 w 88"/>
                <a:gd name="T37" fmla="*/ 15 h 46"/>
                <a:gd name="T38" fmla="*/ 73 w 88"/>
                <a:gd name="T39" fmla="*/ 15 h 46"/>
                <a:gd name="T40" fmla="*/ 82 w 88"/>
                <a:gd name="T41" fmla="*/ 15 h 46"/>
                <a:gd name="T42" fmla="*/ 88 w 88"/>
                <a:gd name="T43" fmla="*/ 19 h 46"/>
                <a:gd name="T44" fmla="*/ 88 w 88"/>
                <a:gd name="T45" fmla="*/ 22 h 46"/>
                <a:gd name="T46" fmla="*/ 88 w 88"/>
                <a:gd name="T47" fmla="*/ 22 h 46"/>
                <a:gd name="T48" fmla="*/ 88 w 88"/>
                <a:gd name="T49" fmla="*/ 25 h 46"/>
                <a:gd name="T50" fmla="*/ 88 w 88"/>
                <a:gd name="T51" fmla="*/ 28 h 46"/>
                <a:gd name="T52" fmla="*/ 79 w 88"/>
                <a:gd name="T53" fmla="*/ 31 h 46"/>
                <a:gd name="T54" fmla="*/ 70 w 88"/>
                <a:gd name="T55" fmla="*/ 28 h 46"/>
                <a:gd name="T56" fmla="*/ 61 w 88"/>
                <a:gd name="T57" fmla="*/ 31 h 46"/>
                <a:gd name="T58" fmla="*/ 61 w 88"/>
                <a:gd name="T59" fmla="*/ 31 h 46"/>
                <a:gd name="T60" fmla="*/ 58 w 88"/>
                <a:gd name="T61" fmla="*/ 31 h 46"/>
                <a:gd name="T62" fmla="*/ 58 w 88"/>
                <a:gd name="T63" fmla="*/ 34 h 46"/>
                <a:gd name="T64" fmla="*/ 58 w 88"/>
                <a:gd name="T65" fmla="*/ 37 h 46"/>
                <a:gd name="T66" fmla="*/ 58 w 88"/>
                <a:gd name="T67" fmla="*/ 37 h 46"/>
                <a:gd name="T68" fmla="*/ 49 w 88"/>
                <a:gd name="T69" fmla="*/ 40 h 46"/>
                <a:gd name="T70" fmla="*/ 37 w 88"/>
                <a:gd name="T71" fmla="*/ 40 h 46"/>
                <a:gd name="T72" fmla="*/ 19 w 88"/>
                <a:gd name="T73" fmla="*/ 37 h 46"/>
                <a:gd name="T74" fmla="*/ 19 w 88"/>
                <a:gd name="T75" fmla="*/ 37 h 46"/>
                <a:gd name="T76" fmla="*/ 19 w 88"/>
                <a:gd name="T77" fmla="*/ 37 h 46"/>
                <a:gd name="T78" fmla="*/ 16 w 88"/>
                <a:gd name="T79" fmla="*/ 40 h 46"/>
                <a:gd name="T80" fmla="*/ 16 w 88"/>
                <a:gd name="T81" fmla="*/ 46 h 46"/>
                <a:gd name="T82" fmla="*/ 16 w 88"/>
                <a:gd name="T83" fmla="*/ 46 h 46"/>
                <a:gd name="T84" fmla="*/ 10 w 88"/>
                <a:gd name="T85" fmla="*/ 43 h 46"/>
                <a:gd name="T86" fmla="*/ 6 w 88"/>
                <a:gd name="T87" fmla="*/ 43 h 46"/>
                <a:gd name="T88" fmla="*/ 3 w 88"/>
                <a:gd name="T89" fmla="*/ 43 h 46"/>
                <a:gd name="T90" fmla="*/ 0 w 88"/>
                <a:gd name="T91" fmla="*/ 43 h 46"/>
                <a:gd name="T92" fmla="*/ 0 w 88"/>
                <a:gd name="T93" fmla="*/ 43 h 46"/>
                <a:gd name="T94" fmla="*/ 0 w 88"/>
                <a:gd name="T95" fmla="*/ 34 h 46"/>
                <a:gd name="T96" fmla="*/ 0 w 88"/>
                <a:gd name="T97" fmla="*/ 31 h 46"/>
                <a:gd name="T98" fmla="*/ 0 w 88"/>
                <a:gd name="T99" fmla="*/ 31 h 46"/>
                <a:gd name="T100" fmla="*/ 3 w 88"/>
                <a:gd name="T101" fmla="*/ 31 h 46"/>
                <a:gd name="T102" fmla="*/ 6 w 88"/>
                <a:gd name="T103" fmla="*/ 31 h 46"/>
                <a:gd name="T104" fmla="*/ 6 w 88"/>
                <a:gd name="T105" fmla="*/ 31 h 46"/>
                <a:gd name="T106" fmla="*/ 10 w 88"/>
                <a:gd name="T107" fmla="*/ 22 h 46"/>
                <a:gd name="T108" fmla="*/ 13 w 88"/>
                <a:gd name="T109" fmla="*/ 15 h 46"/>
                <a:gd name="T110" fmla="*/ 13 w 88"/>
                <a:gd name="T111" fmla="*/ 15 h 46"/>
                <a:gd name="T112" fmla="*/ 16 w 88"/>
                <a:gd name="T113" fmla="*/ 15 h 46"/>
                <a:gd name="T114" fmla="*/ 19 w 88"/>
                <a:gd name="T115" fmla="*/ 15 h 46"/>
                <a:gd name="T116" fmla="*/ 19 w 88"/>
                <a:gd name="T117" fmla="*/ 15 h 46"/>
                <a:gd name="T118" fmla="*/ 28 w 88"/>
                <a:gd name="T119" fmla="*/ 9 h 46"/>
                <a:gd name="T120" fmla="*/ 37 w 88"/>
                <a:gd name="T121" fmla="*/ 0 h 46"/>
                <a:gd name="T122" fmla="*/ 37 w 88"/>
                <a:gd name="T1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46">
                  <a:moveTo>
                    <a:pt x="37" y="0"/>
                  </a:moveTo>
                  <a:lnTo>
                    <a:pt x="37" y="0"/>
                  </a:lnTo>
                  <a:lnTo>
                    <a:pt x="40" y="3"/>
                  </a:lnTo>
                  <a:lnTo>
                    <a:pt x="46" y="3"/>
                  </a:lnTo>
                  <a:lnTo>
                    <a:pt x="52" y="6"/>
                  </a:lnTo>
                  <a:lnTo>
                    <a:pt x="52" y="12"/>
                  </a:lnTo>
                  <a:lnTo>
                    <a:pt x="52" y="12"/>
                  </a:lnTo>
                  <a:lnTo>
                    <a:pt x="55" y="12"/>
                  </a:lnTo>
                  <a:lnTo>
                    <a:pt x="55" y="9"/>
                  </a:lnTo>
                  <a:lnTo>
                    <a:pt x="58" y="3"/>
                  </a:lnTo>
                  <a:lnTo>
                    <a:pt x="58" y="3"/>
                  </a:lnTo>
                  <a:lnTo>
                    <a:pt x="61" y="6"/>
                  </a:lnTo>
                  <a:lnTo>
                    <a:pt x="61" y="9"/>
                  </a:lnTo>
                  <a:lnTo>
                    <a:pt x="64" y="12"/>
                  </a:lnTo>
                  <a:lnTo>
                    <a:pt x="64" y="12"/>
                  </a:lnTo>
                  <a:lnTo>
                    <a:pt x="70" y="12"/>
                  </a:lnTo>
                  <a:lnTo>
                    <a:pt x="73" y="12"/>
                  </a:lnTo>
                  <a:lnTo>
                    <a:pt x="73" y="12"/>
                  </a:lnTo>
                  <a:lnTo>
                    <a:pt x="73" y="15"/>
                  </a:lnTo>
                  <a:lnTo>
                    <a:pt x="73" y="15"/>
                  </a:lnTo>
                  <a:lnTo>
                    <a:pt x="82" y="15"/>
                  </a:lnTo>
                  <a:lnTo>
                    <a:pt x="88" y="19"/>
                  </a:lnTo>
                  <a:lnTo>
                    <a:pt x="88" y="22"/>
                  </a:lnTo>
                  <a:lnTo>
                    <a:pt x="88" y="22"/>
                  </a:lnTo>
                  <a:lnTo>
                    <a:pt x="88" y="25"/>
                  </a:lnTo>
                  <a:lnTo>
                    <a:pt x="88" y="28"/>
                  </a:lnTo>
                  <a:lnTo>
                    <a:pt x="79" y="31"/>
                  </a:lnTo>
                  <a:lnTo>
                    <a:pt x="70" y="28"/>
                  </a:lnTo>
                  <a:lnTo>
                    <a:pt x="61" y="31"/>
                  </a:lnTo>
                  <a:lnTo>
                    <a:pt x="61" y="31"/>
                  </a:lnTo>
                  <a:lnTo>
                    <a:pt x="58" y="31"/>
                  </a:lnTo>
                  <a:lnTo>
                    <a:pt x="58" y="34"/>
                  </a:lnTo>
                  <a:lnTo>
                    <a:pt x="58" y="37"/>
                  </a:lnTo>
                  <a:lnTo>
                    <a:pt x="58" y="37"/>
                  </a:lnTo>
                  <a:lnTo>
                    <a:pt x="49" y="40"/>
                  </a:lnTo>
                  <a:lnTo>
                    <a:pt x="37" y="40"/>
                  </a:lnTo>
                  <a:lnTo>
                    <a:pt x="19" y="37"/>
                  </a:lnTo>
                  <a:lnTo>
                    <a:pt x="19" y="37"/>
                  </a:lnTo>
                  <a:lnTo>
                    <a:pt x="19" y="37"/>
                  </a:lnTo>
                  <a:lnTo>
                    <a:pt x="16" y="40"/>
                  </a:lnTo>
                  <a:lnTo>
                    <a:pt x="16" y="46"/>
                  </a:lnTo>
                  <a:lnTo>
                    <a:pt x="16" y="46"/>
                  </a:lnTo>
                  <a:lnTo>
                    <a:pt x="10" y="43"/>
                  </a:lnTo>
                  <a:lnTo>
                    <a:pt x="6" y="43"/>
                  </a:lnTo>
                  <a:lnTo>
                    <a:pt x="3" y="43"/>
                  </a:lnTo>
                  <a:lnTo>
                    <a:pt x="0" y="43"/>
                  </a:lnTo>
                  <a:lnTo>
                    <a:pt x="0" y="43"/>
                  </a:lnTo>
                  <a:lnTo>
                    <a:pt x="0" y="34"/>
                  </a:lnTo>
                  <a:lnTo>
                    <a:pt x="0" y="31"/>
                  </a:lnTo>
                  <a:lnTo>
                    <a:pt x="0" y="31"/>
                  </a:lnTo>
                  <a:lnTo>
                    <a:pt x="3" y="31"/>
                  </a:lnTo>
                  <a:lnTo>
                    <a:pt x="6" y="31"/>
                  </a:lnTo>
                  <a:lnTo>
                    <a:pt x="6" y="31"/>
                  </a:lnTo>
                  <a:lnTo>
                    <a:pt x="10" y="22"/>
                  </a:lnTo>
                  <a:lnTo>
                    <a:pt x="13" y="15"/>
                  </a:lnTo>
                  <a:lnTo>
                    <a:pt x="13" y="15"/>
                  </a:lnTo>
                  <a:lnTo>
                    <a:pt x="16" y="15"/>
                  </a:lnTo>
                  <a:lnTo>
                    <a:pt x="19" y="15"/>
                  </a:lnTo>
                  <a:lnTo>
                    <a:pt x="19" y="15"/>
                  </a:lnTo>
                  <a:lnTo>
                    <a:pt x="28" y="9"/>
                  </a:lnTo>
                  <a:lnTo>
                    <a:pt x="37" y="0"/>
                  </a:lnTo>
                  <a:lnTo>
                    <a:pt x="37"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02" name="Freeform 16"/>
            <p:cNvSpPr>
              <a:spLocks/>
            </p:cNvSpPr>
            <p:nvPr/>
          </p:nvSpPr>
          <p:spPr bwMode="auto">
            <a:xfrm>
              <a:off x="2362200" y="1874838"/>
              <a:ext cx="19050" cy="9525"/>
            </a:xfrm>
            <a:custGeom>
              <a:avLst/>
              <a:gdLst>
                <a:gd name="T0" fmla="*/ 12 w 12"/>
                <a:gd name="T1" fmla="*/ 3 h 6"/>
                <a:gd name="T2" fmla="*/ 12 w 12"/>
                <a:gd name="T3" fmla="*/ 3 h 6"/>
                <a:gd name="T4" fmla="*/ 6 w 12"/>
                <a:gd name="T5" fmla="*/ 6 h 6"/>
                <a:gd name="T6" fmla="*/ 3 w 12"/>
                <a:gd name="T7" fmla="*/ 6 h 6"/>
                <a:gd name="T8" fmla="*/ 0 w 12"/>
                <a:gd name="T9" fmla="*/ 3 h 6"/>
                <a:gd name="T10" fmla="*/ 0 w 12"/>
                <a:gd name="T11" fmla="*/ 0 h 6"/>
                <a:gd name="T12" fmla="*/ 3 w 12"/>
                <a:gd name="T13" fmla="*/ 0 h 6"/>
                <a:gd name="T14" fmla="*/ 6 w 12"/>
                <a:gd name="T15" fmla="*/ 0 h 6"/>
                <a:gd name="T16" fmla="*/ 12 w 12"/>
                <a:gd name="T17" fmla="*/ 3 h 6"/>
                <a:gd name="T18" fmla="*/ 12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2" y="3"/>
                  </a:moveTo>
                  <a:lnTo>
                    <a:pt x="12" y="3"/>
                  </a:lnTo>
                  <a:lnTo>
                    <a:pt x="6" y="6"/>
                  </a:lnTo>
                  <a:lnTo>
                    <a:pt x="3" y="6"/>
                  </a:lnTo>
                  <a:lnTo>
                    <a:pt x="0" y="3"/>
                  </a:lnTo>
                  <a:lnTo>
                    <a:pt x="0" y="0"/>
                  </a:lnTo>
                  <a:lnTo>
                    <a:pt x="3" y="0"/>
                  </a:lnTo>
                  <a:lnTo>
                    <a:pt x="6" y="0"/>
                  </a:lnTo>
                  <a:lnTo>
                    <a:pt x="12" y="3"/>
                  </a:lnTo>
                  <a:lnTo>
                    <a:pt x="12"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03" name="Freeform 17"/>
            <p:cNvSpPr>
              <a:spLocks/>
            </p:cNvSpPr>
            <p:nvPr/>
          </p:nvSpPr>
          <p:spPr bwMode="auto">
            <a:xfrm>
              <a:off x="2409825" y="1874838"/>
              <a:ext cx="76200" cy="38100"/>
            </a:xfrm>
            <a:custGeom>
              <a:avLst/>
              <a:gdLst>
                <a:gd name="T0" fmla="*/ 48 w 48"/>
                <a:gd name="T1" fmla="*/ 3 h 24"/>
                <a:gd name="T2" fmla="*/ 48 w 48"/>
                <a:gd name="T3" fmla="*/ 3 h 24"/>
                <a:gd name="T4" fmla="*/ 48 w 48"/>
                <a:gd name="T5" fmla="*/ 12 h 24"/>
                <a:gd name="T6" fmla="*/ 45 w 48"/>
                <a:gd name="T7" fmla="*/ 15 h 24"/>
                <a:gd name="T8" fmla="*/ 42 w 48"/>
                <a:gd name="T9" fmla="*/ 18 h 24"/>
                <a:gd name="T10" fmla="*/ 36 w 48"/>
                <a:gd name="T11" fmla="*/ 18 h 24"/>
                <a:gd name="T12" fmla="*/ 24 w 48"/>
                <a:gd name="T13" fmla="*/ 21 h 24"/>
                <a:gd name="T14" fmla="*/ 18 w 48"/>
                <a:gd name="T15" fmla="*/ 21 h 24"/>
                <a:gd name="T16" fmla="*/ 12 w 48"/>
                <a:gd name="T17" fmla="*/ 24 h 24"/>
                <a:gd name="T18" fmla="*/ 12 w 48"/>
                <a:gd name="T19" fmla="*/ 24 h 24"/>
                <a:gd name="T20" fmla="*/ 9 w 48"/>
                <a:gd name="T21" fmla="*/ 21 h 24"/>
                <a:gd name="T22" fmla="*/ 6 w 48"/>
                <a:gd name="T23" fmla="*/ 18 h 24"/>
                <a:gd name="T24" fmla="*/ 6 w 48"/>
                <a:gd name="T25" fmla="*/ 12 h 24"/>
                <a:gd name="T26" fmla="*/ 0 w 48"/>
                <a:gd name="T27" fmla="*/ 12 h 24"/>
                <a:gd name="T28" fmla="*/ 0 w 48"/>
                <a:gd name="T29" fmla="*/ 12 h 24"/>
                <a:gd name="T30" fmla="*/ 3 w 48"/>
                <a:gd name="T31" fmla="*/ 9 h 24"/>
                <a:gd name="T32" fmla="*/ 6 w 48"/>
                <a:gd name="T33" fmla="*/ 6 h 24"/>
                <a:gd name="T34" fmla="*/ 12 w 48"/>
                <a:gd name="T35" fmla="*/ 9 h 24"/>
                <a:gd name="T36" fmla="*/ 21 w 48"/>
                <a:gd name="T37" fmla="*/ 9 h 24"/>
                <a:gd name="T38" fmla="*/ 24 w 48"/>
                <a:gd name="T39" fmla="*/ 6 h 24"/>
                <a:gd name="T40" fmla="*/ 24 w 48"/>
                <a:gd name="T41" fmla="*/ 3 h 24"/>
                <a:gd name="T42" fmla="*/ 24 w 48"/>
                <a:gd name="T43" fmla="*/ 3 h 24"/>
                <a:gd name="T44" fmla="*/ 27 w 48"/>
                <a:gd name="T45" fmla="*/ 0 h 24"/>
                <a:gd name="T46" fmla="*/ 33 w 48"/>
                <a:gd name="T47" fmla="*/ 3 h 24"/>
                <a:gd name="T48" fmla="*/ 39 w 48"/>
                <a:gd name="T49" fmla="*/ 6 h 24"/>
                <a:gd name="T50" fmla="*/ 48 w 48"/>
                <a:gd name="T51" fmla="*/ 3 h 24"/>
                <a:gd name="T52" fmla="*/ 48 w 48"/>
                <a:gd name="T53"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24">
                  <a:moveTo>
                    <a:pt x="48" y="3"/>
                  </a:moveTo>
                  <a:lnTo>
                    <a:pt x="48" y="3"/>
                  </a:lnTo>
                  <a:lnTo>
                    <a:pt x="48" y="12"/>
                  </a:lnTo>
                  <a:lnTo>
                    <a:pt x="45" y="15"/>
                  </a:lnTo>
                  <a:lnTo>
                    <a:pt x="42" y="18"/>
                  </a:lnTo>
                  <a:lnTo>
                    <a:pt x="36" y="18"/>
                  </a:lnTo>
                  <a:lnTo>
                    <a:pt x="24" y="21"/>
                  </a:lnTo>
                  <a:lnTo>
                    <a:pt x="18" y="21"/>
                  </a:lnTo>
                  <a:lnTo>
                    <a:pt x="12" y="24"/>
                  </a:lnTo>
                  <a:lnTo>
                    <a:pt x="12" y="24"/>
                  </a:lnTo>
                  <a:lnTo>
                    <a:pt x="9" y="21"/>
                  </a:lnTo>
                  <a:lnTo>
                    <a:pt x="6" y="18"/>
                  </a:lnTo>
                  <a:lnTo>
                    <a:pt x="6" y="12"/>
                  </a:lnTo>
                  <a:lnTo>
                    <a:pt x="0" y="12"/>
                  </a:lnTo>
                  <a:lnTo>
                    <a:pt x="0" y="12"/>
                  </a:lnTo>
                  <a:lnTo>
                    <a:pt x="3" y="9"/>
                  </a:lnTo>
                  <a:lnTo>
                    <a:pt x="6" y="6"/>
                  </a:lnTo>
                  <a:lnTo>
                    <a:pt x="12" y="9"/>
                  </a:lnTo>
                  <a:lnTo>
                    <a:pt x="21" y="9"/>
                  </a:lnTo>
                  <a:lnTo>
                    <a:pt x="24" y="6"/>
                  </a:lnTo>
                  <a:lnTo>
                    <a:pt x="24" y="3"/>
                  </a:lnTo>
                  <a:lnTo>
                    <a:pt x="24" y="3"/>
                  </a:lnTo>
                  <a:lnTo>
                    <a:pt x="27" y="0"/>
                  </a:lnTo>
                  <a:lnTo>
                    <a:pt x="33" y="3"/>
                  </a:lnTo>
                  <a:lnTo>
                    <a:pt x="39" y="6"/>
                  </a:lnTo>
                  <a:lnTo>
                    <a:pt x="48" y="3"/>
                  </a:lnTo>
                  <a:lnTo>
                    <a:pt x="48"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04" name="Freeform 18"/>
            <p:cNvSpPr>
              <a:spLocks/>
            </p:cNvSpPr>
            <p:nvPr/>
          </p:nvSpPr>
          <p:spPr bwMode="auto">
            <a:xfrm>
              <a:off x="2874963" y="1889125"/>
              <a:ext cx="63500" cy="23812"/>
            </a:xfrm>
            <a:custGeom>
              <a:avLst/>
              <a:gdLst>
                <a:gd name="T0" fmla="*/ 37 w 40"/>
                <a:gd name="T1" fmla="*/ 0 h 15"/>
                <a:gd name="T2" fmla="*/ 37 w 40"/>
                <a:gd name="T3" fmla="*/ 0 h 15"/>
                <a:gd name="T4" fmla="*/ 40 w 40"/>
                <a:gd name="T5" fmla="*/ 0 h 15"/>
                <a:gd name="T6" fmla="*/ 40 w 40"/>
                <a:gd name="T7" fmla="*/ 3 h 15"/>
                <a:gd name="T8" fmla="*/ 37 w 40"/>
                <a:gd name="T9" fmla="*/ 6 h 15"/>
                <a:gd name="T10" fmla="*/ 37 w 40"/>
                <a:gd name="T11" fmla="*/ 6 h 15"/>
                <a:gd name="T12" fmla="*/ 30 w 40"/>
                <a:gd name="T13" fmla="*/ 9 h 15"/>
                <a:gd name="T14" fmla="*/ 24 w 40"/>
                <a:gd name="T15" fmla="*/ 12 h 15"/>
                <a:gd name="T16" fmla="*/ 24 w 40"/>
                <a:gd name="T17" fmla="*/ 12 h 15"/>
                <a:gd name="T18" fmla="*/ 21 w 40"/>
                <a:gd name="T19" fmla="*/ 15 h 15"/>
                <a:gd name="T20" fmla="*/ 21 w 40"/>
                <a:gd name="T21" fmla="*/ 15 h 15"/>
                <a:gd name="T22" fmla="*/ 15 w 40"/>
                <a:gd name="T23" fmla="*/ 12 h 15"/>
                <a:gd name="T24" fmla="*/ 9 w 40"/>
                <a:gd name="T25" fmla="*/ 12 h 15"/>
                <a:gd name="T26" fmla="*/ 9 w 40"/>
                <a:gd name="T27" fmla="*/ 12 h 15"/>
                <a:gd name="T28" fmla="*/ 9 w 40"/>
                <a:gd name="T29" fmla="*/ 12 h 15"/>
                <a:gd name="T30" fmla="*/ 3 w 40"/>
                <a:gd name="T31" fmla="*/ 15 h 15"/>
                <a:gd name="T32" fmla="*/ 3 w 40"/>
                <a:gd name="T33" fmla="*/ 15 h 15"/>
                <a:gd name="T34" fmla="*/ 0 w 40"/>
                <a:gd name="T35" fmla="*/ 15 h 15"/>
                <a:gd name="T36" fmla="*/ 0 w 40"/>
                <a:gd name="T37" fmla="*/ 12 h 15"/>
                <a:gd name="T38" fmla="*/ 0 w 40"/>
                <a:gd name="T39" fmla="*/ 12 h 15"/>
                <a:gd name="T40" fmla="*/ 0 w 40"/>
                <a:gd name="T41" fmla="*/ 6 h 15"/>
                <a:gd name="T42" fmla="*/ 3 w 40"/>
                <a:gd name="T43" fmla="*/ 3 h 15"/>
                <a:gd name="T44" fmla="*/ 15 w 40"/>
                <a:gd name="T45" fmla="*/ 3 h 15"/>
                <a:gd name="T46" fmla="*/ 30 w 40"/>
                <a:gd name="T47" fmla="*/ 3 h 15"/>
                <a:gd name="T48" fmla="*/ 34 w 40"/>
                <a:gd name="T49" fmla="*/ 3 h 15"/>
                <a:gd name="T50" fmla="*/ 37 w 40"/>
                <a:gd name="T51" fmla="*/ 0 h 15"/>
                <a:gd name="T52" fmla="*/ 37 w 40"/>
                <a:gd name="T5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15">
                  <a:moveTo>
                    <a:pt x="37" y="0"/>
                  </a:moveTo>
                  <a:lnTo>
                    <a:pt x="37" y="0"/>
                  </a:lnTo>
                  <a:lnTo>
                    <a:pt x="40" y="0"/>
                  </a:lnTo>
                  <a:lnTo>
                    <a:pt x="40" y="3"/>
                  </a:lnTo>
                  <a:lnTo>
                    <a:pt x="37" y="6"/>
                  </a:lnTo>
                  <a:lnTo>
                    <a:pt x="37" y="6"/>
                  </a:lnTo>
                  <a:lnTo>
                    <a:pt x="30" y="9"/>
                  </a:lnTo>
                  <a:lnTo>
                    <a:pt x="24" y="12"/>
                  </a:lnTo>
                  <a:lnTo>
                    <a:pt x="24" y="12"/>
                  </a:lnTo>
                  <a:lnTo>
                    <a:pt x="21" y="15"/>
                  </a:lnTo>
                  <a:lnTo>
                    <a:pt x="21" y="15"/>
                  </a:lnTo>
                  <a:lnTo>
                    <a:pt x="15" y="12"/>
                  </a:lnTo>
                  <a:lnTo>
                    <a:pt x="9" y="12"/>
                  </a:lnTo>
                  <a:lnTo>
                    <a:pt x="9" y="12"/>
                  </a:lnTo>
                  <a:lnTo>
                    <a:pt x="9" y="12"/>
                  </a:lnTo>
                  <a:lnTo>
                    <a:pt x="3" y="15"/>
                  </a:lnTo>
                  <a:lnTo>
                    <a:pt x="3" y="15"/>
                  </a:lnTo>
                  <a:lnTo>
                    <a:pt x="0" y="15"/>
                  </a:lnTo>
                  <a:lnTo>
                    <a:pt x="0" y="12"/>
                  </a:lnTo>
                  <a:lnTo>
                    <a:pt x="0" y="12"/>
                  </a:lnTo>
                  <a:lnTo>
                    <a:pt x="0" y="6"/>
                  </a:lnTo>
                  <a:lnTo>
                    <a:pt x="3" y="3"/>
                  </a:lnTo>
                  <a:lnTo>
                    <a:pt x="15" y="3"/>
                  </a:lnTo>
                  <a:lnTo>
                    <a:pt x="30" y="3"/>
                  </a:lnTo>
                  <a:lnTo>
                    <a:pt x="34" y="3"/>
                  </a:lnTo>
                  <a:lnTo>
                    <a:pt x="37" y="0"/>
                  </a:lnTo>
                  <a:lnTo>
                    <a:pt x="37"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05" name="Freeform 19"/>
            <p:cNvSpPr>
              <a:spLocks/>
            </p:cNvSpPr>
            <p:nvPr/>
          </p:nvSpPr>
          <p:spPr bwMode="auto">
            <a:xfrm>
              <a:off x="2597150" y="1898650"/>
              <a:ext cx="33338" cy="14287"/>
            </a:xfrm>
            <a:custGeom>
              <a:avLst/>
              <a:gdLst>
                <a:gd name="T0" fmla="*/ 0 w 21"/>
                <a:gd name="T1" fmla="*/ 6 h 9"/>
                <a:gd name="T2" fmla="*/ 0 w 21"/>
                <a:gd name="T3" fmla="*/ 6 h 9"/>
                <a:gd name="T4" fmla="*/ 3 w 21"/>
                <a:gd name="T5" fmla="*/ 3 h 9"/>
                <a:gd name="T6" fmla="*/ 3 w 21"/>
                <a:gd name="T7" fmla="*/ 0 h 9"/>
                <a:gd name="T8" fmla="*/ 12 w 21"/>
                <a:gd name="T9" fmla="*/ 0 h 9"/>
                <a:gd name="T10" fmla="*/ 21 w 21"/>
                <a:gd name="T11" fmla="*/ 3 h 9"/>
                <a:gd name="T12" fmla="*/ 21 w 21"/>
                <a:gd name="T13" fmla="*/ 6 h 9"/>
                <a:gd name="T14" fmla="*/ 21 w 21"/>
                <a:gd name="T15" fmla="*/ 9 h 9"/>
                <a:gd name="T16" fmla="*/ 21 w 21"/>
                <a:gd name="T17" fmla="*/ 9 h 9"/>
                <a:gd name="T18" fmla="*/ 15 w 21"/>
                <a:gd name="T19" fmla="*/ 6 h 9"/>
                <a:gd name="T20" fmla="*/ 12 w 21"/>
                <a:gd name="T21" fmla="*/ 6 h 9"/>
                <a:gd name="T22" fmla="*/ 9 w 21"/>
                <a:gd name="T23" fmla="*/ 6 h 9"/>
                <a:gd name="T24" fmla="*/ 0 w 21"/>
                <a:gd name="T25" fmla="*/ 6 h 9"/>
                <a:gd name="T26" fmla="*/ 0 w 21"/>
                <a:gd name="T2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9">
                  <a:moveTo>
                    <a:pt x="0" y="6"/>
                  </a:moveTo>
                  <a:lnTo>
                    <a:pt x="0" y="6"/>
                  </a:lnTo>
                  <a:lnTo>
                    <a:pt x="3" y="3"/>
                  </a:lnTo>
                  <a:lnTo>
                    <a:pt x="3" y="0"/>
                  </a:lnTo>
                  <a:lnTo>
                    <a:pt x="12" y="0"/>
                  </a:lnTo>
                  <a:lnTo>
                    <a:pt x="21" y="3"/>
                  </a:lnTo>
                  <a:lnTo>
                    <a:pt x="21" y="6"/>
                  </a:lnTo>
                  <a:lnTo>
                    <a:pt x="21" y="9"/>
                  </a:lnTo>
                  <a:lnTo>
                    <a:pt x="21" y="9"/>
                  </a:lnTo>
                  <a:lnTo>
                    <a:pt x="15" y="6"/>
                  </a:lnTo>
                  <a:lnTo>
                    <a:pt x="12" y="6"/>
                  </a:lnTo>
                  <a:lnTo>
                    <a:pt x="9" y="6"/>
                  </a:lnTo>
                  <a:lnTo>
                    <a:pt x="0" y="6"/>
                  </a:lnTo>
                  <a:lnTo>
                    <a:pt x="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06" name="Freeform 20"/>
            <p:cNvSpPr>
              <a:spLocks/>
            </p:cNvSpPr>
            <p:nvPr/>
          </p:nvSpPr>
          <p:spPr bwMode="auto">
            <a:xfrm>
              <a:off x="3005138" y="1898650"/>
              <a:ext cx="19050" cy="19050"/>
            </a:xfrm>
            <a:custGeom>
              <a:avLst/>
              <a:gdLst>
                <a:gd name="T0" fmla="*/ 0 w 12"/>
                <a:gd name="T1" fmla="*/ 0 h 12"/>
                <a:gd name="T2" fmla="*/ 0 w 12"/>
                <a:gd name="T3" fmla="*/ 0 h 12"/>
                <a:gd name="T4" fmla="*/ 6 w 12"/>
                <a:gd name="T5" fmla="*/ 0 h 12"/>
                <a:gd name="T6" fmla="*/ 9 w 12"/>
                <a:gd name="T7" fmla="*/ 3 h 12"/>
                <a:gd name="T8" fmla="*/ 12 w 12"/>
                <a:gd name="T9" fmla="*/ 6 h 12"/>
                <a:gd name="T10" fmla="*/ 12 w 12"/>
                <a:gd name="T11" fmla="*/ 12 h 12"/>
                <a:gd name="T12" fmla="*/ 12 w 12"/>
                <a:gd name="T13" fmla="*/ 12 h 12"/>
                <a:gd name="T14" fmla="*/ 0 w 12"/>
                <a:gd name="T15" fmla="*/ 12 h 12"/>
                <a:gd name="T16" fmla="*/ 0 w 12"/>
                <a:gd name="T17" fmla="*/ 12 h 12"/>
                <a:gd name="T18" fmla="*/ 0 w 12"/>
                <a:gd name="T19" fmla="*/ 0 h 12"/>
                <a:gd name="T20" fmla="*/ 0 w 12"/>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0" y="0"/>
                  </a:moveTo>
                  <a:lnTo>
                    <a:pt x="0" y="0"/>
                  </a:lnTo>
                  <a:lnTo>
                    <a:pt x="6" y="0"/>
                  </a:lnTo>
                  <a:lnTo>
                    <a:pt x="9" y="3"/>
                  </a:lnTo>
                  <a:lnTo>
                    <a:pt x="12" y="6"/>
                  </a:lnTo>
                  <a:lnTo>
                    <a:pt x="12" y="12"/>
                  </a:lnTo>
                  <a:lnTo>
                    <a:pt x="12" y="12"/>
                  </a:lnTo>
                  <a:lnTo>
                    <a:pt x="0" y="12"/>
                  </a:lnTo>
                  <a:lnTo>
                    <a:pt x="0" y="12"/>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07" name="Freeform 21"/>
            <p:cNvSpPr>
              <a:spLocks/>
            </p:cNvSpPr>
            <p:nvPr/>
          </p:nvSpPr>
          <p:spPr bwMode="auto">
            <a:xfrm>
              <a:off x="2836863" y="1931988"/>
              <a:ext cx="450850" cy="134937"/>
            </a:xfrm>
            <a:custGeom>
              <a:avLst/>
              <a:gdLst>
                <a:gd name="T0" fmla="*/ 284 w 284"/>
                <a:gd name="T1" fmla="*/ 70 h 85"/>
                <a:gd name="T2" fmla="*/ 272 w 284"/>
                <a:gd name="T3" fmla="*/ 79 h 85"/>
                <a:gd name="T4" fmla="*/ 224 w 284"/>
                <a:gd name="T5" fmla="*/ 79 h 85"/>
                <a:gd name="T6" fmla="*/ 209 w 284"/>
                <a:gd name="T7" fmla="*/ 85 h 85"/>
                <a:gd name="T8" fmla="*/ 200 w 284"/>
                <a:gd name="T9" fmla="*/ 85 h 85"/>
                <a:gd name="T10" fmla="*/ 191 w 284"/>
                <a:gd name="T11" fmla="*/ 85 h 85"/>
                <a:gd name="T12" fmla="*/ 175 w 284"/>
                <a:gd name="T13" fmla="*/ 85 h 85"/>
                <a:gd name="T14" fmla="*/ 169 w 284"/>
                <a:gd name="T15" fmla="*/ 82 h 85"/>
                <a:gd name="T16" fmla="*/ 160 w 284"/>
                <a:gd name="T17" fmla="*/ 85 h 85"/>
                <a:gd name="T18" fmla="*/ 151 w 284"/>
                <a:gd name="T19" fmla="*/ 79 h 85"/>
                <a:gd name="T20" fmla="*/ 121 w 284"/>
                <a:gd name="T21" fmla="*/ 82 h 85"/>
                <a:gd name="T22" fmla="*/ 91 w 284"/>
                <a:gd name="T23" fmla="*/ 79 h 85"/>
                <a:gd name="T24" fmla="*/ 94 w 284"/>
                <a:gd name="T25" fmla="*/ 70 h 85"/>
                <a:gd name="T26" fmla="*/ 88 w 284"/>
                <a:gd name="T27" fmla="*/ 67 h 85"/>
                <a:gd name="T28" fmla="*/ 85 w 284"/>
                <a:gd name="T29" fmla="*/ 54 h 85"/>
                <a:gd name="T30" fmla="*/ 79 w 284"/>
                <a:gd name="T31" fmla="*/ 48 h 85"/>
                <a:gd name="T32" fmla="*/ 85 w 284"/>
                <a:gd name="T33" fmla="*/ 42 h 85"/>
                <a:gd name="T34" fmla="*/ 85 w 284"/>
                <a:gd name="T35" fmla="*/ 36 h 85"/>
                <a:gd name="T36" fmla="*/ 79 w 284"/>
                <a:gd name="T37" fmla="*/ 24 h 85"/>
                <a:gd name="T38" fmla="*/ 61 w 284"/>
                <a:gd name="T39" fmla="*/ 27 h 85"/>
                <a:gd name="T40" fmla="*/ 36 w 284"/>
                <a:gd name="T41" fmla="*/ 30 h 85"/>
                <a:gd name="T42" fmla="*/ 33 w 284"/>
                <a:gd name="T43" fmla="*/ 21 h 85"/>
                <a:gd name="T44" fmla="*/ 24 w 284"/>
                <a:gd name="T45" fmla="*/ 15 h 85"/>
                <a:gd name="T46" fmla="*/ 9 w 284"/>
                <a:gd name="T47" fmla="*/ 21 h 85"/>
                <a:gd name="T48" fmla="*/ 9 w 284"/>
                <a:gd name="T49" fmla="*/ 12 h 85"/>
                <a:gd name="T50" fmla="*/ 0 w 284"/>
                <a:gd name="T51" fmla="*/ 3 h 85"/>
                <a:gd name="T52" fmla="*/ 45 w 284"/>
                <a:gd name="T53" fmla="*/ 0 h 85"/>
                <a:gd name="T54" fmla="*/ 48 w 284"/>
                <a:gd name="T55" fmla="*/ 3 h 85"/>
                <a:gd name="T56" fmla="*/ 51 w 284"/>
                <a:gd name="T57" fmla="*/ 9 h 85"/>
                <a:gd name="T58" fmla="*/ 58 w 284"/>
                <a:gd name="T59" fmla="*/ 12 h 85"/>
                <a:gd name="T60" fmla="*/ 67 w 284"/>
                <a:gd name="T61" fmla="*/ 21 h 85"/>
                <a:gd name="T62" fmla="*/ 82 w 284"/>
                <a:gd name="T63" fmla="*/ 18 h 85"/>
                <a:gd name="T64" fmla="*/ 103 w 284"/>
                <a:gd name="T65" fmla="*/ 21 h 85"/>
                <a:gd name="T66" fmla="*/ 106 w 284"/>
                <a:gd name="T67" fmla="*/ 36 h 85"/>
                <a:gd name="T68" fmla="*/ 115 w 284"/>
                <a:gd name="T69" fmla="*/ 42 h 85"/>
                <a:gd name="T70" fmla="*/ 130 w 284"/>
                <a:gd name="T71" fmla="*/ 45 h 85"/>
                <a:gd name="T72" fmla="*/ 130 w 284"/>
                <a:gd name="T73" fmla="*/ 51 h 85"/>
                <a:gd name="T74" fmla="*/ 139 w 284"/>
                <a:gd name="T75" fmla="*/ 48 h 85"/>
                <a:gd name="T76" fmla="*/ 188 w 284"/>
                <a:gd name="T77" fmla="*/ 48 h 85"/>
                <a:gd name="T78" fmla="*/ 197 w 284"/>
                <a:gd name="T79" fmla="*/ 51 h 85"/>
                <a:gd name="T80" fmla="*/ 200 w 284"/>
                <a:gd name="T81" fmla="*/ 45 h 85"/>
                <a:gd name="T82" fmla="*/ 221 w 284"/>
                <a:gd name="T83" fmla="*/ 45 h 85"/>
                <a:gd name="T84" fmla="*/ 266 w 284"/>
                <a:gd name="T85" fmla="*/ 4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4" h="85">
                  <a:moveTo>
                    <a:pt x="284" y="48"/>
                  </a:moveTo>
                  <a:lnTo>
                    <a:pt x="284" y="48"/>
                  </a:lnTo>
                  <a:lnTo>
                    <a:pt x="284" y="70"/>
                  </a:lnTo>
                  <a:lnTo>
                    <a:pt x="284" y="70"/>
                  </a:lnTo>
                  <a:lnTo>
                    <a:pt x="278" y="73"/>
                  </a:lnTo>
                  <a:lnTo>
                    <a:pt x="272" y="79"/>
                  </a:lnTo>
                  <a:lnTo>
                    <a:pt x="272" y="79"/>
                  </a:lnTo>
                  <a:lnTo>
                    <a:pt x="245" y="76"/>
                  </a:lnTo>
                  <a:lnTo>
                    <a:pt x="224" y="79"/>
                  </a:lnTo>
                  <a:lnTo>
                    <a:pt x="224" y="79"/>
                  </a:lnTo>
                  <a:lnTo>
                    <a:pt x="215" y="82"/>
                  </a:lnTo>
                  <a:lnTo>
                    <a:pt x="209" y="85"/>
                  </a:lnTo>
                  <a:lnTo>
                    <a:pt x="209" y="85"/>
                  </a:lnTo>
                  <a:lnTo>
                    <a:pt x="203" y="85"/>
                  </a:lnTo>
                  <a:lnTo>
                    <a:pt x="200" y="85"/>
                  </a:lnTo>
                  <a:lnTo>
                    <a:pt x="197" y="82"/>
                  </a:lnTo>
                  <a:lnTo>
                    <a:pt x="197" y="82"/>
                  </a:lnTo>
                  <a:lnTo>
                    <a:pt x="191" y="85"/>
                  </a:lnTo>
                  <a:lnTo>
                    <a:pt x="191" y="85"/>
                  </a:lnTo>
                  <a:lnTo>
                    <a:pt x="175" y="85"/>
                  </a:lnTo>
                  <a:lnTo>
                    <a:pt x="175" y="85"/>
                  </a:lnTo>
                  <a:lnTo>
                    <a:pt x="175" y="82"/>
                  </a:lnTo>
                  <a:lnTo>
                    <a:pt x="175" y="82"/>
                  </a:lnTo>
                  <a:lnTo>
                    <a:pt x="169" y="82"/>
                  </a:lnTo>
                  <a:lnTo>
                    <a:pt x="166" y="85"/>
                  </a:lnTo>
                  <a:lnTo>
                    <a:pt x="166" y="85"/>
                  </a:lnTo>
                  <a:lnTo>
                    <a:pt x="160" y="85"/>
                  </a:lnTo>
                  <a:lnTo>
                    <a:pt x="157" y="82"/>
                  </a:lnTo>
                  <a:lnTo>
                    <a:pt x="154" y="79"/>
                  </a:lnTo>
                  <a:lnTo>
                    <a:pt x="151" y="79"/>
                  </a:lnTo>
                  <a:lnTo>
                    <a:pt x="151" y="79"/>
                  </a:lnTo>
                  <a:lnTo>
                    <a:pt x="136" y="79"/>
                  </a:lnTo>
                  <a:lnTo>
                    <a:pt x="121" y="82"/>
                  </a:lnTo>
                  <a:lnTo>
                    <a:pt x="106" y="82"/>
                  </a:lnTo>
                  <a:lnTo>
                    <a:pt x="91" y="79"/>
                  </a:lnTo>
                  <a:lnTo>
                    <a:pt x="91" y="79"/>
                  </a:lnTo>
                  <a:lnTo>
                    <a:pt x="91" y="73"/>
                  </a:lnTo>
                  <a:lnTo>
                    <a:pt x="94" y="70"/>
                  </a:lnTo>
                  <a:lnTo>
                    <a:pt x="94" y="70"/>
                  </a:lnTo>
                  <a:lnTo>
                    <a:pt x="91" y="67"/>
                  </a:lnTo>
                  <a:lnTo>
                    <a:pt x="91" y="67"/>
                  </a:lnTo>
                  <a:lnTo>
                    <a:pt x="88" y="67"/>
                  </a:lnTo>
                  <a:lnTo>
                    <a:pt x="85" y="64"/>
                  </a:lnTo>
                  <a:lnTo>
                    <a:pt x="85" y="64"/>
                  </a:lnTo>
                  <a:lnTo>
                    <a:pt x="85" y="54"/>
                  </a:lnTo>
                  <a:lnTo>
                    <a:pt x="82" y="51"/>
                  </a:lnTo>
                  <a:lnTo>
                    <a:pt x="79" y="48"/>
                  </a:lnTo>
                  <a:lnTo>
                    <a:pt x="79" y="48"/>
                  </a:lnTo>
                  <a:lnTo>
                    <a:pt x="79" y="45"/>
                  </a:lnTo>
                  <a:lnTo>
                    <a:pt x="82" y="45"/>
                  </a:lnTo>
                  <a:lnTo>
                    <a:pt x="85" y="42"/>
                  </a:lnTo>
                  <a:lnTo>
                    <a:pt x="85" y="39"/>
                  </a:lnTo>
                  <a:lnTo>
                    <a:pt x="85" y="39"/>
                  </a:lnTo>
                  <a:lnTo>
                    <a:pt x="85" y="36"/>
                  </a:lnTo>
                  <a:lnTo>
                    <a:pt x="82" y="33"/>
                  </a:lnTo>
                  <a:lnTo>
                    <a:pt x="79" y="30"/>
                  </a:lnTo>
                  <a:lnTo>
                    <a:pt x="79" y="24"/>
                  </a:lnTo>
                  <a:lnTo>
                    <a:pt x="79" y="24"/>
                  </a:lnTo>
                  <a:lnTo>
                    <a:pt x="70" y="27"/>
                  </a:lnTo>
                  <a:lnTo>
                    <a:pt x="61" y="27"/>
                  </a:lnTo>
                  <a:lnTo>
                    <a:pt x="39" y="27"/>
                  </a:lnTo>
                  <a:lnTo>
                    <a:pt x="39" y="27"/>
                  </a:lnTo>
                  <a:lnTo>
                    <a:pt x="36" y="30"/>
                  </a:lnTo>
                  <a:lnTo>
                    <a:pt x="33" y="27"/>
                  </a:lnTo>
                  <a:lnTo>
                    <a:pt x="33" y="21"/>
                  </a:lnTo>
                  <a:lnTo>
                    <a:pt x="33" y="21"/>
                  </a:lnTo>
                  <a:lnTo>
                    <a:pt x="27" y="18"/>
                  </a:lnTo>
                  <a:lnTo>
                    <a:pt x="24" y="18"/>
                  </a:lnTo>
                  <a:lnTo>
                    <a:pt x="24" y="15"/>
                  </a:lnTo>
                  <a:lnTo>
                    <a:pt x="24" y="15"/>
                  </a:lnTo>
                  <a:lnTo>
                    <a:pt x="18" y="18"/>
                  </a:lnTo>
                  <a:lnTo>
                    <a:pt x="9" y="21"/>
                  </a:lnTo>
                  <a:lnTo>
                    <a:pt x="9" y="21"/>
                  </a:lnTo>
                  <a:lnTo>
                    <a:pt x="12" y="15"/>
                  </a:lnTo>
                  <a:lnTo>
                    <a:pt x="9" y="12"/>
                  </a:lnTo>
                  <a:lnTo>
                    <a:pt x="0" y="12"/>
                  </a:lnTo>
                  <a:lnTo>
                    <a:pt x="0" y="9"/>
                  </a:lnTo>
                  <a:lnTo>
                    <a:pt x="0" y="3"/>
                  </a:lnTo>
                  <a:lnTo>
                    <a:pt x="0" y="3"/>
                  </a:lnTo>
                  <a:lnTo>
                    <a:pt x="24" y="3"/>
                  </a:lnTo>
                  <a:lnTo>
                    <a:pt x="45" y="0"/>
                  </a:lnTo>
                  <a:lnTo>
                    <a:pt x="45" y="0"/>
                  </a:lnTo>
                  <a:lnTo>
                    <a:pt x="45" y="3"/>
                  </a:lnTo>
                  <a:lnTo>
                    <a:pt x="48" y="3"/>
                  </a:lnTo>
                  <a:lnTo>
                    <a:pt x="54" y="3"/>
                  </a:lnTo>
                  <a:lnTo>
                    <a:pt x="54" y="3"/>
                  </a:lnTo>
                  <a:lnTo>
                    <a:pt x="51" y="9"/>
                  </a:lnTo>
                  <a:lnTo>
                    <a:pt x="54" y="12"/>
                  </a:lnTo>
                  <a:lnTo>
                    <a:pt x="54" y="12"/>
                  </a:lnTo>
                  <a:lnTo>
                    <a:pt x="58" y="12"/>
                  </a:lnTo>
                  <a:lnTo>
                    <a:pt x="61" y="12"/>
                  </a:lnTo>
                  <a:lnTo>
                    <a:pt x="67" y="15"/>
                  </a:lnTo>
                  <a:lnTo>
                    <a:pt x="67" y="21"/>
                  </a:lnTo>
                  <a:lnTo>
                    <a:pt x="67" y="21"/>
                  </a:lnTo>
                  <a:lnTo>
                    <a:pt x="73" y="15"/>
                  </a:lnTo>
                  <a:lnTo>
                    <a:pt x="82" y="18"/>
                  </a:lnTo>
                  <a:lnTo>
                    <a:pt x="91" y="21"/>
                  </a:lnTo>
                  <a:lnTo>
                    <a:pt x="103" y="21"/>
                  </a:lnTo>
                  <a:lnTo>
                    <a:pt x="103" y="21"/>
                  </a:lnTo>
                  <a:lnTo>
                    <a:pt x="103" y="27"/>
                  </a:lnTo>
                  <a:lnTo>
                    <a:pt x="103" y="33"/>
                  </a:lnTo>
                  <a:lnTo>
                    <a:pt x="106" y="36"/>
                  </a:lnTo>
                  <a:lnTo>
                    <a:pt x="103" y="39"/>
                  </a:lnTo>
                  <a:lnTo>
                    <a:pt x="103" y="39"/>
                  </a:lnTo>
                  <a:lnTo>
                    <a:pt x="115" y="42"/>
                  </a:lnTo>
                  <a:lnTo>
                    <a:pt x="130" y="45"/>
                  </a:lnTo>
                  <a:lnTo>
                    <a:pt x="130" y="45"/>
                  </a:lnTo>
                  <a:lnTo>
                    <a:pt x="130" y="45"/>
                  </a:lnTo>
                  <a:lnTo>
                    <a:pt x="124" y="51"/>
                  </a:lnTo>
                  <a:lnTo>
                    <a:pt x="124" y="51"/>
                  </a:lnTo>
                  <a:lnTo>
                    <a:pt x="130" y="51"/>
                  </a:lnTo>
                  <a:lnTo>
                    <a:pt x="130" y="51"/>
                  </a:lnTo>
                  <a:lnTo>
                    <a:pt x="133" y="51"/>
                  </a:lnTo>
                  <a:lnTo>
                    <a:pt x="139" y="48"/>
                  </a:lnTo>
                  <a:lnTo>
                    <a:pt x="139" y="48"/>
                  </a:lnTo>
                  <a:lnTo>
                    <a:pt x="160" y="48"/>
                  </a:lnTo>
                  <a:lnTo>
                    <a:pt x="188" y="48"/>
                  </a:lnTo>
                  <a:lnTo>
                    <a:pt x="188" y="48"/>
                  </a:lnTo>
                  <a:lnTo>
                    <a:pt x="197" y="51"/>
                  </a:lnTo>
                  <a:lnTo>
                    <a:pt x="197" y="51"/>
                  </a:lnTo>
                  <a:lnTo>
                    <a:pt x="200" y="51"/>
                  </a:lnTo>
                  <a:lnTo>
                    <a:pt x="197" y="48"/>
                  </a:lnTo>
                  <a:lnTo>
                    <a:pt x="200" y="45"/>
                  </a:lnTo>
                  <a:lnTo>
                    <a:pt x="209" y="45"/>
                  </a:lnTo>
                  <a:lnTo>
                    <a:pt x="209" y="45"/>
                  </a:lnTo>
                  <a:lnTo>
                    <a:pt x="221" y="45"/>
                  </a:lnTo>
                  <a:lnTo>
                    <a:pt x="221" y="45"/>
                  </a:lnTo>
                  <a:lnTo>
                    <a:pt x="251" y="42"/>
                  </a:lnTo>
                  <a:lnTo>
                    <a:pt x="266" y="45"/>
                  </a:lnTo>
                  <a:lnTo>
                    <a:pt x="284" y="48"/>
                  </a:lnTo>
                  <a:lnTo>
                    <a:pt x="284" y="48"/>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08" name="Freeform 22"/>
            <p:cNvSpPr>
              <a:spLocks/>
            </p:cNvSpPr>
            <p:nvPr/>
          </p:nvSpPr>
          <p:spPr bwMode="auto">
            <a:xfrm>
              <a:off x="6748463" y="1931988"/>
              <a:ext cx="450850" cy="331787"/>
            </a:xfrm>
            <a:custGeom>
              <a:avLst/>
              <a:gdLst>
                <a:gd name="T0" fmla="*/ 248 w 284"/>
                <a:gd name="T1" fmla="*/ 6 h 209"/>
                <a:gd name="T2" fmla="*/ 284 w 284"/>
                <a:gd name="T3" fmla="*/ 0 h 209"/>
                <a:gd name="T4" fmla="*/ 281 w 284"/>
                <a:gd name="T5" fmla="*/ 21 h 209"/>
                <a:gd name="T6" fmla="*/ 257 w 284"/>
                <a:gd name="T7" fmla="*/ 21 h 209"/>
                <a:gd name="T8" fmla="*/ 224 w 284"/>
                <a:gd name="T9" fmla="*/ 30 h 209"/>
                <a:gd name="T10" fmla="*/ 215 w 284"/>
                <a:gd name="T11" fmla="*/ 36 h 209"/>
                <a:gd name="T12" fmla="*/ 203 w 284"/>
                <a:gd name="T13" fmla="*/ 45 h 209"/>
                <a:gd name="T14" fmla="*/ 197 w 284"/>
                <a:gd name="T15" fmla="*/ 39 h 209"/>
                <a:gd name="T16" fmla="*/ 163 w 284"/>
                <a:gd name="T17" fmla="*/ 48 h 209"/>
                <a:gd name="T18" fmla="*/ 160 w 284"/>
                <a:gd name="T19" fmla="*/ 57 h 209"/>
                <a:gd name="T20" fmla="*/ 139 w 284"/>
                <a:gd name="T21" fmla="*/ 70 h 209"/>
                <a:gd name="T22" fmla="*/ 127 w 284"/>
                <a:gd name="T23" fmla="*/ 79 h 209"/>
                <a:gd name="T24" fmla="*/ 115 w 284"/>
                <a:gd name="T25" fmla="*/ 94 h 209"/>
                <a:gd name="T26" fmla="*/ 100 w 284"/>
                <a:gd name="T27" fmla="*/ 97 h 209"/>
                <a:gd name="T28" fmla="*/ 91 w 284"/>
                <a:gd name="T29" fmla="*/ 106 h 209"/>
                <a:gd name="T30" fmla="*/ 79 w 284"/>
                <a:gd name="T31" fmla="*/ 112 h 209"/>
                <a:gd name="T32" fmla="*/ 73 w 284"/>
                <a:gd name="T33" fmla="*/ 130 h 209"/>
                <a:gd name="T34" fmla="*/ 64 w 284"/>
                <a:gd name="T35" fmla="*/ 145 h 209"/>
                <a:gd name="T36" fmla="*/ 70 w 284"/>
                <a:gd name="T37" fmla="*/ 154 h 209"/>
                <a:gd name="T38" fmla="*/ 58 w 284"/>
                <a:gd name="T39" fmla="*/ 169 h 209"/>
                <a:gd name="T40" fmla="*/ 67 w 284"/>
                <a:gd name="T41" fmla="*/ 178 h 209"/>
                <a:gd name="T42" fmla="*/ 61 w 284"/>
                <a:gd name="T43" fmla="*/ 184 h 209"/>
                <a:gd name="T44" fmla="*/ 70 w 284"/>
                <a:gd name="T45" fmla="*/ 184 h 209"/>
                <a:gd name="T46" fmla="*/ 76 w 284"/>
                <a:gd name="T47" fmla="*/ 191 h 209"/>
                <a:gd name="T48" fmla="*/ 79 w 284"/>
                <a:gd name="T49" fmla="*/ 200 h 209"/>
                <a:gd name="T50" fmla="*/ 40 w 284"/>
                <a:gd name="T51" fmla="*/ 209 h 209"/>
                <a:gd name="T52" fmla="*/ 46 w 284"/>
                <a:gd name="T53" fmla="*/ 200 h 209"/>
                <a:gd name="T54" fmla="*/ 33 w 284"/>
                <a:gd name="T55" fmla="*/ 197 h 209"/>
                <a:gd name="T56" fmla="*/ 15 w 284"/>
                <a:gd name="T57" fmla="*/ 187 h 209"/>
                <a:gd name="T58" fmla="*/ 3 w 284"/>
                <a:gd name="T59" fmla="*/ 187 h 209"/>
                <a:gd name="T60" fmla="*/ 0 w 284"/>
                <a:gd name="T61" fmla="*/ 157 h 209"/>
                <a:gd name="T62" fmla="*/ 9 w 284"/>
                <a:gd name="T63" fmla="*/ 157 h 209"/>
                <a:gd name="T64" fmla="*/ 21 w 284"/>
                <a:gd name="T65" fmla="*/ 151 h 209"/>
                <a:gd name="T66" fmla="*/ 15 w 284"/>
                <a:gd name="T67" fmla="*/ 145 h 209"/>
                <a:gd name="T68" fmla="*/ 21 w 284"/>
                <a:gd name="T69" fmla="*/ 139 h 209"/>
                <a:gd name="T70" fmla="*/ 40 w 284"/>
                <a:gd name="T71" fmla="*/ 130 h 209"/>
                <a:gd name="T72" fmla="*/ 46 w 284"/>
                <a:gd name="T73" fmla="*/ 115 h 209"/>
                <a:gd name="T74" fmla="*/ 46 w 284"/>
                <a:gd name="T75" fmla="*/ 109 h 209"/>
                <a:gd name="T76" fmla="*/ 61 w 284"/>
                <a:gd name="T77" fmla="*/ 97 h 209"/>
                <a:gd name="T78" fmla="*/ 61 w 284"/>
                <a:gd name="T79" fmla="*/ 85 h 209"/>
                <a:gd name="T80" fmla="*/ 79 w 284"/>
                <a:gd name="T81" fmla="*/ 73 h 209"/>
                <a:gd name="T82" fmla="*/ 97 w 284"/>
                <a:gd name="T83" fmla="*/ 60 h 209"/>
                <a:gd name="T84" fmla="*/ 103 w 284"/>
                <a:gd name="T85" fmla="*/ 60 h 209"/>
                <a:gd name="T86" fmla="*/ 112 w 284"/>
                <a:gd name="T87" fmla="*/ 48 h 209"/>
                <a:gd name="T88" fmla="*/ 133 w 284"/>
                <a:gd name="T89" fmla="*/ 39 h 209"/>
                <a:gd name="T90" fmla="*/ 160 w 284"/>
                <a:gd name="T91" fmla="*/ 36 h 209"/>
                <a:gd name="T92" fmla="*/ 167 w 284"/>
                <a:gd name="T93" fmla="*/ 33 h 209"/>
                <a:gd name="T94" fmla="*/ 173 w 284"/>
                <a:gd name="T95" fmla="*/ 33 h 209"/>
                <a:gd name="T96" fmla="*/ 176 w 284"/>
                <a:gd name="T97" fmla="*/ 27 h 209"/>
                <a:gd name="T98" fmla="*/ 209 w 284"/>
                <a:gd name="T99" fmla="*/ 24 h 209"/>
                <a:gd name="T100" fmla="*/ 215 w 284"/>
                <a:gd name="T101" fmla="*/ 21 h 209"/>
                <a:gd name="T102" fmla="*/ 233 w 284"/>
                <a:gd name="T103" fmla="*/ 1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4" h="209">
                  <a:moveTo>
                    <a:pt x="236" y="3"/>
                  </a:moveTo>
                  <a:lnTo>
                    <a:pt x="236" y="3"/>
                  </a:lnTo>
                  <a:lnTo>
                    <a:pt x="242" y="6"/>
                  </a:lnTo>
                  <a:lnTo>
                    <a:pt x="248" y="6"/>
                  </a:lnTo>
                  <a:lnTo>
                    <a:pt x="260" y="6"/>
                  </a:lnTo>
                  <a:lnTo>
                    <a:pt x="272" y="3"/>
                  </a:lnTo>
                  <a:lnTo>
                    <a:pt x="284" y="0"/>
                  </a:lnTo>
                  <a:lnTo>
                    <a:pt x="284" y="0"/>
                  </a:lnTo>
                  <a:lnTo>
                    <a:pt x="284" y="6"/>
                  </a:lnTo>
                  <a:lnTo>
                    <a:pt x="284" y="12"/>
                  </a:lnTo>
                  <a:lnTo>
                    <a:pt x="281" y="15"/>
                  </a:lnTo>
                  <a:lnTo>
                    <a:pt x="281" y="21"/>
                  </a:lnTo>
                  <a:lnTo>
                    <a:pt x="281" y="21"/>
                  </a:lnTo>
                  <a:lnTo>
                    <a:pt x="275" y="18"/>
                  </a:lnTo>
                  <a:lnTo>
                    <a:pt x="269" y="18"/>
                  </a:lnTo>
                  <a:lnTo>
                    <a:pt x="257" y="21"/>
                  </a:lnTo>
                  <a:lnTo>
                    <a:pt x="242" y="24"/>
                  </a:lnTo>
                  <a:lnTo>
                    <a:pt x="227" y="27"/>
                  </a:lnTo>
                  <a:lnTo>
                    <a:pt x="227" y="27"/>
                  </a:lnTo>
                  <a:lnTo>
                    <a:pt x="224" y="30"/>
                  </a:lnTo>
                  <a:lnTo>
                    <a:pt x="224" y="30"/>
                  </a:lnTo>
                  <a:lnTo>
                    <a:pt x="221" y="36"/>
                  </a:lnTo>
                  <a:lnTo>
                    <a:pt x="221" y="36"/>
                  </a:lnTo>
                  <a:lnTo>
                    <a:pt x="215" y="36"/>
                  </a:lnTo>
                  <a:lnTo>
                    <a:pt x="212" y="36"/>
                  </a:lnTo>
                  <a:lnTo>
                    <a:pt x="212" y="36"/>
                  </a:lnTo>
                  <a:lnTo>
                    <a:pt x="203" y="45"/>
                  </a:lnTo>
                  <a:lnTo>
                    <a:pt x="203" y="45"/>
                  </a:lnTo>
                  <a:lnTo>
                    <a:pt x="200" y="42"/>
                  </a:lnTo>
                  <a:lnTo>
                    <a:pt x="197" y="42"/>
                  </a:lnTo>
                  <a:lnTo>
                    <a:pt x="197" y="39"/>
                  </a:lnTo>
                  <a:lnTo>
                    <a:pt x="197" y="39"/>
                  </a:lnTo>
                  <a:lnTo>
                    <a:pt x="179" y="45"/>
                  </a:lnTo>
                  <a:lnTo>
                    <a:pt x="179" y="45"/>
                  </a:lnTo>
                  <a:lnTo>
                    <a:pt x="163" y="48"/>
                  </a:lnTo>
                  <a:lnTo>
                    <a:pt x="163" y="48"/>
                  </a:lnTo>
                  <a:lnTo>
                    <a:pt x="160" y="51"/>
                  </a:lnTo>
                  <a:lnTo>
                    <a:pt x="160" y="51"/>
                  </a:lnTo>
                  <a:lnTo>
                    <a:pt x="160" y="57"/>
                  </a:lnTo>
                  <a:lnTo>
                    <a:pt x="160" y="57"/>
                  </a:lnTo>
                  <a:lnTo>
                    <a:pt x="148" y="57"/>
                  </a:lnTo>
                  <a:lnTo>
                    <a:pt x="142" y="64"/>
                  </a:lnTo>
                  <a:lnTo>
                    <a:pt x="139" y="70"/>
                  </a:lnTo>
                  <a:lnTo>
                    <a:pt x="139" y="70"/>
                  </a:lnTo>
                  <a:lnTo>
                    <a:pt x="136" y="73"/>
                  </a:lnTo>
                  <a:lnTo>
                    <a:pt x="133" y="73"/>
                  </a:lnTo>
                  <a:lnTo>
                    <a:pt x="127" y="79"/>
                  </a:lnTo>
                  <a:lnTo>
                    <a:pt x="127" y="79"/>
                  </a:lnTo>
                  <a:lnTo>
                    <a:pt x="118" y="85"/>
                  </a:lnTo>
                  <a:lnTo>
                    <a:pt x="118" y="85"/>
                  </a:lnTo>
                  <a:lnTo>
                    <a:pt x="115" y="88"/>
                  </a:lnTo>
                  <a:lnTo>
                    <a:pt x="115" y="94"/>
                  </a:lnTo>
                  <a:lnTo>
                    <a:pt x="115" y="94"/>
                  </a:lnTo>
                  <a:lnTo>
                    <a:pt x="106" y="94"/>
                  </a:lnTo>
                  <a:lnTo>
                    <a:pt x="103" y="94"/>
                  </a:lnTo>
                  <a:lnTo>
                    <a:pt x="100" y="97"/>
                  </a:lnTo>
                  <a:lnTo>
                    <a:pt x="94" y="103"/>
                  </a:lnTo>
                  <a:lnTo>
                    <a:pt x="94" y="103"/>
                  </a:lnTo>
                  <a:lnTo>
                    <a:pt x="91" y="103"/>
                  </a:lnTo>
                  <a:lnTo>
                    <a:pt x="91" y="106"/>
                  </a:lnTo>
                  <a:lnTo>
                    <a:pt x="91" y="106"/>
                  </a:lnTo>
                  <a:lnTo>
                    <a:pt x="88" y="109"/>
                  </a:lnTo>
                  <a:lnTo>
                    <a:pt x="85" y="109"/>
                  </a:lnTo>
                  <a:lnTo>
                    <a:pt x="79" y="112"/>
                  </a:lnTo>
                  <a:lnTo>
                    <a:pt x="73" y="115"/>
                  </a:lnTo>
                  <a:lnTo>
                    <a:pt x="73" y="115"/>
                  </a:lnTo>
                  <a:lnTo>
                    <a:pt x="73" y="127"/>
                  </a:lnTo>
                  <a:lnTo>
                    <a:pt x="73" y="130"/>
                  </a:lnTo>
                  <a:lnTo>
                    <a:pt x="67" y="130"/>
                  </a:lnTo>
                  <a:lnTo>
                    <a:pt x="67" y="130"/>
                  </a:lnTo>
                  <a:lnTo>
                    <a:pt x="67" y="136"/>
                  </a:lnTo>
                  <a:lnTo>
                    <a:pt x="64" y="145"/>
                  </a:lnTo>
                  <a:lnTo>
                    <a:pt x="67" y="151"/>
                  </a:lnTo>
                  <a:lnTo>
                    <a:pt x="67" y="154"/>
                  </a:lnTo>
                  <a:lnTo>
                    <a:pt x="70" y="154"/>
                  </a:lnTo>
                  <a:lnTo>
                    <a:pt x="70" y="154"/>
                  </a:lnTo>
                  <a:lnTo>
                    <a:pt x="64" y="160"/>
                  </a:lnTo>
                  <a:lnTo>
                    <a:pt x="58" y="163"/>
                  </a:lnTo>
                  <a:lnTo>
                    <a:pt x="58" y="163"/>
                  </a:lnTo>
                  <a:lnTo>
                    <a:pt x="58" y="169"/>
                  </a:lnTo>
                  <a:lnTo>
                    <a:pt x="61" y="172"/>
                  </a:lnTo>
                  <a:lnTo>
                    <a:pt x="64" y="175"/>
                  </a:lnTo>
                  <a:lnTo>
                    <a:pt x="67" y="178"/>
                  </a:lnTo>
                  <a:lnTo>
                    <a:pt x="67" y="178"/>
                  </a:lnTo>
                  <a:lnTo>
                    <a:pt x="64" y="178"/>
                  </a:lnTo>
                  <a:lnTo>
                    <a:pt x="61" y="181"/>
                  </a:lnTo>
                  <a:lnTo>
                    <a:pt x="61" y="184"/>
                  </a:lnTo>
                  <a:lnTo>
                    <a:pt x="61" y="184"/>
                  </a:lnTo>
                  <a:lnTo>
                    <a:pt x="64" y="184"/>
                  </a:lnTo>
                  <a:lnTo>
                    <a:pt x="67" y="187"/>
                  </a:lnTo>
                  <a:lnTo>
                    <a:pt x="67" y="187"/>
                  </a:lnTo>
                  <a:lnTo>
                    <a:pt x="70" y="184"/>
                  </a:lnTo>
                  <a:lnTo>
                    <a:pt x="70" y="184"/>
                  </a:lnTo>
                  <a:lnTo>
                    <a:pt x="70" y="184"/>
                  </a:lnTo>
                  <a:lnTo>
                    <a:pt x="73" y="187"/>
                  </a:lnTo>
                  <a:lnTo>
                    <a:pt x="76" y="191"/>
                  </a:lnTo>
                  <a:lnTo>
                    <a:pt x="82" y="191"/>
                  </a:lnTo>
                  <a:lnTo>
                    <a:pt x="82" y="191"/>
                  </a:lnTo>
                  <a:lnTo>
                    <a:pt x="82" y="197"/>
                  </a:lnTo>
                  <a:lnTo>
                    <a:pt x="79" y="200"/>
                  </a:lnTo>
                  <a:lnTo>
                    <a:pt x="79" y="203"/>
                  </a:lnTo>
                  <a:lnTo>
                    <a:pt x="79" y="209"/>
                  </a:lnTo>
                  <a:lnTo>
                    <a:pt x="79" y="209"/>
                  </a:lnTo>
                  <a:lnTo>
                    <a:pt x="40" y="209"/>
                  </a:lnTo>
                  <a:lnTo>
                    <a:pt x="40" y="209"/>
                  </a:lnTo>
                  <a:lnTo>
                    <a:pt x="43" y="203"/>
                  </a:lnTo>
                  <a:lnTo>
                    <a:pt x="46" y="203"/>
                  </a:lnTo>
                  <a:lnTo>
                    <a:pt x="46" y="200"/>
                  </a:lnTo>
                  <a:lnTo>
                    <a:pt x="46" y="200"/>
                  </a:lnTo>
                  <a:lnTo>
                    <a:pt x="40" y="197"/>
                  </a:lnTo>
                  <a:lnTo>
                    <a:pt x="33" y="197"/>
                  </a:lnTo>
                  <a:lnTo>
                    <a:pt x="33" y="197"/>
                  </a:lnTo>
                  <a:lnTo>
                    <a:pt x="24" y="187"/>
                  </a:lnTo>
                  <a:lnTo>
                    <a:pt x="24" y="187"/>
                  </a:lnTo>
                  <a:lnTo>
                    <a:pt x="21" y="187"/>
                  </a:lnTo>
                  <a:lnTo>
                    <a:pt x="15" y="187"/>
                  </a:lnTo>
                  <a:lnTo>
                    <a:pt x="15" y="187"/>
                  </a:lnTo>
                  <a:lnTo>
                    <a:pt x="15" y="184"/>
                  </a:lnTo>
                  <a:lnTo>
                    <a:pt x="12" y="184"/>
                  </a:lnTo>
                  <a:lnTo>
                    <a:pt x="3" y="187"/>
                  </a:lnTo>
                  <a:lnTo>
                    <a:pt x="3" y="187"/>
                  </a:lnTo>
                  <a:lnTo>
                    <a:pt x="0" y="175"/>
                  </a:lnTo>
                  <a:lnTo>
                    <a:pt x="0" y="166"/>
                  </a:lnTo>
                  <a:lnTo>
                    <a:pt x="0" y="157"/>
                  </a:lnTo>
                  <a:lnTo>
                    <a:pt x="0" y="157"/>
                  </a:lnTo>
                  <a:lnTo>
                    <a:pt x="3" y="160"/>
                  </a:lnTo>
                  <a:lnTo>
                    <a:pt x="6" y="163"/>
                  </a:lnTo>
                  <a:lnTo>
                    <a:pt x="9" y="157"/>
                  </a:lnTo>
                  <a:lnTo>
                    <a:pt x="12" y="151"/>
                  </a:lnTo>
                  <a:lnTo>
                    <a:pt x="15" y="148"/>
                  </a:lnTo>
                  <a:lnTo>
                    <a:pt x="21" y="151"/>
                  </a:lnTo>
                  <a:lnTo>
                    <a:pt x="21" y="151"/>
                  </a:lnTo>
                  <a:lnTo>
                    <a:pt x="21" y="148"/>
                  </a:lnTo>
                  <a:lnTo>
                    <a:pt x="18" y="148"/>
                  </a:lnTo>
                  <a:lnTo>
                    <a:pt x="15" y="145"/>
                  </a:lnTo>
                  <a:lnTo>
                    <a:pt x="15" y="145"/>
                  </a:lnTo>
                  <a:lnTo>
                    <a:pt x="18" y="145"/>
                  </a:lnTo>
                  <a:lnTo>
                    <a:pt x="21" y="142"/>
                  </a:lnTo>
                  <a:lnTo>
                    <a:pt x="24" y="139"/>
                  </a:lnTo>
                  <a:lnTo>
                    <a:pt x="21" y="139"/>
                  </a:lnTo>
                  <a:lnTo>
                    <a:pt x="21" y="139"/>
                  </a:lnTo>
                  <a:lnTo>
                    <a:pt x="24" y="136"/>
                  </a:lnTo>
                  <a:lnTo>
                    <a:pt x="30" y="133"/>
                  </a:lnTo>
                  <a:lnTo>
                    <a:pt x="40" y="130"/>
                  </a:lnTo>
                  <a:lnTo>
                    <a:pt x="40" y="130"/>
                  </a:lnTo>
                  <a:lnTo>
                    <a:pt x="43" y="124"/>
                  </a:lnTo>
                  <a:lnTo>
                    <a:pt x="46" y="121"/>
                  </a:lnTo>
                  <a:lnTo>
                    <a:pt x="46" y="115"/>
                  </a:lnTo>
                  <a:lnTo>
                    <a:pt x="40" y="115"/>
                  </a:lnTo>
                  <a:lnTo>
                    <a:pt x="40" y="115"/>
                  </a:lnTo>
                  <a:lnTo>
                    <a:pt x="43" y="112"/>
                  </a:lnTo>
                  <a:lnTo>
                    <a:pt x="46" y="109"/>
                  </a:lnTo>
                  <a:lnTo>
                    <a:pt x="55" y="109"/>
                  </a:lnTo>
                  <a:lnTo>
                    <a:pt x="55" y="109"/>
                  </a:lnTo>
                  <a:lnTo>
                    <a:pt x="55" y="103"/>
                  </a:lnTo>
                  <a:lnTo>
                    <a:pt x="61" y="97"/>
                  </a:lnTo>
                  <a:lnTo>
                    <a:pt x="61" y="97"/>
                  </a:lnTo>
                  <a:lnTo>
                    <a:pt x="58" y="94"/>
                  </a:lnTo>
                  <a:lnTo>
                    <a:pt x="61" y="91"/>
                  </a:lnTo>
                  <a:lnTo>
                    <a:pt x="61" y="85"/>
                  </a:lnTo>
                  <a:lnTo>
                    <a:pt x="61" y="79"/>
                  </a:lnTo>
                  <a:lnTo>
                    <a:pt x="61" y="79"/>
                  </a:lnTo>
                  <a:lnTo>
                    <a:pt x="73" y="76"/>
                  </a:lnTo>
                  <a:lnTo>
                    <a:pt x="79" y="73"/>
                  </a:lnTo>
                  <a:lnTo>
                    <a:pt x="94" y="64"/>
                  </a:lnTo>
                  <a:lnTo>
                    <a:pt x="94" y="64"/>
                  </a:lnTo>
                  <a:lnTo>
                    <a:pt x="97" y="64"/>
                  </a:lnTo>
                  <a:lnTo>
                    <a:pt x="97" y="60"/>
                  </a:lnTo>
                  <a:lnTo>
                    <a:pt x="97" y="57"/>
                  </a:lnTo>
                  <a:lnTo>
                    <a:pt x="97" y="57"/>
                  </a:lnTo>
                  <a:lnTo>
                    <a:pt x="100" y="57"/>
                  </a:lnTo>
                  <a:lnTo>
                    <a:pt x="103" y="60"/>
                  </a:lnTo>
                  <a:lnTo>
                    <a:pt x="103" y="60"/>
                  </a:lnTo>
                  <a:lnTo>
                    <a:pt x="109" y="51"/>
                  </a:lnTo>
                  <a:lnTo>
                    <a:pt x="109" y="51"/>
                  </a:lnTo>
                  <a:lnTo>
                    <a:pt x="112" y="48"/>
                  </a:lnTo>
                  <a:lnTo>
                    <a:pt x="115" y="45"/>
                  </a:lnTo>
                  <a:lnTo>
                    <a:pt x="115" y="45"/>
                  </a:lnTo>
                  <a:lnTo>
                    <a:pt x="124" y="45"/>
                  </a:lnTo>
                  <a:lnTo>
                    <a:pt x="133" y="39"/>
                  </a:lnTo>
                  <a:lnTo>
                    <a:pt x="133" y="39"/>
                  </a:lnTo>
                  <a:lnTo>
                    <a:pt x="142" y="39"/>
                  </a:lnTo>
                  <a:lnTo>
                    <a:pt x="160" y="36"/>
                  </a:lnTo>
                  <a:lnTo>
                    <a:pt x="160" y="36"/>
                  </a:lnTo>
                  <a:lnTo>
                    <a:pt x="160" y="33"/>
                  </a:lnTo>
                  <a:lnTo>
                    <a:pt x="163" y="33"/>
                  </a:lnTo>
                  <a:lnTo>
                    <a:pt x="163" y="33"/>
                  </a:lnTo>
                  <a:lnTo>
                    <a:pt x="167" y="33"/>
                  </a:lnTo>
                  <a:lnTo>
                    <a:pt x="170" y="33"/>
                  </a:lnTo>
                  <a:lnTo>
                    <a:pt x="173" y="36"/>
                  </a:lnTo>
                  <a:lnTo>
                    <a:pt x="173" y="36"/>
                  </a:lnTo>
                  <a:lnTo>
                    <a:pt x="173" y="33"/>
                  </a:lnTo>
                  <a:lnTo>
                    <a:pt x="173" y="33"/>
                  </a:lnTo>
                  <a:lnTo>
                    <a:pt x="173" y="30"/>
                  </a:lnTo>
                  <a:lnTo>
                    <a:pt x="176" y="27"/>
                  </a:lnTo>
                  <a:lnTo>
                    <a:pt x="176" y="27"/>
                  </a:lnTo>
                  <a:lnTo>
                    <a:pt x="179" y="27"/>
                  </a:lnTo>
                  <a:lnTo>
                    <a:pt x="179" y="27"/>
                  </a:lnTo>
                  <a:lnTo>
                    <a:pt x="191" y="27"/>
                  </a:lnTo>
                  <a:lnTo>
                    <a:pt x="209" y="24"/>
                  </a:lnTo>
                  <a:lnTo>
                    <a:pt x="209" y="24"/>
                  </a:lnTo>
                  <a:lnTo>
                    <a:pt x="212" y="24"/>
                  </a:lnTo>
                  <a:lnTo>
                    <a:pt x="215" y="21"/>
                  </a:lnTo>
                  <a:lnTo>
                    <a:pt x="215" y="21"/>
                  </a:lnTo>
                  <a:lnTo>
                    <a:pt x="221" y="15"/>
                  </a:lnTo>
                  <a:lnTo>
                    <a:pt x="221" y="15"/>
                  </a:lnTo>
                  <a:lnTo>
                    <a:pt x="227" y="15"/>
                  </a:lnTo>
                  <a:lnTo>
                    <a:pt x="233" y="15"/>
                  </a:lnTo>
                  <a:lnTo>
                    <a:pt x="236" y="12"/>
                  </a:lnTo>
                  <a:lnTo>
                    <a:pt x="236" y="3"/>
                  </a:lnTo>
                  <a:lnTo>
                    <a:pt x="236"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09" name="Freeform 23"/>
            <p:cNvSpPr>
              <a:spLocks/>
            </p:cNvSpPr>
            <p:nvPr/>
          </p:nvSpPr>
          <p:spPr bwMode="auto">
            <a:xfrm>
              <a:off x="2736850" y="1951038"/>
              <a:ext cx="23813" cy="9525"/>
            </a:xfrm>
            <a:custGeom>
              <a:avLst/>
              <a:gdLst>
                <a:gd name="T0" fmla="*/ 6 w 15"/>
                <a:gd name="T1" fmla="*/ 0 h 6"/>
                <a:gd name="T2" fmla="*/ 6 w 15"/>
                <a:gd name="T3" fmla="*/ 0 h 6"/>
                <a:gd name="T4" fmla="*/ 15 w 15"/>
                <a:gd name="T5" fmla="*/ 0 h 6"/>
                <a:gd name="T6" fmla="*/ 15 w 15"/>
                <a:gd name="T7" fmla="*/ 0 h 6"/>
                <a:gd name="T8" fmla="*/ 15 w 15"/>
                <a:gd name="T9" fmla="*/ 3 h 6"/>
                <a:gd name="T10" fmla="*/ 12 w 15"/>
                <a:gd name="T11" fmla="*/ 6 h 6"/>
                <a:gd name="T12" fmla="*/ 3 w 15"/>
                <a:gd name="T13" fmla="*/ 3 h 6"/>
                <a:gd name="T14" fmla="*/ 0 w 15"/>
                <a:gd name="T15" fmla="*/ 0 h 6"/>
                <a:gd name="T16" fmla="*/ 6 w 15"/>
                <a:gd name="T17" fmla="*/ 0 h 6"/>
                <a:gd name="T18" fmla="*/ 6 w 1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6">
                  <a:moveTo>
                    <a:pt x="6" y="0"/>
                  </a:moveTo>
                  <a:lnTo>
                    <a:pt x="6" y="0"/>
                  </a:lnTo>
                  <a:lnTo>
                    <a:pt x="15" y="0"/>
                  </a:lnTo>
                  <a:lnTo>
                    <a:pt x="15" y="0"/>
                  </a:lnTo>
                  <a:lnTo>
                    <a:pt x="15" y="3"/>
                  </a:lnTo>
                  <a:lnTo>
                    <a:pt x="12" y="6"/>
                  </a:lnTo>
                  <a:lnTo>
                    <a:pt x="3" y="3"/>
                  </a:lnTo>
                  <a:lnTo>
                    <a:pt x="0" y="0"/>
                  </a:lnTo>
                  <a:lnTo>
                    <a:pt x="6" y="0"/>
                  </a:lnTo>
                  <a:lnTo>
                    <a:pt x="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10" name="Freeform 24"/>
            <p:cNvSpPr>
              <a:spLocks/>
            </p:cNvSpPr>
            <p:nvPr/>
          </p:nvSpPr>
          <p:spPr bwMode="auto">
            <a:xfrm>
              <a:off x="8994775" y="1974850"/>
              <a:ext cx="144463" cy="96837"/>
            </a:xfrm>
            <a:custGeom>
              <a:avLst/>
              <a:gdLst>
                <a:gd name="T0" fmla="*/ 24 w 91"/>
                <a:gd name="T1" fmla="*/ 0 h 61"/>
                <a:gd name="T2" fmla="*/ 24 w 91"/>
                <a:gd name="T3" fmla="*/ 0 h 61"/>
                <a:gd name="T4" fmla="*/ 27 w 91"/>
                <a:gd name="T5" fmla="*/ 3 h 61"/>
                <a:gd name="T6" fmla="*/ 30 w 91"/>
                <a:gd name="T7" fmla="*/ 6 h 61"/>
                <a:gd name="T8" fmla="*/ 30 w 91"/>
                <a:gd name="T9" fmla="*/ 6 h 61"/>
                <a:gd name="T10" fmla="*/ 33 w 91"/>
                <a:gd name="T11" fmla="*/ 9 h 61"/>
                <a:gd name="T12" fmla="*/ 40 w 91"/>
                <a:gd name="T13" fmla="*/ 12 h 61"/>
                <a:gd name="T14" fmla="*/ 49 w 91"/>
                <a:gd name="T15" fmla="*/ 15 h 61"/>
                <a:gd name="T16" fmla="*/ 55 w 91"/>
                <a:gd name="T17" fmla="*/ 18 h 61"/>
                <a:gd name="T18" fmla="*/ 55 w 91"/>
                <a:gd name="T19" fmla="*/ 18 h 61"/>
                <a:gd name="T20" fmla="*/ 58 w 91"/>
                <a:gd name="T21" fmla="*/ 18 h 61"/>
                <a:gd name="T22" fmla="*/ 61 w 91"/>
                <a:gd name="T23" fmla="*/ 15 h 61"/>
                <a:gd name="T24" fmla="*/ 67 w 91"/>
                <a:gd name="T25" fmla="*/ 9 h 61"/>
                <a:gd name="T26" fmla="*/ 67 w 91"/>
                <a:gd name="T27" fmla="*/ 9 h 61"/>
                <a:gd name="T28" fmla="*/ 70 w 91"/>
                <a:gd name="T29" fmla="*/ 9 h 61"/>
                <a:gd name="T30" fmla="*/ 76 w 91"/>
                <a:gd name="T31" fmla="*/ 12 h 61"/>
                <a:gd name="T32" fmla="*/ 82 w 91"/>
                <a:gd name="T33" fmla="*/ 15 h 61"/>
                <a:gd name="T34" fmla="*/ 91 w 91"/>
                <a:gd name="T35" fmla="*/ 12 h 61"/>
                <a:gd name="T36" fmla="*/ 91 w 91"/>
                <a:gd name="T37" fmla="*/ 12 h 61"/>
                <a:gd name="T38" fmla="*/ 79 w 91"/>
                <a:gd name="T39" fmla="*/ 21 h 61"/>
                <a:gd name="T40" fmla="*/ 76 w 91"/>
                <a:gd name="T41" fmla="*/ 27 h 61"/>
                <a:gd name="T42" fmla="*/ 79 w 91"/>
                <a:gd name="T43" fmla="*/ 30 h 61"/>
                <a:gd name="T44" fmla="*/ 82 w 91"/>
                <a:gd name="T45" fmla="*/ 33 h 61"/>
                <a:gd name="T46" fmla="*/ 82 w 91"/>
                <a:gd name="T47" fmla="*/ 33 h 61"/>
                <a:gd name="T48" fmla="*/ 76 w 91"/>
                <a:gd name="T49" fmla="*/ 40 h 61"/>
                <a:gd name="T50" fmla="*/ 70 w 91"/>
                <a:gd name="T51" fmla="*/ 43 h 61"/>
                <a:gd name="T52" fmla="*/ 49 w 91"/>
                <a:gd name="T53" fmla="*/ 43 h 61"/>
                <a:gd name="T54" fmla="*/ 49 w 91"/>
                <a:gd name="T55" fmla="*/ 43 h 61"/>
                <a:gd name="T56" fmla="*/ 46 w 91"/>
                <a:gd name="T57" fmla="*/ 43 h 61"/>
                <a:gd name="T58" fmla="*/ 46 w 91"/>
                <a:gd name="T59" fmla="*/ 46 h 61"/>
                <a:gd name="T60" fmla="*/ 49 w 91"/>
                <a:gd name="T61" fmla="*/ 46 h 61"/>
                <a:gd name="T62" fmla="*/ 49 w 91"/>
                <a:gd name="T63" fmla="*/ 46 h 61"/>
                <a:gd name="T64" fmla="*/ 49 w 91"/>
                <a:gd name="T65" fmla="*/ 49 h 61"/>
                <a:gd name="T66" fmla="*/ 49 w 91"/>
                <a:gd name="T67" fmla="*/ 49 h 61"/>
                <a:gd name="T68" fmla="*/ 40 w 91"/>
                <a:gd name="T69" fmla="*/ 52 h 61"/>
                <a:gd name="T70" fmla="*/ 37 w 91"/>
                <a:gd name="T71" fmla="*/ 52 h 61"/>
                <a:gd name="T72" fmla="*/ 43 w 91"/>
                <a:gd name="T73" fmla="*/ 55 h 61"/>
                <a:gd name="T74" fmla="*/ 43 w 91"/>
                <a:gd name="T75" fmla="*/ 55 h 61"/>
                <a:gd name="T76" fmla="*/ 40 w 91"/>
                <a:gd name="T77" fmla="*/ 58 h 61"/>
                <a:gd name="T78" fmla="*/ 40 w 91"/>
                <a:gd name="T79" fmla="*/ 61 h 61"/>
                <a:gd name="T80" fmla="*/ 33 w 91"/>
                <a:gd name="T81" fmla="*/ 58 h 61"/>
                <a:gd name="T82" fmla="*/ 30 w 91"/>
                <a:gd name="T83" fmla="*/ 55 h 61"/>
                <a:gd name="T84" fmla="*/ 30 w 91"/>
                <a:gd name="T85" fmla="*/ 55 h 61"/>
                <a:gd name="T86" fmla="*/ 30 w 91"/>
                <a:gd name="T87" fmla="*/ 58 h 61"/>
                <a:gd name="T88" fmla="*/ 30 w 91"/>
                <a:gd name="T89" fmla="*/ 58 h 61"/>
                <a:gd name="T90" fmla="*/ 24 w 91"/>
                <a:gd name="T91" fmla="*/ 55 h 61"/>
                <a:gd name="T92" fmla="*/ 24 w 91"/>
                <a:gd name="T93" fmla="*/ 52 h 61"/>
                <a:gd name="T94" fmla="*/ 18 w 91"/>
                <a:gd name="T95" fmla="*/ 49 h 61"/>
                <a:gd name="T96" fmla="*/ 12 w 91"/>
                <a:gd name="T97" fmla="*/ 52 h 61"/>
                <a:gd name="T98" fmla="*/ 12 w 91"/>
                <a:gd name="T99" fmla="*/ 52 h 61"/>
                <a:gd name="T100" fmla="*/ 9 w 91"/>
                <a:gd name="T101" fmla="*/ 30 h 61"/>
                <a:gd name="T102" fmla="*/ 6 w 91"/>
                <a:gd name="T103" fmla="*/ 21 h 61"/>
                <a:gd name="T104" fmla="*/ 0 w 91"/>
                <a:gd name="T105" fmla="*/ 18 h 61"/>
                <a:gd name="T106" fmla="*/ 0 w 91"/>
                <a:gd name="T107" fmla="*/ 18 h 61"/>
                <a:gd name="T108" fmla="*/ 3 w 91"/>
                <a:gd name="T109" fmla="*/ 15 h 61"/>
                <a:gd name="T110" fmla="*/ 6 w 91"/>
                <a:gd name="T111" fmla="*/ 12 h 61"/>
                <a:gd name="T112" fmla="*/ 15 w 91"/>
                <a:gd name="T113" fmla="*/ 12 h 61"/>
                <a:gd name="T114" fmla="*/ 24 w 91"/>
                <a:gd name="T115" fmla="*/ 9 h 61"/>
                <a:gd name="T116" fmla="*/ 24 w 91"/>
                <a:gd name="T117" fmla="*/ 6 h 61"/>
                <a:gd name="T118" fmla="*/ 24 w 91"/>
                <a:gd name="T119" fmla="*/ 0 h 61"/>
                <a:gd name="T120" fmla="*/ 24 w 91"/>
                <a:gd name="T1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 h="61">
                  <a:moveTo>
                    <a:pt x="24" y="0"/>
                  </a:moveTo>
                  <a:lnTo>
                    <a:pt x="24" y="0"/>
                  </a:lnTo>
                  <a:lnTo>
                    <a:pt x="27" y="3"/>
                  </a:lnTo>
                  <a:lnTo>
                    <a:pt x="30" y="6"/>
                  </a:lnTo>
                  <a:lnTo>
                    <a:pt x="30" y="6"/>
                  </a:lnTo>
                  <a:lnTo>
                    <a:pt x="33" y="9"/>
                  </a:lnTo>
                  <a:lnTo>
                    <a:pt x="40" y="12"/>
                  </a:lnTo>
                  <a:lnTo>
                    <a:pt x="49" y="15"/>
                  </a:lnTo>
                  <a:lnTo>
                    <a:pt x="55" y="18"/>
                  </a:lnTo>
                  <a:lnTo>
                    <a:pt x="55" y="18"/>
                  </a:lnTo>
                  <a:lnTo>
                    <a:pt x="58" y="18"/>
                  </a:lnTo>
                  <a:lnTo>
                    <a:pt x="61" y="15"/>
                  </a:lnTo>
                  <a:lnTo>
                    <a:pt x="67" y="9"/>
                  </a:lnTo>
                  <a:lnTo>
                    <a:pt x="67" y="9"/>
                  </a:lnTo>
                  <a:lnTo>
                    <a:pt x="70" y="9"/>
                  </a:lnTo>
                  <a:lnTo>
                    <a:pt x="76" y="12"/>
                  </a:lnTo>
                  <a:lnTo>
                    <a:pt x="82" y="15"/>
                  </a:lnTo>
                  <a:lnTo>
                    <a:pt x="91" y="12"/>
                  </a:lnTo>
                  <a:lnTo>
                    <a:pt x="91" y="12"/>
                  </a:lnTo>
                  <a:lnTo>
                    <a:pt x="79" y="21"/>
                  </a:lnTo>
                  <a:lnTo>
                    <a:pt x="76" y="27"/>
                  </a:lnTo>
                  <a:lnTo>
                    <a:pt x="79" y="30"/>
                  </a:lnTo>
                  <a:lnTo>
                    <a:pt x="82" y="33"/>
                  </a:lnTo>
                  <a:lnTo>
                    <a:pt x="82" y="33"/>
                  </a:lnTo>
                  <a:lnTo>
                    <a:pt x="76" y="40"/>
                  </a:lnTo>
                  <a:lnTo>
                    <a:pt x="70" y="43"/>
                  </a:lnTo>
                  <a:lnTo>
                    <a:pt x="49" y="43"/>
                  </a:lnTo>
                  <a:lnTo>
                    <a:pt x="49" y="43"/>
                  </a:lnTo>
                  <a:lnTo>
                    <a:pt x="46" y="43"/>
                  </a:lnTo>
                  <a:lnTo>
                    <a:pt x="46" y="46"/>
                  </a:lnTo>
                  <a:lnTo>
                    <a:pt x="49" y="46"/>
                  </a:lnTo>
                  <a:lnTo>
                    <a:pt x="49" y="46"/>
                  </a:lnTo>
                  <a:lnTo>
                    <a:pt x="49" y="49"/>
                  </a:lnTo>
                  <a:lnTo>
                    <a:pt x="49" y="49"/>
                  </a:lnTo>
                  <a:lnTo>
                    <a:pt x="40" y="52"/>
                  </a:lnTo>
                  <a:lnTo>
                    <a:pt x="37" y="52"/>
                  </a:lnTo>
                  <a:lnTo>
                    <a:pt x="43" y="55"/>
                  </a:lnTo>
                  <a:lnTo>
                    <a:pt x="43" y="55"/>
                  </a:lnTo>
                  <a:lnTo>
                    <a:pt x="40" y="58"/>
                  </a:lnTo>
                  <a:lnTo>
                    <a:pt x="40" y="61"/>
                  </a:lnTo>
                  <a:lnTo>
                    <a:pt x="33" y="58"/>
                  </a:lnTo>
                  <a:lnTo>
                    <a:pt x="30" y="55"/>
                  </a:lnTo>
                  <a:lnTo>
                    <a:pt x="30" y="55"/>
                  </a:lnTo>
                  <a:lnTo>
                    <a:pt x="30" y="58"/>
                  </a:lnTo>
                  <a:lnTo>
                    <a:pt x="30" y="58"/>
                  </a:lnTo>
                  <a:lnTo>
                    <a:pt x="24" y="55"/>
                  </a:lnTo>
                  <a:lnTo>
                    <a:pt x="24" y="52"/>
                  </a:lnTo>
                  <a:lnTo>
                    <a:pt x="18" y="49"/>
                  </a:lnTo>
                  <a:lnTo>
                    <a:pt x="12" y="52"/>
                  </a:lnTo>
                  <a:lnTo>
                    <a:pt x="12" y="52"/>
                  </a:lnTo>
                  <a:lnTo>
                    <a:pt x="9" y="30"/>
                  </a:lnTo>
                  <a:lnTo>
                    <a:pt x="6" y="21"/>
                  </a:lnTo>
                  <a:lnTo>
                    <a:pt x="0" y="18"/>
                  </a:lnTo>
                  <a:lnTo>
                    <a:pt x="0" y="18"/>
                  </a:lnTo>
                  <a:lnTo>
                    <a:pt x="3" y="15"/>
                  </a:lnTo>
                  <a:lnTo>
                    <a:pt x="6" y="12"/>
                  </a:lnTo>
                  <a:lnTo>
                    <a:pt x="15" y="12"/>
                  </a:lnTo>
                  <a:lnTo>
                    <a:pt x="24" y="9"/>
                  </a:lnTo>
                  <a:lnTo>
                    <a:pt x="24" y="6"/>
                  </a:lnTo>
                  <a:lnTo>
                    <a:pt x="24" y="0"/>
                  </a:lnTo>
                  <a:lnTo>
                    <a:pt x="2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11" name="Freeform 25"/>
            <p:cNvSpPr>
              <a:spLocks/>
            </p:cNvSpPr>
            <p:nvPr/>
          </p:nvSpPr>
          <p:spPr bwMode="auto">
            <a:xfrm>
              <a:off x="2241550" y="1989138"/>
              <a:ext cx="33338" cy="23812"/>
            </a:xfrm>
            <a:custGeom>
              <a:avLst/>
              <a:gdLst>
                <a:gd name="T0" fmla="*/ 12 w 21"/>
                <a:gd name="T1" fmla="*/ 0 h 15"/>
                <a:gd name="T2" fmla="*/ 12 w 21"/>
                <a:gd name="T3" fmla="*/ 0 h 15"/>
                <a:gd name="T4" fmla="*/ 18 w 21"/>
                <a:gd name="T5" fmla="*/ 3 h 15"/>
                <a:gd name="T6" fmla="*/ 21 w 21"/>
                <a:gd name="T7" fmla="*/ 6 h 15"/>
                <a:gd name="T8" fmla="*/ 18 w 21"/>
                <a:gd name="T9" fmla="*/ 15 h 15"/>
                <a:gd name="T10" fmla="*/ 18 w 21"/>
                <a:gd name="T11" fmla="*/ 15 h 15"/>
                <a:gd name="T12" fmla="*/ 9 w 21"/>
                <a:gd name="T13" fmla="*/ 12 h 15"/>
                <a:gd name="T14" fmla="*/ 0 w 21"/>
                <a:gd name="T15" fmla="*/ 12 h 15"/>
                <a:gd name="T16" fmla="*/ 0 w 21"/>
                <a:gd name="T17" fmla="*/ 12 h 15"/>
                <a:gd name="T18" fmla="*/ 3 w 21"/>
                <a:gd name="T19" fmla="*/ 9 h 15"/>
                <a:gd name="T20" fmla="*/ 9 w 21"/>
                <a:gd name="T21" fmla="*/ 6 h 15"/>
                <a:gd name="T22" fmla="*/ 12 w 21"/>
                <a:gd name="T23" fmla="*/ 6 h 15"/>
                <a:gd name="T24" fmla="*/ 12 w 21"/>
                <a:gd name="T25" fmla="*/ 0 h 15"/>
                <a:gd name="T26" fmla="*/ 12 w 21"/>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5">
                  <a:moveTo>
                    <a:pt x="12" y="0"/>
                  </a:moveTo>
                  <a:lnTo>
                    <a:pt x="12" y="0"/>
                  </a:lnTo>
                  <a:lnTo>
                    <a:pt x="18" y="3"/>
                  </a:lnTo>
                  <a:lnTo>
                    <a:pt x="21" y="6"/>
                  </a:lnTo>
                  <a:lnTo>
                    <a:pt x="18" y="15"/>
                  </a:lnTo>
                  <a:lnTo>
                    <a:pt x="18" y="15"/>
                  </a:lnTo>
                  <a:lnTo>
                    <a:pt x="9" y="12"/>
                  </a:lnTo>
                  <a:lnTo>
                    <a:pt x="0" y="12"/>
                  </a:lnTo>
                  <a:lnTo>
                    <a:pt x="0" y="12"/>
                  </a:lnTo>
                  <a:lnTo>
                    <a:pt x="3" y="9"/>
                  </a:lnTo>
                  <a:lnTo>
                    <a:pt x="9" y="6"/>
                  </a:lnTo>
                  <a:lnTo>
                    <a:pt x="12" y="6"/>
                  </a:lnTo>
                  <a:lnTo>
                    <a:pt x="12" y="0"/>
                  </a:lnTo>
                  <a:lnTo>
                    <a:pt x="12"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12" name="Freeform 26"/>
            <p:cNvSpPr>
              <a:spLocks/>
            </p:cNvSpPr>
            <p:nvPr/>
          </p:nvSpPr>
          <p:spPr bwMode="auto">
            <a:xfrm>
              <a:off x="9148763" y="1998663"/>
              <a:ext cx="66675" cy="49212"/>
            </a:xfrm>
            <a:custGeom>
              <a:avLst/>
              <a:gdLst>
                <a:gd name="T0" fmla="*/ 0 w 42"/>
                <a:gd name="T1" fmla="*/ 6 h 31"/>
                <a:gd name="T2" fmla="*/ 0 w 42"/>
                <a:gd name="T3" fmla="*/ 6 h 31"/>
                <a:gd name="T4" fmla="*/ 6 w 42"/>
                <a:gd name="T5" fmla="*/ 3 h 31"/>
                <a:gd name="T6" fmla="*/ 12 w 42"/>
                <a:gd name="T7" fmla="*/ 0 h 31"/>
                <a:gd name="T8" fmla="*/ 24 w 42"/>
                <a:gd name="T9" fmla="*/ 3 h 31"/>
                <a:gd name="T10" fmla="*/ 33 w 42"/>
                <a:gd name="T11" fmla="*/ 9 h 31"/>
                <a:gd name="T12" fmla="*/ 42 w 42"/>
                <a:gd name="T13" fmla="*/ 15 h 31"/>
                <a:gd name="T14" fmla="*/ 42 w 42"/>
                <a:gd name="T15" fmla="*/ 15 h 31"/>
                <a:gd name="T16" fmla="*/ 39 w 42"/>
                <a:gd name="T17" fmla="*/ 18 h 31"/>
                <a:gd name="T18" fmla="*/ 33 w 42"/>
                <a:gd name="T19" fmla="*/ 22 h 31"/>
                <a:gd name="T20" fmla="*/ 27 w 42"/>
                <a:gd name="T21" fmla="*/ 25 h 31"/>
                <a:gd name="T22" fmla="*/ 24 w 42"/>
                <a:gd name="T23" fmla="*/ 28 h 31"/>
                <a:gd name="T24" fmla="*/ 24 w 42"/>
                <a:gd name="T25" fmla="*/ 31 h 31"/>
                <a:gd name="T26" fmla="*/ 24 w 42"/>
                <a:gd name="T27" fmla="*/ 31 h 31"/>
                <a:gd name="T28" fmla="*/ 21 w 42"/>
                <a:gd name="T29" fmla="*/ 31 h 31"/>
                <a:gd name="T30" fmla="*/ 21 w 42"/>
                <a:gd name="T31" fmla="*/ 28 h 31"/>
                <a:gd name="T32" fmla="*/ 18 w 42"/>
                <a:gd name="T33" fmla="*/ 22 h 31"/>
                <a:gd name="T34" fmla="*/ 18 w 42"/>
                <a:gd name="T35" fmla="*/ 22 h 31"/>
                <a:gd name="T36" fmla="*/ 12 w 42"/>
                <a:gd name="T37" fmla="*/ 25 h 31"/>
                <a:gd name="T38" fmla="*/ 9 w 42"/>
                <a:gd name="T39" fmla="*/ 22 h 31"/>
                <a:gd name="T40" fmla="*/ 9 w 42"/>
                <a:gd name="T41" fmla="*/ 22 h 31"/>
                <a:gd name="T42" fmla="*/ 6 w 42"/>
                <a:gd name="T43" fmla="*/ 18 h 31"/>
                <a:gd name="T44" fmla="*/ 6 w 42"/>
                <a:gd name="T45" fmla="*/ 12 h 31"/>
                <a:gd name="T46" fmla="*/ 6 w 42"/>
                <a:gd name="T47" fmla="*/ 9 h 31"/>
                <a:gd name="T48" fmla="*/ 0 w 42"/>
                <a:gd name="T49" fmla="*/ 6 h 31"/>
                <a:gd name="T50" fmla="*/ 0 w 42"/>
                <a:gd name="T5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31">
                  <a:moveTo>
                    <a:pt x="0" y="6"/>
                  </a:moveTo>
                  <a:lnTo>
                    <a:pt x="0" y="6"/>
                  </a:lnTo>
                  <a:lnTo>
                    <a:pt x="6" y="3"/>
                  </a:lnTo>
                  <a:lnTo>
                    <a:pt x="12" y="0"/>
                  </a:lnTo>
                  <a:lnTo>
                    <a:pt x="24" y="3"/>
                  </a:lnTo>
                  <a:lnTo>
                    <a:pt x="33" y="9"/>
                  </a:lnTo>
                  <a:lnTo>
                    <a:pt x="42" y="15"/>
                  </a:lnTo>
                  <a:lnTo>
                    <a:pt x="42" y="15"/>
                  </a:lnTo>
                  <a:lnTo>
                    <a:pt x="39" y="18"/>
                  </a:lnTo>
                  <a:lnTo>
                    <a:pt x="33" y="22"/>
                  </a:lnTo>
                  <a:lnTo>
                    <a:pt x="27" y="25"/>
                  </a:lnTo>
                  <a:lnTo>
                    <a:pt x="24" y="28"/>
                  </a:lnTo>
                  <a:lnTo>
                    <a:pt x="24" y="31"/>
                  </a:lnTo>
                  <a:lnTo>
                    <a:pt x="24" y="31"/>
                  </a:lnTo>
                  <a:lnTo>
                    <a:pt x="21" y="31"/>
                  </a:lnTo>
                  <a:lnTo>
                    <a:pt x="21" y="28"/>
                  </a:lnTo>
                  <a:lnTo>
                    <a:pt x="18" y="22"/>
                  </a:lnTo>
                  <a:lnTo>
                    <a:pt x="18" y="22"/>
                  </a:lnTo>
                  <a:lnTo>
                    <a:pt x="12" y="25"/>
                  </a:lnTo>
                  <a:lnTo>
                    <a:pt x="9" y="22"/>
                  </a:lnTo>
                  <a:lnTo>
                    <a:pt x="9" y="22"/>
                  </a:lnTo>
                  <a:lnTo>
                    <a:pt x="6" y="18"/>
                  </a:lnTo>
                  <a:lnTo>
                    <a:pt x="6" y="12"/>
                  </a:lnTo>
                  <a:lnTo>
                    <a:pt x="6" y="9"/>
                  </a:lnTo>
                  <a:lnTo>
                    <a:pt x="0" y="6"/>
                  </a:lnTo>
                  <a:lnTo>
                    <a:pt x="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13" name="Freeform 27"/>
            <p:cNvSpPr>
              <a:spLocks/>
            </p:cNvSpPr>
            <p:nvPr/>
          </p:nvSpPr>
          <p:spPr bwMode="auto">
            <a:xfrm>
              <a:off x="9239250" y="2012950"/>
              <a:ext cx="92075" cy="44450"/>
            </a:xfrm>
            <a:custGeom>
              <a:avLst/>
              <a:gdLst>
                <a:gd name="T0" fmla="*/ 0 w 58"/>
                <a:gd name="T1" fmla="*/ 0 h 28"/>
                <a:gd name="T2" fmla="*/ 0 w 58"/>
                <a:gd name="T3" fmla="*/ 0 h 28"/>
                <a:gd name="T4" fmla="*/ 9 w 58"/>
                <a:gd name="T5" fmla="*/ 0 h 28"/>
                <a:gd name="T6" fmla="*/ 9 w 58"/>
                <a:gd name="T7" fmla="*/ 0 h 28"/>
                <a:gd name="T8" fmla="*/ 16 w 58"/>
                <a:gd name="T9" fmla="*/ 0 h 28"/>
                <a:gd name="T10" fmla="*/ 22 w 58"/>
                <a:gd name="T11" fmla="*/ 3 h 28"/>
                <a:gd name="T12" fmla="*/ 25 w 58"/>
                <a:gd name="T13" fmla="*/ 6 h 28"/>
                <a:gd name="T14" fmla="*/ 31 w 58"/>
                <a:gd name="T15" fmla="*/ 9 h 28"/>
                <a:gd name="T16" fmla="*/ 31 w 58"/>
                <a:gd name="T17" fmla="*/ 9 h 28"/>
                <a:gd name="T18" fmla="*/ 40 w 58"/>
                <a:gd name="T19" fmla="*/ 13 h 28"/>
                <a:gd name="T20" fmla="*/ 49 w 58"/>
                <a:gd name="T21" fmla="*/ 19 h 28"/>
                <a:gd name="T22" fmla="*/ 49 w 58"/>
                <a:gd name="T23" fmla="*/ 19 h 28"/>
                <a:gd name="T24" fmla="*/ 55 w 58"/>
                <a:gd name="T25" fmla="*/ 22 h 28"/>
                <a:gd name="T26" fmla="*/ 58 w 58"/>
                <a:gd name="T27" fmla="*/ 22 h 28"/>
                <a:gd name="T28" fmla="*/ 58 w 58"/>
                <a:gd name="T29" fmla="*/ 28 h 28"/>
                <a:gd name="T30" fmla="*/ 58 w 58"/>
                <a:gd name="T31" fmla="*/ 28 h 28"/>
                <a:gd name="T32" fmla="*/ 43 w 58"/>
                <a:gd name="T33" fmla="*/ 28 h 28"/>
                <a:gd name="T34" fmla="*/ 31 w 58"/>
                <a:gd name="T35" fmla="*/ 25 h 28"/>
                <a:gd name="T36" fmla="*/ 22 w 58"/>
                <a:gd name="T37" fmla="*/ 22 h 28"/>
                <a:gd name="T38" fmla="*/ 9 w 58"/>
                <a:gd name="T39" fmla="*/ 19 h 28"/>
                <a:gd name="T40" fmla="*/ 9 w 58"/>
                <a:gd name="T41" fmla="*/ 19 h 28"/>
                <a:gd name="T42" fmla="*/ 9 w 58"/>
                <a:gd name="T43" fmla="*/ 13 h 28"/>
                <a:gd name="T44" fmla="*/ 6 w 58"/>
                <a:gd name="T45" fmla="*/ 9 h 28"/>
                <a:gd name="T46" fmla="*/ 0 w 58"/>
                <a:gd name="T47" fmla="*/ 9 h 28"/>
                <a:gd name="T48" fmla="*/ 0 w 58"/>
                <a:gd name="T49" fmla="*/ 0 h 28"/>
                <a:gd name="T50" fmla="*/ 0 w 58"/>
                <a:gd name="T5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28">
                  <a:moveTo>
                    <a:pt x="0" y="0"/>
                  </a:moveTo>
                  <a:lnTo>
                    <a:pt x="0" y="0"/>
                  </a:lnTo>
                  <a:lnTo>
                    <a:pt x="9" y="0"/>
                  </a:lnTo>
                  <a:lnTo>
                    <a:pt x="9" y="0"/>
                  </a:lnTo>
                  <a:lnTo>
                    <a:pt x="16" y="0"/>
                  </a:lnTo>
                  <a:lnTo>
                    <a:pt x="22" y="3"/>
                  </a:lnTo>
                  <a:lnTo>
                    <a:pt x="25" y="6"/>
                  </a:lnTo>
                  <a:lnTo>
                    <a:pt x="31" y="9"/>
                  </a:lnTo>
                  <a:lnTo>
                    <a:pt x="31" y="9"/>
                  </a:lnTo>
                  <a:lnTo>
                    <a:pt x="40" y="13"/>
                  </a:lnTo>
                  <a:lnTo>
                    <a:pt x="49" y="19"/>
                  </a:lnTo>
                  <a:lnTo>
                    <a:pt x="49" y="19"/>
                  </a:lnTo>
                  <a:lnTo>
                    <a:pt x="55" y="22"/>
                  </a:lnTo>
                  <a:lnTo>
                    <a:pt x="58" y="22"/>
                  </a:lnTo>
                  <a:lnTo>
                    <a:pt x="58" y="28"/>
                  </a:lnTo>
                  <a:lnTo>
                    <a:pt x="58" y="28"/>
                  </a:lnTo>
                  <a:lnTo>
                    <a:pt x="43" y="28"/>
                  </a:lnTo>
                  <a:lnTo>
                    <a:pt x="31" y="25"/>
                  </a:lnTo>
                  <a:lnTo>
                    <a:pt x="22" y="22"/>
                  </a:lnTo>
                  <a:lnTo>
                    <a:pt x="9" y="19"/>
                  </a:lnTo>
                  <a:lnTo>
                    <a:pt x="9" y="19"/>
                  </a:lnTo>
                  <a:lnTo>
                    <a:pt x="9" y="13"/>
                  </a:lnTo>
                  <a:lnTo>
                    <a:pt x="6" y="9"/>
                  </a:lnTo>
                  <a:lnTo>
                    <a:pt x="0" y="9"/>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14" name="Freeform 28"/>
            <p:cNvSpPr>
              <a:spLocks/>
            </p:cNvSpPr>
            <p:nvPr/>
          </p:nvSpPr>
          <p:spPr bwMode="auto">
            <a:xfrm>
              <a:off x="2682875" y="2095500"/>
              <a:ext cx="158750" cy="128587"/>
            </a:xfrm>
            <a:custGeom>
              <a:avLst/>
              <a:gdLst>
                <a:gd name="T0" fmla="*/ 34 w 100"/>
                <a:gd name="T1" fmla="*/ 15 h 81"/>
                <a:gd name="T2" fmla="*/ 34 w 100"/>
                <a:gd name="T3" fmla="*/ 12 h 81"/>
                <a:gd name="T4" fmla="*/ 34 w 100"/>
                <a:gd name="T5" fmla="*/ 12 h 81"/>
                <a:gd name="T6" fmla="*/ 43 w 100"/>
                <a:gd name="T7" fmla="*/ 6 h 81"/>
                <a:gd name="T8" fmla="*/ 70 w 100"/>
                <a:gd name="T9" fmla="*/ 6 h 81"/>
                <a:gd name="T10" fmla="*/ 76 w 100"/>
                <a:gd name="T11" fmla="*/ 0 h 81"/>
                <a:gd name="T12" fmla="*/ 82 w 100"/>
                <a:gd name="T13" fmla="*/ 6 h 81"/>
                <a:gd name="T14" fmla="*/ 85 w 100"/>
                <a:gd name="T15" fmla="*/ 15 h 81"/>
                <a:gd name="T16" fmla="*/ 82 w 100"/>
                <a:gd name="T17" fmla="*/ 21 h 81"/>
                <a:gd name="T18" fmla="*/ 76 w 100"/>
                <a:gd name="T19" fmla="*/ 27 h 81"/>
                <a:gd name="T20" fmla="*/ 79 w 100"/>
                <a:gd name="T21" fmla="*/ 33 h 81"/>
                <a:gd name="T22" fmla="*/ 97 w 100"/>
                <a:gd name="T23" fmla="*/ 30 h 81"/>
                <a:gd name="T24" fmla="*/ 100 w 100"/>
                <a:gd name="T25" fmla="*/ 48 h 81"/>
                <a:gd name="T26" fmla="*/ 100 w 100"/>
                <a:gd name="T27" fmla="*/ 63 h 81"/>
                <a:gd name="T28" fmla="*/ 88 w 100"/>
                <a:gd name="T29" fmla="*/ 63 h 81"/>
                <a:gd name="T30" fmla="*/ 88 w 100"/>
                <a:gd name="T31" fmla="*/ 72 h 81"/>
                <a:gd name="T32" fmla="*/ 82 w 100"/>
                <a:gd name="T33" fmla="*/ 72 h 81"/>
                <a:gd name="T34" fmla="*/ 76 w 100"/>
                <a:gd name="T35" fmla="*/ 72 h 81"/>
                <a:gd name="T36" fmla="*/ 67 w 100"/>
                <a:gd name="T37" fmla="*/ 78 h 81"/>
                <a:gd name="T38" fmla="*/ 64 w 100"/>
                <a:gd name="T39" fmla="*/ 81 h 81"/>
                <a:gd name="T40" fmla="*/ 58 w 100"/>
                <a:gd name="T41" fmla="*/ 75 h 81"/>
                <a:gd name="T42" fmla="*/ 52 w 100"/>
                <a:gd name="T43" fmla="*/ 66 h 81"/>
                <a:gd name="T44" fmla="*/ 40 w 100"/>
                <a:gd name="T45" fmla="*/ 60 h 81"/>
                <a:gd name="T46" fmla="*/ 40 w 100"/>
                <a:gd name="T47" fmla="*/ 54 h 81"/>
                <a:gd name="T48" fmla="*/ 34 w 100"/>
                <a:gd name="T49" fmla="*/ 54 h 81"/>
                <a:gd name="T50" fmla="*/ 34 w 100"/>
                <a:gd name="T51" fmla="*/ 48 h 81"/>
                <a:gd name="T52" fmla="*/ 21 w 100"/>
                <a:gd name="T53" fmla="*/ 48 h 81"/>
                <a:gd name="T54" fmla="*/ 12 w 100"/>
                <a:gd name="T55" fmla="*/ 42 h 81"/>
                <a:gd name="T56" fmla="*/ 0 w 100"/>
                <a:gd name="T57" fmla="*/ 39 h 81"/>
                <a:gd name="T58" fmla="*/ 0 w 100"/>
                <a:gd name="T59" fmla="*/ 36 h 81"/>
                <a:gd name="T60" fmla="*/ 18 w 100"/>
                <a:gd name="T61" fmla="*/ 36 h 81"/>
                <a:gd name="T62" fmla="*/ 40 w 100"/>
                <a:gd name="T63" fmla="*/ 39 h 81"/>
                <a:gd name="T64" fmla="*/ 43 w 100"/>
                <a:gd name="T65" fmla="*/ 36 h 81"/>
                <a:gd name="T66" fmla="*/ 46 w 100"/>
                <a:gd name="T67" fmla="*/ 24 h 81"/>
                <a:gd name="T68" fmla="*/ 43 w 100"/>
                <a:gd name="T69" fmla="*/ 21 h 81"/>
                <a:gd name="T70" fmla="*/ 34 w 100"/>
                <a:gd name="T71" fmla="*/ 18 h 81"/>
                <a:gd name="T72" fmla="*/ 28 w 100"/>
                <a:gd name="T73" fmla="*/ 15 h 81"/>
                <a:gd name="T74" fmla="*/ 28 w 100"/>
                <a:gd name="T75" fmla="*/ 12 h 81"/>
                <a:gd name="T76" fmla="*/ 34 w 100"/>
                <a:gd name="T77" fmla="*/ 1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0" h="81">
                  <a:moveTo>
                    <a:pt x="34" y="15"/>
                  </a:moveTo>
                  <a:lnTo>
                    <a:pt x="34" y="15"/>
                  </a:lnTo>
                  <a:lnTo>
                    <a:pt x="34" y="15"/>
                  </a:lnTo>
                  <a:lnTo>
                    <a:pt x="34" y="12"/>
                  </a:lnTo>
                  <a:lnTo>
                    <a:pt x="34" y="12"/>
                  </a:lnTo>
                  <a:lnTo>
                    <a:pt x="34" y="12"/>
                  </a:lnTo>
                  <a:lnTo>
                    <a:pt x="37" y="9"/>
                  </a:lnTo>
                  <a:lnTo>
                    <a:pt x="43" y="6"/>
                  </a:lnTo>
                  <a:lnTo>
                    <a:pt x="55" y="6"/>
                  </a:lnTo>
                  <a:lnTo>
                    <a:pt x="70" y="6"/>
                  </a:lnTo>
                  <a:lnTo>
                    <a:pt x="73" y="3"/>
                  </a:lnTo>
                  <a:lnTo>
                    <a:pt x="76" y="0"/>
                  </a:lnTo>
                  <a:lnTo>
                    <a:pt x="76" y="0"/>
                  </a:lnTo>
                  <a:lnTo>
                    <a:pt x="82" y="6"/>
                  </a:lnTo>
                  <a:lnTo>
                    <a:pt x="85" y="15"/>
                  </a:lnTo>
                  <a:lnTo>
                    <a:pt x="85" y="15"/>
                  </a:lnTo>
                  <a:lnTo>
                    <a:pt x="85" y="21"/>
                  </a:lnTo>
                  <a:lnTo>
                    <a:pt x="82" y="21"/>
                  </a:lnTo>
                  <a:lnTo>
                    <a:pt x="79" y="24"/>
                  </a:lnTo>
                  <a:lnTo>
                    <a:pt x="76" y="27"/>
                  </a:lnTo>
                  <a:lnTo>
                    <a:pt x="76" y="27"/>
                  </a:lnTo>
                  <a:lnTo>
                    <a:pt x="79" y="33"/>
                  </a:lnTo>
                  <a:lnTo>
                    <a:pt x="85" y="33"/>
                  </a:lnTo>
                  <a:lnTo>
                    <a:pt x="97" y="30"/>
                  </a:lnTo>
                  <a:lnTo>
                    <a:pt x="97" y="30"/>
                  </a:lnTo>
                  <a:lnTo>
                    <a:pt x="100" y="48"/>
                  </a:lnTo>
                  <a:lnTo>
                    <a:pt x="100" y="63"/>
                  </a:lnTo>
                  <a:lnTo>
                    <a:pt x="100" y="63"/>
                  </a:lnTo>
                  <a:lnTo>
                    <a:pt x="94" y="63"/>
                  </a:lnTo>
                  <a:lnTo>
                    <a:pt x="88" y="63"/>
                  </a:lnTo>
                  <a:lnTo>
                    <a:pt x="88" y="63"/>
                  </a:lnTo>
                  <a:lnTo>
                    <a:pt x="88" y="72"/>
                  </a:lnTo>
                  <a:lnTo>
                    <a:pt x="88" y="72"/>
                  </a:lnTo>
                  <a:lnTo>
                    <a:pt x="82" y="72"/>
                  </a:lnTo>
                  <a:lnTo>
                    <a:pt x="76" y="72"/>
                  </a:lnTo>
                  <a:lnTo>
                    <a:pt x="76" y="72"/>
                  </a:lnTo>
                  <a:lnTo>
                    <a:pt x="70" y="75"/>
                  </a:lnTo>
                  <a:lnTo>
                    <a:pt x="67" y="78"/>
                  </a:lnTo>
                  <a:lnTo>
                    <a:pt x="64" y="81"/>
                  </a:lnTo>
                  <a:lnTo>
                    <a:pt x="64" y="81"/>
                  </a:lnTo>
                  <a:lnTo>
                    <a:pt x="58" y="81"/>
                  </a:lnTo>
                  <a:lnTo>
                    <a:pt x="58" y="75"/>
                  </a:lnTo>
                  <a:lnTo>
                    <a:pt x="52" y="66"/>
                  </a:lnTo>
                  <a:lnTo>
                    <a:pt x="52" y="66"/>
                  </a:lnTo>
                  <a:lnTo>
                    <a:pt x="43" y="63"/>
                  </a:lnTo>
                  <a:lnTo>
                    <a:pt x="40" y="60"/>
                  </a:lnTo>
                  <a:lnTo>
                    <a:pt x="40" y="54"/>
                  </a:lnTo>
                  <a:lnTo>
                    <a:pt x="40" y="54"/>
                  </a:lnTo>
                  <a:lnTo>
                    <a:pt x="37" y="54"/>
                  </a:lnTo>
                  <a:lnTo>
                    <a:pt x="34" y="54"/>
                  </a:lnTo>
                  <a:lnTo>
                    <a:pt x="34" y="48"/>
                  </a:lnTo>
                  <a:lnTo>
                    <a:pt x="34" y="48"/>
                  </a:lnTo>
                  <a:lnTo>
                    <a:pt x="28" y="48"/>
                  </a:lnTo>
                  <a:lnTo>
                    <a:pt x="21" y="48"/>
                  </a:lnTo>
                  <a:lnTo>
                    <a:pt x="12" y="42"/>
                  </a:lnTo>
                  <a:lnTo>
                    <a:pt x="12" y="42"/>
                  </a:lnTo>
                  <a:lnTo>
                    <a:pt x="3" y="42"/>
                  </a:lnTo>
                  <a:lnTo>
                    <a:pt x="0" y="39"/>
                  </a:lnTo>
                  <a:lnTo>
                    <a:pt x="0" y="36"/>
                  </a:lnTo>
                  <a:lnTo>
                    <a:pt x="0" y="36"/>
                  </a:lnTo>
                  <a:lnTo>
                    <a:pt x="9" y="36"/>
                  </a:lnTo>
                  <a:lnTo>
                    <a:pt x="18" y="36"/>
                  </a:lnTo>
                  <a:lnTo>
                    <a:pt x="28" y="39"/>
                  </a:lnTo>
                  <a:lnTo>
                    <a:pt x="40" y="39"/>
                  </a:lnTo>
                  <a:lnTo>
                    <a:pt x="40" y="39"/>
                  </a:lnTo>
                  <a:lnTo>
                    <a:pt x="43" y="36"/>
                  </a:lnTo>
                  <a:lnTo>
                    <a:pt x="43" y="33"/>
                  </a:lnTo>
                  <a:lnTo>
                    <a:pt x="46" y="24"/>
                  </a:lnTo>
                  <a:lnTo>
                    <a:pt x="46" y="24"/>
                  </a:lnTo>
                  <a:lnTo>
                    <a:pt x="43" y="21"/>
                  </a:lnTo>
                  <a:lnTo>
                    <a:pt x="43" y="18"/>
                  </a:lnTo>
                  <a:lnTo>
                    <a:pt x="34" y="18"/>
                  </a:lnTo>
                  <a:lnTo>
                    <a:pt x="28" y="18"/>
                  </a:lnTo>
                  <a:lnTo>
                    <a:pt x="28" y="15"/>
                  </a:lnTo>
                  <a:lnTo>
                    <a:pt x="28" y="12"/>
                  </a:lnTo>
                  <a:lnTo>
                    <a:pt x="28" y="12"/>
                  </a:lnTo>
                  <a:lnTo>
                    <a:pt x="31" y="12"/>
                  </a:lnTo>
                  <a:lnTo>
                    <a:pt x="34" y="15"/>
                  </a:lnTo>
                  <a:lnTo>
                    <a:pt x="34" y="15"/>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15" name="Freeform 29"/>
            <p:cNvSpPr>
              <a:spLocks/>
            </p:cNvSpPr>
            <p:nvPr/>
          </p:nvSpPr>
          <p:spPr bwMode="auto">
            <a:xfrm>
              <a:off x="3263900" y="2105025"/>
              <a:ext cx="96838" cy="47625"/>
            </a:xfrm>
            <a:custGeom>
              <a:avLst/>
              <a:gdLst>
                <a:gd name="T0" fmla="*/ 0 w 61"/>
                <a:gd name="T1" fmla="*/ 6 h 30"/>
                <a:gd name="T2" fmla="*/ 0 w 61"/>
                <a:gd name="T3" fmla="*/ 6 h 30"/>
                <a:gd name="T4" fmla="*/ 3 w 61"/>
                <a:gd name="T5" fmla="*/ 3 h 30"/>
                <a:gd name="T6" fmla="*/ 6 w 61"/>
                <a:gd name="T7" fmla="*/ 0 h 30"/>
                <a:gd name="T8" fmla="*/ 15 w 61"/>
                <a:gd name="T9" fmla="*/ 0 h 30"/>
                <a:gd name="T10" fmla="*/ 15 w 61"/>
                <a:gd name="T11" fmla="*/ 0 h 30"/>
                <a:gd name="T12" fmla="*/ 39 w 61"/>
                <a:gd name="T13" fmla="*/ 6 h 30"/>
                <a:gd name="T14" fmla="*/ 61 w 61"/>
                <a:gd name="T15" fmla="*/ 12 h 30"/>
                <a:gd name="T16" fmla="*/ 61 w 61"/>
                <a:gd name="T17" fmla="*/ 12 h 30"/>
                <a:gd name="T18" fmla="*/ 58 w 61"/>
                <a:gd name="T19" fmla="*/ 21 h 30"/>
                <a:gd name="T20" fmla="*/ 58 w 61"/>
                <a:gd name="T21" fmla="*/ 24 h 30"/>
                <a:gd name="T22" fmla="*/ 58 w 61"/>
                <a:gd name="T23" fmla="*/ 30 h 30"/>
                <a:gd name="T24" fmla="*/ 58 w 61"/>
                <a:gd name="T25" fmla="*/ 30 h 30"/>
                <a:gd name="T26" fmla="*/ 42 w 61"/>
                <a:gd name="T27" fmla="*/ 27 h 30"/>
                <a:gd name="T28" fmla="*/ 30 w 61"/>
                <a:gd name="T29" fmla="*/ 24 h 30"/>
                <a:gd name="T30" fmla="*/ 21 w 61"/>
                <a:gd name="T31" fmla="*/ 21 h 30"/>
                <a:gd name="T32" fmla="*/ 12 w 61"/>
                <a:gd name="T33" fmla="*/ 12 h 30"/>
                <a:gd name="T34" fmla="*/ 12 w 61"/>
                <a:gd name="T35" fmla="*/ 12 h 30"/>
                <a:gd name="T36" fmla="*/ 6 w 61"/>
                <a:gd name="T37" fmla="*/ 6 h 30"/>
                <a:gd name="T38" fmla="*/ 3 w 61"/>
                <a:gd name="T39" fmla="*/ 6 h 30"/>
                <a:gd name="T40" fmla="*/ 0 w 61"/>
                <a:gd name="T41" fmla="*/ 6 h 30"/>
                <a:gd name="T42" fmla="*/ 0 w 61"/>
                <a:gd name="T4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30">
                  <a:moveTo>
                    <a:pt x="0" y="6"/>
                  </a:moveTo>
                  <a:lnTo>
                    <a:pt x="0" y="6"/>
                  </a:lnTo>
                  <a:lnTo>
                    <a:pt x="3" y="3"/>
                  </a:lnTo>
                  <a:lnTo>
                    <a:pt x="6" y="0"/>
                  </a:lnTo>
                  <a:lnTo>
                    <a:pt x="15" y="0"/>
                  </a:lnTo>
                  <a:lnTo>
                    <a:pt x="15" y="0"/>
                  </a:lnTo>
                  <a:lnTo>
                    <a:pt x="39" y="6"/>
                  </a:lnTo>
                  <a:lnTo>
                    <a:pt x="61" y="12"/>
                  </a:lnTo>
                  <a:lnTo>
                    <a:pt x="61" y="12"/>
                  </a:lnTo>
                  <a:lnTo>
                    <a:pt x="58" y="21"/>
                  </a:lnTo>
                  <a:lnTo>
                    <a:pt x="58" y="24"/>
                  </a:lnTo>
                  <a:lnTo>
                    <a:pt x="58" y="30"/>
                  </a:lnTo>
                  <a:lnTo>
                    <a:pt x="58" y="30"/>
                  </a:lnTo>
                  <a:lnTo>
                    <a:pt x="42" y="27"/>
                  </a:lnTo>
                  <a:lnTo>
                    <a:pt x="30" y="24"/>
                  </a:lnTo>
                  <a:lnTo>
                    <a:pt x="21" y="21"/>
                  </a:lnTo>
                  <a:lnTo>
                    <a:pt x="12" y="12"/>
                  </a:lnTo>
                  <a:lnTo>
                    <a:pt x="12" y="12"/>
                  </a:lnTo>
                  <a:lnTo>
                    <a:pt x="6" y="6"/>
                  </a:lnTo>
                  <a:lnTo>
                    <a:pt x="3" y="6"/>
                  </a:lnTo>
                  <a:lnTo>
                    <a:pt x="0" y="6"/>
                  </a:lnTo>
                  <a:lnTo>
                    <a:pt x="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16" name="Freeform 30"/>
            <p:cNvSpPr>
              <a:spLocks/>
            </p:cNvSpPr>
            <p:nvPr/>
          </p:nvSpPr>
          <p:spPr bwMode="auto">
            <a:xfrm>
              <a:off x="9086850" y="2105025"/>
              <a:ext cx="61913" cy="23812"/>
            </a:xfrm>
            <a:custGeom>
              <a:avLst/>
              <a:gdLst>
                <a:gd name="T0" fmla="*/ 39 w 39"/>
                <a:gd name="T1" fmla="*/ 12 h 15"/>
                <a:gd name="T2" fmla="*/ 39 w 39"/>
                <a:gd name="T3" fmla="*/ 12 h 15"/>
                <a:gd name="T4" fmla="*/ 33 w 39"/>
                <a:gd name="T5" fmla="*/ 15 h 15"/>
                <a:gd name="T6" fmla="*/ 21 w 39"/>
                <a:gd name="T7" fmla="*/ 15 h 15"/>
                <a:gd name="T8" fmla="*/ 0 w 39"/>
                <a:gd name="T9" fmla="*/ 9 h 15"/>
                <a:gd name="T10" fmla="*/ 0 w 39"/>
                <a:gd name="T11" fmla="*/ 9 h 15"/>
                <a:gd name="T12" fmla="*/ 3 w 39"/>
                <a:gd name="T13" fmla="*/ 6 h 15"/>
                <a:gd name="T14" fmla="*/ 6 w 39"/>
                <a:gd name="T15" fmla="*/ 6 h 15"/>
                <a:gd name="T16" fmla="*/ 9 w 39"/>
                <a:gd name="T17" fmla="*/ 3 h 15"/>
                <a:gd name="T18" fmla="*/ 12 w 39"/>
                <a:gd name="T19" fmla="*/ 0 h 15"/>
                <a:gd name="T20" fmla="*/ 12 w 39"/>
                <a:gd name="T21" fmla="*/ 0 h 15"/>
                <a:gd name="T22" fmla="*/ 30 w 39"/>
                <a:gd name="T23" fmla="*/ 3 h 15"/>
                <a:gd name="T24" fmla="*/ 36 w 39"/>
                <a:gd name="T25" fmla="*/ 6 h 15"/>
                <a:gd name="T26" fmla="*/ 39 w 39"/>
                <a:gd name="T27" fmla="*/ 9 h 15"/>
                <a:gd name="T28" fmla="*/ 39 w 39"/>
                <a:gd name="T29" fmla="*/ 12 h 15"/>
                <a:gd name="T30" fmla="*/ 39 w 39"/>
                <a:gd name="T3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15">
                  <a:moveTo>
                    <a:pt x="39" y="12"/>
                  </a:moveTo>
                  <a:lnTo>
                    <a:pt x="39" y="12"/>
                  </a:lnTo>
                  <a:lnTo>
                    <a:pt x="33" y="15"/>
                  </a:lnTo>
                  <a:lnTo>
                    <a:pt x="21" y="15"/>
                  </a:lnTo>
                  <a:lnTo>
                    <a:pt x="0" y="9"/>
                  </a:lnTo>
                  <a:lnTo>
                    <a:pt x="0" y="9"/>
                  </a:lnTo>
                  <a:lnTo>
                    <a:pt x="3" y="6"/>
                  </a:lnTo>
                  <a:lnTo>
                    <a:pt x="6" y="6"/>
                  </a:lnTo>
                  <a:lnTo>
                    <a:pt x="9" y="3"/>
                  </a:lnTo>
                  <a:lnTo>
                    <a:pt x="12" y="0"/>
                  </a:lnTo>
                  <a:lnTo>
                    <a:pt x="12" y="0"/>
                  </a:lnTo>
                  <a:lnTo>
                    <a:pt x="30" y="3"/>
                  </a:lnTo>
                  <a:lnTo>
                    <a:pt x="36" y="6"/>
                  </a:lnTo>
                  <a:lnTo>
                    <a:pt x="39" y="9"/>
                  </a:lnTo>
                  <a:lnTo>
                    <a:pt x="39" y="12"/>
                  </a:lnTo>
                  <a:lnTo>
                    <a:pt x="39"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17" name="Freeform 31"/>
            <p:cNvSpPr>
              <a:spLocks/>
            </p:cNvSpPr>
            <p:nvPr/>
          </p:nvSpPr>
          <p:spPr bwMode="auto">
            <a:xfrm>
              <a:off x="3975100" y="2254250"/>
              <a:ext cx="47625" cy="19050"/>
            </a:xfrm>
            <a:custGeom>
              <a:avLst/>
              <a:gdLst>
                <a:gd name="T0" fmla="*/ 30 w 30"/>
                <a:gd name="T1" fmla="*/ 12 h 12"/>
                <a:gd name="T2" fmla="*/ 30 w 30"/>
                <a:gd name="T3" fmla="*/ 12 h 12"/>
                <a:gd name="T4" fmla="*/ 21 w 30"/>
                <a:gd name="T5" fmla="*/ 12 h 12"/>
                <a:gd name="T6" fmla="*/ 15 w 30"/>
                <a:gd name="T7" fmla="*/ 9 h 12"/>
                <a:gd name="T8" fmla="*/ 9 w 30"/>
                <a:gd name="T9" fmla="*/ 6 h 12"/>
                <a:gd name="T10" fmla="*/ 0 w 30"/>
                <a:gd name="T11" fmla="*/ 6 h 12"/>
                <a:gd name="T12" fmla="*/ 0 w 30"/>
                <a:gd name="T13" fmla="*/ 6 h 12"/>
                <a:gd name="T14" fmla="*/ 6 w 30"/>
                <a:gd name="T15" fmla="*/ 0 h 12"/>
                <a:gd name="T16" fmla="*/ 18 w 30"/>
                <a:gd name="T17" fmla="*/ 0 h 12"/>
                <a:gd name="T18" fmla="*/ 27 w 30"/>
                <a:gd name="T19" fmla="*/ 6 h 12"/>
                <a:gd name="T20" fmla="*/ 30 w 30"/>
                <a:gd name="T21" fmla="*/ 9 h 12"/>
                <a:gd name="T22" fmla="*/ 30 w 30"/>
                <a:gd name="T23" fmla="*/ 12 h 12"/>
                <a:gd name="T24" fmla="*/ 30 w 30"/>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30" y="12"/>
                  </a:moveTo>
                  <a:lnTo>
                    <a:pt x="30" y="12"/>
                  </a:lnTo>
                  <a:lnTo>
                    <a:pt x="21" y="12"/>
                  </a:lnTo>
                  <a:lnTo>
                    <a:pt x="15" y="9"/>
                  </a:lnTo>
                  <a:lnTo>
                    <a:pt x="9" y="6"/>
                  </a:lnTo>
                  <a:lnTo>
                    <a:pt x="0" y="6"/>
                  </a:lnTo>
                  <a:lnTo>
                    <a:pt x="0" y="6"/>
                  </a:lnTo>
                  <a:lnTo>
                    <a:pt x="6" y="0"/>
                  </a:lnTo>
                  <a:lnTo>
                    <a:pt x="18" y="0"/>
                  </a:lnTo>
                  <a:lnTo>
                    <a:pt x="27" y="6"/>
                  </a:lnTo>
                  <a:lnTo>
                    <a:pt x="30" y="9"/>
                  </a:lnTo>
                  <a:lnTo>
                    <a:pt x="30" y="12"/>
                  </a:lnTo>
                  <a:lnTo>
                    <a:pt x="30"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18" name="Freeform 32"/>
            <p:cNvSpPr>
              <a:spLocks/>
            </p:cNvSpPr>
            <p:nvPr/>
          </p:nvSpPr>
          <p:spPr bwMode="auto">
            <a:xfrm>
              <a:off x="3946525" y="2287588"/>
              <a:ext cx="66675" cy="33337"/>
            </a:xfrm>
            <a:custGeom>
              <a:avLst/>
              <a:gdLst>
                <a:gd name="T0" fmla="*/ 42 w 42"/>
                <a:gd name="T1" fmla="*/ 12 h 21"/>
                <a:gd name="T2" fmla="*/ 42 w 42"/>
                <a:gd name="T3" fmla="*/ 12 h 21"/>
                <a:gd name="T4" fmla="*/ 39 w 42"/>
                <a:gd name="T5" fmla="*/ 15 h 21"/>
                <a:gd name="T6" fmla="*/ 33 w 42"/>
                <a:gd name="T7" fmla="*/ 18 h 21"/>
                <a:gd name="T8" fmla="*/ 21 w 42"/>
                <a:gd name="T9" fmla="*/ 21 h 21"/>
                <a:gd name="T10" fmla="*/ 9 w 42"/>
                <a:gd name="T11" fmla="*/ 18 h 21"/>
                <a:gd name="T12" fmla="*/ 3 w 42"/>
                <a:gd name="T13" fmla="*/ 15 h 21"/>
                <a:gd name="T14" fmla="*/ 0 w 42"/>
                <a:gd name="T15" fmla="*/ 12 h 21"/>
                <a:gd name="T16" fmla="*/ 0 w 42"/>
                <a:gd name="T17" fmla="*/ 12 h 21"/>
                <a:gd name="T18" fmla="*/ 0 w 42"/>
                <a:gd name="T19" fmla="*/ 9 h 21"/>
                <a:gd name="T20" fmla="*/ 0 w 42"/>
                <a:gd name="T21" fmla="*/ 6 h 21"/>
                <a:gd name="T22" fmla="*/ 6 w 42"/>
                <a:gd name="T23" fmla="*/ 3 h 21"/>
                <a:gd name="T24" fmla="*/ 12 w 42"/>
                <a:gd name="T25" fmla="*/ 3 h 21"/>
                <a:gd name="T26" fmla="*/ 12 w 42"/>
                <a:gd name="T27" fmla="*/ 3 h 21"/>
                <a:gd name="T28" fmla="*/ 12 w 42"/>
                <a:gd name="T29" fmla="*/ 0 h 21"/>
                <a:gd name="T30" fmla="*/ 12 w 42"/>
                <a:gd name="T31" fmla="*/ 0 h 21"/>
                <a:gd name="T32" fmla="*/ 27 w 42"/>
                <a:gd name="T33" fmla="*/ 6 h 21"/>
                <a:gd name="T34" fmla="*/ 42 w 42"/>
                <a:gd name="T35" fmla="*/ 12 h 21"/>
                <a:gd name="T36" fmla="*/ 42 w 42"/>
                <a:gd name="T3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21">
                  <a:moveTo>
                    <a:pt x="42" y="12"/>
                  </a:moveTo>
                  <a:lnTo>
                    <a:pt x="42" y="12"/>
                  </a:lnTo>
                  <a:lnTo>
                    <a:pt x="39" y="15"/>
                  </a:lnTo>
                  <a:lnTo>
                    <a:pt x="33" y="18"/>
                  </a:lnTo>
                  <a:lnTo>
                    <a:pt x="21" y="21"/>
                  </a:lnTo>
                  <a:lnTo>
                    <a:pt x="9" y="18"/>
                  </a:lnTo>
                  <a:lnTo>
                    <a:pt x="3" y="15"/>
                  </a:lnTo>
                  <a:lnTo>
                    <a:pt x="0" y="12"/>
                  </a:lnTo>
                  <a:lnTo>
                    <a:pt x="0" y="12"/>
                  </a:lnTo>
                  <a:lnTo>
                    <a:pt x="0" y="9"/>
                  </a:lnTo>
                  <a:lnTo>
                    <a:pt x="0" y="6"/>
                  </a:lnTo>
                  <a:lnTo>
                    <a:pt x="6" y="3"/>
                  </a:lnTo>
                  <a:lnTo>
                    <a:pt x="12" y="3"/>
                  </a:lnTo>
                  <a:lnTo>
                    <a:pt x="12" y="3"/>
                  </a:lnTo>
                  <a:lnTo>
                    <a:pt x="12" y="0"/>
                  </a:lnTo>
                  <a:lnTo>
                    <a:pt x="12" y="0"/>
                  </a:lnTo>
                  <a:lnTo>
                    <a:pt x="27" y="6"/>
                  </a:lnTo>
                  <a:lnTo>
                    <a:pt x="42" y="12"/>
                  </a:lnTo>
                  <a:lnTo>
                    <a:pt x="42"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19" name="Freeform 33"/>
            <p:cNvSpPr>
              <a:spLocks/>
            </p:cNvSpPr>
            <p:nvPr/>
          </p:nvSpPr>
          <p:spPr bwMode="auto">
            <a:xfrm>
              <a:off x="6657975" y="2311400"/>
              <a:ext cx="38100" cy="38100"/>
            </a:xfrm>
            <a:custGeom>
              <a:avLst/>
              <a:gdLst>
                <a:gd name="T0" fmla="*/ 9 w 24"/>
                <a:gd name="T1" fmla="*/ 0 h 24"/>
                <a:gd name="T2" fmla="*/ 9 w 24"/>
                <a:gd name="T3" fmla="*/ 0 h 24"/>
                <a:gd name="T4" fmla="*/ 15 w 24"/>
                <a:gd name="T5" fmla="*/ 3 h 24"/>
                <a:gd name="T6" fmla="*/ 21 w 24"/>
                <a:gd name="T7" fmla="*/ 6 h 24"/>
                <a:gd name="T8" fmla="*/ 24 w 24"/>
                <a:gd name="T9" fmla="*/ 9 h 24"/>
                <a:gd name="T10" fmla="*/ 24 w 24"/>
                <a:gd name="T11" fmla="*/ 18 h 24"/>
                <a:gd name="T12" fmla="*/ 24 w 24"/>
                <a:gd name="T13" fmla="*/ 18 h 24"/>
                <a:gd name="T14" fmla="*/ 12 w 24"/>
                <a:gd name="T15" fmla="*/ 18 h 24"/>
                <a:gd name="T16" fmla="*/ 6 w 24"/>
                <a:gd name="T17" fmla="*/ 21 h 24"/>
                <a:gd name="T18" fmla="*/ 6 w 24"/>
                <a:gd name="T19" fmla="*/ 24 h 24"/>
                <a:gd name="T20" fmla="*/ 6 w 24"/>
                <a:gd name="T21" fmla="*/ 24 h 24"/>
                <a:gd name="T22" fmla="*/ 0 w 24"/>
                <a:gd name="T23" fmla="*/ 24 h 24"/>
                <a:gd name="T24" fmla="*/ 0 w 24"/>
                <a:gd name="T25" fmla="*/ 18 h 24"/>
                <a:gd name="T26" fmla="*/ 0 w 24"/>
                <a:gd name="T27" fmla="*/ 6 h 24"/>
                <a:gd name="T28" fmla="*/ 0 w 24"/>
                <a:gd name="T29" fmla="*/ 6 h 24"/>
                <a:gd name="T30" fmla="*/ 6 w 24"/>
                <a:gd name="T31" fmla="*/ 3 h 24"/>
                <a:gd name="T32" fmla="*/ 9 w 24"/>
                <a:gd name="T33" fmla="*/ 0 h 24"/>
                <a:gd name="T34" fmla="*/ 9 w 24"/>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4">
                  <a:moveTo>
                    <a:pt x="9" y="0"/>
                  </a:moveTo>
                  <a:lnTo>
                    <a:pt x="9" y="0"/>
                  </a:lnTo>
                  <a:lnTo>
                    <a:pt x="15" y="3"/>
                  </a:lnTo>
                  <a:lnTo>
                    <a:pt x="21" y="6"/>
                  </a:lnTo>
                  <a:lnTo>
                    <a:pt x="24" y="9"/>
                  </a:lnTo>
                  <a:lnTo>
                    <a:pt x="24" y="18"/>
                  </a:lnTo>
                  <a:lnTo>
                    <a:pt x="24" y="18"/>
                  </a:lnTo>
                  <a:lnTo>
                    <a:pt x="12" y="18"/>
                  </a:lnTo>
                  <a:lnTo>
                    <a:pt x="6" y="21"/>
                  </a:lnTo>
                  <a:lnTo>
                    <a:pt x="6" y="24"/>
                  </a:lnTo>
                  <a:lnTo>
                    <a:pt x="6" y="24"/>
                  </a:lnTo>
                  <a:lnTo>
                    <a:pt x="0" y="24"/>
                  </a:lnTo>
                  <a:lnTo>
                    <a:pt x="0" y="18"/>
                  </a:lnTo>
                  <a:lnTo>
                    <a:pt x="0" y="6"/>
                  </a:lnTo>
                  <a:lnTo>
                    <a:pt x="0" y="6"/>
                  </a:lnTo>
                  <a:lnTo>
                    <a:pt x="6" y="3"/>
                  </a:lnTo>
                  <a:lnTo>
                    <a:pt x="9" y="0"/>
                  </a:lnTo>
                  <a:lnTo>
                    <a:pt x="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20" name="Freeform 34"/>
            <p:cNvSpPr>
              <a:spLocks/>
            </p:cNvSpPr>
            <p:nvPr/>
          </p:nvSpPr>
          <p:spPr bwMode="auto">
            <a:xfrm>
              <a:off x="2535238" y="2354263"/>
              <a:ext cx="42863" cy="14287"/>
            </a:xfrm>
            <a:custGeom>
              <a:avLst/>
              <a:gdLst>
                <a:gd name="T0" fmla="*/ 27 w 27"/>
                <a:gd name="T1" fmla="*/ 6 h 9"/>
                <a:gd name="T2" fmla="*/ 27 w 27"/>
                <a:gd name="T3" fmla="*/ 6 h 9"/>
                <a:gd name="T4" fmla="*/ 18 w 27"/>
                <a:gd name="T5" fmla="*/ 6 h 9"/>
                <a:gd name="T6" fmla="*/ 12 w 27"/>
                <a:gd name="T7" fmla="*/ 6 h 9"/>
                <a:gd name="T8" fmla="*/ 0 w 27"/>
                <a:gd name="T9" fmla="*/ 9 h 9"/>
                <a:gd name="T10" fmla="*/ 0 w 27"/>
                <a:gd name="T11" fmla="*/ 9 h 9"/>
                <a:gd name="T12" fmla="*/ 3 w 27"/>
                <a:gd name="T13" fmla="*/ 3 h 9"/>
                <a:gd name="T14" fmla="*/ 15 w 27"/>
                <a:gd name="T15" fmla="*/ 0 h 9"/>
                <a:gd name="T16" fmla="*/ 24 w 27"/>
                <a:gd name="T17" fmla="*/ 0 h 9"/>
                <a:gd name="T18" fmla="*/ 27 w 27"/>
                <a:gd name="T19" fmla="*/ 0 h 9"/>
                <a:gd name="T20" fmla="*/ 27 w 27"/>
                <a:gd name="T21" fmla="*/ 6 h 9"/>
                <a:gd name="T22" fmla="*/ 27 w 27"/>
                <a:gd name="T2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9">
                  <a:moveTo>
                    <a:pt x="27" y="6"/>
                  </a:moveTo>
                  <a:lnTo>
                    <a:pt x="27" y="6"/>
                  </a:lnTo>
                  <a:lnTo>
                    <a:pt x="18" y="6"/>
                  </a:lnTo>
                  <a:lnTo>
                    <a:pt x="12" y="6"/>
                  </a:lnTo>
                  <a:lnTo>
                    <a:pt x="0" y="9"/>
                  </a:lnTo>
                  <a:lnTo>
                    <a:pt x="0" y="9"/>
                  </a:lnTo>
                  <a:lnTo>
                    <a:pt x="3" y="3"/>
                  </a:lnTo>
                  <a:lnTo>
                    <a:pt x="15" y="0"/>
                  </a:lnTo>
                  <a:lnTo>
                    <a:pt x="24" y="0"/>
                  </a:lnTo>
                  <a:lnTo>
                    <a:pt x="27" y="0"/>
                  </a:lnTo>
                  <a:lnTo>
                    <a:pt x="27" y="6"/>
                  </a:lnTo>
                  <a:lnTo>
                    <a:pt x="27"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21" name="Freeform 35"/>
            <p:cNvSpPr>
              <a:spLocks/>
            </p:cNvSpPr>
            <p:nvPr/>
          </p:nvSpPr>
          <p:spPr bwMode="auto">
            <a:xfrm>
              <a:off x="3355975" y="2368550"/>
              <a:ext cx="66675" cy="38100"/>
            </a:xfrm>
            <a:custGeom>
              <a:avLst/>
              <a:gdLst>
                <a:gd name="T0" fmla="*/ 36 w 42"/>
                <a:gd name="T1" fmla="*/ 0 h 24"/>
                <a:gd name="T2" fmla="*/ 36 w 42"/>
                <a:gd name="T3" fmla="*/ 0 h 24"/>
                <a:gd name="T4" fmla="*/ 39 w 42"/>
                <a:gd name="T5" fmla="*/ 6 h 24"/>
                <a:gd name="T6" fmla="*/ 42 w 42"/>
                <a:gd name="T7" fmla="*/ 15 h 24"/>
                <a:gd name="T8" fmla="*/ 42 w 42"/>
                <a:gd name="T9" fmla="*/ 21 h 24"/>
                <a:gd name="T10" fmla="*/ 39 w 42"/>
                <a:gd name="T11" fmla="*/ 24 h 24"/>
                <a:gd name="T12" fmla="*/ 39 w 42"/>
                <a:gd name="T13" fmla="*/ 24 h 24"/>
                <a:gd name="T14" fmla="*/ 15 w 42"/>
                <a:gd name="T15" fmla="*/ 24 h 24"/>
                <a:gd name="T16" fmla="*/ 6 w 42"/>
                <a:gd name="T17" fmla="*/ 24 h 24"/>
                <a:gd name="T18" fmla="*/ 0 w 42"/>
                <a:gd name="T19" fmla="*/ 18 h 24"/>
                <a:gd name="T20" fmla="*/ 0 w 42"/>
                <a:gd name="T21" fmla="*/ 18 h 24"/>
                <a:gd name="T22" fmla="*/ 0 w 42"/>
                <a:gd name="T23" fmla="*/ 12 h 24"/>
                <a:gd name="T24" fmla="*/ 3 w 42"/>
                <a:gd name="T25" fmla="*/ 9 h 24"/>
                <a:gd name="T26" fmla="*/ 6 w 42"/>
                <a:gd name="T27" fmla="*/ 9 h 24"/>
                <a:gd name="T28" fmla="*/ 6 w 42"/>
                <a:gd name="T29" fmla="*/ 0 h 24"/>
                <a:gd name="T30" fmla="*/ 6 w 42"/>
                <a:gd name="T31" fmla="*/ 0 h 24"/>
                <a:gd name="T32" fmla="*/ 15 w 42"/>
                <a:gd name="T33" fmla="*/ 0 h 24"/>
                <a:gd name="T34" fmla="*/ 24 w 42"/>
                <a:gd name="T35" fmla="*/ 3 h 24"/>
                <a:gd name="T36" fmla="*/ 33 w 42"/>
                <a:gd name="T37" fmla="*/ 3 h 24"/>
                <a:gd name="T38" fmla="*/ 33 w 42"/>
                <a:gd name="T39" fmla="*/ 3 h 24"/>
                <a:gd name="T40" fmla="*/ 36 w 42"/>
                <a:gd name="T41" fmla="*/ 0 h 24"/>
                <a:gd name="T42" fmla="*/ 36 w 42"/>
                <a:gd name="T4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24">
                  <a:moveTo>
                    <a:pt x="36" y="0"/>
                  </a:moveTo>
                  <a:lnTo>
                    <a:pt x="36" y="0"/>
                  </a:lnTo>
                  <a:lnTo>
                    <a:pt x="39" y="6"/>
                  </a:lnTo>
                  <a:lnTo>
                    <a:pt x="42" y="15"/>
                  </a:lnTo>
                  <a:lnTo>
                    <a:pt x="42" y="21"/>
                  </a:lnTo>
                  <a:lnTo>
                    <a:pt x="39" y="24"/>
                  </a:lnTo>
                  <a:lnTo>
                    <a:pt x="39" y="24"/>
                  </a:lnTo>
                  <a:lnTo>
                    <a:pt x="15" y="24"/>
                  </a:lnTo>
                  <a:lnTo>
                    <a:pt x="6" y="24"/>
                  </a:lnTo>
                  <a:lnTo>
                    <a:pt x="0" y="18"/>
                  </a:lnTo>
                  <a:lnTo>
                    <a:pt x="0" y="18"/>
                  </a:lnTo>
                  <a:lnTo>
                    <a:pt x="0" y="12"/>
                  </a:lnTo>
                  <a:lnTo>
                    <a:pt x="3" y="9"/>
                  </a:lnTo>
                  <a:lnTo>
                    <a:pt x="6" y="9"/>
                  </a:lnTo>
                  <a:lnTo>
                    <a:pt x="6" y="0"/>
                  </a:lnTo>
                  <a:lnTo>
                    <a:pt x="6" y="0"/>
                  </a:lnTo>
                  <a:lnTo>
                    <a:pt x="15" y="0"/>
                  </a:lnTo>
                  <a:lnTo>
                    <a:pt x="24" y="3"/>
                  </a:lnTo>
                  <a:lnTo>
                    <a:pt x="33" y="3"/>
                  </a:lnTo>
                  <a:lnTo>
                    <a:pt x="33" y="3"/>
                  </a:lnTo>
                  <a:lnTo>
                    <a:pt x="36" y="0"/>
                  </a:lnTo>
                  <a:lnTo>
                    <a:pt x="3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22" name="Freeform 36"/>
            <p:cNvSpPr>
              <a:spLocks/>
            </p:cNvSpPr>
            <p:nvPr/>
          </p:nvSpPr>
          <p:spPr bwMode="auto">
            <a:xfrm>
              <a:off x="3325813" y="2498725"/>
              <a:ext cx="77788" cy="42862"/>
            </a:xfrm>
            <a:custGeom>
              <a:avLst/>
              <a:gdLst>
                <a:gd name="T0" fmla="*/ 49 w 49"/>
                <a:gd name="T1" fmla="*/ 12 h 27"/>
                <a:gd name="T2" fmla="*/ 49 w 49"/>
                <a:gd name="T3" fmla="*/ 12 h 27"/>
                <a:gd name="T4" fmla="*/ 49 w 49"/>
                <a:gd name="T5" fmla="*/ 18 h 27"/>
                <a:gd name="T6" fmla="*/ 46 w 49"/>
                <a:gd name="T7" fmla="*/ 21 h 27"/>
                <a:gd name="T8" fmla="*/ 34 w 49"/>
                <a:gd name="T9" fmla="*/ 21 h 27"/>
                <a:gd name="T10" fmla="*/ 34 w 49"/>
                <a:gd name="T11" fmla="*/ 21 h 27"/>
                <a:gd name="T12" fmla="*/ 28 w 49"/>
                <a:gd name="T13" fmla="*/ 24 h 27"/>
                <a:gd name="T14" fmla="*/ 22 w 49"/>
                <a:gd name="T15" fmla="*/ 27 h 27"/>
                <a:gd name="T16" fmla="*/ 19 w 49"/>
                <a:gd name="T17" fmla="*/ 24 h 27"/>
                <a:gd name="T18" fmla="*/ 19 w 49"/>
                <a:gd name="T19" fmla="*/ 24 h 27"/>
                <a:gd name="T20" fmla="*/ 16 w 49"/>
                <a:gd name="T21" fmla="*/ 24 h 27"/>
                <a:gd name="T22" fmla="*/ 10 w 49"/>
                <a:gd name="T23" fmla="*/ 24 h 27"/>
                <a:gd name="T24" fmla="*/ 0 w 49"/>
                <a:gd name="T25" fmla="*/ 21 h 27"/>
                <a:gd name="T26" fmla="*/ 0 w 49"/>
                <a:gd name="T27" fmla="*/ 21 h 27"/>
                <a:gd name="T28" fmla="*/ 0 w 49"/>
                <a:gd name="T29" fmla="*/ 18 h 27"/>
                <a:gd name="T30" fmla="*/ 0 w 49"/>
                <a:gd name="T31" fmla="*/ 15 h 27"/>
                <a:gd name="T32" fmla="*/ 7 w 49"/>
                <a:gd name="T33" fmla="*/ 12 h 27"/>
                <a:gd name="T34" fmla="*/ 10 w 49"/>
                <a:gd name="T35" fmla="*/ 12 h 27"/>
                <a:gd name="T36" fmla="*/ 7 w 49"/>
                <a:gd name="T37" fmla="*/ 9 h 27"/>
                <a:gd name="T38" fmla="*/ 7 w 49"/>
                <a:gd name="T39" fmla="*/ 9 h 27"/>
                <a:gd name="T40" fmla="*/ 7 w 49"/>
                <a:gd name="T41" fmla="*/ 6 h 27"/>
                <a:gd name="T42" fmla="*/ 13 w 49"/>
                <a:gd name="T43" fmla="*/ 6 h 27"/>
                <a:gd name="T44" fmla="*/ 16 w 49"/>
                <a:gd name="T45" fmla="*/ 3 h 27"/>
                <a:gd name="T46" fmla="*/ 19 w 49"/>
                <a:gd name="T47" fmla="*/ 0 h 27"/>
                <a:gd name="T48" fmla="*/ 19 w 49"/>
                <a:gd name="T49" fmla="*/ 0 h 27"/>
                <a:gd name="T50" fmla="*/ 34 w 49"/>
                <a:gd name="T51" fmla="*/ 6 h 27"/>
                <a:gd name="T52" fmla="*/ 43 w 49"/>
                <a:gd name="T53" fmla="*/ 9 h 27"/>
                <a:gd name="T54" fmla="*/ 49 w 49"/>
                <a:gd name="T55" fmla="*/ 12 h 27"/>
                <a:gd name="T56" fmla="*/ 49 w 49"/>
                <a:gd name="T57"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 h="27">
                  <a:moveTo>
                    <a:pt x="49" y="12"/>
                  </a:moveTo>
                  <a:lnTo>
                    <a:pt x="49" y="12"/>
                  </a:lnTo>
                  <a:lnTo>
                    <a:pt x="49" y="18"/>
                  </a:lnTo>
                  <a:lnTo>
                    <a:pt x="46" y="21"/>
                  </a:lnTo>
                  <a:lnTo>
                    <a:pt x="34" y="21"/>
                  </a:lnTo>
                  <a:lnTo>
                    <a:pt x="34" y="21"/>
                  </a:lnTo>
                  <a:lnTo>
                    <a:pt x="28" y="24"/>
                  </a:lnTo>
                  <a:lnTo>
                    <a:pt x="22" y="27"/>
                  </a:lnTo>
                  <a:lnTo>
                    <a:pt x="19" y="24"/>
                  </a:lnTo>
                  <a:lnTo>
                    <a:pt x="19" y="24"/>
                  </a:lnTo>
                  <a:lnTo>
                    <a:pt x="16" y="24"/>
                  </a:lnTo>
                  <a:lnTo>
                    <a:pt x="10" y="24"/>
                  </a:lnTo>
                  <a:lnTo>
                    <a:pt x="0" y="21"/>
                  </a:lnTo>
                  <a:lnTo>
                    <a:pt x="0" y="21"/>
                  </a:lnTo>
                  <a:lnTo>
                    <a:pt x="0" y="18"/>
                  </a:lnTo>
                  <a:lnTo>
                    <a:pt x="0" y="15"/>
                  </a:lnTo>
                  <a:lnTo>
                    <a:pt x="7" y="12"/>
                  </a:lnTo>
                  <a:lnTo>
                    <a:pt x="10" y="12"/>
                  </a:lnTo>
                  <a:lnTo>
                    <a:pt x="7" y="9"/>
                  </a:lnTo>
                  <a:lnTo>
                    <a:pt x="7" y="9"/>
                  </a:lnTo>
                  <a:lnTo>
                    <a:pt x="7" y="6"/>
                  </a:lnTo>
                  <a:lnTo>
                    <a:pt x="13" y="6"/>
                  </a:lnTo>
                  <a:lnTo>
                    <a:pt x="16" y="3"/>
                  </a:lnTo>
                  <a:lnTo>
                    <a:pt x="19" y="0"/>
                  </a:lnTo>
                  <a:lnTo>
                    <a:pt x="19" y="0"/>
                  </a:lnTo>
                  <a:lnTo>
                    <a:pt x="34" y="6"/>
                  </a:lnTo>
                  <a:lnTo>
                    <a:pt x="43" y="9"/>
                  </a:lnTo>
                  <a:lnTo>
                    <a:pt x="49" y="12"/>
                  </a:lnTo>
                  <a:lnTo>
                    <a:pt x="49"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23" name="Freeform 37"/>
            <p:cNvSpPr>
              <a:spLocks/>
            </p:cNvSpPr>
            <p:nvPr/>
          </p:nvSpPr>
          <p:spPr bwMode="auto">
            <a:xfrm>
              <a:off x="3325813" y="2574925"/>
              <a:ext cx="30163" cy="14287"/>
            </a:xfrm>
            <a:custGeom>
              <a:avLst/>
              <a:gdLst>
                <a:gd name="T0" fmla="*/ 19 w 19"/>
                <a:gd name="T1" fmla="*/ 9 h 9"/>
                <a:gd name="T2" fmla="*/ 19 w 19"/>
                <a:gd name="T3" fmla="*/ 9 h 9"/>
                <a:gd name="T4" fmla="*/ 13 w 19"/>
                <a:gd name="T5" fmla="*/ 6 h 9"/>
                <a:gd name="T6" fmla="*/ 10 w 19"/>
                <a:gd name="T7" fmla="*/ 6 h 9"/>
                <a:gd name="T8" fmla="*/ 7 w 19"/>
                <a:gd name="T9" fmla="*/ 9 h 9"/>
                <a:gd name="T10" fmla="*/ 0 w 19"/>
                <a:gd name="T11" fmla="*/ 9 h 9"/>
                <a:gd name="T12" fmla="*/ 0 w 19"/>
                <a:gd name="T13" fmla="*/ 9 h 9"/>
                <a:gd name="T14" fmla="*/ 0 w 19"/>
                <a:gd name="T15" fmla="*/ 6 h 9"/>
                <a:gd name="T16" fmla="*/ 0 w 19"/>
                <a:gd name="T17" fmla="*/ 3 h 9"/>
                <a:gd name="T18" fmla="*/ 10 w 19"/>
                <a:gd name="T19" fmla="*/ 0 h 9"/>
                <a:gd name="T20" fmla="*/ 16 w 19"/>
                <a:gd name="T21" fmla="*/ 3 h 9"/>
                <a:gd name="T22" fmla="*/ 19 w 19"/>
                <a:gd name="T23" fmla="*/ 6 h 9"/>
                <a:gd name="T24" fmla="*/ 19 w 19"/>
                <a:gd name="T25" fmla="*/ 9 h 9"/>
                <a:gd name="T26" fmla="*/ 19 w 19"/>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9">
                  <a:moveTo>
                    <a:pt x="19" y="9"/>
                  </a:moveTo>
                  <a:lnTo>
                    <a:pt x="19" y="9"/>
                  </a:lnTo>
                  <a:lnTo>
                    <a:pt x="13" y="6"/>
                  </a:lnTo>
                  <a:lnTo>
                    <a:pt x="10" y="6"/>
                  </a:lnTo>
                  <a:lnTo>
                    <a:pt x="7" y="9"/>
                  </a:lnTo>
                  <a:lnTo>
                    <a:pt x="0" y="9"/>
                  </a:lnTo>
                  <a:lnTo>
                    <a:pt x="0" y="9"/>
                  </a:lnTo>
                  <a:lnTo>
                    <a:pt x="0" y="6"/>
                  </a:lnTo>
                  <a:lnTo>
                    <a:pt x="0" y="3"/>
                  </a:lnTo>
                  <a:lnTo>
                    <a:pt x="10" y="0"/>
                  </a:lnTo>
                  <a:lnTo>
                    <a:pt x="16" y="3"/>
                  </a:lnTo>
                  <a:lnTo>
                    <a:pt x="19" y="6"/>
                  </a:lnTo>
                  <a:lnTo>
                    <a:pt x="19" y="9"/>
                  </a:lnTo>
                  <a:lnTo>
                    <a:pt x="19" y="9"/>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24" name="Freeform 38"/>
            <p:cNvSpPr>
              <a:spLocks/>
            </p:cNvSpPr>
            <p:nvPr/>
          </p:nvSpPr>
          <p:spPr bwMode="auto">
            <a:xfrm>
              <a:off x="3173413" y="2603500"/>
              <a:ext cx="52388" cy="23812"/>
            </a:xfrm>
            <a:custGeom>
              <a:avLst/>
              <a:gdLst>
                <a:gd name="T0" fmla="*/ 27 w 33"/>
                <a:gd name="T1" fmla="*/ 0 h 15"/>
                <a:gd name="T2" fmla="*/ 27 w 33"/>
                <a:gd name="T3" fmla="*/ 0 h 15"/>
                <a:gd name="T4" fmla="*/ 30 w 33"/>
                <a:gd name="T5" fmla="*/ 6 h 15"/>
                <a:gd name="T6" fmla="*/ 33 w 33"/>
                <a:gd name="T7" fmla="*/ 9 h 15"/>
                <a:gd name="T8" fmla="*/ 33 w 33"/>
                <a:gd name="T9" fmla="*/ 9 h 15"/>
                <a:gd name="T10" fmla="*/ 30 w 33"/>
                <a:gd name="T11" fmla="*/ 12 h 15"/>
                <a:gd name="T12" fmla="*/ 27 w 33"/>
                <a:gd name="T13" fmla="*/ 12 h 15"/>
                <a:gd name="T14" fmla="*/ 21 w 33"/>
                <a:gd name="T15" fmla="*/ 12 h 15"/>
                <a:gd name="T16" fmla="*/ 15 w 33"/>
                <a:gd name="T17" fmla="*/ 12 h 15"/>
                <a:gd name="T18" fmla="*/ 15 w 33"/>
                <a:gd name="T19" fmla="*/ 12 h 15"/>
                <a:gd name="T20" fmla="*/ 15 w 33"/>
                <a:gd name="T21" fmla="*/ 15 h 15"/>
                <a:gd name="T22" fmla="*/ 12 w 33"/>
                <a:gd name="T23" fmla="*/ 15 h 15"/>
                <a:gd name="T24" fmla="*/ 0 w 33"/>
                <a:gd name="T25" fmla="*/ 12 h 15"/>
                <a:gd name="T26" fmla="*/ 0 w 33"/>
                <a:gd name="T27" fmla="*/ 12 h 15"/>
                <a:gd name="T28" fmla="*/ 12 w 33"/>
                <a:gd name="T29" fmla="*/ 3 h 15"/>
                <a:gd name="T30" fmla="*/ 18 w 33"/>
                <a:gd name="T31" fmla="*/ 0 h 15"/>
                <a:gd name="T32" fmla="*/ 27 w 33"/>
                <a:gd name="T33" fmla="*/ 0 h 15"/>
                <a:gd name="T34" fmla="*/ 27 w 33"/>
                <a:gd name="T3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15">
                  <a:moveTo>
                    <a:pt x="27" y="0"/>
                  </a:moveTo>
                  <a:lnTo>
                    <a:pt x="27" y="0"/>
                  </a:lnTo>
                  <a:lnTo>
                    <a:pt x="30" y="6"/>
                  </a:lnTo>
                  <a:lnTo>
                    <a:pt x="33" y="9"/>
                  </a:lnTo>
                  <a:lnTo>
                    <a:pt x="33" y="9"/>
                  </a:lnTo>
                  <a:lnTo>
                    <a:pt x="30" y="12"/>
                  </a:lnTo>
                  <a:lnTo>
                    <a:pt x="27" y="12"/>
                  </a:lnTo>
                  <a:lnTo>
                    <a:pt x="21" y="12"/>
                  </a:lnTo>
                  <a:lnTo>
                    <a:pt x="15" y="12"/>
                  </a:lnTo>
                  <a:lnTo>
                    <a:pt x="15" y="12"/>
                  </a:lnTo>
                  <a:lnTo>
                    <a:pt x="15" y="15"/>
                  </a:lnTo>
                  <a:lnTo>
                    <a:pt x="12" y="15"/>
                  </a:lnTo>
                  <a:lnTo>
                    <a:pt x="0" y="12"/>
                  </a:lnTo>
                  <a:lnTo>
                    <a:pt x="0" y="12"/>
                  </a:lnTo>
                  <a:lnTo>
                    <a:pt x="12" y="3"/>
                  </a:lnTo>
                  <a:lnTo>
                    <a:pt x="18" y="0"/>
                  </a:lnTo>
                  <a:lnTo>
                    <a:pt x="27" y="0"/>
                  </a:lnTo>
                  <a:lnTo>
                    <a:pt x="27"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25" name="Freeform 39"/>
            <p:cNvSpPr>
              <a:spLocks/>
            </p:cNvSpPr>
            <p:nvPr/>
          </p:nvSpPr>
          <p:spPr bwMode="auto">
            <a:xfrm>
              <a:off x="3273425" y="2627313"/>
              <a:ext cx="14288" cy="30162"/>
            </a:xfrm>
            <a:custGeom>
              <a:avLst/>
              <a:gdLst>
                <a:gd name="T0" fmla="*/ 0 w 9"/>
                <a:gd name="T1" fmla="*/ 0 h 19"/>
                <a:gd name="T2" fmla="*/ 0 w 9"/>
                <a:gd name="T3" fmla="*/ 0 h 19"/>
                <a:gd name="T4" fmla="*/ 6 w 9"/>
                <a:gd name="T5" fmla="*/ 3 h 19"/>
                <a:gd name="T6" fmla="*/ 9 w 9"/>
                <a:gd name="T7" fmla="*/ 7 h 19"/>
                <a:gd name="T8" fmla="*/ 9 w 9"/>
                <a:gd name="T9" fmla="*/ 19 h 19"/>
                <a:gd name="T10" fmla="*/ 9 w 9"/>
                <a:gd name="T11" fmla="*/ 19 h 19"/>
                <a:gd name="T12" fmla="*/ 3 w 9"/>
                <a:gd name="T13" fmla="*/ 19 h 19"/>
                <a:gd name="T14" fmla="*/ 0 w 9"/>
                <a:gd name="T15" fmla="*/ 13 h 19"/>
                <a:gd name="T16" fmla="*/ 0 w 9"/>
                <a:gd name="T17" fmla="*/ 0 h 19"/>
                <a:gd name="T18" fmla="*/ 0 w 9"/>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9">
                  <a:moveTo>
                    <a:pt x="0" y="0"/>
                  </a:moveTo>
                  <a:lnTo>
                    <a:pt x="0" y="0"/>
                  </a:lnTo>
                  <a:lnTo>
                    <a:pt x="6" y="3"/>
                  </a:lnTo>
                  <a:lnTo>
                    <a:pt x="9" y="7"/>
                  </a:lnTo>
                  <a:lnTo>
                    <a:pt x="9" y="19"/>
                  </a:lnTo>
                  <a:lnTo>
                    <a:pt x="9" y="19"/>
                  </a:lnTo>
                  <a:lnTo>
                    <a:pt x="3" y="19"/>
                  </a:lnTo>
                  <a:lnTo>
                    <a:pt x="0" y="13"/>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26" name="Freeform 40"/>
            <p:cNvSpPr>
              <a:spLocks/>
            </p:cNvSpPr>
            <p:nvPr/>
          </p:nvSpPr>
          <p:spPr bwMode="auto">
            <a:xfrm>
              <a:off x="5126038" y="2901950"/>
              <a:ext cx="106363" cy="134937"/>
            </a:xfrm>
            <a:custGeom>
              <a:avLst/>
              <a:gdLst>
                <a:gd name="T0" fmla="*/ 21 w 67"/>
                <a:gd name="T1" fmla="*/ 0 h 85"/>
                <a:gd name="T2" fmla="*/ 27 w 67"/>
                <a:gd name="T3" fmla="*/ 3 h 85"/>
                <a:gd name="T4" fmla="*/ 27 w 67"/>
                <a:gd name="T5" fmla="*/ 6 h 85"/>
                <a:gd name="T6" fmla="*/ 37 w 67"/>
                <a:gd name="T7" fmla="*/ 3 h 85"/>
                <a:gd name="T8" fmla="*/ 55 w 67"/>
                <a:gd name="T9" fmla="*/ 3 h 85"/>
                <a:gd name="T10" fmla="*/ 58 w 67"/>
                <a:gd name="T11" fmla="*/ 9 h 85"/>
                <a:gd name="T12" fmla="*/ 67 w 67"/>
                <a:gd name="T13" fmla="*/ 12 h 85"/>
                <a:gd name="T14" fmla="*/ 64 w 67"/>
                <a:gd name="T15" fmla="*/ 18 h 85"/>
                <a:gd name="T16" fmla="*/ 61 w 67"/>
                <a:gd name="T17" fmla="*/ 21 h 85"/>
                <a:gd name="T18" fmla="*/ 55 w 67"/>
                <a:gd name="T19" fmla="*/ 24 h 85"/>
                <a:gd name="T20" fmla="*/ 55 w 67"/>
                <a:gd name="T21" fmla="*/ 30 h 85"/>
                <a:gd name="T22" fmla="*/ 61 w 67"/>
                <a:gd name="T23" fmla="*/ 39 h 85"/>
                <a:gd name="T24" fmla="*/ 64 w 67"/>
                <a:gd name="T25" fmla="*/ 45 h 85"/>
                <a:gd name="T26" fmla="*/ 58 w 67"/>
                <a:gd name="T27" fmla="*/ 57 h 85"/>
                <a:gd name="T28" fmla="*/ 58 w 67"/>
                <a:gd name="T29" fmla="*/ 63 h 85"/>
                <a:gd name="T30" fmla="*/ 40 w 67"/>
                <a:gd name="T31" fmla="*/ 63 h 85"/>
                <a:gd name="T32" fmla="*/ 34 w 67"/>
                <a:gd name="T33" fmla="*/ 69 h 85"/>
                <a:gd name="T34" fmla="*/ 34 w 67"/>
                <a:gd name="T35" fmla="*/ 75 h 85"/>
                <a:gd name="T36" fmla="*/ 24 w 67"/>
                <a:gd name="T37" fmla="*/ 81 h 85"/>
                <a:gd name="T38" fmla="*/ 27 w 67"/>
                <a:gd name="T39" fmla="*/ 85 h 85"/>
                <a:gd name="T40" fmla="*/ 0 w 67"/>
                <a:gd name="T41" fmla="*/ 85 h 85"/>
                <a:gd name="T42" fmla="*/ 0 w 67"/>
                <a:gd name="T43" fmla="*/ 66 h 85"/>
                <a:gd name="T44" fmla="*/ 6 w 67"/>
                <a:gd name="T45" fmla="*/ 60 h 85"/>
                <a:gd name="T46" fmla="*/ 9 w 67"/>
                <a:gd name="T47" fmla="*/ 60 h 85"/>
                <a:gd name="T48" fmla="*/ 6 w 67"/>
                <a:gd name="T49" fmla="*/ 51 h 85"/>
                <a:gd name="T50" fmla="*/ 9 w 67"/>
                <a:gd name="T51" fmla="*/ 45 h 85"/>
                <a:gd name="T52" fmla="*/ 9 w 67"/>
                <a:gd name="T53" fmla="*/ 36 h 85"/>
                <a:gd name="T54" fmla="*/ 3 w 67"/>
                <a:gd name="T55" fmla="*/ 30 h 85"/>
                <a:gd name="T56" fmla="*/ 0 w 67"/>
                <a:gd name="T57" fmla="*/ 24 h 85"/>
                <a:gd name="T58" fmla="*/ 12 w 67"/>
                <a:gd name="T59" fmla="*/ 24 h 85"/>
                <a:gd name="T60" fmla="*/ 18 w 67"/>
                <a:gd name="T61" fmla="*/ 27 h 85"/>
                <a:gd name="T62" fmla="*/ 21 w 67"/>
                <a:gd name="T63" fmla="*/ 24 h 85"/>
                <a:gd name="T64" fmla="*/ 21 w 67"/>
                <a:gd name="T65" fmla="*/ 6 h 85"/>
                <a:gd name="T66" fmla="*/ 21 w 67"/>
                <a:gd name="T6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85">
                  <a:moveTo>
                    <a:pt x="21" y="0"/>
                  </a:moveTo>
                  <a:lnTo>
                    <a:pt x="21" y="0"/>
                  </a:lnTo>
                  <a:lnTo>
                    <a:pt x="24" y="0"/>
                  </a:lnTo>
                  <a:lnTo>
                    <a:pt x="27" y="3"/>
                  </a:lnTo>
                  <a:lnTo>
                    <a:pt x="27" y="3"/>
                  </a:lnTo>
                  <a:lnTo>
                    <a:pt x="27" y="6"/>
                  </a:lnTo>
                  <a:lnTo>
                    <a:pt x="31" y="6"/>
                  </a:lnTo>
                  <a:lnTo>
                    <a:pt x="37" y="3"/>
                  </a:lnTo>
                  <a:lnTo>
                    <a:pt x="46" y="3"/>
                  </a:lnTo>
                  <a:lnTo>
                    <a:pt x="55" y="3"/>
                  </a:lnTo>
                  <a:lnTo>
                    <a:pt x="55" y="3"/>
                  </a:lnTo>
                  <a:lnTo>
                    <a:pt x="58" y="9"/>
                  </a:lnTo>
                  <a:lnTo>
                    <a:pt x="67" y="12"/>
                  </a:lnTo>
                  <a:lnTo>
                    <a:pt x="67" y="12"/>
                  </a:lnTo>
                  <a:lnTo>
                    <a:pt x="67" y="18"/>
                  </a:lnTo>
                  <a:lnTo>
                    <a:pt x="64" y="18"/>
                  </a:lnTo>
                  <a:lnTo>
                    <a:pt x="64" y="18"/>
                  </a:lnTo>
                  <a:lnTo>
                    <a:pt x="61" y="21"/>
                  </a:lnTo>
                  <a:lnTo>
                    <a:pt x="61" y="21"/>
                  </a:lnTo>
                  <a:lnTo>
                    <a:pt x="55" y="24"/>
                  </a:lnTo>
                  <a:lnTo>
                    <a:pt x="55" y="24"/>
                  </a:lnTo>
                  <a:lnTo>
                    <a:pt x="55" y="30"/>
                  </a:lnTo>
                  <a:lnTo>
                    <a:pt x="58" y="33"/>
                  </a:lnTo>
                  <a:lnTo>
                    <a:pt x="61" y="39"/>
                  </a:lnTo>
                  <a:lnTo>
                    <a:pt x="64" y="45"/>
                  </a:lnTo>
                  <a:lnTo>
                    <a:pt x="64" y="45"/>
                  </a:lnTo>
                  <a:lnTo>
                    <a:pt x="61" y="54"/>
                  </a:lnTo>
                  <a:lnTo>
                    <a:pt x="58" y="57"/>
                  </a:lnTo>
                  <a:lnTo>
                    <a:pt x="58" y="63"/>
                  </a:lnTo>
                  <a:lnTo>
                    <a:pt x="58" y="63"/>
                  </a:lnTo>
                  <a:lnTo>
                    <a:pt x="40" y="63"/>
                  </a:lnTo>
                  <a:lnTo>
                    <a:pt x="40" y="63"/>
                  </a:lnTo>
                  <a:lnTo>
                    <a:pt x="37" y="66"/>
                  </a:lnTo>
                  <a:lnTo>
                    <a:pt x="34" y="69"/>
                  </a:lnTo>
                  <a:lnTo>
                    <a:pt x="34" y="75"/>
                  </a:lnTo>
                  <a:lnTo>
                    <a:pt x="34" y="75"/>
                  </a:lnTo>
                  <a:lnTo>
                    <a:pt x="27" y="78"/>
                  </a:lnTo>
                  <a:lnTo>
                    <a:pt x="24" y="81"/>
                  </a:lnTo>
                  <a:lnTo>
                    <a:pt x="27" y="85"/>
                  </a:lnTo>
                  <a:lnTo>
                    <a:pt x="27" y="85"/>
                  </a:lnTo>
                  <a:lnTo>
                    <a:pt x="0" y="85"/>
                  </a:lnTo>
                  <a:lnTo>
                    <a:pt x="0" y="85"/>
                  </a:lnTo>
                  <a:lnTo>
                    <a:pt x="3" y="75"/>
                  </a:lnTo>
                  <a:lnTo>
                    <a:pt x="0" y="66"/>
                  </a:lnTo>
                  <a:lnTo>
                    <a:pt x="3" y="60"/>
                  </a:lnTo>
                  <a:lnTo>
                    <a:pt x="6" y="60"/>
                  </a:lnTo>
                  <a:lnTo>
                    <a:pt x="9" y="60"/>
                  </a:lnTo>
                  <a:lnTo>
                    <a:pt x="9" y="60"/>
                  </a:lnTo>
                  <a:lnTo>
                    <a:pt x="9" y="54"/>
                  </a:lnTo>
                  <a:lnTo>
                    <a:pt x="6" y="51"/>
                  </a:lnTo>
                  <a:lnTo>
                    <a:pt x="6" y="48"/>
                  </a:lnTo>
                  <a:lnTo>
                    <a:pt x="9" y="45"/>
                  </a:lnTo>
                  <a:lnTo>
                    <a:pt x="9" y="45"/>
                  </a:lnTo>
                  <a:lnTo>
                    <a:pt x="9" y="36"/>
                  </a:lnTo>
                  <a:lnTo>
                    <a:pt x="6" y="33"/>
                  </a:lnTo>
                  <a:lnTo>
                    <a:pt x="3" y="30"/>
                  </a:lnTo>
                  <a:lnTo>
                    <a:pt x="0" y="24"/>
                  </a:lnTo>
                  <a:lnTo>
                    <a:pt x="0" y="24"/>
                  </a:lnTo>
                  <a:lnTo>
                    <a:pt x="6" y="24"/>
                  </a:lnTo>
                  <a:lnTo>
                    <a:pt x="12" y="24"/>
                  </a:lnTo>
                  <a:lnTo>
                    <a:pt x="18" y="27"/>
                  </a:lnTo>
                  <a:lnTo>
                    <a:pt x="18" y="27"/>
                  </a:lnTo>
                  <a:lnTo>
                    <a:pt x="21" y="27"/>
                  </a:lnTo>
                  <a:lnTo>
                    <a:pt x="21" y="24"/>
                  </a:lnTo>
                  <a:lnTo>
                    <a:pt x="21" y="15"/>
                  </a:lnTo>
                  <a:lnTo>
                    <a:pt x="21" y="6"/>
                  </a:lnTo>
                  <a:lnTo>
                    <a:pt x="21" y="0"/>
                  </a:lnTo>
                  <a:lnTo>
                    <a:pt x="2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27" name="Freeform 41"/>
            <p:cNvSpPr>
              <a:spLocks/>
            </p:cNvSpPr>
            <p:nvPr/>
          </p:nvSpPr>
          <p:spPr bwMode="auto">
            <a:xfrm>
              <a:off x="1046163" y="2906713"/>
              <a:ext cx="33338" cy="23812"/>
            </a:xfrm>
            <a:custGeom>
              <a:avLst/>
              <a:gdLst>
                <a:gd name="T0" fmla="*/ 21 w 21"/>
                <a:gd name="T1" fmla="*/ 0 h 15"/>
                <a:gd name="T2" fmla="*/ 21 w 21"/>
                <a:gd name="T3" fmla="*/ 0 h 15"/>
                <a:gd name="T4" fmla="*/ 21 w 21"/>
                <a:gd name="T5" fmla="*/ 3 h 15"/>
                <a:gd name="T6" fmla="*/ 21 w 21"/>
                <a:gd name="T7" fmla="*/ 6 h 15"/>
                <a:gd name="T8" fmla="*/ 18 w 21"/>
                <a:gd name="T9" fmla="*/ 9 h 15"/>
                <a:gd name="T10" fmla="*/ 18 w 21"/>
                <a:gd name="T11" fmla="*/ 9 h 15"/>
                <a:gd name="T12" fmla="*/ 12 w 21"/>
                <a:gd name="T13" fmla="*/ 15 h 15"/>
                <a:gd name="T14" fmla="*/ 6 w 21"/>
                <a:gd name="T15" fmla="*/ 15 h 15"/>
                <a:gd name="T16" fmla="*/ 0 w 21"/>
                <a:gd name="T17" fmla="*/ 12 h 15"/>
                <a:gd name="T18" fmla="*/ 0 w 21"/>
                <a:gd name="T19" fmla="*/ 12 h 15"/>
                <a:gd name="T20" fmla="*/ 3 w 21"/>
                <a:gd name="T21" fmla="*/ 6 h 15"/>
                <a:gd name="T22" fmla="*/ 9 w 21"/>
                <a:gd name="T23" fmla="*/ 3 h 15"/>
                <a:gd name="T24" fmla="*/ 21 w 21"/>
                <a:gd name="T25" fmla="*/ 0 h 15"/>
                <a:gd name="T26" fmla="*/ 21 w 21"/>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5">
                  <a:moveTo>
                    <a:pt x="21" y="0"/>
                  </a:moveTo>
                  <a:lnTo>
                    <a:pt x="21" y="0"/>
                  </a:lnTo>
                  <a:lnTo>
                    <a:pt x="21" y="3"/>
                  </a:lnTo>
                  <a:lnTo>
                    <a:pt x="21" y="6"/>
                  </a:lnTo>
                  <a:lnTo>
                    <a:pt x="18" y="9"/>
                  </a:lnTo>
                  <a:lnTo>
                    <a:pt x="18" y="9"/>
                  </a:lnTo>
                  <a:lnTo>
                    <a:pt x="12" y="15"/>
                  </a:lnTo>
                  <a:lnTo>
                    <a:pt x="6" y="15"/>
                  </a:lnTo>
                  <a:lnTo>
                    <a:pt x="0" y="12"/>
                  </a:lnTo>
                  <a:lnTo>
                    <a:pt x="0" y="12"/>
                  </a:lnTo>
                  <a:lnTo>
                    <a:pt x="3" y="6"/>
                  </a:lnTo>
                  <a:lnTo>
                    <a:pt x="9" y="3"/>
                  </a:lnTo>
                  <a:lnTo>
                    <a:pt x="21" y="0"/>
                  </a:lnTo>
                  <a:lnTo>
                    <a:pt x="2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28" name="Freeform 42"/>
            <p:cNvSpPr>
              <a:spLocks/>
            </p:cNvSpPr>
            <p:nvPr/>
          </p:nvSpPr>
          <p:spPr bwMode="auto">
            <a:xfrm>
              <a:off x="1895475" y="2930525"/>
              <a:ext cx="39688" cy="52387"/>
            </a:xfrm>
            <a:custGeom>
              <a:avLst/>
              <a:gdLst>
                <a:gd name="T0" fmla="*/ 3 w 25"/>
                <a:gd name="T1" fmla="*/ 0 h 33"/>
                <a:gd name="T2" fmla="*/ 3 w 25"/>
                <a:gd name="T3" fmla="*/ 0 h 33"/>
                <a:gd name="T4" fmla="*/ 10 w 25"/>
                <a:gd name="T5" fmla="*/ 9 h 33"/>
                <a:gd name="T6" fmla="*/ 13 w 25"/>
                <a:gd name="T7" fmla="*/ 18 h 33"/>
                <a:gd name="T8" fmla="*/ 16 w 25"/>
                <a:gd name="T9" fmla="*/ 24 h 33"/>
                <a:gd name="T10" fmla="*/ 25 w 25"/>
                <a:gd name="T11" fmla="*/ 30 h 33"/>
                <a:gd name="T12" fmla="*/ 25 w 25"/>
                <a:gd name="T13" fmla="*/ 30 h 33"/>
                <a:gd name="T14" fmla="*/ 22 w 25"/>
                <a:gd name="T15" fmla="*/ 33 h 33"/>
                <a:gd name="T16" fmla="*/ 19 w 25"/>
                <a:gd name="T17" fmla="*/ 33 h 33"/>
                <a:gd name="T18" fmla="*/ 13 w 25"/>
                <a:gd name="T19" fmla="*/ 33 h 33"/>
                <a:gd name="T20" fmla="*/ 10 w 25"/>
                <a:gd name="T21" fmla="*/ 27 h 33"/>
                <a:gd name="T22" fmla="*/ 7 w 25"/>
                <a:gd name="T23" fmla="*/ 21 h 33"/>
                <a:gd name="T24" fmla="*/ 7 w 25"/>
                <a:gd name="T25" fmla="*/ 21 h 33"/>
                <a:gd name="T26" fmla="*/ 0 w 25"/>
                <a:gd name="T27" fmla="*/ 18 h 33"/>
                <a:gd name="T28" fmla="*/ 0 w 25"/>
                <a:gd name="T29" fmla="*/ 12 h 33"/>
                <a:gd name="T30" fmla="*/ 0 w 25"/>
                <a:gd name="T31" fmla="*/ 6 h 33"/>
                <a:gd name="T32" fmla="*/ 3 w 25"/>
                <a:gd name="T33" fmla="*/ 0 h 33"/>
                <a:gd name="T34" fmla="*/ 3 w 25"/>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33">
                  <a:moveTo>
                    <a:pt x="3" y="0"/>
                  </a:moveTo>
                  <a:lnTo>
                    <a:pt x="3" y="0"/>
                  </a:lnTo>
                  <a:lnTo>
                    <a:pt x="10" y="9"/>
                  </a:lnTo>
                  <a:lnTo>
                    <a:pt x="13" y="18"/>
                  </a:lnTo>
                  <a:lnTo>
                    <a:pt x="16" y="24"/>
                  </a:lnTo>
                  <a:lnTo>
                    <a:pt x="25" y="30"/>
                  </a:lnTo>
                  <a:lnTo>
                    <a:pt x="25" y="30"/>
                  </a:lnTo>
                  <a:lnTo>
                    <a:pt x="22" y="33"/>
                  </a:lnTo>
                  <a:lnTo>
                    <a:pt x="19" y="33"/>
                  </a:lnTo>
                  <a:lnTo>
                    <a:pt x="13" y="33"/>
                  </a:lnTo>
                  <a:lnTo>
                    <a:pt x="10" y="27"/>
                  </a:lnTo>
                  <a:lnTo>
                    <a:pt x="7" y="21"/>
                  </a:lnTo>
                  <a:lnTo>
                    <a:pt x="7" y="21"/>
                  </a:lnTo>
                  <a:lnTo>
                    <a:pt x="0" y="18"/>
                  </a:lnTo>
                  <a:lnTo>
                    <a:pt x="0" y="12"/>
                  </a:lnTo>
                  <a:lnTo>
                    <a:pt x="0" y="6"/>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29" name="Freeform 43"/>
            <p:cNvSpPr>
              <a:spLocks/>
            </p:cNvSpPr>
            <p:nvPr/>
          </p:nvSpPr>
          <p:spPr bwMode="auto">
            <a:xfrm>
              <a:off x="9120188" y="2930525"/>
              <a:ext cx="61913" cy="273050"/>
            </a:xfrm>
            <a:custGeom>
              <a:avLst/>
              <a:gdLst>
                <a:gd name="T0" fmla="*/ 12 w 39"/>
                <a:gd name="T1" fmla="*/ 6 h 172"/>
                <a:gd name="T2" fmla="*/ 18 w 39"/>
                <a:gd name="T3" fmla="*/ 0 h 172"/>
                <a:gd name="T4" fmla="*/ 18 w 39"/>
                <a:gd name="T5" fmla="*/ 24 h 172"/>
                <a:gd name="T6" fmla="*/ 18 w 39"/>
                <a:gd name="T7" fmla="*/ 33 h 172"/>
                <a:gd name="T8" fmla="*/ 21 w 39"/>
                <a:gd name="T9" fmla="*/ 36 h 172"/>
                <a:gd name="T10" fmla="*/ 21 w 39"/>
                <a:gd name="T11" fmla="*/ 45 h 172"/>
                <a:gd name="T12" fmla="*/ 24 w 39"/>
                <a:gd name="T13" fmla="*/ 51 h 172"/>
                <a:gd name="T14" fmla="*/ 24 w 39"/>
                <a:gd name="T15" fmla="*/ 57 h 172"/>
                <a:gd name="T16" fmla="*/ 24 w 39"/>
                <a:gd name="T17" fmla="*/ 63 h 172"/>
                <a:gd name="T18" fmla="*/ 27 w 39"/>
                <a:gd name="T19" fmla="*/ 85 h 172"/>
                <a:gd name="T20" fmla="*/ 27 w 39"/>
                <a:gd name="T21" fmla="*/ 94 h 172"/>
                <a:gd name="T22" fmla="*/ 30 w 39"/>
                <a:gd name="T23" fmla="*/ 106 h 172"/>
                <a:gd name="T24" fmla="*/ 39 w 39"/>
                <a:gd name="T25" fmla="*/ 112 h 172"/>
                <a:gd name="T26" fmla="*/ 33 w 39"/>
                <a:gd name="T27" fmla="*/ 118 h 172"/>
                <a:gd name="T28" fmla="*/ 24 w 39"/>
                <a:gd name="T29" fmla="*/ 115 h 172"/>
                <a:gd name="T30" fmla="*/ 21 w 39"/>
                <a:gd name="T31" fmla="*/ 133 h 172"/>
                <a:gd name="T32" fmla="*/ 24 w 39"/>
                <a:gd name="T33" fmla="*/ 145 h 172"/>
                <a:gd name="T34" fmla="*/ 15 w 39"/>
                <a:gd name="T35" fmla="*/ 145 h 172"/>
                <a:gd name="T36" fmla="*/ 21 w 39"/>
                <a:gd name="T37" fmla="*/ 154 h 172"/>
                <a:gd name="T38" fmla="*/ 24 w 39"/>
                <a:gd name="T39" fmla="*/ 172 h 172"/>
                <a:gd name="T40" fmla="*/ 15 w 39"/>
                <a:gd name="T41" fmla="*/ 169 h 172"/>
                <a:gd name="T42" fmla="*/ 9 w 39"/>
                <a:gd name="T43" fmla="*/ 169 h 172"/>
                <a:gd name="T44" fmla="*/ 3 w 39"/>
                <a:gd name="T45" fmla="*/ 169 h 172"/>
                <a:gd name="T46" fmla="*/ 6 w 39"/>
                <a:gd name="T47" fmla="*/ 157 h 172"/>
                <a:gd name="T48" fmla="*/ 6 w 39"/>
                <a:gd name="T49" fmla="*/ 145 h 172"/>
                <a:gd name="T50" fmla="*/ 6 w 39"/>
                <a:gd name="T51" fmla="*/ 136 h 172"/>
                <a:gd name="T52" fmla="*/ 0 w 39"/>
                <a:gd name="T53" fmla="*/ 133 h 172"/>
                <a:gd name="T54" fmla="*/ 9 w 39"/>
                <a:gd name="T55" fmla="*/ 97 h 172"/>
                <a:gd name="T56" fmla="*/ 6 w 39"/>
                <a:gd name="T57" fmla="*/ 82 h 172"/>
                <a:gd name="T58" fmla="*/ 0 w 39"/>
                <a:gd name="T59" fmla="*/ 63 h 172"/>
                <a:gd name="T60" fmla="*/ 0 w 39"/>
                <a:gd name="T61" fmla="*/ 54 h 172"/>
                <a:gd name="T62" fmla="*/ 3 w 39"/>
                <a:gd name="T63" fmla="*/ 39 h 172"/>
                <a:gd name="T64" fmla="*/ 0 w 39"/>
                <a:gd name="T65" fmla="*/ 33 h 172"/>
                <a:gd name="T66" fmla="*/ 12 w 39"/>
                <a:gd name="T67" fmla="*/ 21 h 172"/>
                <a:gd name="T68" fmla="*/ 12 w 39"/>
                <a:gd name="T69" fmla="*/ 15 h 172"/>
                <a:gd name="T70" fmla="*/ 15 w 39"/>
                <a:gd name="T71" fmla="*/ 9 h 172"/>
                <a:gd name="T72" fmla="*/ 15 w 39"/>
                <a:gd name="T73" fmla="*/ 6 h 172"/>
                <a:gd name="T74" fmla="*/ 12 w 39"/>
                <a:gd name="T75" fmla="*/ 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 h="172">
                  <a:moveTo>
                    <a:pt x="12" y="6"/>
                  </a:moveTo>
                  <a:lnTo>
                    <a:pt x="12" y="6"/>
                  </a:lnTo>
                  <a:lnTo>
                    <a:pt x="15" y="0"/>
                  </a:lnTo>
                  <a:lnTo>
                    <a:pt x="18" y="0"/>
                  </a:lnTo>
                  <a:lnTo>
                    <a:pt x="18" y="9"/>
                  </a:lnTo>
                  <a:lnTo>
                    <a:pt x="18" y="24"/>
                  </a:lnTo>
                  <a:lnTo>
                    <a:pt x="18" y="30"/>
                  </a:lnTo>
                  <a:lnTo>
                    <a:pt x="18" y="33"/>
                  </a:lnTo>
                  <a:lnTo>
                    <a:pt x="18" y="33"/>
                  </a:lnTo>
                  <a:lnTo>
                    <a:pt x="21" y="36"/>
                  </a:lnTo>
                  <a:lnTo>
                    <a:pt x="21" y="39"/>
                  </a:lnTo>
                  <a:lnTo>
                    <a:pt x="21" y="45"/>
                  </a:lnTo>
                  <a:lnTo>
                    <a:pt x="24" y="51"/>
                  </a:lnTo>
                  <a:lnTo>
                    <a:pt x="24" y="51"/>
                  </a:lnTo>
                  <a:lnTo>
                    <a:pt x="27" y="54"/>
                  </a:lnTo>
                  <a:lnTo>
                    <a:pt x="24" y="57"/>
                  </a:lnTo>
                  <a:lnTo>
                    <a:pt x="24" y="63"/>
                  </a:lnTo>
                  <a:lnTo>
                    <a:pt x="24" y="63"/>
                  </a:lnTo>
                  <a:lnTo>
                    <a:pt x="27" y="76"/>
                  </a:lnTo>
                  <a:lnTo>
                    <a:pt x="27" y="85"/>
                  </a:lnTo>
                  <a:lnTo>
                    <a:pt x="27" y="94"/>
                  </a:lnTo>
                  <a:lnTo>
                    <a:pt x="27" y="94"/>
                  </a:lnTo>
                  <a:lnTo>
                    <a:pt x="27" y="100"/>
                  </a:lnTo>
                  <a:lnTo>
                    <a:pt x="30" y="106"/>
                  </a:lnTo>
                  <a:lnTo>
                    <a:pt x="39" y="112"/>
                  </a:lnTo>
                  <a:lnTo>
                    <a:pt x="39" y="112"/>
                  </a:lnTo>
                  <a:lnTo>
                    <a:pt x="36" y="118"/>
                  </a:lnTo>
                  <a:lnTo>
                    <a:pt x="33" y="118"/>
                  </a:lnTo>
                  <a:lnTo>
                    <a:pt x="27" y="118"/>
                  </a:lnTo>
                  <a:lnTo>
                    <a:pt x="24" y="115"/>
                  </a:lnTo>
                  <a:lnTo>
                    <a:pt x="24" y="115"/>
                  </a:lnTo>
                  <a:lnTo>
                    <a:pt x="21" y="133"/>
                  </a:lnTo>
                  <a:lnTo>
                    <a:pt x="24" y="145"/>
                  </a:lnTo>
                  <a:lnTo>
                    <a:pt x="24" y="145"/>
                  </a:lnTo>
                  <a:lnTo>
                    <a:pt x="15" y="145"/>
                  </a:lnTo>
                  <a:lnTo>
                    <a:pt x="15" y="145"/>
                  </a:lnTo>
                  <a:lnTo>
                    <a:pt x="18" y="148"/>
                  </a:lnTo>
                  <a:lnTo>
                    <a:pt x="21" y="154"/>
                  </a:lnTo>
                  <a:lnTo>
                    <a:pt x="24" y="163"/>
                  </a:lnTo>
                  <a:lnTo>
                    <a:pt x="24" y="172"/>
                  </a:lnTo>
                  <a:lnTo>
                    <a:pt x="24" y="172"/>
                  </a:lnTo>
                  <a:lnTo>
                    <a:pt x="15" y="169"/>
                  </a:lnTo>
                  <a:lnTo>
                    <a:pt x="12" y="169"/>
                  </a:lnTo>
                  <a:lnTo>
                    <a:pt x="9" y="169"/>
                  </a:lnTo>
                  <a:lnTo>
                    <a:pt x="3" y="169"/>
                  </a:lnTo>
                  <a:lnTo>
                    <a:pt x="3" y="169"/>
                  </a:lnTo>
                  <a:lnTo>
                    <a:pt x="6" y="160"/>
                  </a:lnTo>
                  <a:lnTo>
                    <a:pt x="6" y="157"/>
                  </a:lnTo>
                  <a:lnTo>
                    <a:pt x="6" y="151"/>
                  </a:lnTo>
                  <a:lnTo>
                    <a:pt x="6" y="145"/>
                  </a:lnTo>
                  <a:lnTo>
                    <a:pt x="6" y="145"/>
                  </a:lnTo>
                  <a:lnTo>
                    <a:pt x="6" y="136"/>
                  </a:lnTo>
                  <a:lnTo>
                    <a:pt x="0" y="133"/>
                  </a:lnTo>
                  <a:lnTo>
                    <a:pt x="0" y="133"/>
                  </a:lnTo>
                  <a:lnTo>
                    <a:pt x="6" y="112"/>
                  </a:lnTo>
                  <a:lnTo>
                    <a:pt x="9" y="97"/>
                  </a:lnTo>
                  <a:lnTo>
                    <a:pt x="6" y="82"/>
                  </a:lnTo>
                  <a:lnTo>
                    <a:pt x="6" y="82"/>
                  </a:lnTo>
                  <a:lnTo>
                    <a:pt x="3" y="73"/>
                  </a:lnTo>
                  <a:lnTo>
                    <a:pt x="0" y="63"/>
                  </a:lnTo>
                  <a:lnTo>
                    <a:pt x="0" y="63"/>
                  </a:lnTo>
                  <a:lnTo>
                    <a:pt x="0" y="54"/>
                  </a:lnTo>
                  <a:lnTo>
                    <a:pt x="3" y="48"/>
                  </a:lnTo>
                  <a:lnTo>
                    <a:pt x="3" y="39"/>
                  </a:lnTo>
                  <a:lnTo>
                    <a:pt x="0" y="33"/>
                  </a:lnTo>
                  <a:lnTo>
                    <a:pt x="0" y="33"/>
                  </a:lnTo>
                  <a:lnTo>
                    <a:pt x="3" y="27"/>
                  </a:lnTo>
                  <a:lnTo>
                    <a:pt x="12" y="21"/>
                  </a:lnTo>
                  <a:lnTo>
                    <a:pt x="12" y="21"/>
                  </a:lnTo>
                  <a:lnTo>
                    <a:pt x="12" y="15"/>
                  </a:lnTo>
                  <a:lnTo>
                    <a:pt x="12" y="12"/>
                  </a:lnTo>
                  <a:lnTo>
                    <a:pt x="15" y="9"/>
                  </a:lnTo>
                  <a:lnTo>
                    <a:pt x="15" y="9"/>
                  </a:lnTo>
                  <a:lnTo>
                    <a:pt x="15" y="6"/>
                  </a:lnTo>
                  <a:lnTo>
                    <a:pt x="12" y="6"/>
                  </a:lnTo>
                  <a:lnTo>
                    <a:pt x="12"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7" name="Freeform 44"/>
            <p:cNvSpPr>
              <a:spLocks/>
            </p:cNvSpPr>
            <p:nvPr/>
          </p:nvSpPr>
          <p:spPr bwMode="auto">
            <a:xfrm>
              <a:off x="998538" y="2940050"/>
              <a:ext cx="14288" cy="19050"/>
            </a:xfrm>
            <a:custGeom>
              <a:avLst/>
              <a:gdLst>
                <a:gd name="T0" fmla="*/ 3 w 9"/>
                <a:gd name="T1" fmla="*/ 0 h 12"/>
                <a:gd name="T2" fmla="*/ 3 w 9"/>
                <a:gd name="T3" fmla="*/ 0 h 12"/>
                <a:gd name="T4" fmla="*/ 6 w 9"/>
                <a:gd name="T5" fmla="*/ 0 h 12"/>
                <a:gd name="T6" fmla="*/ 6 w 9"/>
                <a:gd name="T7" fmla="*/ 0 h 12"/>
                <a:gd name="T8" fmla="*/ 9 w 9"/>
                <a:gd name="T9" fmla="*/ 6 h 12"/>
                <a:gd name="T10" fmla="*/ 6 w 9"/>
                <a:gd name="T11" fmla="*/ 12 h 12"/>
                <a:gd name="T12" fmla="*/ 3 w 9"/>
                <a:gd name="T13" fmla="*/ 12 h 12"/>
                <a:gd name="T14" fmla="*/ 0 w 9"/>
                <a:gd name="T15" fmla="*/ 12 h 12"/>
                <a:gd name="T16" fmla="*/ 0 w 9"/>
                <a:gd name="T17" fmla="*/ 12 h 12"/>
                <a:gd name="T18" fmla="*/ 0 w 9"/>
                <a:gd name="T19" fmla="*/ 3 h 12"/>
                <a:gd name="T20" fmla="*/ 0 w 9"/>
                <a:gd name="T21" fmla="*/ 3 h 12"/>
                <a:gd name="T22" fmla="*/ 3 w 9"/>
                <a:gd name="T23" fmla="*/ 3 h 12"/>
                <a:gd name="T24" fmla="*/ 3 w 9"/>
                <a:gd name="T25" fmla="*/ 0 h 12"/>
                <a:gd name="T26" fmla="*/ 3 w 9"/>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2">
                  <a:moveTo>
                    <a:pt x="3" y="0"/>
                  </a:moveTo>
                  <a:lnTo>
                    <a:pt x="3" y="0"/>
                  </a:lnTo>
                  <a:lnTo>
                    <a:pt x="6" y="0"/>
                  </a:lnTo>
                  <a:lnTo>
                    <a:pt x="6" y="0"/>
                  </a:lnTo>
                  <a:lnTo>
                    <a:pt x="9" y="6"/>
                  </a:lnTo>
                  <a:lnTo>
                    <a:pt x="6" y="12"/>
                  </a:lnTo>
                  <a:lnTo>
                    <a:pt x="3" y="12"/>
                  </a:lnTo>
                  <a:lnTo>
                    <a:pt x="0" y="12"/>
                  </a:lnTo>
                  <a:lnTo>
                    <a:pt x="0" y="12"/>
                  </a:lnTo>
                  <a:lnTo>
                    <a:pt x="0" y="3"/>
                  </a:lnTo>
                  <a:lnTo>
                    <a:pt x="0" y="3"/>
                  </a:lnTo>
                  <a:lnTo>
                    <a:pt x="3" y="3"/>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8" name="Freeform 45"/>
            <p:cNvSpPr>
              <a:spLocks/>
            </p:cNvSpPr>
            <p:nvPr/>
          </p:nvSpPr>
          <p:spPr bwMode="auto">
            <a:xfrm>
              <a:off x="3816350" y="3041650"/>
              <a:ext cx="187325" cy="161925"/>
            </a:xfrm>
            <a:custGeom>
              <a:avLst/>
              <a:gdLst>
                <a:gd name="T0" fmla="*/ 54 w 118"/>
                <a:gd name="T1" fmla="*/ 0 h 102"/>
                <a:gd name="T2" fmla="*/ 66 w 118"/>
                <a:gd name="T3" fmla="*/ 9 h 102"/>
                <a:gd name="T4" fmla="*/ 63 w 118"/>
                <a:gd name="T5" fmla="*/ 15 h 102"/>
                <a:gd name="T6" fmla="*/ 60 w 118"/>
                <a:gd name="T7" fmla="*/ 21 h 102"/>
                <a:gd name="T8" fmla="*/ 63 w 118"/>
                <a:gd name="T9" fmla="*/ 24 h 102"/>
                <a:gd name="T10" fmla="*/ 66 w 118"/>
                <a:gd name="T11" fmla="*/ 33 h 102"/>
                <a:gd name="T12" fmla="*/ 78 w 118"/>
                <a:gd name="T13" fmla="*/ 33 h 102"/>
                <a:gd name="T14" fmla="*/ 94 w 118"/>
                <a:gd name="T15" fmla="*/ 42 h 102"/>
                <a:gd name="T16" fmla="*/ 103 w 118"/>
                <a:gd name="T17" fmla="*/ 42 h 102"/>
                <a:gd name="T18" fmla="*/ 106 w 118"/>
                <a:gd name="T19" fmla="*/ 54 h 102"/>
                <a:gd name="T20" fmla="*/ 100 w 118"/>
                <a:gd name="T21" fmla="*/ 57 h 102"/>
                <a:gd name="T22" fmla="*/ 103 w 118"/>
                <a:gd name="T23" fmla="*/ 60 h 102"/>
                <a:gd name="T24" fmla="*/ 112 w 118"/>
                <a:gd name="T25" fmla="*/ 63 h 102"/>
                <a:gd name="T26" fmla="*/ 112 w 118"/>
                <a:gd name="T27" fmla="*/ 66 h 102"/>
                <a:gd name="T28" fmla="*/ 115 w 118"/>
                <a:gd name="T29" fmla="*/ 75 h 102"/>
                <a:gd name="T30" fmla="*/ 118 w 118"/>
                <a:gd name="T31" fmla="*/ 75 h 102"/>
                <a:gd name="T32" fmla="*/ 115 w 118"/>
                <a:gd name="T33" fmla="*/ 84 h 102"/>
                <a:gd name="T34" fmla="*/ 112 w 118"/>
                <a:gd name="T35" fmla="*/ 93 h 102"/>
                <a:gd name="T36" fmla="*/ 109 w 118"/>
                <a:gd name="T37" fmla="*/ 93 h 102"/>
                <a:gd name="T38" fmla="*/ 106 w 118"/>
                <a:gd name="T39" fmla="*/ 87 h 102"/>
                <a:gd name="T40" fmla="*/ 94 w 118"/>
                <a:gd name="T41" fmla="*/ 87 h 102"/>
                <a:gd name="T42" fmla="*/ 82 w 118"/>
                <a:gd name="T43" fmla="*/ 87 h 102"/>
                <a:gd name="T44" fmla="*/ 78 w 118"/>
                <a:gd name="T45" fmla="*/ 90 h 102"/>
                <a:gd name="T46" fmla="*/ 69 w 118"/>
                <a:gd name="T47" fmla="*/ 96 h 102"/>
                <a:gd name="T48" fmla="*/ 66 w 118"/>
                <a:gd name="T49" fmla="*/ 102 h 102"/>
                <a:gd name="T50" fmla="*/ 60 w 118"/>
                <a:gd name="T51" fmla="*/ 96 h 102"/>
                <a:gd name="T52" fmla="*/ 57 w 118"/>
                <a:gd name="T53" fmla="*/ 90 h 102"/>
                <a:gd name="T54" fmla="*/ 45 w 118"/>
                <a:gd name="T55" fmla="*/ 87 h 102"/>
                <a:gd name="T56" fmla="*/ 39 w 118"/>
                <a:gd name="T57" fmla="*/ 78 h 102"/>
                <a:gd name="T58" fmla="*/ 30 w 118"/>
                <a:gd name="T59" fmla="*/ 75 h 102"/>
                <a:gd name="T60" fmla="*/ 21 w 118"/>
                <a:gd name="T61" fmla="*/ 75 h 102"/>
                <a:gd name="T62" fmla="*/ 9 w 118"/>
                <a:gd name="T63" fmla="*/ 78 h 102"/>
                <a:gd name="T64" fmla="*/ 0 w 118"/>
                <a:gd name="T65" fmla="*/ 78 h 102"/>
                <a:gd name="T66" fmla="*/ 6 w 118"/>
                <a:gd name="T67" fmla="*/ 63 h 102"/>
                <a:gd name="T68" fmla="*/ 12 w 118"/>
                <a:gd name="T69" fmla="*/ 63 h 102"/>
                <a:gd name="T70" fmla="*/ 15 w 118"/>
                <a:gd name="T71" fmla="*/ 54 h 102"/>
                <a:gd name="T72" fmla="*/ 21 w 118"/>
                <a:gd name="T73" fmla="*/ 54 h 102"/>
                <a:gd name="T74" fmla="*/ 24 w 118"/>
                <a:gd name="T75" fmla="*/ 42 h 102"/>
                <a:gd name="T76" fmla="*/ 30 w 118"/>
                <a:gd name="T77" fmla="*/ 36 h 102"/>
                <a:gd name="T78" fmla="*/ 30 w 118"/>
                <a:gd name="T79" fmla="*/ 21 h 102"/>
                <a:gd name="T80" fmla="*/ 33 w 118"/>
                <a:gd name="T81" fmla="*/ 18 h 102"/>
                <a:gd name="T82" fmla="*/ 42 w 118"/>
                <a:gd name="T83" fmla="*/ 18 h 102"/>
                <a:gd name="T84" fmla="*/ 42 w 118"/>
                <a:gd name="T85" fmla="*/ 12 h 102"/>
                <a:gd name="T86" fmla="*/ 42 w 118"/>
                <a:gd name="T87" fmla="*/ 9 h 102"/>
                <a:gd name="T88" fmla="*/ 54 w 118"/>
                <a:gd name="T89" fmla="*/ 6 h 102"/>
                <a:gd name="T90" fmla="*/ 54 w 118"/>
                <a:gd name="T9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02">
                  <a:moveTo>
                    <a:pt x="54" y="0"/>
                  </a:moveTo>
                  <a:lnTo>
                    <a:pt x="54" y="0"/>
                  </a:lnTo>
                  <a:lnTo>
                    <a:pt x="60" y="6"/>
                  </a:lnTo>
                  <a:lnTo>
                    <a:pt x="66" y="9"/>
                  </a:lnTo>
                  <a:lnTo>
                    <a:pt x="66" y="9"/>
                  </a:lnTo>
                  <a:lnTo>
                    <a:pt x="63" y="15"/>
                  </a:lnTo>
                  <a:lnTo>
                    <a:pt x="60" y="18"/>
                  </a:lnTo>
                  <a:lnTo>
                    <a:pt x="60" y="21"/>
                  </a:lnTo>
                  <a:lnTo>
                    <a:pt x="63" y="24"/>
                  </a:lnTo>
                  <a:lnTo>
                    <a:pt x="63" y="24"/>
                  </a:lnTo>
                  <a:lnTo>
                    <a:pt x="63" y="30"/>
                  </a:lnTo>
                  <a:lnTo>
                    <a:pt x="66" y="33"/>
                  </a:lnTo>
                  <a:lnTo>
                    <a:pt x="78" y="33"/>
                  </a:lnTo>
                  <a:lnTo>
                    <a:pt x="78" y="33"/>
                  </a:lnTo>
                  <a:lnTo>
                    <a:pt x="85" y="39"/>
                  </a:lnTo>
                  <a:lnTo>
                    <a:pt x="94" y="42"/>
                  </a:lnTo>
                  <a:lnTo>
                    <a:pt x="103" y="42"/>
                  </a:lnTo>
                  <a:lnTo>
                    <a:pt x="103" y="42"/>
                  </a:lnTo>
                  <a:lnTo>
                    <a:pt x="106" y="51"/>
                  </a:lnTo>
                  <a:lnTo>
                    <a:pt x="106" y="54"/>
                  </a:lnTo>
                  <a:lnTo>
                    <a:pt x="100" y="57"/>
                  </a:lnTo>
                  <a:lnTo>
                    <a:pt x="100" y="57"/>
                  </a:lnTo>
                  <a:lnTo>
                    <a:pt x="100" y="60"/>
                  </a:lnTo>
                  <a:lnTo>
                    <a:pt x="103" y="60"/>
                  </a:lnTo>
                  <a:lnTo>
                    <a:pt x="109" y="60"/>
                  </a:lnTo>
                  <a:lnTo>
                    <a:pt x="112" y="63"/>
                  </a:lnTo>
                  <a:lnTo>
                    <a:pt x="112" y="63"/>
                  </a:lnTo>
                  <a:lnTo>
                    <a:pt x="112" y="66"/>
                  </a:lnTo>
                  <a:lnTo>
                    <a:pt x="112" y="69"/>
                  </a:lnTo>
                  <a:lnTo>
                    <a:pt x="115" y="75"/>
                  </a:lnTo>
                  <a:lnTo>
                    <a:pt x="118" y="75"/>
                  </a:lnTo>
                  <a:lnTo>
                    <a:pt x="118" y="75"/>
                  </a:lnTo>
                  <a:lnTo>
                    <a:pt x="118" y="81"/>
                  </a:lnTo>
                  <a:lnTo>
                    <a:pt x="115" y="84"/>
                  </a:lnTo>
                  <a:lnTo>
                    <a:pt x="112" y="87"/>
                  </a:lnTo>
                  <a:lnTo>
                    <a:pt x="112" y="93"/>
                  </a:lnTo>
                  <a:lnTo>
                    <a:pt x="112" y="93"/>
                  </a:lnTo>
                  <a:lnTo>
                    <a:pt x="109" y="93"/>
                  </a:lnTo>
                  <a:lnTo>
                    <a:pt x="109" y="90"/>
                  </a:lnTo>
                  <a:lnTo>
                    <a:pt x="106" y="87"/>
                  </a:lnTo>
                  <a:lnTo>
                    <a:pt x="106" y="87"/>
                  </a:lnTo>
                  <a:lnTo>
                    <a:pt x="94" y="87"/>
                  </a:lnTo>
                  <a:lnTo>
                    <a:pt x="91" y="87"/>
                  </a:lnTo>
                  <a:lnTo>
                    <a:pt x="82" y="87"/>
                  </a:lnTo>
                  <a:lnTo>
                    <a:pt x="82" y="87"/>
                  </a:lnTo>
                  <a:lnTo>
                    <a:pt x="78" y="90"/>
                  </a:lnTo>
                  <a:lnTo>
                    <a:pt x="72" y="93"/>
                  </a:lnTo>
                  <a:lnTo>
                    <a:pt x="69" y="96"/>
                  </a:lnTo>
                  <a:lnTo>
                    <a:pt x="66" y="102"/>
                  </a:lnTo>
                  <a:lnTo>
                    <a:pt x="66" y="102"/>
                  </a:lnTo>
                  <a:lnTo>
                    <a:pt x="63" y="102"/>
                  </a:lnTo>
                  <a:lnTo>
                    <a:pt x="60" y="96"/>
                  </a:lnTo>
                  <a:lnTo>
                    <a:pt x="57" y="90"/>
                  </a:lnTo>
                  <a:lnTo>
                    <a:pt x="57" y="90"/>
                  </a:lnTo>
                  <a:lnTo>
                    <a:pt x="51" y="87"/>
                  </a:lnTo>
                  <a:lnTo>
                    <a:pt x="45" y="87"/>
                  </a:lnTo>
                  <a:lnTo>
                    <a:pt x="45" y="87"/>
                  </a:lnTo>
                  <a:lnTo>
                    <a:pt x="39" y="78"/>
                  </a:lnTo>
                  <a:lnTo>
                    <a:pt x="36" y="75"/>
                  </a:lnTo>
                  <a:lnTo>
                    <a:pt x="30" y="75"/>
                  </a:lnTo>
                  <a:lnTo>
                    <a:pt x="30" y="75"/>
                  </a:lnTo>
                  <a:lnTo>
                    <a:pt x="21" y="75"/>
                  </a:lnTo>
                  <a:lnTo>
                    <a:pt x="15" y="75"/>
                  </a:lnTo>
                  <a:lnTo>
                    <a:pt x="9" y="78"/>
                  </a:lnTo>
                  <a:lnTo>
                    <a:pt x="0" y="78"/>
                  </a:lnTo>
                  <a:lnTo>
                    <a:pt x="0" y="78"/>
                  </a:lnTo>
                  <a:lnTo>
                    <a:pt x="6" y="72"/>
                  </a:lnTo>
                  <a:lnTo>
                    <a:pt x="6" y="63"/>
                  </a:lnTo>
                  <a:lnTo>
                    <a:pt x="6" y="63"/>
                  </a:lnTo>
                  <a:lnTo>
                    <a:pt x="12" y="63"/>
                  </a:lnTo>
                  <a:lnTo>
                    <a:pt x="12" y="57"/>
                  </a:lnTo>
                  <a:lnTo>
                    <a:pt x="15" y="54"/>
                  </a:lnTo>
                  <a:lnTo>
                    <a:pt x="21" y="54"/>
                  </a:lnTo>
                  <a:lnTo>
                    <a:pt x="21" y="54"/>
                  </a:lnTo>
                  <a:lnTo>
                    <a:pt x="21" y="48"/>
                  </a:lnTo>
                  <a:lnTo>
                    <a:pt x="24" y="42"/>
                  </a:lnTo>
                  <a:lnTo>
                    <a:pt x="30" y="36"/>
                  </a:lnTo>
                  <a:lnTo>
                    <a:pt x="30" y="36"/>
                  </a:lnTo>
                  <a:lnTo>
                    <a:pt x="30" y="27"/>
                  </a:lnTo>
                  <a:lnTo>
                    <a:pt x="30" y="21"/>
                  </a:lnTo>
                  <a:lnTo>
                    <a:pt x="33" y="18"/>
                  </a:lnTo>
                  <a:lnTo>
                    <a:pt x="33" y="18"/>
                  </a:lnTo>
                  <a:lnTo>
                    <a:pt x="39" y="18"/>
                  </a:lnTo>
                  <a:lnTo>
                    <a:pt x="42" y="18"/>
                  </a:lnTo>
                  <a:lnTo>
                    <a:pt x="42" y="18"/>
                  </a:lnTo>
                  <a:lnTo>
                    <a:pt x="42" y="12"/>
                  </a:lnTo>
                  <a:lnTo>
                    <a:pt x="42" y="9"/>
                  </a:lnTo>
                  <a:lnTo>
                    <a:pt x="42" y="9"/>
                  </a:lnTo>
                  <a:lnTo>
                    <a:pt x="48" y="6"/>
                  </a:lnTo>
                  <a:lnTo>
                    <a:pt x="54" y="6"/>
                  </a:lnTo>
                  <a:lnTo>
                    <a:pt x="54" y="0"/>
                  </a:lnTo>
                  <a:lnTo>
                    <a:pt x="5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9" name="Freeform 46"/>
            <p:cNvSpPr>
              <a:spLocks/>
            </p:cNvSpPr>
            <p:nvPr/>
          </p:nvSpPr>
          <p:spPr bwMode="auto">
            <a:xfrm>
              <a:off x="3714750" y="3094038"/>
              <a:ext cx="44450" cy="28575"/>
            </a:xfrm>
            <a:custGeom>
              <a:avLst/>
              <a:gdLst>
                <a:gd name="T0" fmla="*/ 0 w 28"/>
                <a:gd name="T1" fmla="*/ 0 h 18"/>
                <a:gd name="T2" fmla="*/ 0 w 28"/>
                <a:gd name="T3" fmla="*/ 0 h 18"/>
                <a:gd name="T4" fmla="*/ 9 w 28"/>
                <a:gd name="T5" fmla="*/ 3 h 18"/>
                <a:gd name="T6" fmla="*/ 15 w 28"/>
                <a:gd name="T7" fmla="*/ 6 h 18"/>
                <a:gd name="T8" fmla="*/ 22 w 28"/>
                <a:gd name="T9" fmla="*/ 9 h 18"/>
                <a:gd name="T10" fmla="*/ 28 w 28"/>
                <a:gd name="T11" fmla="*/ 12 h 18"/>
                <a:gd name="T12" fmla="*/ 28 w 28"/>
                <a:gd name="T13" fmla="*/ 12 h 18"/>
                <a:gd name="T14" fmla="*/ 28 w 28"/>
                <a:gd name="T15" fmla="*/ 15 h 18"/>
                <a:gd name="T16" fmla="*/ 22 w 28"/>
                <a:gd name="T17" fmla="*/ 18 h 18"/>
                <a:gd name="T18" fmla="*/ 12 w 28"/>
                <a:gd name="T19" fmla="*/ 15 h 18"/>
                <a:gd name="T20" fmla="*/ 3 w 28"/>
                <a:gd name="T21" fmla="*/ 9 h 18"/>
                <a:gd name="T22" fmla="*/ 0 w 28"/>
                <a:gd name="T23" fmla="*/ 6 h 18"/>
                <a:gd name="T24" fmla="*/ 0 w 28"/>
                <a:gd name="T25" fmla="*/ 0 h 18"/>
                <a:gd name="T26" fmla="*/ 0 w 28"/>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8">
                  <a:moveTo>
                    <a:pt x="0" y="0"/>
                  </a:moveTo>
                  <a:lnTo>
                    <a:pt x="0" y="0"/>
                  </a:lnTo>
                  <a:lnTo>
                    <a:pt x="9" y="3"/>
                  </a:lnTo>
                  <a:lnTo>
                    <a:pt x="15" y="6"/>
                  </a:lnTo>
                  <a:lnTo>
                    <a:pt x="22" y="9"/>
                  </a:lnTo>
                  <a:lnTo>
                    <a:pt x="28" y="12"/>
                  </a:lnTo>
                  <a:lnTo>
                    <a:pt x="28" y="12"/>
                  </a:lnTo>
                  <a:lnTo>
                    <a:pt x="28" y="15"/>
                  </a:lnTo>
                  <a:lnTo>
                    <a:pt x="22" y="18"/>
                  </a:lnTo>
                  <a:lnTo>
                    <a:pt x="12" y="15"/>
                  </a:lnTo>
                  <a:lnTo>
                    <a:pt x="3" y="9"/>
                  </a:lnTo>
                  <a:lnTo>
                    <a:pt x="0" y="6"/>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0" name="Freeform 47"/>
            <p:cNvSpPr>
              <a:spLocks/>
            </p:cNvSpPr>
            <p:nvPr/>
          </p:nvSpPr>
          <p:spPr bwMode="auto">
            <a:xfrm>
              <a:off x="9105900" y="3257550"/>
              <a:ext cx="123825" cy="90487"/>
            </a:xfrm>
            <a:custGeom>
              <a:avLst/>
              <a:gdLst>
                <a:gd name="T0" fmla="*/ 15 w 78"/>
                <a:gd name="T1" fmla="*/ 0 h 57"/>
                <a:gd name="T2" fmla="*/ 15 w 78"/>
                <a:gd name="T3" fmla="*/ 0 h 57"/>
                <a:gd name="T4" fmla="*/ 18 w 78"/>
                <a:gd name="T5" fmla="*/ 0 h 57"/>
                <a:gd name="T6" fmla="*/ 21 w 78"/>
                <a:gd name="T7" fmla="*/ 3 h 57"/>
                <a:gd name="T8" fmla="*/ 21 w 78"/>
                <a:gd name="T9" fmla="*/ 3 h 57"/>
                <a:gd name="T10" fmla="*/ 24 w 78"/>
                <a:gd name="T11" fmla="*/ 9 h 57"/>
                <a:gd name="T12" fmla="*/ 27 w 78"/>
                <a:gd name="T13" fmla="*/ 12 h 57"/>
                <a:gd name="T14" fmla="*/ 33 w 78"/>
                <a:gd name="T15" fmla="*/ 15 h 57"/>
                <a:gd name="T16" fmla="*/ 36 w 78"/>
                <a:gd name="T17" fmla="*/ 18 h 57"/>
                <a:gd name="T18" fmla="*/ 36 w 78"/>
                <a:gd name="T19" fmla="*/ 18 h 57"/>
                <a:gd name="T20" fmla="*/ 45 w 78"/>
                <a:gd name="T21" fmla="*/ 18 h 57"/>
                <a:gd name="T22" fmla="*/ 54 w 78"/>
                <a:gd name="T23" fmla="*/ 18 h 57"/>
                <a:gd name="T24" fmla="*/ 66 w 78"/>
                <a:gd name="T25" fmla="*/ 18 h 57"/>
                <a:gd name="T26" fmla="*/ 78 w 78"/>
                <a:gd name="T27" fmla="*/ 15 h 57"/>
                <a:gd name="T28" fmla="*/ 78 w 78"/>
                <a:gd name="T29" fmla="*/ 15 h 57"/>
                <a:gd name="T30" fmla="*/ 75 w 78"/>
                <a:gd name="T31" fmla="*/ 24 h 57"/>
                <a:gd name="T32" fmla="*/ 69 w 78"/>
                <a:gd name="T33" fmla="*/ 27 h 57"/>
                <a:gd name="T34" fmla="*/ 63 w 78"/>
                <a:gd name="T35" fmla="*/ 33 h 57"/>
                <a:gd name="T36" fmla="*/ 60 w 78"/>
                <a:gd name="T37" fmla="*/ 39 h 57"/>
                <a:gd name="T38" fmla="*/ 60 w 78"/>
                <a:gd name="T39" fmla="*/ 39 h 57"/>
                <a:gd name="T40" fmla="*/ 57 w 78"/>
                <a:gd name="T41" fmla="*/ 39 h 57"/>
                <a:gd name="T42" fmla="*/ 54 w 78"/>
                <a:gd name="T43" fmla="*/ 39 h 57"/>
                <a:gd name="T44" fmla="*/ 48 w 78"/>
                <a:gd name="T45" fmla="*/ 36 h 57"/>
                <a:gd name="T46" fmla="*/ 48 w 78"/>
                <a:gd name="T47" fmla="*/ 36 h 57"/>
                <a:gd name="T48" fmla="*/ 42 w 78"/>
                <a:gd name="T49" fmla="*/ 36 h 57"/>
                <a:gd name="T50" fmla="*/ 39 w 78"/>
                <a:gd name="T51" fmla="*/ 42 h 57"/>
                <a:gd name="T52" fmla="*/ 33 w 78"/>
                <a:gd name="T53" fmla="*/ 45 h 57"/>
                <a:gd name="T54" fmla="*/ 33 w 78"/>
                <a:gd name="T55" fmla="*/ 45 h 57"/>
                <a:gd name="T56" fmla="*/ 33 w 78"/>
                <a:gd name="T57" fmla="*/ 42 h 57"/>
                <a:gd name="T58" fmla="*/ 33 w 78"/>
                <a:gd name="T59" fmla="*/ 42 h 57"/>
                <a:gd name="T60" fmla="*/ 30 w 78"/>
                <a:gd name="T61" fmla="*/ 45 h 57"/>
                <a:gd name="T62" fmla="*/ 30 w 78"/>
                <a:gd name="T63" fmla="*/ 48 h 57"/>
                <a:gd name="T64" fmla="*/ 27 w 78"/>
                <a:gd name="T65" fmla="*/ 57 h 57"/>
                <a:gd name="T66" fmla="*/ 27 w 78"/>
                <a:gd name="T67" fmla="*/ 57 h 57"/>
                <a:gd name="T68" fmla="*/ 24 w 78"/>
                <a:gd name="T69" fmla="*/ 57 h 57"/>
                <a:gd name="T70" fmla="*/ 21 w 78"/>
                <a:gd name="T71" fmla="*/ 54 h 57"/>
                <a:gd name="T72" fmla="*/ 18 w 78"/>
                <a:gd name="T73" fmla="*/ 48 h 57"/>
                <a:gd name="T74" fmla="*/ 12 w 78"/>
                <a:gd name="T75" fmla="*/ 42 h 57"/>
                <a:gd name="T76" fmla="*/ 12 w 78"/>
                <a:gd name="T77" fmla="*/ 45 h 57"/>
                <a:gd name="T78" fmla="*/ 9 w 78"/>
                <a:gd name="T79" fmla="*/ 48 h 57"/>
                <a:gd name="T80" fmla="*/ 9 w 78"/>
                <a:gd name="T81" fmla="*/ 48 h 57"/>
                <a:gd name="T82" fmla="*/ 3 w 78"/>
                <a:gd name="T83" fmla="*/ 42 h 57"/>
                <a:gd name="T84" fmla="*/ 0 w 78"/>
                <a:gd name="T85" fmla="*/ 36 h 57"/>
                <a:gd name="T86" fmla="*/ 3 w 78"/>
                <a:gd name="T87" fmla="*/ 21 h 57"/>
                <a:gd name="T88" fmla="*/ 9 w 78"/>
                <a:gd name="T89" fmla="*/ 9 h 57"/>
                <a:gd name="T90" fmla="*/ 15 w 78"/>
                <a:gd name="T91" fmla="*/ 0 h 57"/>
                <a:gd name="T92" fmla="*/ 15 w 78"/>
                <a:gd name="T9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 h="57">
                  <a:moveTo>
                    <a:pt x="15" y="0"/>
                  </a:moveTo>
                  <a:lnTo>
                    <a:pt x="15" y="0"/>
                  </a:lnTo>
                  <a:lnTo>
                    <a:pt x="18" y="0"/>
                  </a:lnTo>
                  <a:lnTo>
                    <a:pt x="21" y="3"/>
                  </a:lnTo>
                  <a:lnTo>
                    <a:pt x="21" y="3"/>
                  </a:lnTo>
                  <a:lnTo>
                    <a:pt x="24" y="9"/>
                  </a:lnTo>
                  <a:lnTo>
                    <a:pt x="27" y="12"/>
                  </a:lnTo>
                  <a:lnTo>
                    <a:pt x="33" y="15"/>
                  </a:lnTo>
                  <a:lnTo>
                    <a:pt x="36" y="18"/>
                  </a:lnTo>
                  <a:lnTo>
                    <a:pt x="36" y="18"/>
                  </a:lnTo>
                  <a:lnTo>
                    <a:pt x="45" y="18"/>
                  </a:lnTo>
                  <a:lnTo>
                    <a:pt x="54" y="18"/>
                  </a:lnTo>
                  <a:lnTo>
                    <a:pt x="66" y="18"/>
                  </a:lnTo>
                  <a:lnTo>
                    <a:pt x="78" y="15"/>
                  </a:lnTo>
                  <a:lnTo>
                    <a:pt x="78" y="15"/>
                  </a:lnTo>
                  <a:lnTo>
                    <a:pt x="75" y="24"/>
                  </a:lnTo>
                  <a:lnTo>
                    <a:pt x="69" y="27"/>
                  </a:lnTo>
                  <a:lnTo>
                    <a:pt x="63" y="33"/>
                  </a:lnTo>
                  <a:lnTo>
                    <a:pt x="60" y="39"/>
                  </a:lnTo>
                  <a:lnTo>
                    <a:pt x="60" y="39"/>
                  </a:lnTo>
                  <a:lnTo>
                    <a:pt x="57" y="39"/>
                  </a:lnTo>
                  <a:lnTo>
                    <a:pt x="54" y="39"/>
                  </a:lnTo>
                  <a:lnTo>
                    <a:pt x="48" y="36"/>
                  </a:lnTo>
                  <a:lnTo>
                    <a:pt x="48" y="36"/>
                  </a:lnTo>
                  <a:lnTo>
                    <a:pt x="42" y="36"/>
                  </a:lnTo>
                  <a:lnTo>
                    <a:pt x="39" y="42"/>
                  </a:lnTo>
                  <a:lnTo>
                    <a:pt x="33" y="45"/>
                  </a:lnTo>
                  <a:lnTo>
                    <a:pt x="33" y="45"/>
                  </a:lnTo>
                  <a:lnTo>
                    <a:pt x="33" y="42"/>
                  </a:lnTo>
                  <a:lnTo>
                    <a:pt x="33" y="42"/>
                  </a:lnTo>
                  <a:lnTo>
                    <a:pt x="30" y="45"/>
                  </a:lnTo>
                  <a:lnTo>
                    <a:pt x="30" y="48"/>
                  </a:lnTo>
                  <a:lnTo>
                    <a:pt x="27" y="57"/>
                  </a:lnTo>
                  <a:lnTo>
                    <a:pt x="27" y="57"/>
                  </a:lnTo>
                  <a:lnTo>
                    <a:pt x="24" y="57"/>
                  </a:lnTo>
                  <a:lnTo>
                    <a:pt x="21" y="54"/>
                  </a:lnTo>
                  <a:lnTo>
                    <a:pt x="18" y="48"/>
                  </a:lnTo>
                  <a:lnTo>
                    <a:pt x="12" y="42"/>
                  </a:lnTo>
                  <a:lnTo>
                    <a:pt x="12" y="45"/>
                  </a:lnTo>
                  <a:lnTo>
                    <a:pt x="9" y="48"/>
                  </a:lnTo>
                  <a:lnTo>
                    <a:pt x="9" y="48"/>
                  </a:lnTo>
                  <a:lnTo>
                    <a:pt x="3" y="42"/>
                  </a:lnTo>
                  <a:lnTo>
                    <a:pt x="0" y="36"/>
                  </a:lnTo>
                  <a:lnTo>
                    <a:pt x="3" y="21"/>
                  </a:lnTo>
                  <a:lnTo>
                    <a:pt x="9" y="9"/>
                  </a:lnTo>
                  <a:lnTo>
                    <a:pt x="15" y="0"/>
                  </a:lnTo>
                  <a:lnTo>
                    <a:pt x="15"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1" name="Freeform 48"/>
            <p:cNvSpPr>
              <a:spLocks/>
            </p:cNvSpPr>
            <p:nvPr/>
          </p:nvSpPr>
          <p:spPr bwMode="auto">
            <a:xfrm>
              <a:off x="8851900" y="3371850"/>
              <a:ext cx="258763" cy="225425"/>
            </a:xfrm>
            <a:custGeom>
              <a:avLst/>
              <a:gdLst>
                <a:gd name="T0" fmla="*/ 148 w 163"/>
                <a:gd name="T1" fmla="*/ 0 h 142"/>
                <a:gd name="T2" fmla="*/ 154 w 163"/>
                <a:gd name="T3" fmla="*/ 0 h 142"/>
                <a:gd name="T4" fmla="*/ 160 w 163"/>
                <a:gd name="T5" fmla="*/ 3 h 142"/>
                <a:gd name="T6" fmla="*/ 163 w 163"/>
                <a:gd name="T7" fmla="*/ 39 h 142"/>
                <a:gd name="T8" fmla="*/ 160 w 163"/>
                <a:gd name="T9" fmla="*/ 64 h 142"/>
                <a:gd name="T10" fmla="*/ 157 w 163"/>
                <a:gd name="T11" fmla="*/ 64 h 142"/>
                <a:gd name="T12" fmla="*/ 157 w 163"/>
                <a:gd name="T13" fmla="*/ 58 h 142"/>
                <a:gd name="T14" fmla="*/ 154 w 163"/>
                <a:gd name="T15" fmla="*/ 58 h 142"/>
                <a:gd name="T16" fmla="*/ 151 w 163"/>
                <a:gd name="T17" fmla="*/ 67 h 142"/>
                <a:gd name="T18" fmla="*/ 157 w 163"/>
                <a:gd name="T19" fmla="*/ 82 h 142"/>
                <a:gd name="T20" fmla="*/ 151 w 163"/>
                <a:gd name="T21" fmla="*/ 79 h 142"/>
                <a:gd name="T22" fmla="*/ 148 w 163"/>
                <a:gd name="T23" fmla="*/ 76 h 142"/>
                <a:gd name="T24" fmla="*/ 148 w 163"/>
                <a:gd name="T25" fmla="*/ 118 h 142"/>
                <a:gd name="T26" fmla="*/ 139 w 163"/>
                <a:gd name="T27" fmla="*/ 115 h 142"/>
                <a:gd name="T28" fmla="*/ 136 w 163"/>
                <a:gd name="T29" fmla="*/ 112 h 142"/>
                <a:gd name="T30" fmla="*/ 127 w 163"/>
                <a:gd name="T31" fmla="*/ 121 h 142"/>
                <a:gd name="T32" fmla="*/ 123 w 163"/>
                <a:gd name="T33" fmla="*/ 121 h 142"/>
                <a:gd name="T34" fmla="*/ 120 w 163"/>
                <a:gd name="T35" fmla="*/ 118 h 142"/>
                <a:gd name="T36" fmla="*/ 102 w 163"/>
                <a:gd name="T37" fmla="*/ 121 h 142"/>
                <a:gd name="T38" fmla="*/ 90 w 163"/>
                <a:gd name="T39" fmla="*/ 127 h 142"/>
                <a:gd name="T40" fmla="*/ 81 w 163"/>
                <a:gd name="T41" fmla="*/ 127 h 142"/>
                <a:gd name="T42" fmla="*/ 78 w 163"/>
                <a:gd name="T43" fmla="*/ 133 h 142"/>
                <a:gd name="T44" fmla="*/ 75 w 163"/>
                <a:gd name="T45" fmla="*/ 142 h 142"/>
                <a:gd name="T46" fmla="*/ 63 w 163"/>
                <a:gd name="T47" fmla="*/ 136 h 142"/>
                <a:gd name="T48" fmla="*/ 57 w 163"/>
                <a:gd name="T49" fmla="*/ 121 h 142"/>
                <a:gd name="T50" fmla="*/ 54 w 163"/>
                <a:gd name="T51" fmla="*/ 121 h 142"/>
                <a:gd name="T52" fmla="*/ 51 w 163"/>
                <a:gd name="T53" fmla="*/ 130 h 142"/>
                <a:gd name="T54" fmla="*/ 48 w 163"/>
                <a:gd name="T55" fmla="*/ 130 h 142"/>
                <a:gd name="T56" fmla="*/ 42 w 163"/>
                <a:gd name="T57" fmla="*/ 127 h 142"/>
                <a:gd name="T58" fmla="*/ 30 w 163"/>
                <a:gd name="T59" fmla="*/ 130 h 142"/>
                <a:gd name="T60" fmla="*/ 12 w 163"/>
                <a:gd name="T61" fmla="*/ 136 h 142"/>
                <a:gd name="T62" fmla="*/ 0 w 163"/>
                <a:gd name="T63" fmla="*/ 133 h 142"/>
                <a:gd name="T64" fmla="*/ 6 w 163"/>
                <a:gd name="T65" fmla="*/ 118 h 142"/>
                <a:gd name="T66" fmla="*/ 9 w 163"/>
                <a:gd name="T67" fmla="*/ 118 h 142"/>
                <a:gd name="T68" fmla="*/ 15 w 163"/>
                <a:gd name="T69" fmla="*/ 121 h 142"/>
                <a:gd name="T70" fmla="*/ 15 w 163"/>
                <a:gd name="T71" fmla="*/ 121 h 142"/>
                <a:gd name="T72" fmla="*/ 18 w 163"/>
                <a:gd name="T73" fmla="*/ 115 h 142"/>
                <a:gd name="T74" fmla="*/ 45 w 163"/>
                <a:gd name="T75" fmla="*/ 112 h 142"/>
                <a:gd name="T76" fmla="*/ 75 w 163"/>
                <a:gd name="T77" fmla="*/ 109 h 142"/>
                <a:gd name="T78" fmla="*/ 72 w 163"/>
                <a:gd name="T79" fmla="*/ 100 h 142"/>
                <a:gd name="T80" fmla="*/ 81 w 163"/>
                <a:gd name="T81" fmla="*/ 91 h 142"/>
                <a:gd name="T82" fmla="*/ 81 w 163"/>
                <a:gd name="T83" fmla="*/ 82 h 142"/>
                <a:gd name="T84" fmla="*/ 90 w 163"/>
                <a:gd name="T85" fmla="*/ 85 h 142"/>
                <a:gd name="T86" fmla="*/ 90 w 163"/>
                <a:gd name="T87" fmla="*/ 73 h 142"/>
                <a:gd name="T88" fmla="*/ 102 w 163"/>
                <a:gd name="T89" fmla="*/ 76 h 142"/>
                <a:gd name="T90" fmla="*/ 114 w 163"/>
                <a:gd name="T91" fmla="*/ 76 h 142"/>
                <a:gd name="T92" fmla="*/ 114 w 163"/>
                <a:gd name="T93" fmla="*/ 70 h 142"/>
                <a:gd name="T94" fmla="*/ 114 w 163"/>
                <a:gd name="T95" fmla="*/ 61 h 142"/>
                <a:gd name="T96" fmla="*/ 117 w 163"/>
                <a:gd name="T97" fmla="*/ 61 h 142"/>
                <a:gd name="T98" fmla="*/ 120 w 163"/>
                <a:gd name="T99" fmla="*/ 70 h 142"/>
                <a:gd name="T100" fmla="*/ 123 w 163"/>
                <a:gd name="T101" fmla="*/ 70 h 142"/>
                <a:gd name="T102" fmla="*/ 127 w 163"/>
                <a:gd name="T103" fmla="*/ 61 h 142"/>
                <a:gd name="T104" fmla="*/ 123 w 163"/>
                <a:gd name="T105" fmla="*/ 49 h 142"/>
                <a:gd name="T106" fmla="*/ 130 w 163"/>
                <a:gd name="T107" fmla="*/ 43 h 142"/>
                <a:gd name="T108" fmla="*/ 133 w 163"/>
                <a:gd name="T109" fmla="*/ 24 h 142"/>
                <a:gd name="T110" fmla="*/ 136 w 163"/>
                <a:gd name="T111" fmla="*/ 15 h 142"/>
                <a:gd name="T112" fmla="*/ 145 w 163"/>
                <a:gd name="T113" fmla="*/ 9 h 142"/>
                <a:gd name="T114" fmla="*/ 148 w 163"/>
                <a:gd name="T11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2">
                  <a:moveTo>
                    <a:pt x="148" y="0"/>
                  </a:moveTo>
                  <a:lnTo>
                    <a:pt x="148" y="0"/>
                  </a:lnTo>
                  <a:lnTo>
                    <a:pt x="151" y="0"/>
                  </a:lnTo>
                  <a:lnTo>
                    <a:pt x="154" y="0"/>
                  </a:lnTo>
                  <a:lnTo>
                    <a:pt x="160" y="3"/>
                  </a:lnTo>
                  <a:lnTo>
                    <a:pt x="160" y="3"/>
                  </a:lnTo>
                  <a:lnTo>
                    <a:pt x="160" y="24"/>
                  </a:lnTo>
                  <a:lnTo>
                    <a:pt x="163" y="39"/>
                  </a:lnTo>
                  <a:lnTo>
                    <a:pt x="163" y="52"/>
                  </a:lnTo>
                  <a:lnTo>
                    <a:pt x="160" y="64"/>
                  </a:lnTo>
                  <a:lnTo>
                    <a:pt x="160" y="64"/>
                  </a:lnTo>
                  <a:lnTo>
                    <a:pt x="157" y="64"/>
                  </a:lnTo>
                  <a:lnTo>
                    <a:pt x="157" y="61"/>
                  </a:lnTo>
                  <a:lnTo>
                    <a:pt x="157" y="58"/>
                  </a:lnTo>
                  <a:lnTo>
                    <a:pt x="157" y="58"/>
                  </a:lnTo>
                  <a:lnTo>
                    <a:pt x="154" y="58"/>
                  </a:lnTo>
                  <a:lnTo>
                    <a:pt x="151" y="61"/>
                  </a:lnTo>
                  <a:lnTo>
                    <a:pt x="151" y="67"/>
                  </a:lnTo>
                  <a:lnTo>
                    <a:pt x="154" y="76"/>
                  </a:lnTo>
                  <a:lnTo>
                    <a:pt x="157" y="82"/>
                  </a:lnTo>
                  <a:lnTo>
                    <a:pt x="157" y="82"/>
                  </a:lnTo>
                  <a:lnTo>
                    <a:pt x="151" y="79"/>
                  </a:lnTo>
                  <a:lnTo>
                    <a:pt x="148" y="76"/>
                  </a:lnTo>
                  <a:lnTo>
                    <a:pt x="148" y="76"/>
                  </a:lnTo>
                  <a:lnTo>
                    <a:pt x="148" y="118"/>
                  </a:lnTo>
                  <a:lnTo>
                    <a:pt x="148" y="118"/>
                  </a:lnTo>
                  <a:lnTo>
                    <a:pt x="145" y="115"/>
                  </a:lnTo>
                  <a:lnTo>
                    <a:pt x="139" y="115"/>
                  </a:lnTo>
                  <a:lnTo>
                    <a:pt x="139" y="115"/>
                  </a:lnTo>
                  <a:lnTo>
                    <a:pt x="136" y="112"/>
                  </a:lnTo>
                  <a:lnTo>
                    <a:pt x="133" y="115"/>
                  </a:lnTo>
                  <a:lnTo>
                    <a:pt x="127" y="121"/>
                  </a:lnTo>
                  <a:lnTo>
                    <a:pt x="127" y="121"/>
                  </a:lnTo>
                  <a:lnTo>
                    <a:pt x="123" y="121"/>
                  </a:lnTo>
                  <a:lnTo>
                    <a:pt x="120" y="118"/>
                  </a:lnTo>
                  <a:lnTo>
                    <a:pt x="120" y="118"/>
                  </a:lnTo>
                  <a:lnTo>
                    <a:pt x="102" y="121"/>
                  </a:lnTo>
                  <a:lnTo>
                    <a:pt x="102" y="121"/>
                  </a:lnTo>
                  <a:lnTo>
                    <a:pt x="96" y="124"/>
                  </a:lnTo>
                  <a:lnTo>
                    <a:pt x="90" y="127"/>
                  </a:lnTo>
                  <a:lnTo>
                    <a:pt x="81" y="127"/>
                  </a:lnTo>
                  <a:lnTo>
                    <a:pt x="81" y="127"/>
                  </a:lnTo>
                  <a:lnTo>
                    <a:pt x="78" y="127"/>
                  </a:lnTo>
                  <a:lnTo>
                    <a:pt x="78" y="133"/>
                  </a:lnTo>
                  <a:lnTo>
                    <a:pt x="78" y="139"/>
                  </a:lnTo>
                  <a:lnTo>
                    <a:pt x="75" y="142"/>
                  </a:lnTo>
                  <a:lnTo>
                    <a:pt x="75" y="142"/>
                  </a:lnTo>
                  <a:lnTo>
                    <a:pt x="63" y="136"/>
                  </a:lnTo>
                  <a:lnTo>
                    <a:pt x="60" y="130"/>
                  </a:lnTo>
                  <a:lnTo>
                    <a:pt x="57" y="121"/>
                  </a:lnTo>
                  <a:lnTo>
                    <a:pt x="57" y="121"/>
                  </a:lnTo>
                  <a:lnTo>
                    <a:pt x="54" y="121"/>
                  </a:lnTo>
                  <a:lnTo>
                    <a:pt x="51" y="124"/>
                  </a:lnTo>
                  <a:lnTo>
                    <a:pt x="51" y="130"/>
                  </a:lnTo>
                  <a:lnTo>
                    <a:pt x="51" y="130"/>
                  </a:lnTo>
                  <a:lnTo>
                    <a:pt x="48" y="130"/>
                  </a:lnTo>
                  <a:lnTo>
                    <a:pt x="45" y="127"/>
                  </a:lnTo>
                  <a:lnTo>
                    <a:pt x="42" y="127"/>
                  </a:lnTo>
                  <a:lnTo>
                    <a:pt x="42" y="127"/>
                  </a:lnTo>
                  <a:lnTo>
                    <a:pt x="30" y="130"/>
                  </a:lnTo>
                  <a:lnTo>
                    <a:pt x="21" y="133"/>
                  </a:lnTo>
                  <a:lnTo>
                    <a:pt x="12" y="136"/>
                  </a:lnTo>
                  <a:lnTo>
                    <a:pt x="0" y="133"/>
                  </a:lnTo>
                  <a:lnTo>
                    <a:pt x="0" y="133"/>
                  </a:lnTo>
                  <a:lnTo>
                    <a:pt x="6" y="127"/>
                  </a:lnTo>
                  <a:lnTo>
                    <a:pt x="6" y="118"/>
                  </a:lnTo>
                  <a:lnTo>
                    <a:pt x="6" y="118"/>
                  </a:lnTo>
                  <a:lnTo>
                    <a:pt x="9" y="118"/>
                  </a:lnTo>
                  <a:lnTo>
                    <a:pt x="12" y="118"/>
                  </a:lnTo>
                  <a:lnTo>
                    <a:pt x="15" y="121"/>
                  </a:lnTo>
                  <a:lnTo>
                    <a:pt x="15" y="121"/>
                  </a:lnTo>
                  <a:lnTo>
                    <a:pt x="15" y="121"/>
                  </a:lnTo>
                  <a:lnTo>
                    <a:pt x="18" y="118"/>
                  </a:lnTo>
                  <a:lnTo>
                    <a:pt x="18" y="115"/>
                  </a:lnTo>
                  <a:lnTo>
                    <a:pt x="18" y="115"/>
                  </a:lnTo>
                  <a:lnTo>
                    <a:pt x="45" y="112"/>
                  </a:lnTo>
                  <a:lnTo>
                    <a:pt x="60" y="112"/>
                  </a:lnTo>
                  <a:lnTo>
                    <a:pt x="75" y="109"/>
                  </a:lnTo>
                  <a:lnTo>
                    <a:pt x="75" y="109"/>
                  </a:lnTo>
                  <a:lnTo>
                    <a:pt x="72" y="100"/>
                  </a:lnTo>
                  <a:lnTo>
                    <a:pt x="78" y="94"/>
                  </a:lnTo>
                  <a:lnTo>
                    <a:pt x="81" y="91"/>
                  </a:lnTo>
                  <a:lnTo>
                    <a:pt x="81" y="82"/>
                  </a:lnTo>
                  <a:lnTo>
                    <a:pt x="81" y="82"/>
                  </a:lnTo>
                  <a:lnTo>
                    <a:pt x="87" y="85"/>
                  </a:lnTo>
                  <a:lnTo>
                    <a:pt x="90" y="85"/>
                  </a:lnTo>
                  <a:lnTo>
                    <a:pt x="90" y="73"/>
                  </a:lnTo>
                  <a:lnTo>
                    <a:pt x="90" y="73"/>
                  </a:lnTo>
                  <a:lnTo>
                    <a:pt x="96" y="76"/>
                  </a:lnTo>
                  <a:lnTo>
                    <a:pt x="102" y="76"/>
                  </a:lnTo>
                  <a:lnTo>
                    <a:pt x="108" y="73"/>
                  </a:lnTo>
                  <a:lnTo>
                    <a:pt x="114" y="76"/>
                  </a:lnTo>
                  <a:lnTo>
                    <a:pt x="114" y="76"/>
                  </a:lnTo>
                  <a:lnTo>
                    <a:pt x="114" y="70"/>
                  </a:lnTo>
                  <a:lnTo>
                    <a:pt x="114" y="64"/>
                  </a:lnTo>
                  <a:lnTo>
                    <a:pt x="114" y="61"/>
                  </a:lnTo>
                  <a:lnTo>
                    <a:pt x="114" y="61"/>
                  </a:lnTo>
                  <a:lnTo>
                    <a:pt x="117" y="61"/>
                  </a:lnTo>
                  <a:lnTo>
                    <a:pt x="117" y="64"/>
                  </a:lnTo>
                  <a:lnTo>
                    <a:pt x="120" y="70"/>
                  </a:lnTo>
                  <a:lnTo>
                    <a:pt x="120" y="70"/>
                  </a:lnTo>
                  <a:lnTo>
                    <a:pt x="123" y="70"/>
                  </a:lnTo>
                  <a:lnTo>
                    <a:pt x="127" y="67"/>
                  </a:lnTo>
                  <a:lnTo>
                    <a:pt x="127" y="61"/>
                  </a:lnTo>
                  <a:lnTo>
                    <a:pt x="123" y="49"/>
                  </a:lnTo>
                  <a:lnTo>
                    <a:pt x="123" y="49"/>
                  </a:lnTo>
                  <a:lnTo>
                    <a:pt x="127" y="46"/>
                  </a:lnTo>
                  <a:lnTo>
                    <a:pt x="130" y="43"/>
                  </a:lnTo>
                  <a:lnTo>
                    <a:pt x="133" y="33"/>
                  </a:lnTo>
                  <a:lnTo>
                    <a:pt x="133" y="24"/>
                  </a:lnTo>
                  <a:lnTo>
                    <a:pt x="136" y="15"/>
                  </a:lnTo>
                  <a:lnTo>
                    <a:pt x="136" y="15"/>
                  </a:lnTo>
                  <a:lnTo>
                    <a:pt x="139" y="12"/>
                  </a:lnTo>
                  <a:lnTo>
                    <a:pt x="145" y="9"/>
                  </a:lnTo>
                  <a:lnTo>
                    <a:pt x="148" y="6"/>
                  </a:lnTo>
                  <a:lnTo>
                    <a:pt x="148" y="0"/>
                  </a:lnTo>
                  <a:lnTo>
                    <a:pt x="148"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2" name="Freeform 49"/>
            <p:cNvSpPr>
              <a:spLocks/>
            </p:cNvSpPr>
            <p:nvPr/>
          </p:nvSpPr>
          <p:spPr bwMode="auto">
            <a:xfrm>
              <a:off x="5611813" y="3386138"/>
              <a:ext cx="33338" cy="42862"/>
            </a:xfrm>
            <a:custGeom>
              <a:avLst/>
              <a:gdLst>
                <a:gd name="T0" fmla="*/ 9 w 21"/>
                <a:gd name="T1" fmla="*/ 0 h 27"/>
                <a:gd name="T2" fmla="*/ 9 w 21"/>
                <a:gd name="T3" fmla="*/ 0 h 27"/>
                <a:gd name="T4" fmla="*/ 15 w 21"/>
                <a:gd name="T5" fmla="*/ 0 h 27"/>
                <a:gd name="T6" fmla="*/ 18 w 21"/>
                <a:gd name="T7" fmla="*/ 3 h 27"/>
                <a:gd name="T8" fmla="*/ 21 w 21"/>
                <a:gd name="T9" fmla="*/ 9 h 27"/>
                <a:gd name="T10" fmla="*/ 18 w 21"/>
                <a:gd name="T11" fmla="*/ 15 h 27"/>
                <a:gd name="T12" fmla="*/ 18 w 21"/>
                <a:gd name="T13" fmla="*/ 21 h 27"/>
                <a:gd name="T14" fmla="*/ 12 w 21"/>
                <a:gd name="T15" fmla="*/ 24 h 27"/>
                <a:gd name="T16" fmla="*/ 9 w 21"/>
                <a:gd name="T17" fmla="*/ 27 h 27"/>
                <a:gd name="T18" fmla="*/ 0 w 21"/>
                <a:gd name="T19" fmla="*/ 27 h 27"/>
                <a:gd name="T20" fmla="*/ 0 w 21"/>
                <a:gd name="T21" fmla="*/ 27 h 27"/>
                <a:gd name="T22" fmla="*/ 3 w 21"/>
                <a:gd name="T23" fmla="*/ 24 h 27"/>
                <a:gd name="T24" fmla="*/ 6 w 21"/>
                <a:gd name="T25" fmla="*/ 21 h 27"/>
                <a:gd name="T26" fmla="*/ 6 w 21"/>
                <a:gd name="T27" fmla="*/ 12 h 27"/>
                <a:gd name="T28" fmla="*/ 6 w 21"/>
                <a:gd name="T29" fmla="*/ 3 h 27"/>
                <a:gd name="T30" fmla="*/ 6 w 21"/>
                <a:gd name="T31" fmla="*/ 0 h 27"/>
                <a:gd name="T32" fmla="*/ 9 w 21"/>
                <a:gd name="T33" fmla="*/ 0 h 27"/>
                <a:gd name="T34" fmla="*/ 9 w 21"/>
                <a:gd name="T3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7">
                  <a:moveTo>
                    <a:pt x="9" y="0"/>
                  </a:moveTo>
                  <a:lnTo>
                    <a:pt x="9" y="0"/>
                  </a:lnTo>
                  <a:lnTo>
                    <a:pt x="15" y="0"/>
                  </a:lnTo>
                  <a:lnTo>
                    <a:pt x="18" y="3"/>
                  </a:lnTo>
                  <a:lnTo>
                    <a:pt x="21" y="9"/>
                  </a:lnTo>
                  <a:lnTo>
                    <a:pt x="18" y="15"/>
                  </a:lnTo>
                  <a:lnTo>
                    <a:pt x="18" y="21"/>
                  </a:lnTo>
                  <a:lnTo>
                    <a:pt x="12" y="24"/>
                  </a:lnTo>
                  <a:lnTo>
                    <a:pt x="9" y="27"/>
                  </a:lnTo>
                  <a:lnTo>
                    <a:pt x="0" y="27"/>
                  </a:lnTo>
                  <a:lnTo>
                    <a:pt x="0" y="27"/>
                  </a:lnTo>
                  <a:lnTo>
                    <a:pt x="3" y="24"/>
                  </a:lnTo>
                  <a:lnTo>
                    <a:pt x="6" y="21"/>
                  </a:lnTo>
                  <a:lnTo>
                    <a:pt x="6" y="12"/>
                  </a:lnTo>
                  <a:lnTo>
                    <a:pt x="6" y="3"/>
                  </a:lnTo>
                  <a:lnTo>
                    <a:pt x="6" y="0"/>
                  </a:lnTo>
                  <a:lnTo>
                    <a:pt x="9" y="0"/>
                  </a:lnTo>
                  <a:lnTo>
                    <a:pt x="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3" name="Freeform 50"/>
            <p:cNvSpPr>
              <a:spLocks/>
            </p:cNvSpPr>
            <p:nvPr/>
          </p:nvSpPr>
          <p:spPr bwMode="auto">
            <a:xfrm>
              <a:off x="5726113" y="3468688"/>
              <a:ext cx="63500" cy="33337"/>
            </a:xfrm>
            <a:custGeom>
              <a:avLst/>
              <a:gdLst>
                <a:gd name="T0" fmla="*/ 30 w 40"/>
                <a:gd name="T1" fmla="*/ 0 h 21"/>
                <a:gd name="T2" fmla="*/ 30 w 40"/>
                <a:gd name="T3" fmla="*/ 0 h 21"/>
                <a:gd name="T4" fmla="*/ 37 w 40"/>
                <a:gd name="T5" fmla="*/ 9 h 21"/>
                <a:gd name="T6" fmla="*/ 40 w 40"/>
                <a:gd name="T7" fmla="*/ 21 h 21"/>
                <a:gd name="T8" fmla="*/ 40 w 40"/>
                <a:gd name="T9" fmla="*/ 21 h 21"/>
                <a:gd name="T10" fmla="*/ 33 w 40"/>
                <a:gd name="T11" fmla="*/ 21 h 21"/>
                <a:gd name="T12" fmla="*/ 27 w 40"/>
                <a:gd name="T13" fmla="*/ 21 h 21"/>
                <a:gd name="T14" fmla="*/ 21 w 40"/>
                <a:gd name="T15" fmla="*/ 21 h 21"/>
                <a:gd name="T16" fmla="*/ 18 w 40"/>
                <a:gd name="T17" fmla="*/ 21 h 21"/>
                <a:gd name="T18" fmla="*/ 18 w 40"/>
                <a:gd name="T19" fmla="*/ 21 h 21"/>
                <a:gd name="T20" fmla="*/ 18 w 40"/>
                <a:gd name="T21" fmla="*/ 15 h 21"/>
                <a:gd name="T22" fmla="*/ 18 w 40"/>
                <a:gd name="T23" fmla="*/ 15 h 21"/>
                <a:gd name="T24" fmla="*/ 9 w 40"/>
                <a:gd name="T25" fmla="*/ 15 h 21"/>
                <a:gd name="T26" fmla="*/ 3 w 40"/>
                <a:gd name="T27" fmla="*/ 15 h 21"/>
                <a:gd name="T28" fmla="*/ 3 w 40"/>
                <a:gd name="T29" fmla="*/ 12 h 21"/>
                <a:gd name="T30" fmla="*/ 3 w 40"/>
                <a:gd name="T31" fmla="*/ 12 h 21"/>
                <a:gd name="T32" fmla="*/ 0 w 40"/>
                <a:gd name="T33" fmla="*/ 6 h 21"/>
                <a:gd name="T34" fmla="*/ 3 w 40"/>
                <a:gd name="T35" fmla="*/ 3 h 21"/>
                <a:gd name="T36" fmla="*/ 15 w 40"/>
                <a:gd name="T37" fmla="*/ 3 h 21"/>
                <a:gd name="T38" fmla="*/ 24 w 40"/>
                <a:gd name="T39" fmla="*/ 6 h 21"/>
                <a:gd name="T40" fmla="*/ 27 w 40"/>
                <a:gd name="T41" fmla="*/ 3 h 21"/>
                <a:gd name="T42" fmla="*/ 30 w 40"/>
                <a:gd name="T43" fmla="*/ 0 h 21"/>
                <a:gd name="T44" fmla="*/ 30 w 40"/>
                <a:gd name="T4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21">
                  <a:moveTo>
                    <a:pt x="30" y="0"/>
                  </a:moveTo>
                  <a:lnTo>
                    <a:pt x="30" y="0"/>
                  </a:lnTo>
                  <a:lnTo>
                    <a:pt x="37" y="9"/>
                  </a:lnTo>
                  <a:lnTo>
                    <a:pt x="40" y="21"/>
                  </a:lnTo>
                  <a:lnTo>
                    <a:pt x="40" y="21"/>
                  </a:lnTo>
                  <a:lnTo>
                    <a:pt x="33" y="21"/>
                  </a:lnTo>
                  <a:lnTo>
                    <a:pt x="27" y="21"/>
                  </a:lnTo>
                  <a:lnTo>
                    <a:pt x="21" y="21"/>
                  </a:lnTo>
                  <a:lnTo>
                    <a:pt x="18" y="21"/>
                  </a:lnTo>
                  <a:lnTo>
                    <a:pt x="18" y="21"/>
                  </a:lnTo>
                  <a:lnTo>
                    <a:pt x="18" y="15"/>
                  </a:lnTo>
                  <a:lnTo>
                    <a:pt x="18" y="15"/>
                  </a:lnTo>
                  <a:lnTo>
                    <a:pt x="9" y="15"/>
                  </a:lnTo>
                  <a:lnTo>
                    <a:pt x="3" y="15"/>
                  </a:lnTo>
                  <a:lnTo>
                    <a:pt x="3" y="12"/>
                  </a:lnTo>
                  <a:lnTo>
                    <a:pt x="3" y="12"/>
                  </a:lnTo>
                  <a:lnTo>
                    <a:pt x="0" y="6"/>
                  </a:lnTo>
                  <a:lnTo>
                    <a:pt x="3" y="3"/>
                  </a:lnTo>
                  <a:lnTo>
                    <a:pt x="15" y="3"/>
                  </a:lnTo>
                  <a:lnTo>
                    <a:pt x="24" y="6"/>
                  </a:lnTo>
                  <a:lnTo>
                    <a:pt x="27" y="3"/>
                  </a:lnTo>
                  <a:lnTo>
                    <a:pt x="30" y="0"/>
                  </a:lnTo>
                  <a:lnTo>
                    <a:pt x="3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4" name="Freeform 51"/>
            <p:cNvSpPr>
              <a:spLocks/>
            </p:cNvSpPr>
            <p:nvPr/>
          </p:nvSpPr>
          <p:spPr bwMode="auto">
            <a:xfrm>
              <a:off x="6245225" y="3554413"/>
              <a:ext cx="38100" cy="19050"/>
            </a:xfrm>
            <a:custGeom>
              <a:avLst/>
              <a:gdLst>
                <a:gd name="T0" fmla="*/ 0 w 24"/>
                <a:gd name="T1" fmla="*/ 12 h 12"/>
                <a:gd name="T2" fmla="*/ 0 w 24"/>
                <a:gd name="T3" fmla="*/ 12 h 12"/>
                <a:gd name="T4" fmla="*/ 0 w 24"/>
                <a:gd name="T5" fmla="*/ 3 h 12"/>
                <a:gd name="T6" fmla="*/ 3 w 24"/>
                <a:gd name="T7" fmla="*/ 0 h 12"/>
                <a:gd name="T8" fmla="*/ 9 w 24"/>
                <a:gd name="T9" fmla="*/ 0 h 12"/>
                <a:gd name="T10" fmla="*/ 18 w 24"/>
                <a:gd name="T11" fmla="*/ 0 h 12"/>
                <a:gd name="T12" fmla="*/ 18 w 24"/>
                <a:gd name="T13" fmla="*/ 0 h 12"/>
                <a:gd name="T14" fmla="*/ 24 w 24"/>
                <a:gd name="T15" fmla="*/ 0 h 12"/>
                <a:gd name="T16" fmla="*/ 24 w 24"/>
                <a:gd name="T17" fmla="*/ 0 h 12"/>
                <a:gd name="T18" fmla="*/ 18 w 24"/>
                <a:gd name="T19" fmla="*/ 3 h 12"/>
                <a:gd name="T20" fmla="*/ 12 w 24"/>
                <a:gd name="T21" fmla="*/ 3 h 12"/>
                <a:gd name="T22" fmla="*/ 12 w 24"/>
                <a:gd name="T23" fmla="*/ 3 h 12"/>
                <a:gd name="T24" fmla="*/ 9 w 24"/>
                <a:gd name="T25" fmla="*/ 9 h 12"/>
                <a:gd name="T26" fmla="*/ 6 w 24"/>
                <a:gd name="T27" fmla="*/ 9 h 12"/>
                <a:gd name="T28" fmla="*/ 0 w 24"/>
                <a:gd name="T29" fmla="*/ 12 h 12"/>
                <a:gd name="T30" fmla="*/ 0 w 24"/>
                <a:gd name="T3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2">
                  <a:moveTo>
                    <a:pt x="0" y="12"/>
                  </a:moveTo>
                  <a:lnTo>
                    <a:pt x="0" y="12"/>
                  </a:lnTo>
                  <a:lnTo>
                    <a:pt x="0" y="3"/>
                  </a:lnTo>
                  <a:lnTo>
                    <a:pt x="3" y="0"/>
                  </a:lnTo>
                  <a:lnTo>
                    <a:pt x="9" y="0"/>
                  </a:lnTo>
                  <a:lnTo>
                    <a:pt x="18" y="0"/>
                  </a:lnTo>
                  <a:lnTo>
                    <a:pt x="18" y="0"/>
                  </a:lnTo>
                  <a:lnTo>
                    <a:pt x="24" y="0"/>
                  </a:lnTo>
                  <a:lnTo>
                    <a:pt x="24" y="0"/>
                  </a:lnTo>
                  <a:lnTo>
                    <a:pt x="18" y="3"/>
                  </a:lnTo>
                  <a:lnTo>
                    <a:pt x="12" y="3"/>
                  </a:lnTo>
                  <a:lnTo>
                    <a:pt x="12" y="3"/>
                  </a:lnTo>
                  <a:lnTo>
                    <a:pt x="9" y="9"/>
                  </a:lnTo>
                  <a:lnTo>
                    <a:pt x="6" y="9"/>
                  </a:lnTo>
                  <a:lnTo>
                    <a:pt x="0" y="12"/>
                  </a:lnTo>
                  <a:lnTo>
                    <a:pt x="0"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5" name="Freeform 52"/>
            <p:cNvSpPr>
              <a:spLocks/>
            </p:cNvSpPr>
            <p:nvPr/>
          </p:nvSpPr>
          <p:spPr bwMode="auto">
            <a:xfrm>
              <a:off x="8880475" y="3592513"/>
              <a:ext cx="38100" cy="23812"/>
            </a:xfrm>
            <a:custGeom>
              <a:avLst/>
              <a:gdLst>
                <a:gd name="T0" fmla="*/ 24 w 24"/>
                <a:gd name="T1" fmla="*/ 0 h 15"/>
                <a:gd name="T2" fmla="*/ 24 w 24"/>
                <a:gd name="T3" fmla="*/ 0 h 15"/>
                <a:gd name="T4" fmla="*/ 24 w 24"/>
                <a:gd name="T5" fmla="*/ 6 h 15"/>
                <a:gd name="T6" fmla="*/ 21 w 24"/>
                <a:gd name="T7" fmla="*/ 6 h 15"/>
                <a:gd name="T8" fmla="*/ 15 w 24"/>
                <a:gd name="T9" fmla="*/ 9 h 15"/>
                <a:gd name="T10" fmla="*/ 15 w 24"/>
                <a:gd name="T11" fmla="*/ 15 h 15"/>
                <a:gd name="T12" fmla="*/ 15 w 24"/>
                <a:gd name="T13" fmla="*/ 15 h 15"/>
                <a:gd name="T14" fmla="*/ 9 w 24"/>
                <a:gd name="T15" fmla="*/ 15 h 15"/>
                <a:gd name="T16" fmla="*/ 3 w 24"/>
                <a:gd name="T17" fmla="*/ 12 h 15"/>
                <a:gd name="T18" fmla="*/ 0 w 24"/>
                <a:gd name="T19" fmla="*/ 9 h 15"/>
                <a:gd name="T20" fmla="*/ 0 w 24"/>
                <a:gd name="T21" fmla="*/ 3 h 15"/>
                <a:gd name="T22" fmla="*/ 0 w 24"/>
                <a:gd name="T23" fmla="*/ 3 h 15"/>
                <a:gd name="T24" fmla="*/ 6 w 24"/>
                <a:gd name="T25" fmla="*/ 6 h 15"/>
                <a:gd name="T26" fmla="*/ 12 w 24"/>
                <a:gd name="T27" fmla="*/ 6 h 15"/>
                <a:gd name="T28" fmla="*/ 15 w 24"/>
                <a:gd name="T29" fmla="*/ 0 h 15"/>
                <a:gd name="T30" fmla="*/ 24 w 24"/>
                <a:gd name="T31" fmla="*/ 0 h 15"/>
                <a:gd name="T32" fmla="*/ 24 w 24"/>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5">
                  <a:moveTo>
                    <a:pt x="24" y="0"/>
                  </a:moveTo>
                  <a:lnTo>
                    <a:pt x="24" y="0"/>
                  </a:lnTo>
                  <a:lnTo>
                    <a:pt x="24" y="6"/>
                  </a:lnTo>
                  <a:lnTo>
                    <a:pt x="21" y="6"/>
                  </a:lnTo>
                  <a:lnTo>
                    <a:pt x="15" y="9"/>
                  </a:lnTo>
                  <a:lnTo>
                    <a:pt x="15" y="15"/>
                  </a:lnTo>
                  <a:lnTo>
                    <a:pt x="15" y="15"/>
                  </a:lnTo>
                  <a:lnTo>
                    <a:pt x="9" y="15"/>
                  </a:lnTo>
                  <a:lnTo>
                    <a:pt x="3" y="12"/>
                  </a:lnTo>
                  <a:lnTo>
                    <a:pt x="0" y="9"/>
                  </a:lnTo>
                  <a:lnTo>
                    <a:pt x="0" y="3"/>
                  </a:lnTo>
                  <a:lnTo>
                    <a:pt x="0" y="3"/>
                  </a:lnTo>
                  <a:lnTo>
                    <a:pt x="6" y="6"/>
                  </a:lnTo>
                  <a:lnTo>
                    <a:pt x="12" y="6"/>
                  </a:lnTo>
                  <a:lnTo>
                    <a:pt x="15" y="0"/>
                  </a:lnTo>
                  <a:lnTo>
                    <a:pt x="24" y="0"/>
                  </a:lnTo>
                  <a:lnTo>
                    <a:pt x="2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6" name="Freeform 53"/>
            <p:cNvSpPr>
              <a:spLocks/>
            </p:cNvSpPr>
            <p:nvPr/>
          </p:nvSpPr>
          <p:spPr bwMode="auto">
            <a:xfrm>
              <a:off x="8793163" y="3597275"/>
              <a:ext cx="63500" cy="58737"/>
            </a:xfrm>
            <a:custGeom>
              <a:avLst/>
              <a:gdLst>
                <a:gd name="T0" fmla="*/ 37 w 40"/>
                <a:gd name="T1" fmla="*/ 3 h 37"/>
                <a:gd name="T2" fmla="*/ 37 w 40"/>
                <a:gd name="T3" fmla="*/ 3 h 37"/>
                <a:gd name="T4" fmla="*/ 40 w 40"/>
                <a:gd name="T5" fmla="*/ 12 h 37"/>
                <a:gd name="T6" fmla="*/ 37 w 40"/>
                <a:gd name="T7" fmla="*/ 21 h 37"/>
                <a:gd name="T8" fmla="*/ 34 w 40"/>
                <a:gd name="T9" fmla="*/ 28 h 37"/>
                <a:gd name="T10" fmla="*/ 34 w 40"/>
                <a:gd name="T11" fmla="*/ 31 h 37"/>
                <a:gd name="T12" fmla="*/ 37 w 40"/>
                <a:gd name="T13" fmla="*/ 34 h 37"/>
                <a:gd name="T14" fmla="*/ 37 w 40"/>
                <a:gd name="T15" fmla="*/ 34 h 37"/>
                <a:gd name="T16" fmla="*/ 37 w 40"/>
                <a:gd name="T17" fmla="*/ 37 h 37"/>
                <a:gd name="T18" fmla="*/ 34 w 40"/>
                <a:gd name="T19" fmla="*/ 37 h 37"/>
                <a:gd name="T20" fmla="*/ 27 w 40"/>
                <a:gd name="T21" fmla="*/ 37 h 37"/>
                <a:gd name="T22" fmla="*/ 21 w 40"/>
                <a:gd name="T23" fmla="*/ 37 h 37"/>
                <a:gd name="T24" fmla="*/ 12 w 40"/>
                <a:gd name="T25" fmla="*/ 37 h 37"/>
                <a:gd name="T26" fmla="*/ 12 w 40"/>
                <a:gd name="T27" fmla="*/ 37 h 37"/>
                <a:gd name="T28" fmla="*/ 12 w 40"/>
                <a:gd name="T29" fmla="*/ 21 h 37"/>
                <a:gd name="T30" fmla="*/ 9 w 40"/>
                <a:gd name="T31" fmla="*/ 18 h 37"/>
                <a:gd name="T32" fmla="*/ 0 w 40"/>
                <a:gd name="T33" fmla="*/ 21 h 37"/>
                <a:gd name="T34" fmla="*/ 0 w 40"/>
                <a:gd name="T35" fmla="*/ 21 h 37"/>
                <a:gd name="T36" fmla="*/ 3 w 40"/>
                <a:gd name="T37" fmla="*/ 12 h 37"/>
                <a:gd name="T38" fmla="*/ 3 w 40"/>
                <a:gd name="T39" fmla="*/ 9 h 37"/>
                <a:gd name="T40" fmla="*/ 12 w 40"/>
                <a:gd name="T41" fmla="*/ 3 h 37"/>
                <a:gd name="T42" fmla="*/ 24 w 40"/>
                <a:gd name="T43" fmla="*/ 0 h 37"/>
                <a:gd name="T44" fmla="*/ 37 w 40"/>
                <a:gd name="T45" fmla="*/ 3 h 37"/>
                <a:gd name="T46" fmla="*/ 37 w 40"/>
                <a:gd name="T47"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37">
                  <a:moveTo>
                    <a:pt x="37" y="3"/>
                  </a:moveTo>
                  <a:lnTo>
                    <a:pt x="37" y="3"/>
                  </a:lnTo>
                  <a:lnTo>
                    <a:pt x="40" y="12"/>
                  </a:lnTo>
                  <a:lnTo>
                    <a:pt x="37" y="21"/>
                  </a:lnTo>
                  <a:lnTo>
                    <a:pt x="34" y="28"/>
                  </a:lnTo>
                  <a:lnTo>
                    <a:pt x="34" y="31"/>
                  </a:lnTo>
                  <a:lnTo>
                    <a:pt x="37" y="34"/>
                  </a:lnTo>
                  <a:lnTo>
                    <a:pt x="37" y="34"/>
                  </a:lnTo>
                  <a:lnTo>
                    <a:pt x="37" y="37"/>
                  </a:lnTo>
                  <a:lnTo>
                    <a:pt x="34" y="37"/>
                  </a:lnTo>
                  <a:lnTo>
                    <a:pt x="27" y="37"/>
                  </a:lnTo>
                  <a:lnTo>
                    <a:pt x="21" y="37"/>
                  </a:lnTo>
                  <a:lnTo>
                    <a:pt x="12" y="37"/>
                  </a:lnTo>
                  <a:lnTo>
                    <a:pt x="12" y="37"/>
                  </a:lnTo>
                  <a:lnTo>
                    <a:pt x="12" y="21"/>
                  </a:lnTo>
                  <a:lnTo>
                    <a:pt x="9" y="18"/>
                  </a:lnTo>
                  <a:lnTo>
                    <a:pt x="0" y="21"/>
                  </a:lnTo>
                  <a:lnTo>
                    <a:pt x="0" y="21"/>
                  </a:lnTo>
                  <a:lnTo>
                    <a:pt x="3" y="12"/>
                  </a:lnTo>
                  <a:lnTo>
                    <a:pt x="3" y="9"/>
                  </a:lnTo>
                  <a:lnTo>
                    <a:pt x="12" y="3"/>
                  </a:lnTo>
                  <a:lnTo>
                    <a:pt x="24" y="0"/>
                  </a:lnTo>
                  <a:lnTo>
                    <a:pt x="37" y="3"/>
                  </a:lnTo>
                  <a:lnTo>
                    <a:pt x="37"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7" name="Freeform 54"/>
            <p:cNvSpPr>
              <a:spLocks/>
            </p:cNvSpPr>
            <p:nvPr/>
          </p:nvSpPr>
          <p:spPr bwMode="auto">
            <a:xfrm>
              <a:off x="8548688" y="3857625"/>
              <a:ext cx="38100" cy="57150"/>
            </a:xfrm>
            <a:custGeom>
              <a:avLst/>
              <a:gdLst>
                <a:gd name="T0" fmla="*/ 24 w 24"/>
                <a:gd name="T1" fmla="*/ 12 h 36"/>
                <a:gd name="T2" fmla="*/ 24 w 24"/>
                <a:gd name="T3" fmla="*/ 12 h 36"/>
                <a:gd name="T4" fmla="*/ 24 w 24"/>
                <a:gd name="T5" fmla="*/ 18 h 36"/>
                <a:gd name="T6" fmla="*/ 18 w 24"/>
                <a:gd name="T7" fmla="*/ 21 h 36"/>
                <a:gd name="T8" fmla="*/ 15 w 24"/>
                <a:gd name="T9" fmla="*/ 27 h 36"/>
                <a:gd name="T10" fmla="*/ 18 w 24"/>
                <a:gd name="T11" fmla="*/ 36 h 36"/>
                <a:gd name="T12" fmla="*/ 18 w 24"/>
                <a:gd name="T13" fmla="*/ 36 h 36"/>
                <a:gd name="T14" fmla="*/ 0 w 24"/>
                <a:gd name="T15" fmla="*/ 36 h 36"/>
                <a:gd name="T16" fmla="*/ 0 w 24"/>
                <a:gd name="T17" fmla="*/ 36 h 36"/>
                <a:gd name="T18" fmla="*/ 6 w 24"/>
                <a:gd name="T19" fmla="*/ 21 h 36"/>
                <a:gd name="T20" fmla="*/ 9 w 24"/>
                <a:gd name="T21" fmla="*/ 12 h 36"/>
                <a:gd name="T22" fmla="*/ 9 w 24"/>
                <a:gd name="T23" fmla="*/ 9 h 36"/>
                <a:gd name="T24" fmla="*/ 6 w 24"/>
                <a:gd name="T25" fmla="*/ 6 h 36"/>
                <a:gd name="T26" fmla="*/ 6 w 24"/>
                <a:gd name="T27" fmla="*/ 6 h 36"/>
                <a:gd name="T28" fmla="*/ 9 w 24"/>
                <a:gd name="T29" fmla="*/ 3 h 36"/>
                <a:gd name="T30" fmla="*/ 18 w 24"/>
                <a:gd name="T31" fmla="*/ 0 h 36"/>
                <a:gd name="T32" fmla="*/ 24 w 24"/>
                <a:gd name="T33" fmla="*/ 3 h 36"/>
                <a:gd name="T34" fmla="*/ 24 w 24"/>
                <a:gd name="T35" fmla="*/ 6 h 36"/>
                <a:gd name="T36" fmla="*/ 24 w 24"/>
                <a:gd name="T37" fmla="*/ 12 h 36"/>
                <a:gd name="T38" fmla="*/ 24 w 24"/>
                <a:gd name="T39"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36">
                  <a:moveTo>
                    <a:pt x="24" y="12"/>
                  </a:moveTo>
                  <a:lnTo>
                    <a:pt x="24" y="12"/>
                  </a:lnTo>
                  <a:lnTo>
                    <a:pt x="24" y="18"/>
                  </a:lnTo>
                  <a:lnTo>
                    <a:pt x="18" y="21"/>
                  </a:lnTo>
                  <a:lnTo>
                    <a:pt x="15" y="27"/>
                  </a:lnTo>
                  <a:lnTo>
                    <a:pt x="18" y="36"/>
                  </a:lnTo>
                  <a:lnTo>
                    <a:pt x="18" y="36"/>
                  </a:lnTo>
                  <a:lnTo>
                    <a:pt x="0" y="36"/>
                  </a:lnTo>
                  <a:lnTo>
                    <a:pt x="0" y="36"/>
                  </a:lnTo>
                  <a:lnTo>
                    <a:pt x="6" y="21"/>
                  </a:lnTo>
                  <a:lnTo>
                    <a:pt x="9" y="12"/>
                  </a:lnTo>
                  <a:lnTo>
                    <a:pt x="9" y="9"/>
                  </a:lnTo>
                  <a:lnTo>
                    <a:pt x="6" y="6"/>
                  </a:lnTo>
                  <a:lnTo>
                    <a:pt x="6" y="6"/>
                  </a:lnTo>
                  <a:lnTo>
                    <a:pt x="9" y="3"/>
                  </a:lnTo>
                  <a:lnTo>
                    <a:pt x="18" y="0"/>
                  </a:lnTo>
                  <a:lnTo>
                    <a:pt x="24" y="3"/>
                  </a:lnTo>
                  <a:lnTo>
                    <a:pt x="24" y="6"/>
                  </a:lnTo>
                  <a:lnTo>
                    <a:pt x="24" y="12"/>
                  </a:lnTo>
                  <a:lnTo>
                    <a:pt x="24"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8" name="Freeform 55"/>
            <p:cNvSpPr>
              <a:spLocks/>
            </p:cNvSpPr>
            <p:nvPr/>
          </p:nvSpPr>
          <p:spPr bwMode="auto">
            <a:xfrm>
              <a:off x="2476500" y="3881438"/>
              <a:ext cx="23813" cy="19050"/>
            </a:xfrm>
            <a:custGeom>
              <a:avLst/>
              <a:gdLst>
                <a:gd name="T0" fmla="*/ 0 w 15"/>
                <a:gd name="T1" fmla="*/ 6 h 12"/>
                <a:gd name="T2" fmla="*/ 0 w 15"/>
                <a:gd name="T3" fmla="*/ 6 h 12"/>
                <a:gd name="T4" fmla="*/ 0 w 15"/>
                <a:gd name="T5" fmla="*/ 3 h 12"/>
                <a:gd name="T6" fmla="*/ 6 w 15"/>
                <a:gd name="T7" fmla="*/ 0 h 12"/>
                <a:gd name="T8" fmla="*/ 15 w 15"/>
                <a:gd name="T9" fmla="*/ 0 h 12"/>
                <a:gd name="T10" fmla="*/ 15 w 15"/>
                <a:gd name="T11" fmla="*/ 0 h 12"/>
                <a:gd name="T12" fmla="*/ 15 w 15"/>
                <a:gd name="T13" fmla="*/ 3 h 12"/>
                <a:gd name="T14" fmla="*/ 15 w 15"/>
                <a:gd name="T15" fmla="*/ 6 h 12"/>
                <a:gd name="T16" fmla="*/ 12 w 15"/>
                <a:gd name="T17" fmla="*/ 12 h 12"/>
                <a:gd name="T18" fmla="*/ 12 w 15"/>
                <a:gd name="T19" fmla="*/ 12 h 12"/>
                <a:gd name="T20" fmla="*/ 3 w 15"/>
                <a:gd name="T21" fmla="*/ 12 h 12"/>
                <a:gd name="T22" fmla="*/ 3 w 15"/>
                <a:gd name="T23" fmla="*/ 12 h 12"/>
                <a:gd name="T24" fmla="*/ 3 w 15"/>
                <a:gd name="T25" fmla="*/ 6 h 12"/>
                <a:gd name="T26" fmla="*/ 0 w 15"/>
                <a:gd name="T27" fmla="*/ 6 h 12"/>
                <a:gd name="T28" fmla="*/ 0 w 15"/>
                <a:gd name="T2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2">
                  <a:moveTo>
                    <a:pt x="0" y="6"/>
                  </a:moveTo>
                  <a:lnTo>
                    <a:pt x="0" y="6"/>
                  </a:lnTo>
                  <a:lnTo>
                    <a:pt x="0" y="3"/>
                  </a:lnTo>
                  <a:lnTo>
                    <a:pt x="6" y="0"/>
                  </a:lnTo>
                  <a:lnTo>
                    <a:pt x="15" y="0"/>
                  </a:lnTo>
                  <a:lnTo>
                    <a:pt x="15" y="0"/>
                  </a:lnTo>
                  <a:lnTo>
                    <a:pt x="15" y="3"/>
                  </a:lnTo>
                  <a:lnTo>
                    <a:pt x="15" y="6"/>
                  </a:lnTo>
                  <a:lnTo>
                    <a:pt x="12" y="12"/>
                  </a:lnTo>
                  <a:lnTo>
                    <a:pt x="12" y="12"/>
                  </a:lnTo>
                  <a:lnTo>
                    <a:pt x="3" y="12"/>
                  </a:lnTo>
                  <a:lnTo>
                    <a:pt x="3" y="12"/>
                  </a:lnTo>
                  <a:lnTo>
                    <a:pt x="3" y="6"/>
                  </a:lnTo>
                  <a:lnTo>
                    <a:pt x="0" y="6"/>
                  </a:lnTo>
                  <a:lnTo>
                    <a:pt x="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9" name="Freeform 56"/>
            <p:cNvSpPr>
              <a:spLocks/>
            </p:cNvSpPr>
            <p:nvPr/>
          </p:nvSpPr>
          <p:spPr bwMode="auto">
            <a:xfrm>
              <a:off x="3159125" y="3900488"/>
              <a:ext cx="258763" cy="90487"/>
            </a:xfrm>
            <a:custGeom>
              <a:avLst/>
              <a:gdLst>
                <a:gd name="T0" fmla="*/ 163 w 163"/>
                <a:gd name="T1" fmla="*/ 45 h 57"/>
                <a:gd name="T2" fmla="*/ 160 w 163"/>
                <a:gd name="T3" fmla="*/ 54 h 57"/>
                <a:gd name="T4" fmla="*/ 133 w 163"/>
                <a:gd name="T5" fmla="*/ 51 h 57"/>
                <a:gd name="T6" fmla="*/ 127 w 163"/>
                <a:gd name="T7" fmla="*/ 57 h 57"/>
                <a:gd name="T8" fmla="*/ 124 w 163"/>
                <a:gd name="T9" fmla="*/ 54 h 57"/>
                <a:gd name="T10" fmla="*/ 121 w 163"/>
                <a:gd name="T11" fmla="*/ 42 h 57"/>
                <a:gd name="T12" fmla="*/ 118 w 163"/>
                <a:gd name="T13" fmla="*/ 36 h 57"/>
                <a:gd name="T14" fmla="*/ 72 w 163"/>
                <a:gd name="T15" fmla="*/ 30 h 57"/>
                <a:gd name="T16" fmla="*/ 72 w 163"/>
                <a:gd name="T17" fmla="*/ 24 h 57"/>
                <a:gd name="T18" fmla="*/ 69 w 163"/>
                <a:gd name="T19" fmla="*/ 18 h 57"/>
                <a:gd name="T20" fmla="*/ 30 w 163"/>
                <a:gd name="T21" fmla="*/ 18 h 57"/>
                <a:gd name="T22" fmla="*/ 21 w 163"/>
                <a:gd name="T23" fmla="*/ 18 h 57"/>
                <a:gd name="T24" fmla="*/ 9 w 163"/>
                <a:gd name="T25" fmla="*/ 24 h 57"/>
                <a:gd name="T26" fmla="*/ 0 w 163"/>
                <a:gd name="T27" fmla="*/ 24 h 57"/>
                <a:gd name="T28" fmla="*/ 9 w 163"/>
                <a:gd name="T29" fmla="*/ 15 h 57"/>
                <a:gd name="T30" fmla="*/ 18 w 163"/>
                <a:gd name="T31" fmla="*/ 6 h 57"/>
                <a:gd name="T32" fmla="*/ 27 w 163"/>
                <a:gd name="T33" fmla="*/ 3 h 57"/>
                <a:gd name="T34" fmla="*/ 48 w 163"/>
                <a:gd name="T35" fmla="*/ 6 h 57"/>
                <a:gd name="T36" fmla="*/ 54 w 163"/>
                <a:gd name="T37" fmla="*/ 0 h 57"/>
                <a:gd name="T38" fmla="*/ 60 w 163"/>
                <a:gd name="T39" fmla="*/ 3 h 57"/>
                <a:gd name="T40" fmla="*/ 57 w 163"/>
                <a:gd name="T41" fmla="*/ 6 h 57"/>
                <a:gd name="T42" fmla="*/ 66 w 163"/>
                <a:gd name="T43" fmla="*/ 9 h 57"/>
                <a:gd name="T44" fmla="*/ 78 w 163"/>
                <a:gd name="T45" fmla="*/ 12 h 57"/>
                <a:gd name="T46" fmla="*/ 90 w 163"/>
                <a:gd name="T47" fmla="*/ 18 h 57"/>
                <a:gd name="T48" fmla="*/ 112 w 163"/>
                <a:gd name="T49" fmla="*/ 18 h 57"/>
                <a:gd name="T50" fmla="*/ 112 w 163"/>
                <a:gd name="T51" fmla="*/ 24 h 57"/>
                <a:gd name="T52" fmla="*/ 124 w 163"/>
                <a:gd name="T53" fmla="*/ 27 h 57"/>
                <a:gd name="T54" fmla="*/ 124 w 163"/>
                <a:gd name="T55" fmla="*/ 36 h 57"/>
                <a:gd name="T56" fmla="*/ 130 w 163"/>
                <a:gd name="T57" fmla="*/ 33 h 57"/>
                <a:gd name="T58" fmla="*/ 136 w 163"/>
                <a:gd name="T59" fmla="*/ 42 h 57"/>
                <a:gd name="T60" fmla="*/ 142 w 163"/>
                <a:gd name="T61" fmla="*/ 42 h 57"/>
                <a:gd name="T62" fmla="*/ 160 w 163"/>
                <a:gd name="T63" fmla="*/ 42 h 57"/>
                <a:gd name="T64" fmla="*/ 163 w 163"/>
                <a:gd name="T65" fmla="*/ 4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57">
                  <a:moveTo>
                    <a:pt x="163" y="45"/>
                  </a:moveTo>
                  <a:lnTo>
                    <a:pt x="163" y="45"/>
                  </a:lnTo>
                  <a:lnTo>
                    <a:pt x="163" y="51"/>
                  </a:lnTo>
                  <a:lnTo>
                    <a:pt x="160" y="54"/>
                  </a:lnTo>
                  <a:lnTo>
                    <a:pt x="148" y="54"/>
                  </a:lnTo>
                  <a:lnTo>
                    <a:pt x="133" y="51"/>
                  </a:lnTo>
                  <a:lnTo>
                    <a:pt x="130" y="54"/>
                  </a:lnTo>
                  <a:lnTo>
                    <a:pt x="127" y="57"/>
                  </a:lnTo>
                  <a:lnTo>
                    <a:pt x="127" y="57"/>
                  </a:lnTo>
                  <a:lnTo>
                    <a:pt x="124" y="54"/>
                  </a:lnTo>
                  <a:lnTo>
                    <a:pt x="121" y="48"/>
                  </a:lnTo>
                  <a:lnTo>
                    <a:pt x="121" y="42"/>
                  </a:lnTo>
                  <a:lnTo>
                    <a:pt x="118" y="36"/>
                  </a:lnTo>
                  <a:lnTo>
                    <a:pt x="118" y="36"/>
                  </a:lnTo>
                  <a:lnTo>
                    <a:pt x="96" y="33"/>
                  </a:lnTo>
                  <a:lnTo>
                    <a:pt x="72" y="30"/>
                  </a:lnTo>
                  <a:lnTo>
                    <a:pt x="72" y="30"/>
                  </a:lnTo>
                  <a:lnTo>
                    <a:pt x="72" y="24"/>
                  </a:lnTo>
                  <a:lnTo>
                    <a:pt x="69" y="18"/>
                  </a:lnTo>
                  <a:lnTo>
                    <a:pt x="69" y="18"/>
                  </a:lnTo>
                  <a:lnTo>
                    <a:pt x="48" y="18"/>
                  </a:lnTo>
                  <a:lnTo>
                    <a:pt x="30" y="18"/>
                  </a:lnTo>
                  <a:lnTo>
                    <a:pt x="30" y="18"/>
                  </a:lnTo>
                  <a:lnTo>
                    <a:pt x="21" y="18"/>
                  </a:lnTo>
                  <a:lnTo>
                    <a:pt x="15" y="24"/>
                  </a:lnTo>
                  <a:lnTo>
                    <a:pt x="9" y="24"/>
                  </a:lnTo>
                  <a:lnTo>
                    <a:pt x="0" y="24"/>
                  </a:lnTo>
                  <a:lnTo>
                    <a:pt x="0" y="24"/>
                  </a:lnTo>
                  <a:lnTo>
                    <a:pt x="3" y="18"/>
                  </a:lnTo>
                  <a:lnTo>
                    <a:pt x="9" y="15"/>
                  </a:lnTo>
                  <a:lnTo>
                    <a:pt x="15" y="12"/>
                  </a:lnTo>
                  <a:lnTo>
                    <a:pt x="18" y="6"/>
                  </a:lnTo>
                  <a:lnTo>
                    <a:pt x="18" y="6"/>
                  </a:lnTo>
                  <a:lnTo>
                    <a:pt x="27" y="3"/>
                  </a:lnTo>
                  <a:lnTo>
                    <a:pt x="39" y="6"/>
                  </a:lnTo>
                  <a:lnTo>
                    <a:pt x="48" y="6"/>
                  </a:lnTo>
                  <a:lnTo>
                    <a:pt x="51" y="3"/>
                  </a:lnTo>
                  <a:lnTo>
                    <a:pt x="54" y="0"/>
                  </a:lnTo>
                  <a:lnTo>
                    <a:pt x="54" y="0"/>
                  </a:lnTo>
                  <a:lnTo>
                    <a:pt x="60" y="3"/>
                  </a:lnTo>
                  <a:lnTo>
                    <a:pt x="60" y="3"/>
                  </a:lnTo>
                  <a:lnTo>
                    <a:pt x="57" y="6"/>
                  </a:lnTo>
                  <a:lnTo>
                    <a:pt x="66" y="9"/>
                  </a:lnTo>
                  <a:lnTo>
                    <a:pt x="66" y="9"/>
                  </a:lnTo>
                  <a:lnTo>
                    <a:pt x="78" y="12"/>
                  </a:lnTo>
                  <a:lnTo>
                    <a:pt x="78" y="12"/>
                  </a:lnTo>
                  <a:lnTo>
                    <a:pt x="81" y="15"/>
                  </a:lnTo>
                  <a:lnTo>
                    <a:pt x="90" y="18"/>
                  </a:lnTo>
                  <a:lnTo>
                    <a:pt x="112" y="18"/>
                  </a:lnTo>
                  <a:lnTo>
                    <a:pt x="112" y="18"/>
                  </a:lnTo>
                  <a:lnTo>
                    <a:pt x="108" y="21"/>
                  </a:lnTo>
                  <a:lnTo>
                    <a:pt x="112" y="24"/>
                  </a:lnTo>
                  <a:lnTo>
                    <a:pt x="118" y="24"/>
                  </a:lnTo>
                  <a:lnTo>
                    <a:pt x="124" y="27"/>
                  </a:lnTo>
                  <a:lnTo>
                    <a:pt x="124" y="30"/>
                  </a:lnTo>
                  <a:lnTo>
                    <a:pt x="124" y="36"/>
                  </a:lnTo>
                  <a:lnTo>
                    <a:pt x="124" y="36"/>
                  </a:lnTo>
                  <a:lnTo>
                    <a:pt x="130" y="33"/>
                  </a:lnTo>
                  <a:lnTo>
                    <a:pt x="133" y="36"/>
                  </a:lnTo>
                  <a:lnTo>
                    <a:pt x="136" y="42"/>
                  </a:lnTo>
                  <a:lnTo>
                    <a:pt x="136" y="42"/>
                  </a:lnTo>
                  <a:lnTo>
                    <a:pt x="142" y="42"/>
                  </a:lnTo>
                  <a:lnTo>
                    <a:pt x="151" y="39"/>
                  </a:lnTo>
                  <a:lnTo>
                    <a:pt x="160" y="42"/>
                  </a:lnTo>
                  <a:lnTo>
                    <a:pt x="163" y="42"/>
                  </a:lnTo>
                  <a:lnTo>
                    <a:pt x="163" y="45"/>
                  </a:lnTo>
                  <a:lnTo>
                    <a:pt x="163" y="45"/>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0" name="Freeform 57"/>
            <p:cNvSpPr>
              <a:spLocks/>
            </p:cNvSpPr>
            <p:nvPr/>
          </p:nvSpPr>
          <p:spPr bwMode="auto">
            <a:xfrm>
              <a:off x="3475038" y="3990975"/>
              <a:ext cx="106363" cy="49212"/>
            </a:xfrm>
            <a:custGeom>
              <a:avLst/>
              <a:gdLst>
                <a:gd name="T0" fmla="*/ 0 w 67"/>
                <a:gd name="T1" fmla="*/ 0 h 31"/>
                <a:gd name="T2" fmla="*/ 0 w 67"/>
                <a:gd name="T3" fmla="*/ 0 h 31"/>
                <a:gd name="T4" fmla="*/ 6 w 67"/>
                <a:gd name="T5" fmla="*/ 3 h 31"/>
                <a:gd name="T6" fmla="*/ 15 w 67"/>
                <a:gd name="T7" fmla="*/ 3 h 31"/>
                <a:gd name="T8" fmla="*/ 24 w 67"/>
                <a:gd name="T9" fmla="*/ 3 h 31"/>
                <a:gd name="T10" fmla="*/ 33 w 67"/>
                <a:gd name="T11" fmla="*/ 3 h 31"/>
                <a:gd name="T12" fmla="*/ 33 w 67"/>
                <a:gd name="T13" fmla="*/ 3 h 31"/>
                <a:gd name="T14" fmla="*/ 40 w 67"/>
                <a:gd name="T15" fmla="*/ 9 h 31"/>
                <a:gd name="T16" fmla="*/ 46 w 67"/>
                <a:gd name="T17" fmla="*/ 12 h 31"/>
                <a:gd name="T18" fmla="*/ 49 w 67"/>
                <a:gd name="T19" fmla="*/ 12 h 31"/>
                <a:gd name="T20" fmla="*/ 49 w 67"/>
                <a:gd name="T21" fmla="*/ 9 h 31"/>
                <a:gd name="T22" fmla="*/ 49 w 67"/>
                <a:gd name="T23" fmla="*/ 9 h 31"/>
                <a:gd name="T24" fmla="*/ 52 w 67"/>
                <a:gd name="T25" fmla="*/ 12 h 31"/>
                <a:gd name="T26" fmla="*/ 55 w 67"/>
                <a:gd name="T27" fmla="*/ 15 h 31"/>
                <a:gd name="T28" fmla="*/ 58 w 67"/>
                <a:gd name="T29" fmla="*/ 18 h 31"/>
                <a:gd name="T30" fmla="*/ 67 w 67"/>
                <a:gd name="T31" fmla="*/ 15 h 31"/>
                <a:gd name="T32" fmla="*/ 67 w 67"/>
                <a:gd name="T33" fmla="*/ 15 h 31"/>
                <a:gd name="T34" fmla="*/ 64 w 67"/>
                <a:gd name="T35" fmla="*/ 24 h 31"/>
                <a:gd name="T36" fmla="*/ 58 w 67"/>
                <a:gd name="T37" fmla="*/ 27 h 31"/>
                <a:gd name="T38" fmla="*/ 52 w 67"/>
                <a:gd name="T39" fmla="*/ 31 h 31"/>
                <a:gd name="T40" fmla="*/ 43 w 67"/>
                <a:gd name="T41" fmla="*/ 31 h 31"/>
                <a:gd name="T42" fmla="*/ 24 w 67"/>
                <a:gd name="T43" fmla="*/ 27 h 31"/>
                <a:gd name="T44" fmla="*/ 9 w 67"/>
                <a:gd name="T45" fmla="*/ 24 h 31"/>
                <a:gd name="T46" fmla="*/ 9 w 67"/>
                <a:gd name="T47" fmla="*/ 24 h 31"/>
                <a:gd name="T48" fmla="*/ 9 w 67"/>
                <a:gd name="T49" fmla="*/ 21 h 31"/>
                <a:gd name="T50" fmla="*/ 12 w 67"/>
                <a:gd name="T51" fmla="*/ 21 h 31"/>
                <a:gd name="T52" fmla="*/ 18 w 67"/>
                <a:gd name="T53" fmla="*/ 21 h 31"/>
                <a:gd name="T54" fmla="*/ 18 w 67"/>
                <a:gd name="T55" fmla="*/ 21 h 31"/>
                <a:gd name="T56" fmla="*/ 15 w 67"/>
                <a:gd name="T57" fmla="*/ 15 h 31"/>
                <a:gd name="T58" fmla="*/ 6 w 67"/>
                <a:gd name="T59" fmla="*/ 12 h 31"/>
                <a:gd name="T60" fmla="*/ 3 w 67"/>
                <a:gd name="T61" fmla="*/ 9 h 31"/>
                <a:gd name="T62" fmla="*/ 0 w 67"/>
                <a:gd name="T63" fmla="*/ 6 h 31"/>
                <a:gd name="T64" fmla="*/ 0 w 67"/>
                <a:gd name="T65" fmla="*/ 0 h 31"/>
                <a:gd name="T66" fmla="*/ 0 w 67"/>
                <a:gd name="T6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31">
                  <a:moveTo>
                    <a:pt x="0" y="0"/>
                  </a:moveTo>
                  <a:lnTo>
                    <a:pt x="0" y="0"/>
                  </a:lnTo>
                  <a:lnTo>
                    <a:pt x="6" y="3"/>
                  </a:lnTo>
                  <a:lnTo>
                    <a:pt x="15" y="3"/>
                  </a:lnTo>
                  <a:lnTo>
                    <a:pt x="24" y="3"/>
                  </a:lnTo>
                  <a:lnTo>
                    <a:pt x="33" y="3"/>
                  </a:lnTo>
                  <a:lnTo>
                    <a:pt x="33" y="3"/>
                  </a:lnTo>
                  <a:lnTo>
                    <a:pt x="40" y="9"/>
                  </a:lnTo>
                  <a:lnTo>
                    <a:pt x="46" y="12"/>
                  </a:lnTo>
                  <a:lnTo>
                    <a:pt x="49" y="12"/>
                  </a:lnTo>
                  <a:lnTo>
                    <a:pt x="49" y="9"/>
                  </a:lnTo>
                  <a:lnTo>
                    <a:pt x="49" y="9"/>
                  </a:lnTo>
                  <a:lnTo>
                    <a:pt x="52" y="12"/>
                  </a:lnTo>
                  <a:lnTo>
                    <a:pt x="55" y="15"/>
                  </a:lnTo>
                  <a:lnTo>
                    <a:pt x="58" y="18"/>
                  </a:lnTo>
                  <a:lnTo>
                    <a:pt x="67" y="15"/>
                  </a:lnTo>
                  <a:lnTo>
                    <a:pt x="67" y="15"/>
                  </a:lnTo>
                  <a:lnTo>
                    <a:pt x="64" y="24"/>
                  </a:lnTo>
                  <a:lnTo>
                    <a:pt x="58" y="27"/>
                  </a:lnTo>
                  <a:lnTo>
                    <a:pt x="52" y="31"/>
                  </a:lnTo>
                  <a:lnTo>
                    <a:pt x="43" y="31"/>
                  </a:lnTo>
                  <a:lnTo>
                    <a:pt x="24" y="27"/>
                  </a:lnTo>
                  <a:lnTo>
                    <a:pt x="9" y="24"/>
                  </a:lnTo>
                  <a:lnTo>
                    <a:pt x="9" y="24"/>
                  </a:lnTo>
                  <a:lnTo>
                    <a:pt x="9" y="21"/>
                  </a:lnTo>
                  <a:lnTo>
                    <a:pt x="12" y="21"/>
                  </a:lnTo>
                  <a:lnTo>
                    <a:pt x="18" y="21"/>
                  </a:lnTo>
                  <a:lnTo>
                    <a:pt x="18" y="21"/>
                  </a:lnTo>
                  <a:lnTo>
                    <a:pt x="15" y="15"/>
                  </a:lnTo>
                  <a:lnTo>
                    <a:pt x="6" y="12"/>
                  </a:lnTo>
                  <a:lnTo>
                    <a:pt x="3" y="9"/>
                  </a:lnTo>
                  <a:lnTo>
                    <a:pt x="0" y="6"/>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1" name="Freeform 58"/>
            <p:cNvSpPr>
              <a:spLocks/>
            </p:cNvSpPr>
            <p:nvPr/>
          </p:nvSpPr>
          <p:spPr bwMode="auto">
            <a:xfrm>
              <a:off x="8247063" y="3995738"/>
              <a:ext cx="47625" cy="38100"/>
            </a:xfrm>
            <a:custGeom>
              <a:avLst/>
              <a:gdLst>
                <a:gd name="T0" fmla="*/ 30 w 30"/>
                <a:gd name="T1" fmla="*/ 0 h 24"/>
                <a:gd name="T2" fmla="*/ 30 w 30"/>
                <a:gd name="T3" fmla="*/ 0 h 24"/>
                <a:gd name="T4" fmla="*/ 30 w 30"/>
                <a:gd name="T5" fmla="*/ 9 h 24"/>
                <a:gd name="T6" fmla="*/ 24 w 30"/>
                <a:gd name="T7" fmla="*/ 15 h 24"/>
                <a:gd name="T8" fmla="*/ 21 w 30"/>
                <a:gd name="T9" fmla="*/ 18 h 24"/>
                <a:gd name="T10" fmla="*/ 21 w 30"/>
                <a:gd name="T11" fmla="*/ 24 h 24"/>
                <a:gd name="T12" fmla="*/ 21 w 30"/>
                <a:gd name="T13" fmla="*/ 24 h 24"/>
                <a:gd name="T14" fmla="*/ 6 w 30"/>
                <a:gd name="T15" fmla="*/ 21 h 24"/>
                <a:gd name="T16" fmla="*/ 3 w 30"/>
                <a:gd name="T17" fmla="*/ 18 h 24"/>
                <a:gd name="T18" fmla="*/ 0 w 30"/>
                <a:gd name="T19" fmla="*/ 9 h 24"/>
                <a:gd name="T20" fmla="*/ 0 w 30"/>
                <a:gd name="T21" fmla="*/ 9 h 24"/>
                <a:gd name="T22" fmla="*/ 3 w 30"/>
                <a:gd name="T23" fmla="*/ 9 h 24"/>
                <a:gd name="T24" fmla="*/ 6 w 30"/>
                <a:gd name="T25" fmla="*/ 9 h 24"/>
                <a:gd name="T26" fmla="*/ 9 w 30"/>
                <a:gd name="T27" fmla="*/ 0 h 24"/>
                <a:gd name="T28" fmla="*/ 9 w 30"/>
                <a:gd name="T29" fmla="*/ 0 h 24"/>
                <a:gd name="T30" fmla="*/ 30 w 30"/>
                <a:gd name="T31" fmla="*/ 0 h 24"/>
                <a:gd name="T32" fmla="*/ 30 w 30"/>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24">
                  <a:moveTo>
                    <a:pt x="30" y="0"/>
                  </a:moveTo>
                  <a:lnTo>
                    <a:pt x="30" y="0"/>
                  </a:lnTo>
                  <a:lnTo>
                    <a:pt x="30" y="9"/>
                  </a:lnTo>
                  <a:lnTo>
                    <a:pt x="24" y="15"/>
                  </a:lnTo>
                  <a:lnTo>
                    <a:pt x="21" y="18"/>
                  </a:lnTo>
                  <a:lnTo>
                    <a:pt x="21" y="24"/>
                  </a:lnTo>
                  <a:lnTo>
                    <a:pt x="21" y="24"/>
                  </a:lnTo>
                  <a:lnTo>
                    <a:pt x="6" y="21"/>
                  </a:lnTo>
                  <a:lnTo>
                    <a:pt x="3" y="18"/>
                  </a:lnTo>
                  <a:lnTo>
                    <a:pt x="0" y="9"/>
                  </a:lnTo>
                  <a:lnTo>
                    <a:pt x="0" y="9"/>
                  </a:lnTo>
                  <a:lnTo>
                    <a:pt x="3" y="9"/>
                  </a:lnTo>
                  <a:lnTo>
                    <a:pt x="6" y="9"/>
                  </a:lnTo>
                  <a:lnTo>
                    <a:pt x="9" y="0"/>
                  </a:lnTo>
                  <a:lnTo>
                    <a:pt x="9" y="0"/>
                  </a:lnTo>
                  <a:lnTo>
                    <a:pt x="30" y="0"/>
                  </a:lnTo>
                  <a:lnTo>
                    <a:pt x="3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2" name="Freeform 59"/>
            <p:cNvSpPr>
              <a:spLocks/>
            </p:cNvSpPr>
            <p:nvPr/>
          </p:nvSpPr>
          <p:spPr bwMode="auto">
            <a:xfrm>
              <a:off x="3432175" y="4024313"/>
              <a:ext cx="33338" cy="20637"/>
            </a:xfrm>
            <a:custGeom>
              <a:avLst/>
              <a:gdLst>
                <a:gd name="T0" fmla="*/ 18 w 21"/>
                <a:gd name="T1" fmla="*/ 13 h 13"/>
                <a:gd name="T2" fmla="*/ 18 w 21"/>
                <a:gd name="T3" fmla="*/ 13 h 13"/>
                <a:gd name="T4" fmla="*/ 12 w 21"/>
                <a:gd name="T5" fmla="*/ 10 h 13"/>
                <a:gd name="T6" fmla="*/ 0 w 21"/>
                <a:gd name="T7" fmla="*/ 6 h 13"/>
                <a:gd name="T8" fmla="*/ 0 w 21"/>
                <a:gd name="T9" fmla="*/ 6 h 13"/>
                <a:gd name="T10" fmla="*/ 3 w 21"/>
                <a:gd name="T11" fmla="*/ 3 h 13"/>
                <a:gd name="T12" fmla="*/ 12 w 21"/>
                <a:gd name="T13" fmla="*/ 0 h 13"/>
                <a:gd name="T14" fmla="*/ 15 w 21"/>
                <a:gd name="T15" fmla="*/ 0 h 13"/>
                <a:gd name="T16" fmla="*/ 18 w 21"/>
                <a:gd name="T17" fmla="*/ 0 h 13"/>
                <a:gd name="T18" fmla="*/ 21 w 21"/>
                <a:gd name="T19" fmla="*/ 6 h 13"/>
                <a:gd name="T20" fmla="*/ 18 w 21"/>
                <a:gd name="T21" fmla="*/ 13 h 13"/>
                <a:gd name="T22" fmla="*/ 18 w 21"/>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8" y="13"/>
                  </a:moveTo>
                  <a:lnTo>
                    <a:pt x="18" y="13"/>
                  </a:lnTo>
                  <a:lnTo>
                    <a:pt x="12" y="10"/>
                  </a:lnTo>
                  <a:lnTo>
                    <a:pt x="0" y="6"/>
                  </a:lnTo>
                  <a:lnTo>
                    <a:pt x="0" y="6"/>
                  </a:lnTo>
                  <a:lnTo>
                    <a:pt x="3" y="3"/>
                  </a:lnTo>
                  <a:lnTo>
                    <a:pt x="12" y="0"/>
                  </a:lnTo>
                  <a:lnTo>
                    <a:pt x="15" y="0"/>
                  </a:lnTo>
                  <a:lnTo>
                    <a:pt x="18" y="0"/>
                  </a:lnTo>
                  <a:lnTo>
                    <a:pt x="21" y="6"/>
                  </a:lnTo>
                  <a:lnTo>
                    <a:pt x="18" y="13"/>
                  </a:lnTo>
                  <a:lnTo>
                    <a:pt x="18" y="1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3" name="Freeform 60"/>
            <p:cNvSpPr>
              <a:spLocks/>
            </p:cNvSpPr>
            <p:nvPr/>
          </p:nvSpPr>
          <p:spPr bwMode="auto">
            <a:xfrm>
              <a:off x="3325813" y="4029075"/>
              <a:ext cx="39688" cy="15875"/>
            </a:xfrm>
            <a:custGeom>
              <a:avLst/>
              <a:gdLst>
                <a:gd name="T0" fmla="*/ 0 w 25"/>
                <a:gd name="T1" fmla="*/ 0 h 10"/>
                <a:gd name="T2" fmla="*/ 0 w 25"/>
                <a:gd name="T3" fmla="*/ 0 h 10"/>
                <a:gd name="T4" fmla="*/ 10 w 25"/>
                <a:gd name="T5" fmla="*/ 0 h 10"/>
                <a:gd name="T6" fmla="*/ 19 w 25"/>
                <a:gd name="T7" fmla="*/ 0 h 10"/>
                <a:gd name="T8" fmla="*/ 25 w 25"/>
                <a:gd name="T9" fmla="*/ 0 h 10"/>
                <a:gd name="T10" fmla="*/ 25 w 25"/>
                <a:gd name="T11" fmla="*/ 3 h 10"/>
                <a:gd name="T12" fmla="*/ 25 w 25"/>
                <a:gd name="T13" fmla="*/ 10 h 10"/>
                <a:gd name="T14" fmla="*/ 25 w 25"/>
                <a:gd name="T15" fmla="*/ 10 h 10"/>
                <a:gd name="T16" fmla="*/ 19 w 25"/>
                <a:gd name="T17" fmla="*/ 10 h 10"/>
                <a:gd name="T18" fmla="*/ 10 w 25"/>
                <a:gd name="T19" fmla="*/ 10 h 10"/>
                <a:gd name="T20" fmla="*/ 3 w 25"/>
                <a:gd name="T21" fmla="*/ 7 h 10"/>
                <a:gd name="T22" fmla="*/ 0 w 25"/>
                <a:gd name="T23" fmla="*/ 7 h 10"/>
                <a:gd name="T24" fmla="*/ 0 w 25"/>
                <a:gd name="T25" fmla="*/ 0 h 10"/>
                <a:gd name="T26" fmla="*/ 0 w 2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0">
                  <a:moveTo>
                    <a:pt x="0" y="0"/>
                  </a:moveTo>
                  <a:lnTo>
                    <a:pt x="0" y="0"/>
                  </a:lnTo>
                  <a:lnTo>
                    <a:pt x="10" y="0"/>
                  </a:lnTo>
                  <a:lnTo>
                    <a:pt x="19" y="0"/>
                  </a:lnTo>
                  <a:lnTo>
                    <a:pt x="25" y="0"/>
                  </a:lnTo>
                  <a:lnTo>
                    <a:pt x="25" y="3"/>
                  </a:lnTo>
                  <a:lnTo>
                    <a:pt x="25" y="10"/>
                  </a:lnTo>
                  <a:lnTo>
                    <a:pt x="25" y="10"/>
                  </a:lnTo>
                  <a:lnTo>
                    <a:pt x="19" y="10"/>
                  </a:lnTo>
                  <a:lnTo>
                    <a:pt x="10" y="10"/>
                  </a:lnTo>
                  <a:lnTo>
                    <a:pt x="3" y="7"/>
                  </a:lnTo>
                  <a:lnTo>
                    <a:pt x="0" y="7"/>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4" name="Freeform 61"/>
            <p:cNvSpPr>
              <a:spLocks/>
            </p:cNvSpPr>
            <p:nvPr/>
          </p:nvSpPr>
          <p:spPr bwMode="auto">
            <a:xfrm>
              <a:off x="8539163" y="4033838"/>
              <a:ext cx="66675" cy="120650"/>
            </a:xfrm>
            <a:custGeom>
              <a:avLst/>
              <a:gdLst>
                <a:gd name="T0" fmla="*/ 18 w 42"/>
                <a:gd name="T1" fmla="*/ 0 h 76"/>
                <a:gd name="T2" fmla="*/ 18 w 42"/>
                <a:gd name="T3" fmla="*/ 0 h 76"/>
                <a:gd name="T4" fmla="*/ 36 w 42"/>
                <a:gd name="T5" fmla="*/ 0 h 76"/>
                <a:gd name="T6" fmla="*/ 36 w 42"/>
                <a:gd name="T7" fmla="*/ 0 h 76"/>
                <a:gd name="T8" fmla="*/ 39 w 42"/>
                <a:gd name="T9" fmla="*/ 16 h 76"/>
                <a:gd name="T10" fmla="*/ 42 w 42"/>
                <a:gd name="T11" fmla="*/ 31 h 76"/>
                <a:gd name="T12" fmla="*/ 42 w 42"/>
                <a:gd name="T13" fmla="*/ 31 h 76"/>
                <a:gd name="T14" fmla="*/ 39 w 42"/>
                <a:gd name="T15" fmla="*/ 34 h 76"/>
                <a:gd name="T16" fmla="*/ 39 w 42"/>
                <a:gd name="T17" fmla="*/ 37 h 76"/>
                <a:gd name="T18" fmla="*/ 36 w 42"/>
                <a:gd name="T19" fmla="*/ 40 h 76"/>
                <a:gd name="T20" fmla="*/ 30 w 42"/>
                <a:gd name="T21" fmla="*/ 43 h 76"/>
                <a:gd name="T22" fmla="*/ 30 w 42"/>
                <a:gd name="T23" fmla="*/ 43 h 76"/>
                <a:gd name="T24" fmla="*/ 30 w 42"/>
                <a:gd name="T25" fmla="*/ 52 h 76"/>
                <a:gd name="T26" fmla="*/ 30 w 42"/>
                <a:gd name="T27" fmla="*/ 52 h 76"/>
                <a:gd name="T28" fmla="*/ 27 w 42"/>
                <a:gd name="T29" fmla="*/ 55 h 76"/>
                <a:gd name="T30" fmla="*/ 27 w 42"/>
                <a:gd name="T31" fmla="*/ 55 h 76"/>
                <a:gd name="T32" fmla="*/ 27 w 42"/>
                <a:gd name="T33" fmla="*/ 67 h 76"/>
                <a:gd name="T34" fmla="*/ 27 w 42"/>
                <a:gd name="T35" fmla="*/ 73 h 76"/>
                <a:gd name="T36" fmla="*/ 24 w 42"/>
                <a:gd name="T37" fmla="*/ 76 h 76"/>
                <a:gd name="T38" fmla="*/ 24 w 42"/>
                <a:gd name="T39" fmla="*/ 76 h 76"/>
                <a:gd name="T40" fmla="*/ 18 w 42"/>
                <a:gd name="T41" fmla="*/ 76 h 76"/>
                <a:gd name="T42" fmla="*/ 15 w 42"/>
                <a:gd name="T43" fmla="*/ 70 h 76"/>
                <a:gd name="T44" fmla="*/ 15 w 42"/>
                <a:gd name="T45" fmla="*/ 67 h 76"/>
                <a:gd name="T46" fmla="*/ 15 w 42"/>
                <a:gd name="T47" fmla="*/ 64 h 76"/>
                <a:gd name="T48" fmla="*/ 12 w 42"/>
                <a:gd name="T49" fmla="*/ 64 h 76"/>
                <a:gd name="T50" fmla="*/ 12 w 42"/>
                <a:gd name="T51" fmla="*/ 64 h 76"/>
                <a:gd name="T52" fmla="*/ 9 w 42"/>
                <a:gd name="T53" fmla="*/ 61 h 76"/>
                <a:gd name="T54" fmla="*/ 6 w 42"/>
                <a:gd name="T55" fmla="*/ 55 h 76"/>
                <a:gd name="T56" fmla="*/ 0 w 42"/>
                <a:gd name="T57" fmla="*/ 46 h 76"/>
                <a:gd name="T58" fmla="*/ 0 w 42"/>
                <a:gd name="T59" fmla="*/ 46 h 76"/>
                <a:gd name="T60" fmla="*/ 0 w 42"/>
                <a:gd name="T61" fmla="*/ 40 h 76"/>
                <a:gd name="T62" fmla="*/ 6 w 42"/>
                <a:gd name="T63" fmla="*/ 37 h 76"/>
                <a:gd name="T64" fmla="*/ 9 w 42"/>
                <a:gd name="T65" fmla="*/ 31 h 76"/>
                <a:gd name="T66" fmla="*/ 6 w 42"/>
                <a:gd name="T67" fmla="*/ 22 h 76"/>
                <a:gd name="T68" fmla="*/ 6 w 42"/>
                <a:gd name="T69" fmla="*/ 22 h 76"/>
                <a:gd name="T70" fmla="*/ 9 w 42"/>
                <a:gd name="T71" fmla="*/ 25 h 76"/>
                <a:gd name="T72" fmla="*/ 12 w 42"/>
                <a:gd name="T73" fmla="*/ 25 h 76"/>
                <a:gd name="T74" fmla="*/ 15 w 42"/>
                <a:gd name="T75" fmla="*/ 19 h 76"/>
                <a:gd name="T76" fmla="*/ 18 w 42"/>
                <a:gd name="T77" fmla="*/ 0 h 76"/>
                <a:gd name="T78" fmla="*/ 18 w 42"/>
                <a:gd name="T7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76">
                  <a:moveTo>
                    <a:pt x="18" y="0"/>
                  </a:moveTo>
                  <a:lnTo>
                    <a:pt x="18" y="0"/>
                  </a:lnTo>
                  <a:lnTo>
                    <a:pt x="36" y="0"/>
                  </a:lnTo>
                  <a:lnTo>
                    <a:pt x="36" y="0"/>
                  </a:lnTo>
                  <a:lnTo>
                    <a:pt x="39" y="16"/>
                  </a:lnTo>
                  <a:lnTo>
                    <a:pt x="42" y="31"/>
                  </a:lnTo>
                  <a:lnTo>
                    <a:pt x="42" y="31"/>
                  </a:lnTo>
                  <a:lnTo>
                    <a:pt x="39" y="34"/>
                  </a:lnTo>
                  <a:lnTo>
                    <a:pt x="39" y="37"/>
                  </a:lnTo>
                  <a:lnTo>
                    <a:pt x="36" y="40"/>
                  </a:lnTo>
                  <a:lnTo>
                    <a:pt x="30" y="43"/>
                  </a:lnTo>
                  <a:lnTo>
                    <a:pt x="30" y="43"/>
                  </a:lnTo>
                  <a:lnTo>
                    <a:pt x="30" y="52"/>
                  </a:lnTo>
                  <a:lnTo>
                    <a:pt x="30" y="52"/>
                  </a:lnTo>
                  <a:lnTo>
                    <a:pt x="27" y="55"/>
                  </a:lnTo>
                  <a:lnTo>
                    <a:pt x="27" y="55"/>
                  </a:lnTo>
                  <a:lnTo>
                    <a:pt x="27" y="67"/>
                  </a:lnTo>
                  <a:lnTo>
                    <a:pt x="27" y="73"/>
                  </a:lnTo>
                  <a:lnTo>
                    <a:pt x="24" y="76"/>
                  </a:lnTo>
                  <a:lnTo>
                    <a:pt x="24" y="76"/>
                  </a:lnTo>
                  <a:lnTo>
                    <a:pt x="18" y="76"/>
                  </a:lnTo>
                  <a:lnTo>
                    <a:pt x="15" y="70"/>
                  </a:lnTo>
                  <a:lnTo>
                    <a:pt x="15" y="67"/>
                  </a:lnTo>
                  <a:lnTo>
                    <a:pt x="15" y="64"/>
                  </a:lnTo>
                  <a:lnTo>
                    <a:pt x="12" y="64"/>
                  </a:lnTo>
                  <a:lnTo>
                    <a:pt x="12" y="64"/>
                  </a:lnTo>
                  <a:lnTo>
                    <a:pt x="9" y="61"/>
                  </a:lnTo>
                  <a:lnTo>
                    <a:pt x="6" y="55"/>
                  </a:lnTo>
                  <a:lnTo>
                    <a:pt x="0" y="46"/>
                  </a:lnTo>
                  <a:lnTo>
                    <a:pt x="0" y="46"/>
                  </a:lnTo>
                  <a:lnTo>
                    <a:pt x="0" y="40"/>
                  </a:lnTo>
                  <a:lnTo>
                    <a:pt x="6" y="37"/>
                  </a:lnTo>
                  <a:lnTo>
                    <a:pt x="9" y="31"/>
                  </a:lnTo>
                  <a:lnTo>
                    <a:pt x="6" y="22"/>
                  </a:lnTo>
                  <a:lnTo>
                    <a:pt x="6" y="22"/>
                  </a:lnTo>
                  <a:lnTo>
                    <a:pt x="9" y="25"/>
                  </a:lnTo>
                  <a:lnTo>
                    <a:pt x="12" y="25"/>
                  </a:lnTo>
                  <a:lnTo>
                    <a:pt x="15" y="19"/>
                  </a:lnTo>
                  <a:lnTo>
                    <a:pt x="18" y="0"/>
                  </a:lnTo>
                  <a:lnTo>
                    <a:pt x="18"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5" name="Freeform 62"/>
            <p:cNvSpPr>
              <a:spLocks/>
            </p:cNvSpPr>
            <p:nvPr/>
          </p:nvSpPr>
          <p:spPr bwMode="auto">
            <a:xfrm>
              <a:off x="8605838" y="4149725"/>
              <a:ext cx="101600" cy="92075"/>
            </a:xfrm>
            <a:custGeom>
              <a:avLst/>
              <a:gdLst>
                <a:gd name="T0" fmla="*/ 34 w 64"/>
                <a:gd name="T1" fmla="*/ 3 h 58"/>
                <a:gd name="T2" fmla="*/ 34 w 64"/>
                <a:gd name="T3" fmla="*/ 3 h 58"/>
                <a:gd name="T4" fmla="*/ 31 w 64"/>
                <a:gd name="T5" fmla="*/ 9 h 58"/>
                <a:gd name="T6" fmla="*/ 37 w 64"/>
                <a:gd name="T7" fmla="*/ 12 h 58"/>
                <a:gd name="T8" fmla="*/ 43 w 64"/>
                <a:gd name="T9" fmla="*/ 12 h 58"/>
                <a:gd name="T10" fmla="*/ 46 w 64"/>
                <a:gd name="T11" fmla="*/ 15 h 58"/>
                <a:gd name="T12" fmla="*/ 46 w 64"/>
                <a:gd name="T13" fmla="*/ 15 h 58"/>
                <a:gd name="T14" fmla="*/ 46 w 64"/>
                <a:gd name="T15" fmla="*/ 15 h 58"/>
                <a:gd name="T16" fmla="*/ 46 w 64"/>
                <a:gd name="T17" fmla="*/ 18 h 58"/>
                <a:gd name="T18" fmla="*/ 43 w 64"/>
                <a:gd name="T19" fmla="*/ 18 h 58"/>
                <a:gd name="T20" fmla="*/ 43 w 64"/>
                <a:gd name="T21" fmla="*/ 18 h 58"/>
                <a:gd name="T22" fmla="*/ 46 w 64"/>
                <a:gd name="T23" fmla="*/ 27 h 58"/>
                <a:gd name="T24" fmla="*/ 46 w 64"/>
                <a:gd name="T25" fmla="*/ 27 h 58"/>
                <a:gd name="T26" fmla="*/ 52 w 64"/>
                <a:gd name="T27" fmla="*/ 30 h 58"/>
                <a:gd name="T28" fmla="*/ 55 w 64"/>
                <a:gd name="T29" fmla="*/ 36 h 58"/>
                <a:gd name="T30" fmla="*/ 61 w 64"/>
                <a:gd name="T31" fmla="*/ 39 h 58"/>
                <a:gd name="T32" fmla="*/ 64 w 64"/>
                <a:gd name="T33" fmla="*/ 45 h 58"/>
                <a:gd name="T34" fmla="*/ 64 w 64"/>
                <a:gd name="T35" fmla="*/ 45 h 58"/>
                <a:gd name="T36" fmla="*/ 58 w 64"/>
                <a:gd name="T37" fmla="*/ 48 h 58"/>
                <a:gd name="T38" fmla="*/ 55 w 64"/>
                <a:gd name="T39" fmla="*/ 48 h 58"/>
                <a:gd name="T40" fmla="*/ 55 w 64"/>
                <a:gd name="T41" fmla="*/ 58 h 58"/>
                <a:gd name="T42" fmla="*/ 55 w 64"/>
                <a:gd name="T43" fmla="*/ 58 h 58"/>
                <a:gd name="T44" fmla="*/ 49 w 64"/>
                <a:gd name="T45" fmla="*/ 54 h 58"/>
                <a:gd name="T46" fmla="*/ 43 w 64"/>
                <a:gd name="T47" fmla="*/ 54 h 58"/>
                <a:gd name="T48" fmla="*/ 43 w 64"/>
                <a:gd name="T49" fmla="*/ 58 h 58"/>
                <a:gd name="T50" fmla="*/ 43 w 64"/>
                <a:gd name="T51" fmla="*/ 58 h 58"/>
                <a:gd name="T52" fmla="*/ 37 w 64"/>
                <a:gd name="T53" fmla="*/ 54 h 58"/>
                <a:gd name="T54" fmla="*/ 34 w 64"/>
                <a:gd name="T55" fmla="*/ 48 h 58"/>
                <a:gd name="T56" fmla="*/ 28 w 64"/>
                <a:gd name="T57" fmla="*/ 42 h 58"/>
                <a:gd name="T58" fmla="*/ 21 w 64"/>
                <a:gd name="T59" fmla="*/ 39 h 58"/>
                <a:gd name="T60" fmla="*/ 21 w 64"/>
                <a:gd name="T61" fmla="*/ 39 h 58"/>
                <a:gd name="T62" fmla="*/ 25 w 64"/>
                <a:gd name="T63" fmla="*/ 36 h 58"/>
                <a:gd name="T64" fmla="*/ 28 w 64"/>
                <a:gd name="T65" fmla="*/ 36 h 58"/>
                <a:gd name="T66" fmla="*/ 28 w 64"/>
                <a:gd name="T67" fmla="*/ 33 h 58"/>
                <a:gd name="T68" fmla="*/ 31 w 64"/>
                <a:gd name="T69" fmla="*/ 30 h 58"/>
                <a:gd name="T70" fmla="*/ 31 w 64"/>
                <a:gd name="T71" fmla="*/ 30 h 58"/>
                <a:gd name="T72" fmla="*/ 15 w 64"/>
                <a:gd name="T73" fmla="*/ 18 h 58"/>
                <a:gd name="T74" fmla="*/ 9 w 64"/>
                <a:gd name="T75" fmla="*/ 12 h 58"/>
                <a:gd name="T76" fmla="*/ 0 w 64"/>
                <a:gd name="T77" fmla="*/ 6 h 58"/>
                <a:gd name="T78" fmla="*/ 0 w 64"/>
                <a:gd name="T79" fmla="*/ 6 h 58"/>
                <a:gd name="T80" fmla="*/ 9 w 64"/>
                <a:gd name="T81" fmla="*/ 0 h 58"/>
                <a:gd name="T82" fmla="*/ 15 w 64"/>
                <a:gd name="T83" fmla="*/ 0 h 58"/>
                <a:gd name="T84" fmla="*/ 34 w 64"/>
                <a:gd name="T85" fmla="*/ 3 h 58"/>
                <a:gd name="T86" fmla="*/ 34 w 64"/>
                <a:gd name="T87"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58">
                  <a:moveTo>
                    <a:pt x="34" y="3"/>
                  </a:moveTo>
                  <a:lnTo>
                    <a:pt x="34" y="3"/>
                  </a:lnTo>
                  <a:lnTo>
                    <a:pt x="31" y="9"/>
                  </a:lnTo>
                  <a:lnTo>
                    <a:pt x="37" y="12"/>
                  </a:lnTo>
                  <a:lnTo>
                    <a:pt x="43" y="12"/>
                  </a:lnTo>
                  <a:lnTo>
                    <a:pt x="46" y="15"/>
                  </a:lnTo>
                  <a:lnTo>
                    <a:pt x="46" y="15"/>
                  </a:lnTo>
                  <a:lnTo>
                    <a:pt x="46" y="15"/>
                  </a:lnTo>
                  <a:lnTo>
                    <a:pt x="46" y="18"/>
                  </a:lnTo>
                  <a:lnTo>
                    <a:pt x="43" y="18"/>
                  </a:lnTo>
                  <a:lnTo>
                    <a:pt x="43" y="18"/>
                  </a:lnTo>
                  <a:lnTo>
                    <a:pt x="46" y="27"/>
                  </a:lnTo>
                  <a:lnTo>
                    <a:pt x="46" y="27"/>
                  </a:lnTo>
                  <a:lnTo>
                    <a:pt x="52" y="30"/>
                  </a:lnTo>
                  <a:lnTo>
                    <a:pt x="55" y="36"/>
                  </a:lnTo>
                  <a:lnTo>
                    <a:pt x="61" y="39"/>
                  </a:lnTo>
                  <a:lnTo>
                    <a:pt x="64" y="45"/>
                  </a:lnTo>
                  <a:lnTo>
                    <a:pt x="64" y="45"/>
                  </a:lnTo>
                  <a:lnTo>
                    <a:pt x="58" y="48"/>
                  </a:lnTo>
                  <a:lnTo>
                    <a:pt x="55" y="48"/>
                  </a:lnTo>
                  <a:lnTo>
                    <a:pt x="55" y="58"/>
                  </a:lnTo>
                  <a:lnTo>
                    <a:pt x="55" y="58"/>
                  </a:lnTo>
                  <a:lnTo>
                    <a:pt x="49" y="54"/>
                  </a:lnTo>
                  <a:lnTo>
                    <a:pt x="43" y="54"/>
                  </a:lnTo>
                  <a:lnTo>
                    <a:pt x="43" y="58"/>
                  </a:lnTo>
                  <a:lnTo>
                    <a:pt x="43" y="58"/>
                  </a:lnTo>
                  <a:lnTo>
                    <a:pt x="37" y="54"/>
                  </a:lnTo>
                  <a:lnTo>
                    <a:pt x="34" y="48"/>
                  </a:lnTo>
                  <a:lnTo>
                    <a:pt x="28" y="42"/>
                  </a:lnTo>
                  <a:lnTo>
                    <a:pt x="21" y="39"/>
                  </a:lnTo>
                  <a:lnTo>
                    <a:pt x="21" y="39"/>
                  </a:lnTo>
                  <a:lnTo>
                    <a:pt x="25" y="36"/>
                  </a:lnTo>
                  <a:lnTo>
                    <a:pt x="28" y="36"/>
                  </a:lnTo>
                  <a:lnTo>
                    <a:pt x="28" y="33"/>
                  </a:lnTo>
                  <a:lnTo>
                    <a:pt x="31" y="30"/>
                  </a:lnTo>
                  <a:lnTo>
                    <a:pt x="31" y="30"/>
                  </a:lnTo>
                  <a:lnTo>
                    <a:pt x="15" y="18"/>
                  </a:lnTo>
                  <a:lnTo>
                    <a:pt x="9" y="12"/>
                  </a:lnTo>
                  <a:lnTo>
                    <a:pt x="0" y="6"/>
                  </a:lnTo>
                  <a:lnTo>
                    <a:pt x="0" y="6"/>
                  </a:lnTo>
                  <a:lnTo>
                    <a:pt x="9" y="0"/>
                  </a:lnTo>
                  <a:lnTo>
                    <a:pt x="15" y="0"/>
                  </a:lnTo>
                  <a:lnTo>
                    <a:pt x="34" y="3"/>
                  </a:lnTo>
                  <a:lnTo>
                    <a:pt x="34"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6" name="Freeform 63"/>
            <p:cNvSpPr>
              <a:spLocks/>
            </p:cNvSpPr>
            <p:nvPr/>
          </p:nvSpPr>
          <p:spPr bwMode="auto">
            <a:xfrm>
              <a:off x="8567738" y="4183063"/>
              <a:ext cx="19050" cy="14287"/>
            </a:xfrm>
            <a:custGeom>
              <a:avLst/>
              <a:gdLst>
                <a:gd name="T0" fmla="*/ 0 w 12"/>
                <a:gd name="T1" fmla="*/ 0 h 9"/>
                <a:gd name="T2" fmla="*/ 0 w 12"/>
                <a:gd name="T3" fmla="*/ 0 h 9"/>
                <a:gd name="T4" fmla="*/ 12 w 12"/>
                <a:gd name="T5" fmla="*/ 0 h 9"/>
                <a:gd name="T6" fmla="*/ 12 w 12"/>
                <a:gd name="T7" fmla="*/ 0 h 9"/>
                <a:gd name="T8" fmla="*/ 12 w 12"/>
                <a:gd name="T9" fmla="*/ 9 h 9"/>
                <a:gd name="T10" fmla="*/ 12 w 12"/>
                <a:gd name="T11" fmla="*/ 9 h 9"/>
                <a:gd name="T12" fmla="*/ 0 w 12"/>
                <a:gd name="T13" fmla="*/ 9 h 9"/>
                <a:gd name="T14" fmla="*/ 0 w 12"/>
                <a:gd name="T15" fmla="*/ 9 h 9"/>
                <a:gd name="T16" fmla="*/ 0 w 12"/>
                <a:gd name="T17" fmla="*/ 0 h 9"/>
                <a:gd name="T18" fmla="*/ 0 w 12"/>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9">
                  <a:moveTo>
                    <a:pt x="0" y="0"/>
                  </a:moveTo>
                  <a:lnTo>
                    <a:pt x="0" y="0"/>
                  </a:lnTo>
                  <a:lnTo>
                    <a:pt x="12" y="0"/>
                  </a:lnTo>
                  <a:lnTo>
                    <a:pt x="12" y="0"/>
                  </a:lnTo>
                  <a:lnTo>
                    <a:pt x="12" y="9"/>
                  </a:lnTo>
                  <a:lnTo>
                    <a:pt x="12" y="9"/>
                  </a:lnTo>
                  <a:lnTo>
                    <a:pt x="0" y="9"/>
                  </a:lnTo>
                  <a:lnTo>
                    <a:pt x="0" y="9"/>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7" name="Freeform 64"/>
            <p:cNvSpPr>
              <a:spLocks/>
            </p:cNvSpPr>
            <p:nvPr/>
          </p:nvSpPr>
          <p:spPr bwMode="auto">
            <a:xfrm>
              <a:off x="8601075" y="4230688"/>
              <a:ext cx="53975" cy="44450"/>
            </a:xfrm>
            <a:custGeom>
              <a:avLst/>
              <a:gdLst>
                <a:gd name="T0" fmla="*/ 34 w 34"/>
                <a:gd name="T1" fmla="*/ 25 h 28"/>
                <a:gd name="T2" fmla="*/ 34 w 34"/>
                <a:gd name="T3" fmla="*/ 25 h 28"/>
                <a:gd name="T4" fmla="*/ 31 w 34"/>
                <a:gd name="T5" fmla="*/ 28 h 28"/>
                <a:gd name="T6" fmla="*/ 24 w 34"/>
                <a:gd name="T7" fmla="*/ 28 h 28"/>
                <a:gd name="T8" fmla="*/ 12 w 34"/>
                <a:gd name="T9" fmla="*/ 28 h 28"/>
                <a:gd name="T10" fmla="*/ 12 w 34"/>
                <a:gd name="T11" fmla="*/ 28 h 28"/>
                <a:gd name="T12" fmla="*/ 12 w 34"/>
                <a:gd name="T13" fmla="*/ 13 h 28"/>
                <a:gd name="T14" fmla="*/ 9 w 34"/>
                <a:gd name="T15" fmla="*/ 7 h 28"/>
                <a:gd name="T16" fmla="*/ 0 w 34"/>
                <a:gd name="T17" fmla="*/ 7 h 28"/>
                <a:gd name="T18" fmla="*/ 0 w 34"/>
                <a:gd name="T19" fmla="*/ 7 h 28"/>
                <a:gd name="T20" fmla="*/ 6 w 34"/>
                <a:gd name="T21" fmla="*/ 0 h 28"/>
                <a:gd name="T22" fmla="*/ 9 w 34"/>
                <a:gd name="T23" fmla="*/ 0 h 28"/>
                <a:gd name="T24" fmla="*/ 12 w 34"/>
                <a:gd name="T25" fmla="*/ 3 h 28"/>
                <a:gd name="T26" fmla="*/ 15 w 34"/>
                <a:gd name="T27" fmla="*/ 7 h 28"/>
                <a:gd name="T28" fmla="*/ 21 w 34"/>
                <a:gd name="T29" fmla="*/ 19 h 28"/>
                <a:gd name="T30" fmla="*/ 28 w 34"/>
                <a:gd name="T31" fmla="*/ 25 h 28"/>
                <a:gd name="T32" fmla="*/ 34 w 34"/>
                <a:gd name="T33" fmla="*/ 25 h 28"/>
                <a:gd name="T34" fmla="*/ 34 w 34"/>
                <a:gd name="T35"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28">
                  <a:moveTo>
                    <a:pt x="34" y="25"/>
                  </a:moveTo>
                  <a:lnTo>
                    <a:pt x="34" y="25"/>
                  </a:lnTo>
                  <a:lnTo>
                    <a:pt x="31" y="28"/>
                  </a:lnTo>
                  <a:lnTo>
                    <a:pt x="24" y="28"/>
                  </a:lnTo>
                  <a:lnTo>
                    <a:pt x="12" y="28"/>
                  </a:lnTo>
                  <a:lnTo>
                    <a:pt x="12" y="28"/>
                  </a:lnTo>
                  <a:lnTo>
                    <a:pt x="12" y="13"/>
                  </a:lnTo>
                  <a:lnTo>
                    <a:pt x="9" y="7"/>
                  </a:lnTo>
                  <a:lnTo>
                    <a:pt x="0" y="7"/>
                  </a:lnTo>
                  <a:lnTo>
                    <a:pt x="0" y="7"/>
                  </a:lnTo>
                  <a:lnTo>
                    <a:pt x="6" y="0"/>
                  </a:lnTo>
                  <a:lnTo>
                    <a:pt x="9" y="0"/>
                  </a:lnTo>
                  <a:lnTo>
                    <a:pt x="12" y="3"/>
                  </a:lnTo>
                  <a:lnTo>
                    <a:pt x="15" y="7"/>
                  </a:lnTo>
                  <a:lnTo>
                    <a:pt x="21" y="19"/>
                  </a:lnTo>
                  <a:lnTo>
                    <a:pt x="28" y="25"/>
                  </a:lnTo>
                  <a:lnTo>
                    <a:pt x="34" y="25"/>
                  </a:lnTo>
                  <a:lnTo>
                    <a:pt x="34" y="25"/>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8" name="Freeform 65"/>
            <p:cNvSpPr>
              <a:spLocks/>
            </p:cNvSpPr>
            <p:nvPr/>
          </p:nvSpPr>
          <p:spPr bwMode="auto">
            <a:xfrm>
              <a:off x="7493000" y="4275138"/>
              <a:ext cx="42863" cy="90487"/>
            </a:xfrm>
            <a:custGeom>
              <a:avLst/>
              <a:gdLst>
                <a:gd name="T0" fmla="*/ 3 w 27"/>
                <a:gd name="T1" fmla="*/ 0 h 57"/>
                <a:gd name="T2" fmla="*/ 3 w 27"/>
                <a:gd name="T3" fmla="*/ 0 h 57"/>
                <a:gd name="T4" fmla="*/ 9 w 27"/>
                <a:gd name="T5" fmla="*/ 0 h 57"/>
                <a:gd name="T6" fmla="*/ 12 w 27"/>
                <a:gd name="T7" fmla="*/ 3 h 57"/>
                <a:gd name="T8" fmla="*/ 15 w 27"/>
                <a:gd name="T9" fmla="*/ 12 h 57"/>
                <a:gd name="T10" fmla="*/ 15 w 27"/>
                <a:gd name="T11" fmla="*/ 12 h 57"/>
                <a:gd name="T12" fmla="*/ 18 w 27"/>
                <a:gd name="T13" fmla="*/ 15 h 57"/>
                <a:gd name="T14" fmla="*/ 18 w 27"/>
                <a:gd name="T15" fmla="*/ 18 h 57"/>
                <a:gd name="T16" fmla="*/ 18 w 27"/>
                <a:gd name="T17" fmla="*/ 18 h 57"/>
                <a:gd name="T18" fmla="*/ 21 w 27"/>
                <a:gd name="T19" fmla="*/ 21 h 57"/>
                <a:gd name="T20" fmla="*/ 24 w 27"/>
                <a:gd name="T21" fmla="*/ 21 h 57"/>
                <a:gd name="T22" fmla="*/ 27 w 27"/>
                <a:gd name="T23" fmla="*/ 24 h 57"/>
                <a:gd name="T24" fmla="*/ 27 w 27"/>
                <a:gd name="T25" fmla="*/ 24 h 57"/>
                <a:gd name="T26" fmla="*/ 27 w 27"/>
                <a:gd name="T27" fmla="*/ 27 h 57"/>
                <a:gd name="T28" fmla="*/ 27 w 27"/>
                <a:gd name="T29" fmla="*/ 27 h 57"/>
                <a:gd name="T30" fmla="*/ 24 w 27"/>
                <a:gd name="T31" fmla="*/ 30 h 57"/>
                <a:gd name="T32" fmla="*/ 24 w 27"/>
                <a:gd name="T33" fmla="*/ 30 h 57"/>
                <a:gd name="T34" fmla="*/ 27 w 27"/>
                <a:gd name="T35" fmla="*/ 36 h 57"/>
                <a:gd name="T36" fmla="*/ 27 w 27"/>
                <a:gd name="T37" fmla="*/ 42 h 57"/>
                <a:gd name="T38" fmla="*/ 27 w 27"/>
                <a:gd name="T39" fmla="*/ 48 h 57"/>
                <a:gd name="T40" fmla="*/ 27 w 27"/>
                <a:gd name="T41" fmla="*/ 48 h 57"/>
                <a:gd name="T42" fmla="*/ 24 w 27"/>
                <a:gd name="T43" fmla="*/ 48 h 57"/>
                <a:gd name="T44" fmla="*/ 21 w 27"/>
                <a:gd name="T45" fmla="*/ 51 h 57"/>
                <a:gd name="T46" fmla="*/ 18 w 27"/>
                <a:gd name="T47" fmla="*/ 57 h 57"/>
                <a:gd name="T48" fmla="*/ 18 w 27"/>
                <a:gd name="T49" fmla="*/ 57 h 57"/>
                <a:gd name="T50" fmla="*/ 12 w 27"/>
                <a:gd name="T51" fmla="*/ 54 h 57"/>
                <a:gd name="T52" fmla="*/ 6 w 27"/>
                <a:gd name="T53" fmla="*/ 48 h 57"/>
                <a:gd name="T54" fmla="*/ 3 w 27"/>
                <a:gd name="T55" fmla="*/ 42 h 57"/>
                <a:gd name="T56" fmla="*/ 0 w 27"/>
                <a:gd name="T57" fmla="*/ 36 h 57"/>
                <a:gd name="T58" fmla="*/ 0 w 27"/>
                <a:gd name="T59" fmla="*/ 18 h 57"/>
                <a:gd name="T60" fmla="*/ 3 w 27"/>
                <a:gd name="T61" fmla="*/ 0 h 57"/>
                <a:gd name="T62" fmla="*/ 3 w 27"/>
                <a:gd name="T6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57">
                  <a:moveTo>
                    <a:pt x="3" y="0"/>
                  </a:moveTo>
                  <a:lnTo>
                    <a:pt x="3" y="0"/>
                  </a:lnTo>
                  <a:lnTo>
                    <a:pt x="9" y="0"/>
                  </a:lnTo>
                  <a:lnTo>
                    <a:pt x="12" y="3"/>
                  </a:lnTo>
                  <a:lnTo>
                    <a:pt x="15" y="12"/>
                  </a:lnTo>
                  <a:lnTo>
                    <a:pt x="15" y="12"/>
                  </a:lnTo>
                  <a:lnTo>
                    <a:pt x="18" y="15"/>
                  </a:lnTo>
                  <a:lnTo>
                    <a:pt x="18" y="18"/>
                  </a:lnTo>
                  <a:lnTo>
                    <a:pt x="18" y="18"/>
                  </a:lnTo>
                  <a:lnTo>
                    <a:pt x="21" y="21"/>
                  </a:lnTo>
                  <a:lnTo>
                    <a:pt x="24" y="21"/>
                  </a:lnTo>
                  <a:lnTo>
                    <a:pt x="27" y="24"/>
                  </a:lnTo>
                  <a:lnTo>
                    <a:pt x="27" y="24"/>
                  </a:lnTo>
                  <a:lnTo>
                    <a:pt x="27" y="27"/>
                  </a:lnTo>
                  <a:lnTo>
                    <a:pt x="27" y="27"/>
                  </a:lnTo>
                  <a:lnTo>
                    <a:pt x="24" y="30"/>
                  </a:lnTo>
                  <a:lnTo>
                    <a:pt x="24" y="30"/>
                  </a:lnTo>
                  <a:lnTo>
                    <a:pt x="27" y="36"/>
                  </a:lnTo>
                  <a:lnTo>
                    <a:pt x="27" y="42"/>
                  </a:lnTo>
                  <a:lnTo>
                    <a:pt x="27" y="48"/>
                  </a:lnTo>
                  <a:lnTo>
                    <a:pt x="27" y="48"/>
                  </a:lnTo>
                  <a:lnTo>
                    <a:pt x="24" y="48"/>
                  </a:lnTo>
                  <a:lnTo>
                    <a:pt x="21" y="51"/>
                  </a:lnTo>
                  <a:lnTo>
                    <a:pt x="18" y="57"/>
                  </a:lnTo>
                  <a:lnTo>
                    <a:pt x="18" y="57"/>
                  </a:lnTo>
                  <a:lnTo>
                    <a:pt x="12" y="54"/>
                  </a:lnTo>
                  <a:lnTo>
                    <a:pt x="6" y="48"/>
                  </a:lnTo>
                  <a:lnTo>
                    <a:pt x="3" y="42"/>
                  </a:lnTo>
                  <a:lnTo>
                    <a:pt x="0" y="36"/>
                  </a:lnTo>
                  <a:lnTo>
                    <a:pt x="0" y="18"/>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9" name="Freeform 66"/>
            <p:cNvSpPr>
              <a:spLocks/>
            </p:cNvSpPr>
            <p:nvPr/>
          </p:nvSpPr>
          <p:spPr bwMode="auto">
            <a:xfrm>
              <a:off x="8659813" y="4275138"/>
              <a:ext cx="57150" cy="104775"/>
            </a:xfrm>
            <a:custGeom>
              <a:avLst/>
              <a:gdLst>
                <a:gd name="T0" fmla="*/ 30 w 36"/>
                <a:gd name="T1" fmla="*/ 0 h 66"/>
                <a:gd name="T2" fmla="*/ 30 w 36"/>
                <a:gd name="T3" fmla="*/ 0 h 66"/>
                <a:gd name="T4" fmla="*/ 30 w 36"/>
                <a:gd name="T5" fmla="*/ 21 h 66"/>
                <a:gd name="T6" fmla="*/ 33 w 36"/>
                <a:gd name="T7" fmla="*/ 27 h 66"/>
                <a:gd name="T8" fmla="*/ 36 w 36"/>
                <a:gd name="T9" fmla="*/ 33 h 66"/>
                <a:gd name="T10" fmla="*/ 36 w 36"/>
                <a:gd name="T11" fmla="*/ 33 h 66"/>
                <a:gd name="T12" fmla="*/ 36 w 36"/>
                <a:gd name="T13" fmla="*/ 36 h 66"/>
                <a:gd name="T14" fmla="*/ 33 w 36"/>
                <a:gd name="T15" fmla="*/ 36 h 66"/>
                <a:gd name="T16" fmla="*/ 24 w 36"/>
                <a:gd name="T17" fmla="*/ 36 h 66"/>
                <a:gd name="T18" fmla="*/ 24 w 36"/>
                <a:gd name="T19" fmla="*/ 36 h 66"/>
                <a:gd name="T20" fmla="*/ 27 w 36"/>
                <a:gd name="T21" fmla="*/ 42 h 66"/>
                <a:gd name="T22" fmla="*/ 27 w 36"/>
                <a:gd name="T23" fmla="*/ 48 h 66"/>
                <a:gd name="T24" fmla="*/ 24 w 36"/>
                <a:gd name="T25" fmla="*/ 57 h 66"/>
                <a:gd name="T26" fmla="*/ 24 w 36"/>
                <a:gd name="T27" fmla="*/ 66 h 66"/>
                <a:gd name="T28" fmla="*/ 24 w 36"/>
                <a:gd name="T29" fmla="*/ 66 h 66"/>
                <a:gd name="T30" fmla="*/ 18 w 36"/>
                <a:gd name="T31" fmla="*/ 63 h 66"/>
                <a:gd name="T32" fmla="*/ 15 w 36"/>
                <a:gd name="T33" fmla="*/ 60 h 66"/>
                <a:gd name="T34" fmla="*/ 12 w 36"/>
                <a:gd name="T35" fmla="*/ 54 h 66"/>
                <a:gd name="T36" fmla="*/ 6 w 36"/>
                <a:gd name="T37" fmla="*/ 54 h 66"/>
                <a:gd name="T38" fmla="*/ 6 w 36"/>
                <a:gd name="T39" fmla="*/ 54 h 66"/>
                <a:gd name="T40" fmla="*/ 3 w 36"/>
                <a:gd name="T41" fmla="*/ 48 h 66"/>
                <a:gd name="T42" fmla="*/ 6 w 36"/>
                <a:gd name="T43" fmla="*/ 45 h 66"/>
                <a:gd name="T44" fmla="*/ 9 w 36"/>
                <a:gd name="T45" fmla="*/ 36 h 66"/>
                <a:gd name="T46" fmla="*/ 9 w 36"/>
                <a:gd name="T47" fmla="*/ 36 h 66"/>
                <a:gd name="T48" fmla="*/ 6 w 36"/>
                <a:gd name="T49" fmla="*/ 33 h 66"/>
                <a:gd name="T50" fmla="*/ 6 w 36"/>
                <a:gd name="T51" fmla="*/ 30 h 66"/>
                <a:gd name="T52" fmla="*/ 9 w 36"/>
                <a:gd name="T53" fmla="*/ 30 h 66"/>
                <a:gd name="T54" fmla="*/ 9 w 36"/>
                <a:gd name="T55" fmla="*/ 30 h 66"/>
                <a:gd name="T56" fmla="*/ 9 w 36"/>
                <a:gd name="T57" fmla="*/ 27 h 66"/>
                <a:gd name="T58" fmla="*/ 6 w 36"/>
                <a:gd name="T59" fmla="*/ 27 h 66"/>
                <a:gd name="T60" fmla="*/ 6 w 36"/>
                <a:gd name="T61" fmla="*/ 30 h 66"/>
                <a:gd name="T62" fmla="*/ 6 w 36"/>
                <a:gd name="T63" fmla="*/ 30 h 66"/>
                <a:gd name="T64" fmla="*/ 0 w 36"/>
                <a:gd name="T65" fmla="*/ 27 h 66"/>
                <a:gd name="T66" fmla="*/ 3 w 36"/>
                <a:gd name="T67" fmla="*/ 21 h 66"/>
                <a:gd name="T68" fmla="*/ 6 w 36"/>
                <a:gd name="T69" fmla="*/ 18 h 66"/>
                <a:gd name="T70" fmla="*/ 12 w 36"/>
                <a:gd name="T71" fmla="*/ 18 h 66"/>
                <a:gd name="T72" fmla="*/ 12 w 36"/>
                <a:gd name="T73" fmla="*/ 18 h 66"/>
                <a:gd name="T74" fmla="*/ 15 w 36"/>
                <a:gd name="T75" fmla="*/ 9 h 66"/>
                <a:gd name="T76" fmla="*/ 21 w 36"/>
                <a:gd name="T77" fmla="*/ 6 h 66"/>
                <a:gd name="T78" fmla="*/ 21 w 36"/>
                <a:gd name="T79" fmla="*/ 6 h 66"/>
                <a:gd name="T80" fmla="*/ 24 w 36"/>
                <a:gd name="T81" fmla="*/ 3 h 66"/>
                <a:gd name="T82" fmla="*/ 30 w 36"/>
                <a:gd name="T83" fmla="*/ 0 h 66"/>
                <a:gd name="T84" fmla="*/ 30 w 36"/>
                <a:gd name="T8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 h="66">
                  <a:moveTo>
                    <a:pt x="30" y="0"/>
                  </a:moveTo>
                  <a:lnTo>
                    <a:pt x="30" y="0"/>
                  </a:lnTo>
                  <a:lnTo>
                    <a:pt x="30" y="21"/>
                  </a:lnTo>
                  <a:lnTo>
                    <a:pt x="33" y="27"/>
                  </a:lnTo>
                  <a:lnTo>
                    <a:pt x="36" y="33"/>
                  </a:lnTo>
                  <a:lnTo>
                    <a:pt x="36" y="33"/>
                  </a:lnTo>
                  <a:lnTo>
                    <a:pt x="36" y="36"/>
                  </a:lnTo>
                  <a:lnTo>
                    <a:pt x="33" y="36"/>
                  </a:lnTo>
                  <a:lnTo>
                    <a:pt x="24" y="36"/>
                  </a:lnTo>
                  <a:lnTo>
                    <a:pt x="24" y="36"/>
                  </a:lnTo>
                  <a:lnTo>
                    <a:pt x="27" y="42"/>
                  </a:lnTo>
                  <a:lnTo>
                    <a:pt x="27" y="48"/>
                  </a:lnTo>
                  <a:lnTo>
                    <a:pt x="24" y="57"/>
                  </a:lnTo>
                  <a:lnTo>
                    <a:pt x="24" y="66"/>
                  </a:lnTo>
                  <a:lnTo>
                    <a:pt x="24" y="66"/>
                  </a:lnTo>
                  <a:lnTo>
                    <a:pt x="18" y="63"/>
                  </a:lnTo>
                  <a:lnTo>
                    <a:pt x="15" y="60"/>
                  </a:lnTo>
                  <a:lnTo>
                    <a:pt x="12" y="54"/>
                  </a:lnTo>
                  <a:lnTo>
                    <a:pt x="6" y="54"/>
                  </a:lnTo>
                  <a:lnTo>
                    <a:pt x="6" y="54"/>
                  </a:lnTo>
                  <a:lnTo>
                    <a:pt x="3" y="48"/>
                  </a:lnTo>
                  <a:lnTo>
                    <a:pt x="6" y="45"/>
                  </a:lnTo>
                  <a:lnTo>
                    <a:pt x="9" y="36"/>
                  </a:lnTo>
                  <a:lnTo>
                    <a:pt x="9" y="36"/>
                  </a:lnTo>
                  <a:lnTo>
                    <a:pt x="6" y="33"/>
                  </a:lnTo>
                  <a:lnTo>
                    <a:pt x="6" y="30"/>
                  </a:lnTo>
                  <a:lnTo>
                    <a:pt x="9" y="30"/>
                  </a:lnTo>
                  <a:lnTo>
                    <a:pt x="9" y="30"/>
                  </a:lnTo>
                  <a:lnTo>
                    <a:pt x="9" y="27"/>
                  </a:lnTo>
                  <a:lnTo>
                    <a:pt x="6" y="27"/>
                  </a:lnTo>
                  <a:lnTo>
                    <a:pt x="6" y="30"/>
                  </a:lnTo>
                  <a:lnTo>
                    <a:pt x="6" y="30"/>
                  </a:lnTo>
                  <a:lnTo>
                    <a:pt x="0" y="27"/>
                  </a:lnTo>
                  <a:lnTo>
                    <a:pt x="3" y="21"/>
                  </a:lnTo>
                  <a:lnTo>
                    <a:pt x="6" y="18"/>
                  </a:lnTo>
                  <a:lnTo>
                    <a:pt x="12" y="18"/>
                  </a:lnTo>
                  <a:lnTo>
                    <a:pt x="12" y="18"/>
                  </a:lnTo>
                  <a:lnTo>
                    <a:pt x="15" y="9"/>
                  </a:lnTo>
                  <a:lnTo>
                    <a:pt x="21" y="6"/>
                  </a:lnTo>
                  <a:lnTo>
                    <a:pt x="21" y="6"/>
                  </a:lnTo>
                  <a:lnTo>
                    <a:pt x="24" y="3"/>
                  </a:lnTo>
                  <a:lnTo>
                    <a:pt x="30" y="0"/>
                  </a:lnTo>
                  <a:lnTo>
                    <a:pt x="3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0" name="Freeform 67"/>
            <p:cNvSpPr>
              <a:spLocks/>
            </p:cNvSpPr>
            <p:nvPr/>
          </p:nvSpPr>
          <p:spPr bwMode="auto">
            <a:xfrm>
              <a:off x="8601075" y="4294188"/>
              <a:ext cx="44450" cy="47625"/>
            </a:xfrm>
            <a:custGeom>
              <a:avLst/>
              <a:gdLst>
                <a:gd name="T0" fmla="*/ 15 w 28"/>
                <a:gd name="T1" fmla="*/ 0 h 30"/>
                <a:gd name="T2" fmla="*/ 15 w 28"/>
                <a:gd name="T3" fmla="*/ 0 h 30"/>
                <a:gd name="T4" fmla="*/ 21 w 28"/>
                <a:gd name="T5" fmla="*/ 0 h 30"/>
                <a:gd name="T6" fmla="*/ 28 w 28"/>
                <a:gd name="T7" fmla="*/ 3 h 30"/>
                <a:gd name="T8" fmla="*/ 28 w 28"/>
                <a:gd name="T9" fmla="*/ 6 h 30"/>
                <a:gd name="T10" fmla="*/ 28 w 28"/>
                <a:gd name="T11" fmla="*/ 12 h 30"/>
                <a:gd name="T12" fmla="*/ 28 w 28"/>
                <a:gd name="T13" fmla="*/ 12 h 30"/>
                <a:gd name="T14" fmla="*/ 24 w 28"/>
                <a:gd name="T15" fmla="*/ 12 h 30"/>
                <a:gd name="T16" fmla="*/ 21 w 28"/>
                <a:gd name="T17" fmla="*/ 15 h 30"/>
                <a:gd name="T18" fmla="*/ 21 w 28"/>
                <a:gd name="T19" fmla="*/ 15 h 30"/>
                <a:gd name="T20" fmla="*/ 24 w 28"/>
                <a:gd name="T21" fmla="*/ 18 h 30"/>
                <a:gd name="T22" fmla="*/ 24 w 28"/>
                <a:gd name="T23" fmla="*/ 18 h 30"/>
                <a:gd name="T24" fmla="*/ 15 w 28"/>
                <a:gd name="T25" fmla="*/ 24 h 30"/>
                <a:gd name="T26" fmla="*/ 0 w 28"/>
                <a:gd name="T27" fmla="*/ 30 h 30"/>
                <a:gd name="T28" fmla="*/ 0 w 28"/>
                <a:gd name="T29" fmla="*/ 30 h 30"/>
                <a:gd name="T30" fmla="*/ 0 w 28"/>
                <a:gd name="T31" fmla="*/ 24 h 30"/>
                <a:gd name="T32" fmla="*/ 3 w 28"/>
                <a:gd name="T33" fmla="*/ 18 h 30"/>
                <a:gd name="T34" fmla="*/ 9 w 28"/>
                <a:gd name="T35" fmla="*/ 15 h 30"/>
                <a:gd name="T36" fmla="*/ 15 w 28"/>
                <a:gd name="T37" fmla="*/ 9 h 30"/>
                <a:gd name="T38" fmla="*/ 15 w 28"/>
                <a:gd name="T39" fmla="*/ 6 h 30"/>
                <a:gd name="T40" fmla="*/ 15 w 28"/>
                <a:gd name="T41" fmla="*/ 0 h 30"/>
                <a:gd name="T42" fmla="*/ 15 w 28"/>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30">
                  <a:moveTo>
                    <a:pt x="15" y="0"/>
                  </a:moveTo>
                  <a:lnTo>
                    <a:pt x="15" y="0"/>
                  </a:lnTo>
                  <a:lnTo>
                    <a:pt x="21" y="0"/>
                  </a:lnTo>
                  <a:lnTo>
                    <a:pt x="28" y="3"/>
                  </a:lnTo>
                  <a:lnTo>
                    <a:pt x="28" y="6"/>
                  </a:lnTo>
                  <a:lnTo>
                    <a:pt x="28" y="12"/>
                  </a:lnTo>
                  <a:lnTo>
                    <a:pt x="28" y="12"/>
                  </a:lnTo>
                  <a:lnTo>
                    <a:pt x="24" y="12"/>
                  </a:lnTo>
                  <a:lnTo>
                    <a:pt x="21" y="15"/>
                  </a:lnTo>
                  <a:lnTo>
                    <a:pt x="21" y="15"/>
                  </a:lnTo>
                  <a:lnTo>
                    <a:pt x="24" y="18"/>
                  </a:lnTo>
                  <a:lnTo>
                    <a:pt x="24" y="18"/>
                  </a:lnTo>
                  <a:lnTo>
                    <a:pt x="15" y="24"/>
                  </a:lnTo>
                  <a:lnTo>
                    <a:pt x="0" y="30"/>
                  </a:lnTo>
                  <a:lnTo>
                    <a:pt x="0" y="30"/>
                  </a:lnTo>
                  <a:lnTo>
                    <a:pt x="0" y="24"/>
                  </a:lnTo>
                  <a:lnTo>
                    <a:pt x="3" y="18"/>
                  </a:lnTo>
                  <a:lnTo>
                    <a:pt x="9" y="15"/>
                  </a:lnTo>
                  <a:lnTo>
                    <a:pt x="15" y="9"/>
                  </a:lnTo>
                  <a:lnTo>
                    <a:pt x="15" y="6"/>
                  </a:lnTo>
                  <a:lnTo>
                    <a:pt x="15" y="0"/>
                  </a:lnTo>
                  <a:lnTo>
                    <a:pt x="15"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1" name="Freeform 68"/>
            <p:cNvSpPr>
              <a:spLocks/>
            </p:cNvSpPr>
            <p:nvPr/>
          </p:nvSpPr>
          <p:spPr bwMode="auto">
            <a:xfrm>
              <a:off x="8745538" y="4462463"/>
              <a:ext cx="28575" cy="57150"/>
            </a:xfrm>
            <a:custGeom>
              <a:avLst/>
              <a:gdLst>
                <a:gd name="T0" fmla="*/ 3 w 18"/>
                <a:gd name="T1" fmla="*/ 0 h 36"/>
                <a:gd name="T2" fmla="*/ 3 w 18"/>
                <a:gd name="T3" fmla="*/ 0 h 36"/>
                <a:gd name="T4" fmla="*/ 9 w 18"/>
                <a:gd name="T5" fmla="*/ 3 h 36"/>
                <a:gd name="T6" fmla="*/ 9 w 18"/>
                <a:gd name="T7" fmla="*/ 9 h 36"/>
                <a:gd name="T8" fmla="*/ 12 w 18"/>
                <a:gd name="T9" fmla="*/ 12 h 36"/>
                <a:gd name="T10" fmla="*/ 18 w 18"/>
                <a:gd name="T11" fmla="*/ 12 h 36"/>
                <a:gd name="T12" fmla="*/ 18 w 18"/>
                <a:gd name="T13" fmla="*/ 12 h 36"/>
                <a:gd name="T14" fmla="*/ 15 w 18"/>
                <a:gd name="T15" fmla="*/ 30 h 36"/>
                <a:gd name="T16" fmla="*/ 9 w 18"/>
                <a:gd name="T17" fmla="*/ 36 h 36"/>
                <a:gd name="T18" fmla="*/ 6 w 18"/>
                <a:gd name="T19" fmla="*/ 36 h 36"/>
                <a:gd name="T20" fmla="*/ 0 w 18"/>
                <a:gd name="T21" fmla="*/ 36 h 36"/>
                <a:gd name="T22" fmla="*/ 0 w 18"/>
                <a:gd name="T23" fmla="*/ 36 h 36"/>
                <a:gd name="T24" fmla="*/ 0 w 18"/>
                <a:gd name="T25" fmla="*/ 36 h 36"/>
                <a:gd name="T26" fmla="*/ 3 w 18"/>
                <a:gd name="T27" fmla="*/ 33 h 36"/>
                <a:gd name="T28" fmla="*/ 6 w 18"/>
                <a:gd name="T29" fmla="*/ 33 h 36"/>
                <a:gd name="T30" fmla="*/ 6 w 18"/>
                <a:gd name="T31" fmla="*/ 33 h 36"/>
                <a:gd name="T32" fmla="*/ 3 w 18"/>
                <a:gd name="T33" fmla="*/ 18 h 36"/>
                <a:gd name="T34" fmla="*/ 3 w 18"/>
                <a:gd name="T35" fmla="*/ 0 h 36"/>
                <a:gd name="T36" fmla="*/ 3 w 18"/>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6">
                  <a:moveTo>
                    <a:pt x="3" y="0"/>
                  </a:moveTo>
                  <a:lnTo>
                    <a:pt x="3" y="0"/>
                  </a:lnTo>
                  <a:lnTo>
                    <a:pt x="9" y="3"/>
                  </a:lnTo>
                  <a:lnTo>
                    <a:pt x="9" y="9"/>
                  </a:lnTo>
                  <a:lnTo>
                    <a:pt x="12" y="12"/>
                  </a:lnTo>
                  <a:lnTo>
                    <a:pt x="18" y="12"/>
                  </a:lnTo>
                  <a:lnTo>
                    <a:pt x="18" y="12"/>
                  </a:lnTo>
                  <a:lnTo>
                    <a:pt x="15" y="30"/>
                  </a:lnTo>
                  <a:lnTo>
                    <a:pt x="9" y="36"/>
                  </a:lnTo>
                  <a:lnTo>
                    <a:pt x="6" y="36"/>
                  </a:lnTo>
                  <a:lnTo>
                    <a:pt x="0" y="36"/>
                  </a:lnTo>
                  <a:lnTo>
                    <a:pt x="0" y="36"/>
                  </a:lnTo>
                  <a:lnTo>
                    <a:pt x="0" y="36"/>
                  </a:lnTo>
                  <a:lnTo>
                    <a:pt x="3" y="33"/>
                  </a:lnTo>
                  <a:lnTo>
                    <a:pt x="6" y="33"/>
                  </a:lnTo>
                  <a:lnTo>
                    <a:pt x="6" y="33"/>
                  </a:lnTo>
                  <a:lnTo>
                    <a:pt x="3" y="18"/>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2" name="Freeform 69"/>
            <p:cNvSpPr>
              <a:spLocks/>
            </p:cNvSpPr>
            <p:nvPr/>
          </p:nvSpPr>
          <p:spPr bwMode="auto">
            <a:xfrm>
              <a:off x="8543925" y="4491038"/>
              <a:ext cx="130175" cy="28575"/>
            </a:xfrm>
            <a:custGeom>
              <a:avLst/>
              <a:gdLst>
                <a:gd name="T0" fmla="*/ 82 w 82"/>
                <a:gd name="T1" fmla="*/ 3 h 18"/>
                <a:gd name="T2" fmla="*/ 82 w 82"/>
                <a:gd name="T3" fmla="*/ 3 h 18"/>
                <a:gd name="T4" fmla="*/ 79 w 82"/>
                <a:gd name="T5" fmla="*/ 9 h 18"/>
                <a:gd name="T6" fmla="*/ 73 w 82"/>
                <a:gd name="T7" fmla="*/ 12 h 18"/>
                <a:gd name="T8" fmla="*/ 57 w 82"/>
                <a:gd name="T9" fmla="*/ 15 h 18"/>
                <a:gd name="T10" fmla="*/ 57 w 82"/>
                <a:gd name="T11" fmla="*/ 15 h 18"/>
                <a:gd name="T12" fmla="*/ 27 w 82"/>
                <a:gd name="T13" fmla="*/ 15 h 18"/>
                <a:gd name="T14" fmla="*/ 12 w 82"/>
                <a:gd name="T15" fmla="*/ 15 h 18"/>
                <a:gd name="T16" fmla="*/ 0 w 82"/>
                <a:gd name="T17" fmla="*/ 18 h 18"/>
                <a:gd name="T18" fmla="*/ 0 w 82"/>
                <a:gd name="T19" fmla="*/ 18 h 18"/>
                <a:gd name="T20" fmla="*/ 3 w 82"/>
                <a:gd name="T21" fmla="*/ 12 h 18"/>
                <a:gd name="T22" fmla="*/ 12 w 82"/>
                <a:gd name="T23" fmla="*/ 9 h 18"/>
                <a:gd name="T24" fmla="*/ 21 w 82"/>
                <a:gd name="T25" fmla="*/ 6 h 18"/>
                <a:gd name="T26" fmla="*/ 33 w 82"/>
                <a:gd name="T27" fmla="*/ 6 h 18"/>
                <a:gd name="T28" fmla="*/ 54 w 82"/>
                <a:gd name="T29" fmla="*/ 6 h 18"/>
                <a:gd name="T30" fmla="*/ 64 w 82"/>
                <a:gd name="T31" fmla="*/ 3 h 18"/>
                <a:gd name="T32" fmla="*/ 70 w 82"/>
                <a:gd name="T33" fmla="*/ 0 h 18"/>
                <a:gd name="T34" fmla="*/ 70 w 82"/>
                <a:gd name="T35" fmla="*/ 0 h 18"/>
                <a:gd name="T36" fmla="*/ 76 w 82"/>
                <a:gd name="T37" fmla="*/ 3 h 18"/>
                <a:gd name="T38" fmla="*/ 82 w 82"/>
                <a:gd name="T39" fmla="*/ 3 h 18"/>
                <a:gd name="T40" fmla="*/ 82 w 82"/>
                <a:gd name="T41"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18">
                  <a:moveTo>
                    <a:pt x="82" y="3"/>
                  </a:moveTo>
                  <a:lnTo>
                    <a:pt x="82" y="3"/>
                  </a:lnTo>
                  <a:lnTo>
                    <a:pt x="79" y="9"/>
                  </a:lnTo>
                  <a:lnTo>
                    <a:pt x="73" y="12"/>
                  </a:lnTo>
                  <a:lnTo>
                    <a:pt x="57" y="15"/>
                  </a:lnTo>
                  <a:lnTo>
                    <a:pt x="57" y="15"/>
                  </a:lnTo>
                  <a:lnTo>
                    <a:pt x="27" y="15"/>
                  </a:lnTo>
                  <a:lnTo>
                    <a:pt x="12" y="15"/>
                  </a:lnTo>
                  <a:lnTo>
                    <a:pt x="0" y="18"/>
                  </a:lnTo>
                  <a:lnTo>
                    <a:pt x="0" y="18"/>
                  </a:lnTo>
                  <a:lnTo>
                    <a:pt x="3" y="12"/>
                  </a:lnTo>
                  <a:lnTo>
                    <a:pt x="12" y="9"/>
                  </a:lnTo>
                  <a:lnTo>
                    <a:pt x="21" y="6"/>
                  </a:lnTo>
                  <a:lnTo>
                    <a:pt x="33" y="6"/>
                  </a:lnTo>
                  <a:lnTo>
                    <a:pt x="54" y="6"/>
                  </a:lnTo>
                  <a:lnTo>
                    <a:pt x="64" y="3"/>
                  </a:lnTo>
                  <a:lnTo>
                    <a:pt x="70" y="0"/>
                  </a:lnTo>
                  <a:lnTo>
                    <a:pt x="70" y="0"/>
                  </a:lnTo>
                  <a:lnTo>
                    <a:pt x="76" y="3"/>
                  </a:lnTo>
                  <a:lnTo>
                    <a:pt x="82" y="3"/>
                  </a:lnTo>
                  <a:lnTo>
                    <a:pt x="82"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3" name="Freeform 70"/>
            <p:cNvSpPr>
              <a:spLocks/>
            </p:cNvSpPr>
            <p:nvPr/>
          </p:nvSpPr>
          <p:spPr bwMode="auto">
            <a:xfrm>
              <a:off x="8826500" y="4533900"/>
              <a:ext cx="87313" cy="47625"/>
            </a:xfrm>
            <a:custGeom>
              <a:avLst/>
              <a:gdLst>
                <a:gd name="T0" fmla="*/ 55 w 55"/>
                <a:gd name="T1" fmla="*/ 21 h 30"/>
                <a:gd name="T2" fmla="*/ 55 w 55"/>
                <a:gd name="T3" fmla="*/ 21 h 30"/>
                <a:gd name="T4" fmla="*/ 49 w 55"/>
                <a:gd name="T5" fmla="*/ 24 h 30"/>
                <a:gd name="T6" fmla="*/ 46 w 55"/>
                <a:gd name="T7" fmla="*/ 27 h 30"/>
                <a:gd name="T8" fmla="*/ 46 w 55"/>
                <a:gd name="T9" fmla="*/ 27 h 30"/>
                <a:gd name="T10" fmla="*/ 40 w 55"/>
                <a:gd name="T11" fmla="*/ 27 h 30"/>
                <a:gd name="T12" fmla="*/ 34 w 55"/>
                <a:gd name="T13" fmla="*/ 27 h 30"/>
                <a:gd name="T14" fmla="*/ 28 w 55"/>
                <a:gd name="T15" fmla="*/ 30 h 30"/>
                <a:gd name="T16" fmla="*/ 22 w 55"/>
                <a:gd name="T17" fmla="*/ 27 h 30"/>
                <a:gd name="T18" fmla="*/ 22 w 55"/>
                <a:gd name="T19" fmla="*/ 27 h 30"/>
                <a:gd name="T20" fmla="*/ 19 w 55"/>
                <a:gd name="T21" fmla="*/ 27 h 30"/>
                <a:gd name="T22" fmla="*/ 16 w 55"/>
                <a:gd name="T23" fmla="*/ 24 h 30"/>
                <a:gd name="T24" fmla="*/ 16 w 55"/>
                <a:gd name="T25" fmla="*/ 24 h 30"/>
                <a:gd name="T26" fmla="*/ 9 w 55"/>
                <a:gd name="T27" fmla="*/ 18 h 30"/>
                <a:gd name="T28" fmla="*/ 0 w 55"/>
                <a:gd name="T29" fmla="*/ 12 h 30"/>
                <a:gd name="T30" fmla="*/ 0 w 55"/>
                <a:gd name="T31" fmla="*/ 12 h 30"/>
                <a:gd name="T32" fmla="*/ 3 w 55"/>
                <a:gd name="T33" fmla="*/ 9 h 30"/>
                <a:gd name="T34" fmla="*/ 9 w 55"/>
                <a:gd name="T35" fmla="*/ 6 h 30"/>
                <a:gd name="T36" fmla="*/ 22 w 55"/>
                <a:gd name="T37" fmla="*/ 3 h 30"/>
                <a:gd name="T38" fmla="*/ 22 w 55"/>
                <a:gd name="T39" fmla="*/ 3 h 30"/>
                <a:gd name="T40" fmla="*/ 28 w 55"/>
                <a:gd name="T41" fmla="*/ 0 h 30"/>
                <a:gd name="T42" fmla="*/ 31 w 55"/>
                <a:gd name="T43" fmla="*/ 0 h 30"/>
                <a:gd name="T44" fmla="*/ 34 w 55"/>
                <a:gd name="T45" fmla="*/ 0 h 30"/>
                <a:gd name="T46" fmla="*/ 34 w 55"/>
                <a:gd name="T47" fmla="*/ 0 h 30"/>
                <a:gd name="T48" fmla="*/ 34 w 55"/>
                <a:gd name="T49" fmla="*/ 3 h 30"/>
                <a:gd name="T50" fmla="*/ 34 w 55"/>
                <a:gd name="T51" fmla="*/ 3 h 30"/>
                <a:gd name="T52" fmla="*/ 37 w 55"/>
                <a:gd name="T53" fmla="*/ 3 h 30"/>
                <a:gd name="T54" fmla="*/ 37 w 55"/>
                <a:gd name="T55" fmla="*/ 0 h 30"/>
                <a:gd name="T56" fmla="*/ 37 w 55"/>
                <a:gd name="T57" fmla="*/ 0 h 30"/>
                <a:gd name="T58" fmla="*/ 43 w 55"/>
                <a:gd name="T59" fmla="*/ 3 h 30"/>
                <a:gd name="T60" fmla="*/ 49 w 55"/>
                <a:gd name="T61" fmla="*/ 6 h 30"/>
                <a:gd name="T62" fmla="*/ 52 w 55"/>
                <a:gd name="T63" fmla="*/ 12 h 30"/>
                <a:gd name="T64" fmla="*/ 55 w 55"/>
                <a:gd name="T65" fmla="*/ 21 h 30"/>
                <a:gd name="T66" fmla="*/ 55 w 55"/>
                <a:gd name="T6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 h="30">
                  <a:moveTo>
                    <a:pt x="55" y="21"/>
                  </a:moveTo>
                  <a:lnTo>
                    <a:pt x="55" y="21"/>
                  </a:lnTo>
                  <a:lnTo>
                    <a:pt x="49" y="24"/>
                  </a:lnTo>
                  <a:lnTo>
                    <a:pt x="46" y="27"/>
                  </a:lnTo>
                  <a:lnTo>
                    <a:pt x="46" y="27"/>
                  </a:lnTo>
                  <a:lnTo>
                    <a:pt x="40" y="27"/>
                  </a:lnTo>
                  <a:lnTo>
                    <a:pt x="34" y="27"/>
                  </a:lnTo>
                  <a:lnTo>
                    <a:pt x="28" y="30"/>
                  </a:lnTo>
                  <a:lnTo>
                    <a:pt x="22" y="27"/>
                  </a:lnTo>
                  <a:lnTo>
                    <a:pt x="22" y="27"/>
                  </a:lnTo>
                  <a:lnTo>
                    <a:pt x="19" y="27"/>
                  </a:lnTo>
                  <a:lnTo>
                    <a:pt x="16" y="24"/>
                  </a:lnTo>
                  <a:lnTo>
                    <a:pt x="16" y="24"/>
                  </a:lnTo>
                  <a:lnTo>
                    <a:pt x="9" y="18"/>
                  </a:lnTo>
                  <a:lnTo>
                    <a:pt x="0" y="12"/>
                  </a:lnTo>
                  <a:lnTo>
                    <a:pt x="0" y="12"/>
                  </a:lnTo>
                  <a:lnTo>
                    <a:pt x="3" y="9"/>
                  </a:lnTo>
                  <a:lnTo>
                    <a:pt x="9" y="6"/>
                  </a:lnTo>
                  <a:lnTo>
                    <a:pt x="22" y="3"/>
                  </a:lnTo>
                  <a:lnTo>
                    <a:pt x="22" y="3"/>
                  </a:lnTo>
                  <a:lnTo>
                    <a:pt x="28" y="0"/>
                  </a:lnTo>
                  <a:lnTo>
                    <a:pt x="31" y="0"/>
                  </a:lnTo>
                  <a:lnTo>
                    <a:pt x="34" y="0"/>
                  </a:lnTo>
                  <a:lnTo>
                    <a:pt x="34" y="0"/>
                  </a:lnTo>
                  <a:lnTo>
                    <a:pt x="34" y="3"/>
                  </a:lnTo>
                  <a:lnTo>
                    <a:pt x="34" y="3"/>
                  </a:lnTo>
                  <a:lnTo>
                    <a:pt x="37" y="3"/>
                  </a:lnTo>
                  <a:lnTo>
                    <a:pt x="37" y="0"/>
                  </a:lnTo>
                  <a:lnTo>
                    <a:pt x="37" y="0"/>
                  </a:lnTo>
                  <a:lnTo>
                    <a:pt x="43" y="3"/>
                  </a:lnTo>
                  <a:lnTo>
                    <a:pt x="49" y="6"/>
                  </a:lnTo>
                  <a:lnTo>
                    <a:pt x="52" y="12"/>
                  </a:lnTo>
                  <a:lnTo>
                    <a:pt x="55" y="21"/>
                  </a:lnTo>
                  <a:lnTo>
                    <a:pt x="55" y="2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4" name="Freeform 71"/>
            <p:cNvSpPr>
              <a:spLocks/>
            </p:cNvSpPr>
            <p:nvPr/>
          </p:nvSpPr>
          <p:spPr bwMode="auto">
            <a:xfrm>
              <a:off x="8875713" y="4567238"/>
              <a:ext cx="469900" cy="230187"/>
            </a:xfrm>
            <a:custGeom>
              <a:avLst/>
              <a:gdLst>
                <a:gd name="T0" fmla="*/ 90 w 296"/>
                <a:gd name="T1" fmla="*/ 70 h 145"/>
                <a:gd name="T2" fmla="*/ 78 w 296"/>
                <a:gd name="T3" fmla="*/ 64 h 145"/>
                <a:gd name="T4" fmla="*/ 72 w 296"/>
                <a:gd name="T5" fmla="*/ 49 h 145"/>
                <a:gd name="T6" fmla="*/ 27 w 296"/>
                <a:gd name="T7" fmla="*/ 36 h 145"/>
                <a:gd name="T8" fmla="*/ 3 w 296"/>
                <a:gd name="T9" fmla="*/ 36 h 145"/>
                <a:gd name="T10" fmla="*/ 3 w 296"/>
                <a:gd name="T11" fmla="*/ 21 h 145"/>
                <a:gd name="T12" fmla="*/ 0 w 296"/>
                <a:gd name="T13" fmla="*/ 15 h 145"/>
                <a:gd name="T14" fmla="*/ 12 w 296"/>
                <a:gd name="T15" fmla="*/ 18 h 145"/>
                <a:gd name="T16" fmla="*/ 24 w 296"/>
                <a:gd name="T17" fmla="*/ 15 h 145"/>
                <a:gd name="T18" fmla="*/ 42 w 296"/>
                <a:gd name="T19" fmla="*/ 24 h 145"/>
                <a:gd name="T20" fmla="*/ 54 w 296"/>
                <a:gd name="T21" fmla="*/ 21 h 145"/>
                <a:gd name="T22" fmla="*/ 66 w 296"/>
                <a:gd name="T23" fmla="*/ 9 h 145"/>
                <a:gd name="T24" fmla="*/ 93 w 296"/>
                <a:gd name="T25" fmla="*/ 0 h 145"/>
                <a:gd name="T26" fmla="*/ 99 w 296"/>
                <a:gd name="T27" fmla="*/ 0 h 145"/>
                <a:gd name="T28" fmla="*/ 108 w 296"/>
                <a:gd name="T29" fmla="*/ 9 h 145"/>
                <a:gd name="T30" fmla="*/ 133 w 296"/>
                <a:gd name="T31" fmla="*/ 15 h 145"/>
                <a:gd name="T32" fmla="*/ 136 w 296"/>
                <a:gd name="T33" fmla="*/ 21 h 145"/>
                <a:gd name="T34" fmla="*/ 142 w 296"/>
                <a:gd name="T35" fmla="*/ 15 h 145"/>
                <a:gd name="T36" fmla="*/ 148 w 296"/>
                <a:gd name="T37" fmla="*/ 24 h 145"/>
                <a:gd name="T38" fmla="*/ 169 w 296"/>
                <a:gd name="T39" fmla="*/ 24 h 145"/>
                <a:gd name="T40" fmla="*/ 178 w 296"/>
                <a:gd name="T41" fmla="*/ 33 h 145"/>
                <a:gd name="T42" fmla="*/ 187 w 296"/>
                <a:gd name="T43" fmla="*/ 36 h 145"/>
                <a:gd name="T44" fmla="*/ 184 w 296"/>
                <a:gd name="T45" fmla="*/ 45 h 145"/>
                <a:gd name="T46" fmla="*/ 193 w 296"/>
                <a:gd name="T47" fmla="*/ 39 h 145"/>
                <a:gd name="T48" fmla="*/ 196 w 296"/>
                <a:gd name="T49" fmla="*/ 52 h 145"/>
                <a:gd name="T50" fmla="*/ 205 w 296"/>
                <a:gd name="T51" fmla="*/ 58 h 145"/>
                <a:gd name="T52" fmla="*/ 229 w 296"/>
                <a:gd name="T53" fmla="*/ 73 h 145"/>
                <a:gd name="T54" fmla="*/ 251 w 296"/>
                <a:gd name="T55" fmla="*/ 76 h 145"/>
                <a:gd name="T56" fmla="*/ 248 w 296"/>
                <a:gd name="T57" fmla="*/ 88 h 145"/>
                <a:gd name="T58" fmla="*/ 251 w 296"/>
                <a:gd name="T59" fmla="*/ 94 h 145"/>
                <a:gd name="T60" fmla="*/ 260 w 296"/>
                <a:gd name="T61" fmla="*/ 100 h 145"/>
                <a:gd name="T62" fmla="*/ 275 w 296"/>
                <a:gd name="T63" fmla="*/ 121 h 145"/>
                <a:gd name="T64" fmla="*/ 287 w 296"/>
                <a:gd name="T65" fmla="*/ 139 h 145"/>
                <a:gd name="T66" fmla="*/ 287 w 296"/>
                <a:gd name="T67" fmla="*/ 145 h 145"/>
                <a:gd name="T68" fmla="*/ 266 w 296"/>
                <a:gd name="T69" fmla="*/ 142 h 145"/>
                <a:gd name="T70" fmla="*/ 242 w 296"/>
                <a:gd name="T71" fmla="*/ 124 h 145"/>
                <a:gd name="T72" fmla="*/ 232 w 296"/>
                <a:gd name="T73" fmla="*/ 115 h 145"/>
                <a:gd name="T74" fmla="*/ 217 w 296"/>
                <a:gd name="T75" fmla="*/ 100 h 145"/>
                <a:gd name="T76" fmla="*/ 202 w 296"/>
                <a:gd name="T77" fmla="*/ 100 h 145"/>
                <a:gd name="T78" fmla="*/ 184 w 296"/>
                <a:gd name="T79" fmla="*/ 97 h 145"/>
                <a:gd name="T80" fmla="*/ 169 w 296"/>
                <a:gd name="T81" fmla="*/ 133 h 145"/>
                <a:gd name="T82" fmla="*/ 160 w 296"/>
                <a:gd name="T83" fmla="*/ 130 h 145"/>
                <a:gd name="T84" fmla="*/ 145 w 296"/>
                <a:gd name="T85" fmla="*/ 124 h 145"/>
                <a:gd name="T86" fmla="*/ 139 w 296"/>
                <a:gd name="T87" fmla="*/ 118 h 145"/>
                <a:gd name="T88" fmla="*/ 133 w 296"/>
                <a:gd name="T89" fmla="*/ 115 h 145"/>
                <a:gd name="T90" fmla="*/ 118 w 296"/>
                <a:gd name="T91" fmla="*/ 109 h 145"/>
                <a:gd name="T92" fmla="*/ 118 w 296"/>
                <a:gd name="T93" fmla="*/ 100 h 145"/>
                <a:gd name="T94" fmla="*/ 99 w 296"/>
                <a:gd name="T95" fmla="*/ 109 h 145"/>
                <a:gd name="T96" fmla="*/ 96 w 296"/>
                <a:gd name="T97" fmla="*/ 112 h 145"/>
                <a:gd name="T98" fmla="*/ 87 w 296"/>
                <a:gd name="T99" fmla="*/ 109 h 145"/>
                <a:gd name="T100" fmla="*/ 99 w 296"/>
                <a:gd name="T101" fmla="*/ 97 h 145"/>
                <a:gd name="T102" fmla="*/ 108 w 296"/>
                <a:gd name="T103" fmla="*/ 88 h 145"/>
                <a:gd name="T104" fmla="*/ 105 w 296"/>
                <a:gd name="T105" fmla="*/ 82 h 145"/>
                <a:gd name="T106" fmla="*/ 105 w 296"/>
                <a:gd name="T107" fmla="*/ 88 h 145"/>
                <a:gd name="T108" fmla="*/ 96 w 296"/>
                <a:gd name="T109" fmla="*/ 7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145">
                  <a:moveTo>
                    <a:pt x="96" y="73"/>
                  </a:moveTo>
                  <a:lnTo>
                    <a:pt x="96" y="73"/>
                  </a:lnTo>
                  <a:lnTo>
                    <a:pt x="90" y="70"/>
                  </a:lnTo>
                  <a:lnTo>
                    <a:pt x="87" y="67"/>
                  </a:lnTo>
                  <a:lnTo>
                    <a:pt x="84" y="64"/>
                  </a:lnTo>
                  <a:lnTo>
                    <a:pt x="78" y="64"/>
                  </a:lnTo>
                  <a:lnTo>
                    <a:pt x="78" y="64"/>
                  </a:lnTo>
                  <a:lnTo>
                    <a:pt x="72" y="49"/>
                  </a:lnTo>
                  <a:lnTo>
                    <a:pt x="72" y="49"/>
                  </a:lnTo>
                  <a:lnTo>
                    <a:pt x="45" y="45"/>
                  </a:lnTo>
                  <a:lnTo>
                    <a:pt x="36" y="42"/>
                  </a:lnTo>
                  <a:lnTo>
                    <a:pt x="27" y="36"/>
                  </a:lnTo>
                  <a:lnTo>
                    <a:pt x="27" y="36"/>
                  </a:lnTo>
                  <a:lnTo>
                    <a:pt x="15" y="36"/>
                  </a:lnTo>
                  <a:lnTo>
                    <a:pt x="3" y="36"/>
                  </a:lnTo>
                  <a:lnTo>
                    <a:pt x="3" y="36"/>
                  </a:lnTo>
                  <a:lnTo>
                    <a:pt x="3" y="24"/>
                  </a:lnTo>
                  <a:lnTo>
                    <a:pt x="3" y="21"/>
                  </a:lnTo>
                  <a:lnTo>
                    <a:pt x="0" y="18"/>
                  </a:lnTo>
                  <a:lnTo>
                    <a:pt x="0" y="18"/>
                  </a:lnTo>
                  <a:lnTo>
                    <a:pt x="0" y="15"/>
                  </a:lnTo>
                  <a:lnTo>
                    <a:pt x="3" y="15"/>
                  </a:lnTo>
                  <a:lnTo>
                    <a:pt x="12" y="18"/>
                  </a:lnTo>
                  <a:lnTo>
                    <a:pt x="12" y="18"/>
                  </a:lnTo>
                  <a:lnTo>
                    <a:pt x="18" y="18"/>
                  </a:lnTo>
                  <a:lnTo>
                    <a:pt x="24" y="15"/>
                  </a:lnTo>
                  <a:lnTo>
                    <a:pt x="24" y="15"/>
                  </a:lnTo>
                  <a:lnTo>
                    <a:pt x="33" y="21"/>
                  </a:lnTo>
                  <a:lnTo>
                    <a:pt x="39" y="21"/>
                  </a:lnTo>
                  <a:lnTo>
                    <a:pt x="42" y="24"/>
                  </a:lnTo>
                  <a:lnTo>
                    <a:pt x="42" y="24"/>
                  </a:lnTo>
                  <a:lnTo>
                    <a:pt x="48" y="24"/>
                  </a:lnTo>
                  <a:lnTo>
                    <a:pt x="54" y="21"/>
                  </a:lnTo>
                  <a:lnTo>
                    <a:pt x="60" y="12"/>
                  </a:lnTo>
                  <a:lnTo>
                    <a:pt x="60" y="12"/>
                  </a:lnTo>
                  <a:lnTo>
                    <a:pt x="66" y="9"/>
                  </a:lnTo>
                  <a:lnTo>
                    <a:pt x="75" y="6"/>
                  </a:lnTo>
                  <a:lnTo>
                    <a:pt x="84" y="3"/>
                  </a:lnTo>
                  <a:lnTo>
                    <a:pt x="93" y="0"/>
                  </a:lnTo>
                  <a:lnTo>
                    <a:pt x="93" y="0"/>
                  </a:lnTo>
                  <a:lnTo>
                    <a:pt x="96" y="0"/>
                  </a:lnTo>
                  <a:lnTo>
                    <a:pt x="99" y="0"/>
                  </a:lnTo>
                  <a:lnTo>
                    <a:pt x="99" y="6"/>
                  </a:lnTo>
                  <a:lnTo>
                    <a:pt x="99" y="6"/>
                  </a:lnTo>
                  <a:lnTo>
                    <a:pt x="108" y="9"/>
                  </a:lnTo>
                  <a:lnTo>
                    <a:pt x="121" y="9"/>
                  </a:lnTo>
                  <a:lnTo>
                    <a:pt x="130" y="12"/>
                  </a:lnTo>
                  <a:lnTo>
                    <a:pt x="133" y="15"/>
                  </a:lnTo>
                  <a:lnTo>
                    <a:pt x="133" y="18"/>
                  </a:lnTo>
                  <a:lnTo>
                    <a:pt x="133" y="18"/>
                  </a:lnTo>
                  <a:lnTo>
                    <a:pt x="136" y="21"/>
                  </a:lnTo>
                  <a:lnTo>
                    <a:pt x="139" y="18"/>
                  </a:lnTo>
                  <a:lnTo>
                    <a:pt x="142" y="15"/>
                  </a:lnTo>
                  <a:lnTo>
                    <a:pt x="142" y="15"/>
                  </a:lnTo>
                  <a:lnTo>
                    <a:pt x="145" y="18"/>
                  </a:lnTo>
                  <a:lnTo>
                    <a:pt x="145" y="18"/>
                  </a:lnTo>
                  <a:lnTo>
                    <a:pt x="148" y="24"/>
                  </a:lnTo>
                  <a:lnTo>
                    <a:pt x="148" y="24"/>
                  </a:lnTo>
                  <a:lnTo>
                    <a:pt x="160" y="24"/>
                  </a:lnTo>
                  <a:lnTo>
                    <a:pt x="169" y="24"/>
                  </a:lnTo>
                  <a:lnTo>
                    <a:pt x="169" y="24"/>
                  </a:lnTo>
                  <a:lnTo>
                    <a:pt x="172" y="30"/>
                  </a:lnTo>
                  <a:lnTo>
                    <a:pt x="178" y="33"/>
                  </a:lnTo>
                  <a:lnTo>
                    <a:pt x="184" y="30"/>
                  </a:lnTo>
                  <a:lnTo>
                    <a:pt x="184" y="30"/>
                  </a:lnTo>
                  <a:lnTo>
                    <a:pt x="187" y="36"/>
                  </a:lnTo>
                  <a:lnTo>
                    <a:pt x="187" y="36"/>
                  </a:lnTo>
                  <a:lnTo>
                    <a:pt x="184" y="45"/>
                  </a:lnTo>
                  <a:lnTo>
                    <a:pt x="184" y="45"/>
                  </a:lnTo>
                  <a:lnTo>
                    <a:pt x="190" y="42"/>
                  </a:lnTo>
                  <a:lnTo>
                    <a:pt x="193" y="39"/>
                  </a:lnTo>
                  <a:lnTo>
                    <a:pt x="193" y="39"/>
                  </a:lnTo>
                  <a:lnTo>
                    <a:pt x="196" y="42"/>
                  </a:lnTo>
                  <a:lnTo>
                    <a:pt x="196" y="45"/>
                  </a:lnTo>
                  <a:lnTo>
                    <a:pt x="196" y="52"/>
                  </a:lnTo>
                  <a:lnTo>
                    <a:pt x="196" y="52"/>
                  </a:lnTo>
                  <a:lnTo>
                    <a:pt x="202" y="58"/>
                  </a:lnTo>
                  <a:lnTo>
                    <a:pt x="205" y="58"/>
                  </a:lnTo>
                  <a:lnTo>
                    <a:pt x="217" y="64"/>
                  </a:lnTo>
                  <a:lnTo>
                    <a:pt x="217" y="64"/>
                  </a:lnTo>
                  <a:lnTo>
                    <a:pt x="229" y="73"/>
                  </a:lnTo>
                  <a:lnTo>
                    <a:pt x="242" y="76"/>
                  </a:lnTo>
                  <a:lnTo>
                    <a:pt x="251" y="76"/>
                  </a:lnTo>
                  <a:lnTo>
                    <a:pt x="251" y="76"/>
                  </a:lnTo>
                  <a:lnTo>
                    <a:pt x="251" y="82"/>
                  </a:lnTo>
                  <a:lnTo>
                    <a:pt x="248" y="82"/>
                  </a:lnTo>
                  <a:lnTo>
                    <a:pt x="248" y="88"/>
                  </a:lnTo>
                  <a:lnTo>
                    <a:pt x="248" y="88"/>
                  </a:lnTo>
                  <a:lnTo>
                    <a:pt x="248" y="91"/>
                  </a:lnTo>
                  <a:lnTo>
                    <a:pt x="251" y="94"/>
                  </a:lnTo>
                  <a:lnTo>
                    <a:pt x="260" y="97"/>
                  </a:lnTo>
                  <a:lnTo>
                    <a:pt x="260" y="97"/>
                  </a:lnTo>
                  <a:lnTo>
                    <a:pt x="260" y="100"/>
                  </a:lnTo>
                  <a:lnTo>
                    <a:pt x="260" y="106"/>
                  </a:lnTo>
                  <a:lnTo>
                    <a:pt x="260" y="106"/>
                  </a:lnTo>
                  <a:lnTo>
                    <a:pt x="275" y="121"/>
                  </a:lnTo>
                  <a:lnTo>
                    <a:pt x="275" y="121"/>
                  </a:lnTo>
                  <a:lnTo>
                    <a:pt x="284" y="133"/>
                  </a:lnTo>
                  <a:lnTo>
                    <a:pt x="287" y="139"/>
                  </a:lnTo>
                  <a:lnTo>
                    <a:pt x="296" y="142"/>
                  </a:lnTo>
                  <a:lnTo>
                    <a:pt x="296" y="142"/>
                  </a:lnTo>
                  <a:lnTo>
                    <a:pt x="287" y="145"/>
                  </a:lnTo>
                  <a:lnTo>
                    <a:pt x="281" y="145"/>
                  </a:lnTo>
                  <a:lnTo>
                    <a:pt x="266" y="142"/>
                  </a:lnTo>
                  <a:lnTo>
                    <a:pt x="266" y="142"/>
                  </a:lnTo>
                  <a:lnTo>
                    <a:pt x="257" y="136"/>
                  </a:lnTo>
                  <a:lnTo>
                    <a:pt x="242" y="124"/>
                  </a:lnTo>
                  <a:lnTo>
                    <a:pt x="242" y="124"/>
                  </a:lnTo>
                  <a:lnTo>
                    <a:pt x="235" y="118"/>
                  </a:lnTo>
                  <a:lnTo>
                    <a:pt x="235" y="118"/>
                  </a:lnTo>
                  <a:lnTo>
                    <a:pt x="232" y="115"/>
                  </a:lnTo>
                  <a:lnTo>
                    <a:pt x="229" y="112"/>
                  </a:lnTo>
                  <a:lnTo>
                    <a:pt x="229" y="112"/>
                  </a:lnTo>
                  <a:lnTo>
                    <a:pt x="217" y="100"/>
                  </a:lnTo>
                  <a:lnTo>
                    <a:pt x="217" y="100"/>
                  </a:lnTo>
                  <a:lnTo>
                    <a:pt x="211" y="100"/>
                  </a:lnTo>
                  <a:lnTo>
                    <a:pt x="202" y="100"/>
                  </a:lnTo>
                  <a:lnTo>
                    <a:pt x="193" y="100"/>
                  </a:lnTo>
                  <a:lnTo>
                    <a:pt x="184" y="97"/>
                  </a:lnTo>
                  <a:lnTo>
                    <a:pt x="184" y="97"/>
                  </a:lnTo>
                  <a:lnTo>
                    <a:pt x="181" y="106"/>
                  </a:lnTo>
                  <a:lnTo>
                    <a:pt x="175" y="115"/>
                  </a:lnTo>
                  <a:lnTo>
                    <a:pt x="169" y="133"/>
                  </a:lnTo>
                  <a:lnTo>
                    <a:pt x="169" y="133"/>
                  </a:lnTo>
                  <a:lnTo>
                    <a:pt x="166" y="130"/>
                  </a:lnTo>
                  <a:lnTo>
                    <a:pt x="160" y="130"/>
                  </a:lnTo>
                  <a:lnTo>
                    <a:pt x="151" y="127"/>
                  </a:lnTo>
                  <a:lnTo>
                    <a:pt x="145" y="124"/>
                  </a:lnTo>
                  <a:lnTo>
                    <a:pt x="145" y="124"/>
                  </a:lnTo>
                  <a:lnTo>
                    <a:pt x="142" y="121"/>
                  </a:lnTo>
                  <a:lnTo>
                    <a:pt x="142" y="118"/>
                  </a:lnTo>
                  <a:lnTo>
                    <a:pt x="139" y="118"/>
                  </a:lnTo>
                  <a:lnTo>
                    <a:pt x="133" y="121"/>
                  </a:lnTo>
                  <a:lnTo>
                    <a:pt x="133" y="121"/>
                  </a:lnTo>
                  <a:lnTo>
                    <a:pt x="133" y="115"/>
                  </a:lnTo>
                  <a:lnTo>
                    <a:pt x="133" y="112"/>
                  </a:lnTo>
                  <a:lnTo>
                    <a:pt x="127" y="109"/>
                  </a:lnTo>
                  <a:lnTo>
                    <a:pt x="118" y="109"/>
                  </a:lnTo>
                  <a:lnTo>
                    <a:pt x="115" y="106"/>
                  </a:lnTo>
                  <a:lnTo>
                    <a:pt x="118" y="100"/>
                  </a:lnTo>
                  <a:lnTo>
                    <a:pt x="118" y="100"/>
                  </a:lnTo>
                  <a:lnTo>
                    <a:pt x="108" y="103"/>
                  </a:lnTo>
                  <a:lnTo>
                    <a:pt x="102" y="106"/>
                  </a:lnTo>
                  <a:lnTo>
                    <a:pt x="99" y="109"/>
                  </a:lnTo>
                  <a:lnTo>
                    <a:pt x="99" y="118"/>
                  </a:lnTo>
                  <a:lnTo>
                    <a:pt x="99" y="118"/>
                  </a:lnTo>
                  <a:lnTo>
                    <a:pt x="96" y="112"/>
                  </a:lnTo>
                  <a:lnTo>
                    <a:pt x="93" y="109"/>
                  </a:lnTo>
                  <a:lnTo>
                    <a:pt x="87" y="109"/>
                  </a:lnTo>
                  <a:lnTo>
                    <a:pt x="87" y="109"/>
                  </a:lnTo>
                  <a:lnTo>
                    <a:pt x="90" y="106"/>
                  </a:lnTo>
                  <a:lnTo>
                    <a:pt x="93" y="103"/>
                  </a:lnTo>
                  <a:lnTo>
                    <a:pt x="99" y="97"/>
                  </a:lnTo>
                  <a:lnTo>
                    <a:pt x="99" y="97"/>
                  </a:lnTo>
                  <a:lnTo>
                    <a:pt x="105" y="91"/>
                  </a:lnTo>
                  <a:lnTo>
                    <a:pt x="108" y="88"/>
                  </a:lnTo>
                  <a:lnTo>
                    <a:pt x="108" y="82"/>
                  </a:lnTo>
                  <a:lnTo>
                    <a:pt x="108" y="82"/>
                  </a:lnTo>
                  <a:lnTo>
                    <a:pt x="105" y="82"/>
                  </a:lnTo>
                  <a:lnTo>
                    <a:pt x="105" y="85"/>
                  </a:lnTo>
                  <a:lnTo>
                    <a:pt x="105" y="88"/>
                  </a:lnTo>
                  <a:lnTo>
                    <a:pt x="105" y="88"/>
                  </a:lnTo>
                  <a:lnTo>
                    <a:pt x="99" y="85"/>
                  </a:lnTo>
                  <a:lnTo>
                    <a:pt x="99" y="76"/>
                  </a:lnTo>
                  <a:lnTo>
                    <a:pt x="96" y="70"/>
                  </a:lnTo>
                  <a:lnTo>
                    <a:pt x="96" y="73"/>
                  </a:lnTo>
                  <a:lnTo>
                    <a:pt x="96" y="7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5" name="Freeform 72"/>
            <p:cNvSpPr>
              <a:spLocks/>
            </p:cNvSpPr>
            <p:nvPr/>
          </p:nvSpPr>
          <p:spPr bwMode="auto">
            <a:xfrm>
              <a:off x="8764588" y="4595813"/>
              <a:ext cx="42863" cy="23812"/>
            </a:xfrm>
            <a:custGeom>
              <a:avLst/>
              <a:gdLst>
                <a:gd name="T0" fmla="*/ 27 w 27"/>
                <a:gd name="T1" fmla="*/ 6 h 15"/>
                <a:gd name="T2" fmla="*/ 27 w 27"/>
                <a:gd name="T3" fmla="*/ 6 h 15"/>
                <a:gd name="T4" fmla="*/ 27 w 27"/>
                <a:gd name="T5" fmla="*/ 9 h 15"/>
                <a:gd name="T6" fmla="*/ 24 w 27"/>
                <a:gd name="T7" fmla="*/ 12 h 15"/>
                <a:gd name="T8" fmla="*/ 15 w 27"/>
                <a:gd name="T9" fmla="*/ 15 h 15"/>
                <a:gd name="T10" fmla="*/ 0 w 27"/>
                <a:gd name="T11" fmla="*/ 9 h 15"/>
                <a:gd name="T12" fmla="*/ 0 w 27"/>
                <a:gd name="T13" fmla="*/ 9 h 15"/>
                <a:gd name="T14" fmla="*/ 3 w 27"/>
                <a:gd name="T15" fmla="*/ 6 h 15"/>
                <a:gd name="T16" fmla="*/ 12 w 27"/>
                <a:gd name="T17" fmla="*/ 3 h 15"/>
                <a:gd name="T18" fmla="*/ 21 w 27"/>
                <a:gd name="T19" fmla="*/ 0 h 15"/>
                <a:gd name="T20" fmla="*/ 24 w 27"/>
                <a:gd name="T21" fmla="*/ 3 h 15"/>
                <a:gd name="T22" fmla="*/ 27 w 27"/>
                <a:gd name="T23" fmla="*/ 6 h 15"/>
                <a:gd name="T24" fmla="*/ 27 w 27"/>
                <a:gd name="T25"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5">
                  <a:moveTo>
                    <a:pt x="27" y="6"/>
                  </a:moveTo>
                  <a:lnTo>
                    <a:pt x="27" y="6"/>
                  </a:lnTo>
                  <a:lnTo>
                    <a:pt x="27" y="9"/>
                  </a:lnTo>
                  <a:lnTo>
                    <a:pt x="24" y="12"/>
                  </a:lnTo>
                  <a:lnTo>
                    <a:pt x="15" y="15"/>
                  </a:lnTo>
                  <a:lnTo>
                    <a:pt x="0" y="9"/>
                  </a:lnTo>
                  <a:lnTo>
                    <a:pt x="0" y="9"/>
                  </a:lnTo>
                  <a:lnTo>
                    <a:pt x="3" y="6"/>
                  </a:lnTo>
                  <a:lnTo>
                    <a:pt x="12" y="3"/>
                  </a:lnTo>
                  <a:lnTo>
                    <a:pt x="21" y="0"/>
                  </a:lnTo>
                  <a:lnTo>
                    <a:pt x="24" y="3"/>
                  </a:lnTo>
                  <a:lnTo>
                    <a:pt x="27" y="6"/>
                  </a:lnTo>
                  <a:lnTo>
                    <a:pt x="27"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6" name="Freeform 73"/>
            <p:cNvSpPr>
              <a:spLocks/>
            </p:cNvSpPr>
            <p:nvPr/>
          </p:nvSpPr>
          <p:spPr bwMode="auto">
            <a:xfrm>
              <a:off x="8707438" y="4605338"/>
              <a:ext cx="19050" cy="9525"/>
            </a:xfrm>
            <a:custGeom>
              <a:avLst/>
              <a:gdLst>
                <a:gd name="T0" fmla="*/ 0 w 12"/>
                <a:gd name="T1" fmla="*/ 3 h 6"/>
                <a:gd name="T2" fmla="*/ 0 w 12"/>
                <a:gd name="T3" fmla="*/ 3 h 6"/>
                <a:gd name="T4" fmla="*/ 0 w 12"/>
                <a:gd name="T5" fmla="*/ 0 h 6"/>
                <a:gd name="T6" fmla="*/ 0 w 12"/>
                <a:gd name="T7" fmla="*/ 0 h 6"/>
                <a:gd name="T8" fmla="*/ 6 w 12"/>
                <a:gd name="T9" fmla="*/ 0 h 6"/>
                <a:gd name="T10" fmla="*/ 12 w 12"/>
                <a:gd name="T11" fmla="*/ 3 h 6"/>
                <a:gd name="T12" fmla="*/ 12 w 12"/>
                <a:gd name="T13" fmla="*/ 3 h 6"/>
                <a:gd name="T14" fmla="*/ 12 w 12"/>
                <a:gd name="T15" fmla="*/ 6 h 6"/>
                <a:gd name="T16" fmla="*/ 12 w 12"/>
                <a:gd name="T17" fmla="*/ 6 h 6"/>
                <a:gd name="T18" fmla="*/ 3 w 12"/>
                <a:gd name="T19" fmla="*/ 6 h 6"/>
                <a:gd name="T20" fmla="*/ 3 w 12"/>
                <a:gd name="T21" fmla="*/ 6 h 6"/>
                <a:gd name="T22" fmla="*/ 3 w 12"/>
                <a:gd name="T23" fmla="*/ 3 h 6"/>
                <a:gd name="T24" fmla="*/ 0 w 12"/>
                <a:gd name="T25" fmla="*/ 3 h 6"/>
                <a:gd name="T26" fmla="*/ 0 w 12"/>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6">
                  <a:moveTo>
                    <a:pt x="0" y="3"/>
                  </a:moveTo>
                  <a:lnTo>
                    <a:pt x="0" y="3"/>
                  </a:lnTo>
                  <a:lnTo>
                    <a:pt x="0" y="0"/>
                  </a:lnTo>
                  <a:lnTo>
                    <a:pt x="0" y="0"/>
                  </a:lnTo>
                  <a:lnTo>
                    <a:pt x="6" y="0"/>
                  </a:lnTo>
                  <a:lnTo>
                    <a:pt x="12" y="3"/>
                  </a:lnTo>
                  <a:lnTo>
                    <a:pt x="12" y="3"/>
                  </a:lnTo>
                  <a:lnTo>
                    <a:pt x="12" y="6"/>
                  </a:lnTo>
                  <a:lnTo>
                    <a:pt x="12" y="6"/>
                  </a:lnTo>
                  <a:lnTo>
                    <a:pt x="3" y="6"/>
                  </a:lnTo>
                  <a:lnTo>
                    <a:pt x="3" y="6"/>
                  </a:lnTo>
                  <a:lnTo>
                    <a:pt x="3" y="3"/>
                  </a:lnTo>
                  <a:lnTo>
                    <a:pt x="0" y="3"/>
                  </a:lnTo>
                  <a:lnTo>
                    <a:pt x="0"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7" name="Freeform 74"/>
            <p:cNvSpPr>
              <a:spLocks/>
            </p:cNvSpPr>
            <p:nvPr/>
          </p:nvSpPr>
          <p:spPr bwMode="auto">
            <a:xfrm>
              <a:off x="9312275" y="4638675"/>
              <a:ext cx="85725" cy="53975"/>
            </a:xfrm>
            <a:custGeom>
              <a:avLst/>
              <a:gdLst>
                <a:gd name="T0" fmla="*/ 39 w 54"/>
                <a:gd name="T1" fmla="*/ 0 h 34"/>
                <a:gd name="T2" fmla="*/ 39 w 54"/>
                <a:gd name="T3" fmla="*/ 0 h 34"/>
                <a:gd name="T4" fmla="*/ 54 w 54"/>
                <a:gd name="T5" fmla="*/ 0 h 34"/>
                <a:gd name="T6" fmla="*/ 54 w 54"/>
                <a:gd name="T7" fmla="*/ 0 h 34"/>
                <a:gd name="T8" fmla="*/ 54 w 54"/>
                <a:gd name="T9" fmla="*/ 7 h 34"/>
                <a:gd name="T10" fmla="*/ 54 w 54"/>
                <a:gd name="T11" fmla="*/ 13 h 34"/>
                <a:gd name="T12" fmla="*/ 54 w 54"/>
                <a:gd name="T13" fmla="*/ 13 h 34"/>
                <a:gd name="T14" fmla="*/ 48 w 54"/>
                <a:gd name="T15" fmla="*/ 13 h 34"/>
                <a:gd name="T16" fmla="*/ 45 w 54"/>
                <a:gd name="T17" fmla="*/ 16 h 34"/>
                <a:gd name="T18" fmla="*/ 45 w 54"/>
                <a:gd name="T19" fmla="*/ 16 h 34"/>
                <a:gd name="T20" fmla="*/ 45 w 54"/>
                <a:gd name="T21" fmla="*/ 22 h 34"/>
                <a:gd name="T22" fmla="*/ 48 w 54"/>
                <a:gd name="T23" fmla="*/ 25 h 34"/>
                <a:gd name="T24" fmla="*/ 45 w 54"/>
                <a:gd name="T25" fmla="*/ 28 h 34"/>
                <a:gd name="T26" fmla="*/ 45 w 54"/>
                <a:gd name="T27" fmla="*/ 28 h 34"/>
                <a:gd name="T28" fmla="*/ 39 w 54"/>
                <a:gd name="T29" fmla="*/ 25 h 34"/>
                <a:gd name="T30" fmla="*/ 36 w 54"/>
                <a:gd name="T31" fmla="*/ 28 h 34"/>
                <a:gd name="T32" fmla="*/ 36 w 54"/>
                <a:gd name="T33" fmla="*/ 31 h 34"/>
                <a:gd name="T34" fmla="*/ 36 w 54"/>
                <a:gd name="T35" fmla="*/ 31 h 34"/>
                <a:gd name="T36" fmla="*/ 24 w 54"/>
                <a:gd name="T37" fmla="*/ 31 h 34"/>
                <a:gd name="T38" fmla="*/ 12 w 54"/>
                <a:gd name="T39" fmla="*/ 34 h 34"/>
                <a:gd name="T40" fmla="*/ 6 w 54"/>
                <a:gd name="T41" fmla="*/ 31 h 34"/>
                <a:gd name="T42" fmla="*/ 3 w 54"/>
                <a:gd name="T43" fmla="*/ 31 h 34"/>
                <a:gd name="T44" fmla="*/ 0 w 54"/>
                <a:gd name="T45" fmla="*/ 25 h 34"/>
                <a:gd name="T46" fmla="*/ 0 w 54"/>
                <a:gd name="T47" fmla="*/ 19 h 34"/>
                <a:gd name="T48" fmla="*/ 0 w 54"/>
                <a:gd name="T49" fmla="*/ 19 h 34"/>
                <a:gd name="T50" fmla="*/ 15 w 54"/>
                <a:gd name="T51" fmla="*/ 22 h 34"/>
                <a:gd name="T52" fmla="*/ 27 w 54"/>
                <a:gd name="T53" fmla="*/ 19 h 34"/>
                <a:gd name="T54" fmla="*/ 33 w 54"/>
                <a:gd name="T55" fmla="*/ 10 h 34"/>
                <a:gd name="T56" fmla="*/ 39 w 54"/>
                <a:gd name="T57" fmla="*/ 0 h 34"/>
                <a:gd name="T58" fmla="*/ 39 w 54"/>
                <a:gd name="T5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 h="34">
                  <a:moveTo>
                    <a:pt x="39" y="0"/>
                  </a:moveTo>
                  <a:lnTo>
                    <a:pt x="39" y="0"/>
                  </a:lnTo>
                  <a:lnTo>
                    <a:pt x="54" y="0"/>
                  </a:lnTo>
                  <a:lnTo>
                    <a:pt x="54" y="0"/>
                  </a:lnTo>
                  <a:lnTo>
                    <a:pt x="54" y="7"/>
                  </a:lnTo>
                  <a:lnTo>
                    <a:pt x="54" y="13"/>
                  </a:lnTo>
                  <a:lnTo>
                    <a:pt x="54" y="13"/>
                  </a:lnTo>
                  <a:lnTo>
                    <a:pt x="48" y="13"/>
                  </a:lnTo>
                  <a:lnTo>
                    <a:pt x="45" y="16"/>
                  </a:lnTo>
                  <a:lnTo>
                    <a:pt x="45" y="16"/>
                  </a:lnTo>
                  <a:lnTo>
                    <a:pt x="45" y="22"/>
                  </a:lnTo>
                  <a:lnTo>
                    <a:pt x="48" y="25"/>
                  </a:lnTo>
                  <a:lnTo>
                    <a:pt x="45" y="28"/>
                  </a:lnTo>
                  <a:lnTo>
                    <a:pt x="45" y="28"/>
                  </a:lnTo>
                  <a:lnTo>
                    <a:pt x="39" y="25"/>
                  </a:lnTo>
                  <a:lnTo>
                    <a:pt x="36" y="28"/>
                  </a:lnTo>
                  <a:lnTo>
                    <a:pt x="36" y="31"/>
                  </a:lnTo>
                  <a:lnTo>
                    <a:pt x="36" y="31"/>
                  </a:lnTo>
                  <a:lnTo>
                    <a:pt x="24" y="31"/>
                  </a:lnTo>
                  <a:lnTo>
                    <a:pt x="12" y="34"/>
                  </a:lnTo>
                  <a:lnTo>
                    <a:pt x="6" y="31"/>
                  </a:lnTo>
                  <a:lnTo>
                    <a:pt x="3" y="31"/>
                  </a:lnTo>
                  <a:lnTo>
                    <a:pt x="0" y="25"/>
                  </a:lnTo>
                  <a:lnTo>
                    <a:pt x="0" y="19"/>
                  </a:lnTo>
                  <a:lnTo>
                    <a:pt x="0" y="19"/>
                  </a:lnTo>
                  <a:lnTo>
                    <a:pt x="15" y="22"/>
                  </a:lnTo>
                  <a:lnTo>
                    <a:pt x="27" y="19"/>
                  </a:lnTo>
                  <a:lnTo>
                    <a:pt x="33" y="10"/>
                  </a:lnTo>
                  <a:lnTo>
                    <a:pt x="39" y="0"/>
                  </a:lnTo>
                  <a:lnTo>
                    <a:pt x="3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8" name="Freeform 75"/>
            <p:cNvSpPr>
              <a:spLocks/>
            </p:cNvSpPr>
            <p:nvPr/>
          </p:nvSpPr>
          <p:spPr bwMode="auto">
            <a:xfrm>
              <a:off x="8467725" y="4740275"/>
              <a:ext cx="52388" cy="19050"/>
            </a:xfrm>
            <a:custGeom>
              <a:avLst/>
              <a:gdLst>
                <a:gd name="T0" fmla="*/ 33 w 33"/>
                <a:gd name="T1" fmla="*/ 0 h 12"/>
                <a:gd name="T2" fmla="*/ 33 w 33"/>
                <a:gd name="T3" fmla="*/ 0 h 12"/>
                <a:gd name="T4" fmla="*/ 27 w 33"/>
                <a:gd name="T5" fmla="*/ 6 h 12"/>
                <a:gd name="T6" fmla="*/ 18 w 33"/>
                <a:gd name="T7" fmla="*/ 9 h 12"/>
                <a:gd name="T8" fmla="*/ 12 w 33"/>
                <a:gd name="T9" fmla="*/ 12 h 12"/>
                <a:gd name="T10" fmla="*/ 0 w 33"/>
                <a:gd name="T11" fmla="*/ 12 h 12"/>
                <a:gd name="T12" fmla="*/ 0 w 33"/>
                <a:gd name="T13" fmla="*/ 12 h 12"/>
                <a:gd name="T14" fmla="*/ 3 w 33"/>
                <a:gd name="T15" fmla="*/ 6 h 12"/>
                <a:gd name="T16" fmla="*/ 12 w 33"/>
                <a:gd name="T17" fmla="*/ 0 h 12"/>
                <a:gd name="T18" fmla="*/ 33 w 33"/>
                <a:gd name="T19" fmla="*/ 0 h 12"/>
                <a:gd name="T20" fmla="*/ 33 w 3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2">
                  <a:moveTo>
                    <a:pt x="33" y="0"/>
                  </a:moveTo>
                  <a:lnTo>
                    <a:pt x="33" y="0"/>
                  </a:lnTo>
                  <a:lnTo>
                    <a:pt x="27" y="6"/>
                  </a:lnTo>
                  <a:lnTo>
                    <a:pt x="18" y="9"/>
                  </a:lnTo>
                  <a:lnTo>
                    <a:pt x="12" y="12"/>
                  </a:lnTo>
                  <a:lnTo>
                    <a:pt x="0" y="12"/>
                  </a:lnTo>
                  <a:lnTo>
                    <a:pt x="0" y="12"/>
                  </a:lnTo>
                  <a:lnTo>
                    <a:pt x="3" y="6"/>
                  </a:lnTo>
                  <a:lnTo>
                    <a:pt x="12" y="0"/>
                  </a:lnTo>
                  <a:lnTo>
                    <a:pt x="33" y="0"/>
                  </a:lnTo>
                  <a:lnTo>
                    <a:pt x="3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9" name="Freeform 76"/>
            <p:cNvSpPr>
              <a:spLocks/>
            </p:cNvSpPr>
            <p:nvPr/>
          </p:nvSpPr>
          <p:spPr bwMode="auto">
            <a:xfrm>
              <a:off x="8543925" y="4740275"/>
              <a:ext cx="52388" cy="14287"/>
            </a:xfrm>
            <a:custGeom>
              <a:avLst/>
              <a:gdLst>
                <a:gd name="T0" fmla="*/ 33 w 33"/>
                <a:gd name="T1" fmla="*/ 0 h 9"/>
                <a:gd name="T2" fmla="*/ 33 w 33"/>
                <a:gd name="T3" fmla="*/ 0 h 9"/>
                <a:gd name="T4" fmla="*/ 27 w 33"/>
                <a:gd name="T5" fmla="*/ 6 h 9"/>
                <a:gd name="T6" fmla="*/ 21 w 33"/>
                <a:gd name="T7" fmla="*/ 9 h 9"/>
                <a:gd name="T8" fmla="*/ 0 w 33"/>
                <a:gd name="T9" fmla="*/ 9 h 9"/>
                <a:gd name="T10" fmla="*/ 0 w 33"/>
                <a:gd name="T11" fmla="*/ 9 h 9"/>
                <a:gd name="T12" fmla="*/ 6 w 33"/>
                <a:gd name="T13" fmla="*/ 3 h 9"/>
                <a:gd name="T14" fmla="*/ 12 w 33"/>
                <a:gd name="T15" fmla="*/ 0 h 9"/>
                <a:gd name="T16" fmla="*/ 33 w 33"/>
                <a:gd name="T17" fmla="*/ 0 h 9"/>
                <a:gd name="T18" fmla="*/ 33 w 3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
                  <a:moveTo>
                    <a:pt x="33" y="0"/>
                  </a:moveTo>
                  <a:lnTo>
                    <a:pt x="33" y="0"/>
                  </a:lnTo>
                  <a:lnTo>
                    <a:pt x="27" y="6"/>
                  </a:lnTo>
                  <a:lnTo>
                    <a:pt x="21" y="9"/>
                  </a:lnTo>
                  <a:lnTo>
                    <a:pt x="0" y="9"/>
                  </a:lnTo>
                  <a:lnTo>
                    <a:pt x="0" y="9"/>
                  </a:lnTo>
                  <a:lnTo>
                    <a:pt x="6" y="3"/>
                  </a:lnTo>
                  <a:lnTo>
                    <a:pt x="12" y="0"/>
                  </a:lnTo>
                  <a:lnTo>
                    <a:pt x="33" y="0"/>
                  </a:lnTo>
                  <a:lnTo>
                    <a:pt x="3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0" name="Freeform 77"/>
            <p:cNvSpPr>
              <a:spLocks/>
            </p:cNvSpPr>
            <p:nvPr/>
          </p:nvSpPr>
          <p:spPr bwMode="auto">
            <a:xfrm>
              <a:off x="8645525" y="4740275"/>
              <a:ext cx="80963" cy="52387"/>
            </a:xfrm>
            <a:custGeom>
              <a:avLst/>
              <a:gdLst>
                <a:gd name="T0" fmla="*/ 51 w 51"/>
                <a:gd name="T1" fmla="*/ 0 h 33"/>
                <a:gd name="T2" fmla="*/ 51 w 51"/>
                <a:gd name="T3" fmla="*/ 0 h 33"/>
                <a:gd name="T4" fmla="*/ 51 w 51"/>
                <a:gd name="T5" fmla="*/ 9 h 33"/>
                <a:gd name="T6" fmla="*/ 45 w 51"/>
                <a:gd name="T7" fmla="*/ 15 h 33"/>
                <a:gd name="T8" fmla="*/ 45 w 51"/>
                <a:gd name="T9" fmla="*/ 15 h 33"/>
                <a:gd name="T10" fmla="*/ 42 w 51"/>
                <a:gd name="T11" fmla="*/ 15 h 33"/>
                <a:gd name="T12" fmla="*/ 39 w 51"/>
                <a:gd name="T13" fmla="*/ 15 h 33"/>
                <a:gd name="T14" fmla="*/ 39 w 51"/>
                <a:gd name="T15" fmla="*/ 15 h 33"/>
                <a:gd name="T16" fmla="*/ 33 w 51"/>
                <a:gd name="T17" fmla="*/ 21 h 33"/>
                <a:gd name="T18" fmla="*/ 24 w 51"/>
                <a:gd name="T19" fmla="*/ 27 h 33"/>
                <a:gd name="T20" fmla="*/ 15 w 51"/>
                <a:gd name="T21" fmla="*/ 33 h 33"/>
                <a:gd name="T22" fmla="*/ 0 w 51"/>
                <a:gd name="T23" fmla="*/ 33 h 33"/>
                <a:gd name="T24" fmla="*/ 0 w 51"/>
                <a:gd name="T25" fmla="*/ 33 h 33"/>
                <a:gd name="T26" fmla="*/ 0 w 51"/>
                <a:gd name="T27" fmla="*/ 27 h 33"/>
                <a:gd name="T28" fmla="*/ 6 w 51"/>
                <a:gd name="T29" fmla="*/ 24 h 33"/>
                <a:gd name="T30" fmla="*/ 15 w 51"/>
                <a:gd name="T31" fmla="*/ 21 h 33"/>
                <a:gd name="T32" fmla="*/ 15 w 51"/>
                <a:gd name="T33" fmla="*/ 21 h 33"/>
                <a:gd name="T34" fmla="*/ 21 w 51"/>
                <a:gd name="T35" fmla="*/ 12 h 33"/>
                <a:gd name="T36" fmla="*/ 21 w 51"/>
                <a:gd name="T37" fmla="*/ 12 h 33"/>
                <a:gd name="T38" fmla="*/ 27 w 51"/>
                <a:gd name="T39" fmla="*/ 9 h 33"/>
                <a:gd name="T40" fmla="*/ 30 w 51"/>
                <a:gd name="T41" fmla="*/ 6 h 33"/>
                <a:gd name="T42" fmla="*/ 30 w 51"/>
                <a:gd name="T43" fmla="*/ 3 h 33"/>
                <a:gd name="T44" fmla="*/ 30 w 51"/>
                <a:gd name="T45" fmla="*/ 3 h 33"/>
                <a:gd name="T46" fmla="*/ 36 w 51"/>
                <a:gd name="T47" fmla="*/ 6 h 33"/>
                <a:gd name="T48" fmla="*/ 39 w 51"/>
                <a:gd name="T49" fmla="*/ 3 h 33"/>
                <a:gd name="T50" fmla="*/ 45 w 51"/>
                <a:gd name="T51" fmla="*/ 0 h 33"/>
                <a:gd name="T52" fmla="*/ 51 w 51"/>
                <a:gd name="T53" fmla="*/ 0 h 33"/>
                <a:gd name="T54" fmla="*/ 51 w 51"/>
                <a:gd name="T5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 h="33">
                  <a:moveTo>
                    <a:pt x="51" y="0"/>
                  </a:moveTo>
                  <a:lnTo>
                    <a:pt x="51" y="0"/>
                  </a:lnTo>
                  <a:lnTo>
                    <a:pt x="51" y="9"/>
                  </a:lnTo>
                  <a:lnTo>
                    <a:pt x="45" y="15"/>
                  </a:lnTo>
                  <a:lnTo>
                    <a:pt x="45" y="15"/>
                  </a:lnTo>
                  <a:lnTo>
                    <a:pt x="42" y="15"/>
                  </a:lnTo>
                  <a:lnTo>
                    <a:pt x="39" y="15"/>
                  </a:lnTo>
                  <a:lnTo>
                    <a:pt x="39" y="15"/>
                  </a:lnTo>
                  <a:lnTo>
                    <a:pt x="33" y="21"/>
                  </a:lnTo>
                  <a:lnTo>
                    <a:pt x="24" y="27"/>
                  </a:lnTo>
                  <a:lnTo>
                    <a:pt x="15" y="33"/>
                  </a:lnTo>
                  <a:lnTo>
                    <a:pt x="0" y="33"/>
                  </a:lnTo>
                  <a:lnTo>
                    <a:pt x="0" y="33"/>
                  </a:lnTo>
                  <a:lnTo>
                    <a:pt x="0" y="27"/>
                  </a:lnTo>
                  <a:lnTo>
                    <a:pt x="6" y="24"/>
                  </a:lnTo>
                  <a:lnTo>
                    <a:pt x="15" y="21"/>
                  </a:lnTo>
                  <a:lnTo>
                    <a:pt x="15" y="21"/>
                  </a:lnTo>
                  <a:lnTo>
                    <a:pt x="21" y="12"/>
                  </a:lnTo>
                  <a:lnTo>
                    <a:pt x="21" y="12"/>
                  </a:lnTo>
                  <a:lnTo>
                    <a:pt x="27" y="9"/>
                  </a:lnTo>
                  <a:lnTo>
                    <a:pt x="30" y="6"/>
                  </a:lnTo>
                  <a:lnTo>
                    <a:pt x="30" y="3"/>
                  </a:lnTo>
                  <a:lnTo>
                    <a:pt x="30" y="3"/>
                  </a:lnTo>
                  <a:lnTo>
                    <a:pt x="36" y="6"/>
                  </a:lnTo>
                  <a:lnTo>
                    <a:pt x="39" y="3"/>
                  </a:lnTo>
                  <a:lnTo>
                    <a:pt x="45" y="0"/>
                  </a:lnTo>
                  <a:lnTo>
                    <a:pt x="51" y="0"/>
                  </a:lnTo>
                  <a:lnTo>
                    <a:pt x="5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1" name="Freeform 78"/>
            <p:cNvSpPr>
              <a:spLocks/>
            </p:cNvSpPr>
            <p:nvPr/>
          </p:nvSpPr>
          <p:spPr bwMode="auto">
            <a:xfrm>
              <a:off x="9950450" y="5475288"/>
              <a:ext cx="38100" cy="66675"/>
            </a:xfrm>
            <a:custGeom>
              <a:avLst/>
              <a:gdLst>
                <a:gd name="T0" fmla="*/ 6 w 24"/>
                <a:gd name="T1" fmla="*/ 0 h 42"/>
                <a:gd name="T2" fmla="*/ 6 w 24"/>
                <a:gd name="T3" fmla="*/ 0 h 42"/>
                <a:gd name="T4" fmla="*/ 6 w 24"/>
                <a:gd name="T5" fmla="*/ 3 h 42"/>
                <a:gd name="T6" fmla="*/ 9 w 24"/>
                <a:gd name="T7" fmla="*/ 3 h 42"/>
                <a:gd name="T8" fmla="*/ 9 w 24"/>
                <a:gd name="T9" fmla="*/ 9 h 42"/>
                <a:gd name="T10" fmla="*/ 9 w 24"/>
                <a:gd name="T11" fmla="*/ 9 h 42"/>
                <a:gd name="T12" fmla="*/ 9 w 24"/>
                <a:gd name="T13" fmla="*/ 12 h 42"/>
                <a:gd name="T14" fmla="*/ 9 w 24"/>
                <a:gd name="T15" fmla="*/ 12 h 42"/>
                <a:gd name="T16" fmla="*/ 15 w 24"/>
                <a:gd name="T17" fmla="*/ 15 h 42"/>
                <a:gd name="T18" fmla="*/ 21 w 24"/>
                <a:gd name="T19" fmla="*/ 18 h 42"/>
                <a:gd name="T20" fmla="*/ 21 w 24"/>
                <a:gd name="T21" fmla="*/ 18 h 42"/>
                <a:gd name="T22" fmla="*/ 21 w 24"/>
                <a:gd name="T23" fmla="*/ 21 h 42"/>
                <a:gd name="T24" fmla="*/ 21 w 24"/>
                <a:gd name="T25" fmla="*/ 21 h 42"/>
                <a:gd name="T26" fmla="*/ 18 w 24"/>
                <a:gd name="T27" fmla="*/ 24 h 42"/>
                <a:gd name="T28" fmla="*/ 21 w 24"/>
                <a:gd name="T29" fmla="*/ 27 h 42"/>
                <a:gd name="T30" fmla="*/ 24 w 24"/>
                <a:gd name="T31" fmla="*/ 30 h 42"/>
                <a:gd name="T32" fmla="*/ 24 w 24"/>
                <a:gd name="T33" fmla="*/ 42 h 42"/>
                <a:gd name="T34" fmla="*/ 24 w 24"/>
                <a:gd name="T35" fmla="*/ 42 h 42"/>
                <a:gd name="T36" fmla="*/ 21 w 24"/>
                <a:gd name="T37" fmla="*/ 42 h 42"/>
                <a:gd name="T38" fmla="*/ 18 w 24"/>
                <a:gd name="T39" fmla="*/ 39 h 42"/>
                <a:gd name="T40" fmla="*/ 15 w 24"/>
                <a:gd name="T41" fmla="*/ 39 h 42"/>
                <a:gd name="T42" fmla="*/ 12 w 24"/>
                <a:gd name="T43" fmla="*/ 42 h 42"/>
                <a:gd name="T44" fmla="*/ 12 w 24"/>
                <a:gd name="T45" fmla="*/ 42 h 42"/>
                <a:gd name="T46" fmla="*/ 9 w 24"/>
                <a:gd name="T47" fmla="*/ 36 h 42"/>
                <a:gd name="T48" fmla="*/ 6 w 24"/>
                <a:gd name="T49" fmla="*/ 27 h 42"/>
                <a:gd name="T50" fmla="*/ 0 w 24"/>
                <a:gd name="T51" fmla="*/ 9 h 42"/>
                <a:gd name="T52" fmla="*/ 0 w 24"/>
                <a:gd name="T53" fmla="*/ 9 h 42"/>
                <a:gd name="T54" fmla="*/ 3 w 24"/>
                <a:gd name="T55" fmla="*/ 9 h 42"/>
                <a:gd name="T56" fmla="*/ 3 w 24"/>
                <a:gd name="T57" fmla="*/ 6 h 42"/>
                <a:gd name="T58" fmla="*/ 6 w 24"/>
                <a:gd name="T59" fmla="*/ 0 h 42"/>
                <a:gd name="T60" fmla="*/ 6 w 24"/>
                <a:gd name="T6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42">
                  <a:moveTo>
                    <a:pt x="6" y="0"/>
                  </a:moveTo>
                  <a:lnTo>
                    <a:pt x="6" y="0"/>
                  </a:lnTo>
                  <a:lnTo>
                    <a:pt x="6" y="3"/>
                  </a:lnTo>
                  <a:lnTo>
                    <a:pt x="9" y="3"/>
                  </a:lnTo>
                  <a:lnTo>
                    <a:pt x="9" y="9"/>
                  </a:lnTo>
                  <a:lnTo>
                    <a:pt x="9" y="9"/>
                  </a:lnTo>
                  <a:lnTo>
                    <a:pt x="9" y="12"/>
                  </a:lnTo>
                  <a:lnTo>
                    <a:pt x="9" y="12"/>
                  </a:lnTo>
                  <a:lnTo>
                    <a:pt x="15" y="15"/>
                  </a:lnTo>
                  <a:lnTo>
                    <a:pt x="21" y="18"/>
                  </a:lnTo>
                  <a:lnTo>
                    <a:pt x="21" y="18"/>
                  </a:lnTo>
                  <a:lnTo>
                    <a:pt x="21" y="21"/>
                  </a:lnTo>
                  <a:lnTo>
                    <a:pt x="21" y="21"/>
                  </a:lnTo>
                  <a:lnTo>
                    <a:pt x="18" y="24"/>
                  </a:lnTo>
                  <a:lnTo>
                    <a:pt x="21" y="27"/>
                  </a:lnTo>
                  <a:lnTo>
                    <a:pt x="24" y="30"/>
                  </a:lnTo>
                  <a:lnTo>
                    <a:pt x="24" y="42"/>
                  </a:lnTo>
                  <a:lnTo>
                    <a:pt x="24" y="42"/>
                  </a:lnTo>
                  <a:lnTo>
                    <a:pt x="21" y="42"/>
                  </a:lnTo>
                  <a:lnTo>
                    <a:pt x="18" y="39"/>
                  </a:lnTo>
                  <a:lnTo>
                    <a:pt x="15" y="39"/>
                  </a:lnTo>
                  <a:lnTo>
                    <a:pt x="12" y="42"/>
                  </a:lnTo>
                  <a:lnTo>
                    <a:pt x="12" y="42"/>
                  </a:lnTo>
                  <a:lnTo>
                    <a:pt x="9" y="36"/>
                  </a:lnTo>
                  <a:lnTo>
                    <a:pt x="6" y="27"/>
                  </a:lnTo>
                  <a:lnTo>
                    <a:pt x="0" y="9"/>
                  </a:lnTo>
                  <a:lnTo>
                    <a:pt x="0" y="9"/>
                  </a:lnTo>
                  <a:lnTo>
                    <a:pt x="3" y="9"/>
                  </a:lnTo>
                  <a:lnTo>
                    <a:pt x="3" y="6"/>
                  </a:lnTo>
                  <a:lnTo>
                    <a:pt x="6" y="0"/>
                  </a:lnTo>
                  <a:lnTo>
                    <a:pt x="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2" name="Freeform 79"/>
            <p:cNvSpPr>
              <a:spLocks/>
            </p:cNvSpPr>
            <p:nvPr/>
          </p:nvSpPr>
          <p:spPr bwMode="auto">
            <a:xfrm>
              <a:off x="9964738" y="5532438"/>
              <a:ext cx="100013" cy="139700"/>
            </a:xfrm>
            <a:custGeom>
              <a:avLst/>
              <a:gdLst>
                <a:gd name="T0" fmla="*/ 21 w 63"/>
                <a:gd name="T1" fmla="*/ 0 h 88"/>
                <a:gd name="T2" fmla="*/ 21 w 63"/>
                <a:gd name="T3" fmla="*/ 0 h 88"/>
                <a:gd name="T4" fmla="*/ 24 w 63"/>
                <a:gd name="T5" fmla="*/ 3 h 88"/>
                <a:gd name="T6" fmla="*/ 24 w 63"/>
                <a:gd name="T7" fmla="*/ 6 h 88"/>
                <a:gd name="T8" fmla="*/ 24 w 63"/>
                <a:gd name="T9" fmla="*/ 6 h 88"/>
                <a:gd name="T10" fmla="*/ 24 w 63"/>
                <a:gd name="T11" fmla="*/ 9 h 88"/>
                <a:gd name="T12" fmla="*/ 27 w 63"/>
                <a:gd name="T13" fmla="*/ 9 h 88"/>
                <a:gd name="T14" fmla="*/ 33 w 63"/>
                <a:gd name="T15" fmla="*/ 6 h 88"/>
                <a:gd name="T16" fmla="*/ 33 w 63"/>
                <a:gd name="T17" fmla="*/ 6 h 88"/>
                <a:gd name="T18" fmla="*/ 39 w 63"/>
                <a:gd name="T19" fmla="*/ 12 h 88"/>
                <a:gd name="T20" fmla="*/ 45 w 63"/>
                <a:gd name="T21" fmla="*/ 18 h 88"/>
                <a:gd name="T22" fmla="*/ 51 w 63"/>
                <a:gd name="T23" fmla="*/ 21 h 88"/>
                <a:gd name="T24" fmla="*/ 63 w 63"/>
                <a:gd name="T25" fmla="*/ 21 h 88"/>
                <a:gd name="T26" fmla="*/ 63 w 63"/>
                <a:gd name="T27" fmla="*/ 21 h 88"/>
                <a:gd name="T28" fmla="*/ 63 w 63"/>
                <a:gd name="T29" fmla="*/ 42 h 88"/>
                <a:gd name="T30" fmla="*/ 63 w 63"/>
                <a:gd name="T31" fmla="*/ 42 h 88"/>
                <a:gd name="T32" fmla="*/ 51 w 63"/>
                <a:gd name="T33" fmla="*/ 42 h 88"/>
                <a:gd name="T34" fmla="*/ 51 w 63"/>
                <a:gd name="T35" fmla="*/ 42 h 88"/>
                <a:gd name="T36" fmla="*/ 51 w 63"/>
                <a:gd name="T37" fmla="*/ 48 h 88"/>
                <a:gd name="T38" fmla="*/ 48 w 63"/>
                <a:gd name="T39" fmla="*/ 51 h 88"/>
                <a:gd name="T40" fmla="*/ 48 w 63"/>
                <a:gd name="T41" fmla="*/ 51 h 88"/>
                <a:gd name="T42" fmla="*/ 51 w 63"/>
                <a:gd name="T43" fmla="*/ 57 h 88"/>
                <a:gd name="T44" fmla="*/ 48 w 63"/>
                <a:gd name="T45" fmla="*/ 60 h 88"/>
                <a:gd name="T46" fmla="*/ 45 w 63"/>
                <a:gd name="T47" fmla="*/ 66 h 88"/>
                <a:gd name="T48" fmla="*/ 45 w 63"/>
                <a:gd name="T49" fmla="*/ 76 h 88"/>
                <a:gd name="T50" fmla="*/ 45 w 63"/>
                <a:gd name="T51" fmla="*/ 76 h 88"/>
                <a:gd name="T52" fmla="*/ 42 w 63"/>
                <a:gd name="T53" fmla="*/ 79 h 88"/>
                <a:gd name="T54" fmla="*/ 39 w 63"/>
                <a:gd name="T55" fmla="*/ 79 h 88"/>
                <a:gd name="T56" fmla="*/ 36 w 63"/>
                <a:gd name="T57" fmla="*/ 82 h 88"/>
                <a:gd name="T58" fmla="*/ 39 w 63"/>
                <a:gd name="T59" fmla="*/ 82 h 88"/>
                <a:gd name="T60" fmla="*/ 39 w 63"/>
                <a:gd name="T61" fmla="*/ 82 h 88"/>
                <a:gd name="T62" fmla="*/ 39 w 63"/>
                <a:gd name="T63" fmla="*/ 88 h 88"/>
                <a:gd name="T64" fmla="*/ 33 w 63"/>
                <a:gd name="T65" fmla="*/ 88 h 88"/>
                <a:gd name="T66" fmla="*/ 21 w 63"/>
                <a:gd name="T67" fmla="*/ 88 h 88"/>
                <a:gd name="T68" fmla="*/ 21 w 63"/>
                <a:gd name="T69" fmla="*/ 88 h 88"/>
                <a:gd name="T70" fmla="*/ 21 w 63"/>
                <a:gd name="T71" fmla="*/ 82 h 88"/>
                <a:gd name="T72" fmla="*/ 18 w 63"/>
                <a:gd name="T73" fmla="*/ 82 h 88"/>
                <a:gd name="T74" fmla="*/ 15 w 63"/>
                <a:gd name="T75" fmla="*/ 76 h 88"/>
                <a:gd name="T76" fmla="*/ 15 w 63"/>
                <a:gd name="T77" fmla="*/ 76 h 88"/>
                <a:gd name="T78" fmla="*/ 15 w 63"/>
                <a:gd name="T79" fmla="*/ 69 h 88"/>
                <a:gd name="T80" fmla="*/ 18 w 63"/>
                <a:gd name="T81" fmla="*/ 69 h 88"/>
                <a:gd name="T82" fmla="*/ 24 w 63"/>
                <a:gd name="T83" fmla="*/ 66 h 88"/>
                <a:gd name="T84" fmla="*/ 24 w 63"/>
                <a:gd name="T85" fmla="*/ 66 h 88"/>
                <a:gd name="T86" fmla="*/ 15 w 63"/>
                <a:gd name="T87" fmla="*/ 57 h 88"/>
                <a:gd name="T88" fmla="*/ 9 w 63"/>
                <a:gd name="T89" fmla="*/ 54 h 88"/>
                <a:gd name="T90" fmla="*/ 0 w 63"/>
                <a:gd name="T91" fmla="*/ 54 h 88"/>
                <a:gd name="T92" fmla="*/ 0 w 63"/>
                <a:gd name="T93" fmla="*/ 54 h 88"/>
                <a:gd name="T94" fmla="*/ 0 w 63"/>
                <a:gd name="T95" fmla="*/ 48 h 88"/>
                <a:gd name="T96" fmla="*/ 6 w 63"/>
                <a:gd name="T97" fmla="*/ 45 h 88"/>
                <a:gd name="T98" fmla="*/ 12 w 63"/>
                <a:gd name="T99" fmla="*/ 42 h 88"/>
                <a:gd name="T100" fmla="*/ 15 w 63"/>
                <a:gd name="T101" fmla="*/ 39 h 88"/>
                <a:gd name="T102" fmla="*/ 15 w 63"/>
                <a:gd name="T103" fmla="*/ 39 h 88"/>
                <a:gd name="T104" fmla="*/ 18 w 63"/>
                <a:gd name="T105" fmla="*/ 18 h 88"/>
                <a:gd name="T106" fmla="*/ 21 w 63"/>
                <a:gd name="T107" fmla="*/ 0 h 88"/>
                <a:gd name="T108" fmla="*/ 21 w 63"/>
                <a:gd name="T10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 h="88">
                  <a:moveTo>
                    <a:pt x="21" y="0"/>
                  </a:moveTo>
                  <a:lnTo>
                    <a:pt x="21" y="0"/>
                  </a:lnTo>
                  <a:lnTo>
                    <a:pt x="24" y="3"/>
                  </a:lnTo>
                  <a:lnTo>
                    <a:pt x="24" y="6"/>
                  </a:lnTo>
                  <a:lnTo>
                    <a:pt x="24" y="6"/>
                  </a:lnTo>
                  <a:lnTo>
                    <a:pt x="24" y="9"/>
                  </a:lnTo>
                  <a:lnTo>
                    <a:pt x="27" y="9"/>
                  </a:lnTo>
                  <a:lnTo>
                    <a:pt x="33" y="6"/>
                  </a:lnTo>
                  <a:lnTo>
                    <a:pt x="33" y="6"/>
                  </a:lnTo>
                  <a:lnTo>
                    <a:pt x="39" y="12"/>
                  </a:lnTo>
                  <a:lnTo>
                    <a:pt x="45" y="18"/>
                  </a:lnTo>
                  <a:lnTo>
                    <a:pt x="51" y="21"/>
                  </a:lnTo>
                  <a:lnTo>
                    <a:pt x="63" y="21"/>
                  </a:lnTo>
                  <a:lnTo>
                    <a:pt x="63" y="21"/>
                  </a:lnTo>
                  <a:lnTo>
                    <a:pt x="63" y="42"/>
                  </a:lnTo>
                  <a:lnTo>
                    <a:pt x="63" y="42"/>
                  </a:lnTo>
                  <a:lnTo>
                    <a:pt x="51" y="42"/>
                  </a:lnTo>
                  <a:lnTo>
                    <a:pt x="51" y="42"/>
                  </a:lnTo>
                  <a:lnTo>
                    <a:pt x="51" y="48"/>
                  </a:lnTo>
                  <a:lnTo>
                    <a:pt x="48" y="51"/>
                  </a:lnTo>
                  <a:lnTo>
                    <a:pt x="48" y="51"/>
                  </a:lnTo>
                  <a:lnTo>
                    <a:pt x="51" y="57"/>
                  </a:lnTo>
                  <a:lnTo>
                    <a:pt x="48" y="60"/>
                  </a:lnTo>
                  <a:lnTo>
                    <a:pt x="45" y="66"/>
                  </a:lnTo>
                  <a:lnTo>
                    <a:pt x="45" y="76"/>
                  </a:lnTo>
                  <a:lnTo>
                    <a:pt x="45" y="76"/>
                  </a:lnTo>
                  <a:lnTo>
                    <a:pt x="42" y="79"/>
                  </a:lnTo>
                  <a:lnTo>
                    <a:pt x="39" y="79"/>
                  </a:lnTo>
                  <a:lnTo>
                    <a:pt x="36" y="82"/>
                  </a:lnTo>
                  <a:lnTo>
                    <a:pt x="39" y="82"/>
                  </a:lnTo>
                  <a:lnTo>
                    <a:pt x="39" y="82"/>
                  </a:lnTo>
                  <a:lnTo>
                    <a:pt x="39" y="88"/>
                  </a:lnTo>
                  <a:lnTo>
                    <a:pt x="33" y="88"/>
                  </a:lnTo>
                  <a:lnTo>
                    <a:pt x="21" y="88"/>
                  </a:lnTo>
                  <a:lnTo>
                    <a:pt x="21" y="88"/>
                  </a:lnTo>
                  <a:lnTo>
                    <a:pt x="21" y="82"/>
                  </a:lnTo>
                  <a:lnTo>
                    <a:pt x="18" y="82"/>
                  </a:lnTo>
                  <a:lnTo>
                    <a:pt x="15" y="76"/>
                  </a:lnTo>
                  <a:lnTo>
                    <a:pt x="15" y="76"/>
                  </a:lnTo>
                  <a:lnTo>
                    <a:pt x="15" y="69"/>
                  </a:lnTo>
                  <a:lnTo>
                    <a:pt x="18" y="69"/>
                  </a:lnTo>
                  <a:lnTo>
                    <a:pt x="24" y="66"/>
                  </a:lnTo>
                  <a:lnTo>
                    <a:pt x="24" y="66"/>
                  </a:lnTo>
                  <a:lnTo>
                    <a:pt x="15" y="57"/>
                  </a:lnTo>
                  <a:lnTo>
                    <a:pt x="9" y="54"/>
                  </a:lnTo>
                  <a:lnTo>
                    <a:pt x="0" y="54"/>
                  </a:lnTo>
                  <a:lnTo>
                    <a:pt x="0" y="54"/>
                  </a:lnTo>
                  <a:lnTo>
                    <a:pt x="0" y="48"/>
                  </a:lnTo>
                  <a:lnTo>
                    <a:pt x="6" y="45"/>
                  </a:lnTo>
                  <a:lnTo>
                    <a:pt x="12" y="42"/>
                  </a:lnTo>
                  <a:lnTo>
                    <a:pt x="15" y="39"/>
                  </a:lnTo>
                  <a:lnTo>
                    <a:pt x="15" y="39"/>
                  </a:lnTo>
                  <a:lnTo>
                    <a:pt x="18" y="18"/>
                  </a:lnTo>
                  <a:lnTo>
                    <a:pt x="21" y="0"/>
                  </a:lnTo>
                  <a:lnTo>
                    <a:pt x="2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3" name="Freeform 80"/>
            <p:cNvSpPr>
              <a:spLocks/>
            </p:cNvSpPr>
            <p:nvPr/>
          </p:nvSpPr>
          <p:spPr bwMode="auto">
            <a:xfrm>
              <a:off x="9210675" y="5657850"/>
              <a:ext cx="82550" cy="90487"/>
            </a:xfrm>
            <a:custGeom>
              <a:avLst/>
              <a:gdLst>
                <a:gd name="T0" fmla="*/ 52 w 52"/>
                <a:gd name="T1" fmla="*/ 0 h 57"/>
                <a:gd name="T2" fmla="*/ 52 w 52"/>
                <a:gd name="T3" fmla="*/ 0 h 57"/>
                <a:gd name="T4" fmla="*/ 52 w 52"/>
                <a:gd name="T5" fmla="*/ 6 h 57"/>
                <a:gd name="T6" fmla="*/ 52 w 52"/>
                <a:gd name="T7" fmla="*/ 12 h 57"/>
                <a:gd name="T8" fmla="*/ 52 w 52"/>
                <a:gd name="T9" fmla="*/ 18 h 57"/>
                <a:gd name="T10" fmla="*/ 52 w 52"/>
                <a:gd name="T11" fmla="*/ 24 h 57"/>
                <a:gd name="T12" fmla="*/ 52 w 52"/>
                <a:gd name="T13" fmla="*/ 24 h 57"/>
                <a:gd name="T14" fmla="*/ 49 w 52"/>
                <a:gd name="T15" fmla="*/ 21 h 57"/>
                <a:gd name="T16" fmla="*/ 49 w 52"/>
                <a:gd name="T17" fmla="*/ 15 h 57"/>
                <a:gd name="T18" fmla="*/ 49 w 52"/>
                <a:gd name="T19" fmla="*/ 15 h 57"/>
                <a:gd name="T20" fmla="*/ 46 w 52"/>
                <a:gd name="T21" fmla="*/ 18 h 57"/>
                <a:gd name="T22" fmla="*/ 43 w 52"/>
                <a:gd name="T23" fmla="*/ 21 h 57"/>
                <a:gd name="T24" fmla="*/ 43 w 52"/>
                <a:gd name="T25" fmla="*/ 21 h 57"/>
                <a:gd name="T26" fmla="*/ 43 w 52"/>
                <a:gd name="T27" fmla="*/ 30 h 57"/>
                <a:gd name="T28" fmla="*/ 43 w 52"/>
                <a:gd name="T29" fmla="*/ 39 h 57"/>
                <a:gd name="T30" fmla="*/ 43 w 52"/>
                <a:gd name="T31" fmla="*/ 39 h 57"/>
                <a:gd name="T32" fmla="*/ 40 w 52"/>
                <a:gd name="T33" fmla="*/ 39 h 57"/>
                <a:gd name="T34" fmla="*/ 37 w 52"/>
                <a:gd name="T35" fmla="*/ 39 h 57"/>
                <a:gd name="T36" fmla="*/ 37 w 52"/>
                <a:gd name="T37" fmla="*/ 39 h 57"/>
                <a:gd name="T38" fmla="*/ 37 w 52"/>
                <a:gd name="T39" fmla="*/ 45 h 57"/>
                <a:gd name="T40" fmla="*/ 37 w 52"/>
                <a:gd name="T41" fmla="*/ 48 h 57"/>
                <a:gd name="T42" fmla="*/ 37 w 52"/>
                <a:gd name="T43" fmla="*/ 48 h 57"/>
                <a:gd name="T44" fmla="*/ 27 w 52"/>
                <a:gd name="T45" fmla="*/ 51 h 57"/>
                <a:gd name="T46" fmla="*/ 24 w 52"/>
                <a:gd name="T47" fmla="*/ 51 h 57"/>
                <a:gd name="T48" fmla="*/ 24 w 52"/>
                <a:gd name="T49" fmla="*/ 57 h 57"/>
                <a:gd name="T50" fmla="*/ 24 w 52"/>
                <a:gd name="T51" fmla="*/ 57 h 57"/>
                <a:gd name="T52" fmla="*/ 18 w 52"/>
                <a:gd name="T53" fmla="*/ 51 h 57"/>
                <a:gd name="T54" fmla="*/ 15 w 52"/>
                <a:gd name="T55" fmla="*/ 45 h 57"/>
                <a:gd name="T56" fmla="*/ 15 w 52"/>
                <a:gd name="T57" fmla="*/ 45 h 57"/>
                <a:gd name="T58" fmla="*/ 6 w 52"/>
                <a:gd name="T59" fmla="*/ 36 h 57"/>
                <a:gd name="T60" fmla="*/ 6 w 52"/>
                <a:gd name="T61" fmla="*/ 36 h 57"/>
                <a:gd name="T62" fmla="*/ 6 w 52"/>
                <a:gd name="T63" fmla="*/ 30 h 57"/>
                <a:gd name="T64" fmla="*/ 3 w 52"/>
                <a:gd name="T65" fmla="*/ 24 h 57"/>
                <a:gd name="T66" fmla="*/ 3 w 52"/>
                <a:gd name="T67" fmla="*/ 18 h 57"/>
                <a:gd name="T68" fmla="*/ 0 w 52"/>
                <a:gd name="T69" fmla="*/ 12 h 57"/>
                <a:gd name="T70" fmla="*/ 0 w 52"/>
                <a:gd name="T71" fmla="*/ 12 h 57"/>
                <a:gd name="T72" fmla="*/ 3 w 52"/>
                <a:gd name="T73" fmla="*/ 9 h 57"/>
                <a:gd name="T74" fmla="*/ 12 w 52"/>
                <a:gd name="T75" fmla="*/ 6 h 57"/>
                <a:gd name="T76" fmla="*/ 31 w 52"/>
                <a:gd name="T77" fmla="*/ 3 h 57"/>
                <a:gd name="T78" fmla="*/ 31 w 52"/>
                <a:gd name="T79" fmla="*/ 3 h 57"/>
                <a:gd name="T80" fmla="*/ 40 w 52"/>
                <a:gd name="T81" fmla="*/ 0 h 57"/>
                <a:gd name="T82" fmla="*/ 46 w 52"/>
                <a:gd name="T83" fmla="*/ 0 h 57"/>
                <a:gd name="T84" fmla="*/ 52 w 52"/>
                <a:gd name="T85" fmla="*/ 0 h 57"/>
                <a:gd name="T86" fmla="*/ 52 w 52"/>
                <a:gd name="T8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57">
                  <a:moveTo>
                    <a:pt x="52" y="0"/>
                  </a:moveTo>
                  <a:lnTo>
                    <a:pt x="52" y="0"/>
                  </a:lnTo>
                  <a:lnTo>
                    <a:pt x="52" y="6"/>
                  </a:lnTo>
                  <a:lnTo>
                    <a:pt x="52" y="12"/>
                  </a:lnTo>
                  <a:lnTo>
                    <a:pt x="52" y="18"/>
                  </a:lnTo>
                  <a:lnTo>
                    <a:pt x="52" y="24"/>
                  </a:lnTo>
                  <a:lnTo>
                    <a:pt x="52" y="24"/>
                  </a:lnTo>
                  <a:lnTo>
                    <a:pt x="49" y="21"/>
                  </a:lnTo>
                  <a:lnTo>
                    <a:pt x="49" y="15"/>
                  </a:lnTo>
                  <a:lnTo>
                    <a:pt x="49" y="15"/>
                  </a:lnTo>
                  <a:lnTo>
                    <a:pt x="46" y="18"/>
                  </a:lnTo>
                  <a:lnTo>
                    <a:pt x="43" y="21"/>
                  </a:lnTo>
                  <a:lnTo>
                    <a:pt x="43" y="21"/>
                  </a:lnTo>
                  <a:lnTo>
                    <a:pt x="43" y="30"/>
                  </a:lnTo>
                  <a:lnTo>
                    <a:pt x="43" y="39"/>
                  </a:lnTo>
                  <a:lnTo>
                    <a:pt x="43" y="39"/>
                  </a:lnTo>
                  <a:lnTo>
                    <a:pt x="40" y="39"/>
                  </a:lnTo>
                  <a:lnTo>
                    <a:pt x="37" y="39"/>
                  </a:lnTo>
                  <a:lnTo>
                    <a:pt x="37" y="39"/>
                  </a:lnTo>
                  <a:lnTo>
                    <a:pt x="37" y="45"/>
                  </a:lnTo>
                  <a:lnTo>
                    <a:pt x="37" y="48"/>
                  </a:lnTo>
                  <a:lnTo>
                    <a:pt x="37" y="48"/>
                  </a:lnTo>
                  <a:lnTo>
                    <a:pt x="27" y="51"/>
                  </a:lnTo>
                  <a:lnTo>
                    <a:pt x="24" y="51"/>
                  </a:lnTo>
                  <a:lnTo>
                    <a:pt x="24" y="57"/>
                  </a:lnTo>
                  <a:lnTo>
                    <a:pt x="24" y="57"/>
                  </a:lnTo>
                  <a:lnTo>
                    <a:pt x="18" y="51"/>
                  </a:lnTo>
                  <a:lnTo>
                    <a:pt x="15" y="45"/>
                  </a:lnTo>
                  <a:lnTo>
                    <a:pt x="15" y="45"/>
                  </a:lnTo>
                  <a:lnTo>
                    <a:pt x="6" y="36"/>
                  </a:lnTo>
                  <a:lnTo>
                    <a:pt x="6" y="36"/>
                  </a:lnTo>
                  <a:lnTo>
                    <a:pt x="6" y="30"/>
                  </a:lnTo>
                  <a:lnTo>
                    <a:pt x="3" y="24"/>
                  </a:lnTo>
                  <a:lnTo>
                    <a:pt x="3" y="18"/>
                  </a:lnTo>
                  <a:lnTo>
                    <a:pt x="0" y="12"/>
                  </a:lnTo>
                  <a:lnTo>
                    <a:pt x="0" y="12"/>
                  </a:lnTo>
                  <a:lnTo>
                    <a:pt x="3" y="9"/>
                  </a:lnTo>
                  <a:lnTo>
                    <a:pt x="12" y="6"/>
                  </a:lnTo>
                  <a:lnTo>
                    <a:pt x="31" y="3"/>
                  </a:lnTo>
                  <a:lnTo>
                    <a:pt x="31" y="3"/>
                  </a:lnTo>
                  <a:lnTo>
                    <a:pt x="40" y="0"/>
                  </a:lnTo>
                  <a:lnTo>
                    <a:pt x="46" y="0"/>
                  </a:lnTo>
                  <a:lnTo>
                    <a:pt x="52" y="0"/>
                  </a:lnTo>
                  <a:lnTo>
                    <a:pt x="52"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4" name="Freeform 81"/>
            <p:cNvSpPr>
              <a:spLocks/>
            </p:cNvSpPr>
            <p:nvPr/>
          </p:nvSpPr>
          <p:spPr bwMode="auto">
            <a:xfrm>
              <a:off x="3475038" y="1533525"/>
              <a:ext cx="1584325" cy="1181100"/>
            </a:xfrm>
            <a:custGeom>
              <a:avLst/>
              <a:gdLst>
                <a:gd name="T0" fmla="*/ 717 w 998"/>
                <a:gd name="T1" fmla="*/ 76 h 744"/>
                <a:gd name="T2" fmla="*/ 756 w 998"/>
                <a:gd name="T3" fmla="*/ 85 h 744"/>
                <a:gd name="T4" fmla="*/ 823 w 998"/>
                <a:gd name="T5" fmla="*/ 67 h 744"/>
                <a:gd name="T6" fmla="*/ 817 w 998"/>
                <a:gd name="T7" fmla="*/ 100 h 744"/>
                <a:gd name="T8" fmla="*/ 865 w 998"/>
                <a:gd name="T9" fmla="*/ 85 h 744"/>
                <a:gd name="T10" fmla="*/ 956 w 998"/>
                <a:gd name="T11" fmla="*/ 73 h 744"/>
                <a:gd name="T12" fmla="*/ 989 w 998"/>
                <a:gd name="T13" fmla="*/ 88 h 744"/>
                <a:gd name="T14" fmla="*/ 922 w 998"/>
                <a:gd name="T15" fmla="*/ 127 h 744"/>
                <a:gd name="T16" fmla="*/ 895 w 998"/>
                <a:gd name="T17" fmla="*/ 148 h 744"/>
                <a:gd name="T18" fmla="*/ 868 w 998"/>
                <a:gd name="T19" fmla="*/ 194 h 744"/>
                <a:gd name="T20" fmla="*/ 874 w 998"/>
                <a:gd name="T21" fmla="*/ 230 h 744"/>
                <a:gd name="T22" fmla="*/ 892 w 998"/>
                <a:gd name="T23" fmla="*/ 278 h 744"/>
                <a:gd name="T24" fmla="*/ 880 w 998"/>
                <a:gd name="T25" fmla="*/ 315 h 744"/>
                <a:gd name="T26" fmla="*/ 868 w 998"/>
                <a:gd name="T27" fmla="*/ 333 h 744"/>
                <a:gd name="T28" fmla="*/ 814 w 998"/>
                <a:gd name="T29" fmla="*/ 372 h 744"/>
                <a:gd name="T30" fmla="*/ 832 w 998"/>
                <a:gd name="T31" fmla="*/ 420 h 744"/>
                <a:gd name="T32" fmla="*/ 850 w 998"/>
                <a:gd name="T33" fmla="*/ 451 h 744"/>
                <a:gd name="T34" fmla="*/ 783 w 998"/>
                <a:gd name="T35" fmla="*/ 448 h 744"/>
                <a:gd name="T36" fmla="*/ 798 w 998"/>
                <a:gd name="T37" fmla="*/ 466 h 744"/>
                <a:gd name="T38" fmla="*/ 762 w 998"/>
                <a:gd name="T39" fmla="*/ 508 h 744"/>
                <a:gd name="T40" fmla="*/ 705 w 998"/>
                <a:gd name="T41" fmla="*/ 526 h 744"/>
                <a:gd name="T42" fmla="*/ 671 w 998"/>
                <a:gd name="T43" fmla="*/ 544 h 744"/>
                <a:gd name="T44" fmla="*/ 650 w 998"/>
                <a:gd name="T45" fmla="*/ 569 h 744"/>
                <a:gd name="T46" fmla="*/ 563 w 998"/>
                <a:gd name="T47" fmla="*/ 593 h 744"/>
                <a:gd name="T48" fmla="*/ 535 w 998"/>
                <a:gd name="T49" fmla="*/ 629 h 744"/>
                <a:gd name="T50" fmla="*/ 511 w 998"/>
                <a:gd name="T51" fmla="*/ 674 h 744"/>
                <a:gd name="T52" fmla="*/ 502 w 998"/>
                <a:gd name="T53" fmla="*/ 723 h 744"/>
                <a:gd name="T54" fmla="*/ 417 w 998"/>
                <a:gd name="T55" fmla="*/ 723 h 744"/>
                <a:gd name="T56" fmla="*/ 387 w 998"/>
                <a:gd name="T57" fmla="*/ 683 h 744"/>
                <a:gd name="T58" fmla="*/ 360 w 998"/>
                <a:gd name="T59" fmla="*/ 650 h 744"/>
                <a:gd name="T60" fmla="*/ 339 w 998"/>
                <a:gd name="T61" fmla="*/ 623 h 744"/>
                <a:gd name="T62" fmla="*/ 324 w 998"/>
                <a:gd name="T63" fmla="*/ 559 h 744"/>
                <a:gd name="T64" fmla="*/ 333 w 998"/>
                <a:gd name="T65" fmla="*/ 523 h 744"/>
                <a:gd name="T66" fmla="*/ 360 w 998"/>
                <a:gd name="T67" fmla="*/ 508 h 744"/>
                <a:gd name="T68" fmla="*/ 345 w 998"/>
                <a:gd name="T69" fmla="*/ 475 h 744"/>
                <a:gd name="T70" fmla="*/ 354 w 998"/>
                <a:gd name="T71" fmla="*/ 442 h 744"/>
                <a:gd name="T72" fmla="*/ 315 w 998"/>
                <a:gd name="T73" fmla="*/ 429 h 744"/>
                <a:gd name="T74" fmla="*/ 281 w 998"/>
                <a:gd name="T75" fmla="*/ 375 h 744"/>
                <a:gd name="T76" fmla="*/ 257 w 998"/>
                <a:gd name="T77" fmla="*/ 321 h 744"/>
                <a:gd name="T78" fmla="*/ 188 w 998"/>
                <a:gd name="T79" fmla="*/ 287 h 744"/>
                <a:gd name="T80" fmla="*/ 100 w 998"/>
                <a:gd name="T81" fmla="*/ 287 h 744"/>
                <a:gd name="T82" fmla="*/ 73 w 998"/>
                <a:gd name="T83" fmla="*/ 272 h 744"/>
                <a:gd name="T84" fmla="*/ 61 w 998"/>
                <a:gd name="T85" fmla="*/ 245 h 744"/>
                <a:gd name="T86" fmla="*/ 36 w 998"/>
                <a:gd name="T87" fmla="*/ 230 h 744"/>
                <a:gd name="T88" fmla="*/ 61 w 998"/>
                <a:gd name="T89" fmla="*/ 191 h 744"/>
                <a:gd name="T90" fmla="*/ 115 w 998"/>
                <a:gd name="T91" fmla="*/ 166 h 744"/>
                <a:gd name="T92" fmla="*/ 97 w 998"/>
                <a:gd name="T93" fmla="*/ 139 h 744"/>
                <a:gd name="T94" fmla="*/ 112 w 998"/>
                <a:gd name="T95" fmla="*/ 121 h 744"/>
                <a:gd name="T96" fmla="*/ 142 w 998"/>
                <a:gd name="T97" fmla="*/ 112 h 744"/>
                <a:gd name="T98" fmla="*/ 215 w 998"/>
                <a:gd name="T99" fmla="*/ 79 h 744"/>
                <a:gd name="T100" fmla="*/ 306 w 998"/>
                <a:gd name="T101" fmla="*/ 61 h 744"/>
                <a:gd name="T102" fmla="*/ 357 w 998"/>
                <a:gd name="T103" fmla="*/ 70 h 744"/>
                <a:gd name="T104" fmla="*/ 390 w 998"/>
                <a:gd name="T105" fmla="*/ 39 h 744"/>
                <a:gd name="T106" fmla="*/ 457 w 998"/>
                <a:gd name="T107" fmla="*/ 61 h 744"/>
                <a:gd name="T108" fmla="*/ 454 w 998"/>
                <a:gd name="T109" fmla="*/ 24 h 744"/>
                <a:gd name="T110" fmla="*/ 544 w 998"/>
                <a:gd name="T111" fmla="*/ 18 h 744"/>
                <a:gd name="T112" fmla="*/ 632 w 998"/>
                <a:gd name="T113" fmla="*/ 3 h 744"/>
                <a:gd name="T114" fmla="*/ 768 w 998"/>
                <a:gd name="T115" fmla="*/ 18 h 744"/>
                <a:gd name="T116" fmla="*/ 823 w 998"/>
                <a:gd name="T117" fmla="*/ 30 h 744"/>
                <a:gd name="T118" fmla="*/ 708 w 998"/>
                <a:gd name="T119" fmla="*/ 64 h 744"/>
                <a:gd name="T120" fmla="*/ 684 w 998"/>
                <a:gd name="T121" fmla="*/ 7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8" h="744">
                  <a:moveTo>
                    <a:pt x="674" y="73"/>
                  </a:moveTo>
                  <a:lnTo>
                    <a:pt x="674" y="73"/>
                  </a:lnTo>
                  <a:lnTo>
                    <a:pt x="677" y="76"/>
                  </a:lnTo>
                  <a:lnTo>
                    <a:pt x="680" y="76"/>
                  </a:lnTo>
                  <a:lnTo>
                    <a:pt x="684" y="79"/>
                  </a:lnTo>
                  <a:lnTo>
                    <a:pt x="684" y="82"/>
                  </a:lnTo>
                  <a:lnTo>
                    <a:pt x="684" y="82"/>
                  </a:lnTo>
                  <a:lnTo>
                    <a:pt x="690" y="82"/>
                  </a:lnTo>
                  <a:lnTo>
                    <a:pt x="693" y="79"/>
                  </a:lnTo>
                  <a:lnTo>
                    <a:pt x="696" y="76"/>
                  </a:lnTo>
                  <a:lnTo>
                    <a:pt x="696" y="76"/>
                  </a:lnTo>
                  <a:lnTo>
                    <a:pt x="702" y="79"/>
                  </a:lnTo>
                  <a:lnTo>
                    <a:pt x="708" y="82"/>
                  </a:lnTo>
                  <a:lnTo>
                    <a:pt x="708" y="82"/>
                  </a:lnTo>
                  <a:lnTo>
                    <a:pt x="717" y="76"/>
                  </a:lnTo>
                  <a:lnTo>
                    <a:pt x="717" y="76"/>
                  </a:lnTo>
                  <a:lnTo>
                    <a:pt x="729" y="76"/>
                  </a:lnTo>
                  <a:lnTo>
                    <a:pt x="729" y="76"/>
                  </a:lnTo>
                  <a:lnTo>
                    <a:pt x="753" y="70"/>
                  </a:lnTo>
                  <a:lnTo>
                    <a:pt x="765" y="70"/>
                  </a:lnTo>
                  <a:lnTo>
                    <a:pt x="774" y="73"/>
                  </a:lnTo>
                  <a:lnTo>
                    <a:pt x="774" y="73"/>
                  </a:lnTo>
                  <a:lnTo>
                    <a:pt x="768" y="76"/>
                  </a:lnTo>
                  <a:lnTo>
                    <a:pt x="762" y="79"/>
                  </a:lnTo>
                  <a:lnTo>
                    <a:pt x="753" y="79"/>
                  </a:lnTo>
                  <a:lnTo>
                    <a:pt x="750" y="85"/>
                  </a:lnTo>
                  <a:lnTo>
                    <a:pt x="750" y="85"/>
                  </a:lnTo>
                  <a:lnTo>
                    <a:pt x="750" y="88"/>
                  </a:lnTo>
                  <a:lnTo>
                    <a:pt x="753" y="88"/>
                  </a:lnTo>
                  <a:lnTo>
                    <a:pt x="756" y="85"/>
                  </a:lnTo>
                  <a:lnTo>
                    <a:pt x="756" y="85"/>
                  </a:lnTo>
                  <a:lnTo>
                    <a:pt x="765" y="88"/>
                  </a:lnTo>
                  <a:lnTo>
                    <a:pt x="771" y="88"/>
                  </a:lnTo>
                  <a:lnTo>
                    <a:pt x="777" y="85"/>
                  </a:lnTo>
                  <a:lnTo>
                    <a:pt x="777" y="85"/>
                  </a:lnTo>
                  <a:lnTo>
                    <a:pt x="786" y="82"/>
                  </a:lnTo>
                  <a:lnTo>
                    <a:pt x="786" y="82"/>
                  </a:lnTo>
                  <a:lnTo>
                    <a:pt x="804" y="73"/>
                  </a:lnTo>
                  <a:lnTo>
                    <a:pt x="804" y="73"/>
                  </a:lnTo>
                  <a:lnTo>
                    <a:pt x="807" y="73"/>
                  </a:lnTo>
                  <a:lnTo>
                    <a:pt x="807" y="70"/>
                  </a:lnTo>
                  <a:lnTo>
                    <a:pt x="810" y="67"/>
                  </a:lnTo>
                  <a:lnTo>
                    <a:pt x="810" y="67"/>
                  </a:lnTo>
                  <a:lnTo>
                    <a:pt x="823" y="67"/>
                  </a:lnTo>
                  <a:lnTo>
                    <a:pt x="823" y="67"/>
                  </a:lnTo>
                  <a:lnTo>
                    <a:pt x="829" y="64"/>
                  </a:lnTo>
                  <a:lnTo>
                    <a:pt x="835" y="64"/>
                  </a:lnTo>
                  <a:lnTo>
                    <a:pt x="844" y="64"/>
                  </a:lnTo>
                  <a:lnTo>
                    <a:pt x="844" y="64"/>
                  </a:lnTo>
                  <a:lnTo>
                    <a:pt x="844" y="73"/>
                  </a:lnTo>
                  <a:lnTo>
                    <a:pt x="841" y="76"/>
                  </a:lnTo>
                  <a:lnTo>
                    <a:pt x="838" y="76"/>
                  </a:lnTo>
                  <a:lnTo>
                    <a:pt x="838" y="76"/>
                  </a:lnTo>
                  <a:lnTo>
                    <a:pt x="832" y="85"/>
                  </a:lnTo>
                  <a:lnTo>
                    <a:pt x="832" y="85"/>
                  </a:lnTo>
                  <a:lnTo>
                    <a:pt x="826" y="94"/>
                  </a:lnTo>
                  <a:lnTo>
                    <a:pt x="820" y="97"/>
                  </a:lnTo>
                  <a:lnTo>
                    <a:pt x="814" y="97"/>
                  </a:lnTo>
                  <a:lnTo>
                    <a:pt x="814" y="97"/>
                  </a:lnTo>
                  <a:lnTo>
                    <a:pt x="817" y="100"/>
                  </a:lnTo>
                  <a:lnTo>
                    <a:pt x="820" y="100"/>
                  </a:lnTo>
                  <a:lnTo>
                    <a:pt x="826" y="97"/>
                  </a:lnTo>
                  <a:lnTo>
                    <a:pt x="832" y="97"/>
                  </a:lnTo>
                  <a:lnTo>
                    <a:pt x="832" y="97"/>
                  </a:lnTo>
                  <a:lnTo>
                    <a:pt x="832" y="97"/>
                  </a:lnTo>
                  <a:lnTo>
                    <a:pt x="835" y="94"/>
                  </a:lnTo>
                  <a:lnTo>
                    <a:pt x="835" y="88"/>
                  </a:lnTo>
                  <a:lnTo>
                    <a:pt x="835" y="88"/>
                  </a:lnTo>
                  <a:lnTo>
                    <a:pt x="841" y="88"/>
                  </a:lnTo>
                  <a:lnTo>
                    <a:pt x="847" y="88"/>
                  </a:lnTo>
                  <a:lnTo>
                    <a:pt x="853" y="85"/>
                  </a:lnTo>
                  <a:lnTo>
                    <a:pt x="856" y="82"/>
                  </a:lnTo>
                  <a:lnTo>
                    <a:pt x="856" y="82"/>
                  </a:lnTo>
                  <a:lnTo>
                    <a:pt x="859" y="85"/>
                  </a:lnTo>
                  <a:lnTo>
                    <a:pt x="865" y="85"/>
                  </a:lnTo>
                  <a:lnTo>
                    <a:pt x="877" y="82"/>
                  </a:lnTo>
                  <a:lnTo>
                    <a:pt x="889" y="82"/>
                  </a:lnTo>
                  <a:lnTo>
                    <a:pt x="892" y="82"/>
                  </a:lnTo>
                  <a:lnTo>
                    <a:pt x="895" y="85"/>
                  </a:lnTo>
                  <a:lnTo>
                    <a:pt x="895" y="85"/>
                  </a:lnTo>
                  <a:lnTo>
                    <a:pt x="907" y="73"/>
                  </a:lnTo>
                  <a:lnTo>
                    <a:pt x="907" y="73"/>
                  </a:lnTo>
                  <a:lnTo>
                    <a:pt x="916" y="73"/>
                  </a:lnTo>
                  <a:lnTo>
                    <a:pt x="925" y="73"/>
                  </a:lnTo>
                  <a:lnTo>
                    <a:pt x="931" y="70"/>
                  </a:lnTo>
                  <a:lnTo>
                    <a:pt x="941" y="67"/>
                  </a:lnTo>
                  <a:lnTo>
                    <a:pt x="941" y="67"/>
                  </a:lnTo>
                  <a:lnTo>
                    <a:pt x="944" y="73"/>
                  </a:lnTo>
                  <a:lnTo>
                    <a:pt x="944" y="73"/>
                  </a:lnTo>
                  <a:lnTo>
                    <a:pt x="956" y="73"/>
                  </a:lnTo>
                  <a:lnTo>
                    <a:pt x="965" y="73"/>
                  </a:lnTo>
                  <a:lnTo>
                    <a:pt x="965" y="73"/>
                  </a:lnTo>
                  <a:lnTo>
                    <a:pt x="968" y="76"/>
                  </a:lnTo>
                  <a:lnTo>
                    <a:pt x="968" y="73"/>
                  </a:lnTo>
                  <a:lnTo>
                    <a:pt x="971" y="73"/>
                  </a:lnTo>
                  <a:lnTo>
                    <a:pt x="974" y="73"/>
                  </a:lnTo>
                  <a:lnTo>
                    <a:pt x="974" y="73"/>
                  </a:lnTo>
                  <a:lnTo>
                    <a:pt x="983" y="79"/>
                  </a:lnTo>
                  <a:lnTo>
                    <a:pt x="989" y="79"/>
                  </a:lnTo>
                  <a:lnTo>
                    <a:pt x="998" y="82"/>
                  </a:lnTo>
                  <a:lnTo>
                    <a:pt x="998" y="82"/>
                  </a:lnTo>
                  <a:lnTo>
                    <a:pt x="998" y="85"/>
                  </a:lnTo>
                  <a:lnTo>
                    <a:pt x="995" y="88"/>
                  </a:lnTo>
                  <a:lnTo>
                    <a:pt x="989" y="88"/>
                  </a:lnTo>
                  <a:lnTo>
                    <a:pt x="989" y="88"/>
                  </a:lnTo>
                  <a:lnTo>
                    <a:pt x="980" y="97"/>
                  </a:lnTo>
                  <a:lnTo>
                    <a:pt x="980" y="97"/>
                  </a:lnTo>
                  <a:lnTo>
                    <a:pt x="965" y="103"/>
                  </a:lnTo>
                  <a:lnTo>
                    <a:pt x="956" y="106"/>
                  </a:lnTo>
                  <a:lnTo>
                    <a:pt x="953" y="112"/>
                  </a:lnTo>
                  <a:lnTo>
                    <a:pt x="953" y="112"/>
                  </a:lnTo>
                  <a:lnTo>
                    <a:pt x="934" y="112"/>
                  </a:lnTo>
                  <a:lnTo>
                    <a:pt x="928" y="115"/>
                  </a:lnTo>
                  <a:lnTo>
                    <a:pt x="922" y="118"/>
                  </a:lnTo>
                  <a:lnTo>
                    <a:pt x="922" y="118"/>
                  </a:lnTo>
                  <a:lnTo>
                    <a:pt x="931" y="124"/>
                  </a:lnTo>
                  <a:lnTo>
                    <a:pt x="928" y="124"/>
                  </a:lnTo>
                  <a:lnTo>
                    <a:pt x="919" y="124"/>
                  </a:lnTo>
                  <a:lnTo>
                    <a:pt x="919" y="124"/>
                  </a:lnTo>
                  <a:lnTo>
                    <a:pt x="922" y="127"/>
                  </a:lnTo>
                  <a:lnTo>
                    <a:pt x="925" y="127"/>
                  </a:lnTo>
                  <a:lnTo>
                    <a:pt x="931" y="130"/>
                  </a:lnTo>
                  <a:lnTo>
                    <a:pt x="931" y="130"/>
                  </a:lnTo>
                  <a:lnTo>
                    <a:pt x="925" y="136"/>
                  </a:lnTo>
                  <a:lnTo>
                    <a:pt x="916" y="139"/>
                  </a:lnTo>
                  <a:lnTo>
                    <a:pt x="907" y="145"/>
                  </a:lnTo>
                  <a:lnTo>
                    <a:pt x="904" y="148"/>
                  </a:lnTo>
                  <a:lnTo>
                    <a:pt x="904" y="154"/>
                  </a:lnTo>
                  <a:lnTo>
                    <a:pt x="904" y="154"/>
                  </a:lnTo>
                  <a:lnTo>
                    <a:pt x="901" y="151"/>
                  </a:lnTo>
                  <a:lnTo>
                    <a:pt x="901" y="151"/>
                  </a:lnTo>
                  <a:lnTo>
                    <a:pt x="904" y="148"/>
                  </a:lnTo>
                  <a:lnTo>
                    <a:pt x="904" y="145"/>
                  </a:lnTo>
                  <a:lnTo>
                    <a:pt x="904" y="145"/>
                  </a:lnTo>
                  <a:lnTo>
                    <a:pt x="895" y="148"/>
                  </a:lnTo>
                  <a:lnTo>
                    <a:pt x="883" y="154"/>
                  </a:lnTo>
                  <a:lnTo>
                    <a:pt x="883" y="154"/>
                  </a:lnTo>
                  <a:lnTo>
                    <a:pt x="883" y="154"/>
                  </a:lnTo>
                  <a:lnTo>
                    <a:pt x="886" y="157"/>
                  </a:lnTo>
                  <a:lnTo>
                    <a:pt x="892" y="157"/>
                  </a:lnTo>
                  <a:lnTo>
                    <a:pt x="892" y="157"/>
                  </a:lnTo>
                  <a:lnTo>
                    <a:pt x="886" y="163"/>
                  </a:lnTo>
                  <a:lnTo>
                    <a:pt x="886" y="166"/>
                  </a:lnTo>
                  <a:lnTo>
                    <a:pt x="883" y="178"/>
                  </a:lnTo>
                  <a:lnTo>
                    <a:pt x="883" y="178"/>
                  </a:lnTo>
                  <a:lnTo>
                    <a:pt x="880" y="181"/>
                  </a:lnTo>
                  <a:lnTo>
                    <a:pt x="874" y="181"/>
                  </a:lnTo>
                  <a:lnTo>
                    <a:pt x="868" y="184"/>
                  </a:lnTo>
                  <a:lnTo>
                    <a:pt x="868" y="184"/>
                  </a:lnTo>
                  <a:lnTo>
                    <a:pt x="868" y="194"/>
                  </a:lnTo>
                  <a:lnTo>
                    <a:pt x="868" y="200"/>
                  </a:lnTo>
                  <a:lnTo>
                    <a:pt x="868" y="200"/>
                  </a:lnTo>
                  <a:lnTo>
                    <a:pt x="859" y="200"/>
                  </a:lnTo>
                  <a:lnTo>
                    <a:pt x="850" y="203"/>
                  </a:lnTo>
                  <a:lnTo>
                    <a:pt x="850" y="203"/>
                  </a:lnTo>
                  <a:lnTo>
                    <a:pt x="856" y="209"/>
                  </a:lnTo>
                  <a:lnTo>
                    <a:pt x="859" y="215"/>
                  </a:lnTo>
                  <a:lnTo>
                    <a:pt x="859" y="215"/>
                  </a:lnTo>
                  <a:lnTo>
                    <a:pt x="862" y="218"/>
                  </a:lnTo>
                  <a:lnTo>
                    <a:pt x="865" y="221"/>
                  </a:lnTo>
                  <a:lnTo>
                    <a:pt x="874" y="224"/>
                  </a:lnTo>
                  <a:lnTo>
                    <a:pt x="874" y="224"/>
                  </a:lnTo>
                  <a:lnTo>
                    <a:pt x="874" y="227"/>
                  </a:lnTo>
                  <a:lnTo>
                    <a:pt x="874" y="230"/>
                  </a:lnTo>
                  <a:lnTo>
                    <a:pt x="874" y="230"/>
                  </a:lnTo>
                  <a:lnTo>
                    <a:pt x="880" y="233"/>
                  </a:lnTo>
                  <a:lnTo>
                    <a:pt x="886" y="236"/>
                  </a:lnTo>
                  <a:lnTo>
                    <a:pt x="886" y="236"/>
                  </a:lnTo>
                  <a:lnTo>
                    <a:pt x="889" y="242"/>
                  </a:lnTo>
                  <a:lnTo>
                    <a:pt x="892" y="245"/>
                  </a:lnTo>
                  <a:lnTo>
                    <a:pt x="892" y="251"/>
                  </a:lnTo>
                  <a:lnTo>
                    <a:pt x="892" y="251"/>
                  </a:lnTo>
                  <a:lnTo>
                    <a:pt x="871" y="254"/>
                  </a:lnTo>
                  <a:lnTo>
                    <a:pt x="862" y="254"/>
                  </a:lnTo>
                  <a:lnTo>
                    <a:pt x="850" y="260"/>
                  </a:lnTo>
                  <a:lnTo>
                    <a:pt x="850" y="260"/>
                  </a:lnTo>
                  <a:lnTo>
                    <a:pt x="868" y="272"/>
                  </a:lnTo>
                  <a:lnTo>
                    <a:pt x="877" y="278"/>
                  </a:lnTo>
                  <a:lnTo>
                    <a:pt x="892" y="278"/>
                  </a:lnTo>
                  <a:lnTo>
                    <a:pt x="892" y="278"/>
                  </a:lnTo>
                  <a:lnTo>
                    <a:pt x="892" y="284"/>
                  </a:lnTo>
                  <a:lnTo>
                    <a:pt x="892" y="287"/>
                  </a:lnTo>
                  <a:lnTo>
                    <a:pt x="898" y="287"/>
                  </a:lnTo>
                  <a:lnTo>
                    <a:pt x="898" y="287"/>
                  </a:lnTo>
                  <a:lnTo>
                    <a:pt x="898" y="293"/>
                  </a:lnTo>
                  <a:lnTo>
                    <a:pt x="895" y="293"/>
                  </a:lnTo>
                  <a:lnTo>
                    <a:pt x="892" y="296"/>
                  </a:lnTo>
                  <a:lnTo>
                    <a:pt x="892" y="299"/>
                  </a:lnTo>
                  <a:lnTo>
                    <a:pt x="892" y="299"/>
                  </a:lnTo>
                  <a:lnTo>
                    <a:pt x="889" y="302"/>
                  </a:lnTo>
                  <a:lnTo>
                    <a:pt x="886" y="305"/>
                  </a:lnTo>
                  <a:lnTo>
                    <a:pt x="880" y="308"/>
                  </a:lnTo>
                  <a:lnTo>
                    <a:pt x="880" y="308"/>
                  </a:lnTo>
                  <a:lnTo>
                    <a:pt x="877" y="311"/>
                  </a:lnTo>
                  <a:lnTo>
                    <a:pt x="880" y="315"/>
                  </a:lnTo>
                  <a:lnTo>
                    <a:pt x="886" y="318"/>
                  </a:lnTo>
                  <a:lnTo>
                    <a:pt x="889" y="321"/>
                  </a:lnTo>
                  <a:lnTo>
                    <a:pt x="892" y="324"/>
                  </a:lnTo>
                  <a:lnTo>
                    <a:pt x="892" y="330"/>
                  </a:lnTo>
                  <a:lnTo>
                    <a:pt x="892" y="330"/>
                  </a:lnTo>
                  <a:lnTo>
                    <a:pt x="886" y="330"/>
                  </a:lnTo>
                  <a:lnTo>
                    <a:pt x="886" y="330"/>
                  </a:lnTo>
                  <a:lnTo>
                    <a:pt x="886" y="333"/>
                  </a:lnTo>
                  <a:lnTo>
                    <a:pt x="886" y="333"/>
                  </a:lnTo>
                  <a:lnTo>
                    <a:pt x="886" y="333"/>
                  </a:lnTo>
                  <a:lnTo>
                    <a:pt x="883" y="336"/>
                  </a:lnTo>
                  <a:lnTo>
                    <a:pt x="877" y="336"/>
                  </a:lnTo>
                  <a:lnTo>
                    <a:pt x="874" y="333"/>
                  </a:lnTo>
                  <a:lnTo>
                    <a:pt x="868" y="333"/>
                  </a:lnTo>
                  <a:lnTo>
                    <a:pt x="868" y="333"/>
                  </a:lnTo>
                  <a:lnTo>
                    <a:pt x="862" y="336"/>
                  </a:lnTo>
                  <a:lnTo>
                    <a:pt x="862" y="339"/>
                  </a:lnTo>
                  <a:lnTo>
                    <a:pt x="859" y="342"/>
                  </a:lnTo>
                  <a:lnTo>
                    <a:pt x="856" y="345"/>
                  </a:lnTo>
                  <a:lnTo>
                    <a:pt x="856" y="345"/>
                  </a:lnTo>
                  <a:lnTo>
                    <a:pt x="856" y="354"/>
                  </a:lnTo>
                  <a:lnTo>
                    <a:pt x="862" y="357"/>
                  </a:lnTo>
                  <a:lnTo>
                    <a:pt x="862" y="357"/>
                  </a:lnTo>
                  <a:lnTo>
                    <a:pt x="862" y="360"/>
                  </a:lnTo>
                  <a:lnTo>
                    <a:pt x="856" y="360"/>
                  </a:lnTo>
                  <a:lnTo>
                    <a:pt x="847" y="360"/>
                  </a:lnTo>
                  <a:lnTo>
                    <a:pt x="847" y="360"/>
                  </a:lnTo>
                  <a:lnTo>
                    <a:pt x="832" y="366"/>
                  </a:lnTo>
                  <a:lnTo>
                    <a:pt x="814" y="372"/>
                  </a:lnTo>
                  <a:lnTo>
                    <a:pt x="814" y="372"/>
                  </a:lnTo>
                  <a:lnTo>
                    <a:pt x="817" y="375"/>
                  </a:lnTo>
                  <a:lnTo>
                    <a:pt x="820" y="375"/>
                  </a:lnTo>
                  <a:lnTo>
                    <a:pt x="826" y="378"/>
                  </a:lnTo>
                  <a:lnTo>
                    <a:pt x="826" y="378"/>
                  </a:lnTo>
                  <a:lnTo>
                    <a:pt x="832" y="384"/>
                  </a:lnTo>
                  <a:lnTo>
                    <a:pt x="838" y="390"/>
                  </a:lnTo>
                  <a:lnTo>
                    <a:pt x="844" y="390"/>
                  </a:lnTo>
                  <a:lnTo>
                    <a:pt x="844" y="390"/>
                  </a:lnTo>
                  <a:lnTo>
                    <a:pt x="844" y="393"/>
                  </a:lnTo>
                  <a:lnTo>
                    <a:pt x="841" y="396"/>
                  </a:lnTo>
                  <a:lnTo>
                    <a:pt x="835" y="402"/>
                  </a:lnTo>
                  <a:lnTo>
                    <a:pt x="835" y="402"/>
                  </a:lnTo>
                  <a:lnTo>
                    <a:pt x="835" y="411"/>
                  </a:lnTo>
                  <a:lnTo>
                    <a:pt x="835" y="417"/>
                  </a:lnTo>
                  <a:lnTo>
                    <a:pt x="832" y="420"/>
                  </a:lnTo>
                  <a:lnTo>
                    <a:pt x="832" y="420"/>
                  </a:lnTo>
                  <a:lnTo>
                    <a:pt x="835" y="426"/>
                  </a:lnTo>
                  <a:lnTo>
                    <a:pt x="838" y="429"/>
                  </a:lnTo>
                  <a:lnTo>
                    <a:pt x="850" y="435"/>
                  </a:lnTo>
                  <a:lnTo>
                    <a:pt x="862" y="442"/>
                  </a:lnTo>
                  <a:lnTo>
                    <a:pt x="865" y="445"/>
                  </a:lnTo>
                  <a:lnTo>
                    <a:pt x="868" y="451"/>
                  </a:lnTo>
                  <a:lnTo>
                    <a:pt x="868" y="451"/>
                  </a:lnTo>
                  <a:lnTo>
                    <a:pt x="856" y="451"/>
                  </a:lnTo>
                  <a:lnTo>
                    <a:pt x="853" y="451"/>
                  </a:lnTo>
                  <a:lnTo>
                    <a:pt x="850" y="448"/>
                  </a:lnTo>
                  <a:lnTo>
                    <a:pt x="850" y="448"/>
                  </a:lnTo>
                  <a:lnTo>
                    <a:pt x="850" y="448"/>
                  </a:lnTo>
                  <a:lnTo>
                    <a:pt x="847" y="448"/>
                  </a:lnTo>
                  <a:lnTo>
                    <a:pt x="850" y="451"/>
                  </a:lnTo>
                  <a:lnTo>
                    <a:pt x="850" y="451"/>
                  </a:lnTo>
                  <a:lnTo>
                    <a:pt x="844" y="457"/>
                  </a:lnTo>
                  <a:lnTo>
                    <a:pt x="835" y="460"/>
                  </a:lnTo>
                  <a:lnTo>
                    <a:pt x="814" y="460"/>
                  </a:lnTo>
                  <a:lnTo>
                    <a:pt x="814" y="460"/>
                  </a:lnTo>
                  <a:lnTo>
                    <a:pt x="814" y="454"/>
                  </a:lnTo>
                  <a:lnTo>
                    <a:pt x="814" y="451"/>
                  </a:lnTo>
                  <a:lnTo>
                    <a:pt x="807" y="451"/>
                  </a:lnTo>
                  <a:lnTo>
                    <a:pt x="801" y="448"/>
                  </a:lnTo>
                  <a:lnTo>
                    <a:pt x="801" y="448"/>
                  </a:lnTo>
                  <a:lnTo>
                    <a:pt x="801" y="442"/>
                  </a:lnTo>
                  <a:lnTo>
                    <a:pt x="801" y="442"/>
                  </a:lnTo>
                  <a:lnTo>
                    <a:pt x="795" y="442"/>
                  </a:lnTo>
                  <a:lnTo>
                    <a:pt x="789" y="445"/>
                  </a:lnTo>
                  <a:lnTo>
                    <a:pt x="783" y="448"/>
                  </a:lnTo>
                  <a:lnTo>
                    <a:pt x="777" y="448"/>
                  </a:lnTo>
                  <a:lnTo>
                    <a:pt x="777" y="448"/>
                  </a:lnTo>
                  <a:lnTo>
                    <a:pt x="780" y="454"/>
                  </a:lnTo>
                  <a:lnTo>
                    <a:pt x="777" y="454"/>
                  </a:lnTo>
                  <a:lnTo>
                    <a:pt x="774" y="454"/>
                  </a:lnTo>
                  <a:lnTo>
                    <a:pt x="774" y="454"/>
                  </a:lnTo>
                  <a:lnTo>
                    <a:pt x="777" y="457"/>
                  </a:lnTo>
                  <a:lnTo>
                    <a:pt x="783" y="460"/>
                  </a:lnTo>
                  <a:lnTo>
                    <a:pt x="786" y="460"/>
                  </a:lnTo>
                  <a:lnTo>
                    <a:pt x="777" y="463"/>
                  </a:lnTo>
                  <a:lnTo>
                    <a:pt x="777" y="463"/>
                  </a:lnTo>
                  <a:lnTo>
                    <a:pt x="780" y="466"/>
                  </a:lnTo>
                  <a:lnTo>
                    <a:pt x="786" y="466"/>
                  </a:lnTo>
                  <a:lnTo>
                    <a:pt x="798" y="466"/>
                  </a:lnTo>
                  <a:lnTo>
                    <a:pt x="798" y="466"/>
                  </a:lnTo>
                  <a:lnTo>
                    <a:pt x="814" y="469"/>
                  </a:lnTo>
                  <a:lnTo>
                    <a:pt x="823" y="472"/>
                  </a:lnTo>
                  <a:lnTo>
                    <a:pt x="832" y="472"/>
                  </a:lnTo>
                  <a:lnTo>
                    <a:pt x="832" y="472"/>
                  </a:lnTo>
                  <a:lnTo>
                    <a:pt x="817" y="487"/>
                  </a:lnTo>
                  <a:lnTo>
                    <a:pt x="801" y="502"/>
                  </a:lnTo>
                  <a:lnTo>
                    <a:pt x="801" y="502"/>
                  </a:lnTo>
                  <a:lnTo>
                    <a:pt x="789" y="502"/>
                  </a:lnTo>
                  <a:lnTo>
                    <a:pt x="777" y="508"/>
                  </a:lnTo>
                  <a:lnTo>
                    <a:pt x="777" y="508"/>
                  </a:lnTo>
                  <a:lnTo>
                    <a:pt x="768" y="508"/>
                  </a:lnTo>
                  <a:lnTo>
                    <a:pt x="768" y="508"/>
                  </a:lnTo>
                  <a:lnTo>
                    <a:pt x="765" y="508"/>
                  </a:lnTo>
                  <a:lnTo>
                    <a:pt x="762" y="508"/>
                  </a:lnTo>
                  <a:lnTo>
                    <a:pt x="762" y="508"/>
                  </a:lnTo>
                  <a:lnTo>
                    <a:pt x="753" y="508"/>
                  </a:lnTo>
                  <a:lnTo>
                    <a:pt x="744" y="511"/>
                  </a:lnTo>
                  <a:lnTo>
                    <a:pt x="735" y="514"/>
                  </a:lnTo>
                  <a:lnTo>
                    <a:pt x="726" y="514"/>
                  </a:lnTo>
                  <a:lnTo>
                    <a:pt x="726" y="514"/>
                  </a:lnTo>
                  <a:lnTo>
                    <a:pt x="723" y="517"/>
                  </a:lnTo>
                  <a:lnTo>
                    <a:pt x="723" y="517"/>
                  </a:lnTo>
                  <a:lnTo>
                    <a:pt x="726" y="520"/>
                  </a:lnTo>
                  <a:lnTo>
                    <a:pt x="726" y="520"/>
                  </a:lnTo>
                  <a:lnTo>
                    <a:pt x="720" y="523"/>
                  </a:lnTo>
                  <a:lnTo>
                    <a:pt x="717" y="523"/>
                  </a:lnTo>
                  <a:lnTo>
                    <a:pt x="711" y="523"/>
                  </a:lnTo>
                  <a:lnTo>
                    <a:pt x="705" y="523"/>
                  </a:lnTo>
                  <a:lnTo>
                    <a:pt x="705" y="523"/>
                  </a:lnTo>
                  <a:lnTo>
                    <a:pt x="705" y="526"/>
                  </a:lnTo>
                  <a:lnTo>
                    <a:pt x="708" y="526"/>
                  </a:lnTo>
                  <a:lnTo>
                    <a:pt x="714" y="526"/>
                  </a:lnTo>
                  <a:lnTo>
                    <a:pt x="714" y="526"/>
                  </a:lnTo>
                  <a:lnTo>
                    <a:pt x="708" y="532"/>
                  </a:lnTo>
                  <a:lnTo>
                    <a:pt x="699" y="532"/>
                  </a:lnTo>
                  <a:lnTo>
                    <a:pt x="690" y="529"/>
                  </a:lnTo>
                  <a:lnTo>
                    <a:pt x="687" y="526"/>
                  </a:lnTo>
                  <a:lnTo>
                    <a:pt x="687" y="523"/>
                  </a:lnTo>
                  <a:lnTo>
                    <a:pt x="687" y="523"/>
                  </a:lnTo>
                  <a:lnTo>
                    <a:pt x="680" y="526"/>
                  </a:lnTo>
                  <a:lnTo>
                    <a:pt x="671" y="526"/>
                  </a:lnTo>
                  <a:lnTo>
                    <a:pt x="671" y="526"/>
                  </a:lnTo>
                  <a:lnTo>
                    <a:pt x="671" y="535"/>
                  </a:lnTo>
                  <a:lnTo>
                    <a:pt x="671" y="541"/>
                  </a:lnTo>
                  <a:lnTo>
                    <a:pt x="671" y="544"/>
                  </a:lnTo>
                  <a:lnTo>
                    <a:pt x="671" y="544"/>
                  </a:lnTo>
                  <a:lnTo>
                    <a:pt x="665" y="541"/>
                  </a:lnTo>
                  <a:lnTo>
                    <a:pt x="662" y="541"/>
                  </a:lnTo>
                  <a:lnTo>
                    <a:pt x="659" y="544"/>
                  </a:lnTo>
                  <a:lnTo>
                    <a:pt x="659" y="544"/>
                  </a:lnTo>
                  <a:lnTo>
                    <a:pt x="662" y="550"/>
                  </a:lnTo>
                  <a:lnTo>
                    <a:pt x="662" y="553"/>
                  </a:lnTo>
                  <a:lnTo>
                    <a:pt x="662" y="556"/>
                  </a:lnTo>
                  <a:lnTo>
                    <a:pt x="662" y="556"/>
                  </a:lnTo>
                  <a:lnTo>
                    <a:pt x="659" y="559"/>
                  </a:lnTo>
                  <a:lnTo>
                    <a:pt x="656" y="559"/>
                  </a:lnTo>
                  <a:lnTo>
                    <a:pt x="650" y="556"/>
                  </a:lnTo>
                  <a:lnTo>
                    <a:pt x="650" y="556"/>
                  </a:lnTo>
                  <a:lnTo>
                    <a:pt x="650" y="569"/>
                  </a:lnTo>
                  <a:lnTo>
                    <a:pt x="650" y="569"/>
                  </a:lnTo>
                  <a:lnTo>
                    <a:pt x="644" y="569"/>
                  </a:lnTo>
                  <a:lnTo>
                    <a:pt x="644" y="569"/>
                  </a:lnTo>
                  <a:lnTo>
                    <a:pt x="641" y="569"/>
                  </a:lnTo>
                  <a:lnTo>
                    <a:pt x="641" y="572"/>
                  </a:lnTo>
                  <a:lnTo>
                    <a:pt x="641" y="575"/>
                  </a:lnTo>
                  <a:lnTo>
                    <a:pt x="638" y="578"/>
                  </a:lnTo>
                  <a:lnTo>
                    <a:pt x="638" y="578"/>
                  </a:lnTo>
                  <a:lnTo>
                    <a:pt x="626" y="578"/>
                  </a:lnTo>
                  <a:lnTo>
                    <a:pt x="620" y="581"/>
                  </a:lnTo>
                  <a:lnTo>
                    <a:pt x="620" y="584"/>
                  </a:lnTo>
                  <a:lnTo>
                    <a:pt x="620" y="590"/>
                  </a:lnTo>
                  <a:lnTo>
                    <a:pt x="620" y="590"/>
                  </a:lnTo>
                  <a:lnTo>
                    <a:pt x="593" y="593"/>
                  </a:lnTo>
                  <a:lnTo>
                    <a:pt x="563" y="593"/>
                  </a:lnTo>
                  <a:lnTo>
                    <a:pt x="563" y="593"/>
                  </a:lnTo>
                  <a:lnTo>
                    <a:pt x="557" y="599"/>
                  </a:lnTo>
                  <a:lnTo>
                    <a:pt x="550" y="608"/>
                  </a:lnTo>
                  <a:lnTo>
                    <a:pt x="544" y="611"/>
                  </a:lnTo>
                  <a:lnTo>
                    <a:pt x="541" y="611"/>
                  </a:lnTo>
                  <a:lnTo>
                    <a:pt x="538" y="608"/>
                  </a:lnTo>
                  <a:lnTo>
                    <a:pt x="538" y="608"/>
                  </a:lnTo>
                  <a:lnTo>
                    <a:pt x="541" y="614"/>
                  </a:lnTo>
                  <a:lnTo>
                    <a:pt x="541" y="620"/>
                  </a:lnTo>
                  <a:lnTo>
                    <a:pt x="541" y="620"/>
                  </a:lnTo>
                  <a:lnTo>
                    <a:pt x="532" y="620"/>
                  </a:lnTo>
                  <a:lnTo>
                    <a:pt x="532" y="620"/>
                  </a:lnTo>
                  <a:lnTo>
                    <a:pt x="535" y="626"/>
                  </a:lnTo>
                  <a:lnTo>
                    <a:pt x="538" y="629"/>
                  </a:lnTo>
                  <a:lnTo>
                    <a:pt x="538" y="629"/>
                  </a:lnTo>
                  <a:lnTo>
                    <a:pt x="535" y="629"/>
                  </a:lnTo>
                  <a:lnTo>
                    <a:pt x="532" y="632"/>
                  </a:lnTo>
                  <a:lnTo>
                    <a:pt x="532" y="632"/>
                  </a:lnTo>
                  <a:lnTo>
                    <a:pt x="529" y="641"/>
                  </a:lnTo>
                  <a:lnTo>
                    <a:pt x="526" y="647"/>
                  </a:lnTo>
                  <a:lnTo>
                    <a:pt x="529" y="650"/>
                  </a:lnTo>
                  <a:lnTo>
                    <a:pt x="529" y="650"/>
                  </a:lnTo>
                  <a:lnTo>
                    <a:pt x="529" y="653"/>
                  </a:lnTo>
                  <a:lnTo>
                    <a:pt x="526" y="653"/>
                  </a:lnTo>
                  <a:lnTo>
                    <a:pt x="520" y="653"/>
                  </a:lnTo>
                  <a:lnTo>
                    <a:pt x="520" y="653"/>
                  </a:lnTo>
                  <a:lnTo>
                    <a:pt x="514" y="662"/>
                  </a:lnTo>
                  <a:lnTo>
                    <a:pt x="514" y="662"/>
                  </a:lnTo>
                  <a:lnTo>
                    <a:pt x="514" y="668"/>
                  </a:lnTo>
                  <a:lnTo>
                    <a:pt x="514" y="668"/>
                  </a:lnTo>
                  <a:lnTo>
                    <a:pt x="511" y="674"/>
                  </a:lnTo>
                  <a:lnTo>
                    <a:pt x="511" y="677"/>
                  </a:lnTo>
                  <a:lnTo>
                    <a:pt x="508" y="686"/>
                  </a:lnTo>
                  <a:lnTo>
                    <a:pt x="508" y="686"/>
                  </a:lnTo>
                  <a:lnTo>
                    <a:pt x="502" y="686"/>
                  </a:lnTo>
                  <a:lnTo>
                    <a:pt x="502" y="686"/>
                  </a:lnTo>
                  <a:lnTo>
                    <a:pt x="502" y="689"/>
                  </a:lnTo>
                  <a:lnTo>
                    <a:pt x="505" y="696"/>
                  </a:lnTo>
                  <a:lnTo>
                    <a:pt x="505" y="696"/>
                  </a:lnTo>
                  <a:lnTo>
                    <a:pt x="502" y="702"/>
                  </a:lnTo>
                  <a:lnTo>
                    <a:pt x="502" y="708"/>
                  </a:lnTo>
                  <a:lnTo>
                    <a:pt x="502" y="708"/>
                  </a:lnTo>
                  <a:lnTo>
                    <a:pt x="502" y="714"/>
                  </a:lnTo>
                  <a:lnTo>
                    <a:pt x="505" y="714"/>
                  </a:lnTo>
                  <a:lnTo>
                    <a:pt x="505" y="714"/>
                  </a:lnTo>
                  <a:lnTo>
                    <a:pt x="502" y="723"/>
                  </a:lnTo>
                  <a:lnTo>
                    <a:pt x="496" y="732"/>
                  </a:lnTo>
                  <a:lnTo>
                    <a:pt x="481" y="744"/>
                  </a:lnTo>
                  <a:lnTo>
                    <a:pt x="481" y="744"/>
                  </a:lnTo>
                  <a:lnTo>
                    <a:pt x="472" y="741"/>
                  </a:lnTo>
                  <a:lnTo>
                    <a:pt x="466" y="738"/>
                  </a:lnTo>
                  <a:lnTo>
                    <a:pt x="451" y="726"/>
                  </a:lnTo>
                  <a:lnTo>
                    <a:pt x="451" y="726"/>
                  </a:lnTo>
                  <a:lnTo>
                    <a:pt x="448" y="732"/>
                  </a:lnTo>
                  <a:lnTo>
                    <a:pt x="442" y="732"/>
                  </a:lnTo>
                  <a:lnTo>
                    <a:pt x="430" y="729"/>
                  </a:lnTo>
                  <a:lnTo>
                    <a:pt x="420" y="723"/>
                  </a:lnTo>
                  <a:lnTo>
                    <a:pt x="420" y="720"/>
                  </a:lnTo>
                  <a:lnTo>
                    <a:pt x="420" y="720"/>
                  </a:lnTo>
                  <a:lnTo>
                    <a:pt x="417" y="720"/>
                  </a:lnTo>
                  <a:lnTo>
                    <a:pt x="417" y="723"/>
                  </a:lnTo>
                  <a:lnTo>
                    <a:pt x="414" y="726"/>
                  </a:lnTo>
                  <a:lnTo>
                    <a:pt x="414" y="726"/>
                  </a:lnTo>
                  <a:lnTo>
                    <a:pt x="411" y="720"/>
                  </a:lnTo>
                  <a:lnTo>
                    <a:pt x="408" y="714"/>
                  </a:lnTo>
                  <a:lnTo>
                    <a:pt x="408" y="714"/>
                  </a:lnTo>
                  <a:lnTo>
                    <a:pt x="399" y="711"/>
                  </a:lnTo>
                  <a:lnTo>
                    <a:pt x="396" y="705"/>
                  </a:lnTo>
                  <a:lnTo>
                    <a:pt x="396" y="699"/>
                  </a:lnTo>
                  <a:lnTo>
                    <a:pt x="396" y="699"/>
                  </a:lnTo>
                  <a:lnTo>
                    <a:pt x="387" y="692"/>
                  </a:lnTo>
                  <a:lnTo>
                    <a:pt x="378" y="686"/>
                  </a:lnTo>
                  <a:lnTo>
                    <a:pt x="378" y="686"/>
                  </a:lnTo>
                  <a:lnTo>
                    <a:pt x="381" y="683"/>
                  </a:lnTo>
                  <a:lnTo>
                    <a:pt x="381" y="683"/>
                  </a:lnTo>
                  <a:lnTo>
                    <a:pt x="387" y="683"/>
                  </a:lnTo>
                  <a:lnTo>
                    <a:pt x="387" y="683"/>
                  </a:lnTo>
                  <a:lnTo>
                    <a:pt x="384" y="677"/>
                  </a:lnTo>
                  <a:lnTo>
                    <a:pt x="381" y="674"/>
                  </a:lnTo>
                  <a:lnTo>
                    <a:pt x="375" y="674"/>
                  </a:lnTo>
                  <a:lnTo>
                    <a:pt x="372" y="668"/>
                  </a:lnTo>
                  <a:lnTo>
                    <a:pt x="372" y="668"/>
                  </a:lnTo>
                  <a:lnTo>
                    <a:pt x="369" y="662"/>
                  </a:lnTo>
                  <a:lnTo>
                    <a:pt x="366" y="659"/>
                  </a:lnTo>
                  <a:lnTo>
                    <a:pt x="363" y="656"/>
                  </a:lnTo>
                  <a:lnTo>
                    <a:pt x="363" y="656"/>
                  </a:lnTo>
                  <a:lnTo>
                    <a:pt x="360" y="659"/>
                  </a:lnTo>
                  <a:lnTo>
                    <a:pt x="360" y="659"/>
                  </a:lnTo>
                  <a:lnTo>
                    <a:pt x="363" y="653"/>
                  </a:lnTo>
                  <a:lnTo>
                    <a:pt x="363" y="653"/>
                  </a:lnTo>
                  <a:lnTo>
                    <a:pt x="360" y="650"/>
                  </a:lnTo>
                  <a:lnTo>
                    <a:pt x="360" y="650"/>
                  </a:lnTo>
                  <a:lnTo>
                    <a:pt x="357" y="650"/>
                  </a:lnTo>
                  <a:lnTo>
                    <a:pt x="354" y="650"/>
                  </a:lnTo>
                  <a:lnTo>
                    <a:pt x="354" y="650"/>
                  </a:lnTo>
                  <a:lnTo>
                    <a:pt x="354" y="647"/>
                  </a:lnTo>
                  <a:lnTo>
                    <a:pt x="354" y="641"/>
                  </a:lnTo>
                  <a:lnTo>
                    <a:pt x="354" y="638"/>
                  </a:lnTo>
                  <a:lnTo>
                    <a:pt x="351" y="638"/>
                  </a:lnTo>
                  <a:lnTo>
                    <a:pt x="351" y="638"/>
                  </a:lnTo>
                  <a:lnTo>
                    <a:pt x="348" y="635"/>
                  </a:lnTo>
                  <a:lnTo>
                    <a:pt x="345" y="629"/>
                  </a:lnTo>
                  <a:lnTo>
                    <a:pt x="345" y="626"/>
                  </a:lnTo>
                  <a:lnTo>
                    <a:pt x="342" y="629"/>
                  </a:lnTo>
                  <a:lnTo>
                    <a:pt x="342" y="629"/>
                  </a:lnTo>
                  <a:lnTo>
                    <a:pt x="339" y="623"/>
                  </a:lnTo>
                  <a:lnTo>
                    <a:pt x="336" y="620"/>
                  </a:lnTo>
                  <a:lnTo>
                    <a:pt x="330" y="620"/>
                  </a:lnTo>
                  <a:lnTo>
                    <a:pt x="330" y="620"/>
                  </a:lnTo>
                  <a:lnTo>
                    <a:pt x="336" y="614"/>
                  </a:lnTo>
                  <a:lnTo>
                    <a:pt x="339" y="608"/>
                  </a:lnTo>
                  <a:lnTo>
                    <a:pt x="339" y="608"/>
                  </a:lnTo>
                  <a:lnTo>
                    <a:pt x="336" y="605"/>
                  </a:lnTo>
                  <a:lnTo>
                    <a:pt x="333" y="605"/>
                  </a:lnTo>
                  <a:lnTo>
                    <a:pt x="321" y="605"/>
                  </a:lnTo>
                  <a:lnTo>
                    <a:pt x="321" y="605"/>
                  </a:lnTo>
                  <a:lnTo>
                    <a:pt x="321" y="587"/>
                  </a:lnTo>
                  <a:lnTo>
                    <a:pt x="327" y="569"/>
                  </a:lnTo>
                  <a:lnTo>
                    <a:pt x="327" y="569"/>
                  </a:lnTo>
                  <a:lnTo>
                    <a:pt x="324" y="562"/>
                  </a:lnTo>
                  <a:lnTo>
                    <a:pt x="324" y="559"/>
                  </a:lnTo>
                  <a:lnTo>
                    <a:pt x="324" y="556"/>
                  </a:lnTo>
                  <a:lnTo>
                    <a:pt x="318" y="556"/>
                  </a:lnTo>
                  <a:lnTo>
                    <a:pt x="318" y="556"/>
                  </a:lnTo>
                  <a:lnTo>
                    <a:pt x="318" y="553"/>
                  </a:lnTo>
                  <a:lnTo>
                    <a:pt x="321" y="553"/>
                  </a:lnTo>
                  <a:lnTo>
                    <a:pt x="327" y="550"/>
                  </a:lnTo>
                  <a:lnTo>
                    <a:pt x="327" y="550"/>
                  </a:lnTo>
                  <a:lnTo>
                    <a:pt x="327" y="544"/>
                  </a:lnTo>
                  <a:lnTo>
                    <a:pt x="327" y="544"/>
                  </a:lnTo>
                  <a:lnTo>
                    <a:pt x="330" y="547"/>
                  </a:lnTo>
                  <a:lnTo>
                    <a:pt x="333" y="547"/>
                  </a:lnTo>
                  <a:lnTo>
                    <a:pt x="333" y="547"/>
                  </a:lnTo>
                  <a:lnTo>
                    <a:pt x="333" y="547"/>
                  </a:lnTo>
                  <a:lnTo>
                    <a:pt x="333" y="523"/>
                  </a:lnTo>
                  <a:lnTo>
                    <a:pt x="333" y="523"/>
                  </a:lnTo>
                  <a:lnTo>
                    <a:pt x="342" y="520"/>
                  </a:lnTo>
                  <a:lnTo>
                    <a:pt x="345" y="514"/>
                  </a:lnTo>
                  <a:lnTo>
                    <a:pt x="345" y="514"/>
                  </a:lnTo>
                  <a:lnTo>
                    <a:pt x="348" y="517"/>
                  </a:lnTo>
                  <a:lnTo>
                    <a:pt x="351" y="517"/>
                  </a:lnTo>
                  <a:lnTo>
                    <a:pt x="351" y="523"/>
                  </a:lnTo>
                  <a:lnTo>
                    <a:pt x="351" y="523"/>
                  </a:lnTo>
                  <a:lnTo>
                    <a:pt x="354" y="517"/>
                  </a:lnTo>
                  <a:lnTo>
                    <a:pt x="357" y="517"/>
                  </a:lnTo>
                  <a:lnTo>
                    <a:pt x="363" y="514"/>
                  </a:lnTo>
                  <a:lnTo>
                    <a:pt x="363" y="514"/>
                  </a:lnTo>
                  <a:lnTo>
                    <a:pt x="363" y="511"/>
                  </a:lnTo>
                  <a:lnTo>
                    <a:pt x="363" y="511"/>
                  </a:lnTo>
                  <a:lnTo>
                    <a:pt x="360" y="508"/>
                  </a:lnTo>
                  <a:lnTo>
                    <a:pt x="360" y="508"/>
                  </a:lnTo>
                  <a:lnTo>
                    <a:pt x="360" y="505"/>
                  </a:lnTo>
                  <a:lnTo>
                    <a:pt x="366" y="502"/>
                  </a:lnTo>
                  <a:lnTo>
                    <a:pt x="372" y="499"/>
                  </a:lnTo>
                  <a:lnTo>
                    <a:pt x="372" y="499"/>
                  </a:lnTo>
                  <a:lnTo>
                    <a:pt x="369" y="493"/>
                  </a:lnTo>
                  <a:lnTo>
                    <a:pt x="366" y="490"/>
                  </a:lnTo>
                  <a:lnTo>
                    <a:pt x="363" y="484"/>
                  </a:lnTo>
                  <a:lnTo>
                    <a:pt x="366" y="478"/>
                  </a:lnTo>
                  <a:lnTo>
                    <a:pt x="366" y="478"/>
                  </a:lnTo>
                  <a:lnTo>
                    <a:pt x="360" y="481"/>
                  </a:lnTo>
                  <a:lnTo>
                    <a:pt x="360" y="478"/>
                  </a:lnTo>
                  <a:lnTo>
                    <a:pt x="360" y="475"/>
                  </a:lnTo>
                  <a:lnTo>
                    <a:pt x="360" y="475"/>
                  </a:lnTo>
                  <a:lnTo>
                    <a:pt x="354" y="475"/>
                  </a:lnTo>
                  <a:lnTo>
                    <a:pt x="345" y="475"/>
                  </a:lnTo>
                  <a:lnTo>
                    <a:pt x="345" y="475"/>
                  </a:lnTo>
                  <a:lnTo>
                    <a:pt x="348" y="466"/>
                  </a:lnTo>
                  <a:lnTo>
                    <a:pt x="354" y="463"/>
                  </a:lnTo>
                  <a:lnTo>
                    <a:pt x="372" y="463"/>
                  </a:lnTo>
                  <a:lnTo>
                    <a:pt x="372" y="463"/>
                  </a:lnTo>
                  <a:lnTo>
                    <a:pt x="369" y="460"/>
                  </a:lnTo>
                  <a:lnTo>
                    <a:pt x="366" y="460"/>
                  </a:lnTo>
                  <a:lnTo>
                    <a:pt x="363" y="457"/>
                  </a:lnTo>
                  <a:lnTo>
                    <a:pt x="363" y="454"/>
                  </a:lnTo>
                  <a:lnTo>
                    <a:pt x="363" y="454"/>
                  </a:lnTo>
                  <a:lnTo>
                    <a:pt x="363" y="451"/>
                  </a:lnTo>
                  <a:lnTo>
                    <a:pt x="360" y="451"/>
                  </a:lnTo>
                  <a:lnTo>
                    <a:pt x="354" y="451"/>
                  </a:lnTo>
                  <a:lnTo>
                    <a:pt x="354" y="451"/>
                  </a:lnTo>
                  <a:lnTo>
                    <a:pt x="354" y="442"/>
                  </a:lnTo>
                  <a:lnTo>
                    <a:pt x="354" y="442"/>
                  </a:lnTo>
                  <a:lnTo>
                    <a:pt x="348" y="438"/>
                  </a:lnTo>
                  <a:lnTo>
                    <a:pt x="342" y="435"/>
                  </a:lnTo>
                  <a:lnTo>
                    <a:pt x="342" y="435"/>
                  </a:lnTo>
                  <a:lnTo>
                    <a:pt x="336" y="429"/>
                  </a:lnTo>
                  <a:lnTo>
                    <a:pt x="330" y="417"/>
                  </a:lnTo>
                  <a:lnTo>
                    <a:pt x="330" y="417"/>
                  </a:lnTo>
                  <a:lnTo>
                    <a:pt x="324" y="423"/>
                  </a:lnTo>
                  <a:lnTo>
                    <a:pt x="321" y="423"/>
                  </a:lnTo>
                  <a:lnTo>
                    <a:pt x="318" y="417"/>
                  </a:lnTo>
                  <a:lnTo>
                    <a:pt x="318" y="417"/>
                  </a:lnTo>
                  <a:lnTo>
                    <a:pt x="315" y="420"/>
                  </a:lnTo>
                  <a:lnTo>
                    <a:pt x="315" y="423"/>
                  </a:lnTo>
                  <a:lnTo>
                    <a:pt x="315" y="429"/>
                  </a:lnTo>
                  <a:lnTo>
                    <a:pt x="315" y="429"/>
                  </a:lnTo>
                  <a:lnTo>
                    <a:pt x="293" y="429"/>
                  </a:lnTo>
                  <a:lnTo>
                    <a:pt x="293" y="429"/>
                  </a:lnTo>
                  <a:lnTo>
                    <a:pt x="287" y="417"/>
                  </a:lnTo>
                  <a:lnTo>
                    <a:pt x="287" y="405"/>
                  </a:lnTo>
                  <a:lnTo>
                    <a:pt x="293" y="381"/>
                  </a:lnTo>
                  <a:lnTo>
                    <a:pt x="293" y="381"/>
                  </a:lnTo>
                  <a:lnTo>
                    <a:pt x="290" y="375"/>
                  </a:lnTo>
                  <a:lnTo>
                    <a:pt x="290" y="369"/>
                  </a:lnTo>
                  <a:lnTo>
                    <a:pt x="290" y="369"/>
                  </a:lnTo>
                  <a:lnTo>
                    <a:pt x="287" y="369"/>
                  </a:lnTo>
                  <a:lnTo>
                    <a:pt x="287" y="372"/>
                  </a:lnTo>
                  <a:lnTo>
                    <a:pt x="284" y="378"/>
                  </a:lnTo>
                  <a:lnTo>
                    <a:pt x="284" y="378"/>
                  </a:lnTo>
                  <a:lnTo>
                    <a:pt x="281" y="375"/>
                  </a:lnTo>
                  <a:lnTo>
                    <a:pt x="281" y="375"/>
                  </a:lnTo>
                  <a:lnTo>
                    <a:pt x="281" y="366"/>
                  </a:lnTo>
                  <a:lnTo>
                    <a:pt x="281" y="360"/>
                  </a:lnTo>
                  <a:lnTo>
                    <a:pt x="278" y="360"/>
                  </a:lnTo>
                  <a:lnTo>
                    <a:pt x="272" y="360"/>
                  </a:lnTo>
                  <a:lnTo>
                    <a:pt x="272" y="360"/>
                  </a:lnTo>
                  <a:lnTo>
                    <a:pt x="275" y="354"/>
                  </a:lnTo>
                  <a:lnTo>
                    <a:pt x="272" y="345"/>
                  </a:lnTo>
                  <a:lnTo>
                    <a:pt x="272" y="345"/>
                  </a:lnTo>
                  <a:lnTo>
                    <a:pt x="272" y="342"/>
                  </a:lnTo>
                  <a:lnTo>
                    <a:pt x="269" y="342"/>
                  </a:lnTo>
                  <a:lnTo>
                    <a:pt x="260" y="342"/>
                  </a:lnTo>
                  <a:lnTo>
                    <a:pt x="260" y="342"/>
                  </a:lnTo>
                  <a:lnTo>
                    <a:pt x="257" y="330"/>
                  </a:lnTo>
                  <a:lnTo>
                    <a:pt x="257" y="321"/>
                  </a:lnTo>
                  <a:lnTo>
                    <a:pt x="257" y="321"/>
                  </a:lnTo>
                  <a:lnTo>
                    <a:pt x="254" y="318"/>
                  </a:lnTo>
                  <a:lnTo>
                    <a:pt x="251" y="315"/>
                  </a:lnTo>
                  <a:lnTo>
                    <a:pt x="248" y="308"/>
                  </a:lnTo>
                  <a:lnTo>
                    <a:pt x="248" y="302"/>
                  </a:lnTo>
                  <a:lnTo>
                    <a:pt x="248" y="302"/>
                  </a:lnTo>
                  <a:lnTo>
                    <a:pt x="245" y="305"/>
                  </a:lnTo>
                  <a:lnTo>
                    <a:pt x="242" y="302"/>
                  </a:lnTo>
                  <a:lnTo>
                    <a:pt x="236" y="299"/>
                  </a:lnTo>
                  <a:lnTo>
                    <a:pt x="236" y="299"/>
                  </a:lnTo>
                  <a:lnTo>
                    <a:pt x="227" y="299"/>
                  </a:lnTo>
                  <a:lnTo>
                    <a:pt x="227" y="299"/>
                  </a:lnTo>
                  <a:lnTo>
                    <a:pt x="221" y="296"/>
                  </a:lnTo>
                  <a:lnTo>
                    <a:pt x="206" y="293"/>
                  </a:lnTo>
                  <a:lnTo>
                    <a:pt x="194" y="290"/>
                  </a:lnTo>
                  <a:lnTo>
                    <a:pt x="188" y="287"/>
                  </a:lnTo>
                  <a:lnTo>
                    <a:pt x="185" y="284"/>
                  </a:lnTo>
                  <a:lnTo>
                    <a:pt x="185" y="284"/>
                  </a:lnTo>
                  <a:lnTo>
                    <a:pt x="179" y="284"/>
                  </a:lnTo>
                  <a:lnTo>
                    <a:pt x="170" y="284"/>
                  </a:lnTo>
                  <a:lnTo>
                    <a:pt x="151" y="281"/>
                  </a:lnTo>
                  <a:lnTo>
                    <a:pt x="136" y="281"/>
                  </a:lnTo>
                  <a:lnTo>
                    <a:pt x="130" y="281"/>
                  </a:lnTo>
                  <a:lnTo>
                    <a:pt x="127" y="284"/>
                  </a:lnTo>
                  <a:lnTo>
                    <a:pt x="127" y="284"/>
                  </a:lnTo>
                  <a:lnTo>
                    <a:pt x="124" y="287"/>
                  </a:lnTo>
                  <a:lnTo>
                    <a:pt x="121" y="287"/>
                  </a:lnTo>
                  <a:lnTo>
                    <a:pt x="118" y="284"/>
                  </a:lnTo>
                  <a:lnTo>
                    <a:pt x="115" y="284"/>
                  </a:lnTo>
                  <a:lnTo>
                    <a:pt x="115" y="284"/>
                  </a:lnTo>
                  <a:lnTo>
                    <a:pt x="100" y="287"/>
                  </a:lnTo>
                  <a:lnTo>
                    <a:pt x="94" y="290"/>
                  </a:lnTo>
                  <a:lnTo>
                    <a:pt x="85" y="290"/>
                  </a:lnTo>
                  <a:lnTo>
                    <a:pt x="85" y="290"/>
                  </a:lnTo>
                  <a:lnTo>
                    <a:pt x="85" y="290"/>
                  </a:lnTo>
                  <a:lnTo>
                    <a:pt x="82" y="287"/>
                  </a:lnTo>
                  <a:lnTo>
                    <a:pt x="82" y="287"/>
                  </a:lnTo>
                  <a:lnTo>
                    <a:pt x="70" y="287"/>
                  </a:lnTo>
                  <a:lnTo>
                    <a:pt x="70" y="287"/>
                  </a:lnTo>
                  <a:lnTo>
                    <a:pt x="67" y="278"/>
                  </a:lnTo>
                  <a:lnTo>
                    <a:pt x="61" y="275"/>
                  </a:lnTo>
                  <a:lnTo>
                    <a:pt x="61" y="275"/>
                  </a:lnTo>
                  <a:lnTo>
                    <a:pt x="64" y="272"/>
                  </a:lnTo>
                  <a:lnTo>
                    <a:pt x="67" y="272"/>
                  </a:lnTo>
                  <a:lnTo>
                    <a:pt x="70" y="272"/>
                  </a:lnTo>
                  <a:lnTo>
                    <a:pt x="73" y="272"/>
                  </a:lnTo>
                  <a:lnTo>
                    <a:pt x="73" y="272"/>
                  </a:lnTo>
                  <a:lnTo>
                    <a:pt x="73" y="266"/>
                  </a:lnTo>
                  <a:lnTo>
                    <a:pt x="73" y="263"/>
                  </a:lnTo>
                  <a:lnTo>
                    <a:pt x="82" y="263"/>
                  </a:lnTo>
                  <a:lnTo>
                    <a:pt x="82" y="263"/>
                  </a:lnTo>
                  <a:lnTo>
                    <a:pt x="79" y="260"/>
                  </a:lnTo>
                  <a:lnTo>
                    <a:pt x="73" y="260"/>
                  </a:lnTo>
                  <a:lnTo>
                    <a:pt x="61" y="260"/>
                  </a:lnTo>
                  <a:lnTo>
                    <a:pt x="46" y="260"/>
                  </a:lnTo>
                  <a:lnTo>
                    <a:pt x="43" y="257"/>
                  </a:lnTo>
                  <a:lnTo>
                    <a:pt x="36" y="254"/>
                  </a:lnTo>
                  <a:lnTo>
                    <a:pt x="36" y="254"/>
                  </a:lnTo>
                  <a:lnTo>
                    <a:pt x="43" y="248"/>
                  </a:lnTo>
                  <a:lnTo>
                    <a:pt x="46" y="245"/>
                  </a:lnTo>
                  <a:lnTo>
                    <a:pt x="61" y="245"/>
                  </a:lnTo>
                  <a:lnTo>
                    <a:pt x="73" y="245"/>
                  </a:lnTo>
                  <a:lnTo>
                    <a:pt x="82" y="242"/>
                  </a:lnTo>
                  <a:lnTo>
                    <a:pt x="85" y="239"/>
                  </a:lnTo>
                  <a:lnTo>
                    <a:pt x="85" y="239"/>
                  </a:lnTo>
                  <a:lnTo>
                    <a:pt x="82" y="236"/>
                  </a:lnTo>
                  <a:lnTo>
                    <a:pt x="76" y="236"/>
                  </a:lnTo>
                  <a:lnTo>
                    <a:pt x="64" y="233"/>
                  </a:lnTo>
                  <a:lnTo>
                    <a:pt x="43" y="239"/>
                  </a:lnTo>
                  <a:lnTo>
                    <a:pt x="43" y="239"/>
                  </a:lnTo>
                  <a:lnTo>
                    <a:pt x="40" y="236"/>
                  </a:lnTo>
                  <a:lnTo>
                    <a:pt x="40" y="233"/>
                  </a:lnTo>
                  <a:lnTo>
                    <a:pt x="43" y="227"/>
                  </a:lnTo>
                  <a:lnTo>
                    <a:pt x="43" y="227"/>
                  </a:lnTo>
                  <a:lnTo>
                    <a:pt x="40" y="227"/>
                  </a:lnTo>
                  <a:lnTo>
                    <a:pt x="36" y="230"/>
                  </a:lnTo>
                  <a:lnTo>
                    <a:pt x="36" y="230"/>
                  </a:lnTo>
                  <a:lnTo>
                    <a:pt x="36" y="230"/>
                  </a:lnTo>
                  <a:lnTo>
                    <a:pt x="33" y="227"/>
                  </a:lnTo>
                  <a:lnTo>
                    <a:pt x="33" y="224"/>
                  </a:lnTo>
                  <a:lnTo>
                    <a:pt x="33" y="224"/>
                  </a:lnTo>
                  <a:lnTo>
                    <a:pt x="21" y="224"/>
                  </a:lnTo>
                  <a:lnTo>
                    <a:pt x="15" y="221"/>
                  </a:lnTo>
                  <a:lnTo>
                    <a:pt x="0" y="215"/>
                  </a:lnTo>
                  <a:lnTo>
                    <a:pt x="0" y="215"/>
                  </a:lnTo>
                  <a:lnTo>
                    <a:pt x="6" y="206"/>
                  </a:lnTo>
                  <a:lnTo>
                    <a:pt x="9" y="200"/>
                  </a:lnTo>
                  <a:lnTo>
                    <a:pt x="18" y="197"/>
                  </a:lnTo>
                  <a:lnTo>
                    <a:pt x="27" y="194"/>
                  </a:lnTo>
                  <a:lnTo>
                    <a:pt x="46" y="194"/>
                  </a:lnTo>
                  <a:lnTo>
                    <a:pt x="61" y="191"/>
                  </a:lnTo>
                  <a:lnTo>
                    <a:pt x="61" y="191"/>
                  </a:lnTo>
                  <a:lnTo>
                    <a:pt x="67" y="188"/>
                  </a:lnTo>
                  <a:lnTo>
                    <a:pt x="70" y="184"/>
                  </a:lnTo>
                  <a:lnTo>
                    <a:pt x="70" y="184"/>
                  </a:lnTo>
                  <a:lnTo>
                    <a:pt x="73" y="181"/>
                  </a:lnTo>
                  <a:lnTo>
                    <a:pt x="73" y="181"/>
                  </a:lnTo>
                  <a:lnTo>
                    <a:pt x="82" y="178"/>
                  </a:lnTo>
                  <a:lnTo>
                    <a:pt x="91" y="178"/>
                  </a:lnTo>
                  <a:lnTo>
                    <a:pt x="106" y="178"/>
                  </a:lnTo>
                  <a:lnTo>
                    <a:pt x="106" y="178"/>
                  </a:lnTo>
                  <a:lnTo>
                    <a:pt x="109" y="175"/>
                  </a:lnTo>
                  <a:lnTo>
                    <a:pt x="109" y="172"/>
                  </a:lnTo>
                  <a:lnTo>
                    <a:pt x="109" y="169"/>
                  </a:lnTo>
                  <a:lnTo>
                    <a:pt x="109" y="169"/>
                  </a:lnTo>
                  <a:lnTo>
                    <a:pt x="115" y="166"/>
                  </a:lnTo>
                  <a:lnTo>
                    <a:pt x="124" y="166"/>
                  </a:lnTo>
                  <a:lnTo>
                    <a:pt x="124" y="166"/>
                  </a:lnTo>
                  <a:lnTo>
                    <a:pt x="136" y="154"/>
                  </a:lnTo>
                  <a:lnTo>
                    <a:pt x="136" y="154"/>
                  </a:lnTo>
                  <a:lnTo>
                    <a:pt x="136" y="148"/>
                  </a:lnTo>
                  <a:lnTo>
                    <a:pt x="130" y="145"/>
                  </a:lnTo>
                  <a:lnTo>
                    <a:pt x="127" y="142"/>
                  </a:lnTo>
                  <a:lnTo>
                    <a:pt x="127" y="136"/>
                  </a:lnTo>
                  <a:lnTo>
                    <a:pt x="127" y="136"/>
                  </a:lnTo>
                  <a:lnTo>
                    <a:pt x="121" y="136"/>
                  </a:lnTo>
                  <a:lnTo>
                    <a:pt x="121" y="139"/>
                  </a:lnTo>
                  <a:lnTo>
                    <a:pt x="118" y="145"/>
                  </a:lnTo>
                  <a:lnTo>
                    <a:pt x="118" y="145"/>
                  </a:lnTo>
                  <a:lnTo>
                    <a:pt x="106" y="142"/>
                  </a:lnTo>
                  <a:lnTo>
                    <a:pt x="97" y="139"/>
                  </a:lnTo>
                  <a:lnTo>
                    <a:pt x="85" y="142"/>
                  </a:lnTo>
                  <a:lnTo>
                    <a:pt x="85" y="142"/>
                  </a:lnTo>
                  <a:lnTo>
                    <a:pt x="85" y="136"/>
                  </a:lnTo>
                  <a:lnTo>
                    <a:pt x="91" y="133"/>
                  </a:lnTo>
                  <a:lnTo>
                    <a:pt x="94" y="133"/>
                  </a:lnTo>
                  <a:lnTo>
                    <a:pt x="97" y="133"/>
                  </a:lnTo>
                  <a:lnTo>
                    <a:pt x="97" y="133"/>
                  </a:lnTo>
                  <a:lnTo>
                    <a:pt x="97" y="130"/>
                  </a:lnTo>
                  <a:lnTo>
                    <a:pt x="97" y="130"/>
                  </a:lnTo>
                  <a:lnTo>
                    <a:pt x="103" y="130"/>
                  </a:lnTo>
                  <a:lnTo>
                    <a:pt x="106" y="130"/>
                  </a:lnTo>
                  <a:lnTo>
                    <a:pt x="106" y="130"/>
                  </a:lnTo>
                  <a:lnTo>
                    <a:pt x="109" y="121"/>
                  </a:lnTo>
                  <a:lnTo>
                    <a:pt x="109" y="121"/>
                  </a:lnTo>
                  <a:lnTo>
                    <a:pt x="112" y="121"/>
                  </a:lnTo>
                  <a:lnTo>
                    <a:pt x="115" y="121"/>
                  </a:lnTo>
                  <a:lnTo>
                    <a:pt x="115" y="124"/>
                  </a:lnTo>
                  <a:lnTo>
                    <a:pt x="115" y="124"/>
                  </a:lnTo>
                  <a:lnTo>
                    <a:pt x="121" y="121"/>
                  </a:lnTo>
                  <a:lnTo>
                    <a:pt x="127" y="118"/>
                  </a:lnTo>
                  <a:lnTo>
                    <a:pt x="127" y="112"/>
                  </a:lnTo>
                  <a:lnTo>
                    <a:pt x="127" y="112"/>
                  </a:lnTo>
                  <a:lnTo>
                    <a:pt x="130" y="112"/>
                  </a:lnTo>
                  <a:lnTo>
                    <a:pt x="136" y="115"/>
                  </a:lnTo>
                  <a:lnTo>
                    <a:pt x="139" y="115"/>
                  </a:lnTo>
                  <a:lnTo>
                    <a:pt x="142" y="118"/>
                  </a:lnTo>
                  <a:lnTo>
                    <a:pt x="142" y="118"/>
                  </a:lnTo>
                  <a:lnTo>
                    <a:pt x="145" y="115"/>
                  </a:lnTo>
                  <a:lnTo>
                    <a:pt x="145" y="115"/>
                  </a:lnTo>
                  <a:lnTo>
                    <a:pt x="142" y="112"/>
                  </a:lnTo>
                  <a:lnTo>
                    <a:pt x="142" y="112"/>
                  </a:lnTo>
                  <a:lnTo>
                    <a:pt x="148" y="109"/>
                  </a:lnTo>
                  <a:lnTo>
                    <a:pt x="151" y="106"/>
                  </a:lnTo>
                  <a:lnTo>
                    <a:pt x="151" y="100"/>
                  </a:lnTo>
                  <a:lnTo>
                    <a:pt x="151" y="100"/>
                  </a:lnTo>
                  <a:lnTo>
                    <a:pt x="179" y="100"/>
                  </a:lnTo>
                  <a:lnTo>
                    <a:pt x="179" y="100"/>
                  </a:lnTo>
                  <a:lnTo>
                    <a:pt x="182" y="100"/>
                  </a:lnTo>
                  <a:lnTo>
                    <a:pt x="185" y="97"/>
                  </a:lnTo>
                  <a:lnTo>
                    <a:pt x="185" y="91"/>
                  </a:lnTo>
                  <a:lnTo>
                    <a:pt x="185" y="82"/>
                  </a:lnTo>
                  <a:lnTo>
                    <a:pt x="185" y="76"/>
                  </a:lnTo>
                  <a:lnTo>
                    <a:pt x="185" y="76"/>
                  </a:lnTo>
                  <a:lnTo>
                    <a:pt x="206" y="79"/>
                  </a:lnTo>
                  <a:lnTo>
                    <a:pt x="215" y="79"/>
                  </a:lnTo>
                  <a:lnTo>
                    <a:pt x="224" y="76"/>
                  </a:lnTo>
                  <a:lnTo>
                    <a:pt x="224" y="76"/>
                  </a:lnTo>
                  <a:lnTo>
                    <a:pt x="224" y="73"/>
                  </a:lnTo>
                  <a:lnTo>
                    <a:pt x="221" y="73"/>
                  </a:lnTo>
                  <a:lnTo>
                    <a:pt x="215" y="73"/>
                  </a:lnTo>
                  <a:lnTo>
                    <a:pt x="215" y="73"/>
                  </a:lnTo>
                  <a:lnTo>
                    <a:pt x="221" y="70"/>
                  </a:lnTo>
                  <a:lnTo>
                    <a:pt x="227" y="67"/>
                  </a:lnTo>
                  <a:lnTo>
                    <a:pt x="233" y="67"/>
                  </a:lnTo>
                  <a:lnTo>
                    <a:pt x="242" y="64"/>
                  </a:lnTo>
                  <a:lnTo>
                    <a:pt x="242" y="64"/>
                  </a:lnTo>
                  <a:lnTo>
                    <a:pt x="251" y="61"/>
                  </a:lnTo>
                  <a:lnTo>
                    <a:pt x="269" y="61"/>
                  </a:lnTo>
                  <a:lnTo>
                    <a:pt x="306" y="61"/>
                  </a:lnTo>
                  <a:lnTo>
                    <a:pt x="306" y="61"/>
                  </a:lnTo>
                  <a:lnTo>
                    <a:pt x="312" y="57"/>
                  </a:lnTo>
                  <a:lnTo>
                    <a:pt x="318" y="54"/>
                  </a:lnTo>
                  <a:lnTo>
                    <a:pt x="318" y="54"/>
                  </a:lnTo>
                  <a:lnTo>
                    <a:pt x="333" y="57"/>
                  </a:lnTo>
                  <a:lnTo>
                    <a:pt x="342" y="57"/>
                  </a:lnTo>
                  <a:lnTo>
                    <a:pt x="345" y="54"/>
                  </a:lnTo>
                  <a:lnTo>
                    <a:pt x="345" y="54"/>
                  </a:lnTo>
                  <a:lnTo>
                    <a:pt x="345" y="61"/>
                  </a:lnTo>
                  <a:lnTo>
                    <a:pt x="348" y="64"/>
                  </a:lnTo>
                  <a:lnTo>
                    <a:pt x="348" y="67"/>
                  </a:lnTo>
                  <a:lnTo>
                    <a:pt x="351" y="67"/>
                  </a:lnTo>
                  <a:lnTo>
                    <a:pt x="351" y="67"/>
                  </a:lnTo>
                  <a:lnTo>
                    <a:pt x="354" y="64"/>
                  </a:lnTo>
                  <a:lnTo>
                    <a:pt x="354" y="67"/>
                  </a:lnTo>
                  <a:lnTo>
                    <a:pt x="357" y="70"/>
                  </a:lnTo>
                  <a:lnTo>
                    <a:pt x="363" y="76"/>
                  </a:lnTo>
                  <a:lnTo>
                    <a:pt x="363" y="76"/>
                  </a:lnTo>
                  <a:lnTo>
                    <a:pt x="366" y="73"/>
                  </a:lnTo>
                  <a:lnTo>
                    <a:pt x="366" y="70"/>
                  </a:lnTo>
                  <a:lnTo>
                    <a:pt x="366" y="67"/>
                  </a:lnTo>
                  <a:lnTo>
                    <a:pt x="375" y="67"/>
                  </a:lnTo>
                  <a:lnTo>
                    <a:pt x="375" y="67"/>
                  </a:lnTo>
                  <a:lnTo>
                    <a:pt x="372" y="64"/>
                  </a:lnTo>
                  <a:lnTo>
                    <a:pt x="372" y="57"/>
                  </a:lnTo>
                  <a:lnTo>
                    <a:pt x="372" y="54"/>
                  </a:lnTo>
                  <a:lnTo>
                    <a:pt x="363" y="51"/>
                  </a:lnTo>
                  <a:lnTo>
                    <a:pt x="363" y="51"/>
                  </a:lnTo>
                  <a:lnTo>
                    <a:pt x="369" y="45"/>
                  </a:lnTo>
                  <a:lnTo>
                    <a:pt x="378" y="39"/>
                  </a:lnTo>
                  <a:lnTo>
                    <a:pt x="390" y="39"/>
                  </a:lnTo>
                  <a:lnTo>
                    <a:pt x="393" y="42"/>
                  </a:lnTo>
                  <a:lnTo>
                    <a:pt x="396" y="48"/>
                  </a:lnTo>
                  <a:lnTo>
                    <a:pt x="396" y="48"/>
                  </a:lnTo>
                  <a:lnTo>
                    <a:pt x="402" y="48"/>
                  </a:lnTo>
                  <a:lnTo>
                    <a:pt x="405" y="45"/>
                  </a:lnTo>
                  <a:lnTo>
                    <a:pt x="411" y="45"/>
                  </a:lnTo>
                  <a:lnTo>
                    <a:pt x="414" y="48"/>
                  </a:lnTo>
                  <a:lnTo>
                    <a:pt x="414" y="48"/>
                  </a:lnTo>
                  <a:lnTo>
                    <a:pt x="427" y="54"/>
                  </a:lnTo>
                  <a:lnTo>
                    <a:pt x="427" y="54"/>
                  </a:lnTo>
                  <a:lnTo>
                    <a:pt x="442" y="61"/>
                  </a:lnTo>
                  <a:lnTo>
                    <a:pt x="460" y="64"/>
                  </a:lnTo>
                  <a:lnTo>
                    <a:pt x="460" y="64"/>
                  </a:lnTo>
                  <a:lnTo>
                    <a:pt x="460" y="61"/>
                  </a:lnTo>
                  <a:lnTo>
                    <a:pt x="457" y="61"/>
                  </a:lnTo>
                  <a:lnTo>
                    <a:pt x="451" y="61"/>
                  </a:lnTo>
                  <a:lnTo>
                    <a:pt x="451" y="61"/>
                  </a:lnTo>
                  <a:lnTo>
                    <a:pt x="457" y="54"/>
                  </a:lnTo>
                  <a:lnTo>
                    <a:pt x="463" y="51"/>
                  </a:lnTo>
                  <a:lnTo>
                    <a:pt x="463" y="51"/>
                  </a:lnTo>
                  <a:lnTo>
                    <a:pt x="457" y="45"/>
                  </a:lnTo>
                  <a:lnTo>
                    <a:pt x="448" y="42"/>
                  </a:lnTo>
                  <a:lnTo>
                    <a:pt x="427" y="39"/>
                  </a:lnTo>
                  <a:lnTo>
                    <a:pt x="427" y="39"/>
                  </a:lnTo>
                  <a:lnTo>
                    <a:pt x="430" y="33"/>
                  </a:lnTo>
                  <a:lnTo>
                    <a:pt x="439" y="30"/>
                  </a:lnTo>
                  <a:lnTo>
                    <a:pt x="457" y="30"/>
                  </a:lnTo>
                  <a:lnTo>
                    <a:pt x="457" y="30"/>
                  </a:lnTo>
                  <a:lnTo>
                    <a:pt x="457" y="27"/>
                  </a:lnTo>
                  <a:lnTo>
                    <a:pt x="454" y="24"/>
                  </a:lnTo>
                  <a:lnTo>
                    <a:pt x="445" y="24"/>
                  </a:lnTo>
                  <a:lnTo>
                    <a:pt x="445" y="24"/>
                  </a:lnTo>
                  <a:lnTo>
                    <a:pt x="448" y="18"/>
                  </a:lnTo>
                  <a:lnTo>
                    <a:pt x="451" y="15"/>
                  </a:lnTo>
                  <a:lnTo>
                    <a:pt x="460" y="15"/>
                  </a:lnTo>
                  <a:lnTo>
                    <a:pt x="472" y="21"/>
                  </a:lnTo>
                  <a:lnTo>
                    <a:pt x="481" y="24"/>
                  </a:lnTo>
                  <a:lnTo>
                    <a:pt x="481" y="24"/>
                  </a:lnTo>
                  <a:lnTo>
                    <a:pt x="484" y="24"/>
                  </a:lnTo>
                  <a:lnTo>
                    <a:pt x="490" y="21"/>
                  </a:lnTo>
                  <a:lnTo>
                    <a:pt x="496" y="18"/>
                  </a:lnTo>
                  <a:lnTo>
                    <a:pt x="496" y="18"/>
                  </a:lnTo>
                  <a:lnTo>
                    <a:pt x="523" y="24"/>
                  </a:lnTo>
                  <a:lnTo>
                    <a:pt x="535" y="24"/>
                  </a:lnTo>
                  <a:lnTo>
                    <a:pt x="544" y="18"/>
                  </a:lnTo>
                  <a:lnTo>
                    <a:pt x="544" y="18"/>
                  </a:lnTo>
                  <a:lnTo>
                    <a:pt x="557" y="15"/>
                  </a:lnTo>
                  <a:lnTo>
                    <a:pt x="569" y="15"/>
                  </a:lnTo>
                  <a:lnTo>
                    <a:pt x="569" y="15"/>
                  </a:lnTo>
                  <a:lnTo>
                    <a:pt x="572" y="12"/>
                  </a:lnTo>
                  <a:lnTo>
                    <a:pt x="575" y="9"/>
                  </a:lnTo>
                  <a:lnTo>
                    <a:pt x="575" y="3"/>
                  </a:lnTo>
                  <a:lnTo>
                    <a:pt x="575" y="3"/>
                  </a:lnTo>
                  <a:lnTo>
                    <a:pt x="596" y="3"/>
                  </a:lnTo>
                  <a:lnTo>
                    <a:pt x="596" y="3"/>
                  </a:lnTo>
                  <a:lnTo>
                    <a:pt x="602" y="0"/>
                  </a:lnTo>
                  <a:lnTo>
                    <a:pt x="608" y="0"/>
                  </a:lnTo>
                  <a:lnTo>
                    <a:pt x="608" y="0"/>
                  </a:lnTo>
                  <a:lnTo>
                    <a:pt x="623" y="3"/>
                  </a:lnTo>
                  <a:lnTo>
                    <a:pt x="632" y="3"/>
                  </a:lnTo>
                  <a:lnTo>
                    <a:pt x="644" y="3"/>
                  </a:lnTo>
                  <a:lnTo>
                    <a:pt x="644" y="3"/>
                  </a:lnTo>
                  <a:lnTo>
                    <a:pt x="668" y="0"/>
                  </a:lnTo>
                  <a:lnTo>
                    <a:pt x="705" y="0"/>
                  </a:lnTo>
                  <a:lnTo>
                    <a:pt x="705" y="0"/>
                  </a:lnTo>
                  <a:lnTo>
                    <a:pt x="711" y="0"/>
                  </a:lnTo>
                  <a:lnTo>
                    <a:pt x="717" y="3"/>
                  </a:lnTo>
                  <a:lnTo>
                    <a:pt x="717" y="3"/>
                  </a:lnTo>
                  <a:lnTo>
                    <a:pt x="732" y="6"/>
                  </a:lnTo>
                  <a:lnTo>
                    <a:pt x="747" y="6"/>
                  </a:lnTo>
                  <a:lnTo>
                    <a:pt x="756" y="9"/>
                  </a:lnTo>
                  <a:lnTo>
                    <a:pt x="759" y="12"/>
                  </a:lnTo>
                  <a:lnTo>
                    <a:pt x="762" y="18"/>
                  </a:lnTo>
                  <a:lnTo>
                    <a:pt x="762" y="18"/>
                  </a:lnTo>
                  <a:lnTo>
                    <a:pt x="768" y="18"/>
                  </a:lnTo>
                  <a:lnTo>
                    <a:pt x="771" y="18"/>
                  </a:lnTo>
                  <a:lnTo>
                    <a:pt x="777" y="15"/>
                  </a:lnTo>
                  <a:lnTo>
                    <a:pt x="780" y="15"/>
                  </a:lnTo>
                  <a:lnTo>
                    <a:pt x="780" y="15"/>
                  </a:lnTo>
                  <a:lnTo>
                    <a:pt x="783" y="21"/>
                  </a:lnTo>
                  <a:lnTo>
                    <a:pt x="789" y="24"/>
                  </a:lnTo>
                  <a:lnTo>
                    <a:pt x="795" y="27"/>
                  </a:lnTo>
                  <a:lnTo>
                    <a:pt x="801" y="30"/>
                  </a:lnTo>
                  <a:lnTo>
                    <a:pt x="801" y="30"/>
                  </a:lnTo>
                  <a:lnTo>
                    <a:pt x="807" y="33"/>
                  </a:lnTo>
                  <a:lnTo>
                    <a:pt x="814" y="30"/>
                  </a:lnTo>
                  <a:lnTo>
                    <a:pt x="817" y="27"/>
                  </a:lnTo>
                  <a:lnTo>
                    <a:pt x="823" y="27"/>
                  </a:lnTo>
                  <a:lnTo>
                    <a:pt x="823" y="27"/>
                  </a:lnTo>
                  <a:lnTo>
                    <a:pt x="823" y="30"/>
                  </a:lnTo>
                  <a:lnTo>
                    <a:pt x="823" y="33"/>
                  </a:lnTo>
                  <a:lnTo>
                    <a:pt x="829" y="36"/>
                  </a:lnTo>
                  <a:lnTo>
                    <a:pt x="838" y="36"/>
                  </a:lnTo>
                  <a:lnTo>
                    <a:pt x="847" y="36"/>
                  </a:lnTo>
                  <a:lnTo>
                    <a:pt x="847" y="36"/>
                  </a:lnTo>
                  <a:lnTo>
                    <a:pt x="841" y="42"/>
                  </a:lnTo>
                  <a:lnTo>
                    <a:pt x="844" y="51"/>
                  </a:lnTo>
                  <a:lnTo>
                    <a:pt x="844" y="51"/>
                  </a:lnTo>
                  <a:lnTo>
                    <a:pt x="838" y="48"/>
                  </a:lnTo>
                  <a:lnTo>
                    <a:pt x="835" y="51"/>
                  </a:lnTo>
                  <a:lnTo>
                    <a:pt x="835" y="54"/>
                  </a:lnTo>
                  <a:lnTo>
                    <a:pt x="835" y="54"/>
                  </a:lnTo>
                  <a:lnTo>
                    <a:pt x="768" y="61"/>
                  </a:lnTo>
                  <a:lnTo>
                    <a:pt x="708" y="64"/>
                  </a:lnTo>
                  <a:lnTo>
                    <a:pt x="708" y="64"/>
                  </a:lnTo>
                  <a:lnTo>
                    <a:pt x="705" y="64"/>
                  </a:lnTo>
                  <a:lnTo>
                    <a:pt x="705" y="67"/>
                  </a:lnTo>
                  <a:lnTo>
                    <a:pt x="705" y="67"/>
                  </a:lnTo>
                  <a:lnTo>
                    <a:pt x="702" y="67"/>
                  </a:lnTo>
                  <a:lnTo>
                    <a:pt x="702" y="67"/>
                  </a:lnTo>
                  <a:lnTo>
                    <a:pt x="705" y="64"/>
                  </a:lnTo>
                  <a:lnTo>
                    <a:pt x="705" y="64"/>
                  </a:lnTo>
                  <a:lnTo>
                    <a:pt x="705" y="64"/>
                  </a:lnTo>
                  <a:lnTo>
                    <a:pt x="702" y="61"/>
                  </a:lnTo>
                  <a:lnTo>
                    <a:pt x="696" y="61"/>
                  </a:lnTo>
                  <a:lnTo>
                    <a:pt x="696" y="61"/>
                  </a:lnTo>
                  <a:lnTo>
                    <a:pt x="696" y="67"/>
                  </a:lnTo>
                  <a:lnTo>
                    <a:pt x="696" y="67"/>
                  </a:lnTo>
                  <a:lnTo>
                    <a:pt x="690" y="70"/>
                  </a:lnTo>
                  <a:lnTo>
                    <a:pt x="684" y="70"/>
                  </a:lnTo>
                  <a:lnTo>
                    <a:pt x="680" y="70"/>
                  </a:lnTo>
                  <a:lnTo>
                    <a:pt x="674" y="73"/>
                  </a:lnTo>
                  <a:lnTo>
                    <a:pt x="674" y="7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5" name="Freeform 82"/>
            <p:cNvSpPr>
              <a:spLocks/>
            </p:cNvSpPr>
            <p:nvPr/>
          </p:nvSpPr>
          <p:spPr bwMode="auto">
            <a:xfrm>
              <a:off x="3005138" y="1566863"/>
              <a:ext cx="768350" cy="412750"/>
            </a:xfrm>
            <a:custGeom>
              <a:avLst/>
              <a:gdLst>
                <a:gd name="T0" fmla="*/ 450 w 484"/>
                <a:gd name="T1" fmla="*/ 21 h 260"/>
                <a:gd name="T2" fmla="*/ 481 w 484"/>
                <a:gd name="T3" fmla="*/ 40 h 260"/>
                <a:gd name="T4" fmla="*/ 469 w 484"/>
                <a:gd name="T5" fmla="*/ 46 h 260"/>
                <a:gd name="T6" fmla="*/ 447 w 484"/>
                <a:gd name="T7" fmla="*/ 49 h 260"/>
                <a:gd name="T8" fmla="*/ 432 w 484"/>
                <a:gd name="T9" fmla="*/ 61 h 260"/>
                <a:gd name="T10" fmla="*/ 393 w 484"/>
                <a:gd name="T11" fmla="*/ 70 h 260"/>
                <a:gd name="T12" fmla="*/ 417 w 484"/>
                <a:gd name="T13" fmla="*/ 67 h 260"/>
                <a:gd name="T14" fmla="*/ 378 w 484"/>
                <a:gd name="T15" fmla="*/ 85 h 260"/>
                <a:gd name="T16" fmla="*/ 354 w 484"/>
                <a:gd name="T17" fmla="*/ 97 h 260"/>
                <a:gd name="T18" fmla="*/ 342 w 484"/>
                <a:gd name="T19" fmla="*/ 103 h 260"/>
                <a:gd name="T20" fmla="*/ 326 w 484"/>
                <a:gd name="T21" fmla="*/ 112 h 260"/>
                <a:gd name="T22" fmla="*/ 308 w 484"/>
                <a:gd name="T23" fmla="*/ 124 h 260"/>
                <a:gd name="T24" fmla="*/ 284 w 484"/>
                <a:gd name="T25" fmla="*/ 133 h 260"/>
                <a:gd name="T26" fmla="*/ 272 w 484"/>
                <a:gd name="T27" fmla="*/ 145 h 260"/>
                <a:gd name="T28" fmla="*/ 245 w 484"/>
                <a:gd name="T29" fmla="*/ 148 h 260"/>
                <a:gd name="T30" fmla="*/ 245 w 484"/>
                <a:gd name="T31" fmla="*/ 157 h 260"/>
                <a:gd name="T32" fmla="*/ 260 w 484"/>
                <a:gd name="T33" fmla="*/ 173 h 260"/>
                <a:gd name="T34" fmla="*/ 242 w 484"/>
                <a:gd name="T35" fmla="*/ 182 h 260"/>
                <a:gd name="T36" fmla="*/ 212 w 484"/>
                <a:gd name="T37" fmla="*/ 197 h 260"/>
                <a:gd name="T38" fmla="*/ 212 w 484"/>
                <a:gd name="T39" fmla="*/ 206 h 260"/>
                <a:gd name="T40" fmla="*/ 205 w 484"/>
                <a:gd name="T41" fmla="*/ 218 h 260"/>
                <a:gd name="T42" fmla="*/ 175 w 484"/>
                <a:gd name="T43" fmla="*/ 230 h 260"/>
                <a:gd name="T44" fmla="*/ 205 w 484"/>
                <a:gd name="T45" fmla="*/ 245 h 260"/>
                <a:gd name="T46" fmla="*/ 187 w 484"/>
                <a:gd name="T47" fmla="*/ 251 h 260"/>
                <a:gd name="T48" fmla="*/ 160 w 484"/>
                <a:gd name="T49" fmla="*/ 260 h 260"/>
                <a:gd name="T50" fmla="*/ 145 w 484"/>
                <a:gd name="T51" fmla="*/ 245 h 260"/>
                <a:gd name="T52" fmla="*/ 91 w 484"/>
                <a:gd name="T53" fmla="*/ 242 h 260"/>
                <a:gd name="T54" fmla="*/ 60 w 484"/>
                <a:gd name="T55" fmla="*/ 251 h 260"/>
                <a:gd name="T56" fmla="*/ 45 w 484"/>
                <a:gd name="T57" fmla="*/ 230 h 260"/>
                <a:gd name="T58" fmla="*/ 51 w 484"/>
                <a:gd name="T59" fmla="*/ 209 h 260"/>
                <a:gd name="T60" fmla="*/ 75 w 484"/>
                <a:gd name="T61" fmla="*/ 212 h 260"/>
                <a:gd name="T62" fmla="*/ 103 w 484"/>
                <a:gd name="T63" fmla="*/ 209 h 260"/>
                <a:gd name="T64" fmla="*/ 88 w 484"/>
                <a:gd name="T65" fmla="*/ 200 h 260"/>
                <a:gd name="T66" fmla="*/ 48 w 484"/>
                <a:gd name="T67" fmla="*/ 194 h 260"/>
                <a:gd name="T68" fmla="*/ 82 w 484"/>
                <a:gd name="T69" fmla="*/ 170 h 260"/>
                <a:gd name="T70" fmla="*/ 109 w 484"/>
                <a:gd name="T71" fmla="*/ 170 h 260"/>
                <a:gd name="T72" fmla="*/ 118 w 484"/>
                <a:gd name="T73" fmla="*/ 154 h 260"/>
                <a:gd name="T74" fmla="*/ 103 w 484"/>
                <a:gd name="T75" fmla="*/ 133 h 260"/>
                <a:gd name="T76" fmla="*/ 85 w 484"/>
                <a:gd name="T77" fmla="*/ 124 h 260"/>
                <a:gd name="T78" fmla="*/ 103 w 484"/>
                <a:gd name="T79" fmla="*/ 112 h 260"/>
                <a:gd name="T80" fmla="*/ 127 w 484"/>
                <a:gd name="T81" fmla="*/ 124 h 260"/>
                <a:gd name="T82" fmla="*/ 142 w 484"/>
                <a:gd name="T83" fmla="*/ 112 h 260"/>
                <a:gd name="T84" fmla="*/ 190 w 484"/>
                <a:gd name="T85" fmla="*/ 85 h 260"/>
                <a:gd name="T86" fmla="*/ 157 w 484"/>
                <a:gd name="T87" fmla="*/ 97 h 260"/>
                <a:gd name="T88" fmla="*/ 106 w 484"/>
                <a:gd name="T89" fmla="*/ 100 h 260"/>
                <a:gd name="T90" fmla="*/ 69 w 484"/>
                <a:gd name="T91" fmla="*/ 94 h 260"/>
                <a:gd name="T92" fmla="*/ 45 w 484"/>
                <a:gd name="T93" fmla="*/ 88 h 260"/>
                <a:gd name="T94" fmla="*/ 12 w 484"/>
                <a:gd name="T95" fmla="*/ 79 h 260"/>
                <a:gd name="T96" fmla="*/ 21 w 484"/>
                <a:gd name="T97" fmla="*/ 64 h 260"/>
                <a:gd name="T98" fmla="*/ 0 w 484"/>
                <a:gd name="T99" fmla="*/ 55 h 260"/>
                <a:gd name="T100" fmla="*/ 79 w 484"/>
                <a:gd name="T101" fmla="*/ 40 h 260"/>
                <a:gd name="T102" fmla="*/ 109 w 484"/>
                <a:gd name="T103" fmla="*/ 30 h 260"/>
                <a:gd name="T104" fmla="*/ 139 w 484"/>
                <a:gd name="T105" fmla="*/ 18 h 260"/>
                <a:gd name="T106" fmla="*/ 205 w 484"/>
                <a:gd name="T107" fmla="*/ 12 h 260"/>
                <a:gd name="T108" fmla="*/ 257 w 484"/>
                <a:gd name="T109" fmla="*/ 9 h 260"/>
                <a:gd name="T110" fmla="*/ 296 w 484"/>
                <a:gd name="T111" fmla="*/ 6 h 260"/>
                <a:gd name="T112" fmla="*/ 314 w 484"/>
                <a:gd name="T113" fmla="*/ 0 h 260"/>
                <a:gd name="T114" fmla="*/ 366 w 484"/>
                <a:gd name="T115" fmla="*/ 0 h 260"/>
                <a:gd name="T116" fmla="*/ 414 w 484"/>
                <a:gd name="T117" fmla="*/ 9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260">
                  <a:moveTo>
                    <a:pt x="450" y="6"/>
                  </a:moveTo>
                  <a:lnTo>
                    <a:pt x="450" y="6"/>
                  </a:lnTo>
                  <a:lnTo>
                    <a:pt x="447" y="9"/>
                  </a:lnTo>
                  <a:lnTo>
                    <a:pt x="447" y="12"/>
                  </a:lnTo>
                  <a:lnTo>
                    <a:pt x="450" y="15"/>
                  </a:lnTo>
                  <a:lnTo>
                    <a:pt x="450" y="21"/>
                  </a:lnTo>
                  <a:lnTo>
                    <a:pt x="450" y="21"/>
                  </a:lnTo>
                  <a:lnTo>
                    <a:pt x="484" y="21"/>
                  </a:lnTo>
                  <a:lnTo>
                    <a:pt x="484" y="21"/>
                  </a:lnTo>
                  <a:lnTo>
                    <a:pt x="481" y="30"/>
                  </a:lnTo>
                  <a:lnTo>
                    <a:pt x="481" y="33"/>
                  </a:lnTo>
                  <a:lnTo>
                    <a:pt x="481" y="40"/>
                  </a:lnTo>
                  <a:lnTo>
                    <a:pt x="481" y="40"/>
                  </a:lnTo>
                  <a:lnTo>
                    <a:pt x="475" y="40"/>
                  </a:lnTo>
                  <a:lnTo>
                    <a:pt x="469" y="40"/>
                  </a:lnTo>
                  <a:lnTo>
                    <a:pt x="469" y="40"/>
                  </a:lnTo>
                  <a:lnTo>
                    <a:pt x="469" y="46"/>
                  </a:lnTo>
                  <a:lnTo>
                    <a:pt x="469" y="46"/>
                  </a:lnTo>
                  <a:lnTo>
                    <a:pt x="456" y="49"/>
                  </a:lnTo>
                  <a:lnTo>
                    <a:pt x="453" y="49"/>
                  </a:lnTo>
                  <a:lnTo>
                    <a:pt x="450" y="46"/>
                  </a:lnTo>
                  <a:lnTo>
                    <a:pt x="450" y="46"/>
                  </a:lnTo>
                  <a:lnTo>
                    <a:pt x="447" y="49"/>
                  </a:lnTo>
                  <a:lnTo>
                    <a:pt x="447" y="49"/>
                  </a:lnTo>
                  <a:lnTo>
                    <a:pt x="447" y="55"/>
                  </a:lnTo>
                  <a:lnTo>
                    <a:pt x="447" y="55"/>
                  </a:lnTo>
                  <a:lnTo>
                    <a:pt x="441" y="55"/>
                  </a:lnTo>
                  <a:lnTo>
                    <a:pt x="438" y="55"/>
                  </a:lnTo>
                  <a:lnTo>
                    <a:pt x="432" y="55"/>
                  </a:lnTo>
                  <a:lnTo>
                    <a:pt x="432" y="61"/>
                  </a:lnTo>
                  <a:lnTo>
                    <a:pt x="432" y="61"/>
                  </a:lnTo>
                  <a:lnTo>
                    <a:pt x="408" y="58"/>
                  </a:lnTo>
                  <a:lnTo>
                    <a:pt x="399" y="61"/>
                  </a:lnTo>
                  <a:lnTo>
                    <a:pt x="390" y="67"/>
                  </a:lnTo>
                  <a:lnTo>
                    <a:pt x="390" y="67"/>
                  </a:lnTo>
                  <a:lnTo>
                    <a:pt x="393" y="70"/>
                  </a:lnTo>
                  <a:lnTo>
                    <a:pt x="396" y="70"/>
                  </a:lnTo>
                  <a:lnTo>
                    <a:pt x="402" y="70"/>
                  </a:lnTo>
                  <a:lnTo>
                    <a:pt x="414" y="64"/>
                  </a:lnTo>
                  <a:lnTo>
                    <a:pt x="414" y="64"/>
                  </a:lnTo>
                  <a:lnTo>
                    <a:pt x="417" y="64"/>
                  </a:lnTo>
                  <a:lnTo>
                    <a:pt x="417" y="67"/>
                  </a:lnTo>
                  <a:lnTo>
                    <a:pt x="414" y="70"/>
                  </a:lnTo>
                  <a:lnTo>
                    <a:pt x="414" y="76"/>
                  </a:lnTo>
                  <a:lnTo>
                    <a:pt x="414" y="76"/>
                  </a:lnTo>
                  <a:lnTo>
                    <a:pt x="396" y="79"/>
                  </a:lnTo>
                  <a:lnTo>
                    <a:pt x="378" y="85"/>
                  </a:lnTo>
                  <a:lnTo>
                    <a:pt x="378" y="85"/>
                  </a:lnTo>
                  <a:lnTo>
                    <a:pt x="372" y="88"/>
                  </a:lnTo>
                  <a:lnTo>
                    <a:pt x="366" y="97"/>
                  </a:lnTo>
                  <a:lnTo>
                    <a:pt x="366" y="97"/>
                  </a:lnTo>
                  <a:lnTo>
                    <a:pt x="360" y="97"/>
                  </a:lnTo>
                  <a:lnTo>
                    <a:pt x="354" y="97"/>
                  </a:lnTo>
                  <a:lnTo>
                    <a:pt x="354" y="97"/>
                  </a:lnTo>
                  <a:lnTo>
                    <a:pt x="351" y="97"/>
                  </a:lnTo>
                  <a:lnTo>
                    <a:pt x="351" y="100"/>
                  </a:lnTo>
                  <a:lnTo>
                    <a:pt x="351" y="103"/>
                  </a:lnTo>
                  <a:lnTo>
                    <a:pt x="351" y="103"/>
                  </a:lnTo>
                  <a:lnTo>
                    <a:pt x="345" y="106"/>
                  </a:lnTo>
                  <a:lnTo>
                    <a:pt x="342" y="103"/>
                  </a:lnTo>
                  <a:lnTo>
                    <a:pt x="339" y="106"/>
                  </a:lnTo>
                  <a:lnTo>
                    <a:pt x="339" y="109"/>
                  </a:lnTo>
                  <a:lnTo>
                    <a:pt x="339" y="109"/>
                  </a:lnTo>
                  <a:lnTo>
                    <a:pt x="336" y="112"/>
                  </a:lnTo>
                  <a:lnTo>
                    <a:pt x="332" y="112"/>
                  </a:lnTo>
                  <a:lnTo>
                    <a:pt x="326" y="112"/>
                  </a:lnTo>
                  <a:lnTo>
                    <a:pt x="326" y="115"/>
                  </a:lnTo>
                  <a:lnTo>
                    <a:pt x="326" y="115"/>
                  </a:lnTo>
                  <a:lnTo>
                    <a:pt x="323" y="121"/>
                  </a:lnTo>
                  <a:lnTo>
                    <a:pt x="317" y="121"/>
                  </a:lnTo>
                  <a:lnTo>
                    <a:pt x="314" y="121"/>
                  </a:lnTo>
                  <a:lnTo>
                    <a:pt x="308" y="124"/>
                  </a:lnTo>
                  <a:lnTo>
                    <a:pt x="308" y="124"/>
                  </a:lnTo>
                  <a:lnTo>
                    <a:pt x="305" y="127"/>
                  </a:lnTo>
                  <a:lnTo>
                    <a:pt x="299" y="130"/>
                  </a:lnTo>
                  <a:lnTo>
                    <a:pt x="284" y="133"/>
                  </a:lnTo>
                  <a:lnTo>
                    <a:pt x="284" y="133"/>
                  </a:lnTo>
                  <a:lnTo>
                    <a:pt x="284" y="133"/>
                  </a:lnTo>
                  <a:lnTo>
                    <a:pt x="281" y="136"/>
                  </a:lnTo>
                  <a:lnTo>
                    <a:pt x="281" y="136"/>
                  </a:lnTo>
                  <a:lnTo>
                    <a:pt x="275" y="136"/>
                  </a:lnTo>
                  <a:lnTo>
                    <a:pt x="275" y="139"/>
                  </a:lnTo>
                  <a:lnTo>
                    <a:pt x="275" y="142"/>
                  </a:lnTo>
                  <a:lnTo>
                    <a:pt x="272" y="145"/>
                  </a:lnTo>
                  <a:lnTo>
                    <a:pt x="272" y="145"/>
                  </a:lnTo>
                  <a:lnTo>
                    <a:pt x="269" y="145"/>
                  </a:lnTo>
                  <a:lnTo>
                    <a:pt x="269" y="145"/>
                  </a:lnTo>
                  <a:lnTo>
                    <a:pt x="260" y="148"/>
                  </a:lnTo>
                  <a:lnTo>
                    <a:pt x="254" y="148"/>
                  </a:lnTo>
                  <a:lnTo>
                    <a:pt x="245" y="148"/>
                  </a:lnTo>
                  <a:lnTo>
                    <a:pt x="245" y="148"/>
                  </a:lnTo>
                  <a:lnTo>
                    <a:pt x="248" y="151"/>
                  </a:lnTo>
                  <a:lnTo>
                    <a:pt x="251" y="154"/>
                  </a:lnTo>
                  <a:lnTo>
                    <a:pt x="251" y="157"/>
                  </a:lnTo>
                  <a:lnTo>
                    <a:pt x="245" y="157"/>
                  </a:lnTo>
                  <a:lnTo>
                    <a:pt x="245" y="157"/>
                  </a:lnTo>
                  <a:lnTo>
                    <a:pt x="248" y="160"/>
                  </a:lnTo>
                  <a:lnTo>
                    <a:pt x="254" y="163"/>
                  </a:lnTo>
                  <a:lnTo>
                    <a:pt x="260" y="167"/>
                  </a:lnTo>
                  <a:lnTo>
                    <a:pt x="260" y="170"/>
                  </a:lnTo>
                  <a:lnTo>
                    <a:pt x="260" y="173"/>
                  </a:lnTo>
                  <a:lnTo>
                    <a:pt x="260" y="173"/>
                  </a:lnTo>
                  <a:lnTo>
                    <a:pt x="254" y="170"/>
                  </a:lnTo>
                  <a:lnTo>
                    <a:pt x="254" y="173"/>
                  </a:lnTo>
                  <a:lnTo>
                    <a:pt x="251" y="185"/>
                  </a:lnTo>
                  <a:lnTo>
                    <a:pt x="251" y="185"/>
                  </a:lnTo>
                  <a:lnTo>
                    <a:pt x="245" y="182"/>
                  </a:lnTo>
                  <a:lnTo>
                    <a:pt x="242" y="182"/>
                  </a:lnTo>
                  <a:lnTo>
                    <a:pt x="236" y="188"/>
                  </a:lnTo>
                  <a:lnTo>
                    <a:pt x="233" y="194"/>
                  </a:lnTo>
                  <a:lnTo>
                    <a:pt x="233" y="194"/>
                  </a:lnTo>
                  <a:lnTo>
                    <a:pt x="224" y="197"/>
                  </a:lnTo>
                  <a:lnTo>
                    <a:pt x="218" y="197"/>
                  </a:lnTo>
                  <a:lnTo>
                    <a:pt x="212" y="197"/>
                  </a:lnTo>
                  <a:lnTo>
                    <a:pt x="209" y="203"/>
                  </a:lnTo>
                  <a:lnTo>
                    <a:pt x="209" y="203"/>
                  </a:lnTo>
                  <a:lnTo>
                    <a:pt x="205" y="203"/>
                  </a:lnTo>
                  <a:lnTo>
                    <a:pt x="209" y="206"/>
                  </a:lnTo>
                  <a:lnTo>
                    <a:pt x="212" y="206"/>
                  </a:lnTo>
                  <a:lnTo>
                    <a:pt x="212" y="206"/>
                  </a:lnTo>
                  <a:lnTo>
                    <a:pt x="209" y="209"/>
                  </a:lnTo>
                  <a:lnTo>
                    <a:pt x="205" y="209"/>
                  </a:lnTo>
                  <a:lnTo>
                    <a:pt x="202" y="212"/>
                  </a:lnTo>
                  <a:lnTo>
                    <a:pt x="209" y="215"/>
                  </a:lnTo>
                  <a:lnTo>
                    <a:pt x="209" y="215"/>
                  </a:lnTo>
                  <a:lnTo>
                    <a:pt x="205" y="218"/>
                  </a:lnTo>
                  <a:lnTo>
                    <a:pt x="202" y="221"/>
                  </a:lnTo>
                  <a:lnTo>
                    <a:pt x="190" y="221"/>
                  </a:lnTo>
                  <a:lnTo>
                    <a:pt x="181" y="224"/>
                  </a:lnTo>
                  <a:lnTo>
                    <a:pt x="178" y="227"/>
                  </a:lnTo>
                  <a:lnTo>
                    <a:pt x="175" y="230"/>
                  </a:lnTo>
                  <a:lnTo>
                    <a:pt x="175" y="230"/>
                  </a:lnTo>
                  <a:lnTo>
                    <a:pt x="181" y="233"/>
                  </a:lnTo>
                  <a:lnTo>
                    <a:pt x="187" y="236"/>
                  </a:lnTo>
                  <a:lnTo>
                    <a:pt x="209" y="239"/>
                  </a:lnTo>
                  <a:lnTo>
                    <a:pt x="209" y="239"/>
                  </a:lnTo>
                  <a:lnTo>
                    <a:pt x="209" y="242"/>
                  </a:lnTo>
                  <a:lnTo>
                    <a:pt x="205" y="245"/>
                  </a:lnTo>
                  <a:lnTo>
                    <a:pt x="199" y="245"/>
                  </a:lnTo>
                  <a:lnTo>
                    <a:pt x="190" y="245"/>
                  </a:lnTo>
                  <a:lnTo>
                    <a:pt x="187" y="248"/>
                  </a:lnTo>
                  <a:lnTo>
                    <a:pt x="187" y="251"/>
                  </a:lnTo>
                  <a:lnTo>
                    <a:pt x="187" y="251"/>
                  </a:lnTo>
                  <a:lnTo>
                    <a:pt x="187" y="251"/>
                  </a:lnTo>
                  <a:lnTo>
                    <a:pt x="184" y="251"/>
                  </a:lnTo>
                  <a:lnTo>
                    <a:pt x="178" y="251"/>
                  </a:lnTo>
                  <a:lnTo>
                    <a:pt x="178" y="251"/>
                  </a:lnTo>
                  <a:lnTo>
                    <a:pt x="172" y="251"/>
                  </a:lnTo>
                  <a:lnTo>
                    <a:pt x="166" y="257"/>
                  </a:lnTo>
                  <a:lnTo>
                    <a:pt x="160" y="260"/>
                  </a:lnTo>
                  <a:lnTo>
                    <a:pt x="154" y="257"/>
                  </a:lnTo>
                  <a:lnTo>
                    <a:pt x="154" y="257"/>
                  </a:lnTo>
                  <a:lnTo>
                    <a:pt x="148" y="254"/>
                  </a:lnTo>
                  <a:lnTo>
                    <a:pt x="148" y="251"/>
                  </a:lnTo>
                  <a:lnTo>
                    <a:pt x="145" y="245"/>
                  </a:lnTo>
                  <a:lnTo>
                    <a:pt x="145" y="245"/>
                  </a:lnTo>
                  <a:lnTo>
                    <a:pt x="133" y="245"/>
                  </a:lnTo>
                  <a:lnTo>
                    <a:pt x="118" y="248"/>
                  </a:lnTo>
                  <a:lnTo>
                    <a:pt x="106" y="248"/>
                  </a:lnTo>
                  <a:lnTo>
                    <a:pt x="94" y="245"/>
                  </a:lnTo>
                  <a:lnTo>
                    <a:pt x="94" y="245"/>
                  </a:lnTo>
                  <a:lnTo>
                    <a:pt x="91" y="242"/>
                  </a:lnTo>
                  <a:lnTo>
                    <a:pt x="91" y="242"/>
                  </a:lnTo>
                  <a:lnTo>
                    <a:pt x="85" y="242"/>
                  </a:lnTo>
                  <a:lnTo>
                    <a:pt x="82" y="245"/>
                  </a:lnTo>
                  <a:lnTo>
                    <a:pt x="72" y="251"/>
                  </a:lnTo>
                  <a:lnTo>
                    <a:pt x="72" y="251"/>
                  </a:lnTo>
                  <a:lnTo>
                    <a:pt x="60" y="251"/>
                  </a:lnTo>
                  <a:lnTo>
                    <a:pt x="45" y="248"/>
                  </a:lnTo>
                  <a:lnTo>
                    <a:pt x="15" y="242"/>
                  </a:lnTo>
                  <a:lnTo>
                    <a:pt x="15" y="242"/>
                  </a:lnTo>
                  <a:lnTo>
                    <a:pt x="27" y="233"/>
                  </a:lnTo>
                  <a:lnTo>
                    <a:pt x="36" y="230"/>
                  </a:lnTo>
                  <a:lnTo>
                    <a:pt x="45" y="230"/>
                  </a:lnTo>
                  <a:lnTo>
                    <a:pt x="45" y="230"/>
                  </a:lnTo>
                  <a:lnTo>
                    <a:pt x="48" y="227"/>
                  </a:lnTo>
                  <a:lnTo>
                    <a:pt x="48" y="221"/>
                  </a:lnTo>
                  <a:lnTo>
                    <a:pt x="48" y="215"/>
                  </a:lnTo>
                  <a:lnTo>
                    <a:pt x="51" y="209"/>
                  </a:lnTo>
                  <a:lnTo>
                    <a:pt x="51" y="209"/>
                  </a:lnTo>
                  <a:lnTo>
                    <a:pt x="60" y="209"/>
                  </a:lnTo>
                  <a:lnTo>
                    <a:pt x="63" y="209"/>
                  </a:lnTo>
                  <a:lnTo>
                    <a:pt x="66" y="206"/>
                  </a:lnTo>
                  <a:lnTo>
                    <a:pt x="72" y="206"/>
                  </a:lnTo>
                  <a:lnTo>
                    <a:pt x="72" y="206"/>
                  </a:lnTo>
                  <a:lnTo>
                    <a:pt x="75" y="212"/>
                  </a:lnTo>
                  <a:lnTo>
                    <a:pt x="82" y="218"/>
                  </a:lnTo>
                  <a:lnTo>
                    <a:pt x="103" y="218"/>
                  </a:lnTo>
                  <a:lnTo>
                    <a:pt x="103" y="218"/>
                  </a:lnTo>
                  <a:lnTo>
                    <a:pt x="106" y="215"/>
                  </a:lnTo>
                  <a:lnTo>
                    <a:pt x="103" y="212"/>
                  </a:lnTo>
                  <a:lnTo>
                    <a:pt x="103" y="209"/>
                  </a:lnTo>
                  <a:lnTo>
                    <a:pt x="106" y="206"/>
                  </a:lnTo>
                  <a:lnTo>
                    <a:pt x="106" y="206"/>
                  </a:lnTo>
                  <a:lnTo>
                    <a:pt x="103" y="203"/>
                  </a:lnTo>
                  <a:lnTo>
                    <a:pt x="103" y="203"/>
                  </a:lnTo>
                  <a:lnTo>
                    <a:pt x="94" y="200"/>
                  </a:lnTo>
                  <a:lnTo>
                    <a:pt x="88" y="200"/>
                  </a:lnTo>
                  <a:lnTo>
                    <a:pt x="88" y="194"/>
                  </a:lnTo>
                  <a:lnTo>
                    <a:pt x="91" y="191"/>
                  </a:lnTo>
                  <a:lnTo>
                    <a:pt x="91" y="191"/>
                  </a:lnTo>
                  <a:lnTo>
                    <a:pt x="69" y="194"/>
                  </a:lnTo>
                  <a:lnTo>
                    <a:pt x="60" y="197"/>
                  </a:lnTo>
                  <a:lnTo>
                    <a:pt x="48" y="194"/>
                  </a:lnTo>
                  <a:lnTo>
                    <a:pt x="48" y="194"/>
                  </a:lnTo>
                  <a:lnTo>
                    <a:pt x="51" y="188"/>
                  </a:lnTo>
                  <a:lnTo>
                    <a:pt x="57" y="185"/>
                  </a:lnTo>
                  <a:lnTo>
                    <a:pt x="69" y="182"/>
                  </a:lnTo>
                  <a:lnTo>
                    <a:pt x="69" y="182"/>
                  </a:lnTo>
                  <a:lnTo>
                    <a:pt x="82" y="170"/>
                  </a:lnTo>
                  <a:lnTo>
                    <a:pt x="82" y="170"/>
                  </a:lnTo>
                  <a:lnTo>
                    <a:pt x="88" y="170"/>
                  </a:lnTo>
                  <a:lnTo>
                    <a:pt x="91" y="163"/>
                  </a:lnTo>
                  <a:lnTo>
                    <a:pt x="91" y="163"/>
                  </a:lnTo>
                  <a:lnTo>
                    <a:pt x="103" y="167"/>
                  </a:lnTo>
                  <a:lnTo>
                    <a:pt x="109" y="170"/>
                  </a:lnTo>
                  <a:lnTo>
                    <a:pt x="109" y="170"/>
                  </a:lnTo>
                  <a:lnTo>
                    <a:pt x="118" y="163"/>
                  </a:lnTo>
                  <a:lnTo>
                    <a:pt x="121" y="157"/>
                  </a:lnTo>
                  <a:lnTo>
                    <a:pt x="121" y="157"/>
                  </a:lnTo>
                  <a:lnTo>
                    <a:pt x="121" y="154"/>
                  </a:lnTo>
                  <a:lnTo>
                    <a:pt x="118" y="154"/>
                  </a:lnTo>
                  <a:lnTo>
                    <a:pt x="109" y="151"/>
                  </a:lnTo>
                  <a:lnTo>
                    <a:pt x="109" y="151"/>
                  </a:lnTo>
                  <a:lnTo>
                    <a:pt x="106" y="139"/>
                  </a:lnTo>
                  <a:lnTo>
                    <a:pt x="106" y="139"/>
                  </a:lnTo>
                  <a:lnTo>
                    <a:pt x="103" y="136"/>
                  </a:lnTo>
                  <a:lnTo>
                    <a:pt x="103" y="133"/>
                  </a:lnTo>
                  <a:lnTo>
                    <a:pt x="103" y="133"/>
                  </a:lnTo>
                  <a:lnTo>
                    <a:pt x="97" y="136"/>
                  </a:lnTo>
                  <a:lnTo>
                    <a:pt x="91" y="136"/>
                  </a:lnTo>
                  <a:lnTo>
                    <a:pt x="91" y="136"/>
                  </a:lnTo>
                  <a:lnTo>
                    <a:pt x="88" y="127"/>
                  </a:lnTo>
                  <a:lnTo>
                    <a:pt x="85" y="124"/>
                  </a:lnTo>
                  <a:lnTo>
                    <a:pt x="82" y="124"/>
                  </a:lnTo>
                  <a:lnTo>
                    <a:pt x="82" y="124"/>
                  </a:lnTo>
                  <a:lnTo>
                    <a:pt x="88" y="115"/>
                  </a:lnTo>
                  <a:lnTo>
                    <a:pt x="94" y="112"/>
                  </a:lnTo>
                  <a:lnTo>
                    <a:pt x="103" y="112"/>
                  </a:lnTo>
                  <a:lnTo>
                    <a:pt x="103" y="112"/>
                  </a:lnTo>
                  <a:lnTo>
                    <a:pt x="109" y="115"/>
                  </a:lnTo>
                  <a:lnTo>
                    <a:pt x="112" y="118"/>
                  </a:lnTo>
                  <a:lnTo>
                    <a:pt x="118" y="121"/>
                  </a:lnTo>
                  <a:lnTo>
                    <a:pt x="127" y="121"/>
                  </a:lnTo>
                  <a:lnTo>
                    <a:pt x="127" y="121"/>
                  </a:lnTo>
                  <a:lnTo>
                    <a:pt x="127" y="124"/>
                  </a:lnTo>
                  <a:lnTo>
                    <a:pt x="130" y="127"/>
                  </a:lnTo>
                  <a:lnTo>
                    <a:pt x="130" y="127"/>
                  </a:lnTo>
                  <a:lnTo>
                    <a:pt x="136" y="127"/>
                  </a:lnTo>
                  <a:lnTo>
                    <a:pt x="139" y="121"/>
                  </a:lnTo>
                  <a:lnTo>
                    <a:pt x="139" y="115"/>
                  </a:lnTo>
                  <a:lnTo>
                    <a:pt x="142" y="112"/>
                  </a:lnTo>
                  <a:lnTo>
                    <a:pt x="142" y="112"/>
                  </a:lnTo>
                  <a:lnTo>
                    <a:pt x="169" y="103"/>
                  </a:lnTo>
                  <a:lnTo>
                    <a:pt x="181" y="97"/>
                  </a:lnTo>
                  <a:lnTo>
                    <a:pt x="190" y="88"/>
                  </a:lnTo>
                  <a:lnTo>
                    <a:pt x="190" y="88"/>
                  </a:lnTo>
                  <a:lnTo>
                    <a:pt x="190" y="85"/>
                  </a:lnTo>
                  <a:lnTo>
                    <a:pt x="187" y="85"/>
                  </a:lnTo>
                  <a:lnTo>
                    <a:pt x="181" y="88"/>
                  </a:lnTo>
                  <a:lnTo>
                    <a:pt x="175" y="88"/>
                  </a:lnTo>
                  <a:lnTo>
                    <a:pt x="175" y="88"/>
                  </a:lnTo>
                  <a:lnTo>
                    <a:pt x="163" y="94"/>
                  </a:lnTo>
                  <a:lnTo>
                    <a:pt x="157" y="97"/>
                  </a:lnTo>
                  <a:lnTo>
                    <a:pt x="154" y="100"/>
                  </a:lnTo>
                  <a:lnTo>
                    <a:pt x="154" y="100"/>
                  </a:lnTo>
                  <a:lnTo>
                    <a:pt x="145" y="100"/>
                  </a:lnTo>
                  <a:lnTo>
                    <a:pt x="133" y="100"/>
                  </a:lnTo>
                  <a:lnTo>
                    <a:pt x="106" y="100"/>
                  </a:lnTo>
                  <a:lnTo>
                    <a:pt x="106" y="100"/>
                  </a:lnTo>
                  <a:lnTo>
                    <a:pt x="94" y="97"/>
                  </a:lnTo>
                  <a:lnTo>
                    <a:pt x="85" y="97"/>
                  </a:lnTo>
                  <a:lnTo>
                    <a:pt x="79" y="100"/>
                  </a:lnTo>
                  <a:lnTo>
                    <a:pt x="79" y="100"/>
                  </a:lnTo>
                  <a:lnTo>
                    <a:pt x="72" y="94"/>
                  </a:lnTo>
                  <a:lnTo>
                    <a:pt x="69" y="94"/>
                  </a:lnTo>
                  <a:lnTo>
                    <a:pt x="63" y="94"/>
                  </a:lnTo>
                  <a:lnTo>
                    <a:pt x="60" y="91"/>
                  </a:lnTo>
                  <a:lnTo>
                    <a:pt x="57" y="88"/>
                  </a:lnTo>
                  <a:lnTo>
                    <a:pt x="57" y="88"/>
                  </a:lnTo>
                  <a:lnTo>
                    <a:pt x="51" y="91"/>
                  </a:lnTo>
                  <a:lnTo>
                    <a:pt x="45" y="88"/>
                  </a:lnTo>
                  <a:lnTo>
                    <a:pt x="36" y="88"/>
                  </a:lnTo>
                  <a:lnTo>
                    <a:pt x="24" y="88"/>
                  </a:lnTo>
                  <a:lnTo>
                    <a:pt x="24" y="88"/>
                  </a:lnTo>
                  <a:lnTo>
                    <a:pt x="24" y="82"/>
                  </a:lnTo>
                  <a:lnTo>
                    <a:pt x="18" y="79"/>
                  </a:lnTo>
                  <a:lnTo>
                    <a:pt x="12" y="79"/>
                  </a:lnTo>
                  <a:lnTo>
                    <a:pt x="9" y="76"/>
                  </a:lnTo>
                  <a:lnTo>
                    <a:pt x="9" y="76"/>
                  </a:lnTo>
                  <a:lnTo>
                    <a:pt x="9" y="70"/>
                  </a:lnTo>
                  <a:lnTo>
                    <a:pt x="12" y="67"/>
                  </a:lnTo>
                  <a:lnTo>
                    <a:pt x="15" y="67"/>
                  </a:lnTo>
                  <a:lnTo>
                    <a:pt x="21" y="64"/>
                  </a:lnTo>
                  <a:lnTo>
                    <a:pt x="21" y="64"/>
                  </a:lnTo>
                  <a:lnTo>
                    <a:pt x="18" y="61"/>
                  </a:lnTo>
                  <a:lnTo>
                    <a:pt x="15" y="58"/>
                  </a:lnTo>
                  <a:lnTo>
                    <a:pt x="9" y="61"/>
                  </a:lnTo>
                  <a:lnTo>
                    <a:pt x="0" y="58"/>
                  </a:lnTo>
                  <a:lnTo>
                    <a:pt x="0" y="55"/>
                  </a:lnTo>
                  <a:lnTo>
                    <a:pt x="0" y="52"/>
                  </a:lnTo>
                  <a:lnTo>
                    <a:pt x="0" y="52"/>
                  </a:lnTo>
                  <a:lnTo>
                    <a:pt x="15" y="46"/>
                  </a:lnTo>
                  <a:lnTo>
                    <a:pt x="33" y="46"/>
                  </a:lnTo>
                  <a:lnTo>
                    <a:pt x="79" y="40"/>
                  </a:lnTo>
                  <a:lnTo>
                    <a:pt x="79" y="40"/>
                  </a:lnTo>
                  <a:lnTo>
                    <a:pt x="79" y="36"/>
                  </a:lnTo>
                  <a:lnTo>
                    <a:pt x="82" y="36"/>
                  </a:lnTo>
                  <a:lnTo>
                    <a:pt x="82" y="30"/>
                  </a:lnTo>
                  <a:lnTo>
                    <a:pt x="82" y="30"/>
                  </a:lnTo>
                  <a:lnTo>
                    <a:pt x="97" y="30"/>
                  </a:lnTo>
                  <a:lnTo>
                    <a:pt x="109" y="30"/>
                  </a:lnTo>
                  <a:lnTo>
                    <a:pt x="121" y="30"/>
                  </a:lnTo>
                  <a:lnTo>
                    <a:pt x="130" y="30"/>
                  </a:lnTo>
                  <a:lnTo>
                    <a:pt x="130" y="30"/>
                  </a:lnTo>
                  <a:lnTo>
                    <a:pt x="136" y="24"/>
                  </a:lnTo>
                  <a:lnTo>
                    <a:pt x="139" y="18"/>
                  </a:lnTo>
                  <a:lnTo>
                    <a:pt x="139" y="18"/>
                  </a:lnTo>
                  <a:lnTo>
                    <a:pt x="172" y="15"/>
                  </a:lnTo>
                  <a:lnTo>
                    <a:pt x="187" y="12"/>
                  </a:lnTo>
                  <a:lnTo>
                    <a:pt x="202" y="15"/>
                  </a:lnTo>
                  <a:lnTo>
                    <a:pt x="202" y="15"/>
                  </a:lnTo>
                  <a:lnTo>
                    <a:pt x="205" y="12"/>
                  </a:lnTo>
                  <a:lnTo>
                    <a:pt x="205" y="12"/>
                  </a:lnTo>
                  <a:lnTo>
                    <a:pt x="209" y="6"/>
                  </a:lnTo>
                  <a:lnTo>
                    <a:pt x="209" y="6"/>
                  </a:lnTo>
                  <a:lnTo>
                    <a:pt x="233" y="6"/>
                  </a:lnTo>
                  <a:lnTo>
                    <a:pt x="248" y="6"/>
                  </a:lnTo>
                  <a:lnTo>
                    <a:pt x="257" y="9"/>
                  </a:lnTo>
                  <a:lnTo>
                    <a:pt x="257" y="9"/>
                  </a:lnTo>
                  <a:lnTo>
                    <a:pt x="260" y="6"/>
                  </a:lnTo>
                  <a:lnTo>
                    <a:pt x="266" y="6"/>
                  </a:lnTo>
                  <a:lnTo>
                    <a:pt x="272" y="6"/>
                  </a:lnTo>
                  <a:lnTo>
                    <a:pt x="275" y="3"/>
                  </a:lnTo>
                  <a:lnTo>
                    <a:pt x="275" y="3"/>
                  </a:lnTo>
                  <a:lnTo>
                    <a:pt x="296" y="6"/>
                  </a:lnTo>
                  <a:lnTo>
                    <a:pt x="317" y="6"/>
                  </a:lnTo>
                  <a:lnTo>
                    <a:pt x="317" y="6"/>
                  </a:lnTo>
                  <a:lnTo>
                    <a:pt x="317" y="3"/>
                  </a:lnTo>
                  <a:lnTo>
                    <a:pt x="314" y="3"/>
                  </a:lnTo>
                  <a:lnTo>
                    <a:pt x="314" y="3"/>
                  </a:lnTo>
                  <a:lnTo>
                    <a:pt x="314" y="0"/>
                  </a:lnTo>
                  <a:lnTo>
                    <a:pt x="314" y="0"/>
                  </a:lnTo>
                  <a:lnTo>
                    <a:pt x="317" y="3"/>
                  </a:lnTo>
                  <a:lnTo>
                    <a:pt x="317" y="3"/>
                  </a:lnTo>
                  <a:lnTo>
                    <a:pt x="332" y="3"/>
                  </a:lnTo>
                  <a:lnTo>
                    <a:pt x="351" y="3"/>
                  </a:lnTo>
                  <a:lnTo>
                    <a:pt x="366" y="0"/>
                  </a:lnTo>
                  <a:lnTo>
                    <a:pt x="381" y="3"/>
                  </a:lnTo>
                  <a:lnTo>
                    <a:pt x="381" y="3"/>
                  </a:lnTo>
                  <a:lnTo>
                    <a:pt x="381" y="9"/>
                  </a:lnTo>
                  <a:lnTo>
                    <a:pt x="381" y="9"/>
                  </a:lnTo>
                  <a:lnTo>
                    <a:pt x="402" y="9"/>
                  </a:lnTo>
                  <a:lnTo>
                    <a:pt x="414" y="9"/>
                  </a:lnTo>
                  <a:lnTo>
                    <a:pt x="429" y="6"/>
                  </a:lnTo>
                  <a:lnTo>
                    <a:pt x="450" y="6"/>
                  </a:lnTo>
                  <a:lnTo>
                    <a:pt x="45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6" name="Freeform 83"/>
            <p:cNvSpPr>
              <a:spLocks/>
            </p:cNvSpPr>
            <p:nvPr/>
          </p:nvSpPr>
          <p:spPr bwMode="auto">
            <a:xfrm>
              <a:off x="5884863" y="1730375"/>
              <a:ext cx="206375" cy="71437"/>
            </a:xfrm>
            <a:custGeom>
              <a:avLst/>
              <a:gdLst>
                <a:gd name="T0" fmla="*/ 33 w 130"/>
                <a:gd name="T1" fmla="*/ 0 h 45"/>
                <a:gd name="T2" fmla="*/ 33 w 130"/>
                <a:gd name="T3" fmla="*/ 3 h 45"/>
                <a:gd name="T4" fmla="*/ 33 w 130"/>
                <a:gd name="T5" fmla="*/ 6 h 45"/>
                <a:gd name="T6" fmla="*/ 33 w 130"/>
                <a:gd name="T7" fmla="*/ 9 h 45"/>
                <a:gd name="T8" fmla="*/ 45 w 130"/>
                <a:gd name="T9" fmla="*/ 9 h 45"/>
                <a:gd name="T10" fmla="*/ 45 w 130"/>
                <a:gd name="T11" fmla="*/ 18 h 45"/>
                <a:gd name="T12" fmla="*/ 48 w 130"/>
                <a:gd name="T13" fmla="*/ 18 h 45"/>
                <a:gd name="T14" fmla="*/ 54 w 130"/>
                <a:gd name="T15" fmla="*/ 12 h 45"/>
                <a:gd name="T16" fmla="*/ 57 w 130"/>
                <a:gd name="T17" fmla="*/ 9 h 45"/>
                <a:gd name="T18" fmla="*/ 70 w 130"/>
                <a:gd name="T19" fmla="*/ 9 h 45"/>
                <a:gd name="T20" fmla="*/ 76 w 130"/>
                <a:gd name="T21" fmla="*/ 18 h 45"/>
                <a:gd name="T22" fmla="*/ 115 w 130"/>
                <a:gd name="T23" fmla="*/ 9 h 45"/>
                <a:gd name="T24" fmla="*/ 112 w 130"/>
                <a:gd name="T25" fmla="*/ 12 h 45"/>
                <a:gd name="T26" fmla="*/ 121 w 130"/>
                <a:gd name="T27" fmla="*/ 12 h 45"/>
                <a:gd name="T28" fmla="*/ 130 w 130"/>
                <a:gd name="T29" fmla="*/ 15 h 45"/>
                <a:gd name="T30" fmla="*/ 130 w 130"/>
                <a:gd name="T31" fmla="*/ 18 h 45"/>
                <a:gd name="T32" fmla="*/ 130 w 130"/>
                <a:gd name="T33" fmla="*/ 24 h 45"/>
                <a:gd name="T34" fmla="*/ 118 w 130"/>
                <a:gd name="T35" fmla="*/ 27 h 45"/>
                <a:gd name="T36" fmla="*/ 121 w 130"/>
                <a:gd name="T37" fmla="*/ 33 h 45"/>
                <a:gd name="T38" fmla="*/ 118 w 130"/>
                <a:gd name="T39" fmla="*/ 36 h 45"/>
                <a:gd name="T40" fmla="*/ 106 w 130"/>
                <a:gd name="T41" fmla="*/ 39 h 45"/>
                <a:gd name="T42" fmla="*/ 85 w 130"/>
                <a:gd name="T43" fmla="*/ 36 h 45"/>
                <a:gd name="T44" fmla="*/ 73 w 130"/>
                <a:gd name="T45" fmla="*/ 42 h 45"/>
                <a:gd name="T46" fmla="*/ 60 w 130"/>
                <a:gd name="T47" fmla="*/ 45 h 45"/>
                <a:gd name="T48" fmla="*/ 27 w 130"/>
                <a:gd name="T49" fmla="*/ 27 h 45"/>
                <a:gd name="T50" fmla="*/ 21 w 130"/>
                <a:gd name="T51" fmla="*/ 18 h 45"/>
                <a:gd name="T52" fmla="*/ 6 w 130"/>
                <a:gd name="T53" fmla="*/ 18 h 45"/>
                <a:gd name="T54" fmla="*/ 0 w 130"/>
                <a:gd name="T55" fmla="*/ 12 h 45"/>
                <a:gd name="T56" fmla="*/ 0 w 130"/>
                <a:gd name="T57" fmla="*/ 9 h 45"/>
                <a:gd name="T58" fmla="*/ 12 w 130"/>
                <a:gd name="T59" fmla="*/ 6 h 45"/>
                <a:gd name="T60" fmla="*/ 30 w 130"/>
                <a:gd name="T61" fmla="*/ 3 h 45"/>
                <a:gd name="T62" fmla="*/ 33 w 130"/>
                <a:gd name="T6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45">
                  <a:moveTo>
                    <a:pt x="33" y="0"/>
                  </a:moveTo>
                  <a:lnTo>
                    <a:pt x="33" y="0"/>
                  </a:lnTo>
                  <a:lnTo>
                    <a:pt x="33" y="3"/>
                  </a:lnTo>
                  <a:lnTo>
                    <a:pt x="33" y="3"/>
                  </a:lnTo>
                  <a:lnTo>
                    <a:pt x="33" y="6"/>
                  </a:lnTo>
                  <a:lnTo>
                    <a:pt x="33" y="6"/>
                  </a:lnTo>
                  <a:lnTo>
                    <a:pt x="33" y="9"/>
                  </a:lnTo>
                  <a:lnTo>
                    <a:pt x="33" y="9"/>
                  </a:lnTo>
                  <a:lnTo>
                    <a:pt x="39" y="9"/>
                  </a:lnTo>
                  <a:lnTo>
                    <a:pt x="45" y="9"/>
                  </a:lnTo>
                  <a:lnTo>
                    <a:pt x="45" y="12"/>
                  </a:lnTo>
                  <a:lnTo>
                    <a:pt x="45" y="18"/>
                  </a:lnTo>
                  <a:lnTo>
                    <a:pt x="45" y="18"/>
                  </a:lnTo>
                  <a:lnTo>
                    <a:pt x="48" y="18"/>
                  </a:lnTo>
                  <a:lnTo>
                    <a:pt x="51" y="15"/>
                  </a:lnTo>
                  <a:lnTo>
                    <a:pt x="54" y="12"/>
                  </a:lnTo>
                  <a:lnTo>
                    <a:pt x="57" y="9"/>
                  </a:lnTo>
                  <a:lnTo>
                    <a:pt x="57" y="9"/>
                  </a:lnTo>
                  <a:lnTo>
                    <a:pt x="63" y="12"/>
                  </a:lnTo>
                  <a:lnTo>
                    <a:pt x="70" y="9"/>
                  </a:lnTo>
                  <a:lnTo>
                    <a:pt x="76" y="9"/>
                  </a:lnTo>
                  <a:lnTo>
                    <a:pt x="76" y="18"/>
                  </a:lnTo>
                  <a:lnTo>
                    <a:pt x="76" y="18"/>
                  </a:lnTo>
                  <a:lnTo>
                    <a:pt x="115" y="9"/>
                  </a:lnTo>
                  <a:lnTo>
                    <a:pt x="115" y="9"/>
                  </a:lnTo>
                  <a:lnTo>
                    <a:pt x="112" y="12"/>
                  </a:lnTo>
                  <a:lnTo>
                    <a:pt x="115" y="12"/>
                  </a:lnTo>
                  <a:lnTo>
                    <a:pt x="121" y="12"/>
                  </a:lnTo>
                  <a:lnTo>
                    <a:pt x="127" y="12"/>
                  </a:lnTo>
                  <a:lnTo>
                    <a:pt x="130" y="15"/>
                  </a:lnTo>
                  <a:lnTo>
                    <a:pt x="130" y="18"/>
                  </a:lnTo>
                  <a:lnTo>
                    <a:pt x="130" y="18"/>
                  </a:lnTo>
                  <a:lnTo>
                    <a:pt x="130" y="21"/>
                  </a:lnTo>
                  <a:lnTo>
                    <a:pt x="130" y="24"/>
                  </a:lnTo>
                  <a:lnTo>
                    <a:pt x="121" y="27"/>
                  </a:lnTo>
                  <a:lnTo>
                    <a:pt x="118" y="27"/>
                  </a:lnTo>
                  <a:lnTo>
                    <a:pt x="118" y="30"/>
                  </a:lnTo>
                  <a:lnTo>
                    <a:pt x="121" y="33"/>
                  </a:lnTo>
                  <a:lnTo>
                    <a:pt x="121" y="33"/>
                  </a:lnTo>
                  <a:lnTo>
                    <a:pt x="118" y="36"/>
                  </a:lnTo>
                  <a:lnTo>
                    <a:pt x="115" y="36"/>
                  </a:lnTo>
                  <a:lnTo>
                    <a:pt x="106" y="39"/>
                  </a:lnTo>
                  <a:lnTo>
                    <a:pt x="94" y="36"/>
                  </a:lnTo>
                  <a:lnTo>
                    <a:pt x="85" y="36"/>
                  </a:lnTo>
                  <a:lnTo>
                    <a:pt x="85" y="36"/>
                  </a:lnTo>
                  <a:lnTo>
                    <a:pt x="73" y="42"/>
                  </a:lnTo>
                  <a:lnTo>
                    <a:pt x="60" y="45"/>
                  </a:lnTo>
                  <a:lnTo>
                    <a:pt x="60" y="45"/>
                  </a:lnTo>
                  <a:lnTo>
                    <a:pt x="36" y="33"/>
                  </a:lnTo>
                  <a:lnTo>
                    <a:pt x="27" y="27"/>
                  </a:lnTo>
                  <a:lnTo>
                    <a:pt x="21" y="18"/>
                  </a:lnTo>
                  <a:lnTo>
                    <a:pt x="21" y="18"/>
                  </a:lnTo>
                  <a:lnTo>
                    <a:pt x="15" y="18"/>
                  </a:lnTo>
                  <a:lnTo>
                    <a:pt x="6" y="18"/>
                  </a:lnTo>
                  <a:lnTo>
                    <a:pt x="3" y="18"/>
                  </a:lnTo>
                  <a:lnTo>
                    <a:pt x="0" y="12"/>
                  </a:lnTo>
                  <a:lnTo>
                    <a:pt x="0" y="12"/>
                  </a:lnTo>
                  <a:lnTo>
                    <a:pt x="0" y="9"/>
                  </a:lnTo>
                  <a:lnTo>
                    <a:pt x="3" y="6"/>
                  </a:lnTo>
                  <a:lnTo>
                    <a:pt x="12" y="6"/>
                  </a:lnTo>
                  <a:lnTo>
                    <a:pt x="24" y="6"/>
                  </a:lnTo>
                  <a:lnTo>
                    <a:pt x="30" y="3"/>
                  </a:lnTo>
                  <a:lnTo>
                    <a:pt x="33" y="0"/>
                  </a:lnTo>
                  <a:lnTo>
                    <a:pt x="3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7" name="Freeform 84"/>
            <p:cNvSpPr>
              <a:spLocks/>
            </p:cNvSpPr>
            <p:nvPr/>
          </p:nvSpPr>
          <p:spPr bwMode="auto">
            <a:xfrm>
              <a:off x="2409825" y="1836738"/>
              <a:ext cx="85725" cy="23812"/>
            </a:xfrm>
            <a:custGeom>
              <a:avLst/>
              <a:gdLst>
                <a:gd name="T0" fmla="*/ 54 w 54"/>
                <a:gd name="T1" fmla="*/ 0 h 15"/>
                <a:gd name="T2" fmla="*/ 54 w 54"/>
                <a:gd name="T3" fmla="*/ 0 h 15"/>
                <a:gd name="T4" fmla="*/ 54 w 54"/>
                <a:gd name="T5" fmla="*/ 3 h 15"/>
                <a:gd name="T6" fmla="*/ 51 w 54"/>
                <a:gd name="T7" fmla="*/ 6 h 15"/>
                <a:gd name="T8" fmla="*/ 45 w 54"/>
                <a:gd name="T9" fmla="*/ 9 h 15"/>
                <a:gd name="T10" fmla="*/ 30 w 54"/>
                <a:gd name="T11" fmla="*/ 12 h 15"/>
                <a:gd name="T12" fmla="*/ 30 w 54"/>
                <a:gd name="T13" fmla="*/ 12 h 15"/>
                <a:gd name="T14" fmla="*/ 24 w 54"/>
                <a:gd name="T15" fmla="*/ 15 h 15"/>
                <a:gd name="T16" fmla="*/ 21 w 54"/>
                <a:gd name="T17" fmla="*/ 15 h 15"/>
                <a:gd name="T18" fmla="*/ 21 w 54"/>
                <a:gd name="T19" fmla="*/ 15 h 15"/>
                <a:gd name="T20" fmla="*/ 12 w 54"/>
                <a:gd name="T21" fmla="*/ 15 h 15"/>
                <a:gd name="T22" fmla="*/ 6 w 54"/>
                <a:gd name="T23" fmla="*/ 12 h 15"/>
                <a:gd name="T24" fmla="*/ 6 w 54"/>
                <a:gd name="T25" fmla="*/ 15 h 15"/>
                <a:gd name="T26" fmla="*/ 6 w 54"/>
                <a:gd name="T27" fmla="*/ 15 h 15"/>
                <a:gd name="T28" fmla="*/ 3 w 54"/>
                <a:gd name="T29" fmla="*/ 15 h 15"/>
                <a:gd name="T30" fmla="*/ 0 w 54"/>
                <a:gd name="T31" fmla="*/ 15 h 15"/>
                <a:gd name="T32" fmla="*/ 3 w 54"/>
                <a:gd name="T33" fmla="*/ 9 h 15"/>
                <a:gd name="T34" fmla="*/ 12 w 54"/>
                <a:gd name="T35" fmla="*/ 3 h 15"/>
                <a:gd name="T36" fmla="*/ 12 w 54"/>
                <a:gd name="T37" fmla="*/ 3 h 15"/>
                <a:gd name="T38" fmla="*/ 15 w 54"/>
                <a:gd name="T39" fmla="*/ 6 h 15"/>
                <a:gd name="T40" fmla="*/ 21 w 54"/>
                <a:gd name="T41" fmla="*/ 6 h 15"/>
                <a:gd name="T42" fmla="*/ 30 w 54"/>
                <a:gd name="T43" fmla="*/ 3 h 15"/>
                <a:gd name="T44" fmla="*/ 42 w 54"/>
                <a:gd name="T45" fmla="*/ 0 h 15"/>
                <a:gd name="T46" fmla="*/ 54 w 54"/>
                <a:gd name="T47" fmla="*/ 0 h 15"/>
                <a:gd name="T48" fmla="*/ 54 w 5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15">
                  <a:moveTo>
                    <a:pt x="54" y="0"/>
                  </a:moveTo>
                  <a:lnTo>
                    <a:pt x="54" y="0"/>
                  </a:lnTo>
                  <a:lnTo>
                    <a:pt x="54" y="3"/>
                  </a:lnTo>
                  <a:lnTo>
                    <a:pt x="51" y="6"/>
                  </a:lnTo>
                  <a:lnTo>
                    <a:pt x="45" y="9"/>
                  </a:lnTo>
                  <a:lnTo>
                    <a:pt x="30" y="12"/>
                  </a:lnTo>
                  <a:lnTo>
                    <a:pt x="30" y="12"/>
                  </a:lnTo>
                  <a:lnTo>
                    <a:pt x="24" y="15"/>
                  </a:lnTo>
                  <a:lnTo>
                    <a:pt x="21" y="15"/>
                  </a:lnTo>
                  <a:lnTo>
                    <a:pt x="21" y="15"/>
                  </a:lnTo>
                  <a:lnTo>
                    <a:pt x="12" y="15"/>
                  </a:lnTo>
                  <a:lnTo>
                    <a:pt x="6" y="12"/>
                  </a:lnTo>
                  <a:lnTo>
                    <a:pt x="6" y="15"/>
                  </a:lnTo>
                  <a:lnTo>
                    <a:pt x="6" y="15"/>
                  </a:lnTo>
                  <a:lnTo>
                    <a:pt x="3" y="15"/>
                  </a:lnTo>
                  <a:lnTo>
                    <a:pt x="0" y="15"/>
                  </a:lnTo>
                  <a:lnTo>
                    <a:pt x="3" y="9"/>
                  </a:lnTo>
                  <a:lnTo>
                    <a:pt x="12" y="3"/>
                  </a:lnTo>
                  <a:lnTo>
                    <a:pt x="12" y="3"/>
                  </a:lnTo>
                  <a:lnTo>
                    <a:pt x="15" y="6"/>
                  </a:lnTo>
                  <a:lnTo>
                    <a:pt x="21" y="6"/>
                  </a:lnTo>
                  <a:lnTo>
                    <a:pt x="30" y="3"/>
                  </a:lnTo>
                  <a:lnTo>
                    <a:pt x="42" y="0"/>
                  </a:lnTo>
                  <a:lnTo>
                    <a:pt x="54" y="0"/>
                  </a:lnTo>
                  <a:lnTo>
                    <a:pt x="5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8" name="Freeform 85"/>
            <p:cNvSpPr>
              <a:spLocks/>
            </p:cNvSpPr>
            <p:nvPr/>
          </p:nvSpPr>
          <p:spPr bwMode="auto">
            <a:xfrm>
              <a:off x="2803525" y="1836738"/>
              <a:ext cx="80963" cy="57150"/>
            </a:xfrm>
            <a:custGeom>
              <a:avLst/>
              <a:gdLst>
                <a:gd name="T0" fmla="*/ 30 w 51"/>
                <a:gd name="T1" fmla="*/ 0 h 36"/>
                <a:gd name="T2" fmla="*/ 30 w 51"/>
                <a:gd name="T3" fmla="*/ 0 h 36"/>
                <a:gd name="T4" fmla="*/ 27 w 51"/>
                <a:gd name="T5" fmla="*/ 3 h 36"/>
                <a:gd name="T6" fmla="*/ 27 w 51"/>
                <a:gd name="T7" fmla="*/ 3 h 36"/>
                <a:gd name="T8" fmla="*/ 21 w 51"/>
                <a:gd name="T9" fmla="*/ 3 h 36"/>
                <a:gd name="T10" fmla="*/ 21 w 51"/>
                <a:gd name="T11" fmla="*/ 3 h 36"/>
                <a:gd name="T12" fmla="*/ 21 w 51"/>
                <a:gd name="T13" fmla="*/ 6 h 36"/>
                <a:gd name="T14" fmla="*/ 24 w 51"/>
                <a:gd name="T15" fmla="*/ 9 h 36"/>
                <a:gd name="T16" fmla="*/ 33 w 51"/>
                <a:gd name="T17" fmla="*/ 6 h 36"/>
                <a:gd name="T18" fmla="*/ 42 w 51"/>
                <a:gd name="T19" fmla="*/ 9 h 36"/>
                <a:gd name="T20" fmla="*/ 42 w 51"/>
                <a:gd name="T21" fmla="*/ 12 h 36"/>
                <a:gd name="T22" fmla="*/ 42 w 51"/>
                <a:gd name="T23" fmla="*/ 15 h 36"/>
                <a:gd name="T24" fmla="*/ 42 w 51"/>
                <a:gd name="T25" fmla="*/ 15 h 36"/>
                <a:gd name="T26" fmla="*/ 48 w 51"/>
                <a:gd name="T27" fmla="*/ 15 h 36"/>
                <a:gd name="T28" fmla="*/ 48 w 51"/>
                <a:gd name="T29" fmla="*/ 12 h 36"/>
                <a:gd name="T30" fmla="*/ 48 w 51"/>
                <a:gd name="T31" fmla="*/ 12 h 36"/>
                <a:gd name="T32" fmla="*/ 51 w 51"/>
                <a:gd name="T33" fmla="*/ 15 h 36"/>
                <a:gd name="T34" fmla="*/ 51 w 51"/>
                <a:gd name="T35" fmla="*/ 18 h 36"/>
                <a:gd name="T36" fmla="*/ 42 w 51"/>
                <a:gd name="T37" fmla="*/ 24 h 36"/>
                <a:gd name="T38" fmla="*/ 33 w 51"/>
                <a:gd name="T39" fmla="*/ 30 h 36"/>
                <a:gd name="T40" fmla="*/ 27 w 51"/>
                <a:gd name="T41" fmla="*/ 33 h 36"/>
                <a:gd name="T42" fmla="*/ 24 w 51"/>
                <a:gd name="T43" fmla="*/ 36 h 36"/>
                <a:gd name="T44" fmla="*/ 24 w 51"/>
                <a:gd name="T45" fmla="*/ 36 h 36"/>
                <a:gd name="T46" fmla="*/ 18 w 51"/>
                <a:gd name="T47" fmla="*/ 27 h 36"/>
                <a:gd name="T48" fmla="*/ 15 w 51"/>
                <a:gd name="T49" fmla="*/ 21 h 36"/>
                <a:gd name="T50" fmla="*/ 9 w 51"/>
                <a:gd name="T51" fmla="*/ 12 h 36"/>
                <a:gd name="T52" fmla="*/ 6 w 51"/>
                <a:gd name="T53" fmla="*/ 9 h 36"/>
                <a:gd name="T54" fmla="*/ 0 w 51"/>
                <a:gd name="T55" fmla="*/ 9 h 36"/>
                <a:gd name="T56" fmla="*/ 0 w 51"/>
                <a:gd name="T57" fmla="*/ 9 h 36"/>
                <a:gd name="T58" fmla="*/ 6 w 51"/>
                <a:gd name="T59" fmla="*/ 3 h 36"/>
                <a:gd name="T60" fmla="*/ 15 w 51"/>
                <a:gd name="T61" fmla="*/ 3 h 36"/>
                <a:gd name="T62" fmla="*/ 21 w 51"/>
                <a:gd name="T63" fmla="*/ 3 h 36"/>
                <a:gd name="T64" fmla="*/ 30 w 51"/>
                <a:gd name="T65" fmla="*/ 0 h 36"/>
                <a:gd name="T66" fmla="*/ 30 w 51"/>
                <a:gd name="T6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6">
                  <a:moveTo>
                    <a:pt x="30" y="0"/>
                  </a:moveTo>
                  <a:lnTo>
                    <a:pt x="30" y="0"/>
                  </a:lnTo>
                  <a:lnTo>
                    <a:pt x="27" y="3"/>
                  </a:lnTo>
                  <a:lnTo>
                    <a:pt x="27" y="3"/>
                  </a:lnTo>
                  <a:lnTo>
                    <a:pt x="21" y="3"/>
                  </a:lnTo>
                  <a:lnTo>
                    <a:pt x="21" y="3"/>
                  </a:lnTo>
                  <a:lnTo>
                    <a:pt x="21" y="6"/>
                  </a:lnTo>
                  <a:lnTo>
                    <a:pt x="24" y="9"/>
                  </a:lnTo>
                  <a:lnTo>
                    <a:pt x="33" y="6"/>
                  </a:lnTo>
                  <a:lnTo>
                    <a:pt x="42" y="9"/>
                  </a:lnTo>
                  <a:lnTo>
                    <a:pt x="42" y="12"/>
                  </a:lnTo>
                  <a:lnTo>
                    <a:pt x="42" y="15"/>
                  </a:lnTo>
                  <a:lnTo>
                    <a:pt x="42" y="15"/>
                  </a:lnTo>
                  <a:lnTo>
                    <a:pt x="48" y="15"/>
                  </a:lnTo>
                  <a:lnTo>
                    <a:pt x="48" y="12"/>
                  </a:lnTo>
                  <a:lnTo>
                    <a:pt x="48" y="12"/>
                  </a:lnTo>
                  <a:lnTo>
                    <a:pt x="51" y="15"/>
                  </a:lnTo>
                  <a:lnTo>
                    <a:pt x="51" y="18"/>
                  </a:lnTo>
                  <a:lnTo>
                    <a:pt x="42" y="24"/>
                  </a:lnTo>
                  <a:lnTo>
                    <a:pt x="33" y="30"/>
                  </a:lnTo>
                  <a:lnTo>
                    <a:pt x="27" y="33"/>
                  </a:lnTo>
                  <a:lnTo>
                    <a:pt x="24" y="36"/>
                  </a:lnTo>
                  <a:lnTo>
                    <a:pt x="24" y="36"/>
                  </a:lnTo>
                  <a:lnTo>
                    <a:pt x="18" y="27"/>
                  </a:lnTo>
                  <a:lnTo>
                    <a:pt x="15" y="21"/>
                  </a:lnTo>
                  <a:lnTo>
                    <a:pt x="9" y="12"/>
                  </a:lnTo>
                  <a:lnTo>
                    <a:pt x="6" y="9"/>
                  </a:lnTo>
                  <a:lnTo>
                    <a:pt x="0" y="9"/>
                  </a:lnTo>
                  <a:lnTo>
                    <a:pt x="0" y="9"/>
                  </a:lnTo>
                  <a:lnTo>
                    <a:pt x="6" y="3"/>
                  </a:lnTo>
                  <a:lnTo>
                    <a:pt x="15" y="3"/>
                  </a:lnTo>
                  <a:lnTo>
                    <a:pt x="21" y="3"/>
                  </a:lnTo>
                  <a:lnTo>
                    <a:pt x="30" y="0"/>
                  </a:lnTo>
                  <a:lnTo>
                    <a:pt x="3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9" name="Freeform 86"/>
            <p:cNvSpPr>
              <a:spLocks noEditPoints="1"/>
            </p:cNvSpPr>
            <p:nvPr/>
          </p:nvSpPr>
          <p:spPr bwMode="auto">
            <a:xfrm>
              <a:off x="4919663" y="1903413"/>
              <a:ext cx="5457825" cy="3571874"/>
            </a:xfrm>
            <a:custGeom>
              <a:avLst/>
              <a:gdLst>
                <a:gd name="T0" fmla="*/ 2038 w 3438"/>
                <a:gd name="T1" fmla="*/ 151 h 2250"/>
                <a:gd name="T2" fmla="*/ 2398 w 3438"/>
                <a:gd name="T3" fmla="*/ 148 h 2250"/>
                <a:gd name="T4" fmla="*/ 2655 w 3438"/>
                <a:gd name="T5" fmla="*/ 160 h 2250"/>
                <a:gd name="T6" fmla="*/ 3057 w 3438"/>
                <a:gd name="T7" fmla="*/ 257 h 2250"/>
                <a:gd name="T8" fmla="*/ 3387 w 3438"/>
                <a:gd name="T9" fmla="*/ 342 h 2250"/>
                <a:gd name="T10" fmla="*/ 3248 w 3438"/>
                <a:gd name="T11" fmla="*/ 387 h 2250"/>
                <a:gd name="T12" fmla="*/ 2984 w 3438"/>
                <a:gd name="T13" fmla="*/ 550 h 2250"/>
                <a:gd name="T14" fmla="*/ 2876 w 3438"/>
                <a:gd name="T15" fmla="*/ 680 h 2250"/>
                <a:gd name="T16" fmla="*/ 2981 w 3438"/>
                <a:gd name="T17" fmla="*/ 469 h 2250"/>
                <a:gd name="T18" fmla="*/ 2652 w 3438"/>
                <a:gd name="T19" fmla="*/ 538 h 2250"/>
                <a:gd name="T20" fmla="*/ 2637 w 3438"/>
                <a:gd name="T21" fmla="*/ 677 h 2250"/>
                <a:gd name="T22" fmla="*/ 2464 w 3438"/>
                <a:gd name="T23" fmla="*/ 904 h 2250"/>
                <a:gd name="T24" fmla="*/ 2365 w 3438"/>
                <a:gd name="T25" fmla="*/ 986 h 2250"/>
                <a:gd name="T26" fmla="*/ 2268 w 3438"/>
                <a:gd name="T27" fmla="*/ 998 h 2250"/>
                <a:gd name="T28" fmla="*/ 2256 w 3438"/>
                <a:gd name="T29" fmla="*/ 1234 h 2250"/>
                <a:gd name="T30" fmla="*/ 2074 w 3438"/>
                <a:gd name="T31" fmla="*/ 1364 h 2250"/>
                <a:gd name="T32" fmla="*/ 1978 w 3438"/>
                <a:gd name="T33" fmla="*/ 1442 h 2250"/>
                <a:gd name="T34" fmla="*/ 1963 w 3438"/>
                <a:gd name="T35" fmla="*/ 1560 h 2250"/>
                <a:gd name="T36" fmla="*/ 1857 w 3438"/>
                <a:gd name="T37" fmla="*/ 1373 h 2250"/>
                <a:gd name="T38" fmla="*/ 1633 w 3438"/>
                <a:gd name="T39" fmla="*/ 1385 h 2250"/>
                <a:gd name="T40" fmla="*/ 1446 w 3438"/>
                <a:gd name="T41" fmla="*/ 1282 h 2250"/>
                <a:gd name="T42" fmla="*/ 1116 w 3438"/>
                <a:gd name="T43" fmla="*/ 1131 h 2250"/>
                <a:gd name="T44" fmla="*/ 1267 w 3438"/>
                <a:gd name="T45" fmla="*/ 1300 h 2250"/>
                <a:gd name="T46" fmla="*/ 1013 w 3438"/>
                <a:gd name="T47" fmla="*/ 1400 h 2250"/>
                <a:gd name="T48" fmla="*/ 901 w 3438"/>
                <a:gd name="T49" fmla="*/ 1194 h 2250"/>
                <a:gd name="T50" fmla="*/ 944 w 3438"/>
                <a:gd name="T51" fmla="*/ 1382 h 2250"/>
                <a:gd name="T52" fmla="*/ 1068 w 3438"/>
                <a:gd name="T53" fmla="*/ 1606 h 2250"/>
                <a:gd name="T54" fmla="*/ 962 w 3438"/>
                <a:gd name="T55" fmla="*/ 1902 h 2250"/>
                <a:gd name="T56" fmla="*/ 795 w 3438"/>
                <a:gd name="T57" fmla="*/ 2177 h 2250"/>
                <a:gd name="T58" fmla="*/ 551 w 3438"/>
                <a:gd name="T59" fmla="*/ 2101 h 2250"/>
                <a:gd name="T60" fmla="*/ 511 w 3438"/>
                <a:gd name="T61" fmla="*/ 1760 h 2250"/>
                <a:gd name="T62" fmla="*/ 170 w 3438"/>
                <a:gd name="T63" fmla="*/ 1572 h 2250"/>
                <a:gd name="T64" fmla="*/ 6 w 3438"/>
                <a:gd name="T65" fmla="*/ 1406 h 2250"/>
                <a:gd name="T66" fmla="*/ 154 w 3438"/>
                <a:gd name="T67" fmla="*/ 1079 h 2250"/>
                <a:gd name="T68" fmla="*/ 472 w 3438"/>
                <a:gd name="T69" fmla="*/ 1037 h 2250"/>
                <a:gd name="T70" fmla="*/ 668 w 3438"/>
                <a:gd name="T71" fmla="*/ 1095 h 2250"/>
                <a:gd name="T72" fmla="*/ 856 w 3438"/>
                <a:gd name="T73" fmla="*/ 1007 h 2250"/>
                <a:gd name="T74" fmla="*/ 656 w 3438"/>
                <a:gd name="T75" fmla="*/ 1001 h 2250"/>
                <a:gd name="T76" fmla="*/ 514 w 3438"/>
                <a:gd name="T77" fmla="*/ 837 h 2250"/>
                <a:gd name="T78" fmla="*/ 563 w 3438"/>
                <a:gd name="T79" fmla="*/ 961 h 2250"/>
                <a:gd name="T80" fmla="*/ 315 w 3438"/>
                <a:gd name="T81" fmla="*/ 934 h 2250"/>
                <a:gd name="T82" fmla="*/ 215 w 3438"/>
                <a:gd name="T83" fmla="*/ 889 h 2250"/>
                <a:gd name="T84" fmla="*/ 309 w 3438"/>
                <a:gd name="T85" fmla="*/ 750 h 2250"/>
                <a:gd name="T86" fmla="*/ 469 w 3438"/>
                <a:gd name="T87" fmla="*/ 593 h 2250"/>
                <a:gd name="T88" fmla="*/ 668 w 3438"/>
                <a:gd name="T89" fmla="*/ 574 h 2250"/>
                <a:gd name="T90" fmla="*/ 705 w 3438"/>
                <a:gd name="T91" fmla="*/ 514 h 2250"/>
                <a:gd name="T92" fmla="*/ 593 w 3438"/>
                <a:gd name="T93" fmla="*/ 459 h 2250"/>
                <a:gd name="T94" fmla="*/ 484 w 3438"/>
                <a:gd name="T95" fmla="*/ 550 h 2250"/>
                <a:gd name="T96" fmla="*/ 405 w 3438"/>
                <a:gd name="T97" fmla="*/ 447 h 2250"/>
                <a:gd name="T98" fmla="*/ 581 w 3438"/>
                <a:gd name="T99" fmla="*/ 284 h 2250"/>
                <a:gd name="T100" fmla="*/ 832 w 3438"/>
                <a:gd name="T101" fmla="*/ 254 h 2250"/>
                <a:gd name="T102" fmla="*/ 868 w 3438"/>
                <a:gd name="T103" fmla="*/ 357 h 2250"/>
                <a:gd name="T104" fmla="*/ 1025 w 3438"/>
                <a:gd name="T105" fmla="*/ 290 h 2250"/>
                <a:gd name="T106" fmla="*/ 1291 w 3438"/>
                <a:gd name="T107" fmla="*/ 257 h 2250"/>
                <a:gd name="T108" fmla="*/ 1418 w 3438"/>
                <a:gd name="T109" fmla="*/ 199 h 2250"/>
                <a:gd name="T110" fmla="*/ 1518 w 3438"/>
                <a:gd name="T111" fmla="*/ 336 h 2250"/>
                <a:gd name="T112" fmla="*/ 1554 w 3438"/>
                <a:gd name="T113" fmla="*/ 199 h 2250"/>
                <a:gd name="T114" fmla="*/ 1775 w 3438"/>
                <a:gd name="T115" fmla="*/ 69 h 2250"/>
                <a:gd name="T116" fmla="*/ 880 w 3438"/>
                <a:gd name="T117" fmla="*/ 828 h 2250"/>
                <a:gd name="T118" fmla="*/ 835 w 3438"/>
                <a:gd name="T119" fmla="*/ 922 h 2250"/>
                <a:gd name="T120" fmla="*/ 1201 w 3438"/>
                <a:gd name="T121" fmla="*/ 931 h 2250"/>
                <a:gd name="T122" fmla="*/ 1095 w 3438"/>
                <a:gd name="T123" fmla="*/ 910 h 2250"/>
                <a:gd name="T124" fmla="*/ 750 w 3438"/>
                <a:gd name="T125" fmla="*/ 934 h 2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38" h="2250">
                  <a:moveTo>
                    <a:pt x="2071" y="21"/>
                  </a:moveTo>
                  <a:lnTo>
                    <a:pt x="2071" y="21"/>
                  </a:lnTo>
                  <a:lnTo>
                    <a:pt x="2074" y="24"/>
                  </a:lnTo>
                  <a:lnTo>
                    <a:pt x="2077" y="27"/>
                  </a:lnTo>
                  <a:lnTo>
                    <a:pt x="2083" y="27"/>
                  </a:lnTo>
                  <a:lnTo>
                    <a:pt x="2083" y="27"/>
                  </a:lnTo>
                  <a:lnTo>
                    <a:pt x="2083" y="30"/>
                  </a:lnTo>
                  <a:lnTo>
                    <a:pt x="2080" y="30"/>
                  </a:lnTo>
                  <a:lnTo>
                    <a:pt x="2071" y="30"/>
                  </a:lnTo>
                  <a:lnTo>
                    <a:pt x="2071" y="30"/>
                  </a:lnTo>
                  <a:lnTo>
                    <a:pt x="2077" y="36"/>
                  </a:lnTo>
                  <a:lnTo>
                    <a:pt x="2083" y="36"/>
                  </a:lnTo>
                  <a:lnTo>
                    <a:pt x="2099" y="33"/>
                  </a:lnTo>
                  <a:lnTo>
                    <a:pt x="2117" y="30"/>
                  </a:lnTo>
                  <a:lnTo>
                    <a:pt x="2126" y="30"/>
                  </a:lnTo>
                  <a:lnTo>
                    <a:pt x="2138" y="30"/>
                  </a:lnTo>
                  <a:lnTo>
                    <a:pt x="2138" y="30"/>
                  </a:lnTo>
                  <a:lnTo>
                    <a:pt x="2150" y="42"/>
                  </a:lnTo>
                  <a:lnTo>
                    <a:pt x="2159" y="48"/>
                  </a:lnTo>
                  <a:lnTo>
                    <a:pt x="2168" y="51"/>
                  </a:lnTo>
                  <a:lnTo>
                    <a:pt x="2168" y="51"/>
                  </a:lnTo>
                  <a:lnTo>
                    <a:pt x="2168" y="57"/>
                  </a:lnTo>
                  <a:lnTo>
                    <a:pt x="2168" y="66"/>
                  </a:lnTo>
                  <a:lnTo>
                    <a:pt x="2168" y="66"/>
                  </a:lnTo>
                  <a:lnTo>
                    <a:pt x="2171" y="69"/>
                  </a:lnTo>
                  <a:lnTo>
                    <a:pt x="2174" y="72"/>
                  </a:lnTo>
                  <a:lnTo>
                    <a:pt x="2177" y="75"/>
                  </a:lnTo>
                  <a:lnTo>
                    <a:pt x="2177" y="78"/>
                  </a:lnTo>
                  <a:lnTo>
                    <a:pt x="2177" y="78"/>
                  </a:lnTo>
                  <a:lnTo>
                    <a:pt x="2171" y="78"/>
                  </a:lnTo>
                  <a:lnTo>
                    <a:pt x="2171" y="82"/>
                  </a:lnTo>
                  <a:lnTo>
                    <a:pt x="2168" y="91"/>
                  </a:lnTo>
                  <a:lnTo>
                    <a:pt x="2168" y="91"/>
                  </a:lnTo>
                  <a:lnTo>
                    <a:pt x="2162" y="88"/>
                  </a:lnTo>
                  <a:lnTo>
                    <a:pt x="2153" y="88"/>
                  </a:lnTo>
                  <a:lnTo>
                    <a:pt x="2153" y="88"/>
                  </a:lnTo>
                  <a:lnTo>
                    <a:pt x="2150" y="88"/>
                  </a:lnTo>
                  <a:lnTo>
                    <a:pt x="2150" y="91"/>
                  </a:lnTo>
                  <a:lnTo>
                    <a:pt x="2150" y="94"/>
                  </a:lnTo>
                  <a:lnTo>
                    <a:pt x="2150" y="97"/>
                  </a:lnTo>
                  <a:lnTo>
                    <a:pt x="2150" y="97"/>
                  </a:lnTo>
                  <a:lnTo>
                    <a:pt x="2144" y="94"/>
                  </a:lnTo>
                  <a:lnTo>
                    <a:pt x="2141" y="91"/>
                  </a:lnTo>
                  <a:lnTo>
                    <a:pt x="2141" y="91"/>
                  </a:lnTo>
                  <a:lnTo>
                    <a:pt x="2132" y="94"/>
                  </a:lnTo>
                  <a:lnTo>
                    <a:pt x="2126" y="97"/>
                  </a:lnTo>
                  <a:lnTo>
                    <a:pt x="2117" y="97"/>
                  </a:lnTo>
                  <a:lnTo>
                    <a:pt x="2117" y="97"/>
                  </a:lnTo>
                  <a:lnTo>
                    <a:pt x="2114" y="97"/>
                  </a:lnTo>
                  <a:lnTo>
                    <a:pt x="2114" y="100"/>
                  </a:lnTo>
                  <a:lnTo>
                    <a:pt x="2111" y="103"/>
                  </a:lnTo>
                  <a:lnTo>
                    <a:pt x="2111" y="103"/>
                  </a:lnTo>
                  <a:lnTo>
                    <a:pt x="2105" y="103"/>
                  </a:lnTo>
                  <a:lnTo>
                    <a:pt x="2105" y="103"/>
                  </a:lnTo>
                  <a:lnTo>
                    <a:pt x="2105" y="106"/>
                  </a:lnTo>
                  <a:lnTo>
                    <a:pt x="2105" y="109"/>
                  </a:lnTo>
                  <a:lnTo>
                    <a:pt x="2108" y="115"/>
                  </a:lnTo>
                  <a:lnTo>
                    <a:pt x="2105" y="121"/>
                  </a:lnTo>
                  <a:lnTo>
                    <a:pt x="2105" y="121"/>
                  </a:lnTo>
                  <a:lnTo>
                    <a:pt x="2102" y="118"/>
                  </a:lnTo>
                  <a:lnTo>
                    <a:pt x="2099" y="118"/>
                  </a:lnTo>
                  <a:lnTo>
                    <a:pt x="2093" y="118"/>
                  </a:lnTo>
                  <a:lnTo>
                    <a:pt x="2090" y="121"/>
                  </a:lnTo>
                  <a:lnTo>
                    <a:pt x="2090" y="124"/>
                  </a:lnTo>
                  <a:lnTo>
                    <a:pt x="2093" y="124"/>
                  </a:lnTo>
                  <a:lnTo>
                    <a:pt x="2093" y="124"/>
                  </a:lnTo>
                  <a:lnTo>
                    <a:pt x="2083" y="127"/>
                  </a:lnTo>
                  <a:lnTo>
                    <a:pt x="2077" y="130"/>
                  </a:lnTo>
                  <a:lnTo>
                    <a:pt x="2068" y="130"/>
                  </a:lnTo>
                  <a:lnTo>
                    <a:pt x="2059" y="133"/>
                  </a:lnTo>
                  <a:lnTo>
                    <a:pt x="2059" y="133"/>
                  </a:lnTo>
                  <a:lnTo>
                    <a:pt x="2050" y="139"/>
                  </a:lnTo>
                  <a:lnTo>
                    <a:pt x="2044" y="142"/>
                  </a:lnTo>
                  <a:lnTo>
                    <a:pt x="2038" y="145"/>
                  </a:lnTo>
                  <a:lnTo>
                    <a:pt x="2038" y="145"/>
                  </a:lnTo>
                  <a:lnTo>
                    <a:pt x="2038" y="151"/>
                  </a:lnTo>
                  <a:lnTo>
                    <a:pt x="2038" y="154"/>
                  </a:lnTo>
                  <a:lnTo>
                    <a:pt x="2035" y="157"/>
                  </a:lnTo>
                  <a:lnTo>
                    <a:pt x="2035" y="157"/>
                  </a:lnTo>
                  <a:lnTo>
                    <a:pt x="2035" y="160"/>
                  </a:lnTo>
                  <a:lnTo>
                    <a:pt x="2038" y="157"/>
                  </a:lnTo>
                  <a:lnTo>
                    <a:pt x="2044" y="157"/>
                  </a:lnTo>
                  <a:lnTo>
                    <a:pt x="2044" y="157"/>
                  </a:lnTo>
                  <a:lnTo>
                    <a:pt x="2050" y="154"/>
                  </a:lnTo>
                  <a:lnTo>
                    <a:pt x="2056" y="151"/>
                  </a:lnTo>
                  <a:lnTo>
                    <a:pt x="2068" y="145"/>
                  </a:lnTo>
                  <a:lnTo>
                    <a:pt x="2068" y="145"/>
                  </a:lnTo>
                  <a:lnTo>
                    <a:pt x="2071" y="145"/>
                  </a:lnTo>
                  <a:lnTo>
                    <a:pt x="2074" y="145"/>
                  </a:lnTo>
                  <a:lnTo>
                    <a:pt x="2077" y="148"/>
                  </a:lnTo>
                  <a:lnTo>
                    <a:pt x="2080" y="148"/>
                  </a:lnTo>
                  <a:lnTo>
                    <a:pt x="2080" y="148"/>
                  </a:lnTo>
                  <a:lnTo>
                    <a:pt x="2083" y="148"/>
                  </a:lnTo>
                  <a:lnTo>
                    <a:pt x="2083" y="145"/>
                  </a:lnTo>
                  <a:lnTo>
                    <a:pt x="2086" y="139"/>
                  </a:lnTo>
                  <a:lnTo>
                    <a:pt x="2086" y="139"/>
                  </a:lnTo>
                  <a:lnTo>
                    <a:pt x="2096" y="139"/>
                  </a:lnTo>
                  <a:lnTo>
                    <a:pt x="2102" y="139"/>
                  </a:lnTo>
                  <a:lnTo>
                    <a:pt x="2108" y="139"/>
                  </a:lnTo>
                  <a:lnTo>
                    <a:pt x="2117" y="136"/>
                  </a:lnTo>
                  <a:lnTo>
                    <a:pt x="2117" y="136"/>
                  </a:lnTo>
                  <a:lnTo>
                    <a:pt x="2120" y="133"/>
                  </a:lnTo>
                  <a:lnTo>
                    <a:pt x="2117" y="133"/>
                  </a:lnTo>
                  <a:lnTo>
                    <a:pt x="2117" y="130"/>
                  </a:lnTo>
                  <a:lnTo>
                    <a:pt x="2120" y="127"/>
                  </a:lnTo>
                  <a:lnTo>
                    <a:pt x="2120" y="127"/>
                  </a:lnTo>
                  <a:lnTo>
                    <a:pt x="2129" y="127"/>
                  </a:lnTo>
                  <a:lnTo>
                    <a:pt x="2129" y="127"/>
                  </a:lnTo>
                  <a:lnTo>
                    <a:pt x="2132" y="121"/>
                  </a:lnTo>
                  <a:lnTo>
                    <a:pt x="2132" y="121"/>
                  </a:lnTo>
                  <a:lnTo>
                    <a:pt x="2138" y="121"/>
                  </a:lnTo>
                  <a:lnTo>
                    <a:pt x="2150" y="124"/>
                  </a:lnTo>
                  <a:lnTo>
                    <a:pt x="2150" y="124"/>
                  </a:lnTo>
                  <a:lnTo>
                    <a:pt x="2159" y="124"/>
                  </a:lnTo>
                  <a:lnTo>
                    <a:pt x="2168" y="121"/>
                  </a:lnTo>
                  <a:lnTo>
                    <a:pt x="2168" y="121"/>
                  </a:lnTo>
                  <a:lnTo>
                    <a:pt x="2168" y="133"/>
                  </a:lnTo>
                  <a:lnTo>
                    <a:pt x="2168" y="133"/>
                  </a:lnTo>
                  <a:lnTo>
                    <a:pt x="2174" y="130"/>
                  </a:lnTo>
                  <a:lnTo>
                    <a:pt x="2177" y="130"/>
                  </a:lnTo>
                  <a:lnTo>
                    <a:pt x="2177" y="136"/>
                  </a:lnTo>
                  <a:lnTo>
                    <a:pt x="2177" y="136"/>
                  </a:lnTo>
                  <a:lnTo>
                    <a:pt x="2195" y="136"/>
                  </a:lnTo>
                  <a:lnTo>
                    <a:pt x="2217" y="136"/>
                  </a:lnTo>
                  <a:lnTo>
                    <a:pt x="2268" y="136"/>
                  </a:lnTo>
                  <a:lnTo>
                    <a:pt x="2268" y="136"/>
                  </a:lnTo>
                  <a:lnTo>
                    <a:pt x="2268" y="142"/>
                  </a:lnTo>
                  <a:lnTo>
                    <a:pt x="2271" y="145"/>
                  </a:lnTo>
                  <a:lnTo>
                    <a:pt x="2280" y="148"/>
                  </a:lnTo>
                  <a:lnTo>
                    <a:pt x="2289" y="151"/>
                  </a:lnTo>
                  <a:lnTo>
                    <a:pt x="2292" y="154"/>
                  </a:lnTo>
                  <a:lnTo>
                    <a:pt x="2292" y="160"/>
                  </a:lnTo>
                  <a:lnTo>
                    <a:pt x="2292" y="160"/>
                  </a:lnTo>
                  <a:lnTo>
                    <a:pt x="2295" y="157"/>
                  </a:lnTo>
                  <a:lnTo>
                    <a:pt x="2298" y="157"/>
                  </a:lnTo>
                  <a:lnTo>
                    <a:pt x="2307" y="160"/>
                  </a:lnTo>
                  <a:lnTo>
                    <a:pt x="2307" y="160"/>
                  </a:lnTo>
                  <a:lnTo>
                    <a:pt x="2325" y="160"/>
                  </a:lnTo>
                  <a:lnTo>
                    <a:pt x="2334" y="160"/>
                  </a:lnTo>
                  <a:lnTo>
                    <a:pt x="2340" y="160"/>
                  </a:lnTo>
                  <a:lnTo>
                    <a:pt x="2340" y="160"/>
                  </a:lnTo>
                  <a:lnTo>
                    <a:pt x="2343" y="157"/>
                  </a:lnTo>
                  <a:lnTo>
                    <a:pt x="2343" y="151"/>
                  </a:lnTo>
                  <a:lnTo>
                    <a:pt x="2343" y="145"/>
                  </a:lnTo>
                  <a:lnTo>
                    <a:pt x="2347" y="139"/>
                  </a:lnTo>
                  <a:lnTo>
                    <a:pt x="2347" y="139"/>
                  </a:lnTo>
                  <a:lnTo>
                    <a:pt x="2368" y="142"/>
                  </a:lnTo>
                  <a:lnTo>
                    <a:pt x="2389" y="145"/>
                  </a:lnTo>
                  <a:lnTo>
                    <a:pt x="2389" y="145"/>
                  </a:lnTo>
                  <a:lnTo>
                    <a:pt x="2389" y="148"/>
                  </a:lnTo>
                  <a:lnTo>
                    <a:pt x="2389" y="148"/>
                  </a:lnTo>
                  <a:lnTo>
                    <a:pt x="2398" y="148"/>
                  </a:lnTo>
                  <a:lnTo>
                    <a:pt x="2410" y="148"/>
                  </a:lnTo>
                  <a:lnTo>
                    <a:pt x="2410" y="148"/>
                  </a:lnTo>
                  <a:lnTo>
                    <a:pt x="2410" y="151"/>
                  </a:lnTo>
                  <a:lnTo>
                    <a:pt x="2413" y="157"/>
                  </a:lnTo>
                  <a:lnTo>
                    <a:pt x="2413" y="157"/>
                  </a:lnTo>
                  <a:lnTo>
                    <a:pt x="2419" y="157"/>
                  </a:lnTo>
                  <a:lnTo>
                    <a:pt x="2425" y="157"/>
                  </a:lnTo>
                  <a:lnTo>
                    <a:pt x="2428" y="157"/>
                  </a:lnTo>
                  <a:lnTo>
                    <a:pt x="2434" y="160"/>
                  </a:lnTo>
                  <a:lnTo>
                    <a:pt x="2434" y="160"/>
                  </a:lnTo>
                  <a:lnTo>
                    <a:pt x="2431" y="172"/>
                  </a:lnTo>
                  <a:lnTo>
                    <a:pt x="2428" y="175"/>
                  </a:lnTo>
                  <a:lnTo>
                    <a:pt x="2422" y="175"/>
                  </a:lnTo>
                  <a:lnTo>
                    <a:pt x="2422" y="175"/>
                  </a:lnTo>
                  <a:lnTo>
                    <a:pt x="2422" y="181"/>
                  </a:lnTo>
                  <a:lnTo>
                    <a:pt x="2425" y="184"/>
                  </a:lnTo>
                  <a:lnTo>
                    <a:pt x="2437" y="184"/>
                  </a:lnTo>
                  <a:lnTo>
                    <a:pt x="2437" y="184"/>
                  </a:lnTo>
                  <a:lnTo>
                    <a:pt x="2437" y="193"/>
                  </a:lnTo>
                  <a:lnTo>
                    <a:pt x="2437" y="199"/>
                  </a:lnTo>
                  <a:lnTo>
                    <a:pt x="2446" y="209"/>
                  </a:lnTo>
                  <a:lnTo>
                    <a:pt x="2452" y="215"/>
                  </a:lnTo>
                  <a:lnTo>
                    <a:pt x="2461" y="221"/>
                  </a:lnTo>
                  <a:lnTo>
                    <a:pt x="2461" y="221"/>
                  </a:lnTo>
                  <a:lnTo>
                    <a:pt x="2474" y="215"/>
                  </a:lnTo>
                  <a:lnTo>
                    <a:pt x="2483" y="209"/>
                  </a:lnTo>
                  <a:lnTo>
                    <a:pt x="2483" y="209"/>
                  </a:lnTo>
                  <a:lnTo>
                    <a:pt x="2486" y="202"/>
                  </a:lnTo>
                  <a:lnTo>
                    <a:pt x="2486" y="196"/>
                  </a:lnTo>
                  <a:lnTo>
                    <a:pt x="2486" y="196"/>
                  </a:lnTo>
                  <a:lnTo>
                    <a:pt x="2492" y="196"/>
                  </a:lnTo>
                  <a:lnTo>
                    <a:pt x="2495" y="196"/>
                  </a:lnTo>
                  <a:lnTo>
                    <a:pt x="2495" y="193"/>
                  </a:lnTo>
                  <a:lnTo>
                    <a:pt x="2495" y="193"/>
                  </a:lnTo>
                  <a:lnTo>
                    <a:pt x="2501" y="193"/>
                  </a:lnTo>
                  <a:lnTo>
                    <a:pt x="2504" y="196"/>
                  </a:lnTo>
                  <a:lnTo>
                    <a:pt x="2504" y="202"/>
                  </a:lnTo>
                  <a:lnTo>
                    <a:pt x="2507" y="205"/>
                  </a:lnTo>
                  <a:lnTo>
                    <a:pt x="2507" y="205"/>
                  </a:lnTo>
                  <a:lnTo>
                    <a:pt x="2534" y="205"/>
                  </a:lnTo>
                  <a:lnTo>
                    <a:pt x="2534" y="205"/>
                  </a:lnTo>
                  <a:lnTo>
                    <a:pt x="2540" y="202"/>
                  </a:lnTo>
                  <a:lnTo>
                    <a:pt x="2543" y="202"/>
                  </a:lnTo>
                  <a:lnTo>
                    <a:pt x="2546" y="199"/>
                  </a:lnTo>
                  <a:lnTo>
                    <a:pt x="2546" y="193"/>
                  </a:lnTo>
                  <a:lnTo>
                    <a:pt x="2546" y="193"/>
                  </a:lnTo>
                  <a:lnTo>
                    <a:pt x="2561" y="193"/>
                  </a:lnTo>
                  <a:lnTo>
                    <a:pt x="2573" y="193"/>
                  </a:lnTo>
                  <a:lnTo>
                    <a:pt x="2585" y="193"/>
                  </a:lnTo>
                  <a:lnTo>
                    <a:pt x="2591" y="196"/>
                  </a:lnTo>
                  <a:lnTo>
                    <a:pt x="2591" y="202"/>
                  </a:lnTo>
                  <a:lnTo>
                    <a:pt x="2591" y="202"/>
                  </a:lnTo>
                  <a:lnTo>
                    <a:pt x="2597" y="199"/>
                  </a:lnTo>
                  <a:lnTo>
                    <a:pt x="2604" y="196"/>
                  </a:lnTo>
                  <a:lnTo>
                    <a:pt x="2607" y="190"/>
                  </a:lnTo>
                  <a:lnTo>
                    <a:pt x="2616" y="193"/>
                  </a:lnTo>
                  <a:lnTo>
                    <a:pt x="2616" y="193"/>
                  </a:lnTo>
                  <a:lnTo>
                    <a:pt x="2616" y="190"/>
                  </a:lnTo>
                  <a:lnTo>
                    <a:pt x="2613" y="190"/>
                  </a:lnTo>
                  <a:lnTo>
                    <a:pt x="2610" y="187"/>
                  </a:lnTo>
                  <a:lnTo>
                    <a:pt x="2610" y="187"/>
                  </a:lnTo>
                  <a:lnTo>
                    <a:pt x="2613" y="181"/>
                  </a:lnTo>
                  <a:lnTo>
                    <a:pt x="2613" y="178"/>
                  </a:lnTo>
                  <a:lnTo>
                    <a:pt x="2616" y="175"/>
                  </a:lnTo>
                  <a:lnTo>
                    <a:pt x="2616" y="175"/>
                  </a:lnTo>
                  <a:lnTo>
                    <a:pt x="2622" y="175"/>
                  </a:lnTo>
                  <a:lnTo>
                    <a:pt x="2628" y="169"/>
                  </a:lnTo>
                  <a:lnTo>
                    <a:pt x="2631" y="166"/>
                  </a:lnTo>
                  <a:lnTo>
                    <a:pt x="2640" y="169"/>
                  </a:lnTo>
                  <a:lnTo>
                    <a:pt x="2640" y="169"/>
                  </a:lnTo>
                  <a:lnTo>
                    <a:pt x="2643" y="169"/>
                  </a:lnTo>
                  <a:lnTo>
                    <a:pt x="2643" y="166"/>
                  </a:lnTo>
                  <a:lnTo>
                    <a:pt x="2640" y="163"/>
                  </a:lnTo>
                  <a:lnTo>
                    <a:pt x="2640" y="163"/>
                  </a:lnTo>
                  <a:lnTo>
                    <a:pt x="2646" y="160"/>
                  </a:lnTo>
                  <a:lnTo>
                    <a:pt x="2655" y="160"/>
                  </a:lnTo>
                  <a:lnTo>
                    <a:pt x="2664" y="160"/>
                  </a:lnTo>
                  <a:lnTo>
                    <a:pt x="2673" y="160"/>
                  </a:lnTo>
                  <a:lnTo>
                    <a:pt x="2673" y="160"/>
                  </a:lnTo>
                  <a:lnTo>
                    <a:pt x="2673" y="166"/>
                  </a:lnTo>
                  <a:lnTo>
                    <a:pt x="2676" y="169"/>
                  </a:lnTo>
                  <a:lnTo>
                    <a:pt x="2682" y="166"/>
                  </a:lnTo>
                  <a:lnTo>
                    <a:pt x="2688" y="166"/>
                  </a:lnTo>
                  <a:lnTo>
                    <a:pt x="2691" y="166"/>
                  </a:lnTo>
                  <a:lnTo>
                    <a:pt x="2688" y="172"/>
                  </a:lnTo>
                  <a:lnTo>
                    <a:pt x="2688" y="172"/>
                  </a:lnTo>
                  <a:lnTo>
                    <a:pt x="2712" y="172"/>
                  </a:lnTo>
                  <a:lnTo>
                    <a:pt x="2734" y="169"/>
                  </a:lnTo>
                  <a:lnTo>
                    <a:pt x="2734" y="169"/>
                  </a:lnTo>
                  <a:lnTo>
                    <a:pt x="2734" y="172"/>
                  </a:lnTo>
                  <a:lnTo>
                    <a:pt x="2727" y="175"/>
                  </a:lnTo>
                  <a:lnTo>
                    <a:pt x="2721" y="178"/>
                  </a:lnTo>
                  <a:lnTo>
                    <a:pt x="2721" y="184"/>
                  </a:lnTo>
                  <a:lnTo>
                    <a:pt x="2721" y="184"/>
                  </a:lnTo>
                  <a:lnTo>
                    <a:pt x="2724" y="187"/>
                  </a:lnTo>
                  <a:lnTo>
                    <a:pt x="2730" y="190"/>
                  </a:lnTo>
                  <a:lnTo>
                    <a:pt x="2746" y="187"/>
                  </a:lnTo>
                  <a:lnTo>
                    <a:pt x="2746" y="187"/>
                  </a:lnTo>
                  <a:lnTo>
                    <a:pt x="2767" y="187"/>
                  </a:lnTo>
                  <a:lnTo>
                    <a:pt x="2788" y="184"/>
                  </a:lnTo>
                  <a:lnTo>
                    <a:pt x="2788" y="184"/>
                  </a:lnTo>
                  <a:lnTo>
                    <a:pt x="2791" y="193"/>
                  </a:lnTo>
                  <a:lnTo>
                    <a:pt x="2800" y="199"/>
                  </a:lnTo>
                  <a:lnTo>
                    <a:pt x="2809" y="205"/>
                  </a:lnTo>
                  <a:lnTo>
                    <a:pt x="2815" y="215"/>
                  </a:lnTo>
                  <a:lnTo>
                    <a:pt x="2815" y="215"/>
                  </a:lnTo>
                  <a:lnTo>
                    <a:pt x="2821" y="212"/>
                  </a:lnTo>
                  <a:lnTo>
                    <a:pt x="2827" y="215"/>
                  </a:lnTo>
                  <a:lnTo>
                    <a:pt x="2836" y="218"/>
                  </a:lnTo>
                  <a:lnTo>
                    <a:pt x="2836" y="218"/>
                  </a:lnTo>
                  <a:lnTo>
                    <a:pt x="2854" y="218"/>
                  </a:lnTo>
                  <a:lnTo>
                    <a:pt x="2876" y="218"/>
                  </a:lnTo>
                  <a:lnTo>
                    <a:pt x="2894" y="215"/>
                  </a:lnTo>
                  <a:lnTo>
                    <a:pt x="2912" y="218"/>
                  </a:lnTo>
                  <a:lnTo>
                    <a:pt x="2912" y="218"/>
                  </a:lnTo>
                  <a:lnTo>
                    <a:pt x="2921" y="221"/>
                  </a:lnTo>
                  <a:lnTo>
                    <a:pt x="2927" y="224"/>
                  </a:lnTo>
                  <a:lnTo>
                    <a:pt x="2933" y="227"/>
                  </a:lnTo>
                  <a:lnTo>
                    <a:pt x="2942" y="227"/>
                  </a:lnTo>
                  <a:lnTo>
                    <a:pt x="2942" y="227"/>
                  </a:lnTo>
                  <a:lnTo>
                    <a:pt x="2942" y="230"/>
                  </a:lnTo>
                  <a:lnTo>
                    <a:pt x="2942" y="233"/>
                  </a:lnTo>
                  <a:lnTo>
                    <a:pt x="2951" y="233"/>
                  </a:lnTo>
                  <a:lnTo>
                    <a:pt x="2951" y="233"/>
                  </a:lnTo>
                  <a:lnTo>
                    <a:pt x="2951" y="251"/>
                  </a:lnTo>
                  <a:lnTo>
                    <a:pt x="2951" y="251"/>
                  </a:lnTo>
                  <a:lnTo>
                    <a:pt x="2951" y="254"/>
                  </a:lnTo>
                  <a:lnTo>
                    <a:pt x="2957" y="254"/>
                  </a:lnTo>
                  <a:lnTo>
                    <a:pt x="2963" y="254"/>
                  </a:lnTo>
                  <a:lnTo>
                    <a:pt x="2966" y="254"/>
                  </a:lnTo>
                  <a:lnTo>
                    <a:pt x="2966" y="254"/>
                  </a:lnTo>
                  <a:lnTo>
                    <a:pt x="2969" y="257"/>
                  </a:lnTo>
                  <a:lnTo>
                    <a:pt x="2969" y="254"/>
                  </a:lnTo>
                  <a:lnTo>
                    <a:pt x="2972" y="254"/>
                  </a:lnTo>
                  <a:lnTo>
                    <a:pt x="2975" y="254"/>
                  </a:lnTo>
                  <a:lnTo>
                    <a:pt x="2975" y="254"/>
                  </a:lnTo>
                  <a:lnTo>
                    <a:pt x="2975" y="257"/>
                  </a:lnTo>
                  <a:lnTo>
                    <a:pt x="2978" y="257"/>
                  </a:lnTo>
                  <a:lnTo>
                    <a:pt x="2978" y="257"/>
                  </a:lnTo>
                  <a:lnTo>
                    <a:pt x="3006" y="260"/>
                  </a:lnTo>
                  <a:lnTo>
                    <a:pt x="3021" y="260"/>
                  </a:lnTo>
                  <a:lnTo>
                    <a:pt x="3030" y="257"/>
                  </a:lnTo>
                  <a:lnTo>
                    <a:pt x="3030" y="257"/>
                  </a:lnTo>
                  <a:lnTo>
                    <a:pt x="3030" y="254"/>
                  </a:lnTo>
                  <a:lnTo>
                    <a:pt x="3030" y="254"/>
                  </a:lnTo>
                  <a:lnTo>
                    <a:pt x="3039" y="257"/>
                  </a:lnTo>
                  <a:lnTo>
                    <a:pt x="3042" y="257"/>
                  </a:lnTo>
                  <a:lnTo>
                    <a:pt x="3042" y="257"/>
                  </a:lnTo>
                  <a:lnTo>
                    <a:pt x="3051" y="254"/>
                  </a:lnTo>
                  <a:lnTo>
                    <a:pt x="3054" y="254"/>
                  </a:lnTo>
                  <a:lnTo>
                    <a:pt x="3057" y="257"/>
                  </a:lnTo>
                  <a:lnTo>
                    <a:pt x="3057" y="257"/>
                  </a:lnTo>
                  <a:lnTo>
                    <a:pt x="3063" y="254"/>
                  </a:lnTo>
                  <a:lnTo>
                    <a:pt x="3069" y="251"/>
                  </a:lnTo>
                  <a:lnTo>
                    <a:pt x="3087" y="245"/>
                  </a:lnTo>
                  <a:lnTo>
                    <a:pt x="3087" y="245"/>
                  </a:lnTo>
                  <a:lnTo>
                    <a:pt x="3087" y="254"/>
                  </a:lnTo>
                  <a:lnTo>
                    <a:pt x="3087" y="260"/>
                  </a:lnTo>
                  <a:lnTo>
                    <a:pt x="3093" y="275"/>
                  </a:lnTo>
                  <a:lnTo>
                    <a:pt x="3093" y="275"/>
                  </a:lnTo>
                  <a:lnTo>
                    <a:pt x="3102" y="275"/>
                  </a:lnTo>
                  <a:lnTo>
                    <a:pt x="3111" y="278"/>
                  </a:lnTo>
                  <a:lnTo>
                    <a:pt x="3121" y="278"/>
                  </a:lnTo>
                  <a:lnTo>
                    <a:pt x="3130" y="275"/>
                  </a:lnTo>
                  <a:lnTo>
                    <a:pt x="3130" y="275"/>
                  </a:lnTo>
                  <a:lnTo>
                    <a:pt x="3130" y="269"/>
                  </a:lnTo>
                  <a:lnTo>
                    <a:pt x="3127" y="269"/>
                  </a:lnTo>
                  <a:lnTo>
                    <a:pt x="3121" y="266"/>
                  </a:lnTo>
                  <a:lnTo>
                    <a:pt x="3121" y="266"/>
                  </a:lnTo>
                  <a:lnTo>
                    <a:pt x="3124" y="260"/>
                  </a:lnTo>
                  <a:lnTo>
                    <a:pt x="3124" y="251"/>
                  </a:lnTo>
                  <a:lnTo>
                    <a:pt x="3124" y="251"/>
                  </a:lnTo>
                  <a:lnTo>
                    <a:pt x="3136" y="245"/>
                  </a:lnTo>
                  <a:lnTo>
                    <a:pt x="3148" y="245"/>
                  </a:lnTo>
                  <a:lnTo>
                    <a:pt x="3157" y="248"/>
                  </a:lnTo>
                  <a:lnTo>
                    <a:pt x="3166" y="254"/>
                  </a:lnTo>
                  <a:lnTo>
                    <a:pt x="3166" y="254"/>
                  </a:lnTo>
                  <a:lnTo>
                    <a:pt x="3193" y="254"/>
                  </a:lnTo>
                  <a:lnTo>
                    <a:pt x="3217" y="254"/>
                  </a:lnTo>
                  <a:lnTo>
                    <a:pt x="3217" y="254"/>
                  </a:lnTo>
                  <a:lnTo>
                    <a:pt x="3229" y="257"/>
                  </a:lnTo>
                  <a:lnTo>
                    <a:pt x="3235" y="257"/>
                  </a:lnTo>
                  <a:lnTo>
                    <a:pt x="3238" y="254"/>
                  </a:lnTo>
                  <a:lnTo>
                    <a:pt x="3238" y="254"/>
                  </a:lnTo>
                  <a:lnTo>
                    <a:pt x="3248" y="260"/>
                  </a:lnTo>
                  <a:lnTo>
                    <a:pt x="3251" y="263"/>
                  </a:lnTo>
                  <a:lnTo>
                    <a:pt x="3260" y="266"/>
                  </a:lnTo>
                  <a:lnTo>
                    <a:pt x="3260" y="266"/>
                  </a:lnTo>
                  <a:lnTo>
                    <a:pt x="3263" y="269"/>
                  </a:lnTo>
                  <a:lnTo>
                    <a:pt x="3266" y="275"/>
                  </a:lnTo>
                  <a:lnTo>
                    <a:pt x="3266" y="275"/>
                  </a:lnTo>
                  <a:lnTo>
                    <a:pt x="3272" y="272"/>
                  </a:lnTo>
                  <a:lnTo>
                    <a:pt x="3272" y="269"/>
                  </a:lnTo>
                  <a:lnTo>
                    <a:pt x="3272" y="269"/>
                  </a:lnTo>
                  <a:lnTo>
                    <a:pt x="3272" y="272"/>
                  </a:lnTo>
                  <a:lnTo>
                    <a:pt x="3275" y="275"/>
                  </a:lnTo>
                  <a:lnTo>
                    <a:pt x="3275" y="278"/>
                  </a:lnTo>
                  <a:lnTo>
                    <a:pt x="3275" y="278"/>
                  </a:lnTo>
                  <a:lnTo>
                    <a:pt x="3278" y="278"/>
                  </a:lnTo>
                  <a:lnTo>
                    <a:pt x="3284" y="278"/>
                  </a:lnTo>
                  <a:lnTo>
                    <a:pt x="3284" y="278"/>
                  </a:lnTo>
                  <a:lnTo>
                    <a:pt x="3290" y="281"/>
                  </a:lnTo>
                  <a:lnTo>
                    <a:pt x="3305" y="287"/>
                  </a:lnTo>
                  <a:lnTo>
                    <a:pt x="3305" y="287"/>
                  </a:lnTo>
                  <a:lnTo>
                    <a:pt x="3329" y="293"/>
                  </a:lnTo>
                  <a:lnTo>
                    <a:pt x="3329" y="293"/>
                  </a:lnTo>
                  <a:lnTo>
                    <a:pt x="3329" y="299"/>
                  </a:lnTo>
                  <a:lnTo>
                    <a:pt x="3332" y="302"/>
                  </a:lnTo>
                  <a:lnTo>
                    <a:pt x="3332" y="302"/>
                  </a:lnTo>
                  <a:lnTo>
                    <a:pt x="3335" y="302"/>
                  </a:lnTo>
                  <a:lnTo>
                    <a:pt x="3341" y="302"/>
                  </a:lnTo>
                  <a:lnTo>
                    <a:pt x="3341" y="302"/>
                  </a:lnTo>
                  <a:lnTo>
                    <a:pt x="3341" y="305"/>
                  </a:lnTo>
                  <a:lnTo>
                    <a:pt x="3341" y="311"/>
                  </a:lnTo>
                  <a:lnTo>
                    <a:pt x="3341" y="311"/>
                  </a:lnTo>
                  <a:lnTo>
                    <a:pt x="3344" y="311"/>
                  </a:lnTo>
                  <a:lnTo>
                    <a:pt x="3347" y="311"/>
                  </a:lnTo>
                  <a:lnTo>
                    <a:pt x="3347" y="311"/>
                  </a:lnTo>
                  <a:lnTo>
                    <a:pt x="3350" y="314"/>
                  </a:lnTo>
                  <a:lnTo>
                    <a:pt x="3350" y="320"/>
                  </a:lnTo>
                  <a:lnTo>
                    <a:pt x="3353" y="323"/>
                  </a:lnTo>
                  <a:lnTo>
                    <a:pt x="3359" y="323"/>
                  </a:lnTo>
                  <a:lnTo>
                    <a:pt x="3359" y="323"/>
                  </a:lnTo>
                  <a:lnTo>
                    <a:pt x="3359" y="351"/>
                  </a:lnTo>
                  <a:lnTo>
                    <a:pt x="3359" y="351"/>
                  </a:lnTo>
                  <a:lnTo>
                    <a:pt x="3371" y="351"/>
                  </a:lnTo>
                  <a:lnTo>
                    <a:pt x="3381" y="348"/>
                  </a:lnTo>
                  <a:lnTo>
                    <a:pt x="3387" y="342"/>
                  </a:lnTo>
                  <a:lnTo>
                    <a:pt x="3390" y="336"/>
                  </a:lnTo>
                  <a:lnTo>
                    <a:pt x="3390" y="336"/>
                  </a:lnTo>
                  <a:lnTo>
                    <a:pt x="3399" y="339"/>
                  </a:lnTo>
                  <a:lnTo>
                    <a:pt x="3408" y="339"/>
                  </a:lnTo>
                  <a:lnTo>
                    <a:pt x="3417" y="342"/>
                  </a:lnTo>
                  <a:lnTo>
                    <a:pt x="3426" y="345"/>
                  </a:lnTo>
                  <a:lnTo>
                    <a:pt x="3426" y="345"/>
                  </a:lnTo>
                  <a:lnTo>
                    <a:pt x="3426" y="348"/>
                  </a:lnTo>
                  <a:lnTo>
                    <a:pt x="3426" y="351"/>
                  </a:lnTo>
                  <a:lnTo>
                    <a:pt x="3426" y="351"/>
                  </a:lnTo>
                  <a:lnTo>
                    <a:pt x="3432" y="351"/>
                  </a:lnTo>
                  <a:lnTo>
                    <a:pt x="3438" y="351"/>
                  </a:lnTo>
                  <a:lnTo>
                    <a:pt x="3438" y="351"/>
                  </a:lnTo>
                  <a:lnTo>
                    <a:pt x="3432" y="357"/>
                  </a:lnTo>
                  <a:lnTo>
                    <a:pt x="3429" y="360"/>
                  </a:lnTo>
                  <a:lnTo>
                    <a:pt x="3429" y="363"/>
                  </a:lnTo>
                  <a:lnTo>
                    <a:pt x="3429" y="363"/>
                  </a:lnTo>
                  <a:lnTo>
                    <a:pt x="3426" y="363"/>
                  </a:lnTo>
                  <a:lnTo>
                    <a:pt x="3423" y="363"/>
                  </a:lnTo>
                  <a:lnTo>
                    <a:pt x="3417" y="360"/>
                  </a:lnTo>
                  <a:lnTo>
                    <a:pt x="3417" y="360"/>
                  </a:lnTo>
                  <a:lnTo>
                    <a:pt x="3414" y="366"/>
                  </a:lnTo>
                  <a:lnTo>
                    <a:pt x="3411" y="369"/>
                  </a:lnTo>
                  <a:lnTo>
                    <a:pt x="3405" y="369"/>
                  </a:lnTo>
                  <a:lnTo>
                    <a:pt x="3405" y="369"/>
                  </a:lnTo>
                  <a:lnTo>
                    <a:pt x="3408" y="372"/>
                  </a:lnTo>
                  <a:lnTo>
                    <a:pt x="3411" y="375"/>
                  </a:lnTo>
                  <a:lnTo>
                    <a:pt x="3414" y="378"/>
                  </a:lnTo>
                  <a:lnTo>
                    <a:pt x="3414" y="384"/>
                  </a:lnTo>
                  <a:lnTo>
                    <a:pt x="3414" y="384"/>
                  </a:lnTo>
                  <a:lnTo>
                    <a:pt x="3408" y="381"/>
                  </a:lnTo>
                  <a:lnTo>
                    <a:pt x="3405" y="384"/>
                  </a:lnTo>
                  <a:lnTo>
                    <a:pt x="3405" y="387"/>
                  </a:lnTo>
                  <a:lnTo>
                    <a:pt x="3405" y="390"/>
                  </a:lnTo>
                  <a:lnTo>
                    <a:pt x="3402" y="393"/>
                  </a:lnTo>
                  <a:lnTo>
                    <a:pt x="3402" y="393"/>
                  </a:lnTo>
                  <a:lnTo>
                    <a:pt x="3396" y="396"/>
                  </a:lnTo>
                  <a:lnTo>
                    <a:pt x="3393" y="399"/>
                  </a:lnTo>
                  <a:lnTo>
                    <a:pt x="3393" y="399"/>
                  </a:lnTo>
                  <a:lnTo>
                    <a:pt x="3381" y="396"/>
                  </a:lnTo>
                  <a:lnTo>
                    <a:pt x="3381" y="396"/>
                  </a:lnTo>
                  <a:lnTo>
                    <a:pt x="3371" y="387"/>
                  </a:lnTo>
                  <a:lnTo>
                    <a:pt x="3371" y="387"/>
                  </a:lnTo>
                  <a:lnTo>
                    <a:pt x="3365" y="387"/>
                  </a:lnTo>
                  <a:lnTo>
                    <a:pt x="3356" y="384"/>
                  </a:lnTo>
                  <a:lnTo>
                    <a:pt x="3356" y="384"/>
                  </a:lnTo>
                  <a:lnTo>
                    <a:pt x="3347" y="375"/>
                  </a:lnTo>
                  <a:lnTo>
                    <a:pt x="3347" y="375"/>
                  </a:lnTo>
                  <a:lnTo>
                    <a:pt x="3341" y="375"/>
                  </a:lnTo>
                  <a:lnTo>
                    <a:pt x="3332" y="375"/>
                  </a:lnTo>
                  <a:lnTo>
                    <a:pt x="3332" y="375"/>
                  </a:lnTo>
                  <a:lnTo>
                    <a:pt x="3332" y="375"/>
                  </a:lnTo>
                  <a:lnTo>
                    <a:pt x="3329" y="372"/>
                  </a:lnTo>
                  <a:lnTo>
                    <a:pt x="3329" y="372"/>
                  </a:lnTo>
                  <a:lnTo>
                    <a:pt x="3323" y="369"/>
                  </a:lnTo>
                  <a:lnTo>
                    <a:pt x="3320" y="366"/>
                  </a:lnTo>
                  <a:lnTo>
                    <a:pt x="3317" y="363"/>
                  </a:lnTo>
                  <a:lnTo>
                    <a:pt x="3311" y="369"/>
                  </a:lnTo>
                  <a:lnTo>
                    <a:pt x="3311" y="369"/>
                  </a:lnTo>
                  <a:lnTo>
                    <a:pt x="3308" y="366"/>
                  </a:lnTo>
                  <a:lnTo>
                    <a:pt x="3308" y="363"/>
                  </a:lnTo>
                  <a:lnTo>
                    <a:pt x="3308" y="357"/>
                  </a:lnTo>
                  <a:lnTo>
                    <a:pt x="3308" y="357"/>
                  </a:lnTo>
                  <a:lnTo>
                    <a:pt x="3284" y="357"/>
                  </a:lnTo>
                  <a:lnTo>
                    <a:pt x="3284" y="357"/>
                  </a:lnTo>
                  <a:lnTo>
                    <a:pt x="3281" y="357"/>
                  </a:lnTo>
                  <a:lnTo>
                    <a:pt x="3281" y="360"/>
                  </a:lnTo>
                  <a:lnTo>
                    <a:pt x="3284" y="363"/>
                  </a:lnTo>
                  <a:lnTo>
                    <a:pt x="3284" y="363"/>
                  </a:lnTo>
                  <a:lnTo>
                    <a:pt x="3278" y="369"/>
                  </a:lnTo>
                  <a:lnTo>
                    <a:pt x="3275" y="375"/>
                  </a:lnTo>
                  <a:lnTo>
                    <a:pt x="3275" y="381"/>
                  </a:lnTo>
                  <a:lnTo>
                    <a:pt x="3275" y="381"/>
                  </a:lnTo>
                  <a:lnTo>
                    <a:pt x="3266" y="381"/>
                  </a:lnTo>
                  <a:lnTo>
                    <a:pt x="3257" y="384"/>
                  </a:lnTo>
                  <a:lnTo>
                    <a:pt x="3248" y="387"/>
                  </a:lnTo>
                  <a:lnTo>
                    <a:pt x="3235" y="387"/>
                  </a:lnTo>
                  <a:lnTo>
                    <a:pt x="3235" y="387"/>
                  </a:lnTo>
                  <a:lnTo>
                    <a:pt x="3229" y="393"/>
                  </a:lnTo>
                  <a:lnTo>
                    <a:pt x="3226" y="396"/>
                  </a:lnTo>
                  <a:lnTo>
                    <a:pt x="3223" y="396"/>
                  </a:lnTo>
                  <a:lnTo>
                    <a:pt x="3223" y="396"/>
                  </a:lnTo>
                  <a:lnTo>
                    <a:pt x="3223" y="399"/>
                  </a:lnTo>
                  <a:lnTo>
                    <a:pt x="3229" y="399"/>
                  </a:lnTo>
                  <a:lnTo>
                    <a:pt x="3238" y="399"/>
                  </a:lnTo>
                  <a:lnTo>
                    <a:pt x="3238" y="399"/>
                  </a:lnTo>
                  <a:lnTo>
                    <a:pt x="3244" y="405"/>
                  </a:lnTo>
                  <a:lnTo>
                    <a:pt x="3251" y="408"/>
                  </a:lnTo>
                  <a:lnTo>
                    <a:pt x="3251" y="408"/>
                  </a:lnTo>
                  <a:lnTo>
                    <a:pt x="3248" y="417"/>
                  </a:lnTo>
                  <a:lnTo>
                    <a:pt x="3254" y="423"/>
                  </a:lnTo>
                  <a:lnTo>
                    <a:pt x="3254" y="423"/>
                  </a:lnTo>
                  <a:lnTo>
                    <a:pt x="3260" y="429"/>
                  </a:lnTo>
                  <a:lnTo>
                    <a:pt x="3263" y="435"/>
                  </a:lnTo>
                  <a:lnTo>
                    <a:pt x="3275" y="441"/>
                  </a:lnTo>
                  <a:lnTo>
                    <a:pt x="3275" y="441"/>
                  </a:lnTo>
                  <a:lnTo>
                    <a:pt x="3263" y="453"/>
                  </a:lnTo>
                  <a:lnTo>
                    <a:pt x="3263" y="453"/>
                  </a:lnTo>
                  <a:lnTo>
                    <a:pt x="3257" y="453"/>
                  </a:lnTo>
                  <a:lnTo>
                    <a:pt x="3254" y="450"/>
                  </a:lnTo>
                  <a:lnTo>
                    <a:pt x="3251" y="447"/>
                  </a:lnTo>
                  <a:lnTo>
                    <a:pt x="3248" y="444"/>
                  </a:lnTo>
                  <a:lnTo>
                    <a:pt x="3248" y="444"/>
                  </a:lnTo>
                  <a:lnTo>
                    <a:pt x="3251" y="447"/>
                  </a:lnTo>
                  <a:lnTo>
                    <a:pt x="3251" y="450"/>
                  </a:lnTo>
                  <a:lnTo>
                    <a:pt x="3248" y="453"/>
                  </a:lnTo>
                  <a:lnTo>
                    <a:pt x="3248" y="453"/>
                  </a:lnTo>
                  <a:lnTo>
                    <a:pt x="3223" y="453"/>
                  </a:lnTo>
                  <a:lnTo>
                    <a:pt x="3211" y="453"/>
                  </a:lnTo>
                  <a:lnTo>
                    <a:pt x="3202" y="456"/>
                  </a:lnTo>
                  <a:lnTo>
                    <a:pt x="3202" y="456"/>
                  </a:lnTo>
                  <a:lnTo>
                    <a:pt x="3187" y="463"/>
                  </a:lnTo>
                  <a:lnTo>
                    <a:pt x="3184" y="469"/>
                  </a:lnTo>
                  <a:lnTo>
                    <a:pt x="3181" y="475"/>
                  </a:lnTo>
                  <a:lnTo>
                    <a:pt x="3181" y="475"/>
                  </a:lnTo>
                  <a:lnTo>
                    <a:pt x="3172" y="475"/>
                  </a:lnTo>
                  <a:lnTo>
                    <a:pt x="3163" y="478"/>
                  </a:lnTo>
                  <a:lnTo>
                    <a:pt x="3157" y="481"/>
                  </a:lnTo>
                  <a:lnTo>
                    <a:pt x="3148" y="487"/>
                  </a:lnTo>
                  <a:lnTo>
                    <a:pt x="3148" y="487"/>
                  </a:lnTo>
                  <a:lnTo>
                    <a:pt x="3142" y="493"/>
                  </a:lnTo>
                  <a:lnTo>
                    <a:pt x="3142" y="493"/>
                  </a:lnTo>
                  <a:lnTo>
                    <a:pt x="3136" y="499"/>
                  </a:lnTo>
                  <a:lnTo>
                    <a:pt x="3130" y="502"/>
                  </a:lnTo>
                  <a:lnTo>
                    <a:pt x="3130" y="502"/>
                  </a:lnTo>
                  <a:lnTo>
                    <a:pt x="3124" y="505"/>
                  </a:lnTo>
                  <a:lnTo>
                    <a:pt x="3121" y="511"/>
                  </a:lnTo>
                  <a:lnTo>
                    <a:pt x="3121" y="511"/>
                  </a:lnTo>
                  <a:lnTo>
                    <a:pt x="3108" y="511"/>
                  </a:lnTo>
                  <a:lnTo>
                    <a:pt x="3096" y="511"/>
                  </a:lnTo>
                  <a:lnTo>
                    <a:pt x="3087" y="511"/>
                  </a:lnTo>
                  <a:lnTo>
                    <a:pt x="3084" y="508"/>
                  </a:lnTo>
                  <a:lnTo>
                    <a:pt x="3081" y="505"/>
                  </a:lnTo>
                  <a:lnTo>
                    <a:pt x="3081" y="505"/>
                  </a:lnTo>
                  <a:lnTo>
                    <a:pt x="3075" y="508"/>
                  </a:lnTo>
                  <a:lnTo>
                    <a:pt x="3072" y="511"/>
                  </a:lnTo>
                  <a:lnTo>
                    <a:pt x="3069" y="511"/>
                  </a:lnTo>
                  <a:lnTo>
                    <a:pt x="3069" y="517"/>
                  </a:lnTo>
                  <a:lnTo>
                    <a:pt x="3069" y="517"/>
                  </a:lnTo>
                  <a:lnTo>
                    <a:pt x="3042" y="520"/>
                  </a:lnTo>
                  <a:lnTo>
                    <a:pt x="3018" y="517"/>
                  </a:lnTo>
                  <a:lnTo>
                    <a:pt x="3018" y="517"/>
                  </a:lnTo>
                  <a:lnTo>
                    <a:pt x="3015" y="520"/>
                  </a:lnTo>
                  <a:lnTo>
                    <a:pt x="3012" y="523"/>
                  </a:lnTo>
                  <a:lnTo>
                    <a:pt x="3012" y="523"/>
                  </a:lnTo>
                  <a:lnTo>
                    <a:pt x="3003" y="526"/>
                  </a:lnTo>
                  <a:lnTo>
                    <a:pt x="3000" y="529"/>
                  </a:lnTo>
                  <a:lnTo>
                    <a:pt x="3000" y="535"/>
                  </a:lnTo>
                  <a:lnTo>
                    <a:pt x="3000" y="535"/>
                  </a:lnTo>
                  <a:lnTo>
                    <a:pt x="2997" y="541"/>
                  </a:lnTo>
                  <a:lnTo>
                    <a:pt x="2991" y="544"/>
                  </a:lnTo>
                  <a:lnTo>
                    <a:pt x="2984" y="550"/>
                  </a:lnTo>
                  <a:lnTo>
                    <a:pt x="2981" y="553"/>
                  </a:lnTo>
                  <a:lnTo>
                    <a:pt x="2981" y="559"/>
                  </a:lnTo>
                  <a:lnTo>
                    <a:pt x="2981" y="559"/>
                  </a:lnTo>
                  <a:lnTo>
                    <a:pt x="2984" y="565"/>
                  </a:lnTo>
                  <a:lnTo>
                    <a:pt x="2987" y="571"/>
                  </a:lnTo>
                  <a:lnTo>
                    <a:pt x="3000" y="574"/>
                  </a:lnTo>
                  <a:lnTo>
                    <a:pt x="3000" y="574"/>
                  </a:lnTo>
                  <a:lnTo>
                    <a:pt x="2994" y="590"/>
                  </a:lnTo>
                  <a:lnTo>
                    <a:pt x="2991" y="593"/>
                  </a:lnTo>
                  <a:lnTo>
                    <a:pt x="2981" y="596"/>
                  </a:lnTo>
                  <a:lnTo>
                    <a:pt x="2981" y="596"/>
                  </a:lnTo>
                  <a:lnTo>
                    <a:pt x="2981" y="605"/>
                  </a:lnTo>
                  <a:lnTo>
                    <a:pt x="2978" y="608"/>
                  </a:lnTo>
                  <a:lnTo>
                    <a:pt x="2975" y="608"/>
                  </a:lnTo>
                  <a:lnTo>
                    <a:pt x="2975" y="608"/>
                  </a:lnTo>
                  <a:lnTo>
                    <a:pt x="2975" y="623"/>
                  </a:lnTo>
                  <a:lnTo>
                    <a:pt x="2975" y="623"/>
                  </a:lnTo>
                  <a:lnTo>
                    <a:pt x="2975" y="626"/>
                  </a:lnTo>
                  <a:lnTo>
                    <a:pt x="2978" y="626"/>
                  </a:lnTo>
                  <a:lnTo>
                    <a:pt x="2981" y="626"/>
                  </a:lnTo>
                  <a:lnTo>
                    <a:pt x="2981" y="629"/>
                  </a:lnTo>
                  <a:lnTo>
                    <a:pt x="2981" y="629"/>
                  </a:lnTo>
                  <a:lnTo>
                    <a:pt x="2981" y="632"/>
                  </a:lnTo>
                  <a:lnTo>
                    <a:pt x="2981" y="635"/>
                  </a:lnTo>
                  <a:lnTo>
                    <a:pt x="2975" y="635"/>
                  </a:lnTo>
                  <a:lnTo>
                    <a:pt x="2975" y="635"/>
                  </a:lnTo>
                  <a:lnTo>
                    <a:pt x="2969" y="647"/>
                  </a:lnTo>
                  <a:lnTo>
                    <a:pt x="2969" y="647"/>
                  </a:lnTo>
                  <a:lnTo>
                    <a:pt x="2960" y="650"/>
                  </a:lnTo>
                  <a:lnTo>
                    <a:pt x="2951" y="653"/>
                  </a:lnTo>
                  <a:lnTo>
                    <a:pt x="2951" y="653"/>
                  </a:lnTo>
                  <a:lnTo>
                    <a:pt x="2951" y="662"/>
                  </a:lnTo>
                  <a:lnTo>
                    <a:pt x="2951" y="665"/>
                  </a:lnTo>
                  <a:lnTo>
                    <a:pt x="2951" y="668"/>
                  </a:lnTo>
                  <a:lnTo>
                    <a:pt x="2951" y="668"/>
                  </a:lnTo>
                  <a:lnTo>
                    <a:pt x="2948" y="668"/>
                  </a:lnTo>
                  <a:lnTo>
                    <a:pt x="2948" y="665"/>
                  </a:lnTo>
                  <a:lnTo>
                    <a:pt x="2945" y="659"/>
                  </a:lnTo>
                  <a:lnTo>
                    <a:pt x="2945" y="659"/>
                  </a:lnTo>
                  <a:lnTo>
                    <a:pt x="2942" y="662"/>
                  </a:lnTo>
                  <a:lnTo>
                    <a:pt x="2939" y="665"/>
                  </a:lnTo>
                  <a:lnTo>
                    <a:pt x="2939" y="671"/>
                  </a:lnTo>
                  <a:lnTo>
                    <a:pt x="2942" y="680"/>
                  </a:lnTo>
                  <a:lnTo>
                    <a:pt x="2942" y="680"/>
                  </a:lnTo>
                  <a:lnTo>
                    <a:pt x="2936" y="680"/>
                  </a:lnTo>
                  <a:lnTo>
                    <a:pt x="2936" y="683"/>
                  </a:lnTo>
                  <a:lnTo>
                    <a:pt x="2933" y="689"/>
                  </a:lnTo>
                  <a:lnTo>
                    <a:pt x="2933" y="689"/>
                  </a:lnTo>
                  <a:lnTo>
                    <a:pt x="2930" y="689"/>
                  </a:lnTo>
                  <a:lnTo>
                    <a:pt x="2924" y="689"/>
                  </a:lnTo>
                  <a:lnTo>
                    <a:pt x="2924" y="689"/>
                  </a:lnTo>
                  <a:lnTo>
                    <a:pt x="2924" y="695"/>
                  </a:lnTo>
                  <a:lnTo>
                    <a:pt x="2921" y="698"/>
                  </a:lnTo>
                  <a:lnTo>
                    <a:pt x="2918" y="698"/>
                  </a:lnTo>
                  <a:lnTo>
                    <a:pt x="2918" y="698"/>
                  </a:lnTo>
                  <a:lnTo>
                    <a:pt x="2915" y="704"/>
                  </a:lnTo>
                  <a:lnTo>
                    <a:pt x="2915" y="707"/>
                  </a:lnTo>
                  <a:lnTo>
                    <a:pt x="2912" y="714"/>
                  </a:lnTo>
                  <a:lnTo>
                    <a:pt x="2912" y="714"/>
                  </a:lnTo>
                  <a:lnTo>
                    <a:pt x="2903" y="714"/>
                  </a:lnTo>
                  <a:lnTo>
                    <a:pt x="2900" y="714"/>
                  </a:lnTo>
                  <a:lnTo>
                    <a:pt x="2897" y="717"/>
                  </a:lnTo>
                  <a:lnTo>
                    <a:pt x="2897" y="717"/>
                  </a:lnTo>
                  <a:lnTo>
                    <a:pt x="2894" y="717"/>
                  </a:lnTo>
                  <a:lnTo>
                    <a:pt x="2894" y="714"/>
                  </a:lnTo>
                  <a:lnTo>
                    <a:pt x="2897" y="704"/>
                  </a:lnTo>
                  <a:lnTo>
                    <a:pt x="2897" y="704"/>
                  </a:lnTo>
                  <a:lnTo>
                    <a:pt x="2894" y="701"/>
                  </a:lnTo>
                  <a:lnTo>
                    <a:pt x="2894" y="701"/>
                  </a:lnTo>
                  <a:lnTo>
                    <a:pt x="2894" y="692"/>
                  </a:lnTo>
                  <a:lnTo>
                    <a:pt x="2894" y="692"/>
                  </a:lnTo>
                  <a:lnTo>
                    <a:pt x="2885" y="686"/>
                  </a:lnTo>
                  <a:lnTo>
                    <a:pt x="2885" y="686"/>
                  </a:lnTo>
                  <a:lnTo>
                    <a:pt x="2882" y="683"/>
                  </a:lnTo>
                  <a:lnTo>
                    <a:pt x="2876" y="680"/>
                  </a:lnTo>
                  <a:lnTo>
                    <a:pt x="2876" y="680"/>
                  </a:lnTo>
                  <a:lnTo>
                    <a:pt x="2879" y="674"/>
                  </a:lnTo>
                  <a:lnTo>
                    <a:pt x="2882" y="668"/>
                  </a:lnTo>
                  <a:lnTo>
                    <a:pt x="2882" y="656"/>
                  </a:lnTo>
                  <a:lnTo>
                    <a:pt x="2882" y="656"/>
                  </a:lnTo>
                  <a:lnTo>
                    <a:pt x="2879" y="650"/>
                  </a:lnTo>
                  <a:lnTo>
                    <a:pt x="2876" y="644"/>
                  </a:lnTo>
                  <a:lnTo>
                    <a:pt x="2876" y="644"/>
                  </a:lnTo>
                  <a:lnTo>
                    <a:pt x="2879" y="620"/>
                  </a:lnTo>
                  <a:lnTo>
                    <a:pt x="2879" y="611"/>
                  </a:lnTo>
                  <a:lnTo>
                    <a:pt x="2876" y="599"/>
                  </a:lnTo>
                  <a:lnTo>
                    <a:pt x="2876" y="599"/>
                  </a:lnTo>
                  <a:lnTo>
                    <a:pt x="2885" y="605"/>
                  </a:lnTo>
                  <a:lnTo>
                    <a:pt x="2885" y="599"/>
                  </a:lnTo>
                  <a:lnTo>
                    <a:pt x="2882" y="593"/>
                  </a:lnTo>
                  <a:lnTo>
                    <a:pt x="2885" y="583"/>
                  </a:lnTo>
                  <a:lnTo>
                    <a:pt x="2885" y="583"/>
                  </a:lnTo>
                  <a:lnTo>
                    <a:pt x="2888" y="590"/>
                  </a:lnTo>
                  <a:lnTo>
                    <a:pt x="2891" y="590"/>
                  </a:lnTo>
                  <a:lnTo>
                    <a:pt x="2894" y="587"/>
                  </a:lnTo>
                  <a:lnTo>
                    <a:pt x="2894" y="587"/>
                  </a:lnTo>
                  <a:lnTo>
                    <a:pt x="2894" y="583"/>
                  </a:lnTo>
                  <a:lnTo>
                    <a:pt x="2894" y="580"/>
                  </a:lnTo>
                  <a:lnTo>
                    <a:pt x="2894" y="580"/>
                  </a:lnTo>
                  <a:lnTo>
                    <a:pt x="2906" y="568"/>
                  </a:lnTo>
                  <a:lnTo>
                    <a:pt x="2918" y="559"/>
                  </a:lnTo>
                  <a:lnTo>
                    <a:pt x="2918" y="559"/>
                  </a:lnTo>
                  <a:lnTo>
                    <a:pt x="2921" y="556"/>
                  </a:lnTo>
                  <a:lnTo>
                    <a:pt x="2921" y="556"/>
                  </a:lnTo>
                  <a:lnTo>
                    <a:pt x="2921" y="553"/>
                  </a:lnTo>
                  <a:lnTo>
                    <a:pt x="2921" y="553"/>
                  </a:lnTo>
                  <a:lnTo>
                    <a:pt x="2918" y="553"/>
                  </a:lnTo>
                  <a:lnTo>
                    <a:pt x="2921" y="550"/>
                  </a:lnTo>
                  <a:lnTo>
                    <a:pt x="2930" y="550"/>
                  </a:lnTo>
                  <a:lnTo>
                    <a:pt x="2930" y="550"/>
                  </a:lnTo>
                  <a:lnTo>
                    <a:pt x="2936" y="544"/>
                  </a:lnTo>
                  <a:lnTo>
                    <a:pt x="2939" y="529"/>
                  </a:lnTo>
                  <a:lnTo>
                    <a:pt x="2939" y="529"/>
                  </a:lnTo>
                  <a:lnTo>
                    <a:pt x="2945" y="526"/>
                  </a:lnTo>
                  <a:lnTo>
                    <a:pt x="2948" y="523"/>
                  </a:lnTo>
                  <a:lnTo>
                    <a:pt x="2951" y="523"/>
                  </a:lnTo>
                  <a:lnTo>
                    <a:pt x="2951" y="523"/>
                  </a:lnTo>
                  <a:lnTo>
                    <a:pt x="2945" y="523"/>
                  </a:lnTo>
                  <a:lnTo>
                    <a:pt x="2945" y="523"/>
                  </a:lnTo>
                  <a:lnTo>
                    <a:pt x="2951" y="514"/>
                  </a:lnTo>
                  <a:lnTo>
                    <a:pt x="2951" y="514"/>
                  </a:lnTo>
                  <a:lnTo>
                    <a:pt x="2954" y="514"/>
                  </a:lnTo>
                  <a:lnTo>
                    <a:pt x="2957" y="517"/>
                  </a:lnTo>
                  <a:lnTo>
                    <a:pt x="2957" y="514"/>
                  </a:lnTo>
                  <a:lnTo>
                    <a:pt x="2957" y="505"/>
                  </a:lnTo>
                  <a:lnTo>
                    <a:pt x="2957" y="505"/>
                  </a:lnTo>
                  <a:lnTo>
                    <a:pt x="2969" y="505"/>
                  </a:lnTo>
                  <a:lnTo>
                    <a:pt x="2978" y="502"/>
                  </a:lnTo>
                  <a:lnTo>
                    <a:pt x="2978" y="502"/>
                  </a:lnTo>
                  <a:lnTo>
                    <a:pt x="2981" y="493"/>
                  </a:lnTo>
                  <a:lnTo>
                    <a:pt x="2981" y="493"/>
                  </a:lnTo>
                  <a:lnTo>
                    <a:pt x="2991" y="493"/>
                  </a:lnTo>
                  <a:lnTo>
                    <a:pt x="2991" y="493"/>
                  </a:lnTo>
                  <a:lnTo>
                    <a:pt x="3000" y="487"/>
                  </a:lnTo>
                  <a:lnTo>
                    <a:pt x="3000" y="487"/>
                  </a:lnTo>
                  <a:lnTo>
                    <a:pt x="3003" y="484"/>
                  </a:lnTo>
                  <a:lnTo>
                    <a:pt x="3003" y="481"/>
                  </a:lnTo>
                  <a:lnTo>
                    <a:pt x="3003" y="481"/>
                  </a:lnTo>
                  <a:lnTo>
                    <a:pt x="3006" y="472"/>
                  </a:lnTo>
                  <a:lnTo>
                    <a:pt x="3009" y="472"/>
                  </a:lnTo>
                  <a:lnTo>
                    <a:pt x="3015" y="475"/>
                  </a:lnTo>
                  <a:lnTo>
                    <a:pt x="3015" y="475"/>
                  </a:lnTo>
                  <a:lnTo>
                    <a:pt x="3015" y="453"/>
                  </a:lnTo>
                  <a:lnTo>
                    <a:pt x="3015" y="453"/>
                  </a:lnTo>
                  <a:lnTo>
                    <a:pt x="3003" y="453"/>
                  </a:lnTo>
                  <a:lnTo>
                    <a:pt x="2994" y="456"/>
                  </a:lnTo>
                  <a:lnTo>
                    <a:pt x="2994" y="456"/>
                  </a:lnTo>
                  <a:lnTo>
                    <a:pt x="2987" y="466"/>
                  </a:lnTo>
                  <a:lnTo>
                    <a:pt x="2987" y="466"/>
                  </a:lnTo>
                  <a:lnTo>
                    <a:pt x="2984" y="466"/>
                  </a:lnTo>
                  <a:lnTo>
                    <a:pt x="2981" y="469"/>
                  </a:lnTo>
                  <a:lnTo>
                    <a:pt x="2981" y="469"/>
                  </a:lnTo>
                  <a:lnTo>
                    <a:pt x="2978" y="475"/>
                  </a:lnTo>
                  <a:lnTo>
                    <a:pt x="2975" y="478"/>
                  </a:lnTo>
                  <a:lnTo>
                    <a:pt x="2969" y="481"/>
                  </a:lnTo>
                  <a:lnTo>
                    <a:pt x="2966" y="487"/>
                  </a:lnTo>
                  <a:lnTo>
                    <a:pt x="2966" y="487"/>
                  </a:lnTo>
                  <a:lnTo>
                    <a:pt x="2957" y="487"/>
                  </a:lnTo>
                  <a:lnTo>
                    <a:pt x="2954" y="490"/>
                  </a:lnTo>
                  <a:lnTo>
                    <a:pt x="2954" y="493"/>
                  </a:lnTo>
                  <a:lnTo>
                    <a:pt x="2954" y="493"/>
                  </a:lnTo>
                  <a:lnTo>
                    <a:pt x="2951" y="493"/>
                  </a:lnTo>
                  <a:lnTo>
                    <a:pt x="2951" y="490"/>
                  </a:lnTo>
                  <a:lnTo>
                    <a:pt x="2951" y="487"/>
                  </a:lnTo>
                  <a:lnTo>
                    <a:pt x="2951" y="487"/>
                  </a:lnTo>
                  <a:lnTo>
                    <a:pt x="2942" y="487"/>
                  </a:lnTo>
                  <a:lnTo>
                    <a:pt x="2942" y="487"/>
                  </a:lnTo>
                  <a:lnTo>
                    <a:pt x="2942" y="481"/>
                  </a:lnTo>
                  <a:lnTo>
                    <a:pt x="2942" y="475"/>
                  </a:lnTo>
                  <a:lnTo>
                    <a:pt x="2942" y="475"/>
                  </a:lnTo>
                  <a:lnTo>
                    <a:pt x="2921" y="475"/>
                  </a:lnTo>
                  <a:lnTo>
                    <a:pt x="2909" y="472"/>
                  </a:lnTo>
                  <a:lnTo>
                    <a:pt x="2900" y="475"/>
                  </a:lnTo>
                  <a:lnTo>
                    <a:pt x="2900" y="475"/>
                  </a:lnTo>
                  <a:lnTo>
                    <a:pt x="2900" y="475"/>
                  </a:lnTo>
                  <a:lnTo>
                    <a:pt x="2897" y="478"/>
                  </a:lnTo>
                  <a:lnTo>
                    <a:pt x="2897" y="481"/>
                  </a:lnTo>
                  <a:lnTo>
                    <a:pt x="2897" y="481"/>
                  </a:lnTo>
                  <a:lnTo>
                    <a:pt x="2897" y="481"/>
                  </a:lnTo>
                  <a:lnTo>
                    <a:pt x="2888" y="484"/>
                  </a:lnTo>
                  <a:lnTo>
                    <a:pt x="2882" y="487"/>
                  </a:lnTo>
                  <a:lnTo>
                    <a:pt x="2882" y="487"/>
                  </a:lnTo>
                  <a:lnTo>
                    <a:pt x="2873" y="493"/>
                  </a:lnTo>
                  <a:lnTo>
                    <a:pt x="2870" y="499"/>
                  </a:lnTo>
                  <a:lnTo>
                    <a:pt x="2870" y="499"/>
                  </a:lnTo>
                  <a:lnTo>
                    <a:pt x="2864" y="505"/>
                  </a:lnTo>
                  <a:lnTo>
                    <a:pt x="2861" y="505"/>
                  </a:lnTo>
                  <a:lnTo>
                    <a:pt x="2857" y="505"/>
                  </a:lnTo>
                  <a:lnTo>
                    <a:pt x="2857" y="505"/>
                  </a:lnTo>
                  <a:lnTo>
                    <a:pt x="2854" y="514"/>
                  </a:lnTo>
                  <a:lnTo>
                    <a:pt x="2857" y="517"/>
                  </a:lnTo>
                  <a:lnTo>
                    <a:pt x="2861" y="520"/>
                  </a:lnTo>
                  <a:lnTo>
                    <a:pt x="2861" y="526"/>
                  </a:lnTo>
                  <a:lnTo>
                    <a:pt x="2861" y="526"/>
                  </a:lnTo>
                  <a:lnTo>
                    <a:pt x="2854" y="529"/>
                  </a:lnTo>
                  <a:lnTo>
                    <a:pt x="2851" y="538"/>
                  </a:lnTo>
                  <a:lnTo>
                    <a:pt x="2851" y="538"/>
                  </a:lnTo>
                  <a:lnTo>
                    <a:pt x="2842" y="538"/>
                  </a:lnTo>
                  <a:lnTo>
                    <a:pt x="2833" y="541"/>
                  </a:lnTo>
                  <a:lnTo>
                    <a:pt x="2824" y="541"/>
                  </a:lnTo>
                  <a:lnTo>
                    <a:pt x="2815" y="541"/>
                  </a:lnTo>
                  <a:lnTo>
                    <a:pt x="2815" y="541"/>
                  </a:lnTo>
                  <a:lnTo>
                    <a:pt x="2812" y="538"/>
                  </a:lnTo>
                  <a:lnTo>
                    <a:pt x="2812" y="538"/>
                  </a:lnTo>
                  <a:lnTo>
                    <a:pt x="2815" y="529"/>
                  </a:lnTo>
                  <a:lnTo>
                    <a:pt x="2815" y="529"/>
                  </a:lnTo>
                  <a:lnTo>
                    <a:pt x="2812" y="529"/>
                  </a:lnTo>
                  <a:lnTo>
                    <a:pt x="2809" y="529"/>
                  </a:lnTo>
                  <a:lnTo>
                    <a:pt x="2806" y="523"/>
                  </a:lnTo>
                  <a:lnTo>
                    <a:pt x="2806" y="523"/>
                  </a:lnTo>
                  <a:lnTo>
                    <a:pt x="2797" y="523"/>
                  </a:lnTo>
                  <a:lnTo>
                    <a:pt x="2794" y="520"/>
                  </a:lnTo>
                  <a:lnTo>
                    <a:pt x="2791" y="517"/>
                  </a:lnTo>
                  <a:lnTo>
                    <a:pt x="2791" y="517"/>
                  </a:lnTo>
                  <a:lnTo>
                    <a:pt x="2776" y="526"/>
                  </a:lnTo>
                  <a:lnTo>
                    <a:pt x="2758" y="532"/>
                  </a:lnTo>
                  <a:lnTo>
                    <a:pt x="2721" y="538"/>
                  </a:lnTo>
                  <a:lnTo>
                    <a:pt x="2721" y="538"/>
                  </a:lnTo>
                  <a:lnTo>
                    <a:pt x="2718" y="535"/>
                  </a:lnTo>
                  <a:lnTo>
                    <a:pt x="2715" y="532"/>
                  </a:lnTo>
                  <a:lnTo>
                    <a:pt x="2712" y="529"/>
                  </a:lnTo>
                  <a:lnTo>
                    <a:pt x="2715" y="523"/>
                  </a:lnTo>
                  <a:lnTo>
                    <a:pt x="2715" y="523"/>
                  </a:lnTo>
                  <a:lnTo>
                    <a:pt x="2697" y="523"/>
                  </a:lnTo>
                  <a:lnTo>
                    <a:pt x="2697" y="523"/>
                  </a:lnTo>
                  <a:lnTo>
                    <a:pt x="2673" y="529"/>
                  </a:lnTo>
                  <a:lnTo>
                    <a:pt x="2652" y="538"/>
                  </a:lnTo>
                  <a:lnTo>
                    <a:pt x="2652" y="538"/>
                  </a:lnTo>
                  <a:lnTo>
                    <a:pt x="2637" y="550"/>
                  </a:lnTo>
                  <a:lnTo>
                    <a:pt x="2631" y="556"/>
                  </a:lnTo>
                  <a:lnTo>
                    <a:pt x="2622" y="559"/>
                  </a:lnTo>
                  <a:lnTo>
                    <a:pt x="2622" y="559"/>
                  </a:lnTo>
                  <a:lnTo>
                    <a:pt x="2619" y="568"/>
                  </a:lnTo>
                  <a:lnTo>
                    <a:pt x="2616" y="571"/>
                  </a:lnTo>
                  <a:lnTo>
                    <a:pt x="2613" y="571"/>
                  </a:lnTo>
                  <a:lnTo>
                    <a:pt x="2613" y="571"/>
                  </a:lnTo>
                  <a:lnTo>
                    <a:pt x="2613" y="577"/>
                  </a:lnTo>
                  <a:lnTo>
                    <a:pt x="2610" y="580"/>
                  </a:lnTo>
                  <a:lnTo>
                    <a:pt x="2610" y="587"/>
                  </a:lnTo>
                  <a:lnTo>
                    <a:pt x="2610" y="593"/>
                  </a:lnTo>
                  <a:lnTo>
                    <a:pt x="2610" y="593"/>
                  </a:lnTo>
                  <a:lnTo>
                    <a:pt x="2607" y="590"/>
                  </a:lnTo>
                  <a:lnTo>
                    <a:pt x="2604" y="590"/>
                  </a:lnTo>
                  <a:lnTo>
                    <a:pt x="2597" y="596"/>
                  </a:lnTo>
                  <a:lnTo>
                    <a:pt x="2591" y="602"/>
                  </a:lnTo>
                  <a:lnTo>
                    <a:pt x="2588" y="605"/>
                  </a:lnTo>
                  <a:lnTo>
                    <a:pt x="2588" y="605"/>
                  </a:lnTo>
                  <a:lnTo>
                    <a:pt x="2588" y="605"/>
                  </a:lnTo>
                  <a:lnTo>
                    <a:pt x="2585" y="602"/>
                  </a:lnTo>
                  <a:lnTo>
                    <a:pt x="2582" y="602"/>
                  </a:lnTo>
                  <a:lnTo>
                    <a:pt x="2582" y="605"/>
                  </a:lnTo>
                  <a:lnTo>
                    <a:pt x="2576" y="608"/>
                  </a:lnTo>
                  <a:lnTo>
                    <a:pt x="2576" y="608"/>
                  </a:lnTo>
                  <a:lnTo>
                    <a:pt x="2570" y="611"/>
                  </a:lnTo>
                  <a:lnTo>
                    <a:pt x="2567" y="617"/>
                  </a:lnTo>
                  <a:lnTo>
                    <a:pt x="2567" y="617"/>
                  </a:lnTo>
                  <a:lnTo>
                    <a:pt x="2561" y="614"/>
                  </a:lnTo>
                  <a:lnTo>
                    <a:pt x="2558" y="614"/>
                  </a:lnTo>
                  <a:lnTo>
                    <a:pt x="2552" y="620"/>
                  </a:lnTo>
                  <a:lnTo>
                    <a:pt x="2546" y="626"/>
                  </a:lnTo>
                  <a:lnTo>
                    <a:pt x="2543" y="629"/>
                  </a:lnTo>
                  <a:lnTo>
                    <a:pt x="2540" y="629"/>
                  </a:lnTo>
                  <a:lnTo>
                    <a:pt x="2540" y="629"/>
                  </a:lnTo>
                  <a:lnTo>
                    <a:pt x="2546" y="638"/>
                  </a:lnTo>
                  <a:lnTo>
                    <a:pt x="2552" y="644"/>
                  </a:lnTo>
                  <a:lnTo>
                    <a:pt x="2555" y="641"/>
                  </a:lnTo>
                  <a:lnTo>
                    <a:pt x="2555" y="641"/>
                  </a:lnTo>
                  <a:lnTo>
                    <a:pt x="2555" y="641"/>
                  </a:lnTo>
                  <a:lnTo>
                    <a:pt x="2558" y="644"/>
                  </a:lnTo>
                  <a:lnTo>
                    <a:pt x="2558" y="647"/>
                  </a:lnTo>
                  <a:lnTo>
                    <a:pt x="2558" y="656"/>
                  </a:lnTo>
                  <a:lnTo>
                    <a:pt x="2558" y="656"/>
                  </a:lnTo>
                  <a:lnTo>
                    <a:pt x="2564" y="656"/>
                  </a:lnTo>
                  <a:lnTo>
                    <a:pt x="2567" y="656"/>
                  </a:lnTo>
                  <a:lnTo>
                    <a:pt x="2570" y="659"/>
                  </a:lnTo>
                  <a:lnTo>
                    <a:pt x="2570" y="659"/>
                  </a:lnTo>
                  <a:lnTo>
                    <a:pt x="2579" y="659"/>
                  </a:lnTo>
                  <a:lnTo>
                    <a:pt x="2582" y="656"/>
                  </a:lnTo>
                  <a:lnTo>
                    <a:pt x="2588" y="656"/>
                  </a:lnTo>
                  <a:lnTo>
                    <a:pt x="2588" y="656"/>
                  </a:lnTo>
                  <a:lnTo>
                    <a:pt x="2591" y="659"/>
                  </a:lnTo>
                  <a:lnTo>
                    <a:pt x="2591" y="659"/>
                  </a:lnTo>
                  <a:lnTo>
                    <a:pt x="2591" y="659"/>
                  </a:lnTo>
                  <a:lnTo>
                    <a:pt x="2594" y="659"/>
                  </a:lnTo>
                  <a:lnTo>
                    <a:pt x="2597" y="656"/>
                  </a:lnTo>
                  <a:lnTo>
                    <a:pt x="2600" y="653"/>
                  </a:lnTo>
                  <a:lnTo>
                    <a:pt x="2604" y="656"/>
                  </a:lnTo>
                  <a:lnTo>
                    <a:pt x="2604" y="656"/>
                  </a:lnTo>
                  <a:lnTo>
                    <a:pt x="2607" y="656"/>
                  </a:lnTo>
                  <a:lnTo>
                    <a:pt x="2607" y="653"/>
                  </a:lnTo>
                  <a:lnTo>
                    <a:pt x="2610" y="647"/>
                  </a:lnTo>
                  <a:lnTo>
                    <a:pt x="2610" y="647"/>
                  </a:lnTo>
                  <a:lnTo>
                    <a:pt x="2613" y="653"/>
                  </a:lnTo>
                  <a:lnTo>
                    <a:pt x="2616" y="662"/>
                  </a:lnTo>
                  <a:lnTo>
                    <a:pt x="2619" y="668"/>
                  </a:lnTo>
                  <a:lnTo>
                    <a:pt x="2622" y="668"/>
                  </a:lnTo>
                  <a:lnTo>
                    <a:pt x="2625" y="665"/>
                  </a:lnTo>
                  <a:lnTo>
                    <a:pt x="2625" y="665"/>
                  </a:lnTo>
                  <a:lnTo>
                    <a:pt x="2628" y="665"/>
                  </a:lnTo>
                  <a:lnTo>
                    <a:pt x="2628" y="668"/>
                  </a:lnTo>
                  <a:lnTo>
                    <a:pt x="2628" y="671"/>
                  </a:lnTo>
                  <a:lnTo>
                    <a:pt x="2631" y="677"/>
                  </a:lnTo>
                  <a:lnTo>
                    <a:pt x="2634" y="677"/>
                  </a:lnTo>
                  <a:lnTo>
                    <a:pt x="2637" y="677"/>
                  </a:lnTo>
                  <a:lnTo>
                    <a:pt x="2637" y="677"/>
                  </a:lnTo>
                  <a:lnTo>
                    <a:pt x="2637" y="680"/>
                  </a:lnTo>
                  <a:lnTo>
                    <a:pt x="2634" y="680"/>
                  </a:lnTo>
                  <a:lnTo>
                    <a:pt x="2628" y="680"/>
                  </a:lnTo>
                  <a:lnTo>
                    <a:pt x="2628" y="680"/>
                  </a:lnTo>
                  <a:lnTo>
                    <a:pt x="2631" y="686"/>
                  </a:lnTo>
                  <a:lnTo>
                    <a:pt x="2634" y="698"/>
                  </a:lnTo>
                  <a:lnTo>
                    <a:pt x="2634" y="698"/>
                  </a:lnTo>
                  <a:lnTo>
                    <a:pt x="2631" y="698"/>
                  </a:lnTo>
                  <a:lnTo>
                    <a:pt x="2628" y="701"/>
                  </a:lnTo>
                  <a:lnTo>
                    <a:pt x="2628" y="701"/>
                  </a:lnTo>
                  <a:lnTo>
                    <a:pt x="2628" y="704"/>
                  </a:lnTo>
                  <a:lnTo>
                    <a:pt x="2625" y="710"/>
                  </a:lnTo>
                  <a:lnTo>
                    <a:pt x="2625" y="710"/>
                  </a:lnTo>
                  <a:lnTo>
                    <a:pt x="2625" y="732"/>
                  </a:lnTo>
                  <a:lnTo>
                    <a:pt x="2622" y="738"/>
                  </a:lnTo>
                  <a:lnTo>
                    <a:pt x="2622" y="738"/>
                  </a:lnTo>
                  <a:lnTo>
                    <a:pt x="2616" y="735"/>
                  </a:lnTo>
                  <a:lnTo>
                    <a:pt x="2616" y="735"/>
                  </a:lnTo>
                  <a:lnTo>
                    <a:pt x="2616" y="759"/>
                  </a:lnTo>
                  <a:lnTo>
                    <a:pt x="2610" y="777"/>
                  </a:lnTo>
                  <a:lnTo>
                    <a:pt x="2604" y="792"/>
                  </a:lnTo>
                  <a:lnTo>
                    <a:pt x="2597" y="810"/>
                  </a:lnTo>
                  <a:lnTo>
                    <a:pt x="2597" y="810"/>
                  </a:lnTo>
                  <a:lnTo>
                    <a:pt x="2591" y="813"/>
                  </a:lnTo>
                  <a:lnTo>
                    <a:pt x="2591" y="813"/>
                  </a:lnTo>
                  <a:lnTo>
                    <a:pt x="2585" y="810"/>
                  </a:lnTo>
                  <a:lnTo>
                    <a:pt x="2585" y="810"/>
                  </a:lnTo>
                  <a:lnTo>
                    <a:pt x="2585" y="816"/>
                  </a:lnTo>
                  <a:lnTo>
                    <a:pt x="2585" y="822"/>
                  </a:lnTo>
                  <a:lnTo>
                    <a:pt x="2585" y="822"/>
                  </a:lnTo>
                  <a:lnTo>
                    <a:pt x="2582" y="825"/>
                  </a:lnTo>
                  <a:lnTo>
                    <a:pt x="2579" y="825"/>
                  </a:lnTo>
                  <a:lnTo>
                    <a:pt x="2570" y="828"/>
                  </a:lnTo>
                  <a:lnTo>
                    <a:pt x="2570" y="828"/>
                  </a:lnTo>
                  <a:lnTo>
                    <a:pt x="2570" y="831"/>
                  </a:lnTo>
                  <a:lnTo>
                    <a:pt x="2570" y="834"/>
                  </a:lnTo>
                  <a:lnTo>
                    <a:pt x="2570" y="834"/>
                  </a:lnTo>
                  <a:lnTo>
                    <a:pt x="2567" y="834"/>
                  </a:lnTo>
                  <a:lnTo>
                    <a:pt x="2564" y="834"/>
                  </a:lnTo>
                  <a:lnTo>
                    <a:pt x="2564" y="834"/>
                  </a:lnTo>
                  <a:lnTo>
                    <a:pt x="2564" y="837"/>
                  </a:lnTo>
                  <a:lnTo>
                    <a:pt x="2564" y="837"/>
                  </a:lnTo>
                  <a:lnTo>
                    <a:pt x="2567" y="841"/>
                  </a:lnTo>
                  <a:lnTo>
                    <a:pt x="2567" y="841"/>
                  </a:lnTo>
                  <a:lnTo>
                    <a:pt x="2561" y="844"/>
                  </a:lnTo>
                  <a:lnTo>
                    <a:pt x="2555" y="847"/>
                  </a:lnTo>
                  <a:lnTo>
                    <a:pt x="2555" y="847"/>
                  </a:lnTo>
                  <a:lnTo>
                    <a:pt x="2552" y="853"/>
                  </a:lnTo>
                  <a:lnTo>
                    <a:pt x="2552" y="859"/>
                  </a:lnTo>
                  <a:lnTo>
                    <a:pt x="2552" y="859"/>
                  </a:lnTo>
                  <a:lnTo>
                    <a:pt x="2546" y="862"/>
                  </a:lnTo>
                  <a:lnTo>
                    <a:pt x="2540" y="865"/>
                  </a:lnTo>
                  <a:lnTo>
                    <a:pt x="2540" y="865"/>
                  </a:lnTo>
                  <a:lnTo>
                    <a:pt x="2537" y="868"/>
                  </a:lnTo>
                  <a:lnTo>
                    <a:pt x="2537" y="871"/>
                  </a:lnTo>
                  <a:lnTo>
                    <a:pt x="2534" y="877"/>
                  </a:lnTo>
                  <a:lnTo>
                    <a:pt x="2534" y="877"/>
                  </a:lnTo>
                  <a:lnTo>
                    <a:pt x="2531" y="877"/>
                  </a:lnTo>
                  <a:lnTo>
                    <a:pt x="2528" y="877"/>
                  </a:lnTo>
                  <a:lnTo>
                    <a:pt x="2528" y="877"/>
                  </a:lnTo>
                  <a:lnTo>
                    <a:pt x="2525" y="883"/>
                  </a:lnTo>
                  <a:lnTo>
                    <a:pt x="2525" y="886"/>
                  </a:lnTo>
                  <a:lnTo>
                    <a:pt x="2522" y="883"/>
                  </a:lnTo>
                  <a:lnTo>
                    <a:pt x="2522" y="883"/>
                  </a:lnTo>
                  <a:lnTo>
                    <a:pt x="2522" y="883"/>
                  </a:lnTo>
                  <a:lnTo>
                    <a:pt x="2519" y="883"/>
                  </a:lnTo>
                  <a:lnTo>
                    <a:pt x="2516" y="886"/>
                  </a:lnTo>
                  <a:lnTo>
                    <a:pt x="2516" y="892"/>
                  </a:lnTo>
                  <a:lnTo>
                    <a:pt x="2516" y="892"/>
                  </a:lnTo>
                  <a:lnTo>
                    <a:pt x="2495" y="895"/>
                  </a:lnTo>
                  <a:lnTo>
                    <a:pt x="2474" y="892"/>
                  </a:lnTo>
                  <a:lnTo>
                    <a:pt x="2474" y="892"/>
                  </a:lnTo>
                  <a:lnTo>
                    <a:pt x="2467" y="898"/>
                  </a:lnTo>
                  <a:lnTo>
                    <a:pt x="2464" y="901"/>
                  </a:lnTo>
                  <a:lnTo>
                    <a:pt x="2464" y="904"/>
                  </a:lnTo>
                  <a:lnTo>
                    <a:pt x="2464" y="904"/>
                  </a:lnTo>
                  <a:lnTo>
                    <a:pt x="2464" y="907"/>
                  </a:lnTo>
                  <a:lnTo>
                    <a:pt x="2464" y="907"/>
                  </a:lnTo>
                  <a:lnTo>
                    <a:pt x="2455" y="910"/>
                  </a:lnTo>
                  <a:lnTo>
                    <a:pt x="2449" y="910"/>
                  </a:lnTo>
                  <a:lnTo>
                    <a:pt x="2452" y="913"/>
                  </a:lnTo>
                  <a:lnTo>
                    <a:pt x="2452" y="913"/>
                  </a:lnTo>
                  <a:lnTo>
                    <a:pt x="2452" y="916"/>
                  </a:lnTo>
                  <a:lnTo>
                    <a:pt x="2449" y="916"/>
                  </a:lnTo>
                  <a:lnTo>
                    <a:pt x="2446" y="916"/>
                  </a:lnTo>
                  <a:lnTo>
                    <a:pt x="2446" y="913"/>
                  </a:lnTo>
                  <a:lnTo>
                    <a:pt x="2446" y="913"/>
                  </a:lnTo>
                  <a:lnTo>
                    <a:pt x="2440" y="919"/>
                  </a:lnTo>
                  <a:lnTo>
                    <a:pt x="2440" y="928"/>
                  </a:lnTo>
                  <a:lnTo>
                    <a:pt x="2440" y="946"/>
                  </a:lnTo>
                  <a:lnTo>
                    <a:pt x="2440" y="946"/>
                  </a:lnTo>
                  <a:lnTo>
                    <a:pt x="2431" y="946"/>
                  </a:lnTo>
                  <a:lnTo>
                    <a:pt x="2422" y="946"/>
                  </a:lnTo>
                  <a:lnTo>
                    <a:pt x="2422" y="946"/>
                  </a:lnTo>
                  <a:lnTo>
                    <a:pt x="2425" y="952"/>
                  </a:lnTo>
                  <a:lnTo>
                    <a:pt x="2422" y="952"/>
                  </a:lnTo>
                  <a:lnTo>
                    <a:pt x="2416" y="952"/>
                  </a:lnTo>
                  <a:lnTo>
                    <a:pt x="2416" y="952"/>
                  </a:lnTo>
                  <a:lnTo>
                    <a:pt x="2419" y="977"/>
                  </a:lnTo>
                  <a:lnTo>
                    <a:pt x="2422" y="986"/>
                  </a:lnTo>
                  <a:lnTo>
                    <a:pt x="2422" y="989"/>
                  </a:lnTo>
                  <a:lnTo>
                    <a:pt x="2425" y="986"/>
                  </a:lnTo>
                  <a:lnTo>
                    <a:pt x="2425" y="986"/>
                  </a:lnTo>
                  <a:lnTo>
                    <a:pt x="2428" y="986"/>
                  </a:lnTo>
                  <a:lnTo>
                    <a:pt x="2428" y="992"/>
                  </a:lnTo>
                  <a:lnTo>
                    <a:pt x="2431" y="1001"/>
                  </a:lnTo>
                  <a:lnTo>
                    <a:pt x="2431" y="1013"/>
                  </a:lnTo>
                  <a:lnTo>
                    <a:pt x="2434" y="1016"/>
                  </a:lnTo>
                  <a:lnTo>
                    <a:pt x="2437" y="1019"/>
                  </a:lnTo>
                  <a:lnTo>
                    <a:pt x="2437" y="1019"/>
                  </a:lnTo>
                  <a:lnTo>
                    <a:pt x="2440" y="1022"/>
                  </a:lnTo>
                  <a:lnTo>
                    <a:pt x="2440" y="1025"/>
                  </a:lnTo>
                  <a:lnTo>
                    <a:pt x="2440" y="1031"/>
                  </a:lnTo>
                  <a:lnTo>
                    <a:pt x="2446" y="1034"/>
                  </a:lnTo>
                  <a:lnTo>
                    <a:pt x="2446" y="1034"/>
                  </a:lnTo>
                  <a:lnTo>
                    <a:pt x="2443" y="1040"/>
                  </a:lnTo>
                  <a:lnTo>
                    <a:pt x="2440" y="1043"/>
                  </a:lnTo>
                  <a:lnTo>
                    <a:pt x="2440" y="1043"/>
                  </a:lnTo>
                  <a:lnTo>
                    <a:pt x="2437" y="1043"/>
                  </a:lnTo>
                  <a:lnTo>
                    <a:pt x="2437" y="1040"/>
                  </a:lnTo>
                  <a:lnTo>
                    <a:pt x="2434" y="1040"/>
                  </a:lnTo>
                  <a:lnTo>
                    <a:pt x="2434" y="1040"/>
                  </a:lnTo>
                  <a:lnTo>
                    <a:pt x="2431" y="1040"/>
                  </a:lnTo>
                  <a:lnTo>
                    <a:pt x="2431" y="1043"/>
                  </a:lnTo>
                  <a:lnTo>
                    <a:pt x="2428" y="1046"/>
                  </a:lnTo>
                  <a:lnTo>
                    <a:pt x="2428" y="1046"/>
                  </a:lnTo>
                  <a:lnTo>
                    <a:pt x="2422" y="1046"/>
                  </a:lnTo>
                  <a:lnTo>
                    <a:pt x="2416" y="1046"/>
                  </a:lnTo>
                  <a:lnTo>
                    <a:pt x="2416" y="1046"/>
                  </a:lnTo>
                  <a:lnTo>
                    <a:pt x="2404" y="1052"/>
                  </a:lnTo>
                  <a:lnTo>
                    <a:pt x="2395" y="1055"/>
                  </a:lnTo>
                  <a:lnTo>
                    <a:pt x="2389" y="1052"/>
                  </a:lnTo>
                  <a:lnTo>
                    <a:pt x="2389" y="1052"/>
                  </a:lnTo>
                  <a:lnTo>
                    <a:pt x="2389" y="1046"/>
                  </a:lnTo>
                  <a:lnTo>
                    <a:pt x="2389" y="1043"/>
                  </a:lnTo>
                  <a:lnTo>
                    <a:pt x="2392" y="1034"/>
                  </a:lnTo>
                  <a:lnTo>
                    <a:pt x="2392" y="1034"/>
                  </a:lnTo>
                  <a:lnTo>
                    <a:pt x="2392" y="1022"/>
                  </a:lnTo>
                  <a:lnTo>
                    <a:pt x="2392" y="1013"/>
                  </a:lnTo>
                  <a:lnTo>
                    <a:pt x="2398" y="1010"/>
                  </a:lnTo>
                  <a:lnTo>
                    <a:pt x="2398" y="1010"/>
                  </a:lnTo>
                  <a:lnTo>
                    <a:pt x="2395" y="1007"/>
                  </a:lnTo>
                  <a:lnTo>
                    <a:pt x="2389" y="1004"/>
                  </a:lnTo>
                  <a:lnTo>
                    <a:pt x="2389" y="1001"/>
                  </a:lnTo>
                  <a:lnTo>
                    <a:pt x="2389" y="995"/>
                  </a:lnTo>
                  <a:lnTo>
                    <a:pt x="2389" y="995"/>
                  </a:lnTo>
                  <a:lnTo>
                    <a:pt x="2383" y="992"/>
                  </a:lnTo>
                  <a:lnTo>
                    <a:pt x="2377" y="992"/>
                  </a:lnTo>
                  <a:lnTo>
                    <a:pt x="2371" y="992"/>
                  </a:lnTo>
                  <a:lnTo>
                    <a:pt x="2365" y="986"/>
                  </a:lnTo>
                  <a:lnTo>
                    <a:pt x="2365" y="986"/>
                  </a:lnTo>
                  <a:lnTo>
                    <a:pt x="2365" y="980"/>
                  </a:lnTo>
                  <a:lnTo>
                    <a:pt x="2371" y="977"/>
                  </a:lnTo>
                  <a:lnTo>
                    <a:pt x="2374" y="974"/>
                  </a:lnTo>
                  <a:lnTo>
                    <a:pt x="2374" y="964"/>
                  </a:lnTo>
                  <a:lnTo>
                    <a:pt x="2374" y="964"/>
                  </a:lnTo>
                  <a:lnTo>
                    <a:pt x="2371" y="964"/>
                  </a:lnTo>
                  <a:lnTo>
                    <a:pt x="2371" y="964"/>
                  </a:lnTo>
                  <a:lnTo>
                    <a:pt x="2368" y="964"/>
                  </a:lnTo>
                  <a:lnTo>
                    <a:pt x="2368" y="964"/>
                  </a:lnTo>
                  <a:lnTo>
                    <a:pt x="2365" y="961"/>
                  </a:lnTo>
                  <a:lnTo>
                    <a:pt x="2362" y="958"/>
                  </a:lnTo>
                  <a:lnTo>
                    <a:pt x="2362" y="958"/>
                  </a:lnTo>
                  <a:lnTo>
                    <a:pt x="2356" y="952"/>
                  </a:lnTo>
                  <a:lnTo>
                    <a:pt x="2353" y="949"/>
                  </a:lnTo>
                  <a:lnTo>
                    <a:pt x="2353" y="949"/>
                  </a:lnTo>
                  <a:lnTo>
                    <a:pt x="2347" y="952"/>
                  </a:lnTo>
                  <a:lnTo>
                    <a:pt x="2340" y="952"/>
                  </a:lnTo>
                  <a:lnTo>
                    <a:pt x="2340" y="952"/>
                  </a:lnTo>
                  <a:lnTo>
                    <a:pt x="2337" y="955"/>
                  </a:lnTo>
                  <a:lnTo>
                    <a:pt x="2337" y="955"/>
                  </a:lnTo>
                  <a:lnTo>
                    <a:pt x="2340" y="958"/>
                  </a:lnTo>
                  <a:lnTo>
                    <a:pt x="2340" y="958"/>
                  </a:lnTo>
                  <a:lnTo>
                    <a:pt x="2340" y="961"/>
                  </a:lnTo>
                  <a:lnTo>
                    <a:pt x="2337" y="961"/>
                  </a:lnTo>
                  <a:lnTo>
                    <a:pt x="2334" y="958"/>
                  </a:lnTo>
                  <a:lnTo>
                    <a:pt x="2331" y="958"/>
                  </a:lnTo>
                  <a:lnTo>
                    <a:pt x="2331" y="964"/>
                  </a:lnTo>
                  <a:lnTo>
                    <a:pt x="2331" y="964"/>
                  </a:lnTo>
                  <a:lnTo>
                    <a:pt x="2325" y="964"/>
                  </a:lnTo>
                  <a:lnTo>
                    <a:pt x="2319" y="964"/>
                  </a:lnTo>
                  <a:lnTo>
                    <a:pt x="2316" y="968"/>
                  </a:lnTo>
                  <a:lnTo>
                    <a:pt x="2307" y="964"/>
                  </a:lnTo>
                  <a:lnTo>
                    <a:pt x="2307" y="964"/>
                  </a:lnTo>
                  <a:lnTo>
                    <a:pt x="2313" y="958"/>
                  </a:lnTo>
                  <a:lnTo>
                    <a:pt x="2313" y="952"/>
                  </a:lnTo>
                  <a:lnTo>
                    <a:pt x="2313" y="946"/>
                  </a:lnTo>
                  <a:lnTo>
                    <a:pt x="2319" y="940"/>
                  </a:lnTo>
                  <a:lnTo>
                    <a:pt x="2319" y="940"/>
                  </a:lnTo>
                  <a:lnTo>
                    <a:pt x="2319" y="940"/>
                  </a:lnTo>
                  <a:lnTo>
                    <a:pt x="2319" y="940"/>
                  </a:lnTo>
                  <a:lnTo>
                    <a:pt x="2313" y="940"/>
                  </a:lnTo>
                  <a:lnTo>
                    <a:pt x="2304" y="940"/>
                  </a:lnTo>
                  <a:lnTo>
                    <a:pt x="2298" y="946"/>
                  </a:lnTo>
                  <a:lnTo>
                    <a:pt x="2298" y="946"/>
                  </a:lnTo>
                  <a:lnTo>
                    <a:pt x="2298" y="949"/>
                  </a:lnTo>
                  <a:lnTo>
                    <a:pt x="2295" y="946"/>
                  </a:lnTo>
                  <a:lnTo>
                    <a:pt x="2295" y="940"/>
                  </a:lnTo>
                  <a:lnTo>
                    <a:pt x="2295" y="940"/>
                  </a:lnTo>
                  <a:lnTo>
                    <a:pt x="2292" y="943"/>
                  </a:lnTo>
                  <a:lnTo>
                    <a:pt x="2289" y="946"/>
                  </a:lnTo>
                  <a:lnTo>
                    <a:pt x="2286" y="952"/>
                  </a:lnTo>
                  <a:lnTo>
                    <a:pt x="2283" y="952"/>
                  </a:lnTo>
                  <a:lnTo>
                    <a:pt x="2283" y="952"/>
                  </a:lnTo>
                  <a:lnTo>
                    <a:pt x="2271" y="961"/>
                  </a:lnTo>
                  <a:lnTo>
                    <a:pt x="2271" y="961"/>
                  </a:lnTo>
                  <a:lnTo>
                    <a:pt x="2268" y="964"/>
                  </a:lnTo>
                  <a:lnTo>
                    <a:pt x="2268" y="971"/>
                  </a:lnTo>
                  <a:lnTo>
                    <a:pt x="2268" y="971"/>
                  </a:lnTo>
                  <a:lnTo>
                    <a:pt x="2253" y="968"/>
                  </a:lnTo>
                  <a:lnTo>
                    <a:pt x="2238" y="971"/>
                  </a:lnTo>
                  <a:lnTo>
                    <a:pt x="2238" y="971"/>
                  </a:lnTo>
                  <a:lnTo>
                    <a:pt x="2241" y="971"/>
                  </a:lnTo>
                  <a:lnTo>
                    <a:pt x="2241" y="977"/>
                  </a:lnTo>
                  <a:lnTo>
                    <a:pt x="2244" y="983"/>
                  </a:lnTo>
                  <a:lnTo>
                    <a:pt x="2244" y="983"/>
                  </a:lnTo>
                  <a:lnTo>
                    <a:pt x="2250" y="983"/>
                  </a:lnTo>
                  <a:lnTo>
                    <a:pt x="2253" y="983"/>
                  </a:lnTo>
                  <a:lnTo>
                    <a:pt x="2253" y="983"/>
                  </a:lnTo>
                  <a:lnTo>
                    <a:pt x="2256" y="986"/>
                  </a:lnTo>
                  <a:lnTo>
                    <a:pt x="2253" y="989"/>
                  </a:lnTo>
                  <a:lnTo>
                    <a:pt x="2253" y="989"/>
                  </a:lnTo>
                  <a:lnTo>
                    <a:pt x="2259" y="989"/>
                  </a:lnTo>
                  <a:lnTo>
                    <a:pt x="2268" y="989"/>
                  </a:lnTo>
                  <a:lnTo>
                    <a:pt x="2268" y="989"/>
                  </a:lnTo>
                  <a:lnTo>
                    <a:pt x="2268" y="995"/>
                  </a:lnTo>
                  <a:lnTo>
                    <a:pt x="2268" y="998"/>
                  </a:lnTo>
                  <a:lnTo>
                    <a:pt x="2268" y="998"/>
                  </a:lnTo>
                  <a:lnTo>
                    <a:pt x="2274" y="1001"/>
                  </a:lnTo>
                  <a:lnTo>
                    <a:pt x="2280" y="1001"/>
                  </a:lnTo>
                  <a:lnTo>
                    <a:pt x="2280" y="1001"/>
                  </a:lnTo>
                  <a:lnTo>
                    <a:pt x="2280" y="1001"/>
                  </a:lnTo>
                  <a:lnTo>
                    <a:pt x="2283" y="998"/>
                  </a:lnTo>
                  <a:lnTo>
                    <a:pt x="2283" y="995"/>
                  </a:lnTo>
                  <a:lnTo>
                    <a:pt x="2286" y="995"/>
                  </a:lnTo>
                  <a:lnTo>
                    <a:pt x="2286" y="995"/>
                  </a:lnTo>
                  <a:lnTo>
                    <a:pt x="2298" y="995"/>
                  </a:lnTo>
                  <a:lnTo>
                    <a:pt x="2307" y="995"/>
                  </a:lnTo>
                  <a:lnTo>
                    <a:pt x="2313" y="1001"/>
                  </a:lnTo>
                  <a:lnTo>
                    <a:pt x="2316" y="1010"/>
                  </a:lnTo>
                  <a:lnTo>
                    <a:pt x="2316" y="1010"/>
                  </a:lnTo>
                  <a:lnTo>
                    <a:pt x="2310" y="1013"/>
                  </a:lnTo>
                  <a:lnTo>
                    <a:pt x="2304" y="1013"/>
                  </a:lnTo>
                  <a:lnTo>
                    <a:pt x="2301" y="1013"/>
                  </a:lnTo>
                  <a:lnTo>
                    <a:pt x="2295" y="1010"/>
                  </a:lnTo>
                  <a:lnTo>
                    <a:pt x="2295" y="1010"/>
                  </a:lnTo>
                  <a:lnTo>
                    <a:pt x="2292" y="1019"/>
                  </a:lnTo>
                  <a:lnTo>
                    <a:pt x="2292" y="1031"/>
                  </a:lnTo>
                  <a:lnTo>
                    <a:pt x="2292" y="1031"/>
                  </a:lnTo>
                  <a:lnTo>
                    <a:pt x="2286" y="1031"/>
                  </a:lnTo>
                  <a:lnTo>
                    <a:pt x="2286" y="1031"/>
                  </a:lnTo>
                  <a:lnTo>
                    <a:pt x="2286" y="1034"/>
                  </a:lnTo>
                  <a:lnTo>
                    <a:pt x="2286" y="1034"/>
                  </a:lnTo>
                  <a:lnTo>
                    <a:pt x="2286" y="1034"/>
                  </a:lnTo>
                  <a:lnTo>
                    <a:pt x="2286" y="1037"/>
                  </a:lnTo>
                  <a:lnTo>
                    <a:pt x="2280" y="1037"/>
                  </a:lnTo>
                  <a:lnTo>
                    <a:pt x="2271" y="1040"/>
                  </a:lnTo>
                  <a:lnTo>
                    <a:pt x="2271" y="1040"/>
                  </a:lnTo>
                  <a:lnTo>
                    <a:pt x="2277" y="1049"/>
                  </a:lnTo>
                  <a:lnTo>
                    <a:pt x="2283" y="1058"/>
                  </a:lnTo>
                  <a:lnTo>
                    <a:pt x="2289" y="1067"/>
                  </a:lnTo>
                  <a:lnTo>
                    <a:pt x="2292" y="1079"/>
                  </a:lnTo>
                  <a:lnTo>
                    <a:pt x="2292" y="1079"/>
                  </a:lnTo>
                  <a:lnTo>
                    <a:pt x="2295" y="1073"/>
                  </a:lnTo>
                  <a:lnTo>
                    <a:pt x="2298" y="1073"/>
                  </a:lnTo>
                  <a:lnTo>
                    <a:pt x="2298" y="1079"/>
                  </a:lnTo>
                  <a:lnTo>
                    <a:pt x="2304" y="1082"/>
                  </a:lnTo>
                  <a:lnTo>
                    <a:pt x="2304" y="1082"/>
                  </a:lnTo>
                  <a:lnTo>
                    <a:pt x="2304" y="1110"/>
                  </a:lnTo>
                  <a:lnTo>
                    <a:pt x="2304" y="1119"/>
                  </a:lnTo>
                  <a:lnTo>
                    <a:pt x="2298" y="1128"/>
                  </a:lnTo>
                  <a:lnTo>
                    <a:pt x="2298" y="1128"/>
                  </a:lnTo>
                  <a:lnTo>
                    <a:pt x="2304" y="1137"/>
                  </a:lnTo>
                  <a:lnTo>
                    <a:pt x="2307" y="1146"/>
                  </a:lnTo>
                  <a:lnTo>
                    <a:pt x="2307" y="1170"/>
                  </a:lnTo>
                  <a:lnTo>
                    <a:pt x="2307" y="1170"/>
                  </a:lnTo>
                  <a:lnTo>
                    <a:pt x="2304" y="1167"/>
                  </a:lnTo>
                  <a:lnTo>
                    <a:pt x="2301" y="1167"/>
                  </a:lnTo>
                  <a:lnTo>
                    <a:pt x="2298" y="1173"/>
                  </a:lnTo>
                  <a:lnTo>
                    <a:pt x="2298" y="1182"/>
                  </a:lnTo>
                  <a:lnTo>
                    <a:pt x="2298" y="1182"/>
                  </a:lnTo>
                  <a:lnTo>
                    <a:pt x="2295" y="1182"/>
                  </a:lnTo>
                  <a:lnTo>
                    <a:pt x="2295" y="1182"/>
                  </a:lnTo>
                  <a:lnTo>
                    <a:pt x="2292" y="1179"/>
                  </a:lnTo>
                  <a:lnTo>
                    <a:pt x="2292" y="1185"/>
                  </a:lnTo>
                  <a:lnTo>
                    <a:pt x="2292" y="1185"/>
                  </a:lnTo>
                  <a:lnTo>
                    <a:pt x="2286" y="1188"/>
                  </a:lnTo>
                  <a:lnTo>
                    <a:pt x="2283" y="1194"/>
                  </a:lnTo>
                  <a:lnTo>
                    <a:pt x="2283" y="1200"/>
                  </a:lnTo>
                  <a:lnTo>
                    <a:pt x="2283" y="1200"/>
                  </a:lnTo>
                  <a:lnTo>
                    <a:pt x="2277" y="1200"/>
                  </a:lnTo>
                  <a:lnTo>
                    <a:pt x="2274" y="1206"/>
                  </a:lnTo>
                  <a:lnTo>
                    <a:pt x="2274" y="1209"/>
                  </a:lnTo>
                  <a:lnTo>
                    <a:pt x="2268" y="1209"/>
                  </a:lnTo>
                  <a:lnTo>
                    <a:pt x="2268" y="1209"/>
                  </a:lnTo>
                  <a:lnTo>
                    <a:pt x="2268" y="1212"/>
                  </a:lnTo>
                  <a:lnTo>
                    <a:pt x="2268" y="1215"/>
                  </a:lnTo>
                  <a:lnTo>
                    <a:pt x="2262" y="1222"/>
                  </a:lnTo>
                  <a:lnTo>
                    <a:pt x="2256" y="1228"/>
                  </a:lnTo>
                  <a:lnTo>
                    <a:pt x="2253" y="1228"/>
                  </a:lnTo>
                  <a:lnTo>
                    <a:pt x="2253" y="1231"/>
                  </a:lnTo>
                  <a:lnTo>
                    <a:pt x="2253" y="1231"/>
                  </a:lnTo>
                  <a:lnTo>
                    <a:pt x="2256" y="1234"/>
                  </a:lnTo>
                  <a:lnTo>
                    <a:pt x="2256" y="1234"/>
                  </a:lnTo>
                  <a:lnTo>
                    <a:pt x="2253" y="1234"/>
                  </a:lnTo>
                  <a:lnTo>
                    <a:pt x="2247" y="1237"/>
                  </a:lnTo>
                  <a:lnTo>
                    <a:pt x="2247" y="1237"/>
                  </a:lnTo>
                  <a:lnTo>
                    <a:pt x="2244" y="1243"/>
                  </a:lnTo>
                  <a:lnTo>
                    <a:pt x="2244" y="1252"/>
                  </a:lnTo>
                  <a:lnTo>
                    <a:pt x="2244" y="1252"/>
                  </a:lnTo>
                  <a:lnTo>
                    <a:pt x="2238" y="1252"/>
                  </a:lnTo>
                  <a:lnTo>
                    <a:pt x="2235" y="1252"/>
                  </a:lnTo>
                  <a:lnTo>
                    <a:pt x="2235" y="1252"/>
                  </a:lnTo>
                  <a:lnTo>
                    <a:pt x="2235" y="1255"/>
                  </a:lnTo>
                  <a:lnTo>
                    <a:pt x="2235" y="1258"/>
                  </a:lnTo>
                  <a:lnTo>
                    <a:pt x="2235" y="1258"/>
                  </a:lnTo>
                  <a:lnTo>
                    <a:pt x="2229" y="1261"/>
                  </a:lnTo>
                  <a:lnTo>
                    <a:pt x="2226" y="1261"/>
                  </a:lnTo>
                  <a:lnTo>
                    <a:pt x="2223" y="1261"/>
                  </a:lnTo>
                  <a:lnTo>
                    <a:pt x="2223" y="1267"/>
                  </a:lnTo>
                  <a:lnTo>
                    <a:pt x="2223" y="1267"/>
                  </a:lnTo>
                  <a:lnTo>
                    <a:pt x="2198" y="1270"/>
                  </a:lnTo>
                  <a:lnTo>
                    <a:pt x="2174" y="1267"/>
                  </a:lnTo>
                  <a:lnTo>
                    <a:pt x="2174" y="1267"/>
                  </a:lnTo>
                  <a:lnTo>
                    <a:pt x="2171" y="1267"/>
                  </a:lnTo>
                  <a:lnTo>
                    <a:pt x="2168" y="1270"/>
                  </a:lnTo>
                  <a:lnTo>
                    <a:pt x="2168" y="1279"/>
                  </a:lnTo>
                  <a:lnTo>
                    <a:pt x="2168" y="1279"/>
                  </a:lnTo>
                  <a:lnTo>
                    <a:pt x="2165" y="1276"/>
                  </a:lnTo>
                  <a:lnTo>
                    <a:pt x="2162" y="1276"/>
                  </a:lnTo>
                  <a:lnTo>
                    <a:pt x="2153" y="1282"/>
                  </a:lnTo>
                  <a:lnTo>
                    <a:pt x="2147" y="1285"/>
                  </a:lnTo>
                  <a:lnTo>
                    <a:pt x="2144" y="1288"/>
                  </a:lnTo>
                  <a:lnTo>
                    <a:pt x="2144" y="1288"/>
                  </a:lnTo>
                  <a:lnTo>
                    <a:pt x="2141" y="1285"/>
                  </a:lnTo>
                  <a:lnTo>
                    <a:pt x="2138" y="1285"/>
                  </a:lnTo>
                  <a:lnTo>
                    <a:pt x="2135" y="1288"/>
                  </a:lnTo>
                  <a:lnTo>
                    <a:pt x="2129" y="1291"/>
                  </a:lnTo>
                  <a:lnTo>
                    <a:pt x="2129" y="1291"/>
                  </a:lnTo>
                  <a:lnTo>
                    <a:pt x="2126" y="1294"/>
                  </a:lnTo>
                  <a:lnTo>
                    <a:pt x="2126" y="1294"/>
                  </a:lnTo>
                  <a:lnTo>
                    <a:pt x="2126" y="1297"/>
                  </a:lnTo>
                  <a:lnTo>
                    <a:pt x="2126" y="1300"/>
                  </a:lnTo>
                  <a:lnTo>
                    <a:pt x="2126" y="1300"/>
                  </a:lnTo>
                  <a:lnTo>
                    <a:pt x="2120" y="1303"/>
                  </a:lnTo>
                  <a:lnTo>
                    <a:pt x="2114" y="1300"/>
                  </a:lnTo>
                  <a:lnTo>
                    <a:pt x="2108" y="1294"/>
                  </a:lnTo>
                  <a:lnTo>
                    <a:pt x="2099" y="1291"/>
                  </a:lnTo>
                  <a:lnTo>
                    <a:pt x="2099" y="1291"/>
                  </a:lnTo>
                  <a:lnTo>
                    <a:pt x="2093" y="1291"/>
                  </a:lnTo>
                  <a:lnTo>
                    <a:pt x="2086" y="1291"/>
                  </a:lnTo>
                  <a:lnTo>
                    <a:pt x="2080" y="1294"/>
                  </a:lnTo>
                  <a:lnTo>
                    <a:pt x="2074" y="1294"/>
                  </a:lnTo>
                  <a:lnTo>
                    <a:pt x="2074" y="1294"/>
                  </a:lnTo>
                  <a:lnTo>
                    <a:pt x="2068" y="1300"/>
                  </a:lnTo>
                  <a:lnTo>
                    <a:pt x="2068" y="1312"/>
                  </a:lnTo>
                  <a:lnTo>
                    <a:pt x="2068" y="1312"/>
                  </a:lnTo>
                  <a:lnTo>
                    <a:pt x="2059" y="1312"/>
                  </a:lnTo>
                  <a:lnTo>
                    <a:pt x="2056" y="1312"/>
                  </a:lnTo>
                  <a:lnTo>
                    <a:pt x="2050" y="1318"/>
                  </a:lnTo>
                  <a:lnTo>
                    <a:pt x="2047" y="1318"/>
                  </a:lnTo>
                  <a:lnTo>
                    <a:pt x="2047" y="1318"/>
                  </a:lnTo>
                  <a:lnTo>
                    <a:pt x="2047" y="1324"/>
                  </a:lnTo>
                  <a:lnTo>
                    <a:pt x="2050" y="1327"/>
                  </a:lnTo>
                  <a:lnTo>
                    <a:pt x="2053" y="1330"/>
                  </a:lnTo>
                  <a:lnTo>
                    <a:pt x="2056" y="1336"/>
                  </a:lnTo>
                  <a:lnTo>
                    <a:pt x="2056" y="1336"/>
                  </a:lnTo>
                  <a:lnTo>
                    <a:pt x="2056" y="1342"/>
                  </a:lnTo>
                  <a:lnTo>
                    <a:pt x="2059" y="1342"/>
                  </a:lnTo>
                  <a:lnTo>
                    <a:pt x="2059" y="1342"/>
                  </a:lnTo>
                  <a:lnTo>
                    <a:pt x="2062" y="1346"/>
                  </a:lnTo>
                  <a:lnTo>
                    <a:pt x="2062" y="1346"/>
                  </a:lnTo>
                  <a:lnTo>
                    <a:pt x="2062" y="1352"/>
                  </a:lnTo>
                  <a:lnTo>
                    <a:pt x="2062" y="1352"/>
                  </a:lnTo>
                  <a:lnTo>
                    <a:pt x="2068" y="1355"/>
                  </a:lnTo>
                  <a:lnTo>
                    <a:pt x="2074" y="1355"/>
                  </a:lnTo>
                  <a:lnTo>
                    <a:pt x="2074" y="1355"/>
                  </a:lnTo>
                  <a:lnTo>
                    <a:pt x="2074" y="1361"/>
                  </a:lnTo>
                  <a:lnTo>
                    <a:pt x="2074" y="1364"/>
                  </a:lnTo>
                  <a:lnTo>
                    <a:pt x="2074" y="1364"/>
                  </a:lnTo>
                  <a:lnTo>
                    <a:pt x="2080" y="1364"/>
                  </a:lnTo>
                  <a:lnTo>
                    <a:pt x="2083" y="1364"/>
                  </a:lnTo>
                  <a:lnTo>
                    <a:pt x="2083" y="1364"/>
                  </a:lnTo>
                  <a:lnTo>
                    <a:pt x="2086" y="1373"/>
                  </a:lnTo>
                  <a:lnTo>
                    <a:pt x="2093" y="1385"/>
                  </a:lnTo>
                  <a:lnTo>
                    <a:pt x="2093" y="1385"/>
                  </a:lnTo>
                  <a:lnTo>
                    <a:pt x="2105" y="1397"/>
                  </a:lnTo>
                  <a:lnTo>
                    <a:pt x="2105" y="1397"/>
                  </a:lnTo>
                  <a:lnTo>
                    <a:pt x="2105" y="1406"/>
                  </a:lnTo>
                  <a:lnTo>
                    <a:pt x="2105" y="1412"/>
                  </a:lnTo>
                  <a:lnTo>
                    <a:pt x="2105" y="1412"/>
                  </a:lnTo>
                  <a:lnTo>
                    <a:pt x="2108" y="1421"/>
                  </a:lnTo>
                  <a:lnTo>
                    <a:pt x="2108" y="1430"/>
                  </a:lnTo>
                  <a:lnTo>
                    <a:pt x="2108" y="1430"/>
                  </a:lnTo>
                  <a:lnTo>
                    <a:pt x="2108" y="1436"/>
                  </a:lnTo>
                  <a:lnTo>
                    <a:pt x="2105" y="1442"/>
                  </a:lnTo>
                  <a:lnTo>
                    <a:pt x="2105" y="1442"/>
                  </a:lnTo>
                  <a:lnTo>
                    <a:pt x="2105" y="1451"/>
                  </a:lnTo>
                  <a:lnTo>
                    <a:pt x="2102" y="1451"/>
                  </a:lnTo>
                  <a:lnTo>
                    <a:pt x="2096" y="1448"/>
                  </a:lnTo>
                  <a:lnTo>
                    <a:pt x="2096" y="1448"/>
                  </a:lnTo>
                  <a:lnTo>
                    <a:pt x="2096" y="1457"/>
                  </a:lnTo>
                  <a:lnTo>
                    <a:pt x="2093" y="1460"/>
                  </a:lnTo>
                  <a:lnTo>
                    <a:pt x="2090" y="1463"/>
                  </a:lnTo>
                  <a:lnTo>
                    <a:pt x="2086" y="1469"/>
                  </a:lnTo>
                  <a:lnTo>
                    <a:pt x="2086" y="1469"/>
                  </a:lnTo>
                  <a:lnTo>
                    <a:pt x="2077" y="1469"/>
                  </a:lnTo>
                  <a:lnTo>
                    <a:pt x="2074" y="1473"/>
                  </a:lnTo>
                  <a:lnTo>
                    <a:pt x="2068" y="1476"/>
                  </a:lnTo>
                  <a:lnTo>
                    <a:pt x="2062" y="1479"/>
                  </a:lnTo>
                  <a:lnTo>
                    <a:pt x="2062" y="1479"/>
                  </a:lnTo>
                  <a:lnTo>
                    <a:pt x="2062" y="1479"/>
                  </a:lnTo>
                  <a:lnTo>
                    <a:pt x="2059" y="1482"/>
                  </a:lnTo>
                  <a:lnTo>
                    <a:pt x="2059" y="1488"/>
                  </a:lnTo>
                  <a:lnTo>
                    <a:pt x="2059" y="1488"/>
                  </a:lnTo>
                  <a:lnTo>
                    <a:pt x="2053" y="1488"/>
                  </a:lnTo>
                  <a:lnTo>
                    <a:pt x="2050" y="1488"/>
                  </a:lnTo>
                  <a:lnTo>
                    <a:pt x="2050" y="1491"/>
                  </a:lnTo>
                  <a:lnTo>
                    <a:pt x="2050" y="1491"/>
                  </a:lnTo>
                  <a:lnTo>
                    <a:pt x="2053" y="1494"/>
                  </a:lnTo>
                  <a:lnTo>
                    <a:pt x="2050" y="1494"/>
                  </a:lnTo>
                  <a:lnTo>
                    <a:pt x="2050" y="1494"/>
                  </a:lnTo>
                  <a:lnTo>
                    <a:pt x="2047" y="1500"/>
                  </a:lnTo>
                  <a:lnTo>
                    <a:pt x="2044" y="1503"/>
                  </a:lnTo>
                  <a:lnTo>
                    <a:pt x="2038" y="1503"/>
                  </a:lnTo>
                  <a:lnTo>
                    <a:pt x="2038" y="1503"/>
                  </a:lnTo>
                  <a:lnTo>
                    <a:pt x="2038" y="1494"/>
                  </a:lnTo>
                  <a:lnTo>
                    <a:pt x="2038" y="1491"/>
                  </a:lnTo>
                  <a:lnTo>
                    <a:pt x="2032" y="1494"/>
                  </a:lnTo>
                  <a:lnTo>
                    <a:pt x="2032" y="1494"/>
                  </a:lnTo>
                  <a:lnTo>
                    <a:pt x="2032" y="1491"/>
                  </a:lnTo>
                  <a:lnTo>
                    <a:pt x="2032" y="1491"/>
                  </a:lnTo>
                  <a:lnTo>
                    <a:pt x="2029" y="1482"/>
                  </a:lnTo>
                  <a:lnTo>
                    <a:pt x="2023" y="1473"/>
                  </a:lnTo>
                  <a:lnTo>
                    <a:pt x="2023" y="1473"/>
                  </a:lnTo>
                  <a:lnTo>
                    <a:pt x="2020" y="1473"/>
                  </a:lnTo>
                  <a:lnTo>
                    <a:pt x="2014" y="1473"/>
                  </a:lnTo>
                  <a:lnTo>
                    <a:pt x="2014" y="1473"/>
                  </a:lnTo>
                  <a:lnTo>
                    <a:pt x="2014" y="1469"/>
                  </a:lnTo>
                  <a:lnTo>
                    <a:pt x="2014" y="1466"/>
                  </a:lnTo>
                  <a:lnTo>
                    <a:pt x="2014" y="1466"/>
                  </a:lnTo>
                  <a:lnTo>
                    <a:pt x="2005" y="1463"/>
                  </a:lnTo>
                  <a:lnTo>
                    <a:pt x="1999" y="1460"/>
                  </a:lnTo>
                  <a:lnTo>
                    <a:pt x="1999" y="1460"/>
                  </a:lnTo>
                  <a:lnTo>
                    <a:pt x="1999" y="1457"/>
                  </a:lnTo>
                  <a:lnTo>
                    <a:pt x="1999" y="1454"/>
                  </a:lnTo>
                  <a:lnTo>
                    <a:pt x="1999" y="1454"/>
                  </a:lnTo>
                  <a:lnTo>
                    <a:pt x="1993" y="1454"/>
                  </a:lnTo>
                  <a:lnTo>
                    <a:pt x="1987" y="1454"/>
                  </a:lnTo>
                  <a:lnTo>
                    <a:pt x="1987" y="1454"/>
                  </a:lnTo>
                  <a:lnTo>
                    <a:pt x="1984" y="1451"/>
                  </a:lnTo>
                  <a:lnTo>
                    <a:pt x="1984" y="1448"/>
                  </a:lnTo>
                  <a:lnTo>
                    <a:pt x="1981" y="1442"/>
                  </a:lnTo>
                  <a:lnTo>
                    <a:pt x="1981" y="1442"/>
                  </a:lnTo>
                  <a:lnTo>
                    <a:pt x="1978" y="1442"/>
                  </a:lnTo>
                  <a:lnTo>
                    <a:pt x="1978" y="1445"/>
                  </a:lnTo>
                  <a:lnTo>
                    <a:pt x="1978" y="1445"/>
                  </a:lnTo>
                  <a:lnTo>
                    <a:pt x="1972" y="1436"/>
                  </a:lnTo>
                  <a:lnTo>
                    <a:pt x="1966" y="1430"/>
                  </a:lnTo>
                  <a:lnTo>
                    <a:pt x="1966" y="1430"/>
                  </a:lnTo>
                  <a:lnTo>
                    <a:pt x="1963" y="1427"/>
                  </a:lnTo>
                  <a:lnTo>
                    <a:pt x="1960" y="1430"/>
                  </a:lnTo>
                  <a:lnTo>
                    <a:pt x="1956" y="1436"/>
                  </a:lnTo>
                  <a:lnTo>
                    <a:pt x="1953" y="1448"/>
                  </a:lnTo>
                  <a:lnTo>
                    <a:pt x="1953" y="1448"/>
                  </a:lnTo>
                  <a:lnTo>
                    <a:pt x="1944" y="1454"/>
                  </a:lnTo>
                  <a:lnTo>
                    <a:pt x="1944" y="1454"/>
                  </a:lnTo>
                  <a:lnTo>
                    <a:pt x="1944" y="1466"/>
                  </a:lnTo>
                  <a:lnTo>
                    <a:pt x="1944" y="1473"/>
                  </a:lnTo>
                  <a:lnTo>
                    <a:pt x="1941" y="1479"/>
                  </a:lnTo>
                  <a:lnTo>
                    <a:pt x="1941" y="1479"/>
                  </a:lnTo>
                  <a:lnTo>
                    <a:pt x="1944" y="1485"/>
                  </a:lnTo>
                  <a:lnTo>
                    <a:pt x="1944" y="1491"/>
                  </a:lnTo>
                  <a:lnTo>
                    <a:pt x="1944" y="1491"/>
                  </a:lnTo>
                  <a:lnTo>
                    <a:pt x="1950" y="1497"/>
                  </a:lnTo>
                  <a:lnTo>
                    <a:pt x="1953" y="1497"/>
                  </a:lnTo>
                  <a:lnTo>
                    <a:pt x="1953" y="1494"/>
                  </a:lnTo>
                  <a:lnTo>
                    <a:pt x="1953" y="1494"/>
                  </a:lnTo>
                  <a:lnTo>
                    <a:pt x="1960" y="1500"/>
                  </a:lnTo>
                  <a:lnTo>
                    <a:pt x="1960" y="1506"/>
                  </a:lnTo>
                  <a:lnTo>
                    <a:pt x="1956" y="1524"/>
                  </a:lnTo>
                  <a:lnTo>
                    <a:pt x="1956" y="1524"/>
                  </a:lnTo>
                  <a:lnTo>
                    <a:pt x="1960" y="1527"/>
                  </a:lnTo>
                  <a:lnTo>
                    <a:pt x="1963" y="1530"/>
                  </a:lnTo>
                  <a:lnTo>
                    <a:pt x="1963" y="1530"/>
                  </a:lnTo>
                  <a:lnTo>
                    <a:pt x="1969" y="1539"/>
                  </a:lnTo>
                  <a:lnTo>
                    <a:pt x="1969" y="1539"/>
                  </a:lnTo>
                  <a:lnTo>
                    <a:pt x="1990" y="1551"/>
                  </a:lnTo>
                  <a:lnTo>
                    <a:pt x="1990" y="1551"/>
                  </a:lnTo>
                  <a:lnTo>
                    <a:pt x="1990" y="1554"/>
                  </a:lnTo>
                  <a:lnTo>
                    <a:pt x="1993" y="1554"/>
                  </a:lnTo>
                  <a:lnTo>
                    <a:pt x="1993" y="1554"/>
                  </a:lnTo>
                  <a:lnTo>
                    <a:pt x="1996" y="1557"/>
                  </a:lnTo>
                  <a:lnTo>
                    <a:pt x="1999" y="1557"/>
                  </a:lnTo>
                  <a:lnTo>
                    <a:pt x="1999" y="1563"/>
                  </a:lnTo>
                  <a:lnTo>
                    <a:pt x="1999" y="1563"/>
                  </a:lnTo>
                  <a:lnTo>
                    <a:pt x="1999" y="1566"/>
                  </a:lnTo>
                  <a:lnTo>
                    <a:pt x="2002" y="1566"/>
                  </a:lnTo>
                  <a:lnTo>
                    <a:pt x="2005" y="1566"/>
                  </a:lnTo>
                  <a:lnTo>
                    <a:pt x="2008" y="1566"/>
                  </a:lnTo>
                  <a:lnTo>
                    <a:pt x="2008" y="1566"/>
                  </a:lnTo>
                  <a:lnTo>
                    <a:pt x="2008" y="1575"/>
                  </a:lnTo>
                  <a:lnTo>
                    <a:pt x="2008" y="1584"/>
                  </a:lnTo>
                  <a:lnTo>
                    <a:pt x="2008" y="1584"/>
                  </a:lnTo>
                  <a:lnTo>
                    <a:pt x="2014" y="1593"/>
                  </a:lnTo>
                  <a:lnTo>
                    <a:pt x="2014" y="1593"/>
                  </a:lnTo>
                  <a:lnTo>
                    <a:pt x="2011" y="1600"/>
                  </a:lnTo>
                  <a:lnTo>
                    <a:pt x="2011" y="1606"/>
                  </a:lnTo>
                  <a:lnTo>
                    <a:pt x="2020" y="1609"/>
                  </a:lnTo>
                  <a:lnTo>
                    <a:pt x="2020" y="1609"/>
                  </a:lnTo>
                  <a:lnTo>
                    <a:pt x="2017" y="1612"/>
                  </a:lnTo>
                  <a:lnTo>
                    <a:pt x="2011" y="1615"/>
                  </a:lnTo>
                  <a:lnTo>
                    <a:pt x="2002" y="1612"/>
                  </a:lnTo>
                  <a:lnTo>
                    <a:pt x="2002" y="1612"/>
                  </a:lnTo>
                  <a:lnTo>
                    <a:pt x="1990" y="1612"/>
                  </a:lnTo>
                  <a:lnTo>
                    <a:pt x="1981" y="1609"/>
                  </a:lnTo>
                  <a:lnTo>
                    <a:pt x="1981" y="1609"/>
                  </a:lnTo>
                  <a:lnTo>
                    <a:pt x="1984" y="1603"/>
                  </a:lnTo>
                  <a:lnTo>
                    <a:pt x="1984" y="1600"/>
                  </a:lnTo>
                  <a:lnTo>
                    <a:pt x="1978" y="1606"/>
                  </a:lnTo>
                  <a:lnTo>
                    <a:pt x="1978" y="1606"/>
                  </a:lnTo>
                  <a:lnTo>
                    <a:pt x="1975" y="1600"/>
                  </a:lnTo>
                  <a:lnTo>
                    <a:pt x="1972" y="1593"/>
                  </a:lnTo>
                  <a:lnTo>
                    <a:pt x="1969" y="1584"/>
                  </a:lnTo>
                  <a:lnTo>
                    <a:pt x="1969" y="1584"/>
                  </a:lnTo>
                  <a:lnTo>
                    <a:pt x="1966" y="1578"/>
                  </a:lnTo>
                  <a:lnTo>
                    <a:pt x="1956" y="1572"/>
                  </a:lnTo>
                  <a:lnTo>
                    <a:pt x="1956" y="1572"/>
                  </a:lnTo>
                  <a:lnTo>
                    <a:pt x="1956" y="1563"/>
                  </a:lnTo>
                  <a:lnTo>
                    <a:pt x="1960" y="1560"/>
                  </a:lnTo>
                  <a:lnTo>
                    <a:pt x="1963" y="1560"/>
                  </a:lnTo>
                  <a:lnTo>
                    <a:pt x="1963" y="1560"/>
                  </a:lnTo>
                  <a:lnTo>
                    <a:pt x="1953" y="1545"/>
                  </a:lnTo>
                  <a:lnTo>
                    <a:pt x="1947" y="1539"/>
                  </a:lnTo>
                  <a:lnTo>
                    <a:pt x="1941" y="1536"/>
                  </a:lnTo>
                  <a:lnTo>
                    <a:pt x="1941" y="1536"/>
                  </a:lnTo>
                  <a:lnTo>
                    <a:pt x="1941" y="1530"/>
                  </a:lnTo>
                  <a:lnTo>
                    <a:pt x="1938" y="1527"/>
                  </a:lnTo>
                  <a:lnTo>
                    <a:pt x="1938" y="1524"/>
                  </a:lnTo>
                  <a:lnTo>
                    <a:pt x="1941" y="1524"/>
                  </a:lnTo>
                  <a:lnTo>
                    <a:pt x="1941" y="1524"/>
                  </a:lnTo>
                  <a:lnTo>
                    <a:pt x="1935" y="1518"/>
                  </a:lnTo>
                  <a:lnTo>
                    <a:pt x="1929" y="1515"/>
                  </a:lnTo>
                  <a:lnTo>
                    <a:pt x="1929" y="1515"/>
                  </a:lnTo>
                  <a:lnTo>
                    <a:pt x="1929" y="1506"/>
                  </a:lnTo>
                  <a:lnTo>
                    <a:pt x="1926" y="1503"/>
                  </a:lnTo>
                  <a:lnTo>
                    <a:pt x="1926" y="1503"/>
                  </a:lnTo>
                  <a:lnTo>
                    <a:pt x="1926" y="1503"/>
                  </a:lnTo>
                  <a:lnTo>
                    <a:pt x="1926" y="1497"/>
                  </a:lnTo>
                  <a:lnTo>
                    <a:pt x="1926" y="1494"/>
                  </a:lnTo>
                  <a:lnTo>
                    <a:pt x="1929" y="1488"/>
                  </a:lnTo>
                  <a:lnTo>
                    <a:pt x="1929" y="1488"/>
                  </a:lnTo>
                  <a:lnTo>
                    <a:pt x="1926" y="1479"/>
                  </a:lnTo>
                  <a:lnTo>
                    <a:pt x="1920" y="1473"/>
                  </a:lnTo>
                  <a:lnTo>
                    <a:pt x="1920" y="1473"/>
                  </a:lnTo>
                  <a:lnTo>
                    <a:pt x="1923" y="1469"/>
                  </a:lnTo>
                  <a:lnTo>
                    <a:pt x="1923" y="1466"/>
                  </a:lnTo>
                  <a:lnTo>
                    <a:pt x="1920" y="1466"/>
                  </a:lnTo>
                  <a:lnTo>
                    <a:pt x="1920" y="1466"/>
                  </a:lnTo>
                  <a:lnTo>
                    <a:pt x="1923" y="1463"/>
                  </a:lnTo>
                  <a:lnTo>
                    <a:pt x="1926" y="1463"/>
                  </a:lnTo>
                  <a:lnTo>
                    <a:pt x="1938" y="1460"/>
                  </a:lnTo>
                  <a:lnTo>
                    <a:pt x="1938" y="1460"/>
                  </a:lnTo>
                  <a:lnTo>
                    <a:pt x="1935" y="1457"/>
                  </a:lnTo>
                  <a:lnTo>
                    <a:pt x="1932" y="1454"/>
                  </a:lnTo>
                  <a:lnTo>
                    <a:pt x="1932" y="1454"/>
                  </a:lnTo>
                  <a:lnTo>
                    <a:pt x="1935" y="1448"/>
                  </a:lnTo>
                  <a:lnTo>
                    <a:pt x="1938" y="1445"/>
                  </a:lnTo>
                  <a:lnTo>
                    <a:pt x="1938" y="1445"/>
                  </a:lnTo>
                  <a:lnTo>
                    <a:pt x="1932" y="1436"/>
                  </a:lnTo>
                  <a:lnTo>
                    <a:pt x="1929" y="1424"/>
                  </a:lnTo>
                  <a:lnTo>
                    <a:pt x="1929" y="1424"/>
                  </a:lnTo>
                  <a:lnTo>
                    <a:pt x="1929" y="1412"/>
                  </a:lnTo>
                  <a:lnTo>
                    <a:pt x="1929" y="1400"/>
                  </a:lnTo>
                  <a:lnTo>
                    <a:pt x="1929" y="1400"/>
                  </a:lnTo>
                  <a:lnTo>
                    <a:pt x="1926" y="1397"/>
                  </a:lnTo>
                  <a:lnTo>
                    <a:pt x="1920" y="1394"/>
                  </a:lnTo>
                  <a:lnTo>
                    <a:pt x="1920" y="1394"/>
                  </a:lnTo>
                  <a:lnTo>
                    <a:pt x="1920" y="1388"/>
                  </a:lnTo>
                  <a:lnTo>
                    <a:pt x="1917" y="1382"/>
                  </a:lnTo>
                  <a:lnTo>
                    <a:pt x="1917" y="1382"/>
                  </a:lnTo>
                  <a:lnTo>
                    <a:pt x="1911" y="1370"/>
                  </a:lnTo>
                  <a:lnTo>
                    <a:pt x="1905" y="1364"/>
                  </a:lnTo>
                  <a:lnTo>
                    <a:pt x="1905" y="1364"/>
                  </a:lnTo>
                  <a:lnTo>
                    <a:pt x="1899" y="1367"/>
                  </a:lnTo>
                  <a:lnTo>
                    <a:pt x="1896" y="1370"/>
                  </a:lnTo>
                  <a:lnTo>
                    <a:pt x="1893" y="1373"/>
                  </a:lnTo>
                  <a:lnTo>
                    <a:pt x="1887" y="1367"/>
                  </a:lnTo>
                  <a:lnTo>
                    <a:pt x="1887" y="1367"/>
                  </a:lnTo>
                  <a:lnTo>
                    <a:pt x="1887" y="1370"/>
                  </a:lnTo>
                  <a:lnTo>
                    <a:pt x="1884" y="1373"/>
                  </a:lnTo>
                  <a:lnTo>
                    <a:pt x="1884" y="1382"/>
                  </a:lnTo>
                  <a:lnTo>
                    <a:pt x="1884" y="1382"/>
                  </a:lnTo>
                  <a:lnTo>
                    <a:pt x="1881" y="1382"/>
                  </a:lnTo>
                  <a:lnTo>
                    <a:pt x="1875" y="1382"/>
                  </a:lnTo>
                  <a:lnTo>
                    <a:pt x="1875" y="1382"/>
                  </a:lnTo>
                  <a:lnTo>
                    <a:pt x="1875" y="1385"/>
                  </a:lnTo>
                  <a:lnTo>
                    <a:pt x="1875" y="1388"/>
                  </a:lnTo>
                  <a:lnTo>
                    <a:pt x="1872" y="1388"/>
                  </a:lnTo>
                  <a:lnTo>
                    <a:pt x="1872" y="1388"/>
                  </a:lnTo>
                  <a:lnTo>
                    <a:pt x="1866" y="1388"/>
                  </a:lnTo>
                  <a:lnTo>
                    <a:pt x="1863" y="1388"/>
                  </a:lnTo>
                  <a:lnTo>
                    <a:pt x="1860" y="1376"/>
                  </a:lnTo>
                  <a:lnTo>
                    <a:pt x="1860" y="1376"/>
                  </a:lnTo>
                  <a:lnTo>
                    <a:pt x="1857" y="1373"/>
                  </a:lnTo>
                  <a:lnTo>
                    <a:pt x="1857" y="1373"/>
                  </a:lnTo>
                  <a:lnTo>
                    <a:pt x="1857" y="1373"/>
                  </a:lnTo>
                  <a:lnTo>
                    <a:pt x="1857" y="1370"/>
                  </a:lnTo>
                  <a:lnTo>
                    <a:pt x="1857" y="1367"/>
                  </a:lnTo>
                  <a:lnTo>
                    <a:pt x="1860" y="1364"/>
                  </a:lnTo>
                  <a:lnTo>
                    <a:pt x="1860" y="1364"/>
                  </a:lnTo>
                  <a:lnTo>
                    <a:pt x="1857" y="1352"/>
                  </a:lnTo>
                  <a:lnTo>
                    <a:pt x="1857" y="1342"/>
                  </a:lnTo>
                  <a:lnTo>
                    <a:pt x="1857" y="1339"/>
                  </a:lnTo>
                  <a:lnTo>
                    <a:pt x="1860" y="1336"/>
                  </a:lnTo>
                  <a:lnTo>
                    <a:pt x="1860" y="1336"/>
                  </a:lnTo>
                  <a:lnTo>
                    <a:pt x="1854" y="1327"/>
                  </a:lnTo>
                  <a:lnTo>
                    <a:pt x="1851" y="1321"/>
                  </a:lnTo>
                  <a:lnTo>
                    <a:pt x="1851" y="1312"/>
                  </a:lnTo>
                  <a:lnTo>
                    <a:pt x="1851" y="1312"/>
                  </a:lnTo>
                  <a:lnTo>
                    <a:pt x="1851" y="1312"/>
                  </a:lnTo>
                  <a:lnTo>
                    <a:pt x="1848" y="1315"/>
                  </a:lnTo>
                  <a:lnTo>
                    <a:pt x="1848" y="1318"/>
                  </a:lnTo>
                  <a:lnTo>
                    <a:pt x="1848" y="1318"/>
                  </a:lnTo>
                  <a:lnTo>
                    <a:pt x="1845" y="1315"/>
                  </a:lnTo>
                  <a:lnTo>
                    <a:pt x="1845" y="1309"/>
                  </a:lnTo>
                  <a:lnTo>
                    <a:pt x="1842" y="1300"/>
                  </a:lnTo>
                  <a:lnTo>
                    <a:pt x="1839" y="1294"/>
                  </a:lnTo>
                  <a:lnTo>
                    <a:pt x="1839" y="1294"/>
                  </a:lnTo>
                  <a:lnTo>
                    <a:pt x="1833" y="1288"/>
                  </a:lnTo>
                  <a:lnTo>
                    <a:pt x="1833" y="1288"/>
                  </a:lnTo>
                  <a:lnTo>
                    <a:pt x="1826" y="1279"/>
                  </a:lnTo>
                  <a:lnTo>
                    <a:pt x="1826" y="1279"/>
                  </a:lnTo>
                  <a:lnTo>
                    <a:pt x="1817" y="1276"/>
                  </a:lnTo>
                  <a:lnTo>
                    <a:pt x="1814" y="1273"/>
                  </a:lnTo>
                  <a:lnTo>
                    <a:pt x="1814" y="1267"/>
                  </a:lnTo>
                  <a:lnTo>
                    <a:pt x="1814" y="1267"/>
                  </a:lnTo>
                  <a:lnTo>
                    <a:pt x="1805" y="1267"/>
                  </a:lnTo>
                  <a:lnTo>
                    <a:pt x="1799" y="1270"/>
                  </a:lnTo>
                  <a:lnTo>
                    <a:pt x="1790" y="1279"/>
                  </a:lnTo>
                  <a:lnTo>
                    <a:pt x="1790" y="1279"/>
                  </a:lnTo>
                  <a:lnTo>
                    <a:pt x="1784" y="1279"/>
                  </a:lnTo>
                  <a:lnTo>
                    <a:pt x="1781" y="1279"/>
                  </a:lnTo>
                  <a:lnTo>
                    <a:pt x="1778" y="1282"/>
                  </a:lnTo>
                  <a:lnTo>
                    <a:pt x="1778" y="1282"/>
                  </a:lnTo>
                  <a:lnTo>
                    <a:pt x="1751" y="1282"/>
                  </a:lnTo>
                  <a:lnTo>
                    <a:pt x="1751" y="1282"/>
                  </a:lnTo>
                  <a:lnTo>
                    <a:pt x="1742" y="1291"/>
                  </a:lnTo>
                  <a:lnTo>
                    <a:pt x="1742" y="1291"/>
                  </a:lnTo>
                  <a:lnTo>
                    <a:pt x="1739" y="1291"/>
                  </a:lnTo>
                  <a:lnTo>
                    <a:pt x="1739" y="1294"/>
                  </a:lnTo>
                  <a:lnTo>
                    <a:pt x="1739" y="1294"/>
                  </a:lnTo>
                  <a:lnTo>
                    <a:pt x="1736" y="1297"/>
                  </a:lnTo>
                  <a:lnTo>
                    <a:pt x="1733" y="1300"/>
                  </a:lnTo>
                  <a:lnTo>
                    <a:pt x="1727" y="1303"/>
                  </a:lnTo>
                  <a:lnTo>
                    <a:pt x="1727" y="1303"/>
                  </a:lnTo>
                  <a:lnTo>
                    <a:pt x="1712" y="1318"/>
                  </a:lnTo>
                  <a:lnTo>
                    <a:pt x="1703" y="1324"/>
                  </a:lnTo>
                  <a:lnTo>
                    <a:pt x="1693" y="1330"/>
                  </a:lnTo>
                  <a:lnTo>
                    <a:pt x="1693" y="1330"/>
                  </a:lnTo>
                  <a:lnTo>
                    <a:pt x="1687" y="1339"/>
                  </a:lnTo>
                  <a:lnTo>
                    <a:pt x="1681" y="1346"/>
                  </a:lnTo>
                  <a:lnTo>
                    <a:pt x="1675" y="1352"/>
                  </a:lnTo>
                  <a:lnTo>
                    <a:pt x="1666" y="1355"/>
                  </a:lnTo>
                  <a:lnTo>
                    <a:pt x="1666" y="1355"/>
                  </a:lnTo>
                  <a:lnTo>
                    <a:pt x="1666" y="1361"/>
                  </a:lnTo>
                  <a:lnTo>
                    <a:pt x="1666" y="1364"/>
                  </a:lnTo>
                  <a:lnTo>
                    <a:pt x="1657" y="1364"/>
                  </a:lnTo>
                  <a:lnTo>
                    <a:pt x="1657" y="1364"/>
                  </a:lnTo>
                  <a:lnTo>
                    <a:pt x="1657" y="1370"/>
                  </a:lnTo>
                  <a:lnTo>
                    <a:pt x="1660" y="1373"/>
                  </a:lnTo>
                  <a:lnTo>
                    <a:pt x="1660" y="1373"/>
                  </a:lnTo>
                  <a:lnTo>
                    <a:pt x="1660" y="1376"/>
                  </a:lnTo>
                  <a:lnTo>
                    <a:pt x="1657" y="1376"/>
                  </a:lnTo>
                  <a:lnTo>
                    <a:pt x="1654" y="1376"/>
                  </a:lnTo>
                  <a:lnTo>
                    <a:pt x="1651" y="1373"/>
                  </a:lnTo>
                  <a:lnTo>
                    <a:pt x="1651" y="1373"/>
                  </a:lnTo>
                  <a:lnTo>
                    <a:pt x="1648" y="1376"/>
                  </a:lnTo>
                  <a:lnTo>
                    <a:pt x="1648" y="1379"/>
                  </a:lnTo>
                  <a:lnTo>
                    <a:pt x="1642" y="1382"/>
                  </a:lnTo>
                  <a:lnTo>
                    <a:pt x="1636" y="1382"/>
                  </a:lnTo>
                  <a:lnTo>
                    <a:pt x="1636" y="1382"/>
                  </a:lnTo>
                  <a:lnTo>
                    <a:pt x="1633" y="1385"/>
                  </a:lnTo>
                  <a:lnTo>
                    <a:pt x="1630" y="1388"/>
                  </a:lnTo>
                  <a:lnTo>
                    <a:pt x="1624" y="1388"/>
                  </a:lnTo>
                  <a:lnTo>
                    <a:pt x="1624" y="1388"/>
                  </a:lnTo>
                  <a:lnTo>
                    <a:pt x="1624" y="1394"/>
                  </a:lnTo>
                  <a:lnTo>
                    <a:pt x="1627" y="1394"/>
                  </a:lnTo>
                  <a:lnTo>
                    <a:pt x="1627" y="1400"/>
                  </a:lnTo>
                  <a:lnTo>
                    <a:pt x="1627" y="1400"/>
                  </a:lnTo>
                  <a:lnTo>
                    <a:pt x="1624" y="1415"/>
                  </a:lnTo>
                  <a:lnTo>
                    <a:pt x="1621" y="1433"/>
                  </a:lnTo>
                  <a:lnTo>
                    <a:pt x="1621" y="1433"/>
                  </a:lnTo>
                  <a:lnTo>
                    <a:pt x="1618" y="1460"/>
                  </a:lnTo>
                  <a:lnTo>
                    <a:pt x="1618" y="1469"/>
                  </a:lnTo>
                  <a:lnTo>
                    <a:pt x="1615" y="1479"/>
                  </a:lnTo>
                  <a:lnTo>
                    <a:pt x="1615" y="1479"/>
                  </a:lnTo>
                  <a:lnTo>
                    <a:pt x="1609" y="1479"/>
                  </a:lnTo>
                  <a:lnTo>
                    <a:pt x="1609" y="1479"/>
                  </a:lnTo>
                  <a:lnTo>
                    <a:pt x="1606" y="1488"/>
                  </a:lnTo>
                  <a:lnTo>
                    <a:pt x="1606" y="1491"/>
                  </a:lnTo>
                  <a:lnTo>
                    <a:pt x="1603" y="1494"/>
                  </a:lnTo>
                  <a:lnTo>
                    <a:pt x="1603" y="1494"/>
                  </a:lnTo>
                  <a:lnTo>
                    <a:pt x="1597" y="1497"/>
                  </a:lnTo>
                  <a:lnTo>
                    <a:pt x="1588" y="1500"/>
                  </a:lnTo>
                  <a:lnTo>
                    <a:pt x="1588" y="1500"/>
                  </a:lnTo>
                  <a:lnTo>
                    <a:pt x="1585" y="1503"/>
                  </a:lnTo>
                  <a:lnTo>
                    <a:pt x="1582" y="1506"/>
                  </a:lnTo>
                  <a:lnTo>
                    <a:pt x="1576" y="1506"/>
                  </a:lnTo>
                  <a:lnTo>
                    <a:pt x="1576" y="1506"/>
                  </a:lnTo>
                  <a:lnTo>
                    <a:pt x="1563" y="1488"/>
                  </a:lnTo>
                  <a:lnTo>
                    <a:pt x="1554" y="1466"/>
                  </a:lnTo>
                  <a:lnTo>
                    <a:pt x="1554" y="1466"/>
                  </a:lnTo>
                  <a:lnTo>
                    <a:pt x="1548" y="1457"/>
                  </a:lnTo>
                  <a:lnTo>
                    <a:pt x="1548" y="1457"/>
                  </a:lnTo>
                  <a:lnTo>
                    <a:pt x="1545" y="1454"/>
                  </a:lnTo>
                  <a:lnTo>
                    <a:pt x="1539" y="1454"/>
                  </a:lnTo>
                  <a:lnTo>
                    <a:pt x="1539" y="1454"/>
                  </a:lnTo>
                  <a:lnTo>
                    <a:pt x="1539" y="1445"/>
                  </a:lnTo>
                  <a:lnTo>
                    <a:pt x="1542" y="1442"/>
                  </a:lnTo>
                  <a:lnTo>
                    <a:pt x="1545" y="1439"/>
                  </a:lnTo>
                  <a:lnTo>
                    <a:pt x="1548" y="1433"/>
                  </a:lnTo>
                  <a:lnTo>
                    <a:pt x="1548" y="1433"/>
                  </a:lnTo>
                  <a:lnTo>
                    <a:pt x="1545" y="1427"/>
                  </a:lnTo>
                  <a:lnTo>
                    <a:pt x="1542" y="1424"/>
                  </a:lnTo>
                  <a:lnTo>
                    <a:pt x="1533" y="1418"/>
                  </a:lnTo>
                  <a:lnTo>
                    <a:pt x="1533" y="1418"/>
                  </a:lnTo>
                  <a:lnTo>
                    <a:pt x="1530" y="1409"/>
                  </a:lnTo>
                  <a:lnTo>
                    <a:pt x="1527" y="1406"/>
                  </a:lnTo>
                  <a:lnTo>
                    <a:pt x="1521" y="1406"/>
                  </a:lnTo>
                  <a:lnTo>
                    <a:pt x="1521" y="1406"/>
                  </a:lnTo>
                  <a:lnTo>
                    <a:pt x="1518" y="1394"/>
                  </a:lnTo>
                  <a:lnTo>
                    <a:pt x="1515" y="1382"/>
                  </a:lnTo>
                  <a:lnTo>
                    <a:pt x="1515" y="1382"/>
                  </a:lnTo>
                  <a:lnTo>
                    <a:pt x="1512" y="1370"/>
                  </a:lnTo>
                  <a:lnTo>
                    <a:pt x="1509" y="1358"/>
                  </a:lnTo>
                  <a:lnTo>
                    <a:pt x="1506" y="1324"/>
                  </a:lnTo>
                  <a:lnTo>
                    <a:pt x="1506" y="1324"/>
                  </a:lnTo>
                  <a:lnTo>
                    <a:pt x="1503" y="1300"/>
                  </a:lnTo>
                  <a:lnTo>
                    <a:pt x="1497" y="1276"/>
                  </a:lnTo>
                  <a:lnTo>
                    <a:pt x="1497" y="1276"/>
                  </a:lnTo>
                  <a:lnTo>
                    <a:pt x="1494" y="1279"/>
                  </a:lnTo>
                  <a:lnTo>
                    <a:pt x="1488" y="1285"/>
                  </a:lnTo>
                  <a:lnTo>
                    <a:pt x="1488" y="1291"/>
                  </a:lnTo>
                  <a:lnTo>
                    <a:pt x="1488" y="1294"/>
                  </a:lnTo>
                  <a:lnTo>
                    <a:pt x="1491" y="1294"/>
                  </a:lnTo>
                  <a:lnTo>
                    <a:pt x="1491" y="1294"/>
                  </a:lnTo>
                  <a:lnTo>
                    <a:pt x="1488" y="1297"/>
                  </a:lnTo>
                  <a:lnTo>
                    <a:pt x="1488" y="1300"/>
                  </a:lnTo>
                  <a:lnTo>
                    <a:pt x="1482" y="1300"/>
                  </a:lnTo>
                  <a:lnTo>
                    <a:pt x="1470" y="1294"/>
                  </a:lnTo>
                  <a:lnTo>
                    <a:pt x="1470" y="1294"/>
                  </a:lnTo>
                  <a:lnTo>
                    <a:pt x="1461" y="1294"/>
                  </a:lnTo>
                  <a:lnTo>
                    <a:pt x="1461" y="1294"/>
                  </a:lnTo>
                  <a:lnTo>
                    <a:pt x="1458" y="1291"/>
                  </a:lnTo>
                  <a:lnTo>
                    <a:pt x="1455" y="1285"/>
                  </a:lnTo>
                  <a:lnTo>
                    <a:pt x="1452" y="1282"/>
                  </a:lnTo>
                  <a:lnTo>
                    <a:pt x="1446" y="1282"/>
                  </a:lnTo>
                  <a:lnTo>
                    <a:pt x="1446" y="1282"/>
                  </a:lnTo>
                  <a:lnTo>
                    <a:pt x="1446" y="1279"/>
                  </a:lnTo>
                  <a:lnTo>
                    <a:pt x="1446" y="1276"/>
                  </a:lnTo>
                  <a:lnTo>
                    <a:pt x="1455" y="1276"/>
                  </a:lnTo>
                  <a:lnTo>
                    <a:pt x="1455" y="1276"/>
                  </a:lnTo>
                  <a:lnTo>
                    <a:pt x="1452" y="1270"/>
                  </a:lnTo>
                  <a:lnTo>
                    <a:pt x="1452" y="1270"/>
                  </a:lnTo>
                  <a:lnTo>
                    <a:pt x="1455" y="1264"/>
                  </a:lnTo>
                  <a:lnTo>
                    <a:pt x="1455" y="1264"/>
                  </a:lnTo>
                  <a:lnTo>
                    <a:pt x="1452" y="1258"/>
                  </a:lnTo>
                  <a:lnTo>
                    <a:pt x="1446" y="1258"/>
                  </a:lnTo>
                  <a:lnTo>
                    <a:pt x="1436" y="1258"/>
                  </a:lnTo>
                  <a:lnTo>
                    <a:pt x="1436" y="1258"/>
                  </a:lnTo>
                  <a:lnTo>
                    <a:pt x="1430" y="1249"/>
                  </a:lnTo>
                  <a:lnTo>
                    <a:pt x="1427" y="1246"/>
                  </a:lnTo>
                  <a:lnTo>
                    <a:pt x="1424" y="1252"/>
                  </a:lnTo>
                  <a:lnTo>
                    <a:pt x="1424" y="1252"/>
                  </a:lnTo>
                  <a:lnTo>
                    <a:pt x="1421" y="1249"/>
                  </a:lnTo>
                  <a:lnTo>
                    <a:pt x="1418" y="1243"/>
                  </a:lnTo>
                  <a:lnTo>
                    <a:pt x="1421" y="1237"/>
                  </a:lnTo>
                  <a:lnTo>
                    <a:pt x="1421" y="1237"/>
                  </a:lnTo>
                  <a:lnTo>
                    <a:pt x="1415" y="1234"/>
                  </a:lnTo>
                  <a:lnTo>
                    <a:pt x="1412" y="1231"/>
                  </a:lnTo>
                  <a:lnTo>
                    <a:pt x="1412" y="1225"/>
                  </a:lnTo>
                  <a:lnTo>
                    <a:pt x="1412" y="1225"/>
                  </a:lnTo>
                  <a:lnTo>
                    <a:pt x="1403" y="1228"/>
                  </a:lnTo>
                  <a:lnTo>
                    <a:pt x="1400" y="1228"/>
                  </a:lnTo>
                  <a:lnTo>
                    <a:pt x="1397" y="1225"/>
                  </a:lnTo>
                  <a:lnTo>
                    <a:pt x="1397" y="1225"/>
                  </a:lnTo>
                  <a:lnTo>
                    <a:pt x="1397" y="1219"/>
                  </a:lnTo>
                  <a:lnTo>
                    <a:pt x="1397" y="1219"/>
                  </a:lnTo>
                  <a:lnTo>
                    <a:pt x="1388" y="1219"/>
                  </a:lnTo>
                  <a:lnTo>
                    <a:pt x="1382" y="1219"/>
                  </a:lnTo>
                  <a:lnTo>
                    <a:pt x="1373" y="1222"/>
                  </a:lnTo>
                  <a:lnTo>
                    <a:pt x="1373" y="1222"/>
                  </a:lnTo>
                  <a:lnTo>
                    <a:pt x="1364" y="1222"/>
                  </a:lnTo>
                  <a:lnTo>
                    <a:pt x="1364" y="1222"/>
                  </a:lnTo>
                  <a:lnTo>
                    <a:pt x="1358" y="1219"/>
                  </a:lnTo>
                  <a:lnTo>
                    <a:pt x="1358" y="1222"/>
                  </a:lnTo>
                  <a:lnTo>
                    <a:pt x="1355" y="1225"/>
                  </a:lnTo>
                  <a:lnTo>
                    <a:pt x="1355" y="1225"/>
                  </a:lnTo>
                  <a:lnTo>
                    <a:pt x="1328" y="1228"/>
                  </a:lnTo>
                  <a:lnTo>
                    <a:pt x="1303" y="1225"/>
                  </a:lnTo>
                  <a:lnTo>
                    <a:pt x="1258" y="1219"/>
                  </a:lnTo>
                  <a:lnTo>
                    <a:pt x="1258" y="1219"/>
                  </a:lnTo>
                  <a:lnTo>
                    <a:pt x="1258" y="1212"/>
                  </a:lnTo>
                  <a:lnTo>
                    <a:pt x="1255" y="1209"/>
                  </a:lnTo>
                  <a:lnTo>
                    <a:pt x="1252" y="1209"/>
                  </a:lnTo>
                  <a:lnTo>
                    <a:pt x="1249" y="1206"/>
                  </a:lnTo>
                  <a:lnTo>
                    <a:pt x="1249" y="1206"/>
                  </a:lnTo>
                  <a:lnTo>
                    <a:pt x="1249" y="1203"/>
                  </a:lnTo>
                  <a:lnTo>
                    <a:pt x="1246" y="1203"/>
                  </a:lnTo>
                  <a:lnTo>
                    <a:pt x="1243" y="1203"/>
                  </a:lnTo>
                  <a:lnTo>
                    <a:pt x="1240" y="1203"/>
                  </a:lnTo>
                  <a:lnTo>
                    <a:pt x="1243" y="1197"/>
                  </a:lnTo>
                  <a:lnTo>
                    <a:pt x="1243" y="1197"/>
                  </a:lnTo>
                  <a:lnTo>
                    <a:pt x="1237" y="1197"/>
                  </a:lnTo>
                  <a:lnTo>
                    <a:pt x="1234" y="1194"/>
                  </a:lnTo>
                  <a:lnTo>
                    <a:pt x="1234" y="1194"/>
                  </a:lnTo>
                  <a:lnTo>
                    <a:pt x="1222" y="1194"/>
                  </a:lnTo>
                  <a:lnTo>
                    <a:pt x="1207" y="1194"/>
                  </a:lnTo>
                  <a:lnTo>
                    <a:pt x="1179" y="1188"/>
                  </a:lnTo>
                  <a:lnTo>
                    <a:pt x="1179" y="1188"/>
                  </a:lnTo>
                  <a:lnTo>
                    <a:pt x="1173" y="1188"/>
                  </a:lnTo>
                  <a:lnTo>
                    <a:pt x="1173" y="1182"/>
                  </a:lnTo>
                  <a:lnTo>
                    <a:pt x="1173" y="1182"/>
                  </a:lnTo>
                  <a:lnTo>
                    <a:pt x="1167" y="1182"/>
                  </a:lnTo>
                  <a:lnTo>
                    <a:pt x="1164" y="1182"/>
                  </a:lnTo>
                  <a:lnTo>
                    <a:pt x="1158" y="1176"/>
                  </a:lnTo>
                  <a:lnTo>
                    <a:pt x="1152" y="1170"/>
                  </a:lnTo>
                  <a:lnTo>
                    <a:pt x="1143" y="1170"/>
                  </a:lnTo>
                  <a:lnTo>
                    <a:pt x="1143" y="1170"/>
                  </a:lnTo>
                  <a:lnTo>
                    <a:pt x="1140" y="1158"/>
                  </a:lnTo>
                  <a:lnTo>
                    <a:pt x="1137" y="1149"/>
                  </a:lnTo>
                  <a:lnTo>
                    <a:pt x="1128" y="1134"/>
                  </a:lnTo>
                  <a:lnTo>
                    <a:pt x="1128" y="1134"/>
                  </a:lnTo>
                  <a:lnTo>
                    <a:pt x="1116" y="1131"/>
                  </a:lnTo>
                  <a:lnTo>
                    <a:pt x="1107" y="1131"/>
                  </a:lnTo>
                  <a:lnTo>
                    <a:pt x="1101" y="1134"/>
                  </a:lnTo>
                  <a:lnTo>
                    <a:pt x="1098" y="1140"/>
                  </a:lnTo>
                  <a:lnTo>
                    <a:pt x="1095" y="1149"/>
                  </a:lnTo>
                  <a:lnTo>
                    <a:pt x="1095" y="1164"/>
                  </a:lnTo>
                  <a:lnTo>
                    <a:pt x="1095" y="1164"/>
                  </a:lnTo>
                  <a:lnTo>
                    <a:pt x="1098" y="1170"/>
                  </a:lnTo>
                  <a:lnTo>
                    <a:pt x="1104" y="1176"/>
                  </a:lnTo>
                  <a:lnTo>
                    <a:pt x="1125" y="1194"/>
                  </a:lnTo>
                  <a:lnTo>
                    <a:pt x="1125" y="1194"/>
                  </a:lnTo>
                  <a:lnTo>
                    <a:pt x="1131" y="1206"/>
                  </a:lnTo>
                  <a:lnTo>
                    <a:pt x="1137" y="1212"/>
                  </a:lnTo>
                  <a:lnTo>
                    <a:pt x="1140" y="1215"/>
                  </a:lnTo>
                  <a:lnTo>
                    <a:pt x="1143" y="1212"/>
                  </a:lnTo>
                  <a:lnTo>
                    <a:pt x="1143" y="1212"/>
                  </a:lnTo>
                  <a:lnTo>
                    <a:pt x="1146" y="1219"/>
                  </a:lnTo>
                  <a:lnTo>
                    <a:pt x="1146" y="1225"/>
                  </a:lnTo>
                  <a:lnTo>
                    <a:pt x="1149" y="1228"/>
                  </a:lnTo>
                  <a:lnTo>
                    <a:pt x="1149" y="1234"/>
                  </a:lnTo>
                  <a:lnTo>
                    <a:pt x="1149" y="1234"/>
                  </a:lnTo>
                  <a:lnTo>
                    <a:pt x="1167" y="1234"/>
                  </a:lnTo>
                  <a:lnTo>
                    <a:pt x="1173" y="1237"/>
                  </a:lnTo>
                  <a:lnTo>
                    <a:pt x="1170" y="1240"/>
                  </a:lnTo>
                  <a:lnTo>
                    <a:pt x="1167" y="1243"/>
                  </a:lnTo>
                  <a:lnTo>
                    <a:pt x="1167" y="1243"/>
                  </a:lnTo>
                  <a:lnTo>
                    <a:pt x="1173" y="1243"/>
                  </a:lnTo>
                  <a:lnTo>
                    <a:pt x="1176" y="1240"/>
                  </a:lnTo>
                  <a:lnTo>
                    <a:pt x="1176" y="1234"/>
                  </a:lnTo>
                  <a:lnTo>
                    <a:pt x="1176" y="1234"/>
                  </a:lnTo>
                  <a:lnTo>
                    <a:pt x="1185" y="1231"/>
                  </a:lnTo>
                  <a:lnTo>
                    <a:pt x="1192" y="1231"/>
                  </a:lnTo>
                  <a:lnTo>
                    <a:pt x="1192" y="1225"/>
                  </a:lnTo>
                  <a:lnTo>
                    <a:pt x="1192" y="1225"/>
                  </a:lnTo>
                  <a:lnTo>
                    <a:pt x="1195" y="1222"/>
                  </a:lnTo>
                  <a:lnTo>
                    <a:pt x="1201" y="1222"/>
                  </a:lnTo>
                  <a:lnTo>
                    <a:pt x="1201" y="1222"/>
                  </a:lnTo>
                  <a:lnTo>
                    <a:pt x="1204" y="1222"/>
                  </a:lnTo>
                  <a:lnTo>
                    <a:pt x="1204" y="1219"/>
                  </a:lnTo>
                  <a:lnTo>
                    <a:pt x="1204" y="1215"/>
                  </a:lnTo>
                  <a:lnTo>
                    <a:pt x="1207" y="1212"/>
                  </a:lnTo>
                  <a:lnTo>
                    <a:pt x="1207" y="1212"/>
                  </a:lnTo>
                  <a:lnTo>
                    <a:pt x="1216" y="1212"/>
                  </a:lnTo>
                  <a:lnTo>
                    <a:pt x="1231" y="1209"/>
                  </a:lnTo>
                  <a:lnTo>
                    <a:pt x="1231" y="1209"/>
                  </a:lnTo>
                  <a:lnTo>
                    <a:pt x="1228" y="1212"/>
                  </a:lnTo>
                  <a:lnTo>
                    <a:pt x="1225" y="1215"/>
                  </a:lnTo>
                  <a:lnTo>
                    <a:pt x="1225" y="1219"/>
                  </a:lnTo>
                  <a:lnTo>
                    <a:pt x="1225" y="1219"/>
                  </a:lnTo>
                  <a:lnTo>
                    <a:pt x="1234" y="1219"/>
                  </a:lnTo>
                  <a:lnTo>
                    <a:pt x="1234" y="1219"/>
                  </a:lnTo>
                  <a:lnTo>
                    <a:pt x="1234" y="1228"/>
                  </a:lnTo>
                  <a:lnTo>
                    <a:pt x="1237" y="1231"/>
                  </a:lnTo>
                  <a:lnTo>
                    <a:pt x="1237" y="1234"/>
                  </a:lnTo>
                  <a:lnTo>
                    <a:pt x="1237" y="1234"/>
                  </a:lnTo>
                  <a:lnTo>
                    <a:pt x="1240" y="1240"/>
                  </a:lnTo>
                  <a:lnTo>
                    <a:pt x="1243" y="1240"/>
                  </a:lnTo>
                  <a:lnTo>
                    <a:pt x="1249" y="1243"/>
                  </a:lnTo>
                  <a:lnTo>
                    <a:pt x="1249" y="1246"/>
                  </a:lnTo>
                  <a:lnTo>
                    <a:pt x="1249" y="1246"/>
                  </a:lnTo>
                  <a:lnTo>
                    <a:pt x="1252" y="1252"/>
                  </a:lnTo>
                  <a:lnTo>
                    <a:pt x="1255" y="1252"/>
                  </a:lnTo>
                  <a:lnTo>
                    <a:pt x="1261" y="1252"/>
                  </a:lnTo>
                  <a:lnTo>
                    <a:pt x="1267" y="1255"/>
                  </a:lnTo>
                  <a:lnTo>
                    <a:pt x="1267" y="1255"/>
                  </a:lnTo>
                  <a:lnTo>
                    <a:pt x="1270" y="1258"/>
                  </a:lnTo>
                  <a:lnTo>
                    <a:pt x="1270" y="1261"/>
                  </a:lnTo>
                  <a:lnTo>
                    <a:pt x="1273" y="1264"/>
                  </a:lnTo>
                  <a:lnTo>
                    <a:pt x="1279" y="1267"/>
                  </a:lnTo>
                  <a:lnTo>
                    <a:pt x="1279" y="1267"/>
                  </a:lnTo>
                  <a:lnTo>
                    <a:pt x="1273" y="1273"/>
                  </a:lnTo>
                  <a:lnTo>
                    <a:pt x="1276" y="1282"/>
                  </a:lnTo>
                  <a:lnTo>
                    <a:pt x="1276" y="1291"/>
                  </a:lnTo>
                  <a:lnTo>
                    <a:pt x="1279" y="1300"/>
                  </a:lnTo>
                  <a:lnTo>
                    <a:pt x="1279" y="1300"/>
                  </a:lnTo>
                  <a:lnTo>
                    <a:pt x="1267" y="1300"/>
                  </a:lnTo>
                  <a:lnTo>
                    <a:pt x="1267" y="1300"/>
                  </a:lnTo>
                  <a:lnTo>
                    <a:pt x="1267" y="1306"/>
                  </a:lnTo>
                  <a:lnTo>
                    <a:pt x="1264" y="1312"/>
                  </a:lnTo>
                  <a:lnTo>
                    <a:pt x="1258" y="1315"/>
                  </a:lnTo>
                  <a:lnTo>
                    <a:pt x="1258" y="1324"/>
                  </a:lnTo>
                  <a:lnTo>
                    <a:pt x="1258" y="1324"/>
                  </a:lnTo>
                  <a:lnTo>
                    <a:pt x="1249" y="1324"/>
                  </a:lnTo>
                  <a:lnTo>
                    <a:pt x="1246" y="1327"/>
                  </a:lnTo>
                  <a:lnTo>
                    <a:pt x="1246" y="1330"/>
                  </a:lnTo>
                  <a:lnTo>
                    <a:pt x="1246" y="1330"/>
                  </a:lnTo>
                  <a:lnTo>
                    <a:pt x="1231" y="1330"/>
                  </a:lnTo>
                  <a:lnTo>
                    <a:pt x="1231" y="1330"/>
                  </a:lnTo>
                  <a:lnTo>
                    <a:pt x="1228" y="1333"/>
                  </a:lnTo>
                  <a:lnTo>
                    <a:pt x="1225" y="1336"/>
                  </a:lnTo>
                  <a:lnTo>
                    <a:pt x="1225" y="1342"/>
                  </a:lnTo>
                  <a:lnTo>
                    <a:pt x="1225" y="1342"/>
                  </a:lnTo>
                  <a:lnTo>
                    <a:pt x="1222" y="1342"/>
                  </a:lnTo>
                  <a:lnTo>
                    <a:pt x="1219" y="1342"/>
                  </a:lnTo>
                  <a:lnTo>
                    <a:pt x="1219" y="1342"/>
                  </a:lnTo>
                  <a:lnTo>
                    <a:pt x="1219" y="1349"/>
                  </a:lnTo>
                  <a:lnTo>
                    <a:pt x="1219" y="1355"/>
                  </a:lnTo>
                  <a:lnTo>
                    <a:pt x="1219" y="1355"/>
                  </a:lnTo>
                  <a:lnTo>
                    <a:pt x="1207" y="1358"/>
                  </a:lnTo>
                  <a:lnTo>
                    <a:pt x="1207" y="1361"/>
                  </a:lnTo>
                  <a:lnTo>
                    <a:pt x="1207" y="1364"/>
                  </a:lnTo>
                  <a:lnTo>
                    <a:pt x="1207" y="1364"/>
                  </a:lnTo>
                  <a:lnTo>
                    <a:pt x="1195" y="1364"/>
                  </a:lnTo>
                  <a:lnTo>
                    <a:pt x="1189" y="1367"/>
                  </a:lnTo>
                  <a:lnTo>
                    <a:pt x="1189" y="1367"/>
                  </a:lnTo>
                  <a:lnTo>
                    <a:pt x="1182" y="1373"/>
                  </a:lnTo>
                  <a:lnTo>
                    <a:pt x="1173" y="1376"/>
                  </a:lnTo>
                  <a:lnTo>
                    <a:pt x="1173" y="1376"/>
                  </a:lnTo>
                  <a:lnTo>
                    <a:pt x="1158" y="1382"/>
                  </a:lnTo>
                  <a:lnTo>
                    <a:pt x="1152" y="1388"/>
                  </a:lnTo>
                  <a:lnTo>
                    <a:pt x="1149" y="1397"/>
                  </a:lnTo>
                  <a:lnTo>
                    <a:pt x="1149" y="1397"/>
                  </a:lnTo>
                  <a:lnTo>
                    <a:pt x="1140" y="1397"/>
                  </a:lnTo>
                  <a:lnTo>
                    <a:pt x="1131" y="1397"/>
                  </a:lnTo>
                  <a:lnTo>
                    <a:pt x="1131" y="1397"/>
                  </a:lnTo>
                  <a:lnTo>
                    <a:pt x="1131" y="1400"/>
                  </a:lnTo>
                  <a:lnTo>
                    <a:pt x="1131" y="1400"/>
                  </a:lnTo>
                  <a:lnTo>
                    <a:pt x="1128" y="1406"/>
                  </a:lnTo>
                  <a:lnTo>
                    <a:pt x="1128" y="1406"/>
                  </a:lnTo>
                  <a:lnTo>
                    <a:pt x="1125" y="1406"/>
                  </a:lnTo>
                  <a:lnTo>
                    <a:pt x="1119" y="1406"/>
                  </a:lnTo>
                  <a:lnTo>
                    <a:pt x="1119" y="1406"/>
                  </a:lnTo>
                  <a:lnTo>
                    <a:pt x="1107" y="1409"/>
                  </a:lnTo>
                  <a:lnTo>
                    <a:pt x="1107" y="1409"/>
                  </a:lnTo>
                  <a:lnTo>
                    <a:pt x="1098" y="1412"/>
                  </a:lnTo>
                  <a:lnTo>
                    <a:pt x="1083" y="1415"/>
                  </a:lnTo>
                  <a:lnTo>
                    <a:pt x="1068" y="1418"/>
                  </a:lnTo>
                  <a:lnTo>
                    <a:pt x="1055" y="1421"/>
                  </a:lnTo>
                  <a:lnTo>
                    <a:pt x="1055" y="1421"/>
                  </a:lnTo>
                  <a:lnTo>
                    <a:pt x="1049" y="1424"/>
                  </a:lnTo>
                  <a:lnTo>
                    <a:pt x="1052" y="1424"/>
                  </a:lnTo>
                  <a:lnTo>
                    <a:pt x="1052" y="1427"/>
                  </a:lnTo>
                  <a:lnTo>
                    <a:pt x="1046" y="1430"/>
                  </a:lnTo>
                  <a:lnTo>
                    <a:pt x="1046" y="1430"/>
                  </a:lnTo>
                  <a:lnTo>
                    <a:pt x="1037" y="1430"/>
                  </a:lnTo>
                  <a:lnTo>
                    <a:pt x="1037" y="1430"/>
                  </a:lnTo>
                  <a:lnTo>
                    <a:pt x="1034" y="1433"/>
                  </a:lnTo>
                  <a:lnTo>
                    <a:pt x="1031" y="1436"/>
                  </a:lnTo>
                  <a:lnTo>
                    <a:pt x="1025" y="1436"/>
                  </a:lnTo>
                  <a:lnTo>
                    <a:pt x="1025" y="1436"/>
                  </a:lnTo>
                  <a:lnTo>
                    <a:pt x="1028" y="1433"/>
                  </a:lnTo>
                  <a:lnTo>
                    <a:pt x="1025" y="1430"/>
                  </a:lnTo>
                  <a:lnTo>
                    <a:pt x="1019" y="1430"/>
                  </a:lnTo>
                  <a:lnTo>
                    <a:pt x="1019" y="1430"/>
                  </a:lnTo>
                  <a:lnTo>
                    <a:pt x="1016" y="1424"/>
                  </a:lnTo>
                  <a:lnTo>
                    <a:pt x="1016" y="1418"/>
                  </a:lnTo>
                  <a:lnTo>
                    <a:pt x="1016" y="1415"/>
                  </a:lnTo>
                  <a:lnTo>
                    <a:pt x="1010" y="1412"/>
                  </a:lnTo>
                  <a:lnTo>
                    <a:pt x="1010" y="1412"/>
                  </a:lnTo>
                  <a:lnTo>
                    <a:pt x="1010" y="1409"/>
                  </a:lnTo>
                  <a:lnTo>
                    <a:pt x="1010" y="1406"/>
                  </a:lnTo>
                  <a:lnTo>
                    <a:pt x="1013" y="1400"/>
                  </a:lnTo>
                  <a:lnTo>
                    <a:pt x="1013" y="1400"/>
                  </a:lnTo>
                  <a:lnTo>
                    <a:pt x="1007" y="1397"/>
                  </a:lnTo>
                  <a:lnTo>
                    <a:pt x="1007" y="1394"/>
                  </a:lnTo>
                  <a:lnTo>
                    <a:pt x="1010" y="1394"/>
                  </a:lnTo>
                  <a:lnTo>
                    <a:pt x="1010" y="1394"/>
                  </a:lnTo>
                  <a:lnTo>
                    <a:pt x="1007" y="1388"/>
                  </a:lnTo>
                  <a:lnTo>
                    <a:pt x="998" y="1385"/>
                  </a:lnTo>
                  <a:lnTo>
                    <a:pt x="998" y="1385"/>
                  </a:lnTo>
                  <a:lnTo>
                    <a:pt x="998" y="1376"/>
                  </a:lnTo>
                  <a:lnTo>
                    <a:pt x="998" y="1370"/>
                  </a:lnTo>
                  <a:lnTo>
                    <a:pt x="995" y="1364"/>
                  </a:lnTo>
                  <a:lnTo>
                    <a:pt x="995" y="1361"/>
                  </a:lnTo>
                  <a:lnTo>
                    <a:pt x="998" y="1361"/>
                  </a:lnTo>
                  <a:lnTo>
                    <a:pt x="998" y="1361"/>
                  </a:lnTo>
                  <a:lnTo>
                    <a:pt x="998" y="1358"/>
                  </a:lnTo>
                  <a:lnTo>
                    <a:pt x="995" y="1358"/>
                  </a:lnTo>
                  <a:lnTo>
                    <a:pt x="989" y="1355"/>
                  </a:lnTo>
                  <a:lnTo>
                    <a:pt x="989" y="1355"/>
                  </a:lnTo>
                  <a:lnTo>
                    <a:pt x="989" y="1352"/>
                  </a:lnTo>
                  <a:lnTo>
                    <a:pt x="989" y="1349"/>
                  </a:lnTo>
                  <a:lnTo>
                    <a:pt x="989" y="1342"/>
                  </a:lnTo>
                  <a:lnTo>
                    <a:pt x="989" y="1342"/>
                  </a:lnTo>
                  <a:lnTo>
                    <a:pt x="983" y="1336"/>
                  </a:lnTo>
                  <a:lnTo>
                    <a:pt x="983" y="1336"/>
                  </a:lnTo>
                  <a:lnTo>
                    <a:pt x="980" y="1333"/>
                  </a:lnTo>
                  <a:lnTo>
                    <a:pt x="977" y="1330"/>
                  </a:lnTo>
                  <a:lnTo>
                    <a:pt x="977" y="1330"/>
                  </a:lnTo>
                  <a:lnTo>
                    <a:pt x="974" y="1324"/>
                  </a:lnTo>
                  <a:lnTo>
                    <a:pt x="971" y="1321"/>
                  </a:lnTo>
                  <a:lnTo>
                    <a:pt x="971" y="1318"/>
                  </a:lnTo>
                  <a:lnTo>
                    <a:pt x="971" y="1318"/>
                  </a:lnTo>
                  <a:lnTo>
                    <a:pt x="971" y="1324"/>
                  </a:lnTo>
                  <a:lnTo>
                    <a:pt x="971" y="1324"/>
                  </a:lnTo>
                  <a:lnTo>
                    <a:pt x="965" y="1318"/>
                  </a:lnTo>
                  <a:lnTo>
                    <a:pt x="962" y="1312"/>
                  </a:lnTo>
                  <a:lnTo>
                    <a:pt x="956" y="1306"/>
                  </a:lnTo>
                  <a:lnTo>
                    <a:pt x="950" y="1303"/>
                  </a:lnTo>
                  <a:lnTo>
                    <a:pt x="950" y="1303"/>
                  </a:lnTo>
                  <a:lnTo>
                    <a:pt x="953" y="1297"/>
                  </a:lnTo>
                  <a:lnTo>
                    <a:pt x="953" y="1294"/>
                  </a:lnTo>
                  <a:lnTo>
                    <a:pt x="947" y="1285"/>
                  </a:lnTo>
                  <a:lnTo>
                    <a:pt x="944" y="1276"/>
                  </a:lnTo>
                  <a:lnTo>
                    <a:pt x="941" y="1264"/>
                  </a:lnTo>
                  <a:lnTo>
                    <a:pt x="941" y="1264"/>
                  </a:lnTo>
                  <a:lnTo>
                    <a:pt x="941" y="1261"/>
                  </a:lnTo>
                  <a:lnTo>
                    <a:pt x="938" y="1258"/>
                  </a:lnTo>
                  <a:lnTo>
                    <a:pt x="935" y="1258"/>
                  </a:lnTo>
                  <a:lnTo>
                    <a:pt x="932" y="1255"/>
                  </a:lnTo>
                  <a:lnTo>
                    <a:pt x="932" y="1255"/>
                  </a:lnTo>
                  <a:lnTo>
                    <a:pt x="932" y="1252"/>
                  </a:lnTo>
                  <a:lnTo>
                    <a:pt x="925" y="1249"/>
                  </a:lnTo>
                  <a:lnTo>
                    <a:pt x="919" y="1249"/>
                  </a:lnTo>
                  <a:lnTo>
                    <a:pt x="916" y="1246"/>
                  </a:lnTo>
                  <a:lnTo>
                    <a:pt x="916" y="1246"/>
                  </a:lnTo>
                  <a:lnTo>
                    <a:pt x="919" y="1240"/>
                  </a:lnTo>
                  <a:lnTo>
                    <a:pt x="916" y="1240"/>
                  </a:lnTo>
                  <a:lnTo>
                    <a:pt x="913" y="1237"/>
                  </a:lnTo>
                  <a:lnTo>
                    <a:pt x="913" y="1237"/>
                  </a:lnTo>
                  <a:lnTo>
                    <a:pt x="916" y="1234"/>
                  </a:lnTo>
                  <a:lnTo>
                    <a:pt x="916" y="1231"/>
                  </a:lnTo>
                  <a:lnTo>
                    <a:pt x="913" y="1219"/>
                  </a:lnTo>
                  <a:lnTo>
                    <a:pt x="913" y="1219"/>
                  </a:lnTo>
                  <a:lnTo>
                    <a:pt x="913" y="1209"/>
                  </a:lnTo>
                  <a:lnTo>
                    <a:pt x="913" y="1209"/>
                  </a:lnTo>
                  <a:lnTo>
                    <a:pt x="907" y="1209"/>
                  </a:lnTo>
                  <a:lnTo>
                    <a:pt x="907" y="1209"/>
                  </a:lnTo>
                  <a:lnTo>
                    <a:pt x="907" y="1203"/>
                  </a:lnTo>
                  <a:lnTo>
                    <a:pt x="910" y="1200"/>
                  </a:lnTo>
                  <a:lnTo>
                    <a:pt x="910" y="1197"/>
                  </a:lnTo>
                  <a:lnTo>
                    <a:pt x="907" y="1194"/>
                  </a:lnTo>
                  <a:lnTo>
                    <a:pt x="907" y="1194"/>
                  </a:lnTo>
                  <a:lnTo>
                    <a:pt x="907" y="1194"/>
                  </a:lnTo>
                  <a:lnTo>
                    <a:pt x="904" y="1194"/>
                  </a:lnTo>
                  <a:lnTo>
                    <a:pt x="904" y="1200"/>
                  </a:lnTo>
                  <a:lnTo>
                    <a:pt x="901" y="1200"/>
                  </a:lnTo>
                  <a:lnTo>
                    <a:pt x="901" y="1194"/>
                  </a:lnTo>
                  <a:lnTo>
                    <a:pt x="901" y="1194"/>
                  </a:lnTo>
                  <a:lnTo>
                    <a:pt x="898" y="1182"/>
                  </a:lnTo>
                  <a:lnTo>
                    <a:pt x="892" y="1173"/>
                  </a:lnTo>
                  <a:lnTo>
                    <a:pt x="871" y="1152"/>
                  </a:lnTo>
                  <a:lnTo>
                    <a:pt x="871" y="1152"/>
                  </a:lnTo>
                  <a:lnTo>
                    <a:pt x="868" y="1158"/>
                  </a:lnTo>
                  <a:lnTo>
                    <a:pt x="865" y="1164"/>
                  </a:lnTo>
                  <a:lnTo>
                    <a:pt x="865" y="1170"/>
                  </a:lnTo>
                  <a:lnTo>
                    <a:pt x="865" y="1176"/>
                  </a:lnTo>
                  <a:lnTo>
                    <a:pt x="865" y="1176"/>
                  </a:lnTo>
                  <a:lnTo>
                    <a:pt x="859" y="1176"/>
                  </a:lnTo>
                  <a:lnTo>
                    <a:pt x="856" y="1173"/>
                  </a:lnTo>
                  <a:lnTo>
                    <a:pt x="856" y="1170"/>
                  </a:lnTo>
                  <a:lnTo>
                    <a:pt x="853" y="1170"/>
                  </a:lnTo>
                  <a:lnTo>
                    <a:pt x="853" y="1170"/>
                  </a:lnTo>
                  <a:lnTo>
                    <a:pt x="847" y="1170"/>
                  </a:lnTo>
                  <a:lnTo>
                    <a:pt x="844" y="1167"/>
                  </a:lnTo>
                  <a:lnTo>
                    <a:pt x="841" y="1164"/>
                  </a:lnTo>
                  <a:lnTo>
                    <a:pt x="841" y="1164"/>
                  </a:lnTo>
                  <a:lnTo>
                    <a:pt x="844" y="1170"/>
                  </a:lnTo>
                  <a:lnTo>
                    <a:pt x="844" y="1179"/>
                  </a:lnTo>
                  <a:lnTo>
                    <a:pt x="850" y="1185"/>
                  </a:lnTo>
                  <a:lnTo>
                    <a:pt x="850" y="1188"/>
                  </a:lnTo>
                  <a:lnTo>
                    <a:pt x="856" y="1188"/>
                  </a:lnTo>
                  <a:lnTo>
                    <a:pt x="856" y="1188"/>
                  </a:lnTo>
                  <a:lnTo>
                    <a:pt x="853" y="1197"/>
                  </a:lnTo>
                  <a:lnTo>
                    <a:pt x="856" y="1206"/>
                  </a:lnTo>
                  <a:lnTo>
                    <a:pt x="865" y="1225"/>
                  </a:lnTo>
                  <a:lnTo>
                    <a:pt x="865" y="1225"/>
                  </a:lnTo>
                  <a:lnTo>
                    <a:pt x="865" y="1234"/>
                  </a:lnTo>
                  <a:lnTo>
                    <a:pt x="865" y="1234"/>
                  </a:lnTo>
                  <a:lnTo>
                    <a:pt x="868" y="1240"/>
                  </a:lnTo>
                  <a:lnTo>
                    <a:pt x="871" y="1249"/>
                  </a:lnTo>
                  <a:lnTo>
                    <a:pt x="877" y="1267"/>
                  </a:lnTo>
                  <a:lnTo>
                    <a:pt x="877" y="1267"/>
                  </a:lnTo>
                  <a:lnTo>
                    <a:pt x="892" y="1267"/>
                  </a:lnTo>
                  <a:lnTo>
                    <a:pt x="892" y="1267"/>
                  </a:lnTo>
                  <a:lnTo>
                    <a:pt x="889" y="1273"/>
                  </a:lnTo>
                  <a:lnTo>
                    <a:pt x="889" y="1279"/>
                  </a:lnTo>
                  <a:lnTo>
                    <a:pt x="889" y="1279"/>
                  </a:lnTo>
                  <a:lnTo>
                    <a:pt x="892" y="1279"/>
                  </a:lnTo>
                  <a:lnTo>
                    <a:pt x="895" y="1276"/>
                  </a:lnTo>
                  <a:lnTo>
                    <a:pt x="895" y="1276"/>
                  </a:lnTo>
                  <a:lnTo>
                    <a:pt x="901" y="1279"/>
                  </a:lnTo>
                  <a:lnTo>
                    <a:pt x="901" y="1285"/>
                  </a:lnTo>
                  <a:lnTo>
                    <a:pt x="901" y="1288"/>
                  </a:lnTo>
                  <a:lnTo>
                    <a:pt x="904" y="1294"/>
                  </a:lnTo>
                  <a:lnTo>
                    <a:pt x="904" y="1294"/>
                  </a:lnTo>
                  <a:lnTo>
                    <a:pt x="907" y="1297"/>
                  </a:lnTo>
                  <a:lnTo>
                    <a:pt x="913" y="1300"/>
                  </a:lnTo>
                  <a:lnTo>
                    <a:pt x="913" y="1300"/>
                  </a:lnTo>
                  <a:lnTo>
                    <a:pt x="913" y="1303"/>
                  </a:lnTo>
                  <a:lnTo>
                    <a:pt x="913" y="1306"/>
                  </a:lnTo>
                  <a:lnTo>
                    <a:pt x="913" y="1306"/>
                  </a:lnTo>
                  <a:lnTo>
                    <a:pt x="916" y="1306"/>
                  </a:lnTo>
                  <a:lnTo>
                    <a:pt x="916" y="1306"/>
                  </a:lnTo>
                  <a:lnTo>
                    <a:pt x="916" y="1309"/>
                  </a:lnTo>
                  <a:lnTo>
                    <a:pt x="916" y="1312"/>
                  </a:lnTo>
                  <a:lnTo>
                    <a:pt x="913" y="1315"/>
                  </a:lnTo>
                  <a:lnTo>
                    <a:pt x="913" y="1315"/>
                  </a:lnTo>
                  <a:lnTo>
                    <a:pt x="916" y="1321"/>
                  </a:lnTo>
                  <a:lnTo>
                    <a:pt x="919" y="1324"/>
                  </a:lnTo>
                  <a:lnTo>
                    <a:pt x="919" y="1324"/>
                  </a:lnTo>
                  <a:lnTo>
                    <a:pt x="919" y="1327"/>
                  </a:lnTo>
                  <a:lnTo>
                    <a:pt x="919" y="1330"/>
                  </a:lnTo>
                  <a:lnTo>
                    <a:pt x="919" y="1330"/>
                  </a:lnTo>
                  <a:lnTo>
                    <a:pt x="925" y="1330"/>
                  </a:lnTo>
                  <a:lnTo>
                    <a:pt x="925" y="1330"/>
                  </a:lnTo>
                  <a:lnTo>
                    <a:pt x="925" y="1342"/>
                  </a:lnTo>
                  <a:lnTo>
                    <a:pt x="925" y="1349"/>
                  </a:lnTo>
                  <a:lnTo>
                    <a:pt x="932" y="1349"/>
                  </a:lnTo>
                  <a:lnTo>
                    <a:pt x="932" y="1349"/>
                  </a:lnTo>
                  <a:lnTo>
                    <a:pt x="935" y="1361"/>
                  </a:lnTo>
                  <a:lnTo>
                    <a:pt x="938" y="1373"/>
                  </a:lnTo>
                  <a:lnTo>
                    <a:pt x="938" y="1373"/>
                  </a:lnTo>
                  <a:lnTo>
                    <a:pt x="944" y="1382"/>
                  </a:lnTo>
                  <a:lnTo>
                    <a:pt x="944" y="1382"/>
                  </a:lnTo>
                  <a:lnTo>
                    <a:pt x="947" y="1388"/>
                  </a:lnTo>
                  <a:lnTo>
                    <a:pt x="950" y="1394"/>
                  </a:lnTo>
                  <a:lnTo>
                    <a:pt x="950" y="1394"/>
                  </a:lnTo>
                  <a:lnTo>
                    <a:pt x="956" y="1397"/>
                  </a:lnTo>
                  <a:lnTo>
                    <a:pt x="956" y="1397"/>
                  </a:lnTo>
                  <a:lnTo>
                    <a:pt x="959" y="1400"/>
                  </a:lnTo>
                  <a:lnTo>
                    <a:pt x="959" y="1403"/>
                  </a:lnTo>
                  <a:lnTo>
                    <a:pt x="959" y="1406"/>
                  </a:lnTo>
                  <a:lnTo>
                    <a:pt x="962" y="1409"/>
                  </a:lnTo>
                  <a:lnTo>
                    <a:pt x="962" y="1409"/>
                  </a:lnTo>
                  <a:lnTo>
                    <a:pt x="965" y="1412"/>
                  </a:lnTo>
                  <a:lnTo>
                    <a:pt x="965" y="1415"/>
                  </a:lnTo>
                  <a:lnTo>
                    <a:pt x="965" y="1424"/>
                  </a:lnTo>
                  <a:lnTo>
                    <a:pt x="965" y="1424"/>
                  </a:lnTo>
                  <a:lnTo>
                    <a:pt x="974" y="1421"/>
                  </a:lnTo>
                  <a:lnTo>
                    <a:pt x="980" y="1424"/>
                  </a:lnTo>
                  <a:lnTo>
                    <a:pt x="986" y="1430"/>
                  </a:lnTo>
                  <a:lnTo>
                    <a:pt x="998" y="1430"/>
                  </a:lnTo>
                  <a:lnTo>
                    <a:pt x="998" y="1430"/>
                  </a:lnTo>
                  <a:lnTo>
                    <a:pt x="998" y="1436"/>
                  </a:lnTo>
                  <a:lnTo>
                    <a:pt x="1001" y="1442"/>
                  </a:lnTo>
                  <a:lnTo>
                    <a:pt x="1004" y="1451"/>
                  </a:lnTo>
                  <a:lnTo>
                    <a:pt x="1007" y="1457"/>
                  </a:lnTo>
                  <a:lnTo>
                    <a:pt x="1007" y="1457"/>
                  </a:lnTo>
                  <a:lnTo>
                    <a:pt x="1013" y="1466"/>
                  </a:lnTo>
                  <a:lnTo>
                    <a:pt x="1022" y="1469"/>
                  </a:lnTo>
                  <a:lnTo>
                    <a:pt x="1034" y="1473"/>
                  </a:lnTo>
                  <a:lnTo>
                    <a:pt x="1046" y="1473"/>
                  </a:lnTo>
                  <a:lnTo>
                    <a:pt x="1074" y="1473"/>
                  </a:lnTo>
                  <a:lnTo>
                    <a:pt x="1101" y="1469"/>
                  </a:lnTo>
                  <a:lnTo>
                    <a:pt x="1101" y="1469"/>
                  </a:lnTo>
                  <a:lnTo>
                    <a:pt x="1101" y="1469"/>
                  </a:lnTo>
                  <a:lnTo>
                    <a:pt x="1104" y="1466"/>
                  </a:lnTo>
                  <a:lnTo>
                    <a:pt x="1104" y="1460"/>
                  </a:lnTo>
                  <a:lnTo>
                    <a:pt x="1104" y="1460"/>
                  </a:lnTo>
                  <a:lnTo>
                    <a:pt x="1113" y="1460"/>
                  </a:lnTo>
                  <a:lnTo>
                    <a:pt x="1119" y="1463"/>
                  </a:lnTo>
                  <a:lnTo>
                    <a:pt x="1128" y="1460"/>
                  </a:lnTo>
                  <a:lnTo>
                    <a:pt x="1128" y="1457"/>
                  </a:lnTo>
                  <a:lnTo>
                    <a:pt x="1128" y="1454"/>
                  </a:lnTo>
                  <a:lnTo>
                    <a:pt x="1128" y="1454"/>
                  </a:lnTo>
                  <a:lnTo>
                    <a:pt x="1134" y="1457"/>
                  </a:lnTo>
                  <a:lnTo>
                    <a:pt x="1134" y="1463"/>
                  </a:lnTo>
                  <a:lnTo>
                    <a:pt x="1131" y="1473"/>
                  </a:lnTo>
                  <a:lnTo>
                    <a:pt x="1131" y="1473"/>
                  </a:lnTo>
                  <a:lnTo>
                    <a:pt x="1128" y="1479"/>
                  </a:lnTo>
                  <a:lnTo>
                    <a:pt x="1128" y="1479"/>
                  </a:lnTo>
                  <a:lnTo>
                    <a:pt x="1128" y="1491"/>
                  </a:lnTo>
                  <a:lnTo>
                    <a:pt x="1128" y="1503"/>
                  </a:lnTo>
                  <a:lnTo>
                    <a:pt x="1128" y="1503"/>
                  </a:lnTo>
                  <a:lnTo>
                    <a:pt x="1119" y="1503"/>
                  </a:lnTo>
                  <a:lnTo>
                    <a:pt x="1119" y="1503"/>
                  </a:lnTo>
                  <a:lnTo>
                    <a:pt x="1119" y="1512"/>
                  </a:lnTo>
                  <a:lnTo>
                    <a:pt x="1116" y="1527"/>
                  </a:lnTo>
                  <a:lnTo>
                    <a:pt x="1116" y="1527"/>
                  </a:lnTo>
                  <a:lnTo>
                    <a:pt x="1110" y="1533"/>
                  </a:lnTo>
                  <a:lnTo>
                    <a:pt x="1107" y="1539"/>
                  </a:lnTo>
                  <a:lnTo>
                    <a:pt x="1107" y="1548"/>
                  </a:lnTo>
                  <a:lnTo>
                    <a:pt x="1107" y="1548"/>
                  </a:lnTo>
                  <a:lnTo>
                    <a:pt x="1104" y="1548"/>
                  </a:lnTo>
                  <a:lnTo>
                    <a:pt x="1101" y="1551"/>
                  </a:lnTo>
                  <a:lnTo>
                    <a:pt x="1098" y="1557"/>
                  </a:lnTo>
                  <a:lnTo>
                    <a:pt x="1095" y="1566"/>
                  </a:lnTo>
                  <a:lnTo>
                    <a:pt x="1092" y="1566"/>
                  </a:lnTo>
                  <a:lnTo>
                    <a:pt x="1089" y="1566"/>
                  </a:lnTo>
                  <a:lnTo>
                    <a:pt x="1089" y="1566"/>
                  </a:lnTo>
                  <a:lnTo>
                    <a:pt x="1089" y="1575"/>
                  </a:lnTo>
                  <a:lnTo>
                    <a:pt x="1086" y="1581"/>
                  </a:lnTo>
                  <a:lnTo>
                    <a:pt x="1086" y="1584"/>
                  </a:lnTo>
                  <a:lnTo>
                    <a:pt x="1083" y="1593"/>
                  </a:lnTo>
                  <a:lnTo>
                    <a:pt x="1083" y="1593"/>
                  </a:lnTo>
                  <a:lnTo>
                    <a:pt x="1080" y="1590"/>
                  </a:lnTo>
                  <a:lnTo>
                    <a:pt x="1077" y="1593"/>
                  </a:lnTo>
                  <a:lnTo>
                    <a:pt x="1074" y="1596"/>
                  </a:lnTo>
                  <a:lnTo>
                    <a:pt x="1071" y="1603"/>
                  </a:lnTo>
                  <a:lnTo>
                    <a:pt x="1068" y="1606"/>
                  </a:lnTo>
                  <a:lnTo>
                    <a:pt x="1065" y="1606"/>
                  </a:lnTo>
                  <a:lnTo>
                    <a:pt x="1065" y="1606"/>
                  </a:lnTo>
                  <a:lnTo>
                    <a:pt x="1065" y="1618"/>
                  </a:lnTo>
                  <a:lnTo>
                    <a:pt x="1065" y="1618"/>
                  </a:lnTo>
                  <a:lnTo>
                    <a:pt x="1059" y="1615"/>
                  </a:lnTo>
                  <a:lnTo>
                    <a:pt x="1059" y="1612"/>
                  </a:lnTo>
                  <a:lnTo>
                    <a:pt x="1055" y="1612"/>
                  </a:lnTo>
                  <a:lnTo>
                    <a:pt x="1055" y="1612"/>
                  </a:lnTo>
                  <a:lnTo>
                    <a:pt x="1049" y="1615"/>
                  </a:lnTo>
                  <a:lnTo>
                    <a:pt x="1049" y="1618"/>
                  </a:lnTo>
                  <a:lnTo>
                    <a:pt x="1046" y="1621"/>
                  </a:lnTo>
                  <a:lnTo>
                    <a:pt x="1037" y="1624"/>
                  </a:lnTo>
                  <a:lnTo>
                    <a:pt x="1037" y="1624"/>
                  </a:lnTo>
                  <a:lnTo>
                    <a:pt x="1025" y="1630"/>
                  </a:lnTo>
                  <a:lnTo>
                    <a:pt x="1025" y="1630"/>
                  </a:lnTo>
                  <a:lnTo>
                    <a:pt x="1025" y="1633"/>
                  </a:lnTo>
                  <a:lnTo>
                    <a:pt x="1025" y="1633"/>
                  </a:lnTo>
                  <a:lnTo>
                    <a:pt x="1010" y="1642"/>
                  </a:lnTo>
                  <a:lnTo>
                    <a:pt x="1010" y="1642"/>
                  </a:lnTo>
                  <a:lnTo>
                    <a:pt x="998" y="1654"/>
                  </a:lnTo>
                  <a:lnTo>
                    <a:pt x="989" y="1660"/>
                  </a:lnTo>
                  <a:lnTo>
                    <a:pt x="983" y="1660"/>
                  </a:lnTo>
                  <a:lnTo>
                    <a:pt x="983" y="1660"/>
                  </a:lnTo>
                  <a:lnTo>
                    <a:pt x="983" y="1669"/>
                  </a:lnTo>
                  <a:lnTo>
                    <a:pt x="980" y="1672"/>
                  </a:lnTo>
                  <a:lnTo>
                    <a:pt x="977" y="1675"/>
                  </a:lnTo>
                  <a:lnTo>
                    <a:pt x="977" y="1681"/>
                  </a:lnTo>
                  <a:lnTo>
                    <a:pt x="977" y="1681"/>
                  </a:lnTo>
                  <a:lnTo>
                    <a:pt x="974" y="1684"/>
                  </a:lnTo>
                  <a:lnTo>
                    <a:pt x="971" y="1684"/>
                  </a:lnTo>
                  <a:lnTo>
                    <a:pt x="965" y="1681"/>
                  </a:lnTo>
                  <a:lnTo>
                    <a:pt x="965" y="1681"/>
                  </a:lnTo>
                  <a:lnTo>
                    <a:pt x="965" y="1684"/>
                  </a:lnTo>
                  <a:lnTo>
                    <a:pt x="965" y="1687"/>
                  </a:lnTo>
                  <a:lnTo>
                    <a:pt x="962" y="1690"/>
                  </a:lnTo>
                  <a:lnTo>
                    <a:pt x="962" y="1693"/>
                  </a:lnTo>
                  <a:lnTo>
                    <a:pt x="962" y="1693"/>
                  </a:lnTo>
                  <a:lnTo>
                    <a:pt x="965" y="1696"/>
                  </a:lnTo>
                  <a:lnTo>
                    <a:pt x="962" y="1699"/>
                  </a:lnTo>
                  <a:lnTo>
                    <a:pt x="959" y="1699"/>
                  </a:lnTo>
                  <a:lnTo>
                    <a:pt x="956" y="1705"/>
                  </a:lnTo>
                  <a:lnTo>
                    <a:pt x="956" y="1705"/>
                  </a:lnTo>
                  <a:lnTo>
                    <a:pt x="956" y="1708"/>
                  </a:lnTo>
                  <a:lnTo>
                    <a:pt x="953" y="1708"/>
                  </a:lnTo>
                  <a:lnTo>
                    <a:pt x="950" y="1708"/>
                  </a:lnTo>
                  <a:lnTo>
                    <a:pt x="950" y="1708"/>
                  </a:lnTo>
                  <a:lnTo>
                    <a:pt x="950" y="1708"/>
                  </a:lnTo>
                  <a:lnTo>
                    <a:pt x="950" y="1717"/>
                  </a:lnTo>
                  <a:lnTo>
                    <a:pt x="950" y="1717"/>
                  </a:lnTo>
                  <a:lnTo>
                    <a:pt x="944" y="1739"/>
                  </a:lnTo>
                  <a:lnTo>
                    <a:pt x="941" y="1751"/>
                  </a:lnTo>
                  <a:lnTo>
                    <a:pt x="941" y="1763"/>
                  </a:lnTo>
                  <a:lnTo>
                    <a:pt x="941" y="1763"/>
                  </a:lnTo>
                  <a:lnTo>
                    <a:pt x="944" y="1772"/>
                  </a:lnTo>
                  <a:lnTo>
                    <a:pt x="950" y="1778"/>
                  </a:lnTo>
                  <a:lnTo>
                    <a:pt x="950" y="1778"/>
                  </a:lnTo>
                  <a:lnTo>
                    <a:pt x="950" y="1793"/>
                  </a:lnTo>
                  <a:lnTo>
                    <a:pt x="950" y="1802"/>
                  </a:lnTo>
                  <a:lnTo>
                    <a:pt x="950" y="1802"/>
                  </a:lnTo>
                  <a:lnTo>
                    <a:pt x="953" y="1811"/>
                  </a:lnTo>
                  <a:lnTo>
                    <a:pt x="956" y="1817"/>
                  </a:lnTo>
                  <a:lnTo>
                    <a:pt x="956" y="1820"/>
                  </a:lnTo>
                  <a:lnTo>
                    <a:pt x="956" y="1820"/>
                  </a:lnTo>
                  <a:lnTo>
                    <a:pt x="959" y="1820"/>
                  </a:lnTo>
                  <a:lnTo>
                    <a:pt x="962" y="1823"/>
                  </a:lnTo>
                  <a:lnTo>
                    <a:pt x="959" y="1829"/>
                  </a:lnTo>
                  <a:lnTo>
                    <a:pt x="956" y="1835"/>
                  </a:lnTo>
                  <a:lnTo>
                    <a:pt x="959" y="1838"/>
                  </a:lnTo>
                  <a:lnTo>
                    <a:pt x="965" y="1841"/>
                  </a:lnTo>
                  <a:lnTo>
                    <a:pt x="965" y="1841"/>
                  </a:lnTo>
                  <a:lnTo>
                    <a:pt x="965" y="1854"/>
                  </a:lnTo>
                  <a:lnTo>
                    <a:pt x="965" y="1869"/>
                  </a:lnTo>
                  <a:lnTo>
                    <a:pt x="968" y="1881"/>
                  </a:lnTo>
                  <a:lnTo>
                    <a:pt x="965" y="1893"/>
                  </a:lnTo>
                  <a:lnTo>
                    <a:pt x="965" y="1893"/>
                  </a:lnTo>
                  <a:lnTo>
                    <a:pt x="962" y="1902"/>
                  </a:lnTo>
                  <a:lnTo>
                    <a:pt x="959" y="1908"/>
                  </a:lnTo>
                  <a:lnTo>
                    <a:pt x="956" y="1917"/>
                  </a:lnTo>
                  <a:lnTo>
                    <a:pt x="953" y="1926"/>
                  </a:lnTo>
                  <a:lnTo>
                    <a:pt x="953" y="1926"/>
                  </a:lnTo>
                  <a:lnTo>
                    <a:pt x="947" y="1926"/>
                  </a:lnTo>
                  <a:lnTo>
                    <a:pt x="938" y="1932"/>
                  </a:lnTo>
                  <a:lnTo>
                    <a:pt x="925" y="1941"/>
                  </a:lnTo>
                  <a:lnTo>
                    <a:pt x="925" y="1941"/>
                  </a:lnTo>
                  <a:lnTo>
                    <a:pt x="922" y="1944"/>
                  </a:lnTo>
                  <a:lnTo>
                    <a:pt x="925" y="1947"/>
                  </a:lnTo>
                  <a:lnTo>
                    <a:pt x="925" y="1947"/>
                  </a:lnTo>
                  <a:lnTo>
                    <a:pt x="922" y="1947"/>
                  </a:lnTo>
                  <a:lnTo>
                    <a:pt x="919" y="1950"/>
                  </a:lnTo>
                  <a:lnTo>
                    <a:pt x="913" y="1950"/>
                  </a:lnTo>
                  <a:lnTo>
                    <a:pt x="913" y="1950"/>
                  </a:lnTo>
                  <a:lnTo>
                    <a:pt x="910" y="1950"/>
                  </a:lnTo>
                  <a:lnTo>
                    <a:pt x="910" y="1953"/>
                  </a:lnTo>
                  <a:lnTo>
                    <a:pt x="907" y="1959"/>
                  </a:lnTo>
                  <a:lnTo>
                    <a:pt x="907" y="1959"/>
                  </a:lnTo>
                  <a:lnTo>
                    <a:pt x="904" y="1956"/>
                  </a:lnTo>
                  <a:lnTo>
                    <a:pt x="901" y="1953"/>
                  </a:lnTo>
                  <a:lnTo>
                    <a:pt x="901" y="1959"/>
                  </a:lnTo>
                  <a:lnTo>
                    <a:pt x="901" y="1959"/>
                  </a:lnTo>
                  <a:lnTo>
                    <a:pt x="898" y="1959"/>
                  </a:lnTo>
                  <a:lnTo>
                    <a:pt x="898" y="1962"/>
                  </a:lnTo>
                  <a:lnTo>
                    <a:pt x="892" y="1962"/>
                  </a:lnTo>
                  <a:lnTo>
                    <a:pt x="892" y="1962"/>
                  </a:lnTo>
                  <a:lnTo>
                    <a:pt x="886" y="1971"/>
                  </a:lnTo>
                  <a:lnTo>
                    <a:pt x="883" y="1974"/>
                  </a:lnTo>
                  <a:lnTo>
                    <a:pt x="877" y="1974"/>
                  </a:lnTo>
                  <a:lnTo>
                    <a:pt x="877" y="1974"/>
                  </a:lnTo>
                  <a:lnTo>
                    <a:pt x="874" y="1993"/>
                  </a:lnTo>
                  <a:lnTo>
                    <a:pt x="874" y="2014"/>
                  </a:lnTo>
                  <a:lnTo>
                    <a:pt x="880" y="2062"/>
                  </a:lnTo>
                  <a:lnTo>
                    <a:pt x="880" y="2062"/>
                  </a:lnTo>
                  <a:lnTo>
                    <a:pt x="874" y="2065"/>
                  </a:lnTo>
                  <a:lnTo>
                    <a:pt x="874" y="2065"/>
                  </a:lnTo>
                  <a:lnTo>
                    <a:pt x="871" y="2062"/>
                  </a:lnTo>
                  <a:lnTo>
                    <a:pt x="871" y="2062"/>
                  </a:lnTo>
                  <a:lnTo>
                    <a:pt x="868" y="2065"/>
                  </a:lnTo>
                  <a:lnTo>
                    <a:pt x="868" y="2068"/>
                  </a:lnTo>
                  <a:lnTo>
                    <a:pt x="868" y="2071"/>
                  </a:lnTo>
                  <a:lnTo>
                    <a:pt x="868" y="2071"/>
                  </a:lnTo>
                  <a:lnTo>
                    <a:pt x="865" y="2071"/>
                  </a:lnTo>
                  <a:lnTo>
                    <a:pt x="859" y="2071"/>
                  </a:lnTo>
                  <a:lnTo>
                    <a:pt x="856" y="2071"/>
                  </a:lnTo>
                  <a:lnTo>
                    <a:pt x="856" y="2077"/>
                  </a:lnTo>
                  <a:lnTo>
                    <a:pt x="856" y="2077"/>
                  </a:lnTo>
                  <a:lnTo>
                    <a:pt x="853" y="2080"/>
                  </a:lnTo>
                  <a:lnTo>
                    <a:pt x="847" y="2080"/>
                  </a:lnTo>
                  <a:lnTo>
                    <a:pt x="841" y="2083"/>
                  </a:lnTo>
                  <a:lnTo>
                    <a:pt x="835" y="2089"/>
                  </a:lnTo>
                  <a:lnTo>
                    <a:pt x="835" y="2089"/>
                  </a:lnTo>
                  <a:lnTo>
                    <a:pt x="835" y="2114"/>
                  </a:lnTo>
                  <a:lnTo>
                    <a:pt x="835" y="2114"/>
                  </a:lnTo>
                  <a:lnTo>
                    <a:pt x="832" y="2117"/>
                  </a:lnTo>
                  <a:lnTo>
                    <a:pt x="829" y="2120"/>
                  </a:lnTo>
                  <a:lnTo>
                    <a:pt x="826" y="2132"/>
                  </a:lnTo>
                  <a:lnTo>
                    <a:pt x="826" y="2132"/>
                  </a:lnTo>
                  <a:lnTo>
                    <a:pt x="820" y="2138"/>
                  </a:lnTo>
                  <a:lnTo>
                    <a:pt x="820" y="2138"/>
                  </a:lnTo>
                  <a:lnTo>
                    <a:pt x="817" y="2147"/>
                  </a:lnTo>
                  <a:lnTo>
                    <a:pt x="814" y="2153"/>
                  </a:lnTo>
                  <a:lnTo>
                    <a:pt x="811" y="2156"/>
                  </a:lnTo>
                  <a:lnTo>
                    <a:pt x="811" y="2156"/>
                  </a:lnTo>
                  <a:lnTo>
                    <a:pt x="811" y="2162"/>
                  </a:lnTo>
                  <a:lnTo>
                    <a:pt x="811" y="2165"/>
                  </a:lnTo>
                  <a:lnTo>
                    <a:pt x="811" y="2165"/>
                  </a:lnTo>
                  <a:lnTo>
                    <a:pt x="808" y="2165"/>
                  </a:lnTo>
                  <a:lnTo>
                    <a:pt x="802" y="2165"/>
                  </a:lnTo>
                  <a:lnTo>
                    <a:pt x="802" y="2165"/>
                  </a:lnTo>
                  <a:lnTo>
                    <a:pt x="802" y="2171"/>
                  </a:lnTo>
                  <a:lnTo>
                    <a:pt x="802" y="2177"/>
                  </a:lnTo>
                  <a:lnTo>
                    <a:pt x="802" y="2177"/>
                  </a:lnTo>
                  <a:lnTo>
                    <a:pt x="798" y="2177"/>
                  </a:lnTo>
                  <a:lnTo>
                    <a:pt x="795" y="2177"/>
                  </a:lnTo>
                  <a:lnTo>
                    <a:pt x="795" y="2177"/>
                  </a:lnTo>
                  <a:lnTo>
                    <a:pt x="795" y="2183"/>
                  </a:lnTo>
                  <a:lnTo>
                    <a:pt x="795" y="2186"/>
                  </a:lnTo>
                  <a:lnTo>
                    <a:pt x="795" y="2186"/>
                  </a:lnTo>
                  <a:lnTo>
                    <a:pt x="789" y="2186"/>
                  </a:lnTo>
                  <a:lnTo>
                    <a:pt x="786" y="2186"/>
                  </a:lnTo>
                  <a:lnTo>
                    <a:pt x="786" y="2186"/>
                  </a:lnTo>
                  <a:lnTo>
                    <a:pt x="780" y="2192"/>
                  </a:lnTo>
                  <a:lnTo>
                    <a:pt x="777" y="2198"/>
                  </a:lnTo>
                  <a:lnTo>
                    <a:pt x="777" y="2198"/>
                  </a:lnTo>
                  <a:lnTo>
                    <a:pt x="777" y="2201"/>
                  </a:lnTo>
                  <a:lnTo>
                    <a:pt x="774" y="2201"/>
                  </a:lnTo>
                  <a:lnTo>
                    <a:pt x="771" y="2201"/>
                  </a:lnTo>
                  <a:lnTo>
                    <a:pt x="771" y="2201"/>
                  </a:lnTo>
                  <a:lnTo>
                    <a:pt x="771" y="2207"/>
                  </a:lnTo>
                  <a:lnTo>
                    <a:pt x="771" y="2210"/>
                  </a:lnTo>
                  <a:lnTo>
                    <a:pt x="771" y="2210"/>
                  </a:lnTo>
                  <a:lnTo>
                    <a:pt x="765" y="2210"/>
                  </a:lnTo>
                  <a:lnTo>
                    <a:pt x="762" y="2210"/>
                  </a:lnTo>
                  <a:lnTo>
                    <a:pt x="762" y="2210"/>
                  </a:lnTo>
                  <a:lnTo>
                    <a:pt x="753" y="2219"/>
                  </a:lnTo>
                  <a:lnTo>
                    <a:pt x="753" y="2219"/>
                  </a:lnTo>
                  <a:lnTo>
                    <a:pt x="747" y="2225"/>
                  </a:lnTo>
                  <a:lnTo>
                    <a:pt x="747" y="2225"/>
                  </a:lnTo>
                  <a:lnTo>
                    <a:pt x="735" y="2232"/>
                  </a:lnTo>
                  <a:lnTo>
                    <a:pt x="735" y="2232"/>
                  </a:lnTo>
                  <a:lnTo>
                    <a:pt x="729" y="2228"/>
                  </a:lnTo>
                  <a:lnTo>
                    <a:pt x="726" y="2232"/>
                  </a:lnTo>
                  <a:lnTo>
                    <a:pt x="726" y="2232"/>
                  </a:lnTo>
                  <a:lnTo>
                    <a:pt x="717" y="2235"/>
                  </a:lnTo>
                  <a:lnTo>
                    <a:pt x="708" y="2235"/>
                  </a:lnTo>
                  <a:lnTo>
                    <a:pt x="708" y="2235"/>
                  </a:lnTo>
                  <a:lnTo>
                    <a:pt x="693" y="2238"/>
                  </a:lnTo>
                  <a:lnTo>
                    <a:pt x="681" y="2241"/>
                  </a:lnTo>
                  <a:lnTo>
                    <a:pt x="678" y="2238"/>
                  </a:lnTo>
                  <a:lnTo>
                    <a:pt x="671" y="2235"/>
                  </a:lnTo>
                  <a:lnTo>
                    <a:pt x="671" y="2235"/>
                  </a:lnTo>
                  <a:lnTo>
                    <a:pt x="668" y="2235"/>
                  </a:lnTo>
                  <a:lnTo>
                    <a:pt x="671" y="2238"/>
                  </a:lnTo>
                  <a:lnTo>
                    <a:pt x="671" y="2238"/>
                  </a:lnTo>
                  <a:lnTo>
                    <a:pt x="671" y="2238"/>
                  </a:lnTo>
                  <a:lnTo>
                    <a:pt x="668" y="2244"/>
                  </a:lnTo>
                  <a:lnTo>
                    <a:pt x="662" y="2244"/>
                  </a:lnTo>
                  <a:lnTo>
                    <a:pt x="653" y="2244"/>
                  </a:lnTo>
                  <a:lnTo>
                    <a:pt x="644" y="2244"/>
                  </a:lnTo>
                  <a:lnTo>
                    <a:pt x="644" y="2244"/>
                  </a:lnTo>
                  <a:lnTo>
                    <a:pt x="641" y="2244"/>
                  </a:lnTo>
                  <a:lnTo>
                    <a:pt x="641" y="2244"/>
                  </a:lnTo>
                  <a:lnTo>
                    <a:pt x="644" y="2247"/>
                  </a:lnTo>
                  <a:lnTo>
                    <a:pt x="644" y="2247"/>
                  </a:lnTo>
                  <a:lnTo>
                    <a:pt x="638" y="2250"/>
                  </a:lnTo>
                  <a:lnTo>
                    <a:pt x="629" y="2247"/>
                  </a:lnTo>
                  <a:lnTo>
                    <a:pt x="617" y="2244"/>
                  </a:lnTo>
                  <a:lnTo>
                    <a:pt x="608" y="2244"/>
                  </a:lnTo>
                  <a:lnTo>
                    <a:pt x="608" y="2244"/>
                  </a:lnTo>
                  <a:lnTo>
                    <a:pt x="605" y="2228"/>
                  </a:lnTo>
                  <a:lnTo>
                    <a:pt x="599" y="2216"/>
                  </a:lnTo>
                  <a:lnTo>
                    <a:pt x="596" y="2207"/>
                  </a:lnTo>
                  <a:lnTo>
                    <a:pt x="596" y="2201"/>
                  </a:lnTo>
                  <a:lnTo>
                    <a:pt x="599" y="2195"/>
                  </a:lnTo>
                  <a:lnTo>
                    <a:pt x="599" y="2195"/>
                  </a:lnTo>
                  <a:lnTo>
                    <a:pt x="593" y="2189"/>
                  </a:lnTo>
                  <a:lnTo>
                    <a:pt x="587" y="2183"/>
                  </a:lnTo>
                  <a:lnTo>
                    <a:pt x="584" y="2174"/>
                  </a:lnTo>
                  <a:lnTo>
                    <a:pt x="584" y="2162"/>
                  </a:lnTo>
                  <a:lnTo>
                    <a:pt x="584" y="2162"/>
                  </a:lnTo>
                  <a:lnTo>
                    <a:pt x="578" y="2168"/>
                  </a:lnTo>
                  <a:lnTo>
                    <a:pt x="578" y="2168"/>
                  </a:lnTo>
                  <a:lnTo>
                    <a:pt x="578" y="2168"/>
                  </a:lnTo>
                  <a:lnTo>
                    <a:pt x="578" y="2159"/>
                  </a:lnTo>
                  <a:lnTo>
                    <a:pt x="575" y="2150"/>
                  </a:lnTo>
                  <a:lnTo>
                    <a:pt x="575" y="2150"/>
                  </a:lnTo>
                  <a:lnTo>
                    <a:pt x="569" y="2135"/>
                  </a:lnTo>
                  <a:lnTo>
                    <a:pt x="560" y="2123"/>
                  </a:lnTo>
                  <a:lnTo>
                    <a:pt x="551" y="2108"/>
                  </a:lnTo>
                  <a:lnTo>
                    <a:pt x="551" y="2101"/>
                  </a:lnTo>
                  <a:lnTo>
                    <a:pt x="551" y="2092"/>
                  </a:lnTo>
                  <a:lnTo>
                    <a:pt x="551" y="2092"/>
                  </a:lnTo>
                  <a:lnTo>
                    <a:pt x="548" y="2092"/>
                  </a:lnTo>
                  <a:lnTo>
                    <a:pt x="548" y="2095"/>
                  </a:lnTo>
                  <a:lnTo>
                    <a:pt x="548" y="2101"/>
                  </a:lnTo>
                  <a:lnTo>
                    <a:pt x="548" y="2101"/>
                  </a:lnTo>
                  <a:lnTo>
                    <a:pt x="545" y="2098"/>
                  </a:lnTo>
                  <a:lnTo>
                    <a:pt x="541" y="2095"/>
                  </a:lnTo>
                  <a:lnTo>
                    <a:pt x="541" y="2086"/>
                  </a:lnTo>
                  <a:lnTo>
                    <a:pt x="541" y="2080"/>
                  </a:lnTo>
                  <a:lnTo>
                    <a:pt x="538" y="2083"/>
                  </a:lnTo>
                  <a:lnTo>
                    <a:pt x="538" y="2083"/>
                  </a:lnTo>
                  <a:lnTo>
                    <a:pt x="535" y="2077"/>
                  </a:lnTo>
                  <a:lnTo>
                    <a:pt x="532" y="2071"/>
                  </a:lnTo>
                  <a:lnTo>
                    <a:pt x="535" y="2056"/>
                  </a:lnTo>
                  <a:lnTo>
                    <a:pt x="535" y="2056"/>
                  </a:lnTo>
                  <a:lnTo>
                    <a:pt x="535" y="2038"/>
                  </a:lnTo>
                  <a:lnTo>
                    <a:pt x="535" y="2029"/>
                  </a:lnTo>
                  <a:lnTo>
                    <a:pt x="529" y="2020"/>
                  </a:lnTo>
                  <a:lnTo>
                    <a:pt x="529" y="2020"/>
                  </a:lnTo>
                  <a:lnTo>
                    <a:pt x="529" y="2017"/>
                  </a:lnTo>
                  <a:lnTo>
                    <a:pt x="526" y="2017"/>
                  </a:lnTo>
                  <a:lnTo>
                    <a:pt x="517" y="2014"/>
                  </a:lnTo>
                  <a:lnTo>
                    <a:pt x="517" y="2014"/>
                  </a:lnTo>
                  <a:lnTo>
                    <a:pt x="520" y="2008"/>
                  </a:lnTo>
                  <a:lnTo>
                    <a:pt x="520" y="2005"/>
                  </a:lnTo>
                  <a:lnTo>
                    <a:pt x="511" y="2008"/>
                  </a:lnTo>
                  <a:lnTo>
                    <a:pt x="511" y="2008"/>
                  </a:lnTo>
                  <a:lnTo>
                    <a:pt x="511" y="2002"/>
                  </a:lnTo>
                  <a:lnTo>
                    <a:pt x="511" y="1996"/>
                  </a:lnTo>
                  <a:lnTo>
                    <a:pt x="511" y="1996"/>
                  </a:lnTo>
                  <a:lnTo>
                    <a:pt x="502" y="1996"/>
                  </a:lnTo>
                  <a:lnTo>
                    <a:pt x="502" y="1996"/>
                  </a:lnTo>
                  <a:lnTo>
                    <a:pt x="505" y="1987"/>
                  </a:lnTo>
                  <a:lnTo>
                    <a:pt x="505" y="1984"/>
                  </a:lnTo>
                  <a:lnTo>
                    <a:pt x="499" y="1984"/>
                  </a:lnTo>
                  <a:lnTo>
                    <a:pt x="499" y="1984"/>
                  </a:lnTo>
                  <a:lnTo>
                    <a:pt x="499" y="1974"/>
                  </a:lnTo>
                  <a:lnTo>
                    <a:pt x="502" y="1971"/>
                  </a:lnTo>
                  <a:lnTo>
                    <a:pt x="502" y="1965"/>
                  </a:lnTo>
                  <a:lnTo>
                    <a:pt x="502" y="1965"/>
                  </a:lnTo>
                  <a:lnTo>
                    <a:pt x="499" y="1962"/>
                  </a:lnTo>
                  <a:lnTo>
                    <a:pt x="499" y="1956"/>
                  </a:lnTo>
                  <a:lnTo>
                    <a:pt x="496" y="1950"/>
                  </a:lnTo>
                  <a:lnTo>
                    <a:pt x="490" y="1950"/>
                  </a:lnTo>
                  <a:lnTo>
                    <a:pt x="490" y="1950"/>
                  </a:lnTo>
                  <a:lnTo>
                    <a:pt x="490" y="1926"/>
                  </a:lnTo>
                  <a:lnTo>
                    <a:pt x="493" y="1908"/>
                  </a:lnTo>
                  <a:lnTo>
                    <a:pt x="499" y="1893"/>
                  </a:lnTo>
                  <a:lnTo>
                    <a:pt x="511" y="1878"/>
                  </a:lnTo>
                  <a:lnTo>
                    <a:pt x="511" y="1878"/>
                  </a:lnTo>
                  <a:lnTo>
                    <a:pt x="508" y="1872"/>
                  </a:lnTo>
                  <a:lnTo>
                    <a:pt x="511" y="1863"/>
                  </a:lnTo>
                  <a:lnTo>
                    <a:pt x="511" y="1860"/>
                  </a:lnTo>
                  <a:lnTo>
                    <a:pt x="505" y="1857"/>
                  </a:lnTo>
                  <a:lnTo>
                    <a:pt x="505" y="1857"/>
                  </a:lnTo>
                  <a:lnTo>
                    <a:pt x="508" y="1854"/>
                  </a:lnTo>
                  <a:lnTo>
                    <a:pt x="511" y="1854"/>
                  </a:lnTo>
                  <a:lnTo>
                    <a:pt x="517" y="1854"/>
                  </a:lnTo>
                  <a:lnTo>
                    <a:pt x="517" y="1854"/>
                  </a:lnTo>
                  <a:lnTo>
                    <a:pt x="520" y="1847"/>
                  </a:lnTo>
                  <a:lnTo>
                    <a:pt x="520" y="1844"/>
                  </a:lnTo>
                  <a:lnTo>
                    <a:pt x="523" y="1844"/>
                  </a:lnTo>
                  <a:lnTo>
                    <a:pt x="523" y="1844"/>
                  </a:lnTo>
                  <a:lnTo>
                    <a:pt x="520" y="1820"/>
                  </a:lnTo>
                  <a:lnTo>
                    <a:pt x="517" y="1811"/>
                  </a:lnTo>
                  <a:lnTo>
                    <a:pt x="514" y="1808"/>
                  </a:lnTo>
                  <a:lnTo>
                    <a:pt x="514" y="1811"/>
                  </a:lnTo>
                  <a:lnTo>
                    <a:pt x="514" y="1811"/>
                  </a:lnTo>
                  <a:lnTo>
                    <a:pt x="511" y="1805"/>
                  </a:lnTo>
                  <a:lnTo>
                    <a:pt x="508" y="1799"/>
                  </a:lnTo>
                  <a:lnTo>
                    <a:pt x="511" y="1787"/>
                  </a:lnTo>
                  <a:lnTo>
                    <a:pt x="511" y="1787"/>
                  </a:lnTo>
                  <a:lnTo>
                    <a:pt x="511" y="1772"/>
                  </a:lnTo>
                  <a:lnTo>
                    <a:pt x="511" y="1760"/>
                  </a:lnTo>
                  <a:lnTo>
                    <a:pt x="511" y="1760"/>
                  </a:lnTo>
                  <a:lnTo>
                    <a:pt x="508" y="1757"/>
                  </a:lnTo>
                  <a:lnTo>
                    <a:pt x="505" y="1757"/>
                  </a:lnTo>
                  <a:lnTo>
                    <a:pt x="502" y="1754"/>
                  </a:lnTo>
                  <a:lnTo>
                    <a:pt x="502" y="1754"/>
                  </a:lnTo>
                  <a:lnTo>
                    <a:pt x="502" y="1751"/>
                  </a:lnTo>
                  <a:lnTo>
                    <a:pt x="505" y="1748"/>
                  </a:lnTo>
                  <a:lnTo>
                    <a:pt x="505" y="1748"/>
                  </a:lnTo>
                  <a:lnTo>
                    <a:pt x="505" y="1745"/>
                  </a:lnTo>
                  <a:lnTo>
                    <a:pt x="502" y="1742"/>
                  </a:lnTo>
                  <a:lnTo>
                    <a:pt x="502" y="1742"/>
                  </a:lnTo>
                  <a:lnTo>
                    <a:pt x="502" y="1739"/>
                  </a:lnTo>
                  <a:lnTo>
                    <a:pt x="499" y="1736"/>
                  </a:lnTo>
                  <a:lnTo>
                    <a:pt x="493" y="1730"/>
                  </a:lnTo>
                  <a:lnTo>
                    <a:pt x="493" y="1730"/>
                  </a:lnTo>
                  <a:lnTo>
                    <a:pt x="493" y="1727"/>
                  </a:lnTo>
                  <a:lnTo>
                    <a:pt x="493" y="1723"/>
                  </a:lnTo>
                  <a:lnTo>
                    <a:pt x="493" y="1723"/>
                  </a:lnTo>
                  <a:lnTo>
                    <a:pt x="487" y="1720"/>
                  </a:lnTo>
                  <a:lnTo>
                    <a:pt x="484" y="1720"/>
                  </a:lnTo>
                  <a:lnTo>
                    <a:pt x="484" y="1717"/>
                  </a:lnTo>
                  <a:lnTo>
                    <a:pt x="484" y="1717"/>
                  </a:lnTo>
                  <a:lnTo>
                    <a:pt x="490" y="1717"/>
                  </a:lnTo>
                  <a:lnTo>
                    <a:pt x="490" y="1717"/>
                  </a:lnTo>
                  <a:lnTo>
                    <a:pt x="481" y="1708"/>
                  </a:lnTo>
                  <a:lnTo>
                    <a:pt x="469" y="1702"/>
                  </a:lnTo>
                  <a:lnTo>
                    <a:pt x="469" y="1702"/>
                  </a:lnTo>
                  <a:lnTo>
                    <a:pt x="469" y="1699"/>
                  </a:lnTo>
                  <a:lnTo>
                    <a:pt x="466" y="1696"/>
                  </a:lnTo>
                  <a:lnTo>
                    <a:pt x="466" y="1696"/>
                  </a:lnTo>
                  <a:lnTo>
                    <a:pt x="463" y="1696"/>
                  </a:lnTo>
                  <a:lnTo>
                    <a:pt x="460" y="1693"/>
                  </a:lnTo>
                  <a:lnTo>
                    <a:pt x="457" y="1690"/>
                  </a:lnTo>
                  <a:lnTo>
                    <a:pt x="454" y="1690"/>
                  </a:lnTo>
                  <a:lnTo>
                    <a:pt x="454" y="1690"/>
                  </a:lnTo>
                  <a:lnTo>
                    <a:pt x="451" y="1663"/>
                  </a:lnTo>
                  <a:lnTo>
                    <a:pt x="451" y="1639"/>
                  </a:lnTo>
                  <a:lnTo>
                    <a:pt x="451" y="1615"/>
                  </a:lnTo>
                  <a:lnTo>
                    <a:pt x="454" y="1587"/>
                  </a:lnTo>
                  <a:lnTo>
                    <a:pt x="454" y="1587"/>
                  </a:lnTo>
                  <a:lnTo>
                    <a:pt x="451" y="1584"/>
                  </a:lnTo>
                  <a:lnTo>
                    <a:pt x="448" y="1584"/>
                  </a:lnTo>
                  <a:lnTo>
                    <a:pt x="445" y="1584"/>
                  </a:lnTo>
                  <a:lnTo>
                    <a:pt x="445" y="1575"/>
                  </a:lnTo>
                  <a:lnTo>
                    <a:pt x="445" y="1575"/>
                  </a:lnTo>
                  <a:lnTo>
                    <a:pt x="427" y="1575"/>
                  </a:lnTo>
                  <a:lnTo>
                    <a:pt x="414" y="1575"/>
                  </a:lnTo>
                  <a:lnTo>
                    <a:pt x="399" y="1572"/>
                  </a:lnTo>
                  <a:lnTo>
                    <a:pt x="387" y="1566"/>
                  </a:lnTo>
                  <a:lnTo>
                    <a:pt x="387" y="1566"/>
                  </a:lnTo>
                  <a:lnTo>
                    <a:pt x="387" y="1557"/>
                  </a:lnTo>
                  <a:lnTo>
                    <a:pt x="384" y="1557"/>
                  </a:lnTo>
                  <a:lnTo>
                    <a:pt x="381" y="1557"/>
                  </a:lnTo>
                  <a:lnTo>
                    <a:pt x="381" y="1548"/>
                  </a:lnTo>
                  <a:lnTo>
                    <a:pt x="381" y="1548"/>
                  </a:lnTo>
                  <a:lnTo>
                    <a:pt x="360" y="1542"/>
                  </a:lnTo>
                  <a:lnTo>
                    <a:pt x="348" y="1542"/>
                  </a:lnTo>
                  <a:lnTo>
                    <a:pt x="336" y="1542"/>
                  </a:lnTo>
                  <a:lnTo>
                    <a:pt x="336" y="1542"/>
                  </a:lnTo>
                  <a:lnTo>
                    <a:pt x="318" y="1548"/>
                  </a:lnTo>
                  <a:lnTo>
                    <a:pt x="318" y="1548"/>
                  </a:lnTo>
                  <a:lnTo>
                    <a:pt x="312" y="1551"/>
                  </a:lnTo>
                  <a:lnTo>
                    <a:pt x="303" y="1551"/>
                  </a:lnTo>
                  <a:lnTo>
                    <a:pt x="294" y="1551"/>
                  </a:lnTo>
                  <a:lnTo>
                    <a:pt x="294" y="1551"/>
                  </a:lnTo>
                  <a:lnTo>
                    <a:pt x="300" y="1557"/>
                  </a:lnTo>
                  <a:lnTo>
                    <a:pt x="288" y="1560"/>
                  </a:lnTo>
                  <a:lnTo>
                    <a:pt x="288" y="1560"/>
                  </a:lnTo>
                  <a:lnTo>
                    <a:pt x="266" y="1563"/>
                  </a:lnTo>
                  <a:lnTo>
                    <a:pt x="242" y="1566"/>
                  </a:lnTo>
                  <a:lnTo>
                    <a:pt x="242" y="1566"/>
                  </a:lnTo>
                  <a:lnTo>
                    <a:pt x="236" y="1566"/>
                  </a:lnTo>
                  <a:lnTo>
                    <a:pt x="230" y="1563"/>
                  </a:lnTo>
                  <a:lnTo>
                    <a:pt x="230" y="1563"/>
                  </a:lnTo>
                  <a:lnTo>
                    <a:pt x="209" y="1563"/>
                  </a:lnTo>
                  <a:lnTo>
                    <a:pt x="191" y="1569"/>
                  </a:lnTo>
                  <a:lnTo>
                    <a:pt x="170" y="1572"/>
                  </a:lnTo>
                  <a:lnTo>
                    <a:pt x="151" y="1572"/>
                  </a:lnTo>
                  <a:lnTo>
                    <a:pt x="151" y="1572"/>
                  </a:lnTo>
                  <a:lnTo>
                    <a:pt x="151" y="1566"/>
                  </a:lnTo>
                  <a:lnTo>
                    <a:pt x="151" y="1563"/>
                  </a:lnTo>
                  <a:lnTo>
                    <a:pt x="145" y="1560"/>
                  </a:lnTo>
                  <a:lnTo>
                    <a:pt x="130" y="1560"/>
                  </a:lnTo>
                  <a:lnTo>
                    <a:pt x="130" y="1560"/>
                  </a:lnTo>
                  <a:lnTo>
                    <a:pt x="130" y="1551"/>
                  </a:lnTo>
                  <a:lnTo>
                    <a:pt x="130" y="1551"/>
                  </a:lnTo>
                  <a:lnTo>
                    <a:pt x="124" y="1551"/>
                  </a:lnTo>
                  <a:lnTo>
                    <a:pt x="118" y="1551"/>
                  </a:lnTo>
                  <a:lnTo>
                    <a:pt x="118" y="1551"/>
                  </a:lnTo>
                  <a:lnTo>
                    <a:pt x="118" y="1548"/>
                  </a:lnTo>
                  <a:lnTo>
                    <a:pt x="118" y="1542"/>
                  </a:lnTo>
                  <a:lnTo>
                    <a:pt x="118" y="1542"/>
                  </a:lnTo>
                  <a:lnTo>
                    <a:pt x="115" y="1542"/>
                  </a:lnTo>
                  <a:lnTo>
                    <a:pt x="112" y="1542"/>
                  </a:lnTo>
                  <a:lnTo>
                    <a:pt x="112" y="1539"/>
                  </a:lnTo>
                  <a:lnTo>
                    <a:pt x="112" y="1539"/>
                  </a:lnTo>
                  <a:lnTo>
                    <a:pt x="103" y="1530"/>
                  </a:lnTo>
                  <a:lnTo>
                    <a:pt x="103" y="1530"/>
                  </a:lnTo>
                  <a:lnTo>
                    <a:pt x="103" y="1527"/>
                  </a:lnTo>
                  <a:lnTo>
                    <a:pt x="100" y="1527"/>
                  </a:lnTo>
                  <a:lnTo>
                    <a:pt x="100" y="1527"/>
                  </a:lnTo>
                  <a:lnTo>
                    <a:pt x="97" y="1527"/>
                  </a:lnTo>
                  <a:lnTo>
                    <a:pt x="97" y="1524"/>
                  </a:lnTo>
                  <a:lnTo>
                    <a:pt x="94" y="1518"/>
                  </a:lnTo>
                  <a:lnTo>
                    <a:pt x="94" y="1518"/>
                  </a:lnTo>
                  <a:lnTo>
                    <a:pt x="94" y="1518"/>
                  </a:lnTo>
                  <a:lnTo>
                    <a:pt x="91" y="1515"/>
                  </a:lnTo>
                  <a:lnTo>
                    <a:pt x="88" y="1515"/>
                  </a:lnTo>
                  <a:lnTo>
                    <a:pt x="88" y="1515"/>
                  </a:lnTo>
                  <a:lnTo>
                    <a:pt x="88" y="1512"/>
                  </a:lnTo>
                  <a:lnTo>
                    <a:pt x="88" y="1506"/>
                  </a:lnTo>
                  <a:lnTo>
                    <a:pt x="88" y="1506"/>
                  </a:lnTo>
                  <a:lnTo>
                    <a:pt x="85" y="1506"/>
                  </a:lnTo>
                  <a:lnTo>
                    <a:pt x="82" y="1506"/>
                  </a:lnTo>
                  <a:lnTo>
                    <a:pt x="79" y="1506"/>
                  </a:lnTo>
                  <a:lnTo>
                    <a:pt x="79" y="1503"/>
                  </a:lnTo>
                  <a:lnTo>
                    <a:pt x="79" y="1503"/>
                  </a:lnTo>
                  <a:lnTo>
                    <a:pt x="82" y="1500"/>
                  </a:lnTo>
                  <a:lnTo>
                    <a:pt x="82" y="1500"/>
                  </a:lnTo>
                  <a:lnTo>
                    <a:pt x="82" y="1500"/>
                  </a:lnTo>
                  <a:lnTo>
                    <a:pt x="76" y="1491"/>
                  </a:lnTo>
                  <a:lnTo>
                    <a:pt x="70" y="1488"/>
                  </a:lnTo>
                  <a:lnTo>
                    <a:pt x="64" y="1482"/>
                  </a:lnTo>
                  <a:lnTo>
                    <a:pt x="61" y="1479"/>
                  </a:lnTo>
                  <a:lnTo>
                    <a:pt x="64" y="1473"/>
                  </a:lnTo>
                  <a:lnTo>
                    <a:pt x="64" y="1473"/>
                  </a:lnTo>
                  <a:lnTo>
                    <a:pt x="58" y="1476"/>
                  </a:lnTo>
                  <a:lnTo>
                    <a:pt x="52" y="1473"/>
                  </a:lnTo>
                  <a:lnTo>
                    <a:pt x="49" y="1469"/>
                  </a:lnTo>
                  <a:lnTo>
                    <a:pt x="43" y="1463"/>
                  </a:lnTo>
                  <a:lnTo>
                    <a:pt x="40" y="1460"/>
                  </a:lnTo>
                  <a:lnTo>
                    <a:pt x="34" y="1460"/>
                  </a:lnTo>
                  <a:lnTo>
                    <a:pt x="34" y="1460"/>
                  </a:lnTo>
                  <a:lnTo>
                    <a:pt x="37" y="1457"/>
                  </a:lnTo>
                  <a:lnTo>
                    <a:pt x="40" y="1448"/>
                  </a:lnTo>
                  <a:lnTo>
                    <a:pt x="40" y="1448"/>
                  </a:lnTo>
                  <a:lnTo>
                    <a:pt x="37" y="1445"/>
                  </a:lnTo>
                  <a:lnTo>
                    <a:pt x="31" y="1445"/>
                  </a:lnTo>
                  <a:lnTo>
                    <a:pt x="21" y="1445"/>
                  </a:lnTo>
                  <a:lnTo>
                    <a:pt x="21" y="1445"/>
                  </a:lnTo>
                  <a:lnTo>
                    <a:pt x="21" y="1439"/>
                  </a:lnTo>
                  <a:lnTo>
                    <a:pt x="18" y="1436"/>
                  </a:lnTo>
                  <a:lnTo>
                    <a:pt x="12" y="1433"/>
                  </a:lnTo>
                  <a:lnTo>
                    <a:pt x="12" y="1433"/>
                  </a:lnTo>
                  <a:lnTo>
                    <a:pt x="15" y="1430"/>
                  </a:lnTo>
                  <a:lnTo>
                    <a:pt x="15" y="1427"/>
                  </a:lnTo>
                  <a:lnTo>
                    <a:pt x="15" y="1424"/>
                  </a:lnTo>
                  <a:lnTo>
                    <a:pt x="12" y="1418"/>
                  </a:lnTo>
                  <a:lnTo>
                    <a:pt x="12" y="1418"/>
                  </a:lnTo>
                  <a:lnTo>
                    <a:pt x="12" y="1415"/>
                  </a:lnTo>
                  <a:lnTo>
                    <a:pt x="9" y="1412"/>
                  </a:lnTo>
                  <a:lnTo>
                    <a:pt x="9" y="1412"/>
                  </a:lnTo>
                  <a:lnTo>
                    <a:pt x="6" y="1406"/>
                  </a:lnTo>
                  <a:lnTo>
                    <a:pt x="0" y="1397"/>
                  </a:lnTo>
                  <a:lnTo>
                    <a:pt x="0" y="1397"/>
                  </a:lnTo>
                  <a:lnTo>
                    <a:pt x="3" y="1394"/>
                  </a:lnTo>
                  <a:lnTo>
                    <a:pt x="6" y="1394"/>
                  </a:lnTo>
                  <a:lnTo>
                    <a:pt x="12" y="1394"/>
                  </a:lnTo>
                  <a:lnTo>
                    <a:pt x="12" y="1394"/>
                  </a:lnTo>
                  <a:lnTo>
                    <a:pt x="15" y="1391"/>
                  </a:lnTo>
                  <a:lnTo>
                    <a:pt x="15" y="1385"/>
                  </a:lnTo>
                  <a:lnTo>
                    <a:pt x="18" y="1382"/>
                  </a:lnTo>
                  <a:lnTo>
                    <a:pt x="21" y="1382"/>
                  </a:lnTo>
                  <a:lnTo>
                    <a:pt x="21" y="1382"/>
                  </a:lnTo>
                  <a:lnTo>
                    <a:pt x="21" y="1312"/>
                  </a:lnTo>
                  <a:lnTo>
                    <a:pt x="21" y="1312"/>
                  </a:lnTo>
                  <a:lnTo>
                    <a:pt x="21" y="1309"/>
                  </a:lnTo>
                  <a:lnTo>
                    <a:pt x="18" y="1309"/>
                  </a:lnTo>
                  <a:lnTo>
                    <a:pt x="12" y="1306"/>
                  </a:lnTo>
                  <a:lnTo>
                    <a:pt x="12" y="1306"/>
                  </a:lnTo>
                  <a:lnTo>
                    <a:pt x="18" y="1300"/>
                  </a:lnTo>
                  <a:lnTo>
                    <a:pt x="18" y="1300"/>
                  </a:lnTo>
                  <a:lnTo>
                    <a:pt x="18" y="1294"/>
                  </a:lnTo>
                  <a:lnTo>
                    <a:pt x="15" y="1291"/>
                  </a:lnTo>
                  <a:lnTo>
                    <a:pt x="15" y="1288"/>
                  </a:lnTo>
                  <a:lnTo>
                    <a:pt x="12" y="1282"/>
                  </a:lnTo>
                  <a:lnTo>
                    <a:pt x="12" y="1282"/>
                  </a:lnTo>
                  <a:lnTo>
                    <a:pt x="18" y="1285"/>
                  </a:lnTo>
                  <a:lnTo>
                    <a:pt x="21" y="1285"/>
                  </a:lnTo>
                  <a:lnTo>
                    <a:pt x="21" y="1276"/>
                  </a:lnTo>
                  <a:lnTo>
                    <a:pt x="24" y="1267"/>
                  </a:lnTo>
                  <a:lnTo>
                    <a:pt x="24" y="1267"/>
                  </a:lnTo>
                  <a:lnTo>
                    <a:pt x="31" y="1270"/>
                  </a:lnTo>
                  <a:lnTo>
                    <a:pt x="31" y="1270"/>
                  </a:lnTo>
                  <a:lnTo>
                    <a:pt x="31" y="1258"/>
                  </a:lnTo>
                  <a:lnTo>
                    <a:pt x="31" y="1252"/>
                  </a:lnTo>
                  <a:lnTo>
                    <a:pt x="34" y="1246"/>
                  </a:lnTo>
                  <a:lnTo>
                    <a:pt x="34" y="1246"/>
                  </a:lnTo>
                  <a:lnTo>
                    <a:pt x="43" y="1246"/>
                  </a:lnTo>
                  <a:lnTo>
                    <a:pt x="43" y="1246"/>
                  </a:lnTo>
                  <a:lnTo>
                    <a:pt x="40" y="1240"/>
                  </a:lnTo>
                  <a:lnTo>
                    <a:pt x="37" y="1237"/>
                  </a:lnTo>
                  <a:lnTo>
                    <a:pt x="40" y="1234"/>
                  </a:lnTo>
                  <a:lnTo>
                    <a:pt x="40" y="1234"/>
                  </a:lnTo>
                  <a:lnTo>
                    <a:pt x="43" y="1231"/>
                  </a:lnTo>
                  <a:lnTo>
                    <a:pt x="46" y="1228"/>
                  </a:lnTo>
                  <a:lnTo>
                    <a:pt x="52" y="1219"/>
                  </a:lnTo>
                  <a:lnTo>
                    <a:pt x="58" y="1209"/>
                  </a:lnTo>
                  <a:lnTo>
                    <a:pt x="61" y="1206"/>
                  </a:lnTo>
                  <a:lnTo>
                    <a:pt x="67" y="1206"/>
                  </a:lnTo>
                  <a:lnTo>
                    <a:pt x="67" y="1206"/>
                  </a:lnTo>
                  <a:lnTo>
                    <a:pt x="70" y="1197"/>
                  </a:lnTo>
                  <a:lnTo>
                    <a:pt x="73" y="1191"/>
                  </a:lnTo>
                  <a:lnTo>
                    <a:pt x="79" y="1185"/>
                  </a:lnTo>
                  <a:lnTo>
                    <a:pt x="79" y="1176"/>
                  </a:lnTo>
                  <a:lnTo>
                    <a:pt x="79" y="1176"/>
                  </a:lnTo>
                  <a:lnTo>
                    <a:pt x="82" y="1176"/>
                  </a:lnTo>
                  <a:lnTo>
                    <a:pt x="85" y="1176"/>
                  </a:lnTo>
                  <a:lnTo>
                    <a:pt x="88" y="1170"/>
                  </a:lnTo>
                  <a:lnTo>
                    <a:pt x="88" y="1170"/>
                  </a:lnTo>
                  <a:lnTo>
                    <a:pt x="103" y="1167"/>
                  </a:lnTo>
                  <a:lnTo>
                    <a:pt x="118" y="1158"/>
                  </a:lnTo>
                  <a:lnTo>
                    <a:pt x="121" y="1155"/>
                  </a:lnTo>
                  <a:lnTo>
                    <a:pt x="127" y="1146"/>
                  </a:lnTo>
                  <a:lnTo>
                    <a:pt x="127" y="1140"/>
                  </a:lnTo>
                  <a:lnTo>
                    <a:pt x="127" y="1128"/>
                  </a:lnTo>
                  <a:lnTo>
                    <a:pt x="127" y="1128"/>
                  </a:lnTo>
                  <a:lnTo>
                    <a:pt x="133" y="1128"/>
                  </a:lnTo>
                  <a:lnTo>
                    <a:pt x="136" y="1128"/>
                  </a:lnTo>
                  <a:lnTo>
                    <a:pt x="136" y="1119"/>
                  </a:lnTo>
                  <a:lnTo>
                    <a:pt x="136" y="1110"/>
                  </a:lnTo>
                  <a:lnTo>
                    <a:pt x="139" y="1110"/>
                  </a:lnTo>
                  <a:lnTo>
                    <a:pt x="145" y="1107"/>
                  </a:lnTo>
                  <a:lnTo>
                    <a:pt x="145" y="1107"/>
                  </a:lnTo>
                  <a:lnTo>
                    <a:pt x="145" y="1082"/>
                  </a:lnTo>
                  <a:lnTo>
                    <a:pt x="145" y="1082"/>
                  </a:lnTo>
                  <a:lnTo>
                    <a:pt x="148" y="1082"/>
                  </a:lnTo>
                  <a:lnTo>
                    <a:pt x="151" y="1082"/>
                  </a:lnTo>
                  <a:lnTo>
                    <a:pt x="154" y="1079"/>
                  </a:lnTo>
                  <a:lnTo>
                    <a:pt x="161" y="1079"/>
                  </a:lnTo>
                  <a:lnTo>
                    <a:pt x="161" y="1079"/>
                  </a:lnTo>
                  <a:lnTo>
                    <a:pt x="170" y="1067"/>
                  </a:lnTo>
                  <a:lnTo>
                    <a:pt x="182" y="1055"/>
                  </a:lnTo>
                  <a:lnTo>
                    <a:pt x="182" y="1055"/>
                  </a:lnTo>
                  <a:lnTo>
                    <a:pt x="182" y="1055"/>
                  </a:lnTo>
                  <a:lnTo>
                    <a:pt x="185" y="1052"/>
                  </a:lnTo>
                  <a:lnTo>
                    <a:pt x="185" y="1052"/>
                  </a:lnTo>
                  <a:lnTo>
                    <a:pt x="188" y="1049"/>
                  </a:lnTo>
                  <a:lnTo>
                    <a:pt x="191" y="1046"/>
                  </a:lnTo>
                  <a:lnTo>
                    <a:pt x="194" y="1043"/>
                  </a:lnTo>
                  <a:lnTo>
                    <a:pt x="194" y="1040"/>
                  </a:lnTo>
                  <a:lnTo>
                    <a:pt x="194" y="1040"/>
                  </a:lnTo>
                  <a:lnTo>
                    <a:pt x="203" y="1040"/>
                  </a:lnTo>
                  <a:lnTo>
                    <a:pt x="212" y="1034"/>
                  </a:lnTo>
                  <a:lnTo>
                    <a:pt x="218" y="1031"/>
                  </a:lnTo>
                  <a:lnTo>
                    <a:pt x="230" y="1031"/>
                  </a:lnTo>
                  <a:lnTo>
                    <a:pt x="230" y="1031"/>
                  </a:lnTo>
                  <a:lnTo>
                    <a:pt x="227" y="1034"/>
                  </a:lnTo>
                  <a:lnTo>
                    <a:pt x="230" y="1037"/>
                  </a:lnTo>
                  <a:lnTo>
                    <a:pt x="236" y="1040"/>
                  </a:lnTo>
                  <a:lnTo>
                    <a:pt x="242" y="1040"/>
                  </a:lnTo>
                  <a:lnTo>
                    <a:pt x="242" y="1043"/>
                  </a:lnTo>
                  <a:lnTo>
                    <a:pt x="242" y="1046"/>
                  </a:lnTo>
                  <a:lnTo>
                    <a:pt x="242" y="1046"/>
                  </a:lnTo>
                  <a:lnTo>
                    <a:pt x="245" y="1043"/>
                  </a:lnTo>
                  <a:lnTo>
                    <a:pt x="251" y="1043"/>
                  </a:lnTo>
                  <a:lnTo>
                    <a:pt x="263" y="1043"/>
                  </a:lnTo>
                  <a:lnTo>
                    <a:pt x="275" y="1043"/>
                  </a:lnTo>
                  <a:lnTo>
                    <a:pt x="281" y="1040"/>
                  </a:lnTo>
                  <a:lnTo>
                    <a:pt x="281" y="1034"/>
                  </a:lnTo>
                  <a:lnTo>
                    <a:pt x="281" y="1034"/>
                  </a:lnTo>
                  <a:lnTo>
                    <a:pt x="297" y="1031"/>
                  </a:lnTo>
                  <a:lnTo>
                    <a:pt x="309" y="1028"/>
                  </a:lnTo>
                  <a:lnTo>
                    <a:pt x="318" y="1022"/>
                  </a:lnTo>
                  <a:lnTo>
                    <a:pt x="327" y="1013"/>
                  </a:lnTo>
                  <a:lnTo>
                    <a:pt x="327" y="1013"/>
                  </a:lnTo>
                  <a:lnTo>
                    <a:pt x="336" y="1013"/>
                  </a:lnTo>
                  <a:lnTo>
                    <a:pt x="339" y="1013"/>
                  </a:lnTo>
                  <a:lnTo>
                    <a:pt x="339" y="1010"/>
                  </a:lnTo>
                  <a:lnTo>
                    <a:pt x="339" y="1010"/>
                  </a:lnTo>
                  <a:lnTo>
                    <a:pt x="348" y="1013"/>
                  </a:lnTo>
                  <a:lnTo>
                    <a:pt x="354" y="1013"/>
                  </a:lnTo>
                  <a:lnTo>
                    <a:pt x="354" y="1013"/>
                  </a:lnTo>
                  <a:lnTo>
                    <a:pt x="369" y="1013"/>
                  </a:lnTo>
                  <a:lnTo>
                    <a:pt x="381" y="1010"/>
                  </a:lnTo>
                  <a:lnTo>
                    <a:pt x="381" y="1010"/>
                  </a:lnTo>
                  <a:lnTo>
                    <a:pt x="381" y="1013"/>
                  </a:lnTo>
                  <a:lnTo>
                    <a:pt x="384" y="1013"/>
                  </a:lnTo>
                  <a:lnTo>
                    <a:pt x="384" y="1013"/>
                  </a:lnTo>
                  <a:lnTo>
                    <a:pt x="402" y="1019"/>
                  </a:lnTo>
                  <a:lnTo>
                    <a:pt x="414" y="1019"/>
                  </a:lnTo>
                  <a:lnTo>
                    <a:pt x="430" y="1019"/>
                  </a:lnTo>
                  <a:lnTo>
                    <a:pt x="430" y="1019"/>
                  </a:lnTo>
                  <a:lnTo>
                    <a:pt x="442" y="1013"/>
                  </a:lnTo>
                  <a:lnTo>
                    <a:pt x="451" y="1010"/>
                  </a:lnTo>
                  <a:lnTo>
                    <a:pt x="457" y="1013"/>
                  </a:lnTo>
                  <a:lnTo>
                    <a:pt x="457" y="1013"/>
                  </a:lnTo>
                  <a:lnTo>
                    <a:pt x="460" y="1016"/>
                  </a:lnTo>
                  <a:lnTo>
                    <a:pt x="463" y="1016"/>
                  </a:lnTo>
                  <a:lnTo>
                    <a:pt x="466" y="1016"/>
                  </a:lnTo>
                  <a:lnTo>
                    <a:pt x="472" y="1013"/>
                  </a:lnTo>
                  <a:lnTo>
                    <a:pt x="472" y="1013"/>
                  </a:lnTo>
                  <a:lnTo>
                    <a:pt x="475" y="1019"/>
                  </a:lnTo>
                  <a:lnTo>
                    <a:pt x="478" y="1022"/>
                  </a:lnTo>
                  <a:lnTo>
                    <a:pt x="478" y="1022"/>
                  </a:lnTo>
                  <a:lnTo>
                    <a:pt x="469" y="1028"/>
                  </a:lnTo>
                  <a:lnTo>
                    <a:pt x="469" y="1028"/>
                  </a:lnTo>
                  <a:lnTo>
                    <a:pt x="469" y="1028"/>
                  </a:lnTo>
                  <a:lnTo>
                    <a:pt x="472" y="1031"/>
                  </a:lnTo>
                  <a:lnTo>
                    <a:pt x="472" y="1031"/>
                  </a:lnTo>
                  <a:lnTo>
                    <a:pt x="472" y="1031"/>
                  </a:lnTo>
                  <a:lnTo>
                    <a:pt x="472" y="1034"/>
                  </a:lnTo>
                  <a:lnTo>
                    <a:pt x="469" y="1034"/>
                  </a:lnTo>
                  <a:lnTo>
                    <a:pt x="469" y="1034"/>
                  </a:lnTo>
                  <a:lnTo>
                    <a:pt x="472" y="1037"/>
                  </a:lnTo>
                  <a:lnTo>
                    <a:pt x="472" y="1043"/>
                  </a:lnTo>
                  <a:lnTo>
                    <a:pt x="472" y="1043"/>
                  </a:lnTo>
                  <a:lnTo>
                    <a:pt x="472" y="1058"/>
                  </a:lnTo>
                  <a:lnTo>
                    <a:pt x="472" y="1064"/>
                  </a:lnTo>
                  <a:lnTo>
                    <a:pt x="478" y="1076"/>
                  </a:lnTo>
                  <a:lnTo>
                    <a:pt x="478" y="1076"/>
                  </a:lnTo>
                  <a:lnTo>
                    <a:pt x="478" y="1079"/>
                  </a:lnTo>
                  <a:lnTo>
                    <a:pt x="481" y="1076"/>
                  </a:lnTo>
                  <a:lnTo>
                    <a:pt x="484" y="1076"/>
                  </a:lnTo>
                  <a:lnTo>
                    <a:pt x="490" y="1079"/>
                  </a:lnTo>
                  <a:lnTo>
                    <a:pt x="490" y="1079"/>
                  </a:lnTo>
                  <a:lnTo>
                    <a:pt x="490" y="1082"/>
                  </a:lnTo>
                  <a:lnTo>
                    <a:pt x="493" y="1082"/>
                  </a:lnTo>
                  <a:lnTo>
                    <a:pt x="499" y="1082"/>
                  </a:lnTo>
                  <a:lnTo>
                    <a:pt x="499" y="1082"/>
                  </a:lnTo>
                  <a:lnTo>
                    <a:pt x="496" y="1088"/>
                  </a:lnTo>
                  <a:lnTo>
                    <a:pt x="499" y="1091"/>
                  </a:lnTo>
                  <a:lnTo>
                    <a:pt x="499" y="1091"/>
                  </a:lnTo>
                  <a:lnTo>
                    <a:pt x="505" y="1091"/>
                  </a:lnTo>
                  <a:lnTo>
                    <a:pt x="508" y="1091"/>
                  </a:lnTo>
                  <a:lnTo>
                    <a:pt x="511" y="1095"/>
                  </a:lnTo>
                  <a:lnTo>
                    <a:pt x="511" y="1095"/>
                  </a:lnTo>
                  <a:lnTo>
                    <a:pt x="517" y="1095"/>
                  </a:lnTo>
                  <a:lnTo>
                    <a:pt x="526" y="1098"/>
                  </a:lnTo>
                  <a:lnTo>
                    <a:pt x="532" y="1101"/>
                  </a:lnTo>
                  <a:lnTo>
                    <a:pt x="535" y="1098"/>
                  </a:lnTo>
                  <a:lnTo>
                    <a:pt x="538" y="1095"/>
                  </a:lnTo>
                  <a:lnTo>
                    <a:pt x="538" y="1095"/>
                  </a:lnTo>
                  <a:lnTo>
                    <a:pt x="541" y="1098"/>
                  </a:lnTo>
                  <a:lnTo>
                    <a:pt x="541" y="1098"/>
                  </a:lnTo>
                  <a:lnTo>
                    <a:pt x="541" y="1104"/>
                  </a:lnTo>
                  <a:lnTo>
                    <a:pt x="541" y="1104"/>
                  </a:lnTo>
                  <a:lnTo>
                    <a:pt x="548" y="1107"/>
                  </a:lnTo>
                  <a:lnTo>
                    <a:pt x="551" y="1107"/>
                  </a:lnTo>
                  <a:lnTo>
                    <a:pt x="557" y="1107"/>
                  </a:lnTo>
                  <a:lnTo>
                    <a:pt x="563" y="1107"/>
                  </a:lnTo>
                  <a:lnTo>
                    <a:pt x="563" y="1107"/>
                  </a:lnTo>
                  <a:lnTo>
                    <a:pt x="566" y="1113"/>
                  </a:lnTo>
                  <a:lnTo>
                    <a:pt x="566" y="1116"/>
                  </a:lnTo>
                  <a:lnTo>
                    <a:pt x="566" y="1116"/>
                  </a:lnTo>
                  <a:lnTo>
                    <a:pt x="572" y="1116"/>
                  </a:lnTo>
                  <a:lnTo>
                    <a:pt x="575" y="1116"/>
                  </a:lnTo>
                  <a:lnTo>
                    <a:pt x="575" y="1116"/>
                  </a:lnTo>
                  <a:lnTo>
                    <a:pt x="578" y="1119"/>
                  </a:lnTo>
                  <a:lnTo>
                    <a:pt x="581" y="1119"/>
                  </a:lnTo>
                  <a:lnTo>
                    <a:pt x="587" y="1119"/>
                  </a:lnTo>
                  <a:lnTo>
                    <a:pt x="587" y="1119"/>
                  </a:lnTo>
                  <a:lnTo>
                    <a:pt x="590" y="1128"/>
                  </a:lnTo>
                  <a:lnTo>
                    <a:pt x="590" y="1128"/>
                  </a:lnTo>
                  <a:lnTo>
                    <a:pt x="596" y="1128"/>
                  </a:lnTo>
                  <a:lnTo>
                    <a:pt x="602" y="1125"/>
                  </a:lnTo>
                  <a:lnTo>
                    <a:pt x="602" y="1125"/>
                  </a:lnTo>
                  <a:lnTo>
                    <a:pt x="608" y="1128"/>
                  </a:lnTo>
                  <a:lnTo>
                    <a:pt x="608" y="1128"/>
                  </a:lnTo>
                  <a:lnTo>
                    <a:pt x="617" y="1128"/>
                  </a:lnTo>
                  <a:lnTo>
                    <a:pt x="617" y="1128"/>
                  </a:lnTo>
                  <a:lnTo>
                    <a:pt x="623" y="1119"/>
                  </a:lnTo>
                  <a:lnTo>
                    <a:pt x="623" y="1119"/>
                  </a:lnTo>
                  <a:lnTo>
                    <a:pt x="626" y="1119"/>
                  </a:lnTo>
                  <a:lnTo>
                    <a:pt x="629" y="1119"/>
                  </a:lnTo>
                  <a:lnTo>
                    <a:pt x="629" y="1116"/>
                  </a:lnTo>
                  <a:lnTo>
                    <a:pt x="629" y="1116"/>
                  </a:lnTo>
                  <a:lnTo>
                    <a:pt x="626" y="1113"/>
                  </a:lnTo>
                  <a:lnTo>
                    <a:pt x="626" y="1113"/>
                  </a:lnTo>
                  <a:lnTo>
                    <a:pt x="629" y="1110"/>
                  </a:lnTo>
                  <a:lnTo>
                    <a:pt x="635" y="1104"/>
                  </a:lnTo>
                  <a:lnTo>
                    <a:pt x="638" y="1101"/>
                  </a:lnTo>
                  <a:lnTo>
                    <a:pt x="641" y="1095"/>
                  </a:lnTo>
                  <a:lnTo>
                    <a:pt x="641" y="1095"/>
                  </a:lnTo>
                  <a:lnTo>
                    <a:pt x="647" y="1095"/>
                  </a:lnTo>
                  <a:lnTo>
                    <a:pt x="653" y="1095"/>
                  </a:lnTo>
                  <a:lnTo>
                    <a:pt x="656" y="1091"/>
                  </a:lnTo>
                  <a:lnTo>
                    <a:pt x="665" y="1091"/>
                  </a:lnTo>
                  <a:lnTo>
                    <a:pt x="665" y="1091"/>
                  </a:lnTo>
                  <a:lnTo>
                    <a:pt x="668" y="1095"/>
                  </a:lnTo>
                  <a:lnTo>
                    <a:pt x="668" y="1095"/>
                  </a:lnTo>
                  <a:lnTo>
                    <a:pt x="668" y="1095"/>
                  </a:lnTo>
                  <a:lnTo>
                    <a:pt x="678" y="1095"/>
                  </a:lnTo>
                  <a:lnTo>
                    <a:pt x="684" y="1095"/>
                  </a:lnTo>
                  <a:lnTo>
                    <a:pt x="684" y="1095"/>
                  </a:lnTo>
                  <a:lnTo>
                    <a:pt x="693" y="1104"/>
                  </a:lnTo>
                  <a:lnTo>
                    <a:pt x="693" y="1104"/>
                  </a:lnTo>
                  <a:lnTo>
                    <a:pt x="699" y="1101"/>
                  </a:lnTo>
                  <a:lnTo>
                    <a:pt x="702" y="1101"/>
                  </a:lnTo>
                  <a:lnTo>
                    <a:pt x="705" y="1101"/>
                  </a:lnTo>
                  <a:lnTo>
                    <a:pt x="705" y="1101"/>
                  </a:lnTo>
                  <a:lnTo>
                    <a:pt x="705" y="1107"/>
                  </a:lnTo>
                  <a:lnTo>
                    <a:pt x="705" y="1107"/>
                  </a:lnTo>
                  <a:lnTo>
                    <a:pt x="711" y="1104"/>
                  </a:lnTo>
                  <a:lnTo>
                    <a:pt x="717" y="1104"/>
                  </a:lnTo>
                  <a:lnTo>
                    <a:pt x="723" y="1104"/>
                  </a:lnTo>
                  <a:lnTo>
                    <a:pt x="723" y="1104"/>
                  </a:lnTo>
                  <a:lnTo>
                    <a:pt x="720" y="1107"/>
                  </a:lnTo>
                  <a:lnTo>
                    <a:pt x="717" y="1107"/>
                  </a:lnTo>
                  <a:lnTo>
                    <a:pt x="714" y="1107"/>
                  </a:lnTo>
                  <a:lnTo>
                    <a:pt x="714" y="1107"/>
                  </a:lnTo>
                  <a:lnTo>
                    <a:pt x="720" y="1113"/>
                  </a:lnTo>
                  <a:lnTo>
                    <a:pt x="729" y="1116"/>
                  </a:lnTo>
                  <a:lnTo>
                    <a:pt x="753" y="1116"/>
                  </a:lnTo>
                  <a:lnTo>
                    <a:pt x="753" y="1116"/>
                  </a:lnTo>
                  <a:lnTo>
                    <a:pt x="756" y="1122"/>
                  </a:lnTo>
                  <a:lnTo>
                    <a:pt x="759" y="1125"/>
                  </a:lnTo>
                  <a:lnTo>
                    <a:pt x="771" y="1125"/>
                  </a:lnTo>
                  <a:lnTo>
                    <a:pt x="786" y="1122"/>
                  </a:lnTo>
                  <a:lnTo>
                    <a:pt x="795" y="1116"/>
                  </a:lnTo>
                  <a:lnTo>
                    <a:pt x="795" y="1116"/>
                  </a:lnTo>
                  <a:lnTo>
                    <a:pt x="798" y="1116"/>
                  </a:lnTo>
                  <a:lnTo>
                    <a:pt x="808" y="1116"/>
                  </a:lnTo>
                  <a:lnTo>
                    <a:pt x="814" y="1116"/>
                  </a:lnTo>
                  <a:lnTo>
                    <a:pt x="820" y="1116"/>
                  </a:lnTo>
                  <a:lnTo>
                    <a:pt x="820" y="1116"/>
                  </a:lnTo>
                  <a:lnTo>
                    <a:pt x="820" y="1119"/>
                  </a:lnTo>
                  <a:lnTo>
                    <a:pt x="823" y="1119"/>
                  </a:lnTo>
                  <a:lnTo>
                    <a:pt x="823" y="1116"/>
                  </a:lnTo>
                  <a:lnTo>
                    <a:pt x="826" y="1116"/>
                  </a:lnTo>
                  <a:lnTo>
                    <a:pt x="826" y="1116"/>
                  </a:lnTo>
                  <a:lnTo>
                    <a:pt x="838" y="1119"/>
                  </a:lnTo>
                  <a:lnTo>
                    <a:pt x="847" y="1119"/>
                  </a:lnTo>
                  <a:lnTo>
                    <a:pt x="847" y="1119"/>
                  </a:lnTo>
                  <a:lnTo>
                    <a:pt x="856" y="1116"/>
                  </a:lnTo>
                  <a:lnTo>
                    <a:pt x="862" y="1113"/>
                  </a:lnTo>
                  <a:lnTo>
                    <a:pt x="868" y="1113"/>
                  </a:lnTo>
                  <a:lnTo>
                    <a:pt x="868" y="1113"/>
                  </a:lnTo>
                  <a:lnTo>
                    <a:pt x="871" y="1098"/>
                  </a:lnTo>
                  <a:lnTo>
                    <a:pt x="874" y="1091"/>
                  </a:lnTo>
                  <a:lnTo>
                    <a:pt x="880" y="1088"/>
                  </a:lnTo>
                  <a:lnTo>
                    <a:pt x="880" y="1088"/>
                  </a:lnTo>
                  <a:lnTo>
                    <a:pt x="877" y="1079"/>
                  </a:lnTo>
                  <a:lnTo>
                    <a:pt x="877" y="1076"/>
                  </a:lnTo>
                  <a:lnTo>
                    <a:pt x="877" y="1070"/>
                  </a:lnTo>
                  <a:lnTo>
                    <a:pt x="877" y="1070"/>
                  </a:lnTo>
                  <a:lnTo>
                    <a:pt x="880" y="1070"/>
                  </a:lnTo>
                  <a:lnTo>
                    <a:pt x="883" y="1067"/>
                  </a:lnTo>
                  <a:lnTo>
                    <a:pt x="889" y="1061"/>
                  </a:lnTo>
                  <a:lnTo>
                    <a:pt x="892" y="1055"/>
                  </a:lnTo>
                  <a:lnTo>
                    <a:pt x="895" y="1055"/>
                  </a:lnTo>
                  <a:lnTo>
                    <a:pt x="901" y="1058"/>
                  </a:lnTo>
                  <a:lnTo>
                    <a:pt x="901" y="1058"/>
                  </a:lnTo>
                  <a:lnTo>
                    <a:pt x="901" y="1049"/>
                  </a:lnTo>
                  <a:lnTo>
                    <a:pt x="898" y="1043"/>
                  </a:lnTo>
                  <a:lnTo>
                    <a:pt x="892" y="1040"/>
                  </a:lnTo>
                  <a:lnTo>
                    <a:pt x="883" y="1040"/>
                  </a:lnTo>
                  <a:lnTo>
                    <a:pt x="883" y="1040"/>
                  </a:lnTo>
                  <a:lnTo>
                    <a:pt x="886" y="1031"/>
                  </a:lnTo>
                  <a:lnTo>
                    <a:pt x="889" y="1022"/>
                  </a:lnTo>
                  <a:lnTo>
                    <a:pt x="889" y="1022"/>
                  </a:lnTo>
                  <a:lnTo>
                    <a:pt x="886" y="1019"/>
                  </a:lnTo>
                  <a:lnTo>
                    <a:pt x="883" y="1016"/>
                  </a:lnTo>
                  <a:lnTo>
                    <a:pt x="871" y="1013"/>
                  </a:lnTo>
                  <a:lnTo>
                    <a:pt x="862" y="1013"/>
                  </a:lnTo>
                  <a:lnTo>
                    <a:pt x="859" y="1010"/>
                  </a:lnTo>
                  <a:lnTo>
                    <a:pt x="856" y="1007"/>
                  </a:lnTo>
                  <a:lnTo>
                    <a:pt x="856" y="1007"/>
                  </a:lnTo>
                  <a:lnTo>
                    <a:pt x="850" y="1010"/>
                  </a:lnTo>
                  <a:lnTo>
                    <a:pt x="841" y="1010"/>
                  </a:lnTo>
                  <a:lnTo>
                    <a:pt x="835" y="1013"/>
                  </a:lnTo>
                  <a:lnTo>
                    <a:pt x="832" y="1019"/>
                  </a:lnTo>
                  <a:lnTo>
                    <a:pt x="832" y="1019"/>
                  </a:lnTo>
                  <a:lnTo>
                    <a:pt x="829" y="1019"/>
                  </a:lnTo>
                  <a:lnTo>
                    <a:pt x="829" y="1016"/>
                  </a:lnTo>
                  <a:lnTo>
                    <a:pt x="826" y="1010"/>
                  </a:lnTo>
                  <a:lnTo>
                    <a:pt x="826" y="1010"/>
                  </a:lnTo>
                  <a:lnTo>
                    <a:pt x="823" y="1010"/>
                  </a:lnTo>
                  <a:lnTo>
                    <a:pt x="814" y="1010"/>
                  </a:lnTo>
                  <a:lnTo>
                    <a:pt x="805" y="1010"/>
                  </a:lnTo>
                  <a:lnTo>
                    <a:pt x="798" y="1010"/>
                  </a:lnTo>
                  <a:lnTo>
                    <a:pt x="798" y="1010"/>
                  </a:lnTo>
                  <a:lnTo>
                    <a:pt x="792" y="1016"/>
                  </a:lnTo>
                  <a:lnTo>
                    <a:pt x="792" y="1019"/>
                  </a:lnTo>
                  <a:lnTo>
                    <a:pt x="786" y="1019"/>
                  </a:lnTo>
                  <a:lnTo>
                    <a:pt x="786" y="1019"/>
                  </a:lnTo>
                  <a:lnTo>
                    <a:pt x="780" y="1016"/>
                  </a:lnTo>
                  <a:lnTo>
                    <a:pt x="774" y="1013"/>
                  </a:lnTo>
                  <a:lnTo>
                    <a:pt x="768" y="1007"/>
                  </a:lnTo>
                  <a:lnTo>
                    <a:pt x="759" y="1007"/>
                  </a:lnTo>
                  <a:lnTo>
                    <a:pt x="759" y="1007"/>
                  </a:lnTo>
                  <a:lnTo>
                    <a:pt x="756" y="998"/>
                  </a:lnTo>
                  <a:lnTo>
                    <a:pt x="753" y="995"/>
                  </a:lnTo>
                  <a:lnTo>
                    <a:pt x="753" y="989"/>
                  </a:lnTo>
                  <a:lnTo>
                    <a:pt x="753" y="989"/>
                  </a:lnTo>
                  <a:lnTo>
                    <a:pt x="747" y="989"/>
                  </a:lnTo>
                  <a:lnTo>
                    <a:pt x="747" y="986"/>
                  </a:lnTo>
                  <a:lnTo>
                    <a:pt x="747" y="986"/>
                  </a:lnTo>
                  <a:lnTo>
                    <a:pt x="738" y="980"/>
                  </a:lnTo>
                  <a:lnTo>
                    <a:pt x="729" y="977"/>
                  </a:lnTo>
                  <a:lnTo>
                    <a:pt x="729" y="977"/>
                  </a:lnTo>
                  <a:lnTo>
                    <a:pt x="732" y="968"/>
                  </a:lnTo>
                  <a:lnTo>
                    <a:pt x="735" y="955"/>
                  </a:lnTo>
                  <a:lnTo>
                    <a:pt x="729" y="934"/>
                  </a:lnTo>
                  <a:lnTo>
                    <a:pt x="729" y="934"/>
                  </a:lnTo>
                  <a:lnTo>
                    <a:pt x="720" y="934"/>
                  </a:lnTo>
                  <a:lnTo>
                    <a:pt x="714" y="934"/>
                  </a:lnTo>
                  <a:lnTo>
                    <a:pt x="708" y="937"/>
                  </a:lnTo>
                  <a:lnTo>
                    <a:pt x="705" y="946"/>
                  </a:lnTo>
                  <a:lnTo>
                    <a:pt x="705" y="946"/>
                  </a:lnTo>
                  <a:lnTo>
                    <a:pt x="699" y="943"/>
                  </a:lnTo>
                  <a:lnTo>
                    <a:pt x="693" y="943"/>
                  </a:lnTo>
                  <a:lnTo>
                    <a:pt x="687" y="943"/>
                  </a:lnTo>
                  <a:lnTo>
                    <a:pt x="681" y="940"/>
                  </a:lnTo>
                  <a:lnTo>
                    <a:pt x="681" y="940"/>
                  </a:lnTo>
                  <a:lnTo>
                    <a:pt x="681" y="946"/>
                  </a:lnTo>
                  <a:lnTo>
                    <a:pt x="678" y="949"/>
                  </a:lnTo>
                  <a:lnTo>
                    <a:pt x="678" y="949"/>
                  </a:lnTo>
                  <a:lnTo>
                    <a:pt x="684" y="958"/>
                  </a:lnTo>
                  <a:lnTo>
                    <a:pt x="684" y="958"/>
                  </a:lnTo>
                  <a:lnTo>
                    <a:pt x="687" y="964"/>
                  </a:lnTo>
                  <a:lnTo>
                    <a:pt x="690" y="964"/>
                  </a:lnTo>
                  <a:lnTo>
                    <a:pt x="693" y="964"/>
                  </a:lnTo>
                  <a:lnTo>
                    <a:pt x="693" y="964"/>
                  </a:lnTo>
                  <a:lnTo>
                    <a:pt x="690" y="977"/>
                  </a:lnTo>
                  <a:lnTo>
                    <a:pt x="696" y="983"/>
                  </a:lnTo>
                  <a:lnTo>
                    <a:pt x="696" y="983"/>
                  </a:lnTo>
                  <a:lnTo>
                    <a:pt x="699" y="986"/>
                  </a:lnTo>
                  <a:lnTo>
                    <a:pt x="696" y="989"/>
                  </a:lnTo>
                  <a:lnTo>
                    <a:pt x="690" y="989"/>
                  </a:lnTo>
                  <a:lnTo>
                    <a:pt x="690" y="989"/>
                  </a:lnTo>
                  <a:lnTo>
                    <a:pt x="687" y="998"/>
                  </a:lnTo>
                  <a:lnTo>
                    <a:pt x="684" y="1001"/>
                  </a:lnTo>
                  <a:lnTo>
                    <a:pt x="681" y="1001"/>
                  </a:lnTo>
                  <a:lnTo>
                    <a:pt x="681" y="1001"/>
                  </a:lnTo>
                  <a:lnTo>
                    <a:pt x="678" y="1001"/>
                  </a:lnTo>
                  <a:lnTo>
                    <a:pt x="675" y="1004"/>
                  </a:lnTo>
                  <a:lnTo>
                    <a:pt x="671" y="1010"/>
                  </a:lnTo>
                  <a:lnTo>
                    <a:pt x="668" y="1010"/>
                  </a:lnTo>
                  <a:lnTo>
                    <a:pt x="665" y="1010"/>
                  </a:lnTo>
                  <a:lnTo>
                    <a:pt x="665" y="1010"/>
                  </a:lnTo>
                  <a:lnTo>
                    <a:pt x="662" y="1004"/>
                  </a:lnTo>
                  <a:lnTo>
                    <a:pt x="656" y="1001"/>
                  </a:lnTo>
                  <a:lnTo>
                    <a:pt x="656" y="1001"/>
                  </a:lnTo>
                  <a:lnTo>
                    <a:pt x="656" y="998"/>
                  </a:lnTo>
                  <a:lnTo>
                    <a:pt x="659" y="995"/>
                  </a:lnTo>
                  <a:lnTo>
                    <a:pt x="665" y="995"/>
                  </a:lnTo>
                  <a:lnTo>
                    <a:pt x="665" y="995"/>
                  </a:lnTo>
                  <a:lnTo>
                    <a:pt x="653" y="986"/>
                  </a:lnTo>
                  <a:lnTo>
                    <a:pt x="653" y="980"/>
                  </a:lnTo>
                  <a:lnTo>
                    <a:pt x="656" y="974"/>
                  </a:lnTo>
                  <a:lnTo>
                    <a:pt x="656" y="974"/>
                  </a:lnTo>
                  <a:lnTo>
                    <a:pt x="647" y="974"/>
                  </a:lnTo>
                  <a:lnTo>
                    <a:pt x="644" y="974"/>
                  </a:lnTo>
                  <a:lnTo>
                    <a:pt x="641" y="974"/>
                  </a:lnTo>
                  <a:lnTo>
                    <a:pt x="641" y="974"/>
                  </a:lnTo>
                  <a:lnTo>
                    <a:pt x="641" y="971"/>
                  </a:lnTo>
                  <a:lnTo>
                    <a:pt x="644" y="971"/>
                  </a:lnTo>
                  <a:lnTo>
                    <a:pt x="647" y="971"/>
                  </a:lnTo>
                  <a:lnTo>
                    <a:pt x="647" y="971"/>
                  </a:lnTo>
                  <a:lnTo>
                    <a:pt x="641" y="964"/>
                  </a:lnTo>
                  <a:lnTo>
                    <a:pt x="629" y="952"/>
                  </a:lnTo>
                  <a:lnTo>
                    <a:pt x="629" y="952"/>
                  </a:lnTo>
                  <a:lnTo>
                    <a:pt x="626" y="940"/>
                  </a:lnTo>
                  <a:lnTo>
                    <a:pt x="623" y="931"/>
                  </a:lnTo>
                  <a:lnTo>
                    <a:pt x="620" y="925"/>
                  </a:lnTo>
                  <a:lnTo>
                    <a:pt x="620" y="913"/>
                  </a:lnTo>
                  <a:lnTo>
                    <a:pt x="620" y="913"/>
                  </a:lnTo>
                  <a:lnTo>
                    <a:pt x="620" y="910"/>
                  </a:lnTo>
                  <a:lnTo>
                    <a:pt x="614" y="910"/>
                  </a:lnTo>
                  <a:lnTo>
                    <a:pt x="611" y="910"/>
                  </a:lnTo>
                  <a:lnTo>
                    <a:pt x="608" y="910"/>
                  </a:lnTo>
                  <a:lnTo>
                    <a:pt x="608" y="910"/>
                  </a:lnTo>
                  <a:lnTo>
                    <a:pt x="611" y="904"/>
                  </a:lnTo>
                  <a:lnTo>
                    <a:pt x="611" y="901"/>
                  </a:lnTo>
                  <a:lnTo>
                    <a:pt x="611" y="901"/>
                  </a:lnTo>
                  <a:lnTo>
                    <a:pt x="605" y="898"/>
                  </a:lnTo>
                  <a:lnTo>
                    <a:pt x="602" y="898"/>
                  </a:lnTo>
                  <a:lnTo>
                    <a:pt x="599" y="898"/>
                  </a:lnTo>
                  <a:lnTo>
                    <a:pt x="596" y="895"/>
                  </a:lnTo>
                  <a:lnTo>
                    <a:pt x="596" y="895"/>
                  </a:lnTo>
                  <a:lnTo>
                    <a:pt x="596" y="892"/>
                  </a:lnTo>
                  <a:lnTo>
                    <a:pt x="599" y="889"/>
                  </a:lnTo>
                  <a:lnTo>
                    <a:pt x="599" y="889"/>
                  </a:lnTo>
                  <a:lnTo>
                    <a:pt x="599" y="889"/>
                  </a:lnTo>
                  <a:lnTo>
                    <a:pt x="596" y="889"/>
                  </a:lnTo>
                  <a:lnTo>
                    <a:pt x="596" y="892"/>
                  </a:lnTo>
                  <a:lnTo>
                    <a:pt x="596" y="892"/>
                  </a:lnTo>
                  <a:lnTo>
                    <a:pt x="593" y="892"/>
                  </a:lnTo>
                  <a:lnTo>
                    <a:pt x="593" y="889"/>
                  </a:lnTo>
                  <a:lnTo>
                    <a:pt x="590" y="883"/>
                  </a:lnTo>
                  <a:lnTo>
                    <a:pt x="590" y="883"/>
                  </a:lnTo>
                  <a:lnTo>
                    <a:pt x="581" y="883"/>
                  </a:lnTo>
                  <a:lnTo>
                    <a:pt x="575" y="880"/>
                  </a:lnTo>
                  <a:lnTo>
                    <a:pt x="569" y="877"/>
                  </a:lnTo>
                  <a:lnTo>
                    <a:pt x="560" y="877"/>
                  </a:lnTo>
                  <a:lnTo>
                    <a:pt x="560" y="877"/>
                  </a:lnTo>
                  <a:lnTo>
                    <a:pt x="557" y="874"/>
                  </a:lnTo>
                  <a:lnTo>
                    <a:pt x="557" y="871"/>
                  </a:lnTo>
                  <a:lnTo>
                    <a:pt x="551" y="868"/>
                  </a:lnTo>
                  <a:lnTo>
                    <a:pt x="551" y="868"/>
                  </a:lnTo>
                  <a:lnTo>
                    <a:pt x="551" y="865"/>
                  </a:lnTo>
                  <a:lnTo>
                    <a:pt x="551" y="859"/>
                  </a:lnTo>
                  <a:lnTo>
                    <a:pt x="551" y="859"/>
                  </a:lnTo>
                  <a:lnTo>
                    <a:pt x="548" y="859"/>
                  </a:lnTo>
                  <a:lnTo>
                    <a:pt x="541" y="859"/>
                  </a:lnTo>
                  <a:lnTo>
                    <a:pt x="541" y="859"/>
                  </a:lnTo>
                  <a:lnTo>
                    <a:pt x="541" y="853"/>
                  </a:lnTo>
                  <a:lnTo>
                    <a:pt x="541" y="847"/>
                  </a:lnTo>
                  <a:lnTo>
                    <a:pt x="538" y="847"/>
                  </a:lnTo>
                  <a:lnTo>
                    <a:pt x="538" y="847"/>
                  </a:lnTo>
                  <a:lnTo>
                    <a:pt x="535" y="850"/>
                  </a:lnTo>
                  <a:lnTo>
                    <a:pt x="535" y="850"/>
                  </a:lnTo>
                  <a:lnTo>
                    <a:pt x="529" y="844"/>
                  </a:lnTo>
                  <a:lnTo>
                    <a:pt x="529" y="844"/>
                  </a:lnTo>
                  <a:lnTo>
                    <a:pt x="526" y="841"/>
                  </a:lnTo>
                  <a:lnTo>
                    <a:pt x="526" y="834"/>
                  </a:lnTo>
                  <a:lnTo>
                    <a:pt x="526" y="834"/>
                  </a:lnTo>
                  <a:lnTo>
                    <a:pt x="514" y="837"/>
                  </a:lnTo>
                  <a:lnTo>
                    <a:pt x="508" y="837"/>
                  </a:lnTo>
                  <a:lnTo>
                    <a:pt x="502" y="834"/>
                  </a:lnTo>
                  <a:lnTo>
                    <a:pt x="502" y="834"/>
                  </a:lnTo>
                  <a:lnTo>
                    <a:pt x="499" y="837"/>
                  </a:lnTo>
                  <a:lnTo>
                    <a:pt x="499" y="841"/>
                  </a:lnTo>
                  <a:lnTo>
                    <a:pt x="496" y="844"/>
                  </a:lnTo>
                  <a:lnTo>
                    <a:pt x="493" y="844"/>
                  </a:lnTo>
                  <a:lnTo>
                    <a:pt x="493" y="844"/>
                  </a:lnTo>
                  <a:lnTo>
                    <a:pt x="493" y="850"/>
                  </a:lnTo>
                  <a:lnTo>
                    <a:pt x="496" y="853"/>
                  </a:lnTo>
                  <a:lnTo>
                    <a:pt x="499" y="856"/>
                  </a:lnTo>
                  <a:lnTo>
                    <a:pt x="502" y="859"/>
                  </a:lnTo>
                  <a:lnTo>
                    <a:pt x="502" y="859"/>
                  </a:lnTo>
                  <a:lnTo>
                    <a:pt x="511" y="871"/>
                  </a:lnTo>
                  <a:lnTo>
                    <a:pt x="511" y="871"/>
                  </a:lnTo>
                  <a:lnTo>
                    <a:pt x="514" y="874"/>
                  </a:lnTo>
                  <a:lnTo>
                    <a:pt x="517" y="877"/>
                  </a:lnTo>
                  <a:lnTo>
                    <a:pt x="517" y="877"/>
                  </a:lnTo>
                  <a:lnTo>
                    <a:pt x="517" y="883"/>
                  </a:lnTo>
                  <a:lnTo>
                    <a:pt x="520" y="886"/>
                  </a:lnTo>
                  <a:lnTo>
                    <a:pt x="526" y="889"/>
                  </a:lnTo>
                  <a:lnTo>
                    <a:pt x="529" y="892"/>
                  </a:lnTo>
                  <a:lnTo>
                    <a:pt x="529" y="892"/>
                  </a:lnTo>
                  <a:lnTo>
                    <a:pt x="532" y="901"/>
                  </a:lnTo>
                  <a:lnTo>
                    <a:pt x="535" y="904"/>
                  </a:lnTo>
                  <a:lnTo>
                    <a:pt x="538" y="904"/>
                  </a:lnTo>
                  <a:lnTo>
                    <a:pt x="538" y="904"/>
                  </a:lnTo>
                  <a:lnTo>
                    <a:pt x="541" y="901"/>
                  </a:lnTo>
                  <a:lnTo>
                    <a:pt x="541" y="904"/>
                  </a:lnTo>
                  <a:lnTo>
                    <a:pt x="541" y="907"/>
                  </a:lnTo>
                  <a:lnTo>
                    <a:pt x="541" y="910"/>
                  </a:lnTo>
                  <a:lnTo>
                    <a:pt x="541" y="910"/>
                  </a:lnTo>
                  <a:lnTo>
                    <a:pt x="551" y="913"/>
                  </a:lnTo>
                  <a:lnTo>
                    <a:pt x="557" y="916"/>
                  </a:lnTo>
                  <a:lnTo>
                    <a:pt x="560" y="922"/>
                  </a:lnTo>
                  <a:lnTo>
                    <a:pt x="560" y="922"/>
                  </a:lnTo>
                  <a:lnTo>
                    <a:pt x="563" y="919"/>
                  </a:lnTo>
                  <a:lnTo>
                    <a:pt x="566" y="922"/>
                  </a:lnTo>
                  <a:lnTo>
                    <a:pt x="566" y="925"/>
                  </a:lnTo>
                  <a:lnTo>
                    <a:pt x="566" y="925"/>
                  </a:lnTo>
                  <a:lnTo>
                    <a:pt x="572" y="922"/>
                  </a:lnTo>
                  <a:lnTo>
                    <a:pt x="572" y="922"/>
                  </a:lnTo>
                  <a:lnTo>
                    <a:pt x="572" y="922"/>
                  </a:lnTo>
                  <a:lnTo>
                    <a:pt x="575" y="925"/>
                  </a:lnTo>
                  <a:lnTo>
                    <a:pt x="578" y="928"/>
                  </a:lnTo>
                  <a:lnTo>
                    <a:pt x="578" y="925"/>
                  </a:lnTo>
                  <a:lnTo>
                    <a:pt x="578" y="925"/>
                  </a:lnTo>
                  <a:lnTo>
                    <a:pt x="581" y="925"/>
                  </a:lnTo>
                  <a:lnTo>
                    <a:pt x="584" y="928"/>
                  </a:lnTo>
                  <a:lnTo>
                    <a:pt x="584" y="931"/>
                  </a:lnTo>
                  <a:lnTo>
                    <a:pt x="584" y="937"/>
                  </a:lnTo>
                  <a:lnTo>
                    <a:pt x="587" y="937"/>
                  </a:lnTo>
                  <a:lnTo>
                    <a:pt x="590" y="937"/>
                  </a:lnTo>
                  <a:lnTo>
                    <a:pt x="590" y="937"/>
                  </a:lnTo>
                  <a:lnTo>
                    <a:pt x="590" y="940"/>
                  </a:lnTo>
                  <a:lnTo>
                    <a:pt x="587" y="940"/>
                  </a:lnTo>
                  <a:lnTo>
                    <a:pt x="581" y="940"/>
                  </a:lnTo>
                  <a:lnTo>
                    <a:pt x="575" y="940"/>
                  </a:lnTo>
                  <a:lnTo>
                    <a:pt x="566" y="940"/>
                  </a:lnTo>
                  <a:lnTo>
                    <a:pt x="566" y="940"/>
                  </a:lnTo>
                  <a:lnTo>
                    <a:pt x="572" y="946"/>
                  </a:lnTo>
                  <a:lnTo>
                    <a:pt x="575" y="949"/>
                  </a:lnTo>
                  <a:lnTo>
                    <a:pt x="575" y="949"/>
                  </a:lnTo>
                  <a:lnTo>
                    <a:pt x="575" y="955"/>
                  </a:lnTo>
                  <a:lnTo>
                    <a:pt x="575" y="961"/>
                  </a:lnTo>
                  <a:lnTo>
                    <a:pt x="572" y="968"/>
                  </a:lnTo>
                  <a:lnTo>
                    <a:pt x="575" y="971"/>
                  </a:lnTo>
                  <a:lnTo>
                    <a:pt x="575" y="971"/>
                  </a:lnTo>
                  <a:lnTo>
                    <a:pt x="572" y="974"/>
                  </a:lnTo>
                  <a:lnTo>
                    <a:pt x="566" y="977"/>
                  </a:lnTo>
                  <a:lnTo>
                    <a:pt x="554" y="977"/>
                  </a:lnTo>
                  <a:lnTo>
                    <a:pt x="554" y="977"/>
                  </a:lnTo>
                  <a:lnTo>
                    <a:pt x="557" y="974"/>
                  </a:lnTo>
                  <a:lnTo>
                    <a:pt x="557" y="968"/>
                  </a:lnTo>
                  <a:lnTo>
                    <a:pt x="560" y="964"/>
                  </a:lnTo>
                  <a:lnTo>
                    <a:pt x="563" y="961"/>
                  </a:lnTo>
                  <a:lnTo>
                    <a:pt x="563" y="961"/>
                  </a:lnTo>
                  <a:lnTo>
                    <a:pt x="560" y="955"/>
                  </a:lnTo>
                  <a:lnTo>
                    <a:pt x="557" y="952"/>
                  </a:lnTo>
                  <a:lnTo>
                    <a:pt x="554" y="949"/>
                  </a:lnTo>
                  <a:lnTo>
                    <a:pt x="554" y="949"/>
                  </a:lnTo>
                  <a:lnTo>
                    <a:pt x="554" y="949"/>
                  </a:lnTo>
                  <a:lnTo>
                    <a:pt x="554" y="946"/>
                  </a:lnTo>
                  <a:lnTo>
                    <a:pt x="551" y="940"/>
                  </a:lnTo>
                  <a:lnTo>
                    <a:pt x="548" y="937"/>
                  </a:lnTo>
                  <a:lnTo>
                    <a:pt x="548" y="937"/>
                  </a:lnTo>
                  <a:lnTo>
                    <a:pt x="538" y="934"/>
                  </a:lnTo>
                  <a:lnTo>
                    <a:pt x="535" y="931"/>
                  </a:lnTo>
                  <a:lnTo>
                    <a:pt x="535" y="925"/>
                  </a:lnTo>
                  <a:lnTo>
                    <a:pt x="535" y="925"/>
                  </a:lnTo>
                  <a:lnTo>
                    <a:pt x="523" y="925"/>
                  </a:lnTo>
                  <a:lnTo>
                    <a:pt x="517" y="922"/>
                  </a:lnTo>
                  <a:lnTo>
                    <a:pt x="511" y="919"/>
                  </a:lnTo>
                  <a:lnTo>
                    <a:pt x="502" y="916"/>
                  </a:lnTo>
                  <a:lnTo>
                    <a:pt x="502" y="916"/>
                  </a:lnTo>
                  <a:lnTo>
                    <a:pt x="499" y="910"/>
                  </a:lnTo>
                  <a:lnTo>
                    <a:pt x="496" y="904"/>
                  </a:lnTo>
                  <a:lnTo>
                    <a:pt x="484" y="892"/>
                  </a:lnTo>
                  <a:lnTo>
                    <a:pt x="484" y="892"/>
                  </a:lnTo>
                  <a:lnTo>
                    <a:pt x="484" y="892"/>
                  </a:lnTo>
                  <a:lnTo>
                    <a:pt x="481" y="889"/>
                  </a:lnTo>
                  <a:lnTo>
                    <a:pt x="481" y="889"/>
                  </a:lnTo>
                  <a:lnTo>
                    <a:pt x="481" y="886"/>
                  </a:lnTo>
                  <a:lnTo>
                    <a:pt x="478" y="886"/>
                  </a:lnTo>
                  <a:lnTo>
                    <a:pt x="472" y="883"/>
                  </a:lnTo>
                  <a:lnTo>
                    <a:pt x="472" y="883"/>
                  </a:lnTo>
                  <a:lnTo>
                    <a:pt x="472" y="880"/>
                  </a:lnTo>
                  <a:lnTo>
                    <a:pt x="472" y="877"/>
                  </a:lnTo>
                  <a:lnTo>
                    <a:pt x="472" y="877"/>
                  </a:lnTo>
                  <a:lnTo>
                    <a:pt x="469" y="877"/>
                  </a:lnTo>
                  <a:lnTo>
                    <a:pt x="466" y="877"/>
                  </a:lnTo>
                  <a:lnTo>
                    <a:pt x="457" y="877"/>
                  </a:lnTo>
                  <a:lnTo>
                    <a:pt x="457" y="877"/>
                  </a:lnTo>
                  <a:lnTo>
                    <a:pt x="457" y="874"/>
                  </a:lnTo>
                  <a:lnTo>
                    <a:pt x="460" y="874"/>
                  </a:lnTo>
                  <a:lnTo>
                    <a:pt x="466" y="871"/>
                  </a:lnTo>
                  <a:lnTo>
                    <a:pt x="466" y="871"/>
                  </a:lnTo>
                  <a:lnTo>
                    <a:pt x="457" y="868"/>
                  </a:lnTo>
                  <a:lnTo>
                    <a:pt x="448" y="865"/>
                  </a:lnTo>
                  <a:lnTo>
                    <a:pt x="436" y="865"/>
                  </a:lnTo>
                  <a:lnTo>
                    <a:pt x="424" y="868"/>
                  </a:lnTo>
                  <a:lnTo>
                    <a:pt x="424" y="868"/>
                  </a:lnTo>
                  <a:lnTo>
                    <a:pt x="424" y="871"/>
                  </a:lnTo>
                  <a:lnTo>
                    <a:pt x="427" y="871"/>
                  </a:lnTo>
                  <a:lnTo>
                    <a:pt x="433" y="871"/>
                  </a:lnTo>
                  <a:lnTo>
                    <a:pt x="433" y="871"/>
                  </a:lnTo>
                  <a:lnTo>
                    <a:pt x="430" y="874"/>
                  </a:lnTo>
                  <a:lnTo>
                    <a:pt x="427" y="874"/>
                  </a:lnTo>
                  <a:lnTo>
                    <a:pt x="421" y="877"/>
                  </a:lnTo>
                  <a:lnTo>
                    <a:pt x="421" y="877"/>
                  </a:lnTo>
                  <a:lnTo>
                    <a:pt x="414" y="880"/>
                  </a:lnTo>
                  <a:lnTo>
                    <a:pt x="411" y="886"/>
                  </a:lnTo>
                  <a:lnTo>
                    <a:pt x="408" y="892"/>
                  </a:lnTo>
                  <a:lnTo>
                    <a:pt x="405" y="892"/>
                  </a:lnTo>
                  <a:lnTo>
                    <a:pt x="405" y="892"/>
                  </a:lnTo>
                  <a:lnTo>
                    <a:pt x="393" y="889"/>
                  </a:lnTo>
                  <a:lnTo>
                    <a:pt x="384" y="886"/>
                  </a:lnTo>
                  <a:lnTo>
                    <a:pt x="375" y="880"/>
                  </a:lnTo>
                  <a:lnTo>
                    <a:pt x="363" y="880"/>
                  </a:lnTo>
                  <a:lnTo>
                    <a:pt x="363" y="880"/>
                  </a:lnTo>
                  <a:lnTo>
                    <a:pt x="360" y="883"/>
                  </a:lnTo>
                  <a:lnTo>
                    <a:pt x="357" y="886"/>
                  </a:lnTo>
                  <a:lnTo>
                    <a:pt x="354" y="889"/>
                  </a:lnTo>
                  <a:lnTo>
                    <a:pt x="348" y="889"/>
                  </a:lnTo>
                  <a:lnTo>
                    <a:pt x="348" y="889"/>
                  </a:lnTo>
                  <a:lnTo>
                    <a:pt x="348" y="916"/>
                  </a:lnTo>
                  <a:lnTo>
                    <a:pt x="348" y="916"/>
                  </a:lnTo>
                  <a:lnTo>
                    <a:pt x="336" y="919"/>
                  </a:lnTo>
                  <a:lnTo>
                    <a:pt x="324" y="922"/>
                  </a:lnTo>
                  <a:lnTo>
                    <a:pt x="318" y="925"/>
                  </a:lnTo>
                  <a:lnTo>
                    <a:pt x="315" y="928"/>
                  </a:lnTo>
                  <a:lnTo>
                    <a:pt x="315" y="934"/>
                  </a:lnTo>
                  <a:lnTo>
                    <a:pt x="315" y="940"/>
                  </a:lnTo>
                  <a:lnTo>
                    <a:pt x="315" y="940"/>
                  </a:lnTo>
                  <a:lnTo>
                    <a:pt x="306" y="940"/>
                  </a:lnTo>
                  <a:lnTo>
                    <a:pt x="303" y="940"/>
                  </a:lnTo>
                  <a:lnTo>
                    <a:pt x="300" y="943"/>
                  </a:lnTo>
                  <a:lnTo>
                    <a:pt x="300" y="946"/>
                  </a:lnTo>
                  <a:lnTo>
                    <a:pt x="297" y="955"/>
                  </a:lnTo>
                  <a:lnTo>
                    <a:pt x="294" y="955"/>
                  </a:lnTo>
                  <a:lnTo>
                    <a:pt x="288" y="958"/>
                  </a:lnTo>
                  <a:lnTo>
                    <a:pt x="288" y="958"/>
                  </a:lnTo>
                  <a:lnTo>
                    <a:pt x="288" y="961"/>
                  </a:lnTo>
                  <a:lnTo>
                    <a:pt x="291" y="968"/>
                  </a:lnTo>
                  <a:lnTo>
                    <a:pt x="294" y="971"/>
                  </a:lnTo>
                  <a:lnTo>
                    <a:pt x="291" y="974"/>
                  </a:lnTo>
                  <a:lnTo>
                    <a:pt x="291" y="974"/>
                  </a:lnTo>
                  <a:lnTo>
                    <a:pt x="288" y="980"/>
                  </a:lnTo>
                  <a:lnTo>
                    <a:pt x="284" y="980"/>
                  </a:lnTo>
                  <a:lnTo>
                    <a:pt x="281" y="980"/>
                  </a:lnTo>
                  <a:lnTo>
                    <a:pt x="275" y="986"/>
                  </a:lnTo>
                  <a:lnTo>
                    <a:pt x="275" y="986"/>
                  </a:lnTo>
                  <a:lnTo>
                    <a:pt x="275" y="992"/>
                  </a:lnTo>
                  <a:lnTo>
                    <a:pt x="278" y="995"/>
                  </a:lnTo>
                  <a:lnTo>
                    <a:pt x="278" y="995"/>
                  </a:lnTo>
                  <a:lnTo>
                    <a:pt x="275" y="998"/>
                  </a:lnTo>
                  <a:lnTo>
                    <a:pt x="269" y="998"/>
                  </a:lnTo>
                  <a:lnTo>
                    <a:pt x="263" y="998"/>
                  </a:lnTo>
                  <a:lnTo>
                    <a:pt x="257" y="998"/>
                  </a:lnTo>
                  <a:lnTo>
                    <a:pt x="257" y="998"/>
                  </a:lnTo>
                  <a:lnTo>
                    <a:pt x="254" y="1001"/>
                  </a:lnTo>
                  <a:lnTo>
                    <a:pt x="254" y="1004"/>
                  </a:lnTo>
                  <a:lnTo>
                    <a:pt x="248" y="1010"/>
                  </a:lnTo>
                  <a:lnTo>
                    <a:pt x="248" y="1010"/>
                  </a:lnTo>
                  <a:lnTo>
                    <a:pt x="239" y="1013"/>
                  </a:lnTo>
                  <a:lnTo>
                    <a:pt x="227" y="1013"/>
                  </a:lnTo>
                  <a:lnTo>
                    <a:pt x="215" y="1016"/>
                  </a:lnTo>
                  <a:lnTo>
                    <a:pt x="209" y="1019"/>
                  </a:lnTo>
                  <a:lnTo>
                    <a:pt x="206" y="1022"/>
                  </a:lnTo>
                  <a:lnTo>
                    <a:pt x="206" y="1022"/>
                  </a:lnTo>
                  <a:lnTo>
                    <a:pt x="197" y="1016"/>
                  </a:lnTo>
                  <a:lnTo>
                    <a:pt x="194" y="1007"/>
                  </a:lnTo>
                  <a:lnTo>
                    <a:pt x="194" y="1007"/>
                  </a:lnTo>
                  <a:lnTo>
                    <a:pt x="179" y="1007"/>
                  </a:lnTo>
                  <a:lnTo>
                    <a:pt x="167" y="1007"/>
                  </a:lnTo>
                  <a:lnTo>
                    <a:pt x="154" y="1007"/>
                  </a:lnTo>
                  <a:lnTo>
                    <a:pt x="148" y="1007"/>
                  </a:lnTo>
                  <a:lnTo>
                    <a:pt x="148" y="1007"/>
                  </a:lnTo>
                  <a:lnTo>
                    <a:pt x="151" y="983"/>
                  </a:lnTo>
                  <a:lnTo>
                    <a:pt x="151" y="974"/>
                  </a:lnTo>
                  <a:lnTo>
                    <a:pt x="145" y="964"/>
                  </a:lnTo>
                  <a:lnTo>
                    <a:pt x="145" y="964"/>
                  </a:lnTo>
                  <a:lnTo>
                    <a:pt x="142" y="961"/>
                  </a:lnTo>
                  <a:lnTo>
                    <a:pt x="145" y="958"/>
                  </a:lnTo>
                  <a:lnTo>
                    <a:pt x="151" y="949"/>
                  </a:lnTo>
                  <a:lnTo>
                    <a:pt x="151" y="949"/>
                  </a:lnTo>
                  <a:lnTo>
                    <a:pt x="151" y="940"/>
                  </a:lnTo>
                  <a:lnTo>
                    <a:pt x="151" y="931"/>
                  </a:lnTo>
                  <a:lnTo>
                    <a:pt x="151" y="925"/>
                  </a:lnTo>
                  <a:lnTo>
                    <a:pt x="157" y="916"/>
                  </a:lnTo>
                  <a:lnTo>
                    <a:pt x="157" y="916"/>
                  </a:lnTo>
                  <a:lnTo>
                    <a:pt x="151" y="901"/>
                  </a:lnTo>
                  <a:lnTo>
                    <a:pt x="148" y="895"/>
                  </a:lnTo>
                  <a:lnTo>
                    <a:pt x="145" y="892"/>
                  </a:lnTo>
                  <a:lnTo>
                    <a:pt x="145" y="892"/>
                  </a:lnTo>
                  <a:lnTo>
                    <a:pt x="148" y="889"/>
                  </a:lnTo>
                  <a:lnTo>
                    <a:pt x="151" y="886"/>
                  </a:lnTo>
                  <a:lnTo>
                    <a:pt x="151" y="880"/>
                  </a:lnTo>
                  <a:lnTo>
                    <a:pt x="151" y="880"/>
                  </a:lnTo>
                  <a:lnTo>
                    <a:pt x="161" y="880"/>
                  </a:lnTo>
                  <a:lnTo>
                    <a:pt x="173" y="880"/>
                  </a:lnTo>
                  <a:lnTo>
                    <a:pt x="182" y="880"/>
                  </a:lnTo>
                  <a:lnTo>
                    <a:pt x="185" y="883"/>
                  </a:lnTo>
                  <a:lnTo>
                    <a:pt x="185" y="889"/>
                  </a:lnTo>
                  <a:lnTo>
                    <a:pt x="185" y="889"/>
                  </a:lnTo>
                  <a:lnTo>
                    <a:pt x="191" y="886"/>
                  </a:lnTo>
                  <a:lnTo>
                    <a:pt x="197" y="886"/>
                  </a:lnTo>
                  <a:lnTo>
                    <a:pt x="215" y="889"/>
                  </a:lnTo>
                  <a:lnTo>
                    <a:pt x="230" y="892"/>
                  </a:lnTo>
                  <a:lnTo>
                    <a:pt x="236" y="892"/>
                  </a:lnTo>
                  <a:lnTo>
                    <a:pt x="242" y="889"/>
                  </a:lnTo>
                  <a:lnTo>
                    <a:pt x="242" y="889"/>
                  </a:lnTo>
                  <a:lnTo>
                    <a:pt x="245" y="886"/>
                  </a:lnTo>
                  <a:lnTo>
                    <a:pt x="248" y="889"/>
                  </a:lnTo>
                  <a:lnTo>
                    <a:pt x="248" y="889"/>
                  </a:lnTo>
                  <a:lnTo>
                    <a:pt x="251" y="886"/>
                  </a:lnTo>
                  <a:lnTo>
                    <a:pt x="251" y="883"/>
                  </a:lnTo>
                  <a:lnTo>
                    <a:pt x="254" y="883"/>
                  </a:lnTo>
                  <a:lnTo>
                    <a:pt x="254" y="883"/>
                  </a:lnTo>
                  <a:lnTo>
                    <a:pt x="254" y="889"/>
                  </a:lnTo>
                  <a:lnTo>
                    <a:pt x="254" y="889"/>
                  </a:lnTo>
                  <a:lnTo>
                    <a:pt x="260" y="886"/>
                  </a:lnTo>
                  <a:lnTo>
                    <a:pt x="266" y="880"/>
                  </a:lnTo>
                  <a:lnTo>
                    <a:pt x="272" y="877"/>
                  </a:lnTo>
                  <a:lnTo>
                    <a:pt x="275" y="868"/>
                  </a:lnTo>
                  <a:lnTo>
                    <a:pt x="275" y="868"/>
                  </a:lnTo>
                  <a:lnTo>
                    <a:pt x="278" y="853"/>
                  </a:lnTo>
                  <a:lnTo>
                    <a:pt x="278" y="841"/>
                  </a:lnTo>
                  <a:lnTo>
                    <a:pt x="278" y="834"/>
                  </a:lnTo>
                  <a:lnTo>
                    <a:pt x="275" y="831"/>
                  </a:lnTo>
                  <a:lnTo>
                    <a:pt x="275" y="831"/>
                  </a:lnTo>
                  <a:lnTo>
                    <a:pt x="272" y="828"/>
                  </a:lnTo>
                  <a:lnTo>
                    <a:pt x="272" y="825"/>
                  </a:lnTo>
                  <a:lnTo>
                    <a:pt x="272" y="822"/>
                  </a:lnTo>
                  <a:lnTo>
                    <a:pt x="269" y="816"/>
                  </a:lnTo>
                  <a:lnTo>
                    <a:pt x="269" y="816"/>
                  </a:lnTo>
                  <a:lnTo>
                    <a:pt x="269" y="813"/>
                  </a:lnTo>
                  <a:lnTo>
                    <a:pt x="266" y="810"/>
                  </a:lnTo>
                  <a:lnTo>
                    <a:pt x="257" y="810"/>
                  </a:lnTo>
                  <a:lnTo>
                    <a:pt x="257" y="810"/>
                  </a:lnTo>
                  <a:lnTo>
                    <a:pt x="260" y="807"/>
                  </a:lnTo>
                  <a:lnTo>
                    <a:pt x="263" y="798"/>
                  </a:lnTo>
                  <a:lnTo>
                    <a:pt x="263" y="798"/>
                  </a:lnTo>
                  <a:lnTo>
                    <a:pt x="260" y="798"/>
                  </a:lnTo>
                  <a:lnTo>
                    <a:pt x="257" y="798"/>
                  </a:lnTo>
                  <a:lnTo>
                    <a:pt x="254" y="804"/>
                  </a:lnTo>
                  <a:lnTo>
                    <a:pt x="254" y="804"/>
                  </a:lnTo>
                  <a:lnTo>
                    <a:pt x="251" y="801"/>
                  </a:lnTo>
                  <a:lnTo>
                    <a:pt x="251" y="798"/>
                  </a:lnTo>
                  <a:lnTo>
                    <a:pt x="251" y="798"/>
                  </a:lnTo>
                  <a:lnTo>
                    <a:pt x="248" y="795"/>
                  </a:lnTo>
                  <a:lnTo>
                    <a:pt x="248" y="795"/>
                  </a:lnTo>
                  <a:lnTo>
                    <a:pt x="239" y="792"/>
                  </a:lnTo>
                  <a:lnTo>
                    <a:pt x="230" y="792"/>
                  </a:lnTo>
                  <a:lnTo>
                    <a:pt x="230" y="792"/>
                  </a:lnTo>
                  <a:lnTo>
                    <a:pt x="227" y="789"/>
                  </a:lnTo>
                  <a:lnTo>
                    <a:pt x="224" y="786"/>
                  </a:lnTo>
                  <a:lnTo>
                    <a:pt x="224" y="786"/>
                  </a:lnTo>
                  <a:lnTo>
                    <a:pt x="221" y="786"/>
                  </a:lnTo>
                  <a:lnTo>
                    <a:pt x="218" y="783"/>
                  </a:lnTo>
                  <a:lnTo>
                    <a:pt x="218" y="783"/>
                  </a:lnTo>
                  <a:lnTo>
                    <a:pt x="218" y="777"/>
                  </a:lnTo>
                  <a:lnTo>
                    <a:pt x="221" y="777"/>
                  </a:lnTo>
                  <a:lnTo>
                    <a:pt x="224" y="780"/>
                  </a:lnTo>
                  <a:lnTo>
                    <a:pt x="224" y="780"/>
                  </a:lnTo>
                  <a:lnTo>
                    <a:pt x="242" y="771"/>
                  </a:lnTo>
                  <a:lnTo>
                    <a:pt x="254" y="768"/>
                  </a:lnTo>
                  <a:lnTo>
                    <a:pt x="269" y="771"/>
                  </a:lnTo>
                  <a:lnTo>
                    <a:pt x="269" y="771"/>
                  </a:lnTo>
                  <a:lnTo>
                    <a:pt x="269" y="765"/>
                  </a:lnTo>
                  <a:lnTo>
                    <a:pt x="269" y="765"/>
                  </a:lnTo>
                  <a:lnTo>
                    <a:pt x="263" y="762"/>
                  </a:lnTo>
                  <a:lnTo>
                    <a:pt x="263" y="762"/>
                  </a:lnTo>
                  <a:lnTo>
                    <a:pt x="263" y="759"/>
                  </a:lnTo>
                  <a:lnTo>
                    <a:pt x="266" y="756"/>
                  </a:lnTo>
                  <a:lnTo>
                    <a:pt x="272" y="759"/>
                  </a:lnTo>
                  <a:lnTo>
                    <a:pt x="288" y="762"/>
                  </a:lnTo>
                  <a:lnTo>
                    <a:pt x="288" y="762"/>
                  </a:lnTo>
                  <a:lnTo>
                    <a:pt x="294" y="759"/>
                  </a:lnTo>
                  <a:lnTo>
                    <a:pt x="297" y="759"/>
                  </a:lnTo>
                  <a:lnTo>
                    <a:pt x="300" y="762"/>
                  </a:lnTo>
                  <a:lnTo>
                    <a:pt x="300" y="762"/>
                  </a:lnTo>
                  <a:lnTo>
                    <a:pt x="303" y="756"/>
                  </a:lnTo>
                  <a:lnTo>
                    <a:pt x="309" y="750"/>
                  </a:lnTo>
                  <a:lnTo>
                    <a:pt x="315" y="744"/>
                  </a:lnTo>
                  <a:lnTo>
                    <a:pt x="324" y="741"/>
                  </a:lnTo>
                  <a:lnTo>
                    <a:pt x="324" y="741"/>
                  </a:lnTo>
                  <a:lnTo>
                    <a:pt x="321" y="735"/>
                  </a:lnTo>
                  <a:lnTo>
                    <a:pt x="327" y="732"/>
                  </a:lnTo>
                  <a:lnTo>
                    <a:pt x="330" y="729"/>
                  </a:lnTo>
                  <a:lnTo>
                    <a:pt x="330" y="723"/>
                  </a:lnTo>
                  <a:lnTo>
                    <a:pt x="330" y="723"/>
                  </a:lnTo>
                  <a:lnTo>
                    <a:pt x="354" y="723"/>
                  </a:lnTo>
                  <a:lnTo>
                    <a:pt x="354" y="723"/>
                  </a:lnTo>
                  <a:lnTo>
                    <a:pt x="354" y="720"/>
                  </a:lnTo>
                  <a:lnTo>
                    <a:pt x="351" y="720"/>
                  </a:lnTo>
                  <a:lnTo>
                    <a:pt x="348" y="717"/>
                  </a:lnTo>
                  <a:lnTo>
                    <a:pt x="348" y="717"/>
                  </a:lnTo>
                  <a:lnTo>
                    <a:pt x="351" y="714"/>
                  </a:lnTo>
                  <a:lnTo>
                    <a:pt x="354" y="710"/>
                  </a:lnTo>
                  <a:lnTo>
                    <a:pt x="357" y="707"/>
                  </a:lnTo>
                  <a:lnTo>
                    <a:pt x="354" y="701"/>
                  </a:lnTo>
                  <a:lnTo>
                    <a:pt x="354" y="701"/>
                  </a:lnTo>
                  <a:lnTo>
                    <a:pt x="360" y="701"/>
                  </a:lnTo>
                  <a:lnTo>
                    <a:pt x="366" y="704"/>
                  </a:lnTo>
                  <a:lnTo>
                    <a:pt x="366" y="704"/>
                  </a:lnTo>
                  <a:lnTo>
                    <a:pt x="372" y="701"/>
                  </a:lnTo>
                  <a:lnTo>
                    <a:pt x="372" y="701"/>
                  </a:lnTo>
                  <a:lnTo>
                    <a:pt x="369" y="689"/>
                  </a:lnTo>
                  <a:lnTo>
                    <a:pt x="372" y="683"/>
                  </a:lnTo>
                  <a:lnTo>
                    <a:pt x="378" y="680"/>
                  </a:lnTo>
                  <a:lnTo>
                    <a:pt x="381" y="668"/>
                  </a:lnTo>
                  <a:lnTo>
                    <a:pt x="381" y="668"/>
                  </a:lnTo>
                  <a:lnTo>
                    <a:pt x="387" y="668"/>
                  </a:lnTo>
                  <a:lnTo>
                    <a:pt x="396" y="668"/>
                  </a:lnTo>
                  <a:lnTo>
                    <a:pt x="396" y="668"/>
                  </a:lnTo>
                  <a:lnTo>
                    <a:pt x="399" y="665"/>
                  </a:lnTo>
                  <a:lnTo>
                    <a:pt x="405" y="659"/>
                  </a:lnTo>
                  <a:lnTo>
                    <a:pt x="405" y="659"/>
                  </a:lnTo>
                  <a:lnTo>
                    <a:pt x="405" y="659"/>
                  </a:lnTo>
                  <a:lnTo>
                    <a:pt x="408" y="662"/>
                  </a:lnTo>
                  <a:lnTo>
                    <a:pt x="408" y="665"/>
                  </a:lnTo>
                  <a:lnTo>
                    <a:pt x="408" y="665"/>
                  </a:lnTo>
                  <a:lnTo>
                    <a:pt x="411" y="665"/>
                  </a:lnTo>
                  <a:lnTo>
                    <a:pt x="411" y="662"/>
                  </a:lnTo>
                  <a:lnTo>
                    <a:pt x="411" y="659"/>
                  </a:lnTo>
                  <a:lnTo>
                    <a:pt x="411" y="659"/>
                  </a:lnTo>
                  <a:lnTo>
                    <a:pt x="421" y="662"/>
                  </a:lnTo>
                  <a:lnTo>
                    <a:pt x="430" y="659"/>
                  </a:lnTo>
                  <a:lnTo>
                    <a:pt x="430" y="659"/>
                  </a:lnTo>
                  <a:lnTo>
                    <a:pt x="436" y="653"/>
                  </a:lnTo>
                  <a:lnTo>
                    <a:pt x="439" y="650"/>
                  </a:lnTo>
                  <a:lnTo>
                    <a:pt x="445" y="653"/>
                  </a:lnTo>
                  <a:lnTo>
                    <a:pt x="445" y="653"/>
                  </a:lnTo>
                  <a:lnTo>
                    <a:pt x="442" y="647"/>
                  </a:lnTo>
                  <a:lnTo>
                    <a:pt x="439" y="644"/>
                  </a:lnTo>
                  <a:lnTo>
                    <a:pt x="433" y="638"/>
                  </a:lnTo>
                  <a:lnTo>
                    <a:pt x="433" y="632"/>
                  </a:lnTo>
                  <a:lnTo>
                    <a:pt x="433" y="632"/>
                  </a:lnTo>
                  <a:lnTo>
                    <a:pt x="439" y="629"/>
                  </a:lnTo>
                  <a:lnTo>
                    <a:pt x="439" y="626"/>
                  </a:lnTo>
                  <a:lnTo>
                    <a:pt x="436" y="611"/>
                  </a:lnTo>
                  <a:lnTo>
                    <a:pt x="436" y="611"/>
                  </a:lnTo>
                  <a:lnTo>
                    <a:pt x="439" y="599"/>
                  </a:lnTo>
                  <a:lnTo>
                    <a:pt x="442" y="590"/>
                  </a:lnTo>
                  <a:lnTo>
                    <a:pt x="442" y="583"/>
                  </a:lnTo>
                  <a:lnTo>
                    <a:pt x="442" y="583"/>
                  </a:lnTo>
                  <a:lnTo>
                    <a:pt x="457" y="583"/>
                  </a:lnTo>
                  <a:lnTo>
                    <a:pt x="457" y="583"/>
                  </a:lnTo>
                  <a:lnTo>
                    <a:pt x="460" y="580"/>
                  </a:lnTo>
                  <a:lnTo>
                    <a:pt x="460" y="577"/>
                  </a:lnTo>
                  <a:lnTo>
                    <a:pt x="457" y="574"/>
                  </a:lnTo>
                  <a:lnTo>
                    <a:pt x="466" y="574"/>
                  </a:lnTo>
                  <a:lnTo>
                    <a:pt x="466" y="574"/>
                  </a:lnTo>
                  <a:lnTo>
                    <a:pt x="466" y="577"/>
                  </a:lnTo>
                  <a:lnTo>
                    <a:pt x="469" y="577"/>
                  </a:lnTo>
                  <a:lnTo>
                    <a:pt x="472" y="580"/>
                  </a:lnTo>
                  <a:lnTo>
                    <a:pt x="472" y="580"/>
                  </a:lnTo>
                  <a:lnTo>
                    <a:pt x="469" y="583"/>
                  </a:lnTo>
                  <a:lnTo>
                    <a:pt x="469" y="593"/>
                  </a:lnTo>
                  <a:lnTo>
                    <a:pt x="469" y="593"/>
                  </a:lnTo>
                  <a:lnTo>
                    <a:pt x="469" y="602"/>
                  </a:lnTo>
                  <a:lnTo>
                    <a:pt x="472" y="605"/>
                  </a:lnTo>
                  <a:lnTo>
                    <a:pt x="478" y="605"/>
                  </a:lnTo>
                  <a:lnTo>
                    <a:pt x="478" y="605"/>
                  </a:lnTo>
                  <a:lnTo>
                    <a:pt x="478" y="611"/>
                  </a:lnTo>
                  <a:lnTo>
                    <a:pt x="475" y="614"/>
                  </a:lnTo>
                  <a:lnTo>
                    <a:pt x="472" y="617"/>
                  </a:lnTo>
                  <a:lnTo>
                    <a:pt x="472" y="617"/>
                  </a:lnTo>
                  <a:lnTo>
                    <a:pt x="475" y="617"/>
                  </a:lnTo>
                  <a:lnTo>
                    <a:pt x="475" y="617"/>
                  </a:lnTo>
                  <a:lnTo>
                    <a:pt x="484" y="617"/>
                  </a:lnTo>
                  <a:lnTo>
                    <a:pt x="490" y="617"/>
                  </a:lnTo>
                  <a:lnTo>
                    <a:pt x="493" y="617"/>
                  </a:lnTo>
                  <a:lnTo>
                    <a:pt x="499" y="620"/>
                  </a:lnTo>
                  <a:lnTo>
                    <a:pt x="499" y="620"/>
                  </a:lnTo>
                  <a:lnTo>
                    <a:pt x="496" y="623"/>
                  </a:lnTo>
                  <a:lnTo>
                    <a:pt x="493" y="626"/>
                  </a:lnTo>
                  <a:lnTo>
                    <a:pt x="484" y="629"/>
                  </a:lnTo>
                  <a:lnTo>
                    <a:pt x="475" y="629"/>
                  </a:lnTo>
                  <a:lnTo>
                    <a:pt x="472" y="632"/>
                  </a:lnTo>
                  <a:lnTo>
                    <a:pt x="469" y="635"/>
                  </a:lnTo>
                  <a:lnTo>
                    <a:pt x="469" y="635"/>
                  </a:lnTo>
                  <a:lnTo>
                    <a:pt x="469" y="641"/>
                  </a:lnTo>
                  <a:lnTo>
                    <a:pt x="472" y="644"/>
                  </a:lnTo>
                  <a:lnTo>
                    <a:pt x="481" y="647"/>
                  </a:lnTo>
                  <a:lnTo>
                    <a:pt x="481" y="647"/>
                  </a:lnTo>
                  <a:lnTo>
                    <a:pt x="487" y="653"/>
                  </a:lnTo>
                  <a:lnTo>
                    <a:pt x="490" y="656"/>
                  </a:lnTo>
                  <a:lnTo>
                    <a:pt x="493" y="656"/>
                  </a:lnTo>
                  <a:lnTo>
                    <a:pt x="493" y="656"/>
                  </a:lnTo>
                  <a:lnTo>
                    <a:pt x="487" y="650"/>
                  </a:lnTo>
                  <a:lnTo>
                    <a:pt x="499" y="647"/>
                  </a:lnTo>
                  <a:lnTo>
                    <a:pt x="499" y="647"/>
                  </a:lnTo>
                  <a:lnTo>
                    <a:pt x="514" y="647"/>
                  </a:lnTo>
                  <a:lnTo>
                    <a:pt x="514" y="647"/>
                  </a:lnTo>
                  <a:lnTo>
                    <a:pt x="523" y="650"/>
                  </a:lnTo>
                  <a:lnTo>
                    <a:pt x="529" y="653"/>
                  </a:lnTo>
                  <a:lnTo>
                    <a:pt x="529" y="653"/>
                  </a:lnTo>
                  <a:lnTo>
                    <a:pt x="535" y="650"/>
                  </a:lnTo>
                  <a:lnTo>
                    <a:pt x="541" y="650"/>
                  </a:lnTo>
                  <a:lnTo>
                    <a:pt x="548" y="647"/>
                  </a:lnTo>
                  <a:lnTo>
                    <a:pt x="554" y="647"/>
                  </a:lnTo>
                  <a:lnTo>
                    <a:pt x="554" y="647"/>
                  </a:lnTo>
                  <a:lnTo>
                    <a:pt x="563" y="650"/>
                  </a:lnTo>
                  <a:lnTo>
                    <a:pt x="569" y="650"/>
                  </a:lnTo>
                  <a:lnTo>
                    <a:pt x="575" y="647"/>
                  </a:lnTo>
                  <a:lnTo>
                    <a:pt x="575" y="647"/>
                  </a:lnTo>
                  <a:lnTo>
                    <a:pt x="575" y="644"/>
                  </a:lnTo>
                  <a:lnTo>
                    <a:pt x="575" y="644"/>
                  </a:lnTo>
                  <a:lnTo>
                    <a:pt x="593" y="641"/>
                  </a:lnTo>
                  <a:lnTo>
                    <a:pt x="599" y="641"/>
                  </a:lnTo>
                  <a:lnTo>
                    <a:pt x="602" y="635"/>
                  </a:lnTo>
                  <a:lnTo>
                    <a:pt x="602" y="635"/>
                  </a:lnTo>
                  <a:lnTo>
                    <a:pt x="608" y="641"/>
                  </a:lnTo>
                  <a:lnTo>
                    <a:pt x="614" y="641"/>
                  </a:lnTo>
                  <a:lnTo>
                    <a:pt x="623" y="635"/>
                  </a:lnTo>
                  <a:lnTo>
                    <a:pt x="632" y="632"/>
                  </a:lnTo>
                  <a:lnTo>
                    <a:pt x="635" y="629"/>
                  </a:lnTo>
                  <a:lnTo>
                    <a:pt x="641" y="632"/>
                  </a:lnTo>
                  <a:lnTo>
                    <a:pt x="641" y="632"/>
                  </a:lnTo>
                  <a:lnTo>
                    <a:pt x="641" y="617"/>
                  </a:lnTo>
                  <a:lnTo>
                    <a:pt x="641" y="617"/>
                  </a:lnTo>
                  <a:lnTo>
                    <a:pt x="644" y="617"/>
                  </a:lnTo>
                  <a:lnTo>
                    <a:pt x="647" y="614"/>
                  </a:lnTo>
                  <a:lnTo>
                    <a:pt x="647" y="608"/>
                  </a:lnTo>
                  <a:lnTo>
                    <a:pt x="647" y="608"/>
                  </a:lnTo>
                  <a:lnTo>
                    <a:pt x="653" y="596"/>
                  </a:lnTo>
                  <a:lnTo>
                    <a:pt x="653" y="596"/>
                  </a:lnTo>
                  <a:lnTo>
                    <a:pt x="653" y="593"/>
                  </a:lnTo>
                  <a:lnTo>
                    <a:pt x="653" y="593"/>
                  </a:lnTo>
                  <a:lnTo>
                    <a:pt x="653" y="583"/>
                  </a:lnTo>
                  <a:lnTo>
                    <a:pt x="653" y="583"/>
                  </a:lnTo>
                  <a:lnTo>
                    <a:pt x="662" y="583"/>
                  </a:lnTo>
                  <a:lnTo>
                    <a:pt x="665" y="580"/>
                  </a:lnTo>
                  <a:lnTo>
                    <a:pt x="668" y="574"/>
                  </a:lnTo>
                  <a:lnTo>
                    <a:pt x="668" y="574"/>
                  </a:lnTo>
                  <a:lnTo>
                    <a:pt x="671" y="577"/>
                  </a:lnTo>
                  <a:lnTo>
                    <a:pt x="671" y="577"/>
                  </a:lnTo>
                  <a:lnTo>
                    <a:pt x="671" y="583"/>
                  </a:lnTo>
                  <a:lnTo>
                    <a:pt x="671" y="583"/>
                  </a:lnTo>
                  <a:lnTo>
                    <a:pt x="681" y="580"/>
                  </a:lnTo>
                  <a:lnTo>
                    <a:pt x="690" y="580"/>
                  </a:lnTo>
                  <a:lnTo>
                    <a:pt x="690" y="580"/>
                  </a:lnTo>
                  <a:lnTo>
                    <a:pt x="693" y="577"/>
                  </a:lnTo>
                  <a:lnTo>
                    <a:pt x="693" y="574"/>
                  </a:lnTo>
                  <a:lnTo>
                    <a:pt x="693" y="571"/>
                  </a:lnTo>
                  <a:lnTo>
                    <a:pt x="696" y="571"/>
                  </a:lnTo>
                  <a:lnTo>
                    <a:pt x="696" y="571"/>
                  </a:lnTo>
                  <a:lnTo>
                    <a:pt x="696" y="559"/>
                  </a:lnTo>
                  <a:lnTo>
                    <a:pt x="693" y="556"/>
                  </a:lnTo>
                  <a:lnTo>
                    <a:pt x="690" y="553"/>
                  </a:lnTo>
                  <a:lnTo>
                    <a:pt x="690" y="553"/>
                  </a:lnTo>
                  <a:lnTo>
                    <a:pt x="693" y="547"/>
                  </a:lnTo>
                  <a:lnTo>
                    <a:pt x="693" y="538"/>
                  </a:lnTo>
                  <a:lnTo>
                    <a:pt x="693" y="538"/>
                  </a:lnTo>
                  <a:lnTo>
                    <a:pt x="702" y="538"/>
                  </a:lnTo>
                  <a:lnTo>
                    <a:pt x="705" y="535"/>
                  </a:lnTo>
                  <a:lnTo>
                    <a:pt x="705" y="529"/>
                  </a:lnTo>
                  <a:lnTo>
                    <a:pt x="705" y="529"/>
                  </a:lnTo>
                  <a:lnTo>
                    <a:pt x="711" y="535"/>
                  </a:lnTo>
                  <a:lnTo>
                    <a:pt x="717" y="532"/>
                  </a:lnTo>
                  <a:lnTo>
                    <a:pt x="723" y="529"/>
                  </a:lnTo>
                  <a:lnTo>
                    <a:pt x="735" y="529"/>
                  </a:lnTo>
                  <a:lnTo>
                    <a:pt x="735" y="529"/>
                  </a:lnTo>
                  <a:lnTo>
                    <a:pt x="738" y="535"/>
                  </a:lnTo>
                  <a:lnTo>
                    <a:pt x="738" y="535"/>
                  </a:lnTo>
                  <a:lnTo>
                    <a:pt x="741" y="532"/>
                  </a:lnTo>
                  <a:lnTo>
                    <a:pt x="747" y="529"/>
                  </a:lnTo>
                  <a:lnTo>
                    <a:pt x="747" y="529"/>
                  </a:lnTo>
                  <a:lnTo>
                    <a:pt x="750" y="532"/>
                  </a:lnTo>
                  <a:lnTo>
                    <a:pt x="753" y="535"/>
                  </a:lnTo>
                  <a:lnTo>
                    <a:pt x="753" y="535"/>
                  </a:lnTo>
                  <a:lnTo>
                    <a:pt x="756" y="532"/>
                  </a:lnTo>
                  <a:lnTo>
                    <a:pt x="756" y="532"/>
                  </a:lnTo>
                  <a:lnTo>
                    <a:pt x="756" y="529"/>
                  </a:lnTo>
                  <a:lnTo>
                    <a:pt x="759" y="526"/>
                  </a:lnTo>
                  <a:lnTo>
                    <a:pt x="759" y="526"/>
                  </a:lnTo>
                  <a:lnTo>
                    <a:pt x="762" y="526"/>
                  </a:lnTo>
                  <a:lnTo>
                    <a:pt x="765" y="526"/>
                  </a:lnTo>
                  <a:lnTo>
                    <a:pt x="765" y="526"/>
                  </a:lnTo>
                  <a:lnTo>
                    <a:pt x="771" y="520"/>
                  </a:lnTo>
                  <a:lnTo>
                    <a:pt x="777" y="517"/>
                  </a:lnTo>
                  <a:lnTo>
                    <a:pt x="783" y="517"/>
                  </a:lnTo>
                  <a:lnTo>
                    <a:pt x="783" y="517"/>
                  </a:lnTo>
                  <a:lnTo>
                    <a:pt x="780" y="514"/>
                  </a:lnTo>
                  <a:lnTo>
                    <a:pt x="777" y="505"/>
                  </a:lnTo>
                  <a:lnTo>
                    <a:pt x="774" y="502"/>
                  </a:lnTo>
                  <a:lnTo>
                    <a:pt x="771" y="499"/>
                  </a:lnTo>
                  <a:lnTo>
                    <a:pt x="771" y="499"/>
                  </a:lnTo>
                  <a:lnTo>
                    <a:pt x="765" y="496"/>
                  </a:lnTo>
                  <a:lnTo>
                    <a:pt x="765" y="499"/>
                  </a:lnTo>
                  <a:lnTo>
                    <a:pt x="762" y="505"/>
                  </a:lnTo>
                  <a:lnTo>
                    <a:pt x="762" y="505"/>
                  </a:lnTo>
                  <a:lnTo>
                    <a:pt x="759" y="505"/>
                  </a:lnTo>
                  <a:lnTo>
                    <a:pt x="753" y="502"/>
                  </a:lnTo>
                  <a:lnTo>
                    <a:pt x="753" y="502"/>
                  </a:lnTo>
                  <a:lnTo>
                    <a:pt x="750" y="505"/>
                  </a:lnTo>
                  <a:lnTo>
                    <a:pt x="750" y="505"/>
                  </a:lnTo>
                  <a:lnTo>
                    <a:pt x="750" y="505"/>
                  </a:lnTo>
                  <a:lnTo>
                    <a:pt x="747" y="505"/>
                  </a:lnTo>
                  <a:lnTo>
                    <a:pt x="741" y="502"/>
                  </a:lnTo>
                  <a:lnTo>
                    <a:pt x="741" y="502"/>
                  </a:lnTo>
                  <a:lnTo>
                    <a:pt x="732" y="505"/>
                  </a:lnTo>
                  <a:lnTo>
                    <a:pt x="726" y="508"/>
                  </a:lnTo>
                  <a:lnTo>
                    <a:pt x="723" y="505"/>
                  </a:lnTo>
                  <a:lnTo>
                    <a:pt x="723" y="505"/>
                  </a:lnTo>
                  <a:lnTo>
                    <a:pt x="720" y="508"/>
                  </a:lnTo>
                  <a:lnTo>
                    <a:pt x="717" y="508"/>
                  </a:lnTo>
                  <a:lnTo>
                    <a:pt x="717" y="514"/>
                  </a:lnTo>
                  <a:lnTo>
                    <a:pt x="717" y="514"/>
                  </a:lnTo>
                  <a:lnTo>
                    <a:pt x="705" y="514"/>
                  </a:lnTo>
                  <a:lnTo>
                    <a:pt x="693" y="514"/>
                  </a:lnTo>
                  <a:lnTo>
                    <a:pt x="681" y="511"/>
                  </a:lnTo>
                  <a:lnTo>
                    <a:pt x="668" y="511"/>
                  </a:lnTo>
                  <a:lnTo>
                    <a:pt x="668" y="511"/>
                  </a:lnTo>
                  <a:lnTo>
                    <a:pt x="668" y="502"/>
                  </a:lnTo>
                  <a:lnTo>
                    <a:pt x="668" y="502"/>
                  </a:lnTo>
                  <a:lnTo>
                    <a:pt x="665" y="502"/>
                  </a:lnTo>
                  <a:lnTo>
                    <a:pt x="659" y="502"/>
                  </a:lnTo>
                  <a:lnTo>
                    <a:pt x="656" y="499"/>
                  </a:lnTo>
                  <a:lnTo>
                    <a:pt x="653" y="499"/>
                  </a:lnTo>
                  <a:lnTo>
                    <a:pt x="653" y="499"/>
                  </a:lnTo>
                  <a:lnTo>
                    <a:pt x="656" y="481"/>
                  </a:lnTo>
                  <a:lnTo>
                    <a:pt x="656" y="469"/>
                  </a:lnTo>
                  <a:lnTo>
                    <a:pt x="653" y="435"/>
                  </a:lnTo>
                  <a:lnTo>
                    <a:pt x="653" y="435"/>
                  </a:lnTo>
                  <a:lnTo>
                    <a:pt x="659" y="435"/>
                  </a:lnTo>
                  <a:lnTo>
                    <a:pt x="671" y="429"/>
                  </a:lnTo>
                  <a:lnTo>
                    <a:pt x="678" y="426"/>
                  </a:lnTo>
                  <a:lnTo>
                    <a:pt x="684" y="426"/>
                  </a:lnTo>
                  <a:lnTo>
                    <a:pt x="684" y="429"/>
                  </a:lnTo>
                  <a:lnTo>
                    <a:pt x="684" y="429"/>
                  </a:lnTo>
                  <a:lnTo>
                    <a:pt x="687" y="426"/>
                  </a:lnTo>
                  <a:lnTo>
                    <a:pt x="687" y="423"/>
                  </a:lnTo>
                  <a:lnTo>
                    <a:pt x="687" y="420"/>
                  </a:lnTo>
                  <a:lnTo>
                    <a:pt x="690" y="411"/>
                  </a:lnTo>
                  <a:lnTo>
                    <a:pt x="690" y="411"/>
                  </a:lnTo>
                  <a:lnTo>
                    <a:pt x="693" y="411"/>
                  </a:lnTo>
                  <a:lnTo>
                    <a:pt x="696" y="408"/>
                  </a:lnTo>
                  <a:lnTo>
                    <a:pt x="702" y="402"/>
                  </a:lnTo>
                  <a:lnTo>
                    <a:pt x="705" y="384"/>
                  </a:lnTo>
                  <a:lnTo>
                    <a:pt x="705" y="384"/>
                  </a:lnTo>
                  <a:lnTo>
                    <a:pt x="714" y="384"/>
                  </a:lnTo>
                  <a:lnTo>
                    <a:pt x="714" y="384"/>
                  </a:lnTo>
                  <a:lnTo>
                    <a:pt x="711" y="378"/>
                  </a:lnTo>
                  <a:lnTo>
                    <a:pt x="708" y="375"/>
                  </a:lnTo>
                  <a:lnTo>
                    <a:pt x="705" y="369"/>
                  </a:lnTo>
                  <a:lnTo>
                    <a:pt x="705" y="363"/>
                  </a:lnTo>
                  <a:lnTo>
                    <a:pt x="705" y="363"/>
                  </a:lnTo>
                  <a:lnTo>
                    <a:pt x="702" y="366"/>
                  </a:lnTo>
                  <a:lnTo>
                    <a:pt x="696" y="366"/>
                  </a:lnTo>
                  <a:lnTo>
                    <a:pt x="681" y="363"/>
                  </a:lnTo>
                  <a:lnTo>
                    <a:pt x="681" y="363"/>
                  </a:lnTo>
                  <a:lnTo>
                    <a:pt x="665" y="369"/>
                  </a:lnTo>
                  <a:lnTo>
                    <a:pt x="659" y="372"/>
                  </a:lnTo>
                  <a:lnTo>
                    <a:pt x="653" y="372"/>
                  </a:lnTo>
                  <a:lnTo>
                    <a:pt x="653" y="372"/>
                  </a:lnTo>
                  <a:lnTo>
                    <a:pt x="650" y="372"/>
                  </a:lnTo>
                  <a:lnTo>
                    <a:pt x="647" y="372"/>
                  </a:lnTo>
                  <a:lnTo>
                    <a:pt x="647" y="381"/>
                  </a:lnTo>
                  <a:lnTo>
                    <a:pt x="647" y="387"/>
                  </a:lnTo>
                  <a:lnTo>
                    <a:pt x="647" y="390"/>
                  </a:lnTo>
                  <a:lnTo>
                    <a:pt x="647" y="387"/>
                  </a:lnTo>
                  <a:lnTo>
                    <a:pt x="647" y="387"/>
                  </a:lnTo>
                  <a:lnTo>
                    <a:pt x="647" y="390"/>
                  </a:lnTo>
                  <a:lnTo>
                    <a:pt x="644" y="390"/>
                  </a:lnTo>
                  <a:lnTo>
                    <a:pt x="641" y="387"/>
                  </a:lnTo>
                  <a:lnTo>
                    <a:pt x="641" y="387"/>
                  </a:lnTo>
                  <a:lnTo>
                    <a:pt x="641" y="387"/>
                  </a:lnTo>
                  <a:lnTo>
                    <a:pt x="638" y="393"/>
                  </a:lnTo>
                  <a:lnTo>
                    <a:pt x="641" y="396"/>
                  </a:lnTo>
                  <a:lnTo>
                    <a:pt x="641" y="405"/>
                  </a:lnTo>
                  <a:lnTo>
                    <a:pt x="641" y="405"/>
                  </a:lnTo>
                  <a:lnTo>
                    <a:pt x="623" y="420"/>
                  </a:lnTo>
                  <a:lnTo>
                    <a:pt x="623" y="420"/>
                  </a:lnTo>
                  <a:lnTo>
                    <a:pt x="611" y="435"/>
                  </a:lnTo>
                  <a:lnTo>
                    <a:pt x="605" y="438"/>
                  </a:lnTo>
                  <a:lnTo>
                    <a:pt x="596" y="441"/>
                  </a:lnTo>
                  <a:lnTo>
                    <a:pt x="596" y="441"/>
                  </a:lnTo>
                  <a:lnTo>
                    <a:pt x="596" y="444"/>
                  </a:lnTo>
                  <a:lnTo>
                    <a:pt x="599" y="450"/>
                  </a:lnTo>
                  <a:lnTo>
                    <a:pt x="599" y="450"/>
                  </a:lnTo>
                  <a:lnTo>
                    <a:pt x="596" y="453"/>
                  </a:lnTo>
                  <a:lnTo>
                    <a:pt x="596" y="453"/>
                  </a:lnTo>
                  <a:lnTo>
                    <a:pt x="593" y="453"/>
                  </a:lnTo>
                  <a:lnTo>
                    <a:pt x="593" y="456"/>
                  </a:lnTo>
                  <a:lnTo>
                    <a:pt x="593" y="459"/>
                  </a:lnTo>
                  <a:lnTo>
                    <a:pt x="590" y="463"/>
                  </a:lnTo>
                  <a:lnTo>
                    <a:pt x="590" y="463"/>
                  </a:lnTo>
                  <a:lnTo>
                    <a:pt x="587" y="463"/>
                  </a:lnTo>
                  <a:lnTo>
                    <a:pt x="584" y="463"/>
                  </a:lnTo>
                  <a:lnTo>
                    <a:pt x="584" y="463"/>
                  </a:lnTo>
                  <a:lnTo>
                    <a:pt x="584" y="466"/>
                  </a:lnTo>
                  <a:lnTo>
                    <a:pt x="584" y="469"/>
                  </a:lnTo>
                  <a:lnTo>
                    <a:pt x="584" y="469"/>
                  </a:lnTo>
                  <a:lnTo>
                    <a:pt x="578" y="469"/>
                  </a:lnTo>
                  <a:lnTo>
                    <a:pt x="578" y="469"/>
                  </a:lnTo>
                  <a:lnTo>
                    <a:pt x="578" y="481"/>
                  </a:lnTo>
                  <a:lnTo>
                    <a:pt x="578" y="484"/>
                  </a:lnTo>
                  <a:lnTo>
                    <a:pt x="575" y="487"/>
                  </a:lnTo>
                  <a:lnTo>
                    <a:pt x="575" y="487"/>
                  </a:lnTo>
                  <a:lnTo>
                    <a:pt x="581" y="490"/>
                  </a:lnTo>
                  <a:lnTo>
                    <a:pt x="581" y="493"/>
                  </a:lnTo>
                  <a:lnTo>
                    <a:pt x="578" y="493"/>
                  </a:lnTo>
                  <a:lnTo>
                    <a:pt x="578" y="493"/>
                  </a:lnTo>
                  <a:lnTo>
                    <a:pt x="587" y="502"/>
                  </a:lnTo>
                  <a:lnTo>
                    <a:pt x="593" y="505"/>
                  </a:lnTo>
                  <a:lnTo>
                    <a:pt x="599" y="505"/>
                  </a:lnTo>
                  <a:lnTo>
                    <a:pt x="599" y="505"/>
                  </a:lnTo>
                  <a:lnTo>
                    <a:pt x="602" y="514"/>
                  </a:lnTo>
                  <a:lnTo>
                    <a:pt x="608" y="517"/>
                  </a:lnTo>
                  <a:lnTo>
                    <a:pt x="608" y="517"/>
                  </a:lnTo>
                  <a:lnTo>
                    <a:pt x="599" y="526"/>
                  </a:lnTo>
                  <a:lnTo>
                    <a:pt x="599" y="526"/>
                  </a:lnTo>
                  <a:lnTo>
                    <a:pt x="599" y="532"/>
                  </a:lnTo>
                  <a:lnTo>
                    <a:pt x="596" y="538"/>
                  </a:lnTo>
                  <a:lnTo>
                    <a:pt x="596" y="538"/>
                  </a:lnTo>
                  <a:lnTo>
                    <a:pt x="590" y="541"/>
                  </a:lnTo>
                  <a:lnTo>
                    <a:pt x="578" y="541"/>
                  </a:lnTo>
                  <a:lnTo>
                    <a:pt x="578" y="541"/>
                  </a:lnTo>
                  <a:lnTo>
                    <a:pt x="575" y="553"/>
                  </a:lnTo>
                  <a:lnTo>
                    <a:pt x="572" y="562"/>
                  </a:lnTo>
                  <a:lnTo>
                    <a:pt x="566" y="574"/>
                  </a:lnTo>
                  <a:lnTo>
                    <a:pt x="566" y="587"/>
                  </a:lnTo>
                  <a:lnTo>
                    <a:pt x="566" y="587"/>
                  </a:lnTo>
                  <a:lnTo>
                    <a:pt x="563" y="587"/>
                  </a:lnTo>
                  <a:lnTo>
                    <a:pt x="560" y="590"/>
                  </a:lnTo>
                  <a:lnTo>
                    <a:pt x="554" y="596"/>
                  </a:lnTo>
                  <a:lnTo>
                    <a:pt x="548" y="605"/>
                  </a:lnTo>
                  <a:lnTo>
                    <a:pt x="548" y="608"/>
                  </a:lnTo>
                  <a:lnTo>
                    <a:pt x="541" y="608"/>
                  </a:lnTo>
                  <a:lnTo>
                    <a:pt x="541" y="608"/>
                  </a:lnTo>
                  <a:lnTo>
                    <a:pt x="538" y="608"/>
                  </a:lnTo>
                  <a:lnTo>
                    <a:pt x="538" y="608"/>
                  </a:lnTo>
                  <a:lnTo>
                    <a:pt x="535" y="611"/>
                  </a:lnTo>
                  <a:lnTo>
                    <a:pt x="535" y="611"/>
                  </a:lnTo>
                  <a:lnTo>
                    <a:pt x="535" y="617"/>
                  </a:lnTo>
                  <a:lnTo>
                    <a:pt x="535" y="617"/>
                  </a:lnTo>
                  <a:lnTo>
                    <a:pt x="529" y="617"/>
                  </a:lnTo>
                  <a:lnTo>
                    <a:pt x="523" y="614"/>
                  </a:lnTo>
                  <a:lnTo>
                    <a:pt x="517" y="617"/>
                  </a:lnTo>
                  <a:lnTo>
                    <a:pt x="514" y="620"/>
                  </a:lnTo>
                  <a:lnTo>
                    <a:pt x="514" y="620"/>
                  </a:lnTo>
                  <a:lnTo>
                    <a:pt x="511" y="620"/>
                  </a:lnTo>
                  <a:lnTo>
                    <a:pt x="511" y="617"/>
                  </a:lnTo>
                  <a:lnTo>
                    <a:pt x="508" y="611"/>
                  </a:lnTo>
                  <a:lnTo>
                    <a:pt x="511" y="602"/>
                  </a:lnTo>
                  <a:lnTo>
                    <a:pt x="511" y="596"/>
                  </a:lnTo>
                  <a:lnTo>
                    <a:pt x="511" y="596"/>
                  </a:lnTo>
                  <a:lnTo>
                    <a:pt x="505" y="590"/>
                  </a:lnTo>
                  <a:lnTo>
                    <a:pt x="505" y="583"/>
                  </a:lnTo>
                  <a:lnTo>
                    <a:pt x="502" y="583"/>
                  </a:lnTo>
                  <a:lnTo>
                    <a:pt x="502" y="583"/>
                  </a:lnTo>
                  <a:lnTo>
                    <a:pt x="499" y="580"/>
                  </a:lnTo>
                  <a:lnTo>
                    <a:pt x="499" y="577"/>
                  </a:lnTo>
                  <a:lnTo>
                    <a:pt x="496" y="574"/>
                  </a:lnTo>
                  <a:lnTo>
                    <a:pt x="490" y="571"/>
                  </a:lnTo>
                  <a:lnTo>
                    <a:pt x="490" y="571"/>
                  </a:lnTo>
                  <a:lnTo>
                    <a:pt x="490" y="565"/>
                  </a:lnTo>
                  <a:lnTo>
                    <a:pt x="487" y="562"/>
                  </a:lnTo>
                  <a:lnTo>
                    <a:pt x="481" y="553"/>
                  </a:lnTo>
                  <a:lnTo>
                    <a:pt x="481" y="553"/>
                  </a:lnTo>
                  <a:lnTo>
                    <a:pt x="484" y="550"/>
                  </a:lnTo>
                  <a:lnTo>
                    <a:pt x="484" y="547"/>
                  </a:lnTo>
                  <a:lnTo>
                    <a:pt x="484" y="547"/>
                  </a:lnTo>
                  <a:lnTo>
                    <a:pt x="484" y="538"/>
                  </a:lnTo>
                  <a:lnTo>
                    <a:pt x="478" y="532"/>
                  </a:lnTo>
                  <a:lnTo>
                    <a:pt x="466" y="523"/>
                  </a:lnTo>
                  <a:lnTo>
                    <a:pt x="466" y="523"/>
                  </a:lnTo>
                  <a:lnTo>
                    <a:pt x="460" y="529"/>
                  </a:lnTo>
                  <a:lnTo>
                    <a:pt x="454" y="535"/>
                  </a:lnTo>
                  <a:lnTo>
                    <a:pt x="448" y="541"/>
                  </a:lnTo>
                  <a:lnTo>
                    <a:pt x="442" y="544"/>
                  </a:lnTo>
                  <a:lnTo>
                    <a:pt x="436" y="541"/>
                  </a:lnTo>
                  <a:lnTo>
                    <a:pt x="436" y="541"/>
                  </a:lnTo>
                  <a:lnTo>
                    <a:pt x="439" y="544"/>
                  </a:lnTo>
                  <a:lnTo>
                    <a:pt x="439" y="547"/>
                  </a:lnTo>
                  <a:lnTo>
                    <a:pt x="445" y="547"/>
                  </a:lnTo>
                  <a:lnTo>
                    <a:pt x="445" y="547"/>
                  </a:lnTo>
                  <a:lnTo>
                    <a:pt x="445" y="550"/>
                  </a:lnTo>
                  <a:lnTo>
                    <a:pt x="442" y="550"/>
                  </a:lnTo>
                  <a:lnTo>
                    <a:pt x="436" y="550"/>
                  </a:lnTo>
                  <a:lnTo>
                    <a:pt x="436" y="550"/>
                  </a:lnTo>
                  <a:lnTo>
                    <a:pt x="433" y="553"/>
                  </a:lnTo>
                  <a:lnTo>
                    <a:pt x="433" y="556"/>
                  </a:lnTo>
                  <a:lnTo>
                    <a:pt x="430" y="562"/>
                  </a:lnTo>
                  <a:lnTo>
                    <a:pt x="424" y="562"/>
                  </a:lnTo>
                  <a:lnTo>
                    <a:pt x="424" y="562"/>
                  </a:lnTo>
                  <a:lnTo>
                    <a:pt x="418" y="562"/>
                  </a:lnTo>
                  <a:lnTo>
                    <a:pt x="414" y="562"/>
                  </a:lnTo>
                  <a:lnTo>
                    <a:pt x="408" y="556"/>
                  </a:lnTo>
                  <a:lnTo>
                    <a:pt x="402" y="550"/>
                  </a:lnTo>
                  <a:lnTo>
                    <a:pt x="399" y="550"/>
                  </a:lnTo>
                  <a:lnTo>
                    <a:pt x="393" y="550"/>
                  </a:lnTo>
                  <a:lnTo>
                    <a:pt x="393" y="550"/>
                  </a:lnTo>
                  <a:lnTo>
                    <a:pt x="393" y="547"/>
                  </a:lnTo>
                  <a:lnTo>
                    <a:pt x="396" y="547"/>
                  </a:lnTo>
                  <a:lnTo>
                    <a:pt x="399" y="547"/>
                  </a:lnTo>
                  <a:lnTo>
                    <a:pt x="399" y="547"/>
                  </a:lnTo>
                  <a:lnTo>
                    <a:pt x="402" y="538"/>
                  </a:lnTo>
                  <a:lnTo>
                    <a:pt x="399" y="532"/>
                  </a:lnTo>
                  <a:lnTo>
                    <a:pt x="396" y="526"/>
                  </a:lnTo>
                  <a:lnTo>
                    <a:pt x="396" y="523"/>
                  </a:lnTo>
                  <a:lnTo>
                    <a:pt x="399" y="523"/>
                  </a:lnTo>
                  <a:lnTo>
                    <a:pt x="399" y="523"/>
                  </a:lnTo>
                  <a:lnTo>
                    <a:pt x="393" y="517"/>
                  </a:lnTo>
                  <a:lnTo>
                    <a:pt x="387" y="514"/>
                  </a:lnTo>
                  <a:lnTo>
                    <a:pt x="387" y="514"/>
                  </a:lnTo>
                  <a:lnTo>
                    <a:pt x="387" y="511"/>
                  </a:lnTo>
                  <a:lnTo>
                    <a:pt x="387" y="508"/>
                  </a:lnTo>
                  <a:lnTo>
                    <a:pt x="393" y="505"/>
                  </a:lnTo>
                  <a:lnTo>
                    <a:pt x="393" y="505"/>
                  </a:lnTo>
                  <a:lnTo>
                    <a:pt x="390" y="502"/>
                  </a:lnTo>
                  <a:lnTo>
                    <a:pt x="387" y="502"/>
                  </a:lnTo>
                  <a:lnTo>
                    <a:pt x="384" y="499"/>
                  </a:lnTo>
                  <a:lnTo>
                    <a:pt x="384" y="499"/>
                  </a:lnTo>
                  <a:lnTo>
                    <a:pt x="387" y="484"/>
                  </a:lnTo>
                  <a:lnTo>
                    <a:pt x="387" y="481"/>
                  </a:lnTo>
                  <a:lnTo>
                    <a:pt x="384" y="487"/>
                  </a:lnTo>
                  <a:lnTo>
                    <a:pt x="384" y="487"/>
                  </a:lnTo>
                  <a:lnTo>
                    <a:pt x="381" y="484"/>
                  </a:lnTo>
                  <a:lnTo>
                    <a:pt x="381" y="481"/>
                  </a:lnTo>
                  <a:lnTo>
                    <a:pt x="384" y="478"/>
                  </a:lnTo>
                  <a:lnTo>
                    <a:pt x="387" y="478"/>
                  </a:lnTo>
                  <a:lnTo>
                    <a:pt x="387" y="478"/>
                  </a:lnTo>
                  <a:lnTo>
                    <a:pt x="387" y="472"/>
                  </a:lnTo>
                  <a:lnTo>
                    <a:pt x="387" y="469"/>
                  </a:lnTo>
                  <a:lnTo>
                    <a:pt x="390" y="463"/>
                  </a:lnTo>
                  <a:lnTo>
                    <a:pt x="393" y="459"/>
                  </a:lnTo>
                  <a:lnTo>
                    <a:pt x="393" y="459"/>
                  </a:lnTo>
                  <a:lnTo>
                    <a:pt x="393" y="456"/>
                  </a:lnTo>
                  <a:lnTo>
                    <a:pt x="393" y="456"/>
                  </a:lnTo>
                  <a:lnTo>
                    <a:pt x="393" y="453"/>
                  </a:lnTo>
                  <a:lnTo>
                    <a:pt x="399" y="453"/>
                  </a:lnTo>
                  <a:lnTo>
                    <a:pt x="402" y="453"/>
                  </a:lnTo>
                  <a:lnTo>
                    <a:pt x="405" y="450"/>
                  </a:lnTo>
                  <a:lnTo>
                    <a:pt x="405" y="450"/>
                  </a:lnTo>
                  <a:lnTo>
                    <a:pt x="405" y="447"/>
                  </a:lnTo>
                  <a:lnTo>
                    <a:pt x="405" y="447"/>
                  </a:lnTo>
                  <a:lnTo>
                    <a:pt x="408" y="450"/>
                  </a:lnTo>
                  <a:lnTo>
                    <a:pt x="408" y="450"/>
                  </a:lnTo>
                  <a:lnTo>
                    <a:pt x="411" y="444"/>
                  </a:lnTo>
                  <a:lnTo>
                    <a:pt x="418" y="441"/>
                  </a:lnTo>
                  <a:lnTo>
                    <a:pt x="418" y="441"/>
                  </a:lnTo>
                  <a:lnTo>
                    <a:pt x="418" y="438"/>
                  </a:lnTo>
                  <a:lnTo>
                    <a:pt x="421" y="435"/>
                  </a:lnTo>
                  <a:lnTo>
                    <a:pt x="421" y="429"/>
                  </a:lnTo>
                  <a:lnTo>
                    <a:pt x="421" y="429"/>
                  </a:lnTo>
                  <a:lnTo>
                    <a:pt x="430" y="429"/>
                  </a:lnTo>
                  <a:lnTo>
                    <a:pt x="433" y="426"/>
                  </a:lnTo>
                  <a:lnTo>
                    <a:pt x="433" y="420"/>
                  </a:lnTo>
                  <a:lnTo>
                    <a:pt x="433" y="420"/>
                  </a:lnTo>
                  <a:lnTo>
                    <a:pt x="439" y="420"/>
                  </a:lnTo>
                  <a:lnTo>
                    <a:pt x="442" y="426"/>
                  </a:lnTo>
                  <a:lnTo>
                    <a:pt x="445" y="429"/>
                  </a:lnTo>
                  <a:lnTo>
                    <a:pt x="454" y="429"/>
                  </a:lnTo>
                  <a:lnTo>
                    <a:pt x="454" y="429"/>
                  </a:lnTo>
                  <a:lnTo>
                    <a:pt x="451" y="426"/>
                  </a:lnTo>
                  <a:lnTo>
                    <a:pt x="451" y="426"/>
                  </a:lnTo>
                  <a:lnTo>
                    <a:pt x="445" y="423"/>
                  </a:lnTo>
                  <a:lnTo>
                    <a:pt x="445" y="423"/>
                  </a:lnTo>
                  <a:lnTo>
                    <a:pt x="454" y="420"/>
                  </a:lnTo>
                  <a:lnTo>
                    <a:pt x="463" y="417"/>
                  </a:lnTo>
                  <a:lnTo>
                    <a:pt x="469" y="414"/>
                  </a:lnTo>
                  <a:lnTo>
                    <a:pt x="478" y="408"/>
                  </a:lnTo>
                  <a:lnTo>
                    <a:pt x="478" y="408"/>
                  </a:lnTo>
                  <a:lnTo>
                    <a:pt x="478" y="405"/>
                  </a:lnTo>
                  <a:lnTo>
                    <a:pt x="478" y="399"/>
                  </a:lnTo>
                  <a:lnTo>
                    <a:pt x="478" y="399"/>
                  </a:lnTo>
                  <a:lnTo>
                    <a:pt x="481" y="399"/>
                  </a:lnTo>
                  <a:lnTo>
                    <a:pt x="484" y="399"/>
                  </a:lnTo>
                  <a:lnTo>
                    <a:pt x="484" y="399"/>
                  </a:lnTo>
                  <a:lnTo>
                    <a:pt x="487" y="393"/>
                  </a:lnTo>
                  <a:lnTo>
                    <a:pt x="484" y="387"/>
                  </a:lnTo>
                  <a:lnTo>
                    <a:pt x="484" y="387"/>
                  </a:lnTo>
                  <a:lnTo>
                    <a:pt x="493" y="384"/>
                  </a:lnTo>
                  <a:lnTo>
                    <a:pt x="499" y="381"/>
                  </a:lnTo>
                  <a:lnTo>
                    <a:pt x="499" y="381"/>
                  </a:lnTo>
                  <a:lnTo>
                    <a:pt x="496" y="372"/>
                  </a:lnTo>
                  <a:lnTo>
                    <a:pt x="499" y="363"/>
                  </a:lnTo>
                  <a:lnTo>
                    <a:pt x="499" y="363"/>
                  </a:lnTo>
                  <a:lnTo>
                    <a:pt x="502" y="366"/>
                  </a:lnTo>
                  <a:lnTo>
                    <a:pt x="505" y="369"/>
                  </a:lnTo>
                  <a:lnTo>
                    <a:pt x="505" y="369"/>
                  </a:lnTo>
                  <a:lnTo>
                    <a:pt x="505" y="366"/>
                  </a:lnTo>
                  <a:lnTo>
                    <a:pt x="508" y="360"/>
                  </a:lnTo>
                  <a:lnTo>
                    <a:pt x="511" y="348"/>
                  </a:lnTo>
                  <a:lnTo>
                    <a:pt x="511" y="348"/>
                  </a:lnTo>
                  <a:lnTo>
                    <a:pt x="514" y="351"/>
                  </a:lnTo>
                  <a:lnTo>
                    <a:pt x="520" y="348"/>
                  </a:lnTo>
                  <a:lnTo>
                    <a:pt x="523" y="342"/>
                  </a:lnTo>
                  <a:lnTo>
                    <a:pt x="529" y="339"/>
                  </a:lnTo>
                  <a:lnTo>
                    <a:pt x="529" y="339"/>
                  </a:lnTo>
                  <a:lnTo>
                    <a:pt x="529" y="336"/>
                  </a:lnTo>
                  <a:lnTo>
                    <a:pt x="532" y="332"/>
                  </a:lnTo>
                  <a:lnTo>
                    <a:pt x="532" y="329"/>
                  </a:lnTo>
                  <a:lnTo>
                    <a:pt x="529" y="326"/>
                  </a:lnTo>
                  <a:lnTo>
                    <a:pt x="529" y="326"/>
                  </a:lnTo>
                  <a:lnTo>
                    <a:pt x="532" y="323"/>
                  </a:lnTo>
                  <a:lnTo>
                    <a:pt x="535" y="323"/>
                  </a:lnTo>
                  <a:lnTo>
                    <a:pt x="541" y="320"/>
                  </a:lnTo>
                  <a:lnTo>
                    <a:pt x="541" y="314"/>
                  </a:lnTo>
                  <a:lnTo>
                    <a:pt x="541" y="314"/>
                  </a:lnTo>
                  <a:lnTo>
                    <a:pt x="545" y="311"/>
                  </a:lnTo>
                  <a:lnTo>
                    <a:pt x="548" y="311"/>
                  </a:lnTo>
                  <a:lnTo>
                    <a:pt x="554" y="311"/>
                  </a:lnTo>
                  <a:lnTo>
                    <a:pt x="554" y="311"/>
                  </a:lnTo>
                  <a:lnTo>
                    <a:pt x="554" y="305"/>
                  </a:lnTo>
                  <a:lnTo>
                    <a:pt x="551" y="302"/>
                  </a:lnTo>
                  <a:lnTo>
                    <a:pt x="551" y="302"/>
                  </a:lnTo>
                  <a:lnTo>
                    <a:pt x="566" y="293"/>
                  </a:lnTo>
                  <a:lnTo>
                    <a:pt x="578" y="290"/>
                  </a:lnTo>
                  <a:lnTo>
                    <a:pt x="578" y="290"/>
                  </a:lnTo>
                  <a:lnTo>
                    <a:pt x="581" y="287"/>
                  </a:lnTo>
                  <a:lnTo>
                    <a:pt x="581" y="284"/>
                  </a:lnTo>
                  <a:lnTo>
                    <a:pt x="581" y="281"/>
                  </a:lnTo>
                  <a:lnTo>
                    <a:pt x="584" y="275"/>
                  </a:lnTo>
                  <a:lnTo>
                    <a:pt x="584" y="275"/>
                  </a:lnTo>
                  <a:lnTo>
                    <a:pt x="590" y="269"/>
                  </a:lnTo>
                  <a:lnTo>
                    <a:pt x="593" y="266"/>
                  </a:lnTo>
                  <a:lnTo>
                    <a:pt x="596" y="263"/>
                  </a:lnTo>
                  <a:lnTo>
                    <a:pt x="596" y="263"/>
                  </a:lnTo>
                  <a:lnTo>
                    <a:pt x="596" y="257"/>
                  </a:lnTo>
                  <a:lnTo>
                    <a:pt x="602" y="257"/>
                  </a:lnTo>
                  <a:lnTo>
                    <a:pt x="605" y="257"/>
                  </a:lnTo>
                  <a:lnTo>
                    <a:pt x="608" y="251"/>
                  </a:lnTo>
                  <a:lnTo>
                    <a:pt x="608" y="251"/>
                  </a:lnTo>
                  <a:lnTo>
                    <a:pt x="620" y="248"/>
                  </a:lnTo>
                  <a:lnTo>
                    <a:pt x="629" y="248"/>
                  </a:lnTo>
                  <a:lnTo>
                    <a:pt x="632" y="248"/>
                  </a:lnTo>
                  <a:lnTo>
                    <a:pt x="635" y="245"/>
                  </a:lnTo>
                  <a:lnTo>
                    <a:pt x="638" y="242"/>
                  </a:lnTo>
                  <a:lnTo>
                    <a:pt x="641" y="233"/>
                  </a:lnTo>
                  <a:lnTo>
                    <a:pt x="641" y="233"/>
                  </a:lnTo>
                  <a:lnTo>
                    <a:pt x="647" y="236"/>
                  </a:lnTo>
                  <a:lnTo>
                    <a:pt x="656" y="236"/>
                  </a:lnTo>
                  <a:lnTo>
                    <a:pt x="665" y="236"/>
                  </a:lnTo>
                  <a:lnTo>
                    <a:pt x="678" y="239"/>
                  </a:lnTo>
                  <a:lnTo>
                    <a:pt x="678" y="239"/>
                  </a:lnTo>
                  <a:lnTo>
                    <a:pt x="681" y="233"/>
                  </a:lnTo>
                  <a:lnTo>
                    <a:pt x="684" y="227"/>
                  </a:lnTo>
                  <a:lnTo>
                    <a:pt x="684" y="227"/>
                  </a:lnTo>
                  <a:lnTo>
                    <a:pt x="693" y="224"/>
                  </a:lnTo>
                  <a:lnTo>
                    <a:pt x="699" y="227"/>
                  </a:lnTo>
                  <a:lnTo>
                    <a:pt x="705" y="230"/>
                  </a:lnTo>
                  <a:lnTo>
                    <a:pt x="705" y="221"/>
                  </a:lnTo>
                  <a:lnTo>
                    <a:pt x="705" y="221"/>
                  </a:lnTo>
                  <a:lnTo>
                    <a:pt x="711" y="224"/>
                  </a:lnTo>
                  <a:lnTo>
                    <a:pt x="714" y="227"/>
                  </a:lnTo>
                  <a:lnTo>
                    <a:pt x="717" y="233"/>
                  </a:lnTo>
                  <a:lnTo>
                    <a:pt x="723" y="233"/>
                  </a:lnTo>
                  <a:lnTo>
                    <a:pt x="723" y="233"/>
                  </a:lnTo>
                  <a:lnTo>
                    <a:pt x="726" y="230"/>
                  </a:lnTo>
                  <a:lnTo>
                    <a:pt x="726" y="227"/>
                  </a:lnTo>
                  <a:lnTo>
                    <a:pt x="732" y="224"/>
                  </a:lnTo>
                  <a:lnTo>
                    <a:pt x="738" y="227"/>
                  </a:lnTo>
                  <a:lnTo>
                    <a:pt x="738" y="227"/>
                  </a:lnTo>
                  <a:lnTo>
                    <a:pt x="738" y="230"/>
                  </a:lnTo>
                  <a:lnTo>
                    <a:pt x="735" y="233"/>
                  </a:lnTo>
                  <a:lnTo>
                    <a:pt x="735" y="239"/>
                  </a:lnTo>
                  <a:lnTo>
                    <a:pt x="735" y="239"/>
                  </a:lnTo>
                  <a:lnTo>
                    <a:pt x="738" y="236"/>
                  </a:lnTo>
                  <a:lnTo>
                    <a:pt x="747" y="230"/>
                  </a:lnTo>
                  <a:lnTo>
                    <a:pt x="756" y="227"/>
                  </a:lnTo>
                  <a:lnTo>
                    <a:pt x="762" y="227"/>
                  </a:lnTo>
                  <a:lnTo>
                    <a:pt x="765" y="230"/>
                  </a:lnTo>
                  <a:lnTo>
                    <a:pt x="765" y="230"/>
                  </a:lnTo>
                  <a:lnTo>
                    <a:pt x="768" y="230"/>
                  </a:lnTo>
                  <a:lnTo>
                    <a:pt x="771" y="230"/>
                  </a:lnTo>
                  <a:lnTo>
                    <a:pt x="774" y="230"/>
                  </a:lnTo>
                  <a:lnTo>
                    <a:pt x="774" y="230"/>
                  </a:lnTo>
                  <a:lnTo>
                    <a:pt x="786" y="233"/>
                  </a:lnTo>
                  <a:lnTo>
                    <a:pt x="795" y="233"/>
                  </a:lnTo>
                  <a:lnTo>
                    <a:pt x="802" y="233"/>
                  </a:lnTo>
                  <a:lnTo>
                    <a:pt x="802" y="233"/>
                  </a:lnTo>
                  <a:lnTo>
                    <a:pt x="802" y="239"/>
                  </a:lnTo>
                  <a:lnTo>
                    <a:pt x="802" y="245"/>
                  </a:lnTo>
                  <a:lnTo>
                    <a:pt x="802" y="245"/>
                  </a:lnTo>
                  <a:lnTo>
                    <a:pt x="798" y="245"/>
                  </a:lnTo>
                  <a:lnTo>
                    <a:pt x="795" y="245"/>
                  </a:lnTo>
                  <a:lnTo>
                    <a:pt x="795" y="245"/>
                  </a:lnTo>
                  <a:lnTo>
                    <a:pt x="792" y="251"/>
                  </a:lnTo>
                  <a:lnTo>
                    <a:pt x="789" y="254"/>
                  </a:lnTo>
                  <a:lnTo>
                    <a:pt x="786" y="254"/>
                  </a:lnTo>
                  <a:lnTo>
                    <a:pt x="786" y="254"/>
                  </a:lnTo>
                  <a:lnTo>
                    <a:pt x="789" y="257"/>
                  </a:lnTo>
                  <a:lnTo>
                    <a:pt x="795" y="257"/>
                  </a:lnTo>
                  <a:lnTo>
                    <a:pt x="808" y="257"/>
                  </a:lnTo>
                  <a:lnTo>
                    <a:pt x="826" y="254"/>
                  </a:lnTo>
                  <a:lnTo>
                    <a:pt x="826" y="254"/>
                  </a:lnTo>
                  <a:lnTo>
                    <a:pt x="832" y="254"/>
                  </a:lnTo>
                  <a:lnTo>
                    <a:pt x="835" y="257"/>
                  </a:lnTo>
                  <a:lnTo>
                    <a:pt x="835" y="263"/>
                  </a:lnTo>
                  <a:lnTo>
                    <a:pt x="835" y="263"/>
                  </a:lnTo>
                  <a:lnTo>
                    <a:pt x="844" y="263"/>
                  </a:lnTo>
                  <a:lnTo>
                    <a:pt x="847" y="263"/>
                  </a:lnTo>
                  <a:lnTo>
                    <a:pt x="847" y="266"/>
                  </a:lnTo>
                  <a:lnTo>
                    <a:pt x="847" y="266"/>
                  </a:lnTo>
                  <a:lnTo>
                    <a:pt x="856" y="266"/>
                  </a:lnTo>
                  <a:lnTo>
                    <a:pt x="865" y="266"/>
                  </a:lnTo>
                  <a:lnTo>
                    <a:pt x="877" y="269"/>
                  </a:lnTo>
                  <a:lnTo>
                    <a:pt x="889" y="275"/>
                  </a:lnTo>
                  <a:lnTo>
                    <a:pt x="895" y="275"/>
                  </a:lnTo>
                  <a:lnTo>
                    <a:pt x="901" y="275"/>
                  </a:lnTo>
                  <a:lnTo>
                    <a:pt x="901" y="275"/>
                  </a:lnTo>
                  <a:lnTo>
                    <a:pt x="901" y="281"/>
                  </a:lnTo>
                  <a:lnTo>
                    <a:pt x="904" y="284"/>
                  </a:lnTo>
                  <a:lnTo>
                    <a:pt x="910" y="284"/>
                  </a:lnTo>
                  <a:lnTo>
                    <a:pt x="913" y="290"/>
                  </a:lnTo>
                  <a:lnTo>
                    <a:pt x="913" y="290"/>
                  </a:lnTo>
                  <a:lnTo>
                    <a:pt x="928" y="290"/>
                  </a:lnTo>
                  <a:lnTo>
                    <a:pt x="932" y="293"/>
                  </a:lnTo>
                  <a:lnTo>
                    <a:pt x="928" y="299"/>
                  </a:lnTo>
                  <a:lnTo>
                    <a:pt x="928" y="299"/>
                  </a:lnTo>
                  <a:lnTo>
                    <a:pt x="941" y="299"/>
                  </a:lnTo>
                  <a:lnTo>
                    <a:pt x="953" y="302"/>
                  </a:lnTo>
                  <a:lnTo>
                    <a:pt x="953" y="302"/>
                  </a:lnTo>
                  <a:lnTo>
                    <a:pt x="953" y="311"/>
                  </a:lnTo>
                  <a:lnTo>
                    <a:pt x="953" y="311"/>
                  </a:lnTo>
                  <a:lnTo>
                    <a:pt x="959" y="311"/>
                  </a:lnTo>
                  <a:lnTo>
                    <a:pt x="965" y="311"/>
                  </a:lnTo>
                  <a:lnTo>
                    <a:pt x="965" y="311"/>
                  </a:lnTo>
                  <a:lnTo>
                    <a:pt x="968" y="329"/>
                  </a:lnTo>
                  <a:lnTo>
                    <a:pt x="965" y="348"/>
                  </a:lnTo>
                  <a:lnTo>
                    <a:pt x="965" y="348"/>
                  </a:lnTo>
                  <a:lnTo>
                    <a:pt x="959" y="345"/>
                  </a:lnTo>
                  <a:lnTo>
                    <a:pt x="956" y="345"/>
                  </a:lnTo>
                  <a:lnTo>
                    <a:pt x="947" y="348"/>
                  </a:lnTo>
                  <a:lnTo>
                    <a:pt x="941" y="351"/>
                  </a:lnTo>
                  <a:lnTo>
                    <a:pt x="941" y="351"/>
                  </a:lnTo>
                  <a:lnTo>
                    <a:pt x="932" y="351"/>
                  </a:lnTo>
                  <a:lnTo>
                    <a:pt x="922" y="348"/>
                  </a:lnTo>
                  <a:lnTo>
                    <a:pt x="913" y="348"/>
                  </a:lnTo>
                  <a:lnTo>
                    <a:pt x="907" y="348"/>
                  </a:lnTo>
                  <a:lnTo>
                    <a:pt x="904" y="351"/>
                  </a:lnTo>
                  <a:lnTo>
                    <a:pt x="904" y="351"/>
                  </a:lnTo>
                  <a:lnTo>
                    <a:pt x="901" y="351"/>
                  </a:lnTo>
                  <a:lnTo>
                    <a:pt x="901" y="348"/>
                  </a:lnTo>
                  <a:lnTo>
                    <a:pt x="901" y="345"/>
                  </a:lnTo>
                  <a:lnTo>
                    <a:pt x="901" y="345"/>
                  </a:lnTo>
                  <a:lnTo>
                    <a:pt x="898" y="342"/>
                  </a:lnTo>
                  <a:lnTo>
                    <a:pt x="895" y="345"/>
                  </a:lnTo>
                  <a:lnTo>
                    <a:pt x="892" y="348"/>
                  </a:lnTo>
                  <a:lnTo>
                    <a:pt x="892" y="348"/>
                  </a:lnTo>
                  <a:lnTo>
                    <a:pt x="889" y="348"/>
                  </a:lnTo>
                  <a:lnTo>
                    <a:pt x="886" y="345"/>
                  </a:lnTo>
                  <a:lnTo>
                    <a:pt x="883" y="339"/>
                  </a:lnTo>
                  <a:lnTo>
                    <a:pt x="883" y="339"/>
                  </a:lnTo>
                  <a:lnTo>
                    <a:pt x="877" y="342"/>
                  </a:lnTo>
                  <a:lnTo>
                    <a:pt x="874" y="342"/>
                  </a:lnTo>
                  <a:lnTo>
                    <a:pt x="868" y="342"/>
                  </a:lnTo>
                  <a:lnTo>
                    <a:pt x="868" y="336"/>
                  </a:lnTo>
                  <a:lnTo>
                    <a:pt x="868" y="336"/>
                  </a:lnTo>
                  <a:lnTo>
                    <a:pt x="856" y="336"/>
                  </a:lnTo>
                  <a:lnTo>
                    <a:pt x="844" y="336"/>
                  </a:lnTo>
                  <a:lnTo>
                    <a:pt x="844" y="336"/>
                  </a:lnTo>
                  <a:lnTo>
                    <a:pt x="844" y="339"/>
                  </a:lnTo>
                  <a:lnTo>
                    <a:pt x="844" y="342"/>
                  </a:lnTo>
                  <a:lnTo>
                    <a:pt x="853" y="345"/>
                  </a:lnTo>
                  <a:lnTo>
                    <a:pt x="853" y="345"/>
                  </a:lnTo>
                  <a:lnTo>
                    <a:pt x="856" y="345"/>
                  </a:lnTo>
                  <a:lnTo>
                    <a:pt x="859" y="345"/>
                  </a:lnTo>
                  <a:lnTo>
                    <a:pt x="865" y="348"/>
                  </a:lnTo>
                  <a:lnTo>
                    <a:pt x="865" y="348"/>
                  </a:lnTo>
                  <a:lnTo>
                    <a:pt x="862" y="351"/>
                  </a:lnTo>
                  <a:lnTo>
                    <a:pt x="862" y="354"/>
                  </a:lnTo>
                  <a:lnTo>
                    <a:pt x="868" y="357"/>
                  </a:lnTo>
                  <a:lnTo>
                    <a:pt x="868" y="357"/>
                  </a:lnTo>
                  <a:lnTo>
                    <a:pt x="868" y="360"/>
                  </a:lnTo>
                  <a:lnTo>
                    <a:pt x="868" y="363"/>
                  </a:lnTo>
                  <a:lnTo>
                    <a:pt x="868" y="363"/>
                  </a:lnTo>
                  <a:lnTo>
                    <a:pt x="871" y="366"/>
                  </a:lnTo>
                  <a:lnTo>
                    <a:pt x="874" y="369"/>
                  </a:lnTo>
                  <a:lnTo>
                    <a:pt x="877" y="372"/>
                  </a:lnTo>
                  <a:lnTo>
                    <a:pt x="877" y="372"/>
                  </a:lnTo>
                  <a:lnTo>
                    <a:pt x="880" y="384"/>
                  </a:lnTo>
                  <a:lnTo>
                    <a:pt x="883" y="390"/>
                  </a:lnTo>
                  <a:lnTo>
                    <a:pt x="883" y="399"/>
                  </a:lnTo>
                  <a:lnTo>
                    <a:pt x="883" y="399"/>
                  </a:lnTo>
                  <a:lnTo>
                    <a:pt x="886" y="405"/>
                  </a:lnTo>
                  <a:lnTo>
                    <a:pt x="889" y="408"/>
                  </a:lnTo>
                  <a:lnTo>
                    <a:pt x="898" y="408"/>
                  </a:lnTo>
                  <a:lnTo>
                    <a:pt x="907" y="411"/>
                  </a:lnTo>
                  <a:lnTo>
                    <a:pt x="910" y="414"/>
                  </a:lnTo>
                  <a:lnTo>
                    <a:pt x="913" y="417"/>
                  </a:lnTo>
                  <a:lnTo>
                    <a:pt x="913" y="417"/>
                  </a:lnTo>
                  <a:lnTo>
                    <a:pt x="916" y="411"/>
                  </a:lnTo>
                  <a:lnTo>
                    <a:pt x="919" y="408"/>
                  </a:lnTo>
                  <a:lnTo>
                    <a:pt x="925" y="408"/>
                  </a:lnTo>
                  <a:lnTo>
                    <a:pt x="925" y="408"/>
                  </a:lnTo>
                  <a:lnTo>
                    <a:pt x="922" y="402"/>
                  </a:lnTo>
                  <a:lnTo>
                    <a:pt x="913" y="399"/>
                  </a:lnTo>
                  <a:lnTo>
                    <a:pt x="907" y="396"/>
                  </a:lnTo>
                  <a:lnTo>
                    <a:pt x="901" y="393"/>
                  </a:lnTo>
                  <a:lnTo>
                    <a:pt x="901" y="393"/>
                  </a:lnTo>
                  <a:lnTo>
                    <a:pt x="901" y="387"/>
                  </a:lnTo>
                  <a:lnTo>
                    <a:pt x="904" y="384"/>
                  </a:lnTo>
                  <a:lnTo>
                    <a:pt x="910" y="384"/>
                  </a:lnTo>
                  <a:lnTo>
                    <a:pt x="922" y="384"/>
                  </a:lnTo>
                  <a:lnTo>
                    <a:pt x="932" y="384"/>
                  </a:lnTo>
                  <a:lnTo>
                    <a:pt x="932" y="384"/>
                  </a:lnTo>
                  <a:lnTo>
                    <a:pt x="935" y="387"/>
                  </a:lnTo>
                  <a:lnTo>
                    <a:pt x="935" y="387"/>
                  </a:lnTo>
                  <a:lnTo>
                    <a:pt x="941" y="387"/>
                  </a:lnTo>
                  <a:lnTo>
                    <a:pt x="947" y="390"/>
                  </a:lnTo>
                  <a:lnTo>
                    <a:pt x="947" y="393"/>
                  </a:lnTo>
                  <a:lnTo>
                    <a:pt x="944" y="396"/>
                  </a:lnTo>
                  <a:lnTo>
                    <a:pt x="944" y="396"/>
                  </a:lnTo>
                  <a:lnTo>
                    <a:pt x="953" y="396"/>
                  </a:lnTo>
                  <a:lnTo>
                    <a:pt x="959" y="393"/>
                  </a:lnTo>
                  <a:lnTo>
                    <a:pt x="962" y="393"/>
                  </a:lnTo>
                  <a:lnTo>
                    <a:pt x="962" y="399"/>
                  </a:lnTo>
                  <a:lnTo>
                    <a:pt x="962" y="399"/>
                  </a:lnTo>
                  <a:lnTo>
                    <a:pt x="965" y="399"/>
                  </a:lnTo>
                  <a:lnTo>
                    <a:pt x="965" y="396"/>
                  </a:lnTo>
                  <a:lnTo>
                    <a:pt x="965" y="387"/>
                  </a:lnTo>
                  <a:lnTo>
                    <a:pt x="959" y="381"/>
                  </a:lnTo>
                  <a:lnTo>
                    <a:pt x="953" y="381"/>
                  </a:lnTo>
                  <a:lnTo>
                    <a:pt x="953" y="381"/>
                  </a:lnTo>
                  <a:lnTo>
                    <a:pt x="956" y="375"/>
                  </a:lnTo>
                  <a:lnTo>
                    <a:pt x="962" y="372"/>
                  </a:lnTo>
                  <a:lnTo>
                    <a:pt x="974" y="369"/>
                  </a:lnTo>
                  <a:lnTo>
                    <a:pt x="974" y="369"/>
                  </a:lnTo>
                  <a:lnTo>
                    <a:pt x="977" y="363"/>
                  </a:lnTo>
                  <a:lnTo>
                    <a:pt x="980" y="357"/>
                  </a:lnTo>
                  <a:lnTo>
                    <a:pt x="983" y="351"/>
                  </a:lnTo>
                  <a:lnTo>
                    <a:pt x="986" y="348"/>
                  </a:lnTo>
                  <a:lnTo>
                    <a:pt x="986" y="348"/>
                  </a:lnTo>
                  <a:lnTo>
                    <a:pt x="998" y="348"/>
                  </a:lnTo>
                  <a:lnTo>
                    <a:pt x="1007" y="351"/>
                  </a:lnTo>
                  <a:lnTo>
                    <a:pt x="1022" y="357"/>
                  </a:lnTo>
                  <a:lnTo>
                    <a:pt x="1022" y="357"/>
                  </a:lnTo>
                  <a:lnTo>
                    <a:pt x="1025" y="354"/>
                  </a:lnTo>
                  <a:lnTo>
                    <a:pt x="1025" y="351"/>
                  </a:lnTo>
                  <a:lnTo>
                    <a:pt x="1028" y="348"/>
                  </a:lnTo>
                  <a:lnTo>
                    <a:pt x="1031" y="348"/>
                  </a:lnTo>
                  <a:lnTo>
                    <a:pt x="1031" y="348"/>
                  </a:lnTo>
                  <a:lnTo>
                    <a:pt x="1028" y="339"/>
                  </a:lnTo>
                  <a:lnTo>
                    <a:pt x="1022" y="336"/>
                  </a:lnTo>
                  <a:lnTo>
                    <a:pt x="1022" y="336"/>
                  </a:lnTo>
                  <a:lnTo>
                    <a:pt x="1025" y="323"/>
                  </a:lnTo>
                  <a:lnTo>
                    <a:pt x="1028" y="311"/>
                  </a:lnTo>
                  <a:lnTo>
                    <a:pt x="1025" y="290"/>
                  </a:lnTo>
                  <a:lnTo>
                    <a:pt x="1025" y="290"/>
                  </a:lnTo>
                  <a:lnTo>
                    <a:pt x="1043" y="290"/>
                  </a:lnTo>
                  <a:lnTo>
                    <a:pt x="1052" y="290"/>
                  </a:lnTo>
                  <a:lnTo>
                    <a:pt x="1059" y="293"/>
                  </a:lnTo>
                  <a:lnTo>
                    <a:pt x="1059" y="293"/>
                  </a:lnTo>
                  <a:lnTo>
                    <a:pt x="1068" y="296"/>
                  </a:lnTo>
                  <a:lnTo>
                    <a:pt x="1071" y="299"/>
                  </a:lnTo>
                  <a:lnTo>
                    <a:pt x="1071" y="305"/>
                  </a:lnTo>
                  <a:lnTo>
                    <a:pt x="1071" y="305"/>
                  </a:lnTo>
                  <a:lnTo>
                    <a:pt x="1046" y="305"/>
                  </a:lnTo>
                  <a:lnTo>
                    <a:pt x="1046" y="305"/>
                  </a:lnTo>
                  <a:lnTo>
                    <a:pt x="1046" y="317"/>
                  </a:lnTo>
                  <a:lnTo>
                    <a:pt x="1046" y="317"/>
                  </a:lnTo>
                  <a:lnTo>
                    <a:pt x="1052" y="323"/>
                  </a:lnTo>
                  <a:lnTo>
                    <a:pt x="1059" y="323"/>
                  </a:lnTo>
                  <a:lnTo>
                    <a:pt x="1062" y="320"/>
                  </a:lnTo>
                  <a:lnTo>
                    <a:pt x="1068" y="323"/>
                  </a:lnTo>
                  <a:lnTo>
                    <a:pt x="1068" y="323"/>
                  </a:lnTo>
                  <a:lnTo>
                    <a:pt x="1068" y="323"/>
                  </a:lnTo>
                  <a:lnTo>
                    <a:pt x="1062" y="326"/>
                  </a:lnTo>
                  <a:lnTo>
                    <a:pt x="1055" y="326"/>
                  </a:lnTo>
                  <a:lnTo>
                    <a:pt x="1055" y="326"/>
                  </a:lnTo>
                  <a:lnTo>
                    <a:pt x="1055" y="329"/>
                  </a:lnTo>
                  <a:lnTo>
                    <a:pt x="1059" y="329"/>
                  </a:lnTo>
                  <a:lnTo>
                    <a:pt x="1065" y="332"/>
                  </a:lnTo>
                  <a:lnTo>
                    <a:pt x="1071" y="336"/>
                  </a:lnTo>
                  <a:lnTo>
                    <a:pt x="1071" y="336"/>
                  </a:lnTo>
                  <a:lnTo>
                    <a:pt x="1083" y="329"/>
                  </a:lnTo>
                  <a:lnTo>
                    <a:pt x="1092" y="317"/>
                  </a:lnTo>
                  <a:lnTo>
                    <a:pt x="1092" y="317"/>
                  </a:lnTo>
                  <a:lnTo>
                    <a:pt x="1095" y="314"/>
                  </a:lnTo>
                  <a:lnTo>
                    <a:pt x="1095" y="311"/>
                  </a:lnTo>
                  <a:lnTo>
                    <a:pt x="1095" y="311"/>
                  </a:lnTo>
                  <a:lnTo>
                    <a:pt x="1107" y="311"/>
                  </a:lnTo>
                  <a:lnTo>
                    <a:pt x="1113" y="308"/>
                  </a:lnTo>
                  <a:lnTo>
                    <a:pt x="1119" y="302"/>
                  </a:lnTo>
                  <a:lnTo>
                    <a:pt x="1128" y="302"/>
                  </a:lnTo>
                  <a:lnTo>
                    <a:pt x="1128" y="302"/>
                  </a:lnTo>
                  <a:lnTo>
                    <a:pt x="1134" y="299"/>
                  </a:lnTo>
                  <a:lnTo>
                    <a:pt x="1137" y="290"/>
                  </a:lnTo>
                  <a:lnTo>
                    <a:pt x="1137" y="290"/>
                  </a:lnTo>
                  <a:lnTo>
                    <a:pt x="1143" y="287"/>
                  </a:lnTo>
                  <a:lnTo>
                    <a:pt x="1149" y="281"/>
                  </a:lnTo>
                  <a:lnTo>
                    <a:pt x="1149" y="281"/>
                  </a:lnTo>
                  <a:lnTo>
                    <a:pt x="1155" y="284"/>
                  </a:lnTo>
                  <a:lnTo>
                    <a:pt x="1161" y="287"/>
                  </a:lnTo>
                  <a:lnTo>
                    <a:pt x="1170" y="284"/>
                  </a:lnTo>
                  <a:lnTo>
                    <a:pt x="1182" y="278"/>
                  </a:lnTo>
                  <a:lnTo>
                    <a:pt x="1192" y="275"/>
                  </a:lnTo>
                  <a:lnTo>
                    <a:pt x="1192" y="275"/>
                  </a:lnTo>
                  <a:lnTo>
                    <a:pt x="1192" y="290"/>
                  </a:lnTo>
                  <a:lnTo>
                    <a:pt x="1192" y="290"/>
                  </a:lnTo>
                  <a:lnTo>
                    <a:pt x="1213" y="290"/>
                  </a:lnTo>
                  <a:lnTo>
                    <a:pt x="1231" y="287"/>
                  </a:lnTo>
                  <a:lnTo>
                    <a:pt x="1231" y="287"/>
                  </a:lnTo>
                  <a:lnTo>
                    <a:pt x="1237" y="287"/>
                  </a:lnTo>
                  <a:lnTo>
                    <a:pt x="1237" y="287"/>
                  </a:lnTo>
                  <a:lnTo>
                    <a:pt x="1237" y="281"/>
                  </a:lnTo>
                  <a:lnTo>
                    <a:pt x="1237" y="281"/>
                  </a:lnTo>
                  <a:lnTo>
                    <a:pt x="1252" y="281"/>
                  </a:lnTo>
                  <a:lnTo>
                    <a:pt x="1255" y="278"/>
                  </a:lnTo>
                  <a:lnTo>
                    <a:pt x="1258" y="269"/>
                  </a:lnTo>
                  <a:lnTo>
                    <a:pt x="1258" y="269"/>
                  </a:lnTo>
                  <a:lnTo>
                    <a:pt x="1276" y="275"/>
                  </a:lnTo>
                  <a:lnTo>
                    <a:pt x="1285" y="281"/>
                  </a:lnTo>
                  <a:lnTo>
                    <a:pt x="1291" y="287"/>
                  </a:lnTo>
                  <a:lnTo>
                    <a:pt x="1291" y="287"/>
                  </a:lnTo>
                  <a:lnTo>
                    <a:pt x="1297" y="281"/>
                  </a:lnTo>
                  <a:lnTo>
                    <a:pt x="1303" y="275"/>
                  </a:lnTo>
                  <a:lnTo>
                    <a:pt x="1303" y="275"/>
                  </a:lnTo>
                  <a:lnTo>
                    <a:pt x="1300" y="272"/>
                  </a:lnTo>
                  <a:lnTo>
                    <a:pt x="1297" y="269"/>
                  </a:lnTo>
                  <a:lnTo>
                    <a:pt x="1294" y="266"/>
                  </a:lnTo>
                  <a:lnTo>
                    <a:pt x="1297" y="263"/>
                  </a:lnTo>
                  <a:lnTo>
                    <a:pt x="1297" y="263"/>
                  </a:lnTo>
                  <a:lnTo>
                    <a:pt x="1291" y="257"/>
                  </a:lnTo>
                  <a:lnTo>
                    <a:pt x="1285" y="254"/>
                  </a:lnTo>
                  <a:lnTo>
                    <a:pt x="1279" y="245"/>
                  </a:lnTo>
                  <a:lnTo>
                    <a:pt x="1276" y="242"/>
                  </a:lnTo>
                  <a:lnTo>
                    <a:pt x="1279" y="233"/>
                  </a:lnTo>
                  <a:lnTo>
                    <a:pt x="1279" y="233"/>
                  </a:lnTo>
                  <a:lnTo>
                    <a:pt x="1288" y="239"/>
                  </a:lnTo>
                  <a:lnTo>
                    <a:pt x="1291" y="242"/>
                  </a:lnTo>
                  <a:lnTo>
                    <a:pt x="1297" y="245"/>
                  </a:lnTo>
                  <a:lnTo>
                    <a:pt x="1297" y="245"/>
                  </a:lnTo>
                  <a:lnTo>
                    <a:pt x="1309" y="251"/>
                  </a:lnTo>
                  <a:lnTo>
                    <a:pt x="1315" y="254"/>
                  </a:lnTo>
                  <a:lnTo>
                    <a:pt x="1325" y="254"/>
                  </a:lnTo>
                  <a:lnTo>
                    <a:pt x="1325" y="254"/>
                  </a:lnTo>
                  <a:lnTo>
                    <a:pt x="1328" y="251"/>
                  </a:lnTo>
                  <a:lnTo>
                    <a:pt x="1328" y="251"/>
                  </a:lnTo>
                  <a:lnTo>
                    <a:pt x="1334" y="251"/>
                  </a:lnTo>
                  <a:lnTo>
                    <a:pt x="1334" y="254"/>
                  </a:lnTo>
                  <a:lnTo>
                    <a:pt x="1337" y="251"/>
                  </a:lnTo>
                  <a:lnTo>
                    <a:pt x="1337" y="251"/>
                  </a:lnTo>
                  <a:lnTo>
                    <a:pt x="1340" y="251"/>
                  </a:lnTo>
                  <a:lnTo>
                    <a:pt x="1340" y="254"/>
                  </a:lnTo>
                  <a:lnTo>
                    <a:pt x="1343" y="257"/>
                  </a:lnTo>
                  <a:lnTo>
                    <a:pt x="1343" y="257"/>
                  </a:lnTo>
                  <a:lnTo>
                    <a:pt x="1352" y="260"/>
                  </a:lnTo>
                  <a:lnTo>
                    <a:pt x="1355" y="260"/>
                  </a:lnTo>
                  <a:lnTo>
                    <a:pt x="1355" y="266"/>
                  </a:lnTo>
                  <a:lnTo>
                    <a:pt x="1355" y="266"/>
                  </a:lnTo>
                  <a:lnTo>
                    <a:pt x="1364" y="263"/>
                  </a:lnTo>
                  <a:lnTo>
                    <a:pt x="1370" y="266"/>
                  </a:lnTo>
                  <a:lnTo>
                    <a:pt x="1379" y="266"/>
                  </a:lnTo>
                  <a:lnTo>
                    <a:pt x="1388" y="263"/>
                  </a:lnTo>
                  <a:lnTo>
                    <a:pt x="1388" y="263"/>
                  </a:lnTo>
                  <a:lnTo>
                    <a:pt x="1388" y="269"/>
                  </a:lnTo>
                  <a:lnTo>
                    <a:pt x="1391" y="269"/>
                  </a:lnTo>
                  <a:lnTo>
                    <a:pt x="1397" y="272"/>
                  </a:lnTo>
                  <a:lnTo>
                    <a:pt x="1397" y="278"/>
                  </a:lnTo>
                  <a:lnTo>
                    <a:pt x="1397" y="278"/>
                  </a:lnTo>
                  <a:lnTo>
                    <a:pt x="1403" y="281"/>
                  </a:lnTo>
                  <a:lnTo>
                    <a:pt x="1409" y="287"/>
                  </a:lnTo>
                  <a:lnTo>
                    <a:pt x="1409" y="287"/>
                  </a:lnTo>
                  <a:lnTo>
                    <a:pt x="1415" y="287"/>
                  </a:lnTo>
                  <a:lnTo>
                    <a:pt x="1421" y="290"/>
                  </a:lnTo>
                  <a:lnTo>
                    <a:pt x="1427" y="290"/>
                  </a:lnTo>
                  <a:lnTo>
                    <a:pt x="1436" y="290"/>
                  </a:lnTo>
                  <a:lnTo>
                    <a:pt x="1436" y="290"/>
                  </a:lnTo>
                  <a:lnTo>
                    <a:pt x="1439" y="284"/>
                  </a:lnTo>
                  <a:lnTo>
                    <a:pt x="1436" y="278"/>
                  </a:lnTo>
                  <a:lnTo>
                    <a:pt x="1430" y="272"/>
                  </a:lnTo>
                  <a:lnTo>
                    <a:pt x="1421" y="266"/>
                  </a:lnTo>
                  <a:lnTo>
                    <a:pt x="1418" y="263"/>
                  </a:lnTo>
                  <a:lnTo>
                    <a:pt x="1421" y="254"/>
                  </a:lnTo>
                  <a:lnTo>
                    <a:pt x="1421" y="254"/>
                  </a:lnTo>
                  <a:lnTo>
                    <a:pt x="1418" y="251"/>
                  </a:lnTo>
                  <a:lnTo>
                    <a:pt x="1415" y="251"/>
                  </a:lnTo>
                  <a:lnTo>
                    <a:pt x="1412" y="254"/>
                  </a:lnTo>
                  <a:lnTo>
                    <a:pt x="1409" y="254"/>
                  </a:lnTo>
                  <a:lnTo>
                    <a:pt x="1409" y="254"/>
                  </a:lnTo>
                  <a:lnTo>
                    <a:pt x="1409" y="248"/>
                  </a:lnTo>
                  <a:lnTo>
                    <a:pt x="1412" y="242"/>
                  </a:lnTo>
                  <a:lnTo>
                    <a:pt x="1412" y="236"/>
                  </a:lnTo>
                  <a:lnTo>
                    <a:pt x="1412" y="230"/>
                  </a:lnTo>
                  <a:lnTo>
                    <a:pt x="1412" y="230"/>
                  </a:lnTo>
                  <a:lnTo>
                    <a:pt x="1412" y="227"/>
                  </a:lnTo>
                  <a:lnTo>
                    <a:pt x="1409" y="227"/>
                  </a:lnTo>
                  <a:lnTo>
                    <a:pt x="1403" y="227"/>
                  </a:lnTo>
                  <a:lnTo>
                    <a:pt x="1403" y="227"/>
                  </a:lnTo>
                  <a:lnTo>
                    <a:pt x="1406" y="221"/>
                  </a:lnTo>
                  <a:lnTo>
                    <a:pt x="1406" y="218"/>
                  </a:lnTo>
                  <a:lnTo>
                    <a:pt x="1403" y="218"/>
                  </a:lnTo>
                  <a:lnTo>
                    <a:pt x="1403" y="218"/>
                  </a:lnTo>
                  <a:lnTo>
                    <a:pt x="1406" y="212"/>
                  </a:lnTo>
                  <a:lnTo>
                    <a:pt x="1409" y="212"/>
                  </a:lnTo>
                  <a:lnTo>
                    <a:pt x="1412" y="209"/>
                  </a:lnTo>
                  <a:lnTo>
                    <a:pt x="1412" y="202"/>
                  </a:lnTo>
                  <a:lnTo>
                    <a:pt x="1412" y="202"/>
                  </a:lnTo>
                  <a:lnTo>
                    <a:pt x="1418" y="199"/>
                  </a:lnTo>
                  <a:lnTo>
                    <a:pt x="1418" y="196"/>
                  </a:lnTo>
                  <a:lnTo>
                    <a:pt x="1424" y="193"/>
                  </a:lnTo>
                  <a:lnTo>
                    <a:pt x="1430" y="193"/>
                  </a:lnTo>
                  <a:lnTo>
                    <a:pt x="1430" y="193"/>
                  </a:lnTo>
                  <a:lnTo>
                    <a:pt x="1430" y="187"/>
                  </a:lnTo>
                  <a:lnTo>
                    <a:pt x="1430" y="184"/>
                  </a:lnTo>
                  <a:lnTo>
                    <a:pt x="1436" y="181"/>
                  </a:lnTo>
                  <a:lnTo>
                    <a:pt x="1442" y="181"/>
                  </a:lnTo>
                  <a:lnTo>
                    <a:pt x="1442" y="181"/>
                  </a:lnTo>
                  <a:lnTo>
                    <a:pt x="1439" y="175"/>
                  </a:lnTo>
                  <a:lnTo>
                    <a:pt x="1442" y="172"/>
                  </a:lnTo>
                  <a:lnTo>
                    <a:pt x="1446" y="166"/>
                  </a:lnTo>
                  <a:lnTo>
                    <a:pt x="1452" y="160"/>
                  </a:lnTo>
                  <a:lnTo>
                    <a:pt x="1455" y="151"/>
                  </a:lnTo>
                  <a:lnTo>
                    <a:pt x="1455" y="151"/>
                  </a:lnTo>
                  <a:lnTo>
                    <a:pt x="1467" y="151"/>
                  </a:lnTo>
                  <a:lnTo>
                    <a:pt x="1476" y="154"/>
                  </a:lnTo>
                  <a:lnTo>
                    <a:pt x="1494" y="160"/>
                  </a:lnTo>
                  <a:lnTo>
                    <a:pt x="1494" y="160"/>
                  </a:lnTo>
                  <a:lnTo>
                    <a:pt x="1494" y="169"/>
                  </a:lnTo>
                  <a:lnTo>
                    <a:pt x="1497" y="172"/>
                  </a:lnTo>
                  <a:lnTo>
                    <a:pt x="1497" y="172"/>
                  </a:lnTo>
                  <a:lnTo>
                    <a:pt x="1497" y="172"/>
                  </a:lnTo>
                  <a:lnTo>
                    <a:pt x="1497" y="175"/>
                  </a:lnTo>
                  <a:lnTo>
                    <a:pt x="1494" y="175"/>
                  </a:lnTo>
                  <a:lnTo>
                    <a:pt x="1485" y="175"/>
                  </a:lnTo>
                  <a:lnTo>
                    <a:pt x="1485" y="175"/>
                  </a:lnTo>
                  <a:lnTo>
                    <a:pt x="1488" y="187"/>
                  </a:lnTo>
                  <a:lnTo>
                    <a:pt x="1488" y="196"/>
                  </a:lnTo>
                  <a:lnTo>
                    <a:pt x="1488" y="205"/>
                  </a:lnTo>
                  <a:lnTo>
                    <a:pt x="1485" y="215"/>
                  </a:lnTo>
                  <a:lnTo>
                    <a:pt x="1485" y="215"/>
                  </a:lnTo>
                  <a:lnTo>
                    <a:pt x="1494" y="221"/>
                  </a:lnTo>
                  <a:lnTo>
                    <a:pt x="1494" y="221"/>
                  </a:lnTo>
                  <a:lnTo>
                    <a:pt x="1497" y="224"/>
                  </a:lnTo>
                  <a:lnTo>
                    <a:pt x="1503" y="227"/>
                  </a:lnTo>
                  <a:lnTo>
                    <a:pt x="1503" y="227"/>
                  </a:lnTo>
                  <a:lnTo>
                    <a:pt x="1500" y="233"/>
                  </a:lnTo>
                  <a:lnTo>
                    <a:pt x="1497" y="245"/>
                  </a:lnTo>
                  <a:lnTo>
                    <a:pt x="1497" y="257"/>
                  </a:lnTo>
                  <a:lnTo>
                    <a:pt x="1494" y="266"/>
                  </a:lnTo>
                  <a:lnTo>
                    <a:pt x="1494" y="266"/>
                  </a:lnTo>
                  <a:lnTo>
                    <a:pt x="1494" y="272"/>
                  </a:lnTo>
                  <a:lnTo>
                    <a:pt x="1497" y="275"/>
                  </a:lnTo>
                  <a:lnTo>
                    <a:pt x="1503" y="278"/>
                  </a:lnTo>
                  <a:lnTo>
                    <a:pt x="1506" y="281"/>
                  </a:lnTo>
                  <a:lnTo>
                    <a:pt x="1506" y="281"/>
                  </a:lnTo>
                  <a:lnTo>
                    <a:pt x="1503" y="305"/>
                  </a:lnTo>
                  <a:lnTo>
                    <a:pt x="1494" y="320"/>
                  </a:lnTo>
                  <a:lnTo>
                    <a:pt x="1479" y="336"/>
                  </a:lnTo>
                  <a:lnTo>
                    <a:pt x="1461" y="345"/>
                  </a:lnTo>
                  <a:lnTo>
                    <a:pt x="1461" y="345"/>
                  </a:lnTo>
                  <a:lnTo>
                    <a:pt x="1464" y="348"/>
                  </a:lnTo>
                  <a:lnTo>
                    <a:pt x="1470" y="348"/>
                  </a:lnTo>
                  <a:lnTo>
                    <a:pt x="1479" y="348"/>
                  </a:lnTo>
                  <a:lnTo>
                    <a:pt x="1482" y="351"/>
                  </a:lnTo>
                  <a:lnTo>
                    <a:pt x="1482" y="351"/>
                  </a:lnTo>
                  <a:lnTo>
                    <a:pt x="1488" y="348"/>
                  </a:lnTo>
                  <a:lnTo>
                    <a:pt x="1491" y="345"/>
                  </a:lnTo>
                  <a:lnTo>
                    <a:pt x="1494" y="342"/>
                  </a:lnTo>
                  <a:lnTo>
                    <a:pt x="1503" y="339"/>
                  </a:lnTo>
                  <a:lnTo>
                    <a:pt x="1503" y="339"/>
                  </a:lnTo>
                  <a:lnTo>
                    <a:pt x="1500" y="345"/>
                  </a:lnTo>
                  <a:lnTo>
                    <a:pt x="1497" y="351"/>
                  </a:lnTo>
                  <a:lnTo>
                    <a:pt x="1497" y="351"/>
                  </a:lnTo>
                  <a:lnTo>
                    <a:pt x="1500" y="351"/>
                  </a:lnTo>
                  <a:lnTo>
                    <a:pt x="1503" y="348"/>
                  </a:lnTo>
                  <a:lnTo>
                    <a:pt x="1503" y="345"/>
                  </a:lnTo>
                  <a:lnTo>
                    <a:pt x="1506" y="345"/>
                  </a:lnTo>
                  <a:lnTo>
                    <a:pt x="1506" y="345"/>
                  </a:lnTo>
                  <a:lnTo>
                    <a:pt x="1509" y="342"/>
                  </a:lnTo>
                  <a:lnTo>
                    <a:pt x="1509" y="342"/>
                  </a:lnTo>
                  <a:lnTo>
                    <a:pt x="1509" y="336"/>
                  </a:lnTo>
                  <a:lnTo>
                    <a:pt x="1509" y="336"/>
                  </a:lnTo>
                  <a:lnTo>
                    <a:pt x="1518" y="336"/>
                  </a:lnTo>
                  <a:lnTo>
                    <a:pt x="1518" y="336"/>
                  </a:lnTo>
                  <a:lnTo>
                    <a:pt x="1518" y="329"/>
                  </a:lnTo>
                  <a:lnTo>
                    <a:pt x="1518" y="323"/>
                  </a:lnTo>
                  <a:lnTo>
                    <a:pt x="1518" y="323"/>
                  </a:lnTo>
                  <a:lnTo>
                    <a:pt x="1530" y="323"/>
                  </a:lnTo>
                  <a:lnTo>
                    <a:pt x="1530" y="323"/>
                  </a:lnTo>
                  <a:lnTo>
                    <a:pt x="1530" y="314"/>
                  </a:lnTo>
                  <a:lnTo>
                    <a:pt x="1533" y="305"/>
                  </a:lnTo>
                  <a:lnTo>
                    <a:pt x="1536" y="296"/>
                  </a:lnTo>
                  <a:lnTo>
                    <a:pt x="1533" y="293"/>
                  </a:lnTo>
                  <a:lnTo>
                    <a:pt x="1530" y="290"/>
                  </a:lnTo>
                  <a:lnTo>
                    <a:pt x="1530" y="290"/>
                  </a:lnTo>
                  <a:lnTo>
                    <a:pt x="1533" y="287"/>
                  </a:lnTo>
                  <a:lnTo>
                    <a:pt x="1536" y="287"/>
                  </a:lnTo>
                  <a:lnTo>
                    <a:pt x="1536" y="284"/>
                  </a:lnTo>
                  <a:lnTo>
                    <a:pt x="1539" y="281"/>
                  </a:lnTo>
                  <a:lnTo>
                    <a:pt x="1539" y="281"/>
                  </a:lnTo>
                  <a:lnTo>
                    <a:pt x="1539" y="281"/>
                  </a:lnTo>
                  <a:lnTo>
                    <a:pt x="1536" y="278"/>
                  </a:lnTo>
                  <a:lnTo>
                    <a:pt x="1530" y="278"/>
                  </a:lnTo>
                  <a:lnTo>
                    <a:pt x="1530" y="278"/>
                  </a:lnTo>
                  <a:lnTo>
                    <a:pt x="1533" y="275"/>
                  </a:lnTo>
                  <a:lnTo>
                    <a:pt x="1539" y="275"/>
                  </a:lnTo>
                  <a:lnTo>
                    <a:pt x="1545" y="275"/>
                  </a:lnTo>
                  <a:lnTo>
                    <a:pt x="1551" y="275"/>
                  </a:lnTo>
                  <a:lnTo>
                    <a:pt x="1551" y="275"/>
                  </a:lnTo>
                  <a:lnTo>
                    <a:pt x="1548" y="269"/>
                  </a:lnTo>
                  <a:lnTo>
                    <a:pt x="1548" y="266"/>
                  </a:lnTo>
                  <a:lnTo>
                    <a:pt x="1545" y="263"/>
                  </a:lnTo>
                  <a:lnTo>
                    <a:pt x="1539" y="263"/>
                  </a:lnTo>
                  <a:lnTo>
                    <a:pt x="1539" y="263"/>
                  </a:lnTo>
                  <a:lnTo>
                    <a:pt x="1533" y="263"/>
                  </a:lnTo>
                  <a:lnTo>
                    <a:pt x="1527" y="260"/>
                  </a:lnTo>
                  <a:lnTo>
                    <a:pt x="1524" y="257"/>
                  </a:lnTo>
                  <a:lnTo>
                    <a:pt x="1521" y="263"/>
                  </a:lnTo>
                  <a:lnTo>
                    <a:pt x="1521" y="263"/>
                  </a:lnTo>
                  <a:lnTo>
                    <a:pt x="1518" y="257"/>
                  </a:lnTo>
                  <a:lnTo>
                    <a:pt x="1518" y="251"/>
                  </a:lnTo>
                  <a:lnTo>
                    <a:pt x="1518" y="239"/>
                  </a:lnTo>
                  <a:lnTo>
                    <a:pt x="1518" y="239"/>
                  </a:lnTo>
                  <a:lnTo>
                    <a:pt x="1527" y="239"/>
                  </a:lnTo>
                  <a:lnTo>
                    <a:pt x="1527" y="239"/>
                  </a:lnTo>
                  <a:lnTo>
                    <a:pt x="1527" y="233"/>
                  </a:lnTo>
                  <a:lnTo>
                    <a:pt x="1527" y="227"/>
                  </a:lnTo>
                  <a:lnTo>
                    <a:pt x="1527" y="221"/>
                  </a:lnTo>
                  <a:lnTo>
                    <a:pt x="1527" y="218"/>
                  </a:lnTo>
                  <a:lnTo>
                    <a:pt x="1527" y="218"/>
                  </a:lnTo>
                  <a:lnTo>
                    <a:pt x="1527" y="215"/>
                  </a:lnTo>
                  <a:lnTo>
                    <a:pt x="1524" y="215"/>
                  </a:lnTo>
                  <a:lnTo>
                    <a:pt x="1521" y="218"/>
                  </a:lnTo>
                  <a:lnTo>
                    <a:pt x="1521" y="218"/>
                  </a:lnTo>
                  <a:lnTo>
                    <a:pt x="1518" y="212"/>
                  </a:lnTo>
                  <a:lnTo>
                    <a:pt x="1518" y="205"/>
                  </a:lnTo>
                  <a:lnTo>
                    <a:pt x="1518" y="199"/>
                  </a:lnTo>
                  <a:lnTo>
                    <a:pt x="1515" y="193"/>
                  </a:lnTo>
                  <a:lnTo>
                    <a:pt x="1515" y="193"/>
                  </a:lnTo>
                  <a:lnTo>
                    <a:pt x="1524" y="193"/>
                  </a:lnTo>
                  <a:lnTo>
                    <a:pt x="1527" y="187"/>
                  </a:lnTo>
                  <a:lnTo>
                    <a:pt x="1530" y="184"/>
                  </a:lnTo>
                  <a:lnTo>
                    <a:pt x="1533" y="181"/>
                  </a:lnTo>
                  <a:lnTo>
                    <a:pt x="1533" y="181"/>
                  </a:lnTo>
                  <a:lnTo>
                    <a:pt x="1533" y="160"/>
                  </a:lnTo>
                  <a:lnTo>
                    <a:pt x="1533" y="160"/>
                  </a:lnTo>
                  <a:lnTo>
                    <a:pt x="1542" y="160"/>
                  </a:lnTo>
                  <a:lnTo>
                    <a:pt x="1542" y="166"/>
                  </a:lnTo>
                  <a:lnTo>
                    <a:pt x="1542" y="181"/>
                  </a:lnTo>
                  <a:lnTo>
                    <a:pt x="1542" y="181"/>
                  </a:lnTo>
                  <a:lnTo>
                    <a:pt x="1545" y="184"/>
                  </a:lnTo>
                  <a:lnTo>
                    <a:pt x="1548" y="181"/>
                  </a:lnTo>
                  <a:lnTo>
                    <a:pt x="1548" y="181"/>
                  </a:lnTo>
                  <a:lnTo>
                    <a:pt x="1551" y="184"/>
                  </a:lnTo>
                  <a:lnTo>
                    <a:pt x="1551" y="184"/>
                  </a:lnTo>
                  <a:lnTo>
                    <a:pt x="1548" y="187"/>
                  </a:lnTo>
                  <a:lnTo>
                    <a:pt x="1548" y="187"/>
                  </a:lnTo>
                  <a:lnTo>
                    <a:pt x="1548" y="187"/>
                  </a:lnTo>
                  <a:lnTo>
                    <a:pt x="1551" y="196"/>
                  </a:lnTo>
                  <a:lnTo>
                    <a:pt x="1554" y="199"/>
                  </a:lnTo>
                  <a:lnTo>
                    <a:pt x="1572" y="209"/>
                  </a:lnTo>
                  <a:lnTo>
                    <a:pt x="1572" y="209"/>
                  </a:lnTo>
                  <a:lnTo>
                    <a:pt x="1576" y="209"/>
                  </a:lnTo>
                  <a:lnTo>
                    <a:pt x="1572" y="202"/>
                  </a:lnTo>
                  <a:lnTo>
                    <a:pt x="1566" y="196"/>
                  </a:lnTo>
                  <a:lnTo>
                    <a:pt x="1566" y="196"/>
                  </a:lnTo>
                  <a:lnTo>
                    <a:pt x="1572" y="193"/>
                  </a:lnTo>
                  <a:lnTo>
                    <a:pt x="1579" y="190"/>
                  </a:lnTo>
                  <a:lnTo>
                    <a:pt x="1597" y="187"/>
                  </a:lnTo>
                  <a:lnTo>
                    <a:pt x="1597" y="187"/>
                  </a:lnTo>
                  <a:lnTo>
                    <a:pt x="1594" y="187"/>
                  </a:lnTo>
                  <a:lnTo>
                    <a:pt x="1591" y="184"/>
                  </a:lnTo>
                  <a:lnTo>
                    <a:pt x="1585" y="184"/>
                  </a:lnTo>
                  <a:lnTo>
                    <a:pt x="1585" y="184"/>
                  </a:lnTo>
                  <a:lnTo>
                    <a:pt x="1585" y="178"/>
                  </a:lnTo>
                  <a:lnTo>
                    <a:pt x="1582" y="175"/>
                  </a:lnTo>
                  <a:lnTo>
                    <a:pt x="1579" y="169"/>
                  </a:lnTo>
                  <a:lnTo>
                    <a:pt x="1579" y="163"/>
                  </a:lnTo>
                  <a:lnTo>
                    <a:pt x="1579" y="163"/>
                  </a:lnTo>
                  <a:lnTo>
                    <a:pt x="1582" y="166"/>
                  </a:lnTo>
                  <a:lnTo>
                    <a:pt x="1585" y="169"/>
                  </a:lnTo>
                  <a:lnTo>
                    <a:pt x="1594" y="169"/>
                  </a:lnTo>
                  <a:lnTo>
                    <a:pt x="1603" y="169"/>
                  </a:lnTo>
                  <a:lnTo>
                    <a:pt x="1603" y="172"/>
                  </a:lnTo>
                  <a:lnTo>
                    <a:pt x="1603" y="175"/>
                  </a:lnTo>
                  <a:lnTo>
                    <a:pt x="1603" y="175"/>
                  </a:lnTo>
                  <a:lnTo>
                    <a:pt x="1606" y="178"/>
                  </a:lnTo>
                  <a:lnTo>
                    <a:pt x="1609" y="175"/>
                  </a:lnTo>
                  <a:lnTo>
                    <a:pt x="1612" y="172"/>
                  </a:lnTo>
                  <a:lnTo>
                    <a:pt x="1612" y="172"/>
                  </a:lnTo>
                  <a:lnTo>
                    <a:pt x="1615" y="175"/>
                  </a:lnTo>
                  <a:lnTo>
                    <a:pt x="1615" y="175"/>
                  </a:lnTo>
                  <a:lnTo>
                    <a:pt x="1615" y="181"/>
                  </a:lnTo>
                  <a:lnTo>
                    <a:pt x="1615" y="181"/>
                  </a:lnTo>
                  <a:lnTo>
                    <a:pt x="1621" y="181"/>
                  </a:lnTo>
                  <a:lnTo>
                    <a:pt x="1624" y="181"/>
                  </a:lnTo>
                  <a:lnTo>
                    <a:pt x="1624" y="181"/>
                  </a:lnTo>
                  <a:lnTo>
                    <a:pt x="1630" y="184"/>
                  </a:lnTo>
                  <a:lnTo>
                    <a:pt x="1636" y="184"/>
                  </a:lnTo>
                  <a:lnTo>
                    <a:pt x="1639" y="187"/>
                  </a:lnTo>
                  <a:lnTo>
                    <a:pt x="1636" y="193"/>
                  </a:lnTo>
                  <a:lnTo>
                    <a:pt x="1636" y="193"/>
                  </a:lnTo>
                  <a:lnTo>
                    <a:pt x="1657" y="193"/>
                  </a:lnTo>
                  <a:lnTo>
                    <a:pt x="1657" y="193"/>
                  </a:lnTo>
                  <a:lnTo>
                    <a:pt x="1654" y="190"/>
                  </a:lnTo>
                  <a:lnTo>
                    <a:pt x="1651" y="187"/>
                  </a:lnTo>
                  <a:lnTo>
                    <a:pt x="1648" y="184"/>
                  </a:lnTo>
                  <a:lnTo>
                    <a:pt x="1651" y="181"/>
                  </a:lnTo>
                  <a:lnTo>
                    <a:pt x="1651" y="181"/>
                  </a:lnTo>
                  <a:lnTo>
                    <a:pt x="1648" y="175"/>
                  </a:lnTo>
                  <a:lnTo>
                    <a:pt x="1639" y="172"/>
                  </a:lnTo>
                  <a:lnTo>
                    <a:pt x="1639" y="172"/>
                  </a:lnTo>
                  <a:lnTo>
                    <a:pt x="1639" y="151"/>
                  </a:lnTo>
                  <a:lnTo>
                    <a:pt x="1639" y="127"/>
                  </a:lnTo>
                  <a:lnTo>
                    <a:pt x="1639" y="127"/>
                  </a:lnTo>
                  <a:lnTo>
                    <a:pt x="1657" y="127"/>
                  </a:lnTo>
                  <a:lnTo>
                    <a:pt x="1675" y="127"/>
                  </a:lnTo>
                  <a:lnTo>
                    <a:pt x="1693" y="130"/>
                  </a:lnTo>
                  <a:lnTo>
                    <a:pt x="1709" y="127"/>
                  </a:lnTo>
                  <a:lnTo>
                    <a:pt x="1709" y="127"/>
                  </a:lnTo>
                  <a:lnTo>
                    <a:pt x="1715" y="124"/>
                  </a:lnTo>
                  <a:lnTo>
                    <a:pt x="1715" y="121"/>
                  </a:lnTo>
                  <a:lnTo>
                    <a:pt x="1718" y="121"/>
                  </a:lnTo>
                  <a:lnTo>
                    <a:pt x="1721" y="124"/>
                  </a:lnTo>
                  <a:lnTo>
                    <a:pt x="1721" y="124"/>
                  </a:lnTo>
                  <a:lnTo>
                    <a:pt x="1727" y="118"/>
                  </a:lnTo>
                  <a:lnTo>
                    <a:pt x="1730" y="112"/>
                  </a:lnTo>
                  <a:lnTo>
                    <a:pt x="1727" y="103"/>
                  </a:lnTo>
                  <a:lnTo>
                    <a:pt x="1730" y="97"/>
                  </a:lnTo>
                  <a:lnTo>
                    <a:pt x="1730" y="97"/>
                  </a:lnTo>
                  <a:lnTo>
                    <a:pt x="1742" y="94"/>
                  </a:lnTo>
                  <a:lnTo>
                    <a:pt x="1751" y="91"/>
                  </a:lnTo>
                  <a:lnTo>
                    <a:pt x="1751" y="91"/>
                  </a:lnTo>
                  <a:lnTo>
                    <a:pt x="1757" y="85"/>
                  </a:lnTo>
                  <a:lnTo>
                    <a:pt x="1763" y="82"/>
                  </a:lnTo>
                  <a:lnTo>
                    <a:pt x="1775" y="69"/>
                  </a:lnTo>
                  <a:lnTo>
                    <a:pt x="1775" y="69"/>
                  </a:lnTo>
                  <a:lnTo>
                    <a:pt x="1836" y="60"/>
                  </a:lnTo>
                  <a:lnTo>
                    <a:pt x="1866" y="54"/>
                  </a:lnTo>
                  <a:lnTo>
                    <a:pt x="1893" y="45"/>
                  </a:lnTo>
                  <a:lnTo>
                    <a:pt x="1893" y="45"/>
                  </a:lnTo>
                  <a:lnTo>
                    <a:pt x="1896" y="45"/>
                  </a:lnTo>
                  <a:lnTo>
                    <a:pt x="1899" y="48"/>
                  </a:lnTo>
                  <a:lnTo>
                    <a:pt x="1902" y="54"/>
                  </a:lnTo>
                  <a:lnTo>
                    <a:pt x="1902" y="54"/>
                  </a:lnTo>
                  <a:lnTo>
                    <a:pt x="1905" y="48"/>
                  </a:lnTo>
                  <a:lnTo>
                    <a:pt x="1905" y="45"/>
                  </a:lnTo>
                  <a:lnTo>
                    <a:pt x="1905" y="42"/>
                  </a:lnTo>
                  <a:lnTo>
                    <a:pt x="1905" y="42"/>
                  </a:lnTo>
                  <a:lnTo>
                    <a:pt x="1908" y="45"/>
                  </a:lnTo>
                  <a:lnTo>
                    <a:pt x="1908" y="48"/>
                  </a:lnTo>
                  <a:lnTo>
                    <a:pt x="1908" y="51"/>
                  </a:lnTo>
                  <a:lnTo>
                    <a:pt x="1908" y="54"/>
                  </a:lnTo>
                  <a:lnTo>
                    <a:pt x="1908" y="54"/>
                  </a:lnTo>
                  <a:lnTo>
                    <a:pt x="1914" y="54"/>
                  </a:lnTo>
                  <a:lnTo>
                    <a:pt x="1917" y="57"/>
                  </a:lnTo>
                  <a:lnTo>
                    <a:pt x="1917" y="57"/>
                  </a:lnTo>
                  <a:lnTo>
                    <a:pt x="1917" y="57"/>
                  </a:lnTo>
                  <a:lnTo>
                    <a:pt x="1920" y="57"/>
                  </a:lnTo>
                  <a:lnTo>
                    <a:pt x="1917" y="54"/>
                  </a:lnTo>
                  <a:lnTo>
                    <a:pt x="1917" y="51"/>
                  </a:lnTo>
                  <a:lnTo>
                    <a:pt x="1920" y="51"/>
                  </a:lnTo>
                  <a:lnTo>
                    <a:pt x="1920" y="51"/>
                  </a:lnTo>
                  <a:lnTo>
                    <a:pt x="1935" y="48"/>
                  </a:lnTo>
                  <a:lnTo>
                    <a:pt x="1938" y="45"/>
                  </a:lnTo>
                  <a:lnTo>
                    <a:pt x="1941" y="39"/>
                  </a:lnTo>
                  <a:lnTo>
                    <a:pt x="1941" y="39"/>
                  </a:lnTo>
                  <a:lnTo>
                    <a:pt x="1950" y="36"/>
                  </a:lnTo>
                  <a:lnTo>
                    <a:pt x="1953" y="36"/>
                  </a:lnTo>
                  <a:lnTo>
                    <a:pt x="1953" y="30"/>
                  </a:lnTo>
                  <a:lnTo>
                    <a:pt x="1953" y="30"/>
                  </a:lnTo>
                  <a:lnTo>
                    <a:pt x="1960" y="33"/>
                  </a:lnTo>
                  <a:lnTo>
                    <a:pt x="1966" y="39"/>
                  </a:lnTo>
                  <a:lnTo>
                    <a:pt x="1966" y="39"/>
                  </a:lnTo>
                  <a:lnTo>
                    <a:pt x="1972" y="36"/>
                  </a:lnTo>
                  <a:lnTo>
                    <a:pt x="1975" y="30"/>
                  </a:lnTo>
                  <a:lnTo>
                    <a:pt x="1975" y="15"/>
                  </a:lnTo>
                  <a:lnTo>
                    <a:pt x="1975" y="15"/>
                  </a:lnTo>
                  <a:lnTo>
                    <a:pt x="2005" y="3"/>
                  </a:lnTo>
                  <a:lnTo>
                    <a:pt x="2023" y="0"/>
                  </a:lnTo>
                  <a:lnTo>
                    <a:pt x="2044" y="3"/>
                  </a:lnTo>
                  <a:lnTo>
                    <a:pt x="2044" y="3"/>
                  </a:lnTo>
                  <a:lnTo>
                    <a:pt x="2038" y="9"/>
                  </a:lnTo>
                  <a:lnTo>
                    <a:pt x="2038" y="18"/>
                  </a:lnTo>
                  <a:lnTo>
                    <a:pt x="2038" y="18"/>
                  </a:lnTo>
                  <a:lnTo>
                    <a:pt x="2047" y="24"/>
                  </a:lnTo>
                  <a:lnTo>
                    <a:pt x="2056" y="24"/>
                  </a:lnTo>
                  <a:lnTo>
                    <a:pt x="2065" y="24"/>
                  </a:lnTo>
                  <a:lnTo>
                    <a:pt x="2071" y="18"/>
                  </a:lnTo>
                  <a:lnTo>
                    <a:pt x="2071" y="18"/>
                  </a:lnTo>
                  <a:lnTo>
                    <a:pt x="2074" y="18"/>
                  </a:lnTo>
                  <a:lnTo>
                    <a:pt x="2074" y="21"/>
                  </a:lnTo>
                  <a:lnTo>
                    <a:pt x="2071" y="21"/>
                  </a:lnTo>
                  <a:lnTo>
                    <a:pt x="2071" y="21"/>
                  </a:lnTo>
                  <a:close/>
                  <a:moveTo>
                    <a:pt x="3048" y="517"/>
                  </a:moveTo>
                  <a:lnTo>
                    <a:pt x="3048" y="517"/>
                  </a:lnTo>
                  <a:lnTo>
                    <a:pt x="3045" y="514"/>
                  </a:lnTo>
                  <a:lnTo>
                    <a:pt x="3045" y="514"/>
                  </a:lnTo>
                  <a:lnTo>
                    <a:pt x="3042" y="514"/>
                  </a:lnTo>
                  <a:lnTo>
                    <a:pt x="3039" y="511"/>
                  </a:lnTo>
                  <a:lnTo>
                    <a:pt x="3039" y="511"/>
                  </a:lnTo>
                  <a:lnTo>
                    <a:pt x="3030" y="511"/>
                  </a:lnTo>
                  <a:lnTo>
                    <a:pt x="3027" y="511"/>
                  </a:lnTo>
                  <a:lnTo>
                    <a:pt x="3030" y="514"/>
                  </a:lnTo>
                  <a:lnTo>
                    <a:pt x="3039" y="514"/>
                  </a:lnTo>
                  <a:lnTo>
                    <a:pt x="3039" y="514"/>
                  </a:lnTo>
                  <a:lnTo>
                    <a:pt x="3042" y="517"/>
                  </a:lnTo>
                  <a:lnTo>
                    <a:pt x="3048" y="517"/>
                  </a:lnTo>
                  <a:lnTo>
                    <a:pt x="3048" y="517"/>
                  </a:lnTo>
                  <a:close/>
                  <a:moveTo>
                    <a:pt x="880" y="822"/>
                  </a:moveTo>
                  <a:lnTo>
                    <a:pt x="880" y="822"/>
                  </a:lnTo>
                  <a:lnTo>
                    <a:pt x="880" y="828"/>
                  </a:lnTo>
                  <a:lnTo>
                    <a:pt x="886" y="831"/>
                  </a:lnTo>
                  <a:lnTo>
                    <a:pt x="889" y="834"/>
                  </a:lnTo>
                  <a:lnTo>
                    <a:pt x="889" y="844"/>
                  </a:lnTo>
                  <a:lnTo>
                    <a:pt x="889" y="844"/>
                  </a:lnTo>
                  <a:lnTo>
                    <a:pt x="892" y="844"/>
                  </a:lnTo>
                  <a:lnTo>
                    <a:pt x="895" y="841"/>
                  </a:lnTo>
                  <a:lnTo>
                    <a:pt x="898" y="841"/>
                  </a:lnTo>
                  <a:lnTo>
                    <a:pt x="901" y="844"/>
                  </a:lnTo>
                  <a:lnTo>
                    <a:pt x="901" y="844"/>
                  </a:lnTo>
                  <a:lnTo>
                    <a:pt x="898" y="847"/>
                  </a:lnTo>
                  <a:lnTo>
                    <a:pt x="895" y="847"/>
                  </a:lnTo>
                  <a:lnTo>
                    <a:pt x="895" y="847"/>
                  </a:lnTo>
                  <a:lnTo>
                    <a:pt x="880" y="853"/>
                  </a:lnTo>
                  <a:lnTo>
                    <a:pt x="868" y="856"/>
                  </a:lnTo>
                  <a:lnTo>
                    <a:pt x="868" y="856"/>
                  </a:lnTo>
                  <a:lnTo>
                    <a:pt x="862" y="853"/>
                  </a:lnTo>
                  <a:lnTo>
                    <a:pt x="856" y="850"/>
                  </a:lnTo>
                  <a:lnTo>
                    <a:pt x="847" y="841"/>
                  </a:lnTo>
                  <a:lnTo>
                    <a:pt x="847" y="841"/>
                  </a:lnTo>
                  <a:lnTo>
                    <a:pt x="850" y="837"/>
                  </a:lnTo>
                  <a:lnTo>
                    <a:pt x="853" y="834"/>
                  </a:lnTo>
                  <a:lnTo>
                    <a:pt x="856" y="834"/>
                  </a:lnTo>
                  <a:lnTo>
                    <a:pt x="859" y="831"/>
                  </a:lnTo>
                  <a:lnTo>
                    <a:pt x="859" y="831"/>
                  </a:lnTo>
                  <a:lnTo>
                    <a:pt x="850" y="825"/>
                  </a:lnTo>
                  <a:lnTo>
                    <a:pt x="844" y="825"/>
                  </a:lnTo>
                  <a:lnTo>
                    <a:pt x="835" y="828"/>
                  </a:lnTo>
                  <a:lnTo>
                    <a:pt x="835" y="828"/>
                  </a:lnTo>
                  <a:lnTo>
                    <a:pt x="829" y="816"/>
                  </a:lnTo>
                  <a:lnTo>
                    <a:pt x="823" y="816"/>
                  </a:lnTo>
                  <a:lnTo>
                    <a:pt x="814" y="816"/>
                  </a:lnTo>
                  <a:lnTo>
                    <a:pt x="814" y="816"/>
                  </a:lnTo>
                  <a:lnTo>
                    <a:pt x="814" y="816"/>
                  </a:lnTo>
                  <a:lnTo>
                    <a:pt x="811" y="819"/>
                  </a:lnTo>
                  <a:lnTo>
                    <a:pt x="811" y="822"/>
                  </a:lnTo>
                  <a:lnTo>
                    <a:pt x="811" y="822"/>
                  </a:lnTo>
                  <a:lnTo>
                    <a:pt x="805" y="825"/>
                  </a:lnTo>
                  <a:lnTo>
                    <a:pt x="798" y="828"/>
                  </a:lnTo>
                  <a:lnTo>
                    <a:pt x="798" y="828"/>
                  </a:lnTo>
                  <a:lnTo>
                    <a:pt x="792" y="834"/>
                  </a:lnTo>
                  <a:lnTo>
                    <a:pt x="789" y="841"/>
                  </a:lnTo>
                  <a:lnTo>
                    <a:pt x="783" y="841"/>
                  </a:lnTo>
                  <a:lnTo>
                    <a:pt x="783" y="841"/>
                  </a:lnTo>
                  <a:lnTo>
                    <a:pt x="783" y="850"/>
                  </a:lnTo>
                  <a:lnTo>
                    <a:pt x="780" y="856"/>
                  </a:lnTo>
                  <a:lnTo>
                    <a:pt x="774" y="859"/>
                  </a:lnTo>
                  <a:lnTo>
                    <a:pt x="774" y="859"/>
                  </a:lnTo>
                  <a:lnTo>
                    <a:pt x="771" y="874"/>
                  </a:lnTo>
                  <a:lnTo>
                    <a:pt x="771" y="889"/>
                  </a:lnTo>
                  <a:lnTo>
                    <a:pt x="771" y="889"/>
                  </a:lnTo>
                  <a:lnTo>
                    <a:pt x="765" y="886"/>
                  </a:lnTo>
                  <a:lnTo>
                    <a:pt x="762" y="883"/>
                  </a:lnTo>
                  <a:lnTo>
                    <a:pt x="762" y="883"/>
                  </a:lnTo>
                  <a:lnTo>
                    <a:pt x="762" y="895"/>
                  </a:lnTo>
                  <a:lnTo>
                    <a:pt x="765" y="901"/>
                  </a:lnTo>
                  <a:lnTo>
                    <a:pt x="765" y="907"/>
                  </a:lnTo>
                  <a:lnTo>
                    <a:pt x="762" y="913"/>
                  </a:lnTo>
                  <a:lnTo>
                    <a:pt x="762" y="913"/>
                  </a:lnTo>
                  <a:lnTo>
                    <a:pt x="765" y="913"/>
                  </a:lnTo>
                  <a:lnTo>
                    <a:pt x="768" y="916"/>
                  </a:lnTo>
                  <a:lnTo>
                    <a:pt x="771" y="922"/>
                  </a:lnTo>
                  <a:lnTo>
                    <a:pt x="771" y="922"/>
                  </a:lnTo>
                  <a:lnTo>
                    <a:pt x="777" y="922"/>
                  </a:lnTo>
                  <a:lnTo>
                    <a:pt x="777" y="922"/>
                  </a:lnTo>
                  <a:lnTo>
                    <a:pt x="789" y="925"/>
                  </a:lnTo>
                  <a:lnTo>
                    <a:pt x="792" y="928"/>
                  </a:lnTo>
                  <a:lnTo>
                    <a:pt x="795" y="925"/>
                  </a:lnTo>
                  <a:lnTo>
                    <a:pt x="795" y="925"/>
                  </a:lnTo>
                  <a:lnTo>
                    <a:pt x="802" y="925"/>
                  </a:lnTo>
                  <a:lnTo>
                    <a:pt x="802" y="925"/>
                  </a:lnTo>
                  <a:lnTo>
                    <a:pt x="814" y="922"/>
                  </a:lnTo>
                  <a:lnTo>
                    <a:pt x="820" y="916"/>
                  </a:lnTo>
                  <a:lnTo>
                    <a:pt x="820" y="916"/>
                  </a:lnTo>
                  <a:lnTo>
                    <a:pt x="823" y="916"/>
                  </a:lnTo>
                  <a:lnTo>
                    <a:pt x="826" y="919"/>
                  </a:lnTo>
                  <a:lnTo>
                    <a:pt x="835" y="922"/>
                  </a:lnTo>
                  <a:lnTo>
                    <a:pt x="835" y="922"/>
                  </a:lnTo>
                  <a:lnTo>
                    <a:pt x="835" y="916"/>
                  </a:lnTo>
                  <a:lnTo>
                    <a:pt x="841" y="913"/>
                  </a:lnTo>
                  <a:lnTo>
                    <a:pt x="841" y="913"/>
                  </a:lnTo>
                  <a:lnTo>
                    <a:pt x="859" y="910"/>
                  </a:lnTo>
                  <a:lnTo>
                    <a:pt x="877" y="913"/>
                  </a:lnTo>
                  <a:lnTo>
                    <a:pt x="877" y="913"/>
                  </a:lnTo>
                  <a:lnTo>
                    <a:pt x="883" y="916"/>
                  </a:lnTo>
                  <a:lnTo>
                    <a:pt x="892" y="922"/>
                  </a:lnTo>
                  <a:lnTo>
                    <a:pt x="892" y="922"/>
                  </a:lnTo>
                  <a:lnTo>
                    <a:pt x="895" y="919"/>
                  </a:lnTo>
                  <a:lnTo>
                    <a:pt x="901" y="916"/>
                  </a:lnTo>
                  <a:lnTo>
                    <a:pt x="901" y="916"/>
                  </a:lnTo>
                  <a:lnTo>
                    <a:pt x="904" y="922"/>
                  </a:lnTo>
                  <a:lnTo>
                    <a:pt x="904" y="922"/>
                  </a:lnTo>
                  <a:lnTo>
                    <a:pt x="925" y="925"/>
                  </a:lnTo>
                  <a:lnTo>
                    <a:pt x="925" y="925"/>
                  </a:lnTo>
                  <a:lnTo>
                    <a:pt x="953" y="925"/>
                  </a:lnTo>
                  <a:lnTo>
                    <a:pt x="968" y="925"/>
                  </a:lnTo>
                  <a:lnTo>
                    <a:pt x="983" y="925"/>
                  </a:lnTo>
                  <a:lnTo>
                    <a:pt x="983" y="925"/>
                  </a:lnTo>
                  <a:lnTo>
                    <a:pt x="983" y="913"/>
                  </a:lnTo>
                  <a:lnTo>
                    <a:pt x="986" y="904"/>
                  </a:lnTo>
                  <a:lnTo>
                    <a:pt x="986" y="904"/>
                  </a:lnTo>
                  <a:lnTo>
                    <a:pt x="977" y="892"/>
                  </a:lnTo>
                  <a:lnTo>
                    <a:pt x="965" y="880"/>
                  </a:lnTo>
                  <a:lnTo>
                    <a:pt x="950" y="871"/>
                  </a:lnTo>
                  <a:lnTo>
                    <a:pt x="932" y="865"/>
                  </a:lnTo>
                  <a:lnTo>
                    <a:pt x="932" y="865"/>
                  </a:lnTo>
                  <a:lnTo>
                    <a:pt x="932" y="859"/>
                  </a:lnTo>
                  <a:lnTo>
                    <a:pt x="932" y="856"/>
                  </a:lnTo>
                  <a:lnTo>
                    <a:pt x="925" y="853"/>
                  </a:lnTo>
                  <a:lnTo>
                    <a:pt x="925" y="853"/>
                  </a:lnTo>
                  <a:lnTo>
                    <a:pt x="922" y="844"/>
                  </a:lnTo>
                  <a:lnTo>
                    <a:pt x="919" y="841"/>
                  </a:lnTo>
                  <a:lnTo>
                    <a:pt x="919" y="841"/>
                  </a:lnTo>
                  <a:lnTo>
                    <a:pt x="922" y="831"/>
                  </a:lnTo>
                  <a:lnTo>
                    <a:pt x="928" y="825"/>
                  </a:lnTo>
                  <a:lnTo>
                    <a:pt x="932" y="819"/>
                  </a:lnTo>
                  <a:lnTo>
                    <a:pt x="932" y="810"/>
                  </a:lnTo>
                  <a:lnTo>
                    <a:pt x="932" y="810"/>
                  </a:lnTo>
                  <a:lnTo>
                    <a:pt x="916" y="810"/>
                  </a:lnTo>
                  <a:lnTo>
                    <a:pt x="904" y="813"/>
                  </a:lnTo>
                  <a:lnTo>
                    <a:pt x="880" y="822"/>
                  </a:lnTo>
                  <a:lnTo>
                    <a:pt x="880" y="822"/>
                  </a:lnTo>
                  <a:close/>
                  <a:moveTo>
                    <a:pt x="1161" y="1010"/>
                  </a:moveTo>
                  <a:lnTo>
                    <a:pt x="1161" y="1010"/>
                  </a:lnTo>
                  <a:lnTo>
                    <a:pt x="1155" y="1013"/>
                  </a:lnTo>
                  <a:lnTo>
                    <a:pt x="1155" y="1013"/>
                  </a:lnTo>
                  <a:lnTo>
                    <a:pt x="1155" y="1013"/>
                  </a:lnTo>
                  <a:lnTo>
                    <a:pt x="1155" y="1013"/>
                  </a:lnTo>
                  <a:lnTo>
                    <a:pt x="1161" y="1010"/>
                  </a:lnTo>
                  <a:lnTo>
                    <a:pt x="1170" y="1010"/>
                  </a:lnTo>
                  <a:lnTo>
                    <a:pt x="1185" y="1007"/>
                  </a:lnTo>
                  <a:lnTo>
                    <a:pt x="1185" y="1007"/>
                  </a:lnTo>
                  <a:lnTo>
                    <a:pt x="1185" y="998"/>
                  </a:lnTo>
                  <a:lnTo>
                    <a:pt x="1185" y="998"/>
                  </a:lnTo>
                  <a:lnTo>
                    <a:pt x="1185" y="998"/>
                  </a:lnTo>
                  <a:lnTo>
                    <a:pt x="1189" y="1001"/>
                  </a:lnTo>
                  <a:lnTo>
                    <a:pt x="1192" y="1001"/>
                  </a:lnTo>
                  <a:lnTo>
                    <a:pt x="1192" y="1001"/>
                  </a:lnTo>
                  <a:lnTo>
                    <a:pt x="1192" y="974"/>
                  </a:lnTo>
                  <a:lnTo>
                    <a:pt x="1192" y="974"/>
                  </a:lnTo>
                  <a:lnTo>
                    <a:pt x="1185" y="968"/>
                  </a:lnTo>
                  <a:lnTo>
                    <a:pt x="1179" y="961"/>
                  </a:lnTo>
                  <a:lnTo>
                    <a:pt x="1179" y="961"/>
                  </a:lnTo>
                  <a:lnTo>
                    <a:pt x="1179" y="952"/>
                  </a:lnTo>
                  <a:lnTo>
                    <a:pt x="1179" y="952"/>
                  </a:lnTo>
                  <a:lnTo>
                    <a:pt x="1179" y="949"/>
                  </a:lnTo>
                  <a:lnTo>
                    <a:pt x="1173" y="946"/>
                  </a:lnTo>
                  <a:lnTo>
                    <a:pt x="1173" y="943"/>
                  </a:lnTo>
                  <a:lnTo>
                    <a:pt x="1176" y="940"/>
                  </a:lnTo>
                  <a:lnTo>
                    <a:pt x="1176" y="940"/>
                  </a:lnTo>
                  <a:lnTo>
                    <a:pt x="1201" y="940"/>
                  </a:lnTo>
                  <a:lnTo>
                    <a:pt x="1201" y="940"/>
                  </a:lnTo>
                  <a:lnTo>
                    <a:pt x="1201" y="931"/>
                  </a:lnTo>
                  <a:lnTo>
                    <a:pt x="1198" y="928"/>
                  </a:lnTo>
                  <a:lnTo>
                    <a:pt x="1195" y="925"/>
                  </a:lnTo>
                  <a:lnTo>
                    <a:pt x="1192" y="922"/>
                  </a:lnTo>
                  <a:lnTo>
                    <a:pt x="1192" y="922"/>
                  </a:lnTo>
                  <a:lnTo>
                    <a:pt x="1192" y="916"/>
                  </a:lnTo>
                  <a:lnTo>
                    <a:pt x="1189" y="913"/>
                  </a:lnTo>
                  <a:lnTo>
                    <a:pt x="1182" y="913"/>
                  </a:lnTo>
                  <a:lnTo>
                    <a:pt x="1179" y="910"/>
                  </a:lnTo>
                  <a:lnTo>
                    <a:pt x="1179" y="910"/>
                  </a:lnTo>
                  <a:lnTo>
                    <a:pt x="1185" y="907"/>
                  </a:lnTo>
                  <a:lnTo>
                    <a:pt x="1185" y="904"/>
                  </a:lnTo>
                  <a:lnTo>
                    <a:pt x="1185" y="901"/>
                  </a:lnTo>
                  <a:lnTo>
                    <a:pt x="1185" y="901"/>
                  </a:lnTo>
                  <a:lnTo>
                    <a:pt x="1176" y="901"/>
                  </a:lnTo>
                  <a:lnTo>
                    <a:pt x="1170" y="901"/>
                  </a:lnTo>
                  <a:lnTo>
                    <a:pt x="1167" y="898"/>
                  </a:lnTo>
                  <a:lnTo>
                    <a:pt x="1161" y="895"/>
                  </a:lnTo>
                  <a:lnTo>
                    <a:pt x="1161" y="895"/>
                  </a:lnTo>
                  <a:lnTo>
                    <a:pt x="1161" y="889"/>
                  </a:lnTo>
                  <a:lnTo>
                    <a:pt x="1158" y="883"/>
                  </a:lnTo>
                  <a:lnTo>
                    <a:pt x="1149" y="877"/>
                  </a:lnTo>
                  <a:lnTo>
                    <a:pt x="1140" y="871"/>
                  </a:lnTo>
                  <a:lnTo>
                    <a:pt x="1137" y="868"/>
                  </a:lnTo>
                  <a:lnTo>
                    <a:pt x="1137" y="859"/>
                  </a:lnTo>
                  <a:lnTo>
                    <a:pt x="1137" y="859"/>
                  </a:lnTo>
                  <a:lnTo>
                    <a:pt x="1152" y="847"/>
                  </a:lnTo>
                  <a:lnTo>
                    <a:pt x="1161" y="844"/>
                  </a:lnTo>
                  <a:lnTo>
                    <a:pt x="1176" y="844"/>
                  </a:lnTo>
                  <a:lnTo>
                    <a:pt x="1176" y="844"/>
                  </a:lnTo>
                  <a:lnTo>
                    <a:pt x="1176" y="837"/>
                  </a:lnTo>
                  <a:lnTo>
                    <a:pt x="1179" y="837"/>
                  </a:lnTo>
                  <a:lnTo>
                    <a:pt x="1179" y="834"/>
                  </a:lnTo>
                  <a:lnTo>
                    <a:pt x="1179" y="834"/>
                  </a:lnTo>
                  <a:lnTo>
                    <a:pt x="1179" y="828"/>
                  </a:lnTo>
                  <a:lnTo>
                    <a:pt x="1176" y="825"/>
                  </a:lnTo>
                  <a:lnTo>
                    <a:pt x="1170" y="822"/>
                  </a:lnTo>
                  <a:lnTo>
                    <a:pt x="1167" y="816"/>
                  </a:lnTo>
                  <a:lnTo>
                    <a:pt x="1167" y="816"/>
                  </a:lnTo>
                  <a:lnTo>
                    <a:pt x="1155" y="813"/>
                  </a:lnTo>
                  <a:lnTo>
                    <a:pt x="1146" y="816"/>
                  </a:lnTo>
                  <a:lnTo>
                    <a:pt x="1137" y="816"/>
                  </a:lnTo>
                  <a:lnTo>
                    <a:pt x="1128" y="816"/>
                  </a:lnTo>
                  <a:lnTo>
                    <a:pt x="1128" y="816"/>
                  </a:lnTo>
                  <a:lnTo>
                    <a:pt x="1128" y="822"/>
                  </a:lnTo>
                  <a:lnTo>
                    <a:pt x="1125" y="819"/>
                  </a:lnTo>
                  <a:lnTo>
                    <a:pt x="1125" y="819"/>
                  </a:lnTo>
                  <a:lnTo>
                    <a:pt x="1122" y="819"/>
                  </a:lnTo>
                  <a:lnTo>
                    <a:pt x="1122" y="819"/>
                  </a:lnTo>
                  <a:lnTo>
                    <a:pt x="1119" y="822"/>
                  </a:lnTo>
                  <a:lnTo>
                    <a:pt x="1119" y="822"/>
                  </a:lnTo>
                  <a:lnTo>
                    <a:pt x="1092" y="834"/>
                  </a:lnTo>
                  <a:lnTo>
                    <a:pt x="1092" y="834"/>
                  </a:lnTo>
                  <a:lnTo>
                    <a:pt x="1086" y="837"/>
                  </a:lnTo>
                  <a:lnTo>
                    <a:pt x="1083" y="841"/>
                  </a:lnTo>
                  <a:lnTo>
                    <a:pt x="1080" y="847"/>
                  </a:lnTo>
                  <a:lnTo>
                    <a:pt x="1080" y="847"/>
                  </a:lnTo>
                  <a:lnTo>
                    <a:pt x="1077" y="847"/>
                  </a:lnTo>
                  <a:lnTo>
                    <a:pt x="1071" y="847"/>
                  </a:lnTo>
                  <a:lnTo>
                    <a:pt x="1071" y="847"/>
                  </a:lnTo>
                  <a:lnTo>
                    <a:pt x="1071" y="853"/>
                  </a:lnTo>
                  <a:lnTo>
                    <a:pt x="1071" y="859"/>
                  </a:lnTo>
                  <a:lnTo>
                    <a:pt x="1071" y="859"/>
                  </a:lnTo>
                  <a:lnTo>
                    <a:pt x="1074" y="862"/>
                  </a:lnTo>
                  <a:lnTo>
                    <a:pt x="1077" y="862"/>
                  </a:lnTo>
                  <a:lnTo>
                    <a:pt x="1080" y="862"/>
                  </a:lnTo>
                  <a:lnTo>
                    <a:pt x="1083" y="868"/>
                  </a:lnTo>
                  <a:lnTo>
                    <a:pt x="1083" y="868"/>
                  </a:lnTo>
                  <a:lnTo>
                    <a:pt x="1086" y="874"/>
                  </a:lnTo>
                  <a:lnTo>
                    <a:pt x="1089" y="877"/>
                  </a:lnTo>
                  <a:lnTo>
                    <a:pt x="1089" y="877"/>
                  </a:lnTo>
                  <a:lnTo>
                    <a:pt x="1086" y="886"/>
                  </a:lnTo>
                  <a:lnTo>
                    <a:pt x="1089" y="892"/>
                  </a:lnTo>
                  <a:lnTo>
                    <a:pt x="1092" y="901"/>
                  </a:lnTo>
                  <a:lnTo>
                    <a:pt x="1092" y="901"/>
                  </a:lnTo>
                  <a:lnTo>
                    <a:pt x="1092" y="904"/>
                  </a:lnTo>
                  <a:lnTo>
                    <a:pt x="1095" y="910"/>
                  </a:lnTo>
                  <a:lnTo>
                    <a:pt x="1095" y="910"/>
                  </a:lnTo>
                  <a:lnTo>
                    <a:pt x="1101" y="922"/>
                  </a:lnTo>
                  <a:lnTo>
                    <a:pt x="1101" y="922"/>
                  </a:lnTo>
                  <a:lnTo>
                    <a:pt x="1104" y="931"/>
                  </a:lnTo>
                  <a:lnTo>
                    <a:pt x="1107" y="937"/>
                  </a:lnTo>
                  <a:lnTo>
                    <a:pt x="1107" y="937"/>
                  </a:lnTo>
                  <a:lnTo>
                    <a:pt x="1107" y="943"/>
                  </a:lnTo>
                  <a:lnTo>
                    <a:pt x="1107" y="949"/>
                  </a:lnTo>
                  <a:lnTo>
                    <a:pt x="1107" y="949"/>
                  </a:lnTo>
                  <a:lnTo>
                    <a:pt x="1113" y="952"/>
                  </a:lnTo>
                  <a:lnTo>
                    <a:pt x="1116" y="955"/>
                  </a:lnTo>
                  <a:lnTo>
                    <a:pt x="1116" y="961"/>
                  </a:lnTo>
                  <a:lnTo>
                    <a:pt x="1116" y="961"/>
                  </a:lnTo>
                  <a:lnTo>
                    <a:pt x="1110" y="961"/>
                  </a:lnTo>
                  <a:lnTo>
                    <a:pt x="1110" y="961"/>
                  </a:lnTo>
                  <a:lnTo>
                    <a:pt x="1107" y="971"/>
                  </a:lnTo>
                  <a:lnTo>
                    <a:pt x="1107" y="977"/>
                  </a:lnTo>
                  <a:lnTo>
                    <a:pt x="1107" y="980"/>
                  </a:lnTo>
                  <a:lnTo>
                    <a:pt x="1104" y="983"/>
                  </a:lnTo>
                  <a:lnTo>
                    <a:pt x="1104" y="983"/>
                  </a:lnTo>
                  <a:lnTo>
                    <a:pt x="1110" y="983"/>
                  </a:lnTo>
                  <a:lnTo>
                    <a:pt x="1113" y="986"/>
                  </a:lnTo>
                  <a:lnTo>
                    <a:pt x="1122" y="995"/>
                  </a:lnTo>
                  <a:lnTo>
                    <a:pt x="1128" y="1001"/>
                  </a:lnTo>
                  <a:lnTo>
                    <a:pt x="1134" y="1001"/>
                  </a:lnTo>
                  <a:lnTo>
                    <a:pt x="1140" y="998"/>
                  </a:lnTo>
                  <a:lnTo>
                    <a:pt x="1140" y="998"/>
                  </a:lnTo>
                  <a:lnTo>
                    <a:pt x="1137" y="1004"/>
                  </a:lnTo>
                  <a:lnTo>
                    <a:pt x="1137" y="1004"/>
                  </a:lnTo>
                  <a:lnTo>
                    <a:pt x="1143" y="1007"/>
                  </a:lnTo>
                  <a:lnTo>
                    <a:pt x="1155" y="1007"/>
                  </a:lnTo>
                  <a:lnTo>
                    <a:pt x="1158" y="1007"/>
                  </a:lnTo>
                  <a:lnTo>
                    <a:pt x="1161" y="1010"/>
                  </a:lnTo>
                  <a:lnTo>
                    <a:pt x="1161" y="1010"/>
                  </a:lnTo>
                  <a:close/>
                  <a:moveTo>
                    <a:pt x="1282" y="822"/>
                  </a:moveTo>
                  <a:lnTo>
                    <a:pt x="1282" y="822"/>
                  </a:lnTo>
                  <a:lnTo>
                    <a:pt x="1279" y="828"/>
                  </a:lnTo>
                  <a:lnTo>
                    <a:pt x="1279" y="834"/>
                  </a:lnTo>
                  <a:lnTo>
                    <a:pt x="1279" y="834"/>
                  </a:lnTo>
                  <a:lnTo>
                    <a:pt x="1273" y="837"/>
                  </a:lnTo>
                  <a:lnTo>
                    <a:pt x="1267" y="841"/>
                  </a:lnTo>
                  <a:lnTo>
                    <a:pt x="1267" y="844"/>
                  </a:lnTo>
                  <a:lnTo>
                    <a:pt x="1267" y="844"/>
                  </a:lnTo>
                  <a:lnTo>
                    <a:pt x="1273" y="850"/>
                  </a:lnTo>
                  <a:lnTo>
                    <a:pt x="1276" y="856"/>
                  </a:lnTo>
                  <a:lnTo>
                    <a:pt x="1279" y="859"/>
                  </a:lnTo>
                  <a:lnTo>
                    <a:pt x="1279" y="859"/>
                  </a:lnTo>
                  <a:lnTo>
                    <a:pt x="1276" y="862"/>
                  </a:lnTo>
                  <a:lnTo>
                    <a:pt x="1273" y="862"/>
                  </a:lnTo>
                  <a:lnTo>
                    <a:pt x="1273" y="865"/>
                  </a:lnTo>
                  <a:lnTo>
                    <a:pt x="1273" y="865"/>
                  </a:lnTo>
                  <a:lnTo>
                    <a:pt x="1276" y="865"/>
                  </a:lnTo>
                  <a:lnTo>
                    <a:pt x="1282" y="868"/>
                  </a:lnTo>
                  <a:lnTo>
                    <a:pt x="1285" y="868"/>
                  </a:lnTo>
                  <a:lnTo>
                    <a:pt x="1291" y="871"/>
                  </a:lnTo>
                  <a:lnTo>
                    <a:pt x="1291" y="871"/>
                  </a:lnTo>
                  <a:lnTo>
                    <a:pt x="1294" y="868"/>
                  </a:lnTo>
                  <a:lnTo>
                    <a:pt x="1297" y="865"/>
                  </a:lnTo>
                  <a:lnTo>
                    <a:pt x="1297" y="865"/>
                  </a:lnTo>
                  <a:lnTo>
                    <a:pt x="1300" y="856"/>
                  </a:lnTo>
                  <a:lnTo>
                    <a:pt x="1297" y="853"/>
                  </a:lnTo>
                  <a:lnTo>
                    <a:pt x="1294" y="850"/>
                  </a:lnTo>
                  <a:lnTo>
                    <a:pt x="1291" y="844"/>
                  </a:lnTo>
                  <a:lnTo>
                    <a:pt x="1291" y="844"/>
                  </a:lnTo>
                  <a:lnTo>
                    <a:pt x="1300" y="837"/>
                  </a:lnTo>
                  <a:lnTo>
                    <a:pt x="1303" y="834"/>
                  </a:lnTo>
                  <a:lnTo>
                    <a:pt x="1303" y="828"/>
                  </a:lnTo>
                  <a:lnTo>
                    <a:pt x="1303" y="828"/>
                  </a:lnTo>
                  <a:lnTo>
                    <a:pt x="1297" y="825"/>
                  </a:lnTo>
                  <a:lnTo>
                    <a:pt x="1297" y="825"/>
                  </a:lnTo>
                  <a:lnTo>
                    <a:pt x="1297" y="819"/>
                  </a:lnTo>
                  <a:lnTo>
                    <a:pt x="1297" y="819"/>
                  </a:lnTo>
                  <a:lnTo>
                    <a:pt x="1291" y="819"/>
                  </a:lnTo>
                  <a:lnTo>
                    <a:pt x="1282" y="822"/>
                  </a:lnTo>
                  <a:lnTo>
                    <a:pt x="1282" y="822"/>
                  </a:lnTo>
                  <a:close/>
                  <a:moveTo>
                    <a:pt x="750" y="934"/>
                  </a:moveTo>
                  <a:lnTo>
                    <a:pt x="750" y="934"/>
                  </a:lnTo>
                  <a:lnTo>
                    <a:pt x="750" y="937"/>
                  </a:lnTo>
                  <a:lnTo>
                    <a:pt x="753" y="940"/>
                  </a:lnTo>
                  <a:lnTo>
                    <a:pt x="762" y="940"/>
                  </a:lnTo>
                  <a:lnTo>
                    <a:pt x="774" y="937"/>
                  </a:lnTo>
                  <a:lnTo>
                    <a:pt x="777" y="934"/>
                  </a:lnTo>
                  <a:lnTo>
                    <a:pt x="777" y="934"/>
                  </a:lnTo>
                  <a:lnTo>
                    <a:pt x="765" y="931"/>
                  </a:lnTo>
                  <a:lnTo>
                    <a:pt x="750" y="934"/>
                  </a:lnTo>
                  <a:lnTo>
                    <a:pt x="750" y="934"/>
                  </a:lnTo>
                  <a:close/>
                  <a:moveTo>
                    <a:pt x="844" y="1690"/>
                  </a:moveTo>
                  <a:lnTo>
                    <a:pt x="844" y="1690"/>
                  </a:lnTo>
                  <a:lnTo>
                    <a:pt x="850" y="1681"/>
                  </a:lnTo>
                  <a:lnTo>
                    <a:pt x="859" y="1672"/>
                  </a:lnTo>
                  <a:lnTo>
                    <a:pt x="865" y="1663"/>
                  </a:lnTo>
                  <a:lnTo>
                    <a:pt x="868" y="1657"/>
                  </a:lnTo>
                  <a:lnTo>
                    <a:pt x="868" y="1648"/>
                  </a:lnTo>
                  <a:lnTo>
                    <a:pt x="868" y="1648"/>
                  </a:lnTo>
                  <a:lnTo>
                    <a:pt x="862" y="1651"/>
                  </a:lnTo>
                  <a:lnTo>
                    <a:pt x="859" y="1651"/>
                  </a:lnTo>
                  <a:lnTo>
                    <a:pt x="847" y="1651"/>
                  </a:lnTo>
                  <a:lnTo>
                    <a:pt x="835" y="1648"/>
                  </a:lnTo>
                  <a:lnTo>
                    <a:pt x="829" y="1651"/>
                  </a:lnTo>
                  <a:lnTo>
                    <a:pt x="823" y="1654"/>
                  </a:lnTo>
                  <a:lnTo>
                    <a:pt x="823" y="1654"/>
                  </a:lnTo>
                  <a:lnTo>
                    <a:pt x="829" y="1654"/>
                  </a:lnTo>
                  <a:lnTo>
                    <a:pt x="829" y="1657"/>
                  </a:lnTo>
                  <a:lnTo>
                    <a:pt x="823" y="1657"/>
                  </a:lnTo>
                  <a:lnTo>
                    <a:pt x="820" y="1660"/>
                  </a:lnTo>
                  <a:lnTo>
                    <a:pt x="820" y="1660"/>
                  </a:lnTo>
                  <a:lnTo>
                    <a:pt x="820" y="1660"/>
                  </a:lnTo>
                  <a:lnTo>
                    <a:pt x="823" y="1666"/>
                  </a:lnTo>
                  <a:lnTo>
                    <a:pt x="823" y="1672"/>
                  </a:lnTo>
                  <a:lnTo>
                    <a:pt x="823" y="1672"/>
                  </a:lnTo>
                  <a:lnTo>
                    <a:pt x="823" y="1681"/>
                  </a:lnTo>
                  <a:lnTo>
                    <a:pt x="823" y="1684"/>
                  </a:lnTo>
                  <a:lnTo>
                    <a:pt x="820" y="1684"/>
                  </a:lnTo>
                  <a:lnTo>
                    <a:pt x="820" y="1684"/>
                  </a:lnTo>
                  <a:lnTo>
                    <a:pt x="817" y="1684"/>
                  </a:lnTo>
                  <a:lnTo>
                    <a:pt x="817" y="1684"/>
                  </a:lnTo>
                  <a:lnTo>
                    <a:pt x="814" y="1684"/>
                  </a:lnTo>
                  <a:lnTo>
                    <a:pt x="814" y="1684"/>
                  </a:lnTo>
                  <a:lnTo>
                    <a:pt x="820" y="1687"/>
                  </a:lnTo>
                  <a:lnTo>
                    <a:pt x="826" y="1690"/>
                  </a:lnTo>
                  <a:lnTo>
                    <a:pt x="844" y="1690"/>
                  </a:lnTo>
                  <a:lnTo>
                    <a:pt x="844" y="169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0" name="Freeform 87"/>
            <p:cNvSpPr>
              <a:spLocks/>
            </p:cNvSpPr>
            <p:nvPr/>
          </p:nvSpPr>
          <p:spPr bwMode="auto">
            <a:xfrm>
              <a:off x="2851150" y="2012950"/>
              <a:ext cx="71438" cy="44450"/>
            </a:xfrm>
            <a:custGeom>
              <a:avLst/>
              <a:gdLst>
                <a:gd name="T0" fmla="*/ 36 w 45"/>
                <a:gd name="T1" fmla="*/ 0 h 28"/>
                <a:gd name="T2" fmla="*/ 36 w 45"/>
                <a:gd name="T3" fmla="*/ 0 h 28"/>
                <a:gd name="T4" fmla="*/ 36 w 45"/>
                <a:gd name="T5" fmla="*/ 9 h 28"/>
                <a:gd name="T6" fmla="*/ 42 w 45"/>
                <a:gd name="T7" fmla="*/ 13 h 28"/>
                <a:gd name="T8" fmla="*/ 45 w 45"/>
                <a:gd name="T9" fmla="*/ 19 h 28"/>
                <a:gd name="T10" fmla="*/ 45 w 45"/>
                <a:gd name="T11" fmla="*/ 28 h 28"/>
                <a:gd name="T12" fmla="*/ 45 w 45"/>
                <a:gd name="T13" fmla="*/ 28 h 28"/>
                <a:gd name="T14" fmla="*/ 30 w 45"/>
                <a:gd name="T15" fmla="*/ 28 h 28"/>
                <a:gd name="T16" fmla="*/ 18 w 45"/>
                <a:gd name="T17" fmla="*/ 25 h 28"/>
                <a:gd name="T18" fmla="*/ 6 w 45"/>
                <a:gd name="T19" fmla="*/ 22 h 28"/>
                <a:gd name="T20" fmla="*/ 0 w 45"/>
                <a:gd name="T21" fmla="*/ 13 h 28"/>
                <a:gd name="T22" fmla="*/ 0 w 45"/>
                <a:gd name="T23" fmla="*/ 13 h 28"/>
                <a:gd name="T24" fmla="*/ 6 w 45"/>
                <a:gd name="T25" fmla="*/ 9 h 28"/>
                <a:gd name="T26" fmla="*/ 15 w 45"/>
                <a:gd name="T27" fmla="*/ 6 h 28"/>
                <a:gd name="T28" fmla="*/ 36 w 45"/>
                <a:gd name="T29" fmla="*/ 0 h 28"/>
                <a:gd name="T30" fmla="*/ 36 w 45"/>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28">
                  <a:moveTo>
                    <a:pt x="36" y="0"/>
                  </a:moveTo>
                  <a:lnTo>
                    <a:pt x="36" y="0"/>
                  </a:lnTo>
                  <a:lnTo>
                    <a:pt x="36" y="9"/>
                  </a:lnTo>
                  <a:lnTo>
                    <a:pt x="42" y="13"/>
                  </a:lnTo>
                  <a:lnTo>
                    <a:pt x="45" y="19"/>
                  </a:lnTo>
                  <a:lnTo>
                    <a:pt x="45" y="28"/>
                  </a:lnTo>
                  <a:lnTo>
                    <a:pt x="45" y="28"/>
                  </a:lnTo>
                  <a:lnTo>
                    <a:pt x="30" y="28"/>
                  </a:lnTo>
                  <a:lnTo>
                    <a:pt x="18" y="25"/>
                  </a:lnTo>
                  <a:lnTo>
                    <a:pt x="6" y="22"/>
                  </a:lnTo>
                  <a:lnTo>
                    <a:pt x="0" y="13"/>
                  </a:lnTo>
                  <a:lnTo>
                    <a:pt x="0" y="13"/>
                  </a:lnTo>
                  <a:lnTo>
                    <a:pt x="6" y="9"/>
                  </a:lnTo>
                  <a:lnTo>
                    <a:pt x="15" y="6"/>
                  </a:lnTo>
                  <a:lnTo>
                    <a:pt x="36" y="0"/>
                  </a:lnTo>
                  <a:lnTo>
                    <a:pt x="3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1" name="Freeform 88"/>
            <p:cNvSpPr>
              <a:spLocks noEditPoints="1"/>
            </p:cNvSpPr>
            <p:nvPr/>
          </p:nvSpPr>
          <p:spPr bwMode="auto">
            <a:xfrm>
              <a:off x="3019425" y="2105025"/>
              <a:ext cx="763588" cy="533400"/>
            </a:xfrm>
            <a:custGeom>
              <a:avLst/>
              <a:gdLst>
                <a:gd name="T0" fmla="*/ 42 w 481"/>
                <a:gd name="T1" fmla="*/ 12 h 336"/>
                <a:gd name="T2" fmla="*/ 60 w 481"/>
                <a:gd name="T3" fmla="*/ 9 h 336"/>
                <a:gd name="T4" fmla="*/ 70 w 481"/>
                <a:gd name="T5" fmla="*/ 15 h 336"/>
                <a:gd name="T6" fmla="*/ 63 w 481"/>
                <a:gd name="T7" fmla="*/ 27 h 336"/>
                <a:gd name="T8" fmla="*/ 73 w 481"/>
                <a:gd name="T9" fmla="*/ 66 h 336"/>
                <a:gd name="T10" fmla="*/ 88 w 481"/>
                <a:gd name="T11" fmla="*/ 33 h 336"/>
                <a:gd name="T12" fmla="*/ 118 w 481"/>
                <a:gd name="T13" fmla="*/ 15 h 336"/>
                <a:gd name="T14" fmla="*/ 139 w 481"/>
                <a:gd name="T15" fmla="*/ 18 h 336"/>
                <a:gd name="T16" fmla="*/ 178 w 481"/>
                <a:gd name="T17" fmla="*/ 48 h 336"/>
                <a:gd name="T18" fmla="*/ 203 w 481"/>
                <a:gd name="T19" fmla="*/ 36 h 336"/>
                <a:gd name="T20" fmla="*/ 239 w 481"/>
                <a:gd name="T21" fmla="*/ 42 h 336"/>
                <a:gd name="T22" fmla="*/ 263 w 481"/>
                <a:gd name="T23" fmla="*/ 60 h 336"/>
                <a:gd name="T24" fmla="*/ 269 w 481"/>
                <a:gd name="T25" fmla="*/ 72 h 336"/>
                <a:gd name="T26" fmla="*/ 308 w 481"/>
                <a:gd name="T27" fmla="*/ 75 h 336"/>
                <a:gd name="T28" fmla="*/ 333 w 481"/>
                <a:gd name="T29" fmla="*/ 94 h 336"/>
                <a:gd name="T30" fmla="*/ 354 w 481"/>
                <a:gd name="T31" fmla="*/ 103 h 336"/>
                <a:gd name="T32" fmla="*/ 378 w 481"/>
                <a:gd name="T33" fmla="*/ 124 h 336"/>
                <a:gd name="T34" fmla="*/ 363 w 481"/>
                <a:gd name="T35" fmla="*/ 148 h 336"/>
                <a:gd name="T36" fmla="*/ 393 w 481"/>
                <a:gd name="T37" fmla="*/ 166 h 336"/>
                <a:gd name="T38" fmla="*/ 402 w 481"/>
                <a:gd name="T39" fmla="*/ 172 h 336"/>
                <a:gd name="T40" fmla="*/ 414 w 481"/>
                <a:gd name="T41" fmla="*/ 187 h 336"/>
                <a:gd name="T42" fmla="*/ 441 w 481"/>
                <a:gd name="T43" fmla="*/ 196 h 336"/>
                <a:gd name="T44" fmla="*/ 478 w 481"/>
                <a:gd name="T45" fmla="*/ 209 h 336"/>
                <a:gd name="T46" fmla="*/ 469 w 481"/>
                <a:gd name="T47" fmla="*/ 224 h 336"/>
                <a:gd name="T48" fmla="*/ 441 w 481"/>
                <a:gd name="T49" fmla="*/ 251 h 336"/>
                <a:gd name="T50" fmla="*/ 414 w 481"/>
                <a:gd name="T51" fmla="*/ 242 h 336"/>
                <a:gd name="T52" fmla="*/ 393 w 481"/>
                <a:gd name="T53" fmla="*/ 221 h 336"/>
                <a:gd name="T54" fmla="*/ 372 w 481"/>
                <a:gd name="T55" fmla="*/ 242 h 336"/>
                <a:gd name="T56" fmla="*/ 399 w 481"/>
                <a:gd name="T57" fmla="*/ 260 h 336"/>
                <a:gd name="T58" fmla="*/ 414 w 481"/>
                <a:gd name="T59" fmla="*/ 284 h 336"/>
                <a:gd name="T60" fmla="*/ 408 w 481"/>
                <a:gd name="T61" fmla="*/ 320 h 336"/>
                <a:gd name="T62" fmla="*/ 369 w 481"/>
                <a:gd name="T63" fmla="*/ 296 h 336"/>
                <a:gd name="T64" fmla="*/ 369 w 481"/>
                <a:gd name="T65" fmla="*/ 302 h 336"/>
                <a:gd name="T66" fmla="*/ 375 w 481"/>
                <a:gd name="T67" fmla="*/ 320 h 336"/>
                <a:gd name="T68" fmla="*/ 396 w 481"/>
                <a:gd name="T69" fmla="*/ 336 h 336"/>
                <a:gd name="T70" fmla="*/ 323 w 481"/>
                <a:gd name="T71" fmla="*/ 308 h 336"/>
                <a:gd name="T72" fmla="*/ 299 w 481"/>
                <a:gd name="T73" fmla="*/ 296 h 336"/>
                <a:gd name="T74" fmla="*/ 278 w 481"/>
                <a:gd name="T75" fmla="*/ 275 h 336"/>
                <a:gd name="T76" fmla="*/ 263 w 481"/>
                <a:gd name="T77" fmla="*/ 233 h 336"/>
                <a:gd name="T78" fmla="*/ 275 w 481"/>
                <a:gd name="T79" fmla="*/ 221 h 336"/>
                <a:gd name="T80" fmla="*/ 287 w 481"/>
                <a:gd name="T81" fmla="*/ 199 h 336"/>
                <a:gd name="T82" fmla="*/ 275 w 481"/>
                <a:gd name="T83" fmla="*/ 178 h 336"/>
                <a:gd name="T84" fmla="*/ 260 w 481"/>
                <a:gd name="T85" fmla="*/ 151 h 336"/>
                <a:gd name="T86" fmla="*/ 239 w 481"/>
                <a:gd name="T87" fmla="*/ 139 h 336"/>
                <a:gd name="T88" fmla="*/ 215 w 481"/>
                <a:gd name="T89" fmla="*/ 136 h 336"/>
                <a:gd name="T90" fmla="*/ 200 w 481"/>
                <a:gd name="T91" fmla="*/ 106 h 336"/>
                <a:gd name="T92" fmla="*/ 166 w 481"/>
                <a:gd name="T93" fmla="*/ 115 h 336"/>
                <a:gd name="T94" fmla="*/ 121 w 481"/>
                <a:gd name="T95" fmla="*/ 118 h 336"/>
                <a:gd name="T96" fmla="*/ 51 w 481"/>
                <a:gd name="T97" fmla="*/ 112 h 336"/>
                <a:gd name="T98" fmla="*/ 15 w 481"/>
                <a:gd name="T99" fmla="*/ 94 h 336"/>
                <a:gd name="T100" fmla="*/ 24 w 481"/>
                <a:gd name="T101" fmla="*/ 72 h 336"/>
                <a:gd name="T102" fmla="*/ 0 w 481"/>
                <a:gd name="T103" fmla="*/ 69 h 336"/>
                <a:gd name="T104" fmla="*/ 15 w 481"/>
                <a:gd name="T105" fmla="*/ 18 h 336"/>
                <a:gd name="T106" fmla="*/ 342 w 481"/>
                <a:gd name="T107" fmla="*/ 224 h 336"/>
                <a:gd name="T108" fmla="*/ 314 w 481"/>
                <a:gd name="T109" fmla="*/ 209 h 336"/>
                <a:gd name="T110" fmla="*/ 311 w 481"/>
                <a:gd name="T111" fmla="*/ 23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1" h="336">
                  <a:moveTo>
                    <a:pt x="15" y="18"/>
                  </a:moveTo>
                  <a:lnTo>
                    <a:pt x="15" y="18"/>
                  </a:lnTo>
                  <a:lnTo>
                    <a:pt x="18" y="21"/>
                  </a:lnTo>
                  <a:lnTo>
                    <a:pt x="21" y="21"/>
                  </a:lnTo>
                  <a:lnTo>
                    <a:pt x="30" y="15"/>
                  </a:lnTo>
                  <a:lnTo>
                    <a:pt x="39" y="12"/>
                  </a:lnTo>
                  <a:lnTo>
                    <a:pt x="42" y="12"/>
                  </a:lnTo>
                  <a:lnTo>
                    <a:pt x="42" y="12"/>
                  </a:lnTo>
                  <a:lnTo>
                    <a:pt x="42" y="12"/>
                  </a:lnTo>
                  <a:lnTo>
                    <a:pt x="45" y="12"/>
                  </a:lnTo>
                  <a:lnTo>
                    <a:pt x="45" y="9"/>
                  </a:lnTo>
                  <a:lnTo>
                    <a:pt x="48" y="6"/>
                  </a:lnTo>
                  <a:lnTo>
                    <a:pt x="48" y="6"/>
                  </a:lnTo>
                  <a:lnTo>
                    <a:pt x="51" y="3"/>
                  </a:lnTo>
                  <a:lnTo>
                    <a:pt x="54" y="6"/>
                  </a:lnTo>
                  <a:lnTo>
                    <a:pt x="60" y="9"/>
                  </a:lnTo>
                  <a:lnTo>
                    <a:pt x="60" y="9"/>
                  </a:lnTo>
                  <a:lnTo>
                    <a:pt x="63" y="6"/>
                  </a:lnTo>
                  <a:lnTo>
                    <a:pt x="66" y="3"/>
                  </a:lnTo>
                  <a:lnTo>
                    <a:pt x="70" y="0"/>
                  </a:lnTo>
                  <a:lnTo>
                    <a:pt x="76" y="6"/>
                  </a:lnTo>
                  <a:lnTo>
                    <a:pt x="76" y="6"/>
                  </a:lnTo>
                  <a:lnTo>
                    <a:pt x="76" y="12"/>
                  </a:lnTo>
                  <a:lnTo>
                    <a:pt x="70" y="15"/>
                  </a:lnTo>
                  <a:lnTo>
                    <a:pt x="66" y="15"/>
                  </a:lnTo>
                  <a:lnTo>
                    <a:pt x="60" y="18"/>
                  </a:lnTo>
                  <a:lnTo>
                    <a:pt x="60" y="18"/>
                  </a:lnTo>
                  <a:lnTo>
                    <a:pt x="60" y="18"/>
                  </a:lnTo>
                  <a:lnTo>
                    <a:pt x="63" y="21"/>
                  </a:lnTo>
                  <a:lnTo>
                    <a:pt x="70" y="21"/>
                  </a:lnTo>
                  <a:lnTo>
                    <a:pt x="70" y="21"/>
                  </a:lnTo>
                  <a:lnTo>
                    <a:pt x="63" y="27"/>
                  </a:lnTo>
                  <a:lnTo>
                    <a:pt x="60" y="33"/>
                  </a:lnTo>
                  <a:lnTo>
                    <a:pt x="60" y="33"/>
                  </a:lnTo>
                  <a:lnTo>
                    <a:pt x="60" y="39"/>
                  </a:lnTo>
                  <a:lnTo>
                    <a:pt x="63" y="45"/>
                  </a:lnTo>
                  <a:lnTo>
                    <a:pt x="63" y="45"/>
                  </a:lnTo>
                  <a:lnTo>
                    <a:pt x="63" y="57"/>
                  </a:lnTo>
                  <a:lnTo>
                    <a:pt x="66" y="63"/>
                  </a:lnTo>
                  <a:lnTo>
                    <a:pt x="73" y="66"/>
                  </a:lnTo>
                  <a:lnTo>
                    <a:pt x="73" y="66"/>
                  </a:lnTo>
                  <a:lnTo>
                    <a:pt x="76" y="63"/>
                  </a:lnTo>
                  <a:lnTo>
                    <a:pt x="76" y="60"/>
                  </a:lnTo>
                  <a:lnTo>
                    <a:pt x="76" y="51"/>
                  </a:lnTo>
                  <a:lnTo>
                    <a:pt x="76" y="42"/>
                  </a:lnTo>
                  <a:lnTo>
                    <a:pt x="76" y="33"/>
                  </a:lnTo>
                  <a:lnTo>
                    <a:pt x="76" y="33"/>
                  </a:lnTo>
                  <a:lnTo>
                    <a:pt x="88" y="33"/>
                  </a:lnTo>
                  <a:lnTo>
                    <a:pt x="94" y="27"/>
                  </a:lnTo>
                  <a:lnTo>
                    <a:pt x="100" y="12"/>
                  </a:lnTo>
                  <a:lnTo>
                    <a:pt x="100" y="12"/>
                  </a:lnTo>
                  <a:lnTo>
                    <a:pt x="103" y="15"/>
                  </a:lnTo>
                  <a:lnTo>
                    <a:pt x="106" y="15"/>
                  </a:lnTo>
                  <a:lnTo>
                    <a:pt x="112" y="15"/>
                  </a:lnTo>
                  <a:lnTo>
                    <a:pt x="118" y="12"/>
                  </a:lnTo>
                  <a:lnTo>
                    <a:pt x="118" y="15"/>
                  </a:lnTo>
                  <a:lnTo>
                    <a:pt x="121" y="18"/>
                  </a:lnTo>
                  <a:lnTo>
                    <a:pt x="121" y="18"/>
                  </a:lnTo>
                  <a:lnTo>
                    <a:pt x="124" y="15"/>
                  </a:lnTo>
                  <a:lnTo>
                    <a:pt x="127" y="12"/>
                  </a:lnTo>
                  <a:lnTo>
                    <a:pt x="130" y="9"/>
                  </a:lnTo>
                  <a:lnTo>
                    <a:pt x="136" y="9"/>
                  </a:lnTo>
                  <a:lnTo>
                    <a:pt x="136" y="9"/>
                  </a:lnTo>
                  <a:lnTo>
                    <a:pt x="139" y="18"/>
                  </a:lnTo>
                  <a:lnTo>
                    <a:pt x="142" y="24"/>
                  </a:lnTo>
                  <a:lnTo>
                    <a:pt x="157" y="30"/>
                  </a:lnTo>
                  <a:lnTo>
                    <a:pt x="157" y="30"/>
                  </a:lnTo>
                  <a:lnTo>
                    <a:pt x="154" y="39"/>
                  </a:lnTo>
                  <a:lnTo>
                    <a:pt x="160" y="48"/>
                  </a:lnTo>
                  <a:lnTo>
                    <a:pt x="160" y="48"/>
                  </a:lnTo>
                  <a:lnTo>
                    <a:pt x="169" y="45"/>
                  </a:lnTo>
                  <a:lnTo>
                    <a:pt x="178" y="48"/>
                  </a:lnTo>
                  <a:lnTo>
                    <a:pt x="178" y="48"/>
                  </a:lnTo>
                  <a:lnTo>
                    <a:pt x="181" y="48"/>
                  </a:lnTo>
                  <a:lnTo>
                    <a:pt x="184" y="48"/>
                  </a:lnTo>
                  <a:lnTo>
                    <a:pt x="190" y="42"/>
                  </a:lnTo>
                  <a:lnTo>
                    <a:pt x="190" y="42"/>
                  </a:lnTo>
                  <a:lnTo>
                    <a:pt x="196" y="42"/>
                  </a:lnTo>
                  <a:lnTo>
                    <a:pt x="203" y="39"/>
                  </a:lnTo>
                  <a:lnTo>
                    <a:pt x="203" y="36"/>
                  </a:lnTo>
                  <a:lnTo>
                    <a:pt x="203" y="36"/>
                  </a:lnTo>
                  <a:lnTo>
                    <a:pt x="218" y="39"/>
                  </a:lnTo>
                  <a:lnTo>
                    <a:pt x="230" y="36"/>
                  </a:lnTo>
                  <a:lnTo>
                    <a:pt x="230" y="36"/>
                  </a:lnTo>
                  <a:lnTo>
                    <a:pt x="233" y="42"/>
                  </a:lnTo>
                  <a:lnTo>
                    <a:pt x="236" y="42"/>
                  </a:lnTo>
                  <a:lnTo>
                    <a:pt x="239" y="42"/>
                  </a:lnTo>
                  <a:lnTo>
                    <a:pt x="239" y="42"/>
                  </a:lnTo>
                  <a:lnTo>
                    <a:pt x="242" y="48"/>
                  </a:lnTo>
                  <a:lnTo>
                    <a:pt x="248" y="54"/>
                  </a:lnTo>
                  <a:lnTo>
                    <a:pt x="248" y="54"/>
                  </a:lnTo>
                  <a:lnTo>
                    <a:pt x="254" y="57"/>
                  </a:lnTo>
                  <a:lnTo>
                    <a:pt x="260" y="57"/>
                  </a:lnTo>
                  <a:lnTo>
                    <a:pt x="260" y="57"/>
                  </a:lnTo>
                  <a:lnTo>
                    <a:pt x="260" y="60"/>
                  </a:lnTo>
                  <a:lnTo>
                    <a:pt x="263" y="60"/>
                  </a:lnTo>
                  <a:lnTo>
                    <a:pt x="263" y="60"/>
                  </a:lnTo>
                  <a:lnTo>
                    <a:pt x="266" y="63"/>
                  </a:lnTo>
                  <a:lnTo>
                    <a:pt x="266" y="66"/>
                  </a:lnTo>
                  <a:lnTo>
                    <a:pt x="266" y="69"/>
                  </a:lnTo>
                  <a:lnTo>
                    <a:pt x="266" y="75"/>
                  </a:lnTo>
                  <a:lnTo>
                    <a:pt x="266" y="75"/>
                  </a:lnTo>
                  <a:lnTo>
                    <a:pt x="269" y="72"/>
                  </a:lnTo>
                  <a:lnTo>
                    <a:pt x="269" y="72"/>
                  </a:lnTo>
                  <a:lnTo>
                    <a:pt x="272" y="66"/>
                  </a:lnTo>
                  <a:lnTo>
                    <a:pt x="272" y="66"/>
                  </a:lnTo>
                  <a:lnTo>
                    <a:pt x="278" y="72"/>
                  </a:lnTo>
                  <a:lnTo>
                    <a:pt x="281" y="75"/>
                  </a:lnTo>
                  <a:lnTo>
                    <a:pt x="287" y="78"/>
                  </a:lnTo>
                  <a:lnTo>
                    <a:pt x="287" y="78"/>
                  </a:lnTo>
                  <a:lnTo>
                    <a:pt x="296" y="75"/>
                  </a:lnTo>
                  <a:lnTo>
                    <a:pt x="308" y="75"/>
                  </a:lnTo>
                  <a:lnTo>
                    <a:pt x="308" y="75"/>
                  </a:lnTo>
                  <a:lnTo>
                    <a:pt x="308" y="78"/>
                  </a:lnTo>
                  <a:lnTo>
                    <a:pt x="311" y="82"/>
                  </a:lnTo>
                  <a:lnTo>
                    <a:pt x="320" y="85"/>
                  </a:lnTo>
                  <a:lnTo>
                    <a:pt x="327" y="88"/>
                  </a:lnTo>
                  <a:lnTo>
                    <a:pt x="330" y="91"/>
                  </a:lnTo>
                  <a:lnTo>
                    <a:pt x="333" y="94"/>
                  </a:lnTo>
                  <a:lnTo>
                    <a:pt x="333" y="94"/>
                  </a:lnTo>
                  <a:lnTo>
                    <a:pt x="339" y="94"/>
                  </a:lnTo>
                  <a:lnTo>
                    <a:pt x="342" y="91"/>
                  </a:lnTo>
                  <a:lnTo>
                    <a:pt x="342" y="91"/>
                  </a:lnTo>
                  <a:lnTo>
                    <a:pt x="348" y="97"/>
                  </a:lnTo>
                  <a:lnTo>
                    <a:pt x="348" y="106"/>
                  </a:lnTo>
                  <a:lnTo>
                    <a:pt x="348" y="106"/>
                  </a:lnTo>
                  <a:lnTo>
                    <a:pt x="351" y="106"/>
                  </a:lnTo>
                  <a:lnTo>
                    <a:pt x="354" y="103"/>
                  </a:lnTo>
                  <a:lnTo>
                    <a:pt x="354" y="103"/>
                  </a:lnTo>
                  <a:lnTo>
                    <a:pt x="363" y="112"/>
                  </a:lnTo>
                  <a:lnTo>
                    <a:pt x="369" y="115"/>
                  </a:lnTo>
                  <a:lnTo>
                    <a:pt x="378" y="115"/>
                  </a:lnTo>
                  <a:lnTo>
                    <a:pt x="378" y="115"/>
                  </a:lnTo>
                  <a:lnTo>
                    <a:pt x="375" y="121"/>
                  </a:lnTo>
                  <a:lnTo>
                    <a:pt x="375" y="121"/>
                  </a:lnTo>
                  <a:lnTo>
                    <a:pt x="378" y="124"/>
                  </a:lnTo>
                  <a:lnTo>
                    <a:pt x="378" y="124"/>
                  </a:lnTo>
                  <a:lnTo>
                    <a:pt x="378" y="127"/>
                  </a:lnTo>
                  <a:lnTo>
                    <a:pt x="375" y="133"/>
                  </a:lnTo>
                  <a:lnTo>
                    <a:pt x="372" y="136"/>
                  </a:lnTo>
                  <a:lnTo>
                    <a:pt x="378" y="139"/>
                  </a:lnTo>
                  <a:lnTo>
                    <a:pt x="378" y="139"/>
                  </a:lnTo>
                  <a:lnTo>
                    <a:pt x="366" y="145"/>
                  </a:lnTo>
                  <a:lnTo>
                    <a:pt x="363" y="148"/>
                  </a:lnTo>
                  <a:lnTo>
                    <a:pt x="360" y="154"/>
                  </a:lnTo>
                  <a:lnTo>
                    <a:pt x="360" y="154"/>
                  </a:lnTo>
                  <a:lnTo>
                    <a:pt x="366" y="160"/>
                  </a:lnTo>
                  <a:lnTo>
                    <a:pt x="369" y="160"/>
                  </a:lnTo>
                  <a:lnTo>
                    <a:pt x="378" y="160"/>
                  </a:lnTo>
                  <a:lnTo>
                    <a:pt x="387" y="160"/>
                  </a:lnTo>
                  <a:lnTo>
                    <a:pt x="390" y="163"/>
                  </a:lnTo>
                  <a:lnTo>
                    <a:pt x="393" y="166"/>
                  </a:lnTo>
                  <a:lnTo>
                    <a:pt x="393" y="166"/>
                  </a:lnTo>
                  <a:lnTo>
                    <a:pt x="396" y="166"/>
                  </a:lnTo>
                  <a:lnTo>
                    <a:pt x="396" y="163"/>
                  </a:lnTo>
                  <a:lnTo>
                    <a:pt x="396" y="160"/>
                  </a:lnTo>
                  <a:lnTo>
                    <a:pt x="396" y="160"/>
                  </a:lnTo>
                  <a:lnTo>
                    <a:pt x="399" y="160"/>
                  </a:lnTo>
                  <a:lnTo>
                    <a:pt x="402" y="163"/>
                  </a:lnTo>
                  <a:lnTo>
                    <a:pt x="402" y="172"/>
                  </a:lnTo>
                  <a:lnTo>
                    <a:pt x="402" y="172"/>
                  </a:lnTo>
                  <a:lnTo>
                    <a:pt x="405" y="178"/>
                  </a:lnTo>
                  <a:lnTo>
                    <a:pt x="405" y="178"/>
                  </a:lnTo>
                  <a:lnTo>
                    <a:pt x="408" y="178"/>
                  </a:lnTo>
                  <a:lnTo>
                    <a:pt x="411" y="178"/>
                  </a:lnTo>
                  <a:lnTo>
                    <a:pt x="414" y="178"/>
                  </a:lnTo>
                  <a:lnTo>
                    <a:pt x="414" y="187"/>
                  </a:lnTo>
                  <a:lnTo>
                    <a:pt x="414" y="187"/>
                  </a:lnTo>
                  <a:lnTo>
                    <a:pt x="420" y="187"/>
                  </a:lnTo>
                  <a:lnTo>
                    <a:pt x="426" y="184"/>
                  </a:lnTo>
                  <a:lnTo>
                    <a:pt x="429" y="184"/>
                  </a:lnTo>
                  <a:lnTo>
                    <a:pt x="438" y="184"/>
                  </a:lnTo>
                  <a:lnTo>
                    <a:pt x="438" y="184"/>
                  </a:lnTo>
                  <a:lnTo>
                    <a:pt x="441" y="190"/>
                  </a:lnTo>
                  <a:lnTo>
                    <a:pt x="441" y="196"/>
                  </a:lnTo>
                  <a:lnTo>
                    <a:pt x="441" y="196"/>
                  </a:lnTo>
                  <a:lnTo>
                    <a:pt x="453" y="196"/>
                  </a:lnTo>
                  <a:lnTo>
                    <a:pt x="460" y="196"/>
                  </a:lnTo>
                  <a:lnTo>
                    <a:pt x="460" y="205"/>
                  </a:lnTo>
                  <a:lnTo>
                    <a:pt x="460" y="205"/>
                  </a:lnTo>
                  <a:lnTo>
                    <a:pt x="466" y="202"/>
                  </a:lnTo>
                  <a:lnTo>
                    <a:pt x="469" y="202"/>
                  </a:lnTo>
                  <a:lnTo>
                    <a:pt x="472" y="205"/>
                  </a:lnTo>
                  <a:lnTo>
                    <a:pt x="478" y="209"/>
                  </a:lnTo>
                  <a:lnTo>
                    <a:pt x="478" y="209"/>
                  </a:lnTo>
                  <a:lnTo>
                    <a:pt x="481" y="212"/>
                  </a:lnTo>
                  <a:lnTo>
                    <a:pt x="481" y="215"/>
                  </a:lnTo>
                  <a:lnTo>
                    <a:pt x="475" y="218"/>
                  </a:lnTo>
                  <a:lnTo>
                    <a:pt x="466" y="221"/>
                  </a:lnTo>
                  <a:lnTo>
                    <a:pt x="466" y="221"/>
                  </a:lnTo>
                  <a:lnTo>
                    <a:pt x="466" y="221"/>
                  </a:lnTo>
                  <a:lnTo>
                    <a:pt x="469" y="224"/>
                  </a:lnTo>
                  <a:lnTo>
                    <a:pt x="472" y="224"/>
                  </a:lnTo>
                  <a:lnTo>
                    <a:pt x="472" y="224"/>
                  </a:lnTo>
                  <a:lnTo>
                    <a:pt x="463" y="230"/>
                  </a:lnTo>
                  <a:lnTo>
                    <a:pt x="457" y="236"/>
                  </a:lnTo>
                  <a:lnTo>
                    <a:pt x="450" y="239"/>
                  </a:lnTo>
                  <a:lnTo>
                    <a:pt x="447" y="248"/>
                  </a:lnTo>
                  <a:lnTo>
                    <a:pt x="447" y="248"/>
                  </a:lnTo>
                  <a:lnTo>
                    <a:pt x="441" y="251"/>
                  </a:lnTo>
                  <a:lnTo>
                    <a:pt x="438" y="254"/>
                  </a:lnTo>
                  <a:lnTo>
                    <a:pt x="438" y="254"/>
                  </a:lnTo>
                  <a:lnTo>
                    <a:pt x="426" y="251"/>
                  </a:lnTo>
                  <a:lnTo>
                    <a:pt x="420" y="248"/>
                  </a:lnTo>
                  <a:lnTo>
                    <a:pt x="417" y="245"/>
                  </a:lnTo>
                  <a:lnTo>
                    <a:pt x="417" y="245"/>
                  </a:lnTo>
                  <a:lnTo>
                    <a:pt x="417" y="242"/>
                  </a:lnTo>
                  <a:lnTo>
                    <a:pt x="414" y="242"/>
                  </a:lnTo>
                  <a:lnTo>
                    <a:pt x="408" y="239"/>
                  </a:lnTo>
                  <a:lnTo>
                    <a:pt x="402" y="236"/>
                  </a:lnTo>
                  <a:lnTo>
                    <a:pt x="402" y="233"/>
                  </a:lnTo>
                  <a:lnTo>
                    <a:pt x="402" y="230"/>
                  </a:lnTo>
                  <a:lnTo>
                    <a:pt x="402" y="230"/>
                  </a:lnTo>
                  <a:lnTo>
                    <a:pt x="396" y="230"/>
                  </a:lnTo>
                  <a:lnTo>
                    <a:pt x="396" y="227"/>
                  </a:lnTo>
                  <a:lnTo>
                    <a:pt x="393" y="221"/>
                  </a:lnTo>
                  <a:lnTo>
                    <a:pt x="393" y="221"/>
                  </a:lnTo>
                  <a:lnTo>
                    <a:pt x="378" y="221"/>
                  </a:lnTo>
                  <a:lnTo>
                    <a:pt x="378" y="221"/>
                  </a:lnTo>
                  <a:lnTo>
                    <a:pt x="372" y="224"/>
                  </a:lnTo>
                  <a:lnTo>
                    <a:pt x="372" y="227"/>
                  </a:lnTo>
                  <a:lnTo>
                    <a:pt x="375" y="236"/>
                  </a:lnTo>
                  <a:lnTo>
                    <a:pt x="372" y="242"/>
                  </a:lnTo>
                  <a:lnTo>
                    <a:pt x="372" y="242"/>
                  </a:lnTo>
                  <a:lnTo>
                    <a:pt x="375" y="245"/>
                  </a:lnTo>
                  <a:lnTo>
                    <a:pt x="378" y="248"/>
                  </a:lnTo>
                  <a:lnTo>
                    <a:pt x="384" y="251"/>
                  </a:lnTo>
                  <a:lnTo>
                    <a:pt x="384" y="257"/>
                  </a:lnTo>
                  <a:lnTo>
                    <a:pt x="384" y="257"/>
                  </a:lnTo>
                  <a:lnTo>
                    <a:pt x="393" y="257"/>
                  </a:lnTo>
                  <a:lnTo>
                    <a:pt x="396" y="260"/>
                  </a:lnTo>
                  <a:lnTo>
                    <a:pt x="399" y="260"/>
                  </a:lnTo>
                  <a:lnTo>
                    <a:pt x="402" y="257"/>
                  </a:lnTo>
                  <a:lnTo>
                    <a:pt x="402" y="257"/>
                  </a:lnTo>
                  <a:lnTo>
                    <a:pt x="405" y="263"/>
                  </a:lnTo>
                  <a:lnTo>
                    <a:pt x="408" y="266"/>
                  </a:lnTo>
                  <a:lnTo>
                    <a:pt x="411" y="281"/>
                  </a:lnTo>
                  <a:lnTo>
                    <a:pt x="411" y="281"/>
                  </a:lnTo>
                  <a:lnTo>
                    <a:pt x="411" y="284"/>
                  </a:lnTo>
                  <a:lnTo>
                    <a:pt x="414" y="284"/>
                  </a:lnTo>
                  <a:lnTo>
                    <a:pt x="417" y="284"/>
                  </a:lnTo>
                  <a:lnTo>
                    <a:pt x="417" y="284"/>
                  </a:lnTo>
                  <a:lnTo>
                    <a:pt x="420" y="293"/>
                  </a:lnTo>
                  <a:lnTo>
                    <a:pt x="417" y="305"/>
                  </a:lnTo>
                  <a:lnTo>
                    <a:pt x="414" y="323"/>
                  </a:lnTo>
                  <a:lnTo>
                    <a:pt x="414" y="323"/>
                  </a:lnTo>
                  <a:lnTo>
                    <a:pt x="408" y="323"/>
                  </a:lnTo>
                  <a:lnTo>
                    <a:pt x="408" y="320"/>
                  </a:lnTo>
                  <a:lnTo>
                    <a:pt x="405" y="314"/>
                  </a:lnTo>
                  <a:lnTo>
                    <a:pt x="405" y="314"/>
                  </a:lnTo>
                  <a:lnTo>
                    <a:pt x="393" y="311"/>
                  </a:lnTo>
                  <a:lnTo>
                    <a:pt x="387" y="308"/>
                  </a:lnTo>
                  <a:lnTo>
                    <a:pt x="384" y="302"/>
                  </a:lnTo>
                  <a:lnTo>
                    <a:pt x="384" y="302"/>
                  </a:lnTo>
                  <a:lnTo>
                    <a:pt x="375" y="302"/>
                  </a:lnTo>
                  <a:lnTo>
                    <a:pt x="369" y="296"/>
                  </a:lnTo>
                  <a:lnTo>
                    <a:pt x="363" y="293"/>
                  </a:lnTo>
                  <a:lnTo>
                    <a:pt x="354" y="293"/>
                  </a:lnTo>
                  <a:lnTo>
                    <a:pt x="354" y="293"/>
                  </a:lnTo>
                  <a:lnTo>
                    <a:pt x="357" y="296"/>
                  </a:lnTo>
                  <a:lnTo>
                    <a:pt x="360" y="299"/>
                  </a:lnTo>
                  <a:lnTo>
                    <a:pt x="366" y="299"/>
                  </a:lnTo>
                  <a:lnTo>
                    <a:pt x="369" y="302"/>
                  </a:lnTo>
                  <a:lnTo>
                    <a:pt x="369" y="302"/>
                  </a:lnTo>
                  <a:lnTo>
                    <a:pt x="366" y="305"/>
                  </a:lnTo>
                  <a:lnTo>
                    <a:pt x="366" y="308"/>
                  </a:lnTo>
                  <a:lnTo>
                    <a:pt x="369" y="311"/>
                  </a:lnTo>
                  <a:lnTo>
                    <a:pt x="372" y="311"/>
                  </a:lnTo>
                  <a:lnTo>
                    <a:pt x="369" y="314"/>
                  </a:lnTo>
                  <a:lnTo>
                    <a:pt x="369" y="314"/>
                  </a:lnTo>
                  <a:lnTo>
                    <a:pt x="372" y="317"/>
                  </a:lnTo>
                  <a:lnTo>
                    <a:pt x="375" y="320"/>
                  </a:lnTo>
                  <a:lnTo>
                    <a:pt x="384" y="323"/>
                  </a:lnTo>
                  <a:lnTo>
                    <a:pt x="384" y="323"/>
                  </a:lnTo>
                  <a:lnTo>
                    <a:pt x="387" y="323"/>
                  </a:lnTo>
                  <a:lnTo>
                    <a:pt x="390" y="326"/>
                  </a:lnTo>
                  <a:lnTo>
                    <a:pt x="390" y="326"/>
                  </a:lnTo>
                  <a:lnTo>
                    <a:pt x="396" y="326"/>
                  </a:lnTo>
                  <a:lnTo>
                    <a:pt x="396" y="336"/>
                  </a:lnTo>
                  <a:lnTo>
                    <a:pt x="396" y="336"/>
                  </a:lnTo>
                  <a:lnTo>
                    <a:pt x="381" y="332"/>
                  </a:lnTo>
                  <a:lnTo>
                    <a:pt x="369" y="326"/>
                  </a:lnTo>
                  <a:lnTo>
                    <a:pt x="369" y="326"/>
                  </a:lnTo>
                  <a:lnTo>
                    <a:pt x="357" y="323"/>
                  </a:lnTo>
                  <a:lnTo>
                    <a:pt x="345" y="317"/>
                  </a:lnTo>
                  <a:lnTo>
                    <a:pt x="345" y="317"/>
                  </a:lnTo>
                  <a:lnTo>
                    <a:pt x="336" y="314"/>
                  </a:lnTo>
                  <a:lnTo>
                    <a:pt x="323" y="308"/>
                  </a:lnTo>
                  <a:lnTo>
                    <a:pt x="323" y="308"/>
                  </a:lnTo>
                  <a:lnTo>
                    <a:pt x="320" y="308"/>
                  </a:lnTo>
                  <a:lnTo>
                    <a:pt x="320" y="305"/>
                  </a:lnTo>
                  <a:lnTo>
                    <a:pt x="317" y="302"/>
                  </a:lnTo>
                  <a:lnTo>
                    <a:pt x="317" y="302"/>
                  </a:lnTo>
                  <a:lnTo>
                    <a:pt x="308" y="299"/>
                  </a:lnTo>
                  <a:lnTo>
                    <a:pt x="299" y="296"/>
                  </a:lnTo>
                  <a:lnTo>
                    <a:pt x="299" y="296"/>
                  </a:lnTo>
                  <a:lnTo>
                    <a:pt x="296" y="293"/>
                  </a:lnTo>
                  <a:lnTo>
                    <a:pt x="296" y="284"/>
                  </a:lnTo>
                  <a:lnTo>
                    <a:pt x="296" y="284"/>
                  </a:lnTo>
                  <a:lnTo>
                    <a:pt x="290" y="284"/>
                  </a:lnTo>
                  <a:lnTo>
                    <a:pt x="287" y="281"/>
                  </a:lnTo>
                  <a:lnTo>
                    <a:pt x="287" y="278"/>
                  </a:lnTo>
                  <a:lnTo>
                    <a:pt x="287" y="278"/>
                  </a:lnTo>
                  <a:lnTo>
                    <a:pt x="278" y="275"/>
                  </a:lnTo>
                  <a:lnTo>
                    <a:pt x="269" y="269"/>
                  </a:lnTo>
                  <a:lnTo>
                    <a:pt x="266" y="260"/>
                  </a:lnTo>
                  <a:lnTo>
                    <a:pt x="260" y="254"/>
                  </a:lnTo>
                  <a:lnTo>
                    <a:pt x="260" y="254"/>
                  </a:lnTo>
                  <a:lnTo>
                    <a:pt x="260" y="251"/>
                  </a:lnTo>
                  <a:lnTo>
                    <a:pt x="260" y="245"/>
                  </a:lnTo>
                  <a:lnTo>
                    <a:pt x="260" y="239"/>
                  </a:lnTo>
                  <a:lnTo>
                    <a:pt x="263" y="233"/>
                  </a:lnTo>
                  <a:lnTo>
                    <a:pt x="263" y="233"/>
                  </a:lnTo>
                  <a:lnTo>
                    <a:pt x="272" y="233"/>
                  </a:lnTo>
                  <a:lnTo>
                    <a:pt x="272" y="233"/>
                  </a:lnTo>
                  <a:lnTo>
                    <a:pt x="269" y="227"/>
                  </a:lnTo>
                  <a:lnTo>
                    <a:pt x="266" y="224"/>
                  </a:lnTo>
                  <a:lnTo>
                    <a:pt x="266" y="221"/>
                  </a:lnTo>
                  <a:lnTo>
                    <a:pt x="266" y="221"/>
                  </a:lnTo>
                  <a:lnTo>
                    <a:pt x="275" y="221"/>
                  </a:lnTo>
                  <a:lnTo>
                    <a:pt x="275" y="221"/>
                  </a:lnTo>
                  <a:lnTo>
                    <a:pt x="275" y="218"/>
                  </a:lnTo>
                  <a:lnTo>
                    <a:pt x="275" y="212"/>
                  </a:lnTo>
                  <a:lnTo>
                    <a:pt x="275" y="205"/>
                  </a:lnTo>
                  <a:lnTo>
                    <a:pt x="275" y="205"/>
                  </a:lnTo>
                  <a:lnTo>
                    <a:pt x="284" y="205"/>
                  </a:lnTo>
                  <a:lnTo>
                    <a:pt x="284" y="205"/>
                  </a:lnTo>
                  <a:lnTo>
                    <a:pt x="287" y="199"/>
                  </a:lnTo>
                  <a:lnTo>
                    <a:pt x="287" y="193"/>
                  </a:lnTo>
                  <a:lnTo>
                    <a:pt x="287" y="187"/>
                  </a:lnTo>
                  <a:lnTo>
                    <a:pt x="287" y="184"/>
                  </a:lnTo>
                  <a:lnTo>
                    <a:pt x="287" y="184"/>
                  </a:lnTo>
                  <a:lnTo>
                    <a:pt x="287" y="181"/>
                  </a:lnTo>
                  <a:lnTo>
                    <a:pt x="284" y="181"/>
                  </a:lnTo>
                  <a:lnTo>
                    <a:pt x="275" y="178"/>
                  </a:lnTo>
                  <a:lnTo>
                    <a:pt x="275" y="178"/>
                  </a:lnTo>
                  <a:lnTo>
                    <a:pt x="275" y="160"/>
                  </a:lnTo>
                  <a:lnTo>
                    <a:pt x="275" y="160"/>
                  </a:lnTo>
                  <a:lnTo>
                    <a:pt x="269" y="160"/>
                  </a:lnTo>
                  <a:lnTo>
                    <a:pt x="266" y="163"/>
                  </a:lnTo>
                  <a:lnTo>
                    <a:pt x="266" y="163"/>
                  </a:lnTo>
                  <a:lnTo>
                    <a:pt x="263" y="160"/>
                  </a:lnTo>
                  <a:lnTo>
                    <a:pt x="263" y="154"/>
                  </a:lnTo>
                  <a:lnTo>
                    <a:pt x="260" y="151"/>
                  </a:lnTo>
                  <a:lnTo>
                    <a:pt x="260" y="148"/>
                  </a:lnTo>
                  <a:lnTo>
                    <a:pt x="260" y="148"/>
                  </a:lnTo>
                  <a:lnTo>
                    <a:pt x="257" y="148"/>
                  </a:lnTo>
                  <a:lnTo>
                    <a:pt x="251" y="151"/>
                  </a:lnTo>
                  <a:lnTo>
                    <a:pt x="251" y="151"/>
                  </a:lnTo>
                  <a:lnTo>
                    <a:pt x="248" y="148"/>
                  </a:lnTo>
                  <a:lnTo>
                    <a:pt x="248" y="148"/>
                  </a:lnTo>
                  <a:lnTo>
                    <a:pt x="239" y="139"/>
                  </a:lnTo>
                  <a:lnTo>
                    <a:pt x="239" y="139"/>
                  </a:lnTo>
                  <a:lnTo>
                    <a:pt x="236" y="142"/>
                  </a:lnTo>
                  <a:lnTo>
                    <a:pt x="233" y="142"/>
                  </a:lnTo>
                  <a:lnTo>
                    <a:pt x="230" y="142"/>
                  </a:lnTo>
                  <a:lnTo>
                    <a:pt x="230" y="142"/>
                  </a:lnTo>
                  <a:lnTo>
                    <a:pt x="227" y="139"/>
                  </a:lnTo>
                  <a:lnTo>
                    <a:pt x="221" y="136"/>
                  </a:lnTo>
                  <a:lnTo>
                    <a:pt x="215" y="136"/>
                  </a:lnTo>
                  <a:lnTo>
                    <a:pt x="215" y="136"/>
                  </a:lnTo>
                  <a:lnTo>
                    <a:pt x="218" y="130"/>
                  </a:lnTo>
                  <a:lnTo>
                    <a:pt x="218" y="127"/>
                  </a:lnTo>
                  <a:lnTo>
                    <a:pt x="212" y="121"/>
                  </a:lnTo>
                  <a:lnTo>
                    <a:pt x="200" y="118"/>
                  </a:lnTo>
                  <a:lnTo>
                    <a:pt x="196" y="112"/>
                  </a:lnTo>
                  <a:lnTo>
                    <a:pt x="200" y="106"/>
                  </a:lnTo>
                  <a:lnTo>
                    <a:pt x="200" y="106"/>
                  </a:lnTo>
                  <a:lnTo>
                    <a:pt x="184" y="109"/>
                  </a:lnTo>
                  <a:lnTo>
                    <a:pt x="178" y="112"/>
                  </a:lnTo>
                  <a:lnTo>
                    <a:pt x="178" y="118"/>
                  </a:lnTo>
                  <a:lnTo>
                    <a:pt x="178" y="118"/>
                  </a:lnTo>
                  <a:lnTo>
                    <a:pt x="172" y="121"/>
                  </a:lnTo>
                  <a:lnTo>
                    <a:pt x="169" y="118"/>
                  </a:lnTo>
                  <a:lnTo>
                    <a:pt x="166" y="115"/>
                  </a:lnTo>
                  <a:lnTo>
                    <a:pt x="166" y="115"/>
                  </a:lnTo>
                  <a:lnTo>
                    <a:pt x="160" y="118"/>
                  </a:lnTo>
                  <a:lnTo>
                    <a:pt x="154" y="118"/>
                  </a:lnTo>
                  <a:lnTo>
                    <a:pt x="154" y="118"/>
                  </a:lnTo>
                  <a:lnTo>
                    <a:pt x="145" y="118"/>
                  </a:lnTo>
                  <a:lnTo>
                    <a:pt x="136" y="115"/>
                  </a:lnTo>
                  <a:lnTo>
                    <a:pt x="136" y="115"/>
                  </a:lnTo>
                  <a:lnTo>
                    <a:pt x="130" y="118"/>
                  </a:lnTo>
                  <a:lnTo>
                    <a:pt x="121" y="118"/>
                  </a:lnTo>
                  <a:lnTo>
                    <a:pt x="121" y="118"/>
                  </a:lnTo>
                  <a:lnTo>
                    <a:pt x="112" y="118"/>
                  </a:lnTo>
                  <a:lnTo>
                    <a:pt x="106" y="115"/>
                  </a:lnTo>
                  <a:lnTo>
                    <a:pt x="106" y="115"/>
                  </a:lnTo>
                  <a:lnTo>
                    <a:pt x="79" y="115"/>
                  </a:lnTo>
                  <a:lnTo>
                    <a:pt x="66" y="115"/>
                  </a:lnTo>
                  <a:lnTo>
                    <a:pt x="51" y="112"/>
                  </a:lnTo>
                  <a:lnTo>
                    <a:pt x="51" y="112"/>
                  </a:lnTo>
                  <a:lnTo>
                    <a:pt x="42" y="103"/>
                  </a:lnTo>
                  <a:lnTo>
                    <a:pt x="42" y="103"/>
                  </a:lnTo>
                  <a:lnTo>
                    <a:pt x="33" y="103"/>
                  </a:lnTo>
                  <a:lnTo>
                    <a:pt x="33" y="100"/>
                  </a:lnTo>
                  <a:lnTo>
                    <a:pt x="30" y="94"/>
                  </a:lnTo>
                  <a:lnTo>
                    <a:pt x="30" y="94"/>
                  </a:lnTo>
                  <a:lnTo>
                    <a:pt x="18" y="94"/>
                  </a:lnTo>
                  <a:lnTo>
                    <a:pt x="15" y="94"/>
                  </a:lnTo>
                  <a:lnTo>
                    <a:pt x="15" y="88"/>
                  </a:lnTo>
                  <a:lnTo>
                    <a:pt x="15" y="88"/>
                  </a:lnTo>
                  <a:lnTo>
                    <a:pt x="24" y="88"/>
                  </a:lnTo>
                  <a:lnTo>
                    <a:pt x="30" y="85"/>
                  </a:lnTo>
                  <a:lnTo>
                    <a:pt x="39" y="78"/>
                  </a:lnTo>
                  <a:lnTo>
                    <a:pt x="39" y="78"/>
                  </a:lnTo>
                  <a:lnTo>
                    <a:pt x="33" y="72"/>
                  </a:lnTo>
                  <a:lnTo>
                    <a:pt x="24" y="72"/>
                  </a:lnTo>
                  <a:lnTo>
                    <a:pt x="12" y="69"/>
                  </a:lnTo>
                  <a:lnTo>
                    <a:pt x="9" y="69"/>
                  </a:lnTo>
                  <a:lnTo>
                    <a:pt x="6" y="66"/>
                  </a:lnTo>
                  <a:lnTo>
                    <a:pt x="6" y="66"/>
                  </a:lnTo>
                  <a:lnTo>
                    <a:pt x="3" y="66"/>
                  </a:lnTo>
                  <a:lnTo>
                    <a:pt x="3" y="69"/>
                  </a:lnTo>
                  <a:lnTo>
                    <a:pt x="3" y="69"/>
                  </a:lnTo>
                  <a:lnTo>
                    <a:pt x="0" y="69"/>
                  </a:lnTo>
                  <a:lnTo>
                    <a:pt x="0" y="66"/>
                  </a:lnTo>
                  <a:lnTo>
                    <a:pt x="3" y="60"/>
                  </a:lnTo>
                  <a:lnTo>
                    <a:pt x="12" y="48"/>
                  </a:lnTo>
                  <a:lnTo>
                    <a:pt x="12" y="48"/>
                  </a:lnTo>
                  <a:lnTo>
                    <a:pt x="12" y="39"/>
                  </a:lnTo>
                  <a:lnTo>
                    <a:pt x="12" y="33"/>
                  </a:lnTo>
                  <a:lnTo>
                    <a:pt x="15" y="27"/>
                  </a:lnTo>
                  <a:lnTo>
                    <a:pt x="15" y="18"/>
                  </a:lnTo>
                  <a:lnTo>
                    <a:pt x="15" y="18"/>
                  </a:lnTo>
                  <a:close/>
                  <a:moveTo>
                    <a:pt x="311" y="230"/>
                  </a:moveTo>
                  <a:lnTo>
                    <a:pt x="311" y="230"/>
                  </a:lnTo>
                  <a:lnTo>
                    <a:pt x="314" y="227"/>
                  </a:lnTo>
                  <a:lnTo>
                    <a:pt x="317" y="224"/>
                  </a:lnTo>
                  <a:lnTo>
                    <a:pt x="323" y="224"/>
                  </a:lnTo>
                  <a:lnTo>
                    <a:pt x="333" y="224"/>
                  </a:lnTo>
                  <a:lnTo>
                    <a:pt x="342" y="224"/>
                  </a:lnTo>
                  <a:lnTo>
                    <a:pt x="342" y="224"/>
                  </a:lnTo>
                  <a:lnTo>
                    <a:pt x="342" y="221"/>
                  </a:lnTo>
                  <a:lnTo>
                    <a:pt x="339" y="218"/>
                  </a:lnTo>
                  <a:lnTo>
                    <a:pt x="333" y="212"/>
                  </a:lnTo>
                  <a:lnTo>
                    <a:pt x="333" y="212"/>
                  </a:lnTo>
                  <a:lnTo>
                    <a:pt x="327" y="209"/>
                  </a:lnTo>
                  <a:lnTo>
                    <a:pt x="320" y="209"/>
                  </a:lnTo>
                  <a:lnTo>
                    <a:pt x="314" y="209"/>
                  </a:lnTo>
                  <a:lnTo>
                    <a:pt x="308" y="205"/>
                  </a:lnTo>
                  <a:lnTo>
                    <a:pt x="308" y="205"/>
                  </a:lnTo>
                  <a:lnTo>
                    <a:pt x="308" y="212"/>
                  </a:lnTo>
                  <a:lnTo>
                    <a:pt x="308" y="218"/>
                  </a:lnTo>
                  <a:lnTo>
                    <a:pt x="308" y="227"/>
                  </a:lnTo>
                  <a:lnTo>
                    <a:pt x="308" y="227"/>
                  </a:lnTo>
                  <a:lnTo>
                    <a:pt x="311" y="230"/>
                  </a:lnTo>
                  <a:lnTo>
                    <a:pt x="311" y="23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2" name="Freeform 89"/>
            <p:cNvSpPr>
              <a:spLocks/>
            </p:cNvSpPr>
            <p:nvPr/>
          </p:nvSpPr>
          <p:spPr bwMode="auto">
            <a:xfrm>
              <a:off x="2255838" y="2124075"/>
              <a:ext cx="481013" cy="234950"/>
            </a:xfrm>
            <a:custGeom>
              <a:avLst/>
              <a:gdLst>
                <a:gd name="T0" fmla="*/ 30 w 303"/>
                <a:gd name="T1" fmla="*/ 109 h 148"/>
                <a:gd name="T2" fmla="*/ 43 w 303"/>
                <a:gd name="T3" fmla="*/ 100 h 148"/>
                <a:gd name="T4" fmla="*/ 61 w 303"/>
                <a:gd name="T5" fmla="*/ 94 h 148"/>
                <a:gd name="T6" fmla="*/ 106 w 303"/>
                <a:gd name="T7" fmla="*/ 91 h 148"/>
                <a:gd name="T8" fmla="*/ 88 w 303"/>
                <a:gd name="T9" fmla="*/ 85 h 148"/>
                <a:gd name="T10" fmla="*/ 58 w 303"/>
                <a:gd name="T11" fmla="*/ 82 h 148"/>
                <a:gd name="T12" fmla="*/ 46 w 303"/>
                <a:gd name="T13" fmla="*/ 88 h 148"/>
                <a:gd name="T14" fmla="*/ 21 w 303"/>
                <a:gd name="T15" fmla="*/ 82 h 148"/>
                <a:gd name="T16" fmla="*/ 37 w 303"/>
                <a:gd name="T17" fmla="*/ 70 h 148"/>
                <a:gd name="T18" fmla="*/ 43 w 303"/>
                <a:gd name="T19" fmla="*/ 63 h 148"/>
                <a:gd name="T20" fmla="*/ 52 w 303"/>
                <a:gd name="T21" fmla="*/ 60 h 148"/>
                <a:gd name="T22" fmla="*/ 24 w 303"/>
                <a:gd name="T23" fmla="*/ 57 h 148"/>
                <a:gd name="T24" fmla="*/ 6 w 303"/>
                <a:gd name="T25" fmla="*/ 54 h 148"/>
                <a:gd name="T26" fmla="*/ 0 w 303"/>
                <a:gd name="T27" fmla="*/ 45 h 148"/>
                <a:gd name="T28" fmla="*/ 21 w 303"/>
                <a:gd name="T29" fmla="*/ 30 h 148"/>
                <a:gd name="T30" fmla="*/ 21 w 303"/>
                <a:gd name="T31" fmla="*/ 24 h 148"/>
                <a:gd name="T32" fmla="*/ 61 w 303"/>
                <a:gd name="T33" fmla="*/ 9 h 148"/>
                <a:gd name="T34" fmla="*/ 73 w 303"/>
                <a:gd name="T35" fmla="*/ 0 h 148"/>
                <a:gd name="T36" fmla="*/ 82 w 303"/>
                <a:gd name="T37" fmla="*/ 6 h 148"/>
                <a:gd name="T38" fmla="*/ 91 w 303"/>
                <a:gd name="T39" fmla="*/ 21 h 148"/>
                <a:gd name="T40" fmla="*/ 82 w 303"/>
                <a:gd name="T41" fmla="*/ 24 h 148"/>
                <a:gd name="T42" fmla="*/ 91 w 303"/>
                <a:gd name="T43" fmla="*/ 27 h 148"/>
                <a:gd name="T44" fmla="*/ 106 w 303"/>
                <a:gd name="T45" fmla="*/ 18 h 148"/>
                <a:gd name="T46" fmla="*/ 130 w 303"/>
                <a:gd name="T47" fmla="*/ 30 h 148"/>
                <a:gd name="T48" fmla="*/ 136 w 303"/>
                <a:gd name="T49" fmla="*/ 33 h 148"/>
                <a:gd name="T50" fmla="*/ 157 w 303"/>
                <a:gd name="T51" fmla="*/ 18 h 148"/>
                <a:gd name="T52" fmla="*/ 170 w 303"/>
                <a:gd name="T53" fmla="*/ 21 h 148"/>
                <a:gd name="T54" fmla="*/ 182 w 303"/>
                <a:gd name="T55" fmla="*/ 42 h 148"/>
                <a:gd name="T56" fmla="*/ 188 w 303"/>
                <a:gd name="T57" fmla="*/ 51 h 148"/>
                <a:gd name="T58" fmla="*/ 200 w 303"/>
                <a:gd name="T59" fmla="*/ 42 h 148"/>
                <a:gd name="T60" fmla="*/ 188 w 303"/>
                <a:gd name="T61" fmla="*/ 33 h 148"/>
                <a:gd name="T62" fmla="*/ 188 w 303"/>
                <a:gd name="T63" fmla="*/ 9 h 148"/>
                <a:gd name="T64" fmla="*/ 203 w 303"/>
                <a:gd name="T65" fmla="*/ 6 h 148"/>
                <a:gd name="T66" fmla="*/ 221 w 303"/>
                <a:gd name="T67" fmla="*/ 33 h 148"/>
                <a:gd name="T68" fmla="*/ 233 w 303"/>
                <a:gd name="T69" fmla="*/ 42 h 148"/>
                <a:gd name="T70" fmla="*/ 236 w 303"/>
                <a:gd name="T71" fmla="*/ 51 h 148"/>
                <a:gd name="T72" fmla="*/ 239 w 303"/>
                <a:gd name="T73" fmla="*/ 63 h 148"/>
                <a:gd name="T74" fmla="*/ 245 w 303"/>
                <a:gd name="T75" fmla="*/ 73 h 148"/>
                <a:gd name="T76" fmla="*/ 257 w 303"/>
                <a:gd name="T77" fmla="*/ 79 h 148"/>
                <a:gd name="T78" fmla="*/ 284 w 303"/>
                <a:gd name="T79" fmla="*/ 88 h 148"/>
                <a:gd name="T80" fmla="*/ 297 w 303"/>
                <a:gd name="T81" fmla="*/ 100 h 148"/>
                <a:gd name="T82" fmla="*/ 303 w 303"/>
                <a:gd name="T83" fmla="*/ 106 h 148"/>
                <a:gd name="T84" fmla="*/ 281 w 303"/>
                <a:gd name="T85" fmla="*/ 106 h 148"/>
                <a:gd name="T86" fmla="*/ 269 w 303"/>
                <a:gd name="T87" fmla="*/ 115 h 148"/>
                <a:gd name="T88" fmla="*/ 275 w 303"/>
                <a:gd name="T89" fmla="*/ 136 h 148"/>
                <a:gd name="T90" fmla="*/ 233 w 303"/>
                <a:gd name="T91" fmla="*/ 136 h 148"/>
                <a:gd name="T92" fmla="*/ 176 w 303"/>
                <a:gd name="T93" fmla="*/ 136 h 148"/>
                <a:gd name="T94" fmla="*/ 154 w 303"/>
                <a:gd name="T95" fmla="*/ 139 h 148"/>
                <a:gd name="T96" fmla="*/ 139 w 303"/>
                <a:gd name="T97" fmla="*/ 145 h 148"/>
                <a:gd name="T98" fmla="*/ 97 w 303"/>
                <a:gd name="T99" fmla="*/ 148 h 148"/>
                <a:gd name="T100" fmla="*/ 52 w 303"/>
                <a:gd name="T101" fmla="*/ 121 h 148"/>
                <a:gd name="T102" fmla="*/ 46 w 303"/>
                <a:gd name="T103" fmla="*/ 115 h 148"/>
                <a:gd name="T104" fmla="*/ 43 w 303"/>
                <a:gd name="T105" fmla="*/ 115 h 148"/>
                <a:gd name="T106" fmla="*/ 43 w 303"/>
                <a:gd name="T107" fmla="*/ 10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3" h="148">
                  <a:moveTo>
                    <a:pt x="33" y="115"/>
                  </a:moveTo>
                  <a:lnTo>
                    <a:pt x="33" y="115"/>
                  </a:lnTo>
                  <a:lnTo>
                    <a:pt x="30" y="115"/>
                  </a:lnTo>
                  <a:lnTo>
                    <a:pt x="30" y="109"/>
                  </a:lnTo>
                  <a:lnTo>
                    <a:pt x="37" y="103"/>
                  </a:lnTo>
                  <a:lnTo>
                    <a:pt x="37" y="103"/>
                  </a:lnTo>
                  <a:lnTo>
                    <a:pt x="40" y="100"/>
                  </a:lnTo>
                  <a:lnTo>
                    <a:pt x="43" y="100"/>
                  </a:lnTo>
                  <a:lnTo>
                    <a:pt x="52" y="100"/>
                  </a:lnTo>
                  <a:lnTo>
                    <a:pt x="52" y="100"/>
                  </a:lnTo>
                  <a:lnTo>
                    <a:pt x="58" y="97"/>
                  </a:lnTo>
                  <a:lnTo>
                    <a:pt x="61" y="94"/>
                  </a:lnTo>
                  <a:lnTo>
                    <a:pt x="61" y="94"/>
                  </a:lnTo>
                  <a:lnTo>
                    <a:pt x="85" y="94"/>
                  </a:lnTo>
                  <a:lnTo>
                    <a:pt x="97" y="94"/>
                  </a:lnTo>
                  <a:lnTo>
                    <a:pt x="106" y="91"/>
                  </a:lnTo>
                  <a:lnTo>
                    <a:pt x="106" y="91"/>
                  </a:lnTo>
                  <a:lnTo>
                    <a:pt x="103" y="88"/>
                  </a:lnTo>
                  <a:lnTo>
                    <a:pt x="100" y="85"/>
                  </a:lnTo>
                  <a:lnTo>
                    <a:pt x="88" y="85"/>
                  </a:lnTo>
                  <a:lnTo>
                    <a:pt x="73" y="88"/>
                  </a:lnTo>
                  <a:lnTo>
                    <a:pt x="61" y="88"/>
                  </a:lnTo>
                  <a:lnTo>
                    <a:pt x="61" y="88"/>
                  </a:lnTo>
                  <a:lnTo>
                    <a:pt x="58" y="82"/>
                  </a:lnTo>
                  <a:lnTo>
                    <a:pt x="58" y="82"/>
                  </a:lnTo>
                  <a:lnTo>
                    <a:pt x="52" y="85"/>
                  </a:lnTo>
                  <a:lnTo>
                    <a:pt x="46" y="88"/>
                  </a:lnTo>
                  <a:lnTo>
                    <a:pt x="46" y="88"/>
                  </a:lnTo>
                  <a:lnTo>
                    <a:pt x="33" y="85"/>
                  </a:lnTo>
                  <a:lnTo>
                    <a:pt x="27" y="82"/>
                  </a:lnTo>
                  <a:lnTo>
                    <a:pt x="21" y="82"/>
                  </a:lnTo>
                  <a:lnTo>
                    <a:pt x="21" y="82"/>
                  </a:lnTo>
                  <a:lnTo>
                    <a:pt x="18" y="79"/>
                  </a:lnTo>
                  <a:lnTo>
                    <a:pt x="18" y="76"/>
                  </a:lnTo>
                  <a:lnTo>
                    <a:pt x="27" y="73"/>
                  </a:lnTo>
                  <a:lnTo>
                    <a:pt x="37" y="70"/>
                  </a:lnTo>
                  <a:lnTo>
                    <a:pt x="40" y="70"/>
                  </a:lnTo>
                  <a:lnTo>
                    <a:pt x="40" y="66"/>
                  </a:lnTo>
                  <a:lnTo>
                    <a:pt x="40" y="66"/>
                  </a:lnTo>
                  <a:lnTo>
                    <a:pt x="43" y="63"/>
                  </a:lnTo>
                  <a:lnTo>
                    <a:pt x="46" y="63"/>
                  </a:lnTo>
                  <a:lnTo>
                    <a:pt x="52" y="66"/>
                  </a:lnTo>
                  <a:lnTo>
                    <a:pt x="52" y="66"/>
                  </a:lnTo>
                  <a:lnTo>
                    <a:pt x="52" y="60"/>
                  </a:lnTo>
                  <a:lnTo>
                    <a:pt x="49" y="54"/>
                  </a:lnTo>
                  <a:lnTo>
                    <a:pt x="43" y="54"/>
                  </a:lnTo>
                  <a:lnTo>
                    <a:pt x="37" y="54"/>
                  </a:lnTo>
                  <a:lnTo>
                    <a:pt x="24" y="57"/>
                  </a:lnTo>
                  <a:lnTo>
                    <a:pt x="15" y="60"/>
                  </a:lnTo>
                  <a:lnTo>
                    <a:pt x="9" y="57"/>
                  </a:lnTo>
                  <a:lnTo>
                    <a:pt x="9" y="57"/>
                  </a:lnTo>
                  <a:lnTo>
                    <a:pt x="6" y="54"/>
                  </a:lnTo>
                  <a:lnTo>
                    <a:pt x="6" y="48"/>
                  </a:lnTo>
                  <a:lnTo>
                    <a:pt x="6" y="45"/>
                  </a:lnTo>
                  <a:lnTo>
                    <a:pt x="0" y="45"/>
                  </a:lnTo>
                  <a:lnTo>
                    <a:pt x="0" y="45"/>
                  </a:lnTo>
                  <a:lnTo>
                    <a:pt x="6" y="33"/>
                  </a:lnTo>
                  <a:lnTo>
                    <a:pt x="12" y="30"/>
                  </a:lnTo>
                  <a:lnTo>
                    <a:pt x="21" y="30"/>
                  </a:lnTo>
                  <a:lnTo>
                    <a:pt x="21" y="30"/>
                  </a:lnTo>
                  <a:lnTo>
                    <a:pt x="24" y="30"/>
                  </a:lnTo>
                  <a:lnTo>
                    <a:pt x="24" y="27"/>
                  </a:lnTo>
                  <a:lnTo>
                    <a:pt x="21" y="24"/>
                  </a:lnTo>
                  <a:lnTo>
                    <a:pt x="21" y="24"/>
                  </a:lnTo>
                  <a:lnTo>
                    <a:pt x="27" y="18"/>
                  </a:lnTo>
                  <a:lnTo>
                    <a:pt x="40" y="15"/>
                  </a:lnTo>
                  <a:lnTo>
                    <a:pt x="61" y="9"/>
                  </a:lnTo>
                  <a:lnTo>
                    <a:pt x="61" y="9"/>
                  </a:lnTo>
                  <a:lnTo>
                    <a:pt x="67" y="3"/>
                  </a:lnTo>
                  <a:lnTo>
                    <a:pt x="70" y="0"/>
                  </a:lnTo>
                  <a:lnTo>
                    <a:pt x="73" y="0"/>
                  </a:lnTo>
                  <a:lnTo>
                    <a:pt x="73" y="0"/>
                  </a:lnTo>
                  <a:lnTo>
                    <a:pt x="73" y="3"/>
                  </a:lnTo>
                  <a:lnTo>
                    <a:pt x="76" y="3"/>
                  </a:lnTo>
                  <a:lnTo>
                    <a:pt x="82" y="6"/>
                  </a:lnTo>
                  <a:lnTo>
                    <a:pt x="82" y="6"/>
                  </a:lnTo>
                  <a:lnTo>
                    <a:pt x="79" y="18"/>
                  </a:lnTo>
                  <a:lnTo>
                    <a:pt x="82" y="21"/>
                  </a:lnTo>
                  <a:lnTo>
                    <a:pt x="91" y="21"/>
                  </a:lnTo>
                  <a:lnTo>
                    <a:pt x="91" y="21"/>
                  </a:lnTo>
                  <a:lnTo>
                    <a:pt x="88" y="24"/>
                  </a:lnTo>
                  <a:lnTo>
                    <a:pt x="88" y="24"/>
                  </a:lnTo>
                  <a:lnTo>
                    <a:pt x="82" y="24"/>
                  </a:lnTo>
                  <a:lnTo>
                    <a:pt x="82" y="24"/>
                  </a:lnTo>
                  <a:lnTo>
                    <a:pt x="85" y="27"/>
                  </a:lnTo>
                  <a:lnTo>
                    <a:pt x="91" y="30"/>
                  </a:lnTo>
                  <a:lnTo>
                    <a:pt x="91" y="30"/>
                  </a:lnTo>
                  <a:lnTo>
                    <a:pt x="91" y="27"/>
                  </a:lnTo>
                  <a:lnTo>
                    <a:pt x="91" y="24"/>
                  </a:lnTo>
                  <a:lnTo>
                    <a:pt x="94" y="21"/>
                  </a:lnTo>
                  <a:lnTo>
                    <a:pt x="94" y="21"/>
                  </a:lnTo>
                  <a:lnTo>
                    <a:pt x="106" y="18"/>
                  </a:lnTo>
                  <a:lnTo>
                    <a:pt x="118" y="18"/>
                  </a:lnTo>
                  <a:lnTo>
                    <a:pt x="118" y="18"/>
                  </a:lnTo>
                  <a:lnTo>
                    <a:pt x="127" y="24"/>
                  </a:lnTo>
                  <a:lnTo>
                    <a:pt x="130" y="30"/>
                  </a:lnTo>
                  <a:lnTo>
                    <a:pt x="130" y="36"/>
                  </a:lnTo>
                  <a:lnTo>
                    <a:pt x="130" y="36"/>
                  </a:lnTo>
                  <a:lnTo>
                    <a:pt x="133" y="36"/>
                  </a:lnTo>
                  <a:lnTo>
                    <a:pt x="136" y="33"/>
                  </a:lnTo>
                  <a:lnTo>
                    <a:pt x="139" y="30"/>
                  </a:lnTo>
                  <a:lnTo>
                    <a:pt x="145" y="30"/>
                  </a:lnTo>
                  <a:lnTo>
                    <a:pt x="145" y="30"/>
                  </a:lnTo>
                  <a:lnTo>
                    <a:pt x="157" y="18"/>
                  </a:lnTo>
                  <a:lnTo>
                    <a:pt x="157" y="18"/>
                  </a:lnTo>
                  <a:lnTo>
                    <a:pt x="163" y="21"/>
                  </a:lnTo>
                  <a:lnTo>
                    <a:pt x="170" y="21"/>
                  </a:lnTo>
                  <a:lnTo>
                    <a:pt x="170" y="21"/>
                  </a:lnTo>
                  <a:lnTo>
                    <a:pt x="173" y="30"/>
                  </a:lnTo>
                  <a:lnTo>
                    <a:pt x="176" y="36"/>
                  </a:lnTo>
                  <a:lnTo>
                    <a:pt x="176" y="36"/>
                  </a:lnTo>
                  <a:lnTo>
                    <a:pt x="182" y="42"/>
                  </a:lnTo>
                  <a:lnTo>
                    <a:pt x="185" y="48"/>
                  </a:lnTo>
                  <a:lnTo>
                    <a:pt x="185" y="54"/>
                  </a:lnTo>
                  <a:lnTo>
                    <a:pt x="185" y="54"/>
                  </a:lnTo>
                  <a:lnTo>
                    <a:pt x="188" y="51"/>
                  </a:lnTo>
                  <a:lnTo>
                    <a:pt x="191" y="48"/>
                  </a:lnTo>
                  <a:lnTo>
                    <a:pt x="194" y="45"/>
                  </a:lnTo>
                  <a:lnTo>
                    <a:pt x="200" y="42"/>
                  </a:lnTo>
                  <a:lnTo>
                    <a:pt x="200" y="42"/>
                  </a:lnTo>
                  <a:lnTo>
                    <a:pt x="197" y="39"/>
                  </a:lnTo>
                  <a:lnTo>
                    <a:pt x="194" y="36"/>
                  </a:lnTo>
                  <a:lnTo>
                    <a:pt x="188" y="33"/>
                  </a:lnTo>
                  <a:lnTo>
                    <a:pt x="188" y="33"/>
                  </a:lnTo>
                  <a:lnTo>
                    <a:pt x="185" y="27"/>
                  </a:lnTo>
                  <a:lnTo>
                    <a:pt x="188" y="21"/>
                  </a:lnTo>
                  <a:lnTo>
                    <a:pt x="188" y="15"/>
                  </a:lnTo>
                  <a:lnTo>
                    <a:pt x="188" y="9"/>
                  </a:lnTo>
                  <a:lnTo>
                    <a:pt x="188" y="9"/>
                  </a:lnTo>
                  <a:lnTo>
                    <a:pt x="194" y="6"/>
                  </a:lnTo>
                  <a:lnTo>
                    <a:pt x="200" y="6"/>
                  </a:lnTo>
                  <a:lnTo>
                    <a:pt x="203" y="6"/>
                  </a:lnTo>
                  <a:lnTo>
                    <a:pt x="203" y="6"/>
                  </a:lnTo>
                  <a:lnTo>
                    <a:pt x="206" y="12"/>
                  </a:lnTo>
                  <a:lnTo>
                    <a:pt x="209" y="18"/>
                  </a:lnTo>
                  <a:lnTo>
                    <a:pt x="221" y="33"/>
                  </a:lnTo>
                  <a:lnTo>
                    <a:pt x="221" y="33"/>
                  </a:lnTo>
                  <a:lnTo>
                    <a:pt x="224" y="42"/>
                  </a:lnTo>
                  <a:lnTo>
                    <a:pt x="230" y="45"/>
                  </a:lnTo>
                  <a:lnTo>
                    <a:pt x="233" y="42"/>
                  </a:lnTo>
                  <a:lnTo>
                    <a:pt x="233" y="42"/>
                  </a:lnTo>
                  <a:lnTo>
                    <a:pt x="236" y="45"/>
                  </a:lnTo>
                  <a:lnTo>
                    <a:pt x="236" y="48"/>
                  </a:lnTo>
                  <a:lnTo>
                    <a:pt x="236" y="51"/>
                  </a:lnTo>
                  <a:lnTo>
                    <a:pt x="239" y="54"/>
                  </a:lnTo>
                  <a:lnTo>
                    <a:pt x="239" y="54"/>
                  </a:lnTo>
                  <a:lnTo>
                    <a:pt x="239" y="60"/>
                  </a:lnTo>
                  <a:lnTo>
                    <a:pt x="239" y="63"/>
                  </a:lnTo>
                  <a:lnTo>
                    <a:pt x="236" y="66"/>
                  </a:lnTo>
                  <a:lnTo>
                    <a:pt x="236" y="66"/>
                  </a:lnTo>
                  <a:lnTo>
                    <a:pt x="239" y="70"/>
                  </a:lnTo>
                  <a:lnTo>
                    <a:pt x="245" y="73"/>
                  </a:lnTo>
                  <a:lnTo>
                    <a:pt x="248" y="76"/>
                  </a:lnTo>
                  <a:lnTo>
                    <a:pt x="248" y="82"/>
                  </a:lnTo>
                  <a:lnTo>
                    <a:pt x="248" y="82"/>
                  </a:lnTo>
                  <a:lnTo>
                    <a:pt x="257" y="79"/>
                  </a:lnTo>
                  <a:lnTo>
                    <a:pt x="263" y="82"/>
                  </a:lnTo>
                  <a:lnTo>
                    <a:pt x="272" y="85"/>
                  </a:lnTo>
                  <a:lnTo>
                    <a:pt x="284" y="88"/>
                  </a:lnTo>
                  <a:lnTo>
                    <a:pt x="284" y="88"/>
                  </a:lnTo>
                  <a:lnTo>
                    <a:pt x="284" y="94"/>
                  </a:lnTo>
                  <a:lnTo>
                    <a:pt x="287" y="97"/>
                  </a:lnTo>
                  <a:lnTo>
                    <a:pt x="297" y="100"/>
                  </a:lnTo>
                  <a:lnTo>
                    <a:pt x="297" y="100"/>
                  </a:lnTo>
                  <a:lnTo>
                    <a:pt x="294" y="103"/>
                  </a:lnTo>
                  <a:lnTo>
                    <a:pt x="297" y="106"/>
                  </a:lnTo>
                  <a:lnTo>
                    <a:pt x="303" y="106"/>
                  </a:lnTo>
                  <a:lnTo>
                    <a:pt x="303" y="106"/>
                  </a:lnTo>
                  <a:lnTo>
                    <a:pt x="300" y="112"/>
                  </a:lnTo>
                  <a:lnTo>
                    <a:pt x="297" y="115"/>
                  </a:lnTo>
                  <a:lnTo>
                    <a:pt x="287" y="112"/>
                  </a:lnTo>
                  <a:lnTo>
                    <a:pt x="281" y="106"/>
                  </a:lnTo>
                  <a:lnTo>
                    <a:pt x="275" y="106"/>
                  </a:lnTo>
                  <a:lnTo>
                    <a:pt x="269" y="106"/>
                  </a:lnTo>
                  <a:lnTo>
                    <a:pt x="269" y="106"/>
                  </a:lnTo>
                  <a:lnTo>
                    <a:pt x="269" y="115"/>
                  </a:lnTo>
                  <a:lnTo>
                    <a:pt x="272" y="121"/>
                  </a:lnTo>
                  <a:lnTo>
                    <a:pt x="278" y="124"/>
                  </a:lnTo>
                  <a:lnTo>
                    <a:pt x="275" y="136"/>
                  </a:lnTo>
                  <a:lnTo>
                    <a:pt x="275" y="136"/>
                  </a:lnTo>
                  <a:lnTo>
                    <a:pt x="254" y="139"/>
                  </a:lnTo>
                  <a:lnTo>
                    <a:pt x="242" y="139"/>
                  </a:lnTo>
                  <a:lnTo>
                    <a:pt x="233" y="136"/>
                  </a:lnTo>
                  <a:lnTo>
                    <a:pt x="233" y="136"/>
                  </a:lnTo>
                  <a:lnTo>
                    <a:pt x="221" y="130"/>
                  </a:lnTo>
                  <a:lnTo>
                    <a:pt x="206" y="127"/>
                  </a:lnTo>
                  <a:lnTo>
                    <a:pt x="191" y="130"/>
                  </a:lnTo>
                  <a:lnTo>
                    <a:pt x="176" y="136"/>
                  </a:lnTo>
                  <a:lnTo>
                    <a:pt x="176" y="136"/>
                  </a:lnTo>
                  <a:lnTo>
                    <a:pt x="167" y="136"/>
                  </a:lnTo>
                  <a:lnTo>
                    <a:pt x="154" y="139"/>
                  </a:lnTo>
                  <a:lnTo>
                    <a:pt x="154" y="139"/>
                  </a:lnTo>
                  <a:lnTo>
                    <a:pt x="151" y="142"/>
                  </a:lnTo>
                  <a:lnTo>
                    <a:pt x="151" y="148"/>
                  </a:lnTo>
                  <a:lnTo>
                    <a:pt x="151" y="148"/>
                  </a:lnTo>
                  <a:lnTo>
                    <a:pt x="139" y="145"/>
                  </a:lnTo>
                  <a:lnTo>
                    <a:pt x="127" y="145"/>
                  </a:lnTo>
                  <a:lnTo>
                    <a:pt x="112" y="148"/>
                  </a:lnTo>
                  <a:lnTo>
                    <a:pt x="97" y="148"/>
                  </a:lnTo>
                  <a:lnTo>
                    <a:pt x="97" y="148"/>
                  </a:lnTo>
                  <a:lnTo>
                    <a:pt x="82" y="124"/>
                  </a:lnTo>
                  <a:lnTo>
                    <a:pt x="82" y="124"/>
                  </a:lnTo>
                  <a:lnTo>
                    <a:pt x="61" y="124"/>
                  </a:lnTo>
                  <a:lnTo>
                    <a:pt x="52" y="121"/>
                  </a:lnTo>
                  <a:lnTo>
                    <a:pt x="52" y="118"/>
                  </a:lnTo>
                  <a:lnTo>
                    <a:pt x="49" y="115"/>
                  </a:lnTo>
                  <a:lnTo>
                    <a:pt x="49" y="115"/>
                  </a:lnTo>
                  <a:lnTo>
                    <a:pt x="46" y="115"/>
                  </a:lnTo>
                  <a:lnTo>
                    <a:pt x="46" y="118"/>
                  </a:lnTo>
                  <a:lnTo>
                    <a:pt x="46" y="118"/>
                  </a:lnTo>
                  <a:lnTo>
                    <a:pt x="43" y="118"/>
                  </a:lnTo>
                  <a:lnTo>
                    <a:pt x="43" y="115"/>
                  </a:lnTo>
                  <a:lnTo>
                    <a:pt x="43" y="112"/>
                  </a:lnTo>
                  <a:lnTo>
                    <a:pt x="46" y="112"/>
                  </a:lnTo>
                  <a:lnTo>
                    <a:pt x="46" y="112"/>
                  </a:lnTo>
                  <a:lnTo>
                    <a:pt x="43" y="109"/>
                  </a:lnTo>
                  <a:lnTo>
                    <a:pt x="40" y="109"/>
                  </a:lnTo>
                  <a:lnTo>
                    <a:pt x="33" y="115"/>
                  </a:lnTo>
                  <a:lnTo>
                    <a:pt x="33" y="115"/>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3" name="Freeform 90"/>
            <p:cNvSpPr>
              <a:spLocks noEditPoints="1"/>
            </p:cNvSpPr>
            <p:nvPr/>
          </p:nvSpPr>
          <p:spPr bwMode="auto">
            <a:xfrm>
              <a:off x="984250" y="2195513"/>
              <a:ext cx="3417888" cy="3951287"/>
            </a:xfrm>
            <a:custGeom>
              <a:avLst/>
              <a:gdLst>
                <a:gd name="T0" fmla="*/ 1394 w 2153"/>
                <a:gd name="T1" fmla="*/ 155 h 2489"/>
                <a:gd name="T2" fmla="*/ 1267 w 2153"/>
                <a:gd name="T3" fmla="*/ 239 h 2489"/>
                <a:gd name="T4" fmla="*/ 1249 w 2153"/>
                <a:gd name="T5" fmla="*/ 399 h 2489"/>
                <a:gd name="T6" fmla="*/ 1424 w 2153"/>
                <a:gd name="T7" fmla="*/ 517 h 2489"/>
                <a:gd name="T8" fmla="*/ 1494 w 2153"/>
                <a:gd name="T9" fmla="*/ 378 h 2489"/>
                <a:gd name="T10" fmla="*/ 1615 w 2153"/>
                <a:gd name="T11" fmla="*/ 303 h 2489"/>
                <a:gd name="T12" fmla="*/ 1742 w 2153"/>
                <a:gd name="T13" fmla="*/ 369 h 2489"/>
                <a:gd name="T14" fmla="*/ 1829 w 2153"/>
                <a:gd name="T15" fmla="*/ 475 h 2489"/>
                <a:gd name="T16" fmla="*/ 1621 w 2153"/>
                <a:gd name="T17" fmla="*/ 599 h 2489"/>
                <a:gd name="T18" fmla="*/ 1708 w 2153"/>
                <a:gd name="T19" fmla="*/ 638 h 2489"/>
                <a:gd name="T20" fmla="*/ 1711 w 2153"/>
                <a:gd name="T21" fmla="*/ 684 h 2489"/>
                <a:gd name="T22" fmla="*/ 1578 w 2153"/>
                <a:gd name="T23" fmla="*/ 750 h 2489"/>
                <a:gd name="T24" fmla="*/ 1427 w 2153"/>
                <a:gd name="T25" fmla="*/ 947 h 2489"/>
                <a:gd name="T26" fmla="*/ 1345 w 2153"/>
                <a:gd name="T27" fmla="*/ 950 h 2489"/>
                <a:gd name="T28" fmla="*/ 1158 w 2153"/>
                <a:gd name="T29" fmla="*/ 1068 h 2489"/>
                <a:gd name="T30" fmla="*/ 1324 w 2153"/>
                <a:gd name="T31" fmla="*/ 1134 h 2489"/>
                <a:gd name="T32" fmla="*/ 1409 w 2153"/>
                <a:gd name="T33" fmla="*/ 1304 h 2489"/>
                <a:gd name="T34" fmla="*/ 1584 w 2153"/>
                <a:gd name="T35" fmla="*/ 1285 h 2489"/>
                <a:gd name="T36" fmla="*/ 1814 w 2153"/>
                <a:gd name="T37" fmla="*/ 1364 h 2489"/>
                <a:gd name="T38" fmla="*/ 2038 w 2153"/>
                <a:gd name="T39" fmla="*/ 1503 h 2489"/>
                <a:gd name="T40" fmla="*/ 2113 w 2153"/>
                <a:gd name="T41" fmla="*/ 1803 h 2489"/>
                <a:gd name="T42" fmla="*/ 1962 w 2153"/>
                <a:gd name="T43" fmla="*/ 1957 h 2489"/>
                <a:gd name="T44" fmla="*/ 1826 w 2153"/>
                <a:gd name="T45" fmla="*/ 2075 h 2489"/>
                <a:gd name="T46" fmla="*/ 1711 w 2153"/>
                <a:gd name="T47" fmla="*/ 2181 h 2489"/>
                <a:gd name="T48" fmla="*/ 1660 w 2153"/>
                <a:gd name="T49" fmla="*/ 2298 h 2489"/>
                <a:gd name="T50" fmla="*/ 1639 w 2153"/>
                <a:gd name="T51" fmla="*/ 2450 h 2489"/>
                <a:gd name="T52" fmla="*/ 1539 w 2153"/>
                <a:gd name="T53" fmla="*/ 2389 h 2489"/>
                <a:gd name="T54" fmla="*/ 1545 w 2153"/>
                <a:gd name="T55" fmla="*/ 2208 h 2489"/>
                <a:gd name="T56" fmla="*/ 1605 w 2153"/>
                <a:gd name="T57" fmla="*/ 1899 h 2489"/>
                <a:gd name="T58" fmla="*/ 1506 w 2153"/>
                <a:gd name="T59" fmla="*/ 1682 h 2489"/>
                <a:gd name="T60" fmla="*/ 1448 w 2153"/>
                <a:gd name="T61" fmla="*/ 1458 h 2489"/>
                <a:gd name="T62" fmla="*/ 1394 w 2153"/>
                <a:gd name="T63" fmla="*/ 1325 h 2489"/>
                <a:gd name="T64" fmla="*/ 1255 w 2153"/>
                <a:gd name="T65" fmla="*/ 1222 h 2489"/>
                <a:gd name="T66" fmla="*/ 1095 w 2153"/>
                <a:gd name="T67" fmla="*/ 1168 h 2489"/>
                <a:gd name="T68" fmla="*/ 937 w 2153"/>
                <a:gd name="T69" fmla="*/ 989 h 2489"/>
                <a:gd name="T70" fmla="*/ 934 w 2153"/>
                <a:gd name="T71" fmla="*/ 1041 h 2489"/>
                <a:gd name="T72" fmla="*/ 822 w 2153"/>
                <a:gd name="T73" fmla="*/ 886 h 2489"/>
                <a:gd name="T74" fmla="*/ 668 w 2153"/>
                <a:gd name="T75" fmla="*/ 554 h 2489"/>
                <a:gd name="T76" fmla="*/ 659 w 2153"/>
                <a:gd name="T77" fmla="*/ 514 h 2489"/>
                <a:gd name="T78" fmla="*/ 562 w 2153"/>
                <a:gd name="T79" fmla="*/ 412 h 2489"/>
                <a:gd name="T80" fmla="*/ 357 w 2153"/>
                <a:gd name="T81" fmla="*/ 309 h 2489"/>
                <a:gd name="T82" fmla="*/ 248 w 2153"/>
                <a:gd name="T83" fmla="*/ 324 h 2489"/>
                <a:gd name="T84" fmla="*/ 82 w 2153"/>
                <a:gd name="T85" fmla="*/ 445 h 2489"/>
                <a:gd name="T86" fmla="*/ 127 w 2153"/>
                <a:gd name="T87" fmla="*/ 354 h 2489"/>
                <a:gd name="T88" fmla="*/ 97 w 2153"/>
                <a:gd name="T89" fmla="*/ 239 h 2489"/>
                <a:gd name="T90" fmla="*/ 85 w 2153"/>
                <a:gd name="T91" fmla="*/ 173 h 2489"/>
                <a:gd name="T92" fmla="*/ 88 w 2153"/>
                <a:gd name="T93" fmla="*/ 55 h 2489"/>
                <a:gd name="T94" fmla="*/ 354 w 2153"/>
                <a:gd name="T95" fmla="*/ 58 h 2489"/>
                <a:gd name="T96" fmla="*/ 605 w 2153"/>
                <a:gd name="T97" fmla="*/ 64 h 2489"/>
                <a:gd name="T98" fmla="*/ 789 w 2153"/>
                <a:gd name="T99" fmla="*/ 82 h 2489"/>
                <a:gd name="T100" fmla="*/ 1016 w 2153"/>
                <a:gd name="T101" fmla="*/ 109 h 2489"/>
                <a:gd name="T102" fmla="*/ 1179 w 2153"/>
                <a:gd name="T103" fmla="*/ 127 h 2489"/>
                <a:gd name="T104" fmla="*/ 1225 w 2153"/>
                <a:gd name="T105" fmla="*/ 9 h 2489"/>
                <a:gd name="T106" fmla="*/ 1306 w 2153"/>
                <a:gd name="T107" fmla="*/ 94 h 2489"/>
                <a:gd name="T108" fmla="*/ 698 w 2153"/>
                <a:gd name="T109" fmla="*/ 167 h 2489"/>
                <a:gd name="T110" fmla="*/ 874 w 2153"/>
                <a:gd name="T111" fmla="*/ 297 h 2489"/>
                <a:gd name="T112" fmla="*/ 880 w 2153"/>
                <a:gd name="T113" fmla="*/ 269 h 2489"/>
                <a:gd name="T114" fmla="*/ 1155 w 2153"/>
                <a:gd name="T115" fmla="*/ 514 h 2489"/>
                <a:gd name="T116" fmla="*/ 1252 w 2153"/>
                <a:gd name="T117" fmla="*/ 623 h 2489"/>
                <a:gd name="T118" fmla="*/ 1333 w 2153"/>
                <a:gd name="T119" fmla="*/ 596 h 2489"/>
                <a:gd name="T120" fmla="*/ 1330 w 2153"/>
                <a:gd name="T121" fmla="*/ 650 h 2489"/>
                <a:gd name="T122" fmla="*/ 1418 w 2153"/>
                <a:gd name="T123" fmla="*/ 696 h 2489"/>
                <a:gd name="T124" fmla="*/ 1406 w 2153"/>
                <a:gd name="T125" fmla="*/ 729 h 2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53" h="2489">
                  <a:moveTo>
                    <a:pt x="1309" y="127"/>
                  </a:moveTo>
                  <a:lnTo>
                    <a:pt x="1309" y="127"/>
                  </a:lnTo>
                  <a:lnTo>
                    <a:pt x="1312" y="130"/>
                  </a:lnTo>
                  <a:lnTo>
                    <a:pt x="1315" y="127"/>
                  </a:lnTo>
                  <a:lnTo>
                    <a:pt x="1318" y="130"/>
                  </a:lnTo>
                  <a:lnTo>
                    <a:pt x="1318" y="139"/>
                  </a:lnTo>
                  <a:lnTo>
                    <a:pt x="1318" y="139"/>
                  </a:lnTo>
                  <a:lnTo>
                    <a:pt x="1330" y="139"/>
                  </a:lnTo>
                  <a:lnTo>
                    <a:pt x="1330" y="139"/>
                  </a:lnTo>
                  <a:lnTo>
                    <a:pt x="1336" y="130"/>
                  </a:lnTo>
                  <a:lnTo>
                    <a:pt x="1339" y="118"/>
                  </a:lnTo>
                  <a:lnTo>
                    <a:pt x="1339" y="118"/>
                  </a:lnTo>
                  <a:lnTo>
                    <a:pt x="1342" y="115"/>
                  </a:lnTo>
                  <a:lnTo>
                    <a:pt x="1345" y="106"/>
                  </a:lnTo>
                  <a:lnTo>
                    <a:pt x="1345" y="106"/>
                  </a:lnTo>
                  <a:lnTo>
                    <a:pt x="1352" y="106"/>
                  </a:lnTo>
                  <a:lnTo>
                    <a:pt x="1355" y="103"/>
                  </a:lnTo>
                  <a:lnTo>
                    <a:pt x="1358" y="97"/>
                  </a:lnTo>
                  <a:lnTo>
                    <a:pt x="1364" y="97"/>
                  </a:lnTo>
                  <a:lnTo>
                    <a:pt x="1364" y="97"/>
                  </a:lnTo>
                  <a:lnTo>
                    <a:pt x="1364" y="70"/>
                  </a:lnTo>
                  <a:lnTo>
                    <a:pt x="1364" y="70"/>
                  </a:lnTo>
                  <a:lnTo>
                    <a:pt x="1379" y="67"/>
                  </a:lnTo>
                  <a:lnTo>
                    <a:pt x="1388" y="67"/>
                  </a:lnTo>
                  <a:lnTo>
                    <a:pt x="1394" y="70"/>
                  </a:lnTo>
                  <a:lnTo>
                    <a:pt x="1394" y="70"/>
                  </a:lnTo>
                  <a:lnTo>
                    <a:pt x="1397" y="73"/>
                  </a:lnTo>
                  <a:lnTo>
                    <a:pt x="1397" y="76"/>
                  </a:lnTo>
                  <a:lnTo>
                    <a:pt x="1400" y="82"/>
                  </a:lnTo>
                  <a:lnTo>
                    <a:pt x="1400" y="82"/>
                  </a:lnTo>
                  <a:lnTo>
                    <a:pt x="1406" y="82"/>
                  </a:lnTo>
                  <a:lnTo>
                    <a:pt x="1406" y="82"/>
                  </a:lnTo>
                  <a:lnTo>
                    <a:pt x="1412" y="85"/>
                  </a:lnTo>
                  <a:lnTo>
                    <a:pt x="1418" y="91"/>
                  </a:lnTo>
                  <a:lnTo>
                    <a:pt x="1418" y="91"/>
                  </a:lnTo>
                  <a:lnTo>
                    <a:pt x="1418" y="97"/>
                  </a:lnTo>
                  <a:lnTo>
                    <a:pt x="1418" y="103"/>
                  </a:lnTo>
                  <a:lnTo>
                    <a:pt x="1406" y="109"/>
                  </a:lnTo>
                  <a:lnTo>
                    <a:pt x="1406" y="109"/>
                  </a:lnTo>
                  <a:lnTo>
                    <a:pt x="1412" y="115"/>
                  </a:lnTo>
                  <a:lnTo>
                    <a:pt x="1415" y="124"/>
                  </a:lnTo>
                  <a:lnTo>
                    <a:pt x="1418" y="130"/>
                  </a:lnTo>
                  <a:lnTo>
                    <a:pt x="1424" y="133"/>
                  </a:lnTo>
                  <a:lnTo>
                    <a:pt x="1424" y="133"/>
                  </a:lnTo>
                  <a:lnTo>
                    <a:pt x="1421" y="139"/>
                  </a:lnTo>
                  <a:lnTo>
                    <a:pt x="1415" y="145"/>
                  </a:lnTo>
                  <a:lnTo>
                    <a:pt x="1409" y="148"/>
                  </a:lnTo>
                  <a:lnTo>
                    <a:pt x="1406" y="155"/>
                  </a:lnTo>
                  <a:lnTo>
                    <a:pt x="1406" y="155"/>
                  </a:lnTo>
                  <a:lnTo>
                    <a:pt x="1403" y="155"/>
                  </a:lnTo>
                  <a:lnTo>
                    <a:pt x="1400" y="158"/>
                  </a:lnTo>
                  <a:lnTo>
                    <a:pt x="1397" y="158"/>
                  </a:lnTo>
                  <a:lnTo>
                    <a:pt x="1394" y="155"/>
                  </a:lnTo>
                  <a:lnTo>
                    <a:pt x="1394" y="155"/>
                  </a:lnTo>
                  <a:lnTo>
                    <a:pt x="1391" y="161"/>
                  </a:lnTo>
                  <a:lnTo>
                    <a:pt x="1388" y="164"/>
                  </a:lnTo>
                  <a:lnTo>
                    <a:pt x="1382" y="176"/>
                  </a:lnTo>
                  <a:lnTo>
                    <a:pt x="1382" y="176"/>
                  </a:lnTo>
                  <a:lnTo>
                    <a:pt x="1382" y="173"/>
                  </a:lnTo>
                  <a:lnTo>
                    <a:pt x="1379" y="170"/>
                  </a:lnTo>
                  <a:lnTo>
                    <a:pt x="1376" y="167"/>
                  </a:lnTo>
                  <a:lnTo>
                    <a:pt x="1367" y="167"/>
                  </a:lnTo>
                  <a:lnTo>
                    <a:pt x="1367" y="167"/>
                  </a:lnTo>
                  <a:lnTo>
                    <a:pt x="1367" y="167"/>
                  </a:lnTo>
                  <a:lnTo>
                    <a:pt x="1370" y="164"/>
                  </a:lnTo>
                  <a:lnTo>
                    <a:pt x="1376" y="164"/>
                  </a:lnTo>
                  <a:lnTo>
                    <a:pt x="1376" y="164"/>
                  </a:lnTo>
                  <a:lnTo>
                    <a:pt x="1370" y="161"/>
                  </a:lnTo>
                  <a:lnTo>
                    <a:pt x="1367" y="158"/>
                  </a:lnTo>
                  <a:lnTo>
                    <a:pt x="1358" y="161"/>
                  </a:lnTo>
                  <a:lnTo>
                    <a:pt x="1348" y="164"/>
                  </a:lnTo>
                  <a:lnTo>
                    <a:pt x="1339" y="164"/>
                  </a:lnTo>
                  <a:lnTo>
                    <a:pt x="1339" y="164"/>
                  </a:lnTo>
                  <a:lnTo>
                    <a:pt x="1339" y="170"/>
                  </a:lnTo>
                  <a:lnTo>
                    <a:pt x="1339" y="176"/>
                  </a:lnTo>
                  <a:lnTo>
                    <a:pt x="1339" y="188"/>
                  </a:lnTo>
                  <a:lnTo>
                    <a:pt x="1339" y="188"/>
                  </a:lnTo>
                  <a:lnTo>
                    <a:pt x="1336" y="188"/>
                  </a:lnTo>
                  <a:lnTo>
                    <a:pt x="1333" y="185"/>
                  </a:lnTo>
                  <a:lnTo>
                    <a:pt x="1333" y="179"/>
                  </a:lnTo>
                  <a:lnTo>
                    <a:pt x="1333" y="179"/>
                  </a:lnTo>
                  <a:lnTo>
                    <a:pt x="1327" y="182"/>
                  </a:lnTo>
                  <a:lnTo>
                    <a:pt x="1324" y="188"/>
                  </a:lnTo>
                  <a:lnTo>
                    <a:pt x="1321" y="191"/>
                  </a:lnTo>
                  <a:lnTo>
                    <a:pt x="1312" y="191"/>
                  </a:lnTo>
                  <a:lnTo>
                    <a:pt x="1312" y="191"/>
                  </a:lnTo>
                  <a:lnTo>
                    <a:pt x="1315" y="194"/>
                  </a:lnTo>
                  <a:lnTo>
                    <a:pt x="1318" y="197"/>
                  </a:lnTo>
                  <a:lnTo>
                    <a:pt x="1321" y="197"/>
                  </a:lnTo>
                  <a:lnTo>
                    <a:pt x="1321" y="200"/>
                  </a:lnTo>
                  <a:lnTo>
                    <a:pt x="1321" y="200"/>
                  </a:lnTo>
                  <a:lnTo>
                    <a:pt x="1318" y="209"/>
                  </a:lnTo>
                  <a:lnTo>
                    <a:pt x="1318" y="212"/>
                  </a:lnTo>
                  <a:lnTo>
                    <a:pt x="1318" y="215"/>
                  </a:lnTo>
                  <a:lnTo>
                    <a:pt x="1318" y="215"/>
                  </a:lnTo>
                  <a:lnTo>
                    <a:pt x="1315" y="215"/>
                  </a:lnTo>
                  <a:lnTo>
                    <a:pt x="1309" y="215"/>
                  </a:lnTo>
                  <a:lnTo>
                    <a:pt x="1303" y="221"/>
                  </a:lnTo>
                  <a:lnTo>
                    <a:pt x="1297" y="227"/>
                  </a:lnTo>
                  <a:lnTo>
                    <a:pt x="1294" y="227"/>
                  </a:lnTo>
                  <a:lnTo>
                    <a:pt x="1294" y="227"/>
                  </a:lnTo>
                  <a:lnTo>
                    <a:pt x="1288" y="227"/>
                  </a:lnTo>
                  <a:lnTo>
                    <a:pt x="1285" y="230"/>
                  </a:lnTo>
                  <a:lnTo>
                    <a:pt x="1285" y="236"/>
                  </a:lnTo>
                  <a:lnTo>
                    <a:pt x="1285" y="236"/>
                  </a:lnTo>
                  <a:lnTo>
                    <a:pt x="1270" y="236"/>
                  </a:lnTo>
                  <a:lnTo>
                    <a:pt x="1270" y="236"/>
                  </a:lnTo>
                  <a:lnTo>
                    <a:pt x="1267" y="239"/>
                  </a:lnTo>
                  <a:lnTo>
                    <a:pt x="1264" y="242"/>
                  </a:lnTo>
                  <a:lnTo>
                    <a:pt x="1264" y="251"/>
                  </a:lnTo>
                  <a:lnTo>
                    <a:pt x="1264" y="251"/>
                  </a:lnTo>
                  <a:lnTo>
                    <a:pt x="1258" y="251"/>
                  </a:lnTo>
                  <a:lnTo>
                    <a:pt x="1258" y="251"/>
                  </a:lnTo>
                  <a:lnTo>
                    <a:pt x="1258" y="257"/>
                  </a:lnTo>
                  <a:lnTo>
                    <a:pt x="1258" y="257"/>
                  </a:lnTo>
                  <a:lnTo>
                    <a:pt x="1252" y="254"/>
                  </a:lnTo>
                  <a:lnTo>
                    <a:pt x="1249" y="254"/>
                  </a:lnTo>
                  <a:lnTo>
                    <a:pt x="1237" y="257"/>
                  </a:lnTo>
                  <a:lnTo>
                    <a:pt x="1237" y="257"/>
                  </a:lnTo>
                  <a:lnTo>
                    <a:pt x="1240" y="263"/>
                  </a:lnTo>
                  <a:lnTo>
                    <a:pt x="1240" y="272"/>
                  </a:lnTo>
                  <a:lnTo>
                    <a:pt x="1240" y="272"/>
                  </a:lnTo>
                  <a:lnTo>
                    <a:pt x="1237" y="269"/>
                  </a:lnTo>
                  <a:lnTo>
                    <a:pt x="1234" y="272"/>
                  </a:lnTo>
                  <a:lnTo>
                    <a:pt x="1228" y="285"/>
                  </a:lnTo>
                  <a:lnTo>
                    <a:pt x="1228" y="285"/>
                  </a:lnTo>
                  <a:lnTo>
                    <a:pt x="1218" y="300"/>
                  </a:lnTo>
                  <a:lnTo>
                    <a:pt x="1212" y="309"/>
                  </a:lnTo>
                  <a:lnTo>
                    <a:pt x="1212" y="321"/>
                  </a:lnTo>
                  <a:lnTo>
                    <a:pt x="1212" y="321"/>
                  </a:lnTo>
                  <a:lnTo>
                    <a:pt x="1206" y="327"/>
                  </a:lnTo>
                  <a:lnTo>
                    <a:pt x="1200" y="333"/>
                  </a:lnTo>
                  <a:lnTo>
                    <a:pt x="1191" y="345"/>
                  </a:lnTo>
                  <a:lnTo>
                    <a:pt x="1191" y="345"/>
                  </a:lnTo>
                  <a:lnTo>
                    <a:pt x="1191" y="348"/>
                  </a:lnTo>
                  <a:lnTo>
                    <a:pt x="1194" y="348"/>
                  </a:lnTo>
                  <a:lnTo>
                    <a:pt x="1194" y="345"/>
                  </a:lnTo>
                  <a:lnTo>
                    <a:pt x="1194" y="345"/>
                  </a:lnTo>
                  <a:lnTo>
                    <a:pt x="1197" y="348"/>
                  </a:lnTo>
                  <a:lnTo>
                    <a:pt x="1200" y="351"/>
                  </a:lnTo>
                  <a:lnTo>
                    <a:pt x="1200" y="351"/>
                  </a:lnTo>
                  <a:lnTo>
                    <a:pt x="1206" y="357"/>
                  </a:lnTo>
                  <a:lnTo>
                    <a:pt x="1206" y="357"/>
                  </a:lnTo>
                  <a:lnTo>
                    <a:pt x="1209" y="357"/>
                  </a:lnTo>
                  <a:lnTo>
                    <a:pt x="1212" y="357"/>
                  </a:lnTo>
                  <a:lnTo>
                    <a:pt x="1218" y="354"/>
                  </a:lnTo>
                  <a:lnTo>
                    <a:pt x="1225" y="357"/>
                  </a:lnTo>
                  <a:lnTo>
                    <a:pt x="1225" y="357"/>
                  </a:lnTo>
                  <a:lnTo>
                    <a:pt x="1228" y="360"/>
                  </a:lnTo>
                  <a:lnTo>
                    <a:pt x="1234" y="363"/>
                  </a:lnTo>
                  <a:lnTo>
                    <a:pt x="1234" y="363"/>
                  </a:lnTo>
                  <a:lnTo>
                    <a:pt x="1234" y="378"/>
                  </a:lnTo>
                  <a:lnTo>
                    <a:pt x="1234" y="378"/>
                  </a:lnTo>
                  <a:lnTo>
                    <a:pt x="1234" y="381"/>
                  </a:lnTo>
                  <a:lnTo>
                    <a:pt x="1237" y="381"/>
                  </a:lnTo>
                  <a:lnTo>
                    <a:pt x="1240" y="384"/>
                  </a:lnTo>
                  <a:lnTo>
                    <a:pt x="1240" y="387"/>
                  </a:lnTo>
                  <a:lnTo>
                    <a:pt x="1240" y="387"/>
                  </a:lnTo>
                  <a:lnTo>
                    <a:pt x="1246" y="390"/>
                  </a:lnTo>
                  <a:lnTo>
                    <a:pt x="1249" y="393"/>
                  </a:lnTo>
                  <a:lnTo>
                    <a:pt x="1249" y="399"/>
                  </a:lnTo>
                  <a:lnTo>
                    <a:pt x="1249" y="399"/>
                  </a:lnTo>
                  <a:lnTo>
                    <a:pt x="1264" y="399"/>
                  </a:lnTo>
                  <a:lnTo>
                    <a:pt x="1276" y="399"/>
                  </a:lnTo>
                  <a:lnTo>
                    <a:pt x="1288" y="399"/>
                  </a:lnTo>
                  <a:lnTo>
                    <a:pt x="1297" y="399"/>
                  </a:lnTo>
                  <a:lnTo>
                    <a:pt x="1297" y="399"/>
                  </a:lnTo>
                  <a:lnTo>
                    <a:pt x="1300" y="409"/>
                  </a:lnTo>
                  <a:lnTo>
                    <a:pt x="1309" y="412"/>
                  </a:lnTo>
                  <a:lnTo>
                    <a:pt x="1318" y="415"/>
                  </a:lnTo>
                  <a:lnTo>
                    <a:pt x="1324" y="421"/>
                  </a:lnTo>
                  <a:lnTo>
                    <a:pt x="1324" y="421"/>
                  </a:lnTo>
                  <a:lnTo>
                    <a:pt x="1327" y="421"/>
                  </a:lnTo>
                  <a:lnTo>
                    <a:pt x="1330" y="424"/>
                  </a:lnTo>
                  <a:lnTo>
                    <a:pt x="1330" y="424"/>
                  </a:lnTo>
                  <a:lnTo>
                    <a:pt x="1330" y="427"/>
                  </a:lnTo>
                  <a:lnTo>
                    <a:pt x="1333" y="427"/>
                  </a:lnTo>
                  <a:lnTo>
                    <a:pt x="1333" y="424"/>
                  </a:lnTo>
                  <a:lnTo>
                    <a:pt x="1333" y="424"/>
                  </a:lnTo>
                  <a:lnTo>
                    <a:pt x="1336" y="424"/>
                  </a:lnTo>
                  <a:lnTo>
                    <a:pt x="1339" y="427"/>
                  </a:lnTo>
                  <a:lnTo>
                    <a:pt x="1342" y="433"/>
                  </a:lnTo>
                  <a:lnTo>
                    <a:pt x="1342" y="433"/>
                  </a:lnTo>
                  <a:lnTo>
                    <a:pt x="1352" y="433"/>
                  </a:lnTo>
                  <a:lnTo>
                    <a:pt x="1355" y="436"/>
                  </a:lnTo>
                  <a:lnTo>
                    <a:pt x="1355" y="439"/>
                  </a:lnTo>
                  <a:lnTo>
                    <a:pt x="1355" y="439"/>
                  </a:lnTo>
                  <a:lnTo>
                    <a:pt x="1370" y="442"/>
                  </a:lnTo>
                  <a:lnTo>
                    <a:pt x="1382" y="442"/>
                  </a:lnTo>
                  <a:lnTo>
                    <a:pt x="1394" y="445"/>
                  </a:lnTo>
                  <a:lnTo>
                    <a:pt x="1406" y="448"/>
                  </a:lnTo>
                  <a:lnTo>
                    <a:pt x="1406" y="448"/>
                  </a:lnTo>
                  <a:lnTo>
                    <a:pt x="1406" y="466"/>
                  </a:lnTo>
                  <a:lnTo>
                    <a:pt x="1409" y="475"/>
                  </a:lnTo>
                  <a:lnTo>
                    <a:pt x="1412" y="481"/>
                  </a:lnTo>
                  <a:lnTo>
                    <a:pt x="1412" y="481"/>
                  </a:lnTo>
                  <a:lnTo>
                    <a:pt x="1415" y="484"/>
                  </a:lnTo>
                  <a:lnTo>
                    <a:pt x="1415" y="484"/>
                  </a:lnTo>
                  <a:lnTo>
                    <a:pt x="1415" y="490"/>
                  </a:lnTo>
                  <a:lnTo>
                    <a:pt x="1412" y="493"/>
                  </a:lnTo>
                  <a:lnTo>
                    <a:pt x="1412" y="493"/>
                  </a:lnTo>
                  <a:lnTo>
                    <a:pt x="1412" y="496"/>
                  </a:lnTo>
                  <a:lnTo>
                    <a:pt x="1415" y="496"/>
                  </a:lnTo>
                  <a:lnTo>
                    <a:pt x="1418" y="496"/>
                  </a:lnTo>
                  <a:lnTo>
                    <a:pt x="1418" y="496"/>
                  </a:lnTo>
                  <a:lnTo>
                    <a:pt x="1418" y="502"/>
                  </a:lnTo>
                  <a:lnTo>
                    <a:pt x="1418" y="505"/>
                  </a:lnTo>
                  <a:lnTo>
                    <a:pt x="1424" y="505"/>
                  </a:lnTo>
                  <a:lnTo>
                    <a:pt x="1424" y="505"/>
                  </a:lnTo>
                  <a:lnTo>
                    <a:pt x="1421" y="511"/>
                  </a:lnTo>
                  <a:lnTo>
                    <a:pt x="1418" y="517"/>
                  </a:lnTo>
                  <a:lnTo>
                    <a:pt x="1418" y="517"/>
                  </a:lnTo>
                  <a:lnTo>
                    <a:pt x="1421" y="520"/>
                  </a:lnTo>
                  <a:lnTo>
                    <a:pt x="1421" y="520"/>
                  </a:lnTo>
                  <a:lnTo>
                    <a:pt x="1424" y="517"/>
                  </a:lnTo>
                  <a:lnTo>
                    <a:pt x="1424" y="517"/>
                  </a:lnTo>
                  <a:lnTo>
                    <a:pt x="1427" y="517"/>
                  </a:lnTo>
                  <a:lnTo>
                    <a:pt x="1427" y="520"/>
                  </a:lnTo>
                  <a:lnTo>
                    <a:pt x="1427" y="526"/>
                  </a:lnTo>
                  <a:lnTo>
                    <a:pt x="1427" y="526"/>
                  </a:lnTo>
                  <a:lnTo>
                    <a:pt x="1430" y="526"/>
                  </a:lnTo>
                  <a:lnTo>
                    <a:pt x="1436" y="526"/>
                  </a:lnTo>
                  <a:lnTo>
                    <a:pt x="1436" y="526"/>
                  </a:lnTo>
                  <a:lnTo>
                    <a:pt x="1439" y="530"/>
                  </a:lnTo>
                  <a:lnTo>
                    <a:pt x="1448" y="530"/>
                  </a:lnTo>
                  <a:lnTo>
                    <a:pt x="1457" y="530"/>
                  </a:lnTo>
                  <a:lnTo>
                    <a:pt x="1469" y="526"/>
                  </a:lnTo>
                  <a:lnTo>
                    <a:pt x="1469" y="526"/>
                  </a:lnTo>
                  <a:lnTo>
                    <a:pt x="1472" y="505"/>
                  </a:lnTo>
                  <a:lnTo>
                    <a:pt x="1469" y="484"/>
                  </a:lnTo>
                  <a:lnTo>
                    <a:pt x="1469" y="484"/>
                  </a:lnTo>
                  <a:lnTo>
                    <a:pt x="1466" y="481"/>
                  </a:lnTo>
                  <a:lnTo>
                    <a:pt x="1466" y="481"/>
                  </a:lnTo>
                  <a:lnTo>
                    <a:pt x="1460" y="481"/>
                  </a:lnTo>
                  <a:lnTo>
                    <a:pt x="1460" y="481"/>
                  </a:lnTo>
                  <a:lnTo>
                    <a:pt x="1460" y="475"/>
                  </a:lnTo>
                  <a:lnTo>
                    <a:pt x="1460" y="469"/>
                  </a:lnTo>
                  <a:lnTo>
                    <a:pt x="1457" y="463"/>
                  </a:lnTo>
                  <a:lnTo>
                    <a:pt x="1451" y="463"/>
                  </a:lnTo>
                  <a:lnTo>
                    <a:pt x="1451" y="463"/>
                  </a:lnTo>
                  <a:lnTo>
                    <a:pt x="1457" y="460"/>
                  </a:lnTo>
                  <a:lnTo>
                    <a:pt x="1460" y="457"/>
                  </a:lnTo>
                  <a:lnTo>
                    <a:pt x="1460" y="451"/>
                  </a:lnTo>
                  <a:lnTo>
                    <a:pt x="1460" y="451"/>
                  </a:lnTo>
                  <a:lnTo>
                    <a:pt x="1469" y="454"/>
                  </a:lnTo>
                  <a:lnTo>
                    <a:pt x="1475" y="451"/>
                  </a:lnTo>
                  <a:lnTo>
                    <a:pt x="1482" y="445"/>
                  </a:lnTo>
                  <a:lnTo>
                    <a:pt x="1488" y="445"/>
                  </a:lnTo>
                  <a:lnTo>
                    <a:pt x="1488" y="445"/>
                  </a:lnTo>
                  <a:lnTo>
                    <a:pt x="1491" y="442"/>
                  </a:lnTo>
                  <a:lnTo>
                    <a:pt x="1491" y="439"/>
                  </a:lnTo>
                  <a:lnTo>
                    <a:pt x="1494" y="433"/>
                  </a:lnTo>
                  <a:lnTo>
                    <a:pt x="1494" y="433"/>
                  </a:lnTo>
                  <a:lnTo>
                    <a:pt x="1497" y="433"/>
                  </a:lnTo>
                  <a:lnTo>
                    <a:pt x="1503" y="433"/>
                  </a:lnTo>
                  <a:lnTo>
                    <a:pt x="1506" y="433"/>
                  </a:lnTo>
                  <a:lnTo>
                    <a:pt x="1506" y="433"/>
                  </a:lnTo>
                  <a:lnTo>
                    <a:pt x="1503" y="427"/>
                  </a:lnTo>
                  <a:lnTo>
                    <a:pt x="1500" y="418"/>
                  </a:lnTo>
                  <a:lnTo>
                    <a:pt x="1503" y="406"/>
                  </a:lnTo>
                  <a:lnTo>
                    <a:pt x="1503" y="396"/>
                  </a:lnTo>
                  <a:lnTo>
                    <a:pt x="1503" y="390"/>
                  </a:lnTo>
                  <a:lnTo>
                    <a:pt x="1500" y="387"/>
                  </a:lnTo>
                  <a:lnTo>
                    <a:pt x="1500" y="387"/>
                  </a:lnTo>
                  <a:lnTo>
                    <a:pt x="1500" y="384"/>
                  </a:lnTo>
                  <a:lnTo>
                    <a:pt x="1500" y="384"/>
                  </a:lnTo>
                  <a:lnTo>
                    <a:pt x="1497" y="387"/>
                  </a:lnTo>
                  <a:lnTo>
                    <a:pt x="1497" y="387"/>
                  </a:lnTo>
                  <a:lnTo>
                    <a:pt x="1494" y="384"/>
                  </a:lnTo>
                  <a:lnTo>
                    <a:pt x="1494" y="378"/>
                  </a:lnTo>
                  <a:lnTo>
                    <a:pt x="1491" y="375"/>
                  </a:lnTo>
                  <a:lnTo>
                    <a:pt x="1485" y="375"/>
                  </a:lnTo>
                  <a:lnTo>
                    <a:pt x="1485" y="375"/>
                  </a:lnTo>
                  <a:lnTo>
                    <a:pt x="1482" y="366"/>
                  </a:lnTo>
                  <a:lnTo>
                    <a:pt x="1482" y="363"/>
                  </a:lnTo>
                  <a:lnTo>
                    <a:pt x="1482" y="357"/>
                  </a:lnTo>
                  <a:lnTo>
                    <a:pt x="1482" y="357"/>
                  </a:lnTo>
                  <a:lnTo>
                    <a:pt x="1482" y="354"/>
                  </a:lnTo>
                  <a:lnTo>
                    <a:pt x="1482" y="348"/>
                  </a:lnTo>
                  <a:lnTo>
                    <a:pt x="1488" y="348"/>
                  </a:lnTo>
                  <a:lnTo>
                    <a:pt x="1494" y="345"/>
                  </a:lnTo>
                  <a:lnTo>
                    <a:pt x="1494" y="345"/>
                  </a:lnTo>
                  <a:lnTo>
                    <a:pt x="1491" y="345"/>
                  </a:lnTo>
                  <a:lnTo>
                    <a:pt x="1491" y="342"/>
                  </a:lnTo>
                  <a:lnTo>
                    <a:pt x="1491" y="330"/>
                  </a:lnTo>
                  <a:lnTo>
                    <a:pt x="1488" y="321"/>
                  </a:lnTo>
                  <a:lnTo>
                    <a:pt x="1485" y="318"/>
                  </a:lnTo>
                  <a:lnTo>
                    <a:pt x="1482" y="318"/>
                  </a:lnTo>
                  <a:lnTo>
                    <a:pt x="1482" y="318"/>
                  </a:lnTo>
                  <a:lnTo>
                    <a:pt x="1485" y="312"/>
                  </a:lnTo>
                  <a:lnTo>
                    <a:pt x="1485" y="306"/>
                  </a:lnTo>
                  <a:lnTo>
                    <a:pt x="1485" y="306"/>
                  </a:lnTo>
                  <a:lnTo>
                    <a:pt x="1482" y="306"/>
                  </a:lnTo>
                  <a:lnTo>
                    <a:pt x="1482" y="303"/>
                  </a:lnTo>
                  <a:lnTo>
                    <a:pt x="1482" y="303"/>
                  </a:lnTo>
                  <a:lnTo>
                    <a:pt x="1482" y="300"/>
                  </a:lnTo>
                  <a:lnTo>
                    <a:pt x="1485" y="300"/>
                  </a:lnTo>
                  <a:lnTo>
                    <a:pt x="1485" y="297"/>
                  </a:lnTo>
                  <a:lnTo>
                    <a:pt x="1485" y="297"/>
                  </a:lnTo>
                  <a:lnTo>
                    <a:pt x="1482" y="294"/>
                  </a:lnTo>
                  <a:lnTo>
                    <a:pt x="1482" y="291"/>
                  </a:lnTo>
                  <a:lnTo>
                    <a:pt x="1482" y="291"/>
                  </a:lnTo>
                  <a:lnTo>
                    <a:pt x="1485" y="282"/>
                  </a:lnTo>
                  <a:lnTo>
                    <a:pt x="1485" y="275"/>
                  </a:lnTo>
                  <a:lnTo>
                    <a:pt x="1482" y="272"/>
                  </a:lnTo>
                  <a:lnTo>
                    <a:pt x="1482" y="272"/>
                  </a:lnTo>
                  <a:lnTo>
                    <a:pt x="1485" y="269"/>
                  </a:lnTo>
                  <a:lnTo>
                    <a:pt x="1497" y="266"/>
                  </a:lnTo>
                  <a:lnTo>
                    <a:pt x="1506" y="269"/>
                  </a:lnTo>
                  <a:lnTo>
                    <a:pt x="1509" y="272"/>
                  </a:lnTo>
                  <a:lnTo>
                    <a:pt x="1509" y="279"/>
                  </a:lnTo>
                  <a:lnTo>
                    <a:pt x="1509" y="279"/>
                  </a:lnTo>
                  <a:lnTo>
                    <a:pt x="1536" y="279"/>
                  </a:lnTo>
                  <a:lnTo>
                    <a:pt x="1545" y="275"/>
                  </a:lnTo>
                  <a:lnTo>
                    <a:pt x="1551" y="272"/>
                  </a:lnTo>
                  <a:lnTo>
                    <a:pt x="1554" y="269"/>
                  </a:lnTo>
                  <a:lnTo>
                    <a:pt x="1554" y="269"/>
                  </a:lnTo>
                  <a:lnTo>
                    <a:pt x="1563" y="275"/>
                  </a:lnTo>
                  <a:lnTo>
                    <a:pt x="1572" y="282"/>
                  </a:lnTo>
                  <a:lnTo>
                    <a:pt x="1578" y="288"/>
                  </a:lnTo>
                  <a:lnTo>
                    <a:pt x="1581" y="294"/>
                  </a:lnTo>
                  <a:lnTo>
                    <a:pt x="1581" y="303"/>
                  </a:lnTo>
                  <a:lnTo>
                    <a:pt x="1581" y="303"/>
                  </a:lnTo>
                  <a:lnTo>
                    <a:pt x="1615" y="303"/>
                  </a:lnTo>
                  <a:lnTo>
                    <a:pt x="1615" y="303"/>
                  </a:lnTo>
                  <a:lnTo>
                    <a:pt x="1615" y="306"/>
                  </a:lnTo>
                  <a:lnTo>
                    <a:pt x="1618" y="309"/>
                  </a:lnTo>
                  <a:lnTo>
                    <a:pt x="1624" y="309"/>
                  </a:lnTo>
                  <a:lnTo>
                    <a:pt x="1624" y="309"/>
                  </a:lnTo>
                  <a:lnTo>
                    <a:pt x="1624" y="333"/>
                  </a:lnTo>
                  <a:lnTo>
                    <a:pt x="1624" y="333"/>
                  </a:lnTo>
                  <a:lnTo>
                    <a:pt x="1627" y="348"/>
                  </a:lnTo>
                  <a:lnTo>
                    <a:pt x="1630" y="351"/>
                  </a:lnTo>
                  <a:lnTo>
                    <a:pt x="1627" y="354"/>
                  </a:lnTo>
                  <a:lnTo>
                    <a:pt x="1627" y="354"/>
                  </a:lnTo>
                  <a:lnTo>
                    <a:pt x="1627" y="357"/>
                  </a:lnTo>
                  <a:lnTo>
                    <a:pt x="1633" y="357"/>
                  </a:lnTo>
                  <a:lnTo>
                    <a:pt x="1639" y="357"/>
                  </a:lnTo>
                  <a:lnTo>
                    <a:pt x="1639" y="357"/>
                  </a:lnTo>
                  <a:lnTo>
                    <a:pt x="1639" y="366"/>
                  </a:lnTo>
                  <a:lnTo>
                    <a:pt x="1645" y="366"/>
                  </a:lnTo>
                  <a:lnTo>
                    <a:pt x="1648" y="369"/>
                  </a:lnTo>
                  <a:lnTo>
                    <a:pt x="1642" y="375"/>
                  </a:lnTo>
                  <a:lnTo>
                    <a:pt x="1642" y="375"/>
                  </a:lnTo>
                  <a:lnTo>
                    <a:pt x="1654" y="375"/>
                  </a:lnTo>
                  <a:lnTo>
                    <a:pt x="1663" y="372"/>
                  </a:lnTo>
                  <a:lnTo>
                    <a:pt x="1669" y="372"/>
                  </a:lnTo>
                  <a:lnTo>
                    <a:pt x="1678" y="369"/>
                  </a:lnTo>
                  <a:lnTo>
                    <a:pt x="1678" y="369"/>
                  </a:lnTo>
                  <a:lnTo>
                    <a:pt x="1678" y="366"/>
                  </a:lnTo>
                  <a:lnTo>
                    <a:pt x="1675" y="363"/>
                  </a:lnTo>
                  <a:lnTo>
                    <a:pt x="1675" y="363"/>
                  </a:lnTo>
                  <a:lnTo>
                    <a:pt x="1678" y="357"/>
                  </a:lnTo>
                  <a:lnTo>
                    <a:pt x="1681" y="357"/>
                  </a:lnTo>
                  <a:lnTo>
                    <a:pt x="1687" y="357"/>
                  </a:lnTo>
                  <a:lnTo>
                    <a:pt x="1687" y="357"/>
                  </a:lnTo>
                  <a:lnTo>
                    <a:pt x="1687" y="351"/>
                  </a:lnTo>
                  <a:lnTo>
                    <a:pt x="1690" y="348"/>
                  </a:lnTo>
                  <a:lnTo>
                    <a:pt x="1699" y="342"/>
                  </a:lnTo>
                  <a:lnTo>
                    <a:pt x="1699" y="342"/>
                  </a:lnTo>
                  <a:lnTo>
                    <a:pt x="1699" y="339"/>
                  </a:lnTo>
                  <a:lnTo>
                    <a:pt x="1699" y="339"/>
                  </a:lnTo>
                  <a:lnTo>
                    <a:pt x="1696" y="339"/>
                  </a:lnTo>
                  <a:lnTo>
                    <a:pt x="1696" y="339"/>
                  </a:lnTo>
                  <a:lnTo>
                    <a:pt x="1696" y="336"/>
                  </a:lnTo>
                  <a:lnTo>
                    <a:pt x="1699" y="333"/>
                  </a:lnTo>
                  <a:lnTo>
                    <a:pt x="1711" y="330"/>
                  </a:lnTo>
                  <a:lnTo>
                    <a:pt x="1711" y="330"/>
                  </a:lnTo>
                  <a:lnTo>
                    <a:pt x="1708" y="336"/>
                  </a:lnTo>
                  <a:lnTo>
                    <a:pt x="1708" y="339"/>
                  </a:lnTo>
                  <a:lnTo>
                    <a:pt x="1720" y="351"/>
                  </a:lnTo>
                  <a:lnTo>
                    <a:pt x="1720" y="351"/>
                  </a:lnTo>
                  <a:lnTo>
                    <a:pt x="1729" y="360"/>
                  </a:lnTo>
                  <a:lnTo>
                    <a:pt x="1735" y="366"/>
                  </a:lnTo>
                  <a:lnTo>
                    <a:pt x="1745" y="366"/>
                  </a:lnTo>
                  <a:lnTo>
                    <a:pt x="1745" y="366"/>
                  </a:lnTo>
                  <a:lnTo>
                    <a:pt x="1742" y="369"/>
                  </a:lnTo>
                  <a:lnTo>
                    <a:pt x="1742" y="369"/>
                  </a:lnTo>
                  <a:lnTo>
                    <a:pt x="1739" y="372"/>
                  </a:lnTo>
                  <a:lnTo>
                    <a:pt x="1735" y="375"/>
                  </a:lnTo>
                  <a:lnTo>
                    <a:pt x="1735" y="375"/>
                  </a:lnTo>
                  <a:lnTo>
                    <a:pt x="1742" y="378"/>
                  </a:lnTo>
                  <a:lnTo>
                    <a:pt x="1745" y="381"/>
                  </a:lnTo>
                  <a:lnTo>
                    <a:pt x="1745" y="387"/>
                  </a:lnTo>
                  <a:lnTo>
                    <a:pt x="1745" y="387"/>
                  </a:lnTo>
                  <a:lnTo>
                    <a:pt x="1748" y="387"/>
                  </a:lnTo>
                  <a:lnTo>
                    <a:pt x="1748" y="384"/>
                  </a:lnTo>
                  <a:lnTo>
                    <a:pt x="1748" y="378"/>
                  </a:lnTo>
                  <a:lnTo>
                    <a:pt x="1748" y="378"/>
                  </a:lnTo>
                  <a:lnTo>
                    <a:pt x="1751" y="378"/>
                  </a:lnTo>
                  <a:lnTo>
                    <a:pt x="1754" y="381"/>
                  </a:lnTo>
                  <a:lnTo>
                    <a:pt x="1754" y="384"/>
                  </a:lnTo>
                  <a:lnTo>
                    <a:pt x="1754" y="390"/>
                  </a:lnTo>
                  <a:lnTo>
                    <a:pt x="1757" y="390"/>
                  </a:lnTo>
                  <a:lnTo>
                    <a:pt x="1760" y="390"/>
                  </a:lnTo>
                  <a:lnTo>
                    <a:pt x="1760" y="390"/>
                  </a:lnTo>
                  <a:lnTo>
                    <a:pt x="1757" y="399"/>
                  </a:lnTo>
                  <a:lnTo>
                    <a:pt x="1760" y="406"/>
                  </a:lnTo>
                  <a:lnTo>
                    <a:pt x="1757" y="409"/>
                  </a:lnTo>
                  <a:lnTo>
                    <a:pt x="1754" y="415"/>
                  </a:lnTo>
                  <a:lnTo>
                    <a:pt x="1754" y="415"/>
                  </a:lnTo>
                  <a:lnTo>
                    <a:pt x="1754" y="421"/>
                  </a:lnTo>
                  <a:lnTo>
                    <a:pt x="1760" y="421"/>
                  </a:lnTo>
                  <a:lnTo>
                    <a:pt x="1766" y="421"/>
                  </a:lnTo>
                  <a:lnTo>
                    <a:pt x="1769" y="424"/>
                  </a:lnTo>
                  <a:lnTo>
                    <a:pt x="1769" y="424"/>
                  </a:lnTo>
                  <a:lnTo>
                    <a:pt x="1766" y="427"/>
                  </a:lnTo>
                  <a:lnTo>
                    <a:pt x="1766" y="430"/>
                  </a:lnTo>
                  <a:lnTo>
                    <a:pt x="1766" y="433"/>
                  </a:lnTo>
                  <a:lnTo>
                    <a:pt x="1766" y="433"/>
                  </a:lnTo>
                  <a:lnTo>
                    <a:pt x="1772" y="433"/>
                  </a:lnTo>
                  <a:lnTo>
                    <a:pt x="1778" y="436"/>
                  </a:lnTo>
                  <a:lnTo>
                    <a:pt x="1778" y="436"/>
                  </a:lnTo>
                  <a:lnTo>
                    <a:pt x="1784" y="445"/>
                  </a:lnTo>
                  <a:lnTo>
                    <a:pt x="1784" y="445"/>
                  </a:lnTo>
                  <a:lnTo>
                    <a:pt x="1796" y="448"/>
                  </a:lnTo>
                  <a:lnTo>
                    <a:pt x="1802" y="451"/>
                  </a:lnTo>
                  <a:lnTo>
                    <a:pt x="1805" y="457"/>
                  </a:lnTo>
                  <a:lnTo>
                    <a:pt x="1805" y="457"/>
                  </a:lnTo>
                  <a:lnTo>
                    <a:pt x="1811" y="454"/>
                  </a:lnTo>
                  <a:lnTo>
                    <a:pt x="1814" y="451"/>
                  </a:lnTo>
                  <a:lnTo>
                    <a:pt x="1817" y="448"/>
                  </a:lnTo>
                  <a:lnTo>
                    <a:pt x="1817" y="451"/>
                  </a:lnTo>
                  <a:lnTo>
                    <a:pt x="1817" y="451"/>
                  </a:lnTo>
                  <a:lnTo>
                    <a:pt x="1817" y="460"/>
                  </a:lnTo>
                  <a:lnTo>
                    <a:pt x="1811" y="463"/>
                  </a:lnTo>
                  <a:lnTo>
                    <a:pt x="1796" y="463"/>
                  </a:lnTo>
                  <a:lnTo>
                    <a:pt x="1796" y="463"/>
                  </a:lnTo>
                  <a:lnTo>
                    <a:pt x="1802" y="469"/>
                  </a:lnTo>
                  <a:lnTo>
                    <a:pt x="1811" y="472"/>
                  </a:lnTo>
                  <a:lnTo>
                    <a:pt x="1829" y="475"/>
                  </a:lnTo>
                  <a:lnTo>
                    <a:pt x="1829" y="475"/>
                  </a:lnTo>
                  <a:lnTo>
                    <a:pt x="1829" y="481"/>
                  </a:lnTo>
                  <a:lnTo>
                    <a:pt x="1832" y="484"/>
                  </a:lnTo>
                  <a:lnTo>
                    <a:pt x="1838" y="484"/>
                  </a:lnTo>
                  <a:lnTo>
                    <a:pt x="1838" y="484"/>
                  </a:lnTo>
                  <a:lnTo>
                    <a:pt x="1838" y="493"/>
                  </a:lnTo>
                  <a:lnTo>
                    <a:pt x="1841" y="496"/>
                  </a:lnTo>
                  <a:lnTo>
                    <a:pt x="1847" y="496"/>
                  </a:lnTo>
                  <a:lnTo>
                    <a:pt x="1847" y="496"/>
                  </a:lnTo>
                  <a:lnTo>
                    <a:pt x="1841" y="505"/>
                  </a:lnTo>
                  <a:lnTo>
                    <a:pt x="1841" y="517"/>
                  </a:lnTo>
                  <a:lnTo>
                    <a:pt x="1841" y="517"/>
                  </a:lnTo>
                  <a:lnTo>
                    <a:pt x="1829" y="520"/>
                  </a:lnTo>
                  <a:lnTo>
                    <a:pt x="1817" y="526"/>
                  </a:lnTo>
                  <a:lnTo>
                    <a:pt x="1817" y="526"/>
                  </a:lnTo>
                  <a:lnTo>
                    <a:pt x="1817" y="526"/>
                  </a:lnTo>
                  <a:lnTo>
                    <a:pt x="1814" y="530"/>
                  </a:lnTo>
                  <a:lnTo>
                    <a:pt x="1814" y="530"/>
                  </a:lnTo>
                  <a:lnTo>
                    <a:pt x="1808" y="530"/>
                  </a:lnTo>
                  <a:lnTo>
                    <a:pt x="1805" y="533"/>
                  </a:lnTo>
                  <a:lnTo>
                    <a:pt x="1805" y="533"/>
                  </a:lnTo>
                  <a:lnTo>
                    <a:pt x="1805" y="536"/>
                  </a:lnTo>
                  <a:lnTo>
                    <a:pt x="1802" y="536"/>
                  </a:lnTo>
                  <a:lnTo>
                    <a:pt x="1796" y="533"/>
                  </a:lnTo>
                  <a:lnTo>
                    <a:pt x="1796" y="533"/>
                  </a:lnTo>
                  <a:lnTo>
                    <a:pt x="1790" y="542"/>
                  </a:lnTo>
                  <a:lnTo>
                    <a:pt x="1790" y="542"/>
                  </a:lnTo>
                  <a:lnTo>
                    <a:pt x="1784" y="554"/>
                  </a:lnTo>
                  <a:lnTo>
                    <a:pt x="1784" y="554"/>
                  </a:lnTo>
                  <a:lnTo>
                    <a:pt x="1781" y="554"/>
                  </a:lnTo>
                  <a:lnTo>
                    <a:pt x="1775" y="554"/>
                  </a:lnTo>
                  <a:lnTo>
                    <a:pt x="1775" y="557"/>
                  </a:lnTo>
                  <a:lnTo>
                    <a:pt x="1778" y="557"/>
                  </a:lnTo>
                  <a:lnTo>
                    <a:pt x="1778" y="557"/>
                  </a:lnTo>
                  <a:lnTo>
                    <a:pt x="1772" y="563"/>
                  </a:lnTo>
                  <a:lnTo>
                    <a:pt x="1766" y="563"/>
                  </a:lnTo>
                  <a:lnTo>
                    <a:pt x="1754" y="563"/>
                  </a:lnTo>
                  <a:lnTo>
                    <a:pt x="1754" y="563"/>
                  </a:lnTo>
                  <a:lnTo>
                    <a:pt x="1729" y="563"/>
                  </a:lnTo>
                  <a:lnTo>
                    <a:pt x="1729" y="563"/>
                  </a:lnTo>
                  <a:lnTo>
                    <a:pt x="1720" y="560"/>
                  </a:lnTo>
                  <a:lnTo>
                    <a:pt x="1717" y="557"/>
                  </a:lnTo>
                  <a:lnTo>
                    <a:pt x="1717" y="557"/>
                  </a:lnTo>
                  <a:lnTo>
                    <a:pt x="1702" y="557"/>
                  </a:lnTo>
                  <a:lnTo>
                    <a:pt x="1690" y="557"/>
                  </a:lnTo>
                  <a:lnTo>
                    <a:pt x="1663" y="563"/>
                  </a:lnTo>
                  <a:lnTo>
                    <a:pt x="1663" y="563"/>
                  </a:lnTo>
                  <a:lnTo>
                    <a:pt x="1654" y="569"/>
                  </a:lnTo>
                  <a:lnTo>
                    <a:pt x="1645" y="575"/>
                  </a:lnTo>
                  <a:lnTo>
                    <a:pt x="1639" y="581"/>
                  </a:lnTo>
                  <a:lnTo>
                    <a:pt x="1627" y="587"/>
                  </a:lnTo>
                  <a:lnTo>
                    <a:pt x="1627" y="587"/>
                  </a:lnTo>
                  <a:lnTo>
                    <a:pt x="1630" y="593"/>
                  </a:lnTo>
                  <a:lnTo>
                    <a:pt x="1627" y="596"/>
                  </a:lnTo>
                  <a:lnTo>
                    <a:pt x="1621" y="599"/>
                  </a:lnTo>
                  <a:lnTo>
                    <a:pt x="1615" y="602"/>
                  </a:lnTo>
                  <a:lnTo>
                    <a:pt x="1615" y="602"/>
                  </a:lnTo>
                  <a:lnTo>
                    <a:pt x="1618" y="608"/>
                  </a:lnTo>
                  <a:lnTo>
                    <a:pt x="1618" y="614"/>
                  </a:lnTo>
                  <a:lnTo>
                    <a:pt x="1618" y="614"/>
                  </a:lnTo>
                  <a:lnTo>
                    <a:pt x="1624" y="611"/>
                  </a:lnTo>
                  <a:lnTo>
                    <a:pt x="1624" y="608"/>
                  </a:lnTo>
                  <a:lnTo>
                    <a:pt x="1630" y="599"/>
                  </a:lnTo>
                  <a:lnTo>
                    <a:pt x="1630" y="599"/>
                  </a:lnTo>
                  <a:lnTo>
                    <a:pt x="1639" y="596"/>
                  </a:lnTo>
                  <a:lnTo>
                    <a:pt x="1645" y="596"/>
                  </a:lnTo>
                  <a:lnTo>
                    <a:pt x="1648" y="590"/>
                  </a:lnTo>
                  <a:lnTo>
                    <a:pt x="1648" y="590"/>
                  </a:lnTo>
                  <a:lnTo>
                    <a:pt x="1648" y="587"/>
                  </a:lnTo>
                  <a:lnTo>
                    <a:pt x="1651" y="587"/>
                  </a:lnTo>
                  <a:lnTo>
                    <a:pt x="1654" y="590"/>
                  </a:lnTo>
                  <a:lnTo>
                    <a:pt x="1654" y="581"/>
                  </a:lnTo>
                  <a:lnTo>
                    <a:pt x="1654" y="581"/>
                  </a:lnTo>
                  <a:lnTo>
                    <a:pt x="1657" y="581"/>
                  </a:lnTo>
                  <a:lnTo>
                    <a:pt x="1660" y="584"/>
                  </a:lnTo>
                  <a:lnTo>
                    <a:pt x="1663" y="587"/>
                  </a:lnTo>
                  <a:lnTo>
                    <a:pt x="1663" y="587"/>
                  </a:lnTo>
                  <a:lnTo>
                    <a:pt x="1666" y="584"/>
                  </a:lnTo>
                  <a:lnTo>
                    <a:pt x="1666" y="581"/>
                  </a:lnTo>
                  <a:lnTo>
                    <a:pt x="1666" y="578"/>
                  </a:lnTo>
                  <a:lnTo>
                    <a:pt x="1666" y="578"/>
                  </a:lnTo>
                  <a:lnTo>
                    <a:pt x="1681" y="578"/>
                  </a:lnTo>
                  <a:lnTo>
                    <a:pt x="1696" y="578"/>
                  </a:lnTo>
                  <a:lnTo>
                    <a:pt x="1696" y="578"/>
                  </a:lnTo>
                  <a:lnTo>
                    <a:pt x="1696" y="581"/>
                  </a:lnTo>
                  <a:lnTo>
                    <a:pt x="1699" y="581"/>
                  </a:lnTo>
                  <a:lnTo>
                    <a:pt x="1699" y="578"/>
                  </a:lnTo>
                  <a:lnTo>
                    <a:pt x="1699" y="578"/>
                  </a:lnTo>
                  <a:lnTo>
                    <a:pt x="1702" y="578"/>
                  </a:lnTo>
                  <a:lnTo>
                    <a:pt x="1705" y="581"/>
                  </a:lnTo>
                  <a:lnTo>
                    <a:pt x="1705" y="587"/>
                  </a:lnTo>
                  <a:lnTo>
                    <a:pt x="1702" y="596"/>
                  </a:lnTo>
                  <a:lnTo>
                    <a:pt x="1699" y="596"/>
                  </a:lnTo>
                  <a:lnTo>
                    <a:pt x="1696" y="596"/>
                  </a:lnTo>
                  <a:lnTo>
                    <a:pt x="1696" y="596"/>
                  </a:lnTo>
                  <a:lnTo>
                    <a:pt x="1699" y="602"/>
                  </a:lnTo>
                  <a:lnTo>
                    <a:pt x="1696" y="605"/>
                  </a:lnTo>
                  <a:lnTo>
                    <a:pt x="1693" y="614"/>
                  </a:lnTo>
                  <a:lnTo>
                    <a:pt x="1693" y="623"/>
                  </a:lnTo>
                  <a:lnTo>
                    <a:pt x="1693" y="623"/>
                  </a:lnTo>
                  <a:lnTo>
                    <a:pt x="1693" y="629"/>
                  </a:lnTo>
                  <a:lnTo>
                    <a:pt x="1696" y="635"/>
                  </a:lnTo>
                  <a:lnTo>
                    <a:pt x="1696" y="635"/>
                  </a:lnTo>
                  <a:lnTo>
                    <a:pt x="1702" y="632"/>
                  </a:lnTo>
                  <a:lnTo>
                    <a:pt x="1702" y="632"/>
                  </a:lnTo>
                  <a:lnTo>
                    <a:pt x="1705" y="635"/>
                  </a:lnTo>
                  <a:lnTo>
                    <a:pt x="1705" y="635"/>
                  </a:lnTo>
                  <a:lnTo>
                    <a:pt x="1705" y="638"/>
                  </a:lnTo>
                  <a:lnTo>
                    <a:pt x="1708" y="638"/>
                  </a:lnTo>
                  <a:lnTo>
                    <a:pt x="1711" y="638"/>
                  </a:lnTo>
                  <a:lnTo>
                    <a:pt x="1711" y="638"/>
                  </a:lnTo>
                  <a:lnTo>
                    <a:pt x="1720" y="647"/>
                  </a:lnTo>
                  <a:lnTo>
                    <a:pt x="1720" y="647"/>
                  </a:lnTo>
                  <a:lnTo>
                    <a:pt x="1729" y="647"/>
                  </a:lnTo>
                  <a:lnTo>
                    <a:pt x="1729" y="647"/>
                  </a:lnTo>
                  <a:lnTo>
                    <a:pt x="1732" y="650"/>
                  </a:lnTo>
                  <a:lnTo>
                    <a:pt x="1732" y="650"/>
                  </a:lnTo>
                  <a:lnTo>
                    <a:pt x="1732" y="650"/>
                  </a:lnTo>
                  <a:lnTo>
                    <a:pt x="1739" y="650"/>
                  </a:lnTo>
                  <a:lnTo>
                    <a:pt x="1742" y="647"/>
                  </a:lnTo>
                  <a:lnTo>
                    <a:pt x="1745" y="647"/>
                  </a:lnTo>
                  <a:lnTo>
                    <a:pt x="1748" y="650"/>
                  </a:lnTo>
                  <a:lnTo>
                    <a:pt x="1748" y="650"/>
                  </a:lnTo>
                  <a:lnTo>
                    <a:pt x="1751" y="650"/>
                  </a:lnTo>
                  <a:lnTo>
                    <a:pt x="1751" y="647"/>
                  </a:lnTo>
                  <a:lnTo>
                    <a:pt x="1754" y="644"/>
                  </a:lnTo>
                  <a:lnTo>
                    <a:pt x="1754" y="644"/>
                  </a:lnTo>
                  <a:lnTo>
                    <a:pt x="1760" y="644"/>
                  </a:lnTo>
                  <a:lnTo>
                    <a:pt x="1760" y="644"/>
                  </a:lnTo>
                  <a:lnTo>
                    <a:pt x="1760" y="638"/>
                  </a:lnTo>
                  <a:lnTo>
                    <a:pt x="1760" y="632"/>
                  </a:lnTo>
                  <a:lnTo>
                    <a:pt x="1760" y="632"/>
                  </a:lnTo>
                  <a:lnTo>
                    <a:pt x="1766" y="632"/>
                  </a:lnTo>
                  <a:lnTo>
                    <a:pt x="1769" y="632"/>
                  </a:lnTo>
                  <a:lnTo>
                    <a:pt x="1769" y="638"/>
                  </a:lnTo>
                  <a:lnTo>
                    <a:pt x="1769" y="638"/>
                  </a:lnTo>
                  <a:lnTo>
                    <a:pt x="1772" y="641"/>
                  </a:lnTo>
                  <a:lnTo>
                    <a:pt x="1775" y="644"/>
                  </a:lnTo>
                  <a:lnTo>
                    <a:pt x="1778" y="647"/>
                  </a:lnTo>
                  <a:lnTo>
                    <a:pt x="1778" y="657"/>
                  </a:lnTo>
                  <a:lnTo>
                    <a:pt x="1778" y="657"/>
                  </a:lnTo>
                  <a:lnTo>
                    <a:pt x="1772" y="657"/>
                  </a:lnTo>
                  <a:lnTo>
                    <a:pt x="1772" y="653"/>
                  </a:lnTo>
                  <a:lnTo>
                    <a:pt x="1769" y="650"/>
                  </a:lnTo>
                  <a:lnTo>
                    <a:pt x="1766" y="650"/>
                  </a:lnTo>
                  <a:lnTo>
                    <a:pt x="1766" y="650"/>
                  </a:lnTo>
                  <a:lnTo>
                    <a:pt x="1760" y="653"/>
                  </a:lnTo>
                  <a:lnTo>
                    <a:pt x="1760" y="657"/>
                  </a:lnTo>
                  <a:lnTo>
                    <a:pt x="1754" y="663"/>
                  </a:lnTo>
                  <a:lnTo>
                    <a:pt x="1754" y="663"/>
                  </a:lnTo>
                  <a:lnTo>
                    <a:pt x="1748" y="663"/>
                  </a:lnTo>
                  <a:lnTo>
                    <a:pt x="1742" y="663"/>
                  </a:lnTo>
                  <a:lnTo>
                    <a:pt x="1742" y="663"/>
                  </a:lnTo>
                  <a:lnTo>
                    <a:pt x="1735" y="666"/>
                  </a:lnTo>
                  <a:lnTo>
                    <a:pt x="1732" y="669"/>
                  </a:lnTo>
                  <a:lnTo>
                    <a:pt x="1729" y="672"/>
                  </a:lnTo>
                  <a:lnTo>
                    <a:pt x="1720" y="672"/>
                  </a:lnTo>
                  <a:lnTo>
                    <a:pt x="1720" y="672"/>
                  </a:lnTo>
                  <a:lnTo>
                    <a:pt x="1717" y="672"/>
                  </a:lnTo>
                  <a:lnTo>
                    <a:pt x="1714" y="678"/>
                  </a:lnTo>
                  <a:lnTo>
                    <a:pt x="1711" y="684"/>
                  </a:lnTo>
                  <a:lnTo>
                    <a:pt x="1711" y="684"/>
                  </a:lnTo>
                  <a:lnTo>
                    <a:pt x="1711" y="684"/>
                  </a:lnTo>
                  <a:lnTo>
                    <a:pt x="1708" y="684"/>
                  </a:lnTo>
                  <a:lnTo>
                    <a:pt x="1708" y="681"/>
                  </a:lnTo>
                  <a:lnTo>
                    <a:pt x="1708" y="681"/>
                  </a:lnTo>
                  <a:lnTo>
                    <a:pt x="1699" y="690"/>
                  </a:lnTo>
                  <a:lnTo>
                    <a:pt x="1696" y="693"/>
                  </a:lnTo>
                  <a:lnTo>
                    <a:pt x="1687" y="693"/>
                  </a:lnTo>
                  <a:lnTo>
                    <a:pt x="1687" y="693"/>
                  </a:lnTo>
                  <a:lnTo>
                    <a:pt x="1690" y="687"/>
                  </a:lnTo>
                  <a:lnTo>
                    <a:pt x="1690" y="684"/>
                  </a:lnTo>
                  <a:lnTo>
                    <a:pt x="1687" y="681"/>
                  </a:lnTo>
                  <a:lnTo>
                    <a:pt x="1687" y="675"/>
                  </a:lnTo>
                  <a:lnTo>
                    <a:pt x="1687" y="675"/>
                  </a:lnTo>
                  <a:lnTo>
                    <a:pt x="1696" y="669"/>
                  </a:lnTo>
                  <a:lnTo>
                    <a:pt x="1702" y="669"/>
                  </a:lnTo>
                  <a:lnTo>
                    <a:pt x="1708" y="672"/>
                  </a:lnTo>
                  <a:lnTo>
                    <a:pt x="1708" y="672"/>
                  </a:lnTo>
                  <a:lnTo>
                    <a:pt x="1708" y="666"/>
                  </a:lnTo>
                  <a:lnTo>
                    <a:pt x="1705" y="660"/>
                  </a:lnTo>
                  <a:lnTo>
                    <a:pt x="1696" y="657"/>
                  </a:lnTo>
                  <a:lnTo>
                    <a:pt x="1696" y="657"/>
                  </a:lnTo>
                  <a:lnTo>
                    <a:pt x="1690" y="657"/>
                  </a:lnTo>
                  <a:lnTo>
                    <a:pt x="1684" y="660"/>
                  </a:lnTo>
                  <a:lnTo>
                    <a:pt x="1678" y="666"/>
                  </a:lnTo>
                  <a:lnTo>
                    <a:pt x="1672" y="669"/>
                  </a:lnTo>
                  <a:lnTo>
                    <a:pt x="1672" y="669"/>
                  </a:lnTo>
                  <a:lnTo>
                    <a:pt x="1660" y="672"/>
                  </a:lnTo>
                  <a:lnTo>
                    <a:pt x="1660" y="672"/>
                  </a:lnTo>
                  <a:lnTo>
                    <a:pt x="1657" y="675"/>
                  </a:lnTo>
                  <a:lnTo>
                    <a:pt x="1654" y="681"/>
                  </a:lnTo>
                  <a:lnTo>
                    <a:pt x="1654" y="681"/>
                  </a:lnTo>
                  <a:lnTo>
                    <a:pt x="1642" y="681"/>
                  </a:lnTo>
                  <a:lnTo>
                    <a:pt x="1633" y="684"/>
                  </a:lnTo>
                  <a:lnTo>
                    <a:pt x="1627" y="687"/>
                  </a:lnTo>
                  <a:lnTo>
                    <a:pt x="1615" y="684"/>
                  </a:lnTo>
                  <a:lnTo>
                    <a:pt x="1615" y="684"/>
                  </a:lnTo>
                  <a:lnTo>
                    <a:pt x="1618" y="687"/>
                  </a:lnTo>
                  <a:lnTo>
                    <a:pt x="1621" y="690"/>
                  </a:lnTo>
                  <a:lnTo>
                    <a:pt x="1618" y="693"/>
                  </a:lnTo>
                  <a:lnTo>
                    <a:pt x="1605" y="693"/>
                  </a:lnTo>
                  <a:lnTo>
                    <a:pt x="1605" y="693"/>
                  </a:lnTo>
                  <a:lnTo>
                    <a:pt x="1602" y="699"/>
                  </a:lnTo>
                  <a:lnTo>
                    <a:pt x="1599" y="708"/>
                  </a:lnTo>
                  <a:lnTo>
                    <a:pt x="1599" y="717"/>
                  </a:lnTo>
                  <a:lnTo>
                    <a:pt x="1605" y="726"/>
                  </a:lnTo>
                  <a:lnTo>
                    <a:pt x="1605" y="726"/>
                  </a:lnTo>
                  <a:lnTo>
                    <a:pt x="1605" y="729"/>
                  </a:lnTo>
                  <a:lnTo>
                    <a:pt x="1602" y="732"/>
                  </a:lnTo>
                  <a:lnTo>
                    <a:pt x="1599" y="735"/>
                  </a:lnTo>
                  <a:lnTo>
                    <a:pt x="1599" y="741"/>
                  </a:lnTo>
                  <a:lnTo>
                    <a:pt x="1599" y="741"/>
                  </a:lnTo>
                  <a:lnTo>
                    <a:pt x="1587" y="741"/>
                  </a:lnTo>
                  <a:lnTo>
                    <a:pt x="1587" y="741"/>
                  </a:lnTo>
                  <a:lnTo>
                    <a:pt x="1581" y="744"/>
                  </a:lnTo>
                  <a:lnTo>
                    <a:pt x="1578" y="750"/>
                  </a:lnTo>
                  <a:lnTo>
                    <a:pt x="1578" y="750"/>
                  </a:lnTo>
                  <a:lnTo>
                    <a:pt x="1566" y="753"/>
                  </a:lnTo>
                  <a:lnTo>
                    <a:pt x="1560" y="753"/>
                  </a:lnTo>
                  <a:lnTo>
                    <a:pt x="1554" y="756"/>
                  </a:lnTo>
                  <a:lnTo>
                    <a:pt x="1554" y="756"/>
                  </a:lnTo>
                  <a:lnTo>
                    <a:pt x="1545" y="765"/>
                  </a:lnTo>
                  <a:lnTo>
                    <a:pt x="1545" y="765"/>
                  </a:lnTo>
                  <a:lnTo>
                    <a:pt x="1539" y="774"/>
                  </a:lnTo>
                  <a:lnTo>
                    <a:pt x="1533" y="787"/>
                  </a:lnTo>
                  <a:lnTo>
                    <a:pt x="1533" y="787"/>
                  </a:lnTo>
                  <a:lnTo>
                    <a:pt x="1527" y="793"/>
                  </a:lnTo>
                  <a:lnTo>
                    <a:pt x="1524" y="796"/>
                  </a:lnTo>
                  <a:lnTo>
                    <a:pt x="1524" y="805"/>
                  </a:lnTo>
                  <a:lnTo>
                    <a:pt x="1524" y="805"/>
                  </a:lnTo>
                  <a:lnTo>
                    <a:pt x="1521" y="805"/>
                  </a:lnTo>
                  <a:lnTo>
                    <a:pt x="1518" y="799"/>
                  </a:lnTo>
                  <a:lnTo>
                    <a:pt x="1515" y="796"/>
                  </a:lnTo>
                  <a:lnTo>
                    <a:pt x="1509" y="793"/>
                  </a:lnTo>
                  <a:lnTo>
                    <a:pt x="1509" y="793"/>
                  </a:lnTo>
                  <a:lnTo>
                    <a:pt x="1506" y="796"/>
                  </a:lnTo>
                  <a:lnTo>
                    <a:pt x="1506" y="799"/>
                  </a:lnTo>
                  <a:lnTo>
                    <a:pt x="1503" y="802"/>
                  </a:lnTo>
                  <a:lnTo>
                    <a:pt x="1500" y="802"/>
                  </a:lnTo>
                  <a:lnTo>
                    <a:pt x="1500" y="802"/>
                  </a:lnTo>
                  <a:lnTo>
                    <a:pt x="1509" y="814"/>
                  </a:lnTo>
                  <a:lnTo>
                    <a:pt x="1515" y="826"/>
                  </a:lnTo>
                  <a:lnTo>
                    <a:pt x="1518" y="856"/>
                  </a:lnTo>
                  <a:lnTo>
                    <a:pt x="1518" y="856"/>
                  </a:lnTo>
                  <a:lnTo>
                    <a:pt x="1512" y="853"/>
                  </a:lnTo>
                  <a:lnTo>
                    <a:pt x="1512" y="856"/>
                  </a:lnTo>
                  <a:lnTo>
                    <a:pt x="1509" y="862"/>
                  </a:lnTo>
                  <a:lnTo>
                    <a:pt x="1509" y="862"/>
                  </a:lnTo>
                  <a:lnTo>
                    <a:pt x="1506" y="862"/>
                  </a:lnTo>
                  <a:lnTo>
                    <a:pt x="1500" y="862"/>
                  </a:lnTo>
                  <a:lnTo>
                    <a:pt x="1500" y="862"/>
                  </a:lnTo>
                  <a:lnTo>
                    <a:pt x="1494" y="871"/>
                  </a:lnTo>
                  <a:lnTo>
                    <a:pt x="1494" y="871"/>
                  </a:lnTo>
                  <a:lnTo>
                    <a:pt x="1482" y="883"/>
                  </a:lnTo>
                  <a:lnTo>
                    <a:pt x="1482" y="883"/>
                  </a:lnTo>
                  <a:lnTo>
                    <a:pt x="1472" y="883"/>
                  </a:lnTo>
                  <a:lnTo>
                    <a:pt x="1466" y="886"/>
                  </a:lnTo>
                  <a:lnTo>
                    <a:pt x="1463" y="886"/>
                  </a:lnTo>
                  <a:lnTo>
                    <a:pt x="1463" y="886"/>
                  </a:lnTo>
                  <a:lnTo>
                    <a:pt x="1457" y="889"/>
                  </a:lnTo>
                  <a:lnTo>
                    <a:pt x="1454" y="895"/>
                  </a:lnTo>
                  <a:lnTo>
                    <a:pt x="1448" y="907"/>
                  </a:lnTo>
                  <a:lnTo>
                    <a:pt x="1448" y="907"/>
                  </a:lnTo>
                  <a:lnTo>
                    <a:pt x="1442" y="911"/>
                  </a:lnTo>
                  <a:lnTo>
                    <a:pt x="1439" y="914"/>
                  </a:lnTo>
                  <a:lnTo>
                    <a:pt x="1433" y="920"/>
                  </a:lnTo>
                  <a:lnTo>
                    <a:pt x="1427" y="920"/>
                  </a:lnTo>
                  <a:lnTo>
                    <a:pt x="1427" y="920"/>
                  </a:lnTo>
                  <a:lnTo>
                    <a:pt x="1427" y="932"/>
                  </a:lnTo>
                  <a:lnTo>
                    <a:pt x="1427" y="947"/>
                  </a:lnTo>
                  <a:lnTo>
                    <a:pt x="1427" y="959"/>
                  </a:lnTo>
                  <a:lnTo>
                    <a:pt x="1430" y="962"/>
                  </a:lnTo>
                  <a:lnTo>
                    <a:pt x="1436" y="965"/>
                  </a:lnTo>
                  <a:lnTo>
                    <a:pt x="1436" y="965"/>
                  </a:lnTo>
                  <a:lnTo>
                    <a:pt x="1433" y="974"/>
                  </a:lnTo>
                  <a:lnTo>
                    <a:pt x="1436" y="980"/>
                  </a:lnTo>
                  <a:lnTo>
                    <a:pt x="1439" y="989"/>
                  </a:lnTo>
                  <a:lnTo>
                    <a:pt x="1439" y="1001"/>
                  </a:lnTo>
                  <a:lnTo>
                    <a:pt x="1439" y="1001"/>
                  </a:lnTo>
                  <a:lnTo>
                    <a:pt x="1439" y="1004"/>
                  </a:lnTo>
                  <a:lnTo>
                    <a:pt x="1442" y="1004"/>
                  </a:lnTo>
                  <a:lnTo>
                    <a:pt x="1448" y="1004"/>
                  </a:lnTo>
                  <a:lnTo>
                    <a:pt x="1448" y="1004"/>
                  </a:lnTo>
                  <a:lnTo>
                    <a:pt x="1445" y="1013"/>
                  </a:lnTo>
                  <a:lnTo>
                    <a:pt x="1445" y="1019"/>
                  </a:lnTo>
                  <a:lnTo>
                    <a:pt x="1448" y="1025"/>
                  </a:lnTo>
                  <a:lnTo>
                    <a:pt x="1448" y="1035"/>
                  </a:lnTo>
                  <a:lnTo>
                    <a:pt x="1448" y="1035"/>
                  </a:lnTo>
                  <a:lnTo>
                    <a:pt x="1439" y="1035"/>
                  </a:lnTo>
                  <a:lnTo>
                    <a:pt x="1430" y="1041"/>
                  </a:lnTo>
                  <a:lnTo>
                    <a:pt x="1430" y="1041"/>
                  </a:lnTo>
                  <a:lnTo>
                    <a:pt x="1427" y="1041"/>
                  </a:lnTo>
                  <a:lnTo>
                    <a:pt x="1427" y="1038"/>
                  </a:lnTo>
                  <a:lnTo>
                    <a:pt x="1427" y="1028"/>
                  </a:lnTo>
                  <a:lnTo>
                    <a:pt x="1427" y="1028"/>
                  </a:lnTo>
                  <a:lnTo>
                    <a:pt x="1424" y="1028"/>
                  </a:lnTo>
                  <a:lnTo>
                    <a:pt x="1421" y="1028"/>
                  </a:lnTo>
                  <a:lnTo>
                    <a:pt x="1415" y="1025"/>
                  </a:lnTo>
                  <a:lnTo>
                    <a:pt x="1415" y="1025"/>
                  </a:lnTo>
                  <a:lnTo>
                    <a:pt x="1412" y="1019"/>
                  </a:lnTo>
                  <a:lnTo>
                    <a:pt x="1412" y="1016"/>
                  </a:lnTo>
                  <a:lnTo>
                    <a:pt x="1406" y="1016"/>
                  </a:lnTo>
                  <a:lnTo>
                    <a:pt x="1406" y="1016"/>
                  </a:lnTo>
                  <a:lnTo>
                    <a:pt x="1409" y="1004"/>
                  </a:lnTo>
                  <a:lnTo>
                    <a:pt x="1406" y="998"/>
                  </a:lnTo>
                  <a:lnTo>
                    <a:pt x="1400" y="998"/>
                  </a:lnTo>
                  <a:lnTo>
                    <a:pt x="1400" y="998"/>
                  </a:lnTo>
                  <a:lnTo>
                    <a:pt x="1403" y="986"/>
                  </a:lnTo>
                  <a:lnTo>
                    <a:pt x="1400" y="977"/>
                  </a:lnTo>
                  <a:lnTo>
                    <a:pt x="1397" y="971"/>
                  </a:lnTo>
                  <a:lnTo>
                    <a:pt x="1394" y="962"/>
                  </a:lnTo>
                  <a:lnTo>
                    <a:pt x="1394" y="962"/>
                  </a:lnTo>
                  <a:lnTo>
                    <a:pt x="1391" y="962"/>
                  </a:lnTo>
                  <a:lnTo>
                    <a:pt x="1388" y="965"/>
                  </a:lnTo>
                  <a:lnTo>
                    <a:pt x="1388" y="965"/>
                  </a:lnTo>
                  <a:lnTo>
                    <a:pt x="1388" y="956"/>
                  </a:lnTo>
                  <a:lnTo>
                    <a:pt x="1388" y="956"/>
                  </a:lnTo>
                  <a:lnTo>
                    <a:pt x="1370" y="959"/>
                  </a:lnTo>
                  <a:lnTo>
                    <a:pt x="1361" y="959"/>
                  </a:lnTo>
                  <a:lnTo>
                    <a:pt x="1355" y="956"/>
                  </a:lnTo>
                  <a:lnTo>
                    <a:pt x="1355" y="956"/>
                  </a:lnTo>
                  <a:lnTo>
                    <a:pt x="1352" y="953"/>
                  </a:lnTo>
                  <a:lnTo>
                    <a:pt x="1345" y="950"/>
                  </a:lnTo>
                  <a:lnTo>
                    <a:pt x="1345" y="950"/>
                  </a:lnTo>
                  <a:lnTo>
                    <a:pt x="1339" y="950"/>
                  </a:lnTo>
                  <a:lnTo>
                    <a:pt x="1330" y="953"/>
                  </a:lnTo>
                  <a:lnTo>
                    <a:pt x="1330" y="953"/>
                  </a:lnTo>
                  <a:lnTo>
                    <a:pt x="1336" y="947"/>
                  </a:lnTo>
                  <a:lnTo>
                    <a:pt x="1336" y="944"/>
                  </a:lnTo>
                  <a:lnTo>
                    <a:pt x="1330" y="944"/>
                  </a:lnTo>
                  <a:lnTo>
                    <a:pt x="1330" y="944"/>
                  </a:lnTo>
                  <a:lnTo>
                    <a:pt x="1327" y="947"/>
                  </a:lnTo>
                  <a:lnTo>
                    <a:pt x="1324" y="950"/>
                  </a:lnTo>
                  <a:lnTo>
                    <a:pt x="1324" y="950"/>
                  </a:lnTo>
                  <a:lnTo>
                    <a:pt x="1306" y="950"/>
                  </a:lnTo>
                  <a:lnTo>
                    <a:pt x="1297" y="947"/>
                  </a:lnTo>
                  <a:lnTo>
                    <a:pt x="1288" y="944"/>
                  </a:lnTo>
                  <a:lnTo>
                    <a:pt x="1288" y="944"/>
                  </a:lnTo>
                  <a:lnTo>
                    <a:pt x="1285" y="947"/>
                  </a:lnTo>
                  <a:lnTo>
                    <a:pt x="1285" y="953"/>
                  </a:lnTo>
                  <a:lnTo>
                    <a:pt x="1285" y="965"/>
                  </a:lnTo>
                  <a:lnTo>
                    <a:pt x="1285" y="965"/>
                  </a:lnTo>
                  <a:lnTo>
                    <a:pt x="1249" y="959"/>
                  </a:lnTo>
                  <a:lnTo>
                    <a:pt x="1212" y="956"/>
                  </a:lnTo>
                  <a:lnTo>
                    <a:pt x="1212" y="956"/>
                  </a:lnTo>
                  <a:lnTo>
                    <a:pt x="1209" y="959"/>
                  </a:lnTo>
                  <a:lnTo>
                    <a:pt x="1203" y="962"/>
                  </a:lnTo>
                  <a:lnTo>
                    <a:pt x="1203" y="962"/>
                  </a:lnTo>
                  <a:lnTo>
                    <a:pt x="1200" y="962"/>
                  </a:lnTo>
                  <a:lnTo>
                    <a:pt x="1200" y="965"/>
                  </a:lnTo>
                  <a:lnTo>
                    <a:pt x="1197" y="968"/>
                  </a:lnTo>
                  <a:lnTo>
                    <a:pt x="1194" y="968"/>
                  </a:lnTo>
                  <a:lnTo>
                    <a:pt x="1194" y="968"/>
                  </a:lnTo>
                  <a:lnTo>
                    <a:pt x="1194" y="968"/>
                  </a:lnTo>
                  <a:lnTo>
                    <a:pt x="1191" y="971"/>
                  </a:lnTo>
                  <a:lnTo>
                    <a:pt x="1191" y="977"/>
                  </a:lnTo>
                  <a:lnTo>
                    <a:pt x="1191" y="977"/>
                  </a:lnTo>
                  <a:lnTo>
                    <a:pt x="1182" y="977"/>
                  </a:lnTo>
                  <a:lnTo>
                    <a:pt x="1176" y="977"/>
                  </a:lnTo>
                  <a:lnTo>
                    <a:pt x="1176" y="977"/>
                  </a:lnTo>
                  <a:lnTo>
                    <a:pt x="1173" y="980"/>
                  </a:lnTo>
                  <a:lnTo>
                    <a:pt x="1170" y="983"/>
                  </a:lnTo>
                  <a:lnTo>
                    <a:pt x="1167" y="986"/>
                  </a:lnTo>
                  <a:lnTo>
                    <a:pt x="1164" y="986"/>
                  </a:lnTo>
                  <a:lnTo>
                    <a:pt x="1164" y="986"/>
                  </a:lnTo>
                  <a:lnTo>
                    <a:pt x="1164" y="992"/>
                  </a:lnTo>
                  <a:lnTo>
                    <a:pt x="1164" y="1001"/>
                  </a:lnTo>
                  <a:lnTo>
                    <a:pt x="1164" y="1010"/>
                  </a:lnTo>
                  <a:lnTo>
                    <a:pt x="1164" y="1013"/>
                  </a:lnTo>
                  <a:lnTo>
                    <a:pt x="1167" y="1013"/>
                  </a:lnTo>
                  <a:lnTo>
                    <a:pt x="1167" y="1013"/>
                  </a:lnTo>
                  <a:lnTo>
                    <a:pt x="1161" y="1022"/>
                  </a:lnTo>
                  <a:lnTo>
                    <a:pt x="1155" y="1028"/>
                  </a:lnTo>
                  <a:lnTo>
                    <a:pt x="1155" y="1028"/>
                  </a:lnTo>
                  <a:lnTo>
                    <a:pt x="1155" y="1047"/>
                  </a:lnTo>
                  <a:lnTo>
                    <a:pt x="1155" y="1062"/>
                  </a:lnTo>
                  <a:lnTo>
                    <a:pt x="1155" y="1062"/>
                  </a:lnTo>
                  <a:lnTo>
                    <a:pt x="1158" y="1068"/>
                  </a:lnTo>
                  <a:lnTo>
                    <a:pt x="1158" y="1074"/>
                  </a:lnTo>
                  <a:lnTo>
                    <a:pt x="1158" y="1074"/>
                  </a:lnTo>
                  <a:lnTo>
                    <a:pt x="1161" y="1089"/>
                  </a:lnTo>
                  <a:lnTo>
                    <a:pt x="1158" y="1098"/>
                  </a:lnTo>
                  <a:lnTo>
                    <a:pt x="1155" y="1104"/>
                  </a:lnTo>
                  <a:lnTo>
                    <a:pt x="1155" y="1104"/>
                  </a:lnTo>
                  <a:lnTo>
                    <a:pt x="1155" y="1107"/>
                  </a:lnTo>
                  <a:lnTo>
                    <a:pt x="1161" y="1107"/>
                  </a:lnTo>
                  <a:lnTo>
                    <a:pt x="1164" y="1107"/>
                  </a:lnTo>
                  <a:lnTo>
                    <a:pt x="1167" y="1107"/>
                  </a:lnTo>
                  <a:lnTo>
                    <a:pt x="1167" y="1107"/>
                  </a:lnTo>
                  <a:lnTo>
                    <a:pt x="1164" y="1110"/>
                  </a:lnTo>
                  <a:lnTo>
                    <a:pt x="1164" y="1116"/>
                  </a:lnTo>
                  <a:lnTo>
                    <a:pt x="1164" y="1116"/>
                  </a:lnTo>
                  <a:lnTo>
                    <a:pt x="1167" y="1119"/>
                  </a:lnTo>
                  <a:lnTo>
                    <a:pt x="1167" y="1119"/>
                  </a:lnTo>
                  <a:lnTo>
                    <a:pt x="1170" y="1122"/>
                  </a:lnTo>
                  <a:lnTo>
                    <a:pt x="1176" y="1122"/>
                  </a:lnTo>
                  <a:lnTo>
                    <a:pt x="1176" y="1122"/>
                  </a:lnTo>
                  <a:lnTo>
                    <a:pt x="1176" y="1128"/>
                  </a:lnTo>
                  <a:lnTo>
                    <a:pt x="1176" y="1131"/>
                  </a:lnTo>
                  <a:lnTo>
                    <a:pt x="1176" y="1131"/>
                  </a:lnTo>
                  <a:lnTo>
                    <a:pt x="1179" y="1131"/>
                  </a:lnTo>
                  <a:lnTo>
                    <a:pt x="1179" y="1131"/>
                  </a:lnTo>
                  <a:lnTo>
                    <a:pt x="1179" y="1134"/>
                  </a:lnTo>
                  <a:lnTo>
                    <a:pt x="1179" y="1140"/>
                  </a:lnTo>
                  <a:lnTo>
                    <a:pt x="1179" y="1140"/>
                  </a:lnTo>
                  <a:lnTo>
                    <a:pt x="1185" y="1146"/>
                  </a:lnTo>
                  <a:lnTo>
                    <a:pt x="1188" y="1149"/>
                  </a:lnTo>
                  <a:lnTo>
                    <a:pt x="1191" y="1155"/>
                  </a:lnTo>
                  <a:lnTo>
                    <a:pt x="1191" y="1155"/>
                  </a:lnTo>
                  <a:lnTo>
                    <a:pt x="1212" y="1155"/>
                  </a:lnTo>
                  <a:lnTo>
                    <a:pt x="1231" y="1155"/>
                  </a:lnTo>
                  <a:lnTo>
                    <a:pt x="1243" y="1152"/>
                  </a:lnTo>
                  <a:lnTo>
                    <a:pt x="1258" y="1155"/>
                  </a:lnTo>
                  <a:lnTo>
                    <a:pt x="1258" y="1155"/>
                  </a:lnTo>
                  <a:lnTo>
                    <a:pt x="1261" y="1152"/>
                  </a:lnTo>
                  <a:lnTo>
                    <a:pt x="1264" y="1146"/>
                  </a:lnTo>
                  <a:lnTo>
                    <a:pt x="1264" y="1146"/>
                  </a:lnTo>
                  <a:lnTo>
                    <a:pt x="1270" y="1140"/>
                  </a:lnTo>
                  <a:lnTo>
                    <a:pt x="1276" y="1128"/>
                  </a:lnTo>
                  <a:lnTo>
                    <a:pt x="1276" y="1128"/>
                  </a:lnTo>
                  <a:lnTo>
                    <a:pt x="1279" y="1122"/>
                  </a:lnTo>
                  <a:lnTo>
                    <a:pt x="1279" y="1119"/>
                  </a:lnTo>
                  <a:lnTo>
                    <a:pt x="1276" y="1119"/>
                  </a:lnTo>
                  <a:lnTo>
                    <a:pt x="1276" y="1119"/>
                  </a:lnTo>
                  <a:lnTo>
                    <a:pt x="1288" y="1110"/>
                  </a:lnTo>
                  <a:lnTo>
                    <a:pt x="1303" y="1104"/>
                  </a:lnTo>
                  <a:lnTo>
                    <a:pt x="1321" y="1104"/>
                  </a:lnTo>
                  <a:lnTo>
                    <a:pt x="1339" y="1107"/>
                  </a:lnTo>
                  <a:lnTo>
                    <a:pt x="1339" y="1107"/>
                  </a:lnTo>
                  <a:lnTo>
                    <a:pt x="1333" y="1116"/>
                  </a:lnTo>
                  <a:lnTo>
                    <a:pt x="1327" y="1125"/>
                  </a:lnTo>
                  <a:lnTo>
                    <a:pt x="1324" y="1134"/>
                  </a:lnTo>
                  <a:lnTo>
                    <a:pt x="1318" y="1143"/>
                  </a:lnTo>
                  <a:lnTo>
                    <a:pt x="1318" y="1143"/>
                  </a:lnTo>
                  <a:lnTo>
                    <a:pt x="1318" y="1149"/>
                  </a:lnTo>
                  <a:lnTo>
                    <a:pt x="1318" y="1155"/>
                  </a:lnTo>
                  <a:lnTo>
                    <a:pt x="1321" y="1158"/>
                  </a:lnTo>
                  <a:lnTo>
                    <a:pt x="1321" y="1165"/>
                  </a:lnTo>
                  <a:lnTo>
                    <a:pt x="1321" y="1165"/>
                  </a:lnTo>
                  <a:lnTo>
                    <a:pt x="1315" y="1168"/>
                  </a:lnTo>
                  <a:lnTo>
                    <a:pt x="1312" y="1171"/>
                  </a:lnTo>
                  <a:lnTo>
                    <a:pt x="1306" y="1183"/>
                  </a:lnTo>
                  <a:lnTo>
                    <a:pt x="1306" y="1183"/>
                  </a:lnTo>
                  <a:lnTo>
                    <a:pt x="1303" y="1189"/>
                  </a:lnTo>
                  <a:lnTo>
                    <a:pt x="1300" y="1189"/>
                  </a:lnTo>
                  <a:lnTo>
                    <a:pt x="1300" y="1189"/>
                  </a:lnTo>
                  <a:lnTo>
                    <a:pt x="1303" y="1192"/>
                  </a:lnTo>
                  <a:lnTo>
                    <a:pt x="1303" y="1192"/>
                  </a:lnTo>
                  <a:lnTo>
                    <a:pt x="1309" y="1192"/>
                  </a:lnTo>
                  <a:lnTo>
                    <a:pt x="1315" y="1195"/>
                  </a:lnTo>
                  <a:lnTo>
                    <a:pt x="1315" y="1195"/>
                  </a:lnTo>
                  <a:lnTo>
                    <a:pt x="1312" y="1201"/>
                  </a:lnTo>
                  <a:lnTo>
                    <a:pt x="1312" y="1201"/>
                  </a:lnTo>
                  <a:lnTo>
                    <a:pt x="1318" y="1201"/>
                  </a:lnTo>
                  <a:lnTo>
                    <a:pt x="1324" y="1198"/>
                  </a:lnTo>
                  <a:lnTo>
                    <a:pt x="1330" y="1195"/>
                  </a:lnTo>
                  <a:lnTo>
                    <a:pt x="1339" y="1198"/>
                  </a:lnTo>
                  <a:lnTo>
                    <a:pt x="1339" y="1198"/>
                  </a:lnTo>
                  <a:lnTo>
                    <a:pt x="1339" y="1201"/>
                  </a:lnTo>
                  <a:lnTo>
                    <a:pt x="1342" y="1204"/>
                  </a:lnTo>
                  <a:lnTo>
                    <a:pt x="1345" y="1204"/>
                  </a:lnTo>
                  <a:lnTo>
                    <a:pt x="1345" y="1210"/>
                  </a:lnTo>
                  <a:lnTo>
                    <a:pt x="1345" y="1210"/>
                  </a:lnTo>
                  <a:lnTo>
                    <a:pt x="1361" y="1207"/>
                  </a:lnTo>
                  <a:lnTo>
                    <a:pt x="1370" y="1207"/>
                  </a:lnTo>
                  <a:lnTo>
                    <a:pt x="1379" y="1213"/>
                  </a:lnTo>
                  <a:lnTo>
                    <a:pt x="1394" y="1213"/>
                  </a:lnTo>
                  <a:lnTo>
                    <a:pt x="1394" y="1213"/>
                  </a:lnTo>
                  <a:lnTo>
                    <a:pt x="1391" y="1216"/>
                  </a:lnTo>
                  <a:lnTo>
                    <a:pt x="1391" y="1222"/>
                  </a:lnTo>
                  <a:lnTo>
                    <a:pt x="1394" y="1228"/>
                  </a:lnTo>
                  <a:lnTo>
                    <a:pt x="1394" y="1234"/>
                  </a:lnTo>
                  <a:lnTo>
                    <a:pt x="1391" y="1237"/>
                  </a:lnTo>
                  <a:lnTo>
                    <a:pt x="1388" y="1240"/>
                  </a:lnTo>
                  <a:lnTo>
                    <a:pt x="1388" y="1240"/>
                  </a:lnTo>
                  <a:lnTo>
                    <a:pt x="1391" y="1252"/>
                  </a:lnTo>
                  <a:lnTo>
                    <a:pt x="1391" y="1264"/>
                  </a:lnTo>
                  <a:lnTo>
                    <a:pt x="1388" y="1285"/>
                  </a:lnTo>
                  <a:lnTo>
                    <a:pt x="1388" y="1285"/>
                  </a:lnTo>
                  <a:lnTo>
                    <a:pt x="1388" y="1292"/>
                  </a:lnTo>
                  <a:lnTo>
                    <a:pt x="1391" y="1295"/>
                  </a:lnTo>
                  <a:lnTo>
                    <a:pt x="1403" y="1295"/>
                  </a:lnTo>
                  <a:lnTo>
                    <a:pt x="1403" y="1295"/>
                  </a:lnTo>
                  <a:lnTo>
                    <a:pt x="1403" y="1298"/>
                  </a:lnTo>
                  <a:lnTo>
                    <a:pt x="1406" y="1301"/>
                  </a:lnTo>
                  <a:lnTo>
                    <a:pt x="1409" y="1304"/>
                  </a:lnTo>
                  <a:lnTo>
                    <a:pt x="1412" y="1307"/>
                  </a:lnTo>
                  <a:lnTo>
                    <a:pt x="1412" y="1307"/>
                  </a:lnTo>
                  <a:lnTo>
                    <a:pt x="1412" y="1310"/>
                  </a:lnTo>
                  <a:lnTo>
                    <a:pt x="1418" y="1310"/>
                  </a:lnTo>
                  <a:lnTo>
                    <a:pt x="1421" y="1310"/>
                  </a:lnTo>
                  <a:lnTo>
                    <a:pt x="1424" y="1316"/>
                  </a:lnTo>
                  <a:lnTo>
                    <a:pt x="1424" y="1316"/>
                  </a:lnTo>
                  <a:lnTo>
                    <a:pt x="1430" y="1313"/>
                  </a:lnTo>
                  <a:lnTo>
                    <a:pt x="1436" y="1310"/>
                  </a:lnTo>
                  <a:lnTo>
                    <a:pt x="1448" y="1310"/>
                  </a:lnTo>
                  <a:lnTo>
                    <a:pt x="1463" y="1313"/>
                  </a:lnTo>
                  <a:lnTo>
                    <a:pt x="1472" y="1310"/>
                  </a:lnTo>
                  <a:lnTo>
                    <a:pt x="1472" y="1310"/>
                  </a:lnTo>
                  <a:lnTo>
                    <a:pt x="1472" y="1319"/>
                  </a:lnTo>
                  <a:lnTo>
                    <a:pt x="1472" y="1319"/>
                  </a:lnTo>
                  <a:lnTo>
                    <a:pt x="1485" y="1316"/>
                  </a:lnTo>
                  <a:lnTo>
                    <a:pt x="1491" y="1316"/>
                  </a:lnTo>
                  <a:lnTo>
                    <a:pt x="1494" y="1322"/>
                  </a:lnTo>
                  <a:lnTo>
                    <a:pt x="1494" y="1322"/>
                  </a:lnTo>
                  <a:lnTo>
                    <a:pt x="1497" y="1319"/>
                  </a:lnTo>
                  <a:lnTo>
                    <a:pt x="1506" y="1319"/>
                  </a:lnTo>
                  <a:lnTo>
                    <a:pt x="1506" y="1319"/>
                  </a:lnTo>
                  <a:lnTo>
                    <a:pt x="1512" y="1310"/>
                  </a:lnTo>
                  <a:lnTo>
                    <a:pt x="1512" y="1310"/>
                  </a:lnTo>
                  <a:lnTo>
                    <a:pt x="1515" y="1310"/>
                  </a:lnTo>
                  <a:lnTo>
                    <a:pt x="1518" y="1307"/>
                  </a:lnTo>
                  <a:lnTo>
                    <a:pt x="1518" y="1307"/>
                  </a:lnTo>
                  <a:lnTo>
                    <a:pt x="1518" y="1304"/>
                  </a:lnTo>
                  <a:lnTo>
                    <a:pt x="1521" y="1304"/>
                  </a:lnTo>
                  <a:lnTo>
                    <a:pt x="1524" y="1304"/>
                  </a:lnTo>
                  <a:lnTo>
                    <a:pt x="1524" y="1304"/>
                  </a:lnTo>
                  <a:lnTo>
                    <a:pt x="1524" y="1304"/>
                  </a:lnTo>
                  <a:lnTo>
                    <a:pt x="1524" y="1295"/>
                  </a:lnTo>
                  <a:lnTo>
                    <a:pt x="1524" y="1295"/>
                  </a:lnTo>
                  <a:lnTo>
                    <a:pt x="1527" y="1295"/>
                  </a:lnTo>
                  <a:lnTo>
                    <a:pt x="1527" y="1295"/>
                  </a:lnTo>
                  <a:lnTo>
                    <a:pt x="1530" y="1298"/>
                  </a:lnTo>
                  <a:lnTo>
                    <a:pt x="1530" y="1298"/>
                  </a:lnTo>
                  <a:lnTo>
                    <a:pt x="1533" y="1295"/>
                  </a:lnTo>
                  <a:lnTo>
                    <a:pt x="1536" y="1289"/>
                  </a:lnTo>
                  <a:lnTo>
                    <a:pt x="1536" y="1289"/>
                  </a:lnTo>
                  <a:lnTo>
                    <a:pt x="1545" y="1285"/>
                  </a:lnTo>
                  <a:lnTo>
                    <a:pt x="1554" y="1276"/>
                  </a:lnTo>
                  <a:lnTo>
                    <a:pt x="1554" y="1276"/>
                  </a:lnTo>
                  <a:lnTo>
                    <a:pt x="1557" y="1273"/>
                  </a:lnTo>
                  <a:lnTo>
                    <a:pt x="1557" y="1270"/>
                  </a:lnTo>
                  <a:lnTo>
                    <a:pt x="1557" y="1270"/>
                  </a:lnTo>
                  <a:lnTo>
                    <a:pt x="1566" y="1273"/>
                  </a:lnTo>
                  <a:lnTo>
                    <a:pt x="1578" y="1276"/>
                  </a:lnTo>
                  <a:lnTo>
                    <a:pt x="1587" y="1279"/>
                  </a:lnTo>
                  <a:lnTo>
                    <a:pt x="1587" y="1279"/>
                  </a:lnTo>
                  <a:lnTo>
                    <a:pt x="1581" y="1282"/>
                  </a:lnTo>
                  <a:lnTo>
                    <a:pt x="1581" y="1282"/>
                  </a:lnTo>
                  <a:lnTo>
                    <a:pt x="1584" y="1285"/>
                  </a:lnTo>
                  <a:lnTo>
                    <a:pt x="1587" y="1285"/>
                  </a:lnTo>
                  <a:lnTo>
                    <a:pt x="1599" y="1285"/>
                  </a:lnTo>
                  <a:lnTo>
                    <a:pt x="1599" y="1285"/>
                  </a:lnTo>
                  <a:lnTo>
                    <a:pt x="1599" y="1285"/>
                  </a:lnTo>
                  <a:lnTo>
                    <a:pt x="1602" y="1282"/>
                  </a:lnTo>
                  <a:lnTo>
                    <a:pt x="1602" y="1276"/>
                  </a:lnTo>
                  <a:lnTo>
                    <a:pt x="1602" y="1276"/>
                  </a:lnTo>
                  <a:lnTo>
                    <a:pt x="1636" y="1276"/>
                  </a:lnTo>
                  <a:lnTo>
                    <a:pt x="1636" y="1276"/>
                  </a:lnTo>
                  <a:lnTo>
                    <a:pt x="1633" y="1282"/>
                  </a:lnTo>
                  <a:lnTo>
                    <a:pt x="1636" y="1285"/>
                  </a:lnTo>
                  <a:lnTo>
                    <a:pt x="1642" y="1289"/>
                  </a:lnTo>
                  <a:lnTo>
                    <a:pt x="1654" y="1289"/>
                  </a:lnTo>
                  <a:lnTo>
                    <a:pt x="1663" y="1289"/>
                  </a:lnTo>
                  <a:lnTo>
                    <a:pt x="1663" y="1289"/>
                  </a:lnTo>
                  <a:lnTo>
                    <a:pt x="1663" y="1292"/>
                  </a:lnTo>
                  <a:lnTo>
                    <a:pt x="1666" y="1295"/>
                  </a:lnTo>
                  <a:lnTo>
                    <a:pt x="1666" y="1295"/>
                  </a:lnTo>
                  <a:lnTo>
                    <a:pt x="1672" y="1295"/>
                  </a:lnTo>
                  <a:lnTo>
                    <a:pt x="1675" y="1298"/>
                  </a:lnTo>
                  <a:lnTo>
                    <a:pt x="1675" y="1298"/>
                  </a:lnTo>
                  <a:lnTo>
                    <a:pt x="1684" y="1298"/>
                  </a:lnTo>
                  <a:lnTo>
                    <a:pt x="1693" y="1295"/>
                  </a:lnTo>
                  <a:lnTo>
                    <a:pt x="1693" y="1295"/>
                  </a:lnTo>
                  <a:lnTo>
                    <a:pt x="1708" y="1295"/>
                  </a:lnTo>
                  <a:lnTo>
                    <a:pt x="1723" y="1295"/>
                  </a:lnTo>
                  <a:lnTo>
                    <a:pt x="1754" y="1298"/>
                  </a:lnTo>
                  <a:lnTo>
                    <a:pt x="1754" y="1298"/>
                  </a:lnTo>
                  <a:lnTo>
                    <a:pt x="1754" y="1304"/>
                  </a:lnTo>
                  <a:lnTo>
                    <a:pt x="1754" y="1307"/>
                  </a:lnTo>
                  <a:lnTo>
                    <a:pt x="1757" y="1310"/>
                  </a:lnTo>
                  <a:lnTo>
                    <a:pt x="1757" y="1307"/>
                  </a:lnTo>
                  <a:lnTo>
                    <a:pt x="1757" y="1307"/>
                  </a:lnTo>
                  <a:lnTo>
                    <a:pt x="1760" y="1307"/>
                  </a:lnTo>
                  <a:lnTo>
                    <a:pt x="1760" y="1310"/>
                  </a:lnTo>
                  <a:lnTo>
                    <a:pt x="1757" y="1310"/>
                  </a:lnTo>
                  <a:lnTo>
                    <a:pt x="1757" y="1310"/>
                  </a:lnTo>
                  <a:lnTo>
                    <a:pt x="1760" y="1316"/>
                  </a:lnTo>
                  <a:lnTo>
                    <a:pt x="1763" y="1316"/>
                  </a:lnTo>
                  <a:lnTo>
                    <a:pt x="1769" y="1316"/>
                  </a:lnTo>
                  <a:lnTo>
                    <a:pt x="1772" y="1319"/>
                  </a:lnTo>
                  <a:lnTo>
                    <a:pt x="1772" y="1319"/>
                  </a:lnTo>
                  <a:lnTo>
                    <a:pt x="1772" y="1328"/>
                  </a:lnTo>
                  <a:lnTo>
                    <a:pt x="1772" y="1328"/>
                  </a:lnTo>
                  <a:lnTo>
                    <a:pt x="1781" y="1328"/>
                  </a:lnTo>
                  <a:lnTo>
                    <a:pt x="1790" y="1328"/>
                  </a:lnTo>
                  <a:lnTo>
                    <a:pt x="1790" y="1328"/>
                  </a:lnTo>
                  <a:lnTo>
                    <a:pt x="1787" y="1331"/>
                  </a:lnTo>
                  <a:lnTo>
                    <a:pt x="1790" y="1337"/>
                  </a:lnTo>
                  <a:lnTo>
                    <a:pt x="1796" y="1343"/>
                  </a:lnTo>
                  <a:lnTo>
                    <a:pt x="1796" y="1343"/>
                  </a:lnTo>
                  <a:lnTo>
                    <a:pt x="1808" y="1352"/>
                  </a:lnTo>
                  <a:lnTo>
                    <a:pt x="1814" y="1364"/>
                  </a:lnTo>
                  <a:lnTo>
                    <a:pt x="1814" y="1364"/>
                  </a:lnTo>
                  <a:lnTo>
                    <a:pt x="1829" y="1364"/>
                  </a:lnTo>
                  <a:lnTo>
                    <a:pt x="1844" y="1367"/>
                  </a:lnTo>
                  <a:lnTo>
                    <a:pt x="1856" y="1370"/>
                  </a:lnTo>
                  <a:lnTo>
                    <a:pt x="1872" y="1367"/>
                  </a:lnTo>
                  <a:lnTo>
                    <a:pt x="1872" y="1367"/>
                  </a:lnTo>
                  <a:lnTo>
                    <a:pt x="1869" y="1373"/>
                  </a:lnTo>
                  <a:lnTo>
                    <a:pt x="1872" y="1373"/>
                  </a:lnTo>
                  <a:lnTo>
                    <a:pt x="1878" y="1376"/>
                  </a:lnTo>
                  <a:lnTo>
                    <a:pt x="1887" y="1376"/>
                  </a:lnTo>
                  <a:lnTo>
                    <a:pt x="1887" y="1379"/>
                  </a:lnTo>
                  <a:lnTo>
                    <a:pt x="1887" y="1382"/>
                  </a:lnTo>
                  <a:lnTo>
                    <a:pt x="1887" y="1382"/>
                  </a:lnTo>
                  <a:lnTo>
                    <a:pt x="1893" y="1382"/>
                  </a:lnTo>
                  <a:lnTo>
                    <a:pt x="1896" y="1382"/>
                  </a:lnTo>
                  <a:lnTo>
                    <a:pt x="1902" y="1388"/>
                  </a:lnTo>
                  <a:lnTo>
                    <a:pt x="1905" y="1391"/>
                  </a:lnTo>
                  <a:lnTo>
                    <a:pt x="1911" y="1394"/>
                  </a:lnTo>
                  <a:lnTo>
                    <a:pt x="1911" y="1394"/>
                  </a:lnTo>
                  <a:lnTo>
                    <a:pt x="1914" y="1397"/>
                  </a:lnTo>
                  <a:lnTo>
                    <a:pt x="1917" y="1400"/>
                  </a:lnTo>
                  <a:lnTo>
                    <a:pt x="1920" y="1403"/>
                  </a:lnTo>
                  <a:lnTo>
                    <a:pt x="1923" y="1403"/>
                  </a:lnTo>
                  <a:lnTo>
                    <a:pt x="1923" y="1403"/>
                  </a:lnTo>
                  <a:lnTo>
                    <a:pt x="1920" y="1409"/>
                  </a:lnTo>
                  <a:lnTo>
                    <a:pt x="1923" y="1412"/>
                  </a:lnTo>
                  <a:lnTo>
                    <a:pt x="1926" y="1419"/>
                  </a:lnTo>
                  <a:lnTo>
                    <a:pt x="1929" y="1425"/>
                  </a:lnTo>
                  <a:lnTo>
                    <a:pt x="1929" y="1425"/>
                  </a:lnTo>
                  <a:lnTo>
                    <a:pt x="1929" y="1428"/>
                  </a:lnTo>
                  <a:lnTo>
                    <a:pt x="1932" y="1431"/>
                  </a:lnTo>
                  <a:lnTo>
                    <a:pt x="1941" y="1434"/>
                  </a:lnTo>
                  <a:lnTo>
                    <a:pt x="1941" y="1434"/>
                  </a:lnTo>
                  <a:lnTo>
                    <a:pt x="1941" y="1440"/>
                  </a:lnTo>
                  <a:lnTo>
                    <a:pt x="1944" y="1440"/>
                  </a:lnTo>
                  <a:lnTo>
                    <a:pt x="1947" y="1440"/>
                  </a:lnTo>
                  <a:lnTo>
                    <a:pt x="1947" y="1440"/>
                  </a:lnTo>
                  <a:lnTo>
                    <a:pt x="1944" y="1446"/>
                  </a:lnTo>
                  <a:lnTo>
                    <a:pt x="1944" y="1449"/>
                  </a:lnTo>
                  <a:lnTo>
                    <a:pt x="1950" y="1458"/>
                  </a:lnTo>
                  <a:lnTo>
                    <a:pt x="1959" y="1464"/>
                  </a:lnTo>
                  <a:lnTo>
                    <a:pt x="1959" y="1470"/>
                  </a:lnTo>
                  <a:lnTo>
                    <a:pt x="1956" y="1473"/>
                  </a:lnTo>
                  <a:lnTo>
                    <a:pt x="1956" y="1473"/>
                  </a:lnTo>
                  <a:lnTo>
                    <a:pt x="1965" y="1473"/>
                  </a:lnTo>
                  <a:lnTo>
                    <a:pt x="1968" y="1476"/>
                  </a:lnTo>
                  <a:lnTo>
                    <a:pt x="1968" y="1482"/>
                  </a:lnTo>
                  <a:lnTo>
                    <a:pt x="1968" y="1482"/>
                  </a:lnTo>
                  <a:lnTo>
                    <a:pt x="1983" y="1479"/>
                  </a:lnTo>
                  <a:lnTo>
                    <a:pt x="2002" y="1482"/>
                  </a:lnTo>
                  <a:lnTo>
                    <a:pt x="2017" y="1491"/>
                  </a:lnTo>
                  <a:lnTo>
                    <a:pt x="2020" y="1494"/>
                  </a:lnTo>
                  <a:lnTo>
                    <a:pt x="2026" y="1500"/>
                  </a:lnTo>
                  <a:lnTo>
                    <a:pt x="2026" y="1500"/>
                  </a:lnTo>
                  <a:lnTo>
                    <a:pt x="2038" y="1503"/>
                  </a:lnTo>
                  <a:lnTo>
                    <a:pt x="2050" y="1503"/>
                  </a:lnTo>
                  <a:lnTo>
                    <a:pt x="2062" y="1506"/>
                  </a:lnTo>
                  <a:lnTo>
                    <a:pt x="2077" y="1506"/>
                  </a:lnTo>
                  <a:lnTo>
                    <a:pt x="2077" y="1506"/>
                  </a:lnTo>
                  <a:lnTo>
                    <a:pt x="2077" y="1506"/>
                  </a:lnTo>
                  <a:lnTo>
                    <a:pt x="2074" y="1509"/>
                  </a:lnTo>
                  <a:lnTo>
                    <a:pt x="2071" y="1509"/>
                  </a:lnTo>
                  <a:lnTo>
                    <a:pt x="2071" y="1509"/>
                  </a:lnTo>
                  <a:lnTo>
                    <a:pt x="2077" y="1512"/>
                  </a:lnTo>
                  <a:lnTo>
                    <a:pt x="2089" y="1515"/>
                  </a:lnTo>
                  <a:lnTo>
                    <a:pt x="2113" y="1512"/>
                  </a:lnTo>
                  <a:lnTo>
                    <a:pt x="2113" y="1512"/>
                  </a:lnTo>
                  <a:lnTo>
                    <a:pt x="2116" y="1515"/>
                  </a:lnTo>
                  <a:lnTo>
                    <a:pt x="2116" y="1515"/>
                  </a:lnTo>
                  <a:lnTo>
                    <a:pt x="2123" y="1518"/>
                  </a:lnTo>
                  <a:lnTo>
                    <a:pt x="2123" y="1518"/>
                  </a:lnTo>
                  <a:lnTo>
                    <a:pt x="2123" y="1521"/>
                  </a:lnTo>
                  <a:lnTo>
                    <a:pt x="2129" y="1524"/>
                  </a:lnTo>
                  <a:lnTo>
                    <a:pt x="2135" y="1524"/>
                  </a:lnTo>
                  <a:lnTo>
                    <a:pt x="2135" y="1524"/>
                  </a:lnTo>
                  <a:lnTo>
                    <a:pt x="2135" y="1530"/>
                  </a:lnTo>
                  <a:lnTo>
                    <a:pt x="2135" y="1533"/>
                  </a:lnTo>
                  <a:lnTo>
                    <a:pt x="2135" y="1533"/>
                  </a:lnTo>
                  <a:lnTo>
                    <a:pt x="2138" y="1533"/>
                  </a:lnTo>
                  <a:lnTo>
                    <a:pt x="2144" y="1533"/>
                  </a:lnTo>
                  <a:lnTo>
                    <a:pt x="2144" y="1533"/>
                  </a:lnTo>
                  <a:lnTo>
                    <a:pt x="2144" y="1539"/>
                  </a:lnTo>
                  <a:lnTo>
                    <a:pt x="2147" y="1543"/>
                  </a:lnTo>
                  <a:lnTo>
                    <a:pt x="2153" y="1543"/>
                  </a:lnTo>
                  <a:lnTo>
                    <a:pt x="2153" y="1543"/>
                  </a:lnTo>
                  <a:lnTo>
                    <a:pt x="2153" y="1670"/>
                  </a:lnTo>
                  <a:lnTo>
                    <a:pt x="2153" y="1670"/>
                  </a:lnTo>
                  <a:lnTo>
                    <a:pt x="2147" y="1666"/>
                  </a:lnTo>
                  <a:lnTo>
                    <a:pt x="2144" y="1670"/>
                  </a:lnTo>
                  <a:lnTo>
                    <a:pt x="2144" y="1676"/>
                  </a:lnTo>
                  <a:lnTo>
                    <a:pt x="2144" y="1685"/>
                  </a:lnTo>
                  <a:lnTo>
                    <a:pt x="2141" y="1685"/>
                  </a:lnTo>
                  <a:lnTo>
                    <a:pt x="2135" y="1685"/>
                  </a:lnTo>
                  <a:lnTo>
                    <a:pt x="2135" y="1685"/>
                  </a:lnTo>
                  <a:lnTo>
                    <a:pt x="2132" y="1724"/>
                  </a:lnTo>
                  <a:lnTo>
                    <a:pt x="2132" y="1724"/>
                  </a:lnTo>
                  <a:lnTo>
                    <a:pt x="2135" y="1742"/>
                  </a:lnTo>
                  <a:lnTo>
                    <a:pt x="2135" y="1754"/>
                  </a:lnTo>
                  <a:lnTo>
                    <a:pt x="2135" y="1766"/>
                  </a:lnTo>
                  <a:lnTo>
                    <a:pt x="2135" y="1766"/>
                  </a:lnTo>
                  <a:lnTo>
                    <a:pt x="2132" y="1769"/>
                  </a:lnTo>
                  <a:lnTo>
                    <a:pt x="2132" y="1769"/>
                  </a:lnTo>
                  <a:lnTo>
                    <a:pt x="2132" y="1778"/>
                  </a:lnTo>
                  <a:lnTo>
                    <a:pt x="2132" y="1778"/>
                  </a:lnTo>
                  <a:lnTo>
                    <a:pt x="2126" y="1784"/>
                  </a:lnTo>
                  <a:lnTo>
                    <a:pt x="2123" y="1790"/>
                  </a:lnTo>
                  <a:lnTo>
                    <a:pt x="2123" y="1800"/>
                  </a:lnTo>
                  <a:lnTo>
                    <a:pt x="2123" y="1800"/>
                  </a:lnTo>
                  <a:lnTo>
                    <a:pt x="2113" y="1803"/>
                  </a:lnTo>
                  <a:lnTo>
                    <a:pt x="2101" y="1812"/>
                  </a:lnTo>
                  <a:lnTo>
                    <a:pt x="2101" y="1812"/>
                  </a:lnTo>
                  <a:lnTo>
                    <a:pt x="2101" y="1818"/>
                  </a:lnTo>
                  <a:lnTo>
                    <a:pt x="2101" y="1824"/>
                  </a:lnTo>
                  <a:lnTo>
                    <a:pt x="2101" y="1824"/>
                  </a:lnTo>
                  <a:lnTo>
                    <a:pt x="2098" y="1824"/>
                  </a:lnTo>
                  <a:lnTo>
                    <a:pt x="2095" y="1824"/>
                  </a:lnTo>
                  <a:lnTo>
                    <a:pt x="2095" y="1824"/>
                  </a:lnTo>
                  <a:lnTo>
                    <a:pt x="2095" y="1827"/>
                  </a:lnTo>
                  <a:lnTo>
                    <a:pt x="2095" y="1830"/>
                  </a:lnTo>
                  <a:lnTo>
                    <a:pt x="2095" y="1830"/>
                  </a:lnTo>
                  <a:lnTo>
                    <a:pt x="2086" y="1833"/>
                  </a:lnTo>
                  <a:lnTo>
                    <a:pt x="2080" y="1836"/>
                  </a:lnTo>
                  <a:lnTo>
                    <a:pt x="2077" y="1839"/>
                  </a:lnTo>
                  <a:lnTo>
                    <a:pt x="2077" y="1839"/>
                  </a:lnTo>
                  <a:lnTo>
                    <a:pt x="2077" y="1842"/>
                  </a:lnTo>
                  <a:lnTo>
                    <a:pt x="2074" y="1842"/>
                  </a:lnTo>
                  <a:lnTo>
                    <a:pt x="2062" y="1848"/>
                  </a:lnTo>
                  <a:lnTo>
                    <a:pt x="2062" y="1848"/>
                  </a:lnTo>
                  <a:lnTo>
                    <a:pt x="2053" y="1854"/>
                  </a:lnTo>
                  <a:lnTo>
                    <a:pt x="2053" y="1854"/>
                  </a:lnTo>
                  <a:lnTo>
                    <a:pt x="2050" y="1854"/>
                  </a:lnTo>
                  <a:lnTo>
                    <a:pt x="2047" y="1851"/>
                  </a:lnTo>
                  <a:lnTo>
                    <a:pt x="2047" y="1851"/>
                  </a:lnTo>
                  <a:lnTo>
                    <a:pt x="2044" y="1854"/>
                  </a:lnTo>
                  <a:lnTo>
                    <a:pt x="2041" y="1854"/>
                  </a:lnTo>
                  <a:lnTo>
                    <a:pt x="2041" y="1854"/>
                  </a:lnTo>
                  <a:lnTo>
                    <a:pt x="2035" y="1857"/>
                  </a:lnTo>
                  <a:lnTo>
                    <a:pt x="2032" y="1863"/>
                  </a:lnTo>
                  <a:lnTo>
                    <a:pt x="2032" y="1863"/>
                  </a:lnTo>
                  <a:lnTo>
                    <a:pt x="2029" y="1863"/>
                  </a:lnTo>
                  <a:lnTo>
                    <a:pt x="2023" y="1863"/>
                  </a:lnTo>
                  <a:lnTo>
                    <a:pt x="2014" y="1866"/>
                  </a:lnTo>
                  <a:lnTo>
                    <a:pt x="2002" y="1878"/>
                  </a:lnTo>
                  <a:lnTo>
                    <a:pt x="2002" y="1878"/>
                  </a:lnTo>
                  <a:lnTo>
                    <a:pt x="1996" y="1878"/>
                  </a:lnTo>
                  <a:lnTo>
                    <a:pt x="1992" y="1878"/>
                  </a:lnTo>
                  <a:lnTo>
                    <a:pt x="1992" y="1878"/>
                  </a:lnTo>
                  <a:lnTo>
                    <a:pt x="1983" y="1887"/>
                  </a:lnTo>
                  <a:lnTo>
                    <a:pt x="1983" y="1887"/>
                  </a:lnTo>
                  <a:lnTo>
                    <a:pt x="1977" y="1896"/>
                  </a:lnTo>
                  <a:lnTo>
                    <a:pt x="1977" y="1896"/>
                  </a:lnTo>
                  <a:lnTo>
                    <a:pt x="1977" y="1902"/>
                  </a:lnTo>
                  <a:lnTo>
                    <a:pt x="1977" y="1905"/>
                  </a:lnTo>
                  <a:lnTo>
                    <a:pt x="1971" y="1905"/>
                  </a:lnTo>
                  <a:lnTo>
                    <a:pt x="1971" y="1905"/>
                  </a:lnTo>
                  <a:lnTo>
                    <a:pt x="1971" y="1917"/>
                  </a:lnTo>
                  <a:lnTo>
                    <a:pt x="1971" y="1927"/>
                  </a:lnTo>
                  <a:lnTo>
                    <a:pt x="1968" y="1936"/>
                  </a:lnTo>
                  <a:lnTo>
                    <a:pt x="1968" y="1948"/>
                  </a:lnTo>
                  <a:lnTo>
                    <a:pt x="1968" y="1948"/>
                  </a:lnTo>
                  <a:lnTo>
                    <a:pt x="1962" y="1948"/>
                  </a:lnTo>
                  <a:lnTo>
                    <a:pt x="1962" y="1951"/>
                  </a:lnTo>
                  <a:lnTo>
                    <a:pt x="1962" y="1957"/>
                  </a:lnTo>
                  <a:lnTo>
                    <a:pt x="1959" y="1960"/>
                  </a:lnTo>
                  <a:lnTo>
                    <a:pt x="1959" y="1960"/>
                  </a:lnTo>
                  <a:lnTo>
                    <a:pt x="1953" y="1960"/>
                  </a:lnTo>
                  <a:lnTo>
                    <a:pt x="1953" y="1960"/>
                  </a:lnTo>
                  <a:lnTo>
                    <a:pt x="1953" y="1966"/>
                  </a:lnTo>
                  <a:lnTo>
                    <a:pt x="1956" y="1969"/>
                  </a:lnTo>
                  <a:lnTo>
                    <a:pt x="1953" y="1969"/>
                  </a:lnTo>
                  <a:lnTo>
                    <a:pt x="1953" y="1969"/>
                  </a:lnTo>
                  <a:lnTo>
                    <a:pt x="1947" y="1972"/>
                  </a:lnTo>
                  <a:lnTo>
                    <a:pt x="1947" y="1978"/>
                  </a:lnTo>
                  <a:lnTo>
                    <a:pt x="1941" y="1984"/>
                  </a:lnTo>
                  <a:lnTo>
                    <a:pt x="1935" y="1984"/>
                  </a:lnTo>
                  <a:lnTo>
                    <a:pt x="1935" y="1984"/>
                  </a:lnTo>
                  <a:lnTo>
                    <a:pt x="1929" y="1993"/>
                  </a:lnTo>
                  <a:lnTo>
                    <a:pt x="1929" y="1993"/>
                  </a:lnTo>
                  <a:lnTo>
                    <a:pt x="1920" y="2005"/>
                  </a:lnTo>
                  <a:lnTo>
                    <a:pt x="1914" y="2011"/>
                  </a:lnTo>
                  <a:lnTo>
                    <a:pt x="1908" y="2017"/>
                  </a:lnTo>
                  <a:lnTo>
                    <a:pt x="1908" y="2017"/>
                  </a:lnTo>
                  <a:lnTo>
                    <a:pt x="1908" y="2035"/>
                  </a:lnTo>
                  <a:lnTo>
                    <a:pt x="1908" y="2035"/>
                  </a:lnTo>
                  <a:lnTo>
                    <a:pt x="1899" y="2038"/>
                  </a:lnTo>
                  <a:lnTo>
                    <a:pt x="1896" y="2044"/>
                  </a:lnTo>
                  <a:lnTo>
                    <a:pt x="1896" y="2051"/>
                  </a:lnTo>
                  <a:lnTo>
                    <a:pt x="1896" y="2051"/>
                  </a:lnTo>
                  <a:lnTo>
                    <a:pt x="1875" y="2051"/>
                  </a:lnTo>
                  <a:lnTo>
                    <a:pt x="1875" y="2051"/>
                  </a:lnTo>
                  <a:lnTo>
                    <a:pt x="1875" y="2054"/>
                  </a:lnTo>
                  <a:lnTo>
                    <a:pt x="1878" y="2054"/>
                  </a:lnTo>
                  <a:lnTo>
                    <a:pt x="1884" y="2054"/>
                  </a:lnTo>
                  <a:lnTo>
                    <a:pt x="1884" y="2054"/>
                  </a:lnTo>
                  <a:lnTo>
                    <a:pt x="1881" y="2057"/>
                  </a:lnTo>
                  <a:lnTo>
                    <a:pt x="1878" y="2060"/>
                  </a:lnTo>
                  <a:lnTo>
                    <a:pt x="1872" y="2060"/>
                  </a:lnTo>
                  <a:lnTo>
                    <a:pt x="1872" y="2060"/>
                  </a:lnTo>
                  <a:lnTo>
                    <a:pt x="1866" y="2066"/>
                  </a:lnTo>
                  <a:lnTo>
                    <a:pt x="1862" y="2075"/>
                  </a:lnTo>
                  <a:lnTo>
                    <a:pt x="1862" y="2075"/>
                  </a:lnTo>
                  <a:lnTo>
                    <a:pt x="1856" y="2072"/>
                  </a:lnTo>
                  <a:lnTo>
                    <a:pt x="1853" y="2075"/>
                  </a:lnTo>
                  <a:lnTo>
                    <a:pt x="1853" y="2078"/>
                  </a:lnTo>
                  <a:lnTo>
                    <a:pt x="1853" y="2078"/>
                  </a:lnTo>
                  <a:lnTo>
                    <a:pt x="1853" y="2078"/>
                  </a:lnTo>
                  <a:lnTo>
                    <a:pt x="1850" y="2075"/>
                  </a:lnTo>
                  <a:lnTo>
                    <a:pt x="1850" y="2072"/>
                  </a:lnTo>
                  <a:lnTo>
                    <a:pt x="1850" y="2072"/>
                  </a:lnTo>
                  <a:lnTo>
                    <a:pt x="1841" y="2072"/>
                  </a:lnTo>
                  <a:lnTo>
                    <a:pt x="1838" y="2069"/>
                  </a:lnTo>
                  <a:lnTo>
                    <a:pt x="1838" y="2066"/>
                  </a:lnTo>
                  <a:lnTo>
                    <a:pt x="1838" y="2066"/>
                  </a:lnTo>
                  <a:lnTo>
                    <a:pt x="1832" y="2072"/>
                  </a:lnTo>
                  <a:lnTo>
                    <a:pt x="1829" y="2075"/>
                  </a:lnTo>
                  <a:lnTo>
                    <a:pt x="1826" y="2075"/>
                  </a:lnTo>
                  <a:lnTo>
                    <a:pt x="1826" y="2075"/>
                  </a:lnTo>
                  <a:lnTo>
                    <a:pt x="1826" y="2081"/>
                  </a:lnTo>
                  <a:lnTo>
                    <a:pt x="1829" y="2087"/>
                  </a:lnTo>
                  <a:lnTo>
                    <a:pt x="1832" y="2090"/>
                  </a:lnTo>
                  <a:lnTo>
                    <a:pt x="1835" y="2096"/>
                  </a:lnTo>
                  <a:lnTo>
                    <a:pt x="1835" y="2096"/>
                  </a:lnTo>
                  <a:lnTo>
                    <a:pt x="1832" y="2102"/>
                  </a:lnTo>
                  <a:lnTo>
                    <a:pt x="1829" y="2108"/>
                  </a:lnTo>
                  <a:lnTo>
                    <a:pt x="1826" y="2114"/>
                  </a:lnTo>
                  <a:lnTo>
                    <a:pt x="1829" y="2120"/>
                  </a:lnTo>
                  <a:lnTo>
                    <a:pt x="1829" y="2120"/>
                  </a:lnTo>
                  <a:lnTo>
                    <a:pt x="1829" y="2123"/>
                  </a:lnTo>
                  <a:lnTo>
                    <a:pt x="1826" y="2123"/>
                  </a:lnTo>
                  <a:lnTo>
                    <a:pt x="1817" y="2123"/>
                  </a:lnTo>
                  <a:lnTo>
                    <a:pt x="1811" y="2123"/>
                  </a:lnTo>
                  <a:lnTo>
                    <a:pt x="1808" y="2126"/>
                  </a:lnTo>
                  <a:lnTo>
                    <a:pt x="1805" y="2129"/>
                  </a:lnTo>
                  <a:lnTo>
                    <a:pt x="1805" y="2129"/>
                  </a:lnTo>
                  <a:lnTo>
                    <a:pt x="1802" y="2129"/>
                  </a:lnTo>
                  <a:lnTo>
                    <a:pt x="1802" y="2132"/>
                  </a:lnTo>
                  <a:lnTo>
                    <a:pt x="1802" y="2135"/>
                  </a:lnTo>
                  <a:lnTo>
                    <a:pt x="1802" y="2135"/>
                  </a:lnTo>
                  <a:lnTo>
                    <a:pt x="1790" y="2138"/>
                  </a:lnTo>
                  <a:lnTo>
                    <a:pt x="1787" y="2141"/>
                  </a:lnTo>
                  <a:lnTo>
                    <a:pt x="1784" y="2147"/>
                  </a:lnTo>
                  <a:lnTo>
                    <a:pt x="1784" y="2147"/>
                  </a:lnTo>
                  <a:lnTo>
                    <a:pt x="1775" y="2144"/>
                  </a:lnTo>
                  <a:lnTo>
                    <a:pt x="1763" y="2144"/>
                  </a:lnTo>
                  <a:lnTo>
                    <a:pt x="1751" y="2147"/>
                  </a:lnTo>
                  <a:lnTo>
                    <a:pt x="1748" y="2147"/>
                  </a:lnTo>
                  <a:lnTo>
                    <a:pt x="1745" y="2153"/>
                  </a:lnTo>
                  <a:lnTo>
                    <a:pt x="1745" y="2153"/>
                  </a:lnTo>
                  <a:lnTo>
                    <a:pt x="1745" y="2153"/>
                  </a:lnTo>
                  <a:lnTo>
                    <a:pt x="1748" y="2153"/>
                  </a:lnTo>
                  <a:lnTo>
                    <a:pt x="1748" y="2153"/>
                  </a:lnTo>
                  <a:lnTo>
                    <a:pt x="1748" y="2153"/>
                  </a:lnTo>
                  <a:lnTo>
                    <a:pt x="1754" y="2153"/>
                  </a:lnTo>
                  <a:lnTo>
                    <a:pt x="1751" y="2156"/>
                  </a:lnTo>
                  <a:lnTo>
                    <a:pt x="1745" y="2159"/>
                  </a:lnTo>
                  <a:lnTo>
                    <a:pt x="1742" y="2159"/>
                  </a:lnTo>
                  <a:lnTo>
                    <a:pt x="1742" y="2159"/>
                  </a:lnTo>
                  <a:lnTo>
                    <a:pt x="1739" y="2168"/>
                  </a:lnTo>
                  <a:lnTo>
                    <a:pt x="1735" y="2175"/>
                  </a:lnTo>
                  <a:lnTo>
                    <a:pt x="1732" y="2181"/>
                  </a:lnTo>
                  <a:lnTo>
                    <a:pt x="1735" y="2184"/>
                  </a:lnTo>
                  <a:lnTo>
                    <a:pt x="1735" y="2184"/>
                  </a:lnTo>
                  <a:lnTo>
                    <a:pt x="1735" y="2184"/>
                  </a:lnTo>
                  <a:lnTo>
                    <a:pt x="1732" y="2187"/>
                  </a:lnTo>
                  <a:lnTo>
                    <a:pt x="1729" y="2190"/>
                  </a:lnTo>
                  <a:lnTo>
                    <a:pt x="1729" y="2190"/>
                  </a:lnTo>
                  <a:lnTo>
                    <a:pt x="1723" y="2184"/>
                  </a:lnTo>
                  <a:lnTo>
                    <a:pt x="1723" y="2184"/>
                  </a:lnTo>
                  <a:lnTo>
                    <a:pt x="1717" y="2190"/>
                  </a:lnTo>
                  <a:lnTo>
                    <a:pt x="1711" y="2187"/>
                  </a:lnTo>
                  <a:lnTo>
                    <a:pt x="1711" y="2181"/>
                  </a:lnTo>
                  <a:lnTo>
                    <a:pt x="1711" y="2181"/>
                  </a:lnTo>
                  <a:lnTo>
                    <a:pt x="1708" y="2187"/>
                  </a:lnTo>
                  <a:lnTo>
                    <a:pt x="1705" y="2187"/>
                  </a:lnTo>
                  <a:lnTo>
                    <a:pt x="1705" y="2184"/>
                  </a:lnTo>
                  <a:lnTo>
                    <a:pt x="1705" y="2184"/>
                  </a:lnTo>
                  <a:lnTo>
                    <a:pt x="1702" y="2190"/>
                  </a:lnTo>
                  <a:lnTo>
                    <a:pt x="1702" y="2199"/>
                  </a:lnTo>
                  <a:lnTo>
                    <a:pt x="1708" y="2217"/>
                  </a:lnTo>
                  <a:lnTo>
                    <a:pt x="1708" y="2217"/>
                  </a:lnTo>
                  <a:lnTo>
                    <a:pt x="1708" y="2223"/>
                  </a:lnTo>
                  <a:lnTo>
                    <a:pt x="1705" y="2226"/>
                  </a:lnTo>
                  <a:lnTo>
                    <a:pt x="1702" y="2229"/>
                  </a:lnTo>
                  <a:lnTo>
                    <a:pt x="1699" y="2232"/>
                  </a:lnTo>
                  <a:lnTo>
                    <a:pt x="1699" y="2232"/>
                  </a:lnTo>
                  <a:lnTo>
                    <a:pt x="1699" y="2241"/>
                  </a:lnTo>
                  <a:lnTo>
                    <a:pt x="1693" y="2244"/>
                  </a:lnTo>
                  <a:lnTo>
                    <a:pt x="1687" y="2247"/>
                  </a:lnTo>
                  <a:lnTo>
                    <a:pt x="1687" y="2247"/>
                  </a:lnTo>
                  <a:lnTo>
                    <a:pt x="1687" y="2247"/>
                  </a:lnTo>
                  <a:lnTo>
                    <a:pt x="1690" y="2250"/>
                  </a:lnTo>
                  <a:lnTo>
                    <a:pt x="1696" y="2253"/>
                  </a:lnTo>
                  <a:lnTo>
                    <a:pt x="1696" y="2253"/>
                  </a:lnTo>
                  <a:lnTo>
                    <a:pt x="1696" y="2256"/>
                  </a:lnTo>
                  <a:lnTo>
                    <a:pt x="1693" y="2256"/>
                  </a:lnTo>
                  <a:lnTo>
                    <a:pt x="1687" y="2253"/>
                  </a:lnTo>
                  <a:lnTo>
                    <a:pt x="1687" y="2253"/>
                  </a:lnTo>
                  <a:lnTo>
                    <a:pt x="1684" y="2262"/>
                  </a:lnTo>
                  <a:lnTo>
                    <a:pt x="1684" y="2265"/>
                  </a:lnTo>
                  <a:lnTo>
                    <a:pt x="1687" y="2265"/>
                  </a:lnTo>
                  <a:lnTo>
                    <a:pt x="1687" y="2265"/>
                  </a:lnTo>
                  <a:lnTo>
                    <a:pt x="1687" y="2268"/>
                  </a:lnTo>
                  <a:lnTo>
                    <a:pt x="1684" y="2268"/>
                  </a:lnTo>
                  <a:lnTo>
                    <a:pt x="1678" y="2265"/>
                  </a:lnTo>
                  <a:lnTo>
                    <a:pt x="1678" y="2265"/>
                  </a:lnTo>
                  <a:lnTo>
                    <a:pt x="1678" y="2268"/>
                  </a:lnTo>
                  <a:lnTo>
                    <a:pt x="1678" y="2271"/>
                  </a:lnTo>
                  <a:lnTo>
                    <a:pt x="1675" y="2271"/>
                  </a:lnTo>
                  <a:lnTo>
                    <a:pt x="1675" y="2271"/>
                  </a:lnTo>
                  <a:lnTo>
                    <a:pt x="1672" y="2268"/>
                  </a:lnTo>
                  <a:lnTo>
                    <a:pt x="1672" y="2268"/>
                  </a:lnTo>
                  <a:lnTo>
                    <a:pt x="1675" y="2274"/>
                  </a:lnTo>
                  <a:lnTo>
                    <a:pt x="1672" y="2277"/>
                  </a:lnTo>
                  <a:lnTo>
                    <a:pt x="1672" y="2277"/>
                  </a:lnTo>
                  <a:lnTo>
                    <a:pt x="1666" y="2280"/>
                  </a:lnTo>
                  <a:lnTo>
                    <a:pt x="1663" y="2280"/>
                  </a:lnTo>
                  <a:lnTo>
                    <a:pt x="1660" y="2280"/>
                  </a:lnTo>
                  <a:lnTo>
                    <a:pt x="1654" y="2283"/>
                  </a:lnTo>
                  <a:lnTo>
                    <a:pt x="1654" y="2283"/>
                  </a:lnTo>
                  <a:lnTo>
                    <a:pt x="1654" y="2286"/>
                  </a:lnTo>
                  <a:lnTo>
                    <a:pt x="1657" y="2289"/>
                  </a:lnTo>
                  <a:lnTo>
                    <a:pt x="1660" y="2292"/>
                  </a:lnTo>
                  <a:lnTo>
                    <a:pt x="1663" y="2295"/>
                  </a:lnTo>
                  <a:lnTo>
                    <a:pt x="1660" y="2298"/>
                  </a:lnTo>
                  <a:lnTo>
                    <a:pt x="1660" y="2298"/>
                  </a:lnTo>
                  <a:lnTo>
                    <a:pt x="1660" y="2302"/>
                  </a:lnTo>
                  <a:lnTo>
                    <a:pt x="1663" y="2302"/>
                  </a:lnTo>
                  <a:lnTo>
                    <a:pt x="1672" y="2302"/>
                  </a:lnTo>
                  <a:lnTo>
                    <a:pt x="1672" y="2302"/>
                  </a:lnTo>
                  <a:lnTo>
                    <a:pt x="1672" y="2311"/>
                  </a:lnTo>
                  <a:lnTo>
                    <a:pt x="1675" y="2314"/>
                  </a:lnTo>
                  <a:lnTo>
                    <a:pt x="1678" y="2314"/>
                  </a:lnTo>
                  <a:lnTo>
                    <a:pt x="1678" y="2314"/>
                  </a:lnTo>
                  <a:lnTo>
                    <a:pt x="1681" y="2320"/>
                  </a:lnTo>
                  <a:lnTo>
                    <a:pt x="1678" y="2326"/>
                  </a:lnTo>
                  <a:lnTo>
                    <a:pt x="1672" y="2332"/>
                  </a:lnTo>
                  <a:lnTo>
                    <a:pt x="1672" y="2332"/>
                  </a:lnTo>
                  <a:lnTo>
                    <a:pt x="1672" y="2335"/>
                  </a:lnTo>
                  <a:lnTo>
                    <a:pt x="1675" y="2335"/>
                  </a:lnTo>
                  <a:lnTo>
                    <a:pt x="1675" y="2335"/>
                  </a:lnTo>
                  <a:lnTo>
                    <a:pt x="1672" y="2338"/>
                  </a:lnTo>
                  <a:lnTo>
                    <a:pt x="1672" y="2335"/>
                  </a:lnTo>
                  <a:lnTo>
                    <a:pt x="1672" y="2335"/>
                  </a:lnTo>
                  <a:lnTo>
                    <a:pt x="1669" y="2338"/>
                  </a:lnTo>
                  <a:lnTo>
                    <a:pt x="1666" y="2341"/>
                  </a:lnTo>
                  <a:lnTo>
                    <a:pt x="1663" y="2341"/>
                  </a:lnTo>
                  <a:lnTo>
                    <a:pt x="1654" y="2344"/>
                  </a:lnTo>
                  <a:lnTo>
                    <a:pt x="1654" y="2344"/>
                  </a:lnTo>
                  <a:lnTo>
                    <a:pt x="1657" y="2347"/>
                  </a:lnTo>
                  <a:lnTo>
                    <a:pt x="1657" y="2350"/>
                  </a:lnTo>
                  <a:lnTo>
                    <a:pt x="1648" y="2350"/>
                  </a:lnTo>
                  <a:lnTo>
                    <a:pt x="1648" y="2350"/>
                  </a:lnTo>
                  <a:lnTo>
                    <a:pt x="1648" y="2359"/>
                  </a:lnTo>
                  <a:lnTo>
                    <a:pt x="1645" y="2362"/>
                  </a:lnTo>
                  <a:lnTo>
                    <a:pt x="1645" y="2365"/>
                  </a:lnTo>
                  <a:lnTo>
                    <a:pt x="1642" y="2371"/>
                  </a:lnTo>
                  <a:lnTo>
                    <a:pt x="1642" y="2371"/>
                  </a:lnTo>
                  <a:lnTo>
                    <a:pt x="1639" y="2374"/>
                  </a:lnTo>
                  <a:lnTo>
                    <a:pt x="1636" y="2374"/>
                  </a:lnTo>
                  <a:lnTo>
                    <a:pt x="1636" y="2380"/>
                  </a:lnTo>
                  <a:lnTo>
                    <a:pt x="1636" y="2383"/>
                  </a:lnTo>
                  <a:lnTo>
                    <a:pt x="1630" y="2380"/>
                  </a:lnTo>
                  <a:lnTo>
                    <a:pt x="1630" y="2380"/>
                  </a:lnTo>
                  <a:lnTo>
                    <a:pt x="1630" y="2392"/>
                  </a:lnTo>
                  <a:lnTo>
                    <a:pt x="1630" y="2401"/>
                  </a:lnTo>
                  <a:lnTo>
                    <a:pt x="1630" y="2407"/>
                  </a:lnTo>
                  <a:lnTo>
                    <a:pt x="1630" y="2407"/>
                  </a:lnTo>
                  <a:lnTo>
                    <a:pt x="1636" y="2413"/>
                  </a:lnTo>
                  <a:lnTo>
                    <a:pt x="1636" y="2413"/>
                  </a:lnTo>
                  <a:lnTo>
                    <a:pt x="1633" y="2416"/>
                  </a:lnTo>
                  <a:lnTo>
                    <a:pt x="1633" y="2419"/>
                  </a:lnTo>
                  <a:lnTo>
                    <a:pt x="1633" y="2422"/>
                  </a:lnTo>
                  <a:lnTo>
                    <a:pt x="1636" y="2429"/>
                  </a:lnTo>
                  <a:lnTo>
                    <a:pt x="1636" y="2429"/>
                  </a:lnTo>
                  <a:lnTo>
                    <a:pt x="1636" y="2432"/>
                  </a:lnTo>
                  <a:lnTo>
                    <a:pt x="1636" y="2438"/>
                  </a:lnTo>
                  <a:lnTo>
                    <a:pt x="1636" y="2441"/>
                  </a:lnTo>
                  <a:lnTo>
                    <a:pt x="1639" y="2450"/>
                  </a:lnTo>
                  <a:lnTo>
                    <a:pt x="1639" y="2450"/>
                  </a:lnTo>
                  <a:lnTo>
                    <a:pt x="1648" y="2459"/>
                  </a:lnTo>
                  <a:lnTo>
                    <a:pt x="1654" y="2468"/>
                  </a:lnTo>
                  <a:lnTo>
                    <a:pt x="1654" y="2468"/>
                  </a:lnTo>
                  <a:lnTo>
                    <a:pt x="1663" y="2471"/>
                  </a:lnTo>
                  <a:lnTo>
                    <a:pt x="1669" y="2471"/>
                  </a:lnTo>
                  <a:lnTo>
                    <a:pt x="1675" y="2471"/>
                  </a:lnTo>
                  <a:lnTo>
                    <a:pt x="1678" y="2474"/>
                  </a:lnTo>
                  <a:lnTo>
                    <a:pt x="1678" y="2474"/>
                  </a:lnTo>
                  <a:lnTo>
                    <a:pt x="1678" y="2480"/>
                  </a:lnTo>
                  <a:lnTo>
                    <a:pt x="1675" y="2483"/>
                  </a:lnTo>
                  <a:lnTo>
                    <a:pt x="1660" y="2483"/>
                  </a:lnTo>
                  <a:lnTo>
                    <a:pt x="1660" y="2483"/>
                  </a:lnTo>
                  <a:lnTo>
                    <a:pt x="1633" y="2489"/>
                  </a:lnTo>
                  <a:lnTo>
                    <a:pt x="1621" y="2489"/>
                  </a:lnTo>
                  <a:lnTo>
                    <a:pt x="1612" y="2489"/>
                  </a:lnTo>
                  <a:lnTo>
                    <a:pt x="1612" y="2489"/>
                  </a:lnTo>
                  <a:lnTo>
                    <a:pt x="1612" y="2483"/>
                  </a:lnTo>
                  <a:lnTo>
                    <a:pt x="1612" y="2483"/>
                  </a:lnTo>
                  <a:lnTo>
                    <a:pt x="1599" y="2483"/>
                  </a:lnTo>
                  <a:lnTo>
                    <a:pt x="1590" y="2480"/>
                  </a:lnTo>
                  <a:lnTo>
                    <a:pt x="1581" y="2477"/>
                  </a:lnTo>
                  <a:lnTo>
                    <a:pt x="1572" y="2474"/>
                  </a:lnTo>
                  <a:lnTo>
                    <a:pt x="1572" y="2474"/>
                  </a:lnTo>
                  <a:lnTo>
                    <a:pt x="1572" y="2462"/>
                  </a:lnTo>
                  <a:lnTo>
                    <a:pt x="1572" y="2462"/>
                  </a:lnTo>
                  <a:lnTo>
                    <a:pt x="1569" y="2456"/>
                  </a:lnTo>
                  <a:lnTo>
                    <a:pt x="1566" y="2456"/>
                  </a:lnTo>
                  <a:lnTo>
                    <a:pt x="1560" y="2453"/>
                  </a:lnTo>
                  <a:lnTo>
                    <a:pt x="1557" y="2450"/>
                  </a:lnTo>
                  <a:lnTo>
                    <a:pt x="1557" y="2450"/>
                  </a:lnTo>
                  <a:lnTo>
                    <a:pt x="1554" y="2447"/>
                  </a:lnTo>
                  <a:lnTo>
                    <a:pt x="1554" y="2441"/>
                  </a:lnTo>
                  <a:lnTo>
                    <a:pt x="1554" y="2441"/>
                  </a:lnTo>
                  <a:lnTo>
                    <a:pt x="1551" y="2438"/>
                  </a:lnTo>
                  <a:lnTo>
                    <a:pt x="1548" y="2438"/>
                  </a:lnTo>
                  <a:lnTo>
                    <a:pt x="1548" y="2438"/>
                  </a:lnTo>
                  <a:lnTo>
                    <a:pt x="1551" y="2429"/>
                  </a:lnTo>
                  <a:lnTo>
                    <a:pt x="1554" y="2425"/>
                  </a:lnTo>
                  <a:lnTo>
                    <a:pt x="1548" y="2425"/>
                  </a:lnTo>
                  <a:lnTo>
                    <a:pt x="1548" y="2425"/>
                  </a:lnTo>
                  <a:lnTo>
                    <a:pt x="1548" y="2422"/>
                  </a:lnTo>
                  <a:lnTo>
                    <a:pt x="1548" y="2422"/>
                  </a:lnTo>
                  <a:lnTo>
                    <a:pt x="1548" y="2416"/>
                  </a:lnTo>
                  <a:lnTo>
                    <a:pt x="1548" y="2416"/>
                  </a:lnTo>
                  <a:lnTo>
                    <a:pt x="1548" y="2413"/>
                  </a:lnTo>
                  <a:lnTo>
                    <a:pt x="1545" y="2410"/>
                  </a:lnTo>
                  <a:lnTo>
                    <a:pt x="1542" y="2407"/>
                  </a:lnTo>
                  <a:lnTo>
                    <a:pt x="1542" y="2407"/>
                  </a:lnTo>
                  <a:lnTo>
                    <a:pt x="1542" y="2404"/>
                  </a:lnTo>
                  <a:lnTo>
                    <a:pt x="1545" y="2401"/>
                  </a:lnTo>
                  <a:lnTo>
                    <a:pt x="1545" y="2401"/>
                  </a:lnTo>
                  <a:lnTo>
                    <a:pt x="1542" y="2395"/>
                  </a:lnTo>
                  <a:lnTo>
                    <a:pt x="1542" y="2395"/>
                  </a:lnTo>
                  <a:lnTo>
                    <a:pt x="1539" y="2389"/>
                  </a:lnTo>
                  <a:lnTo>
                    <a:pt x="1533" y="2383"/>
                  </a:lnTo>
                  <a:lnTo>
                    <a:pt x="1533" y="2383"/>
                  </a:lnTo>
                  <a:lnTo>
                    <a:pt x="1533" y="2380"/>
                  </a:lnTo>
                  <a:lnTo>
                    <a:pt x="1536" y="2377"/>
                  </a:lnTo>
                  <a:lnTo>
                    <a:pt x="1536" y="2374"/>
                  </a:lnTo>
                  <a:lnTo>
                    <a:pt x="1536" y="2371"/>
                  </a:lnTo>
                  <a:lnTo>
                    <a:pt x="1536" y="2371"/>
                  </a:lnTo>
                  <a:lnTo>
                    <a:pt x="1533" y="2368"/>
                  </a:lnTo>
                  <a:lnTo>
                    <a:pt x="1530" y="2368"/>
                  </a:lnTo>
                  <a:lnTo>
                    <a:pt x="1530" y="2368"/>
                  </a:lnTo>
                  <a:lnTo>
                    <a:pt x="1536" y="2362"/>
                  </a:lnTo>
                  <a:lnTo>
                    <a:pt x="1536" y="2359"/>
                  </a:lnTo>
                  <a:lnTo>
                    <a:pt x="1533" y="2356"/>
                  </a:lnTo>
                  <a:lnTo>
                    <a:pt x="1533" y="2356"/>
                  </a:lnTo>
                  <a:lnTo>
                    <a:pt x="1533" y="2353"/>
                  </a:lnTo>
                  <a:lnTo>
                    <a:pt x="1536" y="2353"/>
                  </a:lnTo>
                  <a:lnTo>
                    <a:pt x="1542" y="2350"/>
                  </a:lnTo>
                  <a:lnTo>
                    <a:pt x="1542" y="2350"/>
                  </a:lnTo>
                  <a:lnTo>
                    <a:pt x="1542" y="2323"/>
                  </a:lnTo>
                  <a:lnTo>
                    <a:pt x="1542" y="2323"/>
                  </a:lnTo>
                  <a:lnTo>
                    <a:pt x="1536" y="2320"/>
                  </a:lnTo>
                  <a:lnTo>
                    <a:pt x="1530" y="2314"/>
                  </a:lnTo>
                  <a:lnTo>
                    <a:pt x="1530" y="2314"/>
                  </a:lnTo>
                  <a:lnTo>
                    <a:pt x="1539" y="2295"/>
                  </a:lnTo>
                  <a:lnTo>
                    <a:pt x="1539" y="2286"/>
                  </a:lnTo>
                  <a:lnTo>
                    <a:pt x="1536" y="2277"/>
                  </a:lnTo>
                  <a:lnTo>
                    <a:pt x="1536" y="2277"/>
                  </a:lnTo>
                  <a:lnTo>
                    <a:pt x="1545" y="2277"/>
                  </a:lnTo>
                  <a:lnTo>
                    <a:pt x="1548" y="2277"/>
                  </a:lnTo>
                  <a:lnTo>
                    <a:pt x="1551" y="2274"/>
                  </a:lnTo>
                  <a:lnTo>
                    <a:pt x="1557" y="2274"/>
                  </a:lnTo>
                  <a:lnTo>
                    <a:pt x="1557" y="2274"/>
                  </a:lnTo>
                  <a:lnTo>
                    <a:pt x="1557" y="2238"/>
                  </a:lnTo>
                  <a:lnTo>
                    <a:pt x="1557" y="2238"/>
                  </a:lnTo>
                  <a:lnTo>
                    <a:pt x="1563" y="2235"/>
                  </a:lnTo>
                  <a:lnTo>
                    <a:pt x="1566" y="2232"/>
                  </a:lnTo>
                  <a:lnTo>
                    <a:pt x="1572" y="2223"/>
                  </a:lnTo>
                  <a:lnTo>
                    <a:pt x="1575" y="2211"/>
                  </a:lnTo>
                  <a:lnTo>
                    <a:pt x="1578" y="2202"/>
                  </a:lnTo>
                  <a:lnTo>
                    <a:pt x="1578" y="2202"/>
                  </a:lnTo>
                  <a:lnTo>
                    <a:pt x="1572" y="2205"/>
                  </a:lnTo>
                  <a:lnTo>
                    <a:pt x="1572" y="2205"/>
                  </a:lnTo>
                  <a:lnTo>
                    <a:pt x="1569" y="2202"/>
                  </a:lnTo>
                  <a:lnTo>
                    <a:pt x="1569" y="2202"/>
                  </a:lnTo>
                  <a:lnTo>
                    <a:pt x="1563" y="2205"/>
                  </a:lnTo>
                  <a:lnTo>
                    <a:pt x="1560" y="2211"/>
                  </a:lnTo>
                  <a:lnTo>
                    <a:pt x="1557" y="2217"/>
                  </a:lnTo>
                  <a:lnTo>
                    <a:pt x="1557" y="2226"/>
                  </a:lnTo>
                  <a:lnTo>
                    <a:pt x="1557" y="2226"/>
                  </a:lnTo>
                  <a:lnTo>
                    <a:pt x="1548" y="2220"/>
                  </a:lnTo>
                  <a:lnTo>
                    <a:pt x="1545" y="2217"/>
                  </a:lnTo>
                  <a:lnTo>
                    <a:pt x="1545" y="2208"/>
                  </a:lnTo>
                  <a:lnTo>
                    <a:pt x="1545" y="2208"/>
                  </a:lnTo>
                  <a:lnTo>
                    <a:pt x="1545" y="2208"/>
                  </a:lnTo>
                  <a:lnTo>
                    <a:pt x="1545" y="2205"/>
                  </a:lnTo>
                  <a:lnTo>
                    <a:pt x="1548" y="2199"/>
                  </a:lnTo>
                  <a:lnTo>
                    <a:pt x="1554" y="2196"/>
                  </a:lnTo>
                  <a:lnTo>
                    <a:pt x="1554" y="2193"/>
                  </a:lnTo>
                  <a:lnTo>
                    <a:pt x="1554" y="2193"/>
                  </a:lnTo>
                  <a:lnTo>
                    <a:pt x="1551" y="2190"/>
                  </a:lnTo>
                  <a:lnTo>
                    <a:pt x="1551" y="2190"/>
                  </a:lnTo>
                  <a:lnTo>
                    <a:pt x="1557" y="2193"/>
                  </a:lnTo>
                  <a:lnTo>
                    <a:pt x="1560" y="2190"/>
                  </a:lnTo>
                  <a:lnTo>
                    <a:pt x="1560" y="2190"/>
                  </a:lnTo>
                  <a:lnTo>
                    <a:pt x="1563" y="2175"/>
                  </a:lnTo>
                  <a:lnTo>
                    <a:pt x="1560" y="2159"/>
                  </a:lnTo>
                  <a:lnTo>
                    <a:pt x="1557" y="2144"/>
                  </a:lnTo>
                  <a:lnTo>
                    <a:pt x="1557" y="2132"/>
                  </a:lnTo>
                  <a:lnTo>
                    <a:pt x="1557" y="2132"/>
                  </a:lnTo>
                  <a:lnTo>
                    <a:pt x="1566" y="2132"/>
                  </a:lnTo>
                  <a:lnTo>
                    <a:pt x="1566" y="2132"/>
                  </a:lnTo>
                  <a:lnTo>
                    <a:pt x="1563" y="2111"/>
                  </a:lnTo>
                  <a:lnTo>
                    <a:pt x="1566" y="2087"/>
                  </a:lnTo>
                  <a:lnTo>
                    <a:pt x="1566" y="2087"/>
                  </a:lnTo>
                  <a:lnTo>
                    <a:pt x="1581" y="2069"/>
                  </a:lnTo>
                  <a:lnTo>
                    <a:pt x="1584" y="2057"/>
                  </a:lnTo>
                  <a:lnTo>
                    <a:pt x="1581" y="2048"/>
                  </a:lnTo>
                  <a:lnTo>
                    <a:pt x="1581" y="2048"/>
                  </a:lnTo>
                  <a:lnTo>
                    <a:pt x="1587" y="2051"/>
                  </a:lnTo>
                  <a:lnTo>
                    <a:pt x="1587" y="2051"/>
                  </a:lnTo>
                  <a:lnTo>
                    <a:pt x="1590" y="2041"/>
                  </a:lnTo>
                  <a:lnTo>
                    <a:pt x="1590" y="2032"/>
                  </a:lnTo>
                  <a:lnTo>
                    <a:pt x="1593" y="2029"/>
                  </a:lnTo>
                  <a:lnTo>
                    <a:pt x="1599" y="2035"/>
                  </a:lnTo>
                  <a:lnTo>
                    <a:pt x="1599" y="2035"/>
                  </a:lnTo>
                  <a:lnTo>
                    <a:pt x="1596" y="2020"/>
                  </a:lnTo>
                  <a:lnTo>
                    <a:pt x="1593" y="2005"/>
                  </a:lnTo>
                  <a:lnTo>
                    <a:pt x="1593" y="2005"/>
                  </a:lnTo>
                  <a:lnTo>
                    <a:pt x="1590" y="1996"/>
                  </a:lnTo>
                  <a:lnTo>
                    <a:pt x="1587" y="1990"/>
                  </a:lnTo>
                  <a:lnTo>
                    <a:pt x="1587" y="1990"/>
                  </a:lnTo>
                  <a:lnTo>
                    <a:pt x="1587" y="1984"/>
                  </a:lnTo>
                  <a:lnTo>
                    <a:pt x="1590" y="1978"/>
                  </a:lnTo>
                  <a:lnTo>
                    <a:pt x="1590" y="1978"/>
                  </a:lnTo>
                  <a:lnTo>
                    <a:pt x="1590" y="1963"/>
                  </a:lnTo>
                  <a:lnTo>
                    <a:pt x="1593" y="1963"/>
                  </a:lnTo>
                  <a:lnTo>
                    <a:pt x="1599" y="1966"/>
                  </a:lnTo>
                  <a:lnTo>
                    <a:pt x="1599" y="1966"/>
                  </a:lnTo>
                  <a:lnTo>
                    <a:pt x="1599" y="1948"/>
                  </a:lnTo>
                  <a:lnTo>
                    <a:pt x="1602" y="1933"/>
                  </a:lnTo>
                  <a:lnTo>
                    <a:pt x="1602" y="1933"/>
                  </a:lnTo>
                  <a:lnTo>
                    <a:pt x="1602" y="1927"/>
                  </a:lnTo>
                  <a:lnTo>
                    <a:pt x="1602" y="1921"/>
                  </a:lnTo>
                  <a:lnTo>
                    <a:pt x="1602" y="1921"/>
                  </a:lnTo>
                  <a:lnTo>
                    <a:pt x="1605" y="1911"/>
                  </a:lnTo>
                  <a:lnTo>
                    <a:pt x="1609" y="1905"/>
                  </a:lnTo>
                  <a:lnTo>
                    <a:pt x="1605" y="1899"/>
                  </a:lnTo>
                  <a:lnTo>
                    <a:pt x="1605" y="1899"/>
                  </a:lnTo>
                  <a:lnTo>
                    <a:pt x="1605" y="1896"/>
                  </a:lnTo>
                  <a:lnTo>
                    <a:pt x="1605" y="1887"/>
                  </a:lnTo>
                  <a:lnTo>
                    <a:pt x="1605" y="1887"/>
                  </a:lnTo>
                  <a:lnTo>
                    <a:pt x="1605" y="1872"/>
                  </a:lnTo>
                  <a:lnTo>
                    <a:pt x="1605" y="1872"/>
                  </a:lnTo>
                  <a:lnTo>
                    <a:pt x="1609" y="1866"/>
                  </a:lnTo>
                  <a:lnTo>
                    <a:pt x="1612" y="1860"/>
                  </a:lnTo>
                  <a:lnTo>
                    <a:pt x="1612" y="1860"/>
                  </a:lnTo>
                  <a:lnTo>
                    <a:pt x="1612" y="1836"/>
                  </a:lnTo>
                  <a:lnTo>
                    <a:pt x="1612" y="1815"/>
                  </a:lnTo>
                  <a:lnTo>
                    <a:pt x="1612" y="1815"/>
                  </a:lnTo>
                  <a:lnTo>
                    <a:pt x="1612" y="1809"/>
                  </a:lnTo>
                  <a:lnTo>
                    <a:pt x="1615" y="1803"/>
                  </a:lnTo>
                  <a:lnTo>
                    <a:pt x="1615" y="1803"/>
                  </a:lnTo>
                  <a:lnTo>
                    <a:pt x="1612" y="1794"/>
                  </a:lnTo>
                  <a:lnTo>
                    <a:pt x="1609" y="1784"/>
                  </a:lnTo>
                  <a:lnTo>
                    <a:pt x="1602" y="1775"/>
                  </a:lnTo>
                  <a:lnTo>
                    <a:pt x="1602" y="1766"/>
                  </a:lnTo>
                  <a:lnTo>
                    <a:pt x="1602" y="1766"/>
                  </a:lnTo>
                  <a:lnTo>
                    <a:pt x="1599" y="1763"/>
                  </a:lnTo>
                  <a:lnTo>
                    <a:pt x="1599" y="1763"/>
                  </a:lnTo>
                  <a:lnTo>
                    <a:pt x="1593" y="1766"/>
                  </a:lnTo>
                  <a:lnTo>
                    <a:pt x="1590" y="1766"/>
                  </a:lnTo>
                  <a:lnTo>
                    <a:pt x="1590" y="1766"/>
                  </a:lnTo>
                  <a:lnTo>
                    <a:pt x="1578" y="1751"/>
                  </a:lnTo>
                  <a:lnTo>
                    <a:pt x="1569" y="1748"/>
                  </a:lnTo>
                  <a:lnTo>
                    <a:pt x="1560" y="1745"/>
                  </a:lnTo>
                  <a:lnTo>
                    <a:pt x="1560" y="1745"/>
                  </a:lnTo>
                  <a:lnTo>
                    <a:pt x="1557" y="1739"/>
                  </a:lnTo>
                  <a:lnTo>
                    <a:pt x="1554" y="1739"/>
                  </a:lnTo>
                  <a:lnTo>
                    <a:pt x="1554" y="1736"/>
                  </a:lnTo>
                  <a:lnTo>
                    <a:pt x="1554" y="1736"/>
                  </a:lnTo>
                  <a:lnTo>
                    <a:pt x="1551" y="1739"/>
                  </a:lnTo>
                  <a:lnTo>
                    <a:pt x="1551" y="1739"/>
                  </a:lnTo>
                  <a:lnTo>
                    <a:pt x="1551" y="1736"/>
                  </a:lnTo>
                  <a:lnTo>
                    <a:pt x="1548" y="1733"/>
                  </a:lnTo>
                  <a:lnTo>
                    <a:pt x="1548" y="1733"/>
                  </a:lnTo>
                  <a:lnTo>
                    <a:pt x="1545" y="1733"/>
                  </a:lnTo>
                  <a:lnTo>
                    <a:pt x="1539" y="1733"/>
                  </a:lnTo>
                  <a:lnTo>
                    <a:pt x="1539" y="1730"/>
                  </a:lnTo>
                  <a:lnTo>
                    <a:pt x="1542" y="1724"/>
                  </a:lnTo>
                  <a:lnTo>
                    <a:pt x="1542" y="1724"/>
                  </a:lnTo>
                  <a:lnTo>
                    <a:pt x="1539" y="1721"/>
                  </a:lnTo>
                  <a:lnTo>
                    <a:pt x="1536" y="1721"/>
                  </a:lnTo>
                  <a:lnTo>
                    <a:pt x="1530" y="1721"/>
                  </a:lnTo>
                  <a:lnTo>
                    <a:pt x="1524" y="1721"/>
                  </a:lnTo>
                  <a:lnTo>
                    <a:pt x="1524" y="1721"/>
                  </a:lnTo>
                  <a:lnTo>
                    <a:pt x="1524" y="1718"/>
                  </a:lnTo>
                  <a:lnTo>
                    <a:pt x="1524" y="1712"/>
                  </a:lnTo>
                  <a:lnTo>
                    <a:pt x="1524" y="1712"/>
                  </a:lnTo>
                  <a:lnTo>
                    <a:pt x="1518" y="1709"/>
                  </a:lnTo>
                  <a:lnTo>
                    <a:pt x="1518" y="1709"/>
                  </a:lnTo>
                  <a:lnTo>
                    <a:pt x="1509" y="1697"/>
                  </a:lnTo>
                  <a:lnTo>
                    <a:pt x="1506" y="1682"/>
                  </a:lnTo>
                  <a:lnTo>
                    <a:pt x="1506" y="1682"/>
                  </a:lnTo>
                  <a:lnTo>
                    <a:pt x="1503" y="1679"/>
                  </a:lnTo>
                  <a:lnTo>
                    <a:pt x="1503" y="1679"/>
                  </a:lnTo>
                  <a:lnTo>
                    <a:pt x="1497" y="1676"/>
                  </a:lnTo>
                  <a:lnTo>
                    <a:pt x="1497" y="1676"/>
                  </a:lnTo>
                  <a:lnTo>
                    <a:pt x="1494" y="1673"/>
                  </a:lnTo>
                  <a:lnTo>
                    <a:pt x="1494" y="1666"/>
                  </a:lnTo>
                  <a:lnTo>
                    <a:pt x="1494" y="1657"/>
                  </a:lnTo>
                  <a:lnTo>
                    <a:pt x="1488" y="1657"/>
                  </a:lnTo>
                  <a:lnTo>
                    <a:pt x="1488" y="1657"/>
                  </a:lnTo>
                  <a:lnTo>
                    <a:pt x="1485" y="1651"/>
                  </a:lnTo>
                  <a:lnTo>
                    <a:pt x="1478" y="1642"/>
                  </a:lnTo>
                  <a:lnTo>
                    <a:pt x="1472" y="1624"/>
                  </a:lnTo>
                  <a:lnTo>
                    <a:pt x="1472" y="1624"/>
                  </a:lnTo>
                  <a:lnTo>
                    <a:pt x="1457" y="1600"/>
                  </a:lnTo>
                  <a:lnTo>
                    <a:pt x="1457" y="1600"/>
                  </a:lnTo>
                  <a:lnTo>
                    <a:pt x="1448" y="1591"/>
                  </a:lnTo>
                  <a:lnTo>
                    <a:pt x="1448" y="1591"/>
                  </a:lnTo>
                  <a:lnTo>
                    <a:pt x="1448" y="1588"/>
                  </a:lnTo>
                  <a:lnTo>
                    <a:pt x="1448" y="1582"/>
                  </a:lnTo>
                  <a:lnTo>
                    <a:pt x="1448" y="1582"/>
                  </a:lnTo>
                  <a:lnTo>
                    <a:pt x="1442" y="1579"/>
                  </a:lnTo>
                  <a:lnTo>
                    <a:pt x="1439" y="1579"/>
                  </a:lnTo>
                  <a:lnTo>
                    <a:pt x="1439" y="1579"/>
                  </a:lnTo>
                  <a:lnTo>
                    <a:pt x="1436" y="1567"/>
                  </a:lnTo>
                  <a:lnTo>
                    <a:pt x="1433" y="1564"/>
                  </a:lnTo>
                  <a:lnTo>
                    <a:pt x="1430" y="1570"/>
                  </a:lnTo>
                  <a:lnTo>
                    <a:pt x="1430" y="1570"/>
                  </a:lnTo>
                  <a:lnTo>
                    <a:pt x="1430" y="1570"/>
                  </a:lnTo>
                  <a:lnTo>
                    <a:pt x="1427" y="1564"/>
                  </a:lnTo>
                  <a:lnTo>
                    <a:pt x="1427" y="1555"/>
                  </a:lnTo>
                  <a:lnTo>
                    <a:pt x="1427" y="1543"/>
                  </a:lnTo>
                  <a:lnTo>
                    <a:pt x="1427" y="1533"/>
                  </a:lnTo>
                  <a:lnTo>
                    <a:pt x="1427" y="1533"/>
                  </a:lnTo>
                  <a:lnTo>
                    <a:pt x="1433" y="1533"/>
                  </a:lnTo>
                  <a:lnTo>
                    <a:pt x="1436" y="1527"/>
                  </a:lnTo>
                  <a:lnTo>
                    <a:pt x="1439" y="1521"/>
                  </a:lnTo>
                  <a:lnTo>
                    <a:pt x="1442" y="1518"/>
                  </a:lnTo>
                  <a:lnTo>
                    <a:pt x="1442" y="1518"/>
                  </a:lnTo>
                  <a:lnTo>
                    <a:pt x="1442" y="1512"/>
                  </a:lnTo>
                  <a:lnTo>
                    <a:pt x="1439" y="1509"/>
                  </a:lnTo>
                  <a:lnTo>
                    <a:pt x="1436" y="1506"/>
                  </a:lnTo>
                  <a:lnTo>
                    <a:pt x="1430" y="1506"/>
                  </a:lnTo>
                  <a:lnTo>
                    <a:pt x="1430" y="1506"/>
                  </a:lnTo>
                  <a:lnTo>
                    <a:pt x="1433" y="1497"/>
                  </a:lnTo>
                  <a:lnTo>
                    <a:pt x="1433" y="1491"/>
                  </a:lnTo>
                  <a:lnTo>
                    <a:pt x="1436" y="1482"/>
                  </a:lnTo>
                  <a:lnTo>
                    <a:pt x="1436" y="1473"/>
                  </a:lnTo>
                  <a:lnTo>
                    <a:pt x="1436" y="1473"/>
                  </a:lnTo>
                  <a:lnTo>
                    <a:pt x="1442" y="1470"/>
                  </a:lnTo>
                  <a:lnTo>
                    <a:pt x="1448" y="1470"/>
                  </a:lnTo>
                  <a:lnTo>
                    <a:pt x="1448" y="1470"/>
                  </a:lnTo>
                  <a:lnTo>
                    <a:pt x="1448" y="1464"/>
                  </a:lnTo>
                  <a:lnTo>
                    <a:pt x="1448" y="1458"/>
                  </a:lnTo>
                  <a:lnTo>
                    <a:pt x="1448" y="1458"/>
                  </a:lnTo>
                  <a:lnTo>
                    <a:pt x="1451" y="1458"/>
                  </a:lnTo>
                  <a:lnTo>
                    <a:pt x="1457" y="1458"/>
                  </a:lnTo>
                  <a:lnTo>
                    <a:pt x="1457" y="1458"/>
                  </a:lnTo>
                  <a:lnTo>
                    <a:pt x="1457" y="1452"/>
                  </a:lnTo>
                  <a:lnTo>
                    <a:pt x="1457" y="1452"/>
                  </a:lnTo>
                  <a:lnTo>
                    <a:pt x="1460" y="1449"/>
                  </a:lnTo>
                  <a:lnTo>
                    <a:pt x="1463" y="1446"/>
                  </a:lnTo>
                  <a:lnTo>
                    <a:pt x="1463" y="1446"/>
                  </a:lnTo>
                  <a:lnTo>
                    <a:pt x="1460" y="1446"/>
                  </a:lnTo>
                  <a:lnTo>
                    <a:pt x="1460" y="1446"/>
                  </a:lnTo>
                  <a:lnTo>
                    <a:pt x="1460" y="1443"/>
                  </a:lnTo>
                  <a:lnTo>
                    <a:pt x="1463" y="1440"/>
                  </a:lnTo>
                  <a:lnTo>
                    <a:pt x="1463" y="1440"/>
                  </a:lnTo>
                  <a:lnTo>
                    <a:pt x="1463" y="1440"/>
                  </a:lnTo>
                  <a:lnTo>
                    <a:pt x="1469" y="1443"/>
                  </a:lnTo>
                  <a:lnTo>
                    <a:pt x="1469" y="1440"/>
                  </a:lnTo>
                  <a:lnTo>
                    <a:pt x="1472" y="1437"/>
                  </a:lnTo>
                  <a:lnTo>
                    <a:pt x="1475" y="1434"/>
                  </a:lnTo>
                  <a:lnTo>
                    <a:pt x="1475" y="1434"/>
                  </a:lnTo>
                  <a:lnTo>
                    <a:pt x="1478" y="1431"/>
                  </a:lnTo>
                  <a:lnTo>
                    <a:pt x="1482" y="1428"/>
                  </a:lnTo>
                  <a:lnTo>
                    <a:pt x="1482" y="1422"/>
                  </a:lnTo>
                  <a:lnTo>
                    <a:pt x="1485" y="1416"/>
                  </a:lnTo>
                  <a:lnTo>
                    <a:pt x="1485" y="1416"/>
                  </a:lnTo>
                  <a:lnTo>
                    <a:pt x="1491" y="1409"/>
                  </a:lnTo>
                  <a:lnTo>
                    <a:pt x="1497" y="1400"/>
                  </a:lnTo>
                  <a:lnTo>
                    <a:pt x="1494" y="1394"/>
                  </a:lnTo>
                  <a:lnTo>
                    <a:pt x="1494" y="1391"/>
                  </a:lnTo>
                  <a:lnTo>
                    <a:pt x="1494" y="1391"/>
                  </a:lnTo>
                  <a:lnTo>
                    <a:pt x="1491" y="1388"/>
                  </a:lnTo>
                  <a:lnTo>
                    <a:pt x="1491" y="1388"/>
                  </a:lnTo>
                  <a:lnTo>
                    <a:pt x="1494" y="1382"/>
                  </a:lnTo>
                  <a:lnTo>
                    <a:pt x="1494" y="1382"/>
                  </a:lnTo>
                  <a:lnTo>
                    <a:pt x="1488" y="1358"/>
                  </a:lnTo>
                  <a:lnTo>
                    <a:pt x="1488" y="1346"/>
                  </a:lnTo>
                  <a:lnTo>
                    <a:pt x="1488" y="1334"/>
                  </a:lnTo>
                  <a:lnTo>
                    <a:pt x="1488" y="1334"/>
                  </a:lnTo>
                  <a:lnTo>
                    <a:pt x="1475" y="1334"/>
                  </a:lnTo>
                  <a:lnTo>
                    <a:pt x="1469" y="1331"/>
                  </a:lnTo>
                  <a:lnTo>
                    <a:pt x="1460" y="1325"/>
                  </a:lnTo>
                  <a:lnTo>
                    <a:pt x="1448" y="1328"/>
                  </a:lnTo>
                  <a:lnTo>
                    <a:pt x="1448" y="1328"/>
                  </a:lnTo>
                  <a:lnTo>
                    <a:pt x="1445" y="1328"/>
                  </a:lnTo>
                  <a:lnTo>
                    <a:pt x="1445" y="1331"/>
                  </a:lnTo>
                  <a:lnTo>
                    <a:pt x="1445" y="1337"/>
                  </a:lnTo>
                  <a:lnTo>
                    <a:pt x="1442" y="1343"/>
                  </a:lnTo>
                  <a:lnTo>
                    <a:pt x="1442" y="1343"/>
                  </a:lnTo>
                  <a:lnTo>
                    <a:pt x="1430" y="1340"/>
                  </a:lnTo>
                  <a:lnTo>
                    <a:pt x="1418" y="1337"/>
                  </a:lnTo>
                  <a:lnTo>
                    <a:pt x="1409" y="1334"/>
                  </a:lnTo>
                  <a:lnTo>
                    <a:pt x="1394" y="1331"/>
                  </a:lnTo>
                  <a:lnTo>
                    <a:pt x="1394" y="1331"/>
                  </a:lnTo>
                  <a:lnTo>
                    <a:pt x="1394" y="1325"/>
                  </a:lnTo>
                  <a:lnTo>
                    <a:pt x="1391" y="1325"/>
                  </a:lnTo>
                  <a:lnTo>
                    <a:pt x="1388" y="1322"/>
                  </a:lnTo>
                  <a:lnTo>
                    <a:pt x="1388" y="1316"/>
                  </a:lnTo>
                  <a:lnTo>
                    <a:pt x="1388" y="1316"/>
                  </a:lnTo>
                  <a:lnTo>
                    <a:pt x="1379" y="1313"/>
                  </a:lnTo>
                  <a:lnTo>
                    <a:pt x="1370" y="1310"/>
                  </a:lnTo>
                  <a:lnTo>
                    <a:pt x="1370" y="1310"/>
                  </a:lnTo>
                  <a:lnTo>
                    <a:pt x="1370" y="1307"/>
                  </a:lnTo>
                  <a:lnTo>
                    <a:pt x="1370" y="1304"/>
                  </a:lnTo>
                  <a:lnTo>
                    <a:pt x="1370" y="1304"/>
                  </a:lnTo>
                  <a:lnTo>
                    <a:pt x="1367" y="1304"/>
                  </a:lnTo>
                  <a:lnTo>
                    <a:pt x="1364" y="1304"/>
                  </a:lnTo>
                  <a:lnTo>
                    <a:pt x="1364" y="1304"/>
                  </a:lnTo>
                  <a:lnTo>
                    <a:pt x="1361" y="1295"/>
                  </a:lnTo>
                  <a:lnTo>
                    <a:pt x="1358" y="1292"/>
                  </a:lnTo>
                  <a:lnTo>
                    <a:pt x="1355" y="1289"/>
                  </a:lnTo>
                  <a:lnTo>
                    <a:pt x="1355" y="1289"/>
                  </a:lnTo>
                  <a:lnTo>
                    <a:pt x="1355" y="1282"/>
                  </a:lnTo>
                  <a:lnTo>
                    <a:pt x="1358" y="1279"/>
                  </a:lnTo>
                  <a:lnTo>
                    <a:pt x="1358" y="1279"/>
                  </a:lnTo>
                  <a:lnTo>
                    <a:pt x="1355" y="1273"/>
                  </a:lnTo>
                  <a:lnTo>
                    <a:pt x="1355" y="1273"/>
                  </a:lnTo>
                  <a:lnTo>
                    <a:pt x="1355" y="1270"/>
                  </a:lnTo>
                  <a:lnTo>
                    <a:pt x="1352" y="1270"/>
                  </a:lnTo>
                  <a:lnTo>
                    <a:pt x="1352" y="1273"/>
                  </a:lnTo>
                  <a:lnTo>
                    <a:pt x="1352" y="1273"/>
                  </a:lnTo>
                  <a:lnTo>
                    <a:pt x="1342" y="1264"/>
                  </a:lnTo>
                  <a:lnTo>
                    <a:pt x="1336" y="1261"/>
                  </a:lnTo>
                  <a:lnTo>
                    <a:pt x="1330" y="1261"/>
                  </a:lnTo>
                  <a:lnTo>
                    <a:pt x="1330" y="1261"/>
                  </a:lnTo>
                  <a:lnTo>
                    <a:pt x="1330" y="1255"/>
                  </a:lnTo>
                  <a:lnTo>
                    <a:pt x="1324" y="1252"/>
                  </a:lnTo>
                  <a:lnTo>
                    <a:pt x="1321" y="1252"/>
                  </a:lnTo>
                  <a:lnTo>
                    <a:pt x="1321" y="1246"/>
                  </a:lnTo>
                  <a:lnTo>
                    <a:pt x="1321" y="1246"/>
                  </a:lnTo>
                  <a:lnTo>
                    <a:pt x="1306" y="1243"/>
                  </a:lnTo>
                  <a:lnTo>
                    <a:pt x="1300" y="1243"/>
                  </a:lnTo>
                  <a:lnTo>
                    <a:pt x="1300" y="1246"/>
                  </a:lnTo>
                  <a:lnTo>
                    <a:pt x="1300" y="1246"/>
                  </a:lnTo>
                  <a:lnTo>
                    <a:pt x="1300" y="1246"/>
                  </a:lnTo>
                  <a:lnTo>
                    <a:pt x="1300" y="1243"/>
                  </a:lnTo>
                  <a:lnTo>
                    <a:pt x="1297" y="1240"/>
                  </a:lnTo>
                  <a:lnTo>
                    <a:pt x="1297" y="1240"/>
                  </a:lnTo>
                  <a:lnTo>
                    <a:pt x="1297" y="1237"/>
                  </a:lnTo>
                  <a:lnTo>
                    <a:pt x="1297" y="1237"/>
                  </a:lnTo>
                  <a:lnTo>
                    <a:pt x="1288" y="1237"/>
                  </a:lnTo>
                  <a:lnTo>
                    <a:pt x="1288" y="1237"/>
                  </a:lnTo>
                  <a:lnTo>
                    <a:pt x="1282" y="1234"/>
                  </a:lnTo>
                  <a:lnTo>
                    <a:pt x="1273" y="1231"/>
                  </a:lnTo>
                  <a:lnTo>
                    <a:pt x="1264" y="1234"/>
                  </a:lnTo>
                  <a:lnTo>
                    <a:pt x="1264" y="1234"/>
                  </a:lnTo>
                  <a:lnTo>
                    <a:pt x="1267" y="1225"/>
                  </a:lnTo>
                  <a:lnTo>
                    <a:pt x="1261" y="1225"/>
                  </a:lnTo>
                  <a:lnTo>
                    <a:pt x="1255" y="1222"/>
                  </a:lnTo>
                  <a:lnTo>
                    <a:pt x="1249" y="1222"/>
                  </a:lnTo>
                  <a:lnTo>
                    <a:pt x="1249" y="1222"/>
                  </a:lnTo>
                  <a:lnTo>
                    <a:pt x="1249" y="1216"/>
                  </a:lnTo>
                  <a:lnTo>
                    <a:pt x="1249" y="1213"/>
                  </a:lnTo>
                  <a:lnTo>
                    <a:pt x="1249" y="1213"/>
                  </a:lnTo>
                  <a:lnTo>
                    <a:pt x="1246" y="1213"/>
                  </a:lnTo>
                  <a:lnTo>
                    <a:pt x="1240" y="1213"/>
                  </a:lnTo>
                  <a:lnTo>
                    <a:pt x="1240" y="1213"/>
                  </a:lnTo>
                  <a:lnTo>
                    <a:pt x="1240" y="1210"/>
                  </a:lnTo>
                  <a:lnTo>
                    <a:pt x="1240" y="1204"/>
                  </a:lnTo>
                  <a:lnTo>
                    <a:pt x="1240" y="1204"/>
                  </a:lnTo>
                  <a:lnTo>
                    <a:pt x="1237" y="1204"/>
                  </a:lnTo>
                  <a:lnTo>
                    <a:pt x="1234" y="1204"/>
                  </a:lnTo>
                  <a:lnTo>
                    <a:pt x="1234" y="1204"/>
                  </a:lnTo>
                  <a:lnTo>
                    <a:pt x="1234" y="1201"/>
                  </a:lnTo>
                  <a:lnTo>
                    <a:pt x="1234" y="1198"/>
                  </a:lnTo>
                  <a:lnTo>
                    <a:pt x="1234" y="1198"/>
                  </a:lnTo>
                  <a:lnTo>
                    <a:pt x="1231" y="1195"/>
                  </a:lnTo>
                  <a:lnTo>
                    <a:pt x="1228" y="1198"/>
                  </a:lnTo>
                  <a:lnTo>
                    <a:pt x="1228" y="1201"/>
                  </a:lnTo>
                  <a:lnTo>
                    <a:pt x="1228" y="1201"/>
                  </a:lnTo>
                  <a:lnTo>
                    <a:pt x="1221" y="1198"/>
                  </a:lnTo>
                  <a:lnTo>
                    <a:pt x="1215" y="1192"/>
                  </a:lnTo>
                  <a:lnTo>
                    <a:pt x="1215" y="1192"/>
                  </a:lnTo>
                  <a:lnTo>
                    <a:pt x="1212" y="1195"/>
                  </a:lnTo>
                  <a:lnTo>
                    <a:pt x="1209" y="1195"/>
                  </a:lnTo>
                  <a:lnTo>
                    <a:pt x="1206" y="1192"/>
                  </a:lnTo>
                  <a:lnTo>
                    <a:pt x="1203" y="1192"/>
                  </a:lnTo>
                  <a:lnTo>
                    <a:pt x="1203" y="1192"/>
                  </a:lnTo>
                  <a:lnTo>
                    <a:pt x="1194" y="1198"/>
                  </a:lnTo>
                  <a:lnTo>
                    <a:pt x="1182" y="1201"/>
                  </a:lnTo>
                  <a:lnTo>
                    <a:pt x="1182" y="1201"/>
                  </a:lnTo>
                  <a:lnTo>
                    <a:pt x="1173" y="1198"/>
                  </a:lnTo>
                  <a:lnTo>
                    <a:pt x="1167" y="1198"/>
                  </a:lnTo>
                  <a:lnTo>
                    <a:pt x="1167" y="1198"/>
                  </a:lnTo>
                  <a:lnTo>
                    <a:pt x="1161" y="1198"/>
                  </a:lnTo>
                  <a:lnTo>
                    <a:pt x="1158" y="1198"/>
                  </a:lnTo>
                  <a:lnTo>
                    <a:pt x="1155" y="1198"/>
                  </a:lnTo>
                  <a:lnTo>
                    <a:pt x="1152" y="1198"/>
                  </a:lnTo>
                  <a:lnTo>
                    <a:pt x="1152" y="1198"/>
                  </a:lnTo>
                  <a:lnTo>
                    <a:pt x="1143" y="1195"/>
                  </a:lnTo>
                  <a:lnTo>
                    <a:pt x="1131" y="1192"/>
                  </a:lnTo>
                  <a:lnTo>
                    <a:pt x="1131" y="1192"/>
                  </a:lnTo>
                  <a:lnTo>
                    <a:pt x="1128" y="1189"/>
                  </a:lnTo>
                  <a:lnTo>
                    <a:pt x="1128" y="1183"/>
                  </a:lnTo>
                  <a:lnTo>
                    <a:pt x="1128" y="1183"/>
                  </a:lnTo>
                  <a:lnTo>
                    <a:pt x="1119" y="1183"/>
                  </a:lnTo>
                  <a:lnTo>
                    <a:pt x="1119" y="1183"/>
                  </a:lnTo>
                  <a:lnTo>
                    <a:pt x="1107" y="1180"/>
                  </a:lnTo>
                  <a:lnTo>
                    <a:pt x="1104" y="1177"/>
                  </a:lnTo>
                  <a:lnTo>
                    <a:pt x="1107" y="1171"/>
                  </a:lnTo>
                  <a:lnTo>
                    <a:pt x="1107" y="1171"/>
                  </a:lnTo>
                  <a:lnTo>
                    <a:pt x="1098" y="1171"/>
                  </a:lnTo>
                  <a:lnTo>
                    <a:pt x="1095" y="1168"/>
                  </a:lnTo>
                  <a:lnTo>
                    <a:pt x="1088" y="1165"/>
                  </a:lnTo>
                  <a:lnTo>
                    <a:pt x="1082" y="1165"/>
                  </a:lnTo>
                  <a:lnTo>
                    <a:pt x="1082" y="1165"/>
                  </a:lnTo>
                  <a:lnTo>
                    <a:pt x="1079" y="1158"/>
                  </a:lnTo>
                  <a:lnTo>
                    <a:pt x="1076" y="1152"/>
                  </a:lnTo>
                  <a:lnTo>
                    <a:pt x="1076" y="1152"/>
                  </a:lnTo>
                  <a:lnTo>
                    <a:pt x="1067" y="1149"/>
                  </a:lnTo>
                  <a:lnTo>
                    <a:pt x="1058" y="1143"/>
                  </a:lnTo>
                  <a:lnTo>
                    <a:pt x="1049" y="1137"/>
                  </a:lnTo>
                  <a:lnTo>
                    <a:pt x="1037" y="1134"/>
                  </a:lnTo>
                  <a:lnTo>
                    <a:pt x="1037" y="1134"/>
                  </a:lnTo>
                  <a:lnTo>
                    <a:pt x="1031" y="1116"/>
                  </a:lnTo>
                  <a:lnTo>
                    <a:pt x="1028" y="1107"/>
                  </a:lnTo>
                  <a:lnTo>
                    <a:pt x="1028" y="1095"/>
                  </a:lnTo>
                  <a:lnTo>
                    <a:pt x="1028" y="1095"/>
                  </a:lnTo>
                  <a:lnTo>
                    <a:pt x="1028" y="1089"/>
                  </a:lnTo>
                  <a:lnTo>
                    <a:pt x="1025" y="1086"/>
                  </a:lnTo>
                  <a:lnTo>
                    <a:pt x="1019" y="1083"/>
                  </a:lnTo>
                  <a:lnTo>
                    <a:pt x="1013" y="1080"/>
                  </a:lnTo>
                  <a:lnTo>
                    <a:pt x="1013" y="1077"/>
                  </a:lnTo>
                  <a:lnTo>
                    <a:pt x="1016" y="1071"/>
                  </a:lnTo>
                  <a:lnTo>
                    <a:pt x="1016" y="1071"/>
                  </a:lnTo>
                  <a:lnTo>
                    <a:pt x="1010" y="1071"/>
                  </a:lnTo>
                  <a:lnTo>
                    <a:pt x="1010" y="1074"/>
                  </a:lnTo>
                  <a:lnTo>
                    <a:pt x="1010" y="1074"/>
                  </a:lnTo>
                  <a:lnTo>
                    <a:pt x="1007" y="1074"/>
                  </a:lnTo>
                  <a:lnTo>
                    <a:pt x="1007" y="1071"/>
                  </a:lnTo>
                  <a:lnTo>
                    <a:pt x="1004" y="1068"/>
                  </a:lnTo>
                  <a:lnTo>
                    <a:pt x="1004" y="1068"/>
                  </a:lnTo>
                  <a:lnTo>
                    <a:pt x="998" y="1062"/>
                  </a:lnTo>
                  <a:lnTo>
                    <a:pt x="995" y="1059"/>
                  </a:lnTo>
                  <a:lnTo>
                    <a:pt x="992" y="1053"/>
                  </a:lnTo>
                  <a:lnTo>
                    <a:pt x="992" y="1053"/>
                  </a:lnTo>
                  <a:lnTo>
                    <a:pt x="992" y="1053"/>
                  </a:lnTo>
                  <a:lnTo>
                    <a:pt x="989" y="1050"/>
                  </a:lnTo>
                  <a:lnTo>
                    <a:pt x="980" y="1050"/>
                  </a:lnTo>
                  <a:lnTo>
                    <a:pt x="980" y="1050"/>
                  </a:lnTo>
                  <a:lnTo>
                    <a:pt x="983" y="1047"/>
                  </a:lnTo>
                  <a:lnTo>
                    <a:pt x="983" y="1044"/>
                  </a:lnTo>
                  <a:lnTo>
                    <a:pt x="986" y="1041"/>
                  </a:lnTo>
                  <a:lnTo>
                    <a:pt x="986" y="1041"/>
                  </a:lnTo>
                  <a:lnTo>
                    <a:pt x="980" y="1035"/>
                  </a:lnTo>
                  <a:lnTo>
                    <a:pt x="980" y="1035"/>
                  </a:lnTo>
                  <a:lnTo>
                    <a:pt x="977" y="1035"/>
                  </a:lnTo>
                  <a:lnTo>
                    <a:pt x="971" y="1035"/>
                  </a:lnTo>
                  <a:lnTo>
                    <a:pt x="971" y="1035"/>
                  </a:lnTo>
                  <a:lnTo>
                    <a:pt x="971" y="1028"/>
                  </a:lnTo>
                  <a:lnTo>
                    <a:pt x="968" y="1022"/>
                  </a:lnTo>
                  <a:lnTo>
                    <a:pt x="968" y="1022"/>
                  </a:lnTo>
                  <a:lnTo>
                    <a:pt x="952" y="1010"/>
                  </a:lnTo>
                  <a:lnTo>
                    <a:pt x="946" y="1004"/>
                  </a:lnTo>
                  <a:lnTo>
                    <a:pt x="943" y="992"/>
                  </a:lnTo>
                  <a:lnTo>
                    <a:pt x="943" y="992"/>
                  </a:lnTo>
                  <a:lnTo>
                    <a:pt x="937" y="989"/>
                  </a:lnTo>
                  <a:lnTo>
                    <a:pt x="934" y="992"/>
                  </a:lnTo>
                  <a:lnTo>
                    <a:pt x="931" y="992"/>
                  </a:lnTo>
                  <a:lnTo>
                    <a:pt x="928" y="989"/>
                  </a:lnTo>
                  <a:lnTo>
                    <a:pt x="928" y="989"/>
                  </a:lnTo>
                  <a:lnTo>
                    <a:pt x="928" y="983"/>
                  </a:lnTo>
                  <a:lnTo>
                    <a:pt x="925" y="980"/>
                  </a:lnTo>
                  <a:lnTo>
                    <a:pt x="919" y="977"/>
                  </a:lnTo>
                  <a:lnTo>
                    <a:pt x="919" y="977"/>
                  </a:lnTo>
                  <a:lnTo>
                    <a:pt x="916" y="965"/>
                  </a:lnTo>
                  <a:lnTo>
                    <a:pt x="913" y="959"/>
                  </a:lnTo>
                  <a:lnTo>
                    <a:pt x="907" y="956"/>
                  </a:lnTo>
                  <a:lnTo>
                    <a:pt x="907" y="956"/>
                  </a:lnTo>
                  <a:lnTo>
                    <a:pt x="907" y="944"/>
                  </a:lnTo>
                  <a:lnTo>
                    <a:pt x="901" y="935"/>
                  </a:lnTo>
                  <a:lnTo>
                    <a:pt x="895" y="929"/>
                  </a:lnTo>
                  <a:lnTo>
                    <a:pt x="886" y="923"/>
                  </a:lnTo>
                  <a:lnTo>
                    <a:pt x="886" y="923"/>
                  </a:lnTo>
                  <a:lnTo>
                    <a:pt x="883" y="929"/>
                  </a:lnTo>
                  <a:lnTo>
                    <a:pt x="880" y="935"/>
                  </a:lnTo>
                  <a:lnTo>
                    <a:pt x="880" y="935"/>
                  </a:lnTo>
                  <a:lnTo>
                    <a:pt x="880" y="941"/>
                  </a:lnTo>
                  <a:lnTo>
                    <a:pt x="883" y="947"/>
                  </a:lnTo>
                  <a:lnTo>
                    <a:pt x="892" y="953"/>
                  </a:lnTo>
                  <a:lnTo>
                    <a:pt x="892" y="953"/>
                  </a:lnTo>
                  <a:lnTo>
                    <a:pt x="892" y="956"/>
                  </a:lnTo>
                  <a:lnTo>
                    <a:pt x="892" y="962"/>
                  </a:lnTo>
                  <a:lnTo>
                    <a:pt x="892" y="962"/>
                  </a:lnTo>
                  <a:lnTo>
                    <a:pt x="895" y="962"/>
                  </a:lnTo>
                  <a:lnTo>
                    <a:pt x="895" y="962"/>
                  </a:lnTo>
                  <a:lnTo>
                    <a:pt x="895" y="971"/>
                  </a:lnTo>
                  <a:lnTo>
                    <a:pt x="895" y="974"/>
                  </a:lnTo>
                  <a:lnTo>
                    <a:pt x="898" y="977"/>
                  </a:lnTo>
                  <a:lnTo>
                    <a:pt x="898" y="977"/>
                  </a:lnTo>
                  <a:lnTo>
                    <a:pt x="901" y="980"/>
                  </a:lnTo>
                  <a:lnTo>
                    <a:pt x="904" y="983"/>
                  </a:lnTo>
                  <a:lnTo>
                    <a:pt x="907" y="998"/>
                  </a:lnTo>
                  <a:lnTo>
                    <a:pt x="907" y="998"/>
                  </a:lnTo>
                  <a:lnTo>
                    <a:pt x="910" y="998"/>
                  </a:lnTo>
                  <a:lnTo>
                    <a:pt x="910" y="1001"/>
                  </a:lnTo>
                  <a:lnTo>
                    <a:pt x="910" y="1001"/>
                  </a:lnTo>
                  <a:lnTo>
                    <a:pt x="913" y="1004"/>
                  </a:lnTo>
                  <a:lnTo>
                    <a:pt x="916" y="1007"/>
                  </a:lnTo>
                  <a:lnTo>
                    <a:pt x="919" y="1013"/>
                  </a:lnTo>
                  <a:lnTo>
                    <a:pt x="919" y="1022"/>
                  </a:lnTo>
                  <a:lnTo>
                    <a:pt x="919" y="1022"/>
                  </a:lnTo>
                  <a:lnTo>
                    <a:pt x="919" y="1025"/>
                  </a:lnTo>
                  <a:lnTo>
                    <a:pt x="922" y="1025"/>
                  </a:lnTo>
                  <a:lnTo>
                    <a:pt x="931" y="1025"/>
                  </a:lnTo>
                  <a:lnTo>
                    <a:pt x="931" y="1025"/>
                  </a:lnTo>
                  <a:lnTo>
                    <a:pt x="931" y="1028"/>
                  </a:lnTo>
                  <a:lnTo>
                    <a:pt x="931" y="1031"/>
                  </a:lnTo>
                  <a:lnTo>
                    <a:pt x="934" y="1035"/>
                  </a:lnTo>
                  <a:lnTo>
                    <a:pt x="934" y="1035"/>
                  </a:lnTo>
                  <a:lnTo>
                    <a:pt x="934" y="1041"/>
                  </a:lnTo>
                  <a:lnTo>
                    <a:pt x="931" y="1041"/>
                  </a:lnTo>
                  <a:lnTo>
                    <a:pt x="931" y="1041"/>
                  </a:lnTo>
                  <a:lnTo>
                    <a:pt x="934" y="1047"/>
                  </a:lnTo>
                  <a:lnTo>
                    <a:pt x="937" y="1047"/>
                  </a:lnTo>
                  <a:lnTo>
                    <a:pt x="940" y="1053"/>
                  </a:lnTo>
                  <a:lnTo>
                    <a:pt x="940" y="1059"/>
                  </a:lnTo>
                  <a:lnTo>
                    <a:pt x="940" y="1059"/>
                  </a:lnTo>
                  <a:lnTo>
                    <a:pt x="931" y="1050"/>
                  </a:lnTo>
                  <a:lnTo>
                    <a:pt x="928" y="1050"/>
                  </a:lnTo>
                  <a:lnTo>
                    <a:pt x="919" y="1050"/>
                  </a:lnTo>
                  <a:lnTo>
                    <a:pt x="919" y="1050"/>
                  </a:lnTo>
                  <a:lnTo>
                    <a:pt x="919" y="1041"/>
                  </a:lnTo>
                  <a:lnTo>
                    <a:pt x="916" y="1035"/>
                  </a:lnTo>
                  <a:lnTo>
                    <a:pt x="913" y="1031"/>
                  </a:lnTo>
                  <a:lnTo>
                    <a:pt x="910" y="1025"/>
                  </a:lnTo>
                  <a:lnTo>
                    <a:pt x="910" y="1025"/>
                  </a:lnTo>
                  <a:lnTo>
                    <a:pt x="910" y="1022"/>
                  </a:lnTo>
                  <a:lnTo>
                    <a:pt x="907" y="1019"/>
                  </a:lnTo>
                  <a:lnTo>
                    <a:pt x="898" y="1013"/>
                  </a:lnTo>
                  <a:lnTo>
                    <a:pt x="898" y="1013"/>
                  </a:lnTo>
                  <a:lnTo>
                    <a:pt x="892" y="1001"/>
                  </a:lnTo>
                  <a:lnTo>
                    <a:pt x="892" y="1001"/>
                  </a:lnTo>
                  <a:lnTo>
                    <a:pt x="880" y="998"/>
                  </a:lnTo>
                  <a:lnTo>
                    <a:pt x="874" y="992"/>
                  </a:lnTo>
                  <a:lnTo>
                    <a:pt x="874" y="992"/>
                  </a:lnTo>
                  <a:lnTo>
                    <a:pt x="874" y="989"/>
                  </a:lnTo>
                  <a:lnTo>
                    <a:pt x="877" y="986"/>
                  </a:lnTo>
                  <a:lnTo>
                    <a:pt x="883" y="989"/>
                  </a:lnTo>
                  <a:lnTo>
                    <a:pt x="883" y="989"/>
                  </a:lnTo>
                  <a:lnTo>
                    <a:pt x="883" y="983"/>
                  </a:lnTo>
                  <a:lnTo>
                    <a:pt x="883" y="980"/>
                  </a:lnTo>
                  <a:lnTo>
                    <a:pt x="877" y="974"/>
                  </a:lnTo>
                  <a:lnTo>
                    <a:pt x="871" y="968"/>
                  </a:lnTo>
                  <a:lnTo>
                    <a:pt x="871" y="962"/>
                  </a:lnTo>
                  <a:lnTo>
                    <a:pt x="871" y="962"/>
                  </a:lnTo>
                  <a:lnTo>
                    <a:pt x="862" y="956"/>
                  </a:lnTo>
                  <a:lnTo>
                    <a:pt x="856" y="953"/>
                  </a:lnTo>
                  <a:lnTo>
                    <a:pt x="850" y="953"/>
                  </a:lnTo>
                  <a:lnTo>
                    <a:pt x="850" y="953"/>
                  </a:lnTo>
                  <a:lnTo>
                    <a:pt x="853" y="941"/>
                  </a:lnTo>
                  <a:lnTo>
                    <a:pt x="853" y="938"/>
                  </a:lnTo>
                  <a:lnTo>
                    <a:pt x="850" y="932"/>
                  </a:lnTo>
                  <a:lnTo>
                    <a:pt x="850" y="932"/>
                  </a:lnTo>
                  <a:lnTo>
                    <a:pt x="847" y="929"/>
                  </a:lnTo>
                  <a:lnTo>
                    <a:pt x="847" y="929"/>
                  </a:lnTo>
                  <a:lnTo>
                    <a:pt x="841" y="914"/>
                  </a:lnTo>
                  <a:lnTo>
                    <a:pt x="838" y="907"/>
                  </a:lnTo>
                  <a:lnTo>
                    <a:pt x="825" y="907"/>
                  </a:lnTo>
                  <a:lnTo>
                    <a:pt x="825" y="907"/>
                  </a:lnTo>
                  <a:lnTo>
                    <a:pt x="828" y="901"/>
                  </a:lnTo>
                  <a:lnTo>
                    <a:pt x="825" y="895"/>
                  </a:lnTo>
                  <a:lnTo>
                    <a:pt x="825" y="895"/>
                  </a:lnTo>
                  <a:lnTo>
                    <a:pt x="822" y="886"/>
                  </a:lnTo>
                  <a:lnTo>
                    <a:pt x="822" y="886"/>
                  </a:lnTo>
                  <a:lnTo>
                    <a:pt x="816" y="886"/>
                  </a:lnTo>
                  <a:lnTo>
                    <a:pt x="810" y="886"/>
                  </a:lnTo>
                  <a:lnTo>
                    <a:pt x="810" y="886"/>
                  </a:lnTo>
                  <a:lnTo>
                    <a:pt x="810" y="886"/>
                  </a:lnTo>
                  <a:lnTo>
                    <a:pt x="813" y="883"/>
                  </a:lnTo>
                  <a:lnTo>
                    <a:pt x="816" y="883"/>
                  </a:lnTo>
                  <a:lnTo>
                    <a:pt x="816" y="883"/>
                  </a:lnTo>
                  <a:lnTo>
                    <a:pt x="813" y="877"/>
                  </a:lnTo>
                  <a:lnTo>
                    <a:pt x="801" y="874"/>
                  </a:lnTo>
                  <a:lnTo>
                    <a:pt x="780" y="868"/>
                  </a:lnTo>
                  <a:lnTo>
                    <a:pt x="780" y="868"/>
                  </a:lnTo>
                  <a:lnTo>
                    <a:pt x="777" y="859"/>
                  </a:lnTo>
                  <a:lnTo>
                    <a:pt x="777" y="859"/>
                  </a:lnTo>
                  <a:lnTo>
                    <a:pt x="768" y="847"/>
                  </a:lnTo>
                  <a:lnTo>
                    <a:pt x="768" y="847"/>
                  </a:lnTo>
                  <a:lnTo>
                    <a:pt x="765" y="838"/>
                  </a:lnTo>
                  <a:lnTo>
                    <a:pt x="762" y="823"/>
                  </a:lnTo>
                  <a:lnTo>
                    <a:pt x="762" y="823"/>
                  </a:lnTo>
                  <a:lnTo>
                    <a:pt x="753" y="817"/>
                  </a:lnTo>
                  <a:lnTo>
                    <a:pt x="753" y="817"/>
                  </a:lnTo>
                  <a:lnTo>
                    <a:pt x="750" y="808"/>
                  </a:lnTo>
                  <a:lnTo>
                    <a:pt x="750" y="805"/>
                  </a:lnTo>
                  <a:lnTo>
                    <a:pt x="744" y="805"/>
                  </a:lnTo>
                  <a:lnTo>
                    <a:pt x="744" y="805"/>
                  </a:lnTo>
                  <a:lnTo>
                    <a:pt x="744" y="796"/>
                  </a:lnTo>
                  <a:lnTo>
                    <a:pt x="741" y="787"/>
                  </a:lnTo>
                  <a:lnTo>
                    <a:pt x="729" y="768"/>
                  </a:lnTo>
                  <a:lnTo>
                    <a:pt x="729" y="768"/>
                  </a:lnTo>
                  <a:lnTo>
                    <a:pt x="723" y="759"/>
                  </a:lnTo>
                  <a:lnTo>
                    <a:pt x="720" y="756"/>
                  </a:lnTo>
                  <a:lnTo>
                    <a:pt x="717" y="756"/>
                  </a:lnTo>
                  <a:lnTo>
                    <a:pt x="717" y="756"/>
                  </a:lnTo>
                  <a:lnTo>
                    <a:pt x="717" y="723"/>
                  </a:lnTo>
                  <a:lnTo>
                    <a:pt x="717" y="693"/>
                  </a:lnTo>
                  <a:lnTo>
                    <a:pt x="717" y="663"/>
                  </a:lnTo>
                  <a:lnTo>
                    <a:pt x="717" y="623"/>
                  </a:lnTo>
                  <a:lnTo>
                    <a:pt x="717" y="623"/>
                  </a:lnTo>
                  <a:lnTo>
                    <a:pt x="714" y="620"/>
                  </a:lnTo>
                  <a:lnTo>
                    <a:pt x="711" y="614"/>
                  </a:lnTo>
                  <a:lnTo>
                    <a:pt x="711" y="614"/>
                  </a:lnTo>
                  <a:lnTo>
                    <a:pt x="704" y="608"/>
                  </a:lnTo>
                  <a:lnTo>
                    <a:pt x="704" y="608"/>
                  </a:lnTo>
                  <a:lnTo>
                    <a:pt x="701" y="605"/>
                  </a:lnTo>
                  <a:lnTo>
                    <a:pt x="695" y="602"/>
                  </a:lnTo>
                  <a:lnTo>
                    <a:pt x="695" y="602"/>
                  </a:lnTo>
                  <a:lnTo>
                    <a:pt x="692" y="590"/>
                  </a:lnTo>
                  <a:lnTo>
                    <a:pt x="683" y="578"/>
                  </a:lnTo>
                  <a:lnTo>
                    <a:pt x="662" y="557"/>
                  </a:lnTo>
                  <a:lnTo>
                    <a:pt x="662" y="557"/>
                  </a:lnTo>
                  <a:lnTo>
                    <a:pt x="659" y="554"/>
                  </a:lnTo>
                  <a:lnTo>
                    <a:pt x="659" y="551"/>
                  </a:lnTo>
                  <a:lnTo>
                    <a:pt x="659" y="551"/>
                  </a:lnTo>
                  <a:lnTo>
                    <a:pt x="665" y="554"/>
                  </a:lnTo>
                  <a:lnTo>
                    <a:pt x="668" y="554"/>
                  </a:lnTo>
                  <a:lnTo>
                    <a:pt x="671" y="551"/>
                  </a:lnTo>
                  <a:lnTo>
                    <a:pt x="671" y="551"/>
                  </a:lnTo>
                  <a:lnTo>
                    <a:pt x="674" y="551"/>
                  </a:lnTo>
                  <a:lnTo>
                    <a:pt x="677" y="554"/>
                  </a:lnTo>
                  <a:lnTo>
                    <a:pt x="680" y="557"/>
                  </a:lnTo>
                  <a:lnTo>
                    <a:pt x="686" y="557"/>
                  </a:lnTo>
                  <a:lnTo>
                    <a:pt x="686" y="557"/>
                  </a:lnTo>
                  <a:lnTo>
                    <a:pt x="689" y="566"/>
                  </a:lnTo>
                  <a:lnTo>
                    <a:pt x="692" y="575"/>
                  </a:lnTo>
                  <a:lnTo>
                    <a:pt x="692" y="575"/>
                  </a:lnTo>
                  <a:lnTo>
                    <a:pt x="704" y="575"/>
                  </a:lnTo>
                  <a:lnTo>
                    <a:pt x="714" y="578"/>
                  </a:lnTo>
                  <a:lnTo>
                    <a:pt x="729" y="590"/>
                  </a:lnTo>
                  <a:lnTo>
                    <a:pt x="729" y="590"/>
                  </a:lnTo>
                  <a:lnTo>
                    <a:pt x="729" y="599"/>
                  </a:lnTo>
                  <a:lnTo>
                    <a:pt x="732" y="605"/>
                  </a:lnTo>
                  <a:lnTo>
                    <a:pt x="741" y="614"/>
                  </a:lnTo>
                  <a:lnTo>
                    <a:pt x="741" y="614"/>
                  </a:lnTo>
                  <a:lnTo>
                    <a:pt x="744" y="614"/>
                  </a:lnTo>
                  <a:lnTo>
                    <a:pt x="744" y="611"/>
                  </a:lnTo>
                  <a:lnTo>
                    <a:pt x="744" y="602"/>
                  </a:lnTo>
                  <a:lnTo>
                    <a:pt x="744" y="602"/>
                  </a:lnTo>
                  <a:lnTo>
                    <a:pt x="741" y="599"/>
                  </a:lnTo>
                  <a:lnTo>
                    <a:pt x="735" y="596"/>
                  </a:lnTo>
                  <a:lnTo>
                    <a:pt x="735" y="596"/>
                  </a:lnTo>
                  <a:lnTo>
                    <a:pt x="732" y="578"/>
                  </a:lnTo>
                  <a:lnTo>
                    <a:pt x="732" y="578"/>
                  </a:lnTo>
                  <a:lnTo>
                    <a:pt x="729" y="575"/>
                  </a:lnTo>
                  <a:lnTo>
                    <a:pt x="729" y="575"/>
                  </a:lnTo>
                  <a:lnTo>
                    <a:pt x="729" y="572"/>
                  </a:lnTo>
                  <a:lnTo>
                    <a:pt x="732" y="569"/>
                  </a:lnTo>
                  <a:lnTo>
                    <a:pt x="732" y="569"/>
                  </a:lnTo>
                  <a:lnTo>
                    <a:pt x="729" y="566"/>
                  </a:lnTo>
                  <a:lnTo>
                    <a:pt x="723" y="563"/>
                  </a:lnTo>
                  <a:lnTo>
                    <a:pt x="720" y="560"/>
                  </a:lnTo>
                  <a:lnTo>
                    <a:pt x="720" y="554"/>
                  </a:lnTo>
                  <a:lnTo>
                    <a:pt x="720" y="554"/>
                  </a:lnTo>
                  <a:lnTo>
                    <a:pt x="708" y="554"/>
                  </a:lnTo>
                  <a:lnTo>
                    <a:pt x="698" y="548"/>
                  </a:lnTo>
                  <a:lnTo>
                    <a:pt x="689" y="545"/>
                  </a:lnTo>
                  <a:lnTo>
                    <a:pt x="680" y="542"/>
                  </a:lnTo>
                  <a:lnTo>
                    <a:pt x="680" y="542"/>
                  </a:lnTo>
                  <a:lnTo>
                    <a:pt x="680" y="536"/>
                  </a:lnTo>
                  <a:lnTo>
                    <a:pt x="674" y="533"/>
                  </a:lnTo>
                  <a:lnTo>
                    <a:pt x="671" y="533"/>
                  </a:lnTo>
                  <a:lnTo>
                    <a:pt x="671" y="526"/>
                  </a:lnTo>
                  <a:lnTo>
                    <a:pt x="671" y="526"/>
                  </a:lnTo>
                  <a:lnTo>
                    <a:pt x="668" y="523"/>
                  </a:lnTo>
                  <a:lnTo>
                    <a:pt x="665" y="523"/>
                  </a:lnTo>
                  <a:lnTo>
                    <a:pt x="659" y="520"/>
                  </a:lnTo>
                  <a:lnTo>
                    <a:pt x="656" y="517"/>
                  </a:lnTo>
                  <a:lnTo>
                    <a:pt x="656" y="517"/>
                  </a:lnTo>
                  <a:lnTo>
                    <a:pt x="656" y="514"/>
                  </a:lnTo>
                  <a:lnTo>
                    <a:pt x="659" y="514"/>
                  </a:lnTo>
                  <a:lnTo>
                    <a:pt x="662" y="514"/>
                  </a:lnTo>
                  <a:lnTo>
                    <a:pt x="662" y="514"/>
                  </a:lnTo>
                  <a:lnTo>
                    <a:pt x="665" y="508"/>
                  </a:lnTo>
                  <a:lnTo>
                    <a:pt x="662" y="508"/>
                  </a:lnTo>
                  <a:lnTo>
                    <a:pt x="659" y="505"/>
                  </a:lnTo>
                  <a:lnTo>
                    <a:pt x="650" y="508"/>
                  </a:lnTo>
                  <a:lnTo>
                    <a:pt x="650" y="508"/>
                  </a:lnTo>
                  <a:lnTo>
                    <a:pt x="650" y="508"/>
                  </a:lnTo>
                  <a:lnTo>
                    <a:pt x="647" y="505"/>
                  </a:lnTo>
                  <a:lnTo>
                    <a:pt x="647" y="502"/>
                  </a:lnTo>
                  <a:lnTo>
                    <a:pt x="647" y="502"/>
                  </a:lnTo>
                  <a:lnTo>
                    <a:pt x="638" y="502"/>
                  </a:lnTo>
                  <a:lnTo>
                    <a:pt x="638" y="502"/>
                  </a:lnTo>
                  <a:lnTo>
                    <a:pt x="641" y="496"/>
                  </a:lnTo>
                  <a:lnTo>
                    <a:pt x="641" y="496"/>
                  </a:lnTo>
                  <a:lnTo>
                    <a:pt x="644" y="493"/>
                  </a:lnTo>
                  <a:lnTo>
                    <a:pt x="644" y="493"/>
                  </a:lnTo>
                  <a:lnTo>
                    <a:pt x="641" y="490"/>
                  </a:lnTo>
                  <a:lnTo>
                    <a:pt x="638" y="490"/>
                  </a:lnTo>
                  <a:lnTo>
                    <a:pt x="635" y="493"/>
                  </a:lnTo>
                  <a:lnTo>
                    <a:pt x="629" y="493"/>
                  </a:lnTo>
                  <a:lnTo>
                    <a:pt x="629" y="493"/>
                  </a:lnTo>
                  <a:lnTo>
                    <a:pt x="626" y="487"/>
                  </a:lnTo>
                  <a:lnTo>
                    <a:pt x="626" y="481"/>
                  </a:lnTo>
                  <a:lnTo>
                    <a:pt x="623" y="478"/>
                  </a:lnTo>
                  <a:lnTo>
                    <a:pt x="623" y="472"/>
                  </a:lnTo>
                  <a:lnTo>
                    <a:pt x="623" y="472"/>
                  </a:lnTo>
                  <a:lnTo>
                    <a:pt x="617" y="469"/>
                  </a:lnTo>
                  <a:lnTo>
                    <a:pt x="611" y="469"/>
                  </a:lnTo>
                  <a:lnTo>
                    <a:pt x="611" y="469"/>
                  </a:lnTo>
                  <a:lnTo>
                    <a:pt x="614" y="460"/>
                  </a:lnTo>
                  <a:lnTo>
                    <a:pt x="611" y="457"/>
                  </a:lnTo>
                  <a:lnTo>
                    <a:pt x="608" y="454"/>
                  </a:lnTo>
                  <a:lnTo>
                    <a:pt x="599" y="454"/>
                  </a:lnTo>
                  <a:lnTo>
                    <a:pt x="587" y="448"/>
                  </a:lnTo>
                  <a:lnTo>
                    <a:pt x="584" y="445"/>
                  </a:lnTo>
                  <a:lnTo>
                    <a:pt x="581" y="436"/>
                  </a:lnTo>
                  <a:lnTo>
                    <a:pt x="581" y="436"/>
                  </a:lnTo>
                  <a:lnTo>
                    <a:pt x="593" y="436"/>
                  </a:lnTo>
                  <a:lnTo>
                    <a:pt x="593" y="436"/>
                  </a:lnTo>
                  <a:lnTo>
                    <a:pt x="593" y="433"/>
                  </a:lnTo>
                  <a:lnTo>
                    <a:pt x="593" y="433"/>
                  </a:lnTo>
                  <a:lnTo>
                    <a:pt x="587" y="433"/>
                  </a:lnTo>
                  <a:lnTo>
                    <a:pt x="581" y="430"/>
                  </a:lnTo>
                  <a:lnTo>
                    <a:pt x="581" y="427"/>
                  </a:lnTo>
                  <a:lnTo>
                    <a:pt x="581" y="424"/>
                  </a:lnTo>
                  <a:lnTo>
                    <a:pt x="581" y="424"/>
                  </a:lnTo>
                  <a:lnTo>
                    <a:pt x="556" y="424"/>
                  </a:lnTo>
                  <a:lnTo>
                    <a:pt x="556" y="424"/>
                  </a:lnTo>
                  <a:lnTo>
                    <a:pt x="559" y="421"/>
                  </a:lnTo>
                  <a:lnTo>
                    <a:pt x="559" y="418"/>
                  </a:lnTo>
                  <a:lnTo>
                    <a:pt x="559" y="415"/>
                  </a:lnTo>
                  <a:lnTo>
                    <a:pt x="562" y="412"/>
                  </a:lnTo>
                  <a:lnTo>
                    <a:pt x="562" y="412"/>
                  </a:lnTo>
                  <a:lnTo>
                    <a:pt x="559" y="409"/>
                  </a:lnTo>
                  <a:lnTo>
                    <a:pt x="556" y="406"/>
                  </a:lnTo>
                  <a:lnTo>
                    <a:pt x="553" y="406"/>
                  </a:lnTo>
                  <a:lnTo>
                    <a:pt x="553" y="409"/>
                  </a:lnTo>
                  <a:lnTo>
                    <a:pt x="553" y="409"/>
                  </a:lnTo>
                  <a:lnTo>
                    <a:pt x="550" y="403"/>
                  </a:lnTo>
                  <a:lnTo>
                    <a:pt x="547" y="399"/>
                  </a:lnTo>
                  <a:lnTo>
                    <a:pt x="547" y="393"/>
                  </a:lnTo>
                  <a:lnTo>
                    <a:pt x="544" y="387"/>
                  </a:lnTo>
                  <a:lnTo>
                    <a:pt x="544" y="387"/>
                  </a:lnTo>
                  <a:lnTo>
                    <a:pt x="520" y="387"/>
                  </a:lnTo>
                  <a:lnTo>
                    <a:pt x="520" y="387"/>
                  </a:lnTo>
                  <a:lnTo>
                    <a:pt x="529" y="369"/>
                  </a:lnTo>
                  <a:lnTo>
                    <a:pt x="529" y="369"/>
                  </a:lnTo>
                  <a:lnTo>
                    <a:pt x="526" y="366"/>
                  </a:lnTo>
                  <a:lnTo>
                    <a:pt x="523" y="366"/>
                  </a:lnTo>
                  <a:lnTo>
                    <a:pt x="520" y="363"/>
                  </a:lnTo>
                  <a:lnTo>
                    <a:pt x="526" y="357"/>
                  </a:lnTo>
                  <a:lnTo>
                    <a:pt x="526" y="357"/>
                  </a:lnTo>
                  <a:lnTo>
                    <a:pt x="505" y="363"/>
                  </a:lnTo>
                  <a:lnTo>
                    <a:pt x="496" y="363"/>
                  </a:lnTo>
                  <a:lnTo>
                    <a:pt x="484" y="363"/>
                  </a:lnTo>
                  <a:lnTo>
                    <a:pt x="484" y="363"/>
                  </a:lnTo>
                  <a:lnTo>
                    <a:pt x="484" y="354"/>
                  </a:lnTo>
                  <a:lnTo>
                    <a:pt x="478" y="351"/>
                  </a:lnTo>
                  <a:lnTo>
                    <a:pt x="463" y="342"/>
                  </a:lnTo>
                  <a:lnTo>
                    <a:pt x="463" y="342"/>
                  </a:lnTo>
                  <a:lnTo>
                    <a:pt x="451" y="339"/>
                  </a:lnTo>
                  <a:lnTo>
                    <a:pt x="451" y="339"/>
                  </a:lnTo>
                  <a:lnTo>
                    <a:pt x="451" y="333"/>
                  </a:lnTo>
                  <a:lnTo>
                    <a:pt x="451" y="330"/>
                  </a:lnTo>
                  <a:lnTo>
                    <a:pt x="451" y="330"/>
                  </a:lnTo>
                  <a:lnTo>
                    <a:pt x="447" y="330"/>
                  </a:lnTo>
                  <a:lnTo>
                    <a:pt x="444" y="330"/>
                  </a:lnTo>
                  <a:lnTo>
                    <a:pt x="444" y="327"/>
                  </a:lnTo>
                  <a:lnTo>
                    <a:pt x="444" y="327"/>
                  </a:lnTo>
                  <a:lnTo>
                    <a:pt x="432" y="324"/>
                  </a:lnTo>
                  <a:lnTo>
                    <a:pt x="417" y="327"/>
                  </a:lnTo>
                  <a:lnTo>
                    <a:pt x="402" y="330"/>
                  </a:lnTo>
                  <a:lnTo>
                    <a:pt x="399" y="327"/>
                  </a:lnTo>
                  <a:lnTo>
                    <a:pt x="393" y="327"/>
                  </a:lnTo>
                  <a:lnTo>
                    <a:pt x="393" y="327"/>
                  </a:lnTo>
                  <a:lnTo>
                    <a:pt x="393" y="321"/>
                  </a:lnTo>
                  <a:lnTo>
                    <a:pt x="393" y="321"/>
                  </a:lnTo>
                  <a:lnTo>
                    <a:pt x="390" y="324"/>
                  </a:lnTo>
                  <a:lnTo>
                    <a:pt x="387" y="327"/>
                  </a:lnTo>
                  <a:lnTo>
                    <a:pt x="387" y="327"/>
                  </a:lnTo>
                  <a:lnTo>
                    <a:pt x="384" y="324"/>
                  </a:lnTo>
                  <a:lnTo>
                    <a:pt x="381" y="321"/>
                  </a:lnTo>
                  <a:lnTo>
                    <a:pt x="375" y="318"/>
                  </a:lnTo>
                  <a:lnTo>
                    <a:pt x="366" y="318"/>
                  </a:lnTo>
                  <a:lnTo>
                    <a:pt x="366" y="318"/>
                  </a:lnTo>
                  <a:lnTo>
                    <a:pt x="363" y="312"/>
                  </a:lnTo>
                  <a:lnTo>
                    <a:pt x="357" y="309"/>
                  </a:lnTo>
                  <a:lnTo>
                    <a:pt x="354" y="306"/>
                  </a:lnTo>
                  <a:lnTo>
                    <a:pt x="357" y="303"/>
                  </a:lnTo>
                  <a:lnTo>
                    <a:pt x="357" y="303"/>
                  </a:lnTo>
                  <a:lnTo>
                    <a:pt x="354" y="303"/>
                  </a:lnTo>
                  <a:lnTo>
                    <a:pt x="351" y="306"/>
                  </a:lnTo>
                  <a:lnTo>
                    <a:pt x="351" y="306"/>
                  </a:lnTo>
                  <a:lnTo>
                    <a:pt x="348" y="303"/>
                  </a:lnTo>
                  <a:lnTo>
                    <a:pt x="345" y="303"/>
                  </a:lnTo>
                  <a:lnTo>
                    <a:pt x="345" y="303"/>
                  </a:lnTo>
                  <a:lnTo>
                    <a:pt x="336" y="306"/>
                  </a:lnTo>
                  <a:lnTo>
                    <a:pt x="330" y="309"/>
                  </a:lnTo>
                  <a:lnTo>
                    <a:pt x="327" y="306"/>
                  </a:lnTo>
                  <a:lnTo>
                    <a:pt x="327" y="306"/>
                  </a:lnTo>
                  <a:lnTo>
                    <a:pt x="320" y="309"/>
                  </a:lnTo>
                  <a:lnTo>
                    <a:pt x="320" y="315"/>
                  </a:lnTo>
                  <a:lnTo>
                    <a:pt x="320" y="321"/>
                  </a:lnTo>
                  <a:lnTo>
                    <a:pt x="320" y="327"/>
                  </a:lnTo>
                  <a:lnTo>
                    <a:pt x="320" y="327"/>
                  </a:lnTo>
                  <a:lnTo>
                    <a:pt x="317" y="324"/>
                  </a:lnTo>
                  <a:lnTo>
                    <a:pt x="308" y="321"/>
                  </a:lnTo>
                  <a:lnTo>
                    <a:pt x="308" y="321"/>
                  </a:lnTo>
                  <a:lnTo>
                    <a:pt x="305" y="324"/>
                  </a:lnTo>
                  <a:lnTo>
                    <a:pt x="305" y="327"/>
                  </a:lnTo>
                  <a:lnTo>
                    <a:pt x="305" y="327"/>
                  </a:lnTo>
                  <a:lnTo>
                    <a:pt x="305" y="330"/>
                  </a:lnTo>
                  <a:lnTo>
                    <a:pt x="305" y="330"/>
                  </a:lnTo>
                  <a:lnTo>
                    <a:pt x="293" y="333"/>
                  </a:lnTo>
                  <a:lnTo>
                    <a:pt x="281" y="333"/>
                  </a:lnTo>
                  <a:lnTo>
                    <a:pt x="281" y="333"/>
                  </a:lnTo>
                  <a:lnTo>
                    <a:pt x="278" y="339"/>
                  </a:lnTo>
                  <a:lnTo>
                    <a:pt x="272" y="342"/>
                  </a:lnTo>
                  <a:lnTo>
                    <a:pt x="272" y="342"/>
                  </a:lnTo>
                  <a:lnTo>
                    <a:pt x="269" y="342"/>
                  </a:lnTo>
                  <a:lnTo>
                    <a:pt x="263" y="339"/>
                  </a:lnTo>
                  <a:lnTo>
                    <a:pt x="260" y="339"/>
                  </a:lnTo>
                  <a:lnTo>
                    <a:pt x="257" y="339"/>
                  </a:lnTo>
                  <a:lnTo>
                    <a:pt x="257" y="339"/>
                  </a:lnTo>
                  <a:lnTo>
                    <a:pt x="266" y="330"/>
                  </a:lnTo>
                  <a:lnTo>
                    <a:pt x="269" y="324"/>
                  </a:lnTo>
                  <a:lnTo>
                    <a:pt x="269" y="315"/>
                  </a:lnTo>
                  <a:lnTo>
                    <a:pt x="269" y="315"/>
                  </a:lnTo>
                  <a:lnTo>
                    <a:pt x="272" y="315"/>
                  </a:lnTo>
                  <a:lnTo>
                    <a:pt x="275" y="312"/>
                  </a:lnTo>
                  <a:lnTo>
                    <a:pt x="275" y="306"/>
                  </a:lnTo>
                  <a:lnTo>
                    <a:pt x="275" y="306"/>
                  </a:lnTo>
                  <a:lnTo>
                    <a:pt x="275" y="303"/>
                  </a:lnTo>
                  <a:lnTo>
                    <a:pt x="272" y="303"/>
                  </a:lnTo>
                  <a:lnTo>
                    <a:pt x="263" y="303"/>
                  </a:lnTo>
                  <a:lnTo>
                    <a:pt x="263" y="303"/>
                  </a:lnTo>
                  <a:lnTo>
                    <a:pt x="260" y="309"/>
                  </a:lnTo>
                  <a:lnTo>
                    <a:pt x="257" y="315"/>
                  </a:lnTo>
                  <a:lnTo>
                    <a:pt x="251" y="318"/>
                  </a:lnTo>
                  <a:lnTo>
                    <a:pt x="251" y="318"/>
                  </a:lnTo>
                  <a:lnTo>
                    <a:pt x="248" y="324"/>
                  </a:lnTo>
                  <a:lnTo>
                    <a:pt x="248" y="324"/>
                  </a:lnTo>
                  <a:lnTo>
                    <a:pt x="245" y="327"/>
                  </a:lnTo>
                  <a:lnTo>
                    <a:pt x="245" y="327"/>
                  </a:lnTo>
                  <a:lnTo>
                    <a:pt x="242" y="327"/>
                  </a:lnTo>
                  <a:lnTo>
                    <a:pt x="239" y="330"/>
                  </a:lnTo>
                  <a:lnTo>
                    <a:pt x="236" y="333"/>
                  </a:lnTo>
                  <a:lnTo>
                    <a:pt x="233" y="333"/>
                  </a:lnTo>
                  <a:lnTo>
                    <a:pt x="233" y="333"/>
                  </a:lnTo>
                  <a:lnTo>
                    <a:pt x="233" y="339"/>
                  </a:lnTo>
                  <a:lnTo>
                    <a:pt x="230" y="342"/>
                  </a:lnTo>
                  <a:lnTo>
                    <a:pt x="224" y="342"/>
                  </a:lnTo>
                  <a:lnTo>
                    <a:pt x="224" y="342"/>
                  </a:lnTo>
                  <a:lnTo>
                    <a:pt x="224" y="357"/>
                  </a:lnTo>
                  <a:lnTo>
                    <a:pt x="224" y="357"/>
                  </a:lnTo>
                  <a:lnTo>
                    <a:pt x="218" y="363"/>
                  </a:lnTo>
                  <a:lnTo>
                    <a:pt x="212" y="369"/>
                  </a:lnTo>
                  <a:lnTo>
                    <a:pt x="200" y="384"/>
                  </a:lnTo>
                  <a:lnTo>
                    <a:pt x="200" y="384"/>
                  </a:lnTo>
                  <a:lnTo>
                    <a:pt x="197" y="384"/>
                  </a:lnTo>
                  <a:lnTo>
                    <a:pt x="190" y="384"/>
                  </a:lnTo>
                  <a:lnTo>
                    <a:pt x="190" y="384"/>
                  </a:lnTo>
                  <a:lnTo>
                    <a:pt x="190" y="387"/>
                  </a:lnTo>
                  <a:lnTo>
                    <a:pt x="190" y="390"/>
                  </a:lnTo>
                  <a:lnTo>
                    <a:pt x="190" y="390"/>
                  </a:lnTo>
                  <a:lnTo>
                    <a:pt x="184" y="393"/>
                  </a:lnTo>
                  <a:lnTo>
                    <a:pt x="178" y="393"/>
                  </a:lnTo>
                  <a:lnTo>
                    <a:pt x="178" y="396"/>
                  </a:lnTo>
                  <a:lnTo>
                    <a:pt x="178" y="396"/>
                  </a:lnTo>
                  <a:lnTo>
                    <a:pt x="181" y="399"/>
                  </a:lnTo>
                  <a:lnTo>
                    <a:pt x="175" y="399"/>
                  </a:lnTo>
                  <a:lnTo>
                    <a:pt x="169" y="403"/>
                  </a:lnTo>
                  <a:lnTo>
                    <a:pt x="163" y="409"/>
                  </a:lnTo>
                  <a:lnTo>
                    <a:pt x="163" y="409"/>
                  </a:lnTo>
                  <a:lnTo>
                    <a:pt x="160" y="415"/>
                  </a:lnTo>
                  <a:lnTo>
                    <a:pt x="157" y="418"/>
                  </a:lnTo>
                  <a:lnTo>
                    <a:pt x="154" y="421"/>
                  </a:lnTo>
                  <a:lnTo>
                    <a:pt x="154" y="421"/>
                  </a:lnTo>
                  <a:lnTo>
                    <a:pt x="151" y="418"/>
                  </a:lnTo>
                  <a:lnTo>
                    <a:pt x="151" y="424"/>
                  </a:lnTo>
                  <a:lnTo>
                    <a:pt x="151" y="424"/>
                  </a:lnTo>
                  <a:lnTo>
                    <a:pt x="133" y="424"/>
                  </a:lnTo>
                  <a:lnTo>
                    <a:pt x="133" y="424"/>
                  </a:lnTo>
                  <a:lnTo>
                    <a:pt x="133" y="427"/>
                  </a:lnTo>
                  <a:lnTo>
                    <a:pt x="133" y="430"/>
                  </a:lnTo>
                  <a:lnTo>
                    <a:pt x="130" y="430"/>
                  </a:lnTo>
                  <a:lnTo>
                    <a:pt x="121" y="433"/>
                  </a:lnTo>
                  <a:lnTo>
                    <a:pt x="121" y="433"/>
                  </a:lnTo>
                  <a:lnTo>
                    <a:pt x="109" y="433"/>
                  </a:lnTo>
                  <a:lnTo>
                    <a:pt x="97" y="436"/>
                  </a:lnTo>
                  <a:lnTo>
                    <a:pt x="97" y="436"/>
                  </a:lnTo>
                  <a:lnTo>
                    <a:pt x="91" y="442"/>
                  </a:lnTo>
                  <a:lnTo>
                    <a:pt x="88" y="445"/>
                  </a:lnTo>
                  <a:lnTo>
                    <a:pt x="82" y="445"/>
                  </a:lnTo>
                  <a:lnTo>
                    <a:pt x="82" y="445"/>
                  </a:lnTo>
                  <a:lnTo>
                    <a:pt x="85" y="439"/>
                  </a:lnTo>
                  <a:lnTo>
                    <a:pt x="88" y="436"/>
                  </a:lnTo>
                  <a:lnTo>
                    <a:pt x="103" y="433"/>
                  </a:lnTo>
                  <a:lnTo>
                    <a:pt x="103" y="433"/>
                  </a:lnTo>
                  <a:lnTo>
                    <a:pt x="106" y="430"/>
                  </a:lnTo>
                  <a:lnTo>
                    <a:pt x="106" y="427"/>
                  </a:lnTo>
                  <a:lnTo>
                    <a:pt x="106" y="427"/>
                  </a:lnTo>
                  <a:lnTo>
                    <a:pt x="109" y="424"/>
                  </a:lnTo>
                  <a:lnTo>
                    <a:pt x="112" y="424"/>
                  </a:lnTo>
                  <a:lnTo>
                    <a:pt x="121" y="424"/>
                  </a:lnTo>
                  <a:lnTo>
                    <a:pt x="121" y="424"/>
                  </a:lnTo>
                  <a:lnTo>
                    <a:pt x="124" y="424"/>
                  </a:lnTo>
                  <a:lnTo>
                    <a:pt x="124" y="418"/>
                  </a:lnTo>
                  <a:lnTo>
                    <a:pt x="124" y="415"/>
                  </a:lnTo>
                  <a:lnTo>
                    <a:pt x="127" y="412"/>
                  </a:lnTo>
                  <a:lnTo>
                    <a:pt x="127" y="412"/>
                  </a:lnTo>
                  <a:lnTo>
                    <a:pt x="127" y="412"/>
                  </a:lnTo>
                  <a:lnTo>
                    <a:pt x="130" y="412"/>
                  </a:lnTo>
                  <a:lnTo>
                    <a:pt x="133" y="412"/>
                  </a:lnTo>
                  <a:lnTo>
                    <a:pt x="139" y="409"/>
                  </a:lnTo>
                  <a:lnTo>
                    <a:pt x="139" y="409"/>
                  </a:lnTo>
                  <a:lnTo>
                    <a:pt x="142" y="406"/>
                  </a:lnTo>
                  <a:lnTo>
                    <a:pt x="142" y="403"/>
                  </a:lnTo>
                  <a:lnTo>
                    <a:pt x="142" y="403"/>
                  </a:lnTo>
                  <a:lnTo>
                    <a:pt x="145" y="399"/>
                  </a:lnTo>
                  <a:lnTo>
                    <a:pt x="148" y="399"/>
                  </a:lnTo>
                  <a:lnTo>
                    <a:pt x="154" y="396"/>
                  </a:lnTo>
                  <a:lnTo>
                    <a:pt x="157" y="396"/>
                  </a:lnTo>
                  <a:lnTo>
                    <a:pt x="157" y="396"/>
                  </a:lnTo>
                  <a:lnTo>
                    <a:pt x="157" y="375"/>
                  </a:lnTo>
                  <a:lnTo>
                    <a:pt x="157" y="375"/>
                  </a:lnTo>
                  <a:lnTo>
                    <a:pt x="163" y="378"/>
                  </a:lnTo>
                  <a:lnTo>
                    <a:pt x="166" y="375"/>
                  </a:lnTo>
                  <a:lnTo>
                    <a:pt x="169" y="369"/>
                  </a:lnTo>
                  <a:lnTo>
                    <a:pt x="169" y="366"/>
                  </a:lnTo>
                  <a:lnTo>
                    <a:pt x="175" y="366"/>
                  </a:lnTo>
                  <a:lnTo>
                    <a:pt x="175" y="366"/>
                  </a:lnTo>
                  <a:lnTo>
                    <a:pt x="175" y="363"/>
                  </a:lnTo>
                  <a:lnTo>
                    <a:pt x="172" y="363"/>
                  </a:lnTo>
                  <a:lnTo>
                    <a:pt x="166" y="363"/>
                  </a:lnTo>
                  <a:lnTo>
                    <a:pt x="163" y="360"/>
                  </a:lnTo>
                  <a:lnTo>
                    <a:pt x="160" y="360"/>
                  </a:lnTo>
                  <a:lnTo>
                    <a:pt x="163" y="354"/>
                  </a:lnTo>
                  <a:lnTo>
                    <a:pt x="163" y="354"/>
                  </a:lnTo>
                  <a:lnTo>
                    <a:pt x="160" y="357"/>
                  </a:lnTo>
                  <a:lnTo>
                    <a:pt x="157" y="357"/>
                  </a:lnTo>
                  <a:lnTo>
                    <a:pt x="145" y="357"/>
                  </a:lnTo>
                  <a:lnTo>
                    <a:pt x="136" y="357"/>
                  </a:lnTo>
                  <a:lnTo>
                    <a:pt x="133" y="360"/>
                  </a:lnTo>
                  <a:lnTo>
                    <a:pt x="130" y="363"/>
                  </a:lnTo>
                  <a:lnTo>
                    <a:pt x="130" y="363"/>
                  </a:lnTo>
                  <a:lnTo>
                    <a:pt x="127" y="363"/>
                  </a:lnTo>
                  <a:lnTo>
                    <a:pt x="127" y="360"/>
                  </a:lnTo>
                  <a:lnTo>
                    <a:pt x="127" y="354"/>
                  </a:lnTo>
                  <a:lnTo>
                    <a:pt x="127" y="354"/>
                  </a:lnTo>
                  <a:lnTo>
                    <a:pt x="121" y="354"/>
                  </a:lnTo>
                  <a:lnTo>
                    <a:pt x="115" y="354"/>
                  </a:lnTo>
                  <a:lnTo>
                    <a:pt x="109" y="354"/>
                  </a:lnTo>
                  <a:lnTo>
                    <a:pt x="103" y="354"/>
                  </a:lnTo>
                  <a:lnTo>
                    <a:pt x="103" y="354"/>
                  </a:lnTo>
                  <a:lnTo>
                    <a:pt x="103" y="351"/>
                  </a:lnTo>
                  <a:lnTo>
                    <a:pt x="100" y="348"/>
                  </a:lnTo>
                  <a:lnTo>
                    <a:pt x="94" y="345"/>
                  </a:lnTo>
                  <a:lnTo>
                    <a:pt x="94" y="345"/>
                  </a:lnTo>
                  <a:lnTo>
                    <a:pt x="94" y="342"/>
                  </a:lnTo>
                  <a:lnTo>
                    <a:pt x="97" y="342"/>
                  </a:lnTo>
                  <a:lnTo>
                    <a:pt x="97" y="342"/>
                  </a:lnTo>
                  <a:lnTo>
                    <a:pt x="91" y="336"/>
                  </a:lnTo>
                  <a:lnTo>
                    <a:pt x="88" y="333"/>
                  </a:lnTo>
                  <a:lnTo>
                    <a:pt x="82" y="330"/>
                  </a:lnTo>
                  <a:lnTo>
                    <a:pt x="79" y="321"/>
                  </a:lnTo>
                  <a:lnTo>
                    <a:pt x="79" y="321"/>
                  </a:lnTo>
                  <a:lnTo>
                    <a:pt x="73" y="324"/>
                  </a:lnTo>
                  <a:lnTo>
                    <a:pt x="67" y="327"/>
                  </a:lnTo>
                  <a:lnTo>
                    <a:pt x="48" y="327"/>
                  </a:lnTo>
                  <a:lnTo>
                    <a:pt x="48" y="327"/>
                  </a:lnTo>
                  <a:lnTo>
                    <a:pt x="48" y="321"/>
                  </a:lnTo>
                  <a:lnTo>
                    <a:pt x="51" y="318"/>
                  </a:lnTo>
                  <a:lnTo>
                    <a:pt x="51" y="318"/>
                  </a:lnTo>
                  <a:lnTo>
                    <a:pt x="48" y="315"/>
                  </a:lnTo>
                  <a:lnTo>
                    <a:pt x="45" y="312"/>
                  </a:lnTo>
                  <a:lnTo>
                    <a:pt x="39" y="306"/>
                  </a:lnTo>
                  <a:lnTo>
                    <a:pt x="39" y="297"/>
                  </a:lnTo>
                  <a:lnTo>
                    <a:pt x="39" y="297"/>
                  </a:lnTo>
                  <a:lnTo>
                    <a:pt x="36" y="291"/>
                  </a:lnTo>
                  <a:lnTo>
                    <a:pt x="33" y="291"/>
                  </a:lnTo>
                  <a:lnTo>
                    <a:pt x="33" y="294"/>
                  </a:lnTo>
                  <a:lnTo>
                    <a:pt x="33" y="294"/>
                  </a:lnTo>
                  <a:lnTo>
                    <a:pt x="27" y="291"/>
                  </a:lnTo>
                  <a:lnTo>
                    <a:pt x="27" y="288"/>
                  </a:lnTo>
                  <a:lnTo>
                    <a:pt x="33" y="279"/>
                  </a:lnTo>
                  <a:lnTo>
                    <a:pt x="33" y="279"/>
                  </a:lnTo>
                  <a:lnTo>
                    <a:pt x="33" y="269"/>
                  </a:lnTo>
                  <a:lnTo>
                    <a:pt x="33" y="269"/>
                  </a:lnTo>
                  <a:lnTo>
                    <a:pt x="36" y="269"/>
                  </a:lnTo>
                  <a:lnTo>
                    <a:pt x="39" y="269"/>
                  </a:lnTo>
                  <a:lnTo>
                    <a:pt x="39" y="269"/>
                  </a:lnTo>
                  <a:lnTo>
                    <a:pt x="42" y="263"/>
                  </a:lnTo>
                  <a:lnTo>
                    <a:pt x="45" y="257"/>
                  </a:lnTo>
                  <a:lnTo>
                    <a:pt x="45" y="257"/>
                  </a:lnTo>
                  <a:lnTo>
                    <a:pt x="60" y="254"/>
                  </a:lnTo>
                  <a:lnTo>
                    <a:pt x="79" y="248"/>
                  </a:lnTo>
                  <a:lnTo>
                    <a:pt x="79" y="248"/>
                  </a:lnTo>
                  <a:lnTo>
                    <a:pt x="85" y="245"/>
                  </a:lnTo>
                  <a:lnTo>
                    <a:pt x="94" y="245"/>
                  </a:lnTo>
                  <a:lnTo>
                    <a:pt x="94" y="245"/>
                  </a:lnTo>
                  <a:lnTo>
                    <a:pt x="97" y="242"/>
                  </a:lnTo>
                  <a:lnTo>
                    <a:pt x="97" y="239"/>
                  </a:lnTo>
                  <a:lnTo>
                    <a:pt x="100" y="236"/>
                  </a:lnTo>
                  <a:lnTo>
                    <a:pt x="109" y="236"/>
                  </a:lnTo>
                  <a:lnTo>
                    <a:pt x="109" y="236"/>
                  </a:lnTo>
                  <a:lnTo>
                    <a:pt x="103" y="203"/>
                  </a:lnTo>
                  <a:lnTo>
                    <a:pt x="103" y="203"/>
                  </a:lnTo>
                  <a:lnTo>
                    <a:pt x="97" y="203"/>
                  </a:lnTo>
                  <a:lnTo>
                    <a:pt x="94" y="203"/>
                  </a:lnTo>
                  <a:lnTo>
                    <a:pt x="82" y="206"/>
                  </a:lnTo>
                  <a:lnTo>
                    <a:pt x="70" y="209"/>
                  </a:lnTo>
                  <a:lnTo>
                    <a:pt x="67" y="209"/>
                  </a:lnTo>
                  <a:lnTo>
                    <a:pt x="60" y="209"/>
                  </a:lnTo>
                  <a:lnTo>
                    <a:pt x="60" y="209"/>
                  </a:lnTo>
                  <a:lnTo>
                    <a:pt x="57" y="206"/>
                  </a:lnTo>
                  <a:lnTo>
                    <a:pt x="54" y="209"/>
                  </a:lnTo>
                  <a:lnTo>
                    <a:pt x="51" y="212"/>
                  </a:lnTo>
                  <a:lnTo>
                    <a:pt x="45" y="212"/>
                  </a:lnTo>
                  <a:lnTo>
                    <a:pt x="45" y="212"/>
                  </a:lnTo>
                  <a:lnTo>
                    <a:pt x="39" y="209"/>
                  </a:lnTo>
                  <a:lnTo>
                    <a:pt x="33" y="206"/>
                  </a:lnTo>
                  <a:lnTo>
                    <a:pt x="24" y="206"/>
                  </a:lnTo>
                  <a:lnTo>
                    <a:pt x="15" y="203"/>
                  </a:lnTo>
                  <a:lnTo>
                    <a:pt x="15" y="203"/>
                  </a:lnTo>
                  <a:lnTo>
                    <a:pt x="18" y="200"/>
                  </a:lnTo>
                  <a:lnTo>
                    <a:pt x="18" y="197"/>
                  </a:lnTo>
                  <a:lnTo>
                    <a:pt x="15" y="197"/>
                  </a:lnTo>
                  <a:lnTo>
                    <a:pt x="15" y="197"/>
                  </a:lnTo>
                  <a:lnTo>
                    <a:pt x="9" y="194"/>
                  </a:lnTo>
                  <a:lnTo>
                    <a:pt x="6" y="194"/>
                  </a:lnTo>
                  <a:lnTo>
                    <a:pt x="3" y="188"/>
                  </a:lnTo>
                  <a:lnTo>
                    <a:pt x="0" y="179"/>
                  </a:lnTo>
                  <a:lnTo>
                    <a:pt x="0" y="179"/>
                  </a:lnTo>
                  <a:lnTo>
                    <a:pt x="9" y="179"/>
                  </a:lnTo>
                  <a:lnTo>
                    <a:pt x="12" y="176"/>
                  </a:lnTo>
                  <a:lnTo>
                    <a:pt x="12" y="173"/>
                  </a:lnTo>
                  <a:lnTo>
                    <a:pt x="12" y="173"/>
                  </a:lnTo>
                  <a:lnTo>
                    <a:pt x="24" y="173"/>
                  </a:lnTo>
                  <a:lnTo>
                    <a:pt x="24" y="173"/>
                  </a:lnTo>
                  <a:lnTo>
                    <a:pt x="27" y="170"/>
                  </a:lnTo>
                  <a:lnTo>
                    <a:pt x="27" y="170"/>
                  </a:lnTo>
                  <a:lnTo>
                    <a:pt x="24" y="167"/>
                  </a:lnTo>
                  <a:lnTo>
                    <a:pt x="24" y="167"/>
                  </a:lnTo>
                  <a:lnTo>
                    <a:pt x="27" y="164"/>
                  </a:lnTo>
                  <a:lnTo>
                    <a:pt x="30" y="164"/>
                  </a:lnTo>
                  <a:lnTo>
                    <a:pt x="33" y="167"/>
                  </a:lnTo>
                  <a:lnTo>
                    <a:pt x="33" y="167"/>
                  </a:lnTo>
                  <a:lnTo>
                    <a:pt x="39" y="164"/>
                  </a:lnTo>
                  <a:lnTo>
                    <a:pt x="48" y="164"/>
                  </a:lnTo>
                  <a:lnTo>
                    <a:pt x="48" y="164"/>
                  </a:lnTo>
                  <a:lnTo>
                    <a:pt x="51" y="167"/>
                  </a:lnTo>
                  <a:lnTo>
                    <a:pt x="57" y="173"/>
                  </a:lnTo>
                  <a:lnTo>
                    <a:pt x="57" y="173"/>
                  </a:lnTo>
                  <a:lnTo>
                    <a:pt x="70" y="173"/>
                  </a:lnTo>
                  <a:lnTo>
                    <a:pt x="79" y="170"/>
                  </a:lnTo>
                  <a:lnTo>
                    <a:pt x="85" y="173"/>
                  </a:lnTo>
                  <a:lnTo>
                    <a:pt x="85" y="173"/>
                  </a:lnTo>
                  <a:lnTo>
                    <a:pt x="91" y="173"/>
                  </a:lnTo>
                  <a:lnTo>
                    <a:pt x="97" y="173"/>
                  </a:lnTo>
                  <a:lnTo>
                    <a:pt x="97" y="173"/>
                  </a:lnTo>
                  <a:lnTo>
                    <a:pt x="100" y="170"/>
                  </a:lnTo>
                  <a:lnTo>
                    <a:pt x="100" y="170"/>
                  </a:lnTo>
                  <a:lnTo>
                    <a:pt x="97" y="164"/>
                  </a:lnTo>
                  <a:lnTo>
                    <a:pt x="97" y="164"/>
                  </a:lnTo>
                  <a:lnTo>
                    <a:pt x="103" y="164"/>
                  </a:lnTo>
                  <a:lnTo>
                    <a:pt x="106" y="161"/>
                  </a:lnTo>
                  <a:lnTo>
                    <a:pt x="106" y="161"/>
                  </a:lnTo>
                  <a:lnTo>
                    <a:pt x="106" y="158"/>
                  </a:lnTo>
                  <a:lnTo>
                    <a:pt x="103" y="155"/>
                  </a:lnTo>
                  <a:lnTo>
                    <a:pt x="97" y="155"/>
                  </a:lnTo>
                  <a:lnTo>
                    <a:pt x="94" y="155"/>
                  </a:lnTo>
                  <a:lnTo>
                    <a:pt x="94" y="152"/>
                  </a:lnTo>
                  <a:lnTo>
                    <a:pt x="94" y="148"/>
                  </a:lnTo>
                  <a:lnTo>
                    <a:pt x="94" y="148"/>
                  </a:lnTo>
                  <a:lnTo>
                    <a:pt x="60" y="139"/>
                  </a:lnTo>
                  <a:lnTo>
                    <a:pt x="60" y="139"/>
                  </a:lnTo>
                  <a:lnTo>
                    <a:pt x="63" y="133"/>
                  </a:lnTo>
                  <a:lnTo>
                    <a:pt x="57" y="127"/>
                  </a:lnTo>
                  <a:lnTo>
                    <a:pt x="57" y="127"/>
                  </a:lnTo>
                  <a:lnTo>
                    <a:pt x="51" y="121"/>
                  </a:lnTo>
                  <a:lnTo>
                    <a:pt x="51" y="121"/>
                  </a:lnTo>
                  <a:lnTo>
                    <a:pt x="45" y="121"/>
                  </a:lnTo>
                  <a:lnTo>
                    <a:pt x="36" y="118"/>
                  </a:lnTo>
                  <a:lnTo>
                    <a:pt x="36" y="118"/>
                  </a:lnTo>
                  <a:lnTo>
                    <a:pt x="39" y="112"/>
                  </a:lnTo>
                  <a:lnTo>
                    <a:pt x="39" y="109"/>
                  </a:lnTo>
                  <a:lnTo>
                    <a:pt x="36" y="106"/>
                  </a:lnTo>
                  <a:lnTo>
                    <a:pt x="36" y="106"/>
                  </a:lnTo>
                  <a:lnTo>
                    <a:pt x="36" y="109"/>
                  </a:lnTo>
                  <a:lnTo>
                    <a:pt x="33" y="109"/>
                  </a:lnTo>
                  <a:lnTo>
                    <a:pt x="33" y="109"/>
                  </a:lnTo>
                  <a:lnTo>
                    <a:pt x="27" y="109"/>
                  </a:lnTo>
                  <a:lnTo>
                    <a:pt x="24" y="106"/>
                  </a:lnTo>
                  <a:lnTo>
                    <a:pt x="21" y="106"/>
                  </a:lnTo>
                  <a:lnTo>
                    <a:pt x="21" y="106"/>
                  </a:lnTo>
                  <a:lnTo>
                    <a:pt x="27" y="100"/>
                  </a:lnTo>
                  <a:lnTo>
                    <a:pt x="39" y="94"/>
                  </a:lnTo>
                  <a:lnTo>
                    <a:pt x="60" y="85"/>
                  </a:lnTo>
                  <a:lnTo>
                    <a:pt x="60" y="85"/>
                  </a:lnTo>
                  <a:lnTo>
                    <a:pt x="60" y="79"/>
                  </a:lnTo>
                  <a:lnTo>
                    <a:pt x="67" y="73"/>
                  </a:lnTo>
                  <a:lnTo>
                    <a:pt x="73" y="70"/>
                  </a:lnTo>
                  <a:lnTo>
                    <a:pt x="79" y="67"/>
                  </a:lnTo>
                  <a:lnTo>
                    <a:pt x="79" y="67"/>
                  </a:lnTo>
                  <a:lnTo>
                    <a:pt x="79" y="61"/>
                  </a:lnTo>
                  <a:lnTo>
                    <a:pt x="79" y="58"/>
                  </a:lnTo>
                  <a:lnTo>
                    <a:pt x="79" y="52"/>
                  </a:lnTo>
                  <a:lnTo>
                    <a:pt x="82" y="49"/>
                  </a:lnTo>
                  <a:lnTo>
                    <a:pt x="82" y="49"/>
                  </a:lnTo>
                  <a:lnTo>
                    <a:pt x="88" y="55"/>
                  </a:lnTo>
                  <a:lnTo>
                    <a:pt x="94" y="55"/>
                  </a:lnTo>
                  <a:lnTo>
                    <a:pt x="109" y="55"/>
                  </a:lnTo>
                  <a:lnTo>
                    <a:pt x="109" y="55"/>
                  </a:lnTo>
                  <a:lnTo>
                    <a:pt x="118" y="46"/>
                  </a:lnTo>
                  <a:lnTo>
                    <a:pt x="127" y="40"/>
                  </a:lnTo>
                  <a:lnTo>
                    <a:pt x="139" y="37"/>
                  </a:lnTo>
                  <a:lnTo>
                    <a:pt x="154" y="37"/>
                  </a:lnTo>
                  <a:lnTo>
                    <a:pt x="154" y="37"/>
                  </a:lnTo>
                  <a:lnTo>
                    <a:pt x="157" y="37"/>
                  </a:lnTo>
                  <a:lnTo>
                    <a:pt x="157" y="34"/>
                  </a:lnTo>
                  <a:lnTo>
                    <a:pt x="157" y="31"/>
                  </a:lnTo>
                  <a:lnTo>
                    <a:pt x="157" y="31"/>
                  </a:lnTo>
                  <a:lnTo>
                    <a:pt x="166" y="28"/>
                  </a:lnTo>
                  <a:lnTo>
                    <a:pt x="172" y="28"/>
                  </a:lnTo>
                  <a:lnTo>
                    <a:pt x="178" y="28"/>
                  </a:lnTo>
                  <a:lnTo>
                    <a:pt x="184" y="21"/>
                  </a:lnTo>
                  <a:lnTo>
                    <a:pt x="184" y="21"/>
                  </a:lnTo>
                  <a:lnTo>
                    <a:pt x="184" y="21"/>
                  </a:lnTo>
                  <a:lnTo>
                    <a:pt x="187" y="25"/>
                  </a:lnTo>
                  <a:lnTo>
                    <a:pt x="190" y="31"/>
                  </a:lnTo>
                  <a:lnTo>
                    <a:pt x="190" y="31"/>
                  </a:lnTo>
                  <a:lnTo>
                    <a:pt x="200" y="31"/>
                  </a:lnTo>
                  <a:lnTo>
                    <a:pt x="203" y="31"/>
                  </a:lnTo>
                  <a:lnTo>
                    <a:pt x="203" y="37"/>
                  </a:lnTo>
                  <a:lnTo>
                    <a:pt x="203" y="37"/>
                  </a:lnTo>
                  <a:lnTo>
                    <a:pt x="257" y="37"/>
                  </a:lnTo>
                  <a:lnTo>
                    <a:pt x="257" y="37"/>
                  </a:lnTo>
                  <a:lnTo>
                    <a:pt x="251" y="43"/>
                  </a:lnTo>
                  <a:lnTo>
                    <a:pt x="254" y="43"/>
                  </a:lnTo>
                  <a:lnTo>
                    <a:pt x="260" y="43"/>
                  </a:lnTo>
                  <a:lnTo>
                    <a:pt x="269" y="43"/>
                  </a:lnTo>
                  <a:lnTo>
                    <a:pt x="272" y="43"/>
                  </a:lnTo>
                  <a:lnTo>
                    <a:pt x="269" y="49"/>
                  </a:lnTo>
                  <a:lnTo>
                    <a:pt x="269" y="49"/>
                  </a:lnTo>
                  <a:lnTo>
                    <a:pt x="281" y="49"/>
                  </a:lnTo>
                  <a:lnTo>
                    <a:pt x="284" y="46"/>
                  </a:lnTo>
                  <a:lnTo>
                    <a:pt x="284" y="43"/>
                  </a:lnTo>
                  <a:lnTo>
                    <a:pt x="284" y="43"/>
                  </a:lnTo>
                  <a:lnTo>
                    <a:pt x="293" y="46"/>
                  </a:lnTo>
                  <a:lnTo>
                    <a:pt x="302" y="49"/>
                  </a:lnTo>
                  <a:lnTo>
                    <a:pt x="311" y="49"/>
                  </a:lnTo>
                  <a:lnTo>
                    <a:pt x="320" y="49"/>
                  </a:lnTo>
                  <a:lnTo>
                    <a:pt x="320" y="49"/>
                  </a:lnTo>
                  <a:lnTo>
                    <a:pt x="324" y="52"/>
                  </a:lnTo>
                  <a:lnTo>
                    <a:pt x="327" y="55"/>
                  </a:lnTo>
                  <a:lnTo>
                    <a:pt x="327" y="55"/>
                  </a:lnTo>
                  <a:lnTo>
                    <a:pt x="330" y="55"/>
                  </a:lnTo>
                  <a:lnTo>
                    <a:pt x="333" y="58"/>
                  </a:lnTo>
                  <a:lnTo>
                    <a:pt x="333" y="58"/>
                  </a:lnTo>
                  <a:lnTo>
                    <a:pt x="339" y="58"/>
                  </a:lnTo>
                  <a:lnTo>
                    <a:pt x="345" y="55"/>
                  </a:lnTo>
                  <a:lnTo>
                    <a:pt x="351" y="55"/>
                  </a:lnTo>
                  <a:lnTo>
                    <a:pt x="354" y="58"/>
                  </a:lnTo>
                  <a:lnTo>
                    <a:pt x="354" y="58"/>
                  </a:lnTo>
                  <a:lnTo>
                    <a:pt x="378" y="58"/>
                  </a:lnTo>
                  <a:lnTo>
                    <a:pt x="396" y="61"/>
                  </a:lnTo>
                  <a:lnTo>
                    <a:pt x="405" y="61"/>
                  </a:lnTo>
                  <a:lnTo>
                    <a:pt x="405" y="61"/>
                  </a:lnTo>
                  <a:lnTo>
                    <a:pt x="426" y="67"/>
                  </a:lnTo>
                  <a:lnTo>
                    <a:pt x="451" y="70"/>
                  </a:lnTo>
                  <a:lnTo>
                    <a:pt x="451" y="70"/>
                  </a:lnTo>
                  <a:lnTo>
                    <a:pt x="460" y="76"/>
                  </a:lnTo>
                  <a:lnTo>
                    <a:pt x="463" y="82"/>
                  </a:lnTo>
                  <a:lnTo>
                    <a:pt x="463" y="85"/>
                  </a:lnTo>
                  <a:lnTo>
                    <a:pt x="463" y="85"/>
                  </a:lnTo>
                  <a:lnTo>
                    <a:pt x="472" y="88"/>
                  </a:lnTo>
                  <a:lnTo>
                    <a:pt x="481" y="91"/>
                  </a:lnTo>
                  <a:lnTo>
                    <a:pt x="487" y="91"/>
                  </a:lnTo>
                  <a:lnTo>
                    <a:pt x="496" y="91"/>
                  </a:lnTo>
                  <a:lnTo>
                    <a:pt x="496" y="91"/>
                  </a:lnTo>
                  <a:lnTo>
                    <a:pt x="496" y="94"/>
                  </a:lnTo>
                  <a:lnTo>
                    <a:pt x="499" y="97"/>
                  </a:lnTo>
                  <a:lnTo>
                    <a:pt x="508" y="97"/>
                  </a:lnTo>
                  <a:lnTo>
                    <a:pt x="529" y="97"/>
                  </a:lnTo>
                  <a:lnTo>
                    <a:pt x="529" y="97"/>
                  </a:lnTo>
                  <a:lnTo>
                    <a:pt x="529" y="97"/>
                  </a:lnTo>
                  <a:lnTo>
                    <a:pt x="526" y="94"/>
                  </a:lnTo>
                  <a:lnTo>
                    <a:pt x="520" y="94"/>
                  </a:lnTo>
                  <a:lnTo>
                    <a:pt x="520" y="94"/>
                  </a:lnTo>
                  <a:lnTo>
                    <a:pt x="535" y="82"/>
                  </a:lnTo>
                  <a:lnTo>
                    <a:pt x="544" y="76"/>
                  </a:lnTo>
                  <a:lnTo>
                    <a:pt x="553" y="73"/>
                  </a:lnTo>
                  <a:lnTo>
                    <a:pt x="553" y="73"/>
                  </a:lnTo>
                  <a:lnTo>
                    <a:pt x="553" y="79"/>
                  </a:lnTo>
                  <a:lnTo>
                    <a:pt x="553" y="79"/>
                  </a:lnTo>
                  <a:lnTo>
                    <a:pt x="556" y="79"/>
                  </a:lnTo>
                  <a:lnTo>
                    <a:pt x="556" y="79"/>
                  </a:lnTo>
                  <a:lnTo>
                    <a:pt x="556" y="79"/>
                  </a:lnTo>
                  <a:lnTo>
                    <a:pt x="559" y="79"/>
                  </a:lnTo>
                  <a:lnTo>
                    <a:pt x="559" y="82"/>
                  </a:lnTo>
                  <a:lnTo>
                    <a:pt x="562" y="85"/>
                  </a:lnTo>
                  <a:lnTo>
                    <a:pt x="565" y="85"/>
                  </a:lnTo>
                  <a:lnTo>
                    <a:pt x="565" y="85"/>
                  </a:lnTo>
                  <a:lnTo>
                    <a:pt x="571" y="85"/>
                  </a:lnTo>
                  <a:lnTo>
                    <a:pt x="571" y="82"/>
                  </a:lnTo>
                  <a:lnTo>
                    <a:pt x="574" y="73"/>
                  </a:lnTo>
                  <a:lnTo>
                    <a:pt x="574" y="73"/>
                  </a:lnTo>
                  <a:lnTo>
                    <a:pt x="577" y="73"/>
                  </a:lnTo>
                  <a:lnTo>
                    <a:pt x="584" y="76"/>
                  </a:lnTo>
                  <a:lnTo>
                    <a:pt x="590" y="79"/>
                  </a:lnTo>
                  <a:lnTo>
                    <a:pt x="590" y="79"/>
                  </a:lnTo>
                  <a:lnTo>
                    <a:pt x="593" y="76"/>
                  </a:lnTo>
                  <a:lnTo>
                    <a:pt x="593" y="70"/>
                  </a:lnTo>
                  <a:lnTo>
                    <a:pt x="593" y="67"/>
                  </a:lnTo>
                  <a:lnTo>
                    <a:pt x="599" y="61"/>
                  </a:lnTo>
                  <a:lnTo>
                    <a:pt x="599" y="61"/>
                  </a:lnTo>
                  <a:lnTo>
                    <a:pt x="602" y="61"/>
                  </a:lnTo>
                  <a:lnTo>
                    <a:pt x="605" y="64"/>
                  </a:lnTo>
                  <a:lnTo>
                    <a:pt x="608" y="64"/>
                  </a:lnTo>
                  <a:lnTo>
                    <a:pt x="611" y="61"/>
                  </a:lnTo>
                  <a:lnTo>
                    <a:pt x="611" y="61"/>
                  </a:lnTo>
                  <a:lnTo>
                    <a:pt x="614" y="64"/>
                  </a:lnTo>
                  <a:lnTo>
                    <a:pt x="614" y="67"/>
                  </a:lnTo>
                  <a:lnTo>
                    <a:pt x="611" y="70"/>
                  </a:lnTo>
                  <a:lnTo>
                    <a:pt x="605" y="70"/>
                  </a:lnTo>
                  <a:lnTo>
                    <a:pt x="605" y="70"/>
                  </a:lnTo>
                  <a:lnTo>
                    <a:pt x="608" y="73"/>
                  </a:lnTo>
                  <a:lnTo>
                    <a:pt x="614" y="73"/>
                  </a:lnTo>
                  <a:lnTo>
                    <a:pt x="626" y="70"/>
                  </a:lnTo>
                  <a:lnTo>
                    <a:pt x="638" y="70"/>
                  </a:lnTo>
                  <a:lnTo>
                    <a:pt x="644" y="70"/>
                  </a:lnTo>
                  <a:lnTo>
                    <a:pt x="647" y="73"/>
                  </a:lnTo>
                  <a:lnTo>
                    <a:pt x="647" y="73"/>
                  </a:lnTo>
                  <a:lnTo>
                    <a:pt x="650" y="73"/>
                  </a:lnTo>
                  <a:lnTo>
                    <a:pt x="650" y="73"/>
                  </a:lnTo>
                  <a:lnTo>
                    <a:pt x="647" y="70"/>
                  </a:lnTo>
                  <a:lnTo>
                    <a:pt x="647" y="64"/>
                  </a:lnTo>
                  <a:lnTo>
                    <a:pt x="647" y="64"/>
                  </a:lnTo>
                  <a:lnTo>
                    <a:pt x="650" y="61"/>
                  </a:lnTo>
                  <a:lnTo>
                    <a:pt x="650" y="61"/>
                  </a:lnTo>
                  <a:lnTo>
                    <a:pt x="656" y="55"/>
                  </a:lnTo>
                  <a:lnTo>
                    <a:pt x="662" y="55"/>
                  </a:lnTo>
                  <a:lnTo>
                    <a:pt x="662" y="55"/>
                  </a:lnTo>
                  <a:lnTo>
                    <a:pt x="662" y="67"/>
                  </a:lnTo>
                  <a:lnTo>
                    <a:pt x="662" y="67"/>
                  </a:lnTo>
                  <a:lnTo>
                    <a:pt x="668" y="64"/>
                  </a:lnTo>
                  <a:lnTo>
                    <a:pt x="674" y="67"/>
                  </a:lnTo>
                  <a:lnTo>
                    <a:pt x="677" y="70"/>
                  </a:lnTo>
                  <a:lnTo>
                    <a:pt x="683" y="73"/>
                  </a:lnTo>
                  <a:lnTo>
                    <a:pt x="683" y="73"/>
                  </a:lnTo>
                  <a:lnTo>
                    <a:pt x="698" y="73"/>
                  </a:lnTo>
                  <a:lnTo>
                    <a:pt x="704" y="70"/>
                  </a:lnTo>
                  <a:lnTo>
                    <a:pt x="708" y="67"/>
                  </a:lnTo>
                  <a:lnTo>
                    <a:pt x="708" y="67"/>
                  </a:lnTo>
                  <a:lnTo>
                    <a:pt x="717" y="70"/>
                  </a:lnTo>
                  <a:lnTo>
                    <a:pt x="720" y="76"/>
                  </a:lnTo>
                  <a:lnTo>
                    <a:pt x="720" y="82"/>
                  </a:lnTo>
                  <a:lnTo>
                    <a:pt x="720" y="82"/>
                  </a:lnTo>
                  <a:lnTo>
                    <a:pt x="732" y="76"/>
                  </a:lnTo>
                  <a:lnTo>
                    <a:pt x="738" y="73"/>
                  </a:lnTo>
                  <a:lnTo>
                    <a:pt x="741" y="67"/>
                  </a:lnTo>
                  <a:lnTo>
                    <a:pt x="741" y="67"/>
                  </a:lnTo>
                  <a:lnTo>
                    <a:pt x="747" y="70"/>
                  </a:lnTo>
                  <a:lnTo>
                    <a:pt x="753" y="70"/>
                  </a:lnTo>
                  <a:lnTo>
                    <a:pt x="759" y="70"/>
                  </a:lnTo>
                  <a:lnTo>
                    <a:pt x="765" y="73"/>
                  </a:lnTo>
                  <a:lnTo>
                    <a:pt x="765" y="73"/>
                  </a:lnTo>
                  <a:lnTo>
                    <a:pt x="792" y="73"/>
                  </a:lnTo>
                  <a:lnTo>
                    <a:pt x="792" y="73"/>
                  </a:lnTo>
                  <a:lnTo>
                    <a:pt x="789" y="79"/>
                  </a:lnTo>
                  <a:lnTo>
                    <a:pt x="789" y="82"/>
                  </a:lnTo>
                  <a:lnTo>
                    <a:pt x="789" y="82"/>
                  </a:lnTo>
                  <a:lnTo>
                    <a:pt x="798" y="85"/>
                  </a:lnTo>
                  <a:lnTo>
                    <a:pt x="798" y="85"/>
                  </a:lnTo>
                  <a:lnTo>
                    <a:pt x="801" y="85"/>
                  </a:lnTo>
                  <a:lnTo>
                    <a:pt x="804" y="82"/>
                  </a:lnTo>
                  <a:lnTo>
                    <a:pt x="810" y="82"/>
                  </a:lnTo>
                  <a:lnTo>
                    <a:pt x="810" y="82"/>
                  </a:lnTo>
                  <a:lnTo>
                    <a:pt x="810" y="91"/>
                  </a:lnTo>
                  <a:lnTo>
                    <a:pt x="810" y="91"/>
                  </a:lnTo>
                  <a:lnTo>
                    <a:pt x="819" y="94"/>
                  </a:lnTo>
                  <a:lnTo>
                    <a:pt x="828" y="91"/>
                  </a:lnTo>
                  <a:lnTo>
                    <a:pt x="841" y="91"/>
                  </a:lnTo>
                  <a:lnTo>
                    <a:pt x="850" y="91"/>
                  </a:lnTo>
                  <a:lnTo>
                    <a:pt x="850" y="91"/>
                  </a:lnTo>
                  <a:lnTo>
                    <a:pt x="853" y="94"/>
                  </a:lnTo>
                  <a:lnTo>
                    <a:pt x="856" y="94"/>
                  </a:lnTo>
                  <a:lnTo>
                    <a:pt x="862" y="94"/>
                  </a:lnTo>
                  <a:lnTo>
                    <a:pt x="862" y="94"/>
                  </a:lnTo>
                  <a:lnTo>
                    <a:pt x="862" y="97"/>
                  </a:lnTo>
                  <a:lnTo>
                    <a:pt x="862" y="100"/>
                  </a:lnTo>
                  <a:lnTo>
                    <a:pt x="868" y="103"/>
                  </a:lnTo>
                  <a:lnTo>
                    <a:pt x="871" y="103"/>
                  </a:lnTo>
                  <a:lnTo>
                    <a:pt x="874" y="103"/>
                  </a:lnTo>
                  <a:lnTo>
                    <a:pt x="874" y="106"/>
                  </a:lnTo>
                  <a:lnTo>
                    <a:pt x="874" y="106"/>
                  </a:lnTo>
                  <a:lnTo>
                    <a:pt x="874" y="112"/>
                  </a:lnTo>
                  <a:lnTo>
                    <a:pt x="871" y="112"/>
                  </a:lnTo>
                  <a:lnTo>
                    <a:pt x="868" y="115"/>
                  </a:lnTo>
                  <a:lnTo>
                    <a:pt x="865" y="118"/>
                  </a:lnTo>
                  <a:lnTo>
                    <a:pt x="865" y="118"/>
                  </a:lnTo>
                  <a:lnTo>
                    <a:pt x="868" y="121"/>
                  </a:lnTo>
                  <a:lnTo>
                    <a:pt x="868" y="124"/>
                  </a:lnTo>
                  <a:lnTo>
                    <a:pt x="871" y="130"/>
                  </a:lnTo>
                  <a:lnTo>
                    <a:pt x="871" y="130"/>
                  </a:lnTo>
                  <a:lnTo>
                    <a:pt x="901" y="127"/>
                  </a:lnTo>
                  <a:lnTo>
                    <a:pt x="931" y="127"/>
                  </a:lnTo>
                  <a:lnTo>
                    <a:pt x="958" y="130"/>
                  </a:lnTo>
                  <a:lnTo>
                    <a:pt x="986" y="139"/>
                  </a:lnTo>
                  <a:lnTo>
                    <a:pt x="986" y="139"/>
                  </a:lnTo>
                  <a:lnTo>
                    <a:pt x="983" y="145"/>
                  </a:lnTo>
                  <a:lnTo>
                    <a:pt x="980" y="152"/>
                  </a:lnTo>
                  <a:lnTo>
                    <a:pt x="980" y="152"/>
                  </a:lnTo>
                  <a:lnTo>
                    <a:pt x="989" y="148"/>
                  </a:lnTo>
                  <a:lnTo>
                    <a:pt x="992" y="148"/>
                  </a:lnTo>
                  <a:lnTo>
                    <a:pt x="998" y="148"/>
                  </a:lnTo>
                  <a:lnTo>
                    <a:pt x="998" y="148"/>
                  </a:lnTo>
                  <a:lnTo>
                    <a:pt x="995" y="136"/>
                  </a:lnTo>
                  <a:lnTo>
                    <a:pt x="992" y="121"/>
                  </a:lnTo>
                  <a:lnTo>
                    <a:pt x="992" y="121"/>
                  </a:lnTo>
                  <a:lnTo>
                    <a:pt x="998" y="118"/>
                  </a:lnTo>
                  <a:lnTo>
                    <a:pt x="1010" y="115"/>
                  </a:lnTo>
                  <a:lnTo>
                    <a:pt x="1016" y="112"/>
                  </a:lnTo>
                  <a:lnTo>
                    <a:pt x="1019" y="112"/>
                  </a:lnTo>
                  <a:lnTo>
                    <a:pt x="1016" y="109"/>
                  </a:lnTo>
                  <a:lnTo>
                    <a:pt x="1016" y="109"/>
                  </a:lnTo>
                  <a:lnTo>
                    <a:pt x="1019" y="106"/>
                  </a:lnTo>
                  <a:lnTo>
                    <a:pt x="1022" y="106"/>
                  </a:lnTo>
                  <a:lnTo>
                    <a:pt x="1028" y="109"/>
                  </a:lnTo>
                  <a:lnTo>
                    <a:pt x="1028" y="109"/>
                  </a:lnTo>
                  <a:lnTo>
                    <a:pt x="1031" y="112"/>
                  </a:lnTo>
                  <a:lnTo>
                    <a:pt x="1034" y="115"/>
                  </a:lnTo>
                  <a:lnTo>
                    <a:pt x="1037" y="115"/>
                  </a:lnTo>
                  <a:lnTo>
                    <a:pt x="1037" y="118"/>
                  </a:lnTo>
                  <a:lnTo>
                    <a:pt x="1037" y="118"/>
                  </a:lnTo>
                  <a:lnTo>
                    <a:pt x="1049" y="118"/>
                  </a:lnTo>
                  <a:lnTo>
                    <a:pt x="1058" y="118"/>
                  </a:lnTo>
                  <a:lnTo>
                    <a:pt x="1067" y="118"/>
                  </a:lnTo>
                  <a:lnTo>
                    <a:pt x="1076" y="118"/>
                  </a:lnTo>
                  <a:lnTo>
                    <a:pt x="1076" y="118"/>
                  </a:lnTo>
                  <a:lnTo>
                    <a:pt x="1079" y="121"/>
                  </a:lnTo>
                  <a:lnTo>
                    <a:pt x="1082" y="121"/>
                  </a:lnTo>
                  <a:lnTo>
                    <a:pt x="1082" y="121"/>
                  </a:lnTo>
                  <a:lnTo>
                    <a:pt x="1085" y="124"/>
                  </a:lnTo>
                  <a:lnTo>
                    <a:pt x="1088" y="127"/>
                  </a:lnTo>
                  <a:lnTo>
                    <a:pt x="1088" y="127"/>
                  </a:lnTo>
                  <a:lnTo>
                    <a:pt x="1101" y="127"/>
                  </a:lnTo>
                  <a:lnTo>
                    <a:pt x="1113" y="124"/>
                  </a:lnTo>
                  <a:lnTo>
                    <a:pt x="1125" y="121"/>
                  </a:lnTo>
                  <a:lnTo>
                    <a:pt x="1140" y="121"/>
                  </a:lnTo>
                  <a:lnTo>
                    <a:pt x="1140" y="121"/>
                  </a:lnTo>
                  <a:lnTo>
                    <a:pt x="1146" y="115"/>
                  </a:lnTo>
                  <a:lnTo>
                    <a:pt x="1149" y="112"/>
                  </a:lnTo>
                  <a:lnTo>
                    <a:pt x="1152" y="97"/>
                  </a:lnTo>
                  <a:lnTo>
                    <a:pt x="1152" y="97"/>
                  </a:lnTo>
                  <a:lnTo>
                    <a:pt x="1149" y="91"/>
                  </a:lnTo>
                  <a:lnTo>
                    <a:pt x="1143" y="88"/>
                  </a:lnTo>
                  <a:lnTo>
                    <a:pt x="1137" y="88"/>
                  </a:lnTo>
                  <a:lnTo>
                    <a:pt x="1134" y="85"/>
                  </a:lnTo>
                  <a:lnTo>
                    <a:pt x="1134" y="85"/>
                  </a:lnTo>
                  <a:lnTo>
                    <a:pt x="1137" y="79"/>
                  </a:lnTo>
                  <a:lnTo>
                    <a:pt x="1143" y="76"/>
                  </a:lnTo>
                  <a:lnTo>
                    <a:pt x="1149" y="73"/>
                  </a:lnTo>
                  <a:lnTo>
                    <a:pt x="1155" y="73"/>
                  </a:lnTo>
                  <a:lnTo>
                    <a:pt x="1173" y="76"/>
                  </a:lnTo>
                  <a:lnTo>
                    <a:pt x="1182" y="82"/>
                  </a:lnTo>
                  <a:lnTo>
                    <a:pt x="1182" y="82"/>
                  </a:lnTo>
                  <a:lnTo>
                    <a:pt x="1179" y="88"/>
                  </a:lnTo>
                  <a:lnTo>
                    <a:pt x="1170" y="91"/>
                  </a:lnTo>
                  <a:lnTo>
                    <a:pt x="1170" y="91"/>
                  </a:lnTo>
                  <a:lnTo>
                    <a:pt x="1176" y="94"/>
                  </a:lnTo>
                  <a:lnTo>
                    <a:pt x="1173" y="100"/>
                  </a:lnTo>
                  <a:lnTo>
                    <a:pt x="1167" y="106"/>
                  </a:lnTo>
                  <a:lnTo>
                    <a:pt x="1167" y="106"/>
                  </a:lnTo>
                  <a:lnTo>
                    <a:pt x="1167" y="112"/>
                  </a:lnTo>
                  <a:lnTo>
                    <a:pt x="1170" y="112"/>
                  </a:lnTo>
                  <a:lnTo>
                    <a:pt x="1179" y="115"/>
                  </a:lnTo>
                  <a:lnTo>
                    <a:pt x="1179" y="115"/>
                  </a:lnTo>
                  <a:lnTo>
                    <a:pt x="1176" y="121"/>
                  </a:lnTo>
                  <a:lnTo>
                    <a:pt x="1179" y="127"/>
                  </a:lnTo>
                  <a:lnTo>
                    <a:pt x="1179" y="133"/>
                  </a:lnTo>
                  <a:lnTo>
                    <a:pt x="1176" y="139"/>
                  </a:lnTo>
                  <a:lnTo>
                    <a:pt x="1176" y="139"/>
                  </a:lnTo>
                  <a:lnTo>
                    <a:pt x="1179" y="139"/>
                  </a:lnTo>
                  <a:lnTo>
                    <a:pt x="1182" y="139"/>
                  </a:lnTo>
                  <a:lnTo>
                    <a:pt x="1188" y="133"/>
                  </a:lnTo>
                  <a:lnTo>
                    <a:pt x="1191" y="124"/>
                  </a:lnTo>
                  <a:lnTo>
                    <a:pt x="1191" y="121"/>
                  </a:lnTo>
                  <a:lnTo>
                    <a:pt x="1191" y="121"/>
                  </a:lnTo>
                  <a:lnTo>
                    <a:pt x="1197" y="124"/>
                  </a:lnTo>
                  <a:lnTo>
                    <a:pt x="1200" y="124"/>
                  </a:lnTo>
                  <a:lnTo>
                    <a:pt x="1200" y="115"/>
                  </a:lnTo>
                  <a:lnTo>
                    <a:pt x="1200" y="115"/>
                  </a:lnTo>
                  <a:lnTo>
                    <a:pt x="1206" y="115"/>
                  </a:lnTo>
                  <a:lnTo>
                    <a:pt x="1209" y="112"/>
                  </a:lnTo>
                  <a:lnTo>
                    <a:pt x="1215" y="106"/>
                  </a:lnTo>
                  <a:lnTo>
                    <a:pt x="1218" y="100"/>
                  </a:lnTo>
                  <a:lnTo>
                    <a:pt x="1225" y="94"/>
                  </a:lnTo>
                  <a:lnTo>
                    <a:pt x="1225" y="94"/>
                  </a:lnTo>
                  <a:lnTo>
                    <a:pt x="1218" y="85"/>
                  </a:lnTo>
                  <a:lnTo>
                    <a:pt x="1215" y="79"/>
                  </a:lnTo>
                  <a:lnTo>
                    <a:pt x="1206" y="76"/>
                  </a:lnTo>
                  <a:lnTo>
                    <a:pt x="1194" y="73"/>
                  </a:lnTo>
                  <a:lnTo>
                    <a:pt x="1194" y="73"/>
                  </a:lnTo>
                  <a:lnTo>
                    <a:pt x="1197" y="73"/>
                  </a:lnTo>
                  <a:lnTo>
                    <a:pt x="1197" y="70"/>
                  </a:lnTo>
                  <a:lnTo>
                    <a:pt x="1194" y="64"/>
                  </a:lnTo>
                  <a:lnTo>
                    <a:pt x="1185" y="58"/>
                  </a:lnTo>
                  <a:lnTo>
                    <a:pt x="1176" y="55"/>
                  </a:lnTo>
                  <a:lnTo>
                    <a:pt x="1176" y="55"/>
                  </a:lnTo>
                  <a:lnTo>
                    <a:pt x="1176" y="46"/>
                  </a:lnTo>
                  <a:lnTo>
                    <a:pt x="1173" y="43"/>
                  </a:lnTo>
                  <a:lnTo>
                    <a:pt x="1170" y="43"/>
                  </a:lnTo>
                  <a:lnTo>
                    <a:pt x="1170" y="43"/>
                  </a:lnTo>
                  <a:lnTo>
                    <a:pt x="1173" y="37"/>
                  </a:lnTo>
                  <a:lnTo>
                    <a:pt x="1176" y="31"/>
                  </a:lnTo>
                  <a:lnTo>
                    <a:pt x="1182" y="28"/>
                  </a:lnTo>
                  <a:lnTo>
                    <a:pt x="1182" y="21"/>
                  </a:lnTo>
                  <a:lnTo>
                    <a:pt x="1182" y="21"/>
                  </a:lnTo>
                  <a:lnTo>
                    <a:pt x="1188" y="18"/>
                  </a:lnTo>
                  <a:lnTo>
                    <a:pt x="1191" y="15"/>
                  </a:lnTo>
                  <a:lnTo>
                    <a:pt x="1191" y="12"/>
                  </a:lnTo>
                  <a:lnTo>
                    <a:pt x="1191" y="12"/>
                  </a:lnTo>
                  <a:lnTo>
                    <a:pt x="1188" y="9"/>
                  </a:lnTo>
                  <a:lnTo>
                    <a:pt x="1194" y="9"/>
                  </a:lnTo>
                  <a:lnTo>
                    <a:pt x="1197" y="9"/>
                  </a:lnTo>
                  <a:lnTo>
                    <a:pt x="1194" y="3"/>
                  </a:lnTo>
                  <a:lnTo>
                    <a:pt x="1194" y="3"/>
                  </a:lnTo>
                  <a:lnTo>
                    <a:pt x="1197" y="0"/>
                  </a:lnTo>
                  <a:lnTo>
                    <a:pt x="1200" y="0"/>
                  </a:lnTo>
                  <a:lnTo>
                    <a:pt x="1206" y="9"/>
                  </a:lnTo>
                  <a:lnTo>
                    <a:pt x="1206" y="9"/>
                  </a:lnTo>
                  <a:lnTo>
                    <a:pt x="1215" y="9"/>
                  </a:lnTo>
                  <a:lnTo>
                    <a:pt x="1225" y="9"/>
                  </a:lnTo>
                  <a:lnTo>
                    <a:pt x="1225" y="9"/>
                  </a:lnTo>
                  <a:lnTo>
                    <a:pt x="1221" y="12"/>
                  </a:lnTo>
                  <a:lnTo>
                    <a:pt x="1221" y="18"/>
                  </a:lnTo>
                  <a:lnTo>
                    <a:pt x="1221" y="18"/>
                  </a:lnTo>
                  <a:lnTo>
                    <a:pt x="1228" y="15"/>
                  </a:lnTo>
                  <a:lnTo>
                    <a:pt x="1234" y="18"/>
                  </a:lnTo>
                  <a:lnTo>
                    <a:pt x="1234" y="18"/>
                  </a:lnTo>
                  <a:lnTo>
                    <a:pt x="1231" y="25"/>
                  </a:lnTo>
                  <a:lnTo>
                    <a:pt x="1234" y="31"/>
                  </a:lnTo>
                  <a:lnTo>
                    <a:pt x="1234" y="31"/>
                  </a:lnTo>
                  <a:lnTo>
                    <a:pt x="1240" y="31"/>
                  </a:lnTo>
                  <a:lnTo>
                    <a:pt x="1240" y="31"/>
                  </a:lnTo>
                  <a:lnTo>
                    <a:pt x="1240" y="34"/>
                  </a:lnTo>
                  <a:lnTo>
                    <a:pt x="1240" y="37"/>
                  </a:lnTo>
                  <a:lnTo>
                    <a:pt x="1237" y="40"/>
                  </a:lnTo>
                  <a:lnTo>
                    <a:pt x="1240" y="46"/>
                  </a:lnTo>
                  <a:lnTo>
                    <a:pt x="1240" y="46"/>
                  </a:lnTo>
                  <a:lnTo>
                    <a:pt x="1243" y="49"/>
                  </a:lnTo>
                  <a:lnTo>
                    <a:pt x="1246" y="55"/>
                  </a:lnTo>
                  <a:lnTo>
                    <a:pt x="1246" y="55"/>
                  </a:lnTo>
                  <a:lnTo>
                    <a:pt x="1243" y="55"/>
                  </a:lnTo>
                  <a:lnTo>
                    <a:pt x="1240" y="58"/>
                  </a:lnTo>
                  <a:lnTo>
                    <a:pt x="1240" y="58"/>
                  </a:lnTo>
                  <a:lnTo>
                    <a:pt x="1240" y="64"/>
                  </a:lnTo>
                  <a:lnTo>
                    <a:pt x="1237" y="70"/>
                  </a:lnTo>
                  <a:lnTo>
                    <a:pt x="1237" y="70"/>
                  </a:lnTo>
                  <a:lnTo>
                    <a:pt x="1237" y="73"/>
                  </a:lnTo>
                  <a:lnTo>
                    <a:pt x="1240" y="73"/>
                  </a:lnTo>
                  <a:lnTo>
                    <a:pt x="1249" y="76"/>
                  </a:lnTo>
                  <a:lnTo>
                    <a:pt x="1255" y="73"/>
                  </a:lnTo>
                  <a:lnTo>
                    <a:pt x="1258" y="70"/>
                  </a:lnTo>
                  <a:lnTo>
                    <a:pt x="1258" y="67"/>
                  </a:lnTo>
                  <a:lnTo>
                    <a:pt x="1258" y="67"/>
                  </a:lnTo>
                  <a:lnTo>
                    <a:pt x="1261" y="67"/>
                  </a:lnTo>
                  <a:lnTo>
                    <a:pt x="1264" y="70"/>
                  </a:lnTo>
                  <a:lnTo>
                    <a:pt x="1267" y="73"/>
                  </a:lnTo>
                  <a:lnTo>
                    <a:pt x="1273" y="73"/>
                  </a:lnTo>
                  <a:lnTo>
                    <a:pt x="1273" y="73"/>
                  </a:lnTo>
                  <a:lnTo>
                    <a:pt x="1270" y="79"/>
                  </a:lnTo>
                  <a:lnTo>
                    <a:pt x="1270" y="82"/>
                  </a:lnTo>
                  <a:lnTo>
                    <a:pt x="1273" y="88"/>
                  </a:lnTo>
                  <a:lnTo>
                    <a:pt x="1273" y="94"/>
                  </a:lnTo>
                  <a:lnTo>
                    <a:pt x="1273" y="94"/>
                  </a:lnTo>
                  <a:lnTo>
                    <a:pt x="1282" y="94"/>
                  </a:lnTo>
                  <a:lnTo>
                    <a:pt x="1288" y="91"/>
                  </a:lnTo>
                  <a:lnTo>
                    <a:pt x="1294" y="88"/>
                  </a:lnTo>
                  <a:lnTo>
                    <a:pt x="1300" y="91"/>
                  </a:lnTo>
                  <a:lnTo>
                    <a:pt x="1300" y="91"/>
                  </a:lnTo>
                  <a:lnTo>
                    <a:pt x="1303" y="88"/>
                  </a:lnTo>
                  <a:lnTo>
                    <a:pt x="1306" y="85"/>
                  </a:lnTo>
                  <a:lnTo>
                    <a:pt x="1306" y="85"/>
                  </a:lnTo>
                  <a:lnTo>
                    <a:pt x="1309" y="88"/>
                  </a:lnTo>
                  <a:lnTo>
                    <a:pt x="1309" y="91"/>
                  </a:lnTo>
                  <a:lnTo>
                    <a:pt x="1306" y="94"/>
                  </a:lnTo>
                  <a:lnTo>
                    <a:pt x="1309" y="97"/>
                  </a:lnTo>
                  <a:lnTo>
                    <a:pt x="1309" y="97"/>
                  </a:lnTo>
                  <a:lnTo>
                    <a:pt x="1318" y="103"/>
                  </a:lnTo>
                  <a:lnTo>
                    <a:pt x="1318" y="103"/>
                  </a:lnTo>
                  <a:lnTo>
                    <a:pt x="1315" y="106"/>
                  </a:lnTo>
                  <a:lnTo>
                    <a:pt x="1312" y="112"/>
                  </a:lnTo>
                  <a:lnTo>
                    <a:pt x="1309" y="118"/>
                  </a:lnTo>
                  <a:lnTo>
                    <a:pt x="1309" y="127"/>
                  </a:lnTo>
                  <a:lnTo>
                    <a:pt x="1309" y="127"/>
                  </a:lnTo>
                  <a:close/>
                  <a:moveTo>
                    <a:pt x="825" y="173"/>
                  </a:moveTo>
                  <a:lnTo>
                    <a:pt x="825" y="173"/>
                  </a:lnTo>
                  <a:lnTo>
                    <a:pt x="825" y="167"/>
                  </a:lnTo>
                  <a:lnTo>
                    <a:pt x="828" y="164"/>
                  </a:lnTo>
                  <a:lnTo>
                    <a:pt x="828" y="161"/>
                  </a:lnTo>
                  <a:lnTo>
                    <a:pt x="825" y="161"/>
                  </a:lnTo>
                  <a:lnTo>
                    <a:pt x="825" y="161"/>
                  </a:lnTo>
                  <a:lnTo>
                    <a:pt x="825" y="164"/>
                  </a:lnTo>
                  <a:lnTo>
                    <a:pt x="822" y="164"/>
                  </a:lnTo>
                  <a:lnTo>
                    <a:pt x="822" y="164"/>
                  </a:lnTo>
                  <a:lnTo>
                    <a:pt x="822" y="155"/>
                  </a:lnTo>
                  <a:lnTo>
                    <a:pt x="819" y="152"/>
                  </a:lnTo>
                  <a:lnTo>
                    <a:pt x="816" y="152"/>
                  </a:lnTo>
                  <a:lnTo>
                    <a:pt x="816" y="152"/>
                  </a:lnTo>
                  <a:lnTo>
                    <a:pt x="810" y="158"/>
                  </a:lnTo>
                  <a:lnTo>
                    <a:pt x="801" y="161"/>
                  </a:lnTo>
                  <a:lnTo>
                    <a:pt x="792" y="164"/>
                  </a:lnTo>
                  <a:lnTo>
                    <a:pt x="789" y="164"/>
                  </a:lnTo>
                  <a:lnTo>
                    <a:pt x="786" y="161"/>
                  </a:lnTo>
                  <a:lnTo>
                    <a:pt x="786" y="161"/>
                  </a:lnTo>
                  <a:lnTo>
                    <a:pt x="786" y="158"/>
                  </a:lnTo>
                  <a:lnTo>
                    <a:pt x="786" y="155"/>
                  </a:lnTo>
                  <a:lnTo>
                    <a:pt x="792" y="155"/>
                  </a:lnTo>
                  <a:lnTo>
                    <a:pt x="798" y="155"/>
                  </a:lnTo>
                  <a:lnTo>
                    <a:pt x="798" y="152"/>
                  </a:lnTo>
                  <a:lnTo>
                    <a:pt x="798" y="148"/>
                  </a:lnTo>
                  <a:lnTo>
                    <a:pt x="798" y="148"/>
                  </a:lnTo>
                  <a:lnTo>
                    <a:pt x="792" y="145"/>
                  </a:lnTo>
                  <a:lnTo>
                    <a:pt x="789" y="145"/>
                  </a:lnTo>
                  <a:lnTo>
                    <a:pt x="789" y="142"/>
                  </a:lnTo>
                  <a:lnTo>
                    <a:pt x="789" y="142"/>
                  </a:lnTo>
                  <a:lnTo>
                    <a:pt x="783" y="142"/>
                  </a:lnTo>
                  <a:lnTo>
                    <a:pt x="780" y="145"/>
                  </a:lnTo>
                  <a:lnTo>
                    <a:pt x="774" y="152"/>
                  </a:lnTo>
                  <a:lnTo>
                    <a:pt x="774" y="152"/>
                  </a:lnTo>
                  <a:lnTo>
                    <a:pt x="759" y="155"/>
                  </a:lnTo>
                  <a:lnTo>
                    <a:pt x="744" y="155"/>
                  </a:lnTo>
                  <a:lnTo>
                    <a:pt x="744" y="155"/>
                  </a:lnTo>
                  <a:lnTo>
                    <a:pt x="744" y="158"/>
                  </a:lnTo>
                  <a:lnTo>
                    <a:pt x="741" y="161"/>
                  </a:lnTo>
                  <a:lnTo>
                    <a:pt x="741" y="161"/>
                  </a:lnTo>
                  <a:lnTo>
                    <a:pt x="720" y="164"/>
                  </a:lnTo>
                  <a:lnTo>
                    <a:pt x="698" y="164"/>
                  </a:lnTo>
                  <a:lnTo>
                    <a:pt x="698" y="164"/>
                  </a:lnTo>
                  <a:lnTo>
                    <a:pt x="698" y="167"/>
                  </a:lnTo>
                  <a:lnTo>
                    <a:pt x="698" y="173"/>
                  </a:lnTo>
                  <a:lnTo>
                    <a:pt x="698" y="173"/>
                  </a:lnTo>
                  <a:lnTo>
                    <a:pt x="698" y="176"/>
                  </a:lnTo>
                  <a:lnTo>
                    <a:pt x="698" y="176"/>
                  </a:lnTo>
                  <a:lnTo>
                    <a:pt x="701" y="173"/>
                  </a:lnTo>
                  <a:lnTo>
                    <a:pt x="701" y="173"/>
                  </a:lnTo>
                  <a:lnTo>
                    <a:pt x="704" y="176"/>
                  </a:lnTo>
                  <a:lnTo>
                    <a:pt x="704" y="179"/>
                  </a:lnTo>
                  <a:lnTo>
                    <a:pt x="704" y="179"/>
                  </a:lnTo>
                  <a:lnTo>
                    <a:pt x="717" y="179"/>
                  </a:lnTo>
                  <a:lnTo>
                    <a:pt x="732" y="176"/>
                  </a:lnTo>
                  <a:lnTo>
                    <a:pt x="744" y="173"/>
                  </a:lnTo>
                  <a:lnTo>
                    <a:pt x="750" y="176"/>
                  </a:lnTo>
                  <a:lnTo>
                    <a:pt x="753" y="179"/>
                  </a:lnTo>
                  <a:lnTo>
                    <a:pt x="753" y="179"/>
                  </a:lnTo>
                  <a:lnTo>
                    <a:pt x="747" y="176"/>
                  </a:lnTo>
                  <a:lnTo>
                    <a:pt x="747" y="179"/>
                  </a:lnTo>
                  <a:lnTo>
                    <a:pt x="744" y="182"/>
                  </a:lnTo>
                  <a:lnTo>
                    <a:pt x="741" y="185"/>
                  </a:lnTo>
                  <a:lnTo>
                    <a:pt x="741" y="185"/>
                  </a:lnTo>
                  <a:lnTo>
                    <a:pt x="729" y="185"/>
                  </a:lnTo>
                  <a:lnTo>
                    <a:pt x="723" y="191"/>
                  </a:lnTo>
                  <a:lnTo>
                    <a:pt x="723" y="191"/>
                  </a:lnTo>
                  <a:lnTo>
                    <a:pt x="738" y="194"/>
                  </a:lnTo>
                  <a:lnTo>
                    <a:pt x="750" y="191"/>
                  </a:lnTo>
                  <a:lnTo>
                    <a:pt x="762" y="188"/>
                  </a:lnTo>
                  <a:lnTo>
                    <a:pt x="777" y="188"/>
                  </a:lnTo>
                  <a:lnTo>
                    <a:pt x="777" y="188"/>
                  </a:lnTo>
                  <a:lnTo>
                    <a:pt x="777" y="197"/>
                  </a:lnTo>
                  <a:lnTo>
                    <a:pt x="777" y="200"/>
                  </a:lnTo>
                  <a:lnTo>
                    <a:pt x="780" y="200"/>
                  </a:lnTo>
                  <a:lnTo>
                    <a:pt x="780" y="200"/>
                  </a:lnTo>
                  <a:lnTo>
                    <a:pt x="783" y="197"/>
                  </a:lnTo>
                  <a:lnTo>
                    <a:pt x="786" y="197"/>
                  </a:lnTo>
                  <a:lnTo>
                    <a:pt x="792" y="197"/>
                  </a:lnTo>
                  <a:lnTo>
                    <a:pt x="792" y="197"/>
                  </a:lnTo>
                  <a:lnTo>
                    <a:pt x="795" y="185"/>
                  </a:lnTo>
                  <a:lnTo>
                    <a:pt x="801" y="179"/>
                  </a:lnTo>
                  <a:lnTo>
                    <a:pt x="801" y="179"/>
                  </a:lnTo>
                  <a:lnTo>
                    <a:pt x="804" y="176"/>
                  </a:lnTo>
                  <a:lnTo>
                    <a:pt x="807" y="176"/>
                  </a:lnTo>
                  <a:lnTo>
                    <a:pt x="810" y="179"/>
                  </a:lnTo>
                  <a:lnTo>
                    <a:pt x="816" y="179"/>
                  </a:lnTo>
                  <a:lnTo>
                    <a:pt x="816" y="179"/>
                  </a:lnTo>
                  <a:lnTo>
                    <a:pt x="819" y="173"/>
                  </a:lnTo>
                  <a:lnTo>
                    <a:pt x="822" y="173"/>
                  </a:lnTo>
                  <a:lnTo>
                    <a:pt x="825" y="173"/>
                  </a:lnTo>
                  <a:lnTo>
                    <a:pt x="825" y="173"/>
                  </a:lnTo>
                  <a:close/>
                  <a:moveTo>
                    <a:pt x="853" y="309"/>
                  </a:moveTo>
                  <a:lnTo>
                    <a:pt x="853" y="309"/>
                  </a:lnTo>
                  <a:lnTo>
                    <a:pt x="859" y="303"/>
                  </a:lnTo>
                  <a:lnTo>
                    <a:pt x="865" y="303"/>
                  </a:lnTo>
                  <a:lnTo>
                    <a:pt x="871" y="300"/>
                  </a:lnTo>
                  <a:lnTo>
                    <a:pt x="874" y="297"/>
                  </a:lnTo>
                  <a:lnTo>
                    <a:pt x="874" y="297"/>
                  </a:lnTo>
                  <a:lnTo>
                    <a:pt x="883" y="297"/>
                  </a:lnTo>
                  <a:lnTo>
                    <a:pt x="883" y="297"/>
                  </a:lnTo>
                  <a:lnTo>
                    <a:pt x="892" y="297"/>
                  </a:lnTo>
                  <a:lnTo>
                    <a:pt x="904" y="294"/>
                  </a:lnTo>
                  <a:lnTo>
                    <a:pt x="904" y="294"/>
                  </a:lnTo>
                  <a:lnTo>
                    <a:pt x="907" y="285"/>
                  </a:lnTo>
                  <a:lnTo>
                    <a:pt x="907" y="285"/>
                  </a:lnTo>
                  <a:lnTo>
                    <a:pt x="913" y="282"/>
                  </a:lnTo>
                  <a:lnTo>
                    <a:pt x="919" y="282"/>
                  </a:lnTo>
                  <a:lnTo>
                    <a:pt x="925" y="285"/>
                  </a:lnTo>
                  <a:lnTo>
                    <a:pt x="928" y="282"/>
                  </a:lnTo>
                  <a:lnTo>
                    <a:pt x="928" y="282"/>
                  </a:lnTo>
                  <a:lnTo>
                    <a:pt x="925" y="279"/>
                  </a:lnTo>
                  <a:lnTo>
                    <a:pt x="925" y="279"/>
                  </a:lnTo>
                  <a:lnTo>
                    <a:pt x="928" y="279"/>
                  </a:lnTo>
                  <a:lnTo>
                    <a:pt x="928" y="279"/>
                  </a:lnTo>
                  <a:lnTo>
                    <a:pt x="934" y="275"/>
                  </a:lnTo>
                  <a:lnTo>
                    <a:pt x="937" y="275"/>
                  </a:lnTo>
                  <a:lnTo>
                    <a:pt x="940" y="279"/>
                  </a:lnTo>
                  <a:lnTo>
                    <a:pt x="940" y="279"/>
                  </a:lnTo>
                  <a:lnTo>
                    <a:pt x="940" y="279"/>
                  </a:lnTo>
                  <a:lnTo>
                    <a:pt x="943" y="275"/>
                  </a:lnTo>
                  <a:lnTo>
                    <a:pt x="943" y="272"/>
                  </a:lnTo>
                  <a:lnTo>
                    <a:pt x="943" y="272"/>
                  </a:lnTo>
                  <a:lnTo>
                    <a:pt x="940" y="272"/>
                  </a:lnTo>
                  <a:lnTo>
                    <a:pt x="943" y="269"/>
                  </a:lnTo>
                  <a:lnTo>
                    <a:pt x="946" y="269"/>
                  </a:lnTo>
                  <a:lnTo>
                    <a:pt x="952" y="272"/>
                  </a:lnTo>
                  <a:lnTo>
                    <a:pt x="952" y="272"/>
                  </a:lnTo>
                  <a:lnTo>
                    <a:pt x="955" y="263"/>
                  </a:lnTo>
                  <a:lnTo>
                    <a:pt x="958" y="260"/>
                  </a:lnTo>
                  <a:lnTo>
                    <a:pt x="958" y="251"/>
                  </a:lnTo>
                  <a:lnTo>
                    <a:pt x="958" y="251"/>
                  </a:lnTo>
                  <a:lnTo>
                    <a:pt x="949" y="251"/>
                  </a:lnTo>
                  <a:lnTo>
                    <a:pt x="943" y="254"/>
                  </a:lnTo>
                  <a:lnTo>
                    <a:pt x="937" y="257"/>
                  </a:lnTo>
                  <a:lnTo>
                    <a:pt x="928" y="257"/>
                  </a:lnTo>
                  <a:lnTo>
                    <a:pt x="928" y="257"/>
                  </a:lnTo>
                  <a:lnTo>
                    <a:pt x="928" y="260"/>
                  </a:lnTo>
                  <a:lnTo>
                    <a:pt x="925" y="266"/>
                  </a:lnTo>
                  <a:lnTo>
                    <a:pt x="919" y="269"/>
                  </a:lnTo>
                  <a:lnTo>
                    <a:pt x="919" y="269"/>
                  </a:lnTo>
                  <a:lnTo>
                    <a:pt x="913" y="272"/>
                  </a:lnTo>
                  <a:lnTo>
                    <a:pt x="907" y="272"/>
                  </a:lnTo>
                  <a:lnTo>
                    <a:pt x="904" y="269"/>
                  </a:lnTo>
                  <a:lnTo>
                    <a:pt x="898" y="269"/>
                  </a:lnTo>
                  <a:lnTo>
                    <a:pt x="898" y="269"/>
                  </a:lnTo>
                  <a:lnTo>
                    <a:pt x="895" y="272"/>
                  </a:lnTo>
                  <a:lnTo>
                    <a:pt x="895" y="272"/>
                  </a:lnTo>
                  <a:lnTo>
                    <a:pt x="892" y="272"/>
                  </a:lnTo>
                  <a:lnTo>
                    <a:pt x="892" y="272"/>
                  </a:lnTo>
                  <a:lnTo>
                    <a:pt x="883" y="269"/>
                  </a:lnTo>
                  <a:lnTo>
                    <a:pt x="880" y="269"/>
                  </a:lnTo>
                  <a:lnTo>
                    <a:pt x="874" y="269"/>
                  </a:lnTo>
                  <a:lnTo>
                    <a:pt x="874" y="269"/>
                  </a:lnTo>
                  <a:lnTo>
                    <a:pt x="874" y="263"/>
                  </a:lnTo>
                  <a:lnTo>
                    <a:pt x="874" y="260"/>
                  </a:lnTo>
                  <a:lnTo>
                    <a:pt x="871" y="260"/>
                  </a:lnTo>
                  <a:lnTo>
                    <a:pt x="871" y="260"/>
                  </a:lnTo>
                  <a:lnTo>
                    <a:pt x="868" y="269"/>
                  </a:lnTo>
                  <a:lnTo>
                    <a:pt x="865" y="272"/>
                  </a:lnTo>
                  <a:lnTo>
                    <a:pt x="865" y="272"/>
                  </a:lnTo>
                  <a:lnTo>
                    <a:pt x="868" y="275"/>
                  </a:lnTo>
                  <a:lnTo>
                    <a:pt x="871" y="279"/>
                  </a:lnTo>
                  <a:lnTo>
                    <a:pt x="874" y="279"/>
                  </a:lnTo>
                  <a:lnTo>
                    <a:pt x="874" y="282"/>
                  </a:lnTo>
                  <a:lnTo>
                    <a:pt x="874" y="282"/>
                  </a:lnTo>
                  <a:lnTo>
                    <a:pt x="868" y="282"/>
                  </a:lnTo>
                  <a:lnTo>
                    <a:pt x="862" y="282"/>
                  </a:lnTo>
                  <a:lnTo>
                    <a:pt x="859" y="291"/>
                  </a:lnTo>
                  <a:lnTo>
                    <a:pt x="859" y="291"/>
                  </a:lnTo>
                  <a:lnTo>
                    <a:pt x="853" y="291"/>
                  </a:lnTo>
                  <a:lnTo>
                    <a:pt x="847" y="294"/>
                  </a:lnTo>
                  <a:lnTo>
                    <a:pt x="844" y="294"/>
                  </a:lnTo>
                  <a:lnTo>
                    <a:pt x="841" y="297"/>
                  </a:lnTo>
                  <a:lnTo>
                    <a:pt x="841" y="297"/>
                  </a:lnTo>
                  <a:lnTo>
                    <a:pt x="841" y="300"/>
                  </a:lnTo>
                  <a:lnTo>
                    <a:pt x="838" y="303"/>
                  </a:lnTo>
                  <a:lnTo>
                    <a:pt x="834" y="303"/>
                  </a:lnTo>
                  <a:lnTo>
                    <a:pt x="828" y="303"/>
                  </a:lnTo>
                  <a:lnTo>
                    <a:pt x="828" y="309"/>
                  </a:lnTo>
                  <a:lnTo>
                    <a:pt x="828" y="309"/>
                  </a:lnTo>
                  <a:lnTo>
                    <a:pt x="853" y="309"/>
                  </a:lnTo>
                  <a:lnTo>
                    <a:pt x="853" y="309"/>
                  </a:lnTo>
                  <a:close/>
                  <a:moveTo>
                    <a:pt x="1152" y="469"/>
                  </a:moveTo>
                  <a:lnTo>
                    <a:pt x="1152" y="469"/>
                  </a:lnTo>
                  <a:lnTo>
                    <a:pt x="1149" y="469"/>
                  </a:lnTo>
                  <a:lnTo>
                    <a:pt x="1146" y="472"/>
                  </a:lnTo>
                  <a:lnTo>
                    <a:pt x="1146" y="472"/>
                  </a:lnTo>
                  <a:lnTo>
                    <a:pt x="1134" y="475"/>
                  </a:lnTo>
                  <a:lnTo>
                    <a:pt x="1134" y="475"/>
                  </a:lnTo>
                  <a:lnTo>
                    <a:pt x="1134" y="481"/>
                  </a:lnTo>
                  <a:lnTo>
                    <a:pt x="1134" y="487"/>
                  </a:lnTo>
                  <a:lnTo>
                    <a:pt x="1134" y="490"/>
                  </a:lnTo>
                  <a:lnTo>
                    <a:pt x="1131" y="493"/>
                  </a:lnTo>
                  <a:lnTo>
                    <a:pt x="1131" y="493"/>
                  </a:lnTo>
                  <a:lnTo>
                    <a:pt x="1131" y="484"/>
                  </a:lnTo>
                  <a:lnTo>
                    <a:pt x="1128" y="481"/>
                  </a:lnTo>
                  <a:lnTo>
                    <a:pt x="1128" y="481"/>
                  </a:lnTo>
                  <a:lnTo>
                    <a:pt x="1128" y="481"/>
                  </a:lnTo>
                  <a:lnTo>
                    <a:pt x="1128" y="496"/>
                  </a:lnTo>
                  <a:lnTo>
                    <a:pt x="1128" y="496"/>
                  </a:lnTo>
                  <a:lnTo>
                    <a:pt x="1146" y="496"/>
                  </a:lnTo>
                  <a:lnTo>
                    <a:pt x="1146" y="496"/>
                  </a:lnTo>
                  <a:lnTo>
                    <a:pt x="1146" y="502"/>
                  </a:lnTo>
                  <a:lnTo>
                    <a:pt x="1149" y="505"/>
                  </a:lnTo>
                  <a:lnTo>
                    <a:pt x="1155" y="514"/>
                  </a:lnTo>
                  <a:lnTo>
                    <a:pt x="1155" y="514"/>
                  </a:lnTo>
                  <a:lnTo>
                    <a:pt x="1161" y="523"/>
                  </a:lnTo>
                  <a:lnTo>
                    <a:pt x="1167" y="530"/>
                  </a:lnTo>
                  <a:lnTo>
                    <a:pt x="1167" y="530"/>
                  </a:lnTo>
                  <a:lnTo>
                    <a:pt x="1161" y="533"/>
                  </a:lnTo>
                  <a:lnTo>
                    <a:pt x="1158" y="533"/>
                  </a:lnTo>
                  <a:lnTo>
                    <a:pt x="1158" y="539"/>
                  </a:lnTo>
                  <a:lnTo>
                    <a:pt x="1158" y="539"/>
                  </a:lnTo>
                  <a:lnTo>
                    <a:pt x="1161" y="545"/>
                  </a:lnTo>
                  <a:lnTo>
                    <a:pt x="1164" y="545"/>
                  </a:lnTo>
                  <a:lnTo>
                    <a:pt x="1164" y="551"/>
                  </a:lnTo>
                  <a:lnTo>
                    <a:pt x="1164" y="551"/>
                  </a:lnTo>
                  <a:lnTo>
                    <a:pt x="1179" y="551"/>
                  </a:lnTo>
                  <a:lnTo>
                    <a:pt x="1179" y="551"/>
                  </a:lnTo>
                  <a:lnTo>
                    <a:pt x="1182" y="545"/>
                  </a:lnTo>
                  <a:lnTo>
                    <a:pt x="1182" y="539"/>
                  </a:lnTo>
                  <a:lnTo>
                    <a:pt x="1182" y="526"/>
                  </a:lnTo>
                  <a:lnTo>
                    <a:pt x="1182" y="526"/>
                  </a:lnTo>
                  <a:lnTo>
                    <a:pt x="1176" y="523"/>
                  </a:lnTo>
                  <a:lnTo>
                    <a:pt x="1170" y="517"/>
                  </a:lnTo>
                  <a:lnTo>
                    <a:pt x="1170" y="517"/>
                  </a:lnTo>
                  <a:lnTo>
                    <a:pt x="1173" y="505"/>
                  </a:lnTo>
                  <a:lnTo>
                    <a:pt x="1173" y="502"/>
                  </a:lnTo>
                  <a:lnTo>
                    <a:pt x="1170" y="502"/>
                  </a:lnTo>
                  <a:lnTo>
                    <a:pt x="1167" y="502"/>
                  </a:lnTo>
                  <a:lnTo>
                    <a:pt x="1167" y="502"/>
                  </a:lnTo>
                  <a:lnTo>
                    <a:pt x="1164" y="493"/>
                  </a:lnTo>
                  <a:lnTo>
                    <a:pt x="1164" y="484"/>
                  </a:lnTo>
                  <a:lnTo>
                    <a:pt x="1158" y="469"/>
                  </a:lnTo>
                  <a:lnTo>
                    <a:pt x="1158" y="469"/>
                  </a:lnTo>
                  <a:lnTo>
                    <a:pt x="1152" y="469"/>
                  </a:lnTo>
                  <a:lnTo>
                    <a:pt x="1152" y="469"/>
                  </a:lnTo>
                  <a:close/>
                  <a:moveTo>
                    <a:pt x="1309" y="596"/>
                  </a:moveTo>
                  <a:lnTo>
                    <a:pt x="1309" y="596"/>
                  </a:lnTo>
                  <a:lnTo>
                    <a:pt x="1303" y="593"/>
                  </a:lnTo>
                  <a:lnTo>
                    <a:pt x="1300" y="596"/>
                  </a:lnTo>
                  <a:lnTo>
                    <a:pt x="1297" y="599"/>
                  </a:lnTo>
                  <a:lnTo>
                    <a:pt x="1294" y="602"/>
                  </a:lnTo>
                  <a:lnTo>
                    <a:pt x="1294" y="602"/>
                  </a:lnTo>
                  <a:lnTo>
                    <a:pt x="1291" y="599"/>
                  </a:lnTo>
                  <a:lnTo>
                    <a:pt x="1285" y="599"/>
                  </a:lnTo>
                  <a:lnTo>
                    <a:pt x="1285" y="599"/>
                  </a:lnTo>
                  <a:lnTo>
                    <a:pt x="1282" y="605"/>
                  </a:lnTo>
                  <a:lnTo>
                    <a:pt x="1276" y="608"/>
                  </a:lnTo>
                  <a:lnTo>
                    <a:pt x="1270" y="608"/>
                  </a:lnTo>
                  <a:lnTo>
                    <a:pt x="1264" y="611"/>
                  </a:lnTo>
                  <a:lnTo>
                    <a:pt x="1264" y="611"/>
                  </a:lnTo>
                  <a:lnTo>
                    <a:pt x="1264" y="614"/>
                  </a:lnTo>
                  <a:lnTo>
                    <a:pt x="1261" y="620"/>
                  </a:lnTo>
                  <a:lnTo>
                    <a:pt x="1261" y="620"/>
                  </a:lnTo>
                  <a:lnTo>
                    <a:pt x="1255" y="620"/>
                  </a:lnTo>
                  <a:lnTo>
                    <a:pt x="1255" y="620"/>
                  </a:lnTo>
                  <a:lnTo>
                    <a:pt x="1252" y="623"/>
                  </a:lnTo>
                  <a:lnTo>
                    <a:pt x="1252" y="623"/>
                  </a:lnTo>
                  <a:lnTo>
                    <a:pt x="1255" y="623"/>
                  </a:lnTo>
                  <a:lnTo>
                    <a:pt x="1255" y="626"/>
                  </a:lnTo>
                  <a:lnTo>
                    <a:pt x="1252" y="629"/>
                  </a:lnTo>
                  <a:lnTo>
                    <a:pt x="1252" y="635"/>
                  </a:lnTo>
                  <a:lnTo>
                    <a:pt x="1252" y="635"/>
                  </a:lnTo>
                  <a:lnTo>
                    <a:pt x="1258" y="638"/>
                  </a:lnTo>
                  <a:lnTo>
                    <a:pt x="1261" y="635"/>
                  </a:lnTo>
                  <a:lnTo>
                    <a:pt x="1264" y="629"/>
                  </a:lnTo>
                  <a:lnTo>
                    <a:pt x="1270" y="626"/>
                  </a:lnTo>
                  <a:lnTo>
                    <a:pt x="1270" y="626"/>
                  </a:lnTo>
                  <a:lnTo>
                    <a:pt x="1282" y="626"/>
                  </a:lnTo>
                  <a:lnTo>
                    <a:pt x="1294" y="626"/>
                  </a:lnTo>
                  <a:lnTo>
                    <a:pt x="1294" y="626"/>
                  </a:lnTo>
                  <a:lnTo>
                    <a:pt x="1300" y="626"/>
                  </a:lnTo>
                  <a:lnTo>
                    <a:pt x="1306" y="623"/>
                  </a:lnTo>
                  <a:lnTo>
                    <a:pt x="1306" y="623"/>
                  </a:lnTo>
                  <a:lnTo>
                    <a:pt x="1321" y="626"/>
                  </a:lnTo>
                  <a:lnTo>
                    <a:pt x="1330" y="632"/>
                  </a:lnTo>
                  <a:lnTo>
                    <a:pt x="1330" y="632"/>
                  </a:lnTo>
                  <a:lnTo>
                    <a:pt x="1324" y="632"/>
                  </a:lnTo>
                  <a:lnTo>
                    <a:pt x="1321" y="632"/>
                  </a:lnTo>
                  <a:lnTo>
                    <a:pt x="1321" y="635"/>
                  </a:lnTo>
                  <a:lnTo>
                    <a:pt x="1321" y="635"/>
                  </a:lnTo>
                  <a:lnTo>
                    <a:pt x="1324" y="635"/>
                  </a:lnTo>
                  <a:lnTo>
                    <a:pt x="1324" y="635"/>
                  </a:lnTo>
                  <a:lnTo>
                    <a:pt x="1324" y="638"/>
                  </a:lnTo>
                  <a:lnTo>
                    <a:pt x="1324" y="638"/>
                  </a:lnTo>
                  <a:lnTo>
                    <a:pt x="1330" y="638"/>
                  </a:lnTo>
                  <a:lnTo>
                    <a:pt x="1330" y="635"/>
                  </a:lnTo>
                  <a:lnTo>
                    <a:pt x="1330" y="635"/>
                  </a:lnTo>
                  <a:lnTo>
                    <a:pt x="1342" y="635"/>
                  </a:lnTo>
                  <a:lnTo>
                    <a:pt x="1352" y="632"/>
                  </a:lnTo>
                  <a:lnTo>
                    <a:pt x="1352" y="632"/>
                  </a:lnTo>
                  <a:lnTo>
                    <a:pt x="1358" y="629"/>
                  </a:lnTo>
                  <a:lnTo>
                    <a:pt x="1367" y="629"/>
                  </a:lnTo>
                  <a:lnTo>
                    <a:pt x="1373" y="629"/>
                  </a:lnTo>
                  <a:lnTo>
                    <a:pt x="1379" y="626"/>
                  </a:lnTo>
                  <a:lnTo>
                    <a:pt x="1379" y="626"/>
                  </a:lnTo>
                  <a:lnTo>
                    <a:pt x="1376" y="626"/>
                  </a:lnTo>
                  <a:lnTo>
                    <a:pt x="1373" y="623"/>
                  </a:lnTo>
                  <a:lnTo>
                    <a:pt x="1373" y="617"/>
                  </a:lnTo>
                  <a:lnTo>
                    <a:pt x="1376" y="614"/>
                  </a:lnTo>
                  <a:lnTo>
                    <a:pt x="1370" y="620"/>
                  </a:lnTo>
                  <a:lnTo>
                    <a:pt x="1370" y="620"/>
                  </a:lnTo>
                  <a:lnTo>
                    <a:pt x="1370" y="620"/>
                  </a:lnTo>
                  <a:lnTo>
                    <a:pt x="1367" y="620"/>
                  </a:lnTo>
                  <a:lnTo>
                    <a:pt x="1364" y="614"/>
                  </a:lnTo>
                  <a:lnTo>
                    <a:pt x="1364" y="602"/>
                  </a:lnTo>
                  <a:lnTo>
                    <a:pt x="1364" y="602"/>
                  </a:lnTo>
                  <a:lnTo>
                    <a:pt x="1358" y="602"/>
                  </a:lnTo>
                  <a:lnTo>
                    <a:pt x="1355" y="599"/>
                  </a:lnTo>
                  <a:lnTo>
                    <a:pt x="1355" y="596"/>
                  </a:lnTo>
                  <a:lnTo>
                    <a:pt x="1355" y="596"/>
                  </a:lnTo>
                  <a:lnTo>
                    <a:pt x="1333" y="596"/>
                  </a:lnTo>
                  <a:lnTo>
                    <a:pt x="1333" y="596"/>
                  </a:lnTo>
                  <a:lnTo>
                    <a:pt x="1336" y="587"/>
                  </a:lnTo>
                  <a:lnTo>
                    <a:pt x="1336" y="587"/>
                  </a:lnTo>
                  <a:lnTo>
                    <a:pt x="1333" y="581"/>
                  </a:lnTo>
                  <a:lnTo>
                    <a:pt x="1333" y="581"/>
                  </a:lnTo>
                  <a:lnTo>
                    <a:pt x="1327" y="584"/>
                  </a:lnTo>
                  <a:lnTo>
                    <a:pt x="1321" y="584"/>
                  </a:lnTo>
                  <a:lnTo>
                    <a:pt x="1309" y="581"/>
                  </a:lnTo>
                  <a:lnTo>
                    <a:pt x="1309" y="581"/>
                  </a:lnTo>
                  <a:lnTo>
                    <a:pt x="1306" y="590"/>
                  </a:lnTo>
                  <a:lnTo>
                    <a:pt x="1306" y="590"/>
                  </a:lnTo>
                  <a:lnTo>
                    <a:pt x="1309" y="596"/>
                  </a:lnTo>
                  <a:lnTo>
                    <a:pt x="1309" y="596"/>
                  </a:lnTo>
                  <a:close/>
                  <a:moveTo>
                    <a:pt x="1418" y="696"/>
                  </a:moveTo>
                  <a:lnTo>
                    <a:pt x="1418" y="696"/>
                  </a:lnTo>
                  <a:lnTo>
                    <a:pt x="1415" y="696"/>
                  </a:lnTo>
                  <a:lnTo>
                    <a:pt x="1415" y="693"/>
                  </a:lnTo>
                  <a:lnTo>
                    <a:pt x="1415" y="693"/>
                  </a:lnTo>
                  <a:lnTo>
                    <a:pt x="1421" y="693"/>
                  </a:lnTo>
                  <a:lnTo>
                    <a:pt x="1424" y="690"/>
                  </a:lnTo>
                  <a:lnTo>
                    <a:pt x="1424" y="681"/>
                  </a:lnTo>
                  <a:lnTo>
                    <a:pt x="1424" y="672"/>
                  </a:lnTo>
                  <a:lnTo>
                    <a:pt x="1427" y="669"/>
                  </a:lnTo>
                  <a:lnTo>
                    <a:pt x="1430" y="669"/>
                  </a:lnTo>
                  <a:lnTo>
                    <a:pt x="1430" y="669"/>
                  </a:lnTo>
                  <a:lnTo>
                    <a:pt x="1436" y="672"/>
                  </a:lnTo>
                  <a:lnTo>
                    <a:pt x="1442" y="672"/>
                  </a:lnTo>
                  <a:lnTo>
                    <a:pt x="1448" y="669"/>
                  </a:lnTo>
                  <a:lnTo>
                    <a:pt x="1457" y="669"/>
                  </a:lnTo>
                  <a:lnTo>
                    <a:pt x="1457" y="669"/>
                  </a:lnTo>
                  <a:lnTo>
                    <a:pt x="1451" y="660"/>
                  </a:lnTo>
                  <a:lnTo>
                    <a:pt x="1448" y="653"/>
                  </a:lnTo>
                  <a:lnTo>
                    <a:pt x="1439" y="647"/>
                  </a:lnTo>
                  <a:lnTo>
                    <a:pt x="1433" y="644"/>
                  </a:lnTo>
                  <a:lnTo>
                    <a:pt x="1415" y="641"/>
                  </a:lnTo>
                  <a:lnTo>
                    <a:pt x="1394" y="644"/>
                  </a:lnTo>
                  <a:lnTo>
                    <a:pt x="1394" y="644"/>
                  </a:lnTo>
                  <a:lnTo>
                    <a:pt x="1391" y="641"/>
                  </a:lnTo>
                  <a:lnTo>
                    <a:pt x="1391" y="635"/>
                  </a:lnTo>
                  <a:lnTo>
                    <a:pt x="1391" y="635"/>
                  </a:lnTo>
                  <a:lnTo>
                    <a:pt x="1385" y="635"/>
                  </a:lnTo>
                  <a:lnTo>
                    <a:pt x="1382" y="638"/>
                  </a:lnTo>
                  <a:lnTo>
                    <a:pt x="1376" y="641"/>
                  </a:lnTo>
                  <a:lnTo>
                    <a:pt x="1370" y="644"/>
                  </a:lnTo>
                  <a:lnTo>
                    <a:pt x="1370" y="644"/>
                  </a:lnTo>
                  <a:lnTo>
                    <a:pt x="1364" y="641"/>
                  </a:lnTo>
                  <a:lnTo>
                    <a:pt x="1364" y="638"/>
                  </a:lnTo>
                  <a:lnTo>
                    <a:pt x="1358" y="638"/>
                  </a:lnTo>
                  <a:lnTo>
                    <a:pt x="1358" y="638"/>
                  </a:lnTo>
                  <a:lnTo>
                    <a:pt x="1352" y="644"/>
                  </a:lnTo>
                  <a:lnTo>
                    <a:pt x="1345" y="647"/>
                  </a:lnTo>
                  <a:lnTo>
                    <a:pt x="1345" y="647"/>
                  </a:lnTo>
                  <a:lnTo>
                    <a:pt x="1339" y="650"/>
                  </a:lnTo>
                  <a:lnTo>
                    <a:pt x="1330" y="650"/>
                  </a:lnTo>
                  <a:lnTo>
                    <a:pt x="1330" y="650"/>
                  </a:lnTo>
                  <a:lnTo>
                    <a:pt x="1327" y="660"/>
                  </a:lnTo>
                  <a:lnTo>
                    <a:pt x="1321" y="663"/>
                  </a:lnTo>
                  <a:lnTo>
                    <a:pt x="1321" y="663"/>
                  </a:lnTo>
                  <a:lnTo>
                    <a:pt x="1321" y="684"/>
                  </a:lnTo>
                  <a:lnTo>
                    <a:pt x="1318" y="699"/>
                  </a:lnTo>
                  <a:lnTo>
                    <a:pt x="1318" y="711"/>
                  </a:lnTo>
                  <a:lnTo>
                    <a:pt x="1318" y="732"/>
                  </a:lnTo>
                  <a:lnTo>
                    <a:pt x="1318" y="732"/>
                  </a:lnTo>
                  <a:lnTo>
                    <a:pt x="1324" y="732"/>
                  </a:lnTo>
                  <a:lnTo>
                    <a:pt x="1330" y="729"/>
                  </a:lnTo>
                  <a:lnTo>
                    <a:pt x="1330" y="726"/>
                  </a:lnTo>
                  <a:lnTo>
                    <a:pt x="1339" y="726"/>
                  </a:lnTo>
                  <a:lnTo>
                    <a:pt x="1339" y="726"/>
                  </a:lnTo>
                  <a:lnTo>
                    <a:pt x="1339" y="714"/>
                  </a:lnTo>
                  <a:lnTo>
                    <a:pt x="1342" y="708"/>
                  </a:lnTo>
                  <a:lnTo>
                    <a:pt x="1342" y="708"/>
                  </a:lnTo>
                  <a:lnTo>
                    <a:pt x="1345" y="702"/>
                  </a:lnTo>
                  <a:lnTo>
                    <a:pt x="1345" y="693"/>
                  </a:lnTo>
                  <a:lnTo>
                    <a:pt x="1345" y="675"/>
                  </a:lnTo>
                  <a:lnTo>
                    <a:pt x="1345" y="675"/>
                  </a:lnTo>
                  <a:lnTo>
                    <a:pt x="1355" y="669"/>
                  </a:lnTo>
                  <a:lnTo>
                    <a:pt x="1355" y="669"/>
                  </a:lnTo>
                  <a:lnTo>
                    <a:pt x="1355" y="660"/>
                  </a:lnTo>
                  <a:lnTo>
                    <a:pt x="1355" y="657"/>
                  </a:lnTo>
                  <a:lnTo>
                    <a:pt x="1358" y="657"/>
                  </a:lnTo>
                  <a:lnTo>
                    <a:pt x="1358" y="657"/>
                  </a:lnTo>
                  <a:lnTo>
                    <a:pt x="1367" y="653"/>
                  </a:lnTo>
                  <a:lnTo>
                    <a:pt x="1376" y="650"/>
                  </a:lnTo>
                  <a:lnTo>
                    <a:pt x="1376" y="650"/>
                  </a:lnTo>
                  <a:lnTo>
                    <a:pt x="1373" y="657"/>
                  </a:lnTo>
                  <a:lnTo>
                    <a:pt x="1373" y="657"/>
                  </a:lnTo>
                  <a:lnTo>
                    <a:pt x="1379" y="660"/>
                  </a:lnTo>
                  <a:lnTo>
                    <a:pt x="1385" y="660"/>
                  </a:lnTo>
                  <a:lnTo>
                    <a:pt x="1388" y="660"/>
                  </a:lnTo>
                  <a:lnTo>
                    <a:pt x="1388" y="663"/>
                  </a:lnTo>
                  <a:lnTo>
                    <a:pt x="1388" y="663"/>
                  </a:lnTo>
                  <a:lnTo>
                    <a:pt x="1388" y="675"/>
                  </a:lnTo>
                  <a:lnTo>
                    <a:pt x="1388" y="684"/>
                  </a:lnTo>
                  <a:lnTo>
                    <a:pt x="1388" y="684"/>
                  </a:lnTo>
                  <a:lnTo>
                    <a:pt x="1391" y="684"/>
                  </a:lnTo>
                  <a:lnTo>
                    <a:pt x="1394" y="687"/>
                  </a:lnTo>
                  <a:lnTo>
                    <a:pt x="1394" y="687"/>
                  </a:lnTo>
                  <a:lnTo>
                    <a:pt x="1394" y="687"/>
                  </a:lnTo>
                  <a:lnTo>
                    <a:pt x="1391" y="690"/>
                  </a:lnTo>
                  <a:lnTo>
                    <a:pt x="1388" y="690"/>
                  </a:lnTo>
                  <a:lnTo>
                    <a:pt x="1388" y="693"/>
                  </a:lnTo>
                  <a:lnTo>
                    <a:pt x="1388" y="693"/>
                  </a:lnTo>
                  <a:lnTo>
                    <a:pt x="1397" y="693"/>
                  </a:lnTo>
                  <a:lnTo>
                    <a:pt x="1406" y="696"/>
                  </a:lnTo>
                  <a:lnTo>
                    <a:pt x="1415" y="699"/>
                  </a:lnTo>
                  <a:lnTo>
                    <a:pt x="1418" y="699"/>
                  </a:lnTo>
                  <a:lnTo>
                    <a:pt x="1418" y="696"/>
                  </a:lnTo>
                  <a:lnTo>
                    <a:pt x="1418" y="696"/>
                  </a:lnTo>
                  <a:close/>
                  <a:moveTo>
                    <a:pt x="1494" y="681"/>
                  </a:moveTo>
                  <a:lnTo>
                    <a:pt x="1494" y="681"/>
                  </a:lnTo>
                  <a:lnTo>
                    <a:pt x="1494" y="687"/>
                  </a:lnTo>
                  <a:lnTo>
                    <a:pt x="1494" y="687"/>
                  </a:lnTo>
                  <a:lnTo>
                    <a:pt x="1491" y="690"/>
                  </a:lnTo>
                  <a:lnTo>
                    <a:pt x="1485" y="690"/>
                  </a:lnTo>
                  <a:lnTo>
                    <a:pt x="1475" y="687"/>
                  </a:lnTo>
                  <a:lnTo>
                    <a:pt x="1466" y="681"/>
                  </a:lnTo>
                  <a:lnTo>
                    <a:pt x="1463" y="681"/>
                  </a:lnTo>
                  <a:lnTo>
                    <a:pt x="1460" y="684"/>
                  </a:lnTo>
                  <a:lnTo>
                    <a:pt x="1460" y="684"/>
                  </a:lnTo>
                  <a:lnTo>
                    <a:pt x="1460" y="690"/>
                  </a:lnTo>
                  <a:lnTo>
                    <a:pt x="1457" y="693"/>
                  </a:lnTo>
                  <a:lnTo>
                    <a:pt x="1451" y="696"/>
                  </a:lnTo>
                  <a:lnTo>
                    <a:pt x="1451" y="696"/>
                  </a:lnTo>
                  <a:lnTo>
                    <a:pt x="1457" y="702"/>
                  </a:lnTo>
                  <a:lnTo>
                    <a:pt x="1463" y="702"/>
                  </a:lnTo>
                  <a:lnTo>
                    <a:pt x="1475" y="699"/>
                  </a:lnTo>
                  <a:lnTo>
                    <a:pt x="1475" y="699"/>
                  </a:lnTo>
                  <a:lnTo>
                    <a:pt x="1491" y="702"/>
                  </a:lnTo>
                  <a:lnTo>
                    <a:pt x="1500" y="699"/>
                  </a:lnTo>
                  <a:lnTo>
                    <a:pt x="1506" y="696"/>
                  </a:lnTo>
                  <a:lnTo>
                    <a:pt x="1506" y="696"/>
                  </a:lnTo>
                  <a:lnTo>
                    <a:pt x="1503" y="696"/>
                  </a:lnTo>
                  <a:lnTo>
                    <a:pt x="1503" y="693"/>
                  </a:lnTo>
                  <a:lnTo>
                    <a:pt x="1506" y="693"/>
                  </a:lnTo>
                  <a:lnTo>
                    <a:pt x="1506" y="693"/>
                  </a:lnTo>
                  <a:lnTo>
                    <a:pt x="1509" y="690"/>
                  </a:lnTo>
                  <a:lnTo>
                    <a:pt x="1512" y="690"/>
                  </a:lnTo>
                  <a:lnTo>
                    <a:pt x="1512" y="687"/>
                  </a:lnTo>
                  <a:lnTo>
                    <a:pt x="1512" y="687"/>
                  </a:lnTo>
                  <a:lnTo>
                    <a:pt x="1506" y="687"/>
                  </a:lnTo>
                  <a:lnTo>
                    <a:pt x="1500" y="684"/>
                  </a:lnTo>
                  <a:lnTo>
                    <a:pt x="1497" y="681"/>
                  </a:lnTo>
                  <a:lnTo>
                    <a:pt x="1494" y="681"/>
                  </a:lnTo>
                  <a:lnTo>
                    <a:pt x="1494" y="681"/>
                  </a:lnTo>
                  <a:close/>
                  <a:moveTo>
                    <a:pt x="1436" y="711"/>
                  </a:moveTo>
                  <a:lnTo>
                    <a:pt x="1436" y="711"/>
                  </a:lnTo>
                  <a:lnTo>
                    <a:pt x="1433" y="708"/>
                  </a:lnTo>
                  <a:lnTo>
                    <a:pt x="1430" y="708"/>
                  </a:lnTo>
                  <a:lnTo>
                    <a:pt x="1427" y="708"/>
                  </a:lnTo>
                  <a:lnTo>
                    <a:pt x="1427" y="708"/>
                  </a:lnTo>
                  <a:lnTo>
                    <a:pt x="1427" y="717"/>
                  </a:lnTo>
                  <a:lnTo>
                    <a:pt x="1427" y="717"/>
                  </a:lnTo>
                  <a:lnTo>
                    <a:pt x="1406" y="717"/>
                  </a:lnTo>
                  <a:lnTo>
                    <a:pt x="1406" y="717"/>
                  </a:lnTo>
                  <a:lnTo>
                    <a:pt x="1409" y="720"/>
                  </a:lnTo>
                  <a:lnTo>
                    <a:pt x="1409" y="723"/>
                  </a:lnTo>
                  <a:lnTo>
                    <a:pt x="1403" y="723"/>
                  </a:lnTo>
                  <a:lnTo>
                    <a:pt x="1397" y="726"/>
                  </a:lnTo>
                  <a:lnTo>
                    <a:pt x="1394" y="726"/>
                  </a:lnTo>
                  <a:lnTo>
                    <a:pt x="1394" y="729"/>
                  </a:lnTo>
                  <a:lnTo>
                    <a:pt x="1394" y="729"/>
                  </a:lnTo>
                  <a:lnTo>
                    <a:pt x="1406" y="729"/>
                  </a:lnTo>
                  <a:lnTo>
                    <a:pt x="1406" y="729"/>
                  </a:lnTo>
                  <a:lnTo>
                    <a:pt x="1406" y="732"/>
                  </a:lnTo>
                  <a:lnTo>
                    <a:pt x="1403" y="738"/>
                  </a:lnTo>
                  <a:lnTo>
                    <a:pt x="1403" y="738"/>
                  </a:lnTo>
                  <a:lnTo>
                    <a:pt x="1409" y="738"/>
                  </a:lnTo>
                  <a:lnTo>
                    <a:pt x="1412" y="735"/>
                  </a:lnTo>
                  <a:lnTo>
                    <a:pt x="1415" y="729"/>
                  </a:lnTo>
                  <a:lnTo>
                    <a:pt x="1418" y="729"/>
                  </a:lnTo>
                  <a:lnTo>
                    <a:pt x="1418" y="729"/>
                  </a:lnTo>
                  <a:lnTo>
                    <a:pt x="1427" y="732"/>
                  </a:lnTo>
                  <a:lnTo>
                    <a:pt x="1439" y="732"/>
                  </a:lnTo>
                  <a:lnTo>
                    <a:pt x="1439" y="732"/>
                  </a:lnTo>
                  <a:lnTo>
                    <a:pt x="1439" y="729"/>
                  </a:lnTo>
                  <a:lnTo>
                    <a:pt x="1442" y="726"/>
                  </a:lnTo>
                  <a:lnTo>
                    <a:pt x="1451" y="723"/>
                  </a:lnTo>
                  <a:lnTo>
                    <a:pt x="1460" y="720"/>
                  </a:lnTo>
                  <a:lnTo>
                    <a:pt x="1460" y="714"/>
                  </a:lnTo>
                  <a:lnTo>
                    <a:pt x="1460" y="708"/>
                  </a:lnTo>
                  <a:lnTo>
                    <a:pt x="1460" y="708"/>
                  </a:lnTo>
                  <a:lnTo>
                    <a:pt x="1451" y="708"/>
                  </a:lnTo>
                  <a:lnTo>
                    <a:pt x="1445" y="708"/>
                  </a:lnTo>
                  <a:lnTo>
                    <a:pt x="1436" y="711"/>
                  </a:lnTo>
                  <a:lnTo>
                    <a:pt x="1436" y="71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4" name="Freeform 91"/>
            <p:cNvSpPr>
              <a:spLocks/>
            </p:cNvSpPr>
            <p:nvPr/>
          </p:nvSpPr>
          <p:spPr bwMode="auto">
            <a:xfrm>
              <a:off x="5218113" y="2776538"/>
              <a:ext cx="206375" cy="303212"/>
            </a:xfrm>
            <a:custGeom>
              <a:avLst/>
              <a:gdLst>
                <a:gd name="T0" fmla="*/ 39 w 130"/>
                <a:gd name="T1" fmla="*/ 24 h 191"/>
                <a:gd name="T2" fmla="*/ 57 w 130"/>
                <a:gd name="T3" fmla="*/ 18 h 191"/>
                <a:gd name="T4" fmla="*/ 69 w 130"/>
                <a:gd name="T5" fmla="*/ 21 h 191"/>
                <a:gd name="T6" fmla="*/ 69 w 130"/>
                <a:gd name="T7" fmla="*/ 43 h 191"/>
                <a:gd name="T8" fmla="*/ 48 w 130"/>
                <a:gd name="T9" fmla="*/ 55 h 191"/>
                <a:gd name="T10" fmla="*/ 57 w 130"/>
                <a:gd name="T11" fmla="*/ 64 h 191"/>
                <a:gd name="T12" fmla="*/ 75 w 130"/>
                <a:gd name="T13" fmla="*/ 67 h 191"/>
                <a:gd name="T14" fmla="*/ 84 w 130"/>
                <a:gd name="T15" fmla="*/ 85 h 191"/>
                <a:gd name="T16" fmla="*/ 87 w 130"/>
                <a:gd name="T17" fmla="*/ 94 h 191"/>
                <a:gd name="T18" fmla="*/ 93 w 130"/>
                <a:gd name="T19" fmla="*/ 100 h 191"/>
                <a:gd name="T20" fmla="*/ 96 w 130"/>
                <a:gd name="T21" fmla="*/ 106 h 191"/>
                <a:gd name="T22" fmla="*/ 112 w 130"/>
                <a:gd name="T23" fmla="*/ 109 h 191"/>
                <a:gd name="T24" fmla="*/ 103 w 130"/>
                <a:gd name="T25" fmla="*/ 127 h 191"/>
                <a:gd name="T26" fmla="*/ 127 w 130"/>
                <a:gd name="T27" fmla="*/ 130 h 191"/>
                <a:gd name="T28" fmla="*/ 127 w 130"/>
                <a:gd name="T29" fmla="*/ 142 h 191"/>
                <a:gd name="T30" fmla="*/ 127 w 130"/>
                <a:gd name="T31" fmla="*/ 154 h 191"/>
                <a:gd name="T32" fmla="*/ 118 w 130"/>
                <a:gd name="T33" fmla="*/ 157 h 191"/>
                <a:gd name="T34" fmla="*/ 127 w 130"/>
                <a:gd name="T35" fmla="*/ 160 h 191"/>
                <a:gd name="T36" fmla="*/ 118 w 130"/>
                <a:gd name="T37" fmla="*/ 173 h 191"/>
                <a:gd name="T38" fmla="*/ 106 w 130"/>
                <a:gd name="T39" fmla="*/ 179 h 191"/>
                <a:gd name="T40" fmla="*/ 78 w 130"/>
                <a:gd name="T41" fmla="*/ 176 h 191"/>
                <a:gd name="T42" fmla="*/ 60 w 130"/>
                <a:gd name="T43" fmla="*/ 182 h 191"/>
                <a:gd name="T44" fmla="*/ 42 w 130"/>
                <a:gd name="T45" fmla="*/ 185 h 191"/>
                <a:gd name="T46" fmla="*/ 24 w 130"/>
                <a:gd name="T47" fmla="*/ 191 h 191"/>
                <a:gd name="T48" fmla="*/ 21 w 130"/>
                <a:gd name="T49" fmla="*/ 179 h 191"/>
                <a:gd name="T50" fmla="*/ 30 w 130"/>
                <a:gd name="T51" fmla="*/ 176 h 191"/>
                <a:gd name="T52" fmla="*/ 33 w 130"/>
                <a:gd name="T53" fmla="*/ 179 h 191"/>
                <a:gd name="T54" fmla="*/ 36 w 130"/>
                <a:gd name="T55" fmla="*/ 176 h 191"/>
                <a:gd name="T56" fmla="*/ 42 w 130"/>
                <a:gd name="T57" fmla="*/ 170 h 191"/>
                <a:gd name="T58" fmla="*/ 60 w 130"/>
                <a:gd name="T59" fmla="*/ 167 h 191"/>
                <a:gd name="T60" fmla="*/ 48 w 130"/>
                <a:gd name="T61" fmla="*/ 157 h 191"/>
                <a:gd name="T62" fmla="*/ 30 w 130"/>
                <a:gd name="T63" fmla="*/ 154 h 191"/>
                <a:gd name="T64" fmla="*/ 36 w 130"/>
                <a:gd name="T65" fmla="*/ 130 h 191"/>
                <a:gd name="T66" fmla="*/ 36 w 130"/>
                <a:gd name="T67" fmla="*/ 127 h 191"/>
                <a:gd name="T68" fmla="*/ 42 w 130"/>
                <a:gd name="T69" fmla="*/ 124 h 191"/>
                <a:gd name="T70" fmla="*/ 54 w 130"/>
                <a:gd name="T71" fmla="*/ 127 h 191"/>
                <a:gd name="T72" fmla="*/ 54 w 130"/>
                <a:gd name="T73" fmla="*/ 118 h 191"/>
                <a:gd name="T74" fmla="*/ 57 w 130"/>
                <a:gd name="T75" fmla="*/ 103 h 191"/>
                <a:gd name="T76" fmla="*/ 48 w 130"/>
                <a:gd name="T77" fmla="*/ 97 h 191"/>
                <a:gd name="T78" fmla="*/ 45 w 130"/>
                <a:gd name="T79" fmla="*/ 85 h 191"/>
                <a:gd name="T80" fmla="*/ 30 w 130"/>
                <a:gd name="T81" fmla="*/ 91 h 191"/>
                <a:gd name="T82" fmla="*/ 27 w 130"/>
                <a:gd name="T83" fmla="*/ 67 h 191"/>
                <a:gd name="T84" fmla="*/ 12 w 130"/>
                <a:gd name="T85" fmla="*/ 61 h 191"/>
                <a:gd name="T86" fmla="*/ 15 w 130"/>
                <a:gd name="T87" fmla="*/ 37 h 191"/>
                <a:gd name="T88" fmla="*/ 0 w 130"/>
                <a:gd name="T89" fmla="*/ 21 h 191"/>
                <a:gd name="T90" fmla="*/ 18 w 130"/>
                <a:gd name="T91" fmla="*/ 6 h 191"/>
                <a:gd name="T92" fmla="*/ 57 w 130"/>
                <a:gd name="T93" fmla="*/ 0 h 191"/>
                <a:gd name="T94" fmla="*/ 36 w 130"/>
                <a:gd name="T95" fmla="*/ 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191">
                  <a:moveTo>
                    <a:pt x="36" y="21"/>
                  </a:moveTo>
                  <a:lnTo>
                    <a:pt x="36" y="21"/>
                  </a:lnTo>
                  <a:lnTo>
                    <a:pt x="39" y="24"/>
                  </a:lnTo>
                  <a:lnTo>
                    <a:pt x="42" y="24"/>
                  </a:lnTo>
                  <a:lnTo>
                    <a:pt x="48" y="21"/>
                  </a:lnTo>
                  <a:lnTo>
                    <a:pt x="57" y="18"/>
                  </a:lnTo>
                  <a:lnTo>
                    <a:pt x="66" y="18"/>
                  </a:lnTo>
                  <a:lnTo>
                    <a:pt x="66" y="18"/>
                  </a:lnTo>
                  <a:lnTo>
                    <a:pt x="69" y="21"/>
                  </a:lnTo>
                  <a:lnTo>
                    <a:pt x="69" y="27"/>
                  </a:lnTo>
                  <a:lnTo>
                    <a:pt x="69" y="43"/>
                  </a:lnTo>
                  <a:lnTo>
                    <a:pt x="69" y="43"/>
                  </a:lnTo>
                  <a:lnTo>
                    <a:pt x="57" y="46"/>
                  </a:lnTo>
                  <a:lnTo>
                    <a:pt x="51" y="49"/>
                  </a:lnTo>
                  <a:lnTo>
                    <a:pt x="48" y="55"/>
                  </a:lnTo>
                  <a:lnTo>
                    <a:pt x="48" y="55"/>
                  </a:lnTo>
                  <a:lnTo>
                    <a:pt x="54" y="58"/>
                  </a:lnTo>
                  <a:lnTo>
                    <a:pt x="57" y="64"/>
                  </a:lnTo>
                  <a:lnTo>
                    <a:pt x="66" y="67"/>
                  </a:lnTo>
                  <a:lnTo>
                    <a:pt x="75" y="67"/>
                  </a:lnTo>
                  <a:lnTo>
                    <a:pt x="75" y="67"/>
                  </a:lnTo>
                  <a:lnTo>
                    <a:pt x="75" y="73"/>
                  </a:lnTo>
                  <a:lnTo>
                    <a:pt x="81" y="79"/>
                  </a:lnTo>
                  <a:lnTo>
                    <a:pt x="84" y="85"/>
                  </a:lnTo>
                  <a:lnTo>
                    <a:pt x="87" y="88"/>
                  </a:lnTo>
                  <a:lnTo>
                    <a:pt x="87" y="94"/>
                  </a:lnTo>
                  <a:lnTo>
                    <a:pt x="87" y="94"/>
                  </a:lnTo>
                  <a:lnTo>
                    <a:pt x="87" y="97"/>
                  </a:lnTo>
                  <a:lnTo>
                    <a:pt x="90" y="97"/>
                  </a:lnTo>
                  <a:lnTo>
                    <a:pt x="93" y="100"/>
                  </a:lnTo>
                  <a:lnTo>
                    <a:pt x="93" y="103"/>
                  </a:lnTo>
                  <a:lnTo>
                    <a:pt x="93" y="103"/>
                  </a:lnTo>
                  <a:lnTo>
                    <a:pt x="96" y="106"/>
                  </a:lnTo>
                  <a:lnTo>
                    <a:pt x="103" y="106"/>
                  </a:lnTo>
                  <a:lnTo>
                    <a:pt x="106" y="109"/>
                  </a:lnTo>
                  <a:lnTo>
                    <a:pt x="112" y="109"/>
                  </a:lnTo>
                  <a:lnTo>
                    <a:pt x="112" y="109"/>
                  </a:lnTo>
                  <a:lnTo>
                    <a:pt x="103" y="127"/>
                  </a:lnTo>
                  <a:lnTo>
                    <a:pt x="103" y="127"/>
                  </a:lnTo>
                  <a:lnTo>
                    <a:pt x="118" y="127"/>
                  </a:lnTo>
                  <a:lnTo>
                    <a:pt x="124" y="127"/>
                  </a:lnTo>
                  <a:lnTo>
                    <a:pt x="127" y="130"/>
                  </a:lnTo>
                  <a:lnTo>
                    <a:pt x="127" y="130"/>
                  </a:lnTo>
                  <a:lnTo>
                    <a:pt x="127" y="136"/>
                  </a:lnTo>
                  <a:lnTo>
                    <a:pt x="127" y="142"/>
                  </a:lnTo>
                  <a:lnTo>
                    <a:pt x="130" y="148"/>
                  </a:lnTo>
                  <a:lnTo>
                    <a:pt x="127" y="154"/>
                  </a:lnTo>
                  <a:lnTo>
                    <a:pt x="127" y="154"/>
                  </a:lnTo>
                  <a:lnTo>
                    <a:pt x="118" y="154"/>
                  </a:lnTo>
                  <a:lnTo>
                    <a:pt x="118" y="154"/>
                  </a:lnTo>
                  <a:lnTo>
                    <a:pt x="118" y="157"/>
                  </a:lnTo>
                  <a:lnTo>
                    <a:pt x="121" y="157"/>
                  </a:lnTo>
                  <a:lnTo>
                    <a:pt x="127" y="160"/>
                  </a:lnTo>
                  <a:lnTo>
                    <a:pt x="127" y="160"/>
                  </a:lnTo>
                  <a:lnTo>
                    <a:pt x="121" y="164"/>
                  </a:lnTo>
                  <a:lnTo>
                    <a:pt x="118" y="167"/>
                  </a:lnTo>
                  <a:lnTo>
                    <a:pt x="118" y="173"/>
                  </a:lnTo>
                  <a:lnTo>
                    <a:pt x="118" y="173"/>
                  </a:lnTo>
                  <a:lnTo>
                    <a:pt x="112" y="176"/>
                  </a:lnTo>
                  <a:lnTo>
                    <a:pt x="106" y="179"/>
                  </a:lnTo>
                  <a:lnTo>
                    <a:pt x="106" y="179"/>
                  </a:lnTo>
                  <a:lnTo>
                    <a:pt x="87" y="176"/>
                  </a:lnTo>
                  <a:lnTo>
                    <a:pt x="78" y="176"/>
                  </a:lnTo>
                  <a:lnTo>
                    <a:pt x="66" y="176"/>
                  </a:lnTo>
                  <a:lnTo>
                    <a:pt x="66" y="176"/>
                  </a:lnTo>
                  <a:lnTo>
                    <a:pt x="60" y="182"/>
                  </a:lnTo>
                  <a:lnTo>
                    <a:pt x="48" y="179"/>
                  </a:lnTo>
                  <a:lnTo>
                    <a:pt x="48" y="179"/>
                  </a:lnTo>
                  <a:lnTo>
                    <a:pt x="42" y="185"/>
                  </a:lnTo>
                  <a:lnTo>
                    <a:pt x="33" y="191"/>
                  </a:lnTo>
                  <a:lnTo>
                    <a:pt x="27" y="191"/>
                  </a:lnTo>
                  <a:lnTo>
                    <a:pt x="24" y="191"/>
                  </a:lnTo>
                  <a:lnTo>
                    <a:pt x="21" y="185"/>
                  </a:lnTo>
                  <a:lnTo>
                    <a:pt x="21" y="179"/>
                  </a:lnTo>
                  <a:lnTo>
                    <a:pt x="21" y="179"/>
                  </a:lnTo>
                  <a:lnTo>
                    <a:pt x="24" y="182"/>
                  </a:lnTo>
                  <a:lnTo>
                    <a:pt x="27" y="179"/>
                  </a:lnTo>
                  <a:lnTo>
                    <a:pt x="30" y="176"/>
                  </a:lnTo>
                  <a:lnTo>
                    <a:pt x="30" y="176"/>
                  </a:lnTo>
                  <a:lnTo>
                    <a:pt x="33" y="179"/>
                  </a:lnTo>
                  <a:lnTo>
                    <a:pt x="33" y="179"/>
                  </a:lnTo>
                  <a:lnTo>
                    <a:pt x="33" y="179"/>
                  </a:lnTo>
                  <a:lnTo>
                    <a:pt x="36" y="179"/>
                  </a:lnTo>
                  <a:lnTo>
                    <a:pt x="36" y="176"/>
                  </a:lnTo>
                  <a:lnTo>
                    <a:pt x="36" y="173"/>
                  </a:lnTo>
                  <a:lnTo>
                    <a:pt x="36" y="173"/>
                  </a:lnTo>
                  <a:lnTo>
                    <a:pt x="42" y="170"/>
                  </a:lnTo>
                  <a:lnTo>
                    <a:pt x="48" y="170"/>
                  </a:lnTo>
                  <a:lnTo>
                    <a:pt x="60" y="167"/>
                  </a:lnTo>
                  <a:lnTo>
                    <a:pt x="60" y="167"/>
                  </a:lnTo>
                  <a:lnTo>
                    <a:pt x="60" y="160"/>
                  </a:lnTo>
                  <a:lnTo>
                    <a:pt x="57" y="157"/>
                  </a:lnTo>
                  <a:lnTo>
                    <a:pt x="48" y="157"/>
                  </a:lnTo>
                  <a:lnTo>
                    <a:pt x="39" y="157"/>
                  </a:lnTo>
                  <a:lnTo>
                    <a:pt x="30" y="154"/>
                  </a:lnTo>
                  <a:lnTo>
                    <a:pt x="30" y="154"/>
                  </a:lnTo>
                  <a:lnTo>
                    <a:pt x="30" y="130"/>
                  </a:lnTo>
                  <a:lnTo>
                    <a:pt x="30" y="130"/>
                  </a:lnTo>
                  <a:lnTo>
                    <a:pt x="36" y="130"/>
                  </a:lnTo>
                  <a:lnTo>
                    <a:pt x="39" y="130"/>
                  </a:lnTo>
                  <a:lnTo>
                    <a:pt x="39" y="127"/>
                  </a:lnTo>
                  <a:lnTo>
                    <a:pt x="36" y="127"/>
                  </a:lnTo>
                  <a:lnTo>
                    <a:pt x="36" y="127"/>
                  </a:lnTo>
                  <a:lnTo>
                    <a:pt x="39" y="121"/>
                  </a:lnTo>
                  <a:lnTo>
                    <a:pt x="42" y="124"/>
                  </a:lnTo>
                  <a:lnTo>
                    <a:pt x="48" y="127"/>
                  </a:lnTo>
                  <a:lnTo>
                    <a:pt x="54" y="127"/>
                  </a:lnTo>
                  <a:lnTo>
                    <a:pt x="54" y="127"/>
                  </a:lnTo>
                  <a:lnTo>
                    <a:pt x="54" y="127"/>
                  </a:lnTo>
                  <a:lnTo>
                    <a:pt x="57" y="124"/>
                  </a:lnTo>
                  <a:lnTo>
                    <a:pt x="54" y="118"/>
                  </a:lnTo>
                  <a:lnTo>
                    <a:pt x="54" y="109"/>
                  </a:lnTo>
                  <a:lnTo>
                    <a:pt x="54" y="106"/>
                  </a:lnTo>
                  <a:lnTo>
                    <a:pt x="57" y="103"/>
                  </a:lnTo>
                  <a:lnTo>
                    <a:pt x="57" y="103"/>
                  </a:lnTo>
                  <a:lnTo>
                    <a:pt x="54" y="97"/>
                  </a:lnTo>
                  <a:lnTo>
                    <a:pt x="48" y="97"/>
                  </a:lnTo>
                  <a:lnTo>
                    <a:pt x="45" y="94"/>
                  </a:lnTo>
                  <a:lnTo>
                    <a:pt x="45" y="85"/>
                  </a:lnTo>
                  <a:lnTo>
                    <a:pt x="45" y="85"/>
                  </a:lnTo>
                  <a:lnTo>
                    <a:pt x="39" y="91"/>
                  </a:lnTo>
                  <a:lnTo>
                    <a:pt x="30" y="91"/>
                  </a:lnTo>
                  <a:lnTo>
                    <a:pt x="30" y="91"/>
                  </a:lnTo>
                  <a:lnTo>
                    <a:pt x="30" y="70"/>
                  </a:lnTo>
                  <a:lnTo>
                    <a:pt x="30" y="70"/>
                  </a:lnTo>
                  <a:lnTo>
                    <a:pt x="27" y="67"/>
                  </a:lnTo>
                  <a:lnTo>
                    <a:pt x="21" y="64"/>
                  </a:lnTo>
                  <a:lnTo>
                    <a:pt x="18" y="64"/>
                  </a:lnTo>
                  <a:lnTo>
                    <a:pt x="12" y="61"/>
                  </a:lnTo>
                  <a:lnTo>
                    <a:pt x="12" y="61"/>
                  </a:lnTo>
                  <a:lnTo>
                    <a:pt x="18" y="49"/>
                  </a:lnTo>
                  <a:lnTo>
                    <a:pt x="15" y="37"/>
                  </a:lnTo>
                  <a:lnTo>
                    <a:pt x="12" y="27"/>
                  </a:lnTo>
                  <a:lnTo>
                    <a:pt x="6" y="21"/>
                  </a:lnTo>
                  <a:lnTo>
                    <a:pt x="0" y="21"/>
                  </a:lnTo>
                  <a:lnTo>
                    <a:pt x="0" y="21"/>
                  </a:lnTo>
                  <a:lnTo>
                    <a:pt x="12" y="12"/>
                  </a:lnTo>
                  <a:lnTo>
                    <a:pt x="18" y="6"/>
                  </a:lnTo>
                  <a:lnTo>
                    <a:pt x="21" y="0"/>
                  </a:lnTo>
                  <a:lnTo>
                    <a:pt x="21" y="0"/>
                  </a:lnTo>
                  <a:lnTo>
                    <a:pt x="57" y="0"/>
                  </a:lnTo>
                  <a:lnTo>
                    <a:pt x="57" y="0"/>
                  </a:lnTo>
                  <a:lnTo>
                    <a:pt x="48" y="9"/>
                  </a:lnTo>
                  <a:lnTo>
                    <a:pt x="36" y="21"/>
                  </a:lnTo>
                  <a:lnTo>
                    <a:pt x="36" y="2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5" name="Freeform 92"/>
            <p:cNvSpPr>
              <a:spLocks/>
            </p:cNvSpPr>
            <p:nvPr/>
          </p:nvSpPr>
          <p:spPr bwMode="auto">
            <a:xfrm>
              <a:off x="1320800" y="2795588"/>
              <a:ext cx="52388" cy="39687"/>
            </a:xfrm>
            <a:custGeom>
              <a:avLst/>
              <a:gdLst>
                <a:gd name="T0" fmla="*/ 27 w 33"/>
                <a:gd name="T1" fmla="*/ 0 h 25"/>
                <a:gd name="T2" fmla="*/ 27 w 33"/>
                <a:gd name="T3" fmla="*/ 0 h 25"/>
                <a:gd name="T4" fmla="*/ 27 w 33"/>
                <a:gd name="T5" fmla="*/ 6 h 25"/>
                <a:gd name="T6" fmla="*/ 27 w 33"/>
                <a:gd name="T7" fmla="*/ 9 h 25"/>
                <a:gd name="T8" fmla="*/ 27 w 33"/>
                <a:gd name="T9" fmla="*/ 12 h 25"/>
                <a:gd name="T10" fmla="*/ 33 w 33"/>
                <a:gd name="T11" fmla="*/ 18 h 25"/>
                <a:gd name="T12" fmla="*/ 33 w 33"/>
                <a:gd name="T13" fmla="*/ 18 h 25"/>
                <a:gd name="T14" fmla="*/ 30 w 33"/>
                <a:gd name="T15" fmla="*/ 21 h 25"/>
                <a:gd name="T16" fmla="*/ 24 w 33"/>
                <a:gd name="T17" fmla="*/ 21 h 25"/>
                <a:gd name="T18" fmla="*/ 12 w 33"/>
                <a:gd name="T19" fmla="*/ 25 h 25"/>
                <a:gd name="T20" fmla="*/ 12 w 33"/>
                <a:gd name="T21" fmla="*/ 25 h 25"/>
                <a:gd name="T22" fmla="*/ 12 w 33"/>
                <a:gd name="T23" fmla="*/ 18 h 25"/>
                <a:gd name="T24" fmla="*/ 12 w 33"/>
                <a:gd name="T25" fmla="*/ 18 h 25"/>
                <a:gd name="T26" fmla="*/ 9 w 33"/>
                <a:gd name="T27" fmla="*/ 18 h 25"/>
                <a:gd name="T28" fmla="*/ 3 w 33"/>
                <a:gd name="T29" fmla="*/ 21 h 25"/>
                <a:gd name="T30" fmla="*/ 3 w 33"/>
                <a:gd name="T31" fmla="*/ 21 h 25"/>
                <a:gd name="T32" fmla="*/ 0 w 33"/>
                <a:gd name="T33" fmla="*/ 18 h 25"/>
                <a:gd name="T34" fmla="*/ 3 w 33"/>
                <a:gd name="T35" fmla="*/ 18 h 25"/>
                <a:gd name="T36" fmla="*/ 9 w 33"/>
                <a:gd name="T37" fmla="*/ 18 h 25"/>
                <a:gd name="T38" fmla="*/ 9 w 33"/>
                <a:gd name="T39" fmla="*/ 18 h 25"/>
                <a:gd name="T40" fmla="*/ 15 w 33"/>
                <a:gd name="T41" fmla="*/ 6 h 25"/>
                <a:gd name="T42" fmla="*/ 21 w 33"/>
                <a:gd name="T43" fmla="*/ 3 h 25"/>
                <a:gd name="T44" fmla="*/ 27 w 33"/>
                <a:gd name="T45" fmla="*/ 0 h 25"/>
                <a:gd name="T46" fmla="*/ 27 w 33"/>
                <a:gd name="T4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25">
                  <a:moveTo>
                    <a:pt x="27" y="0"/>
                  </a:moveTo>
                  <a:lnTo>
                    <a:pt x="27" y="0"/>
                  </a:lnTo>
                  <a:lnTo>
                    <a:pt x="27" y="6"/>
                  </a:lnTo>
                  <a:lnTo>
                    <a:pt x="27" y="9"/>
                  </a:lnTo>
                  <a:lnTo>
                    <a:pt x="27" y="12"/>
                  </a:lnTo>
                  <a:lnTo>
                    <a:pt x="33" y="18"/>
                  </a:lnTo>
                  <a:lnTo>
                    <a:pt x="33" y="18"/>
                  </a:lnTo>
                  <a:lnTo>
                    <a:pt x="30" y="21"/>
                  </a:lnTo>
                  <a:lnTo>
                    <a:pt x="24" y="21"/>
                  </a:lnTo>
                  <a:lnTo>
                    <a:pt x="12" y="25"/>
                  </a:lnTo>
                  <a:lnTo>
                    <a:pt x="12" y="25"/>
                  </a:lnTo>
                  <a:lnTo>
                    <a:pt x="12" y="18"/>
                  </a:lnTo>
                  <a:lnTo>
                    <a:pt x="12" y="18"/>
                  </a:lnTo>
                  <a:lnTo>
                    <a:pt x="9" y="18"/>
                  </a:lnTo>
                  <a:lnTo>
                    <a:pt x="3" y="21"/>
                  </a:lnTo>
                  <a:lnTo>
                    <a:pt x="3" y="21"/>
                  </a:lnTo>
                  <a:lnTo>
                    <a:pt x="0" y="18"/>
                  </a:lnTo>
                  <a:lnTo>
                    <a:pt x="3" y="18"/>
                  </a:lnTo>
                  <a:lnTo>
                    <a:pt x="9" y="18"/>
                  </a:lnTo>
                  <a:lnTo>
                    <a:pt x="9" y="18"/>
                  </a:lnTo>
                  <a:lnTo>
                    <a:pt x="15" y="6"/>
                  </a:lnTo>
                  <a:lnTo>
                    <a:pt x="21" y="3"/>
                  </a:lnTo>
                  <a:lnTo>
                    <a:pt x="27" y="0"/>
                  </a:lnTo>
                  <a:lnTo>
                    <a:pt x="27"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6" name="Freeform 93"/>
            <p:cNvSpPr>
              <a:spLocks/>
            </p:cNvSpPr>
            <p:nvPr/>
          </p:nvSpPr>
          <p:spPr bwMode="auto">
            <a:xfrm>
              <a:off x="9067800" y="3314700"/>
              <a:ext cx="33338" cy="33337"/>
            </a:xfrm>
            <a:custGeom>
              <a:avLst/>
              <a:gdLst>
                <a:gd name="T0" fmla="*/ 3 w 21"/>
                <a:gd name="T1" fmla="*/ 3 h 21"/>
                <a:gd name="T2" fmla="*/ 3 w 21"/>
                <a:gd name="T3" fmla="*/ 3 h 21"/>
                <a:gd name="T4" fmla="*/ 6 w 21"/>
                <a:gd name="T5" fmla="*/ 0 h 21"/>
                <a:gd name="T6" fmla="*/ 9 w 21"/>
                <a:gd name="T7" fmla="*/ 0 h 21"/>
                <a:gd name="T8" fmla="*/ 15 w 21"/>
                <a:gd name="T9" fmla="*/ 0 h 21"/>
                <a:gd name="T10" fmla="*/ 21 w 21"/>
                <a:gd name="T11" fmla="*/ 0 h 21"/>
                <a:gd name="T12" fmla="*/ 21 w 21"/>
                <a:gd name="T13" fmla="*/ 0 h 21"/>
                <a:gd name="T14" fmla="*/ 15 w 21"/>
                <a:gd name="T15" fmla="*/ 15 h 21"/>
                <a:gd name="T16" fmla="*/ 9 w 21"/>
                <a:gd name="T17" fmla="*/ 18 h 21"/>
                <a:gd name="T18" fmla="*/ 0 w 21"/>
                <a:gd name="T19" fmla="*/ 21 h 21"/>
                <a:gd name="T20" fmla="*/ 0 w 21"/>
                <a:gd name="T21" fmla="*/ 21 h 21"/>
                <a:gd name="T22" fmla="*/ 3 w 21"/>
                <a:gd name="T23" fmla="*/ 15 h 21"/>
                <a:gd name="T24" fmla="*/ 6 w 21"/>
                <a:gd name="T25" fmla="*/ 12 h 21"/>
                <a:gd name="T26" fmla="*/ 9 w 21"/>
                <a:gd name="T27" fmla="*/ 6 h 21"/>
                <a:gd name="T28" fmla="*/ 3 w 21"/>
                <a:gd name="T29" fmla="*/ 3 h 21"/>
                <a:gd name="T30" fmla="*/ 3 w 21"/>
                <a:gd name="T3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21">
                  <a:moveTo>
                    <a:pt x="3" y="3"/>
                  </a:moveTo>
                  <a:lnTo>
                    <a:pt x="3" y="3"/>
                  </a:lnTo>
                  <a:lnTo>
                    <a:pt x="6" y="0"/>
                  </a:lnTo>
                  <a:lnTo>
                    <a:pt x="9" y="0"/>
                  </a:lnTo>
                  <a:lnTo>
                    <a:pt x="15" y="0"/>
                  </a:lnTo>
                  <a:lnTo>
                    <a:pt x="21" y="0"/>
                  </a:lnTo>
                  <a:lnTo>
                    <a:pt x="21" y="0"/>
                  </a:lnTo>
                  <a:lnTo>
                    <a:pt x="15" y="15"/>
                  </a:lnTo>
                  <a:lnTo>
                    <a:pt x="9" y="18"/>
                  </a:lnTo>
                  <a:lnTo>
                    <a:pt x="0" y="21"/>
                  </a:lnTo>
                  <a:lnTo>
                    <a:pt x="0" y="21"/>
                  </a:lnTo>
                  <a:lnTo>
                    <a:pt x="3" y="15"/>
                  </a:lnTo>
                  <a:lnTo>
                    <a:pt x="6" y="12"/>
                  </a:lnTo>
                  <a:lnTo>
                    <a:pt x="9" y="6"/>
                  </a:lnTo>
                  <a:lnTo>
                    <a:pt x="3" y="3"/>
                  </a:lnTo>
                  <a:lnTo>
                    <a:pt x="3"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7" name="Freeform 94"/>
            <p:cNvSpPr>
              <a:spLocks/>
            </p:cNvSpPr>
            <p:nvPr/>
          </p:nvSpPr>
          <p:spPr bwMode="auto">
            <a:xfrm>
              <a:off x="8261350" y="4341813"/>
              <a:ext cx="249238" cy="282575"/>
            </a:xfrm>
            <a:custGeom>
              <a:avLst/>
              <a:gdLst>
                <a:gd name="T0" fmla="*/ 127 w 157"/>
                <a:gd name="T1" fmla="*/ 0 h 178"/>
                <a:gd name="T2" fmla="*/ 136 w 157"/>
                <a:gd name="T3" fmla="*/ 9 h 178"/>
                <a:gd name="T4" fmla="*/ 148 w 157"/>
                <a:gd name="T5" fmla="*/ 18 h 178"/>
                <a:gd name="T6" fmla="*/ 157 w 157"/>
                <a:gd name="T7" fmla="*/ 24 h 178"/>
                <a:gd name="T8" fmla="*/ 142 w 157"/>
                <a:gd name="T9" fmla="*/ 42 h 178"/>
                <a:gd name="T10" fmla="*/ 142 w 157"/>
                <a:gd name="T11" fmla="*/ 57 h 178"/>
                <a:gd name="T12" fmla="*/ 139 w 157"/>
                <a:gd name="T13" fmla="*/ 70 h 178"/>
                <a:gd name="T14" fmla="*/ 142 w 157"/>
                <a:gd name="T15" fmla="*/ 73 h 178"/>
                <a:gd name="T16" fmla="*/ 145 w 157"/>
                <a:gd name="T17" fmla="*/ 82 h 178"/>
                <a:gd name="T18" fmla="*/ 151 w 157"/>
                <a:gd name="T19" fmla="*/ 91 h 178"/>
                <a:gd name="T20" fmla="*/ 151 w 157"/>
                <a:gd name="T21" fmla="*/ 103 h 178"/>
                <a:gd name="T22" fmla="*/ 133 w 157"/>
                <a:gd name="T23" fmla="*/ 109 h 178"/>
                <a:gd name="T24" fmla="*/ 136 w 157"/>
                <a:gd name="T25" fmla="*/ 124 h 178"/>
                <a:gd name="T26" fmla="*/ 130 w 157"/>
                <a:gd name="T27" fmla="*/ 133 h 178"/>
                <a:gd name="T28" fmla="*/ 124 w 157"/>
                <a:gd name="T29" fmla="*/ 136 h 178"/>
                <a:gd name="T30" fmla="*/ 118 w 157"/>
                <a:gd name="T31" fmla="*/ 148 h 178"/>
                <a:gd name="T32" fmla="*/ 108 w 157"/>
                <a:gd name="T33" fmla="*/ 154 h 178"/>
                <a:gd name="T34" fmla="*/ 108 w 157"/>
                <a:gd name="T35" fmla="*/ 169 h 178"/>
                <a:gd name="T36" fmla="*/ 96 w 157"/>
                <a:gd name="T37" fmla="*/ 178 h 178"/>
                <a:gd name="T38" fmla="*/ 69 w 157"/>
                <a:gd name="T39" fmla="*/ 166 h 178"/>
                <a:gd name="T40" fmla="*/ 66 w 157"/>
                <a:gd name="T41" fmla="*/ 169 h 178"/>
                <a:gd name="T42" fmla="*/ 60 w 157"/>
                <a:gd name="T43" fmla="*/ 175 h 178"/>
                <a:gd name="T44" fmla="*/ 51 w 157"/>
                <a:gd name="T45" fmla="*/ 166 h 178"/>
                <a:gd name="T46" fmla="*/ 33 w 157"/>
                <a:gd name="T47" fmla="*/ 166 h 178"/>
                <a:gd name="T48" fmla="*/ 27 w 157"/>
                <a:gd name="T49" fmla="*/ 157 h 178"/>
                <a:gd name="T50" fmla="*/ 15 w 157"/>
                <a:gd name="T51" fmla="*/ 145 h 178"/>
                <a:gd name="T52" fmla="*/ 3 w 157"/>
                <a:gd name="T53" fmla="*/ 136 h 178"/>
                <a:gd name="T54" fmla="*/ 6 w 157"/>
                <a:gd name="T55" fmla="*/ 121 h 178"/>
                <a:gd name="T56" fmla="*/ 6 w 157"/>
                <a:gd name="T57" fmla="*/ 118 h 178"/>
                <a:gd name="T58" fmla="*/ 0 w 157"/>
                <a:gd name="T59" fmla="*/ 115 h 178"/>
                <a:gd name="T60" fmla="*/ 0 w 157"/>
                <a:gd name="T61" fmla="*/ 88 h 178"/>
                <a:gd name="T62" fmla="*/ 39 w 157"/>
                <a:gd name="T63" fmla="*/ 85 h 178"/>
                <a:gd name="T64" fmla="*/ 42 w 157"/>
                <a:gd name="T65" fmla="*/ 76 h 178"/>
                <a:gd name="T66" fmla="*/ 39 w 157"/>
                <a:gd name="T67" fmla="*/ 73 h 178"/>
                <a:gd name="T68" fmla="*/ 69 w 157"/>
                <a:gd name="T69" fmla="*/ 57 h 178"/>
                <a:gd name="T70" fmla="*/ 69 w 157"/>
                <a:gd name="T71" fmla="*/ 51 h 178"/>
                <a:gd name="T72" fmla="*/ 93 w 157"/>
                <a:gd name="T73" fmla="*/ 42 h 178"/>
                <a:gd name="T74" fmla="*/ 96 w 157"/>
                <a:gd name="T75" fmla="*/ 39 h 178"/>
                <a:gd name="T76" fmla="*/ 99 w 157"/>
                <a:gd name="T77" fmla="*/ 30 h 178"/>
                <a:gd name="T78" fmla="*/ 105 w 157"/>
                <a:gd name="T79" fmla="*/ 24 h 178"/>
                <a:gd name="T80" fmla="*/ 112 w 157"/>
                <a:gd name="T81" fmla="*/ 24 h 178"/>
                <a:gd name="T82" fmla="*/ 124 w 157"/>
                <a:gd name="T83" fmla="*/ 6 h 178"/>
                <a:gd name="T84" fmla="*/ 124 w 157"/>
                <a:gd name="T85" fmla="*/ 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78">
                  <a:moveTo>
                    <a:pt x="124" y="3"/>
                  </a:moveTo>
                  <a:lnTo>
                    <a:pt x="124" y="3"/>
                  </a:lnTo>
                  <a:lnTo>
                    <a:pt x="127" y="0"/>
                  </a:lnTo>
                  <a:lnTo>
                    <a:pt x="127" y="0"/>
                  </a:lnTo>
                  <a:lnTo>
                    <a:pt x="133" y="3"/>
                  </a:lnTo>
                  <a:lnTo>
                    <a:pt x="136" y="9"/>
                  </a:lnTo>
                  <a:lnTo>
                    <a:pt x="142" y="12"/>
                  </a:lnTo>
                  <a:lnTo>
                    <a:pt x="142" y="12"/>
                  </a:lnTo>
                  <a:lnTo>
                    <a:pt x="148" y="18"/>
                  </a:lnTo>
                  <a:lnTo>
                    <a:pt x="151" y="21"/>
                  </a:lnTo>
                  <a:lnTo>
                    <a:pt x="157" y="24"/>
                  </a:lnTo>
                  <a:lnTo>
                    <a:pt x="157" y="24"/>
                  </a:lnTo>
                  <a:lnTo>
                    <a:pt x="154" y="36"/>
                  </a:lnTo>
                  <a:lnTo>
                    <a:pt x="148" y="42"/>
                  </a:lnTo>
                  <a:lnTo>
                    <a:pt x="142" y="42"/>
                  </a:lnTo>
                  <a:lnTo>
                    <a:pt x="142" y="42"/>
                  </a:lnTo>
                  <a:lnTo>
                    <a:pt x="142" y="51"/>
                  </a:lnTo>
                  <a:lnTo>
                    <a:pt x="142" y="57"/>
                  </a:lnTo>
                  <a:lnTo>
                    <a:pt x="142" y="67"/>
                  </a:lnTo>
                  <a:lnTo>
                    <a:pt x="139" y="67"/>
                  </a:lnTo>
                  <a:lnTo>
                    <a:pt x="139" y="70"/>
                  </a:lnTo>
                  <a:lnTo>
                    <a:pt x="139" y="70"/>
                  </a:lnTo>
                  <a:lnTo>
                    <a:pt x="139" y="70"/>
                  </a:lnTo>
                  <a:lnTo>
                    <a:pt x="142" y="73"/>
                  </a:lnTo>
                  <a:lnTo>
                    <a:pt x="145" y="76"/>
                  </a:lnTo>
                  <a:lnTo>
                    <a:pt x="145" y="76"/>
                  </a:lnTo>
                  <a:lnTo>
                    <a:pt x="145" y="82"/>
                  </a:lnTo>
                  <a:lnTo>
                    <a:pt x="145" y="88"/>
                  </a:lnTo>
                  <a:lnTo>
                    <a:pt x="145" y="88"/>
                  </a:lnTo>
                  <a:lnTo>
                    <a:pt x="151" y="91"/>
                  </a:lnTo>
                  <a:lnTo>
                    <a:pt x="154" y="97"/>
                  </a:lnTo>
                  <a:lnTo>
                    <a:pt x="154" y="97"/>
                  </a:lnTo>
                  <a:lnTo>
                    <a:pt x="151" y="103"/>
                  </a:lnTo>
                  <a:lnTo>
                    <a:pt x="145" y="109"/>
                  </a:lnTo>
                  <a:lnTo>
                    <a:pt x="139" y="112"/>
                  </a:lnTo>
                  <a:lnTo>
                    <a:pt x="133" y="109"/>
                  </a:lnTo>
                  <a:lnTo>
                    <a:pt x="133" y="109"/>
                  </a:lnTo>
                  <a:lnTo>
                    <a:pt x="136" y="118"/>
                  </a:lnTo>
                  <a:lnTo>
                    <a:pt x="136" y="124"/>
                  </a:lnTo>
                  <a:lnTo>
                    <a:pt x="130" y="130"/>
                  </a:lnTo>
                  <a:lnTo>
                    <a:pt x="130" y="130"/>
                  </a:lnTo>
                  <a:lnTo>
                    <a:pt x="130" y="133"/>
                  </a:lnTo>
                  <a:lnTo>
                    <a:pt x="130" y="136"/>
                  </a:lnTo>
                  <a:lnTo>
                    <a:pt x="130" y="136"/>
                  </a:lnTo>
                  <a:lnTo>
                    <a:pt x="124" y="136"/>
                  </a:lnTo>
                  <a:lnTo>
                    <a:pt x="121" y="136"/>
                  </a:lnTo>
                  <a:lnTo>
                    <a:pt x="121" y="136"/>
                  </a:lnTo>
                  <a:lnTo>
                    <a:pt x="118" y="148"/>
                  </a:lnTo>
                  <a:lnTo>
                    <a:pt x="115" y="154"/>
                  </a:lnTo>
                  <a:lnTo>
                    <a:pt x="108" y="154"/>
                  </a:lnTo>
                  <a:lnTo>
                    <a:pt x="108" y="154"/>
                  </a:lnTo>
                  <a:lnTo>
                    <a:pt x="112" y="157"/>
                  </a:lnTo>
                  <a:lnTo>
                    <a:pt x="112" y="163"/>
                  </a:lnTo>
                  <a:lnTo>
                    <a:pt x="108" y="169"/>
                  </a:lnTo>
                  <a:lnTo>
                    <a:pt x="108" y="178"/>
                  </a:lnTo>
                  <a:lnTo>
                    <a:pt x="108" y="178"/>
                  </a:lnTo>
                  <a:lnTo>
                    <a:pt x="96" y="178"/>
                  </a:lnTo>
                  <a:lnTo>
                    <a:pt x="87" y="175"/>
                  </a:lnTo>
                  <a:lnTo>
                    <a:pt x="78" y="169"/>
                  </a:lnTo>
                  <a:lnTo>
                    <a:pt x="69" y="166"/>
                  </a:lnTo>
                  <a:lnTo>
                    <a:pt x="69" y="166"/>
                  </a:lnTo>
                  <a:lnTo>
                    <a:pt x="66" y="166"/>
                  </a:lnTo>
                  <a:lnTo>
                    <a:pt x="66" y="169"/>
                  </a:lnTo>
                  <a:lnTo>
                    <a:pt x="63" y="172"/>
                  </a:lnTo>
                  <a:lnTo>
                    <a:pt x="63" y="172"/>
                  </a:lnTo>
                  <a:lnTo>
                    <a:pt x="60" y="175"/>
                  </a:lnTo>
                  <a:lnTo>
                    <a:pt x="57" y="172"/>
                  </a:lnTo>
                  <a:lnTo>
                    <a:pt x="51" y="166"/>
                  </a:lnTo>
                  <a:lnTo>
                    <a:pt x="51" y="166"/>
                  </a:lnTo>
                  <a:lnTo>
                    <a:pt x="42" y="166"/>
                  </a:lnTo>
                  <a:lnTo>
                    <a:pt x="33" y="166"/>
                  </a:lnTo>
                  <a:lnTo>
                    <a:pt x="33" y="166"/>
                  </a:lnTo>
                  <a:lnTo>
                    <a:pt x="30" y="163"/>
                  </a:lnTo>
                  <a:lnTo>
                    <a:pt x="30" y="160"/>
                  </a:lnTo>
                  <a:lnTo>
                    <a:pt x="27" y="157"/>
                  </a:lnTo>
                  <a:lnTo>
                    <a:pt x="21" y="160"/>
                  </a:lnTo>
                  <a:lnTo>
                    <a:pt x="21" y="160"/>
                  </a:lnTo>
                  <a:lnTo>
                    <a:pt x="15" y="145"/>
                  </a:lnTo>
                  <a:lnTo>
                    <a:pt x="12" y="139"/>
                  </a:lnTo>
                  <a:lnTo>
                    <a:pt x="3" y="136"/>
                  </a:lnTo>
                  <a:lnTo>
                    <a:pt x="3" y="136"/>
                  </a:lnTo>
                  <a:lnTo>
                    <a:pt x="6" y="130"/>
                  </a:lnTo>
                  <a:lnTo>
                    <a:pt x="6" y="127"/>
                  </a:lnTo>
                  <a:lnTo>
                    <a:pt x="6" y="121"/>
                  </a:lnTo>
                  <a:lnTo>
                    <a:pt x="6" y="121"/>
                  </a:lnTo>
                  <a:lnTo>
                    <a:pt x="6" y="118"/>
                  </a:lnTo>
                  <a:lnTo>
                    <a:pt x="6" y="118"/>
                  </a:lnTo>
                  <a:lnTo>
                    <a:pt x="3" y="121"/>
                  </a:lnTo>
                  <a:lnTo>
                    <a:pt x="3" y="121"/>
                  </a:lnTo>
                  <a:lnTo>
                    <a:pt x="0" y="115"/>
                  </a:lnTo>
                  <a:lnTo>
                    <a:pt x="0" y="106"/>
                  </a:lnTo>
                  <a:lnTo>
                    <a:pt x="0" y="100"/>
                  </a:lnTo>
                  <a:lnTo>
                    <a:pt x="0" y="88"/>
                  </a:lnTo>
                  <a:lnTo>
                    <a:pt x="0" y="88"/>
                  </a:lnTo>
                  <a:lnTo>
                    <a:pt x="21" y="88"/>
                  </a:lnTo>
                  <a:lnTo>
                    <a:pt x="39" y="85"/>
                  </a:lnTo>
                  <a:lnTo>
                    <a:pt x="39" y="85"/>
                  </a:lnTo>
                  <a:lnTo>
                    <a:pt x="39" y="79"/>
                  </a:lnTo>
                  <a:lnTo>
                    <a:pt x="42" y="76"/>
                  </a:lnTo>
                  <a:lnTo>
                    <a:pt x="42" y="73"/>
                  </a:lnTo>
                  <a:lnTo>
                    <a:pt x="39" y="73"/>
                  </a:lnTo>
                  <a:lnTo>
                    <a:pt x="39" y="73"/>
                  </a:lnTo>
                  <a:lnTo>
                    <a:pt x="48" y="67"/>
                  </a:lnTo>
                  <a:lnTo>
                    <a:pt x="57" y="60"/>
                  </a:lnTo>
                  <a:lnTo>
                    <a:pt x="69" y="57"/>
                  </a:lnTo>
                  <a:lnTo>
                    <a:pt x="69" y="54"/>
                  </a:lnTo>
                  <a:lnTo>
                    <a:pt x="69" y="51"/>
                  </a:lnTo>
                  <a:lnTo>
                    <a:pt x="69" y="51"/>
                  </a:lnTo>
                  <a:lnTo>
                    <a:pt x="72" y="48"/>
                  </a:lnTo>
                  <a:lnTo>
                    <a:pt x="78" y="45"/>
                  </a:lnTo>
                  <a:lnTo>
                    <a:pt x="93" y="42"/>
                  </a:lnTo>
                  <a:lnTo>
                    <a:pt x="93" y="42"/>
                  </a:lnTo>
                  <a:lnTo>
                    <a:pt x="96" y="42"/>
                  </a:lnTo>
                  <a:lnTo>
                    <a:pt x="96" y="39"/>
                  </a:lnTo>
                  <a:lnTo>
                    <a:pt x="96" y="30"/>
                  </a:lnTo>
                  <a:lnTo>
                    <a:pt x="96" y="30"/>
                  </a:lnTo>
                  <a:lnTo>
                    <a:pt x="99" y="30"/>
                  </a:lnTo>
                  <a:lnTo>
                    <a:pt x="105" y="30"/>
                  </a:lnTo>
                  <a:lnTo>
                    <a:pt x="105" y="30"/>
                  </a:lnTo>
                  <a:lnTo>
                    <a:pt x="105" y="24"/>
                  </a:lnTo>
                  <a:lnTo>
                    <a:pt x="108" y="24"/>
                  </a:lnTo>
                  <a:lnTo>
                    <a:pt x="112" y="24"/>
                  </a:lnTo>
                  <a:lnTo>
                    <a:pt x="112" y="24"/>
                  </a:lnTo>
                  <a:lnTo>
                    <a:pt x="112" y="15"/>
                  </a:lnTo>
                  <a:lnTo>
                    <a:pt x="118" y="9"/>
                  </a:lnTo>
                  <a:lnTo>
                    <a:pt x="124" y="6"/>
                  </a:lnTo>
                  <a:lnTo>
                    <a:pt x="130" y="3"/>
                  </a:lnTo>
                  <a:lnTo>
                    <a:pt x="130" y="3"/>
                  </a:lnTo>
                  <a:lnTo>
                    <a:pt x="124" y="3"/>
                  </a:lnTo>
                  <a:lnTo>
                    <a:pt x="124"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8" name="Freeform 95"/>
            <p:cNvSpPr>
              <a:spLocks/>
            </p:cNvSpPr>
            <p:nvPr/>
          </p:nvSpPr>
          <p:spPr bwMode="auto">
            <a:xfrm>
              <a:off x="8520113" y="4548188"/>
              <a:ext cx="104775" cy="130175"/>
            </a:xfrm>
            <a:custGeom>
              <a:avLst/>
              <a:gdLst>
                <a:gd name="T0" fmla="*/ 63 w 66"/>
                <a:gd name="T1" fmla="*/ 0 h 82"/>
                <a:gd name="T2" fmla="*/ 63 w 66"/>
                <a:gd name="T3" fmla="*/ 9 h 82"/>
                <a:gd name="T4" fmla="*/ 51 w 66"/>
                <a:gd name="T5" fmla="*/ 12 h 82"/>
                <a:gd name="T6" fmla="*/ 51 w 66"/>
                <a:gd name="T7" fmla="*/ 15 h 82"/>
                <a:gd name="T8" fmla="*/ 54 w 66"/>
                <a:gd name="T9" fmla="*/ 18 h 82"/>
                <a:gd name="T10" fmla="*/ 48 w 66"/>
                <a:gd name="T11" fmla="*/ 15 h 82"/>
                <a:gd name="T12" fmla="*/ 51 w 66"/>
                <a:gd name="T13" fmla="*/ 27 h 82"/>
                <a:gd name="T14" fmla="*/ 60 w 66"/>
                <a:gd name="T15" fmla="*/ 36 h 82"/>
                <a:gd name="T16" fmla="*/ 63 w 66"/>
                <a:gd name="T17" fmla="*/ 73 h 82"/>
                <a:gd name="T18" fmla="*/ 48 w 66"/>
                <a:gd name="T19" fmla="*/ 73 h 82"/>
                <a:gd name="T20" fmla="*/ 39 w 66"/>
                <a:gd name="T21" fmla="*/ 54 h 82"/>
                <a:gd name="T22" fmla="*/ 36 w 66"/>
                <a:gd name="T23" fmla="*/ 30 h 82"/>
                <a:gd name="T24" fmla="*/ 30 w 66"/>
                <a:gd name="T25" fmla="*/ 33 h 82"/>
                <a:gd name="T26" fmla="*/ 27 w 66"/>
                <a:gd name="T27" fmla="*/ 42 h 82"/>
                <a:gd name="T28" fmla="*/ 18 w 66"/>
                <a:gd name="T29" fmla="*/ 42 h 82"/>
                <a:gd name="T30" fmla="*/ 18 w 66"/>
                <a:gd name="T31" fmla="*/ 70 h 82"/>
                <a:gd name="T32" fmla="*/ 12 w 66"/>
                <a:gd name="T33" fmla="*/ 76 h 82"/>
                <a:gd name="T34" fmla="*/ 6 w 66"/>
                <a:gd name="T35" fmla="*/ 82 h 82"/>
                <a:gd name="T36" fmla="*/ 3 w 66"/>
                <a:gd name="T37" fmla="*/ 79 h 82"/>
                <a:gd name="T38" fmla="*/ 3 w 66"/>
                <a:gd name="T39" fmla="*/ 61 h 82"/>
                <a:gd name="T40" fmla="*/ 6 w 66"/>
                <a:gd name="T41" fmla="*/ 57 h 82"/>
                <a:gd name="T42" fmla="*/ 6 w 66"/>
                <a:gd name="T43" fmla="*/ 57 h 82"/>
                <a:gd name="T44" fmla="*/ 6 w 66"/>
                <a:gd name="T45" fmla="*/ 51 h 82"/>
                <a:gd name="T46" fmla="*/ 3 w 66"/>
                <a:gd name="T47" fmla="*/ 51 h 82"/>
                <a:gd name="T48" fmla="*/ 6 w 66"/>
                <a:gd name="T49" fmla="*/ 39 h 82"/>
                <a:gd name="T50" fmla="*/ 6 w 66"/>
                <a:gd name="T51" fmla="*/ 36 h 82"/>
                <a:gd name="T52" fmla="*/ 6 w 66"/>
                <a:gd name="T53" fmla="*/ 30 h 82"/>
                <a:gd name="T54" fmla="*/ 0 w 66"/>
                <a:gd name="T55" fmla="*/ 27 h 82"/>
                <a:gd name="T56" fmla="*/ 9 w 66"/>
                <a:gd name="T57" fmla="*/ 6 h 82"/>
                <a:gd name="T58" fmla="*/ 30 w 66"/>
                <a:gd name="T59" fmla="*/ 0 h 82"/>
                <a:gd name="T60" fmla="*/ 27 w 66"/>
                <a:gd name="T61" fmla="*/ 3 h 82"/>
                <a:gd name="T62" fmla="*/ 39 w 66"/>
                <a:gd name="T63" fmla="*/ 3 h 82"/>
                <a:gd name="T64" fmla="*/ 63 w 66"/>
                <a:gd name="T6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82">
                  <a:moveTo>
                    <a:pt x="63" y="0"/>
                  </a:moveTo>
                  <a:lnTo>
                    <a:pt x="63" y="0"/>
                  </a:lnTo>
                  <a:lnTo>
                    <a:pt x="66" y="6"/>
                  </a:lnTo>
                  <a:lnTo>
                    <a:pt x="63" y="9"/>
                  </a:lnTo>
                  <a:lnTo>
                    <a:pt x="57" y="12"/>
                  </a:lnTo>
                  <a:lnTo>
                    <a:pt x="51" y="12"/>
                  </a:lnTo>
                  <a:lnTo>
                    <a:pt x="51" y="12"/>
                  </a:lnTo>
                  <a:lnTo>
                    <a:pt x="51" y="15"/>
                  </a:lnTo>
                  <a:lnTo>
                    <a:pt x="51" y="15"/>
                  </a:lnTo>
                  <a:lnTo>
                    <a:pt x="54" y="18"/>
                  </a:lnTo>
                  <a:lnTo>
                    <a:pt x="48" y="15"/>
                  </a:lnTo>
                  <a:lnTo>
                    <a:pt x="48" y="15"/>
                  </a:lnTo>
                  <a:lnTo>
                    <a:pt x="51" y="27"/>
                  </a:lnTo>
                  <a:lnTo>
                    <a:pt x="51" y="27"/>
                  </a:lnTo>
                  <a:lnTo>
                    <a:pt x="60" y="36"/>
                  </a:lnTo>
                  <a:lnTo>
                    <a:pt x="60" y="36"/>
                  </a:lnTo>
                  <a:lnTo>
                    <a:pt x="60" y="51"/>
                  </a:lnTo>
                  <a:lnTo>
                    <a:pt x="63" y="73"/>
                  </a:lnTo>
                  <a:lnTo>
                    <a:pt x="63" y="73"/>
                  </a:lnTo>
                  <a:lnTo>
                    <a:pt x="48" y="73"/>
                  </a:lnTo>
                  <a:lnTo>
                    <a:pt x="48" y="73"/>
                  </a:lnTo>
                  <a:lnTo>
                    <a:pt x="39" y="54"/>
                  </a:lnTo>
                  <a:lnTo>
                    <a:pt x="36" y="42"/>
                  </a:lnTo>
                  <a:lnTo>
                    <a:pt x="36" y="30"/>
                  </a:lnTo>
                  <a:lnTo>
                    <a:pt x="36" y="30"/>
                  </a:lnTo>
                  <a:lnTo>
                    <a:pt x="30" y="33"/>
                  </a:lnTo>
                  <a:lnTo>
                    <a:pt x="30" y="39"/>
                  </a:lnTo>
                  <a:lnTo>
                    <a:pt x="27" y="42"/>
                  </a:lnTo>
                  <a:lnTo>
                    <a:pt x="18" y="42"/>
                  </a:lnTo>
                  <a:lnTo>
                    <a:pt x="18" y="42"/>
                  </a:lnTo>
                  <a:lnTo>
                    <a:pt x="18" y="70"/>
                  </a:lnTo>
                  <a:lnTo>
                    <a:pt x="18" y="70"/>
                  </a:lnTo>
                  <a:lnTo>
                    <a:pt x="18" y="73"/>
                  </a:lnTo>
                  <a:lnTo>
                    <a:pt x="12" y="76"/>
                  </a:lnTo>
                  <a:lnTo>
                    <a:pt x="9" y="76"/>
                  </a:lnTo>
                  <a:lnTo>
                    <a:pt x="6" y="82"/>
                  </a:lnTo>
                  <a:lnTo>
                    <a:pt x="6" y="82"/>
                  </a:lnTo>
                  <a:lnTo>
                    <a:pt x="3" y="79"/>
                  </a:lnTo>
                  <a:lnTo>
                    <a:pt x="3" y="73"/>
                  </a:lnTo>
                  <a:lnTo>
                    <a:pt x="3" y="61"/>
                  </a:lnTo>
                  <a:lnTo>
                    <a:pt x="3" y="61"/>
                  </a:lnTo>
                  <a:lnTo>
                    <a:pt x="6" y="57"/>
                  </a:lnTo>
                  <a:lnTo>
                    <a:pt x="6" y="57"/>
                  </a:lnTo>
                  <a:lnTo>
                    <a:pt x="6" y="57"/>
                  </a:lnTo>
                  <a:lnTo>
                    <a:pt x="6" y="54"/>
                  </a:lnTo>
                  <a:lnTo>
                    <a:pt x="6" y="51"/>
                  </a:lnTo>
                  <a:lnTo>
                    <a:pt x="3" y="51"/>
                  </a:lnTo>
                  <a:lnTo>
                    <a:pt x="3" y="51"/>
                  </a:lnTo>
                  <a:lnTo>
                    <a:pt x="6" y="45"/>
                  </a:lnTo>
                  <a:lnTo>
                    <a:pt x="6" y="39"/>
                  </a:lnTo>
                  <a:lnTo>
                    <a:pt x="6" y="36"/>
                  </a:lnTo>
                  <a:lnTo>
                    <a:pt x="6" y="36"/>
                  </a:lnTo>
                  <a:lnTo>
                    <a:pt x="6" y="30"/>
                  </a:lnTo>
                  <a:lnTo>
                    <a:pt x="6" y="30"/>
                  </a:lnTo>
                  <a:lnTo>
                    <a:pt x="0" y="27"/>
                  </a:lnTo>
                  <a:lnTo>
                    <a:pt x="0" y="27"/>
                  </a:lnTo>
                  <a:lnTo>
                    <a:pt x="3" y="15"/>
                  </a:lnTo>
                  <a:lnTo>
                    <a:pt x="9" y="6"/>
                  </a:lnTo>
                  <a:lnTo>
                    <a:pt x="18" y="0"/>
                  </a:lnTo>
                  <a:lnTo>
                    <a:pt x="30" y="0"/>
                  </a:lnTo>
                  <a:lnTo>
                    <a:pt x="30" y="0"/>
                  </a:lnTo>
                  <a:lnTo>
                    <a:pt x="27" y="3"/>
                  </a:lnTo>
                  <a:lnTo>
                    <a:pt x="30" y="6"/>
                  </a:lnTo>
                  <a:lnTo>
                    <a:pt x="39" y="3"/>
                  </a:lnTo>
                  <a:lnTo>
                    <a:pt x="63" y="0"/>
                  </a:lnTo>
                  <a:lnTo>
                    <a:pt x="6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9" name="Freeform 96"/>
            <p:cNvSpPr>
              <a:spLocks/>
            </p:cNvSpPr>
            <p:nvPr/>
          </p:nvSpPr>
          <p:spPr bwMode="auto">
            <a:xfrm>
              <a:off x="8169275" y="4683125"/>
              <a:ext cx="254000" cy="66675"/>
            </a:xfrm>
            <a:custGeom>
              <a:avLst/>
              <a:gdLst>
                <a:gd name="T0" fmla="*/ 0 w 160"/>
                <a:gd name="T1" fmla="*/ 12 h 42"/>
                <a:gd name="T2" fmla="*/ 0 w 160"/>
                <a:gd name="T3" fmla="*/ 12 h 42"/>
                <a:gd name="T4" fmla="*/ 0 w 160"/>
                <a:gd name="T5" fmla="*/ 6 h 42"/>
                <a:gd name="T6" fmla="*/ 6 w 160"/>
                <a:gd name="T7" fmla="*/ 3 h 42"/>
                <a:gd name="T8" fmla="*/ 12 w 160"/>
                <a:gd name="T9" fmla="*/ 3 h 42"/>
                <a:gd name="T10" fmla="*/ 15 w 160"/>
                <a:gd name="T11" fmla="*/ 0 h 42"/>
                <a:gd name="T12" fmla="*/ 15 w 160"/>
                <a:gd name="T13" fmla="*/ 0 h 42"/>
                <a:gd name="T14" fmla="*/ 21 w 160"/>
                <a:gd name="T15" fmla="*/ 0 h 42"/>
                <a:gd name="T16" fmla="*/ 21 w 160"/>
                <a:gd name="T17" fmla="*/ 3 h 42"/>
                <a:gd name="T18" fmla="*/ 24 w 160"/>
                <a:gd name="T19" fmla="*/ 9 h 42"/>
                <a:gd name="T20" fmla="*/ 24 w 160"/>
                <a:gd name="T21" fmla="*/ 9 h 42"/>
                <a:gd name="T22" fmla="*/ 30 w 160"/>
                <a:gd name="T23" fmla="*/ 9 h 42"/>
                <a:gd name="T24" fmla="*/ 33 w 160"/>
                <a:gd name="T25" fmla="*/ 9 h 42"/>
                <a:gd name="T26" fmla="*/ 33 w 160"/>
                <a:gd name="T27" fmla="*/ 12 h 42"/>
                <a:gd name="T28" fmla="*/ 33 w 160"/>
                <a:gd name="T29" fmla="*/ 12 h 42"/>
                <a:gd name="T30" fmla="*/ 46 w 160"/>
                <a:gd name="T31" fmla="*/ 9 h 42"/>
                <a:gd name="T32" fmla="*/ 55 w 160"/>
                <a:gd name="T33" fmla="*/ 9 h 42"/>
                <a:gd name="T34" fmla="*/ 64 w 160"/>
                <a:gd name="T35" fmla="*/ 12 h 42"/>
                <a:gd name="T36" fmla="*/ 73 w 160"/>
                <a:gd name="T37" fmla="*/ 21 h 42"/>
                <a:gd name="T38" fmla="*/ 73 w 160"/>
                <a:gd name="T39" fmla="*/ 21 h 42"/>
                <a:gd name="T40" fmla="*/ 82 w 160"/>
                <a:gd name="T41" fmla="*/ 15 h 42"/>
                <a:gd name="T42" fmla="*/ 91 w 160"/>
                <a:gd name="T43" fmla="*/ 15 h 42"/>
                <a:gd name="T44" fmla="*/ 115 w 160"/>
                <a:gd name="T45" fmla="*/ 15 h 42"/>
                <a:gd name="T46" fmla="*/ 115 w 160"/>
                <a:gd name="T47" fmla="*/ 15 h 42"/>
                <a:gd name="T48" fmla="*/ 118 w 160"/>
                <a:gd name="T49" fmla="*/ 15 h 42"/>
                <a:gd name="T50" fmla="*/ 121 w 160"/>
                <a:gd name="T51" fmla="*/ 18 h 42"/>
                <a:gd name="T52" fmla="*/ 121 w 160"/>
                <a:gd name="T53" fmla="*/ 24 h 42"/>
                <a:gd name="T54" fmla="*/ 121 w 160"/>
                <a:gd name="T55" fmla="*/ 24 h 42"/>
                <a:gd name="T56" fmla="*/ 130 w 160"/>
                <a:gd name="T57" fmla="*/ 24 h 42"/>
                <a:gd name="T58" fmla="*/ 133 w 160"/>
                <a:gd name="T59" fmla="*/ 24 h 42"/>
                <a:gd name="T60" fmla="*/ 133 w 160"/>
                <a:gd name="T61" fmla="*/ 27 h 42"/>
                <a:gd name="T62" fmla="*/ 133 w 160"/>
                <a:gd name="T63" fmla="*/ 27 h 42"/>
                <a:gd name="T64" fmla="*/ 142 w 160"/>
                <a:gd name="T65" fmla="*/ 27 h 42"/>
                <a:gd name="T66" fmla="*/ 148 w 160"/>
                <a:gd name="T67" fmla="*/ 30 h 42"/>
                <a:gd name="T68" fmla="*/ 151 w 160"/>
                <a:gd name="T69" fmla="*/ 30 h 42"/>
                <a:gd name="T70" fmla="*/ 154 w 160"/>
                <a:gd name="T71" fmla="*/ 27 h 42"/>
                <a:gd name="T72" fmla="*/ 154 w 160"/>
                <a:gd name="T73" fmla="*/ 27 h 42"/>
                <a:gd name="T74" fmla="*/ 157 w 160"/>
                <a:gd name="T75" fmla="*/ 30 h 42"/>
                <a:gd name="T76" fmla="*/ 160 w 160"/>
                <a:gd name="T77" fmla="*/ 30 h 42"/>
                <a:gd name="T78" fmla="*/ 157 w 160"/>
                <a:gd name="T79" fmla="*/ 36 h 42"/>
                <a:gd name="T80" fmla="*/ 154 w 160"/>
                <a:gd name="T81" fmla="*/ 39 h 42"/>
                <a:gd name="T82" fmla="*/ 154 w 160"/>
                <a:gd name="T83" fmla="*/ 39 h 42"/>
                <a:gd name="T84" fmla="*/ 157 w 160"/>
                <a:gd name="T85" fmla="*/ 39 h 42"/>
                <a:gd name="T86" fmla="*/ 157 w 160"/>
                <a:gd name="T87" fmla="*/ 39 h 42"/>
                <a:gd name="T88" fmla="*/ 157 w 160"/>
                <a:gd name="T89" fmla="*/ 42 h 42"/>
                <a:gd name="T90" fmla="*/ 154 w 160"/>
                <a:gd name="T91" fmla="*/ 42 h 42"/>
                <a:gd name="T92" fmla="*/ 151 w 160"/>
                <a:gd name="T93" fmla="*/ 39 h 42"/>
                <a:gd name="T94" fmla="*/ 151 w 160"/>
                <a:gd name="T95" fmla="*/ 39 h 42"/>
                <a:gd name="T96" fmla="*/ 127 w 160"/>
                <a:gd name="T97" fmla="*/ 42 h 42"/>
                <a:gd name="T98" fmla="*/ 109 w 160"/>
                <a:gd name="T99" fmla="*/ 39 h 42"/>
                <a:gd name="T100" fmla="*/ 70 w 160"/>
                <a:gd name="T101" fmla="*/ 27 h 42"/>
                <a:gd name="T102" fmla="*/ 70 w 160"/>
                <a:gd name="T103" fmla="*/ 27 h 42"/>
                <a:gd name="T104" fmla="*/ 58 w 160"/>
                <a:gd name="T105" fmla="*/ 27 h 42"/>
                <a:gd name="T106" fmla="*/ 49 w 160"/>
                <a:gd name="T107" fmla="*/ 27 h 42"/>
                <a:gd name="T108" fmla="*/ 49 w 160"/>
                <a:gd name="T109" fmla="*/ 27 h 42"/>
                <a:gd name="T110" fmla="*/ 33 w 160"/>
                <a:gd name="T111" fmla="*/ 24 h 42"/>
                <a:gd name="T112" fmla="*/ 21 w 160"/>
                <a:gd name="T113" fmla="*/ 21 h 42"/>
                <a:gd name="T114" fmla="*/ 21 w 160"/>
                <a:gd name="T115" fmla="*/ 21 h 42"/>
                <a:gd name="T116" fmla="*/ 9 w 160"/>
                <a:gd name="T117" fmla="*/ 18 h 42"/>
                <a:gd name="T118" fmla="*/ 3 w 160"/>
                <a:gd name="T119" fmla="*/ 18 h 42"/>
                <a:gd name="T120" fmla="*/ 0 w 160"/>
                <a:gd name="T121" fmla="*/ 12 h 42"/>
                <a:gd name="T122" fmla="*/ 0 w 160"/>
                <a:gd name="T12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42">
                  <a:moveTo>
                    <a:pt x="0" y="12"/>
                  </a:moveTo>
                  <a:lnTo>
                    <a:pt x="0" y="12"/>
                  </a:lnTo>
                  <a:lnTo>
                    <a:pt x="0" y="6"/>
                  </a:lnTo>
                  <a:lnTo>
                    <a:pt x="6" y="3"/>
                  </a:lnTo>
                  <a:lnTo>
                    <a:pt x="12" y="3"/>
                  </a:lnTo>
                  <a:lnTo>
                    <a:pt x="15" y="0"/>
                  </a:lnTo>
                  <a:lnTo>
                    <a:pt x="15" y="0"/>
                  </a:lnTo>
                  <a:lnTo>
                    <a:pt x="21" y="0"/>
                  </a:lnTo>
                  <a:lnTo>
                    <a:pt x="21" y="3"/>
                  </a:lnTo>
                  <a:lnTo>
                    <a:pt x="24" y="9"/>
                  </a:lnTo>
                  <a:lnTo>
                    <a:pt x="24" y="9"/>
                  </a:lnTo>
                  <a:lnTo>
                    <a:pt x="30" y="9"/>
                  </a:lnTo>
                  <a:lnTo>
                    <a:pt x="33" y="9"/>
                  </a:lnTo>
                  <a:lnTo>
                    <a:pt x="33" y="12"/>
                  </a:lnTo>
                  <a:lnTo>
                    <a:pt x="33" y="12"/>
                  </a:lnTo>
                  <a:lnTo>
                    <a:pt x="46" y="9"/>
                  </a:lnTo>
                  <a:lnTo>
                    <a:pt x="55" y="9"/>
                  </a:lnTo>
                  <a:lnTo>
                    <a:pt x="64" y="12"/>
                  </a:lnTo>
                  <a:lnTo>
                    <a:pt x="73" y="21"/>
                  </a:lnTo>
                  <a:lnTo>
                    <a:pt x="73" y="21"/>
                  </a:lnTo>
                  <a:lnTo>
                    <a:pt x="82" y="15"/>
                  </a:lnTo>
                  <a:lnTo>
                    <a:pt x="91" y="15"/>
                  </a:lnTo>
                  <a:lnTo>
                    <a:pt x="115" y="15"/>
                  </a:lnTo>
                  <a:lnTo>
                    <a:pt x="115" y="15"/>
                  </a:lnTo>
                  <a:lnTo>
                    <a:pt x="118" y="15"/>
                  </a:lnTo>
                  <a:lnTo>
                    <a:pt x="121" y="18"/>
                  </a:lnTo>
                  <a:lnTo>
                    <a:pt x="121" y="24"/>
                  </a:lnTo>
                  <a:lnTo>
                    <a:pt x="121" y="24"/>
                  </a:lnTo>
                  <a:lnTo>
                    <a:pt x="130" y="24"/>
                  </a:lnTo>
                  <a:lnTo>
                    <a:pt x="133" y="24"/>
                  </a:lnTo>
                  <a:lnTo>
                    <a:pt x="133" y="27"/>
                  </a:lnTo>
                  <a:lnTo>
                    <a:pt x="133" y="27"/>
                  </a:lnTo>
                  <a:lnTo>
                    <a:pt x="142" y="27"/>
                  </a:lnTo>
                  <a:lnTo>
                    <a:pt x="148" y="30"/>
                  </a:lnTo>
                  <a:lnTo>
                    <a:pt x="151" y="30"/>
                  </a:lnTo>
                  <a:lnTo>
                    <a:pt x="154" y="27"/>
                  </a:lnTo>
                  <a:lnTo>
                    <a:pt x="154" y="27"/>
                  </a:lnTo>
                  <a:lnTo>
                    <a:pt x="157" y="30"/>
                  </a:lnTo>
                  <a:lnTo>
                    <a:pt x="160" y="30"/>
                  </a:lnTo>
                  <a:lnTo>
                    <a:pt x="157" y="36"/>
                  </a:lnTo>
                  <a:lnTo>
                    <a:pt x="154" y="39"/>
                  </a:lnTo>
                  <a:lnTo>
                    <a:pt x="154" y="39"/>
                  </a:lnTo>
                  <a:lnTo>
                    <a:pt x="157" y="39"/>
                  </a:lnTo>
                  <a:lnTo>
                    <a:pt x="157" y="39"/>
                  </a:lnTo>
                  <a:lnTo>
                    <a:pt x="157" y="42"/>
                  </a:lnTo>
                  <a:lnTo>
                    <a:pt x="154" y="42"/>
                  </a:lnTo>
                  <a:lnTo>
                    <a:pt x="151" y="39"/>
                  </a:lnTo>
                  <a:lnTo>
                    <a:pt x="151" y="39"/>
                  </a:lnTo>
                  <a:lnTo>
                    <a:pt x="127" y="42"/>
                  </a:lnTo>
                  <a:lnTo>
                    <a:pt x="109" y="39"/>
                  </a:lnTo>
                  <a:lnTo>
                    <a:pt x="70" y="27"/>
                  </a:lnTo>
                  <a:lnTo>
                    <a:pt x="70" y="27"/>
                  </a:lnTo>
                  <a:lnTo>
                    <a:pt x="58" y="27"/>
                  </a:lnTo>
                  <a:lnTo>
                    <a:pt x="49" y="27"/>
                  </a:lnTo>
                  <a:lnTo>
                    <a:pt x="49" y="27"/>
                  </a:lnTo>
                  <a:lnTo>
                    <a:pt x="33" y="24"/>
                  </a:lnTo>
                  <a:lnTo>
                    <a:pt x="21" y="21"/>
                  </a:lnTo>
                  <a:lnTo>
                    <a:pt x="21" y="21"/>
                  </a:lnTo>
                  <a:lnTo>
                    <a:pt x="9" y="18"/>
                  </a:lnTo>
                  <a:lnTo>
                    <a:pt x="3" y="18"/>
                  </a:lnTo>
                  <a:lnTo>
                    <a:pt x="0" y="12"/>
                  </a:lnTo>
                  <a:lnTo>
                    <a:pt x="0"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0" name="Freeform 97"/>
            <p:cNvSpPr>
              <a:spLocks/>
            </p:cNvSpPr>
            <p:nvPr/>
          </p:nvSpPr>
          <p:spPr bwMode="auto">
            <a:xfrm>
              <a:off x="8534400" y="4773613"/>
              <a:ext cx="33338" cy="9525"/>
            </a:xfrm>
            <a:custGeom>
              <a:avLst/>
              <a:gdLst>
                <a:gd name="T0" fmla="*/ 6 w 21"/>
                <a:gd name="T1" fmla="*/ 3 h 6"/>
                <a:gd name="T2" fmla="*/ 6 w 21"/>
                <a:gd name="T3" fmla="*/ 3 h 6"/>
                <a:gd name="T4" fmla="*/ 15 w 21"/>
                <a:gd name="T5" fmla="*/ 3 h 6"/>
                <a:gd name="T6" fmla="*/ 21 w 21"/>
                <a:gd name="T7" fmla="*/ 3 h 6"/>
                <a:gd name="T8" fmla="*/ 21 w 21"/>
                <a:gd name="T9" fmla="*/ 6 h 6"/>
                <a:gd name="T10" fmla="*/ 21 w 21"/>
                <a:gd name="T11" fmla="*/ 6 h 6"/>
                <a:gd name="T12" fmla="*/ 6 w 21"/>
                <a:gd name="T13" fmla="*/ 6 h 6"/>
                <a:gd name="T14" fmla="*/ 6 w 21"/>
                <a:gd name="T15" fmla="*/ 6 h 6"/>
                <a:gd name="T16" fmla="*/ 6 w 21"/>
                <a:gd name="T17" fmla="*/ 6 h 6"/>
                <a:gd name="T18" fmla="*/ 6 w 21"/>
                <a:gd name="T19" fmla="*/ 3 h 6"/>
                <a:gd name="T20" fmla="*/ 3 w 21"/>
                <a:gd name="T21" fmla="*/ 3 h 6"/>
                <a:gd name="T22" fmla="*/ 3 w 21"/>
                <a:gd name="T23" fmla="*/ 3 h 6"/>
                <a:gd name="T24" fmla="*/ 0 w 21"/>
                <a:gd name="T25" fmla="*/ 0 h 6"/>
                <a:gd name="T26" fmla="*/ 0 w 21"/>
                <a:gd name="T27" fmla="*/ 0 h 6"/>
                <a:gd name="T28" fmla="*/ 3 w 21"/>
                <a:gd name="T29" fmla="*/ 0 h 6"/>
                <a:gd name="T30" fmla="*/ 6 w 21"/>
                <a:gd name="T31" fmla="*/ 3 h 6"/>
                <a:gd name="T32" fmla="*/ 6 w 21"/>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6">
                  <a:moveTo>
                    <a:pt x="6" y="3"/>
                  </a:moveTo>
                  <a:lnTo>
                    <a:pt x="6" y="3"/>
                  </a:lnTo>
                  <a:lnTo>
                    <a:pt x="15" y="3"/>
                  </a:lnTo>
                  <a:lnTo>
                    <a:pt x="21" y="3"/>
                  </a:lnTo>
                  <a:lnTo>
                    <a:pt x="21" y="6"/>
                  </a:lnTo>
                  <a:lnTo>
                    <a:pt x="21" y="6"/>
                  </a:lnTo>
                  <a:lnTo>
                    <a:pt x="6" y="6"/>
                  </a:lnTo>
                  <a:lnTo>
                    <a:pt x="6" y="6"/>
                  </a:lnTo>
                  <a:lnTo>
                    <a:pt x="6" y="6"/>
                  </a:lnTo>
                  <a:lnTo>
                    <a:pt x="6" y="3"/>
                  </a:lnTo>
                  <a:lnTo>
                    <a:pt x="3" y="3"/>
                  </a:lnTo>
                  <a:lnTo>
                    <a:pt x="3" y="3"/>
                  </a:lnTo>
                  <a:lnTo>
                    <a:pt x="0" y="0"/>
                  </a:lnTo>
                  <a:lnTo>
                    <a:pt x="0" y="0"/>
                  </a:lnTo>
                  <a:lnTo>
                    <a:pt x="3" y="0"/>
                  </a:lnTo>
                  <a:lnTo>
                    <a:pt x="6" y="3"/>
                  </a:lnTo>
                  <a:lnTo>
                    <a:pt x="6"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1" name="Freeform 98"/>
            <p:cNvSpPr>
              <a:spLocks/>
            </p:cNvSpPr>
            <p:nvPr/>
          </p:nvSpPr>
          <p:spPr bwMode="auto">
            <a:xfrm>
              <a:off x="9763125" y="5657850"/>
              <a:ext cx="196850" cy="185737"/>
            </a:xfrm>
            <a:custGeom>
              <a:avLst/>
              <a:gdLst>
                <a:gd name="T0" fmla="*/ 0 w 124"/>
                <a:gd name="T1" fmla="*/ 108 h 117"/>
                <a:gd name="T2" fmla="*/ 3 w 124"/>
                <a:gd name="T3" fmla="*/ 102 h 117"/>
                <a:gd name="T4" fmla="*/ 9 w 124"/>
                <a:gd name="T5" fmla="*/ 93 h 117"/>
                <a:gd name="T6" fmla="*/ 18 w 124"/>
                <a:gd name="T7" fmla="*/ 90 h 117"/>
                <a:gd name="T8" fmla="*/ 18 w 124"/>
                <a:gd name="T9" fmla="*/ 81 h 117"/>
                <a:gd name="T10" fmla="*/ 21 w 124"/>
                <a:gd name="T11" fmla="*/ 81 h 117"/>
                <a:gd name="T12" fmla="*/ 24 w 124"/>
                <a:gd name="T13" fmla="*/ 81 h 117"/>
                <a:gd name="T14" fmla="*/ 30 w 124"/>
                <a:gd name="T15" fmla="*/ 72 h 117"/>
                <a:gd name="T16" fmla="*/ 42 w 124"/>
                <a:gd name="T17" fmla="*/ 72 h 117"/>
                <a:gd name="T18" fmla="*/ 45 w 124"/>
                <a:gd name="T19" fmla="*/ 69 h 117"/>
                <a:gd name="T20" fmla="*/ 54 w 124"/>
                <a:gd name="T21" fmla="*/ 60 h 117"/>
                <a:gd name="T22" fmla="*/ 57 w 124"/>
                <a:gd name="T23" fmla="*/ 60 h 117"/>
                <a:gd name="T24" fmla="*/ 60 w 124"/>
                <a:gd name="T25" fmla="*/ 48 h 117"/>
                <a:gd name="T26" fmla="*/ 67 w 124"/>
                <a:gd name="T27" fmla="*/ 51 h 117"/>
                <a:gd name="T28" fmla="*/ 70 w 124"/>
                <a:gd name="T29" fmla="*/ 39 h 117"/>
                <a:gd name="T30" fmla="*/ 73 w 124"/>
                <a:gd name="T31" fmla="*/ 39 h 117"/>
                <a:gd name="T32" fmla="*/ 82 w 124"/>
                <a:gd name="T33" fmla="*/ 45 h 117"/>
                <a:gd name="T34" fmla="*/ 79 w 124"/>
                <a:gd name="T35" fmla="*/ 36 h 117"/>
                <a:gd name="T36" fmla="*/ 79 w 124"/>
                <a:gd name="T37" fmla="*/ 27 h 117"/>
                <a:gd name="T38" fmla="*/ 82 w 124"/>
                <a:gd name="T39" fmla="*/ 30 h 117"/>
                <a:gd name="T40" fmla="*/ 91 w 124"/>
                <a:gd name="T41" fmla="*/ 21 h 117"/>
                <a:gd name="T42" fmla="*/ 94 w 124"/>
                <a:gd name="T43" fmla="*/ 9 h 117"/>
                <a:gd name="T44" fmla="*/ 103 w 124"/>
                <a:gd name="T45" fmla="*/ 6 h 117"/>
                <a:gd name="T46" fmla="*/ 106 w 124"/>
                <a:gd name="T47" fmla="*/ 0 h 117"/>
                <a:gd name="T48" fmla="*/ 112 w 124"/>
                <a:gd name="T49" fmla="*/ 6 h 117"/>
                <a:gd name="T50" fmla="*/ 118 w 124"/>
                <a:gd name="T51" fmla="*/ 9 h 117"/>
                <a:gd name="T52" fmla="*/ 118 w 124"/>
                <a:gd name="T53" fmla="*/ 15 h 117"/>
                <a:gd name="T54" fmla="*/ 121 w 124"/>
                <a:gd name="T55" fmla="*/ 24 h 117"/>
                <a:gd name="T56" fmla="*/ 124 w 124"/>
                <a:gd name="T57" fmla="*/ 27 h 117"/>
                <a:gd name="T58" fmla="*/ 118 w 124"/>
                <a:gd name="T59" fmla="*/ 33 h 117"/>
                <a:gd name="T60" fmla="*/ 118 w 124"/>
                <a:gd name="T61" fmla="*/ 39 h 117"/>
                <a:gd name="T62" fmla="*/ 109 w 124"/>
                <a:gd name="T63" fmla="*/ 39 h 117"/>
                <a:gd name="T64" fmla="*/ 109 w 124"/>
                <a:gd name="T65" fmla="*/ 48 h 117"/>
                <a:gd name="T66" fmla="*/ 106 w 124"/>
                <a:gd name="T67" fmla="*/ 60 h 117"/>
                <a:gd name="T68" fmla="*/ 97 w 124"/>
                <a:gd name="T69" fmla="*/ 63 h 117"/>
                <a:gd name="T70" fmla="*/ 91 w 124"/>
                <a:gd name="T71" fmla="*/ 66 h 117"/>
                <a:gd name="T72" fmla="*/ 85 w 124"/>
                <a:gd name="T73" fmla="*/ 69 h 117"/>
                <a:gd name="T74" fmla="*/ 79 w 124"/>
                <a:gd name="T75" fmla="*/ 93 h 117"/>
                <a:gd name="T76" fmla="*/ 73 w 124"/>
                <a:gd name="T77" fmla="*/ 96 h 117"/>
                <a:gd name="T78" fmla="*/ 70 w 124"/>
                <a:gd name="T79" fmla="*/ 108 h 117"/>
                <a:gd name="T80" fmla="*/ 67 w 124"/>
                <a:gd name="T81" fmla="*/ 108 h 117"/>
                <a:gd name="T82" fmla="*/ 60 w 124"/>
                <a:gd name="T83" fmla="*/ 117 h 117"/>
                <a:gd name="T84" fmla="*/ 57 w 124"/>
                <a:gd name="T85" fmla="*/ 114 h 117"/>
                <a:gd name="T86" fmla="*/ 42 w 124"/>
                <a:gd name="T87" fmla="*/ 114 h 117"/>
                <a:gd name="T88" fmla="*/ 30 w 124"/>
                <a:gd name="T89" fmla="*/ 111 h 117"/>
                <a:gd name="T90" fmla="*/ 30 w 124"/>
                <a:gd name="T91" fmla="*/ 105 h 117"/>
                <a:gd name="T92" fmla="*/ 18 w 124"/>
                <a:gd name="T93" fmla="*/ 111 h 117"/>
                <a:gd name="T94" fmla="*/ 12 w 124"/>
                <a:gd name="T95" fmla="*/ 108 h 117"/>
                <a:gd name="T96" fmla="*/ 9 w 124"/>
                <a:gd name="T97" fmla="*/ 102 h 117"/>
                <a:gd name="T98" fmla="*/ 6 w 124"/>
                <a:gd name="T99" fmla="*/ 102 h 117"/>
                <a:gd name="T100" fmla="*/ 9 w 124"/>
                <a:gd name="T101" fmla="*/ 111 h 117"/>
                <a:gd name="T102" fmla="*/ 0 w 124"/>
                <a:gd name="T103" fmla="*/ 10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 h="117">
                  <a:moveTo>
                    <a:pt x="0" y="108"/>
                  </a:moveTo>
                  <a:lnTo>
                    <a:pt x="0" y="108"/>
                  </a:lnTo>
                  <a:lnTo>
                    <a:pt x="0" y="105"/>
                  </a:lnTo>
                  <a:lnTo>
                    <a:pt x="3" y="102"/>
                  </a:lnTo>
                  <a:lnTo>
                    <a:pt x="9" y="93"/>
                  </a:lnTo>
                  <a:lnTo>
                    <a:pt x="9" y="93"/>
                  </a:lnTo>
                  <a:lnTo>
                    <a:pt x="18" y="90"/>
                  </a:lnTo>
                  <a:lnTo>
                    <a:pt x="18" y="90"/>
                  </a:lnTo>
                  <a:lnTo>
                    <a:pt x="15" y="84"/>
                  </a:lnTo>
                  <a:lnTo>
                    <a:pt x="18" y="81"/>
                  </a:lnTo>
                  <a:lnTo>
                    <a:pt x="18" y="81"/>
                  </a:lnTo>
                  <a:lnTo>
                    <a:pt x="21" y="81"/>
                  </a:lnTo>
                  <a:lnTo>
                    <a:pt x="24" y="81"/>
                  </a:lnTo>
                  <a:lnTo>
                    <a:pt x="24" y="81"/>
                  </a:lnTo>
                  <a:lnTo>
                    <a:pt x="30" y="72"/>
                  </a:lnTo>
                  <a:lnTo>
                    <a:pt x="30" y="72"/>
                  </a:lnTo>
                  <a:lnTo>
                    <a:pt x="39" y="72"/>
                  </a:lnTo>
                  <a:lnTo>
                    <a:pt x="42" y="72"/>
                  </a:lnTo>
                  <a:lnTo>
                    <a:pt x="45" y="69"/>
                  </a:lnTo>
                  <a:lnTo>
                    <a:pt x="45" y="69"/>
                  </a:lnTo>
                  <a:lnTo>
                    <a:pt x="48" y="63"/>
                  </a:lnTo>
                  <a:lnTo>
                    <a:pt x="54" y="60"/>
                  </a:lnTo>
                  <a:lnTo>
                    <a:pt x="54" y="60"/>
                  </a:lnTo>
                  <a:lnTo>
                    <a:pt x="57" y="60"/>
                  </a:lnTo>
                  <a:lnTo>
                    <a:pt x="57" y="57"/>
                  </a:lnTo>
                  <a:lnTo>
                    <a:pt x="60" y="48"/>
                  </a:lnTo>
                  <a:lnTo>
                    <a:pt x="60" y="48"/>
                  </a:lnTo>
                  <a:lnTo>
                    <a:pt x="67" y="51"/>
                  </a:lnTo>
                  <a:lnTo>
                    <a:pt x="70" y="48"/>
                  </a:lnTo>
                  <a:lnTo>
                    <a:pt x="70" y="39"/>
                  </a:lnTo>
                  <a:lnTo>
                    <a:pt x="70" y="39"/>
                  </a:lnTo>
                  <a:lnTo>
                    <a:pt x="73" y="39"/>
                  </a:lnTo>
                  <a:lnTo>
                    <a:pt x="76" y="42"/>
                  </a:lnTo>
                  <a:lnTo>
                    <a:pt x="82" y="45"/>
                  </a:lnTo>
                  <a:lnTo>
                    <a:pt x="82" y="45"/>
                  </a:lnTo>
                  <a:lnTo>
                    <a:pt x="79" y="36"/>
                  </a:lnTo>
                  <a:lnTo>
                    <a:pt x="79" y="33"/>
                  </a:lnTo>
                  <a:lnTo>
                    <a:pt x="79" y="27"/>
                  </a:lnTo>
                  <a:lnTo>
                    <a:pt x="79" y="27"/>
                  </a:lnTo>
                  <a:lnTo>
                    <a:pt x="82" y="30"/>
                  </a:lnTo>
                  <a:lnTo>
                    <a:pt x="85" y="27"/>
                  </a:lnTo>
                  <a:lnTo>
                    <a:pt x="91" y="21"/>
                  </a:lnTo>
                  <a:lnTo>
                    <a:pt x="91" y="15"/>
                  </a:lnTo>
                  <a:lnTo>
                    <a:pt x="94" y="9"/>
                  </a:lnTo>
                  <a:lnTo>
                    <a:pt x="94" y="9"/>
                  </a:lnTo>
                  <a:lnTo>
                    <a:pt x="103" y="6"/>
                  </a:lnTo>
                  <a:lnTo>
                    <a:pt x="106" y="3"/>
                  </a:lnTo>
                  <a:lnTo>
                    <a:pt x="106" y="0"/>
                  </a:lnTo>
                  <a:lnTo>
                    <a:pt x="106" y="0"/>
                  </a:lnTo>
                  <a:lnTo>
                    <a:pt x="112" y="6"/>
                  </a:lnTo>
                  <a:lnTo>
                    <a:pt x="115" y="9"/>
                  </a:lnTo>
                  <a:lnTo>
                    <a:pt x="118" y="9"/>
                  </a:lnTo>
                  <a:lnTo>
                    <a:pt x="118" y="9"/>
                  </a:lnTo>
                  <a:lnTo>
                    <a:pt x="118" y="15"/>
                  </a:lnTo>
                  <a:lnTo>
                    <a:pt x="121" y="18"/>
                  </a:lnTo>
                  <a:lnTo>
                    <a:pt x="121" y="24"/>
                  </a:lnTo>
                  <a:lnTo>
                    <a:pt x="124" y="27"/>
                  </a:lnTo>
                  <a:lnTo>
                    <a:pt x="124" y="27"/>
                  </a:lnTo>
                  <a:lnTo>
                    <a:pt x="121" y="30"/>
                  </a:lnTo>
                  <a:lnTo>
                    <a:pt x="118" y="33"/>
                  </a:lnTo>
                  <a:lnTo>
                    <a:pt x="118" y="39"/>
                  </a:lnTo>
                  <a:lnTo>
                    <a:pt x="118" y="39"/>
                  </a:lnTo>
                  <a:lnTo>
                    <a:pt x="115" y="39"/>
                  </a:lnTo>
                  <a:lnTo>
                    <a:pt x="109" y="39"/>
                  </a:lnTo>
                  <a:lnTo>
                    <a:pt x="109" y="39"/>
                  </a:lnTo>
                  <a:lnTo>
                    <a:pt x="109" y="48"/>
                  </a:lnTo>
                  <a:lnTo>
                    <a:pt x="106" y="60"/>
                  </a:lnTo>
                  <a:lnTo>
                    <a:pt x="106" y="60"/>
                  </a:lnTo>
                  <a:lnTo>
                    <a:pt x="100" y="63"/>
                  </a:lnTo>
                  <a:lnTo>
                    <a:pt x="97" y="63"/>
                  </a:lnTo>
                  <a:lnTo>
                    <a:pt x="94" y="63"/>
                  </a:lnTo>
                  <a:lnTo>
                    <a:pt x="91" y="66"/>
                  </a:lnTo>
                  <a:lnTo>
                    <a:pt x="91" y="66"/>
                  </a:lnTo>
                  <a:lnTo>
                    <a:pt x="85" y="69"/>
                  </a:lnTo>
                  <a:lnTo>
                    <a:pt x="82" y="78"/>
                  </a:lnTo>
                  <a:lnTo>
                    <a:pt x="79" y="93"/>
                  </a:lnTo>
                  <a:lnTo>
                    <a:pt x="79" y="93"/>
                  </a:lnTo>
                  <a:lnTo>
                    <a:pt x="73" y="96"/>
                  </a:lnTo>
                  <a:lnTo>
                    <a:pt x="70" y="102"/>
                  </a:lnTo>
                  <a:lnTo>
                    <a:pt x="70" y="108"/>
                  </a:lnTo>
                  <a:lnTo>
                    <a:pt x="70" y="108"/>
                  </a:lnTo>
                  <a:lnTo>
                    <a:pt x="67" y="108"/>
                  </a:lnTo>
                  <a:lnTo>
                    <a:pt x="63" y="111"/>
                  </a:lnTo>
                  <a:lnTo>
                    <a:pt x="60" y="117"/>
                  </a:lnTo>
                  <a:lnTo>
                    <a:pt x="60" y="117"/>
                  </a:lnTo>
                  <a:lnTo>
                    <a:pt x="57" y="114"/>
                  </a:lnTo>
                  <a:lnTo>
                    <a:pt x="51" y="114"/>
                  </a:lnTo>
                  <a:lnTo>
                    <a:pt x="42" y="114"/>
                  </a:lnTo>
                  <a:lnTo>
                    <a:pt x="33" y="114"/>
                  </a:lnTo>
                  <a:lnTo>
                    <a:pt x="30" y="111"/>
                  </a:lnTo>
                  <a:lnTo>
                    <a:pt x="30" y="105"/>
                  </a:lnTo>
                  <a:lnTo>
                    <a:pt x="30" y="105"/>
                  </a:lnTo>
                  <a:lnTo>
                    <a:pt x="21" y="108"/>
                  </a:lnTo>
                  <a:lnTo>
                    <a:pt x="18" y="111"/>
                  </a:lnTo>
                  <a:lnTo>
                    <a:pt x="12" y="108"/>
                  </a:lnTo>
                  <a:lnTo>
                    <a:pt x="12" y="108"/>
                  </a:lnTo>
                  <a:lnTo>
                    <a:pt x="9" y="102"/>
                  </a:lnTo>
                  <a:lnTo>
                    <a:pt x="9" y="102"/>
                  </a:lnTo>
                  <a:lnTo>
                    <a:pt x="6" y="102"/>
                  </a:lnTo>
                  <a:lnTo>
                    <a:pt x="6" y="102"/>
                  </a:lnTo>
                  <a:lnTo>
                    <a:pt x="9" y="108"/>
                  </a:lnTo>
                  <a:lnTo>
                    <a:pt x="9" y="111"/>
                  </a:lnTo>
                  <a:lnTo>
                    <a:pt x="0" y="108"/>
                  </a:lnTo>
                  <a:lnTo>
                    <a:pt x="0" y="108"/>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2" name="Freeform 99"/>
            <p:cNvSpPr>
              <a:spLocks/>
            </p:cNvSpPr>
            <p:nvPr/>
          </p:nvSpPr>
          <p:spPr bwMode="auto">
            <a:xfrm>
              <a:off x="2851150" y="1682750"/>
              <a:ext cx="284163" cy="192087"/>
            </a:xfrm>
            <a:custGeom>
              <a:avLst/>
              <a:gdLst>
                <a:gd name="T0" fmla="*/ 61 w 179"/>
                <a:gd name="T1" fmla="*/ 6 h 121"/>
                <a:gd name="T2" fmla="*/ 70 w 179"/>
                <a:gd name="T3" fmla="*/ 15 h 121"/>
                <a:gd name="T4" fmla="*/ 82 w 179"/>
                <a:gd name="T5" fmla="*/ 18 h 121"/>
                <a:gd name="T6" fmla="*/ 88 w 179"/>
                <a:gd name="T7" fmla="*/ 18 h 121"/>
                <a:gd name="T8" fmla="*/ 94 w 179"/>
                <a:gd name="T9" fmla="*/ 24 h 121"/>
                <a:gd name="T10" fmla="*/ 100 w 179"/>
                <a:gd name="T11" fmla="*/ 21 h 121"/>
                <a:gd name="T12" fmla="*/ 106 w 179"/>
                <a:gd name="T13" fmla="*/ 30 h 121"/>
                <a:gd name="T14" fmla="*/ 118 w 179"/>
                <a:gd name="T15" fmla="*/ 30 h 121"/>
                <a:gd name="T16" fmla="*/ 142 w 179"/>
                <a:gd name="T17" fmla="*/ 39 h 121"/>
                <a:gd name="T18" fmla="*/ 142 w 179"/>
                <a:gd name="T19" fmla="*/ 51 h 121"/>
                <a:gd name="T20" fmla="*/ 154 w 179"/>
                <a:gd name="T21" fmla="*/ 51 h 121"/>
                <a:gd name="T22" fmla="*/ 154 w 179"/>
                <a:gd name="T23" fmla="*/ 60 h 121"/>
                <a:gd name="T24" fmla="*/ 179 w 179"/>
                <a:gd name="T25" fmla="*/ 75 h 121"/>
                <a:gd name="T26" fmla="*/ 176 w 179"/>
                <a:gd name="T27" fmla="*/ 87 h 121"/>
                <a:gd name="T28" fmla="*/ 166 w 179"/>
                <a:gd name="T29" fmla="*/ 84 h 121"/>
                <a:gd name="T30" fmla="*/ 145 w 179"/>
                <a:gd name="T31" fmla="*/ 97 h 121"/>
                <a:gd name="T32" fmla="*/ 142 w 179"/>
                <a:gd name="T33" fmla="*/ 106 h 121"/>
                <a:gd name="T34" fmla="*/ 136 w 179"/>
                <a:gd name="T35" fmla="*/ 106 h 121"/>
                <a:gd name="T36" fmla="*/ 124 w 179"/>
                <a:gd name="T37" fmla="*/ 112 h 121"/>
                <a:gd name="T38" fmla="*/ 109 w 179"/>
                <a:gd name="T39" fmla="*/ 112 h 121"/>
                <a:gd name="T40" fmla="*/ 106 w 179"/>
                <a:gd name="T41" fmla="*/ 115 h 121"/>
                <a:gd name="T42" fmla="*/ 109 w 179"/>
                <a:gd name="T43" fmla="*/ 121 h 121"/>
                <a:gd name="T44" fmla="*/ 97 w 179"/>
                <a:gd name="T45" fmla="*/ 115 h 121"/>
                <a:gd name="T46" fmla="*/ 94 w 179"/>
                <a:gd name="T47" fmla="*/ 121 h 121"/>
                <a:gd name="T48" fmla="*/ 88 w 179"/>
                <a:gd name="T49" fmla="*/ 112 h 121"/>
                <a:gd name="T50" fmla="*/ 79 w 179"/>
                <a:gd name="T51" fmla="*/ 115 h 121"/>
                <a:gd name="T52" fmla="*/ 64 w 179"/>
                <a:gd name="T53" fmla="*/ 112 h 121"/>
                <a:gd name="T54" fmla="*/ 58 w 179"/>
                <a:gd name="T55" fmla="*/ 106 h 121"/>
                <a:gd name="T56" fmla="*/ 64 w 179"/>
                <a:gd name="T57" fmla="*/ 100 h 121"/>
                <a:gd name="T58" fmla="*/ 70 w 179"/>
                <a:gd name="T59" fmla="*/ 97 h 121"/>
                <a:gd name="T60" fmla="*/ 49 w 179"/>
                <a:gd name="T61" fmla="*/ 90 h 121"/>
                <a:gd name="T62" fmla="*/ 52 w 179"/>
                <a:gd name="T63" fmla="*/ 84 h 121"/>
                <a:gd name="T64" fmla="*/ 70 w 179"/>
                <a:gd name="T65" fmla="*/ 75 h 121"/>
                <a:gd name="T66" fmla="*/ 76 w 179"/>
                <a:gd name="T67" fmla="*/ 78 h 121"/>
                <a:gd name="T68" fmla="*/ 82 w 179"/>
                <a:gd name="T69" fmla="*/ 75 h 121"/>
                <a:gd name="T70" fmla="*/ 76 w 179"/>
                <a:gd name="T71" fmla="*/ 66 h 121"/>
                <a:gd name="T72" fmla="*/ 39 w 179"/>
                <a:gd name="T73" fmla="*/ 75 h 121"/>
                <a:gd name="T74" fmla="*/ 36 w 179"/>
                <a:gd name="T75" fmla="*/ 78 h 121"/>
                <a:gd name="T76" fmla="*/ 27 w 179"/>
                <a:gd name="T77" fmla="*/ 72 h 121"/>
                <a:gd name="T78" fmla="*/ 18 w 179"/>
                <a:gd name="T79" fmla="*/ 63 h 121"/>
                <a:gd name="T80" fmla="*/ 12 w 179"/>
                <a:gd name="T81" fmla="*/ 57 h 121"/>
                <a:gd name="T82" fmla="*/ 3 w 179"/>
                <a:gd name="T83" fmla="*/ 54 h 121"/>
                <a:gd name="T84" fmla="*/ 9 w 179"/>
                <a:gd name="T85" fmla="*/ 42 h 121"/>
                <a:gd name="T86" fmla="*/ 3 w 179"/>
                <a:gd name="T87" fmla="*/ 36 h 121"/>
                <a:gd name="T88" fmla="*/ 15 w 179"/>
                <a:gd name="T89" fmla="*/ 33 h 121"/>
                <a:gd name="T90" fmla="*/ 18 w 179"/>
                <a:gd name="T91" fmla="*/ 27 h 121"/>
                <a:gd name="T92" fmla="*/ 24 w 179"/>
                <a:gd name="T93" fmla="*/ 21 h 121"/>
                <a:gd name="T94" fmla="*/ 24 w 179"/>
                <a:gd name="T95" fmla="*/ 15 h 121"/>
                <a:gd name="T96" fmla="*/ 33 w 179"/>
                <a:gd name="T97" fmla="*/ 12 h 121"/>
                <a:gd name="T98" fmla="*/ 39 w 179"/>
                <a:gd name="T99" fmla="*/ 6 h 121"/>
                <a:gd name="T100" fmla="*/ 45 w 179"/>
                <a:gd name="T101" fmla="*/ 3 h 121"/>
                <a:gd name="T102" fmla="*/ 49 w 179"/>
                <a:gd name="T10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9" h="121">
                  <a:moveTo>
                    <a:pt x="49" y="0"/>
                  </a:moveTo>
                  <a:lnTo>
                    <a:pt x="49" y="0"/>
                  </a:lnTo>
                  <a:lnTo>
                    <a:pt x="61" y="6"/>
                  </a:lnTo>
                  <a:lnTo>
                    <a:pt x="64" y="9"/>
                  </a:lnTo>
                  <a:lnTo>
                    <a:pt x="70" y="15"/>
                  </a:lnTo>
                  <a:lnTo>
                    <a:pt x="70" y="15"/>
                  </a:lnTo>
                  <a:lnTo>
                    <a:pt x="73" y="15"/>
                  </a:lnTo>
                  <a:lnTo>
                    <a:pt x="76" y="15"/>
                  </a:lnTo>
                  <a:lnTo>
                    <a:pt x="82" y="18"/>
                  </a:lnTo>
                  <a:lnTo>
                    <a:pt x="82" y="18"/>
                  </a:lnTo>
                  <a:lnTo>
                    <a:pt x="88" y="18"/>
                  </a:lnTo>
                  <a:lnTo>
                    <a:pt x="88" y="18"/>
                  </a:lnTo>
                  <a:lnTo>
                    <a:pt x="91" y="21"/>
                  </a:lnTo>
                  <a:lnTo>
                    <a:pt x="91" y="24"/>
                  </a:lnTo>
                  <a:lnTo>
                    <a:pt x="94" y="24"/>
                  </a:lnTo>
                  <a:lnTo>
                    <a:pt x="94" y="24"/>
                  </a:lnTo>
                  <a:lnTo>
                    <a:pt x="97" y="21"/>
                  </a:lnTo>
                  <a:lnTo>
                    <a:pt x="100" y="21"/>
                  </a:lnTo>
                  <a:lnTo>
                    <a:pt x="100" y="27"/>
                  </a:lnTo>
                  <a:lnTo>
                    <a:pt x="106" y="30"/>
                  </a:lnTo>
                  <a:lnTo>
                    <a:pt x="106" y="30"/>
                  </a:lnTo>
                  <a:lnTo>
                    <a:pt x="112" y="30"/>
                  </a:lnTo>
                  <a:lnTo>
                    <a:pt x="118" y="30"/>
                  </a:lnTo>
                  <a:lnTo>
                    <a:pt x="118" y="30"/>
                  </a:lnTo>
                  <a:lnTo>
                    <a:pt x="124" y="39"/>
                  </a:lnTo>
                  <a:lnTo>
                    <a:pt x="130" y="39"/>
                  </a:lnTo>
                  <a:lnTo>
                    <a:pt x="142" y="39"/>
                  </a:lnTo>
                  <a:lnTo>
                    <a:pt x="142" y="39"/>
                  </a:lnTo>
                  <a:lnTo>
                    <a:pt x="142" y="51"/>
                  </a:lnTo>
                  <a:lnTo>
                    <a:pt x="142" y="51"/>
                  </a:lnTo>
                  <a:lnTo>
                    <a:pt x="148" y="51"/>
                  </a:lnTo>
                  <a:lnTo>
                    <a:pt x="154" y="51"/>
                  </a:lnTo>
                  <a:lnTo>
                    <a:pt x="154" y="51"/>
                  </a:lnTo>
                  <a:lnTo>
                    <a:pt x="154" y="54"/>
                  </a:lnTo>
                  <a:lnTo>
                    <a:pt x="154" y="60"/>
                  </a:lnTo>
                  <a:lnTo>
                    <a:pt x="154" y="60"/>
                  </a:lnTo>
                  <a:lnTo>
                    <a:pt x="166" y="66"/>
                  </a:lnTo>
                  <a:lnTo>
                    <a:pt x="179" y="75"/>
                  </a:lnTo>
                  <a:lnTo>
                    <a:pt x="179" y="75"/>
                  </a:lnTo>
                  <a:lnTo>
                    <a:pt x="176" y="81"/>
                  </a:lnTo>
                  <a:lnTo>
                    <a:pt x="176" y="87"/>
                  </a:lnTo>
                  <a:lnTo>
                    <a:pt x="176" y="87"/>
                  </a:lnTo>
                  <a:lnTo>
                    <a:pt x="169" y="87"/>
                  </a:lnTo>
                  <a:lnTo>
                    <a:pt x="166" y="84"/>
                  </a:lnTo>
                  <a:lnTo>
                    <a:pt x="166" y="84"/>
                  </a:lnTo>
                  <a:lnTo>
                    <a:pt x="157" y="90"/>
                  </a:lnTo>
                  <a:lnTo>
                    <a:pt x="145" y="97"/>
                  </a:lnTo>
                  <a:lnTo>
                    <a:pt x="145" y="97"/>
                  </a:lnTo>
                  <a:lnTo>
                    <a:pt x="142" y="97"/>
                  </a:lnTo>
                  <a:lnTo>
                    <a:pt x="142" y="100"/>
                  </a:lnTo>
                  <a:lnTo>
                    <a:pt x="142" y="106"/>
                  </a:lnTo>
                  <a:lnTo>
                    <a:pt x="142" y="106"/>
                  </a:lnTo>
                  <a:lnTo>
                    <a:pt x="136" y="103"/>
                  </a:lnTo>
                  <a:lnTo>
                    <a:pt x="136" y="106"/>
                  </a:lnTo>
                  <a:lnTo>
                    <a:pt x="133" y="112"/>
                  </a:lnTo>
                  <a:lnTo>
                    <a:pt x="133" y="112"/>
                  </a:lnTo>
                  <a:lnTo>
                    <a:pt x="124" y="112"/>
                  </a:lnTo>
                  <a:lnTo>
                    <a:pt x="121" y="109"/>
                  </a:lnTo>
                  <a:lnTo>
                    <a:pt x="115" y="109"/>
                  </a:lnTo>
                  <a:lnTo>
                    <a:pt x="109" y="112"/>
                  </a:lnTo>
                  <a:lnTo>
                    <a:pt x="109" y="112"/>
                  </a:lnTo>
                  <a:lnTo>
                    <a:pt x="106" y="112"/>
                  </a:lnTo>
                  <a:lnTo>
                    <a:pt x="106" y="115"/>
                  </a:lnTo>
                  <a:lnTo>
                    <a:pt x="109" y="118"/>
                  </a:lnTo>
                  <a:lnTo>
                    <a:pt x="109" y="118"/>
                  </a:lnTo>
                  <a:lnTo>
                    <a:pt x="109" y="121"/>
                  </a:lnTo>
                  <a:lnTo>
                    <a:pt x="106" y="121"/>
                  </a:lnTo>
                  <a:lnTo>
                    <a:pt x="100" y="118"/>
                  </a:lnTo>
                  <a:lnTo>
                    <a:pt x="97" y="115"/>
                  </a:lnTo>
                  <a:lnTo>
                    <a:pt x="94" y="118"/>
                  </a:lnTo>
                  <a:lnTo>
                    <a:pt x="94" y="121"/>
                  </a:lnTo>
                  <a:lnTo>
                    <a:pt x="94" y="121"/>
                  </a:lnTo>
                  <a:lnTo>
                    <a:pt x="91" y="121"/>
                  </a:lnTo>
                  <a:lnTo>
                    <a:pt x="91" y="118"/>
                  </a:lnTo>
                  <a:lnTo>
                    <a:pt x="88" y="112"/>
                  </a:lnTo>
                  <a:lnTo>
                    <a:pt x="88" y="112"/>
                  </a:lnTo>
                  <a:lnTo>
                    <a:pt x="82" y="115"/>
                  </a:lnTo>
                  <a:lnTo>
                    <a:pt x="79" y="115"/>
                  </a:lnTo>
                  <a:lnTo>
                    <a:pt x="73" y="112"/>
                  </a:lnTo>
                  <a:lnTo>
                    <a:pt x="64" y="112"/>
                  </a:lnTo>
                  <a:lnTo>
                    <a:pt x="64" y="112"/>
                  </a:lnTo>
                  <a:lnTo>
                    <a:pt x="64" y="109"/>
                  </a:lnTo>
                  <a:lnTo>
                    <a:pt x="64" y="106"/>
                  </a:lnTo>
                  <a:lnTo>
                    <a:pt x="58" y="106"/>
                  </a:lnTo>
                  <a:lnTo>
                    <a:pt x="58" y="106"/>
                  </a:lnTo>
                  <a:lnTo>
                    <a:pt x="58" y="103"/>
                  </a:lnTo>
                  <a:lnTo>
                    <a:pt x="64" y="100"/>
                  </a:lnTo>
                  <a:lnTo>
                    <a:pt x="67" y="100"/>
                  </a:lnTo>
                  <a:lnTo>
                    <a:pt x="70" y="97"/>
                  </a:lnTo>
                  <a:lnTo>
                    <a:pt x="70" y="97"/>
                  </a:lnTo>
                  <a:lnTo>
                    <a:pt x="67" y="90"/>
                  </a:lnTo>
                  <a:lnTo>
                    <a:pt x="61" y="90"/>
                  </a:lnTo>
                  <a:lnTo>
                    <a:pt x="49" y="90"/>
                  </a:lnTo>
                  <a:lnTo>
                    <a:pt x="49" y="90"/>
                  </a:lnTo>
                  <a:lnTo>
                    <a:pt x="49" y="87"/>
                  </a:lnTo>
                  <a:lnTo>
                    <a:pt x="52" y="84"/>
                  </a:lnTo>
                  <a:lnTo>
                    <a:pt x="61" y="84"/>
                  </a:lnTo>
                  <a:lnTo>
                    <a:pt x="61" y="84"/>
                  </a:lnTo>
                  <a:lnTo>
                    <a:pt x="70" y="75"/>
                  </a:lnTo>
                  <a:lnTo>
                    <a:pt x="70" y="75"/>
                  </a:lnTo>
                  <a:lnTo>
                    <a:pt x="73" y="78"/>
                  </a:lnTo>
                  <a:lnTo>
                    <a:pt x="76" y="78"/>
                  </a:lnTo>
                  <a:lnTo>
                    <a:pt x="82" y="78"/>
                  </a:lnTo>
                  <a:lnTo>
                    <a:pt x="82" y="78"/>
                  </a:lnTo>
                  <a:lnTo>
                    <a:pt x="82" y="75"/>
                  </a:lnTo>
                  <a:lnTo>
                    <a:pt x="79" y="72"/>
                  </a:lnTo>
                  <a:lnTo>
                    <a:pt x="76" y="66"/>
                  </a:lnTo>
                  <a:lnTo>
                    <a:pt x="76" y="66"/>
                  </a:lnTo>
                  <a:lnTo>
                    <a:pt x="61" y="69"/>
                  </a:lnTo>
                  <a:lnTo>
                    <a:pt x="49" y="72"/>
                  </a:lnTo>
                  <a:lnTo>
                    <a:pt x="39" y="75"/>
                  </a:lnTo>
                  <a:lnTo>
                    <a:pt x="39" y="75"/>
                  </a:lnTo>
                  <a:lnTo>
                    <a:pt x="36" y="78"/>
                  </a:lnTo>
                  <a:lnTo>
                    <a:pt x="36" y="78"/>
                  </a:lnTo>
                  <a:lnTo>
                    <a:pt x="33" y="75"/>
                  </a:lnTo>
                  <a:lnTo>
                    <a:pt x="27" y="72"/>
                  </a:lnTo>
                  <a:lnTo>
                    <a:pt x="27" y="72"/>
                  </a:lnTo>
                  <a:lnTo>
                    <a:pt x="15" y="69"/>
                  </a:lnTo>
                  <a:lnTo>
                    <a:pt x="12" y="69"/>
                  </a:lnTo>
                  <a:lnTo>
                    <a:pt x="18" y="63"/>
                  </a:lnTo>
                  <a:lnTo>
                    <a:pt x="18" y="63"/>
                  </a:lnTo>
                  <a:lnTo>
                    <a:pt x="18" y="60"/>
                  </a:lnTo>
                  <a:lnTo>
                    <a:pt x="12" y="57"/>
                  </a:lnTo>
                  <a:lnTo>
                    <a:pt x="6" y="57"/>
                  </a:lnTo>
                  <a:lnTo>
                    <a:pt x="3" y="54"/>
                  </a:lnTo>
                  <a:lnTo>
                    <a:pt x="3" y="54"/>
                  </a:lnTo>
                  <a:lnTo>
                    <a:pt x="9" y="42"/>
                  </a:lnTo>
                  <a:lnTo>
                    <a:pt x="9" y="42"/>
                  </a:lnTo>
                  <a:lnTo>
                    <a:pt x="9" y="42"/>
                  </a:lnTo>
                  <a:lnTo>
                    <a:pt x="0" y="42"/>
                  </a:lnTo>
                  <a:lnTo>
                    <a:pt x="0" y="42"/>
                  </a:lnTo>
                  <a:lnTo>
                    <a:pt x="3" y="36"/>
                  </a:lnTo>
                  <a:lnTo>
                    <a:pt x="12" y="36"/>
                  </a:lnTo>
                  <a:lnTo>
                    <a:pt x="12" y="36"/>
                  </a:lnTo>
                  <a:lnTo>
                    <a:pt x="15" y="33"/>
                  </a:lnTo>
                  <a:lnTo>
                    <a:pt x="15" y="30"/>
                  </a:lnTo>
                  <a:lnTo>
                    <a:pt x="15" y="27"/>
                  </a:lnTo>
                  <a:lnTo>
                    <a:pt x="18" y="27"/>
                  </a:lnTo>
                  <a:lnTo>
                    <a:pt x="18" y="27"/>
                  </a:lnTo>
                  <a:lnTo>
                    <a:pt x="21" y="24"/>
                  </a:lnTo>
                  <a:lnTo>
                    <a:pt x="24" y="21"/>
                  </a:lnTo>
                  <a:lnTo>
                    <a:pt x="21" y="18"/>
                  </a:lnTo>
                  <a:lnTo>
                    <a:pt x="24" y="15"/>
                  </a:lnTo>
                  <a:lnTo>
                    <a:pt x="24" y="15"/>
                  </a:lnTo>
                  <a:lnTo>
                    <a:pt x="30" y="15"/>
                  </a:lnTo>
                  <a:lnTo>
                    <a:pt x="30" y="15"/>
                  </a:lnTo>
                  <a:lnTo>
                    <a:pt x="33" y="12"/>
                  </a:lnTo>
                  <a:lnTo>
                    <a:pt x="36" y="9"/>
                  </a:lnTo>
                  <a:lnTo>
                    <a:pt x="36" y="9"/>
                  </a:lnTo>
                  <a:lnTo>
                    <a:pt x="39" y="6"/>
                  </a:lnTo>
                  <a:lnTo>
                    <a:pt x="39" y="6"/>
                  </a:lnTo>
                  <a:lnTo>
                    <a:pt x="42" y="3"/>
                  </a:lnTo>
                  <a:lnTo>
                    <a:pt x="45" y="3"/>
                  </a:lnTo>
                  <a:lnTo>
                    <a:pt x="45" y="0"/>
                  </a:lnTo>
                  <a:lnTo>
                    <a:pt x="49" y="0"/>
                  </a:lnTo>
                  <a:lnTo>
                    <a:pt x="4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3" name="Freeform 100"/>
            <p:cNvSpPr>
              <a:spLocks/>
            </p:cNvSpPr>
            <p:nvPr/>
          </p:nvSpPr>
          <p:spPr bwMode="auto">
            <a:xfrm>
              <a:off x="5678488" y="1768475"/>
              <a:ext cx="360363" cy="173037"/>
            </a:xfrm>
            <a:custGeom>
              <a:avLst/>
              <a:gdLst>
                <a:gd name="T0" fmla="*/ 76 w 227"/>
                <a:gd name="T1" fmla="*/ 73 h 109"/>
                <a:gd name="T2" fmla="*/ 70 w 227"/>
                <a:gd name="T3" fmla="*/ 79 h 109"/>
                <a:gd name="T4" fmla="*/ 54 w 227"/>
                <a:gd name="T5" fmla="*/ 73 h 109"/>
                <a:gd name="T6" fmla="*/ 48 w 227"/>
                <a:gd name="T7" fmla="*/ 70 h 109"/>
                <a:gd name="T8" fmla="*/ 60 w 227"/>
                <a:gd name="T9" fmla="*/ 67 h 109"/>
                <a:gd name="T10" fmla="*/ 85 w 227"/>
                <a:gd name="T11" fmla="*/ 52 h 109"/>
                <a:gd name="T12" fmla="*/ 76 w 227"/>
                <a:gd name="T13" fmla="*/ 43 h 109"/>
                <a:gd name="T14" fmla="*/ 70 w 227"/>
                <a:gd name="T15" fmla="*/ 40 h 109"/>
                <a:gd name="T16" fmla="*/ 57 w 227"/>
                <a:gd name="T17" fmla="*/ 36 h 109"/>
                <a:gd name="T18" fmla="*/ 36 w 227"/>
                <a:gd name="T19" fmla="*/ 55 h 109"/>
                <a:gd name="T20" fmla="*/ 21 w 227"/>
                <a:gd name="T21" fmla="*/ 52 h 109"/>
                <a:gd name="T22" fmla="*/ 6 w 227"/>
                <a:gd name="T23" fmla="*/ 52 h 109"/>
                <a:gd name="T24" fmla="*/ 15 w 227"/>
                <a:gd name="T25" fmla="*/ 30 h 109"/>
                <a:gd name="T26" fmla="*/ 6 w 227"/>
                <a:gd name="T27" fmla="*/ 21 h 109"/>
                <a:gd name="T28" fmla="*/ 0 w 227"/>
                <a:gd name="T29" fmla="*/ 24 h 109"/>
                <a:gd name="T30" fmla="*/ 0 w 227"/>
                <a:gd name="T31" fmla="*/ 6 h 109"/>
                <a:gd name="T32" fmla="*/ 6 w 227"/>
                <a:gd name="T33" fmla="*/ 9 h 109"/>
                <a:gd name="T34" fmla="*/ 12 w 227"/>
                <a:gd name="T35" fmla="*/ 6 h 109"/>
                <a:gd name="T36" fmla="*/ 30 w 227"/>
                <a:gd name="T37" fmla="*/ 3 h 109"/>
                <a:gd name="T38" fmla="*/ 33 w 227"/>
                <a:gd name="T39" fmla="*/ 3 h 109"/>
                <a:gd name="T40" fmla="*/ 36 w 227"/>
                <a:gd name="T41" fmla="*/ 12 h 109"/>
                <a:gd name="T42" fmla="*/ 57 w 227"/>
                <a:gd name="T43" fmla="*/ 6 h 109"/>
                <a:gd name="T44" fmla="*/ 67 w 227"/>
                <a:gd name="T45" fmla="*/ 9 h 109"/>
                <a:gd name="T46" fmla="*/ 76 w 227"/>
                <a:gd name="T47" fmla="*/ 18 h 109"/>
                <a:gd name="T48" fmla="*/ 82 w 227"/>
                <a:gd name="T49" fmla="*/ 0 h 109"/>
                <a:gd name="T50" fmla="*/ 100 w 227"/>
                <a:gd name="T51" fmla="*/ 3 h 109"/>
                <a:gd name="T52" fmla="*/ 124 w 227"/>
                <a:gd name="T53" fmla="*/ 6 h 109"/>
                <a:gd name="T54" fmla="*/ 124 w 227"/>
                <a:gd name="T55" fmla="*/ 6 h 109"/>
                <a:gd name="T56" fmla="*/ 133 w 227"/>
                <a:gd name="T57" fmla="*/ 18 h 109"/>
                <a:gd name="T58" fmla="*/ 139 w 227"/>
                <a:gd name="T59" fmla="*/ 21 h 109"/>
                <a:gd name="T60" fmla="*/ 151 w 227"/>
                <a:gd name="T61" fmla="*/ 27 h 109"/>
                <a:gd name="T62" fmla="*/ 157 w 227"/>
                <a:gd name="T63" fmla="*/ 21 h 109"/>
                <a:gd name="T64" fmla="*/ 181 w 227"/>
                <a:gd name="T65" fmla="*/ 30 h 109"/>
                <a:gd name="T66" fmla="*/ 181 w 227"/>
                <a:gd name="T67" fmla="*/ 36 h 109"/>
                <a:gd name="T68" fmla="*/ 187 w 227"/>
                <a:gd name="T69" fmla="*/ 40 h 109"/>
                <a:gd name="T70" fmla="*/ 193 w 227"/>
                <a:gd name="T71" fmla="*/ 43 h 109"/>
                <a:gd name="T72" fmla="*/ 193 w 227"/>
                <a:gd name="T73" fmla="*/ 52 h 109"/>
                <a:gd name="T74" fmla="*/ 203 w 227"/>
                <a:gd name="T75" fmla="*/ 52 h 109"/>
                <a:gd name="T76" fmla="*/ 203 w 227"/>
                <a:gd name="T77" fmla="*/ 58 h 109"/>
                <a:gd name="T78" fmla="*/ 212 w 227"/>
                <a:gd name="T79" fmla="*/ 58 h 109"/>
                <a:gd name="T80" fmla="*/ 215 w 227"/>
                <a:gd name="T81" fmla="*/ 70 h 109"/>
                <a:gd name="T82" fmla="*/ 227 w 227"/>
                <a:gd name="T83" fmla="*/ 67 h 109"/>
                <a:gd name="T84" fmla="*/ 227 w 227"/>
                <a:gd name="T85" fmla="*/ 76 h 109"/>
                <a:gd name="T86" fmla="*/ 215 w 227"/>
                <a:gd name="T87" fmla="*/ 79 h 109"/>
                <a:gd name="T88" fmla="*/ 215 w 227"/>
                <a:gd name="T89" fmla="*/ 82 h 109"/>
                <a:gd name="T90" fmla="*/ 184 w 227"/>
                <a:gd name="T91" fmla="*/ 82 h 109"/>
                <a:gd name="T92" fmla="*/ 172 w 227"/>
                <a:gd name="T93" fmla="*/ 70 h 109"/>
                <a:gd name="T94" fmla="*/ 172 w 227"/>
                <a:gd name="T95" fmla="*/ 55 h 109"/>
                <a:gd name="T96" fmla="*/ 142 w 227"/>
                <a:gd name="T97" fmla="*/ 52 h 109"/>
                <a:gd name="T98" fmla="*/ 130 w 227"/>
                <a:gd name="T99" fmla="*/ 55 h 109"/>
                <a:gd name="T100" fmla="*/ 130 w 227"/>
                <a:gd name="T101" fmla="*/ 67 h 109"/>
                <a:gd name="T102" fmla="*/ 121 w 227"/>
                <a:gd name="T103" fmla="*/ 67 h 109"/>
                <a:gd name="T104" fmla="*/ 112 w 227"/>
                <a:gd name="T105" fmla="*/ 76 h 109"/>
                <a:gd name="T106" fmla="*/ 118 w 227"/>
                <a:gd name="T107" fmla="*/ 79 h 109"/>
                <a:gd name="T108" fmla="*/ 112 w 227"/>
                <a:gd name="T109" fmla="*/ 82 h 109"/>
                <a:gd name="T110" fmla="*/ 103 w 227"/>
                <a:gd name="T111" fmla="*/ 94 h 109"/>
                <a:gd name="T112" fmla="*/ 91 w 227"/>
                <a:gd name="T113" fmla="*/ 109 h 109"/>
                <a:gd name="T114" fmla="*/ 60 w 227"/>
                <a:gd name="T115" fmla="*/ 103 h 109"/>
                <a:gd name="T116" fmla="*/ 51 w 227"/>
                <a:gd name="T117" fmla="*/ 91 h 109"/>
                <a:gd name="T118" fmla="*/ 63 w 227"/>
                <a:gd name="T119" fmla="*/ 82 h 109"/>
                <a:gd name="T120" fmla="*/ 76 w 227"/>
                <a:gd name="T121" fmla="*/ 85 h 109"/>
                <a:gd name="T122" fmla="*/ 76 w 227"/>
                <a:gd name="T123" fmla="*/ 79 h 109"/>
                <a:gd name="T124" fmla="*/ 76 w 227"/>
                <a:gd name="T125" fmla="*/ 7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 h="109">
                  <a:moveTo>
                    <a:pt x="76" y="76"/>
                  </a:moveTo>
                  <a:lnTo>
                    <a:pt x="76" y="76"/>
                  </a:lnTo>
                  <a:lnTo>
                    <a:pt x="76" y="73"/>
                  </a:lnTo>
                  <a:lnTo>
                    <a:pt x="73" y="73"/>
                  </a:lnTo>
                  <a:lnTo>
                    <a:pt x="70" y="79"/>
                  </a:lnTo>
                  <a:lnTo>
                    <a:pt x="70" y="79"/>
                  </a:lnTo>
                  <a:lnTo>
                    <a:pt x="63" y="79"/>
                  </a:lnTo>
                  <a:lnTo>
                    <a:pt x="60" y="76"/>
                  </a:lnTo>
                  <a:lnTo>
                    <a:pt x="54" y="73"/>
                  </a:lnTo>
                  <a:lnTo>
                    <a:pt x="48" y="76"/>
                  </a:lnTo>
                  <a:lnTo>
                    <a:pt x="48" y="76"/>
                  </a:lnTo>
                  <a:lnTo>
                    <a:pt x="48" y="70"/>
                  </a:lnTo>
                  <a:lnTo>
                    <a:pt x="51" y="70"/>
                  </a:lnTo>
                  <a:lnTo>
                    <a:pt x="60" y="67"/>
                  </a:lnTo>
                  <a:lnTo>
                    <a:pt x="60" y="67"/>
                  </a:lnTo>
                  <a:lnTo>
                    <a:pt x="73" y="58"/>
                  </a:lnTo>
                  <a:lnTo>
                    <a:pt x="79" y="52"/>
                  </a:lnTo>
                  <a:lnTo>
                    <a:pt x="85" y="52"/>
                  </a:lnTo>
                  <a:lnTo>
                    <a:pt x="85" y="52"/>
                  </a:lnTo>
                  <a:lnTo>
                    <a:pt x="79" y="46"/>
                  </a:lnTo>
                  <a:lnTo>
                    <a:pt x="76" y="43"/>
                  </a:lnTo>
                  <a:lnTo>
                    <a:pt x="76" y="36"/>
                  </a:lnTo>
                  <a:lnTo>
                    <a:pt x="76" y="36"/>
                  </a:lnTo>
                  <a:lnTo>
                    <a:pt x="70" y="40"/>
                  </a:lnTo>
                  <a:lnTo>
                    <a:pt x="67" y="43"/>
                  </a:lnTo>
                  <a:lnTo>
                    <a:pt x="60" y="43"/>
                  </a:lnTo>
                  <a:lnTo>
                    <a:pt x="57" y="36"/>
                  </a:lnTo>
                  <a:lnTo>
                    <a:pt x="57" y="36"/>
                  </a:lnTo>
                  <a:lnTo>
                    <a:pt x="48" y="46"/>
                  </a:lnTo>
                  <a:lnTo>
                    <a:pt x="36" y="55"/>
                  </a:lnTo>
                  <a:lnTo>
                    <a:pt x="36" y="55"/>
                  </a:lnTo>
                  <a:lnTo>
                    <a:pt x="27" y="55"/>
                  </a:lnTo>
                  <a:lnTo>
                    <a:pt x="21" y="52"/>
                  </a:lnTo>
                  <a:lnTo>
                    <a:pt x="15" y="49"/>
                  </a:lnTo>
                  <a:lnTo>
                    <a:pt x="6" y="52"/>
                  </a:lnTo>
                  <a:lnTo>
                    <a:pt x="6" y="52"/>
                  </a:lnTo>
                  <a:lnTo>
                    <a:pt x="12" y="46"/>
                  </a:lnTo>
                  <a:lnTo>
                    <a:pt x="15" y="36"/>
                  </a:lnTo>
                  <a:lnTo>
                    <a:pt x="15" y="30"/>
                  </a:lnTo>
                  <a:lnTo>
                    <a:pt x="12" y="21"/>
                  </a:lnTo>
                  <a:lnTo>
                    <a:pt x="12" y="21"/>
                  </a:lnTo>
                  <a:lnTo>
                    <a:pt x="6" y="21"/>
                  </a:lnTo>
                  <a:lnTo>
                    <a:pt x="3" y="24"/>
                  </a:lnTo>
                  <a:lnTo>
                    <a:pt x="3" y="24"/>
                  </a:lnTo>
                  <a:lnTo>
                    <a:pt x="0" y="24"/>
                  </a:lnTo>
                  <a:lnTo>
                    <a:pt x="0" y="18"/>
                  </a:lnTo>
                  <a:lnTo>
                    <a:pt x="0" y="12"/>
                  </a:lnTo>
                  <a:lnTo>
                    <a:pt x="0" y="6"/>
                  </a:lnTo>
                  <a:lnTo>
                    <a:pt x="0" y="6"/>
                  </a:lnTo>
                  <a:lnTo>
                    <a:pt x="6" y="6"/>
                  </a:lnTo>
                  <a:lnTo>
                    <a:pt x="6" y="9"/>
                  </a:lnTo>
                  <a:lnTo>
                    <a:pt x="6" y="9"/>
                  </a:lnTo>
                  <a:lnTo>
                    <a:pt x="9" y="6"/>
                  </a:lnTo>
                  <a:lnTo>
                    <a:pt x="12" y="6"/>
                  </a:lnTo>
                  <a:lnTo>
                    <a:pt x="21" y="6"/>
                  </a:lnTo>
                  <a:lnTo>
                    <a:pt x="27" y="6"/>
                  </a:lnTo>
                  <a:lnTo>
                    <a:pt x="30" y="3"/>
                  </a:lnTo>
                  <a:lnTo>
                    <a:pt x="33" y="0"/>
                  </a:lnTo>
                  <a:lnTo>
                    <a:pt x="33" y="0"/>
                  </a:lnTo>
                  <a:lnTo>
                    <a:pt x="33" y="3"/>
                  </a:lnTo>
                  <a:lnTo>
                    <a:pt x="36" y="6"/>
                  </a:lnTo>
                  <a:lnTo>
                    <a:pt x="36" y="12"/>
                  </a:lnTo>
                  <a:lnTo>
                    <a:pt x="36" y="12"/>
                  </a:lnTo>
                  <a:lnTo>
                    <a:pt x="42" y="12"/>
                  </a:lnTo>
                  <a:lnTo>
                    <a:pt x="48" y="12"/>
                  </a:lnTo>
                  <a:lnTo>
                    <a:pt x="57" y="6"/>
                  </a:lnTo>
                  <a:lnTo>
                    <a:pt x="60" y="6"/>
                  </a:lnTo>
                  <a:lnTo>
                    <a:pt x="63" y="6"/>
                  </a:lnTo>
                  <a:lnTo>
                    <a:pt x="67" y="9"/>
                  </a:lnTo>
                  <a:lnTo>
                    <a:pt x="70" y="18"/>
                  </a:lnTo>
                  <a:lnTo>
                    <a:pt x="70" y="18"/>
                  </a:lnTo>
                  <a:lnTo>
                    <a:pt x="76" y="18"/>
                  </a:lnTo>
                  <a:lnTo>
                    <a:pt x="79" y="15"/>
                  </a:lnTo>
                  <a:lnTo>
                    <a:pt x="82" y="9"/>
                  </a:lnTo>
                  <a:lnTo>
                    <a:pt x="82" y="0"/>
                  </a:lnTo>
                  <a:lnTo>
                    <a:pt x="82" y="0"/>
                  </a:lnTo>
                  <a:lnTo>
                    <a:pt x="88" y="3"/>
                  </a:lnTo>
                  <a:lnTo>
                    <a:pt x="100" y="3"/>
                  </a:lnTo>
                  <a:lnTo>
                    <a:pt x="121" y="6"/>
                  </a:lnTo>
                  <a:lnTo>
                    <a:pt x="121" y="6"/>
                  </a:lnTo>
                  <a:lnTo>
                    <a:pt x="124" y="6"/>
                  </a:lnTo>
                  <a:lnTo>
                    <a:pt x="124" y="9"/>
                  </a:lnTo>
                  <a:lnTo>
                    <a:pt x="124" y="6"/>
                  </a:lnTo>
                  <a:lnTo>
                    <a:pt x="124" y="6"/>
                  </a:lnTo>
                  <a:lnTo>
                    <a:pt x="130" y="9"/>
                  </a:lnTo>
                  <a:lnTo>
                    <a:pt x="130" y="15"/>
                  </a:lnTo>
                  <a:lnTo>
                    <a:pt x="133" y="18"/>
                  </a:lnTo>
                  <a:lnTo>
                    <a:pt x="142" y="18"/>
                  </a:lnTo>
                  <a:lnTo>
                    <a:pt x="142" y="18"/>
                  </a:lnTo>
                  <a:lnTo>
                    <a:pt x="139" y="21"/>
                  </a:lnTo>
                  <a:lnTo>
                    <a:pt x="139" y="24"/>
                  </a:lnTo>
                  <a:lnTo>
                    <a:pt x="139" y="24"/>
                  </a:lnTo>
                  <a:lnTo>
                    <a:pt x="151" y="27"/>
                  </a:lnTo>
                  <a:lnTo>
                    <a:pt x="157" y="24"/>
                  </a:lnTo>
                  <a:lnTo>
                    <a:pt x="157" y="21"/>
                  </a:lnTo>
                  <a:lnTo>
                    <a:pt x="157" y="21"/>
                  </a:lnTo>
                  <a:lnTo>
                    <a:pt x="166" y="27"/>
                  </a:lnTo>
                  <a:lnTo>
                    <a:pt x="172" y="30"/>
                  </a:lnTo>
                  <a:lnTo>
                    <a:pt x="181" y="30"/>
                  </a:lnTo>
                  <a:lnTo>
                    <a:pt x="181" y="30"/>
                  </a:lnTo>
                  <a:lnTo>
                    <a:pt x="178" y="33"/>
                  </a:lnTo>
                  <a:lnTo>
                    <a:pt x="181" y="36"/>
                  </a:lnTo>
                  <a:lnTo>
                    <a:pt x="187" y="36"/>
                  </a:lnTo>
                  <a:lnTo>
                    <a:pt x="187" y="36"/>
                  </a:lnTo>
                  <a:lnTo>
                    <a:pt x="187" y="40"/>
                  </a:lnTo>
                  <a:lnTo>
                    <a:pt x="190" y="43"/>
                  </a:lnTo>
                  <a:lnTo>
                    <a:pt x="190" y="43"/>
                  </a:lnTo>
                  <a:lnTo>
                    <a:pt x="193" y="43"/>
                  </a:lnTo>
                  <a:lnTo>
                    <a:pt x="193" y="46"/>
                  </a:lnTo>
                  <a:lnTo>
                    <a:pt x="193" y="52"/>
                  </a:lnTo>
                  <a:lnTo>
                    <a:pt x="193" y="52"/>
                  </a:lnTo>
                  <a:lnTo>
                    <a:pt x="200" y="49"/>
                  </a:lnTo>
                  <a:lnTo>
                    <a:pt x="203" y="52"/>
                  </a:lnTo>
                  <a:lnTo>
                    <a:pt x="203" y="52"/>
                  </a:lnTo>
                  <a:lnTo>
                    <a:pt x="203" y="55"/>
                  </a:lnTo>
                  <a:lnTo>
                    <a:pt x="203" y="58"/>
                  </a:lnTo>
                  <a:lnTo>
                    <a:pt x="203" y="58"/>
                  </a:lnTo>
                  <a:lnTo>
                    <a:pt x="206" y="58"/>
                  </a:lnTo>
                  <a:lnTo>
                    <a:pt x="212" y="58"/>
                  </a:lnTo>
                  <a:lnTo>
                    <a:pt x="212" y="58"/>
                  </a:lnTo>
                  <a:lnTo>
                    <a:pt x="212" y="64"/>
                  </a:lnTo>
                  <a:lnTo>
                    <a:pt x="215" y="70"/>
                  </a:lnTo>
                  <a:lnTo>
                    <a:pt x="215" y="70"/>
                  </a:lnTo>
                  <a:lnTo>
                    <a:pt x="221" y="70"/>
                  </a:lnTo>
                  <a:lnTo>
                    <a:pt x="224" y="67"/>
                  </a:lnTo>
                  <a:lnTo>
                    <a:pt x="227" y="67"/>
                  </a:lnTo>
                  <a:lnTo>
                    <a:pt x="227" y="70"/>
                  </a:lnTo>
                  <a:lnTo>
                    <a:pt x="227" y="70"/>
                  </a:lnTo>
                  <a:lnTo>
                    <a:pt x="227" y="76"/>
                  </a:lnTo>
                  <a:lnTo>
                    <a:pt x="224" y="76"/>
                  </a:lnTo>
                  <a:lnTo>
                    <a:pt x="218" y="79"/>
                  </a:lnTo>
                  <a:lnTo>
                    <a:pt x="215" y="79"/>
                  </a:lnTo>
                  <a:lnTo>
                    <a:pt x="215" y="79"/>
                  </a:lnTo>
                  <a:lnTo>
                    <a:pt x="215" y="82"/>
                  </a:lnTo>
                  <a:lnTo>
                    <a:pt x="215" y="82"/>
                  </a:lnTo>
                  <a:lnTo>
                    <a:pt x="206" y="85"/>
                  </a:lnTo>
                  <a:lnTo>
                    <a:pt x="197" y="82"/>
                  </a:lnTo>
                  <a:lnTo>
                    <a:pt x="184" y="82"/>
                  </a:lnTo>
                  <a:lnTo>
                    <a:pt x="175" y="82"/>
                  </a:lnTo>
                  <a:lnTo>
                    <a:pt x="175" y="82"/>
                  </a:lnTo>
                  <a:lnTo>
                    <a:pt x="172" y="70"/>
                  </a:lnTo>
                  <a:lnTo>
                    <a:pt x="175" y="58"/>
                  </a:lnTo>
                  <a:lnTo>
                    <a:pt x="175" y="58"/>
                  </a:lnTo>
                  <a:lnTo>
                    <a:pt x="172" y="55"/>
                  </a:lnTo>
                  <a:lnTo>
                    <a:pt x="166" y="52"/>
                  </a:lnTo>
                  <a:lnTo>
                    <a:pt x="154" y="49"/>
                  </a:lnTo>
                  <a:lnTo>
                    <a:pt x="142" y="52"/>
                  </a:lnTo>
                  <a:lnTo>
                    <a:pt x="133" y="55"/>
                  </a:lnTo>
                  <a:lnTo>
                    <a:pt x="133" y="55"/>
                  </a:lnTo>
                  <a:lnTo>
                    <a:pt x="130" y="55"/>
                  </a:lnTo>
                  <a:lnTo>
                    <a:pt x="130" y="58"/>
                  </a:lnTo>
                  <a:lnTo>
                    <a:pt x="130" y="67"/>
                  </a:lnTo>
                  <a:lnTo>
                    <a:pt x="130" y="67"/>
                  </a:lnTo>
                  <a:lnTo>
                    <a:pt x="127" y="67"/>
                  </a:lnTo>
                  <a:lnTo>
                    <a:pt x="121" y="67"/>
                  </a:lnTo>
                  <a:lnTo>
                    <a:pt x="121" y="67"/>
                  </a:lnTo>
                  <a:lnTo>
                    <a:pt x="118" y="73"/>
                  </a:lnTo>
                  <a:lnTo>
                    <a:pt x="118" y="76"/>
                  </a:lnTo>
                  <a:lnTo>
                    <a:pt x="112" y="76"/>
                  </a:lnTo>
                  <a:lnTo>
                    <a:pt x="112" y="76"/>
                  </a:lnTo>
                  <a:lnTo>
                    <a:pt x="115" y="79"/>
                  </a:lnTo>
                  <a:lnTo>
                    <a:pt x="118" y="79"/>
                  </a:lnTo>
                  <a:lnTo>
                    <a:pt x="118" y="79"/>
                  </a:lnTo>
                  <a:lnTo>
                    <a:pt x="115" y="82"/>
                  </a:lnTo>
                  <a:lnTo>
                    <a:pt x="112" y="82"/>
                  </a:lnTo>
                  <a:lnTo>
                    <a:pt x="106" y="82"/>
                  </a:lnTo>
                  <a:lnTo>
                    <a:pt x="106" y="82"/>
                  </a:lnTo>
                  <a:lnTo>
                    <a:pt x="103" y="94"/>
                  </a:lnTo>
                  <a:lnTo>
                    <a:pt x="106" y="106"/>
                  </a:lnTo>
                  <a:lnTo>
                    <a:pt x="106" y="106"/>
                  </a:lnTo>
                  <a:lnTo>
                    <a:pt x="91" y="109"/>
                  </a:lnTo>
                  <a:lnTo>
                    <a:pt x="76" y="109"/>
                  </a:lnTo>
                  <a:lnTo>
                    <a:pt x="67" y="106"/>
                  </a:lnTo>
                  <a:lnTo>
                    <a:pt x="60" y="103"/>
                  </a:lnTo>
                  <a:lnTo>
                    <a:pt x="54" y="97"/>
                  </a:lnTo>
                  <a:lnTo>
                    <a:pt x="51" y="91"/>
                  </a:lnTo>
                  <a:lnTo>
                    <a:pt x="51" y="91"/>
                  </a:lnTo>
                  <a:lnTo>
                    <a:pt x="60" y="88"/>
                  </a:lnTo>
                  <a:lnTo>
                    <a:pt x="63" y="82"/>
                  </a:lnTo>
                  <a:lnTo>
                    <a:pt x="63" y="82"/>
                  </a:lnTo>
                  <a:lnTo>
                    <a:pt x="70" y="85"/>
                  </a:lnTo>
                  <a:lnTo>
                    <a:pt x="73" y="85"/>
                  </a:lnTo>
                  <a:lnTo>
                    <a:pt x="76" y="85"/>
                  </a:lnTo>
                  <a:lnTo>
                    <a:pt x="82" y="82"/>
                  </a:lnTo>
                  <a:lnTo>
                    <a:pt x="82" y="82"/>
                  </a:lnTo>
                  <a:lnTo>
                    <a:pt x="76" y="79"/>
                  </a:lnTo>
                  <a:lnTo>
                    <a:pt x="73" y="76"/>
                  </a:lnTo>
                  <a:lnTo>
                    <a:pt x="76" y="76"/>
                  </a:lnTo>
                  <a:lnTo>
                    <a:pt x="76" y="7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4" name="Freeform 101"/>
            <p:cNvSpPr>
              <a:spLocks/>
            </p:cNvSpPr>
            <p:nvPr/>
          </p:nvSpPr>
          <p:spPr bwMode="auto">
            <a:xfrm>
              <a:off x="2160588" y="1912938"/>
              <a:ext cx="173038" cy="80962"/>
            </a:xfrm>
            <a:custGeom>
              <a:avLst/>
              <a:gdLst>
                <a:gd name="T0" fmla="*/ 109 w 109"/>
                <a:gd name="T1" fmla="*/ 3 h 51"/>
                <a:gd name="T2" fmla="*/ 109 w 109"/>
                <a:gd name="T3" fmla="*/ 15 h 51"/>
                <a:gd name="T4" fmla="*/ 106 w 109"/>
                <a:gd name="T5" fmla="*/ 15 h 51"/>
                <a:gd name="T6" fmla="*/ 100 w 109"/>
                <a:gd name="T7" fmla="*/ 15 h 51"/>
                <a:gd name="T8" fmla="*/ 103 w 109"/>
                <a:gd name="T9" fmla="*/ 27 h 51"/>
                <a:gd name="T10" fmla="*/ 100 w 109"/>
                <a:gd name="T11" fmla="*/ 27 h 51"/>
                <a:gd name="T12" fmla="*/ 90 w 109"/>
                <a:gd name="T13" fmla="*/ 30 h 51"/>
                <a:gd name="T14" fmla="*/ 87 w 109"/>
                <a:gd name="T15" fmla="*/ 36 h 51"/>
                <a:gd name="T16" fmla="*/ 84 w 109"/>
                <a:gd name="T17" fmla="*/ 30 h 51"/>
                <a:gd name="T18" fmla="*/ 75 w 109"/>
                <a:gd name="T19" fmla="*/ 24 h 51"/>
                <a:gd name="T20" fmla="*/ 72 w 109"/>
                <a:gd name="T21" fmla="*/ 24 h 51"/>
                <a:gd name="T22" fmla="*/ 66 w 109"/>
                <a:gd name="T23" fmla="*/ 30 h 51"/>
                <a:gd name="T24" fmla="*/ 63 w 109"/>
                <a:gd name="T25" fmla="*/ 33 h 51"/>
                <a:gd name="T26" fmla="*/ 54 w 109"/>
                <a:gd name="T27" fmla="*/ 39 h 51"/>
                <a:gd name="T28" fmla="*/ 48 w 109"/>
                <a:gd name="T29" fmla="*/ 48 h 51"/>
                <a:gd name="T30" fmla="*/ 36 w 109"/>
                <a:gd name="T31" fmla="*/ 51 h 51"/>
                <a:gd name="T32" fmla="*/ 3 w 109"/>
                <a:gd name="T33" fmla="*/ 48 h 51"/>
                <a:gd name="T34" fmla="*/ 0 w 109"/>
                <a:gd name="T35" fmla="*/ 39 h 51"/>
                <a:gd name="T36" fmla="*/ 0 w 109"/>
                <a:gd name="T37" fmla="*/ 33 h 51"/>
                <a:gd name="T38" fmla="*/ 6 w 109"/>
                <a:gd name="T39" fmla="*/ 36 h 51"/>
                <a:gd name="T40" fmla="*/ 15 w 109"/>
                <a:gd name="T41" fmla="*/ 36 h 51"/>
                <a:gd name="T42" fmla="*/ 24 w 109"/>
                <a:gd name="T43" fmla="*/ 30 h 51"/>
                <a:gd name="T44" fmla="*/ 33 w 109"/>
                <a:gd name="T45" fmla="*/ 24 h 51"/>
                <a:gd name="T46" fmla="*/ 36 w 109"/>
                <a:gd name="T47" fmla="*/ 18 h 51"/>
                <a:gd name="T48" fmla="*/ 39 w 109"/>
                <a:gd name="T49" fmla="*/ 15 h 51"/>
                <a:gd name="T50" fmla="*/ 42 w 109"/>
                <a:gd name="T51" fmla="*/ 18 h 51"/>
                <a:gd name="T52" fmla="*/ 45 w 109"/>
                <a:gd name="T53" fmla="*/ 15 h 51"/>
                <a:gd name="T54" fmla="*/ 51 w 109"/>
                <a:gd name="T55" fmla="*/ 12 h 51"/>
                <a:gd name="T56" fmla="*/ 57 w 109"/>
                <a:gd name="T57" fmla="*/ 12 h 51"/>
                <a:gd name="T58" fmla="*/ 63 w 109"/>
                <a:gd name="T59" fmla="*/ 3 h 51"/>
                <a:gd name="T60" fmla="*/ 81 w 109"/>
                <a:gd name="T61" fmla="*/ 3 h 51"/>
                <a:gd name="T62" fmla="*/ 93 w 109"/>
                <a:gd name="T63" fmla="*/ 0 h 51"/>
                <a:gd name="T64" fmla="*/ 109 w 109"/>
                <a:gd name="T65"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51">
                  <a:moveTo>
                    <a:pt x="109" y="3"/>
                  </a:moveTo>
                  <a:lnTo>
                    <a:pt x="109" y="3"/>
                  </a:lnTo>
                  <a:lnTo>
                    <a:pt x="109" y="9"/>
                  </a:lnTo>
                  <a:lnTo>
                    <a:pt x="109" y="15"/>
                  </a:lnTo>
                  <a:lnTo>
                    <a:pt x="109" y="15"/>
                  </a:lnTo>
                  <a:lnTo>
                    <a:pt x="106" y="15"/>
                  </a:lnTo>
                  <a:lnTo>
                    <a:pt x="100" y="15"/>
                  </a:lnTo>
                  <a:lnTo>
                    <a:pt x="100" y="15"/>
                  </a:lnTo>
                  <a:lnTo>
                    <a:pt x="103" y="21"/>
                  </a:lnTo>
                  <a:lnTo>
                    <a:pt x="103" y="27"/>
                  </a:lnTo>
                  <a:lnTo>
                    <a:pt x="100" y="27"/>
                  </a:lnTo>
                  <a:lnTo>
                    <a:pt x="100" y="27"/>
                  </a:lnTo>
                  <a:lnTo>
                    <a:pt x="93" y="27"/>
                  </a:lnTo>
                  <a:lnTo>
                    <a:pt x="90" y="30"/>
                  </a:lnTo>
                  <a:lnTo>
                    <a:pt x="87" y="36"/>
                  </a:lnTo>
                  <a:lnTo>
                    <a:pt x="87" y="36"/>
                  </a:lnTo>
                  <a:lnTo>
                    <a:pt x="84" y="33"/>
                  </a:lnTo>
                  <a:lnTo>
                    <a:pt x="84" y="30"/>
                  </a:lnTo>
                  <a:lnTo>
                    <a:pt x="81" y="24"/>
                  </a:lnTo>
                  <a:lnTo>
                    <a:pt x="75" y="24"/>
                  </a:lnTo>
                  <a:lnTo>
                    <a:pt x="75" y="24"/>
                  </a:lnTo>
                  <a:lnTo>
                    <a:pt x="72" y="24"/>
                  </a:lnTo>
                  <a:lnTo>
                    <a:pt x="69" y="27"/>
                  </a:lnTo>
                  <a:lnTo>
                    <a:pt x="66" y="30"/>
                  </a:lnTo>
                  <a:lnTo>
                    <a:pt x="63" y="33"/>
                  </a:lnTo>
                  <a:lnTo>
                    <a:pt x="63" y="33"/>
                  </a:lnTo>
                  <a:lnTo>
                    <a:pt x="60" y="36"/>
                  </a:lnTo>
                  <a:lnTo>
                    <a:pt x="54" y="39"/>
                  </a:lnTo>
                  <a:lnTo>
                    <a:pt x="48" y="42"/>
                  </a:lnTo>
                  <a:lnTo>
                    <a:pt x="48" y="48"/>
                  </a:lnTo>
                  <a:lnTo>
                    <a:pt x="48" y="48"/>
                  </a:lnTo>
                  <a:lnTo>
                    <a:pt x="36" y="51"/>
                  </a:lnTo>
                  <a:lnTo>
                    <a:pt x="27" y="51"/>
                  </a:lnTo>
                  <a:lnTo>
                    <a:pt x="3" y="48"/>
                  </a:lnTo>
                  <a:lnTo>
                    <a:pt x="3" y="48"/>
                  </a:lnTo>
                  <a:lnTo>
                    <a:pt x="0" y="39"/>
                  </a:lnTo>
                  <a:lnTo>
                    <a:pt x="0" y="36"/>
                  </a:lnTo>
                  <a:lnTo>
                    <a:pt x="0" y="33"/>
                  </a:lnTo>
                  <a:lnTo>
                    <a:pt x="0" y="33"/>
                  </a:lnTo>
                  <a:lnTo>
                    <a:pt x="6" y="36"/>
                  </a:lnTo>
                  <a:lnTo>
                    <a:pt x="15" y="36"/>
                  </a:lnTo>
                  <a:lnTo>
                    <a:pt x="15" y="36"/>
                  </a:lnTo>
                  <a:lnTo>
                    <a:pt x="21" y="33"/>
                  </a:lnTo>
                  <a:lnTo>
                    <a:pt x="24" y="30"/>
                  </a:lnTo>
                  <a:lnTo>
                    <a:pt x="27" y="27"/>
                  </a:lnTo>
                  <a:lnTo>
                    <a:pt x="33" y="24"/>
                  </a:lnTo>
                  <a:lnTo>
                    <a:pt x="33" y="24"/>
                  </a:lnTo>
                  <a:lnTo>
                    <a:pt x="36" y="18"/>
                  </a:lnTo>
                  <a:lnTo>
                    <a:pt x="39" y="15"/>
                  </a:lnTo>
                  <a:lnTo>
                    <a:pt x="39" y="15"/>
                  </a:lnTo>
                  <a:lnTo>
                    <a:pt x="39" y="15"/>
                  </a:lnTo>
                  <a:lnTo>
                    <a:pt x="42" y="18"/>
                  </a:lnTo>
                  <a:lnTo>
                    <a:pt x="45" y="18"/>
                  </a:lnTo>
                  <a:lnTo>
                    <a:pt x="45" y="15"/>
                  </a:lnTo>
                  <a:lnTo>
                    <a:pt x="51" y="12"/>
                  </a:lnTo>
                  <a:lnTo>
                    <a:pt x="51" y="12"/>
                  </a:lnTo>
                  <a:lnTo>
                    <a:pt x="57" y="12"/>
                  </a:lnTo>
                  <a:lnTo>
                    <a:pt x="57" y="12"/>
                  </a:lnTo>
                  <a:lnTo>
                    <a:pt x="63" y="3"/>
                  </a:lnTo>
                  <a:lnTo>
                    <a:pt x="63" y="3"/>
                  </a:lnTo>
                  <a:lnTo>
                    <a:pt x="72" y="3"/>
                  </a:lnTo>
                  <a:lnTo>
                    <a:pt x="81" y="3"/>
                  </a:lnTo>
                  <a:lnTo>
                    <a:pt x="81" y="3"/>
                  </a:lnTo>
                  <a:lnTo>
                    <a:pt x="93" y="0"/>
                  </a:lnTo>
                  <a:lnTo>
                    <a:pt x="100" y="0"/>
                  </a:lnTo>
                  <a:lnTo>
                    <a:pt x="109" y="3"/>
                  </a:lnTo>
                  <a:lnTo>
                    <a:pt x="109"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5" name="Freeform 102"/>
            <p:cNvSpPr>
              <a:spLocks/>
            </p:cNvSpPr>
            <p:nvPr/>
          </p:nvSpPr>
          <p:spPr bwMode="auto">
            <a:xfrm>
              <a:off x="2644775" y="1951038"/>
              <a:ext cx="177800" cy="82550"/>
            </a:xfrm>
            <a:custGeom>
              <a:avLst/>
              <a:gdLst>
                <a:gd name="T0" fmla="*/ 100 w 112"/>
                <a:gd name="T1" fmla="*/ 0 h 52"/>
                <a:gd name="T2" fmla="*/ 103 w 112"/>
                <a:gd name="T3" fmla="*/ 21 h 52"/>
                <a:gd name="T4" fmla="*/ 112 w 112"/>
                <a:gd name="T5" fmla="*/ 36 h 52"/>
                <a:gd name="T6" fmla="*/ 109 w 112"/>
                <a:gd name="T7" fmla="*/ 33 h 52"/>
                <a:gd name="T8" fmla="*/ 106 w 112"/>
                <a:gd name="T9" fmla="*/ 33 h 52"/>
                <a:gd name="T10" fmla="*/ 106 w 112"/>
                <a:gd name="T11" fmla="*/ 39 h 52"/>
                <a:gd name="T12" fmla="*/ 106 w 112"/>
                <a:gd name="T13" fmla="*/ 45 h 52"/>
                <a:gd name="T14" fmla="*/ 88 w 112"/>
                <a:gd name="T15" fmla="*/ 48 h 52"/>
                <a:gd name="T16" fmla="*/ 88 w 112"/>
                <a:gd name="T17" fmla="*/ 52 h 52"/>
                <a:gd name="T18" fmla="*/ 85 w 112"/>
                <a:gd name="T19" fmla="*/ 52 h 52"/>
                <a:gd name="T20" fmla="*/ 73 w 112"/>
                <a:gd name="T21" fmla="*/ 52 h 52"/>
                <a:gd name="T22" fmla="*/ 73 w 112"/>
                <a:gd name="T23" fmla="*/ 36 h 52"/>
                <a:gd name="T24" fmla="*/ 64 w 112"/>
                <a:gd name="T25" fmla="*/ 39 h 52"/>
                <a:gd name="T26" fmla="*/ 42 w 112"/>
                <a:gd name="T27" fmla="*/ 33 h 52"/>
                <a:gd name="T28" fmla="*/ 30 w 112"/>
                <a:gd name="T29" fmla="*/ 33 h 52"/>
                <a:gd name="T30" fmla="*/ 18 w 112"/>
                <a:gd name="T31" fmla="*/ 21 h 52"/>
                <a:gd name="T32" fmla="*/ 0 w 112"/>
                <a:gd name="T33" fmla="*/ 12 h 52"/>
                <a:gd name="T34" fmla="*/ 0 w 112"/>
                <a:gd name="T35" fmla="*/ 9 h 52"/>
                <a:gd name="T36" fmla="*/ 3 w 112"/>
                <a:gd name="T37" fmla="*/ 3 h 52"/>
                <a:gd name="T38" fmla="*/ 9 w 112"/>
                <a:gd name="T39" fmla="*/ 6 h 52"/>
                <a:gd name="T40" fmla="*/ 12 w 112"/>
                <a:gd name="T41" fmla="*/ 9 h 52"/>
                <a:gd name="T42" fmla="*/ 30 w 112"/>
                <a:gd name="T43" fmla="*/ 15 h 52"/>
                <a:gd name="T44" fmla="*/ 36 w 112"/>
                <a:gd name="T45" fmla="*/ 15 h 52"/>
                <a:gd name="T46" fmla="*/ 39 w 112"/>
                <a:gd name="T47" fmla="*/ 15 h 52"/>
                <a:gd name="T48" fmla="*/ 42 w 112"/>
                <a:gd name="T49" fmla="*/ 24 h 52"/>
                <a:gd name="T50" fmla="*/ 42 w 112"/>
                <a:gd name="T51" fmla="*/ 24 h 52"/>
                <a:gd name="T52" fmla="*/ 45 w 112"/>
                <a:gd name="T53" fmla="*/ 18 h 52"/>
                <a:gd name="T54" fmla="*/ 49 w 112"/>
                <a:gd name="T55" fmla="*/ 9 h 52"/>
                <a:gd name="T56" fmla="*/ 52 w 112"/>
                <a:gd name="T57" fmla="*/ 6 h 52"/>
                <a:gd name="T58" fmla="*/ 58 w 112"/>
                <a:gd name="T59" fmla="*/ 15 h 52"/>
                <a:gd name="T60" fmla="*/ 67 w 112"/>
                <a:gd name="T61" fmla="*/ 12 h 52"/>
                <a:gd name="T62" fmla="*/ 85 w 112"/>
                <a:gd name="T63" fmla="*/ 0 h 52"/>
                <a:gd name="T64" fmla="*/ 100 w 112"/>
                <a:gd name="T6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52">
                  <a:moveTo>
                    <a:pt x="100" y="0"/>
                  </a:moveTo>
                  <a:lnTo>
                    <a:pt x="100" y="0"/>
                  </a:lnTo>
                  <a:lnTo>
                    <a:pt x="100" y="12"/>
                  </a:lnTo>
                  <a:lnTo>
                    <a:pt x="103" y="21"/>
                  </a:lnTo>
                  <a:lnTo>
                    <a:pt x="109" y="27"/>
                  </a:lnTo>
                  <a:lnTo>
                    <a:pt x="112" y="36"/>
                  </a:lnTo>
                  <a:lnTo>
                    <a:pt x="112" y="36"/>
                  </a:lnTo>
                  <a:lnTo>
                    <a:pt x="109" y="33"/>
                  </a:lnTo>
                  <a:lnTo>
                    <a:pt x="106" y="33"/>
                  </a:lnTo>
                  <a:lnTo>
                    <a:pt x="106" y="33"/>
                  </a:lnTo>
                  <a:lnTo>
                    <a:pt x="106" y="33"/>
                  </a:lnTo>
                  <a:lnTo>
                    <a:pt x="106" y="39"/>
                  </a:lnTo>
                  <a:lnTo>
                    <a:pt x="106" y="45"/>
                  </a:lnTo>
                  <a:lnTo>
                    <a:pt x="106" y="45"/>
                  </a:lnTo>
                  <a:lnTo>
                    <a:pt x="97" y="48"/>
                  </a:lnTo>
                  <a:lnTo>
                    <a:pt x="88" y="48"/>
                  </a:lnTo>
                  <a:lnTo>
                    <a:pt x="88" y="48"/>
                  </a:lnTo>
                  <a:lnTo>
                    <a:pt x="88" y="52"/>
                  </a:lnTo>
                  <a:lnTo>
                    <a:pt x="85" y="52"/>
                  </a:lnTo>
                  <a:lnTo>
                    <a:pt x="85" y="52"/>
                  </a:lnTo>
                  <a:lnTo>
                    <a:pt x="73" y="52"/>
                  </a:lnTo>
                  <a:lnTo>
                    <a:pt x="73" y="52"/>
                  </a:lnTo>
                  <a:lnTo>
                    <a:pt x="70" y="45"/>
                  </a:lnTo>
                  <a:lnTo>
                    <a:pt x="73" y="36"/>
                  </a:lnTo>
                  <a:lnTo>
                    <a:pt x="73" y="36"/>
                  </a:lnTo>
                  <a:lnTo>
                    <a:pt x="64" y="39"/>
                  </a:lnTo>
                  <a:lnTo>
                    <a:pt x="55" y="36"/>
                  </a:lnTo>
                  <a:lnTo>
                    <a:pt x="42" y="33"/>
                  </a:lnTo>
                  <a:lnTo>
                    <a:pt x="30" y="33"/>
                  </a:lnTo>
                  <a:lnTo>
                    <a:pt x="30" y="33"/>
                  </a:lnTo>
                  <a:lnTo>
                    <a:pt x="27" y="24"/>
                  </a:lnTo>
                  <a:lnTo>
                    <a:pt x="18" y="21"/>
                  </a:lnTo>
                  <a:lnTo>
                    <a:pt x="9" y="18"/>
                  </a:lnTo>
                  <a:lnTo>
                    <a:pt x="0" y="12"/>
                  </a:lnTo>
                  <a:lnTo>
                    <a:pt x="0" y="12"/>
                  </a:lnTo>
                  <a:lnTo>
                    <a:pt x="0" y="9"/>
                  </a:lnTo>
                  <a:lnTo>
                    <a:pt x="3" y="3"/>
                  </a:lnTo>
                  <a:lnTo>
                    <a:pt x="3" y="3"/>
                  </a:lnTo>
                  <a:lnTo>
                    <a:pt x="6" y="3"/>
                  </a:lnTo>
                  <a:lnTo>
                    <a:pt x="9" y="6"/>
                  </a:lnTo>
                  <a:lnTo>
                    <a:pt x="12" y="9"/>
                  </a:lnTo>
                  <a:lnTo>
                    <a:pt x="12" y="9"/>
                  </a:lnTo>
                  <a:lnTo>
                    <a:pt x="21" y="12"/>
                  </a:lnTo>
                  <a:lnTo>
                    <a:pt x="30" y="15"/>
                  </a:lnTo>
                  <a:lnTo>
                    <a:pt x="30" y="15"/>
                  </a:lnTo>
                  <a:lnTo>
                    <a:pt x="36" y="15"/>
                  </a:lnTo>
                  <a:lnTo>
                    <a:pt x="39" y="15"/>
                  </a:lnTo>
                  <a:lnTo>
                    <a:pt x="39" y="15"/>
                  </a:lnTo>
                  <a:lnTo>
                    <a:pt x="39" y="21"/>
                  </a:lnTo>
                  <a:lnTo>
                    <a:pt x="42" y="24"/>
                  </a:lnTo>
                  <a:lnTo>
                    <a:pt x="42" y="24"/>
                  </a:lnTo>
                  <a:lnTo>
                    <a:pt x="42" y="24"/>
                  </a:lnTo>
                  <a:lnTo>
                    <a:pt x="49" y="21"/>
                  </a:lnTo>
                  <a:lnTo>
                    <a:pt x="45" y="18"/>
                  </a:lnTo>
                  <a:lnTo>
                    <a:pt x="45" y="12"/>
                  </a:lnTo>
                  <a:lnTo>
                    <a:pt x="49" y="9"/>
                  </a:lnTo>
                  <a:lnTo>
                    <a:pt x="49" y="9"/>
                  </a:lnTo>
                  <a:lnTo>
                    <a:pt x="52" y="6"/>
                  </a:lnTo>
                  <a:lnTo>
                    <a:pt x="55" y="9"/>
                  </a:lnTo>
                  <a:lnTo>
                    <a:pt x="58" y="15"/>
                  </a:lnTo>
                  <a:lnTo>
                    <a:pt x="58" y="15"/>
                  </a:lnTo>
                  <a:lnTo>
                    <a:pt x="67" y="12"/>
                  </a:lnTo>
                  <a:lnTo>
                    <a:pt x="76" y="6"/>
                  </a:lnTo>
                  <a:lnTo>
                    <a:pt x="85" y="0"/>
                  </a:lnTo>
                  <a:lnTo>
                    <a:pt x="94" y="0"/>
                  </a:lnTo>
                  <a:lnTo>
                    <a:pt x="100" y="0"/>
                  </a:lnTo>
                  <a:lnTo>
                    <a:pt x="10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6" name="Freeform 103"/>
            <p:cNvSpPr>
              <a:spLocks/>
            </p:cNvSpPr>
            <p:nvPr/>
          </p:nvSpPr>
          <p:spPr bwMode="auto">
            <a:xfrm>
              <a:off x="2298700" y="1951038"/>
              <a:ext cx="317500" cy="115887"/>
            </a:xfrm>
            <a:custGeom>
              <a:avLst/>
              <a:gdLst>
                <a:gd name="T0" fmla="*/ 91 w 200"/>
                <a:gd name="T1" fmla="*/ 30 h 73"/>
                <a:gd name="T2" fmla="*/ 121 w 200"/>
                <a:gd name="T3" fmla="*/ 36 h 73"/>
                <a:gd name="T4" fmla="*/ 130 w 200"/>
                <a:gd name="T5" fmla="*/ 39 h 73"/>
                <a:gd name="T6" fmla="*/ 124 w 200"/>
                <a:gd name="T7" fmla="*/ 24 h 73"/>
                <a:gd name="T8" fmla="*/ 130 w 200"/>
                <a:gd name="T9" fmla="*/ 21 h 73"/>
                <a:gd name="T10" fmla="*/ 124 w 200"/>
                <a:gd name="T11" fmla="*/ 12 h 73"/>
                <a:gd name="T12" fmla="*/ 118 w 200"/>
                <a:gd name="T13" fmla="*/ 3 h 73"/>
                <a:gd name="T14" fmla="*/ 133 w 200"/>
                <a:gd name="T15" fmla="*/ 3 h 73"/>
                <a:gd name="T16" fmla="*/ 149 w 200"/>
                <a:gd name="T17" fmla="*/ 0 h 73"/>
                <a:gd name="T18" fmla="*/ 158 w 200"/>
                <a:gd name="T19" fmla="*/ 9 h 73"/>
                <a:gd name="T20" fmla="*/ 158 w 200"/>
                <a:gd name="T21" fmla="*/ 15 h 73"/>
                <a:gd name="T22" fmla="*/ 173 w 200"/>
                <a:gd name="T23" fmla="*/ 27 h 73"/>
                <a:gd name="T24" fmla="*/ 179 w 200"/>
                <a:gd name="T25" fmla="*/ 21 h 73"/>
                <a:gd name="T26" fmla="*/ 191 w 200"/>
                <a:gd name="T27" fmla="*/ 24 h 73"/>
                <a:gd name="T28" fmla="*/ 200 w 200"/>
                <a:gd name="T29" fmla="*/ 33 h 73"/>
                <a:gd name="T30" fmla="*/ 200 w 200"/>
                <a:gd name="T31" fmla="*/ 39 h 73"/>
                <a:gd name="T32" fmla="*/ 197 w 200"/>
                <a:gd name="T33" fmla="*/ 52 h 73"/>
                <a:gd name="T34" fmla="*/ 185 w 200"/>
                <a:gd name="T35" fmla="*/ 52 h 73"/>
                <a:gd name="T36" fmla="*/ 173 w 200"/>
                <a:gd name="T37" fmla="*/ 58 h 73"/>
                <a:gd name="T38" fmla="*/ 158 w 200"/>
                <a:gd name="T39" fmla="*/ 52 h 73"/>
                <a:gd name="T40" fmla="*/ 118 w 200"/>
                <a:gd name="T41" fmla="*/ 61 h 73"/>
                <a:gd name="T42" fmla="*/ 112 w 200"/>
                <a:gd name="T43" fmla="*/ 61 h 73"/>
                <a:gd name="T44" fmla="*/ 100 w 200"/>
                <a:gd name="T45" fmla="*/ 67 h 73"/>
                <a:gd name="T46" fmla="*/ 58 w 200"/>
                <a:gd name="T47" fmla="*/ 73 h 73"/>
                <a:gd name="T48" fmla="*/ 73 w 200"/>
                <a:gd name="T49" fmla="*/ 61 h 73"/>
                <a:gd name="T50" fmla="*/ 94 w 200"/>
                <a:gd name="T51" fmla="*/ 52 h 73"/>
                <a:gd name="T52" fmla="*/ 76 w 200"/>
                <a:gd name="T53" fmla="*/ 52 h 73"/>
                <a:gd name="T54" fmla="*/ 58 w 200"/>
                <a:gd name="T55" fmla="*/ 45 h 73"/>
                <a:gd name="T56" fmla="*/ 49 w 200"/>
                <a:gd name="T57" fmla="*/ 48 h 73"/>
                <a:gd name="T58" fmla="*/ 43 w 200"/>
                <a:gd name="T59" fmla="*/ 52 h 73"/>
                <a:gd name="T60" fmla="*/ 31 w 200"/>
                <a:gd name="T61" fmla="*/ 48 h 73"/>
                <a:gd name="T62" fmla="*/ 0 w 200"/>
                <a:gd name="T63" fmla="*/ 45 h 73"/>
                <a:gd name="T64" fmla="*/ 3 w 200"/>
                <a:gd name="T65" fmla="*/ 39 h 73"/>
                <a:gd name="T66" fmla="*/ 13 w 200"/>
                <a:gd name="T67" fmla="*/ 24 h 73"/>
                <a:gd name="T68" fmla="*/ 22 w 200"/>
                <a:gd name="T69" fmla="*/ 24 h 73"/>
                <a:gd name="T70" fmla="*/ 31 w 200"/>
                <a:gd name="T71" fmla="*/ 21 h 73"/>
                <a:gd name="T72" fmla="*/ 22 w 200"/>
                <a:gd name="T73" fmla="*/ 15 h 73"/>
                <a:gd name="T74" fmla="*/ 34 w 200"/>
                <a:gd name="T75" fmla="*/ 12 h 73"/>
                <a:gd name="T76" fmla="*/ 46 w 200"/>
                <a:gd name="T77" fmla="*/ 9 h 73"/>
                <a:gd name="T78" fmla="*/ 67 w 200"/>
                <a:gd name="T79" fmla="*/ 12 h 73"/>
                <a:gd name="T80" fmla="*/ 70 w 200"/>
                <a:gd name="T81" fmla="*/ 21 h 73"/>
                <a:gd name="T82" fmla="*/ 79 w 200"/>
                <a:gd name="T83" fmla="*/ 21 h 73"/>
                <a:gd name="T84" fmla="*/ 76 w 200"/>
                <a:gd name="T85" fmla="*/ 27 h 73"/>
                <a:gd name="T86" fmla="*/ 79 w 200"/>
                <a:gd name="T87" fmla="*/ 33 h 73"/>
                <a:gd name="T88" fmla="*/ 91 w 200"/>
                <a:gd name="T89" fmla="*/ 2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 h="73">
                  <a:moveTo>
                    <a:pt x="91" y="24"/>
                  </a:moveTo>
                  <a:lnTo>
                    <a:pt x="91" y="24"/>
                  </a:lnTo>
                  <a:lnTo>
                    <a:pt x="91" y="30"/>
                  </a:lnTo>
                  <a:lnTo>
                    <a:pt x="94" y="30"/>
                  </a:lnTo>
                  <a:lnTo>
                    <a:pt x="106" y="33"/>
                  </a:lnTo>
                  <a:lnTo>
                    <a:pt x="121" y="36"/>
                  </a:lnTo>
                  <a:lnTo>
                    <a:pt x="127" y="39"/>
                  </a:lnTo>
                  <a:lnTo>
                    <a:pt x="130" y="39"/>
                  </a:lnTo>
                  <a:lnTo>
                    <a:pt x="130" y="39"/>
                  </a:lnTo>
                  <a:lnTo>
                    <a:pt x="133" y="36"/>
                  </a:lnTo>
                  <a:lnTo>
                    <a:pt x="130" y="30"/>
                  </a:lnTo>
                  <a:lnTo>
                    <a:pt x="124" y="24"/>
                  </a:lnTo>
                  <a:lnTo>
                    <a:pt x="121" y="21"/>
                  </a:lnTo>
                  <a:lnTo>
                    <a:pt x="130" y="21"/>
                  </a:lnTo>
                  <a:lnTo>
                    <a:pt x="130" y="21"/>
                  </a:lnTo>
                  <a:lnTo>
                    <a:pt x="133" y="15"/>
                  </a:lnTo>
                  <a:lnTo>
                    <a:pt x="130" y="12"/>
                  </a:lnTo>
                  <a:lnTo>
                    <a:pt x="124" y="12"/>
                  </a:lnTo>
                  <a:lnTo>
                    <a:pt x="118" y="12"/>
                  </a:lnTo>
                  <a:lnTo>
                    <a:pt x="118" y="9"/>
                  </a:lnTo>
                  <a:lnTo>
                    <a:pt x="118" y="3"/>
                  </a:lnTo>
                  <a:lnTo>
                    <a:pt x="118" y="3"/>
                  </a:lnTo>
                  <a:lnTo>
                    <a:pt x="127" y="3"/>
                  </a:lnTo>
                  <a:lnTo>
                    <a:pt x="133" y="3"/>
                  </a:lnTo>
                  <a:lnTo>
                    <a:pt x="140" y="0"/>
                  </a:lnTo>
                  <a:lnTo>
                    <a:pt x="149" y="0"/>
                  </a:lnTo>
                  <a:lnTo>
                    <a:pt x="149" y="0"/>
                  </a:lnTo>
                  <a:lnTo>
                    <a:pt x="149" y="6"/>
                  </a:lnTo>
                  <a:lnTo>
                    <a:pt x="149" y="6"/>
                  </a:lnTo>
                  <a:lnTo>
                    <a:pt x="158" y="9"/>
                  </a:lnTo>
                  <a:lnTo>
                    <a:pt x="158" y="9"/>
                  </a:lnTo>
                  <a:lnTo>
                    <a:pt x="155" y="12"/>
                  </a:lnTo>
                  <a:lnTo>
                    <a:pt x="158" y="15"/>
                  </a:lnTo>
                  <a:lnTo>
                    <a:pt x="158" y="15"/>
                  </a:lnTo>
                  <a:lnTo>
                    <a:pt x="164" y="21"/>
                  </a:lnTo>
                  <a:lnTo>
                    <a:pt x="173" y="27"/>
                  </a:lnTo>
                  <a:lnTo>
                    <a:pt x="173" y="27"/>
                  </a:lnTo>
                  <a:lnTo>
                    <a:pt x="176" y="24"/>
                  </a:lnTo>
                  <a:lnTo>
                    <a:pt x="179" y="21"/>
                  </a:lnTo>
                  <a:lnTo>
                    <a:pt x="185" y="21"/>
                  </a:lnTo>
                  <a:lnTo>
                    <a:pt x="185" y="21"/>
                  </a:lnTo>
                  <a:lnTo>
                    <a:pt x="191" y="24"/>
                  </a:lnTo>
                  <a:lnTo>
                    <a:pt x="197" y="27"/>
                  </a:lnTo>
                  <a:lnTo>
                    <a:pt x="197" y="27"/>
                  </a:lnTo>
                  <a:lnTo>
                    <a:pt x="200" y="33"/>
                  </a:lnTo>
                  <a:lnTo>
                    <a:pt x="200" y="36"/>
                  </a:lnTo>
                  <a:lnTo>
                    <a:pt x="200" y="36"/>
                  </a:lnTo>
                  <a:lnTo>
                    <a:pt x="200" y="39"/>
                  </a:lnTo>
                  <a:lnTo>
                    <a:pt x="200" y="42"/>
                  </a:lnTo>
                  <a:lnTo>
                    <a:pt x="200" y="45"/>
                  </a:lnTo>
                  <a:lnTo>
                    <a:pt x="197" y="52"/>
                  </a:lnTo>
                  <a:lnTo>
                    <a:pt x="197" y="52"/>
                  </a:lnTo>
                  <a:lnTo>
                    <a:pt x="191" y="48"/>
                  </a:lnTo>
                  <a:lnTo>
                    <a:pt x="185" y="52"/>
                  </a:lnTo>
                  <a:lnTo>
                    <a:pt x="179" y="55"/>
                  </a:lnTo>
                  <a:lnTo>
                    <a:pt x="173" y="58"/>
                  </a:lnTo>
                  <a:lnTo>
                    <a:pt x="173" y="58"/>
                  </a:lnTo>
                  <a:lnTo>
                    <a:pt x="164" y="55"/>
                  </a:lnTo>
                  <a:lnTo>
                    <a:pt x="158" y="52"/>
                  </a:lnTo>
                  <a:lnTo>
                    <a:pt x="158" y="52"/>
                  </a:lnTo>
                  <a:lnTo>
                    <a:pt x="136" y="55"/>
                  </a:lnTo>
                  <a:lnTo>
                    <a:pt x="118" y="61"/>
                  </a:lnTo>
                  <a:lnTo>
                    <a:pt x="118" y="61"/>
                  </a:lnTo>
                  <a:lnTo>
                    <a:pt x="115" y="61"/>
                  </a:lnTo>
                  <a:lnTo>
                    <a:pt x="112" y="61"/>
                  </a:lnTo>
                  <a:lnTo>
                    <a:pt x="112" y="61"/>
                  </a:lnTo>
                  <a:lnTo>
                    <a:pt x="106" y="64"/>
                  </a:lnTo>
                  <a:lnTo>
                    <a:pt x="100" y="67"/>
                  </a:lnTo>
                  <a:lnTo>
                    <a:pt x="100" y="67"/>
                  </a:lnTo>
                  <a:lnTo>
                    <a:pt x="82" y="70"/>
                  </a:lnTo>
                  <a:lnTo>
                    <a:pt x="58" y="73"/>
                  </a:lnTo>
                  <a:lnTo>
                    <a:pt x="58" y="73"/>
                  </a:lnTo>
                  <a:lnTo>
                    <a:pt x="61" y="70"/>
                  </a:lnTo>
                  <a:lnTo>
                    <a:pt x="64" y="67"/>
                  </a:lnTo>
                  <a:lnTo>
                    <a:pt x="73" y="61"/>
                  </a:lnTo>
                  <a:lnTo>
                    <a:pt x="94" y="61"/>
                  </a:lnTo>
                  <a:lnTo>
                    <a:pt x="94" y="61"/>
                  </a:lnTo>
                  <a:lnTo>
                    <a:pt x="94" y="52"/>
                  </a:lnTo>
                  <a:lnTo>
                    <a:pt x="88" y="52"/>
                  </a:lnTo>
                  <a:lnTo>
                    <a:pt x="82" y="52"/>
                  </a:lnTo>
                  <a:lnTo>
                    <a:pt x="76" y="52"/>
                  </a:lnTo>
                  <a:lnTo>
                    <a:pt x="76" y="52"/>
                  </a:lnTo>
                  <a:lnTo>
                    <a:pt x="67" y="52"/>
                  </a:lnTo>
                  <a:lnTo>
                    <a:pt x="58" y="45"/>
                  </a:lnTo>
                  <a:lnTo>
                    <a:pt x="58" y="45"/>
                  </a:lnTo>
                  <a:lnTo>
                    <a:pt x="55" y="45"/>
                  </a:lnTo>
                  <a:lnTo>
                    <a:pt x="49" y="48"/>
                  </a:lnTo>
                  <a:lnTo>
                    <a:pt x="46" y="52"/>
                  </a:lnTo>
                  <a:lnTo>
                    <a:pt x="43" y="52"/>
                  </a:lnTo>
                  <a:lnTo>
                    <a:pt x="43" y="52"/>
                  </a:lnTo>
                  <a:lnTo>
                    <a:pt x="37" y="52"/>
                  </a:lnTo>
                  <a:lnTo>
                    <a:pt x="31" y="48"/>
                  </a:lnTo>
                  <a:lnTo>
                    <a:pt x="31" y="48"/>
                  </a:lnTo>
                  <a:lnTo>
                    <a:pt x="16" y="48"/>
                  </a:lnTo>
                  <a:lnTo>
                    <a:pt x="6" y="48"/>
                  </a:lnTo>
                  <a:lnTo>
                    <a:pt x="0" y="45"/>
                  </a:lnTo>
                  <a:lnTo>
                    <a:pt x="0" y="45"/>
                  </a:lnTo>
                  <a:lnTo>
                    <a:pt x="3" y="42"/>
                  </a:lnTo>
                  <a:lnTo>
                    <a:pt x="3" y="39"/>
                  </a:lnTo>
                  <a:lnTo>
                    <a:pt x="10" y="36"/>
                  </a:lnTo>
                  <a:lnTo>
                    <a:pt x="10" y="36"/>
                  </a:lnTo>
                  <a:lnTo>
                    <a:pt x="13" y="24"/>
                  </a:lnTo>
                  <a:lnTo>
                    <a:pt x="13" y="24"/>
                  </a:lnTo>
                  <a:lnTo>
                    <a:pt x="19" y="24"/>
                  </a:lnTo>
                  <a:lnTo>
                    <a:pt x="22" y="24"/>
                  </a:lnTo>
                  <a:lnTo>
                    <a:pt x="28" y="21"/>
                  </a:lnTo>
                  <a:lnTo>
                    <a:pt x="31" y="21"/>
                  </a:lnTo>
                  <a:lnTo>
                    <a:pt x="31" y="21"/>
                  </a:lnTo>
                  <a:lnTo>
                    <a:pt x="28" y="18"/>
                  </a:lnTo>
                  <a:lnTo>
                    <a:pt x="25" y="15"/>
                  </a:lnTo>
                  <a:lnTo>
                    <a:pt x="22" y="15"/>
                  </a:lnTo>
                  <a:lnTo>
                    <a:pt x="25" y="12"/>
                  </a:lnTo>
                  <a:lnTo>
                    <a:pt x="25" y="12"/>
                  </a:lnTo>
                  <a:lnTo>
                    <a:pt x="34" y="12"/>
                  </a:lnTo>
                  <a:lnTo>
                    <a:pt x="34" y="12"/>
                  </a:lnTo>
                  <a:lnTo>
                    <a:pt x="40" y="9"/>
                  </a:lnTo>
                  <a:lnTo>
                    <a:pt x="46" y="9"/>
                  </a:lnTo>
                  <a:lnTo>
                    <a:pt x="46" y="9"/>
                  </a:lnTo>
                  <a:lnTo>
                    <a:pt x="58" y="9"/>
                  </a:lnTo>
                  <a:lnTo>
                    <a:pt x="67" y="12"/>
                  </a:lnTo>
                  <a:lnTo>
                    <a:pt x="67" y="12"/>
                  </a:lnTo>
                  <a:lnTo>
                    <a:pt x="67" y="15"/>
                  </a:lnTo>
                  <a:lnTo>
                    <a:pt x="70" y="21"/>
                  </a:lnTo>
                  <a:lnTo>
                    <a:pt x="70" y="21"/>
                  </a:lnTo>
                  <a:lnTo>
                    <a:pt x="76" y="21"/>
                  </a:lnTo>
                  <a:lnTo>
                    <a:pt x="79" y="21"/>
                  </a:lnTo>
                  <a:lnTo>
                    <a:pt x="79" y="21"/>
                  </a:lnTo>
                  <a:lnTo>
                    <a:pt x="79" y="24"/>
                  </a:lnTo>
                  <a:lnTo>
                    <a:pt x="76" y="27"/>
                  </a:lnTo>
                  <a:lnTo>
                    <a:pt x="76" y="33"/>
                  </a:lnTo>
                  <a:lnTo>
                    <a:pt x="79" y="33"/>
                  </a:lnTo>
                  <a:lnTo>
                    <a:pt x="79" y="33"/>
                  </a:lnTo>
                  <a:lnTo>
                    <a:pt x="82" y="27"/>
                  </a:lnTo>
                  <a:lnTo>
                    <a:pt x="85" y="24"/>
                  </a:lnTo>
                  <a:lnTo>
                    <a:pt x="91" y="24"/>
                  </a:lnTo>
                  <a:lnTo>
                    <a:pt x="91" y="24"/>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7" name="Freeform 104"/>
            <p:cNvSpPr>
              <a:spLocks/>
            </p:cNvSpPr>
            <p:nvPr/>
          </p:nvSpPr>
          <p:spPr bwMode="auto">
            <a:xfrm>
              <a:off x="2082800" y="2071688"/>
              <a:ext cx="250825" cy="157162"/>
            </a:xfrm>
            <a:custGeom>
              <a:avLst/>
              <a:gdLst>
                <a:gd name="T0" fmla="*/ 19 w 158"/>
                <a:gd name="T1" fmla="*/ 3 h 99"/>
                <a:gd name="T2" fmla="*/ 73 w 158"/>
                <a:gd name="T3" fmla="*/ 3 h 99"/>
                <a:gd name="T4" fmla="*/ 88 w 158"/>
                <a:gd name="T5" fmla="*/ 6 h 99"/>
                <a:gd name="T6" fmla="*/ 97 w 158"/>
                <a:gd name="T7" fmla="*/ 6 h 99"/>
                <a:gd name="T8" fmla="*/ 106 w 158"/>
                <a:gd name="T9" fmla="*/ 9 h 99"/>
                <a:gd name="T10" fmla="*/ 112 w 158"/>
                <a:gd name="T11" fmla="*/ 9 h 99"/>
                <a:gd name="T12" fmla="*/ 115 w 158"/>
                <a:gd name="T13" fmla="*/ 12 h 99"/>
                <a:gd name="T14" fmla="*/ 121 w 158"/>
                <a:gd name="T15" fmla="*/ 9 h 99"/>
                <a:gd name="T16" fmla="*/ 130 w 158"/>
                <a:gd name="T17" fmla="*/ 9 h 99"/>
                <a:gd name="T18" fmla="*/ 133 w 158"/>
                <a:gd name="T19" fmla="*/ 15 h 99"/>
                <a:gd name="T20" fmla="*/ 149 w 158"/>
                <a:gd name="T21" fmla="*/ 18 h 99"/>
                <a:gd name="T22" fmla="*/ 158 w 158"/>
                <a:gd name="T23" fmla="*/ 27 h 99"/>
                <a:gd name="T24" fmla="*/ 158 w 158"/>
                <a:gd name="T25" fmla="*/ 30 h 99"/>
                <a:gd name="T26" fmla="*/ 121 w 158"/>
                <a:gd name="T27" fmla="*/ 39 h 99"/>
                <a:gd name="T28" fmla="*/ 118 w 158"/>
                <a:gd name="T29" fmla="*/ 39 h 99"/>
                <a:gd name="T30" fmla="*/ 118 w 158"/>
                <a:gd name="T31" fmla="*/ 45 h 99"/>
                <a:gd name="T32" fmla="*/ 112 w 158"/>
                <a:gd name="T33" fmla="*/ 45 h 99"/>
                <a:gd name="T34" fmla="*/ 109 w 158"/>
                <a:gd name="T35" fmla="*/ 42 h 99"/>
                <a:gd name="T36" fmla="*/ 106 w 158"/>
                <a:gd name="T37" fmla="*/ 45 h 99"/>
                <a:gd name="T38" fmla="*/ 106 w 158"/>
                <a:gd name="T39" fmla="*/ 45 h 99"/>
                <a:gd name="T40" fmla="*/ 109 w 158"/>
                <a:gd name="T41" fmla="*/ 51 h 99"/>
                <a:gd name="T42" fmla="*/ 106 w 158"/>
                <a:gd name="T43" fmla="*/ 51 h 99"/>
                <a:gd name="T44" fmla="*/ 100 w 158"/>
                <a:gd name="T45" fmla="*/ 54 h 99"/>
                <a:gd name="T46" fmla="*/ 100 w 158"/>
                <a:gd name="T47" fmla="*/ 57 h 99"/>
                <a:gd name="T48" fmla="*/ 100 w 158"/>
                <a:gd name="T49" fmla="*/ 63 h 99"/>
                <a:gd name="T50" fmla="*/ 94 w 158"/>
                <a:gd name="T51" fmla="*/ 63 h 99"/>
                <a:gd name="T52" fmla="*/ 91 w 158"/>
                <a:gd name="T53" fmla="*/ 66 h 99"/>
                <a:gd name="T54" fmla="*/ 85 w 158"/>
                <a:gd name="T55" fmla="*/ 69 h 99"/>
                <a:gd name="T56" fmla="*/ 85 w 158"/>
                <a:gd name="T57" fmla="*/ 87 h 99"/>
                <a:gd name="T58" fmla="*/ 73 w 158"/>
                <a:gd name="T59" fmla="*/ 90 h 99"/>
                <a:gd name="T60" fmla="*/ 55 w 158"/>
                <a:gd name="T61" fmla="*/ 99 h 99"/>
                <a:gd name="T62" fmla="*/ 37 w 158"/>
                <a:gd name="T63" fmla="*/ 99 h 99"/>
                <a:gd name="T64" fmla="*/ 37 w 158"/>
                <a:gd name="T65" fmla="*/ 90 h 99"/>
                <a:gd name="T66" fmla="*/ 31 w 158"/>
                <a:gd name="T67" fmla="*/ 81 h 99"/>
                <a:gd name="T68" fmla="*/ 12 w 158"/>
                <a:gd name="T69" fmla="*/ 78 h 99"/>
                <a:gd name="T70" fmla="*/ 0 w 158"/>
                <a:gd name="T71" fmla="*/ 75 h 99"/>
                <a:gd name="T72" fmla="*/ 6 w 158"/>
                <a:gd name="T73" fmla="*/ 69 h 99"/>
                <a:gd name="T74" fmla="*/ 12 w 158"/>
                <a:gd name="T75" fmla="*/ 66 h 99"/>
                <a:gd name="T76" fmla="*/ 9 w 158"/>
                <a:gd name="T77" fmla="*/ 57 h 99"/>
                <a:gd name="T78" fmla="*/ 16 w 158"/>
                <a:gd name="T79" fmla="*/ 57 h 99"/>
                <a:gd name="T80" fmla="*/ 12 w 158"/>
                <a:gd name="T81" fmla="*/ 51 h 99"/>
                <a:gd name="T82" fmla="*/ 12 w 158"/>
                <a:gd name="T83" fmla="*/ 42 h 99"/>
                <a:gd name="T84" fmla="*/ 19 w 158"/>
                <a:gd name="T85" fmla="*/ 45 h 99"/>
                <a:gd name="T86" fmla="*/ 19 w 158"/>
                <a:gd name="T87" fmla="*/ 39 h 99"/>
                <a:gd name="T88" fmla="*/ 25 w 158"/>
                <a:gd name="T89" fmla="*/ 33 h 99"/>
                <a:gd name="T90" fmla="*/ 28 w 158"/>
                <a:gd name="T91" fmla="*/ 21 h 99"/>
                <a:gd name="T92" fmla="*/ 28 w 158"/>
                <a:gd name="T93" fmla="*/ 15 h 99"/>
                <a:gd name="T94" fmla="*/ 19 w 158"/>
                <a:gd name="T95" fmla="*/ 9 h 99"/>
                <a:gd name="T96" fmla="*/ 19 w 158"/>
                <a:gd name="T97"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8" h="99">
                  <a:moveTo>
                    <a:pt x="19" y="3"/>
                  </a:moveTo>
                  <a:lnTo>
                    <a:pt x="19" y="3"/>
                  </a:lnTo>
                  <a:lnTo>
                    <a:pt x="58" y="0"/>
                  </a:lnTo>
                  <a:lnTo>
                    <a:pt x="73" y="3"/>
                  </a:lnTo>
                  <a:lnTo>
                    <a:pt x="88" y="6"/>
                  </a:lnTo>
                  <a:lnTo>
                    <a:pt x="88" y="6"/>
                  </a:lnTo>
                  <a:lnTo>
                    <a:pt x="97" y="6"/>
                  </a:lnTo>
                  <a:lnTo>
                    <a:pt x="97" y="6"/>
                  </a:lnTo>
                  <a:lnTo>
                    <a:pt x="100" y="9"/>
                  </a:lnTo>
                  <a:lnTo>
                    <a:pt x="106" y="9"/>
                  </a:lnTo>
                  <a:lnTo>
                    <a:pt x="109" y="9"/>
                  </a:lnTo>
                  <a:lnTo>
                    <a:pt x="112" y="9"/>
                  </a:lnTo>
                  <a:lnTo>
                    <a:pt x="112" y="9"/>
                  </a:lnTo>
                  <a:lnTo>
                    <a:pt x="115" y="12"/>
                  </a:lnTo>
                  <a:lnTo>
                    <a:pt x="118" y="12"/>
                  </a:lnTo>
                  <a:lnTo>
                    <a:pt x="121" y="9"/>
                  </a:lnTo>
                  <a:lnTo>
                    <a:pt x="130" y="9"/>
                  </a:lnTo>
                  <a:lnTo>
                    <a:pt x="130" y="9"/>
                  </a:lnTo>
                  <a:lnTo>
                    <a:pt x="130" y="12"/>
                  </a:lnTo>
                  <a:lnTo>
                    <a:pt x="133" y="15"/>
                  </a:lnTo>
                  <a:lnTo>
                    <a:pt x="133" y="15"/>
                  </a:lnTo>
                  <a:lnTo>
                    <a:pt x="149" y="18"/>
                  </a:lnTo>
                  <a:lnTo>
                    <a:pt x="155" y="24"/>
                  </a:lnTo>
                  <a:lnTo>
                    <a:pt x="158" y="27"/>
                  </a:lnTo>
                  <a:lnTo>
                    <a:pt x="158" y="30"/>
                  </a:lnTo>
                  <a:lnTo>
                    <a:pt x="158" y="30"/>
                  </a:lnTo>
                  <a:lnTo>
                    <a:pt x="139" y="33"/>
                  </a:lnTo>
                  <a:lnTo>
                    <a:pt x="121" y="39"/>
                  </a:lnTo>
                  <a:lnTo>
                    <a:pt x="121" y="39"/>
                  </a:lnTo>
                  <a:lnTo>
                    <a:pt x="118" y="39"/>
                  </a:lnTo>
                  <a:lnTo>
                    <a:pt x="118" y="42"/>
                  </a:lnTo>
                  <a:lnTo>
                    <a:pt x="118" y="45"/>
                  </a:lnTo>
                  <a:lnTo>
                    <a:pt x="118" y="45"/>
                  </a:lnTo>
                  <a:lnTo>
                    <a:pt x="112" y="45"/>
                  </a:lnTo>
                  <a:lnTo>
                    <a:pt x="112" y="42"/>
                  </a:lnTo>
                  <a:lnTo>
                    <a:pt x="109" y="42"/>
                  </a:lnTo>
                  <a:lnTo>
                    <a:pt x="109" y="42"/>
                  </a:lnTo>
                  <a:lnTo>
                    <a:pt x="106" y="45"/>
                  </a:lnTo>
                  <a:lnTo>
                    <a:pt x="106" y="45"/>
                  </a:lnTo>
                  <a:lnTo>
                    <a:pt x="106" y="45"/>
                  </a:lnTo>
                  <a:lnTo>
                    <a:pt x="106" y="51"/>
                  </a:lnTo>
                  <a:lnTo>
                    <a:pt x="109" y="51"/>
                  </a:lnTo>
                  <a:lnTo>
                    <a:pt x="109" y="51"/>
                  </a:lnTo>
                  <a:lnTo>
                    <a:pt x="106" y="51"/>
                  </a:lnTo>
                  <a:lnTo>
                    <a:pt x="106" y="54"/>
                  </a:lnTo>
                  <a:lnTo>
                    <a:pt x="100" y="54"/>
                  </a:lnTo>
                  <a:lnTo>
                    <a:pt x="100" y="54"/>
                  </a:lnTo>
                  <a:lnTo>
                    <a:pt x="100" y="57"/>
                  </a:lnTo>
                  <a:lnTo>
                    <a:pt x="100" y="63"/>
                  </a:lnTo>
                  <a:lnTo>
                    <a:pt x="100" y="63"/>
                  </a:lnTo>
                  <a:lnTo>
                    <a:pt x="97" y="63"/>
                  </a:lnTo>
                  <a:lnTo>
                    <a:pt x="94" y="63"/>
                  </a:lnTo>
                  <a:lnTo>
                    <a:pt x="94" y="63"/>
                  </a:lnTo>
                  <a:lnTo>
                    <a:pt x="91" y="66"/>
                  </a:lnTo>
                  <a:lnTo>
                    <a:pt x="85" y="69"/>
                  </a:lnTo>
                  <a:lnTo>
                    <a:pt x="85" y="69"/>
                  </a:lnTo>
                  <a:lnTo>
                    <a:pt x="85" y="87"/>
                  </a:lnTo>
                  <a:lnTo>
                    <a:pt x="85" y="87"/>
                  </a:lnTo>
                  <a:lnTo>
                    <a:pt x="79" y="87"/>
                  </a:lnTo>
                  <a:lnTo>
                    <a:pt x="73" y="90"/>
                  </a:lnTo>
                  <a:lnTo>
                    <a:pt x="64" y="96"/>
                  </a:lnTo>
                  <a:lnTo>
                    <a:pt x="55" y="99"/>
                  </a:lnTo>
                  <a:lnTo>
                    <a:pt x="46" y="99"/>
                  </a:lnTo>
                  <a:lnTo>
                    <a:pt x="37" y="99"/>
                  </a:lnTo>
                  <a:lnTo>
                    <a:pt x="37" y="99"/>
                  </a:lnTo>
                  <a:lnTo>
                    <a:pt x="37" y="90"/>
                  </a:lnTo>
                  <a:lnTo>
                    <a:pt x="34" y="84"/>
                  </a:lnTo>
                  <a:lnTo>
                    <a:pt x="31" y="81"/>
                  </a:lnTo>
                  <a:lnTo>
                    <a:pt x="25" y="81"/>
                  </a:lnTo>
                  <a:lnTo>
                    <a:pt x="12" y="78"/>
                  </a:lnTo>
                  <a:lnTo>
                    <a:pt x="0" y="75"/>
                  </a:lnTo>
                  <a:lnTo>
                    <a:pt x="0" y="75"/>
                  </a:lnTo>
                  <a:lnTo>
                    <a:pt x="0" y="72"/>
                  </a:lnTo>
                  <a:lnTo>
                    <a:pt x="6" y="69"/>
                  </a:lnTo>
                  <a:lnTo>
                    <a:pt x="12" y="66"/>
                  </a:lnTo>
                  <a:lnTo>
                    <a:pt x="12" y="66"/>
                  </a:lnTo>
                  <a:lnTo>
                    <a:pt x="9" y="60"/>
                  </a:lnTo>
                  <a:lnTo>
                    <a:pt x="9" y="57"/>
                  </a:lnTo>
                  <a:lnTo>
                    <a:pt x="16" y="57"/>
                  </a:lnTo>
                  <a:lnTo>
                    <a:pt x="16" y="57"/>
                  </a:lnTo>
                  <a:lnTo>
                    <a:pt x="16" y="54"/>
                  </a:lnTo>
                  <a:lnTo>
                    <a:pt x="12" y="51"/>
                  </a:lnTo>
                  <a:lnTo>
                    <a:pt x="12" y="48"/>
                  </a:lnTo>
                  <a:lnTo>
                    <a:pt x="12" y="42"/>
                  </a:lnTo>
                  <a:lnTo>
                    <a:pt x="12" y="42"/>
                  </a:lnTo>
                  <a:lnTo>
                    <a:pt x="19" y="45"/>
                  </a:lnTo>
                  <a:lnTo>
                    <a:pt x="19" y="39"/>
                  </a:lnTo>
                  <a:lnTo>
                    <a:pt x="19" y="39"/>
                  </a:lnTo>
                  <a:lnTo>
                    <a:pt x="22" y="36"/>
                  </a:lnTo>
                  <a:lnTo>
                    <a:pt x="25" y="33"/>
                  </a:lnTo>
                  <a:lnTo>
                    <a:pt x="28" y="27"/>
                  </a:lnTo>
                  <a:lnTo>
                    <a:pt x="28" y="21"/>
                  </a:lnTo>
                  <a:lnTo>
                    <a:pt x="28" y="21"/>
                  </a:lnTo>
                  <a:lnTo>
                    <a:pt x="28" y="15"/>
                  </a:lnTo>
                  <a:lnTo>
                    <a:pt x="22" y="12"/>
                  </a:lnTo>
                  <a:lnTo>
                    <a:pt x="19" y="9"/>
                  </a:lnTo>
                  <a:lnTo>
                    <a:pt x="19" y="3"/>
                  </a:lnTo>
                  <a:lnTo>
                    <a:pt x="19"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8" name="Freeform 105"/>
            <p:cNvSpPr>
              <a:spLocks/>
            </p:cNvSpPr>
            <p:nvPr/>
          </p:nvSpPr>
          <p:spPr bwMode="auto">
            <a:xfrm>
              <a:off x="2592388" y="2105025"/>
              <a:ext cx="52388" cy="38100"/>
            </a:xfrm>
            <a:custGeom>
              <a:avLst/>
              <a:gdLst>
                <a:gd name="T0" fmla="*/ 3 w 33"/>
                <a:gd name="T1" fmla="*/ 0 h 24"/>
                <a:gd name="T2" fmla="*/ 3 w 33"/>
                <a:gd name="T3" fmla="*/ 0 h 24"/>
                <a:gd name="T4" fmla="*/ 27 w 33"/>
                <a:gd name="T5" fmla="*/ 0 h 24"/>
                <a:gd name="T6" fmla="*/ 27 w 33"/>
                <a:gd name="T7" fmla="*/ 0 h 24"/>
                <a:gd name="T8" fmla="*/ 30 w 33"/>
                <a:gd name="T9" fmla="*/ 9 h 24"/>
                <a:gd name="T10" fmla="*/ 33 w 33"/>
                <a:gd name="T11" fmla="*/ 12 h 24"/>
                <a:gd name="T12" fmla="*/ 33 w 33"/>
                <a:gd name="T13" fmla="*/ 18 h 24"/>
                <a:gd name="T14" fmla="*/ 33 w 33"/>
                <a:gd name="T15" fmla="*/ 18 h 24"/>
                <a:gd name="T16" fmla="*/ 27 w 33"/>
                <a:gd name="T17" fmla="*/ 18 h 24"/>
                <a:gd name="T18" fmla="*/ 27 w 33"/>
                <a:gd name="T19" fmla="*/ 18 h 24"/>
                <a:gd name="T20" fmla="*/ 24 w 33"/>
                <a:gd name="T21" fmla="*/ 24 h 24"/>
                <a:gd name="T22" fmla="*/ 24 w 33"/>
                <a:gd name="T23" fmla="*/ 24 h 24"/>
                <a:gd name="T24" fmla="*/ 15 w 33"/>
                <a:gd name="T25" fmla="*/ 15 h 24"/>
                <a:gd name="T26" fmla="*/ 9 w 33"/>
                <a:gd name="T27" fmla="*/ 12 h 24"/>
                <a:gd name="T28" fmla="*/ 0 w 33"/>
                <a:gd name="T29" fmla="*/ 12 h 24"/>
                <a:gd name="T30" fmla="*/ 0 w 33"/>
                <a:gd name="T31" fmla="*/ 12 h 24"/>
                <a:gd name="T32" fmla="*/ 3 w 33"/>
                <a:gd name="T33" fmla="*/ 9 h 24"/>
                <a:gd name="T34" fmla="*/ 3 w 33"/>
                <a:gd name="T35" fmla="*/ 0 h 24"/>
                <a:gd name="T36" fmla="*/ 3 w 33"/>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4">
                  <a:moveTo>
                    <a:pt x="3" y="0"/>
                  </a:moveTo>
                  <a:lnTo>
                    <a:pt x="3" y="0"/>
                  </a:lnTo>
                  <a:lnTo>
                    <a:pt x="27" y="0"/>
                  </a:lnTo>
                  <a:lnTo>
                    <a:pt x="27" y="0"/>
                  </a:lnTo>
                  <a:lnTo>
                    <a:pt x="30" y="9"/>
                  </a:lnTo>
                  <a:lnTo>
                    <a:pt x="33" y="12"/>
                  </a:lnTo>
                  <a:lnTo>
                    <a:pt x="33" y="18"/>
                  </a:lnTo>
                  <a:lnTo>
                    <a:pt x="33" y="18"/>
                  </a:lnTo>
                  <a:lnTo>
                    <a:pt x="27" y="18"/>
                  </a:lnTo>
                  <a:lnTo>
                    <a:pt x="27" y="18"/>
                  </a:lnTo>
                  <a:lnTo>
                    <a:pt x="24" y="24"/>
                  </a:lnTo>
                  <a:lnTo>
                    <a:pt x="24" y="24"/>
                  </a:lnTo>
                  <a:lnTo>
                    <a:pt x="15" y="15"/>
                  </a:lnTo>
                  <a:lnTo>
                    <a:pt x="9" y="12"/>
                  </a:lnTo>
                  <a:lnTo>
                    <a:pt x="0" y="12"/>
                  </a:lnTo>
                  <a:lnTo>
                    <a:pt x="0" y="12"/>
                  </a:lnTo>
                  <a:lnTo>
                    <a:pt x="3" y="9"/>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9" name="Freeform 106"/>
            <p:cNvSpPr>
              <a:spLocks/>
            </p:cNvSpPr>
            <p:nvPr/>
          </p:nvSpPr>
          <p:spPr bwMode="auto">
            <a:xfrm>
              <a:off x="2874963" y="2085975"/>
              <a:ext cx="115888" cy="90487"/>
            </a:xfrm>
            <a:custGeom>
              <a:avLst/>
              <a:gdLst>
                <a:gd name="T0" fmla="*/ 70 w 73"/>
                <a:gd name="T1" fmla="*/ 6 h 57"/>
                <a:gd name="T2" fmla="*/ 70 w 73"/>
                <a:gd name="T3" fmla="*/ 6 h 57"/>
                <a:gd name="T4" fmla="*/ 73 w 73"/>
                <a:gd name="T5" fmla="*/ 6 h 57"/>
                <a:gd name="T6" fmla="*/ 73 w 73"/>
                <a:gd name="T7" fmla="*/ 12 h 57"/>
                <a:gd name="T8" fmla="*/ 73 w 73"/>
                <a:gd name="T9" fmla="*/ 18 h 57"/>
                <a:gd name="T10" fmla="*/ 73 w 73"/>
                <a:gd name="T11" fmla="*/ 24 h 57"/>
                <a:gd name="T12" fmla="*/ 73 w 73"/>
                <a:gd name="T13" fmla="*/ 24 h 57"/>
                <a:gd name="T14" fmla="*/ 70 w 73"/>
                <a:gd name="T15" fmla="*/ 24 h 57"/>
                <a:gd name="T16" fmla="*/ 67 w 73"/>
                <a:gd name="T17" fmla="*/ 27 h 57"/>
                <a:gd name="T18" fmla="*/ 67 w 73"/>
                <a:gd name="T19" fmla="*/ 33 h 57"/>
                <a:gd name="T20" fmla="*/ 67 w 73"/>
                <a:gd name="T21" fmla="*/ 33 h 57"/>
                <a:gd name="T22" fmla="*/ 61 w 73"/>
                <a:gd name="T23" fmla="*/ 33 h 57"/>
                <a:gd name="T24" fmla="*/ 58 w 73"/>
                <a:gd name="T25" fmla="*/ 33 h 57"/>
                <a:gd name="T26" fmla="*/ 52 w 73"/>
                <a:gd name="T27" fmla="*/ 36 h 57"/>
                <a:gd name="T28" fmla="*/ 49 w 73"/>
                <a:gd name="T29" fmla="*/ 39 h 57"/>
                <a:gd name="T30" fmla="*/ 46 w 73"/>
                <a:gd name="T31" fmla="*/ 39 h 57"/>
                <a:gd name="T32" fmla="*/ 46 w 73"/>
                <a:gd name="T33" fmla="*/ 36 h 57"/>
                <a:gd name="T34" fmla="*/ 46 w 73"/>
                <a:gd name="T35" fmla="*/ 36 h 57"/>
                <a:gd name="T36" fmla="*/ 30 w 73"/>
                <a:gd name="T37" fmla="*/ 51 h 57"/>
                <a:gd name="T38" fmla="*/ 24 w 73"/>
                <a:gd name="T39" fmla="*/ 54 h 57"/>
                <a:gd name="T40" fmla="*/ 12 w 73"/>
                <a:gd name="T41" fmla="*/ 57 h 57"/>
                <a:gd name="T42" fmla="*/ 12 w 73"/>
                <a:gd name="T43" fmla="*/ 57 h 57"/>
                <a:gd name="T44" fmla="*/ 9 w 73"/>
                <a:gd name="T45" fmla="*/ 51 h 57"/>
                <a:gd name="T46" fmla="*/ 9 w 73"/>
                <a:gd name="T47" fmla="*/ 42 h 57"/>
                <a:gd name="T48" fmla="*/ 9 w 73"/>
                <a:gd name="T49" fmla="*/ 42 h 57"/>
                <a:gd name="T50" fmla="*/ 3 w 73"/>
                <a:gd name="T51" fmla="*/ 36 h 57"/>
                <a:gd name="T52" fmla="*/ 0 w 73"/>
                <a:gd name="T53" fmla="*/ 33 h 57"/>
                <a:gd name="T54" fmla="*/ 0 w 73"/>
                <a:gd name="T55" fmla="*/ 33 h 57"/>
                <a:gd name="T56" fmla="*/ 0 w 73"/>
                <a:gd name="T57" fmla="*/ 24 h 57"/>
                <a:gd name="T58" fmla="*/ 0 w 73"/>
                <a:gd name="T59" fmla="*/ 12 h 57"/>
                <a:gd name="T60" fmla="*/ 0 w 73"/>
                <a:gd name="T61" fmla="*/ 12 h 57"/>
                <a:gd name="T62" fmla="*/ 3 w 73"/>
                <a:gd name="T63" fmla="*/ 12 h 57"/>
                <a:gd name="T64" fmla="*/ 6 w 73"/>
                <a:gd name="T65" fmla="*/ 12 h 57"/>
                <a:gd name="T66" fmla="*/ 9 w 73"/>
                <a:gd name="T67" fmla="*/ 6 h 57"/>
                <a:gd name="T68" fmla="*/ 9 w 73"/>
                <a:gd name="T69" fmla="*/ 6 h 57"/>
                <a:gd name="T70" fmla="*/ 15 w 73"/>
                <a:gd name="T71" fmla="*/ 6 h 57"/>
                <a:gd name="T72" fmla="*/ 18 w 73"/>
                <a:gd name="T73" fmla="*/ 3 h 57"/>
                <a:gd name="T74" fmla="*/ 21 w 73"/>
                <a:gd name="T75" fmla="*/ 0 h 57"/>
                <a:gd name="T76" fmla="*/ 21 w 73"/>
                <a:gd name="T77" fmla="*/ 0 h 57"/>
                <a:gd name="T78" fmla="*/ 27 w 73"/>
                <a:gd name="T79" fmla="*/ 3 h 57"/>
                <a:gd name="T80" fmla="*/ 37 w 73"/>
                <a:gd name="T81" fmla="*/ 6 h 57"/>
                <a:gd name="T82" fmla="*/ 46 w 73"/>
                <a:gd name="T83" fmla="*/ 6 h 57"/>
                <a:gd name="T84" fmla="*/ 55 w 73"/>
                <a:gd name="T85" fmla="*/ 9 h 57"/>
                <a:gd name="T86" fmla="*/ 55 w 73"/>
                <a:gd name="T87" fmla="*/ 9 h 57"/>
                <a:gd name="T88" fmla="*/ 64 w 73"/>
                <a:gd name="T89" fmla="*/ 9 h 57"/>
                <a:gd name="T90" fmla="*/ 67 w 73"/>
                <a:gd name="T91" fmla="*/ 9 h 57"/>
                <a:gd name="T92" fmla="*/ 70 w 73"/>
                <a:gd name="T93" fmla="*/ 6 h 57"/>
                <a:gd name="T94" fmla="*/ 70 w 73"/>
                <a:gd name="T9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57">
                  <a:moveTo>
                    <a:pt x="70" y="6"/>
                  </a:moveTo>
                  <a:lnTo>
                    <a:pt x="70" y="6"/>
                  </a:lnTo>
                  <a:lnTo>
                    <a:pt x="73" y="6"/>
                  </a:lnTo>
                  <a:lnTo>
                    <a:pt x="73" y="12"/>
                  </a:lnTo>
                  <a:lnTo>
                    <a:pt x="73" y="18"/>
                  </a:lnTo>
                  <a:lnTo>
                    <a:pt x="73" y="24"/>
                  </a:lnTo>
                  <a:lnTo>
                    <a:pt x="73" y="24"/>
                  </a:lnTo>
                  <a:lnTo>
                    <a:pt x="70" y="24"/>
                  </a:lnTo>
                  <a:lnTo>
                    <a:pt x="67" y="27"/>
                  </a:lnTo>
                  <a:lnTo>
                    <a:pt x="67" y="33"/>
                  </a:lnTo>
                  <a:lnTo>
                    <a:pt x="67" y="33"/>
                  </a:lnTo>
                  <a:lnTo>
                    <a:pt x="61" y="33"/>
                  </a:lnTo>
                  <a:lnTo>
                    <a:pt x="58" y="33"/>
                  </a:lnTo>
                  <a:lnTo>
                    <a:pt x="52" y="36"/>
                  </a:lnTo>
                  <a:lnTo>
                    <a:pt x="49" y="39"/>
                  </a:lnTo>
                  <a:lnTo>
                    <a:pt x="46" y="39"/>
                  </a:lnTo>
                  <a:lnTo>
                    <a:pt x="46" y="36"/>
                  </a:lnTo>
                  <a:lnTo>
                    <a:pt x="46" y="36"/>
                  </a:lnTo>
                  <a:lnTo>
                    <a:pt x="30" y="51"/>
                  </a:lnTo>
                  <a:lnTo>
                    <a:pt x="24" y="54"/>
                  </a:lnTo>
                  <a:lnTo>
                    <a:pt x="12" y="57"/>
                  </a:lnTo>
                  <a:lnTo>
                    <a:pt x="12" y="57"/>
                  </a:lnTo>
                  <a:lnTo>
                    <a:pt x="9" y="51"/>
                  </a:lnTo>
                  <a:lnTo>
                    <a:pt x="9" y="42"/>
                  </a:lnTo>
                  <a:lnTo>
                    <a:pt x="9" y="42"/>
                  </a:lnTo>
                  <a:lnTo>
                    <a:pt x="3" y="36"/>
                  </a:lnTo>
                  <a:lnTo>
                    <a:pt x="0" y="33"/>
                  </a:lnTo>
                  <a:lnTo>
                    <a:pt x="0" y="33"/>
                  </a:lnTo>
                  <a:lnTo>
                    <a:pt x="0" y="24"/>
                  </a:lnTo>
                  <a:lnTo>
                    <a:pt x="0" y="12"/>
                  </a:lnTo>
                  <a:lnTo>
                    <a:pt x="0" y="12"/>
                  </a:lnTo>
                  <a:lnTo>
                    <a:pt x="3" y="12"/>
                  </a:lnTo>
                  <a:lnTo>
                    <a:pt x="6" y="12"/>
                  </a:lnTo>
                  <a:lnTo>
                    <a:pt x="9" y="6"/>
                  </a:lnTo>
                  <a:lnTo>
                    <a:pt x="9" y="6"/>
                  </a:lnTo>
                  <a:lnTo>
                    <a:pt x="15" y="6"/>
                  </a:lnTo>
                  <a:lnTo>
                    <a:pt x="18" y="3"/>
                  </a:lnTo>
                  <a:lnTo>
                    <a:pt x="21" y="0"/>
                  </a:lnTo>
                  <a:lnTo>
                    <a:pt x="21" y="0"/>
                  </a:lnTo>
                  <a:lnTo>
                    <a:pt x="27" y="3"/>
                  </a:lnTo>
                  <a:lnTo>
                    <a:pt x="37" y="6"/>
                  </a:lnTo>
                  <a:lnTo>
                    <a:pt x="46" y="6"/>
                  </a:lnTo>
                  <a:lnTo>
                    <a:pt x="55" y="9"/>
                  </a:lnTo>
                  <a:lnTo>
                    <a:pt x="55" y="9"/>
                  </a:lnTo>
                  <a:lnTo>
                    <a:pt x="64" y="9"/>
                  </a:lnTo>
                  <a:lnTo>
                    <a:pt x="67" y="9"/>
                  </a:lnTo>
                  <a:lnTo>
                    <a:pt x="70" y="6"/>
                  </a:lnTo>
                  <a:lnTo>
                    <a:pt x="7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30" name="Freeform 107"/>
            <p:cNvSpPr>
              <a:spLocks/>
            </p:cNvSpPr>
            <p:nvPr/>
          </p:nvSpPr>
          <p:spPr bwMode="auto">
            <a:xfrm>
              <a:off x="4760913" y="2441575"/>
              <a:ext cx="265113" cy="128587"/>
            </a:xfrm>
            <a:custGeom>
              <a:avLst/>
              <a:gdLst>
                <a:gd name="T0" fmla="*/ 121 w 167"/>
                <a:gd name="T1" fmla="*/ 0 h 81"/>
                <a:gd name="T2" fmla="*/ 140 w 167"/>
                <a:gd name="T3" fmla="*/ 9 h 81"/>
                <a:gd name="T4" fmla="*/ 152 w 167"/>
                <a:gd name="T5" fmla="*/ 12 h 81"/>
                <a:gd name="T6" fmla="*/ 146 w 167"/>
                <a:gd name="T7" fmla="*/ 21 h 81"/>
                <a:gd name="T8" fmla="*/ 152 w 167"/>
                <a:gd name="T9" fmla="*/ 30 h 81"/>
                <a:gd name="T10" fmla="*/ 167 w 167"/>
                <a:gd name="T11" fmla="*/ 33 h 81"/>
                <a:gd name="T12" fmla="*/ 167 w 167"/>
                <a:gd name="T13" fmla="*/ 39 h 81"/>
                <a:gd name="T14" fmla="*/ 155 w 167"/>
                <a:gd name="T15" fmla="*/ 57 h 81"/>
                <a:gd name="T16" fmla="*/ 149 w 167"/>
                <a:gd name="T17" fmla="*/ 60 h 81"/>
                <a:gd name="T18" fmla="*/ 143 w 167"/>
                <a:gd name="T19" fmla="*/ 60 h 81"/>
                <a:gd name="T20" fmla="*/ 127 w 167"/>
                <a:gd name="T21" fmla="*/ 69 h 81"/>
                <a:gd name="T22" fmla="*/ 112 w 167"/>
                <a:gd name="T23" fmla="*/ 72 h 81"/>
                <a:gd name="T24" fmla="*/ 109 w 167"/>
                <a:gd name="T25" fmla="*/ 75 h 81"/>
                <a:gd name="T26" fmla="*/ 106 w 167"/>
                <a:gd name="T27" fmla="*/ 78 h 81"/>
                <a:gd name="T28" fmla="*/ 70 w 167"/>
                <a:gd name="T29" fmla="*/ 81 h 81"/>
                <a:gd name="T30" fmla="*/ 58 w 167"/>
                <a:gd name="T31" fmla="*/ 81 h 81"/>
                <a:gd name="T32" fmla="*/ 52 w 167"/>
                <a:gd name="T33" fmla="*/ 78 h 81"/>
                <a:gd name="T34" fmla="*/ 49 w 167"/>
                <a:gd name="T35" fmla="*/ 75 h 81"/>
                <a:gd name="T36" fmla="*/ 43 w 167"/>
                <a:gd name="T37" fmla="*/ 72 h 81"/>
                <a:gd name="T38" fmla="*/ 37 w 167"/>
                <a:gd name="T39" fmla="*/ 69 h 81"/>
                <a:gd name="T40" fmla="*/ 28 w 167"/>
                <a:gd name="T41" fmla="*/ 66 h 81"/>
                <a:gd name="T42" fmla="*/ 31 w 167"/>
                <a:gd name="T43" fmla="*/ 63 h 81"/>
                <a:gd name="T44" fmla="*/ 37 w 167"/>
                <a:gd name="T45" fmla="*/ 60 h 81"/>
                <a:gd name="T46" fmla="*/ 34 w 167"/>
                <a:gd name="T47" fmla="*/ 57 h 81"/>
                <a:gd name="T48" fmla="*/ 25 w 167"/>
                <a:gd name="T49" fmla="*/ 54 h 81"/>
                <a:gd name="T50" fmla="*/ 25 w 167"/>
                <a:gd name="T51" fmla="*/ 48 h 81"/>
                <a:gd name="T52" fmla="*/ 25 w 167"/>
                <a:gd name="T53" fmla="*/ 36 h 81"/>
                <a:gd name="T54" fmla="*/ 25 w 167"/>
                <a:gd name="T55" fmla="*/ 30 h 81"/>
                <a:gd name="T56" fmla="*/ 10 w 167"/>
                <a:gd name="T57" fmla="*/ 33 h 81"/>
                <a:gd name="T58" fmla="*/ 0 w 167"/>
                <a:gd name="T59" fmla="*/ 33 h 81"/>
                <a:gd name="T60" fmla="*/ 0 w 167"/>
                <a:gd name="T61" fmla="*/ 27 h 81"/>
                <a:gd name="T62" fmla="*/ 10 w 167"/>
                <a:gd name="T63" fmla="*/ 24 h 81"/>
                <a:gd name="T64" fmla="*/ 10 w 167"/>
                <a:gd name="T65" fmla="*/ 18 h 81"/>
                <a:gd name="T66" fmla="*/ 40 w 167"/>
                <a:gd name="T67" fmla="*/ 18 h 81"/>
                <a:gd name="T68" fmla="*/ 43 w 167"/>
                <a:gd name="T69" fmla="*/ 21 h 81"/>
                <a:gd name="T70" fmla="*/ 49 w 167"/>
                <a:gd name="T71" fmla="*/ 27 h 81"/>
                <a:gd name="T72" fmla="*/ 46 w 167"/>
                <a:gd name="T73" fmla="*/ 33 h 81"/>
                <a:gd name="T74" fmla="*/ 55 w 167"/>
                <a:gd name="T75" fmla="*/ 30 h 81"/>
                <a:gd name="T76" fmla="*/ 58 w 167"/>
                <a:gd name="T77" fmla="*/ 18 h 81"/>
                <a:gd name="T78" fmla="*/ 58 w 167"/>
                <a:gd name="T79" fmla="*/ 18 h 81"/>
                <a:gd name="T80" fmla="*/ 73 w 167"/>
                <a:gd name="T81" fmla="*/ 18 h 81"/>
                <a:gd name="T82" fmla="*/ 85 w 167"/>
                <a:gd name="T83" fmla="*/ 21 h 81"/>
                <a:gd name="T84" fmla="*/ 82 w 167"/>
                <a:gd name="T85" fmla="*/ 24 h 81"/>
                <a:gd name="T86" fmla="*/ 88 w 167"/>
                <a:gd name="T87" fmla="*/ 24 h 81"/>
                <a:gd name="T88" fmla="*/ 88 w 167"/>
                <a:gd name="T89" fmla="*/ 18 h 81"/>
                <a:gd name="T90" fmla="*/ 112 w 167"/>
                <a:gd name="T91" fmla="*/ 12 h 81"/>
                <a:gd name="T92" fmla="*/ 118 w 167"/>
                <a:gd name="T93" fmla="*/ 9 h 81"/>
                <a:gd name="T94" fmla="*/ 121 w 167"/>
                <a:gd name="T9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7" h="81">
                  <a:moveTo>
                    <a:pt x="121" y="0"/>
                  </a:moveTo>
                  <a:lnTo>
                    <a:pt x="121" y="0"/>
                  </a:lnTo>
                  <a:lnTo>
                    <a:pt x="140" y="9"/>
                  </a:lnTo>
                  <a:lnTo>
                    <a:pt x="140" y="9"/>
                  </a:lnTo>
                  <a:lnTo>
                    <a:pt x="152" y="12"/>
                  </a:lnTo>
                  <a:lnTo>
                    <a:pt x="152" y="12"/>
                  </a:lnTo>
                  <a:lnTo>
                    <a:pt x="146" y="21"/>
                  </a:lnTo>
                  <a:lnTo>
                    <a:pt x="146" y="21"/>
                  </a:lnTo>
                  <a:lnTo>
                    <a:pt x="149" y="27"/>
                  </a:lnTo>
                  <a:lnTo>
                    <a:pt x="152" y="30"/>
                  </a:lnTo>
                  <a:lnTo>
                    <a:pt x="161" y="33"/>
                  </a:lnTo>
                  <a:lnTo>
                    <a:pt x="167" y="33"/>
                  </a:lnTo>
                  <a:lnTo>
                    <a:pt x="167" y="33"/>
                  </a:lnTo>
                  <a:lnTo>
                    <a:pt x="167" y="39"/>
                  </a:lnTo>
                  <a:lnTo>
                    <a:pt x="167" y="45"/>
                  </a:lnTo>
                  <a:lnTo>
                    <a:pt x="155" y="57"/>
                  </a:lnTo>
                  <a:lnTo>
                    <a:pt x="155" y="57"/>
                  </a:lnTo>
                  <a:lnTo>
                    <a:pt x="149" y="60"/>
                  </a:lnTo>
                  <a:lnTo>
                    <a:pt x="143" y="60"/>
                  </a:lnTo>
                  <a:lnTo>
                    <a:pt x="143" y="60"/>
                  </a:lnTo>
                  <a:lnTo>
                    <a:pt x="137" y="66"/>
                  </a:lnTo>
                  <a:lnTo>
                    <a:pt x="127" y="69"/>
                  </a:lnTo>
                  <a:lnTo>
                    <a:pt x="127" y="69"/>
                  </a:lnTo>
                  <a:lnTo>
                    <a:pt x="112" y="72"/>
                  </a:lnTo>
                  <a:lnTo>
                    <a:pt x="112" y="72"/>
                  </a:lnTo>
                  <a:lnTo>
                    <a:pt x="109" y="75"/>
                  </a:lnTo>
                  <a:lnTo>
                    <a:pt x="106" y="78"/>
                  </a:lnTo>
                  <a:lnTo>
                    <a:pt x="106" y="78"/>
                  </a:lnTo>
                  <a:lnTo>
                    <a:pt x="85" y="81"/>
                  </a:lnTo>
                  <a:lnTo>
                    <a:pt x="70" y="81"/>
                  </a:lnTo>
                  <a:lnTo>
                    <a:pt x="58" y="81"/>
                  </a:lnTo>
                  <a:lnTo>
                    <a:pt x="58" y="81"/>
                  </a:lnTo>
                  <a:lnTo>
                    <a:pt x="55" y="78"/>
                  </a:lnTo>
                  <a:lnTo>
                    <a:pt x="52" y="78"/>
                  </a:lnTo>
                  <a:lnTo>
                    <a:pt x="52" y="78"/>
                  </a:lnTo>
                  <a:lnTo>
                    <a:pt x="49" y="75"/>
                  </a:lnTo>
                  <a:lnTo>
                    <a:pt x="46" y="72"/>
                  </a:lnTo>
                  <a:lnTo>
                    <a:pt x="43" y="72"/>
                  </a:lnTo>
                  <a:lnTo>
                    <a:pt x="37" y="69"/>
                  </a:lnTo>
                  <a:lnTo>
                    <a:pt x="37" y="69"/>
                  </a:lnTo>
                  <a:lnTo>
                    <a:pt x="34" y="66"/>
                  </a:lnTo>
                  <a:lnTo>
                    <a:pt x="28" y="66"/>
                  </a:lnTo>
                  <a:lnTo>
                    <a:pt x="28" y="66"/>
                  </a:lnTo>
                  <a:lnTo>
                    <a:pt x="31" y="63"/>
                  </a:lnTo>
                  <a:lnTo>
                    <a:pt x="31" y="63"/>
                  </a:lnTo>
                  <a:lnTo>
                    <a:pt x="37" y="60"/>
                  </a:lnTo>
                  <a:lnTo>
                    <a:pt x="37" y="60"/>
                  </a:lnTo>
                  <a:lnTo>
                    <a:pt x="34" y="57"/>
                  </a:lnTo>
                  <a:lnTo>
                    <a:pt x="31" y="57"/>
                  </a:lnTo>
                  <a:lnTo>
                    <a:pt x="25" y="54"/>
                  </a:lnTo>
                  <a:lnTo>
                    <a:pt x="25" y="54"/>
                  </a:lnTo>
                  <a:lnTo>
                    <a:pt x="25" y="48"/>
                  </a:lnTo>
                  <a:lnTo>
                    <a:pt x="25" y="42"/>
                  </a:lnTo>
                  <a:lnTo>
                    <a:pt x="25" y="36"/>
                  </a:lnTo>
                  <a:lnTo>
                    <a:pt x="25" y="30"/>
                  </a:lnTo>
                  <a:lnTo>
                    <a:pt x="25" y="30"/>
                  </a:lnTo>
                  <a:lnTo>
                    <a:pt x="16" y="30"/>
                  </a:lnTo>
                  <a:lnTo>
                    <a:pt x="10" y="33"/>
                  </a:lnTo>
                  <a:lnTo>
                    <a:pt x="7" y="36"/>
                  </a:lnTo>
                  <a:lnTo>
                    <a:pt x="0" y="33"/>
                  </a:lnTo>
                  <a:lnTo>
                    <a:pt x="0" y="33"/>
                  </a:lnTo>
                  <a:lnTo>
                    <a:pt x="0" y="27"/>
                  </a:lnTo>
                  <a:lnTo>
                    <a:pt x="4" y="24"/>
                  </a:lnTo>
                  <a:lnTo>
                    <a:pt x="10" y="24"/>
                  </a:lnTo>
                  <a:lnTo>
                    <a:pt x="10" y="18"/>
                  </a:lnTo>
                  <a:lnTo>
                    <a:pt x="10" y="18"/>
                  </a:lnTo>
                  <a:lnTo>
                    <a:pt x="25" y="18"/>
                  </a:lnTo>
                  <a:lnTo>
                    <a:pt x="40" y="18"/>
                  </a:lnTo>
                  <a:lnTo>
                    <a:pt x="40" y="18"/>
                  </a:lnTo>
                  <a:lnTo>
                    <a:pt x="43" y="21"/>
                  </a:lnTo>
                  <a:lnTo>
                    <a:pt x="46" y="24"/>
                  </a:lnTo>
                  <a:lnTo>
                    <a:pt x="49" y="27"/>
                  </a:lnTo>
                  <a:lnTo>
                    <a:pt x="46" y="33"/>
                  </a:lnTo>
                  <a:lnTo>
                    <a:pt x="46" y="33"/>
                  </a:lnTo>
                  <a:lnTo>
                    <a:pt x="52" y="33"/>
                  </a:lnTo>
                  <a:lnTo>
                    <a:pt x="55" y="30"/>
                  </a:lnTo>
                  <a:lnTo>
                    <a:pt x="58" y="24"/>
                  </a:lnTo>
                  <a:lnTo>
                    <a:pt x="58" y="18"/>
                  </a:lnTo>
                  <a:lnTo>
                    <a:pt x="58" y="18"/>
                  </a:lnTo>
                  <a:lnTo>
                    <a:pt x="58" y="18"/>
                  </a:lnTo>
                  <a:lnTo>
                    <a:pt x="64" y="18"/>
                  </a:lnTo>
                  <a:lnTo>
                    <a:pt x="73" y="18"/>
                  </a:lnTo>
                  <a:lnTo>
                    <a:pt x="82" y="18"/>
                  </a:lnTo>
                  <a:lnTo>
                    <a:pt x="85" y="21"/>
                  </a:lnTo>
                  <a:lnTo>
                    <a:pt x="82" y="24"/>
                  </a:lnTo>
                  <a:lnTo>
                    <a:pt x="82" y="24"/>
                  </a:lnTo>
                  <a:lnTo>
                    <a:pt x="85" y="27"/>
                  </a:lnTo>
                  <a:lnTo>
                    <a:pt x="88" y="24"/>
                  </a:lnTo>
                  <a:lnTo>
                    <a:pt x="88" y="18"/>
                  </a:lnTo>
                  <a:lnTo>
                    <a:pt x="88" y="18"/>
                  </a:lnTo>
                  <a:lnTo>
                    <a:pt x="100" y="15"/>
                  </a:lnTo>
                  <a:lnTo>
                    <a:pt x="112" y="12"/>
                  </a:lnTo>
                  <a:lnTo>
                    <a:pt x="112" y="12"/>
                  </a:lnTo>
                  <a:lnTo>
                    <a:pt x="118" y="9"/>
                  </a:lnTo>
                  <a:lnTo>
                    <a:pt x="121" y="0"/>
                  </a:lnTo>
                  <a:lnTo>
                    <a:pt x="12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31" name="Freeform 108"/>
            <p:cNvSpPr>
              <a:spLocks/>
            </p:cNvSpPr>
            <p:nvPr/>
          </p:nvSpPr>
          <p:spPr bwMode="auto">
            <a:xfrm>
              <a:off x="3095625" y="2474913"/>
              <a:ext cx="168275" cy="114300"/>
            </a:xfrm>
            <a:custGeom>
              <a:avLst/>
              <a:gdLst>
                <a:gd name="T0" fmla="*/ 28 w 106"/>
                <a:gd name="T1" fmla="*/ 0 h 72"/>
                <a:gd name="T2" fmla="*/ 28 w 106"/>
                <a:gd name="T3" fmla="*/ 0 h 72"/>
                <a:gd name="T4" fmla="*/ 37 w 106"/>
                <a:gd name="T5" fmla="*/ 6 h 72"/>
                <a:gd name="T6" fmla="*/ 43 w 106"/>
                <a:gd name="T7" fmla="*/ 9 h 72"/>
                <a:gd name="T8" fmla="*/ 52 w 106"/>
                <a:gd name="T9" fmla="*/ 15 h 72"/>
                <a:gd name="T10" fmla="*/ 52 w 106"/>
                <a:gd name="T11" fmla="*/ 18 h 72"/>
                <a:gd name="T12" fmla="*/ 52 w 106"/>
                <a:gd name="T13" fmla="*/ 24 h 72"/>
                <a:gd name="T14" fmla="*/ 52 w 106"/>
                <a:gd name="T15" fmla="*/ 24 h 72"/>
                <a:gd name="T16" fmla="*/ 55 w 106"/>
                <a:gd name="T17" fmla="*/ 24 h 72"/>
                <a:gd name="T18" fmla="*/ 58 w 106"/>
                <a:gd name="T19" fmla="*/ 24 h 72"/>
                <a:gd name="T20" fmla="*/ 61 w 106"/>
                <a:gd name="T21" fmla="*/ 21 h 72"/>
                <a:gd name="T22" fmla="*/ 61 w 106"/>
                <a:gd name="T23" fmla="*/ 21 h 72"/>
                <a:gd name="T24" fmla="*/ 64 w 106"/>
                <a:gd name="T25" fmla="*/ 24 h 72"/>
                <a:gd name="T26" fmla="*/ 67 w 106"/>
                <a:gd name="T27" fmla="*/ 27 h 72"/>
                <a:gd name="T28" fmla="*/ 67 w 106"/>
                <a:gd name="T29" fmla="*/ 30 h 72"/>
                <a:gd name="T30" fmla="*/ 73 w 106"/>
                <a:gd name="T31" fmla="*/ 33 h 72"/>
                <a:gd name="T32" fmla="*/ 73 w 106"/>
                <a:gd name="T33" fmla="*/ 33 h 72"/>
                <a:gd name="T34" fmla="*/ 76 w 106"/>
                <a:gd name="T35" fmla="*/ 36 h 72"/>
                <a:gd name="T36" fmla="*/ 82 w 106"/>
                <a:gd name="T37" fmla="*/ 39 h 72"/>
                <a:gd name="T38" fmla="*/ 88 w 106"/>
                <a:gd name="T39" fmla="*/ 51 h 72"/>
                <a:gd name="T40" fmla="*/ 88 w 106"/>
                <a:gd name="T41" fmla="*/ 51 h 72"/>
                <a:gd name="T42" fmla="*/ 100 w 106"/>
                <a:gd name="T43" fmla="*/ 51 h 72"/>
                <a:gd name="T44" fmla="*/ 106 w 106"/>
                <a:gd name="T45" fmla="*/ 57 h 72"/>
                <a:gd name="T46" fmla="*/ 106 w 106"/>
                <a:gd name="T47" fmla="*/ 57 h 72"/>
                <a:gd name="T48" fmla="*/ 100 w 106"/>
                <a:gd name="T49" fmla="*/ 60 h 72"/>
                <a:gd name="T50" fmla="*/ 94 w 106"/>
                <a:gd name="T51" fmla="*/ 60 h 72"/>
                <a:gd name="T52" fmla="*/ 82 w 106"/>
                <a:gd name="T53" fmla="*/ 60 h 72"/>
                <a:gd name="T54" fmla="*/ 67 w 106"/>
                <a:gd name="T55" fmla="*/ 60 h 72"/>
                <a:gd name="T56" fmla="*/ 52 w 106"/>
                <a:gd name="T57" fmla="*/ 60 h 72"/>
                <a:gd name="T58" fmla="*/ 52 w 106"/>
                <a:gd name="T59" fmla="*/ 60 h 72"/>
                <a:gd name="T60" fmla="*/ 43 w 106"/>
                <a:gd name="T61" fmla="*/ 66 h 72"/>
                <a:gd name="T62" fmla="*/ 37 w 106"/>
                <a:gd name="T63" fmla="*/ 69 h 72"/>
                <a:gd name="T64" fmla="*/ 34 w 106"/>
                <a:gd name="T65" fmla="*/ 72 h 72"/>
                <a:gd name="T66" fmla="*/ 34 w 106"/>
                <a:gd name="T67" fmla="*/ 72 h 72"/>
                <a:gd name="T68" fmla="*/ 18 w 106"/>
                <a:gd name="T69" fmla="*/ 63 h 72"/>
                <a:gd name="T70" fmla="*/ 12 w 106"/>
                <a:gd name="T71" fmla="*/ 60 h 72"/>
                <a:gd name="T72" fmla="*/ 0 w 106"/>
                <a:gd name="T73" fmla="*/ 60 h 72"/>
                <a:gd name="T74" fmla="*/ 0 w 106"/>
                <a:gd name="T75" fmla="*/ 60 h 72"/>
                <a:gd name="T76" fmla="*/ 0 w 106"/>
                <a:gd name="T77" fmla="*/ 57 h 72"/>
                <a:gd name="T78" fmla="*/ 3 w 106"/>
                <a:gd name="T79" fmla="*/ 57 h 72"/>
                <a:gd name="T80" fmla="*/ 9 w 106"/>
                <a:gd name="T81" fmla="*/ 57 h 72"/>
                <a:gd name="T82" fmla="*/ 9 w 106"/>
                <a:gd name="T83" fmla="*/ 57 h 72"/>
                <a:gd name="T84" fmla="*/ 6 w 106"/>
                <a:gd name="T85" fmla="*/ 51 h 72"/>
                <a:gd name="T86" fmla="*/ 6 w 106"/>
                <a:gd name="T87" fmla="*/ 48 h 72"/>
                <a:gd name="T88" fmla="*/ 12 w 106"/>
                <a:gd name="T89" fmla="*/ 48 h 72"/>
                <a:gd name="T90" fmla="*/ 12 w 106"/>
                <a:gd name="T91" fmla="*/ 48 h 72"/>
                <a:gd name="T92" fmla="*/ 9 w 106"/>
                <a:gd name="T93" fmla="*/ 39 h 72"/>
                <a:gd name="T94" fmla="*/ 9 w 106"/>
                <a:gd name="T95" fmla="*/ 30 h 72"/>
                <a:gd name="T96" fmla="*/ 12 w 106"/>
                <a:gd name="T97" fmla="*/ 24 h 72"/>
                <a:gd name="T98" fmla="*/ 12 w 106"/>
                <a:gd name="T99" fmla="*/ 12 h 72"/>
                <a:gd name="T100" fmla="*/ 12 w 106"/>
                <a:gd name="T101" fmla="*/ 12 h 72"/>
                <a:gd name="T102" fmla="*/ 25 w 106"/>
                <a:gd name="T103" fmla="*/ 9 h 72"/>
                <a:gd name="T104" fmla="*/ 28 w 106"/>
                <a:gd name="T105" fmla="*/ 6 h 72"/>
                <a:gd name="T106" fmla="*/ 28 w 106"/>
                <a:gd name="T107" fmla="*/ 0 h 72"/>
                <a:gd name="T108" fmla="*/ 28 w 106"/>
                <a:gd name="T10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 h="72">
                  <a:moveTo>
                    <a:pt x="28" y="0"/>
                  </a:moveTo>
                  <a:lnTo>
                    <a:pt x="28" y="0"/>
                  </a:lnTo>
                  <a:lnTo>
                    <a:pt x="37" y="6"/>
                  </a:lnTo>
                  <a:lnTo>
                    <a:pt x="43" y="9"/>
                  </a:lnTo>
                  <a:lnTo>
                    <a:pt x="52" y="15"/>
                  </a:lnTo>
                  <a:lnTo>
                    <a:pt x="52" y="18"/>
                  </a:lnTo>
                  <a:lnTo>
                    <a:pt x="52" y="24"/>
                  </a:lnTo>
                  <a:lnTo>
                    <a:pt x="52" y="24"/>
                  </a:lnTo>
                  <a:lnTo>
                    <a:pt x="55" y="24"/>
                  </a:lnTo>
                  <a:lnTo>
                    <a:pt x="58" y="24"/>
                  </a:lnTo>
                  <a:lnTo>
                    <a:pt x="61" y="21"/>
                  </a:lnTo>
                  <a:lnTo>
                    <a:pt x="61" y="21"/>
                  </a:lnTo>
                  <a:lnTo>
                    <a:pt x="64" y="24"/>
                  </a:lnTo>
                  <a:lnTo>
                    <a:pt x="67" y="27"/>
                  </a:lnTo>
                  <a:lnTo>
                    <a:pt x="67" y="30"/>
                  </a:lnTo>
                  <a:lnTo>
                    <a:pt x="73" y="33"/>
                  </a:lnTo>
                  <a:lnTo>
                    <a:pt x="73" y="33"/>
                  </a:lnTo>
                  <a:lnTo>
                    <a:pt x="76" y="36"/>
                  </a:lnTo>
                  <a:lnTo>
                    <a:pt x="82" y="39"/>
                  </a:lnTo>
                  <a:lnTo>
                    <a:pt x="88" y="51"/>
                  </a:lnTo>
                  <a:lnTo>
                    <a:pt x="88" y="51"/>
                  </a:lnTo>
                  <a:lnTo>
                    <a:pt x="100" y="51"/>
                  </a:lnTo>
                  <a:lnTo>
                    <a:pt x="106" y="57"/>
                  </a:lnTo>
                  <a:lnTo>
                    <a:pt x="106" y="57"/>
                  </a:lnTo>
                  <a:lnTo>
                    <a:pt x="100" y="60"/>
                  </a:lnTo>
                  <a:lnTo>
                    <a:pt x="94" y="60"/>
                  </a:lnTo>
                  <a:lnTo>
                    <a:pt x="82" y="60"/>
                  </a:lnTo>
                  <a:lnTo>
                    <a:pt x="67" y="60"/>
                  </a:lnTo>
                  <a:lnTo>
                    <a:pt x="52" y="60"/>
                  </a:lnTo>
                  <a:lnTo>
                    <a:pt x="52" y="60"/>
                  </a:lnTo>
                  <a:lnTo>
                    <a:pt x="43" y="66"/>
                  </a:lnTo>
                  <a:lnTo>
                    <a:pt x="37" y="69"/>
                  </a:lnTo>
                  <a:lnTo>
                    <a:pt x="34" y="72"/>
                  </a:lnTo>
                  <a:lnTo>
                    <a:pt x="34" y="72"/>
                  </a:lnTo>
                  <a:lnTo>
                    <a:pt x="18" y="63"/>
                  </a:lnTo>
                  <a:lnTo>
                    <a:pt x="12" y="60"/>
                  </a:lnTo>
                  <a:lnTo>
                    <a:pt x="0" y="60"/>
                  </a:lnTo>
                  <a:lnTo>
                    <a:pt x="0" y="60"/>
                  </a:lnTo>
                  <a:lnTo>
                    <a:pt x="0" y="57"/>
                  </a:lnTo>
                  <a:lnTo>
                    <a:pt x="3" y="57"/>
                  </a:lnTo>
                  <a:lnTo>
                    <a:pt x="9" y="57"/>
                  </a:lnTo>
                  <a:lnTo>
                    <a:pt x="9" y="57"/>
                  </a:lnTo>
                  <a:lnTo>
                    <a:pt x="6" y="51"/>
                  </a:lnTo>
                  <a:lnTo>
                    <a:pt x="6" y="48"/>
                  </a:lnTo>
                  <a:lnTo>
                    <a:pt x="12" y="48"/>
                  </a:lnTo>
                  <a:lnTo>
                    <a:pt x="12" y="48"/>
                  </a:lnTo>
                  <a:lnTo>
                    <a:pt x="9" y="39"/>
                  </a:lnTo>
                  <a:lnTo>
                    <a:pt x="9" y="30"/>
                  </a:lnTo>
                  <a:lnTo>
                    <a:pt x="12" y="24"/>
                  </a:lnTo>
                  <a:lnTo>
                    <a:pt x="12" y="12"/>
                  </a:lnTo>
                  <a:lnTo>
                    <a:pt x="12" y="12"/>
                  </a:lnTo>
                  <a:lnTo>
                    <a:pt x="25" y="9"/>
                  </a:lnTo>
                  <a:lnTo>
                    <a:pt x="28" y="6"/>
                  </a:lnTo>
                  <a:lnTo>
                    <a:pt x="28" y="0"/>
                  </a:lnTo>
                  <a:lnTo>
                    <a:pt x="28"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32" name="Freeform 109"/>
            <p:cNvSpPr>
              <a:spLocks/>
            </p:cNvSpPr>
            <p:nvPr/>
          </p:nvSpPr>
          <p:spPr bwMode="auto">
            <a:xfrm>
              <a:off x="7896225" y="4384675"/>
              <a:ext cx="277813" cy="279400"/>
            </a:xfrm>
            <a:custGeom>
              <a:avLst/>
              <a:gdLst>
                <a:gd name="T0" fmla="*/ 18 w 175"/>
                <a:gd name="T1" fmla="*/ 18 h 176"/>
                <a:gd name="T2" fmla="*/ 9 w 175"/>
                <a:gd name="T3" fmla="*/ 15 h 176"/>
                <a:gd name="T4" fmla="*/ 0 w 175"/>
                <a:gd name="T5" fmla="*/ 3 h 176"/>
                <a:gd name="T6" fmla="*/ 15 w 175"/>
                <a:gd name="T7" fmla="*/ 0 h 176"/>
                <a:gd name="T8" fmla="*/ 33 w 175"/>
                <a:gd name="T9" fmla="*/ 0 h 176"/>
                <a:gd name="T10" fmla="*/ 45 w 175"/>
                <a:gd name="T11" fmla="*/ 6 h 176"/>
                <a:gd name="T12" fmla="*/ 51 w 175"/>
                <a:gd name="T13" fmla="*/ 12 h 176"/>
                <a:gd name="T14" fmla="*/ 57 w 175"/>
                <a:gd name="T15" fmla="*/ 18 h 176"/>
                <a:gd name="T16" fmla="*/ 57 w 175"/>
                <a:gd name="T17" fmla="*/ 24 h 176"/>
                <a:gd name="T18" fmla="*/ 69 w 175"/>
                <a:gd name="T19" fmla="*/ 30 h 176"/>
                <a:gd name="T20" fmla="*/ 81 w 175"/>
                <a:gd name="T21" fmla="*/ 37 h 176"/>
                <a:gd name="T22" fmla="*/ 103 w 175"/>
                <a:gd name="T23" fmla="*/ 58 h 176"/>
                <a:gd name="T24" fmla="*/ 109 w 175"/>
                <a:gd name="T25" fmla="*/ 64 h 176"/>
                <a:gd name="T26" fmla="*/ 112 w 175"/>
                <a:gd name="T27" fmla="*/ 70 h 176"/>
                <a:gd name="T28" fmla="*/ 124 w 175"/>
                <a:gd name="T29" fmla="*/ 73 h 176"/>
                <a:gd name="T30" fmla="*/ 133 w 175"/>
                <a:gd name="T31" fmla="*/ 85 h 176"/>
                <a:gd name="T32" fmla="*/ 139 w 175"/>
                <a:gd name="T33" fmla="*/ 97 h 176"/>
                <a:gd name="T34" fmla="*/ 148 w 175"/>
                <a:gd name="T35" fmla="*/ 109 h 176"/>
                <a:gd name="T36" fmla="*/ 160 w 175"/>
                <a:gd name="T37" fmla="*/ 118 h 176"/>
                <a:gd name="T38" fmla="*/ 163 w 175"/>
                <a:gd name="T39" fmla="*/ 130 h 176"/>
                <a:gd name="T40" fmla="*/ 169 w 175"/>
                <a:gd name="T41" fmla="*/ 139 h 176"/>
                <a:gd name="T42" fmla="*/ 172 w 175"/>
                <a:gd name="T43" fmla="*/ 154 h 176"/>
                <a:gd name="T44" fmla="*/ 169 w 175"/>
                <a:gd name="T45" fmla="*/ 167 h 176"/>
                <a:gd name="T46" fmla="*/ 172 w 175"/>
                <a:gd name="T47" fmla="*/ 173 h 176"/>
                <a:gd name="T48" fmla="*/ 157 w 175"/>
                <a:gd name="T49" fmla="*/ 173 h 176"/>
                <a:gd name="T50" fmla="*/ 139 w 175"/>
                <a:gd name="T51" fmla="*/ 173 h 176"/>
                <a:gd name="T52" fmla="*/ 136 w 175"/>
                <a:gd name="T53" fmla="*/ 164 h 176"/>
                <a:gd name="T54" fmla="*/ 124 w 175"/>
                <a:gd name="T55" fmla="*/ 154 h 176"/>
                <a:gd name="T56" fmla="*/ 112 w 175"/>
                <a:gd name="T57" fmla="*/ 145 h 176"/>
                <a:gd name="T58" fmla="*/ 115 w 175"/>
                <a:gd name="T59" fmla="*/ 139 h 176"/>
                <a:gd name="T60" fmla="*/ 112 w 175"/>
                <a:gd name="T61" fmla="*/ 139 h 176"/>
                <a:gd name="T62" fmla="*/ 109 w 175"/>
                <a:gd name="T63" fmla="*/ 136 h 176"/>
                <a:gd name="T64" fmla="*/ 103 w 175"/>
                <a:gd name="T65" fmla="*/ 130 h 176"/>
                <a:gd name="T66" fmla="*/ 94 w 175"/>
                <a:gd name="T67" fmla="*/ 121 h 176"/>
                <a:gd name="T68" fmla="*/ 81 w 175"/>
                <a:gd name="T69" fmla="*/ 115 h 176"/>
                <a:gd name="T70" fmla="*/ 75 w 175"/>
                <a:gd name="T71" fmla="*/ 94 h 176"/>
                <a:gd name="T72" fmla="*/ 72 w 175"/>
                <a:gd name="T73" fmla="*/ 88 h 176"/>
                <a:gd name="T74" fmla="*/ 69 w 175"/>
                <a:gd name="T75" fmla="*/ 94 h 176"/>
                <a:gd name="T76" fmla="*/ 63 w 175"/>
                <a:gd name="T77" fmla="*/ 73 h 176"/>
                <a:gd name="T78" fmla="*/ 54 w 175"/>
                <a:gd name="T79" fmla="*/ 67 h 176"/>
                <a:gd name="T80" fmla="*/ 45 w 175"/>
                <a:gd name="T81" fmla="*/ 61 h 176"/>
                <a:gd name="T82" fmla="*/ 42 w 175"/>
                <a:gd name="T83" fmla="*/ 46 h 176"/>
                <a:gd name="T84" fmla="*/ 30 w 175"/>
                <a:gd name="T85" fmla="*/ 37 h 176"/>
                <a:gd name="T86" fmla="*/ 21 w 175"/>
                <a:gd name="T87" fmla="*/ 30 h 176"/>
                <a:gd name="T88" fmla="*/ 24 w 175"/>
                <a:gd name="T89" fmla="*/ 1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5" h="176">
                  <a:moveTo>
                    <a:pt x="18" y="21"/>
                  </a:moveTo>
                  <a:lnTo>
                    <a:pt x="18" y="21"/>
                  </a:lnTo>
                  <a:lnTo>
                    <a:pt x="18" y="18"/>
                  </a:lnTo>
                  <a:lnTo>
                    <a:pt x="15" y="18"/>
                  </a:lnTo>
                  <a:lnTo>
                    <a:pt x="9" y="15"/>
                  </a:lnTo>
                  <a:lnTo>
                    <a:pt x="9" y="15"/>
                  </a:lnTo>
                  <a:lnTo>
                    <a:pt x="6" y="9"/>
                  </a:lnTo>
                  <a:lnTo>
                    <a:pt x="6" y="6"/>
                  </a:lnTo>
                  <a:lnTo>
                    <a:pt x="0" y="3"/>
                  </a:lnTo>
                  <a:lnTo>
                    <a:pt x="0" y="3"/>
                  </a:lnTo>
                  <a:lnTo>
                    <a:pt x="9" y="0"/>
                  </a:lnTo>
                  <a:lnTo>
                    <a:pt x="15" y="0"/>
                  </a:lnTo>
                  <a:lnTo>
                    <a:pt x="24" y="3"/>
                  </a:lnTo>
                  <a:lnTo>
                    <a:pt x="33" y="0"/>
                  </a:lnTo>
                  <a:lnTo>
                    <a:pt x="33" y="0"/>
                  </a:lnTo>
                  <a:lnTo>
                    <a:pt x="36" y="6"/>
                  </a:lnTo>
                  <a:lnTo>
                    <a:pt x="39" y="6"/>
                  </a:lnTo>
                  <a:lnTo>
                    <a:pt x="45" y="6"/>
                  </a:lnTo>
                  <a:lnTo>
                    <a:pt x="51" y="9"/>
                  </a:lnTo>
                  <a:lnTo>
                    <a:pt x="51" y="9"/>
                  </a:lnTo>
                  <a:lnTo>
                    <a:pt x="51" y="12"/>
                  </a:lnTo>
                  <a:lnTo>
                    <a:pt x="51" y="15"/>
                  </a:lnTo>
                  <a:lnTo>
                    <a:pt x="51" y="15"/>
                  </a:lnTo>
                  <a:lnTo>
                    <a:pt x="57" y="18"/>
                  </a:lnTo>
                  <a:lnTo>
                    <a:pt x="57" y="21"/>
                  </a:lnTo>
                  <a:lnTo>
                    <a:pt x="57" y="24"/>
                  </a:lnTo>
                  <a:lnTo>
                    <a:pt x="57" y="24"/>
                  </a:lnTo>
                  <a:lnTo>
                    <a:pt x="63" y="24"/>
                  </a:lnTo>
                  <a:lnTo>
                    <a:pt x="66" y="27"/>
                  </a:lnTo>
                  <a:lnTo>
                    <a:pt x="69" y="30"/>
                  </a:lnTo>
                  <a:lnTo>
                    <a:pt x="75" y="33"/>
                  </a:lnTo>
                  <a:lnTo>
                    <a:pt x="75" y="33"/>
                  </a:lnTo>
                  <a:lnTo>
                    <a:pt x="81" y="37"/>
                  </a:lnTo>
                  <a:lnTo>
                    <a:pt x="88" y="46"/>
                  </a:lnTo>
                  <a:lnTo>
                    <a:pt x="94" y="55"/>
                  </a:lnTo>
                  <a:lnTo>
                    <a:pt x="103" y="58"/>
                  </a:lnTo>
                  <a:lnTo>
                    <a:pt x="103" y="58"/>
                  </a:lnTo>
                  <a:lnTo>
                    <a:pt x="106" y="58"/>
                  </a:lnTo>
                  <a:lnTo>
                    <a:pt x="109" y="64"/>
                  </a:lnTo>
                  <a:lnTo>
                    <a:pt x="109" y="67"/>
                  </a:lnTo>
                  <a:lnTo>
                    <a:pt x="112" y="70"/>
                  </a:lnTo>
                  <a:lnTo>
                    <a:pt x="112" y="70"/>
                  </a:lnTo>
                  <a:lnTo>
                    <a:pt x="118" y="73"/>
                  </a:lnTo>
                  <a:lnTo>
                    <a:pt x="124" y="73"/>
                  </a:lnTo>
                  <a:lnTo>
                    <a:pt x="124" y="73"/>
                  </a:lnTo>
                  <a:lnTo>
                    <a:pt x="133" y="82"/>
                  </a:lnTo>
                  <a:lnTo>
                    <a:pt x="133" y="82"/>
                  </a:lnTo>
                  <a:lnTo>
                    <a:pt x="133" y="85"/>
                  </a:lnTo>
                  <a:lnTo>
                    <a:pt x="133" y="91"/>
                  </a:lnTo>
                  <a:lnTo>
                    <a:pt x="133" y="91"/>
                  </a:lnTo>
                  <a:lnTo>
                    <a:pt x="139" y="97"/>
                  </a:lnTo>
                  <a:lnTo>
                    <a:pt x="139" y="97"/>
                  </a:lnTo>
                  <a:lnTo>
                    <a:pt x="145" y="106"/>
                  </a:lnTo>
                  <a:lnTo>
                    <a:pt x="148" y="109"/>
                  </a:lnTo>
                  <a:lnTo>
                    <a:pt x="151" y="109"/>
                  </a:lnTo>
                  <a:lnTo>
                    <a:pt x="151" y="109"/>
                  </a:lnTo>
                  <a:lnTo>
                    <a:pt x="160" y="118"/>
                  </a:lnTo>
                  <a:lnTo>
                    <a:pt x="160" y="118"/>
                  </a:lnTo>
                  <a:lnTo>
                    <a:pt x="163" y="124"/>
                  </a:lnTo>
                  <a:lnTo>
                    <a:pt x="163" y="130"/>
                  </a:lnTo>
                  <a:lnTo>
                    <a:pt x="163" y="136"/>
                  </a:lnTo>
                  <a:lnTo>
                    <a:pt x="169" y="139"/>
                  </a:lnTo>
                  <a:lnTo>
                    <a:pt x="169" y="139"/>
                  </a:lnTo>
                  <a:lnTo>
                    <a:pt x="169" y="139"/>
                  </a:lnTo>
                  <a:lnTo>
                    <a:pt x="172" y="145"/>
                  </a:lnTo>
                  <a:lnTo>
                    <a:pt x="172" y="154"/>
                  </a:lnTo>
                  <a:lnTo>
                    <a:pt x="172" y="154"/>
                  </a:lnTo>
                  <a:lnTo>
                    <a:pt x="169" y="164"/>
                  </a:lnTo>
                  <a:lnTo>
                    <a:pt x="169" y="167"/>
                  </a:lnTo>
                  <a:lnTo>
                    <a:pt x="175" y="167"/>
                  </a:lnTo>
                  <a:lnTo>
                    <a:pt x="175" y="167"/>
                  </a:lnTo>
                  <a:lnTo>
                    <a:pt x="172" y="173"/>
                  </a:lnTo>
                  <a:lnTo>
                    <a:pt x="169" y="176"/>
                  </a:lnTo>
                  <a:lnTo>
                    <a:pt x="157" y="173"/>
                  </a:lnTo>
                  <a:lnTo>
                    <a:pt x="157" y="173"/>
                  </a:lnTo>
                  <a:lnTo>
                    <a:pt x="148" y="173"/>
                  </a:lnTo>
                  <a:lnTo>
                    <a:pt x="139" y="173"/>
                  </a:lnTo>
                  <a:lnTo>
                    <a:pt x="139" y="173"/>
                  </a:lnTo>
                  <a:lnTo>
                    <a:pt x="139" y="164"/>
                  </a:lnTo>
                  <a:lnTo>
                    <a:pt x="139" y="164"/>
                  </a:lnTo>
                  <a:lnTo>
                    <a:pt x="136" y="164"/>
                  </a:lnTo>
                  <a:lnTo>
                    <a:pt x="133" y="164"/>
                  </a:lnTo>
                  <a:lnTo>
                    <a:pt x="133" y="164"/>
                  </a:lnTo>
                  <a:lnTo>
                    <a:pt x="124" y="154"/>
                  </a:lnTo>
                  <a:lnTo>
                    <a:pt x="118" y="148"/>
                  </a:lnTo>
                  <a:lnTo>
                    <a:pt x="112" y="145"/>
                  </a:lnTo>
                  <a:lnTo>
                    <a:pt x="112" y="145"/>
                  </a:lnTo>
                  <a:lnTo>
                    <a:pt x="115" y="142"/>
                  </a:lnTo>
                  <a:lnTo>
                    <a:pt x="115" y="139"/>
                  </a:lnTo>
                  <a:lnTo>
                    <a:pt x="115" y="139"/>
                  </a:lnTo>
                  <a:lnTo>
                    <a:pt x="115" y="136"/>
                  </a:lnTo>
                  <a:lnTo>
                    <a:pt x="112" y="136"/>
                  </a:lnTo>
                  <a:lnTo>
                    <a:pt x="112" y="139"/>
                  </a:lnTo>
                  <a:lnTo>
                    <a:pt x="112" y="139"/>
                  </a:lnTo>
                  <a:lnTo>
                    <a:pt x="109" y="139"/>
                  </a:lnTo>
                  <a:lnTo>
                    <a:pt x="109" y="136"/>
                  </a:lnTo>
                  <a:lnTo>
                    <a:pt x="106" y="130"/>
                  </a:lnTo>
                  <a:lnTo>
                    <a:pt x="106" y="130"/>
                  </a:lnTo>
                  <a:lnTo>
                    <a:pt x="103" y="130"/>
                  </a:lnTo>
                  <a:lnTo>
                    <a:pt x="100" y="130"/>
                  </a:lnTo>
                  <a:lnTo>
                    <a:pt x="100" y="130"/>
                  </a:lnTo>
                  <a:lnTo>
                    <a:pt x="94" y="121"/>
                  </a:lnTo>
                  <a:lnTo>
                    <a:pt x="88" y="115"/>
                  </a:lnTo>
                  <a:lnTo>
                    <a:pt x="81" y="115"/>
                  </a:lnTo>
                  <a:lnTo>
                    <a:pt x="81" y="115"/>
                  </a:lnTo>
                  <a:lnTo>
                    <a:pt x="85" y="103"/>
                  </a:lnTo>
                  <a:lnTo>
                    <a:pt x="81" y="100"/>
                  </a:lnTo>
                  <a:lnTo>
                    <a:pt x="75" y="94"/>
                  </a:lnTo>
                  <a:lnTo>
                    <a:pt x="75" y="85"/>
                  </a:lnTo>
                  <a:lnTo>
                    <a:pt x="75" y="85"/>
                  </a:lnTo>
                  <a:lnTo>
                    <a:pt x="72" y="88"/>
                  </a:lnTo>
                  <a:lnTo>
                    <a:pt x="72" y="88"/>
                  </a:lnTo>
                  <a:lnTo>
                    <a:pt x="69" y="94"/>
                  </a:lnTo>
                  <a:lnTo>
                    <a:pt x="69" y="94"/>
                  </a:lnTo>
                  <a:lnTo>
                    <a:pt x="66" y="91"/>
                  </a:lnTo>
                  <a:lnTo>
                    <a:pt x="66" y="85"/>
                  </a:lnTo>
                  <a:lnTo>
                    <a:pt x="63" y="73"/>
                  </a:lnTo>
                  <a:lnTo>
                    <a:pt x="63" y="73"/>
                  </a:lnTo>
                  <a:lnTo>
                    <a:pt x="54" y="67"/>
                  </a:lnTo>
                  <a:lnTo>
                    <a:pt x="54" y="67"/>
                  </a:lnTo>
                  <a:lnTo>
                    <a:pt x="51" y="64"/>
                  </a:lnTo>
                  <a:lnTo>
                    <a:pt x="45" y="61"/>
                  </a:lnTo>
                  <a:lnTo>
                    <a:pt x="45" y="61"/>
                  </a:lnTo>
                  <a:lnTo>
                    <a:pt x="45" y="55"/>
                  </a:lnTo>
                  <a:lnTo>
                    <a:pt x="45" y="52"/>
                  </a:lnTo>
                  <a:lnTo>
                    <a:pt x="42" y="46"/>
                  </a:lnTo>
                  <a:lnTo>
                    <a:pt x="42" y="46"/>
                  </a:lnTo>
                  <a:lnTo>
                    <a:pt x="36" y="40"/>
                  </a:lnTo>
                  <a:lnTo>
                    <a:pt x="30" y="37"/>
                  </a:lnTo>
                  <a:lnTo>
                    <a:pt x="30" y="37"/>
                  </a:lnTo>
                  <a:lnTo>
                    <a:pt x="21" y="30"/>
                  </a:lnTo>
                  <a:lnTo>
                    <a:pt x="21" y="30"/>
                  </a:lnTo>
                  <a:lnTo>
                    <a:pt x="21" y="24"/>
                  </a:lnTo>
                  <a:lnTo>
                    <a:pt x="24" y="18"/>
                  </a:lnTo>
                  <a:lnTo>
                    <a:pt x="24" y="18"/>
                  </a:lnTo>
                  <a:lnTo>
                    <a:pt x="18" y="21"/>
                  </a:lnTo>
                  <a:lnTo>
                    <a:pt x="18" y="2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33" name="Freeform 110"/>
            <p:cNvSpPr>
              <a:spLocks/>
            </p:cNvSpPr>
            <p:nvPr/>
          </p:nvSpPr>
          <p:spPr bwMode="auto">
            <a:xfrm>
              <a:off x="6527800" y="4835525"/>
              <a:ext cx="177800" cy="365125"/>
            </a:xfrm>
            <a:custGeom>
              <a:avLst/>
              <a:gdLst>
                <a:gd name="T0" fmla="*/ 94 w 112"/>
                <a:gd name="T1" fmla="*/ 0 h 230"/>
                <a:gd name="T2" fmla="*/ 112 w 112"/>
                <a:gd name="T3" fmla="*/ 7 h 230"/>
                <a:gd name="T4" fmla="*/ 109 w 112"/>
                <a:gd name="T5" fmla="*/ 13 h 230"/>
                <a:gd name="T6" fmla="*/ 112 w 112"/>
                <a:gd name="T7" fmla="*/ 43 h 230"/>
                <a:gd name="T8" fmla="*/ 112 w 112"/>
                <a:gd name="T9" fmla="*/ 64 h 230"/>
                <a:gd name="T10" fmla="*/ 103 w 112"/>
                <a:gd name="T11" fmla="*/ 79 h 230"/>
                <a:gd name="T12" fmla="*/ 100 w 112"/>
                <a:gd name="T13" fmla="*/ 103 h 230"/>
                <a:gd name="T14" fmla="*/ 94 w 112"/>
                <a:gd name="T15" fmla="*/ 127 h 230"/>
                <a:gd name="T16" fmla="*/ 88 w 112"/>
                <a:gd name="T17" fmla="*/ 146 h 230"/>
                <a:gd name="T18" fmla="*/ 82 w 112"/>
                <a:gd name="T19" fmla="*/ 149 h 230"/>
                <a:gd name="T20" fmla="*/ 82 w 112"/>
                <a:gd name="T21" fmla="*/ 161 h 230"/>
                <a:gd name="T22" fmla="*/ 79 w 112"/>
                <a:gd name="T23" fmla="*/ 173 h 230"/>
                <a:gd name="T24" fmla="*/ 79 w 112"/>
                <a:gd name="T25" fmla="*/ 179 h 230"/>
                <a:gd name="T26" fmla="*/ 70 w 112"/>
                <a:gd name="T27" fmla="*/ 185 h 230"/>
                <a:gd name="T28" fmla="*/ 67 w 112"/>
                <a:gd name="T29" fmla="*/ 209 h 230"/>
                <a:gd name="T30" fmla="*/ 64 w 112"/>
                <a:gd name="T31" fmla="*/ 209 h 230"/>
                <a:gd name="T32" fmla="*/ 64 w 112"/>
                <a:gd name="T33" fmla="*/ 212 h 230"/>
                <a:gd name="T34" fmla="*/ 58 w 112"/>
                <a:gd name="T35" fmla="*/ 221 h 230"/>
                <a:gd name="T36" fmla="*/ 58 w 112"/>
                <a:gd name="T37" fmla="*/ 224 h 230"/>
                <a:gd name="T38" fmla="*/ 18 w 112"/>
                <a:gd name="T39" fmla="*/ 230 h 230"/>
                <a:gd name="T40" fmla="*/ 18 w 112"/>
                <a:gd name="T41" fmla="*/ 224 h 230"/>
                <a:gd name="T42" fmla="*/ 12 w 112"/>
                <a:gd name="T43" fmla="*/ 215 h 230"/>
                <a:gd name="T44" fmla="*/ 12 w 112"/>
                <a:gd name="T45" fmla="*/ 209 h 230"/>
                <a:gd name="T46" fmla="*/ 9 w 112"/>
                <a:gd name="T47" fmla="*/ 206 h 230"/>
                <a:gd name="T48" fmla="*/ 9 w 112"/>
                <a:gd name="T49" fmla="*/ 200 h 230"/>
                <a:gd name="T50" fmla="*/ 0 w 112"/>
                <a:gd name="T51" fmla="*/ 197 h 230"/>
                <a:gd name="T52" fmla="*/ 0 w 112"/>
                <a:gd name="T53" fmla="*/ 179 h 230"/>
                <a:gd name="T54" fmla="*/ 3 w 112"/>
                <a:gd name="T55" fmla="*/ 176 h 230"/>
                <a:gd name="T56" fmla="*/ 6 w 112"/>
                <a:gd name="T57" fmla="*/ 176 h 230"/>
                <a:gd name="T58" fmla="*/ 0 w 112"/>
                <a:gd name="T59" fmla="*/ 173 h 230"/>
                <a:gd name="T60" fmla="*/ 6 w 112"/>
                <a:gd name="T61" fmla="*/ 164 h 230"/>
                <a:gd name="T62" fmla="*/ 9 w 112"/>
                <a:gd name="T63" fmla="*/ 155 h 230"/>
                <a:gd name="T64" fmla="*/ 9 w 112"/>
                <a:gd name="T65" fmla="*/ 149 h 230"/>
                <a:gd name="T66" fmla="*/ 18 w 112"/>
                <a:gd name="T67" fmla="*/ 143 h 230"/>
                <a:gd name="T68" fmla="*/ 18 w 112"/>
                <a:gd name="T69" fmla="*/ 124 h 230"/>
                <a:gd name="T70" fmla="*/ 21 w 112"/>
                <a:gd name="T71" fmla="*/ 118 h 230"/>
                <a:gd name="T72" fmla="*/ 24 w 112"/>
                <a:gd name="T73" fmla="*/ 124 h 230"/>
                <a:gd name="T74" fmla="*/ 21 w 112"/>
                <a:gd name="T75" fmla="*/ 115 h 230"/>
                <a:gd name="T76" fmla="*/ 18 w 112"/>
                <a:gd name="T77" fmla="*/ 112 h 230"/>
                <a:gd name="T78" fmla="*/ 18 w 112"/>
                <a:gd name="T79" fmla="*/ 85 h 230"/>
                <a:gd name="T80" fmla="*/ 21 w 112"/>
                <a:gd name="T81" fmla="*/ 85 h 230"/>
                <a:gd name="T82" fmla="*/ 24 w 112"/>
                <a:gd name="T83" fmla="*/ 79 h 230"/>
                <a:gd name="T84" fmla="*/ 30 w 112"/>
                <a:gd name="T85" fmla="*/ 79 h 230"/>
                <a:gd name="T86" fmla="*/ 36 w 112"/>
                <a:gd name="T87" fmla="*/ 70 h 230"/>
                <a:gd name="T88" fmla="*/ 52 w 112"/>
                <a:gd name="T89" fmla="*/ 67 h 230"/>
                <a:gd name="T90" fmla="*/ 58 w 112"/>
                <a:gd name="T91" fmla="*/ 58 h 230"/>
                <a:gd name="T92" fmla="*/ 58 w 112"/>
                <a:gd name="T93" fmla="*/ 55 h 230"/>
                <a:gd name="T94" fmla="*/ 64 w 112"/>
                <a:gd name="T95" fmla="*/ 55 h 230"/>
                <a:gd name="T96" fmla="*/ 70 w 112"/>
                <a:gd name="T97" fmla="*/ 58 h 230"/>
                <a:gd name="T98" fmla="*/ 73 w 112"/>
                <a:gd name="T99" fmla="*/ 46 h 230"/>
                <a:gd name="T100" fmla="*/ 76 w 112"/>
                <a:gd name="T101" fmla="*/ 34 h 230"/>
                <a:gd name="T102" fmla="*/ 79 w 112"/>
                <a:gd name="T103" fmla="*/ 34 h 230"/>
                <a:gd name="T104" fmla="*/ 85 w 112"/>
                <a:gd name="T105" fmla="*/ 25 h 230"/>
                <a:gd name="T106" fmla="*/ 88 w 112"/>
                <a:gd name="T107" fmla="*/ 31 h 230"/>
                <a:gd name="T108" fmla="*/ 91 w 112"/>
                <a:gd name="T109" fmla="*/ 28 h 230"/>
                <a:gd name="T110" fmla="*/ 94 w 112"/>
                <a:gd name="T111" fmla="*/ 16 h 230"/>
                <a:gd name="T112" fmla="*/ 94 w 112"/>
                <a:gd name="T113"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 h="230">
                  <a:moveTo>
                    <a:pt x="94" y="0"/>
                  </a:moveTo>
                  <a:lnTo>
                    <a:pt x="94" y="0"/>
                  </a:lnTo>
                  <a:lnTo>
                    <a:pt x="103" y="3"/>
                  </a:lnTo>
                  <a:lnTo>
                    <a:pt x="112" y="7"/>
                  </a:lnTo>
                  <a:lnTo>
                    <a:pt x="112" y="7"/>
                  </a:lnTo>
                  <a:lnTo>
                    <a:pt x="109" y="13"/>
                  </a:lnTo>
                  <a:lnTo>
                    <a:pt x="109" y="22"/>
                  </a:lnTo>
                  <a:lnTo>
                    <a:pt x="112" y="43"/>
                  </a:lnTo>
                  <a:lnTo>
                    <a:pt x="112" y="55"/>
                  </a:lnTo>
                  <a:lnTo>
                    <a:pt x="112" y="64"/>
                  </a:lnTo>
                  <a:lnTo>
                    <a:pt x="109" y="73"/>
                  </a:lnTo>
                  <a:lnTo>
                    <a:pt x="103" y="79"/>
                  </a:lnTo>
                  <a:lnTo>
                    <a:pt x="103" y="79"/>
                  </a:lnTo>
                  <a:lnTo>
                    <a:pt x="100" y="103"/>
                  </a:lnTo>
                  <a:lnTo>
                    <a:pt x="94" y="127"/>
                  </a:lnTo>
                  <a:lnTo>
                    <a:pt x="94" y="127"/>
                  </a:lnTo>
                  <a:lnTo>
                    <a:pt x="91" y="140"/>
                  </a:lnTo>
                  <a:lnTo>
                    <a:pt x="88" y="146"/>
                  </a:lnTo>
                  <a:lnTo>
                    <a:pt x="82" y="149"/>
                  </a:lnTo>
                  <a:lnTo>
                    <a:pt x="82" y="149"/>
                  </a:lnTo>
                  <a:lnTo>
                    <a:pt x="85" y="155"/>
                  </a:lnTo>
                  <a:lnTo>
                    <a:pt x="82" y="161"/>
                  </a:lnTo>
                  <a:lnTo>
                    <a:pt x="79" y="173"/>
                  </a:lnTo>
                  <a:lnTo>
                    <a:pt x="79" y="173"/>
                  </a:lnTo>
                  <a:lnTo>
                    <a:pt x="79" y="179"/>
                  </a:lnTo>
                  <a:lnTo>
                    <a:pt x="79" y="179"/>
                  </a:lnTo>
                  <a:lnTo>
                    <a:pt x="70" y="185"/>
                  </a:lnTo>
                  <a:lnTo>
                    <a:pt x="70" y="185"/>
                  </a:lnTo>
                  <a:lnTo>
                    <a:pt x="70" y="197"/>
                  </a:lnTo>
                  <a:lnTo>
                    <a:pt x="67" y="209"/>
                  </a:lnTo>
                  <a:lnTo>
                    <a:pt x="67" y="209"/>
                  </a:lnTo>
                  <a:lnTo>
                    <a:pt x="64" y="209"/>
                  </a:lnTo>
                  <a:lnTo>
                    <a:pt x="64" y="212"/>
                  </a:lnTo>
                  <a:lnTo>
                    <a:pt x="64" y="212"/>
                  </a:lnTo>
                  <a:lnTo>
                    <a:pt x="61" y="218"/>
                  </a:lnTo>
                  <a:lnTo>
                    <a:pt x="58" y="221"/>
                  </a:lnTo>
                  <a:lnTo>
                    <a:pt x="58" y="224"/>
                  </a:lnTo>
                  <a:lnTo>
                    <a:pt x="58" y="224"/>
                  </a:lnTo>
                  <a:lnTo>
                    <a:pt x="39" y="227"/>
                  </a:lnTo>
                  <a:lnTo>
                    <a:pt x="18" y="230"/>
                  </a:lnTo>
                  <a:lnTo>
                    <a:pt x="18" y="230"/>
                  </a:lnTo>
                  <a:lnTo>
                    <a:pt x="18" y="224"/>
                  </a:lnTo>
                  <a:lnTo>
                    <a:pt x="15" y="218"/>
                  </a:lnTo>
                  <a:lnTo>
                    <a:pt x="12" y="215"/>
                  </a:lnTo>
                  <a:lnTo>
                    <a:pt x="12" y="209"/>
                  </a:lnTo>
                  <a:lnTo>
                    <a:pt x="12" y="209"/>
                  </a:lnTo>
                  <a:lnTo>
                    <a:pt x="12" y="209"/>
                  </a:lnTo>
                  <a:lnTo>
                    <a:pt x="9" y="206"/>
                  </a:lnTo>
                  <a:lnTo>
                    <a:pt x="9" y="200"/>
                  </a:lnTo>
                  <a:lnTo>
                    <a:pt x="9" y="200"/>
                  </a:lnTo>
                  <a:lnTo>
                    <a:pt x="3" y="200"/>
                  </a:lnTo>
                  <a:lnTo>
                    <a:pt x="0" y="197"/>
                  </a:lnTo>
                  <a:lnTo>
                    <a:pt x="0" y="197"/>
                  </a:lnTo>
                  <a:lnTo>
                    <a:pt x="0" y="179"/>
                  </a:lnTo>
                  <a:lnTo>
                    <a:pt x="0" y="179"/>
                  </a:lnTo>
                  <a:lnTo>
                    <a:pt x="3" y="176"/>
                  </a:lnTo>
                  <a:lnTo>
                    <a:pt x="6" y="176"/>
                  </a:lnTo>
                  <a:lnTo>
                    <a:pt x="6" y="176"/>
                  </a:lnTo>
                  <a:lnTo>
                    <a:pt x="3" y="173"/>
                  </a:lnTo>
                  <a:lnTo>
                    <a:pt x="0" y="173"/>
                  </a:lnTo>
                  <a:lnTo>
                    <a:pt x="0" y="173"/>
                  </a:lnTo>
                  <a:lnTo>
                    <a:pt x="6" y="164"/>
                  </a:lnTo>
                  <a:lnTo>
                    <a:pt x="9" y="155"/>
                  </a:lnTo>
                  <a:lnTo>
                    <a:pt x="9" y="155"/>
                  </a:lnTo>
                  <a:lnTo>
                    <a:pt x="9" y="152"/>
                  </a:lnTo>
                  <a:lnTo>
                    <a:pt x="9" y="149"/>
                  </a:lnTo>
                  <a:lnTo>
                    <a:pt x="9" y="149"/>
                  </a:lnTo>
                  <a:lnTo>
                    <a:pt x="18" y="143"/>
                  </a:lnTo>
                  <a:lnTo>
                    <a:pt x="18" y="143"/>
                  </a:lnTo>
                  <a:lnTo>
                    <a:pt x="18" y="124"/>
                  </a:lnTo>
                  <a:lnTo>
                    <a:pt x="18" y="118"/>
                  </a:lnTo>
                  <a:lnTo>
                    <a:pt x="21" y="118"/>
                  </a:lnTo>
                  <a:lnTo>
                    <a:pt x="24" y="124"/>
                  </a:lnTo>
                  <a:lnTo>
                    <a:pt x="24" y="124"/>
                  </a:lnTo>
                  <a:lnTo>
                    <a:pt x="24" y="118"/>
                  </a:lnTo>
                  <a:lnTo>
                    <a:pt x="21" y="115"/>
                  </a:lnTo>
                  <a:lnTo>
                    <a:pt x="18" y="115"/>
                  </a:lnTo>
                  <a:lnTo>
                    <a:pt x="18" y="112"/>
                  </a:lnTo>
                  <a:lnTo>
                    <a:pt x="18" y="112"/>
                  </a:lnTo>
                  <a:lnTo>
                    <a:pt x="18" y="85"/>
                  </a:lnTo>
                  <a:lnTo>
                    <a:pt x="18" y="85"/>
                  </a:lnTo>
                  <a:lnTo>
                    <a:pt x="21" y="85"/>
                  </a:lnTo>
                  <a:lnTo>
                    <a:pt x="24" y="85"/>
                  </a:lnTo>
                  <a:lnTo>
                    <a:pt x="24" y="79"/>
                  </a:lnTo>
                  <a:lnTo>
                    <a:pt x="24" y="79"/>
                  </a:lnTo>
                  <a:lnTo>
                    <a:pt x="30" y="79"/>
                  </a:lnTo>
                  <a:lnTo>
                    <a:pt x="33" y="76"/>
                  </a:lnTo>
                  <a:lnTo>
                    <a:pt x="36" y="70"/>
                  </a:lnTo>
                  <a:lnTo>
                    <a:pt x="36" y="70"/>
                  </a:lnTo>
                  <a:lnTo>
                    <a:pt x="52" y="67"/>
                  </a:lnTo>
                  <a:lnTo>
                    <a:pt x="58" y="64"/>
                  </a:lnTo>
                  <a:lnTo>
                    <a:pt x="58" y="58"/>
                  </a:lnTo>
                  <a:lnTo>
                    <a:pt x="58" y="55"/>
                  </a:lnTo>
                  <a:lnTo>
                    <a:pt x="58" y="55"/>
                  </a:lnTo>
                  <a:lnTo>
                    <a:pt x="61" y="55"/>
                  </a:lnTo>
                  <a:lnTo>
                    <a:pt x="64" y="55"/>
                  </a:lnTo>
                  <a:lnTo>
                    <a:pt x="70" y="58"/>
                  </a:lnTo>
                  <a:lnTo>
                    <a:pt x="70" y="58"/>
                  </a:lnTo>
                  <a:lnTo>
                    <a:pt x="70" y="49"/>
                  </a:lnTo>
                  <a:lnTo>
                    <a:pt x="73" y="46"/>
                  </a:lnTo>
                  <a:lnTo>
                    <a:pt x="73" y="40"/>
                  </a:lnTo>
                  <a:lnTo>
                    <a:pt x="76" y="34"/>
                  </a:lnTo>
                  <a:lnTo>
                    <a:pt x="76" y="34"/>
                  </a:lnTo>
                  <a:lnTo>
                    <a:pt x="79" y="34"/>
                  </a:lnTo>
                  <a:lnTo>
                    <a:pt x="82" y="34"/>
                  </a:lnTo>
                  <a:lnTo>
                    <a:pt x="85" y="25"/>
                  </a:lnTo>
                  <a:lnTo>
                    <a:pt x="85" y="22"/>
                  </a:lnTo>
                  <a:lnTo>
                    <a:pt x="88" y="31"/>
                  </a:lnTo>
                  <a:lnTo>
                    <a:pt x="88" y="31"/>
                  </a:lnTo>
                  <a:lnTo>
                    <a:pt x="91" y="28"/>
                  </a:lnTo>
                  <a:lnTo>
                    <a:pt x="94" y="25"/>
                  </a:lnTo>
                  <a:lnTo>
                    <a:pt x="94" y="16"/>
                  </a:lnTo>
                  <a:lnTo>
                    <a:pt x="94" y="7"/>
                  </a:lnTo>
                  <a:lnTo>
                    <a:pt x="94" y="0"/>
                  </a:lnTo>
                  <a:lnTo>
                    <a:pt x="9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34" name="Freeform 111"/>
            <p:cNvSpPr>
              <a:spLocks/>
            </p:cNvSpPr>
            <p:nvPr/>
          </p:nvSpPr>
          <p:spPr bwMode="auto">
            <a:xfrm>
              <a:off x="8370888" y="4830763"/>
              <a:ext cx="1055688" cy="768350"/>
            </a:xfrm>
            <a:custGeom>
              <a:avLst/>
              <a:gdLst>
                <a:gd name="T0" fmla="*/ 375 w 665"/>
                <a:gd name="T1" fmla="*/ 40 h 484"/>
                <a:gd name="T2" fmla="*/ 378 w 665"/>
                <a:gd name="T3" fmla="*/ 64 h 484"/>
                <a:gd name="T4" fmla="*/ 417 w 665"/>
                <a:gd name="T5" fmla="*/ 94 h 484"/>
                <a:gd name="T6" fmla="*/ 454 w 665"/>
                <a:gd name="T7" fmla="*/ 85 h 484"/>
                <a:gd name="T8" fmla="*/ 466 w 665"/>
                <a:gd name="T9" fmla="*/ 70 h 484"/>
                <a:gd name="T10" fmla="*/ 472 w 665"/>
                <a:gd name="T11" fmla="*/ 40 h 484"/>
                <a:gd name="T12" fmla="*/ 481 w 665"/>
                <a:gd name="T13" fmla="*/ 16 h 484"/>
                <a:gd name="T14" fmla="*/ 490 w 665"/>
                <a:gd name="T15" fmla="*/ 16 h 484"/>
                <a:gd name="T16" fmla="*/ 514 w 665"/>
                <a:gd name="T17" fmla="*/ 58 h 484"/>
                <a:gd name="T18" fmla="*/ 532 w 665"/>
                <a:gd name="T19" fmla="*/ 79 h 484"/>
                <a:gd name="T20" fmla="*/ 544 w 665"/>
                <a:gd name="T21" fmla="*/ 109 h 484"/>
                <a:gd name="T22" fmla="*/ 553 w 665"/>
                <a:gd name="T23" fmla="*/ 127 h 484"/>
                <a:gd name="T24" fmla="*/ 581 w 665"/>
                <a:gd name="T25" fmla="*/ 152 h 484"/>
                <a:gd name="T26" fmla="*/ 605 w 665"/>
                <a:gd name="T27" fmla="*/ 170 h 484"/>
                <a:gd name="T28" fmla="*/ 629 w 665"/>
                <a:gd name="T29" fmla="*/ 212 h 484"/>
                <a:gd name="T30" fmla="*/ 641 w 665"/>
                <a:gd name="T31" fmla="*/ 218 h 484"/>
                <a:gd name="T32" fmla="*/ 656 w 665"/>
                <a:gd name="T33" fmla="*/ 257 h 484"/>
                <a:gd name="T34" fmla="*/ 659 w 665"/>
                <a:gd name="T35" fmla="*/ 315 h 484"/>
                <a:gd name="T36" fmla="*/ 656 w 665"/>
                <a:gd name="T37" fmla="*/ 336 h 484"/>
                <a:gd name="T38" fmla="*/ 647 w 665"/>
                <a:gd name="T39" fmla="*/ 375 h 484"/>
                <a:gd name="T40" fmla="*/ 626 w 665"/>
                <a:gd name="T41" fmla="*/ 394 h 484"/>
                <a:gd name="T42" fmla="*/ 608 w 665"/>
                <a:gd name="T43" fmla="*/ 433 h 484"/>
                <a:gd name="T44" fmla="*/ 587 w 665"/>
                <a:gd name="T45" fmla="*/ 463 h 484"/>
                <a:gd name="T46" fmla="*/ 547 w 665"/>
                <a:gd name="T47" fmla="*/ 484 h 484"/>
                <a:gd name="T48" fmla="*/ 514 w 665"/>
                <a:gd name="T49" fmla="*/ 475 h 484"/>
                <a:gd name="T50" fmla="*/ 457 w 665"/>
                <a:gd name="T51" fmla="*/ 466 h 484"/>
                <a:gd name="T52" fmla="*/ 439 w 665"/>
                <a:gd name="T53" fmla="*/ 439 h 484"/>
                <a:gd name="T54" fmla="*/ 417 w 665"/>
                <a:gd name="T55" fmla="*/ 421 h 484"/>
                <a:gd name="T56" fmla="*/ 402 w 665"/>
                <a:gd name="T57" fmla="*/ 403 h 484"/>
                <a:gd name="T58" fmla="*/ 384 w 665"/>
                <a:gd name="T59" fmla="*/ 381 h 484"/>
                <a:gd name="T60" fmla="*/ 354 w 665"/>
                <a:gd name="T61" fmla="*/ 378 h 484"/>
                <a:gd name="T62" fmla="*/ 330 w 665"/>
                <a:gd name="T63" fmla="*/ 363 h 484"/>
                <a:gd name="T64" fmla="*/ 296 w 665"/>
                <a:gd name="T65" fmla="*/ 357 h 484"/>
                <a:gd name="T66" fmla="*/ 218 w 665"/>
                <a:gd name="T67" fmla="*/ 357 h 484"/>
                <a:gd name="T68" fmla="*/ 203 w 665"/>
                <a:gd name="T69" fmla="*/ 366 h 484"/>
                <a:gd name="T70" fmla="*/ 191 w 665"/>
                <a:gd name="T71" fmla="*/ 378 h 484"/>
                <a:gd name="T72" fmla="*/ 176 w 665"/>
                <a:gd name="T73" fmla="*/ 384 h 484"/>
                <a:gd name="T74" fmla="*/ 109 w 665"/>
                <a:gd name="T75" fmla="*/ 391 h 484"/>
                <a:gd name="T76" fmla="*/ 85 w 665"/>
                <a:gd name="T77" fmla="*/ 403 h 484"/>
                <a:gd name="T78" fmla="*/ 39 w 665"/>
                <a:gd name="T79" fmla="*/ 388 h 484"/>
                <a:gd name="T80" fmla="*/ 36 w 665"/>
                <a:gd name="T81" fmla="*/ 357 h 484"/>
                <a:gd name="T82" fmla="*/ 27 w 665"/>
                <a:gd name="T83" fmla="*/ 333 h 484"/>
                <a:gd name="T84" fmla="*/ 21 w 665"/>
                <a:gd name="T85" fmla="*/ 309 h 484"/>
                <a:gd name="T86" fmla="*/ 15 w 665"/>
                <a:gd name="T87" fmla="*/ 294 h 484"/>
                <a:gd name="T88" fmla="*/ 6 w 665"/>
                <a:gd name="T89" fmla="*/ 267 h 484"/>
                <a:gd name="T90" fmla="*/ 15 w 665"/>
                <a:gd name="T91" fmla="*/ 239 h 484"/>
                <a:gd name="T92" fmla="*/ 3 w 665"/>
                <a:gd name="T93" fmla="*/ 224 h 484"/>
                <a:gd name="T94" fmla="*/ 12 w 665"/>
                <a:gd name="T95" fmla="*/ 188 h 484"/>
                <a:gd name="T96" fmla="*/ 49 w 665"/>
                <a:gd name="T97" fmla="*/ 164 h 484"/>
                <a:gd name="T98" fmla="*/ 106 w 665"/>
                <a:gd name="T99" fmla="*/ 146 h 484"/>
                <a:gd name="T100" fmla="*/ 124 w 665"/>
                <a:gd name="T101" fmla="*/ 127 h 484"/>
                <a:gd name="T102" fmla="*/ 139 w 665"/>
                <a:gd name="T103" fmla="*/ 118 h 484"/>
                <a:gd name="T104" fmla="*/ 169 w 665"/>
                <a:gd name="T105" fmla="*/ 94 h 484"/>
                <a:gd name="T106" fmla="*/ 185 w 665"/>
                <a:gd name="T107" fmla="*/ 70 h 484"/>
                <a:gd name="T108" fmla="*/ 200 w 665"/>
                <a:gd name="T109" fmla="*/ 52 h 484"/>
                <a:gd name="T110" fmla="*/ 242 w 665"/>
                <a:gd name="T111" fmla="*/ 40 h 484"/>
                <a:gd name="T112" fmla="*/ 254 w 665"/>
                <a:gd name="T113" fmla="*/ 52 h 484"/>
                <a:gd name="T114" fmla="*/ 272 w 665"/>
                <a:gd name="T115" fmla="*/ 52 h 484"/>
                <a:gd name="T116" fmla="*/ 278 w 665"/>
                <a:gd name="T117" fmla="*/ 31 h 484"/>
                <a:gd name="T118" fmla="*/ 303 w 665"/>
                <a:gd name="T119" fmla="*/ 10 h 484"/>
                <a:gd name="T120" fmla="*/ 366 w 665"/>
                <a:gd name="T121" fmla="*/ 10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5" h="484">
                  <a:moveTo>
                    <a:pt x="384" y="13"/>
                  </a:moveTo>
                  <a:lnTo>
                    <a:pt x="384" y="13"/>
                  </a:lnTo>
                  <a:lnTo>
                    <a:pt x="384" y="34"/>
                  </a:lnTo>
                  <a:lnTo>
                    <a:pt x="384" y="34"/>
                  </a:lnTo>
                  <a:lnTo>
                    <a:pt x="372" y="34"/>
                  </a:lnTo>
                  <a:lnTo>
                    <a:pt x="372" y="34"/>
                  </a:lnTo>
                  <a:lnTo>
                    <a:pt x="375" y="40"/>
                  </a:lnTo>
                  <a:lnTo>
                    <a:pt x="375" y="40"/>
                  </a:lnTo>
                  <a:lnTo>
                    <a:pt x="369" y="40"/>
                  </a:lnTo>
                  <a:lnTo>
                    <a:pt x="369" y="40"/>
                  </a:lnTo>
                  <a:lnTo>
                    <a:pt x="372" y="46"/>
                  </a:lnTo>
                  <a:lnTo>
                    <a:pt x="372" y="49"/>
                  </a:lnTo>
                  <a:lnTo>
                    <a:pt x="369" y="52"/>
                  </a:lnTo>
                  <a:lnTo>
                    <a:pt x="369" y="58"/>
                  </a:lnTo>
                  <a:lnTo>
                    <a:pt x="369" y="58"/>
                  </a:lnTo>
                  <a:lnTo>
                    <a:pt x="378" y="64"/>
                  </a:lnTo>
                  <a:lnTo>
                    <a:pt x="390" y="64"/>
                  </a:lnTo>
                  <a:lnTo>
                    <a:pt x="390" y="64"/>
                  </a:lnTo>
                  <a:lnTo>
                    <a:pt x="390" y="70"/>
                  </a:lnTo>
                  <a:lnTo>
                    <a:pt x="393" y="73"/>
                  </a:lnTo>
                  <a:lnTo>
                    <a:pt x="402" y="79"/>
                  </a:lnTo>
                  <a:lnTo>
                    <a:pt x="414" y="85"/>
                  </a:lnTo>
                  <a:lnTo>
                    <a:pt x="417" y="88"/>
                  </a:lnTo>
                  <a:lnTo>
                    <a:pt x="417" y="94"/>
                  </a:lnTo>
                  <a:lnTo>
                    <a:pt x="417" y="94"/>
                  </a:lnTo>
                  <a:lnTo>
                    <a:pt x="436" y="94"/>
                  </a:lnTo>
                  <a:lnTo>
                    <a:pt x="442" y="94"/>
                  </a:lnTo>
                  <a:lnTo>
                    <a:pt x="448" y="97"/>
                  </a:lnTo>
                  <a:lnTo>
                    <a:pt x="448" y="97"/>
                  </a:lnTo>
                  <a:lnTo>
                    <a:pt x="451" y="94"/>
                  </a:lnTo>
                  <a:lnTo>
                    <a:pt x="451" y="88"/>
                  </a:lnTo>
                  <a:lnTo>
                    <a:pt x="454" y="85"/>
                  </a:lnTo>
                  <a:lnTo>
                    <a:pt x="463" y="85"/>
                  </a:lnTo>
                  <a:lnTo>
                    <a:pt x="463" y="85"/>
                  </a:lnTo>
                  <a:lnTo>
                    <a:pt x="460" y="79"/>
                  </a:lnTo>
                  <a:lnTo>
                    <a:pt x="460" y="76"/>
                  </a:lnTo>
                  <a:lnTo>
                    <a:pt x="463" y="73"/>
                  </a:lnTo>
                  <a:lnTo>
                    <a:pt x="463" y="73"/>
                  </a:lnTo>
                  <a:lnTo>
                    <a:pt x="466" y="73"/>
                  </a:lnTo>
                  <a:lnTo>
                    <a:pt x="466" y="70"/>
                  </a:lnTo>
                  <a:lnTo>
                    <a:pt x="463" y="61"/>
                  </a:lnTo>
                  <a:lnTo>
                    <a:pt x="463" y="61"/>
                  </a:lnTo>
                  <a:lnTo>
                    <a:pt x="466" y="61"/>
                  </a:lnTo>
                  <a:lnTo>
                    <a:pt x="466" y="58"/>
                  </a:lnTo>
                  <a:lnTo>
                    <a:pt x="466" y="58"/>
                  </a:lnTo>
                  <a:lnTo>
                    <a:pt x="469" y="49"/>
                  </a:lnTo>
                  <a:lnTo>
                    <a:pt x="472" y="46"/>
                  </a:lnTo>
                  <a:lnTo>
                    <a:pt x="472" y="40"/>
                  </a:lnTo>
                  <a:lnTo>
                    <a:pt x="472" y="40"/>
                  </a:lnTo>
                  <a:lnTo>
                    <a:pt x="469" y="34"/>
                  </a:lnTo>
                  <a:lnTo>
                    <a:pt x="469" y="28"/>
                  </a:lnTo>
                  <a:lnTo>
                    <a:pt x="472" y="22"/>
                  </a:lnTo>
                  <a:lnTo>
                    <a:pt x="472" y="22"/>
                  </a:lnTo>
                  <a:lnTo>
                    <a:pt x="478" y="22"/>
                  </a:lnTo>
                  <a:lnTo>
                    <a:pt x="478" y="22"/>
                  </a:lnTo>
                  <a:lnTo>
                    <a:pt x="481" y="16"/>
                  </a:lnTo>
                  <a:lnTo>
                    <a:pt x="481" y="10"/>
                  </a:lnTo>
                  <a:lnTo>
                    <a:pt x="481" y="3"/>
                  </a:lnTo>
                  <a:lnTo>
                    <a:pt x="484" y="0"/>
                  </a:lnTo>
                  <a:lnTo>
                    <a:pt x="484" y="0"/>
                  </a:lnTo>
                  <a:lnTo>
                    <a:pt x="487" y="0"/>
                  </a:lnTo>
                  <a:lnTo>
                    <a:pt x="487" y="6"/>
                  </a:lnTo>
                  <a:lnTo>
                    <a:pt x="490" y="13"/>
                  </a:lnTo>
                  <a:lnTo>
                    <a:pt x="490" y="16"/>
                  </a:lnTo>
                  <a:lnTo>
                    <a:pt x="490" y="16"/>
                  </a:lnTo>
                  <a:lnTo>
                    <a:pt x="496" y="16"/>
                  </a:lnTo>
                  <a:lnTo>
                    <a:pt x="496" y="16"/>
                  </a:lnTo>
                  <a:lnTo>
                    <a:pt x="502" y="37"/>
                  </a:lnTo>
                  <a:lnTo>
                    <a:pt x="502" y="37"/>
                  </a:lnTo>
                  <a:lnTo>
                    <a:pt x="511" y="46"/>
                  </a:lnTo>
                  <a:lnTo>
                    <a:pt x="514" y="52"/>
                  </a:lnTo>
                  <a:lnTo>
                    <a:pt x="514" y="58"/>
                  </a:lnTo>
                  <a:lnTo>
                    <a:pt x="514" y="58"/>
                  </a:lnTo>
                  <a:lnTo>
                    <a:pt x="520" y="55"/>
                  </a:lnTo>
                  <a:lnTo>
                    <a:pt x="523" y="55"/>
                  </a:lnTo>
                  <a:lnTo>
                    <a:pt x="526" y="61"/>
                  </a:lnTo>
                  <a:lnTo>
                    <a:pt x="532" y="61"/>
                  </a:lnTo>
                  <a:lnTo>
                    <a:pt x="532" y="61"/>
                  </a:lnTo>
                  <a:lnTo>
                    <a:pt x="532" y="73"/>
                  </a:lnTo>
                  <a:lnTo>
                    <a:pt x="532" y="79"/>
                  </a:lnTo>
                  <a:lnTo>
                    <a:pt x="535" y="85"/>
                  </a:lnTo>
                  <a:lnTo>
                    <a:pt x="535" y="85"/>
                  </a:lnTo>
                  <a:lnTo>
                    <a:pt x="538" y="91"/>
                  </a:lnTo>
                  <a:lnTo>
                    <a:pt x="538" y="97"/>
                  </a:lnTo>
                  <a:lnTo>
                    <a:pt x="538" y="103"/>
                  </a:lnTo>
                  <a:lnTo>
                    <a:pt x="541" y="115"/>
                  </a:lnTo>
                  <a:lnTo>
                    <a:pt x="541" y="115"/>
                  </a:lnTo>
                  <a:lnTo>
                    <a:pt x="544" y="109"/>
                  </a:lnTo>
                  <a:lnTo>
                    <a:pt x="547" y="109"/>
                  </a:lnTo>
                  <a:lnTo>
                    <a:pt x="550" y="112"/>
                  </a:lnTo>
                  <a:lnTo>
                    <a:pt x="556" y="115"/>
                  </a:lnTo>
                  <a:lnTo>
                    <a:pt x="556" y="115"/>
                  </a:lnTo>
                  <a:lnTo>
                    <a:pt x="556" y="118"/>
                  </a:lnTo>
                  <a:lnTo>
                    <a:pt x="553" y="121"/>
                  </a:lnTo>
                  <a:lnTo>
                    <a:pt x="553" y="127"/>
                  </a:lnTo>
                  <a:lnTo>
                    <a:pt x="553" y="127"/>
                  </a:lnTo>
                  <a:lnTo>
                    <a:pt x="563" y="134"/>
                  </a:lnTo>
                  <a:lnTo>
                    <a:pt x="569" y="140"/>
                  </a:lnTo>
                  <a:lnTo>
                    <a:pt x="569" y="146"/>
                  </a:lnTo>
                  <a:lnTo>
                    <a:pt x="569" y="146"/>
                  </a:lnTo>
                  <a:lnTo>
                    <a:pt x="575" y="146"/>
                  </a:lnTo>
                  <a:lnTo>
                    <a:pt x="581" y="146"/>
                  </a:lnTo>
                  <a:lnTo>
                    <a:pt x="581" y="146"/>
                  </a:lnTo>
                  <a:lnTo>
                    <a:pt x="581" y="152"/>
                  </a:lnTo>
                  <a:lnTo>
                    <a:pt x="581" y="155"/>
                  </a:lnTo>
                  <a:lnTo>
                    <a:pt x="581" y="155"/>
                  </a:lnTo>
                  <a:lnTo>
                    <a:pt x="584" y="155"/>
                  </a:lnTo>
                  <a:lnTo>
                    <a:pt x="590" y="155"/>
                  </a:lnTo>
                  <a:lnTo>
                    <a:pt x="590" y="155"/>
                  </a:lnTo>
                  <a:lnTo>
                    <a:pt x="596" y="167"/>
                  </a:lnTo>
                  <a:lnTo>
                    <a:pt x="599" y="170"/>
                  </a:lnTo>
                  <a:lnTo>
                    <a:pt x="605" y="170"/>
                  </a:lnTo>
                  <a:lnTo>
                    <a:pt x="605" y="170"/>
                  </a:lnTo>
                  <a:lnTo>
                    <a:pt x="605" y="179"/>
                  </a:lnTo>
                  <a:lnTo>
                    <a:pt x="608" y="185"/>
                  </a:lnTo>
                  <a:lnTo>
                    <a:pt x="617" y="200"/>
                  </a:lnTo>
                  <a:lnTo>
                    <a:pt x="617" y="200"/>
                  </a:lnTo>
                  <a:lnTo>
                    <a:pt x="626" y="212"/>
                  </a:lnTo>
                  <a:lnTo>
                    <a:pt x="626" y="212"/>
                  </a:lnTo>
                  <a:lnTo>
                    <a:pt x="629" y="212"/>
                  </a:lnTo>
                  <a:lnTo>
                    <a:pt x="632" y="212"/>
                  </a:lnTo>
                  <a:lnTo>
                    <a:pt x="632" y="212"/>
                  </a:lnTo>
                  <a:lnTo>
                    <a:pt x="632" y="215"/>
                  </a:lnTo>
                  <a:lnTo>
                    <a:pt x="632" y="218"/>
                  </a:lnTo>
                  <a:lnTo>
                    <a:pt x="632" y="218"/>
                  </a:lnTo>
                  <a:lnTo>
                    <a:pt x="638" y="221"/>
                  </a:lnTo>
                  <a:lnTo>
                    <a:pt x="641" y="221"/>
                  </a:lnTo>
                  <a:lnTo>
                    <a:pt x="641" y="218"/>
                  </a:lnTo>
                  <a:lnTo>
                    <a:pt x="641" y="218"/>
                  </a:lnTo>
                  <a:lnTo>
                    <a:pt x="647" y="227"/>
                  </a:lnTo>
                  <a:lnTo>
                    <a:pt x="647" y="233"/>
                  </a:lnTo>
                  <a:lnTo>
                    <a:pt x="650" y="236"/>
                  </a:lnTo>
                  <a:lnTo>
                    <a:pt x="659" y="236"/>
                  </a:lnTo>
                  <a:lnTo>
                    <a:pt x="659" y="236"/>
                  </a:lnTo>
                  <a:lnTo>
                    <a:pt x="653" y="245"/>
                  </a:lnTo>
                  <a:lnTo>
                    <a:pt x="656" y="257"/>
                  </a:lnTo>
                  <a:lnTo>
                    <a:pt x="662" y="282"/>
                  </a:lnTo>
                  <a:lnTo>
                    <a:pt x="662" y="282"/>
                  </a:lnTo>
                  <a:lnTo>
                    <a:pt x="662" y="294"/>
                  </a:lnTo>
                  <a:lnTo>
                    <a:pt x="662" y="300"/>
                  </a:lnTo>
                  <a:lnTo>
                    <a:pt x="665" y="306"/>
                  </a:lnTo>
                  <a:lnTo>
                    <a:pt x="665" y="306"/>
                  </a:lnTo>
                  <a:lnTo>
                    <a:pt x="662" y="309"/>
                  </a:lnTo>
                  <a:lnTo>
                    <a:pt x="659" y="315"/>
                  </a:lnTo>
                  <a:lnTo>
                    <a:pt x="659" y="333"/>
                  </a:lnTo>
                  <a:lnTo>
                    <a:pt x="659" y="333"/>
                  </a:lnTo>
                  <a:lnTo>
                    <a:pt x="656" y="333"/>
                  </a:lnTo>
                  <a:lnTo>
                    <a:pt x="653" y="336"/>
                  </a:lnTo>
                  <a:lnTo>
                    <a:pt x="653" y="336"/>
                  </a:lnTo>
                  <a:lnTo>
                    <a:pt x="653" y="336"/>
                  </a:lnTo>
                  <a:lnTo>
                    <a:pt x="656" y="336"/>
                  </a:lnTo>
                  <a:lnTo>
                    <a:pt x="656" y="336"/>
                  </a:lnTo>
                  <a:lnTo>
                    <a:pt x="653" y="351"/>
                  </a:lnTo>
                  <a:lnTo>
                    <a:pt x="653" y="351"/>
                  </a:lnTo>
                  <a:lnTo>
                    <a:pt x="647" y="354"/>
                  </a:lnTo>
                  <a:lnTo>
                    <a:pt x="647" y="354"/>
                  </a:lnTo>
                  <a:lnTo>
                    <a:pt x="647" y="357"/>
                  </a:lnTo>
                  <a:lnTo>
                    <a:pt x="647" y="363"/>
                  </a:lnTo>
                  <a:lnTo>
                    <a:pt x="647" y="366"/>
                  </a:lnTo>
                  <a:lnTo>
                    <a:pt x="647" y="375"/>
                  </a:lnTo>
                  <a:lnTo>
                    <a:pt x="647" y="375"/>
                  </a:lnTo>
                  <a:lnTo>
                    <a:pt x="641" y="375"/>
                  </a:lnTo>
                  <a:lnTo>
                    <a:pt x="638" y="378"/>
                  </a:lnTo>
                  <a:lnTo>
                    <a:pt x="635" y="381"/>
                  </a:lnTo>
                  <a:lnTo>
                    <a:pt x="629" y="381"/>
                  </a:lnTo>
                  <a:lnTo>
                    <a:pt x="629" y="381"/>
                  </a:lnTo>
                  <a:lnTo>
                    <a:pt x="629" y="391"/>
                  </a:lnTo>
                  <a:lnTo>
                    <a:pt x="626" y="394"/>
                  </a:lnTo>
                  <a:lnTo>
                    <a:pt x="620" y="394"/>
                  </a:lnTo>
                  <a:lnTo>
                    <a:pt x="620" y="394"/>
                  </a:lnTo>
                  <a:lnTo>
                    <a:pt x="623" y="406"/>
                  </a:lnTo>
                  <a:lnTo>
                    <a:pt x="620" y="412"/>
                  </a:lnTo>
                  <a:lnTo>
                    <a:pt x="617" y="421"/>
                  </a:lnTo>
                  <a:lnTo>
                    <a:pt x="617" y="430"/>
                  </a:lnTo>
                  <a:lnTo>
                    <a:pt x="617" y="430"/>
                  </a:lnTo>
                  <a:lnTo>
                    <a:pt x="608" y="433"/>
                  </a:lnTo>
                  <a:lnTo>
                    <a:pt x="605" y="439"/>
                  </a:lnTo>
                  <a:lnTo>
                    <a:pt x="602" y="454"/>
                  </a:lnTo>
                  <a:lnTo>
                    <a:pt x="602" y="454"/>
                  </a:lnTo>
                  <a:lnTo>
                    <a:pt x="593" y="457"/>
                  </a:lnTo>
                  <a:lnTo>
                    <a:pt x="590" y="457"/>
                  </a:lnTo>
                  <a:lnTo>
                    <a:pt x="590" y="460"/>
                  </a:lnTo>
                  <a:lnTo>
                    <a:pt x="590" y="460"/>
                  </a:lnTo>
                  <a:lnTo>
                    <a:pt x="587" y="463"/>
                  </a:lnTo>
                  <a:lnTo>
                    <a:pt x="581" y="466"/>
                  </a:lnTo>
                  <a:lnTo>
                    <a:pt x="566" y="472"/>
                  </a:lnTo>
                  <a:lnTo>
                    <a:pt x="566" y="472"/>
                  </a:lnTo>
                  <a:lnTo>
                    <a:pt x="556" y="481"/>
                  </a:lnTo>
                  <a:lnTo>
                    <a:pt x="556" y="481"/>
                  </a:lnTo>
                  <a:lnTo>
                    <a:pt x="550" y="481"/>
                  </a:lnTo>
                  <a:lnTo>
                    <a:pt x="547" y="481"/>
                  </a:lnTo>
                  <a:lnTo>
                    <a:pt x="547" y="484"/>
                  </a:lnTo>
                  <a:lnTo>
                    <a:pt x="547" y="484"/>
                  </a:lnTo>
                  <a:lnTo>
                    <a:pt x="535" y="475"/>
                  </a:lnTo>
                  <a:lnTo>
                    <a:pt x="532" y="472"/>
                  </a:lnTo>
                  <a:lnTo>
                    <a:pt x="523" y="469"/>
                  </a:lnTo>
                  <a:lnTo>
                    <a:pt x="523" y="469"/>
                  </a:lnTo>
                  <a:lnTo>
                    <a:pt x="520" y="466"/>
                  </a:lnTo>
                  <a:lnTo>
                    <a:pt x="517" y="469"/>
                  </a:lnTo>
                  <a:lnTo>
                    <a:pt x="514" y="475"/>
                  </a:lnTo>
                  <a:lnTo>
                    <a:pt x="514" y="475"/>
                  </a:lnTo>
                  <a:lnTo>
                    <a:pt x="508" y="478"/>
                  </a:lnTo>
                  <a:lnTo>
                    <a:pt x="499" y="478"/>
                  </a:lnTo>
                  <a:lnTo>
                    <a:pt x="493" y="478"/>
                  </a:lnTo>
                  <a:lnTo>
                    <a:pt x="487" y="484"/>
                  </a:lnTo>
                  <a:lnTo>
                    <a:pt x="487" y="484"/>
                  </a:lnTo>
                  <a:lnTo>
                    <a:pt x="466" y="472"/>
                  </a:lnTo>
                  <a:lnTo>
                    <a:pt x="457" y="466"/>
                  </a:lnTo>
                  <a:lnTo>
                    <a:pt x="442" y="463"/>
                  </a:lnTo>
                  <a:lnTo>
                    <a:pt x="442" y="463"/>
                  </a:lnTo>
                  <a:lnTo>
                    <a:pt x="445" y="454"/>
                  </a:lnTo>
                  <a:lnTo>
                    <a:pt x="442" y="442"/>
                  </a:lnTo>
                  <a:lnTo>
                    <a:pt x="442" y="442"/>
                  </a:lnTo>
                  <a:lnTo>
                    <a:pt x="442" y="442"/>
                  </a:lnTo>
                  <a:lnTo>
                    <a:pt x="439" y="439"/>
                  </a:lnTo>
                  <a:lnTo>
                    <a:pt x="439" y="439"/>
                  </a:lnTo>
                  <a:lnTo>
                    <a:pt x="439" y="436"/>
                  </a:lnTo>
                  <a:lnTo>
                    <a:pt x="439" y="436"/>
                  </a:lnTo>
                  <a:lnTo>
                    <a:pt x="433" y="430"/>
                  </a:lnTo>
                  <a:lnTo>
                    <a:pt x="433" y="430"/>
                  </a:lnTo>
                  <a:lnTo>
                    <a:pt x="436" y="427"/>
                  </a:lnTo>
                  <a:lnTo>
                    <a:pt x="436" y="427"/>
                  </a:lnTo>
                  <a:lnTo>
                    <a:pt x="423" y="421"/>
                  </a:lnTo>
                  <a:lnTo>
                    <a:pt x="417" y="421"/>
                  </a:lnTo>
                  <a:lnTo>
                    <a:pt x="414" y="421"/>
                  </a:lnTo>
                  <a:lnTo>
                    <a:pt x="414" y="424"/>
                  </a:lnTo>
                  <a:lnTo>
                    <a:pt x="414" y="424"/>
                  </a:lnTo>
                  <a:lnTo>
                    <a:pt x="411" y="418"/>
                  </a:lnTo>
                  <a:lnTo>
                    <a:pt x="408" y="412"/>
                  </a:lnTo>
                  <a:lnTo>
                    <a:pt x="405" y="406"/>
                  </a:lnTo>
                  <a:lnTo>
                    <a:pt x="402" y="403"/>
                  </a:lnTo>
                  <a:lnTo>
                    <a:pt x="402" y="403"/>
                  </a:lnTo>
                  <a:lnTo>
                    <a:pt x="402" y="397"/>
                  </a:lnTo>
                  <a:lnTo>
                    <a:pt x="402" y="394"/>
                  </a:lnTo>
                  <a:lnTo>
                    <a:pt x="405" y="388"/>
                  </a:lnTo>
                  <a:lnTo>
                    <a:pt x="405" y="388"/>
                  </a:lnTo>
                  <a:lnTo>
                    <a:pt x="402" y="384"/>
                  </a:lnTo>
                  <a:lnTo>
                    <a:pt x="399" y="384"/>
                  </a:lnTo>
                  <a:lnTo>
                    <a:pt x="384" y="381"/>
                  </a:lnTo>
                  <a:lnTo>
                    <a:pt x="384" y="381"/>
                  </a:lnTo>
                  <a:lnTo>
                    <a:pt x="381" y="388"/>
                  </a:lnTo>
                  <a:lnTo>
                    <a:pt x="375" y="394"/>
                  </a:lnTo>
                  <a:lnTo>
                    <a:pt x="372" y="400"/>
                  </a:lnTo>
                  <a:lnTo>
                    <a:pt x="360" y="400"/>
                  </a:lnTo>
                  <a:lnTo>
                    <a:pt x="360" y="400"/>
                  </a:lnTo>
                  <a:lnTo>
                    <a:pt x="360" y="391"/>
                  </a:lnTo>
                  <a:lnTo>
                    <a:pt x="357" y="384"/>
                  </a:lnTo>
                  <a:lnTo>
                    <a:pt x="354" y="378"/>
                  </a:lnTo>
                  <a:lnTo>
                    <a:pt x="354" y="369"/>
                  </a:lnTo>
                  <a:lnTo>
                    <a:pt x="354" y="369"/>
                  </a:lnTo>
                  <a:lnTo>
                    <a:pt x="348" y="369"/>
                  </a:lnTo>
                  <a:lnTo>
                    <a:pt x="342" y="366"/>
                  </a:lnTo>
                  <a:lnTo>
                    <a:pt x="336" y="366"/>
                  </a:lnTo>
                  <a:lnTo>
                    <a:pt x="330" y="366"/>
                  </a:lnTo>
                  <a:lnTo>
                    <a:pt x="330" y="366"/>
                  </a:lnTo>
                  <a:lnTo>
                    <a:pt x="330" y="363"/>
                  </a:lnTo>
                  <a:lnTo>
                    <a:pt x="333" y="363"/>
                  </a:lnTo>
                  <a:lnTo>
                    <a:pt x="336" y="363"/>
                  </a:lnTo>
                  <a:lnTo>
                    <a:pt x="336" y="363"/>
                  </a:lnTo>
                  <a:lnTo>
                    <a:pt x="330" y="357"/>
                  </a:lnTo>
                  <a:lnTo>
                    <a:pt x="321" y="357"/>
                  </a:lnTo>
                  <a:lnTo>
                    <a:pt x="309" y="357"/>
                  </a:lnTo>
                  <a:lnTo>
                    <a:pt x="296" y="357"/>
                  </a:lnTo>
                  <a:lnTo>
                    <a:pt x="296" y="357"/>
                  </a:lnTo>
                  <a:lnTo>
                    <a:pt x="278" y="351"/>
                  </a:lnTo>
                  <a:lnTo>
                    <a:pt x="260" y="345"/>
                  </a:lnTo>
                  <a:lnTo>
                    <a:pt x="260" y="345"/>
                  </a:lnTo>
                  <a:lnTo>
                    <a:pt x="245" y="348"/>
                  </a:lnTo>
                  <a:lnTo>
                    <a:pt x="239" y="351"/>
                  </a:lnTo>
                  <a:lnTo>
                    <a:pt x="236" y="357"/>
                  </a:lnTo>
                  <a:lnTo>
                    <a:pt x="236" y="357"/>
                  </a:lnTo>
                  <a:lnTo>
                    <a:pt x="218" y="357"/>
                  </a:lnTo>
                  <a:lnTo>
                    <a:pt x="218" y="357"/>
                  </a:lnTo>
                  <a:lnTo>
                    <a:pt x="215" y="360"/>
                  </a:lnTo>
                  <a:lnTo>
                    <a:pt x="215" y="363"/>
                  </a:lnTo>
                  <a:lnTo>
                    <a:pt x="215" y="363"/>
                  </a:lnTo>
                  <a:lnTo>
                    <a:pt x="212" y="360"/>
                  </a:lnTo>
                  <a:lnTo>
                    <a:pt x="209" y="360"/>
                  </a:lnTo>
                  <a:lnTo>
                    <a:pt x="206" y="360"/>
                  </a:lnTo>
                  <a:lnTo>
                    <a:pt x="203" y="366"/>
                  </a:lnTo>
                  <a:lnTo>
                    <a:pt x="203" y="366"/>
                  </a:lnTo>
                  <a:lnTo>
                    <a:pt x="200" y="369"/>
                  </a:lnTo>
                  <a:lnTo>
                    <a:pt x="200" y="375"/>
                  </a:lnTo>
                  <a:lnTo>
                    <a:pt x="200" y="375"/>
                  </a:lnTo>
                  <a:lnTo>
                    <a:pt x="191" y="366"/>
                  </a:lnTo>
                  <a:lnTo>
                    <a:pt x="191" y="369"/>
                  </a:lnTo>
                  <a:lnTo>
                    <a:pt x="191" y="378"/>
                  </a:lnTo>
                  <a:lnTo>
                    <a:pt x="191" y="378"/>
                  </a:lnTo>
                  <a:lnTo>
                    <a:pt x="188" y="375"/>
                  </a:lnTo>
                  <a:lnTo>
                    <a:pt x="182" y="375"/>
                  </a:lnTo>
                  <a:lnTo>
                    <a:pt x="182" y="375"/>
                  </a:lnTo>
                  <a:lnTo>
                    <a:pt x="179" y="375"/>
                  </a:lnTo>
                  <a:lnTo>
                    <a:pt x="179" y="375"/>
                  </a:lnTo>
                  <a:lnTo>
                    <a:pt x="182" y="378"/>
                  </a:lnTo>
                  <a:lnTo>
                    <a:pt x="182" y="378"/>
                  </a:lnTo>
                  <a:lnTo>
                    <a:pt x="176" y="384"/>
                  </a:lnTo>
                  <a:lnTo>
                    <a:pt x="169" y="384"/>
                  </a:lnTo>
                  <a:lnTo>
                    <a:pt x="166" y="388"/>
                  </a:lnTo>
                  <a:lnTo>
                    <a:pt x="160" y="394"/>
                  </a:lnTo>
                  <a:lnTo>
                    <a:pt x="160" y="394"/>
                  </a:lnTo>
                  <a:lnTo>
                    <a:pt x="151" y="391"/>
                  </a:lnTo>
                  <a:lnTo>
                    <a:pt x="139" y="391"/>
                  </a:lnTo>
                  <a:lnTo>
                    <a:pt x="109" y="391"/>
                  </a:lnTo>
                  <a:lnTo>
                    <a:pt x="109" y="391"/>
                  </a:lnTo>
                  <a:lnTo>
                    <a:pt x="106" y="391"/>
                  </a:lnTo>
                  <a:lnTo>
                    <a:pt x="106" y="394"/>
                  </a:lnTo>
                  <a:lnTo>
                    <a:pt x="106" y="400"/>
                  </a:lnTo>
                  <a:lnTo>
                    <a:pt x="106" y="400"/>
                  </a:lnTo>
                  <a:lnTo>
                    <a:pt x="97" y="400"/>
                  </a:lnTo>
                  <a:lnTo>
                    <a:pt x="97" y="400"/>
                  </a:lnTo>
                  <a:lnTo>
                    <a:pt x="85" y="403"/>
                  </a:lnTo>
                  <a:lnTo>
                    <a:pt x="85" y="403"/>
                  </a:lnTo>
                  <a:lnTo>
                    <a:pt x="61" y="409"/>
                  </a:lnTo>
                  <a:lnTo>
                    <a:pt x="46" y="412"/>
                  </a:lnTo>
                  <a:lnTo>
                    <a:pt x="27" y="412"/>
                  </a:lnTo>
                  <a:lnTo>
                    <a:pt x="27" y="412"/>
                  </a:lnTo>
                  <a:lnTo>
                    <a:pt x="30" y="394"/>
                  </a:lnTo>
                  <a:lnTo>
                    <a:pt x="33" y="388"/>
                  </a:lnTo>
                  <a:lnTo>
                    <a:pt x="39" y="388"/>
                  </a:lnTo>
                  <a:lnTo>
                    <a:pt x="39" y="388"/>
                  </a:lnTo>
                  <a:lnTo>
                    <a:pt x="39" y="381"/>
                  </a:lnTo>
                  <a:lnTo>
                    <a:pt x="39" y="375"/>
                  </a:lnTo>
                  <a:lnTo>
                    <a:pt x="39" y="369"/>
                  </a:lnTo>
                  <a:lnTo>
                    <a:pt x="36" y="366"/>
                  </a:lnTo>
                  <a:lnTo>
                    <a:pt x="36" y="366"/>
                  </a:lnTo>
                  <a:lnTo>
                    <a:pt x="30" y="366"/>
                  </a:lnTo>
                  <a:lnTo>
                    <a:pt x="33" y="363"/>
                  </a:lnTo>
                  <a:lnTo>
                    <a:pt x="36" y="357"/>
                  </a:lnTo>
                  <a:lnTo>
                    <a:pt x="36" y="351"/>
                  </a:lnTo>
                  <a:lnTo>
                    <a:pt x="36" y="351"/>
                  </a:lnTo>
                  <a:lnTo>
                    <a:pt x="33" y="345"/>
                  </a:lnTo>
                  <a:lnTo>
                    <a:pt x="30" y="348"/>
                  </a:lnTo>
                  <a:lnTo>
                    <a:pt x="30" y="348"/>
                  </a:lnTo>
                  <a:lnTo>
                    <a:pt x="27" y="342"/>
                  </a:lnTo>
                  <a:lnTo>
                    <a:pt x="27" y="342"/>
                  </a:lnTo>
                  <a:lnTo>
                    <a:pt x="27" y="333"/>
                  </a:lnTo>
                  <a:lnTo>
                    <a:pt x="27" y="333"/>
                  </a:lnTo>
                  <a:lnTo>
                    <a:pt x="24" y="330"/>
                  </a:lnTo>
                  <a:lnTo>
                    <a:pt x="27" y="330"/>
                  </a:lnTo>
                  <a:lnTo>
                    <a:pt x="27" y="330"/>
                  </a:lnTo>
                  <a:lnTo>
                    <a:pt x="27" y="324"/>
                  </a:lnTo>
                  <a:lnTo>
                    <a:pt x="27" y="324"/>
                  </a:lnTo>
                  <a:lnTo>
                    <a:pt x="21" y="315"/>
                  </a:lnTo>
                  <a:lnTo>
                    <a:pt x="21" y="309"/>
                  </a:lnTo>
                  <a:lnTo>
                    <a:pt x="24" y="306"/>
                  </a:lnTo>
                  <a:lnTo>
                    <a:pt x="24" y="306"/>
                  </a:lnTo>
                  <a:lnTo>
                    <a:pt x="24" y="303"/>
                  </a:lnTo>
                  <a:lnTo>
                    <a:pt x="21" y="303"/>
                  </a:lnTo>
                  <a:lnTo>
                    <a:pt x="15" y="300"/>
                  </a:lnTo>
                  <a:lnTo>
                    <a:pt x="15" y="300"/>
                  </a:lnTo>
                  <a:lnTo>
                    <a:pt x="15" y="294"/>
                  </a:lnTo>
                  <a:lnTo>
                    <a:pt x="15" y="294"/>
                  </a:lnTo>
                  <a:lnTo>
                    <a:pt x="12" y="282"/>
                  </a:lnTo>
                  <a:lnTo>
                    <a:pt x="12" y="282"/>
                  </a:lnTo>
                  <a:lnTo>
                    <a:pt x="9" y="279"/>
                  </a:lnTo>
                  <a:lnTo>
                    <a:pt x="9" y="279"/>
                  </a:lnTo>
                  <a:lnTo>
                    <a:pt x="12" y="276"/>
                  </a:lnTo>
                  <a:lnTo>
                    <a:pt x="12" y="273"/>
                  </a:lnTo>
                  <a:lnTo>
                    <a:pt x="12" y="273"/>
                  </a:lnTo>
                  <a:lnTo>
                    <a:pt x="6" y="267"/>
                  </a:lnTo>
                  <a:lnTo>
                    <a:pt x="3" y="261"/>
                  </a:lnTo>
                  <a:lnTo>
                    <a:pt x="3" y="257"/>
                  </a:lnTo>
                  <a:lnTo>
                    <a:pt x="3" y="257"/>
                  </a:lnTo>
                  <a:lnTo>
                    <a:pt x="6" y="257"/>
                  </a:lnTo>
                  <a:lnTo>
                    <a:pt x="9" y="254"/>
                  </a:lnTo>
                  <a:lnTo>
                    <a:pt x="9" y="248"/>
                  </a:lnTo>
                  <a:lnTo>
                    <a:pt x="12" y="242"/>
                  </a:lnTo>
                  <a:lnTo>
                    <a:pt x="15" y="239"/>
                  </a:lnTo>
                  <a:lnTo>
                    <a:pt x="15" y="239"/>
                  </a:lnTo>
                  <a:lnTo>
                    <a:pt x="15" y="236"/>
                  </a:lnTo>
                  <a:lnTo>
                    <a:pt x="12" y="236"/>
                  </a:lnTo>
                  <a:lnTo>
                    <a:pt x="6" y="236"/>
                  </a:lnTo>
                  <a:lnTo>
                    <a:pt x="6" y="236"/>
                  </a:lnTo>
                  <a:lnTo>
                    <a:pt x="6" y="230"/>
                  </a:lnTo>
                  <a:lnTo>
                    <a:pt x="6" y="227"/>
                  </a:lnTo>
                  <a:lnTo>
                    <a:pt x="3" y="224"/>
                  </a:lnTo>
                  <a:lnTo>
                    <a:pt x="0" y="224"/>
                  </a:lnTo>
                  <a:lnTo>
                    <a:pt x="0" y="224"/>
                  </a:lnTo>
                  <a:lnTo>
                    <a:pt x="0" y="212"/>
                  </a:lnTo>
                  <a:lnTo>
                    <a:pt x="0" y="203"/>
                  </a:lnTo>
                  <a:lnTo>
                    <a:pt x="6" y="194"/>
                  </a:lnTo>
                  <a:lnTo>
                    <a:pt x="6" y="182"/>
                  </a:lnTo>
                  <a:lnTo>
                    <a:pt x="6" y="182"/>
                  </a:lnTo>
                  <a:lnTo>
                    <a:pt x="12" y="188"/>
                  </a:lnTo>
                  <a:lnTo>
                    <a:pt x="18" y="185"/>
                  </a:lnTo>
                  <a:lnTo>
                    <a:pt x="24" y="182"/>
                  </a:lnTo>
                  <a:lnTo>
                    <a:pt x="27" y="176"/>
                  </a:lnTo>
                  <a:lnTo>
                    <a:pt x="27" y="176"/>
                  </a:lnTo>
                  <a:lnTo>
                    <a:pt x="27" y="173"/>
                  </a:lnTo>
                  <a:lnTo>
                    <a:pt x="30" y="170"/>
                  </a:lnTo>
                  <a:lnTo>
                    <a:pt x="39" y="170"/>
                  </a:lnTo>
                  <a:lnTo>
                    <a:pt x="49" y="164"/>
                  </a:lnTo>
                  <a:lnTo>
                    <a:pt x="52" y="161"/>
                  </a:lnTo>
                  <a:lnTo>
                    <a:pt x="52" y="155"/>
                  </a:lnTo>
                  <a:lnTo>
                    <a:pt x="52" y="155"/>
                  </a:lnTo>
                  <a:lnTo>
                    <a:pt x="67" y="155"/>
                  </a:lnTo>
                  <a:lnTo>
                    <a:pt x="79" y="152"/>
                  </a:lnTo>
                  <a:lnTo>
                    <a:pt x="91" y="149"/>
                  </a:lnTo>
                  <a:lnTo>
                    <a:pt x="106" y="146"/>
                  </a:lnTo>
                  <a:lnTo>
                    <a:pt x="106" y="146"/>
                  </a:lnTo>
                  <a:lnTo>
                    <a:pt x="106" y="146"/>
                  </a:lnTo>
                  <a:lnTo>
                    <a:pt x="106" y="143"/>
                  </a:lnTo>
                  <a:lnTo>
                    <a:pt x="106" y="143"/>
                  </a:lnTo>
                  <a:lnTo>
                    <a:pt x="106" y="143"/>
                  </a:lnTo>
                  <a:lnTo>
                    <a:pt x="112" y="140"/>
                  </a:lnTo>
                  <a:lnTo>
                    <a:pt x="118" y="137"/>
                  </a:lnTo>
                  <a:lnTo>
                    <a:pt x="124" y="134"/>
                  </a:lnTo>
                  <a:lnTo>
                    <a:pt x="124" y="127"/>
                  </a:lnTo>
                  <a:lnTo>
                    <a:pt x="124" y="127"/>
                  </a:lnTo>
                  <a:lnTo>
                    <a:pt x="130" y="127"/>
                  </a:lnTo>
                  <a:lnTo>
                    <a:pt x="133" y="130"/>
                  </a:lnTo>
                  <a:lnTo>
                    <a:pt x="133" y="130"/>
                  </a:lnTo>
                  <a:lnTo>
                    <a:pt x="136" y="130"/>
                  </a:lnTo>
                  <a:lnTo>
                    <a:pt x="136" y="127"/>
                  </a:lnTo>
                  <a:lnTo>
                    <a:pt x="136" y="121"/>
                  </a:lnTo>
                  <a:lnTo>
                    <a:pt x="139" y="118"/>
                  </a:lnTo>
                  <a:lnTo>
                    <a:pt x="142" y="115"/>
                  </a:lnTo>
                  <a:lnTo>
                    <a:pt x="145" y="118"/>
                  </a:lnTo>
                  <a:lnTo>
                    <a:pt x="145" y="118"/>
                  </a:lnTo>
                  <a:lnTo>
                    <a:pt x="145" y="103"/>
                  </a:lnTo>
                  <a:lnTo>
                    <a:pt x="145" y="85"/>
                  </a:lnTo>
                  <a:lnTo>
                    <a:pt x="145" y="85"/>
                  </a:lnTo>
                  <a:lnTo>
                    <a:pt x="157" y="88"/>
                  </a:lnTo>
                  <a:lnTo>
                    <a:pt x="169" y="94"/>
                  </a:lnTo>
                  <a:lnTo>
                    <a:pt x="169" y="94"/>
                  </a:lnTo>
                  <a:lnTo>
                    <a:pt x="176" y="88"/>
                  </a:lnTo>
                  <a:lnTo>
                    <a:pt x="179" y="85"/>
                  </a:lnTo>
                  <a:lnTo>
                    <a:pt x="182" y="85"/>
                  </a:lnTo>
                  <a:lnTo>
                    <a:pt x="182" y="85"/>
                  </a:lnTo>
                  <a:lnTo>
                    <a:pt x="182" y="79"/>
                  </a:lnTo>
                  <a:lnTo>
                    <a:pt x="185" y="73"/>
                  </a:lnTo>
                  <a:lnTo>
                    <a:pt x="185" y="70"/>
                  </a:lnTo>
                  <a:lnTo>
                    <a:pt x="182" y="70"/>
                  </a:lnTo>
                  <a:lnTo>
                    <a:pt x="182" y="70"/>
                  </a:lnTo>
                  <a:lnTo>
                    <a:pt x="188" y="64"/>
                  </a:lnTo>
                  <a:lnTo>
                    <a:pt x="191" y="61"/>
                  </a:lnTo>
                  <a:lnTo>
                    <a:pt x="191" y="58"/>
                  </a:lnTo>
                  <a:lnTo>
                    <a:pt x="191" y="58"/>
                  </a:lnTo>
                  <a:lnTo>
                    <a:pt x="197" y="55"/>
                  </a:lnTo>
                  <a:lnTo>
                    <a:pt x="200" y="52"/>
                  </a:lnTo>
                  <a:lnTo>
                    <a:pt x="203" y="49"/>
                  </a:lnTo>
                  <a:lnTo>
                    <a:pt x="212" y="49"/>
                  </a:lnTo>
                  <a:lnTo>
                    <a:pt x="212" y="49"/>
                  </a:lnTo>
                  <a:lnTo>
                    <a:pt x="224" y="37"/>
                  </a:lnTo>
                  <a:lnTo>
                    <a:pt x="224" y="37"/>
                  </a:lnTo>
                  <a:lnTo>
                    <a:pt x="230" y="40"/>
                  </a:lnTo>
                  <a:lnTo>
                    <a:pt x="242" y="40"/>
                  </a:lnTo>
                  <a:lnTo>
                    <a:pt x="242" y="40"/>
                  </a:lnTo>
                  <a:lnTo>
                    <a:pt x="239" y="46"/>
                  </a:lnTo>
                  <a:lnTo>
                    <a:pt x="242" y="46"/>
                  </a:lnTo>
                  <a:lnTo>
                    <a:pt x="248" y="49"/>
                  </a:lnTo>
                  <a:lnTo>
                    <a:pt x="248" y="49"/>
                  </a:lnTo>
                  <a:lnTo>
                    <a:pt x="248" y="52"/>
                  </a:lnTo>
                  <a:lnTo>
                    <a:pt x="248" y="52"/>
                  </a:lnTo>
                  <a:lnTo>
                    <a:pt x="251" y="52"/>
                  </a:lnTo>
                  <a:lnTo>
                    <a:pt x="254" y="52"/>
                  </a:lnTo>
                  <a:lnTo>
                    <a:pt x="254" y="52"/>
                  </a:lnTo>
                  <a:lnTo>
                    <a:pt x="260" y="58"/>
                  </a:lnTo>
                  <a:lnTo>
                    <a:pt x="263" y="61"/>
                  </a:lnTo>
                  <a:lnTo>
                    <a:pt x="272" y="61"/>
                  </a:lnTo>
                  <a:lnTo>
                    <a:pt x="272" y="61"/>
                  </a:lnTo>
                  <a:lnTo>
                    <a:pt x="272" y="61"/>
                  </a:lnTo>
                  <a:lnTo>
                    <a:pt x="275" y="58"/>
                  </a:lnTo>
                  <a:lnTo>
                    <a:pt x="272" y="52"/>
                  </a:lnTo>
                  <a:lnTo>
                    <a:pt x="269" y="46"/>
                  </a:lnTo>
                  <a:lnTo>
                    <a:pt x="266" y="46"/>
                  </a:lnTo>
                  <a:lnTo>
                    <a:pt x="263" y="46"/>
                  </a:lnTo>
                  <a:lnTo>
                    <a:pt x="263" y="46"/>
                  </a:lnTo>
                  <a:lnTo>
                    <a:pt x="269" y="40"/>
                  </a:lnTo>
                  <a:lnTo>
                    <a:pt x="275" y="37"/>
                  </a:lnTo>
                  <a:lnTo>
                    <a:pt x="275" y="37"/>
                  </a:lnTo>
                  <a:lnTo>
                    <a:pt x="278" y="31"/>
                  </a:lnTo>
                  <a:lnTo>
                    <a:pt x="281" y="25"/>
                  </a:lnTo>
                  <a:lnTo>
                    <a:pt x="284" y="22"/>
                  </a:lnTo>
                  <a:lnTo>
                    <a:pt x="290" y="22"/>
                  </a:lnTo>
                  <a:lnTo>
                    <a:pt x="290" y="22"/>
                  </a:lnTo>
                  <a:lnTo>
                    <a:pt x="293" y="16"/>
                  </a:lnTo>
                  <a:lnTo>
                    <a:pt x="293" y="10"/>
                  </a:lnTo>
                  <a:lnTo>
                    <a:pt x="300" y="10"/>
                  </a:lnTo>
                  <a:lnTo>
                    <a:pt x="303" y="10"/>
                  </a:lnTo>
                  <a:lnTo>
                    <a:pt x="303" y="10"/>
                  </a:lnTo>
                  <a:lnTo>
                    <a:pt x="303" y="16"/>
                  </a:lnTo>
                  <a:lnTo>
                    <a:pt x="312" y="13"/>
                  </a:lnTo>
                  <a:lnTo>
                    <a:pt x="312" y="13"/>
                  </a:lnTo>
                  <a:lnTo>
                    <a:pt x="321" y="6"/>
                  </a:lnTo>
                  <a:lnTo>
                    <a:pt x="327" y="3"/>
                  </a:lnTo>
                  <a:lnTo>
                    <a:pt x="348" y="6"/>
                  </a:lnTo>
                  <a:lnTo>
                    <a:pt x="366" y="10"/>
                  </a:lnTo>
                  <a:lnTo>
                    <a:pt x="384" y="13"/>
                  </a:lnTo>
                  <a:lnTo>
                    <a:pt x="384" y="1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235" name="圆形"/>
          <p:cNvSpPr/>
          <p:nvPr/>
        </p:nvSpPr>
        <p:spPr>
          <a:xfrm>
            <a:off x="1915769" y="1444570"/>
            <a:ext cx="1754914" cy="1754910"/>
          </a:xfrm>
          <a:prstGeom prst="ellipse">
            <a:avLst/>
          </a:prstGeom>
          <a:solidFill>
            <a:schemeClr val="accent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smtClean="0">
                <a:solidFill>
                  <a:schemeClr val="bg1"/>
                </a:solidFill>
                <a:latin typeface="Arial" panose="020B0604020202020204" pitchFamily="34" charset="0"/>
                <a:ea typeface="微软雅黑" panose="020B0503020204020204" pitchFamily="34" charset="-122"/>
                <a:sym typeface="Arial" panose="020B0604020202020204" pitchFamily="34" charset="0"/>
              </a:rPr>
              <a:t>1</a:t>
            </a: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236" name="圆形"/>
          <p:cNvSpPr/>
          <p:nvPr/>
        </p:nvSpPr>
        <p:spPr>
          <a:xfrm>
            <a:off x="3646848" y="3005480"/>
            <a:ext cx="3192362" cy="3192355"/>
          </a:xfrm>
          <a:prstGeom prst="ellipse">
            <a:avLst/>
          </a:prstGeom>
          <a:solidFill>
            <a:schemeClr val="accent1">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smtClean="0">
                <a:solidFill>
                  <a:schemeClr val="bg1"/>
                </a:solidFill>
                <a:latin typeface="Arial" panose="020B0604020202020204" pitchFamily="34" charset="0"/>
                <a:ea typeface="微软雅黑" panose="020B0503020204020204" pitchFamily="34" charset="-122"/>
                <a:sym typeface="Arial" panose="020B0604020202020204" pitchFamily="34" charset="0"/>
              </a:rPr>
              <a:t>2</a:t>
            </a: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238" name="圆形"/>
          <p:cNvSpPr/>
          <p:nvPr/>
        </p:nvSpPr>
        <p:spPr>
          <a:xfrm>
            <a:off x="7777784" y="1993363"/>
            <a:ext cx="1862125" cy="1862121"/>
          </a:xfrm>
          <a:prstGeom prst="ellipse">
            <a:avLst/>
          </a:prstGeom>
          <a:solidFill>
            <a:schemeClr val="accent1">
              <a:alpha val="5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smtClean="0">
                <a:solidFill>
                  <a:schemeClr val="bg1"/>
                </a:solidFill>
                <a:latin typeface="Arial" panose="020B0604020202020204" pitchFamily="34" charset="0"/>
                <a:ea typeface="微软雅黑" panose="020B0503020204020204" pitchFamily="34" charset="-122"/>
                <a:sym typeface="Arial" panose="020B0604020202020204" pitchFamily="34" charset="0"/>
              </a:rPr>
              <a:t>3</a:t>
            </a: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239" name="组合"/>
          <p:cNvGrpSpPr/>
          <p:nvPr/>
        </p:nvGrpSpPr>
        <p:grpSpPr>
          <a:xfrm>
            <a:off x="141608" y="3107128"/>
            <a:ext cx="2395524" cy="1043388"/>
            <a:chOff x="853927" y="2142452"/>
            <a:chExt cx="2395524" cy="1043388"/>
          </a:xfrm>
        </p:grpSpPr>
        <p:sp>
          <p:nvSpPr>
            <p:cNvPr id="240" name="985、211、一流大学A类建设"/>
            <p:cNvSpPr txBox="1"/>
            <p:nvPr/>
          </p:nvSpPr>
          <p:spPr>
            <a:xfrm>
              <a:off x="853927" y="2484942"/>
              <a:ext cx="2395524"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241"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42" name="组合"/>
          <p:cNvGrpSpPr/>
          <p:nvPr/>
        </p:nvGrpSpPr>
        <p:grpSpPr>
          <a:xfrm>
            <a:off x="6580274" y="5184316"/>
            <a:ext cx="2395524" cy="1043388"/>
            <a:chOff x="853927" y="2142452"/>
            <a:chExt cx="2395524" cy="1043388"/>
          </a:xfrm>
        </p:grpSpPr>
        <p:sp>
          <p:nvSpPr>
            <p:cNvPr id="243" name="985、211、一流大学A类建设"/>
            <p:cNvSpPr txBox="1"/>
            <p:nvPr/>
          </p:nvSpPr>
          <p:spPr>
            <a:xfrm>
              <a:off x="853927" y="2484942"/>
              <a:ext cx="2395524"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244"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45" name="组合"/>
          <p:cNvGrpSpPr/>
          <p:nvPr/>
        </p:nvGrpSpPr>
        <p:grpSpPr>
          <a:xfrm>
            <a:off x="9246914" y="1032210"/>
            <a:ext cx="2395524" cy="1043388"/>
            <a:chOff x="853927" y="2142452"/>
            <a:chExt cx="2395524" cy="1043388"/>
          </a:xfrm>
        </p:grpSpPr>
        <p:sp>
          <p:nvSpPr>
            <p:cNvPr id="246" name="985、211、一流大学A类建设"/>
            <p:cNvSpPr txBox="1"/>
            <p:nvPr/>
          </p:nvSpPr>
          <p:spPr>
            <a:xfrm>
              <a:off x="853927" y="2484942"/>
              <a:ext cx="2395524"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247"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30"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24325049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0-#ppt_w/2"/>
                                          </p:val>
                                        </p:tav>
                                        <p:tav tm="100000">
                                          <p:val>
                                            <p:strVal val="#ppt_x"/>
                                          </p:val>
                                        </p:tav>
                                      </p:tavLst>
                                    </p:anim>
                                    <p:anim calcmode="lin" valueType="num">
                                      <p:cBhvr additive="base">
                                        <p:cTn id="8" dur="750" fill="hold"/>
                                        <p:tgtEl>
                                          <p:spTgt spid="6"/>
                                        </p:tgtEl>
                                        <p:attrNameLst>
                                          <p:attrName>ppt_y</p:attrName>
                                        </p:attrNameLst>
                                      </p:cBhvr>
                                      <p:tavLst>
                                        <p:tav tm="0">
                                          <p:val>
                                            <p:strVal val="#ppt_y"/>
                                          </p:val>
                                        </p:tav>
                                        <p:tav tm="100000">
                                          <p:val>
                                            <p:strVal val="#ppt_y"/>
                                          </p:val>
                                        </p:tav>
                                      </p:tavLst>
                                    </p:anim>
                                  </p:childTnLst>
                                </p:cTn>
                              </p:par>
                              <p:par>
                                <p:cTn id="9" presetID="42" presetClass="entr" presetSubtype="0" fill="hold" nodeType="withEffect">
                                  <p:stCondLst>
                                    <p:cond delay="40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750"/>
                                        <p:tgtEl>
                                          <p:spTgt spid="64"/>
                                        </p:tgtEl>
                                      </p:cBhvr>
                                    </p:animEffect>
                                    <p:anim calcmode="lin" valueType="num">
                                      <p:cBhvr>
                                        <p:cTn id="12" dur="750" fill="hold"/>
                                        <p:tgtEl>
                                          <p:spTgt spid="64"/>
                                        </p:tgtEl>
                                        <p:attrNameLst>
                                          <p:attrName>ppt_x</p:attrName>
                                        </p:attrNameLst>
                                      </p:cBhvr>
                                      <p:tavLst>
                                        <p:tav tm="0">
                                          <p:val>
                                            <p:strVal val="#ppt_x"/>
                                          </p:val>
                                        </p:tav>
                                        <p:tav tm="100000">
                                          <p:val>
                                            <p:strVal val="#ppt_x"/>
                                          </p:val>
                                        </p:tav>
                                      </p:tavLst>
                                    </p:anim>
                                    <p:anim calcmode="lin" valueType="num">
                                      <p:cBhvr>
                                        <p:cTn id="13" dur="750" fill="hold"/>
                                        <p:tgtEl>
                                          <p:spTgt spid="64"/>
                                        </p:tgtEl>
                                        <p:attrNameLst>
                                          <p:attrName>ppt_y</p:attrName>
                                        </p:attrNameLst>
                                      </p:cBhvr>
                                      <p:tavLst>
                                        <p:tav tm="0">
                                          <p:val>
                                            <p:strVal val="#ppt_y+.1"/>
                                          </p:val>
                                        </p:tav>
                                        <p:tav tm="100000">
                                          <p:val>
                                            <p:strVal val="#ppt_y"/>
                                          </p:val>
                                        </p:tav>
                                      </p:tavLst>
                                    </p:anim>
                                  </p:childTnLst>
                                </p:cTn>
                              </p:par>
                              <p:par>
                                <p:cTn id="14" presetID="53" presetClass="entr" presetSubtype="16" fill="hold" grpId="0" nodeType="withEffect">
                                  <p:stCondLst>
                                    <p:cond delay="800"/>
                                  </p:stCondLst>
                                  <p:childTnLst>
                                    <p:set>
                                      <p:cBhvr>
                                        <p:cTn id="15" dur="1" fill="hold">
                                          <p:stCondLst>
                                            <p:cond delay="0"/>
                                          </p:stCondLst>
                                        </p:cTn>
                                        <p:tgtEl>
                                          <p:spTgt spid="235"/>
                                        </p:tgtEl>
                                        <p:attrNameLst>
                                          <p:attrName>style.visibility</p:attrName>
                                        </p:attrNameLst>
                                      </p:cBhvr>
                                      <p:to>
                                        <p:strVal val="visible"/>
                                      </p:to>
                                    </p:set>
                                    <p:anim calcmode="lin" valueType="num">
                                      <p:cBhvr>
                                        <p:cTn id="16" dur="750" fill="hold"/>
                                        <p:tgtEl>
                                          <p:spTgt spid="235"/>
                                        </p:tgtEl>
                                        <p:attrNameLst>
                                          <p:attrName>ppt_w</p:attrName>
                                        </p:attrNameLst>
                                      </p:cBhvr>
                                      <p:tavLst>
                                        <p:tav tm="0">
                                          <p:val>
                                            <p:fltVal val="0"/>
                                          </p:val>
                                        </p:tav>
                                        <p:tav tm="100000">
                                          <p:val>
                                            <p:strVal val="#ppt_w"/>
                                          </p:val>
                                        </p:tav>
                                      </p:tavLst>
                                    </p:anim>
                                    <p:anim calcmode="lin" valueType="num">
                                      <p:cBhvr>
                                        <p:cTn id="17" dur="750" fill="hold"/>
                                        <p:tgtEl>
                                          <p:spTgt spid="235"/>
                                        </p:tgtEl>
                                        <p:attrNameLst>
                                          <p:attrName>ppt_h</p:attrName>
                                        </p:attrNameLst>
                                      </p:cBhvr>
                                      <p:tavLst>
                                        <p:tav tm="0">
                                          <p:val>
                                            <p:fltVal val="0"/>
                                          </p:val>
                                        </p:tav>
                                        <p:tav tm="100000">
                                          <p:val>
                                            <p:strVal val="#ppt_h"/>
                                          </p:val>
                                        </p:tav>
                                      </p:tavLst>
                                    </p:anim>
                                    <p:animEffect transition="in" filter="fade">
                                      <p:cBhvr>
                                        <p:cTn id="18" dur="750"/>
                                        <p:tgtEl>
                                          <p:spTgt spid="235"/>
                                        </p:tgtEl>
                                      </p:cBhvr>
                                    </p:animEffect>
                                  </p:childTnLst>
                                </p:cTn>
                              </p:par>
                              <p:par>
                                <p:cTn id="19" presetID="12" presetClass="entr" presetSubtype="2" fill="hold" nodeType="withEffect">
                                  <p:stCondLst>
                                    <p:cond delay="1200"/>
                                  </p:stCondLst>
                                  <p:childTnLst>
                                    <p:set>
                                      <p:cBhvr>
                                        <p:cTn id="20" dur="1" fill="hold">
                                          <p:stCondLst>
                                            <p:cond delay="0"/>
                                          </p:stCondLst>
                                        </p:cTn>
                                        <p:tgtEl>
                                          <p:spTgt spid="239"/>
                                        </p:tgtEl>
                                        <p:attrNameLst>
                                          <p:attrName>style.visibility</p:attrName>
                                        </p:attrNameLst>
                                      </p:cBhvr>
                                      <p:to>
                                        <p:strVal val="visible"/>
                                      </p:to>
                                    </p:set>
                                    <p:anim calcmode="lin" valueType="num">
                                      <p:cBhvr additive="base">
                                        <p:cTn id="21" dur="750"/>
                                        <p:tgtEl>
                                          <p:spTgt spid="239"/>
                                        </p:tgtEl>
                                        <p:attrNameLst>
                                          <p:attrName>ppt_x</p:attrName>
                                        </p:attrNameLst>
                                      </p:cBhvr>
                                      <p:tavLst>
                                        <p:tav tm="0">
                                          <p:val>
                                            <p:strVal val="#ppt_x+#ppt_w*1.125000"/>
                                          </p:val>
                                        </p:tav>
                                        <p:tav tm="100000">
                                          <p:val>
                                            <p:strVal val="#ppt_x"/>
                                          </p:val>
                                        </p:tav>
                                      </p:tavLst>
                                    </p:anim>
                                    <p:animEffect transition="in" filter="wipe(left)">
                                      <p:cBhvr>
                                        <p:cTn id="22" dur="750"/>
                                        <p:tgtEl>
                                          <p:spTgt spid="239"/>
                                        </p:tgtEl>
                                      </p:cBhvr>
                                    </p:animEffect>
                                  </p:childTnLst>
                                </p:cTn>
                              </p:par>
                              <p:par>
                                <p:cTn id="23" presetID="53" presetClass="entr" presetSubtype="16" fill="hold" grpId="0" nodeType="withEffect">
                                  <p:stCondLst>
                                    <p:cond delay="1600"/>
                                  </p:stCondLst>
                                  <p:childTnLst>
                                    <p:set>
                                      <p:cBhvr>
                                        <p:cTn id="24" dur="1" fill="hold">
                                          <p:stCondLst>
                                            <p:cond delay="0"/>
                                          </p:stCondLst>
                                        </p:cTn>
                                        <p:tgtEl>
                                          <p:spTgt spid="236"/>
                                        </p:tgtEl>
                                        <p:attrNameLst>
                                          <p:attrName>style.visibility</p:attrName>
                                        </p:attrNameLst>
                                      </p:cBhvr>
                                      <p:to>
                                        <p:strVal val="visible"/>
                                      </p:to>
                                    </p:set>
                                    <p:anim calcmode="lin" valueType="num">
                                      <p:cBhvr>
                                        <p:cTn id="25" dur="750" fill="hold"/>
                                        <p:tgtEl>
                                          <p:spTgt spid="236"/>
                                        </p:tgtEl>
                                        <p:attrNameLst>
                                          <p:attrName>ppt_w</p:attrName>
                                        </p:attrNameLst>
                                      </p:cBhvr>
                                      <p:tavLst>
                                        <p:tav tm="0">
                                          <p:val>
                                            <p:fltVal val="0"/>
                                          </p:val>
                                        </p:tav>
                                        <p:tav tm="100000">
                                          <p:val>
                                            <p:strVal val="#ppt_w"/>
                                          </p:val>
                                        </p:tav>
                                      </p:tavLst>
                                    </p:anim>
                                    <p:anim calcmode="lin" valueType="num">
                                      <p:cBhvr>
                                        <p:cTn id="26" dur="750" fill="hold"/>
                                        <p:tgtEl>
                                          <p:spTgt spid="236"/>
                                        </p:tgtEl>
                                        <p:attrNameLst>
                                          <p:attrName>ppt_h</p:attrName>
                                        </p:attrNameLst>
                                      </p:cBhvr>
                                      <p:tavLst>
                                        <p:tav tm="0">
                                          <p:val>
                                            <p:fltVal val="0"/>
                                          </p:val>
                                        </p:tav>
                                        <p:tav tm="100000">
                                          <p:val>
                                            <p:strVal val="#ppt_h"/>
                                          </p:val>
                                        </p:tav>
                                      </p:tavLst>
                                    </p:anim>
                                    <p:animEffect transition="in" filter="fade">
                                      <p:cBhvr>
                                        <p:cTn id="27" dur="750"/>
                                        <p:tgtEl>
                                          <p:spTgt spid="236"/>
                                        </p:tgtEl>
                                      </p:cBhvr>
                                    </p:animEffect>
                                  </p:childTnLst>
                                </p:cTn>
                              </p:par>
                              <p:par>
                                <p:cTn id="28" presetID="12" presetClass="entr" presetSubtype="8" fill="hold" nodeType="withEffect">
                                  <p:stCondLst>
                                    <p:cond delay="2000"/>
                                  </p:stCondLst>
                                  <p:childTnLst>
                                    <p:set>
                                      <p:cBhvr>
                                        <p:cTn id="29" dur="1" fill="hold">
                                          <p:stCondLst>
                                            <p:cond delay="0"/>
                                          </p:stCondLst>
                                        </p:cTn>
                                        <p:tgtEl>
                                          <p:spTgt spid="242"/>
                                        </p:tgtEl>
                                        <p:attrNameLst>
                                          <p:attrName>style.visibility</p:attrName>
                                        </p:attrNameLst>
                                      </p:cBhvr>
                                      <p:to>
                                        <p:strVal val="visible"/>
                                      </p:to>
                                    </p:set>
                                    <p:anim calcmode="lin" valueType="num">
                                      <p:cBhvr additive="base">
                                        <p:cTn id="30" dur="750"/>
                                        <p:tgtEl>
                                          <p:spTgt spid="242"/>
                                        </p:tgtEl>
                                        <p:attrNameLst>
                                          <p:attrName>ppt_x</p:attrName>
                                        </p:attrNameLst>
                                      </p:cBhvr>
                                      <p:tavLst>
                                        <p:tav tm="0">
                                          <p:val>
                                            <p:strVal val="#ppt_x-#ppt_w*1.125000"/>
                                          </p:val>
                                        </p:tav>
                                        <p:tav tm="100000">
                                          <p:val>
                                            <p:strVal val="#ppt_x"/>
                                          </p:val>
                                        </p:tav>
                                      </p:tavLst>
                                    </p:anim>
                                    <p:animEffect transition="in" filter="wipe(right)">
                                      <p:cBhvr>
                                        <p:cTn id="31" dur="750"/>
                                        <p:tgtEl>
                                          <p:spTgt spid="242"/>
                                        </p:tgtEl>
                                      </p:cBhvr>
                                    </p:animEffect>
                                  </p:childTnLst>
                                </p:cTn>
                              </p:par>
                              <p:par>
                                <p:cTn id="32" presetID="53" presetClass="entr" presetSubtype="16" fill="hold" grpId="0" nodeType="withEffect">
                                  <p:stCondLst>
                                    <p:cond delay="2400"/>
                                  </p:stCondLst>
                                  <p:childTnLst>
                                    <p:set>
                                      <p:cBhvr>
                                        <p:cTn id="33" dur="1" fill="hold">
                                          <p:stCondLst>
                                            <p:cond delay="0"/>
                                          </p:stCondLst>
                                        </p:cTn>
                                        <p:tgtEl>
                                          <p:spTgt spid="238"/>
                                        </p:tgtEl>
                                        <p:attrNameLst>
                                          <p:attrName>style.visibility</p:attrName>
                                        </p:attrNameLst>
                                      </p:cBhvr>
                                      <p:to>
                                        <p:strVal val="visible"/>
                                      </p:to>
                                    </p:set>
                                    <p:anim calcmode="lin" valueType="num">
                                      <p:cBhvr>
                                        <p:cTn id="34" dur="750" fill="hold"/>
                                        <p:tgtEl>
                                          <p:spTgt spid="238"/>
                                        </p:tgtEl>
                                        <p:attrNameLst>
                                          <p:attrName>ppt_w</p:attrName>
                                        </p:attrNameLst>
                                      </p:cBhvr>
                                      <p:tavLst>
                                        <p:tav tm="0">
                                          <p:val>
                                            <p:fltVal val="0"/>
                                          </p:val>
                                        </p:tav>
                                        <p:tav tm="100000">
                                          <p:val>
                                            <p:strVal val="#ppt_w"/>
                                          </p:val>
                                        </p:tav>
                                      </p:tavLst>
                                    </p:anim>
                                    <p:anim calcmode="lin" valueType="num">
                                      <p:cBhvr>
                                        <p:cTn id="35" dur="750" fill="hold"/>
                                        <p:tgtEl>
                                          <p:spTgt spid="238"/>
                                        </p:tgtEl>
                                        <p:attrNameLst>
                                          <p:attrName>ppt_h</p:attrName>
                                        </p:attrNameLst>
                                      </p:cBhvr>
                                      <p:tavLst>
                                        <p:tav tm="0">
                                          <p:val>
                                            <p:fltVal val="0"/>
                                          </p:val>
                                        </p:tav>
                                        <p:tav tm="100000">
                                          <p:val>
                                            <p:strVal val="#ppt_h"/>
                                          </p:val>
                                        </p:tav>
                                      </p:tavLst>
                                    </p:anim>
                                    <p:animEffect transition="in" filter="fade">
                                      <p:cBhvr>
                                        <p:cTn id="36" dur="750"/>
                                        <p:tgtEl>
                                          <p:spTgt spid="238"/>
                                        </p:tgtEl>
                                      </p:cBhvr>
                                    </p:animEffect>
                                  </p:childTnLst>
                                </p:cTn>
                              </p:par>
                              <p:par>
                                <p:cTn id="37" presetID="12" presetClass="entr" presetSubtype="4" fill="hold" nodeType="withEffect">
                                  <p:stCondLst>
                                    <p:cond delay="2800"/>
                                  </p:stCondLst>
                                  <p:childTnLst>
                                    <p:set>
                                      <p:cBhvr>
                                        <p:cTn id="38" dur="1" fill="hold">
                                          <p:stCondLst>
                                            <p:cond delay="0"/>
                                          </p:stCondLst>
                                        </p:cTn>
                                        <p:tgtEl>
                                          <p:spTgt spid="245"/>
                                        </p:tgtEl>
                                        <p:attrNameLst>
                                          <p:attrName>style.visibility</p:attrName>
                                        </p:attrNameLst>
                                      </p:cBhvr>
                                      <p:to>
                                        <p:strVal val="visible"/>
                                      </p:to>
                                    </p:set>
                                    <p:anim calcmode="lin" valueType="num">
                                      <p:cBhvr additive="base">
                                        <p:cTn id="39" dur="750"/>
                                        <p:tgtEl>
                                          <p:spTgt spid="245"/>
                                        </p:tgtEl>
                                        <p:attrNameLst>
                                          <p:attrName>ppt_y</p:attrName>
                                        </p:attrNameLst>
                                      </p:cBhvr>
                                      <p:tavLst>
                                        <p:tav tm="0">
                                          <p:val>
                                            <p:strVal val="#ppt_y+#ppt_h*1.125000"/>
                                          </p:val>
                                        </p:tav>
                                        <p:tav tm="100000">
                                          <p:val>
                                            <p:strVal val="#ppt_y"/>
                                          </p:val>
                                        </p:tav>
                                      </p:tavLst>
                                    </p:anim>
                                    <p:animEffect transition="in" filter="wipe(up)">
                                      <p:cBhvr>
                                        <p:cTn id="40" dur="750"/>
                                        <p:tgtEl>
                                          <p:spTgt spid="2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6" grpId="0" animBg="1"/>
      <p:bldP spid="238"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0" y="271354"/>
            <a:ext cx="2979230" cy="540000"/>
            <a:chOff x="0" y="271354"/>
            <a:chExt cx="2979230" cy="540000"/>
          </a:xfrm>
        </p:grpSpPr>
        <p:sp>
          <p:nvSpPr>
            <p:cNvPr id="8" name="基础扎实"/>
            <p:cNvSpPr txBox="1"/>
            <p:nvPr/>
          </p:nvSpPr>
          <p:spPr>
            <a:xfrm>
              <a:off x="870195" y="279744"/>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sp>
          <p:nvSpPr>
            <p:cNvPr id="4" name="01"/>
            <p:cNvSpPr/>
            <p:nvPr/>
          </p:nvSpPr>
          <p:spPr>
            <a:xfrm>
              <a:off x="0" y="271354"/>
              <a:ext cx="695325" cy="54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smtClean="0">
                  <a:solidFill>
                    <a:schemeClr val="bg1"/>
                  </a:solidFill>
                  <a:latin typeface="Arial" panose="020B0604020202020204" pitchFamily="34" charset="0"/>
                  <a:ea typeface="微软雅黑" panose="020B0503020204020204" pitchFamily="34" charset="-122"/>
                  <a:sym typeface="Arial" panose="020B0604020202020204" pitchFamily="34" charset="0"/>
                </a:rPr>
                <a:t>01</a:t>
              </a:r>
              <a:endParaRPr lang="zh-CN" altLang="en-US" sz="28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色块"/>
            <p:cNvSpPr/>
            <p:nvPr/>
          </p:nvSpPr>
          <p:spPr>
            <a:xfrm>
              <a:off x="746760" y="271354"/>
              <a:ext cx="72000" cy="54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30" name="世界地图"/>
          <p:cNvGrpSpPr/>
          <p:nvPr/>
        </p:nvGrpSpPr>
        <p:grpSpPr>
          <a:xfrm>
            <a:off x="2514600" y="2384709"/>
            <a:ext cx="7162800" cy="3517846"/>
            <a:chOff x="984250" y="1533525"/>
            <a:chExt cx="9393238" cy="4613275"/>
          </a:xfrm>
        </p:grpSpPr>
        <p:sp>
          <p:nvSpPr>
            <p:cNvPr id="131" name="Freeform 5"/>
            <p:cNvSpPr>
              <a:spLocks/>
            </p:cNvSpPr>
            <p:nvPr/>
          </p:nvSpPr>
          <p:spPr bwMode="auto">
            <a:xfrm>
              <a:off x="6840538" y="1682750"/>
              <a:ext cx="42863" cy="28575"/>
            </a:xfrm>
            <a:custGeom>
              <a:avLst/>
              <a:gdLst>
                <a:gd name="T0" fmla="*/ 12 w 27"/>
                <a:gd name="T1" fmla="*/ 0 h 18"/>
                <a:gd name="T2" fmla="*/ 12 w 27"/>
                <a:gd name="T3" fmla="*/ 0 h 18"/>
                <a:gd name="T4" fmla="*/ 15 w 27"/>
                <a:gd name="T5" fmla="*/ 0 h 18"/>
                <a:gd name="T6" fmla="*/ 15 w 27"/>
                <a:gd name="T7" fmla="*/ 3 h 18"/>
                <a:gd name="T8" fmla="*/ 15 w 27"/>
                <a:gd name="T9" fmla="*/ 3 h 18"/>
                <a:gd name="T10" fmla="*/ 21 w 27"/>
                <a:gd name="T11" fmla="*/ 6 h 18"/>
                <a:gd name="T12" fmla="*/ 24 w 27"/>
                <a:gd name="T13" fmla="*/ 9 h 18"/>
                <a:gd name="T14" fmla="*/ 27 w 27"/>
                <a:gd name="T15" fmla="*/ 12 h 18"/>
                <a:gd name="T16" fmla="*/ 24 w 27"/>
                <a:gd name="T17" fmla="*/ 18 h 18"/>
                <a:gd name="T18" fmla="*/ 24 w 27"/>
                <a:gd name="T19" fmla="*/ 18 h 18"/>
                <a:gd name="T20" fmla="*/ 18 w 27"/>
                <a:gd name="T21" fmla="*/ 18 h 18"/>
                <a:gd name="T22" fmla="*/ 15 w 27"/>
                <a:gd name="T23" fmla="*/ 15 h 18"/>
                <a:gd name="T24" fmla="*/ 12 w 27"/>
                <a:gd name="T25" fmla="*/ 9 h 18"/>
                <a:gd name="T26" fmla="*/ 3 w 27"/>
                <a:gd name="T27" fmla="*/ 12 h 18"/>
                <a:gd name="T28" fmla="*/ 3 w 27"/>
                <a:gd name="T29" fmla="*/ 12 h 18"/>
                <a:gd name="T30" fmla="*/ 0 w 27"/>
                <a:gd name="T31" fmla="*/ 9 h 18"/>
                <a:gd name="T32" fmla="*/ 6 w 27"/>
                <a:gd name="T33" fmla="*/ 6 h 18"/>
                <a:gd name="T34" fmla="*/ 12 w 27"/>
                <a:gd name="T35" fmla="*/ 6 h 18"/>
                <a:gd name="T36" fmla="*/ 12 w 27"/>
                <a:gd name="T37" fmla="*/ 3 h 18"/>
                <a:gd name="T38" fmla="*/ 12 w 27"/>
                <a:gd name="T39" fmla="*/ 0 h 18"/>
                <a:gd name="T40" fmla="*/ 12 w 27"/>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18">
                  <a:moveTo>
                    <a:pt x="12" y="0"/>
                  </a:moveTo>
                  <a:lnTo>
                    <a:pt x="12" y="0"/>
                  </a:lnTo>
                  <a:lnTo>
                    <a:pt x="15" y="0"/>
                  </a:lnTo>
                  <a:lnTo>
                    <a:pt x="15" y="3"/>
                  </a:lnTo>
                  <a:lnTo>
                    <a:pt x="15" y="3"/>
                  </a:lnTo>
                  <a:lnTo>
                    <a:pt x="21" y="6"/>
                  </a:lnTo>
                  <a:lnTo>
                    <a:pt x="24" y="9"/>
                  </a:lnTo>
                  <a:lnTo>
                    <a:pt x="27" y="12"/>
                  </a:lnTo>
                  <a:lnTo>
                    <a:pt x="24" y="18"/>
                  </a:lnTo>
                  <a:lnTo>
                    <a:pt x="24" y="18"/>
                  </a:lnTo>
                  <a:lnTo>
                    <a:pt x="18" y="18"/>
                  </a:lnTo>
                  <a:lnTo>
                    <a:pt x="15" y="15"/>
                  </a:lnTo>
                  <a:lnTo>
                    <a:pt x="12" y="9"/>
                  </a:lnTo>
                  <a:lnTo>
                    <a:pt x="3" y="12"/>
                  </a:lnTo>
                  <a:lnTo>
                    <a:pt x="3" y="12"/>
                  </a:lnTo>
                  <a:lnTo>
                    <a:pt x="0" y="9"/>
                  </a:lnTo>
                  <a:lnTo>
                    <a:pt x="6" y="6"/>
                  </a:lnTo>
                  <a:lnTo>
                    <a:pt x="12" y="6"/>
                  </a:lnTo>
                  <a:lnTo>
                    <a:pt x="12" y="3"/>
                  </a:lnTo>
                  <a:lnTo>
                    <a:pt x="12" y="0"/>
                  </a:lnTo>
                  <a:lnTo>
                    <a:pt x="12"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32" name="Freeform 6"/>
            <p:cNvSpPr>
              <a:spLocks/>
            </p:cNvSpPr>
            <p:nvPr/>
          </p:nvSpPr>
          <p:spPr bwMode="auto">
            <a:xfrm>
              <a:off x="7808913" y="1682750"/>
              <a:ext cx="130175" cy="61912"/>
            </a:xfrm>
            <a:custGeom>
              <a:avLst/>
              <a:gdLst>
                <a:gd name="T0" fmla="*/ 82 w 82"/>
                <a:gd name="T1" fmla="*/ 30 h 39"/>
                <a:gd name="T2" fmla="*/ 82 w 82"/>
                <a:gd name="T3" fmla="*/ 30 h 39"/>
                <a:gd name="T4" fmla="*/ 61 w 82"/>
                <a:gd name="T5" fmla="*/ 30 h 39"/>
                <a:gd name="T6" fmla="*/ 52 w 82"/>
                <a:gd name="T7" fmla="*/ 33 h 39"/>
                <a:gd name="T8" fmla="*/ 49 w 82"/>
                <a:gd name="T9" fmla="*/ 36 h 39"/>
                <a:gd name="T10" fmla="*/ 49 w 82"/>
                <a:gd name="T11" fmla="*/ 39 h 39"/>
                <a:gd name="T12" fmla="*/ 49 w 82"/>
                <a:gd name="T13" fmla="*/ 39 h 39"/>
                <a:gd name="T14" fmla="*/ 43 w 82"/>
                <a:gd name="T15" fmla="*/ 36 h 39"/>
                <a:gd name="T16" fmla="*/ 31 w 82"/>
                <a:gd name="T17" fmla="*/ 39 h 39"/>
                <a:gd name="T18" fmla="*/ 19 w 82"/>
                <a:gd name="T19" fmla="*/ 39 h 39"/>
                <a:gd name="T20" fmla="*/ 6 w 82"/>
                <a:gd name="T21" fmla="*/ 39 h 39"/>
                <a:gd name="T22" fmla="*/ 6 w 82"/>
                <a:gd name="T23" fmla="*/ 39 h 39"/>
                <a:gd name="T24" fmla="*/ 6 w 82"/>
                <a:gd name="T25" fmla="*/ 36 h 39"/>
                <a:gd name="T26" fmla="*/ 6 w 82"/>
                <a:gd name="T27" fmla="*/ 33 h 39"/>
                <a:gd name="T28" fmla="*/ 0 w 82"/>
                <a:gd name="T29" fmla="*/ 30 h 39"/>
                <a:gd name="T30" fmla="*/ 0 w 82"/>
                <a:gd name="T31" fmla="*/ 30 h 39"/>
                <a:gd name="T32" fmla="*/ 3 w 82"/>
                <a:gd name="T33" fmla="*/ 24 h 39"/>
                <a:gd name="T34" fmla="*/ 9 w 82"/>
                <a:gd name="T35" fmla="*/ 15 h 39"/>
                <a:gd name="T36" fmla="*/ 22 w 82"/>
                <a:gd name="T37" fmla="*/ 6 h 39"/>
                <a:gd name="T38" fmla="*/ 43 w 82"/>
                <a:gd name="T39" fmla="*/ 0 h 39"/>
                <a:gd name="T40" fmla="*/ 64 w 82"/>
                <a:gd name="T41" fmla="*/ 0 h 39"/>
                <a:gd name="T42" fmla="*/ 64 w 82"/>
                <a:gd name="T43" fmla="*/ 0 h 39"/>
                <a:gd name="T44" fmla="*/ 64 w 82"/>
                <a:gd name="T45" fmla="*/ 3 h 39"/>
                <a:gd name="T46" fmla="*/ 67 w 82"/>
                <a:gd name="T47" fmla="*/ 6 h 39"/>
                <a:gd name="T48" fmla="*/ 73 w 82"/>
                <a:gd name="T49" fmla="*/ 6 h 39"/>
                <a:gd name="T50" fmla="*/ 76 w 82"/>
                <a:gd name="T51" fmla="*/ 6 h 39"/>
                <a:gd name="T52" fmla="*/ 76 w 82"/>
                <a:gd name="T53" fmla="*/ 6 h 39"/>
                <a:gd name="T54" fmla="*/ 76 w 82"/>
                <a:gd name="T55" fmla="*/ 9 h 39"/>
                <a:gd name="T56" fmla="*/ 73 w 82"/>
                <a:gd name="T57" fmla="*/ 9 h 39"/>
                <a:gd name="T58" fmla="*/ 67 w 82"/>
                <a:gd name="T59" fmla="*/ 12 h 39"/>
                <a:gd name="T60" fmla="*/ 67 w 82"/>
                <a:gd name="T61" fmla="*/ 12 h 39"/>
                <a:gd name="T62" fmla="*/ 70 w 82"/>
                <a:gd name="T63" fmla="*/ 15 h 39"/>
                <a:gd name="T64" fmla="*/ 76 w 82"/>
                <a:gd name="T65" fmla="*/ 15 h 39"/>
                <a:gd name="T66" fmla="*/ 79 w 82"/>
                <a:gd name="T67" fmla="*/ 21 h 39"/>
                <a:gd name="T68" fmla="*/ 82 w 82"/>
                <a:gd name="T69" fmla="*/ 30 h 39"/>
                <a:gd name="T70" fmla="*/ 82 w 82"/>
                <a:gd name="T7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39">
                  <a:moveTo>
                    <a:pt x="82" y="30"/>
                  </a:moveTo>
                  <a:lnTo>
                    <a:pt x="82" y="30"/>
                  </a:lnTo>
                  <a:lnTo>
                    <a:pt x="61" y="30"/>
                  </a:lnTo>
                  <a:lnTo>
                    <a:pt x="52" y="33"/>
                  </a:lnTo>
                  <a:lnTo>
                    <a:pt x="49" y="36"/>
                  </a:lnTo>
                  <a:lnTo>
                    <a:pt x="49" y="39"/>
                  </a:lnTo>
                  <a:lnTo>
                    <a:pt x="49" y="39"/>
                  </a:lnTo>
                  <a:lnTo>
                    <a:pt x="43" y="36"/>
                  </a:lnTo>
                  <a:lnTo>
                    <a:pt x="31" y="39"/>
                  </a:lnTo>
                  <a:lnTo>
                    <a:pt x="19" y="39"/>
                  </a:lnTo>
                  <a:lnTo>
                    <a:pt x="6" y="39"/>
                  </a:lnTo>
                  <a:lnTo>
                    <a:pt x="6" y="39"/>
                  </a:lnTo>
                  <a:lnTo>
                    <a:pt x="6" y="36"/>
                  </a:lnTo>
                  <a:lnTo>
                    <a:pt x="6" y="33"/>
                  </a:lnTo>
                  <a:lnTo>
                    <a:pt x="0" y="30"/>
                  </a:lnTo>
                  <a:lnTo>
                    <a:pt x="0" y="30"/>
                  </a:lnTo>
                  <a:lnTo>
                    <a:pt x="3" y="24"/>
                  </a:lnTo>
                  <a:lnTo>
                    <a:pt x="9" y="15"/>
                  </a:lnTo>
                  <a:lnTo>
                    <a:pt x="22" y="6"/>
                  </a:lnTo>
                  <a:lnTo>
                    <a:pt x="43" y="0"/>
                  </a:lnTo>
                  <a:lnTo>
                    <a:pt x="64" y="0"/>
                  </a:lnTo>
                  <a:lnTo>
                    <a:pt x="64" y="0"/>
                  </a:lnTo>
                  <a:lnTo>
                    <a:pt x="64" y="3"/>
                  </a:lnTo>
                  <a:lnTo>
                    <a:pt x="67" y="6"/>
                  </a:lnTo>
                  <a:lnTo>
                    <a:pt x="73" y="6"/>
                  </a:lnTo>
                  <a:lnTo>
                    <a:pt x="76" y="6"/>
                  </a:lnTo>
                  <a:lnTo>
                    <a:pt x="76" y="6"/>
                  </a:lnTo>
                  <a:lnTo>
                    <a:pt x="76" y="9"/>
                  </a:lnTo>
                  <a:lnTo>
                    <a:pt x="73" y="9"/>
                  </a:lnTo>
                  <a:lnTo>
                    <a:pt x="67" y="12"/>
                  </a:lnTo>
                  <a:lnTo>
                    <a:pt x="67" y="12"/>
                  </a:lnTo>
                  <a:lnTo>
                    <a:pt x="70" y="15"/>
                  </a:lnTo>
                  <a:lnTo>
                    <a:pt x="76" y="15"/>
                  </a:lnTo>
                  <a:lnTo>
                    <a:pt x="79" y="21"/>
                  </a:lnTo>
                  <a:lnTo>
                    <a:pt x="82" y="30"/>
                  </a:lnTo>
                  <a:lnTo>
                    <a:pt x="82" y="3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33" name="Freeform 7"/>
            <p:cNvSpPr>
              <a:spLocks/>
            </p:cNvSpPr>
            <p:nvPr/>
          </p:nvSpPr>
          <p:spPr bwMode="auto">
            <a:xfrm>
              <a:off x="7042150" y="1692275"/>
              <a:ext cx="61913" cy="33337"/>
            </a:xfrm>
            <a:custGeom>
              <a:avLst/>
              <a:gdLst>
                <a:gd name="T0" fmla="*/ 39 w 39"/>
                <a:gd name="T1" fmla="*/ 0 h 21"/>
                <a:gd name="T2" fmla="*/ 39 w 39"/>
                <a:gd name="T3" fmla="*/ 0 h 21"/>
                <a:gd name="T4" fmla="*/ 36 w 39"/>
                <a:gd name="T5" fmla="*/ 6 h 21"/>
                <a:gd name="T6" fmla="*/ 36 w 39"/>
                <a:gd name="T7" fmla="*/ 18 h 21"/>
                <a:gd name="T8" fmla="*/ 36 w 39"/>
                <a:gd name="T9" fmla="*/ 18 h 21"/>
                <a:gd name="T10" fmla="*/ 30 w 39"/>
                <a:gd name="T11" fmla="*/ 15 h 21"/>
                <a:gd name="T12" fmla="*/ 27 w 39"/>
                <a:gd name="T13" fmla="*/ 18 h 21"/>
                <a:gd name="T14" fmla="*/ 18 w 39"/>
                <a:gd name="T15" fmla="*/ 21 h 21"/>
                <a:gd name="T16" fmla="*/ 18 w 39"/>
                <a:gd name="T17" fmla="*/ 21 h 21"/>
                <a:gd name="T18" fmla="*/ 6 w 39"/>
                <a:gd name="T19" fmla="*/ 18 h 21"/>
                <a:gd name="T20" fmla="*/ 0 w 39"/>
                <a:gd name="T21" fmla="*/ 15 h 21"/>
                <a:gd name="T22" fmla="*/ 0 w 39"/>
                <a:gd name="T23" fmla="*/ 9 h 21"/>
                <a:gd name="T24" fmla="*/ 0 w 39"/>
                <a:gd name="T25" fmla="*/ 9 h 21"/>
                <a:gd name="T26" fmla="*/ 6 w 39"/>
                <a:gd name="T27" fmla="*/ 9 h 21"/>
                <a:gd name="T28" fmla="*/ 12 w 39"/>
                <a:gd name="T29" fmla="*/ 6 h 21"/>
                <a:gd name="T30" fmla="*/ 18 w 39"/>
                <a:gd name="T31" fmla="*/ 6 h 21"/>
                <a:gd name="T32" fmla="*/ 24 w 39"/>
                <a:gd name="T33" fmla="*/ 9 h 21"/>
                <a:gd name="T34" fmla="*/ 24 w 39"/>
                <a:gd name="T35" fmla="*/ 9 h 21"/>
                <a:gd name="T36" fmla="*/ 27 w 39"/>
                <a:gd name="T37" fmla="*/ 6 h 21"/>
                <a:gd name="T38" fmla="*/ 30 w 39"/>
                <a:gd name="T39" fmla="*/ 3 h 21"/>
                <a:gd name="T40" fmla="*/ 33 w 39"/>
                <a:gd name="T41" fmla="*/ 0 h 21"/>
                <a:gd name="T42" fmla="*/ 39 w 39"/>
                <a:gd name="T43" fmla="*/ 0 h 21"/>
                <a:gd name="T44" fmla="*/ 39 w 39"/>
                <a:gd name="T4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21">
                  <a:moveTo>
                    <a:pt x="39" y="0"/>
                  </a:moveTo>
                  <a:lnTo>
                    <a:pt x="39" y="0"/>
                  </a:lnTo>
                  <a:lnTo>
                    <a:pt x="36" y="6"/>
                  </a:lnTo>
                  <a:lnTo>
                    <a:pt x="36" y="18"/>
                  </a:lnTo>
                  <a:lnTo>
                    <a:pt x="36" y="18"/>
                  </a:lnTo>
                  <a:lnTo>
                    <a:pt x="30" y="15"/>
                  </a:lnTo>
                  <a:lnTo>
                    <a:pt x="27" y="18"/>
                  </a:lnTo>
                  <a:lnTo>
                    <a:pt x="18" y="21"/>
                  </a:lnTo>
                  <a:lnTo>
                    <a:pt x="18" y="21"/>
                  </a:lnTo>
                  <a:lnTo>
                    <a:pt x="6" y="18"/>
                  </a:lnTo>
                  <a:lnTo>
                    <a:pt x="0" y="15"/>
                  </a:lnTo>
                  <a:lnTo>
                    <a:pt x="0" y="9"/>
                  </a:lnTo>
                  <a:lnTo>
                    <a:pt x="0" y="9"/>
                  </a:lnTo>
                  <a:lnTo>
                    <a:pt x="6" y="9"/>
                  </a:lnTo>
                  <a:lnTo>
                    <a:pt x="12" y="6"/>
                  </a:lnTo>
                  <a:lnTo>
                    <a:pt x="18" y="6"/>
                  </a:lnTo>
                  <a:lnTo>
                    <a:pt x="24" y="9"/>
                  </a:lnTo>
                  <a:lnTo>
                    <a:pt x="24" y="9"/>
                  </a:lnTo>
                  <a:lnTo>
                    <a:pt x="27" y="6"/>
                  </a:lnTo>
                  <a:lnTo>
                    <a:pt x="30" y="3"/>
                  </a:lnTo>
                  <a:lnTo>
                    <a:pt x="33" y="0"/>
                  </a:lnTo>
                  <a:lnTo>
                    <a:pt x="39" y="0"/>
                  </a:lnTo>
                  <a:lnTo>
                    <a:pt x="3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34" name="Freeform 8"/>
            <p:cNvSpPr>
              <a:spLocks/>
            </p:cNvSpPr>
            <p:nvPr/>
          </p:nvSpPr>
          <p:spPr bwMode="auto">
            <a:xfrm>
              <a:off x="6624638" y="1706563"/>
              <a:ext cx="80963" cy="38100"/>
            </a:xfrm>
            <a:custGeom>
              <a:avLst/>
              <a:gdLst>
                <a:gd name="T0" fmla="*/ 51 w 51"/>
                <a:gd name="T1" fmla="*/ 0 h 24"/>
                <a:gd name="T2" fmla="*/ 51 w 51"/>
                <a:gd name="T3" fmla="*/ 0 h 24"/>
                <a:gd name="T4" fmla="*/ 51 w 51"/>
                <a:gd name="T5" fmla="*/ 3 h 24"/>
                <a:gd name="T6" fmla="*/ 48 w 51"/>
                <a:gd name="T7" fmla="*/ 6 h 24"/>
                <a:gd name="T8" fmla="*/ 45 w 51"/>
                <a:gd name="T9" fmla="*/ 9 h 24"/>
                <a:gd name="T10" fmla="*/ 42 w 51"/>
                <a:gd name="T11" fmla="*/ 12 h 24"/>
                <a:gd name="T12" fmla="*/ 42 w 51"/>
                <a:gd name="T13" fmla="*/ 12 h 24"/>
                <a:gd name="T14" fmla="*/ 39 w 51"/>
                <a:gd name="T15" fmla="*/ 18 h 24"/>
                <a:gd name="T16" fmla="*/ 30 w 51"/>
                <a:gd name="T17" fmla="*/ 24 h 24"/>
                <a:gd name="T18" fmla="*/ 30 w 51"/>
                <a:gd name="T19" fmla="*/ 24 h 24"/>
                <a:gd name="T20" fmla="*/ 24 w 51"/>
                <a:gd name="T21" fmla="*/ 24 h 24"/>
                <a:gd name="T22" fmla="*/ 24 w 51"/>
                <a:gd name="T23" fmla="*/ 21 h 24"/>
                <a:gd name="T24" fmla="*/ 21 w 51"/>
                <a:gd name="T25" fmla="*/ 15 h 24"/>
                <a:gd name="T26" fmla="*/ 21 w 51"/>
                <a:gd name="T27" fmla="*/ 15 h 24"/>
                <a:gd name="T28" fmla="*/ 18 w 51"/>
                <a:gd name="T29" fmla="*/ 18 h 24"/>
                <a:gd name="T30" fmla="*/ 12 w 51"/>
                <a:gd name="T31" fmla="*/ 21 h 24"/>
                <a:gd name="T32" fmla="*/ 9 w 51"/>
                <a:gd name="T33" fmla="*/ 21 h 24"/>
                <a:gd name="T34" fmla="*/ 9 w 51"/>
                <a:gd name="T35" fmla="*/ 21 h 24"/>
                <a:gd name="T36" fmla="*/ 6 w 51"/>
                <a:gd name="T37" fmla="*/ 15 h 24"/>
                <a:gd name="T38" fmla="*/ 6 w 51"/>
                <a:gd name="T39" fmla="*/ 12 h 24"/>
                <a:gd name="T40" fmla="*/ 3 w 51"/>
                <a:gd name="T41" fmla="*/ 12 h 24"/>
                <a:gd name="T42" fmla="*/ 3 w 51"/>
                <a:gd name="T43" fmla="*/ 12 h 24"/>
                <a:gd name="T44" fmla="*/ 0 w 51"/>
                <a:gd name="T45" fmla="*/ 9 h 24"/>
                <a:gd name="T46" fmla="*/ 3 w 51"/>
                <a:gd name="T47" fmla="*/ 6 h 24"/>
                <a:gd name="T48" fmla="*/ 9 w 51"/>
                <a:gd name="T49" fmla="*/ 9 h 24"/>
                <a:gd name="T50" fmla="*/ 15 w 51"/>
                <a:gd name="T51" fmla="*/ 9 h 24"/>
                <a:gd name="T52" fmla="*/ 21 w 51"/>
                <a:gd name="T53" fmla="*/ 9 h 24"/>
                <a:gd name="T54" fmla="*/ 21 w 51"/>
                <a:gd name="T55" fmla="*/ 9 h 24"/>
                <a:gd name="T56" fmla="*/ 21 w 51"/>
                <a:gd name="T57" fmla="*/ 3 h 24"/>
                <a:gd name="T58" fmla="*/ 21 w 51"/>
                <a:gd name="T59" fmla="*/ 3 h 24"/>
                <a:gd name="T60" fmla="*/ 51 w 51"/>
                <a:gd name="T61" fmla="*/ 0 h 24"/>
                <a:gd name="T62" fmla="*/ 51 w 51"/>
                <a:gd name="T6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24">
                  <a:moveTo>
                    <a:pt x="51" y="0"/>
                  </a:moveTo>
                  <a:lnTo>
                    <a:pt x="51" y="0"/>
                  </a:lnTo>
                  <a:lnTo>
                    <a:pt x="51" y="3"/>
                  </a:lnTo>
                  <a:lnTo>
                    <a:pt x="48" y="6"/>
                  </a:lnTo>
                  <a:lnTo>
                    <a:pt x="45" y="9"/>
                  </a:lnTo>
                  <a:lnTo>
                    <a:pt x="42" y="12"/>
                  </a:lnTo>
                  <a:lnTo>
                    <a:pt x="42" y="12"/>
                  </a:lnTo>
                  <a:lnTo>
                    <a:pt x="39" y="18"/>
                  </a:lnTo>
                  <a:lnTo>
                    <a:pt x="30" y="24"/>
                  </a:lnTo>
                  <a:lnTo>
                    <a:pt x="30" y="24"/>
                  </a:lnTo>
                  <a:lnTo>
                    <a:pt x="24" y="24"/>
                  </a:lnTo>
                  <a:lnTo>
                    <a:pt x="24" y="21"/>
                  </a:lnTo>
                  <a:lnTo>
                    <a:pt x="21" y="15"/>
                  </a:lnTo>
                  <a:lnTo>
                    <a:pt x="21" y="15"/>
                  </a:lnTo>
                  <a:lnTo>
                    <a:pt x="18" y="18"/>
                  </a:lnTo>
                  <a:lnTo>
                    <a:pt x="12" y="21"/>
                  </a:lnTo>
                  <a:lnTo>
                    <a:pt x="9" y="21"/>
                  </a:lnTo>
                  <a:lnTo>
                    <a:pt x="9" y="21"/>
                  </a:lnTo>
                  <a:lnTo>
                    <a:pt x="6" y="15"/>
                  </a:lnTo>
                  <a:lnTo>
                    <a:pt x="6" y="12"/>
                  </a:lnTo>
                  <a:lnTo>
                    <a:pt x="3" y="12"/>
                  </a:lnTo>
                  <a:lnTo>
                    <a:pt x="3" y="12"/>
                  </a:lnTo>
                  <a:lnTo>
                    <a:pt x="0" y="9"/>
                  </a:lnTo>
                  <a:lnTo>
                    <a:pt x="3" y="6"/>
                  </a:lnTo>
                  <a:lnTo>
                    <a:pt x="9" y="9"/>
                  </a:lnTo>
                  <a:lnTo>
                    <a:pt x="15" y="9"/>
                  </a:lnTo>
                  <a:lnTo>
                    <a:pt x="21" y="9"/>
                  </a:lnTo>
                  <a:lnTo>
                    <a:pt x="21" y="9"/>
                  </a:lnTo>
                  <a:lnTo>
                    <a:pt x="21" y="3"/>
                  </a:lnTo>
                  <a:lnTo>
                    <a:pt x="21" y="3"/>
                  </a:lnTo>
                  <a:lnTo>
                    <a:pt x="51" y="0"/>
                  </a:lnTo>
                  <a:lnTo>
                    <a:pt x="5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35" name="Freeform 9"/>
            <p:cNvSpPr>
              <a:spLocks/>
            </p:cNvSpPr>
            <p:nvPr/>
          </p:nvSpPr>
          <p:spPr bwMode="auto">
            <a:xfrm>
              <a:off x="6964363" y="1706563"/>
              <a:ext cx="58738" cy="19050"/>
            </a:xfrm>
            <a:custGeom>
              <a:avLst/>
              <a:gdLst>
                <a:gd name="T0" fmla="*/ 37 w 37"/>
                <a:gd name="T1" fmla="*/ 12 h 12"/>
                <a:gd name="T2" fmla="*/ 37 w 37"/>
                <a:gd name="T3" fmla="*/ 12 h 12"/>
                <a:gd name="T4" fmla="*/ 3 w 37"/>
                <a:gd name="T5" fmla="*/ 12 h 12"/>
                <a:gd name="T6" fmla="*/ 3 w 37"/>
                <a:gd name="T7" fmla="*/ 12 h 12"/>
                <a:gd name="T8" fmla="*/ 0 w 37"/>
                <a:gd name="T9" fmla="*/ 9 h 12"/>
                <a:gd name="T10" fmla="*/ 3 w 37"/>
                <a:gd name="T11" fmla="*/ 6 h 12"/>
                <a:gd name="T12" fmla="*/ 6 w 37"/>
                <a:gd name="T13" fmla="*/ 3 h 12"/>
                <a:gd name="T14" fmla="*/ 12 w 37"/>
                <a:gd name="T15" fmla="*/ 3 h 12"/>
                <a:gd name="T16" fmla="*/ 15 w 37"/>
                <a:gd name="T17" fmla="*/ 3 h 12"/>
                <a:gd name="T18" fmla="*/ 15 w 37"/>
                <a:gd name="T19" fmla="*/ 0 h 12"/>
                <a:gd name="T20" fmla="*/ 15 w 37"/>
                <a:gd name="T21" fmla="*/ 0 h 12"/>
                <a:gd name="T22" fmla="*/ 15 w 37"/>
                <a:gd name="T23" fmla="*/ 3 h 12"/>
                <a:gd name="T24" fmla="*/ 18 w 37"/>
                <a:gd name="T25" fmla="*/ 3 h 12"/>
                <a:gd name="T26" fmla="*/ 27 w 37"/>
                <a:gd name="T27" fmla="*/ 3 h 12"/>
                <a:gd name="T28" fmla="*/ 34 w 37"/>
                <a:gd name="T29" fmla="*/ 6 h 12"/>
                <a:gd name="T30" fmla="*/ 37 w 37"/>
                <a:gd name="T31" fmla="*/ 6 h 12"/>
                <a:gd name="T32" fmla="*/ 37 w 37"/>
                <a:gd name="T33" fmla="*/ 12 h 12"/>
                <a:gd name="T34" fmla="*/ 37 w 37"/>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12">
                  <a:moveTo>
                    <a:pt x="37" y="12"/>
                  </a:moveTo>
                  <a:lnTo>
                    <a:pt x="37" y="12"/>
                  </a:lnTo>
                  <a:lnTo>
                    <a:pt x="3" y="12"/>
                  </a:lnTo>
                  <a:lnTo>
                    <a:pt x="3" y="12"/>
                  </a:lnTo>
                  <a:lnTo>
                    <a:pt x="0" y="9"/>
                  </a:lnTo>
                  <a:lnTo>
                    <a:pt x="3" y="6"/>
                  </a:lnTo>
                  <a:lnTo>
                    <a:pt x="6" y="3"/>
                  </a:lnTo>
                  <a:lnTo>
                    <a:pt x="12" y="3"/>
                  </a:lnTo>
                  <a:lnTo>
                    <a:pt x="15" y="3"/>
                  </a:lnTo>
                  <a:lnTo>
                    <a:pt x="15" y="0"/>
                  </a:lnTo>
                  <a:lnTo>
                    <a:pt x="15" y="0"/>
                  </a:lnTo>
                  <a:lnTo>
                    <a:pt x="15" y="3"/>
                  </a:lnTo>
                  <a:lnTo>
                    <a:pt x="18" y="3"/>
                  </a:lnTo>
                  <a:lnTo>
                    <a:pt x="27" y="3"/>
                  </a:lnTo>
                  <a:lnTo>
                    <a:pt x="34" y="6"/>
                  </a:lnTo>
                  <a:lnTo>
                    <a:pt x="37" y="6"/>
                  </a:lnTo>
                  <a:lnTo>
                    <a:pt x="37" y="12"/>
                  </a:lnTo>
                  <a:lnTo>
                    <a:pt x="37"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36" name="Freeform 10"/>
            <p:cNvSpPr>
              <a:spLocks/>
            </p:cNvSpPr>
            <p:nvPr/>
          </p:nvSpPr>
          <p:spPr bwMode="auto">
            <a:xfrm>
              <a:off x="6859588" y="1730375"/>
              <a:ext cx="66675" cy="28575"/>
            </a:xfrm>
            <a:custGeom>
              <a:avLst/>
              <a:gdLst>
                <a:gd name="T0" fmla="*/ 36 w 42"/>
                <a:gd name="T1" fmla="*/ 0 h 18"/>
                <a:gd name="T2" fmla="*/ 36 w 42"/>
                <a:gd name="T3" fmla="*/ 0 h 18"/>
                <a:gd name="T4" fmla="*/ 42 w 42"/>
                <a:gd name="T5" fmla="*/ 3 h 18"/>
                <a:gd name="T6" fmla="*/ 42 w 42"/>
                <a:gd name="T7" fmla="*/ 6 h 18"/>
                <a:gd name="T8" fmla="*/ 39 w 42"/>
                <a:gd name="T9" fmla="*/ 12 h 18"/>
                <a:gd name="T10" fmla="*/ 36 w 42"/>
                <a:gd name="T11" fmla="*/ 18 h 18"/>
                <a:gd name="T12" fmla="*/ 36 w 42"/>
                <a:gd name="T13" fmla="*/ 18 h 18"/>
                <a:gd name="T14" fmla="*/ 15 w 42"/>
                <a:gd name="T15" fmla="*/ 18 h 18"/>
                <a:gd name="T16" fmla="*/ 6 w 42"/>
                <a:gd name="T17" fmla="*/ 15 h 18"/>
                <a:gd name="T18" fmla="*/ 0 w 42"/>
                <a:gd name="T19" fmla="*/ 12 h 18"/>
                <a:gd name="T20" fmla="*/ 0 w 42"/>
                <a:gd name="T21" fmla="*/ 12 h 18"/>
                <a:gd name="T22" fmla="*/ 6 w 42"/>
                <a:gd name="T23" fmla="*/ 9 h 18"/>
                <a:gd name="T24" fmla="*/ 18 w 42"/>
                <a:gd name="T25" fmla="*/ 6 h 18"/>
                <a:gd name="T26" fmla="*/ 27 w 42"/>
                <a:gd name="T27" fmla="*/ 6 h 18"/>
                <a:gd name="T28" fmla="*/ 36 w 42"/>
                <a:gd name="T29" fmla="*/ 0 h 18"/>
                <a:gd name="T30" fmla="*/ 36 w 42"/>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18">
                  <a:moveTo>
                    <a:pt x="36" y="0"/>
                  </a:moveTo>
                  <a:lnTo>
                    <a:pt x="36" y="0"/>
                  </a:lnTo>
                  <a:lnTo>
                    <a:pt x="42" y="3"/>
                  </a:lnTo>
                  <a:lnTo>
                    <a:pt x="42" y="6"/>
                  </a:lnTo>
                  <a:lnTo>
                    <a:pt x="39" y="12"/>
                  </a:lnTo>
                  <a:lnTo>
                    <a:pt x="36" y="18"/>
                  </a:lnTo>
                  <a:lnTo>
                    <a:pt x="36" y="18"/>
                  </a:lnTo>
                  <a:lnTo>
                    <a:pt x="15" y="18"/>
                  </a:lnTo>
                  <a:lnTo>
                    <a:pt x="6" y="15"/>
                  </a:lnTo>
                  <a:lnTo>
                    <a:pt x="0" y="12"/>
                  </a:lnTo>
                  <a:lnTo>
                    <a:pt x="0" y="12"/>
                  </a:lnTo>
                  <a:lnTo>
                    <a:pt x="6" y="9"/>
                  </a:lnTo>
                  <a:lnTo>
                    <a:pt x="18" y="6"/>
                  </a:lnTo>
                  <a:lnTo>
                    <a:pt x="27" y="6"/>
                  </a:lnTo>
                  <a:lnTo>
                    <a:pt x="36" y="0"/>
                  </a:lnTo>
                  <a:lnTo>
                    <a:pt x="3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37" name="Freeform 11"/>
            <p:cNvSpPr>
              <a:spLocks/>
            </p:cNvSpPr>
            <p:nvPr/>
          </p:nvSpPr>
          <p:spPr bwMode="auto">
            <a:xfrm>
              <a:off x="2755900" y="1758950"/>
              <a:ext cx="28575" cy="23812"/>
            </a:xfrm>
            <a:custGeom>
              <a:avLst/>
              <a:gdLst>
                <a:gd name="T0" fmla="*/ 0 w 18"/>
                <a:gd name="T1" fmla="*/ 0 h 15"/>
                <a:gd name="T2" fmla="*/ 0 w 18"/>
                <a:gd name="T3" fmla="*/ 0 h 15"/>
                <a:gd name="T4" fmla="*/ 6 w 18"/>
                <a:gd name="T5" fmla="*/ 0 h 15"/>
                <a:gd name="T6" fmla="*/ 15 w 18"/>
                <a:gd name="T7" fmla="*/ 3 h 15"/>
                <a:gd name="T8" fmla="*/ 18 w 18"/>
                <a:gd name="T9" fmla="*/ 6 h 15"/>
                <a:gd name="T10" fmla="*/ 18 w 18"/>
                <a:gd name="T11" fmla="*/ 15 h 15"/>
                <a:gd name="T12" fmla="*/ 18 w 18"/>
                <a:gd name="T13" fmla="*/ 15 h 15"/>
                <a:gd name="T14" fmla="*/ 12 w 18"/>
                <a:gd name="T15" fmla="*/ 12 h 15"/>
                <a:gd name="T16" fmla="*/ 6 w 18"/>
                <a:gd name="T17" fmla="*/ 9 h 15"/>
                <a:gd name="T18" fmla="*/ 0 w 18"/>
                <a:gd name="T19" fmla="*/ 6 h 15"/>
                <a:gd name="T20" fmla="*/ 0 w 18"/>
                <a:gd name="T21" fmla="*/ 0 h 15"/>
                <a:gd name="T22" fmla="*/ 0 w 18"/>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5">
                  <a:moveTo>
                    <a:pt x="0" y="0"/>
                  </a:moveTo>
                  <a:lnTo>
                    <a:pt x="0" y="0"/>
                  </a:lnTo>
                  <a:lnTo>
                    <a:pt x="6" y="0"/>
                  </a:lnTo>
                  <a:lnTo>
                    <a:pt x="15" y="3"/>
                  </a:lnTo>
                  <a:lnTo>
                    <a:pt x="18" y="6"/>
                  </a:lnTo>
                  <a:lnTo>
                    <a:pt x="18" y="15"/>
                  </a:lnTo>
                  <a:lnTo>
                    <a:pt x="18" y="15"/>
                  </a:lnTo>
                  <a:lnTo>
                    <a:pt x="12" y="12"/>
                  </a:lnTo>
                  <a:lnTo>
                    <a:pt x="6" y="9"/>
                  </a:lnTo>
                  <a:lnTo>
                    <a:pt x="0" y="6"/>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38" name="Freeform 12"/>
            <p:cNvSpPr>
              <a:spLocks/>
            </p:cNvSpPr>
            <p:nvPr/>
          </p:nvSpPr>
          <p:spPr bwMode="auto">
            <a:xfrm>
              <a:off x="7858125" y="1754188"/>
              <a:ext cx="142875" cy="66675"/>
            </a:xfrm>
            <a:custGeom>
              <a:avLst/>
              <a:gdLst>
                <a:gd name="T0" fmla="*/ 81 w 90"/>
                <a:gd name="T1" fmla="*/ 9 h 42"/>
                <a:gd name="T2" fmla="*/ 81 w 90"/>
                <a:gd name="T3" fmla="*/ 9 h 42"/>
                <a:gd name="T4" fmla="*/ 75 w 90"/>
                <a:gd name="T5" fmla="*/ 24 h 42"/>
                <a:gd name="T6" fmla="*/ 75 w 90"/>
                <a:gd name="T7" fmla="*/ 27 h 42"/>
                <a:gd name="T8" fmla="*/ 78 w 90"/>
                <a:gd name="T9" fmla="*/ 30 h 42"/>
                <a:gd name="T10" fmla="*/ 90 w 90"/>
                <a:gd name="T11" fmla="*/ 30 h 42"/>
                <a:gd name="T12" fmla="*/ 90 w 90"/>
                <a:gd name="T13" fmla="*/ 30 h 42"/>
                <a:gd name="T14" fmla="*/ 90 w 90"/>
                <a:gd name="T15" fmla="*/ 36 h 42"/>
                <a:gd name="T16" fmla="*/ 87 w 90"/>
                <a:gd name="T17" fmla="*/ 39 h 42"/>
                <a:gd name="T18" fmla="*/ 75 w 90"/>
                <a:gd name="T19" fmla="*/ 42 h 42"/>
                <a:gd name="T20" fmla="*/ 63 w 90"/>
                <a:gd name="T21" fmla="*/ 42 h 42"/>
                <a:gd name="T22" fmla="*/ 51 w 90"/>
                <a:gd name="T23" fmla="*/ 42 h 42"/>
                <a:gd name="T24" fmla="*/ 51 w 90"/>
                <a:gd name="T25" fmla="*/ 42 h 42"/>
                <a:gd name="T26" fmla="*/ 45 w 90"/>
                <a:gd name="T27" fmla="*/ 42 h 42"/>
                <a:gd name="T28" fmla="*/ 42 w 90"/>
                <a:gd name="T29" fmla="*/ 39 h 42"/>
                <a:gd name="T30" fmla="*/ 42 w 90"/>
                <a:gd name="T31" fmla="*/ 39 h 42"/>
                <a:gd name="T32" fmla="*/ 36 w 90"/>
                <a:gd name="T33" fmla="*/ 36 h 42"/>
                <a:gd name="T34" fmla="*/ 33 w 90"/>
                <a:gd name="T35" fmla="*/ 39 h 42"/>
                <a:gd name="T36" fmla="*/ 30 w 90"/>
                <a:gd name="T37" fmla="*/ 39 h 42"/>
                <a:gd name="T38" fmla="*/ 24 w 90"/>
                <a:gd name="T39" fmla="*/ 39 h 42"/>
                <a:gd name="T40" fmla="*/ 24 w 90"/>
                <a:gd name="T41" fmla="*/ 39 h 42"/>
                <a:gd name="T42" fmla="*/ 24 w 90"/>
                <a:gd name="T43" fmla="*/ 30 h 42"/>
                <a:gd name="T44" fmla="*/ 24 w 90"/>
                <a:gd name="T45" fmla="*/ 30 h 42"/>
                <a:gd name="T46" fmla="*/ 21 w 90"/>
                <a:gd name="T47" fmla="*/ 33 h 42"/>
                <a:gd name="T48" fmla="*/ 18 w 90"/>
                <a:gd name="T49" fmla="*/ 36 h 42"/>
                <a:gd name="T50" fmla="*/ 12 w 90"/>
                <a:gd name="T51" fmla="*/ 33 h 42"/>
                <a:gd name="T52" fmla="*/ 12 w 90"/>
                <a:gd name="T53" fmla="*/ 33 h 42"/>
                <a:gd name="T54" fmla="*/ 15 w 90"/>
                <a:gd name="T55" fmla="*/ 30 h 42"/>
                <a:gd name="T56" fmla="*/ 18 w 90"/>
                <a:gd name="T57" fmla="*/ 27 h 42"/>
                <a:gd name="T58" fmla="*/ 18 w 90"/>
                <a:gd name="T59" fmla="*/ 27 h 42"/>
                <a:gd name="T60" fmla="*/ 12 w 90"/>
                <a:gd name="T61" fmla="*/ 24 h 42"/>
                <a:gd name="T62" fmla="*/ 9 w 90"/>
                <a:gd name="T63" fmla="*/ 27 h 42"/>
                <a:gd name="T64" fmla="*/ 3 w 90"/>
                <a:gd name="T65" fmla="*/ 27 h 42"/>
                <a:gd name="T66" fmla="*/ 0 w 90"/>
                <a:gd name="T67" fmla="*/ 21 h 42"/>
                <a:gd name="T68" fmla="*/ 0 w 90"/>
                <a:gd name="T69" fmla="*/ 21 h 42"/>
                <a:gd name="T70" fmla="*/ 0 w 90"/>
                <a:gd name="T71" fmla="*/ 18 h 42"/>
                <a:gd name="T72" fmla="*/ 3 w 90"/>
                <a:gd name="T73" fmla="*/ 15 h 42"/>
                <a:gd name="T74" fmla="*/ 9 w 90"/>
                <a:gd name="T75" fmla="*/ 15 h 42"/>
                <a:gd name="T76" fmla="*/ 9 w 90"/>
                <a:gd name="T77" fmla="*/ 15 h 42"/>
                <a:gd name="T78" fmla="*/ 15 w 90"/>
                <a:gd name="T79" fmla="*/ 9 h 42"/>
                <a:gd name="T80" fmla="*/ 21 w 90"/>
                <a:gd name="T81" fmla="*/ 6 h 42"/>
                <a:gd name="T82" fmla="*/ 21 w 90"/>
                <a:gd name="T83" fmla="*/ 6 h 42"/>
                <a:gd name="T84" fmla="*/ 36 w 90"/>
                <a:gd name="T85" fmla="*/ 3 h 42"/>
                <a:gd name="T86" fmla="*/ 45 w 90"/>
                <a:gd name="T87" fmla="*/ 0 h 42"/>
                <a:gd name="T88" fmla="*/ 57 w 90"/>
                <a:gd name="T89" fmla="*/ 3 h 42"/>
                <a:gd name="T90" fmla="*/ 57 w 90"/>
                <a:gd name="T91" fmla="*/ 3 h 42"/>
                <a:gd name="T92" fmla="*/ 57 w 90"/>
                <a:gd name="T93" fmla="*/ 9 h 42"/>
                <a:gd name="T94" fmla="*/ 57 w 90"/>
                <a:gd name="T95" fmla="*/ 9 h 42"/>
                <a:gd name="T96" fmla="*/ 63 w 90"/>
                <a:gd name="T97" fmla="*/ 12 h 42"/>
                <a:gd name="T98" fmla="*/ 72 w 90"/>
                <a:gd name="T99" fmla="*/ 9 h 42"/>
                <a:gd name="T100" fmla="*/ 78 w 90"/>
                <a:gd name="T101" fmla="*/ 9 h 42"/>
                <a:gd name="T102" fmla="*/ 81 w 90"/>
                <a:gd name="T103" fmla="*/ 9 h 42"/>
                <a:gd name="T104" fmla="*/ 81 w 90"/>
                <a:gd name="T105"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 h="42">
                  <a:moveTo>
                    <a:pt x="81" y="9"/>
                  </a:moveTo>
                  <a:lnTo>
                    <a:pt x="81" y="9"/>
                  </a:lnTo>
                  <a:lnTo>
                    <a:pt x="75" y="24"/>
                  </a:lnTo>
                  <a:lnTo>
                    <a:pt x="75" y="27"/>
                  </a:lnTo>
                  <a:lnTo>
                    <a:pt x="78" y="30"/>
                  </a:lnTo>
                  <a:lnTo>
                    <a:pt x="90" y="30"/>
                  </a:lnTo>
                  <a:lnTo>
                    <a:pt x="90" y="30"/>
                  </a:lnTo>
                  <a:lnTo>
                    <a:pt x="90" y="36"/>
                  </a:lnTo>
                  <a:lnTo>
                    <a:pt x="87" y="39"/>
                  </a:lnTo>
                  <a:lnTo>
                    <a:pt x="75" y="42"/>
                  </a:lnTo>
                  <a:lnTo>
                    <a:pt x="63" y="42"/>
                  </a:lnTo>
                  <a:lnTo>
                    <a:pt x="51" y="42"/>
                  </a:lnTo>
                  <a:lnTo>
                    <a:pt x="51" y="42"/>
                  </a:lnTo>
                  <a:lnTo>
                    <a:pt x="45" y="42"/>
                  </a:lnTo>
                  <a:lnTo>
                    <a:pt x="42" y="39"/>
                  </a:lnTo>
                  <a:lnTo>
                    <a:pt x="42" y="39"/>
                  </a:lnTo>
                  <a:lnTo>
                    <a:pt x="36" y="36"/>
                  </a:lnTo>
                  <a:lnTo>
                    <a:pt x="33" y="39"/>
                  </a:lnTo>
                  <a:lnTo>
                    <a:pt x="30" y="39"/>
                  </a:lnTo>
                  <a:lnTo>
                    <a:pt x="24" y="39"/>
                  </a:lnTo>
                  <a:lnTo>
                    <a:pt x="24" y="39"/>
                  </a:lnTo>
                  <a:lnTo>
                    <a:pt x="24" y="30"/>
                  </a:lnTo>
                  <a:lnTo>
                    <a:pt x="24" y="30"/>
                  </a:lnTo>
                  <a:lnTo>
                    <a:pt x="21" y="33"/>
                  </a:lnTo>
                  <a:lnTo>
                    <a:pt x="18" y="36"/>
                  </a:lnTo>
                  <a:lnTo>
                    <a:pt x="12" y="33"/>
                  </a:lnTo>
                  <a:lnTo>
                    <a:pt x="12" y="33"/>
                  </a:lnTo>
                  <a:lnTo>
                    <a:pt x="15" y="30"/>
                  </a:lnTo>
                  <a:lnTo>
                    <a:pt x="18" y="27"/>
                  </a:lnTo>
                  <a:lnTo>
                    <a:pt x="18" y="27"/>
                  </a:lnTo>
                  <a:lnTo>
                    <a:pt x="12" y="24"/>
                  </a:lnTo>
                  <a:lnTo>
                    <a:pt x="9" y="27"/>
                  </a:lnTo>
                  <a:lnTo>
                    <a:pt x="3" y="27"/>
                  </a:lnTo>
                  <a:lnTo>
                    <a:pt x="0" y="21"/>
                  </a:lnTo>
                  <a:lnTo>
                    <a:pt x="0" y="21"/>
                  </a:lnTo>
                  <a:lnTo>
                    <a:pt x="0" y="18"/>
                  </a:lnTo>
                  <a:lnTo>
                    <a:pt x="3" y="15"/>
                  </a:lnTo>
                  <a:lnTo>
                    <a:pt x="9" y="15"/>
                  </a:lnTo>
                  <a:lnTo>
                    <a:pt x="9" y="15"/>
                  </a:lnTo>
                  <a:lnTo>
                    <a:pt x="15" y="9"/>
                  </a:lnTo>
                  <a:lnTo>
                    <a:pt x="21" y="6"/>
                  </a:lnTo>
                  <a:lnTo>
                    <a:pt x="21" y="6"/>
                  </a:lnTo>
                  <a:lnTo>
                    <a:pt x="36" y="3"/>
                  </a:lnTo>
                  <a:lnTo>
                    <a:pt x="45" y="0"/>
                  </a:lnTo>
                  <a:lnTo>
                    <a:pt x="57" y="3"/>
                  </a:lnTo>
                  <a:lnTo>
                    <a:pt x="57" y="3"/>
                  </a:lnTo>
                  <a:lnTo>
                    <a:pt x="57" y="9"/>
                  </a:lnTo>
                  <a:lnTo>
                    <a:pt x="57" y="9"/>
                  </a:lnTo>
                  <a:lnTo>
                    <a:pt x="63" y="12"/>
                  </a:lnTo>
                  <a:lnTo>
                    <a:pt x="72" y="9"/>
                  </a:lnTo>
                  <a:lnTo>
                    <a:pt x="78" y="9"/>
                  </a:lnTo>
                  <a:lnTo>
                    <a:pt x="81" y="9"/>
                  </a:lnTo>
                  <a:lnTo>
                    <a:pt x="81" y="9"/>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39" name="Freeform 13"/>
            <p:cNvSpPr>
              <a:spLocks/>
            </p:cNvSpPr>
            <p:nvPr/>
          </p:nvSpPr>
          <p:spPr bwMode="auto">
            <a:xfrm>
              <a:off x="7794625" y="1763713"/>
              <a:ext cx="58738" cy="23812"/>
            </a:xfrm>
            <a:custGeom>
              <a:avLst/>
              <a:gdLst>
                <a:gd name="T0" fmla="*/ 37 w 37"/>
                <a:gd name="T1" fmla="*/ 9 h 15"/>
                <a:gd name="T2" fmla="*/ 37 w 37"/>
                <a:gd name="T3" fmla="*/ 9 h 15"/>
                <a:gd name="T4" fmla="*/ 34 w 37"/>
                <a:gd name="T5" fmla="*/ 12 h 15"/>
                <a:gd name="T6" fmla="*/ 31 w 37"/>
                <a:gd name="T7" fmla="*/ 12 h 15"/>
                <a:gd name="T8" fmla="*/ 25 w 37"/>
                <a:gd name="T9" fmla="*/ 9 h 15"/>
                <a:gd name="T10" fmla="*/ 25 w 37"/>
                <a:gd name="T11" fmla="*/ 9 h 15"/>
                <a:gd name="T12" fmla="*/ 22 w 37"/>
                <a:gd name="T13" fmla="*/ 9 h 15"/>
                <a:gd name="T14" fmla="*/ 22 w 37"/>
                <a:gd name="T15" fmla="*/ 12 h 15"/>
                <a:gd name="T16" fmla="*/ 22 w 37"/>
                <a:gd name="T17" fmla="*/ 15 h 15"/>
                <a:gd name="T18" fmla="*/ 22 w 37"/>
                <a:gd name="T19" fmla="*/ 15 h 15"/>
                <a:gd name="T20" fmla="*/ 12 w 37"/>
                <a:gd name="T21" fmla="*/ 15 h 15"/>
                <a:gd name="T22" fmla="*/ 9 w 37"/>
                <a:gd name="T23" fmla="*/ 12 h 15"/>
                <a:gd name="T24" fmla="*/ 6 w 37"/>
                <a:gd name="T25" fmla="*/ 9 h 15"/>
                <a:gd name="T26" fmla="*/ 0 w 37"/>
                <a:gd name="T27" fmla="*/ 9 h 15"/>
                <a:gd name="T28" fmla="*/ 0 w 37"/>
                <a:gd name="T29" fmla="*/ 9 h 15"/>
                <a:gd name="T30" fmla="*/ 3 w 37"/>
                <a:gd name="T31" fmla="*/ 3 h 15"/>
                <a:gd name="T32" fmla="*/ 6 w 37"/>
                <a:gd name="T33" fmla="*/ 3 h 15"/>
                <a:gd name="T34" fmla="*/ 18 w 37"/>
                <a:gd name="T35" fmla="*/ 0 h 15"/>
                <a:gd name="T36" fmla="*/ 28 w 37"/>
                <a:gd name="T37" fmla="*/ 3 h 15"/>
                <a:gd name="T38" fmla="*/ 37 w 37"/>
                <a:gd name="T39" fmla="*/ 9 h 15"/>
                <a:gd name="T40" fmla="*/ 37 w 37"/>
                <a:gd name="T41"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5">
                  <a:moveTo>
                    <a:pt x="37" y="9"/>
                  </a:moveTo>
                  <a:lnTo>
                    <a:pt x="37" y="9"/>
                  </a:lnTo>
                  <a:lnTo>
                    <a:pt x="34" y="12"/>
                  </a:lnTo>
                  <a:lnTo>
                    <a:pt x="31" y="12"/>
                  </a:lnTo>
                  <a:lnTo>
                    <a:pt x="25" y="9"/>
                  </a:lnTo>
                  <a:lnTo>
                    <a:pt x="25" y="9"/>
                  </a:lnTo>
                  <a:lnTo>
                    <a:pt x="22" y="9"/>
                  </a:lnTo>
                  <a:lnTo>
                    <a:pt x="22" y="12"/>
                  </a:lnTo>
                  <a:lnTo>
                    <a:pt x="22" y="15"/>
                  </a:lnTo>
                  <a:lnTo>
                    <a:pt x="22" y="15"/>
                  </a:lnTo>
                  <a:lnTo>
                    <a:pt x="12" y="15"/>
                  </a:lnTo>
                  <a:lnTo>
                    <a:pt x="9" y="12"/>
                  </a:lnTo>
                  <a:lnTo>
                    <a:pt x="6" y="9"/>
                  </a:lnTo>
                  <a:lnTo>
                    <a:pt x="0" y="9"/>
                  </a:lnTo>
                  <a:lnTo>
                    <a:pt x="0" y="9"/>
                  </a:lnTo>
                  <a:lnTo>
                    <a:pt x="3" y="3"/>
                  </a:lnTo>
                  <a:lnTo>
                    <a:pt x="6" y="3"/>
                  </a:lnTo>
                  <a:lnTo>
                    <a:pt x="18" y="0"/>
                  </a:lnTo>
                  <a:lnTo>
                    <a:pt x="28" y="3"/>
                  </a:lnTo>
                  <a:lnTo>
                    <a:pt x="37" y="9"/>
                  </a:lnTo>
                  <a:lnTo>
                    <a:pt x="37" y="9"/>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40" name="Freeform 14"/>
            <p:cNvSpPr>
              <a:spLocks/>
            </p:cNvSpPr>
            <p:nvPr/>
          </p:nvSpPr>
          <p:spPr bwMode="auto">
            <a:xfrm>
              <a:off x="2616200" y="1801813"/>
              <a:ext cx="149225" cy="77787"/>
            </a:xfrm>
            <a:custGeom>
              <a:avLst/>
              <a:gdLst>
                <a:gd name="T0" fmla="*/ 70 w 94"/>
                <a:gd name="T1" fmla="*/ 12 h 49"/>
                <a:gd name="T2" fmla="*/ 70 w 94"/>
                <a:gd name="T3" fmla="*/ 12 h 49"/>
                <a:gd name="T4" fmla="*/ 76 w 94"/>
                <a:gd name="T5" fmla="*/ 22 h 49"/>
                <a:gd name="T6" fmla="*/ 82 w 94"/>
                <a:gd name="T7" fmla="*/ 31 h 49"/>
                <a:gd name="T8" fmla="*/ 82 w 94"/>
                <a:gd name="T9" fmla="*/ 31 h 49"/>
                <a:gd name="T10" fmla="*/ 91 w 94"/>
                <a:gd name="T11" fmla="*/ 37 h 49"/>
                <a:gd name="T12" fmla="*/ 94 w 94"/>
                <a:gd name="T13" fmla="*/ 43 h 49"/>
                <a:gd name="T14" fmla="*/ 94 w 94"/>
                <a:gd name="T15" fmla="*/ 49 h 49"/>
                <a:gd name="T16" fmla="*/ 94 w 94"/>
                <a:gd name="T17" fmla="*/ 49 h 49"/>
                <a:gd name="T18" fmla="*/ 88 w 94"/>
                <a:gd name="T19" fmla="*/ 49 h 49"/>
                <a:gd name="T20" fmla="*/ 82 w 94"/>
                <a:gd name="T21" fmla="*/ 49 h 49"/>
                <a:gd name="T22" fmla="*/ 82 w 94"/>
                <a:gd name="T23" fmla="*/ 49 h 49"/>
                <a:gd name="T24" fmla="*/ 82 w 94"/>
                <a:gd name="T25" fmla="*/ 46 h 49"/>
                <a:gd name="T26" fmla="*/ 82 w 94"/>
                <a:gd name="T27" fmla="*/ 43 h 49"/>
                <a:gd name="T28" fmla="*/ 82 w 94"/>
                <a:gd name="T29" fmla="*/ 43 h 49"/>
                <a:gd name="T30" fmla="*/ 76 w 94"/>
                <a:gd name="T31" fmla="*/ 43 h 49"/>
                <a:gd name="T32" fmla="*/ 73 w 94"/>
                <a:gd name="T33" fmla="*/ 43 h 49"/>
                <a:gd name="T34" fmla="*/ 76 w 94"/>
                <a:gd name="T35" fmla="*/ 37 h 49"/>
                <a:gd name="T36" fmla="*/ 76 w 94"/>
                <a:gd name="T37" fmla="*/ 37 h 49"/>
                <a:gd name="T38" fmla="*/ 42 w 94"/>
                <a:gd name="T39" fmla="*/ 37 h 49"/>
                <a:gd name="T40" fmla="*/ 21 w 94"/>
                <a:gd name="T41" fmla="*/ 34 h 49"/>
                <a:gd name="T42" fmla="*/ 21 w 94"/>
                <a:gd name="T43" fmla="*/ 34 h 49"/>
                <a:gd name="T44" fmla="*/ 21 w 94"/>
                <a:gd name="T45" fmla="*/ 28 h 49"/>
                <a:gd name="T46" fmla="*/ 24 w 94"/>
                <a:gd name="T47" fmla="*/ 25 h 49"/>
                <a:gd name="T48" fmla="*/ 33 w 94"/>
                <a:gd name="T49" fmla="*/ 25 h 49"/>
                <a:gd name="T50" fmla="*/ 33 w 94"/>
                <a:gd name="T51" fmla="*/ 25 h 49"/>
                <a:gd name="T52" fmla="*/ 30 w 94"/>
                <a:gd name="T53" fmla="*/ 22 h 49"/>
                <a:gd name="T54" fmla="*/ 30 w 94"/>
                <a:gd name="T55" fmla="*/ 22 h 49"/>
                <a:gd name="T56" fmla="*/ 27 w 94"/>
                <a:gd name="T57" fmla="*/ 19 h 49"/>
                <a:gd name="T58" fmla="*/ 24 w 94"/>
                <a:gd name="T59" fmla="*/ 15 h 49"/>
                <a:gd name="T60" fmla="*/ 24 w 94"/>
                <a:gd name="T61" fmla="*/ 15 h 49"/>
                <a:gd name="T62" fmla="*/ 15 w 94"/>
                <a:gd name="T63" fmla="*/ 15 h 49"/>
                <a:gd name="T64" fmla="*/ 9 w 94"/>
                <a:gd name="T65" fmla="*/ 15 h 49"/>
                <a:gd name="T66" fmla="*/ 3 w 94"/>
                <a:gd name="T67" fmla="*/ 12 h 49"/>
                <a:gd name="T68" fmla="*/ 0 w 94"/>
                <a:gd name="T69" fmla="*/ 3 h 49"/>
                <a:gd name="T70" fmla="*/ 0 w 94"/>
                <a:gd name="T71" fmla="*/ 3 h 49"/>
                <a:gd name="T72" fmla="*/ 9 w 94"/>
                <a:gd name="T73" fmla="*/ 0 h 49"/>
                <a:gd name="T74" fmla="*/ 18 w 94"/>
                <a:gd name="T75" fmla="*/ 0 h 49"/>
                <a:gd name="T76" fmla="*/ 33 w 94"/>
                <a:gd name="T77" fmla="*/ 3 h 49"/>
                <a:gd name="T78" fmla="*/ 33 w 94"/>
                <a:gd name="T79" fmla="*/ 3 h 49"/>
                <a:gd name="T80" fmla="*/ 39 w 94"/>
                <a:gd name="T81" fmla="*/ 6 h 49"/>
                <a:gd name="T82" fmla="*/ 42 w 94"/>
                <a:gd name="T83" fmla="*/ 12 h 49"/>
                <a:gd name="T84" fmla="*/ 42 w 94"/>
                <a:gd name="T85" fmla="*/ 12 h 49"/>
                <a:gd name="T86" fmla="*/ 45 w 94"/>
                <a:gd name="T87" fmla="*/ 12 h 49"/>
                <a:gd name="T88" fmla="*/ 51 w 94"/>
                <a:gd name="T89" fmla="*/ 9 h 49"/>
                <a:gd name="T90" fmla="*/ 57 w 94"/>
                <a:gd name="T91" fmla="*/ 9 h 49"/>
                <a:gd name="T92" fmla="*/ 57 w 94"/>
                <a:gd name="T93" fmla="*/ 12 h 49"/>
                <a:gd name="T94" fmla="*/ 57 w 94"/>
                <a:gd name="T95" fmla="*/ 12 h 49"/>
                <a:gd name="T96" fmla="*/ 60 w 94"/>
                <a:gd name="T97" fmla="*/ 15 h 49"/>
                <a:gd name="T98" fmla="*/ 63 w 94"/>
                <a:gd name="T99" fmla="*/ 15 h 49"/>
                <a:gd name="T100" fmla="*/ 70 w 94"/>
                <a:gd name="T101" fmla="*/ 15 h 49"/>
                <a:gd name="T102" fmla="*/ 70 w 94"/>
                <a:gd name="T103" fmla="*/ 12 h 49"/>
                <a:gd name="T104" fmla="*/ 70 w 94"/>
                <a:gd name="T105"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49">
                  <a:moveTo>
                    <a:pt x="70" y="12"/>
                  </a:moveTo>
                  <a:lnTo>
                    <a:pt x="70" y="12"/>
                  </a:lnTo>
                  <a:lnTo>
                    <a:pt x="76" y="22"/>
                  </a:lnTo>
                  <a:lnTo>
                    <a:pt x="82" y="31"/>
                  </a:lnTo>
                  <a:lnTo>
                    <a:pt x="82" y="31"/>
                  </a:lnTo>
                  <a:lnTo>
                    <a:pt x="91" y="37"/>
                  </a:lnTo>
                  <a:lnTo>
                    <a:pt x="94" y="43"/>
                  </a:lnTo>
                  <a:lnTo>
                    <a:pt x="94" y="49"/>
                  </a:lnTo>
                  <a:lnTo>
                    <a:pt x="94" y="49"/>
                  </a:lnTo>
                  <a:lnTo>
                    <a:pt x="88" y="49"/>
                  </a:lnTo>
                  <a:lnTo>
                    <a:pt x="82" y="49"/>
                  </a:lnTo>
                  <a:lnTo>
                    <a:pt x="82" y="49"/>
                  </a:lnTo>
                  <a:lnTo>
                    <a:pt x="82" y="46"/>
                  </a:lnTo>
                  <a:lnTo>
                    <a:pt x="82" y="43"/>
                  </a:lnTo>
                  <a:lnTo>
                    <a:pt x="82" y="43"/>
                  </a:lnTo>
                  <a:lnTo>
                    <a:pt x="76" y="43"/>
                  </a:lnTo>
                  <a:lnTo>
                    <a:pt x="73" y="43"/>
                  </a:lnTo>
                  <a:lnTo>
                    <a:pt x="76" y="37"/>
                  </a:lnTo>
                  <a:lnTo>
                    <a:pt x="76" y="37"/>
                  </a:lnTo>
                  <a:lnTo>
                    <a:pt x="42" y="37"/>
                  </a:lnTo>
                  <a:lnTo>
                    <a:pt x="21" y="34"/>
                  </a:lnTo>
                  <a:lnTo>
                    <a:pt x="21" y="34"/>
                  </a:lnTo>
                  <a:lnTo>
                    <a:pt x="21" y="28"/>
                  </a:lnTo>
                  <a:lnTo>
                    <a:pt x="24" y="25"/>
                  </a:lnTo>
                  <a:lnTo>
                    <a:pt x="33" y="25"/>
                  </a:lnTo>
                  <a:lnTo>
                    <a:pt x="33" y="25"/>
                  </a:lnTo>
                  <a:lnTo>
                    <a:pt x="30" y="22"/>
                  </a:lnTo>
                  <a:lnTo>
                    <a:pt x="30" y="22"/>
                  </a:lnTo>
                  <a:lnTo>
                    <a:pt x="27" y="19"/>
                  </a:lnTo>
                  <a:lnTo>
                    <a:pt x="24" y="15"/>
                  </a:lnTo>
                  <a:lnTo>
                    <a:pt x="24" y="15"/>
                  </a:lnTo>
                  <a:lnTo>
                    <a:pt x="15" y="15"/>
                  </a:lnTo>
                  <a:lnTo>
                    <a:pt x="9" y="15"/>
                  </a:lnTo>
                  <a:lnTo>
                    <a:pt x="3" y="12"/>
                  </a:lnTo>
                  <a:lnTo>
                    <a:pt x="0" y="3"/>
                  </a:lnTo>
                  <a:lnTo>
                    <a:pt x="0" y="3"/>
                  </a:lnTo>
                  <a:lnTo>
                    <a:pt x="9" y="0"/>
                  </a:lnTo>
                  <a:lnTo>
                    <a:pt x="18" y="0"/>
                  </a:lnTo>
                  <a:lnTo>
                    <a:pt x="33" y="3"/>
                  </a:lnTo>
                  <a:lnTo>
                    <a:pt x="33" y="3"/>
                  </a:lnTo>
                  <a:lnTo>
                    <a:pt x="39" y="6"/>
                  </a:lnTo>
                  <a:lnTo>
                    <a:pt x="42" y="12"/>
                  </a:lnTo>
                  <a:lnTo>
                    <a:pt x="42" y="12"/>
                  </a:lnTo>
                  <a:lnTo>
                    <a:pt x="45" y="12"/>
                  </a:lnTo>
                  <a:lnTo>
                    <a:pt x="51" y="9"/>
                  </a:lnTo>
                  <a:lnTo>
                    <a:pt x="57" y="9"/>
                  </a:lnTo>
                  <a:lnTo>
                    <a:pt x="57" y="12"/>
                  </a:lnTo>
                  <a:lnTo>
                    <a:pt x="57" y="12"/>
                  </a:lnTo>
                  <a:lnTo>
                    <a:pt x="60" y="15"/>
                  </a:lnTo>
                  <a:lnTo>
                    <a:pt x="63" y="15"/>
                  </a:lnTo>
                  <a:lnTo>
                    <a:pt x="70" y="15"/>
                  </a:lnTo>
                  <a:lnTo>
                    <a:pt x="70" y="12"/>
                  </a:lnTo>
                  <a:lnTo>
                    <a:pt x="70"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41" name="Freeform 15"/>
            <p:cNvSpPr>
              <a:spLocks/>
            </p:cNvSpPr>
            <p:nvPr/>
          </p:nvSpPr>
          <p:spPr bwMode="auto">
            <a:xfrm>
              <a:off x="8015288" y="1801813"/>
              <a:ext cx="139700" cy="73025"/>
            </a:xfrm>
            <a:custGeom>
              <a:avLst/>
              <a:gdLst>
                <a:gd name="T0" fmla="*/ 37 w 88"/>
                <a:gd name="T1" fmla="*/ 0 h 46"/>
                <a:gd name="T2" fmla="*/ 37 w 88"/>
                <a:gd name="T3" fmla="*/ 0 h 46"/>
                <a:gd name="T4" fmla="*/ 40 w 88"/>
                <a:gd name="T5" fmla="*/ 3 h 46"/>
                <a:gd name="T6" fmla="*/ 46 w 88"/>
                <a:gd name="T7" fmla="*/ 3 h 46"/>
                <a:gd name="T8" fmla="*/ 52 w 88"/>
                <a:gd name="T9" fmla="*/ 6 h 46"/>
                <a:gd name="T10" fmla="*/ 52 w 88"/>
                <a:gd name="T11" fmla="*/ 12 h 46"/>
                <a:gd name="T12" fmla="*/ 52 w 88"/>
                <a:gd name="T13" fmla="*/ 12 h 46"/>
                <a:gd name="T14" fmla="*/ 55 w 88"/>
                <a:gd name="T15" fmla="*/ 12 h 46"/>
                <a:gd name="T16" fmla="*/ 55 w 88"/>
                <a:gd name="T17" fmla="*/ 9 h 46"/>
                <a:gd name="T18" fmla="*/ 58 w 88"/>
                <a:gd name="T19" fmla="*/ 3 h 46"/>
                <a:gd name="T20" fmla="*/ 58 w 88"/>
                <a:gd name="T21" fmla="*/ 3 h 46"/>
                <a:gd name="T22" fmla="*/ 61 w 88"/>
                <a:gd name="T23" fmla="*/ 6 h 46"/>
                <a:gd name="T24" fmla="*/ 61 w 88"/>
                <a:gd name="T25" fmla="*/ 9 h 46"/>
                <a:gd name="T26" fmla="*/ 64 w 88"/>
                <a:gd name="T27" fmla="*/ 12 h 46"/>
                <a:gd name="T28" fmla="*/ 64 w 88"/>
                <a:gd name="T29" fmla="*/ 12 h 46"/>
                <a:gd name="T30" fmla="*/ 70 w 88"/>
                <a:gd name="T31" fmla="*/ 12 h 46"/>
                <a:gd name="T32" fmla="*/ 73 w 88"/>
                <a:gd name="T33" fmla="*/ 12 h 46"/>
                <a:gd name="T34" fmla="*/ 73 w 88"/>
                <a:gd name="T35" fmla="*/ 12 h 46"/>
                <a:gd name="T36" fmla="*/ 73 w 88"/>
                <a:gd name="T37" fmla="*/ 15 h 46"/>
                <a:gd name="T38" fmla="*/ 73 w 88"/>
                <a:gd name="T39" fmla="*/ 15 h 46"/>
                <a:gd name="T40" fmla="*/ 82 w 88"/>
                <a:gd name="T41" fmla="*/ 15 h 46"/>
                <a:gd name="T42" fmla="*/ 88 w 88"/>
                <a:gd name="T43" fmla="*/ 19 h 46"/>
                <a:gd name="T44" fmla="*/ 88 w 88"/>
                <a:gd name="T45" fmla="*/ 22 h 46"/>
                <a:gd name="T46" fmla="*/ 88 w 88"/>
                <a:gd name="T47" fmla="*/ 22 h 46"/>
                <a:gd name="T48" fmla="*/ 88 w 88"/>
                <a:gd name="T49" fmla="*/ 25 h 46"/>
                <a:gd name="T50" fmla="*/ 88 w 88"/>
                <a:gd name="T51" fmla="*/ 28 h 46"/>
                <a:gd name="T52" fmla="*/ 79 w 88"/>
                <a:gd name="T53" fmla="*/ 31 h 46"/>
                <a:gd name="T54" fmla="*/ 70 w 88"/>
                <a:gd name="T55" fmla="*/ 28 h 46"/>
                <a:gd name="T56" fmla="*/ 61 w 88"/>
                <a:gd name="T57" fmla="*/ 31 h 46"/>
                <a:gd name="T58" fmla="*/ 61 w 88"/>
                <a:gd name="T59" fmla="*/ 31 h 46"/>
                <a:gd name="T60" fmla="*/ 58 w 88"/>
                <a:gd name="T61" fmla="*/ 31 h 46"/>
                <a:gd name="T62" fmla="*/ 58 w 88"/>
                <a:gd name="T63" fmla="*/ 34 h 46"/>
                <a:gd name="T64" fmla="*/ 58 w 88"/>
                <a:gd name="T65" fmla="*/ 37 h 46"/>
                <a:gd name="T66" fmla="*/ 58 w 88"/>
                <a:gd name="T67" fmla="*/ 37 h 46"/>
                <a:gd name="T68" fmla="*/ 49 w 88"/>
                <a:gd name="T69" fmla="*/ 40 h 46"/>
                <a:gd name="T70" fmla="*/ 37 w 88"/>
                <a:gd name="T71" fmla="*/ 40 h 46"/>
                <a:gd name="T72" fmla="*/ 19 w 88"/>
                <a:gd name="T73" fmla="*/ 37 h 46"/>
                <a:gd name="T74" fmla="*/ 19 w 88"/>
                <a:gd name="T75" fmla="*/ 37 h 46"/>
                <a:gd name="T76" fmla="*/ 19 w 88"/>
                <a:gd name="T77" fmla="*/ 37 h 46"/>
                <a:gd name="T78" fmla="*/ 16 w 88"/>
                <a:gd name="T79" fmla="*/ 40 h 46"/>
                <a:gd name="T80" fmla="*/ 16 w 88"/>
                <a:gd name="T81" fmla="*/ 46 h 46"/>
                <a:gd name="T82" fmla="*/ 16 w 88"/>
                <a:gd name="T83" fmla="*/ 46 h 46"/>
                <a:gd name="T84" fmla="*/ 10 w 88"/>
                <a:gd name="T85" fmla="*/ 43 h 46"/>
                <a:gd name="T86" fmla="*/ 6 w 88"/>
                <a:gd name="T87" fmla="*/ 43 h 46"/>
                <a:gd name="T88" fmla="*/ 3 w 88"/>
                <a:gd name="T89" fmla="*/ 43 h 46"/>
                <a:gd name="T90" fmla="*/ 0 w 88"/>
                <a:gd name="T91" fmla="*/ 43 h 46"/>
                <a:gd name="T92" fmla="*/ 0 w 88"/>
                <a:gd name="T93" fmla="*/ 43 h 46"/>
                <a:gd name="T94" fmla="*/ 0 w 88"/>
                <a:gd name="T95" fmla="*/ 34 h 46"/>
                <a:gd name="T96" fmla="*/ 0 w 88"/>
                <a:gd name="T97" fmla="*/ 31 h 46"/>
                <a:gd name="T98" fmla="*/ 0 w 88"/>
                <a:gd name="T99" fmla="*/ 31 h 46"/>
                <a:gd name="T100" fmla="*/ 3 w 88"/>
                <a:gd name="T101" fmla="*/ 31 h 46"/>
                <a:gd name="T102" fmla="*/ 6 w 88"/>
                <a:gd name="T103" fmla="*/ 31 h 46"/>
                <a:gd name="T104" fmla="*/ 6 w 88"/>
                <a:gd name="T105" fmla="*/ 31 h 46"/>
                <a:gd name="T106" fmla="*/ 10 w 88"/>
                <a:gd name="T107" fmla="*/ 22 h 46"/>
                <a:gd name="T108" fmla="*/ 13 w 88"/>
                <a:gd name="T109" fmla="*/ 15 h 46"/>
                <a:gd name="T110" fmla="*/ 13 w 88"/>
                <a:gd name="T111" fmla="*/ 15 h 46"/>
                <a:gd name="T112" fmla="*/ 16 w 88"/>
                <a:gd name="T113" fmla="*/ 15 h 46"/>
                <a:gd name="T114" fmla="*/ 19 w 88"/>
                <a:gd name="T115" fmla="*/ 15 h 46"/>
                <a:gd name="T116" fmla="*/ 19 w 88"/>
                <a:gd name="T117" fmla="*/ 15 h 46"/>
                <a:gd name="T118" fmla="*/ 28 w 88"/>
                <a:gd name="T119" fmla="*/ 9 h 46"/>
                <a:gd name="T120" fmla="*/ 37 w 88"/>
                <a:gd name="T121" fmla="*/ 0 h 46"/>
                <a:gd name="T122" fmla="*/ 37 w 88"/>
                <a:gd name="T1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46">
                  <a:moveTo>
                    <a:pt x="37" y="0"/>
                  </a:moveTo>
                  <a:lnTo>
                    <a:pt x="37" y="0"/>
                  </a:lnTo>
                  <a:lnTo>
                    <a:pt x="40" y="3"/>
                  </a:lnTo>
                  <a:lnTo>
                    <a:pt x="46" y="3"/>
                  </a:lnTo>
                  <a:lnTo>
                    <a:pt x="52" y="6"/>
                  </a:lnTo>
                  <a:lnTo>
                    <a:pt x="52" y="12"/>
                  </a:lnTo>
                  <a:lnTo>
                    <a:pt x="52" y="12"/>
                  </a:lnTo>
                  <a:lnTo>
                    <a:pt x="55" y="12"/>
                  </a:lnTo>
                  <a:lnTo>
                    <a:pt x="55" y="9"/>
                  </a:lnTo>
                  <a:lnTo>
                    <a:pt x="58" y="3"/>
                  </a:lnTo>
                  <a:lnTo>
                    <a:pt x="58" y="3"/>
                  </a:lnTo>
                  <a:lnTo>
                    <a:pt x="61" y="6"/>
                  </a:lnTo>
                  <a:lnTo>
                    <a:pt x="61" y="9"/>
                  </a:lnTo>
                  <a:lnTo>
                    <a:pt x="64" y="12"/>
                  </a:lnTo>
                  <a:lnTo>
                    <a:pt x="64" y="12"/>
                  </a:lnTo>
                  <a:lnTo>
                    <a:pt x="70" y="12"/>
                  </a:lnTo>
                  <a:lnTo>
                    <a:pt x="73" y="12"/>
                  </a:lnTo>
                  <a:lnTo>
                    <a:pt x="73" y="12"/>
                  </a:lnTo>
                  <a:lnTo>
                    <a:pt x="73" y="15"/>
                  </a:lnTo>
                  <a:lnTo>
                    <a:pt x="73" y="15"/>
                  </a:lnTo>
                  <a:lnTo>
                    <a:pt x="82" y="15"/>
                  </a:lnTo>
                  <a:lnTo>
                    <a:pt x="88" y="19"/>
                  </a:lnTo>
                  <a:lnTo>
                    <a:pt x="88" y="22"/>
                  </a:lnTo>
                  <a:lnTo>
                    <a:pt x="88" y="22"/>
                  </a:lnTo>
                  <a:lnTo>
                    <a:pt x="88" y="25"/>
                  </a:lnTo>
                  <a:lnTo>
                    <a:pt x="88" y="28"/>
                  </a:lnTo>
                  <a:lnTo>
                    <a:pt x="79" y="31"/>
                  </a:lnTo>
                  <a:lnTo>
                    <a:pt x="70" y="28"/>
                  </a:lnTo>
                  <a:lnTo>
                    <a:pt x="61" y="31"/>
                  </a:lnTo>
                  <a:lnTo>
                    <a:pt x="61" y="31"/>
                  </a:lnTo>
                  <a:lnTo>
                    <a:pt x="58" y="31"/>
                  </a:lnTo>
                  <a:lnTo>
                    <a:pt x="58" y="34"/>
                  </a:lnTo>
                  <a:lnTo>
                    <a:pt x="58" y="37"/>
                  </a:lnTo>
                  <a:lnTo>
                    <a:pt x="58" y="37"/>
                  </a:lnTo>
                  <a:lnTo>
                    <a:pt x="49" y="40"/>
                  </a:lnTo>
                  <a:lnTo>
                    <a:pt x="37" y="40"/>
                  </a:lnTo>
                  <a:lnTo>
                    <a:pt x="19" y="37"/>
                  </a:lnTo>
                  <a:lnTo>
                    <a:pt x="19" y="37"/>
                  </a:lnTo>
                  <a:lnTo>
                    <a:pt x="19" y="37"/>
                  </a:lnTo>
                  <a:lnTo>
                    <a:pt x="16" y="40"/>
                  </a:lnTo>
                  <a:lnTo>
                    <a:pt x="16" y="46"/>
                  </a:lnTo>
                  <a:lnTo>
                    <a:pt x="16" y="46"/>
                  </a:lnTo>
                  <a:lnTo>
                    <a:pt x="10" y="43"/>
                  </a:lnTo>
                  <a:lnTo>
                    <a:pt x="6" y="43"/>
                  </a:lnTo>
                  <a:lnTo>
                    <a:pt x="3" y="43"/>
                  </a:lnTo>
                  <a:lnTo>
                    <a:pt x="0" y="43"/>
                  </a:lnTo>
                  <a:lnTo>
                    <a:pt x="0" y="43"/>
                  </a:lnTo>
                  <a:lnTo>
                    <a:pt x="0" y="34"/>
                  </a:lnTo>
                  <a:lnTo>
                    <a:pt x="0" y="31"/>
                  </a:lnTo>
                  <a:lnTo>
                    <a:pt x="0" y="31"/>
                  </a:lnTo>
                  <a:lnTo>
                    <a:pt x="3" y="31"/>
                  </a:lnTo>
                  <a:lnTo>
                    <a:pt x="6" y="31"/>
                  </a:lnTo>
                  <a:lnTo>
                    <a:pt x="6" y="31"/>
                  </a:lnTo>
                  <a:lnTo>
                    <a:pt x="10" y="22"/>
                  </a:lnTo>
                  <a:lnTo>
                    <a:pt x="13" y="15"/>
                  </a:lnTo>
                  <a:lnTo>
                    <a:pt x="13" y="15"/>
                  </a:lnTo>
                  <a:lnTo>
                    <a:pt x="16" y="15"/>
                  </a:lnTo>
                  <a:lnTo>
                    <a:pt x="19" y="15"/>
                  </a:lnTo>
                  <a:lnTo>
                    <a:pt x="19" y="15"/>
                  </a:lnTo>
                  <a:lnTo>
                    <a:pt x="28" y="9"/>
                  </a:lnTo>
                  <a:lnTo>
                    <a:pt x="37" y="0"/>
                  </a:lnTo>
                  <a:lnTo>
                    <a:pt x="37"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42" name="Freeform 16"/>
            <p:cNvSpPr>
              <a:spLocks/>
            </p:cNvSpPr>
            <p:nvPr/>
          </p:nvSpPr>
          <p:spPr bwMode="auto">
            <a:xfrm>
              <a:off x="2362200" y="1874838"/>
              <a:ext cx="19050" cy="9525"/>
            </a:xfrm>
            <a:custGeom>
              <a:avLst/>
              <a:gdLst>
                <a:gd name="T0" fmla="*/ 12 w 12"/>
                <a:gd name="T1" fmla="*/ 3 h 6"/>
                <a:gd name="T2" fmla="*/ 12 w 12"/>
                <a:gd name="T3" fmla="*/ 3 h 6"/>
                <a:gd name="T4" fmla="*/ 6 w 12"/>
                <a:gd name="T5" fmla="*/ 6 h 6"/>
                <a:gd name="T6" fmla="*/ 3 w 12"/>
                <a:gd name="T7" fmla="*/ 6 h 6"/>
                <a:gd name="T8" fmla="*/ 0 w 12"/>
                <a:gd name="T9" fmla="*/ 3 h 6"/>
                <a:gd name="T10" fmla="*/ 0 w 12"/>
                <a:gd name="T11" fmla="*/ 0 h 6"/>
                <a:gd name="T12" fmla="*/ 3 w 12"/>
                <a:gd name="T13" fmla="*/ 0 h 6"/>
                <a:gd name="T14" fmla="*/ 6 w 12"/>
                <a:gd name="T15" fmla="*/ 0 h 6"/>
                <a:gd name="T16" fmla="*/ 12 w 12"/>
                <a:gd name="T17" fmla="*/ 3 h 6"/>
                <a:gd name="T18" fmla="*/ 12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2" y="3"/>
                  </a:moveTo>
                  <a:lnTo>
                    <a:pt x="12" y="3"/>
                  </a:lnTo>
                  <a:lnTo>
                    <a:pt x="6" y="6"/>
                  </a:lnTo>
                  <a:lnTo>
                    <a:pt x="3" y="6"/>
                  </a:lnTo>
                  <a:lnTo>
                    <a:pt x="0" y="3"/>
                  </a:lnTo>
                  <a:lnTo>
                    <a:pt x="0" y="0"/>
                  </a:lnTo>
                  <a:lnTo>
                    <a:pt x="3" y="0"/>
                  </a:lnTo>
                  <a:lnTo>
                    <a:pt x="6" y="0"/>
                  </a:lnTo>
                  <a:lnTo>
                    <a:pt x="12" y="3"/>
                  </a:lnTo>
                  <a:lnTo>
                    <a:pt x="12"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43" name="Freeform 17"/>
            <p:cNvSpPr>
              <a:spLocks/>
            </p:cNvSpPr>
            <p:nvPr/>
          </p:nvSpPr>
          <p:spPr bwMode="auto">
            <a:xfrm>
              <a:off x="2409825" y="1874838"/>
              <a:ext cx="76200" cy="38100"/>
            </a:xfrm>
            <a:custGeom>
              <a:avLst/>
              <a:gdLst>
                <a:gd name="T0" fmla="*/ 48 w 48"/>
                <a:gd name="T1" fmla="*/ 3 h 24"/>
                <a:gd name="T2" fmla="*/ 48 w 48"/>
                <a:gd name="T3" fmla="*/ 3 h 24"/>
                <a:gd name="T4" fmla="*/ 48 w 48"/>
                <a:gd name="T5" fmla="*/ 12 h 24"/>
                <a:gd name="T6" fmla="*/ 45 w 48"/>
                <a:gd name="T7" fmla="*/ 15 h 24"/>
                <a:gd name="T8" fmla="*/ 42 w 48"/>
                <a:gd name="T9" fmla="*/ 18 h 24"/>
                <a:gd name="T10" fmla="*/ 36 w 48"/>
                <a:gd name="T11" fmla="*/ 18 h 24"/>
                <a:gd name="T12" fmla="*/ 24 w 48"/>
                <a:gd name="T13" fmla="*/ 21 h 24"/>
                <a:gd name="T14" fmla="*/ 18 w 48"/>
                <a:gd name="T15" fmla="*/ 21 h 24"/>
                <a:gd name="T16" fmla="*/ 12 w 48"/>
                <a:gd name="T17" fmla="*/ 24 h 24"/>
                <a:gd name="T18" fmla="*/ 12 w 48"/>
                <a:gd name="T19" fmla="*/ 24 h 24"/>
                <a:gd name="T20" fmla="*/ 9 w 48"/>
                <a:gd name="T21" fmla="*/ 21 h 24"/>
                <a:gd name="T22" fmla="*/ 6 w 48"/>
                <a:gd name="T23" fmla="*/ 18 h 24"/>
                <a:gd name="T24" fmla="*/ 6 w 48"/>
                <a:gd name="T25" fmla="*/ 12 h 24"/>
                <a:gd name="T26" fmla="*/ 0 w 48"/>
                <a:gd name="T27" fmla="*/ 12 h 24"/>
                <a:gd name="T28" fmla="*/ 0 w 48"/>
                <a:gd name="T29" fmla="*/ 12 h 24"/>
                <a:gd name="T30" fmla="*/ 3 w 48"/>
                <a:gd name="T31" fmla="*/ 9 h 24"/>
                <a:gd name="T32" fmla="*/ 6 w 48"/>
                <a:gd name="T33" fmla="*/ 6 h 24"/>
                <a:gd name="T34" fmla="*/ 12 w 48"/>
                <a:gd name="T35" fmla="*/ 9 h 24"/>
                <a:gd name="T36" fmla="*/ 21 w 48"/>
                <a:gd name="T37" fmla="*/ 9 h 24"/>
                <a:gd name="T38" fmla="*/ 24 w 48"/>
                <a:gd name="T39" fmla="*/ 6 h 24"/>
                <a:gd name="T40" fmla="*/ 24 w 48"/>
                <a:gd name="T41" fmla="*/ 3 h 24"/>
                <a:gd name="T42" fmla="*/ 24 w 48"/>
                <a:gd name="T43" fmla="*/ 3 h 24"/>
                <a:gd name="T44" fmla="*/ 27 w 48"/>
                <a:gd name="T45" fmla="*/ 0 h 24"/>
                <a:gd name="T46" fmla="*/ 33 w 48"/>
                <a:gd name="T47" fmla="*/ 3 h 24"/>
                <a:gd name="T48" fmla="*/ 39 w 48"/>
                <a:gd name="T49" fmla="*/ 6 h 24"/>
                <a:gd name="T50" fmla="*/ 48 w 48"/>
                <a:gd name="T51" fmla="*/ 3 h 24"/>
                <a:gd name="T52" fmla="*/ 48 w 48"/>
                <a:gd name="T53"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24">
                  <a:moveTo>
                    <a:pt x="48" y="3"/>
                  </a:moveTo>
                  <a:lnTo>
                    <a:pt x="48" y="3"/>
                  </a:lnTo>
                  <a:lnTo>
                    <a:pt x="48" y="12"/>
                  </a:lnTo>
                  <a:lnTo>
                    <a:pt x="45" y="15"/>
                  </a:lnTo>
                  <a:lnTo>
                    <a:pt x="42" y="18"/>
                  </a:lnTo>
                  <a:lnTo>
                    <a:pt x="36" y="18"/>
                  </a:lnTo>
                  <a:lnTo>
                    <a:pt x="24" y="21"/>
                  </a:lnTo>
                  <a:lnTo>
                    <a:pt x="18" y="21"/>
                  </a:lnTo>
                  <a:lnTo>
                    <a:pt x="12" y="24"/>
                  </a:lnTo>
                  <a:lnTo>
                    <a:pt x="12" y="24"/>
                  </a:lnTo>
                  <a:lnTo>
                    <a:pt x="9" y="21"/>
                  </a:lnTo>
                  <a:lnTo>
                    <a:pt x="6" y="18"/>
                  </a:lnTo>
                  <a:lnTo>
                    <a:pt x="6" y="12"/>
                  </a:lnTo>
                  <a:lnTo>
                    <a:pt x="0" y="12"/>
                  </a:lnTo>
                  <a:lnTo>
                    <a:pt x="0" y="12"/>
                  </a:lnTo>
                  <a:lnTo>
                    <a:pt x="3" y="9"/>
                  </a:lnTo>
                  <a:lnTo>
                    <a:pt x="6" y="6"/>
                  </a:lnTo>
                  <a:lnTo>
                    <a:pt x="12" y="9"/>
                  </a:lnTo>
                  <a:lnTo>
                    <a:pt x="21" y="9"/>
                  </a:lnTo>
                  <a:lnTo>
                    <a:pt x="24" y="6"/>
                  </a:lnTo>
                  <a:lnTo>
                    <a:pt x="24" y="3"/>
                  </a:lnTo>
                  <a:lnTo>
                    <a:pt x="24" y="3"/>
                  </a:lnTo>
                  <a:lnTo>
                    <a:pt x="27" y="0"/>
                  </a:lnTo>
                  <a:lnTo>
                    <a:pt x="33" y="3"/>
                  </a:lnTo>
                  <a:lnTo>
                    <a:pt x="39" y="6"/>
                  </a:lnTo>
                  <a:lnTo>
                    <a:pt x="48" y="3"/>
                  </a:lnTo>
                  <a:lnTo>
                    <a:pt x="48"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44" name="Freeform 18"/>
            <p:cNvSpPr>
              <a:spLocks/>
            </p:cNvSpPr>
            <p:nvPr/>
          </p:nvSpPr>
          <p:spPr bwMode="auto">
            <a:xfrm>
              <a:off x="2874963" y="1889125"/>
              <a:ext cx="63500" cy="23812"/>
            </a:xfrm>
            <a:custGeom>
              <a:avLst/>
              <a:gdLst>
                <a:gd name="T0" fmla="*/ 37 w 40"/>
                <a:gd name="T1" fmla="*/ 0 h 15"/>
                <a:gd name="T2" fmla="*/ 37 w 40"/>
                <a:gd name="T3" fmla="*/ 0 h 15"/>
                <a:gd name="T4" fmla="*/ 40 w 40"/>
                <a:gd name="T5" fmla="*/ 0 h 15"/>
                <a:gd name="T6" fmla="*/ 40 w 40"/>
                <a:gd name="T7" fmla="*/ 3 h 15"/>
                <a:gd name="T8" fmla="*/ 37 w 40"/>
                <a:gd name="T9" fmla="*/ 6 h 15"/>
                <a:gd name="T10" fmla="*/ 37 w 40"/>
                <a:gd name="T11" fmla="*/ 6 h 15"/>
                <a:gd name="T12" fmla="*/ 30 w 40"/>
                <a:gd name="T13" fmla="*/ 9 h 15"/>
                <a:gd name="T14" fmla="*/ 24 w 40"/>
                <a:gd name="T15" fmla="*/ 12 h 15"/>
                <a:gd name="T16" fmla="*/ 24 w 40"/>
                <a:gd name="T17" fmla="*/ 12 h 15"/>
                <a:gd name="T18" fmla="*/ 21 w 40"/>
                <a:gd name="T19" fmla="*/ 15 h 15"/>
                <a:gd name="T20" fmla="*/ 21 w 40"/>
                <a:gd name="T21" fmla="*/ 15 h 15"/>
                <a:gd name="T22" fmla="*/ 15 w 40"/>
                <a:gd name="T23" fmla="*/ 12 h 15"/>
                <a:gd name="T24" fmla="*/ 9 w 40"/>
                <a:gd name="T25" fmla="*/ 12 h 15"/>
                <a:gd name="T26" fmla="*/ 9 w 40"/>
                <a:gd name="T27" fmla="*/ 12 h 15"/>
                <a:gd name="T28" fmla="*/ 9 w 40"/>
                <a:gd name="T29" fmla="*/ 12 h 15"/>
                <a:gd name="T30" fmla="*/ 3 w 40"/>
                <a:gd name="T31" fmla="*/ 15 h 15"/>
                <a:gd name="T32" fmla="*/ 3 w 40"/>
                <a:gd name="T33" fmla="*/ 15 h 15"/>
                <a:gd name="T34" fmla="*/ 0 w 40"/>
                <a:gd name="T35" fmla="*/ 15 h 15"/>
                <a:gd name="T36" fmla="*/ 0 w 40"/>
                <a:gd name="T37" fmla="*/ 12 h 15"/>
                <a:gd name="T38" fmla="*/ 0 w 40"/>
                <a:gd name="T39" fmla="*/ 12 h 15"/>
                <a:gd name="T40" fmla="*/ 0 w 40"/>
                <a:gd name="T41" fmla="*/ 6 h 15"/>
                <a:gd name="T42" fmla="*/ 3 w 40"/>
                <a:gd name="T43" fmla="*/ 3 h 15"/>
                <a:gd name="T44" fmla="*/ 15 w 40"/>
                <a:gd name="T45" fmla="*/ 3 h 15"/>
                <a:gd name="T46" fmla="*/ 30 w 40"/>
                <a:gd name="T47" fmla="*/ 3 h 15"/>
                <a:gd name="T48" fmla="*/ 34 w 40"/>
                <a:gd name="T49" fmla="*/ 3 h 15"/>
                <a:gd name="T50" fmla="*/ 37 w 40"/>
                <a:gd name="T51" fmla="*/ 0 h 15"/>
                <a:gd name="T52" fmla="*/ 37 w 40"/>
                <a:gd name="T5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15">
                  <a:moveTo>
                    <a:pt x="37" y="0"/>
                  </a:moveTo>
                  <a:lnTo>
                    <a:pt x="37" y="0"/>
                  </a:lnTo>
                  <a:lnTo>
                    <a:pt x="40" y="0"/>
                  </a:lnTo>
                  <a:lnTo>
                    <a:pt x="40" y="3"/>
                  </a:lnTo>
                  <a:lnTo>
                    <a:pt x="37" y="6"/>
                  </a:lnTo>
                  <a:lnTo>
                    <a:pt x="37" y="6"/>
                  </a:lnTo>
                  <a:lnTo>
                    <a:pt x="30" y="9"/>
                  </a:lnTo>
                  <a:lnTo>
                    <a:pt x="24" y="12"/>
                  </a:lnTo>
                  <a:lnTo>
                    <a:pt x="24" y="12"/>
                  </a:lnTo>
                  <a:lnTo>
                    <a:pt x="21" y="15"/>
                  </a:lnTo>
                  <a:lnTo>
                    <a:pt x="21" y="15"/>
                  </a:lnTo>
                  <a:lnTo>
                    <a:pt x="15" y="12"/>
                  </a:lnTo>
                  <a:lnTo>
                    <a:pt x="9" y="12"/>
                  </a:lnTo>
                  <a:lnTo>
                    <a:pt x="9" y="12"/>
                  </a:lnTo>
                  <a:lnTo>
                    <a:pt x="9" y="12"/>
                  </a:lnTo>
                  <a:lnTo>
                    <a:pt x="3" y="15"/>
                  </a:lnTo>
                  <a:lnTo>
                    <a:pt x="3" y="15"/>
                  </a:lnTo>
                  <a:lnTo>
                    <a:pt x="0" y="15"/>
                  </a:lnTo>
                  <a:lnTo>
                    <a:pt x="0" y="12"/>
                  </a:lnTo>
                  <a:lnTo>
                    <a:pt x="0" y="12"/>
                  </a:lnTo>
                  <a:lnTo>
                    <a:pt x="0" y="6"/>
                  </a:lnTo>
                  <a:lnTo>
                    <a:pt x="3" y="3"/>
                  </a:lnTo>
                  <a:lnTo>
                    <a:pt x="15" y="3"/>
                  </a:lnTo>
                  <a:lnTo>
                    <a:pt x="30" y="3"/>
                  </a:lnTo>
                  <a:lnTo>
                    <a:pt x="34" y="3"/>
                  </a:lnTo>
                  <a:lnTo>
                    <a:pt x="37" y="0"/>
                  </a:lnTo>
                  <a:lnTo>
                    <a:pt x="37"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45" name="Freeform 19"/>
            <p:cNvSpPr>
              <a:spLocks/>
            </p:cNvSpPr>
            <p:nvPr/>
          </p:nvSpPr>
          <p:spPr bwMode="auto">
            <a:xfrm>
              <a:off x="2597150" y="1898650"/>
              <a:ext cx="33338" cy="14287"/>
            </a:xfrm>
            <a:custGeom>
              <a:avLst/>
              <a:gdLst>
                <a:gd name="T0" fmla="*/ 0 w 21"/>
                <a:gd name="T1" fmla="*/ 6 h 9"/>
                <a:gd name="T2" fmla="*/ 0 w 21"/>
                <a:gd name="T3" fmla="*/ 6 h 9"/>
                <a:gd name="T4" fmla="*/ 3 w 21"/>
                <a:gd name="T5" fmla="*/ 3 h 9"/>
                <a:gd name="T6" fmla="*/ 3 w 21"/>
                <a:gd name="T7" fmla="*/ 0 h 9"/>
                <a:gd name="T8" fmla="*/ 12 w 21"/>
                <a:gd name="T9" fmla="*/ 0 h 9"/>
                <a:gd name="T10" fmla="*/ 21 w 21"/>
                <a:gd name="T11" fmla="*/ 3 h 9"/>
                <a:gd name="T12" fmla="*/ 21 w 21"/>
                <a:gd name="T13" fmla="*/ 6 h 9"/>
                <a:gd name="T14" fmla="*/ 21 w 21"/>
                <a:gd name="T15" fmla="*/ 9 h 9"/>
                <a:gd name="T16" fmla="*/ 21 w 21"/>
                <a:gd name="T17" fmla="*/ 9 h 9"/>
                <a:gd name="T18" fmla="*/ 15 w 21"/>
                <a:gd name="T19" fmla="*/ 6 h 9"/>
                <a:gd name="T20" fmla="*/ 12 w 21"/>
                <a:gd name="T21" fmla="*/ 6 h 9"/>
                <a:gd name="T22" fmla="*/ 9 w 21"/>
                <a:gd name="T23" fmla="*/ 6 h 9"/>
                <a:gd name="T24" fmla="*/ 0 w 21"/>
                <a:gd name="T25" fmla="*/ 6 h 9"/>
                <a:gd name="T26" fmla="*/ 0 w 21"/>
                <a:gd name="T2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9">
                  <a:moveTo>
                    <a:pt x="0" y="6"/>
                  </a:moveTo>
                  <a:lnTo>
                    <a:pt x="0" y="6"/>
                  </a:lnTo>
                  <a:lnTo>
                    <a:pt x="3" y="3"/>
                  </a:lnTo>
                  <a:lnTo>
                    <a:pt x="3" y="0"/>
                  </a:lnTo>
                  <a:lnTo>
                    <a:pt x="12" y="0"/>
                  </a:lnTo>
                  <a:lnTo>
                    <a:pt x="21" y="3"/>
                  </a:lnTo>
                  <a:lnTo>
                    <a:pt x="21" y="6"/>
                  </a:lnTo>
                  <a:lnTo>
                    <a:pt x="21" y="9"/>
                  </a:lnTo>
                  <a:lnTo>
                    <a:pt x="21" y="9"/>
                  </a:lnTo>
                  <a:lnTo>
                    <a:pt x="15" y="6"/>
                  </a:lnTo>
                  <a:lnTo>
                    <a:pt x="12" y="6"/>
                  </a:lnTo>
                  <a:lnTo>
                    <a:pt x="9" y="6"/>
                  </a:lnTo>
                  <a:lnTo>
                    <a:pt x="0" y="6"/>
                  </a:lnTo>
                  <a:lnTo>
                    <a:pt x="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46" name="Freeform 20"/>
            <p:cNvSpPr>
              <a:spLocks/>
            </p:cNvSpPr>
            <p:nvPr/>
          </p:nvSpPr>
          <p:spPr bwMode="auto">
            <a:xfrm>
              <a:off x="3005138" y="1898650"/>
              <a:ext cx="19050" cy="19050"/>
            </a:xfrm>
            <a:custGeom>
              <a:avLst/>
              <a:gdLst>
                <a:gd name="T0" fmla="*/ 0 w 12"/>
                <a:gd name="T1" fmla="*/ 0 h 12"/>
                <a:gd name="T2" fmla="*/ 0 w 12"/>
                <a:gd name="T3" fmla="*/ 0 h 12"/>
                <a:gd name="T4" fmla="*/ 6 w 12"/>
                <a:gd name="T5" fmla="*/ 0 h 12"/>
                <a:gd name="T6" fmla="*/ 9 w 12"/>
                <a:gd name="T7" fmla="*/ 3 h 12"/>
                <a:gd name="T8" fmla="*/ 12 w 12"/>
                <a:gd name="T9" fmla="*/ 6 h 12"/>
                <a:gd name="T10" fmla="*/ 12 w 12"/>
                <a:gd name="T11" fmla="*/ 12 h 12"/>
                <a:gd name="T12" fmla="*/ 12 w 12"/>
                <a:gd name="T13" fmla="*/ 12 h 12"/>
                <a:gd name="T14" fmla="*/ 0 w 12"/>
                <a:gd name="T15" fmla="*/ 12 h 12"/>
                <a:gd name="T16" fmla="*/ 0 w 12"/>
                <a:gd name="T17" fmla="*/ 12 h 12"/>
                <a:gd name="T18" fmla="*/ 0 w 12"/>
                <a:gd name="T19" fmla="*/ 0 h 12"/>
                <a:gd name="T20" fmla="*/ 0 w 12"/>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0" y="0"/>
                  </a:moveTo>
                  <a:lnTo>
                    <a:pt x="0" y="0"/>
                  </a:lnTo>
                  <a:lnTo>
                    <a:pt x="6" y="0"/>
                  </a:lnTo>
                  <a:lnTo>
                    <a:pt x="9" y="3"/>
                  </a:lnTo>
                  <a:lnTo>
                    <a:pt x="12" y="6"/>
                  </a:lnTo>
                  <a:lnTo>
                    <a:pt x="12" y="12"/>
                  </a:lnTo>
                  <a:lnTo>
                    <a:pt x="12" y="12"/>
                  </a:lnTo>
                  <a:lnTo>
                    <a:pt x="0" y="12"/>
                  </a:lnTo>
                  <a:lnTo>
                    <a:pt x="0" y="12"/>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47" name="Freeform 21"/>
            <p:cNvSpPr>
              <a:spLocks/>
            </p:cNvSpPr>
            <p:nvPr/>
          </p:nvSpPr>
          <p:spPr bwMode="auto">
            <a:xfrm>
              <a:off x="2836863" y="1931988"/>
              <a:ext cx="450850" cy="134937"/>
            </a:xfrm>
            <a:custGeom>
              <a:avLst/>
              <a:gdLst>
                <a:gd name="T0" fmla="*/ 284 w 284"/>
                <a:gd name="T1" fmla="*/ 70 h 85"/>
                <a:gd name="T2" fmla="*/ 272 w 284"/>
                <a:gd name="T3" fmla="*/ 79 h 85"/>
                <a:gd name="T4" fmla="*/ 224 w 284"/>
                <a:gd name="T5" fmla="*/ 79 h 85"/>
                <a:gd name="T6" fmla="*/ 209 w 284"/>
                <a:gd name="T7" fmla="*/ 85 h 85"/>
                <a:gd name="T8" fmla="*/ 200 w 284"/>
                <a:gd name="T9" fmla="*/ 85 h 85"/>
                <a:gd name="T10" fmla="*/ 191 w 284"/>
                <a:gd name="T11" fmla="*/ 85 h 85"/>
                <a:gd name="T12" fmla="*/ 175 w 284"/>
                <a:gd name="T13" fmla="*/ 85 h 85"/>
                <a:gd name="T14" fmla="*/ 169 w 284"/>
                <a:gd name="T15" fmla="*/ 82 h 85"/>
                <a:gd name="T16" fmla="*/ 160 w 284"/>
                <a:gd name="T17" fmla="*/ 85 h 85"/>
                <a:gd name="T18" fmla="*/ 151 w 284"/>
                <a:gd name="T19" fmla="*/ 79 h 85"/>
                <a:gd name="T20" fmla="*/ 121 w 284"/>
                <a:gd name="T21" fmla="*/ 82 h 85"/>
                <a:gd name="T22" fmla="*/ 91 w 284"/>
                <a:gd name="T23" fmla="*/ 79 h 85"/>
                <a:gd name="T24" fmla="*/ 94 w 284"/>
                <a:gd name="T25" fmla="*/ 70 h 85"/>
                <a:gd name="T26" fmla="*/ 88 w 284"/>
                <a:gd name="T27" fmla="*/ 67 h 85"/>
                <a:gd name="T28" fmla="*/ 85 w 284"/>
                <a:gd name="T29" fmla="*/ 54 h 85"/>
                <a:gd name="T30" fmla="*/ 79 w 284"/>
                <a:gd name="T31" fmla="*/ 48 h 85"/>
                <a:gd name="T32" fmla="*/ 85 w 284"/>
                <a:gd name="T33" fmla="*/ 42 h 85"/>
                <a:gd name="T34" fmla="*/ 85 w 284"/>
                <a:gd name="T35" fmla="*/ 36 h 85"/>
                <a:gd name="T36" fmla="*/ 79 w 284"/>
                <a:gd name="T37" fmla="*/ 24 h 85"/>
                <a:gd name="T38" fmla="*/ 61 w 284"/>
                <a:gd name="T39" fmla="*/ 27 h 85"/>
                <a:gd name="T40" fmla="*/ 36 w 284"/>
                <a:gd name="T41" fmla="*/ 30 h 85"/>
                <a:gd name="T42" fmla="*/ 33 w 284"/>
                <a:gd name="T43" fmla="*/ 21 h 85"/>
                <a:gd name="T44" fmla="*/ 24 w 284"/>
                <a:gd name="T45" fmla="*/ 15 h 85"/>
                <a:gd name="T46" fmla="*/ 9 w 284"/>
                <a:gd name="T47" fmla="*/ 21 h 85"/>
                <a:gd name="T48" fmla="*/ 9 w 284"/>
                <a:gd name="T49" fmla="*/ 12 h 85"/>
                <a:gd name="T50" fmla="*/ 0 w 284"/>
                <a:gd name="T51" fmla="*/ 3 h 85"/>
                <a:gd name="T52" fmla="*/ 45 w 284"/>
                <a:gd name="T53" fmla="*/ 0 h 85"/>
                <a:gd name="T54" fmla="*/ 48 w 284"/>
                <a:gd name="T55" fmla="*/ 3 h 85"/>
                <a:gd name="T56" fmla="*/ 51 w 284"/>
                <a:gd name="T57" fmla="*/ 9 h 85"/>
                <a:gd name="T58" fmla="*/ 58 w 284"/>
                <a:gd name="T59" fmla="*/ 12 h 85"/>
                <a:gd name="T60" fmla="*/ 67 w 284"/>
                <a:gd name="T61" fmla="*/ 21 h 85"/>
                <a:gd name="T62" fmla="*/ 82 w 284"/>
                <a:gd name="T63" fmla="*/ 18 h 85"/>
                <a:gd name="T64" fmla="*/ 103 w 284"/>
                <a:gd name="T65" fmla="*/ 21 h 85"/>
                <a:gd name="T66" fmla="*/ 106 w 284"/>
                <a:gd name="T67" fmla="*/ 36 h 85"/>
                <a:gd name="T68" fmla="*/ 115 w 284"/>
                <a:gd name="T69" fmla="*/ 42 h 85"/>
                <a:gd name="T70" fmla="*/ 130 w 284"/>
                <a:gd name="T71" fmla="*/ 45 h 85"/>
                <a:gd name="T72" fmla="*/ 130 w 284"/>
                <a:gd name="T73" fmla="*/ 51 h 85"/>
                <a:gd name="T74" fmla="*/ 139 w 284"/>
                <a:gd name="T75" fmla="*/ 48 h 85"/>
                <a:gd name="T76" fmla="*/ 188 w 284"/>
                <a:gd name="T77" fmla="*/ 48 h 85"/>
                <a:gd name="T78" fmla="*/ 197 w 284"/>
                <a:gd name="T79" fmla="*/ 51 h 85"/>
                <a:gd name="T80" fmla="*/ 200 w 284"/>
                <a:gd name="T81" fmla="*/ 45 h 85"/>
                <a:gd name="T82" fmla="*/ 221 w 284"/>
                <a:gd name="T83" fmla="*/ 45 h 85"/>
                <a:gd name="T84" fmla="*/ 266 w 284"/>
                <a:gd name="T85" fmla="*/ 4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4" h="85">
                  <a:moveTo>
                    <a:pt x="284" y="48"/>
                  </a:moveTo>
                  <a:lnTo>
                    <a:pt x="284" y="48"/>
                  </a:lnTo>
                  <a:lnTo>
                    <a:pt x="284" y="70"/>
                  </a:lnTo>
                  <a:lnTo>
                    <a:pt x="284" y="70"/>
                  </a:lnTo>
                  <a:lnTo>
                    <a:pt x="278" y="73"/>
                  </a:lnTo>
                  <a:lnTo>
                    <a:pt x="272" y="79"/>
                  </a:lnTo>
                  <a:lnTo>
                    <a:pt x="272" y="79"/>
                  </a:lnTo>
                  <a:lnTo>
                    <a:pt x="245" y="76"/>
                  </a:lnTo>
                  <a:lnTo>
                    <a:pt x="224" y="79"/>
                  </a:lnTo>
                  <a:lnTo>
                    <a:pt x="224" y="79"/>
                  </a:lnTo>
                  <a:lnTo>
                    <a:pt x="215" y="82"/>
                  </a:lnTo>
                  <a:lnTo>
                    <a:pt x="209" y="85"/>
                  </a:lnTo>
                  <a:lnTo>
                    <a:pt x="209" y="85"/>
                  </a:lnTo>
                  <a:lnTo>
                    <a:pt x="203" y="85"/>
                  </a:lnTo>
                  <a:lnTo>
                    <a:pt x="200" y="85"/>
                  </a:lnTo>
                  <a:lnTo>
                    <a:pt x="197" y="82"/>
                  </a:lnTo>
                  <a:lnTo>
                    <a:pt x="197" y="82"/>
                  </a:lnTo>
                  <a:lnTo>
                    <a:pt x="191" y="85"/>
                  </a:lnTo>
                  <a:lnTo>
                    <a:pt x="191" y="85"/>
                  </a:lnTo>
                  <a:lnTo>
                    <a:pt x="175" y="85"/>
                  </a:lnTo>
                  <a:lnTo>
                    <a:pt x="175" y="85"/>
                  </a:lnTo>
                  <a:lnTo>
                    <a:pt x="175" y="82"/>
                  </a:lnTo>
                  <a:lnTo>
                    <a:pt x="175" y="82"/>
                  </a:lnTo>
                  <a:lnTo>
                    <a:pt x="169" y="82"/>
                  </a:lnTo>
                  <a:lnTo>
                    <a:pt x="166" y="85"/>
                  </a:lnTo>
                  <a:lnTo>
                    <a:pt x="166" y="85"/>
                  </a:lnTo>
                  <a:lnTo>
                    <a:pt x="160" y="85"/>
                  </a:lnTo>
                  <a:lnTo>
                    <a:pt x="157" y="82"/>
                  </a:lnTo>
                  <a:lnTo>
                    <a:pt x="154" y="79"/>
                  </a:lnTo>
                  <a:lnTo>
                    <a:pt x="151" y="79"/>
                  </a:lnTo>
                  <a:lnTo>
                    <a:pt x="151" y="79"/>
                  </a:lnTo>
                  <a:lnTo>
                    <a:pt x="136" y="79"/>
                  </a:lnTo>
                  <a:lnTo>
                    <a:pt x="121" y="82"/>
                  </a:lnTo>
                  <a:lnTo>
                    <a:pt x="106" y="82"/>
                  </a:lnTo>
                  <a:lnTo>
                    <a:pt x="91" y="79"/>
                  </a:lnTo>
                  <a:lnTo>
                    <a:pt x="91" y="79"/>
                  </a:lnTo>
                  <a:lnTo>
                    <a:pt x="91" y="73"/>
                  </a:lnTo>
                  <a:lnTo>
                    <a:pt x="94" y="70"/>
                  </a:lnTo>
                  <a:lnTo>
                    <a:pt x="94" y="70"/>
                  </a:lnTo>
                  <a:lnTo>
                    <a:pt x="91" y="67"/>
                  </a:lnTo>
                  <a:lnTo>
                    <a:pt x="91" y="67"/>
                  </a:lnTo>
                  <a:lnTo>
                    <a:pt x="88" y="67"/>
                  </a:lnTo>
                  <a:lnTo>
                    <a:pt x="85" y="64"/>
                  </a:lnTo>
                  <a:lnTo>
                    <a:pt x="85" y="64"/>
                  </a:lnTo>
                  <a:lnTo>
                    <a:pt x="85" y="54"/>
                  </a:lnTo>
                  <a:lnTo>
                    <a:pt x="82" y="51"/>
                  </a:lnTo>
                  <a:lnTo>
                    <a:pt x="79" y="48"/>
                  </a:lnTo>
                  <a:lnTo>
                    <a:pt x="79" y="48"/>
                  </a:lnTo>
                  <a:lnTo>
                    <a:pt x="79" y="45"/>
                  </a:lnTo>
                  <a:lnTo>
                    <a:pt x="82" y="45"/>
                  </a:lnTo>
                  <a:lnTo>
                    <a:pt x="85" y="42"/>
                  </a:lnTo>
                  <a:lnTo>
                    <a:pt x="85" y="39"/>
                  </a:lnTo>
                  <a:lnTo>
                    <a:pt x="85" y="39"/>
                  </a:lnTo>
                  <a:lnTo>
                    <a:pt x="85" y="36"/>
                  </a:lnTo>
                  <a:lnTo>
                    <a:pt x="82" y="33"/>
                  </a:lnTo>
                  <a:lnTo>
                    <a:pt x="79" y="30"/>
                  </a:lnTo>
                  <a:lnTo>
                    <a:pt x="79" y="24"/>
                  </a:lnTo>
                  <a:lnTo>
                    <a:pt x="79" y="24"/>
                  </a:lnTo>
                  <a:lnTo>
                    <a:pt x="70" y="27"/>
                  </a:lnTo>
                  <a:lnTo>
                    <a:pt x="61" y="27"/>
                  </a:lnTo>
                  <a:lnTo>
                    <a:pt x="39" y="27"/>
                  </a:lnTo>
                  <a:lnTo>
                    <a:pt x="39" y="27"/>
                  </a:lnTo>
                  <a:lnTo>
                    <a:pt x="36" y="30"/>
                  </a:lnTo>
                  <a:lnTo>
                    <a:pt x="33" y="27"/>
                  </a:lnTo>
                  <a:lnTo>
                    <a:pt x="33" y="21"/>
                  </a:lnTo>
                  <a:lnTo>
                    <a:pt x="33" y="21"/>
                  </a:lnTo>
                  <a:lnTo>
                    <a:pt x="27" y="18"/>
                  </a:lnTo>
                  <a:lnTo>
                    <a:pt x="24" y="18"/>
                  </a:lnTo>
                  <a:lnTo>
                    <a:pt x="24" y="15"/>
                  </a:lnTo>
                  <a:lnTo>
                    <a:pt x="24" y="15"/>
                  </a:lnTo>
                  <a:lnTo>
                    <a:pt x="18" y="18"/>
                  </a:lnTo>
                  <a:lnTo>
                    <a:pt x="9" y="21"/>
                  </a:lnTo>
                  <a:lnTo>
                    <a:pt x="9" y="21"/>
                  </a:lnTo>
                  <a:lnTo>
                    <a:pt x="12" y="15"/>
                  </a:lnTo>
                  <a:lnTo>
                    <a:pt x="9" y="12"/>
                  </a:lnTo>
                  <a:lnTo>
                    <a:pt x="0" y="12"/>
                  </a:lnTo>
                  <a:lnTo>
                    <a:pt x="0" y="9"/>
                  </a:lnTo>
                  <a:lnTo>
                    <a:pt x="0" y="3"/>
                  </a:lnTo>
                  <a:lnTo>
                    <a:pt x="0" y="3"/>
                  </a:lnTo>
                  <a:lnTo>
                    <a:pt x="24" y="3"/>
                  </a:lnTo>
                  <a:lnTo>
                    <a:pt x="45" y="0"/>
                  </a:lnTo>
                  <a:lnTo>
                    <a:pt x="45" y="0"/>
                  </a:lnTo>
                  <a:lnTo>
                    <a:pt x="45" y="3"/>
                  </a:lnTo>
                  <a:lnTo>
                    <a:pt x="48" y="3"/>
                  </a:lnTo>
                  <a:lnTo>
                    <a:pt x="54" y="3"/>
                  </a:lnTo>
                  <a:lnTo>
                    <a:pt x="54" y="3"/>
                  </a:lnTo>
                  <a:lnTo>
                    <a:pt x="51" y="9"/>
                  </a:lnTo>
                  <a:lnTo>
                    <a:pt x="54" y="12"/>
                  </a:lnTo>
                  <a:lnTo>
                    <a:pt x="54" y="12"/>
                  </a:lnTo>
                  <a:lnTo>
                    <a:pt x="58" y="12"/>
                  </a:lnTo>
                  <a:lnTo>
                    <a:pt x="61" y="12"/>
                  </a:lnTo>
                  <a:lnTo>
                    <a:pt x="67" y="15"/>
                  </a:lnTo>
                  <a:lnTo>
                    <a:pt x="67" y="21"/>
                  </a:lnTo>
                  <a:lnTo>
                    <a:pt x="67" y="21"/>
                  </a:lnTo>
                  <a:lnTo>
                    <a:pt x="73" y="15"/>
                  </a:lnTo>
                  <a:lnTo>
                    <a:pt x="82" y="18"/>
                  </a:lnTo>
                  <a:lnTo>
                    <a:pt x="91" y="21"/>
                  </a:lnTo>
                  <a:lnTo>
                    <a:pt x="103" y="21"/>
                  </a:lnTo>
                  <a:lnTo>
                    <a:pt x="103" y="21"/>
                  </a:lnTo>
                  <a:lnTo>
                    <a:pt x="103" y="27"/>
                  </a:lnTo>
                  <a:lnTo>
                    <a:pt x="103" y="33"/>
                  </a:lnTo>
                  <a:lnTo>
                    <a:pt x="106" y="36"/>
                  </a:lnTo>
                  <a:lnTo>
                    <a:pt x="103" y="39"/>
                  </a:lnTo>
                  <a:lnTo>
                    <a:pt x="103" y="39"/>
                  </a:lnTo>
                  <a:lnTo>
                    <a:pt x="115" y="42"/>
                  </a:lnTo>
                  <a:lnTo>
                    <a:pt x="130" y="45"/>
                  </a:lnTo>
                  <a:lnTo>
                    <a:pt x="130" y="45"/>
                  </a:lnTo>
                  <a:lnTo>
                    <a:pt x="130" y="45"/>
                  </a:lnTo>
                  <a:lnTo>
                    <a:pt x="124" y="51"/>
                  </a:lnTo>
                  <a:lnTo>
                    <a:pt x="124" y="51"/>
                  </a:lnTo>
                  <a:lnTo>
                    <a:pt x="130" y="51"/>
                  </a:lnTo>
                  <a:lnTo>
                    <a:pt x="130" y="51"/>
                  </a:lnTo>
                  <a:lnTo>
                    <a:pt x="133" y="51"/>
                  </a:lnTo>
                  <a:lnTo>
                    <a:pt x="139" y="48"/>
                  </a:lnTo>
                  <a:lnTo>
                    <a:pt x="139" y="48"/>
                  </a:lnTo>
                  <a:lnTo>
                    <a:pt x="160" y="48"/>
                  </a:lnTo>
                  <a:lnTo>
                    <a:pt x="188" y="48"/>
                  </a:lnTo>
                  <a:lnTo>
                    <a:pt x="188" y="48"/>
                  </a:lnTo>
                  <a:lnTo>
                    <a:pt x="197" y="51"/>
                  </a:lnTo>
                  <a:lnTo>
                    <a:pt x="197" y="51"/>
                  </a:lnTo>
                  <a:lnTo>
                    <a:pt x="200" y="51"/>
                  </a:lnTo>
                  <a:lnTo>
                    <a:pt x="197" y="48"/>
                  </a:lnTo>
                  <a:lnTo>
                    <a:pt x="200" y="45"/>
                  </a:lnTo>
                  <a:lnTo>
                    <a:pt x="209" y="45"/>
                  </a:lnTo>
                  <a:lnTo>
                    <a:pt x="209" y="45"/>
                  </a:lnTo>
                  <a:lnTo>
                    <a:pt x="221" y="45"/>
                  </a:lnTo>
                  <a:lnTo>
                    <a:pt x="221" y="45"/>
                  </a:lnTo>
                  <a:lnTo>
                    <a:pt x="251" y="42"/>
                  </a:lnTo>
                  <a:lnTo>
                    <a:pt x="266" y="45"/>
                  </a:lnTo>
                  <a:lnTo>
                    <a:pt x="284" y="48"/>
                  </a:lnTo>
                  <a:lnTo>
                    <a:pt x="284" y="48"/>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48" name="Freeform 22"/>
            <p:cNvSpPr>
              <a:spLocks/>
            </p:cNvSpPr>
            <p:nvPr/>
          </p:nvSpPr>
          <p:spPr bwMode="auto">
            <a:xfrm>
              <a:off x="6748463" y="1931988"/>
              <a:ext cx="450850" cy="331787"/>
            </a:xfrm>
            <a:custGeom>
              <a:avLst/>
              <a:gdLst>
                <a:gd name="T0" fmla="*/ 248 w 284"/>
                <a:gd name="T1" fmla="*/ 6 h 209"/>
                <a:gd name="T2" fmla="*/ 284 w 284"/>
                <a:gd name="T3" fmla="*/ 0 h 209"/>
                <a:gd name="T4" fmla="*/ 281 w 284"/>
                <a:gd name="T5" fmla="*/ 21 h 209"/>
                <a:gd name="T6" fmla="*/ 257 w 284"/>
                <a:gd name="T7" fmla="*/ 21 h 209"/>
                <a:gd name="T8" fmla="*/ 224 w 284"/>
                <a:gd name="T9" fmla="*/ 30 h 209"/>
                <a:gd name="T10" fmla="*/ 215 w 284"/>
                <a:gd name="T11" fmla="*/ 36 h 209"/>
                <a:gd name="T12" fmla="*/ 203 w 284"/>
                <a:gd name="T13" fmla="*/ 45 h 209"/>
                <a:gd name="T14" fmla="*/ 197 w 284"/>
                <a:gd name="T15" fmla="*/ 39 h 209"/>
                <a:gd name="T16" fmla="*/ 163 w 284"/>
                <a:gd name="T17" fmla="*/ 48 h 209"/>
                <a:gd name="T18" fmla="*/ 160 w 284"/>
                <a:gd name="T19" fmla="*/ 57 h 209"/>
                <a:gd name="T20" fmla="*/ 139 w 284"/>
                <a:gd name="T21" fmla="*/ 70 h 209"/>
                <a:gd name="T22" fmla="*/ 127 w 284"/>
                <a:gd name="T23" fmla="*/ 79 h 209"/>
                <a:gd name="T24" fmla="*/ 115 w 284"/>
                <a:gd name="T25" fmla="*/ 94 h 209"/>
                <a:gd name="T26" fmla="*/ 100 w 284"/>
                <a:gd name="T27" fmla="*/ 97 h 209"/>
                <a:gd name="T28" fmla="*/ 91 w 284"/>
                <a:gd name="T29" fmla="*/ 106 h 209"/>
                <a:gd name="T30" fmla="*/ 79 w 284"/>
                <a:gd name="T31" fmla="*/ 112 h 209"/>
                <a:gd name="T32" fmla="*/ 73 w 284"/>
                <a:gd name="T33" fmla="*/ 130 h 209"/>
                <a:gd name="T34" fmla="*/ 64 w 284"/>
                <a:gd name="T35" fmla="*/ 145 h 209"/>
                <a:gd name="T36" fmla="*/ 70 w 284"/>
                <a:gd name="T37" fmla="*/ 154 h 209"/>
                <a:gd name="T38" fmla="*/ 58 w 284"/>
                <a:gd name="T39" fmla="*/ 169 h 209"/>
                <a:gd name="T40" fmla="*/ 67 w 284"/>
                <a:gd name="T41" fmla="*/ 178 h 209"/>
                <a:gd name="T42" fmla="*/ 61 w 284"/>
                <a:gd name="T43" fmla="*/ 184 h 209"/>
                <a:gd name="T44" fmla="*/ 70 w 284"/>
                <a:gd name="T45" fmla="*/ 184 h 209"/>
                <a:gd name="T46" fmla="*/ 76 w 284"/>
                <a:gd name="T47" fmla="*/ 191 h 209"/>
                <a:gd name="T48" fmla="*/ 79 w 284"/>
                <a:gd name="T49" fmla="*/ 200 h 209"/>
                <a:gd name="T50" fmla="*/ 40 w 284"/>
                <a:gd name="T51" fmla="*/ 209 h 209"/>
                <a:gd name="T52" fmla="*/ 46 w 284"/>
                <a:gd name="T53" fmla="*/ 200 h 209"/>
                <a:gd name="T54" fmla="*/ 33 w 284"/>
                <a:gd name="T55" fmla="*/ 197 h 209"/>
                <a:gd name="T56" fmla="*/ 15 w 284"/>
                <a:gd name="T57" fmla="*/ 187 h 209"/>
                <a:gd name="T58" fmla="*/ 3 w 284"/>
                <a:gd name="T59" fmla="*/ 187 h 209"/>
                <a:gd name="T60" fmla="*/ 0 w 284"/>
                <a:gd name="T61" fmla="*/ 157 h 209"/>
                <a:gd name="T62" fmla="*/ 9 w 284"/>
                <a:gd name="T63" fmla="*/ 157 h 209"/>
                <a:gd name="T64" fmla="*/ 21 w 284"/>
                <a:gd name="T65" fmla="*/ 151 h 209"/>
                <a:gd name="T66" fmla="*/ 15 w 284"/>
                <a:gd name="T67" fmla="*/ 145 h 209"/>
                <a:gd name="T68" fmla="*/ 21 w 284"/>
                <a:gd name="T69" fmla="*/ 139 h 209"/>
                <a:gd name="T70" fmla="*/ 40 w 284"/>
                <a:gd name="T71" fmla="*/ 130 h 209"/>
                <a:gd name="T72" fmla="*/ 46 w 284"/>
                <a:gd name="T73" fmla="*/ 115 h 209"/>
                <a:gd name="T74" fmla="*/ 46 w 284"/>
                <a:gd name="T75" fmla="*/ 109 h 209"/>
                <a:gd name="T76" fmla="*/ 61 w 284"/>
                <a:gd name="T77" fmla="*/ 97 h 209"/>
                <a:gd name="T78" fmla="*/ 61 w 284"/>
                <a:gd name="T79" fmla="*/ 85 h 209"/>
                <a:gd name="T80" fmla="*/ 79 w 284"/>
                <a:gd name="T81" fmla="*/ 73 h 209"/>
                <a:gd name="T82" fmla="*/ 97 w 284"/>
                <a:gd name="T83" fmla="*/ 60 h 209"/>
                <a:gd name="T84" fmla="*/ 103 w 284"/>
                <a:gd name="T85" fmla="*/ 60 h 209"/>
                <a:gd name="T86" fmla="*/ 112 w 284"/>
                <a:gd name="T87" fmla="*/ 48 h 209"/>
                <a:gd name="T88" fmla="*/ 133 w 284"/>
                <a:gd name="T89" fmla="*/ 39 h 209"/>
                <a:gd name="T90" fmla="*/ 160 w 284"/>
                <a:gd name="T91" fmla="*/ 36 h 209"/>
                <a:gd name="T92" fmla="*/ 167 w 284"/>
                <a:gd name="T93" fmla="*/ 33 h 209"/>
                <a:gd name="T94" fmla="*/ 173 w 284"/>
                <a:gd name="T95" fmla="*/ 33 h 209"/>
                <a:gd name="T96" fmla="*/ 176 w 284"/>
                <a:gd name="T97" fmla="*/ 27 h 209"/>
                <a:gd name="T98" fmla="*/ 209 w 284"/>
                <a:gd name="T99" fmla="*/ 24 h 209"/>
                <a:gd name="T100" fmla="*/ 215 w 284"/>
                <a:gd name="T101" fmla="*/ 21 h 209"/>
                <a:gd name="T102" fmla="*/ 233 w 284"/>
                <a:gd name="T103" fmla="*/ 1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4" h="209">
                  <a:moveTo>
                    <a:pt x="236" y="3"/>
                  </a:moveTo>
                  <a:lnTo>
                    <a:pt x="236" y="3"/>
                  </a:lnTo>
                  <a:lnTo>
                    <a:pt x="242" y="6"/>
                  </a:lnTo>
                  <a:lnTo>
                    <a:pt x="248" y="6"/>
                  </a:lnTo>
                  <a:lnTo>
                    <a:pt x="260" y="6"/>
                  </a:lnTo>
                  <a:lnTo>
                    <a:pt x="272" y="3"/>
                  </a:lnTo>
                  <a:lnTo>
                    <a:pt x="284" y="0"/>
                  </a:lnTo>
                  <a:lnTo>
                    <a:pt x="284" y="0"/>
                  </a:lnTo>
                  <a:lnTo>
                    <a:pt x="284" y="6"/>
                  </a:lnTo>
                  <a:lnTo>
                    <a:pt x="284" y="12"/>
                  </a:lnTo>
                  <a:lnTo>
                    <a:pt x="281" y="15"/>
                  </a:lnTo>
                  <a:lnTo>
                    <a:pt x="281" y="21"/>
                  </a:lnTo>
                  <a:lnTo>
                    <a:pt x="281" y="21"/>
                  </a:lnTo>
                  <a:lnTo>
                    <a:pt x="275" y="18"/>
                  </a:lnTo>
                  <a:lnTo>
                    <a:pt x="269" y="18"/>
                  </a:lnTo>
                  <a:lnTo>
                    <a:pt x="257" y="21"/>
                  </a:lnTo>
                  <a:lnTo>
                    <a:pt x="242" y="24"/>
                  </a:lnTo>
                  <a:lnTo>
                    <a:pt x="227" y="27"/>
                  </a:lnTo>
                  <a:lnTo>
                    <a:pt x="227" y="27"/>
                  </a:lnTo>
                  <a:lnTo>
                    <a:pt x="224" y="30"/>
                  </a:lnTo>
                  <a:lnTo>
                    <a:pt x="224" y="30"/>
                  </a:lnTo>
                  <a:lnTo>
                    <a:pt x="221" y="36"/>
                  </a:lnTo>
                  <a:lnTo>
                    <a:pt x="221" y="36"/>
                  </a:lnTo>
                  <a:lnTo>
                    <a:pt x="215" y="36"/>
                  </a:lnTo>
                  <a:lnTo>
                    <a:pt x="212" y="36"/>
                  </a:lnTo>
                  <a:lnTo>
                    <a:pt x="212" y="36"/>
                  </a:lnTo>
                  <a:lnTo>
                    <a:pt x="203" y="45"/>
                  </a:lnTo>
                  <a:lnTo>
                    <a:pt x="203" y="45"/>
                  </a:lnTo>
                  <a:lnTo>
                    <a:pt x="200" y="42"/>
                  </a:lnTo>
                  <a:lnTo>
                    <a:pt x="197" y="42"/>
                  </a:lnTo>
                  <a:lnTo>
                    <a:pt x="197" y="39"/>
                  </a:lnTo>
                  <a:lnTo>
                    <a:pt x="197" y="39"/>
                  </a:lnTo>
                  <a:lnTo>
                    <a:pt x="179" y="45"/>
                  </a:lnTo>
                  <a:lnTo>
                    <a:pt x="179" y="45"/>
                  </a:lnTo>
                  <a:lnTo>
                    <a:pt x="163" y="48"/>
                  </a:lnTo>
                  <a:lnTo>
                    <a:pt x="163" y="48"/>
                  </a:lnTo>
                  <a:lnTo>
                    <a:pt x="160" y="51"/>
                  </a:lnTo>
                  <a:lnTo>
                    <a:pt x="160" y="51"/>
                  </a:lnTo>
                  <a:lnTo>
                    <a:pt x="160" y="57"/>
                  </a:lnTo>
                  <a:lnTo>
                    <a:pt x="160" y="57"/>
                  </a:lnTo>
                  <a:lnTo>
                    <a:pt x="148" y="57"/>
                  </a:lnTo>
                  <a:lnTo>
                    <a:pt x="142" y="64"/>
                  </a:lnTo>
                  <a:lnTo>
                    <a:pt x="139" y="70"/>
                  </a:lnTo>
                  <a:lnTo>
                    <a:pt x="139" y="70"/>
                  </a:lnTo>
                  <a:lnTo>
                    <a:pt x="136" y="73"/>
                  </a:lnTo>
                  <a:lnTo>
                    <a:pt x="133" y="73"/>
                  </a:lnTo>
                  <a:lnTo>
                    <a:pt x="127" y="79"/>
                  </a:lnTo>
                  <a:lnTo>
                    <a:pt x="127" y="79"/>
                  </a:lnTo>
                  <a:lnTo>
                    <a:pt x="118" y="85"/>
                  </a:lnTo>
                  <a:lnTo>
                    <a:pt x="118" y="85"/>
                  </a:lnTo>
                  <a:lnTo>
                    <a:pt x="115" y="88"/>
                  </a:lnTo>
                  <a:lnTo>
                    <a:pt x="115" y="94"/>
                  </a:lnTo>
                  <a:lnTo>
                    <a:pt x="115" y="94"/>
                  </a:lnTo>
                  <a:lnTo>
                    <a:pt x="106" y="94"/>
                  </a:lnTo>
                  <a:lnTo>
                    <a:pt x="103" y="94"/>
                  </a:lnTo>
                  <a:lnTo>
                    <a:pt x="100" y="97"/>
                  </a:lnTo>
                  <a:lnTo>
                    <a:pt x="94" y="103"/>
                  </a:lnTo>
                  <a:lnTo>
                    <a:pt x="94" y="103"/>
                  </a:lnTo>
                  <a:lnTo>
                    <a:pt x="91" y="103"/>
                  </a:lnTo>
                  <a:lnTo>
                    <a:pt x="91" y="106"/>
                  </a:lnTo>
                  <a:lnTo>
                    <a:pt x="91" y="106"/>
                  </a:lnTo>
                  <a:lnTo>
                    <a:pt x="88" y="109"/>
                  </a:lnTo>
                  <a:lnTo>
                    <a:pt x="85" y="109"/>
                  </a:lnTo>
                  <a:lnTo>
                    <a:pt x="79" y="112"/>
                  </a:lnTo>
                  <a:lnTo>
                    <a:pt x="73" y="115"/>
                  </a:lnTo>
                  <a:lnTo>
                    <a:pt x="73" y="115"/>
                  </a:lnTo>
                  <a:lnTo>
                    <a:pt x="73" y="127"/>
                  </a:lnTo>
                  <a:lnTo>
                    <a:pt x="73" y="130"/>
                  </a:lnTo>
                  <a:lnTo>
                    <a:pt x="67" y="130"/>
                  </a:lnTo>
                  <a:lnTo>
                    <a:pt x="67" y="130"/>
                  </a:lnTo>
                  <a:lnTo>
                    <a:pt x="67" y="136"/>
                  </a:lnTo>
                  <a:lnTo>
                    <a:pt x="64" y="145"/>
                  </a:lnTo>
                  <a:lnTo>
                    <a:pt x="67" y="151"/>
                  </a:lnTo>
                  <a:lnTo>
                    <a:pt x="67" y="154"/>
                  </a:lnTo>
                  <a:lnTo>
                    <a:pt x="70" y="154"/>
                  </a:lnTo>
                  <a:lnTo>
                    <a:pt x="70" y="154"/>
                  </a:lnTo>
                  <a:lnTo>
                    <a:pt x="64" y="160"/>
                  </a:lnTo>
                  <a:lnTo>
                    <a:pt x="58" y="163"/>
                  </a:lnTo>
                  <a:lnTo>
                    <a:pt x="58" y="163"/>
                  </a:lnTo>
                  <a:lnTo>
                    <a:pt x="58" y="169"/>
                  </a:lnTo>
                  <a:lnTo>
                    <a:pt x="61" y="172"/>
                  </a:lnTo>
                  <a:lnTo>
                    <a:pt x="64" y="175"/>
                  </a:lnTo>
                  <a:lnTo>
                    <a:pt x="67" y="178"/>
                  </a:lnTo>
                  <a:lnTo>
                    <a:pt x="67" y="178"/>
                  </a:lnTo>
                  <a:lnTo>
                    <a:pt x="64" y="178"/>
                  </a:lnTo>
                  <a:lnTo>
                    <a:pt x="61" y="181"/>
                  </a:lnTo>
                  <a:lnTo>
                    <a:pt x="61" y="184"/>
                  </a:lnTo>
                  <a:lnTo>
                    <a:pt x="61" y="184"/>
                  </a:lnTo>
                  <a:lnTo>
                    <a:pt x="64" y="184"/>
                  </a:lnTo>
                  <a:lnTo>
                    <a:pt x="67" y="187"/>
                  </a:lnTo>
                  <a:lnTo>
                    <a:pt x="67" y="187"/>
                  </a:lnTo>
                  <a:lnTo>
                    <a:pt x="70" y="184"/>
                  </a:lnTo>
                  <a:lnTo>
                    <a:pt x="70" y="184"/>
                  </a:lnTo>
                  <a:lnTo>
                    <a:pt x="70" y="184"/>
                  </a:lnTo>
                  <a:lnTo>
                    <a:pt x="73" y="187"/>
                  </a:lnTo>
                  <a:lnTo>
                    <a:pt x="76" y="191"/>
                  </a:lnTo>
                  <a:lnTo>
                    <a:pt x="82" y="191"/>
                  </a:lnTo>
                  <a:lnTo>
                    <a:pt x="82" y="191"/>
                  </a:lnTo>
                  <a:lnTo>
                    <a:pt x="82" y="197"/>
                  </a:lnTo>
                  <a:lnTo>
                    <a:pt x="79" y="200"/>
                  </a:lnTo>
                  <a:lnTo>
                    <a:pt x="79" y="203"/>
                  </a:lnTo>
                  <a:lnTo>
                    <a:pt x="79" y="209"/>
                  </a:lnTo>
                  <a:lnTo>
                    <a:pt x="79" y="209"/>
                  </a:lnTo>
                  <a:lnTo>
                    <a:pt x="40" y="209"/>
                  </a:lnTo>
                  <a:lnTo>
                    <a:pt x="40" y="209"/>
                  </a:lnTo>
                  <a:lnTo>
                    <a:pt x="43" y="203"/>
                  </a:lnTo>
                  <a:lnTo>
                    <a:pt x="46" y="203"/>
                  </a:lnTo>
                  <a:lnTo>
                    <a:pt x="46" y="200"/>
                  </a:lnTo>
                  <a:lnTo>
                    <a:pt x="46" y="200"/>
                  </a:lnTo>
                  <a:lnTo>
                    <a:pt x="40" y="197"/>
                  </a:lnTo>
                  <a:lnTo>
                    <a:pt x="33" y="197"/>
                  </a:lnTo>
                  <a:lnTo>
                    <a:pt x="33" y="197"/>
                  </a:lnTo>
                  <a:lnTo>
                    <a:pt x="24" y="187"/>
                  </a:lnTo>
                  <a:lnTo>
                    <a:pt x="24" y="187"/>
                  </a:lnTo>
                  <a:lnTo>
                    <a:pt x="21" y="187"/>
                  </a:lnTo>
                  <a:lnTo>
                    <a:pt x="15" y="187"/>
                  </a:lnTo>
                  <a:lnTo>
                    <a:pt x="15" y="187"/>
                  </a:lnTo>
                  <a:lnTo>
                    <a:pt x="15" y="184"/>
                  </a:lnTo>
                  <a:lnTo>
                    <a:pt x="12" y="184"/>
                  </a:lnTo>
                  <a:lnTo>
                    <a:pt x="3" y="187"/>
                  </a:lnTo>
                  <a:lnTo>
                    <a:pt x="3" y="187"/>
                  </a:lnTo>
                  <a:lnTo>
                    <a:pt x="0" y="175"/>
                  </a:lnTo>
                  <a:lnTo>
                    <a:pt x="0" y="166"/>
                  </a:lnTo>
                  <a:lnTo>
                    <a:pt x="0" y="157"/>
                  </a:lnTo>
                  <a:lnTo>
                    <a:pt x="0" y="157"/>
                  </a:lnTo>
                  <a:lnTo>
                    <a:pt x="3" y="160"/>
                  </a:lnTo>
                  <a:lnTo>
                    <a:pt x="6" y="163"/>
                  </a:lnTo>
                  <a:lnTo>
                    <a:pt x="9" y="157"/>
                  </a:lnTo>
                  <a:lnTo>
                    <a:pt x="12" y="151"/>
                  </a:lnTo>
                  <a:lnTo>
                    <a:pt x="15" y="148"/>
                  </a:lnTo>
                  <a:lnTo>
                    <a:pt x="21" y="151"/>
                  </a:lnTo>
                  <a:lnTo>
                    <a:pt x="21" y="151"/>
                  </a:lnTo>
                  <a:lnTo>
                    <a:pt x="21" y="148"/>
                  </a:lnTo>
                  <a:lnTo>
                    <a:pt x="18" y="148"/>
                  </a:lnTo>
                  <a:lnTo>
                    <a:pt x="15" y="145"/>
                  </a:lnTo>
                  <a:lnTo>
                    <a:pt x="15" y="145"/>
                  </a:lnTo>
                  <a:lnTo>
                    <a:pt x="18" y="145"/>
                  </a:lnTo>
                  <a:lnTo>
                    <a:pt x="21" y="142"/>
                  </a:lnTo>
                  <a:lnTo>
                    <a:pt x="24" y="139"/>
                  </a:lnTo>
                  <a:lnTo>
                    <a:pt x="21" y="139"/>
                  </a:lnTo>
                  <a:lnTo>
                    <a:pt x="21" y="139"/>
                  </a:lnTo>
                  <a:lnTo>
                    <a:pt x="24" y="136"/>
                  </a:lnTo>
                  <a:lnTo>
                    <a:pt x="30" y="133"/>
                  </a:lnTo>
                  <a:lnTo>
                    <a:pt x="40" y="130"/>
                  </a:lnTo>
                  <a:lnTo>
                    <a:pt x="40" y="130"/>
                  </a:lnTo>
                  <a:lnTo>
                    <a:pt x="43" y="124"/>
                  </a:lnTo>
                  <a:lnTo>
                    <a:pt x="46" y="121"/>
                  </a:lnTo>
                  <a:lnTo>
                    <a:pt x="46" y="115"/>
                  </a:lnTo>
                  <a:lnTo>
                    <a:pt x="40" y="115"/>
                  </a:lnTo>
                  <a:lnTo>
                    <a:pt x="40" y="115"/>
                  </a:lnTo>
                  <a:lnTo>
                    <a:pt x="43" y="112"/>
                  </a:lnTo>
                  <a:lnTo>
                    <a:pt x="46" y="109"/>
                  </a:lnTo>
                  <a:lnTo>
                    <a:pt x="55" y="109"/>
                  </a:lnTo>
                  <a:lnTo>
                    <a:pt x="55" y="109"/>
                  </a:lnTo>
                  <a:lnTo>
                    <a:pt x="55" y="103"/>
                  </a:lnTo>
                  <a:lnTo>
                    <a:pt x="61" y="97"/>
                  </a:lnTo>
                  <a:lnTo>
                    <a:pt x="61" y="97"/>
                  </a:lnTo>
                  <a:lnTo>
                    <a:pt x="58" y="94"/>
                  </a:lnTo>
                  <a:lnTo>
                    <a:pt x="61" y="91"/>
                  </a:lnTo>
                  <a:lnTo>
                    <a:pt x="61" y="85"/>
                  </a:lnTo>
                  <a:lnTo>
                    <a:pt x="61" y="79"/>
                  </a:lnTo>
                  <a:lnTo>
                    <a:pt x="61" y="79"/>
                  </a:lnTo>
                  <a:lnTo>
                    <a:pt x="73" y="76"/>
                  </a:lnTo>
                  <a:lnTo>
                    <a:pt x="79" y="73"/>
                  </a:lnTo>
                  <a:lnTo>
                    <a:pt x="94" y="64"/>
                  </a:lnTo>
                  <a:lnTo>
                    <a:pt x="94" y="64"/>
                  </a:lnTo>
                  <a:lnTo>
                    <a:pt x="97" y="64"/>
                  </a:lnTo>
                  <a:lnTo>
                    <a:pt x="97" y="60"/>
                  </a:lnTo>
                  <a:lnTo>
                    <a:pt x="97" y="57"/>
                  </a:lnTo>
                  <a:lnTo>
                    <a:pt x="97" y="57"/>
                  </a:lnTo>
                  <a:lnTo>
                    <a:pt x="100" y="57"/>
                  </a:lnTo>
                  <a:lnTo>
                    <a:pt x="103" y="60"/>
                  </a:lnTo>
                  <a:lnTo>
                    <a:pt x="103" y="60"/>
                  </a:lnTo>
                  <a:lnTo>
                    <a:pt x="109" y="51"/>
                  </a:lnTo>
                  <a:lnTo>
                    <a:pt x="109" y="51"/>
                  </a:lnTo>
                  <a:lnTo>
                    <a:pt x="112" y="48"/>
                  </a:lnTo>
                  <a:lnTo>
                    <a:pt x="115" y="45"/>
                  </a:lnTo>
                  <a:lnTo>
                    <a:pt x="115" y="45"/>
                  </a:lnTo>
                  <a:lnTo>
                    <a:pt x="124" y="45"/>
                  </a:lnTo>
                  <a:lnTo>
                    <a:pt x="133" y="39"/>
                  </a:lnTo>
                  <a:lnTo>
                    <a:pt x="133" y="39"/>
                  </a:lnTo>
                  <a:lnTo>
                    <a:pt x="142" y="39"/>
                  </a:lnTo>
                  <a:lnTo>
                    <a:pt x="160" y="36"/>
                  </a:lnTo>
                  <a:lnTo>
                    <a:pt x="160" y="36"/>
                  </a:lnTo>
                  <a:lnTo>
                    <a:pt x="160" y="33"/>
                  </a:lnTo>
                  <a:lnTo>
                    <a:pt x="163" y="33"/>
                  </a:lnTo>
                  <a:lnTo>
                    <a:pt x="163" y="33"/>
                  </a:lnTo>
                  <a:lnTo>
                    <a:pt x="167" y="33"/>
                  </a:lnTo>
                  <a:lnTo>
                    <a:pt x="170" y="33"/>
                  </a:lnTo>
                  <a:lnTo>
                    <a:pt x="173" y="36"/>
                  </a:lnTo>
                  <a:lnTo>
                    <a:pt x="173" y="36"/>
                  </a:lnTo>
                  <a:lnTo>
                    <a:pt x="173" y="33"/>
                  </a:lnTo>
                  <a:lnTo>
                    <a:pt x="173" y="33"/>
                  </a:lnTo>
                  <a:lnTo>
                    <a:pt x="173" y="30"/>
                  </a:lnTo>
                  <a:lnTo>
                    <a:pt x="176" y="27"/>
                  </a:lnTo>
                  <a:lnTo>
                    <a:pt x="176" y="27"/>
                  </a:lnTo>
                  <a:lnTo>
                    <a:pt x="179" y="27"/>
                  </a:lnTo>
                  <a:lnTo>
                    <a:pt x="179" y="27"/>
                  </a:lnTo>
                  <a:lnTo>
                    <a:pt x="191" y="27"/>
                  </a:lnTo>
                  <a:lnTo>
                    <a:pt x="209" y="24"/>
                  </a:lnTo>
                  <a:lnTo>
                    <a:pt x="209" y="24"/>
                  </a:lnTo>
                  <a:lnTo>
                    <a:pt x="212" y="24"/>
                  </a:lnTo>
                  <a:lnTo>
                    <a:pt x="215" y="21"/>
                  </a:lnTo>
                  <a:lnTo>
                    <a:pt x="215" y="21"/>
                  </a:lnTo>
                  <a:lnTo>
                    <a:pt x="221" y="15"/>
                  </a:lnTo>
                  <a:lnTo>
                    <a:pt x="221" y="15"/>
                  </a:lnTo>
                  <a:lnTo>
                    <a:pt x="227" y="15"/>
                  </a:lnTo>
                  <a:lnTo>
                    <a:pt x="233" y="15"/>
                  </a:lnTo>
                  <a:lnTo>
                    <a:pt x="236" y="12"/>
                  </a:lnTo>
                  <a:lnTo>
                    <a:pt x="236" y="3"/>
                  </a:lnTo>
                  <a:lnTo>
                    <a:pt x="236"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49" name="Freeform 23"/>
            <p:cNvSpPr>
              <a:spLocks/>
            </p:cNvSpPr>
            <p:nvPr/>
          </p:nvSpPr>
          <p:spPr bwMode="auto">
            <a:xfrm>
              <a:off x="2736850" y="1951038"/>
              <a:ext cx="23813" cy="9525"/>
            </a:xfrm>
            <a:custGeom>
              <a:avLst/>
              <a:gdLst>
                <a:gd name="T0" fmla="*/ 6 w 15"/>
                <a:gd name="T1" fmla="*/ 0 h 6"/>
                <a:gd name="T2" fmla="*/ 6 w 15"/>
                <a:gd name="T3" fmla="*/ 0 h 6"/>
                <a:gd name="T4" fmla="*/ 15 w 15"/>
                <a:gd name="T5" fmla="*/ 0 h 6"/>
                <a:gd name="T6" fmla="*/ 15 w 15"/>
                <a:gd name="T7" fmla="*/ 0 h 6"/>
                <a:gd name="T8" fmla="*/ 15 w 15"/>
                <a:gd name="T9" fmla="*/ 3 h 6"/>
                <a:gd name="T10" fmla="*/ 12 w 15"/>
                <a:gd name="T11" fmla="*/ 6 h 6"/>
                <a:gd name="T12" fmla="*/ 3 w 15"/>
                <a:gd name="T13" fmla="*/ 3 h 6"/>
                <a:gd name="T14" fmla="*/ 0 w 15"/>
                <a:gd name="T15" fmla="*/ 0 h 6"/>
                <a:gd name="T16" fmla="*/ 6 w 15"/>
                <a:gd name="T17" fmla="*/ 0 h 6"/>
                <a:gd name="T18" fmla="*/ 6 w 1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6">
                  <a:moveTo>
                    <a:pt x="6" y="0"/>
                  </a:moveTo>
                  <a:lnTo>
                    <a:pt x="6" y="0"/>
                  </a:lnTo>
                  <a:lnTo>
                    <a:pt x="15" y="0"/>
                  </a:lnTo>
                  <a:lnTo>
                    <a:pt x="15" y="0"/>
                  </a:lnTo>
                  <a:lnTo>
                    <a:pt x="15" y="3"/>
                  </a:lnTo>
                  <a:lnTo>
                    <a:pt x="12" y="6"/>
                  </a:lnTo>
                  <a:lnTo>
                    <a:pt x="3" y="3"/>
                  </a:lnTo>
                  <a:lnTo>
                    <a:pt x="0" y="0"/>
                  </a:lnTo>
                  <a:lnTo>
                    <a:pt x="6" y="0"/>
                  </a:lnTo>
                  <a:lnTo>
                    <a:pt x="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0" name="Freeform 24"/>
            <p:cNvSpPr>
              <a:spLocks/>
            </p:cNvSpPr>
            <p:nvPr/>
          </p:nvSpPr>
          <p:spPr bwMode="auto">
            <a:xfrm>
              <a:off x="8994775" y="1974850"/>
              <a:ext cx="144463" cy="96837"/>
            </a:xfrm>
            <a:custGeom>
              <a:avLst/>
              <a:gdLst>
                <a:gd name="T0" fmla="*/ 24 w 91"/>
                <a:gd name="T1" fmla="*/ 0 h 61"/>
                <a:gd name="T2" fmla="*/ 24 w 91"/>
                <a:gd name="T3" fmla="*/ 0 h 61"/>
                <a:gd name="T4" fmla="*/ 27 w 91"/>
                <a:gd name="T5" fmla="*/ 3 h 61"/>
                <a:gd name="T6" fmla="*/ 30 w 91"/>
                <a:gd name="T7" fmla="*/ 6 h 61"/>
                <a:gd name="T8" fmla="*/ 30 w 91"/>
                <a:gd name="T9" fmla="*/ 6 h 61"/>
                <a:gd name="T10" fmla="*/ 33 w 91"/>
                <a:gd name="T11" fmla="*/ 9 h 61"/>
                <a:gd name="T12" fmla="*/ 40 w 91"/>
                <a:gd name="T13" fmla="*/ 12 h 61"/>
                <a:gd name="T14" fmla="*/ 49 w 91"/>
                <a:gd name="T15" fmla="*/ 15 h 61"/>
                <a:gd name="T16" fmla="*/ 55 w 91"/>
                <a:gd name="T17" fmla="*/ 18 h 61"/>
                <a:gd name="T18" fmla="*/ 55 w 91"/>
                <a:gd name="T19" fmla="*/ 18 h 61"/>
                <a:gd name="T20" fmla="*/ 58 w 91"/>
                <a:gd name="T21" fmla="*/ 18 h 61"/>
                <a:gd name="T22" fmla="*/ 61 w 91"/>
                <a:gd name="T23" fmla="*/ 15 h 61"/>
                <a:gd name="T24" fmla="*/ 67 w 91"/>
                <a:gd name="T25" fmla="*/ 9 h 61"/>
                <a:gd name="T26" fmla="*/ 67 w 91"/>
                <a:gd name="T27" fmla="*/ 9 h 61"/>
                <a:gd name="T28" fmla="*/ 70 w 91"/>
                <a:gd name="T29" fmla="*/ 9 h 61"/>
                <a:gd name="T30" fmla="*/ 76 w 91"/>
                <a:gd name="T31" fmla="*/ 12 h 61"/>
                <a:gd name="T32" fmla="*/ 82 w 91"/>
                <a:gd name="T33" fmla="*/ 15 h 61"/>
                <a:gd name="T34" fmla="*/ 91 w 91"/>
                <a:gd name="T35" fmla="*/ 12 h 61"/>
                <a:gd name="T36" fmla="*/ 91 w 91"/>
                <a:gd name="T37" fmla="*/ 12 h 61"/>
                <a:gd name="T38" fmla="*/ 79 w 91"/>
                <a:gd name="T39" fmla="*/ 21 h 61"/>
                <a:gd name="T40" fmla="*/ 76 w 91"/>
                <a:gd name="T41" fmla="*/ 27 h 61"/>
                <a:gd name="T42" fmla="*/ 79 w 91"/>
                <a:gd name="T43" fmla="*/ 30 h 61"/>
                <a:gd name="T44" fmla="*/ 82 w 91"/>
                <a:gd name="T45" fmla="*/ 33 h 61"/>
                <a:gd name="T46" fmla="*/ 82 w 91"/>
                <a:gd name="T47" fmla="*/ 33 h 61"/>
                <a:gd name="T48" fmla="*/ 76 w 91"/>
                <a:gd name="T49" fmla="*/ 40 h 61"/>
                <a:gd name="T50" fmla="*/ 70 w 91"/>
                <a:gd name="T51" fmla="*/ 43 h 61"/>
                <a:gd name="T52" fmla="*/ 49 w 91"/>
                <a:gd name="T53" fmla="*/ 43 h 61"/>
                <a:gd name="T54" fmla="*/ 49 w 91"/>
                <a:gd name="T55" fmla="*/ 43 h 61"/>
                <a:gd name="T56" fmla="*/ 46 w 91"/>
                <a:gd name="T57" fmla="*/ 43 h 61"/>
                <a:gd name="T58" fmla="*/ 46 w 91"/>
                <a:gd name="T59" fmla="*/ 46 h 61"/>
                <a:gd name="T60" fmla="*/ 49 w 91"/>
                <a:gd name="T61" fmla="*/ 46 h 61"/>
                <a:gd name="T62" fmla="*/ 49 w 91"/>
                <a:gd name="T63" fmla="*/ 46 h 61"/>
                <a:gd name="T64" fmla="*/ 49 w 91"/>
                <a:gd name="T65" fmla="*/ 49 h 61"/>
                <a:gd name="T66" fmla="*/ 49 w 91"/>
                <a:gd name="T67" fmla="*/ 49 h 61"/>
                <a:gd name="T68" fmla="*/ 40 w 91"/>
                <a:gd name="T69" fmla="*/ 52 h 61"/>
                <a:gd name="T70" fmla="*/ 37 w 91"/>
                <a:gd name="T71" fmla="*/ 52 h 61"/>
                <a:gd name="T72" fmla="*/ 43 w 91"/>
                <a:gd name="T73" fmla="*/ 55 h 61"/>
                <a:gd name="T74" fmla="*/ 43 w 91"/>
                <a:gd name="T75" fmla="*/ 55 h 61"/>
                <a:gd name="T76" fmla="*/ 40 w 91"/>
                <a:gd name="T77" fmla="*/ 58 h 61"/>
                <a:gd name="T78" fmla="*/ 40 w 91"/>
                <a:gd name="T79" fmla="*/ 61 h 61"/>
                <a:gd name="T80" fmla="*/ 33 w 91"/>
                <a:gd name="T81" fmla="*/ 58 h 61"/>
                <a:gd name="T82" fmla="*/ 30 w 91"/>
                <a:gd name="T83" fmla="*/ 55 h 61"/>
                <a:gd name="T84" fmla="*/ 30 w 91"/>
                <a:gd name="T85" fmla="*/ 55 h 61"/>
                <a:gd name="T86" fmla="*/ 30 w 91"/>
                <a:gd name="T87" fmla="*/ 58 h 61"/>
                <a:gd name="T88" fmla="*/ 30 w 91"/>
                <a:gd name="T89" fmla="*/ 58 h 61"/>
                <a:gd name="T90" fmla="*/ 24 w 91"/>
                <a:gd name="T91" fmla="*/ 55 h 61"/>
                <a:gd name="T92" fmla="*/ 24 w 91"/>
                <a:gd name="T93" fmla="*/ 52 h 61"/>
                <a:gd name="T94" fmla="*/ 18 w 91"/>
                <a:gd name="T95" fmla="*/ 49 h 61"/>
                <a:gd name="T96" fmla="*/ 12 w 91"/>
                <a:gd name="T97" fmla="*/ 52 h 61"/>
                <a:gd name="T98" fmla="*/ 12 w 91"/>
                <a:gd name="T99" fmla="*/ 52 h 61"/>
                <a:gd name="T100" fmla="*/ 9 w 91"/>
                <a:gd name="T101" fmla="*/ 30 h 61"/>
                <a:gd name="T102" fmla="*/ 6 w 91"/>
                <a:gd name="T103" fmla="*/ 21 h 61"/>
                <a:gd name="T104" fmla="*/ 0 w 91"/>
                <a:gd name="T105" fmla="*/ 18 h 61"/>
                <a:gd name="T106" fmla="*/ 0 w 91"/>
                <a:gd name="T107" fmla="*/ 18 h 61"/>
                <a:gd name="T108" fmla="*/ 3 w 91"/>
                <a:gd name="T109" fmla="*/ 15 h 61"/>
                <a:gd name="T110" fmla="*/ 6 w 91"/>
                <a:gd name="T111" fmla="*/ 12 h 61"/>
                <a:gd name="T112" fmla="*/ 15 w 91"/>
                <a:gd name="T113" fmla="*/ 12 h 61"/>
                <a:gd name="T114" fmla="*/ 24 w 91"/>
                <a:gd name="T115" fmla="*/ 9 h 61"/>
                <a:gd name="T116" fmla="*/ 24 w 91"/>
                <a:gd name="T117" fmla="*/ 6 h 61"/>
                <a:gd name="T118" fmla="*/ 24 w 91"/>
                <a:gd name="T119" fmla="*/ 0 h 61"/>
                <a:gd name="T120" fmla="*/ 24 w 91"/>
                <a:gd name="T1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 h="61">
                  <a:moveTo>
                    <a:pt x="24" y="0"/>
                  </a:moveTo>
                  <a:lnTo>
                    <a:pt x="24" y="0"/>
                  </a:lnTo>
                  <a:lnTo>
                    <a:pt x="27" y="3"/>
                  </a:lnTo>
                  <a:lnTo>
                    <a:pt x="30" y="6"/>
                  </a:lnTo>
                  <a:lnTo>
                    <a:pt x="30" y="6"/>
                  </a:lnTo>
                  <a:lnTo>
                    <a:pt x="33" y="9"/>
                  </a:lnTo>
                  <a:lnTo>
                    <a:pt x="40" y="12"/>
                  </a:lnTo>
                  <a:lnTo>
                    <a:pt x="49" y="15"/>
                  </a:lnTo>
                  <a:lnTo>
                    <a:pt x="55" y="18"/>
                  </a:lnTo>
                  <a:lnTo>
                    <a:pt x="55" y="18"/>
                  </a:lnTo>
                  <a:lnTo>
                    <a:pt x="58" y="18"/>
                  </a:lnTo>
                  <a:lnTo>
                    <a:pt x="61" y="15"/>
                  </a:lnTo>
                  <a:lnTo>
                    <a:pt x="67" y="9"/>
                  </a:lnTo>
                  <a:lnTo>
                    <a:pt x="67" y="9"/>
                  </a:lnTo>
                  <a:lnTo>
                    <a:pt x="70" y="9"/>
                  </a:lnTo>
                  <a:lnTo>
                    <a:pt x="76" y="12"/>
                  </a:lnTo>
                  <a:lnTo>
                    <a:pt x="82" y="15"/>
                  </a:lnTo>
                  <a:lnTo>
                    <a:pt x="91" y="12"/>
                  </a:lnTo>
                  <a:lnTo>
                    <a:pt x="91" y="12"/>
                  </a:lnTo>
                  <a:lnTo>
                    <a:pt x="79" y="21"/>
                  </a:lnTo>
                  <a:lnTo>
                    <a:pt x="76" y="27"/>
                  </a:lnTo>
                  <a:lnTo>
                    <a:pt x="79" y="30"/>
                  </a:lnTo>
                  <a:lnTo>
                    <a:pt x="82" y="33"/>
                  </a:lnTo>
                  <a:lnTo>
                    <a:pt x="82" y="33"/>
                  </a:lnTo>
                  <a:lnTo>
                    <a:pt x="76" y="40"/>
                  </a:lnTo>
                  <a:lnTo>
                    <a:pt x="70" y="43"/>
                  </a:lnTo>
                  <a:lnTo>
                    <a:pt x="49" y="43"/>
                  </a:lnTo>
                  <a:lnTo>
                    <a:pt x="49" y="43"/>
                  </a:lnTo>
                  <a:lnTo>
                    <a:pt x="46" y="43"/>
                  </a:lnTo>
                  <a:lnTo>
                    <a:pt x="46" y="46"/>
                  </a:lnTo>
                  <a:lnTo>
                    <a:pt x="49" y="46"/>
                  </a:lnTo>
                  <a:lnTo>
                    <a:pt x="49" y="46"/>
                  </a:lnTo>
                  <a:lnTo>
                    <a:pt x="49" y="49"/>
                  </a:lnTo>
                  <a:lnTo>
                    <a:pt x="49" y="49"/>
                  </a:lnTo>
                  <a:lnTo>
                    <a:pt x="40" y="52"/>
                  </a:lnTo>
                  <a:lnTo>
                    <a:pt x="37" y="52"/>
                  </a:lnTo>
                  <a:lnTo>
                    <a:pt x="43" y="55"/>
                  </a:lnTo>
                  <a:lnTo>
                    <a:pt x="43" y="55"/>
                  </a:lnTo>
                  <a:lnTo>
                    <a:pt x="40" y="58"/>
                  </a:lnTo>
                  <a:lnTo>
                    <a:pt x="40" y="61"/>
                  </a:lnTo>
                  <a:lnTo>
                    <a:pt x="33" y="58"/>
                  </a:lnTo>
                  <a:lnTo>
                    <a:pt x="30" y="55"/>
                  </a:lnTo>
                  <a:lnTo>
                    <a:pt x="30" y="55"/>
                  </a:lnTo>
                  <a:lnTo>
                    <a:pt x="30" y="58"/>
                  </a:lnTo>
                  <a:lnTo>
                    <a:pt x="30" y="58"/>
                  </a:lnTo>
                  <a:lnTo>
                    <a:pt x="24" y="55"/>
                  </a:lnTo>
                  <a:lnTo>
                    <a:pt x="24" y="52"/>
                  </a:lnTo>
                  <a:lnTo>
                    <a:pt x="18" y="49"/>
                  </a:lnTo>
                  <a:lnTo>
                    <a:pt x="12" y="52"/>
                  </a:lnTo>
                  <a:lnTo>
                    <a:pt x="12" y="52"/>
                  </a:lnTo>
                  <a:lnTo>
                    <a:pt x="9" y="30"/>
                  </a:lnTo>
                  <a:lnTo>
                    <a:pt x="6" y="21"/>
                  </a:lnTo>
                  <a:lnTo>
                    <a:pt x="0" y="18"/>
                  </a:lnTo>
                  <a:lnTo>
                    <a:pt x="0" y="18"/>
                  </a:lnTo>
                  <a:lnTo>
                    <a:pt x="3" y="15"/>
                  </a:lnTo>
                  <a:lnTo>
                    <a:pt x="6" y="12"/>
                  </a:lnTo>
                  <a:lnTo>
                    <a:pt x="15" y="12"/>
                  </a:lnTo>
                  <a:lnTo>
                    <a:pt x="24" y="9"/>
                  </a:lnTo>
                  <a:lnTo>
                    <a:pt x="24" y="6"/>
                  </a:lnTo>
                  <a:lnTo>
                    <a:pt x="24" y="0"/>
                  </a:lnTo>
                  <a:lnTo>
                    <a:pt x="2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1" name="Freeform 25"/>
            <p:cNvSpPr>
              <a:spLocks/>
            </p:cNvSpPr>
            <p:nvPr/>
          </p:nvSpPr>
          <p:spPr bwMode="auto">
            <a:xfrm>
              <a:off x="2241550" y="1989138"/>
              <a:ext cx="33338" cy="23812"/>
            </a:xfrm>
            <a:custGeom>
              <a:avLst/>
              <a:gdLst>
                <a:gd name="T0" fmla="*/ 12 w 21"/>
                <a:gd name="T1" fmla="*/ 0 h 15"/>
                <a:gd name="T2" fmla="*/ 12 w 21"/>
                <a:gd name="T3" fmla="*/ 0 h 15"/>
                <a:gd name="T4" fmla="*/ 18 w 21"/>
                <a:gd name="T5" fmla="*/ 3 h 15"/>
                <a:gd name="T6" fmla="*/ 21 w 21"/>
                <a:gd name="T7" fmla="*/ 6 h 15"/>
                <a:gd name="T8" fmla="*/ 18 w 21"/>
                <a:gd name="T9" fmla="*/ 15 h 15"/>
                <a:gd name="T10" fmla="*/ 18 w 21"/>
                <a:gd name="T11" fmla="*/ 15 h 15"/>
                <a:gd name="T12" fmla="*/ 9 w 21"/>
                <a:gd name="T13" fmla="*/ 12 h 15"/>
                <a:gd name="T14" fmla="*/ 0 w 21"/>
                <a:gd name="T15" fmla="*/ 12 h 15"/>
                <a:gd name="T16" fmla="*/ 0 w 21"/>
                <a:gd name="T17" fmla="*/ 12 h 15"/>
                <a:gd name="T18" fmla="*/ 3 w 21"/>
                <a:gd name="T19" fmla="*/ 9 h 15"/>
                <a:gd name="T20" fmla="*/ 9 w 21"/>
                <a:gd name="T21" fmla="*/ 6 h 15"/>
                <a:gd name="T22" fmla="*/ 12 w 21"/>
                <a:gd name="T23" fmla="*/ 6 h 15"/>
                <a:gd name="T24" fmla="*/ 12 w 21"/>
                <a:gd name="T25" fmla="*/ 0 h 15"/>
                <a:gd name="T26" fmla="*/ 12 w 21"/>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5">
                  <a:moveTo>
                    <a:pt x="12" y="0"/>
                  </a:moveTo>
                  <a:lnTo>
                    <a:pt x="12" y="0"/>
                  </a:lnTo>
                  <a:lnTo>
                    <a:pt x="18" y="3"/>
                  </a:lnTo>
                  <a:lnTo>
                    <a:pt x="21" y="6"/>
                  </a:lnTo>
                  <a:lnTo>
                    <a:pt x="18" y="15"/>
                  </a:lnTo>
                  <a:lnTo>
                    <a:pt x="18" y="15"/>
                  </a:lnTo>
                  <a:lnTo>
                    <a:pt x="9" y="12"/>
                  </a:lnTo>
                  <a:lnTo>
                    <a:pt x="0" y="12"/>
                  </a:lnTo>
                  <a:lnTo>
                    <a:pt x="0" y="12"/>
                  </a:lnTo>
                  <a:lnTo>
                    <a:pt x="3" y="9"/>
                  </a:lnTo>
                  <a:lnTo>
                    <a:pt x="9" y="6"/>
                  </a:lnTo>
                  <a:lnTo>
                    <a:pt x="12" y="6"/>
                  </a:lnTo>
                  <a:lnTo>
                    <a:pt x="12" y="0"/>
                  </a:lnTo>
                  <a:lnTo>
                    <a:pt x="12"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2" name="Freeform 26"/>
            <p:cNvSpPr>
              <a:spLocks/>
            </p:cNvSpPr>
            <p:nvPr/>
          </p:nvSpPr>
          <p:spPr bwMode="auto">
            <a:xfrm>
              <a:off x="9148763" y="1998663"/>
              <a:ext cx="66675" cy="49212"/>
            </a:xfrm>
            <a:custGeom>
              <a:avLst/>
              <a:gdLst>
                <a:gd name="T0" fmla="*/ 0 w 42"/>
                <a:gd name="T1" fmla="*/ 6 h 31"/>
                <a:gd name="T2" fmla="*/ 0 w 42"/>
                <a:gd name="T3" fmla="*/ 6 h 31"/>
                <a:gd name="T4" fmla="*/ 6 w 42"/>
                <a:gd name="T5" fmla="*/ 3 h 31"/>
                <a:gd name="T6" fmla="*/ 12 w 42"/>
                <a:gd name="T7" fmla="*/ 0 h 31"/>
                <a:gd name="T8" fmla="*/ 24 w 42"/>
                <a:gd name="T9" fmla="*/ 3 h 31"/>
                <a:gd name="T10" fmla="*/ 33 w 42"/>
                <a:gd name="T11" fmla="*/ 9 h 31"/>
                <a:gd name="T12" fmla="*/ 42 w 42"/>
                <a:gd name="T13" fmla="*/ 15 h 31"/>
                <a:gd name="T14" fmla="*/ 42 w 42"/>
                <a:gd name="T15" fmla="*/ 15 h 31"/>
                <a:gd name="T16" fmla="*/ 39 w 42"/>
                <a:gd name="T17" fmla="*/ 18 h 31"/>
                <a:gd name="T18" fmla="*/ 33 w 42"/>
                <a:gd name="T19" fmla="*/ 22 h 31"/>
                <a:gd name="T20" fmla="*/ 27 w 42"/>
                <a:gd name="T21" fmla="*/ 25 h 31"/>
                <a:gd name="T22" fmla="*/ 24 w 42"/>
                <a:gd name="T23" fmla="*/ 28 h 31"/>
                <a:gd name="T24" fmla="*/ 24 w 42"/>
                <a:gd name="T25" fmla="*/ 31 h 31"/>
                <a:gd name="T26" fmla="*/ 24 w 42"/>
                <a:gd name="T27" fmla="*/ 31 h 31"/>
                <a:gd name="T28" fmla="*/ 21 w 42"/>
                <a:gd name="T29" fmla="*/ 31 h 31"/>
                <a:gd name="T30" fmla="*/ 21 w 42"/>
                <a:gd name="T31" fmla="*/ 28 h 31"/>
                <a:gd name="T32" fmla="*/ 18 w 42"/>
                <a:gd name="T33" fmla="*/ 22 h 31"/>
                <a:gd name="T34" fmla="*/ 18 w 42"/>
                <a:gd name="T35" fmla="*/ 22 h 31"/>
                <a:gd name="T36" fmla="*/ 12 w 42"/>
                <a:gd name="T37" fmla="*/ 25 h 31"/>
                <a:gd name="T38" fmla="*/ 9 w 42"/>
                <a:gd name="T39" fmla="*/ 22 h 31"/>
                <a:gd name="T40" fmla="*/ 9 w 42"/>
                <a:gd name="T41" fmla="*/ 22 h 31"/>
                <a:gd name="T42" fmla="*/ 6 w 42"/>
                <a:gd name="T43" fmla="*/ 18 h 31"/>
                <a:gd name="T44" fmla="*/ 6 w 42"/>
                <a:gd name="T45" fmla="*/ 12 h 31"/>
                <a:gd name="T46" fmla="*/ 6 w 42"/>
                <a:gd name="T47" fmla="*/ 9 h 31"/>
                <a:gd name="T48" fmla="*/ 0 w 42"/>
                <a:gd name="T49" fmla="*/ 6 h 31"/>
                <a:gd name="T50" fmla="*/ 0 w 42"/>
                <a:gd name="T5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31">
                  <a:moveTo>
                    <a:pt x="0" y="6"/>
                  </a:moveTo>
                  <a:lnTo>
                    <a:pt x="0" y="6"/>
                  </a:lnTo>
                  <a:lnTo>
                    <a:pt x="6" y="3"/>
                  </a:lnTo>
                  <a:lnTo>
                    <a:pt x="12" y="0"/>
                  </a:lnTo>
                  <a:lnTo>
                    <a:pt x="24" y="3"/>
                  </a:lnTo>
                  <a:lnTo>
                    <a:pt x="33" y="9"/>
                  </a:lnTo>
                  <a:lnTo>
                    <a:pt x="42" y="15"/>
                  </a:lnTo>
                  <a:lnTo>
                    <a:pt x="42" y="15"/>
                  </a:lnTo>
                  <a:lnTo>
                    <a:pt x="39" y="18"/>
                  </a:lnTo>
                  <a:lnTo>
                    <a:pt x="33" y="22"/>
                  </a:lnTo>
                  <a:lnTo>
                    <a:pt x="27" y="25"/>
                  </a:lnTo>
                  <a:lnTo>
                    <a:pt x="24" y="28"/>
                  </a:lnTo>
                  <a:lnTo>
                    <a:pt x="24" y="31"/>
                  </a:lnTo>
                  <a:lnTo>
                    <a:pt x="24" y="31"/>
                  </a:lnTo>
                  <a:lnTo>
                    <a:pt x="21" y="31"/>
                  </a:lnTo>
                  <a:lnTo>
                    <a:pt x="21" y="28"/>
                  </a:lnTo>
                  <a:lnTo>
                    <a:pt x="18" y="22"/>
                  </a:lnTo>
                  <a:lnTo>
                    <a:pt x="18" y="22"/>
                  </a:lnTo>
                  <a:lnTo>
                    <a:pt x="12" y="25"/>
                  </a:lnTo>
                  <a:lnTo>
                    <a:pt x="9" y="22"/>
                  </a:lnTo>
                  <a:lnTo>
                    <a:pt x="9" y="22"/>
                  </a:lnTo>
                  <a:lnTo>
                    <a:pt x="6" y="18"/>
                  </a:lnTo>
                  <a:lnTo>
                    <a:pt x="6" y="12"/>
                  </a:lnTo>
                  <a:lnTo>
                    <a:pt x="6" y="9"/>
                  </a:lnTo>
                  <a:lnTo>
                    <a:pt x="0" y="6"/>
                  </a:lnTo>
                  <a:lnTo>
                    <a:pt x="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3" name="Freeform 27"/>
            <p:cNvSpPr>
              <a:spLocks/>
            </p:cNvSpPr>
            <p:nvPr/>
          </p:nvSpPr>
          <p:spPr bwMode="auto">
            <a:xfrm>
              <a:off x="9239250" y="2012950"/>
              <a:ext cx="92075" cy="44450"/>
            </a:xfrm>
            <a:custGeom>
              <a:avLst/>
              <a:gdLst>
                <a:gd name="T0" fmla="*/ 0 w 58"/>
                <a:gd name="T1" fmla="*/ 0 h 28"/>
                <a:gd name="T2" fmla="*/ 0 w 58"/>
                <a:gd name="T3" fmla="*/ 0 h 28"/>
                <a:gd name="T4" fmla="*/ 9 w 58"/>
                <a:gd name="T5" fmla="*/ 0 h 28"/>
                <a:gd name="T6" fmla="*/ 9 w 58"/>
                <a:gd name="T7" fmla="*/ 0 h 28"/>
                <a:gd name="T8" fmla="*/ 16 w 58"/>
                <a:gd name="T9" fmla="*/ 0 h 28"/>
                <a:gd name="T10" fmla="*/ 22 w 58"/>
                <a:gd name="T11" fmla="*/ 3 h 28"/>
                <a:gd name="T12" fmla="*/ 25 w 58"/>
                <a:gd name="T13" fmla="*/ 6 h 28"/>
                <a:gd name="T14" fmla="*/ 31 w 58"/>
                <a:gd name="T15" fmla="*/ 9 h 28"/>
                <a:gd name="T16" fmla="*/ 31 w 58"/>
                <a:gd name="T17" fmla="*/ 9 h 28"/>
                <a:gd name="T18" fmla="*/ 40 w 58"/>
                <a:gd name="T19" fmla="*/ 13 h 28"/>
                <a:gd name="T20" fmla="*/ 49 w 58"/>
                <a:gd name="T21" fmla="*/ 19 h 28"/>
                <a:gd name="T22" fmla="*/ 49 w 58"/>
                <a:gd name="T23" fmla="*/ 19 h 28"/>
                <a:gd name="T24" fmla="*/ 55 w 58"/>
                <a:gd name="T25" fmla="*/ 22 h 28"/>
                <a:gd name="T26" fmla="*/ 58 w 58"/>
                <a:gd name="T27" fmla="*/ 22 h 28"/>
                <a:gd name="T28" fmla="*/ 58 w 58"/>
                <a:gd name="T29" fmla="*/ 28 h 28"/>
                <a:gd name="T30" fmla="*/ 58 w 58"/>
                <a:gd name="T31" fmla="*/ 28 h 28"/>
                <a:gd name="T32" fmla="*/ 43 w 58"/>
                <a:gd name="T33" fmla="*/ 28 h 28"/>
                <a:gd name="T34" fmla="*/ 31 w 58"/>
                <a:gd name="T35" fmla="*/ 25 h 28"/>
                <a:gd name="T36" fmla="*/ 22 w 58"/>
                <a:gd name="T37" fmla="*/ 22 h 28"/>
                <a:gd name="T38" fmla="*/ 9 w 58"/>
                <a:gd name="T39" fmla="*/ 19 h 28"/>
                <a:gd name="T40" fmla="*/ 9 w 58"/>
                <a:gd name="T41" fmla="*/ 19 h 28"/>
                <a:gd name="T42" fmla="*/ 9 w 58"/>
                <a:gd name="T43" fmla="*/ 13 h 28"/>
                <a:gd name="T44" fmla="*/ 6 w 58"/>
                <a:gd name="T45" fmla="*/ 9 h 28"/>
                <a:gd name="T46" fmla="*/ 0 w 58"/>
                <a:gd name="T47" fmla="*/ 9 h 28"/>
                <a:gd name="T48" fmla="*/ 0 w 58"/>
                <a:gd name="T49" fmla="*/ 0 h 28"/>
                <a:gd name="T50" fmla="*/ 0 w 58"/>
                <a:gd name="T5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28">
                  <a:moveTo>
                    <a:pt x="0" y="0"/>
                  </a:moveTo>
                  <a:lnTo>
                    <a:pt x="0" y="0"/>
                  </a:lnTo>
                  <a:lnTo>
                    <a:pt x="9" y="0"/>
                  </a:lnTo>
                  <a:lnTo>
                    <a:pt x="9" y="0"/>
                  </a:lnTo>
                  <a:lnTo>
                    <a:pt x="16" y="0"/>
                  </a:lnTo>
                  <a:lnTo>
                    <a:pt x="22" y="3"/>
                  </a:lnTo>
                  <a:lnTo>
                    <a:pt x="25" y="6"/>
                  </a:lnTo>
                  <a:lnTo>
                    <a:pt x="31" y="9"/>
                  </a:lnTo>
                  <a:lnTo>
                    <a:pt x="31" y="9"/>
                  </a:lnTo>
                  <a:lnTo>
                    <a:pt x="40" y="13"/>
                  </a:lnTo>
                  <a:lnTo>
                    <a:pt x="49" y="19"/>
                  </a:lnTo>
                  <a:lnTo>
                    <a:pt x="49" y="19"/>
                  </a:lnTo>
                  <a:lnTo>
                    <a:pt x="55" y="22"/>
                  </a:lnTo>
                  <a:lnTo>
                    <a:pt x="58" y="22"/>
                  </a:lnTo>
                  <a:lnTo>
                    <a:pt x="58" y="28"/>
                  </a:lnTo>
                  <a:lnTo>
                    <a:pt x="58" y="28"/>
                  </a:lnTo>
                  <a:lnTo>
                    <a:pt x="43" y="28"/>
                  </a:lnTo>
                  <a:lnTo>
                    <a:pt x="31" y="25"/>
                  </a:lnTo>
                  <a:lnTo>
                    <a:pt x="22" y="22"/>
                  </a:lnTo>
                  <a:lnTo>
                    <a:pt x="9" y="19"/>
                  </a:lnTo>
                  <a:lnTo>
                    <a:pt x="9" y="19"/>
                  </a:lnTo>
                  <a:lnTo>
                    <a:pt x="9" y="13"/>
                  </a:lnTo>
                  <a:lnTo>
                    <a:pt x="6" y="9"/>
                  </a:lnTo>
                  <a:lnTo>
                    <a:pt x="0" y="9"/>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4" name="Freeform 28"/>
            <p:cNvSpPr>
              <a:spLocks/>
            </p:cNvSpPr>
            <p:nvPr/>
          </p:nvSpPr>
          <p:spPr bwMode="auto">
            <a:xfrm>
              <a:off x="2682875" y="2095500"/>
              <a:ext cx="158750" cy="128587"/>
            </a:xfrm>
            <a:custGeom>
              <a:avLst/>
              <a:gdLst>
                <a:gd name="T0" fmla="*/ 34 w 100"/>
                <a:gd name="T1" fmla="*/ 15 h 81"/>
                <a:gd name="T2" fmla="*/ 34 w 100"/>
                <a:gd name="T3" fmla="*/ 12 h 81"/>
                <a:gd name="T4" fmla="*/ 34 w 100"/>
                <a:gd name="T5" fmla="*/ 12 h 81"/>
                <a:gd name="T6" fmla="*/ 43 w 100"/>
                <a:gd name="T7" fmla="*/ 6 h 81"/>
                <a:gd name="T8" fmla="*/ 70 w 100"/>
                <a:gd name="T9" fmla="*/ 6 h 81"/>
                <a:gd name="T10" fmla="*/ 76 w 100"/>
                <a:gd name="T11" fmla="*/ 0 h 81"/>
                <a:gd name="T12" fmla="*/ 82 w 100"/>
                <a:gd name="T13" fmla="*/ 6 h 81"/>
                <a:gd name="T14" fmla="*/ 85 w 100"/>
                <a:gd name="T15" fmla="*/ 15 h 81"/>
                <a:gd name="T16" fmla="*/ 82 w 100"/>
                <a:gd name="T17" fmla="*/ 21 h 81"/>
                <a:gd name="T18" fmla="*/ 76 w 100"/>
                <a:gd name="T19" fmla="*/ 27 h 81"/>
                <a:gd name="T20" fmla="*/ 79 w 100"/>
                <a:gd name="T21" fmla="*/ 33 h 81"/>
                <a:gd name="T22" fmla="*/ 97 w 100"/>
                <a:gd name="T23" fmla="*/ 30 h 81"/>
                <a:gd name="T24" fmla="*/ 100 w 100"/>
                <a:gd name="T25" fmla="*/ 48 h 81"/>
                <a:gd name="T26" fmla="*/ 100 w 100"/>
                <a:gd name="T27" fmla="*/ 63 h 81"/>
                <a:gd name="T28" fmla="*/ 88 w 100"/>
                <a:gd name="T29" fmla="*/ 63 h 81"/>
                <a:gd name="T30" fmla="*/ 88 w 100"/>
                <a:gd name="T31" fmla="*/ 72 h 81"/>
                <a:gd name="T32" fmla="*/ 82 w 100"/>
                <a:gd name="T33" fmla="*/ 72 h 81"/>
                <a:gd name="T34" fmla="*/ 76 w 100"/>
                <a:gd name="T35" fmla="*/ 72 h 81"/>
                <a:gd name="T36" fmla="*/ 67 w 100"/>
                <a:gd name="T37" fmla="*/ 78 h 81"/>
                <a:gd name="T38" fmla="*/ 64 w 100"/>
                <a:gd name="T39" fmla="*/ 81 h 81"/>
                <a:gd name="T40" fmla="*/ 58 w 100"/>
                <a:gd name="T41" fmla="*/ 75 h 81"/>
                <a:gd name="T42" fmla="*/ 52 w 100"/>
                <a:gd name="T43" fmla="*/ 66 h 81"/>
                <a:gd name="T44" fmla="*/ 40 w 100"/>
                <a:gd name="T45" fmla="*/ 60 h 81"/>
                <a:gd name="T46" fmla="*/ 40 w 100"/>
                <a:gd name="T47" fmla="*/ 54 h 81"/>
                <a:gd name="T48" fmla="*/ 34 w 100"/>
                <a:gd name="T49" fmla="*/ 54 h 81"/>
                <a:gd name="T50" fmla="*/ 34 w 100"/>
                <a:gd name="T51" fmla="*/ 48 h 81"/>
                <a:gd name="T52" fmla="*/ 21 w 100"/>
                <a:gd name="T53" fmla="*/ 48 h 81"/>
                <a:gd name="T54" fmla="*/ 12 w 100"/>
                <a:gd name="T55" fmla="*/ 42 h 81"/>
                <a:gd name="T56" fmla="*/ 0 w 100"/>
                <a:gd name="T57" fmla="*/ 39 h 81"/>
                <a:gd name="T58" fmla="*/ 0 w 100"/>
                <a:gd name="T59" fmla="*/ 36 h 81"/>
                <a:gd name="T60" fmla="*/ 18 w 100"/>
                <a:gd name="T61" fmla="*/ 36 h 81"/>
                <a:gd name="T62" fmla="*/ 40 w 100"/>
                <a:gd name="T63" fmla="*/ 39 h 81"/>
                <a:gd name="T64" fmla="*/ 43 w 100"/>
                <a:gd name="T65" fmla="*/ 36 h 81"/>
                <a:gd name="T66" fmla="*/ 46 w 100"/>
                <a:gd name="T67" fmla="*/ 24 h 81"/>
                <a:gd name="T68" fmla="*/ 43 w 100"/>
                <a:gd name="T69" fmla="*/ 21 h 81"/>
                <a:gd name="T70" fmla="*/ 34 w 100"/>
                <a:gd name="T71" fmla="*/ 18 h 81"/>
                <a:gd name="T72" fmla="*/ 28 w 100"/>
                <a:gd name="T73" fmla="*/ 15 h 81"/>
                <a:gd name="T74" fmla="*/ 28 w 100"/>
                <a:gd name="T75" fmla="*/ 12 h 81"/>
                <a:gd name="T76" fmla="*/ 34 w 100"/>
                <a:gd name="T77" fmla="*/ 1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0" h="81">
                  <a:moveTo>
                    <a:pt x="34" y="15"/>
                  </a:moveTo>
                  <a:lnTo>
                    <a:pt x="34" y="15"/>
                  </a:lnTo>
                  <a:lnTo>
                    <a:pt x="34" y="15"/>
                  </a:lnTo>
                  <a:lnTo>
                    <a:pt x="34" y="12"/>
                  </a:lnTo>
                  <a:lnTo>
                    <a:pt x="34" y="12"/>
                  </a:lnTo>
                  <a:lnTo>
                    <a:pt x="34" y="12"/>
                  </a:lnTo>
                  <a:lnTo>
                    <a:pt x="37" y="9"/>
                  </a:lnTo>
                  <a:lnTo>
                    <a:pt x="43" y="6"/>
                  </a:lnTo>
                  <a:lnTo>
                    <a:pt x="55" y="6"/>
                  </a:lnTo>
                  <a:lnTo>
                    <a:pt x="70" y="6"/>
                  </a:lnTo>
                  <a:lnTo>
                    <a:pt x="73" y="3"/>
                  </a:lnTo>
                  <a:lnTo>
                    <a:pt x="76" y="0"/>
                  </a:lnTo>
                  <a:lnTo>
                    <a:pt x="76" y="0"/>
                  </a:lnTo>
                  <a:lnTo>
                    <a:pt x="82" y="6"/>
                  </a:lnTo>
                  <a:lnTo>
                    <a:pt x="85" y="15"/>
                  </a:lnTo>
                  <a:lnTo>
                    <a:pt x="85" y="15"/>
                  </a:lnTo>
                  <a:lnTo>
                    <a:pt x="85" y="21"/>
                  </a:lnTo>
                  <a:lnTo>
                    <a:pt x="82" y="21"/>
                  </a:lnTo>
                  <a:lnTo>
                    <a:pt x="79" y="24"/>
                  </a:lnTo>
                  <a:lnTo>
                    <a:pt x="76" y="27"/>
                  </a:lnTo>
                  <a:lnTo>
                    <a:pt x="76" y="27"/>
                  </a:lnTo>
                  <a:lnTo>
                    <a:pt x="79" y="33"/>
                  </a:lnTo>
                  <a:lnTo>
                    <a:pt x="85" y="33"/>
                  </a:lnTo>
                  <a:lnTo>
                    <a:pt x="97" y="30"/>
                  </a:lnTo>
                  <a:lnTo>
                    <a:pt x="97" y="30"/>
                  </a:lnTo>
                  <a:lnTo>
                    <a:pt x="100" y="48"/>
                  </a:lnTo>
                  <a:lnTo>
                    <a:pt x="100" y="63"/>
                  </a:lnTo>
                  <a:lnTo>
                    <a:pt x="100" y="63"/>
                  </a:lnTo>
                  <a:lnTo>
                    <a:pt x="94" y="63"/>
                  </a:lnTo>
                  <a:lnTo>
                    <a:pt x="88" y="63"/>
                  </a:lnTo>
                  <a:lnTo>
                    <a:pt x="88" y="63"/>
                  </a:lnTo>
                  <a:lnTo>
                    <a:pt x="88" y="72"/>
                  </a:lnTo>
                  <a:lnTo>
                    <a:pt x="88" y="72"/>
                  </a:lnTo>
                  <a:lnTo>
                    <a:pt x="82" y="72"/>
                  </a:lnTo>
                  <a:lnTo>
                    <a:pt x="76" y="72"/>
                  </a:lnTo>
                  <a:lnTo>
                    <a:pt x="76" y="72"/>
                  </a:lnTo>
                  <a:lnTo>
                    <a:pt x="70" y="75"/>
                  </a:lnTo>
                  <a:lnTo>
                    <a:pt x="67" y="78"/>
                  </a:lnTo>
                  <a:lnTo>
                    <a:pt x="64" y="81"/>
                  </a:lnTo>
                  <a:lnTo>
                    <a:pt x="64" y="81"/>
                  </a:lnTo>
                  <a:lnTo>
                    <a:pt x="58" y="81"/>
                  </a:lnTo>
                  <a:lnTo>
                    <a:pt x="58" y="75"/>
                  </a:lnTo>
                  <a:lnTo>
                    <a:pt x="52" y="66"/>
                  </a:lnTo>
                  <a:lnTo>
                    <a:pt x="52" y="66"/>
                  </a:lnTo>
                  <a:lnTo>
                    <a:pt x="43" y="63"/>
                  </a:lnTo>
                  <a:lnTo>
                    <a:pt x="40" y="60"/>
                  </a:lnTo>
                  <a:lnTo>
                    <a:pt x="40" y="54"/>
                  </a:lnTo>
                  <a:lnTo>
                    <a:pt x="40" y="54"/>
                  </a:lnTo>
                  <a:lnTo>
                    <a:pt x="37" y="54"/>
                  </a:lnTo>
                  <a:lnTo>
                    <a:pt x="34" y="54"/>
                  </a:lnTo>
                  <a:lnTo>
                    <a:pt x="34" y="48"/>
                  </a:lnTo>
                  <a:lnTo>
                    <a:pt x="34" y="48"/>
                  </a:lnTo>
                  <a:lnTo>
                    <a:pt x="28" y="48"/>
                  </a:lnTo>
                  <a:lnTo>
                    <a:pt x="21" y="48"/>
                  </a:lnTo>
                  <a:lnTo>
                    <a:pt x="12" y="42"/>
                  </a:lnTo>
                  <a:lnTo>
                    <a:pt x="12" y="42"/>
                  </a:lnTo>
                  <a:lnTo>
                    <a:pt x="3" y="42"/>
                  </a:lnTo>
                  <a:lnTo>
                    <a:pt x="0" y="39"/>
                  </a:lnTo>
                  <a:lnTo>
                    <a:pt x="0" y="36"/>
                  </a:lnTo>
                  <a:lnTo>
                    <a:pt x="0" y="36"/>
                  </a:lnTo>
                  <a:lnTo>
                    <a:pt x="9" y="36"/>
                  </a:lnTo>
                  <a:lnTo>
                    <a:pt x="18" y="36"/>
                  </a:lnTo>
                  <a:lnTo>
                    <a:pt x="28" y="39"/>
                  </a:lnTo>
                  <a:lnTo>
                    <a:pt x="40" y="39"/>
                  </a:lnTo>
                  <a:lnTo>
                    <a:pt x="40" y="39"/>
                  </a:lnTo>
                  <a:lnTo>
                    <a:pt x="43" y="36"/>
                  </a:lnTo>
                  <a:lnTo>
                    <a:pt x="43" y="33"/>
                  </a:lnTo>
                  <a:lnTo>
                    <a:pt x="46" y="24"/>
                  </a:lnTo>
                  <a:lnTo>
                    <a:pt x="46" y="24"/>
                  </a:lnTo>
                  <a:lnTo>
                    <a:pt x="43" y="21"/>
                  </a:lnTo>
                  <a:lnTo>
                    <a:pt x="43" y="18"/>
                  </a:lnTo>
                  <a:lnTo>
                    <a:pt x="34" y="18"/>
                  </a:lnTo>
                  <a:lnTo>
                    <a:pt x="28" y="18"/>
                  </a:lnTo>
                  <a:lnTo>
                    <a:pt x="28" y="15"/>
                  </a:lnTo>
                  <a:lnTo>
                    <a:pt x="28" y="12"/>
                  </a:lnTo>
                  <a:lnTo>
                    <a:pt x="28" y="12"/>
                  </a:lnTo>
                  <a:lnTo>
                    <a:pt x="31" y="12"/>
                  </a:lnTo>
                  <a:lnTo>
                    <a:pt x="34" y="15"/>
                  </a:lnTo>
                  <a:lnTo>
                    <a:pt x="34" y="15"/>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5" name="Freeform 29"/>
            <p:cNvSpPr>
              <a:spLocks/>
            </p:cNvSpPr>
            <p:nvPr/>
          </p:nvSpPr>
          <p:spPr bwMode="auto">
            <a:xfrm>
              <a:off x="3263900" y="2105025"/>
              <a:ext cx="96838" cy="47625"/>
            </a:xfrm>
            <a:custGeom>
              <a:avLst/>
              <a:gdLst>
                <a:gd name="T0" fmla="*/ 0 w 61"/>
                <a:gd name="T1" fmla="*/ 6 h 30"/>
                <a:gd name="T2" fmla="*/ 0 w 61"/>
                <a:gd name="T3" fmla="*/ 6 h 30"/>
                <a:gd name="T4" fmla="*/ 3 w 61"/>
                <a:gd name="T5" fmla="*/ 3 h 30"/>
                <a:gd name="T6" fmla="*/ 6 w 61"/>
                <a:gd name="T7" fmla="*/ 0 h 30"/>
                <a:gd name="T8" fmla="*/ 15 w 61"/>
                <a:gd name="T9" fmla="*/ 0 h 30"/>
                <a:gd name="T10" fmla="*/ 15 w 61"/>
                <a:gd name="T11" fmla="*/ 0 h 30"/>
                <a:gd name="T12" fmla="*/ 39 w 61"/>
                <a:gd name="T13" fmla="*/ 6 h 30"/>
                <a:gd name="T14" fmla="*/ 61 w 61"/>
                <a:gd name="T15" fmla="*/ 12 h 30"/>
                <a:gd name="T16" fmla="*/ 61 w 61"/>
                <a:gd name="T17" fmla="*/ 12 h 30"/>
                <a:gd name="T18" fmla="*/ 58 w 61"/>
                <a:gd name="T19" fmla="*/ 21 h 30"/>
                <a:gd name="T20" fmla="*/ 58 w 61"/>
                <a:gd name="T21" fmla="*/ 24 h 30"/>
                <a:gd name="T22" fmla="*/ 58 w 61"/>
                <a:gd name="T23" fmla="*/ 30 h 30"/>
                <a:gd name="T24" fmla="*/ 58 w 61"/>
                <a:gd name="T25" fmla="*/ 30 h 30"/>
                <a:gd name="T26" fmla="*/ 42 w 61"/>
                <a:gd name="T27" fmla="*/ 27 h 30"/>
                <a:gd name="T28" fmla="*/ 30 w 61"/>
                <a:gd name="T29" fmla="*/ 24 h 30"/>
                <a:gd name="T30" fmla="*/ 21 w 61"/>
                <a:gd name="T31" fmla="*/ 21 h 30"/>
                <a:gd name="T32" fmla="*/ 12 w 61"/>
                <a:gd name="T33" fmla="*/ 12 h 30"/>
                <a:gd name="T34" fmla="*/ 12 w 61"/>
                <a:gd name="T35" fmla="*/ 12 h 30"/>
                <a:gd name="T36" fmla="*/ 6 w 61"/>
                <a:gd name="T37" fmla="*/ 6 h 30"/>
                <a:gd name="T38" fmla="*/ 3 w 61"/>
                <a:gd name="T39" fmla="*/ 6 h 30"/>
                <a:gd name="T40" fmla="*/ 0 w 61"/>
                <a:gd name="T41" fmla="*/ 6 h 30"/>
                <a:gd name="T42" fmla="*/ 0 w 61"/>
                <a:gd name="T4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30">
                  <a:moveTo>
                    <a:pt x="0" y="6"/>
                  </a:moveTo>
                  <a:lnTo>
                    <a:pt x="0" y="6"/>
                  </a:lnTo>
                  <a:lnTo>
                    <a:pt x="3" y="3"/>
                  </a:lnTo>
                  <a:lnTo>
                    <a:pt x="6" y="0"/>
                  </a:lnTo>
                  <a:lnTo>
                    <a:pt x="15" y="0"/>
                  </a:lnTo>
                  <a:lnTo>
                    <a:pt x="15" y="0"/>
                  </a:lnTo>
                  <a:lnTo>
                    <a:pt x="39" y="6"/>
                  </a:lnTo>
                  <a:lnTo>
                    <a:pt x="61" y="12"/>
                  </a:lnTo>
                  <a:lnTo>
                    <a:pt x="61" y="12"/>
                  </a:lnTo>
                  <a:lnTo>
                    <a:pt x="58" y="21"/>
                  </a:lnTo>
                  <a:lnTo>
                    <a:pt x="58" y="24"/>
                  </a:lnTo>
                  <a:lnTo>
                    <a:pt x="58" y="30"/>
                  </a:lnTo>
                  <a:lnTo>
                    <a:pt x="58" y="30"/>
                  </a:lnTo>
                  <a:lnTo>
                    <a:pt x="42" y="27"/>
                  </a:lnTo>
                  <a:lnTo>
                    <a:pt x="30" y="24"/>
                  </a:lnTo>
                  <a:lnTo>
                    <a:pt x="21" y="21"/>
                  </a:lnTo>
                  <a:lnTo>
                    <a:pt x="12" y="12"/>
                  </a:lnTo>
                  <a:lnTo>
                    <a:pt x="12" y="12"/>
                  </a:lnTo>
                  <a:lnTo>
                    <a:pt x="6" y="6"/>
                  </a:lnTo>
                  <a:lnTo>
                    <a:pt x="3" y="6"/>
                  </a:lnTo>
                  <a:lnTo>
                    <a:pt x="0" y="6"/>
                  </a:lnTo>
                  <a:lnTo>
                    <a:pt x="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6" name="Freeform 30"/>
            <p:cNvSpPr>
              <a:spLocks/>
            </p:cNvSpPr>
            <p:nvPr/>
          </p:nvSpPr>
          <p:spPr bwMode="auto">
            <a:xfrm>
              <a:off x="9086850" y="2105025"/>
              <a:ext cx="61913" cy="23812"/>
            </a:xfrm>
            <a:custGeom>
              <a:avLst/>
              <a:gdLst>
                <a:gd name="T0" fmla="*/ 39 w 39"/>
                <a:gd name="T1" fmla="*/ 12 h 15"/>
                <a:gd name="T2" fmla="*/ 39 w 39"/>
                <a:gd name="T3" fmla="*/ 12 h 15"/>
                <a:gd name="T4" fmla="*/ 33 w 39"/>
                <a:gd name="T5" fmla="*/ 15 h 15"/>
                <a:gd name="T6" fmla="*/ 21 w 39"/>
                <a:gd name="T7" fmla="*/ 15 h 15"/>
                <a:gd name="T8" fmla="*/ 0 w 39"/>
                <a:gd name="T9" fmla="*/ 9 h 15"/>
                <a:gd name="T10" fmla="*/ 0 w 39"/>
                <a:gd name="T11" fmla="*/ 9 h 15"/>
                <a:gd name="T12" fmla="*/ 3 w 39"/>
                <a:gd name="T13" fmla="*/ 6 h 15"/>
                <a:gd name="T14" fmla="*/ 6 w 39"/>
                <a:gd name="T15" fmla="*/ 6 h 15"/>
                <a:gd name="T16" fmla="*/ 9 w 39"/>
                <a:gd name="T17" fmla="*/ 3 h 15"/>
                <a:gd name="T18" fmla="*/ 12 w 39"/>
                <a:gd name="T19" fmla="*/ 0 h 15"/>
                <a:gd name="T20" fmla="*/ 12 w 39"/>
                <a:gd name="T21" fmla="*/ 0 h 15"/>
                <a:gd name="T22" fmla="*/ 30 w 39"/>
                <a:gd name="T23" fmla="*/ 3 h 15"/>
                <a:gd name="T24" fmla="*/ 36 w 39"/>
                <a:gd name="T25" fmla="*/ 6 h 15"/>
                <a:gd name="T26" fmla="*/ 39 w 39"/>
                <a:gd name="T27" fmla="*/ 9 h 15"/>
                <a:gd name="T28" fmla="*/ 39 w 39"/>
                <a:gd name="T29" fmla="*/ 12 h 15"/>
                <a:gd name="T30" fmla="*/ 39 w 39"/>
                <a:gd name="T3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15">
                  <a:moveTo>
                    <a:pt x="39" y="12"/>
                  </a:moveTo>
                  <a:lnTo>
                    <a:pt x="39" y="12"/>
                  </a:lnTo>
                  <a:lnTo>
                    <a:pt x="33" y="15"/>
                  </a:lnTo>
                  <a:lnTo>
                    <a:pt x="21" y="15"/>
                  </a:lnTo>
                  <a:lnTo>
                    <a:pt x="0" y="9"/>
                  </a:lnTo>
                  <a:lnTo>
                    <a:pt x="0" y="9"/>
                  </a:lnTo>
                  <a:lnTo>
                    <a:pt x="3" y="6"/>
                  </a:lnTo>
                  <a:lnTo>
                    <a:pt x="6" y="6"/>
                  </a:lnTo>
                  <a:lnTo>
                    <a:pt x="9" y="3"/>
                  </a:lnTo>
                  <a:lnTo>
                    <a:pt x="12" y="0"/>
                  </a:lnTo>
                  <a:lnTo>
                    <a:pt x="12" y="0"/>
                  </a:lnTo>
                  <a:lnTo>
                    <a:pt x="30" y="3"/>
                  </a:lnTo>
                  <a:lnTo>
                    <a:pt x="36" y="6"/>
                  </a:lnTo>
                  <a:lnTo>
                    <a:pt x="39" y="9"/>
                  </a:lnTo>
                  <a:lnTo>
                    <a:pt x="39" y="12"/>
                  </a:lnTo>
                  <a:lnTo>
                    <a:pt x="39"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7" name="Freeform 31"/>
            <p:cNvSpPr>
              <a:spLocks/>
            </p:cNvSpPr>
            <p:nvPr/>
          </p:nvSpPr>
          <p:spPr bwMode="auto">
            <a:xfrm>
              <a:off x="3975100" y="2254250"/>
              <a:ext cx="47625" cy="19050"/>
            </a:xfrm>
            <a:custGeom>
              <a:avLst/>
              <a:gdLst>
                <a:gd name="T0" fmla="*/ 30 w 30"/>
                <a:gd name="T1" fmla="*/ 12 h 12"/>
                <a:gd name="T2" fmla="*/ 30 w 30"/>
                <a:gd name="T3" fmla="*/ 12 h 12"/>
                <a:gd name="T4" fmla="*/ 21 w 30"/>
                <a:gd name="T5" fmla="*/ 12 h 12"/>
                <a:gd name="T6" fmla="*/ 15 w 30"/>
                <a:gd name="T7" fmla="*/ 9 h 12"/>
                <a:gd name="T8" fmla="*/ 9 w 30"/>
                <a:gd name="T9" fmla="*/ 6 h 12"/>
                <a:gd name="T10" fmla="*/ 0 w 30"/>
                <a:gd name="T11" fmla="*/ 6 h 12"/>
                <a:gd name="T12" fmla="*/ 0 w 30"/>
                <a:gd name="T13" fmla="*/ 6 h 12"/>
                <a:gd name="T14" fmla="*/ 6 w 30"/>
                <a:gd name="T15" fmla="*/ 0 h 12"/>
                <a:gd name="T16" fmla="*/ 18 w 30"/>
                <a:gd name="T17" fmla="*/ 0 h 12"/>
                <a:gd name="T18" fmla="*/ 27 w 30"/>
                <a:gd name="T19" fmla="*/ 6 h 12"/>
                <a:gd name="T20" fmla="*/ 30 w 30"/>
                <a:gd name="T21" fmla="*/ 9 h 12"/>
                <a:gd name="T22" fmla="*/ 30 w 30"/>
                <a:gd name="T23" fmla="*/ 12 h 12"/>
                <a:gd name="T24" fmla="*/ 30 w 30"/>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30" y="12"/>
                  </a:moveTo>
                  <a:lnTo>
                    <a:pt x="30" y="12"/>
                  </a:lnTo>
                  <a:lnTo>
                    <a:pt x="21" y="12"/>
                  </a:lnTo>
                  <a:lnTo>
                    <a:pt x="15" y="9"/>
                  </a:lnTo>
                  <a:lnTo>
                    <a:pt x="9" y="6"/>
                  </a:lnTo>
                  <a:lnTo>
                    <a:pt x="0" y="6"/>
                  </a:lnTo>
                  <a:lnTo>
                    <a:pt x="0" y="6"/>
                  </a:lnTo>
                  <a:lnTo>
                    <a:pt x="6" y="0"/>
                  </a:lnTo>
                  <a:lnTo>
                    <a:pt x="18" y="0"/>
                  </a:lnTo>
                  <a:lnTo>
                    <a:pt x="27" y="6"/>
                  </a:lnTo>
                  <a:lnTo>
                    <a:pt x="30" y="9"/>
                  </a:lnTo>
                  <a:lnTo>
                    <a:pt x="30" y="12"/>
                  </a:lnTo>
                  <a:lnTo>
                    <a:pt x="30"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8" name="Freeform 32"/>
            <p:cNvSpPr>
              <a:spLocks/>
            </p:cNvSpPr>
            <p:nvPr/>
          </p:nvSpPr>
          <p:spPr bwMode="auto">
            <a:xfrm>
              <a:off x="3946525" y="2287588"/>
              <a:ext cx="66675" cy="33337"/>
            </a:xfrm>
            <a:custGeom>
              <a:avLst/>
              <a:gdLst>
                <a:gd name="T0" fmla="*/ 42 w 42"/>
                <a:gd name="T1" fmla="*/ 12 h 21"/>
                <a:gd name="T2" fmla="*/ 42 w 42"/>
                <a:gd name="T3" fmla="*/ 12 h 21"/>
                <a:gd name="T4" fmla="*/ 39 w 42"/>
                <a:gd name="T5" fmla="*/ 15 h 21"/>
                <a:gd name="T6" fmla="*/ 33 w 42"/>
                <a:gd name="T7" fmla="*/ 18 h 21"/>
                <a:gd name="T8" fmla="*/ 21 w 42"/>
                <a:gd name="T9" fmla="*/ 21 h 21"/>
                <a:gd name="T10" fmla="*/ 9 w 42"/>
                <a:gd name="T11" fmla="*/ 18 h 21"/>
                <a:gd name="T12" fmla="*/ 3 w 42"/>
                <a:gd name="T13" fmla="*/ 15 h 21"/>
                <a:gd name="T14" fmla="*/ 0 w 42"/>
                <a:gd name="T15" fmla="*/ 12 h 21"/>
                <a:gd name="T16" fmla="*/ 0 w 42"/>
                <a:gd name="T17" fmla="*/ 12 h 21"/>
                <a:gd name="T18" fmla="*/ 0 w 42"/>
                <a:gd name="T19" fmla="*/ 9 h 21"/>
                <a:gd name="T20" fmla="*/ 0 w 42"/>
                <a:gd name="T21" fmla="*/ 6 h 21"/>
                <a:gd name="T22" fmla="*/ 6 w 42"/>
                <a:gd name="T23" fmla="*/ 3 h 21"/>
                <a:gd name="T24" fmla="*/ 12 w 42"/>
                <a:gd name="T25" fmla="*/ 3 h 21"/>
                <a:gd name="T26" fmla="*/ 12 w 42"/>
                <a:gd name="T27" fmla="*/ 3 h 21"/>
                <a:gd name="T28" fmla="*/ 12 w 42"/>
                <a:gd name="T29" fmla="*/ 0 h 21"/>
                <a:gd name="T30" fmla="*/ 12 w 42"/>
                <a:gd name="T31" fmla="*/ 0 h 21"/>
                <a:gd name="T32" fmla="*/ 27 w 42"/>
                <a:gd name="T33" fmla="*/ 6 h 21"/>
                <a:gd name="T34" fmla="*/ 42 w 42"/>
                <a:gd name="T35" fmla="*/ 12 h 21"/>
                <a:gd name="T36" fmla="*/ 42 w 42"/>
                <a:gd name="T3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21">
                  <a:moveTo>
                    <a:pt x="42" y="12"/>
                  </a:moveTo>
                  <a:lnTo>
                    <a:pt x="42" y="12"/>
                  </a:lnTo>
                  <a:lnTo>
                    <a:pt x="39" y="15"/>
                  </a:lnTo>
                  <a:lnTo>
                    <a:pt x="33" y="18"/>
                  </a:lnTo>
                  <a:lnTo>
                    <a:pt x="21" y="21"/>
                  </a:lnTo>
                  <a:lnTo>
                    <a:pt x="9" y="18"/>
                  </a:lnTo>
                  <a:lnTo>
                    <a:pt x="3" y="15"/>
                  </a:lnTo>
                  <a:lnTo>
                    <a:pt x="0" y="12"/>
                  </a:lnTo>
                  <a:lnTo>
                    <a:pt x="0" y="12"/>
                  </a:lnTo>
                  <a:lnTo>
                    <a:pt x="0" y="9"/>
                  </a:lnTo>
                  <a:lnTo>
                    <a:pt x="0" y="6"/>
                  </a:lnTo>
                  <a:lnTo>
                    <a:pt x="6" y="3"/>
                  </a:lnTo>
                  <a:lnTo>
                    <a:pt x="12" y="3"/>
                  </a:lnTo>
                  <a:lnTo>
                    <a:pt x="12" y="3"/>
                  </a:lnTo>
                  <a:lnTo>
                    <a:pt x="12" y="0"/>
                  </a:lnTo>
                  <a:lnTo>
                    <a:pt x="12" y="0"/>
                  </a:lnTo>
                  <a:lnTo>
                    <a:pt x="27" y="6"/>
                  </a:lnTo>
                  <a:lnTo>
                    <a:pt x="42" y="12"/>
                  </a:lnTo>
                  <a:lnTo>
                    <a:pt x="42"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9" name="Freeform 33"/>
            <p:cNvSpPr>
              <a:spLocks/>
            </p:cNvSpPr>
            <p:nvPr/>
          </p:nvSpPr>
          <p:spPr bwMode="auto">
            <a:xfrm>
              <a:off x="6657975" y="2311400"/>
              <a:ext cx="38100" cy="38100"/>
            </a:xfrm>
            <a:custGeom>
              <a:avLst/>
              <a:gdLst>
                <a:gd name="T0" fmla="*/ 9 w 24"/>
                <a:gd name="T1" fmla="*/ 0 h 24"/>
                <a:gd name="T2" fmla="*/ 9 w 24"/>
                <a:gd name="T3" fmla="*/ 0 h 24"/>
                <a:gd name="T4" fmla="*/ 15 w 24"/>
                <a:gd name="T5" fmla="*/ 3 h 24"/>
                <a:gd name="T6" fmla="*/ 21 w 24"/>
                <a:gd name="T7" fmla="*/ 6 h 24"/>
                <a:gd name="T8" fmla="*/ 24 w 24"/>
                <a:gd name="T9" fmla="*/ 9 h 24"/>
                <a:gd name="T10" fmla="*/ 24 w 24"/>
                <a:gd name="T11" fmla="*/ 18 h 24"/>
                <a:gd name="T12" fmla="*/ 24 w 24"/>
                <a:gd name="T13" fmla="*/ 18 h 24"/>
                <a:gd name="T14" fmla="*/ 12 w 24"/>
                <a:gd name="T15" fmla="*/ 18 h 24"/>
                <a:gd name="T16" fmla="*/ 6 w 24"/>
                <a:gd name="T17" fmla="*/ 21 h 24"/>
                <a:gd name="T18" fmla="*/ 6 w 24"/>
                <a:gd name="T19" fmla="*/ 24 h 24"/>
                <a:gd name="T20" fmla="*/ 6 w 24"/>
                <a:gd name="T21" fmla="*/ 24 h 24"/>
                <a:gd name="T22" fmla="*/ 0 w 24"/>
                <a:gd name="T23" fmla="*/ 24 h 24"/>
                <a:gd name="T24" fmla="*/ 0 w 24"/>
                <a:gd name="T25" fmla="*/ 18 h 24"/>
                <a:gd name="T26" fmla="*/ 0 w 24"/>
                <a:gd name="T27" fmla="*/ 6 h 24"/>
                <a:gd name="T28" fmla="*/ 0 w 24"/>
                <a:gd name="T29" fmla="*/ 6 h 24"/>
                <a:gd name="T30" fmla="*/ 6 w 24"/>
                <a:gd name="T31" fmla="*/ 3 h 24"/>
                <a:gd name="T32" fmla="*/ 9 w 24"/>
                <a:gd name="T33" fmla="*/ 0 h 24"/>
                <a:gd name="T34" fmla="*/ 9 w 24"/>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4">
                  <a:moveTo>
                    <a:pt x="9" y="0"/>
                  </a:moveTo>
                  <a:lnTo>
                    <a:pt x="9" y="0"/>
                  </a:lnTo>
                  <a:lnTo>
                    <a:pt x="15" y="3"/>
                  </a:lnTo>
                  <a:lnTo>
                    <a:pt x="21" y="6"/>
                  </a:lnTo>
                  <a:lnTo>
                    <a:pt x="24" y="9"/>
                  </a:lnTo>
                  <a:lnTo>
                    <a:pt x="24" y="18"/>
                  </a:lnTo>
                  <a:lnTo>
                    <a:pt x="24" y="18"/>
                  </a:lnTo>
                  <a:lnTo>
                    <a:pt x="12" y="18"/>
                  </a:lnTo>
                  <a:lnTo>
                    <a:pt x="6" y="21"/>
                  </a:lnTo>
                  <a:lnTo>
                    <a:pt x="6" y="24"/>
                  </a:lnTo>
                  <a:lnTo>
                    <a:pt x="6" y="24"/>
                  </a:lnTo>
                  <a:lnTo>
                    <a:pt x="0" y="24"/>
                  </a:lnTo>
                  <a:lnTo>
                    <a:pt x="0" y="18"/>
                  </a:lnTo>
                  <a:lnTo>
                    <a:pt x="0" y="6"/>
                  </a:lnTo>
                  <a:lnTo>
                    <a:pt x="0" y="6"/>
                  </a:lnTo>
                  <a:lnTo>
                    <a:pt x="6" y="3"/>
                  </a:lnTo>
                  <a:lnTo>
                    <a:pt x="9" y="0"/>
                  </a:lnTo>
                  <a:lnTo>
                    <a:pt x="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0" name="Freeform 34"/>
            <p:cNvSpPr>
              <a:spLocks/>
            </p:cNvSpPr>
            <p:nvPr/>
          </p:nvSpPr>
          <p:spPr bwMode="auto">
            <a:xfrm>
              <a:off x="2535238" y="2354263"/>
              <a:ext cx="42863" cy="14287"/>
            </a:xfrm>
            <a:custGeom>
              <a:avLst/>
              <a:gdLst>
                <a:gd name="T0" fmla="*/ 27 w 27"/>
                <a:gd name="T1" fmla="*/ 6 h 9"/>
                <a:gd name="T2" fmla="*/ 27 w 27"/>
                <a:gd name="T3" fmla="*/ 6 h 9"/>
                <a:gd name="T4" fmla="*/ 18 w 27"/>
                <a:gd name="T5" fmla="*/ 6 h 9"/>
                <a:gd name="T6" fmla="*/ 12 w 27"/>
                <a:gd name="T7" fmla="*/ 6 h 9"/>
                <a:gd name="T8" fmla="*/ 0 w 27"/>
                <a:gd name="T9" fmla="*/ 9 h 9"/>
                <a:gd name="T10" fmla="*/ 0 w 27"/>
                <a:gd name="T11" fmla="*/ 9 h 9"/>
                <a:gd name="T12" fmla="*/ 3 w 27"/>
                <a:gd name="T13" fmla="*/ 3 h 9"/>
                <a:gd name="T14" fmla="*/ 15 w 27"/>
                <a:gd name="T15" fmla="*/ 0 h 9"/>
                <a:gd name="T16" fmla="*/ 24 w 27"/>
                <a:gd name="T17" fmla="*/ 0 h 9"/>
                <a:gd name="T18" fmla="*/ 27 w 27"/>
                <a:gd name="T19" fmla="*/ 0 h 9"/>
                <a:gd name="T20" fmla="*/ 27 w 27"/>
                <a:gd name="T21" fmla="*/ 6 h 9"/>
                <a:gd name="T22" fmla="*/ 27 w 27"/>
                <a:gd name="T2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9">
                  <a:moveTo>
                    <a:pt x="27" y="6"/>
                  </a:moveTo>
                  <a:lnTo>
                    <a:pt x="27" y="6"/>
                  </a:lnTo>
                  <a:lnTo>
                    <a:pt x="18" y="6"/>
                  </a:lnTo>
                  <a:lnTo>
                    <a:pt x="12" y="6"/>
                  </a:lnTo>
                  <a:lnTo>
                    <a:pt x="0" y="9"/>
                  </a:lnTo>
                  <a:lnTo>
                    <a:pt x="0" y="9"/>
                  </a:lnTo>
                  <a:lnTo>
                    <a:pt x="3" y="3"/>
                  </a:lnTo>
                  <a:lnTo>
                    <a:pt x="15" y="0"/>
                  </a:lnTo>
                  <a:lnTo>
                    <a:pt x="24" y="0"/>
                  </a:lnTo>
                  <a:lnTo>
                    <a:pt x="27" y="0"/>
                  </a:lnTo>
                  <a:lnTo>
                    <a:pt x="27" y="6"/>
                  </a:lnTo>
                  <a:lnTo>
                    <a:pt x="27"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1" name="Freeform 35"/>
            <p:cNvSpPr>
              <a:spLocks/>
            </p:cNvSpPr>
            <p:nvPr/>
          </p:nvSpPr>
          <p:spPr bwMode="auto">
            <a:xfrm>
              <a:off x="3355975" y="2368550"/>
              <a:ext cx="66675" cy="38100"/>
            </a:xfrm>
            <a:custGeom>
              <a:avLst/>
              <a:gdLst>
                <a:gd name="T0" fmla="*/ 36 w 42"/>
                <a:gd name="T1" fmla="*/ 0 h 24"/>
                <a:gd name="T2" fmla="*/ 36 w 42"/>
                <a:gd name="T3" fmla="*/ 0 h 24"/>
                <a:gd name="T4" fmla="*/ 39 w 42"/>
                <a:gd name="T5" fmla="*/ 6 h 24"/>
                <a:gd name="T6" fmla="*/ 42 w 42"/>
                <a:gd name="T7" fmla="*/ 15 h 24"/>
                <a:gd name="T8" fmla="*/ 42 w 42"/>
                <a:gd name="T9" fmla="*/ 21 h 24"/>
                <a:gd name="T10" fmla="*/ 39 w 42"/>
                <a:gd name="T11" fmla="*/ 24 h 24"/>
                <a:gd name="T12" fmla="*/ 39 w 42"/>
                <a:gd name="T13" fmla="*/ 24 h 24"/>
                <a:gd name="T14" fmla="*/ 15 w 42"/>
                <a:gd name="T15" fmla="*/ 24 h 24"/>
                <a:gd name="T16" fmla="*/ 6 w 42"/>
                <a:gd name="T17" fmla="*/ 24 h 24"/>
                <a:gd name="T18" fmla="*/ 0 w 42"/>
                <a:gd name="T19" fmla="*/ 18 h 24"/>
                <a:gd name="T20" fmla="*/ 0 w 42"/>
                <a:gd name="T21" fmla="*/ 18 h 24"/>
                <a:gd name="T22" fmla="*/ 0 w 42"/>
                <a:gd name="T23" fmla="*/ 12 h 24"/>
                <a:gd name="T24" fmla="*/ 3 w 42"/>
                <a:gd name="T25" fmla="*/ 9 h 24"/>
                <a:gd name="T26" fmla="*/ 6 w 42"/>
                <a:gd name="T27" fmla="*/ 9 h 24"/>
                <a:gd name="T28" fmla="*/ 6 w 42"/>
                <a:gd name="T29" fmla="*/ 0 h 24"/>
                <a:gd name="T30" fmla="*/ 6 w 42"/>
                <a:gd name="T31" fmla="*/ 0 h 24"/>
                <a:gd name="T32" fmla="*/ 15 w 42"/>
                <a:gd name="T33" fmla="*/ 0 h 24"/>
                <a:gd name="T34" fmla="*/ 24 w 42"/>
                <a:gd name="T35" fmla="*/ 3 h 24"/>
                <a:gd name="T36" fmla="*/ 33 w 42"/>
                <a:gd name="T37" fmla="*/ 3 h 24"/>
                <a:gd name="T38" fmla="*/ 33 w 42"/>
                <a:gd name="T39" fmla="*/ 3 h 24"/>
                <a:gd name="T40" fmla="*/ 36 w 42"/>
                <a:gd name="T41" fmla="*/ 0 h 24"/>
                <a:gd name="T42" fmla="*/ 36 w 42"/>
                <a:gd name="T4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24">
                  <a:moveTo>
                    <a:pt x="36" y="0"/>
                  </a:moveTo>
                  <a:lnTo>
                    <a:pt x="36" y="0"/>
                  </a:lnTo>
                  <a:lnTo>
                    <a:pt x="39" y="6"/>
                  </a:lnTo>
                  <a:lnTo>
                    <a:pt x="42" y="15"/>
                  </a:lnTo>
                  <a:lnTo>
                    <a:pt x="42" y="21"/>
                  </a:lnTo>
                  <a:lnTo>
                    <a:pt x="39" y="24"/>
                  </a:lnTo>
                  <a:lnTo>
                    <a:pt x="39" y="24"/>
                  </a:lnTo>
                  <a:lnTo>
                    <a:pt x="15" y="24"/>
                  </a:lnTo>
                  <a:lnTo>
                    <a:pt x="6" y="24"/>
                  </a:lnTo>
                  <a:lnTo>
                    <a:pt x="0" y="18"/>
                  </a:lnTo>
                  <a:lnTo>
                    <a:pt x="0" y="18"/>
                  </a:lnTo>
                  <a:lnTo>
                    <a:pt x="0" y="12"/>
                  </a:lnTo>
                  <a:lnTo>
                    <a:pt x="3" y="9"/>
                  </a:lnTo>
                  <a:lnTo>
                    <a:pt x="6" y="9"/>
                  </a:lnTo>
                  <a:lnTo>
                    <a:pt x="6" y="0"/>
                  </a:lnTo>
                  <a:lnTo>
                    <a:pt x="6" y="0"/>
                  </a:lnTo>
                  <a:lnTo>
                    <a:pt x="15" y="0"/>
                  </a:lnTo>
                  <a:lnTo>
                    <a:pt x="24" y="3"/>
                  </a:lnTo>
                  <a:lnTo>
                    <a:pt x="33" y="3"/>
                  </a:lnTo>
                  <a:lnTo>
                    <a:pt x="33" y="3"/>
                  </a:lnTo>
                  <a:lnTo>
                    <a:pt x="36" y="0"/>
                  </a:lnTo>
                  <a:lnTo>
                    <a:pt x="3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2" name="Freeform 36"/>
            <p:cNvSpPr>
              <a:spLocks/>
            </p:cNvSpPr>
            <p:nvPr/>
          </p:nvSpPr>
          <p:spPr bwMode="auto">
            <a:xfrm>
              <a:off x="3325813" y="2498725"/>
              <a:ext cx="77788" cy="42862"/>
            </a:xfrm>
            <a:custGeom>
              <a:avLst/>
              <a:gdLst>
                <a:gd name="T0" fmla="*/ 49 w 49"/>
                <a:gd name="T1" fmla="*/ 12 h 27"/>
                <a:gd name="T2" fmla="*/ 49 w 49"/>
                <a:gd name="T3" fmla="*/ 12 h 27"/>
                <a:gd name="T4" fmla="*/ 49 w 49"/>
                <a:gd name="T5" fmla="*/ 18 h 27"/>
                <a:gd name="T6" fmla="*/ 46 w 49"/>
                <a:gd name="T7" fmla="*/ 21 h 27"/>
                <a:gd name="T8" fmla="*/ 34 w 49"/>
                <a:gd name="T9" fmla="*/ 21 h 27"/>
                <a:gd name="T10" fmla="*/ 34 w 49"/>
                <a:gd name="T11" fmla="*/ 21 h 27"/>
                <a:gd name="T12" fmla="*/ 28 w 49"/>
                <a:gd name="T13" fmla="*/ 24 h 27"/>
                <a:gd name="T14" fmla="*/ 22 w 49"/>
                <a:gd name="T15" fmla="*/ 27 h 27"/>
                <a:gd name="T16" fmla="*/ 19 w 49"/>
                <a:gd name="T17" fmla="*/ 24 h 27"/>
                <a:gd name="T18" fmla="*/ 19 w 49"/>
                <a:gd name="T19" fmla="*/ 24 h 27"/>
                <a:gd name="T20" fmla="*/ 16 w 49"/>
                <a:gd name="T21" fmla="*/ 24 h 27"/>
                <a:gd name="T22" fmla="*/ 10 w 49"/>
                <a:gd name="T23" fmla="*/ 24 h 27"/>
                <a:gd name="T24" fmla="*/ 0 w 49"/>
                <a:gd name="T25" fmla="*/ 21 h 27"/>
                <a:gd name="T26" fmla="*/ 0 w 49"/>
                <a:gd name="T27" fmla="*/ 21 h 27"/>
                <a:gd name="T28" fmla="*/ 0 w 49"/>
                <a:gd name="T29" fmla="*/ 18 h 27"/>
                <a:gd name="T30" fmla="*/ 0 w 49"/>
                <a:gd name="T31" fmla="*/ 15 h 27"/>
                <a:gd name="T32" fmla="*/ 7 w 49"/>
                <a:gd name="T33" fmla="*/ 12 h 27"/>
                <a:gd name="T34" fmla="*/ 10 w 49"/>
                <a:gd name="T35" fmla="*/ 12 h 27"/>
                <a:gd name="T36" fmla="*/ 7 w 49"/>
                <a:gd name="T37" fmla="*/ 9 h 27"/>
                <a:gd name="T38" fmla="*/ 7 w 49"/>
                <a:gd name="T39" fmla="*/ 9 h 27"/>
                <a:gd name="T40" fmla="*/ 7 w 49"/>
                <a:gd name="T41" fmla="*/ 6 h 27"/>
                <a:gd name="T42" fmla="*/ 13 w 49"/>
                <a:gd name="T43" fmla="*/ 6 h 27"/>
                <a:gd name="T44" fmla="*/ 16 w 49"/>
                <a:gd name="T45" fmla="*/ 3 h 27"/>
                <a:gd name="T46" fmla="*/ 19 w 49"/>
                <a:gd name="T47" fmla="*/ 0 h 27"/>
                <a:gd name="T48" fmla="*/ 19 w 49"/>
                <a:gd name="T49" fmla="*/ 0 h 27"/>
                <a:gd name="T50" fmla="*/ 34 w 49"/>
                <a:gd name="T51" fmla="*/ 6 h 27"/>
                <a:gd name="T52" fmla="*/ 43 w 49"/>
                <a:gd name="T53" fmla="*/ 9 h 27"/>
                <a:gd name="T54" fmla="*/ 49 w 49"/>
                <a:gd name="T55" fmla="*/ 12 h 27"/>
                <a:gd name="T56" fmla="*/ 49 w 49"/>
                <a:gd name="T57"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 h="27">
                  <a:moveTo>
                    <a:pt x="49" y="12"/>
                  </a:moveTo>
                  <a:lnTo>
                    <a:pt x="49" y="12"/>
                  </a:lnTo>
                  <a:lnTo>
                    <a:pt x="49" y="18"/>
                  </a:lnTo>
                  <a:lnTo>
                    <a:pt x="46" y="21"/>
                  </a:lnTo>
                  <a:lnTo>
                    <a:pt x="34" y="21"/>
                  </a:lnTo>
                  <a:lnTo>
                    <a:pt x="34" y="21"/>
                  </a:lnTo>
                  <a:lnTo>
                    <a:pt x="28" y="24"/>
                  </a:lnTo>
                  <a:lnTo>
                    <a:pt x="22" y="27"/>
                  </a:lnTo>
                  <a:lnTo>
                    <a:pt x="19" y="24"/>
                  </a:lnTo>
                  <a:lnTo>
                    <a:pt x="19" y="24"/>
                  </a:lnTo>
                  <a:lnTo>
                    <a:pt x="16" y="24"/>
                  </a:lnTo>
                  <a:lnTo>
                    <a:pt x="10" y="24"/>
                  </a:lnTo>
                  <a:lnTo>
                    <a:pt x="0" y="21"/>
                  </a:lnTo>
                  <a:lnTo>
                    <a:pt x="0" y="21"/>
                  </a:lnTo>
                  <a:lnTo>
                    <a:pt x="0" y="18"/>
                  </a:lnTo>
                  <a:lnTo>
                    <a:pt x="0" y="15"/>
                  </a:lnTo>
                  <a:lnTo>
                    <a:pt x="7" y="12"/>
                  </a:lnTo>
                  <a:lnTo>
                    <a:pt x="10" y="12"/>
                  </a:lnTo>
                  <a:lnTo>
                    <a:pt x="7" y="9"/>
                  </a:lnTo>
                  <a:lnTo>
                    <a:pt x="7" y="9"/>
                  </a:lnTo>
                  <a:lnTo>
                    <a:pt x="7" y="6"/>
                  </a:lnTo>
                  <a:lnTo>
                    <a:pt x="13" y="6"/>
                  </a:lnTo>
                  <a:lnTo>
                    <a:pt x="16" y="3"/>
                  </a:lnTo>
                  <a:lnTo>
                    <a:pt x="19" y="0"/>
                  </a:lnTo>
                  <a:lnTo>
                    <a:pt x="19" y="0"/>
                  </a:lnTo>
                  <a:lnTo>
                    <a:pt x="34" y="6"/>
                  </a:lnTo>
                  <a:lnTo>
                    <a:pt x="43" y="9"/>
                  </a:lnTo>
                  <a:lnTo>
                    <a:pt x="49" y="12"/>
                  </a:lnTo>
                  <a:lnTo>
                    <a:pt x="49"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3" name="Freeform 37"/>
            <p:cNvSpPr>
              <a:spLocks/>
            </p:cNvSpPr>
            <p:nvPr/>
          </p:nvSpPr>
          <p:spPr bwMode="auto">
            <a:xfrm>
              <a:off x="3325813" y="2574925"/>
              <a:ext cx="30163" cy="14287"/>
            </a:xfrm>
            <a:custGeom>
              <a:avLst/>
              <a:gdLst>
                <a:gd name="T0" fmla="*/ 19 w 19"/>
                <a:gd name="T1" fmla="*/ 9 h 9"/>
                <a:gd name="T2" fmla="*/ 19 w 19"/>
                <a:gd name="T3" fmla="*/ 9 h 9"/>
                <a:gd name="T4" fmla="*/ 13 w 19"/>
                <a:gd name="T5" fmla="*/ 6 h 9"/>
                <a:gd name="T6" fmla="*/ 10 w 19"/>
                <a:gd name="T7" fmla="*/ 6 h 9"/>
                <a:gd name="T8" fmla="*/ 7 w 19"/>
                <a:gd name="T9" fmla="*/ 9 h 9"/>
                <a:gd name="T10" fmla="*/ 0 w 19"/>
                <a:gd name="T11" fmla="*/ 9 h 9"/>
                <a:gd name="T12" fmla="*/ 0 w 19"/>
                <a:gd name="T13" fmla="*/ 9 h 9"/>
                <a:gd name="T14" fmla="*/ 0 w 19"/>
                <a:gd name="T15" fmla="*/ 6 h 9"/>
                <a:gd name="T16" fmla="*/ 0 w 19"/>
                <a:gd name="T17" fmla="*/ 3 h 9"/>
                <a:gd name="T18" fmla="*/ 10 w 19"/>
                <a:gd name="T19" fmla="*/ 0 h 9"/>
                <a:gd name="T20" fmla="*/ 16 w 19"/>
                <a:gd name="T21" fmla="*/ 3 h 9"/>
                <a:gd name="T22" fmla="*/ 19 w 19"/>
                <a:gd name="T23" fmla="*/ 6 h 9"/>
                <a:gd name="T24" fmla="*/ 19 w 19"/>
                <a:gd name="T25" fmla="*/ 9 h 9"/>
                <a:gd name="T26" fmla="*/ 19 w 19"/>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9">
                  <a:moveTo>
                    <a:pt x="19" y="9"/>
                  </a:moveTo>
                  <a:lnTo>
                    <a:pt x="19" y="9"/>
                  </a:lnTo>
                  <a:lnTo>
                    <a:pt x="13" y="6"/>
                  </a:lnTo>
                  <a:lnTo>
                    <a:pt x="10" y="6"/>
                  </a:lnTo>
                  <a:lnTo>
                    <a:pt x="7" y="9"/>
                  </a:lnTo>
                  <a:lnTo>
                    <a:pt x="0" y="9"/>
                  </a:lnTo>
                  <a:lnTo>
                    <a:pt x="0" y="9"/>
                  </a:lnTo>
                  <a:lnTo>
                    <a:pt x="0" y="6"/>
                  </a:lnTo>
                  <a:lnTo>
                    <a:pt x="0" y="3"/>
                  </a:lnTo>
                  <a:lnTo>
                    <a:pt x="10" y="0"/>
                  </a:lnTo>
                  <a:lnTo>
                    <a:pt x="16" y="3"/>
                  </a:lnTo>
                  <a:lnTo>
                    <a:pt x="19" y="6"/>
                  </a:lnTo>
                  <a:lnTo>
                    <a:pt x="19" y="9"/>
                  </a:lnTo>
                  <a:lnTo>
                    <a:pt x="19" y="9"/>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4" name="Freeform 38"/>
            <p:cNvSpPr>
              <a:spLocks/>
            </p:cNvSpPr>
            <p:nvPr/>
          </p:nvSpPr>
          <p:spPr bwMode="auto">
            <a:xfrm>
              <a:off x="3173413" y="2603500"/>
              <a:ext cx="52388" cy="23812"/>
            </a:xfrm>
            <a:custGeom>
              <a:avLst/>
              <a:gdLst>
                <a:gd name="T0" fmla="*/ 27 w 33"/>
                <a:gd name="T1" fmla="*/ 0 h 15"/>
                <a:gd name="T2" fmla="*/ 27 w 33"/>
                <a:gd name="T3" fmla="*/ 0 h 15"/>
                <a:gd name="T4" fmla="*/ 30 w 33"/>
                <a:gd name="T5" fmla="*/ 6 h 15"/>
                <a:gd name="T6" fmla="*/ 33 w 33"/>
                <a:gd name="T7" fmla="*/ 9 h 15"/>
                <a:gd name="T8" fmla="*/ 33 w 33"/>
                <a:gd name="T9" fmla="*/ 9 h 15"/>
                <a:gd name="T10" fmla="*/ 30 w 33"/>
                <a:gd name="T11" fmla="*/ 12 h 15"/>
                <a:gd name="T12" fmla="*/ 27 w 33"/>
                <a:gd name="T13" fmla="*/ 12 h 15"/>
                <a:gd name="T14" fmla="*/ 21 w 33"/>
                <a:gd name="T15" fmla="*/ 12 h 15"/>
                <a:gd name="T16" fmla="*/ 15 w 33"/>
                <a:gd name="T17" fmla="*/ 12 h 15"/>
                <a:gd name="T18" fmla="*/ 15 w 33"/>
                <a:gd name="T19" fmla="*/ 12 h 15"/>
                <a:gd name="T20" fmla="*/ 15 w 33"/>
                <a:gd name="T21" fmla="*/ 15 h 15"/>
                <a:gd name="T22" fmla="*/ 12 w 33"/>
                <a:gd name="T23" fmla="*/ 15 h 15"/>
                <a:gd name="T24" fmla="*/ 0 w 33"/>
                <a:gd name="T25" fmla="*/ 12 h 15"/>
                <a:gd name="T26" fmla="*/ 0 w 33"/>
                <a:gd name="T27" fmla="*/ 12 h 15"/>
                <a:gd name="T28" fmla="*/ 12 w 33"/>
                <a:gd name="T29" fmla="*/ 3 h 15"/>
                <a:gd name="T30" fmla="*/ 18 w 33"/>
                <a:gd name="T31" fmla="*/ 0 h 15"/>
                <a:gd name="T32" fmla="*/ 27 w 33"/>
                <a:gd name="T33" fmla="*/ 0 h 15"/>
                <a:gd name="T34" fmla="*/ 27 w 33"/>
                <a:gd name="T3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15">
                  <a:moveTo>
                    <a:pt x="27" y="0"/>
                  </a:moveTo>
                  <a:lnTo>
                    <a:pt x="27" y="0"/>
                  </a:lnTo>
                  <a:lnTo>
                    <a:pt x="30" y="6"/>
                  </a:lnTo>
                  <a:lnTo>
                    <a:pt x="33" y="9"/>
                  </a:lnTo>
                  <a:lnTo>
                    <a:pt x="33" y="9"/>
                  </a:lnTo>
                  <a:lnTo>
                    <a:pt x="30" y="12"/>
                  </a:lnTo>
                  <a:lnTo>
                    <a:pt x="27" y="12"/>
                  </a:lnTo>
                  <a:lnTo>
                    <a:pt x="21" y="12"/>
                  </a:lnTo>
                  <a:lnTo>
                    <a:pt x="15" y="12"/>
                  </a:lnTo>
                  <a:lnTo>
                    <a:pt x="15" y="12"/>
                  </a:lnTo>
                  <a:lnTo>
                    <a:pt x="15" y="15"/>
                  </a:lnTo>
                  <a:lnTo>
                    <a:pt x="12" y="15"/>
                  </a:lnTo>
                  <a:lnTo>
                    <a:pt x="0" y="12"/>
                  </a:lnTo>
                  <a:lnTo>
                    <a:pt x="0" y="12"/>
                  </a:lnTo>
                  <a:lnTo>
                    <a:pt x="12" y="3"/>
                  </a:lnTo>
                  <a:lnTo>
                    <a:pt x="18" y="0"/>
                  </a:lnTo>
                  <a:lnTo>
                    <a:pt x="27" y="0"/>
                  </a:lnTo>
                  <a:lnTo>
                    <a:pt x="27"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5" name="Freeform 39"/>
            <p:cNvSpPr>
              <a:spLocks/>
            </p:cNvSpPr>
            <p:nvPr/>
          </p:nvSpPr>
          <p:spPr bwMode="auto">
            <a:xfrm>
              <a:off x="3273425" y="2627313"/>
              <a:ext cx="14288" cy="30162"/>
            </a:xfrm>
            <a:custGeom>
              <a:avLst/>
              <a:gdLst>
                <a:gd name="T0" fmla="*/ 0 w 9"/>
                <a:gd name="T1" fmla="*/ 0 h 19"/>
                <a:gd name="T2" fmla="*/ 0 w 9"/>
                <a:gd name="T3" fmla="*/ 0 h 19"/>
                <a:gd name="T4" fmla="*/ 6 w 9"/>
                <a:gd name="T5" fmla="*/ 3 h 19"/>
                <a:gd name="T6" fmla="*/ 9 w 9"/>
                <a:gd name="T7" fmla="*/ 7 h 19"/>
                <a:gd name="T8" fmla="*/ 9 w 9"/>
                <a:gd name="T9" fmla="*/ 19 h 19"/>
                <a:gd name="T10" fmla="*/ 9 w 9"/>
                <a:gd name="T11" fmla="*/ 19 h 19"/>
                <a:gd name="T12" fmla="*/ 3 w 9"/>
                <a:gd name="T13" fmla="*/ 19 h 19"/>
                <a:gd name="T14" fmla="*/ 0 w 9"/>
                <a:gd name="T15" fmla="*/ 13 h 19"/>
                <a:gd name="T16" fmla="*/ 0 w 9"/>
                <a:gd name="T17" fmla="*/ 0 h 19"/>
                <a:gd name="T18" fmla="*/ 0 w 9"/>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9">
                  <a:moveTo>
                    <a:pt x="0" y="0"/>
                  </a:moveTo>
                  <a:lnTo>
                    <a:pt x="0" y="0"/>
                  </a:lnTo>
                  <a:lnTo>
                    <a:pt x="6" y="3"/>
                  </a:lnTo>
                  <a:lnTo>
                    <a:pt x="9" y="7"/>
                  </a:lnTo>
                  <a:lnTo>
                    <a:pt x="9" y="19"/>
                  </a:lnTo>
                  <a:lnTo>
                    <a:pt x="9" y="19"/>
                  </a:lnTo>
                  <a:lnTo>
                    <a:pt x="3" y="19"/>
                  </a:lnTo>
                  <a:lnTo>
                    <a:pt x="0" y="13"/>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6" name="Freeform 40"/>
            <p:cNvSpPr>
              <a:spLocks/>
            </p:cNvSpPr>
            <p:nvPr/>
          </p:nvSpPr>
          <p:spPr bwMode="auto">
            <a:xfrm>
              <a:off x="5126038" y="2901950"/>
              <a:ext cx="106363" cy="134937"/>
            </a:xfrm>
            <a:custGeom>
              <a:avLst/>
              <a:gdLst>
                <a:gd name="T0" fmla="*/ 21 w 67"/>
                <a:gd name="T1" fmla="*/ 0 h 85"/>
                <a:gd name="T2" fmla="*/ 27 w 67"/>
                <a:gd name="T3" fmla="*/ 3 h 85"/>
                <a:gd name="T4" fmla="*/ 27 w 67"/>
                <a:gd name="T5" fmla="*/ 6 h 85"/>
                <a:gd name="T6" fmla="*/ 37 w 67"/>
                <a:gd name="T7" fmla="*/ 3 h 85"/>
                <a:gd name="T8" fmla="*/ 55 w 67"/>
                <a:gd name="T9" fmla="*/ 3 h 85"/>
                <a:gd name="T10" fmla="*/ 58 w 67"/>
                <a:gd name="T11" fmla="*/ 9 h 85"/>
                <a:gd name="T12" fmla="*/ 67 w 67"/>
                <a:gd name="T13" fmla="*/ 12 h 85"/>
                <a:gd name="T14" fmla="*/ 64 w 67"/>
                <a:gd name="T15" fmla="*/ 18 h 85"/>
                <a:gd name="T16" fmla="*/ 61 w 67"/>
                <a:gd name="T17" fmla="*/ 21 h 85"/>
                <a:gd name="T18" fmla="*/ 55 w 67"/>
                <a:gd name="T19" fmla="*/ 24 h 85"/>
                <a:gd name="T20" fmla="*/ 55 w 67"/>
                <a:gd name="T21" fmla="*/ 30 h 85"/>
                <a:gd name="T22" fmla="*/ 61 w 67"/>
                <a:gd name="T23" fmla="*/ 39 h 85"/>
                <a:gd name="T24" fmla="*/ 64 w 67"/>
                <a:gd name="T25" fmla="*/ 45 h 85"/>
                <a:gd name="T26" fmla="*/ 58 w 67"/>
                <a:gd name="T27" fmla="*/ 57 h 85"/>
                <a:gd name="T28" fmla="*/ 58 w 67"/>
                <a:gd name="T29" fmla="*/ 63 h 85"/>
                <a:gd name="T30" fmla="*/ 40 w 67"/>
                <a:gd name="T31" fmla="*/ 63 h 85"/>
                <a:gd name="T32" fmla="*/ 34 w 67"/>
                <a:gd name="T33" fmla="*/ 69 h 85"/>
                <a:gd name="T34" fmla="*/ 34 w 67"/>
                <a:gd name="T35" fmla="*/ 75 h 85"/>
                <a:gd name="T36" fmla="*/ 24 w 67"/>
                <a:gd name="T37" fmla="*/ 81 h 85"/>
                <a:gd name="T38" fmla="*/ 27 w 67"/>
                <a:gd name="T39" fmla="*/ 85 h 85"/>
                <a:gd name="T40" fmla="*/ 0 w 67"/>
                <a:gd name="T41" fmla="*/ 85 h 85"/>
                <a:gd name="T42" fmla="*/ 0 w 67"/>
                <a:gd name="T43" fmla="*/ 66 h 85"/>
                <a:gd name="T44" fmla="*/ 6 w 67"/>
                <a:gd name="T45" fmla="*/ 60 h 85"/>
                <a:gd name="T46" fmla="*/ 9 w 67"/>
                <a:gd name="T47" fmla="*/ 60 h 85"/>
                <a:gd name="T48" fmla="*/ 6 w 67"/>
                <a:gd name="T49" fmla="*/ 51 h 85"/>
                <a:gd name="T50" fmla="*/ 9 w 67"/>
                <a:gd name="T51" fmla="*/ 45 h 85"/>
                <a:gd name="T52" fmla="*/ 9 w 67"/>
                <a:gd name="T53" fmla="*/ 36 h 85"/>
                <a:gd name="T54" fmla="*/ 3 w 67"/>
                <a:gd name="T55" fmla="*/ 30 h 85"/>
                <a:gd name="T56" fmla="*/ 0 w 67"/>
                <a:gd name="T57" fmla="*/ 24 h 85"/>
                <a:gd name="T58" fmla="*/ 12 w 67"/>
                <a:gd name="T59" fmla="*/ 24 h 85"/>
                <a:gd name="T60" fmla="*/ 18 w 67"/>
                <a:gd name="T61" fmla="*/ 27 h 85"/>
                <a:gd name="T62" fmla="*/ 21 w 67"/>
                <a:gd name="T63" fmla="*/ 24 h 85"/>
                <a:gd name="T64" fmla="*/ 21 w 67"/>
                <a:gd name="T65" fmla="*/ 6 h 85"/>
                <a:gd name="T66" fmla="*/ 21 w 67"/>
                <a:gd name="T6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85">
                  <a:moveTo>
                    <a:pt x="21" y="0"/>
                  </a:moveTo>
                  <a:lnTo>
                    <a:pt x="21" y="0"/>
                  </a:lnTo>
                  <a:lnTo>
                    <a:pt x="24" y="0"/>
                  </a:lnTo>
                  <a:lnTo>
                    <a:pt x="27" y="3"/>
                  </a:lnTo>
                  <a:lnTo>
                    <a:pt x="27" y="3"/>
                  </a:lnTo>
                  <a:lnTo>
                    <a:pt x="27" y="6"/>
                  </a:lnTo>
                  <a:lnTo>
                    <a:pt x="31" y="6"/>
                  </a:lnTo>
                  <a:lnTo>
                    <a:pt x="37" y="3"/>
                  </a:lnTo>
                  <a:lnTo>
                    <a:pt x="46" y="3"/>
                  </a:lnTo>
                  <a:lnTo>
                    <a:pt x="55" y="3"/>
                  </a:lnTo>
                  <a:lnTo>
                    <a:pt x="55" y="3"/>
                  </a:lnTo>
                  <a:lnTo>
                    <a:pt x="58" y="9"/>
                  </a:lnTo>
                  <a:lnTo>
                    <a:pt x="67" y="12"/>
                  </a:lnTo>
                  <a:lnTo>
                    <a:pt x="67" y="12"/>
                  </a:lnTo>
                  <a:lnTo>
                    <a:pt x="67" y="18"/>
                  </a:lnTo>
                  <a:lnTo>
                    <a:pt x="64" y="18"/>
                  </a:lnTo>
                  <a:lnTo>
                    <a:pt x="64" y="18"/>
                  </a:lnTo>
                  <a:lnTo>
                    <a:pt x="61" y="21"/>
                  </a:lnTo>
                  <a:lnTo>
                    <a:pt x="61" y="21"/>
                  </a:lnTo>
                  <a:lnTo>
                    <a:pt x="55" y="24"/>
                  </a:lnTo>
                  <a:lnTo>
                    <a:pt x="55" y="24"/>
                  </a:lnTo>
                  <a:lnTo>
                    <a:pt x="55" y="30"/>
                  </a:lnTo>
                  <a:lnTo>
                    <a:pt x="58" y="33"/>
                  </a:lnTo>
                  <a:lnTo>
                    <a:pt x="61" y="39"/>
                  </a:lnTo>
                  <a:lnTo>
                    <a:pt x="64" y="45"/>
                  </a:lnTo>
                  <a:lnTo>
                    <a:pt x="64" y="45"/>
                  </a:lnTo>
                  <a:lnTo>
                    <a:pt x="61" y="54"/>
                  </a:lnTo>
                  <a:lnTo>
                    <a:pt x="58" y="57"/>
                  </a:lnTo>
                  <a:lnTo>
                    <a:pt x="58" y="63"/>
                  </a:lnTo>
                  <a:lnTo>
                    <a:pt x="58" y="63"/>
                  </a:lnTo>
                  <a:lnTo>
                    <a:pt x="40" y="63"/>
                  </a:lnTo>
                  <a:lnTo>
                    <a:pt x="40" y="63"/>
                  </a:lnTo>
                  <a:lnTo>
                    <a:pt x="37" y="66"/>
                  </a:lnTo>
                  <a:lnTo>
                    <a:pt x="34" y="69"/>
                  </a:lnTo>
                  <a:lnTo>
                    <a:pt x="34" y="75"/>
                  </a:lnTo>
                  <a:lnTo>
                    <a:pt x="34" y="75"/>
                  </a:lnTo>
                  <a:lnTo>
                    <a:pt x="27" y="78"/>
                  </a:lnTo>
                  <a:lnTo>
                    <a:pt x="24" y="81"/>
                  </a:lnTo>
                  <a:lnTo>
                    <a:pt x="27" y="85"/>
                  </a:lnTo>
                  <a:lnTo>
                    <a:pt x="27" y="85"/>
                  </a:lnTo>
                  <a:lnTo>
                    <a:pt x="0" y="85"/>
                  </a:lnTo>
                  <a:lnTo>
                    <a:pt x="0" y="85"/>
                  </a:lnTo>
                  <a:lnTo>
                    <a:pt x="3" y="75"/>
                  </a:lnTo>
                  <a:lnTo>
                    <a:pt x="0" y="66"/>
                  </a:lnTo>
                  <a:lnTo>
                    <a:pt x="3" y="60"/>
                  </a:lnTo>
                  <a:lnTo>
                    <a:pt x="6" y="60"/>
                  </a:lnTo>
                  <a:lnTo>
                    <a:pt x="9" y="60"/>
                  </a:lnTo>
                  <a:lnTo>
                    <a:pt x="9" y="60"/>
                  </a:lnTo>
                  <a:lnTo>
                    <a:pt x="9" y="54"/>
                  </a:lnTo>
                  <a:lnTo>
                    <a:pt x="6" y="51"/>
                  </a:lnTo>
                  <a:lnTo>
                    <a:pt x="6" y="48"/>
                  </a:lnTo>
                  <a:lnTo>
                    <a:pt x="9" y="45"/>
                  </a:lnTo>
                  <a:lnTo>
                    <a:pt x="9" y="45"/>
                  </a:lnTo>
                  <a:lnTo>
                    <a:pt x="9" y="36"/>
                  </a:lnTo>
                  <a:lnTo>
                    <a:pt x="6" y="33"/>
                  </a:lnTo>
                  <a:lnTo>
                    <a:pt x="3" y="30"/>
                  </a:lnTo>
                  <a:lnTo>
                    <a:pt x="0" y="24"/>
                  </a:lnTo>
                  <a:lnTo>
                    <a:pt x="0" y="24"/>
                  </a:lnTo>
                  <a:lnTo>
                    <a:pt x="6" y="24"/>
                  </a:lnTo>
                  <a:lnTo>
                    <a:pt x="12" y="24"/>
                  </a:lnTo>
                  <a:lnTo>
                    <a:pt x="18" y="27"/>
                  </a:lnTo>
                  <a:lnTo>
                    <a:pt x="18" y="27"/>
                  </a:lnTo>
                  <a:lnTo>
                    <a:pt x="21" y="27"/>
                  </a:lnTo>
                  <a:lnTo>
                    <a:pt x="21" y="24"/>
                  </a:lnTo>
                  <a:lnTo>
                    <a:pt x="21" y="15"/>
                  </a:lnTo>
                  <a:lnTo>
                    <a:pt x="21" y="6"/>
                  </a:lnTo>
                  <a:lnTo>
                    <a:pt x="21" y="0"/>
                  </a:lnTo>
                  <a:lnTo>
                    <a:pt x="2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37" name="Freeform 41"/>
            <p:cNvSpPr>
              <a:spLocks/>
            </p:cNvSpPr>
            <p:nvPr/>
          </p:nvSpPr>
          <p:spPr bwMode="auto">
            <a:xfrm>
              <a:off x="1046163" y="2906713"/>
              <a:ext cx="33338" cy="23812"/>
            </a:xfrm>
            <a:custGeom>
              <a:avLst/>
              <a:gdLst>
                <a:gd name="T0" fmla="*/ 21 w 21"/>
                <a:gd name="T1" fmla="*/ 0 h 15"/>
                <a:gd name="T2" fmla="*/ 21 w 21"/>
                <a:gd name="T3" fmla="*/ 0 h 15"/>
                <a:gd name="T4" fmla="*/ 21 w 21"/>
                <a:gd name="T5" fmla="*/ 3 h 15"/>
                <a:gd name="T6" fmla="*/ 21 w 21"/>
                <a:gd name="T7" fmla="*/ 6 h 15"/>
                <a:gd name="T8" fmla="*/ 18 w 21"/>
                <a:gd name="T9" fmla="*/ 9 h 15"/>
                <a:gd name="T10" fmla="*/ 18 w 21"/>
                <a:gd name="T11" fmla="*/ 9 h 15"/>
                <a:gd name="T12" fmla="*/ 12 w 21"/>
                <a:gd name="T13" fmla="*/ 15 h 15"/>
                <a:gd name="T14" fmla="*/ 6 w 21"/>
                <a:gd name="T15" fmla="*/ 15 h 15"/>
                <a:gd name="T16" fmla="*/ 0 w 21"/>
                <a:gd name="T17" fmla="*/ 12 h 15"/>
                <a:gd name="T18" fmla="*/ 0 w 21"/>
                <a:gd name="T19" fmla="*/ 12 h 15"/>
                <a:gd name="T20" fmla="*/ 3 w 21"/>
                <a:gd name="T21" fmla="*/ 6 h 15"/>
                <a:gd name="T22" fmla="*/ 9 w 21"/>
                <a:gd name="T23" fmla="*/ 3 h 15"/>
                <a:gd name="T24" fmla="*/ 21 w 21"/>
                <a:gd name="T25" fmla="*/ 0 h 15"/>
                <a:gd name="T26" fmla="*/ 21 w 21"/>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5">
                  <a:moveTo>
                    <a:pt x="21" y="0"/>
                  </a:moveTo>
                  <a:lnTo>
                    <a:pt x="21" y="0"/>
                  </a:lnTo>
                  <a:lnTo>
                    <a:pt x="21" y="3"/>
                  </a:lnTo>
                  <a:lnTo>
                    <a:pt x="21" y="6"/>
                  </a:lnTo>
                  <a:lnTo>
                    <a:pt x="18" y="9"/>
                  </a:lnTo>
                  <a:lnTo>
                    <a:pt x="18" y="9"/>
                  </a:lnTo>
                  <a:lnTo>
                    <a:pt x="12" y="15"/>
                  </a:lnTo>
                  <a:lnTo>
                    <a:pt x="6" y="15"/>
                  </a:lnTo>
                  <a:lnTo>
                    <a:pt x="0" y="12"/>
                  </a:lnTo>
                  <a:lnTo>
                    <a:pt x="0" y="12"/>
                  </a:lnTo>
                  <a:lnTo>
                    <a:pt x="3" y="6"/>
                  </a:lnTo>
                  <a:lnTo>
                    <a:pt x="9" y="3"/>
                  </a:lnTo>
                  <a:lnTo>
                    <a:pt x="21" y="0"/>
                  </a:lnTo>
                  <a:lnTo>
                    <a:pt x="2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48" name="Freeform 42"/>
            <p:cNvSpPr>
              <a:spLocks/>
            </p:cNvSpPr>
            <p:nvPr/>
          </p:nvSpPr>
          <p:spPr bwMode="auto">
            <a:xfrm>
              <a:off x="1895475" y="2930525"/>
              <a:ext cx="39688" cy="52387"/>
            </a:xfrm>
            <a:custGeom>
              <a:avLst/>
              <a:gdLst>
                <a:gd name="T0" fmla="*/ 3 w 25"/>
                <a:gd name="T1" fmla="*/ 0 h 33"/>
                <a:gd name="T2" fmla="*/ 3 w 25"/>
                <a:gd name="T3" fmla="*/ 0 h 33"/>
                <a:gd name="T4" fmla="*/ 10 w 25"/>
                <a:gd name="T5" fmla="*/ 9 h 33"/>
                <a:gd name="T6" fmla="*/ 13 w 25"/>
                <a:gd name="T7" fmla="*/ 18 h 33"/>
                <a:gd name="T8" fmla="*/ 16 w 25"/>
                <a:gd name="T9" fmla="*/ 24 h 33"/>
                <a:gd name="T10" fmla="*/ 25 w 25"/>
                <a:gd name="T11" fmla="*/ 30 h 33"/>
                <a:gd name="T12" fmla="*/ 25 w 25"/>
                <a:gd name="T13" fmla="*/ 30 h 33"/>
                <a:gd name="T14" fmla="*/ 22 w 25"/>
                <a:gd name="T15" fmla="*/ 33 h 33"/>
                <a:gd name="T16" fmla="*/ 19 w 25"/>
                <a:gd name="T17" fmla="*/ 33 h 33"/>
                <a:gd name="T18" fmla="*/ 13 w 25"/>
                <a:gd name="T19" fmla="*/ 33 h 33"/>
                <a:gd name="T20" fmla="*/ 10 w 25"/>
                <a:gd name="T21" fmla="*/ 27 h 33"/>
                <a:gd name="T22" fmla="*/ 7 w 25"/>
                <a:gd name="T23" fmla="*/ 21 h 33"/>
                <a:gd name="T24" fmla="*/ 7 w 25"/>
                <a:gd name="T25" fmla="*/ 21 h 33"/>
                <a:gd name="T26" fmla="*/ 0 w 25"/>
                <a:gd name="T27" fmla="*/ 18 h 33"/>
                <a:gd name="T28" fmla="*/ 0 w 25"/>
                <a:gd name="T29" fmla="*/ 12 h 33"/>
                <a:gd name="T30" fmla="*/ 0 w 25"/>
                <a:gd name="T31" fmla="*/ 6 h 33"/>
                <a:gd name="T32" fmla="*/ 3 w 25"/>
                <a:gd name="T33" fmla="*/ 0 h 33"/>
                <a:gd name="T34" fmla="*/ 3 w 25"/>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33">
                  <a:moveTo>
                    <a:pt x="3" y="0"/>
                  </a:moveTo>
                  <a:lnTo>
                    <a:pt x="3" y="0"/>
                  </a:lnTo>
                  <a:lnTo>
                    <a:pt x="10" y="9"/>
                  </a:lnTo>
                  <a:lnTo>
                    <a:pt x="13" y="18"/>
                  </a:lnTo>
                  <a:lnTo>
                    <a:pt x="16" y="24"/>
                  </a:lnTo>
                  <a:lnTo>
                    <a:pt x="25" y="30"/>
                  </a:lnTo>
                  <a:lnTo>
                    <a:pt x="25" y="30"/>
                  </a:lnTo>
                  <a:lnTo>
                    <a:pt x="22" y="33"/>
                  </a:lnTo>
                  <a:lnTo>
                    <a:pt x="19" y="33"/>
                  </a:lnTo>
                  <a:lnTo>
                    <a:pt x="13" y="33"/>
                  </a:lnTo>
                  <a:lnTo>
                    <a:pt x="10" y="27"/>
                  </a:lnTo>
                  <a:lnTo>
                    <a:pt x="7" y="21"/>
                  </a:lnTo>
                  <a:lnTo>
                    <a:pt x="7" y="21"/>
                  </a:lnTo>
                  <a:lnTo>
                    <a:pt x="0" y="18"/>
                  </a:lnTo>
                  <a:lnTo>
                    <a:pt x="0" y="12"/>
                  </a:lnTo>
                  <a:lnTo>
                    <a:pt x="0" y="6"/>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49" name="Freeform 43"/>
            <p:cNvSpPr>
              <a:spLocks/>
            </p:cNvSpPr>
            <p:nvPr/>
          </p:nvSpPr>
          <p:spPr bwMode="auto">
            <a:xfrm>
              <a:off x="9120188" y="2930525"/>
              <a:ext cx="61913" cy="273050"/>
            </a:xfrm>
            <a:custGeom>
              <a:avLst/>
              <a:gdLst>
                <a:gd name="T0" fmla="*/ 12 w 39"/>
                <a:gd name="T1" fmla="*/ 6 h 172"/>
                <a:gd name="T2" fmla="*/ 18 w 39"/>
                <a:gd name="T3" fmla="*/ 0 h 172"/>
                <a:gd name="T4" fmla="*/ 18 w 39"/>
                <a:gd name="T5" fmla="*/ 24 h 172"/>
                <a:gd name="T6" fmla="*/ 18 w 39"/>
                <a:gd name="T7" fmla="*/ 33 h 172"/>
                <a:gd name="T8" fmla="*/ 21 w 39"/>
                <a:gd name="T9" fmla="*/ 36 h 172"/>
                <a:gd name="T10" fmla="*/ 21 w 39"/>
                <a:gd name="T11" fmla="*/ 45 h 172"/>
                <a:gd name="T12" fmla="*/ 24 w 39"/>
                <a:gd name="T13" fmla="*/ 51 h 172"/>
                <a:gd name="T14" fmla="*/ 24 w 39"/>
                <a:gd name="T15" fmla="*/ 57 h 172"/>
                <a:gd name="T16" fmla="*/ 24 w 39"/>
                <a:gd name="T17" fmla="*/ 63 h 172"/>
                <a:gd name="T18" fmla="*/ 27 w 39"/>
                <a:gd name="T19" fmla="*/ 85 h 172"/>
                <a:gd name="T20" fmla="*/ 27 w 39"/>
                <a:gd name="T21" fmla="*/ 94 h 172"/>
                <a:gd name="T22" fmla="*/ 30 w 39"/>
                <a:gd name="T23" fmla="*/ 106 h 172"/>
                <a:gd name="T24" fmla="*/ 39 w 39"/>
                <a:gd name="T25" fmla="*/ 112 h 172"/>
                <a:gd name="T26" fmla="*/ 33 w 39"/>
                <a:gd name="T27" fmla="*/ 118 h 172"/>
                <a:gd name="T28" fmla="*/ 24 w 39"/>
                <a:gd name="T29" fmla="*/ 115 h 172"/>
                <a:gd name="T30" fmla="*/ 21 w 39"/>
                <a:gd name="T31" fmla="*/ 133 h 172"/>
                <a:gd name="T32" fmla="*/ 24 w 39"/>
                <a:gd name="T33" fmla="*/ 145 h 172"/>
                <a:gd name="T34" fmla="*/ 15 w 39"/>
                <a:gd name="T35" fmla="*/ 145 h 172"/>
                <a:gd name="T36" fmla="*/ 21 w 39"/>
                <a:gd name="T37" fmla="*/ 154 h 172"/>
                <a:gd name="T38" fmla="*/ 24 w 39"/>
                <a:gd name="T39" fmla="*/ 172 h 172"/>
                <a:gd name="T40" fmla="*/ 15 w 39"/>
                <a:gd name="T41" fmla="*/ 169 h 172"/>
                <a:gd name="T42" fmla="*/ 9 w 39"/>
                <a:gd name="T43" fmla="*/ 169 h 172"/>
                <a:gd name="T44" fmla="*/ 3 w 39"/>
                <a:gd name="T45" fmla="*/ 169 h 172"/>
                <a:gd name="T46" fmla="*/ 6 w 39"/>
                <a:gd name="T47" fmla="*/ 157 h 172"/>
                <a:gd name="T48" fmla="*/ 6 w 39"/>
                <a:gd name="T49" fmla="*/ 145 h 172"/>
                <a:gd name="T50" fmla="*/ 6 w 39"/>
                <a:gd name="T51" fmla="*/ 136 h 172"/>
                <a:gd name="T52" fmla="*/ 0 w 39"/>
                <a:gd name="T53" fmla="*/ 133 h 172"/>
                <a:gd name="T54" fmla="*/ 9 w 39"/>
                <a:gd name="T55" fmla="*/ 97 h 172"/>
                <a:gd name="T56" fmla="*/ 6 w 39"/>
                <a:gd name="T57" fmla="*/ 82 h 172"/>
                <a:gd name="T58" fmla="*/ 0 w 39"/>
                <a:gd name="T59" fmla="*/ 63 h 172"/>
                <a:gd name="T60" fmla="*/ 0 w 39"/>
                <a:gd name="T61" fmla="*/ 54 h 172"/>
                <a:gd name="T62" fmla="*/ 3 w 39"/>
                <a:gd name="T63" fmla="*/ 39 h 172"/>
                <a:gd name="T64" fmla="*/ 0 w 39"/>
                <a:gd name="T65" fmla="*/ 33 h 172"/>
                <a:gd name="T66" fmla="*/ 12 w 39"/>
                <a:gd name="T67" fmla="*/ 21 h 172"/>
                <a:gd name="T68" fmla="*/ 12 w 39"/>
                <a:gd name="T69" fmla="*/ 15 h 172"/>
                <a:gd name="T70" fmla="*/ 15 w 39"/>
                <a:gd name="T71" fmla="*/ 9 h 172"/>
                <a:gd name="T72" fmla="*/ 15 w 39"/>
                <a:gd name="T73" fmla="*/ 6 h 172"/>
                <a:gd name="T74" fmla="*/ 12 w 39"/>
                <a:gd name="T75" fmla="*/ 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 h="172">
                  <a:moveTo>
                    <a:pt x="12" y="6"/>
                  </a:moveTo>
                  <a:lnTo>
                    <a:pt x="12" y="6"/>
                  </a:lnTo>
                  <a:lnTo>
                    <a:pt x="15" y="0"/>
                  </a:lnTo>
                  <a:lnTo>
                    <a:pt x="18" y="0"/>
                  </a:lnTo>
                  <a:lnTo>
                    <a:pt x="18" y="9"/>
                  </a:lnTo>
                  <a:lnTo>
                    <a:pt x="18" y="24"/>
                  </a:lnTo>
                  <a:lnTo>
                    <a:pt x="18" y="30"/>
                  </a:lnTo>
                  <a:lnTo>
                    <a:pt x="18" y="33"/>
                  </a:lnTo>
                  <a:lnTo>
                    <a:pt x="18" y="33"/>
                  </a:lnTo>
                  <a:lnTo>
                    <a:pt x="21" y="36"/>
                  </a:lnTo>
                  <a:lnTo>
                    <a:pt x="21" y="39"/>
                  </a:lnTo>
                  <a:lnTo>
                    <a:pt x="21" y="45"/>
                  </a:lnTo>
                  <a:lnTo>
                    <a:pt x="24" y="51"/>
                  </a:lnTo>
                  <a:lnTo>
                    <a:pt x="24" y="51"/>
                  </a:lnTo>
                  <a:lnTo>
                    <a:pt x="27" y="54"/>
                  </a:lnTo>
                  <a:lnTo>
                    <a:pt x="24" y="57"/>
                  </a:lnTo>
                  <a:lnTo>
                    <a:pt x="24" y="63"/>
                  </a:lnTo>
                  <a:lnTo>
                    <a:pt x="24" y="63"/>
                  </a:lnTo>
                  <a:lnTo>
                    <a:pt x="27" y="76"/>
                  </a:lnTo>
                  <a:lnTo>
                    <a:pt x="27" y="85"/>
                  </a:lnTo>
                  <a:lnTo>
                    <a:pt x="27" y="94"/>
                  </a:lnTo>
                  <a:lnTo>
                    <a:pt x="27" y="94"/>
                  </a:lnTo>
                  <a:lnTo>
                    <a:pt x="27" y="100"/>
                  </a:lnTo>
                  <a:lnTo>
                    <a:pt x="30" y="106"/>
                  </a:lnTo>
                  <a:lnTo>
                    <a:pt x="39" y="112"/>
                  </a:lnTo>
                  <a:lnTo>
                    <a:pt x="39" y="112"/>
                  </a:lnTo>
                  <a:lnTo>
                    <a:pt x="36" y="118"/>
                  </a:lnTo>
                  <a:lnTo>
                    <a:pt x="33" y="118"/>
                  </a:lnTo>
                  <a:lnTo>
                    <a:pt x="27" y="118"/>
                  </a:lnTo>
                  <a:lnTo>
                    <a:pt x="24" y="115"/>
                  </a:lnTo>
                  <a:lnTo>
                    <a:pt x="24" y="115"/>
                  </a:lnTo>
                  <a:lnTo>
                    <a:pt x="21" y="133"/>
                  </a:lnTo>
                  <a:lnTo>
                    <a:pt x="24" y="145"/>
                  </a:lnTo>
                  <a:lnTo>
                    <a:pt x="24" y="145"/>
                  </a:lnTo>
                  <a:lnTo>
                    <a:pt x="15" y="145"/>
                  </a:lnTo>
                  <a:lnTo>
                    <a:pt x="15" y="145"/>
                  </a:lnTo>
                  <a:lnTo>
                    <a:pt x="18" y="148"/>
                  </a:lnTo>
                  <a:lnTo>
                    <a:pt x="21" y="154"/>
                  </a:lnTo>
                  <a:lnTo>
                    <a:pt x="24" y="163"/>
                  </a:lnTo>
                  <a:lnTo>
                    <a:pt x="24" y="172"/>
                  </a:lnTo>
                  <a:lnTo>
                    <a:pt x="24" y="172"/>
                  </a:lnTo>
                  <a:lnTo>
                    <a:pt x="15" y="169"/>
                  </a:lnTo>
                  <a:lnTo>
                    <a:pt x="12" y="169"/>
                  </a:lnTo>
                  <a:lnTo>
                    <a:pt x="9" y="169"/>
                  </a:lnTo>
                  <a:lnTo>
                    <a:pt x="3" y="169"/>
                  </a:lnTo>
                  <a:lnTo>
                    <a:pt x="3" y="169"/>
                  </a:lnTo>
                  <a:lnTo>
                    <a:pt x="6" y="160"/>
                  </a:lnTo>
                  <a:lnTo>
                    <a:pt x="6" y="157"/>
                  </a:lnTo>
                  <a:lnTo>
                    <a:pt x="6" y="151"/>
                  </a:lnTo>
                  <a:lnTo>
                    <a:pt x="6" y="145"/>
                  </a:lnTo>
                  <a:lnTo>
                    <a:pt x="6" y="145"/>
                  </a:lnTo>
                  <a:lnTo>
                    <a:pt x="6" y="136"/>
                  </a:lnTo>
                  <a:lnTo>
                    <a:pt x="0" y="133"/>
                  </a:lnTo>
                  <a:lnTo>
                    <a:pt x="0" y="133"/>
                  </a:lnTo>
                  <a:lnTo>
                    <a:pt x="6" y="112"/>
                  </a:lnTo>
                  <a:lnTo>
                    <a:pt x="9" y="97"/>
                  </a:lnTo>
                  <a:lnTo>
                    <a:pt x="6" y="82"/>
                  </a:lnTo>
                  <a:lnTo>
                    <a:pt x="6" y="82"/>
                  </a:lnTo>
                  <a:lnTo>
                    <a:pt x="3" y="73"/>
                  </a:lnTo>
                  <a:lnTo>
                    <a:pt x="0" y="63"/>
                  </a:lnTo>
                  <a:lnTo>
                    <a:pt x="0" y="63"/>
                  </a:lnTo>
                  <a:lnTo>
                    <a:pt x="0" y="54"/>
                  </a:lnTo>
                  <a:lnTo>
                    <a:pt x="3" y="48"/>
                  </a:lnTo>
                  <a:lnTo>
                    <a:pt x="3" y="39"/>
                  </a:lnTo>
                  <a:lnTo>
                    <a:pt x="0" y="33"/>
                  </a:lnTo>
                  <a:lnTo>
                    <a:pt x="0" y="33"/>
                  </a:lnTo>
                  <a:lnTo>
                    <a:pt x="3" y="27"/>
                  </a:lnTo>
                  <a:lnTo>
                    <a:pt x="12" y="21"/>
                  </a:lnTo>
                  <a:lnTo>
                    <a:pt x="12" y="21"/>
                  </a:lnTo>
                  <a:lnTo>
                    <a:pt x="12" y="15"/>
                  </a:lnTo>
                  <a:lnTo>
                    <a:pt x="12" y="12"/>
                  </a:lnTo>
                  <a:lnTo>
                    <a:pt x="15" y="9"/>
                  </a:lnTo>
                  <a:lnTo>
                    <a:pt x="15" y="9"/>
                  </a:lnTo>
                  <a:lnTo>
                    <a:pt x="15" y="6"/>
                  </a:lnTo>
                  <a:lnTo>
                    <a:pt x="12" y="6"/>
                  </a:lnTo>
                  <a:lnTo>
                    <a:pt x="12"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50" name="Freeform 44"/>
            <p:cNvSpPr>
              <a:spLocks/>
            </p:cNvSpPr>
            <p:nvPr/>
          </p:nvSpPr>
          <p:spPr bwMode="auto">
            <a:xfrm>
              <a:off x="998538" y="2940050"/>
              <a:ext cx="14288" cy="19050"/>
            </a:xfrm>
            <a:custGeom>
              <a:avLst/>
              <a:gdLst>
                <a:gd name="T0" fmla="*/ 3 w 9"/>
                <a:gd name="T1" fmla="*/ 0 h 12"/>
                <a:gd name="T2" fmla="*/ 3 w 9"/>
                <a:gd name="T3" fmla="*/ 0 h 12"/>
                <a:gd name="T4" fmla="*/ 6 w 9"/>
                <a:gd name="T5" fmla="*/ 0 h 12"/>
                <a:gd name="T6" fmla="*/ 6 w 9"/>
                <a:gd name="T7" fmla="*/ 0 h 12"/>
                <a:gd name="T8" fmla="*/ 9 w 9"/>
                <a:gd name="T9" fmla="*/ 6 h 12"/>
                <a:gd name="T10" fmla="*/ 6 w 9"/>
                <a:gd name="T11" fmla="*/ 12 h 12"/>
                <a:gd name="T12" fmla="*/ 3 w 9"/>
                <a:gd name="T13" fmla="*/ 12 h 12"/>
                <a:gd name="T14" fmla="*/ 0 w 9"/>
                <a:gd name="T15" fmla="*/ 12 h 12"/>
                <a:gd name="T16" fmla="*/ 0 w 9"/>
                <a:gd name="T17" fmla="*/ 12 h 12"/>
                <a:gd name="T18" fmla="*/ 0 w 9"/>
                <a:gd name="T19" fmla="*/ 3 h 12"/>
                <a:gd name="T20" fmla="*/ 0 w 9"/>
                <a:gd name="T21" fmla="*/ 3 h 12"/>
                <a:gd name="T22" fmla="*/ 3 w 9"/>
                <a:gd name="T23" fmla="*/ 3 h 12"/>
                <a:gd name="T24" fmla="*/ 3 w 9"/>
                <a:gd name="T25" fmla="*/ 0 h 12"/>
                <a:gd name="T26" fmla="*/ 3 w 9"/>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2">
                  <a:moveTo>
                    <a:pt x="3" y="0"/>
                  </a:moveTo>
                  <a:lnTo>
                    <a:pt x="3" y="0"/>
                  </a:lnTo>
                  <a:lnTo>
                    <a:pt x="6" y="0"/>
                  </a:lnTo>
                  <a:lnTo>
                    <a:pt x="6" y="0"/>
                  </a:lnTo>
                  <a:lnTo>
                    <a:pt x="9" y="6"/>
                  </a:lnTo>
                  <a:lnTo>
                    <a:pt x="6" y="12"/>
                  </a:lnTo>
                  <a:lnTo>
                    <a:pt x="3" y="12"/>
                  </a:lnTo>
                  <a:lnTo>
                    <a:pt x="0" y="12"/>
                  </a:lnTo>
                  <a:lnTo>
                    <a:pt x="0" y="12"/>
                  </a:lnTo>
                  <a:lnTo>
                    <a:pt x="0" y="3"/>
                  </a:lnTo>
                  <a:lnTo>
                    <a:pt x="0" y="3"/>
                  </a:lnTo>
                  <a:lnTo>
                    <a:pt x="3" y="3"/>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51" name="Freeform 45"/>
            <p:cNvSpPr>
              <a:spLocks/>
            </p:cNvSpPr>
            <p:nvPr/>
          </p:nvSpPr>
          <p:spPr bwMode="auto">
            <a:xfrm>
              <a:off x="3816350" y="3041650"/>
              <a:ext cx="187325" cy="161925"/>
            </a:xfrm>
            <a:custGeom>
              <a:avLst/>
              <a:gdLst>
                <a:gd name="T0" fmla="*/ 54 w 118"/>
                <a:gd name="T1" fmla="*/ 0 h 102"/>
                <a:gd name="T2" fmla="*/ 66 w 118"/>
                <a:gd name="T3" fmla="*/ 9 h 102"/>
                <a:gd name="T4" fmla="*/ 63 w 118"/>
                <a:gd name="T5" fmla="*/ 15 h 102"/>
                <a:gd name="T6" fmla="*/ 60 w 118"/>
                <a:gd name="T7" fmla="*/ 21 h 102"/>
                <a:gd name="T8" fmla="*/ 63 w 118"/>
                <a:gd name="T9" fmla="*/ 24 h 102"/>
                <a:gd name="T10" fmla="*/ 66 w 118"/>
                <a:gd name="T11" fmla="*/ 33 h 102"/>
                <a:gd name="T12" fmla="*/ 78 w 118"/>
                <a:gd name="T13" fmla="*/ 33 h 102"/>
                <a:gd name="T14" fmla="*/ 94 w 118"/>
                <a:gd name="T15" fmla="*/ 42 h 102"/>
                <a:gd name="T16" fmla="*/ 103 w 118"/>
                <a:gd name="T17" fmla="*/ 42 h 102"/>
                <a:gd name="T18" fmla="*/ 106 w 118"/>
                <a:gd name="T19" fmla="*/ 54 h 102"/>
                <a:gd name="T20" fmla="*/ 100 w 118"/>
                <a:gd name="T21" fmla="*/ 57 h 102"/>
                <a:gd name="T22" fmla="*/ 103 w 118"/>
                <a:gd name="T23" fmla="*/ 60 h 102"/>
                <a:gd name="T24" fmla="*/ 112 w 118"/>
                <a:gd name="T25" fmla="*/ 63 h 102"/>
                <a:gd name="T26" fmla="*/ 112 w 118"/>
                <a:gd name="T27" fmla="*/ 66 h 102"/>
                <a:gd name="T28" fmla="*/ 115 w 118"/>
                <a:gd name="T29" fmla="*/ 75 h 102"/>
                <a:gd name="T30" fmla="*/ 118 w 118"/>
                <a:gd name="T31" fmla="*/ 75 h 102"/>
                <a:gd name="T32" fmla="*/ 115 w 118"/>
                <a:gd name="T33" fmla="*/ 84 h 102"/>
                <a:gd name="T34" fmla="*/ 112 w 118"/>
                <a:gd name="T35" fmla="*/ 93 h 102"/>
                <a:gd name="T36" fmla="*/ 109 w 118"/>
                <a:gd name="T37" fmla="*/ 93 h 102"/>
                <a:gd name="T38" fmla="*/ 106 w 118"/>
                <a:gd name="T39" fmla="*/ 87 h 102"/>
                <a:gd name="T40" fmla="*/ 94 w 118"/>
                <a:gd name="T41" fmla="*/ 87 h 102"/>
                <a:gd name="T42" fmla="*/ 82 w 118"/>
                <a:gd name="T43" fmla="*/ 87 h 102"/>
                <a:gd name="T44" fmla="*/ 78 w 118"/>
                <a:gd name="T45" fmla="*/ 90 h 102"/>
                <a:gd name="T46" fmla="*/ 69 w 118"/>
                <a:gd name="T47" fmla="*/ 96 h 102"/>
                <a:gd name="T48" fmla="*/ 66 w 118"/>
                <a:gd name="T49" fmla="*/ 102 h 102"/>
                <a:gd name="T50" fmla="*/ 60 w 118"/>
                <a:gd name="T51" fmla="*/ 96 h 102"/>
                <a:gd name="T52" fmla="*/ 57 w 118"/>
                <a:gd name="T53" fmla="*/ 90 h 102"/>
                <a:gd name="T54" fmla="*/ 45 w 118"/>
                <a:gd name="T55" fmla="*/ 87 h 102"/>
                <a:gd name="T56" fmla="*/ 39 w 118"/>
                <a:gd name="T57" fmla="*/ 78 h 102"/>
                <a:gd name="T58" fmla="*/ 30 w 118"/>
                <a:gd name="T59" fmla="*/ 75 h 102"/>
                <a:gd name="T60" fmla="*/ 21 w 118"/>
                <a:gd name="T61" fmla="*/ 75 h 102"/>
                <a:gd name="T62" fmla="*/ 9 w 118"/>
                <a:gd name="T63" fmla="*/ 78 h 102"/>
                <a:gd name="T64" fmla="*/ 0 w 118"/>
                <a:gd name="T65" fmla="*/ 78 h 102"/>
                <a:gd name="T66" fmla="*/ 6 w 118"/>
                <a:gd name="T67" fmla="*/ 63 h 102"/>
                <a:gd name="T68" fmla="*/ 12 w 118"/>
                <a:gd name="T69" fmla="*/ 63 h 102"/>
                <a:gd name="T70" fmla="*/ 15 w 118"/>
                <a:gd name="T71" fmla="*/ 54 h 102"/>
                <a:gd name="T72" fmla="*/ 21 w 118"/>
                <a:gd name="T73" fmla="*/ 54 h 102"/>
                <a:gd name="T74" fmla="*/ 24 w 118"/>
                <a:gd name="T75" fmla="*/ 42 h 102"/>
                <a:gd name="T76" fmla="*/ 30 w 118"/>
                <a:gd name="T77" fmla="*/ 36 h 102"/>
                <a:gd name="T78" fmla="*/ 30 w 118"/>
                <a:gd name="T79" fmla="*/ 21 h 102"/>
                <a:gd name="T80" fmla="*/ 33 w 118"/>
                <a:gd name="T81" fmla="*/ 18 h 102"/>
                <a:gd name="T82" fmla="*/ 42 w 118"/>
                <a:gd name="T83" fmla="*/ 18 h 102"/>
                <a:gd name="T84" fmla="*/ 42 w 118"/>
                <a:gd name="T85" fmla="*/ 12 h 102"/>
                <a:gd name="T86" fmla="*/ 42 w 118"/>
                <a:gd name="T87" fmla="*/ 9 h 102"/>
                <a:gd name="T88" fmla="*/ 54 w 118"/>
                <a:gd name="T89" fmla="*/ 6 h 102"/>
                <a:gd name="T90" fmla="*/ 54 w 118"/>
                <a:gd name="T9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02">
                  <a:moveTo>
                    <a:pt x="54" y="0"/>
                  </a:moveTo>
                  <a:lnTo>
                    <a:pt x="54" y="0"/>
                  </a:lnTo>
                  <a:lnTo>
                    <a:pt x="60" y="6"/>
                  </a:lnTo>
                  <a:lnTo>
                    <a:pt x="66" y="9"/>
                  </a:lnTo>
                  <a:lnTo>
                    <a:pt x="66" y="9"/>
                  </a:lnTo>
                  <a:lnTo>
                    <a:pt x="63" y="15"/>
                  </a:lnTo>
                  <a:lnTo>
                    <a:pt x="60" y="18"/>
                  </a:lnTo>
                  <a:lnTo>
                    <a:pt x="60" y="21"/>
                  </a:lnTo>
                  <a:lnTo>
                    <a:pt x="63" y="24"/>
                  </a:lnTo>
                  <a:lnTo>
                    <a:pt x="63" y="24"/>
                  </a:lnTo>
                  <a:lnTo>
                    <a:pt x="63" y="30"/>
                  </a:lnTo>
                  <a:lnTo>
                    <a:pt x="66" y="33"/>
                  </a:lnTo>
                  <a:lnTo>
                    <a:pt x="78" y="33"/>
                  </a:lnTo>
                  <a:lnTo>
                    <a:pt x="78" y="33"/>
                  </a:lnTo>
                  <a:lnTo>
                    <a:pt x="85" y="39"/>
                  </a:lnTo>
                  <a:lnTo>
                    <a:pt x="94" y="42"/>
                  </a:lnTo>
                  <a:lnTo>
                    <a:pt x="103" y="42"/>
                  </a:lnTo>
                  <a:lnTo>
                    <a:pt x="103" y="42"/>
                  </a:lnTo>
                  <a:lnTo>
                    <a:pt x="106" y="51"/>
                  </a:lnTo>
                  <a:lnTo>
                    <a:pt x="106" y="54"/>
                  </a:lnTo>
                  <a:lnTo>
                    <a:pt x="100" y="57"/>
                  </a:lnTo>
                  <a:lnTo>
                    <a:pt x="100" y="57"/>
                  </a:lnTo>
                  <a:lnTo>
                    <a:pt x="100" y="60"/>
                  </a:lnTo>
                  <a:lnTo>
                    <a:pt x="103" y="60"/>
                  </a:lnTo>
                  <a:lnTo>
                    <a:pt x="109" y="60"/>
                  </a:lnTo>
                  <a:lnTo>
                    <a:pt x="112" y="63"/>
                  </a:lnTo>
                  <a:lnTo>
                    <a:pt x="112" y="63"/>
                  </a:lnTo>
                  <a:lnTo>
                    <a:pt x="112" y="66"/>
                  </a:lnTo>
                  <a:lnTo>
                    <a:pt x="112" y="69"/>
                  </a:lnTo>
                  <a:lnTo>
                    <a:pt x="115" y="75"/>
                  </a:lnTo>
                  <a:lnTo>
                    <a:pt x="118" y="75"/>
                  </a:lnTo>
                  <a:lnTo>
                    <a:pt x="118" y="75"/>
                  </a:lnTo>
                  <a:lnTo>
                    <a:pt x="118" y="81"/>
                  </a:lnTo>
                  <a:lnTo>
                    <a:pt x="115" y="84"/>
                  </a:lnTo>
                  <a:lnTo>
                    <a:pt x="112" y="87"/>
                  </a:lnTo>
                  <a:lnTo>
                    <a:pt x="112" y="93"/>
                  </a:lnTo>
                  <a:lnTo>
                    <a:pt x="112" y="93"/>
                  </a:lnTo>
                  <a:lnTo>
                    <a:pt x="109" y="93"/>
                  </a:lnTo>
                  <a:lnTo>
                    <a:pt x="109" y="90"/>
                  </a:lnTo>
                  <a:lnTo>
                    <a:pt x="106" y="87"/>
                  </a:lnTo>
                  <a:lnTo>
                    <a:pt x="106" y="87"/>
                  </a:lnTo>
                  <a:lnTo>
                    <a:pt x="94" y="87"/>
                  </a:lnTo>
                  <a:lnTo>
                    <a:pt x="91" y="87"/>
                  </a:lnTo>
                  <a:lnTo>
                    <a:pt x="82" y="87"/>
                  </a:lnTo>
                  <a:lnTo>
                    <a:pt x="82" y="87"/>
                  </a:lnTo>
                  <a:lnTo>
                    <a:pt x="78" y="90"/>
                  </a:lnTo>
                  <a:lnTo>
                    <a:pt x="72" y="93"/>
                  </a:lnTo>
                  <a:lnTo>
                    <a:pt x="69" y="96"/>
                  </a:lnTo>
                  <a:lnTo>
                    <a:pt x="66" y="102"/>
                  </a:lnTo>
                  <a:lnTo>
                    <a:pt x="66" y="102"/>
                  </a:lnTo>
                  <a:lnTo>
                    <a:pt x="63" y="102"/>
                  </a:lnTo>
                  <a:lnTo>
                    <a:pt x="60" y="96"/>
                  </a:lnTo>
                  <a:lnTo>
                    <a:pt x="57" y="90"/>
                  </a:lnTo>
                  <a:lnTo>
                    <a:pt x="57" y="90"/>
                  </a:lnTo>
                  <a:lnTo>
                    <a:pt x="51" y="87"/>
                  </a:lnTo>
                  <a:lnTo>
                    <a:pt x="45" y="87"/>
                  </a:lnTo>
                  <a:lnTo>
                    <a:pt x="45" y="87"/>
                  </a:lnTo>
                  <a:lnTo>
                    <a:pt x="39" y="78"/>
                  </a:lnTo>
                  <a:lnTo>
                    <a:pt x="36" y="75"/>
                  </a:lnTo>
                  <a:lnTo>
                    <a:pt x="30" y="75"/>
                  </a:lnTo>
                  <a:lnTo>
                    <a:pt x="30" y="75"/>
                  </a:lnTo>
                  <a:lnTo>
                    <a:pt x="21" y="75"/>
                  </a:lnTo>
                  <a:lnTo>
                    <a:pt x="15" y="75"/>
                  </a:lnTo>
                  <a:lnTo>
                    <a:pt x="9" y="78"/>
                  </a:lnTo>
                  <a:lnTo>
                    <a:pt x="0" y="78"/>
                  </a:lnTo>
                  <a:lnTo>
                    <a:pt x="0" y="78"/>
                  </a:lnTo>
                  <a:lnTo>
                    <a:pt x="6" y="72"/>
                  </a:lnTo>
                  <a:lnTo>
                    <a:pt x="6" y="63"/>
                  </a:lnTo>
                  <a:lnTo>
                    <a:pt x="6" y="63"/>
                  </a:lnTo>
                  <a:lnTo>
                    <a:pt x="12" y="63"/>
                  </a:lnTo>
                  <a:lnTo>
                    <a:pt x="12" y="57"/>
                  </a:lnTo>
                  <a:lnTo>
                    <a:pt x="15" y="54"/>
                  </a:lnTo>
                  <a:lnTo>
                    <a:pt x="21" y="54"/>
                  </a:lnTo>
                  <a:lnTo>
                    <a:pt x="21" y="54"/>
                  </a:lnTo>
                  <a:lnTo>
                    <a:pt x="21" y="48"/>
                  </a:lnTo>
                  <a:lnTo>
                    <a:pt x="24" y="42"/>
                  </a:lnTo>
                  <a:lnTo>
                    <a:pt x="30" y="36"/>
                  </a:lnTo>
                  <a:lnTo>
                    <a:pt x="30" y="36"/>
                  </a:lnTo>
                  <a:lnTo>
                    <a:pt x="30" y="27"/>
                  </a:lnTo>
                  <a:lnTo>
                    <a:pt x="30" y="21"/>
                  </a:lnTo>
                  <a:lnTo>
                    <a:pt x="33" y="18"/>
                  </a:lnTo>
                  <a:lnTo>
                    <a:pt x="33" y="18"/>
                  </a:lnTo>
                  <a:lnTo>
                    <a:pt x="39" y="18"/>
                  </a:lnTo>
                  <a:lnTo>
                    <a:pt x="42" y="18"/>
                  </a:lnTo>
                  <a:lnTo>
                    <a:pt x="42" y="18"/>
                  </a:lnTo>
                  <a:lnTo>
                    <a:pt x="42" y="12"/>
                  </a:lnTo>
                  <a:lnTo>
                    <a:pt x="42" y="9"/>
                  </a:lnTo>
                  <a:lnTo>
                    <a:pt x="42" y="9"/>
                  </a:lnTo>
                  <a:lnTo>
                    <a:pt x="48" y="6"/>
                  </a:lnTo>
                  <a:lnTo>
                    <a:pt x="54" y="6"/>
                  </a:lnTo>
                  <a:lnTo>
                    <a:pt x="54" y="0"/>
                  </a:lnTo>
                  <a:lnTo>
                    <a:pt x="5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52" name="Freeform 46"/>
            <p:cNvSpPr>
              <a:spLocks/>
            </p:cNvSpPr>
            <p:nvPr/>
          </p:nvSpPr>
          <p:spPr bwMode="auto">
            <a:xfrm>
              <a:off x="3714750" y="3094038"/>
              <a:ext cx="44450" cy="28575"/>
            </a:xfrm>
            <a:custGeom>
              <a:avLst/>
              <a:gdLst>
                <a:gd name="T0" fmla="*/ 0 w 28"/>
                <a:gd name="T1" fmla="*/ 0 h 18"/>
                <a:gd name="T2" fmla="*/ 0 w 28"/>
                <a:gd name="T3" fmla="*/ 0 h 18"/>
                <a:gd name="T4" fmla="*/ 9 w 28"/>
                <a:gd name="T5" fmla="*/ 3 h 18"/>
                <a:gd name="T6" fmla="*/ 15 w 28"/>
                <a:gd name="T7" fmla="*/ 6 h 18"/>
                <a:gd name="T8" fmla="*/ 22 w 28"/>
                <a:gd name="T9" fmla="*/ 9 h 18"/>
                <a:gd name="T10" fmla="*/ 28 w 28"/>
                <a:gd name="T11" fmla="*/ 12 h 18"/>
                <a:gd name="T12" fmla="*/ 28 w 28"/>
                <a:gd name="T13" fmla="*/ 12 h 18"/>
                <a:gd name="T14" fmla="*/ 28 w 28"/>
                <a:gd name="T15" fmla="*/ 15 h 18"/>
                <a:gd name="T16" fmla="*/ 22 w 28"/>
                <a:gd name="T17" fmla="*/ 18 h 18"/>
                <a:gd name="T18" fmla="*/ 12 w 28"/>
                <a:gd name="T19" fmla="*/ 15 h 18"/>
                <a:gd name="T20" fmla="*/ 3 w 28"/>
                <a:gd name="T21" fmla="*/ 9 h 18"/>
                <a:gd name="T22" fmla="*/ 0 w 28"/>
                <a:gd name="T23" fmla="*/ 6 h 18"/>
                <a:gd name="T24" fmla="*/ 0 w 28"/>
                <a:gd name="T25" fmla="*/ 0 h 18"/>
                <a:gd name="T26" fmla="*/ 0 w 28"/>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8">
                  <a:moveTo>
                    <a:pt x="0" y="0"/>
                  </a:moveTo>
                  <a:lnTo>
                    <a:pt x="0" y="0"/>
                  </a:lnTo>
                  <a:lnTo>
                    <a:pt x="9" y="3"/>
                  </a:lnTo>
                  <a:lnTo>
                    <a:pt x="15" y="6"/>
                  </a:lnTo>
                  <a:lnTo>
                    <a:pt x="22" y="9"/>
                  </a:lnTo>
                  <a:lnTo>
                    <a:pt x="28" y="12"/>
                  </a:lnTo>
                  <a:lnTo>
                    <a:pt x="28" y="12"/>
                  </a:lnTo>
                  <a:lnTo>
                    <a:pt x="28" y="15"/>
                  </a:lnTo>
                  <a:lnTo>
                    <a:pt x="22" y="18"/>
                  </a:lnTo>
                  <a:lnTo>
                    <a:pt x="12" y="15"/>
                  </a:lnTo>
                  <a:lnTo>
                    <a:pt x="3" y="9"/>
                  </a:lnTo>
                  <a:lnTo>
                    <a:pt x="0" y="6"/>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53" name="Freeform 47"/>
            <p:cNvSpPr>
              <a:spLocks/>
            </p:cNvSpPr>
            <p:nvPr/>
          </p:nvSpPr>
          <p:spPr bwMode="auto">
            <a:xfrm>
              <a:off x="9105900" y="3257550"/>
              <a:ext cx="123825" cy="90487"/>
            </a:xfrm>
            <a:custGeom>
              <a:avLst/>
              <a:gdLst>
                <a:gd name="T0" fmla="*/ 15 w 78"/>
                <a:gd name="T1" fmla="*/ 0 h 57"/>
                <a:gd name="T2" fmla="*/ 15 w 78"/>
                <a:gd name="T3" fmla="*/ 0 h 57"/>
                <a:gd name="T4" fmla="*/ 18 w 78"/>
                <a:gd name="T5" fmla="*/ 0 h 57"/>
                <a:gd name="T6" fmla="*/ 21 w 78"/>
                <a:gd name="T7" fmla="*/ 3 h 57"/>
                <a:gd name="T8" fmla="*/ 21 w 78"/>
                <a:gd name="T9" fmla="*/ 3 h 57"/>
                <a:gd name="T10" fmla="*/ 24 w 78"/>
                <a:gd name="T11" fmla="*/ 9 h 57"/>
                <a:gd name="T12" fmla="*/ 27 w 78"/>
                <a:gd name="T13" fmla="*/ 12 h 57"/>
                <a:gd name="T14" fmla="*/ 33 w 78"/>
                <a:gd name="T15" fmla="*/ 15 h 57"/>
                <a:gd name="T16" fmla="*/ 36 w 78"/>
                <a:gd name="T17" fmla="*/ 18 h 57"/>
                <a:gd name="T18" fmla="*/ 36 w 78"/>
                <a:gd name="T19" fmla="*/ 18 h 57"/>
                <a:gd name="T20" fmla="*/ 45 w 78"/>
                <a:gd name="T21" fmla="*/ 18 h 57"/>
                <a:gd name="T22" fmla="*/ 54 w 78"/>
                <a:gd name="T23" fmla="*/ 18 h 57"/>
                <a:gd name="T24" fmla="*/ 66 w 78"/>
                <a:gd name="T25" fmla="*/ 18 h 57"/>
                <a:gd name="T26" fmla="*/ 78 w 78"/>
                <a:gd name="T27" fmla="*/ 15 h 57"/>
                <a:gd name="T28" fmla="*/ 78 w 78"/>
                <a:gd name="T29" fmla="*/ 15 h 57"/>
                <a:gd name="T30" fmla="*/ 75 w 78"/>
                <a:gd name="T31" fmla="*/ 24 h 57"/>
                <a:gd name="T32" fmla="*/ 69 w 78"/>
                <a:gd name="T33" fmla="*/ 27 h 57"/>
                <a:gd name="T34" fmla="*/ 63 w 78"/>
                <a:gd name="T35" fmla="*/ 33 h 57"/>
                <a:gd name="T36" fmla="*/ 60 w 78"/>
                <a:gd name="T37" fmla="*/ 39 h 57"/>
                <a:gd name="T38" fmla="*/ 60 w 78"/>
                <a:gd name="T39" fmla="*/ 39 h 57"/>
                <a:gd name="T40" fmla="*/ 57 w 78"/>
                <a:gd name="T41" fmla="*/ 39 h 57"/>
                <a:gd name="T42" fmla="*/ 54 w 78"/>
                <a:gd name="T43" fmla="*/ 39 h 57"/>
                <a:gd name="T44" fmla="*/ 48 w 78"/>
                <a:gd name="T45" fmla="*/ 36 h 57"/>
                <a:gd name="T46" fmla="*/ 48 w 78"/>
                <a:gd name="T47" fmla="*/ 36 h 57"/>
                <a:gd name="T48" fmla="*/ 42 w 78"/>
                <a:gd name="T49" fmla="*/ 36 h 57"/>
                <a:gd name="T50" fmla="*/ 39 w 78"/>
                <a:gd name="T51" fmla="*/ 42 h 57"/>
                <a:gd name="T52" fmla="*/ 33 w 78"/>
                <a:gd name="T53" fmla="*/ 45 h 57"/>
                <a:gd name="T54" fmla="*/ 33 w 78"/>
                <a:gd name="T55" fmla="*/ 45 h 57"/>
                <a:gd name="T56" fmla="*/ 33 w 78"/>
                <a:gd name="T57" fmla="*/ 42 h 57"/>
                <a:gd name="T58" fmla="*/ 33 w 78"/>
                <a:gd name="T59" fmla="*/ 42 h 57"/>
                <a:gd name="T60" fmla="*/ 30 w 78"/>
                <a:gd name="T61" fmla="*/ 45 h 57"/>
                <a:gd name="T62" fmla="*/ 30 w 78"/>
                <a:gd name="T63" fmla="*/ 48 h 57"/>
                <a:gd name="T64" fmla="*/ 27 w 78"/>
                <a:gd name="T65" fmla="*/ 57 h 57"/>
                <a:gd name="T66" fmla="*/ 27 w 78"/>
                <a:gd name="T67" fmla="*/ 57 h 57"/>
                <a:gd name="T68" fmla="*/ 24 w 78"/>
                <a:gd name="T69" fmla="*/ 57 h 57"/>
                <a:gd name="T70" fmla="*/ 21 w 78"/>
                <a:gd name="T71" fmla="*/ 54 h 57"/>
                <a:gd name="T72" fmla="*/ 18 w 78"/>
                <a:gd name="T73" fmla="*/ 48 h 57"/>
                <a:gd name="T74" fmla="*/ 12 w 78"/>
                <a:gd name="T75" fmla="*/ 42 h 57"/>
                <a:gd name="T76" fmla="*/ 12 w 78"/>
                <a:gd name="T77" fmla="*/ 45 h 57"/>
                <a:gd name="T78" fmla="*/ 9 w 78"/>
                <a:gd name="T79" fmla="*/ 48 h 57"/>
                <a:gd name="T80" fmla="*/ 9 w 78"/>
                <a:gd name="T81" fmla="*/ 48 h 57"/>
                <a:gd name="T82" fmla="*/ 3 w 78"/>
                <a:gd name="T83" fmla="*/ 42 h 57"/>
                <a:gd name="T84" fmla="*/ 0 w 78"/>
                <a:gd name="T85" fmla="*/ 36 h 57"/>
                <a:gd name="T86" fmla="*/ 3 w 78"/>
                <a:gd name="T87" fmla="*/ 21 h 57"/>
                <a:gd name="T88" fmla="*/ 9 w 78"/>
                <a:gd name="T89" fmla="*/ 9 h 57"/>
                <a:gd name="T90" fmla="*/ 15 w 78"/>
                <a:gd name="T91" fmla="*/ 0 h 57"/>
                <a:gd name="T92" fmla="*/ 15 w 78"/>
                <a:gd name="T9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 h="57">
                  <a:moveTo>
                    <a:pt x="15" y="0"/>
                  </a:moveTo>
                  <a:lnTo>
                    <a:pt x="15" y="0"/>
                  </a:lnTo>
                  <a:lnTo>
                    <a:pt x="18" y="0"/>
                  </a:lnTo>
                  <a:lnTo>
                    <a:pt x="21" y="3"/>
                  </a:lnTo>
                  <a:lnTo>
                    <a:pt x="21" y="3"/>
                  </a:lnTo>
                  <a:lnTo>
                    <a:pt x="24" y="9"/>
                  </a:lnTo>
                  <a:lnTo>
                    <a:pt x="27" y="12"/>
                  </a:lnTo>
                  <a:lnTo>
                    <a:pt x="33" y="15"/>
                  </a:lnTo>
                  <a:lnTo>
                    <a:pt x="36" y="18"/>
                  </a:lnTo>
                  <a:lnTo>
                    <a:pt x="36" y="18"/>
                  </a:lnTo>
                  <a:lnTo>
                    <a:pt x="45" y="18"/>
                  </a:lnTo>
                  <a:lnTo>
                    <a:pt x="54" y="18"/>
                  </a:lnTo>
                  <a:lnTo>
                    <a:pt x="66" y="18"/>
                  </a:lnTo>
                  <a:lnTo>
                    <a:pt x="78" y="15"/>
                  </a:lnTo>
                  <a:lnTo>
                    <a:pt x="78" y="15"/>
                  </a:lnTo>
                  <a:lnTo>
                    <a:pt x="75" y="24"/>
                  </a:lnTo>
                  <a:lnTo>
                    <a:pt x="69" y="27"/>
                  </a:lnTo>
                  <a:lnTo>
                    <a:pt x="63" y="33"/>
                  </a:lnTo>
                  <a:lnTo>
                    <a:pt x="60" y="39"/>
                  </a:lnTo>
                  <a:lnTo>
                    <a:pt x="60" y="39"/>
                  </a:lnTo>
                  <a:lnTo>
                    <a:pt x="57" y="39"/>
                  </a:lnTo>
                  <a:lnTo>
                    <a:pt x="54" y="39"/>
                  </a:lnTo>
                  <a:lnTo>
                    <a:pt x="48" y="36"/>
                  </a:lnTo>
                  <a:lnTo>
                    <a:pt x="48" y="36"/>
                  </a:lnTo>
                  <a:lnTo>
                    <a:pt x="42" y="36"/>
                  </a:lnTo>
                  <a:lnTo>
                    <a:pt x="39" y="42"/>
                  </a:lnTo>
                  <a:lnTo>
                    <a:pt x="33" y="45"/>
                  </a:lnTo>
                  <a:lnTo>
                    <a:pt x="33" y="45"/>
                  </a:lnTo>
                  <a:lnTo>
                    <a:pt x="33" y="42"/>
                  </a:lnTo>
                  <a:lnTo>
                    <a:pt x="33" y="42"/>
                  </a:lnTo>
                  <a:lnTo>
                    <a:pt x="30" y="45"/>
                  </a:lnTo>
                  <a:lnTo>
                    <a:pt x="30" y="48"/>
                  </a:lnTo>
                  <a:lnTo>
                    <a:pt x="27" y="57"/>
                  </a:lnTo>
                  <a:lnTo>
                    <a:pt x="27" y="57"/>
                  </a:lnTo>
                  <a:lnTo>
                    <a:pt x="24" y="57"/>
                  </a:lnTo>
                  <a:lnTo>
                    <a:pt x="21" y="54"/>
                  </a:lnTo>
                  <a:lnTo>
                    <a:pt x="18" y="48"/>
                  </a:lnTo>
                  <a:lnTo>
                    <a:pt x="12" y="42"/>
                  </a:lnTo>
                  <a:lnTo>
                    <a:pt x="12" y="45"/>
                  </a:lnTo>
                  <a:lnTo>
                    <a:pt x="9" y="48"/>
                  </a:lnTo>
                  <a:lnTo>
                    <a:pt x="9" y="48"/>
                  </a:lnTo>
                  <a:lnTo>
                    <a:pt x="3" y="42"/>
                  </a:lnTo>
                  <a:lnTo>
                    <a:pt x="0" y="36"/>
                  </a:lnTo>
                  <a:lnTo>
                    <a:pt x="3" y="21"/>
                  </a:lnTo>
                  <a:lnTo>
                    <a:pt x="9" y="9"/>
                  </a:lnTo>
                  <a:lnTo>
                    <a:pt x="15" y="0"/>
                  </a:lnTo>
                  <a:lnTo>
                    <a:pt x="15"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54" name="Freeform 48"/>
            <p:cNvSpPr>
              <a:spLocks/>
            </p:cNvSpPr>
            <p:nvPr/>
          </p:nvSpPr>
          <p:spPr bwMode="auto">
            <a:xfrm>
              <a:off x="8851900" y="3371850"/>
              <a:ext cx="258763" cy="225425"/>
            </a:xfrm>
            <a:custGeom>
              <a:avLst/>
              <a:gdLst>
                <a:gd name="T0" fmla="*/ 148 w 163"/>
                <a:gd name="T1" fmla="*/ 0 h 142"/>
                <a:gd name="T2" fmla="*/ 154 w 163"/>
                <a:gd name="T3" fmla="*/ 0 h 142"/>
                <a:gd name="T4" fmla="*/ 160 w 163"/>
                <a:gd name="T5" fmla="*/ 3 h 142"/>
                <a:gd name="T6" fmla="*/ 163 w 163"/>
                <a:gd name="T7" fmla="*/ 39 h 142"/>
                <a:gd name="T8" fmla="*/ 160 w 163"/>
                <a:gd name="T9" fmla="*/ 64 h 142"/>
                <a:gd name="T10" fmla="*/ 157 w 163"/>
                <a:gd name="T11" fmla="*/ 64 h 142"/>
                <a:gd name="T12" fmla="*/ 157 w 163"/>
                <a:gd name="T13" fmla="*/ 58 h 142"/>
                <a:gd name="T14" fmla="*/ 154 w 163"/>
                <a:gd name="T15" fmla="*/ 58 h 142"/>
                <a:gd name="T16" fmla="*/ 151 w 163"/>
                <a:gd name="T17" fmla="*/ 67 h 142"/>
                <a:gd name="T18" fmla="*/ 157 w 163"/>
                <a:gd name="T19" fmla="*/ 82 h 142"/>
                <a:gd name="T20" fmla="*/ 151 w 163"/>
                <a:gd name="T21" fmla="*/ 79 h 142"/>
                <a:gd name="T22" fmla="*/ 148 w 163"/>
                <a:gd name="T23" fmla="*/ 76 h 142"/>
                <a:gd name="T24" fmla="*/ 148 w 163"/>
                <a:gd name="T25" fmla="*/ 118 h 142"/>
                <a:gd name="T26" fmla="*/ 139 w 163"/>
                <a:gd name="T27" fmla="*/ 115 h 142"/>
                <a:gd name="T28" fmla="*/ 136 w 163"/>
                <a:gd name="T29" fmla="*/ 112 h 142"/>
                <a:gd name="T30" fmla="*/ 127 w 163"/>
                <a:gd name="T31" fmla="*/ 121 h 142"/>
                <a:gd name="T32" fmla="*/ 123 w 163"/>
                <a:gd name="T33" fmla="*/ 121 h 142"/>
                <a:gd name="T34" fmla="*/ 120 w 163"/>
                <a:gd name="T35" fmla="*/ 118 h 142"/>
                <a:gd name="T36" fmla="*/ 102 w 163"/>
                <a:gd name="T37" fmla="*/ 121 h 142"/>
                <a:gd name="T38" fmla="*/ 90 w 163"/>
                <a:gd name="T39" fmla="*/ 127 h 142"/>
                <a:gd name="T40" fmla="*/ 81 w 163"/>
                <a:gd name="T41" fmla="*/ 127 h 142"/>
                <a:gd name="T42" fmla="*/ 78 w 163"/>
                <a:gd name="T43" fmla="*/ 133 h 142"/>
                <a:gd name="T44" fmla="*/ 75 w 163"/>
                <a:gd name="T45" fmla="*/ 142 h 142"/>
                <a:gd name="T46" fmla="*/ 63 w 163"/>
                <a:gd name="T47" fmla="*/ 136 h 142"/>
                <a:gd name="T48" fmla="*/ 57 w 163"/>
                <a:gd name="T49" fmla="*/ 121 h 142"/>
                <a:gd name="T50" fmla="*/ 54 w 163"/>
                <a:gd name="T51" fmla="*/ 121 h 142"/>
                <a:gd name="T52" fmla="*/ 51 w 163"/>
                <a:gd name="T53" fmla="*/ 130 h 142"/>
                <a:gd name="T54" fmla="*/ 48 w 163"/>
                <a:gd name="T55" fmla="*/ 130 h 142"/>
                <a:gd name="T56" fmla="*/ 42 w 163"/>
                <a:gd name="T57" fmla="*/ 127 h 142"/>
                <a:gd name="T58" fmla="*/ 30 w 163"/>
                <a:gd name="T59" fmla="*/ 130 h 142"/>
                <a:gd name="T60" fmla="*/ 12 w 163"/>
                <a:gd name="T61" fmla="*/ 136 h 142"/>
                <a:gd name="T62" fmla="*/ 0 w 163"/>
                <a:gd name="T63" fmla="*/ 133 h 142"/>
                <a:gd name="T64" fmla="*/ 6 w 163"/>
                <a:gd name="T65" fmla="*/ 118 h 142"/>
                <a:gd name="T66" fmla="*/ 9 w 163"/>
                <a:gd name="T67" fmla="*/ 118 h 142"/>
                <a:gd name="T68" fmla="*/ 15 w 163"/>
                <a:gd name="T69" fmla="*/ 121 h 142"/>
                <a:gd name="T70" fmla="*/ 15 w 163"/>
                <a:gd name="T71" fmla="*/ 121 h 142"/>
                <a:gd name="T72" fmla="*/ 18 w 163"/>
                <a:gd name="T73" fmla="*/ 115 h 142"/>
                <a:gd name="T74" fmla="*/ 45 w 163"/>
                <a:gd name="T75" fmla="*/ 112 h 142"/>
                <a:gd name="T76" fmla="*/ 75 w 163"/>
                <a:gd name="T77" fmla="*/ 109 h 142"/>
                <a:gd name="T78" fmla="*/ 72 w 163"/>
                <a:gd name="T79" fmla="*/ 100 h 142"/>
                <a:gd name="T80" fmla="*/ 81 w 163"/>
                <a:gd name="T81" fmla="*/ 91 h 142"/>
                <a:gd name="T82" fmla="*/ 81 w 163"/>
                <a:gd name="T83" fmla="*/ 82 h 142"/>
                <a:gd name="T84" fmla="*/ 90 w 163"/>
                <a:gd name="T85" fmla="*/ 85 h 142"/>
                <a:gd name="T86" fmla="*/ 90 w 163"/>
                <a:gd name="T87" fmla="*/ 73 h 142"/>
                <a:gd name="T88" fmla="*/ 102 w 163"/>
                <a:gd name="T89" fmla="*/ 76 h 142"/>
                <a:gd name="T90" fmla="*/ 114 w 163"/>
                <a:gd name="T91" fmla="*/ 76 h 142"/>
                <a:gd name="T92" fmla="*/ 114 w 163"/>
                <a:gd name="T93" fmla="*/ 70 h 142"/>
                <a:gd name="T94" fmla="*/ 114 w 163"/>
                <a:gd name="T95" fmla="*/ 61 h 142"/>
                <a:gd name="T96" fmla="*/ 117 w 163"/>
                <a:gd name="T97" fmla="*/ 61 h 142"/>
                <a:gd name="T98" fmla="*/ 120 w 163"/>
                <a:gd name="T99" fmla="*/ 70 h 142"/>
                <a:gd name="T100" fmla="*/ 123 w 163"/>
                <a:gd name="T101" fmla="*/ 70 h 142"/>
                <a:gd name="T102" fmla="*/ 127 w 163"/>
                <a:gd name="T103" fmla="*/ 61 h 142"/>
                <a:gd name="T104" fmla="*/ 123 w 163"/>
                <a:gd name="T105" fmla="*/ 49 h 142"/>
                <a:gd name="T106" fmla="*/ 130 w 163"/>
                <a:gd name="T107" fmla="*/ 43 h 142"/>
                <a:gd name="T108" fmla="*/ 133 w 163"/>
                <a:gd name="T109" fmla="*/ 24 h 142"/>
                <a:gd name="T110" fmla="*/ 136 w 163"/>
                <a:gd name="T111" fmla="*/ 15 h 142"/>
                <a:gd name="T112" fmla="*/ 145 w 163"/>
                <a:gd name="T113" fmla="*/ 9 h 142"/>
                <a:gd name="T114" fmla="*/ 148 w 163"/>
                <a:gd name="T11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2">
                  <a:moveTo>
                    <a:pt x="148" y="0"/>
                  </a:moveTo>
                  <a:lnTo>
                    <a:pt x="148" y="0"/>
                  </a:lnTo>
                  <a:lnTo>
                    <a:pt x="151" y="0"/>
                  </a:lnTo>
                  <a:lnTo>
                    <a:pt x="154" y="0"/>
                  </a:lnTo>
                  <a:lnTo>
                    <a:pt x="160" y="3"/>
                  </a:lnTo>
                  <a:lnTo>
                    <a:pt x="160" y="3"/>
                  </a:lnTo>
                  <a:lnTo>
                    <a:pt x="160" y="24"/>
                  </a:lnTo>
                  <a:lnTo>
                    <a:pt x="163" y="39"/>
                  </a:lnTo>
                  <a:lnTo>
                    <a:pt x="163" y="52"/>
                  </a:lnTo>
                  <a:lnTo>
                    <a:pt x="160" y="64"/>
                  </a:lnTo>
                  <a:lnTo>
                    <a:pt x="160" y="64"/>
                  </a:lnTo>
                  <a:lnTo>
                    <a:pt x="157" y="64"/>
                  </a:lnTo>
                  <a:lnTo>
                    <a:pt x="157" y="61"/>
                  </a:lnTo>
                  <a:lnTo>
                    <a:pt x="157" y="58"/>
                  </a:lnTo>
                  <a:lnTo>
                    <a:pt x="157" y="58"/>
                  </a:lnTo>
                  <a:lnTo>
                    <a:pt x="154" y="58"/>
                  </a:lnTo>
                  <a:lnTo>
                    <a:pt x="151" y="61"/>
                  </a:lnTo>
                  <a:lnTo>
                    <a:pt x="151" y="67"/>
                  </a:lnTo>
                  <a:lnTo>
                    <a:pt x="154" y="76"/>
                  </a:lnTo>
                  <a:lnTo>
                    <a:pt x="157" y="82"/>
                  </a:lnTo>
                  <a:lnTo>
                    <a:pt x="157" y="82"/>
                  </a:lnTo>
                  <a:lnTo>
                    <a:pt x="151" y="79"/>
                  </a:lnTo>
                  <a:lnTo>
                    <a:pt x="148" y="76"/>
                  </a:lnTo>
                  <a:lnTo>
                    <a:pt x="148" y="76"/>
                  </a:lnTo>
                  <a:lnTo>
                    <a:pt x="148" y="118"/>
                  </a:lnTo>
                  <a:lnTo>
                    <a:pt x="148" y="118"/>
                  </a:lnTo>
                  <a:lnTo>
                    <a:pt x="145" y="115"/>
                  </a:lnTo>
                  <a:lnTo>
                    <a:pt x="139" y="115"/>
                  </a:lnTo>
                  <a:lnTo>
                    <a:pt x="139" y="115"/>
                  </a:lnTo>
                  <a:lnTo>
                    <a:pt x="136" y="112"/>
                  </a:lnTo>
                  <a:lnTo>
                    <a:pt x="133" y="115"/>
                  </a:lnTo>
                  <a:lnTo>
                    <a:pt x="127" y="121"/>
                  </a:lnTo>
                  <a:lnTo>
                    <a:pt x="127" y="121"/>
                  </a:lnTo>
                  <a:lnTo>
                    <a:pt x="123" y="121"/>
                  </a:lnTo>
                  <a:lnTo>
                    <a:pt x="120" y="118"/>
                  </a:lnTo>
                  <a:lnTo>
                    <a:pt x="120" y="118"/>
                  </a:lnTo>
                  <a:lnTo>
                    <a:pt x="102" y="121"/>
                  </a:lnTo>
                  <a:lnTo>
                    <a:pt x="102" y="121"/>
                  </a:lnTo>
                  <a:lnTo>
                    <a:pt x="96" y="124"/>
                  </a:lnTo>
                  <a:lnTo>
                    <a:pt x="90" y="127"/>
                  </a:lnTo>
                  <a:lnTo>
                    <a:pt x="81" y="127"/>
                  </a:lnTo>
                  <a:lnTo>
                    <a:pt x="81" y="127"/>
                  </a:lnTo>
                  <a:lnTo>
                    <a:pt x="78" y="127"/>
                  </a:lnTo>
                  <a:lnTo>
                    <a:pt x="78" y="133"/>
                  </a:lnTo>
                  <a:lnTo>
                    <a:pt x="78" y="139"/>
                  </a:lnTo>
                  <a:lnTo>
                    <a:pt x="75" y="142"/>
                  </a:lnTo>
                  <a:lnTo>
                    <a:pt x="75" y="142"/>
                  </a:lnTo>
                  <a:lnTo>
                    <a:pt x="63" y="136"/>
                  </a:lnTo>
                  <a:lnTo>
                    <a:pt x="60" y="130"/>
                  </a:lnTo>
                  <a:lnTo>
                    <a:pt x="57" y="121"/>
                  </a:lnTo>
                  <a:lnTo>
                    <a:pt x="57" y="121"/>
                  </a:lnTo>
                  <a:lnTo>
                    <a:pt x="54" y="121"/>
                  </a:lnTo>
                  <a:lnTo>
                    <a:pt x="51" y="124"/>
                  </a:lnTo>
                  <a:lnTo>
                    <a:pt x="51" y="130"/>
                  </a:lnTo>
                  <a:lnTo>
                    <a:pt x="51" y="130"/>
                  </a:lnTo>
                  <a:lnTo>
                    <a:pt x="48" y="130"/>
                  </a:lnTo>
                  <a:lnTo>
                    <a:pt x="45" y="127"/>
                  </a:lnTo>
                  <a:lnTo>
                    <a:pt x="42" y="127"/>
                  </a:lnTo>
                  <a:lnTo>
                    <a:pt x="42" y="127"/>
                  </a:lnTo>
                  <a:lnTo>
                    <a:pt x="30" y="130"/>
                  </a:lnTo>
                  <a:lnTo>
                    <a:pt x="21" y="133"/>
                  </a:lnTo>
                  <a:lnTo>
                    <a:pt x="12" y="136"/>
                  </a:lnTo>
                  <a:lnTo>
                    <a:pt x="0" y="133"/>
                  </a:lnTo>
                  <a:lnTo>
                    <a:pt x="0" y="133"/>
                  </a:lnTo>
                  <a:lnTo>
                    <a:pt x="6" y="127"/>
                  </a:lnTo>
                  <a:lnTo>
                    <a:pt x="6" y="118"/>
                  </a:lnTo>
                  <a:lnTo>
                    <a:pt x="6" y="118"/>
                  </a:lnTo>
                  <a:lnTo>
                    <a:pt x="9" y="118"/>
                  </a:lnTo>
                  <a:lnTo>
                    <a:pt x="12" y="118"/>
                  </a:lnTo>
                  <a:lnTo>
                    <a:pt x="15" y="121"/>
                  </a:lnTo>
                  <a:lnTo>
                    <a:pt x="15" y="121"/>
                  </a:lnTo>
                  <a:lnTo>
                    <a:pt x="15" y="121"/>
                  </a:lnTo>
                  <a:lnTo>
                    <a:pt x="18" y="118"/>
                  </a:lnTo>
                  <a:lnTo>
                    <a:pt x="18" y="115"/>
                  </a:lnTo>
                  <a:lnTo>
                    <a:pt x="18" y="115"/>
                  </a:lnTo>
                  <a:lnTo>
                    <a:pt x="45" y="112"/>
                  </a:lnTo>
                  <a:lnTo>
                    <a:pt x="60" y="112"/>
                  </a:lnTo>
                  <a:lnTo>
                    <a:pt x="75" y="109"/>
                  </a:lnTo>
                  <a:lnTo>
                    <a:pt x="75" y="109"/>
                  </a:lnTo>
                  <a:lnTo>
                    <a:pt x="72" y="100"/>
                  </a:lnTo>
                  <a:lnTo>
                    <a:pt x="78" y="94"/>
                  </a:lnTo>
                  <a:lnTo>
                    <a:pt x="81" y="91"/>
                  </a:lnTo>
                  <a:lnTo>
                    <a:pt x="81" y="82"/>
                  </a:lnTo>
                  <a:lnTo>
                    <a:pt x="81" y="82"/>
                  </a:lnTo>
                  <a:lnTo>
                    <a:pt x="87" y="85"/>
                  </a:lnTo>
                  <a:lnTo>
                    <a:pt x="90" y="85"/>
                  </a:lnTo>
                  <a:lnTo>
                    <a:pt x="90" y="73"/>
                  </a:lnTo>
                  <a:lnTo>
                    <a:pt x="90" y="73"/>
                  </a:lnTo>
                  <a:lnTo>
                    <a:pt x="96" y="76"/>
                  </a:lnTo>
                  <a:lnTo>
                    <a:pt x="102" y="76"/>
                  </a:lnTo>
                  <a:lnTo>
                    <a:pt x="108" y="73"/>
                  </a:lnTo>
                  <a:lnTo>
                    <a:pt x="114" y="76"/>
                  </a:lnTo>
                  <a:lnTo>
                    <a:pt x="114" y="76"/>
                  </a:lnTo>
                  <a:lnTo>
                    <a:pt x="114" y="70"/>
                  </a:lnTo>
                  <a:lnTo>
                    <a:pt x="114" y="64"/>
                  </a:lnTo>
                  <a:lnTo>
                    <a:pt x="114" y="61"/>
                  </a:lnTo>
                  <a:lnTo>
                    <a:pt x="114" y="61"/>
                  </a:lnTo>
                  <a:lnTo>
                    <a:pt x="117" y="61"/>
                  </a:lnTo>
                  <a:lnTo>
                    <a:pt x="117" y="64"/>
                  </a:lnTo>
                  <a:lnTo>
                    <a:pt x="120" y="70"/>
                  </a:lnTo>
                  <a:lnTo>
                    <a:pt x="120" y="70"/>
                  </a:lnTo>
                  <a:lnTo>
                    <a:pt x="123" y="70"/>
                  </a:lnTo>
                  <a:lnTo>
                    <a:pt x="127" y="67"/>
                  </a:lnTo>
                  <a:lnTo>
                    <a:pt x="127" y="61"/>
                  </a:lnTo>
                  <a:lnTo>
                    <a:pt x="123" y="49"/>
                  </a:lnTo>
                  <a:lnTo>
                    <a:pt x="123" y="49"/>
                  </a:lnTo>
                  <a:lnTo>
                    <a:pt x="127" y="46"/>
                  </a:lnTo>
                  <a:lnTo>
                    <a:pt x="130" y="43"/>
                  </a:lnTo>
                  <a:lnTo>
                    <a:pt x="133" y="33"/>
                  </a:lnTo>
                  <a:lnTo>
                    <a:pt x="133" y="24"/>
                  </a:lnTo>
                  <a:lnTo>
                    <a:pt x="136" y="15"/>
                  </a:lnTo>
                  <a:lnTo>
                    <a:pt x="136" y="15"/>
                  </a:lnTo>
                  <a:lnTo>
                    <a:pt x="139" y="12"/>
                  </a:lnTo>
                  <a:lnTo>
                    <a:pt x="145" y="9"/>
                  </a:lnTo>
                  <a:lnTo>
                    <a:pt x="148" y="6"/>
                  </a:lnTo>
                  <a:lnTo>
                    <a:pt x="148" y="0"/>
                  </a:lnTo>
                  <a:lnTo>
                    <a:pt x="148"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55" name="Freeform 49"/>
            <p:cNvSpPr>
              <a:spLocks/>
            </p:cNvSpPr>
            <p:nvPr/>
          </p:nvSpPr>
          <p:spPr bwMode="auto">
            <a:xfrm>
              <a:off x="5611813" y="3386138"/>
              <a:ext cx="33338" cy="42862"/>
            </a:xfrm>
            <a:custGeom>
              <a:avLst/>
              <a:gdLst>
                <a:gd name="T0" fmla="*/ 9 w 21"/>
                <a:gd name="T1" fmla="*/ 0 h 27"/>
                <a:gd name="T2" fmla="*/ 9 w 21"/>
                <a:gd name="T3" fmla="*/ 0 h 27"/>
                <a:gd name="T4" fmla="*/ 15 w 21"/>
                <a:gd name="T5" fmla="*/ 0 h 27"/>
                <a:gd name="T6" fmla="*/ 18 w 21"/>
                <a:gd name="T7" fmla="*/ 3 h 27"/>
                <a:gd name="T8" fmla="*/ 21 w 21"/>
                <a:gd name="T9" fmla="*/ 9 h 27"/>
                <a:gd name="T10" fmla="*/ 18 w 21"/>
                <a:gd name="T11" fmla="*/ 15 h 27"/>
                <a:gd name="T12" fmla="*/ 18 w 21"/>
                <a:gd name="T13" fmla="*/ 21 h 27"/>
                <a:gd name="T14" fmla="*/ 12 w 21"/>
                <a:gd name="T15" fmla="*/ 24 h 27"/>
                <a:gd name="T16" fmla="*/ 9 w 21"/>
                <a:gd name="T17" fmla="*/ 27 h 27"/>
                <a:gd name="T18" fmla="*/ 0 w 21"/>
                <a:gd name="T19" fmla="*/ 27 h 27"/>
                <a:gd name="T20" fmla="*/ 0 w 21"/>
                <a:gd name="T21" fmla="*/ 27 h 27"/>
                <a:gd name="T22" fmla="*/ 3 w 21"/>
                <a:gd name="T23" fmla="*/ 24 h 27"/>
                <a:gd name="T24" fmla="*/ 6 w 21"/>
                <a:gd name="T25" fmla="*/ 21 h 27"/>
                <a:gd name="T26" fmla="*/ 6 w 21"/>
                <a:gd name="T27" fmla="*/ 12 h 27"/>
                <a:gd name="T28" fmla="*/ 6 w 21"/>
                <a:gd name="T29" fmla="*/ 3 h 27"/>
                <a:gd name="T30" fmla="*/ 6 w 21"/>
                <a:gd name="T31" fmla="*/ 0 h 27"/>
                <a:gd name="T32" fmla="*/ 9 w 21"/>
                <a:gd name="T33" fmla="*/ 0 h 27"/>
                <a:gd name="T34" fmla="*/ 9 w 21"/>
                <a:gd name="T3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7">
                  <a:moveTo>
                    <a:pt x="9" y="0"/>
                  </a:moveTo>
                  <a:lnTo>
                    <a:pt x="9" y="0"/>
                  </a:lnTo>
                  <a:lnTo>
                    <a:pt x="15" y="0"/>
                  </a:lnTo>
                  <a:lnTo>
                    <a:pt x="18" y="3"/>
                  </a:lnTo>
                  <a:lnTo>
                    <a:pt x="21" y="9"/>
                  </a:lnTo>
                  <a:lnTo>
                    <a:pt x="18" y="15"/>
                  </a:lnTo>
                  <a:lnTo>
                    <a:pt x="18" y="21"/>
                  </a:lnTo>
                  <a:lnTo>
                    <a:pt x="12" y="24"/>
                  </a:lnTo>
                  <a:lnTo>
                    <a:pt x="9" y="27"/>
                  </a:lnTo>
                  <a:lnTo>
                    <a:pt x="0" y="27"/>
                  </a:lnTo>
                  <a:lnTo>
                    <a:pt x="0" y="27"/>
                  </a:lnTo>
                  <a:lnTo>
                    <a:pt x="3" y="24"/>
                  </a:lnTo>
                  <a:lnTo>
                    <a:pt x="6" y="21"/>
                  </a:lnTo>
                  <a:lnTo>
                    <a:pt x="6" y="12"/>
                  </a:lnTo>
                  <a:lnTo>
                    <a:pt x="6" y="3"/>
                  </a:lnTo>
                  <a:lnTo>
                    <a:pt x="6" y="0"/>
                  </a:lnTo>
                  <a:lnTo>
                    <a:pt x="9" y="0"/>
                  </a:lnTo>
                  <a:lnTo>
                    <a:pt x="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56" name="Freeform 50"/>
            <p:cNvSpPr>
              <a:spLocks/>
            </p:cNvSpPr>
            <p:nvPr/>
          </p:nvSpPr>
          <p:spPr bwMode="auto">
            <a:xfrm>
              <a:off x="5726113" y="3468688"/>
              <a:ext cx="63500" cy="33337"/>
            </a:xfrm>
            <a:custGeom>
              <a:avLst/>
              <a:gdLst>
                <a:gd name="T0" fmla="*/ 30 w 40"/>
                <a:gd name="T1" fmla="*/ 0 h 21"/>
                <a:gd name="T2" fmla="*/ 30 w 40"/>
                <a:gd name="T3" fmla="*/ 0 h 21"/>
                <a:gd name="T4" fmla="*/ 37 w 40"/>
                <a:gd name="T5" fmla="*/ 9 h 21"/>
                <a:gd name="T6" fmla="*/ 40 w 40"/>
                <a:gd name="T7" fmla="*/ 21 h 21"/>
                <a:gd name="T8" fmla="*/ 40 w 40"/>
                <a:gd name="T9" fmla="*/ 21 h 21"/>
                <a:gd name="T10" fmla="*/ 33 w 40"/>
                <a:gd name="T11" fmla="*/ 21 h 21"/>
                <a:gd name="T12" fmla="*/ 27 w 40"/>
                <a:gd name="T13" fmla="*/ 21 h 21"/>
                <a:gd name="T14" fmla="*/ 21 w 40"/>
                <a:gd name="T15" fmla="*/ 21 h 21"/>
                <a:gd name="T16" fmla="*/ 18 w 40"/>
                <a:gd name="T17" fmla="*/ 21 h 21"/>
                <a:gd name="T18" fmla="*/ 18 w 40"/>
                <a:gd name="T19" fmla="*/ 21 h 21"/>
                <a:gd name="T20" fmla="*/ 18 w 40"/>
                <a:gd name="T21" fmla="*/ 15 h 21"/>
                <a:gd name="T22" fmla="*/ 18 w 40"/>
                <a:gd name="T23" fmla="*/ 15 h 21"/>
                <a:gd name="T24" fmla="*/ 9 w 40"/>
                <a:gd name="T25" fmla="*/ 15 h 21"/>
                <a:gd name="T26" fmla="*/ 3 w 40"/>
                <a:gd name="T27" fmla="*/ 15 h 21"/>
                <a:gd name="T28" fmla="*/ 3 w 40"/>
                <a:gd name="T29" fmla="*/ 12 h 21"/>
                <a:gd name="T30" fmla="*/ 3 w 40"/>
                <a:gd name="T31" fmla="*/ 12 h 21"/>
                <a:gd name="T32" fmla="*/ 0 w 40"/>
                <a:gd name="T33" fmla="*/ 6 h 21"/>
                <a:gd name="T34" fmla="*/ 3 w 40"/>
                <a:gd name="T35" fmla="*/ 3 h 21"/>
                <a:gd name="T36" fmla="*/ 15 w 40"/>
                <a:gd name="T37" fmla="*/ 3 h 21"/>
                <a:gd name="T38" fmla="*/ 24 w 40"/>
                <a:gd name="T39" fmla="*/ 6 h 21"/>
                <a:gd name="T40" fmla="*/ 27 w 40"/>
                <a:gd name="T41" fmla="*/ 3 h 21"/>
                <a:gd name="T42" fmla="*/ 30 w 40"/>
                <a:gd name="T43" fmla="*/ 0 h 21"/>
                <a:gd name="T44" fmla="*/ 30 w 40"/>
                <a:gd name="T4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21">
                  <a:moveTo>
                    <a:pt x="30" y="0"/>
                  </a:moveTo>
                  <a:lnTo>
                    <a:pt x="30" y="0"/>
                  </a:lnTo>
                  <a:lnTo>
                    <a:pt x="37" y="9"/>
                  </a:lnTo>
                  <a:lnTo>
                    <a:pt x="40" y="21"/>
                  </a:lnTo>
                  <a:lnTo>
                    <a:pt x="40" y="21"/>
                  </a:lnTo>
                  <a:lnTo>
                    <a:pt x="33" y="21"/>
                  </a:lnTo>
                  <a:lnTo>
                    <a:pt x="27" y="21"/>
                  </a:lnTo>
                  <a:lnTo>
                    <a:pt x="21" y="21"/>
                  </a:lnTo>
                  <a:lnTo>
                    <a:pt x="18" y="21"/>
                  </a:lnTo>
                  <a:lnTo>
                    <a:pt x="18" y="21"/>
                  </a:lnTo>
                  <a:lnTo>
                    <a:pt x="18" y="15"/>
                  </a:lnTo>
                  <a:lnTo>
                    <a:pt x="18" y="15"/>
                  </a:lnTo>
                  <a:lnTo>
                    <a:pt x="9" y="15"/>
                  </a:lnTo>
                  <a:lnTo>
                    <a:pt x="3" y="15"/>
                  </a:lnTo>
                  <a:lnTo>
                    <a:pt x="3" y="12"/>
                  </a:lnTo>
                  <a:lnTo>
                    <a:pt x="3" y="12"/>
                  </a:lnTo>
                  <a:lnTo>
                    <a:pt x="0" y="6"/>
                  </a:lnTo>
                  <a:lnTo>
                    <a:pt x="3" y="3"/>
                  </a:lnTo>
                  <a:lnTo>
                    <a:pt x="15" y="3"/>
                  </a:lnTo>
                  <a:lnTo>
                    <a:pt x="24" y="6"/>
                  </a:lnTo>
                  <a:lnTo>
                    <a:pt x="27" y="3"/>
                  </a:lnTo>
                  <a:lnTo>
                    <a:pt x="30" y="0"/>
                  </a:lnTo>
                  <a:lnTo>
                    <a:pt x="3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57" name="Freeform 51"/>
            <p:cNvSpPr>
              <a:spLocks/>
            </p:cNvSpPr>
            <p:nvPr/>
          </p:nvSpPr>
          <p:spPr bwMode="auto">
            <a:xfrm>
              <a:off x="6245225" y="3554413"/>
              <a:ext cx="38100" cy="19050"/>
            </a:xfrm>
            <a:custGeom>
              <a:avLst/>
              <a:gdLst>
                <a:gd name="T0" fmla="*/ 0 w 24"/>
                <a:gd name="T1" fmla="*/ 12 h 12"/>
                <a:gd name="T2" fmla="*/ 0 w 24"/>
                <a:gd name="T3" fmla="*/ 12 h 12"/>
                <a:gd name="T4" fmla="*/ 0 w 24"/>
                <a:gd name="T5" fmla="*/ 3 h 12"/>
                <a:gd name="T6" fmla="*/ 3 w 24"/>
                <a:gd name="T7" fmla="*/ 0 h 12"/>
                <a:gd name="T8" fmla="*/ 9 w 24"/>
                <a:gd name="T9" fmla="*/ 0 h 12"/>
                <a:gd name="T10" fmla="*/ 18 w 24"/>
                <a:gd name="T11" fmla="*/ 0 h 12"/>
                <a:gd name="T12" fmla="*/ 18 w 24"/>
                <a:gd name="T13" fmla="*/ 0 h 12"/>
                <a:gd name="T14" fmla="*/ 24 w 24"/>
                <a:gd name="T15" fmla="*/ 0 h 12"/>
                <a:gd name="T16" fmla="*/ 24 w 24"/>
                <a:gd name="T17" fmla="*/ 0 h 12"/>
                <a:gd name="T18" fmla="*/ 18 w 24"/>
                <a:gd name="T19" fmla="*/ 3 h 12"/>
                <a:gd name="T20" fmla="*/ 12 w 24"/>
                <a:gd name="T21" fmla="*/ 3 h 12"/>
                <a:gd name="T22" fmla="*/ 12 w 24"/>
                <a:gd name="T23" fmla="*/ 3 h 12"/>
                <a:gd name="T24" fmla="*/ 9 w 24"/>
                <a:gd name="T25" fmla="*/ 9 h 12"/>
                <a:gd name="T26" fmla="*/ 6 w 24"/>
                <a:gd name="T27" fmla="*/ 9 h 12"/>
                <a:gd name="T28" fmla="*/ 0 w 24"/>
                <a:gd name="T29" fmla="*/ 12 h 12"/>
                <a:gd name="T30" fmla="*/ 0 w 24"/>
                <a:gd name="T3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2">
                  <a:moveTo>
                    <a:pt x="0" y="12"/>
                  </a:moveTo>
                  <a:lnTo>
                    <a:pt x="0" y="12"/>
                  </a:lnTo>
                  <a:lnTo>
                    <a:pt x="0" y="3"/>
                  </a:lnTo>
                  <a:lnTo>
                    <a:pt x="3" y="0"/>
                  </a:lnTo>
                  <a:lnTo>
                    <a:pt x="9" y="0"/>
                  </a:lnTo>
                  <a:lnTo>
                    <a:pt x="18" y="0"/>
                  </a:lnTo>
                  <a:lnTo>
                    <a:pt x="18" y="0"/>
                  </a:lnTo>
                  <a:lnTo>
                    <a:pt x="24" y="0"/>
                  </a:lnTo>
                  <a:lnTo>
                    <a:pt x="24" y="0"/>
                  </a:lnTo>
                  <a:lnTo>
                    <a:pt x="18" y="3"/>
                  </a:lnTo>
                  <a:lnTo>
                    <a:pt x="12" y="3"/>
                  </a:lnTo>
                  <a:lnTo>
                    <a:pt x="12" y="3"/>
                  </a:lnTo>
                  <a:lnTo>
                    <a:pt x="9" y="9"/>
                  </a:lnTo>
                  <a:lnTo>
                    <a:pt x="6" y="9"/>
                  </a:lnTo>
                  <a:lnTo>
                    <a:pt x="0" y="12"/>
                  </a:lnTo>
                  <a:lnTo>
                    <a:pt x="0"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58" name="Freeform 52"/>
            <p:cNvSpPr>
              <a:spLocks/>
            </p:cNvSpPr>
            <p:nvPr/>
          </p:nvSpPr>
          <p:spPr bwMode="auto">
            <a:xfrm>
              <a:off x="8880475" y="3592513"/>
              <a:ext cx="38100" cy="23812"/>
            </a:xfrm>
            <a:custGeom>
              <a:avLst/>
              <a:gdLst>
                <a:gd name="T0" fmla="*/ 24 w 24"/>
                <a:gd name="T1" fmla="*/ 0 h 15"/>
                <a:gd name="T2" fmla="*/ 24 w 24"/>
                <a:gd name="T3" fmla="*/ 0 h 15"/>
                <a:gd name="T4" fmla="*/ 24 w 24"/>
                <a:gd name="T5" fmla="*/ 6 h 15"/>
                <a:gd name="T6" fmla="*/ 21 w 24"/>
                <a:gd name="T7" fmla="*/ 6 h 15"/>
                <a:gd name="T8" fmla="*/ 15 w 24"/>
                <a:gd name="T9" fmla="*/ 9 h 15"/>
                <a:gd name="T10" fmla="*/ 15 w 24"/>
                <a:gd name="T11" fmla="*/ 15 h 15"/>
                <a:gd name="T12" fmla="*/ 15 w 24"/>
                <a:gd name="T13" fmla="*/ 15 h 15"/>
                <a:gd name="T14" fmla="*/ 9 w 24"/>
                <a:gd name="T15" fmla="*/ 15 h 15"/>
                <a:gd name="T16" fmla="*/ 3 w 24"/>
                <a:gd name="T17" fmla="*/ 12 h 15"/>
                <a:gd name="T18" fmla="*/ 0 w 24"/>
                <a:gd name="T19" fmla="*/ 9 h 15"/>
                <a:gd name="T20" fmla="*/ 0 w 24"/>
                <a:gd name="T21" fmla="*/ 3 h 15"/>
                <a:gd name="T22" fmla="*/ 0 w 24"/>
                <a:gd name="T23" fmla="*/ 3 h 15"/>
                <a:gd name="T24" fmla="*/ 6 w 24"/>
                <a:gd name="T25" fmla="*/ 6 h 15"/>
                <a:gd name="T26" fmla="*/ 12 w 24"/>
                <a:gd name="T27" fmla="*/ 6 h 15"/>
                <a:gd name="T28" fmla="*/ 15 w 24"/>
                <a:gd name="T29" fmla="*/ 0 h 15"/>
                <a:gd name="T30" fmla="*/ 24 w 24"/>
                <a:gd name="T31" fmla="*/ 0 h 15"/>
                <a:gd name="T32" fmla="*/ 24 w 24"/>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5">
                  <a:moveTo>
                    <a:pt x="24" y="0"/>
                  </a:moveTo>
                  <a:lnTo>
                    <a:pt x="24" y="0"/>
                  </a:lnTo>
                  <a:lnTo>
                    <a:pt x="24" y="6"/>
                  </a:lnTo>
                  <a:lnTo>
                    <a:pt x="21" y="6"/>
                  </a:lnTo>
                  <a:lnTo>
                    <a:pt x="15" y="9"/>
                  </a:lnTo>
                  <a:lnTo>
                    <a:pt x="15" y="15"/>
                  </a:lnTo>
                  <a:lnTo>
                    <a:pt x="15" y="15"/>
                  </a:lnTo>
                  <a:lnTo>
                    <a:pt x="9" y="15"/>
                  </a:lnTo>
                  <a:lnTo>
                    <a:pt x="3" y="12"/>
                  </a:lnTo>
                  <a:lnTo>
                    <a:pt x="0" y="9"/>
                  </a:lnTo>
                  <a:lnTo>
                    <a:pt x="0" y="3"/>
                  </a:lnTo>
                  <a:lnTo>
                    <a:pt x="0" y="3"/>
                  </a:lnTo>
                  <a:lnTo>
                    <a:pt x="6" y="6"/>
                  </a:lnTo>
                  <a:lnTo>
                    <a:pt x="12" y="6"/>
                  </a:lnTo>
                  <a:lnTo>
                    <a:pt x="15" y="0"/>
                  </a:lnTo>
                  <a:lnTo>
                    <a:pt x="24" y="0"/>
                  </a:lnTo>
                  <a:lnTo>
                    <a:pt x="2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59" name="Freeform 53"/>
            <p:cNvSpPr>
              <a:spLocks/>
            </p:cNvSpPr>
            <p:nvPr/>
          </p:nvSpPr>
          <p:spPr bwMode="auto">
            <a:xfrm>
              <a:off x="8793163" y="3597275"/>
              <a:ext cx="63500" cy="58737"/>
            </a:xfrm>
            <a:custGeom>
              <a:avLst/>
              <a:gdLst>
                <a:gd name="T0" fmla="*/ 37 w 40"/>
                <a:gd name="T1" fmla="*/ 3 h 37"/>
                <a:gd name="T2" fmla="*/ 37 w 40"/>
                <a:gd name="T3" fmla="*/ 3 h 37"/>
                <a:gd name="T4" fmla="*/ 40 w 40"/>
                <a:gd name="T5" fmla="*/ 12 h 37"/>
                <a:gd name="T6" fmla="*/ 37 w 40"/>
                <a:gd name="T7" fmla="*/ 21 h 37"/>
                <a:gd name="T8" fmla="*/ 34 w 40"/>
                <a:gd name="T9" fmla="*/ 28 h 37"/>
                <a:gd name="T10" fmla="*/ 34 w 40"/>
                <a:gd name="T11" fmla="*/ 31 h 37"/>
                <a:gd name="T12" fmla="*/ 37 w 40"/>
                <a:gd name="T13" fmla="*/ 34 h 37"/>
                <a:gd name="T14" fmla="*/ 37 w 40"/>
                <a:gd name="T15" fmla="*/ 34 h 37"/>
                <a:gd name="T16" fmla="*/ 37 w 40"/>
                <a:gd name="T17" fmla="*/ 37 h 37"/>
                <a:gd name="T18" fmla="*/ 34 w 40"/>
                <a:gd name="T19" fmla="*/ 37 h 37"/>
                <a:gd name="T20" fmla="*/ 27 w 40"/>
                <a:gd name="T21" fmla="*/ 37 h 37"/>
                <a:gd name="T22" fmla="*/ 21 w 40"/>
                <a:gd name="T23" fmla="*/ 37 h 37"/>
                <a:gd name="T24" fmla="*/ 12 w 40"/>
                <a:gd name="T25" fmla="*/ 37 h 37"/>
                <a:gd name="T26" fmla="*/ 12 w 40"/>
                <a:gd name="T27" fmla="*/ 37 h 37"/>
                <a:gd name="T28" fmla="*/ 12 w 40"/>
                <a:gd name="T29" fmla="*/ 21 h 37"/>
                <a:gd name="T30" fmla="*/ 9 w 40"/>
                <a:gd name="T31" fmla="*/ 18 h 37"/>
                <a:gd name="T32" fmla="*/ 0 w 40"/>
                <a:gd name="T33" fmla="*/ 21 h 37"/>
                <a:gd name="T34" fmla="*/ 0 w 40"/>
                <a:gd name="T35" fmla="*/ 21 h 37"/>
                <a:gd name="T36" fmla="*/ 3 w 40"/>
                <a:gd name="T37" fmla="*/ 12 h 37"/>
                <a:gd name="T38" fmla="*/ 3 w 40"/>
                <a:gd name="T39" fmla="*/ 9 h 37"/>
                <a:gd name="T40" fmla="*/ 12 w 40"/>
                <a:gd name="T41" fmla="*/ 3 h 37"/>
                <a:gd name="T42" fmla="*/ 24 w 40"/>
                <a:gd name="T43" fmla="*/ 0 h 37"/>
                <a:gd name="T44" fmla="*/ 37 w 40"/>
                <a:gd name="T45" fmla="*/ 3 h 37"/>
                <a:gd name="T46" fmla="*/ 37 w 40"/>
                <a:gd name="T47"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37">
                  <a:moveTo>
                    <a:pt x="37" y="3"/>
                  </a:moveTo>
                  <a:lnTo>
                    <a:pt x="37" y="3"/>
                  </a:lnTo>
                  <a:lnTo>
                    <a:pt x="40" y="12"/>
                  </a:lnTo>
                  <a:lnTo>
                    <a:pt x="37" y="21"/>
                  </a:lnTo>
                  <a:lnTo>
                    <a:pt x="34" y="28"/>
                  </a:lnTo>
                  <a:lnTo>
                    <a:pt x="34" y="31"/>
                  </a:lnTo>
                  <a:lnTo>
                    <a:pt x="37" y="34"/>
                  </a:lnTo>
                  <a:lnTo>
                    <a:pt x="37" y="34"/>
                  </a:lnTo>
                  <a:lnTo>
                    <a:pt x="37" y="37"/>
                  </a:lnTo>
                  <a:lnTo>
                    <a:pt x="34" y="37"/>
                  </a:lnTo>
                  <a:lnTo>
                    <a:pt x="27" y="37"/>
                  </a:lnTo>
                  <a:lnTo>
                    <a:pt x="21" y="37"/>
                  </a:lnTo>
                  <a:lnTo>
                    <a:pt x="12" y="37"/>
                  </a:lnTo>
                  <a:lnTo>
                    <a:pt x="12" y="37"/>
                  </a:lnTo>
                  <a:lnTo>
                    <a:pt x="12" y="21"/>
                  </a:lnTo>
                  <a:lnTo>
                    <a:pt x="9" y="18"/>
                  </a:lnTo>
                  <a:lnTo>
                    <a:pt x="0" y="21"/>
                  </a:lnTo>
                  <a:lnTo>
                    <a:pt x="0" y="21"/>
                  </a:lnTo>
                  <a:lnTo>
                    <a:pt x="3" y="12"/>
                  </a:lnTo>
                  <a:lnTo>
                    <a:pt x="3" y="9"/>
                  </a:lnTo>
                  <a:lnTo>
                    <a:pt x="12" y="3"/>
                  </a:lnTo>
                  <a:lnTo>
                    <a:pt x="24" y="0"/>
                  </a:lnTo>
                  <a:lnTo>
                    <a:pt x="37" y="3"/>
                  </a:lnTo>
                  <a:lnTo>
                    <a:pt x="37"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60" name="Freeform 54"/>
            <p:cNvSpPr>
              <a:spLocks/>
            </p:cNvSpPr>
            <p:nvPr/>
          </p:nvSpPr>
          <p:spPr bwMode="auto">
            <a:xfrm>
              <a:off x="8548688" y="3857625"/>
              <a:ext cx="38100" cy="57150"/>
            </a:xfrm>
            <a:custGeom>
              <a:avLst/>
              <a:gdLst>
                <a:gd name="T0" fmla="*/ 24 w 24"/>
                <a:gd name="T1" fmla="*/ 12 h 36"/>
                <a:gd name="T2" fmla="*/ 24 w 24"/>
                <a:gd name="T3" fmla="*/ 12 h 36"/>
                <a:gd name="T4" fmla="*/ 24 w 24"/>
                <a:gd name="T5" fmla="*/ 18 h 36"/>
                <a:gd name="T6" fmla="*/ 18 w 24"/>
                <a:gd name="T7" fmla="*/ 21 h 36"/>
                <a:gd name="T8" fmla="*/ 15 w 24"/>
                <a:gd name="T9" fmla="*/ 27 h 36"/>
                <a:gd name="T10" fmla="*/ 18 w 24"/>
                <a:gd name="T11" fmla="*/ 36 h 36"/>
                <a:gd name="T12" fmla="*/ 18 w 24"/>
                <a:gd name="T13" fmla="*/ 36 h 36"/>
                <a:gd name="T14" fmla="*/ 0 w 24"/>
                <a:gd name="T15" fmla="*/ 36 h 36"/>
                <a:gd name="T16" fmla="*/ 0 w 24"/>
                <a:gd name="T17" fmla="*/ 36 h 36"/>
                <a:gd name="T18" fmla="*/ 6 w 24"/>
                <a:gd name="T19" fmla="*/ 21 h 36"/>
                <a:gd name="T20" fmla="*/ 9 w 24"/>
                <a:gd name="T21" fmla="*/ 12 h 36"/>
                <a:gd name="T22" fmla="*/ 9 w 24"/>
                <a:gd name="T23" fmla="*/ 9 h 36"/>
                <a:gd name="T24" fmla="*/ 6 w 24"/>
                <a:gd name="T25" fmla="*/ 6 h 36"/>
                <a:gd name="T26" fmla="*/ 6 w 24"/>
                <a:gd name="T27" fmla="*/ 6 h 36"/>
                <a:gd name="T28" fmla="*/ 9 w 24"/>
                <a:gd name="T29" fmla="*/ 3 h 36"/>
                <a:gd name="T30" fmla="*/ 18 w 24"/>
                <a:gd name="T31" fmla="*/ 0 h 36"/>
                <a:gd name="T32" fmla="*/ 24 w 24"/>
                <a:gd name="T33" fmla="*/ 3 h 36"/>
                <a:gd name="T34" fmla="*/ 24 w 24"/>
                <a:gd name="T35" fmla="*/ 6 h 36"/>
                <a:gd name="T36" fmla="*/ 24 w 24"/>
                <a:gd name="T37" fmla="*/ 12 h 36"/>
                <a:gd name="T38" fmla="*/ 24 w 24"/>
                <a:gd name="T39"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36">
                  <a:moveTo>
                    <a:pt x="24" y="12"/>
                  </a:moveTo>
                  <a:lnTo>
                    <a:pt x="24" y="12"/>
                  </a:lnTo>
                  <a:lnTo>
                    <a:pt x="24" y="18"/>
                  </a:lnTo>
                  <a:lnTo>
                    <a:pt x="18" y="21"/>
                  </a:lnTo>
                  <a:lnTo>
                    <a:pt x="15" y="27"/>
                  </a:lnTo>
                  <a:lnTo>
                    <a:pt x="18" y="36"/>
                  </a:lnTo>
                  <a:lnTo>
                    <a:pt x="18" y="36"/>
                  </a:lnTo>
                  <a:lnTo>
                    <a:pt x="0" y="36"/>
                  </a:lnTo>
                  <a:lnTo>
                    <a:pt x="0" y="36"/>
                  </a:lnTo>
                  <a:lnTo>
                    <a:pt x="6" y="21"/>
                  </a:lnTo>
                  <a:lnTo>
                    <a:pt x="9" y="12"/>
                  </a:lnTo>
                  <a:lnTo>
                    <a:pt x="9" y="9"/>
                  </a:lnTo>
                  <a:lnTo>
                    <a:pt x="6" y="6"/>
                  </a:lnTo>
                  <a:lnTo>
                    <a:pt x="6" y="6"/>
                  </a:lnTo>
                  <a:lnTo>
                    <a:pt x="9" y="3"/>
                  </a:lnTo>
                  <a:lnTo>
                    <a:pt x="18" y="0"/>
                  </a:lnTo>
                  <a:lnTo>
                    <a:pt x="24" y="3"/>
                  </a:lnTo>
                  <a:lnTo>
                    <a:pt x="24" y="6"/>
                  </a:lnTo>
                  <a:lnTo>
                    <a:pt x="24" y="12"/>
                  </a:lnTo>
                  <a:lnTo>
                    <a:pt x="24"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61" name="Freeform 55"/>
            <p:cNvSpPr>
              <a:spLocks/>
            </p:cNvSpPr>
            <p:nvPr/>
          </p:nvSpPr>
          <p:spPr bwMode="auto">
            <a:xfrm>
              <a:off x="2476500" y="3881438"/>
              <a:ext cx="23813" cy="19050"/>
            </a:xfrm>
            <a:custGeom>
              <a:avLst/>
              <a:gdLst>
                <a:gd name="T0" fmla="*/ 0 w 15"/>
                <a:gd name="T1" fmla="*/ 6 h 12"/>
                <a:gd name="T2" fmla="*/ 0 w 15"/>
                <a:gd name="T3" fmla="*/ 6 h 12"/>
                <a:gd name="T4" fmla="*/ 0 w 15"/>
                <a:gd name="T5" fmla="*/ 3 h 12"/>
                <a:gd name="T6" fmla="*/ 6 w 15"/>
                <a:gd name="T7" fmla="*/ 0 h 12"/>
                <a:gd name="T8" fmla="*/ 15 w 15"/>
                <a:gd name="T9" fmla="*/ 0 h 12"/>
                <a:gd name="T10" fmla="*/ 15 w 15"/>
                <a:gd name="T11" fmla="*/ 0 h 12"/>
                <a:gd name="T12" fmla="*/ 15 w 15"/>
                <a:gd name="T13" fmla="*/ 3 h 12"/>
                <a:gd name="T14" fmla="*/ 15 w 15"/>
                <a:gd name="T15" fmla="*/ 6 h 12"/>
                <a:gd name="T16" fmla="*/ 12 w 15"/>
                <a:gd name="T17" fmla="*/ 12 h 12"/>
                <a:gd name="T18" fmla="*/ 12 w 15"/>
                <a:gd name="T19" fmla="*/ 12 h 12"/>
                <a:gd name="T20" fmla="*/ 3 w 15"/>
                <a:gd name="T21" fmla="*/ 12 h 12"/>
                <a:gd name="T22" fmla="*/ 3 w 15"/>
                <a:gd name="T23" fmla="*/ 12 h 12"/>
                <a:gd name="T24" fmla="*/ 3 w 15"/>
                <a:gd name="T25" fmla="*/ 6 h 12"/>
                <a:gd name="T26" fmla="*/ 0 w 15"/>
                <a:gd name="T27" fmla="*/ 6 h 12"/>
                <a:gd name="T28" fmla="*/ 0 w 15"/>
                <a:gd name="T2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2">
                  <a:moveTo>
                    <a:pt x="0" y="6"/>
                  </a:moveTo>
                  <a:lnTo>
                    <a:pt x="0" y="6"/>
                  </a:lnTo>
                  <a:lnTo>
                    <a:pt x="0" y="3"/>
                  </a:lnTo>
                  <a:lnTo>
                    <a:pt x="6" y="0"/>
                  </a:lnTo>
                  <a:lnTo>
                    <a:pt x="15" y="0"/>
                  </a:lnTo>
                  <a:lnTo>
                    <a:pt x="15" y="0"/>
                  </a:lnTo>
                  <a:lnTo>
                    <a:pt x="15" y="3"/>
                  </a:lnTo>
                  <a:lnTo>
                    <a:pt x="15" y="6"/>
                  </a:lnTo>
                  <a:lnTo>
                    <a:pt x="12" y="12"/>
                  </a:lnTo>
                  <a:lnTo>
                    <a:pt x="12" y="12"/>
                  </a:lnTo>
                  <a:lnTo>
                    <a:pt x="3" y="12"/>
                  </a:lnTo>
                  <a:lnTo>
                    <a:pt x="3" y="12"/>
                  </a:lnTo>
                  <a:lnTo>
                    <a:pt x="3" y="6"/>
                  </a:lnTo>
                  <a:lnTo>
                    <a:pt x="0" y="6"/>
                  </a:lnTo>
                  <a:lnTo>
                    <a:pt x="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62" name="Freeform 56"/>
            <p:cNvSpPr>
              <a:spLocks/>
            </p:cNvSpPr>
            <p:nvPr/>
          </p:nvSpPr>
          <p:spPr bwMode="auto">
            <a:xfrm>
              <a:off x="3159125" y="3900488"/>
              <a:ext cx="258763" cy="90487"/>
            </a:xfrm>
            <a:custGeom>
              <a:avLst/>
              <a:gdLst>
                <a:gd name="T0" fmla="*/ 163 w 163"/>
                <a:gd name="T1" fmla="*/ 45 h 57"/>
                <a:gd name="T2" fmla="*/ 160 w 163"/>
                <a:gd name="T3" fmla="*/ 54 h 57"/>
                <a:gd name="T4" fmla="*/ 133 w 163"/>
                <a:gd name="T5" fmla="*/ 51 h 57"/>
                <a:gd name="T6" fmla="*/ 127 w 163"/>
                <a:gd name="T7" fmla="*/ 57 h 57"/>
                <a:gd name="T8" fmla="*/ 124 w 163"/>
                <a:gd name="T9" fmla="*/ 54 h 57"/>
                <a:gd name="T10" fmla="*/ 121 w 163"/>
                <a:gd name="T11" fmla="*/ 42 h 57"/>
                <a:gd name="T12" fmla="*/ 118 w 163"/>
                <a:gd name="T13" fmla="*/ 36 h 57"/>
                <a:gd name="T14" fmla="*/ 72 w 163"/>
                <a:gd name="T15" fmla="*/ 30 h 57"/>
                <a:gd name="T16" fmla="*/ 72 w 163"/>
                <a:gd name="T17" fmla="*/ 24 h 57"/>
                <a:gd name="T18" fmla="*/ 69 w 163"/>
                <a:gd name="T19" fmla="*/ 18 h 57"/>
                <a:gd name="T20" fmla="*/ 30 w 163"/>
                <a:gd name="T21" fmla="*/ 18 h 57"/>
                <a:gd name="T22" fmla="*/ 21 w 163"/>
                <a:gd name="T23" fmla="*/ 18 h 57"/>
                <a:gd name="T24" fmla="*/ 9 w 163"/>
                <a:gd name="T25" fmla="*/ 24 h 57"/>
                <a:gd name="T26" fmla="*/ 0 w 163"/>
                <a:gd name="T27" fmla="*/ 24 h 57"/>
                <a:gd name="T28" fmla="*/ 9 w 163"/>
                <a:gd name="T29" fmla="*/ 15 h 57"/>
                <a:gd name="T30" fmla="*/ 18 w 163"/>
                <a:gd name="T31" fmla="*/ 6 h 57"/>
                <a:gd name="T32" fmla="*/ 27 w 163"/>
                <a:gd name="T33" fmla="*/ 3 h 57"/>
                <a:gd name="T34" fmla="*/ 48 w 163"/>
                <a:gd name="T35" fmla="*/ 6 h 57"/>
                <a:gd name="T36" fmla="*/ 54 w 163"/>
                <a:gd name="T37" fmla="*/ 0 h 57"/>
                <a:gd name="T38" fmla="*/ 60 w 163"/>
                <a:gd name="T39" fmla="*/ 3 h 57"/>
                <a:gd name="T40" fmla="*/ 57 w 163"/>
                <a:gd name="T41" fmla="*/ 6 h 57"/>
                <a:gd name="T42" fmla="*/ 66 w 163"/>
                <a:gd name="T43" fmla="*/ 9 h 57"/>
                <a:gd name="T44" fmla="*/ 78 w 163"/>
                <a:gd name="T45" fmla="*/ 12 h 57"/>
                <a:gd name="T46" fmla="*/ 90 w 163"/>
                <a:gd name="T47" fmla="*/ 18 h 57"/>
                <a:gd name="T48" fmla="*/ 112 w 163"/>
                <a:gd name="T49" fmla="*/ 18 h 57"/>
                <a:gd name="T50" fmla="*/ 112 w 163"/>
                <a:gd name="T51" fmla="*/ 24 h 57"/>
                <a:gd name="T52" fmla="*/ 124 w 163"/>
                <a:gd name="T53" fmla="*/ 27 h 57"/>
                <a:gd name="T54" fmla="*/ 124 w 163"/>
                <a:gd name="T55" fmla="*/ 36 h 57"/>
                <a:gd name="T56" fmla="*/ 130 w 163"/>
                <a:gd name="T57" fmla="*/ 33 h 57"/>
                <a:gd name="T58" fmla="*/ 136 w 163"/>
                <a:gd name="T59" fmla="*/ 42 h 57"/>
                <a:gd name="T60" fmla="*/ 142 w 163"/>
                <a:gd name="T61" fmla="*/ 42 h 57"/>
                <a:gd name="T62" fmla="*/ 160 w 163"/>
                <a:gd name="T63" fmla="*/ 42 h 57"/>
                <a:gd name="T64" fmla="*/ 163 w 163"/>
                <a:gd name="T65" fmla="*/ 4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57">
                  <a:moveTo>
                    <a:pt x="163" y="45"/>
                  </a:moveTo>
                  <a:lnTo>
                    <a:pt x="163" y="45"/>
                  </a:lnTo>
                  <a:lnTo>
                    <a:pt x="163" y="51"/>
                  </a:lnTo>
                  <a:lnTo>
                    <a:pt x="160" y="54"/>
                  </a:lnTo>
                  <a:lnTo>
                    <a:pt x="148" y="54"/>
                  </a:lnTo>
                  <a:lnTo>
                    <a:pt x="133" y="51"/>
                  </a:lnTo>
                  <a:lnTo>
                    <a:pt x="130" y="54"/>
                  </a:lnTo>
                  <a:lnTo>
                    <a:pt x="127" y="57"/>
                  </a:lnTo>
                  <a:lnTo>
                    <a:pt x="127" y="57"/>
                  </a:lnTo>
                  <a:lnTo>
                    <a:pt x="124" y="54"/>
                  </a:lnTo>
                  <a:lnTo>
                    <a:pt x="121" y="48"/>
                  </a:lnTo>
                  <a:lnTo>
                    <a:pt x="121" y="42"/>
                  </a:lnTo>
                  <a:lnTo>
                    <a:pt x="118" y="36"/>
                  </a:lnTo>
                  <a:lnTo>
                    <a:pt x="118" y="36"/>
                  </a:lnTo>
                  <a:lnTo>
                    <a:pt x="96" y="33"/>
                  </a:lnTo>
                  <a:lnTo>
                    <a:pt x="72" y="30"/>
                  </a:lnTo>
                  <a:lnTo>
                    <a:pt x="72" y="30"/>
                  </a:lnTo>
                  <a:lnTo>
                    <a:pt x="72" y="24"/>
                  </a:lnTo>
                  <a:lnTo>
                    <a:pt x="69" y="18"/>
                  </a:lnTo>
                  <a:lnTo>
                    <a:pt x="69" y="18"/>
                  </a:lnTo>
                  <a:lnTo>
                    <a:pt x="48" y="18"/>
                  </a:lnTo>
                  <a:lnTo>
                    <a:pt x="30" y="18"/>
                  </a:lnTo>
                  <a:lnTo>
                    <a:pt x="30" y="18"/>
                  </a:lnTo>
                  <a:lnTo>
                    <a:pt x="21" y="18"/>
                  </a:lnTo>
                  <a:lnTo>
                    <a:pt x="15" y="24"/>
                  </a:lnTo>
                  <a:lnTo>
                    <a:pt x="9" y="24"/>
                  </a:lnTo>
                  <a:lnTo>
                    <a:pt x="0" y="24"/>
                  </a:lnTo>
                  <a:lnTo>
                    <a:pt x="0" y="24"/>
                  </a:lnTo>
                  <a:lnTo>
                    <a:pt x="3" y="18"/>
                  </a:lnTo>
                  <a:lnTo>
                    <a:pt x="9" y="15"/>
                  </a:lnTo>
                  <a:lnTo>
                    <a:pt x="15" y="12"/>
                  </a:lnTo>
                  <a:lnTo>
                    <a:pt x="18" y="6"/>
                  </a:lnTo>
                  <a:lnTo>
                    <a:pt x="18" y="6"/>
                  </a:lnTo>
                  <a:lnTo>
                    <a:pt x="27" y="3"/>
                  </a:lnTo>
                  <a:lnTo>
                    <a:pt x="39" y="6"/>
                  </a:lnTo>
                  <a:lnTo>
                    <a:pt x="48" y="6"/>
                  </a:lnTo>
                  <a:lnTo>
                    <a:pt x="51" y="3"/>
                  </a:lnTo>
                  <a:lnTo>
                    <a:pt x="54" y="0"/>
                  </a:lnTo>
                  <a:lnTo>
                    <a:pt x="54" y="0"/>
                  </a:lnTo>
                  <a:lnTo>
                    <a:pt x="60" y="3"/>
                  </a:lnTo>
                  <a:lnTo>
                    <a:pt x="60" y="3"/>
                  </a:lnTo>
                  <a:lnTo>
                    <a:pt x="57" y="6"/>
                  </a:lnTo>
                  <a:lnTo>
                    <a:pt x="66" y="9"/>
                  </a:lnTo>
                  <a:lnTo>
                    <a:pt x="66" y="9"/>
                  </a:lnTo>
                  <a:lnTo>
                    <a:pt x="78" y="12"/>
                  </a:lnTo>
                  <a:lnTo>
                    <a:pt x="78" y="12"/>
                  </a:lnTo>
                  <a:lnTo>
                    <a:pt x="81" y="15"/>
                  </a:lnTo>
                  <a:lnTo>
                    <a:pt x="90" y="18"/>
                  </a:lnTo>
                  <a:lnTo>
                    <a:pt x="112" y="18"/>
                  </a:lnTo>
                  <a:lnTo>
                    <a:pt x="112" y="18"/>
                  </a:lnTo>
                  <a:lnTo>
                    <a:pt x="108" y="21"/>
                  </a:lnTo>
                  <a:lnTo>
                    <a:pt x="112" y="24"/>
                  </a:lnTo>
                  <a:lnTo>
                    <a:pt x="118" y="24"/>
                  </a:lnTo>
                  <a:lnTo>
                    <a:pt x="124" y="27"/>
                  </a:lnTo>
                  <a:lnTo>
                    <a:pt x="124" y="30"/>
                  </a:lnTo>
                  <a:lnTo>
                    <a:pt x="124" y="36"/>
                  </a:lnTo>
                  <a:lnTo>
                    <a:pt x="124" y="36"/>
                  </a:lnTo>
                  <a:lnTo>
                    <a:pt x="130" y="33"/>
                  </a:lnTo>
                  <a:lnTo>
                    <a:pt x="133" y="36"/>
                  </a:lnTo>
                  <a:lnTo>
                    <a:pt x="136" y="42"/>
                  </a:lnTo>
                  <a:lnTo>
                    <a:pt x="136" y="42"/>
                  </a:lnTo>
                  <a:lnTo>
                    <a:pt x="142" y="42"/>
                  </a:lnTo>
                  <a:lnTo>
                    <a:pt x="151" y="39"/>
                  </a:lnTo>
                  <a:lnTo>
                    <a:pt x="160" y="42"/>
                  </a:lnTo>
                  <a:lnTo>
                    <a:pt x="163" y="42"/>
                  </a:lnTo>
                  <a:lnTo>
                    <a:pt x="163" y="45"/>
                  </a:lnTo>
                  <a:lnTo>
                    <a:pt x="163" y="45"/>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63" name="Freeform 57"/>
            <p:cNvSpPr>
              <a:spLocks/>
            </p:cNvSpPr>
            <p:nvPr/>
          </p:nvSpPr>
          <p:spPr bwMode="auto">
            <a:xfrm>
              <a:off x="3475038" y="3990975"/>
              <a:ext cx="106363" cy="49212"/>
            </a:xfrm>
            <a:custGeom>
              <a:avLst/>
              <a:gdLst>
                <a:gd name="T0" fmla="*/ 0 w 67"/>
                <a:gd name="T1" fmla="*/ 0 h 31"/>
                <a:gd name="T2" fmla="*/ 0 w 67"/>
                <a:gd name="T3" fmla="*/ 0 h 31"/>
                <a:gd name="T4" fmla="*/ 6 w 67"/>
                <a:gd name="T5" fmla="*/ 3 h 31"/>
                <a:gd name="T6" fmla="*/ 15 w 67"/>
                <a:gd name="T7" fmla="*/ 3 h 31"/>
                <a:gd name="T8" fmla="*/ 24 w 67"/>
                <a:gd name="T9" fmla="*/ 3 h 31"/>
                <a:gd name="T10" fmla="*/ 33 w 67"/>
                <a:gd name="T11" fmla="*/ 3 h 31"/>
                <a:gd name="T12" fmla="*/ 33 w 67"/>
                <a:gd name="T13" fmla="*/ 3 h 31"/>
                <a:gd name="T14" fmla="*/ 40 w 67"/>
                <a:gd name="T15" fmla="*/ 9 h 31"/>
                <a:gd name="T16" fmla="*/ 46 w 67"/>
                <a:gd name="T17" fmla="*/ 12 h 31"/>
                <a:gd name="T18" fmla="*/ 49 w 67"/>
                <a:gd name="T19" fmla="*/ 12 h 31"/>
                <a:gd name="T20" fmla="*/ 49 w 67"/>
                <a:gd name="T21" fmla="*/ 9 h 31"/>
                <a:gd name="T22" fmla="*/ 49 w 67"/>
                <a:gd name="T23" fmla="*/ 9 h 31"/>
                <a:gd name="T24" fmla="*/ 52 w 67"/>
                <a:gd name="T25" fmla="*/ 12 h 31"/>
                <a:gd name="T26" fmla="*/ 55 w 67"/>
                <a:gd name="T27" fmla="*/ 15 h 31"/>
                <a:gd name="T28" fmla="*/ 58 w 67"/>
                <a:gd name="T29" fmla="*/ 18 h 31"/>
                <a:gd name="T30" fmla="*/ 67 w 67"/>
                <a:gd name="T31" fmla="*/ 15 h 31"/>
                <a:gd name="T32" fmla="*/ 67 w 67"/>
                <a:gd name="T33" fmla="*/ 15 h 31"/>
                <a:gd name="T34" fmla="*/ 64 w 67"/>
                <a:gd name="T35" fmla="*/ 24 h 31"/>
                <a:gd name="T36" fmla="*/ 58 w 67"/>
                <a:gd name="T37" fmla="*/ 27 h 31"/>
                <a:gd name="T38" fmla="*/ 52 w 67"/>
                <a:gd name="T39" fmla="*/ 31 h 31"/>
                <a:gd name="T40" fmla="*/ 43 w 67"/>
                <a:gd name="T41" fmla="*/ 31 h 31"/>
                <a:gd name="T42" fmla="*/ 24 w 67"/>
                <a:gd name="T43" fmla="*/ 27 h 31"/>
                <a:gd name="T44" fmla="*/ 9 w 67"/>
                <a:gd name="T45" fmla="*/ 24 h 31"/>
                <a:gd name="T46" fmla="*/ 9 w 67"/>
                <a:gd name="T47" fmla="*/ 24 h 31"/>
                <a:gd name="T48" fmla="*/ 9 w 67"/>
                <a:gd name="T49" fmla="*/ 21 h 31"/>
                <a:gd name="T50" fmla="*/ 12 w 67"/>
                <a:gd name="T51" fmla="*/ 21 h 31"/>
                <a:gd name="T52" fmla="*/ 18 w 67"/>
                <a:gd name="T53" fmla="*/ 21 h 31"/>
                <a:gd name="T54" fmla="*/ 18 w 67"/>
                <a:gd name="T55" fmla="*/ 21 h 31"/>
                <a:gd name="T56" fmla="*/ 15 w 67"/>
                <a:gd name="T57" fmla="*/ 15 h 31"/>
                <a:gd name="T58" fmla="*/ 6 w 67"/>
                <a:gd name="T59" fmla="*/ 12 h 31"/>
                <a:gd name="T60" fmla="*/ 3 w 67"/>
                <a:gd name="T61" fmla="*/ 9 h 31"/>
                <a:gd name="T62" fmla="*/ 0 w 67"/>
                <a:gd name="T63" fmla="*/ 6 h 31"/>
                <a:gd name="T64" fmla="*/ 0 w 67"/>
                <a:gd name="T65" fmla="*/ 0 h 31"/>
                <a:gd name="T66" fmla="*/ 0 w 67"/>
                <a:gd name="T6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31">
                  <a:moveTo>
                    <a:pt x="0" y="0"/>
                  </a:moveTo>
                  <a:lnTo>
                    <a:pt x="0" y="0"/>
                  </a:lnTo>
                  <a:lnTo>
                    <a:pt x="6" y="3"/>
                  </a:lnTo>
                  <a:lnTo>
                    <a:pt x="15" y="3"/>
                  </a:lnTo>
                  <a:lnTo>
                    <a:pt x="24" y="3"/>
                  </a:lnTo>
                  <a:lnTo>
                    <a:pt x="33" y="3"/>
                  </a:lnTo>
                  <a:lnTo>
                    <a:pt x="33" y="3"/>
                  </a:lnTo>
                  <a:lnTo>
                    <a:pt x="40" y="9"/>
                  </a:lnTo>
                  <a:lnTo>
                    <a:pt x="46" y="12"/>
                  </a:lnTo>
                  <a:lnTo>
                    <a:pt x="49" y="12"/>
                  </a:lnTo>
                  <a:lnTo>
                    <a:pt x="49" y="9"/>
                  </a:lnTo>
                  <a:lnTo>
                    <a:pt x="49" y="9"/>
                  </a:lnTo>
                  <a:lnTo>
                    <a:pt x="52" y="12"/>
                  </a:lnTo>
                  <a:lnTo>
                    <a:pt x="55" y="15"/>
                  </a:lnTo>
                  <a:lnTo>
                    <a:pt x="58" y="18"/>
                  </a:lnTo>
                  <a:lnTo>
                    <a:pt x="67" y="15"/>
                  </a:lnTo>
                  <a:lnTo>
                    <a:pt x="67" y="15"/>
                  </a:lnTo>
                  <a:lnTo>
                    <a:pt x="64" y="24"/>
                  </a:lnTo>
                  <a:lnTo>
                    <a:pt x="58" y="27"/>
                  </a:lnTo>
                  <a:lnTo>
                    <a:pt x="52" y="31"/>
                  </a:lnTo>
                  <a:lnTo>
                    <a:pt x="43" y="31"/>
                  </a:lnTo>
                  <a:lnTo>
                    <a:pt x="24" y="27"/>
                  </a:lnTo>
                  <a:lnTo>
                    <a:pt x="9" y="24"/>
                  </a:lnTo>
                  <a:lnTo>
                    <a:pt x="9" y="24"/>
                  </a:lnTo>
                  <a:lnTo>
                    <a:pt x="9" y="21"/>
                  </a:lnTo>
                  <a:lnTo>
                    <a:pt x="12" y="21"/>
                  </a:lnTo>
                  <a:lnTo>
                    <a:pt x="18" y="21"/>
                  </a:lnTo>
                  <a:lnTo>
                    <a:pt x="18" y="21"/>
                  </a:lnTo>
                  <a:lnTo>
                    <a:pt x="15" y="15"/>
                  </a:lnTo>
                  <a:lnTo>
                    <a:pt x="6" y="12"/>
                  </a:lnTo>
                  <a:lnTo>
                    <a:pt x="3" y="9"/>
                  </a:lnTo>
                  <a:lnTo>
                    <a:pt x="0" y="6"/>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64" name="Freeform 58"/>
            <p:cNvSpPr>
              <a:spLocks/>
            </p:cNvSpPr>
            <p:nvPr/>
          </p:nvSpPr>
          <p:spPr bwMode="auto">
            <a:xfrm>
              <a:off x="8247063" y="3995738"/>
              <a:ext cx="47625" cy="38100"/>
            </a:xfrm>
            <a:custGeom>
              <a:avLst/>
              <a:gdLst>
                <a:gd name="T0" fmla="*/ 30 w 30"/>
                <a:gd name="T1" fmla="*/ 0 h 24"/>
                <a:gd name="T2" fmla="*/ 30 w 30"/>
                <a:gd name="T3" fmla="*/ 0 h 24"/>
                <a:gd name="T4" fmla="*/ 30 w 30"/>
                <a:gd name="T5" fmla="*/ 9 h 24"/>
                <a:gd name="T6" fmla="*/ 24 w 30"/>
                <a:gd name="T7" fmla="*/ 15 h 24"/>
                <a:gd name="T8" fmla="*/ 21 w 30"/>
                <a:gd name="T9" fmla="*/ 18 h 24"/>
                <a:gd name="T10" fmla="*/ 21 w 30"/>
                <a:gd name="T11" fmla="*/ 24 h 24"/>
                <a:gd name="T12" fmla="*/ 21 w 30"/>
                <a:gd name="T13" fmla="*/ 24 h 24"/>
                <a:gd name="T14" fmla="*/ 6 w 30"/>
                <a:gd name="T15" fmla="*/ 21 h 24"/>
                <a:gd name="T16" fmla="*/ 3 w 30"/>
                <a:gd name="T17" fmla="*/ 18 h 24"/>
                <a:gd name="T18" fmla="*/ 0 w 30"/>
                <a:gd name="T19" fmla="*/ 9 h 24"/>
                <a:gd name="T20" fmla="*/ 0 w 30"/>
                <a:gd name="T21" fmla="*/ 9 h 24"/>
                <a:gd name="T22" fmla="*/ 3 w 30"/>
                <a:gd name="T23" fmla="*/ 9 h 24"/>
                <a:gd name="T24" fmla="*/ 6 w 30"/>
                <a:gd name="T25" fmla="*/ 9 h 24"/>
                <a:gd name="T26" fmla="*/ 9 w 30"/>
                <a:gd name="T27" fmla="*/ 0 h 24"/>
                <a:gd name="T28" fmla="*/ 9 w 30"/>
                <a:gd name="T29" fmla="*/ 0 h 24"/>
                <a:gd name="T30" fmla="*/ 30 w 30"/>
                <a:gd name="T31" fmla="*/ 0 h 24"/>
                <a:gd name="T32" fmla="*/ 30 w 30"/>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24">
                  <a:moveTo>
                    <a:pt x="30" y="0"/>
                  </a:moveTo>
                  <a:lnTo>
                    <a:pt x="30" y="0"/>
                  </a:lnTo>
                  <a:lnTo>
                    <a:pt x="30" y="9"/>
                  </a:lnTo>
                  <a:lnTo>
                    <a:pt x="24" y="15"/>
                  </a:lnTo>
                  <a:lnTo>
                    <a:pt x="21" y="18"/>
                  </a:lnTo>
                  <a:lnTo>
                    <a:pt x="21" y="24"/>
                  </a:lnTo>
                  <a:lnTo>
                    <a:pt x="21" y="24"/>
                  </a:lnTo>
                  <a:lnTo>
                    <a:pt x="6" y="21"/>
                  </a:lnTo>
                  <a:lnTo>
                    <a:pt x="3" y="18"/>
                  </a:lnTo>
                  <a:lnTo>
                    <a:pt x="0" y="9"/>
                  </a:lnTo>
                  <a:lnTo>
                    <a:pt x="0" y="9"/>
                  </a:lnTo>
                  <a:lnTo>
                    <a:pt x="3" y="9"/>
                  </a:lnTo>
                  <a:lnTo>
                    <a:pt x="6" y="9"/>
                  </a:lnTo>
                  <a:lnTo>
                    <a:pt x="9" y="0"/>
                  </a:lnTo>
                  <a:lnTo>
                    <a:pt x="9" y="0"/>
                  </a:lnTo>
                  <a:lnTo>
                    <a:pt x="30" y="0"/>
                  </a:lnTo>
                  <a:lnTo>
                    <a:pt x="3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65" name="Freeform 59"/>
            <p:cNvSpPr>
              <a:spLocks/>
            </p:cNvSpPr>
            <p:nvPr/>
          </p:nvSpPr>
          <p:spPr bwMode="auto">
            <a:xfrm>
              <a:off x="3432175" y="4024313"/>
              <a:ext cx="33338" cy="20637"/>
            </a:xfrm>
            <a:custGeom>
              <a:avLst/>
              <a:gdLst>
                <a:gd name="T0" fmla="*/ 18 w 21"/>
                <a:gd name="T1" fmla="*/ 13 h 13"/>
                <a:gd name="T2" fmla="*/ 18 w 21"/>
                <a:gd name="T3" fmla="*/ 13 h 13"/>
                <a:gd name="T4" fmla="*/ 12 w 21"/>
                <a:gd name="T5" fmla="*/ 10 h 13"/>
                <a:gd name="T6" fmla="*/ 0 w 21"/>
                <a:gd name="T7" fmla="*/ 6 h 13"/>
                <a:gd name="T8" fmla="*/ 0 w 21"/>
                <a:gd name="T9" fmla="*/ 6 h 13"/>
                <a:gd name="T10" fmla="*/ 3 w 21"/>
                <a:gd name="T11" fmla="*/ 3 h 13"/>
                <a:gd name="T12" fmla="*/ 12 w 21"/>
                <a:gd name="T13" fmla="*/ 0 h 13"/>
                <a:gd name="T14" fmla="*/ 15 w 21"/>
                <a:gd name="T15" fmla="*/ 0 h 13"/>
                <a:gd name="T16" fmla="*/ 18 w 21"/>
                <a:gd name="T17" fmla="*/ 0 h 13"/>
                <a:gd name="T18" fmla="*/ 21 w 21"/>
                <a:gd name="T19" fmla="*/ 6 h 13"/>
                <a:gd name="T20" fmla="*/ 18 w 21"/>
                <a:gd name="T21" fmla="*/ 13 h 13"/>
                <a:gd name="T22" fmla="*/ 18 w 21"/>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8" y="13"/>
                  </a:moveTo>
                  <a:lnTo>
                    <a:pt x="18" y="13"/>
                  </a:lnTo>
                  <a:lnTo>
                    <a:pt x="12" y="10"/>
                  </a:lnTo>
                  <a:lnTo>
                    <a:pt x="0" y="6"/>
                  </a:lnTo>
                  <a:lnTo>
                    <a:pt x="0" y="6"/>
                  </a:lnTo>
                  <a:lnTo>
                    <a:pt x="3" y="3"/>
                  </a:lnTo>
                  <a:lnTo>
                    <a:pt x="12" y="0"/>
                  </a:lnTo>
                  <a:lnTo>
                    <a:pt x="15" y="0"/>
                  </a:lnTo>
                  <a:lnTo>
                    <a:pt x="18" y="0"/>
                  </a:lnTo>
                  <a:lnTo>
                    <a:pt x="21" y="6"/>
                  </a:lnTo>
                  <a:lnTo>
                    <a:pt x="18" y="13"/>
                  </a:lnTo>
                  <a:lnTo>
                    <a:pt x="18" y="1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66" name="Freeform 60"/>
            <p:cNvSpPr>
              <a:spLocks/>
            </p:cNvSpPr>
            <p:nvPr/>
          </p:nvSpPr>
          <p:spPr bwMode="auto">
            <a:xfrm>
              <a:off x="3325813" y="4029075"/>
              <a:ext cx="39688" cy="15875"/>
            </a:xfrm>
            <a:custGeom>
              <a:avLst/>
              <a:gdLst>
                <a:gd name="T0" fmla="*/ 0 w 25"/>
                <a:gd name="T1" fmla="*/ 0 h 10"/>
                <a:gd name="T2" fmla="*/ 0 w 25"/>
                <a:gd name="T3" fmla="*/ 0 h 10"/>
                <a:gd name="T4" fmla="*/ 10 w 25"/>
                <a:gd name="T5" fmla="*/ 0 h 10"/>
                <a:gd name="T6" fmla="*/ 19 w 25"/>
                <a:gd name="T7" fmla="*/ 0 h 10"/>
                <a:gd name="T8" fmla="*/ 25 w 25"/>
                <a:gd name="T9" fmla="*/ 0 h 10"/>
                <a:gd name="T10" fmla="*/ 25 w 25"/>
                <a:gd name="T11" fmla="*/ 3 h 10"/>
                <a:gd name="T12" fmla="*/ 25 w 25"/>
                <a:gd name="T13" fmla="*/ 10 h 10"/>
                <a:gd name="T14" fmla="*/ 25 w 25"/>
                <a:gd name="T15" fmla="*/ 10 h 10"/>
                <a:gd name="T16" fmla="*/ 19 w 25"/>
                <a:gd name="T17" fmla="*/ 10 h 10"/>
                <a:gd name="T18" fmla="*/ 10 w 25"/>
                <a:gd name="T19" fmla="*/ 10 h 10"/>
                <a:gd name="T20" fmla="*/ 3 w 25"/>
                <a:gd name="T21" fmla="*/ 7 h 10"/>
                <a:gd name="T22" fmla="*/ 0 w 25"/>
                <a:gd name="T23" fmla="*/ 7 h 10"/>
                <a:gd name="T24" fmla="*/ 0 w 25"/>
                <a:gd name="T25" fmla="*/ 0 h 10"/>
                <a:gd name="T26" fmla="*/ 0 w 2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0">
                  <a:moveTo>
                    <a:pt x="0" y="0"/>
                  </a:moveTo>
                  <a:lnTo>
                    <a:pt x="0" y="0"/>
                  </a:lnTo>
                  <a:lnTo>
                    <a:pt x="10" y="0"/>
                  </a:lnTo>
                  <a:lnTo>
                    <a:pt x="19" y="0"/>
                  </a:lnTo>
                  <a:lnTo>
                    <a:pt x="25" y="0"/>
                  </a:lnTo>
                  <a:lnTo>
                    <a:pt x="25" y="3"/>
                  </a:lnTo>
                  <a:lnTo>
                    <a:pt x="25" y="10"/>
                  </a:lnTo>
                  <a:lnTo>
                    <a:pt x="25" y="10"/>
                  </a:lnTo>
                  <a:lnTo>
                    <a:pt x="19" y="10"/>
                  </a:lnTo>
                  <a:lnTo>
                    <a:pt x="10" y="10"/>
                  </a:lnTo>
                  <a:lnTo>
                    <a:pt x="3" y="7"/>
                  </a:lnTo>
                  <a:lnTo>
                    <a:pt x="0" y="7"/>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67" name="Freeform 61"/>
            <p:cNvSpPr>
              <a:spLocks/>
            </p:cNvSpPr>
            <p:nvPr/>
          </p:nvSpPr>
          <p:spPr bwMode="auto">
            <a:xfrm>
              <a:off x="8539163" y="4033838"/>
              <a:ext cx="66675" cy="120650"/>
            </a:xfrm>
            <a:custGeom>
              <a:avLst/>
              <a:gdLst>
                <a:gd name="T0" fmla="*/ 18 w 42"/>
                <a:gd name="T1" fmla="*/ 0 h 76"/>
                <a:gd name="T2" fmla="*/ 18 w 42"/>
                <a:gd name="T3" fmla="*/ 0 h 76"/>
                <a:gd name="T4" fmla="*/ 36 w 42"/>
                <a:gd name="T5" fmla="*/ 0 h 76"/>
                <a:gd name="T6" fmla="*/ 36 w 42"/>
                <a:gd name="T7" fmla="*/ 0 h 76"/>
                <a:gd name="T8" fmla="*/ 39 w 42"/>
                <a:gd name="T9" fmla="*/ 16 h 76"/>
                <a:gd name="T10" fmla="*/ 42 w 42"/>
                <a:gd name="T11" fmla="*/ 31 h 76"/>
                <a:gd name="T12" fmla="*/ 42 w 42"/>
                <a:gd name="T13" fmla="*/ 31 h 76"/>
                <a:gd name="T14" fmla="*/ 39 w 42"/>
                <a:gd name="T15" fmla="*/ 34 h 76"/>
                <a:gd name="T16" fmla="*/ 39 w 42"/>
                <a:gd name="T17" fmla="*/ 37 h 76"/>
                <a:gd name="T18" fmla="*/ 36 w 42"/>
                <a:gd name="T19" fmla="*/ 40 h 76"/>
                <a:gd name="T20" fmla="*/ 30 w 42"/>
                <a:gd name="T21" fmla="*/ 43 h 76"/>
                <a:gd name="T22" fmla="*/ 30 w 42"/>
                <a:gd name="T23" fmla="*/ 43 h 76"/>
                <a:gd name="T24" fmla="*/ 30 w 42"/>
                <a:gd name="T25" fmla="*/ 52 h 76"/>
                <a:gd name="T26" fmla="*/ 30 w 42"/>
                <a:gd name="T27" fmla="*/ 52 h 76"/>
                <a:gd name="T28" fmla="*/ 27 w 42"/>
                <a:gd name="T29" fmla="*/ 55 h 76"/>
                <a:gd name="T30" fmla="*/ 27 w 42"/>
                <a:gd name="T31" fmla="*/ 55 h 76"/>
                <a:gd name="T32" fmla="*/ 27 w 42"/>
                <a:gd name="T33" fmla="*/ 67 h 76"/>
                <a:gd name="T34" fmla="*/ 27 w 42"/>
                <a:gd name="T35" fmla="*/ 73 h 76"/>
                <a:gd name="T36" fmla="*/ 24 w 42"/>
                <a:gd name="T37" fmla="*/ 76 h 76"/>
                <a:gd name="T38" fmla="*/ 24 w 42"/>
                <a:gd name="T39" fmla="*/ 76 h 76"/>
                <a:gd name="T40" fmla="*/ 18 w 42"/>
                <a:gd name="T41" fmla="*/ 76 h 76"/>
                <a:gd name="T42" fmla="*/ 15 w 42"/>
                <a:gd name="T43" fmla="*/ 70 h 76"/>
                <a:gd name="T44" fmla="*/ 15 w 42"/>
                <a:gd name="T45" fmla="*/ 67 h 76"/>
                <a:gd name="T46" fmla="*/ 15 w 42"/>
                <a:gd name="T47" fmla="*/ 64 h 76"/>
                <a:gd name="T48" fmla="*/ 12 w 42"/>
                <a:gd name="T49" fmla="*/ 64 h 76"/>
                <a:gd name="T50" fmla="*/ 12 w 42"/>
                <a:gd name="T51" fmla="*/ 64 h 76"/>
                <a:gd name="T52" fmla="*/ 9 w 42"/>
                <a:gd name="T53" fmla="*/ 61 h 76"/>
                <a:gd name="T54" fmla="*/ 6 w 42"/>
                <a:gd name="T55" fmla="*/ 55 h 76"/>
                <a:gd name="T56" fmla="*/ 0 w 42"/>
                <a:gd name="T57" fmla="*/ 46 h 76"/>
                <a:gd name="T58" fmla="*/ 0 w 42"/>
                <a:gd name="T59" fmla="*/ 46 h 76"/>
                <a:gd name="T60" fmla="*/ 0 w 42"/>
                <a:gd name="T61" fmla="*/ 40 h 76"/>
                <a:gd name="T62" fmla="*/ 6 w 42"/>
                <a:gd name="T63" fmla="*/ 37 h 76"/>
                <a:gd name="T64" fmla="*/ 9 w 42"/>
                <a:gd name="T65" fmla="*/ 31 h 76"/>
                <a:gd name="T66" fmla="*/ 6 w 42"/>
                <a:gd name="T67" fmla="*/ 22 h 76"/>
                <a:gd name="T68" fmla="*/ 6 w 42"/>
                <a:gd name="T69" fmla="*/ 22 h 76"/>
                <a:gd name="T70" fmla="*/ 9 w 42"/>
                <a:gd name="T71" fmla="*/ 25 h 76"/>
                <a:gd name="T72" fmla="*/ 12 w 42"/>
                <a:gd name="T73" fmla="*/ 25 h 76"/>
                <a:gd name="T74" fmla="*/ 15 w 42"/>
                <a:gd name="T75" fmla="*/ 19 h 76"/>
                <a:gd name="T76" fmla="*/ 18 w 42"/>
                <a:gd name="T77" fmla="*/ 0 h 76"/>
                <a:gd name="T78" fmla="*/ 18 w 42"/>
                <a:gd name="T7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76">
                  <a:moveTo>
                    <a:pt x="18" y="0"/>
                  </a:moveTo>
                  <a:lnTo>
                    <a:pt x="18" y="0"/>
                  </a:lnTo>
                  <a:lnTo>
                    <a:pt x="36" y="0"/>
                  </a:lnTo>
                  <a:lnTo>
                    <a:pt x="36" y="0"/>
                  </a:lnTo>
                  <a:lnTo>
                    <a:pt x="39" y="16"/>
                  </a:lnTo>
                  <a:lnTo>
                    <a:pt x="42" y="31"/>
                  </a:lnTo>
                  <a:lnTo>
                    <a:pt x="42" y="31"/>
                  </a:lnTo>
                  <a:lnTo>
                    <a:pt x="39" y="34"/>
                  </a:lnTo>
                  <a:lnTo>
                    <a:pt x="39" y="37"/>
                  </a:lnTo>
                  <a:lnTo>
                    <a:pt x="36" y="40"/>
                  </a:lnTo>
                  <a:lnTo>
                    <a:pt x="30" y="43"/>
                  </a:lnTo>
                  <a:lnTo>
                    <a:pt x="30" y="43"/>
                  </a:lnTo>
                  <a:lnTo>
                    <a:pt x="30" y="52"/>
                  </a:lnTo>
                  <a:lnTo>
                    <a:pt x="30" y="52"/>
                  </a:lnTo>
                  <a:lnTo>
                    <a:pt x="27" y="55"/>
                  </a:lnTo>
                  <a:lnTo>
                    <a:pt x="27" y="55"/>
                  </a:lnTo>
                  <a:lnTo>
                    <a:pt x="27" y="67"/>
                  </a:lnTo>
                  <a:lnTo>
                    <a:pt x="27" y="73"/>
                  </a:lnTo>
                  <a:lnTo>
                    <a:pt x="24" y="76"/>
                  </a:lnTo>
                  <a:lnTo>
                    <a:pt x="24" y="76"/>
                  </a:lnTo>
                  <a:lnTo>
                    <a:pt x="18" y="76"/>
                  </a:lnTo>
                  <a:lnTo>
                    <a:pt x="15" y="70"/>
                  </a:lnTo>
                  <a:lnTo>
                    <a:pt x="15" y="67"/>
                  </a:lnTo>
                  <a:lnTo>
                    <a:pt x="15" y="64"/>
                  </a:lnTo>
                  <a:lnTo>
                    <a:pt x="12" y="64"/>
                  </a:lnTo>
                  <a:lnTo>
                    <a:pt x="12" y="64"/>
                  </a:lnTo>
                  <a:lnTo>
                    <a:pt x="9" y="61"/>
                  </a:lnTo>
                  <a:lnTo>
                    <a:pt x="6" y="55"/>
                  </a:lnTo>
                  <a:lnTo>
                    <a:pt x="0" y="46"/>
                  </a:lnTo>
                  <a:lnTo>
                    <a:pt x="0" y="46"/>
                  </a:lnTo>
                  <a:lnTo>
                    <a:pt x="0" y="40"/>
                  </a:lnTo>
                  <a:lnTo>
                    <a:pt x="6" y="37"/>
                  </a:lnTo>
                  <a:lnTo>
                    <a:pt x="9" y="31"/>
                  </a:lnTo>
                  <a:lnTo>
                    <a:pt x="6" y="22"/>
                  </a:lnTo>
                  <a:lnTo>
                    <a:pt x="6" y="22"/>
                  </a:lnTo>
                  <a:lnTo>
                    <a:pt x="9" y="25"/>
                  </a:lnTo>
                  <a:lnTo>
                    <a:pt x="12" y="25"/>
                  </a:lnTo>
                  <a:lnTo>
                    <a:pt x="15" y="19"/>
                  </a:lnTo>
                  <a:lnTo>
                    <a:pt x="18" y="0"/>
                  </a:lnTo>
                  <a:lnTo>
                    <a:pt x="18"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68" name="Freeform 62"/>
            <p:cNvSpPr>
              <a:spLocks/>
            </p:cNvSpPr>
            <p:nvPr/>
          </p:nvSpPr>
          <p:spPr bwMode="auto">
            <a:xfrm>
              <a:off x="8605838" y="4149725"/>
              <a:ext cx="101600" cy="92075"/>
            </a:xfrm>
            <a:custGeom>
              <a:avLst/>
              <a:gdLst>
                <a:gd name="T0" fmla="*/ 34 w 64"/>
                <a:gd name="T1" fmla="*/ 3 h 58"/>
                <a:gd name="T2" fmla="*/ 34 w 64"/>
                <a:gd name="T3" fmla="*/ 3 h 58"/>
                <a:gd name="T4" fmla="*/ 31 w 64"/>
                <a:gd name="T5" fmla="*/ 9 h 58"/>
                <a:gd name="T6" fmla="*/ 37 w 64"/>
                <a:gd name="T7" fmla="*/ 12 h 58"/>
                <a:gd name="T8" fmla="*/ 43 w 64"/>
                <a:gd name="T9" fmla="*/ 12 h 58"/>
                <a:gd name="T10" fmla="*/ 46 w 64"/>
                <a:gd name="T11" fmla="*/ 15 h 58"/>
                <a:gd name="T12" fmla="*/ 46 w 64"/>
                <a:gd name="T13" fmla="*/ 15 h 58"/>
                <a:gd name="T14" fmla="*/ 46 w 64"/>
                <a:gd name="T15" fmla="*/ 15 h 58"/>
                <a:gd name="T16" fmla="*/ 46 w 64"/>
                <a:gd name="T17" fmla="*/ 18 h 58"/>
                <a:gd name="T18" fmla="*/ 43 w 64"/>
                <a:gd name="T19" fmla="*/ 18 h 58"/>
                <a:gd name="T20" fmla="*/ 43 w 64"/>
                <a:gd name="T21" fmla="*/ 18 h 58"/>
                <a:gd name="T22" fmla="*/ 46 w 64"/>
                <a:gd name="T23" fmla="*/ 27 h 58"/>
                <a:gd name="T24" fmla="*/ 46 w 64"/>
                <a:gd name="T25" fmla="*/ 27 h 58"/>
                <a:gd name="T26" fmla="*/ 52 w 64"/>
                <a:gd name="T27" fmla="*/ 30 h 58"/>
                <a:gd name="T28" fmla="*/ 55 w 64"/>
                <a:gd name="T29" fmla="*/ 36 h 58"/>
                <a:gd name="T30" fmla="*/ 61 w 64"/>
                <a:gd name="T31" fmla="*/ 39 h 58"/>
                <a:gd name="T32" fmla="*/ 64 w 64"/>
                <a:gd name="T33" fmla="*/ 45 h 58"/>
                <a:gd name="T34" fmla="*/ 64 w 64"/>
                <a:gd name="T35" fmla="*/ 45 h 58"/>
                <a:gd name="T36" fmla="*/ 58 w 64"/>
                <a:gd name="T37" fmla="*/ 48 h 58"/>
                <a:gd name="T38" fmla="*/ 55 w 64"/>
                <a:gd name="T39" fmla="*/ 48 h 58"/>
                <a:gd name="T40" fmla="*/ 55 w 64"/>
                <a:gd name="T41" fmla="*/ 58 h 58"/>
                <a:gd name="T42" fmla="*/ 55 w 64"/>
                <a:gd name="T43" fmla="*/ 58 h 58"/>
                <a:gd name="T44" fmla="*/ 49 w 64"/>
                <a:gd name="T45" fmla="*/ 54 h 58"/>
                <a:gd name="T46" fmla="*/ 43 w 64"/>
                <a:gd name="T47" fmla="*/ 54 h 58"/>
                <a:gd name="T48" fmla="*/ 43 w 64"/>
                <a:gd name="T49" fmla="*/ 58 h 58"/>
                <a:gd name="T50" fmla="*/ 43 w 64"/>
                <a:gd name="T51" fmla="*/ 58 h 58"/>
                <a:gd name="T52" fmla="*/ 37 w 64"/>
                <a:gd name="T53" fmla="*/ 54 h 58"/>
                <a:gd name="T54" fmla="*/ 34 w 64"/>
                <a:gd name="T55" fmla="*/ 48 h 58"/>
                <a:gd name="T56" fmla="*/ 28 w 64"/>
                <a:gd name="T57" fmla="*/ 42 h 58"/>
                <a:gd name="T58" fmla="*/ 21 w 64"/>
                <a:gd name="T59" fmla="*/ 39 h 58"/>
                <a:gd name="T60" fmla="*/ 21 w 64"/>
                <a:gd name="T61" fmla="*/ 39 h 58"/>
                <a:gd name="T62" fmla="*/ 25 w 64"/>
                <a:gd name="T63" fmla="*/ 36 h 58"/>
                <a:gd name="T64" fmla="*/ 28 w 64"/>
                <a:gd name="T65" fmla="*/ 36 h 58"/>
                <a:gd name="T66" fmla="*/ 28 w 64"/>
                <a:gd name="T67" fmla="*/ 33 h 58"/>
                <a:gd name="T68" fmla="*/ 31 w 64"/>
                <a:gd name="T69" fmla="*/ 30 h 58"/>
                <a:gd name="T70" fmla="*/ 31 w 64"/>
                <a:gd name="T71" fmla="*/ 30 h 58"/>
                <a:gd name="T72" fmla="*/ 15 w 64"/>
                <a:gd name="T73" fmla="*/ 18 h 58"/>
                <a:gd name="T74" fmla="*/ 9 w 64"/>
                <a:gd name="T75" fmla="*/ 12 h 58"/>
                <a:gd name="T76" fmla="*/ 0 w 64"/>
                <a:gd name="T77" fmla="*/ 6 h 58"/>
                <a:gd name="T78" fmla="*/ 0 w 64"/>
                <a:gd name="T79" fmla="*/ 6 h 58"/>
                <a:gd name="T80" fmla="*/ 9 w 64"/>
                <a:gd name="T81" fmla="*/ 0 h 58"/>
                <a:gd name="T82" fmla="*/ 15 w 64"/>
                <a:gd name="T83" fmla="*/ 0 h 58"/>
                <a:gd name="T84" fmla="*/ 34 w 64"/>
                <a:gd name="T85" fmla="*/ 3 h 58"/>
                <a:gd name="T86" fmla="*/ 34 w 64"/>
                <a:gd name="T87"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58">
                  <a:moveTo>
                    <a:pt x="34" y="3"/>
                  </a:moveTo>
                  <a:lnTo>
                    <a:pt x="34" y="3"/>
                  </a:lnTo>
                  <a:lnTo>
                    <a:pt x="31" y="9"/>
                  </a:lnTo>
                  <a:lnTo>
                    <a:pt x="37" y="12"/>
                  </a:lnTo>
                  <a:lnTo>
                    <a:pt x="43" y="12"/>
                  </a:lnTo>
                  <a:lnTo>
                    <a:pt x="46" y="15"/>
                  </a:lnTo>
                  <a:lnTo>
                    <a:pt x="46" y="15"/>
                  </a:lnTo>
                  <a:lnTo>
                    <a:pt x="46" y="15"/>
                  </a:lnTo>
                  <a:lnTo>
                    <a:pt x="46" y="18"/>
                  </a:lnTo>
                  <a:lnTo>
                    <a:pt x="43" y="18"/>
                  </a:lnTo>
                  <a:lnTo>
                    <a:pt x="43" y="18"/>
                  </a:lnTo>
                  <a:lnTo>
                    <a:pt x="46" y="27"/>
                  </a:lnTo>
                  <a:lnTo>
                    <a:pt x="46" y="27"/>
                  </a:lnTo>
                  <a:lnTo>
                    <a:pt x="52" y="30"/>
                  </a:lnTo>
                  <a:lnTo>
                    <a:pt x="55" y="36"/>
                  </a:lnTo>
                  <a:lnTo>
                    <a:pt x="61" y="39"/>
                  </a:lnTo>
                  <a:lnTo>
                    <a:pt x="64" y="45"/>
                  </a:lnTo>
                  <a:lnTo>
                    <a:pt x="64" y="45"/>
                  </a:lnTo>
                  <a:lnTo>
                    <a:pt x="58" y="48"/>
                  </a:lnTo>
                  <a:lnTo>
                    <a:pt x="55" y="48"/>
                  </a:lnTo>
                  <a:lnTo>
                    <a:pt x="55" y="58"/>
                  </a:lnTo>
                  <a:lnTo>
                    <a:pt x="55" y="58"/>
                  </a:lnTo>
                  <a:lnTo>
                    <a:pt x="49" y="54"/>
                  </a:lnTo>
                  <a:lnTo>
                    <a:pt x="43" y="54"/>
                  </a:lnTo>
                  <a:lnTo>
                    <a:pt x="43" y="58"/>
                  </a:lnTo>
                  <a:lnTo>
                    <a:pt x="43" y="58"/>
                  </a:lnTo>
                  <a:lnTo>
                    <a:pt x="37" y="54"/>
                  </a:lnTo>
                  <a:lnTo>
                    <a:pt x="34" y="48"/>
                  </a:lnTo>
                  <a:lnTo>
                    <a:pt x="28" y="42"/>
                  </a:lnTo>
                  <a:lnTo>
                    <a:pt x="21" y="39"/>
                  </a:lnTo>
                  <a:lnTo>
                    <a:pt x="21" y="39"/>
                  </a:lnTo>
                  <a:lnTo>
                    <a:pt x="25" y="36"/>
                  </a:lnTo>
                  <a:lnTo>
                    <a:pt x="28" y="36"/>
                  </a:lnTo>
                  <a:lnTo>
                    <a:pt x="28" y="33"/>
                  </a:lnTo>
                  <a:lnTo>
                    <a:pt x="31" y="30"/>
                  </a:lnTo>
                  <a:lnTo>
                    <a:pt x="31" y="30"/>
                  </a:lnTo>
                  <a:lnTo>
                    <a:pt x="15" y="18"/>
                  </a:lnTo>
                  <a:lnTo>
                    <a:pt x="9" y="12"/>
                  </a:lnTo>
                  <a:lnTo>
                    <a:pt x="0" y="6"/>
                  </a:lnTo>
                  <a:lnTo>
                    <a:pt x="0" y="6"/>
                  </a:lnTo>
                  <a:lnTo>
                    <a:pt x="9" y="0"/>
                  </a:lnTo>
                  <a:lnTo>
                    <a:pt x="15" y="0"/>
                  </a:lnTo>
                  <a:lnTo>
                    <a:pt x="34" y="3"/>
                  </a:lnTo>
                  <a:lnTo>
                    <a:pt x="34"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69" name="Freeform 63"/>
            <p:cNvSpPr>
              <a:spLocks/>
            </p:cNvSpPr>
            <p:nvPr/>
          </p:nvSpPr>
          <p:spPr bwMode="auto">
            <a:xfrm>
              <a:off x="8567738" y="4183063"/>
              <a:ext cx="19050" cy="14287"/>
            </a:xfrm>
            <a:custGeom>
              <a:avLst/>
              <a:gdLst>
                <a:gd name="T0" fmla="*/ 0 w 12"/>
                <a:gd name="T1" fmla="*/ 0 h 9"/>
                <a:gd name="T2" fmla="*/ 0 w 12"/>
                <a:gd name="T3" fmla="*/ 0 h 9"/>
                <a:gd name="T4" fmla="*/ 12 w 12"/>
                <a:gd name="T5" fmla="*/ 0 h 9"/>
                <a:gd name="T6" fmla="*/ 12 w 12"/>
                <a:gd name="T7" fmla="*/ 0 h 9"/>
                <a:gd name="T8" fmla="*/ 12 w 12"/>
                <a:gd name="T9" fmla="*/ 9 h 9"/>
                <a:gd name="T10" fmla="*/ 12 w 12"/>
                <a:gd name="T11" fmla="*/ 9 h 9"/>
                <a:gd name="T12" fmla="*/ 0 w 12"/>
                <a:gd name="T13" fmla="*/ 9 h 9"/>
                <a:gd name="T14" fmla="*/ 0 w 12"/>
                <a:gd name="T15" fmla="*/ 9 h 9"/>
                <a:gd name="T16" fmla="*/ 0 w 12"/>
                <a:gd name="T17" fmla="*/ 0 h 9"/>
                <a:gd name="T18" fmla="*/ 0 w 12"/>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9">
                  <a:moveTo>
                    <a:pt x="0" y="0"/>
                  </a:moveTo>
                  <a:lnTo>
                    <a:pt x="0" y="0"/>
                  </a:lnTo>
                  <a:lnTo>
                    <a:pt x="12" y="0"/>
                  </a:lnTo>
                  <a:lnTo>
                    <a:pt x="12" y="0"/>
                  </a:lnTo>
                  <a:lnTo>
                    <a:pt x="12" y="9"/>
                  </a:lnTo>
                  <a:lnTo>
                    <a:pt x="12" y="9"/>
                  </a:lnTo>
                  <a:lnTo>
                    <a:pt x="0" y="9"/>
                  </a:lnTo>
                  <a:lnTo>
                    <a:pt x="0" y="9"/>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70" name="Freeform 64"/>
            <p:cNvSpPr>
              <a:spLocks/>
            </p:cNvSpPr>
            <p:nvPr/>
          </p:nvSpPr>
          <p:spPr bwMode="auto">
            <a:xfrm>
              <a:off x="8601075" y="4230688"/>
              <a:ext cx="53975" cy="44450"/>
            </a:xfrm>
            <a:custGeom>
              <a:avLst/>
              <a:gdLst>
                <a:gd name="T0" fmla="*/ 34 w 34"/>
                <a:gd name="T1" fmla="*/ 25 h 28"/>
                <a:gd name="T2" fmla="*/ 34 w 34"/>
                <a:gd name="T3" fmla="*/ 25 h 28"/>
                <a:gd name="T4" fmla="*/ 31 w 34"/>
                <a:gd name="T5" fmla="*/ 28 h 28"/>
                <a:gd name="T6" fmla="*/ 24 w 34"/>
                <a:gd name="T7" fmla="*/ 28 h 28"/>
                <a:gd name="T8" fmla="*/ 12 w 34"/>
                <a:gd name="T9" fmla="*/ 28 h 28"/>
                <a:gd name="T10" fmla="*/ 12 w 34"/>
                <a:gd name="T11" fmla="*/ 28 h 28"/>
                <a:gd name="T12" fmla="*/ 12 w 34"/>
                <a:gd name="T13" fmla="*/ 13 h 28"/>
                <a:gd name="T14" fmla="*/ 9 w 34"/>
                <a:gd name="T15" fmla="*/ 7 h 28"/>
                <a:gd name="T16" fmla="*/ 0 w 34"/>
                <a:gd name="T17" fmla="*/ 7 h 28"/>
                <a:gd name="T18" fmla="*/ 0 w 34"/>
                <a:gd name="T19" fmla="*/ 7 h 28"/>
                <a:gd name="T20" fmla="*/ 6 w 34"/>
                <a:gd name="T21" fmla="*/ 0 h 28"/>
                <a:gd name="T22" fmla="*/ 9 w 34"/>
                <a:gd name="T23" fmla="*/ 0 h 28"/>
                <a:gd name="T24" fmla="*/ 12 w 34"/>
                <a:gd name="T25" fmla="*/ 3 h 28"/>
                <a:gd name="T26" fmla="*/ 15 w 34"/>
                <a:gd name="T27" fmla="*/ 7 h 28"/>
                <a:gd name="T28" fmla="*/ 21 w 34"/>
                <a:gd name="T29" fmla="*/ 19 h 28"/>
                <a:gd name="T30" fmla="*/ 28 w 34"/>
                <a:gd name="T31" fmla="*/ 25 h 28"/>
                <a:gd name="T32" fmla="*/ 34 w 34"/>
                <a:gd name="T33" fmla="*/ 25 h 28"/>
                <a:gd name="T34" fmla="*/ 34 w 34"/>
                <a:gd name="T35"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28">
                  <a:moveTo>
                    <a:pt x="34" y="25"/>
                  </a:moveTo>
                  <a:lnTo>
                    <a:pt x="34" y="25"/>
                  </a:lnTo>
                  <a:lnTo>
                    <a:pt x="31" y="28"/>
                  </a:lnTo>
                  <a:lnTo>
                    <a:pt x="24" y="28"/>
                  </a:lnTo>
                  <a:lnTo>
                    <a:pt x="12" y="28"/>
                  </a:lnTo>
                  <a:lnTo>
                    <a:pt x="12" y="28"/>
                  </a:lnTo>
                  <a:lnTo>
                    <a:pt x="12" y="13"/>
                  </a:lnTo>
                  <a:lnTo>
                    <a:pt x="9" y="7"/>
                  </a:lnTo>
                  <a:lnTo>
                    <a:pt x="0" y="7"/>
                  </a:lnTo>
                  <a:lnTo>
                    <a:pt x="0" y="7"/>
                  </a:lnTo>
                  <a:lnTo>
                    <a:pt x="6" y="0"/>
                  </a:lnTo>
                  <a:lnTo>
                    <a:pt x="9" y="0"/>
                  </a:lnTo>
                  <a:lnTo>
                    <a:pt x="12" y="3"/>
                  </a:lnTo>
                  <a:lnTo>
                    <a:pt x="15" y="7"/>
                  </a:lnTo>
                  <a:lnTo>
                    <a:pt x="21" y="19"/>
                  </a:lnTo>
                  <a:lnTo>
                    <a:pt x="28" y="25"/>
                  </a:lnTo>
                  <a:lnTo>
                    <a:pt x="34" y="25"/>
                  </a:lnTo>
                  <a:lnTo>
                    <a:pt x="34" y="25"/>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71" name="Freeform 65"/>
            <p:cNvSpPr>
              <a:spLocks/>
            </p:cNvSpPr>
            <p:nvPr/>
          </p:nvSpPr>
          <p:spPr bwMode="auto">
            <a:xfrm>
              <a:off x="7493000" y="4275138"/>
              <a:ext cx="42863" cy="90487"/>
            </a:xfrm>
            <a:custGeom>
              <a:avLst/>
              <a:gdLst>
                <a:gd name="T0" fmla="*/ 3 w 27"/>
                <a:gd name="T1" fmla="*/ 0 h 57"/>
                <a:gd name="T2" fmla="*/ 3 w 27"/>
                <a:gd name="T3" fmla="*/ 0 h 57"/>
                <a:gd name="T4" fmla="*/ 9 w 27"/>
                <a:gd name="T5" fmla="*/ 0 h 57"/>
                <a:gd name="T6" fmla="*/ 12 w 27"/>
                <a:gd name="T7" fmla="*/ 3 h 57"/>
                <a:gd name="T8" fmla="*/ 15 w 27"/>
                <a:gd name="T9" fmla="*/ 12 h 57"/>
                <a:gd name="T10" fmla="*/ 15 w 27"/>
                <a:gd name="T11" fmla="*/ 12 h 57"/>
                <a:gd name="T12" fmla="*/ 18 w 27"/>
                <a:gd name="T13" fmla="*/ 15 h 57"/>
                <a:gd name="T14" fmla="*/ 18 w 27"/>
                <a:gd name="T15" fmla="*/ 18 h 57"/>
                <a:gd name="T16" fmla="*/ 18 w 27"/>
                <a:gd name="T17" fmla="*/ 18 h 57"/>
                <a:gd name="T18" fmla="*/ 21 w 27"/>
                <a:gd name="T19" fmla="*/ 21 h 57"/>
                <a:gd name="T20" fmla="*/ 24 w 27"/>
                <a:gd name="T21" fmla="*/ 21 h 57"/>
                <a:gd name="T22" fmla="*/ 27 w 27"/>
                <a:gd name="T23" fmla="*/ 24 h 57"/>
                <a:gd name="T24" fmla="*/ 27 w 27"/>
                <a:gd name="T25" fmla="*/ 24 h 57"/>
                <a:gd name="T26" fmla="*/ 27 w 27"/>
                <a:gd name="T27" fmla="*/ 27 h 57"/>
                <a:gd name="T28" fmla="*/ 27 w 27"/>
                <a:gd name="T29" fmla="*/ 27 h 57"/>
                <a:gd name="T30" fmla="*/ 24 w 27"/>
                <a:gd name="T31" fmla="*/ 30 h 57"/>
                <a:gd name="T32" fmla="*/ 24 w 27"/>
                <a:gd name="T33" fmla="*/ 30 h 57"/>
                <a:gd name="T34" fmla="*/ 27 w 27"/>
                <a:gd name="T35" fmla="*/ 36 h 57"/>
                <a:gd name="T36" fmla="*/ 27 w 27"/>
                <a:gd name="T37" fmla="*/ 42 h 57"/>
                <a:gd name="T38" fmla="*/ 27 w 27"/>
                <a:gd name="T39" fmla="*/ 48 h 57"/>
                <a:gd name="T40" fmla="*/ 27 w 27"/>
                <a:gd name="T41" fmla="*/ 48 h 57"/>
                <a:gd name="T42" fmla="*/ 24 w 27"/>
                <a:gd name="T43" fmla="*/ 48 h 57"/>
                <a:gd name="T44" fmla="*/ 21 w 27"/>
                <a:gd name="T45" fmla="*/ 51 h 57"/>
                <a:gd name="T46" fmla="*/ 18 w 27"/>
                <a:gd name="T47" fmla="*/ 57 h 57"/>
                <a:gd name="T48" fmla="*/ 18 w 27"/>
                <a:gd name="T49" fmla="*/ 57 h 57"/>
                <a:gd name="T50" fmla="*/ 12 w 27"/>
                <a:gd name="T51" fmla="*/ 54 h 57"/>
                <a:gd name="T52" fmla="*/ 6 w 27"/>
                <a:gd name="T53" fmla="*/ 48 h 57"/>
                <a:gd name="T54" fmla="*/ 3 w 27"/>
                <a:gd name="T55" fmla="*/ 42 h 57"/>
                <a:gd name="T56" fmla="*/ 0 w 27"/>
                <a:gd name="T57" fmla="*/ 36 h 57"/>
                <a:gd name="T58" fmla="*/ 0 w 27"/>
                <a:gd name="T59" fmla="*/ 18 h 57"/>
                <a:gd name="T60" fmla="*/ 3 w 27"/>
                <a:gd name="T61" fmla="*/ 0 h 57"/>
                <a:gd name="T62" fmla="*/ 3 w 27"/>
                <a:gd name="T6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57">
                  <a:moveTo>
                    <a:pt x="3" y="0"/>
                  </a:moveTo>
                  <a:lnTo>
                    <a:pt x="3" y="0"/>
                  </a:lnTo>
                  <a:lnTo>
                    <a:pt x="9" y="0"/>
                  </a:lnTo>
                  <a:lnTo>
                    <a:pt x="12" y="3"/>
                  </a:lnTo>
                  <a:lnTo>
                    <a:pt x="15" y="12"/>
                  </a:lnTo>
                  <a:lnTo>
                    <a:pt x="15" y="12"/>
                  </a:lnTo>
                  <a:lnTo>
                    <a:pt x="18" y="15"/>
                  </a:lnTo>
                  <a:lnTo>
                    <a:pt x="18" y="18"/>
                  </a:lnTo>
                  <a:lnTo>
                    <a:pt x="18" y="18"/>
                  </a:lnTo>
                  <a:lnTo>
                    <a:pt x="21" y="21"/>
                  </a:lnTo>
                  <a:lnTo>
                    <a:pt x="24" y="21"/>
                  </a:lnTo>
                  <a:lnTo>
                    <a:pt x="27" y="24"/>
                  </a:lnTo>
                  <a:lnTo>
                    <a:pt x="27" y="24"/>
                  </a:lnTo>
                  <a:lnTo>
                    <a:pt x="27" y="27"/>
                  </a:lnTo>
                  <a:lnTo>
                    <a:pt x="27" y="27"/>
                  </a:lnTo>
                  <a:lnTo>
                    <a:pt x="24" y="30"/>
                  </a:lnTo>
                  <a:lnTo>
                    <a:pt x="24" y="30"/>
                  </a:lnTo>
                  <a:lnTo>
                    <a:pt x="27" y="36"/>
                  </a:lnTo>
                  <a:lnTo>
                    <a:pt x="27" y="42"/>
                  </a:lnTo>
                  <a:lnTo>
                    <a:pt x="27" y="48"/>
                  </a:lnTo>
                  <a:lnTo>
                    <a:pt x="27" y="48"/>
                  </a:lnTo>
                  <a:lnTo>
                    <a:pt x="24" y="48"/>
                  </a:lnTo>
                  <a:lnTo>
                    <a:pt x="21" y="51"/>
                  </a:lnTo>
                  <a:lnTo>
                    <a:pt x="18" y="57"/>
                  </a:lnTo>
                  <a:lnTo>
                    <a:pt x="18" y="57"/>
                  </a:lnTo>
                  <a:lnTo>
                    <a:pt x="12" y="54"/>
                  </a:lnTo>
                  <a:lnTo>
                    <a:pt x="6" y="48"/>
                  </a:lnTo>
                  <a:lnTo>
                    <a:pt x="3" y="42"/>
                  </a:lnTo>
                  <a:lnTo>
                    <a:pt x="0" y="36"/>
                  </a:lnTo>
                  <a:lnTo>
                    <a:pt x="0" y="18"/>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72" name="Freeform 66"/>
            <p:cNvSpPr>
              <a:spLocks/>
            </p:cNvSpPr>
            <p:nvPr/>
          </p:nvSpPr>
          <p:spPr bwMode="auto">
            <a:xfrm>
              <a:off x="8659813" y="4275138"/>
              <a:ext cx="57150" cy="104775"/>
            </a:xfrm>
            <a:custGeom>
              <a:avLst/>
              <a:gdLst>
                <a:gd name="T0" fmla="*/ 30 w 36"/>
                <a:gd name="T1" fmla="*/ 0 h 66"/>
                <a:gd name="T2" fmla="*/ 30 w 36"/>
                <a:gd name="T3" fmla="*/ 0 h 66"/>
                <a:gd name="T4" fmla="*/ 30 w 36"/>
                <a:gd name="T5" fmla="*/ 21 h 66"/>
                <a:gd name="T6" fmla="*/ 33 w 36"/>
                <a:gd name="T7" fmla="*/ 27 h 66"/>
                <a:gd name="T8" fmla="*/ 36 w 36"/>
                <a:gd name="T9" fmla="*/ 33 h 66"/>
                <a:gd name="T10" fmla="*/ 36 w 36"/>
                <a:gd name="T11" fmla="*/ 33 h 66"/>
                <a:gd name="T12" fmla="*/ 36 w 36"/>
                <a:gd name="T13" fmla="*/ 36 h 66"/>
                <a:gd name="T14" fmla="*/ 33 w 36"/>
                <a:gd name="T15" fmla="*/ 36 h 66"/>
                <a:gd name="T16" fmla="*/ 24 w 36"/>
                <a:gd name="T17" fmla="*/ 36 h 66"/>
                <a:gd name="T18" fmla="*/ 24 w 36"/>
                <a:gd name="T19" fmla="*/ 36 h 66"/>
                <a:gd name="T20" fmla="*/ 27 w 36"/>
                <a:gd name="T21" fmla="*/ 42 h 66"/>
                <a:gd name="T22" fmla="*/ 27 w 36"/>
                <a:gd name="T23" fmla="*/ 48 h 66"/>
                <a:gd name="T24" fmla="*/ 24 w 36"/>
                <a:gd name="T25" fmla="*/ 57 h 66"/>
                <a:gd name="T26" fmla="*/ 24 w 36"/>
                <a:gd name="T27" fmla="*/ 66 h 66"/>
                <a:gd name="T28" fmla="*/ 24 w 36"/>
                <a:gd name="T29" fmla="*/ 66 h 66"/>
                <a:gd name="T30" fmla="*/ 18 w 36"/>
                <a:gd name="T31" fmla="*/ 63 h 66"/>
                <a:gd name="T32" fmla="*/ 15 w 36"/>
                <a:gd name="T33" fmla="*/ 60 h 66"/>
                <a:gd name="T34" fmla="*/ 12 w 36"/>
                <a:gd name="T35" fmla="*/ 54 h 66"/>
                <a:gd name="T36" fmla="*/ 6 w 36"/>
                <a:gd name="T37" fmla="*/ 54 h 66"/>
                <a:gd name="T38" fmla="*/ 6 w 36"/>
                <a:gd name="T39" fmla="*/ 54 h 66"/>
                <a:gd name="T40" fmla="*/ 3 w 36"/>
                <a:gd name="T41" fmla="*/ 48 h 66"/>
                <a:gd name="T42" fmla="*/ 6 w 36"/>
                <a:gd name="T43" fmla="*/ 45 h 66"/>
                <a:gd name="T44" fmla="*/ 9 w 36"/>
                <a:gd name="T45" fmla="*/ 36 h 66"/>
                <a:gd name="T46" fmla="*/ 9 w 36"/>
                <a:gd name="T47" fmla="*/ 36 h 66"/>
                <a:gd name="T48" fmla="*/ 6 w 36"/>
                <a:gd name="T49" fmla="*/ 33 h 66"/>
                <a:gd name="T50" fmla="*/ 6 w 36"/>
                <a:gd name="T51" fmla="*/ 30 h 66"/>
                <a:gd name="T52" fmla="*/ 9 w 36"/>
                <a:gd name="T53" fmla="*/ 30 h 66"/>
                <a:gd name="T54" fmla="*/ 9 w 36"/>
                <a:gd name="T55" fmla="*/ 30 h 66"/>
                <a:gd name="T56" fmla="*/ 9 w 36"/>
                <a:gd name="T57" fmla="*/ 27 h 66"/>
                <a:gd name="T58" fmla="*/ 6 w 36"/>
                <a:gd name="T59" fmla="*/ 27 h 66"/>
                <a:gd name="T60" fmla="*/ 6 w 36"/>
                <a:gd name="T61" fmla="*/ 30 h 66"/>
                <a:gd name="T62" fmla="*/ 6 w 36"/>
                <a:gd name="T63" fmla="*/ 30 h 66"/>
                <a:gd name="T64" fmla="*/ 0 w 36"/>
                <a:gd name="T65" fmla="*/ 27 h 66"/>
                <a:gd name="T66" fmla="*/ 3 w 36"/>
                <a:gd name="T67" fmla="*/ 21 h 66"/>
                <a:gd name="T68" fmla="*/ 6 w 36"/>
                <a:gd name="T69" fmla="*/ 18 h 66"/>
                <a:gd name="T70" fmla="*/ 12 w 36"/>
                <a:gd name="T71" fmla="*/ 18 h 66"/>
                <a:gd name="T72" fmla="*/ 12 w 36"/>
                <a:gd name="T73" fmla="*/ 18 h 66"/>
                <a:gd name="T74" fmla="*/ 15 w 36"/>
                <a:gd name="T75" fmla="*/ 9 h 66"/>
                <a:gd name="T76" fmla="*/ 21 w 36"/>
                <a:gd name="T77" fmla="*/ 6 h 66"/>
                <a:gd name="T78" fmla="*/ 21 w 36"/>
                <a:gd name="T79" fmla="*/ 6 h 66"/>
                <a:gd name="T80" fmla="*/ 24 w 36"/>
                <a:gd name="T81" fmla="*/ 3 h 66"/>
                <a:gd name="T82" fmla="*/ 30 w 36"/>
                <a:gd name="T83" fmla="*/ 0 h 66"/>
                <a:gd name="T84" fmla="*/ 30 w 36"/>
                <a:gd name="T8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 h="66">
                  <a:moveTo>
                    <a:pt x="30" y="0"/>
                  </a:moveTo>
                  <a:lnTo>
                    <a:pt x="30" y="0"/>
                  </a:lnTo>
                  <a:lnTo>
                    <a:pt x="30" y="21"/>
                  </a:lnTo>
                  <a:lnTo>
                    <a:pt x="33" y="27"/>
                  </a:lnTo>
                  <a:lnTo>
                    <a:pt x="36" y="33"/>
                  </a:lnTo>
                  <a:lnTo>
                    <a:pt x="36" y="33"/>
                  </a:lnTo>
                  <a:lnTo>
                    <a:pt x="36" y="36"/>
                  </a:lnTo>
                  <a:lnTo>
                    <a:pt x="33" y="36"/>
                  </a:lnTo>
                  <a:lnTo>
                    <a:pt x="24" y="36"/>
                  </a:lnTo>
                  <a:lnTo>
                    <a:pt x="24" y="36"/>
                  </a:lnTo>
                  <a:lnTo>
                    <a:pt x="27" y="42"/>
                  </a:lnTo>
                  <a:lnTo>
                    <a:pt x="27" y="48"/>
                  </a:lnTo>
                  <a:lnTo>
                    <a:pt x="24" y="57"/>
                  </a:lnTo>
                  <a:lnTo>
                    <a:pt x="24" y="66"/>
                  </a:lnTo>
                  <a:lnTo>
                    <a:pt x="24" y="66"/>
                  </a:lnTo>
                  <a:lnTo>
                    <a:pt x="18" y="63"/>
                  </a:lnTo>
                  <a:lnTo>
                    <a:pt x="15" y="60"/>
                  </a:lnTo>
                  <a:lnTo>
                    <a:pt x="12" y="54"/>
                  </a:lnTo>
                  <a:lnTo>
                    <a:pt x="6" y="54"/>
                  </a:lnTo>
                  <a:lnTo>
                    <a:pt x="6" y="54"/>
                  </a:lnTo>
                  <a:lnTo>
                    <a:pt x="3" y="48"/>
                  </a:lnTo>
                  <a:lnTo>
                    <a:pt x="6" y="45"/>
                  </a:lnTo>
                  <a:lnTo>
                    <a:pt x="9" y="36"/>
                  </a:lnTo>
                  <a:lnTo>
                    <a:pt x="9" y="36"/>
                  </a:lnTo>
                  <a:lnTo>
                    <a:pt x="6" y="33"/>
                  </a:lnTo>
                  <a:lnTo>
                    <a:pt x="6" y="30"/>
                  </a:lnTo>
                  <a:lnTo>
                    <a:pt x="9" y="30"/>
                  </a:lnTo>
                  <a:lnTo>
                    <a:pt x="9" y="30"/>
                  </a:lnTo>
                  <a:lnTo>
                    <a:pt x="9" y="27"/>
                  </a:lnTo>
                  <a:lnTo>
                    <a:pt x="6" y="27"/>
                  </a:lnTo>
                  <a:lnTo>
                    <a:pt x="6" y="30"/>
                  </a:lnTo>
                  <a:lnTo>
                    <a:pt x="6" y="30"/>
                  </a:lnTo>
                  <a:lnTo>
                    <a:pt x="0" y="27"/>
                  </a:lnTo>
                  <a:lnTo>
                    <a:pt x="3" y="21"/>
                  </a:lnTo>
                  <a:lnTo>
                    <a:pt x="6" y="18"/>
                  </a:lnTo>
                  <a:lnTo>
                    <a:pt x="12" y="18"/>
                  </a:lnTo>
                  <a:lnTo>
                    <a:pt x="12" y="18"/>
                  </a:lnTo>
                  <a:lnTo>
                    <a:pt x="15" y="9"/>
                  </a:lnTo>
                  <a:lnTo>
                    <a:pt x="21" y="6"/>
                  </a:lnTo>
                  <a:lnTo>
                    <a:pt x="21" y="6"/>
                  </a:lnTo>
                  <a:lnTo>
                    <a:pt x="24" y="3"/>
                  </a:lnTo>
                  <a:lnTo>
                    <a:pt x="30" y="0"/>
                  </a:lnTo>
                  <a:lnTo>
                    <a:pt x="3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73" name="Freeform 67"/>
            <p:cNvSpPr>
              <a:spLocks/>
            </p:cNvSpPr>
            <p:nvPr/>
          </p:nvSpPr>
          <p:spPr bwMode="auto">
            <a:xfrm>
              <a:off x="8601075" y="4294188"/>
              <a:ext cx="44450" cy="47625"/>
            </a:xfrm>
            <a:custGeom>
              <a:avLst/>
              <a:gdLst>
                <a:gd name="T0" fmla="*/ 15 w 28"/>
                <a:gd name="T1" fmla="*/ 0 h 30"/>
                <a:gd name="T2" fmla="*/ 15 w 28"/>
                <a:gd name="T3" fmla="*/ 0 h 30"/>
                <a:gd name="T4" fmla="*/ 21 w 28"/>
                <a:gd name="T5" fmla="*/ 0 h 30"/>
                <a:gd name="T6" fmla="*/ 28 w 28"/>
                <a:gd name="T7" fmla="*/ 3 h 30"/>
                <a:gd name="T8" fmla="*/ 28 w 28"/>
                <a:gd name="T9" fmla="*/ 6 h 30"/>
                <a:gd name="T10" fmla="*/ 28 w 28"/>
                <a:gd name="T11" fmla="*/ 12 h 30"/>
                <a:gd name="T12" fmla="*/ 28 w 28"/>
                <a:gd name="T13" fmla="*/ 12 h 30"/>
                <a:gd name="T14" fmla="*/ 24 w 28"/>
                <a:gd name="T15" fmla="*/ 12 h 30"/>
                <a:gd name="T16" fmla="*/ 21 w 28"/>
                <a:gd name="T17" fmla="*/ 15 h 30"/>
                <a:gd name="T18" fmla="*/ 21 w 28"/>
                <a:gd name="T19" fmla="*/ 15 h 30"/>
                <a:gd name="T20" fmla="*/ 24 w 28"/>
                <a:gd name="T21" fmla="*/ 18 h 30"/>
                <a:gd name="T22" fmla="*/ 24 w 28"/>
                <a:gd name="T23" fmla="*/ 18 h 30"/>
                <a:gd name="T24" fmla="*/ 15 w 28"/>
                <a:gd name="T25" fmla="*/ 24 h 30"/>
                <a:gd name="T26" fmla="*/ 0 w 28"/>
                <a:gd name="T27" fmla="*/ 30 h 30"/>
                <a:gd name="T28" fmla="*/ 0 w 28"/>
                <a:gd name="T29" fmla="*/ 30 h 30"/>
                <a:gd name="T30" fmla="*/ 0 w 28"/>
                <a:gd name="T31" fmla="*/ 24 h 30"/>
                <a:gd name="T32" fmla="*/ 3 w 28"/>
                <a:gd name="T33" fmla="*/ 18 h 30"/>
                <a:gd name="T34" fmla="*/ 9 w 28"/>
                <a:gd name="T35" fmla="*/ 15 h 30"/>
                <a:gd name="T36" fmla="*/ 15 w 28"/>
                <a:gd name="T37" fmla="*/ 9 h 30"/>
                <a:gd name="T38" fmla="*/ 15 w 28"/>
                <a:gd name="T39" fmla="*/ 6 h 30"/>
                <a:gd name="T40" fmla="*/ 15 w 28"/>
                <a:gd name="T41" fmla="*/ 0 h 30"/>
                <a:gd name="T42" fmla="*/ 15 w 28"/>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30">
                  <a:moveTo>
                    <a:pt x="15" y="0"/>
                  </a:moveTo>
                  <a:lnTo>
                    <a:pt x="15" y="0"/>
                  </a:lnTo>
                  <a:lnTo>
                    <a:pt x="21" y="0"/>
                  </a:lnTo>
                  <a:lnTo>
                    <a:pt x="28" y="3"/>
                  </a:lnTo>
                  <a:lnTo>
                    <a:pt x="28" y="6"/>
                  </a:lnTo>
                  <a:lnTo>
                    <a:pt x="28" y="12"/>
                  </a:lnTo>
                  <a:lnTo>
                    <a:pt x="28" y="12"/>
                  </a:lnTo>
                  <a:lnTo>
                    <a:pt x="24" y="12"/>
                  </a:lnTo>
                  <a:lnTo>
                    <a:pt x="21" y="15"/>
                  </a:lnTo>
                  <a:lnTo>
                    <a:pt x="21" y="15"/>
                  </a:lnTo>
                  <a:lnTo>
                    <a:pt x="24" y="18"/>
                  </a:lnTo>
                  <a:lnTo>
                    <a:pt x="24" y="18"/>
                  </a:lnTo>
                  <a:lnTo>
                    <a:pt x="15" y="24"/>
                  </a:lnTo>
                  <a:lnTo>
                    <a:pt x="0" y="30"/>
                  </a:lnTo>
                  <a:lnTo>
                    <a:pt x="0" y="30"/>
                  </a:lnTo>
                  <a:lnTo>
                    <a:pt x="0" y="24"/>
                  </a:lnTo>
                  <a:lnTo>
                    <a:pt x="3" y="18"/>
                  </a:lnTo>
                  <a:lnTo>
                    <a:pt x="9" y="15"/>
                  </a:lnTo>
                  <a:lnTo>
                    <a:pt x="15" y="9"/>
                  </a:lnTo>
                  <a:lnTo>
                    <a:pt x="15" y="6"/>
                  </a:lnTo>
                  <a:lnTo>
                    <a:pt x="15" y="0"/>
                  </a:lnTo>
                  <a:lnTo>
                    <a:pt x="15"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74" name="Freeform 68"/>
            <p:cNvSpPr>
              <a:spLocks/>
            </p:cNvSpPr>
            <p:nvPr/>
          </p:nvSpPr>
          <p:spPr bwMode="auto">
            <a:xfrm>
              <a:off x="8745538" y="4462463"/>
              <a:ext cx="28575" cy="57150"/>
            </a:xfrm>
            <a:custGeom>
              <a:avLst/>
              <a:gdLst>
                <a:gd name="T0" fmla="*/ 3 w 18"/>
                <a:gd name="T1" fmla="*/ 0 h 36"/>
                <a:gd name="T2" fmla="*/ 3 w 18"/>
                <a:gd name="T3" fmla="*/ 0 h 36"/>
                <a:gd name="T4" fmla="*/ 9 w 18"/>
                <a:gd name="T5" fmla="*/ 3 h 36"/>
                <a:gd name="T6" fmla="*/ 9 w 18"/>
                <a:gd name="T7" fmla="*/ 9 h 36"/>
                <a:gd name="T8" fmla="*/ 12 w 18"/>
                <a:gd name="T9" fmla="*/ 12 h 36"/>
                <a:gd name="T10" fmla="*/ 18 w 18"/>
                <a:gd name="T11" fmla="*/ 12 h 36"/>
                <a:gd name="T12" fmla="*/ 18 w 18"/>
                <a:gd name="T13" fmla="*/ 12 h 36"/>
                <a:gd name="T14" fmla="*/ 15 w 18"/>
                <a:gd name="T15" fmla="*/ 30 h 36"/>
                <a:gd name="T16" fmla="*/ 9 w 18"/>
                <a:gd name="T17" fmla="*/ 36 h 36"/>
                <a:gd name="T18" fmla="*/ 6 w 18"/>
                <a:gd name="T19" fmla="*/ 36 h 36"/>
                <a:gd name="T20" fmla="*/ 0 w 18"/>
                <a:gd name="T21" fmla="*/ 36 h 36"/>
                <a:gd name="T22" fmla="*/ 0 w 18"/>
                <a:gd name="T23" fmla="*/ 36 h 36"/>
                <a:gd name="T24" fmla="*/ 0 w 18"/>
                <a:gd name="T25" fmla="*/ 36 h 36"/>
                <a:gd name="T26" fmla="*/ 3 w 18"/>
                <a:gd name="T27" fmla="*/ 33 h 36"/>
                <a:gd name="T28" fmla="*/ 6 w 18"/>
                <a:gd name="T29" fmla="*/ 33 h 36"/>
                <a:gd name="T30" fmla="*/ 6 w 18"/>
                <a:gd name="T31" fmla="*/ 33 h 36"/>
                <a:gd name="T32" fmla="*/ 3 w 18"/>
                <a:gd name="T33" fmla="*/ 18 h 36"/>
                <a:gd name="T34" fmla="*/ 3 w 18"/>
                <a:gd name="T35" fmla="*/ 0 h 36"/>
                <a:gd name="T36" fmla="*/ 3 w 18"/>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6">
                  <a:moveTo>
                    <a:pt x="3" y="0"/>
                  </a:moveTo>
                  <a:lnTo>
                    <a:pt x="3" y="0"/>
                  </a:lnTo>
                  <a:lnTo>
                    <a:pt x="9" y="3"/>
                  </a:lnTo>
                  <a:lnTo>
                    <a:pt x="9" y="9"/>
                  </a:lnTo>
                  <a:lnTo>
                    <a:pt x="12" y="12"/>
                  </a:lnTo>
                  <a:lnTo>
                    <a:pt x="18" y="12"/>
                  </a:lnTo>
                  <a:lnTo>
                    <a:pt x="18" y="12"/>
                  </a:lnTo>
                  <a:lnTo>
                    <a:pt x="15" y="30"/>
                  </a:lnTo>
                  <a:lnTo>
                    <a:pt x="9" y="36"/>
                  </a:lnTo>
                  <a:lnTo>
                    <a:pt x="6" y="36"/>
                  </a:lnTo>
                  <a:lnTo>
                    <a:pt x="0" y="36"/>
                  </a:lnTo>
                  <a:lnTo>
                    <a:pt x="0" y="36"/>
                  </a:lnTo>
                  <a:lnTo>
                    <a:pt x="0" y="36"/>
                  </a:lnTo>
                  <a:lnTo>
                    <a:pt x="3" y="33"/>
                  </a:lnTo>
                  <a:lnTo>
                    <a:pt x="6" y="33"/>
                  </a:lnTo>
                  <a:lnTo>
                    <a:pt x="6" y="33"/>
                  </a:lnTo>
                  <a:lnTo>
                    <a:pt x="3" y="18"/>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75" name="Freeform 69"/>
            <p:cNvSpPr>
              <a:spLocks/>
            </p:cNvSpPr>
            <p:nvPr/>
          </p:nvSpPr>
          <p:spPr bwMode="auto">
            <a:xfrm>
              <a:off x="8543925" y="4491038"/>
              <a:ext cx="130175" cy="28575"/>
            </a:xfrm>
            <a:custGeom>
              <a:avLst/>
              <a:gdLst>
                <a:gd name="T0" fmla="*/ 82 w 82"/>
                <a:gd name="T1" fmla="*/ 3 h 18"/>
                <a:gd name="T2" fmla="*/ 82 w 82"/>
                <a:gd name="T3" fmla="*/ 3 h 18"/>
                <a:gd name="T4" fmla="*/ 79 w 82"/>
                <a:gd name="T5" fmla="*/ 9 h 18"/>
                <a:gd name="T6" fmla="*/ 73 w 82"/>
                <a:gd name="T7" fmla="*/ 12 h 18"/>
                <a:gd name="T8" fmla="*/ 57 w 82"/>
                <a:gd name="T9" fmla="*/ 15 h 18"/>
                <a:gd name="T10" fmla="*/ 57 w 82"/>
                <a:gd name="T11" fmla="*/ 15 h 18"/>
                <a:gd name="T12" fmla="*/ 27 w 82"/>
                <a:gd name="T13" fmla="*/ 15 h 18"/>
                <a:gd name="T14" fmla="*/ 12 w 82"/>
                <a:gd name="T15" fmla="*/ 15 h 18"/>
                <a:gd name="T16" fmla="*/ 0 w 82"/>
                <a:gd name="T17" fmla="*/ 18 h 18"/>
                <a:gd name="T18" fmla="*/ 0 w 82"/>
                <a:gd name="T19" fmla="*/ 18 h 18"/>
                <a:gd name="T20" fmla="*/ 3 w 82"/>
                <a:gd name="T21" fmla="*/ 12 h 18"/>
                <a:gd name="T22" fmla="*/ 12 w 82"/>
                <a:gd name="T23" fmla="*/ 9 h 18"/>
                <a:gd name="T24" fmla="*/ 21 w 82"/>
                <a:gd name="T25" fmla="*/ 6 h 18"/>
                <a:gd name="T26" fmla="*/ 33 w 82"/>
                <a:gd name="T27" fmla="*/ 6 h 18"/>
                <a:gd name="T28" fmla="*/ 54 w 82"/>
                <a:gd name="T29" fmla="*/ 6 h 18"/>
                <a:gd name="T30" fmla="*/ 64 w 82"/>
                <a:gd name="T31" fmla="*/ 3 h 18"/>
                <a:gd name="T32" fmla="*/ 70 w 82"/>
                <a:gd name="T33" fmla="*/ 0 h 18"/>
                <a:gd name="T34" fmla="*/ 70 w 82"/>
                <a:gd name="T35" fmla="*/ 0 h 18"/>
                <a:gd name="T36" fmla="*/ 76 w 82"/>
                <a:gd name="T37" fmla="*/ 3 h 18"/>
                <a:gd name="T38" fmla="*/ 82 w 82"/>
                <a:gd name="T39" fmla="*/ 3 h 18"/>
                <a:gd name="T40" fmla="*/ 82 w 82"/>
                <a:gd name="T41"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18">
                  <a:moveTo>
                    <a:pt x="82" y="3"/>
                  </a:moveTo>
                  <a:lnTo>
                    <a:pt x="82" y="3"/>
                  </a:lnTo>
                  <a:lnTo>
                    <a:pt x="79" y="9"/>
                  </a:lnTo>
                  <a:lnTo>
                    <a:pt x="73" y="12"/>
                  </a:lnTo>
                  <a:lnTo>
                    <a:pt x="57" y="15"/>
                  </a:lnTo>
                  <a:lnTo>
                    <a:pt x="57" y="15"/>
                  </a:lnTo>
                  <a:lnTo>
                    <a:pt x="27" y="15"/>
                  </a:lnTo>
                  <a:lnTo>
                    <a:pt x="12" y="15"/>
                  </a:lnTo>
                  <a:lnTo>
                    <a:pt x="0" y="18"/>
                  </a:lnTo>
                  <a:lnTo>
                    <a:pt x="0" y="18"/>
                  </a:lnTo>
                  <a:lnTo>
                    <a:pt x="3" y="12"/>
                  </a:lnTo>
                  <a:lnTo>
                    <a:pt x="12" y="9"/>
                  </a:lnTo>
                  <a:lnTo>
                    <a:pt x="21" y="6"/>
                  </a:lnTo>
                  <a:lnTo>
                    <a:pt x="33" y="6"/>
                  </a:lnTo>
                  <a:lnTo>
                    <a:pt x="54" y="6"/>
                  </a:lnTo>
                  <a:lnTo>
                    <a:pt x="64" y="3"/>
                  </a:lnTo>
                  <a:lnTo>
                    <a:pt x="70" y="0"/>
                  </a:lnTo>
                  <a:lnTo>
                    <a:pt x="70" y="0"/>
                  </a:lnTo>
                  <a:lnTo>
                    <a:pt x="76" y="3"/>
                  </a:lnTo>
                  <a:lnTo>
                    <a:pt x="82" y="3"/>
                  </a:lnTo>
                  <a:lnTo>
                    <a:pt x="82"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76" name="Freeform 70"/>
            <p:cNvSpPr>
              <a:spLocks/>
            </p:cNvSpPr>
            <p:nvPr/>
          </p:nvSpPr>
          <p:spPr bwMode="auto">
            <a:xfrm>
              <a:off x="8826500" y="4533900"/>
              <a:ext cx="87313" cy="47625"/>
            </a:xfrm>
            <a:custGeom>
              <a:avLst/>
              <a:gdLst>
                <a:gd name="T0" fmla="*/ 55 w 55"/>
                <a:gd name="T1" fmla="*/ 21 h 30"/>
                <a:gd name="T2" fmla="*/ 55 w 55"/>
                <a:gd name="T3" fmla="*/ 21 h 30"/>
                <a:gd name="T4" fmla="*/ 49 w 55"/>
                <a:gd name="T5" fmla="*/ 24 h 30"/>
                <a:gd name="T6" fmla="*/ 46 w 55"/>
                <a:gd name="T7" fmla="*/ 27 h 30"/>
                <a:gd name="T8" fmla="*/ 46 w 55"/>
                <a:gd name="T9" fmla="*/ 27 h 30"/>
                <a:gd name="T10" fmla="*/ 40 w 55"/>
                <a:gd name="T11" fmla="*/ 27 h 30"/>
                <a:gd name="T12" fmla="*/ 34 w 55"/>
                <a:gd name="T13" fmla="*/ 27 h 30"/>
                <a:gd name="T14" fmla="*/ 28 w 55"/>
                <a:gd name="T15" fmla="*/ 30 h 30"/>
                <a:gd name="T16" fmla="*/ 22 w 55"/>
                <a:gd name="T17" fmla="*/ 27 h 30"/>
                <a:gd name="T18" fmla="*/ 22 w 55"/>
                <a:gd name="T19" fmla="*/ 27 h 30"/>
                <a:gd name="T20" fmla="*/ 19 w 55"/>
                <a:gd name="T21" fmla="*/ 27 h 30"/>
                <a:gd name="T22" fmla="*/ 16 w 55"/>
                <a:gd name="T23" fmla="*/ 24 h 30"/>
                <a:gd name="T24" fmla="*/ 16 w 55"/>
                <a:gd name="T25" fmla="*/ 24 h 30"/>
                <a:gd name="T26" fmla="*/ 9 w 55"/>
                <a:gd name="T27" fmla="*/ 18 h 30"/>
                <a:gd name="T28" fmla="*/ 0 w 55"/>
                <a:gd name="T29" fmla="*/ 12 h 30"/>
                <a:gd name="T30" fmla="*/ 0 w 55"/>
                <a:gd name="T31" fmla="*/ 12 h 30"/>
                <a:gd name="T32" fmla="*/ 3 w 55"/>
                <a:gd name="T33" fmla="*/ 9 h 30"/>
                <a:gd name="T34" fmla="*/ 9 w 55"/>
                <a:gd name="T35" fmla="*/ 6 h 30"/>
                <a:gd name="T36" fmla="*/ 22 w 55"/>
                <a:gd name="T37" fmla="*/ 3 h 30"/>
                <a:gd name="T38" fmla="*/ 22 w 55"/>
                <a:gd name="T39" fmla="*/ 3 h 30"/>
                <a:gd name="T40" fmla="*/ 28 w 55"/>
                <a:gd name="T41" fmla="*/ 0 h 30"/>
                <a:gd name="T42" fmla="*/ 31 w 55"/>
                <a:gd name="T43" fmla="*/ 0 h 30"/>
                <a:gd name="T44" fmla="*/ 34 w 55"/>
                <a:gd name="T45" fmla="*/ 0 h 30"/>
                <a:gd name="T46" fmla="*/ 34 w 55"/>
                <a:gd name="T47" fmla="*/ 0 h 30"/>
                <a:gd name="T48" fmla="*/ 34 w 55"/>
                <a:gd name="T49" fmla="*/ 3 h 30"/>
                <a:gd name="T50" fmla="*/ 34 w 55"/>
                <a:gd name="T51" fmla="*/ 3 h 30"/>
                <a:gd name="T52" fmla="*/ 37 w 55"/>
                <a:gd name="T53" fmla="*/ 3 h 30"/>
                <a:gd name="T54" fmla="*/ 37 w 55"/>
                <a:gd name="T55" fmla="*/ 0 h 30"/>
                <a:gd name="T56" fmla="*/ 37 w 55"/>
                <a:gd name="T57" fmla="*/ 0 h 30"/>
                <a:gd name="T58" fmla="*/ 43 w 55"/>
                <a:gd name="T59" fmla="*/ 3 h 30"/>
                <a:gd name="T60" fmla="*/ 49 w 55"/>
                <a:gd name="T61" fmla="*/ 6 h 30"/>
                <a:gd name="T62" fmla="*/ 52 w 55"/>
                <a:gd name="T63" fmla="*/ 12 h 30"/>
                <a:gd name="T64" fmla="*/ 55 w 55"/>
                <a:gd name="T65" fmla="*/ 21 h 30"/>
                <a:gd name="T66" fmla="*/ 55 w 55"/>
                <a:gd name="T6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 h="30">
                  <a:moveTo>
                    <a:pt x="55" y="21"/>
                  </a:moveTo>
                  <a:lnTo>
                    <a:pt x="55" y="21"/>
                  </a:lnTo>
                  <a:lnTo>
                    <a:pt x="49" y="24"/>
                  </a:lnTo>
                  <a:lnTo>
                    <a:pt x="46" y="27"/>
                  </a:lnTo>
                  <a:lnTo>
                    <a:pt x="46" y="27"/>
                  </a:lnTo>
                  <a:lnTo>
                    <a:pt x="40" y="27"/>
                  </a:lnTo>
                  <a:lnTo>
                    <a:pt x="34" y="27"/>
                  </a:lnTo>
                  <a:lnTo>
                    <a:pt x="28" y="30"/>
                  </a:lnTo>
                  <a:lnTo>
                    <a:pt x="22" y="27"/>
                  </a:lnTo>
                  <a:lnTo>
                    <a:pt x="22" y="27"/>
                  </a:lnTo>
                  <a:lnTo>
                    <a:pt x="19" y="27"/>
                  </a:lnTo>
                  <a:lnTo>
                    <a:pt x="16" y="24"/>
                  </a:lnTo>
                  <a:lnTo>
                    <a:pt x="16" y="24"/>
                  </a:lnTo>
                  <a:lnTo>
                    <a:pt x="9" y="18"/>
                  </a:lnTo>
                  <a:lnTo>
                    <a:pt x="0" y="12"/>
                  </a:lnTo>
                  <a:lnTo>
                    <a:pt x="0" y="12"/>
                  </a:lnTo>
                  <a:lnTo>
                    <a:pt x="3" y="9"/>
                  </a:lnTo>
                  <a:lnTo>
                    <a:pt x="9" y="6"/>
                  </a:lnTo>
                  <a:lnTo>
                    <a:pt x="22" y="3"/>
                  </a:lnTo>
                  <a:lnTo>
                    <a:pt x="22" y="3"/>
                  </a:lnTo>
                  <a:lnTo>
                    <a:pt x="28" y="0"/>
                  </a:lnTo>
                  <a:lnTo>
                    <a:pt x="31" y="0"/>
                  </a:lnTo>
                  <a:lnTo>
                    <a:pt x="34" y="0"/>
                  </a:lnTo>
                  <a:lnTo>
                    <a:pt x="34" y="0"/>
                  </a:lnTo>
                  <a:lnTo>
                    <a:pt x="34" y="3"/>
                  </a:lnTo>
                  <a:lnTo>
                    <a:pt x="34" y="3"/>
                  </a:lnTo>
                  <a:lnTo>
                    <a:pt x="37" y="3"/>
                  </a:lnTo>
                  <a:lnTo>
                    <a:pt x="37" y="0"/>
                  </a:lnTo>
                  <a:lnTo>
                    <a:pt x="37" y="0"/>
                  </a:lnTo>
                  <a:lnTo>
                    <a:pt x="43" y="3"/>
                  </a:lnTo>
                  <a:lnTo>
                    <a:pt x="49" y="6"/>
                  </a:lnTo>
                  <a:lnTo>
                    <a:pt x="52" y="12"/>
                  </a:lnTo>
                  <a:lnTo>
                    <a:pt x="55" y="21"/>
                  </a:lnTo>
                  <a:lnTo>
                    <a:pt x="55" y="2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77" name="Freeform 71"/>
            <p:cNvSpPr>
              <a:spLocks/>
            </p:cNvSpPr>
            <p:nvPr/>
          </p:nvSpPr>
          <p:spPr bwMode="auto">
            <a:xfrm>
              <a:off x="8875713" y="4567238"/>
              <a:ext cx="469900" cy="230187"/>
            </a:xfrm>
            <a:custGeom>
              <a:avLst/>
              <a:gdLst>
                <a:gd name="T0" fmla="*/ 90 w 296"/>
                <a:gd name="T1" fmla="*/ 70 h 145"/>
                <a:gd name="T2" fmla="*/ 78 w 296"/>
                <a:gd name="T3" fmla="*/ 64 h 145"/>
                <a:gd name="T4" fmla="*/ 72 w 296"/>
                <a:gd name="T5" fmla="*/ 49 h 145"/>
                <a:gd name="T6" fmla="*/ 27 w 296"/>
                <a:gd name="T7" fmla="*/ 36 h 145"/>
                <a:gd name="T8" fmla="*/ 3 w 296"/>
                <a:gd name="T9" fmla="*/ 36 h 145"/>
                <a:gd name="T10" fmla="*/ 3 w 296"/>
                <a:gd name="T11" fmla="*/ 21 h 145"/>
                <a:gd name="T12" fmla="*/ 0 w 296"/>
                <a:gd name="T13" fmla="*/ 15 h 145"/>
                <a:gd name="T14" fmla="*/ 12 w 296"/>
                <a:gd name="T15" fmla="*/ 18 h 145"/>
                <a:gd name="T16" fmla="*/ 24 w 296"/>
                <a:gd name="T17" fmla="*/ 15 h 145"/>
                <a:gd name="T18" fmla="*/ 42 w 296"/>
                <a:gd name="T19" fmla="*/ 24 h 145"/>
                <a:gd name="T20" fmla="*/ 54 w 296"/>
                <a:gd name="T21" fmla="*/ 21 h 145"/>
                <a:gd name="T22" fmla="*/ 66 w 296"/>
                <a:gd name="T23" fmla="*/ 9 h 145"/>
                <a:gd name="T24" fmla="*/ 93 w 296"/>
                <a:gd name="T25" fmla="*/ 0 h 145"/>
                <a:gd name="T26" fmla="*/ 99 w 296"/>
                <a:gd name="T27" fmla="*/ 0 h 145"/>
                <a:gd name="T28" fmla="*/ 108 w 296"/>
                <a:gd name="T29" fmla="*/ 9 h 145"/>
                <a:gd name="T30" fmla="*/ 133 w 296"/>
                <a:gd name="T31" fmla="*/ 15 h 145"/>
                <a:gd name="T32" fmla="*/ 136 w 296"/>
                <a:gd name="T33" fmla="*/ 21 h 145"/>
                <a:gd name="T34" fmla="*/ 142 w 296"/>
                <a:gd name="T35" fmla="*/ 15 h 145"/>
                <a:gd name="T36" fmla="*/ 148 w 296"/>
                <a:gd name="T37" fmla="*/ 24 h 145"/>
                <a:gd name="T38" fmla="*/ 169 w 296"/>
                <a:gd name="T39" fmla="*/ 24 h 145"/>
                <a:gd name="T40" fmla="*/ 178 w 296"/>
                <a:gd name="T41" fmla="*/ 33 h 145"/>
                <a:gd name="T42" fmla="*/ 187 w 296"/>
                <a:gd name="T43" fmla="*/ 36 h 145"/>
                <a:gd name="T44" fmla="*/ 184 w 296"/>
                <a:gd name="T45" fmla="*/ 45 h 145"/>
                <a:gd name="T46" fmla="*/ 193 w 296"/>
                <a:gd name="T47" fmla="*/ 39 h 145"/>
                <a:gd name="T48" fmla="*/ 196 w 296"/>
                <a:gd name="T49" fmla="*/ 52 h 145"/>
                <a:gd name="T50" fmla="*/ 205 w 296"/>
                <a:gd name="T51" fmla="*/ 58 h 145"/>
                <a:gd name="T52" fmla="*/ 229 w 296"/>
                <a:gd name="T53" fmla="*/ 73 h 145"/>
                <a:gd name="T54" fmla="*/ 251 w 296"/>
                <a:gd name="T55" fmla="*/ 76 h 145"/>
                <a:gd name="T56" fmla="*/ 248 w 296"/>
                <a:gd name="T57" fmla="*/ 88 h 145"/>
                <a:gd name="T58" fmla="*/ 251 w 296"/>
                <a:gd name="T59" fmla="*/ 94 h 145"/>
                <a:gd name="T60" fmla="*/ 260 w 296"/>
                <a:gd name="T61" fmla="*/ 100 h 145"/>
                <a:gd name="T62" fmla="*/ 275 w 296"/>
                <a:gd name="T63" fmla="*/ 121 h 145"/>
                <a:gd name="T64" fmla="*/ 287 w 296"/>
                <a:gd name="T65" fmla="*/ 139 h 145"/>
                <a:gd name="T66" fmla="*/ 287 w 296"/>
                <a:gd name="T67" fmla="*/ 145 h 145"/>
                <a:gd name="T68" fmla="*/ 266 w 296"/>
                <a:gd name="T69" fmla="*/ 142 h 145"/>
                <a:gd name="T70" fmla="*/ 242 w 296"/>
                <a:gd name="T71" fmla="*/ 124 h 145"/>
                <a:gd name="T72" fmla="*/ 232 w 296"/>
                <a:gd name="T73" fmla="*/ 115 h 145"/>
                <a:gd name="T74" fmla="*/ 217 w 296"/>
                <a:gd name="T75" fmla="*/ 100 h 145"/>
                <a:gd name="T76" fmla="*/ 202 w 296"/>
                <a:gd name="T77" fmla="*/ 100 h 145"/>
                <a:gd name="T78" fmla="*/ 184 w 296"/>
                <a:gd name="T79" fmla="*/ 97 h 145"/>
                <a:gd name="T80" fmla="*/ 169 w 296"/>
                <a:gd name="T81" fmla="*/ 133 h 145"/>
                <a:gd name="T82" fmla="*/ 160 w 296"/>
                <a:gd name="T83" fmla="*/ 130 h 145"/>
                <a:gd name="T84" fmla="*/ 145 w 296"/>
                <a:gd name="T85" fmla="*/ 124 h 145"/>
                <a:gd name="T86" fmla="*/ 139 w 296"/>
                <a:gd name="T87" fmla="*/ 118 h 145"/>
                <a:gd name="T88" fmla="*/ 133 w 296"/>
                <a:gd name="T89" fmla="*/ 115 h 145"/>
                <a:gd name="T90" fmla="*/ 118 w 296"/>
                <a:gd name="T91" fmla="*/ 109 h 145"/>
                <a:gd name="T92" fmla="*/ 118 w 296"/>
                <a:gd name="T93" fmla="*/ 100 h 145"/>
                <a:gd name="T94" fmla="*/ 99 w 296"/>
                <a:gd name="T95" fmla="*/ 109 h 145"/>
                <a:gd name="T96" fmla="*/ 96 w 296"/>
                <a:gd name="T97" fmla="*/ 112 h 145"/>
                <a:gd name="T98" fmla="*/ 87 w 296"/>
                <a:gd name="T99" fmla="*/ 109 h 145"/>
                <a:gd name="T100" fmla="*/ 99 w 296"/>
                <a:gd name="T101" fmla="*/ 97 h 145"/>
                <a:gd name="T102" fmla="*/ 108 w 296"/>
                <a:gd name="T103" fmla="*/ 88 h 145"/>
                <a:gd name="T104" fmla="*/ 105 w 296"/>
                <a:gd name="T105" fmla="*/ 82 h 145"/>
                <a:gd name="T106" fmla="*/ 105 w 296"/>
                <a:gd name="T107" fmla="*/ 88 h 145"/>
                <a:gd name="T108" fmla="*/ 96 w 296"/>
                <a:gd name="T109" fmla="*/ 7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145">
                  <a:moveTo>
                    <a:pt x="96" y="73"/>
                  </a:moveTo>
                  <a:lnTo>
                    <a:pt x="96" y="73"/>
                  </a:lnTo>
                  <a:lnTo>
                    <a:pt x="90" y="70"/>
                  </a:lnTo>
                  <a:lnTo>
                    <a:pt x="87" y="67"/>
                  </a:lnTo>
                  <a:lnTo>
                    <a:pt x="84" y="64"/>
                  </a:lnTo>
                  <a:lnTo>
                    <a:pt x="78" y="64"/>
                  </a:lnTo>
                  <a:lnTo>
                    <a:pt x="78" y="64"/>
                  </a:lnTo>
                  <a:lnTo>
                    <a:pt x="72" y="49"/>
                  </a:lnTo>
                  <a:lnTo>
                    <a:pt x="72" y="49"/>
                  </a:lnTo>
                  <a:lnTo>
                    <a:pt x="45" y="45"/>
                  </a:lnTo>
                  <a:lnTo>
                    <a:pt x="36" y="42"/>
                  </a:lnTo>
                  <a:lnTo>
                    <a:pt x="27" y="36"/>
                  </a:lnTo>
                  <a:lnTo>
                    <a:pt x="27" y="36"/>
                  </a:lnTo>
                  <a:lnTo>
                    <a:pt x="15" y="36"/>
                  </a:lnTo>
                  <a:lnTo>
                    <a:pt x="3" y="36"/>
                  </a:lnTo>
                  <a:lnTo>
                    <a:pt x="3" y="36"/>
                  </a:lnTo>
                  <a:lnTo>
                    <a:pt x="3" y="24"/>
                  </a:lnTo>
                  <a:lnTo>
                    <a:pt x="3" y="21"/>
                  </a:lnTo>
                  <a:lnTo>
                    <a:pt x="0" y="18"/>
                  </a:lnTo>
                  <a:lnTo>
                    <a:pt x="0" y="18"/>
                  </a:lnTo>
                  <a:lnTo>
                    <a:pt x="0" y="15"/>
                  </a:lnTo>
                  <a:lnTo>
                    <a:pt x="3" y="15"/>
                  </a:lnTo>
                  <a:lnTo>
                    <a:pt x="12" y="18"/>
                  </a:lnTo>
                  <a:lnTo>
                    <a:pt x="12" y="18"/>
                  </a:lnTo>
                  <a:lnTo>
                    <a:pt x="18" y="18"/>
                  </a:lnTo>
                  <a:lnTo>
                    <a:pt x="24" y="15"/>
                  </a:lnTo>
                  <a:lnTo>
                    <a:pt x="24" y="15"/>
                  </a:lnTo>
                  <a:lnTo>
                    <a:pt x="33" y="21"/>
                  </a:lnTo>
                  <a:lnTo>
                    <a:pt x="39" y="21"/>
                  </a:lnTo>
                  <a:lnTo>
                    <a:pt x="42" y="24"/>
                  </a:lnTo>
                  <a:lnTo>
                    <a:pt x="42" y="24"/>
                  </a:lnTo>
                  <a:lnTo>
                    <a:pt x="48" y="24"/>
                  </a:lnTo>
                  <a:lnTo>
                    <a:pt x="54" y="21"/>
                  </a:lnTo>
                  <a:lnTo>
                    <a:pt x="60" y="12"/>
                  </a:lnTo>
                  <a:lnTo>
                    <a:pt x="60" y="12"/>
                  </a:lnTo>
                  <a:lnTo>
                    <a:pt x="66" y="9"/>
                  </a:lnTo>
                  <a:lnTo>
                    <a:pt x="75" y="6"/>
                  </a:lnTo>
                  <a:lnTo>
                    <a:pt x="84" y="3"/>
                  </a:lnTo>
                  <a:lnTo>
                    <a:pt x="93" y="0"/>
                  </a:lnTo>
                  <a:lnTo>
                    <a:pt x="93" y="0"/>
                  </a:lnTo>
                  <a:lnTo>
                    <a:pt x="96" y="0"/>
                  </a:lnTo>
                  <a:lnTo>
                    <a:pt x="99" y="0"/>
                  </a:lnTo>
                  <a:lnTo>
                    <a:pt x="99" y="6"/>
                  </a:lnTo>
                  <a:lnTo>
                    <a:pt x="99" y="6"/>
                  </a:lnTo>
                  <a:lnTo>
                    <a:pt x="108" y="9"/>
                  </a:lnTo>
                  <a:lnTo>
                    <a:pt x="121" y="9"/>
                  </a:lnTo>
                  <a:lnTo>
                    <a:pt x="130" y="12"/>
                  </a:lnTo>
                  <a:lnTo>
                    <a:pt x="133" y="15"/>
                  </a:lnTo>
                  <a:lnTo>
                    <a:pt x="133" y="18"/>
                  </a:lnTo>
                  <a:lnTo>
                    <a:pt x="133" y="18"/>
                  </a:lnTo>
                  <a:lnTo>
                    <a:pt x="136" y="21"/>
                  </a:lnTo>
                  <a:lnTo>
                    <a:pt x="139" y="18"/>
                  </a:lnTo>
                  <a:lnTo>
                    <a:pt x="142" y="15"/>
                  </a:lnTo>
                  <a:lnTo>
                    <a:pt x="142" y="15"/>
                  </a:lnTo>
                  <a:lnTo>
                    <a:pt x="145" y="18"/>
                  </a:lnTo>
                  <a:lnTo>
                    <a:pt x="145" y="18"/>
                  </a:lnTo>
                  <a:lnTo>
                    <a:pt x="148" y="24"/>
                  </a:lnTo>
                  <a:lnTo>
                    <a:pt x="148" y="24"/>
                  </a:lnTo>
                  <a:lnTo>
                    <a:pt x="160" y="24"/>
                  </a:lnTo>
                  <a:lnTo>
                    <a:pt x="169" y="24"/>
                  </a:lnTo>
                  <a:lnTo>
                    <a:pt x="169" y="24"/>
                  </a:lnTo>
                  <a:lnTo>
                    <a:pt x="172" y="30"/>
                  </a:lnTo>
                  <a:lnTo>
                    <a:pt x="178" y="33"/>
                  </a:lnTo>
                  <a:lnTo>
                    <a:pt x="184" y="30"/>
                  </a:lnTo>
                  <a:lnTo>
                    <a:pt x="184" y="30"/>
                  </a:lnTo>
                  <a:lnTo>
                    <a:pt x="187" y="36"/>
                  </a:lnTo>
                  <a:lnTo>
                    <a:pt x="187" y="36"/>
                  </a:lnTo>
                  <a:lnTo>
                    <a:pt x="184" y="45"/>
                  </a:lnTo>
                  <a:lnTo>
                    <a:pt x="184" y="45"/>
                  </a:lnTo>
                  <a:lnTo>
                    <a:pt x="190" y="42"/>
                  </a:lnTo>
                  <a:lnTo>
                    <a:pt x="193" y="39"/>
                  </a:lnTo>
                  <a:lnTo>
                    <a:pt x="193" y="39"/>
                  </a:lnTo>
                  <a:lnTo>
                    <a:pt x="196" y="42"/>
                  </a:lnTo>
                  <a:lnTo>
                    <a:pt x="196" y="45"/>
                  </a:lnTo>
                  <a:lnTo>
                    <a:pt x="196" y="52"/>
                  </a:lnTo>
                  <a:lnTo>
                    <a:pt x="196" y="52"/>
                  </a:lnTo>
                  <a:lnTo>
                    <a:pt x="202" y="58"/>
                  </a:lnTo>
                  <a:lnTo>
                    <a:pt x="205" y="58"/>
                  </a:lnTo>
                  <a:lnTo>
                    <a:pt x="217" y="64"/>
                  </a:lnTo>
                  <a:lnTo>
                    <a:pt x="217" y="64"/>
                  </a:lnTo>
                  <a:lnTo>
                    <a:pt x="229" y="73"/>
                  </a:lnTo>
                  <a:lnTo>
                    <a:pt x="242" y="76"/>
                  </a:lnTo>
                  <a:lnTo>
                    <a:pt x="251" y="76"/>
                  </a:lnTo>
                  <a:lnTo>
                    <a:pt x="251" y="76"/>
                  </a:lnTo>
                  <a:lnTo>
                    <a:pt x="251" y="82"/>
                  </a:lnTo>
                  <a:lnTo>
                    <a:pt x="248" y="82"/>
                  </a:lnTo>
                  <a:lnTo>
                    <a:pt x="248" y="88"/>
                  </a:lnTo>
                  <a:lnTo>
                    <a:pt x="248" y="88"/>
                  </a:lnTo>
                  <a:lnTo>
                    <a:pt x="248" y="91"/>
                  </a:lnTo>
                  <a:lnTo>
                    <a:pt x="251" y="94"/>
                  </a:lnTo>
                  <a:lnTo>
                    <a:pt x="260" y="97"/>
                  </a:lnTo>
                  <a:lnTo>
                    <a:pt x="260" y="97"/>
                  </a:lnTo>
                  <a:lnTo>
                    <a:pt x="260" y="100"/>
                  </a:lnTo>
                  <a:lnTo>
                    <a:pt x="260" y="106"/>
                  </a:lnTo>
                  <a:lnTo>
                    <a:pt x="260" y="106"/>
                  </a:lnTo>
                  <a:lnTo>
                    <a:pt x="275" y="121"/>
                  </a:lnTo>
                  <a:lnTo>
                    <a:pt x="275" y="121"/>
                  </a:lnTo>
                  <a:lnTo>
                    <a:pt x="284" y="133"/>
                  </a:lnTo>
                  <a:lnTo>
                    <a:pt x="287" y="139"/>
                  </a:lnTo>
                  <a:lnTo>
                    <a:pt x="296" y="142"/>
                  </a:lnTo>
                  <a:lnTo>
                    <a:pt x="296" y="142"/>
                  </a:lnTo>
                  <a:lnTo>
                    <a:pt x="287" y="145"/>
                  </a:lnTo>
                  <a:lnTo>
                    <a:pt x="281" y="145"/>
                  </a:lnTo>
                  <a:lnTo>
                    <a:pt x="266" y="142"/>
                  </a:lnTo>
                  <a:lnTo>
                    <a:pt x="266" y="142"/>
                  </a:lnTo>
                  <a:lnTo>
                    <a:pt x="257" y="136"/>
                  </a:lnTo>
                  <a:lnTo>
                    <a:pt x="242" y="124"/>
                  </a:lnTo>
                  <a:lnTo>
                    <a:pt x="242" y="124"/>
                  </a:lnTo>
                  <a:lnTo>
                    <a:pt x="235" y="118"/>
                  </a:lnTo>
                  <a:lnTo>
                    <a:pt x="235" y="118"/>
                  </a:lnTo>
                  <a:lnTo>
                    <a:pt x="232" y="115"/>
                  </a:lnTo>
                  <a:lnTo>
                    <a:pt x="229" y="112"/>
                  </a:lnTo>
                  <a:lnTo>
                    <a:pt x="229" y="112"/>
                  </a:lnTo>
                  <a:lnTo>
                    <a:pt x="217" y="100"/>
                  </a:lnTo>
                  <a:lnTo>
                    <a:pt x="217" y="100"/>
                  </a:lnTo>
                  <a:lnTo>
                    <a:pt x="211" y="100"/>
                  </a:lnTo>
                  <a:lnTo>
                    <a:pt x="202" y="100"/>
                  </a:lnTo>
                  <a:lnTo>
                    <a:pt x="193" y="100"/>
                  </a:lnTo>
                  <a:lnTo>
                    <a:pt x="184" y="97"/>
                  </a:lnTo>
                  <a:lnTo>
                    <a:pt x="184" y="97"/>
                  </a:lnTo>
                  <a:lnTo>
                    <a:pt x="181" y="106"/>
                  </a:lnTo>
                  <a:lnTo>
                    <a:pt x="175" y="115"/>
                  </a:lnTo>
                  <a:lnTo>
                    <a:pt x="169" y="133"/>
                  </a:lnTo>
                  <a:lnTo>
                    <a:pt x="169" y="133"/>
                  </a:lnTo>
                  <a:lnTo>
                    <a:pt x="166" y="130"/>
                  </a:lnTo>
                  <a:lnTo>
                    <a:pt x="160" y="130"/>
                  </a:lnTo>
                  <a:lnTo>
                    <a:pt x="151" y="127"/>
                  </a:lnTo>
                  <a:lnTo>
                    <a:pt x="145" y="124"/>
                  </a:lnTo>
                  <a:lnTo>
                    <a:pt x="145" y="124"/>
                  </a:lnTo>
                  <a:lnTo>
                    <a:pt x="142" y="121"/>
                  </a:lnTo>
                  <a:lnTo>
                    <a:pt x="142" y="118"/>
                  </a:lnTo>
                  <a:lnTo>
                    <a:pt x="139" y="118"/>
                  </a:lnTo>
                  <a:lnTo>
                    <a:pt x="133" y="121"/>
                  </a:lnTo>
                  <a:lnTo>
                    <a:pt x="133" y="121"/>
                  </a:lnTo>
                  <a:lnTo>
                    <a:pt x="133" y="115"/>
                  </a:lnTo>
                  <a:lnTo>
                    <a:pt x="133" y="112"/>
                  </a:lnTo>
                  <a:lnTo>
                    <a:pt x="127" y="109"/>
                  </a:lnTo>
                  <a:lnTo>
                    <a:pt x="118" y="109"/>
                  </a:lnTo>
                  <a:lnTo>
                    <a:pt x="115" y="106"/>
                  </a:lnTo>
                  <a:lnTo>
                    <a:pt x="118" y="100"/>
                  </a:lnTo>
                  <a:lnTo>
                    <a:pt x="118" y="100"/>
                  </a:lnTo>
                  <a:lnTo>
                    <a:pt x="108" y="103"/>
                  </a:lnTo>
                  <a:lnTo>
                    <a:pt x="102" y="106"/>
                  </a:lnTo>
                  <a:lnTo>
                    <a:pt x="99" y="109"/>
                  </a:lnTo>
                  <a:lnTo>
                    <a:pt x="99" y="118"/>
                  </a:lnTo>
                  <a:lnTo>
                    <a:pt x="99" y="118"/>
                  </a:lnTo>
                  <a:lnTo>
                    <a:pt x="96" y="112"/>
                  </a:lnTo>
                  <a:lnTo>
                    <a:pt x="93" y="109"/>
                  </a:lnTo>
                  <a:lnTo>
                    <a:pt x="87" y="109"/>
                  </a:lnTo>
                  <a:lnTo>
                    <a:pt x="87" y="109"/>
                  </a:lnTo>
                  <a:lnTo>
                    <a:pt x="90" y="106"/>
                  </a:lnTo>
                  <a:lnTo>
                    <a:pt x="93" y="103"/>
                  </a:lnTo>
                  <a:lnTo>
                    <a:pt x="99" y="97"/>
                  </a:lnTo>
                  <a:lnTo>
                    <a:pt x="99" y="97"/>
                  </a:lnTo>
                  <a:lnTo>
                    <a:pt x="105" y="91"/>
                  </a:lnTo>
                  <a:lnTo>
                    <a:pt x="108" y="88"/>
                  </a:lnTo>
                  <a:lnTo>
                    <a:pt x="108" y="82"/>
                  </a:lnTo>
                  <a:lnTo>
                    <a:pt x="108" y="82"/>
                  </a:lnTo>
                  <a:lnTo>
                    <a:pt x="105" y="82"/>
                  </a:lnTo>
                  <a:lnTo>
                    <a:pt x="105" y="85"/>
                  </a:lnTo>
                  <a:lnTo>
                    <a:pt x="105" y="88"/>
                  </a:lnTo>
                  <a:lnTo>
                    <a:pt x="105" y="88"/>
                  </a:lnTo>
                  <a:lnTo>
                    <a:pt x="99" y="85"/>
                  </a:lnTo>
                  <a:lnTo>
                    <a:pt x="99" y="76"/>
                  </a:lnTo>
                  <a:lnTo>
                    <a:pt x="96" y="70"/>
                  </a:lnTo>
                  <a:lnTo>
                    <a:pt x="96" y="73"/>
                  </a:lnTo>
                  <a:lnTo>
                    <a:pt x="96" y="7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78" name="Freeform 72"/>
            <p:cNvSpPr>
              <a:spLocks/>
            </p:cNvSpPr>
            <p:nvPr/>
          </p:nvSpPr>
          <p:spPr bwMode="auto">
            <a:xfrm>
              <a:off x="8764588" y="4595813"/>
              <a:ext cx="42863" cy="23812"/>
            </a:xfrm>
            <a:custGeom>
              <a:avLst/>
              <a:gdLst>
                <a:gd name="T0" fmla="*/ 27 w 27"/>
                <a:gd name="T1" fmla="*/ 6 h 15"/>
                <a:gd name="T2" fmla="*/ 27 w 27"/>
                <a:gd name="T3" fmla="*/ 6 h 15"/>
                <a:gd name="T4" fmla="*/ 27 w 27"/>
                <a:gd name="T5" fmla="*/ 9 h 15"/>
                <a:gd name="T6" fmla="*/ 24 w 27"/>
                <a:gd name="T7" fmla="*/ 12 h 15"/>
                <a:gd name="T8" fmla="*/ 15 w 27"/>
                <a:gd name="T9" fmla="*/ 15 h 15"/>
                <a:gd name="T10" fmla="*/ 0 w 27"/>
                <a:gd name="T11" fmla="*/ 9 h 15"/>
                <a:gd name="T12" fmla="*/ 0 w 27"/>
                <a:gd name="T13" fmla="*/ 9 h 15"/>
                <a:gd name="T14" fmla="*/ 3 w 27"/>
                <a:gd name="T15" fmla="*/ 6 h 15"/>
                <a:gd name="T16" fmla="*/ 12 w 27"/>
                <a:gd name="T17" fmla="*/ 3 h 15"/>
                <a:gd name="T18" fmla="*/ 21 w 27"/>
                <a:gd name="T19" fmla="*/ 0 h 15"/>
                <a:gd name="T20" fmla="*/ 24 w 27"/>
                <a:gd name="T21" fmla="*/ 3 h 15"/>
                <a:gd name="T22" fmla="*/ 27 w 27"/>
                <a:gd name="T23" fmla="*/ 6 h 15"/>
                <a:gd name="T24" fmla="*/ 27 w 27"/>
                <a:gd name="T25"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5">
                  <a:moveTo>
                    <a:pt x="27" y="6"/>
                  </a:moveTo>
                  <a:lnTo>
                    <a:pt x="27" y="6"/>
                  </a:lnTo>
                  <a:lnTo>
                    <a:pt x="27" y="9"/>
                  </a:lnTo>
                  <a:lnTo>
                    <a:pt x="24" y="12"/>
                  </a:lnTo>
                  <a:lnTo>
                    <a:pt x="15" y="15"/>
                  </a:lnTo>
                  <a:lnTo>
                    <a:pt x="0" y="9"/>
                  </a:lnTo>
                  <a:lnTo>
                    <a:pt x="0" y="9"/>
                  </a:lnTo>
                  <a:lnTo>
                    <a:pt x="3" y="6"/>
                  </a:lnTo>
                  <a:lnTo>
                    <a:pt x="12" y="3"/>
                  </a:lnTo>
                  <a:lnTo>
                    <a:pt x="21" y="0"/>
                  </a:lnTo>
                  <a:lnTo>
                    <a:pt x="24" y="3"/>
                  </a:lnTo>
                  <a:lnTo>
                    <a:pt x="27" y="6"/>
                  </a:lnTo>
                  <a:lnTo>
                    <a:pt x="27"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79" name="Freeform 73"/>
            <p:cNvSpPr>
              <a:spLocks/>
            </p:cNvSpPr>
            <p:nvPr/>
          </p:nvSpPr>
          <p:spPr bwMode="auto">
            <a:xfrm>
              <a:off x="8707438" y="4605338"/>
              <a:ext cx="19050" cy="9525"/>
            </a:xfrm>
            <a:custGeom>
              <a:avLst/>
              <a:gdLst>
                <a:gd name="T0" fmla="*/ 0 w 12"/>
                <a:gd name="T1" fmla="*/ 3 h 6"/>
                <a:gd name="T2" fmla="*/ 0 w 12"/>
                <a:gd name="T3" fmla="*/ 3 h 6"/>
                <a:gd name="T4" fmla="*/ 0 w 12"/>
                <a:gd name="T5" fmla="*/ 0 h 6"/>
                <a:gd name="T6" fmla="*/ 0 w 12"/>
                <a:gd name="T7" fmla="*/ 0 h 6"/>
                <a:gd name="T8" fmla="*/ 6 w 12"/>
                <a:gd name="T9" fmla="*/ 0 h 6"/>
                <a:gd name="T10" fmla="*/ 12 w 12"/>
                <a:gd name="T11" fmla="*/ 3 h 6"/>
                <a:gd name="T12" fmla="*/ 12 w 12"/>
                <a:gd name="T13" fmla="*/ 3 h 6"/>
                <a:gd name="T14" fmla="*/ 12 w 12"/>
                <a:gd name="T15" fmla="*/ 6 h 6"/>
                <a:gd name="T16" fmla="*/ 12 w 12"/>
                <a:gd name="T17" fmla="*/ 6 h 6"/>
                <a:gd name="T18" fmla="*/ 3 w 12"/>
                <a:gd name="T19" fmla="*/ 6 h 6"/>
                <a:gd name="T20" fmla="*/ 3 w 12"/>
                <a:gd name="T21" fmla="*/ 6 h 6"/>
                <a:gd name="T22" fmla="*/ 3 w 12"/>
                <a:gd name="T23" fmla="*/ 3 h 6"/>
                <a:gd name="T24" fmla="*/ 0 w 12"/>
                <a:gd name="T25" fmla="*/ 3 h 6"/>
                <a:gd name="T26" fmla="*/ 0 w 12"/>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6">
                  <a:moveTo>
                    <a:pt x="0" y="3"/>
                  </a:moveTo>
                  <a:lnTo>
                    <a:pt x="0" y="3"/>
                  </a:lnTo>
                  <a:lnTo>
                    <a:pt x="0" y="0"/>
                  </a:lnTo>
                  <a:lnTo>
                    <a:pt x="0" y="0"/>
                  </a:lnTo>
                  <a:lnTo>
                    <a:pt x="6" y="0"/>
                  </a:lnTo>
                  <a:lnTo>
                    <a:pt x="12" y="3"/>
                  </a:lnTo>
                  <a:lnTo>
                    <a:pt x="12" y="3"/>
                  </a:lnTo>
                  <a:lnTo>
                    <a:pt x="12" y="6"/>
                  </a:lnTo>
                  <a:lnTo>
                    <a:pt x="12" y="6"/>
                  </a:lnTo>
                  <a:lnTo>
                    <a:pt x="3" y="6"/>
                  </a:lnTo>
                  <a:lnTo>
                    <a:pt x="3" y="6"/>
                  </a:lnTo>
                  <a:lnTo>
                    <a:pt x="3" y="3"/>
                  </a:lnTo>
                  <a:lnTo>
                    <a:pt x="0" y="3"/>
                  </a:lnTo>
                  <a:lnTo>
                    <a:pt x="0"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0" name="Freeform 74"/>
            <p:cNvSpPr>
              <a:spLocks/>
            </p:cNvSpPr>
            <p:nvPr/>
          </p:nvSpPr>
          <p:spPr bwMode="auto">
            <a:xfrm>
              <a:off x="9312275" y="4638675"/>
              <a:ext cx="85725" cy="53975"/>
            </a:xfrm>
            <a:custGeom>
              <a:avLst/>
              <a:gdLst>
                <a:gd name="T0" fmla="*/ 39 w 54"/>
                <a:gd name="T1" fmla="*/ 0 h 34"/>
                <a:gd name="T2" fmla="*/ 39 w 54"/>
                <a:gd name="T3" fmla="*/ 0 h 34"/>
                <a:gd name="T4" fmla="*/ 54 w 54"/>
                <a:gd name="T5" fmla="*/ 0 h 34"/>
                <a:gd name="T6" fmla="*/ 54 w 54"/>
                <a:gd name="T7" fmla="*/ 0 h 34"/>
                <a:gd name="T8" fmla="*/ 54 w 54"/>
                <a:gd name="T9" fmla="*/ 7 h 34"/>
                <a:gd name="T10" fmla="*/ 54 w 54"/>
                <a:gd name="T11" fmla="*/ 13 h 34"/>
                <a:gd name="T12" fmla="*/ 54 w 54"/>
                <a:gd name="T13" fmla="*/ 13 h 34"/>
                <a:gd name="T14" fmla="*/ 48 w 54"/>
                <a:gd name="T15" fmla="*/ 13 h 34"/>
                <a:gd name="T16" fmla="*/ 45 w 54"/>
                <a:gd name="T17" fmla="*/ 16 h 34"/>
                <a:gd name="T18" fmla="*/ 45 w 54"/>
                <a:gd name="T19" fmla="*/ 16 h 34"/>
                <a:gd name="T20" fmla="*/ 45 w 54"/>
                <a:gd name="T21" fmla="*/ 22 h 34"/>
                <a:gd name="T22" fmla="*/ 48 w 54"/>
                <a:gd name="T23" fmla="*/ 25 h 34"/>
                <a:gd name="T24" fmla="*/ 45 w 54"/>
                <a:gd name="T25" fmla="*/ 28 h 34"/>
                <a:gd name="T26" fmla="*/ 45 w 54"/>
                <a:gd name="T27" fmla="*/ 28 h 34"/>
                <a:gd name="T28" fmla="*/ 39 w 54"/>
                <a:gd name="T29" fmla="*/ 25 h 34"/>
                <a:gd name="T30" fmla="*/ 36 w 54"/>
                <a:gd name="T31" fmla="*/ 28 h 34"/>
                <a:gd name="T32" fmla="*/ 36 w 54"/>
                <a:gd name="T33" fmla="*/ 31 h 34"/>
                <a:gd name="T34" fmla="*/ 36 w 54"/>
                <a:gd name="T35" fmla="*/ 31 h 34"/>
                <a:gd name="T36" fmla="*/ 24 w 54"/>
                <a:gd name="T37" fmla="*/ 31 h 34"/>
                <a:gd name="T38" fmla="*/ 12 w 54"/>
                <a:gd name="T39" fmla="*/ 34 h 34"/>
                <a:gd name="T40" fmla="*/ 6 w 54"/>
                <a:gd name="T41" fmla="*/ 31 h 34"/>
                <a:gd name="T42" fmla="*/ 3 w 54"/>
                <a:gd name="T43" fmla="*/ 31 h 34"/>
                <a:gd name="T44" fmla="*/ 0 w 54"/>
                <a:gd name="T45" fmla="*/ 25 h 34"/>
                <a:gd name="T46" fmla="*/ 0 w 54"/>
                <a:gd name="T47" fmla="*/ 19 h 34"/>
                <a:gd name="T48" fmla="*/ 0 w 54"/>
                <a:gd name="T49" fmla="*/ 19 h 34"/>
                <a:gd name="T50" fmla="*/ 15 w 54"/>
                <a:gd name="T51" fmla="*/ 22 h 34"/>
                <a:gd name="T52" fmla="*/ 27 w 54"/>
                <a:gd name="T53" fmla="*/ 19 h 34"/>
                <a:gd name="T54" fmla="*/ 33 w 54"/>
                <a:gd name="T55" fmla="*/ 10 h 34"/>
                <a:gd name="T56" fmla="*/ 39 w 54"/>
                <a:gd name="T57" fmla="*/ 0 h 34"/>
                <a:gd name="T58" fmla="*/ 39 w 54"/>
                <a:gd name="T5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 h="34">
                  <a:moveTo>
                    <a:pt x="39" y="0"/>
                  </a:moveTo>
                  <a:lnTo>
                    <a:pt x="39" y="0"/>
                  </a:lnTo>
                  <a:lnTo>
                    <a:pt x="54" y="0"/>
                  </a:lnTo>
                  <a:lnTo>
                    <a:pt x="54" y="0"/>
                  </a:lnTo>
                  <a:lnTo>
                    <a:pt x="54" y="7"/>
                  </a:lnTo>
                  <a:lnTo>
                    <a:pt x="54" y="13"/>
                  </a:lnTo>
                  <a:lnTo>
                    <a:pt x="54" y="13"/>
                  </a:lnTo>
                  <a:lnTo>
                    <a:pt x="48" y="13"/>
                  </a:lnTo>
                  <a:lnTo>
                    <a:pt x="45" y="16"/>
                  </a:lnTo>
                  <a:lnTo>
                    <a:pt x="45" y="16"/>
                  </a:lnTo>
                  <a:lnTo>
                    <a:pt x="45" y="22"/>
                  </a:lnTo>
                  <a:lnTo>
                    <a:pt x="48" y="25"/>
                  </a:lnTo>
                  <a:lnTo>
                    <a:pt x="45" y="28"/>
                  </a:lnTo>
                  <a:lnTo>
                    <a:pt x="45" y="28"/>
                  </a:lnTo>
                  <a:lnTo>
                    <a:pt x="39" y="25"/>
                  </a:lnTo>
                  <a:lnTo>
                    <a:pt x="36" y="28"/>
                  </a:lnTo>
                  <a:lnTo>
                    <a:pt x="36" y="31"/>
                  </a:lnTo>
                  <a:lnTo>
                    <a:pt x="36" y="31"/>
                  </a:lnTo>
                  <a:lnTo>
                    <a:pt x="24" y="31"/>
                  </a:lnTo>
                  <a:lnTo>
                    <a:pt x="12" y="34"/>
                  </a:lnTo>
                  <a:lnTo>
                    <a:pt x="6" y="31"/>
                  </a:lnTo>
                  <a:lnTo>
                    <a:pt x="3" y="31"/>
                  </a:lnTo>
                  <a:lnTo>
                    <a:pt x="0" y="25"/>
                  </a:lnTo>
                  <a:lnTo>
                    <a:pt x="0" y="19"/>
                  </a:lnTo>
                  <a:lnTo>
                    <a:pt x="0" y="19"/>
                  </a:lnTo>
                  <a:lnTo>
                    <a:pt x="15" y="22"/>
                  </a:lnTo>
                  <a:lnTo>
                    <a:pt x="27" y="19"/>
                  </a:lnTo>
                  <a:lnTo>
                    <a:pt x="33" y="10"/>
                  </a:lnTo>
                  <a:lnTo>
                    <a:pt x="39" y="0"/>
                  </a:lnTo>
                  <a:lnTo>
                    <a:pt x="3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1" name="Freeform 75"/>
            <p:cNvSpPr>
              <a:spLocks/>
            </p:cNvSpPr>
            <p:nvPr/>
          </p:nvSpPr>
          <p:spPr bwMode="auto">
            <a:xfrm>
              <a:off x="8467725" y="4740275"/>
              <a:ext cx="52388" cy="19050"/>
            </a:xfrm>
            <a:custGeom>
              <a:avLst/>
              <a:gdLst>
                <a:gd name="T0" fmla="*/ 33 w 33"/>
                <a:gd name="T1" fmla="*/ 0 h 12"/>
                <a:gd name="T2" fmla="*/ 33 w 33"/>
                <a:gd name="T3" fmla="*/ 0 h 12"/>
                <a:gd name="T4" fmla="*/ 27 w 33"/>
                <a:gd name="T5" fmla="*/ 6 h 12"/>
                <a:gd name="T6" fmla="*/ 18 w 33"/>
                <a:gd name="T7" fmla="*/ 9 h 12"/>
                <a:gd name="T8" fmla="*/ 12 w 33"/>
                <a:gd name="T9" fmla="*/ 12 h 12"/>
                <a:gd name="T10" fmla="*/ 0 w 33"/>
                <a:gd name="T11" fmla="*/ 12 h 12"/>
                <a:gd name="T12" fmla="*/ 0 w 33"/>
                <a:gd name="T13" fmla="*/ 12 h 12"/>
                <a:gd name="T14" fmla="*/ 3 w 33"/>
                <a:gd name="T15" fmla="*/ 6 h 12"/>
                <a:gd name="T16" fmla="*/ 12 w 33"/>
                <a:gd name="T17" fmla="*/ 0 h 12"/>
                <a:gd name="T18" fmla="*/ 33 w 33"/>
                <a:gd name="T19" fmla="*/ 0 h 12"/>
                <a:gd name="T20" fmla="*/ 33 w 3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2">
                  <a:moveTo>
                    <a:pt x="33" y="0"/>
                  </a:moveTo>
                  <a:lnTo>
                    <a:pt x="33" y="0"/>
                  </a:lnTo>
                  <a:lnTo>
                    <a:pt x="27" y="6"/>
                  </a:lnTo>
                  <a:lnTo>
                    <a:pt x="18" y="9"/>
                  </a:lnTo>
                  <a:lnTo>
                    <a:pt x="12" y="12"/>
                  </a:lnTo>
                  <a:lnTo>
                    <a:pt x="0" y="12"/>
                  </a:lnTo>
                  <a:lnTo>
                    <a:pt x="0" y="12"/>
                  </a:lnTo>
                  <a:lnTo>
                    <a:pt x="3" y="6"/>
                  </a:lnTo>
                  <a:lnTo>
                    <a:pt x="12" y="0"/>
                  </a:lnTo>
                  <a:lnTo>
                    <a:pt x="33" y="0"/>
                  </a:lnTo>
                  <a:lnTo>
                    <a:pt x="3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2" name="Freeform 76"/>
            <p:cNvSpPr>
              <a:spLocks/>
            </p:cNvSpPr>
            <p:nvPr/>
          </p:nvSpPr>
          <p:spPr bwMode="auto">
            <a:xfrm>
              <a:off x="8543925" y="4740275"/>
              <a:ext cx="52388" cy="14287"/>
            </a:xfrm>
            <a:custGeom>
              <a:avLst/>
              <a:gdLst>
                <a:gd name="T0" fmla="*/ 33 w 33"/>
                <a:gd name="T1" fmla="*/ 0 h 9"/>
                <a:gd name="T2" fmla="*/ 33 w 33"/>
                <a:gd name="T3" fmla="*/ 0 h 9"/>
                <a:gd name="T4" fmla="*/ 27 w 33"/>
                <a:gd name="T5" fmla="*/ 6 h 9"/>
                <a:gd name="T6" fmla="*/ 21 w 33"/>
                <a:gd name="T7" fmla="*/ 9 h 9"/>
                <a:gd name="T8" fmla="*/ 0 w 33"/>
                <a:gd name="T9" fmla="*/ 9 h 9"/>
                <a:gd name="T10" fmla="*/ 0 w 33"/>
                <a:gd name="T11" fmla="*/ 9 h 9"/>
                <a:gd name="T12" fmla="*/ 6 w 33"/>
                <a:gd name="T13" fmla="*/ 3 h 9"/>
                <a:gd name="T14" fmla="*/ 12 w 33"/>
                <a:gd name="T15" fmla="*/ 0 h 9"/>
                <a:gd name="T16" fmla="*/ 33 w 33"/>
                <a:gd name="T17" fmla="*/ 0 h 9"/>
                <a:gd name="T18" fmla="*/ 33 w 3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
                  <a:moveTo>
                    <a:pt x="33" y="0"/>
                  </a:moveTo>
                  <a:lnTo>
                    <a:pt x="33" y="0"/>
                  </a:lnTo>
                  <a:lnTo>
                    <a:pt x="27" y="6"/>
                  </a:lnTo>
                  <a:lnTo>
                    <a:pt x="21" y="9"/>
                  </a:lnTo>
                  <a:lnTo>
                    <a:pt x="0" y="9"/>
                  </a:lnTo>
                  <a:lnTo>
                    <a:pt x="0" y="9"/>
                  </a:lnTo>
                  <a:lnTo>
                    <a:pt x="6" y="3"/>
                  </a:lnTo>
                  <a:lnTo>
                    <a:pt x="12" y="0"/>
                  </a:lnTo>
                  <a:lnTo>
                    <a:pt x="33" y="0"/>
                  </a:lnTo>
                  <a:lnTo>
                    <a:pt x="3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3" name="Freeform 77"/>
            <p:cNvSpPr>
              <a:spLocks/>
            </p:cNvSpPr>
            <p:nvPr/>
          </p:nvSpPr>
          <p:spPr bwMode="auto">
            <a:xfrm>
              <a:off x="8645525" y="4740275"/>
              <a:ext cx="80963" cy="52387"/>
            </a:xfrm>
            <a:custGeom>
              <a:avLst/>
              <a:gdLst>
                <a:gd name="T0" fmla="*/ 51 w 51"/>
                <a:gd name="T1" fmla="*/ 0 h 33"/>
                <a:gd name="T2" fmla="*/ 51 w 51"/>
                <a:gd name="T3" fmla="*/ 0 h 33"/>
                <a:gd name="T4" fmla="*/ 51 w 51"/>
                <a:gd name="T5" fmla="*/ 9 h 33"/>
                <a:gd name="T6" fmla="*/ 45 w 51"/>
                <a:gd name="T7" fmla="*/ 15 h 33"/>
                <a:gd name="T8" fmla="*/ 45 w 51"/>
                <a:gd name="T9" fmla="*/ 15 h 33"/>
                <a:gd name="T10" fmla="*/ 42 w 51"/>
                <a:gd name="T11" fmla="*/ 15 h 33"/>
                <a:gd name="T12" fmla="*/ 39 w 51"/>
                <a:gd name="T13" fmla="*/ 15 h 33"/>
                <a:gd name="T14" fmla="*/ 39 w 51"/>
                <a:gd name="T15" fmla="*/ 15 h 33"/>
                <a:gd name="T16" fmla="*/ 33 w 51"/>
                <a:gd name="T17" fmla="*/ 21 h 33"/>
                <a:gd name="T18" fmla="*/ 24 w 51"/>
                <a:gd name="T19" fmla="*/ 27 h 33"/>
                <a:gd name="T20" fmla="*/ 15 w 51"/>
                <a:gd name="T21" fmla="*/ 33 h 33"/>
                <a:gd name="T22" fmla="*/ 0 w 51"/>
                <a:gd name="T23" fmla="*/ 33 h 33"/>
                <a:gd name="T24" fmla="*/ 0 w 51"/>
                <a:gd name="T25" fmla="*/ 33 h 33"/>
                <a:gd name="T26" fmla="*/ 0 w 51"/>
                <a:gd name="T27" fmla="*/ 27 h 33"/>
                <a:gd name="T28" fmla="*/ 6 w 51"/>
                <a:gd name="T29" fmla="*/ 24 h 33"/>
                <a:gd name="T30" fmla="*/ 15 w 51"/>
                <a:gd name="T31" fmla="*/ 21 h 33"/>
                <a:gd name="T32" fmla="*/ 15 w 51"/>
                <a:gd name="T33" fmla="*/ 21 h 33"/>
                <a:gd name="T34" fmla="*/ 21 w 51"/>
                <a:gd name="T35" fmla="*/ 12 h 33"/>
                <a:gd name="T36" fmla="*/ 21 w 51"/>
                <a:gd name="T37" fmla="*/ 12 h 33"/>
                <a:gd name="T38" fmla="*/ 27 w 51"/>
                <a:gd name="T39" fmla="*/ 9 h 33"/>
                <a:gd name="T40" fmla="*/ 30 w 51"/>
                <a:gd name="T41" fmla="*/ 6 h 33"/>
                <a:gd name="T42" fmla="*/ 30 w 51"/>
                <a:gd name="T43" fmla="*/ 3 h 33"/>
                <a:gd name="T44" fmla="*/ 30 w 51"/>
                <a:gd name="T45" fmla="*/ 3 h 33"/>
                <a:gd name="T46" fmla="*/ 36 w 51"/>
                <a:gd name="T47" fmla="*/ 6 h 33"/>
                <a:gd name="T48" fmla="*/ 39 w 51"/>
                <a:gd name="T49" fmla="*/ 3 h 33"/>
                <a:gd name="T50" fmla="*/ 45 w 51"/>
                <a:gd name="T51" fmla="*/ 0 h 33"/>
                <a:gd name="T52" fmla="*/ 51 w 51"/>
                <a:gd name="T53" fmla="*/ 0 h 33"/>
                <a:gd name="T54" fmla="*/ 51 w 51"/>
                <a:gd name="T5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 h="33">
                  <a:moveTo>
                    <a:pt x="51" y="0"/>
                  </a:moveTo>
                  <a:lnTo>
                    <a:pt x="51" y="0"/>
                  </a:lnTo>
                  <a:lnTo>
                    <a:pt x="51" y="9"/>
                  </a:lnTo>
                  <a:lnTo>
                    <a:pt x="45" y="15"/>
                  </a:lnTo>
                  <a:lnTo>
                    <a:pt x="45" y="15"/>
                  </a:lnTo>
                  <a:lnTo>
                    <a:pt x="42" y="15"/>
                  </a:lnTo>
                  <a:lnTo>
                    <a:pt x="39" y="15"/>
                  </a:lnTo>
                  <a:lnTo>
                    <a:pt x="39" y="15"/>
                  </a:lnTo>
                  <a:lnTo>
                    <a:pt x="33" y="21"/>
                  </a:lnTo>
                  <a:lnTo>
                    <a:pt x="24" y="27"/>
                  </a:lnTo>
                  <a:lnTo>
                    <a:pt x="15" y="33"/>
                  </a:lnTo>
                  <a:lnTo>
                    <a:pt x="0" y="33"/>
                  </a:lnTo>
                  <a:lnTo>
                    <a:pt x="0" y="33"/>
                  </a:lnTo>
                  <a:lnTo>
                    <a:pt x="0" y="27"/>
                  </a:lnTo>
                  <a:lnTo>
                    <a:pt x="6" y="24"/>
                  </a:lnTo>
                  <a:lnTo>
                    <a:pt x="15" y="21"/>
                  </a:lnTo>
                  <a:lnTo>
                    <a:pt x="15" y="21"/>
                  </a:lnTo>
                  <a:lnTo>
                    <a:pt x="21" y="12"/>
                  </a:lnTo>
                  <a:lnTo>
                    <a:pt x="21" y="12"/>
                  </a:lnTo>
                  <a:lnTo>
                    <a:pt x="27" y="9"/>
                  </a:lnTo>
                  <a:lnTo>
                    <a:pt x="30" y="6"/>
                  </a:lnTo>
                  <a:lnTo>
                    <a:pt x="30" y="3"/>
                  </a:lnTo>
                  <a:lnTo>
                    <a:pt x="30" y="3"/>
                  </a:lnTo>
                  <a:lnTo>
                    <a:pt x="36" y="6"/>
                  </a:lnTo>
                  <a:lnTo>
                    <a:pt x="39" y="3"/>
                  </a:lnTo>
                  <a:lnTo>
                    <a:pt x="45" y="0"/>
                  </a:lnTo>
                  <a:lnTo>
                    <a:pt x="51" y="0"/>
                  </a:lnTo>
                  <a:lnTo>
                    <a:pt x="5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4" name="Freeform 78"/>
            <p:cNvSpPr>
              <a:spLocks/>
            </p:cNvSpPr>
            <p:nvPr/>
          </p:nvSpPr>
          <p:spPr bwMode="auto">
            <a:xfrm>
              <a:off x="9950450" y="5475288"/>
              <a:ext cx="38100" cy="66675"/>
            </a:xfrm>
            <a:custGeom>
              <a:avLst/>
              <a:gdLst>
                <a:gd name="T0" fmla="*/ 6 w 24"/>
                <a:gd name="T1" fmla="*/ 0 h 42"/>
                <a:gd name="T2" fmla="*/ 6 w 24"/>
                <a:gd name="T3" fmla="*/ 0 h 42"/>
                <a:gd name="T4" fmla="*/ 6 w 24"/>
                <a:gd name="T5" fmla="*/ 3 h 42"/>
                <a:gd name="T6" fmla="*/ 9 w 24"/>
                <a:gd name="T7" fmla="*/ 3 h 42"/>
                <a:gd name="T8" fmla="*/ 9 w 24"/>
                <a:gd name="T9" fmla="*/ 9 h 42"/>
                <a:gd name="T10" fmla="*/ 9 w 24"/>
                <a:gd name="T11" fmla="*/ 9 h 42"/>
                <a:gd name="T12" fmla="*/ 9 w 24"/>
                <a:gd name="T13" fmla="*/ 12 h 42"/>
                <a:gd name="T14" fmla="*/ 9 w 24"/>
                <a:gd name="T15" fmla="*/ 12 h 42"/>
                <a:gd name="T16" fmla="*/ 15 w 24"/>
                <a:gd name="T17" fmla="*/ 15 h 42"/>
                <a:gd name="T18" fmla="*/ 21 w 24"/>
                <a:gd name="T19" fmla="*/ 18 h 42"/>
                <a:gd name="T20" fmla="*/ 21 w 24"/>
                <a:gd name="T21" fmla="*/ 18 h 42"/>
                <a:gd name="T22" fmla="*/ 21 w 24"/>
                <a:gd name="T23" fmla="*/ 21 h 42"/>
                <a:gd name="T24" fmla="*/ 21 w 24"/>
                <a:gd name="T25" fmla="*/ 21 h 42"/>
                <a:gd name="T26" fmla="*/ 18 w 24"/>
                <a:gd name="T27" fmla="*/ 24 h 42"/>
                <a:gd name="T28" fmla="*/ 21 w 24"/>
                <a:gd name="T29" fmla="*/ 27 h 42"/>
                <a:gd name="T30" fmla="*/ 24 w 24"/>
                <a:gd name="T31" fmla="*/ 30 h 42"/>
                <a:gd name="T32" fmla="*/ 24 w 24"/>
                <a:gd name="T33" fmla="*/ 42 h 42"/>
                <a:gd name="T34" fmla="*/ 24 w 24"/>
                <a:gd name="T35" fmla="*/ 42 h 42"/>
                <a:gd name="T36" fmla="*/ 21 w 24"/>
                <a:gd name="T37" fmla="*/ 42 h 42"/>
                <a:gd name="T38" fmla="*/ 18 w 24"/>
                <a:gd name="T39" fmla="*/ 39 h 42"/>
                <a:gd name="T40" fmla="*/ 15 w 24"/>
                <a:gd name="T41" fmla="*/ 39 h 42"/>
                <a:gd name="T42" fmla="*/ 12 w 24"/>
                <a:gd name="T43" fmla="*/ 42 h 42"/>
                <a:gd name="T44" fmla="*/ 12 w 24"/>
                <a:gd name="T45" fmla="*/ 42 h 42"/>
                <a:gd name="T46" fmla="*/ 9 w 24"/>
                <a:gd name="T47" fmla="*/ 36 h 42"/>
                <a:gd name="T48" fmla="*/ 6 w 24"/>
                <a:gd name="T49" fmla="*/ 27 h 42"/>
                <a:gd name="T50" fmla="*/ 0 w 24"/>
                <a:gd name="T51" fmla="*/ 9 h 42"/>
                <a:gd name="T52" fmla="*/ 0 w 24"/>
                <a:gd name="T53" fmla="*/ 9 h 42"/>
                <a:gd name="T54" fmla="*/ 3 w 24"/>
                <a:gd name="T55" fmla="*/ 9 h 42"/>
                <a:gd name="T56" fmla="*/ 3 w 24"/>
                <a:gd name="T57" fmla="*/ 6 h 42"/>
                <a:gd name="T58" fmla="*/ 6 w 24"/>
                <a:gd name="T59" fmla="*/ 0 h 42"/>
                <a:gd name="T60" fmla="*/ 6 w 24"/>
                <a:gd name="T6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42">
                  <a:moveTo>
                    <a:pt x="6" y="0"/>
                  </a:moveTo>
                  <a:lnTo>
                    <a:pt x="6" y="0"/>
                  </a:lnTo>
                  <a:lnTo>
                    <a:pt x="6" y="3"/>
                  </a:lnTo>
                  <a:lnTo>
                    <a:pt x="9" y="3"/>
                  </a:lnTo>
                  <a:lnTo>
                    <a:pt x="9" y="9"/>
                  </a:lnTo>
                  <a:lnTo>
                    <a:pt x="9" y="9"/>
                  </a:lnTo>
                  <a:lnTo>
                    <a:pt x="9" y="12"/>
                  </a:lnTo>
                  <a:lnTo>
                    <a:pt x="9" y="12"/>
                  </a:lnTo>
                  <a:lnTo>
                    <a:pt x="15" y="15"/>
                  </a:lnTo>
                  <a:lnTo>
                    <a:pt x="21" y="18"/>
                  </a:lnTo>
                  <a:lnTo>
                    <a:pt x="21" y="18"/>
                  </a:lnTo>
                  <a:lnTo>
                    <a:pt x="21" y="21"/>
                  </a:lnTo>
                  <a:lnTo>
                    <a:pt x="21" y="21"/>
                  </a:lnTo>
                  <a:lnTo>
                    <a:pt x="18" y="24"/>
                  </a:lnTo>
                  <a:lnTo>
                    <a:pt x="21" y="27"/>
                  </a:lnTo>
                  <a:lnTo>
                    <a:pt x="24" y="30"/>
                  </a:lnTo>
                  <a:lnTo>
                    <a:pt x="24" y="42"/>
                  </a:lnTo>
                  <a:lnTo>
                    <a:pt x="24" y="42"/>
                  </a:lnTo>
                  <a:lnTo>
                    <a:pt x="21" y="42"/>
                  </a:lnTo>
                  <a:lnTo>
                    <a:pt x="18" y="39"/>
                  </a:lnTo>
                  <a:lnTo>
                    <a:pt x="15" y="39"/>
                  </a:lnTo>
                  <a:lnTo>
                    <a:pt x="12" y="42"/>
                  </a:lnTo>
                  <a:lnTo>
                    <a:pt x="12" y="42"/>
                  </a:lnTo>
                  <a:lnTo>
                    <a:pt x="9" y="36"/>
                  </a:lnTo>
                  <a:lnTo>
                    <a:pt x="6" y="27"/>
                  </a:lnTo>
                  <a:lnTo>
                    <a:pt x="0" y="9"/>
                  </a:lnTo>
                  <a:lnTo>
                    <a:pt x="0" y="9"/>
                  </a:lnTo>
                  <a:lnTo>
                    <a:pt x="3" y="9"/>
                  </a:lnTo>
                  <a:lnTo>
                    <a:pt x="3" y="6"/>
                  </a:lnTo>
                  <a:lnTo>
                    <a:pt x="6" y="0"/>
                  </a:lnTo>
                  <a:lnTo>
                    <a:pt x="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5" name="Freeform 79"/>
            <p:cNvSpPr>
              <a:spLocks/>
            </p:cNvSpPr>
            <p:nvPr/>
          </p:nvSpPr>
          <p:spPr bwMode="auto">
            <a:xfrm>
              <a:off x="9964738" y="5532438"/>
              <a:ext cx="100013" cy="139700"/>
            </a:xfrm>
            <a:custGeom>
              <a:avLst/>
              <a:gdLst>
                <a:gd name="T0" fmla="*/ 21 w 63"/>
                <a:gd name="T1" fmla="*/ 0 h 88"/>
                <a:gd name="T2" fmla="*/ 21 w 63"/>
                <a:gd name="T3" fmla="*/ 0 h 88"/>
                <a:gd name="T4" fmla="*/ 24 w 63"/>
                <a:gd name="T5" fmla="*/ 3 h 88"/>
                <a:gd name="T6" fmla="*/ 24 w 63"/>
                <a:gd name="T7" fmla="*/ 6 h 88"/>
                <a:gd name="T8" fmla="*/ 24 w 63"/>
                <a:gd name="T9" fmla="*/ 6 h 88"/>
                <a:gd name="T10" fmla="*/ 24 w 63"/>
                <a:gd name="T11" fmla="*/ 9 h 88"/>
                <a:gd name="T12" fmla="*/ 27 w 63"/>
                <a:gd name="T13" fmla="*/ 9 h 88"/>
                <a:gd name="T14" fmla="*/ 33 w 63"/>
                <a:gd name="T15" fmla="*/ 6 h 88"/>
                <a:gd name="T16" fmla="*/ 33 w 63"/>
                <a:gd name="T17" fmla="*/ 6 h 88"/>
                <a:gd name="T18" fmla="*/ 39 w 63"/>
                <a:gd name="T19" fmla="*/ 12 h 88"/>
                <a:gd name="T20" fmla="*/ 45 w 63"/>
                <a:gd name="T21" fmla="*/ 18 h 88"/>
                <a:gd name="T22" fmla="*/ 51 w 63"/>
                <a:gd name="T23" fmla="*/ 21 h 88"/>
                <a:gd name="T24" fmla="*/ 63 w 63"/>
                <a:gd name="T25" fmla="*/ 21 h 88"/>
                <a:gd name="T26" fmla="*/ 63 w 63"/>
                <a:gd name="T27" fmla="*/ 21 h 88"/>
                <a:gd name="T28" fmla="*/ 63 w 63"/>
                <a:gd name="T29" fmla="*/ 42 h 88"/>
                <a:gd name="T30" fmla="*/ 63 w 63"/>
                <a:gd name="T31" fmla="*/ 42 h 88"/>
                <a:gd name="T32" fmla="*/ 51 w 63"/>
                <a:gd name="T33" fmla="*/ 42 h 88"/>
                <a:gd name="T34" fmla="*/ 51 w 63"/>
                <a:gd name="T35" fmla="*/ 42 h 88"/>
                <a:gd name="T36" fmla="*/ 51 w 63"/>
                <a:gd name="T37" fmla="*/ 48 h 88"/>
                <a:gd name="T38" fmla="*/ 48 w 63"/>
                <a:gd name="T39" fmla="*/ 51 h 88"/>
                <a:gd name="T40" fmla="*/ 48 w 63"/>
                <a:gd name="T41" fmla="*/ 51 h 88"/>
                <a:gd name="T42" fmla="*/ 51 w 63"/>
                <a:gd name="T43" fmla="*/ 57 h 88"/>
                <a:gd name="T44" fmla="*/ 48 w 63"/>
                <a:gd name="T45" fmla="*/ 60 h 88"/>
                <a:gd name="T46" fmla="*/ 45 w 63"/>
                <a:gd name="T47" fmla="*/ 66 h 88"/>
                <a:gd name="T48" fmla="*/ 45 w 63"/>
                <a:gd name="T49" fmla="*/ 76 h 88"/>
                <a:gd name="T50" fmla="*/ 45 w 63"/>
                <a:gd name="T51" fmla="*/ 76 h 88"/>
                <a:gd name="T52" fmla="*/ 42 w 63"/>
                <a:gd name="T53" fmla="*/ 79 h 88"/>
                <a:gd name="T54" fmla="*/ 39 w 63"/>
                <a:gd name="T55" fmla="*/ 79 h 88"/>
                <a:gd name="T56" fmla="*/ 36 w 63"/>
                <a:gd name="T57" fmla="*/ 82 h 88"/>
                <a:gd name="T58" fmla="*/ 39 w 63"/>
                <a:gd name="T59" fmla="*/ 82 h 88"/>
                <a:gd name="T60" fmla="*/ 39 w 63"/>
                <a:gd name="T61" fmla="*/ 82 h 88"/>
                <a:gd name="T62" fmla="*/ 39 w 63"/>
                <a:gd name="T63" fmla="*/ 88 h 88"/>
                <a:gd name="T64" fmla="*/ 33 w 63"/>
                <a:gd name="T65" fmla="*/ 88 h 88"/>
                <a:gd name="T66" fmla="*/ 21 w 63"/>
                <a:gd name="T67" fmla="*/ 88 h 88"/>
                <a:gd name="T68" fmla="*/ 21 w 63"/>
                <a:gd name="T69" fmla="*/ 88 h 88"/>
                <a:gd name="T70" fmla="*/ 21 w 63"/>
                <a:gd name="T71" fmla="*/ 82 h 88"/>
                <a:gd name="T72" fmla="*/ 18 w 63"/>
                <a:gd name="T73" fmla="*/ 82 h 88"/>
                <a:gd name="T74" fmla="*/ 15 w 63"/>
                <a:gd name="T75" fmla="*/ 76 h 88"/>
                <a:gd name="T76" fmla="*/ 15 w 63"/>
                <a:gd name="T77" fmla="*/ 76 h 88"/>
                <a:gd name="T78" fmla="*/ 15 w 63"/>
                <a:gd name="T79" fmla="*/ 69 h 88"/>
                <a:gd name="T80" fmla="*/ 18 w 63"/>
                <a:gd name="T81" fmla="*/ 69 h 88"/>
                <a:gd name="T82" fmla="*/ 24 w 63"/>
                <a:gd name="T83" fmla="*/ 66 h 88"/>
                <a:gd name="T84" fmla="*/ 24 w 63"/>
                <a:gd name="T85" fmla="*/ 66 h 88"/>
                <a:gd name="T86" fmla="*/ 15 w 63"/>
                <a:gd name="T87" fmla="*/ 57 h 88"/>
                <a:gd name="T88" fmla="*/ 9 w 63"/>
                <a:gd name="T89" fmla="*/ 54 h 88"/>
                <a:gd name="T90" fmla="*/ 0 w 63"/>
                <a:gd name="T91" fmla="*/ 54 h 88"/>
                <a:gd name="T92" fmla="*/ 0 w 63"/>
                <a:gd name="T93" fmla="*/ 54 h 88"/>
                <a:gd name="T94" fmla="*/ 0 w 63"/>
                <a:gd name="T95" fmla="*/ 48 h 88"/>
                <a:gd name="T96" fmla="*/ 6 w 63"/>
                <a:gd name="T97" fmla="*/ 45 h 88"/>
                <a:gd name="T98" fmla="*/ 12 w 63"/>
                <a:gd name="T99" fmla="*/ 42 h 88"/>
                <a:gd name="T100" fmla="*/ 15 w 63"/>
                <a:gd name="T101" fmla="*/ 39 h 88"/>
                <a:gd name="T102" fmla="*/ 15 w 63"/>
                <a:gd name="T103" fmla="*/ 39 h 88"/>
                <a:gd name="T104" fmla="*/ 18 w 63"/>
                <a:gd name="T105" fmla="*/ 18 h 88"/>
                <a:gd name="T106" fmla="*/ 21 w 63"/>
                <a:gd name="T107" fmla="*/ 0 h 88"/>
                <a:gd name="T108" fmla="*/ 21 w 63"/>
                <a:gd name="T10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 h="88">
                  <a:moveTo>
                    <a:pt x="21" y="0"/>
                  </a:moveTo>
                  <a:lnTo>
                    <a:pt x="21" y="0"/>
                  </a:lnTo>
                  <a:lnTo>
                    <a:pt x="24" y="3"/>
                  </a:lnTo>
                  <a:lnTo>
                    <a:pt x="24" y="6"/>
                  </a:lnTo>
                  <a:lnTo>
                    <a:pt x="24" y="6"/>
                  </a:lnTo>
                  <a:lnTo>
                    <a:pt x="24" y="9"/>
                  </a:lnTo>
                  <a:lnTo>
                    <a:pt x="27" y="9"/>
                  </a:lnTo>
                  <a:lnTo>
                    <a:pt x="33" y="6"/>
                  </a:lnTo>
                  <a:lnTo>
                    <a:pt x="33" y="6"/>
                  </a:lnTo>
                  <a:lnTo>
                    <a:pt x="39" y="12"/>
                  </a:lnTo>
                  <a:lnTo>
                    <a:pt x="45" y="18"/>
                  </a:lnTo>
                  <a:lnTo>
                    <a:pt x="51" y="21"/>
                  </a:lnTo>
                  <a:lnTo>
                    <a:pt x="63" y="21"/>
                  </a:lnTo>
                  <a:lnTo>
                    <a:pt x="63" y="21"/>
                  </a:lnTo>
                  <a:lnTo>
                    <a:pt x="63" y="42"/>
                  </a:lnTo>
                  <a:lnTo>
                    <a:pt x="63" y="42"/>
                  </a:lnTo>
                  <a:lnTo>
                    <a:pt x="51" y="42"/>
                  </a:lnTo>
                  <a:lnTo>
                    <a:pt x="51" y="42"/>
                  </a:lnTo>
                  <a:lnTo>
                    <a:pt x="51" y="48"/>
                  </a:lnTo>
                  <a:lnTo>
                    <a:pt x="48" y="51"/>
                  </a:lnTo>
                  <a:lnTo>
                    <a:pt x="48" y="51"/>
                  </a:lnTo>
                  <a:lnTo>
                    <a:pt x="51" y="57"/>
                  </a:lnTo>
                  <a:lnTo>
                    <a:pt x="48" y="60"/>
                  </a:lnTo>
                  <a:lnTo>
                    <a:pt x="45" y="66"/>
                  </a:lnTo>
                  <a:lnTo>
                    <a:pt x="45" y="76"/>
                  </a:lnTo>
                  <a:lnTo>
                    <a:pt x="45" y="76"/>
                  </a:lnTo>
                  <a:lnTo>
                    <a:pt x="42" y="79"/>
                  </a:lnTo>
                  <a:lnTo>
                    <a:pt x="39" y="79"/>
                  </a:lnTo>
                  <a:lnTo>
                    <a:pt x="36" y="82"/>
                  </a:lnTo>
                  <a:lnTo>
                    <a:pt x="39" y="82"/>
                  </a:lnTo>
                  <a:lnTo>
                    <a:pt x="39" y="82"/>
                  </a:lnTo>
                  <a:lnTo>
                    <a:pt x="39" y="88"/>
                  </a:lnTo>
                  <a:lnTo>
                    <a:pt x="33" y="88"/>
                  </a:lnTo>
                  <a:lnTo>
                    <a:pt x="21" y="88"/>
                  </a:lnTo>
                  <a:lnTo>
                    <a:pt x="21" y="88"/>
                  </a:lnTo>
                  <a:lnTo>
                    <a:pt x="21" y="82"/>
                  </a:lnTo>
                  <a:lnTo>
                    <a:pt x="18" y="82"/>
                  </a:lnTo>
                  <a:lnTo>
                    <a:pt x="15" y="76"/>
                  </a:lnTo>
                  <a:lnTo>
                    <a:pt x="15" y="76"/>
                  </a:lnTo>
                  <a:lnTo>
                    <a:pt x="15" y="69"/>
                  </a:lnTo>
                  <a:lnTo>
                    <a:pt x="18" y="69"/>
                  </a:lnTo>
                  <a:lnTo>
                    <a:pt x="24" y="66"/>
                  </a:lnTo>
                  <a:lnTo>
                    <a:pt x="24" y="66"/>
                  </a:lnTo>
                  <a:lnTo>
                    <a:pt x="15" y="57"/>
                  </a:lnTo>
                  <a:lnTo>
                    <a:pt x="9" y="54"/>
                  </a:lnTo>
                  <a:lnTo>
                    <a:pt x="0" y="54"/>
                  </a:lnTo>
                  <a:lnTo>
                    <a:pt x="0" y="54"/>
                  </a:lnTo>
                  <a:lnTo>
                    <a:pt x="0" y="48"/>
                  </a:lnTo>
                  <a:lnTo>
                    <a:pt x="6" y="45"/>
                  </a:lnTo>
                  <a:lnTo>
                    <a:pt x="12" y="42"/>
                  </a:lnTo>
                  <a:lnTo>
                    <a:pt x="15" y="39"/>
                  </a:lnTo>
                  <a:lnTo>
                    <a:pt x="15" y="39"/>
                  </a:lnTo>
                  <a:lnTo>
                    <a:pt x="18" y="18"/>
                  </a:lnTo>
                  <a:lnTo>
                    <a:pt x="21" y="0"/>
                  </a:lnTo>
                  <a:lnTo>
                    <a:pt x="2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6" name="Freeform 80"/>
            <p:cNvSpPr>
              <a:spLocks/>
            </p:cNvSpPr>
            <p:nvPr/>
          </p:nvSpPr>
          <p:spPr bwMode="auto">
            <a:xfrm>
              <a:off x="9210675" y="5657850"/>
              <a:ext cx="82550" cy="90487"/>
            </a:xfrm>
            <a:custGeom>
              <a:avLst/>
              <a:gdLst>
                <a:gd name="T0" fmla="*/ 52 w 52"/>
                <a:gd name="T1" fmla="*/ 0 h 57"/>
                <a:gd name="T2" fmla="*/ 52 w 52"/>
                <a:gd name="T3" fmla="*/ 0 h 57"/>
                <a:gd name="T4" fmla="*/ 52 w 52"/>
                <a:gd name="T5" fmla="*/ 6 h 57"/>
                <a:gd name="T6" fmla="*/ 52 w 52"/>
                <a:gd name="T7" fmla="*/ 12 h 57"/>
                <a:gd name="T8" fmla="*/ 52 w 52"/>
                <a:gd name="T9" fmla="*/ 18 h 57"/>
                <a:gd name="T10" fmla="*/ 52 w 52"/>
                <a:gd name="T11" fmla="*/ 24 h 57"/>
                <a:gd name="T12" fmla="*/ 52 w 52"/>
                <a:gd name="T13" fmla="*/ 24 h 57"/>
                <a:gd name="T14" fmla="*/ 49 w 52"/>
                <a:gd name="T15" fmla="*/ 21 h 57"/>
                <a:gd name="T16" fmla="*/ 49 w 52"/>
                <a:gd name="T17" fmla="*/ 15 h 57"/>
                <a:gd name="T18" fmla="*/ 49 w 52"/>
                <a:gd name="T19" fmla="*/ 15 h 57"/>
                <a:gd name="T20" fmla="*/ 46 w 52"/>
                <a:gd name="T21" fmla="*/ 18 h 57"/>
                <a:gd name="T22" fmla="*/ 43 w 52"/>
                <a:gd name="T23" fmla="*/ 21 h 57"/>
                <a:gd name="T24" fmla="*/ 43 w 52"/>
                <a:gd name="T25" fmla="*/ 21 h 57"/>
                <a:gd name="T26" fmla="*/ 43 w 52"/>
                <a:gd name="T27" fmla="*/ 30 h 57"/>
                <a:gd name="T28" fmla="*/ 43 w 52"/>
                <a:gd name="T29" fmla="*/ 39 h 57"/>
                <a:gd name="T30" fmla="*/ 43 w 52"/>
                <a:gd name="T31" fmla="*/ 39 h 57"/>
                <a:gd name="T32" fmla="*/ 40 w 52"/>
                <a:gd name="T33" fmla="*/ 39 h 57"/>
                <a:gd name="T34" fmla="*/ 37 w 52"/>
                <a:gd name="T35" fmla="*/ 39 h 57"/>
                <a:gd name="T36" fmla="*/ 37 w 52"/>
                <a:gd name="T37" fmla="*/ 39 h 57"/>
                <a:gd name="T38" fmla="*/ 37 w 52"/>
                <a:gd name="T39" fmla="*/ 45 h 57"/>
                <a:gd name="T40" fmla="*/ 37 w 52"/>
                <a:gd name="T41" fmla="*/ 48 h 57"/>
                <a:gd name="T42" fmla="*/ 37 w 52"/>
                <a:gd name="T43" fmla="*/ 48 h 57"/>
                <a:gd name="T44" fmla="*/ 27 w 52"/>
                <a:gd name="T45" fmla="*/ 51 h 57"/>
                <a:gd name="T46" fmla="*/ 24 w 52"/>
                <a:gd name="T47" fmla="*/ 51 h 57"/>
                <a:gd name="T48" fmla="*/ 24 w 52"/>
                <a:gd name="T49" fmla="*/ 57 h 57"/>
                <a:gd name="T50" fmla="*/ 24 w 52"/>
                <a:gd name="T51" fmla="*/ 57 h 57"/>
                <a:gd name="T52" fmla="*/ 18 w 52"/>
                <a:gd name="T53" fmla="*/ 51 h 57"/>
                <a:gd name="T54" fmla="*/ 15 w 52"/>
                <a:gd name="T55" fmla="*/ 45 h 57"/>
                <a:gd name="T56" fmla="*/ 15 w 52"/>
                <a:gd name="T57" fmla="*/ 45 h 57"/>
                <a:gd name="T58" fmla="*/ 6 w 52"/>
                <a:gd name="T59" fmla="*/ 36 h 57"/>
                <a:gd name="T60" fmla="*/ 6 w 52"/>
                <a:gd name="T61" fmla="*/ 36 h 57"/>
                <a:gd name="T62" fmla="*/ 6 w 52"/>
                <a:gd name="T63" fmla="*/ 30 h 57"/>
                <a:gd name="T64" fmla="*/ 3 w 52"/>
                <a:gd name="T65" fmla="*/ 24 h 57"/>
                <a:gd name="T66" fmla="*/ 3 w 52"/>
                <a:gd name="T67" fmla="*/ 18 h 57"/>
                <a:gd name="T68" fmla="*/ 0 w 52"/>
                <a:gd name="T69" fmla="*/ 12 h 57"/>
                <a:gd name="T70" fmla="*/ 0 w 52"/>
                <a:gd name="T71" fmla="*/ 12 h 57"/>
                <a:gd name="T72" fmla="*/ 3 w 52"/>
                <a:gd name="T73" fmla="*/ 9 h 57"/>
                <a:gd name="T74" fmla="*/ 12 w 52"/>
                <a:gd name="T75" fmla="*/ 6 h 57"/>
                <a:gd name="T76" fmla="*/ 31 w 52"/>
                <a:gd name="T77" fmla="*/ 3 h 57"/>
                <a:gd name="T78" fmla="*/ 31 w 52"/>
                <a:gd name="T79" fmla="*/ 3 h 57"/>
                <a:gd name="T80" fmla="*/ 40 w 52"/>
                <a:gd name="T81" fmla="*/ 0 h 57"/>
                <a:gd name="T82" fmla="*/ 46 w 52"/>
                <a:gd name="T83" fmla="*/ 0 h 57"/>
                <a:gd name="T84" fmla="*/ 52 w 52"/>
                <a:gd name="T85" fmla="*/ 0 h 57"/>
                <a:gd name="T86" fmla="*/ 52 w 52"/>
                <a:gd name="T8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57">
                  <a:moveTo>
                    <a:pt x="52" y="0"/>
                  </a:moveTo>
                  <a:lnTo>
                    <a:pt x="52" y="0"/>
                  </a:lnTo>
                  <a:lnTo>
                    <a:pt x="52" y="6"/>
                  </a:lnTo>
                  <a:lnTo>
                    <a:pt x="52" y="12"/>
                  </a:lnTo>
                  <a:lnTo>
                    <a:pt x="52" y="18"/>
                  </a:lnTo>
                  <a:lnTo>
                    <a:pt x="52" y="24"/>
                  </a:lnTo>
                  <a:lnTo>
                    <a:pt x="52" y="24"/>
                  </a:lnTo>
                  <a:lnTo>
                    <a:pt x="49" y="21"/>
                  </a:lnTo>
                  <a:lnTo>
                    <a:pt x="49" y="15"/>
                  </a:lnTo>
                  <a:lnTo>
                    <a:pt x="49" y="15"/>
                  </a:lnTo>
                  <a:lnTo>
                    <a:pt x="46" y="18"/>
                  </a:lnTo>
                  <a:lnTo>
                    <a:pt x="43" y="21"/>
                  </a:lnTo>
                  <a:lnTo>
                    <a:pt x="43" y="21"/>
                  </a:lnTo>
                  <a:lnTo>
                    <a:pt x="43" y="30"/>
                  </a:lnTo>
                  <a:lnTo>
                    <a:pt x="43" y="39"/>
                  </a:lnTo>
                  <a:lnTo>
                    <a:pt x="43" y="39"/>
                  </a:lnTo>
                  <a:lnTo>
                    <a:pt x="40" y="39"/>
                  </a:lnTo>
                  <a:lnTo>
                    <a:pt x="37" y="39"/>
                  </a:lnTo>
                  <a:lnTo>
                    <a:pt x="37" y="39"/>
                  </a:lnTo>
                  <a:lnTo>
                    <a:pt x="37" y="45"/>
                  </a:lnTo>
                  <a:lnTo>
                    <a:pt x="37" y="48"/>
                  </a:lnTo>
                  <a:lnTo>
                    <a:pt x="37" y="48"/>
                  </a:lnTo>
                  <a:lnTo>
                    <a:pt x="27" y="51"/>
                  </a:lnTo>
                  <a:lnTo>
                    <a:pt x="24" y="51"/>
                  </a:lnTo>
                  <a:lnTo>
                    <a:pt x="24" y="57"/>
                  </a:lnTo>
                  <a:lnTo>
                    <a:pt x="24" y="57"/>
                  </a:lnTo>
                  <a:lnTo>
                    <a:pt x="18" y="51"/>
                  </a:lnTo>
                  <a:lnTo>
                    <a:pt x="15" y="45"/>
                  </a:lnTo>
                  <a:lnTo>
                    <a:pt x="15" y="45"/>
                  </a:lnTo>
                  <a:lnTo>
                    <a:pt x="6" y="36"/>
                  </a:lnTo>
                  <a:lnTo>
                    <a:pt x="6" y="36"/>
                  </a:lnTo>
                  <a:lnTo>
                    <a:pt x="6" y="30"/>
                  </a:lnTo>
                  <a:lnTo>
                    <a:pt x="3" y="24"/>
                  </a:lnTo>
                  <a:lnTo>
                    <a:pt x="3" y="18"/>
                  </a:lnTo>
                  <a:lnTo>
                    <a:pt x="0" y="12"/>
                  </a:lnTo>
                  <a:lnTo>
                    <a:pt x="0" y="12"/>
                  </a:lnTo>
                  <a:lnTo>
                    <a:pt x="3" y="9"/>
                  </a:lnTo>
                  <a:lnTo>
                    <a:pt x="12" y="6"/>
                  </a:lnTo>
                  <a:lnTo>
                    <a:pt x="31" y="3"/>
                  </a:lnTo>
                  <a:lnTo>
                    <a:pt x="31" y="3"/>
                  </a:lnTo>
                  <a:lnTo>
                    <a:pt x="40" y="0"/>
                  </a:lnTo>
                  <a:lnTo>
                    <a:pt x="46" y="0"/>
                  </a:lnTo>
                  <a:lnTo>
                    <a:pt x="52" y="0"/>
                  </a:lnTo>
                  <a:lnTo>
                    <a:pt x="52"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7" name="Freeform 81"/>
            <p:cNvSpPr>
              <a:spLocks/>
            </p:cNvSpPr>
            <p:nvPr/>
          </p:nvSpPr>
          <p:spPr bwMode="auto">
            <a:xfrm>
              <a:off x="3475038" y="1533525"/>
              <a:ext cx="1584325" cy="1181100"/>
            </a:xfrm>
            <a:custGeom>
              <a:avLst/>
              <a:gdLst>
                <a:gd name="T0" fmla="*/ 717 w 998"/>
                <a:gd name="T1" fmla="*/ 76 h 744"/>
                <a:gd name="T2" fmla="*/ 756 w 998"/>
                <a:gd name="T3" fmla="*/ 85 h 744"/>
                <a:gd name="T4" fmla="*/ 823 w 998"/>
                <a:gd name="T5" fmla="*/ 67 h 744"/>
                <a:gd name="T6" fmla="*/ 817 w 998"/>
                <a:gd name="T7" fmla="*/ 100 h 744"/>
                <a:gd name="T8" fmla="*/ 865 w 998"/>
                <a:gd name="T9" fmla="*/ 85 h 744"/>
                <a:gd name="T10" fmla="*/ 956 w 998"/>
                <a:gd name="T11" fmla="*/ 73 h 744"/>
                <a:gd name="T12" fmla="*/ 989 w 998"/>
                <a:gd name="T13" fmla="*/ 88 h 744"/>
                <a:gd name="T14" fmla="*/ 922 w 998"/>
                <a:gd name="T15" fmla="*/ 127 h 744"/>
                <a:gd name="T16" fmla="*/ 895 w 998"/>
                <a:gd name="T17" fmla="*/ 148 h 744"/>
                <a:gd name="T18" fmla="*/ 868 w 998"/>
                <a:gd name="T19" fmla="*/ 194 h 744"/>
                <a:gd name="T20" fmla="*/ 874 w 998"/>
                <a:gd name="T21" fmla="*/ 230 h 744"/>
                <a:gd name="T22" fmla="*/ 892 w 998"/>
                <a:gd name="T23" fmla="*/ 278 h 744"/>
                <a:gd name="T24" fmla="*/ 880 w 998"/>
                <a:gd name="T25" fmla="*/ 315 h 744"/>
                <a:gd name="T26" fmla="*/ 868 w 998"/>
                <a:gd name="T27" fmla="*/ 333 h 744"/>
                <a:gd name="T28" fmla="*/ 814 w 998"/>
                <a:gd name="T29" fmla="*/ 372 h 744"/>
                <a:gd name="T30" fmla="*/ 832 w 998"/>
                <a:gd name="T31" fmla="*/ 420 h 744"/>
                <a:gd name="T32" fmla="*/ 850 w 998"/>
                <a:gd name="T33" fmla="*/ 451 h 744"/>
                <a:gd name="T34" fmla="*/ 783 w 998"/>
                <a:gd name="T35" fmla="*/ 448 h 744"/>
                <a:gd name="T36" fmla="*/ 798 w 998"/>
                <a:gd name="T37" fmla="*/ 466 h 744"/>
                <a:gd name="T38" fmla="*/ 762 w 998"/>
                <a:gd name="T39" fmla="*/ 508 h 744"/>
                <a:gd name="T40" fmla="*/ 705 w 998"/>
                <a:gd name="T41" fmla="*/ 526 h 744"/>
                <a:gd name="T42" fmla="*/ 671 w 998"/>
                <a:gd name="T43" fmla="*/ 544 h 744"/>
                <a:gd name="T44" fmla="*/ 650 w 998"/>
                <a:gd name="T45" fmla="*/ 569 h 744"/>
                <a:gd name="T46" fmla="*/ 563 w 998"/>
                <a:gd name="T47" fmla="*/ 593 h 744"/>
                <a:gd name="T48" fmla="*/ 535 w 998"/>
                <a:gd name="T49" fmla="*/ 629 h 744"/>
                <a:gd name="T50" fmla="*/ 511 w 998"/>
                <a:gd name="T51" fmla="*/ 674 h 744"/>
                <a:gd name="T52" fmla="*/ 502 w 998"/>
                <a:gd name="T53" fmla="*/ 723 h 744"/>
                <a:gd name="T54" fmla="*/ 417 w 998"/>
                <a:gd name="T55" fmla="*/ 723 h 744"/>
                <a:gd name="T56" fmla="*/ 387 w 998"/>
                <a:gd name="T57" fmla="*/ 683 h 744"/>
                <a:gd name="T58" fmla="*/ 360 w 998"/>
                <a:gd name="T59" fmla="*/ 650 h 744"/>
                <a:gd name="T60" fmla="*/ 339 w 998"/>
                <a:gd name="T61" fmla="*/ 623 h 744"/>
                <a:gd name="T62" fmla="*/ 324 w 998"/>
                <a:gd name="T63" fmla="*/ 559 h 744"/>
                <a:gd name="T64" fmla="*/ 333 w 998"/>
                <a:gd name="T65" fmla="*/ 523 h 744"/>
                <a:gd name="T66" fmla="*/ 360 w 998"/>
                <a:gd name="T67" fmla="*/ 508 h 744"/>
                <a:gd name="T68" fmla="*/ 345 w 998"/>
                <a:gd name="T69" fmla="*/ 475 h 744"/>
                <a:gd name="T70" fmla="*/ 354 w 998"/>
                <a:gd name="T71" fmla="*/ 442 h 744"/>
                <a:gd name="T72" fmla="*/ 315 w 998"/>
                <a:gd name="T73" fmla="*/ 429 h 744"/>
                <a:gd name="T74" fmla="*/ 281 w 998"/>
                <a:gd name="T75" fmla="*/ 375 h 744"/>
                <a:gd name="T76" fmla="*/ 257 w 998"/>
                <a:gd name="T77" fmla="*/ 321 h 744"/>
                <a:gd name="T78" fmla="*/ 188 w 998"/>
                <a:gd name="T79" fmla="*/ 287 h 744"/>
                <a:gd name="T80" fmla="*/ 100 w 998"/>
                <a:gd name="T81" fmla="*/ 287 h 744"/>
                <a:gd name="T82" fmla="*/ 73 w 998"/>
                <a:gd name="T83" fmla="*/ 272 h 744"/>
                <a:gd name="T84" fmla="*/ 61 w 998"/>
                <a:gd name="T85" fmla="*/ 245 h 744"/>
                <a:gd name="T86" fmla="*/ 36 w 998"/>
                <a:gd name="T87" fmla="*/ 230 h 744"/>
                <a:gd name="T88" fmla="*/ 61 w 998"/>
                <a:gd name="T89" fmla="*/ 191 h 744"/>
                <a:gd name="T90" fmla="*/ 115 w 998"/>
                <a:gd name="T91" fmla="*/ 166 h 744"/>
                <a:gd name="T92" fmla="*/ 97 w 998"/>
                <a:gd name="T93" fmla="*/ 139 h 744"/>
                <a:gd name="T94" fmla="*/ 112 w 998"/>
                <a:gd name="T95" fmla="*/ 121 h 744"/>
                <a:gd name="T96" fmla="*/ 142 w 998"/>
                <a:gd name="T97" fmla="*/ 112 h 744"/>
                <a:gd name="T98" fmla="*/ 215 w 998"/>
                <a:gd name="T99" fmla="*/ 79 h 744"/>
                <a:gd name="T100" fmla="*/ 306 w 998"/>
                <a:gd name="T101" fmla="*/ 61 h 744"/>
                <a:gd name="T102" fmla="*/ 357 w 998"/>
                <a:gd name="T103" fmla="*/ 70 h 744"/>
                <a:gd name="T104" fmla="*/ 390 w 998"/>
                <a:gd name="T105" fmla="*/ 39 h 744"/>
                <a:gd name="T106" fmla="*/ 457 w 998"/>
                <a:gd name="T107" fmla="*/ 61 h 744"/>
                <a:gd name="T108" fmla="*/ 454 w 998"/>
                <a:gd name="T109" fmla="*/ 24 h 744"/>
                <a:gd name="T110" fmla="*/ 544 w 998"/>
                <a:gd name="T111" fmla="*/ 18 h 744"/>
                <a:gd name="T112" fmla="*/ 632 w 998"/>
                <a:gd name="T113" fmla="*/ 3 h 744"/>
                <a:gd name="T114" fmla="*/ 768 w 998"/>
                <a:gd name="T115" fmla="*/ 18 h 744"/>
                <a:gd name="T116" fmla="*/ 823 w 998"/>
                <a:gd name="T117" fmla="*/ 30 h 744"/>
                <a:gd name="T118" fmla="*/ 708 w 998"/>
                <a:gd name="T119" fmla="*/ 64 h 744"/>
                <a:gd name="T120" fmla="*/ 684 w 998"/>
                <a:gd name="T121" fmla="*/ 7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8" h="744">
                  <a:moveTo>
                    <a:pt x="674" y="73"/>
                  </a:moveTo>
                  <a:lnTo>
                    <a:pt x="674" y="73"/>
                  </a:lnTo>
                  <a:lnTo>
                    <a:pt x="677" y="76"/>
                  </a:lnTo>
                  <a:lnTo>
                    <a:pt x="680" y="76"/>
                  </a:lnTo>
                  <a:lnTo>
                    <a:pt x="684" y="79"/>
                  </a:lnTo>
                  <a:lnTo>
                    <a:pt x="684" y="82"/>
                  </a:lnTo>
                  <a:lnTo>
                    <a:pt x="684" y="82"/>
                  </a:lnTo>
                  <a:lnTo>
                    <a:pt x="690" y="82"/>
                  </a:lnTo>
                  <a:lnTo>
                    <a:pt x="693" y="79"/>
                  </a:lnTo>
                  <a:lnTo>
                    <a:pt x="696" y="76"/>
                  </a:lnTo>
                  <a:lnTo>
                    <a:pt x="696" y="76"/>
                  </a:lnTo>
                  <a:lnTo>
                    <a:pt x="702" y="79"/>
                  </a:lnTo>
                  <a:lnTo>
                    <a:pt x="708" y="82"/>
                  </a:lnTo>
                  <a:lnTo>
                    <a:pt x="708" y="82"/>
                  </a:lnTo>
                  <a:lnTo>
                    <a:pt x="717" y="76"/>
                  </a:lnTo>
                  <a:lnTo>
                    <a:pt x="717" y="76"/>
                  </a:lnTo>
                  <a:lnTo>
                    <a:pt x="729" y="76"/>
                  </a:lnTo>
                  <a:lnTo>
                    <a:pt x="729" y="76"/>
                  </a:lnTo>
                  <a:lnTo>
                    <a:pt x="753" y="70"/>
                  </a:lnTo>
                  <a:lnTo>
                    <a:pt x="765" y="70"/>
                  </a:lnTo>
                  <a:lnTo>
                    <a:pt x="774" y="73"/>
                  </a:lnTo>
                  <a:lnTo>
                    <a:pt x="774" y="73"/>
                  </a:lnTo>
                  <a:lnTo>
                    <a:pt x="768" y="76"/>
                  </a:lnTo>
                  <a:lnTo>
                    <a:pt x="762" y="79"/>
                  </a:lnTo>
                  <a:lnTo>
                    <a:pt x="753" y="79"/>
                  </a:lnTo>
                  <a:lnTo>
                    <a:pt x="750" y="85"/>
                  </a:lnTo>
                  <a:lnTo>
                    <a:pt x="750" y="85"/>
                  </a:lnTo>
                  <a:lnTo>
                    <a:pt x="750" y="88"/>
                  </a:lnTo>
                  <a:lnTo>
                    <a:pt x="753" y="88"/>
                  </a:lnTo>
                  <a:lnTo>
                    <a:pt x="756" y="85"/>
                  </a:lnTo>
                  <a:lnTo>
                    <a:pt x="756" y="85"/>
                  </a:lnTo>
                  <a:lnTo>
                    <a:pt x="765" y="88"/>
                  </a:lnTo>
                  <a:lnTo>
                    <a:pt x="771" y="88"/>
                  </a:lnTo>
                  <a:lnTo>
                    <a:pt x="777" y="85"/>
                  </a:lnTo>
                  <a:lnTo>
                    <a:pt x="777" y="85"/>
                  </a:lnTo>
                  <a:lnTo>
                    <a:pt x="786" y="82"/>
                  </a:lnTo>
                  <a:lnTo>
                    <a:pt x="786" y="82"/>
                  </a:lnTo>
                  <a:lnTo>
                    <a:pt x="804" y="73"/>
                  </a:lnTo>
                  <a:lnTo>
                    <a:pt x="804" y="73"/>
                  </a:lnTo>
                  <a:lnTo>
                    <a:pt x="807" y="73"/>
                  </a:lnTo>
                  <a:lnTo>
                    <a:pt x="807" y="70"/>
                  </a:lnTo>
                  <a:lnTo>
                    <a:pt x="810" y="67"/>
                  </a:lnTo>
                  <a:lnTo>
                    <a:pt x="810" y="67"/>
                  </a:lnTo>
                  <a:lnTo>
                    <a:pt x="823" y="67"/>
                  </a:lnTo>
                  <a:lnTo>
                    <a:pt x="823" y="67"/>
                  </a:lnTo>
                  <a:lnTo>
                    <a:pt x="829" y="64"/>
                  </a:lnTo>
                  <a:lnTo>
                    <a:pt x="835" y="64"/>
                  </a:lnTo>
                  <a:lnTo>
                    <a:pt x="844" y="64"/>
                  </a:lnTo>
                  <a:lnTo>
                    <a:pt x="844" y="64"/>
                  </a:lnTo>
                  <a:lnTo>
                    <a:pt x="844" y="73"/>
                  </a:lnTo>
                  <a:lnTo>
                    <a:pt x="841" y="76"/>
                  </a:lnTo>
                  <a:lnTo>
                    <a:pt x="838" y="76"/>
                  </a:lnTo>
                  <a:lnTo>
                    <a:pt x="838" y="76"/>
                  </a:lnTo>
                  <a:lnTo>
                    <a:pt x="832" y="85"/>
                  </a:lnTo>
                  <a:lnTo>
                    <a:pt x="832" y="85"/>
                  </a:lnTo>
                  <a:lnTo>
                    <a:pt x="826" y="94"/>
                  </a:lnTo>
                  <a:lnTo>
                    <a:pt x="820" y="97"/>
                  </a:lnTo>
                  <a:lnTo>
                    <a:pt x="814" y="97"/>
                  </a:lnTo>
                  <a:lnTo>
                    <a:pt x="814" y="97"/>
                  </a:lnTo>
                  <a:lnTo>
                    <a:pt x="817" y="100"/>
                  </a:lnTo>
                  <a:lnTo>
                    <a:pt x="820" y="100"/>
                  </a:lnTo>
                  <a:lnTo>
                    <a:pt x="826" y="97"/>
                  </a:lnTo>
                  <a:lnTo>
                    <a:pt x="832" y="97"/>
                  </a:lnTo>
                  <a:lnTo>
                    <a:pt x="832" y="97"/>
                  </a:lnTo>
                  <a:lnTo>
                    <a:pt x="832" y="97"/>
                  </a:lnTo>
                  <a:lnTo>
                    <a:pt x="835" y="94"/>
                  </a:lnTo>
                  <a:lnTo>
                    <a:pt x="835" y="88"/>
                  </a:lnTo>
                  <a:lnTo>
                    <a:pt x="835" y="88"/>
                  </a:lnTo>
                  <a:lnTo>
                    <a:pt x="841" y="88"/>
                  </a:lnTo>
                  <a:lnTo>
                    <a:pt x="847" y="88"/>
                  </a:lnTo>
                  <a:lnTo>
                    <a:pt x="853" y="85"/>
                  </a:lnTo>
                  <a:lnTo>
                    <a:pt x="856" y="82"/>
                  </a:lnTo>
                  <a:lnTo>
                    <a:pt x="856" y="82"/>
                  </a:lnTo>
                  <a:lnTo>
                    <a:pt x="859" y="85"/>
                  </a:lnTo>
                  <a:lnTo>
                    <a:pt x="865" y="85"/>
                  </a:lnTo>
                  <a:lnTo>
                    <a:pt x="877" y="82"/>
                  </a:lnTo>
                  <a:lnTo>
                    <a:pt x="889" y="82"/>
                  </a:lnTo>
                  <a:lnTo>
                    <a:pt x="892" y="82"/>
                  </a:lnTo>
                  <a:lnTo>
                    <a:pt x="895" y="85"/>
                  </a:lnTo>
                  <a:lnTo>
                    <a:pt x="895" y="85"/>
                  </a:lnTo>
                  <a:lnTo>
                    <a:pt x="907" y="73"/>
                  </a:lnTo>
                  <a:lnTo>
                    <a:pt x="907" y="73"/>
                  </a:lnTo>
                  <a:lnTo>
                    <a:pt x="916" y="73"/>
                  </a:lnTo>
                  <a:lnTo>
                    <a:pt x="925" y="73"/>
                  </a:lnTo>
                  <a:lnTo>
                    <a:pt x="931" y="70"/>
                  </a:lnTo>
                  <a:lnTo>
                    <a:pt x="941" y="67"/>
                  </a:lnTo>
                  <a:lnTo>
                    <a:pt x="941" y="67"/>
                  </a:lnTo>
                  <a:lnTo>
                    <a:pt x="944" y="73"/>
                  </a:lnTo>
                  <a:lnTo>
                    <a:pt x="944" y="73"/>
                  </a:lnTo>
                  <a:lnTo>
                    <a:pt x="956" y="73"/>
                  </a:lnTo>
                  <a:lnTo>
                    <a:pt x="965" y="73"/>
                  </a:lnTo>
                  <a:lnTo>
                    <a:pt x="965" y="73"/>
                  </a:lnTo>
                  <a:lnTo>
                    <a:pt x="968" y="76"/>
                  </a:lnTo>
                  <a:lnTo>
                    <a:pt x="968" y="73"/>
                  </a:lnTo>
                  <a:lnTo>
                    <a:pt x="971" y="73"/>
                  </a:lnTo>
                  <a:lnTo>
                    <a:pt x="974" y="73"/>
                  </a:lnTo>
                  <a:lnTo>
                    <a:pt x="974" y="73"/>
                  </a:lnTo>
                  <a:lnTo>
                    <a:pt x="983" y="79"/>
                  </a:lnTo>
                  <a:lnTo>
                    <a:pt x="989" y="79"/>
                  </a:lnTo>
                  <a:lnTo>
                    <a:pt x="998" y="82"/>
                  </a:lnTo>
                  <a:lnTo>
                    <a:pt x="998" y="82"/>
                  </a:lnTo>
                  <a:lnTo>
                    <a:pt x="998" y="85"/>
                  </a:lnTo>
                  <a:lnTo>
                    <a:pt x="995" y="88"/>
                  </a:lnTo>
                  <a:lnTo>
                    <a:pt x="989" y="88"/>
                  </a:lnTo>
                  <a:lnTo>
                    <a:pt x="989" y="88"/>
                  </a:lnTo>
                  <a:lnTo>
                    <a:pt x="980" y="97"/>
                  </a:lnTo>
                  <a:lnTo>
                    <a:pt x="980" y="97"/>
                  </a:lnTo>
                  <a:lnTo>
                    <a:pt x="965" y="103"/>
                  </a:lnTo>
                  <a:lnTo>
                    <a:pt x="956" y="106"/>
                  </a:lnTo>
                  <a:lnTo>
                    <a:pt x="953" y="112"/>
                  </a:lnTo>
                  <a:lnTo>
                    <a:pt x="953" y="112"/>
                  </a:lnTo>
                  <a:lnTo>
                    <a:pt x="934" y="112"/>
                  </a:lnTo>
                  <a:lnTo>
                    <a:pt x="928" y="115"/>
                  </a:lnTo>
                  <a:lnTo>
                    <a:pt x="922" y="118"/>
                  </a:lnTo>
                  <a:lnTo>
                    <a:pt x="922" y="118"/>
                  </a:lnTo>
                  <a:lnTo>
                    <a:pt x="931" y="124"/>
                  </a:lnTo>
                  <a:lnTo>
                    <a:pt x="928" y="124"/>
                  </a:lnTo>
                  <a:lnTo>
                    <a:pt x="919" y="124"/>
                  </a:lnTo>
                  <a:lnTo>
                    <a:pt x="919" y="124"/>
                  </a:lnTo>
                  <a:lnTo>
                    <a:pt x="922" y="127"/>
                  </a:lnTo>
                  <a:lnTo>
                    <a:pt x="925" y="127"/>
                  </a:lnTo>
                  <a:lnTo>
                    <a:pt x="931" y="130"/>
                  </a:lnTo>
                  <a:lnTo>
                    <a:pt x="931" y="130"/>
                  </a:lnTo>
                  <a:lnTo>
                    <a:pt x="925" y="136"/>
                  </a:lnTo>
                  <a:lnTo>
                    <a:pt x="916" y="139"/>
                  </a:lnTo>
                  <a:lnTo>
                    <a:pt x="907" y="145"/>
                  </a:lnTo>
                  <a:lnTo>
                    <a:pt x="904" y="148"/>
                  </a:lnTo>
                  <a:lnTo>
                    <a:pt x="904" y="154"/>
                  </a:lnTo>
                  <a:lnTo>
                    <a:pt x="904" y="154"/>
                  </a:lnTo>
                  <a:lnTo>
                    <a:pt x="901" y="151"/>
                  </a:lnTo>
                  <a:lnTo>
                    <a:pt x="901" y="151"/>
                  </a:lnTo>
                  <a:lnTo>
                    <a:pt x="904" y="148"/>
                  </a:lnTo>
                  <a:lnTo>
                    <a:pt x="904" y="145"/>
                  </a:lnTo>
                  <a:lnTo>
                    <a:pt x="904" y="145"/>
                  </a:lnTo>
                  <a:lnTo>
                    <a:pt x="895" y="148"/>
                  </a:lnTo>
                  <a:lnTo>
                    <a:pt x="883" y="154"/>
                  </a:lnTo>
                  <a:lnTo>
                    <a:pt x="883" y="154"/>
                  </a:lnTo>
                  <a:lnTo>
                    <a:pt x="883" y="154"/>
                  </a:lnTo>
                  <a:lnTo>
                    <a:pt x="886" y="157"/>
                  </a:lnTo>
                  <a:lnTo>
                    <a:pt x="892" y="157"/>
                  </a:lnTo>
                  <a:lnTo>
                    <a:pt x="892" y="157"/>
                  </a:lnTo>
                  <a:lnTo>
                    <a:pt x="886" y="163"/>
                  </a:lnTo>
                  <a:lnTo>
                    <a:pt x="886" y="166"/>
                  </a:lnTo>
                  <a:lnTo>
                    <a:pt x="883" y="178"/>
                  </a:lnTo>
                  <a:lnTo>
                    <a:pt x="883" y="178"/>
                  </a:lnTo>
                  <a:lnTo>
                    <a:pt x="880" y="181"/>
                  </a:lnTo>
                  <a:lnTo>
                    <a:pt x="874" y="181"/>
                  </a:lnTo>
                  <a:lnTo>
                    <a:pt x="868" y="184"/>
                  </a:lnTo>
                  <a:lnTo>
                    <a:pt x="868" y="184"/>
                  </a:lnTo>
                  <a:lnTo>
                    <a:pt x="868" y="194"/>
                  </a:lnTo>
                  <a:lnTo>
                    <a:pt x="868" y="200"/>
                  </a:lnTo>
                  <a:lnTo>
                    <a:pt x="868" y="200"/>
                  </a:lnTo>
                  <a:lnTo>
                    <a:pt x="859" y="200"/>
                  </a:lnTo>
                  <a:lnTo>
                    <a:pt x="850" y="203"/>
                  </a:lnTo>
                  <a:lnTo>
                    <a:pt x="850" y="203"/>
                  </a:lnTo>
                  <a:lnTo>
                    <a:pt x="856" y="209"/>
                  </a:lnTo>
                  <a:lnTo>
                    <a:pt x="859" y="215"/>
                  </a:lnTo>
                  <a:lnTo>
                    <a:pt x="859" y="215"/>
                  </a:lnTo>
                  <a:lnTo>
                    <a:pt x="862" y="218"/>
                  </a:lnTo>
                  <a:lnTo>
                    <a:pt x="865" y="221"/>
                  </a:lnTo>
                  <a:lnTo>
                    <a:pt x="874" y="224"/>
                  </a:lnTo>
                  <a:lnTo>
                    <a:pt x="874" y="224"/>
                  </a:lnTo>
                  <a:lnTo>
                    <a:pt x="874" y="227"/>
                  </a:lnTo>
                  <a:lnTo>
                    <a:pt x="874" y="230"/>
                  </a:lnTo>
                  <a:lnTo>
                    <a:pt x="874" y="230"/>
                  </a:lnTo>
                  <a:lnTo>
                    <a:pt x="880" y="233"/>
                  </a:lnTo>
                  <a:lnTo>
                    <a:pt x="886" y="236"/>
                  </a:lnTo>
                  <a:lnTo>
                    <a:pt x="886" y="236"/>
                  </a:lnTo>
                  <a:lnTo>
                    <a:pt x="889" y="242"/>
                  </a:lnTo>
                  <a:lnTo>
                    <a:pt x="892" y="245"/>
                  </a:lnTo>
                  <a:lnTo>
                    <a:pt x="892" y="251"/>
                  </a:lnTo>
                  <a:lnTo>
                    <a:pt x="892" y="251"/>
                  </a:lnTo>
                  <a:lnTo>
                    <a:pt x="871" y="254"/>
                  </a:lnTo>
                  <a:lnTo>
                    <a:pt x="862" y="254"/>
                  </a:lnTo>
                  <a:lnTo>
                    <a:pt x="850" y="260"/>
                  </a:lnTo>
                  <a:lnTo>
                    <a:pt x="850" y="260"/>
                  </a:lnTo>
                  <a:lnTo>
                    <a:pt x="868" y="272"/>
                  </a:lnTo>
                  <a:lnTo>
                    <a:pt x="877" y="278"/>
                  </a:lnTo>
                  <a:lnTo>
                    <a:pt x="892" y="278"/>
                  </a:lnTo>
                  <a:lnTo>
                    <a:pt x="892" y="278"/>
                  </a:lnTo>
                  <a:lnTo>
                    <a:pt x="892" y="284"/>
                  </a:lnTo>
                  <a:lnTo>
                    <a:pt x="892" y="287"/>
                  </a:lnTo>
                  <a:lnTo>
                    <a:pt x="898" y="287"/>
                  </a:lnTo>
                  <a:lnTo>
                    <a:pt x="898" y="287"/>
                  </a:lnTo>
                  <a:lnTo>
                    <a:pt x="898" y="293"/>
                  </a:lnTo>
                  <a:lnTo>
                    <a:pt x="895" y="293"/>
                  </a:lnTo>
                  <a:lnTo>
                    <a:pt x="892" y="296"/>
                  </a:lnTo>
                  <a:lnTo>
                    <a:pt x="892" y="299"/>
                  </a:lnTo>
                  <a:lnTo>
                    <a:pt x="892" y="299"/>
                  </a:lnTo>
                  <a:lnTo>
                    <a:pt x="889" y="302"/>
                  </a:lnTo>
                  <a:lnTo>
                    <a:pt x="886" y="305"/>
                  </a:lnTo>
                  <a:lnTo>
                    <a:pt x="880" y="308"/>
                  </a:lnTo>
                  <a:lnTo>
                    <a:pt x="880" y="308"/>
                  </a:lnTo>
                  <a:lnTo>
                    <a:pt x="877" y="311"/>
                  </a:lnTo>
                  <a:lnTo>
                    <a:pt x="880" y="315"/>
                  </a:lnTo>
                  <a:lnTo>
                    <a:pt x="886" y="318"/>
                  </a:lnTo>
                  <a:lnTo>
                    <a:pt x="889" y="321"/>
                  </a:lnTo>
                  <a:lnTo>
                    <a:pt x="892" y="324"/>
                  </a:lnTo>
                  <a:lnTo>
                    <a:pt x="892" y="330"/>
                  </a:lnTo>
                  <a:lnTo>
                    <a:pt x="892" y="330"/>
                  </a:lnTo>
                  <a:lnTo>
                    <a:pt x="886" y="330"/>
                  </a:lnTo>
                  <a:lnTo>
                    <a:pt x="886" y="330"/>
                  </a:lnTo>
                  <a:lnTo>
                    <a:pt x="886" y="333"/>
                  </a:lnTo>
                  <a:lnTo>
                    <a:pt x="886" y="333"/>
                  </a:lnTo>
                  <a:lnTo>
                    <a:pt x="886" y="333"/>
                  </a:lnTo>
                  <a:lnTo>
                    <a:pt x="883" y="336"/>
                  </a:lnTo>
                  <a:lnTo>
                    <a:pt x="877" y="336"/>
                  </a:lnTo>
                  <a:lnTo>
                    <a:pt x="874" y="333"/>
                  </a:lnTo>
                  <a:lnTo>
                    <a:pt x="868" y="333"/>
                  </a:lnTo>
                  <a:lnTo>
                    <a:pt x="868" y="333"/>
                  </a:lnTo>
                  <a:lnTo>
                    <a:pt x="862" y="336"/>
                  </a:lnTo>
                  <a:lnTo>
                    <a:pt x="862" y="339"/>
                  </a:lnTo>
                  <a:lnTo>
                    <a:pt x="859" y="342"/>
                  </a:lnTo>
                  <a:lnTo>
                    <a:pt x="856" y="345"/>
                  </a:lnTo>
                  <a:lnTo>
                    <a:pt x="856" y="345"/>
                  </a:lnTo>
                  <a:lnTo>
                    <a:pt x="856" y="354"/>
                  </a:lnTo>
                  <a:lnTo>
                    <a:pt x="862" y="357"/>
                  </a:lnTo>
                  <a:lnTo>
                    <a:pt x="862" y="357"/>
                  </a:lnTo>
                  <a:lnTo>
                    <a:pt x="862" y="360"/>
                  </a:lnTo>
                  <a:lnTo>
                    <a:pt x="856" y="360"/>
                  </a:lnTo>
                  <a:lnTo>
                    <a:pt x="847" y="360"/>
                  </a:lnTo>
                  <a:lnTo>
                    <a:pt x="847" y="360"/>
                  </a:lnTo>
                  <a:lnTo>
                    <a:pt x="832" y="366"/>
                  </a:lnTo>
                  <a:lnTo>
                    <a:pt x="814" y="372"/>
                  </a:lnTo>
                  <a:lnTo>
                    <a:pt x="814" y="372"/>
                  </a:lnTo>
                  <a:lnTo>
                    <a:pt x="817" y="375"/>
                  </a:lnTo>
                  <a:lnTo>
                    <a:pt x="820" y="375"/>
                  </a:lnTo>
                  <a:lnTo>
                    <a:pt x="826" y="378"/>
                  </a:lnTo>
                  <a:lnTo>
                    <a:pt x="826" y="378"/>
                  </a:lnTo>
                  <a:lnTo>
                    <a:pt x="832" y="384"/>
                  </a:lnTo>
                  <a:lnTo>
                    <a:pt x="838" y="390"/>
                  </a:lnTo>
                  <a:lnTo>
                    <a:pt x="844" y="390"/>
                  </a:lnTo>
                  <a:lnTo>
                    <a:pt x="844" y="390"/>
                  </a:lnTo>
                  <a:lnTo>
                    <a:pt x="844" y="393"/>
                  </a:lnTo>
                  <a:lnTo>
                    <a:pt x="841" y="396"/>
                  </a:lnTo>
                  <a:lnTo>
                    <a:pt x="835" y="402"/>
                  </a:lnTo>
                  <a:lnTo>
                    <a:pt x="835" y="402"/>
                  </a:lnTo>
                  <a:lnTo>
                    <a:pt x="835" y="411"/>
                  </a:lnTo>
                  <a:lnTo>
                    <a:pt x="835" y="417"/>
                  </a:lnTo>
                  <a:lnTo>
                    <a:pt x="832" y="420"/>
                  </a:lnTo>
                  <a:lnTo>
                    <a:pt x="832" y="420"/>
                  </a:lnTo>
                  <a:lnTo>
                    <a:pt x="835" y="426"/>
                  </a:lnTo>
                  <a:lnTo>
                    <a:pt x="838" y="429"/>
                  </a:lnTo>
                  <a:lnTo>
                    <a:pt x="850" y="435"/>
                  </a:lnTo>
                  <a:lnTo>
                    <a:pt x="862" y="442"/>
                  </a:lnTo>
                  <a:lnTo>
                    <a:pt x="865" y="445"/>
                  </a:lnTo>
                  <a:lnTo>
                    <a:pt x="868" y="451"/>
                  </a:lnTo>
                  <a:lnTo>
                    <a:pt x="868" y="451"/>
                  </a:lnTo>
                  <a:lnTo>
                    <a:pt x="856" y="451"/>
                  </a:lnTo>
                  <a:lnTo>
                    <a:pt x="853" y="451"/>
                  </a:lnTo>
                  <a:lnTo>
                    <a:pt x="850" y="448"/>
                  </a:lnTo>
                  <a:lnTo>
                    <a:pt x="850" y="448"/>
                  </a:lnTo>
                  <a:lnTo>
                    <a:pt x="850" y="448"/>
                  </a:lnTo>
                  <a:lnTo>
                    <a:pt x="847" y="448"/>
                  </a:lnTo>
                  <a:lnTo>
                    <a:pt x="850" y="451"/>
                  </a:lnTo>
                  <a:lnTo>
                    <a:pt x="850" y="451"/>
                  </a:lnTo>
                  <a:lnTo>
                    <a:pt x="844" y="457"/>
                  </a:lnTo>
                  <a:lnTo>
                    <a:pt x="835" y="460"/>
                  </a:lnTo>
                  <a:lnTo>
                    <a:pt x="814" y="460"/>
                  </a:lnTo>
                  <a:lnTo>
                    <a:pt x="814" y="460"/>
                  </a:lnTo>
                  <a:lnTo>
                    <a:pt x="814" y="454"/>
                  </a:lnTo>
                  <a:lnTo>
                    <a:pt x="814" y="451"/>
                  </a:lnTo>
                  <a:lnTo>
                    <a:pt x="807" y="451"/>
                  </a:lnTo>
                  <a:lnTo>
                    <a:pt x="801" y="448"/>
                  </a:lnTo>
                  <a:lnTo>
                    <a:pt x="801" y="448"/>
                  </a:lnTo>
                  <a:lnTo>
                    <a:pt x="801" y="442"/>
                  </a:lnTo>
                  <a:lnTo>
                    <a:pt x="801" y="442"/>
                  </a:lnTo>
                  <a:lnTo>
                    <a:pt x="795" y="442"/>
                  </a:lnTo>
                  <a:lnTo>
                    <a:pt x="789" y="445"/>
                  </a:lnTo>
                  <a:lnTo>
                    <a:pt x="783" y="448"/>
                  </a:lnTo>
                  <a:lnTo>
                    <a:pt x="777" y="448"/>
                  </a:lnTo>
                  <a:lnTo>
                    <a:pt x="777" y="448"/>
                  </a:lnTo>
                  <a:lnTo>
                    <a:pt x="780" y="454"/>
                  </a:lnTo>
                  <a:lnTo>
                    <a:pt x="777" y="454"/>
                  </a:lnTo>
                  <a:lnTo>
                    <a:pt x="774" y="454"/>
                  </a:lnTo>
                  <a:lnTo>
                    <a:pt x="774" y="454"/>
                  </a:lnTo>
                  <a:lnTo>
                    <a:pt x="777" y="457"/>
                  </a:lnTo>
                  <a:lnTo>
                    <a:pt x="783" y="460"/>
                  </a:lnTo>
                  <a:lnTo>
                    <a:pt x="786" y="460"/>
                  </a:lnTo>
                  <a:lnTo>
                    <a:pt x="777" y="463"/>
                  </a:lnTo>
                  <a:lnTo>
                    <a:pt x="777" y="463"/>
                  </a:lnTo>
                  <a:lnTo>
                    <a:pt x="780" y="466"/>
                  </a:lnTo>
                  <a:lnTo>
                    <a:pt x="786" y="466"/>
                  </a:lnTo>
                  <a:lnTo>
                    <a:pt x="798" y="466"/>
                  </a:lnTo>
                  <a:lnTo>
                    <a:pt x="798" y="466"/>
                  </a:lnTo>
                  <a:lnTo>
                    <a:pt x="814" y="469"/>
                  </a:lnTo>
                  <a:lnTo>
                    <a:pt x="823" y="472"/>
                  </a:lnTo>
                  <a:lnTo>
                    <a:pt x="832" y="472"/>
                  </a:lnTo>
                  <a:lnTo>
                    <a:pt x="832" y="472"/>
                  </a:lnTo>
                  <a:lnTo>
                    <a:pt x="817" y="487"/>
                  </a:lnTo>
                  <a:lnTo>
                    <a:pt x="801" y="502"/>
                  </a:lnTo>
                  <a:lnTo>
                    <a:pt x="801" y="502"/>
                  </a:lnTo>
                  <a:lnTo>
                    <a:pt x="789" y="502"/>
                  </a:lnTo>
                  <a:lnTo>
                    <a:pt x="777" y="508"/>
                  </a:lnTo>
                  <a:lnTo>
                    <a:pt x="777" y="508"/>
                  </a:lnTo>
                  <a:lnTo>
                    <a:pt x="768" y="508"/>
                  </a:lnTo>
                  <a:lnTo>
                    <a:pt x="768" y="508"/>
                  </a:lnTo>
                  <a:lnTo>
                    <a:pt x="765" y="508"/>
                  </a:lnTo>
                  <a:lnTo>
                    <a:pt x="762" y="508"/>
                  </a:lnTo>
                  <a:lnTo>
                    <a:pt x="762" y="508"/>
                  </a:lnTo>
                  <a:lnTo>
                    <a:pt x="753" y="508"/>
                  </a:lnTo>
                  <a:lnTo>
                    <a:pt x="744" y="511"/>
                  </a:lnTo>
                  <a:lnTo>
                    <a:pt x="735" y="514"/>
                  </a:lnTo>
                  <a:lnTo>
                    <a:pt x="726" y="514"/>
                  </a:lnTo>
                  <a:lnTo>
                    <a:pt x="726" y="514"/>
                  </a:lnTo>
                  <a:lnTo>
                    <a:pt x="723" y="517"/>
                  </a:lnTo>
                  <a:lnTo>
                    <a:pt x="723" y="517"/>
                  </a:lnTo>
                  <a:lnTo>
                    <a:pt x="726" y="520"/>
                  </a:lnTo>
                  <a:lnTo>
                    <a:pt x="726" y="520"/>
                  </a:lnTo>
                  <a:lnTo>
                    <a:pt x="720" y="523"/>
                  </a:lnTo>
                  <a:lnTo>
                    <a:pt x="717" y="523"/>
                  </a:lnTo>
                  <a:lnTo>
                    <a:pt x="711" y="523"/>
                  </a:lnTo>
                  <a:lnTo>
                    <a:pt x="705" y="523"/>
                  </a:lnTo>
                  <a:lnTo>
                    <a:pt x="705" y="523"/>
                  </a:lnTo>
                  <a:lnTo>
                    <a:pt x="705" y="526"/>
                  </a:lnTo>
                  <a:lnTo>
                    <a:pt x="708" y="526"/>
                  </a:lnTo>
                  <a:lnTo>
                    <a:pt x="714" y="526"/>
                  </a:lnTo>
                  <a:lnTo>
                    <a:pt x="714" y="526"/>
                  </a:lnTo>
                  <a:lnTo>
                    <a:pt x="708" y="532"/>
                  </a:lnTo>
                  <a:lnTo>
                    <a:pt x="699" y="532"/>
                  </a:lnTo>
                  <a:lnTo>
                    <a:pt x="690" y="529"/>
                  </a:lnTo>
                  <a:lnTo>
                    <a:pt x="687" y="526"/>
                  </a:lnTo>
                  <a:lnTo>
                    <a:pt x="687" y="523"/>
                  </a:lnTo>
                  <a:lnTo>
                    <a:pt x="687" y="523"/>
                  </a:lnTo>
                  <a:lnTo>
                    <a:pt x="680" y="526"/>
                  </a:lnTo>
                  <a:lnTo>
                    <a:pt x="671" y="526"/>
                  </a:lnTo>
                  <a:lnTo>
                    <a:pt x="671" y="526"/>
                  </a:lnTo>
                  <a:lnTo>
                    <a:pt x="671" y="535"/>
                  </a:lnTo>
                  <a:lnTo>
                    <a:pt x="671" y="541"/>
                  </a:lnTo>
                  <a:lnTo>
                    <a:pt x="671" y="544"/>
                  </a:lnTo>
                  <a:lnTo>
                    <a:pt x="671" y="544"/>
                  </a:lnTo>
                  <a:lnTo>
                    <a:pt x="665" y="541"/>
                  </a:lnTo>
                  <a:lnTo>
                    <a:pt x="662" y="541"/>
                  </a:lnTo>
                  <a:lnTo>
                    <a:pt x="659" y="544"/>
                  </a:lnTo>
                  <a:lnTo>
                    <a:pt x="659" y="544"/>
                  </a:lnTo>
                  <a:lnTo>
                    <a:pt x="662" y="550"/>
                  </a:lnTo>
                  <a:lnTo>
                    <a:pt x="662" y="553"/>
                  </a:lnTo>
                  <a:lnTo>
                    <a:pt x="662" y="556"/>
                  </a:lnTo>
                  <a:lnTo>
                    <a:pt x="662" y="556"/>
                  </a:lnTo>
                  <a:lnTo>
                    <a:pt x="659" y="559"/>
                  </a:lnTo>
                  <a:lnTo>
                    <a:pt x="656" y="559"/>
                  </a:lnTo>
                  <a:lnTo>
                    <a:pt x="650" y="556"/>
                  </a:lnTo>
                  <a:lnTo>
                    <a:pt x="650" y="556"/>
                  </a:lnTo>
                  <a:lnTo>
                    <a:pt x="650" y="569"/>
                  </a:lnTo>
                  <a:lnTo>
                    <a:pt x="650" y="569"/>
                  </a:lnTo>
                  <a:lnTo>
                    <a:pt x="644" y="569"/>
                  </a:lnTo>
                  <a:lnTo>
                    <a:pt x="644" y="569"/>
                  </a:lnTo>
                  <a:lnTo>
                    <a:pt x="641" y="569"/>
                  </a:lnTo>
                  <a:lnTo>
                    <a:pt x="641" y="572"/>
                  </a:lnTo>
                  <a:lnTo>
                    <a:pt x="641" y="575"/>
                  </a:lnTo>
                  <a:lnTo>
                    <a:pt x="638" y="578"/>
                  </a:lnTo>
                  <a:lnTo>
                    <a:pt x="638" y="578"/>
                  </a:lnTo>
                  <a:lnTo>
                    <a:pt x="626" y="578"/>
                  </a:lnTo>
                  <a:lnTo>
                    <a:pt x="620" y="581"/>
                  </a:lnTo>
                  <a:lnTo>
                    <a:pt x="620" y="584"/>
                  </a:lnTo>
                  <a:lnTo>
                    <a:pt x="620" y="590"/>
                  </a:lnTo>
                  <a:lnTo>
                    <a:pt x="620" y="590"/>
                  </a:lnTo>
                  <a:lnTo>
                    <a:pt x="593" y="593"/>
                  </a:lnTo>
                  <a:lnTo>
                    <a:pt x="563" y="593"/>
                  </a:lnTo>
                  <a:lnTo>
                    <a:pt x="563" y="593"/>
                  </a:lnTo>
                  <a:lnTo>
                    <a:pt x="557" y="599"/>
                  </a:lnTo>
                  <a:lnTo>
                    <a:pt x="550" y="608"/>
                  </a:lnTo>
                  <a:lnTo>
                    <a:pt x="544" y="611"/>
                  </a:lnTo>
                  <a:lnTo>
                    <a:pt x="541" y="611"/>
                  </a:lnTo>
                  <a:lnTo>
                    <a:pt x="538" y="608"/>
                  </a:lnTo>
                  <a:lnTo>
                    <a:pt x="538" y="608"/>
                  </a:lnTo>
                  <a:lnTo>
                    <a:pt x="541" y="614"/>
                  </a:lnTo>
                  <a:lnTo>
                    <a:pt x="541" y="620"/>
                  </a:lnTo>
                  <a:lnTo>
                    <a:pt x="541" y="620"/>
                  </a:lnTo>
                  <a:lnTo>
                    <a:pt x="532" y="620"/>
                  </a:lnTo>
                  <a:lnTo>
                    <a:pt x="532" y="620"/>
                  </a:lnTo>
                  <a:lnTo>
                    <a:pt x="535" y="626"/>
                  </a:lnTo>
                  <a:lnTo>
                    <a:pt x="538" y="629"/>
                  </a:lnTo>
                  <a:lnTo>
                    <a:pt x="538" y="629"/>
                  </a:lnTo>
                  <a:lnTo>
                    <a:pt x="535" y="629"/>
                  </a:lnTo>
                  <a:lnTo>
                    <a:pt x="532" y="632"/>
                  </a:lnTo>
                  <a:lnTo>
                    <a:pt x="532" y="632"/>
                  </a:lnTo>
                  <a:lnTo>
                    <a:pt x="529" y="641"/>
                  </a:lnTo>
                  <a:lnTo>
                    <a:pt x="526" y="647"/>
                  </a:lnTo>
                  <a:lnTo>
                    <a:pt x="529" y="650"/>
                  </a:lnTo>
                  <a:lnTo>
                    <a:pt x="529" y="650"/>
                  </a:lnTo>
                  <a:lnTo>
                    <a:pt x="529" y="653"/>
                  </a:lnTo>
                  <a:lnTo>
                    <a:pt x="526" y="653"/>
                  </a:lnTo>
                  <a:lnTo>
                    <a:pt x="520" y="653"/>
                  </a:lnTo>
                  <a:lnTo>
                    <a:pt x="520" y="653"/>
                  </a:lnTo>
                  <a:lnTo>
                    <a:pt x="514" y="662"/>
                  </a:lnTo>
                  <a:lnTo>
                    <a:pt x="514" y="662"/>
                  </a:lnTo>
                  <a:lnTo>
                    <a:pt x="514" y="668"/>
                  </a:lnTo>
                  <a:lnTo>
                    <a:pt x="514" y="668"/>
                  </a:lnTo>
                  <a:lnTo>
                    <a:pt x="511" y="674"/>
                  </a:lnTo>
                  <a:lnTo>
                    <a:pt x="511" y="677"/>
                  </a:lnTo>
                  <a:lnTo>
                    <a:pt x="508" y="686"/>
                  </a:lnTo>
                  <a:lnTo>
                    <a:pt x="508" y="686"/>
                  </a:lnTo>
                  <a:lnTo>
                    <a:pt x="502" y="686"/>
                  </a:lnTo>
                  <a:lnTo>
                    <a:pt x="502" y="686"/>
                  </a:lnTo>
                  <a:lnTo>
                    <a:pt x="502" y="689"/>
                  </a:lnTo>
                  <a:lnTo>
                    <a:pt x="505" y="696"/>
                  </a:lnTo>
                  <a:lnTo>
                    <a:pt x="505" y="696"/>
                  </a:lnTo>
                  <a:lnTo>
                    <a:pt x="502" y="702"/>
                  </a:lnTo>
                  <a:lnTo>
                    <a:pt x="502" y="708"/>
                  </a:lnTo>
                  <a:lnTo>
                    <a:pt x="502" y="708"/>
                  </a:lnTo>
                  <a:lnTo>
                    <a:pt x="502" y="714"/>
                  </a:lnTo>
                  <a:lnTo>
                    <a:pt x="505" y="714"/>
                  </a:lnTo>
                  <a:lnTo>
                    <a:pt x="505" y="714"/>
                  </a:lnTo>
                  <a:lnTo>
                    <a:pt x="502" y="723"/>
                  </a:lnTo>
                  <a:lnTo>
                    <a:pt x="496" y="732"/>
                  </a:lnTo>
                  <a:lnTo>
                    <a:pt x="481" y="744"/>
                  </a:lnTo>
                  <a:lnTo>
                    <a:pt x="481" y="744"/>
                  </a:lnTo>
                  <a:lnTo>
                    <a:pt x="472" y="741"/>
                  </a:lnTo>
                  <a:lnTo>
                    <a:pt x="466" y="738"/>
                  </a:lnTo>
                  <a:lnTo>
                    <a:pt x="451" y="726"/>
                  </a:lnTo>
                  <a:lnTo>
                    <a:pt x="451" y="726"/>
                  </a:lnTo>
                  <a:lnTo>
                    <a:pt x="448" y="732"/>
                  </a:lnTo>
                  <a:lnTo>
                    <a:pt x="442" y="732"/>
                  </a:lnTo>
                  <a:lnTo>
                    <a:pt x="430" y="729"/>
                  </a:lnTo>
                  <a:lnTo>
                    <a:pt x="420" y="723"/>
                  </a:lnTo>
                  <a:lnTo>
                    <a:pt x="420" y="720"/>
                  </a:lnTo>
                  <a:lnTo>
                    <a:pt x="420" y="720"/>
                  </a:lnTo>
                  <a:lnTo>
                    <a:pt x="417" y="720"/>
                  </a:lnTo>
                  <a:lnTo>
                    <a:pt x="417" y="723"/>
                  </a:lnTo>
                  <a:lnTo>
                    <a:pt x="414" y="726"/>
                  </a:lnTo>
                  <a:lnTo>
                    <a:pt x="414" y="726"/>
                  </a:lnTo>
                  <a:lnTo>
                    <a:pt x="411" y="720"/>
                  </a:lnTo>
                  <a:lnTo>
                    <a:pt x="408" y="714"/>
                  </a:lnTo>
                  <a:lnTo>
                    <a:pt x="408" y="714"/>
                  </a:lnTo>
                  <a:lnTo>
                    <a:pt x="399" y="711"/>
                  </a:lnTo>
                  <a:lnTo>
                    <a:pt x="396" y="705"/>
                  </a:lnTo>
                  <a:lnTo>
                    <a:pt x="396" y="699"/>
                  </a:lnTo>
                  <a:lnTo>
                    <a:pt x="396" y="699"/>
                  </a:lnTo>
                  <a:lnTo>
                    <a:pt x="387" y="692"/>
                  </a:lnTo>
                  <a:lnTo>
                    <a:pt x="378" y="686"/>
                  </a:lnTo>
                  <a:lnTo>
                    <a:pt x="378" y="686"/>
                  </a:lnTo>
                  <a:lnTo>
                    <a:pt x="381" y="683"/>
                  </a:lnTo>
                  <a:lnTo>
                    <a:pt x="381" y="683"/>
                  </a:lnTo>
                  <a:lnTo>
                    <a:pt x="387" y="683"/>
                  </a:lnTo>
                  <a:lnTo>
                    <a:pt x="387" y="683"/>
                  </a:lnTo>
                  <a:lnTo>
                    <a:pt x="384" y="677"/>
                  </a:lnTo>
                  <a:lnTo>
                    <a:pt x="381" y="674"/>
                  </a:lnTo>
                  <a:lnTo>
                    <a:pt x="375" y="674"/>
                  </a:lnTo>
                  <a:lnTo>
                    <a:pt x="372" y="668"/>
                  </a:lnTo>
                  <a:lnTo>
                    <a:pt x="372" y="668"/>
                  </a:lnTo>
                  <a:lnTo>
                    <a:pt x="369" y="662"/>
                  </a:lnTo>
                  <a:lnTo>
                    <a:pt x="366" y="659"/>
                  </a:lnTo>
                  <a:lnTo>
                    <a:pt x="363" y="656"/>
                  </a:lnTo>
                  <a:lnTo>
                    <a:pt x="363" y="656"/>
                  </a:lnTo>
                  <a:lnTo>
                    <a:pt x="360" y="659"/>
                  </a:lnTo>
                  <a:lnTo>
                    <a:pt x="360" y="659"/>
                  </a:lnTo>
                  <a:lnTo>
                    <a:pt x="363" y="653"/>
                  </a:lnTo>
                  <a:lnTo>
                    <a:pt x="363" y="653"/>
                  </a:lnTo>
                  <a:lnTo>
                    <a:pt x="360" y="650"/>
                  </a:lnTo>
                  <a:lnTo>
                    <a:pt x="360" y="650"/>
                  </a:lnTo>
                  <a:lnTo>
                    <a:pt x="357" y="650"/>
                  </a:lnTo>
                  <a:lnTo>
                    <a:pt x="354" y="650"/>
                  </a:lnTo>
                  <a:lnTo>
                    <a:pt x="354" y="650"/>
                  </a:lnTo>
                  <a:lnTo>
                    <a:pt x="354" y="647"/>
                  </a:lnTo>
                  <a:lnTo>
                    <a:pt x="354" y="641"/>
                  </a:lnTo>
                  <a:lnTo>
                    <a:pt x="354" y="638"/>
                  </a:lnTo>
                  <a:lnTo>
                    <a:pt x="351" y="638"/>
                  </a:lnTo>
                  <a:lnTo>
                    <a:pt x="351" y="638"/>
                  </a:lnTo>
                  <a:lnTo>
                    <a:pt x="348" y="635"/>
                  </a:lnTo>
                  <a:lnTo>
                    <a:pt x="345" y="629"/>
                  </a:lnTo>
                  <a:lnTo>
                    <a:pt x="345" y="626"/>
                  </a:lnTo>
                  <a:lnTo>
                    <a:pt x="342" y="629"/>
                  </a:lnTo>
                  <a:lnTo>
                    <a:pt x="342" y="629"/>
                  </a:lnTo>
                  <a:lnTo>
                    <a:pt x="339" y="623"/>
                  </a:lnTo>
                  <a:lnTo>
                    <a:pt x="336" y="620"/>
                  </a:lnTo>
                  <a:lnTo>
                    <a:pt x="330" y="620"/>
                  </a:lnTo>
                  <a:lnTo>
                    <a:pt x="330" y="620"/>
                  </a:lnTo>
                  <a:lnTo>
                    <a:pt x="336" y="614"/>
                  </a:lnTo>
                  <a:lnTo>
                    <a:pt x="339" y="608"/>
                  </a:lnTo>
                  <a:lnTo>
                    <a:pt x="339" y="608"/>
                  </a:lnTo>
                  <a:lnTo>
                    <a:pt x="336" y="605"/>
                  </a:lnTo>
                  <a:lnTo>
                    <a:pt x="333" y="605"/>
                  </a:lnTo>
                  <a:lnTo>
                    <a:pt x="321" y="605"/>
                  </a:lnTo>
                  <a:lnTo>
                    <a:pt x="321" y="605"/>
                  </a:lnTo>
                  <a:lnTo>
                    <a:pt x="321" y="587"/>
                  </a:lnTo>
                  <a:lnTo>
                    <a:pt x="327" y="569"/>
                  </a:lnTo>
                  <a:lnTo>
                    <a:pt x="327" y="569"/>
                  </a:lnTo>
                  <a:lnTo>
                    <a:pt x="324" y="562"/>
                  </a:lnTo>
                  <a:lnTo>
                    <a:pt x="324" y="559"/>
                  </a:lnTo>
                  <a:lnTo>
                    <a:pt x="324" y="556"/>
                  </a:lnTo>
                  <a:lnTo>
                    <a:pt x="318" y="556"/>
                  </a:lnTo>
                  <a:lnTo>
                    <a:pt x="318" y="556"/>
                  </a:lnTo>
                  <a:lnTo>
                    <a:pt x="318" y="553"/>
                  </a:lnTo>
                  <a:lnTo>
                    <a:pt x="321" y="553"/>
                  </a:lnTo>
                  <a:lnTo>
                    <a:pt x="327" y="550"/>
                  </a:lnTo>
                  <a:lnTo>
                    <a:pt x="327" y="550"/>
                  </a:lnTo>
                  <a:lnTo>
                    <a:pt x="327" y="544"/>
                  </a:lnTo>
                  <a:lnTo>
                    <a:pt x="327" y="544"/>
                  </a:lnTo>
                  <a:lnTo>
                    <a:pt x="330" y="547"/>
                  </a:lnTo>
                  <a:lnTo>
                    <a:pt x="333" y="547"/>
                  </a:lnTo>
                  <a:lnTo>
                    <a:pt x="333" y="547"/>
                  </a:lnTo>
                  <a:lnTo>
                    <a:pt x="333" y="547"/>
                  </a:lnTo>
                  <a:lnTo>
                    <a:pt x="333" y="523"/>
                  </a:lnTo>
                  <a:lnTo>
                    <a:pt x="333" y="523"/>
                  </a:lnTo>
                  <a:lnTo>
                    <a:pt x="342" y="520"/>
                  </a:lnTo>
                  <a:lnTo>
                    <a:pt x="345" y="514"/>
                  </a:lnTo>
                  <a:lnTo>
                    <a:pt x="345" y="514"/>
                  </a:lnTo>
                  <a:lnTo>
                    <a:pt x="348" y="517"/>
                  </a:lnTo>
                  <a:lnTo>
                    <a:pt x="351" y="517"/>
                  </a:lnTo>
                  <a:lnTo>
                    <a:pt x="351" y="523"/>
                  </a:lnTo>
                  <a:lnTo>
                    <a:pt x="351" y="523"/>
                  </a:lnTo>
                  <a:lnTo>
                    <a:pt x="354" y="517"/>
                  </a:lnTo>
                  <a:lnTo>
                    <a:pt x="357" y="517"/>
                  </a:lnTo>
                  <a:lnTo>
                    <a:pt x="363" y="514"/>
                  </a:lnTo>
                  <a:lnTo>
                    <a:pt x="363" y="514"/>
                  </a:lnTo>
                  <a:lnTo>
                    <a:pt x="363" y="511"/>
                  </a:lnTo>
                  <a:lnTo>
                    <a:pt x="363" y="511"/>
                  </a:lnTo>
                  <a:lnTo>
                    <a:pt x="360" y="508"/>
                  </a:lnTo>
                  <a:lnTo>
                    <a:pt x="360" y="508"/>
                  </a:lnTo>
                  <a:lnTo>
                    <a:pt x="360" y="505"/>
                  </a:lnTo>
                  <a:lnTo>
                    <a:pt x="366" y="502"/>
                  </a:lnTo>
                  <a:lnTo>
                    <a:pt x="372" y="499"/>
                  </a:lnTo>
                  <a:lnTo>
                    <a:pt x="372" y="499"/>
                  </a:lnTo>
                  <a:lnTo>
                    <a:pt x="369" y="493"/>
                  </a:lnTo>
                  <a:lnTo>
                    <a:pt x="366" y="490"/>
                  </a:lnTo>
                  <a:lnTo>
                    <a:pt x="363" y="484"/>
                  </a:lnTo>
                  <a:lnTo>
                    <a:pt x="366" y="478"/>
                  </a:lnTo>
                  <a:lnTo>
                    <a:pt x="366" y="478"/>
                  </a:lnTo>
                  <a:lnTo>
                    <a:pt x="360" y="481"/>
                  </a:lnTo>
                  <a:lnTo>
                    <a:pt x="360" y="478"/>
                  </a:lnTo>
                  <a:lnTo>
                    <a:pt x="360" y="475"/>
                  </a:lnTo>
                  <a:lnTo>
                    <a:pt x="360" y="475"/>
                  </a:lnTo>
                  <a:lnTo>
                    <a:pt x="354" y="475"/>
                  </a:lnTo>
                  <a:lnTo>
                    <a:pt x="345" y="475"/>
                  </a:lnTo>
                  <a:lnTo>
                    <a:pt x="345" y="475"/>
                  </a:lnTo>
                  <a:lnTo>
                    <a:pt x="348" y="466"/>
                  </a:lnTo>
                  <a:lnTo>
                    <a:pt x="354" y="463"/>
                  </a:lnTo>
                  <a:lnTo>
                    <a:pt x="372" y="463"/>
                  </a:lnTo>
                  <a:lnTo>
                    <a:pt x="372" y="463"/>
                  </a:lnTo>
                  <a:lnTo>
                    <a:pt x="369" y="460"/>
                  </a:lnTo>
                  <a:lnTo>
                    <a:pt x="366" y="460"/>
                  </a:lnTo>
                  <a:lnTo>
                    <a:pt x="363" y="457"/>
                  </a:lnTo>
                  <a:lnTo>
                    <a:pt x="363" y="454"/>
                  </a:lnTo>
                  <a:lnTo>
                    <a:pt x="363" y="454"/>
                  </a:lnTo>
                  <a:lnTo>
                    <a:pt x="363" y="451"/>
                  </a:lnTo>
                  <a:lnTo>
                    <a:pt x="360" y="451"/>
                  </a:lnTo>
                  <a:lnTo>
                    <a:pt x="354" y="451"/>
                  </a:lnTo>
                  <a:lnTo>
                    <a:pt x="354" y="451"/>
                  </a:lnTo>
                  <a:lnTo>
                    <a:pt x="354" y="442"/>
                  </a:lnTo>
                  <a:lnTo>
                    <a:pt x="354" y="442"/>
                  </a:lnTo>
                  <a:lnTo>
                    <a:pt x="348" y="438"/>
                  </a:lnTo>
                  <a:lnTo>
                    <a:pt x="342" y="435"/>
                  </a:lnTo>
                  <a:lnTo>
                    <a:pt x="342" y="435"/>
                  </a:lnTo>
                  <a:lnTo>
                    <a:pt x="336" y="429"/>
                  </a:lnTo>
                  <a:lnTo>
                    <a:pt x="330" y="417"/>
                  </a:lnTo>
                  <a:lnTo>
                    <a:pt x="330" y="417"/>
                  </a:lnTo>
                  <a:lnTo>
                    <a:pt x="324" y="423"/>
                  </a:lnTo>
                  <a:lnTo>
                    <a:pt x="321" y="423"/>
                  </a:lnTo>
                  <a:lnTo>
                    <a:pt x="318" y="417"/>
                  </a:lnTo>
                  <a:lnTo>
                    <a:pt x="318" y="417"/>
                  </a:lnTo>
                  <a:lnTo>
                    <a:pt x="315" y="420"/>
                  </a:lnTo>
                  <a:lnTo>
                    <a:pt x="315" y="423"/>
                  </a:lnTo>
                  <a:lnTo>
                    <a:pt x="315" y="429"/>
                  </a:lnTo>
                  <a:lnTo>
                    <a:pt x="315" y="429"/>
                  </a:lnTo>
                  <a:lnTo>
                    <a:pt x="293" y="429"/>
                  </a:lnTo>
                  <a:lnTo>
                    <a:pt x="293" y="429"/>
                  </a:lnTo>
                  <a:lnTo>
                    <a:pt x="287" y="417"/>
                  </a:lnTo>
                  <a:lnTo>
                    <a:pt x="287" y="405"/>
                  </a:lnTo>
                  <a:lnTo>
                    <a:pt x="293" y="381"/>
                  </a:lnTo>
                  <a:lnTo>
                    <a:pt x="293" y="381"/>
                  </a:lnTo>
                  <a:lnTo>
                    <a:pt x="290" y="375"/>
                  </a:lnTo>
                  <a:lnTo>
                    <a:pt x="290" y="369"/>
                  </a:lnTo>
                  <a:lnTo>
                    <a:pt x="290" y="369"/>
                  </a:lnTo>
                  <a:lnTo>
                    <a:pt x="287" y="369"/>
                  </a:lnTo>
                  <a:lnTo>
                    <a:pt x="287" y="372"/>
                  </a:lnTo>
                  <a:lnTo>
                    <a:pt x="284" y="378"/>
                  </a:lnTo>
                  <a:lnTo>
                    <a:pt x="284" y="378"/>
                  </a:lnTo>
                  <a:lnTo>
                    <a:pt x="281" y="375"/>
                  </a:lnTo>
                  <a:lnTo>
                    <a:pt x="281" y="375"/>
                  </a:lnTo>
                  <a:lnTo>
                    <a:pt x="281" y="366"/>
                  </a:lnTo>
                  <a:lnTo>
                    <a:pt x="281" y="360"/>
                  </a:lnTo>
                  <a:lnTo>
                    <a:pt x="278" y="360"/>
                  </a:lnTo>
                  <a:lnTo>
                    <a:pt x="272" y="360"/>
                  </a:lnTo>
                  <a:lnTo>
                    <a:pt x="272" y="360"/>
                  </a:lnTo>
                  <a:lnTo>
                    <a:pt x="275" y="354"/>
                  </a:lnTo>
                  <a:lnTo>
                    <a:pt x="272" y="345"/>
                  </a:lnTo>
                  <a:lnTo>
                    <a:pt x="272" y="345"/>
                  </a:lnTo>
                  <a:lnTo>
                    <a:pt x="272" y="342"/>
                  </a:lnTo>
                  <a:lnTo>
                    <a:pt x="269" y="342"/>
                  </a:lnTo>
                  <a:lnTo>
                    <a:pt x="260" y="342"/>
                  </a:lnTo>
                  <a:lnTo>
                    <a:pt x="260" y="342"/>
                  </a:lnTo>
                  <a:lnTo>
                    <a:pt x="257" y="330"/>
                  </a:lnTo>
                  <a:lnTo>
                    <a:pt x="257" y="321"/>
                  </a:lnTo>
                  <a:lnTo>
                    <a:pt x="257" y="321"/>
                  </a:lnTo>
                  <a:lnTo>
                    <a:pt x="254" y="318"/>
                  </a:lnTo>
                  <a:lnTo>
                    <a:pt x="251" y="315"/>
                  </a:lnTo>
                  <a:lnTo>
                    <a:pt x="248" y="308"/>
                  </a:lnTo>
                  <a:lnTo>
                    <a:pt x="248" y="302"/>
                  </a:lnTo>
                  <a:lnTo>
                    <a:pt x="248" y="302"/>
                  </a:lnTo>
                  <a:lnTo>
                    <a:pt x="245" y="305"/>
                  </a:lnTo>
                  <a:lnTo>
                    <a:pt x="242" y="302"/>
                  </a:lnTo>
                  <a:lnTo>
                    <a:pt x="236" y="299"/>
                  </a:lnTo>
                  <a:lnTo>
                    <a:pt x="236" y="299"/>
                  </a:lnTo>
                  <a:lnTo>
                    <a:pt x="227" y="299"/>
                  </a:lnTo>
                  <a:lnTo>
                    <a:pt x="227" y="299"/>
                  </a:lnTo>
                  <a:lnTo>
                    <a:pt x="221" y="296"/>
                  </a:lnTo>
                  <a:lnTo>
                    <a:pt x="206" y="293"/>
                  </a:lnTo>
                  <a:lnTo>
                    <a:pt x="194" y="290"/>
                  </a:lnTo>
                  <a:lnTo>
                    <a:pt x="188" y="287"/>
                  </a:lnTo>
                  <a:lnTo>
                    <a:pt x="185" y="284"/>
                  </a:lnTo>
                  <a:lnTo>
                    <a:pt x="185" y="284"/>
                  </a:lnTo>
                  <a:lnTo>
                    <a:pt x="179" y="284"/>
                  </a:lnTo>
                  <a:lnTo>
                    <a:pt x="170" y="284"/>
                  </a:lnTo>
                  <a:lnTo>
                    <a:pt x="151" y="281"/>
                  </a:lnTo>
                  <a:lnTo>
                    <a:pt x="136" y="281"/>
                  </a:lnTo>
                  <a:lnTo>
                    <a:pt x="130" y="281"/>
                  </a:lnTo>
                  <a:lnTo>
                    <a:pt x="127" y="284"/>
                  </a:lnTo>
                  <a:lnTo>
                    <a:pt x="127" y="284"/>
                  </a:lnTo>
                  <a:lnTo>
                    <a:pt x="124" y="287"/>
                  </a:lnTo>
                  <a:lnTo>
                    <a:pt x="121" y="287"/>
                  </a:lnTo>
                  <a:lnTo>
                    <a:pt x="118" y="284"/>
                  </a:lnTo>
                  <a:lnTo>
                    <a:pt x="115" y="284"/>
                  </a:lnTo>
                  <a:lnTo>
                    <a:pt x="115" y="284"/>
                  </a:lnTo>
                  <a:lnTo>
                    <a:pt x="100" y="287"/>
                  </a:lnTo>
                  <a:lnTo>
                    <a:pt x="94" y="290"/>
                  </a:lnTo>
                  <a:lnTo>
                    <a:pt x="85" y="290"/>
                  </a:lnTo>
                  <a:lnTo>
                    <a:pt x="85" y="290"/>
                  </a:lnTo>
                  <a:lnTo>
                    <a:pt x="85" y="290"/>
                  </a:lnTo>
                  <a:lnTo>
                    <a:pt x="82" y="287"/>
                  </a:lnTo>
                  <a:lnTo>
                    <a:pt x="82" y="287"/>
                  </a:lnTo>
                  <a:lnTo>
                    <a:pt x="70" y="287"/>
                  </a:lnTo>
                  <a:lnTo>
                    <a:pt x="70" y="287"/>
                  </a:lnTo>
                  <a:lnTo>
                    <a:pt x="67" y="278"/>
                  </a:lnTo>
                  <a:lnTo>
                    <a:pt x="61" y="275"/>
                  </a:lnTo>
                  <a:lnTo>
                    <a:pt x="61" y="275"/>
                  </a:lnTo>
                  <a:lnTo>
                    <a:pt x="64" y="272"/>
                  </a:lnTo>
                  <a:lnTo>
                    <a:pt x="67" y="272"/>
                  </a:lnTo>
                  <a:lnTo>
                    <a:pt x="70" y="272"/>
                  </a:lnTo>
                  <a:lnTo>
                    <a:pt x="73" y="272"/>
                  </a:lnTo>
                  <a:lnTo>
                    <a:pt x="73" y="272"/>
                  </a:lnTo>
                  <a:lnTo>
                    <a:pt x="73" y="266"/>
                  </a:lnTo>
                  <a:lnTo>
                    <a:pt x="73" y="263"/>
                  </a:lnTo>
                  <a:lnTo>
                    <a:pt x="82" y="263"/>
                  </a:lnTo>
                  <a:lnTo>
                    <a:pt x="82" y="263"/>
                  </a:lnTo>
                  <a:lnTo>
                    <a:pt x="79" y="260"/>
                  </a:lnTo>
                  <a:lnTo>
                    <a:pt x="73" y="260"/>
                  </a:lnTo>
                  <a:lnTo>
                    <a:pt x="61" y="260"/>
                  </a:lnTo>
                  <a:lnTo>
                    <a:pt x="46" y="260"/>
                  </a:lnTo>
                  <a:lnTo>
                    <a:pt x="43" y="257"/>
                  </a:lnTo>
                  <a:lnTo>
                    <a:pt x="36" y="254"/>
                  </a:lnTo>
                  <a:lnTo>
                    <a:pt x="36" y="254"/>
                  </a:lnTo>
                  <a:lnTo>
                    <a:pt x="43" y="248"/>
                  </a:lnTo>
                  <a:lnTo>
                    <a:pt x="46" y="245"/>
                  </a:lnTo>
                  <a:lnTo>
                    <a:pt x="61" y="245"/>
                  </a:lnTo>
                  <a:lnTo>
                    <a:pt x="73" y="245"/>
                  </a:lnTo>
                  <a:lnTo>
                    <a:pt x="82" y="242"/>
                  </a:lnTo>
                  <a:lnTo>
                    <a:pt x="85" y="239"/>
                  </a:lnTo>
                  <a:lnTo>
                    <a:pt x="85" y="239"/>
                  </a:lnTo>
                  <a:lnTo>
                    <a:pt x="82" y="236"/>
                  </a:lnTo>
                  <a:lnTo>
                    <a:pt x="76" y="236"/>
                  </a:lnTo>
                  <a:lnTo>
                    <a:pt x="64" y="233"/>
                  </a:lnTo>
                  <a:lnTo>
                    <a:pt x="43" y="239"/>
                  </a:lnTo>
                  <a:lnTo>
                    <a:pt x="43" y="239"/>
                  </a:lnTo>
                  <a:lnTo>
                    <a:pt x="40" y="236"/>
                  </a:lnTo>
                  <a:lnTo>
                    <a:pt x="40" y="233"/>
                  </a:lnTo>
                  <a:lnTo>
                    <a:pt x="43" y="227"/>
                  </a:lnTo>
                  <a:lnTo>
                    <a:pt x="43" y="227"/>
                  </a:lnTo>
                  <a:lnTo>
                    <a:pt x="40" y="227"/>
                  </a:lnTo>
                  <a:lnTo>
                    <a:pt x="36" y="230"/>
                  </a:lnTo>
                  <a:lnTo>
                    <a:pt x="36" y="230"/>
                  </a:lnTo>
                  <a:lnTo>
                    <a:pt x="36" y="230"/>
                  </a:lnTo>
                  <a:lnTo>
                    <a:pt x="33" y="227"/>
                  </a:lnTo>
                  <a:lnTo>
                    <a:pt x="33" y="224"/>
                  </a:lnTo>
                  <a:lnTo>
                    <a:pt x="33" y="224"/>
                  </a:lnTo>
                  <a:lnTo>
                    <a:pt x="21" y="224"/>
                  </a:lnTo>
                  <a:lnTo>
                    <a:pt x="15" y="221"/>
                  </a:lnTo>
                  <a:lnTo>
                    <a:pt x="0" y="215"/>
                  </a:lnTo>
                  <a:lnTo>
                    <a:pt x="0" y="215"/>
                  </a:lnTo>
                  <a:lnTo>
                    <a:pt x="6" y="206"/>
                  </a:lnTo>
                  <a:lnTo>
                    <a:pt x="9" y="200"/>
                  </a:lnTo>
                  <a:lnTo>
                    <a:pt x="18" y="197"/>
                  </a:lnTo>
                  <a:lnTo>
                    <a:pt x="27" y="194"/>
                  </a:lnTo>
                  <a:lnTo>
                    <a:pt x="46" y="194"/>
                  </a:lnTo>
                  <a:lnTo>
                    <a:pt x="61" y="191"/>
                  </a:lnTo>
                  <a:lnTo>
                    <a:pt x="61" y="191"/>
                  </a:lnTo>
                  <a:lnTo>
                    <a:pt x="67" y="188"/>
                  </a:lnTo>
                  <a:lnTo>
                    <a:pt x="70" y="184"/>
                  </a:lnTo>
                  <a:lnTo>
                    <a:pt x="70" y="184"/>
                  </a:lnTo>
                  <a:lnTo>
                    <a:pt x="73" y="181"/>
                  </a:lnTo>
                  <a:lnTo>
                    <a:pt x="73" y="181"/>
                  </a:lnTo>
                  <a:lnTo>
                    <a:pt x="82" y="178"/>
                  </a:lnTo>
                  <a:lnTo>
                    <a:pt x="91" y="178"/>
                  </a:lnTo>
                  <a:lnTo>
                    <a:pt x="106" y="178"/>
                  </a:lnTo>
                  <a:lnTo>
                    <a:pt x="106" y="178"/>
                  </a:lnTo>
                  <a:lnTo>
                    <a:pt x="109" y="175"/>
                  </a:lnTo>
                  <a:lnTo>
                    <a:pt x="109" y="172"/>
                  </a:lnTo>
                  <a:lnTo>
                    <a:pt x="109" y="169"/>
                  </a:lnTo>
                  <a:lnTo>
                    <a:pt x="109" y="169"/>
                  </a:lnTo>
                  <a:lnTo>
                    <a:pt x="115" y="166"/>
                  </a:lnTo>
                  <a:lnTo>
                    <a:pt x="124" y="166"/>
                  </a:lnTo>
                  <a:lnTo>
                    <a:pt x="124" y="166"/>
                  </a:lnTo>
                  <a:lnTo>
                    <a:pt x="136" y="154"/>
                  </a:lnTo>
                  <a:lnTo>
                    <a:pt x="136" y="154"/>
                  </a:lnTo>
                  <a:lnTo>
                    <a:pt x="136" y="148"/>
                  </a:lnTo>
                  <a:lnTo>
                    <a:pt x="130" y="145"/>
                  </a:lnTo>
                  <a:lnTo>
                    <a:pt x="127" y="142"/>
                  </a:lnTo>
                  <a:lnTo>
                    <a:pt x="127" y="136"/>
                  </a:lnTo>
                  <a:lnTo>
                    <a:pt x="127" y="136"/>
                  </a:lnTo>
                  <a:lnTo>
                    <a:pt x="121" y="136"/>
                  </a:lnTo>
                  <a:lnTo>
                    <a:pt x="121" y="139"/>
                  </a:lnTo>
                  <a:lnTo>
                    <a:pt x="118" y="145"/>
                  </a:lnTo>
                  <a:lnTo>
                    <a:pt x="118" y="145"/>
                  </a:lnTo>
                  <a:lnTo>
                    <a:pt x="106" y="142"/>
                  </a:lnTo>
                  <a:lnTo>
                    <a:pt x="97" y="139"/>
                  </a:lnTo>
                  <a:lnTo>
                    <a:pt x="85" y="142"/>
                  </a:lnTo>
                  <a:lnTo>
                    <a:pt x="85" y="142"/>
                  </a:lnTo>
                  <a:lnTo>
                    <a:pt x="85" y="136"/>
                  </a:lnTo>
                  <a:lnTo>
                    <a:pt x="91" y="133"/>
                  </a:lnTo>
                  <a:lnTo>
                    <a:pt x="94" y="133"/>
                  </a:lnTo>
                  <a:lnTo>
                    <a:pt x="97" y="133"/>
                  </a:lnTo>
                  <a:lnTo>
                    <a:pt x="97" y="133"/>
                  </a:lnTo>
                  <a:lnTo>
                    <a:pt x="97" y="130"/>
                  </a:lnTo>
                  <a:lnTo>
                    <a:pt x="97" y="130"/>
                  </a:lnTo>
                  <a:lnTo>
                    <a:pt x="103" y="130"/>
                  </a:lnTo>
                  <a:lnTo>
                    <a:pt x="106" y="130"/>
                  </a:lnTo>
                  <a:lnTo>
                    <a:pt x="106" y="130"/>
                  </a:lnTo>
                  <a:lnTo>
                    <a:pt x="109" y="121"/>
                  </a:lnTo>
                  <a:lnTo>
                    <a:pt x="109" y="121"/>
                  </a:lnTo>
                  <a:lnTo>
                    <a:pt x="112" y="121"/>
                  </a:lnTo>
                  <a:lnTo>
                    <a:pt x="115" y="121"/>
                  </a:lnTo>
                  <a:lnTo>
                    <a:pt x="115" y="124"/>
                  </a:lnTo>
                  <a:lnTo>
                    <a:pt x="115" y="124"/>
                  </a:lnTo>
                  <a:lnTo>
                    <a:pt x="121" y="121"/>
                  </a:lnTo>
                  <a:lnTo>
                    <a:pt x="127" y="118"/>
                  </a:lnTo>
                  <a:lnTo>
                    <a:pt x="127" y="112"/>
                  </a:lnTo>
                  <a:lnTo>
                    <a:pt x="127" y="112"/>
                  </a:lnTo>
                  <a:lnTo>
                    <a:pt x="130" y="112"/>
                  </a:lnTo>
                  <a:lnTo>
                    <a:pt x="136" y="115"/>
                  </a:lnTo>
                  <a:lnTo>
                    <a:pt x="139" y="115"/>
                  </a:lnTo>
                  <a:lnTo>
                    <a:pt x="142" y="118"/>
                  </a:lnTo>
                  <a:lnTo>
                    <a:pt x="142" y="118"/>
                  </a:lnTo>
                  <a:lnTo>
                    <a:pt x="145" y="115"/>
                  </a:lnTo>
                  <a:lnTo>
                    <a:pt x="145" y="115"/>
                  </a:lnTo>
                  <a:lnTo>
                    <a:pt x="142" y="112"/>
                  </a:lnTo>
                  <a:lnTo>
                    <a:pt x="142" y="112"/>
                  </a:lnTo>
                  <a:lnTo>
                    <a:pt x="148" y="109"/>
                  </a:lnTo>
                  <a:lnTo>
                    <a:pt x="151" y="106"/>
                  </a:lnTo>
                  <a:lnTo>
                    <a:pt x="151" y="100"/>
                  </a:lnTo>
                  <a:lnTo>
                    <a:pt x="151" y="100"/>
                  </a:lnTo>
                  <a:lnTo>
                    <a:pt x="179" y="100"/>
                  </a:lnTo>
                  <a:lnTo>
                    <a:pt x="179" y="100"/>
                  </a:lnTo>
                  <a:lnTo>
                    <a:pt x="182" y="100"/>
                  </a:lnTo>
                  <a:lnTo>
                    <a:pt x="185" y="97"/>
                  </a:lnTo>
                  <a:lnTo>
                    <a:pt x="185" y="91"/>
                  </a:lnTo>
                  <a:lnTo>
                    <a:pt x="185" y="82"/>
                  </a:lnTo>
                  <a:lnTo>
                    <a:pt x="185" y="76"/>
                  </a:lnTo>
                  <a:lnTo>
                    <a:pt x="185" y="76"/>
                  </a:lnTo>
                  <a:lnTo>
                    <a:pt x="206" y="79"/>
                  </a:lnTo>
                  <a:lnTo>
                    <a:pt x="215" y="79"/>
                  </a:lnTo>
                  <a:lnTo>
                    <a:pt x="224" y="76"/>
                  </a:lnTo>
                  <a:lnTo>
                    <a:pt x="224" y="76"/>
                  </a:lnTo>
                  <a:lnTo>
                    <a:pt x="224" y="73"/>
                  </a:lnTo>
                  <a:lnTo>
                    <a:pt x="221" y="73"/>
                  </a:lnTo>
                  <a:lnTo>
                    <a:pt x="215" y="73"/>
                  </a:lnTo>
                  <a:lnTo>
                    <a:pt x="215" y="73"/>
                  </a:lnTo>
                  <a:lnTo>
                    <a:pt x="221" y="70"/>
                  </a:lnTo>
                  <a:lnTo>
                    <a:pt x="227" y="67"/>
                  </a:lnTo>
                  <a:lnTo>
                    <a:pt x="233" y="67"/>
                  </a:lnTo>
                  <a:lnTo>
                    <a:pt x="242" y="64"/>
                  </a:lnTo>
                  <a:lnTo>
                    <a:pt x="242" y="64"/>
                  </a:lnTo>
                  <a:lnTo>
                    <a:pt x="251" y="61"/>
                  </a:lnTo>
                  <a:lnTo>
                    <a:pt x="269" y="61"/>
                  </a:lnTo>
                  <a:lnTo>
                    <a:pt x="306" y="61"/>
                  </a:lnTo>
                  <a:lnTo>
                    <a:pt x="306" y="61"/>
                  </a:lnTo>
                  <a:lnTo>
                    <a:pt x="312" y="57"/>
                  </a:lnTo>
                  <a:lnTo>
                    <a:pt x="318" y="54"/>
                  </a:lnTo>
                  <a:lnTo>
                    <a:pt x="318" y="54"/>
                  </a:lnTo>
                  <a:lnTo>
                    <a:pt x="333" y="57"/>
                  </a:lnTo>
                  <a:lnTo>
                    <a:pt x="342" y="57"/>
                  </a:lnTo>
                  <a:lnTo>
                    <a:pt x="345" y="54"/>
                  </a:lnTo>
                  <a:lnTo>
                    <a:pt x="345" y="54"/>
                  </a:lnTo>
                  <a:lnTo>
                    <a:pt x="345" y="61"/>
                  </a:lnTo>
                  <a:lnTo>
                    <a:pt x="348" y="64"/>
                  </a:lnTo>
                  <a:lnTo>
                    <a:pt x="348" y="67"/>
                  </a:lnTo>
                  <a:lnTo>
                    <a:pt x="351" y="67"/>
                  </a:lnTo>
                  <a:lnTo>
                    <a:pt x="351" y="67"/>
                  </a:lnTo>
                  <a:lnTo>
                    <a:pt x="354" y="64"/>
                  </a:lnTo>
                  <a:lnTo>
                    <a:pt x="354" y="67"/>
                  </a:lnTo>
                  <a:lnTo>
                    <a:pt x="357" y="70"/>
                  </a:lnTo>
                  <a:lnTo>
                    <a:pt x="363" y="76"/>
                  </a:lnTo>
                  <a:lnTo>
                    <a:pt x="363" y="76"/>
                  </a:lnTo>
                  <a:lnTo>
                    <a:pt x="366" y="73"/>
                  </a:lnTo>
                  <a:lnTo>
                    <a:pt x="366" y="70"/>
                  </a:lnTo>
                  <a:lnTo>
                    <a:pt x="366" y="67"/>
                  </a:lnTo>
                  <a:lnTo>
                    <a:pt x="375" y="67"/>
                  </a:lnTo>
                  <a:lnTo>
                    <a:pt x="375" y="67"/>
                  </a:lnTo>
                  <a:lnTo>
                    <a:pt x="372" y="64"/>
                  </a:lnTo>
                  <a:lnTo>
                    <a:pt x="372" y="57"/>
                  </a:lnTo>
                  <a:lnTo>
                    <a:pt x="372" y="54"/>
                  </a:lnTo>
                  <a:lnTo>
                    <a:pt x="363" y="51"/>
                  </a:lnTo>
                  <a:lnTo>
                    <a:pt x="363" y="51"/>
                  </a:lnTo>
                  <a:lnTo>
                    <a:pt x="369" y="45"/>
                  </a:lnTo>
                  <a:lnTo>
                    <a:pt x="378" y="39"/>
                  </a:lnTo>
                  <a:lnTo>
                    <a:pt x="390" y="39"/>
                  </a:lnTo>
                  <a:lnTo>
                    <a:pt x="393" y="42"/>
                  </a:lnTo>
                  <a:lnTo>
                    <a:pt x="396" y="48"/>
                  </a:lnTo>
                  <a:lnTo>
                    <a:pt x="396" y="48"/>
                  </a:lnTo>
                  <a:lnTo>
                    <a:pt x="402" y="48"/>
                  </a:lnTo>
                  <a:lnTo>
                    <a:pt x="405" y="45"/>
                  </a:lnTo>
                  <a:lnTo>
                    <a:pt x="411" y="45"/>
                  </a:lnTo>
                  <a:lnTo>
                    <a:pt x="414" y="48"/>
                  </a:lnTo>
                  <a:lnTo>
                    <a:pt x="414" y="48"/>
                  </a:lnTo>
                  <a:lnTo>
                    <a:pt x="427" y="54"/>
                  </a:lnTo>
                  <a:lnTo>
                    <a:pt x="427" y="54"/>
                  </a:lnTo>
                  <a:lnTo>
                    <a:pt x="442" y="61"/>
                  </a:lnTo>
                  <a:lnTo>
                    <a:pt x="460" y="64"/>
                  </a:lnTo>
                  <a:lnTo>
                    <a:pt x="460" y="64"/>
                  </a:lnTo>
                  <a:lnTo>
                    <a:pt x="460" y="61"/>
                  </a:lnTo>
                  <a:lnTo>
                    <a:pt x="457" y="61"/>
                  </a:lnTo>
                  <a:lnTo>
                    <a:pt x="451" y="61"/>
                  </a:lnTo>
                  <a:lnTo>
                    <a:pt x="451" y="61"/>
                  </a:lnTo>
                  <a:lnTo>
                    <a:pt x="457" y="54"/>
                  </a:lnTo>
                  <a:lnTo>
                    <a:pt x="463" y="51"/>
                  </a:lnTo>
                  <a:lnTo>
                    <a:pt x="463" y="51"/>
                  </a:lnTo>
                  <a:lnTo>
                    <a:pt x="457" y="45"/>
                  </a:lnTo>
                  <a:lnTo>
                    <a:pt x="448" y="42"/>
                  </a:lnTo>
                  <a:lnTo>
                    <a:pt x="427" y="39"/>
                  </a:lnTo>
                  <a:lnTo>
                    <a:pt x="427" y="39"/>
                  </a:lnTo>
                  <a:lnTo>
                    <a:pt x="430" y="33"/>
                  </a:lnTo>
                  <a:lnTo>
                    <a:pt x="439" y="30"/>
                  </a:lnTo>
                  <a:lnTo>
                    <a:pt x="457" y="30"/>
                  </a:lnTo>
                  <a:lnTo>
                    <a:pt x="457" y="30"/>
                  </a:lnTo>
                  <a:lnTo>
                    <a:pt x="457" y="27"/>
                  </a:lnTo>
                  <a:lnTo>
                    <a:pt x="454" y="24"/>
                  </a:lnTo>
                  <a:lnTo>
                    <a:pt x="445" y="24"/>
                  </a:lnTo>
                  <a:lnTo>
                    <a:pt x="445" y="24"/>
                  </a:lnTo>
                  <a:lnTo>
                    <a:pt x="448" y="18"/>
                  </a:lnTo>
                  <a:lnTo>
                    <a:pt x="451" y="15"/>
                  </a:lnTo>
                  <a:lnTo>
                    <a:pt x="460" y="15"/>
                  </a:lnTo>
                  <a:lnTo>
                    <a:pt x="472" y="21"/>
                  </a:lnTo>
                  <a:lnTo>
                    <a:pt x="481" y="24"/>
                  </a:lnTo>
                  <a:lnTo>
                    <a:pt x="481" y="24"/>
                  </a:lnTo>
                  <a:lnTo>
                    <a:pt x="484" y="24"/>
                  </a:lnTo>
                  <a:lnTo>
                    <a:pt x="490" y="21"/>
                  </a:lnTo>
                  <a:lnTo>
                    <a:pt x="496" y="18"/>
                  </a:lnTo>
                  <a:lnTo>
                    <a:pt x="496" y="18"/>
                  </a:lnTo>
                  <a:lnTo>
                    <a:pt x="523" y="24"/>
                  </a:lnTo>
                  <a:lnTo>
                    <a:pt x="535" y="24"/>
                  </a:lnTo>
                  <a:lnTo>
                    <a:pt x="544" y="18"/>
                  </a:lnTo>
                  <a:lnTo>
                    <a:pt x="544" y="18"/>
                  </a:lnTo>
                  <a:lnTo>
                    <a:pt x="557" y="15"/>
                  </a:lnTo>
                  <a:lnTo>
                    <a:pt x="569" y="15"/>
                  </a:lnTo>
                  <a:lnTo>
                    <a:pt x="569" y="15"/>
                  </a:lnTo>
                  <a:lnTo>
                    <a:pt x="572" y="12"/>
                  </a:lnTo>
                  <a:lnTo>
                    <a:pt x="575" y="9"/>
                  </a:lnTo>
                  <a:lnTo>
                    <a:pt x="575" y="3"/>
                  </a:lnTo>
                  <a:lnTo>
                    <a:pt x="575" y="3"/>
                  </a:lnTo>
                  <a:lnTo>
                    <a:pt x="596" y="3"/>
                  </a:lnTo>
                  <a:lnTo>
                    <a:pt x="596" y="3"/>
                  </a:lnTo>
                  <a:lnTo>
                    <a:pt x="602" y="0"/>
                  </a:lnTo>
                  <a:lnTo>
                    <a:pt x="608" y="0"/>
                  </a:lnTo>
                  <a:lnTo>
                    <a:pt x="608" y="0"/>
                  </a:lnTo>
                  <a:lnTo>
                    <a:pt x="623" y="3"/>
                  </a:lnTo>
                  <a:lnTo>
                    <a:pt x="632" y="3"/>
                  </a:lnTo>
                  <a:lnTo>
                    <a:pt x="644" y="3"/>
                  </a:lnTo>
                  <a:lnTo>
                    <a:pt x="644" y="3"/>
                  </a:lnTo>
                  <a:lnTo>
                    <a:pt x="668" y="0"/>
                  </a:lnTo>
                  <a:lnTo>
                    <a:pt x="705" y="0"/>
                  </a:lnTo>
                  <a:lnTo>
                    <a:pt x="705" y="0"/>
                  </a:lnTo>
                  <a:lnTo>
                    <a:pt x="711" y="0"/>
                  </a:lnTo>
                  <a:lnTo>
                    <a:pt x="717" y="3"/>
                  </a:lnTo>
                  <a:lnTo>
                    <a:pt x="717" y="3"/>
                  </a:lnTo>
                  <a:lnTo>
                    <a:pt x="732" y="6"/>
                  </a:lnTo>
                  <a:lnTo>
                    <a:pt x="747" y="6"/>
                  </a:lnTo>
                  <a:lnTo>
                    <a:pt x="756" y="9"/>
                  </a:lnTo>
                  <a:lnTo>
                    <a:pt x="759" y="12"/>
                  </a:lnTo>
                  <a:lnTo>
                    <a:pt x="762" y="18"/>
                  </a:lnTo>
                  <a:lnTo>
                    <a:pt x="762" y="18"/>
                  </a:lnTo>
                  <a:lnTo>
                    <a:pt x="768" y="18"/>
                  </a:lnTo>
                  <a:lnTo>
                    <a:pt x="771" y="18"/>
                  </a:lnTo>
                  <a:lnTo>
                    <a:pt x="777" y="15"/>
                  </a:lnTo>
                  <a:lnTo>
                    <a:pt x="780" y="15"/>
                  </a:lnTo>
                  <a:lnTo>
                    <a:pt x="780" y="15"/>
                  </a:lnTo>
                  <a:lnTo>
                    <a:pt x="783" y="21"/>
                  </a:lnTo>
                  <a:lnTo>
                    <a:pt x="789" y="24"/>
                  </a:lnTo>
                  <a:lnTo>
                    <a:pt x="795" y="27"/>
                  </a:lnTo>
                  <a:lnTo>
                    <a:pt x="801" y="30"/>
                  </a:lnTo>
                  <a:lnTo>
                    <a:pt x="801" y="30"/>
                  </a:lnTo>
                  <a:lnTo>
                    <a:pt x="807" y="33"/>
                  </a:lnTo>
                  <a:lnTo>
                    <a:pt x="814" y="30"/>
                  </a:lnTo>
                  <a:lnTo>
                    <a:pt x="817" y="27"/>
                  </a:lnTo>
                  <a:lnTo>
                    <a:pt x="823" y="27"/>
                  </a:lnTo>
                  <a:lnTo>
                    <a:pt x="823" y="27"/>
                  </a:lnTo>
                  <a:lnTo>
                    <a:pt x="823" y="30"/>
                  </a:lnTo>
                  <a:lnTo>
                    <a:pt x="823" y="33"/>
                  </a:lnTo>
                  <a:lnTo>
                    <a:pt x="829" y="36"/>
                  </a:lnTo>
                  <a:lnTo>
                    <a:pt x="838" y="36"/>
                  </a:lnTo>
                  <a:lnTo>
                    <a:pt x="847" y="36"/>
                  </a:lnTo>
                  <a:lnTo>
                    <a:pt x="847" y="36"/>
                  </a:lnTo>
                  <a:lnTo>
                    <a:pt x="841" y="42"/>
                  </a:lnTo>
                  <a:lnTo>
                    <a:pt x="844" y="51"/>
                  </a:lnTo>
                  <a:lnTo>
                    <a:pt x="844" y="51"/>
                  </a:lnTo>
                  <a:lnTo>
                    <a:pt x="838" y="48"/>
                  </a:lnTo>
                  <a:lnTo>
                    <a:pt x="835" y="51"/>
                  </a:lnTo>
                  <a:lnTo>
                    <a:pt x="835" y="54"/>
                  </a:lnTo>
                  <a:lnTo>
                    <a:pt x="835" y="54"/>
                  </a:lnTo>
                  <a:lnTo>
                    <a:pt x="768" y="61"/>
                  </a:lnTo>
                  <a:lnTo>
                    <a:pt x="708" y="64"/>
                  </a:lnTo>
                  <a:lnTo>
                    <a:pt x="708" y="64"/>
                  </a:lnTo>
                  <a:lnTo>
                    <a:pt x="705" y="64"/>
                  </a:lnTo>
                  <a:lnTo>
                    <a:pt x="705" y="67"/>
                  </a:lnTo>
                  <a:lnTo>
                    <a:pt x="705" y="67"/>
                  </a:lnTo>
                  <a:lnTo>
                    <a:pt x="702" y="67"/>
                  </a:lnTo>
                  <a:lnTo>
                    <a:pt x="702" y="67"/>
                  </a:lnTo>
                  <a:lnTo>
                    <a:pt x="705" y="64"/>
                  </a:lnTo>
                  <a:lnTo>
                    <a:pt x="705" y="64"/>
                  </a:lnTo>
                  <a:lnTo>
                    <a:pt x="705" y="64"/>
                  </a:lnTo>
                  <a:lnTo>
                    <a:pt x="702" y="61"/>
                  </a:lnTo>
                  <a:lnTo>
                    <a:pt x="696" y="61"/>
                  </a:lnTo>
                  <a:lnTo>
                    <a:pt x="696" y="61"/>
                  </a:lnTo>
                  <a:lnTo>
                    <a:pt x="696" y="67"/>
                  </a:lnTo>
                  <a:lnTo>
                    <a:pt x="696" y="67"/>
                  </a:lnTo>
                  <a:lnTo>
                    <a:pt x="690" y="70"/>
                  </a:lnTo>
                  <a:lnTo>
                    <a:pt x="684" y="70"/>
                  </a:lnTo>
                  <a:lnTo>
                    <a:pt x="680" y="70"/>
                  </a:lnTo>
                  <a:lnTo>
                    <a:pt x="674" y="73"/>
                  </a:lnTo>
                  <a:lnTo>
                    <a:pt x="674" y="7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8" name="Freeform 82"/>
            <p:cNvSpPr>
              <a:spLocks/>
            </p:cNvSpPr>
            <p:nvPr/>
          </p:nvSpPr>
          <p:spPr bwMode="auto">
            <a:xfrm>
              <a:off x="3005138" y="1566863"/>
              <a:ext cx="768350" cy="412750"/>
            </a:xfrm>
            <a:custGeom>
              <a:avLst/>
              <a:gdLst>
                <a:gd name="T0" fmla="*/ 450 w 484"/>
                <a:gd name="T1" fmla="*/ 21 h 260"/>
                <a:gd name="T2" fmla="*/ 481 w 484"/>
                <a:gd name="T3" fmla="*/ 40 h 260"/>
                <a:gd name="T4" fmla="*/ 469 w 484"/>
                <a:gd name="T5" fmla="*/ 46 h 260"/>
                <a:gd name="T6" fmla="*/ 447 w 484"/>
                <a:gd name="T7" fmla="*/ 49 h 260"/>
                <a:gd name="T8" fmla="*/ 432 w 484"/>
                <a:gd name="T9" fmla="*/ 61 h 260"/>
                <a:gd name="T10" fmla="*/ 393 w 484"/>
                <a:gd name="T11" fmla="*/ 70 h 260"/>
                <a:gd name="T12" fmla="*/ 417 w 484"/>
                <a:gd name="T13" fmla="*/ 67 h 260"/>
                <a:gd name="T14" fmla="*/ 378 w 484"/>
                <a:gd name="T15" fmla="*/ 85 h 260"/>
                <a:gd name="T16" fmla="*/ 354 w 484"/>
                <a:gd name="T17" fmla="*/ 97 h 260"/>
                <a:gd name="T18" fmla="*/ 342 w 484"/>
                <a:gd name="T19" fmla="*/ 103 h 260"/>
                <a:gd name="T20" fmla="*/ 326 w 484"/>
                <a:gd name="T21" fmla="*/ 112 h 260"/>
                <a:gd name="T22" fmla="*/ 308 w 484"/>
                <a:gd name="T23" fmla="*/ 124 h 260"/>
                <a:gd name="T24" fmla="*/ 284 w 484"/>
                <a:gd name="T25" fmla="*/ 133 h 260"/>
                <a:gd name="T26" fmla="*/ 272 w 484"/>
                <a:gd name="T27" fmla="*/ 145 h 260"/>
                <a:gd name="T28" fmla="*/ 245 w 484"/>
                <a:gd name="T29" fmla="*/ 148 h 260"/>
                <a:gd name="T30" fmla="*/ 245 w 484"/>
                <a:gd name="T31" fmla="*/ 157 h 260"/>
                <a:gd name="T32" fmla="*/ 260 w 484"/>
                <a:gd name="T33" fmla="*/ 173 h 260"/>
                <a:gd name="T34" fmla="*/ 242 w 484"/>
                <a:gd name="T35" fmla="*/ 182 h 260"/>
                <a:gd name="T36" fmla="*/ 212 w 484"/>
                <a:gd name="T37" fmla="*/ 197 h 260"/>
                <a:gd name="T38" fmla="*/ 212 w 484"/>
                <a:gd name="T39" fmla="*/ 206 h 260"/>
                <a:gd name="T40" fmla="*/ 205 w 484"/>
                <a:gd name="T41" fmla="*/ 218 h 260"/>
                <a:gd name="T42" fmla="*/ 175 w 484"/>
                <a:gd name="T43" fmla="*/ 230 h 260"/>
                <a:gd name="T44" fmla="*/ 205 w 484"/>
                <a:gd name="T45" fmla="*/ 245 h 260"/>
                <a:gd name="T46" fmla="*/ 187 w 484"/>
                <a:gd name="T47" fmla="*/ 251 h 260"/>
                <a:gd name="T48" fmla="*/ 160 w 484"/>
                <a:gd name="T49" fmla="*/ 260 h 260"/>
                <a:gd name="T50" fmla="*/ 145 w 484"/>
                <a:gd name="T51" fmla="*/ 245 h 260"/>
                <a:gd name="T52" fmla="*/ 91 w 484"/>
                <a:gd name="T53" fmla="*/ 242 h 260"/>
                <a:gd name="T54" fmla="*/ 60 w 484"/>
                <a:gd name="T55" fmla="*/ 251 h 260"/>
                <a:gd name="T56" fmla="*/ 45 w 484"/>
                <a:gd name="T57" fmla="*/ 230 h 260"/>
                <a:gd name="T58" fmla="*/ 51 w 484"/>
                <a:gd name="T59" fmla="*/ 209 h 260"/>
                <a:gd name="T60" fmla="*/ 75 w 484"/>
                <a:gd name="T61" fmla="*/ 212 h 260"/>
                <a:gd name="T62" fmla="*/ 103 w 484"/>
                <a:gd name="T63" fmla="*/ 209 h 260"/>
                <a:gd name="T64" fmla="*/ 88 w 484"/>
                <a:gd name="T65" fmla="*/ 200 h 260"/>
                <a:gd name="T66" fmla="*/ 48 w 484"/>
                <a:gd name="T67" fmla="*/ 194 h 260"/>
                <a:gd name="T68" fmla="*/ 82 w 484"/>
                <a:gd name="T69" fmla="*/ 170 h 260"/>
                <a:gd name="T70" fmla="*/ 109 w 484"/>
                <a:gd name="T71" fmla="*/ 170 h 260"/>
                <a:gd name="T72" fmla="*/ 118 w 484"/>
                <a:gd name="T73" fmla="*/ 154 h 260"/>
                <a:gd name="T74" fmla="*/ 103 w 484"/>
                <a:gd name="T75" fmla="*/ 133 h 260"/>
                <a:gd name="T76" fmla="*/ 85 w 484"/>
                <a:gd name="T77" fmla="*/ 124 h 260"/>
                <a:gd name="T78" fmla="*/ 103 w 484"/>
                <a:gd name="T79" fmla="*/ 112 h 260"/>
                <a:gd name="T80" fmla="*/ 127 w 484"/>
                <a:gd name="T81" fmla="*/ 124 h 260"/>
                <a:gd name="T82" fmla="*/ 142 w 484"/>
                <a:gd name="T83" fmla="*/ 112 h 260"/>
                <a:gd name="T84" fmla="*/ 190 w 484"/>
                <a:gd name="T85" fmla="*/ 85 h 260"/>
                <a:gd name="T86" fmla="*/ 157 w 484"/>
                <a:gd name="T87" fmla="*/ 97 h 260"/>
                <a:gd name="T88" fmla="*/ 106 w 484"/>
                <a:gd name="T89" fmla="*/ 100 h 260"/>
                <a:gd name="T90" fmla="*/ 69 w 484"/>
                <a:gd name="T91" fmla="*/ 94 h 260"/>
                <a:gd name="T92" fmla="*/ 45 w 484"/>
                <a:gd name="T93" fmla="*/ 88 h 260"/>
                <a:gd name="T94" fmla="*/ 12 w 484"/>
                <a:gd name="T95" fmla="*/ 79 h 260"/>
                <a:gd name="T96" fmla="*/ 21 w 484"/>
                <a:gd name="T97" fmla="*/ 64 h 260"/>
                <a:gd name="T98" fmla="*/ 0 w 484"/>
                <a:gd name="T99" fmla="*/ 55 h 260"/>
                <a:gd name="T100" fmla="*/ 79 w 484"/>
                <a:gd name="T101" fmla="*/ 40 h 260"/>
                <a:gd name="T102" fmla="*/ 109 w 484"/>
                <a:gd name="T103" fmla="*/ 30 h 260"/>
                <a:gd name="T104" fmla="*/ 139 w 484"/>
                <a:gd name="T105" fmla="*/ 18 h 260"/>
                <a:gd name="T106" fmla="*/ 205 w 484"/>
                <a:gd name="T107" fmla="*/ 12 h 260"/>
                <a:gd name="T108" fmla="*/ 257 w 484"/>
                <a:gd name="T109" fmla="*/ 9 h 260"/>
                <a:gd name="T110" fmla="*/ 296 w 484"/>
                <a:gd name="T111" fmla="*/ 6 h 260"/>
                <a:gd name="T112" fmla="*/ 314 w 484"/>
                <a:gd name="T113" fmla="*/ 0 h 260"/>
                <a:gd name="T114" fmla="*/ 366 w 484"/>
                <a:gd name="T115" fmla="*/ 0 h 260"/>
                <a:gd name="T116" fmla="*/ 414 w 484"/>
                <a:gd name="T117" fmla="*/ 9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260">
                  <a:moveTo>
                    <a:pt x="450" y="6"/>
                  </a:moveTo>
                  <a:lnTo>
                    <a:pt x="450" y="6"/>
                  </a:lnTo>
                  <a:lnTo>
                    <a:pt x="447" y="9"/>
                  </a:lnTo>
                  <a:lnTo>
                    <a:pt x="447" y="12"/>
                  </a:lnTo>
                  <a:lnTo>
                    <a:pt x="450" y="15"/>
                  </a:lnTo>
                  <a:lnTo>
                    <a:pt x="450" y="21"/>
                  </a:lnTo>
                  <a:lnTo>
                    <a:pt x="450" y="21"/>
                  </a:lnTo>
                  <a:lnTo>
                    <a:pt x="484" y="21"/>
                  </a:lnTo>
                  <a:lnTo>
                    <a:pt x="484" y="21"/>
                  </a:lnTo>
                  <a:lnTo>
                    <a:pt x="481" y="30"/>
                  </a:lnTo>
                  <a:lnTo>
                    <a:pt x="481" y="33"/>
                  </a:lnTo>
                  <a:lnTo>
                    <a:pt x="481" y="40"/>
                  </a:lnTo>
                  <a:lnTo>
                    <a:pt x="481" y="40"/>
                  </a:lnTo>
                  <a:lnTo>
                    <a:pt x="475" y="40"/>
                  </a:lnTo>
                  <a:lnTo>
                    <a:pt x="469" y="40"/>
                  </a:lnTo>
                  <a:lnTo>
                    <a:pt x="469" y="40"/>
                  </a:lnTo>
                  <a:lnTo>
                    <a:pt x="469" y="46"/>
                  </a:lnTo>
                  <a:lnTo>
                    <a:pt x="469" y="46"/>
                  </a:lnTo>
                  <a:lnTo>
                    <a:pt x="456" y="49"/>
                  </a:lnTo>
                  <a:lnTo>
                    <a:pt x="453" y="49"/>
                  </a:lnTo>
                  <a:lnTo>
                    <a:pt x="450" y="46"/>
                  </a:lnTo>
                  <a:lnTo>
                    <a:pt x="450" y="46"/>
                  </a:lnTo>
                  <a:lnTo>
                    <a:pt x="447" y="49"/>
                  </a:lnTo>
                  <a:lnTo>
                    <a:pt x="447" y="49"/>
                  </a:lnTo>
                  <a:lnTo>
                    <a:pt x="447" y="55"/>
                  </a:lnTo>
                  <a:lnTo>
                    <a:pt x="447" y="55"/>
                  </a:lnTo>
                  <a:lnTo>
                    <a:pt x="441" y="55"/>
                  </a:lnTo>
                  <a:lnTo>
                    <a:pt x="438" y="55"/>
                  </a:lnTo>
                  <a:lnTo>
                    <a:pt x="432" y="55"/>
                  </a:lnTo>
                  <a:lnTo>
                    <a:pt x="432" y="61"/>
                  </a:lnTo>
                  <a:lnTo>
                    <a:pt x="432" y="61"/>
                  </a:lnTo>
                  <a:lnTo>
                    <a:pt x="408" y="58"/>
                  </a:lnTo>
                  <a:lnTo>
                    <a:pt x="399" y="61"/>
                  </a:lnTo>
                  <a:lnTo>
                    <a:pt x="390" y="67"/>
                  </a:lnTo>
                  <a:lnTo>
                    <a:pt x="390" y="67"/>
                  </a:lnTo>
                  <a:lnTo>
                    <a:pt x="393" y="70"/>
                  </a:lnTo>
                  <a:lnTo>
                    <a:pt x="396" y="70"/>
                  </a:lnTo>
                  <a:lnTo>
                    <a:pt x="402" y="70"/>
                  </a:lnTo>
                  <a:lnTo>
                    <a:pt x="414" y="64"/>
                  </a:lnTo>
                  <a:lnTo>
                    <a:pt x="414" y="64"/>
                  </a:lnTo>
                  <a:lnTo>
                    <a:pt x="417" y="64"/>
                  </a:lnTo>
                  <a:lnTo>
                    <a:pt x="417" y="67"/>
                  </a:lnTo>
                  <a:lnTo>
                    <a:pt x="414" y="70"/>
                  </a:lnTo>
                  <a:lnTo>
                    <a:pt x="414" y="76"/>
                  </a:lnTo>
                  <a:lnTo>
                    <a:pt x="414" y="76"/>
                  </a:lnTo>
                  <a:lnTo>
                    <a:pt x="396" y="79"/>
                  </a:lnTo>
                  <a:lnTo>
                    <a:pt x="378" y="85"/>
                  </a:lnTo>
                  <a:lnTo>
                    <a:pt x="378" y="85"/>
                  </a:lnTo>
                  <a:lnTo>
                    <a:pt x="372" y="88"/>
                  </a:lnTo>
                  <a:lnTo>
                    <a:pt x="366" y="97"/>
                  </a:lnTo>
                  <a:lnTo>
                    <a:pt x="366" y="97"/>
                  </a:lnTo>
                  <a:lnTo>
                    <a:pt x="360" y="97"/>
                  </a:lnTo>
                  <a:lnTo>
                    <a:pt x="354" y="97"/>
                  </a:lnTo>
                  <a:lnTo>
                    <a:pt x="354" y="97"/>
                  </a:lnTo>
                  <a:lnTo>
                    <a:pt x="351" y="97"/>
                  </a:lnTo>
                  <a:lnTo>
                    <a:pt x="351" y="100"/>
                  </a:lnTo>
                  <a:lnTo>
                    <a:pt x="351" y="103"/>
                  </a:lnTo>
                  <a:lnTo>
                    <a:pt x="351" y="103"/>
                  </a:lnTo>
                  <a:lnTo>
                    <a:pt x="345" y="106"/>
                  </a:lnTo>
                  <a:lnTo>
                    <a:pt x="342" y="103"/>
                  </a:lnTo>
                  <a:lnTo>
                    <a:pt x="339" y="106"/>
                  </a:lnTo>
                  <a:lnTo>
                    <a:pt x="339" y="109"/>
                  </a:lnTo>
                  <a:lnTo>
                    <a:pt x="339" y="109"/>
                  </a:lnTo>
                  <a:lnTo>
                    <a:pt x="336" y="112"/>
                  </a:lnTo>
                  <a:lnTo>
                    <a:pt x="332" y="112"/>
                  </a:lnTo>
                  <a:lnTo>
                    <a:pt x="326" y="112"/>
                  </a:lnTo>
                  <a:lnTo>
                    <a:pt x="326" y="115"/>
                  </a:lnTo>
                  <a:lnTo>
                    <a:pt x="326" y="115"/>
                  </a:lnTo>
                  <a:lnTo>
                    <a:pt x="323" y="121"/>
                  </a:lnTo>
                  <a:lnTo>
                    <a:pt x="317" y="121"/>
                  </a:lnTo>
                  <a:lnTo>
                    <a:pt x="314" y="121"/>
                  </a:lnTo>
                  <a:lnTo>
                    <a:pt x="308" y="124"/>
                  </a:lnTo>
                  <a:lnTo>
                    <a:pt x="308" y="124"/>
                  </a:lnTo>
                  <a:lnTo>
                    <a:pt x="305" y="127"/>
                  </a:lnTo>
                  <a:lnTo>
                    <a:pt x="299" y="130"/>
                  </a:lnTo>
                  <a:lnTo>
                    <a:pt x="284" y="133"/>
                  </a:lnTo>
                  <a:lnTo>
                    <a:pt x="284" y="133"/>
                  </a:lnTo>
                  <a:lnTo>
                    <a:pt x="284" y="133"/>
                  </a:lnTo>
                  <a:lnTo>
                    <a:pt x="281" y="136"/>
                  </a:lnTo>
                  <a:lnTo>
                    <a:pt x="281" y="136"/>
                  </a:lnTo>
                  <a:lnTo>
                    <a:pt x="275" y="136"/>
                  </a:lnTo>
                  <a:lnTo>
                    <a:pt x="275" y="139"/>
                  </a:lnTo>
                  <a:lnTo>
                    <a:pt x="275" y="142"/>
                  </a:lnTo>
                  <a:lnTo>
                    <a:pt x="272" y="145"/>
                  </a:lnTo>
                  <a:lnTo>
                    <a:pt x="272" y="145"/>
                  </a:lnTo>
                  <a:lnTo>
                    <a:pt x="269" y="145"/>
                  </a:lnTo>
                  <a:lnTo>
                    <a:pt x="269" y="145"/>
                  </a:lnTo>
                  <a:lnTo>
                    <a:pt x="260" y="148"/>
                  </a:lnTo>
                  <a:lnTo>
                    <a:pt x="254" y="148"/>
                  </a:lnTo>
                  <a:lnTo>
                    <a:pt x="245" y="148"/>
                  </a:lnTo>
                  <a:lnTo>
                    <a:pt x="245" y="148"/>
                  </a:lnTo>
                  <a:lnTo>
                    <a:pt x="248" y="151"/>
                  </a:lnTo>
                  <a:lnTo>
                    <a:pt x="251" y="154"/>
                  </a:lnTo>
                  <a:lnTo>
                    <a:pt x="251" y="157"/>
                  </a:lnTo>
                  <a:lnTo>
                    <a:pt x="245" y="157"/>
                  </a:lnTo>
                  <a:lnTo>
                    <a:pt x="245" y="157"/>
                  </a:lnTo>
                  <a:lnTo>
                    <a:pt x="248" y="160"/>
                  </a:lnTo>
                  <a:lnTo>
                    <a:pt x="254" y="163"/>
                  </a:lnTo>
                  <a:lnTo>
                    <a:pt x="260" y="167"/>
                  </a:lnTo>
                  <a:lnTo>
                    <a:pt x="260" y="170"/>
                  </a:lnTo>
                  <a:lnTo>
                    <a:pt x="260" y="173"/>
                  </a:lnTo>
                  <a:lnTo>
                    <a:pt x="260" y="173"/>
                  </a:lnTo>
                  <a:lnTo>
                    <a:pt x="254" y="170"/>
                  </a:lnTo>
                  <a:lnTo>
                    <a:pt x="254" y="173"/>
                  </a:lnTo>
                  <a:lnTo>
                    <a:pt x="251" y="185"/>
                  </a:lnTo>
                  <a:lnTo>
                    <a:pt x="251" y="185"/>
                  </a:lnTo>
                  <a:lnTo>
                    <a:pt x="245" y="182"/>
                  </a:lnTo>
                  <a:lnTo>
                    <a:pt x="242" y="182"/>
                  </a:lnTo>
                  <a:lnTo>
                    <a:pt x="236" y="188"/>
                  </a:lnTo>
                  <a:lnTo>
                    <a:pt x="233" y="194"/>
                  </a:lnTo>
                  <a:lnTo>
                    <a:pt x="233" y="194"/>
                  </a:lnTo>
                  <a:lnTo>
                    <a:pt x="224" y="197"/>
                  </a:lnTo>
                  <a:lnTo>
                    <a:pt x="218" y="197"/>
                  </a:lnTo>
                  <a:lnTo>
                    <a:pt x="212" y="197"/>
                  </a:lnTo>
                  <a:lnTo>
                    <a:pt x="209" y="203"/>
                  </a:lnTo>
                  <a:lnTo>
                    <a:pt x="209" y="203"/>
                  </a:lnTo>
                  <a:lnTo>
                    <a:pt x="205" y="203"/>
                  </a:lnTo>
                  <a:lnTo>
                    <a:pt x="209" y="206"/>
                  </a:lnTo>
                  <a:lnTo>
                    <a:pt x="212" y="206"/>
                  </a:lnTo>
                  <a:lnTo>
                    <a:pt x="212" y="206"/>
                  </a:lnTo>
                  <a:lnTo>
                    <a:pt x="209" y="209"/>
                  </a:lnTo>
                  <a:lnTo>
                    <a:pt x="205" y="209"/>
                  </a:lnTo>
                  <a:lnTo>
                    <a:pt x="202" y="212"/>
                  </a:lnTo>
                  <a:lnTo>
                    <a:pt x="209" y="215"/>
                  </a:lnTo>
                  <a:lnTo>
                    <a:pt x="209" y="215"/>
                  </a:lnTo>
                  <a:lnTo>
                    <a:pt x="205" y="218"/>
                  </a:lnTo>
                  <a:lnTo>
                    <a:pt x="202" y="221"/>
                  </a:lnTo>
                  <a:lnTo>
                    <a:pt x="190" y="221"/>
                  </a:lnTo>
                  <a:lnTo>
                    <a:pt x="181" y="224"/>
                  </a:lnTo>
                  <a:lnTo>
                    <a:pt x="178" y="227"/>
                  </a:lnTo>
                  <a:lnTo>
                    <a:pt x="175" y="230"/>
                  </a:lnTo>
                  <a:lnTo>
                    <a:pt x="175" y="230"/>
                  </a:lnTo>
                  <a:lnTo>
                    <a:pt x="181" y="233"/>
                  </a:lnTo>
                  <a:lnTo>
                    <a:pt x="187" y="236"/>
                  </a:lnTo>
                  <a:lnTo>
                    <a:pt x="209" y="239"/>
                  </a:lnTo>
                  <a:lnTo>
                    <a:pt x="209" y="239"/>
                  </a:lnTo>
                  <a:lnTo>
                    <a:pt x="209" y="242"/>
                  </a:lnTo>
                  <a:lnTo>
                    <a:pt x="205" y="245"/>
                  </a:lnTo>
                  <a:lnTo>
                    <a:pt x="199" y="245"/>
                  </a:lnTo>
                  <a:lnTo>
                    <a:pt x="190" y="245"/>
                  </a:lnTo>
                  <a:lnTo>
                    <a:pt x="187" y="248"/>
                  </a:lnTo>
                  <a:lnTo>
                    <a:pt x="187" y="251"/>
                  </a:lnTo>
                  <a:lnTo>
                    <a:pt x="187" y="251"/>
                  </a:lnTo>
                  <a:lnTo>
                    <a:pt x="187" y="251"/>
                  </a:lnTo>
                  <a:lnTo>
                    <a:pt x="184" y="251"/>
                  </a:lnTo>
                  <a:lnTo>
                    <a:pt x="178" y="251"/>
                  </a:lnTo>
                  <a:lnTo>
                    <a:pt x="178" y="251"/>
                  </a:lnTo>
                  <a:lnTo>
                    <a:pt x="172" y="251"/>
                  </a:lnTo>
                  <a:lnTo>
                    <a:pt x="166" y="257"/>
                  </a:lnTo>
                  <a:lnTo>
                    <a:pt x="160" y="260"/>
                  </a:lnTo>
                  <a:lnTo>
                    <a:pt x="154" y="257"/>
                  </a:lnTo>
                  <a:lnTo>
                    <a:pt x="154" y="257"/>
                  </a:lnTo>
                  <a:lnTo>
                    <a:pt x="148" y="254"/>
                  </a:lnTo>
                  <a:lnTo>
                    <a:pt x="148" y="251"/>
                  </a:lnTo>
                  <a:lnTo>
                    <a:pt x="145" y="245"/>
                  </a:lnTo>
                  <a:lnTo>
                    <a:pt x="145" y="245"/>
                  </a:lnTo>
                  <a:lnTo>
                    <a:pt x="133" y="245"/>
                  </a:lnTo>
                  <a:lnTo>
                    <a:pt x="118" y="248"/>
                  </a:lnTo>
                  <a:lnTo>
                    <a:pt x="106" y="248"/>
                  </a:lnTo>
                  <a:lnTo>
                    <a:pt x="94" y="245"/>
                  </a:lnTo>
                  <a:lnTo>
                    <a:pt x="94" y="245"/>
                  </a:lnTo>
                  <a:lnTo>
                    <a:pt x="91" y="242"/>
                  </a:lnTo>
                  <a:lnTo>
                    <a:pt x="91" y="242"/>
                  </a:lnTo>
                  <a:lnTo>
                    <a:pt x="85" y="242"/>
                  </a:lnTo>
                  <a:lnTo>
                    <a:pt x="82" y="245"/>
                  </a:lnTo>
                  <a:lnTo>
                    <a:pt x="72" y="251"/>
                  </a:lnTo>
                  <a:lnTo>
                    <a:pt x="72" y="251"/>
                  </a:lnTo>
                  <a:lnTo>
                    <a:pt x="60" y="251"/>
                  </a:lnTo>
                  <a:lnTo>
                    <a:pt x="45" y="248"/>
                  </a:lnTo>
                  <a:lnTo>
                    <a:pt x="15" y="242"/>
                  </a:lnTo>
                  <a:lnTo>
                    <a:pt x="15" y="242"/>
                  </a:lnTo>
                  <a:lnTo>
                    <a:pt x="27" y="233"/>
                  </a:lnTo>
                  <a:lnTo>
                    <a:pt x="36" y="230"/>
                  </a:lnTo>
                  <a:lnTo>
                    <a:pt x="45" y="230"/>
                  </a:lnTo>
                  <a:lnTo>
                    <a:pt x="45" y="230"/>
                  </a:lnTo>
                  <a:lnTo>
                    <a:pt x="48" y="227"/>
                  </a:lnTo>
                  <a:lnTo>
                    <a:pt x="48" y="221"/>
                  </a:lnTo>
                  <a:lnTo>
                    <a:pt x="48" y="215"/>
                  </a:lnTo>
                  <a:lnTo>
                    <a:pt x="51" y="209"/>
                  </a:lnTo>
                  <a:lnTo>
                    <a:pt x="51" y="209"/>
                  </a:lnTo>
                  <a:lnTo>
                    <a:pt x="60" y="209"/>
                  </a:lnTo>
                  <a:lnTo>
                    <a:pt x="63" y="209"/>
                  </a:lnTo>
                  <a:lnTo>
                    <a:pt x="66" y="206"/>
                  </a:lnTo>
                  <a:lnTo>
                    <a:pt x="72" y="206"/>
                  </a:lnTo>
                  <a:lnTo>
                    <a:pt x="72" y="206"/>
                  </a:lnTo>
                  <a:lnTo>
                    <a:pt x="75" y="212"/>
                  </a:lnTo>
                  <a:lnTo>
                    <a:pt x="82" y="218"/>
                  </a:lnTo>
                  <a:lnTo>
                    <a:pt x="103" y="218"/>
                  </a:lnTo>
                  <a:lnTo>
                    <a:pt x="103" y="218"/>
                  </a:lnTo>
                  <a:lnTo>
                    <a:pt x="106" y="215"/>
                  </a:lnTo>
                  <a:lnTo>
                    <a:pt x="103" y="212"/>
                  </a:lnTo>
                  <a:lnTo>
                    <a:pt x="103" y="209"/>
                  </a:lnTo>
                  <a:lnTo>
                    <a:pt x="106" y="206"/>
                  </a:lnTo>
                  <a:lnTo>
                    <a:pt x="106" y="206"/>
                  </a:lnTo>
                  <a:lnTo>
                    <a:pt x="103" y="203"/>
                  </a:lnTo>
                  <a:lnTo>
                    <a:pt x="103" y="203"/>
                  </a:lnTo>
                  <a:lnTo>
                    <a:pt x="94" y="200"/>
                  </a:lnTo>
                  <a:lnTo>
                    <a:pt x="88" y="200"/>
                  </a:lnTo>
                  <a:lnTo>
                    <a:pt x="88" y="194"/>
                  </a:lnTo>
                  <a:lnTo>
                    <a:pt x="91" y="191"/>
                  </a:lnTo>
                  <a:lnTo>
                    <a:pt x="91" y="191"/>
                  </a:lnTo>
                  <a:lnTo>
                    <a:pt x="69" y="194"/>
                  </a:lnTo>
                  <a:lnTo>
                    <a:pt x="60" y="197"/>
                  </a:lnTo>
                  <a:lnTo>
                    <a:pt x="48" y="194"/>
                  </a:lnTo>
                  <a:lnTo>
                    <a:pt x="48" y="194"/>
                  </a:lnTo>
                  <a:lnTo>
                    <a:pt x="51" y="188"/>
                  </a:lnTo>
                  <a:lnTo>
                    <a:pt x="57" y="185"/>
                  </a:lnTo>
                  <a:lnTo>
                    <a:pt x="69" y="182"/>
                  </a:lnTo>
                  <a:lnTo>
                    <a:pt x="69" y="182"/>
                  </a:lnTo>
                  <a:lnTo>
                    <a:pt x="82" y="170"/>
                  </a:lnTo>
                  <a:lnTo>
                    <a:pt x="82" y="170"/>
                  </a:lnTo>
                  <a:lnTo>
                    <a:pt x="88" y="170"/>
                  </a:lnTo>
                  <a:lnTo>
                    <a:pt x="91" y="163"/>
                  </a:lnTo>
                  <a:lnTo>
                    <a:pt x="91" y="163"/>
                  </a:lnTo>
                  <a:lnTo>
                    <a:pt x="103" y="167"/>
                  </a:lnTo>
                  <a:lnTo>
                    <a:pt x="109" y="170"/>
                  </a:lnTo>
                  <a:lnTo>
                    <a:pt x="109" y="170"/>
                  </a:lnTo>
                  <a:lnTo>
                    <a:pt x="118" y="163"/>
                  </a:lnTo>
                  <a:lnTo>
                    <a:pt x="121" y="157"/>
                  </a:lnTo>
                  <a:lnTo>
                    <a:pt x="121" y="157"/>
                  </a:lnTo>
                  <a:lnTo>
                    <a:pt x="121" y="154"/>
                  </a:lnTo>
                  <a:lnTo>
                    <a:pt x="118" y="154"/>
                  </a:lnTo>
                  <a:lnTo>
                    <a:pt x="109" y="151"/>
                  </a:lnTo>
                  <a:lnTo>
                    <a:pt x="109" y="151"/>
                  </a:lnTo>
                  <a:lnTo>
                    <a:pt x="106" y="139"/>
                  </a:lnTo>
                  <a:lnTo>
                    <a:pt x="106" y="139"/>
                  </a:lnTo>
                  <a:lnTo>
                    <a:pt x="103" y="136"/>
                  </a:lnTo>
                  <a:lnTo>
                    <a:pt x="103" y="133"/>
                  </a:lnTo>
                  <a:lnTo>
                    <a:pt x="103" y="133"/>
                  </a:lnTo>
                  <a:lnTo>
                    <a:pt x="97" y="136"/>
                  </a:lnTo>
                  <a:lnTo>
                    <a:pt x="91" y="136"/>
                  </a:lnTo>
                  <a:lnTo>
                    <a:pt x="91" y="136"/>
                  </a:lnTo>
                  <a:lnTo>
                    <a:pt x="88" y="127"/>
                  </a:lnTo>
                  <a:lnTo>
                    <a:pt x="85" y="124"/>
                  </a:lnTo>
                  <a:lnTo>
                    <a:pt x="82" y="124"/>
                  </a:lnTo>
                  <a:lnTo>
                    <a:pt x="82" y="124"/>
                  </a:lnTo>
                  <a:lnTo>
                    <a:pt x="88" y="115"/>
                  </a:lnTo>
                  <a:lnTo>
                    <a:pt x="94" y="112"/>
                  </a:lnTo>
                  <a:lnTo>
                    <a:pt x="103" y="112"/>
                  </a:lnTo>
                  <a:lnTo>
                    <a:pt x="103" y="112"/>
                  </a:lnTo>
                  <a:lnTo>
                    <a:pt x="109" y="115"/>
                  </a:lnTo>
                  <a:lnTo>
                    <a:pt x="112" y="118"/>
                  </a:lnTo>
                  <a:lnTo>
                    <a:pt x="118" y="121"/>
                  </a:lnTo>
                  <a:lnTo>
                    <a:pt x="127" y="121"/>
                  </a:lnTo>
                  <a:lnTo>
                    <a:pt x="127" y="121"/>
                  </a:lnTo>
                  <a:lnTo>
                    <a:pt x="127" y="124"/>
                  </a:lnTo>
                  <a:lnTo>
                    <a:pt x="130" y="127"/>
                  </a:lnTo>
                  <a:lnTo>
                    <a:pt x="130" y="127"/>
                  </a:lnTo>
                  <a:lnTo>
                    <a:pt x="136" y="127"/>
                  </a:lnTo>
                  <a:lnTo>
                    <a:pt x="139" y="121"/>
                  </a:lnTo>
                  <a:lnTo>
                    <a:pt x="139" y="115"/>
                  </a:lnTo>
                  <a:lnTo>
                    <a:pt x="142" y="112"/>
                  </a:lnTo>
                  <a:lnTo>
                    <a:pt x="142" y="112"/>
                  </a:lnTo>
                  <a:lnTo>
                    <a:pt x="169" y="103"/>
                  </a:lnTo>
                  <a:lnTo>
                    <a:pt x="181" y="97"/>
                  </a:lnTo>
                  <a:lnTo>
                    <a:pt x="190" y="88"/>
                  </a:lnTo>
                  <a:lnTo>
                    <a:pt x="190" y="88"/>
                  </a:lnTo>
                  <a:lnTo>
                    <a:pt x="190" y="85"/>
                  </a:lnTo>
                  <a:lnTo>
                    <a:pt x="187" y="85"/>
                  </a:lnTo>
                  <a:lnTo>
                    <a:pt x="181" y="88"/>
                  </a:lnTo>
                  <a:lnTo>
                    <a:pt x="175" y="88"/>
                  </a:lnTo>
                  <a:lnTo>
                    <a:pt x="175" y="88"/>
                  </a:lnTo>
                  <a:lnTo>
                    <a:pt x="163" y="94"/>
                  </a:lnTo>
                  <a:lnTo>
                    <a:pt x="157" y="97"/>
                  </a:lnTo>
                  <a:lnTo>
                    <a:pt x="154" y="100"/>
                  </a:lnTo>
                  <a:lnTo>
                    <a:pt x="154" y="100"/>
                  </a:lnTo>
                  <a:lnTo>
                    <a:pt x="145" y="100"/>
                  </a:lnTo>
                  <a:lnTo>
                    <a:pt x="133" y="100"/>
                  </a:lnTo>
                  <a:lnTo>
                    <a:pt x="106" y="100"/>
                  </a:lnTo>
                  <a:lnTo>
                    <a:pt x="106" y="100"/>
                  </a:lnTo>
                  <a:lnTo>
                    <a:pt x="94" y="97"/>
                  </a:lnTo>
                  <a:lnTo>
                    <a:pt x="85" y="97"/>
                  </a:lnTo>
                  <a:lnTo>
                    <a:pt x="79" y="100"/>
                  </a:lnTo>
                  <a:lnTo>
                    <a:pt x="79" y="100"/>
                  </a:lnTo>
                  <a:lnTo>
                    <a:pt x="72" y="94"/>
                  </a:lnTo>
                  <a:lnTo>
                    <a:pt x="69" y="94"/>
                  </a:lnTo>
                  <a:lnTo>
                    <a:pt x="63" y="94"/>
                  </a:lnTo>
                  <a:lnTo>
                    <a:pt x="60" y="91"/>
                  </a:lnTo>
                  <a:lnTo>
                    <a:pt x="57" y="88"/>
                  </a:lnTo>
                  <a:lnTo>
                    <a:pt x="57" y="88"/>
                  </a:lnTo>
                  <a:lnTo>
                    <a:pt x="51" y="91"/>
                  </a:lnTo>
                  <a:lnTo>
                    <a:pt x="45" y="88"/>
                  </a:lnTo>
                  <a:lnTo>
                    <a:pt x="36" y="88"/>
                  </a:lnTo>
                  <a:lnTo>
                    <a:pt x="24" y="88"/>
                  </a:lnTo>
                  <a:lnTo>
                    <a:pt x="24" y="88"/>
                  </a:lnTo>
                  <a:lnTo>
                    <a:pt x="24" y="82"/>
                  </a:lnTo>
                  <a:lnTo>
                    <a:pt x="18" y="79"/>
                  </a:lnTo>
                  <a:lnTo>
                    <a:pt x="12" y="79"/>
                  </a:lnTo>
                  <a:lnTo>
                    <a:pt x="9" y="76"/>
                  </a:lnTo>
                  <a:lnTo>
                    <a:pt x="9" y="76"/>
                  </a:lnTo>
                  <a:lnTo>
                    <a:pt x="9" y="70"/>
                  </a:lnTo>
                  <a:lnTo>
                    <a:pt x="12" y="67"/>
                  </a:lnTo>
                  <a:lnTo>
                    <a:pt x="15" y="67"/>
                  </a:lnTo>
                  <a:lnTo>
                    <a:pt x="21" y="64"/>
                  </a:lnTo>
                  <a:lnTo>
                    <a:pt x="21" y="64"/>
                  </a:lnTo>
                  <a:lnTo>
                    <a:pt x="18" y="61"/>
                  </a:lnTo>
                  <a:lnTo>
                    <a:pt x="15" y="58"/>
                  </a:lnTo>
                  <a:lnTo>
                    <a:pt x="9" y="61"/>
                  </a:lnTo>
                  <a:lnTo>
                    <a:pt x="0" y="58"/>
                  </a:lnTo>
                  <a:lnTo>
                    <a:pt x="0" y="55"/>
                  </a:lnTo>
                  <a:lnTo>
                    <a:pt x="0" y="52"/>
                  </a:lnTo>
                  <a:lnTo>
                    <a:pt x="0" y="52"/>
                  </a:lnTo>
                  <a:lnTo>
                    <a:pt x="15" y="46"/>
                  </a:lnTo>
                  <a:lnTo>
                    <a:pt x="33" y="46"/>
                  </a:lnTo>
                  <a:lnTo>
                    <a:pt x="79" y="40"/>
                  </a:lnTo>
                  <a:lnTo>
                    <a:pt x="79" y="40"/>
                  </a:lnTo>
                  <a:lnTo>
                    <a:pt x="79" y="36"/>
                  </a:lnTo>
                  <a:lnTo>
                    <a:pt x="82" y="36"/>
                  </a:lnTo>
                  <a:lnTo>
                    <a:pt x="82" y="30"/>
                  </a:lnTo>
                  <a:lnTo>
                    <a:pt x="82" y="30"/>
                  </a:lnTo>
                  <a:lnTo>
                    <a:pt x="97" y="30"/>
                  </a:lnTo>
                  <a:lnTo>
                    <a:pt x="109" y="30"/>
                  </a:lnTo>
                  <a:lnTo>
                    <a:pt x="121" y="30"/>
                  </a:lnTo>
                  <a:lnTo>
                    <a:pt x="130" y="30"/>
                  </a:lnTo>
                  <a:lnTo>
                    <a:pt x="130" y="30"/>
                  </a:lnTo>
                  <a:lnTo>
                    <a:pt x="136" y="24"/>
                  </a:lnTo>
                  <a:lnTo>
                    <a:pt x="139" y="18"/>
                  </a:lnTo>
                  <a:lnTo>
                    <a:pt x="139" y="18"/>
                  </a:lnTo>
                  <a:lnTo>
                    <a:pt x="172" y="15"/>
                  </a:lnTo>
                  <a:lnTo>
                    <a:pt x="187" y="12"/>
                  </a:lnTo>
                  <a:lnTo>
                    <a:pt x="202" y="15"/>
                  </a:lnTo>
                  <a:lnTo>
                    <a:pt x="202" y="15"/>
                  </a:lnTo>
                  <a:lnTo>
                    <a:pt x="205" y="12"/>
                  </a:lnTo>
                  <a:lnTo>
                    <a:pt x="205" y="12"/>
                  </a:lnTo>
                  <a:lnTo>
                    <a:pt x="209" y="6"/>
                  </a:lnTo>
                  <a:lnTo>
                    <a:pt x="209" y="6"/>
                  </a:lnTo>
                  <a:lnTo>
                    <a:pt x="233" y="6"/>
                  </a:lnTo>
                  <a:lnTo>
                    <a:pt x="248" y="6"/>
                  </a:lnTo>
                  <a:lnTo>
                    <a:pt x="257" y="9"/>
                  </a:lnTo>
                  <a:lnTo>
                    <a:pt x="257" y="9"/>
                  </a:lnTo>
                  <a:lnTo>
                    <a:pt x="260" y="6"/>
                  </a:lnTo>
                  <a:lnTo>
                    <a:pt x="266" y="6"/>
                  </a:lnTo>
                  <a:lnTo>
                    <a:pt x="272" y="6"/>
                  </a:lnTo>
                  <a:lnTo>
                    <a:pt x="275" y="3"/>
                  </a:lnTo>
                  <a:lnTo>
                    <a:pt x="275" y="3"/>
                  </a:lnTo>
                  <a:lnTo>
                    <a:pt x="296" y="6"/>
                  </a:lnTo>
                  <a:lnTo>
                    <a:pt x="317" y="6"/>
                  </a:lnTo>
                  <a:lnTo>
                    <a:pt x="317" y="6"/>
                  </a:lnTo>
                  <a:lnTo>
                    <a:pt x="317" y="3"/>
                  </a:lnTo>
                  <a:lnTo>
                    <a:pt x="314" y="3"/>
                  </a:lnTo>
                  <a:lnTo>
                    <a:pt x="314" y="3"/>
                  </a:lnTo>
                  <a:lnTo>
                    <a:pt x="314" y="0"/>
                  </a:lnTo>
                  <a:lnTo>
                    <a:pt x="314" y="0"/>
                  </a:lnTo>
                  <a:lnTo>
                    <a:pt x="317" y="3"/>
                  </a:lnTo>
                  <a:lnTo>
                    <a:pt x="317" y="3"/>
                  </a:lnTo>
                  <a:lnTo>
                    <a:pt x="332" y="3"/>
                  </a:lnTo>
                  <a:lnTo>
                    <a:pt x="351" y="3"/>
                  </a:lnTo>
                  <a:lnTo>
                    <a:pt x="366" y="0"/>
                  </a:lnTo>
                  <a:lnTo>
                    <a:pt x="381" y="3"/>
                  </a:lnTo>
                  <a:lnTo>
                    <a:pt x="381" y="3"/>
                  </a:lnTo>
                  <a:lnTo>
                    <a:pt x="381" y="9"/>
                  </a:lnTo>
                  <a:lnTo>
                    <a:pt x="381" y="9"/>
                  </a:lnTo>
                  <a:lnTo>
                    <a:pt x="402" y="9"/>
                  </a:lnTo>
                  <a:lnTo>
                    <a:pt x="414" y="9"/>
                  </a:lnTo>
                  <a:lnTo>
                    <a:pt x="429" y="6"/>
                  </a:lnTo>
                  <a:lnTo>
                    <a:pt x="450" y="6"/>
                  </a:lnTo>
                  <a:lnTo>
                    <a:pt x="45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9" name="Freeform 83"/>
            <p:cNvSpPr>
              <a:spLocks/>
            </p:cNvSpPr>
            <p:nvPr/>
          </p:nvSpPr>
          <p:spPr bwMode="auto">
            <a:xfrm>
              <a:off x="5884863" y="1730375"/>
              <a:ext cx="206375" cy="71437"/>
            </a:xfrm>
            <a:custGeom>
              <a:avLst/>
              <a:gdLst>
                <a:gd name="T0" fmla="*/ 33 w 130"/>
                <a:gd name="T1" fmla="*/ 0 h 45"/>
                <a:gd name="T2" fmla="*/ 33 w 130"/>
                <a:gd name="T3" fmla="*/ 3 h 45"/>
                <a:gd name="T4" fmla="*/ 33 w 130"/>
                <a:gd name="T5" fmla="*/ 6 h 45"/>
                <a:gd name="T6" fmla="*/ 33 w 130"/>
                <a:gd name="T7" fmla="*/ 9 h 45"/>
                <a:gd name="T8" fmla="*/ 45 w 130"/>
                <a:gd name="T9" fmla="*/ 9 h 45"/>
                <a:gd name="T10" fmla="*/ 45 w 130"/>
                <a:gd name="T11" fmla="*/ 18 h 45"/>
                <a:gd name="T12" fmla="*/ 48 w 130"/>
                <a:gd name="T13" fmla="*/ 18 h 45"/>
                <a:gd name="T14" fmla="*/ 54 w 130"/>
                <a:gd name="T15" fmla="*/ 12 h 45"/>
                <a:gd name="T16" fmla="*/ 57 w 130"/>
                <a:gd name="T17" fmla="*/ 9 h 45"/>
                <a:gd name="T18" fmla="*/ 70 w 130"/>
                <a:gd name="T19" fmla="*/ 9 h 45"/>
                <a:gd name="T20" fmla="*/ 76 w 130"/>
                <a:gd name="T21" fmla="*/ 18 h 45"/>
                <a:gd name="T22" fmla="*/ 115 w 130"/>
                <a:gd name="T23" fmla="*/ 9 h 45"/>
                <a:gd name="T24" fmla="*/ 112 w 130"/>
                <a:gd name="T25" fmla="*/ 12 h 45"/>
                <a:gd name="T26" fmla="*/ 121 w 130"/>
                <a:gd name="T27" fmla="*/ 12 h 45"/>
                <a:gd name="T28" fmla="*/ 130 w 130"/>
                <a:gd name="T29" fmla="*/ 15 h 45"/>
                <a:gd name="T30" fmla="*/ 130 w 130"/>
                <a:gd name="T31" fmla="*/ 18 h 45"/>
                <a:gd name="T32" fmla="*/ 130 w 130"/>
                <a:gd name="T33" fmla="*/ 24 h 45"/>
                <a:gd name="T34" fmla="*/ 118 w 130"/>
                <a:gd name="T35" fmla="*/ 27 h 45"/>
                <a:gd name="T36" fmla="*/ 121 w 130"/>
                <a:gd name="T37" fmla="*/ 33 h 45"/>
                <a:gd name="T38" fmla="*/ 118 w 130"/>
                <a:gd name="T39" fmla="*/ 36 h 45"/>
                <a:gd name="T40" fmla="*/ 106 w 130"/>
                <a:gd name="T41" fmla="*/ 39 h 45"/>
                <a:gd name="T42" fmla="*/ 85 w 130"/>
                <a:gd name="T43" fmla="*/ 36 h 45"/>
                <a:gd name="T44" fmla="*/ 73 w 130"/>
                <a:gd name="T45" fmla="*/ 42 h 45"/>
                <a:gd name="T46" fmla="*/ 60 w 130"/>
                <a:gd name="T47" fmla="*/ 45 h 45"/>
                <a:gd name="T48" fmla="*/ 27 w 130"/>
                <a:gd name="T49" fmla="*/ 27 h 45"/>
                <a:gd name="T50" fmla="*/ 21 w 130"/>
                <a:gd name="T51" fmla="*/ 18 h 45"/>
                <a:gd name="T52" fmla="*/ 6 w 130"/>
                <a:gd name="T53" fmla="*/ 18 h 45"/>
                <a:gd name="T54" fmla="*/ 0 w 130"/>
                <a:gd name="T55" fmla="*/ 12 h 45"/>
                <a:gd name="T56" fmla="*/ 0 w 130"/>
                <a:gd name="T57" fmla="*/ 9 h 45"/>
                <a:gd name="T58" fmla="*/ 12 w 130"/>
                <a:gd name="T59" fmla="*/ 6 h 45"/>
                <a:gd name="T60" fmla="*/ 30 w 130"/>
                <a:gd name="T61" fmla="*/ 3 h 45"/>
                <a:gd name="T62" fmla="*/ 33 w 130"/>
                <a:gd name="T6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45">
                  <a:moveTo>
                    <a:pt x="33" y="0"/>
                  </a:moveTo>
                  <a:lnTo>
                    <a:pt x="33" y="0"/>
                  </a:lnTo>
                  <a:lnTo>
                    <a:pt x="33" y="3"/>
                  </a:lnTo>
                  <a:lnTo>
                    <a:pt x="33" y="3"/>
                  </a:lnTo>
                  <a:lnTo>
                    <a:pt x="33" y="6"/>
                  </a:lnTo>
                  <a:lnTo>
                    <a:pt x="33" y="6"/>
                  </a:lnTo>
                  <a:lnTo>
                    <a:pt x="33" y="9"/>
                  </a:lnTo>
                  <a:lnTo>
                    <a:pt x="33" y="9"/>
                  </a:lnTo>
                  <a:lnTo>
                    <a:pt x="39" y="9"/>
                  </a:lnTo>
                  <a:lnTo>
                    <a:pt x="45" y="9"/>
                  </a:lnTo>
                  <a:lnTo>
                    <a:pt x="45" y="12"/>
                  </a:lnTo>
                  <a:lnTo>
                    <a:pt x="45" y="18"/>
                  </a:lnTo>
                  <a:lnTo>
                    <a:pt x="45" y="18"/>
                  </a:lnTo>
                  <a:lnTo>
                    <a:pt x="48" y="18"/>
                  </a:lnTo>
                  <a:lnTo>
                    <a:pt x="51" y="15"/>
                  </a:lnTo>
                  <a:lnTo>
                    <a:pt x="54" y="12"/>
                  </a:lnTo>
                  <a:lnTo>
                    <a:pt x="57" y="9"/>
                  </a:lnTo>
                  <a:lnTo>
                    <a:pt x="57" y="9"/>
                  </a:lnTo>
                  <a:lnTo>
                    <a:pt x="63" y="12"/>
                  </a:lnTo>
                  <a:lnTo>
                    <a:pt x="70" y="9"/>
                  </a:lnTo>
                  <a:lnTo>
                    <a:pt x="76" y="9"/>
                  </a:lnTo>
                  <a:lnTo>
                    <a:pt x="76" y="18"/>
                  </a:lnTo>
                  <a:lnTo>
                    <a:pt x="76" y="18"/>
                  </a:lnTo>
                  <a:lnTo>
                    <a:pt x="115" y="9"/>
                  </a:lnTo>
                  <a:lnTo>
                    <a:pt x="115" y="9"/>
                  </a:lnTo>
                  <a:lnTo>
                    <a:pt x="112" y="12"/>
                  </a:lnTo>
                  <a:lnTo>
                    <a:pt x="115" y="12"/>
                  </a:lnTo>
                  <a:lnTo>
                    <a:pt x="121" y="12"/>
                  </a:lnTo>
                  <a:lnTo>
                    <a:pt x="127" y="12"/>
                  </a:lnTo>
                  <a:lnTo>
                    <a:pt x="130" y="15"/>
                  </a:lnTo>
                  <a:lnTo>
                    <a:pt x="130" y="18"/>
                  </a:lnTo>
                  <a:lnTo>
                    <a:pt x="130" y="18"/>
                  </a:lnTo>
                  <a:lnTo>
                    <a:pt x="130" y="21"/>
                  </a:lnTo>
                  <a:lnTo>
                    <a:pt x="130" y="24"/>
                  </a:lnTo>
                  <a:lnTo>
                    <a:pt x="121" y="27"/>
                  </a:lnTo>
                  <a:lnTo>
                    <a:pt x="118" y="27"/>
                  </a:lnTo>
                  <a:lnTo>
                    <a:pt x="118" y="30"/>
                  </a:lnTo>
                  <a:lnTo>
                    <a:pt x="121" y="33"/>
                  </a:lnTo>
                  <a:lnTo>
                    <a:pt x="121" y="33"/>
                  </a:lnTo>
                  <a:lnTo>
                    <a:pt x="118" y="36"/>
                  </a:lnTo>
                  <a:lnTo>
                    <a:pt x="115" y="36"/>
                  </a:lnTo>
                  <a:lnTo>
                    <a:pt x="106" y="39"/>
                  </a:lnTo>
                  <a:lnTo>
                    <a:pt x="94" y="36"/>
                  </a:lnTo>
                  <a:lnTo>
                    <a:pt x="85" y="36"/>
                  </a:lnTo>
                  <a:lnTo>
                    <a:pt x="85" y="36"/>
                  </a:lnTo>
                  <a:lnTo>
                    <a:pt x="73" y="42"/>
                  </a:lnTo>
                  <a:lnTo>
                    <a:pt x="60" y="45"/>
                  </a:lnTo>
                  <a:lnTo>
                    <a:pt x="60" y="45"/>
                  </a:lnTo>
                  <a:lnTo>
                    <a:pt x="36" y="33"/>
                  </a:lnTo>
                  <a:lnTo>
                    <a:pt x="27" y="27"/>
                  </a:lnTo>
                  <a:lnTo>
                    <a:pt x="21" y="18"/>
                  </a:lnTo>
                  <a:lnTo>
                    <a:pt x="21" y="18"/>
                  </a:lnTo>
                  <a:lnTo>
                    <a:pt x="15" y="18"/>
                  </a:lnTo>
                  <a:lnTo>
                    <a:pt x="6" y="18"/>
                  </a:lnTo>
                  <a:lnTo>
                    <a:pt x="3" y="18"/>
                  </a:lnTo>
                  <a:lnTo>
                    <a:pt x="0" y="12"/>
                  </a:lnTo>
                  <a:lnTo>
                    <a:pt x="0" y="12"/>
                  </a:lnTo>
                  <a:lnTo>
                    <a:pt x="0" y="9"/>
                  </a:lnTo>
                  <a:lnTo>
                    <a:pt x="3" y="6"/>
                  </a:lnTo>
                  <a:lnTo>
                    <a:pt x="12" y="6"/>
                  </a:lnTo>
                  <a:lnTo>
                    <a:pt x="24" y="6"/>
                  </a:lnTo>
                  <a:lnTo>
                    <a:pt x="30" y="3"/>
                  </a:lnTo>
                  <a:lnTo>
                    <a:pt x="33" y="0"/>
                  </a:lnTo>
                  <a:lnTo>
                    <a:pt x="3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90" name="Freeform 84"/>
            <p:cNvSpPr>
              <a:spLocks/>
            </p:cNvSpPr>
            <p:nvPr/>
          </p:nvSpPr>
          <p:spPr bwMode="auto">
            <a:xfrm>
              <a:off x="2409825" y="1836738"/>
              <a:ext cx="85725" cy="23812"/>
            </a:xfrm>
            <a:custGeom>
              <a:avLst/>
              <a:gdLst>
                <a:gd name="T0" fmla="*/ 54 w 54"/>
                <a:gd name="T1" fmla="*/ 0 h 15"/>
                <a:gd name="T2" fmla="*/ 54 w 54"/>
                <a:gd name="T3" fmla="*/ 0 h 15"/>
                <a:gd name="T4" fmla="*/ 54 w 54"/>
                <a:gd name="T5" fmla="*/ 3 h 15"/>
                <a:gd name="T6" fmla="*/ 51 w 54"/>
                <a:gd name="T7" fmla="*/ 6 h 15"/>
                <a:gd name="T8" fmla="*/ 45 w 54"/>
                <a:gd name="T9" fmla="*/ 9 h 15"/>
                <a:gd name="T10" fmla="*/ 30 w 54"/>
                <a:gd name="T11" fmla="*/ 12 h 15"/>
                <a:gd name="T12" fmla="*/ 30 w 54"/>
                <a:gd name="T13" fmla="*/ 12 h 15"/>
                <a:gd name="T14" fmla="*/ 24 w 54"/>
                <a:gd name="T15" fmla="*/ 15 h 15"/>
                <a:gd name="T16" fmla="*/ 21 w 54"/>
                <a:gd name="T17" fmla="*/ 15 h 15"/>
                <a:gd name="T18" fmla="*/ 21 w 54"/>
                <a:gd name="T19" fmla="*/ 15 h 15"/>
                <a:gd name="T20" fmla="*/ 12 w 54"/>
                <a:gd name="T21" fmla="*/ 15 h 15"/>
                <a:gd name="T22" fmla="*/ 6 w 54"/>
                <a:gd name="T23" fmla="*/ 12 h 15"/>
                <a:gd name="T24" fmla="*/ 6 w 54"/>
                <a:gd name="T25" fmla="*/ 15 h 15"/>
                <a:gd name="T26" fmla="*/ 6 w 54"/>
                <a:gd name="T27" fmla="*/ 15 h 15"/>
                <a:gd name="T28" fmla="*/ 3 w 54"/>
                <a:gd name="T29" fmla="*/ 15 h 15"/>
                <a:gd name="T30" fmla="*/ 0 w 54"/>
                <a:gd name="T31" fmla="*/ 15 h 15"/>
                <a:gd name="T32" fmla="*/ 3 w 54"/>
                <a:gd name="T33" fmla="*/ 9 h 15"/>
                <a:gd name="T34" fmla="*/ 12 w 54"/>
                <a:gd name="T35" fmla="*/ 3 h 15"/>
                <a:gd name="T36" fmla="*/ 12 w 54"/>
                <a:gd name="T37" fmla="*/ 3 h 15"/>
                <a:gd name="T38" fmla="*/ 15 w 54"/>
                <a:gd name="T39" fmla="*/ 6 h 15"/>
                <a:gd name="T40" fmla="*/ 21 w 54"/>
                <a:gd name="T41" fmla="*/ 6 h 15"/>
                <a:gd name="T42" fmla="*/ 30 w 54"/>
                <a:gd name="T43" fmla="*/ 3 h 15"/>
                <a:gd name="T44" fmla="*/ 42 w 54"/>
                <a:gd name="T45" fmla="*/ 0 h 15"/>
                <a:gd name="T46" fmla="*/ 54 w 54"/>
                <a:gd name="T47" fmla="*/ 0 h 15"/>
                <a:gd name="T48" fmla="*/ 54 w 5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15">
                  <a:moveTo>
                    <a:pt x="54" y="0"/>
                  </a:moveTo>
                  <a:lnTo>
                    <a:pt x="54" y="0"/>
                  </a:lnTo>
                  <a:lnTo>
                    <a:pt x="54" y="3"/>
                  </a:lnTo>
                  <a:lnTo>
                    <a:pt x="51" y="6"/>
                  </a:lnTo>
                  <a:lnTo>
                    <a:pt x="45" y="9"/>
                  </a:lnTo>
                  <a:lnTo>
                    <a:pt x="30" y="12"/>
                  </a:lnTo>
                  <a:lnTo>
                    <a:pt x="30" y="12"/>
                  </a:lnTo>
                  <a:lnTo>
                    <a:pt x="24" y="15"/>
                  </a:lnTo>
                  <a:lnTo>
                    <a:pt x="21" y="15"/>
                  </a:lnTo>
                  <a:lnTo>
                    <a:pt x="21" y="15"/>
                  </a:lnTo>
                  <a:lnTo>
                    <a:pt x="12" y="15"/>
                  </a:lnTo>
                  <a:lnTo>
                    <a:pt x="6" y="12"/>
                  </a:lnTo>
                  <a:lnTo>
                    <a:pt x="6" y="15"/>
                  </a:lnTo>
                  <a:lnTo>
                    <a:pt x="6" y="15"/>
                  </a:lnTo>
                  <a:lnTo>
                    <a:pt x="3" y="15"/>
                  </a:lnTo>
                  <a:lnTo>
                    <a:pt x="0" y="15"/>
                  </a:lnTo>
                  <a:lnTo>
                    <a:pt x="3" y="9"/>
                  </a:lnTo>
                  <a:lnTo>
                    <a:pt x="12" y="3"/>
                  </a:lnTo>
                  <a:lnTo>
                    <a:pt x="12" y="3"/>
                  </a:lnTo>
                  <a:lnTo>
                    <a:pt x="15" y="6"/>
                  </a:lnTo>
                  <a:lnTo>
                    <a:pt x="21" y="6"/>
                  </a:lnTo>
                  <a:lnTo>
                    <a:pt x="30" y="3"/>
                  </a:lnTo>
                  <a:lnTo>
                    <a:pt x="42" y="0"/>
                  </a:lnTo>
                  <a:lnTo>
                    <a:pt x="54" y="0"/>
                  </a:lnTo>
                  <a:lnTo>
                    <a:pt x="5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91" name="Freeform 85"/>
            <p:cNvSpPr>
              <a:spLocks/>
            </p:cNvSpPr>
            <p:nvPr/>
          </p:nvSpPr>
          <p:spPr bwMode="auto">
            <a:xfrm>
              <a:off x="2803525" y="1836738"/>
              <a:ext cx="80963" cy="57150"/>
            </a:xfrm>
            <a:custGeom>
              <a:avLst/>
              <a:gdLst>
                <a:gd name="T0" fmla="*/ 30 w 51"/>
                <a:gd name="T1" fmla="*/ 0 h 36"/>
                <a:gd name="T2" fmla="*/ 30 w 51"/>
                <a:gd name="T3" fmla="*/ 0 h 36"/>
                <a:gd name="T4" fmla="*/ 27 w 51"/>
                <a:gd name="T5" fmla="*/ 3 h 36"/>
                <a:gd name="T6" fmla="*/ 27 w 51"/>
                <a:gd name="T7" fmla="*/ 3 h 36"/>
                <a:gd name="T8" fmla="*/ 21 w 51"/>
                <a:gd name="T9" fmla="*/ 3 h 36"/>
                <a:gd name="T10" fmla="*/ 21 w 51"/>
                <a:gd name="T11" fmla="*/ 3 h 36"/>
                <a:gd name="T12" fmla="*/ 21 w 51"/>
                <a:gd name="T13" fmla="*/ 6 h 36"/>
                <a:gd name="T14" fmla="*/ 24 w 51"/>
                <a:gd name="T15" fmla="*/ 9 h 36"/>
                <a:gd name="T16" fmla="*/ 33 w 51"/>
                <a:gd name="T17" fmla="*/ 6 h 36"/>
                <a:gd name="T18" fmla="*/ 42 w 51"/>
                <a:gd name="T19" fmla="*/ 9 h 36"/>
                <a:gd name="T20" fmla="*/ 42 w 51"/>
                <a:gd name="T21" fmla="*/ 12 h 36"/>
                <a:gd name="T22" fmla="*/ 42 w 51"/>
                <a:gd name="T23" fmla="*/ 15 h 36"/>
                <a:gd name="T24" fmla="*/ 42 w 51"/>
                <a:gd name="T25" fmla="*/ 15 h 36"/>
                <a:gd name="T26" fmla="*/ 48 w 51"/>
                <a:gd name="T27" fmla="*/ 15 h 36"/>
                <a:gd name="T28" fmla="*/ 48 w 51"/>
                <a:gd name="T29" fmla="*/ 12 h 36"/>
                <a:gd name="T30" fmla="*/ 48 w 51"/>
                <a:gd name="T31" fmla="*/ 12 h 36"/>
                <a:gd name="T32" fmla="*/ 51 w 51"/>
                <a:gd name="T33" fmla="*/ 15 h 36"/>
                <a:gd name="T34" fmla="*/ 51 w 51"/>
                <a:gd name="T35" fmla="*/ 18 h 36"/>
                <a:gd name="T36" fmla="*/ 42 w 51"/>
                <a:gd name="T37" fmla="*/ 24 h 36"/>
                <a:gd name="T38" fmla="*/ 33 w 51"/>
                <a:gd name="T39" fmla="*/ 30 h 36"/>
                <a:gd name="T40" fmla="*/ 27 w 51"/>
                <a:gd name="T41" fmla="*/ 33 h 36"/>
                <a:gd name="T42" fmla="*/ 24 w 51"/>
                <a:gd name="T43" fmla="*/ 36 h 36"/>
                <a:gd name="T44" fmla="*/ 24 w 51"/>
                <a:gd name="T45" fmla="*/ 36 h 36"/>
                <a:gd name="T46" fmla="*/ 18 w 51"/>
                <a:gd name="T47" fmla="*/ 27 h 36"/>
                <a:gd name="T48" fmla="*/ 15 w 51"/>
                <a:gd name="T49" fmla="*/ 21 h 36"/>
                <a:gd name="T50" fmla="*/ 9 w 51"/>
                <a:gd name="T51" fmla="*/ 12 h 36"/>
                <a:gd name="T52" fmla="*/ 6 w 51"/>
                <a:gd name="T53" fmla="*/ 9 h 36"/>
                <a:gd name="T54" fmla="*/ 0 w 51"/>
                <a:gd name="T55" fmla="*/ 9 h 36"/>
                <a:gd name="T56" fmla="*/ 0 w 51"/>
                <a:gd name="T57" fmla="*/ 9 h 36"/>
                <a:gd name="T58" fmla="*/ 6 w 51"/>
                <a:gd name="T59" fmla="*/ 3 h 36"/>
                <a:gd name="T60" fmla="*/ 15 w 51"/>
                <a:gd name="T61" fmla="*/ 3 h 36"/>
                <a:gd name="T62" fmla="*/ 21 w 51"/>
                <a:gd name="T63" fmla="*/ 3 h 36"/>
                <a:gd name="T64" fmla="*/ 30 w 51"/>
                <a:gd name="T65" fmla="*/ 0 h 36"/>
                <a:gd name="T66" fmla="*/ 30 w 51"/>
                <a:gd name="T6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6">
                  <a:moveTo>
                    <a:pt x="30" y="0"/>
                  </a:moveTo>
                  <a:lnTo>
                    <a:pt x="30" y="0"/>
                  </a:lnTo>
                  <a:lnTo>
                    <a:pt x="27" y="3"/>
                  </a:lnTo>
                  <a:lnTo>
                    <a:pt x="27" y="3"/>
                  </a:lnTo>
                  <a:lnTo>
                    <a:pt x="21" y="3"/>
                  </a:lnTo>
                  <a:lnTo>
                    <a:pt x="21" y="3"/>
                  </a:lnTo>
                  <a:lnTo>
                    <a:pt x="21" y="6"/>
                  </a:lnTo>
                  <a:lnTo>
                    <a:pt x="24" y="9"/>
                  </a:lnTo>
                  <a:lnTo>
                    <a:pt x="33" y="6"/>
                  </a:lnTo>
                  <a:lnTo>
                    <a:pt x="42" y="9"/>
                  </a:lnTo>
                  <a:lnTo>
                    <a:pt x="42" y="12"/>
                  </a:lnTo>
                  <a:lnTo>
                    <a:pt x="42" y="15"/>
                  </a:lnTo>
                  <a:lnTo>
                    <a:pt x="42" y="15"/>
                  </a:lnTo>
                  <a:lnTo>
                    <a:pt x="48" y="15"/>
                  </a:lnTo>
                  <a:lnTo>
                    <a:pt x="48" y="12"/>
                  </a:lnTo>
                  <a:lnTo>
                    <a:pt x="48" y="12"/>
                  </a:lnTo>
                  <a:lnTo>
                    <a:pt x="51" y="15"/>
                  </a:lnTo>
                  <a:lnTo>
                    <a:pt x="51" y="18"/>
                  </a:lnTo>
                  <a:lnTo>
                    <a:pt x="42" y="24"/>
                  </a:lnTo>
                  <a:lnTo>
                    <a:pt x="33" y="30"/>
                  </a:lnTo>
                  <a:lnTo>
                    <a:pt x="27" y="33"/>
                  </a:lnTo>
                  <a:lnTo>
                    <a:pt x="24" y="36"/>
                  </a:lnTo>
                  <a:lnTo>
                    <a:pt x="24" y="36"/>
                  </a:lnTo>
                  <a:lnTo>
                    <a:pt x="18" y="27"/>
                  </a:lnTo>
                  <a:lnTo>
                    <a:pt x="15" y="21"/>
                  </a:lnTo>
                  <a:lnTo>
                    <a:pt x="9" y="12"/>
                  </a:lnTo>
                  <a:lnTo>
                    <a:pt x="6" y="9"/>
                  </a:lnTo>
                  <a:lnTo>
                    <a:pt x="0" y="9"/>
                  </a:lnTo>
                  <a:lnTo>
                    <a:pt x="0" y="9"/>
                  </a:lnTo>
                  <a:lnTo>
                    <a:pt x="6" y="3"/>
                  </a:lnTo>
                  <a:lnTo>
                    <a:pt x="15" y="3"/>
                  </a:lnTo>
                  <a:lnTo>
                    <a:pt x="21" y="3"/>
                  </a:lnTo>
                  <a:lnTo>
                    <a:pt x="30" y="0"/>
                  </a:lnTo>
                  <a:lnTo>
                    <a:pt x="3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92" name="Freeform 86"/>
            <p:cNvSpPr>
              <a:spLocks noEditPoints="1"/>
            </p:cNvSpPr>
            <p:nvPr/>
          </p:nvSpPr>
          <p:spPr bwMode="auto">
            <a:xfrm>
              <a:off x="4919663" y="1903413"/>
              <a:ext cx="5457825" cy="3571874"/>
            </a:xfrm>
            <a:custGeom>
              <a:avLst/>
              <a:gdLst>
                <a:gd name="T0" fmla="*/ 2038 w 3438"/>
                <a:gd name="T1" fmla="*/ 151 h 2250"/>
                <a:gd name="T2" fmla="*/ 2398 w 3438"/>
                <a:gd name="T3" fmla="*/ 148 h 2250"/>
                <a:gd name="T4" fmla="*/ 2655 w 3438"/>
                <a:gd name="T5" fmla="*/ 160 h 2250"/>
                <a:gd name="T6" fmla="*/ 3057 w 3438"/>
                <a:gd name="T7" fmla="*/ 257 h 2250"/>
                <a:gd name="T8" fmla="*/ 3387 w 3438"/>
                <a:gd name="T9" fmla="*/ 342 h 2250"/>
                <a:gd name="T10" fmla="*/ 3248 w 3438"/>
                <a:gd name="T11" fmla="*/ 387 h 2250"/>
                <a:gd name="T12" fmla="*/ 2984 w 3438"/>
                <a:gd name="T13" fmla="*/ 550 h 2250"/>
                <a:gd name="T14" fmla="*/ 2876 w 3438"/>
                <a:gd name="T15" fmla="*/ 680 h 2250"/>
                <a:gd name="T16" fmla="*/ 2981 w 3438"/>
                <a:gd name="T17" fmla="*/ 469 h 2250"/>
                <a:gd name="T18" fmla="*/ 2652 w 3438"/>
                <a:gd name="T19" fmla="*/ 538 h 2250"/>
                <a:gd name="T20" fmla="*/ 2637 w 3438"/>
                <a:gd name="T21" fmla="*/ 677 h 2250"/>
                <a:gd name="T22" fmla="*/ 2464 w 3438"/>
                <a:gd name="T23" fmla="*/ 904 h 2250"/>
                <a:gd name="T24" fmla="*/ 2365 w 3438"/>
                <a:gd name="T25" fmla="*/ 986 h 2250"/>
                <a:gd name="T26" fmla="*/ 2268 w 3438"/>
                <a:gd name="T27" fmla="*/ 998 h 2250"/>
                <a:gd name="T28" fmla="*/ 2256 w 3438"/>
                <a:gd name="T29" fmla="*/ 1234 h 2250"/>
                <a:gd name="T30" fmla="*/ 2074 w 3438"/>
                <a:gd name="T31" fmla="*/ 1364 h 2250"/>
                <a:gd name="T32" fmla="*/ 1978 w 3438"/>
                <a:gd name="T33" fmla="*/ 1442 h 2250"/>
                <a:gd name="T34" fmla="*/ 1963 w 3438"/>
                <a:gd name="T35" fmla="*/ 1560 h 2250"/>
                <a:gd name="T36" fmla="*/ 1857 w 3438"/>
                <a:gd name="T37" fmla="*/ 1373 h 2250"/>
                <a:gd name="T38" fmla="*/ 1633 w 3438"/>
                <a:gd name="T39" fmla="*/ 1385 h 2250"/>
                <a:gd name="T40" fmla="*/ 1446 w 3438"/>
                <a:gd name="T41" fmla="*/ 1282 h 2250"/>
                <a:gd name="T42" fmla="*/ 1116 w 3438"/>
                <a:gd name="T43" fmla="*/ 1131 h 2250"/>
                <a:gd name="T44" fmla="*/ 1267 w 3438"/>
                <a:gd name="T45" fmla="*/ 1300 h 2250"/>
                <a:gd name="T46" fmla="*/ 1013 w 3438"/>
                <a:gd name="T47" fmla="*/ 1400 h 2250"/>
                <a:gd name="T48" fmla="*/ 901 w 3438"/>
                <a:gd name="T49" fmla="*/ 1194 h 2250"/>
                <a:gd name="T50" fmla="*/ 944 w 3438"/>
                <a:gd name="T51" fmla="*/ 1382 h 2250"/>
                <a:gd name="T52" fmla="*/ 1068 w 3438"/>
                <a:gd name="T53" fmla="*/ 1606 h 2250"/>
                <a:gd name="T54" fmla="*/ 962 w 3438"/>
                <a:gd name="T55" fmla="*/ 1902 h 2250"/>
                <a:gd name="T56" fmla="*/ 795 w 3438"/>
                <a:gd name="T57" fmla="*/ 2177 h 2250"/>
                <a:gd name="T58" fmla="*/ 551 w 3438"/>
                <a:gd name="T59" fmla="*/ 2101 h 2250"/>
                <a:gd name="T60" fmla="*/ 511 w 3438"/>
                <a:gd name="T61" fmla="*/ 1760 h 2250"/>
                <a:gd name="T62" fmla="*/ 170 w 3438"/>
                <a:gd name="T63" fmla="*/ 1572 h 2250"/>
                <a:gd name="T64" fmla="*/ 6 w 3438"/>
                <a:gd name="T65" fmla="*/ 1406 h 2250"/>
                <a:gd name="T66" fmla="*/ 154 w 3438"/>
                <a:gd name="T67" fmla="*/ 1079 h 2250"/>
                <a:gd name="T68" fmla="*/ 472 w 3438"/>
                <a:gd name="T69" fmla="*/ 1037 h 2250"/>
                <a:gd name="T70" fmla="*/ 668 w 3438"/>
                <a:gd name="T71" fmla="*/ 1095 h 2250"/>
                <a:gd name="T72" fmla="*/ 856 w 3438"/>
                <a:gd name="T73" fmla="*/ 1007 h 2250"/>
                <a:gd name="T74" fmla="*/ 656 w 3438"/>
                <a:gd name="T75" fmla="*/ 1001 h 2250"/>
                <a:gd name="T76" fmla="*/ 514 w 3438"/>
                <a:gd name="T77" fmla="*/ 837 h 2250"/>
                <a:gd name="T78" fmla="*/ 563 w 3438"/>
                <a:gd name="T79" fmla="*/ 961 h 2250"/>
                <a:gd name="T80" fmla="*/ 315 w 3438"/>
                <a:gd name="T81" fmla="*/ 934 h 2250"/>
                <a:gd name="T82" fmla="*/ 215 w 3438"/>
                <a:gd name="T83" fmla="*/ 889 h 2250"/>
                <a:gd name="T84" fmla="*/ 309 w 3438"/>
                <a:gd name="T85" fmla="*/ 750 h 2250"/>
                <a:gd name="T86" fmla="*/ 469 w 3438"/>
                <a:gd name="T87" fmla="*/ 593 h 2250"/>
                <a:gd name="T88" fmla="*/ 668 w 3438"/>
                <a:gd name="T89" fmla="*/ 574 h 2250"/>
                <a:gd name="T90" fmla="*/ 705 w 3438"/>
                <a:gd name="T91" fmla="*/ 514 h 2250"/>
                <a:gd name="T92" fmla="*/ 593 w 3438"/>
                <a:gd name="T93" fmla="*/ 459 h 2250"/>
                <a:gd name="T94" fmla="*/ 484 w 3438"/>
                <a:gd name="T95" fmla="*/ 550 h 2250"/>
                <a:gd name="T96" fmla="*/ 405 w 3438"/>
                <a:gd name="T97" fmla="*/ 447 h 2250"/>
                <a:gd name="T98" fmla="*/ 581 w 3438"/>
                <a:gd name="T99" fmla="*/ 284 h 2250"/>
                <a:gd name="T100" fmla="*/ 832 w 3438"/>
                <a:gd name="T101" fmla="*/ 254 h 2250"/>
                <a:gd name="T102" fmla="*/ 868 w 3438"/>
                <a:gd name="T103" fmla="*/ 357 h 2250"/>
                <a:gd name="T104" fmla="*/ 1025 w 3438"/>
                <a:gd name="T105" fmla="*/ 290 h 2250"/>
                <a:gd name="T106" fmla="*/ 1291 w 3438"/>
                <a:gd name="T107" fmla="*/ 257 h 2250"/>
                <a:gd name="T108" fmla="*/ 1418 w 3438"/>
                <a:gd name="T109" fmla="*/ 199 h 2250"/>
                <a:gd name="T110" fmla="*/ 1518 w 3438"/>
                <a:gd name="T111" fmla="*/ 336 h 2250"/>
                <a:gd name="T112" fmla="*/ 1554 w 3438"/>
                <a:gd name="T113" fmla="*/ 199 h 2250"/>
                <a:gd name="T114" fmla="*/ 1775 w 3438"/>
                <a:gd name="T115" fmla="*/ 69 h 2250"/>
                <a:gd name="T116" fmla="*/ 880 w 3438"/>
                <a:gd name="T117" fmla="*/ 828 h 2250"/>
                <a:gd name="T118" fmla="*/ 835 w 3438"/>
                <a:gd name="T119" fmla="*/ 922 h 2250"/>
                <a:gd name="T120" fmla="*/ 1201 w 3438"/>
                <a:gd name="T121" fmla="*/ 931 h 2250"/>
                <a:gd name="T122" fmla="*/ 1095 w 3438"/>
                <a:gd name="T123" fmla="*/ 910 h 2250"/>
                <a:gd name="T124" fmla="*/ 750 w 3438"/>
                <a:gd name="T125" fmla="*/ 934 h 2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38" h="2250">
                  <a:moveTo>
                    <a:pt x="2071" y="21"/>
                  </a:moveTo>
                  <a:lnTo>
                    <a:pt x="2071" y="21"/>
                  </a:lnTo>
                  <a:lnTo>
                    <a:pt x="2074" y="24"/>
                  </a:lnTo>
                  <a:lnTo>
                    <a:pt x="2077" y="27"/>
                  </a:lnTo>
                  <a:lnTo>
                    <a:pt x="2083" y="27"/>
                  </a:lnTo>
                  <a:lnTo>
                    <a:pt x="2083" y="27"/>
                  </a:lnTo>
                  <a:lnTo>
                    <a:pt x="2083" y="30"/>
                  </a:lnTo>
                  <a:lnTo>
                    <a:pt x="2080" y="30"/>
                  </a:lnTo>
                  <a:lnTo>
                    <a:pt x="2071" y="30"/>
                  </a:lnTo>
                  <a:lnTo>
                    <a:pt x="2071" y="30"/>
                  </a:lnTo>
                  <a:lnTo>
                    <a:pt x="2077" y="36"/>
                  </a:lnTo>
                  <a:lnTo>
                    <a:pt x="2083" y="36"/>
                  </a:lnTo>
                  <a:lnTo>
                    <a:pt x="2099" y="33"/>
                  </a:lnTo>
                  <a:lnTo>
                    <a:pt x="2117" y="30"/>
                  </a:lnTo>
                  <a:lnTo>
                    <a:pt x="2126" y="30"/>
                  </a:lnTo>
                  <a:lnTo>
                    <a:pt x="2138" y="30"/>
                  </a:lnTo>
                  <a:lnTo>
                    <a:pt x="2138" y="30"/>
                  </a:lnTo>
                  <a:lnTo>
                    <a:pt x="2150" y="42"/>
                  </a:lnTo>
                  <a:lnTo>
                    <a:pt x="2159" y="48"/>
                  </a:lnTo>
                  <a:lnTo>
                    <a:pt x="2168" y="51"/>
                  </a:lnTo>
                  <a:lnTo>
                    <a:pt x="2168" y="51"/>
                  </a:lnTo>
                  <a:lnTo>
                    <a:pt x="2168" y="57"/>
                  </a:lnTo>
                  <a:lnTo>
                    <a:pt x="2168" y="66"/>
                  </a:lnTo>
                  <a:lnTo>
                    <a:pt x="2168" y="66"/>
                  </a:lnTo>
                  <a:lnTo>
                    <a:pt x="2171" y="69"/>
                  </a:lnTo>
                  <a:lnTo>
                    <a:pt x="2174" y="72"/>
                  </a:lnTo>
                  <a:lnTo>
                    <a:pt x="2177" y="75"/>
                  </a:lnTo>
                  <a:lnTo>
                    <a:pt x="2177" y="78"/>
                  </a:lnTo>
                  <a:lnTo>
                    <a:pt x="2177" y="78"/>
                  </a:lnTo>
                  <a:lnTo>
                    <a:pt x="2171" y="78"/>
                  </a:lnTo>
                  <a:lnTo>
                    <a:pt x="2171" y="82"/>
                  </a:lnTo>
                  <a:lnTo>
                    <a:pt x="2168" y="91"/>
                  </a:lnTo>
                  <a:lnTo>
                    <a:pt x="2168" y="91"/>
                  </a:lnTo>
                  <a:lnTo>
                    <a:pt x="2162" y="88"/>
                  </a:lnTo>
                  <a:lnTo>
                    <a:pt x="2153" y="88"/>
                  </a:lnTo>
                  <a:lnTo>
                    <a:pt x="2153" y="88"/>
                  </a:lnTo>
                  <a:lnTo>
                    <a:pt x="2150" y="88"/>
                  </a:lnTo>
                  <a:lnTo>
                    <a:pt x="2150" y="91"/>
                  </a:lnTo>
                  <a:lnTo>
                    <a:pt x="2150" y="94"/>
                  </a:lnTo>
                  <a:lnTo>
                    <a:pt x="2150" y="97"/>
                  </a:lnTo>
                  <a:lnTo>
                    <a:pt x="2150" y="97"/>
                  </a:lnTo>
                  <a:lnTo>
                    <a:pt x="2144" y="94"/>
                  </a:lnTo>
                  <a:lnTo>
                    <a:pt x="2141" y="91"/>
                  </a:lnTo>
                  <a:lnTo>
                    <a:pt x="2141" y="91"/>
                  </a:lnTo>
                  <a:lnTo>
                    <a:pt x="2132" y="94"/>
                  </a:lnTo>
                  <a:lnTo>
                    <a:pt x="2126" y="97"/>
                  </a:lnTo>
                  <a:lnTo>
                    <a:pt x="2117" y="97"/>
                  </a:lnTo>
                  <a:lnTo>
                    <a:pt x="2117" y="97"/>
                  </a:lnTo>
                  <a:lnTo>
                    <a:pt x="2114" y="97"/>
                  </a:lnTo>
                  <a:lnTo>
                    <a:pt x="2114" y="100"/>
                  </a:lnTo>
                  <a:lnTo>
                    <a:pt x="2111" y="103"/>
                  </a:lnTo>
                  <a:lnTo>
                    <a:pt x="2111" y="103"/>
                  </a:lnTo>
                  <a:lnTo>
                    <a:pt x="2105" y="103"/>
                  </a:lnTo>
                  <a:lnTo>
                    <a:pt x="2105" y="103"/>
                  </a:lnTo>
                  <a:lnTo>
                    <a:pt x="2105" y="106"/>
                  </a:lnTo>
                  <a:lnTo>
                    <a:pt x="2105" y="109"/>
                  </a:lnTo>
                  <a:lnTo>
                    <a:pt x="2108" y="115"/>
                  </a:lnTo>
                  <a:lnTo>
                    <a:pt x="2105" y="121"/>
                  </a:lnTo>
                  <a:lnTo>
                    <a:pt x="2105" y="121"/>
                  </a:lnTo>
                  <a:lnTo>
                    <a:pt x="2102" y="118"/>
                  </a:lnTo>
                  <a:lnTo>
                    <a:pt x="2099" y="118"/>
                  </a:lnTo>
                  <a:lnTo>
                    <a:pt x="2093" y="118"/>
                  </a:lnTo>
                  <a:lnTo>
                    <a:pt x="2090" y="121"/>
                  </a:lnTo>
                  <a:lnTo>
                    <a:pt x="2090" y="124"/>
                  </a:lnTo>
                  <a:lnTo>
                    <a:pt x="2093" y="124"/>
                  </a:lnTo>
                  <a:lnTo>
                    <a:pt x="2093" y="124"/>
                  </a:lnTo>
                  <a:lnTo>
                    <a:pt x="2083" y="127"/>
                  </a:lnTo>
                  <a:lnTo>
                    <a:pt x="2077" y="130"/>
                  </a:lnTo>
                  <a:lnTo>
                    <a:pt x="2068" y="130"/>
                  </a:lnTo>
                  <a:lnTo>
                    <a:pt x="2059" y="133"/>
                  </a:lnTo>
                  <a:lnTo>
                    <a:pt x="2059" y="133"/>
                  </a:lnTo>
                  <a:lnTo>
                    <a:pt x="2050" y="139"/>
                  </a:lnTo>
                  <a:lnTo>
                    <a:pt x="2044" y="142"/>
                  </a:lnTo>
                  <a:lnTo>
                    <a:pt x="2038" y="145"/>
                  </a:lnTo>
                  <a:lnTo>
                    <a:pt x="2038" y="145"/>
                  </a:lnTo>
                  <a:lnTo>
                    <a:pt x="2038" y="151"/>
                  </a:lnTo>
                  <a:lnTo>
                    <a:pt x="2038" y="154"/>
                  </a:lnTo>
                  <a:lnTo>
                    <a:pt x="2035" y="157"/>
                  </a:lnTo>
                  <a:lnTo>
                    <a:pt x="2035" y="157"/>
                  </a:lnTo>
                  <a:lnTo>
                    <a:pt x="2035" y="160"/>
                  </a:lnTo>
                  <a:lnTo>
                    <a:pt x="2038" y="157"/>
                  </a:lnTo>
                  <a:lnTo>
                    <a:pt x="2044" y="157"/>
                  </a:lnTo>
                  <a:lnTo>
                    <a:pt x="2044" y="157"/>
                  </a:lnTo>
                  <a:lnTo>
                    <a:pt x="2050" y="154"/>
                  </a:lnTo>
                  <a:lnTo>
                    <a:pt x="2056" y="151"/>
                  </a:lnTo>
                  <a:lnTo>
                    <a:pt x="2068" y="145"/>
                  </a:lnTo>
                  <a:lnTo>
                    <a:pt x="2068" y="145"/>
                  </a:lnTo>
                  <a:lnTo>
                    <a:pt x="2071" y="145"/>
                  </a:lnTo>
                  <a:lnTo>
                    <a:pt x="2074" y="145"/>
                  </a:lnTo>
                  <a:lnTo>
                    <a:pt x="2077" y="148"/>
                  </a:lnTo>
                  <a:lnTo>
                    <a:pt x="2080" y="148"/>
                  </a:lnTo>
                  <a:lnTo>
                    <a:pt x="2080" y="148"/>
                  </a:lnTo>
                  <a:lnTo>
                    <a:pt x="2083" y="148"/>
                  </a:lnTo>
                  <a:lnTo>
                    <a:pt x="2083" y="145"/>
                  </a:lnTo>
                  <a:lnTo>
                    <a:pt x="2086" y="139"/>
                  </a:lnTo>
                  <a:lnTo>
                    <a:pt x="2086" y="139"/>
                  </a:lnTo>
                  <a:lnTo>
                    <a:pt x="2096" y="139"/>
                  </a:lnTo>
                  <a:lnTo>
                    <a:pt x="2102" y="139"/>
                  </a:lnTo>
                  <a:lnTo>
                    <a:pt x="2108" y="139"/>
                  </a:lnTo>
                  <a:lnTo>
                    <a:pt x="2117" y="136"/>
                  </a:lnTo>
                  <a:lnTo>
                    <a:pt x="2117" y="136"/>
                  </a:lnTo>
                  <a:lnTo>
                    <a:pt x="2120" y="133"/>
                  </a:lnTo>
                  <a:lnTo>
                    <a:pt x="2117" y="133"/>
                  </a:lnTo>
                  <a:lnTo>
                    <a:pt x="2117" y="130"/>
                  </a:lnTo>
                  <a:lnTo>
                    <a:pt x="2120" y="127"/>
                  </a:lnTo>
                  <a:lnTo>
                    <a:pt x="2120" y="127"/>
                  </a:lnTo>
                  <a:lnTo>
                    <a:pt x="2129" y="127"/>
                  </a:lnTo>
                  <a:lnTo>
                    <a:pt x="2129" y="127"/>
                  </a:lnTo>
                  <a:lnTo>
                    <a:pt x="2132" y="121"/>
                  </a:lnTo>
                  <a:lnTo>
                    <a:pt x="2132" y="121"/>
                  </a:lnTo>
                  <a:lnTo>
                    <a:pt x="2138" y="121"/>
                  </a:lnTo>
                  <a:lnTo>
                    <a:pt x="2150" y="124"/>
                  </a:lnTo>
                  <a:lnTo>
                    <a:pt x="2150" y="124"/>
                  </a:lnTo>
                  <a:lnTo>
                    <a:pt x="2159" y="124"/>
                  </a:lnTo>
                  <a:lnTo>
                    <a:pt x="2168" y="121"/>
                  </a:lnTo>
                  <a:lnTo>
                    <a:pt x="2168" y="121"/>
                  </a:lnTo>
                  <a:lnTo>
                    <a:pt x="2168" y="133"/>
                  </a:lnTo>
                  <a:lnTo>
                    <a:pt x="2168" y="133"/>
                  </a:lnTo>
                  <a:lnTo>
                    <a:pt x="2174" y="130"/>
                  </a:lnTo>
                  <a:lnTo>
                    <a:pt x="2177" y="130"/>
                  </a:lnTo>
                  <a:lnTo>
                    <a:pt x="2177" y="136"/>
                  </a:lnTo>
                  <a:lnTo>
                    <a:pt x="2177" y="136"/>
                  </a:lnTo>
                  <a:lnTo>
                    <a:pt x="2195" y="136"/>
                  </a:lnTo>
                  <a:lnTo>
                    <a:pt x="2217" y="136"/>
                  </a:lnTo>
                  <a:lnTo>
                    <a:pt x="2268" y="136"/>
                  </a:lnTo>
                  <a:lnTo>
                    <a:pt x="2268" y="136"/>
                  </a:lnTo>
                  <a:lnTo>
                    <a:pt x="2268" y="142"/>
                  </a:lnTo>
                  <a:lnTo>
                    <a:pt x="2271" y="145"/>
                  </a:lnTo>
                  <a:lnTo>
                    <a:pt x="2280" y="148"/>
                  </a:lnTo>
                  <a:lnTo>
                    <a:pt x="2289" y="151"/>
                  </a:lnTo>
                  <a:lnTo>
                    <a:pt x="2292" y="154"/>
                  </a:lnTo>
                  <a:lnTo>
                    <a:pt x="2292" y="160"/>
                  </a:lnTo>
                  <a:lnTo>
                    <a:pt x="2292" y="160"/>
                  </a:lnTo>
                  <a:lnTo>
                    <a:pt x="2295" y="157"/>
                  </a:lnTo>
                  <a:lnTo>
                    <a:pt x="2298" y="157"/>
                  </a:lnTo>
                  <a:lnTo>
                    <a:pt x="2307" y="160"/>
                  </a:lnTo>
                  <a:lnTo>
                    <a:pt x="2307" y="160"/>
                  </a:lnTo>
                  <a:lnTo>
                    <a:pt x="2325" y="160"/>
                  </a:lnTo>
                  <a:lnTo>
                    <a:pt x="2334" y="160"/>
                  </a:lnTo>
                  <a:lnTo>
                    <a:pt x="2340" y="160"/>
                  </a:lnTo>
                  <a:lnTo>
                    <a:pt x="2340" y="160"/>
                  </a:lnTo>
                  <a:lnTo>
                    <a:pt x="2343" y="157"/>
                  </a:lnTo>
                  <a:lnTo>
                    <a:pt x="2343" y="151"/>
                  </a:lnTo>
                  <a:lnTo>
                    <a:pt x="2343" y="145"/>
                  </a:lnTo>
                  <a:lnTo>
                    <a:pt x="2347" y="139"/>
                  </a:lnTo>
                  <a:lnTo>
                    <a:pt x="2347" y="139"/>
                  </a:lnTo>
                  <a:lnTo>
                    <a:pt x="2368" y="142"/>
                  </a:lnTo>
                  <a:lnTo>
                    <a:pt x="2389" y="145"/>
                  </a:lnTo>
                  <a:lnTo>
                    <a:pt x="2389" y="145"/>
                  </a:lnTo>
                  <a:lnTo>
                    <a:pt x="2389" y="148"/>
                  </a:lnTo>
                  <a:lnTo>
                    <a:pt x="2389" y="148"/>
                  </a:lnTo>
                  <a:lnTo>
                    <a:pt x="2398" y="148"/>
                  </a:lnTo>
                  <a:lnTo>
                    <a:pt x="2410" y="148"/>
                  </a:lnTo>
                  <a:lnTo>
                    <a:pt x="2410" y="148"/>
                  </a:lnTo>
                  <a:lnTo>
                    <a:pt x="2410" y="151"/>
                  </a:lnTo>
                  <a:lnTo>
                    <a:pt x="2413" y="157"/>
                  </a:lnTo>
                  <a:lnTo>
                    <a:pt x="2413" y="157"/>
                  </a:lnTo>
                  <a:lnTo>
                    <a:pt x="2419" y="157"/>
                  </a:lnTo>
                  <a:lnTo>
                    <a:pt x="2425" y="157"/>
                  </a:lnTo>
                  <a:lnTo>
                    <a:pt x="2428" y="157"/>
                  </a:lnTo>
                  <a:lnTo>
                    <a:pt x="2434" y="160"/>
                  </a:lnTo>
                  <a:lnTo>
                    <a:pt x="2434" y="160"/>
                  </a:lnTo>
                  <a:lnTo>
                    <a:pt x="2431" y="172"/>
                  </a:lnTo>
                  <a:lnTo>
                    <a:pt x="2428" y="175"/>
                  </a:lnTo>
                  <a:lnTo>
                    <a:pt x="2422" y="175"/>
                  </a:lnTo>
                  <a:lnTo>
                    <a:pt x="2422" y="175"/>
                  </a:lnTo>
                  <a:lnTo>
                    <a:pt x="2422" y="181"/>
                  </a:lnTo>
                  <a:lnTo>
                    <a:pt x="2425" y="184"/>
                  </a:lnTo>
                  <a:lnTo>
                    <a:pt x="2437" y="184"/>
                  </a:lnTo>
                  <a:lnTo>
                    <a:pt x="2437" y="184"/>
                  </a:lnTo>
                  <a:lnTo>
                    <a:pt x="2437" y="193"/>
                  </a:lnTo>
                  <a:lnTo>
                    <a:pt x="2437" y="199"/>
                  </a:lnTo>
                  <a:lnTo>
                    <a:pt x="2446" y="209"/>
                  </a:lnTo>
                  <a:lnTo>
                    <a:pt x="2452" y="215"/>
                  </a:lnTo>
                  <a:lnTo>
                    <a:pt x="2461" y="221"/>
                  </a:lnTo>
                  <a:lnTo>
                    <a:pt x="2461" y="221"/>
                  </a:lnTo>
                  <a:lnTo>
                    <a:pt x="2474" y="215"/>
                  </a:lnTo>
                  <a:lnTo>
                    <a:pt x="2483" y="209"/>
                  </a:lnTo>
                  <a:lnTo>
                    <a:pt x="2483" y="209"/>
                  </a:lnTo>
                  <a:lnTo>
                    <a:pt x="2486" y="202"/>
                  </a:lnTo>
                  <a:lnTo>
                    <a:pt x="2486" y="196"/>
                  </a:lnTo>
                  <a:lnTo>
                    <a:pt x="2486" y="196"/>
                  </a:lnTo>
                  <a:lnTo>
                    <a:pt x="2492" y="196"/>
                  </a:lnTo>
                  <a:lnTo>
                    <a:pt x="2495" y="196"/>
                  </a:lnTo>
                  <a:lnTo>
                    <a:pt x="2495" y="193"/>
                  </a:lnTo>
                  <a:lnTo>
                    <a:pt x="2495" y="193"/>
                  </a:lnTo>
                  <a:lnTo>
                    <a:pt x="2501" y="193"/>
                  </a:lnTo>
                  <a:lnTo>
                    <a:pt x="2504" y="196"/>
                  </a:lnTo>
                  <a:lnTo>
                    <a:pt x="2504" y="202"/>
                  </a:lnTo>
                  <a:lnTo>
                    <a:pt x="2507" y="205"/>
                  </a:lnTo>
                  <a:lnTo>
                    <a:pt x="2507" y="205"/>
                  </a:lnTo>
                  <a:lnTo>
                    <a:pt x="2534" y="205"/>
                  </a:lnTo>
                  <a:lnTo>
                    <a:pt x="2534" y="205"/>
                  </a:lnTo>
                  <a:lnTo>
                    <a:pt x="2540" y="202"/>
                  </a:lnTo>
                  <a:lnTo>
                    <a:pt x="2543" y="202"/>
                  </a:lnTo>
                  <a:lnTo>
                    <a:pt x="2546" y="199"/>
                  </a:lnTo>
                  <a:lnTo>
                    <a:pt x="2546" y="193"/>
                  </a:lnTo>
                  <a:lnTo>
                    <a:pt x="2546" y="193"/>
                  </a:lnTo>
                  <a:lnTo>
                    <a:pt x="2561" y="193"/>
                  </a:lnTo>
                  <a:lnTo>
                    <a:pt x="2573" y="193"/>
                  </a:lnTo>
                  <a:lnTo>
                    <a:pt x="2585" y="193"/>
                  </a:lnTo>
                  <a:lnTo>
                    <a:pt x="2591" y="196"/>
                  </a:lnTo>
                  <a:lnTo>
                    <a:pt x="2591" y="202"/>
                  </a:lnTo>
                  <a:lnTo>
                    <a:pt x="2591" y="202"/>
                  </a:lnTo>
                  <a:lnTo>
                    <a:pt x="2597" y="199"/>
                  </a:lnTo>
                  <a:lnTo>
                    <a:pt x="2604" y="196"/>
                  </a:lnTo>
                  <a:lnTo>
                    <a:pt x="2607" y="190"/>
                  </a:lnTo>
                  <a:lnTo>
                    <a:pt x="2616" y="193"/>
                  </a:lnTo>
                  <a:lnTo>
                    <a:pt x="2616" y="193"/>
                  </a:lnTo>
                  <a:lnTo>
                    <a:pt x="2616" y="190"/>
                  </a:lnTo>
                  <a:lnTo>
                    <a:pt x="2613" y="190"/>
                  </a:lnTo>
                  <a:lnTo>
                    <a:pt x="2610" y="187"/>
                  </a:lnTo>
                  <a:lnTo>
                    <a:pt x="2610" y="187"/>
                  </a:lnTo>
                  <a:lnTo>
                    <a:pt x="2613" y="181"/>
                  </a:lnTo>
                  <a:lnTo>
                    <a:pt x="2613" y="178"/>
                  </a:lnTo>
                  <a:lnTo>
                    <a:pt x="2616" y="175"/>
                  </a:lnTo>
                  <a:lnTo>
                    <a:pt x="2616" y="175"/>
                  </a:lnTo>
                  <a:lnTo>
                    <a:pt x="2622" y="175"/>
                  </a:lnTo>
                  <a:lnTo>
                    <a:pt x="2628" y="169"/>
                  </a:lnTo>
                  <a:lnTo>
                    <a:pt x="2631" y="166"/>
                  </a:lnTo>
                  <a:lnTo>
                    <a:pt x="2640" y="169"/>
                  </a:lnTo>
                  <a:lnTo>
                    <a:pt x="2640" y="169"/>
                  </a:lnTo>
                  <a:lnTo>
                    <a:pt x="2643" y="169"/>
                  </a:lnTo>
                  <a:lnTo>
                    <a:pt x="2643" y="166"/>
                  </a:lnTo>
                  <a:lnTo>
                    <a:pt x="2640" y="163"/>
                  </a:lnTo>
                  <a:lnTo>
                    <a:pt x="2640" y="163"/>
                  </a:lnTo>
                  <a:lnTo>
                    <a:pt x="2646" y="160"/>
                  </a:lnTo>
                  <a:lnTo>
                    <a:pt x="2655" y="160"/>
                  </a:lnTo>
                  <a:lnTo>
                    <a:pt x="2664" y="160"/>
                  </a:lnTo>
                  <a:lnTo>
                    <a:pt x="2673" y="160"/>
                  </a:lnTo>
                  <a:lnTo>
                    <a:pt x="2673" y="160"/>
                  </a:lnTo>
                  <a:lnTo>
                    <a:pt x="2673" y="166"/>
                  </a:lnTo>
                  <a:lnTo>
                    <a:pt x="2676" y="169"/>
                  </a:lnTo>
                  <a:lnTo>
                    <a:pt x="2682" y="166"/>
                  </a:lnTo>
                  <a:lnTo>
                    <a:pt x="2688" y="166"/>
                  </a:lnTo>
                  <a:lnTo>
                    <a:pt x="2691" y="166"/>
                  </a:lnTo>
                  <a:lnTo>
                    <a:pt x="2688" y="172"/>
                  </a:lnTo>
                  <a:lnTo>
                    <a:pt x="2688" y="172"/>
                  </a:lnTo>
                  <a:lnTo>
                    <a:pt x="2712" y="172"/>
                  </a:lnTo>
                  <a:lnTo>
                    <a:pt x="2734" y="169"/>
                  </a:lnTo>
                  <a:lnTo>
                    <a:pt x="2734" y="169"/>
                  </a:lnTo>
                  <a:lnTo>
                    <a:pt x="2734" y="172"/>
                  </a:lnTo>
                  <a:lnTo>
                    <a:pt x="2727" y="175"/>
                  </a:lnTo>
                  <a:lnTo>
                    <a:pt x="2721" y="178"/>
                  </a:lnTo>
                  <a:lnTo>
                    <a:pt x="2721" y="184"/>
                  </a:lnTo>
                  <a:lnTo>
                    <a:pt x="2721" y="184"/>
                  </a:lnTo>
                  <a:lnTo>
                    <a:pt x="2724" y="187"/>
                  </a:lnTo>
                  <a:lnTo>
                    <a:pt x="2730" y="190"/>
                  </a:lnTo>
                  <a:lnTo>
                    <a:pt x="2746" y="187"/>
                  </a:lnTo>
                  <a:lnTo>
                    <a:pt x="2746" y="187"/>
                  </a:lnTo>
                  <a:lnTo>
                    <a:pt x="2767" y="187"/>
                  </a:lnTo>
                  <a:lnTo>
                    <a:pt x="2788" y="184"/>
                  </a:lnTo>
                  <a:lnTo>
                    <a:pt x="2788" y="184"/>
                  </a:lnTo>
                  <a:lnTo>
                    <a:pt x="2791" y="193"/>
                  </a:lnTo>
                  <a:lnTo>
                    <a:pt x="2800" y="199"/>
                  </a:lnTo>
                  <a:lnTo>
                    <a:pt x="2809" y="205"/>
                  </a:lnTo>
                  <a:lnTo>
                    <a:pt x="2815" y="215"/>
                  </a:lnTo>
                  <a:lnTo>
                    <a:pt x="2815" y="215"/>
                  </a:lnTo>
                  <a:lnTo>
                    <a:pt x="2821" y="212"/>
                  </a:lnTo>
                  <a:lnTo>
                    <a:pt x="2827" y="215"/>
                  </a:lnTo>
                  <a:lnTo>
                    <a:pt x="2836" y="218"/>
                  </a:lnTo>
                  <a:lnTo>
                    <a:pt x="2836" y="218"/>
                  </a:lnTo>
                  <a:lnTo>
                    <a:pt x="2854" y="218"/>
                  </a:lnTo>
                  <a:lnTo>
                    <a:pt x="2876" y="218"/>
                  </a:lnTo>
                  <a:lnTo>
                    <a:pt x="2894" y="215"/>
                  </a:lnTo>
                  <a:lnTo>
                    <a:pt x="2912" y="218"/>
                  </a:lnTo>
                  <a:lnTo>
                    <a:pt x="2912" y="218"/>
                  </a:lnTo>
                  <a:lnTo>
                    <a:pt x="2921" y="221"/>
                  </a:lnTo>
                  <a:lnTo>
                    <a:pt x="2927" y="224"/>
                  </a:lnTo>
                  <a:lnTo>
                    <a:pt x="2933" y="227"/>
                  </a:lnTo>
                  <a:lnTo>
                    <a:pt x="2942" y="227"/>
                  </a:lnTo>
                  <a:lnTo>
                    <a:pt x="2942" y="227"/>
                  </a:lnTo>
                  <a:lnTo>
                    <a:pt x="2942" y="230"/>
                  </a:lnTo>
                  <a:lnTo>
                    <a:pt x="2942" y="233"/>
                  </a:lnTo>
                  <a:lnTo>
                    <a:pt x="2951" y="233"/>
                  </a:lnTo>
                  <a:lnTo>
                    <a:pt x="2951" y="233"/>
                  </a:lnTo>
                  <a:lnTo>
                    <a:pt x="2951" y="251"/>
                  </a:lnTo>
                  <a:lnTo>
                    <a:pt x="2951" y="251"/>
                  </a:lnTo>
                  <a:lnTo>
                    <a:pt x="2951" y="254"/>
                  </a:lnTo>
                  <a:lnTo>
                    <a:pt x="2957" y="254"/>
                  </a:lnTo>
                  <a:lnTo>
                    <a:pt x="2963" y="254"/>
                  </a:lnTo>
                  <a:lnTo>
                    <a:pt x="2966" y="254"/>
                  </a:lnTo>
                  <a:lnTo>
                    <a:pt x="2966" y="254"/>
                  </a:lnTo>
                  <a:lnTo>
                    <a:pt x="2969" y="257"/>
                  </a:lnTo>
                  <a:lnTo>
                    <a:pt x="2969" y="254"/>
                  </a:lnTo>
                  <a:lnTo>
                    <a:pt x="2972" y="254"/>
                  </a:lnTo>
                  <a:lnTo>
                    <a:pt x="2975" y="254"/>
                  </a:lnTo>
                  <a:lnTo>
                    <a:pt x="2975" y="254"/>
                  </a:lnTo>
                  <a:lnTo>
                    <a:pt x="2975" y="257"/>
                  </a:lnTo>
                  <a:lnTo>
                    <a:pt x="2978" y="257"/>
                  </a:lnTo>
                  <a:lnTo>
                    <a:pt x="2978" y="257"/>
                  </a:lnTo>
                  <a:lnTo>
                    <a:pt x="3006" y="260"/>
                  </a:lnTo>
                  <a:lnTo>
                    <a:pt x="3021" y="260"/>
                  </a:lnTo>
                  <a:lnTo>
                    <a:pt x="3030" y="257"/>
                  </a:lnTo>
                  <a:lnTo>
                    <a:pt x="3030" y="257"/>
                  </a:lnTo>
                  <a:lnTo>
                    <a:pt x="3030" y="254"/>
                  </a:lnTo>
                  <a:lnTo>
                    <a:pt x="3030" y="254"/>
                  </a:lnTo>
                  <a:lnTo>
                    <a:pt x="3039" y="257"/>
                  </a:lnTo>
                  <a:lnTo>
                    <a:pt x="3042" y="257"/>
                  </a:lnTo>
                  <a:lnTo>
                    <a:pt x="3042" y="257"/>
                  </a:lnTo>
                  <a:lnTo>
                    <a:pt x="3051" y="254"/>
                  </a:lnTo>
                  <a:lnTo>
                    <a:pt x="3054" y="254"/>
                  </a:lnTo>
                  <a:lnTo>
                    <a:pt x="3057" y="257"/>
                  </a:lnTo>
                  <a:lnTo>
                    <a:pt x="3057" y="257"/>
                  </a:lnTo>
                  <a:lnTo>
                    <a:pt x="3063" y="254"/>
                  </a:lnTo>
                  <a:lnTo>
                    <a:pt x="3069" y="251"/>
                  </a:lnTo>
                  <a:lnTo>
                    <a:pt x="3087" y="245"/>
                  </a:lnTo>
                  <a:lnTo>
                    <a:pt x="3087" y="245"/>
                  </a:lnTo>
                  <a:lnTo>
                    <a:pt x="3087" y="254"/>
                  </a:lnTo>
                  <a:lnTo>
                    <a:pt x="3087" y="260"/>
                  </a:lnTo>
                  <a:lnTo>
                    <a:pt x="3093" y="275"/>
                  </a:lnTo>
                  <a:lnTo>
                    <a:pt x="3093" y="275"/>
                  </a:lnTo>
                  <a:lnTo>
                    <a:pt x="3102" y="275"/>
                  </a:lnTo>
                  <a:lnTo>
                    <a:pt x="3111" y="278"/>
                  </a:lnTo>
                  <a:lnTo>
                    <a:pt x="3121" y="278"/>
                  </a:lnTo>
                  <a:lnTo>
                    <a:pt x="3130" y="275"/>
                  </a:lnTo>
                  <a:lnTo>
                    <a:pt x="3130" y="275"/>
                  </a:lnTo>
                  <a:lnTo>
                    <a:pt x="3130" y="269"/>
                  </a:lnTo>
                  <a:lnTo>
                    <a:pt x="3127" y="269"/>
                  </a:lnTo>
                  <a:lnTo>
                    <a:pt x="3121" y="266"/>
                  </a:lnTo>
                  <a:lnTo>
                    <a:pt x="3121" y="266"/>
                  </a:lnTo>
                  <a:lnTo>
                    <a:pt x="3124" y="260"/>
                  </a:lnTo>
                  <a:lnTo>
                    <a:pt x="3124" y="251"/>
                  </a:lnTo>
                  <a:lnTo>
                    <a:pt x="3124" y="251"/>
                  </a:lnTo>
                  <a:lnTo>
                    <a:pt x="3136" y="245"/>
                  </a:lnTo>
                  <a:lnTo>
                    <a:pt x="3148" y="245"/>
                  </a:lnTo>
                  <a:lnTo>
                    <a:pt x="3157" y="248"/>
                  </a:lnTo>
                  <a:lnTo>
                    <a:pt x="3166" y="254"/>
                  </a:lnTo>
                  <a:lnTo>
                    <a:pt x="3166" y="254"/>
                  </a:lnTo>
                  <a:lnTo>
                    <a:pt x="3193" y="254"/>
                  </a:lnTo>
                  <a:lnTo>
                    <a:pt x="3217" y="254"/>
                  </a:lnTo>
                  <a:lnTo>
                    <a:pt x="3217" y="254"/>
                  </a:lnTo>
                  <a:lnTo>
                    <a:pt x="3229" y="257"/>
                  </a:lnTo>
                  <a:lnTo>
                    <a:pt x="3235" y="257"/>
                  </a:lnTo>
                  <a:lnTo>
                    <a:pt x="3238" y="254"/>
                  </a:lnTo>
                  <a:lnTo>
                    <a:pt x="3238" y="254"/>
                  </a:lnTo>
                  <a:lnTo>
                    <a:pt x="3248" y="260"/>
                  </a:lnTo>
                  <a:lnTo>
                    <a:pt x="3251" y="263"/>
                  </a:lnTo>
                  <a:lnTo>
                    <a:pt x="3260" y="266"/>
                  </a:lnTo>
                  <a:lnTo>
                    <a:pt x="3260" y="266"/>
                  </a:lnTo>
                  <a:lnTo>
                    <a:pt x="3263" y="269"/>
                  </a:lnTo>
                  <a:lnTo>
                    <a:pt x="3266" y="275"/>
                  </a:lnTo>
                  <a:lnTo>
                    <a:pt x="3266" y="275"/>
                  </a:lnTo>
                  <a:lnTo>
                    <a:pt x="3272" y="272"/>
                  </a:lnTo>
                  <a:lnTo>
                    <a:pt x="3272" y="269"/>
                  </a:lnTo>
                  <a:lnTo>
                    <a:pt x="3272" y="269"/>
                  </a:lnTo>
                  <a:lnTo>
                    <a:pt x="3272" y="272"/>
                  </a:lnTo>
                  <a:lnTo>
                    <a:pt x="3275" y="275"/>
                  </a:lnTo>
                  <a:lnTo>
                    <a:pt x="3275" y="278"/>
                  </a:lnTo>
                  <a:lnTo>
                    <a:pt x="3275" y="278"/>
                  </a:lnTo>
                  <a:lnTo>
                    <a:pt x="3278" y="278"/>
                  </a:lnTo>
                  <a:lnTo>
                    <a:pt x="3284" y="278"/>
                  </a:lnTo>
                  <a:lnTo>
                    <a:pt x="3284" y="278"/>
                  </a:lnTo>
                  <a:lnTo>
                    <a:pt x="3290" y="281"/>
                  </a:lnTo>
                  <a:lnTo>
                    <a:pt x="3305" y="287"/>
                  </a:lnTo>
                  <a:lnTo>
                    <a:pt x="3305" y="287"/>
                  </a:lnTo>
                  <a:lnTo>
                    <a:pt x="3329" y="293"/>
                  </a:lnTo>
                  <a:lnTo>
                    <a:pt x="3329" y="293"/>
                  </a:lnTo>
                  <a:lnTo>
                    <a:pt x="3329" y="299"/>
                  </a:lnTo>
                  <a:lnTo>
                    <a:pt x="3332" y="302"/>
                  </a:lnTo>
                  <a:lnTo>
                    <a:pt x="3332" y="302"/>
                  </a:lnTo>
                  <a:lnTo>
                    <a:pt x="3335" y="302"/>
                  </a:lnTo>
                  <a:lnTo>
                    <a:pt x="3341" y="302"/>
                  </a:lnTo>
                  <a:lnTo>
                    <a:pt x="3341" y="302"/>
                  </a:lnTo>
                  <a:lnTo>
                    <a:pt x="3341" y="305"/>
                  </a:lnTo>
                  <a:lnTo>
                    <a:pt x="3341" y="311"/>
                  </a:lnTo>
                  <a:lnTo>
                    <a:pt x="3341" y="311"/>
                  </a:lnTo>
                  <a:lnTo>
                    <a:pt x="3344" y="311"/>
                  </a:lnTo>
                  <a:lnTo>
                    <a:pt x="3347" y="311"/>
                  </a:lnTo>
                  <a:lnTo>
                    <a:pt x="3347" y="311"/>
                  </a:lnTo>
                  <a:lnTo>
                    <a:pt x="3350" y="314"/>
                  </a:lnTo>
                  <a:lnTo>
                    <a:pt x="3350" y="320"/>
                  </a:lnTo>
                  <a:lnTo>
                    <a:pt x="3353" y="323"/>
                  </a:lnTo>
                  <a:lnTo>
                    <a:pt x="3359" y="323"/>
                  </a:lnTo>
                  <a:lnTo>
                    <a:pt x="3359" y="323"/>
                  </a:lnTo>
                  <a:lnTo>
                    <a:pt x="3359" y="351"/>
                  </a:lnTo>
                  <a:lnTo>
                    <a:pt x="3359" y="351"/>
                  </a:lnTo>
                  <a:lnTo>
                    <a:pt x="3371" y="351"/>
                  </a:lnTo>
                  <a:lnTo>
                    <a:pt x="3381" y="348"/>
                  </a:lnTo>
                  <a:lnTo>
                    <a:pt x="3387" y="342"/>
                  </a:lnTo>
                  <a:lnTo>
                    <a:pt x="3390" y="336"/>
                  </a:lnTo>
                  <a:lnTo>
                    <a:pt x="3390" y="336"/>
                  </a:lnTo>
                  <a:lnTo>
                    <a:pt x="3399" y="339"/>
                  </a:lnTo>
                  <a:lnTo>
                    <a:pt x="3408" y="339"/>
                  </a:lnTo>
                  <a:lnTo>
                    <a:pt x="3417" y="342"/>
                  </a:lnTo>
                  <a:lnTo>
                    <a:pt x="3426" y="345"/>
                  </a:lnTo>
                  <a:lnTo>
                    <a:pt x="3426" y="345"/>
                  </a:lnTo>
                  <a:lnTo>
                    <a:pt x="3426" y="348"/>
                  </a:lnTo>
                  <a:lnTo>
                    <a:pt x="3426" y="351"/>
                  </a:lnTo>
                  <a:lnTo>
                    <a:pt x="3426" y="351"/>
                  </a:lnTo>
                  <a:lnTo>
                    <a:pt x="3432" y="351"/>
                  </a:lnTo>
                  <a:lnTo>
                    <a:pt x="3438" y="351"/>
                  </a:lnTo>
                  <a:lnTo>
                    <a:pt x="3438" y="351"/>
                  </a:lnTo>
                  <a:lnTo>
                    <a:pt x="3432" y="357"/>
                  </a:lnTo>
                  <a:lnTo>
                    <a:pt x="3429" y="360"/>
                  </a:lnTo>
                  <a:lnTo>
                    <a:pt x="3429" y="363"/>
                  </a:lnTo>
                  <a:lnTo>
                    <a:pt x="3429" y="363"/>
                  </a:lnTo>
                  <a:lnTo>
                    <a:pt x="3426" y="363"/>
                  </a:lnTo>
                  <a:lnTo>
                    <a:pt x="3423" y="363"/>
                  </a:lnTo>
                  <a:lnTo>
                    <a:pt x="3417" y="360"/>
                  </a:lnTo>
                  <a:lnTo>
                    <a:pt x="3417" y="360"/>
                  </a:lnTo>
                  <a:lnTo>
                    <a:pt x="3414" y="366"/>
                  </a:lnTo>
                  <a:lnTo>
                    <a:pt x="3411" y="369"/>
                  </a:lnTo>
                  <a:lnTo>
                    <a:pt x="3405" y="369"/>
                  </a:lnTo>
                  <a:lnTo>
                    <a:pt x="3405" y="369"/>
                  </a:lnTo>
                  <a:lnTo>
                    <a:pt x="3408" y="372"/>
                  </a:lnTo>
                  <a:lnTo>
                    <a:pt x="3411" y="375"/>
                  </a:lnTo>
                  <a:lnTo>
                    <a:pt x="3414" y="378"/>
                  </a:lnTo>
                  <a:lnTo>
                    <a:pt x="3414" y="384"/>
                  </a:lnTo>
                  <a:lnTo>
                    <a:pt x="3414" y="384"/>
                  </a:lnTo>
                  <a:lnTo>
                    <a:pt x="3408" y="381"/>
                  </a:lnTo>
                  <a:lnTo>
                    <a:pt x="3405" y="384"/>
                  </a:lnTo>
                  <a:lnTo>
                    <a:pt x="3405" y="387"/>
                  </a:lnTo>
                  <a:lnTo>
                    <a:pt x="3405" y="390"/>
                  </a:lnTo>
                  <a:lnTo>
                    <a:pt x="3402" y="393"/>
                  </a:lnTo>
                  <a:lnTo>
                    <a:pt x="3402" y="393"/>
                  </a:lnTo>
                  <a:lnTo>
                    <a:pt x="3396" y="396"/>
                  </a:lnTo>
                  <a:lnTo>
                    <a:pt x="3393" y="399"/>
                  </a:lnTo>
                  <a:lnTo>
                    <a:pt x="3393" y="399"/>
                  </a:lnTo>
                  <a:lnTo>
                    <a:pt x="3381" y="396"/>
                  </a:lnTo>
                  <a:lnTo>
                    <a:pt x="3381" y="396"/>
                  </a:lnTo>
                  <a:lnTo>
                    <a:pt x="3371" y="387"/>
                  </a:lnTo>
                  <a:lnTo>
                    <a:pt x="3371" y="387"/>
                  </a:lnTo>
                  <a:lnTo>
                    <a:pt x="3365" y="387"/>
                  </a:lnTo>
                  <a:lnTo>
                    <a:pt x="3356" y="384"/>
                  </a:lnTo>
                  <a:lnTo>
                    <a:pt x="3356" y="384"/>
                  </a:lnTo>
                  <a:lnTo>
                    <a:pt x="3347" y="375"/>
                  </a:lnTo>
                  <a:lnTo>
                    <a:pt x="3347" y="375"/>
                  </a:lnTo>
                  <a:lnTo>
                    <a:pt x="3341" y="375"/>
                  </a:lnTo>
                  <a:lnTo>
                    <a:pt x="3332" y="375"/>
                  </a:lnTo>
                  <a:lnTo>
                    <a:pt x="3332" y="375"/>
                  </a:lnTo>
                  <a:lnTo>
                    <a:pt x="3332" y="375"/>
                  </a:lnTo>
                  <a:lnTo>
                    <a:pt x="3329" y="372"/>
                  </a:lnTo>
                  <a:lnTo>
                    <a:pt x="3329" y="372"/>
                  </a:lnTo>
                  <a:lnTo>
                    <a:pt x="3323" y="369"/>
                  </a:lnTo>
                  <a:lnTo>
                    <a:pt x="3320" y="366"/>
                  </a:lnTo>
                  <a:lnTo>
                    <a:pt x="3317" y="363"/>
                  </a:lnTo>
                  <a:lnTo>
                    <a:pt x="3311" y="369"/>
                  </a:lnTo>
                  <a:lnTo>
                    <a:pt x="3311" y="369"/>
                  </a:lnTo>
                  <a:lnTo>
                    <a:pt x="3308" y="366"/>
                  </a:lnTo>
                  <a:lnTo>
                    <a:pt x="3308" y="363"/>
                  </a:lnTo>
                  <a:lnTo>
                    <a:pt x="3308" y="357"/>
                  </a:lnTo>
                  <a:lnTo>
                    <a:pt x="3308" y="357"/>
                  </a:lnTo>
                  <a:lnTo>
                    <a:pt x="3284" y="357"/>
                  </a:lnTo>
                  <a:lnTo>
                    <a:pt x="3284" y="357"/>
                  </a:lnTo>
                  <a:lnTo>
                    <a:pt x="3281" y="357"/>
                  </a:lnTo>
                  <a:lnTo>
                    <a:pt x="3281" y="360"/>
                  </a:lnTo>
                  <a:lnTo>
                    <a:pt x="3284" y="363"/>
                  </a:lnTo>
                  <a:lnTo>
                    <a:pt x="3284" y="363"/>
                  </a:lnTo>
                  <a:lnTo>
                    <a:pt x="3278" y="369"/>
                  </a:lnTo>
                  <a:lnTo>
                    <a:pt x="3275" y="375"/>
                  </a:lnTo>
                  <a:lnTo>
                    <a:pt x="3275" y="381"/>
                  </a:lnTo>
                  <a:lnTo>
                    <a:pt x="3275" y="381"/>
                  </a:lnTo>
                  <a:lnTo>
                    <a:pt x="3266" y="381"/>
                  </a:lnTo>
                  <a:lnTo>
                    <a:pt x="3257" y="384"/>
                  </a:lnTo>
                  <a:lnTo>
                    <a:pt x="3248" y="387"/>
                  </a:lnTo>
                  <a:lnTo>
                    <a:pt x="3235" y="387"/>
                  </a:lnTo>
                  <a:lnTo>
                    <a:pt x="3235" y="387"/>
                  </a:lnTo>
                  <a:lnTo>
                    <a:pt x="3229" y="393"/>
                  </a:lnTo>
                  <a:lnTo>
                    <a:pt x="3226" y="396"/>
                  </a:lnTo>
                  <a:lnTo>
                    <a:pt x="3223" y="396"/>
                  </a:lnTo>
                  <a:lnTo>
                    <a:pt x="3223" y="396"/>
                  </a:lnTo>
                  <a:lnTo>
                    <a:pt x="3223" y="399"/>
                  </a:lnTo>
                  <a:lnTo>
                    <a:pt x="3229" y="399"/>
                  </a:lnTo>
                  <a:lnTo>
                    <a:pt x="3238" y="399"/>
                  </a:lnTo>
                  <a:lnTo>
                    <a:pt x="3238" y="399"/>
                  </a:lnTo>
                  <a:lnTo>
                    <a:pt x="3244" y="405"/>
                  </a:lnTo>
                  <a:lnTo>
                    <a:pt x="3251" y="408"/>
                  </a:lnTo>
                  <a:lnTo>
                    <a:pt x="3251" y="408"/>
                  </a:lnTo>
                  <a:lnTo>
                    <a:pt x="3248" y="417"/>
                  </a:lnTo>
                  <a:lnTo>
                    <a:pt x="3254" y="423"/>
                  </a:lnTo>
                  <a:lnTo>
                    <a:pt x="3254" y="423"/>
                  </a:lnTo>
                  <a:lnTo>
                    <a:pt x="3260" y="429"/>
                  </a:lnTo>
                  <a:lnTo>
                    <a:pt x="3263" y="435"/>
                  </a:lnTo>
                  <a:lnTo>
                    <a:pt x="3275" y="441"/>
                  </a:lnTo>
                  <a:lnTo>
                    <a:pt x="3275" y="441"/>
                  </a:lnTo>
                  <a:lnTo>
                    <a:pt x="3263" y="453"/>
                  </a:lnTo>
                  <a:lnTo>
                    <a:pt x="3263" y="453"/>
                  </a:lnTo>
                  <a:lnTo>
                    <a:pt x="3257" y="453"/>
                  </a:lnTo>
                  <a:lnTo>
                    <a:pt x="3254" y="450"/>
                  </a:lnTo>
                  <a:lnTo>
                    <a:pt x="3251" y="447"/>
                  </a:lnTo>
                  <a:lnTo>
                    <a:pt x="3248" y="444"/>
                  </a:lnTo>
                  <a:lnTo>
                    <a:pt x="3248" y="444"/>
                  </a:lnTo>
                  <a:lnTo>
                    <a:pt x="3251" y="447"/>
                  </a:lnTo>
                  <a:lnTo>
                    <a:pt x="3251" y="450"/>
                  </a:lnTo>
                  <a:lnTo>
                    <a:pt x="3248" y="453"/>
                  </a:lnTo>
                  <a:lnTo>
                    <a:pt x="3248" y="453"/>
                  </a:lnTo>
                  <a:lnTo>
                    <a:pt x="3223" y="453"/>
                  </a:lnTo>
                  <a:lnTo>
                    <a:pt x="3211" y="453"/>
                  </a:lnTo>
                  <a:lnTo>
                    <a:pt x="3202" y="456"/>
                  </a:lnTo>
                  <a:lnTo>
                    <a:pt x="3202" y="456"/>
                  </a:lnTo>
                  <a:lnTo>
                    <a:pt x="3187" y="463"/>
                  </a:lnTo>
                  <a:lnTo>
                    <a:pt x="3184" y="469"/>
                  </a:lnTo>
                  <a:lnTo>
                    <a:pt x="3181" y="475"/>
                  </a:lnTo>
                  <a:lnTo>
                    <a:pt x="3181" y="475"/>
                  </a:lnTo>
                  <a:lnTo>
                    <a:pt x="3172" y="475"/>
                  </a:lnTo>
                  <a:lnTo>
                    <a:pt x="3163" y="478"/>
                  </a:lnTo>
                  <a:lnTo>
                    <a:pt x="3157" y="481"/>
                  </a:lnTo>
                  <a:lnTo>
                    <a:pt x="3148" y="487"/>
                  </a:lnTo>
                  <a:lnTo>
                    <a:pt x="3148" y="487"/>
                  </a:lnTo>
                  <a:lnTo>
                    <a:pt x="3142" y="493"/>
                  </a:lnTo>
                  <a:lnTo>
                    <a:pt x="3142" y="493"/>
                  </a:lnTo>
                  <a:lnTo>
                    <a:pt x="3136" y="499"/>
                  </a:lnTo>
                  <a:lnTo>
                    <a:pt x="3130" y="502"/>
                  </a:lnTo>
                  <a:lnTo>
                    <a:pt x="3130" y="502"/>
                  </a:lnTo>
                  <a:lnTo>
                    <a:pt x="3124" y="505"/>
                  </a:lnTo>
                  <a:lnTo>
                    <a:pt x="3121" y="511"/>
                  </a:lnTo>
                  <a:lnTo>
                    <a:pt x="3121" y="511"/>
                  </a:lnTo>
                  <a:lnTo>
                    <a:pt x="3108" y="511"/>
                  </a:lnTo>
                  <a:lnTo>
                    <a:pt x="3096" y="511"/>
                  </a:lnTo>
                  <a:lnTo>
                    <a:pt x="3087" y="511"/>
                  </a:lnTo>
                  <a:lnTo>
                    <a:pt x="3084" y="508"/>
                  </a:lnTo>
                  <a:lnTo>
                    <a:pt x="3081" y="505"/>
                  </a:lnTo>
                  <a:lnTo>
                    <a:pt x="3081" y="505"/>
                  </a:lnTo>
                  <a:lnTo>
                    <a:pt x="3075" y="508"/>
                  </a:lnTo>
                  <a:lnTo>
                    <a:pt x="3072" y="511"/>
                  </a:lnTo>
                  <a:lnTo>
                    <a:pt x="3069" y="511"/>
                  </a:lnTo>
                  <a:lnTo>
                    <a:pt x="3069" y="517"/>
                  </a:lnTo>
                  <a:lnTo>
                    <a:pt x="3069" y="517"/>
                  </a:lnTo>
                  <a:lnTo>
                    <a:pt x="3042" y="520"/>
                  </a:lnTo>
                  <a:lnTo>
                    <a:pt x="3018" y="517"/>
                  </a:lnTo>
                  <a:lnTo>
                    <a:pt x="3018" y="517"/>
                  </a:lnTo>
                  <a:lnTo>
                    <a:pt x="3015" y="520"/>
                  </a:lnTo>
                  <a:lnTo>
                    <a:pt x="3012" y="523"/>
                  </a:lnTo>
                  <a:lnTo>
                    <a:pt x="3012" y="523"/>
                  </a:lnTo>
                  <a:lnTo>
                    <a:pt x="3003" y="526"/>
                  </a:lnTo>
                  <a:lnTo>
                    <a:pt x="3000" y="529"/>
                  </a:lnTo>
                  <a:lnTo>
                    <a:pt x="3000" y="535"/>
                  </a:lnTo>
                  <a:lnTo>
                    <a:pt x="3000" y="535"/>
                  </a:lnTo>
                  <a:lnTo>
                    <a:pt x="2997" y="541"/>
                  </a:lnTo>
                  <a:lnTo>
                    <a:pt x="2991" y="544"/>
                  </a:lnTo>
                  <a:lnTo>
                    <a:pt x="2984" y="550"/>
                  </a:lnTo>
                  <a:lnTo>
                    <a:pt x="2981" y="553"/>
                  </a:lnTo>
                  <a:lnTo>
                    <a:pt x="2981" y="559"/>
                  </a:lnTo>
                  <a:lnTo>
                    <a:pt x="2981" y="559"/>
                  </a:lnTo>
                  <a:lnTo>
                    <a:pt x="2984" y="565"/>
                  </a:lnTo>
                  <a:lnTo>
                    <a:pt x="2987" y="571"/>
                  </a:lnTo>
                  <a:lnTo>
                    <a:pt x="3000" y="574"/>
                  </a:lnTo>
                  <a:lnTo>
                    <a:pt x="3000" y="574"/>
                  </a:lnTo>
                  <a:lnTo>
                    <a:pt x="2994" y="590"/>
                  </a:lnTo>
                  <a:lnTo>
                    <a:pt x="2991" y="593"/>
                  </a:lnTo>
                  <a:lnTo>
                    <a:pt x="2981" y="596"/>
                  </a:lnTo>
                  <a:lnTo>
                    <a:pt x="2981" y="596"/>
                  </a:lnTo>
                  <a:lnTo>
                    <a:pt x="2981" y="605"/>
                  </a:lnTo>
                  <a:lnTo>
                    <a:pt x="2978" y="608"/>
                  </a:lnTo>
                  <a:lnTo>
                    <a:pt x="2975" y="608"/>
                  </a:lnTo>
                  <a:lnTo>
                    <a:pt x="2975" y="608"/>
                  </a:lnTo>
                  <a:lnTo>
                    <a:pt x="2975" y="623"/>
                  </a:lnTo>
                  <a:lnTo>
                    <a:pt x="2975" y="623"/>
                  </a:lnTo>
                  <a:lnTo>
                    <a:pt x="2975" y="626"/>
                  </a:lnTo>
                  <a:lnTo>
                    <a:pt x="2978" y="626"/>
                  </a:lnTo>
                  <a:lnTo>
                    <a:pt x="2981" y="626"/>
                  </a:lnTo>
                  <a:lnTo>
                    <a:pt x="2981" y="629"/>
                  </a:lnTo>
                  <a:lnTo>
                    <a:pt x="2981" y="629"/>
                  </a:lnTo>
                  <a:lnTo>
                    <a:pt x="2981" y="632"/>
                  </a:lnTo>
                  <a:lnTo>
                    <a:pt x="2981" y="635"/>
                  </a:lnTo>
                  <a:lnTo>
                    <a:pt x="2975" y="635"/>
                  </a:lnTo>
                  <a:lnTo>
                    <a:pt x="2975" y="635"/>
                  </a:lnTo>
                  <a:lnTo>
                    <a:pt x="2969" y="647"/>
                  </a:lnTo>
                  <a:lnTo>
                    <a:pt x="2969" y="647"/>
                  </a:lnTo>
                  <a:lnTo>
                    <a:pt x="2960" y="650"/>
                  </a:lnTo>
                  <a:lnTo>
                    <a:pt x="2951" y="653"/>
                  </a:lnTo>
                  <a:lnTo>
                    <a:pt x="2951" y="653"/>
                  </a:lnTo>
                  <a:lnTo>
                    <a:pt x="2951" y="662"/>
                  </a:lnTo>
                  <a:lnTo>
                    <a:pt x="2951" y="665"/>
                  </a:lnTo>
                  <a:lnTo>
                    <a:pt x="2951" y="668"/>
                  </a:lnTo>
                  <a:lnTo>
                    <a:pt x="2951" y="668"/>
                  </a:lnTo>
                  <a:lnTo>
                    <a:pt x="2948" y="668"/>
                  </a:lnTo>
                  <a:lnTo>
                    <a:pt x="2948" y="665"/>
                  </a:lnTo>
                  <a:lnTo>
                    <a:pt x="2945" y="659"/>
                  </a:lnTo>
                  <a:lnTo>
                    <a:pt x="2945" y="659"/>
                  </a:lnTo>
                  <a:lnTo>
                    <a:pt x="2942" y="662"/>
                  </a:lnTo>
                  <a:lnTo>
                    <a:pt x="2939" y="665"/>
                  </a:lnTo>
                  <a:lnTo>
                    <a:pt x="2939" y="671"/>
                  </a:lnTo>
                  <a:lnTo>
                    <a:pt x="2942" y="680"/>
                  </a:lnTo>
                  <a:lnTo>
                    <a:pt x="2942" y="680"/>
                  </a:lnTo>
                  <a:lnTo>
                    <a:pt x="2936" y="680"/>
                  </a:lnTo>
                  <a:lnTo>
                    <a:pt x="2936" y="683"/>
                  </a:lnTo>
                  <a:lnTo>
                    <a:pt x="2933" y="689"/>
                  </a:lnTo>
                  <a:lnTo>
                    <a:pt x="2933" y="689"/>
                  </a:lnTo>
                  <a:lnTo>
                    <a:pt x="2930" y="689"/>
                  </a:lnTo>
                  <a:lnTo>
                    <a:pt x="2924" y="689"/>
                  </a:lnTo>
                  <a:lnTo>
                    <a:pt x="2924" y="689"/>
                  </a:lnTo>
                  <a:lnTo>
                    <a:pt x="2924" y="695"/>
                  </a:lnTo>
                  <a:lnTo>
                    <a:pt x="2921" y="698"/>
                  </a:lnTo>
                  <a:lnTo>
                    <a:pt x="2918" y="698"/>
                  </a:lnTo>
                  <a:lnTo>
                    <a:pt x="2918" y="698"/>
                  </a:lnTo>
                  <a:lnTo>
                    <a:pt x="2915" y="704"/>
                  </a:lnTo>
                  <a:lnTo>
                    <a:pt x="2915" y="707"/>
                  </a:lnTo>
                  <a:lnTo>
                    <a:pt x="2912" y="714"/>
                  </a:lnTo>
                  <a:lnTo>
                    <a:pt x="2912" y="714"/>
                  </a:lnTo>
                  <a:lnTo>
                    <a:pt x="2903" y="714"/>
                  </a:lnTo>
                  <a:lnTo>
                    <a:pt x="2900" y="714"/>
                  </a:lnTo>
                  <a:lnTo>
                    <a:pt x="2897" y="717"/>
                  </a:lnTo>
                  <a:lnTo>
                    <a:pt x="2897" y="717"/>
                  </a:lnTo>
                  <a:lnTo>
                    <a:pt x="2894" y="717"/>
                  </a:lnTo>
                  <a:lnTo>
                    <a:pt x="2894" y="714"/>
                  </a:lnTo>
                  <a:lnTo>
                    <a:pt x="2897" y="704"/>
                  </a:lnTo>
                  <a:lnTo>
                    <a:pt x="2897" y="704"/>
                  </a:lnTo>
                  <a:lnTo>
                    <a:pt x="2894" y="701"/>
                  </a:lnTo>
                  <a:lnTo>
                    <a:pt x="2894" y="701"/>
                  </a:lnTo>
                  <a:lnTo>
                    <a:pt x="2894" y="692"/>
                  </a:lnTo>
                  <a:lnTo>
                    <a:pt x="2894" y="692"/>
                  </a:lnTo>
                  <a:lnTo>
                    <a:pt x="2885" y="686"/>
                  </a:lnTo>
                  <a:lnTo>
                    <a:pt x="2885" y="686"/>
                  </a:lnTo>
                  <a:lnTo>
                    <a:pt x="2882" y="683"/>
                  </a:lnTo>
                  <a:lnTo>
                    <a:pt x="2876" y="680"/>
                  </a:lnTo>
                  <a:lnTo>
                    <a:pt x="2876" y="680"/>
                  </a:lnTo>
                  <a:lnTo>
                    <a:pt x="2879" y="674"/>
                  </a:lnTo>
                  <a:lnTo>
                    <a:pt x="2882" y="668"/>
                  </a:lnTo>
                  <a:lnTo>
                    <a:pt x="2882" y="656"/>
                  </a:lnTo>
                  <a:lnTo>
                    <a:pt x="2882" y="656"/>
                  </a:lnTo>
                  <a:lnTo>
                    <a:pt x="2879" y="650"/>
                  </a:lnTo>
                  <a:lnTo>
                    <a:pt x="2876" y="644"/>
                  </a:lnTo>
                  <a:lnTo>
                    <a:pt x="2876" y="644"/>
                  </a:lnTo>
                  <a:lnTo>
                    <a:pt x="2879" y="620"/>
                  </a:lnTo>
                  <a:lnTo>
                    <a:pt x="2879" y="611"/>
                  </a:lnTo>
                  <a:lnTo>
                    <a:pt x="2876" y="599"/>
                  </a:lnTo>
                  <a:lnTo>
                    <a:pt x="2876" y="599"/>
                  </a:lnTo>
                  <a:lnTo>
                    <a:pt x="2885" y="605"/>
                  </a:lnTo>
                  <a:lnTo>
                    <a:pt x="2885" y="599"/>
                  </a:lnTo>
                  <a:lnTo>
                    <a:pt x="2882" y="593"/>
                  </a:lnTo>
                  <a:lnTo>
                    <a:pt x="2885" y="583"/>
                  </a:lnTo>
                  <a:lnTo>
                    <a:pt x="2885" y="583"/>
                  </a:lnTo>
                  <a:lnTo>
                    <a:pt x="2888" y="590"/>
                  </a:lnTo>
                  <a:lnTo>
                    <a:pt x="2891" y="590"/>
                  </a:lnTo>
                  <a:lnTo>
                    <a:pt x="2894" y="587"/>
                  </a:lnTo>
                  <a:lnTo>
                    <a:pt x="2894" y="587"/>
                  </a:lnTo>
                  <a:lnTo>
                    <a:pt x="2894" y="583"/>
                  </a:lnTo>
                  <a:lnTo>
                    <a:pt x="2894" y="580"/>
                  </a:lnTo>
                  <a:lnTo>
                    <a:pt x="2894" y="580"/>
                  </a:lnTo>
                  <a:lnTo>
                    <a:pt x="2906" y="568"/>
                  </a:lnTo>
                  <a:lnTo>
                    <a:pt x="2918" y="559"/>
                  </a:lnTo>
                  <a:lnTo>
                    <a:pt x="2918" y="559"/>
                  </a:lnTo>
                  <a:lnTo>
                    <a:pt x="2921" y="556"/>
                  </a:lnTo>
                  <a:lnTo>
                    <a:pt x="2921" y="556"/>
                  </a:lnTo>
                  <a:lnTo>
                    <a:pt x="2921" y="553"/>
                  </a:lnTo>
                  <a:lnTo>
                    <a:pt x="2921" y="553"/>
                  </a:lnTo>
                  <a:lnTo>
                    <a:pt x="2918" y="553"/>
                  </a:lnTo>
                  <a:lnTo>
                    <a:pt x="2921" y="550"/>
                  </a:lnTo>
                  <a:lnTo>
                    <a:pt x="2930" y="550"/>
                  </a:lnTo>
                  <a:lnTo>
                    <a:pt x="2930" y="550"/>
                  </a:lnTo>
                  <a:lnTo>
                    <a:pt x="2936" y="544"/>
                  </a:lnTo>
                  <a:lnTo>
                    <a:pt x="2939" y="529"/>
                  </a:lnTo>
                  <a:lnTo>
                    <a:pt x="2939" y="529"/>
                  </a:lnTo>
                  <a:lnTo>
                    <a:pt x="2945" y="526"/>
                  </a:lnTo>
                  <a:lnTo>
                    <a:pt x="2948" y="523"/>
                  </a:lnTo>
                  <a:lnTo>
                    <a:pt x="2951" y="523"/>
                  </a:lnTo>
                  <a:lnTo>
                    <a:pt x="2951" y="523"/>
                  </a:lnTo>
                  <a:lnTo>
                    <a:pt x="2945" y="523"/>
                  </a:lnTo>
                  <a:lnTo>
                    <a:pt x="2945" y="523"/>
                  </a:lnTo>
                  <a:lnTo>
                    <a:pt x="2951" y="514"/>
                  </a:lnTo>
                  <a:lnTo>
                    <a:pt x="2951" y="514"/>
                  </a:lnTo>
                  <a:lnTo>
                    <a:pt x="2954" y="514"/>
                  </a:lnTo>
                  <a:lnTo>
                    <a:pt x="2957" y="517"/>
                  </a:lnTo>
                  <a:lnTo>
                    <a:pt x="2957" y="514"/>
                  </a:lnTo>
                  <a:lnTo>
                    <a:pt x="2957" y="505"/>
                  </a:lnTo>
                  <a:lnTo>
                    <a:pt x="2957" y="505"/>
                  </a:lnTo>
                  <a:lnTo>
                    <a:pt x="2969" y="505"/>
                  </a:lnTo>
                  <a:lnTo>
                    <a:pt x="2978" y="502"/>
                  </a:lnTo>
                  <a:lnTo>
                    <a:pt x="2978" y="502"/>
                  </a:lnTo>
                  <a:lnTo>
                    <a:pt x="2981" y="493"/>
                  </a:lnTo>
                  <a:lnTo>
                    <a:pt x="2981" y="493"/>
                  </a:lnTo>
                  <a:lnTo>
                    <a:pt x="2991" y="493"/>
                  </a:lnTo>
                  <a:lnTo>
                    <a:pt x="2991" y="493"/>
                  </a:lnTo>
                  <a:lnTo>
                    <a:pt x="3000" y="487"/>
                  </a:lnTo>
                  <a:lnTo>
                    <a:pt x="3000" y="487"/>
                  </a:lnTo>
                  <a:lnTo>
                    <a:pt x="3003" y="484"/>
                  </a:lnTo>
                  <a:lnTo>
                    <a:pt x="3003" y="481"/>
                  </a:lnTo>
                  <a:lnTo>
                    <a:pt x="3003" y="481"/>
                  </a:lnTo>
                  <a:lnTo>
                    <a:pt x="3006" y="472"/>
                  </a:lnTo>
                  <a:lnTo>
                    <a:pt x="3009" y="472"/>
                  </a:lnTo>
                  <a:lnTo>
                    <a:pt x="3015" y="475"/>
                  </a:lnTo>
                  <a:lnTo>
                    <a:pt x="3015" y="475"/>
                  </a:lnTo>
                  <a:lnTo>
                    <a:pt x="3015" y="453"/>
                  </a:lnTo>
                  <a:lnTo>
                    <a:pt x="3015" y="453"/>
                  </a:lnTo>
                  <a:lnTo>
                    <a:pt x="3003" y="453"/>
                  </a:lnTo>
                  <a:lnTo>
                    <a:pt x="2994" y="456"/>
                  </a:lnTo>
                  <a:lnTo>
                    <a:pt x="2994" y="456"/>
                  </a:lnTo>
                  <a:lnTo>
                    <a:pt x="2987" y="466"/>
                  </a:lnTo>
                  <a:lnTo>
                    <a:pt x="2987" y="466"/>
                  </a:lnTo>
                  <a:lnTo>
                    <a:pt x="2984" y="466"/>
                  </a:lnTo>
                  <a:lnTo>
                    <a:pt x="2981" y="469"/>
                  </a:lnTo>
                  <a:lnTo>
                    <a:pt x="2981" y="469"/>
                  </a:lnTo>
                  <a:lnTo>
                    <a:pt x="2978" y="475"/>
                  </a:lnTo>
                  <a:lnTo>
                    <a:pt x="2975" y="478"/>
                  </a:lnTo>
                  <a:lnTo>
                    <a:pt x="2969" y="481"/>
                  </a:lnTo>
                  <a:lnTo>
                    <a:pt x="2966" y="487"/>
                  </a:lnTo>
                  <a:lnTo>
                    <a:pt x="2966" y="487"/>
                  </a:lnTo>
                  <a:lnTo>
                    <a:pt x="2957" y="487"/>
                  </a:lnTo>
                  <a:lnTo>
                    <a:pt x="2954" y="490"/>
                  </a:lnTo>
                  <a:lnTo>
                    <a:pt x="2954" y="493"/>
                  </a:lnTo>
                  <a:lnTo>
                    <a:pt x="2954" y="493"/>
                  </a:lnTo>
                  <a:lnTo>
                    <a:pt x="2951" y="493"/>
                  </a:lnTo>
                  <a:lnTo>
                    <a:pt x="2951" y="490"/>
                  </a:lnTo>
                  <a:lnTo>
                    <a:pt x="2951" y="487"/>
                  </a:lnTo>
                  <a:lnTo>
                    <a:pt x="2951" y="487"/>
                  </a:lnTo>
                  <a:lnTo>
                    <a:pt x="2942" y="487"/>
                  </a:lnTo>
                  <a:lnTo>
                    <a:pt x="2942" y="487"/>
                  </a:lnTo>
                  <a:lnTo>
                    <a:pt x="2942" y="481"/>
                  </a:lnTo>
                  <a:lnTo>
                    <a:pt x="2942" y="475"/>
                  </a:lnTo>
                  <a:lnTo>
                    <a:pt x="2942" y="475"/>
                  </a:lnTo>
                  <a:lnTo>
                    <a:pt x="2921" y="475"/>
                  </a:lnTo>
                  <a:lnTo>
                    <a:pt x="2909" y="472"/>
                  </a:lnTo>
                  <a:lnTo>
                    <a:pt x="2900" y="475"/>
                  </a:lnTo>
                  <a:lnTo>
                    <a:pt x="2900" y="475"/>
                  </a:lnTo>
                  <a:lnTo>
                    <a:pt x="2900" y="475"/>
                  </a:lnTo>
                  <a:lnTo>
                    <a:pt x="2897" y="478"/>
                  </a:lnTo>
                  <a:lnTo>
                    <a:pt x="2897" y="481"/>
                  </a:lnTo>
                  <a:lnTo>
                    <a:pt x="2897" y="481"/>
                  </a:lnTo>
                  <a:lnTo>
                    <a:pt x="2897" y="481"/>
                  </a:lnTo>
                  <a:lnTo>
                    <a:pt x="2888" y="484"/>
                  </a:lnTo>
                  <a:lnTo>
                    <a:pt x="2882" y="487"/>
                  </a:lnTo>
                  <a:lnTo>
                    <a:pt x="2882" y="487"/>
                  </a:lnTo>
                  <a:lnTo>
                    <a:pt x="2873" y="493"/>
                  </a:lnTo>
                  <a:lnTo>
                    <a:pt x="2870" y="499"/>
                  </a:lnTo>
                  <a:lnTo>
                    <a:pt x="2870" y="499"/>
                  </a:lnTo>
                  <a:lnTo>
                    <a:pt x="2864" y="505"/>
                  </a:lnTo>
                  <a:lnTo>
                    <a:pt x="2861" y="505"/>
                  </a:lnTo>
                  <a:lnTo>
                    <a:pt x="2857" y="505"/>
                  </a:lnTo>
                  <a:lnTo>
                    <a:pt x="2857" y="505"/>
                  </a:lnTo>
                  <a:lnTo>
                    <a:pt x="2854" y="514"/>
                  </a:lnTo>
                  <a:lnTo>
                    <a:pt x="2857" y="517"/>
                  </a:lnTo>
                  <a:lnTo>
                    <a:pt x="2861" y="520"/>
                  </a:lnTo>
                  <a:lnTo>
                    <a:pt x="2861" y="526"/>
                  </a:lnTo>
                  <a:lnTo>
                    <a:pt x="2861" y="526"/>
                  </a:lnTo>
                  <a:lnTo>
                    <a:pt x="2854" y="529"/>
                  </a:lnTo>
                  <a:lnTo>
                    <a:pt x="2851" y="538"/>
                  </a:lnTo>
                  <a:lnTo>
                    <a:pt x="2851" y="538"/>
                  </a:lnTo>
                  <a:lnTo>
                    <a:pt x="2842" y="538"/>
                  </a:lnTo>
                  <a:lnTo>
                    <a:pt x="2833" y="541"/>
                  </a:lnTo>
                  <a:lnTo>
                    <a:pt x="2824" y="541"/>
                  </a:lnTo>
                  <a:lnTo>
                    <a:pt x="2815" y="541"/>
                  </a:lnTo>
                  <a:lnTo>
                    <a:pt x="2815" y="541"/>
                  </a:lnTo>
                  <a:lnTo>
                    <a:pt x="2812" y="538"/>
                  </a:lnTo>
                  <a:lnTo>
                    <a:pt x="2812" y="538"/>
                  </a:lnTo>
                  <a:lnTo>
                    <a:pt x="2815" y="529"/>
                  </a:lnTo>
                  <a:lnTo>
                    <a:pt x="2815" y="529"/>
                  </a:lnTo>
                  <a:lnTo>
                    <a:pt x="2812" y="529"/>
                  </a:lnTo>
                  <a:lnTo>
                    <a:pt x="2809" y="529"/>
                  </a:lnTo>
                  <a:lnTo>
                    <a:pt x="2806" y="523"/>
                  </a:lnTo>
                  <a:lnTo>
                    <a:pt x="2806" y="523"/>
                  </a:lnTo>
                  <a:lnTo>
                    <a:pt x="2797" y="523"/>
                  </a:lnTo>
                  <a:lnTo>
                    <a:pt x="2794" y="520"/>
                  </a:lnTo>
                  <a:lnTo>
                    <a:pt x="2791" y="517"/>
                  </a:lnTo>
                  <a:lnTo>
                    <a:pt x="2791" y="517"/>
                  </a:lnTo>
                  <a:lnTo>
                    <a:pt x="2776" y="526"/>
                  </a:lnTo>
                  <a:lnTo>
                    <a:pt x="2758" y="532"/>
                  </a:lnTo>
                  <a:lnTo>
                    <a:pt x="2721" y="538"/>
                  </a:lnTo>
                  <a:lnTo>
                    <a:pt x="2721" y="538"/>
                  </a:lnTo>
                  <a:lnTo>
                    <a:pt x="2718" y="535"/>
                  </a:lnTo>
                  <a:lnTo>
                    <a:pt x="2715" y="532"/>
                  </a:lnTo>
                  <a:lnTo>
                    <a:pt x="2712" y="529"/>
                  </a:lnTo>
                  <a:lnTo>
                    <a:pt x="2715" y="523"/>
                  </a:lnTo>
                  <a:lnTo>
                    <a:pt x="2715" y="523"/>
                  </a:lnTo>
                  <a:lnTo>
                    <a:pt x="2697" y="523"/>
                  </a:lnTo>
                  <a:lnTo>
                    <a:pt x="2697" y="523"/>
                  </a:lnTo>
                  <a:lnTo>
                    <a:pt x="2673" y="529"/>
                  </a:lnTo>
                  <a:lnTo>
                    <a:pt x="2652" y="538"/>
                  </a:lnTo>
                  <a:lnTo>
                    <a:pt x="2652" y="538"/>
                  </a:lnTo>
                  <a:lnTo>
                    <a:pt x="2637" y="550"/>
                  </a:lnTo>
                  <a:lnTo>
                    <a:pt x="2631" y="556"/>
                  </a:lnTo>
                  <a:lnTo>
                    <a:pt x="2622" y="559"/>
                  </a:lnTo>
                  <a:lnTo>
                    <a:pt x="2622" y="559"/>
                  </a:lnTo>
                  <a:lnTo>
                    <a:pt x="2619" y="568"/>
                  </a:lnTo>
                  <a:lnTo>
                    <a:pt x="2616" y="571"/>
                  </a:lnTo>
                  <a:lnTo>
                    <a:pt x="2613" y="571"/>
                  </a:lnTo>
                  <a:lnTo>
                    <a:pt x="2613" y="571"/>
                  </a:lnTo>
                  <a:lnTo>
                    <a:pt x="2613" y="577"/>
                  </a:lnTo>
                  <a:lnTo>
                    <a:pt x="2610" y="580"/>
                  </a:lnTo>
                  <a:lnTo>
                    <a:pt x="2610" y="587"/>
                  </a:lnTo>
                  <a:lnTo>
                    <a:pt x="2610" y="593"/>
                  </a:lnTo>
                  <a:lnTo>
                    <a:pt x="2610" y="593"/>
                  </a:lnTo>
                  <a:lnTo>
                    <a:pt x="2607" y="590"/>
                  </a:lnTo>
                  <a:lnTo>
                    <a:pt x="2604" y="590"/>
                  </a:lnTo>
                  <a:lnTo>
                    <a:pt x="2597" y="596"/>
                  </a:lnTo>
                  <a:lnTo>
                    <a:pt x="2591" y="602"/>
                  </a:lnTo>
                  <a:lnTo>
                    <a:pt x="2588" y="605"/>
                  </a:lnTo>
                  <a:lnTo>
                    <a:pt x="2588" y="605"/>
                  </a:lnTo>
                  <a:lnTo>
                    <a:pt x="2588" y="605"/>
                  </a:lnTo>
                  <a:lnTo>
                    <a:pt x="2585" y="602"/>
                  </a:lnTo>
                  <a:lnTo>
                    <a:pt x="2582" y="602"/>
                  </a:lnTo>
                  <a:lnTo>
                    <a:pt x="2582" y="605"/>
                  </a:lnTo>
                  <a:lnTo>
                    <a:pt x="2576" y="608"/>
                  </a:lnTo>
                  <a:lnTo>
                    <a:pt x="2576" y="608"/>
                  </a:lnTo>
                  <a:lnTo>
                    <a:pt x="2570" y="611"/>
                  </a:lnTo>
                  <a:lnTo>
                    <a:pt x="2567" y="617"/>
                  </a:lnTo>
                  <a:lnTo>
                    <a:pt x="2567" y="617"/>
                  </a:lnTo>
                  <a:lnTo>
                    <a:pt x="2561" y="614"/>
                  </a:lnTo>
                  <a:lnTo>
                    <a:pt x="2558" y="614"/>
                  </a:lnTo>
                  <a:lnTo>
                    <a:pt x="2552" y="620"/>
                  </a:lnTo>
                  <a:lnTo>
                    <a:pt x="2546" y="626"/>
                  </a:lnTo>
                  <a:lnTo>
                    <a:pt x="2543" y="629"/>
                  </a:lnTo>
                  <a:lnTo>
                    <a:pt x="2540" y="629"/>
                  </a:lnTo>
                  <a:lnTo>
                    <a:pt x="2540" y="629"/>
                  </a:lnTo>
                  <a:lnTo>
                    <a:pt x="2546" y="638"/>
                  </a:lnTo>
                  <a:lnTo>
                    <a:pt x="2552" y="644"/>
                  </a:lnTo>
                  <a:lnTo>
                    <a:pt x="2555" y="641"/>
                  </a:lnTo>
                  <a:lnTo>
                    <a:pt x="2555" y="641"/>
                  </a:lnTo>
                  <a:lnTo>
                    <a:pt x="2555" y="641"/>
                  </a:lnTo>
                  <a:lnTo>
                    <a:pt x="2558" y="644"/>
                  </a:lnTo>
                  <a:lnTo>
                    <a:pt x="2558" y="647"/>
                  </a:lnTo>
                  <a:lnTo>
                    <a:pt x="2558" y="656"/>
                  </a:lnTo>
                  <a:lnTo>
                    <a:pt x="2558" y="656"/>
                  </a:lnTo>
                  <a:lnTo>
                    <a:pt x="2564" y="656"/>
                  </a:lnTo>
                  <a:lnTo>
                    <a:pt x="2567" y="656"/>
                  </a:lnTo>
                  <a:lnTo>
                    <a:pt x="2570" y="659"/>
                  </a:lnTo>
                  <a:lnTo>
                    <a:pt x="2570" y="659"/>
                  </a:lnTo>
                  <a:lnTo>
                    <a:pt x="2579" y="659"/>
                  </a:lnTo>
                  <a:lnTo>
                    <a:pt x="2582" y="656"/>
                  </a:lnTo>
                  <a:lnTo>
                    <a:pt x="2588" y="656"/>
                  </a:lnTo>
                  <a:lnTo>
                    <a:pt x="2588" y="656"/>
                  </a:lnTo>
                  <a:lnTo>
                    <a:pt x="2591" y="659"/>
                  </a:lnTo>
                  <a:lnTo>
                    <a:pt x="2591" y="659"/>
                  </a:lnTo>
                  <a:lnTo>
                    <a:pt x="2591" y="659"/>
                  </a:lnTo>
                  <a:lnTo>
                    <a:pt x="2594" y="659"/>
                  </a:lnTo>
                  <a:lnTo>
                    <a:pt x="2597" y="656"/>
                  </a:lnTo>
                  <a:lnTo>
                    <a:pt x="2600" y="653"/>
                  </a:lnTo>
                  <a:lnTo>
                    <a:pt x="2604" y="656"/>
                  </a:lnTo>
                  <a:lnTo>
                    <a:pt x="2604" y="656"/>
                  </a:lnTo>
                  <a:lnTo>
                    <a:pt x="2607" y="656"/>
                  </a:lnTo>
                  <a:lnTo>
                    <a:pt x="2607" y="653"/>
                  </a:lnTo>
                  <a:lnTo>
                    <a:pt x="2610" y="647"/>
                  </a:lnTo>
                  <a:lnTo>
                    <a:pt x="2610" y="647"/>
                  </a:lnTo>
                  <a:lnTo>
                    <a:pt x="2613" y="653"/>
                  </a:lnTo>
                  <a:lnTo>
                    <a:pt x="2616" y="662"/>
                  </a:lnTo>
                  <a:lnTo>
                    <a:pt x="2619" y="668"/>
                  </a:lnTo>
                  <a:lnTo>
                    <a:pt x="2622" y="668"/>
                  </a:lnTo>
                  <a:lnTo>
                    <a:pt x="2625" y="665"/>
                  </a:lnTo>
                  <a:lnTo>
                    <a:pt x="2625" y="665"/>
                  </a:lnTo>
                  <a:lnTo>
                    <a:pt x="2628" y="665"/>
                  </a:lnTo>
                  <a:lnTo>
                    <a:pt x="2628" y="668"/>
                  </a:lnTo>
                  <a:lnTo>
                    <a:pt x="2628" y="671"/>
                  </a:lnTo>
                  <a:lnTo>
                    <a:pt x="2631" y="677"/>
                  </a:lnTo>
                  <a:lnTo>
                    <a:pt x="2634" y="677"/>
                  </a:lnTo>
                  <a:lnTo>
                    <a:pt x="2637" y="677"/>
                  </a:lnTo>
                  <a:lnTo>
                    <a:pt x="2637" y="677"/>
                  </a:lnTo>
                  <a:lnTo>
                    <a:pt x="2637" y="680"/>
                  </a:lnTo>
                  <a:lnTo>
                    <a:pt x="2634" y="680"/>
                  </a:lnTo>
                  <a:lnTo>
                    <a:pt x="2628" y="680"/>
                  </a:lnTo>
                  <a:lnTo>
                    <a:pt x="2628" y="680"/>
                  </a:lnTo>
                  <a:lnTo>
                    <a:pt x="2631" y="686"/>
                  </a:lnTo>
                  <a:lnTo>
                    <a:pt x="2634" y="698"/>
                  </a:lnTo>
                  <a:lnTo>
                    <a:pt x="2634" y="698"/>
                  </a:lnTo>
                  <a:lnTo>
                    <a:pt x="2631" y="698"/>
                  </a:lnTo>
                  <a:lnTo>
                    <a:pt x="2628" y="701"/>
                  </a:lnTo>
                  <a:lnTo>
                    <a:pt x="2628" y="701"/>
                  </a:lnTo>
                  <a:lnTo>
                    <a:pt x="2628" y="704"/>
                  </a:lnTo>
                  <a:lnTo>
                    <a:pt x="2625" y="710"/>
                  </a:lnTo>
                  <a:lnTo>
                    <a:pt x="2625" y="710"/>
                  </a:lnTo>
                  <a:lnTo>
                    <a:pt x="2625" y="732"/>
                  </a:lnTo>
                  <a:lnTo>
                    <a:pt x="2622" y="738"/>
                  </a:lnTo>
                  <a:lnTo>
                    <a:pt x="2622" y="738"/>
                  </a:lnTo>
                  <a:lnTo>
                    <a:pt x="2616" y="735"/>
                  </a:lnTo>
                  <a:lnTo>
                    <a:pt x="2616" y="735"/>
                  </a:lnTo>
                  <a:lnTo>
                    <a:pt x="2616" y="759"/>
                  </a:lnTo>
                  <a:lnTo>
                    <a:pt x="2610" y="777"/>
                  </a:lnTo>
                  <a:lnTo>
                    <a:pt x="2604" y="792"/>
                  </a:lnTo>
                  <a:lnTo>
                    <a:pt x="2597" y="810"/>
                  </a:lnTo>
                  <a:lnTo>
                    <a:pt x="2597" y="810"/>
                  </a:lnTo>
                  <a:lnTo>
                    <a:pt x="2591" y="813"/>
                  </a:lnTo>
                  <a:lnTo>
                    <a:pt x="2591" y="813"/>
                  </a:lnTo>
                  <a:lnTo>
                    <a:pt x="2585" y="810"/>
                  </a:lnTo>
                  <a:lnTo>
                    <a:pt x="2585" y="810"/>
                  </a:lnTo>
                  <a:lnTo>
                    <a:pt x="2585" y="816"/>
                  </a:lnTo>
                  <a:lnTo>
                    <a:pt x="2585" y="822"/>
                  </a:lnTo>
                  <a:lnTo>
                    <a:pt x="2585" y="822"/>
                  </a:lnTo>
                  <a:lnTo>
                    <a:pt x="2582" y="825"/>
                  </a:lnTo>
                  <a:lnTo>
                    <a:pt x="2579" y="825"/>
                  </a:lnTo>
                  <a:lnTo>
                    <a:pt x="2570" y="828"/>
                  </a:lnTo>
                  <a:lnTo>
                    <a:pt x="2570" y="828"/>
                  </a:lnTo>
                  <a:lnTo>
                    <a:pt x="2570" y="831"/>
                  </a:lnTo>
                  <a:lnTo>
                    <a:pt x="2570" y="834"/>
                  </a:lnTo>
                  <a:lnTo>
                    <a:pt x="2570" y="834"/>
                  </a:lnTo>
                  <a:lnTo>
                    <a:pt x="2567" y="834"/>
                  </a:lnTo>
                  <a:lnTo>
                    <a:pt x="2564" y="834"/>
                  </a:lnTo>
                  <a:lnTo>
                    <a:pt x="2564" y="834"/>
                  </a:lnTo>
                  <a:lnTo>
                    <a:pt x="2564" y="837"/>
                  </a:lnTo>
                  <a:lnTo>
                    <a:pt x="2564" y="837"/>
                  </a:lnTo>
                  <a:lnTo>
                    <a:pt x="2567" y="841"/>
                  </a:lnTo>
                  <a:lnTo>
                    <a:pt x="2567" y="841"/>
                  </a:lnTo>
                  <a:lnTo>
                    <a:pt x="2561" y="844"/>
                  </a:lnTo>
                  <a:lnTo>
                    <a:pt x="2555" y="847"/>
                  </a:lnTo>
                  <a:lnTo>
                    <a:pt x="2555" y="847"/>
                  </a:lnTo>
                  <a:lnTo>
                    <a:pt x="2552" y="853"/>
                  </a:lnTo>
                  <a:lnTo>
                    <a:pt x="2552" y="859"/>
                  </a:lnTo>
                  <a:lnTo>
                    <a:pt x="2552" y="859"/>
                  </a:lnTo>
                  <a:lnTo>
                    <a:pt x="2546" y="862"/>
                  </a:lnTo>
                  <a:lnTo>
                    <a:pt x="2540" y="865"/>
                  </a:lnTo>
                  <a:lnTo>
                    <a:pt x="2540" y="865"/>
                  </a:lnTo>
                  <a:lnTo>
                    <a:pt x="2537" y="868"/>
                  </a:lnTo>
                  <a:lnTo>
                    <a:pt x="2537" y="871"/>
                  </a:lnTo>
                  <a:lnTo>
                    <a:pt x="2534" y="877"/>
                  </a:lnTo>
                  <a:lnTo>
                    <a:pt x="2534" y="877"/>
                  </a:lnTo>
                  <a:lnTo>
                    <a:pt x="2531" y="877"/>
                  </a:lnTo>
                  <a:lnTo>
                    <a:pt x="2528" y="877"/>
                  </a:lnTo>
                  <a:lnTo>
                    <a:pt x="2528" y="877"/>
                  </a:lnTo>
                  <a:lnTo>
                    <a:pt x="2525" y="883"/>
                  </a:lnTo>
                  <a:lnTo>
                    <a:pt x="2525" y="886"/>
                  </a:lnTo>
                  <a:lnTo>
                    <a:pt x="2522" y="883"/>
                  </a:lnTo>
                  <a:lnTo>
                    <a:pt x="2522" y="883"/>
                  </a:lnTo>
                  <a:lnTo>
                    <a:pt x="2522" y="883"/>
                  </a:lnTo>
                  <a:lnTo>
                    <a:pt x="2519" y="883"/>
                  </a:lnTo>
                  <a:lnTo>
                    <a:pt x="2516" y="886"/>
                  </a:lnTo>
                  <a:lnTo>
                    <a:pt x="2516" y="892"/>
                  </a:lnTo>
                  <a:lnTo>
                    <a:pt x="2516" y="892"/>
                  </a:lnTo>
                  <a:lnTo>
                    <a:pt x="2495" y="895"/>
                  </a:lnTo>
                  <a:lnTo>
                    <a:pt x="2474" y="892"/>
                  </a:lnTo>
                  <a:lnTo>
                    <a:pt x="2474" y="892"/>
                  </a:lnTo>
                  <a:lnTo>
                    <a:pt x="2467" y="898"/>
                  </a:lnTo>
                  <a:lnTo>
                    <a:pt x="2464" y="901"/>
                  </a:lnTo>
                  <a:lnTo>
                    <a:pt x="2464" y="904"/>
                  </a:lnTo>
                  <a:lnTo>
                    <a:pt x="2464" y="904"/>
                  </a:lnTo>
                  <a:lnTo>
                    <a:pt x="2464" y="907"/>
                  </a:lnTo>
                  <a:lnTo>
                    <a:pt x="2464" y="907"/>
                  </a:lnTo>
                  <a:lnTo>
                    <a:pt x="2455" y="910"/>
                  </a:lnTo>
                  <a:lnTo>
                    <a:pt x="2449" y="910"/>
                  </a:lnTo>
                  <a:lnTo>
                    <a:pt x="2452" y="913"/>
                  </a:lnTo>
                  <a:lnTo>
                    <a:pt x="2452" y="913"/>
                  </a:lnTo>
                  <a:lnTo>
                    <a:pt x="2452" y="916"/>
                  </a:lnTo>
                  <a:lnTo>
                    <a:pt x="2449" y="916"/>
                  </a:lnTo>
                  <a:lnTo>
                    <a:pt x="2446" y="916"/>
                  </a:lnTo>
                  <a:lnTo>
                    <a:pt x="2446" y="913"/>
                  </a:lnTo>
                  <a:lnTo>
                    <a:pt x="2446" y="913"/>
                  </a:lnTo>
                  <a:lnTo>
                    <a:pt x="2440" y="919"/>
                  </a:lnTo>
                  <a:lnTo>
                    <a:pt x="2440" y="928"/>
                  </a:lnTo>
                  <a:lnTo>
                    <a:pt x="2440" y="946"/>
                  </a:lnTo>
                  <a:lnTo>
                    <a:pt x="2440" y="946"/>
                  </a:lnTo>
                  <a:lnTo>
                    <a:pt x="2431" y="946"/>
                  </a:lnTo>
                  <a:lnTo>
                    <a:pt x="2422" y="946"/>
                  </a:lnTo>
                  <a:lnTo>
                    <a:pt x="2422" y="946"/>
                  </a:lnTo>
                  <a:lnTo>
                    <a:pt x="2425" y="952"/>
                  </a:lnTo>
                  <a:lnTo>
                    <a:pt x="2422" y="952"/>
                  </a:lnTo>
                  <a:lnTo>
                    <a:pt x="2416" y="952"/>
                  </a:lnTo>
                  <a:lnTo>
                    <a:pt x="2416" y="952"/>
                  </a:lnTo>
                  <a:lnTo>
                    <a:pt x="2419" y="977"/>
                  </a:lnTo>
                  <a:lnTo>
                    <a:pt x="2422" y="986"/>
                  </a:lnTo>
                  <a:lnTo>
                    <a:pt x="2422" y="989"/>
                  </a:lnTo>
                  <a:lnTo>
                    <a:pt x="2425" y="986"/>
                  </a:lnTo>
                  <a:lnTo>
                    <a:pt x="2425" y="986"/>
                  </a:lnTo>
                  <a:lnTo>
                    <a:pt x="2428" y="986"/>
                  </a:lnTo>
                  <a:lnTo>
                    <a:pt x="2428" y="992"/>
                  </a:lnTo>
                  <a:lnTo>
                    <a:pt x="2431" y="1001"/>
                  </a:lnTo>
                  <a:lnTo>
                    <a:pt x="2431" y="1013"/>
                  </a:lnTo>
                  <a:lnTo>
                    <a:pt x="2434" y="1016"/>
                  </a:lnTo>
                  <a:lnTo>
                    <a:pt x="2437" y="1019"/>
                  </a:lnTo>
                  <a:lnTo>
                    <a:pt x="2437" y="1019"/>
                  </a:lnTo>
                  <a:lnTo>
                    <a:pt x="2440" y="1022"/>
                  </a:lnTo>
                  <a:lnTo>
                    <a:pt x="2440" y="1025"/>
                  </a:lnTo>
                  <a:lnTo>
                    <a:pt x="2440" y="1031"/>
                  </a:lnTo>
                  <a:lnTo>
                    <a:pt x="2446" y="1034"/>
                  </a:lnTo>
                  <a:lnTo>
                    <a:pt x="2446" y="1034"/>
                  </a:lnTo>
                  <a:lnTo>
                    <a:pt x="2443" y="1040"/>
                  </a:lnTo>
                  <a:lnTo>
                    <a:pt x="2440" y="1043"/>
                  </a:lnTo>
                  <a:lnTo>
                    <a:pt x="2440" y="1043"/>
                  </a:lnTo>
                  <a:lnTo>
                    <a:pt x="2437" y="1043"/>
                  </a:lnTo>
                  <a:lnTo>
                    <a:pt x="2437" y="1040"/>
                  </a:lnTo>
                  <a:lnTo>
                    <a:pt x="2434" y="1040"/>
                  </a:lnTo>
                  <a:lnTo>
                    <a:pt x="2434" y="1040"/>
                  </a:lnTo>
                  <a:lnTo>
                    <a:pt x="2431" y="1040"/>
                  </a:lnTo>
                  <a:lnTo>
                    <a:pt x="2431" y="1043"/>
                  </a:lnTo>
                  <a:lnTo>
                    <a:pt x="2428" y="1046"/>
                  </a:lnTo>
                  <a:lnTo>
                    <a:pt x="2428" y="1046"/>
                  </a:lnTo>
                  <a:lnTo>
                    <a:pt x="2422" y="1046"/>
                  </a:lnTo>
                  <a:lnTo>
                    <a:pt x="2416" y="1046"/>
                  </a:lnTo>
                  <a:lnTo>
                    <a:pt x="2416" y="1046"/>
                  </a:lnTo>
                  <a:lnTo>
                    <a:pt x="2404" y="1052"/>
                  </a:lnTo>
                  <a:lnTo>
                    <a:pt x="2395" y="1055"/>
                  </a:lnTo>
                  <a:lnTo>
                    <a:pt x="2389" y="1052"/>
                  </a:lnTo>
                  <a:lnTo>
                    <a:pt x="2389" y="1052"/>
                  </a:lnTo>
                  <a:lnTo>
                    <a:pt x="2389" y="1046"/>
                  </a:lnTo>
                  <a:lnTo>
                    <a:pt x="2389" y="1043"/>
                  </a:lnTo>
                  <a:lnTo>
                    <a:pt x="2392" y="1034"/>
                  </a:lnTo>
                  <a:lnTo>
                    <a:pt x="2392" y="1034"/>
                  </a:lnTo>
                  <a:lnTo>
                    <a:pt x="2392" y="1022"/>
                  </a:lnTo>
                  <a:lnTo>
                    <a:pt x="2392" y="1013"/>
                  </a:lnTo>
                  <a:lnTo>
                    <a:pt x="2398" y="1010"/>
                  </a:lnTo>
                  <a:lnTo>
                    <a:pt x="2398" y="1010"/>
                  </a:lnTo>
                  <a:lnTo>
                    <a:pt x="2395" y="1007"/>
                  </a:lnTo>
                  <a:lnTo>
                    <a:pt x="2389" y="1004"/>
                  </a:lnTo>
                  <a:lnTo>
                    <a:pt x="2389" y="1001"/>
                  </a:lnTo>
                  <a:lnTo>
                    <a:pt x="2389" y="995"/>
                  </a:lnTo>
                  <a:lnTo>
                    <a:pt x="2389" y="995"/>
                  </a:lnTo>
                  <a:lnTo>
                    <a:pt x="2383" y="992"/>
                  </a:lnTo>
                  <a:lnTo>
                    <a:pt x="2377" y="992"/>
                  </a:lnTo>
                  <a:lnTo>
                    <a:pt x="2371" y="992"/>
                  </a:lnTo>
                  <a:lnTo>
                    <a:pt x="2365" y="986"/>
                  </a:lnTo>
                  <a:lnTo>
                    <a:pt x="2365" y="986"/>
                  </a:lnTo>
                  <a:lnTo>
                    <a:pt x="2365" y="980"/>
                  </a:lnTo>
                  <a:lnTo>
                    <a:pt x="2371" y="977"/>
                  </a:lnTo>
                  <a:lnTo>
                    <a:pt x="2374" y="974"/>
                  </a:lnTo>
                  <a:lnTo>
                    <a:pt x="2374" y="964"/>
                  </a:lnTo>
                  <a:lnTo>
                    <a:pt x="2374" y="964"/>
                  </a:lnTo>
                  <a:lnTo>
                    <a:pt x="2371" y="964"/>
                  </a:lnTo>
                  <a:lnTo>
                    <a:pt x="2371" y="964"/>
                  </a:lnTo>
                  <a:lnTo>
                    <a:pt x="2368" y="964"/>
                  </a:lnTo>
                  <a:lnTo>
                    <a:pt x="2368" y="964"/>
                  </a:lnTo>
                  <a:lnTo>
                    <a:pt x="2365" y="961"/>
                  </a:lnTo>
                  <a:lnTo>
                    <a:pt x="2362" y="958"/>
                  </a:lnTo>
                  <a:lnTo>
                    <a:pt x="2362" y="958"/>
                  </a:lnTo>
                  <a:lnTo>
                    <a:pt x="2356" y="952"/>
                  </a:lnTo>
                  <a:lnTo>
                    <a:pt x="2353" y="949"/>
                  </a:lnTo>
                  <a:lnTo>
                    <a:pt x="2353" y="949"/>
                  </a:lnTo>
                  <a:lnTo>
                    <a:pt x="2347" y="952"/>
                  </a:lnTo>
                  <a:lnTo>
                    <a:pt x="2340" y="952"/>
                  </a:lnTo>
                  <a:lnTo>
                    <a:pt x="2340" y="952"/>
                  </a:lnTo>
                  <a:lnTo>
                    <a:pt x="2337" y="955"/>
                  </a:lnTo>
                  <a:lnTo>
                    <a:pt x="2337" y="955"/>
                  </a:lnTo>
                  <a:lnTo>
                    <a:pt x="2340" y="958"/>
                  </a:lnTo>
                  <a:lnTo>
                    <a:pt x="2340" y="958"/>
                  </a:lnTo>
                  <a:lnTo>
                    <a:pt x="2340" y="961"/>
                  </a:lnTo>
                  <a:lnTo>
                    <a:pt x="2337" y="961"/>
                  </a:lnTo>
                  <a:lnTo>
                    <a:pt x="2334" y="958"/>
                  </a:lnTo>
                  <a:lnTo>
                    <a:pt x="2331" y="958"/>
                  </a:lnTo>
                  <a:lnTo>
                    <a:pt x="2331" y="964"/>
                  </a:lnTo>
                  <a:lnTo>
                    <a:pt x="2331" y="964"/>
                  </a:lnTo>
                  <a:lnTo>
                    <a:pt x="2325" y="964"/>
                  </a:lnTo>
                  <a:lnTo>
                    <a:pt x="2319" y="964"/>
                  </a:lnTo>
                  <a:lnTo>
                    <a:pt x="2316" y="968"/>
                  </a:lnTo>
                  <a:lnTo>
                    <a:pt x="2307" y="964"/>
                  </a:lnTo>
                  <a:lnTo>
                    <a:pt x="2307" y="964"/>
                  </a:lnTo>
                  <a:lnTo>
                    <a:pt x="2313" y="958"/>
                  </a:lnTo>
                  <a:lnTo>
                    <a:pt x="2313" y="952"/>
                  </a:lnTo>
                  <a:lnTo>
                    <a:pt x="2313" y="946"/>
                  </a:lnTo>
                  <a:lnTo>
                    <a:pt x="2319" y="940"/>
                  </a:lnTo>
                  <a:lnTo>
                    <a:pt x="2319" y="940"/>
                  </a:lnTo>
                  <a:lnTo>
                    <a:pt x="2319" y="940"/>
                  </a:lnTo>
                  <a:lnTo>
                    <a:pt x="2319" y="940"/>
                  </a:lnTo>
                  <a:lnTo>
                    <a:pt x="2313" y="940"/>
                  </a:lnTo>
                  <a:lnTo>
                    <a:pt x="2304" y="940"/>
                  </a:lnTo>
                  <a:lnTo>
                    <a:pt x="2298" y="946"/>
                  </a:lnTo>
                  <a:lnTo>
                    <a:pt x="2298" y="946"/>
                  </a:lnTo>
                  <a:lnTo>
                    <a:pt x="2298" y="949"/>
                  </a:lnTo>
                  <a:lnTo>
                    <a:pt x="2295" y="946"/>
                  </a:lnTo>
                  <a:lnTo>
                    <a:pt x="2295" y="940"/>
                  </a:lnTo>
                  <a:lnTo>
                    <a:pt x="2295" y="940"/>
                  </a:lnTo>
                  <a:lnTo>
                    <a:pt x="2292" y="943"/>
                  </a:lnTo>
                  <a:lnTo>
                    <a:pt x="2289" y="946"/>
                  </a:lnTo>
                  <a:lnTo>
                    <a:pt x="2286" y="952"/>
                  </a:lnTo>
                  <a:lnTo>
                    <a:pt x="2283" y="952"/>
                  </a:lnTo>
                  <a:lnTo>
                    <a:pt x="2283" y="952"/>
                  </a:lnTo>
                  <a:lnTo>
                    <a:pt x="2271" y="961"/>
                  </a:lnTo>
                  <a:lnTo>
                    <a:pt x="2271" y="961"/>
                  </a:lnTo>
                  <a:lnTo>
                    <a:pt x="2268" y="964"/>
                  </a:lnTo>
                  <a:lnTo>
                    <a:pt x="2268" y="971"/>
                  </a:lnTo>
                  <a:lnTo>
                    <a:pt x="2268" y="971"/>
                  </a:lnTo>
                  <a:lnTo>
                    <a:pt x="2253" y="968"/>
                  </a:lnTo>
                  <a:lnTo>
                    <a:pt x="2238" y="971"/>
                  </a:lnTo>
                  <a:lnTo>
                    <a:pt x="2238" y="971"/>
                  </a:lnTo>
                  <a:lnTo>
                    <a:pt x="2241" y="971"/>
                  </a:lnTo>
                  <a:lnTo>
                    <a:pt x="2241" y="977"/>
                  </a:lnTo>
                  <a:lnTo>
                    <a:pt x="2244" y="983"/>
                  </a:lnTo>
                  <a:lnTo>
                    <a:pt x="2244" y="983"/>
                  </a:lnTo>
                  <a:lnTo>
                    <a:pt x="2250" y="983"/>
                  </a:lnTo>
                  <a:lnTo>
                    <a:pt x="2253" y="983"/>
                  </a:lnTo>
                  <a:lnTo>
                    <a:pt x="2253" y="983"/>
                  </a:lnTo>
                  <a:lnTo>
                    <a:pt x="2256" y="986"/>
                  </a:lnTo>
                  <a:lnTo>
                    <a:pt x="2253" y="989"/>
                  </a:lnTo>
                  <a:lnTo>
                    <a:pt x="2253" y="989"/>
                  </a:lnTo>
                  <a:lnTo>
                    <a:pt x="2259" y="989"/>
                  </a:lnTo>
                  <a:lnTo>
                    <a:pt x="2268" y="989"/>
                  </a:lnTo>
                  <a:lnTo>
                    <a:pt x="2268" y="989"/>
                  </a:lnTo>
                  <a:lnTo>
                    <a:pt x="2268" y="995"/>
                  </a:lnTo>
                  <a:lnTo>
                    <a:pt x="2268" y="998"/>
                  </a:lnTo>
                  <a:lnTo>
                    <a:pt x="2268" y="998"/>
                  </a:lnTo>
                  <a:lnTo>
                    <a:pt x="2274" y="1001"/>
                  </a:lnTo>
                  <a:lnTo>
                    <a:pt x="2280" y="1001"/>
                  </a:lnTo>
                  <a:lnTo>
                    <a:pt x="2280" y="1001"/>
                  </a:lnTo>
                  <a:lnTo>
                    <a:pt x="2280" y="1001"/>
                  </a:lnTo>
                  <a:lnTo>
                    <a:pt x="2283" y="998"/>
                  </a:lnTo>
                  <a:lnTo>
                    <a:pt x="2283" y="995"/>
                  </a:lnTo>
                  <a:lnTo>
                    <a:pt x="2286" y="995"/>
                  </a:lnTo>
                  <a:lnTo>
                    <a:pt x="2286" y="995"/>
                  </a:lnTo>
                  <a:lnTo>
                    <a:pt x="2298" y="995"/>
                  </a:lnTo>
                  <a:lnTo>
                    <a:pt x="2307" y="995"/>
                  </a:lnTo>
                  <a:lnTo>
                    <a:pt x="2313" y="1001"/>
                  </a:lnTo>
                  <a:lnTo>
                    <a:pt x="2316" y="1010"/>
                  </a:lnTo>
                  <a:lnTo>
                    <a:pt x="2316" y="1010"/>
                  </a:lnTo>
                  <a:lnTo>
                    <a:pt x="2310" y="1013"/>
                  </a:lnTo>
                  <a:lnTo>
                    <a:pt x="2304" y="1013"/>
                  </a:lnTo>
                  <a:lnTo>
                    <a:pt x="2301" y="1013"/>
                  </a:lnTo>
                  <a:lnTo>
                    <a:pt x="2295" y="1010"/>
                  </a:lnTo>
                  <a:lnTo>
                    <a:pt x="2295" y="1010"/>
                  </a:lnTo>
                  <a:lnTo>
                    <a:pt x="2292" y="1019"/>
                  </a:lnTo>
                  <a:lnTo>
                    <a:pt x="2292" y="1031"/>
                  </a:lnTo>
                  <a:lnTo>
                    <a:pt x="2292" y="1031"/>
                  </a:lnTo>
                  <a:lnTo>
                    <a:pt x="2286" y="1031"/>
                  </a:lnTo>
                  <a:lnTo>
                    <a:pt x="2286" y="1031"/>
                  </a:lnTo>
                  <a:lnTo>
                    <a:pt x="2286" y="1034"/>
                  </a:lnTo>
                  <a:lnTo>
                    <a:pt x="2286" y="1034"/>
                  </a:lnTo>
                  <a:lnTo>
                    <a:pt x="2286" y="1034"/>
                  </a:lnTo>
                  <a:lnTo>
                    <a:pt x="2286" y="1037"/>
                  </a:lnTo>
                  <a:lnTo>
                    <a:pt x="2280" y="1037"/>
                  </a:lnTo>
                  <a:lnTo>
                    <a:pt x="2271" y="1040"/>
                  </a:lnTo>
                  <a:lnTo>
                    <a:pt x="2271" y="1040"/>
                  </a:lnTo>
                  <a:lnTo>
                    <a:pt x="2277" y="1049"/>
                  </a:lnTo>
                  <a:lnTo>
                    <a:pt x="2283" y="1058"/>
                  </a:lnTo>
                  <a:lnTo>
                    <a:pt x="2289" y="1067"/>
                  </a:lnTo>
                  <a:lnTo>
                    <a:pt x="2292" y="1079"/>
                  </a:lnTo>
                  <a:lnTo>
                    <a:pt x="2292" y="1079"/>
                  </a:lnTo>
                  <a:lnTo>
                    <a:pt x="2295" y="1073"/>
                  </a:lnTo>
                  <a:lnTo>
                    <a:pt x="2298" y="1073"/>
                  </a:lnTo>
                  <a:lnTo>
                    <a:pt x="2298" y="1079"/>
                  </a:lnTo>
                  <a:lnTo>
                    <a:pt x="2304" y="1082"/>
                  </a:lnTo>
                  <a:lnTo>
                    <a:pt x="2304" y="1082"/>
                  </a:lnTo>
                  <a:lnTo>
                    <a:pt x="2304" y="1110"/>
                  </a:lnTo>
                  <a:lnTo>
                    <a:pt x="2304" y="1119"/>
                  </a:lnTo>
                  <a:lnTo>
                    <a:pt x="2298" y="1128"/>
                  </a:lnTo>
                  <a:lnTo>
                    <a:pt x="2298" y="1128"/>
                  </a:lnTo>
                  <a:lnTo>
                    <a:pt x="2304" y="1137"/>
                  </a:lnTo>
                  <a:lnTo>
                    <a:pt x="2307" y="1146"/>
                  </a:lnTo>
                  <a:lnTo>
                    <a:pt x="2307" y="1170"/>
                  </a:lnTo>
                  <a:lnTo>
                    <a:pt x="2307" y="1170"/>
                  </a:lnTo>
                  <a:lnTo>
                    <a:pt x="2304" y="1167"/>
                  </a:lnTo>
                  <a:lnTo>
                    <a:pt x="2301" y="1167"/>
                  </a:lnTo>
                  <a:lnTo>
                    <a:pt x="2298" y="1173"/>
                  </a:lnTo>
                  <a:lnTo>
                    <a:pt x="2298" y="1182"/>
                  </a:lnTo>
                  <a:lnTo>
                    <a:pt x="2298" y="1182"/>
                  </a:lnTo>
                  <a:lnTo>
                    <a:pt x="2295" y="1182"/>
                  </a:lnTo>
                  <a:lnTo>
                    <a:pt x="2295" y="1182"/>
                  </a:lnTo>
                  <a:lnTo>
                    <a:pt x="2292" y="1179"/>
                  </a:lnTo>
                  <a:lnTo>
                    <a:pt x="2292" y="1185"/>
                  </a:lnTo>
                  <a:lnTo>
                    <a:pt x="2292" y="1185"/>
                  </a:lnTo>
                  <a:lnTo>
                    <a:pt x="2286" y="1188"/>
                  </a:lnTo>
                  <a:lnTo>
                    <a:pt x="2283" y="1194"/>
                  </a:lnTo>
                  <a:lnTo>
                    <a:pt x="2283" y="1200"/>
                  </a:lnTo>
                  <a:lnTo>
                    <a:pt x="2283" y="1200"/>
                  </a:lnTo>
                  <a:lnTo>
                    <a:pt x="2277" y="1200"/>
                  </a:lnTo>
                  <a:lnTo>
                    <a:pt x="2274" y="1206"/>
                  </a:lnTo>
                  <a:lnTo>
                    <a:pt x="2274" y="1209"/>
                  </a:lnTo>
                  <a:lnTo>
                    <a:pt x="2268" y="1209"/>
                  </a:lnTo>
                  <a:lnTo>
                    <a:pt x="2268" y="1209"/>
                  </a:lnTo>
                  <a:lnTo>
                    <a:pt x="2268" y="1212"/>
                  </a:lnTo>
                  <a:lnTo>
                    <a:pt x="2268" y="1215"/>
                  </a:lnTo>
                  <a:lnTo>
                    <a:pt x="2262" y="1222"/>
                  </a:lnTo>
                  <a:lnTo>
                    <a:pt x="2256" y="1228"/>
                  </a:lnTo>
                  <a:lnTo>
                    <a:pt x="2253" y="1228"/>
                  </a:lnTo>
                  <a:lnTo>
                    <a:pt x="2253" y="1231"/>
                  </a:lnTo>
                  <a:lnTo>
                    <a:pt x="2253" y="1231"/>
                  </a:lnTo>
                  <a:lnTo>
                    <a:pt x="2256" y="1234"/>
                  </a:lnTo>
                  <a:lnTo>
                    <a:pt x="2256" y="1234"/>
                  </a:lnTo>
                  <a:lnTo>
                    <a:pt x="2253" y="1234"/>
                  </a:lnTo>
                  <a:lnTo>
                    <a:pt x="2247" y="1237"/>
                  </a:lnTo>
                  <a:lnTo>
                    <a:pt x="2247" y="1237"/>
                  </a:lnTo>
                  <a:lnTo>
                    <a:pt x="2244" y="1243"/>
                  </a:lnTo>
                  <a:lnTo>
                    <a:pt x="2244" y="1252"/>
                  </a:lnTo>
                  <a:lnTo>
                    <a:pt x="2244" y="1252"/>
                  </a:lnTo>
                  <a:lnTo>
                    <a:pt x="2238" y="1252"/>
                  </a:lnTo>
                  <a:lnTo>
                    <a:pt x="2235" y="1252"/>
                  </a:lnTo>
                  <a:lnTo>
                    <a:pt x="2235" y="1252"/>
                  </a:lnTo>
                  <a:lnTo>
                    <a:pt x="2235" y="1255"/>
                  </a:lnTo>
                  <a:lnTo>
                    <a:pt x="2235" y="1258"/>
                  </a:lnTo>
                  <a:lnTo>
                    <a:pt x="2235" y="1258"/>
                  </a:lnTo>
                  <a:lnTo>
                    <a:pt x="2229" y="1261"/>
                  </a:lnTo>
                  <a:lnTo>
                    <a:pt x="2226" y="1261"/>
                  </a:lnTo>
                  <a:lnTo>
                    <a:pt x="2223" y="1261"/>
                  </a:lnTo>
                  <a:lnTo>
                    <a:pt x="2223" y="1267"/>
                  </a:lnTo>
                  <a:lnTo>
                    <a:pt x="2223" y="1267"/>
                  </a:lnTo>
                  <a:lnTo>
                    <a:pt x="2198" y="1270"/>
                  </a:lnTo>
                  <a:lnTo>
                    <a:pt x="2174" y="1267"/>
                  </a:lnTo>
                  <a:lnTo>
                    <a:pt x="2174" y="1267"/>
                  </a:lnTo>
                  <a:lnTo>
                    <a:pt x="2171" y="1267"/>
                  </a:lnTo>
                  <a:lnTo>
                    <a:pt x="2168" y="1270"/>
                  </a:lnTo>
                  <a:lnTo>
                    <a:pt x="2168" y="1279"/>
                  </a:lnTo>
                  <a:lnTo>
                    <a:pt x="2168" y="1279"/>
                  </a:lnTo>
                  <a:lnTo>
                    <a:pt x="2165" y="1276"/>
                  </a:lnTo>
                  <a:lnTo>
                    <a:pt x="2162" y="1276"/>
                  </a:lnTo>
                  <a:lnTo>
                    <a:pt x="2153" y="1282"/>
                  </a:lnTo>
                  <a:lnTo>
                    <a:pt x="2147" y="1285"/>
                  </a:lnTo>
                  <a:lnTo>
                    <a:pt x="2144" y="1288"/>
                  </a:lnTo>
                  <a:lnTo>
                    <a:pt x="2144" y="1288"/>
                  </a:lnTo>
                  <a:lnTo>
                    <a:pt x="2141" y="1285"/>
                  </a:lnTo>
                  <a:lnTo>
                    <a:pt x="2138" y="1285"/>
                  </a:lnTo>
                  <a:lnTo>
                    <a:pt x="2135" y="1288"/>
                  </a:lnTo>
                  <a:lnTo>
                    <a:pt x="2129" y="1291"/>
                  </a:lnTo>
                  <a:lnTo>
                    <a:pt x="2129" y="1291"/>
                  </a:lnTo>
                  <a:lnTo>
                    <a:pt x="2126" y="1294"/>
                  </a:lnTo>
                  <a:lnTo>
                    <a:pt x="2126" y="1294"/>
                  </a:lnTo>
                  <a:lnTo>
                    <a:pt x="2126" y="1297"/>
                  </a:lnTo>
                  <a:lnTo>
                    <a:pt x="2126" y="1300"/>
                  </a:lnTo>
                  <a:lnTo>
                    <a:pt x="2126" y="1300"/>
                  </a:lnTo>
                  <a:lnTo>
                    <a:pt x="2120" y="1303"/>
                  </a:lnTo>
                  <a:lnTo>
                    <a:pt x="2114" y="1300"/>
                  </a:lnTo>
                  <a:lnTo>
                    <a:pt x="2108" y="1294"/>
                  </a:lnTo>
                  <a:lnTo>
                    <a:pt x="2099" y="1291"/>
                  </a:lnTo>
                  <a:lnTo>
                    <a:pt x="2099" y="1291"/>
                  </a:lnTo>
                  <a:lnTo>
                    <a:pt x="2093" y="1291"/>
                  </a:lnTo>
                  <a:lnTo>
                    <a:pt x="2086" y="1291"/>
                  </a:lnTo>
                  <a:lnTo>
                    <a:pt x="2080" y="1294"/>
                  </a:lnTo>
                  <a:lnTo>
                    <a:pt x="2074" y="1294"/>
                  </a:lnTo>
                  <a:lnTo>
                    <a:pt x="2074" y="1294"/>
                  </a:lnTo>
                  <a:lnTo>
                    <a:pt x="2068" y="1300"/>
                  </a:lnTo>
                  <a:lnTo>
                    <a:pt x="2068" y="1312"/>
                  </a:lnTo>
                  <a:lnTo>
                    <a:pt x="2068" y="1312"/>
                  </a:lnTo>
                  <a:lnTo>
                    <a:pt x="2059" y="1312"/>
                  </a:lnTo>
                  <a:lnTo>
                    <a:pt x="2056" y="1312"/>
                  </a:lnTo>
                  <a:lnTo>
                    <a:pt x="2050" y="1318"/>
                  </a:lnTo>
                  <a:lnTo>
                    <a:pt x="2047" y="1318"/>
                  </a:lnTo>
                  <a:lnTo>
                    <a:pt x="2047" y="1318"/>
                  </a:lnTo>
                  <a:lnTo>
                    <a:pt x="2047" y="1324"/>
                  </a:lnTo>
                  <a:lnTo>
                    <a:pt x="2050" y="1327"/>
                  </a:lnTo>
                  <a:lnTo>
                    <a:pt x="2053" y="1330"/>
                  </a:lnTo>
                  <a:lnTo>
                    <a:pt x="2056" y="1336"/>
                  </a:lnTo>
                  <a:lnTo>
                    <a:pt x="2056" y="1336"/>
                  </a:lnTo>
                  <a:lnTo>
                    <a:pt x="2056" y="1342"/>
                  </a:lnTo>
                  <a:lnTo>
                    <a:pt x="2059" y="1342"/>
                  </a:lnTo>
                  <a:lnTo>
                    <a:pt x="2059" y="1342"/>
                  </a:lnTo>
                  <a:lnTo>
                    <a:pt x="2062" y="1346"/>
                  </a:lnTo>
                  <a:lnTo>
                    <a:pt x="2062" y="1346"/>
                  </a:lnTo>
                  <a:lnTo>
                    <a:pt x="2062" y="1352"/>
                  </a:lnTo>
                  <a:lnTo>
                    <a:pt x="2062" y="1352"/>
                  </a:lnTo>
                  <a:lnTo>
                    <a:pt x="2068" y="1355"/>
                  </a:lnTo>
                  <a:lnTo>
                    <a:pt x="2074" y="1355"/>
                  </a:lnTo>
                  <a:lnTo>
                    <a:pt x="2074" y="1355"/>
                  </a:lnTo>
                  <a:lnTo>
                    <a:pt x="2074" y="1361"/>
                  </a:lnTo>
                  <a:lnTo>
                    <a:pt x="2074" y="1364"/>
                  </a:lnTo>
                  <a:lnTo>
                    <a:pt x="2074" y="1364"/>
                  </a:lnTo>
                  <a:lnTo>
                    <a:pt x="2080" y="1364"/>
                  </a:lnTo>
                  <a:lnTo>
                    <a:pt x="2083" y="1364"/>
                  </a:lnTo>
                  <a:lnTo>
                    <a:pt x="2083" y="1364"/>
                  </a:lnTo>
                  <a:lnTo>
                    <a:pt x="2086" y="1373"/>
                  </a:lnTo>
                  <a:lnTo>
                    <a:pt x="2093" y="1385"/>
                  </a:lnTo>
                  <a:lnTo>
                    <a:pt x="2093" y="1385"/>
                  </a:lnTo>
                  <a:lnTo>
                    <a:pt x="2105" y="1397"/>
                  </a:lnTo>
                  <a:lnTo>
                    <a:pt x="2105" y="1397"/>
                  </a:lnTo>
                  <a:lnTo>
                    <a:pt x="2105" y="1406"/>
                  </a:lnTo>
                  <a:lnTo>
                    <a:pt x="2105" y="1412"/>
                  </a:lnTo>
                  <a:lnTo>
                    <a:pt x="2105" y="1412"/>
                  </a:lnTo>
                  <a:lnTo>
                    <a:pt x="2108" y="1421"/>
                  </a:lnTo>
                  <a:lnTo>
                    <a:pt x="2108" y="1430"/>
                  </a:lnTo>
                  <a:lnTo>
                    <a:pt x="2108" y="1430"/>
                  </a:lnTo>
                  <a:lnTo>
                    <a:pt x="2108" y="1436"/>
                  </a:lnTo>
                  <a:lnTo>
                    <a:pt x="2105" y="1442"/>
                  </a:lnTo>
                  <a:lnTo>
                    <a:pt x="2105" y="1442"/>
                  </a:lnTo>
                  <a:lnTo>
                    <a:pt x="2105" y="1451"/>
                  </a:lnTo>
                  <a:lnTo>
                    <a:pt x="2102" y="1451"/>
                  </a:lnTo>
                  <a:lnTo>
                    <a:pt x="2096" y="1448"/>
                  </a:lnTo>
                  <a:lnTo>
                    <a:pt x="2096" y="1448"/>
                  </a:lnTo>
                  <a:lnTo>
                    <a:pt x="2096" y="1457"/>
                  </a:lnTo>
                  <a:lnTo>
                    <a:pt x="2093" y="1460"/>
                  </a:lnTo>
                  <a:lnTo>
                    <a:pt x="2090" y="1463"/>
                  </a:lnTo>
                  <a:lnTo>
                    <a:pt x="2086" y="1469"/>
                  </a:lnTo>
                  <a:lnTo>
                    <a:pt x="2086" y="1469"/>
                  </a:lnTo>
                  <a:lnTo>
                    <a:pt x="2077" y="1469"/>
                  </a:lnTo>
                  <a:lnTo>
                    <a:pt x="2074" y="1473"/>
                  </a:lnTo>
                  <a:lnTo>
                    <a:pt x="2068" y="1476"/>
                  </a:lnTo>
                  <a:lnTo>
                    <a:pt x="2062" y="1479"/>
                  </a:lnTo>
                  <a:lnTo>
                    <a:pt x="2062" y="1479"/>
                  </a:lnTo>
                  <a:lnTo>
                    <a:pt x="2062" y="1479"/>
                  </a:lnTo>
                  <a:lnTo>
                    <a:pt x="2059" y="1482"/>
                  </a:lnTo>
                  <a:lnTo>
                    <a:pt x="2059" y="1488"/>
                  </a:lnTo>
                  <a:lnTo>
                    <a:pt x="2059" y="1488"/>
                  </a:lnTo>
                  <a:lnTo>
                    <a:pt x="2053" y="1488"/>
                  </a:lnTo>
                  <a:lnTo>
                    <a:pt x="2050" y="1488"/>
                  </a:lnTo>
                  <a:lnTo>
                    <a:pt x="2050" y="1491"/>
                  </a:lnTo>
                  <a:lnTo>
                    <a:pt x="2050" y="1491"/>
                  </a:lnTo>
                  <a:lnTo>
                    <a:pt x="2053" y="1494"/>
                  </a:lnTo>
                  <a:lnTo>
                    <a:pt x="2050" y="1494"/>
                  </a:lnTo>
                  <a:lnTo>
                    <a:pt x="2050" y="1494"/>
                  </a:lnTo>
                  <a:lnTo>
                    <a:pt x="2047" y="1500"/>
                  </a:lnTo>
                  <a:lnTo>
                    <a:pt x="2044" y="1503"/>
                  </a:lnTo>
                  <a:lnTo>
                    <a:pt x="2038" y="1503"/>
                  </a:lnTo>
                  <a:lnTo>
                    <a:pt x="2038" y="1503"/>
                  </a:lnTo>
                  <a:lnTo>
                    <a:pt x="2038" y="1494"/>
                  </a:lnTo>
                  <a:lnTo>
                    <a:pt x="2038" y="1491"/>
                  </a:lnTo>
                  <a:lnTo>
                    <a:pt x="2032" y="1494"/>
                  </a:lnTo>
                  <a:lnTo>
                    <a:pt x="2032" y="1494"/>
                  </a:lnTo>
                  <a:lnTo>
                    <a:pt x="2032" y="1491"/>
                  </a:lnTo>
                  <a:lnTo>
                    <a:pt x="2032" y="1491"/>
                  </a:lnTo>
                  <a:lnTo>
                    <a:pt x="2029" y="1482"/>
                  </a:lnTo>
                  <a:lnTo>
                    <a:pt x="2023" y="1473"/>
                  </a:lnTo>
                  <a:lnTo>
                    <a:pt x="2023" y="1473"/>
                  </a:lnTo>
                  <a:lnTo>
                    <a:pt x="2020" y="1473"/>
                  </a:lnTo>
                  <a:lnTo>
                    <a:pt x="2014" y="1473"/>
                  </a:lnTo>
                  <a:lnTo>
                    <a:pt x="2014" y="1473"/>
                  </a:lnTo>
                  <a:lnTo>
                    <a:pt x="2014" y="1469"/>
                  </a:lnTo>
                  <a:lnTo>
                    <a:pt x="2014" y="1466"/>
                  </a:lnTo>
                  <a:lnTo>
                    <a:pt x="2014" y="1466"/>
                  </a:lnTo>
                  <a:lnTo>
                    <a:pt x="2005" y="1463"/>
                  </a:lnTo>
                  <a:lnTo>
                    <a:pt x="1999" y="1460"/>
                  </a:lnTo>
                  <a:lnTo>
                    <a:pt x="1999" y="1460"/>
                  </a:lnTo>
                  <a:lnTo>
                    <a:pt x="1999" y="1457"/>
                  </a:lnTo>
                  <a:lnTo>
                    <a:pt x="1999" y="1454"/>
                  </a:lnTo>
                  <a:lnTo>
                    <a:pt x="1999" y="1454"/>
                  </a:lnTo>
                  <a:lnTo>
                    <a:pt x="1993" y="1454"/>
                  </a:lnTo>
                  <a:lnTo>
                    <a:pt x="1987" y="1454"/>
                  </a:lnTo>
                  <a:lnTo>
                    <a:pt x="1987" y="1454"/>
                  </a:lnTo>
                  <a:lnTo>
                    <a:pt x="1984" y="1451"/>
                  </a:lnTo>
                  <a:lnTo>
                    <a:pt x="1984" y="1448"/>
                  </a:lnTo>
                  <a:lnTo>
                    <a:pt x="1981" y="1442"/>
                  </a:lnTo>
                  <a:lnTo>
                    <a:pt x="1981" y="1442"/>
                  </a:lnTo>
                  <a:lnTo>
                    <a:pt x="1978" y="1442"/>
                  </a:lnTo>
                  <a:lnTo>
                    <a:pt x="1978" y="1445"/>
                  </a:lnTo>
                  <a:lnTo>
                    <a:pt x="1978" y="1445"/>
                  </a:lnTo>
                  <a:lnTo>
                    <a:pt x="1972" y="1436"/>
                  </a:lnTo>
                  <a:lnTo>
                    <a:pt x="1966" y="1430"/>
                  </a:lnTo>
                  <a:lnTo>
                    <a:pt x="1966" y="1430"/>
                  </a:lnTo>
                  <a:lnTo>
                    <a:pt x="1963" y="1427"/>
                  </a:lnTo>
                  <a:lnTo>
                    <a:pt x="1960" y="1430"/>
                  </a:lnTo>
                  <a:lnTo>
                    <a:pt x="1956" y="1436"/>
                  </a:lnTo>
                  <a:lnTo>
                    <a:pt x="1953" y="1448"/>
                  </a:lnTo>
                  <a:lnTo>
                    <a:pt x="1953" y="1448"/>
                  </a:lnTo>
                  <a:lnTo>
                    <a:pt x="1944" y="1454"/>
                  </a:lnTo>
                  <a:lnTo>
                    <a:pt x="1944" y="1454"/>
                  </a:lnTo>
                  <a:lnTo>
                    <a:pt x="1944" y="1466"/>
                  </a:lnTo>
                  <a:lnTo>
                    <a:pt x="1944" y="1473"/>
                  </a:lnTo>
                  <a:lnTo>
                    <a:pt x="1941" y="1479"/>
                  </a:lnTo>
                  <a:lnTo>
                    <a:pt x="1941" y="1479"/>
                  </a:lnTo>
                  <a:lnTo>
                    <a:pt x="1944" y="1485"/>
                  </a:lnTo>
                  <a:lnTo>
                    <a:pt x="1944" y="1491"/>
                  </a:lnTo>
                  <a:lnTo>
                    <a:pt x="1944" y="1491"/>
                  </a:lnTo>
                  <a:lnTo>
                    <a:pt x="1950" y="1497"/>
                  </a:lnTo>
                  <a:lnTo>
                    <a:pt x="1953" y="1497"/>
                  </a:lnTo>
                  <a:lnTo>
                    <a:pt x="1953" y="1494"/>
                  </a:lnTo>
                  <a:lnTo>
                    <a:pt x="1953" y="1494"/>
                  </a:lnTo>
                  <a:lnTo>
                    <a:pt x="1960" y="1500"/>
                  </a:lnTo>
                  <a:lnTo>
                    <a:pt x="1960" y="1506"/>
                  </a:lnTo>
                  <a:lnTo>
                    <a:pt x="1956" y="1524"/>
                  </a:lnTo>
                  <a:lnTo>
                    <a:pt x="1956" y="1524"/>
                  </a:lnTo>
                  <a:lnTo>
                    <a:pt x="1960" y="1527"/>
                  </a:lnTo>
                  <a:lnTo>
                    <a:pt x="1963" y="1530"/>
                  </a:lnTo>
                  <a:lnTo>
                    <a:pt x="1963" y="1530"/>
                  </a:lnTo>
                  <a:lnTo>
                    <a:pt x="1969" y="1539"/>
                  </a:lnTo>
                  <a:lnTo>
                    <a:pt x="1969" y="1539"/>
                  </a:lnTo>
                  <a:lnTo>
                    <a:pt x="1990" y="1551"/>
                  </a:lnTo>
                  <a:lnTo>
                    <a:pt x="1990" y="1551"/>
                  </a:lnTo>
                  <a:lnTo>
                    <a:pt x="1990" y="1554"/>
                  </a:lnTo>
                  <a:lnTo>
                    <a:pt x="1993" y="1554"/>
                  </a:lnTo>
                  <a:lnTo>
                    <a:pt x="1993" y="1554"/>
                  </a:lnTo>
                  <a:lnTo>
                    <a:pt x="1996" y="1557"/>
                  </a:lnTo>
                  <a:lnTo>
                    <a:pt x="1999" y="1557"/>
                  </a:lnTo>
                  <a:lnTo>
                    <a:pt x="1999" y="1563"/>
                  </a:lnTo>
                  <a:lnTo>
                    <a:pt x="1999" y="1563"/>
                  </a:lnTo>
                  <a:lnTo>
                    <a:pt x="1999" y="1566"/>
                  </a:lnTo>
                  <a:lnTo>
                    <a:pt x="2002" y="1566"/>
                  </a:lnTo>
                  <a:lnTo>
                    <a:pt x="2005" y="1566"/>
                  </a:lnTo>
                  <a:lnTo>
                    <a:pt x="2008" y="1566"/>
                  </a:lnTo>
                  <a:lnTo>
                    <a:pt x="2008" y="1566"/>
                  </a:lnTo>
                  <a:lnTo>
                    <a:pt x="2008" y="1575"/>
                  </a:lnTo>
                  <a:lnTo>
                    <a:pt x="2008" y="1584"/>
                  </a:lnTo>
                  <a:lnTo>
                    <a:pt x="2008" y="1584"/>
                  </a:lnTo>
                  <a:lnTo>
                    <a:pt x="2014" y="1593"/>
                  </a:lnTo>
                  <a:lnTo>
                    <a:pt x="2014" y="1593"/>
                  </a:lnTo>
                  <a:lnTo>
                    <a:pt x="2011" y="1600"/>
                  </a:lnTo>
                  <a:lnTo>
                    <a:pt x="2011" y="1606"/>
                  </a:lnTo>
                  <a:lnTo>
                    <a:pt x="2020" y="1609"/>
                  </a:lnTo>
                  <a:lnTo>
                    <a:pt x="2020" y="1609"/>
                  </a:lnTo>
                  <a:lnTo>
                    <a:pt x="2017" y="1612"/>
                  </a:lnTo>
                  <a:lnTo>
                    <a:pt x="2011" y="1615"/>
                  </a:lnTo>
                  <a:lnTo>
                    <a:pt x="2002" y="1612"/>
                  </a:lnTo>
                  <a:lnTo>
                    <a:pt x="2002" y="1612"/>
                  </a:lnTo>
                  <a:lnTo>
                    <a:pt x="1990" y="1612"/>
                  </a:lnTo>
                  <a:lnTo>
                    <a:pt x="1981" y="1609"/>
                  </a:lnTo>
                  <a:lnTo>
                    <a:pt x="1981" y="1609"/>
                  </a:lnTo>
                  <a:lnTo>
                    <a:pt x="1984" y="1603"/>
                  </a:lnTo>
                  <a:lnTo>
                    <a:pt x="1984" y="1600"/>
                  </a:lnTo>
                  <a:lnTo>
                    <a:pt x="1978" y="1606"/>
                  </a:lnTo>
                  <a:lnTo>
                    <a:pt x="1978" y="1606"/>
                  </a:lnTo>
                  <a:lnTo>
                    <a:pt x="1975" y="1600"/>
                  </a:lnTo>
                  <a:lnTo>
                    <a:pt x="1972" y="1593"/>
                  </a:lnTo>
                  <a:lnTo>
                    <a:pt x="1969" y="1584"/>
                  </a:lnTo>
                  <a:lnTo>
                    <a:pt x="1969" y="1584"/>
                  </a:lnTo>
                  <a:lnTo>
                    <a:pt x="1966" y="1578"/>
                  </a:lnTo>
                  <a:lnTo>
                    <a:pt x="1956" y="1572"/>
                  </a:lnTo>
                  <a:lnTo>
                    <a:pt x="1956" y="1572"/>
                  </a:lnTo>
                  <a:lnTo>
                    <a:pt x="1956" y="1563"/>
                  </a:lnTo>
                  <a:lnTo>
                    <a:pt x="1960" y="1560"/>
                  </a:lnTo>
                  <a:lnTo>
                    <a:pt x="1963" y="1560"/>
                  </a:lnTo>
                  <a:lnTo>
                    <a:pt x="1963" y="1560"/>
                  </a:lnTo>
                  <a:lnTo>
                    <a:pt x="1953" y="1545"/>
                  </a:lnTo>
                  <a:lnTo>
                    <a:pt x="1947" y="1539"/>
                  </a:lnTo>
                  <a:lnTo>
                    <a:pt x="1941" y="1536"/>
                  </a:lnTo>
                  <a:lnTo>
                    <a:pt x="1941" y="1536"/>
                  </a:lnTo>
                  <a:lnTo>
                    <a:pt x="1941" y="1530"/>
                  </a:lnTo>
                  <a:lnTo>
                    <a:pt x="1938" y="1527"/>
                  </a:lnTo>
                  <a:lnTo>
                    <a:pt x="1938" y="1524"/>
                  </a:lnTo>
                  <a:lnTo>
                    <a:pt x="1941" y="1524"/>
                  </a:lnTo>
                  <a:lnTo>
                    <a:pt x="1941" y="1524"/>
                  </a:lnTo>
                  <a:lnTo>
                    <a:pt x="1935" y="1518"/>
                  </a:lnTo>
                  <a:lnTo>
                    <a:pt x="1929" y="1515"/>
                  </a:lnTo>
                  <a:lnTo>
                    <a:pt x="1929" y="1515"/>
                  </a:lnTo>
                  <a:lnTo>
                    <a:pt x="1929" y="1506"/>
                  </a:lnTo>
                  <a:lnTo>
                    <a:pt x="1926" y="1503"/>
                  </a:lnTo>
                  <a:lnTo>
                    <a:pt x="1926" y="1503"/>
                  </a:lnTo>
                  <a:lnTo>
                    <a:pt x="1926" y="1503"/>
                  </a:lnTo>
                  <a:lnTo>
                    <a:pt x="1926" y="1497"/>
                  </a:lnTo>
                  <a:lnTo>
                    <a:pt x="1926" y="1494"/>
                  </a:lnTo>
                  <a:lnTo>
                    <a:pt x="1929" y="1488"/>
                  </a:lnTo>
                  <a:lnTo>
                    <a:pt x="1929" y="1488"/>
                  </a:lnTo>
                  <a:lnTo>
                    <a:pt x="1926" y="1479"/>
                  </a:lnTo>
                  <a:lnTo>
                    <a:pt x="1920" y="1473"/>
                  </a:lnTo>
                  <a:lnTo>
                    <a:pt x="1920" y="1473"/>
                  </a:lnTo>
                  <a:lnTo>
                    <a:pt x="1923" y="1469"/>
                  </a:lnTo>
                  <a:lnTo>
                    <a:pt x="1923" y="1466"/>
                  </a:lnTo>
                  <a:lnTo>
                    <a:pt x="1920" y="1466"/>
                  </a:lnTo>
                  <a:lnTo>
                    <a:pt x="1920" y="1466"/>
                  </a:lnTo>
                  <a:lnTo>
                    <a:pt x="1923" y="1463"/>
                  </a:lnTo>
                  <a:lnTo>
                    <a:pt x="1926" y="1463"/>
                  </a:lnTo>
                  <a:lnTo>
                    <a:pt x="1938" y="1460"/>
                  </a:lnTo>
                  <a:lnTo>
                    <a:pt x="1938" y="1460"/>
                  </a:lnTo>
                  <a:lnTo>
                    <a:pt x="1935" y="1457"/>
                  </a:lnTo>
                  <a:lnTo>
                    <a:pt x="1932" y="1454"/>
                  </a:lnTo>
                  <a:lnTo>
                    <a:pt x="1932" y="1454"/>
                  </a:lnTo>
                  <a:lnTo>
                    <a:pt x="1935" y="1448"/>
                  </a:lnTo>
                  <a:lnTo>
                    <a:pt x="1938" y="1445"/>
                  </a:lnTo>
                  <a:lnTo>
                    <a:pt x="1938" y="1445"/>
                  </a:lnTo>
                  <a:lnTo>
                    <a:pt x="1932" y="1436"/>
                  </a:lnTo>
                  <a:lnTo>
                    <a:pt x="1929" y="1424"/>
                  </a:lnTo>
                  <a:lnTo>
                    <a:pt x="1929" y="1424"/>
                  </a:lnTo>
                  <a:lnTo>
                    <a:pt x="1929" y="1412"/>
                  </a:lnTo>
                  <a:lnTo>
                    <a:pt x="1929" y="1400"/>
                  </a:lnTo>
                  <a:lnTo>
                    <a:pt x="1929" y="1400"/>
                  </a:lnTo>
                  <a:lnTo>
                    <a:pt x="1926" y="1397"/>
                  </a:lnTo>
                  <a:lnTo>
                    <a:pt x="1920" y="1394"/>
                  </a:lnTo>
                  <a:lnTo>
                    <a:pt x="1920" y="1394"/>
                  </a:lnTo>
                  <a:lnTo>
                    <a:pt x="1920" y="1388"/>
                  </a:lnTo>
                  <a:lnTo>
                    <a:pt x="1917" y="1382"/>
                  </a:lnTo>
                  <a:lnTo>
                    <a:pt x="1917" y="1382"/>
                  </a:lnTo>
                  <a:lnTo>
                    <a:pt x="1911" y="1370"/>
                  </a:lnTo>
                  <a:lnTo>
                    <a:pt x="1905" y="1364"/>
                  </a:lnTo>
                  <a:lnTo>
                    <a:pt x="1905" y="1364"/>
                  </a:lnTo>
                  <a:lnTo>
                    <a:pt x="1899" y="1367"/>
                  </a:lnTo>
                  <a:lnTo>
                    <a:pt x="1896" y="1370"/>
                  </a:lnTo>
                  <a:lnTo>
                    <a:pt x="1893" y="1373"/>
                  </a:lnTo>
                  <a:lnTo>
                    <a:pt x="1887" y="1367"/>
                  </a:lnTo>
                  <a:lnTo>
                    <a:pt x="1887" y="1367"/>
                  </a:lnTo>
                  <a:lnTo>
                    <a:pt x="1887" y="1370"/>
                  </a:lnTo>
                  <a:lnTo>
                    <a:pt x="1884" y="1373"/>
                  </a:lnTo>
                  <a:lnTo>
                    <a:pt x="1884" y="1382"/>
                  </a:lnTo>
                  <a:lnTo>
                    <a:pt x="1884" y="1382"/>
                  </a:lnTo>
                  <a:lnTo>
                    <a:pt x="1881" y="1382"/>
                  </a:lnTo>
                  <a:lnTo>
                    <a:pt x="1875" y="1382"/>
                  </a:lnTo>
                  <a:lnTo>
                    <a:pt x="1875" y="1382"/>
                  </a:lnTo>
                  <a:lnTo>
                    <a:pt x="1875" y="1385"/>
                  </a:lnTo>
                  <a:lnTo>
                    <a:pt x="1875" y="1388"/>
                  </a:lnTo>
                  <a:lnTo>
                    <a:pt x="1872" y="1388"/>
                  </a:lnTo>
                  <a:lnTo>
                    <a:pt x="1872" y="1388"/>
                  </a:lnTo>
                  <a:lnTo>
                    <a:pt x="1866" y="1388"/>
                  </a:lnTo>
                  <a:lnTo>
                    <a:pt x="1863" y="1388"/>
                  </a:lnTo>
                  <a:lnTo>
                    <a:pt x="1860" y="1376"/>
                  </a:lnTo>
                  <a:lnTo>
                    <a:pt x="1860" y="1376"/>
                  </a:lnTo>
                  <a:lnTo>
                    <a:pt x="1857" y="1373"/>
                  </a:lnTo>
                  <a:lnTo>
                    <a:pt x="1857" y="1373"/>
                  </a:lnTo>
                  <a:lnTo>
                    <a:pt x="1857" y="1373"/>
                  </a:lnTo>
                  <a:lnTo>
                    <a:pt x="1857" y="1370"/>
                  </a:lnTo>
                  <a:lnTo>
                    <a:pt x="1857" y="1367"/>
                  </a:lnTo>
                  <a:lnTo>
                    <a:pt x="1860" y="1364"/>
                  </a:lnTo>
                  <a:lnTo>
                    <a:pt x="1860" y="1364"/>
                  </a:lnTo>
                  <a:lnTo>
                    <a:pt x="1857" y="1352"/>
                  </a:lnTo>
                  <a:lnTo>
                    <a:pt x="1857" y="1342"/>
                  </a:lnTo>
                  <a:lnTo>
                    <a:pt x="1857" y="1339"/>
                  </a:lnTo>
                  <a:lnTo>
                    <a:pt x="1860" y="1336"/>
                  </a:lnTo>
                  <a:lnTo>
                    <a:pt x="1860" y="1336"/>
                  </a:lnTo>
                  <a:lnTo>
                    <a:pt x="1854" y="1327"/>
                  </a:lnTo>
                  <a:lnTo>
                    <a:pt x="1851" y="1321"/>
                  </a:lnTo>
                  <a:lnTo>
                    <a:pt x="1851" y="1312"/>
                  </a:lnTo>
                  <a:lnTo>
                    <a:pt x="1851" y="1312"/>
                  </a:lnTo>
                  <a:lnTo>
                    <a:pt x="1851" y="1312"/>
                  </a:lnTo>
                  <a:lnTo>
                    <a:pt x="1848" y="1315"/>
                  </a:lnTo>
                  <a:lnTo>
                    <a:pt x="1848" y="1318"/>
                  </a:lnTo>
                  <a:lnTo>
                    <a:pt x="1848" y="1318"/>
                  </a:lnTo>
                  <a:lnTo>
                    <a:pt x="1845" y="1315"/>
                  </a:lnTo>
                  <a:lnTo>
                    <a:pt x="1845" y="1309"/>
                  </a:lnTo>
                  <a:lnTo>
                    <a:pt x="1842" y="1300"/>
                  </a:lnTo>
                  <a:lnTo>
                    <a:pt x="1839" y="1294"/>
                  </a:lnTo>
                  <a:lnTo>
                    <a:pt x="1839" y="1294"/>
                  </a:lnTo>
                  <a:lnTo>
                    <a:pt x="1833" y="1288"/>
                  </a:lnTo>
                  <a:lnTo>
                    <a:pt x="1833" y="1288"/>
                  </a:lnTo>
                  <a:lnTo>
                    <a:pt x="1826" y="1279"/>
                  </a:lnTo>
                  <a:lnTo>
                    <a:pt x="1826" y="1279"/>
                  </a:lnTo>
                  <a:lnTo>
                    <a:pt x="1817" y="1276"/>
                  </a:lnTo>
                  <a:lnTo>
                    <a:pt x="1814" y="1273"/>
                  </a:lnTo>
                  <a:lnTo>
                    <a:pt x="1814" y="1267"/>
                  </a:lnTo>
                  <a:lnTo>
                    <a:pt x="1814" y="1267"/>
                  </a:lnTo>
                  <a:lnTo>
                    <a:pt x="1805" y="1267"/>
                  </a:lnTo>
                  <a:lnTo>
                    <a:pt x="1799" y="1270"/>
                  </a:lnTo>
                  <a:lnTo>
                    <a:pt x="1790" y="1279"/>
                  </a:lnTo>
                  <a:lnTo>
                    <a:pt x="1790" y="1279"/>
                  </a:lnTo>
                  <a:lnTo>
                    <a:pt x="1784" y="1279"/>
                  </a:lnTo>
                  <a:lnTo>
                    <a:pt x="1781" y="1279"/>
                  </a:lnTo>
                  <a:lnTo>
                    <a:pt x="1778" y="1282"/>
                  </a:lnTo>
                  <a:lnTo>
                    <a:pt x="1778" y="1282"/>
                  </a:lnTo>
                  <a:lnTo>
                    <a:pt x="1751" y="1282"/>
                  </a:lnTo>
                  <a:lnTo>
                    <a:pt x="1751" y="1282"/>
                  </a:lnTo>
                  <a:lnTo>
                    <a:pt x="1742" y="1291"/>
                  </a:lnTo>
                  <a:lnTo>
                    <a:pt x="1742" y="1291"/>
                  </a:lnTo>
                  <a:lnTo>
                    <a:pt x="1739" y="1291"/>
                  </a:lnTo>
                  <a:lnTo>
                    <a:pt x="1739" y="1294"/>
                  </a:lnTo>
                  <a:lnTo>
                    <a:pt x="1739" y="1294"/>
                  </a:lnTo>
                  <a:lnTo>
                    <a:pt x="1736" y="1297"/>
                  </a:lnTo>
                  <a:lnTo>
                    <a:pt x="1733" y="1300"/>
                  </a:lnTo>
                  <a:lnTo>
                    <a:pt x="1727" y="1303"/>
                  </a:lnTo>
                  <a:lnTo>
                    <a:pt x="1727" y="1303"/>
                  </a:lnTo>
                  <a:lnTo>
                    <a:pt x="1712" y="1318"/>
                  </a:lnTo>
                  <a:lnTo>
                    <a:pt x="1703" y="1324"/>
                  </a:lnTo>
                  <a:lnTo>
                    <a:pt x="1693" y="1330"/>
                  </a:lnTo>
                  <a:lnTo>
                    <a:pt x="1693" y="1330"/>
                  </a:lnTo>
                  <a:lnTo>
                    <a:pt x="1687" y="1339"/>
                  </a:lnTo>
                  <a:lnTo>
                    <a:pt x="1681" y="1346"/>
                  </a:lnTo>
                  <a:lnTo>
                    <a:pt x="1675" y="1352"/>
                  </a:lnTo>
                  <a:lnTo>
                    <a:pt x="1666" y="1355"/>
                  </a:lnTo>
                  <a:lnTo>
                    <a:pt x="1666" y="1355"/>
                  </a:lnTo>
                  <a:lnTo>
                    <a:pt x="1666" y="1361"/>
                  </a:lnTo>
                  <a:lnTo>
                    <a:pt x="1666" y="1364"/>
                  </a:lnTo>
                  <a:lnTo>
                    <a:pt x="1657" y="1364"/>
                  </a:lnTo>
                  <a:lnTo>
                    <a:pt x="1657" y="1364"/>
                  </a:lnTo>
                  <a:lnTo>
                    <a:pt x="1657" y="1370"/>
                  </a:lnTo>
                  <a:lnTo>
                    <a:pt x="1660" y="1373"/>
                  </a:lnTo>
                  <a:lnTo>
                    <a:pt x="1660" y="1373"/>
                  </a:lnTo>
                  <a:lnTo>
                    <a:pt x="1660" y="1376"/>
                  </a:lnTo>
                  <a:lnTo>
                    <a:pt x="1657" y="1376"/>
                  </a:lnTo>
                  <a:lnTo>
                    <a:pt x="1654" y="1376"/>
                  </a:lnTo>
                  <a:lnTo>
                    <a:pt x="1651" y="1373"/>
                  </a:lnTo>
                  <a:lnTo>
                    <a:pt x="1651" y="1373"/>
                  </a:lnTo>
                  <a:lnTo>
                    <a:pt x="1648" y="1376"/>
                  </a:lnTo>
                  <a:lnTo>
                    <a:pt x="1648" y="1379"/>
                  </a:lnTo>
                  <a:lnTo>
                    <a:pt x="1642" y="1382"/>
                  </a:lnTo>
                  <a:lnTo>
                    <a:pt x="1636" y="1382"/>
                  </a:lnTo>
                  <a:lnTo>
                    <a:pt x="1636" y="1382"/>
                  </a:lnTo>
                  <a:lnTo>
                    <a:pt x="1633" y="1385"/>
                  </a:lnTo>
                  <a:lnTo>
                    <a:pt x="1630" y="1388"/>
                  </a:lnTo>
                  <a:lnTo>
                    <a:pt x="1624" y="1388"/>
                  </a:lnTo>
                  <a:lnTo>
                    <a:pt x="1624" y="1388"/>
                  </a:lnTo>
                  <a:lnTo>
                    <a:pt x="1624" y="1394"/>
                  </a:lnTo>
                  <a:lnTo>
                    <a:pt x="1627" y="1394"/>
                  </a:lnTo>
                  <a:lnTo>
                    <a:pt x="1627" y="1400"/>
                  </a:lnTo>
                  <a:lnTo>
                    <a:pt x="1627" y="1400"/>
                  </a:lnTo>
                  <a:lnTo>
                    <a:pt x="1624" y="1415"/>
                  </a:lnTo>
                  <a:lnTo>
                    <a:pt x="1621" y="1433"/>
                  </a:lnTo>
                  <a:lnTo>
                    <a:pt x="1621" y="1433"/>
                  </a:lnTo>
                  <a:lnTo>
                    <a:pt x="1618" y="1460"/>
                  </a:lnTo>
                  <a:lnTo>
                    <a:pt x="1618" y="1469"/>
                  </a:lnTo>
                  <a:lnTo>
                    <a:pt x="1615" y="1479"/>
                  </a:lnTo>
                  <a:lnTo>
                    <a:pt x="1615" y="1479"/>
                  </a:lnTo>
                  <a:lnTo>
                    <a:pt x="1609" y="1479"/>
                  </a:lnTo>
                  <a:lnTo>
                    <a:pt x="1609" y="1479"/>
                  </a:lnTo>
                  <a:lnTo>
                    <a:pt x="1606" y="1488"/>
                  </a:lnTo>
                  <a:lnTo>
                    <a:pt x="1606" y="1491"/>
                  </a:lnTo>
                  <a:lnTo>
                    <a:pt x="1603" y="1494"/>
                  </a:lnTo>
                  <a:lnTo>
                    <a:pt x="1603" y="1494"/>
                  </a:lnTo>
                  <a:lnTo>
                    <a:pt x="1597" y="1497"/>
                  </a:lnTo>
                  <a:lnTo>
                    <a:pt x="1588" y="1500"/>
                  </a:lnTo>
                  <a:lnTo>
                    <a:pt x="1588" y="1500"/>
                  </a:lnTo>
                  <a:lnTo>
                    <a:pt x="1585" y="1503"/>
                  </a:lnTo>
                  <a:lnTo>
                    <a:pt x="1582" y="1506"/>
                  </a:lnTo>
                  <a:lnTo>
                    <a:pt x="1576" y="1506"/>
                  </a:lnTo>
                  <a:lnTo>
                    <a:pt x="1576" y="1506"/>
                  </a:lnTo>
                  <a:lnTo>
                    <a:pt x="1563" y="1488"/>
                  </a:lnTo>
                  <a:lnTo>
                    <a:pt x="1554" y="1466"/>
                  </a:lnTo>
                  <a:lnTo>
                    <a:pt x="1554" y="1466"/>
                  </a:lnTo>
                  <a:lnTo>
                    <a:pt x="1548" y="1457"/>
                  </a:lnTo>
                  <a:lnTo>
                    <a:pt x="1548" y="1457"/>
                  </a:lnTo>
                  <a:lnTo>
                    <a:pt x="1545" y="1454"/>
                  </a:lnTo>
                  <a:lnTo>
                    <a:pt x="1539" y="1454"/>
                  </a:lnTo>
                  <a:lnTo>
                    <a:pt x="1539" y="1454"/>
                  </a:lnTo>
                  <a:lnTo>
                    <a:pt x="1539" y="1445"/>
                  </a:lnTo>
                  <a:lnTo>
                    <a:pt x="1542" y="1442"/>
                  </a:lnTo>
                  <a:lnTo>
                    <a:pt x="1545" y="1439"/>
                  </a:lnTo>
                  <a:lnTo>
                    <a:pt x="1548" y="1433"/>
                  </a:lnTo>
                  <a:lnTo>
                    <a:pt x="1548" y="1433"/>
                  </a:lnTo>
                  <a:lnTo>
                    <a:pt x="1545" y="1427"/>
                  </a:lnTo>
                  <a:lnTo>
                    <a:pt x="1542" y="1424"/>
                  </a:lnTo>
                  <a:lnTo>
                    <a:pt x="1533" y="1418"/>
                  </a:lnTo>
                  <a:lnTo>
                    <a:pt x="1533" y="1418"/>
                  </a:lnTo>
                  <a:lnTo>
                    <a:pt x="1530" y="1409"/>
                  </a:lnTo>
                  <a:lnTo>
                    <a:pt x="1527" y="1406"/>
                  </a:lnTo>
                  <a:lnTo>
                    <a:pt x="1521" y="1406"/>
                  </a:lnTo>
                  <a:lnTo>
                    <a:pt x="1521" y="1406"/>
                  </a:lnTo>
                  <a:lnTo>
                    <a:pt x="1518" y="1394"/>
                  </a:lnTo>
                  <a:lnTo>
                    <a:pt x="1515" y="1382"/>
                  </a:lnTo>
                  <a:lnTo>
                    <a:pt x="1515" y="1382"/>
                  </a:lnTo>
                  <a:lnTo>
                    <a:pt x="1512" y="1370"/>
                  </a:lnTo>
                  <a:lnTo>
                    <a:pt x="1509" y="1358"/>
                  </a:lnTo>
                  <a:lnTo>
                    <a:pt x="1506" y="1324"/>
                  </a:lnTo>
                  <a:lnTo>
                    <a:pt x="1506" y="1324"/>
                  </a:lnTo>
                  <a:lnTo>
                    <a:pt x="1503" y="1300"/>
                  </a:lnTo>
                  <a:lnTo>
                    <a:pt x="1497" y="1276"/>
                  </a:lnTo>
                  <a:lnTo>
                    <a:pt x="1497" y="1276"/>
                  </a:lnTo>
                  <a:lnTo>
                    <a:pt x="1494" y="1279"/>
                  </a:lnTo>
                  <a:lnTo>
                    <a:pt x="1488" y="1285"/>
                  </a:lnTo>
                  <a:lnTo>
                    <a:pt x="1488" y="1291"/>
                  </a:lnTo>
                  <a:lnTo>
                    <a:pt x="1488" y="1294"/>
                  </a:lnTo>
                  <a:lnTo>
                    <a:pt x="1491" y="1294"/>
                  </a:lnTo>
                  <a:lnTo>
                    <a:pt x="1491" y="1294"/>
                  </a:lnTo>
                  <a:lnTo>
                    <a:pt x="1488" y="1297"/>
                  </a:lnTo>
                  <a:lnTo>
                    <a:pt x="1488" y="1300"/>
                  </a:lnTo>
                  <a:lnTo>
                    <a:pt x="1482" y="1300"/>
                  </a:lnTo>
                  <a:lnTo>
                    <a:pt x="1470" y="1294"/>
                  </a:lnTo>
                  <a:lnTo>
                    <a:pt x="1470" y="1294"/>
                  </a:lnTo>
                  <a:lnTo>
                    <a:pt x="1461" y="1294"/>
                  </a:lnTo>
                  <a:lnTo>
                    <a:pt x="1461" y="1294"/>
                  </a:lnTo>
                  <a:lnTo>
                    <a:pt x="1458" y="1291"/>
                  </a:lnTo>
                  <a:lnTo>
                    <a:pt x="1455" y="1285"/>
                  </a:lnTo>
                  <a:lnTo>
                    <a:pt x="1452" y="1282"/>
                  </a:lnTo>
                  <a:lnTo>
                    <a:pt x="1446" y="1282"/>
                  </a:lnTo>
                  <a:lnTo>
                    <a:pt x="1446" y="1282"/>
                  </a:lnTo>
                  <a:lnTo>
                    <a:pt x="1446" y="1279"/>
                  </a:lnTo>
                  <a:lnTo>
                    <a:pt x="1446" y="1276"/>
                  </a:lnTo>
                  <a:lnTo>
                    <a:pt x="1455" y="1276"/>
                  </a:lnTo>
                  <a:lnTo>
                    <a:pt x="1455" y="1276"/>
                  </a:lnTo>
                  <a:lnTo>
                    <a:pt x="1452" y="1270"/>
                  </a:lnTo>
                  <a:lnTo>
                    <a:pt x="1452" y="1270"/>
                  </a:lnTo>
                  <a:lnTo>
                    <a:pt x="1455" y="1264"/>
                  </a:lnTo>
                  <a:lnTo>
                    <a:pt x="1455" y="1264"/>
                  </a:lnTo>
                  <a:lnTo>
                    <a:pt x="1452" y="1258"/>
                  </a:lnTo>
                  <a:lnTo>
                    <a:pt x="1446" y="1258"/>
                  </a:lnTo>
                  <a:lnTo>
                    <a:pt x="1436" y="1258"/>
                  </a:lnTo>
                  <a:lnTo>
                    <a:pt x="1436" y="1258"/>
                  </a:lnTo>
                  <a:lnTo>
                    <a:pt x="1430" y="1249"/>
                  </a:lnTo>
                  <a:lnTo>
                    <a:pt x="1427" y="1246"/>
                  </a:lnTo>
                  <a:lnTo>
                    <a:pt x="1424" y="1252"/>
                  </a:lnTo>
                  <a:lnTo>
                    <a:pt x="1424" y="1252"/>
                  </a:lnTo>
                  <a:lnTo>
                    <a:pt x="1421" y="1249"/>
                  </a:lnTo>
                  <a:lnTo>
                    <a:pt x="1418" y="1243"/>
                  </a:lnTo>
                  <a:lnTo>
                    <a:pt x="1421" y="1237"/>
                  </a:lnTo>
                  <a:lnTo>
                    <a:pt x="1421" y="1237"/>
                  </a:lnTo>
                  <a:lnTo>
                    <a:pt x="1415" y="1234"/>
                  </a:lnTo>
                  <a:lnTo>
                    <a:pt x="1412" y="1231"/>
                  </a:lnTo>
                  <a:lnTo>
                    <a:pt x="1412" y="1225"/>
                  </a:lnTo>
                  <a:lnTo>
                    <a:pt x="1412" y="1225"/>
                  </a:lnTo>
                  <a:lnTo>
                    <a:pt x="1403" y="1228"/>
                  </a:lnTo>
                  <a:lnTo>
                    <a:pt x="1400" y="1228"/>
                  </a:lnTo>
                  <a:lnTo>
                    <a:pt x="1397" y="1225"/>
                  </a:lnTo>
                  <a:lnTo>
                    <a:pt x="1397" y="1225"/>
                  </a:lnTo>
                  <a:lnTo>
                    <a:pt x="1397" y="1219"/>
                  </a:lnTo>
                  <a:lnTo>
                    <a:pt x="1397" y="1219"/>
                  </a:lnTo>
                  <a:lnTo>
                    <a:pt x="1388" y="1219"/>
                  </a:lnTo>
                  <a:lnTo>
                    <a:pt x="1382" y="1219"/>
                  </a:lnTo>
                  <a:lnTo>
                    <a:pt x="1373" y="1222"/>
                  </a:lnTo>
                  <a:lnTo>
                    <a:pt x="1373" y="1222"/>
                  </a:lnTo>
                  <a:lnTo>
                    <a:pt x="1364" y="1222"/>
                  </a:lnTo>
                  <a:lnTo>
                    <a:pt x="1364" y="1222"/>
                  </a:lnTo>
                  <a:lnTo>
                    <a:pt x="1358" y="1219"/>
                  </a:lnTo>
                  <a:lnTo>
                    <a:pt x="1358" y="1222"/>
                  </a:lnTo>
                  <a:lnTo>
                    <a:pt x="1355" y="1225"/>
                  </a:lnTo>
                  <a:lnTo>
                    <a:pt x="1355" y="1225"/>
                  </a:lnTo>
                  <a:lnTo>
                    <a:pt x="1328" y="1228"/>
                  </a:lnTo>
                  <a:lnTo>
                    <a:pt x="1303" y="1225"/>
                  </a:lnTo>
                  <a:lnTo>
                    <a:pt x="1258" y="1219"/>
                  </a:lnTo>
                  <a:lnTo>
                    <a:pt x="1258" y="1219"/>
                  </a:lnTo>
                  <a:lnTo>
                    <a:pt x="1258" y="1212"/>
                  </a:lnTo>
                  <a:lnTo>
                    <a:pt x="1255" y="1209"/>
                  </a:lnTo>
                  <a:lnTo>
                    <a:pt x="1252" y="1209"/>
                  </a:lnTo>
                  <a:lnTo>
                    <a:pt x="1249" y="1206"/>
                  </a:lnTo>
                  <a:lnTo>
                    <a:pt x="1249" y="1206"/>
                  </a:lnTo>
                  <a:lnTo>
                    <a:pt x="1249" y="1203"/>
                  </a:lnTo>
                  <a:lnTo>
                    <a:pt x="1246" y="1203"/>
                  </a:lnTo>
                  <a:lnTo>
                    <a:pt x="1243" y="1203"/>
                  </a:lnTo>
                  <a:lnTo>
                    <a:pt x="1240" y="1203"/>
                  </a:lnTo>
                  <a:lnTo>
                    <a:pt x="1243" y="1197"/>
                  </a:lnTo>
                  <a:lnTo>
                    <a:pt x="1243" y="1197"/>
                  </a:lnTo>
                  <a:lnTo>
                    <a:pt x="1237" y="1197"/>
                  </a:lnTo>
                  <a:lnTo>
                    <a:pt x="1234" y="1194"/>
                  </a:lnTo>
                  <a:lnTo>
                    <a:pt x="1234" y="1194"/>
                  </a:lnTo>
                  <a:lnTo>
                    <a:pt x="1222" y="1194"/>
                  </a:lnTo>
                  <a:lnTo>
                    <a:pt x="1207" y="1194"/>
                  </a:lnTo>
                  <a:lnTo>
                    <a:pt x="1179" y="1188"/>
                  </a:lnTo>
                  <a:lnTo>
                    <a:pt x="1179" y="1188"/>
                  </a:lnTo>
                  <a:lnTo>
                    <a:pt x="1173" y="1188"/>
                  </a:lnTo>
                  <a:lnTo>
                    <a:pt x="1173" y="1182"/>
                  </a:lnTo>
                  <a:lnTo>
                    <a:pt x="1173" y="1182"/>
                  </a:lnTo>
                  <a:lnTo>
                    <a:pt x="1167" y="1182"/>
                  </a:lnTo>
                  <a:lnTo>
                    <a:pt x="1164" y="1182"/>
                  </a:lnTo>
                  <a:lnTo>
                    <a:pt x="1158" y="1176"/>
                  </a:lnTo>
                  <a:lnTo>
                    <a:pt x="1152" y="1170"/>
                  </a:lnTo>
                  <a:lnTo>
                    <a:pt x="1143" y="1170"/>
                  </a:lnTo>
                  <a:lnTo>
                    <a:pt x="1143" y="1170"/>
                  </a:lnTo>
                  <a:lnTo>
                    <a:pt x="1140" y="1158"/>
                  </a:lnTo>
                  <a:lnTo>
                    <a:pt x="1137" y="1149"/>
                  </a:lnTo>
                  <a:lnTo>
                    <a:pt x="1128" y="1134"/>
                  </a:lnTo>
                  <a:lnTo>
                    <a:pt x="1128" y="1134"/>
                  </a:lnTo>
                  <a:lnTo>
                    <a:pt x="1116" y="1131"/>
                  </a:lnTo>
                  <a:lnTo>
                    <a:pt x="1107" y="1131"/>
                  </a:lnTo>
                  <a:lnTo>
                    <a:pt x="1101" y="1134"/>
                  </a:lnTo>
                  <a:lnTo>
                    <a:pt x="1098" y="1140"/>
                  </a:lnTo>
                  <a:lnTo>
                    <a:pt x="1095" y="1149"/>
                  </a:lnTo>
                  <a:lnTo>
                    <a:pt x="1095" y="1164"/>
                  </a:lnTo>
                  <a:lnTo>
                    <a:pt x="1095" y="1164"/>
                  </a:lnTo>
                  <a:lnTo>
                    <a:pt x="1098" y="1170"/>
                  </a:lnTo>
                  <a:lnTo>
                    <a:pt x="1104" y="1176"/>
                  </a:lnTo>
                  <a:lnTo>
                    <a:pt x="1125" y="1194"/>
                  </a:lnTo>
                  <a:lnTo>
                    <a:pt x="1125" y="1194"/>
                  </a:lnTo>
                  <a:lnTo>
                    <a:pt x="1131" y="1206"/>
                  </a:lnTo>
                  <a:lnTo>
                    <a:pt x="1137" y="1212"/>
                  </a:lnTo>
                  <a:lnTo>
                    <a:pt x="1140" y="1215"/>
                  </a:lnTo>
                  <a:lnTo>
                    <a:pt x="1143" y="1212"/>
                  </a:lnTo>
                  <a:lnTo>
                    <a:pt x="1143" y="1212"/>
                  </a:lnTo>
                  <a:lnTo>
                    <a:pt x="1146" y="1219"/>
                  </a:lnTo>
                  <a:lnTo>
                    <a:pt x="1146" y="1225"/>
                  </a:lnTo>
                  <a:lnTo>
                    <a:pt x="1149" y="1228"/>
                  </a:lnTo>
                  <a:lnTo>
                    <a:pt x="1149" y="1234"/>
                  </a:lnTo>
                  <a:lnTo>
                    <a:pt x="1149" y="1234"/>
                  </a:lnTo>
                  <a:lnTo>
                    <a:pt x="1167" y="1234"/>
                  </a:lnTo>
                  <a:lnTo>
                    <a:pt x="1173" y="1237"/>
                  </a:lnTo>
                  <a:lnTo>
                    <a:pt x="1170" y="1240"/>
                  </a:lnTo>
                  <a:lnTo>
                    <a:pt x="1167" y="1243"/>
                  </a:lnTo>
                  <a:lnTo>
                    <a:pt x="1167" y="1243"/>
                  </a:lnTo>
                  <a:lnTo>
                    <a:pt x="1173" y="1243"/>
                  </a:lnTo>
                  <a:lnTo>
                    <a:pt x="1176" y="1240"/>
                  </a:lnTo>
                  <a:lnTo>
                    <a:pt x="1176" y="1234"/>
                  </a:lnTo>
                  <a:lnTo>
                    <a:pt x="1176" y="1234"/>
                  </a:lnTo>
                  <a:lnTo>
                    <a:pt x="1185" y="1231"/>
                  </a:lnTo>
                  <a:lnTo>
                    <a:pt x="1192" y="1231"/>
                  </a:lnTo>
                  <a:lnTo>
                    <a:pt x="1192" y="1225"/>
                  </a:lnTo>
                  <a:lnTo>
                    <a:pt x="1192" y="1225"/>
                  </a:lnTo>
                  <a:lnTo>
                    <a:pt x="1195" y="1222"/>
                  </a:lnTo>
                  <a:lnTo>
                    <a:pt x="1201" y="1222"/>
                  </a:lnTo>
                  <a:lnTo>
                    <a:pt x="1201" y="1222"/>
                  </a:lnTo>
                  <a:lnTo>
                    <a:pt x="1204" y="1222"/>
                  </a:lnTo>
                  <a:lnTo>
                    <a:pt x="1204" y="1219"/>
                  </a:lnTo>
                  <a:lnTo>
                    <a:pt x="1204" y="1215"/>
                  </a:lnTo>
                  <a:lnTo>
                    <a:pt x="1207" y="1212"/>
                  </a:lnTo>
                  <a:lnTo>
                    <a:pt x="1207" y="1212"/>
                  </a:lnTo>
                  <a:lnTo>
                    <a:pt x="1216" y="1212"/>
                  </a:lnTo>
                  <a:lnTo>
                    <a:pt x="1231" y="1209"/>
                  </a:lnTo>
                  <a:lnTo>
                    <a:pt x="1231" y="1209"/>
                  </a:lnTo>
                  <a:lnTo>
                    <a:pt x="1228" y="1212"/>
                  </a:lnTo>
                  <a:lnTo>
                    <a:pt x="1225" y="1215"/>
                  </a:lnTo>
                  <a:lnTo>
                    <a:pt x="1225" y="1219"/>
                  </a:lnTo>
                  <a:lnTo>
                    <a:pt x="1225" y="1219"/>
                  </a:lnTo>
                  <a:lnTo>
                    <a:pt x="1234" y="1219"/>
                  </a:lnTo>
                  <a:lnTo>
                    <a:pt x="1234" y="1219"/>
                  </a:lnTo>
                  <a:lnTo>
                    <a:pt x="1234" y="1228"/>
                  </a:lnTo>
                  <a:lnTo>
                    <a:pt x="1237" y="1231"/>
                  </a:lnTo>
                  <a:lnTo>
                    <a:pt x="1237" y="1234"/>
                  </a:lnTo>
                  <a:lnTo>
                    <a:pt x="1237" y="1234"/>
                  </a:lnTo>
                  <a:lnTo>
                    <a:pt x="1240" y="1240"/>
                  </a:lnTo>
                  <a:lnTo>
                    <a:pt x="1243" y="1240"/>
                  </a:lnTo>
                  <a:lnTo>
                    <a:pt x="1249" y="1243"/>
                  </a:lnTo>
                  <a:lnTo>
                    <a:pt x="1249" y="1246"/>
                  </a:lnTo>
                  <a:lnTo>
                    <a:pt x="1249" y="1246"/>
                  </a:lnTo>
                  <a:lnTo>
                    <a:pt x="1252" y="1252"/>
                  </a:lnTo>
                  <a:lnTo>
                    <a:pt x="1255" y="1252"/>
                  </a:lnTo>
                  <a:lnTo>
                    <a:pt x="1261" y="1252"/>
                  </a:lnTo>
                  <a:lnTo>
                    <a:pt x="1267" y="1255"/>
                  </a:lnTo>
                  <a:lnTo>
                    <a:pt x="1267" y="1255"/>
                  </a:lnTo>
                  <a:lnTo>
                    <a:pt x="1270" y="1258"/>
                  </a:lnTo>
                  <a:lnTo>
                    <a:pt x="1270" y="1261"/>
                  </a:lnTo>
                  <a:lnTo>
                    <a:pt x="1273" y="1264"/>
                  </a:lnTo>
                  <a:lnTo>
                    <a:pt x="1279" y="1267"/>
                  </a:lnTo>
                  <a:lnTo>
                    <a:pt x="1279" y="1267"/>
                  </a:lnTo>
                  <a:lnTo>
                    <a:pt x="1273" y="1273"/>
                  </a:lnTo>
                  <a:lnTo>
                    <a:pt x="1276" y="1282"/>
                  </a:lnTo>
                  <a:lnTo>
                    <a:pt x="1276" y="1291"/>
                  </a:lnTo>
                  <a:lnTo>
                    <a:pt x="1279" y="1300"/>
                  </a:lnTo>
                  <a:lnTo>
                    <a:pt x="1279" y="1300"/>
                  </a:lnTo>
                  <a:lnTo>
                    <a:pt x="1267" y="1300"/>
                  </a:lnTo>
                  <a:lnTo>
                    <a:pt x="1267" y="1300"/>
                  </a:lnTo>
                  <a:lnTo>
                    <a:pt x="1267" y="1306"/>
                  </a:lnTo>
                  <a:lnTo>
                    <a:pt x="1264" y="1312"/>
                  </a:lnTo>
                  <a:lnTo>
                    <a:pt x="1258" y="1315"/>
                  </a:lnTo>
                  <a:lnTo>
                    <a:pt x="1258" y="1324"/>
                  </a:lnTo>
                  <a:lnTo>
                    <a:pt x="1258" y="1324"/>
                  </a:lnTo>
                  <a:lnTo>
                    <a:pt x="1249" y="1324"/>
                  </a:lnTo>
                  <a:lnTo>
                    <a:pt x="1246" y="1327"/>
                  </a:lnTo>
                  <a:lnTo>
                    <a:pt x="1246" y="1330"/>
                  </a:lnTo>
                  <a:lnTo>
                    <a:pt x="1246" y="1330"/>
                  </a:lnTo>
                  <a:lnTo>
                    <a:pt x="1231" y="1330"/>
                  </a:lnTo>
                  <a:lnTo>
                    <a:pt x="1231" y="1330"/>
                  </a:lnTo>
                  <a:lnTo>
                    <a:pt x="1228" y="1333"/>
                  </a:lnTo>
                  <a:lnTo>
                    <a:pt x="1225" y="1336"/>
                  </a:lnTo>
                  <a:lnTo>
                    <a:pt x="1225" y="1342"/>
                  </a:lnTo>
                  <a:lnTo>
                    <a:pt x="1225" y="1342"/>
                  </a:lnTo>
                  <a:lnTo>
                    <a:pt x="1222" y="1342"/>
                  </a:lnTo>
                  <a:lnTo>
                    <a:pt x="1219" y="1342"/>
                  </a:lnTo>
                  <a:lnTo>
                    <a:pt x="1219" y="1342"/>
                  </a:lnTo>
                  <a:lnTo>
                    <a:pt x="1219" y="1349"/>
                  </a:lnTo>
                  <a:lnTo>
                    <a:pt x="1219" y="1355"/>
                  </a:lnTo>
                  <a:lnTo>
                    <a:pt x="1219" y="1355"/>
                  </a:lnTo>
                  <a:lnTo>
                    <a:pt x="1207" y="1358"/>
                  </a:lnTo>
                  <a:lnTo>
                    <a:pt x="1207" y="1361"/>
                  </a:lnTo>
                  <a:lnTo>
                    <a:pt x="1207" y="1364"/>
                  </a:lnTo>
                  <a:lnTo>
                    <a:pt x="1207" y="1364"/>
                  </a:lnTo>
                  <a:lnTo>
                    <a:pt x="1195" y="1364"/>
                  </a:lnTo>
                  <a:lnTo>
                    <a:pt x="1189" y="1367"/>
                  </a:lnTo>
                  <a:lnTo>
                    <a:pt x="1189" y="1367"/>
                  </a:lnTo>
                  <a:lnTo>
                    <a:pt x="1182" y="1373"/>
                  </a:lnTo>
                  <a:lnTo>
                    <a:pt x="1173" y="1376"/>
                  </a:lnTo>
                  <a:lnTo>
                    <a:pt x="1173" y="1376"/>
                  </a:lnTo>
                  <a:lnTo>
                    <a:pt x="1158" y="1382"/>
                  </a:lnTo>
                  <a:lnTo>
                    <a:pt x="1152" y="1388"/>
                  </a:lnTo>
                  <a:lnTo>
                    <a:pt x="1149" y="1397"/>
                  </a:lnTo>
                  <a:lnTo>
                    <a:pt x="1149" y="1397"/>
                  </a:lnTo>
                  <a:lnTo>
                    <a:pt x="1140" y="1397"/>
                  </a:lnTo>
                  <a:lnTo>
                    <a:pt x="1131" y="1397"/>
                  </a:lnTo>
                  <a:lnTo>
                    <a:pt x="1131" y="1397"/>
                  </a:lnTo>
                  <a:lnTo>
                    <a:pt x="1131" y="1400"/>
                  </a:lnTo>
                  <a:lnTo>
                    <a:pt x="1131" y="1400"/>
                  </a:lnTo>
                  <a:lnTo>
                    <a:pt x="1128" y="1406"/>
                  </a:lnTo>
                  <a:lnTo>
                    <a:pt x="1128" y="1406"/>
                  </a:lnTo>
                  <a:lnTo>
                    <a:pt x="1125" y="1406"/>
                  </a:lnTo>
                  <a:lnTo>
                    <a:pt x="1119" y="1406"/>
                  </a:lnTo>
                  <a:lnTo>
                    <a:pt x="1119" y="1406"/>
                  </a:lnTo>
                  <a:lnTo>
                    <a:pt x="1107" y="1409"/>
                  </a:lnTo>
                  <a:lnTo>
                    <a:pt x="1107" y="1409"/>
                  </a:lnTo>
                  <a:lnTo>
                    <a:pt x="1098" y="1412"/>
                  </a:lnTo>
                  <a:lnTo>
                    <a:pt x="1083" y="1415"/>
                  </a:lnTo>
                  <a:lnTo>
                    <a:pt x="1068" y="1418"/>
                  </a:lnTo>
                  <a:lnTo>
                    <a:pt x="1055" y="1421"/>
                  </a:lnTo>
                  <a:lnTo>
                    <a:pt x="1055" y="1421"/>
                  </a:lnTo>
                  <a:lnTo>
                    <a:pt x="1049" y="1424"/>
                  </a:lnTo>
                  <a:lnTo>
                    <a:pt x="1052" y="1424"/>
                  </a:lnTo>
                  <a:lnTo>
                    <a:pt x="1052" y="1427"/>
                  </a:lnTo>
                  <a:lnTo>
                    <a:pt x="1046" y="1430"/>
                  </a:lnTo>
                  <a:lnTo>
                    <a:pt x="1046" y="1430"/>
                  </a:lnTo>
                  <a:lnTo>
                    <a:pt x="1037" y="1430"/>
                  </a:lnTo>
                  <a:lnTo>
                    <a:pt x="1037" y="1430"/>
                  </a:lnTo>
                  <a:lnTo>
                    <a:pt x="1034" y="1433"/>
                  </a:lnTo>
                  <a:lnTo>
                    <a:pt x="1031" y="1436"/>
                  </a:lnTo>
                  <a:lnTo>
                    <a:pt x="1025" y="1436"/>
                  </a:lnTo>
                  <a:lnTo>
                    <a:pt x="1025" y="1436"/>
                  </a:lnTo>
                  <a:lnTo>
                    <a:pt x="1028" y="1433"/>
                  </a:lnTo>
                  <a:lnTo>
                    <a:pt x="1025" y="1430"/>
                  </a:lnTo>
                  <a:lnTo>
                    <a:pt x="1019" y="1430"/>
                  </a:lnTo>
                  <a:lnTo>
                    <a:pt x="1019" y="1430"/>
                  </a:lnTo>
                  <a:lnTo>
                    <a:pt x="1016" y="1424"/>
                  </a:lnTo>
                  <a:lnTo>
                    <a:pt x="1016" y="1418"/>
                  </a:lnTo>
                  <a:lnTo>
                    <a:pt x="1016" y="1415"/>
                  </a:lnTo>
                  <a:lnTo>
                    <a:pt x="1010" y="1412"/>
                  </a:lnTo>
                  <a:lnTo>
                    <a:pt x="1010" y="1412"/>
                  </a:lnTo>
                  <a:lnTo>
                    <a:pt x="1010" y="1409"/>
                  </a:lnTo>
                  <a:lnTo>
                    <a:pt x="1010" y="1406"/>
                  </a:lnTo>
                  <a:lnTo>
                    <a:pt x="1013" y="1400"/>
                  </a:lnTo>
                  <a:lnTo>
                    <a:pt x="1013" y="1400"/>
                  </a:lnTo>
                  <a:lnTo>
                    <a:pt x="1007" y="1397"/>
                  </a:lnTo>
                  <a:lnTo>
                    <a:pt x="1007" y="1394"/>
                  </a:lnTo>
                  <a:lnTo>
                    <a:pt x="1010" y="1394"/>
                  </a:lnTo>
                  <a:lnTo>
                    <a:pt x="1010" y="1394"/>
                  </a:lnTo>
                  <a:lnTo>
                    <a:pt x="1007" y="1388"/>
                  </a:lnTo>
                  <a:lnTo>
                    <a:pt x="998" y="1385"/>
                  </a:lnTo>
                  <a:lnTo>
                    <a:pt x="998" y="1385"/>
                  </a:lnTo>
                  <a:lnTo>
                    <a:pt x="998" y="1376"/>
                  </a:lnTo>
                  <a:lnTo>
                    <a:pt x="998" y="1370"/>
                  </a:lnTo>
                  <a:lnTo>
                    <a:pt x="995" y="1364"/>
                  </a:lnTo>
                  <a:lnTo>
                    <a:pt x="995" y="1361"/>
                  </a:lnTo>
                  <a:lnTo>
                    <a:pt x="998" y="1361"/>
                  </a:lnTo>
                  <a:lnTo>
                    <a:pt x="998" y="1361"/>
                  </a:lnTo>
                  <a:lnTo>
                    <a:pt x="998" y="1358"/>
                  </a:lnTo>
                  <a:lnTo>
                    <a:pt x="995" y="1358"/>
                  </a:lnTo>
                  <a:lnTo>
                    <a:pt x="989" y="1355"/>
                  </a:lnTo>
                  <a:lnTo>
                    <a:pt x="989" y="1355"/>
                  </a:lnTo>
                  <a:lnTo>
                    <a:pt x="989" y="1352"/>
                  </a:lnTo>
                  <a:lnTo>
                    <a:pt x="989" y="1349"/>
                  </a:lnTo>
                  <a:lnTo>
                    <a:pt x="989" y="1342"/>
                  </a:lnTo>
                  <a:lnTo>
                    <a:pt x="989" y="1342"/>
                  </a:lnTo>
                  <a:lnTo>
                    <a:pt x="983" y="1336"/>
                  </a:lnTo>
                  <a:lnTo>
                    <a:pt x="983" y="1336"/>
                  </a:lnTo>
                  <a:lnTo>
                    <a:pt x="980" y="1333"/>
                  </a:lnTo>
                  <a:lnTo>
                    <a:pt x="977" y="1330"/>
                  </a:lnTo>
                  <a:lnTo>
                    <a:pt x="977" y="1330"/>
                  </a:lnTo>
                  <a:lnTo>
                    <a:pt x="974" y="1324"/>
                  </a:lnTo>
                  <a:lnTo>
                    <a:pt x="971" y="1321"/>
                  </a:lnTo>
                  <a:lnTo>
                    <a:pt x="971" y="1318"/>
                  </a:lnTo>
                  <a:lnTo>
                    <a:pt x="971" y="1318"/>
                  </a:lnTo>
                  <a:lnTo>
                    <a:pt x="971" y="1324"/>
                  </a:lnTo>
                  <a:lnTo>
                    <a:pt x="971" y="1324"/>
                  </a:lnTo>
                  <a:lnTo>
                    <a:pt x="965" y="1318"/>
                  </a:lnTo>
                  <a:lnTo>
                    <a:pt x="962" y="1312"/>
                  </a:lnTo>
                  <a:lnTo>
                    <a:pt x="956" y="1306"/>
                  </a:lnTo>
                  <a:lnTo>
                    <a:pt x="950" y="1303"/>
                  </a:lnTo>
                  <a:lnTo>
                    <a:pt x="950" y="1303"/>
                  </a:lnTo>
                  <a:lnTo>
                    <a:pt x="953" y="1297"/>
                  </a:lnTo>
                  <a:lnTo>
                    <a:pt x="953" y="1294"/>
                  </a:lnTo>
                  <a:lnTo>
                    <a:pt x="947" y="1285"/>
                  </a:lnTo>
                  <a:lnTo>
                    <a:pt x="944" y="1276"/>
                  </a:lnTo>
                  <a:lnTo>
                    <a:pt x="941" y="1264"/>
                  </a:lnTo>
                  <a:lnTo>
                    <a:pt x="941" y="1264"/>
                  </a:lnTo>
                  <a:lnTo>
                    <a:pt x="941" y="1261"/>
                  </a:lnTo>
                  <a:lnTo>
                    <a:pt x="938" y="1258"/>
                  </a:lnTo>
                  <a:lnTo>
                    <a:pt x="935" y="1258"/>
                  </a:lnTo>
                  <a:lnTo>
                    <a:pt x="932" y="1255"/>
                  </a:lnTo>
                  <a:lnTo>
                    <a:pt x="932" y="1255"/>
                  </a:lnTo>
                  <a:lnTo>
                    <a:pt x="932" y="1252"/>
                  </a:lnTo>
                  <a:lnTo>
                    <a:pt x="925" y="1249"/>
                  </a:lnTo>
                  <a:lnTo>
                    <a:pt x="919" y="1249"/>
                  </a:lnTo>
                  <a:lnTo>
                    <a:pt x="916" y="1246"/>
                  </a:lnTo>
                  <a:lnTo>
                    <a:pt x="916" y="1246"/>
                  </a:lnTo>
                  <a:lnTo>
                    <a:pt x="919" y="1240"/>
                  </a:lnTo>
                  <a:lnTo>
                    <a:pt x="916" y="1240"/>
                  </a:lnTo>
                  <a:lnTo>
                    <a:pt x="913" y="1237"/>
                  </a:lnTo>
                  <a:lnTo>
                    <a:pt x="913" y="1237"/>
                  </a:lnTo>
                  <a:lnTo>
                    <a:pt x="916" y="1234"/>
                  </a:lnTo>
                  <a:lnTo>
                    <a:pt x="916" y="1231"/>
                  </a:lnTo>
                  <a:lnTo>
                    <a:pt x="913" y="1219"/>
                  </a:lnTo>
                  <a:lnTo>
                    <a:pt x="913" y="1219"/>
                  </a:lnTo>
                  <a:lnTo>
                    <a:pt x="913" y="1209"/>
                  </a:lnTo>
                  <a:lnTo>
                    <a:pt x="913" y="1209"/>
                  </a:lnTo>
                  <a:lnTo>
                    <a:pt x="907" y="1209"/>
                  </a:lnTo>
                  <a:lnTo>
                    <a:pt x="907" y="1209"/>
                  </a:lnTo>
                  <a:lnTo>
                    <a:pt x="907" y="1203"/>
                  </a:lnTo>
                  <a:lnTo>
                    <a:pt x="910" y="1200"/>
                  </a:lnTo>
                  <a:lnTo>
                    <a:pt x="910" y="1197"/>
                  </a:lnTo>
                  <a:lnTo>
                    <a:pt x="907" y="1194"/>
                  </a:lnTo>
                  <a:lnTo>
                    <a:pt x="907" y="1194"/>
                  </a:lnTo>
                  <a:lnTo>
                    <a:pt x="907" y="1194"/>
                  </a:lnTo>
                  <a:lnTo>
                    <a:pt x="904" y="1194"/>
                  </a:lnTo>
                  <a:lnTo>
                    <a:pt x="904" y="1200"/>
                  </a:lnTo>
                  <a:lnTo>
                    <a:pt x="901" y="1200"/>
                  </a:lnTo>
                  <a:lnTo>
                    <a:pt x="901" y="1194"/>
                  </a:lnTo>
                  <a:lnTo>
                    <a:pt x="901" y="1194"/>
                  </a:lnTo>
                  <a:lnTo>
                    <a:pt x="898" y="1182"/>
                  </a:lnTo>
                  <a:lnTo>
                    <a:pt x="892" y="1173"/>
                  </a:lnTo>
                  <a:lnTo>
                    <a:pt x="871" y="1152"/>
                  </a:lnTo>
                  <a:lnTo>
                    <a:pt x="871" y="1152"/>
                  </a:lnTo>
                  <a:lnTo>
                    <a:pt x="868" y="1158"/>
                  </a:lnTo>
                  <a:lnTo>
                    <a:pt x="865" y="1164"/>
                  </a:lnTo>
                  <a:lnTo>
                    <a:pt x="865" y="1170"/>
                  </a:lnTo>
                  <a:lnTo>
                    <a:pt x="865" y="1176"/>
                  </a:lnTo>
                  <a:lnTo>
                    <a:pt x="865" y="1176"/>
                  </a:lnTo>
                  <a:lnTo>
                    <a:pt x="859" y="1176"/>
                  </a:lnTo>
                  <a:lnTo>
                    <a:pt x="856" y="1173"/>
                  </a:lnTo>
                  <a:lnTo>
                    <a:pt x="856" y="1170"/>
                  </a:lnTo>
                  <a:lnTo>
                    <a:pt x="853" y="1170"/>
                  </a:lnTo>
                  <a:lnTo>
                    <a:pt x="853" y="1170"/>
                  </a:lnTo>
                  <a:lnTo>
                    <a:pt x="847" y="1170"/>
                  </a:lnTo>
                  <a:lnTo>
                    <a:pt x="844" y="1167"/>
                  </a:lnTo>
                  <a:lnTo>
                    <a:pt x="841" y="1164"/>
                  </a:lnTo>
                  <a:lnTo>
                    <a:pt x="841" y="1164"/>
                  </a:lnTo>
                  <a:lnTo>
                    <a:pt x="844" y="1170"/>
                  </a:lnTo>
                  <a:lnTo>
                    <a:pt x="844" y="1179"/>
                  </a:lnTo>
                  <a:lnTo>
                    <a:pt x="850" y="1185"/>
                  </a:lnTo>
                  <a:lnTo>
                    <a:pt x="850" y="1188"/>
                  </a:lnTo>
                  <a:lnTo>
                    <a:pt x="856" y="1188"/>
                  </a:lnTo>
                  <a:lnTo>
                    <a:pt x="856" y="1188"/>
                  </a:lnTo>
                  <a:lnTo>
                    <a:pt x="853" y="1197"/>
                  </a:lnTo>
                  <a:lnTo>
                    <a:pt x="856" y="1206"/>
                  </a:lnTo>
                  <a:lnTo>
                    <a:pt x="865" y="1225"/>
                  </a:lnTo>
                  <a:lnTo>
                    <a:pt x="865" y="1225"/>
                  </a:lnTo>
                  <a:lnTo>
                    <a:pt x="865" y="1234"/>
                  </a:lnTo>
                  <a:lnTo>
                    <a:pt x="865" y="1234"/>
                  </a:lnTo>
                  <a:lnTo>
                    <a:pt x="868" y="1240"/>
                  </a:lnTo>
                  <a:lnTo>
                    <a:pt x="871" y="1249"/>
                  </a:lnTo>
                  <a:lnTo>
                    <a:pt x="877" y="1267"/>
                  </a:lnTo>
                  <a:lnTo>
                    <a:pt x="877" y="1267"/>
                  </a:lnTo>
                  <a:lnTo>
                    <a:pt x="892" y="1267"/>
                  </a:lnTo>
                  <a:lnTo>
                    <a:pt x="892" y="1267"/>
                  </a:lnTo>
                  <a:lnTo>
                    <a:pt x="889" y="1273"/>
                  </a:lnTo>
                  <a:lnTo>
                    <a:pt x="889" y="1279"/>
                  </a:lnTo>
                  <a:lnTo>
                    <a:pt x="889" y="1279"/>
                  </a:lnTo>
                  <a:lnTo>
                    <a:pt x="892" y="1279"/>
                  </a:lnTo>
                  <a:lnTo>
                    <a:pt x="895" y="1276"/>
                  </a:lnTo>
                  <a:lnTo>
                    <a:pt x="895" y="1276"/>
                  </a:lnTo>
                  <a:lnTo>
                    <a:pt x="901" y="1279"/>
                  </a:lnTo>
                  <a:lnTo>
                    <a:pt x="901" y="1285"/>
                  </a:lnTo>
                  <a:lnTo>
                    <a:pt x="901" y="1288"/>
                  </a:lnTo>
                  <a:lnTo>
                    <a:pt x="904" y="1294"/>
                  </a:lnTo>
                  <a:lnTo>
                    <a:pt x="904" y="1294"/>
                  </a:lnTo>
                  <a:lnTo>
                    <a:pt x="907" y="1297"/>
                  </a:lnTo>
                  <a:lnTo>
                    <a:pt x="913" y="1300"/>
                  </a:lnTo>
                  <a:lnTo>
                    <a:pt x="913" y="1300"/>
                  </a:lnTo>
                  <a:lnTo>
                    <a:pt x="913" y="1303"/>
                  </a:lnTo>
                  <a:lnTo>
                    <a:pt x="913" y="1306"/>
                  </a:lnTo>
                  <a:lnTo>
                    <a:pt x="913" y="1306"/>
                  </a:lnTo>
                  <a:lnTo>
                    <a:pt x="916" y="1306"/>
                  </a:lnTo>
                  <a:lnTo>
                    <a:pt x="916" y="1306"/>
                  </a:lnTo>
                  <a:lnTo>
                    <a:pt x="916" y="1309"/>
                  </a:lnTo>
                  <a:lnTo>
                    <a:pt x="916" y="1312"/>
                  </a:lnTo>
                  <a:lnTo>
                    <a:pt x="913" y="1315"/>
                  </a:lnTo>
                  <a:lnTo>
                    <a:pt x="913" y="1315"/>
                  </a:lnTo>
                  <a:lnTo>
                    <a:pt x="916" y="1321"/>
                  </a:lnTo>
                  <a:lnTo>
                    <a:pt x="919" y="1324"/>
                  </a:lnTo>
                  <a:lnTo>
                    <a:pt x="919" y="1324"/>
                  </a:lnTo>
                  <a:lnTo>
                    <a:pt x="919" y="1327"/>
                  </a:lnTo>
                  <a:lnTo>
                    <a:pt x="919" y="1330"/>
                  </a:lnTo>
                  <a:lnTo>
                    <a:pt x="919" y="1330"/>
                  </a:lnTo>
                  <a:lnTo>
                    <a:pt x="925" y="1330"/>
                  </a:lnTo>
                  <a:lnTo>
                    <a:pt x="925" y="1330"/>
                  </a:lnTo>
                  <a:lnTo>
                    <a:pt x="925" y="1342"/>
                  </a:lnTo>
                  <a:lnTo>
                    <a:pt x="925" y="1349"/>
                  </a:lnTo>
                  <a:lnTo>
                    <a:pt x="932" y="1349"/>
                  </a:lnTo>
                  <a:lnTo>
                    <a:pt x="932" y="1349"/>
                  </a:lnTo>
                  <a:lnTo>
                    <a:pt x="935" y="1361"/>
                  </a:lnTo>
                  <a:lnTo>
                    <a:pt x="938" y="1373"/>
                  </a:lnTo>
                  <a:lnTo>
                    <a:pt x="938" y="1373"/>
                  </a:lnTo>
                  <a:lnTo>
                    <a:pt x="944" y="1382"/>
                  </a:lnTo>
                  <a:lnTo>
                    <a:pt x="944" y="1382"/>
                  </a:lnTo>
                  <a:lnTo>
                    <a:pt x="947" y="1388"/>
                  </a:lnTo>
                  <a:lnTo>
                    <a:pt x="950" y="1394"/>
                  </a:lnTo>
                  <a:lnTo>
                    <a:pt x="950" y="1394"/>
                  </a:lnTo>
                  <a:lnTo>
                    <a:pt x="956" y="1397"/>
                  </a:lnTo>
                  <a:lnTo>
                    <a:pt x="956" y="1397"/>
                  </a:lnTo>
                  <a:lnTo>
                    <a:pt x="959" y="1400"/>
                  </a:lnTo>
                  <a:lnTo>
                    <a:pt x="959" y="1403"/>
                  </a:lnTo>
                  <a:lnTo>
                    <a:pt x="959" y="1406"/>
                  </a:lnTo>
                  <a:lnTo>
                    <a:pt x="962" y="1409"/>
                  </a:lnTo>
                  <a:lnTo>
                    <a:pt x="962" y="1409"/>
                  </a:lnTo>
                  <a:lnTo>
                    <a:pt x="965" y="1412"/>
                  </a:lnTo>
                  <a:lnTo>
                    <a:pt x="965" y="1415"/>
                  </a:lnTo>
                  <a:lnTo>
                    <a:pt x="965" y="1424"/>
                  </a:lnTo>
                  <a:lnTo>
                    <a:pt x="965" y="1424"/>
                  </a:lnTo>
                  <a:lnTo>
                    <a:pt x="974" y="1421"/>
                  </a:lnTo>
                  <a:lnTo>
                    <a:pt x="980" y="1424"/>
                  </a:lnTo>
                  <a:lnTo>
                    <a:pt x="986" y="1430"/>
                  </a:lnTo>
                  <a:lnTo>
                    <a:pt x="998" y="1430"/>
                  </a:lnTo>
                  <a:lnTo>
                    <a:pt x="998" y="1430"/>
                  </a:lnTo>
                  <a:lnTo>
                    <a:pt x="998" y="1436"/>
                  </a:lnTo>
                  <a:lnTo>
                    <a:pt x="1001" y="1442"/>
                  </a:lnTo>
                  <a:lnTo>
                    <a:pt x="1004" y="1451"/>
                  </a:lnTo>
                  <a:lnTo>
                    <a:pt x="1007" y="1457"/>
                  </a:lnTo>
                  <a:lnTo>
                    <a:pt x="1007" y="1457"/>
                  </a:lnTo>
                  <a:lnTo>
                    <a:pt x="1013" y="1466"/>
                  </a:lnTo>
                  <a:lnTo>
                    <a:pt x="1022" y="1469"/>
                  </a:lnTo>
                  <a:lnTo>
                    <a:pt x="1034" y="1473"/>
                  </a:lnTo>
                  <a:lnTo>
                    <a:pt x="1046" y="1473"/>
                  </a:lnTo>
                  <a:lnTo>
                    <a:pt x="1074" y="1473"/>
                  </a:lnTo>
                  <a:lnTo>
                    <a:pt x="1101" y="1469"/>
                  </a:lnTo>
                  <a:lnTo>
                    <a:pt x="1101" y="1469"/>
                  </a:lnTo>
                  <a:lnTo>
                    <a:pt x="1101" y="1469"/>
                  </a:lnTo>
                  <a:lnTo>
                    <a:pt x="1104" y="1466"/>
                  </a:lnTo>
                  <a:lnTo>
                    <a:pt x="1104" y="1460"/>
                  </a:lnTo>
                  <a:lnTo>
                    <a:pt x="1104" y="1460"/>
                  </a:lnTo>
                  <a:lnTo>
                    <a:pt x="1113" y="1460"/>
                  </a:lnTo>
                  <a:lnTo>
                    <a:pt x="1119" y="1463"/>
                  </a:lnTo>
                  <a:lnTo>
                    <a:pt x="1128" y="1460"/>
                  </a:lnTo>
                  <a:lnTo>
                    <a:pt x="1128" y="1457"/>
                  </a:lnTo>
                  <a:lnTo>
                    <a:pt x="1128" y="1454"/>
                  </a:lnTo>
                  <a:lnTo>
                    <a:pt x="1128" y="1454"/>
                  </a:lnTo>
                  <a:lnTo>
                    <a:pt x="1134" y="1457"/>
                  </a:lnTo>
                  <a:lnTo>
                    <a:pt x="1134" y="1463"/>
                  </a:lnTo>
                  <a:lnTo>
                    <a:pt x="1131" y="1473"/>
                  </a:lnTo>
                  <a:lnTo>
                    <a:pt x="1131" y="1473"/>
                  </a:lnTo>
                  <a:lnTo>
                    <a:pt x="1128" y="1479"/>
                  </a:lnTo>
                  <a:lnTo>
                    <a:pt x="1128" y="1479"/>
                  </a:lnTo>
                  <a:lnTo>
                    <a:pt x="1128" y="1491"/>
                  </a:lnTo>
                  <a:lnTo>
                    <a:pt x="1128" y="1503"/>
                  </a:lnTo>
                  <a:lnTo>
                    <a:pt x="1128" y="1503"/>
                  </a:lnTo>
                  <a:lnTo>
                    <a:pt x="1119" y="1503"/>
                  </a:lnTo>
                  <a:lnTo>
                    <a:pt x="1119" y="1503"/>
                  </a:lnTo>
                  <a:lnTo>
                    <a:pt x="1119" y="1512"/>
                  </a:lnTo>
                  <a:lnTo>
                    <a:pt x="1116" y="1527"/>
                  </a:lnTo>
                  <a:lnTo>
                    <a:pt x="1116" y="1527"/>
                  </a:lnTo>
                  <a:lnTo>
                    <a:pt x="1110" y="1533"/>
                  </a:lnTo>
                  <a:lnTo>
                    <a:pt x="1107" y="1539"/>
                  </a:lnTo>
                  <a:lnTo>
                    <a:pt x="1107" y="1548"/>
                  </a:lnTo>
                  <a:lnTo>
                    <a:pt x="1107" y="1548"/>
                  </a:lnTo>
                  <a:lnTo>
                    <a:pt x="1104" y="1548"/>
                  </a:lnTo>
                  <a:lnTo>
                    <a:pt x="1101" y="1551"/>
                  </a:lnTo>
                  <a:lnTo>
                    <a:pt x="1098" y="1557"/>
                  </a:lnTo>
                  <a:lnTo>
                    <a:pt x="1095" y="1566"/>
                  </a:lnTo>
                  <a:lnTo>
                    <a:pt x="1092" y="1566"/>
                  </a:lnTo>
                  <a:lnTo>
                    <a:pt x="1089" y="1566"/>
                  </a:lnTo>
                  <a:lnTo>
                    <a:pt x="1089" y="1566"/>
                  </a:lnTo>
                  <a:lnTo>
                    <a:pt x="1089" y="1575"/>
                  </a:lnTo>
                  <a:lnTo>
                    <a:pt x="1086" y="1581"/>
                  </a:lnTo>
                  <a:lnTo>
                    <a:pt x="1086" y="1584"/>
                  </a:lnTo>
                  <a:lnTo>
                    <a:pt x="1083" y="1593"/>
                  </a:lnTo>
                  <a:lnTo>
                    <a:pt x="1083" y="1593"/>
                  </a:lnTo>
                  <a:lnTo>
                    <a:pt x="1080" y="1590"/>
                  </a:lnTo>
                  <a:lnTo>
                    <a:pt x="1077" y="1593"/>
                  </a:lnTo>
                  <a:lnTo>
                    <a:pt x="1074" y="1596"/>
                  </a:lnTo>
                  <a:lnTo>
                    <a:pt x="1071" y="1603"/>
                  </a:lnTo>
                  <a:lnTo>
                    <a:pt x="1068" y="1606"/>
                  </a:lnTo>
                  <a:lnTo>
                    <a:pt x="1065" y="1606"/>
                  </a:lnTo>
                  <a:lnTo>
                    <a:pt x="1065" y="1606"/>
                  </a:lnTo>
                  <a:lnTo>
                    <a:pt x="1065" y="1618"/>
                  </a:lnTo>
                  <a:lnTo>
                    <a:pt x="1065" y="1618"/>
                  </a:lnTo>
                  <a:lnTo>
                    <a:pt x="1059" y="1615"/>
                  </a:lnTo>
                  <a:lnTo>
                    <a:pt x="1059" y="1612"/>
                  </a:lnTo>
                  <a:lnTo>
                    <a:pt x="1055" y="1612"/>
                  </a:lnTo>
                  <a:lnTo>
                    <a:pt x="1055" y="1612"/>
                  </a:lnTo>
                  <a:lnTo>
                    <a:pt x="1049" y="1615"/>
                  </a:lnTo>
                  <a:lnTo>
                    <a:pt x="1049" y="1618"/>
                  </a:lnTo>
                  <a:lnTo>
                    <a:pt x="1046" y="1621"/>
                  </a:lnTo>
                  <a:lnTo>
                    <a:pt x="1037" y="1624"/>
                  </a:lnTo>
                  <a:lnTo>
                    <a:pt x="1037" y="1624"/>
                  </a:lnTo>
                  <a:lnTo>
                    <a:pt x="1025" y="1630"/>
                  </a:lnTo>
                  <a:lnTo>
                    <a:pt x="1025" y="1630"/>
                  </a:lnTo>
                  <a:lnTo>
                    <a:pt x="1025" y="1633"/>
                  </a:lnTo>
                  <a:lnTo>
                    <a:pt x="1025" y="1633"/>
                  </a:lnTo>
                  <a:lnTo>
                    <a:pt x="1010" y="1642"/>
                  </a:lnTo>
                  <a:lnTo>
                    <a:pt x="1010" y="1642"/>
                  </a:lnTo>
                  <a:lnTo>
                    <a:pt x="998" y="1654"/>
                  </a:lnTo>
                  <a:lnTo>
                    <a:pt x="989" y="1660"/>
                  </a:lnTo>
                  <a:lnTo>
                    <a:pt x="983" y="1660"/>
                  </a:lnTo>
                  <a:lnTo>
                    <a:pt x="983" y="1660"/>
                  </a:lnTo>
                  <a:lnTo>
                    <a:pt x="983" y="1669"/>
                  </a:lnTo>
                  <a:lnTo>
                    <a:pt x="980" y="1672"/>
                  </a:lnTo>
                  <a:lnTo>
                    <a:pt x="977" y="1675"/>
                  </a:lnTo>
                  <a:lnTo>
                    <a:pt x="977" y="1681"/>
                  </a:lnTo>
                  <a:lnTo>
                    <a:pt x="977" y="1681"/>
                  </a:lnTo>
                  <a:lnTo>
                    <a:pt x="974" y="1684"/>
                  </a:lnTo>
                  <a:lnTo>
                    <a:pt x="971" y="1684"/>
                  </a:lnTo>
                  <a:lnTo>
                    <a:pt x="965" y="1681"/>
                  </a:lnTo>
                  <a:lnTo>
                    <a:pt x="965" y="1681"/>
                  </a:lnTo>
                  <a:lnTo>
                    <a:pt x="965" y="1684"/>
                  </a:lnTo>
                  <a:lnTo>
                    <a:pt x="965" y="1687"/>
                  </a:lnTo>
                  <a:lnTo>
                    <a:pt x="962" y="1690"/>
                  </a:lnTo>
                  <a:lnTo>
                    <a:pt x="962" y="1693"/>
                  </a:lnTo>
                  <a:lnTo>
                    <a:pt x="962" y="1693"/>
                  </a:lnTo>
                  <a:lnTo>
                    <a:pt x="965" y="1696"/>
                  </a:lnTo>
                  <a:lnTo>
                    <a:pt x="962" y="1699"/>
                  </a:lnTo>
                  <a:lnTo>
                    <a:pt x="959" y="1699"/>
                  </a:lnTo>
                  <a:lnTo>
                    <a:pt x="956" y="1705"/>
                  </a:lnTo>
                  <a:lnTo>
                    <a:pt x="956" y="1705"/>
                  </a:lnTo>
                  <a:lnTo>
                    <a:pt x="956" y="1708"/>
                  </a:lnTo>
                  <a:lnTo>
                    <a:pt x="953" y="1708"/>
                  </a:lnTo>
                  <a:lnTo>
                    <a:pt x="950" y="1708"/>
                  </a:lnTo>
                  <a:lnTo>
                    <a:pt x="950" y="1708"/>
                  </a:lnTo>
                  <a:lnTo>
                    <a:pt x="950" y="1708"/>
                  </a:lnTo>
                  <a:lnTo>
                    <a:pt x="950" y="1717"/>
                  </a:lnTo>
                  <a:lnTo>
                    <a:pt x="950" y="1717"/>
                  </a:lnTo>
                  <a:lnTo>
                    <a:pt x="944" y="1739"/>
                  </a:lnTo>
                  <a:lnTo>
                    <a:pt x="941" y="1751"/>
                  </a:lnTo>
                  <a:lnTo>
                    <a:pt x="941" y="1763"/>
                  </a:lnTo>
                  <a:lnTo>
                    <a:pt x="941" y="1763"/>
                  </a:lnTo>
                  <a:lnTo>
                    <a:pt x="944" y="1772"/>
                  </a:lnTo>
                  <a:lnTo>
                    <a:pt x="950" y="1778"/>
                  </a:lnTo>
                  <a:lnTo>
                    <a:pt x="950" y="1778"/>
                  </a:lnTo>
                  <a:lnTo>
                    <a:pt x="950" y="1793"/>
                  </a:lnTo>
                  <a:lnTo>
                    <a:pt x="950" y="1802"/>
                  </a:lnTo>
                  <a:lnTo>
                    <a:pt x="950" y="1802"/>
                  </a:lnTo>
                  <a:lnTo>
                    <a:pt x="953" y="1811"/>
                  </a:lnTo>
                  <a:lnTo>
                    <a:pt x="956" y="1817"/>
                  </a:lnTo>
                  <a:lnTo>
                    <a:pt x="956" y="1820"/>
                  </a:lnTo>
                  <a:lnTo>
                    <a:pt x="956" y="1820"/>
                  </a:lnTo>
                  <a:lnTo>
                    <a:pt x="959" y="1820"/>
                  </a:lnTo>
                  <a:lnTo>
                    <a:pt x="962" y="1823"/>
                  </a:lnTo>
                  <a:lnTo>
                    <a:pt x="959" y="1829"/>
                  </a:lnTo>
                  <a:lnTo>
                    <a:pt x="956" y="1835"/>
                  </a:lnTo>
                  <a:lnTo>
                    <a:pt x="959" y="1838"/>
                  </a:lnTo>
                  <a:lnTo>
                    <a:pt x="965" y="1841"/>
                  </a:lnTo>
                  <a:lnTo>
                    <a:pt x="965" y="1841"/>
                  </a:lnTo>
                  <a:lnTo>
                    <a:pt x="965" y="1854"/>
                  </a:lnTo>
                  <a:lnTo>
                    <a:pt x="965" y="1869"/>
                  </a:lnTo>
                  <a:lnTo>
                    <a:pt x="968" y="1881"/>
                  </a:lnTo>
                  <a:lnTo>
                    <a:pt x="965" y="1893"/>
                  </a:lnTo>
                  <a:lnTo>
                    <a:pt x="965" y="1893"/>
                  </a:lnTo>
                  <a:lnTo>
                    <a:pt x="962" y="1902"/>
                  </a:lnTo>
                  <a:lnTo>
                    <a:pt x="959" y="1908"/>
                  </a:lnTo>
                  <a:lnTo>
                    <a:pt x="956" y="1917"/>
                  </a:lnTo>
                  <a:lnTo>
                    <a:pt x="953" y="1926"/>
                  </a:lnTo>
                  <a:lnTo>
                    <a:pt x="953" y="1926"/>
                  </a:lnTo>
                  <a:lnTo>
                    <a:pt x="947" y="1926"/>
                  </a:lnTo>
                  <a:lnTo>
                    <a:pt x="938" y="1932"/>
                  </a:lnTo>
                  <a:lnTo>
                    <a:pt x="925" y="1941"/>
                  </a:lnTo>
                  <a:lnTo>
                    <a:pt x="925" y="1941"/>
                  </a:lnTo>
                  <a:lnTo>
                    <a:pt x="922" y="1944"/>
                  </a:lnTo>
                  <a:lnTo>
                    <a:pt x="925" y="1947"/>
                  </a:lnTo>
                  <a:lnTo>
                    <a:pt x="925" y="1947"/>
                  </a:lnTo>
                  <a:lnTo>
                    <a:pt x="922" y="1947"/>
                  </a:lnTo>
                  <a:lnTo>
                    <a:pt x="919" y="1950"/>
                  </a:lnTo>
                  <a:lnTo>
                    <a:pt x="913" y="1950"/>
                  </a:lnTo>
                  <a:lnTo>
                    <a:pt x="913" y="1950"/>
                  </a:lnTo>
                  <a:lnTo>
                    <a:pt x="910" y="1950"/>
                  </a:lnTo>
                  <a:lnTo>
                    <a:pt x="910" y="1953"/>
                  </a:lnTo>
                  <a:lnTo>
                    <a:pt x="907" y="1959"/>
                  </a:lnTo>
                  <a:lnTo>
                    <a:pt x="907" y="1959"/>
                  </a:lnTo>
                  <a:lnTo>
                    <a:pt x="904" y="1956"/>
                  </a:lnTo>
                  <a:lnTo>
                    <a:pt x="901" y="1953"/>
                  </a:lnTo>
                  <a:lnTo>
                    <a:pt x="901" y="1959"/>
                  </a:lnTo>
                  <a:lnTo>
                    <a:pt x="901" y="1959"/>
                  </a:lnTo>
                  <a:lnTo>
                    <a:pt x="898" y="1959"/>
                  </a:lnTo>
                  <a:lnTo>
                    <a:pt x="898" y="1962"/>
                  </a:lnTo>
                  <a:lnTo>
                    <a:pt x="892" y="1962"/>
                  </a:lnTo>
                  <a:lnTo>
                    <a:pt x="892" y="1962"/>
                  </a:lnTo>
                  <a:lnTo>
                    <a:pt x="886" y="1971"/>
                  </a:lnTo>
                  <a:lnTo>
                    <a:pt x="883" y="1974"/>
                  </a:lnTo>
                  <a:lnTo>
                    <a:pt x="877" y="1974"/>
                  </a:lnTo>
                  <a:lnTo>
                    <a:pt x="877" y="1974"/>
                  </a:lnTo>
                  <a:lnTo>
                    <a:pt x="874" y="1993"/>
                  </a:lnTo>
                  <a:lnTo>
                    <a:pt x="874" y="2014"/>
                  </a:lnTo>
                  <a:lnTo>
                    <a:pt x="880" y="2062"/>
                  </a:lnTo>
                  <a:lnTo>
                    <a:pt x="880" y="2062"/>
                  </a:lnTo>
                  <a:lnTo>
                    <a:pt x="874" y="2065"/>
                  </a:lnTo>
                  <a:lnTo>
                    <a:pt x="874" y="2065"/>
                  </a:lnTo>
                  <a:lnTo>
                    <a:pt x="871" y="2062"/>
                  </a:lnTo>
                  <a:lnTo>
                    <a:pt x="871" y="2062"/>
                  </a:lnTo>
                  <a:lnTo>
                    <a:pt x="868" y="2065"/>
                  </a:lnTo>
                  <a:lnTo>
                    <a:pt x="868" y="2068"/>
                  </a:lnTo>
                  <a:lnTo>
                    <a:pt x="868" y="2071"/>
                  </a:lnTo>
                  <a:lnTo>
                    <a:pt x="868" y="2071"/>
                  </a:lnTo>
                  <a:lnTo>
                    <a:pt x="865" y="2071"/>
                  </a:lnTo>
                  <a:lnTo>
                    <a:pt x="859" y="2071"/>
                  </a:lnTo>
                  <a:lnTo>
                    <a:pt x="856" y="2071"/>
                  </a:lnTo>
                  <a:lnTo>
                    <a:pt x="856" y="2077"/>
                  </a:lnTo>
                  <a:lnTo>
                    <a:pt x="856" y="2077"/>
                  </a:lnTo>
                  <a:lnTo>
                    <a:pt x="853" y="2080"/>
                  </a:lnTo>
                  <a:lnTo>
                    <a:pt x="847" y="2080"/>
                  </a:lnTo>
                  <a:lnTo>
                    <a:pt x="841" y="2083"/>
                  </a:lnTo>
                  <a:lnTo>
                    <a:pt x="835" y="2089"/>
                  </a:lnTo>
                  <a:lnTo>
                    <a:pt x="835" y="2089"/>
                  </a:lnTo>
                  <a:lnTo>
                    <a:pt x="835" y="2114"/>
                  </a:lnTo>
                  <a:lnTo>
                    <a:pt x="835" y="2114"/>
                  </a:lnTo>
                  <a:lnTo>
                    <a:pt x="832" y="2117"/>
                  </a:lnTo>
                  <a:lnTo>
                    <a:pt x="829" y="2120"/>
                  </a:lnTo>
                  <a:lnTo>
                    <a:pt x="826" y="2132"/>
                  </a:lnTo>
                  <a:lnTo>
                    <a:pt x="826" y="2132"/>
                  </a:lnTo>
                  <a:lnTo>
                    <a:pt x="820" y="2138"/>
                  </a:lnTo>
                  <a:lnTo>
                    <a:pt x="820" y="2138"/>
                  </a:lnTo>
                  <a:lnTo>
                    <a:pt x="817" y="2147"/>
                  </a:lnTo>
                  <a:lnTo>
                    <a:pt x="814" y="2153"/>
                  </a:lnTo>
                  <a:lnTo>
                    <a:pt x="811" y="2156"/>
                  </a:lnTo>
                  <a:lnTo>
                    <a:pt x="811" y="2156"/>
                  </a:lnTo>
                  <a:lnTo>
                    <a:pt x="811" y="2162"/>
                  </a:lnTo>
                  <a:lnTo>
                    <a:pt x="811" y="2165"/>
                  </a:lnTo>
                  <a:lnTo>
                    <a:pt x="811" y="2165"/>
                  </a:lnTo>
                  <a:lnTo>
                    <a:pt x="808" y="2165"/>
                  </a:lnTo>
                  <a:lnTo>
                    <a:pt x="802" y="2165"/>
                  </a:lnTo>
                  <a:lnTo>
                    <a:pt x="802" y="2165"/>
                  </a:lnTo>
                  <a:lnTo>
                    <a:pt x="802" y="2171"/>
                  </a:lnTo>
                  <a:lnTo>
                    <a:pt x="802" y="2177"/>
                  </a:lnTo>
                  <a:lnTo>
                    <a:pt x="802" y="2177"/>
                  </a:lnTo>
                  <a:lnTo>
                    <a:pt x="798" y="2177"/>
                  </a:lnTo>
                  <a:lnTo>
                    <a:pt x="795" y="2177"/>
                  </a:lnTo>
                  <a:lnTo>
                    <a:pt x="795" y="2177"/>
                  </a:lnTo>
                  <a:lnTo>
                    <a:pt x="795" y="2183"/>
                  </a:lnTo>
                  <a:lnTo>
                    <a:pt x="795" y="2186"/>
                  </a:lnTo>
                  <a:lnTo>
                    <a:pt x="795" y="2186"/>
                  </a:lnTo>
                  <a:lnTo>
                    <a:pt x="789" y="2186"/>
                  </a:lnTo>
                  <a:lnTo>
                    <a:pt x="786" y="2186"/>
                  </a:lnTo>
                  <a:lnTo>
                    <a:pt x="786" y="2186"/>
                  </a:lnTo>
                  <a:lnTo>
                    <a:pt x="780" y="2192"/>
                  </a:lnTo>
                  <a:lnTo>
                    <a:pt x="777" y="2198"/>
                  </a:lnTo>
                  <a:lnTo>
                    <a:pt x="777" y="2198"/>
                  </a:lnTo>
                  <a:lnTo>
                    <a:pt x="777" y="2201"/>
                  </a:lnTo>
                  <a:lnTo>
                    <a:pt x="774" y="2201"/>
                  </a:lnTo>
                  <a:lnTo>
                    <a:pt x="771" y="2201"/>
                  </a:lnTo>
                  <a:lnTo>
                    <a:pt x="771" y="2201"/>
                  </a:lnTo>
                  <a:lnTo>
                    <a:pt x="771" y="2207"/>
                  </a:lnTo>
                  <a:lnTo>
                    <a:pt x="771" y="2210"/>
                  </a:lnTo>
                  <a:lnTo>
                    <a:pt x="771" y="2210"/>
                  </a:lnTo>
                  <a:lnTo>
                    <a:pt x="765" y="2210"/>
                  </a:lnTo>
                  <a:lnTo>
                    <a:pt x="762" y="2210"/>
                  </a:lnTo>
                  <a:lnTo>
                    <a:pt x="762" y="2210"/>
                  </a:lnTo>
                  <a:lnTo>
                    <a:pt x="753" y="2219"/>
                  </a:lnTo>
                  <a:lnTo>
                    <a:pt x="753" y="2219"/>
                  </a:lnTo>
                  <a:lnTo>
                    <a:pt x="747" y="2225"/>
                  </a:lnTo>
                  <a:lnTo>
                    <a:pt x="747" y="2225"/>
                  </a:lnTo>
                  <a:lnTo>
                    <a:pt x="735" y="2232"/>
                  </a:lnTo>
                  <a:lnTo>
                    <a:pt x="735" y="2232"/>
                  </a:lnTo>
                  <a:lnTo>
                    <a:pt x="729" y="2228"/>
                  </a:lnTo>
                  <a:lnTo>
                    <a:pt x="726" y="2232"/>
                  </a:lnTo>
                  <a:lnTo>
                    <a:pt x="726" y="2232"/>
                  </a:lnTo>
                  <a:lnTo>
                    <a:pt x="717" y="2235"/>
                  </a:lnTo>
                  <a:lnTo>
                    <a:pt x="708" y="2235"/>
                  </a:lnTo>
                  <a:lnTo>
                    <a:pt x="708" y="2235"/>
                  </a:lnTo>
                  <a:lnTo>
                    <a:pt x="693" y="2238"/>
                  </a:lnTo>
                  <a:lnTo>
                    <a:pt x="681" y="2241"/>
                  </a:lnTo>
                  <a:lnTo>
                    <a:pt x="678" y="2238"/>
                  </a:lnTo>
                  <a:lnTo>
                    <a:pt x="671" y="2235"/>
                  </a:lnTo>
                  <a:lnTo>
                    <a:pt x="671" y="2235"/>
                  </a:lnTo>
                  <a:lnTo>
                    <a:pt x="668" y="2235"/>
                  </a:lnTo>
                  <a:lnTo>
                    <a:pt x="671" y="2238"/>
                  </a:lnTo>
                  <a:lnTo>
                    <a:pt x="671" y="2238"/>
                  </a:lnTo>
                  <a:lnTo>
                    <a:pt x="671" y="2238"/>
                  </a:lnTo>
                  <a:lnTo>
                    <a:pt x="668" y="2244"/>
                  </a:lnTo>
                  <a:lnTo>
                    <a:pt x="662" y="2244"/>
                  </a:lnTo>
                  <a:lnTo>
                    <a:pt x="653" y="2244"/>
                  </a:lnTo>
                  <a:lnTo>
                    <a:pt x="644" y="2244"/>
                  </a:lnTo>
                  <a:lnTo>
                    <a:pt x="644" y="2244"/>
                  </a:lnTo>
                  <a:lnTo>
                    <a:pt x="641" y="2244"/>
                  </a:lnTo>
                  <a:lnTo>
                    <a:pt x="641" y="2244"/>
                  </a:lnTo>
                  <a:lnTo>
                    <a:pt x="644" y="2247"/>
                  </a:lnTo>
                  <a:lnTo>
                    <a:pt x="644" y="2247"/>
                  </a:lnTo>
                  <a:lnTo>
                    <a:pt x="638" y="2250"/>
                  </a:lnTo>
                  <a:lnTo>
                    <a:pt x="629" y="2247"/>
                  </a:lnTo>
                  <a:lnTo>
                    <a:pt x="617" y="2244"/>
                  </a:lnTo>
                  <a:lnTo>
                    <a:pt x="608" y="2244"/>
                  </a:lnTo>
                  <a:lnTo>
                    <a:pt x="608" y="2244"/>
                  </a:lnTo>
                  <a:lnTo>
                    <a:pt x="605" y="2228"/>
                  </a:lnTo>
                  <a:lnTo>
                    <a:pt x="599" y="2216"/>
                  </a:lnTo>
                  <a:lnTo>
                    <a:pt x="596" y="2207"/>
                  </a:lnTo>
                  <a:lnTo>
                    <a:pt x="596" y="2201"/>
                  </a:lnTo>
                  <a:lnTo>
                    <a:pt x="599" y="2195"/>
                  </a:lnTo>
                  <a:lnTo>
                    <a:pt x="599" y="2195"/>
                  </a:lnTo>
                  <a:lnTo>
                    <a:pt x="593" y="2189"/>
                  </a:lnTo>
                  <a:lnTo>
                    <a:pt x="587" y="2183"/>
                  </a:lnTo>
                  <a:lnTo>
                    <a:pt x="584" y="2174"/>
                  </a:lnTo>
                  <a:lnTo>
                    <a:pt x="584" y="2162"/>
                  </a:lnTo>
                  <a:lnTo>
                    <a:pt x="584" y="2162"/>
                  </a:lnTo>
                  <a:lnTo>
                    <a:pt x="578" y="2168"/>
                  </a:lnTo>
                  <a:lnTo>
                    <a:pt x="578" y="2168"/>
                  </a:lnTo>
                  <a:lnTo>
                    <a:pt x="578" y="2168"/>
                  </a:lnTo>
                  <a:lnTo>
                    <a:pt x="578" y="2159"/>
                  </a:lnTo>
                  <a:lnTo>
                    <a:pt x="575" y="2150"/>
                  </a:lnTo>
                  <a:lnTo>
                    <a:pt x="575" y="2150"/>
                  </a:lnTo>
                  <a:lnTo>
                    <a:pt x="569" y="2135"/>
                  </a:lnTo>
                  <a:lnTo>
                    <a:pt x="560" y="2123"/>
                  </a:lnTo>
                  <a:lnTo>
                    <a:pt x="551" y="2108"/>
                  </a:lnTo>
                  <a:lnTo>
                    <a:pt x="551" y="2101"/>
                  </a:lnTo>
                  <a:lnTo>
                    <a:pt x="551" y="2092"/>
                  </a:lnTo>
                  <a:lnTo>
                    <a:pt x="551" y="2092"/>
                  </a:lnTo>
                  <a:lnTo>
                    <a:pt x="548" y="2092"/>
                  </a:lnTo>
                  <a:lnTo>
                    <a:pt x="548" y="2095"/>
                  </a:lnTo>
                  <a:lnTo>
                    <a:pt x="548" y="2101"/>
                  </a:lnTo>
                  <a:lnTo>
                    <a:pt x="548" y="2101"/>
                  </a:lnTo>
                  <a:lnTo>
                    <a:pt x="545" y="2098"/>
                  </a:lnTo>
                  <a:lnTo>
                    <a:pt x="541" y="2095"/>
                  </a:lnTo>
                  <a:lnTo>
                    <a:pt x="541" y="2086"/>
                  </a:lnTo>
                  <a:lnTo>
                    <a:pt x="541" y="2080"/>
                  </a:lnTo>
                  <a:lnTo>
                    <a:pt x="538" y="2083"/>
                  </a:lnTo>
                  <a:lnTo>
                    <a:pt x="538" y="2083"/>
                  </a:lnTo>
                  <a:lnTo>
                    <a:pt x="535" y="2077"/>
                  </a:lnTo>
                  <a:lnTo>
                    <a:pt x="532" y="2071"/>
                  </a:lnTo>
                  <a:lnTo>
                    <a:pt x="535" y="2056"/>
                  </a:lnTo>
                  <a:lnTo>
                    <a:pt x="535" y="2056"/>
                  </a:lnTo>
                  <a:lnTo>
                    <a:pt x="535" y="2038"/>
                  </a:lnTo>
                  <a:lnTo>
                    <a:pt x="535" y="2029"/>
                  </a:lnTo>
                  <a:lnTo>
                    <a:pt x="529" y="2020"/>
                  </a:lnTo>
                  <a:lnTo>
                    <a:pt x="529" y="2020"/>
                  </a:lnTo>
                  <a:lnTo>
                    <a:pt x="529" y="2017"/>
                  </a:lnTo>
                  <a:lnTo>
                    <a:pt x="526" y="2017"/>
                  </a:lnTo>
                  <a:lnTo>
                    <a:pt x="517" y="2014"/>
                  </a:lnTo>
                  <a:lnTo>
                    <a:pt x="517" y="2014"/>
                  </a:lnTo>
                  <a:lnTo>
                    <a:pt x="520" y="2008"/>
                  </a:lnTo>
                  <a:lnTo>
                    <a:pt x="520" y="2005"/>
                  </a:lnTo>
                  <a:lnTo>
                    <a:pt x="511" y="2008"/>
                  </a:lnTo>
                  <a:lnTo>
                    <a:pt x="511" y="2008"/>
                  </a:lnTo>
                  <a:lnTo>
                    <a:pt x="511" y="2002"/>
                  </a:lnTo>
                  <a:lnTo>
                    <a:pt x="511" y="1996"/>
                  </a:lnTo>
                  <a:lnTo>
                    <a:pt x="511" y="1996"/>
                  </a:lnTo>
                  <a:lnTo>
                    <a:pt x="502" y="1996"/>
                  </a:lnTo>
                  <a:lnTo>
                    <a:pt x="502" y="1996"/>
                  </a:lnTo>
                  <a:lnTo>
                    <a:pt x="505" y="1987"/>
                  </a:lnTo>
                  <a:lnTo>
                    <a:pt x="505" y="1984"/>
                  </a:lnTo>
                  <a:lnTo>
                    <a:pt x="499" y="1984"/>
                  </a:lnTo>
                  <a:lnTo>
                    <a:pt x="499" y="1984"/>
                  </a:lnTo>
                  <a:lnTo>
                    <a:pt x="499" y="1974"/>
                  </a:lnTo>
                  <a:lnTo>
                    <a:pt x="502" y="1971"/>
                  </a:lnTo>
                  <a:lnTo>
                    <a:pt x="502" y="1965"/>
                  </a:lnTo>
                  <a:lnTo>
                    <a:pt x="502" y="1965"/>
                  </a:lnTo>
                  <a:lnTo>
                    <a:pt x="499" y="1962"/>
                  </a:lnTo>
                  <a:lnTo>
                    <a:pt x="499" y="1956"/>
                  </a:lnTo>
                  <a:lnTo>
                    <a:pt x="496" y="1950"/>
                  </a:lnTo>
                  <a:lnTo>
                    <a:pt x="490" y="1950"/>
                  </a:lnTo>
                  <a:lnTo>
                    <a:pt x="490" y="1950"/>
                  </a:lnTo>
                  <a:lnTo>
                    <a:pt x="490" y="1926"/>
                  </a:lnTo>
                  <a:lnTo>
                    <a:pt x="493" y="1908"/>
                  </a:lnTo>
                  <a:lnTo>
                    <a:pt x="499" y="1893"/>
                  </a:lnTo>
                  <a:lnTo>
                    <a:pt x="511" y="1878"/>
                  </a:lnTo>
                  <a:lnTo>
                    <a:pt x="511" y="1878"/>
                  </a:lnTo>
                  <a:lnTo>
                    <a:pt x="508" y="1872"/>
                  </a:lnTo>
                  <a:lnTo>
                    <a:pt x="511" y="1863"/>
                  </a:lnTo>
                  <a:lnTo>
                    <a:pt x="511" y="1860"/>
                  </a:lnTo>
                  <a:lnTo>
                    <a:pt x="505" y="1857"/>
                  </a:lnTo>
                  <a:lnTo>
                    <a:pt x="505" y="1857"/>
                  </a:lnTo>
                  <a:lnTo>
                    <a:pt x="508" y="1854"/>
                  </a:lnTo>
                  <a:lnTo>
                    <a:pt x="511" y="1854"/>
                  </a:lnTo>
                  <a:lnTo>
                    <a:pt x="517" y="1854"/>
                  </a:lnTo>
                  <a:lnTo>
                    <a:pt x="517" y="1854"/>
                  </a:lnTo>
                  <a:lnTo>
                    <a:pt x="520" y="1847"/>
                  </a:lnTo>
                  <a:lnTo>
                    <a:pt x="520" y="1844"/>
                  </a:lnTo>
                  <a:lnTo>
                    <a:pt x="523" y="1844"/>
                  </a:lnTo>
                  <a:lnTo>
                    <a:pt x="523" y="1844"/>
                  </a:lnTo>
                  <a:lnTo>
                    <a:pt x="520" y="1820"/>
                  </a:lnTo>
                  <a:lnTo>
                    <a:pt x="517" y="1811"/>
                  </a:lnTo>
                  <a:lnTo>
                    <a:pt x="514" y="1808"/>
                  </a:lnTo>
                  <a:lnTo>
                    <a:pt x="514" y="1811"/>
                  </a:lnTo>
                  <a:lnTo>
                    <a:pt x="514" y="1811"/>
                  </a:lnTo>
                  <a:lnTo>
                    <a:pt x="511" y="1805"/>
                  </a:lnTo>
                  <a:lnTo>
                    <a:pt x="508" y="1799"/>
                  </a:lnTo>
                  <a:lnTo>
                    <a:pt x="511" y="1787"/>
                  </a:lnTo>
                  <a:lnTo>
                    <a:pt x="511" y="1787"/>
                  </a:lnTo>
                  <a:lnTo>
                    <a:pt x="511" y="1772"/>
                  </a:lnTo>
                  <a:lnTo>
                    <a:pt x="511" y="1760"/>
                  </a:lnTo>
                  <a:lnTo>
                    <a:pt x="511" y="1760"/>
                  </a:lnTo>
                  <a:lnTo>
                    <a:pt x="508" y="1757"/>
                  </a:lnTo>
                  <a:lnTo>
                    <a:pt x="505" y="1757"/>
                  </a:lnTo>
                  <a:lnTo>
                    <a:pt x="502" y="1754"/>
                  </a:lnTo>
                  <a:lnTo>
                    <a:pt x="502" y="1754"/>
                  </a:lnTo>
                  <a:lnTo>
                    <a:pt x="502" y="1751"/>
                  </a:lnTo>
                  <a:lnTo>
                    <a:pt x="505" y="1748"/>
                  </a:lnTo>
                  <a:lnTo>
                    <a:pt x="505" y="1748"/>
                  </a:lnTo>
                  <a:lnTo>
                    <a:pt x="505" y="1745"/>
                  </a:lnTo>
                  <a:lnTo>
                    <a:pt x="502" y="1742"/>
                  </a:lnTo>
                  <a:lnTo>
                    <a:pt x="502" y="1742"/>
                  </a:lnTo>
                  <a:lnTo>
                    <a:pt x="502" y="1739"/>
                  </a:lnTo>
                  <a:lnTo>
                    <a:pt x="499" y="1736"/>
                  </a:lnTo>
                  <a:lnTo>
                    <a:pt x="493" y="1730"/>
                  </a:lnTo>
                  <a:lnTo>
                    <a:pt x="493" y="1730"/>
                  </a:lnTo>
                  <a:lnTo>
                    <a:pt x="493" y="1727"/>
                  </a:lnTo>
                  <a:lnTo>
                    <a:pt x="493" y="1723"/>
                  </a:lnTo>
                  <a:lnTo>
                    <a:pt x="493" y="1723"/>
                  </a:lnTo>
                  <a:lnTo>
                    <a:pt x="487" y="1720"/>
                  </a:lnTo>
                  <a:lnTo>
                    <a:pt x="484" y="1720"/>
                  </a:lnTo>
                  <a:lnTo>
                    <a:pt x="484" y="1717"/>
                  </a:lnTo>
                  <a:lnTo>
                    <a:pt x="484" y="1717"/>
                  </a:lnTo>
                  <a:lnTo>
                    <a:pt x="490" y="1717"/>
                  </a:lnTo>
                  <a:lnTo>
                    <a:pt x="490" y="1717"/>
                  </a:lnTo>
                  <a:lnTo>
                    <a:pt x="481" y="1708"/>
                  </a:lnTo>
                  <a:lnTo>
                    <a:pt x="469" y="1702"/>
                  </a:lnTo>
                  <a:lnTo>
                    <a:pt x="469" y="1702"/>
                  </a:lnTo>
                  <a:lnTo>
                    <a:pt x="469" y="1699"/>
                  </a:lnTo>
                  <a:lnTo>
                    <a:pt x="466" y="1696"/>
                  </a:lnTo>
                  <a:lnTo>
                    <a:pt x="466" y="1696"/>
                  </a:lnTo>
                  <a:lnTo>
                    <a:pt x="463" y="1696"/>
                  </a:lnTo>
                  <a:lnTo>
                    <a:pt x="460" y="1693"/>
                  </a:lnTo>
                  <a:lnTo>
                    <a:pt x="457" y="1690"/>
                  </a:lnTo>
                  <a:lnTo>
                    <a:pt x="454" y="1690"/>
                  </a:lnTo>
                  <a:lnTo>
                    <a:pt x="454" y="1690"/>
                  </a:lnTo>
                  <a:lnTo>
                    <a:pt x="451" y="1663"/>
                  </a:lnTo>
                  <a:lnTo>
                    <a:pt x="451" y="1639"/>
                  </a:lnTo>
                  <a:lnTo>
                    <a:pt x="451" y="1615"/>
                  </a:lnTo>
                  <a:lnTo>
                    <a:pt x="454" y="1587"/>
                  </a:lnTo>
                  <a:lnTo>
                    <a:pt x="454" y="1587"/>
                  </a:lnTo>
                  <a:lnTo>
                    <a:pt x="451" y="1584"/>
                  </a:lnTo>
                  <a:lnTo>
                    <a:pt x="448" y="1584"/>
                  </a:lnTo>
                  <a:lnTo>
                    <a:pt x="445" y="1584"/>
                  </a:lnTo>
                  <a:lnTo>
                    <a:pt x="445" y="1575"/>
                  </a:lnTo>
                  <a:lnTo>
                    <a:pt x="445" y="1575"/>
                  </a:lnTo>
                  <a:lnTo>
                    <a:pt x="427" y="1575"/>
                  </a:lnTo>
                  <a:lnTo>
                    <a:pt x="414" y="1575"/>
                  </a:lnTo>
                  <a:lnTo>
                    <a:pt x="399" y="1572"/>
                  </a:lnTo>
                  <a:lnTo>
                    <a:pt x="387" y="1566"/>
                  </a:lnTo>
                  <a:lnTo>
                    <a:pt x="387" y="1566"/>
                  </a:lnTo>
                  <a:lnTo>
                    <a:pt x="387" y="1557"/>
                  </a:lnTo>
                  <a:lnTo>
                    <a:pt x="384" y="1557"/>
                  </a:lnTo>
                  <a:lnTo>
                    <a:pt x="381" y="1557"/>
                  </a:lnTo>
                  <a:lnTo>
                    <a:pt x="381" y="1548"/>
                  </a:lnTo>
                  <a:lnTo>
                    <a:pt x="381" y="1548"/>
                  </a:lnTo>
                  <a:lnTo>
                    <a:pt x="360" y="1542"/>
                  </a:lnTo>
                  <a:lnTo>
                    <a:pt x="348" y="1542"/>
                  </a:lnTo>
                  <a:lnTo>
                    <a:pt x="336" y="1542"/>
                  </a:lnTo>
                  <a:lnTo>
                    <a:pt x="336" y="1542"/>
                  </a:lnTo>
                  <a:lnTo>
                    <a:pt x="318" y="1548"/>
                  </a:lnTo>
                  <a:lnTo>
                    <a:pt x="318" y="1548"/>
                  </a:lnTo>
                  <a:lnTo>
                    <a:pt x="312" y="1551"/>
                  </a:lnTo>
                  <a:lnTo>
                    <a:pt x="303" y="1551"/>
                  </a:lnTo>
                  <a:lnTo>
                    <a:pt x="294" y="1551"/>
                  </a:lnTo>
                  <a:lnTo>
                    <a:pt x="294" y="1551"/>
                  </a:lnTo>
                  <a:lnTo>
                    <a:pt x="300" y="1557"/>
                  </a:lnTo>
                  <a:lnTo>
                    <a:pt x="288" y="1560"/>
                  </a:lnTo>
                  <a:lnTo>
                    <a:pt x="288" y="1560"/>
                  </a:lnTo>
                  <a:lnTo>
                    <a:pt x="266" y="1563"/>
                  </a:lnTo>
                  <a:lnTo>
                    <a:pt x="242" y="1566"/>
                  </a:lnTo>
                  <a:lnTo>
                    <a:pt x="242" y="1566"/>
                  </a:lnTo>
                  <a:lnTo>
                    <a:pt x="236" y="1566"/>
                  </a:lnTo>
                  <a:lnTo>
                    <a:pt x="230" y="1563"/>
                  </a:lnTo>
                  <a:lnTo>
                    <a:pt x="230" y="1563"/>
                  </a:lnTo>
                  <a:lnTo>
                    <a:pt x="209" y="1563"/>
                  </a:lnTo>
                  <a:lnTo>
                    <a:pt x="191" y="1569"/>
                  </a:lnTo>
                  <a:lnTo>
                    <a:pt x="170" y="1572"/>
                  </a:lnTo>
                  <a:lnTo>
                    <a:pt x="151" y="1572"/>
                  </a:lnTo>
                  <a:lnTo>
                    <a:pt x="151" y="1572"/>
                  </a:lnTo>
                  <a:lnTo>
                    <a:pt x="151" y="1566"/>
                  </a:lnTo>
                  <a:lnTo>
                    <a:pt x="151" y="1563"/>
                  </a:lnTo>
                  <a:lnTo>
                    <a:pt x="145" y="1560"/>
                  </a:lnTo>
                  <a:lnTo>
                    <a:pt x="130" y="1560"/>
                  </a:lnTo>
                  <a:lnTo>
                    <a:pt x="130" y="1560"/>
                  </a:lnTo>
                  <a:lnTo>
                    <a:pt x="130" y="1551"/>
                  </a:lnTo>
                  <a:lnTo>
                    <a:pt x="130" y="1551"/>
                  </a:lnTo>
                  <a:lnTo>
                    <a:pt x="124" y="1551"/>
                  </a:lnTo>
                  <a:lnTo>
                    <a:pt x="118" y="1551"/>
                  </a:lnTo>
                  <a:lnTo>
                    <a:pt x="118" y="1551"/>
                  </a:lnTo>
                  <a:lnTo>
                    <a:pt x="118" y="1548"/>
                  </a:lnTo>
                  <a:lnTo>
                    <a:pt x="118" y="1542"/>
                  </a:lnTo>
                  <a:lnTo>
                    <a:pt x="118" y="1542"/>
                  </a:lnTo>
                  <a:lnTo>
                    <a:pt x="115" y="1542"/>
                  </a:lnTo>
                  <a:lnTo>
                    <a:pt x="112" y="1542"/>
                  </a:lnTo>
                  <a:lnTo>
                    <a:pt x="112" y="1539"/>
                  </a:lnTo>
                  <a:lnTo>
                    <a:pt x="112" y="1539"/>
                  </a:lnTo>
                  <a:lnTo>
                    <a:pt x="103" y="1530"/>
                  </a:lnTo>
                  <a:lnTo>
                    <a:pt x="103" y="1530"/>
                  </a:lnTo>
                  <a:lnTo>
                    <a:pt x="103" y="1527"/>
                  </a:lnTo>
                  <a:lnTo>
                    <a:pt x="100" y="1527"/>
                  </a:lnTo>
                  <a:lnTo>
                    <a:pt x="100" y="1527"/>
                  </a:lnTo>
                  <a:lnTo>
                    <a:pt x="97" y="1527"/>
                  </a:lnTo>
                  <a:lnTo>
                    <a:pt x="97" y="1524"/>
                  </a:lnTo>
                  <a:lnTo>
                    <a:pt x="94" y="1518"/>
                  </a:lnTo>
                  <a:lnTo>
                    <a:pt x="94" y="1518"/>
                  </a:lnTo>
                  <a:lnTo>
                    <a:pt x="94" y="1518"/>
                  </a:lnTo>
                  <a:lnTo>
                    <a:pt x="91" y="1515"/>
                  </a:lnTo>
                  <a:lnTo>
                    <a:pt x="88" y="1515"/>
                  </a:lnTo>
                  <a:lnTo>
                    <a:pt x="88" y="1515"/>
                  </a:lnTo>
                  <a:lnTo>
                    <a:pt x="88" y="1512"/>
                  </a:lnTo>
                  <a:lnTo>
                    <a:pt x="88" y="1506"/>
                  </a:lnTo>
                  <a:lnTo>
                    <a:pt x="88" y="1506"/>
                  </a:lnTo>
                  <a:lnTo>
                    <a:pt x="85" y="1506"/>
                  </a:lnTo>
                  <a:lnTo>
                    <a:pt x="82" y="1506"/>
                  </a:lnTo>
                  <a:lnTo>
                    <a:pt x="79" y="1506"/>
                  </a:lnTo>
                  <a:lnTo>
                    <a:pt x="79" y="1503"/>
                  </a:lnTo>
                  <a:lnTo>
                    <a:pt x="79" y="1503"/>
                  </a:lnTo>
                  <a:lnTo>
                    <a:pt x="82" y="1500"/>
                  </a:lnTo>
                  <a:lnTo>
                    <a:pt x="82" y="1500"/>
                  </a:lnTo>
                  <a:lnTo>
                    <a:pt x="82" y="1500"/>
                  </a:lnTo>
                  <a:lnTo>
                    <a:pt x="76" y="1491"/>
                  </a:lnTo>
                  <a:lnTo>
                    <a:pt x="70" y="1488"/>
                  </a:lnTo>
                  <a:lnTo>
                    <a:pt x="64" y="1482"/>
                  </a:lnTo>
                  <a:lnTo>
                    <a:pt x="61" y="1479"/>
                  </a:lnTo>
                  <a:lnTo>
                    <a:pt x="64" y="1473"/>
                  </a:lnTo>
                  <a:lnTo>
                    <a:pt x="64" y="1473"/>
                  </a:lnTo>
                  <a:lnTo>
                    <a:pt x="58" y="1476"/>
                  </a:lnTo>
                  <a:lnTo>
                    <a:pt x="52" y="1473"/>
                  </a:lnTo>
                  <a:lnTo>
                    <a:pt x="49" y="1469"/>
                  </a:lnTo>
                  <a:lnTo>
                    <a:pt x="43" y="1463"/>
                  </a:lnTo>
                  <a:lnTo>
                    <a:pt x="40" y="1460"/>
                  </a:lnTo>
                  <a:lnTo>
                    <a:pt x="34" y="1460"/>
                  </a:lnTo>
                  <a:lnTo>
                    <a:pt x="34" y="1460"/>
                  </a:lnTo>
                  <a:lnTo>
                    <a:pt x="37" y="1457"/>
                  </a:lnTo>
                  <a:lnTo>
                    <a:pt x="40" y="1448"/>
                  </a:lnTo>
                  <a:lnTo>
                    <a:pt x="40" y="1448"/>
                  </a:lnTo>
                  <a:lnTo>
                    <a:pt x="37" y="1445"/>
                  </a:lnTo>
                  <a:lnTo>
                    <a:pt x="31" y="1445"/>
                  </a:lnTo>
                  <a:lnTo>
                    <a:pt x="21" y="1445"/>
                  </a:lnTo>
                  <a:lnTo>
                    <a:pt x="21" y="1445"/>
                  </a:lnTo>
                  <a:lnTo>
                    <a:pt x="21" y="1439"/>
                  </a:lnTo>
                  <a:lnTo>
                    <a:pt x="18" y="1436"/>
                  </a:lnTo>
                  <a:lnTo>
                    <a:pt x="12" y="1433"/>
                  </a:lnTo>
                  <a:lnTo>
                    <a:pt x="12" y="1433"/>
                  </a:lnTo>
                  <a:lnTo>
                    <a:pt x="15" y="1430"/>
                  </a:lnTo>
                  <a:lnTo>
                    <a:pt x="15" y="1427"/>
                  </a:lnTo>
                  <a:lnTo>
                    <a:pt x="15" y="1424"/>
                  </a:lnTo>
                  <a:lnTo>
                    <a:pt x="12" y="1418"/>
                  </a:lnTo>
                  <a:lnTo>
                    <a:pt x="12" y="1418"/>
                  </a:lnTo>
                  <a:lnTo>
                    <a:pt x="12" y="1415"/>
                  </a:lnTo>
                  <a:lnTo>
                    <a:pt x="9" y="1412"/>
                  </a:lnTo>
                  <a:lnTo>
                    <a:pt x="9" y="1412"/>
                  </a:lnTo>
                  <a:lnTo>
                    <a:pt x="6" y="1406"/>
                  </a:lnTo>
                  <a:lnTo>
                    <a:pt x="0" y="1397"/>
                  </a:lnTo>
                  <a:lnTo>
                    <a:pt x="0" y="1397"/>
                  </a:lnTo>
                  <a:lnTo>
                    <a:pt x="3" y="1394"/>
                  </a:lnTo>
                  <a:lnTo>
                    <a:pt x="6" y="1394"/>
                  </a:lnTo>
                  <a:lnTo>
                    <a:pt x="12" y="1394"/>
                  </a:lnTo>
                  <a:lnTo>
                    <a:pt x="12" y="1394"/>
                  </a:lnTo>
                  <a:lnTo>
                    <a:pt x="15" y="1391"/>
                  </a:lnTo>
                  <a:lnTo>
                    <a:pt x="15" y="1385"/>
                  </a:lnTo>
                  <a:lnTo>
                    <a:pt x="18" y="1382"/>
                  </a:lnTo>
                  <a:lnTo>
                    <a:pt x="21" y="1382"/>
                  </a:lnTo>
                  <a:lnTo>
                    <a:pt x="21" y="1382"/>
                  </a:lnTo>
                  <a:lnTo>
                    <a:pt x="21" y="1312"/>
                  </a:lnTo>
                  <a:lnTo>
                    <a:pt x="21" y="1312"/>
                  </a:lnTo>
                  <a:lnTo>
                    <a:pt x="21" y="1309"/>
                  </a:lnTo>
                  <a:lnTo>
                    <a:pt x="18" y="1309"/>
                  </a:lnTo>
                  <a:lnTo>
                    <a:pt x="12" y="1306"/>
                  </a:lnTo>
                  <a:lnTo>
                    <a:pt x="12" y="1306"/>
                  </a:lnTo>
                  <a:lnTo>
                    <a:pt x="18" y="1300"/>
                  </a:lnTo>
                  <a:lnTo>
                    <a:pt x="18" y="1300"/>
                  </a:lnTo>
                  <a:lnTo>
                    <a:pt x="18" y="1294"/>
                  </a:lnTo>
                  <a:lnTo>
                    <a:pt x="15" y="1291"/>
                  </a:lnTo>
                  <a:lnTo>
                    <a:pt x="15" y="1288"/>
                  </a:lnTo>
                  <a:lnTo>
                    <a:pt x="12" y="1282"/>
                  </a:lnTo>
                  <a:lnTo>
                    <a:pt x="12" y="1282"/>
                  </a:lnTo>
                  <a:lnTo>
                    <a:pt x="18" y="1285"/>
                  </a:lnTo>
                  <a:lnTo>
                    <a:pt x="21" y="1285"/>
                  </a:lnTo>
                  <a:lnTo>
                    <a:pt x="21" y="1276"/>
                  </a:lnTo>
                  <a:lnTo>
                    <a:pt x="24" y="1267"/>
                  </a:lnTo>
                  <a:lnTo>
                    <a:pt x="24" y="1267"/>
                  </a:lnTo>
                  <a:lnTo>
                    <a:pt x="31" y="1270"/>
                  </a:lnTo>
                  <a:lnTo>
                    <a:pt x="31" y="1270"/>
                  </a:lnTo>
                  <a:lnTo>
                    <a:pt x="31" y="1258"/>
                  </a:lnTo>
                  <a:lnTo>
                    <a:pt x="31" y="1252"/>
                  </a:lnTo>
                  <a:lnTo>
                    <a:pt x="34" y="1246"/>
                  </a:lnTo>
                  <a:lnTo>
                    <a:pt x="34" y="1246"/>
                  </a:lnTo>
                  <a:lnTo>
                    <a:pt x="43" y="1246"/>
                  </a:lnTo>
                  <a:lnTo>
                    <a:pt x="43" y="1246"/>
                  </a:lnTo>
                  <a:lnTo>
                    <a:pt x="40" y="1240"/>
                  </a:lnTo>
                  <a:lnTo>
                    <a:pt x="37" y="1237"/>
                  </a:lnTo>
                  <a:lnTo>
                    <a:pt x="40" y="1234"/>
                  </a:lnTo>
                  <a:lnTo>
                    <a:pt x="40" y="1234"/>
                  </a:lnTo>
                  <a:lnTo>
                    <a:pt x="43" y="1231"/>
                  </a:lnTo>
                  <a:lnTo>
                    <a:pt x="46" y="1228"/>
                  </a:lnTo>
                  <a:lnTo>
                    <a:pt x="52" y="1219"/>
                  </a:lnTo>
                  <a:lnTo>
                    <a:pt x="58" y="1209"/>
                  </a:lnTo>
                  <a:lnTo>
                    <a:pt x="61" y="1206"/>
                  </a:lnTo>
                  <a:lnTo>
                    <a:pt x="67" y="1206"/>
                  </a:lnTo>
                  <a:lnTo>
                    <a:pt x="67" y="1206"/>
                  </a:lnTo>
                  <a:lnTo>
                    <a:pt x="70" y="1197"/>
                  </a:lnTo>
                  <a:lnTo>
                    <a:pt x="73" y="1191"/>
                  </a:lnTo>
                  <a:lnTo>
                    <a:pt x="79" y="1185"/>
                  </a:lnTo>
                  <a:lnTo>
                    <a:pt x="79" y="1176"/>
                  </a:lnTo>
                  <a:lnTo>
                    <a:pt x="79" y="1176"/>
                  </a:lnTo>
                  <a:lnTo>
                    <a:pt x="82" y="1176"/>
                  </a:lnTo>
                  <a:lnTo>
                    <a:pt x="85" y="1176"/>
                  </a:lnTo>
                  <a:lnTo>
                    <a:pt x="88" y="1170"/>
                  </a:lnTo>
                  <a:lnTo>
                    <a:pt x="88" y="1170"/>
                  </a:lnTo>
                  <a:lnTo>
                    <a:pt x="103" y="1167"/>
                  </a:lnTo>
                  <a:lnTo>
                    <a:pt x="118" y="1158"/>
                  </a:lnTo>
                  <a:lnTo>
                    <a:pt x="121" y="1155"/>
                  </a:lnTo>
                  <a:lnTo>
                    <a:pt x="127" y="1146"/>
                  </a:lnTo>
                  <a:lnTo>
                    <a:pt x="127" y="1140"/>
                  </a:lnTo>
                  <a:lnTo>
                    <a:pt x="127" y="1128"/>
                  </a:lnTo>
                  <a:lnTo>
                    <a:pt x="127" y="1128"/>
                  </a:lnTo>
                  <a:lnTo>
                    <a:pt x="133" y="1128"/>
                  </a:lnTo>
                  <a:lnTo>
                    <a:pt x="136" y="1128"/>
                  </a:lnTo>
                  <a:lnTo>
                    <a:pt x="136" y="1119"/>
                  </a:lnTo>
                  <a:lnTo>
                    <a:pt x="136" y="1110"/>
                  </a:lnTo>
                  <a:lnTo>
                    <a:pt x="139" y="1110"/>
                  </a:lnTo>
                  <a:lnTo>
                    <a:pt x="145" y="1107"/>
                  </a:lnTo>
                  <a:lnTo>
                    <a:pt x="145" y="1107"/>
                  </a:lnTo>
                  <a:lnTo>
                    <a:pt x="145" y="1082"/>
                  </a:lnTo>
                  <a:lnTo>
                    <a:pt x="145" y="1082"/>
                  </a:lnTo>
                  <a:lnTo>
                    <a:pt x="148" y="1082"/>
                  </a:lnTo>
                  <a:lnTo>
                    <a:pt x="151" y="1082"/>
                  </a:lnTo>
                  <a:lnTo>
                    <a:pt x="154" y="1079"/>
                  </a:lnTo>
                  <a:lnTo>
                    <a:pt x="161" y="1079"/>
                  </a:lnTo>
                  <a:lnTo>
                    <a:pt x="161" y="1079"/>
                  </a:lnTo>
                  <a:lnTo>
                    <a:pt x="170" y="1067"/>
                  </a:lnTo>
                  <a:lnTo>
                    <a:pt x="182" y="1055"/>
                  </a:lnTo>
                  <a:lnTo>
                    <a:pt x="182" y="1055"/>
                  </a:lnTo>
                  <a:lnTo>
                    <a:pt x="182" y="1055"/>
                  </a:lnTo>
                  <a:lnTo>
                    <a:pt x="185" y="1052"/>
                  </a:lnTo>
                  <a:lnTo>
                    <a:pt x="185" y="1052"/>
                  </a:lnTo>
                  <a:lnTo>
                    <a:pt x="188" y="1049"/>
                  </a:lnTo>
                  <a:lnTo>
                    <a:pt x="191" y="1046"/>
                  </a:lnTo>
                  <a:lnTo>
                    <a:pt x="194" y="1043"/>
                  </a:lnTo>
                  <a:lnTo>
                    <a:pt x="194" y="1040"/>
                  </a:lnTo>
                  <a:lnTo>
                    <a:pt x="194" y="1040"/>
                  </a:lnTo>
                  <a:lnTo>
                    <a:pt x="203" y="1040"/>
                  </a:lnTo>
                  <a:lnTo>
                    <a:pt x="212" y="1034"/>
                  </a:lnTo>
                  <a:lnTo>
                    <a:pt x="218" y="1031"/>
                  </a:lnTo>
                  <a:lnTo>
                    <a:pt x="230" y="1031"/>
                  </a:lnTo>
                  <a:lnTo>
                    <a:pt x="230" y="1031"/>
                  </a:lnTo>
                  <a:lnTo>
                    <a:pt x="227" y="1034"/>
                  </a:lnTo>
                  <a:lnTo>
                    <a:pt x="230" y="1037"/>
                  </a:lnTo>
                  <a:lnTo>
                    <a:pt x="236" y="1040"/>
                  </a:lnTo>
                  <a:lnTo>
                    <a:pt x="242" y="1040"/>
                  </a:lnTo>
                  <a:lnTo>
                    <a:pt x="242" y="1043"/>
                  </a:lnTo>
                  <a:lnTo>
                    <a:pt x="242" y="1046"/>
                  </a:lnTo>
                  <a:lnTo>
                    <a:pt x="242" y="1046"/>
                  </a:lnTo>
                  <a:lnTo>
                    <a:pt x="245" y="1043"/>
                  </a:lnTo>
                  <a:lnTo>
                    <a:pt x="251" y="1043"/>
                  </a:lnTo>
                  <a:lnTo>
                    <a:pt x="263" y="1043"/>
                  </a:lnTo>
                  <a:lnTo>
                    <a:pt x="275" y="1043"/>
                  </a:lnTo>
                  <a:lnTo>
                    <a:pt x="281" y="1040"/>
                  </a:lnTo>
                  <a:lnTo>
                    <a:pt x="281" y="1034"/>
                  </a:lnTo>
                  <a:lnTo>
                    <a:pt x="281" y="1034"/>
                  </a:lnTo>
                  <a:lnTo>
                    <a:pt x="297" y="1031"/>
                  </a:lnTo>
                  <a:lnTo>
                    <a:pt x="309" y="1028"/>
                  </a:lnTo>
                  <a:lnTo>
                    <a:pt x="318" y="1022"/>
                  </a:lnTo>
                  <a:lnTo>
                    <a:pt x="327" y="1013"/>
                  </a:lnTo>
                  <a:lnTo>
                    <a:pt x="327" y="1013"/>
                  </a:lnTo>
                  <a:lnTo>
                    <a:pt x="336" y="1013"/>
                  </a:lnTo>
                  <a:lnTo>
                    <a:pt x="339" y="1013"/>
                  </a:lnTo>
                  <a:lnTo>
                    <a:pt x="339" y="1010"/>
                  </a:lnTo>
                  <a:lnTo>
                    <a:pt x="339" y="1010"/>
                  </a:lnTo>
                  <a:lnTo>
                    <a:pt x="348" y="1013"/>
                  </a:lnTo>
                  <a:lnTo>
                    <a:pt x="354" y="1013"/>
                  </a:lnTo>
                  <a:lnTo>
                    <a:pt x="354" y="1013"/>
                  </a:lnTo>
                  <a:lnTo>
                    <a:pt x="369" y="1013"/>
                  </a:lnTo>
                  <a:lnTo>
                    <a:pt x="381" y="1010"/>
                  </a:lnTo>
                  <a:lnTo>
                    <a:pt x="381" y="1010"/>
                  </a:lnTo>
                  <a:lnTo>
                    <a:pt x="381" y="1013"/>
                  </a:lnTo>
                  <a:lnTo>
                    <a:pt x="384" y="1013"/>
                  </a:lnTo>
                  <a:lnTo>
                    <a:pt x="384" y="1013"/>
                  </a:lnTo>
                  <a:lnTo>
                    <a:pt x="402" y="1019"/>
                  </a:lnTo>
                  <a:lnTo>
                    <a:pt x="414" y="1019"/>
                  </a:lnTo>
                  <a:lnTo>
                    <a:pt x="430" y="1019"/>
                  </a:lnTo>
                  <a:lnTo>
                    <a:pt x="430" y="1019"/>
                  </a:lnTo>
                  <a:lnTo>
                    <a:pt x="442" y="1013"/>
                  </a:lnTo>
                  <a:lnTo>
                    <a:pt x="451" y="1010"/>
                  </a:lnTo>
                  <a:lnTo>
                    <a:pt x="457" y="1013"/>
                  </a:lnTo>
                  <a:lnTo>
                    <a:pt x="457" y="1013"/>
                  </a:lnTo>
                  <a:lnTo>
                    <a:pt x="460" y="1016"/>
                  </a:lnTo>
                  <a:lnTo>
                    <a:pt x="463" y="1016"/>
                  </a:lnTo>
                  <a:lnTo>
                    <a:pt x="466" y="1016"/>
                  </a:lnTo>
                  <a:lnTo>
                    <a:pt x="472" y="1013"/>
                  </a:lnTo>
                  <a:lnTo>
                    <a:pt x="472" y="1013"/>
                  </a:lnTo>
                  <a:lnTo>
                    <a:pt x="475" y="1019"/>
                  </a:lnTo>
                  <a:lnTo>
                    <a:pt x="478" y="1022"/>
                  </a:lnTo>
                  <a:lnTo>
                    <a:pt x="478" y="1022"/>
                  </a:lnTo>
                  <a:lnTo>
                    <a:pt x="469" y="1028"/>
                  </a:lnTo>
                  <a:lnTo>
                    <a:pt x="469" y="1028"/>
                  </a:lnTo>
                  <a:lnTo>
                    <a:pt x="469" y="1028"/>
                  </a:lnTo>
                  <a:lnTo>
                    <a:pt x="472" y="1031"/>
                  </a:lnTo>
                  <a:lnTo>
                    <a:pt x="472" y="1031"/>
                  </a:lnTo>
                  <a:lnTo>
                    <a:pt x="472" y="1031"/>
                  </a:lnTo>
                  <a:lnTo>
                    <a:pt x="472" y="1034"/>
                  </a:lnTo>
                  <a:lnTo>
                    <a:pt x="469" y="1034"/>
                  </a:lnTo>
                  <a:lnTo>
                    <a:pt x="469" y="1034"/>
                  </a:lnTo>
                  <a:lnTo>
                    <a:pt x="472" y="1037"/>
                  </a:lnTo>
                  <a:lnTo>
                    <a:pt x="472" y="1043"/>
                  </a:lnTo>
                  <a:lnTo>
                    <a:pt x="472" y="1043"/>
                  </a:lnTo>
                  <a:lnTo>
                    <a:pt x="472" y="1058"/>
                  </a:lnTo>
                  <a:lnTo>
                    <a:pt x="472" y="1064"/>
                  </a:lnTo>
                  <a:lnTo>
                    <a:pt x="478" y="1076"/>
                  </a:lnTo>
                  <a:lnTo>
                    <a:pt x="478" y="1076"/>
                  </a:lnTo>
                  <a:lnTo>
                    <a:pt x="478" y="1079"/>
                  </a:lnTo>
                  <a:lnTo>
                    <a:pt x="481" y="1076"/>
                  </a:lnTo>
                  <a:lnTo>
                    <a:pt x="484" y="1076"/>
                  </a:lnTo>
                  <a:lnTo>
                    <a:pt x="490" y="1079"/>
                  </a:lnTo>
                  <a:lnTo>
                    <a:pt x="490" y="1079"/>
                  </a:lnTo>
                  <a:lnTo>
                    <a:pt x="490" y="1082"/>
                  </a:lnTo>
                  <a:lnTo>
                    <a:pt x="493" y="1082"/>
                  </a:lnTo>
                  <a:lnTo>
                    <a:pt x="499" y="1082"/>
                  </a:lnTo>
                  <a:lnTo>
                    <a:pt x="499" y="1082"/>
                  </a:lnTo>
                  <a:lnTo>
                    <a:pt x="496" y="1088"/>
                  </a:lnTo>
                  <a:lnTo>
                    <a:pt x="499" y="1091"/>
                  </a:lnTo>
                  <a:lnTo>
                    <a:pt x="499" y="1091"/>
                  </a:lnTo>
                  <a:lnTo>
                    <a:pt x="505" y="1091"/>
                  </a:lnTo>
                  <a:lnTo>
                    <a:pt x="508" y="1091"/>
                  </a:lnTo>
                  <a:lnTo>
                    <a:pt x="511" y="1095"/>
                  </a:lnTo>
                  <a:lnTo>
                    <a:pt x="511" y="1095"/>
                  </a:lnTo>
                  <a:lnTo>
                    <a:pt x="517" y="1095"/>
                  </a:lnTo>
                  <a:lnTo>
                    <a:pt x="526" y="1098"/>
                  </a:lnTo>
                  <a:lnTo>
                    <a:pt x="532" y="1101"/>
                  </a:lnTo>
                  <a:lnTo>
                    <a:pt x="535" y="1098"/>
                  </a:lnTo>
                  <a:lnTo>
                    <a:pt x="538" y="1095"/>
                  </a:lnTo>
                  <a:lnTo>
                    <a:pt x="538" y="1095"/>
                  </a:lnTo>
                  <a:lnTo>
                    <a:pt x="541" y="1098"/>
                  </a:lnTo>
                  <a:lnTo>
                    <a:pt x="541" y="1098"/>
                  </a:lnTo>
                  <a:lnTo>
                    <a:pt x="541" y="1104"/>
                  </a:lnTo>
                  <a:lnTo>
                    <a:pt x="541" y="1104"/>
                  </a:lnTo>
                  <a:lnTo>
                    <a:pt x="548" y="1107"/>
                  </a:lnTo>
                  <a:lnTo>
                    <a:pt x="551" y="1107"/>
                  </a:lnTo>
                  <a:lnTo>
                    <a:pt x="557" y="1107"/>
                  </a:lnTo>
                  <a:lnTo>
                    <a:pt x="563" y="1107"/>
                  </a:lnTo>
                  <a:lnTo>
                    <a:pt x="563" y="1107"/>
                  </a:lnTo>
                  <a:lnTo>
                    <a:pt x="566" y="1113"/>
                  </a:lnTo>
                  <a:lnTo>
                    <a:pt x="566" y="1116"/>
                  </a:lnTo>
                  <a:lnTo>
                    <a:pt x="566" y="1116"/>
                  </a:lnTo>
                  <a:lnTo>
                    <a:pt x="572" y="1116"/>
                  </a:lnTo>
                  <a:lnTo>
                    <a:pt x="575" y="1116"/>
                  </a:lnTo>
                  <a:lnTo>
                    <a:pt x="575" y="1116"/>
                  </a:lnTo>
                  <a:lnTo>
                    <a:pt x="578" y="1119"/>
                  </a:lnTo>
                  <a:lnTo>
                    <a:pt x="581" y="1119"/>
                  </a:lnTo>
                  <a:lnTo>
                    <a:pt x="587" y="1119"/>
                  </a:lnTo>
                  <a:lnTo>
                    <a:pt x="587" y="1119"/>
                  </a:lnTo>
                  <a:lnTo>
                    <a:pt x="590" y="1128"/>
                  </a:lnTo>
                  <a:lnTo>
                    <a:pt x="590" y="1128"/>
                  </a:lnTo>
                  <a:lnTo>
                    <a:pt x="596" y="1128"/>
                  </a:lnTo>
                  <a:lnTo>
                    <a:pt x="602" y="1125"/>
                  </a:lnTo>
                  <a:lnTo>
                    <a:pt x="602" y="1125"/>
                  </a:lnTo>
                  <a:lnTo>
                    <a:pt x="608" y="1128"/>
                  </a:lnTo>
                  <a:lnTo>
                    <a:pt x="608" y="1128"/>
                  </a:lnTo>
                  <a:lnTo>
                    <a:pt x="617" y="1128"/>
                  </a:lnTo>
                  <a:lnTo>
                    <a:pt x="617" y="1128"/>
                  </a:lnTo>
                  <a:lnTo>
                    <a:pt x="623" y="1119"/>
                  </a:lnTo>
                  <a:lnTo>
                    <a:pt x="623" y="1119"/>
                  </a:lnTo>
                  <a:lnTo>
                    <a:pt x="626" y="1119"/>
                  </a:lnTo>
                  <a:lnTo>
                    <a:pt x="629" y="1119"/>
                  </a:lnTo>
                  <a:lnTo>
                    <a:pt x="629" y="1116"/>
                  </a:lnTo>
                  <a:lnTo>
                    <a:pt x="629" y="1116"/>
                  </a:lnTo>
                  <a:lnTo>
                    <a:pt x="626" y="1113"/>
                  </a:lnTo>
                  <a:lnTo>
                    <a:pt x="626" y="1113"/>
                  </a:lnTo>
                  <a:lnTo>
                    <a:pt x="629" y="1110"/>
                  </a:lnTo>
                  <a:lnTo>
                    <a:pt x="635" y="1104"/>
                  </a:lnTo>
                  <a:lnTo>
                    <a:pt x="638" y="1101"/>
                  </a:lnTo>
                  <a:lnTo>
                    <a:pt x="641" y="1095"/>
                  </a:lnTo>
                  <a:lnTo>
                    <a:pt x="641" y="1095"/>
                  </a:lnTo>
                  <a:lnTo>
                    <a:pt x="647" y="1095"/>
                  </a:lnTo>
                  <a:lnTo>
                    <a:pt x="653" y="1095"/>
                  </a:lnTo>
                  <a:lnTo>
                    <a:pt x="656" y="1091"/>
                  </a:lnTo>
                  <a:lnTo>
                    <a:pt x="665" y="1091"/>
                  </a:lnTo>
                  <a:lnTo>
                    <a:pt x="665" y="1091"/>
                  </a:lnTo>
                  <a:lnTo>
                    <a:pt x="668" y="1095"/>
                  </a:lnTo>
                  <a:lnTo>
                    <a:pt x="668" y="1095"/>
                  </a:lnTo>
                  <a:lnTo>
                    <a:pt x="668" y="1095"/>
                  </a:lnTo>
                  <a:lnTo>
                    <a:pt x="678" y="1095"/>
                  </a:lnTo>
                  <a:lnTo>
                    <a:pt x="684" y="1095"/>
                  </a:lnTo>
                  <a:lnTo>
                    <a:pt x="684" y="1095"/>
                  </a:lnTo>
                  <a:lnTo>
                    <a:pt x="693" y="1104"/>
                  </a:lnTo>
                  <a:lnTo>
                    <a:pt x="693" y="1104"/>
                  </a:lnTo>
                  <a:lnTo>
                    <a:pt x="699" y="1101"/>
                  </a:lnTo>
                  <a:lnTo>
                    <a:pt x="702" y="1101"/>
                  </a:lnTo>
                  <a:lnTo>
                    <a:pt x="705" y="1101"/>
                  </a:lnTo>
                  <a:lnTo>
                    <a:pt x="705" y="1101"/>
                  </a:lnTo>
                  <a:lnTo>
                    <a:pt x="705" y="1107"/>
                  </a:lnTo>
                  <a:lnTo>
                    <a:pt x="705" y="1107"/>
                  </a:lnTo>
                  <a:lnTo>
                    <a:pt x="711" y="1104"/>
                  </a:lnTo>
                  <a:lnTo>
                    <a:pt x="717" y="1104"/>
                  </a:lnTo>
                  <a:lnTo>
                    <a:pt x="723" y="1104"/>
                  </a:lnTo>
                  <a:lnTo>
                    <a:pt x="723" y="1104"/>
                  </a:lnTo>
                  <a:lnTo>
                    <a:pt x="720" y="1107"/>
                  </a:lnTo>
                  <a:lnTo>
                    <a:pt x="717" y="1107"/>
                  </a:lnTo>
                  <a:lnTo>
                    <a:pt x="714" y="1107"/>
                  </a:lnTo>
                  <a:lnTo>
                    <a:pt x="714" y="1107"/>
                  </a:lnTo>
                  <a:lnTo>
                    <a:pt x="720" y="1113"/>
                  </a:lnTo>
                  <a:lnTo>
                    <a:pt x="729" y="1116"/>
                  </a:lnTo>
                  <a:lnTo>
                    <a:pt x="753" y="1116"/>
                  </a:lnTo>
                  <a:lnTo>
                    <a:pt x="753" y="1116"/>
                  </a:lnTo>
                  <a:lnTo>
                    <a:pt x="756" y="1122"/>
                  </a:lnTo>
                  <a:lnTo>
                    <a:pt x="759" y="1125"/>
                  </a:lnTo>
                  <a:lnTo>
                    <a:pt x="771" y="1125"/>
                  </a:lnTo>
                  <a:lnTo>
                    <a:pt x="786" y="1122"/>
                  </a:lnTo>
                  <a:lnTo>
                    <a:pt x="795" y="1116"/>
                  </a:lnTo>
                  <a:lnTo>
                    <a:pt x="795" y="1116"/>
                  </a:lnTo>
                  <a:lnTo>
                    <a:pt x="798" y="1116"/>
                  </a:lnTo>
                  <a:lnTo>
                    <a:pt x="808" y="1116"/>
                  </a:lnTo>
                  <a:lnTo>
                    <a:pt x="814" y="1116"/>
                  </a:lnTo>
                  <a:lnTo>
                    <a:pt x="820" y="1116"/>
                  </a:lnTo>
                  <a:lnTo>
                    <a:pt x="820" y="1116"/>
                  </a:lnTo>
                  <a:lnTo>
                    <a:pt x="820" y="1119"/>
                  </a:lnTo>
                  <a:lnTo>
                    <a:pt x="823" y="1119"/>
                  </a:lnTo>
                  <a:lnTo>
                    <a:pt x="823" y="1116"/>
                  </a:lnTo>
                  <a:lnTo>
                    <a:pt x="826" y="1116"/>
                  </a:lnTo>
                  <a:lnTo>
                    <a:pt x="826" y="1116"/>
                  </a:lnTo>
                  <a:lnTo>
                    <a:pt x="838" y="1119"/>
                  </a:lnTo>
                  <a:lnTo>
                    <a:pt x="847" y="1119"/>
                  </a:lnTo>
                  <a:lnTo>
                    <a:pt x="847" y="1119"/>
                  </a:lnTo>
                  <a:lnTo>
                    <a:pt x="856" y="1116"/>
                  </a:lnTo>
                  <a:lnTo>
                    <a:pt x="862" y="1113"/>
                  </a:lnTo>
                  <a:lnTo>
                    <a:pt x="868" y="1113"/>
                  </a:lnTo>
                  <a:lnTo>
                    <a:pt x="868" y="1113"/>
                  </a:lnTo>
                  <a:lnTo>
                    <a:pt x="871" y="1098"/>
                  </a:lnTo>
                  <a:lnTo>
                    <a:pt x="874" y="1091"/>
                  </a:lnTo>
                  <a:lnTo>
                    <a:pt x="880" y="1088"/>
                  </a:lnTo>
                  <a:lnTo>
                    <a:pt x="880" y="1088"/>
                  </a:lnTo>
                  <a:lnTo>
                    <a:pt x="877" y="1079"/>
                  </a:lnTo>
                  <a:lnTo>
                    <a:pt x="877" y="1076"/>
                  </a:lnTo>
                  <a:lnTo>
                    <a:pt x="877" y="1070"/>
                  </a:lnTo>
                  <a:lnTo>
                    <a:pt x="877" y="1070"/>
                  </a:lnTo>
                  <a:lnTo>
                    <a:pt x="880" y="1070"/>
                  </a:lnTo>
                  <a:lnTo>
                    <a:pt x="883" y="1067"/>
                  </a:lnTo>
                  <a:lnTo>
                    <a:pt x="889" y="1061"/>
                  </a:lnTo>
                  <a:lnTo>
                    <a:pt x="892" y="1055"/>
                  </a:lnTo>
                  <a:lnTo>
                    <a:pt x="895" y="1055"/>
                  </a:lnTo>
                  <a:lnTo>
                    <a:pt x="901" y="1058"/>
                  </a:lnTo>
                  <a:lnTo>
                    <a:pt x="901" y="1058"/>
                  </a:lnTo>
                  <a:lnTo>
                    <a:pt x="901" y="1049"/>
                  </a:lnTo>
                  <a:lnTo>
                    <a:pt x="898" y="1043"/>
                  </a:lnTo>
                  <a:lnTo>
                    <a:pt x="892" y="1040"/>
                  </a:lnTo>
                  <a:lnTo>
                    <a:pt x="883" y="1040"/>
                  </a:lnTo>
                  <a:lnTo>
                    <a:pt x="883" y="1040"/>
                  </a:lnTo>
                  <a:lnTo>
                    <a:pt x="886" y="1031"/>
                  </a:lnTo>
                  <a:lnTo>
                    <a:pt x="889" y="1022"/>
                  </a:lnTo>
                  <a:lnTo>
                    <a:pt x="889" y="1022"/>
                  </a:lnTo>
                  <a:lnTo>
                    <a:pt x="886" y="1019"/>
                  </a:lnTo>
                  <a:lnTo>
                    <a:pt x="883" y="1016"/>
                  </a:lnTo>
                  <a:lnTo>
                    <a:pt x="871" y="1013"/>
                  </a:lnTo>
                  <a:lnTo>
                    <a:pt x="862" y="1013"/>
                  </a:lnTo>
                  <a:lnTo>
                    <a:pt x="859" y="1010"/>
                  </a:lnTo>
                  <a:lnTo>
                    <a:pt x="856" y="1007"/>
                  </a:lnTo>
                  <a:lnTo>
                    <a:pt x="856" y="1007"/>
                  </a:lnTo>
                  <a:lnTo>
                    <a:pt x="850" y="1010"/>
                  </a:lnTo>
                  <a:lnTo>
                    <a:pt x="841" y="1010"/>
                  </a:lnTo>
                  <a:lnTo>
                    <a:pt x="835" y="1013"/>
                  </a:lnTo>
                  <a:lnTo>
                    <a:pt x="832" y="1019"/>
                  </a:lnTo>
                  <a:lnTo>
                    <a:pt x="832" y="1019"/>
                  </a:lnTo>
                  <a:lnTo>
                    <a:pt x="829" y="1019"/>
                  </a:lnTo>
                  <a:lnTo>
                    <a:pt x="829" y="1016"/>
                  </a:lnTo>
                  <a:lnTo>
                    <a:pt x="826" y="1010"/>
                  </a:lnTo>
                  <a:lnTo>
                    <a:pt x="826" y="1010"/>
                  </a:lnTo>
                  <a:lnTo>
                    <a:pt x="823" y="1010"/>
                  </a:lnTo>
                  <a:lnTo>
                    <a:pt x="814" y="1010"/>
                  </a:lnTo>
                  <a:lnTo>
                    <a:pt x="805" y="1010"/>
                  </a:lnTo>
                  <a:lnTo>
                    <a:pt x="798" y="1010"/>
                  </a:lnTo>
                  <a:lnTo>
                    <a:pt x="798" y="1010"/>
                  </a:lnTo>
                  <a:lnTo>
                    <a:pt x="792" y="1016"/>
                  </a:lnTo>
                  <a:lnTo>
                    <a:pt x="792" y="1019"/>
                  </a:lnTo>
                  <a:lnTo>
                    <a:pt x="786" y="1019"/>
                  </a:lnTo>
                  <a:lnTo>
                    <a:pt x="786" y="1019"/>
                  </a:lnTo>
                  <a:lnTo>
                    <a:pt x="780" y="1016"/>
                  </a:lnTo>
                  <a:lnTo>
                    <a:pt x="774" y="1013"/>
                  </a:lnTo>
                  <a:lnTo>
                    <a:pt x="768" y="1007"/>
                  </a:lnTo>
                  <a:lnTo>
                    <a:pt x="759" y="1007"/>
                  </a:lnTo>
                  <a:lnTo>
                    <a:pt x="759" y="1007"/>
                  </a:lnTo>
                  <a:lnTo>
                    <a:pt x="756" y="998"/>
                  </a:lnTo>
                  <a:lnTo>
                    <a:pt x="753" y="995"/>
                  </a:lnTo>
                  <a:lnTo>
                    <a:pt x="753" y="989"/>
                  </a:lnTo>
                  <a:lnTo>
                    <a:pt x="753" y="989"/>
                  </a:lnTo>
                  <a:lnTo>
                    <a:pt x="747" y="989"/>
                  </a:lnTo>
                  <a:lnTo>
                    <a:pt x="747" y="986"/>
                  </a:lnTo>
                  <a:lnTo>
                    <a:pt x="747" y="986"/>
                  </a:lnTo>
                  <a:lnTo>
                    <a:pt x="738" y="980"/>
                  </a:lnTo>
                  <a:lnTo>
                    <a:pt x="729" y="977"/>
                  </a:lnTo>
                  <a:lnTo>
                    <a:pt x="729" y="977"/>
                  </a:lnTo>
                  <a:lnTo>
                    <a:pt x="732" y="968"/>
                  </a:lnTo>
                  <a:lnTo>
                    <a:pt x="735" y="955"/>
                  </a:lnTo>
                  <a:lnTo>
                    <a:pt x="729" y="934"/>
                  </a:lnTo>
                  <a:lnTo>
                    <a:pt x="729" y="934"/>
                  </a:lnTo>
                  <a:lnTo>
                    <a:pt x="720" y="934"/>
                  </a:lnTo>
                  <a:lnTo>
                    <a:pt x="714" y="934"/>
                  </a:lnTo>
                  <a:lnTo>
                    <a:pt x="708" y="937"/>
                  </a:lnTo>
                  <a:lnTo>
                    <a:pt x="705" y="946"/>
                  </a:lnTo>
                  <a:lnTo>
                    <a:pt x="705" y="946"/>
                  </a:lnTo>
                  <a:lnTo>
                    <a:pt x="699" y="943"/>
                  </a:lnTo>
                  <a:lnTo>
                    <a:pt x="693" y="943"/>
                  </a:lnTo>
                  <a:lnTo>
                    <a:pt x="687" y="943"/>
                  </a:lnTo>
                  <a:lnTo>
                    <a:pt x="681" y="940"/>
                  </a:lnTo>
                  <a:lnTo>
                    <a:pt x="681" y="940"/>
                  </a:lnTo>
                  <a:lnTo>
                    <a:pt x="681" y="946"/>
                  </a:lnTo>
                  <a:lnTo>
                    <a:pt x="678" y="949"/>
                  </a:lnTo>
                  <a:lnTo>
                    <a:pt x="678" y="949"/>
                  </a:lnTo>
                  <a:lnTo>
                    <a:pt x="684" y="958"/>
                  </a:lnTo>
                  <a:lnTo>
                    <a:pt x="684" y="958"/>
                  </a:lnTo>
                  <a:lnTo>
                    <a:pt x="687" y="964"/>
                  </a:lnTo>
                  <a:lnTo>
                    <a:pt x="690" y="964"/>
                  </a:lnTo>
                  <a:lnTo>
                    <a:pt x="693" y="964"/>
                  </a:lnTo>
                  <a:lnTo>
                    <a:pt x="693" y="964"/>
                  </a:lnTo>
                  <a:lnTo>
                    <a:pt x="690" y="977"/>
                  </a:lnTo>
                  <a:lnTo>
                    <a:pt x="696" y="983"/>
                  </a:lnTo>
                  <a:lnTo>
                    <a:pt x="696" y="983"/>
                  </a:lnTo>
                  <a:lnTo>
                    <a:pt x="699" y="986"/>
                  </a:lnTo>
                  <a:lnTo>
                    <a:pt x="696" y="989"/>
                  </a:lnTo>
                  <a:lnTo>
                    <a:pt x="690" y="989"/>
                  </a:lnTo>
                  <a:lnTo>
                    <a:pt x="690" y="989"/>
                  </a:lnTo>
                  <a:lnTo>
                    <a:pt x="687" y="998"/>
                  </a:lnTo>
                  <a:lnTo>
                    <a:pt x="684" y="1001"/>
                  </a:lnTo>
                  <a:lnTo>
                    <a:pt x="681" y="1001"/>
                  </a:lnTo>
                  <a:lnTo>
                    <a:pt x="681" y="1001"/>
                  </a:lnTo>
                  <a:lnTo>
                    <a:pt x="678" y="1001"/>
                  </a:lnTo>
                  <a:lnTo>
                    <a:pt x="675" y="1004"/>
                  </a:lnTo>
                  <a:lnTo>
                    <a:pt x="671" y="1010"/>
                  </a:lnTo>
                  <a:lnTo>
                    <a:pt x="668" y="1010"/>
                  </a:lnTo>
                  <a:lnTo>
                    <a:pt x="665" y="1010"/>
                  </a:lnTo>
                  <a:lnTo>
                    <a:pt x="665" y="1010"/>
                  </a:lnTo>
                  <a:lnTo>
                    <a:pt x="662" y="1004"/>
                  </a:lnTo>
                  <a:lnTo>
                    <a:pt x="656" y="1001"/>
                  </a:lnTo>
                  <a:lnTo>
                    <a:pt x="656" y="1001"/>
                  </a:lnTo>
                  <a:lnTo>
                    <a:pt x="656" y="998"/>
                  </a:lnTo>
                  <a:lnTo>
                    <a:pt x="659" y="995"/>
                  </a:lnTo>
                  <a:lnTo>
                    <a:pt x="665" y="995"/>
                  </a:lnTo>
                  <a:lnTo>
                    <a:pt x="665" y="995"/>
                  </a:lnTo>
                  <a:lnTo>
                    <a:pt x="653" y="986"/>
                  </a:lnTo>
                  <a:lnTo>
                    <a:pt x="653" y="980"/>
                  </a:lnTo>
                  <a:lnTo>
                    <a:pt x="656" y="974"/>
                  </a:lnTo>
                  <a:lnTo>
                    <a:pt x="656" y="974"/>
                  </a:lnTo>
                  <a:lnTo>
                    <a:pt x="647" y="974"/>
                  </a:lnTo>
                  <a:lnTo>
                    <a:pt x="644" y="974"/>
                  </a:lnTo>
                  <a:lnTo>
                    <a:pt x="641" y="974"/>
                  </a:lnTo>
                  <a:lnTo>
                    <a:pt x="641" y="974"/>
                  </a:lnTo>
                  <a:lnTo>
                    <a:pt x="641" y="971"/>
                  </a:lnTo>
                  <a:lnTo>
                    <a:pt x="644" y="971"/>
                  </a:lnTo>
                  <a:lnTo>
                    <a:pt x="647" y="971"/>
                  </a:lnTo>
                  <a:lnTo>
                    <a:pt x="647" y="971"/>
                  </a:lnTo>
                  <a:lnTo>
                    <a:pt x="641" y="964"/>
                  </a:lnTo>
                  <a:lnTo>
                    <a:pt x="629" y="952"/>
                  </a:lnTo>
                  <a:lnTo>
                    <a:pt x="629" y="952"/>
                  </a:lnTo>
                  <a:lnTo>
                    <a:pt x="626" y="940"/>
                  </a:lnTo>
                  <a:lnTo>
                    <a:pt x="623" y="931"/>
                  </a:lnTo>
                  <a:lnTo>
                    <a:pt x="620" y="925"/>
                  </a:lnTo>
                  <a:lnTo>
                    <a:pt x="620" y="913"/>
                  </a:lnTo>
                  <a:lnTo>
                    <a:pt x="620" y="913"/>
                  </a:lnTo>
                  <a:lnTo>
                    <a:pt x="620" y="910"/>
                  </a:lnTo>
                  <a:lnTo>
                    <a:pt x="614" y="910"/>
                  </a:lnTo>
                  <a:lnTo>
                    <a:pt x="611" y="910"/>
                  </a:lnTo>
                  <a:lnTo>
                    <a:pt x="608" y="910"/>
                  </a:lnTo>
                  <a:lnTo>
                    <a:pt x="608" y="910"/>
                  </a:lnTo>
                  <a:lnTo>
                    <a:pt x="611" y="904"/>
                  </a:lnTo>
                  <a:lnTo>
                    <a:pt x="611" y="901"/>
                  </a:lnTo>
                  <a:lnTo>
                    <a:pt x="611" y="901"/>
                  </a:lnTo>
                  <a:lnTo>
                    <a:pt x="605" y="898"/>
                  </a:lnTo>
                  <a:lnTo>
                    <a:pt x="602" y="898"/>
                  </a:lnTo>
                  <a:lnTo>
                    <a:pt x="599" y="898"/>
                  </a:lnTo>
                  <a:lnTo>
                    <a:pt x="596" y="895"/>
                  </a:lnTo>
                  <a:lnTo>
                    <a:pt x="596" y="895"/>
                  </a:lnTo>
                  <a:lnTo>
                    <a:pt x="596" y="892"/>
                  </a:lnTo>
                  <a:lnTo>
                    <a:pt x="599" y="889"/>
                  </a:lnTo>
                  <a:lnTo>
                    <a:pt x="599" y="889"/>
                  </a:lnTo>
                  <a:lnTo>
                    <a:pt x="599" y="889"/>
                  </a:lnTo>
                  <a:lnTo>
                    <a:pt x="596" y="889"/>
                  </a:lnTo>
                  <a:lnTo>
                    <a:pt x="596" y="892"/>
                  </a:lnTo>
                  <a:lnTo>
                    <a:pt x="596" y="892"/>
                  </a:lnTo>
                  <a:lnTo>
                    <a:pt x="593" y="892"/>
                  </a:lnTo>
                  <a:lnTo>
                    <a:pt x="593" y="889"/>
                  </a:lnTo>
                  <a:lnTo>
                    <a:pt x="590" y="883"/>
                  </a:lnTo>
                  <a:lnTo>
                    <a:pt x="590" y="883"/>
                  </a:lnTo>
                  <a:lnTo>
                    <a:pt x="581" y="883"/>
                  </a:lnTo>
                  <a:lnTo>
                    <a:pt x="575" y="880"/>
                  </a:lnTo>
                  <a:lnTo>
                    <a:pt x="569" y="877"/>
                  </a:lnTo>
                  <a:lnTo>
                    <a:pt x="560" y="877"/>
                  </a:lnTo>
                  <a:lnTo>
                    <a:pt x="560" y="877"/>
                  </a:lnTo>
                  <a:lnTo>
                    <a:pt x="557" y="874"/>
                  </a:lnTo>
                  <a:lnTo>
                    <a:pt x="557" y="871"/>
                  </a:lnTo>
                  <a:lnTo>
                    <a:pt x="551" y="868"/>
                  </a:lnTo>
                  <a:lnTo>
                    <a:pt x="551" y="868"/>
                  </a:lnTo>
                  <a:lnTo>
                    <a:pt x="551" y="865"/>
                  </a:lnTo>
                  <a:lnTo>
                    <a:pt x="551" y="859"/>
                  </a:lnTo>
                  <a:lnTo>
                    <a:pt x="551" y="859"/>
                  </a:lnTo>
                  <a:lnTo>
                    <a:pt x="548" y="859"/>
                  </a:lnTo>
                  <a:lnTo>
                    <a:pt x="541" y="859"/>
                  </a:lnTo>
                  <a:lnTo>
                    <a:pt x="541" y="859"/>
                  </a:lnTo>
                  <a:lnTo>
                    <a:pt x="541" y="853"/>
                  </a:lnTo>
                  <a:lnTo>
                    <a:pt x="541" y="847"/>
                  </a:lnTo>
                  <a:lnTo>
                    <a:pt x="538" y="847"/>
                  </a:lnTo>
                  <a:lnTo>
                    <a:pt x="538" y="847"/>
                  </a:lnTo>
                  <a:lnTo>
                    <a:pt x="535" y="850"/>
                  </a:lnTo>
                  <a:lnTo>
                    <a:pt x="535" y="850"/>
                  </a:lnTo>
                  <a:lnTo>
                    <a:pt x="529" y="844"/>
                  </a:lnTo>
                  <a:lnTo>
                    <a:pt x="529" y="844"/>
                  </a:lnTo>
                  <a:lnTo>
                    <a:pt x="526" y="841"/>
                  </a:lnTo>
                  <a:lnTo>
                    <a:pt x="526" y="834"/>
                  </a:lnTo>
                  <a:lnTo>
                    <a:pt x="526" y="834"/>
                  </a:lnTo>
                  <a:lnTo>
                    <a:pt x="514" y="837"/>
                  </a:lnTo>
                  <a:lnTo>
                    <a:pt x="508" y="837"/>
                  </a:lnTo>
                  <a:lnTo>
                    <a:pt x="502" y="834"/>
                  </a:lnTo>
                  <a:lnTo>
                    <a:pt x="502" y="834"/>
                  </a:lnTo>
                  <a:lnTo>
                    <a:pt x="499" y="837"/>
                  </a:lnTo>
                  <a:lnTo>
                    <a:pt x="499" y="841"/>
                  </a:lnTo>
                  <a:lnTo>
                    <a:pt x="496" y="844"/>
                  </a:lnTo>
                  <a:lnTo>
                    <a:pt x="493" y="844"/>
                  </a:lnTo>
                  <a:lnTo>
                    <a:pt x="493" y="844"/>
                  </a:lnTo>
                  <a:lnTo>
                    <a:pt x="493" y="850"/>
                  </a:lnTo>
                  <a:lnTo>
                    <a:pt x="496" y="853"/>
                  </a:lnTo>
                  <a:lnTo>
                    <a:pt x="499" y="856"/>
                  </a:lnTo>
                  <a:lnTo>
                    <a:pt x="502" y="859"/>
                  </a:lnTo>
                  <a:lnTo>
                    <a:pt x="502" y="859"/>
                  </a:lnTo>
                  <a:lnTo>
                    <a:pt x="511" y="871"/>
                  </a:lnTo>
                  <a:lnTo>
                    <a:pt x="511" y="871"/>
                  </a:lnTo>
                  <a:lnTo>
                    <a:pt x="514" y="874"/>
                  </a:lnTo>
                  <a:lnTo>
                    <a:pt x="517" y="877"/>
                  </a:lnTo>
                  <a:lnTo>
                    <a:pt x="517" y="877"/>
                  </a:lnTo>
                  <a:lnTo>
                    <a:pt x="517" y="883"/>
                  </a:lnTo>
                  <a:lnTo>
                    <a:pt x="520" y="886"/>
                  </a:lnTo>
                  <a:lnTo>
                    <a:pt x="526" y="889"/>
                  </a:lnTo>
                  <a:lnTo>
                    <a:pt x="529" y="892"/>
                  </a:lnTo>
                  <a:lnTo>
                    <a:pt x="529" y="892"/>
                  </a:lnTo>
                  <a:lnTo>
                    <a:pt x="532" y="901"/>
                  </a:lnTo>
                  <a:lnTo>
                    <a:pt x="535" y="904"/>
                  </a:lnTo>
                  <a:lnTo>
                    <a:pt x="538" y="904"/>
                  </a:lnTo>
                  <a:lnTo>
                    <a:pt x="538" y="904"/>
                  </a:lnTo>
                  <a:lnTo>
                    <a:pt x="541" y="901"/>
                  </a:lnTo>
                  <a:lnTo>
                    <a:pt x="541" y="904"/>
                  </a:lnTo>
                  <a:lnTo>
                    <a:pt x="541" y="907"/>
                  </a:lnTo>
                  <a:lnTo>
                    <a:pt x="541" y="910"/>
                  </a:lnTo>
                  <a:lnTo>
                    <a:pt x="541" y="910"/>
                  </a:lnTo>
                  <a:lnTo>
                    <a:pt x="551" y="913"/>
                  </a:lnTo>
                  <a:lnTo>
                    <a:pt x="557" y="916"/>
                  </a:lnTo>
                  <a:lnTo>
                    <a:pt x="560" y="922"/>
                  </a:lnTo>
                  <a:lnTo>
                    <a:pt x="560" y="922"/>
                  </a:lnTo>
                  <a:lnTo>
                    <a:pt x="563" y="919"/>
                  </a:lnTo>
                  <a:lnTo>
                    <a:pt x="566" y="922"/>
                  </a:lnTo>
                  <a:lnTo>
                    <a:pt x="566" y="925"/>
                  </a:lnTo>
                  <a:lnTo>
                    <a:pt x="566" y="925"/>
                  </a:lnTo>
                  <a:lnTo>
                    <a:pt x="572" y="922"/>
                  </a:lnTo>
                  <a:lnTo>
                    <a:pt x="572" y="922"/>
                  </a:lnTo>
                  <a:lnTo>
                    <a:pt x="572" y="922"/>
                  </a:lnTo>
                  <a:lnTo>
                    <a:pt x="575" y="925"/>
                  </a:lnTo>
                  <a:lnTo>
                    <a:pt x="578" y="928"/>
                  </a:lnTo>
                  <a:lnTo>
                    <a:pt x="578" y="925"/>
                  </a:lnTo>
                  <a:lnTo>
                    <a:pt x="578" y="925"/>
                  </a:lnTo>
                  <a:lnTo>
                    <a:pt x="581" y="925"/>
                  </a:lnTo>
                  <a:lnTo>
                    <a:pt x="584" y="928"/>
                  </a:lnTo>
                  <a:lnTo>
                    <a:pt x="584" y="931"/>
                  </a:lnTo>
                  <a:lnTo>
                    <a:pt x="584" y="937"/>
                  </a:lnTo>
                  <a:lnTo>
                    <a:pt x="587" y="937"/>
                  </a:lnTo>
                  <a:lnTo>
                    <a:pt x="590" y="937"/>
                  </a:lnTo>
                  <a:lnTo>
                    <a:pt x="590" y="937"/>
                  </a:lnTo>
                  <a:lnTo>
                    <a:pt x="590" y="940"/>
                  </a:lnTo>
                  <a:lnTo>
                    <a:pt x="587" y="940"/>
                  </a:lnTo>
                  <a:lnTo>
                    <a:pt x="581" y="940"/>
                  </a:lnTo>
                  <a:lnTo>
                    <a:pt x="575" y="940"/>
                  </a:lnTo>
                  <a:lnTo>
                    <a:pt x="566" y="940"/>
                  </a:lnTo>
                  <a:lnTo>
                    <a:pt x="566" y="940"/>
                  </a:lnTo>
                  <a:lnTo>
                    <a:pt x="572" y="946"/>
                  </a:lnTo>
                  <a:lnTo>
                    <a:pt x="575" y="949"/>
                  </a:lnTo>
                  <a:lnTo>
                    <a:pt x="575" y="949"/>
                  </a:lnTo>
                  <a:lnTo>
                    <a:pt x="575" y="955"/>
                  </a:lnTo>
                  <a:lnTo>
                    <a:pt x="575" y="961"/>
                  </a:lnTo>
                  <a:lnTo>
                    <a:pt x="572" y="968"/>
                  </a:lnTo>
                  <a:lnTo>
                    <a:pt x="575" y="971"/>
                  </a:lnTo>
                  <a:lnTo>
                    <a:pt x="575" y="971"/>
                  </a:lnTo>
                  <a:lnTo>
                    <a:pt x="572" y="974"/>
                  </a:lnTo>
                  <a:lnTo>
                    <a:pt x="566" y="977"/>
                  </a:lnTo>
                  <a:lnTo>
                    <a:pt x="554" y="977"/>
                  </a:lnTo>
                  <a:lnTo>
                    <a:pt x="554" y="977"/>
                  </a:lnTo>
                  <a:lnTo>
                    <a:pt x="557" y="974"/>
                  </a:lnTo>
                  <a:lnTo>
                    <a:pt x="557" y="968"/>
                  </a:lnTo>
                  <a:lnTo>
                    <a:pt x="560" y="964"/>
                  </a:lnTo>
                  <a:lnTo>
                    <a:pt x="563" y="961"/>
                  </a:lnTo>
                  <a:lnTo>
                    <a:pt x="563" y="961"/>
                  </a:lnTo>
                  <a:lnTo>
                    <a:pt x="560" y="955"/>
                  </a:lnTo>
                  <a:lnTo>
                    <a:pt x="557" y="952"/>
                  </a:lnTo>
                  <a:lnTo>
                    <a:pt x="554" y="949"/>
                  </a:lnTo>
                  <a:lnTo>
                    <a:pt x="554" y="949"/>
                  </a:lnTo>
                  <a:lnTo>
                    <a:pt x="554" y="949"/>
                  </a:lnTo>
                  <a:lnTo>
                    <a:pt x="554" y="946"/>
                  </a:lnTo>
                  <a:lnTo>
                    <a:pt x="551" y="940"/>
                  </a:lnTo>
                  <a:lnTo>
                    <a:pt x="548" y="937"/>
                  </a:lnTo>
                  <a:lnTo>
                    <a:pt x="548" y="937"/>
                  </a:lnTo>
                  <a:lnTo>
                    <a:pt x="538" y="934"/>
                  </a:lnTo>
                  <a:lnTo>
                    <a:pt x="535" y="931"/>
                  </a:lnTo>
                  <a:lnTo>
                    <a:pt x="535" y="925"/>
                  </a:lnTo>
                  <a:lnTo>
                    <a:pt x="535" y="925"/>
                  </a:lnTo>
                  <a:lnTo>
                    <a:pt x="523" y="925"/>
                  </a:lnTo>
                  <a:lnTo>
                    <a:pt x="517" y="922"/>
                  </a:lnTo>
                  <a:lnTo>
                    <a:pt x="511" y="919"/>
                  </a:lnTo>
                  <a:lnTo>
                    <a:pt x="502" y="916"/>
                  </a:lnTo>
                  <a:lnTo>
                    <a:pt x="502" y="916"/>
                  </a:lnTo>
                  <a:lnTo>
                    <a:pt x="499" y="910"/>
                  </a:lnTo>
                  <a:lnTo>
                    <a:pt x="496" y="904"/>
                  </a:lnTo>
                  <a:lnTo>
                    <a:pt x="484" y="892"/>
                  </a:lnTo>
                  <a:lnTo>
                    <a:pt x="484" y="892"/>
                  </a:lnTo>
                  <a:lnTo>
                    <a:pt x="484" y="892"/>
                  </a:lnTo>
                  <a:lnTo>
                    <a:pt x="481" y="889"/>
                  </a:lnTo>
                  <a:lnTo>
                    <a:pt x="481" y="889"/>
                  </a:lnTo>
                  <a:lnTo>
                    <a:pt x="481" y="886"/>
                  </a:lnTo>
                  <a:lnTo>
                    <a:pt x="478" y="886"/>
                  </a:lnTo>
                  <a:lnTo>
                    <a:pt x="472" y="883"/>
                  </a:lnTo>
                  <a:lnTo>
                    <a:pt x="472" y="883"/>
                  </a:lnTo>
                  <a:lnTo>
                    <a:pt x="472" y="880"/>
                  </a:lnTo>
                  <a:lnTo>
                    <a:pt x="472" y="877"/>
                  </a:lnTo>
                  <a:lnTo>
                    <a:pt x="472" y="877"/>
                  </a:lnTo>
                  <a:lnTo>
                    <a:pt x="469" y="877"/>
                  </a:lnTo>
                  <a:lnTo>
                    <a:pt x="466" y="877"/>
                  </a:lnTo>
                  <a:lnTo>
                    <a:pt x="457" y="877"/>
                  </a:lnTo>
                  <a:lnTo>
                    <a:pt x="457" y="877"/>
                  </a:lnTo>
                  <a:lnTo>
                    <a:pt x="457" y="874"/>
                  </a:lnTo>
                  <a:lnTo>
                    <a:pt x="460" y="874"/>
                  </a:lnTo>
                  <a:lnTo>
                    <a:pt x="466" y="871"/>
                  </a:lnTo>
                  <a:lnTo>
                    <a:pt x="466" y="871"/>
                  </a:lnTo>
                  <a:lnTo>
                    <a:pt x="457" y="868"/>
                  </a:lnTo>
                  <a:lnTo>
                    <a:pt x="448" y="865"/>
                  </a:lnTo>
                  <a:lnTo>
                    <a:pt x="436" y="865"/>
                  </a:lnTo>
                  <a:lnTo>
                    <a:pt x="424" y="868"/>
                  </a:lnTo>
                  <a:lnTo>
                    <a:pt x="424" y="868"/>
                  </a:lnTo>
                  <a:lnTo>
                    <a:pt x="424" y="871"/>
                  </a:lnTo>
                  <a:lnTo>
                    <a:pt x="427" y="871"/>
                  </a:lnTo>
                  <a:lnTo>
                    <a:pt x="433" y="871"/>
                  </a:lnTo>
                  <a:lnTo>
                    <a:pt x="433" y="871"/>
                  </a:lnTo>
                  <a:lnTo>
                    <a:pt x="430" y="874"/>
                  </a:lnTo>
                  <a:lnTo>
                    <a:pt x="427" y="874"/>
                  </a:lnTo>
                  <a:lnTo>
                    <a:pt x="421" y="877"/>
                  </a:lnTo>
                  <a:lnTo>
                    <a:pt x="421" y="877"/>
                  </a:lnTo>
                  <a:lnTo>
                    <a:pt x="414" y="880"/>
                  </a:lnTo>
                  <a:lnTo>
                    <a:pt x="411" y="886"/>
                  </a:lnTo>
                  <a:lnTo>
                    <a:pt x="408" y="892"/>
                  </a:lnTo>
                  <a:lnTo>
                    <a:pt x="405" y="892"/>
                  </a:lnTo>
                  <a:lnTo>
                    <a:pt x="405" y="892"/>
                  </a:lnTo>
                  <a:lnTo>
                    <a:pt x="393" y="889"/>
                  </a:lnTo>
                  <a:lnTo>
                    <a:pt x="384" y="886"/>
                  </a:lnTo>
                  <a:lnTo>
                    <a:pt x="375" y="880"/>
                  </a:lnTo>
                  <a:lnTo>
                    <a:pt x="363" y="880"/>
                  </a:lnTo>
                  <a:lnTo>
                    <a:pt x="363" y="880"/>
                  </a:lnTo>
                  <a:lnTo>
                    <a:pt x="360" y="883"/>
                  </a:lnTo>
                  <a:lnTo>
                    <a:pt x="357" y="886"/>
                  </a:lnTo>
                  <a:lnTo>
                    <a:pt x="354" y="889"/>
                  </a:lnTo>
                  <a:lnTo>
                    <a:pt x="348" y="889"/>
                  </a:lnTo>
                  <a:lnTo>
                    <a:pt x="348" y="889"/>
                  </a:lnTo>
                  <a:lnTo>
                    <a:pt x="348" y="916"/>
                  </a:lnTo>
                  <a:lnTo>
                    <a:pt x="348" y="916"/>
                  </a:lnTo>
                  <a:lnTo>
                    <a:pt x="336" y="919"/>
                  </a:lnTo>
                  <a:lnTo>
                    <a:pt x="324" y="922"/>
                  </a:lnTo>
                  <a:lnTo>
                    <a:pt x="318" y="925"/>
                  </a:lnTo>
                  <a:lnTo>
                    <a:pt x="315" y="928"/>
                  </a:lnTo>
                  <a:lnTo>
                    <a:pt x="315" y="934"/>
                  </a:lnTo>
                  <a:lnTo>
                    <a:pt x="315" y="940"/>
                  </a:lnTo>
                  <a:lnTo>
                    <a:pt x="315" y="940"/>
                  </a:lnTo>
                  <a:lnTo>
                    <a:pt x="306" y="940"/>
                  </a:lnTo>
                  <a:lnTo>
                    <a:pt x="303" y="940"/>
                  </a:lnTo>
                  <a:lnTo>
                    <a:pt x="300" y="943"/>
                  </a:lnTo>
                  <a:lnTo>
                    <a:pt x="300" y="946"/>
                  </a:lnTo>
                  <a:lnTo>
                    <a:pt x="297" y="955"/>
                  </a:lnTo>
                  <a:lnTo>
                    <a:pt x="294" y="955"/>
                  </a:lnTo>
                  <a:lnTo>
                    <a:pt x="288" y="958"/>
                  </a:lnTo>
                  <a:lnTo>
                    <a:pt x="288" y="958"/>
                  </a:lnTo>
                  <a:lnTo>
                    <a:pt x="288" y="961"/>
                  </a:lnTo>
                  <a:lnTo>
                    <a:pt x="291" y="968"/>
                  </a:lnTo>
                  <a:lnTo>
                    <a:pt x="294" y="971"/>
                  </a:lnTo>
                  <a:lnTo>
                    <a:pt x="291" y="974"/>
                  </a:lnTo>
                  <a:lnTo>
                    <a:pt x="291" y="974"/>
                  </a:lnTo>
                  <a:lnTo>
                    <a:pt x="288" y="980"/>
                  </a:lnTo>
                  <a:lnTo>
                    <a:pt x="284" y="980"/>
                  </a:lnTo>
                  <a:lnTo>
                    <a:pt x="281" y="980"/>
                  </a:lnTo>
                  <a:lnTo>
                    <a:pt x="275" y="986"/>
                  </a:lnTo>
                  <a:lnTo>
                    <a:pt x="275" y="986"/>
                  </a:lnTo>
                  <a:lnTo>
                    <a:pt x="275" y="992"/>
                  </a:lnTo>
                  <a:lnTo>
                    <a:pt x="278" y="995"/>
                  </a:lnTo>
                  <a:lnTo>
                    <a:pt x="278" y="995"/>
                  </a:lnTo>
                  <a:lnTo>
                    <a:pt x="275" y="998"/>
                  </a:lnTo>
                  <a:lnTo>
                    <a:pt x="269" y="998"/>
                  </a:lnTo>
                  <a:lnTo>
                    <a:pt x="263" y="998"/>
                  </a:lnTo>
                  <a:lnTo>
                    <a:pt x="257" y="998"/>
                  </a:lnTo>
                  <a:lnTo>
                    <a:pt x="257" y="998"/>
                  </a:lnTo>
                  <a:lnTo>
                    <a:pt x="254" y="1001"/>
                  </a:lnTo>
                  <a:lnTo>
                    <a:pt x="254" y="1004"/>
                  </a:lnTo>
                  <a:lnTo>
                    <a:pt x="248" y="1010"/>
                  </a:lnTo>
                  <a:lnTo>
                    <a:pt x="248" y="1010"/>
                  </a:lnTo>
                  <a:lnTo>
                    <a:pt x="239" y="1013"/>
                  </a:lnTo>
                  <a:lnTo>
                    <a:pt x="227" y="1013"/>
                  </a:lnTo>
                  <a:lnTo>
                    <a:pt x="215" y="1016"/>
                  </a:lnTo>
                  <a:lnTo>
                    <a:pt x="209" y="1019"/>
                  </a:lnTo>
                  <a:lnTo>
                    <a:pt x="206" y="1022"/>
                  </a:lnTo>
                  <a:lnTo>
                    <a:pt x="206" y="1022"/>
                  </a:lnTo>
                  <a:lnTo>
                    <a:pt x="197" y="1016"/>
                  </a:lnTo>
                  <a:lnTo>
                    <a:pt x="194" y="1007"/>
                  </a:lnTo>
                  <a:lnTo>
                    <a:pt x="194" y="1007"/>
                  </a:lnTo>
                  <a:lnTo>
                    <a:pt x="179" y="1007"/>
                  </a:lnTo>
                  <a:lnTo>
                    <a:pt x="167" y="1007"/>
                  </a:lnTo>
                  <a:lnTo>
                    <a:pt x="154" y="1007"/>
                  </a:lnTo>
                  <a:lnTo>
                    <a:pt x="148" y="1007"/>
                  </a:lnTo>
                  <a:lnTo>
                    <a:pt x="148" y="1007"/>
                  </a:lnTo>
                  <a:lnTo>
                    <a:pt x="151" y="983"/>
                  </a:lnTo>
                  <a:lnTo>
                    <a:pt x="151" y="974"/>
                  </a:lnTo>
                  <a:lnTo>
                    <a:pt x="145" y="964"/>
                  </a:lnTo>
                  <a:lnTo>
                    <a:pt x="145" y="964"/>
                  </a:lnTo>
                  <a:lnTo>
                    <a:pt x="142" y="961"/>
                  </a:lnTo>
                  <a:lnTo>
                    <a:pt x="145" y="958"/>
                  </a:lnTo>
                  <a:lnTo>
                    <a:pt x="151" y="949"/>
                  </a:lnTo>
                  <a:lnTo>
                    <a:pt x="151" y="949"/>
                  </a:lnTo>
                  <a:lnTo>
                    <a:pt x="151" y="940"/>
                  </a:lnTo>
                  <a:lnTo>
                    <a:pt x="151" y="931"/>
                  </a:lnTo>
                  <a:lnTo>
                    <a:pt x="151" y="925"/>
                  </a:lnTo>
                  <a:lnTo>
                    <a:pt x="157" y="916"/>
                  </a:lnTo>
                  <a:lnTo>
                    <a:pt x="157" y="916"/>
                  </a:lnTo>
                  <a:lnTo>
                    <a:pt x="151" y="901"/>
                  </a:lnTo>
                  <a:lnTo>
                    <a:pt x="148" y="895"/>
                  </a:lnTo>
                  <a:lnTo>
                    <a:pt x="145" y="892"/>
                  </a:lnTo>
                  <a:lnTo>
                    <a:pt x="145" y="892"/>
                  </a:lnTo>
                  <a:lnTo>
                    <a:pt x="148" y="889"/>
                  </a:lnTo>
                  <a:lnTo>
                    <a:pt x="151" y="886"/>
                  </a:lnTo>
                  <a:lnTo>
                    <a:pt x="151" y="880"/>
                  </a:lnTo>
                  <a:lnTo>
                    <a:pt x="151" y="880"/>
                  </a:lnTo>
                  <a:lnTo>
                    <a:pt x="161" y="880"/>
                  </a:lnTo>
                  <a:lnTo>
                    <a:pt x="173" y="880"/>
                  </a:lnTo>
                  <a:lnTo>
                    <a:pt x="182" y="880"/>
                  </a:lnTo>
                  <a:lnTo>
                    <a:pt x="185" y="883"/>
                  </a:lnTo>
                  <a:lnTo>
                    <a:pt x="185" y="889"/>
                  </a:lnTo>
                  <a:lnTo>
                    <a:pt x="185" y="889"/>
                  </a:lnTo>
                  <a:lnTo>
                    <a:pt x="191" y="886"/>
                  </a:lnTo>
                  <a:lnTo>
                    <a:pt x="197" y="886"/>
                  </a:lnTo>
                  <a:lnTo>
                    <a:pt x="215" y="889"/>
                  </a:lnTo>
                  <a:lnTo>
                    <a:pt x="230" y="892"/>
                  </a:lnTo>
                  <a:lnTo>
                    <a:pt x="236" y="892"/>
                  </a:lnTo>
                  <a:lnTo>
                    <a:pt x="242" y="889"/>
                  </a:lnTo>
                  <a:lnTo>
                    <a:pt x="242" y="889"/>
                  </a:lnTo>
                  <a:lnTo>
                    <a:pt x="245" y="886"/>
                  </a:lnTo>
                  <a:lnTo>
                    <a:pt x="248" y="889"/>
                  </a:lnTo>
                  <a:lnTo>
                    <a:pt x="248" y="889"/>
                  </a:lnTo>
                  <a:lnTo>
                    <a:pt x="251" y="886"/>
                  </a:lnTo>
                  <a:lnTo>
                    <a:pt x="251" y="883"/>
                  </a:lnTo>
                  <a:lnTo>
                    <a:pt x="254" y="883"/>
                  </a:lnTo>
                  <a:lnTo>
                    <a:pt x="254" y="883"/>
                  </a:lnTo>
                  <a:lnTo>
                    <a:pt x="254" y="889"/>
                  </a:lnTo>
                  <a:lnTo>
                    <a:pt x="254" y="889"/>
                  </a:lnTo>
                  <a:lnTo>
                    <a:pt x="260" y="886"/>
                  </a:lnTo>
                  <a:lnTo>
                    <a:pt x="266" y="880"/>
                  </a:lnTo>
                  <a:lnTo>
                    <a:pt x="272" y="877"/>
                  </a:lnTo>
                  <a:lnTo>
                    <a:pt x="275" y="868"/>
                  </a:lnTo>
                  <a:lnTo>
                    <a:pt x="275" y="868"/>
                  </a:lnTo>
                  <a:lnTo>
                    <a:pt x="278" y="853"/>
                  </a:lnTo>
                  <a:lnTo>
                    <a:pt x="278" y="841"/>
                  </a:lnTo>
                  <a:lnTo>
                    <a:pt x="278" y="834"/>
                  </a:lnTo>
                  <a:lnTo>
                    <a:pt x="275" y="831"/>
                  </a:lnTo>
                  <a:lnTo>
                    <a:pt x="275" y="831"/>
                  </a:lnTo>
                  <a:lnTo>
                    <a:pt x="272" y="828"/>
                  </a:lnTo>
                  <a:lnTo>
                    <a:pt x="272" y="825"/>
                  </a:lnTo>
                  <a:lnTo>
                    <a:pt x="272" y="822"/>
                  </a:lnTo>
                  <a:lnTo>
                    <a:pt x="269" y="816"/>
                  </a:lnTo>
                  <a:lnTo>
                    <a:pt x="269" y="816"/>
                  </a:lnTo>
                  <a:lnTo>
                    <a:pt x="269" y="813"/>
                  </a:lnTo>
                  <a:lnTo>
                    <a:pt x="266" y="810"/>
                  </a:lnTo>
                  <a:lnTo>
                    <a:pt x="257" y="810"/>
                  </a:lnTo>
                  <a:lnTo>
                    <a:pt x="257" y="810"/>
                  </a:lnTo>
                  <a:lnTo>
                    <a:pt x="260" y="807"/>
                  </a:lnTo>
                  <a:lnTo>
                    <a:pt x="263" y="798"/>
                  </a:lnTo>
                  <a:lnTo>
                    <a:pt x="263" y="798"/>
                  </a:lnTo>
                  <a:lnTo>
                    <a:pt x="260" y="798"/>
                  </a:lnTo>
                  <a:lnTo>
                    <a:pt x="257" y="798"/>
                  </a:lnTo>
                  <a:lnTo>
                    <a:pt x="254" y="804"/>
                  </a:lnTo>
                  <a:lnTo>
                    <a:pt x="254" y="804"/>
                  </a:lnTo>
                  <a:lnTo>
                    <a:pt x="251" y="801"/>
                  </a:lnTo>
                  <a:lnTo>
                    <a:pt x="251" y="798"/>
                  </a:lnTo>
                  <a:lnTo>
                    <a:pt x="251" y="798"/>
                  </a:lnTo>
                  <a:lnTo>
                    <a:pt x="248" y="795"/>
                  </a:lnTo>
                  <a:lnTo>
                    <a:pt x="248" y="795"/>
                  </a:lnTo>
                  <a:lnTo>
                    <a:pt x="239" y="792"/>
                  </a:lnTo>
                  <a:lnTo>
                    <a:pt x="230" y="792"/>
                  </a:lnTo>
                  <a:lnTo>
                    <a:pt x="230" y="792"/>
                  </a:lnTo>
                  <a:lnTo>
                    <a:pt x="227" y="789"/>
                  </a:lnTo>
                  <a:lnTo>
                    <a:pt x="224" y="786"/>
                  </a:lnTo>
                  <a:lnTo>
                    <a:pt x="224" y="786"/>
                  </a:lnTo>
                  <a:lnTo>
                    <a:pt x="221" y="786"/>
                  </a:lnTo>
                  <a:lnTo>
                    <a:pt x="218" y="783"/>
                  </a:lnTo>
                  <a:lnTo>
                    <a:pt x="218" y="783"/>
                  </a:lnTo>
                  <a:lnTo>
                    <a:pt x="218" y="777"/>
                  </a:lnTo>
                  <a:lnTo>
                    <a:pt x="221" y="777"/>
                  </a:lnTo>
                  <a:lnTo>
                    <a:pt x="224" y="780"/>
                  </a:lnTo>
                  <a:lnTo>
                    <a:pt x="224" y="780"/>
                  </a:lnTo>
                  <a:lnTo>
                    <a:pt x="242" y="771"/>
                  </a:lnTo>
                  <a:lnTo>
                    <a:pt x="254" y="768"/>
                  </a:lnTo>
                  <a:lnTo>
                    <a:pt x="269" y="771"/>
                  </a:lnTo>
                  <a:lnTo>
                    <a:pt x="269" y="771"/>
                  </a:lnTo>
                  <a:lnTo>
                    <a:pt x="269" y="765"/>
                  </a:lnTo>
                  <a:lnTo>
                    <a:pt x="269" y="765"/>
                  </a:lnTo>
                  <a:lnTo>
                    <a:pt x="263" y="762"/>
                  </a:lnTo>
                  <a:lnTo>
                    <a:pt x="263" y="762"/>
                  </a:lnTo>
                  <a:lnTo>
                    <a:pt x="263" y="759"/>
                  </a:lnTo>
                  <a:lnTo>
                    <a:pt x="266" y="756"/>
                  </a:lnTo>
                  <a:lnTo>
                    <a:pt x="272" y="759"/>
                  </a:lnTo>
                  <a:lnTo>
                    <a:pt x="288" y="762"/>
                  </a:lnTo>
                  <a:lnTo>
                    <a:pt x="288" y="762"/>
                  </a:lnTo>
                  <a:lnTo>
                    <a:pt x="294" y="759"/>
                  </a:lnTo>
                  <a:lnTo>
                    <a:pt x="297" y="759"/>
                  </a:lnTo>
                  <a:lnTo>
                    <a:pt x="300" y="762"/>
                  </a:lnTo>
                  <a:lnTo>
                    <a:pt x="300" y="762"/>
                  </a:lnTo>
                  <a:lnTo>
                    <a:pt x="303" y="756"/>
                  </a:lnTo>
                  <a:lnTo>
                    <a:pt x="309" y="750"/>
                  </a:lnTo>
                  <a:lnTo>
                    <a:pt x="315" y="744"/>
                  </a:lnTo>
                  <a:lnTo>
                    <a:pt x="324" y="741"/>
                  </a:lnTo>
                  <a:lnTo>
                    <a:pt x="324" y="741"/>
                  </a:lnTo>
                  <a:lnTo>
                    <a:pt x="321" y="735"/>
                  </a:lnTo>
                  <a:lnTo>
                    <a:pt x="327" y="732"/>
                  </a:lnTo>
                  <a:lnTo>
                    <a:pt x="330" y="729"/>
                  </a:lnTo>
                  <a:lnTo>
                    <a:pt x="330" y="723"/>
                  </a:lnTo>
                  <a:lnTo>
                    <a:pt x="330" y="723"/>
                  </a:lnTo>
                  <a:lnTo>
                    <a:pt x="354" y="723"/>
                  </a:lnTo>
                  <a:lnTo>
                    <a:pt x="354" y="723"/>
                  </a:lnTo>
                  <a:lnTo>
                    <a:pt x="354" y="720"/>
                  </a:lnTo>
                  <a:lnTo>
                    <a:pt x="351" y="720"/>
                  </a:lnTo>
                  <a:lnTo>
                    <a:pt x="348" y="717"/>
                  </a:lnTo>
                  <a:lnTo>
                    <a:pt x="348" y="717"/>
                  </a:lnTo>
                  <a:lnTo>
                    <a:pt x="351" y="714"/>
                  </a:lnTo>
                  <a:lnTo>
                    <a:pt x="354" y="710"/>
                  </a:lnTo>
                  <a:lnTo>
                    <a:pt x="357" y="707"/>
                  </a:lnTo>
                  <a:lnTo>
                    <a:pt x="354" y="701"/>
                  </a:lnTo>
                  <a:lnTo>
                    <a:pt x="354" y="701"/>
                  </a:lnTo>
                  <a:lnTo>
                    <a:pt x="360" y="701"/>
                  </a:lnTo>
                  <a:lnTo>
                    <a:pt x="366" y="704"/>
                  </a:lnTo>
                  <a:lnTo>
                    <a:pt x="366" y="704"/>
                  </a:lnTo>
                  <a:lnTo>
                    <a:pt x="372" y="701"/>
                  </a:lnTo>
                  <a:lnTo>
                    <a:pt x="372" y="701"/>
                  </a:lnTo>
                  <a:lnTo>
                    <a:pt x="369" y="689"/>
                  </a:lnTo>
                  <a:lnTo>
                    <a:pt x="372" y="683"/>
                  </a:lnTo>
                  <a:lnTo>
                    <a:pt x="378" y="680"/>
                  </a:lnTo>
                  <a:lnTo>
                    <a:pt x="381" y="668"/>
                  </a:lnTo>
                  <a:lnTo>
                    <a:pt x="381" y="668"/>
                  </a:lnTo>
                  <a:lnTo>
                    <a:pt x="387" y="668"/>
                  </a:lnTo>
                  <a:lnTo>
                    <a:pt x="396" y="668"/>
                  </a:lnTo>
                  <a:lnTo>
                    <a:pt x="396" y="668"/>
                  </a:lnTo>
                  <a:lnTo>
                    <a:pt x="399" y="665"/>
                  </a:lnTo>
                  <a:lnTo>
                    <a:pt x="405" y="659"/>
                  </a:lnTo>
                  <a:lnTo>
                    <a:pt x="405" y="659"/>
                  </a:lnTo>
                  <a:lnTo>
                    <a:pt x="405" y="659"/>
                  </a:lnTo>
                  <a:lnTo>
                    <a:pt x="408" y="662"/>
                  </a:lnTo>
                  <a:lnTo>
                    <a:pt x="408" y="665"/>
                  </a:lnTo>
                  <a:lnTo>
                    <a:pt x="408" y="665"/>
                  </a:lnTo>
                  <a:lnTo>
                    <a:pt x="411" y="665"/>
                  </a:lnTo>
                  <a:lnTo>
                    <a:pt x="411" y="662"/>
                  </a:lnTo>
                  <a:lnTo>
                    <a:pt x="411" y="659"/>
                  </a:lnTo>
                  <a:lnTo>
                    <a:pt x="411" y="659"/>
                  </a:lnTo>
                  <a:lnTo>
                    <a:pt x="421" y="662"/>
                  </a:lnTo>
                  <a:lnTo>
                    <a:pt x="430" y="659"/>
                  </a:lnTo>
                  <a:lnTo>
                    <a:pt x="430" y="659"/>
                  </a:lnTo>
                  <a:lnTo>
                    <a:pt x="436" y="653"/>
                  </a:lnTo>
                  <a:lnTo>
                    <a:pt x="439" y="650"/>
                  </a:lnTo>
                  <a:lnTo>
                    <a:pt x="445" y="653"/>
                  </a:lnTo>
                  <a:lnTo>
                    <a:pt x="445" y="653"/>
                  </a:lnTo>
                  <a:lnTo>
                    <a:pt x="442" y="647"/>
                  </a:lnTo>
                  <a:lnTo>
                    <a:pt x="439" y="644"/>
                  </a:lnTo>
                  <a:lnTo>
                    <a:pt x="433" y="638"/>
                  </a:lnTo>
                  <a:lnTo>
                    <a:pt x="433" y="632"/>
                  </a:lnTo>
                  <a:lnTo>
                    <a:pt x="433" y="632"/>
                  </a:lnTo>
                  <a:lnTo>
                    <a:pt x="439" y="629"/>
                  </a:lnTo>
                  <a:lnTo>
                    <a:pt x="439" y="626"/>
                  </a:lnTo>
                  <a:lnTo>
                    <a:pt x="436" y="611"/>
                  </a:lnTo>
                  <a:lnTo>
                    <a:pt x="436" y="611"/>
                  </a:lnTo>
                  <a:lnTo>
                    <a:pt x="439" y="599"/>
                  </a:lnTo>
                  <a:lnTo>
                    <a:pt x="442" y="590"/>
                  </a:lnTo>
                  <a:lnTo>
                    <a:pt x="442" y="583"/>
                  </a:lnTo>
                  <a:lnTo>
                    <a:pt x="442" y="583"/>
                  </a:lnTo>
                  <a:lnTo>
                    <a:pt x="457" y="583"/>
                  </a:lnTo>
                  <a:lnTo>
                    <a:pt x="457" y="583"/>
                  </a:lnTo>
                  <a:lnTo>
                    <a:pt x="460" y="580"/>
                  </a:lnTo>
                  <a:lnTo>
                    <a:pt x="460" y="577"/>
                  </a:lnTo>
                  <a:lnTo>
                    <a:pt x="457" y="574"/>
                  </a:lnTo>
                  <a:lnTo>
                    <a:pt x="466" y="574"/>
                  </a:lnTo>
                  <a:lnTo>
                    <a:pt x="466" y="574"/>
                  </a:lnTo>
                  <a:lnTo>
                    <a:pt x="466" y="577"/>
                  </a:lnTo>
                  <a:lnTo>
                    <a:pt x="469" y="577"/>
                  </a:lnTo>
                  <a:lnTo>
                    <a:pt x="472" y="580"/>
                  </a:lnTo>
                  <a:lnTo>
                    <a:pt x="472" y="580"/>
                  </a:lnTo>
                  <a:lnTo>
                    <a:pt x="469" y="583"/>
                  </a:lnTo>
                  <a:lnTo>
                    <a:pt x="469" y="593"/>
                  </a:lnTo>
                  <a:lnTo>
                    <a:pt x="469" y="593"/>
                  </a:lnTo>
                  <a:lnTo>
                    <a:pt x="469" y="602"/>
                  </a:lnTo>
                  <a:lnTo>
                    <a:pt x="472" y="605"/>
                  </a:lnTo>
                  <a:lnTo>
                    <a:pt x="478" y="605"/>
                  </a:lnTo>
                  <a:lnTo>
                    <a:pt x="478" y="605"/>
                  </a:lnTo>
                  <a:lnTo>
                    <a:pt x="478" y="611"/>
                  </a:lnTo>
                  <a:lnTo>
                    <a:pt x="475" y="614"/>
                  </a:lnTo>
                  <a:lnTo>
                    <a:pt x="472" y="617"/>
                  </a:lnTo>
                  <a:lnTo>
                    <a:pt x="472" y="617"/>
                  </a:lnTo>
                  <a:lnTo>
                    <a:pt x="475" y="617"/>
                  </a:lnTo>
                  <a:lnTo>
                    <a:pt x="475" y="617"/>
                  </a:lnTo>
                  <a:lnTo>
                    <a:pt x="484" y="617"/>
                  </a:lnTo>
                  <a:lnTo>
                    <a:pt x="490" y="617"/>
                  </a:lnTo>
                  <a:lnTo>
                    <a:pt x="493" y="617"/>
                  </a:lnTo>
                  <a:lnTo>
                    <a:pt x="499" y="620"/>
                  </a:lnTo>
                  <a:lnTo>
                    <a:pt x="499" y="620"/>
                  </a:lnTo>
                  <a:lnTo>
                    <a:pt x="496" y="623"/>
                  </a:lnTo>
                  <a:lnTo>
                    <a:pt x="493" y="626"/>
                  </a:lnTo>
                  <a:lnTo>
                    <a:pt x="484" y="629"/>
                  </a:lnTo>
                  <a:lnTo>
                    <a:pt x="475" y="629"/>
                  </a:lnTo>
                  <a:lnTo>
                    <a:pt x="472" y="632"/>
                  </a:lnTo>
                  <a:lnTo>
                    <a:pt x="469" y="635"/>
                  </a:lnTo>
                  <a:lnTo>
                    <a:pt x="469" y="635"/>
                  </a:lnTo>
                  <a:lnTo>
                    <a:pt x="469" y="641"/>
                  </a:lnTo>
                  <a:lnTo>
                    <a:pt x="472" y="644"/>
                  </a:lnTo>
                  <a:lnTo>
                    <a:pt x="481" y="647"/>
                  </a:lnTo>
                  <a:lnTo>
                    <a:pt x="481" y="647"/>
                  </a:lnTo>
                  <a:lnTo>
                    <a:pt x="487" y="653"/>
                  </a:lnTo>
                  <a:lnTo>
                    <a:pt x="490" y="656"/>
                  </a:lnTo>
                  <a:lnTo>
                    <a:pt x="493" y="656"/>
                  </a:lnTo>
                  <a:lnTo>
                    <a:pt x="493" y="656"/>
                  </a:lnTo>
                  <a:lnTo>
                    <a:pt x="487" y="650"/>
                  </a:lnTo>
                  <a:lnTo>
                    <a:pt x="499" y="647"/>
                  </a:lnTo>
                  <a:lnTo>
                    <a:pt x="499" y="647"/>
                  </a:lnTo>
                  <a:lnTo>
                    <a:pt x="514" y="647"/>
                  </a:lnTo>
                  <a:lnTo>
                    <a:pt x="514" y="647"/>
                  </a:lnTo>
                  <a:lnTo>
                    <a:pt x="523" y="650"/>
                  </a:lnTo>
                  <a:lnTo>
                    <a:pt x="529" y="653"/>
                  </a:lnTo>
                  <a:lnTo>
                    <a:pt x="529" y="653"/>
                  </a:lnTo>
                  <a:lnTo>
                    <a:pt x="535" y="650"/>
                  </a:lnTo>
                  <a:lnTo>
                    <a:pt x="541" y="650"/>
                  </a:lnTo>
                  <a:lnTo>
                    <a:pt x="548" y="647"/>
                  </a:lnTo>
                  <a:lnTo>
                    <a:pt x="554" y="647"/>
                  </a:lnTo>
                  <a:lnTo>
                    <a:pt x="554" y="647"/>
                  </a:lnTo>
                  <a:lnTo>
                    <a:pt x="563" y="650"/>
                  </a:lnTo>
                  <a:lnTo>
                    <a:pt x="569" y="650"/>
                  </a:lnTo>
                  <a:lnTo>
                    <a:pt x="575" y="647"/>
                  </a:lnTo>
                  <a:lnTo>
                    <a:pt x="575" y="647"/>
                  </a:lnTo>
                  <a:lnTo>
                    <a:pt x="575" y="644"/>
                  </a:lnTo>
                  <a:lnTo>
                    <a:pt x="575" y="644"/>
                  </a:lnTo>
                  <a:lnTo>
                    <a:pt x="593" y="641"/>
                  </a:lnTo>
                  <a:lnTo>
                    <a:pt x="599" y="641"/>
                  </a:lnTo>
                  <a:lnTo>
                    <a:pt x="602" y="635"/>
                  </a:lnTo>
                  <a:lnTo>
                    <a:pt x="602" y="635"/>
                  </a:lnTo>
                  <a:lnTo>
                    <a:pt x="608" y="641"/>
                  </a:lnTo>
                  <a:lnTo>
                    <a:pt x="614" y="641"/>
                  </a:lnTo>
                  <a:lnTo>
                    <a:pt x="623" y="635"/>
                  </a:lnTo>
                  <a:lnTo>
                    <a:pt x="632" y="632"/>
                  </a:lnTo>
                  <a:lnTo>
                    <a:pt x="635" y="629"/>
                  </a:lnTo>
                  <a:lnTo>
                    <a:pt x="641" y="632"/>
                  </a:lnTo>
                  <a:lnTo>
                    <a:pt x="641" y="632"/>
                  </a:lnTo>
                  <a:lnTo>
                    <a:pt x="641" y="617"/>
                  </a:lnTo>
                  <a:lnTo>
                    <a:pt x="641" y="617"/>
                  </a:lnTo>
                  <a:lnTo>
                    <a:pt x="644" y="617"/>
                  </a:lnTo>
                  <a:lnTo>
                    <a:pt x="647" y="614"/>
                  </a:lnTo>
                  <a:lnTo>
                    <a:pt x="647" y="608"/>
                  </a:lnTo>
                  <a:lnTo>
                    <a:pt x="647" y="608"/>
                  </a:lnTo>
                  <a:lnTo>
                    <a:pt x="653" y="596"/>
                  </a:lnTo>
                  <a:lnTo>
                    <a:pt x="653" y="596"/>
                  </a:lnTo>
                  <a:lnTo>
                    <a:pt x="653" y="593"/>
                  </a:lnTo>
                  <a:lnTo>
                    <a:pt x="653" y="593"/>
                  </a:lnTo>
                  <a:lnTo>
                    <a:pt x="653" y="583"/>
                  </a:lnTo>
                  <a:lnTo>
                    <a:pt x="653" y="583"/>
                  </a:lnTo>
                  <a:lnTo>
                    <a:pt x="662" y="583"/>
                  </a:lnTo>
                  <a:lnTo>
                    <a:pt x="665" y="580"/>
                  </a:lnTo>
                  <a:lnTo>
                    <a:pt x="668" y="574"/>
                  </a:lnTo>
                  <a:lnTo>
                    <a:pt x="668" y="574"/>
                  </a:lnTo>
                  <a:lnTo>
                    <a:pt x="671" y="577"/>
                  </a:lnTo>
                  <a:lnTo>
                    <a:pt x="671" y="577"/>
                  </a:lnTo>
                  <a:lnTo>
                    <a:pt x="671" y="583"/>
                  </a:lnTo>
                  <a:lnTo>
                    <a:pt x="671" y="583"/>
                  </a:lnTo>
                  <a:lnTo>
                    <a:pt x="681" y="580"/>
                  </a:lnTo>
                  <a:lnTo>
                    <a:pt x="690" y="580"/>
                  </a:lnTo>
                  <a:lnTo>
                    <a:pt x="690" y="580"/>
                  </a:lnTo>
                  <a:lnTo>
                    <a:pt x="693" y="577"/>
                  </a:lnTo>
                  <a:lnTo>
                    <a:pt x="693" y="574"/>
                  </a:lnTo>
                  <a:lnTo>
                    <a:pt x="693" y="571"/>
                  </a:lnTo>
                  <a:lnTo>
                    <a:pt x="696" y="571"/>
                  </a:lnTo>
                  <a:lnTo>
                    <a:pt x="696" y="571"/>
                  </a:lnTo>
                  <a:lnTo>
                    <a:pt x="696" y="559"/>
                  </a:lnTo>
                  <a:lnTo>
                    <a:pt x="693" y="556"/>
                  </a:lnTo>
                  <a:lnTo>
                    <a:pt x="690" y="553"/>
                  </a:lnTo>
                  <a:lnTo>
                    <a:pt x="690" y="553"/>
                  </a:lnTo>
                  <a:lnTo>
                    <a:pt x="693" y="547"/>
                  </a:lnTo>
                  <a:lnTo>
                    <a:pt x="693" y="538"/>
                  </a:lnTo>
                  <a:lnTo>
                    <a:pt x="693" y="538"/>
                  </a:lnTo>
                  <a:lnTo>
                    <a:pt x="702" y="538"/>
                  </a:lnTo>
                  <a:lnTo>
                    <a:pt x="705" y="535"/>
                  </a:lnTo>
                  <a:lnTo>
                    <a:pt x="705" y="529"/>
                  </a:lnTo>
                  <a:lnTo>
                    <a:pt x="705" y="529"/>
                  </a:lnTo>
                  <a:lnTo>
                    <a:pt x="711" y="535"/>
                  </a:lnTo>
                  <a:lnTo>
                    <a:pt x="717" y="532"/>
                  </a:lnTo>
                  <a:lnTo>
                    <a:pt x="723" y="529"/>
                  </a:lnTo>
                  <a:lnTo>
                    <a:pt x="735" y="529"/>
                  </a:lnTo>
                  <a:lnTo>
                    <a:pt x="735" y="529"/>
                  </a:lnTo>
                  <a:lnTo>
                    <a:pt x="738" y="535"/>
                  </a:lnTo>
                  <a:lnTo>
                    <a:pt x="738" y="535"/>
                  </a:lnTo>
                  <a:lnTo>
                    <a:pt x="741" y="532"/>
                  </a:lnTo>
                  <a:lnTo>
                    <a:pt x="747" y="529"/>
                  </a:lnTo>
                  <a:lnTo>
                    <a:pt x="747" y="529"/>
                  </a:lnTo>
                  <a:lnTo>
                    <a:pt x="750" y="532"/>
                  </a:lnTo>
                  <a:lnTo>
                    <a:pt x="753" y="535"/>
                  </a:lnTo>
                  <a:lnTo>
                    <a:pt x="753" y="535"/>
                  </a:lnTo>
                  <a:lnTo>
                    <a:pt x="756" y="532"/>
                  </a:lnTo>
                  <a:lnTo>
                    <a:pt x="756" y="532"/>
                  </a:lnTo>
                  <a:lnTo>
                    <a:pt x="756" y="529"/>
                  </a:lnTo>
                  <a:lnTo>
                    <a:pt x="759" y="526"/>
                  </a:lnTo>
                  <a:lnTo>
                    <a:pt x="759" y="526"/>
                  </a:lnTo>
                  <a:lnTo>
                    <a:pt x="762" y="526"/>
                  </a:lnTo>
                  <a:lnTo>
                    <a:pt x="765" y="526"/>
                  </a:lnTo>
                  <a:lnTo>
                    <a:pt x="765" y="526"/>
                  </a:lnTo>
                  <a:lnTo>
                    <a:pt x="771" y="520"/>
                  </a:lnTo>
                  <a:lnTo>
                    <a:pt x="777" y="517"/>
                  </a:lnTo>
                  <a:lnTo>
                    <a:pt x="783" y="517"/>
                  </a:lnTo>
                  <a:lnTo>
                    <a:pt x="783" y="517"/>
                  </a:lnTo>
                  <a:lnTo>
                    <a:pt x="780" y="514"/>
                  </a:lnTo>
                  <a:lnTo>
                    <a:pt x="777" y="505"/>
                  </a:lnTo>
                  <a:lnTo>
                    <a:pt x="774" y="502"/>
                  </a:lnTo>
                  <a:lnTo>
                    <a:pt x="771" y="499"/>
                  </a:lnTo>
                  <a:lnTo>
                    <a:pt x="771" y="499"/>
                  </a:lnTo>
                  <a:lnTo>
                    <a:pt x="765" y="496"/>
                  </a:lnTo>
                  <a:lnTo>
                    <a:pt x="765" y="499"/>
                  </a:lnTo>
                  <a:lnTo>
                    <a:pt x="762" y="505"/>
                  </a:lnTo>
                  <a:lnTo>
                    <a:pt x="762" y="505"/>
                  </a:lnTo>
                  <a:lnTo>
                    <a:pt x="759" y="505"/>
                  </a:lnTo>
                  <a:lnTo>
                    <a:pt x="753" y="502"/>
                  </a:lnTo>
                  <a:lnTo>
                    <a:pt x="753" y="502"/>
                  </a:lnTo>
                  <a:lnTo>
                    <a:pt x="750" y="505"/>
                  </a:lnTo>
                  <a:lnTo>
                    <a:pt x="750" y="505"/>
                  </a:lnTo>
                  <a:lnTo>
                    <a:pt x="750" y="505"/>
                  </a:lnTo>
                  <a:lnTo>
                    <a:pt x="747" y="505"/>
                  </a:lnTo>
                  <a:lnTo>
                    <a:pt x="741" y="502"/>
                  </a:lnTo>
                  <a:lnTo>
                    <a:pt x="741" y="502"/>
                  </a:lnTo>
                  <a:lnTo>
                    <a:pt x="732" y="505"/>
                  </a:lnTo>
                  <a:lnTo>
                    <a:pt x="726" y="508"/>
                  </a:lnTo>
                  <a:lnTo>
                    <a:pt x="723" y="505"/>
                  </a:lnTo>
                  <a:lnTo>
                    <a:pt x="723" y="505"/>
                  </a:lnTo>
                  <a:lnTo>
                    <a:pt x="720" y="508"/>
                  </a:lnTo>
                  <a:lnTo>
                    <a:pt x="717" y="508"/>
                  </a:lnTo>
                  <a:lnTo>
                    <a:pt x="717" y="514"/>
                  </a:lnTo>
                  <a:lnTo>
                    <a:pt x="717" y="514"/>
                  </a:lnTo>
                  <a:lnTo>
                    <a:pt x="705" y="514"/>
                  </a:lnTo>
                  <a:lnTo>
                    <a:pt x="693" y="514"/>
                  </a:lnTo>
                  <a:lnTo>
                    <a:pt x="681" y="511"/>
                  </a:lnTo>
                  <a:lnTo>
                    <a:pt x="668" y="511"/>
                  </a:lnTo>
                  <a:lnTo>
                    <a:pt x="668" y="511"/>
                  </a:lnTo>
                  <a:lnTo>
                    <a:pt x="668" y="502"/>
                  </a:lnTo>
                  <a:lnTo>
                    <a:pt x="668" y="502"/>
                  </a:lnTo>
                  <a:lnTo>
                    <a:pt x="665" y="502"/>
                  </a:lnTo>
                  <a:lnTo>
                    <a:pt x="659" y="502"/>
                  </a:lnTo>
                  <a:lnTo>
                    <a:pt x="656" y="499"/>
                  </a:lnTo>
                  <a:lnTo>
                    <a:pt x="653" y="499"/>
                  </a:lnTo>
                  <a:lnTo>
                    <a:pt x="653" y="499"/>
                  </a:lnTo>
                  <a:lnTo>
                    <a:pt x="656" y="481"/>
                  </a:lnTo>
                  <a:lnTo>
                    <a:pt x="656" y="469"/>
                  </a:lnTo>
                  <a:lnTo>
                    <a:pt x="653" y="435"/>
                  </a:lnTo>
                  <a:lnTo>
                    <a:pt x="653" y="435"/>
                  </a:lnTo>
                  <a:lnTo>
                    <a:pt x="659" y="435"/>
                  </a:lnTo>
                  <a:lnTo>
                    <a:pt x="671" y="429"/>
                  </a:lnTo>
                  <a:lnTo>
                    <a:pt x="678" y="426"/>
                  </a:lnTo>
                  <a:lnTo>
                    <a:pt x="684" y="426"/>
                  </a:lnTo>
                  <a:lnTo>
                    <a:pt x="684" y="429"/>
                  </a:lnTo>
                  <a:lnTo>
                    <a:pt x="684" y="429"/>
                  </a:lnTo>
                  <a:lnTo>
                    <a:pt x="687" y="426"/>
                  </a:lnTo>
                  <a:lnTo>
                    <a:pt x="687" y="423"/>
                  </a:lnTo>
                  <a:lnTo>
                    <a:pt x="687" y="420"/>
                  </a:lnTo>
                  <a:lnTo>
                    <a:pt x="690" y="411"/>
                  </a:lnTo>
                  <a:lnTo>
                    <a:pt x="690" y="411"/>
                  </a:lnTo>
                  <a:lnTo>
                    <a:pt x="693" y="411"/>
                  </a:lnTo>
                  <a:lnTo>
                    <a:pt x="696" y="408"/>
                  </a:lnTo>
                  <a:lnTo>
                    <a:pt x="702" y="402"/>
                  </a:lnTo>
                  <a:lnTo>
                    <a:pt x="705" y="384"/>
                  </a:lnTo>
                  <a:lnTo>
                    <a:pt x="705" y="384"/>
                  </a:lnTo>
                  <a:lnTo>
                    <a:pt x="714" y="384"/>
                  </a:lnTo>
                  <a:lnTo>
                    <a:pt x="714" y="384"/>
                  </a:lnTo>
                  <a:lnTo>
                    <a:pt x="711" y="378"/>
                  </a:lnTo>
                  <a:lnTo>
                    <a:pt x="708" y="375"/>
                  </a:lnTo>
                  <a:lnTo>
                    <a:pt x="705" y="369"/>
                  </a:lnTo>
                  <a:lnTo>
                    <a:pt x="705" y="363"/>
                  </a:lnTo>
                  <a:lnTo>
                    <a:pt x="705" y="363"/>
                  </a:lnTo>
                  <a:lnTo>
                    <a:pt x="702" y="366"/>
                  </a:lnTo>
                  <a:lnTo>
                    <a:pt x="696" y="366"/>
                  </a:lnTo>
                  <a:lnTo>
                    <a:pt x="681" y="363"/>
                  </a:lnTo>
                  <a:lnTo>
                    <a:pt x="681" y="363"/>
                  </a:lnTo>
                  <a:lnTo>
                    <a:pt x="665" y="369"/>
                  </a:lnTo>
                  <a:lnTo>
                    <a:pt x="659" y="372"/>
                  </a:lnTo>
                  <a:lnTo>
                    <a:pt x="653" y="372"/>
                  </a:lnTo>
                  <a:lnTo>
                    <a:pt x="653" y="372"/>
                  </a:lnTo>
                  <a:lnTo>
                    <a:pt x="650" y="372"/>
                  </a:lnTo>
                  <a:lnTo>
                    <a:pt x="647" y="372"/>
                  </a:lnTo>
                  <a:lnTo>
                    <a:pt x="647" y="381"/>
                  </a:lnTo>
                  <a:lnTo>
                    <a:pt x="647" y="387"/>
                  </a:lnTo>
                  <a:lnTo>
                    <a:pt x="647" y="390"/>
                  </a:lnTo>
                  <a:lnTo>
                    <a:pt x="647" y="387"/>
                  </a:lnTo>
                  <a:lnTo>
                    <a:pt x="647" y="387"/>
                  </a:lnTo>
                  <a:lnTo>
                    <a:pt x="647" y="390"/>
                  </a:lnTo>
                  <a:lnTo>
                    <a:pt x="644" y="390"/>
                  </a:lnTo>
                  <a:lnTo>
                    <a:pt x="641" y="387"/>
                  </a:lnTo>
                  <a:lnTo>
                    <a:pt x="641" y="387"/>
                  </a:lnTo>
                  <a:lnTo>
                    <a:pt x="641" y="387"/>
                  </a:lnTo>
                  <a:lnTo>
                    <a:pt x="638" y="393"/>
                  </a:lnTo>
                  <a:lnTo>
                    <a:pt x="641" y="396"/>
                  </a:lnTo>
                  <a:lnTo>
                    <a:pt x="641" y="405"/>
                  </a:lnTo>
                  <a:lnTo>
                    <a:pt x="641" y="405"/>
                  </a:lnTo>
                  <a:lnTo>
                    <a:pt x="623" y="420"/>
                  </a:lnTo>
                  <a:lnTo>
                    <a:pt x="623" y="420"/>
                  </a:lnTo>
                  <a:lnTo>
                    <a:pt x="611" y="435"/>
                  </a:lnTo>
                  <a:lnTo>
                    <a:pt x="605" y="438"/>
                  </a:lnTo>
                  <a:lnTo>
                    <a:pt x="596" y="441"/>
                  </a:lnTo>
                  <a:lnTo>
                    <a:pt x="596" y="441"/>
                  </a:lnTo>
                  <a:lnTo>
                    <a:pt x="596" y="444"/>
                  </a:lnTo>
                  <a:lnTo>
                    <a:pt x="599" y="450"/>
                  </a:lnTo>
                  <a:lnTo>
                    <a:pt x="599" y="450"/>
                  </a:lnTo>
                  <a:lnTo>
                    <a:pt x="596" y="453"/>
                  </a:lnTo>
                  <a:lnTo>
                    <a:pt x="596" y="453"/>
                  </a:lnTo>
                  <a:lnTo>
                    <a:pt x="593" y="453"/>
                  </a:lnTo>
                  <a:lnTo>
                    <a:pt x="593" y="456"/>
                  </a:lnTo>
                  <a:lnTo>
                    <a:pt x="593" y="459"/>
                  </a:lnTo>
                  <a:lnTo>
                    <a:pt x="590" y="463"/>
                  </a:lnTo>
                  <a:lnTo>
                    <a:pt x="590" y="463"/>
                  </a:lnTo>
                  <a:lnTo>
                    <a:pt x="587" y="463"/>
                  </a:lnTo>
                  <a:lnTo>
                    <a:pt x="584" y="463"/>
                  </a:lnTo>
                  <a:lnTo>
                    <a:pt x="584" y="463"/>
                  </a:lnTo>
                  <a:lnTo>
                    <a:pt x="584" y="466"/>
                  </a:lnTo>
                  <a:lnTo>
                    <a:pt x="584" y="469"/>
                  </a:lnTo>
                  <a:lnTo>
                    <a:pt x="584" y="469"/>
                  </a:lnTo>
                  <a:lnTo>
                    <a:pt x="578" y="469"/>
                  </a:lnTo>
                  <a:lnTo>
                    <a:pt x="578" y="469"/>
                  </a:lnTo>
                  <a:lnTo>
                    <a:pt x="578" y="481"/>
                  </a:lnTo>
                  <a:lnTo>
                    <a:pt x="578" y="484"/>
                  </a:lnTo>
                  <a:lnTo>
                    <a:pt x="575" y="487"/>
                  </a:lnTo>
                  <a:lnTo>
                    <a:pt x="575" y="487"/>
                  </a:lnTo>
                  <a:lnTo>
                    <a:pt x="581" y="490"/>
                  </a:lnTo>
                  <a:lnTo>
                    <a:pt x="581" y="493"/>
                  </a:lnTo>
                  <a:lnTo>
                    <a:pt x="578" y="493"/>
                  </a:lnTo>
                  <a:lnTo>
                    <a:pt x="578" y="493"/>
                  </a:lnTo>
                  <a:lnTo>
                    <a:pt x="587" y="502"/>
                  </a:lnTo>
                  <a:lnTo>
                    <a:pt x="593" y="505"/>
                  </a:lnTo>
                  <a:lnTo>
                    <a:pt x="599" y="505"/>
                  </a:lnTo>
                  <a:lnTo>
                    <a:pt x="599" y="505"/>
                  </a:lnTo>
                  <a:lnTo>
                    <a:pt x="602" y="514"/>
                  </a:lnTo>
                  <a:lnTo>
                    <a:pt x="608" y="517"/>
                  </a:lnTo>
                  <a:lnTo>
                    <a:pt x="608" y="517"/>
                  </a:lnTo>
                  <a:lnTo>
                    <a:pt x="599" y="526"/>
                  </a:lnTo>
                  <a:lnTo>
                    <a:pt x="599" y="526"/>
                  </a:lnTo>
                  <a:lnTo>
                    <a:pt x="599" y="532"/>
                  </a:lnTo>
                  <a:lnTo>
                    <a:pt x="596" y="538"/>
                  </a:lnTo>
                  <a:lnTo>
                    <a:pt x="596" y="538"/>
                  </a:lnTo>
                  <a:lnTo>
                    <a:pt x="590" y="541"/>
                  </a:lnTo>
                  <a:lnTo>
                    <a:pt x="578" y="541"/>
                  </a:lnTo>
                  <a:lnTo>
                    <a:pt x="578" y="541"/>
                  </a:lnTo>
                  <a:lnTo>
                    <a:pt x="575" y="553"/>
                  </a:lnTo>
                  <a:lnTo>
                    <a:pt x="572" y="562"/>
                  </a:lnTo>
                  <a:lnTo>
                    <a:pt x="566" y="574"/>
                  </a:lnTo>
                  <a:lnTo>
                    <a:pt x="566" y="587"/>
                  </a:lnTo>
                  <a:lnTo>
                    <a:pt x="566" y="587"/>
                  </a:lnTo>
                  <a:lnTo>
                    <a:pt x="563" y="587"/>
                  </a:lnTo>
                  <a:lnTo>
                    <a:pt x="560" y="590"/>
                  </a:lnTo>
                  <a:lnTo>
                    <a:pt x="554" y="596"/>
                  </a:lnTo>
                  <a:lnTo>
                    <a:pt x="548" y="605"/>
                  </a:lnTo>
                  <a:lnTo>
                    <a:pt x="548" y="608"/>
                  </a:lnTo>
                  <a:lnTo>
                    <a:pt x="541" y="608"/>
                  </a:lnTo>
                  <a:lnTo>
                    <a:pt x="541" y="608"/>
                  </a:lnTo>
                  <a:lnTo>
                    <a:pt x="538" y="608"/>
                  </a:lnTo>
                  <a:lnTo>
                    <a:pt x="538" y="608"/>
                  </a:lnTo>
                  <a:lnTo>
                    <a:pt x="535" y="611"/>
                  </a:lnTo>
                  <a:lnTo>
                    <a:pt x="535" y="611"/>
                  </a:lnTo>
                  <a:lnTo>
                    <a:pt x="535" y="617"/>
                  </a:lnTo>
                  <a:lnTo>
                    <a:pt x="535" y="617"/>
                  </a:lnTo>
                  <a:lnTo>
                    <a:pt x="529" y="617"/>
                  </a:lnTo>
                  <a:lnTo>
                    <a:pt x="523" y="614"/>
                  </a:lnTo>
                  <a:lnTo>
                    <a:pt x="517" y="617"/>
                  </a:lnTo>
                  <a:lnTo>
                    <a:pt x="514" y="620"/>
                  </a:lnTo>
                  <a:lnTo>
                    <a:pt x="514" y="620"/>
                  </a:lnTo>
                  <a:lnTo>
                    <a:pt x="511" y="620"/>
                  </a:lnTo>
                  <a:lnTo>
                    <a:pt x="511" y="617"/>
                  </a:lnTo>
                  <a:lnTo>
                    <a:pt x="508" y="611"/>
                  </a:lnTo>
                  <a:lnTo>
                    <a:pt x="511" y="602"/>
                  </a:lnTo>
                  <a:lnTo>
                    <a:pt x="511" y="596"/>
                  </a:lnTo>
                  <a:lnTo>
                    <a:pt x="511" y="596"/>
                  </a:lnTo>
                  <a:lnTo>
                    <a:pt x="505" y="590"/>
                  </a:lnTo>
                  <a:lnTo>
                    <a:pt x="505" y="583"/>
                  </a:lnTo>
                  <a:lnTo>
                    <a:pt x="502" y="583"/>
                  </a:lnTo>
                  <a:lnTo>
                    <a:pt x="502" y="583"/>
                  </a:lnTo>
                  <a:lnTo>
                    <a:pt x="499" y="580"/>
                  </a:lnTo>
                  <a:lnTo>
                    <a:pt x="499" y="577"/>
                  </a:lnTo>
                  <a:lnTo>
                    <a:pt x="496" y="574"/>
                  </a:lnTo>
                  <a:lnTo>
                    <a:pt x="490" y="571"/>
                  </a:lnTo>
                  <a:lnTo>
                    <a:pt x="490" y="571"/>
                  </a:lnTo>
                  <a:lnTo>
                    <a:pt x="490" y="565"/>
                  </a:lnTo>
                  <a:lnTo>
                    <a:pt x="487" y="562"/>
                  </a:lnTo>
                  <a:lnTo>
                    <a:pt x="481" y="553"/>
                  </a:lnTo>
                  <a:lnTo>
                    <a:pt x="481" y="553"/>
                  </a:lnTo>
                  <a:lnTo>
                    <a:pt x="484" y="550"/>
                  </a:lnTo>
                  <a:lnTo>
                    <a:pt x="484" y="547"/>
                  </a:lnTo>
                  <a:lnTo>
                    <a:pt x="484" y="547"/>
                  </a:lnTo>
                  <a:lnTo>
                    <a:pt x="484" y="538"/>
                  </a:lnTo>
                  <a:lnTo>
                    <a:pt x="478" y="532"/>
                  </a:lnTo>
                  <a:lnTo>
                    <a:pt x="466" y="523"/>
                  </a:lnTo>
                  <a:lnTo>
                    <a:pt x="466" y="523"/>
                  </a:lnTo>
                  <a:lnTo>
                    <a:pt x="460" y="529"/>
                  </a:lnTo>
                  <a:lnTo>
                    <a:pt x="454" y="535"/>
                  </a:lnTo>
                  <a:lnTo>
                    <a:pt x="448" y="541"/>
                  </a:lnTo>
                  <a:lnTo>
                    <a:pt x="442" y="544"/>
                  </a:lnTo>
                  <a:lnTo>
                    <a:pt x="436" y="541"/>
                  </a:lnTo>
                  <a:lnTo>
                    <a:pt x="436" y="541"/>
                  </a:lnTo>
                  <a:lnTo>
                    <a:pt x="439" y="544"/>
                  </a:lnTo>
                  <a:lnTo>
                    <a:pt x="439" y="547"/>
                  </a:lnTo>
                  <a:lnTo>
                    <a:pt x="445" y="547"/>
                  </a:lnTo>
                  <a:lnTo>
                    <a:pt x="445" y="547"/>
                  </a:lnTo>
                  <a:lnTo>
                    <a:pt x="445" y="550"/>
                  </a:lnTo>
                  <a:lnTo>
                    <a:pt x="442" y="550"/>
                  </a:lnTo>
                  <a:lnTo>
                    <a:pt x="436" y="550"/>
                  </a:lnTo>
                  <a:lnTo>
                    <a:pt x="436" y="550"/>
                  </a:lnTo>
                  <a:lnTo>
                    <a:pt x="433" y="553"/>
                  </a:lnTo>
                  <a:lnTo>
                    <a:pt x="433" y="556"/>
                  </a:lnTo>
                  <a:lnTo>
                    <a:pt x="430" y="562"/>
                  </a:lnTo>
                  <a:lnTo>
                    <a:pt x="424" y="562"/>
                  </a:lnTo>
                  <a:lnTo>
                    <a:pt x="424" y="562"/>
                  </a:lnTo>
                  <a:lnTo>
                    <a:pt x="418" y="562"/>
                  </a:lnTo>
                  <a:lnTo>
                    <a:pt x="414" y="562"/>
                  </a:lnTo>
                  <a:lnTo>
                    <a:pt x="408" y="556"/>
                  </a:lnTo>
                  <a:lnTo>
                    <a:pt x="402" y="550"/>
                  </a:lnTo>
                  <a:lnTo>
                    <a:pt x="399" y="550"/>
                  </a:lnTo>
                  <a:lnTo>
                    <a:pt x="393" y="550"/>
                  </a:lnTo>
                  <a:lnTo>
                    <a:pt x="393" y="550"/>
                  </a:lnTo>
                  <a:lnTo>
                    <a:pt x="393" y="547"/>
                  </a:lnTo>
                  <a:lnTo>
                    <a:pt x="396" y="547"/>
                  </a:lnTo>
                  <a:lnTo>
                    <a:pt x="399" y="547"/>
                  </a:lnTo>
                  <a:lnTo>
                    <a:pt x="399" y="547"/>
                  </a:lnTo>
                  <a:lnTo>
                    <a:pt x="402" y="538"/>
                  </a:lnTo>
                  <a:lnTo>
                    <a:pt x="399" y="532"/>
                  </a:lnTo>
                  <a:lnTo>
                    <a:pt x="396" y="526"/>
                  </a:lnTo>
                  <a:lnTo>
                    <a:pt x="396" y="523"/>
                  </a:lnTo>
                  <a:lnTo>
                    <a:pt x="399" y="523"/>
                  </a:lnTo>
                  <a:lnTo>
                    <a:pt x="399" y="523"/>
                  </a:lnTo>
                  <a:lnTo>
                    <a:pt x="393" y="517"/>
                  </a:lnTo>
                  <a:lnTo>
                    <a:pt x="387" y="514"/>
                  </a:lnTo>
                  <a:lnTo>
                    <a:pt x="387" y="514"/>
                  </a:lnTo>
                  <a:lnTo>
                    <a:pt x="387" y="511"/>
                  </a:lnTo>
                  <a:lnTo>
                    <a:pt x="387" y="508"/>
                  </a:lnTo>
                  <a:lnTo>
                    <a:pt x="393" y="505"/>
                  </a:lnTo>
                  <a:lnTo>
                    <a:pt x="393" y="505"/>
                  </a:lnTo>
                  <a:lnTo>
                    <a:pt x="390" y="502"/>
                  </a:lnTo>
                  <a:lnTo>
                    <a:pt x="387" y="502"/>
                  </a:lnTo>
                  <a:lnTo>
                    <a:pt x="384" y="499"/>
                  </a:lnTo>
                  <a:lnTo>
                    <a:pt x="384" y="499"/>
                  </a:lnTo>
                  <a:lnTo>
                    <a:pt x="387" y="484"/>
                  </a:lnTo>
                  <a:lnTo>
                    <a:pt x="387" y="481"/>
                  </a:lnTo>
                  <a:lnTo>
                    <a:pt x="384" y="487"/>
                  </a:lnTo>
                  <a:lnTo>
                    <a:pt x="384" y="487"/>
                  </a:lnTo>
                  <a:lnTo>
                    <a:pt x="381" y="484"/>
                  </a:lnTo>
                  <a:lnTo>
                    <a:pt x="381" y="481"/>
                  </a:lnTo>
                  <a:lnTo>
                    <a:pt x="384" y="478"/>
                  </a:lnTo>
                  <a:lnTo>
                    <a:pt x="387" y="478"/>
                  </a:lnTo>
                  <a:lnTo>
                    <a:pt x="387" y="478"/>
                  </a:lnTo>
                  <a:lnTo>
                    <a:pt x="387" y="472"/>
                  </a:lnTo>
                  <a:lnTo>
                    <a:pt x="387" y="469"/>
                  </a:lnTo>
                  <a:lnTo>
                    <a:pt x="390" y="463"/>
                  </a:lnTo>
                  <a:lnTo>
                    <a:pt x="393" y="459"/>
                  </a:lnTo>
                  <a:lnTo>
                    <a:pt x="393" y="459"/>
                  </a:lnTo>
                  <a:lnTo>
                    <a:pt x="393" y="456"/>
                  </a:lnTo>
                  <a:lnTo>
                    <a:pt x="393" y="456"/>
                  </a:lnTo>
                  <a:lnTo>
                    <a:pt x="393" y="453"/>
                  </a:lnTo>
                  <a:lnTo>
                    <a:pt x="399" y="453"/>
                  </a:lnTo>
                  <a:lnTo>
                    <a:pt x="402" y="453"/>
                  </a:lnTo>
                  <a:lnTo>
                    <a:pt x="405" y="450"/>
                  </a:lnTo>
                  <a:lnTo>
                    <a:pt x="405" y="450"/>
                  </a:lnTo>
                  <a:lnTo>
                    <a:pt x="405" y="447"/>
                  </a:lnTo>
                  <a:lnTo>
                    <a:pt x="405" y="447"/>
                  </a:lnTo>
                  <a:lnTo>
                    <a:pt x="408" y="450"/>
                  </a:lnTo>
                  <a:lnTo>
                    <a:pt x="408" y="450"/>
                  </a:lnTo>
                  <a:lnTo>
                    <a:pt x="411" y="444"/>
                  </a:lnTo>
                  <a:lnTo>
                    <a:pt x="418" y="441"/>
                  </a:lnTo>
                  <a:lnTo>
                    <a:pt x="418" y="441"/>
                  </a:lnTo>
                  <a:lnTo>
                    <a:pt x="418" y="438"/>
                  </a:lnTo>
                  <a:lnTo>
                    <a:pt x="421" y="435"/>
                  </a:lnTo>
                  <a:lnTo>
                    <a:pt x="421" y="429"/>
                  </a:lnTo>
                  <a:lnTo>
                    <a:pt x="421" y="429"/>
                  </a:lnTo>
                  <a:lnTo>
                    <a:pt x="430" y="429"/>
                  </a:lnTo>
                  <a:lnTo>
                    <a:pt x="433" y="426"/>
                  </a:lnTo>
                  <a:lnTo>
                    <a:pt x="433" y="420"/>
                  </a:lnTo>
                  <a:lnTo>
                    <a:pt x="433" y="420"/>
                  </a:lnTo>
                  <a:lnTo>
                    <a:pt x="439" y="420"/>
                  </a:lnTo>
                  <a:lnTo>
                    <a:pt x="442" y="426"/>
                  </a:lnTo>
                  <a:lnTo>
                    <a:pt x="445" y="429"/>
                  </a:lnTo>
                  <a:lnTo>
                    <a:pt x="454" y="429"/>
                  </a:lnTo>
                  <a:lnTo>
                    <a:pt x="454" y="429"/>
                  </a:lnTo>
                  <a:lnTo>
                    <a:pt x="451" y="426"/>
                  </a:lnTo>
                  <a:lnTo>
                    <a:pt x="451" y="426"/>
                  </a:lnTo>
                  <a:lnTo>
                    <a:pt x="445" y="423"/>
                  </a:lnTo>
                  <a:lnTo>
                    <a:pt x="445" y="423"/>
                  </a:lnTo>
                  <a:lnTo>
                    <a:pt x="454" y="420"/>
                  </a:lnTo>
                  <a:lnTo>
                    <a:pt x="463" y="417"/>
                  </a:lnTo>
                  <a:lnTo>
                    <a:pt x="469" y="414"/>
                  </a:lnTo>
                  <a:lnTo>
                    <a:pt x="478" y="408"/>
                  </a:lnTo>
                  <a:lnTo>
                    <a:pt x="478" y="408"/>
                  </a:lnTo>
                  <a:lnTo>
                    <a:pt x="478" y="405"/>
                  </a:lnTo>
                  <a:lnTo>
                    <a:pt x="478" y="399"/>
                  </a:lnTo>
                  <a:lnTo>
                    <a:pt x="478" y="399"/>
                  </a:lnTo>
                  <a:lnTo>
                    <a:pt x="481" y="399"/>
                  </a:lnTo>
                  <a:lnTo>
                    <a:pt x="484" y="399"/>
                  </a:lnTo>
                  <a:lnTo>
                    <a:pt x="484" y="399"/>
                  </a:lnTo>
                  <a:lnTo>
                    <a:pt x="487" y="393"/>
                  </a:lnTo>
                  <a:lnTo>
                    <a:pt x="484" y="387"/>
                  </a:lnTo>
                  <a:lnTo>
                    <a:pt x="484" y="387"/>
                  </a:lnTo>
                  <a:lnTo>
                    <a:pt x="493" y="384"/>
                  </a:lnTo>
                  <a:lnTo>
                    <a:pt x="499" y="381"/>
                  </a:lnTo>
                  <a:lnTo>
                    <a:pt x="499" y="381"/>
                  </a:lnTo>
                  <a:lnTo>
                    <a:pt x="496" y="372"/>
                  </a:lnTo>
                  <a:lnTo>
                    <a:pt x="499" y="363"/>
                  </a:lnTo>
                  <a:lnTo>
                    <a:pt x="499" y="363"/>
                  </a:lnTo>
                  <a:lnTo>
                    <a:pt x="502" y="366"/>
                  </a:lnTo>
                  <a:lnTo>
                    <a:pt x="505" y="369"/>
                  </a:lnTo>
                  <a:lnTo>
                    <a:pt x="505" y="369"/>
                  </a:lnTo>
                  <a:lnTo>
                    <a:pt x="505" y="366"/>
                  </a:lnTo>
                  <a:lnTo>
                    <a:pt x="508" y="360"/>
                  </a:lnTo>
                  <a:lnTo>
                    <a:pt x="511" y="348"/>
                  </a:lnTo>
                  <a:lnTo>
                    <a:pt x="511" y="348"/>
                  </a:lnTo>
                  <a:lnTo>
                    <a:pt x="514" y="351"/>
                  </a:lnTo>
                  <a:lnTo>
                    <a:pt x="520" y="348"/>
                  </a:lnTo>
                  <a:lnTo>
                    <a:pt x="523" y="342"/>
                  </a:lnTo>
                  <a:lnTo>
                    <a:pt x="529" y="339"/>
                  </a:lnTo>
                  <a:lnTo>
                    <a:pt x="529" y="339"/>
                  </a:lnTo>
                  <a:lnTo>
                    <a:pt x="529" y="336"/>
                  </a:lnTo>
                  <a:lnTo>
                    <a:pt x="532" y="332"/>
                  </a:lnTo>
                  <a:lnTo>
                    <a:pt x="532" y="329"/>
                  </a:lnTo>
                  <a:lnTo>
                    <a:pt x="529" y="326"/>
                  </a:lnTo>
                  <a:lnTo>
                    <a:pt x="529" y="326"/>
                  </a:lnTo>
                  <a:lnTo>
                    <a:pt x="532" y="323"/>
                  </a:lnTo>
                  <a:lnTo>
                    <a:pt x="535" y="323"/>
                  </a:lnTo>
                  <a:lnTo>
                    <a:pt x="541" y="320"/>
                  </a:lnTo>
                  <a:lnTo>
                    <a:pt x="541" y="314"/>
                  </a:lnTo>
                  <a:lnTo>
                    <a:pt x="541" y="314"/>
                  </a:lnTo>
                  <a:lnTo>
                    <a:pt x="545" y="311"/>
                  </a:lnTo>
                  <a:lnTo>
                    <a:pt x="548" y="311"/>
                  </a:lnTo>
                  <a:lnTo>
                    <a:pt x="554" y="311"/>
                  </a:lnTo>
                  <a:lnTo>
                    <a:pt x="554" y="311"/>
                  </a:lnTo>
                  <a:lnTo>
                    <a:pt x="554" y="305"/>
                  </a:lnTo>
                  <a:lnTo>
                    <a:pt x="551" y="302"/>
                  </a:lnTo>
                  <a:lnTo>
                    <a:pt x="551" y="302"/>
                  </a:lnTo>
                  <a:lnTo>
                    <a:pt x="566" y="293"/>
                  </a:lnTo>
                  <a:lnTo>
                    <a:pt x="578" y="290"/>
                  </a:lnTo>
                  <a:lnTo>
                    <a:pt x="578" y="290"/>
                  </a:lnTo>
                  <a:lnTo>
                    <a:pt x="581" y="287"/>
                  </a:lnTo>
                  <a:lnTo>
                    <a:pt x="581" y="284"/>
                  </a:lnTo>
                  <a:lnTo>
                    <a:pt x="581" y="281"/>
                  </a:lnTo>
                  <a:lnTo>
                    <a:pt x="584" y="275"/>
                  </a:lnTo>
                  <a:lnTo>
                    <a:pt x="584" y="275"/>
                  </a:lnTo>
                  <a:lnTo>
                    <a:pt x="590" y="269"/>
                  </a:lnTo>
                  <a:lnTo>
                    <a:pt x="593" y="266"/>
                  </a:lnTo>
                  <a:lnTo>
                    <a:pt x="596" y="263"/>
                  </a:lnTo>
                  <a:lnTo>
                    <a:pt x="596" y="263"/>
                  </a:lnTo>
                  <a:lnTo>
                    <a:pt x="596" y="257"/>
                  </a:lnTo>
                  <a:lnTo>
                    <a:pt x="602" y="257"/>
                  </a:lnTo>
                  <a:lnTo>
                    <a:pt x="605" y="257"/>
                  </a:lnTo>
                  <a:lnTo>
                    <a:pt x="608" y="251"/>
                  </a:lnTo>
                  <a:lnTo>
                    <a:pt x="608" y="251"/>
                  </a:lnTo>
                  <a:lnTo>
                    <a:pt x="620" y="248"/>
                  </a:lnTo>
                  <a:lnTo>
                    <a:pt x="629" y="248"/>
                  </a:lnTo>
                  <a:lnTo>
                    <a:pt x="632" y="248"/>
                  </a:lnTo>
                  <a:lnTo>
                    <a:pt x="635" y="245"/>
                  </a:lnTo>
                  <a:lnTo>
                    <a:pt x="638" y="242"/>
                  </a:lnTo>
                  <a:lnTo>
                    <a:pt x="641" y="233"/>
                  </a:lnTo>
                  <a:lnTo>
                    <a:pt x="641" y="233"/>
                  </a:lnTo>
                  <a:lnTo>
                    <a:pt x="647" y="236"/>
                  </a:lnTo>
                  <a:lnTo>
                    <a:pt x="656" y="236"/>
                  </a:lnTo>
                  <a:lnTo>
                    <a:pt x="665" y="236"/>
                  </a:lnTo>
                  <a:lnTo>
                    <a:pt x="678" y="239"/>
                  </a:lnTo>
                  <a:lnTo>
                    <a:pt x="678" y="239"/>
                  </a:lnTo>
                  <a:lnTo>
                    <a:pt x="681" y="233"/>
                  </a:lnTo>
                  <a:lnTo>
                    <a:pt x="684" y="227"/>
                  </a:lnTo>
                  <a:lnTo>
                    <a:pt x="684" y="227"/>
                  </a:lnTo>
                  <a:lnTo>
                    <a:pt x="693" y="224"/>
                  </a:lnTo>
                  <a:lnTo>
                    <a:pt x="699" y="227"/>
                  </a:lnTo>
                  <a:lnTo>
                    <a:pt x="705" y="230"/>
                  </a:lnTo>
                  <a:lnTo>
                    <a:pt x="705" y="221"/>
                  </a:lnTo>
                  <a:lnTo>
                    <a:pt x="705" y="221"/>
                  </a:lnTo>
                  <a:lnTo>
                    <a:pt x="711" y="224"/>
                  </a:lnTo>
                  <a:lnTo>
                    <a:pt x="714" y="227"/>
                  </a:lnTo>
                  <a:lnTo>
                    <a:pt x="717" y="233"/>
                  </a:lnTo>
                  <a:lnTo>
                    <a:pt x="723" y="233"/>
                  </a:lnTo>
                  <a:lnTo>
                    <a:pt x="723" y="233"/>
                  </a:lnTo>
                  <a:lnTo>
                    <a:pt x="726" y="230"/>
                  </a:lnTo>
                  <a:lnTo>
                    <a:pt x="726" y="227"/>
                  </a:lnTo>
                  <a:lnTo>
                    <a:pt x="732" y="224"/>
                  </a:lnTo>
                  <a:lnTo>
                    <a:pt x="738" y="227"/>
                  </a:lnTo>
                  <a:lnTo>
                    <a:pt x="738" y="227"/>
                  </a:lnTo>
                  <a:lnTo>
                    <a:pt x="738" y="230"/>
                  </a:lnTo>
                  <a:lnTo>
                    <a:pt x="735" y="233"/>
                  </a:lnTo>
                  <a:lnTo>
                    <a:pt x="735" y="239"/>
                  </a:lnTo>
                  <a:lnTo>
                    <a:pt x="735" y="239"/>
                  </a:lnTo>
                  <a:lnTo>
                    <a:pt x="738" y="236"/>
                  </a:lnTo>
                  <a:lnTo>
                    <a:pt x="747" y="230"/>
                  </a:lnTo>
                  <a:lnTo>
                    <a:pt x="756" y="227"/>
                  </a:lnTo>
                  <a:lnTo>
                    <a:pt x="762" y="227"/>
                  </a:lnTo>
                  <a:lnTo>
                    <a:pt x="765" y="230"/>
                  </a:lnTo>
                  <a:lnTo>
                    <a:pt x="765" y="230"/>
                  </a:lnTo>
                  <a:lnTo>
                    <a:pt x="768" y="230"/>
                  </a:lnTo>
                  <a:lnTo>
                    <a:pt x="771" y="230"/>
                  </a:lnTo>
                  <a:lnTo>
                    <a:pt x="774" y="230"/>
                  </a:lnTo>
                  <a:lnTo>
                    <a:pt x="774" y="230"/>
                  </a:lnTo>
                  <a:lnTo>
                    <a:pt x="786" y="233"/>
                  </a:lnTo>
                  <a:lnTo>
                    <a:pt x="795" y="233"/>
                  </a:lnTo>
                  <a:lnTo>
                    <a:pt x="802" y="233"/>
                  </a:lnTo>
                  <a:lnTo>
                    <a:pt x="802" y="233"/>
                  </a:lnTo>
                  <a:lnTo>
                    <a:pt x="802" y="239"/>
                  </a:lnTo>
                  <a:lnTo>
                    <a:pt x="802" y="245"/>
                  </a:lnTo>
                  <a:lnTo>
                    <a:pt x="802" y="245"/>
                  </a:lnTo>
                  <a:lnTo>
                    <a:pt x="798" y="245"/>
                  </a:lnTo>
                  <a:lnTo>
                    <a:pt x="795" y="245"/>
                  </a:lnTo>
                  <a:lnTo>
                    <a:pt x="795" y="245"/>
                  </a:lnTo>
                  <a:lnTo>
                    <a:pt x="792" y="251"/>
                  </a:lnTo>
                  <a:lnTo>
                    <a:pt x="789" y="254"/>
                  </a:lnTo>
                  <a:lnTo>
                    <a:pt x="786" y="254"/>
                  </a:lnTo>
                  <a:lnTo>
                    <a:pt x="786" y="254"/>
                  </a:lnTo>
                  <a:lnTo>
                    <a:pt x="789" y="257"/>
                  </a:lnTo>
                  <a:lnTo>
                    <a:pt x="795" y="257"/>
                  </a:lnTo>
                  <a:lnTo>
                    <a:pt x="808" y="257"/>
                  </a:lnTo>
                  <a:lnTo>
                    <a:pt x="826" y="254"/>
                  </a:lnTo>
                  <a:lnTo>
                    <a:pt x="826" y="254"/>
                  </a:lnTo>
                  <a:lnTo>
                    <a:pt x="832" y="254"/>
                  </a:lnTo>
                  <a:lnTo>
                    <a:pt x="835" y="257"/>
                  </a:lnTo>
                  <a:lnTo>
                    <a:pt x="835" y="263"/>
                  </a:lnTo>
                  <a:lnTo>
                    <a:pt x="835" y="263"/>
                  </a:lnTo>
                  <a:lnTo>
                    <a:pt x="844" y="263"/>
                  </a:lnTo>
                  <a:lnTo>
                    <a:pt x="847" y="263"/>
                  </a:lnTo>
                  <a:lnTo>
                    <a:pt x="847" y="266"/>
                  </a:lnTo>
                  <a:lnTo>
                    <a:pt x="847" y="266"/>
                  </a:lnTo>
                  <a:lnTo>
                    <a:pt x="856" y="266"/>
                  </a:lnTo>
                  <a:lnTo>
                    <a:pt x="865" y="266"/>
                  </a:lnTo>
                  <a:lnTo>
                    <a:pt x="877" y="269"/>
                  </a:lnTo>
                  <a:lnTo>
                    <a:pt x="889" y="275"/>
                  </a:lnTo>
                  <a:lnTo>
                    <a:pt x="895" y="275"/>
                  </a:lnTo>
                  <a:lnTo>
                    <a:pt x="901" y="275"/>
                  </a:lnTo>
                  <a:lnTo>
                    <a:pt x="901" y="275"/>
                  </a:lnTo>
                  <a:lnTo>
                    <a:pt x="901" y="281"/>
                  </a:lnTo>
                  <a:lnTo>
                    <a:pt x="904" y="284"/>
                  </a:lnTo>
                  <a:lnTo>
                    <a:pt x="910" y="284"/>
                  </a:lnTo>
                  <a:lnTo>
                    <a:pt x="913" y="290"/>
                  </a:lnTo>
                  <a:lnTo>
                    <a:pt x="913" y="290"/>
                  </a:lnTo>
                  <a:lnTo>
                    <a:pt x="928" y="290"/>
                  </a:lnTo>
                  <a:lnTo>
                    <a:pt x="932" y="293"/>
                  </a:lnTo>
                  <a:lnTo>
                    <a:pt x="928" y="299"/>
                  </a:lnTo>
                  <a:lnTo>
                    <a:pt x="928" y="299"/>
                  </a:lnTo>
                  <a:lnTo>
                    <a:pt x="941" y="299"/>
                  </a:lnTo>
                  <a:lnTo>
                    <a:pt x="953" y="302"/>
                  </a:lnTo>
                  <a:lnTo>
                    <a:pt x="953" y="302"/>
                  </a:lnTo>
                  <a:lnTo>
                    <a:pt x="953" y="311"/>
                  </a:lnTo>
                  <a:lnTo>
                    <a:pt x="953" y="311"/>
                  </a:lnTo>
                  <a:lnTo>
                    <a:pt x="959" y="311"/>
                  </a:lnTo>
                  <a:lnTo>
                    <a:pt x="965" y="311"/>
                  </a:lnTo>
                  <a:lnTo>
                    <a:pt x="965" y="311"/>
                  </a:lnTo>
                  <a:lnTo>
                    <a:pt x="968" y="329"/>
                  </a:lnTo>
                  <a:lnTo>
                    <a:pt x="965" y="348"/>
                  </a:lnTo>
                  <a:lnTo>
                    <a:pt x="965" y="348"/>
                  </a:lnTo>
                  <a:lnTo>
                    <a:pt x="959" y="345"/>
                  </a:lnTo>
                  <a:lnTo>
                    <a:pt x="956" y="345"/>
                  </a:lnTo>
                  <a:lnTo>
                    <a:pt x="947" y="348"/>
                  </a:lnTo>
                  <a:lnTo>
                    <a:pt x="941" y="351"/>
                  </a:lnTo>
                  <a:lnTo>
                    <a:pt x="941" y="351"/>
                  </a:lnTo>
                  <a:lnTo>
                    <a:pt x="932" y="351"/>
                  </a:lnTo>
                  <a:lnTo>
                    <a:pt x="922" y="348"/>
                  </a:lnTo>
                  <a:lnTo>
                    <a:pt x="913" y="348"/>
                  </a:lnTo>
                  <a:lnTo>
                    <a:pt x="907" y="348"/>
                  </a:lnTo>
                  <a:lnTo>
                    <a:pt x="904" y="351"/>
                  </a:lnTo>
                  <a:lnTo>
                    <a:pt x="904" y="351"/>
                  </a:lnTo>
                  <a:lnTo>
                    <a:pt x="901" y="351"/>
                  </a:lnTo>
                  <a:lnTo>
                    <a:pt x="901" y="348"/>
                  </a:lnTo>
                  <a:lnTo>
                    <a:pt x="901" y="345"/>
                  </a:lnTo>
                  <a:lnTo>
                    <a:pt x="901" y="345"/>
                  </a:lnTo>
                  <a:lnTo>
                    <a:pt x="898" y="342"/>
                  </a:lnTo>
                  <a:lnTo>
                    <a:pt x="895" y="345"/>
                  </a:lnTo>
                  <a:lnTo>
                    <a:pt x="892" y="348"/>
                  </a:lnTo>
                  <a:lnTo>
                    <a:pt x="892" y="348"/>
                  </a:lnTo>
                  <a:lnTo>
                    <a:pt x="889" y="348"/>
                  </a:lnTo>
                  <a:lnTo>
                    <a:pt x="886" y="345"/>
                  </a:lnTo>
                  <a:lnTo>
                    <a:pt x="883" y="339"/>
                  </a:lnTo>
                  <a:lnTo>
                    <a:pt x="883" y="339"/>
                  </a:lnTo>
                  <a:lnTo>
                    <a:pt x="877" y="342"/>
                  </a:lnTo>
                  <a:lnTo>
                    <a:pt x="874" y="342"/>
                  </a:lnTo>
                  <a:lnTo>
                    <a:pt x="868" y="342"/>
                  </a:lnTo>
                  <a:lnTo>
                    <a:pt x="868" y="336"/>
                  </a:lnTo>
                  <a:lnTo>
                    <a:pt x="868" y="336"/>
                  </a:lnTo>
                  <a:lnTo>
                    <a:pt x="856" y="336"/>
                  </a:lnTo>
                  <a:lnTo>
                    <a:pt x="844" y="336"/>
                  </a:lnTo>
                  <a:lnTo>
                    <a:pt x="844" y="336"/>
                  </a:lnTo>
                  <a:lnTo>
                    <a:pt x="844" y="339"/>
                  </a:lnTo>
                  <a:lnTo>
                    <a:pt x="844" y="342"/>
                  </a:lnTo>
                  <a:lnTo>
                    <a:pt x="853" y="345"/>
                  </a:lnTo>
                  <a:lnTo>
                    <a:pt x="853" y="345"/>
                  </a:lnTo>
                  <a:lnTo>
                    <a:pt x="856" y="345"/>
                  </a:lnTo>
                  <a:lnTo>
                    <a:pt x="859" y="345"/>
                  </a:lnTo>
                  <a:lnTo>
                    <a:pt x="865" y="348"/>
                  </a:lnTo>
                  <a:lnTo>
                    <a:pt x="865" y="348"/>
                  </a:lnTo>
                  <a:lnTo>
                    <a:pt x="862" y="351"/>
                  </a:lnTo>
                  <a:lnTo>
                    <a:pt x="862" y="354"/>
                  </a:lnTo>
                  <a:lnTo>
                    <a:pt x="868" y="357"/>
                  </a:lnTo>
                  <a:lnTo>
                    <a:pt x="868" y="357"/>
                  </a:lnTo>
                  <a:lnTo>
                    <a:pt x="868" y="360"/>
                  </a:lnTo>
                  <a:lnTo>
                    <a:pt x="868" y="363"/>
                  </a:lnTo>
                  <a:lnTo>
                    <a:pt x="868" y="363"/>
                  </a:lnTo>
                  <a:lnTo>
                    <a:pt x="871" y="366"/>
                  </a:lnTo>
                  <a:lnTo>
                    <a:pt x="874" y="369"/>
                  </a:lnTo>
                  <a:lnTo>
                    <a:pt x="877" y="372"/>
                  </a:lnTo>
                  <a:lnTo>
                    <a:pt x="877" y="372"/>
                  </a:lnTo>
                  <a:lnTo>
                    <a:pt x="880" y="384"/>
                  </a:lnTo>
                  <a:lnTo>
                    <a:pt x="883" y="390"/>
                  </a:lnTo>
                  <a:lnTo>
                    <a:pt x="883" y="399"/>
                  </a:lnTo>
                  <a:lnTo>
                    <a:pt x="883" y="399"/>
                  </a:lnTo>
                  <a:lnTo>
                    <a:pt x="886" y="405"/>
                  </a:lnTo>
                  <a:lnTo>
                    <a:pt x="889" y="408"/>
                  </a:lnTo>
                  <a:lnTo>
                    <a:pt x="898" y="408"/>
                  </a:lnTo>
                  <a:lnTo>
                    <a:pt x="907" y="411"/>
                  </a:lnTo>
                  <a:lnTo>
                    <a:pt x="910" y="414"/>
                  </a:lnTo>
                  <a:lnTo>
                    <a:pt x="913" y="417"/>
                  </a:lnTo>
                  <a:lnTo>
                    <a:pt x="913" y="417"/>
                  </a:lnTo>
                  <a:lnTo>
                    <a:pt x="916" y="411"/>
                  </a:lnTo>
                  <a:lnTo>
                    <a:pt x="919" y="408"/>
                  </a:lnTo>
                  <a:lnTo>
                    <a:pt x="925" y="408"/>
                  </a:lnTo>
                  <a:lnTo>
                    <a:pt x="925" y="408"/>
                  </a:lnTo>
                  <a:lnTo>
                    <a:pt x="922" y="402"/>
                  </a:lnTo>
                  <a:lnTo>
                    <a:pt x="913" y="399"/>
                  </a:lnTo>
                  <a:lnTo>
                    <a:pt x="907" y="396"/>
                  </a:lnTo>
                  <a:lnTo>
                    <a:pt x="901" y="393"/>
                  </a:lnTo>
                  <a:lnTo>
                    <a:pt x="901" y="393"/>
                  </a:lnTo>
                  <a:lnTo>
                    <a:pt x="901" y="387"/>
                  </a:lnTo>
                  <a:lnTo>
                    <a:pt x="904" y="384"/>
                  </a:lnTo>
                  <a:lnTo>
                    <a:pt x="910" y="384"/>
                  </a:lnTo>
                  <a:lnTo>
                    <a:pt x="922" y="384"/>
                  </a:lnTo>
                  <a:lnTo>
                    <a:pt x="932" y="384"/>
                  </a:lnTo>
                  <a:lnTo>
                    <a:pt x="932" y="384"/>
                  </a:lnTo>
                  <a:lnTo>
                    <a:pt x="935" y="387"/>
                  </a:lnTo>
                  <a:lnTo>
                    <a:pt x="935" y="387"/>
                  </a:lnTo>
                  <a:lnTo>
                    <a:pt x="941" y="387"/>
                  </a:lnTo>
                  <a:lnTo>
                    <a:pt x="947" y="390"/>
                  </a:lnTo>
                  <a:lnTo>
                    <a:pt x="947" y="393"/>
                  </a:lnTo>
                  <a:lnTo>
                    <a:pt x="944" y="396"/>
                  </a:lnTo>
                  <a:lnTo>
                    <a:pt x="944" y="396"/>
                  </a:lnTo>
                  <a:lnTo>
                    <a:pt x="953" y="396"/>
                  </a:lnTo>
                  <a:lnTo>
                    <a:pt x="959" y="393"/>
                  </a:lnTo>
                  <a:lnTo>
                    <a:pt x="962" y="393"/>
                  </a:lnTo>
                  <a:lnTo>
                    <a:pt x="962" y="399"/>
                  </a:lnTo>
                  <a:lnTo>
                    <a:pt x="962" y="399"/>
                  </a:lnTo>
                  <a:lnTo>
                    <a:pt x="965" y="399"/>
                  </a:lnTo>
                  <a:lnTo>
                    <a:pt x="965" y="396"/>
                  </a:lnTo>
                  <a:lnTo>
                    <a:pt x="965" y="387"/>
                  </a:lnTo>
                  <a:lnTo>
                    <a:pt x="959" y="381"/>
                  </a:lnTo>
                  <a:lnTo>
                    <a:pt x="953" y="381"/>
                  </a:lnTo>
                  <a:lnTo>
                    <a:pt x="953" y="381"/>
                  </a:lnTo>
                  <a:lnTo>
                    <a:pt x="956" y="375"/>
                  </a:lnTo>
                  <a:lnTo>
                    <a:pt x="962" y="372"/>
                  </a:lnTo>
                  <a:lnTo>
                    <a:pt x="974" y="369"/>
                  </a:lnTo>
                  <a:lnTo>
                    <a:pt x="974" y="369"/>
                  </a:lnTo>
                  <a:lnTo>
                    <a:pt x="977" y="363"/>
                  </a:lnTo>
                  <a:lnTo>
                    <a:pt x="980" y="357"/>
                  </a:lnTo>
                  <a:lnTo>
                    <a:pt x="983" y="351"/>
                  </a:lnTo>
                  <a:lnTo>
                    <a:pt x="986" y="348"/>
                  </a:lnTo>
                  <a:lnTo>
                    <a:pt x="986" y="348"/>
                  </a:lnTo>
                  <a:lnTo>
                    <a:pt x="998" y="348"/>
                  </a:lnTo>
                  <a:lnTo>
                    <a:pt x="1007" y="351"/>
                  </a:lnTo>
                  <a:lnTo>
                    <a:pt x="1022" y="357"/>
                  </a:lnTo>
                  <a:lnTo>
                    <a:pt x="1022" y="357"/>
                  </a:lnTo>
                  <a:lnTo>
                    <a:pt x="1025" y="354"/>
                  </a:lnTo>
                  <a:lnTo>
                    <a:pt x="1025" y="351"/>
                  </a:lnTo>
                  <a:lnTo>
                    <a:pt x="1028" y="348"/>
                  </a:lnTo>
                  <a:lnTo>
                    <a:pt x="1031" y="348"/>
                  </a:lnTo>
                  <a:lnTo>
                    <a:pt x="1031" y="348"/>
                  </a:lnTo>
                  <a:lnTo>
                    <a:pt x="1028" y="339"/>
                  </a:lnTo>
                  <a:lnTo>
                    <a:pt x="1022" y="336"/>
                  </a:lnTo>
                  <a:lnTo>
                    <a:pt x="1022" y="336"/>
                  </a:lnTo>
                  <a:lnTo>
                    <a:pt x="1025" y="323"/>
                  </a:lnTo>
                  <a:lnTo>
                    <a:pt x="1028" y="311"/>
                  </a:lnTo>
                  <a:lnTo>
                    <a:pt x="1025" y="290"/>
                  </a:lnTo>
                  <a:lnTo>
                    <a:pt x="1025" y="290"/>
                  </a:lnTo>
                  <a:lnTo>
                    <a:pt x="1043" y="290"/>
                  </a:lnTo>
                  <a:lnTo>
                    <a:pt x="1052" y="290"/>
                  </a:lnTo>
                  <a:lnTo>
                    <a:pt x="1059" y="293"/>
                  </a:lnTo>
                  <a:lnTo>
                    <a:pt x="1059" y="293"/>
                  </a:lnTo>
                  <a:lnTo>
                    <a:pt x="1068" y="296"/>
                  </a:lnTo>
                  <a:lnTo>
                    <a:pt x="1071" y="299"/>
                  </a:lnTo>
                  <a:lnTo>
                    <a:pt x="1071" y="305"/>
                  </a:lnTo>
                  <a:lnTo>
                    <a:pt x="1071" y="305"/>
                  </a:lnTo>
                  <a:lnTo>
                    <a:pt x="1046" y="305"/>
                  </a:lnTo>
                  <a:lnTo>
                    <a:pt x="1046" y="305"/>
                  </a:lnTo>
                  <a:lnTo>
                    <a:pt x="1046" y="317"/>
                  </a:lnTo>
                  <a:lnTo>
                    <a:pt x="1046" y="317"/>
                  </a:lnTo>
                  <a:lnTo>
                    <a:pt x="1052" y="323"/>
                  </a:lnTo>
                  <a:lnTo>
                    <a:pt x="1059" y="323"/>
                  </a:lnTo>
                  <a:lnTo>
                    <a:pt x="1062" y="320"/>
                  </a:lnTo>
                  <a:lnTo>
                    <a:pt x="1068" y="323"/>
                  </a:lnTo>
                  <a:lnTo>
                    <a:pt x="1068" y="323"/>
                  </a:lnTo>
                  <a:lnTo>
                    <a:pt x="1068" y="323"/>
                  </a:lnTo>
                  <a:lnTo>
                    <a:pt x="1062" y="326"/>
                  </a:lnTo>
                  <a:lnTo>
                    <a:pt x="1055" y="326"/>
                  </a:lnTo>
                  <a:lnTo>
                    <a:pt x="1055" y="326"/>
                  </a:lnTo>
                  <a:lnTo>
                    <a:pt x="1055" y="329"/>
                  </a:lnTo>
                  <a:lnTo>
                    <a:pt x="1059" y="329"/>
                  </a:lnTo>
                  <a:lnTo>
                    <a:pt x="1065" y="332"/>
                  </a:lnTo>
                  <a:lnTo>
                    <a:pt x="1071" y="336"/>
                  </a:lnTo>
                  <a:lnTo>
                    <a:pt x="1071" y="336"/>
                  </a:lnTo>
                  <a:lnTo>
                    <a:pt x="1083" y="329"/>
                  </a:lnTo>
                  <a:lnTo>
                    <a:pt x="1092" y="317"/>
                  </a:lnTo>
                  <a:lnTo>
                    <a:pt x="1092" y="317"/>
                  </a:lnTo>
                  <a:lnTo>
                    <a:pt x="1095" y="314"/>
                  </a:lnTo>
                  <a:lnTo>
                    <a:pt x="1095" y="311"/>
                  </a:lnTo>
                  <a:lnTo>
                    <a:pt x="1095" y="311"/>
                  </a:lnTo>
                  <a:lnTo>
                    <a:pt x="1107" y="311"/>
                  </a:lnTo>
                  <a:lnTo>
                    <a:pt x="1113" y="308"/>
                  </a:lnTo>
                  <a:lnTo>
                    <a:pt x="1119" y="302"/>
                  </a:lnTo>
                  <a:lnTo>
                    <a:pt x="1128" y="302"/>
                  </a:lnTo>
                  <a:lnTo>
                    <a:pt x="1128" y="302"/>
                  </a:lnTo>
                  <a:lnTo>
                    <a:pt x="1134" y="299"/>
                  </a:lnTo>
                  <a:lnTo>
                    <a:pt x="1137" y="290"/>
                  </a:lnTo>
                  <a:lnTo>
                    <a:pt x="1137" y="290"/>
                  </a:lnTo>
                  <a:lnTo>
                    <a:pt x="1143" y="287"/>
                  </a:lnTo>
                  <a:lnTo>
                    <a:pt x="1149" y="281"/>
                  </a:lnTo>
                  <a:lnTo>
                    <a:pt x="1149" y="281"/>
                  </a:lnTo>
                  <a:lnTo>
                    <a:pt x="1155" y="284"/>
                  </a:lnTo>
                  <a:lnTo>
                    <a:pt x="1161" y="287"/>
                  </a:lnTo>
                  <a:lnTo>
                    <a:pt x="1170" y="284"/>
                  </a:lnTo>
                  <a:lnTo>
                    <a:pt x="1182" y="278"/>
                  </a:lnTo>
                  <a:lnTo>
                    <a:pt x="1192" y="275"/>
                  </a:lnTo>
                  <a:lnTo>
                    <a:pt x="1192" y="275"/>
                  </a:lnTo>
                  <a:lnTo>
                    <a:pt x="1192" y="290"/>
                  </a:lnTo>
                  <a:lnTo>
                    <a:pt x="1192" y="290"/>
                  </a:lnTo>
                  <a:lnTo>
                    <a:pt x="1213" y="290"/>
                  </a:lnTo>
                  <a:lnTo>
                    <a:pt x="1231" y="287"/>
                  </a:lnTo>
                  <a:lnTo>
                    <a:pt x="1231" y="287"/>
                  </a:lnTo>
                  <a:lnTo>
                    <a:pt x="1237" y="287"/>
                  </a:lnTo>
                  <a:lnTo>
                    <a:pt x="1237" y="287"/>
                  </a:lnTo>
                  <a:lnTo>
                    <a:pt x="1237" y="281"/>
                  </a:lnTo>
                  <a:lnTo>
                    <a:pt x="1237" y="281"/>
                  </a:lnTo>
                  <a:lnTo>
                    <a:pt x="1252" y="281"/>
                  </a:lnTo>
                  <a:lnTo>
                    <a:pt x="1255" y="278"/>
                  </a:lnTo>
                  <a:lnTo>
                    <a:pt x="1258" y="269"/>
                  </a:lnTo>
                  <a:lnTo>
                    <a:pt x="1258" y="269"/>
                  </a:lnTo>
                  <a:lnTo>
                    <a:pt x="1276" y="275"/>
                  </a:lnTo>
                  <a:lnTo>
                    <a:pt x="1285" y="281"/>
                  </a:lnTo>
                  <a:lnTo>
                    <a:pt x="1291" y="287"/>
                  </a:lnTo>
                  <a:lnTo>
                    <a:pt x="1291" y="287"/>
                  </a:lnTo>
                  <a:lnTo>
                    <a:pt x="1297" y="281"/>
                  </a:lnTo>
                  <a:lnTo>
                    <a:pt x="1303" y="275"/>
                  </a:lnTo>
                  <a:lnTo>
                    <a:pt x="1303" y="275"/>
                  </a:lnTo>
                  <a:lnTo>
                    <a:pt x="1300" y="272"/>
                  </a:lnTo>
                  <a:lnTo>
                    <a:pt x="1297" y="269"/>
                  </a:lnTo>
                  <a:lnTo>
                    <a:pt x="1294" y="266"/>
                  </a:lnTo>
                  <a:lnTo>
                    <a:pt x="1297" y="263"/>
                  </a:lnTo>
                  <a:lnTo>
                    <a:pt x="1297" y="263"/>
                  </a:lnTo>
                  <a:lnTo>
                    <a:pt x="1291" y="257"/>
                  </a:lnTo>
                  <a:lnTo>
                    <a:pt x="1285" y="254"/>
                  </a:lnTo>
                  <a:lnTo>
                    <a:pt x="1279" y="245"/>
                  </a:lnTo>
                  <a:lnTo>
                    <a:pt x="1276" y="242"/>
                  </a:lnTo>
                  <a:lnTo>
                    <a:pt x="1279" y="233"/>
                  </a:lnTo>
                  <a:lnTo>
                    <a:pt x="1279" y="233"/>
                  </a:lnTo>
                  <a:lnTo>
                    <a:pt x="1288" y="239"/>
                  </a:lnTo>
                  <a:lnTo>
                    <a:pt x="1291" y="242"/>
                  </a:lnTo>
                  <a:lnTo>
                    <a:pt x="1297" y="245"/>
                  </a:lnTo>
                  <a:lnTo>
                    <a:pt x="1297" y="245"/>
                  </a:lnTo>
                  <a:lnTo>
                    <a:pt x="1309" y="251"/>
                  </a:lnTo>
                  <a:lnTo>
                    <a:pt x="1315" y="254"/>
                  </a:lnTo>
                  <a:lnTo>
                    <a:pt x="1325" y="254"/>
                  </a:lnTo>
                  <a:lnTo>
                    <a:pt x="1325" y="254"/>
                  </a:lnTo>
                  <a:lnTo>
                    <a:pt x="1328" y="251"/>
                  </a:lnTo>
                  <a:lnTo>
                    <a:pt x="1328" y="251"/>
                  </a:lnTo>
                  <a:lnTo>
                    <a:pt x="1334" y="251"/>
                  </a:lnTo>
                  <a:lnTo>
                    <a:pt x="1334" y="254"/>
                  </a:lnTo>
                  <a:lnTo>
                    <a:pt x="1337" y="251"/>
                  </a:lnTo>
                  <a:lnTo>
                    <a:pt x="1337" y="251"/>
                  </a:lnTo>
                  <a:lnTo>
                    <a:pt x="1340" y="251"/>
                  </a:lnTo>
                  <a:lnTo>
                    <a:pt x="1340" y="254"/>
                  </a:lnTo>
                  <a:lnTo>
                    <a:pt x="1343" y="257"/>
                  </a:lnTo>
                  <a:lnTo>
                    <a:pt x="1343" y="257"/>
                  </a:lnTo>
                  <a:lnTo>
                    <a:pt x="1352" y="260"/>
                  </a:lnTo>
                  <a:lnTo>
                    <a:pt x="1355" y="260"/>
                  </a:lnTo>
                  <a:lnTo>
                    <a:pt x="1355" y="266"/>
                  </a:lnTo>
                  <a:lnTo>
                    <a:pt x="1355" y="266"/>
                  </a:lnTo>
                  <a:lnTo>
                    <a:pt x="1364" y="263"/>
                  </a:lnTo>
                  <a:lnTo>
                    <a:pt x="1370" y="266"/>
                  </a:lnTo>
                  <a:lnTo>
                    <a:pt x="1379" y="266"/>
                  </a:lnTo>
                  <a:lnTo>
                    <a:pt x="1388" y="263"/>
                  </a:lnTo>
                  <a:lnTo>
                    <a:pt x="1388" y="263"/>
                  </a:lnTo>
                  <a:lnTo>
                    <a:pt x="1388" y="269"/>
                  </a:lnTo>
                  <a:lnTo>
                    <a:pt x="1391" y="269"/>
                  </a:lnTo>
                  <a:lnTo>
                    <a:pt x="1397" y="272"/>
                  </a:lnTo>
                  <a:lnTo>
                    <a:pt x="1397" y="278"/>
                  </a:lnTo>
                  <a:lnTo>
                    <a:pt x="1397" y="278"/>
                  </a:lnTo>
                  <a:lnTo>
                    <a:pt x="1403" y="281"/>
                  </a:lnTo>
                  <a:lnTo>
                    <a:pt x="1409" y="287"/>
                  </a:lnTo>
                  <a:lnTo>
                    <a:pt x="1409" y="287"/>
                  </a:lnTo>
                  <a:lnTo>
                    <a:pt x="1415" y="287"/>
                  </a:lnTo>
                  <a:lnTo>
                    <a:pt x="1421" y="290"/>
                  </a:lnTo>
                  <a:lnTo>
                    <a:pt x="1427" y="290"/>
                  </a:lnTo>
                  <a:lnTo>
                    <a:pt x="1436" y="290"/>
                  </a:lnTo>
                  <a:lnTo>
                    <a:pt x="1436" y="290"/>
                  </a:lnTo>
                  <a:lnTo>
                    <a:pt x="1439" y="284"/>
                  </a:lnTo>
                  <a:lnTo>
                    <a:pt x="1436" y="278"/>
                  </a:lnTo>
                  <a:lnTo>
                    <a:pt x="1430" y="272"/>
                  </a:lnTo>
                  <a:lnTo>
                    <a:pt x="1421" y="266"/>
                  </a:lnTo>
                  <a:lnTo>
                    <a:pt x="1418" y="263"/>
                  </a:lnTo>
                  <a:lnTo>
                    <a:pt x="1421" y="254"/>
                  </a:lnTo>
                  <a:lnTo>
                    <a:pt x="1421" y="254"/>
                  </a:lnTo>
                  <a:lnTo>
                    <a:pt x="1418" y="251"/>
                  </a:lnTo>
                  <a:lnTo>
                    <a:pt x="1415" y="251"/>
                  </a:lnTo>
                  <a:lnTo>
                    <a:pt x="1412" y="254"/>
                  </a:lnTo>
                  <a:lnTo>
                    <a:pt x="1409" y="254"/>
                  </a:lnTo>
                  <a:lnTo>
                    <a:pt x="1409" y="254"/>
                  </a:lnTo>
                  <a:lnTo>
                    <a:pt x="1409" y="248"/>
                  </a:lnTo>
                  <a:lnTo>
                    <a:pt x="1412" y="242"/>
                  </a:lnTo>
                  <a:lnTo>
                    <a:pt x="1412" y="236"/>
                  </a:lnTo>
                  <a:lnTo>
                    <a:pt x="1412" y="230"/>
                  </a:lnTo>
                  <a:lnTo>
                    <a:pt x="1412" y="230"/>
                  </a:lnTo>
                  <a:lnTo>
                    <a:pt x="1412" y="227"/>
                  </a:lnTo>
                  <a:lnTo>
                    <a:pt x="1409" y="227"/>
                  </a:lnTo>
                  <a:lnTo>
                    <a:pt x="1403" y="227"/>
                  </a:lnTo>
                  <a:lnTo>
                    <a:pt x="1403" y="227"/>
                  </a:lnTo>
                  <a:lnTo>
                    <a:pt x="1406" y="221"/>
                  </a:lnTo>
                  <a:lnTo>
                    <a:pt x="1406" y="218"/>
                  </a:lnTo>
                  <a:lnTo>
                    <a:pt x="1403" y="218"/>
                  </a:lnTo>
                  <a:lnTo>
                    <a:pt x="1403" y="218"/>
                  </a:lnTo>
                  <a:lnTo>
                    <a:pt x="1406" y="212"/>
                  </a:lnTo>
                  <a:lnTo>
                    <a:pt x="1409" y="212"/>
                  </a:lnTo>
                  <a:lnTo>
                    <a:pt x="1412" y="209"/>
                  </a:lnTo>
                  <a:lnTo>
                    <a:pt x="1412" y="202"/>
                  </a:lnTo>
                  <a:lnTo>
                    <a:pt x="1412" y="202"/>
                  </a:lnTo>
                  <a:lnTo>
                    <a:pt x="1418" y="199"/>
                  </a:lnTo>
                  <a:lnTo>
                    <a:pt x="1418" y="196"/>
                  </a:lnTo>
                  <a:lnTo>
                    <a:pt x="1424" y="193"/>
                  </a:lnTo>
                  <a:lnTo>
                    <a:pt x="1430" y="193"/>
                  </a:lnTo>
                  <a:lnTo>
                    <a:pt x="1430" y="193"/>
                  </a:lnTo>
                  <a:lnTo>
                    <a:pt x="1430" y="187"/>
                  </a:lnTo>
                  <a:lnTo>
                    <a:pt x="1430" y="184"/>
                  </a:lnTo>
                  <a:lnTo>
                    <a:pt x="1436" y="181"/>
                  </a:lnTo>
                  <a:lnTo>
                    <a:pt x="1442" y="181"/>
                  </a:lnTo>
                  <a:lnTo>
                    <a:pt x="1442" y="181"/>
                  </a:lnTo>
                  <a:lnTo>
                    <a:pt x="1439" y="175"/>
                  </a:lnTo>
                  <a:lnTo>
                    <a:pt x="1442" y="172"/>
                  </a:lnTo>
                  <a:lnTo>
                    <a:pt x="1446" y="166"/>
                  </a:lnTo>
                  <a:lnTo>
                    <a:pt x="1452" y="160"/>
                  </a:lnTo>
                  <a:lnTo>
                    <a:pt x="1455" y="151"/>
                  </a:lnTo>
                  <a:lnTo>
                    <a:pt x="1455" y="151"/>
                  </a:lnTo>
                  <a:lnTo>
                    <a:pt x="1467" y="151"/>
                  </a:lnTo>
                  <a:lnTo>
                    <a:pt x="1476" y="154"/>
                  </a:lnTo>
                  <a:lnTo>
                    <a:pt x="1494" y="160"/>
                  </a:lnTo>
                  <a:lnTo>
                    <a:pt x="1494" y="160"/>
                  </a:lnTo>
                  <a:lnTo>
                    <a:pt x="1494" y="169"/>
                  </a:lnTo>
                  <a:lnTo>
                    <a:pt x="1497" y="172"/>
                  </a:lnTo>
                  <a:lnTo>
                    <a:pt x="1497" y="172"/>
                  </a:lnTo>
                  <a:lnTo>
                    <a:pt x="1497" y="172"/>
                  </a:lnTo>
                  <a:lnTo>
                    <a:pt x="1497" y="175"/>
                  </a:lnTo>
                  <a:lnTo>
                    <a:pt x="1494" y="175"/>
                  </a:lnTo>
                  <a:lnTo>
                    <a:pt x="1485" y="175"/>
                  </a:lnTo>
                  <a:lnTo>
                    <a:pt x="1485" y="175"/>
                  </a:lnTo>
                  <a:lnTo>
                    <a:pt x="1488" y="187"/>
                  </a:lnTo>
                  <a:lnTo>
                    <a:pt x="1488" y="196"/>
                  </a:lnTo>
                  <a:lnTo>
                    <a:pt x="1488" y="205"/>
                  </a:lnTo>
                  <a:lnTo>
                    <a:pt x="1485" y="215"/>
                  </a:lnTo>
                  <a:lnTo>
                    <a:pt x="1485" y="215"/>
                  </a:lnTo>
                  <a:lnTo>
                    <a:pt x="1494" y="221"/>
                  </a:lnTo>
                  <a:lnTo>
                    <a:pt x="1494" y="221"/>
                  </a:lnTo>
                  <a:lnTo>
                    <a:pt x="1497" y="224"/>
                  </a:lnTo>
                  <a:lnTo>
                    <a:pt x="1503" y="227"/>
                  </a:lnTo>
                  <a:lnTo>
                    <a:pt x="1503" y="227"/>
                  </a:lnTo>
                  <a:lnTo>
                    <a:pt x="1500" y="233"/>
                  </a:lnTo>
                  <a:lnTo>
                    <a:pt x="1497" y="245"/>
                  </a:lnTo>
                  <a:lnTo>
                    <a:pt x="1497" y="257"/>
                  </a:lnTo>
                  <a:lnTo>
                    <a:pt x="1494" y="266"/>
                  </a:lnTo>
                  <a:lnTo>
                    <a:pt x="1494" y="266"/>
                  </a:lnTo>
                  <a:lnTo>
                    <a:pt x="1494" y="272"/>
                  </a:lnTo>
                  <a:lnTo>
                    <a:pt x="1497" y="275"/>
                  </a:lnTo>
                  <a:lnTo>
                    <a:pt x="1503" y="278"/>
                  </a:lnTo>
                  <a:lnTo>
                    <a:pt x="1506" y="281"/>
                  </a:lnTo>
                  <a:lnTo>
                    <a:pt x="1506" y="281"/>
                  </a:lnTo>
                  <a:lnTo>
                    <a:pt x="1503" y="305"/>
                  </a:lnTo>
                  <a:lnTo>
                    <a:pt x="1494" y="320"/>
                  </a:lnTo>
                  <a:lnTo>
                    <a:pt x="1479" y="336"/>
                  </a:lnTo>
                  <a:lnTo>
                    <a:pt x="1461" y="345"/>
                  </a:lnTo>
                  <a:lnTo>
                    <a:pt x="1461" y="345"/>
                  </a:lnTo>
                  <a:lnTo>
                    <a:pt x="1464" y="348"/>
                  </a:lnTo>
                  <a:lnTo>
                    <a:pt x="1470" y="348"/>
                  </a:lnTo>
                  <a:lnTo>
                    <a:pt x="1479" y="348"/>
                  </a:lnTo>
                  <a:lnTo>
                    <a:pt x="1482" y="351"/>
                  </a:lnTo>
                  <a:lnTo>
                    <a:pt x="1482" y="351"/>
                  </a:lnTo>
                  <a:lnTo>
                    <a:pt x="1488" y="348"/>
                  </a:lnTo>
                  <a:lnTo>
                    <a:pt x="1491" y="345"/>
                  </a:lnTo>
                  <a:lnTo>
                    <a:pt x="1494" y="342"/>
                  </a:lnTo>
                  <a:lnTo>
                    <a:pt x="1503" y="339"/>
                  </a:lnTo>
                  <a:lnTo>
                    <a:pt x="1503" y="339"/>
                  </a:lnTo>
                  <a:lnTo>
                    <a:pt x="1500" y="345"/>
                  </a:lnTo>
                  <a:lnTo>
                    <a:pt x="1497" y="351"/>
                  </a:lnTo>
                  <a:lnTo>
                    <a:pt x="1497" y="351"/>
                  </a:lnTo>
                  <a:lnTo>
                    <a:pt x="1500" y="351"/>
                  </a:lnTo>
                  <a:lnTo>
                    <a:pt x="1503" y="348"/>
                  </a:lnTo>
                  <a:lnTo>
                    <a:pt x="1503" y="345"/>
                  </a:lnTo>
                  <a:lnTo>
                    <a:pt x="1506" y="345"/>
                  </a:lnTo>
                  <a:lnTo>
                    <a:pt x="1506" y="345"/>
                  </a:lnTo>
                  <a:lnTo>
                    <a:pt x="1509" y="342"/>
                  </a:lnTo>
                  <a:lnTo>
                    <a:pt x="1509" y="342"/>
                  </a:lnTo>
                  <a:lnTo>
                    <a:pt x="1509" y="336"/>
                  </a:lnTo>
                  <a:lnTo>
                    <a:pt x="1509" y="336"/>
                  </a:lnTo>
                  <a:lnTo>
                    <a:pt x="1518" y="336"/>
                  </a:lnTo>
                  <a:lnTo>
                    <a:pt x="1518" y="336"/>
                  </a:lnTo>
                  <a:lnTo>
                    <a:pt x="1518" y="329"/>
                  </a:lnTo>
                  <a:lnTo>
                    <a:pt x="1518" y="323"/>
                  </a:lnTo>
                  <a:lnTo>
                    <a:pt x="1518" y="323"/>
                  </a:lnTo>
                  <a:lnTo>
                    <a:pt x="1530" y="323"/>
                  </a:lnTo>
                  <a:lnTo>
                    <a:pt x="1530" y="323"/>
                  </a:lnTo>
                  <a:lnTo>
                    <a:pt x="1530" y="314"/>
                  </a:lnTo>
                  <a:lnTo>
                    <a:pt x="1533" y="305"/>
                  </a:lnTo>
                  <a:lnTo>
                    <a:pt x="1536" y="296"/>
                  </a:lnTo>
                  <a:lnTo>
                    <a:pt x="1533" y="293"/>
                  </a:lnTo>
                  <a:lnTo>
                    <a:pt x="1530" y="290"/>
                  </a:lnTo>
                  <a:lnTo>
                    <a:pt x="1530" y="290"/>
                  </a:lnTo>
                  <a:lnTo>
                    <a:pt x="1533" y="287"/>
                  </a:lnTo>
                  <a:lnTo>
                    <a:pt x="1536" y="287"/>
                  </a:lnTo>
                  <a:lnTo>
                    <a:pt x="1536" y="284"/>
                  </a:lnTo>
                  <a:lnTo>
                    <a:pt x="1539" y="281"/>
                  </a:lnTo>
                  <a:lnTo>
                    <a:pt x="1539" y="281"/>
                  </a:lnTo>
                  <a:lnTo>
                    <a:pt x="1539" y="281"/>
                  </a:lnTo>
                  <a:lnTo>
                    <a:pt x="1536" y="278"/>
                  </a:lnTo>
                  <a:lnTo>
                    <a:pt x="1530" y="278"/>
                  </a:lnTo>
                  <a:lnTo>
                    <a:pt x="1530" y="278"/>
                  </a:lnTo>
                  <a:lnTo>
                    <a:pt x="1533" y="275"/>
                  </a:lnTo>
                  <a:lnTo>
                    <a:pt x="1539" y="275"/>
                  </a:lnTo>
                  <a:lnTo>
                    <a:pt x="1545" y="275"/>
                  </a:lnTo>
                  <a:lnTo>
                    <a:pt x="1551" y="275"/>
                  </a:lnTo>
                  <a:lnTo>
                    <a:pt x="1551" y="275"/>
                  </a:lnTo>
                  <a:lnTo>
                    <a:pt x="1548" y="269"/>
                  </a:lnTo>
                  <a:lnTo>
                    <a:pt x="1548" y="266"/>
                  </a:lnTo>
                  <a:lnTo>
                    <a:pt x="1545" y="263"/>
                  </a:lnTo>
                  <a:lnTo>
                    <a:pt x="1539" y="263"/>
                  </a:lnTo>
                  <a:lnTo>
                    <a:pt x="1539" y="263"/>
                  </a:lnTo>
                  <a:lnTo>
                    <a:pt x="1533" y="263"/>
                  </a:lnTo>
                  <a:lnTo>
                    <a:pt x="1527" y="260"/>
                  </a:lnTo>
                  <a:lnTo>
                    <a:pt x="1524" y="257"/>
                  </a:lnTo>
                  <a:lnTo>
                    <a:pt x="1521" y="263"/>
                  </a:lnTo>
                  <a:lnTo>
                    <a:pt x="1521" y="263"/>
                  </a:lnTo>
                  <a:lnTo>
                    <a:pt x="1518" y="257"/>
                  </a:lnTo>
                  <a:lnTo>
                    <a:pt x="1518" y="251"/>
                  </a:lnTo>
                  <a:lnTo>
                    <a:pt x="1518" y="239"/>
                  </a:lnTo>
                  <a:lnTo>
                    <a:pt x="1518" y="239"/>
                  </a:lnTo>
                  <a:lnTo>
                    <a:pt x="1527" y="239"/>
                  </a:lnTo>
                  <a:lnTo>
                    <a:pt x="1527" y="239"/>
                  </a:lnTo>
                  <a:lnTo>
                    <a:pt x="1527" y="233"/>
                  </a:lnTo>
                  <a:lnTo>
                    <a:pt x="1527" y="227"/>
                  </a:lnTo>
                  <a:lnTo>
                    <a:pt x="1527" y="221"/>
                  </a:lnTo>
                  <a:lnTo>
                    <a:pt x="1527" y="218"/>
                  </a:lnTo>
                  <a:lnTo>
                    <a:pt x="1527" y="218"/>
                  </a:lnTo>
                  <a:lnTo>
                    <a:pt x="1527" y="215"/>
                  </a:lnTo>
                  <a:lnTo>
                    <a:pt x="1524" y="215"/>
                  </a:lnTo>
                  <a:lnTo>
                    <a:pt x="1521" y="218"/>
                  </a:lnTo>
                  <a:lnTo>
                    <a:pt x="1521" y="218"/>
                  </a:lnTo>
                  <a:lnTo>
                    <a:pt x="1518" y="212"/>
                  </a:lnTo>
                  <a:lnTo>
                    <a:pt x="1518" y="205"/>
                  </a:lnTo>
                  <a:lnTo>
                    <a:pt x="1518" y="199"/>
                  </a:lnTo>
                  <a:lnTo>
                    <a:pt x="1515" y="193"/>
                  </a:lnTo>
                  <a:lnTo>
                    <a:pt x="1515" y="193"/>
                  </a:lnTo>
                  <a:lnTo>
                    <a:pt x="1524" y="193"/>
                  </a:lnTo>
                  <a:lnTo>
                    <a:pt x="1527" y="187"/>
                  </a:lnTo>
                  <a:lnTo>
                    <a:pt x="1530" y="184"/>
                  </a:lnTo>
                  <a:lnTo>
                    <a:pt x="1533" y="181"/>
                  </a:lnTo>
                  <a:lnTo>
                    <a:pt x="1533" y="181"/>
                  </a:lnTo>
                  <a:lnTo>
                    <a:pt x="1533" y="160"/>
                  </a:lnTo>
                  <a:lnTo>
                    <a:pt x="1533" y="160"/>
                  </a:lnTo>
                  <a:lnTo>
                    <a:pt x="1542" y="160"/>
                  </a:lnTo>
                  <a:lnTo>
                    <a:pt x="1542" y="166"/>
                  </a:lnTo>
                  <a:lnTo>
                    <a:pt x="1542" y="181"/>
                  </a:lnTo>
                  <a:lnTo>
                    <a:pt x="1542" y="181"/>
                  </a:lnTo>
                  <a:lnTo>
                    <a:pt x="1545" y="184"/>
                  </a:lnTo>
                  <a:lnTo>
                    <a:pt x="1548" y="181"/>
                  </a:lnTo>
                  <a:lnTo>
                    <a:pt x="1548" y="181"/>
                  </a:lnTo>
                  <a:lnTo>
                    <a:pt x="1551" y="184"/>
                  </a:lnTo>
                  <a:lnTo>
                    <a:pt x="1551" y="184"/>
                  </a:lnTo>
                  <a:lnTo>
                    <a:pt x="1548" y="187"/>
                  </a:lnTo>
                  <a:lnTo>
                    <a:pt x="1548" y="187"/>
                  </a:lnTo>
                  <a:lnTo>
                    <a:pt x="1548" y="187"/>
                  </a:lnTo>
                  <a:lnTo>
                    <a:pt x="1551" y="196"/>
                  </a:lnTo>
                  <a:lnTo>
                    <a:pt x="1554" y="199"/>
                  </a:lnTo>
                  <a:lnTo>
                    <a:pt x="1572" y="209"/>
                  </a:lnTo>
                  <a:lnTo>
                    <a:pt x="1572" y="209"/>
                  </a:lnTo>
                  <a:lnTo>
                    <a:pt x="1576" y="209"/>
                  </a:lnTo>
                  <a:lnTo>
                    <a:pt x="1572" y="202"/>
                  </a:lnTo>
                  <a:lnTo>
                    <a:pt x="1566" y="196"/>
                  </a:lnTo>
                  <a:lnTo>
                    <a:pt x="1566" y="196"/>
                  </a:lnTo>
                  <a:lnTo>
                    <a:pt x="1572" y="193"/>
                  </a:lnTo>
                  <a:lnTo>
                    <a:pt x="1579" y="190"/>
                  </a:lnTo>
                  <a:lnTo>
                    <a:pt x="1597" y="187"/>
                  </a:lnTo>
                  <a:lnTo>
                    <a:pt x="1597" y="187"/>
                  </a:lnTo>
                  <a:lnTo>
                    <a:pt x="1594" y="187"/>
                  </a:lnTo>
                  <a:lnTo>
                    <a:pt x="1591" y="184"/>
                  </a:lnTo>
                  <a:lnTo>
                    <a:pt x="1585" y="184"/>
                  </a:lnTo>
                  <a:lnTo>
                    <a:pt x="1585" y="184"/>
                  </a:lnTo>
                  <a:lnTo>
                    <a:pt x="1585" y="178"/>
                  </a:lnTo>
                  <a:lnTo>
                    <a:pt x="1582" y="175"/>
                  </a:lnTo>
                  <a:lnTo>
                    <a:pt x="1579" y="169"/>
                  </a:lnTo>
                  <a:lnTo>
                    <a:pt x="1579" y="163"/>
                  </a:lnTo>
                  <a:lnTo>
                    <a:pt x="1579" y="163"/>
                  </a:lnTo>
                  <a:lnTo>
                    <a:pt x="1582" y="166"/>
                  </a:lnTo>
                  <a:lnTo>
                    <a:pt x="1585" y="169"/>
                  </a:lnTo>
                  <a:lnTo>
                    <a:pt x="1594" y="169"/>
                  </a:lnTo>
                  <a:lnTo>
                    <a:pt x="1603" y="169"/>
                  </a:lnTo>
                  <a:lnTo>
                    <a:pt x="1603" y="172"/>
                  </a:lnTo>
                  <a:lnTo>
                    <a:pt x="1603" y="175"/>
                  </a:lnTo>
                  <a:lnTo>
                    <a:pt x="1603" y="175"/>
                  </a:lnTo>
                  <a:lnTo>
                    <a:pt x="1606" y="178"/>
                  </a:lnTo>
                  <a:lnTo>
                    <a:pt x="1609" y="175"/>
                  </a:lnTo>
                  <a:lnTo>
                    <a:pt x="1612" y="172"/>
                  </a:lnTo>
                  <a:lnTo>
                    <a:pt x="1612" y="172"/>
                  </a:lnTo>
                  <a:lnTo>
                    <a:pt x="1615" y="175"/>
                  </a:lnTo>
                  <a:lnTo>
                    <a:pt x="1615" y="175"/>
                  </a:lnTo>
                  <a:lnTo>
                    <a:pt x="1615" y="181"/>
                  </a:lnTo>
                  <a:lnTo>
                    <a:pt x="1615" y="181"/>
                  </a:lnTo>
                  <a:lnTo>
                    <a:pt x="1621" y="181"/>
                  </a:lnTo>
                  <a:lnTo>
                    <a:pt x="1624" y="181"/>
                  </a:lnTo>
                  <a:lnTo>
                    <a:pt x="1624" y="181"/>
                  </a:lnTo>
                  <a:lnTo>
                    <a:pt x="1630" y="184"/>
                  </a:lnTo>
                  <a:lnTo>
                    <a:pt x="1636" y="184"/>
                  </a:lnTo>
                  <a:lnTo>
                    <a:pt x="1639" y="187"/>
                  </a:lnTo>
                  <a:lnTo>
                    <a:pt x="1636" y="193"/>
                  </a:lnTo>
                  <a:lnTo>
                    <a:pt x="1636" y="193"/>
                  </a:lnTo>
                  <a:lnTo>
                    <a:pt x="1657" y="193"/>
                  </a:lnTo>
                  <a:lnTo>
                    <a:pt x="1657" y="193"/>
                  </a:lnTo>
                  <a:lnTo>
                    <a:pt x="1654" y="190"/>
                  </a:lnTo>
                  <a:lnTo>
                    <a:pt x="1651" y="187"/>
                  </a:lnTo>
                  <a:lnTo>
                    <a:pt x="1648" y="184"/>
                  </a:lnTo>
                  <a:lnTo>
                    <a:pt x="1651" y="181"/>
                  </a:lnTo>
                  <a:lnTo>
                    <a:pt x="1651" y="181"/>
                  </a:lnTo>
                  <a:lnTo>
                    <a:pt x="1648" y="175"/>
                  </a:lnTo>
                  <a:lnTo>
                    <a:pt x="1639" y="172"/>
                  </a:lnTo>
                  <a:lnTo>
                    <a:pt x="1639" y="172"/>
                  </a:lnTo>
                  <a:lnTo>
                    <a:pt x="1639" y="151"/>
                  </a:lnTo>
                  <a:lnTo>
                    <a:pt x="1639" y="127"/>
                  </a:lnTo>
                  <a:lnTo>
                    <a:pt x="1639" y="127"/>
                  </a:lnTo>
                  <a:lnTo>
                    <a:pt x="1657" y="127"/>
                  </a:lnTo>
                  <a:lnTo>
                    <a:pt x="1675" y="127"/>
                  </a:lnTo>
                  <a:lnTo>
                    <a:pt x="1693" y="130"/>
                  </a:lnTo>
                  <a:lnTo>
                    <a:pt x="1709" y="127"/>
                  </a:lnTo>
                  <a:lnTo>
                    <a:pt x="1709" y="127"/>
                  </a:lnTo>
                  <a:lnTo>
                    <a:pt x="1715" y="124"/>
                  </a:lnTo>
                  <a:lnTo>
                    <a:pt x="1715" y="121"/>
                  </a:lnTo>
                  <a:lnTo>
                    <a:pt x="1718" y="121"/>
                  </a:lnTo>
                  <a:lnTo>
                    <a:pt x="1721" y="124"/>
                  </a:lnTo>
                  <a:lnTo>
                    <a:pt x="1721" y="124"/>
                  </a:lnTo>
                  <a:lnTo>
                    <a:pt x="1727" y="118"/>
                  </a:lnTo>
                  <a:lnTo>
                    <a:pt x="1730" y="112"/>
                  </a:lnTo>
                  <a:lnTo>
                    <a:pt x="1727" y="103"/>
                  </a:lnTo>
                  <a:lnTo>
                    <a:pt x="1730" y="97"/>
                  </a:lnTo>
                  <a:lnTo>
                    <a:pt x="1730" y="97"/>
                  </a:lnTo>
                  <a:lnTo>
                    <a:pt x="1742" y="94"/>
                  </a:lnTo>
                  <a:lnTo>
                    <a:pt x="1751" y="91"/>
                  </a:lnTo>
                  <a:lnTo>
                    <a:pt x="1751" y="91"/>
                  </a:lnTo>
                  <a:lnTo>
                    <a:pt x="1757" y="85"/>
                  </a:lnTo>
                  <a:lnTo>
                    <a:pt x="1763" y="82"/>
                  </a:lnTo>
                  <a:lnTo>
                    <a:pt x="1775" y="69"/>
                  </a:lnTo>
                  <a:lnTo>
                    <a:pt x="1775" y="69"/>
                  </a:lnTo>
                  <a:lnTo>
                    <a:pt x="1836" y="60"/>
                  </a:lnTo>
                  <a:lnTo>
                    <a:pt x="1866" y="54"/>
                  </a:lnTo>
                  <a:lnTo>
                    <a:pt x="1893" y="45"/>
                  </a:lnTo>
                  <a:lnTo>
                    <a:pt x="1893" y="45"/>
                  </a:lnTo>
                  <a:lnTo>
                    <a:pt x="1896" y="45"/>
                  </a:lnTo>
                  <a:lnTo>
                    <a:pt x="1899" y="48"/>
                  </a:lnTo>
                  <a:lnTo>
                    <a:pt x="1902" y="54"/>
                  </a:lnTo>
                  <a:lnTo>
                    <a:pt x="1902" y="54"/>
                  </a:lnTo>
                  <a:lnTo>
                    <a:pt x="1905" y="48"/>
                  </a:lnTo>
                  <a:lnTo>
                    <a:pt x="1905" y="45"/>
                  </a:lnTo>
                  <a:lnTo>
                    <a:pt x="1905" y="42"/>
                  </a:lnTo>
                  <a:lnTo>
                    <a:pt x="1905" y="42"/>
                  </a:lnTo>
                  <a:lnTo>
                    <a:pt x="1908" y="45"/>
                  </a:lnTo>
                  <a:lnTo>
                    <a:pt x="1908" y="48"/>
                  </a:lnTo>
                  <a:lnTo>
                    <a:pt x="1908" y="51"/>
                  </a:lnTo>
                  <a:lnTo>
                    <a:pt x="1908" y="54"/>
                  </a:lnTo>
                  <a:lnTo>
                    <a:pt x="1908" y="54"/>
                  </a:lnTo>
                  <a:lnTo>
                    <a:pt x="1914" y="54"/>
                  </a:lnTo>
                  <a:lnTo>
                    <a:pt x="1917" y="57"/>
                  </a:lnTo>
                  <a:lnTo>
                    <a:pt x="1917" y="57"/>
                  </a:lnTo>
                  <a:lnTo>
                    <a:pt x="1917" y="57"/>
                  </a:lnTo>
                  <a:lnTo>
                    <a:pt x="1920" y="57"/>
                  </a:lnTo>
                  <a:lnTo>
                    <a:pt x="1917" y="54"/>
                  </a:lnTo>
                  <a:lnTo>
                    <a:pt x="1917" y="51"/>
                  </a:lnTo>
                  <a:lnTo>
                    <a:pt x="1920" y="51"/>
                  </a:lnTo>
                  <a:lnTo>
                    <a:pt x="1920" y="51"/>
                  </a:lnTo>
                  <a:lnTo>
                    <a:pt x="1935" y="48"/>
                  </a:lnTo>
                  <a:lnTo>
                    <a:pt x="1938" y="45"/>
                  </a:lnTo>
                  <a:lnTo>
                    <a:pt x="1941" y="39"/>
                  </a:lnTo>
                  <a:lnTo>
                    <a:pt x="1941" y="39"/>
                  </a:lnTo>
                  <a:lnTo>
                    <a:pt x="1950" y="36"/>
                  </a:lnTo>
                  <a:lnTo>
                    <a:pt x="1953" y="36"/>
                  </a:lnTo>
                  <a:lnTo>
                    <a:pt x="1953" y="30"/>
                  </a:lnTo>
                  <a:lnTo>
                    <a:pt x="1953" y="30"/>
                  </a:lnTo>
                  <a:lnTo>
                    <a:pt x="1960" y="33"/>
                  </a:lnTo>
                  <a:lnTo>
                    <a:pt x="1966" y="39"/>
                  </a:lnTo>
                  <a:lnTo>
                    <a:pt x="1966" y="39"/>
                  </a:lnTo>
                  <a:lnTo>
                    <a:pt x="1972" y="36"/>
                  </a:lnTo>
                  <a:lnTo>
                    <a:pt x="1975" y="30"/>
                  </a:lnTo>
                  <a:lnTo>
                    <a:pt x="1975" y="15"/>
                  </a:lnTo>
                  <a:lnTo>
                    <a:pt x="1975" y="15"/>
                  </a:lnTo>
                  <a:lnTo>
                    <a:pt x="2005" y="3"/>
                  </a:lnTo>
                  <a:lnTo>
                    <a:pt x="2023" y="0"/>
                  </a:lnTo>
                  <a:lnTo>
                    <a:pt x="2044" y="3"/>
                  </a:lnTo>
                  <a:lnTo>
                    <a:pt x="2044" y="3"/>
                  </a:lnTo>
                  <a:lnTo>
                    <a:pt x="2038" y="9"/>
                  </a:lnTo>
                  <a:lnTo>
                    <a:pt x="2038" y="18"/>
                  </a:lnTo>
                  <a:lnTo>
                    <a:pt x="2038" y="18"/>
                  </a:lnTo>
                  <a:lnTo>
                    <a:pt x="2047" y="24"/>
                  </a:lnTo>
                  <a:lnTo>
                    <a:pt x="2056" y="24"/>
                  </a:lnTo>
                  <a:lnTo>
                    <a:pt x="2065" y="24"/>
                  </a:lnTo>
                  <a:lnTo>
                    <a:pt x="2071" y="18"/>
                  </a:lnTo>
                  <a:lnTo>
                    <a:pt x="2071" y="18"/>
                  </a:lnTo>
                  <a:lnTo>
                    <a:pt x="2074" y="18"/>
                  </a:lnTo>
                  <a:lnTo>
                    <a:pt x="2074" y="21"/>
                  </a:lnTo>
                  <a:lnTo>
                    <a:pt x="2071" y="21"/>
                  </a:lnTo>
                  <a:lnTo>
                    <a:pt x="2071" y="21"/>
                  </a:lnTo>
                  <a:close/>
                  <a:moveTo>
                    <a:pt x="3048" y="517"/>
                  </a:moveTo>
                  <a:lnTo>
                    <a:pt x="3048" y="517"/>
                  </a:lnTo>
                  <a:lnTo>
                    <a:pt x="3045" y="514"/>
                  </a:lnTo>
                  <a:lnTo>
                    <a:pt x="3045" y="514"/>
                  </a:lnTo>
                  <a:lnTo>
                    <a:pt x="3042" y="514"/>
                  </a:lnTo>
                  <a:lnTo>
                    <a:pt x="3039" y="511"/>
                  </a:lnTo>
                  <a:lnTo>
                    <a:pt x="3039" y="511"/>
                  </a:lnTo>
                  <a:lnTo>
                    <a:pt x="3030" y="511"/>
                  </a:lnTo>
                  <a:lnTo>
                    <a:pt x="3027" y="511"/>
                  </a:lnTo>
                  <a:lnTo>
                    <a:pt x="3030" y="514"/>
                  </a:lnTo>
                  <a:lnTo>
                    <a:pt x="3039" y="514"/>
                  </a:lnTo>
                  <a:lnTo>
                    <a:pt x="3039" y="514"/>
                  </a:lnTo>
                  <a:lnTo>
                    <a:pt x="3042" y="517"/>
                  </a:lnTo>
                  <a:lnTo>
                    <a:pt x="3048" y="517"/>
                  </a:lnTo>
                  <a:lnTo>
                    <a:pt x="3048" y="517"/>
                  </a:lnTo>
                  <a:close/>
                  <a:moveTo>
                    <a:pt x="880" y="822"/>
                  </a:moveTo>
                  <a:lnTo>
                    <a:pt x="880" y="822"/>
                  </a:lnTo>
                  <a:lnTo>
                    <a:pt x="880" y="828"/>
                  </a:lnTo>
                  <a:lnTo>
                    <a:pt x="886" y="831"/>
                  </a:lnTo>
                  <a:lnTo>
                    <a:pt x="889" y="834"/>
                  </a:lnTo>
                  <a:lnTo>
                    <a:pt x="889" y="844"/>
                  </a:lnTo>
                  <a:lnTo>
                    <a:pt x="889" y="844"/>
                  </a:lnTo>
                  <a:lnTo>
                    <a:pt x="892" y="844"/>
                  </a:lnTo>
                  <a:lnTo>
                    <a:pt x="895" y="841"/>
                  </a:lnTo>
                  <a:lnTo>
                    <a:pt x="898" y="841"/>
                  </a:lnTo>
                  <a:lnTo>
                    <a:pt x="901" y="844"/>
                  </a:lnTo>
                  <a:lnTo>
                    <a:pt x="901" y="844"/>
                  </a:lnTo>
                  <a:lnTo>
                    <a:pt x="898" y="847"/>
                  </a:lnTo>
                  <a:lnTo>
                    <a:pt x="895" y="847"/>
                  </a:lnTo>
                  <a:lnTo>
                    <a:pt x="895" y="847"/>
                  </a:lnTo>
                  <a:lnTo>
                    <a:pt x="880" y="853"/>
                  </a:lnTo>
                  <a:lnTo>
                    <a:pt x="868" y="856"/>
                  </a:lnTo>
                  <a:lnTo>
                    <a:pt x="868" y="856"/>
                  </a:lnTo>
                  <a:lnTo>
                    <a:pt x="862" y="853"/>
                  </a:lnTo>
                  <a:lnTo>
                    <a:pt x="856" y="850"/>
                  </a:lnTo>
                  <a:lnTo>
                    <a:pt x="847" y="841"/>
                  </a:lnTo>
                  <a:lnTo>
                    <a:pt x="847" y="841"/>
                  </a:lnTo>
                  <a:lnTo>
                    <a:pt x="850" y="837"/>
                  </a:lnTo>
                  <a:lnTo>
                    <a:pt x="853" y="834"/>
                  </a:lnTo>
                  <a:lnTo>
                    <a:pt x="856" y="834"/>
                  </a:lnTo>
                  <a:lnTo>
                    <a:pt x="859" y="831"/>
                  </a:lnTo>
                  <a:lnTo>
                    <a:pt x="859" y="831"/>
                  </a:lnTo>
                  <a:lnTo>
                    <a:pt x="850" y="825"/>
                  </a:lnTo>
                  <a:lnTo>
                    <a:pt x="844" y="825"/>
                  </a:lnTo>
                  <a:lnTo>
                    <a:pt x="835" y="828"/>
                  </a:lnTo>
                  <a:lnTo>
                    <a:pt x="835" y="828"/>
                  </a:lnTo>
                  <a:lnTo>
                    <a:pt x="829" y="816"/>
                  </a:lnTo>
                  <a:lnTo>
                    <a:pt x="823" y="816"/>
                  </a:lnTo>
                  <a:lnTo>
                    <a:pt x="814" y="816"/>
                  </a:lnTo>
                  <a:lnTo>
                    <a:pt x="814" y="816"/>
                  </a:lnTo>
                  <a:lnTo>
                    <a:pt x="814" y="816"/>
                  </a:lnTo>
                  <a:lnTo>
                    <a:pt x="811" y="819"/>
                  </a:lnTo>
                  <a:lnTo>
                    <a:pt x="811" y="822"/>
                  </a:lnTo>
                  <a:lnTo>
                    <a:pt x="811" y="822"/>
                  </a:lnTo>
                  <a:lnTo>
                    <a:pt x="805" y="825"/>
                  </a:lnTo>
                  <a:lnTo>
                    <a:pt x="798" y="828"/>
                  </a:lnTo>
                  <a:lnTo>
                    <a:pt x="798" y="828"/>
                  </a:lnTo>
                  <a:lnTo>
                    <a:pt x="792" y="834"/>
                  </a:lnTo>
                  <a:lnTo>
                    <a:pt x="789" y="841"/>
                  </a:lnTo>
                  <a:lnTo>
                    <a:pt x="783" y="841"/>
                  </a:lnTo>
                  <a:lnTo>
                    <a:pt x="783" y="841"/>
                  </a:lnTo>
                  <a:lnTo>
                    <a:pt x="783" y="850"/>
                  </a:lnTo>
                  <a:lnTo>
                    <a:pt x="780" y="856"/>
                  </a:lnTo>
                  <a:lnTo>
                    <a:pt x="774" y="859"/>
                  </a:lnTo>
                  <a:lnTo>
                    <a:pt x="774" y="859"/>
                  </a:lnTo>
                  <a:lnTo>
                    <a:pt x="771" y="874"/>
                  </a:lnTo>
                  <a:lnTo>
                    <a:pt x="771" y="889"/>
                  </a:lnTo>
                  <a:lnTo>
                    <a:pt x="771" y="889"/>
                  </a:lnTo>
                  <a:lnTo>
                    <a:pt x="765" y="886"/>
                  </a:lnTo>
                  <a:lnTo>
                    <a:pt x="762" y="883"/>
                  </a:lnTo>
                  <a:lnTo>
                    <a:pt x="762" y="883"/>
                  </a:lnTo>
                  <a:lnTo>
                    <a:pt x="762" y="895"/>
                  </a:lnTo>
                  <a:lnTo>
                    <a:pt x="765" y="901"/>
                  </a:lnTo>
                  <a:lnTo>
                    <a:pt x="765" y="907"/>
                  </a:lnTo>
                  <a:lnTo>
                    <a:pt x="762" y="913"/>
                  </a:lnTo>
                  <a:lnTo>
                    <a:pt x="762" y="913"/>
                  </a:lnTo>
                  <a:lnTo>
                    <a:pt x="765" y="913"/>
                  </a:lnTo>
                  <a:lnTo>
                    <a:pt x="768" y="916"/>
                  </a:lnTo>
                  <a:lnTo>
                    <a:pt x="771" y="922"/>
                  </a:lnTo>
                  <a:lnTo>
                    <a:pt x="771" y="922"/>
                  </a:lnTo>
                  <a:lnTo>
                    <a:pt x="777" y="922"/>
                  </a:lnTo>
                  <a:lnTo>
                    <a:pt x="777" y="922"/>
                  </a:lnTo>
                  <a:lnTo>
                    <a:pt x="789" y="925"/>
                  </a:lnTo>
                  <a:lnTo>
                    <a:pt x="792" y="928"/>
                  </a:lnTo>
                  <a:lnTo>
                    <a:pt x="795" y="925"/>
                  </a:lnTo>
                  <a:lnTo>
                    <a:pt x="795" y="925"/>
                  </a:lnTo>
                  <a:lnTo>
                    <a:pt x="802" y="925"/>
                  </a:lnTo>
                  <a:lnTo>
                    <a:pt x="802" y="925"/>
                  </a:lnTo>
                  <a:lnTo>
                    <a:pt x="814" y="922"/>
                  </a:lnTo>
                  <a:lnTo>
                    <a:pt x="820" y="916"/>
                  </a:lnTo>
                  <a:lnTo>
                    <a:pt x="820" y="916"/>
                  </a:lnTo>
                  <a:lnTo>
                    <a:pt x="823" y="916"/>
                  </a:lnTo>
                  <a:lnTo>
                    <a:pt x="826" y="919"/>
                  </a:lnTo>
                  <a:lnTo>
                    <a:pt x="835" y="922"/>
                  </a:lnTo>
                  <a:lnTo>
                    <a:pt x="835" y="922"/>
                  </a:lnTo>
                  <a:lnTo>
                    <a:pt x="835" y="916"/>
                  </a:lnTo>
                  <a:lnTo>
                    <a:pt x="841" y="913"/>
                  </a:lnTo>
                  <a:lnTo>
                    <a:pt x="841" y="913"/>
                  </a:lnTo>
                  <a:lnTo>
                    <a:pt x="859" y="910"/>
                  </a:lnTo>
                  <a:lnTo>
                    <a:pt x="877" y="913"/>
                  </a:lnTo>
                  <a:lnTo>
                    <a:pt x="877" y="913"/>
                  </a:lnTo>
                  <a:lnTo>
                    <a:pt x="883" y="916"/>
                  </a:lnTo>
                  <a:lnTo>
                    <a:pt x="892" y="922"/>
                  </a:lnTo>
                  <a:lnTo>
                    <a:pt x="892" y="922"/>
                  </a:lnTo>
                  <a:lnTo>
                    <a:pt x="895" y="919"/>
                  </a:lnTo>
                  <a:lnTo>
                    <a:pt x="901" y="916"/>
                  </a:lnTo>
                  <a:lnTo>
                    <a:pt x="901" y="916"/>
                  </a:lnTo>
                  <a:lnTo>
                    <a:pt x="904" y="922"/>
                  </a:lnTo>
                  <a:lnTo>
                    <a:pt x="904" y="922"/>
                  </a:lnTo>
                  <a:lnTo>
                    <a:pt x="925" y="925"/>
                  </a:lnTo>
                  <a:lnTo>
                    <a:pt x="925" y="925"/>
                  </a:lnTo>
                  <a:lnTo>
                    <a:pt x="953" y="925"/>
                  </a:lnTo>
                  <a:lnTo>
                    <a:pt x="968" y="925"/>
                  </a:lnTo>
                  <a:lnTo>
                    <a:pt x="983" y="925"/>
                  </a:lnTo>
                  <a:lnTo>
                    <a:pt x="983" y="925"/>
                  </a:lnTo>
                  <a:lnTo>
                    <a:pt x="983" y="913"/>
                  </a:lnTo>
                  <a:lnTo>
                    <a:pt x="986" y="904"/>
                  </a:lnTo>
                  <a:lnTo>
                    <a:pt x="986" y="904"/>
                  </a:lnTo>
                  <a:lnTo>
                    <a:pt x="977" y="892"/>
                  </a:lnTo>
                  <a:lnTo>
                    <a:pt x="965" y="880"/>
                  </a:lnTo>
                  <a:lnTo>
                    <a:pt x="950" y="871"/>
                  </a:lnTo>
                  <a:lnTo>
                    <a:pt x="932" y="865"/>
                  </a:lnTo>
                  <a:lnTo>
                    <a:pt x="932" y="865"/>
                  </a:lnTo>
                  <a:lnTo>
                    <a:pt x="932" y="859"/>
                  </a:lnTo>
                  <a:lnTo>
                    <a:pt x="932" y="856"/>
                  </a:lnTo>
                  <a:lnTo>
                    <a:pt x="925" y="853"/>
                  </a:lnTo>
                  <a:lnTo>
                    <a:pt x="925" y="853"/>
                  </a:lnTo>
                  <a:lnTo>
                    <a:pt x="922" y="844"/>
                  </a:lnTo>
                  <a:lnTo>
                    <a:pt x="919" y="841"/>
                  </a:lnTo>
                  <a:lnTo>
                    <a:pt x="919" y="841"/>
                  </a:lnTo>
                  <a:lnTo>
                    <a:pt x="922" y="831"/>
                  </a:lnTo>
                  <a:lnTo>
                    <a:pt x="928" y="825"/>
                  </a:lnTo>
                  <a:lnTo>
                    <a:pt x="932" y="819"/>
                  </a:lnTo>
                  <a:lnTo>
                    <a:pt x="932" y="810"/>
                  </a:lnTo>
                  <a:lnTo>
                    <a:pt x="932" y="810"/>
                  </a:lnTo>
                  <a:lnTo>
                    <a:pt x="916" y="810"/>
                  </a:lnTo>
                  <a:lnTo>
                    <a:pt x="904" y="813"/>
                  </a:lnTo>
                  <a:lnTo>
                    <a:pt x="880" y="822"/>
                  </a:lnTo>
                  <a:lnTo>
                    <a:pt x="880" y="822"/>
                  </a:lnTo>
                  <a:close/>
                  <a:moveTo>
                    <a:pt x="1161" y="1010"/>
                  </a:moveTo>
                  <a:lnTo>
                    <a:pt x="1161" y="1010"/>
                  </a:lnTo>
                  <a:lnTo>
                    <a:pt x="1155" y="1013"/>
                  </a:lnTo>
                  <a:lnTo>
                    <a:pt x="1155" y="1013"/>
                  </a:lnTo>
                  <a:lnTo>
                    <a:pt x="1155" y="1013"/>
                  </a:lnTo>
                  <a:lnTo>
                    <a:pt x="1155" y="1013"/>
                  </a:lnTo>
                  <a:lnTo>
                    <a:pt x="1161" y="1010"/>
                  </a:lnTo>
                  <a:lnTo>
                    <a:pt x="1170" y="1010"/>
                  </a:lnTo>
                  <a:lnTo>
                    <a:pt x="1185" y="1007"/>
                  </a:lnTo>
                  <a:lnTo>
                    <a:pt x="1185" y="1007"/>
                  </a:lnTo>
                  <a:lnTo>
                    <a:pt x="1185" y="998"/>
                  </a:lnTo>
                  <a:lnTo>
                    <a:pt x="1185" y="998"/>
                  </a:lnTo>
                  <a:lnTo>
                    <a:pt x="1185" y="998"/>
                  </a:lnTo>
                  <a:lnTo>
                    <a:pt x="1189" y="1001"/>
                  </a:lnTo>
                  <a:lnTo>
                    <a:pt x="1192" y="1001"/>
                  </a:lnTo>
                  <a:lnTo>
                    <a:pt x="1192" y="1001"/>
                  </a:lnTo>
                  <a:lnTo>
                    <a:pt x="1192" y="974"/>
                  </a:lnTo>
                  <a:lnTo>
                    <a:pt x="1192" y="974"/>
                  </a:lnTo>
                  <a:lnTo>
                    <a:pt x="1185" y="968"/>
                  </a:lnTo>
                  <a:lnTo>
                    <a:pt x="1179" y="961"/>
                  </a:lnTo>
                  <a:lnTo>
                    <a:pt x="1179" y="961"/>
                  </a:lnTo>
                  <a:lnTo>
                    <a:pt x="1179" y="952"/>
                  </a:lnTo>
                  <a:lnTo>
                    <a:pt x="1179" y="952"/>
                  </a:lnTo>
                  <a:lnTo>
                    <a:pt x="1179" y="949"/>
                  </a:lnTo>
                  <a:lnTo>
                    <a:pt x="1173" y="946"/>
                  </a:lnTo>
                  <a:lnTo>
                    <a:pt x="1173" y="943"/>
                  </a:lnTo>
                  <a:lnTo>
                    <a:pt x="1176" y="940"/>
                  </a:lnTo>
                  <a:lnTo>
                    <a:pt x="1176" y="940"/>
                  </a:lnTo>
                  <a:lnTo>
                    <a:pt x="1201" y="940"/>
                  </a:lnTo>
                  <a:lnTo>
                    <a:pt x="1201" y="940"/>
                  </a:lnTo>
                  <a:lnTo>
                    <a:pt x="1201" y="931"/>
                  </a:lnTo>
                  <a:lnTo>
                    <a:pt x="1198" y="928"/>
                  </a:lnTo>
                  <a:lnTo>
                    <a:pt x="1195" y="925"/>
                  </a:lnTo>
                  <a:lnTo>
                    <a:pt x="1192" y="922"/>
                  </a:lnTo>
                  <a:lnTo>
                    <a:pt x="1192" y="922"/>
                  </a:lnTo>
                  <a:lnTo>
                    <a:pt x="1192" y="916"/>
                  </a:lnTo>
                  <a:lnTo>
                    <a:pt x="1189" y="913"/>
                  </a:lnTo>
                  <a:lnTo>
                    <a:pt x="1182" y="913"/>
                  </a:lnTo>
                  <a:lnTo>
                    <a:pt x="1179" y="910"/>
                  </a:lnTo>
                  <a:lnTo>
                    <a:pt x="1179" y="910"/>
                  </a:lnTo>
                  <a:lnTo>
                    <a:pt x="1185" y="907"/>
                  </a:lnTo>
                  <a:lnTo>
                    <a:pt x="1185" y="904"/>
                  </a:lnTo>
                  <a:lnTo>
                    <a:pt x="1185" y="901"/>
                  </a:lnTo>
                  <a:lnTo>
                    <a:pt x="1185" y="901"/>
                  </a:lnTo>
                  <a:lnTo>
                    <a:pt x="1176" y="901"/>
                  </a:lnTo>
                  <a:lnTo>
                    <a:pt x="1170" y="901"/>
                  </a:lnTo>
                  <a:lnTo>
                    <a:pt x="1167" y="898"/>
                  </a:lnTo>
                  <a:lnTo>
                    <a:pt x="1161" y="895"/>
                  </a:lnTo>
                  <a:lnTo>
                    <a:pt x="1161" y="895"/>
                  </a:lnTo>
                  <a:lnTo>
                    <a:pt x="1161" y="889"/>
                  </a:lnTo>
                  <a:lnTo>
                    <a:pt x="1158" y="883"/>
                  </a:lnTo>
                  <a:lnTo>
                    <a:pt x="1149" y="877"/>
                  </a:lnTo>
                  <a:lnTo>
                    <a:pt x="1140" y="871"/>
                  </a:lnTo>
                  <a:lnTo>
                    <a:pt x="1137" y="868"/>
                  </a:lnTo>
                  <a:lnTo>
                    <a:pt x="1137" y="859"/>
                  </a:lnTo>
                  <a:lnTo>
                    <a:pt x="1137" y="859"/>
                  </a:lnTo>
                  <a:lnTo>
                    <a:pt x="1152" y="847"/>
                  </a:lnTo>
                  <a:lnTo>
                    <a:pt x="1161" y="844"/>
                  </a:lnTo>
                  <a:lnTo>
                    <a:pt x="1176" y="844"/>
                  </a:lnTo>
                  <a:lnTo>
                    <a:pt x="1176" y="844"/>
                  </a:lnTo>
                  <a:lnTo>
                    <a:pt x="1176" y="837"/>
                  </a:lnTo>
                  <a:lnTo>
                    <a:pt x="1179" y="837"/>
                  </a:lnTo>
                  <a:lnTo>
                    <a:pt x="1179" y="834"/>
                  </a:lnTo>
                  <a:lnTo>
                    <a:pt x="1179" y="834"/>
                  </a:lnTo>
                  <a:lnTo>
                    <a:pt x="1179" y="828"/>
                  </a:lnTo>
                  <a:lnTo>
                    <a:pt x="1176" y="825"/>
                  </a:lnTo>
                  <a:lnTo>
                    <a:pt x="1170" y="822"/>
                  </a:lnTo>
                  <a:lnTo>
                    <a:pt x="1167" y="816"/>
                  </a:lnTo>
                  <a:lnTo>
                    <a:pt x="1167" y="816"/>
                  </a:lnTo>
                  <a:lnTo>
                    <a:pt x="1155" y="813"/>
                  </a:lnTo>
                  <a:lnTo>
                    <a:pt x="1146" y="816"/>
                  </a:lnTo>
                  <a:lnTo>
                    <a:pt x="1137" y="816"/>
                  </a:lnTo>
                  <a:lnTo>
                    <a:pt x="1128" y="816"/>
                  </a:lnTo>
                  <a:lnTo>
                    <a:pt x="1128" y="816"/>
                  </a:lnTo>
                  <a:lnTo>
                    <a:pt x="1128" y="822"/>
                  </a:lnTo>
                  <a:lnTo>
                    <a:pt x="1125" y="819"/>
                  </a:lnTo>
                  <a:lnTo>
                    <a:pt x="1125" y="819"/>
                  </a:lnTo>
                  <a:lnTo>
                    <a:pt x="1122" y="819"/>
                  </a:lnTo>
                  <a:lnTo>
                    <a:pt x="1122" y="819"/>
                  </a:lnTo>
                  <a:lnTo>
                    <a:pt x="1119" y="822"/>
                  </a:lnTo>
                  <a:lnTo>
                    <a:pt x="1119" y="822"/>
                  </a:lnTo>
                  <a:lnTo>
                    <a:pt x="1092" y="834"/>
                  </a:lnTo>
                  <a:lnTo>
                    <a:pt x="1092" y="834"/>
                  </a:lnTo>
                  <a:lnTo>
                    <a:pt x="1086" y="837"/>
                  </a:lnTo>
                  <a:lnTo>
                    <a:pt x="1083" y="841"/>
                  </a:lnTo>
                  <a:lnTo>
                    <a:pt x="1080" y="847"/>
                  </a:lnTo>
                  <a:lnTo>
                    <a:pt x="1080" y="847"/>
                  </a:lnTo>
                  <a:lnTo>
                    <a:pt x="1077" y="847"/>
                  </a:lnTo>
                  <a:lnTo>
                    <a:pt x="1071" y="847"/>
                  </a:lnTo>
                  <a:lnTo>
                    <a:pt x="1071" y="847"/>
                  </a:lnTo>
                  <a:lnTo>
                    <a:pt x="1071" y="853"/>
                  </a:lnTo>
                  <a:lnTo>
                    <a:pt x="1071" y="859"/>
                  </a:lnTo>
                  <a:lnTo>
                    <a:pt x="1071" y="859"/>
                  </a:lnTo>
                  <a:lnTo>
                    <a:pt x="1074" y="862"/>
                  </a:lnTo>
                  <a:lnTo>
                    <a:pt x="1077" y="862"/>
                  </a:lnTo>
                  <a:lnTo>
                    <a:pt x="1080" y="862"/>
                  </a:lnTo>
                  <a:lnTo>
                    <a:pt x="1083" y="868"/>
                  </a:lnTo>
                  <a:lnTo>
                    <a:pt x="1083" y="868"/>
                  </a:lnTo>
                  <a:lnTo>
                    <a:pt x="1086" y="874"/>
                  </a:lnTo>
                  <a:lnTo>
                    <a:pt x="1089" y="877"/>
                  </a:lnTo>
                  <a:lnTo>
                    <a:pt x="1089" y="877"/>
                  </a:lnTo>
                  <a:lnTo>
                    <a:pt x="1086" y="886"/>
                  </a:lnTo>
                  <a:lnTo>
                    <a:pt x="1089" y="892"/>
                  </a:lnTo>
                  <a:lnTo>
                    <a:pt x="1092" y="901"/>
                  </a:lnTo>
                  <a:lnTo>
                    <a:pt x="1092" y="901"/>
                  </a:lnTo>
                  <a:lnTo>
                    <a:pt x="1092" y="904"/>
                  </a:lnTo>
                  <a:lnTo>
                    <a:pt x="1095" y="910"/>
                  </a:lnTo>
                  <a:lnTo>
                    <a:pt x="1095" y="910"/>
                  </a:lnTo>
                  <a:lnTo>
                    <a:pt x="1101" y="922"/>
                  </a:lnTo>
                  <a:lnTo>
                    <a:pt x="1101" y="922"/>
                  </a:lnTo>
                  <a:lnTo>
                    <a:pt x="1104" y="931"/>
                  </a:lnTo>
                  <a:lnTo>
                    <a:pt x="1107" y="937"/>
                  </a:lnTo>
                  <a:lnTo>
                    <a:pt x="1107" y="937"/>
                  </a:lnTo>
                  <a:lnTo>
                    <a:pt x="1107" y="943"/>
                  </a:lnTo>
                  <a:lnTo>
                    <a:pt x="1107" y="949"/>
                  </a:lnTo>
                  <a:lnTo>
                    <a:pt x="1107" y="949"/>
                  </a:lnTo>
                  <a:lnTo>
                    <a:pt x="1113" y="952"/>
                  </a:lnTo>
                  <a:lnTo>
                    <a:pt x="1116" y="955"/>
                  </a:lnTo>
                  <a:lnTo>
                    <a:pt x="1116" y="961"/>
                  </a:lnTo>
                  <a:lnTo>
                    <a:pt x="1116" y="961"/>
                  </a:lnTo>
                  <a:lnTo>
                    <a:pt x="1110" y="961"/>
                  </a:lnTo>
                  <a:lnTo>
                    <a:pt x="1110" y="961"/>
                  </a:lnTo>
                  <a:lnTo>
                    <a:pt x="1107" y="971"/>
                  </a:lnTo>
                  <a:lnTo>
                    <a:pt x="1107" y="977"/>
                  </a:lnTo>
                  <a:lnTo>
                    <a:pt x="1107" y="980"/>
                  </a:lnTo>
                  <a:lnTo>
                    <a:pt x="1104" y="983"/>
                  </a:lnTo>
                  <a:lnTo>
                    <a:pt x="1104" y="983"/>
                  </a:lnTo>
                  <a:lnTo>
                    <a:pt x="1110" y="983"/>
                  </a:lnTo>
                  <a:lnTo>
                    <a:pt x="1113" y="986"/>
                  </a:lnTo>
                  <a:lnTo>
                    <a:pt x="1122" y="995"/>
                  </a:lnTo>
                  <a:lnTo>
                    <a:pt x="1128" y="1001"/>
                  </a:lnTo>
                  <a:lnTo>
                    <a:pt x="1134" y="1001"/>
                  </a:lnTo>
                  <a:lnTo>
                    <a:pt x="1140" y="998"/>
                  </a:lnTo>
                  <a:lnTo>
                    <a:pt x="1140" y="998"/>
                  </a:lnTo>
                  <a:lnTo>
                    <a:pt x="1137" y="1004"/>
                  </a:lnTo>
                  <a:lnTo>
                    <a:pt x="1137" y="1004"/>
                  </a:lnTo>
                  <a:lnTo>
                    <a:pt x="1143" y="1007"/>
                  </a:lnTo>
                  <a:lnTo>
                    <a:pt x="1155" y="1007"/>
                  </a:lnTo>
                  <a:lnTo>
                    <a:pt x="1158" y="1007"/>
                  </a:lnTo>
                  <a:lnTo>
                    <a:pt x="1161" y="1010"/>
                  </a:lnTo>
                  <a:lnTo>
                    <a:pt x="1161" y="1010"/>
                  </a:lnTo>
                  <a:close/>
                  <a:moveTo>
                    <a:pt x="1282" y="822"/>
                  </a:moveTo>
                  <a:lnTo>
                    <a:pt x="1282" y="822"/>
                  </a:lnTo>
                  <a:lnTo>
                    <a:pt x="1279" y="828"/>
                  </a:lnTo>
                  <a:lnTo>
                    <a:pt x="1279" y="834"/>
                  </a:lnTo>
                  <a:lnTo>
                    <a:pt x="1279" y="834"/>
                  </a:lnTo>
                  <a:lnTo>
                    <a:pt x="1273" y="837"/>
                  </a:lnTo>
                  <a:lnTo>
                    <a:pt x="1267" y="841"/>
                  </a:lnTo>
                  <a:lnTo>
                    <a:pt x="1267" y="844"/>
                  </a:lnTo>
                  <a:lnTo>
                    <a:pt x="1267" y="844"/>
                  </a:lnTo>
                  <a:lnTo>
                    <a:pt x="1273" y="850"/>
                  </a:lnTo>
                  <a:lnTo>
                    <a:pt x="1276" y="856"/>
                  </a:lnTo>
                  <a:lnTo>
                    <a:pt x="1279" y="859"/>
                  </a:lnTo>
                  <a:lnTo>
                    <a:pt x="1279" y="859"/>
                  </a:lnTo>
                  <a:lnTo>
                    <a:pt x="1276" y="862"/>
                  </a:lnTo>
                  <a:lnTo>
                    <a:pt x="1273" y="862"/>
                  </a:lnTo>
                  <a:lnTo>
                    <a:pt x="1273" y="865"/>
                  </a:lnTo>
                  <a:lnTo>
                    <a:pt x="1273" y="865"/>
                  </a:lnTo>
                  <a:lnTo>
                    <a:pt x="1276" y="865"/>
                  </a:lnTo>
                  <a:lnTo>
                    <a:pt x="1282" y="868"/>
                  </a:lnTo>
                  <a:lnTo>
                    <a:pt x="1285" y="868"/>
                  </a:lnTo>
                  <a:lnTo>
                    <a:pt x="1291" y="871"/>
                  </a:lnTo>
                  <a:lnTo>
                    <a:pt x="1291" y="871"/>
                  </a:lnTo>
                  <a:lnTo>
                    <a:pt x="1294" y="868"/>
                  </a:lnTo>
                  <a:lnTo>
                    <a:pt x="1297" y="865"/>
                  </a:lnTo>
                  <a:lnTo>
                    <a:pt x="1297" y="865"/>
                  </a:lnTo>
                  <a:lnTo>
                    <a:pt x="1300" y="856"/>
                  </a:lnTo>
                  <a:lnTo>
                    <a:pt x="1297" y="853"/>
                  </a:lnTo>
                  <a:lnTo>
                    <a:pt x="1294" y="850"/>
                  </a:lnTo>
                  <a:lnTo>
                    <a:pt x="1291" y="844"/>
                  </a:lnTo>
                  <a:lnTo>
                    <a:pt x="1291" y="844"/>
                  </a:lnTo>
                  <a:lnTo>
                    <a:pt x="1300" y="837"/>
                  </a:lnTo>
                  <a:lnTo>
                    <a:pt x="1303" y="834"/>
                  </a:lnTo>
                  <a:lnTo>
                    <a:pt x="1303" y="828"/>
                  </a:lnTo>
                  <a:lnTo>
                    <a:pt x="1303" y="828"/>
                  </a:lnTo>
                  <a:lnTo>
                    <a:pt x="1297" y="825"/>
                  </a:lnTo>
                  <a:lnTo>
                    <a:pt x="1297" y="825"/>
                  </a:lnTo>
                  <a:lnTo>
                    <a:pt x="1297" y="819"/>
                  </a:lnTo>
                  <a:lnTo>
                    <a:pt x="1297" y="819"/>
                  </a:lnTo>
                  <a:lnTo>
                    <a:pt x="1291" y="819"/>
                  </a:lnTo>
                  <a:lnTo>
                    <a:pt x="1282" y="822"/>
                  </a:lnTo>
                  <a:lnTo>
                    <a:pt x="1282" y="822"/>
                  </a:lnTo>
                  <a:close/>
                  <a:moveTo>
                    <a:pt x="750" y="934"/>
                  </a:moveTo>
                  <a:lnTo>
                    <a:pt x="750" y="934"/>
                  </a:lnTo>
                  <a:lnTo>
                    <a:pt x="750" y="937"/>
                  </a:lnTo>
                  <a:lnTo>
                    <a:pt x="753" y="940"/>
                  </a:lnTo>
                  <a:lnTo>
                    <a:pt x="762" y="940"/>
                  </a:lnTo>
                  <a:lnTo>
                    <a:pt x="774" y="937"/>
                  </a:lnTo>
                  <a:lnTo>
                    <a:pt x="777" y="934"/>
                  </a:lnTo>
                  <a:lnTo>
                    <a:pt x="777" y="934"/>
                  </a:lnTo>
                  <a:lnTo>
                    <a:pt x="765" y="931"/>
                  </a:lnTo>
                  <a:lnTo>
                    <a:pt x="750" y="934"/>
                  </a:lnTo>
                  <a:lnTo>
                    <a:pt x="750" y="934"/>
                  </a:lnTo>
                  <a:close/>
                  <a:moveTo>
                    <a:pt x="844" y="1690"/>
                  </a:moveTo>
                  <a:lnTo>
                    <a:pt x="844" y="1690"/>
                  </a:lnTo>
                  <a:lnTo>
                    <a:pt x="850" y="1681"/>
                  </a:lnTo>
                  <a:lnTo>
                    <a:pt x="859" y="1672"/>
                  </a:lnTo>
                  <a:lnTo>
                    <a:pt x="865" y="1663"/>
                  </a:lnTo>
                  <a:lnTo>
                    <a:pt x="868" y="1657"/>
                  </a:lnTo>
                  <a:lnTo>
                    <a:pt x="868" y="1648"/>
                  </a:lnTo>
                  <a:lnTo>
                    <a:pt x="868" y="1648"/>
                  </a:lnTo>
                  <a:lnTo>
                    <a:pt x="862" y="1651"/>
                  </a:lnTo>
                  <a:lnTo>
                    <a:pt x="859" y="1651"/>
                  </a:lnTo>
                  <a:lnTo>
                    <a:pt x="847" y="1651"/>
                  </a:lnTo>
                  <a:lnTo>
                    <a:pt x="835" y="1648"/>
                  </a:lnTo>
                  <a:lnTo>
                    <a:pt x="829" y="1651"/>
                  </a:lnTo>
                  <a:lnTo>
                    <a:pt x="823" y="1654"/>
                  </a:lnTo>
                  <a:lnTo>
                    <a:pt x="823" y="1654"/>
                  </a:lnTo>
                  <a:lnTo>
                    <a:pt x="829" y="1654"/>
                  </a:lnTo>
                  <a:lnTo>
                    <a:pt x="829" y="1657"/>
                  </a:lnTo>
                  <a:lnTo>
                    <a:pt x="823" y="1657"/>
                  </a:lnTo>
                  <a:lnTo>
                    <a:pt x="820" y="1660"/>
                  </a:lnTo>
                  <a:lnTo>
                    <a:pt x="820" y="1660"/>
                  </a:lnTo>
                  <a:lnTo>
                    <a:pt x="820" y="1660"/>
                  </a:lnTo>
                  <a:lnTo>
                    <a:pt x="823" y="1666"/>
                  </a:lnTo>
                  <a:lnTo>
                    <a:pt x="823" y="1672"/>
                  </a:lnTo>
                  <a:lnTo>
                    <a:pt x="823" y="1672"/>
                  </a:lnTo>
                  <a:lnTo>
                    <a:pt x="823" y="1681"/>
                  </a:lnTo>
                  <a:lnTo>
                    <a:pt x="823" y="1684"/>
                  </a:lnTo>
                  <a:lnTo>
                    <a:pt x="820" y="1684"/>
                  </a:lnTo>
                  <a:lnTo>
                    <a:pt x="820" y="1684"/>
                  </a:lnTo>
                  <a:lnTo>
                    <a:pt x="817" y="1684"/>
                  </a:lnTo>
                  <a:lnTo>
                    <a:pt x="817" y="1684"/>
                  </a:lnTo>
                  <a:lnTo>
                    <a:pt x="814" y="1684"/>
                  </a:lnTo>
                  <a:lnTo>
                    <a:pt x="814" y="1684"/>
                  </a:lnTo>
                  <a:lnTo>
                    <a:pt x="820" y="1687"/>
                  </a:lnTo>
                  <a:lnTo>
                    <a:pt x="826" y="1690"/>
                  </a:lnTo>
                  <a:lnTo>
                    <a:pt x="844" y="1690"/>
                  </a:lnTo>
                  <a:lnTo>
                    <a:pt x="844" y="169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93" name="Freeform 87"/>
            <p:cNvSpPr>
              <a:spLocks/>
            </p:cNvSpPr>
            <p:nvPr/>
          </p:nvSpPr>
          <p:spPr bwMode="auto">
            <a:xfrm>
              <a:off x="2851150" y="2012950"/>
              <a:ext cx="71438" cy="44450"/>
            </a:xfrm>
            <a:custGeom>
              <a:avLst/>
              <a:gdLst>
                <a:gd name="T0" fmla="*/ 36 w 45"/>
                <a:gd name="T1" fmla="*/ 0 h 28"/>
                <a:gd name="T2" fmla="*/ 36 w 45"/>
                <a:gd name="T3" fmla="*/ 0 h 28"/>
                <a:gd name="T4" fmla="*/ 36 w 45"/>
                <a:gd name="T5" fmla="*/ 9 h 28"/>
                <a:gd name="T6" fmla="*/ 42 w 45"/>
                <a:gd name="T7" fmla="*/ 13 h 28"/>
                <a:gd name="T8" fmla="*/ 45 w 45"/>
                <a:gd name="T9" fmla="*/ 19 h 28"/>
                <a:gd name="T10" fmla="*/ 45 w 45"/>
                <a:gd name="T11" fmla="*/ 28 h 28"/>
                <a:gd name="T12" fmla="*/ 45 w 45"/>
                <a:gd name="T13" fmla="*/ 28 h 28"/>
                <a:gd name="T14" fmla="*/ 30 w 45"/>
                <a:gd name="T15" fmla="*/ 28 h 28"/>
                <a:gd name="T16" fmla="*/ 18 w 45"/>
                <a:gd name="T17" fmla="*/ 25 h 28"/>
                <a:gd name="T18" fmla="*/ 6 w 45"/>
                <a:gd name="T19" fmla="*/ 22 h 28"/>
                <a:gd name="T20" fmla="*/ 0 w 45"/>
                <a:gd name="T21" fmla="*/ 13 h 28"/>
                <a:gd name="T22" fmla="*/ 0 w 45"/>
                <a:gd name="T23" fmla="*/ 13 h 28"/>
                <a:gd name="T24" fmla="*/ 6 w 45"/>
                <a:gd name="T25" fmla="*/ 9 h 28"/>
                <a:gd name="T26" fmla="*/ 15 w 45"/>
                <a:gd name="T27" fmla="*/ 6 h 28"/>
                <a:gd name="T28" fmla="*/ 36 w 45"/>
                <a:gd name="T29" fmla="*/ 0 h 28"/>
                <a:gd name="T30" fmla="*/ 36 w 45"/>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28">
                  <a:moveTo>
                    <a:pt x="36" y="0"/>
                  </a:moveTo>
                  <a:lnTo>
                    <a:pt x="36" y="0"/>
                  </a:lnTo>
                  <a:lnTo>
                    <a:pt x="36" y="9"/>
                  </a:lnTo>
                  <a:lnTo>
                    <a:pt x="42" y="13"/>
                  </a:lnTo>
                  <a:lnTo>
                    <a:pt x="45" y="19"/>
                  </a:lnTo>
                  <a:lnTo>
                    <a:pt x="45" y="28"/>
                  </a:lnTo>
                  <a:lnTo>
                    <a:pt x="45" y="28"/>
                  </a:lnTo>
                  <a:lnTo>
                    <a:pt x="30" y="28"/>
                  </a:lnTo>
                  <a:lnTo>
                    <a:pt x="18" y="25"/>
                  </a:lnTo>
                  <a:lnTo>
                    <a:pt x="6" y="22"/>
                  </a:lnTo>
                  <a:lnTo>
                    <a:pt x="0" y="13"/>
                  </a:lnTo>
                  <a:lnTo>
                    <a:pt x="0" y="13"/>
                  </a:lnTo>
                  <a:lnTo>
                    <a:pt x="6" y="9"/>
                  </a:lnTo>
                  <a:lnTo>
                    <a:pt x="15" y="6"/>
                  </a:lnTo>
                  <a:lnTo>
                    <a:pt x="36" y="0"/>
                  </a:lnTo>
                  <a:lnTo>
                    <a:pt x="3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94" name="Freeform 88"/>
            <p:cNvSpPr>
              <a:spLocks noEditPoints="1"/>
            </p:cNvSpPr>
            <p:nvPr/>
          </p:nvSpPr>
          <p:spPr bwMode="auto">
            <a:xfrm>
              <a:off x="3019425" y="2105025"/>
              <a:ext cx="763588" cy="533400"/>
            </a:xfrm>
            <a:custGeom>
              <a:avLst/>
              <a:gdLst>
                <a:gd name="T0" fmla="*/ 42 w 481"/>
                <a:gd name="T1" fmla="*/ 12 h 336"/>
                <a:gd name="T2" fmla="*/ 60 w 481"/>
                <a:gd name="T3" fmla="*/ 9 h 336"/>
                <a:gd name="T4" fmla="*/ 70 w 481"/>
                <a:gd name="T5" fmla="*/ 15 h 336"/>
                <a:gd name="T6" fmla="*/ 63 w 481"/>
                <a:gd name="T7" fmla="*/ 27 h 336"/>
                <a:gd name="T8" fmla="*/ 73 w 481"/>
                <a:gd name="T9" fmla="*/ 66 h 336"/>
                <a:gd name="T10" fmla="*/ 88 w 481"/>
                <a:gd name="T11" fmla="*/ 33 h 336"/>
                <a:gd name="T12" fmla="*/ 118 w 481"/>
                <a:gd name="T13" fmla="*/ 15 h 336"/>
                <a:gd name="T14" fmla="*/ 139 w 481"/>
                <a:gd name="T15" fmla="*/ 18 h 336"/>
                <a:gd name="T16" fmla="*/ 178 w 481"/>
                <a:gd name="T17" fmla="*/ 48 h 336"/>
                <a:gd name="T18" fmla="*/ 203 w 481"/>
                <a:gd name="T19" fmla="*/ 36 h 336"/>
                <a:gd name="T20" fmla="*/ 239 w 481"/>
                <a:gd name="T21" fmla="*/ 42 h 336"/>
                <a:gd name="T22" fmla="*/ 263 w 481"/>
                <a:gd name="T23" fmla="*/ 60 h 336"/>
                <a:gd name="T24" fmla="*/ 269 w 481"/>
                <a:gd name="T25" fmla="*/ 72 h 336"/>
                <a:gd name="T26" fmla="*/ 308 w 481"/>
                <a:gd name="T27" fmla="*/ 75 h 336"/>
                <a:gd name="T28" fmla="*/ 333 w 481"/>
                <a:gd name="T29" fmla="*/ 94 h 336"/>
                <a:gd name="T30" fmla="*/ 354 w 481"/>
                <a:gd name="T31" fmla="*/ 103 h 336"/>
                <a:gd name="T32" fmla="*/ 378 w 481"/>
                <a:gd name="T33" fmla="*/ 124 h 336"/>
                <a:gd name="T34" fmla="*/ 363 w 481"/>
                <a:gd name="T35" fmla="*/ 148 h 336"/>
                <a:gd name="T36" fmla="*/ 393 w 481"/>
                <a:gd name="T37" fmla="*/ 166 h 336"/>
                <a:gd name="T38" fmla="*/ 402 w 481"/>
                <a:gd name="T39" fmla="*/ 172 h 336"/>
                <a:gd name="T40" fmla="*/ 414 w 481"/>
                <a:gd name="T41" fmla="*/ 187 h 336"/>
                <a:gd name="T42" fmla="*/ 441 w 481"/>
                <a:gd name="T43" fmla="*/ 196 h 336"/>
                <a:gd name="T44" fmla="*/ 478 w 481"/>
                <a:gd name="T45" fmla="*/ 209 h 336"/>
                <a:gd name="T46" fmla="*/ 469 w 481"/>
                <a:gd name="T47" fmla="*/ 224 h 336"/>
                <a:gd name="T48" fmla="*/ 441 w 481"/>
                <a:gd name="T49" fmla="*/ 251 h 336"/>
                <a:gd name="T50" fmla="*/ 414 w 481"/>
                <a:gd name="T51" fmla="*/ 242 h 336"/>
                <a:gd name="T52" fmla="*/ 393 w 481"/>
                <a:gd name="T53" fmla="*/ 221 h 336"/>
                <a:gd name="T54" fmla="*/ 372 w 481"/>
                <a:gd name="T55" fmla="*/ 242 h 336"/>
                <a:gd name="T56" fmla="*/ 399 w 481"/>
                <a:gd name="T57" fmla="*/ 260 h 336"/>
                <a:gd name="T58" fmla="*/ 414 w 481"/>
                <a:gd name="T59" fmla="*/ 284 h 336"/>
                <a:gd name="T60" fmla="*/ 408 w 481"/>
                <a:gd name="T61" fmla="*/ 320 h 336"/>
                <a:gd name="T62" fmla="*/ 369 w 481"/>
                <a:gd name="T63" fmla="*/ 296 h 336"/>
                <a:gd name="T64" fmla="*/ 369 w 481"/>
                <a:gd name="T65" fmla="*/ 302 h 336"/>
                <a:gd name="T66" fmla="*/ 375 w 481"/>
                <a:gd name="T67" fmla="*/ 320 h 336"/>
                <a:gd name="T68" fmla="*/ 396 w 481"/>
                <a:gd name="T69" fmla="*/ 336 h 336"/>
                <a:gd name="T70" fmla="*/ 323 w 481"/>
                <a:gd name="T71" fmla="*/ 308 h 336"/>
                <a:gd name="T72" fmla="*/ 299 w 481"/>
                <a:gd name="T73" fmla="*/ 296 h 336"/>
                <a:gd name="T74" fmla="*/ 278 w 481"/>
                <a:gd name="T75" fmla="*/ 275 h 336"/>
                <a:gd name="T76" fmla="*/ 263 w 481"/>
                <a:gd name="T77" fmla="*/ 233 h 336"/>
                <a:gd name="T78" fmla="*/ 275 w 481"/>
                <a:gd name="T79" fmla="*/ 221 h 336"/>
                <a:gd name="T80" fmla="*/ 287 w 481"/>
                <a:gd name="T81" fmla="*/ 199 h 336"/>
                <a:gd name="T82" fmla="*/ 275 w 481"/>
                <a:gd name="T83" fmla="*/ 178 h 336"/>
                <a:gd name="T84" fmla="*/ 260 w 481"/>
                <a:gd name="T85" fmla="*/ 151 h 336"/>
                <a:gd name="T86" fmla="*/ 239 w 481"/>
                <a:gd name="T87" fmla="*/ 139 h 336"/>
                <a:gd name="T88" fmla="*/ 215 w 481"/>
                <a:gd name="T89" fmla="*/ 136 h 336"/>
                <a:gd name="T90" fmla="*/ 200 w 481"/>
                <a:gd name="T91" fmla="*/ 106 h 336"/>
                <a:gd name="T92" fmla="*/ 166 w 481"/>
                <a:gd name="T93" fmla="*/ 115 h 336"/>
                <a:gd name="T94" fmla="*/ 121 w 481"/>
                <a:gd name="T95" fmla="*/ 118 h 336"/>
                <a:gd name="T96" fmla="*/ 51 w 481"/>
                <a:gd name="T97" fmla="*/ 112 h 336"/>
                <a:gd name="T98" fmla="*/ 15 w 481"/>
                <a:gd name="T99" fmla="*/ 94 h 336"/>
                <a:gd name="T100" fmla="*/ 24 w 481"/>
                <a:gd name="T101" fmla="*/ 72 h 336"/>
                <a:gd name="T102" fmla="*/ 0 w 481"/>
                <a:gd name="T103" fmla="*/ 69 h 336"/>
                <a:gd name="T104" fmla="*/ 15 w 481"/>
                <a:gd name="T105" fmla="*/ 18 h 336"/>
                <a:gd name="T106" fmla="*/ 342 w 481"/>
                <a:gd name="T107" fmla="*/ 224 h 336"/>
                <a:gd name="T108" fmla="*/ 314 w 481"/>
                <a:gd name="T109" fmla="*/ 209 h 336"/>
                <a:gd name="T110" fmla="*/ 311 w 481"/>
                <a:gd name="T111" fmla="*/ 23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1" h="336">
                  <a:moveTo>
                    <a:pt x="15" y="18"/>
                  </a:moveTo>
                  <a:lnTo>
                    <a:pt x="15" y="18"/>
                  </a:lnTo>
                  <a:lnTo>
                    <a:pt x="18" y="21"/>
                  </a:lnTo>
                  <a:lnTo>
                    <a:pt x="21" y="21"/>
                  </a:lnTo>
                  <a:lnTo>
                    <a:pt x="30" y="15"/>
                  </a:lnTo>
                  <a:lnTo>
                    <a:pt x="39" y="12"/>
                  </a:lnTo>
                  <a:lnTo>
                    <a:pt x="42" y="12"/>
                  </a:lnTo>
                  <a:lnTo>
                    <a:pt x="42" y="12"/>
                  </a:lnTo>
                  <a:lnTo>
                    <a:pt x="42" y="12"/>
                  </a:lnTo>
                  <a:lnTo>
                    <a:pt x="45" y="12"/>
                  </a:lnTo>
                  <a:lnTo>
                    <a:pt x="45" y="9"/>
                  </a:lnTo>
                  <a:lnTo>
                    <a:pt x="48" y="6"/>
                  </a:lnTo>
                  <a:lnTo>
                    <a:pt x="48" y="6"/>
                  </a:lnTo>
                  <a:lnTo>
                    <a:pt x="51" y="3"/>
                  </a:lnTo>
                  <a:lnTo>
                    <a:pt x="54" y="6"/>
                  </a:lnTo>
                  <a:lnTo>
                    <a:pt x="60" y="9"/>
                  </a:lnTo>
                  <a:lnTo>
                    <a:pt x="60" y="9"/>
                  </a:lnTo>
                  <a:lnTo>
                    <a:pt x="63" y="6"/>
                  </a:lnTo>
                  <a:lnTo>
                    <a:pt x="66" y="3"/>
                  </a:lnTo>
                  <a:lnTo>
                    <a:pt x="70" y="0"/>
                  </a:lnTo>
                  <a:lnTo>
                    <a:pt x="76" y="6"/>
                  </a:lnTo>
                  <a:lnTo>
                    <a:pt x="76" y="6"/>
                  </a:lnTo>
                  <a:lnTo>
                    <a:pt x="76" y="12"/>
                  </a:lnTo>
                  <a:lnTo>
                    <a:pt x="70" y="15"/>
                  </a:lnTo>
                  <a:lnTo>
                    <a:pt x="66" y="15"/>
                  </a:lnTo>
                  <a:lnTo>
                    <a:pt x="60" y="18"/>
                  </a:lnTo>
                  <a:lnTo>
                    <a:pt x="60" y="18"/>
                  </a:lnTo>
                  <a:lnTo>
                    <a:pt x="60" y="18"/>
                  </a:lnTo>
                  <a:lnTo>
                    <a:pt x="63" y="21"/>
                  </a:lnTo>
                  <a:lnTo>
                    <a:pt x="70" y="21"/>
                  </a:lnTo>
                  <a:lnTo>
                    <a:pt x="70" y="21"/>
                  </a:lnTo>
                  <a:lnTo>
                    <a:pt x="63" y="27"/>
                  </a:lnTo>
                  <a:lnTo>
                    <a:pt x="60" y="33"/>
                  </a:lnTo>
                  <a:lnTo>
                    <a:pt x="60" y="33"/>
                  </a:lnTo>
                  <a:lnTo>
                    <a:pt x="60" y="39"/>
                  </a:lnTo>
                  <a:lnTo>
                    <a:pt x="63" y="45"/>
                  </a:lnTo>
                  <a:lnTo>
                    <a:pt x="63" y="45"/>
                  </a:lnTo>
                  <a:lnTo>
                    <a:pt x="63" y="57"/>
                  </a:lnTo>
                  <a:lnTo>
                    <a:pt x="66" y="63"/>
                  </a:lnTo>
                  <a:lnTo>
                    <a:pt x="73" y="66"/>
                  </a:lnTo>
                  <a:lnTo>
                    <a:pt x="73" y="66"/>
                  </a:lnTo>
                  <a:lnTo>
                    <a:pt x="76" y="63"/>
                  </a:lnTo>
                  <a:lnTo>
                    <a:pt x="76" y="60"/>
                  </a:lnTo>
                  <a:lnTo>
                    <a:pt x="76" y="51"/>
                  </a:lnTo>
                  <a:lnTo>
                    <a:pt x="76" y="42"/>
                  </a:lnTo>
                  <a:lnTo>
                    <a:pt x="76" y="33"/>
                  </a:lnTo>
                  <a:lnTo>
                    <a:pt x="76" y="33"/>
                  </a:lnTo>
                  <a:lnTo>
                    <a:pt x="88" y="33"/>
                  </a:lnTo>
                  <a:lnTo>
                    <a:pt x="94" y="27"/>
                  </a:lnTo>
                  <a:lnTo>
                    <a:pt x="100" y="12"/>
                  </a:lnTo>
                  <a:lnTo>
                    <a:pt x="100" y="12"/>
                  </a:lnTo>
                  <a:lnTo>
                    <a:pt x="103" y="15"/>
                  </a:lnTo>
                  <a:lnTo>
                    <a:pt x="106" y="15"/>
                  </a:lnTo>
                  <a:lnTo>
                    <a:pt x="112" y="15"/>
                  </a:lnTo>
                  <a:lnTo>
                    <a:pt x="118" y="12"/>
                  </a:lnTo>
                  <a:lnTo>
                    <a:pt x="118" y="15"/>
                  </a:lnTo>
                  <a:lnTo>
                    <a:pt x="121" y="18"/>
                  </a:lnTo>
                  <a:lnTo>
                    <a:pt x="121" y="18"/>
                  </a:lnTo>
                  <a:lnTo>
                    <a:pt x="124" y="15"/>
                  </a:lnTo>
                  <a:lnTo>
                    <a:pt x="127" y="12"/>
                  </a:lnTo>
                  <a:lnTo>
                    <a:pt x="130" y="9"/>
                  </a:lnTo>
                  <a:lnTo>
                    <a:pt x="136" y="9"/>
                  </a:lnTo>
                  <a:lnTo>
                    <a:pt x="136" y="9"/>
                  </a:lnTo>
                  <a:lnTo>
                    <a:pt x="139" y="18"/>
                  </a:lnTo>
                  <a:lnTo>
                    <a:pt x="142" y="24"/>
                  </a:lnTo>
                  <a:lnTo>
                    <a:pt x="157" y="30"/>
                  </a:lnTo>
                  <a:lnTo>
                    <a:pt x="157" y="30"/>
                  </a:lnTo>
                  <a:lnTo>
                    <a:pt x="154" y="39"/>
                  </a:lnTo>
                  <a:lnTo>
                    <a:pt x="160" y="48"/>
                  </a:lnTo>
                  <a:lnTo>
                    <a:pt x="160" y="48"/>
                  </a:lnTo>
                  <a:lnTo>
                    <a:pt x="169" y="45"/>
                  </a:lnTo>
                  <a:lnTo>
                    <a:pt x="178" y="48"/>
                  </a:lnTo>
                  <a:lnTo>
                    <a:pt x="178" y="48"/>
                  </a:lnTo>
                  <a:lnTo>
                    <a:pt x="181" y="48"/>
                  </a:lnTo>
                  <a:lnTo>
                    <a:pt x="184" y="48"/>
                  </a:lnTo>
                  <a:lnTo>
                    <a:pt x="190" y="42"/>
                  </a:lnTo>
                  <a:lnTo>
                    <a:pt x="190" y="42"/>
                  </a:lnTo>
                  <a:lnTo>
                    <a:pt x="196" y="42"/>
                  </a:lnTo>
                  <a:lnTo>
                    <a:pt x="203" y="39"/>
                  </a:lnTo>
                  <a:lnTo>
                    <a:pt x="203" y="36"/>
                  </a:lnTo>
                  <a:lnTo>
                    <a:pt x="203" y="36"/>
                  </a:lnTo>
                  <a:lnTo>
                    <a:pt x="218" y="39"/>
                  </a:lnTo>
                  <a:lnTo>
                    <a:pt x="230" y="36"/>
                  </a:lnTo>
                  <a:lnTo>
                    <a:pt x="230" y="36"/>
                  </a:lnTo>
                  <a:lnTo>
                    <a:pt x="233" y="42"/>
                  </a:lnTo>
                  <a:lnTo>
                    <a:pt x="236" y="42"/>
                  </a:lnTo>
                  <a:lnTo>
                    <a:pt x="239" y="42"/>
                  </a:lnTo>
                  <a:lnTo>
                    <a:pt x="239" y="42"/>
                  </a:lnTo>
                  <a:lnTo>
                    <a:pt x="242" y="48"/>
                  </a:lnTo>
                  <a:lnTo>
                    <a:pt x="248" y="54"/>
                  </a:lnTo>
                  <a:lnTo>
                    <a:pt x="248" y="54"/>
                  </a:lnTo>
                  <a:lnTo>
                    <a:pt x="254" y="57"/>
                  </a:lnTo>
                  <a:lnTo>
                    <a:pt x="260" y="57"/>
                  </a:lnTo>
                  <a:lnTo>
                    <a:pt x="260" y="57"/>
                  </a:lnTo>
                  <a:lnTo>
                    <a:pt x="260" y="60"/>
                  </a:lnTo>
                  <a:lnTo>
                    <a:pt x="263" y="60"/>
                  </a:lnTo>
                  <a:lnTo>
                    <a:pt x="263" y="60"/>
                  </a:lnTo>
                  <a:lnTo>
                    <a:pt x="266" y="63"/>
                  </a:lnTo>
                  <a:lnTo>
                    <a:pt x="266" y="66"/>
                  </a:lnTo>
                  <a:lnTo>
                    <a:pt x="266" y="69"/>
                  </a:lnTo>
                  <a:lnTo>
                    <a:pt x="266" y="75"/>
                  </a:lnTo>
                  <a:lnTo>
                    <a:pt x="266" y="75"/>
                  </a:lnTo>
                  <a:lnTo>
                    <a:pt x="269" y="72"/>
                  </a:lnTo>
                  <a:lnTo>
                    <a:pt x="269" y="72"/>
                  </a:lnTo>
                  <a:lnTo>
                    <a:pt x="272" y="66"/>
                  </a:lnTo>
                  <a:lnTo>
                    <a:pt x="272" y="66"/>
                  </a:lnTo>
                  <a:lnTo>
                    <a:pt x="278" y="72"/>
                  </a:lnTo>
                  <a:lnTo>
                    <a:pt x="281" y="75"/>
                  </a:lnTo>
                  <a:lnTo>
                    <a:pt x="287" y="78"/>
                  </a:lnTo>
                  <a:lnTo>
                    <a:pt x="287" y="78"/>
                  </a:lnTo>
                  <a:lnTo>
                    <a:pt x="296" y="75"/>
                  </a:lnTo>
                  <a:lnTo>
                    <a:pt x="308" y="75"/>
                  </a:lnTo>
                  <a:lnTo>
                    <a:pt x="308" y="75"/>
                  </a:lnTo>
                  <a:lnTo>
                    <a:pt x="308" y="78"/>
                  </a:lnTo>
                  <a:lnTo>
                    <a:pt x="311" y="82"/>
                  </a:lnTo>
                  <a:lnTo>
                    <a:pt x="320" y="85"/>
                  </a:lnTo>
                  <a:lnTo>
                    <a:pt x="327" y="88"/>
                  </a:lnTo>
                  <a:lnTo>
                    <a:pt x="330" y="91"/>
                  </a:lnTo>
                  <a:lnTo>
                    <a:pt x="333" y="94"/>
                  </a:lnTo>
                  <a:lnTo>
                    <a:pt x="333" y="94"/>
                  </a:lnTo>
                  <a:lnTo>
                    <a:pt x="339" y="94"/>
                  </a:lnTo>
                  <a:lnTo>
                    <a:pt x="342" y="91"/>
                  </a:lnTo>
                  <a:lnTo>
                    <a:pt x="342" y="91"/>
                  </a:lnTo>
                  <a:lnTo>
                    <a:pt x="348" y="97"/>
                  </a:lnTo>
                  <a:lnTo>
                    <a:pt x="348" y="106"/>
                  </a:lnTo>
                  <a:lnTo>
                    <a:pt x="348" y="106"/>
                  </a:lnTo>
                  <a:lnTo>
                    <a:pt x="351" y="106"/>
                  </a:lnTo>
                  <a:lnTo>
                    <a:pt x="354" y="103"/>
                  </a:lnTo>
                  <a:lnTo>
                    <a:pt x="354" y="103"/>
                  </a:lnTo>
                  <a:lnTo>
                    <a:pt x="363" y="112"/>
                  </a:lnTo>
                  <a:lnTo>
                    <a:pt x="369" y="115"/>
                  </a:lnTo>
                  <a:lnTo>
                    <a:pt x="378" y="115"/>
                  </a:lnTo>
                  <a:lnTo>
                    <a:pt x="378" y="115"/>
                  </a:lnTo>
                  <a:lnTo>
                    <a:pt x="375" y="121"/>
                  </a:lnTo>
                  <a:lnTo>
                    <a:pt x="375" y="121"/>
                  </a:lnTo>
                  <a:lnTo>
                    <a:pt x="378" y="124"/>
                  </a:lnTo>
                  <a:lnTo>
                    <a:pt x="378" y="124"/>
                  </a:lnTo>
                  <a:lnTo>
                    <a:pt x="378" y="127"/>
                  </a:lnTo>
                  <a:lnTo>
                    <a:pt x="375" y="133"/>
                  </a:lnTo>
                  <a:lnTo>
                    <a:pt x="372" y="136"/>
                  </a:lnTo>
                  <a:lnTo>
                    <a:pt x="378" y="139"/>
                  </a:lnTo>
                  <a:lnTo>
                    <a:pt x="378" y="139"/>
                  </a:lnTo>
                  <a:lnTo>
                    <a:pt x="366" y="145"/>
                  </a:lnTo>
                  <a:lnTo>
                    <a:pt x="363" y="148"/>
                  </a:lnTo>
                  <a:lnTo>
                    <a:pt x="360" y="154"/>
                  </a:lnTo>
                  <a:lnTo>
                    <a:pt x="360" y="154"/>
                  </a:lnTo>
                  <a:lnTo>
                    <a:pt x="366" y="160"/>
                  </a:lnTo>
                  <a:lnTo>
                    <a:pt x="369" y="160"/>
                  </a:lnTo>
                  <a:lnTo>
                    <a:pt x="378" y="160"/>
                  </a:lnTo>
                  <a:lnTo>
                    <a:pt x="387" y="160"/>
                  </a:lnTo>
                  <a:lnTo>
                    <a:pt x="390" y="163"/>
                  </a:lnTo>
                  <a:lnTo>
                    <a:pt x="393" y="166"/>
                  </a:lnTo>
                  <a:lnTo>
                    <a:pt x="393" y="166"/>
                  </a:lnTo>
                  <a:lnTo>
                    <a:pt x="396" y="166"/>
                  </a:lnTo>
                  <a:lnTo>
                    <a:pt x="396" y="163"/>
                  </a:lnTo>
                  <a:lnTo>
                    <a:pt x="396" y="160"/>
                  </a:lnTo>
                  <a:lnTo>
                    <a:pt x="396" y="160"/>
                  </a:lnTo>
                  <a:lnTo>
                    <a:pt x="399" y="160"/>
                  </a:lnTo>
                  <a:lnTo>
                    <a:pt x="402" y="163"/>
                  </a:lnTo>
                  <a:lnTo>
                    <a:pt x="402" y="172"/>
                  </a:lnTo>
                  <a:lnTo>
                    <a:pt x="402" y="172"/>
                  </a:lnTo>
                  <a:lnTo>
                    <a:pt x="405" y="178"/>
                  </a:lnTo>
                  <a:lnTo>
                    <a:pt x="405" y="178"/>
                  </a:lnTo>
                  <a:lnTo>
                    <a:pt x="408" y="178"/>
                  </a:lnTo>
                  <a:lnTo>
                    <a:pt x="411" y="178"/>
                  </a:lnTo>
                  <a:lnTo>
                    <a:pt x="414" y="178"/>
                  </a:lnTo>
                  <a:lnTo>
                    <a:pt x="414" y="187"/>
                  </a:lnTo>
                  <a:lnTo>
                    <a:pt x="414" y="187"/>
                  </a:lnTo>
                  <a:lnTo>
                    <a:pt x="420" y="187"/>
                  </a:lnTo>
                  <a:lnTo>
                    <a:pt x="426" y="184"/>
                  </a:lnTo>
                  <a:lnTo>
                    <a:pt x="429" y="184"/>
                  </a:lnTo>
                  <a:lnTo>
                    <a:pt x="438" y="184"/>
                  </a:lnTo>
                  <a:lnTo>
                    <a:pt x="438" y="184"/>
                  </a:lnTo>
                  <a:lnTo>
                    <a:pt x="441" y="190"/>
                  </a:lnTo>
                  <a:lnTo>
                    <a:pt x="441" y="196"/>
                  </a:lnTo>
                  <a:lnTo>
                    <a:pt x="441" y="196"/>
                  </a:lnTo>
                  <a:lnTo>
                    <a:pt x="453" y="196"/>
                  </a:lnTo>
                  <a:lnTo>
                    <a:pt x="460" y="196"/>
                  </a:lnTo>
                  <a:lnTo>
                    <a:pt x="460" y="205"/>
                  </a:lnTo>
                  <a:lnTo>
                    <a:pt x="460" y="205"/>
                  </a:lnTo>
                  <a:lnTo>
                    <a:pt x="466" y="202"/>
                  </a:lnTo>
                  <a:lnTo>
                    <a:pt x="469" y="202"/>
                  </a:lnTo>
                  <a:lnTo>
                    <a:pt x="472" y="205"/>
                  </a:lnTo>
                  <a:lnTo>
                    <a:pt x="478" y="209"/>
                  </a:lnTo>
                  <a:lnTo>
                    <a:pt x="478" y="209"/>
                  </a:lnTo>
                  <a:lnTo>
                    <a:pt x="481" y="212"/>
                  </a:lnTo>
                  <a:lnTo>
                    <a:pt x="481" y="215"/>
                  </a:lnTo>
                  <a:lnTo>
                    <a:pt x="475" y="218"/>
                  </a:lnTo>
                  <a:lnTo>
                    <a:pt x="466" y="221"/>
                  </a:lnTo>
                  <a:lnTo>
                    <a:pt x="466" y="221"/>
                  </a:lnTo>
                  <a:lnTo>
                    <a:pt x="466" y="221"/>
                  </a:lnTo>
                  <a:lnTo>
                    <a:pt x="469" y="224"/>
                  </a:lnTo>
                  <a:lnTo>
                    <a:pt x="472" y="224"/>
                  </a:lnTo>
                  <a:lnTo>
                    <a:pt x="472" y="224"/>
                  </a:lnTo>
                  <a:lnTo>
                    <a:pt x="463" y="230"/>
                  </a:lnTo>
                  <a:lnTo>
                    <a:pt x="457" y="236"/>
                  </a:lnTo>
                  <a:lnTo>
                    <a:pt x="450" y="239"/>
                  </a:lnTo>
                  <a:lnTo>
                    <a:pt x="447" y="248"/>
                  </a:lnTo>
                  <a:lnTo>
                    <a:pt x="447" y="248"/>
                  </a:lnTo>
                  <a:lnTo>
                    <a:pt x="441" y="251"/>
                  </a:lnTo>
                  <a:lnTo>
                    <a:pt x="438" y="254"/>
                  </a:lnTo>
                  <a:lnTo>
                    <a:pt x="438" y="254"/>
                  </a:lnTo>
                  <a:lnTo>
                    <a:pt x="426" y="251"/>
                  </a:lnTo>
                  <a:lnTo>
                    <a:pt x="420" y="248"/>
                  </a:lnTo>
                  <a:lnTo>
                    <a:pt x="417" y="245"/>
                  </a:lnTo>
                  <a:lnTo>
                    <a:pt x="417" y="245"/>
                  </a:lnTo>
                  <a:lnTo>
                    <a:pt x="417" y="242"/>
                  </a:lnTo>
                  <a:lnTo>
                    <a:pt x="414" y="242"/>
                  </a:lnTo>
                  <a:lnTo>
                    <a:pt x="408" y="239"/>
                  </a:lnTo>
                  <a:lnTo>
                    <a:pt x="402" y="236"/>
                  </a:lnTo>
                  <a:lnTo>
                    <a:pt x="402" y="233"/>
                  </a:lnTo>
                  <a:lnTo>
                    <a:pt x="402" y="230"/>
                  </a:lnTo>
                  <a:lnTo>
                    <a:pt x="402" y="230"/>
                  </a:lnTo>
                  <a:lnTo>
                    <a:pt x="396" y="230"/>
                  </a:lnTo>
                  <a:lnTo>
                    <a:pt x="396" y="227"/>
                  </a:lnTo>
                  <a:lnTo>
                    <a:pt x="393" y="221"/>
                  </a:lnTo>
                  <a:lnTo>
                    <a:pt x="393" y="221"/>
                  </a:lnTo>
                  <a:lnTo>
                    <a:pt x="378" y="221"/>
                  </a:lnTo>
                  <a:lnTo>
                    <a:pt x="378" y="221"/>
                  </a:lnTo>
                  <a:lnTo>
                    <a:pt x="372" y="224"/>
                  </a:lnTo>
                  <a:lnTo>
                    <a:pt x="372" y="227"/>
                  </a:lnTo>
                  <a:lnTo>
                    <a:pt x="375" y="236"/>
                  </a:lnTo>
                  <a:lnTo>
                    <a:pt x="372" y="242"/>
                  </a:lnTo>
                  <a:lnTo>
                    <a:pt x="372" y="242"/>
                  </a:lnTo>
                  <a:lnTo>
                    <a:pt x="375" y="245"/>
                  </a:lnTo>
                  <a:lnTo>
                    <a:pt x="378" y="248"/>
                  </a:lnTo>
                  <a:lnTo>
                    <a:pt x="384" y="251"/>
                  </a:lnTo>
                  <a:lnTo>
                    <a:pt x="384" y="257"/>
                  </a:lnTo>
                  <a:lnTo>
                    <a:pt x="384" y="257"/>
                  </a:lnTo>
                  <a:lnTo>
                    <a:pt x="393" y="257"/>
                  </a:lnTo>
                  <a:lnTo>
                    <a:pt x="396" y="260"/>
                  </a:lnTo>
                  <a:lnTo>
                    <a:pt x="399" y="260"/>
                  </a:lnTo>
                  <a:lnTo>
                    <a:pt x="402" y="257"/>
                  </a:lnTo>
                  <a:lnTo>
                    <a:pt x="402" y="257"/>
                  </a:lnTo>
                  <a:lnTo>
                    <a:pt x="405" y="263"/>
                  </a:lnTo>
                  <a:lnTo>
                    <a:pt x="408" y="266"/>
                  </a:lnTo>
                  <a:lnTo>
                    <a:pt x="411" y="281"/>
                  </a:lnTo>
                  <a:lnTo>
                    <a:pt x="411" y="281"/>
                  </a:lnTo>
                  <a:lnTo>
                    <a:pt x="411" y="284"/>
                  </a:lnTo>
                  <a:lnTo>
                    <a:pt x="414" y="284"/>
                  </a:lnTo>
                  <a:lnTo>
                    <a:pt x="417" y="284"/>
                  </a:lnTo>
                  <a:lnTo>
                    <a:pt x="417" y="284"/>
                  </a:lnTo>
                  <a:lnTo>
                    <a:pt x="420" y="293"/>
                  </a:lnTo>
                  <a:lnTo>
                    <a:pt x="417" y="305"/>
                  </a:lnTo>
                  <a:lnTo>
                    <a:pt x="414" y="323"/>
                  </a:lnTo>
                  <a:lnTo>
                    <a:pt x="414" y="323"/>
                  </a:lnTo>
                  <a:lnTo>
                    <a:pt x="408" y="323"/>
                  </a:lnTo>
                  <a:lnTo>
                    <a:pt x="408" y="320"/>
                  </a:lnTo>
                  <a:lnTo>
                    <a:pt x="405" y="314"/>
                  </a:lnTo>
                  <a:lnTo>
                    <a:pt x="405" y="314"/>
                  </a:lnTo>
                  <a:lnTo>
                    <a:pt x="393" y="311"/>
                  </a:lnTo>
                  <a:lnTo>
                    <a:pt x="387" y="308"/>
                  </a:lnTo>
                  <a:lnTo>
                    <a:pt x="384" y="302"/>
                  </a:lnTo>
                  <a:lnTo>
                    <a:pt x="384" y="302"/>
                  </a:lnTo>
                  <a:lnTo>
                    <a:pt x="375" y="302"/>
                  </a:lnTo>
                  <a:lnTo>
                    <a:pt x="369" y="296"/>
                  </a:lnTo>
                  <a:lnTo>
                    <a:pt x="363" y="293"/>
                  </a:lnTo>
                  <a:lnTo>
                    <a:pt x="354" y="293"/>
                  </a:lnTo>
                  <a:lnTo>
                    <a:pt x="354" y="293"/>
                  </a:lnTo>
                  <a:lnTo>
                    <a:pt x="357" y="296"/>
                  </a:lnTo>
                  <a:lnTo>
                    <a:pt x="360" y="299"/>
                  </a:lnTo>
                  <a:lnTo>
                    <a:pt x="366" y="299"/>
                  </a:lnTo>
                  <a:lnTo>
                    <a:pt x="369" y="302"/>
                  </a:lnTo>
                  <a:lnTo>
                    <a:pt x="369" y="302"/>
                  </a:lnTo>
                  <a:lnTo>
                    <a:pt x="366" y="305"/>
                  </a:lnTo>
                  <a:lnTo>
                    <a:pt x="366" y="308"/>
                  </a:lnTo>
                  <a:lnTo>
                    <a:pt x="369" y="311"/>
                  </a:lnTo>
                  <a:lnTo>
                    <a:pt x="372" y="311"/>
                  </a:lnTo>
                  <a:lnTo>
                    <a:pt x="369" y="314"/>
                  </a:lnTo>
                  <a:lnTo>
                    <a:pt x="369" y="314"/>
                  </a:lnTo>
                  <a:lnTo>
                    <a:pt x="372" y="317"/>
                  </a:lnTo>
                  <a:lnTo>
                    <a:pt x="375" y="320"/>
                  </a:lnTo>
                  <a:lnTo>
                    <a:pt x="384" y="323"/>
                  </a:lnTo>
                  <a:lnTo>
                    <a:pt x="384" y="323"/>
                  </a:lnTo>
                  <a:lnTo>
                    <a:pt x="387" y="323"/>
                  </a:lnTo>
                  <a:lnTo>
                    <a:pt x="390" y="326"/>
                  </a:lnTo>
                  <a:lnTo>
                    <a:pt x="390" y="326"/>
                  </a:lnTo>
                  <a:lnTo>
                    <a:pt x="396" y="326"/>
                  </a:lnTo>
                  <a:lnTo>
                    <a:pt x="396" y="336"/>
                  </a:lnTo>
                  <a:lnTo>
                    <a:pt x="396" y="336"/>
                  </a:lnTo>
                  <a:lnTo>
                    <a:pt x="381" y="332"/>
                  </a:lnTo>
                  <a:lnTo>
                    <a:pt x="369" y="326"/>
                  </a:lnTo>
                  <a:lnTo>
                    <a:pt x="369" y="326"/>
                  </a:lnTo>
                  <a:lnTo>
                    <a:pt x="357" y="323"/>
                  </a:lnTo>
                  <a:lnTo>
                    <a:pt x="345" y="317"/>
                  </a:lnTo>
                  <a:lnTo>
                    <a:pt x="345" y="317"/>
                  </a:lnTo>
                  <a:lnTo>
                    <a:pt x="336" y="314"/>
                  </a:lnTo>
                  <a:lnTo>
                    <a:pt x="323" y="308"/>
                  </a:lnTo>
                  <a:lnTo>
                    <a:pt x="323" y="308"/>
                  </a:lnTo>
                  <a:lnTo>
                    <a:pt x="320" y="308"/>
                  </a:lnTo>
                  <a:lnTo>
                    <a:pt x="320" y="305"/>
                  </a:lnTo>
                  <a:lnTo>
                    <a:pt x="317" y="302"/>
                  </a:lnTo>
                  <a:lnTo>
                    <a:pt x="317" y="302"/>
                  </a:lnTo>
                  <a:lnTo>
                    <a:pt x="308" y="299"/>
                  </a:lnTo>
                  <a:lnTo>
                    <a:pt x="299" y="296"/>
                  </a:lnTo>
                  <a:lnTo>
                    <a:pt x="299" y="296"/>
                  </a:lnTo>
                  <a:lnTo>
                    <a:pt x="296" y="293"/>
                  </a:lnTo>
                  <a:lnTo>
                    <a:pt x="296" y="284"/>
                  </a:lnTo>
                  <a:lnTo>
                    <a:pt x="296" y="284"/>
                  </a:lnTo>
                  <a:lnTo>
                    <a:pt x="290" y="284"/>
                  </a:lnTo>
                  <a:lnTo>
                    <a:pt x="287" y="281"/>
                  </a:lnTo>
                  <a:lnTo>
                    <a:pt x="287" y="278"/>
                  </a:lnTo>
                  <a:lnTo>
                    <a:pt x="287" y="278"/>
                  </a:lnTo>
                  <a:lnTo>
                    <a:pt x="278" y="275"/>
                  </a:lnTo>
                  <a:lnTo>
                    <a:pt x="269" y="269"/>
                  </a:lnTo>
                  <a:lnTo>
                    <a:pt x="266" y="260"/>
                  </a:lnTo>
                  <a:lnTo>
                    <a:pt x="260" y="254"/>
                  </a:lnTo>
                  <a:lnTo>
                    <a:pt x="260" y="254"/>
                  </a:lnTo>
                  <a:lnTo>
                    <a:pt x="260" y="251"/>
                  </a:lnTo>
                  <a:lnTo>
                    <a:pt x="260" y="245"/>
                  </a:lnTo>
                  <a:lnTo>
                    <a:pt x="260" y="239"/>
                  </a:lnTo>
                  <a:lnTo>
                    <a:pt x="263" y="233"/>
                  </a:lnTo>
                  <a:lnTo>
                    <a:pt x="263" y="233"/>
                  </a:lnTo>
                  <a:lnTo>
                    <a:pt x="272" y="233"/>
                  </a:lnTo>
                  <a:lnTo>
                    <a:pt x="272" y="233"/>
                  </a:lnTo>
                  <a:lnTo>
                    <a:pt x="269" y="227"/>
                  </a:lnTo>
                  <a:lnTo>
                    <a:pt x="266" y="224"/>
                  </a:lnTo>
                  <a:lnTo>
                    <a:pt x="266" y="221"/>
                  </a:lnTo>
                  <a:lnTo>
                    <a:pt x="266" y="221"/>
                  </a:lnTo>
                  <a:lnTo>
                    <a:pt x="275" y="221"/>
                  </a:lnTo>
                  <a:lnTo>
                    <a:pt x="275" y="221"/>
                  </a:lnTo>
                  <a:lnTo>
                    <a:pt x="275" y="218"/>
                  </a:lnTo>
                  <a:lnTo>
                    <a:pt x="275" y="212"/>
                  </a:lnTo>
                  <a:lnTo>
                    <a:pt x="275" y="205"/>
                  </a:lnTo>
                  <a:lnTo>
                    <a:pt x="275" y="205"/>
                  </a:lnTo>
                  <a:lnTo>
                    <a:pt x="284" y="205"/>
                  </a:lnTo>
                  <a:lnTo>
                    <a:pt x="284" y="205"/>
                  </a:lnTo>
                  <a:lnTo>
                    <a:pt x="287" y="199"/>
                  </a:lnTo>
                  <a:lnTo>
                    <a:pt x="287" y="193"/>
                  </a:lnTo>
                  <a:lnTo>
                    <a:pt x="287" y="187"/>
                  </a:lnTo>
                  <a:lnTo>
                    <a:pt x="287" y="184"/>
                  </a:lnTo>
                  <a:lnTo>
                    <a:pt x="287" y="184"/>
                  </a:lnTo>
                  <a:lnTo>
                    <a:pt x="287" y="181"/>
                  </a:lnTo>
                  <a:lnTo>
                    <a:pt x="284" y="181"/>
                  </a:lnTo>
                  <a:lnTo>
                    <a:pt x="275" y="178"/>
                  </a:lnTo>
                  <a:lnTo>
                    <a:pt x="275" y="178"/>
                  </a:lnTo>
                  <a:lnTo>
                    <a:pt x="275" y="160"/>
                  </a:lnTo>
                  <a:lnTo>
                    <a:pt x="275" y="160"/>
                  </a:lnTo>
                  <a:lnTo>
                    <a:pt x="269" y="160"/>
                  </a:lnTo>
                  <a:lnTo>
                    <a:pt x="266" y="163"/>
                  </a:lnTo>
                  <a:lnTo>
                    <a:pt x="266" y="163"/>
                  </a:lnTo>
                  <a:lnTo>
                    <a:pt x="263" y="160"/>
                  </a:lnTo>
                  <a:lnTo>
                    <a:pt x="263" y="154"/>
                  </a:lnTo>
                  <a:lnTo>
                    <a:pt x="260" y="151"/>
                  </a:lnTo>
                  <a:lnTo>
                    <a:pt x="260" y="148"/>
                  </a:lnTo>
                  <a:lnTo>
                    <a:pt x="260" y="148"/>
                  </a:lnTo>
                  <a:lnTo>
                    <a:pt x="257" y="148"/>
                  </a:lnTo>
                  <a:lnTo>
                    <a:pt x="251" y="151"/>
                  </a:lnTo>
                  <a:lnTo>
                    <a:pt x="251" y="151"/>
                  </a:lnTo>
                  <a:lnTo>
                    <a:pt x="248" y="148"/>
                  </a:lnTo>
                  <a:lnTo>
                    <a:pt x="248" y="148"/>
                  </a:lnTo>
                  <a:lnTo>
                    <a:pt x="239" y="139"/>
                  </a:lnTo>
                  <a:lnTo>
                    <a:pt x="239" y="139"/>
                  </a:lnTo>
                  <a:lnTo>
                    <a:pt x="236" y="142"/>
                  </a:lnTo>
                  <a:lnTo>
                    <a:pt x="233" y="142"/>
                  </a:lnTo>
                  <a:lnTo>
                    <a:pt x="230" y="142"/>
                  </a:lnTo>
                  <a:lnTo>
                    <a:pt x="230" y="142"/>
                  </a:lnTo>
                  <a:lnTo>
                    <a:pt x="227" y="139"/>
                  </a:lnTo>
                  <a:lnTo>
                    <a:pt x="221" y="136"/>
                  </a:lnTo>
                  <a:lnTo>
                    <a:pt x="215" y="136"/>
                  </a:lnTo>
                  <a:lnTo>
                    <a:pt x="215" y="136"/>
                  </a:lnTo>
                  <a:lnTo>
                    <a:pt x="218" y="130"/>
                  </a:lnTo>
                  <a:lnTo>
                    <a:pt x="218" y="127"/>
                  </a:lnTo>
                  <a:lnTo>
                    <a:pt x="212" y="121"/>
                  </a:lnTo>
                  <a:lnTo>
                    <a:pt x="200" y="118"/>
                  </a:lnTo>
                  <a:lnTo>
                    <a:pt x="196" y="112"/>
                  </a:lnTo>
                  <a:lnTo>
                    <a:pt x="200" y="106"/>
                  </a:lnTo>
                  <a:lnTo>
                    <a:pt x="200" y="106"/>
                  </a:lnTo>
                  <a:lnTo>
                    <a:pt x="184" y="109"/>
                  </a:lnTo>
                  <a:lnTo>
                    <a:pt x="178" y="112"/>
                  </a:lnTo>
                  <a:lnTo>
                    <a:pt x="178" y="118"/>
                  </a:lnTo>
                  <a:lnTo>
                    <a:pt x="178" y="118"/>
                  </a:lnTo>
                  <a:lnTo>
                    <a:pt x="172" y="121"/>
                  </a:lnTo>
                  <a:lnTo>
                    <a:pt x="169" y="118"/>
                  </a:lnTo>
                  <a:lnTo>
                    <a:pt x="166" y="115"/>
                  </a:lnTo>
                  <a:lnTo>
                    <a:pt x="166" y="115"/>
                  </a:lnTo>
                  <a:lnTo>
                    <a:pt x="160" y="118"/>
                  </a:lnTo>
                  <a:lnTo>
                    <a:pt x="154" y="118"/>
                  </a:lnTo>
                  <a:lnTo>
                    <a:pt x="154" y="118"/>
                  </a:lnTo>
                  <a:lnTo>
                    <a:pt x="145" y="118"/>
                  </a:lnTo>
                  <a:lnTo>
                    <a:pt x="136" y="115"/>
                  </a:lnTo>
                  <a:lnTo>
                    <a:pt x="136" y="115"/>
                  </a:lnTo>
                  <a:lnTo>
                    <a:pt x="130" y="118"/>
                  </a:lnTo>
                  <a:lnTo>
                    <a:pt x="121" y="118"/>
                  </a:lnTo>
                  <a:lnTo>
                    <a:pt x="121" y="118"/>
                  </a:lnTo>
                  <a:lnTo>
                    <a:pt x="112" y="118"/>
                  </a:lnTo>
                  <a:lnTo>
                    <a:pt x="106" y="115"/>
                  </a:lnTo>
                  <a:lnTo>
                    <a:pt x="106" y="115"/>
                  </a:lnTo>
                  <a:lnTo>
                    <a:pt x="79" y="115"/>
                  </a:lnTo>
                  <a:lnTo>
                    <a:pt x="66" y="115"/>
                  </a:lnTo>
                  <a:lnTo>
                    <a:pt x="51" y="112"/>
                  </a:lnTo>
                  <a:lnTo>
                    <a:pt x="51" y="112"/>
                  </a:lnTo>
                  <a:lnTo>
                    <a:pt x="42" y="103"/>
                  </a:lnTo>
                  <a:lnTo>
                    <a:pt x="42" y="103"/>
                  </a:lnTo>
                  <a:lnTo>
                    <a:pt x="33" y="103"/>
                  </a:lnTo>
                  <a:lnTo>
                    <a:pt x="33" y="100"/>
                  </a:lnTo>
                  <a:lnTo>
                    <a:pt x="30" y="94"/>
                  </a:lnTo>
                  <a:lnTo>
                    <a:pt x="30" y="94"/>
                  </a:lnTo>
                  <a:lnTo>
                    <a:pt x="18" y="94"/>
                  </a:lnTo>
                  <a:lnTo>
                    <a:pt x="15" y="94"/>
                  </a:lnTo>
                  <a:lnTo>
                    <a:pt x="15" y="88"/>
                  </a:lnTo>
                  <a:lnTo>
                    <a:pt x="15" y="88"/>
                  </a:lnTo>
                  <a:lnTo>
                    <a:pt x="24" y="88"/>
                  </a:lnTo>
                  <a:lnTo>
                    <a:pt x="30" y="85"/>
                  </a:lnTo>
                  <a:lnTo>
                    <a:pt x="39" y="78"/>
                  </a:lnTo>
                  <a:lnTo>
                    <a:pt x="39" y="78"/>
                  </a:lnTo>
                  <a:lnTo>
                    <a:pt x="33" y="72"/>
                  </a:lnTo>
                  <a:lnTo>
                    <a:pt x="24" y="72"/>
                  </a:lnTo>
                  <a:lnTo>
                    <a:pt x="12" y="69"/>
                  </a:lnTo>
                  <a:lnTo>
                    <a:pt x="9" y="69"/>
                  </a:lnTo>
                  <a:lnTo>
                    <a:pt x="6" y="66"/>
                  </a:lnTo>
                  <a:lnTo>
                    <a:pt x="6" y="66"/>
                  </a:lnTo>
                  <a:lnTo>
                    <a:pt x="3" y="66"/>
                  </a:lnTo>
                  <a:lnTo>
                    <a:pt x="3" y="69"/>
                  </a:lnTo>
                  <a:lnTo>
                    <a:pt x="3" y="69"/>
                  </a:lnTo>
                  <a:lnTo>
                    <a:pt x="0" y="69"/>
                  </a:lnTo>
                  <a:lnTo>
                    <a:pt x="0" y="66"/>
                  </a:lnTo>
                  <a:lnTo>
                    <a:pt x="3" y="60"/>
                  </a:lnTo>
                  <a:lnTo>
                    <a:pt x="12" y="48"/>
                  </a:lnTo>
                  <a:lnTo>
                    <a:pt x="12" y="48"/>
                  </a:lnTo>
                  <a:lnTo>
                    <a:pt x="12" y="39"/>
                  </a:lnTo>
                  <a:lnTo>
                    <a:pt x="12" y="33"/>
                  </a:lnTo>
                  <a:lnTo>
                    <a:pt x="15" y="27"/>
                  </a:lnTo>
                  <a:lnTo>
                    <a:pt x="15" y="18"/>
                  </a:lnTo>
                  <a:lnTo>
                    <a:pt x="15" y="18"/>
                  </a:lnTo>
                  <a:close/>
                  <a:moveTo>
                    <a:pt x="311" y="230"/>
                  </a:moveTo>
                  <a:lnTo>
                    <a:pt x="311" y="230"/>
                  </a:lnTo>
                  <a:lnTo>
                    <a:pt x="314" y="227"/>
                  </a:lnTo>
                  <a:lnTo>
                    <a:pt x="317" y="224"/>
                  </a:lnTo>
                  <a:lnTo>
                    <a:pt x="323" y="224"/>
                  </a:lnTo>
                  <a:lnTo>
                    <a:pt x="333" y="224"/>
                  </a:lnTo>
                  <a:lnTo>
                    <a:pt x="342" y="224"/>
                  </a:lnTo>
                  <a:lnTo>
                    <a:pt x="342" y="224"/>
                  </a:lnTo>
                  <a:lnTo>
                    <a:pt x="342" y="221"/>
                  </a:lnTo>
                  <a:lnTo>
                    <a:pt x="339" y="218"/>
                  </a:lnTo>
                  <a:lnTo>
                    <a:pt x="333" y="212"/>
                  </a:lnTo>
                  <a:lnTo>
                    <a:pt x="333" y="212"/>
                  </a:lnTo>
                  <a:lnTo>
                    <a:pt x="327" y="209"/>
                  </a:lnTo>
                  <a:lnTo>
                    <a:pt x="320" y="209"/>
                  </a:lnTo>
                  <a:lnTo>
                    <a:pt x="314" y="209"/>
                  </a:lnTo>
                  <a:lnTo>
                    <a:pt x="308" y="205"/>
                  </a:lnTo>
                  <a:lnTo>
                    <a:pt x="308" y="205"/>
                  </a:lnTo>
                  <a:lnTo>
                    <a:pt x="308" y="212"/>
                  </a:lnTo>
                  <a:lnTo>
                    <a:pt x="308" y="218"/>
                  </a:lnTo>
                  <a:lnTo>
                    <a:pt x="308" y="227"/>
                  </a:lnTo>
                  <a:lnTo>
                    <a:pt x="308" y="227"/>
                  </a:lnTo>
                  <a:lnTo>
                    <a:pt x="311" y="230"/>
                  </a:lnTo>
                  <a:lnTo>
                    <a:pt x="311" y="23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95" name="Freeform 89"/>
            <p:cNvSpPr>
              <a:spLocks/>
            </p:cNvSpPr>
            <p:nvPr/>
          </p:nvSpPr>
          <p:spPr bwMode="auto">
            <a:xfrm>
              <a:off x="2255838" y="2124075"/>
              <a:ext cx="481013" cy="234950"/>
            </a:xfrm>
            <a:custGeom>
              <a:avLst/>
              <a:gdLst>
                <a:gd name="T0" fmla="*/ 30 w 303"/>
                <a:gd name="T1" fmla="*/ 109 h 148"/>
                <a:gd name="T2" fmla="*/ 43 w 303"/>
                <a:gd name="T3" fmla="*/ 100 h 148"/>
                <a:gd name="T4" fmla="*/ 61 w 303"/>
                <a:gd name="T5" fmla="*/ 94 h 148"/>
                <a:gd name="T6" fmla="*/ 106 w 303"/>
                <a:gd name="T7" fmla="*/ 91 h 148"/>
                <a:gd name="T8" fmla="*/ 88 w 303"/>
                <a:gd name="T9" fmla="*/ 85 h 148"/>
                <a:gd name="T10" fmla="*/ 58 w 303"/>
                <a:gd name="T11" fmla="*/ 82 h 148"/>
                <a:gd name="T12" fmla="*/ 46 w 303"/>
                <a:gd name="T13" fmla="*/ 88 h 148"/>
                <a:gd name="T14" fmla="*/ 21 w 303"/>
                <a:gd name="T15" fmla="*/ 82 h 148"/>
                <a:gd name="T16" fmla="*/ 37 w 303"/>
                <a:gd name="T17" fmla="*/ 70 h 148"/>
                <a:gd name="T18" fmla="*/ 43 w 303"/>
                <a:gd name="T19" fmla="*/ 63 h 148"/>
                <a:gd name="T20" fmla="*/ 52 w 303"/>
                <a:gd name="T21" fmla="*/ 60 h 148"/>
                <a:gd name="T22" fmla="*/ 24 w 303"/>
                <a:gd name="T23" fmla="*/ 57 h 148"/>
                <a:gd name="T24" fmla="*/ 6 w 303"/>
                <a:gd name="T25" fmla="*/ 54 h 148"/>
                <a:gd name="T26" fmla="*/ 0 w 303"/>
                <a:gd name="T27" fmla="*/ 45 h 148"/>
                <a:gd name="T28" fmla="*/ 21 w 303"/>
                <a:gd name="T29" fmla="*/ 30 h 148"/>
                <a:gd name="T30" fmla="*/ 21 w 303"/>
                <a:gd name="T31" fmla="*/ 24 h 148"/>
                <a:gd name="T32" fmla="*/ 61 w 303"/>
                <a:gd name="T33" fmla="*/ 9 h 148"/>
                <a:gd name="T34" fmla="*/ 73 w 303"/>
                <a:gd name="T35" fmla="*/ 0 h 148"/>
                <a:gd name="T36" fmla="*/ 82 w 303"/>
                <a:gd name="T37" fmla="*/ 6 h 148"/>
                <a:gd name="T38" fmla="*/ 91 w 303"/>
                <a:gd name="T39" fmla="*/ 21 h 148"/>
                <a:gd name="T40" fmla="*/ 82 w 303"/>
                <a:gd name="T41" fmla="*/ 24 h 148"/>
                <a:gd name="T42" fmla="*/ 91 w 303"/>
                <a:gd name="T43" fmla="*/ 27 h 148"/>
                <a:gd name="T44" fmla="*/ 106 w 303"/>
                <a:gd name="T45" fmla="*/ 18 h 148"/>
                <a:gd name="T46" fmla="*/ 130 w 303"/>
                <a:gd name="T47" fmla="*/ 30 h 148"/>
                <a:gd name="T48" fmla="*/ 136 w 303"/>
                <a:gd name="T49" fmla="*/ 33 h 148"/>
                <a:gd name="T50" fmla="*/ 157 w 303"/>
                <a:gd name="T51" fmla="*/ 18 h 148"/>
                <a:gd name="T52" fmla="*/ 170 w 303"/>
                <a:gd name="T53" fmla="*/ 21 h 148"/>
                <a:gd name="T54" fmla="*/ 182 w 303"/>
                <a:gd name="T55" fmla="*/ 42 h 148"/>
                <a:gd name="T56" fmla="*/ 188 w 303"/>
                <a:gd name="T57" fmla="*/ 51 h 148"/>
                <a:gd name="T58" fmla="*/ 200 w 303"/>
                <a:gd name="T59" fmla="*/ 42 h 148"/>
                <a:gd name="T60" fmla="*/ 188 w 303"/>
                <a:gd name="T61" fmla="*/ 33 h 148"/>
                <a:gd name="T62" fmla="*/ 188 w 303"/>
                <a:gd name="T63" fmla="*/ 9 h 148"/>
                <a:gd name="T64" fmla="*/ 203 w 303"/>
                <a:gd name="T65" fmla="*/ 6 h 148"/>
                <a:gd name="T66" fmla="*/ 221 w 303"/>
                <a:gd name="T67" fmla="*/ 33 h 148"/>
                <a:gd name="T68" fmla="*/ 233 w 303"/>
                <a:gd name="T69" fmla="*/ 42 h 148"/>
                <a:gd name="T70" fmla="*/ 236 w 303"/>
                <a:gd name="T71" fmla="*/ 51 h 148"/>
                <a:gd name="T72" fmla="*/ 239 w 303"/>
                <a:gd name="T73" fmla="*/ 63 h 148"/>
                <a:gd name="T74" fmla="*/ 245 w 303"/>
                <a:gd name="T75" fmla="*/ 73 h 148"/>
                <a:gd name="T76" fmla="*/ 257 w 303"/>
                <a:gd name="T77" fmla="*/ 79 h 148"/>
                <a:gd name="T78" fmla="*/ 284 w 303"/>
                <a:gd name="T79" fmla="*/ 88 h 148"/>
                <a:gd name="T80" fmla="*/ 297 w 303"/>
                <a:gd name="T81" fmla="*/ 100 h 148"/>
                <a:gd name="T82" fmla="*/ 303 w 303"/>
                <a:gd name="T83" fmla="*/ 106 h 148"/>
                <a:gd name="T84" fmla="*/ 281 w 303"/>
                <a:gd name="T85" fmla="*/ 106 h 148"/>
                <a:gd name="T86" fmla="*/ 269 w 303"/>
                <a:gd name="T87" fmla="*/ 115 h 148"/>
                <a:gd name="T88" fmla="*/ 275 w 303"/>
                <a:gd name="T89" fmla="*/ 136 h 148"/>
                <a:gd name="T90" fmla="*/ 233 w 303"/>
                <a:gd name="T91" fmla="*/ 136 h 148"/>
                <a:gd name="T92" fmla="*/ 176 w 303"/>
                <a:gd name="T93" fmla="*/ 136 h 148"/>
                <a:gd name="T94" fmla="*/ 154 w 303"/>
                <a:gd name="T95" fmla="*/ 139 h 148"/>
                <a:gd name="T96" fmla="*/ 139 w 303"/>
                <a:gd name="T97" fmla="*/ 145 h 148"/>
                <a:gd name="T98" fmla="*/ 97 w 303"/>
                <a:gd name="T99" fmla="*/ 148 h 148"/>
                <a:gd name="T100" fmla="*/ 52 w 303"/>
                <a:gd name="T101" fmla="*/ 121 h 148"/>
                <a:gd name="T102" fmla="*/ 46 w 303"/>
                <a:gd name="T103" fmla="*/ 115 h 148"/>
                <a:gd name="T104" fmla="*/ 43 w 303"/>
                <a:gd name="T105" fmla="*/ 115 h 148"/>
                <a:gd name="T106" fmla="*/ 43 w 303"/>
                <a:gd name="T107" fmla="*/ 10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3" h="148">
                  <a:moveTo>
                    <a:pt x="33" y="115"/>
                  </a:moveTo>
                  <a:lnTo>
                    <a:pt x="33" y="115"/>
                  </a:lnTo>
                  <a:lnTo>
                    <a:pt x="30" y="115"/>
                  </a:lnTo>
                  <a:lnTo>
                    <a:pt x="30" y="109"/>
                  </a:lnTo>
                  <a:lnTo>
                    <a:pt x="37" y="103"/>
                  </a:lnTo>
                  <a:lnTo>
                    <a:pt x="37" y="103"/>
                  </a:lnTo>
                  <a:lnTo>
                    <a:pt x="40" y="100"/>
                  </a:lnTo>
                  <a:lnTo>
                    <a:pt x="43" y="100"/>
                  </a:lnTo>
                  <a:lnTo>
                    <a:pt x="52" y="100"/>
                  </a:lnTo>
                  <a:lnTo>
                    <a:pt x="52" y="100"/>
                  </a:lnTo>
                  <a:lnTo>
                    <a:pt x="58" y="97"/>
                  </a:lnTo>
                  <a:lnTo>
                    <a:pt x="61" y="94"/>
                  </a:lnTo>
                  <a:lnTo>
                    <a:pt x="61" y="94"/>
                  </a:lnTo>
                  <a:lnTo>
                    <a:pt x="85" y="94"/>
                  </a:lnTo>
                  <a:lnTo>
                    <a:pt x="97" y="94"/>
                  </a:lnTo>
                  <a:lnTo>
                    <a:pt x="106" y="91"/>
                  </a:lnTo>
                  <a:lnTo>
                    <a:pt x="106" y="91"/>
                  </a:lnTo>
                  <a:lnTo>
                    <a:pt x="103" y="88"/>
                  </a:lnTo>
                  <a:lnTo>
                    <a:pt x="100" y="85"/>
                  </a:lnTo>
                  <a:lnTo>
                    <a:pt x="88" y="85"/>
                  </a:lnTo>
                  <a:lnTo>
                    <a:pt x="73" y="88"/>
                  </a:lnTo>
                  <a:lnTo>
                    <a:pt x="61" y="88"/>
                  </a:lnTo>
                  <a:lnTo>
                    <a:pt x="61" y="88"/>
                  </a:lnTo>
                  <a:lnTo>
                    <a:pt x="58" y="82"/>
                  </a:lnTo>
                  <a:lnTo>
                    <a:pt x="58" y="82"/>
                  </a:lnTo>
                  <a:lnTo>
                    <a:pt x="52" y="85"/>
                  </a:lnTo>
                  <a:lnTo>
                    <a:pt x="46" y="88"/>
                  </a:lnTo>
                  <a:lnTo>
                    <a:pt x="46" y="88"/>
                  </a:lnTo>
                  <a:lnTo>
                    <a:pt x="33" y="85"/>
                  </a:lnTo>
                  <a:lnTo>
                    <a:pt x="27" y="82"/>
                  </a:lnTo>
                  <a:lnTo>
                    <a:pt x="21" y="82"/>
                  </a:lnTo>
                  <a:lnTo>
                    <a:pt x="21" y="82"/>
                  </a:lnTo>
                  <a:lnTo>
                    <a:pt x="18" y="79"/>
                  </a:lnTo>
                  <a:lnTo>
                    <a:pt x="18" y="76"/>
                  </a:lnTo>
                  <a:lnTo>
                    <a:pt x="27" y="73"/>
                  </a:lnTo>
                  <a:lnTo>
                    <a:pt x="37" y="70"/>
                  </a:lnTo>
                  <a:lnTo>
                    <a:pt x="40" y="70"/>
                  </a:lnTo>
                  <a:lnTo>
                    <a:pt x="40" y="66"/>
                  </a:lnTo>
                  <a:lnTo>
                    <a:pt x="40" y="66"/>
                  </a:lnTo>
                  <a:lnTo>
                    <a:pt x="43" y="63"/>
                  </a:lnTo>
                  <a:lnTo>
                    <a:pt x="46" y="63"/>
                  </a:lnTo>
                  <a:lnTo>
                    <a:pt x="52" y="66"/>
                  </a:lnTo>
                  <a:lnTo>
                    <a:pt x="52" y="66"/>
                  </a:lnTo>
                  <a:lnTo>
                    <a:pt x="52" y="60"/>
                  </a:lnTo>
                  <a:lnTo>
                    <a:pt x="49" y="54"/>
                  </a:lnTo>
                  <a:lnTo>
                    <a:pt x="43" y="54"/>
                  </a:lnTo>
                  <a:lnTo>
                    <a:pt x="37" y="54"/>
                  </a:lnTo>
                  <a:lnTo>
                    <a:pt x="24" y="57"/>
                  </a:lnTo>
                  <a:lnTo>
                    <a:pt x="15" y="60"/>
                  </a:lnTo>
                  <a:lnTo>
                    <a:pt x="9" y="57"/>
                  </a:lnTo>
                  <a:lnTo>
                    <a:pt x="9" y="57"/>
                  </a:lnTo>
                  <a:lnTo>
                    <a:pt x="6" y="54"/>
                  </a:lnTo>
                  <a:lnTo>
                    <a:pt x="6" y="48"/>
                  </a:lnTo>
                  <a:lnTo>
                    <a:pt x="6" y="45"/>
                  </a:lnTo>
                  <a:lnTo>
                    <a:pt x="0" y="45"/>
                  </a:lnTo>
                  <a:lnTo>
                    <a:pt x="0" y="45"/>
                  </a:lnTo>
                  <a:lnTo>
                    <a:pt x="6" y="33"/>
                  </a:lnTo>
                  <a:lnTo>
                    <a:pt x="12" y="30"/>
                  </a:lnTo>
                  <a:lnTo>
                    <a:pt x="21" y="30"/>
                  </a:lnTo>
                  <a:lnTo>
                    <a:pt x="21" y="30"/>
                  </a:lnTo>
                  <a:lnTo>
                    <a:pt x="24" y="30"/>
                  </a:lnTo>
                  <a:lnTo>
                    <a:pt x="24" y="27"/>
                  </a:lnTo>
                  <a:lnTo>
                    <a:pt x="21" y="24"/>
                  </a:lnTo>
                  <a:lnTo>
                    <a:pt x="21" y="24"/>
                  </a:lnTo>
                  <a:lnTo>
                    <a:pt x="27" y="18"/>
                  </a:lnTo>
                  <a:lnTo>
                    <a:pt x="40" y="15"/>
                  </a:lnTo>
                  <a:lnTo>
                    <a:pt x="61" y="9"/>
                  </a:lnTo>
                  <a:lnTo>
                    <a:pt x="61" y="9"/>
                  </a:lnTo>
                  <a:lnTo>
                    <a:pt x="67" y="3"/>
                  </a:lnTo>
                  <a:lnTo>
                    <a:pt x="70" y="0"/>
                  </a:lnTo>
                  <a:lnTo>
                    <a:pt x="73" y="0"/>
                  </a:lnTo>
                  <a:lnTo>
                    <a:pt x="73" y="0"/>
                  </a:lnTo>
                  <a:lnTo>
                    <a:pt x="73" y="3"/>
                  </a:lnTo>
                  <a:lnTo>
                    <a:pt x="76" y="3"/>
                  </a:lnTo>
                  <a:lnTo>
                    <a:pt x="82" y="6"/>
                  </a:lnTo>
                  <a:lnTo>
                    <a:pt x="82" y="6"/>
                  </a:lnTo>
                  <a:lnTo>
                    <a:pt x="79" y="18"/>
                  </a:lnTo>
                  <a:lnTo>
                    <a:pt x="82" y="21"/>
                  </a:lnTo>
                  <a:lnTo>
                    <a:pt x="91" y="21"/>
                  </a:lnTo>
                  <a:lnTo>
                    <a:pt x="91" y="21"/>
                  </a:lnTo>
                  <a:lnTo>
                    <a:pt x="88" y="24"/>
                  </a:lnTo>
                  <a:lnTo>
                    <a:pt x="88" y="24"/>
                  </a:lnTo>
                  <a:lnTo>
                    <a:pt x="82" y="24"/>
                  </a:lnTo>
                  <a:lnTo>
                    <a:pt x="82" y="24"/>
                  </a:lnTo>
                  <a:lnTo>
                    <a:pt x="85" y="27"/>
                  </a:lnTo>
                  <a:lnTo>
                    <a:pt x="91" y="30"/>
                  </a:lnTo>
                  <a:lnTo>
                    <a:pt x="91" y="30"/>
                  </a:lnTo>
                  <a:lnTo>
                    <a:pt x="91" y="27"/>
                  </a:lnTo>
                  <a:lnTo>
                    <a:pt x="91" y="24"/>
                  </a:lnTo>
                  <a:lnTo>
                    <a:pt x="94" y="21"/>
                  </a:lnTo>
                  <a:lnTo>
                    <a:pt x="94" y="21"/>
                  </a:lnTo>
                  <a:lnTo>
                    <a:pt x="106" y="18"/>
                  </a:lnTo>
                  <a:lnTo>
                    <a:pt x="118" y="18"/>
                  </a:lnTo>
                  <a:lnTo>
                    <a:pt x="118" y="18"/>
                  </a:lnTo>
                  <a:lnTo>
                    <a:pt x="127" y="24"/>
                  </a:lnTo>
                  <a:lnTo>
                    <a:pt x="130" y="30"/>
                  </a:lnTo>
                  <a:lnTo>
                    <a:pt x="130" y="36"/>
                  </a:lnTo>
                  <a:lnTo>
                    <a:pt x="130" y="36"/>
                  </a:lnTo>
                  <a:lnTo>
                    <a:pt x="133" y="36"/>
                  </a:lnTo>
                  <a:lnTo>
                    <a:pt x="136" y="33"/>
                  </a:lnTo>
                  <a:lnTo>
                    <a:pt x="139" y="30"/>
                  </a:lnTo>
                  <a:lnTo>
                    <a:pt x="145" y="30"/>
                  </a:lnTo>
                  <a:lnTo>
                    <a:pt x="145" y="30"/>
                  </a:lnTo>
                  <a:lnTo>
                    <a:pt x="157" y="18"/>
                  </a:lnTo>
                  <a:lnTo>
                    <a:pt x="157" y="18"/>
                  </a:lnTo>
                  <a:lnTo>
                    <a:pt x="163" y="21"/>
                  </a:lnTo>
                  <a:lnTo>
                    <a:pt x="170" y="21"/>
                  </a:lnTo>
                  <a:lnTo>
                    <a:pt x="170" y="21"/>
                  </a:lnTo>
                  <a:lnTo>
                    <a:pt x="173" y="30"/>
                  </a:lnTo>
                  <a:lnTo>
                    <a:pt x="176" y="36"/>
                  </a:lnTo>
                  <a:lnTo>
                    <a:pt x="176" y="36"/>
                  </a:lnTo>
                  <a:lnTo>
                    <a:pt x="182" y="42"/>
                  </a:lnTo>
                  <a:lnTo>
                    <a:pt x="185" y="48"/>
                  </a:lnTo>
                  <a:lnTo>
                    <a:pt x="185" y="54"/>
                  </a:lnTo>
                  <a:lnTo>
                    <a:pt x="185" y="54"/>
                  </a:lnTo>
                  <a:lnTo>
                    <a:pt x="188" y="51"/>
                  </a:lnTo>
                  <a:lnTo>
                    <a:pt x="191" y="48"/>
                  </a:lnTo>
                  <a:lnTo>
                    <a:pt x="194" y="45"/>
                  </a:lnTo>
                  <a:lnTo>
                    <a:pt x="200" y="42"/>
                  </a:lnTo>
                  <a:lnTo>
                    <a:pt x="200" y="42"/>
                  </a:lnTo>
                  <a:lnTo>
                    <a:pt x="197" y="39"/>
                  </a:lnTo>
                  <a:lnTo>
                    <a:pt x="194" y="36"/>
                  </a:lnTo>
                  <a:lnTo>
                    <a:pt x="188" y="33"/>
                  </a:lnTo>
                  <a:lnTo>
                    <a:pt x="188" y="33"/>
                  </a:lnTo>
                  <a:lnTo>
                    <a:pt x="185" y="27"/>
                  </a:lnTo>
                  <a:lnTo>
                    <a:pt x="188" y="21"/>
                  </a:lnTo>
                  <a:lnTo>
                    <a:pt x="188" y="15"/>
                  </a:lnTo>
                  <a:lnTo>
                    <a:pt x="188" y="9"/>
                  </a:lnTo>
                  <a:lnTo>
                    <a:pt x="188" y="9"/>
                  </a:lnTo>
                  <a:lnTo>
                    <a:pt x="194" y="6"/>
                  </a:lnTo>
                  <a:lnTo>
                    <a:pt x="200" y="6"/>
                  </a:lnTo>
                  <a:lnTo>
                    <a:pt x="203" y="6"/>
                  </a:lnTo>
                  <a:lnTo>
                    <a:pt x="203" y="6"/>
                  </a:lnTo>
                  <a:lnTo>
                    <a:pt x="206" y="12"/>
                  </a:lnTo>
                  <a:lnTo>
                    <a:pt x="209" y="18"/>
                  </a:lnTo>
                  <a:lnTo>
                    <a:pt x="221" y="33"/>
                  </a:lnTo>
                  <a:lnTo>
                    <a:pt x="221" y="33"/>
                  </a:lnTo>
                  <a:lnTo>
                    <a:pt x="224" y="42"/>
                  </a:lnTo>
                  <a:lnTo>
                    <a:pt x="230" y="45"/>
                  </a:lnTo>
                  <a:lnTo>
                    <a:pt x="233" y="42"/>
                  </a:lnTo>
                  <a:lnTo>
                    <a:pt x="233" y="42"/>
                  </a:lnTo>
                  <a:lnTo>
                    <a:pt x="236" y="45"/>
                  </a:lnTo>
                  <a:lnTo>
                    <a:pt x="236" y="48"/>
                  </a:lnTo>
                  <a:lnTo>
                    <a:pt x="236" y="51"/>
                  </a:lnTo>
                  <a:lnTo>
                    <a:pt x="239" y="54"/>
                  </a:lnTo>
                  <a:lnTo>
                    <a:pt x="239" y="54"/>
                  </a:lnTo>
                  <a:lnTo>
                    <a:pt x="239" y="60"/>
                  </a:lnTo>
                  <a:lnTo>
                    <a:pt x="239" y="63"/>
                  </a:lnTo>
                  <a:lnTo>
                    <a:pt x="236" y="66"/>
                  </a:lnTo>
                  <a:lnTo>
                    <a:pt x="236" y="66"/>
                  </a:lnTo>
                  <a:lnTo>
                    <a:pt x="239" y="70"/>
                  </a:lnTo>
                  <a:lnTo>
                    <a:pt x="245" y="73"/>
                  </a:lnTo>
                  <a:lnTo>
                    <a:pt x="248" y="76"/>
                  </a:lnTo>
                  <a:lnTo>
                    <a:pt x="248" y="82"/>
                  </a:lnTo>
                  <a:lnTo>
                    <a:pt x="248" y="82"/>
                  </a:lnTo>
                  <a:lnTo>
                    <a:pt x="257" y="79"/>
                  </a:lnTo>
                  <a:lnTo>
                    <a:pt x="263" y="82"/>
                  </a:lnTo>
                  <a:lnTo>
                    <a:pt x="272" y="85"/>
                  </a:lnTo>
                  <a:lnTo>
                    <a:pt x="284" y="88"/>
                  </a:lnTo>
                  <a:lnTo>
                    <a:pt x="284" y="88"/>
                  </a:lnTo>
                  <a:lnTo>
                    <a:pt x="284" y="94"/>
                  </a:lnTo>
                  <a:lnTo>
                    <a:pt x="287" y="97"/>
                  </a:lnTo>
                  <a:lnTo>
                    <a:pt x="297" y="100"/>
                  </a:lnTo>
                  <a:lnTo>
                    <a:pt x="297" y="100"/>
                  </a:lnTo>
                  <a:lnTo>
                    <a:pt x="294" y="103"/>
                  </a:lnTo>
                  <a:lnTo>
                    <a:pt x="297" y="106"/>
                  </a:lnTo>
                  <a:lnTo>
                    <a:pt x="303" y="106"/>
                  </a:lnTo>
                  <a:lnTo>
                    <a:pt x="303" y="106"/>
                  </a:lnTo>
                  <a:lnTo>
                    <a:pt x="300" y="112"/>
                  </a:lnTo>
                  <a:lnTo>
                    <a:pt x="297" y="115"/>
                  </a:lnTo>
                  <a:lnTo>
                    <a:pt x="287" y="112"/>
                  </a:lnTo>
                  <a:lnTo>
                    <a:pt x="281" y="106"/>
                  </a:lnTo>
                  <a:lnTo>
                    <a:pt x="275" y="106"/>
                  </a:lnTo>
                  <a:lnTo>
                    <a:pt x="269" y="106"/>
                  </a:lnTo>
                  <a:lnTo>
                    <a:pt x="269" y="106"/>
                  </a:lnTo>
                  <a:lnTo>
                    <a:pt x="269" y="115"/>
                  </a:lnTo>
                  <a:lnTo>
                    <a:pt x="272" y="121"/>
                  </a:lnTo>
                  <a:lnTo>
                    <a:pt x="278" y="124"/>
                  </a:lnTo>
                  <a:lnTo>
                    <a:pt x="275" y="136"/>
                  </a:lnTo>
                  <a:lnTo>
                    <a:pt x="275" y="136"/>
                  </a:lnTo>
                  <a:lnTo>
                    <a:pt x="254" y="139"/>
                  </a:lnTo>
                  <a:lnTo>
                    <a:pt x="242" y="139"/>
                  </a:lnTo>
                  <a:lnTo>
                    <a:pt x="233" y="136"/>
                  </a:lnTo>
                  <a:lnTo>
                    <a:pt x="233" y="136"/>
                  </a:lnTo>
                  <a:lnTo>
                    <a:pt x="221" y="130"/>
                  </a:lnTo>
                  <a:lnTo>
                    <a:pt x="206" y="127"/>
                  </a:lnTo>
                  <a:lnTo>
                    <a:pt x="191" y="130"/>
                  </a:lnTo>
                  <a:lnTo>
                    <a:pt x="176" y="136"/>
                  </a:lnTo>
                  <a:lnTo>
                    <a:pt x="176" y="136"/>
                  </a:lnTo>
                  <a:lnTo>
                    <a:pt x="167" y="136"/>
                  </a:lnTo>
                  <a:lnTo>
                    <a:pt x="154" y="139"/>
                  </a:lnTo>
                  <a:lnTo>
                    <a:pt x="154" y="139"/>
                  </a:lnTo>
                  <a:lnTo>
                    <a:pt x="151" y="142"/>
                  </a:lnTo>
                  <a:lnTo>
                    <a:pt x="151" y="148"/>
                  </a:lnTo>
                  <a:lnTo>
                    <a:pt x="151" y="148"/>
                  </a:lnTo>
                  <a:lnTo>
                    <a:pt x="139" y="145"/>
                  </a:lnTo>
                  <a:lnTo>
                    <a:pt x="127" y="145"/>
                  </a:lnTo>
                  <a:lnTo>
                    <a:pt x="112" y="148"/>
                  </a:lnTo>
                  <a:lnTo>
                    <a:pt x="97" y="148"/>
                  </a:lnTo>
                  <a:lnTo>
                    <a:pt x="97" y="148"/>
                  </a:lnTo>
                  <a:lnTo>
                    <a:pt x="82" y="124"/>
                  </a:lnTo>
                  <a:lnTo>
                    <a:pt x="82" y="124"/>
                  </a:lnTo>
                  <a:lnTo>
                    <a:pt x="61" y="124"/>
                  </a:lnTo>
                  <a:lnTo>
                    <a:pt x="52" y="121"/>
                  </a:lnTo>
                  <a:lnTo>
                    <a:pt x="52" y="118"/>
                  </a:lnTo>
                  <a:lnTo>
                    <a:pt x="49" y="115"/>
                  </a:lnTo>
                  <a:lnTo>
                    <a:pt x="49" y="115"/>
                  </a:lnTo>
                  <a:lnTo>
                    <a:pt x="46" y="115"/>
                  </a:lnTo>
                  <a:lnTo>
                    <a:pt x="46" y="118"/>
                  </a:lnTo>
                  <a:lnTo>
                    <a:pt x="46" y="118"/>
                  </a:lnTo>
                  <a:lnTo>
                    <a:pt x="43" y="118"/>
                  </a:lnTo>
                  <a:lnTo>
                    <a:pt x="43" y="115"/>
                  </a:lnTo>
                  <a:lnTo>
                    <a:pt x="43" y="112"/>
                  </a:lnTo>
                  <a:lnTo>
                    <a:pt x="46" y="112"/>
                  </a:lnTo>
                  <a:lnTo>
                    <a:pt x="46" y="112"/>
                  </a:lnTo>
                  <a:lnTo>
                    <a:pt x="43" y="109"/>
                  </a:lnTo>
                  <a:lnTo>
                    <a:pt x="40" y="109"/>
                  </a:lnTo>
                  <a:lnTo>
                    <a:pt x="33" y="115"/>
                  </a:lnTo>
                  <a:lnTo>
                    <a:pt x="33" y="115"/>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96" name="Freeform 90"/>
            <p:cNvSpPr>
              <a:spLocks noEditPoints="1"/>
            </p:cNvSpPr>
            <p:nvPr/>
          </p:nvSpPr>
          <p:spPr bwMode="auto">
            <a:xfrm>
              <a:off x="984250" y="2195513"/>
              <a:ext cx="3417888" cy="3951287"/>
            </a:xfrm>
            <a:custGeom>
              <a:avLst/>
              <a:gdLst>
                <a:gd name="T0" fmla="*/ 1394 w 2153"/>
                <a:gd name="T1" fmla="*/ 155 h 2489"/>
                <a:gd name="T2" fmla="*/ 1267 w 2153"/>
                <a:gd name="T3" fmla="*/ 239 h 2489"/>
                <a:gd name="T4" fmla="*/ 1249 w 2153"/>
                <a:gd name="T5" fmla="*/ 399 h 2489"/>
                <a:gd name="T6" fmla="*/ 1424 w 2153"/>
                <a:gd name="T7" fmla="*/ 517 h 2489"/>
                <a:gd name="T8" fmla="*/ 1494 w 2153"/>
                <a:gd name="T9" fmla="*/ 378 h 2489"/>
                <a:gd name="T10" fmla="*/ 1615 w 2153"/>
                <a:gd name="T11" fmla="*/ 303 h 2489"/>
                <a:gd name="T12" fmla="*/ 1742 w 2153"/>
                <a:gd name="T13" fmla="*/ 369 h 2489"/>
                <a:gd name="T14" fmla="*/ 1829 w 2153"/>
                <a:gd name="T15" fmla="*/ 475 h 2489"/>
                <a:gd name="T16" fmla="*/ 1621 w 2153"/>
                <a:gd name="T17" fmla="*/ 599 h 2489"/>
                <a:gd name="T18" fmla="*/ 1708 w 2153"/>
                <a:gd name="T19" fmla="*/ 638 h 2489"/>
                <a:gd name="T20" fmla="*/ 1711 w 2153"/>
                <a:gd name="T21" fmla="*/ 684 h 2489"/>
                <a:gd name="T22" fmla="*/ 1578 w 2153"/>
                <a:gd name="T23" fmla="*/ 750 h 2489"/>
                <a:gd name="T24" fmla="*/ 1427 w 2153"/>
                <a:gd name="T25" fmla="*/ 947 h 2489"/>
                <a:gd name="T26" fmla="*/ 1345 w 2153"/>
                <a:gd name="T27" fmla="*/ 950 h 2489"/>
                <a:gd name="T28" fmla="*/ 1158 w 2153"/>
                <a:gd name="T29" fmla="*/ 1068 h 2489"/>
                <a:gd name="T30" fmla="*/ 1324 w 2153"/>
                <a:gd name="T31" fmla="*/ 1134 h 2489"/>
                <a:gd name="T32" fmla="*/ 1409 w 2153"/>
                <a:gd name="T33" fmla="*/ 1304 h 2489"/>
                <a:gd name="T34" fmla="*/ 1584 w 2153"/>
                <a:gd name="T35" fmla="*/ 1285 h 2489"/>
                <a:gd name="T36" fmla="*/ 1814 w 2153"/>
                <a:gd name="T37" fmla="*/ 1364 h 2489"/>
                <a:gd name="T38" fmla="*/ 2038 w 2153"/>
                <a:gd name="T39" fmla="*/ 1503 h 2489"/>
                <a:gd name="T40" fmla="*/ 2113 w 2153"/>
                <a:gd name="T41" fmla="*/ 1803 h 2489"/>
                <a:gd name="T42" fmla="*/ 1962 w 2153"/>
                <a:gd name="T43" fmla="*/ 1957 h 2489"/>
                <a:gd name="T44" fmla="*/ 1826 w 2153"/>
                <a:gd name="T45" fmla="*/ 2075 h 2489"/>
                <a:gd name="T46" fmla="*/ 1711 w 2153"/>
                <a:gd name="T47" fmla="*/ 2181 h 2489"/>
                <a:gd name="T48" fmla="*/ 1660 w 2153"/>
                <a:gd name="T49" fmla="*/ 2298 h 2489"/>
                <a:gd name="T50" fmla="*/ 1639 w 2153"/>
                <a:gd name="T51" fmla="*/ 2450 h 2489"/>
                <a:gd name="T52" fmla="*/ 1539 w 2153"/>
                <a:gd name="T53" fmla="*/ 2389 h 2489"/>
                <a:gd name="T54" fmla="*/ 1545 w 2153"/>
                <a:gd name="T55" fmla="*/ 2208 h 2489"/>
                <a:gd name="T56" fmla="*/ 1605 w 2153"/>
                <a:gd name="T57" fmla="*/ 1899 h 2489"/>
                <a:gd name="T58" fmla="*/ 1506 w 2153"/>
                <a:gd name="T59" fmla="*/ 1682 h 2489"/>
                <a:gd name="T60" fmla="*/ 1448 w 2153"/>
                <a:gd name="T61" fmla="*/ 1458 h 2489"/>
                <a:gd name="T62" fmla="*/ 1394 w 2153"/>
                <a:gd name="T63" fmla="*/ 1325 h 2489"/>
                <a:gd name="T64" fmla="*/ 1255 w 2153"/>
                <a:gd name="T65" fmla="*/ 1222 h 2489"/>
                <a:gd name="T66" fmla="*/ 1095 w 2153"/>
                <a:gd name="T67" fmla="*/ 1168 h 2489"/>
                <a:gd name="T68" fmla="*/ 937 w 2153"/>
                <a:gd name="T69" fmla="*/ 989 h 2489"/>
                <a:gd name="T70" fmla="*/ 934 w 2153"/>
                <a:gd name="T71" fmla="*/ 1041 h 2489"/>
                <a:gd name="T72" fmla="*/ 822 w 2153"/>
                <a:gd name="T73" fmla="*/ 886 h 2489"/>
                <a:gd name="T74" fmla="*/ 668 w 2153"/>
                <a:gd name="T75" fmla="*/ 554 h 2489"/>
                <a:gd name="T76" fmla="*/ 659 w 2153"/>
                <a:gd name="T77" fmla="*/ 514 h 2489"/>
                <a:gd name="T78" fmla="*/ 562 w 2153"/>
                <a:gd name="T79" fmla="*/ 412 h 2489"/>
                <a:gd name="T80" fmla="*/ 357 w 2153"/>
                <a:gd name="T81" fmla="*/ 309 h 2489"/>
                <a:gd name="T82" fmla="*/ 248 w 2153"/>
                <a:gd name="T83" fmla="*/ 324 h 2489"/>
                <a:gd name="T84" fmla="*/ 82 w 2153"/>
                <a:gd name="T85" fmla="*/ 445 h 2489"/>
                <a:gd name="T86" fmla="*/ 127 w 2153"/>
                <a:gd name="T87" fmla="*/ 354 h 2489"/>
                <a:gd name="T88" fmla="*/ 97 w 2153"/>
                <a:gd name="T89" fmla="*/ 239 h 2489"/>
                <a:gd name="T90" fmla="*/ 85 w 2153"/>
                <a:gd name="T91" fmla="*/ 173 h 2489"/>
                <a:gd name="T92" fmla="*/ 88 w 2153"/>
                <a:gd name="T93" fmla="*/ 55 h 2489"/>
                <a:gd name="T94" fmla="*/ 354 w 2153"/>
                <a:gd name="T95" fmla="*/ 58 h 2489"/>
                <a:gd name="T96" fmla="*/ 605 w 2153"/>
                <a:gd name="T97" fmla="*/ 64 h 2489"/>
                <a:gd name="T98" fmla="*/ 789 w 2153"/>
                <a:gd name="T99" fmla="*/ 82 h 2489"/>
                <a:gd name="T100" fmla="*/ 1016 w 2153"/>
                <a:gd name="T101" fmla="*/ 109 h 2489"/>
                <a:gd name="T102" fmla="*/ 1179 w 2153"/>
                <a:gd name="T103" fmla="*/ 127 h 2489"/>
                <a:gd name="T104" fmla="*/ 1225 w 2153"/>
                <a:gd name="T105" fmla="*/ 9 h 2489"/>
                <a:gd name="T106" fmla="*/ 1306 w 2153"/>
                <a:gd name="T107" fmla="*/ 94 h 2489"/>
                <a:gd name="T108" fmla="*/ 698 w 2153"/>
                <a:gd name="T109" fmla="*/ 167 h 2489"/>
                <a:gd name="T110" fmla="*/ 874 w 2153"/>
                <a:gd name="T111" fmla="*/ 297 h 2489"/>
                <a:gd name="T112" fmla="*/ 880 w 2153"/>
                <a:gd name="T113" fmla="*/ 269 h 2489"/>
                <a:gd name="T114" fmla="*/ 1155 w 2153"/>
                <a:gd name="T115" fmla="*/ 514 h 2489"/>
                <a:gd name="T116" fmla="*/ 1252 w 2153"/>
                <a:gd name="T117" fmla="*/ 623 h 2489"/>
                <a:gd name="T118" fmla="*/ 1333 w 2153"/>
                <a:gd name="T119" fmla="*/ 596 h 2489"/>
                <a:gd name="T120" fmla="*/ 1330 w 2153"/>
                <a:gd name="T121" fmla="*/ 650 h 2489"/>
                <a:gd name="T122" fmla="*/ 1418 w 2153"/>
                <a:gd name="T123" fmla="*/ 696 h 2489"/>
                <a:gd name="T124" fmla="*/ 1406 w 2153"/>
                <a:gd name="T125" fmla="*/ 729 h 2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53" h="2489">
                  <a:moveTo>
                    <a:pt x="1309" y="127"/>
                  </a:moveTo>
                  <a:lnTo>
                    <a:pt x="1309" y="127"/>
                  </a:lnTo>
                  <a:lnTo>
                    <a:pt x="1312" y="130"/>
                  </a:lnTo>
                  <a:lnTo>
                    <a:pt x="1315" y="127"/>
                  </a:lnTo>
                  <a:lnTo>
                    <a:pt x="1318" y="130"/>
                  </a:lnTo>
                  <a:lnTo>
                    <a:pt x="1318" y="139"/>
                  </a:lnTo>
                  <a:lnTo>
                    <a:pt x="1318" y="139"/>
                  </a:lnTo>
                  <a:lnTo>
                    <a:pt x="1330" y="139"/>
                  </a:lnTo>
                  <a:lnTo>
                    <a:pt x="1330" y="139"/>
                  </a:lnTo>
                  <a:lnTo>
                    <a:pt x="1336" y="130"/>
                  </a:lnTo>
                  <a:lnTo>
                    <a:pt x="1339" y="118"/>
                  </a:lnTo>
                  <a:lnTo>
                    <a:pt x="1339" y="118"/>
                  </a:lnTo>
                  <a:lnTo>
                    <a:pt x="1342" y="115"/>
                  </a:lnTo>
                  <a:lnTo>
                    <a:pt x="1345" y="106"/>
                  </a:lnTo>
                  <a:lnTo>
                    <a:pt x="1345" y="106"/>
                  </a:lnTo>
                  <a:lnTo>
                    <a:pt x="1352" y="106"/>
                  </a:lnTo>
                  <a:lnTo>
                    <a:pt x="1355" y="103"/>
                  </a:lnTo>
                  <a:lnTo>
                    <a:pt x="1358" y="97"/>
                  </a:lnTo>
                  <a:lnTo>
                    <a:pt x="1364" y="97"/>
                  </a:lnTo>
                  <a:lnTo>
                    <a:pt x="1364" y="97"/>
                  </a:lnTo>
                  <a:lnTo>
                    <a:pt x="1364" y="70"/>
                  </a:lnTo>
                  <a:lnTo>
                    <a:pt x="1364" y="70"/>
                  </a:lnTo>
                  <a:lnTo>
                    <a:pt x="1379" y="67"/>
                  </a:lnTo>
                  <a:lnTo>
                    <a:pt x="1388" y="67"/>
                  </a:lnTo>
                  <a:lnTo>
                    <a:pt x="1394" y="70"/>
                  </a:lnTo>
                  <a:lnTo>
                    <a:pt x="1394" y="70"/>
                  </a:lnTo>
                  <a:lnTo>
                    <a:pt x="1397" y="73"/>
                  </a:lnTo>
                  <a:lnTo>
                    <a:pt x="1397" y="76"/>
                  </a:lnTo>
                  <a:lnTo>
                    <a:pt x="1400" y="82"/>
                  </a:lnTo>
                  <a:lnTo>
                    <a:pt x="1400" y="82"/>
                  </a:lnTo>
                  <a:lnTo>
                    <a:pt x="1406" y="82"/>
                  </a:lnTo>
                  <a:lnTo>
                    <a:pt x="1406" y="82"/>
                  </a:lnTo>
                  <a:lnTo>
                    <a:pt x="1412" y="85"/>
                  </a:lnTo>
                  <a:lnTo>
                    <a:pt x="1418" y="91"/>
                  </a:lnTo>
                  <a:lnTo>
                    <a:pt x="1418" y="91"/>
                  </a:lnTo>
                  <a:lnTo>
                    <a:pt x="1418" y="97"/>
                  </a:lnTo>
                  <a:lnTo>
                    <a:pt x="1418" y="103"/>
                  </a:lnTo>
                  <a:lnTo>
                    <a:pt x="1406" y="109"/>
                  </a:lnTo>
                  <a:lnTo>
                    <a:pt x="1406" y="109"/>
                  </a:lnTo>
                  <a:lnTo>
                    <a:pt x="1412" y="115"/>
                  </a:lnTo>
                  <a:lnTo>
                    <a:pt x="1415" y="124"/>
                  </a:lnTo>
                  <a:lnTo>
                    <a:pt x="1418" y="130"/>
                  </a:lnTo>
                  <a:lnTo>
                    <a:pt x="1424" y="133"/>
                  </a:lnTo>
                  <a:lnTo>
                    <a:pt x="1424" y="133"/>
                  </a:lnTo>
                  <a:lnTo>
                    <a:pt x="1421" y="139"/>
                  </a:lnTo>
                  <a:lnTo>
                    <a:pt x="1415" y="145"/>
                  </a:lnTo>
                  <a:lnTo>
                    <a:pt x="1409" y="148"/>
                  </a:lnTo>
                  <a:lnTo>
                    <a:pt x="1406" y="155"/>
                  </a:lnTo>
                  <a:lnTo>
                    <a:pt x="1406" y="155"/>
                  </a:lnTo>
                  <a:lnTo>
                    <a:pt x="1403" y="155"/>
                  </a:lnTo>
                  <a:lnTo>
                    <a:pt x="1400" y="158"/>
                  </a:lnTo>
                  <a:lnTo>
                    <a:pt x="1397" y="158"/>
                  </a:lnTo>
                  <a:lnTo>
                    <a:pt x="1394" y="155"/>
                  </a:lnTo>
                  <a:lnTo>
                    <a:pt x="1394" y="155"/>
                  </a:lnTo>
                  <a:lnTo>
                    <a:pt x="1391" y="161"/>
                  </a:lnTo>
                  <a:lnTo>
                    <a:pt x="1388" y="164"/>
                  </a:lnTo>
                  <a:lnTo>
                    <a:pt x="1382" y="176"/>
                  </a:lnTo>
                  <a:lnTo>
                    <a:pt x="1382" y="176"/>
                  </a:lnTo>
                  <a:lnTo>
                    <a:pt x="1382" y="173"/>
                  </a:lnTo>
                  <a:lnTo>
                    <a:pt x="1379" y="170"/>
                  </a:lnTo>
                  <a:lnTo>
                    <a:pt x="1376" y="167"/>
                  </a:lnTo>
                  <a:lnTo>
                    <a:pt x="1367" y="167"/>
                  </a:lnTo>
                  <a:lnTo>
                    <a:pt x="1367" y="167"/>
                  </a:lnTo>
                  <a:lnTo>
                    <a:pt x="1367" y="167"/>
                  </a:lnTo>
                  <a:lnTo>
                    <a:pt x="1370" y="164"/>
                  </a:lnTo>
                  <a:lnTo>
                    <a:pt x="1376" y="164"/>
                  </a:lnTo>
                  <a:lnTo>
                    <a:pt x="1376" y="164"/>
                  </a:lnTo>
                  <a:lnTo>
                    <a:pt x="1370" y="161"/>
                  </a:lnTo>
                  <a:lnTo>
                    <a:pt x="1367" y="158"/>
                  </a:lnTo>
                  <a:lnTo>
                    <a:pt x="1358" y="161"/>
                  </a:lnTo>
                  <a:lnTo>
                    <a:pt x="1348" y="164"/>
                  </a:lnTo>
                  <a:lnTo>
                    <a:pt x="1339" y="164"/>
                  </a:lnTo>
                  <a:lnTo>
                    <a:pt x="1339" y="164"/>
                  </a:lnTo>
                  <a:lnTo>
                    <a:pt x="1339" y="170"/>
                  </a:lnTo>
                  <a:lnTo>
                    <a:pt x="1339" y="176"/>
                  </a:lnTo>
                  <a:lnTo>
                    <a:pt x="1339" y="188"/>
                  </a:lnTo>
                  <a:lnTo>
                    <a:pt x="1339" y="188"/>
                  </a:lnTo>
                  <a:lnTo>
                    <a:pt x="1336" y="188"/>
                  </a:lnTo>
                  <a:lnTo>
                    <a:pt x="1333" y="185"/>
                  </a:lnTo>
                  <a:lnTo>
                    <a:pt x="1333" y="179"/>
                  </a:lnTo>
                  <a:lnTo>
                    <a:pt x="1333" y="179"/>
                  </a:lnTo>
                  <a:lnTo>
                    <a:pt x="1327" y="182"/>
                  </a:lnTo>
                  <a:lnTo>
                    <a:pt x="1324" y="188"/>
                  </a:lnTo>
                  <a:lnTo>
                    <a:pt x="1321" y="191"/>
                  </a:lnTo>
                  <a:lnTo>
                    <a:pt x="1312" y="191"/>
                  </a:lnTo>
                  <a:lnTo>
                    <a:pt x="1312" y="191"/>
                  </a:lnTo>
                  <a:lnTo>
                    <a:pt x="1315" y="194"/>
                  </a:lnTo>
                  <a:lnTo>
                    <a:pt x="1318" y="197"/>
                  </a:lnTo>
                  <a:lnTo>
                    <a:pt x="1321" y="197"/>
                  </a:lnTo>
                  <a:lnTo>
                    <a:pt x="1321" y="200"/>
                  </a:lnTo>
                  <a:lnTo>
                    <a:pt x="1321" y="200"/>
                  </a:lnTo>
                  <a:lnTo>
                    <a:pt x="1318" y="209"/>
                  </a:lnTo>
                  <a:lnTo>
                    <a:pt x="1318" y="212"/>
                  </a:lnTo>
                  <a:lnTo>
                    <a:pt x="1318" y="215"/>
                  </a:lnTo>
                  <a:lnTo>
                    <a:pt x="1318" y="215"/>
                  </a:lnTo>
                  <a:lnTo>
                    <a:pt x="1315" y="215"/>
                  </a:lnTo>
                  <a:lnTo>
                    <a:pt x="1309" y="215"/>
                  </a:lnTo>
                  <a:lnTo>
                    <a:pt x="1303" y="221"/>
                  </a:lnTo>
                  <a:lnTo>
                    <a:pt x="1297" y="227"/>
                  </a:lnTo>
                  <a:lnTo>
                    <a:pt x="1294" y="227"/>
                  </a:lnTo>
                  <a:lnTo>
                    <a:pt x="1294" y="227"/>
                  </a:lnTo>
                  <a:lnTo>
                    <a:pt x="1288" y="227"/>
                  </a:lnTo>
                  <a:lnTo>
                    <a:pt x="1285" y="230"/>
                  </a:lnTo>
                  <a:lnTo>
                    <a:pt x="1285" y="236"/>
                  </a:lnTo>
                  <a:lnTo>
                    <a:pt x="1285" y="236"/>
                  </a:lnTo>
                  <a:lnTo>
                    <a:pt x="1270" y="236"/>
                  </a:lnTo>
                  <a:lnTo>
                    <a:pt x="1270" y="236"/>
                  </a:lnTo>
                  <a:lnTo>
                    <a:pt x="1267" y="239"/>
                  </a:lnTo>
                  <a:lnTo>
                    <a:pt x="1264" y="242"/>
                  </a:lnTo>
                  <a:lnTo>
                    <a:pt x="1264" y="251"/>
                  </a:lnTo>
                  <a:lnTo>
                    <a:pt x="1264" y="251"/>
                  </a:lnTo>
                  <a:lnTo>
                    <a:pt x="1258" y="251"/>
                  </a:lnTo>
                  <a:lnTo>
                    <a:pt x="1258" y="251"/>
                  </a:lnTo>
                  <a:lnTo>
                    <a:pt x="1258" y="257"/>
                  </a:lnTo>
                  <a:lnTo>
                    <a:pt x="1258" y="257"/>
                  </a:lnTo>
                  <a:lnTo>
                    <a:pt x="1252" y="254"/>
                  </a:lnTo>
                  <a:lnTo>
                    <a:pt x="1249" y="254"/>
                  </a:lnTo>
                  <a:lnTo>
                    <a:pt x="1237" y="257"/>
                  </a:lnTo>
                  <a:lnTo>
                    <a:pt x="1237" y="257"/>
                  </a:lnTo>
                  <a:lnTo>
                    <a:pt x="1240" y="263"/>
                  </a:lnTo>
                  <a:lnTo>
                    <a:pt x="1240" y="272"/>
                  </a:lnTo>
                  <a:lnTo>
                    <a:pt x="1240" y="272"/>
                  </a:lnTo>
                  <a:lnTo>
                    <a:pt x="1237" y="269"/>
                  </a:lnTo>
                  <a:lnTo>
                    <a:pt x="1234" y="272"/>
                  </a:lnTo>
                  <a:lnTo>
                    <a:pt x="1228" y="285"/>
                  </a:lnTo>
                  <a:lnTo>
                    <a:pt x="1228" y="285"/>
                  </a:lnTo>
                  <a:lnTo>
                    <a:pt x="1218" y="300"/>
                  </a:lnTo>
                  <a:lnTo>
                    <a:pt x="1212" y="309"/>
                  </a:lnTo>
                  <a:lnTo>
                    <a:pt x="1212" y="321"/>
                  </a:lnTo>
                  <a:lnTo>
                    <a:pt x="1212" y="321"/>
                  </a:lnTo>
                  <a:lnTo>
                    <a:pt x="1206" y="327"/>
                  </a:lnTo>
                  <a:lnTo>
                    <a:pt x="1200" y="333"/>
                  </a:lnTo>
                  <a:lnTo>
                    <a:pt x="1191" y="345"/>
                  </a:lnTo>
                  <a:lnTo>
                    <a:pt x="1191" y="345"/>
                  </a:lnTo>
                  <a:lnTo>
                    <a:pt x="1191" y="348"/>
                  </a:lnTo>
                  <a:lnTo>
                    <a:pt x="1194" y="348"/>
                  </a:lnTo>
                  <a:lnTo>
                    <a:pt x="1194" y="345"/>
                  </a:lnTo>
                  <a:lnTo>
                    <a:pt x="1194" y="345"/>
                  </a:lnTo>
                  <a:lnTo>
                    <a:pt x="1197" y="348"/>
                  </a:lnTo>
                  <a:lnTo>
                    <a:pt x="1200" y="351"/>
                  </a:lnTo>
                  <a:lnTo>
                    <a:pt x="1200" y="351"/>
                  </a:lnTo>
                  <a:lnTo>
                    <a:pt x="1206" y="357"/>
                  </a:lnTo>
                  <a:lnTo>
                    <a:pt x="1206" y="357"/>
                  </a:lnTo>
                  <a:lnTo>
                    <a:pt x="1209" y="357"/>
                  </a:lnTo>
                  <a:lnTo>
                    <a:pt x="1212" y="357"/>
                  </a:lnTo>
                  <a:lnTo>
                    <a:pt x="1218" y="354"/>
                  </a:lnTo>
                  <a:lnTo>
                    <a:pt x="1225" y="357"/>
                  </a:lnTo>
                  <a:lnTo>
                    <a:pt x="1225" y="357"/>
                  </a:lnTo>
                  <a:lnTo>
                    <a:pt x="1228" y="360"/>
                  </a:lnTo>
                  <a:lnTo>
                    <a:pt x="1234" y="363"/>
                  </a:lnTo>
                  <a:lnTo>
                    <a:pt x="1234" y="363"/>
                  </a:lnTo>
                  <a:lnTo>
                    <a:pt x="1234" y="378"/>
                  </a:lnTo>
                  <a:lnTo>
                    <a:pt x="1234" y="378"/>
                  </a:lnTo>
                  <a:lnTo>
                    <a:pt x="1234" y="381"/>
                  </a:lnTo>
                  <a:lnTo>
                    <a:pt x="1237" y="381"/>
                  </a:lnTo>
                  <a:lnTo>
                    <a:pt x="1240" y="384"/>
                  </a:lnTo>
                  <a:lnTo>
                    <a:pt x="1240" y="387"/>
                  </a:lnTo>
                  <a:lnTo>
                    <a:pt x="1240" y="387"/>
                  </a:lnTo>
                  <a:lnTo>
                    <a:pt x="1246" y="390"/>
                  </a:lnTo>
                  <a:lnTo>
                    <a:pt x="1249" y="393"/>
                  </a:lnTo>
                  <a:lnTo>
                    <a:pt x="1249" y="399"/>
                  </a:lnTo>
                  <a:lnTo>
                    <a:pt x="1249" y="399"/>
                  </a:lnTo>
                  <a:lnTo>
                    <a:pt x="1264" y="399"/>
                  </a:lnTo>
                  <a:lnTo>
                    <a:pt x="1276" y="399"/>
                  </a:lnTo>
                  <a:lnTo>
                    <a:pt x="1288" y="399"/>
                  </a:lnTo>
                  <a:lnTo>
                    <a:pt x="1297" y="399"/>
                  </a:lnTo>
                  <a:lnTo>
                    <a:pt x="1297" y="399"/>
                  </a:lnTo>
                  <a:lnTo>
                    <a:pt x="1300" y="409"/>
                  </a:lnTo>
                  <a:lnTo>
                    <a:pt x="1309" y="412"/>
                  </a:lnTo>
                  <a:lnTo>
                    <a:pt x="1318" y="415"/>
                  </a:lnTo>
                  <a:lnTo>
                    <a:pt x="1324" y="421"/>
                  </a:lnTo>
                  <a:lnTo>
                    <a:pt x="1324" y="421"/>
                  </a:lnTo>
                  <a:lnTo>
                    <a:pt x="1327" y="421"/>
                  </a:lnTo>
                  <a:lnTo>
                    <a:pt x="1330" y="424"/>
                  </a:lnTo>
                  <a:lnTo>
                    <a:pt x="1330" y="424"/>
                  </a:lnTo>
                  <a:lnTo>
                    <a:pt x="1330" y="427"/>
                  </a:lnTo>
                  <a:lnTo>
                    <a:pt x="1333" y="427"/>
                  </a:lnTo>
                  <a:lnTo>
                    <a:pt x="1333" y="424"/>
                  </a:lnTo>
                  <a:lnTo>
                    <a:pt x="1333" y="424"/>
                  </a:lnTo>
                  <a:lnTo>
                    <a:pt x="1336" y="424"/>
                  </a:lnTo>
                  <a:lnTo>
                    <a:pt x="1339" y="427"/>
                  </a:lnTo>
                  <a:lnTo>
                    <a:pt x="1342" y="433"/>
                  </a:lnTo>
                  <a:lnTo>
                    <a:pt x="1342" y="433"/>
                  </a:lnTo>
                  <a:lnTo>
                    <a:pt x="1352" y="433"/>
                  </a:lnTo>
                  <a:lnTo>
                    <a:pt x="1355" y="436"/>
                  </a:lnTo>
                  <a:lnTo>
                    <a:pt x="1355" y="439"/>
                  </a:lnTo>
                  <a:lnTo>
                    <a:pt x="1355" y="439"/>
                  </a:lnTo>
                  <a:lnTo>
                    <a:pt x="1370" y="442"/>
                  </a:lnTo>
                  <a:lnTo>
                    <a:pt x="1382" y="442"/>
                  </a:lnTo>
                  <a:lnTo>
                    <a:pt x="1394" y="445"/>
                  </a:lnTo>
                  <a:lnTo>
                    <a:pt x="1406" y="448"/>
                  </a:lnTo>
                  <a:lnTo>
                    <a:pt x="1406" y="448"/>
                  </a:lnTo>
                  <a:lnTo>
                    <a:pt x="1406" y="466"/>
                  </a:lnTo>
                  <a:lnTo>
                    <a:pt x="1409" y="475"/>
                  </a:lnTo>
                  <a:lnTo>
                    <a:pt x="1412" y="481"/>
                  </a:lnTo>
                  <a:lnTo>
                    <a:pt x="1412" y="481"/>
                  </a:lnTo>
                  <a:lnTo>
                    <a:pt x="1415" y="484"/>
                  </a:lnTo>
                  <a:lnTo>
                    <a:pt x="1415" y="484"/>
                  </a:lnTo>
                  <a:lnTo>
                    <a:pt x="1415" y="490"/>
                  </a:lnTo>
                  <a:lnTo>
                    <a:pt x="1412" y="493"/>
                  </a:lnTo>
                  <a:lnTo>
                    <a:pt x="1412" y="493"/>
                  </a:lnTo>
                  <a:lnTo>
                    <a:pt x="1412" y="496"/>
                  </a:lnTo>
                  <a:lnTo>
                    <a:pt x="1415" y="496"/>
                  </a:lnTo>
                  <a:lnTo>
                    <a:pt x="1418" y="496"/>
                  </a:lnTo>
                  <a:lnTo>
                    <a:pt x="1418" y="496"/>
                  </a:lnTo>
                  <a:lnTo>
                    <a:pt x="1418" y="502"/>
                  </a:lnTo>
                  <a:lnTo>
                    <a:pt x="1418" y="505"/>
                  </a:lnTo>
                  <a:lnTo>
                    <a:pt x="1424" y="505"/>
                  </a:lnTo>
                  <a:lnTo>
                    <a:pt x="1424" y="505"/>
                  </a:lnTo>
                  <a:lnTo>
                    <a:pt x="1421" y="511"/>
                  </a:lnTo>
                  <a:lnTo>
                    <a:pt x="1418" y="517"/>
                  </a:lnTo>
                  <a:lnTo>
                    <a:pt x="1418" y="517"/>
                  </a:lnTo>
                  <a:lnTo>
                    <a:pt x="1421" y="520"/>
                  </a:lnTo>
                  <a:lnTo>
                    <a:pt x="1421" y="520"/>
                  </a:lnTo>
                  <a:lnTo>
                    <a:pt x="1424" y="517"/>
                  </a:lnTo>
                  <a:lnTo>
                    <a:pt x="1424" y="517"/>
                  </a:lnTo>
                  <a:lnTo>
                    <a:pt x="1427" y="517"/>
                  </a:lnTo>
                  <a:lnTo>
                    <a:pt x="1427" y="520"/>
                  </a:lnTo>
                  <a:lnTo>
                    <a:pt x="1427" y="526"/>
                  </a:lnTo>
                  <a:lnTo>
                    <a:pt x="1427" y="526"/>
                  </a:lnTo>
                  <a:lnTo>
                    <a:pt x="1430" y="526"/>
                  </a:lnTo>
                  <a:lnTo>
                    <a:pt x="1436" y="526"/>
                  </a:lnTo>
                  <a:lnTo>
                    <a:pt x="1436" y="526"/>
                  </a:lnTo>
                  <a:lnTo>
                    <a:pt x="1439" y="530"/>
                  </a:lnTo>
                  <a:lnTo>
                    <a:pt x="1448" y="530"/>
                  </a:lnTo>
                  <a:lnTo>
                    <a:pt x="1457" y="530"/>
                  </a:lnTo>
                  <a:lnTo>
                    <a:pt x="1469" y="526"/>
                  </a:lnTo>
                  <a:lnTo>
                    <a:pt x="1469" y="526"/>
                  </a:lnTo>
                  <a:lnTo>
                    <a:pt x="1472" y="505"/>
                  </a:lnTo>
                  <a:lnTo>
                    <a:pt x="1469" y="484"/>
                  </a:lnTo>
                  <a:lnTo>
                    <a:pt x="1469" y="484"/>
                  </a:lnTo>
                  <a:lnTo>
                    <a:pt x="1466" y="481"/>
                  </a:lnTo>
                  <a:lnTo>
                    <a:pt x="1466" y="481"/>
                  </a:lnTo>
                  <a:lnTo>
                    <a:pt x="1460" y="481"/>
                  </a:lnTo>
                  <a:lnTo>
                    <a:pt x="1460" y="481"/>
                  </a:lnTo>
                  <a:lnTo>
                    <a:pt x="1460" y="475"/>
                  </a:lnTo>
                  <a:lnTo>
                    <a:pt x="1460" y="469"/>
                  </a:lnTo>
                  <a:lnTo>
                    <a:pt x="1457" y="463"/>
                  </a:lnTo>
                  <a:lnTo>
                    <a:pt x="1451" y="463"/>
                  </a:lnTo>
                  <a:lnTo>
                    <a:pt x="1451" y="463"/>
                  </a:lnTo>
                  <a:lnTo>
                    <a:pt x="1457" y="460"/>
                  </a:lnTo>
                  <a:lnTo>
                    <a:pt x="1460" y="457"/>
                  </a:lnTo>
                  <a:lnTo>
                    <a:pt x="1460" y="451"/>
                  </a:lnTo>
                  <a:lnTo>
                    <a:pt x="1460" y="451"/>
                  </a:lnTo>
                  <a:lnTo>
                    <a:pt x="1469" y="454"/>
                  </a:lnTo>
                  <a:lnTo>
                    <a:pt x="1475" y="451"/>
                  </a:lnTo>
                  <a:lnTo>
                    <a:pt x="1482" y="445"/>
                  </a:lnTo>
                  <a:lnTo>
                    <a:pt x="1488" y="445"/>
                  </a:lnTo>
                  <a:lnTo>
                    <a:pt x="1488" y="445"/>
                  </a:lnTo>
                  <a:lnTo>
                    <a:pt x="1491" y="442"/>
                  </a:lnTo>
                  <a:lnTo>
                    <a:pt x="1491" y="439"/>
                  </a:lnTo>
                  <a:lnTo>
                    <a:pt x="1494" y="433"/>
                  </a:lnTo>
                  <a:lnTo>
                    <a:pt x="1494" y="433"/>
                  </a:lnTo>
                  <a:lnTo>
                    <a:pt x="1497" y="433"/>
                  </a:lnTo>
                  <a:lnTo>
                    <a:pt x="1503" y="433"/>
                  </a:lnTo>
                  <a:lnTo>
                    <a:pt x="1506" y="433"/>
                  </a:lnTo>
                  <a:lnTo>
                    <a:pt x="1506" y="433"/>
                  </a:lnTo>
                  <a:lnTo>
                    <a:pt x="1503" y="427"/>
                  </a:lnTo>
                  <a:lnTo>
                    <a:pt x="1500" y="418"/>
                  </a:lnTo>
                  <a:lnTo>
                    <a:pt x="1503" y="406"/>
                  </a:lnTo>
                  <a:lnTo>
                    <a:pt x="1503" y="396"/>
                  </a:lnTo>
                  <a:lnTo>
                    <a:pt x="1503" y="390"/>
                  </a:lnTo>
                  <a:lnTo>
                    <a:pt x="1500" y="387"/>
                  </a:lnTo>
                  <a:lnTo>
                    <a:pt x="1500" y="387"/>
                  </a:lnTo>
                  <a:lnTo>
                    <a:pt x="1500" y="384"/>
                  </a:lnTo>
                  <a:lnTo>
                    <a:pt x="1500" y="384"/>
                  </a:lnTo>
                  <a:lnTo>
                    <a:pt x="1497" y="387"/>
                  </a:lnTo>
                  <a:lnTo>
                    <a:pt x="1497" y="387"/>
                  </a:lnTo>
                  <a:lnTo>
                    <a:pt x="1494" y="384"/>
                  </a:lnTo>
                  <a:lnTo>
                    <a:pt x="1494" y="378"/>
                  </a:lnTo>
                  <a:lnTo>
                    <a:pt x="1491" y="375"/>
                  </a:lnTo>
                  <a:lnTo>
                    <a:pt x="1485" y="375"/>
                  </a:lnTo>
                  <a:lnTo>
                    <a:pt x="1485" y="375"/>
                  </a:lnTo>
                  <a:lnTo>
                    <a:pt x="1482" y="366"/>
                  </a:lnTo>
                  <a:lnTo>
                    <a:pt x="1482" y="363"/>
                  </a:lnTo>
                  <a:lnTo>
                    <a:pt x="1482" y="357"/>
                  </a:lnTo>
                  <a:lnTo>
                    <a:pt x="1482" y="357"/>
                  </a:lnTo>
                  <a:lnTo>
                    <a:pt x="1482" y="354"/>
                  </a:lnTo>
                  <a:lnTo>
                    <a:pt x="1482" y="348"/>
                  </a:lnTo>
                  <a:lnTo>
                    <a:pt x="1488" y="348"/>
                  </a:lnTo>
                  <a:lnTo>
                    <a:pt x="1494" y="345"/>
                  </a:lnTo>
                  <a:lnTo>
                    <a:pt x="1494" y="345"/>
                  </a:lnTo>
                  <a:lnTo>
                    <a:pt x="1491" y="345"/>
                  </a:lnTo>
                  <a:lnTo>
                    <a:pt x="1491" y="342"/>
                  </a:lnTo>
                  <a:lnTo>
                    <a:pt x="1491" y="330"/>
                  </a:lnTo>
                  <a:lnTo>
                    <a:pt x="1488" y="321"/>
                  </a:lnTo>
                  <a:lnTo>
                    <a:pt x="1485" y="318"/>
                  </a:lnTo>
                  <a:lnTo>
                    <a:pt x="1482" y="318"/>
                  </a:lnTo>
                  <a:lnTo>
                    <a:pt x="1482" y="318"/>
                  </a:lnTo>
                  <a:lnTo>
                    <a:pt x="1485" y="312"/>
                  </a:lnTo>
                  <a:lnTo>
                    <a:pt x="1485" y="306"/>
                  </a:lnTo>
                  <a:lnTo>
                    <a:pt x="1485" y="306"/>
                  </a:lnTo>
                  <a:lnTo>
                    <a:pt x="1482" y="306"/>
                  </a:lnTo>
                  <a:lnTo>
                    <a:pt x="1482" y="303"/>
                  </a:lnTo>
                  <a:lnTo>
                    <a:pt x="1482" y="303"/>
                  </a:lnTo>
                  <a:lnTo>
                    <a:pt x="1482" y="300"/>
                  </a:lnTo>
                  <a:lnTo>
                    <a:pt x="1485" y="300"/>
                  </a:lnTo>
                  <a:lnTo>
                    <a:pt x="1485" y="297"/>
                  </a:lnTo>
                  <a:lnTo>
                    <a:pt x="1485" y="297"/>
                  </a:lnTo>
                  <a:lnTo>
                    <a:pt x="1482" y="294"/>
                  </a:lnTo>
                  <a:lnTo>
                    <a:pt x="1482" y="291"/>
                  </a:lnTo>
                  <a:lnTo>
                    <a:pt x="1482" y="291"/>
                  </a:lnTo>
                  <a:lnTo>
                    <a:pt x="1485" y="282"/>
                  </a:lnTo>
                  <a:lnTo>
                    <a:pt x="1485" y="275"/>
                  </a:lnTo>
                  <a:lnTo>
                    <a:pt x="1482" y="272"/>
                  </a:lnTo>
                  <a:lnTo>
                    <a:pt x="1482" y="272"/>
                  </a:lnTo>
                  <a:lnTo>
                    <a:pt x="1485" y="269"/>
                  </a:lnTo>
                  <a:lnTo>
                    <a:pt x="1497" y="266"/>
                  </a:lnTo>
                  <a:lnTo>
                    <a:pt x="1506" y="269"/>
                  </a:lnTo>
                  <a:lnTo>
                    <a:pt x="1509" y="272"/>
                  </a:lnTo>
                  <a:lnTo>
                    <a:pt x="1509" y="279"/>
                  </a:lnTo>
                  <a:lnTo>
                    <a:pt x="1509" y="279"/>
                  </a:lnTo>
                  <a:lnTo>
                    <a:pt x="1536" y="279"/>
                  </a:lnTo>
                  <a:lnTo>
                    <a:pt x="1545" y="275"/>
                  </a:lnTo>
                  <a:lnTo>
                    <a:pt x="1551" y="272"/>
                  </a:lnTo>
                  <a:lnTo>
                    <a:pt x="1554" y="269"/>
                  </a:lnTo>
                  <a:lnTo>
                    <a:pt x="1554" y="269"/>
                  </a:lnTo>
                  <a:lnTo>
                    <a:pt x="1563" y="275"/>
                  </a:lnTo>
                  <a:lnTo>
                    <a:pt x="1572" y="282"/>
                  </a:lnTo>
                  <a:lnTo>
                    <a:pt x="1578" y="288"/>
                  </a:lnTo>
                  <a:lnTo>
                    <a:pt x="1581" y="294"/>
                  </a:lnTo>
                  <a:lnTo>
                    <a:pt x="1581" y="303"/>
                  </a:lnTo>
                  <a:lnTo>
                    <a:pt x="1581" y="303"/>
                  </a:lnTo>
                  <a:lnTo>
                    <a:pt x="1615" y="303"/>
                  </a:lnTo>
                  <a:lnTo>
                    <a:pt x="1615" y="303"/>
                  </a:lnTo>
                  <a:lnTo>
                    <a:pt x="1615" y="306"/>
                  </a:lnTo>
                  <a:lnTo>
                    <a:pt x="1618" y="309"/>
                  </a:lnTo>
                  <a:lnTo>
                    <a:pt x="1624" y="309"/>
                  </a:lnTo>
                  <a:lnTo>
                    <a:pt x="1624" y="309"/>
                  </a:lnTo>
                  <a:lnTo>
                    <a:pt x="1624" y="333"/>
                  </a:lnTo>
                  <a:lnTo>
                    <a:pt x="1624" y="333"/>
                  </a:lnTo>
                  <a:lnTo>
                    <a:pt x="1627" y="348"/>
                  </a:lnTo>
                  <a:lnTo>
                    <a:pt x="1630" y="351"/>
                  </a:lnTo>
                  <a:lnTo>
                    <a:pt x="1627" y="354"/>
                  </a:lnTo>
                  <a:lnTo>
                    <a:pt x="1627" y="354"/>
                  </a:lnTo>
                  <a:lnTo>
                    <a:pt x="1627" y="357"/>
                  </a:lnTo>
                  <a:lnTo>
                    <a:pt x="1633" y="357"/>
                  </a:lnTo>
                  <a:lnTo>
                    <a:pt x="1639" y="357"/>
                  </a:lnTo>
                  <a:lnTo>
                    <a:pt x="1639" y="357"/>
                  </a:lnTo>
                  <a:lnTo>
                    <a:pt x="1639" y="366"/>
                  </a:lnTo>
                  <a:lnTo>
                    <a:pt x="1645" y="366"/>
                  </a:lnTo>
                  <a:lnTo>
                    <a:pt x="1648" y="369"/>
                  </a:lnTo>
                  <a:lnTo>
                    <a:pt x="1642" y="375"/>
                  </a:lnTo>
                  <a:lnTo>
                    <a:pt x="1642" y="375"/>
                  </a:lnTo>
                  <a:lnTo>
                    <a:pt x="1654" y="375"/>
                  </a:lnTo>
                  <a:lnTo>
                    <a:pt x="1663" y="372"/>
                  </a:lnTo>
                  <a:lnTo>
                    <a:pt x="1669" y="372"/>
                  </a:lnTo>
                  <a:lnTo>
                    <a:pt x="1678" y="369"/>
                  </a:lnTo>
                  <a:lnTo>
                    <a:pt x="1678" y="369"/>
                  </a:lnTo>
                  <a:lnTo>
                    <a:pt x="1678" y="366"/>
                  </a:lnTo>
                  <a:lnTo>
                    <a:pt x="1675" y="363"/>
                  </a:lnTo>
                  <a:lnTo>
                    <a:pt x="1675" y="363"/>
                  </a:lnTo>
                  <a:lnTo>
                    <a:pt x="1678" y="357"/>
                  </a:lnTo>
                  <a:lnTo>
                    <a:pt x="1681" y="357"/>
                  </a:lnTo>
                  <a:lnTo>
                    <a:pt x="1687" y="357"/>
                  </a:lnTo>
                  <a:lnTo>
                    <a:pt x="1687" y="357"/>
                  </a:lnTo>
                  <a:lnTo>
                    <a:pt x="1687" y="351"/>
                  </a:lnTo>
                  <a:lnTo>
                    <a:pt x="1690" y="348"/>
                  </a:lnTo>
                  <a:lnTo>
                    <a:pt x="1699" y="342"/>
                  </a:lnTo>
                  <a:lnTo>
                    <a:pt x="1699" y="342"/>
                  </a:lnTo>
                  <a:lnTo>
                    <a:pt x="1699" y="339"/>
                  </a:lnTo>
                  <a:lnTo>
                    <a:pt x="1699" y="339"/>
                  </a:lnTo>
                  <a:lnTo>
                    <a:pt x="1696" y="339"/>
                  </a:lnTo>
                  <a:lnTo>
                    <a:pt x="1696" y="339"/>
                  </a:lnTo>
                  <a:lnTo>
                    <a:pt x="1696" y="336"/>
                  </a:lnTo>
                  <a:lnTo>
                    <a:pt x="1699" y="333"/>
                  </a:lnTo>
                  <a:lnTo>
                    <a:pt x="1711" y="330"/>
                  </a:lnTo>
                  <a:lnTo>
                    <a:pt x="1711" y="330"/>
                  </a:lnTo>
                  <a:lnTo>
                    <a:pt x="1708" y="336"/>
                  </a:lnTo>
                  <a:lnTo>
                    <a:pt x="1708" y="339"/>
                  </a:lnTo>
                  <a:lnTo>
                    <a:pt x="1720" y="351"/>
                  </a:lnTo>
                  <a:lnTo>
                    <a:pt x="1720" y="351"/>
                  </a:lnTo>
                  <a:lnTo>
                    <a:pt x="1729" y="360"/>
                  </a:lnTo>
                  <a:lnTo>
                    <a:pt x="1735" y="366"/>
                  </a:lnTo>
                  <a:lnTo>
                    <a:pt x="1745" y="366"/>
                  </a:lnTo>
                  <a:lnTo>
                    <a:pt x="1745" y="366"/>
                  </a:lnTo>
                  <a:lnTo>
                    <a:pt x="1742" y="369"/>
                  </a:lnTo>
                  <a:lnTo>
                    <a:pt x="1742" y="369"/>
                  </a:lnTo>
                  <a:lnTo>
                    <a:pt x="1739" y="372"/>
                  </a:lnTo>
                  <a:lnTo>
                    <a:pt x="1735" y="375"/>
                  </a:lnTo>
                  <a:lnTo>
                    <a:pt x="1735" y="375"/>
                  </a:lnTo>
                  <a:lnTo>
                    <a:pt x="1742" y="378"/>
                  </a:lnTo>
                  <a:lnTo>
                    <a:pt x="1745" y="381"/>
                  </a:lnTo>
                  <a:lnTo>
                    <a:pt x="1745" y="387"/>
                  </a:lnTo>
                  <a:lnTo>
                    <a:pt x="1745" y="387"/>
                  </a:lnTo>
                  <a:lnTo>
                    <a:pt x="1748" y="387"/>
                  </a:lnTo>
                  <a:lnTo>
                    <a:pt x="1748" y="384"/>
                  </a:lnTo>
                  <a:lnTo>
                    <a:pt x="1748" y="378"/>
                  </a:lnTo>
                  <a:lnTo>
                    <a:pt x="1748" y="378"/>
                  </a:lnTo>
                  <a:lnTo>
                    <a:pt x="1751" y="378"/>
                  </a:lnTo>
                  <a:lnTo>
                    <a:pt x="1754" y="381"/>
                  </a:lnTo>
                  <a:lnTo>
                    <a:pt x="1754" y="384"/>
                  </a:lnTo>
                  <a:lnTo>
                    <a:pt x="1754" y="390"/>
                  </a:lnTo>
                  <a:lnTo>
                    <a:pt x="1757" y="390"/>
                  </a:lnTo>
                  <a:lnTo>
                    <a:pt x="1760" y="390"/>
                  </a:lnTo>
                  <a:lnTo>
                    <a:pt x="1760" y="390"/>
                  </a:lnTo>
                  <a:lnTo>
                    <a:pt x="1757" y="399"/>
                  </a:lnTo>
                  <a:lnTo>
                    <a:pt x="1760" y="406"/>
                  </a:lnTo>
                  <a:lnTo>
                    <a:pt x="1757" y="409"/>
                  </a:lnTo>
                  <a:lnTo>
                    <a:pt x="1754" y="415"/>
                  </a:lnTo>
                  <a:lnTo>
                    <a:pt x="1754" y="415"/>
                  </a:lnTo>
                  <a:lnTo>
                    <a:pt x="1754" y="421"/>
                  </a:lnTo>
                  <a:lnTo>
                    <a:pt x="1760" y="421"/>
                  </a:lnTo>
                  <a:lnTo>
                    <a:pt x="1766" y="421"/>
                  </a:lnTo>
                  <a:lnTo>
                    <a:pt x="1769" y="424"/>
                  </a:lnTo>
                  <a:lnTo>
                    <a:pt x="1769" y="424"/>
                  </a:lnTo>
                  <a:lnTo>
                    <a:pt x="1766" y="427"/>
                  </a:lnTo>
                  <a:lnTo>
                    <a:pt x="1766" y="430"/>
                  </a:lnTo>
                  <a:lnTo>
                    <a:pt x="1766" y="433"/>
                  </a:lnTo>
                  <a:lnTo>
                    <a:pt x="1766" y="433"/>
                  </a:lnTo>
                  <a:lnTo>
                    <a:pt x="1772" y="433"/>
                  </a:lnTo>
                  <a:lnTo>
                    <a:pt x="1778" y="436"/>
                  </a:lnTo>
                  <a:lnTo>
                    <a:pt x="1778" y="436"/>
                  </a:lnTo>
                  <a:lnTo>
                    <a:pt x="1784" y="445"/>
                  </a:lnTo>
                  <a:lnTo>
                    <a:pt x="1784" y="445"/>
                  </a:lnTo>
                  <a:lnTo>
                    <a:pt x="1796" y="448"/>
                  </a:lnTo>
                  <a:lnTo>
                    <a:pt x="1802" y="451"/>
                  </a:lnTo>
                  <a:lnTo>
                    <a:pt x="1805" y="457"/>
                  </a:lnTo>
                  <a:lnTo>
                    <a:pt x="1805" y="457"/>
                  </a:lnTo>
                  <a:lnTo>
                    <a:pt x="1811" y="454"/>
                  </a:lnTo>
                  <a:lnTo>
                    <a:pt x="1814" y="451"/>
                  </a:lnTo>
                  <a:lnTo>
                    <a:pt x="1817" y="448"/>
                  </a:lnTo>
                  <a:lnTo>
                    <a:pt x="1817" y="451"/>
                  </a:lnTo>
                  <a:lnTo>
                    <a:pt x="1817" y="451"/>
                  </a:lnTo>
                  <a:lnTo>
                    <a:pt x="1817" y="460"/>
                  </a:lnTo>
                  <a:lnTo>
                    <a:pt x="1811" y="463"/>
                  </a:lnTo>
                  <a:lnTo>
                    <a:pt x="1796" y="463"/>
                  </a:lnTo>
                  <a:lnTo>
                    <a:pt x="1796" y="463"/>
                  </a:lnTo>
                  <a:lnTo>
                    <a:pt x="1802" y="469"/>
                  </a:lnTo>
                  <a:lnTo>
                    <a:pt x="1811" y="472"/>
                  </a:lnTo>
                  <a:lnTo>
                    <a:pt x="1829" y="475"/>
                  </a:lnTo>
                  <a:lnTo>
                    <a:pt x="1829" y="475"/>
                  </a:lnTo>
                  <a:lnTo>
                    <a:pt x="1829" y="481"/>
                  </a:lnTo>
                  <a:lnTo>
                    <a:pt x="1832" y="484"/>
                  </a:lnTo>
                  <a:lnTo>
                    <a:pt x="1838" y="484"/>
                  </a:lnTo>
                  <a:lnTo>
                    <a:pt x="1838" y="484"/>
                  </a:lnTo>
                  <a:lnTo>
                    <a:pt x="1838" y="493"/>
                  </a:lnTo>
                  <a:lnTo>
                    <a:pt x="1841" y="496"/>
                  </a:lnTo>
                  <a:lnTo>
                    <a:pt x="1847" y="496"/>
                  </a:lnTo>
                  <a:lnTo>
                    <a:pt x="1847" y="496"/>
                  </a:lnTo>
                  <a:lnTo>
                    <a:pt x="1841" y="505"/>
                  </a:lnTo>
                  <a:lnTo>
                    <a:pt x="1841" y="517"/>
                  </a:lnTo>
                  <a:lnTo>
                    <a:pt x="1841" y="517"/>
                  </a:lnTo>
                  <a:lnTo>
                    <a:pt x="1829" y="520"/>
                  </a:lnTo>
                  <a:lnTo>
                    <a:pt x="1817" y="526"/>
                  </a:lnTo>
                  <a:lnTo>
                    <a:pt x="1817" y="526"/>
                  </a:lnTo>
                  <a:lnTo>
                    <a:pt x="1817" y="526"/>
                  </a:lnTo>
                  <a:lnTo>
                    <a:pt x="1814" y="530"/>
                  </a:lnTo>
                  <a:lnTo>
                    <a:pt x="1814" y="530"/>
                  </a:lnTo>
                  <a:lnTo>
                    <a:pt x="1808" y="530"/>
                  </a:lnTo>
                  <a:lnTo>
                    <a:pt x="1805" y="533"/>
                  </a:lnTo>
                  <a:lnTo>
                    <a:pt x="1805" y="533"/>
                  </a:lnTo>
                  <a:lnTo>
                    <a:pt x="1805" y="536"/>
                  </a:lnTo>
                  <a:lnTo>
                    <a:pt x="1802" y="536"/>
                  </a:lnTo>
                  <a:lnTo>
                    <a:pt x="1796" y="533"/>
                  </a:lnTo>
                  <a:lnTo>
                    <a:pt x="1796" y="533"/>
                  </a:lnTo>
                  <a:lnTo>
                    <a:pt x="1790" y="542"/>
                  </a:lnTo>
                  <a:lnTo>
                    <a:pt x="1790" y="542"/>
                  </a:lnTo>
                  <a:lnTo>
                    <a:pt x="1784" y="554"/>
                  </a:lnTo>
                  <a:lnTo>
                    <a:pt x="1784" y="554"/>
                  </a:lnTo>
                  <a:lnTo>
                    <a:pt x="1781" y="554"/>
                  </a:lnTo>
                  <a:lnTo>
                    <a:pt x="1775" y="554"/>
                  </a:lnTo>
                  <a:lnTo>
                    <a:pt x="1775" y="557"/>
                  </a:lnTo>
                  <a:lnTo>
                    <a:pt x="1778" y="557"/>
                  </a:lnTo>
                  <a:lnTo>
                    <a:pt x="1778" y="557"/>
                  </a:lnTo>
                  <a:lnTo>
                    <a:pt x="1772" y="563"/>
                  </a:lnTo>
                  <a:lnTo>
                    <a:pt x="1766" y="563"/>
                  </a:lnTo>
                  <a:lnTo>
                    <a:pt x="1754" y="563"/>
                  </a:lnTo>
                  <a:lnTo>
                    <a:pt x="1754" y="563"/>
                  </a:lnTo>
                  <a:lnTo>
                    <a:pt x="1729" y="563"/>
                  </a:lnTo>
                  <a:lnTo>
                    <a:pt x="1729" y="563"/>
                  </a:lnTo>
                  <a:lnTo>
                    <a:pt x="1720" y="560"/>
                  </a:lnTo>
                  <a:lnTo>
                    <a:pt x="1717" y="557"/>
                  </a:lnTo>
                  <a:lnTo>
                    <a:pt x="1717" y="557"/>
                  </a:lnTo>
                  <a:lnTo>
                    <a:pt x="1702" y="557"/>
                  </a:lnTo>
                  <a:lnTo>
                    <a:pt x="1690" y="557"/>
                  </a:lnTo>
                  <a:lnTo>
                    <a:pt x="1663" y="563"/>
                  </a:lnTo>
                  <a:lnTo>
                    <a:pt x="1663" y="563"/>
                  </a:lnTo>
                  <a:lnTo>
                    <a:pt x="1654" y="569"/>
                  </a:lnTo>
                  <a:lnTo>
                    <a:pt x="1645" y="575"/>
                  </a:lnTo>
                  <a:lnTo>
                    <a:pt x="1639" y="581"/>
                  </a:lnTo>
                  <a:lnTo>
                    <a:pt x="1627" y="587"/>
                  </a:lnTo>
                  <a:lnTo>
                    <a:pt x="1627" y="587"/>
                  </a:lnTo>
                  <a:lnTo>
                    <a:pt x="1630" y="593"/>
                  </a:lnTo>
                  <a:lnTo>
                    <a:pt x="1627" y="596"/>
                  </a:lnTo>
                  <a:lnTo>
                    <a:pt x="1621" y="599"/>
                  </a:lnTo>
                  <a:lnTo>
                    <a:pt x="1615" y="602"/>
                  </a:lnTo>
                  <a:lnTo>
                    <a:pt x="1615" y="602"/>
                  </a:lnTo>
                  <a:lnTo>
                    <a:pt x="1618" y="608"/>
                  </a:lnTo>
                  <a:lnTo>
                    <a:pt x="1618" y="614"/>
                  </a:lnTo>
                  <a:lnTo>
                    <a:pt x="1618" y="614"/>
                  </a:lnTo>
                  <a:lnTo>
                    <a:pt x="1624" y="611"/>
                  </a:lnTo>
                  <a:lnTo>
                    <a:pt x="1624" y="608"/>
                  </a:lnTo>
                  <a:lnTo>
                    <a:pt x="1630" y="599"/>
                  </a:lnTo>
                  <a:lnTo>
                    <a:pt x="1630" y="599"/>
                  </a:lnTo>
                  <a:lnTo>
                    <a:pt x="1639" y="596"/>
                  </a:lnTo>
                  <a:lnTo>
                    <a:pt x="1645" y="596"/>
                  </a:lnTo>
                  <a:lnTo>
                    <a:pt x="1648" y="590"/>
                  </a:lnTo>
                  <a:lnTo>
                    <a:pt x="1648" y="590"/>
                  </a:lnTo>
                  <a:lnTo>
                    <a:pt x="1648" y="587"/>
                  </a:lnTo>
                  <a:lnTo>
                    <a:pt x="1651" y="587"/>
                  </a:lnTo>
                  <a:lnTo>
                    <a:pt x="1654" y="590"/>
                  </a:lnTo>
                  <a:lnTo>
                    <a:pt x="1654" y="581"/>
                  </a:lnTo>
                  <a:lnTo>
                    <a:pt x="1654" y="581"/>
                  </a:lnTo>
                  <a:lnTo>
                    <a:pt x="1657" y="581"/>
                  </a:lnTo>
                  <a:lnTo>
                    <a:pt x="1660" y="584"/>
                  </a:lnTo>
                  <a:lnTo>
                    <a:pt x="1663" y="587"/>
                  </a:lnTo>
                  <a:lnTo>
                    <a:pt x="1663" y="587"/>
                  </a:lnTo>
                  <a:lnTo>
                    <a:pt x="1666" y="584"/>
                  </a:lnTo>
                  <a:lnTo>
                    <a:pt x="1666" y="581"/>
                  </a:lnTo>
                  <a:lnTo>
                    <a:pt x="1666" y="578"/>
                  </a:lnTo>
                  <a:lnTo>
                    <a:pt x="1666" y="578"/>
                  </a:lnTo>
                  <a:lnTo>
                    <a:pt x="1681" y="578"/>
                  </a:lnTo>
                  <a:lnTo>
                    <a:pt x="1696" y="578"/>
                  </a:lnTo>
                  <a:lnTo>
                    <a:pt x="1696" y="578"/>
                  </a:lnTo>
                  <a:lnTo>
                    <a:pt x="1696" y="581"/>
                  </a:lnTo>
                  <a:lnTo>
                    <a:pt x="1699" y="581"/>
                  </a:lnTo>
                  <a:lnTo>
                    <a:pt x="1699" y="578"/>
                  </a:lnTo>
                  <a:lnTo>
                    <a:pt x="1699" y="578"/>
                  </a:lnTo>
                  <a:lnTo>
                    <a:pt x="1702" y="578"/>
                  </a:lnTo>
                  <a:lnTo>
                    <a:pt x="1705" y="581"/>
                  </a:lnTo>
                  <a:lnTo>
                    <a:pt x="1705" y="587"/>
                  </a:lnTo>
                  <a:lnTo>
                    <a:pt x="1702" y="596"/>
                  </a:lnTo>
                  <a:lnTo>
                    <a:pt x="1699" y="596"/>
                  </a:lnTo>
                  <a:lnTo>
                    <a:pt x="1696" y="596"/>
                  </a:lnTo>
                  <a:lnTo>
                    <a:pt x="1696" y="596"/>
                  </a:lnTo>
                  <a:lnTo>
                    <a:pt x="1699" y="602"/>
                  </a:lnTo>
                  <a:lnTo>
                    <a:pt x="1696" y="605"/>
                  </a:lnTo>
                  <a:lnTo>
                    <a:pt x="1693" y="614"/>
                  </a:lnTo>
                  <a:lnTo>
                    <a:pt x="1693" y="623"/>
                  </a:lnTo>
                  <a:lnTo>
                    <a:pt x="1693" y="623"/>
                  </a:lnTo>
                  <a:lnTo>
                    <a:pt x="1693" y="629"/>
                  </a:lnTo>
                  <a:lnTo>
                    <a:pt x="1696" y="635"/>
                  </a:lnTo>
                  <a:lnTo>
                    <a:pt x="1696" y="635"/>
                  </a:lnTo>
                  <a:lnTo>
                    <a:pt x="1702" y="632"/>
                  </a:lnTo>
                  <a:lnTo>
                    <a:pt x="1702" y="632"/>
                  </a:lnTo>
                  <a:lnTo>
                    <a:pt x="1705" y="635"/>
                  </a:lnTo>
                  <a:lnTo>
                    <a:pt x="1705" y="635"/>
                  </a:lnTo>
                  <a:lnTo>
                    <a:pt x="1705" y="638"/>
                  </a:lnTo>
                  <a:lnTo>
                    <a:pt x="1708" y="638"/>
                  </a:lnTo>
                  <a:lnTo>
                    <a:pt x="1711" y="638"/>
                  </a:lnTo>
                  <a:lnTo>
                    <a:pt x="1711" y="638"/>
                  </a:lnTo>
                  <a:lnTo>
                    <a:pt x="1720" y="647"/>
                  </a:lnTo>
                  <a:lnTo>
                    <a:pt x="1720" y="647"/>
                  </a:lnTo>
                  <a:lnTo>
                    <a:pt x="1729" y="647"/>
                  </a:lnTo>
                  <a:lnTo>
                    <a:pt x="1729" y="647"/>
                  </a:lnTo>
                  <a:lnTo>
                    <a:pt x="1732" y="650"/>
                  </a:lnTo>
                  <a:lnTo>
                    <a:pt x="1732" y="650"/>
                  </a:lnTo>
                  <a:lnTo>
                    <a:pt x="1732" y="650"/>
                  </a:lnTo>
                  <a:lnTo>
                    <a:pt x="1739" y="650"/>
                  </a:lnTo>
                  <a:lnTo>
                    <a:pt x="1742" y="647"/>
                  </a:lnTo>
                  <a:lnTo>
                    <a:pt x="1745" y="647"/>
                  </a:lnTo>
                  <a:lnTo>
                    <a:pt x="1748" y="650"/>
                  </a:lnTo>
                  <a:lnTo>
                    <a:pt x="1748" y="650"/>
                  </a:lnTo>
                  <a:lnTo>
                    <a:pt x="1751" y="650"/>
                  </a:lnTo>
                  <a:lnTo>
                    <a:pt x="1751" y="647"/>
                  </a:lnTo>
                  <a:lnTo>
                    <a:pt x="1754" y="644"/>
                  </a:lnTo>
                  <a:lnTo>
                    <a:pt x="1754" y="644"/>
                  </a:lnTo>
                  <a:lnTo>
                    <a:pt x="1760" y="644"/>
                  </a:lnTo>
                  <a:lnTo>
                    <a:pt x="1760" y="644"/>
                  </a:lnTo>
                  <a:lnTo>
                    <a:pt x="1760" y="638"/>
                  </a:lnTo>
                  <a:lnTo>
                    <a:pt x="1760" y="632"/>
                  </a:lnTo>
                  <a:lnTo>
                    <a:pt x="1760" y="632"/>
                  </a:lnTo>
                  <a:lnTo>
                    <a:pt x="1766" y="632"/>
                  </a:lnTo>
                  <a:lnTo>
                    <a:pt x="1769" y="632"/>
                  </a:lnTo>
                  <a:lnTo>
                    <a:pt x="1769" y="638"/>
                  </a:lnTo>
                  <a:lnTo>
                    <a:pt x="1769" y="638"/>
                  </a:lnTo>
                  <a:lnTo>
                    <a:pt x="1772" y="641"/>
                  </a:lnTo>
                  <a:lnTo>
                    <a:pt x="1775" y="644"/>
                  </a:lnTo>
                  <a:lnTo>
                    <a:pt x="1778" y="647"/>
                  </a:lnTo>
                  <a:lnTo>
                    <a:pt x="1778" y="657"/>
                  </a:lnTo>
                  <a:lnTo>
                    <a:pt x="1778" y="657"/>
                  </a:lnTo>
                  <a:lnTo>
                    <a:pt x="1772" y="657"/>
                  </a:lnTo>
                  <a:lnTo>
                    <a:pt x="1772" y="653"/>
                  </a:lnTo>
                  <a:lnTo>
                    <a:pt x="1769" y="650"/>
                  </a:lnTo>
                  <a:lnTo>
                    <a:pt x="1766" y="650"/>
                  </a:lnTo>
                  <a:lnTo>
                    <a:pt x="1766" y="650"/>
                  </a:lnTo>
                  <a:lnTo>
                    <a:pt x="1760" y="653"/>
                  </a:lnTo>
                  <a:lnTo>
                    <a:pt x="1760" y="657"/>
                  </a:lnTo>
                  <a:lnTo>
                    <a:pt x="1754" y="663"/>
                  </a:lnTo>
                  <a:lnTo>
                    <a:pt x="1754" y="663"/>
                  </a:lnTo>
                  <a:lnTo>
                    <a:pt x="1748" y="663"/>
                  </a:lnTo>
                  <a:lnTo>
                    <a:pt x="1742" y="663"/>
                  </a:lnTo>
                  <a:lnTo>
                    <a:pt x="1742" y="663"/>
                  </a:lnTo>
                  <a:lnTo>
                    <a:pt x="1735" y="666"/>
                  </a:lnTo>
                  <a:lnTo>
                    <a:pt x="1732" y="669"/>
                  </a:lnTo>
                  <a:lnTo>
                    <a:pt x="1729" y="672"/>
                  </a:lnTo>
                  <a:lnTo>
                    <a:pt x="1720" y="672"/>
                  </a:lnTo>
                  <a:lnTo>
                    <a:pt x="1720" y="672"/>
                  </a:lnTo>
                  <a:lnTo>
                    <a:pt x="1717" y="672"/>
                  </a:lnTo>
                  <a:lnTo>
                    <a:pt x="1714" y="678"/>
                  </a:lnTo>
                  <a:lnTo>
                    <a:pt x="1711" y="684"/>
                  </a:lnTo>
                  <a:lnTo>
                    <a:pt x="1711" y="684"/>
                  </a:lnTo>
                  <a:lnTo>
                    <a:pt x="1711" y="684"/>
                  </a:lnTo>
                  <a:lnTo>
                    <a:pt x="1708" y="684"/>
                  </a:lnTo>
                  <a:lnTo>
                    <a:pt x="1708" y="681"/>
                  </a:lnTo>
                  <a:lnTo>
                    <a:pt x="1708" y="681"/>
                  </a:lnTo>
                  <a:lnTo>
                    <a:pt x="1699" y="690"/>
                  </a:lnTo>
                  <a:lnTo>
                    <a:pt x="1696" y="693"/>
                  </a:lnTo>
                  <a:lnTo>
                    <a:pt x="1687" y="693"/>
                  </a:lnTo>
                  <a:lnTo>
                    <a:pt x="1687" y="693"/>
                  </a:lnTo>
                  <a:lnTo>
                    <a:pt x="1690" y="687"/>
                  </a:lnTo>
                  <a:lnTo>
                    <a:pt x="1690" y="684"/>
                  </a:lnTo>
                  <a:lnTo>
                    <a:pt x="1687" y="681"/>
                  </a:lnTo>
                  <a:lnTo>
                    <a:pt x="1687" y="675"/>
                  </a:lnTo>
                  <a:lnTo>
                    <a:pt x="1687" y="675"/>
                  </a:lnTo>
                  <a:lnTo>
                    <a:pt x="1696" y="669"/>
                  </a:lnTo>
                  <a:lnTo>
                    <a:pt x="1702" y="669"/>
                  </a:lnTo>
                  <a:lnTo>
                    <a:pt x="1708" y="672"/>
                  </a:lnTo>
                  <a:lnTo>
                    <a:pt x="1708" y="672"/>
                  </a:lnTo>
                  <a:lnTo>
                    <a:pt x="1708" y="666"/>
                  </a:lnTo>
                  <a:lnTo>
                    <a:pt x="1705" y="660"/>
                  </a:lnTo>
                  <a:lnTo>
                    <a:pt x="1696" y="657"/>
                  </a:lnTo>
                  <a:lnTo>
                    <a:pt x="1696" y="657"/>
                  </a:lnTo>
                  <a:lnTo>
                    <a:pt x="1690" y="657"/>
                  </a:lnTo>
                  <a:lnTo>
                    <a:pt x="1684" y="660"/>
                  </a:lnTo>
                  <a:lnTo>
                    <a:pt x="1678" y="666"/>
                  </a:lnTo>
                  <a:lnTo>
                    <a:pt x="1672" y="669"/>
                  </a:lnTo>
                  <a:lnTo>
                    <a:pt x="1672" y="669"/>
                  </a:lnTo>
                  <a:lnTo>
                    <a:pt x="1660" y="672"/>
                  </a:lnTo>
                  <a:lnTo>
                    <a:pt x="1660" y="672"/>
                  </a:lnTo>
                  <a:lnTo>
                    <a:pt x="1657" y="675"/>
                  </a:lnTo>
                  <a:lnTo>
                    <a:pt x="1654" y="681"/>
                  </a:lnTo>
                  <a:lnTo>
                    <a:pt x="1654" y="681"/>
                  </a:lnTo>
                  <a:lnTo>
                    <a:pt x="1642" y="681"/>
                  </a:lnTo>
                  <a:lnTo>
                    <a:pt x="1633" y="684"/>
                  </a:lnTo>
                  <a:lnTo>
                    <a:pt x="1627" y="687"/>
                  </a:lnTo>
                  <a:lnTo>
                    <a:pt x="1615" y="684"/>
                  </a:lnTo>
                  <a:lnTo>
                    <a:pt x="1615" y="684"/>
                  </a:lnTo>
                  <a:lnTo>
                    <a:pt x="1618" y="687"/>
                  </a:lnTo>
                  <a:lnTo>
                    <a:pt x="1621" y="690"/>
                  </a:lnTo>
                  <a:lnTo>
                    <a:pt x="1618" y="693"/>
                  </a:lnTo>
                  <a:lnTo>
                    <a:pt x="1605" y="693"/>
                  </a:lnTo>
                  <a:lnTo>
                    <a:pt x="1605" y="693"/>
                  </a:lnTo>
                  <a:lnTo>
                    <a:pt x="1602" y="699"/>
                  </a:lnTo>
                  <a:lnTo>
                    <a:pt x="1599" y="708"/>
                  </a:lnTo>
                  <a:lnTo>
                    <a:pt x="1599" y="717"/>
                  </a:lnTo>
                  <a:lnTo>
                    <a:pt x="1605" y="726"/>
                  </a:lnTo>
                  <a:lnTo>
                    <a:pt x="1605" y="726"/>
                  </a:lnTo>
                  <a:lnTo>
                    <a:pt x="1605" y="729"/>
                  </a:lnTo>
                  <a:lnTo>
                    <a:pt x="1602" y="732"/>
                  </a:lnTo>
                  <a:lnTo>
                    <a:pt x="1599" y="735"/>
                  </a:lnTo>
                  <a:lnTo>
                    <a:pt x="1599" y="741"/>
                  </a:lnTo>
                  <a:lnTo>
                    <a:pt x="1599" y="741"/>
                  </a:lnTo>
                  <a:lnTo>
                    <a:pt x="1587" y="741"/>
                  </a:lnTo>
                  <a:lnTo>
                    <a:pt x="1587" y="741"/>
                  </a:lnTo>
                  <a:lnTo>
                    <a:pt x="1581" y="744"/>
                  </a:lnTo>
                  <a:lnTo>
                    <a:pt x="1578" y="750"/>
                  </a:lnTo>
                  <a:lnTo>
                    <a:pt x="1578" y="750"/>
                  </a:lnTo>
                  <a:lnTo>
                    <a:pt x="1566" y="753"/>
                  </a:lnTo>
                  <a:lnTo>
                    <a:pt x="1560" y="753"/>
                  </a:lnTo>
                  <a:lnTo>
                    <a:pt x="1554" y="756"/>
                  </a:lnTo>
                  <a:lnTo>
                    <a:pt x="1554" y="756"/>
                  </a:lnTo>
                  <a:lnTo>
                    <a:pt x="1545" y="765"/>
                  </a:lnTo>
                  <a:lnTo>
                    <a:pt x="1545" y="765"/>
                  </a:lnTo>
                  <a:lnTo>
                    <a:pt x="1539" y="774"/>
                  </a:lnTo>
                  <a:lnTo>
                    <a:pt x="1533" y="787"/>
                  </a:lnTo>
                  <a:lnTo>
                    <a:pt x="1533" y="787"/>
                  </a:lnTo>
                  <a:lnTo>
                    <a:pt x="1527" y="793"/>
                  </a:lnTo>
                  <a:lnTo>
                    <a:pt x="1524" y="796"/>
                  </a:lnTo>
                  <a:lnTo>
                    <a:pt x="1524" y="805"/>
                  </a:lnTo>
                  <a:lnTo>
                    <a:pt x="1524" y="805"/>
                  </a:lnTo>
                  <a:lnTo>
                    <a:pt x="1521" y="805"/>
                  </a:lnTo>
                  <a:lnTo>
                    <a:pt x="1518" y="799"/>
                  </a:lnTo>
                  <a:lnTo>
                    <a:pt x="1515" y="796"/>
                  </a:lnTo>
                  <a:lnTo>
                    <a:pt x="1509" y="793"/>
                  </a:lnTo>
                  <a:lnTo>
                    <a:pt x="1509" y="793"/>
                  </a:lnTo>
                  <a:lnTo>
                    <a:pt x="1506" y="796"/>
                  </a:lnTo>
                  <a:lnTo>
                    <a:pt x="1506" y="799"/>
                  </a:lnTo>
                  <a:lnTo>
                    <a:pt x="1503" y="802"/>
                  </a:lnTo>
                  <a:lnTo>
                    <a:pt x="1500" y="802"/>
                  </a:lnTo>
                  <a:lnTo>
                    <a:pt x="1500" y="802"/>
                  </a:lnTo>
                  <a:lnTo>
                    <a:pt x="1509" y="814"/>
                  </a:lnTo>
                  <a:lnTo>
                    <a:pt x="1515" y="826"/>
                  </a:lnTo>
                  <a:lnTo>
                    <a:pt x="1518" y="856"/>
                  </a:lnTo>
                  <a:lnTo>
                    <a:pt x="1518" y="856"/>
                  </a:lnTo>
                  <a:lnTo>
                    <a:pt x="1512" y="853"/>
                  </a:lnTo>
                  <a:lnTo>
                    <a:pt x="1512" y="856"/>
                  </a:lnTo>
                  <a:lnTo>
                    <a:pt x="1509" y="862"/>
                  </a:lnTo>
                  <a:lnTo>
                    <a:pt x="1509" y="862"/>
                  </a:lnTo>
                  <a:lnTo>
                    <a:pt x="1506" y="862"/>
                  </a:lnTo>
                  <a:lnTo>
                    <a:pt x="1500" y="862"/>
                  </a:lnTo>
                  <a:lnTo>
                    <a:pt x="1500" y="862"/>
                  </a:lnTo>
                  <a:lnTo>
                    <a:pt x="1494" y="871"/>
                  </a:lnTo>
                  <a:lnTo>
                    <a:pt x="1494" y="871"/>
                  </a:lnTo>
                  <a:lnTo>
                    <a:pt x="1482" y="883"/>
                  </a:lnTo>
                  <a:lnTo>
                    <a:pt x="1482" y="883"/>
                  </a:lnTo>
                  <a:lnTo>
                    <a:pt x="1472" y="883"/>
                  </a:lnTo>
                  <a:lnTo>
                    <a:pt x="1466" y="886"/>
                  </a:lnTo>
                  <a:lnTo>
                    <a:pt x="1463" y="886"/>
                  </a:lnTo>
                  <a:lnTo>
                    <a:pt x="1463" y="886"/>
                  </a:lnTo>
                  <a:lnTo>
                    <a:pt x="1457" y="889"/>
                  </a:lnTo>
                  <a:lnTo>
                    <a:pt x="1454" y="895"/>
                  </a:lnTo>
                  <a:lnTo>
                    <a:pt x="1448" y="907"/>
                  </a:lnTo>
                  <a:lnTo>
                    <a:pt x="1448" y="907"/>
                  </a:lnTo>
                  <a:lnTo>
                    <a:pt x="1442" y="911"/>
                  </a:lnTo>
                  <a:lnTo>
                    <a:pt x="1439" y="914"/>
                  </a:lnTo>
                  <a:lnTo>
                    <a:pt x="1433" y="920"/>
                  </a:lnTo>
                  <a:lnTo>
                    <a:pt x="1427" y="920"/>
                  </a:lnTo>
                  <a:lnTo>
                    <a:pt x="1427" y="920"/>
                  </a:lnTo>
                  <a:lnTo>
                    <a:pt x="1427" y="932"/>
                  </a:lnTo>
                  <a:lnTo>
                    <a:pt x="1427" y="947"/>
                  </a:lnTo>
                  <a:lnTo>
                    <a:pt x="1427" y="959"/>
                  </a:lnTo>
                  <a:lnTo>
                    <a:pt x="1430" y="962"/>
                  </a:lnTo>
                  <a:lnTo>
                    <a:pt x="1436" y="965"/>
                  </a:lnTo>
                  <a:lnTo>
                    <a:pt x="1436" y="965"/>
                  </a:lnTo>
                  <a:lnTo>
                    <a:pt x="1433" y="974"/>
                  </a:lnTo>
                  <a:lnTo>
                    <a:pt x="1436" y="980"/>
                  </a:lnTo>
                  <a:lnTo>
                    <a:pt x="1439" y="989"/>
                  </a:lnTo>
                  <a:lnTo>
                    <a:pt x="1439" y="1001"/>
                  </a:lnTo>
                  <a:lnTo>
                    <a:pt x="1439" y="1001"/>
                  </a:lnTo>
                  <a:lnTo>
                    <a:pt x="1439" y="1004"/>
                  </a:lnTo>
                  <a:lnTo>
                    <a:pt x="1442" y="1004"/>
                  </a:lnTo>
                  <a:lnTo>
                    <a:pt x="1448" y="1004"/>
                  </a:lnTo>
                  <a:lnTo>
                    <a:pt x="1448" y="1004"/>
                  </a:lnTo>
                  <a:lnTo>
                    <a:pt x="1445" y="1013"/>
                  </a:lnTo>
                  <a:lnTo>
                    <a:pt x="1445" y="1019"/>
                  </a:lnTo>
                  <a:lnTo>
                    <a:pt x="1448" y="1025"/>
                  </a:lnTo>
                  <a:lnTo>
                    <a:pt x="1448" y="1035"/>
                  </a:lnTo>
                  <a:lnTo>
                    <a:pt x="1448" y="1035"/>
                  </a:lnTo>
                  <a:lnTo>
                    <a:pt x="1439" y="1035"/>
                  </a:lnTo>
                  <a:lnTo>
                    <a:pt x="1430" y="1041"/>
                  </a:lnTo>
                  <a:lnTo>
                    <a:pt x="1430" y="1041"/>
                  </a:lnTo>
                  <a:lnTo>
                    <a:pt x="1427" y="1041"/>
                  </a:lnTo>
                  <a:lnTo>
                    <a:pt x="1427" y="1038"/>
                  </a:lnTo>
                  <a:lnTo>
                    <a:pt x="1427" y="1028"/>
                  </a:lnTo>
                  <a:lnTo>
                    <a:pt x="1427" y="1028"/>
                  </a:lnTo>
                  <a:lnTo>
                    <a:pt x="1424" y="1028"/>
                  </a:lnTo>
                  <a:lnTo>
                    <a:pt x="1421" y="1028"/>
                  </a:lnTo>
                  <a:lnTo>
                    <a:pt x="1415" y="1025"/>
                  </a:lnTo>
                  <a:lnTo>
                    <a:pt x="1415" y="1025"/>
                  </a:lnTo>
                  <a:lnTo>
                    <a:pt x="1412" y="1019"/>
                  </a:lnTo>
                  <a:lnTo>
                    <a:pt x="1412" y="1016"/>
                  </a:lnTo>
                  <a:lnTo>
                    <a:pt x="1406" y="1016"/>
                  </a:lnTo>
                  <a:lnTo>
                    <a:pt x="1406" y="1016"/>
                  </a:lnTo>
                  <a:lnTo>
                    <a:pt x="1409" y="1004"/>
                  </a:lnTo>
                  <a:lnTo>
                    <a:pt x="1406" y="998"/>
                  </a:lnTo>
                  <a:lnTo>
                    <a:pt x="1400" y="998"/>
                  </a:lnTo>
                  <a:lnTo>
                    <a:pt x="1400" y="998"/>
                  </a:lnTo>
                  <a:lnTo>
                    <a:pt x="1403" y="986"/>
                  </a:lnTo>
                  <a:lnTo>
                    <a:pt x="1400" y="977"/>
                  </a:lnTo>
                  <a:lnTo>
                    <a:pt x="1397" y="971"/>
                  </a:lnTo>
                  <a:lnTo>
                    <a:pt x="1394" y="962"/>
                  </a:lnTo>
                  <a:lnTo>
                    <a:pt x="1394" y="962"/>
                  </a:lnTo>
                  <a:lnTo>
                    <a:pt x="1391" y="962"/>
                  </a:lnTo>
                  <a:lnTo>
                    <a:pt x="1388" y="965"/>
                  </a:lnTo>
                  <a:lnTo>
                    <a:pt x="1388" y="965"/>
                  </a:lnTo>
                  <a:lnTo>
                    <a:pt x="1388" y="956"/>
                  </a:lnTo>
                  <a:lnTo>
                    <a:pt x="1388" y="956"/>
                  </a:lnTo>
                  <a:lnTo>
                    <a:pt x="1370" y="959"/>
                  </a:lnTo>
                  <a:lnTo>
                    <a:pt x="1361" y="959"/>
                  </a:lnTo>
                  <a:lnTo>
                    <a:pt x="1355" y="956"/>
                  </a:lnTo>
                  <a:lnTo>
                    <a:pt x="1355" y="956"/>
                  </a:lnTo>
                  <a:lnTo>
                    <a:pt x="1352" y="953"/>
                  </a:lnTo>
                  <a:lnTo>
                    <a:pt x="1345" y="950"/>
                  </a:lnTo>
                  <a:lnTo>
                    <a:pt x="1345" y="950"/>
                  </a:lnTo>
                  <a:lnTo>
                    <a:pt x="1339" y="950"/>
                  </a:lnTo>
                  <a:lnTo>
                    <a:pt x="1330" y="953"/>
                  </a:lnTo>
                  <a:lnTo>
                    <a:pt x="1330" y="953"/>
                  </a:lnTo>
                  <a:lnTo>
                    <a:pt x="1336" y="947"/>
                  </a:lnTo>
                  <a:lnTo>
                    <a:pt x="1336" y="944"/>
                  </a:lnTo>
                  <a:lnTo>
                    <a:pt x="1330" y="944"/>
                  </a:lnTo>
                  <a:lnTo>
                    <a:pt x="1330" y="944"/>
                  </a:lnTo>
                  <a:lnTo>
                    <a:pt x="1327" y="947"/>
                  </a:lnTo>
                  <a:lnTo>
                    <a:pt x="1324" y="950"/>
                  </a:lnTo>
                  <a:lnTo>
                    <a:pt x="1324" y="950"/>
                  </a:lnTo>
                  <a:lnTo>
                    <a:pt x="1306" y="950"/>
                  </a:lnTo>
                  <a:lnTo>
                    <a:pt x="1297" y="947"/>
                  </a:lnTo>
                  <a:lnTo>
                    <a:pt x="1288" y="944"/>
                  </a:lnTo>
                  <a:lnTo>
                    <a:pt x="1288" y="944"/>
                  </a:lnTo>
                  <a:lnTo>
                    <a:pt x="1285" y="947"/>
                  </a:lnTo>
                  <a:lnTo>
                    <a:pt x="1285" y="953"/>
                  </a:lnTo>
                  <a:lnTo>
                    <a:pt x="1285" y="965"/>
                  </a:lnTo>
                  <a:lnTo>
                    <a:pt x="1285" y="965"/>
                  </a:lnTo>
                  <a:lnTo>
                    <a:pt x="1249" y="959"/>
                  </a:lnTo>
                  <a:lnTo>
                    <a:pt x="1212" y="956"/>
                  </a:lnTo>
                  <a:lnTo>
                    <a:pt x="1212" y="956"/>
                  </a:lnTo>
                  <a:lnTo>
                    <a:pt x="1209" y="959"/>
                  </a:lnTo>
                  <a:lnTo>
                    <a:pt x="1203" y="962"/>
                  </a:lnTo>
                  <a:lnTo>
                    <a:pt x="1203" y="962"/>
                  </a:lnTo>
                  <a:lnTo>
                    <a:pt x="1200" y="962"/>
                  </a:lnTo>
                  <a:lnTo>
                    <a:pt x="1200" y="965"/>
                  </a:lnTo>
                  <a:lnTo>
                    <a:pt x="1197" y="968"/>
                  </a:lnTo>
                  <a:lnTo>
                    <a:pt x="1194" y="968"/>
                  </a:lnTo>
                  <a:lnTo>
                    <a:pt x="1194" y="968"/>
                  </a:lnTo>
                  <a:lnTo>
                    <a:pt x="1194" y="968"/>
                  </a:lnTo>
                  <a:lnTo>
                    <a:pt x="1191" y="971"/>
                  </a:lnTo>
                  <a:lnTo>
                    <a:pt x="1191" y="977"/>
                  </a:lnTo>
                  <a:lnTo>
                    <a:pt x="1191" y="977"/>
                  </a:lnTo>
                  <a:lnTo>
                    <a:pt x="1182" y="977"/>
                  </a:lnTo>
                  <a:lnTo>
                    <a:pt x="1176" y="977"/>
                  </a:lnTo>
                  <a:lnTo>
                    <a:pt x="1176" y="977"/>
                  </a:lnTo>
                  <a:lnTo>
                    <a:pt x="1173" y="980"/>
                  </a:lnTo>
                  <a:lnTo>
                    <a:pt x="1170" y="983"/>
                  </a:lnTo>
                  <a:lnTo>
                    <a:pt x="1167" y="986"/>
                  </a:lnTo>
                  <a:lnTo>
                    <a:pt x="1164" y="986"/>
                  </a:lnTo>
                  <a:lnTo>
                    <a:pt x="1164" y="986"/>
                  </a:lnTo>
                  <a:lnTo>
                    <a:pt x="1164" y="992"/>
                  </a:lnTo>
                  <a:lnTo>
                    <a:pt x="1164" y="1001"/>
                  </a:lnTo>
                  <a:lnTo>
                    <a:pt x="1164" y="1010"/>
                  </a:lnTo>
                  <a:lnTo>
                    <a:pt x="1164" y="1013"/>
                  </a:lnTo>
                  <a:lnTo>
                    <a:pt x="1167" y="1013"/>
                  </a:lnTo>
                  <a:lnTo>
                    <a:pt x="1167" y="1013"/>
                  </a:lnTo>
                  <a:lnTo>
                    <a:pt x="1161" y="1022"/>
                  </a:lnTo>
                  <a:lnTo>
                    <a:pt x="1155" y="1028"/>
                  </a:lnTo>
                  <a:lnTo>
                    <a:pt x="1155" y="1028"/>
                  </a:lnTo>
                  <a:lnTo>
                    <a:pt x="1155" y="1047"/>
                  </a:lnTo>
                  <a:lnTo>
                    <a:pt x="1155" y="1062"/>
                  </a:lnTo>
                  <a:lnTo>
                    <a:pt x="1155" y="1062"/>
                  </a:lnTo>
                  <a:lnTo>
                    <a:pt x="1158" y="1068"/>
                  </a:lnTo>
                  <a:lnTo>
                    <a:pt x="1158" y="1074"/>
                  </a:lnTo>
                  <a:lnTo>
                    <a:pt x="1158" y="1074"/>
                  </a:lnTo>
                  <a:lnTo>
                    <a:pt x="1161" y="1089"/>
                  </a:lnTo>
                  <a:lnTo>
                    <a:pt x="1158" y="1098"/>
                  </a:lnTo>
                  <a:lnTo>
                    <a:pt x="1155" y="1104"/>
                  </a:lnTo>
                  <a:lnTo>
                    <a:pt x="1155" y="1104"/>
                  </a:lnTo>
                  <a:lnTo>
                    <a:pt x="1155" y="1107"/>
                  </a:lnTo>
                  <a:lnTo>
                    <a:pt x="1161" y="1107"/>
                  </a:lnTo>
                  <a:lnTo>
                    <a:pt x="1164" y="1107"/>
                  </a:lnTo>
                  <a:lnTo>
                    <a:pt x="1167" y="1107"/>
                  </a:lnTo>
                  <a:lnTo>
                    <a:pt x="1167" y="1107"/>
                  </a:lnTo>
                  <a:lnTo>
                    <a:pt x="1164" y="1110"/>
                  </a:lnTo>
                  <a:lnTo>
                    <a:pt x="1164" y="1116"/>
                  </a:lnTo>
                  <a:lnTo>
                    <a:pt x="1164" y="1116"/>
                  </a:lnTo>
                  <a:lnTo>
                    <a:pt x="1167" y="1119"/>
                  </a:lnTo>
                  <a:lnTo>
                    <a:pt x="1167" y="1119"/>
                  </a:lnTo>
                  <a:lnTo>
                    <a:pt x="1170" y="1122"/>
                  </a:lnTo>
                  <a:lnTo>
                    <a:pt x="1176" y="1122"/>
                  </a:lnTo>
                  <a:lnTo>
                    <a:pt x="1176" y="1122"/>
                  </a:lnTo>
                  <a:lnTo>
                    <a:pt x="1176" y="1128"/>
                  </a:lnTo>
                  <a:lnTo>
                    <a:pt x="1176" y="1131"/>
                  </a:lnTo>
                  <a:lnTo>
                    <a:pt x="1176" y="1131"/>
                  </a:lnTo>
                  <a:lnTo>
                    <a:pt x="1179" y="1131"/>
                  </a:lnTo>
                  <a:lnTo>
                    <a:pt x="1179" y="1131"/>
                  </a:lnTo>
                  <a:lnTo>
                    <a:pt x="1179" y="1134"/>
                  </a:lnTo>
                  <a:lnTo>
                    <a:pt x="1179" y="1140"/>
                  </a:lnTo>
                  <a:lnTo>
                    <a:pt x="1179" y="1140"/>
                  </a:lnTo>
                  <a:lnTo>
                    <a:pt x="1185" y="1146"/>
                  </a:lnTo>
                  <a:lnTo>
                    <a:pt x="1188" y="1149"/>
                  </a:lnTo>
                  <a:lnTo>
                    <a:pt x="1191" y="1155"/>
                  </a:lnTo>
                  <a:lnTo>
                    <a:pt x="1191" y="1155"/>
                  </a:lnTo>
                  <a:lnTo>
                    <a:pt x="1212" y="1155"/>
                  </a:lnTo>
                  <a:lnTo>
                    <a:pt x="1231" y="1155"/>
                  </a:lnTo>
                  <a:lnTo>
                    <a:pt x="1243" y="1152"/>
                  </a:lnTo>
                  <a:lnTo>
                    <a:pt x="1258" y="1155"/>
                  </a:lnTo>
                  <a:lnTo>
                    <a:pt x="1258" y="1155"/>
                  </a:lnTo>
                  <a:lnTo>
                    <a:pt x="1261" y="1152"/>
                  </a:lnTo>
                  <a:lnTo>
                    <a:pt x="1264" y="1146"/>
                  </a:lnTo>
                  <a:lnTo>
                    <a:pt x="1264" y="1146"/>
                  </a:lnTo>
                  <a:lnTo>
                    <a:pt x="1270" y="1140"/>
                  </a:lnTo>
                  <a:lnTo>
                    <a:pt x="1276" y="1128"/>
                  </a:lnTo>
                  <a:lnTo>
                    <a:pt x="1276" y="1128"/>
                  </a:lnTo>
                  <a:lnTo>
                    <a:pt x="1279" y="1122"/>
                  </a:lnTo>
                  <a:lnTo>
                    <a:pt x="1279" y="1119"/>
                  </a:lnTo>
                  <a:lnTo>
                    <a:pt x="1276" y="1119"/>
                  </a:lnTo>
                  <a:lnTo>
                    <a:pt x="1276" y="1119"/>
                  </a:lnTo>
                  <a:lnTo>
                    <a:pt x="1288" y="1110"/>
                  </a:lnTo>
                  <a:lnTo>
                    <a:pt x="1303" y="1104"/>
                  </a:lnTo>
                  <a:lnTo>
                    <a:pt x="1321" y="1104"/>
                  </a:lnTo>
                  <a:lnTo>
                    <a:pt x="1339" y="1107"/>
                  </a:lnTo>
                  <a:lnTo>
                    <a:pt x="1339" y="1107"/>
                  </a:lnTo>
                  <a:lnTo>
                    <a:pt x="1333" y="1116"/>
                  </a:lnTo>
                  <a:lnTo>
                    <a:pt x="1327" y="1125"/>
                  </a:lnTo>
                  <a:lnTo>
                    <a:pt x="1324" y="1134"/>
                  </a:lnTo>
                  <a:lnTo>
                    <a:pt x="1318" y="1143"/>
                  </a:lnTo>
                  <a:lnTo>
                    <a:pt x="1318" y="1143"/>
                  </a:lnTo>
                  <a:lnTo>
                    <a:pt x="1318" y="1149"/>
                  </a:lnTo>
                  <a:lnTo>
                    <a:pt x="1318" y="1155"/>
                  </a:lnTo>
                  <a:lnTo>
                    <a:pt x="1321" y="1158"/>
                  </a:lnTo>
                  <a:lnTo>
                    <a:pt x="1321" y="1165"/>
                  </a:lnTo>
                  <a:lnTo>
                    <a:pt x="1321" y="1165"/>
                  </a:lnTo>
                  <a:lnTo>
                    <a:pt x="1315" y="1168"/>
                  </a:lnTo>
                  <a:lnTo>
                    <a:pt x="1312" y="1171"/>
                  </a:lnTo>
                  <a:lnTo>
                    <a:pt x="1306" y="1183"/>
                  </a:lnTo>
                  <a:lnTo>
                    <a:pt x="1306" y="1183"/>
                  </a:lnTo>
                  <a:lnTo>
                    <a:pt x="1303" y="1189"/>
                  </a:lnTo>
                  <a:lnTo>
                    <a:pt x="1300" y="1189"/>
                  </a:lnTo>
                  <a:lnTo>
                    <a:pt x="1300" y="1189"/>
                  </a:lnTo>
                  <a:lnTo>
                    <a:pt x="1303" y="1192"/>
                  </a:lnTo>
                  <a:lnTo>
                    <a:pt x="1303" y="1192"/>
                  </a:lnTo>
                  <a:lnTo>
                    <a:pt x="1309" y="1192"/>
                  </a:lnTo>
                  <a:lnTo>
                    <a:pt x="1315" y="1195"/>
                  </a:lnTo>
                  <a:lnTo>
                    <a:pt x="1315" y="1195"/>
                  </a:lnTo>
                  <a:lnTo>
                    <a:pt x="1312" y="1201"/>
                  </a:lnTo>
                  <a:lnTo>
                    <a:pt x="1312" y="1201"/>
                  </a:lnTo>
                  <a:lnTo>
                    <a:pt x="1318" y="1201"/>
                  </a:lnTo>
                  <a:lnTo>
                    <a:pt x="1324" y="1198"/>
                  </a:lnTo>
                  <a:lnTo>
                    <a:pt x="1330" y="1195"/>
                  </a:lnTo>
                  <a:lnTo>
                    <a:pt x="1339" y="1198"/>
                  </a:lnTo>
                  <a:lnTo>
                    <a:pt x="1339" y="1198"/>
                  </a:lnTo>
                  <a:lnTo>
                    <a:pt x="1339" y="1201"/>
                  </a:lnTo>
                  <a:lnTo>
                    <a:pt x="1342" y="1204"/>
                  </a:lnTo>
                  <a:lnTo>
                    <a:pt x="1345" y="1204"/>
                  </a:lnTo>
                  <a:lnTo>
                    <a:pt x="1345" y="1210"/>
                  </a:lnTo>
                  <a:lnTo>
                    <a:pt x="1345" y="1210"/>
                  </a:lnTo>
                  <a:lnTo>
                    <a:pt x="1361" y="1207"/>
                  </a:lnTo>
                  <a:lnTo>
                    <a:pt x="1370" y="1207"/>
                  </a:lnTo>
                  <a:lnTo>
                    <a:pt x="1379" y="1213"/>
                  </a:lnTo>
                  <a:lnTo>
                    <a:pt x="1394" y="1213"/>
                  </a:lnTo>
                  <a:lnTo>
                    <a:pt x="1394" y="1213"/>
                  </a:lnTo>
                  <a:lnTo>
                    <a:pt x="1391" y="1216"/>
                  </a:lnTo>
                  <a:lnTo>
                    <a:pt x="1391" y="1222"/>
                  </a:lnTo>
                  <a:lnTo>
                    <a:pt x="1394" y="1228"/>
                  </a:lnTo>
                  <a:lnTo>
                    <a:pt x="1394" y="1234"/>
                  </a:lnTo>
                  <a:lnTo>
                    <a:pt x="1391" y="1237"/>
                  </a:lnTo>
                  <a:lnTo>
                    <a:pt x="1388" y="1240"/>
                  </a:lnTo>
                  <a:lnTo>
                    <a:pt x="1388" y="1240"/>
                  </a:lnTo>
                  <a:lnTo>
                    <a:pt x="1391" y="1252"/>
                  </a:lnTo>
                  <a:lnTo>
                    <a:pt x="1391" y="1264"/>
                  </a:lnTo>
                  <a:lnTo>
                    <a:pt x="1388" y="1285"/>
                  </a:lnTo>
                  <a:lnTo>
                    <a:pt x="1388" y="1285"/>
                  </a:lnTo>
                  <a:lnTo>
                    <a:pt x="1388" y="1292"/>
                  </a:lnTo>
                  <a:lnTo>
                    <a:pt x="1391" y="1295"/>
                  </a:lnTo>
                  <a:lnTo>
                    <a:pt x="1403" y="1295"/>
                  </a:lnTo>
                  <a:lnTo>
                    <a:pt x="1403" y="1295"/>
                  </a:lnTo>
                  <a:lnTo>
                    <a:pt x="1403" y="1298"/>
                  </a:lnTo>
                  <a:lnTo>
                    <a:pt x="1406" y="1301"/>
                  </a:lnTo>
                  <a:lnTo>
                    <a:pt x="1409" y="1304"/>
                  </a:lnTo>
                  <a:lnTo>
                    <a:pt x="1412" y="1307"/>
                  </a:lnTo>
                  <a:lnTo>
                    <a:pt x="1412" y="1307"/>
                  </a:lnTo>
                  <a:lnTo>
                    <a:pt x="1412" y="1310"/>
                  </a:lnTo>
                  <a:lnTo>
                    <a:pt x="1418" y="1310"/>
                  </a:lnTo>
                  <a:lnTo>
                    <a:pt x="1421" y="1310"/>
                  </a:lnTo>
                  <a:lnTo>
                    <a:pt x="1424" y="1316"/>
                  </a:lnTo>
                  <a:lnTo>
                    <a:pt x="1424" y="1316"/>
                  </a:lnTo>
                  <a:lnTo>
                    <a:pt x="1430" y="1313"/>
                  </a:lnTo>
                  <a:lnTo>
                    <a:pt x="1436" y="1310"/>
                  </a:lnTo>
                  <a:lnTo>
                    <a:pt x="1448" y="1310"/>
                  </a:lnTo>
                  <a:lnTo>
                    <a:pt x="1463" y="1313"/>
                  </a:lnTo>
                  <a:lnTo>
                    <a:pt x="1472" y="1310"/>
                  </a:lnTo>
                  <a:lnTo>
                    <a:pt x="1472" y="1310"/>
                  </a:lnTo>
                  <a:lnTo>
                    <a:pt x="1472" y="1319"/>
                  </a:lnTo>
                  <a:lnTo>
                    <a:pt x="1472" y="1319"/>
                  </a:lnTo>
                  <a:lnTo>
                    <a:pt x="1485" y="1316"/>
                  </a:lnTo>
                  <a:lnTo>
                    <a:pt x="1491" y="1316"/>
                  </a:lnTo>
                  <a:lnTo>
                    <a:pt x="1494" y="1322"/>
                  </a:lnTo>
                  <a:lnTo>
                    <a:pt x="1494" y="1322"/>
                  </a:lnTo>
                  <a:lnTo>
                    <a:pt x="1497" y="1319"/>
                  </a:lnTo>
                  <a:lnTo>
                    <a:pt x="1506" y="1319"/>
                  </a:lnTo>
                  <a:lnTo>
                    <a:pt x="1506" y="1319"/>
                  </a:lnTo>
                  <a:lnTo>
                    <a:pt x="1512" y="1310"/>
                  </a:lnTo>
                  <a:lnTo>
                    <a:pt x="1512" y="1310"/>
                  </a:lnTo>
                  <a:lnTo>
                    <a:pt x="1515" y="1310"/>
                  </a:lnTo>
                  <a:lnTo>
                    <a:pt x="1518" y="1307"/>
                  </a:lnTo>
                  <a:lnTo>
                    <a:pt x="1518" y="1307"/>
                  </a:lnTo>
                  <a:lnTo>
                    <a:pt x="1518" y="1304"/>
                  </a:lnTo>
                  <a:lnTo>
                    <a:pt x="1521" y="1304"/>
                  </a:lnTo>
                  <a:lnTo>
                    <a:pt x="1524" y="1304"/>
                  </a:lnTo>
                  <a:lnTo>
                    <a:pt x="1524" y="1304"/>
                  </a:lnTo>
                  <a:lnTo>
                    <a:pt x="1524" y="1304"/>
                  </a:lnTo>
                  <a:lnTo>
                    <a:pt x="1524" y="1295"/>
                  </a:lnTo>
                  <a:lnTo>
                    <a:pt x="1524" y="1295"/>
                  </a:lnTo>
                  <a:lnTo>
                    <a:pt x="1527" y="1295"/>
                  </a:lnTo>
                  <a:lnTo>
                    <a:pt x="1527" y="1295"/>
                  </a:lnTo>
                  <a:lnTo>
                    <a:pt x="1530" y="1298"/>
                  </a:lnTo>
                  <a:lnTo>
                    <a:pt x="1530" y="1298"/>
                  </a:lnTo>
                  <a:lnTo>
                    <a:pt x="1533" y="1295"/>
                  </a:lnTo>
                  <a:lnTo>
                    <a:pt x="1536" y="1289"/>
                  </a:lnTo>
                  <a:lnTo>
                    <a:pt x="1536" y="1289"/>
                  </a:lnTo>
                  <a:lnTo>
                    <a:pt x="1545" y="1285"/>
                  </a:lnTo>
                  <a:lnTo>
                    <a:pt x="1554" y="1276"/>
                  </a:lnTo>
                  <a:lnTo>
                    <a:pt x="1554" y="1276"/>
                  </a:lnTo>
                  <a:lnTo>
                    <a:pt x="1557" y="1273"/>
                  </a:lnTo>
                  <a:lnTo>
                    <a:pt x="1557" y="1270"/>
                  </a:lnTo>
                  <a:lnTo>
                    <a:pt x="1557" y="1270"/>
                  </a:lnTo>
                  <a:lnTo>
                    <a:pt x="1566" y="1273"/>
                  </a:lnTo>
                  <a:lnTo>
                    <a:pt x="1578" y="1276"/>
                  </a:lnTo>
                  <a:lnTo>
                    <a:pt x="1587" y="1279"/>
                  </a:lnTo>
                  <a:lnTo>
                    <a:pt x="1587" y="1279"/>
                  </a:lnTo>
                  <a:lnTo>
                    <a:pt x="1581" y="1282"/>
                  </a:lnTo>
                  <a:lnTo>
                    <a:pt x="1581" y="1282"/>
                  </a:lnTo>
                  <a:lnTo>
                    <a:pt x="1584" y="1285"/>
                  </a:lnTo>
                  <a:lnTo>
                    <a:pt x="1587" y="1285"/>
                  </a:lnTo>
                  <a:lnTo>
                    <a:pt x="1599" y="1285"/>
                  </a:lnTo>
                  <a:lnTo>
                    <a:pt x="1599" y="1285"/>
                  </a:lnTo>
                  <a:lnTo>
                    <a:pt x="1599" y="1285"/>
                  </a:lnTo>
                  <a:lnTo>
                    <a:pt x="1602" y="1282"/>
                  </a:lnTo>
                  <a:lnTo>
                    <a:pt x="1602" y="1276"/>
                  </a:lnTo>
                  <a:lnTo>
                    <a:pt x="1602" y="1276"/>
                  </a:lnTo>
                  <a:lnTo>
                    <a:pt x="1636" y="1276"/>
                  </a:lnTo>
                  <a:lnTo>
                    <a:pt x="1636" y="1276"/>
                  </a:lnTo>
                  <a:lnTo>
                    <a:pt x="1633" y="1282"/>
                  </a:lnTo>
                  <a:lnTo>
                    <a:pt x="1636" y="1285"/>
                  </a:lnTo>
                  <a:lnTo>
                    <a:pt x="1642" y="1289"/>
                  </a:lnTo>
                  <a:lnTo>
                    <a:pt x="1654" y="1289"/>
                  </a:lnTo>
                  <a:lnTo>
                    <a:pt x="1663" y="1289"/>
                  </a:lnTo>
                  <a:lnTo>
                    <a:pt x="1663" y="1289"/>
                  </a:lnTo>
                  <a:lnTo>
                    <a:pt x="1663" y="1292"/>
                  </a:lnTo>
                  <a:lnTo>
                    <a:pt x="1666" y="1295"/>
                  </a:lnTo>
                  <a:lnTo>
                    <a:pt x="1666" y="1295"/>
                  </a:lnTo>
                  <a:lnTo>
                    <a:pt x="1672" y="1295"/>
                  </a:lnTo>
                  <a:lnTo>
                    <a:pt x="1675" y="1298"/>
                  </a:lnTo>
                  <a:lnTo>
                    <a:pt x="1675" y="1298"/>
                  </a:lnTo>
                  <a:lnTo>
                    <a:pt x="1684" y="1298"/>
                  </a:lnTo>
                  <a:lnTo>
                    <a:pt x="1693" y="1295"/>
                  </a:lnTo>
                  <a:lnTo>
                    <a:pt x="1693" y="1295"/>
                  </a:lnTo>
                  <a:lnTo>
                    <a:pt x="1708" y="1295"/>
                  </a:lnTo>
                  <a:lnTo>
                    <a:pt x="1723" y="1295"/>
                  </a:lnTo>
                  <a:lnTo>
                    <a:pt x="1754" y="1298"/>
                  </a:lnTo>
                  <a:lnTo>
                    <a:pt x="1754" y="1298"/>
                  </a:lnTo>
                  <a:lnTo>
                    <a:pt x="1754" y="1304"/>
                  </a:lnTo>
                  <a:lnTo>
                    <a:pt x="1754" y="1307"/>
                  </a:lnTo>
                  <a:lnTo>
                    <a:pt x="1757" y="1310"/>
                  </a:lnTo>
                  <a:lnTo>
                    <a:pt x="1757" y="1307"/>
                  </a:lnTo>
                  <a:lnTo>
                    <a:pt x="1757" y="1307"/>
                  </a:lnTo>
                  <a:lnTo>
                    <a:pt x="1760" y="1307"/>
                  </a:lnTo>
                  <a:lnTo>
                    <a:pt x="1760" y="1310"/>
                  </a:lnTo>
                  <a:lnTo>
                    <a:pt x="1757" y="1310"/>
                  </a:lnTo>
                  <a:lnTo>
                    <a:pt x="1757" y="1310"/>
                  </a:lnTo>
                  <a:lnTo>
                    <a:pt x="1760" y="1316"/>
                  </a:lnTo>
                  <a:lnTo>
                    <a:pt x="1763" y="1316"/>
                  </a:lnTo>
                  <a:lnTo>
                    <a:pt x="1769" y="1316"/>
                  </a:lnTo>
                  <a:lnTo>
                    <a:pt x="1772" y="1319"/>
                  </a:lnTo>
                  <a:lnTo>
                    <a:pt x="1772" y="1319"/>
                  </a:lnTo>
                  <a:lnTo>
                    <a:pt x="1772" y="1328"/>
                  </a:lnTo>
                  <a:lnTo>
                    <a:pt x="1772" y="1328"/>
                  </a:lnTo>
                  <a:lnTo>
                    <a:pt x="1781" y="1328"/>
                  </a:lnTo>
                  <a:lnTo>
                    <a:pt x="1790" y="1328"/>
                  </a:lnTo>
                  <a:lnTo>
                    <a:pt x="1790" y="1328"/>
                  </a:lnTo>
                  <a:lnTo>
                    <a:pt x="1787" y="1331"/>
                  </a:lnTo>
                  <a:lnTo>
                    <a:pt x="1790" y="1337"/>
                  </a:lnTo>
                  <a:lnTo>
                    <a:pt x="1796" y="1343"/>
                  </a:lnTo>
                  <a:lnTo>
                    <a:pt x="1796" y="1343"/>
                  </a:lnTo>
                  <a:lnTo>
                    <a:pt x="1808" y="1352"/>
                  </a:lnTo>
                  <a:lnTo>
                    <a:pt x="1814" y="1364"/>
                  </a:lnTo>
                  <a:lnTo>
                    <a:pt x="1814" y="1364"/>
                  </a:lnTo>
                  <a:lnTo>
                    <a:pt x="1829" y="1364"/>
                  </a:lnTo>
                  <a:lnTo>
                    <a:pt x="1844" y="1367"/>
                  </a:lnTo>
                  <a:lnTo>
                    <a:pt x="1856" y="1370"/>
                  </a:lnTo>
                  <a:lnTo>
                    <a:pt x="1872" y="1367"/>
                  </a:lnTo>
                  <a:lnTo>
                    <a:pt x="1872" y="1367"/>
                  </a:lnTo>
                  <a:lnTo>
                    <a:pt x="1869" y="1373"/>
                  </a:lnTo>
                  <a:lnTo>
                    <a:pt x="1872" y="1373"/>
                  </a:lnTo>
                  <a:lnTo>
                    <a:pt x="1878" y="1376"/>
                  </a:lnTo>
                  <a:lnTo>
                    <a:pt x="1887" y="1376"/>
                  </a:lnTo>
                  <a:lnTo>
                    <a:pt x="1887" y="1379"/>
                  </a:lnTo>
                  <a:lnTo>
                    <a:pt x="1887" y="1382"/>
                  </a:lnTo>
                  <a:lnTo>
                    <a:pt x="1887" y="1382"/>
                  </a:lnTo>
                  <a:lnTo>
                    <a:pt x="1893" y="1382"/>
                  </a:lnTo>
                  <a:lnTo>
                    <a:pt x="1896" y="1382"/>
                  </a:lnTo>
                  <a:lnTo>
                    <a:pt x="1902" y="1388"/>
                  </a:lnTo>
                  <a:lnTo>
                    <a:pt x="1905" y="1391"/>
                  </a:lnTo>
                  <a:lnTo>
                    <a:pt x="1911" y="1394"/>
                  </a:lnTo>
                  <a:lnTo>
                    <a:pt x="1911" y="1394"/>
                  </a:lnTo>
                  <a:lnTo>
                    <a:pt x="1914" y="1397"/>
                  </a:lnTo>
                  <a:lnTo>
                    <a:pt x="1917" y="1400"/>
                  </a:lnTo>
                  <a:lnTo>
                    <a:pt x="1920" y="1403"/>
                  </a:lnTo>
                  <a:lnTo>
                    <a:pt x="1923" y="1403"/>
                  </a:lnTo>
                  <a:lnTo>
                    <a:pt x="1923" y="1403"/>
                  </a:lnTo>
                  <a:lnTo>
                    <a:pt x="1920" y="1409"/>
                  </a:lnTo>
                  <a:lnTo>
                    <a:pt x="1923" y="1412"/>
                  </a:lnTo>
                  <a:lnTo>
                    <a:pt x="1926" y="1419"/>
                  </a:lnTo>
                  <a:lnTo>
                    <a:pt x="1929" y="1425"/>
                  </a:lnTo>
                  <a:lnTo>
                    <a:pt x="1929" y="1425"/>
                  </a:lnTo>
                  <a:lnTo>
                    <a:pt x="1929" y="1428"/>
                  </a:lnTo>
                  <a:lnTo>
                    <a:pt x="1932" y="1431"/>
                  </a:lnTo>
                  <a:lnTo>
                    <a:pt x="1941" y="1434"/>
                  </a:lnTo>
                  <a:lnTo>
                    <a:pt x="1941" y="1434"/>
                  </a:lnTo>
                  <a:lnTo>
                    <a:pt x="1941" y="1440"/>
                  </a:lnTo>
                  <a:lnTo>
                    <a:pt x="1944" y="1440"/>
                  </a:lnTo>
                  <a:lnTo>
                    <a:pt x="1947" y="1440"/>
                  </a:lnTo>
                  <a:lnTo>
                    <a:pt x="1947" y="1440"/>
                  </a:lnTo>
                  <a:lnTo>
                    <a:pt x="1944" y="1446"/>
                  </a:lnTo>
                  <a:lnTo>
                    <a:pt x="1944" y="1449"/>
                  </a:lnTo>
                  <a:lnTo>
                    <a:pt x="1950" y="1458"/>
                  </a:lnTo>
                  <a:lnTo>
                    <a:pt x="1959" y="1464"/>
                  </a:lnTo>
                  <a:lnTo>
                    <a:pt x="1959" y="1470"/>
                  </a:lnTo>
                  <a:lnTo>
                    <a:pt x="1956" y="1473"/>
                  </a:lnTo>
                  <a:lnTo>
                    <a:pt x="1956" y="1473"/>
                  </a:lnTo>
                  <a:lnTo>
                    <a:pt x="1965" y="1473"/>
                  </a:lnTo>
                  <a:lnTo>
                    <a:pt x="1968" y="1476"/>
                  </a:lnTo>
                  <a:lnTo>
                    <a:pt x="1968" y="1482"/>
                  </a:lnTo>
                  <a:lnTo>
                    <a:pt x="1968" y="1482"/>
                  </a:lnTo>
                  <a:lnTo>
                    <a:pt x="1983" y="1479"/>
                  </a:lnTo>
                  <a:lnTo>
                    <a:pt x="2002" y="1482"/>
                  </a:lnTo>
                  <a:lnTo>
                    <a:pt x="2017" y="1491"/>
                  </a:lnTo>
                  <a:lnTo>
                    <a:pt x="2020" y="1494"/>
                  </a:lnTo>
                  <a:lnTo>
                    <a:pt x="2026" y="1500"/>
                  </a:lnTo>
                  <a:lnTo>
                    <a:pt x="2026" y="1500"/>
                  </a:lnTo>
                  <a:lnTo>
                    <a:pt x="2038" y="1503"/>
                  </a:lnTo>
                  <a:lnTo>
                    <a:pt x="2050" y="1503"/>
                  </a:lnTo>
                  <a:lnTo>
                    <a:pt x="2062" y="1506"/>
                  </a:lnTo>
                  <a:lnTo>
                    <a:pt x="2077" y="1506"/>
                  </a:lnTo>
                  <a:lnTo>
                    <a:pt x="2077" y="1506"/>
                  </a:lnTo>
                  <a:lnTo>
                    <a:pt x="2077" y="1506"/>
                  </a:lnTo>
                  <a:lnTo>
                    <a:pt x="2074" y="1509"/>
                  </a:lnTo>
                  <a:lnTo>
                    <a:pt x="2071" y="1509"/>
                  </a:lnTo>
                  <a:lnTo>
                    <a:pt x="2071" y="1509"/>
                  </a:lnTo>
                  <a:lnTo>
                    <a:pt x="2077" y="1512"/>
                  </a:lnTo>
                  <a:lnTo>
                    <a:pt x="2089" y="1515"/>
                  </a:lnTo>
                  <a:lnTo>
                    <a:pt x="2113" y="1512"/>
                  </a:lnTo>
                  <a:lnTo>
                    <a:pt x="2113" y="1512"/>
                  </a:lnTo>
                  <a:lnTo>
                    <a:pt x="2116" y="1515"/>
                  </a:lnTo>
                  <a:lnTo>
                    <a:pt x="2116" y="1515"/>
                  </a:lnTo>
                  <a:lnTo>
                    <a:pt x="2123" y="1518"/>
                  </a:lnTo>
                  <a:lnTo>
                    <a:pt x="2123" y="1518"/>
                  </a:lnTo>
                  <a:lnTo>
                    <a:pt x="2123" y="1521"/>
                  </a:lnTo>
                  <a:lnTo>
                    <a:pt x="2129" y="1524"/>
                  </a:lnTo>
                  <a:lnTo>
                    <a:pt x="2135" y="1524"/>
                  </a:lnTo>
                  <a:lnTo>
                    <a:pt x="2135" y="1524"/>
                  </a:lnTo>
                  <a:lnTo>
                    <a:pt x="2135" y="1530"/>
                  </a:lnTo>
                  <a:lnTo>
                    <a:pt x="2135" y="1533"/>
                  </a:lnTo>
                  <a:lnTo>
                    <a:pt x="2135" y="1533"/>
                  </a:lnTo>
                  <a:lnTo>
                    <a:pt x="2138" y="1533"/>
                  </a:lnTo>
                  <a:lnTo>
                    <a:pt x="2144" y="1533"/>
                  </a:lnTo>
                  <a:lnTo>
                    <a:pt x="2144" y="1533"/>
                  </a:lnTo>
                  <a:lnTo>
                    <a:pt x="2144" y="1539"/>
                  </a:lnTo>
                  <a:lnTo>
                    <a:pt x="2147" y="1543"/>
                  </a:lnTo>
                  <a:lnTo>
                    <a:pt x="2153" y="1543"/>
                  </a:lnTo>
                  <a:lnTo>
                    <a:pt x="2153" y="1543"/>
                  </a:lnTo>
                  <a:lnTo>
                    <a:pt x="2153" y="1670"/>
                  </a:lnTo>
                  <a:lnTo>
                    <a:pt x="2153" y="1670"/>
                  </a:lnTo>
                  <a:lnTo>
                    <a:pt x="2147" y="1666"/>
                  </a:lnTo>
                  <a:lnTo>
                    <a:pt x="2144" y="1670"/>
                  </a:lnTo>
                  <a:lnTo>
                    <a:pt x="2144" y="1676"/>
                  </a:lnTo>
                  <a:lnTo>
                    <a:pt x="2144" y="1685"/>
                  </a:lnTo>
                  <a:lnTo>
                    <a:pt x="2141" y="1685"/>
                  </a:lnTo>
                  <a:lnTo>
                    <a:pt x="2135" y="1685"/>
                  </a:lnTo>
                  <a:lnTo>
                    <a:pt x="2135" y="1685"/>
                  </a:lnTo>
                  <a:lnTo>
                    <a:pt x="2132" y="1724"/>
                  </a:lnTo>
                  <a:lnTo>
                    <a:pt x="2132" y="1724"/>
                  </a:lnTo>
                  <a:lnTo>
                    <a:pt x="2135" y="1742"/>
                  </a:lnTo>
                  <a:lnTo>
                    <a:pt x="2135" y="1754"/>
                  </a:lnTo>
                  <a:lnTo>
                    <a:pt x="2135" y="1766"/>
                  </a:lnTo>
                  <a:lnTo>
                    <a:pt x="2135" y="1766"/>
                  </a:lnTo>
                  <a:lnTo>
                    <a:pt x="2132" y="1769"/>
                  </a:lnTo>
                  <a:lnTo>
                    <a:pt x="2132" y="1769"/>
                  </a:lnTo>
                  <a:lnTo>
                    <a:pt x="2132" y="1778"/>
                  </a:lnTo>
                  <a:lnTo>
                    <a:pt x="2132" y="1778"/>
                  </a:lnTo>
                  <a:lnTo>
                    <a:pt x="2126" y="1784"/>
                  </a:lnTo>
                  <a:lnTo>
                    <a:pt x="2123" y="1790"/>
                  </a:lnTo>
                  <a:lnTo>
                    <a:pt x="2123" y="1800"/>
                  </a:lnTo>
                  <a:lnTo>
                    <a:pt x="2123" y="1800"/>
                  </a:lnTo>
                  <a:lnTo>
                    <a:pt x="2113" y="1803"/>
                  </a:lnTo>
                  <a:lnTo>
                    <a:pt x="2101" y="1812"/>
                  </a:lnTo>
                  <a:lnTo>
                    <a:pt x="2101" y="1812"/>
                  </a:lnTo>
                  <a:lnTo>
                    <a:pt x="2101" y="1818"/>
                  </a:lnTo>
                  <a:lnTo>
                    <a:pt x="2101" y="1824"/>
                  </a:lnTo>
                  <a:lnTo>
                    <a:pt x="2101" y="1824"/>
                  </a:lnTo>
                  <a:lnTo>
                    <a:pt x="2098" y="1824"/>
                  </a:lnTo>
                  <a:lnTo>
                    <a:pt x="2095" y="1824"/>
                  </a:lnTo>
                  <a:lnTo>
                    <a:pt x="2095" y="1824"/>
                  </a:lnTo>
                  <a:lnTo>
                    <a:pt x="2095" y="1827"/>
                  </a:lnTo>
                  <a:lnTo>
                    <a:pt x="2095" y="1830"/>
                  </a:lnTo>
                  <a:lnTo>
                    <a:pt x="2095" y="1830"/>
                  </a:lnTo>
                  <a:lnTo>
                    <a:pt x="2086" y="1833"/>
                  </a:lnTo>
                  <a:lnTo>
                    <a:pt x="2080" y="1836"/>
                  </a:lnTo>
                  <a:lnTo>
                    <a:pt x="2077" y="1839"/>
                  </a:lnTo>
                  <a:lnTo>
                    <a:pt x="2077" y="1839"/>
                  </a:lnTo>
                  <a:lnTo>
                    <a:pt x="2077" y="1842"/>
                  </a:lnTo>
                  <a:lnTo>
                    <a:pt x="2074" y="1842"/>
                  </a:lnTo>
                  <a:lnTo>
                    <a:pt x="2062" y="1848"/>
                  </a:lnTo>
                  <a:lnTo>
                    <a:pt x="2062" y="1848"/>
                  </a:lnTo>
                  <a:lnTo>
                    <a:pt x="2053" y="1854"/>
                  </a:lnTo>
                  <a:lnTo>
                    <a:pt x="2053" y="1854"/>
                  </a:lnTo>
                  <a:lnTo>
                    <a:pt x="2050" y="1854"/>
                  </a:lnTo>
                  <a:lnTo>
                    <a:pt x="2047" y="1851"/>
                  </a:lnTo>
                  <a:lnTo>
                    <a:pt x="2047" y="1851"/>
                  </a:lnTo>
                  <a:lnTo>
                    <a:pt x="2044" y="1854"/>
                  </a:lnTo>
                  <a:lnTo>
                    <a:pt x="2041" y="1854"/>
                  </a:lnTo>
                  <a:lnTo>
                    <a:pt x="2041" y="1854"/>
                  </a:lnTo>
                  <a:lnTo>
                    <a:pt x="2035" y="1857"/>
                  </a:lnTo>
                  <a:lnTo>
                    <a:pt x="2032" y="1863"/>
                  </a:lnTo>
                  <a:lnTo>
                    <a:pt x="2032" y="1863"/>
                  </a:lnTo>
                  <a:lnTo>
                    <a:pt x="2029" y="1863"/>
                  </a:lnTo>
                  <a:lnTo>
                    <a:pt x="2023" y="1863"/>
                  </a:lnTo>
                  <a:lnTo>
                    <a:pt x="2014" y="1866"/>
                  </a:lnTo>
                  <a:lnTo>
                    <a:pt x="2002" y="1878"/>
                  </a:lnTo>
                  <a:lnTo>
                    <a:pt x="2002" y="1878"/>
                  </a:lnTo>
                  <a:lnTo>
                    <a:pt x="1996" y="1878"/>
                  </a:lnTo>
                  <a:lnTo>
                    <a:pt x="1992" y="1878"/>
                  </a:lnTo>
                  <a:lnTo>
                    <a:pt x="1992" y="1878"/>
                  </a:lnTo>
                  <a:lnTo>
                    <a:pt x="1983" y="1887"/>
                  </a:lnTo>
                  <a:lnTo>
                    <a:pt x="1983" y="1887"/>
                  </a:lnTo>
                  <a:lnTo>
                    <a:pt x="1977" y="1896"/>
                  </a:lnTo>
                  <a:lnTo>
                    <a:pt x="1977" y="1896"/>
                  </a:lnTo>
                  <a:lnTo>
                    <a:pt x="1977" y="1902"/>
                  </a:lnTo>
                  <a:lnTo>
                    <a:pt x="1977" y="1905"/>
                  </a:lnTo>
                  <a:lnTo>
                    <a:pt x="1971" y="1905"/>
                  </a:lnTo>
                  <a:lnTo>
                    <a:pt x="1971" y="1905"/>
                  </a:lnTo>
                  <a:lnTo>
                    <a:pt x="1971" y="1917"/>
                  </a:lnTo>
                  <a:lnTo>
                    <a:pt x="1971" y="1927"/>
                  </a:lnTo>
                  <a:lnTo>
                    <a:pt x="1968" y="1936"/>
                  </a:lnTo>
                  <a:lnTo>
                    <a:pt x="1968" y="1948"/>
                  </a:lnTo>
                  <a:lnTo>
                    <a:pt x="1968" y="1948"/>
                  </a:lnTo>
                  <a:lnTo>
                    <a:pt x="1962" y="1948"/>
                  </a:lnTo>
                  <a:lnTo>
                    <a:pt x="1962" y="1951"/>
                  </a:lnTo>
                  <a:lnTo>
                    <a:pt x="1962" y="1957"/>
                  </a:lnTo>
                  <a:lnTo>
                    <a:pt x="1959" y="1960"/>
                  </a:lnTo>
                  <a:lnTo>
                    <a:pt x="1959" y="1960"/>
                  </a:lnTo>
                  <a:lnTo>
                    <a:pt x="1953" y="1960"/>
                  </a:lnTo>
                  <a:lnTo>
                    <a:pt x="1953" y="1960"/>
                  </a:lnTo>
                  <a:lnTo>
                    <a:pt x="1953" y="1966"/>
                  </a:lnTo>
                  <a:lnTo>
                    <a:pt x="1956" y="1969"/>
                  </a:lnTo>
                  <a:lnTo>
                    <a:pt x="1953" y="1969"/>
                  </a:lnTo>
                  <a:lnTo>
                    <a:pt x="1953" y="1969"/>
                  </a:lnTo>
                  <a:lnTo>
                    <a:pt x="1947" y="1972"/>
                  </a:lnTo>
                  <a:lnTo>
                    <a:pt x="1947" y="1978"/>
                  </a:lnTo>
                  <a:lnTo>
                    <a:pt x="1941" y="1984"/>
                  </a:lnTo>
                  <a:lnTo>
                    <a:pt x="1935" y="1984"/>
                  </a:lnTo>
                  <a:lnTo>
                    <a:pt x="1935" y="1984"/>
                  </a:lnTo>
                  <a:lnTo>
                    <a:pt x="1929" y="1993"/>
                  </a:lnTo>
                  <a:lnTo>
                    <a:pt x="1929" y="1993"/>
                  </a:lnTo>
                  <a:lnTo>
                    <a:pt x="1920" y="2005"/>
                  </a:lnTo>
                  <a:lnTo>
                    <a:pt x="1914" y="2011"/>
                  </a:lnTo>
                  <a:lnTo>
                    <a:pt x="1908" y="2017"/>
                  </a:lnTo>
                  <a:lnTo>
                    <a:pt x="1908" y="2017"/>
                  </a:lnTo>
                  <a:lnTo>
                    <a:pt x="1908" y="2035"/>
                  </a:lnTo>
                  <a:lnTo>
                    <a:pt x="1908" y="2035"/>
                  </a:lnTo>
                  <a:lnTo>
                    <a:pt x="1899" y="2038"/>
                  </a:lnTo>
                  <a:lnTo>
                    <a:pt x="1896" y="2044"/>
                  </a:lnTo>
                  <a:lnTo>
                    <a:pt x="1896" y="2051"/>
                  </a:lnTo>
                  <a:lnTo>
                    <a:pt x="1896" y="2051"/>
                  </a:lnTo>
                  <a:lnTo>
                    <a:pt x="1875" y="2051"/>
                  </a:lnTo>
                  <a:lnTo>
                    <a:pt x="1875" y="2051"/>
                  </a:lnTo>
                  <a:lnTo>
                    <a:pt x="1875" y="2054"/>
                  </a:lnTo>
                  <a:lnTo>
                    <a:pt x="1878" y="2054"/>
                  </a:lnTo>
                  <a:lnTo>
                    <a:pt x="1884" y="2054"/>
                  </a:lnTo>
                  <a:lnTo>
                    <a:pt x="1884" y="2054"/>
                  </a:lnTo>
                  <a:lnTo>
                    <a:pt x="1881" y="2057"/>
                  </a:lnTo>
                  <a:lnTo>
                    <a:pt x="1878" y="2060"/>
                  </a:lnTo>
                  <a:lnTo>
                    <a:pt x="1872" y="2060"/>
                  </a:lnTo>
                  <a:lnTo>
                    <a:pt x="1872" y="2060"/>
                  </a:lnTo>
                  <a:lnTo>
                    <a:pt x="1866" y="2066"/>
                  </a:lnTo>
                  <a:lnTo>
                    <a:pt x="1862" y="2075"/>
                  </a:lnTo>
                  <a:lnTo>
                    <a:pt x="1862" y="2075"/>
                  </a:lnTo>
                  <a:lnTo>
                    <a:pt x="1856" y="2072"/>
                  </a:lnTo>
                  <a:lnTo>
                    <a:pt x="1853" y="2075"/>
                  </a:lnTo>
                  <a:lnTo>
                    <a:pt x="1853" y="2078"/>
                  </a:lnTo>
                  <a:lnTo>
                    <a:pt x="1853" y="2078"/>
                  </a:lnTo>
                  <a:lnTo>
                    <a:pt x="1853" y="2078"/>
                  </a:lnTo>
                  <a:lnTo>
                    <a:pt x="1850" y="2075"/>
                  </a:lnTo>
                  <a:lnTo>
                    <a:pt x="1850" y="2072"/>
                  </a:lnTo>
                  <a:lnTo>
                    <a:pt x="1850" y="2072"/>
                  </a:lnTo>
                  <a:lnTo>
                    <a:pt x="1841" y="2072"/>
                  </a:lnTo>
                  <a:lnTo>
                    <a:pt x="1838" y="2069"/>
                  </a:lnTo>
                  <a:lnTo>
                    <a:pt x="1838" y="2066"/>
                  </a:lnTo>
                  <a:lnTo>
                    <a:pt x="1838" y="2066"/>
                  </a:lnTo>
                  <a:lnTo>
                    <a:pt x="1832" y="2072"/>
                  </a:lnTo>
                  <a:lnTo>
                    <a:pt x="1829" y="2075"/>
                  </a:lnTo>
                  <a:lnTo>
                    <a:pt x="1826" y="2075"/>
                  </a:lnTo>
                  <a:lnTo>
                    <a:pt x="1826" y="2075"/>
                  </a:lnTo>
                  <a:lnTo>
                    <a:pt x="1826" y="2081"/>
                  </a:lnTo>
                  <a:lnTo>
                    <a:pt x="1829" y="2087"/>
                  </a:lnTo>
                  <a:lnTo>
                    <a:pt x="1832" y="2090"/>
                  </a:lnTo>
                  <a:lnTo>
                    <a:pt x="1835" y="2096"/>
                  </a:lnTo>
                  <a:lnTo>
                    <a:pt x="1835" y="2096"/>
                  </a:lnTo>
                  <a:lnTo>
                    <a:pt x="1832" y="2102"/>
                  </a:lnTo>
                  <a:lnTo>
                    <a:pt x="1829" y="2108"/>
                  </a:lnTo>
                  <a:lnTo>
                    <a:pt x="1826" y="2114"/>
                  </a:lnTo>
                  <a:lnTo>
                    <a:pt x="1829" y="2120"/>
                  </a:lnTo>
                  <a:lnTo>
                    <a:pt x="1829" y="2120"/>
                  </a:lnTo>
                  <a:lnTo>
                    <a:pt x="1829" y="2123"/>
                  </a:lnTo>
                  <a:lnTo>
                    <a:pt x="1826" y="2123"/>
                  </a:lnTo>
                  <a:lnTo>
                    <a:pt x="1817" y="2123"/>
                  </a:lnTo>
                  <a:lnTo>
                    <a:pt x="1811" y="2123"/>
                  </a:lnTo>
                  <a:lnTo>
                    <a:pt x="1808" y="2126"/>
                  </a:lnTo>
                  <a:lnTo>
                    <a:pt x="1805" y="2129"/>
                  </a:lnTo>
                  <a:lnTo>
                    <a:pt x="1805" y="2129"/>
                  </a:lnTo>
                  <a:lnTo>
                    <a:pt x="1802" y="2129"/>
                  </a:lnTo>
                  <a:lnTo>
                    <a:pt x="1802" y="2132"/>
                  </a:lnTo>
                  <a:lnTo>
                    <a:pt x="1802" y="2135"/>
                  </a:lnTo>
                  <a:lnTo>
                    <a:pt x="1802" y="2135"/>
                  </a:lnTo>
                  <a:lnTo>
                    <a:pt x="1790" y="2138"/>
                  </a:lnTo>
                  <a:lnTo>
                    <a:pt x="1787" y="2141"/>
                  </a:lnTo>
                  <a:lnTo>
                    <a:pt x="1784" y="2147"/>
                  </a:lnTo>
                  <a:lnTo>
                    <a:pt x="1784" y="2147"/>
                  </a:lnTo>
                  <a:lnTo>
                    <a:pt x="1775" y="2144"/>
                  </a:lnTo>
                  <a:lnTo>
                    <a:pt x="1763" y="2144"/>
                  </a:lnTo>
                  <a:lnTo>
                    <a:pt x="1751" y="2147"/>
                  </a:lnTo>
                  <a:lnTo>
                    <a:pt x="1748" y="2147"/>
                  </a:lnTo>
                  <a:lnTo>
                    <a:pt x="1745" y="2153"/>
                  </a:lnTo>
                  <a:lnTo>
                    <a:pt x="1745" y="2153"/>
                  </a:lnTo>
                  <a:lnTo>
                    <a:pt x="1745" y="2153"/>
                  </a:lnTo>
                  <a:lnTo>
                    <a:pt x="1748" y="2153"/>
                  </a:lnTo>
                  <a:lnTo>
                    <a:pt x="1748" y="2153"/>
                  </a:lnTo>
                  <a:lnTo>
                    <a:pt x="1748" y="2153"/>
                  </a:lnTo>
                  <a:lnTo>
                    <a:pt x="1754" y="2153"/>
                  </a:lnTo>
                  <a:lnTo>
                    <a:pt x="1751" y="2156"/>
                  </a:lnTo>
                  <a:lnTo>
                    <a:pt x="1745" y="2159"/>
                  </a:lnTo>
                  <a:lnTo>
                    <a:pt x="1742" y="2159"/>
                  </a:lnTo>
                  <a:lnTo>
                    <a:pt x="1742" y="2159"/>
                  </a:lnTo>
                  <a:lnTo>
                    <a:pt x="1739" y="2168"/>
                  </a:lnTo>
                  <a:lnTo>
                    <a:pt x="1735" y="2175"/>
                  </a:lnTo>
                  <a:lnTo>
                    <a:pt x="1732" y="2181"/>
                  </a:lnTo>
                  <a:lnTo>
                    <a:pt x="1735" y="2184"/>
                  </a:lnTo>
                  <a:lnTo>
                    <a:pt x="1735" y="2184"/>
                  </a:lnTo>
                  <a:lnTo>
                    <a:pt x="1735" y="2184"/>
                  </a:lnTo>
                  <a:lnTo>
                    <a:pt x="1732" y="2187"/>
                  </a:lnTo>
                  <a:lnTo>
                    <a:pt x="1729" y="2190"/>
                  </a:lnTo>
                  <a:lnTo>
                    <a:pt x="1729" y="2190"/>
                  </a:lnTo>
                  <a:lnTo>
                    <a:pt x="1723" y="2184"/>
                  </a:lnTo>
                  <a:lnTo>
                    <a:pt x="1723" y="2184"/>
                  </a:lnTo>
                  <a:lnTo>
                    <a:pt x="1717" y="2190"/>
                  </a:lnTo>
                  <a:lnTo>
                    <a:pt x="1711" y="2187"/>
                  </a:lnTo>
                  <a:lnTo>
                    <a:pt x="1711" y="2181"/>
                  </a:lnTo>
                  <a:lnTo>
                    <a:pt x="1711" y="2181"/>
                  </a:lnTo>
                  <a:lnTo>
                    <a:pt x="1708" y="2187"/>
                  </a:lnTo>
                  <a:lnTo>
                    <a:pt x="1705" y="2187"/>
                  </a:lnTo>
                  <a:lnTo>
                    <a:pt x="1705" y="2184"/>
                  </a:lnTo>
                  <a:lnTo>
                    <a:pt x="1705" y="2184"/>
                  </a:lnTo>
                  <a:lnTo>
                    <a:pt x="1702" y="2190"/>
                  </a:lnTo>
                  <a:lnTo>
                    <a:pt x="1702" y="2199"/>
                  </a:lnTo>
                  <a:lnTo>
                    <a:pt x="1708" y="2217"/>
                  </a:lnTo>
                  <a:lnTo>
                    <a:pt x="1708" y="2217"/>
                  </a:lnTo>
                  <a:lnTo>
                    <a:pt x="1708" y="2223"/>
                  </a:lnTo>
                  <a:lnTo>
                    <a:pt x="1705" y="2226"/>
                  </a:lnTo>
                  <a:lnTo>
                    <a:pt x="1702" y="2229"/>
                  </a:lnTo>
                  <a:lnTo>
                    <a:pt x="1699" y="2232"/>
                  </a:lnTo>
                  <a:lnTo>
                    <a:pt x="1699" y="2232"/>
                  </a:lnTo>
                  <a:lnTo>
                    <a:pt x="1699" y="2241"/>
                  </a:lnTo>
                  <a:lnTo>
                    <a:pt x="1693" y="2244"/>
                  </a:lnTo>
                  <a:lnTo>
                    <a:pt x="1687" y="2247"/>
                  </a:lnTo>
                  <a:lnTo>
                    <a:pt x="1687" y="2247"/>
                  </a:lnTo>
                  <a:lnTo>
                    <a:pt x="1687" y="2247"/>
                  </a:lnTo>
                  <a:lnTo>
                    <a:pt x="1690" y="2250"/>
                  </a:lnTo>
                  <a:lnTo>
                    <a:pt x="1696" y="2253"/>
                  </a:lnTo>
                  <a:lnTo>
                    <a:pt x="1696" y="2253"/>
                  </a:lnTo>
                  <a:lnTo>
                    <a:pt x="1696" y="2256"/>
                  </a:lnTo>
                  <a:lnTo>
                    <a:pt x="1693" y="2256"/>
                  </a:lnTo>
                  <a:lnTo>
                    <a:pt x="1687" y="2253"/>
                  </a:lnTo>
                  <a:lnTo>
                    <a:pt x="1687" y="2253"/>
                  </a:lnTo>
                  <a:lnTo>
                    <a:pt x="1684" y="2262"/>
                  </a:lnTo>
                  <a:lnTo>
                    <a:pt x="1684" y="2265"/>
                  </a:lnTo>
                  <a:lnTo>
                    <a:pt x="1687" y="2265"/>
                  </a:lnTo>
                  <a:lnTo>
                    <a:pt x="1687" y="2265"/>
                  </a:lnTo>
                  <a:lnTo>
                    <a:pt x="1687" y="2268"/>
                  </a:lnTo>
                  <a:lnTo>
                    <a:pt x="1684" y="2268"/>
                  </a:lnTo>
                  <a:lnTo>
                    <a:pt x="1678" y="2265"/>
                  </a:lnTo>
                  <a:lnTo>
                    <a:pt x="1678" y="2265"/>
                  </a:lnTo>
                  <a:lnTo>
                    <a:pt x="1678" y="2268"/>
                  </a:lnTo>
                  <a:lnTo>
                    <a:pt x="1678" y="2271"/>
                  </a:lnTo>
                  <a:lnTo>
                    <a:pt x="1675" y="2271"/>
                  </a:lnTo>
                  <a:lnTo>
                    <a:pt x="1675" y="2271"/>
                  </a:lnTo>
                  <a:lnTo>
                    <a:pt x="1672" y="2268"/>
                  </a:lnTo>
                  <a:lnTo>
                    <a:pt x="1672" y="2268"/>
                  </a:lnTo>
                  <a:lnTo>
                    <a:pt x="1675" y="2274"/>
                  </a:lnTo>
                  <a:lnTo>
                    <a:pt x="1672" y="2277"/>
                  </a:lnTo>
                  <a:lnTo>
                    <a:pt x="1672" y="2277"/>
                  </a:lnTo>
                  <a:lnTo>
                    <a:pt x="1666" y="2280"/>
                  </a:lnTo>
                  <a:lnTo>
                    <a:pt x="1663" y="2280"/>
                  </a:lnTo>
                  <a:lnTo>
                    <a:pt x="1660" y="2280"/>
                  </a:lnTo>
                  <a:lnTo>
                    <a:pt x="1654" y="2283"/>
                  </a:lnTo>
                  <a:lnTo>
                    <a:pt x="1654" y="2283"/>
                  </a:lnTo>
                  <a:lnTo>
                    <a:pt x="1654" y="2286"/>
                  </a:lnTo>
                  <a:lnTo>
                    <a:pt x="1657" y="2289"/>
                  </a:lnTo>
                  <a:lnTo>
                    <a:pt x="1660" y="2292"/>
                  </a:lnTo>
                  <a:lnTo>
                    <a:pt x="1663" y="2295"/>
                  </a:lnTo>
                  <a:lnTo>
                    <a:pt x="1660" y="2298"/>
                  </a:lnTo>
                  <a:lnTo>
                    <a:pt x="1660" y="2298"/>
                  </a:lnTo>
                  <a:lnTo>
                    <a:pt x="1660" y="2302"/>
                  </a:lnTo>
                  <a:lnTo>
                    <a:pt x="1663" y="2302"/>
                  </a:lnTo>
                  <a:lnTo>
                    <a:pt x="1672" y="2302"/>
                  </a:lnTo>
                  <a:lnTo>
                    <a:pt x="1672" y="2302"/>
                  </a:lnTo>
                  <a:lnTo>
                    <a:pt x="1672" y="2311"/>
                  </a:lnTo>
                  <a:lnTo>
                    <a:pt x="1675" y="2314"/>
                  </a:lnTo>
                  <a:lnTo>
                    <a:pt x="1678" y="2314"/>
                  </a:lnTo>
                  <a:lnTo>
                    <a:pt x="1678" y="2314"/>
                  </a:lnTo>
                  <a:lnTo>
                    <a:pt x="1681" y="2320"/>
                  </a:lnTo>
                  <a:lnTo>
                    <a:pt x="1678" y="2326"/>
                  </a:lnTo>
                  <a:lnTo>
                    <a:pt x="1672" y="2332"/>
                  </a:lnTo>
                  <a:lnTo>
                    <a:pt x="1672" y="2332"/>
                  </a:lnTo>
                  <a:lnTo>
                    <a:pt x="1672" y="2335"/>
                  </a:lnTo>
                  <a:lnTo>
                    <a:pt x="1675" y="2335"/>
                  </a:lnTo>
                  <a:lnTo>
                    <a:pt x="1675" y="2335"/>
                  </a:lnTo>
                  <a:lnTo>
                    <a:pt x="1672" y="2338"/>
                  </a:lnTo>
                  <a:lnTo>
                    <a:pt x="1672" y="2335"/>
                  </a:lnTo>
                  <a:lnTo>
                    <a:pt x="1672" y="2335"/>
                  </a:lnTo>
                  <a:lnTo>
                    <a:pt x="1669" y="2338"/>
                  </a:lnTo>
                  <a:lnTo>
                    <a:pt x="1666" y="2341"/>
                  </a:lnTo>
                  <a:lnTo>
                    <a:pt x="1663" y="2341"/>
                  </a:lnTo>
                  <a:lnTo>
                    <a:pt x="1654" y="2344"/>
                  </a:lnTo>
                  <a:lnTo>
                    <a:pt x="1654" y="2344"/>
                  </a:lnTo>
                  <a:lnTo>
                    <a:pt x="1657" y="2347"/>
                  </a:lnTo>
                  <a:lnTo>
                    <a:pt x="1657" y="2350"/>
                  </a:lnTo>
                  <a:lnTo>
                    <a:pt x="1648" y="2350"/>
                  </a:lnTo>
                  <a:lnTo>
                    <a:pt x="1648" y="2350"/>
                  </a:lnTo>
                  <a:lnTo>
                    <a:pt x="1648" y="2359"/>
                  </a:lnTo>
                  <a:lnTo>
                    <a:pt x="1645" y="2362"/>
                  </a:lnTo>
                  <a:lnTo>
                    <a:pt x="1645" y="2365"/>
                  </a:lnTo>
                  <a:lnTo>
                    <a:pt x="1642" y="2371"/>
                  </a:lnTo>
                  <a:lnTo>
                    <a:pt x="1642" y="2371"/>
                  </a:lnTo>
                  <a:lnTo>
                    <a:pt x="1639" y="2374"/>
                  </a:lnTo>
                  <a:lnTo>
                    <a:pt x="1636" y="2374"/>
                  </a:lnTo>
                  <a:lnTo>
                    <a:pt x="1636" y="2380"/>
                  </a:lnTo>
                  <a:lnTo>
                    <a:pt x="1636" y="2383"/>
                  </a:lnTo>
                  <a:lnTo>
                    <a:pt x="1630" y="2380"/>
                  </a:lnTo>
                  <a:lnTo>
                    <a:pt x="1630" y="2380"/>
                  </a:lnTo>
                  <a:lnTo>
                    <a:pt x="1630" y="2392"/>
                  </a:lnTo>
                  <a:lnTo>
                    <a:pt x="1630" y="2401"/>
                  </a:lnTo>
                  <a:lnTo>
                    <a:pt x="1630" y="2407"/>
                  </a:lnTo>
                  <a:lnTo>
                    <a:pt x="1630" y="2407"/>
                  </a:lnTo>
                  <a:lnTo>
                    <a:pt x="1636" y="2413"/>
                  </a:lnTo>
                  <a:lnTo>
                    <a:pt x="1636" y="2413"/>
                  </a:lnTo>
                  <a:lnTo>
                    <a:pt x="1633" y="2416"/>
                  </a:lnTo>
                  <a:lnTo>
                    <a:pt x="1633" y="2419"/>
                  </a:lnTo>
                  <a:lnTo>
                    <a:pt x="1633" y="2422"/>
                  </a:lnTo>
                  <a:lnTo>
                    <a:pt x="1636" y="2429"/>
                  </a:lnTo>
                  <a:lnTo>
                    <a:pt x="1636" y="2429"/>
                  </a:lnTo>
                  <a:lnTo>
                    <a:pt x="1636" y="2432"/>
                  </a:lnTo>
                  <a:lnTo>
                    <a:pt x="1636" y="2438"/>
                  </a:lnTo>
                  <a:lnTo>
                    <a:pt x="1636" y="2441"/>
                  </a:lnTo>
                  <a:lnTo>
                    <a:pt x="1639" y="2450"/>
                  </a:lnTo>
                  <a:lnTo>
                    <a:pt x="1639" y="2450"/>
                  </a:lnTo>
                  <a:lnTo>
                    <a:pt x="1648" y="2459"/>
                  </a:lnTo>
                  <a:lnTo>
                    <a:pt x="1654" y="2468"/>
                  </a:lnTo>
                  <a:lnTo>
                    <a:pt x="1654" y="2468"/>
                  </a:lnTo>
                  <a:lnTo>
                    <a:pt x="1663" y="2471"/>
                  </a:lnTo>
                  <a:lnTo>
                    <a:pt x="1669" y="2471"/>
                  </a:lnTo>
                  <a:lnTo>
                    <a:pt x="1675" y="2471"/>
                  </a:lnTo>
                  <a:lnTo>
                    <a:pt x="1678" y="2474"/>
                  </a:lnTo>
                  <a:lnTo>
                    <a:pt x="1678" y="2474"/>
                  </a:lnTo>
                  <a:lnTo>
                    <a:pt x="1678" y="2480"/>
                  </a:lnTo>
                  <a:lnTo>
                    <a:pt x="1675" y="2483"/>
                  </a:lnTo>
                  <a:lnTo>
                    <a:pt x="1660" y="2483"/>
                  </a:lnTo>
                  <a:lnTo>
                    <a:pt x="1660" y="2483"/>
                  </a:lnTo>
                  <a:lnTo>
                    <a:pt x="1633" y="2489"/>
                  </a:lnTo>
                  <a:lnTo>
                    <a:pt x="1621" y="2489"/>
                  </a:lnTo>
                  <a:lnTo>
                    <a:pt x="1612" y="2489"/>
                  </a:lnTo>
                  <a:lnTo>
                    <a:pt x="1612" y="2489"/>
                  </a:lnTo>
                  <a:lnTo>
                    <a:pt x="1612" y="2483"/>
                  </a:lnTo>
                  <a:lnTo>
                    <a:pt x="1612" y="2483"/>
                  </a:lnTo>
                  <a:lnTo>
                    <a:pt x="1599" y="2483"/>
                  </a:lnTo>
                  <a:lnTo>
                    <a:pt x="1590" y="2480"/>
                  </a:lnTo>
                  <a:lnTo>
                    <a:pt x="1581" y="2477"/>
                  </a:lnTo>
                  <a:lnTo>
                    <a:pt x="1572" y="2474"/>
                  </a:lnTo>
                  <a:lnTo>
                    <a:pt x="1572" y="2474"/>
                  </a:lnTo>
                  <a:lnTo>
                    <a:pt x="1572" y="2462"/>
                  </a:lnTo>
                  <a:lnTo>
                    <a:pt x="1572" y="2462"/>
                  </a:lnTo>
                  <a:lnTo>
                    <a:pt x="1569" y="2456"/>
                  </a:lnTo>
                  <a:lnTo>
                    <a:pt x="1566" y="2456"/>
                  </a:lnTo>
                  <a:lnTo>
                    <a:pt x="1560" y="2453"/>
                  </a:lnTo>
                  <a:lnTo>
                    <a:pt x="1557" y="2450"/>
                  </a:lnTo>
                  <a:lnTo>
                    <a:pt x="1557" y="2450"/>
                  </a:lnTo>
                  <a:lnTo>
                    <a:pt x="1554" y="2447"/>
                  </a:lnTo>
                  <a:lnTo>
                    <a:pt x="1554" y="2441"/>
                  </a:lnTo>
                  <a:lnTo>
                    <a:pt x="1554" y="2441"/>
                  </a:lnTo>
                  <a:lnTo>
                    <a:pt x="1551" y="2438"/>
                  </a:lnTo>
                  <a:lnTo>
                    <a:pt x="1548" y="2438"/>
                  </a:lnTo>
                  <a:lnTo>
                    <a:pt x="1548" y="2438"/>
                  </a:lnTo>
                  <a:lnTo>
                    <a:pt x="1551" y="2429"/>
                  </a:lnTo>
                  <a:lnTo>
                    <a:pt x="1554" y="2425"/>
                  </a:lnTo>
                  <a:lnTo>
                    <a:pt x="1548" y="2425"/>
                  </a:lnTo>
                  <a:lnTo>
                    <a:pt x="1548" y="2425"/>
                  </a:lnTo>
                  <a:lnTo>
                    <a:pt x="1548" y="2422"/>
                  </a:lnTo>
                  <a:lnTo>
                    <a:pt x="1548" y="2422"/>
                  </a:lnTo>
                  <a:lnTo>
                    <a:pt x="1548" y="2416"/>
                  </a:lnTo>
                  <a:lnTo>
                    <a:pt x="1548" y="2416"/>
                  </a:lnTo>
                  <a:lnTo>
                    <a:pt x="1548" y="2413"/>
                  </a:lnTo>
                  <a:lnTo>
                    <a:pt x="1545" y="2410"/>
                  </a:lnTo>
                  <a:lnTo>
                    <a:pt x="1542" y="2407"/>
                  </a:lnTo>
                  <a:lnTo>
                    <a:pt x="1542" y="2407"/>
                  </a:lnTo>
                  <a:lnTo>
                    <a:pt x="1542" y="2404"/>
                  </a:lnTo>
                  <a:lnTo>
                    <a:pt x="1545" y="2401"/>
                  </a:lnTo>
                  <a:lnTo>
                    <a:pt x="1545" y="2401"/>
                  </a:lnTo>
                  <a:lnTo>
                    <a:pt x="1542" y="2395"/>
                  </a:lnTo>
                  <a:lnTo>
                    <a:pt x="1542" y="2395"/>
                  </a:lnTo>
                  <a:lnTo>
                    <a:pt x="1539" y="2389"/>
                  </a:lnTo>
                  <a:lnTo>
                    <a:pt x="1533" y="2383"/>
                  </a:lnTo>
                  <a:lnTo>
                    <a:pt x="1533" y="2383"/>
                  </a:lnTo>
                  <a:lnTo>
                    <a:pt x="1533" y="2380"/>
                  </a:lnTo>
                  <a:lnTo>
                    <a:pt x="1536" y="2377"/>
                  </a:lnTo>
                  <a:lnTo>
                    <a:pt x="1536" y="2374"/>
                  </a:lnTo>
                  <a:lnTo>
                    <a:pt x="1536" y="2371"/>
                  </a:lnTo>
                  <a:lnTo>
                    <a:pt x="1536" y="2371"/>
                  </a:lnTo>
                  <a:lnTo>
                    <a:pt x="1533" y="2368"/>
                  </a:lnTo>
                  <a:lnTo>
                    <a:pt x="1530" y="2368"/>
                  </a:lnTo>
                  <a:lnTo>
                    <a:pt x="1530" y="2368"/>
                  </a:lnTo>
                  <a:lnTo>
                    <a:pt x="1536" y="2362"/>
                  </a:lnTo>
                  <a:lnTo>
                    <a:pt x="1536" y="2359"/>
                  </a:lnTo>
                  <a:lnTo>
                    <a:pt x="1533" y="2356"/>
                  </a:lnTo>
                  <a:lnTo>
                    <a:pt x="1533" y="2356"/>
                  </a:lnTo>
                  <a:lnTo>
                    <a:pt x="1533" y="2353"/>
                  </a:lnTo>
                  <a:lnTo>
                    <a:pt x="1536" y="2353"/>
                  </a:lnTo>
                  <a:lnTo>
                    <a:pt x="1542" y="2350"/>
                  </a:lnTo>
                  <a:lnTo>
                    <a:pt x="1542" y="2350"/>
                  </a:lnTo>
                  <a:lnTo>
                    <a:pt x="1542" y="2323"/>
                  </a:lnTo>
                  <a:lnTo>
                    <a:pt x="1542" y="2323"/>
                  </a:lnTo>
                  <a:lnTo>
                    <a:pt x="1536" y="2320"/>
                  </a:lnTo>
                  <a:lnTo>
                    <a:pt x="1530" y="2314"/>
                  </a:lnTo>
                  <a:lnTo>
                    <a:pt x="1530" y="2314"/>
                  </a:lnTo>
                  <a:lnTo>
                    <a:pt x="1539" y="2295"/>
                  </a:lnTo>
                  <a:lnTo>
                    <a:pt x="1539" y="2286"/>
                  </a:lnTo>
                  <a:lnTo>
                    <a:pt x="1536" y="2277"/>
                  </a:lnTo>
                  <a:lnTo>
                    <a:pt x="1536" y="2277"/>
                  </a:lnTo>
                  <a:lnTo>
                    <a:pt x="1545" y="2277"/>
                  </a:lnTo>
                  <a:lnTo>
                    <a:pt x="1548" y="2277"/>
                  </a:lnTo>
                  <a:lnTo>
                    <a:pt x="1551" y="2274"/>
                  </a:lnTo>
                  <a:lnTo>
                    <a:pt x="1557" y="2274"/>
                  </a:lnTo>
                  <a:lnTo>
                    <a:pt x="1557" y="2274"/>
                  </a:lnTo>
                  <a:lnTo>
                    <a:pt x="1557" y="2238"/>
                  </a:lnTo>
                  <a:lnTo>
                    <a:pt x="1557" y="2238"/>
                  </a:lnTo>
                  <a:lnTo>
                    <a:pt x="1563" y="2235"/>
                  </a:lnTo>
                  <a:lnTo>
                    <a:pt x="1566" y="2232"/>
                  </a:lnTo>
                  <a:lnTo>
                    <a:pt x="1572" y="2223"/>
                  </a:lnTo>
                  <a:lnTo>
                    <a:pt x="1575" y="2211"/>
                  </a:lnTo>
                  <a:lnTo>
                    <a:pt x="1578" y="2202"/>
                  </a:lnTo>
                  <a:lnTo>
                    <a:pt x="1578" y="2202"/>
                  </a:lnTo>
                  <a:lnTo>
                    <a:pt x="1572" y="2205"/>
                  </a:lnTo>
                  <a:lnTo>
                    <a:pt x="1572" y="2205"/>
                  </a:lnTo>
                  <a:lnTo>
                    <a:pt x="1569" y="2202"/>
                  </a:lnTo>
                  <a:lnTo>
                    <a:pt x="1569" y="2202"/>
                  </a:lnTo>
                  <a:lnTo>
                    <a:pt x="1563" y="2205"/>
                  </a:lnTo>
                  <a:lnTo>
                    <a:pt x="1560" y="2211"/>
                  </a:lnTo>
                  <a:lnTo>
                    <a:pt x="1557" y="2217"/>
                  </a:lnTo>
                  <a:lnTo>
                    <a:pt x="1557" y="2226"/>
                  </a:lnTo>
                  <a:lnTo>
                    <a:pt x="1557" y="2226"/>
                  </a:lnTo>
                  <a:lnTo>
                    <a:pt x="1548" y="2220"/>
                  </a:lnTo>
                  <a:lnTo>
                    <a:pt x="1545" y="2217"/>
                  </a:lnTo>
                  <a:lnTo>
                    <a:pt x="1545" y="2208"/>
                  </a:lnTo>
                  <a:lnTo>
                    <a:pt x="1545" y="2208"/>
                  </a:lnTo>
                  <a:lnTo>
                    <a:pt x="1545" y="2208"/>
                  </a:lnTo>
                  <a:lnTo>
                    <a:pt x="1545" y="2205"/>
                  </a:lnTo>
                  <a:lnTo>
                    <a:pt x="1548" y="2199"/>
                  </a:lnTo>
                  <a:lnTo>
                    <a:pt x="1554" y="2196"/>
                  </a:lnTo>
                  <a:lnTo>
                    <a:pt x="1554" y="2193"/>
                  </a:lnTo>
                  <a:lnTo>
                    <a:pt x="1554" y="2193"/>
                  </a:lnTo>
                  <a:lnTo>
                    <a:pt x="1551" y="2190"/>
                  </a:lnTo>
                  <a:lnTo>
                    <a:pt x="1551" y="2190"/>
                  </a:lnTo>
                  <a:lnTo>
                    <a:pt x="1557" y="2193"/>
                  </a:lnTo>
                  <a:lnTo>
                    <a:pt x="1560" y="2190"/>
                  </a:lnTo>
                  <a:lnTo>
                    <a:pt x="1560" y="2190"/>
                  </a:lnTo>
                  <a:lnTo>
                    <a:pt x="1563" y="2175"/>
                  </a:lnTo>
                  <a:lnTo>
                    <a:pt x="1560" y="2159"/>
                  </a:lnTo>
                  <a:lnTo>
                    <a:pt x="1557" y="2144"/>
                  </a:lnTo>
                  <a:lnTo>
                    <a:pt x="1557" y="2132"/>
                  </a:lnTo>
                  <a:lnTo>
                    <a:pt x="1557" y="2132"/>
                  </a:lnTo>
                  <a:lnTo>
                    <a:pt x="1566" y="2132"/>
                  </a:lnTo>
                  <a:lnTo>
                    <a:pt x="1566" y="2132"/>
                  </a:lnTo>
                  <a:lnTo>
                    <a:pt x="1563" y="2111"/>
                  </a:lnTo>
                  <a:lnTo>
                    <a:pt x="1566" y="2087"/>
                  </a:lnTo>
                  <a:lnTo>
                    <a:pt x="1566" y="2087"/>
                  </a:lnTo>
                  <a:lnTo>
                    <a:pt x="1581" y="2069"/>
                  </a:lnTo>
                  <a:lnTo>
                    <a:pt x="1584" y="2057"/>
                  </a:lnTo>
                  <a:lnTo>
                    <a:pt x="1581" y="2048"/>
                  </a:lnTo>
                  <a:lnTo>
                    <a:pt x="1581" y="2048"/>
                  </a:lnTo>
                  <a:lnTo>
                    <a:pt x="1587" y="2051"/>
                  </a:lnTo>
                  <a:lnTo>
                    <a:pt x="1587" y="2051"/>
                  </a:lnTo>
                  <a:lnTo>
                    <a:pt x="1590" y="2041"/>
                  </a:lnTo>
                  <a:lnTo>
                    <a:pt x="1590" y="2032"/>
                  </a:lnTo>
                  <a:lnTo>
                    <a:pt x="1593" y="2029"/>
                  </a:lnTo>
                  <a:lnTo>
                    <a:pt x="1599" y="2035"/>
                  </a:lnTo>
                  <a:lnTo>
                    <a:pt x="1599" y="2035"/>
                  </a:lnTo>
                  <a:lnTo>
                    <a:pt x="1596" y="2020"/>
                  </a:lnTo>
                  <a:lnTo>
                    <a:pt x="1593" y="2005"/>
                  </a:lnTo>
                  <a:lnTo>
                    <a:pt x="1593" y="2005"/>
                  </a:lnTo>
                  <a:lnTo>
                    <a:pt x="1590" y="1996"/>
                  </a:lnTo>
                  <a:lnTo>
                    <a:pt x="1587" y="1990"/>
                  </a:lnTo>
                  <a:lnTo>
                    <a:pt x="1587" y="1990"/>
                  </a:lnTo>
                  <a:lnTo>
                    <a:pt x="1587" y="1984"/>
                  </a:lnTo>
                  <a:lnTo>
                    <a:pt x="1590" y="1978"/>
                  </a:lnTo>
                  <a:lnTo>
                    <a:pt x="1590" y="1978"/>
                  </a:lnTo>
                  <a:lnTo>
                    <a:pt x="1590" y="1963"/>
                  </a:lnTo>
                  <a:lnTo>
                    <a:pt x="1593" y="1963"/>
                  </a:lnTo>
                  <a:lnTo>
                    <a:pt x="1599" y="1966"/>
                  </a:lnTo>
                  <a:lnTo>
                    <a:pt x="1599" y="1966"/>
                  </a:lnTo>
                  <a:lnTo>
                    <a:pt x="1599" y="1948"/>
                  </a:lnTo>
                  <a:lnTo>
                    <a:pt x="1602" y="1933"/>
                  </a:lnTo>
                  <a:lnTo>
                    <a:pt x="1602" y="1933"/>
                  </a:lnTo>
                  <a:lnTo>
                    <a:pt x="1602" y="1927"/>
                  </a:lnTo>
                  <a:lnTo>
                    <a:pt x="1602" y="1921"/>
                  </a:lnTo>
                  <a:lnTo>
                    <a:pt x="1602" y="1921"/>
                  </a:lnTo>
                  <a:lnTo>
                    <a:pt x="1605" y="1911"/>
                  </a:lnTo>
                  <a:lnTo>
                    <a:pt x="1609" y="1905"/>
                  </a:lnTo>
                  <a:lnTo>
                    <a:pt x="1605" y="1899"/>
                  </a:lnTo>
                  <a:lnTo>
                    <a:pt x="1605" y="1899"/>
                  </a:lnTo>
                  <a:lnTo>
                    <a:pt x="1605" y="1896"/>
                  </a:lnTo>
                  <a:lnTo>
                    <a:pt x="1605" y="1887"/>
                  </a:lnTo>
                  <a:lnTo>
                    <a:pt x="1605" y="1887"/>
                  </a:lnTo>
                  <a:lnTo>
                    <a:pt x="1605" y="1872"/>
                  </a:lnTo>
                  <a:lnTo>
                    <a:pt x="1605" y="1872"/>
                  </a:lnTo>
                  <a:lnTo>
                    <a:pt x="1609" y="1866"/>
                  </a:lnTo>
                  <a:lnTo>
                    <a:pt x="1612" y="1860"/>
                  </a:lnTo>
                  <a:lnTo>
                    <a:pt x="1612" y="1860"/>
                  </a:lnTo>
                  <a:lnTo>
                    <a:pt x="1612" y="1836"/>
                  </a:lnTo>
                  <a:lnTo>
                    <a:pt x="1612" y="1815"/>
                  </a:lnTo>
                  <a:lnTo>
                    <a:pt x="1612" y="1815"/>
                  </a:lnTo>
                  <a:lnTo>
                    <a:pt x="1612" y="1809"/>
                  </a:lnTo>
                  <a:lnTo>
                    <a:pt x="1615" y="1803"/>
                  </a:lnTo>
                  <a:lnTo>
                    <a:pt x="1615" y="1803"/>
                  </a:lnTo>
                  <a:lnTo>
                    <a:pt x="1612" y="1794"/>
                  </a:lnTo>
                  <a:lnTo>
                    <a:pt x="1609" y="1784"/>
                  </a:lnTo>
                  <a:lnTo>
                    <a:pt x="1602" y="1775"/>
                  </a:lnTo>
                  <a:lnTo>
                    <a:pt x="1602" y="1766"/>
                  </a:lnTo>
                  <a:lnTo>
                    <a:pt x="1602" y="1766"/>
                  </a:lnTo>
                  <a:lnTo>
                    <a:pt x="1599" y="1763"/>
                  </a:lnTo>
                  <a:lnTo>
                    <a:pt x="1599" y="1763"/>
                  </a:lnTo>
                  <a:lnTo>
                    <a:pt x="1593" y="1766"/>
                  </a:lnTo>
                  <a:lnTo>
                    <a:pt x="1590" y="1766"/>
                  </a:lnTo>
                  <a:lnTo>
                    <a:pt x="1590" y="1766"/>
                  </a:lnTo>
                  <a:lnTo>
                    <a:pt x="1578" y="1751"/>
                  </a:lnTo>
                  <a:lnTo>
                    <a:pt x="1569" y="1748"/>
                  </a:lnTo>
                  <a:lnTo>
                    <a:pt x="1560" y="1745"/>
                  </a:lnTo>
                  <a:lnTo>
                    <a:pt x="1560" y="1745"/>
                  </a:lnTo>
                  <a:lnTo>
                    <a:pt x="1557" y="1739"/>
                  </a:lnTo>
                  <a:lnTo>
                    <a:pt x="1554" y="1739"/>
                  </a:lnTo>
                  <a:lnTo>
                    <a:pt x="1554" y="1736"/>
                  </a:lnTo>
                  <a:lnTo>
                    <a:pt x="1554" y="1736"/>
                  </a:lnTo>
                  <a:lnTo>
                    <a:pt x="1551" y="1739"/>
                  </a:lnTo>
                  <a:lnTo>
                    <a:pt x="1551" y="1739"/>
                  </a:lnTo>
                  <a:lnTo>
                    <a:pt x="1551" y="1736"/>
                  </a:lnTo>
                  <a:lnTo>
                    <a:pt x="1548" y="1733"/>
                  </a:lnTo>
                  <a:lnTo>
                    <a:pt x="1548" y="1733"/>
                  </a:lnTo>
                  <a:lnTo>
                    <a:pt x="1545" y="1733"/>
                  </a:lnTo>
                  <a:lnTo>
                    <a:pt x="1539" y="1733"/>
                  </a:lnTo>
                  <a:lnTo>
                    <a:pt x="1539" y="1730"/>
                  </a:lnTo>
                  <a:lnTo>
                    <a:pt x="1542" y="1724"/>
                  </a:lnTo>
                  <a:lnTo>
                    <a:pt x="1542" y="1724"/>
                  </a:lnTo>
                  <a:lnTo>
                    <a:pt x="1539" y="1721"/>
                  </a:lnTo>
                  <a:lnTo>
                    <a:pt x="1536" y="1721"/>
                  </a:lnTo>
                  <a:lnTo>
                    <a:pt x="1530" y="1721"/>
                  </a:lnTo>
                  <a:lnTo>
                    <a:pt x="1524" y="1721"/>
                  </a:lnTo>
                  <a:lnTo>
                    <a:pt x="1524" y="1721"/>
                  </a:lnTo>
                  <a:lnTo>
                    <a:pt x="1524" y="1718"/>
                  </a:lnTo>
                  <a:lnTo>
                    <a:pt x="1524" y="1712"/>
                  </a:lnTo>
                  <a:lnTo>
                    <a:pt x="1524" y="1712"/>
                  </a:lnTo>
                  <a:lnTo>
                    <a:pt x="1518" y="1709"/>
                  </a:lnTo>
                  <a:lnTo>
                    <a:pt x="1518" y="1709"/>
                  </a:lnTo>
                  <a:lnTo>
                    <a:pt x="1509" y="1697"/>
                  </a:lnTo>
                  <a:lnTo>
                    <a:pt x="1506" y="1682"/>
                  </a:lnTo>
                  <a:lnTo>
                    <a:pt x="1506" y="1682"/>
                  </a:lnTo>
                  <a:lnTo>
                    <a:pt x="1503" y="1679"/>
                  </a:lnTo>
                  <a:lnTo>
                    <a:pt x="1503" y="1679"/>
                  </a:lnTo>
                  <a:lnTo>
                    <a:pt x="1497" y="1676"/>
                  </a:lnTo>
                  <a:lnTo>
                    <a:pt x="1497" y="1676"/>
                  </a:lnTo>
                  <a:lnTo>
                    <a:pt x="1494" y="1673"/>
                  </a:lnTo>
                  <a:lnTo>
                    <a:pt x="1494" y="1666"/>
                  </a:lnTo>
                  <a:lnTo>
                    <a:pt x="1494" y="1657"/>
                  </a:lnTo>
                  <a:lnTo>
                    <a:pt x="1488" y="1657"/>
                  </a:lnTo>
                  <a:lnTo>
                    <a:pt x="1488" y="1657"/>
                  </a:lnTo>
                  <a:lnTo>
                    <a:pt x="1485" y="1651"/>
                  </a:lnTo>
                  <a:lnTo>
                    <a:pt x="1478" y="1642"/>
                  </a:lnTo>
                  <a:lnTo>
                    <a:pt x="1472" y="1624"/>
                  </a:lnTo>
                  <a:lnTo>
                    <a:pt x="1472" y="1624"/>
                  </a:lnTo>
                  <a:lnTo>
                    <a:pt x="1457" y="1600"/>
                  </a:lnTo>
                  <a:lnTo>
                    <a:pt x="1457" y="1600"/>
                  </a:lnTo>
                  <a:lnTo>
                    <a:pt x="1448" y="1591"/>
                  </a:lnTo>
                  <a:lnTo>
                    <a:pt x="1448" y="1591"/>
                  </a:lnTo>
                  <a:lnTo>
                    <a:pt x="1448" y="1588"/>
                  </a:lnTo>
                  <a:lnTo>
                    <a:pt x="1448" y="1582"/>
                  </a:lnTo>
                  <a:lnTo>
                    <a:pt x="1448" y="1582"/>
                  </a:lnTo>
                  <a:lnTo>
                    <a:pt x="1442" y="1579"/>
                  </a:lnTo>
                  <a:lnTo>
                    <a:pt x="1439" y="1579"/>
                  </a:lnTo>
                  <a:lnTo>
                    <a:pt x="1439" y="1579"/>
                  </a:lnTo>
                  <a:lnTo>
                    <a:pt x="1436" y="1567"/>
                  </a:lnTo>
                  <a:lnTo>
                    <a:pt x="1433" y="1564"/>
                  </a:lnTo>
                  <a:lnTo>
                    <a:pt x="1430" y="1570"/>
                  </a:lnTo>
                  <a:lnTo>
                    <a:pt x="1430" y="1570"/>
                  </a:lnTo>
                  <a:lnTo>
                    <a:pt x="1430" y="1570"/>
                  </a:lnTo>
                  <a:lnTo>
                    <a:pt x="1427" y="1564"/>
                  </a:lnTo>
                  <a:lnTo>
                    <a:pt x="1427" y="1555"/>
                  </a:lnTo>
                  <a:lnTo>
                    <a:pt x="1427" y="1543"/>
                  </a:lnTo>
                  <a:lnTo>
                    <a:pt x="1427" y="1533"/>
                  </a:lnTo>
                  <a:lnTo>
                    <a:pt x="1427" y="1533"/>
                  </a:lnTo>
                  <a:lnTo>
                    <a:pt x="1433" y="1533"/>
                  </a:lnTo>
                  <a:lnTo>
                    <a:pt x="1436" y="1527"/>
                  </a:lnTo>
                  <a:lnTo>
                    <a:pt x="1439" y="1521"/>
                  </a:lnTo>
                  <a:lnTo>
                    <a:pt x="1442" y="1518"/>
                  </a:lnTo>
                  <a:lnTo>
                    <a:pt x="1442" y="1518"/>
                  </a:lnTo>
                  <a:lnTo>
                    <a:pt x="1442" y="1512"/>
                  </a:lnTo>
                  <a:lnTo>
                    <a:pt x="1439" y="1509"/>
                  </a:lnTo>
                  <a:lnTo>
                    <a:pt x="1436" y="1506"/>
                  </a:lnTo>
                  <a:lnTo>
                    <a:pt x="1430" y="1506"/>
                  </a:lnTo>
                  <a:lnTo>
                    <a:pt x="1430" y="1506"/>
                  </a:lnTo>
                  <a:lnTo>
                    <a:pt x="1433" y="1497"/>
                  </a:lnTo>
                  <a:lnTo>
                    <a:pt x="1433" y="1491"/>
                  </a:lnTo>
                  <a:lnTo>
                    <a:pt x="1436" y="1482"/>
                  </a:lnTo>
                  <a:lnTo>
                    <a:pt x="1436" y="1473"/>
                  </a:lnTo>
                  <a:lnTo>
                    <a:pt x="1436" y="1473"/>
                  </a:lnTo>
                  <a:lnTo>
                    <a:pt x="1442" y="1470"/>
                  </a:lnTo>
                  <a:lnTo>
                    <a:pt x="1448" y="1470"/>
                  </a:lnTo>
                  <a:lnTo>
                    <a:pt x="1448" y="1470"/>
                  </a:lnTo>
                  <a:lnTo>
                    <a:pt x="1448" y="1464"/>
                  </a:lnTo>
                  <a:lnTo>
                    <a:pt x="1448" y="1458"/>
                  </a:lnTo>
                  <a:lnTo>
                    <a:pt x="1448" y="1458"/>
                  </a:lnTo>
                  <a:lnTo>
                    <a:pt x="1451" y="1458"/>
                  </a:lnTo>
                  <a:lnTo>
                    <a:pt x="1457" y="1458"/>
                  </a:lnTo>
                  <a:lnTo>
                    <a:pt x="1457" y="1458"/>
                  </a:lnTo>
                  <a:lnTo>
                    <a:pt x="1457" y="1452"/>
                  </a:lnTo>
                  <a:lnTo>
                    <a:pt x="1457" y="1452"/>
                  </a:lnTo>
                  <a:lnTo>
                    <a:pt x="1460" y="1449"/>
                  </a:lnTo>
                  <a:lnTo>
                    <a:pt x="1463" y="1446"/>
                  </a:lnTo>
                  <a:lnTo>
                    <a:pt x="1463" y="1446"/>
                  </a:lnTo>
                  <a:lnTo>
                    <a:pt x="1460" y="1446"/>
                  </a:lnTo>
                  <a:lnTo>
                    <a:pt x="1460" y="1446"/>
                  </a:lnTo>
                  <a:lnTo>
                    <a:pt x="1460" y="1443"/>
                  </a:lnTo>
                  <a:lnTo>
                    <a:pt x="1463" y="1440"/>
                  </a:lnTo>
                  <a:lnTo>
                    <a:pt x="1463" y="1440"/>
                  </a:lnTo>
                  <a:lnTo>
                    <a:pt x="1463" y="1440"/>
                  </a:lnTo>
                  <a:lnTo>
                    <a:pt x="1469" y="1443"/>
                  </a:lnTo>
                  <a:lnTo>
                    <a:pt x="1469" y="1440"/>
                  </a:lnTo>
                  <a:lnTo>
                    <a:pt x="1472" y="1437"/>
                  </a:lnTo>
                  <a:lnTo>
                    <a:pt x="1475" y="1434"/>
                  </a:lnTo>
                  <a:lnTo>
                    <a:pt x="1475" y="1434"/>
                  </a:lnTo>
                  <a:lnTo>
                    <a:pt x="1478" y="1431"/>
                  </a:lnTo>
                  <a:lnTo>
                    <a:pt x="1482" y="1428"/>
                  </a:lnTo>
                  <a:lnTo>
                    <a:pt x="1482" y="1422"/>
                  </a:lnTo>
                  <a:lnTo>
                    <a:pt x="1485" y="1416"/>
                  </a:lnTo>
                  <a:lnTo>
                    <a:pt x="1485" y="1416"/>
                  </a:lnTo>
                  <a:lnTo>
                    <a:pt x="1491" y="1409"/>
                  </a:lnTo>
                  <a:lnTo>
                    <a:pt x="1497" y="1400"/>
                  </a:lnTo>
                  <a:lnTo>
                    <a:pt x="1494" y="1394"/>
                  </a:lnTo>
                  <a:lnTo>
                    <a:pt x="1494" y="1391"/>
                  </a:lnTo>
                  <a:lnTo>
                    <a:pt x="1494" y="1391"/>
                  </a:lnTo>
                  <a:lnTo>
                    <a:pt x="1491" y="1388"/>
                  </a:lnTo>
                  <a:lnTo>
                    <a:pt x="1491" y="1388"/>
                  </a:lnTo>
                  <a:lnTo>
                    <a:pt x="1494" y="1382"/>
                  </a:lnTo>
                  <a:lnTo>
                    <a:pt x="1494" y="1382"/>
                  </a:lnTo>
                  <a:lnTo>
                    <a:pt x="1488" y="1358"/>
                  </a:lnTo>
                  <a:lnTo>
                    <a:pt x="1488" y="1346"/>
                  </a:lnTo>
                  <a:lnTo>
                    <a:pt x="1488" y="1334"/>
                  </a:lnTo>
                  <a:lnTo>
                    <a:pt x="1488" y="1334"/>
                  </a:lnTo>
                  <a:lnTo>
                    <a:pt x="1475" y="1334"/>
                  </a:lnTo>
                  <a:lnTo>
                    <a:pt x="1469" y="1331"/>
                  </a:lnTo>
                  <a:lnTo>
                    <a:pt x="1460" y="1325"/>
                  </a:lnTo>
                  <a:lnTo>
                    <a:pt x="1448" y="1328"/>
                  </a:lnTo>
                  <a:lnTo>
                    <a:pt x="1448" y="1328"/>
                  </a:lnTo>
                  <a:lnTo>
                    <a:pt x="1445" y="1328"/>
                  </a:lnTo>
                  <a:lnTo>
                    <a:pt x="1445" y="1331"/>
                  </a:lnTo>
                  <a:lnTo>
                    <a:pt x="1445" y="1337"/>
                  </a:lnTo>
                  <a:lnTo>
                    <a:pt x="1442" y="1343"/>
                  </a:lnTo>
                  <a:lnTo>
                    <a:pt x="1442" y="1343"/>
                  </a:lnTo>
                  <a:lnTo>
                    <a:pt x="1430" y="1340"/>
                  </a:lnTo>
                  <a:lnTo>
                    <a:pt x="1418" y="1337"/>
                  </a:lnTo>
                  <a:lnTo>
                    <a:pt x="1409" y="1334"/>
                  </a:lnTo>
                  <a:lnTo>
                    <a:pt x="1394" y="1331"/>
                  </a:lnTo>
                  <a:lnTo>
                    <a:pt x="1394" y="1331"/>
                  </a:lnTo>
                  <a:lnTo>
                    <a:pt x="1394" y="1325"/>
                  </a:lnTo>
                  <a:lnTo>
                    <a:pt x="1391" y="1325"/>
                  </a:lnTo>
                  <a:lnTo>
                    <a:pt x="1388" y="1322"/>
                  </a:lnTo>
                  <a:lnTo>
                    <a:pt x="1388" y="1316"/>
                  </a:lnTo>
                  <a:lnTo>
                    <a:pt x="1388" y="1316"/>
                  </a:lnTo>
                  <a:lnTo>
                    <a:pt x="1379" y="1313"/>
                  </a:lnTo>
                  <a:lnTo>
                    <a:pt x="1370" y="1310"/>
                  </a:lnTo>
                  <a:lnTo>
                    <a:pt x="1370" y="1310"/>
                  </a:lnTo>
                  <a:lnTo>
                    <a:pt x="1370" y="1307"/>
                  </a:lnTo>
                  <a:lnTo>
                    <a:pt x="1370" y="1304"/>
                  </a:lnTo>
                  <a:lnTo>
                    <a:pt x="1370" y="1304"/>
                  </a:lnTo>
                  <a:lnTo>
                    <a:pt x="1367" y="1304"/>
                  </a:lnTo>
                  <a:lnTo>
                    <a:pt x="1364" y="1304"/>
                  </a:lnTo>
                  <a:lnTo>
                    <a:pt x="1364" y="1304"/>
                  </a:lnTo>
                  <a:lnTo>
                    <a:pt x="1361" y="1295"/>
                  </a:lnTo>
                  <a:lnTo>
                    <a:pt x="1358" y="1292"/>
                  </a:lnTo>
                  <a:lnTo>
                    <a:pt x="1355" y="1289"/>
                  </a:lnTo>
                  <a:lnTo>
                    <a:pt x="1355" y="1289"/>
                  </a:lnTo>
                  <a:lnTo>
                    <a:pt x="1355" y="1282"/>
                  </a:lnTo>
                  <a:lnTo>
                    <a:pt x="1358" y="1279"/>
                  </a:lnTo>
                  <a:lnTo>
                    <a:pt x="1358" y="1279"/>
                  </a:lnTo>
                  <a:lnTo>
                    <a:pt x="1355" y="1273"/>
                  </a:lnTo>
                  <a:lnTo>
                    <a:pt x="1355" y="1273"/>
                  </a:lnTo>
                  <a:lnTo>
                    <a:pt x="1355" y="1270"/>
                  </a:lnTo>
                  <a:lnTo>
                    <a:pt x="1352" y="1270"/>
                  </a:lnTo>
                  <a:lnTo>
                    <a:pt x="1352" y="1273"/>
                  </a:lnTo>
                  <a:lnTo>
                    <a:pt x="1352" y="1273"/>
                  </a:lnTo>
                  <a:lnTo>
                    <a:pt x="1342" y="1264"/>
                  </a:lnTo>
                  <a:lnTo>
                    <a:pt x="1336" y="1261"/>
                  </a:lnTo>
                  <a:lnTo>
                    <a:pt x="1330" y="1261"/>
                  </a:lnTo>
                  <a:lnTo>
                    <a:pt x="1330" y="1261"/>
                  </a:lnTo>
                  <a:lnTo>
                    <a:pt x="1330" y="1255"/>
                  </a:lnTo>
                  <a:lnTo>
                    <a:pt x="1324" y="1252"/>
                  </a:lnTo>
                  <a:lnTo>
                    <a:pt x="1321" y="1252"/>
                  </a:lnTo>
                  <a:lnTo>
                    <a:pt x="1321" y="1246"/>
                  </a:lnTo>
                  <a:lnTo>
                    <a:pt x="1321" y="1246"/>
                  </a:lnTo>
                  <a:lnTo>
                    <a:pt x="1306" y="1243"/>
                  </a:lnTo>
                  <a:lnTo>
                    <a:pt x="1300" y="1243"/>
                  </a:lnTo>
                  <a:lnTo>
                    <a:pt x="1300" y="1246"/>
                  </a:lnTo>
                  <a:lnTo>
                    <a:pt x="1300" y="1246"/>
                  </a:lnTo>
                  <a:lnTo>
                    <a:pt x="1300" y="1246"/>
                  </a:lnTo>
                  <a:lnTo>
                    <a:pt x="1300" y="1243"/>
                  </a:lnTo>
                  <a:lnTo>
                    <a:pt x="1297" y="1240"/>
                  </a:lnTo>
                  <a:lnTo>
                    <a:pt x="1297" y="1240"/>
                  </a:lnTo>
                  <a:lnTo>
                    <a:pt x="1297" y="1237"/>
                  </a:lnTo>
                  <a:lnTo>
                    <a:pt x="1297" y="1237"/>
                  </a:lnTo>
                  <a:lnTo>
                    <a:pt x="1288" y="1237"/>
                  </a:lnTo>
                  <a:lnTo>
                    <a:pt x="1288" y="1237"/>
                  </a:lnTo>
                  <a:lnTo>
                    <a:pt x="1282" y="1234"/>
                  </a:lnTo>
                  <a:lnTo>
                    <a:pt x="1273" y="1231"/>
                  </a:lnTo>
                  <a:lnTo>
                    <a:pt x="1264" y="1234"/>
                  </a:lnTo>
                  <a:lnTo>
                    <a:pt x="1264" y="1234"/>
                  </a:lnTo>
                  <a:lnTo>
                    <a:pt x="1267" y="1225"/>
                  </a:lnTo>
                  <a:lnTo>
                    <a:pt x="1261" y="1225"/>
                  </a:lnTo>
                  <a:lnTo>
                    <a:pt x="1255" y="1222"/>
                  </a:lnTo>
                  <a:lnTo>
                    <a:pt x="1249" y="1222"/>
                  </a:lnTo>
                  <a:lnTo>
                    <a:pt x="1249" y="1222"/>
                  </a:lnTo>
                  <a:lnTo>
                    <a:pt x="1249" y="1216"/>
                  </a:lnTo>
                  <a:lnTo>
                    <a:pt x="1249" y="1213"/>
                  </a:lnTo>
                  <a:lnTo>
                    <a:pt x="1249" y="1213"/>
                  </a:lnTo>
                  <a:lnTo>
                    <a:pt x="1246" y="1213"/>
                  </a:lnTo>
                  <a:lnTo>
                    <a:pt x="1240" y="1213"/>
                  </a:lnTo>
                  <a:lnTo>
                    <a:pt x="1240" y="1213"/>
                  </a:lnTo>
                  <a:lnTo>
                    <a:pt x="1240" y="1210"/>
                  </a:lnTo>
                  <a:lnTo>
                    <a:pt x="1240" y="1204"/>
                  </a:lnTo>
                  <a:lnTo>
                    <a:pt x="1240" y="1204"/>
                  </a:lnTo>
                  <a:lnTo>
                    <a:pt x="1237" y="1204"/>
                  </a:lnTo>
                  <a:lnTo>
                    <a:pt x="1234" y="1204"/>
                  </a:lnTo>
                  <a:lnTo>
                    <a:pt x="1234" y="1204"/>
                  </a:lnTo>
                  <a:lnTo>
                    <a:pt x="1234" y="1201"/>
                  </a:lnTo>
                  <a:lnTo>
                    <a:pt x="1234" y="1198"/>
                  </a:lnTo>
                  <a:lnTo>
                    <a:pt x="1234" y="1198"/>
                  </a:lnTo>
                  <a:lnTo>
                    <a:pt x="1231" y="1195"/>
                  </a:lnTo>
                  <a:lnTo>
                    <a:pt x="1228" y="1198"/>
                  </a:lnTo>
                  <a:lnTo>
                    <a:pt x="1228" y="1201"/>
                  </a:lnTo>
                  <a:lnTo>
                    <a:pt x="1228" y="1201"/>
                  </a:lnTo>
                  <a:lnTo>
                    <a:pt x="1221" y="1198"/>
                  </a:lnTo>
                  <a:lnTo>
                    <a:pt x="1215" y="1192"/>
                  </a:lnTo>
                  <a:lnTo>
                    <a:pt x="1215" y="1192"/>
                  </a:lnTo>
                  <a:lnTo>
                    <a:pt x="1212" y="1195"/>
                  </a:lnTo>
                  <a:lnTo>
                    <a:pt x="1209" y="1195"/>
                  </a:lnTo>
                  <a:lnTo>
                    <a:pt x="1206" y="1192"/>
                  </a:lnTo>
                  <a:lnTo>
                    <a:pt x="1203" y="1192"/>
                  </a:lnTo>
                  <a:lnTo>
                    <a:pt x="1203" y="1192"/>
                  </a:lnTo>
                  <a:lnTo>
                    <a:pt x="1194" y="1198"/>
                  </a:lnTo>
                  <a:lnTo>
                    <a:pt x="1182" y="1201"/>
                  </a:lnTo>
                  <a:lnTo>
                    <a:pt x="1182" y="1201"/>
                  </a:lnTo>
                  <a:lnTo>
                    <a:pt x="1173" y="1198"/>
                  </a:lnTo>
                  <a:lnTo>
                    <a:pt x="1167" y="1198"/>
                  </a:lnTo>
                  <a:lnTo>
                    <a:pt x="1167" y="1198"/>
                  </a:lnTo>
                  <a:lnTo>
                    <a:pt x="1161" y="1198"/>
                  </a:lnTo>
                  <a:lnTo>
                    <a:pt x="1158" y="1198"/>
                  </a:lnTo>
                  <a:lnTo>
                    <a:pt x="1155" y="1198"/>
                  </a:lnTo>
                  <a:lnTo>
                    <a:pt x="1152" y="1198"/>
                  </a:lnTo>
                  <a:lnTo>
                    <a:pt x="1152" y="1198"/>
                  </a:lnTo>
                  <a:lnTo>
                    <a:pt x="1143" y="1195"/>
                  </a:lnTo>
                  <a:lnTo>
                    <a:pt x="1131" y="1192"/>
                  </a:lnTo>
                  <a:lnTo>
                    <a:pt x="1131" y="1192"/>
                  </a:lnTo>
                  <a:lnTo>
                    <a:pt x="1128" y="1189"/>
                  </a:lnTo>
                  <a:lnTo>
                    <a:pt x="1128" y="1183"/>
                  </a:lnTo>
                  <a:lnTo>
                    <a:pt x="1128" y="1183"/>
                  </a:lnTo>
                  <a:lnTo>
                    <a:pt x="1119" y="1183"/>
                  </a:lnTo>
                  <a:lnTo>
                    <a:pt x="1119" y="1183"/>
                  </a:lnTo>
                  <a:lnTo>
                    <a:pt x="1107" y="1180"/>
                  </a:lnTo>
                  <a:lnTo>
                    <a:pt x="1104" y="1177"/>
                  </a:lnTo>
                  <a:lnTo>
                    <a:pt x="1107" y="1171"/>
                  </a:lnTo>
                  <a:lnTo>
                    <a:pt x="1107" y="1171"/>
                  </a:lnTo>
                  <a:lnTo>
                    <a:pt x="1098" y="1171"/>
                  </a:lnTo>
                  <a:lnTo>
                    <a:pt x="1095" y="1168"/>
                  </a:lnTo>
                  <a:lnTo>
                    <a:pt x="1088" y="1165"/>
                  </a:lnTo>
                  <a:lnTo>
                    <a:pt x="1082" y="1165"/>
                  </a:lnTo>
                  <a:lnTo>
                    <a:pt x="1082" y="1165"/>
                  </a:lnTo>
                  <a:lnTo>
                    <a:pt x="1079" y="1158"/>
                  </a:lnTo>
                  <a:lnTo>
                    <a:pt x="1076" y="1152"/>
                  </a:lnTo>
                  <a:lnTo>
                    <a:pt x="1076" y="1152"/>
                  </a:lnTo>
                  <a:lnTo>
                    <a:pt x="1067" y="1149"/>
                  </a:lnTo>
                  <a:lnTo>
                    <a:pt x="1058" y="1143"/>
                  </a:lnTo>
                  <a:lnTo>
                    <a:pt x="1049" y="1137"/>
                  </a:lnTo>
                  <a:lnTo>
                    <a:pt x="1037" y="1134"/>
                  </a:lnTo>
                  <a:lnTo>
                    <a:pt x="1037" y="1134"/>
                  </a:lnTo>
                  <a:lnTo>
                    <a:pt x="1031" y="1116"/>
                  </a:lnTo>
                  <a:lnTo>
                    <a:pt x="1028" y="1107"/>
                  </a:lnTo>
                  <a:lnTo>
                    <a:pt x="1028" y="1095"/>
                  </a:lnTo>
                  <a:lnTo>
                    <a:pt x="1028" y="1095"/>
                  </a:lnTo>
                  <a:lnTo>
                    <a:pt x="1028" y="1089"/>
                  </a:lnTo>
                  <a:lnTo>
                    <a:pt x="1025" y="1086"/>
                  </a:lnTo>
                  <a:lnTo>
                    <a:pt x="1019" y="1083"/>
                  </a:lnTo>
                  <a:lnTo>
                    <a:pt x="1013" y="1080"/>
                  </a:lnTo>
                  <a:lnTo>
                    <a:pt x="1013" y="1077"/>
                  </a:lnTo>
                  <a:lnTo>
                    <a:pt x="1016" y="1071"/>
                  </a:lnTo>
                  <a:lnTo>
                    <a:pt x="1016" y="1071"/>
                  </a:lnTo>
                  <a:lnTo>
                    <a:pt x="1010" y="1071"/>
                  </a:lnTo>
                  <a:lnTo>
                    <a:pt x="1010" y="1074"/>
                  </a:lnTo>
                  <a:lnTo>
                    <a:pt x="1010" y="1074"/>
                  </a:lnTo>
                  <a:lnTo>
                    <a:pt x="1007" y="1074"/>
                  </a:lnTo>
                  <a:lnTo>
                    <a:pt x="1007" y="1071"/>
                  </a:lnTo>
                  <a:lnTo>
                    <a:pt x="1004" y="1068"/>
                  </a:lnTo>
                  <a:lnTo>
                    <a:pt x="1004" y="1068"/>
                  </a:lnTo>
                  <a:lnTo>
                    <a:pt x="998" y="1062"/>
                  </a:lnTo>
                  <a:lnTo>
                    <a:pt x="995" y="1059"/>
                  </a:lnTo>
                  <a:lnTo>
                    <a:pt x="992" y="1053"/>
                  </a:lnTo>
                  <a:lnTo>
                    <a:pt x="992" y="1053"/>
                  </a:lnTo>
                  <a:lnTo>
                    <a:pt x="992" y="1053"/>
                  </a:lnTo>
                  <a:lnTo>
                    <a:pt x="989" y="1050"/>
                  </a:lnTo>
                  <a:lnTo>
                    <a:pt x="980" y="1050"/>
                  </a:lnTo>
                  <a:lnTo>
                    <a:pt x="980" y="1050"/>
                  </a:lnTo>
                  <a:lnTo>
                    <a:pt x="983" y="1047"/>
                  </a:lnTo>
                  <a:lnTo>
                    <a:pt x="983" y="1044"/>
                  </a:lnTo>
                  <a:lnTo>
                    <a:pt x="986" y="1041"/>
                  </a:lnTo>
                  <a:lnTo>
                    <a:pt x="986" y="1041"/>
                  </a:lnTo>
                  <a:lnTo>
                    <a:pt x="980" y="1035"/>
                  </a:lnTo>
                  <a:lnTo>
                    <a:pt x="980" y="1035"/>
                  </a:lnTo>
                  <a:lnTo>
                    <a:pt x="977" y="1035"/>
                  </a:lnTo>
                  <a:lnTo>
                    <a:pt x="971" y="1035"/>
                  </a:lnTo>
                  <a:lnTo>
                    <a:pt x="971" y="1035"/>
                  </a:lnTo>
                  <a:lnTo>
                    <a:pt x="971" y="1028"/>
                  </a:lnTo>
                  <a:lnTo>
                    <a:pt x="968" y="1022"/>
                  </a:lnTo>
                  <a:lnTo>
                    <a:pt x="968" y="1022"/>
                  </a:lnTo>
                  <a:lnTo>
                    <a:pt x="952" y="1010"/>
                  </a:lnTo>
                  <a:lnTo>
                    <a:pt x="946" y="1004"/>
                  </a:lnTo>
                  <a:lnTo>
                    <a:pt x="943" y="992"/>
                  </a:lnTo>
                  <a:lnTo>
                    <a:pt x="943" y="992"/>
                  </a:lnTo>
                  <a:lnTo>
                    <a:pt x="937" y="989"/>
                  </a:lnTo>
                  <a:lnTo>
                    <a:pt x="934" y="992"/>
                  </a:lnTo>
                  <a:lnTo>
                    <a:pt x="931" y="992"/>
                  </a:lnTo>
                  <a:lnTo>
                    <a:pt x="928" y="989"/>
                  </a:lnTo>
                  <a:lnTo>
                    <a:pt x="928" y="989"/>
                  </a:lnTo>
                  <a:lnTo>
                    <a:pt x="928" y="983"/>
                  </a:lnTo>
                  <a:lnTo>
                    <a:pt x="925" y="980"/>
                  </a:lnTo>
                  <a:lnTo>
                    <a:pt x="919" y="977"/>
                  </a:lnTo>
                  <a:lnTo>
                    <a:pt x="919" y="977"/>
                  </a:lnTo>
                  <a:lnTo>
                    <a:pt x="916" y="965"/>
                  </a:lnTo>
                  <a:lnTo>
                    <a:pt x="913" y="959"/>
                  </a:lnTo>
                  <a:lnTo>
                    <a:pt x="907" y="956"/>
                  </a:lnTo>
                  <a:lnTo>
                    <a:pt x="907" y="956"/>
                  </a:lnTo>
                  <a:lnTo>
                    <a:pt x="907" y="944"/>
                  </a:lnTo>
                  <a:lnTo>
                    <a:pt x="901" y="935"/>
                  </a:lnTo>
                  <a:lnTo>
                    <a:pt x="895" y="929"/>
                  </a:lnTo>
                  <a:lnTo>
                    <a:pt x="886" y="923"/>
                  </a:lnTo>
                  <a:lnTo>
                    <a:pt x="886" y="923"/>
                  </a:lnTo>
                  <a:lnTo>
                    <a:pt x="883" y="929"/>
                  </a:lnTo>
                  <a:lnTo>
                    <a:pt x="880" y="935"/>
                  </a:lnTo>
                  <a:lnTo>
                    <a:pt x="880" y="935"/>
                  </a:lnTo>
                  <a:lnTo>
                    <a:pt x="880" y="941"/>
                  </a:lnTo>
                  <a:lnTo>
                    <a:pt x="883" y="947"/>
                  </a:lnTo>
                  <a:lnTo>
                    <a:pt x="892" y="953"/>
                  </a:lnTo>
                  <a:lnTo>
                    <a:pt x="892" y="953"/>
                  </a:lnTo>
                  <a:lnTo>
                    <a:pt x="892" y="956"/>
                  </a:lnTo>
                  <a:lnTo>
                    <a:pt x="892" y="962"/>
                  </a:lnTo>
                  <a:lnTo>
                    <a:pt x="892" y="962"/>
                  </a:lnTo>
                  <a:lnTo>
                    <a:pt x="895" y="962"/>
                  </a:lnTo>
                  <a:lnTo>
                    <a:pt x="895" y="962"/>
                  </a:lnTo>
                  <a:lnTo>
                    <a:pt x="895" y="971"/>
                  </a:lnTo>
                  <a:lnTo>
                    <a:pt x="895" y="974"/>
                  </a:lnTo>
                  <a:lnTo>
                    <a:pt x="898" y="977"/>
                  </a:lnTo>
                  <a:lnTo>
                    <a:pt x="898" y="977"/>
                  </a:lnTo>
                  <a:lnTo>
                    <a:pt x="901" y="980"/>
                  </a:lnTo>
                  <a:lnTo>
                    <a:pt x="904" y="983"/>
                  </a:lnTo>
                  <a:lnTo>
                    <a:pt x="907" y="998"/>
                  </a:lnTo>
                  <a:lnTo>
                    <a:pt x="907" y="998"/>
                  </a:lnTo>
                  <a:lnTo>
                    <a:pt x="910" y="998"/>
                  </a:lnTo>
                  <a:lnTo>
                    <a:pt x="910" y="1001"/>
                  </a:lnTo>
                  <a:lnTo>
                    <a:pt x="910" y="1001"/>
                  </a:lnTo>
                  <a:lnTo>
                    <a:pt x="913" y="1004"/>
                  </a:lnTo>
                  <a:lnTo>
                    <a:pt x="916" y="1007"/>
                  </a:lnTo>
                  <a:lnTo>
                    <a:pt x="919" y="1013"/>
                  </a:lnTo>
                  <a:lnTo>
                    <a:pt x="919" y="1022"/>
                  </a:lnTo>
                  <a:lnTo>
                    <a:pt x="919" y="1022"/>
                  </a:lnTo>
                  <a:lnTo>
                    <a:pt x="919" y="1025"/>
                  </a:lnTo>
                  <a:lnTo>
                    <a:pt x="922" y="1025"/>
                  </a:lnTo>
                  <a:lnTo>
                    <a:pt x="931" y="1025"/>
                  </a:lnTo>
                  <a:lnTo>
                    <a:pt x="931" y="1025"/>
                  </a:lnTo>
                  <a:lnTo>
                    <a:pt x="931" y="1028"/>
                  </a:lnTo>
                  <a:lnTo>
                    <a:pt x="931" y="1031"/>
                  </a:lnTo>
                  <a:lnTo>
                    <a:pt x="934" y="1035"/>
                  </a:lnTo>
                  <a:lnTo>
                    <a:pt x="934" y="1035"/>
                  </a:lnTo>
                  <a:lnTo>
                    <a:pt x="934" y="1041"/>
                  </a:lnTo>
                  <a:lnTo>
                    <a:pt x="931" y="1041"/>
                  </a:lnTo>
                  <a:lnTo>
                    <a:pt x="931" y="1041"/>
                  </a:lnTo>
                  <a:lnTo>
                    <a:pt x="934" y="1047"/>
                  </a:lnTo>
                  <a:lnTo>
                    <a:pt x="937" y="1047"/>
                  </a:lnTo>
                  <a:lnTo>
                    <a:pt x="940" y="1053"/>
                  </a:lnTo>
                  <a:lnTo>
                    <a:pt x="940" y="1059"/>
                  </a:lnTo>
                  <a:lnTo>
                    <a:pt x="940" y="1059"/>
                  </a:lnTo>
                  <a:lnTo>
                    <a:pt x="931" y="1050"/>
                  </a:lnTo>
                  <a:lnTo>
                    <a:pt x="928" y="1050"/>
                  </a:lnTo>
                  <a:lnTo>
                    <a:pt x="919" y="1050"/>
                  </a:lnTo>
                  <a:lnTo>
                    <a:pt x="919" y="1050"/>
                  </a:lnTo>
                  <a:lnTo>
                    <a:pt x="919" y="1041"/>
                  </a:lnTo>
                  <a:lnTo>
                    <a:pt x="916" y="1035"/>
                  </a:lnTo>
                  <a:lnTo>
                    <a:pt x="913" y="1031"/>
                  </a:lnTo>
                  <a:lnTo>
                    <a:pt x="910" y="1025"/>
                  </a:lnTo>
                  <a:lnTo>
                    <a:pt x="910" y="1025"/>
                  </a:lnTo>
                  <a:lnTo>
                    <a:pt x="910" y="1022"/>
                  </a:lnTo>
                  <a:lnTo>
                    <a:pt x="907" y="1019"/>
                  </a:lnTo>
                  <a:lnTo>
                    <a:pt x="898" y="1013"/>
                  </a:lnTo>
                  <a:lnTo>
                    <a:pt x="898" y="1013"/>
                  </a:lnTo>
                  <a:lnTo>
                    <a:pt x="892" y="1001"/>
                  </a:lnTo>
                  <a:lnTo>
                    <a:pt x="892" y="1001"/>
                  </a:lnTo>
                  <a:lnTo>
                    <a:pt x="880" y="998"/>
                  </a:lnTo>
                  <a:lnTo>
                    <a:pt x="874" y="992"/>
                  </a:lnTo>
                  <a:lnTo>
                    <a:pt x="874" y="992"/>
                  </a:lnTo>
                  <a:lnTo>
                    <a:pt x="874" y="989"/>
                  </a:lnTo>
                  <a:lnTo>
                    <a:pt x="877" y="986"/>
                  </a:lnTo>
                  <a:lnTo>
                    <a:pt x="883" y="989"/>
                  </a:lnTo>
                  <a:lnTo>
                    <a:pt x="883" y="989"/>
                  </a:lnTo>
                  <a:lnTo>
                    <a:pt x="883" y="983"/>
                  </a:lnTo>
                  <a:lnTo>
                    <a:pt x="883" y="980"/>
                  </a:lnTo>
                  <a:lnTo>
                    <a:pt x="877" y="974"/>
                  </a:lnTo>
                  <a:lnTo>
                    <a:pt x="871" y="968"/>
                  </a:lnTo>
                  <a:lnTo>
                    <a:pt x="871" y="962"/>
                  </a:lnTo>
                  <a:lnTo>
                    <a:pt x="871" y="962"/>
                  </a:lnTo>
                  <a:lnTo>
                    <a:pt x="862" y="956"/>
                  </a:lnTo>
                  <a:lnTo>
                    <a:pt x="856" y="953"/>
                  </a:lnTo>
                  <a:lnTo>
                    <a:pt x="850" y="953"/>
                  </a:lnTo>
                  <a:lnTo>
                    <a:pt x="850" y="953"/>
                  </a:lnTo>
                  <a:lnTo>
                    <a:pt x="853" y="941"/>
                  </a:lnTo>
                  <a:lnTo>
                    <a:pt x="853" y="938"/>
                  </a:lnTo>
                  <a:lnTo>
                    <a:pt x="850" y="932"/>
                  </a:lnTo>
                  <a:lnTo>
                    <a:pt x="850" y="932"/>
                  </a:lnTo>
                  <a:lnTo>
                    <a:pt x="847" y="929"/>
                  </a:lnTo>
                  <a:lnTo>
                    <a:pt x="847" y="929"/>
                  </a:lnTo>
                  <a:lnTo>
                    <a:pt x="841" y="914"/>
                  </a:lnTo>
                  <a:lnTo>
                    <a:pt x="838" y="907"/>
                  </a:lnTo>
                  <a:lnTo>
                    <a:pt x="825" y="907"/>
                  </a:lnTo>
                  <a:lnTo>
                    <a:pt x="825" y="907"/>
                  </a:lnTo>
                  <a:lnTo>
                    <a:pt x="828" y="901"/>
                  </a:lnTo>
                  <a:lnTo>
                    <a:pt x="825" y="895"/>
                  </a:lnTo>
                  <a:lnTo>
                    <a:pt x="825" y="895"/>
                  </a:lnTo>
                  <a:lnTo>
                    <a:pt x="822" y="886"/>
                  </a:lnTo>
                  <a:lnTo>
                    <a:pt x="822" y="886"/>
                  </a:lnTo>
                  <a:lnTo>
                    <a:pt x="816" y="886"/>
                  </a:lnTo>
                  <a:lnTo>
                    <a:pt x="810" y="886"/>
                  </a:lnTo>
                  <a:lnTo>
                    <a:pt x="810" y="886"/>
                  </a:lnTo>
                  <a:lnTo>
                    <a:pt x="810" y="886"/>
                  </a:lnTo>
                  <a:lnTo>
                    <a:pt x="813" y="883"/>
                  </a:lnTo>
                  <a:lnTo>
                    <a:pt x="816" y="883"/>
                  </a:lnTo>
                  <a:lnTo>
                    <a:pt x="816" y="883"/>
                  </a:lnTo>
                  <a:lnTo>
                    <a:pt x="813" y="877"/>
                  </a:lnTo>
                  <a:lnTo>
                    <a:pt x="801" y="874"/>
                  </a:lnTo>
                  <a:lnTo>
                    <a:pt x="780" y="868"/>
                  </a:lnTo>
                  <a:lnTo>
                    <a:pt x="780" y="868"/>
                  </a:lnTo>
                  <a:lnTo>
                    <a:pt x="777" y="859"/>
                  </a:lnTo>
                  <a:lnTo>
                    <a:pt x="777" y="859"/>
                  </a:lnTo>
                  <a:lnTo>
                    <a:pt x="768" y="847"/>
                  </a:lnTo>
                  <a:lnTo>
                    <a:pt x="768" y="847"/>
                  </a:lnTo>
                  <a:lnTo>
                    <a:pt x="765" y="838"/>
                  </a:lnTo>
                  <a:lnTo>
                    <a:pt x="762" y="823"/>
                  </a:lnTo>
                  <a:lnTo>
                    <a:pt x="762" y="823"/>
                  </a:lnTo>
                  <a:lnTo>
                    <a:pt x="753" y="817"/>
                  </a:lnTo>
                  <a:lnTo>
                    <a:pt x="753" y="817"/>
                  </a:lnTo>
                  <a:lnTo>
                    <a:pt x="750" y="808"/>
                  </a:lnTo>
                  <a:lnTo>
                    <a:pt x="750" y="805"/>
                  </a:lnTo>
                  <a:lnTo>
                    <a:pt x="744" y="805"/>
                  </a:lnTo>
                  <a:lnTo>
                    <a:pt x="744" y="805"/>
                  </a:lnTo>
                  <a:lnTo>
                    <a:pt x="744" y="796"/>
                  </a:lnTo>
                  <a:lnTo>
                    <a:pt x="741" y="787"/>
                  </a:lnTo>
                  <a:lnTo>
                    <a:pt x="729" y="768"/>
                  </a:lnTo>
                  <a:lnTo>
                    <a:pt x="729" y="768"/>
                  </a:lnTo>
                  <a:lnTo>
                    <a:pt x="723" y="759"/>
                  </a:lnTo>
                  <a:lnTo>
                    <a:pt x="720" y="756"/>
                  </a:lnTo>
                  <a:lnTo>
                    <a:pt x="717" y="756"/>
                  </a:lnTo>
                  <a:lnTo>
                    <a:pt x="717" y="756"/>
                  </a:lnTo>
                  <a:lnTo>
                    <a:pt x="717" y="723"/>
                  </a:lnTo>
                  <a:lnTo>
                    <a:pt x="717" y="693"/>
                  </a:lnTo>
                  <a:lnTo>
                    <a:pt x="717" y="663"/>
                  </a:lnTo>
                  <a:lnTo>
                    <a:pt x="717" y="623"/>
                  </a:lnTo>
                  <a:lnTo>
                    <a:pt x="717" y="623"/>
                  </a:lnTo>
                  <a:lnTo>
                    <a:pt x="714" y="620"/>
                  </a:lnTo>
                  <a:lnTo>
                    <a:pt x="711" y="614"/>
                  </a:lnTo>
                  <a:lnTo>
                    <a:pt x="711" y="614"/>
                  </a:lnTo>
                  <a:lnTo>
                    <a:pt x="704" y="608"/>
                  </a:lnTo>
                  <a:lnTo>
                    <a:pt x="704" y="608"/>
                  </a:lnTo>
                  <a:lnTo>
                    <a:pt x="701" y="605"/>
                  </a:lnTo>
                  <a:lnTo>
                    <a:pt x="695" y="602"/>
                  </a:lnTo>
                  <a:lnTo>
                    <a:pt x="695" y="602"/>
                  </a:lnTo>
                  <a:lnTo>
                    <a:pt x="692" y="590"/>
                  </a:lnTo>
                  <a:lnTo>
                    <a:pt x="683" y="578"/>
                  </a:lnTo>
                  <a:lnTo>
                    <a:pt x="662" y="557"/>
                  </a:lnTo>
                  <a:lnTo>
                    <a:pt x="662" y="557"/>
                  </a:lnTo>
                  <a:lnTo>
                    <a:pt x="659" y="554"/>
                  </a:lnTo>
                  <a:lnTo>
                    <a:pt x="659" y="551"/>
                  </a:lnTo>
                  <a:lnTo>
                    <a:pt x="659" y="551"/>
                  </a:lnTo>
                  <a:lnTo>
                    <a:pt x="665" y="554"/>
                  </a:lnTo>
                  <a:lnTo>
                    <a:pt x="668" y="554"/>
                  </a:lnTo>
                  <a:lnTo>
                    <a:pt x="671" y="551"/>
                  </a:lnTo>
                  <a:lnTo>
                    <a:pt x="671" y="551"/>
                  </a:lnTo>
                  <a:lnTo>
                    <a:pt x="674" y="551"/>
                  </a:lnTo>
                  <a:lnTo>
                    <a:pt x="677" y="554"/>
                  </a:lnTo>
                  <a:lnTo>
                    <a:pt x="680" y="557"/>
                  </a:lnTo>
                  <a:lnTo>
                    <a:pt x="686" y="557"/>
                  </a:lnTo>
                  <a:lnTo>
                    <a:pt x="686" y="557"/>
                  </a:lnTo>
                  <a:lnTo>
                    <a:pt x="689" y="566"/>
                  </a:lnTo>
                  <a:lnTo>
                    <a:pt x="692" y="575"/>
                  </a:lnTo>
                  <a:lnTo>
                    <a:pt x="692" y="575"/>
                  </a:lnTo>
                  <a:lnTo>
                    <a:pt x="704" y="575"/>
                  </a:lnTo>
                  <a:lnTo>
                    <a:pt x="714" y="578"/>
                  </a:lnTo>
                  <a:lnTo>
                    <a:pt x="729" y="590"/>
                  </a:lnTo>
                  <a:lnTo>
                    <a:pt x="729" y="590"/>
                  </a:lnTo>
                  <a:lnTo>
                    <a:pt x="729" y="599"/>
                  </a:lnTo>
                  <a:lnTo>
                    <a:pt x="732" y="605"/>
                  </a:lnTo>
                  <a:lnTo>
                    <a:pt x="741" y="614"/>
                  </a:lnTo>
                  <a:lnTo>
                    <a:pt x="741" y="614"/>
                  </a:lnTo>
                  <a:lnTo>
                    <a:pt x="744" y="614"/>
                  </a:lnTo>
                  <a:lnTo>
                    <a:pt x="744" y="611"/>
                  </a:lnTo>
                  <a:lnTo>
                    <a:pt x="744" y="602"/>
                  </a:lnTo>
                  <a:lnTo>
                    <a:pt x="744" y="602"/>
                  </a:lnTo>
                  <a:lnTo>
                    <a:pt x="741" y="599"/>
                  </a:lnTo>
                  <a:lnTo>
                    <a:pt x="735" y="596"/>
                  </a:lnTo>
                  <a:lnTo>
                    <a:pt x="735" y="596"/>
                  </a:lnTo>
                  <a:lnTo>
                    <a:pt x="732" y="578"/>
                  </a:lnTo>
                  <a:lnTo>
                    <a:pt x="732" y="578"/>
                  </a:lnTo>
                  <a:lnTo>
                    <a:pt x="729" y="575"/>
                  </a:lnTo>
                  <a:lnTo>
                    <a:pt x="729" y="575"/>
                  </a:lnTo>
                  <a:lnTo>
                    <a:pt x="729" y="572"/>
                  </a:lnTo>
                  <a:lnTo>
                    <a:pt x="732" y="569"/>
                  </a:lnTo>
                  <a:lnTo>
                    <a:pt x="732" y="569"/>
                  </a:lnTo>
                  <a:lnTo>
                    <a:pt x="729" y="566"/>
                  </a:lnTo>
                  <a:lnTo>
                    <a:pt x="723" y="563"/>
                  </a:lnTo>
                  <a:lnTo>
                    <a:pt x="720" y="560"/>
                  </a:lnTo>
                  <a:lnTo>
                    <a:pt x="720" y="554"/>
                  </a:lnTo>
                  <a:lnTo>
                    <a:pt x="720" y="554"/>
                  </a:lnTo>
                  <a:lnTo>
                    <a:pt x="708" y="554"/>
                  </a:lnTo>
                  <a:lnTo>
                    <a:pt x="698" y="548"/>
                  </a:lnTo>
                  <a:lnTo>
                    <a:pt x="689" y="545"/>
                  </a:lnTo>
                  <a:lnTo>
                    <a:pt x="680" y="542"/>
                  </a:lnTo>
                  <a:lnTo>
                    <a:pt x="680" y="542"/>
                  </a:lnTo>
                  <a:lnTo>
                    <a:pt x="680" y="536"/>
                  </a:lnTo>
                  <a:lnTo>
                    <a:pt x="674" y="533"/>
                  </a:lnTo>
                  <a:lnTo>
                    <a:pt x="671" y="533"/>
                  </a:lnTo>
                  <a:lnTo>
                    <a:pt x="671" y="526"/>
                  </a:lnTo>
                  <a:lnTo>
                    <a:pt x="671" y="526"/>
                  </a:lnTo>
                  <a:lnTo>
                    <a:pt x="668" y="523"/>
                  </a:lnTo>
                  <a:lnTo>
                    <a:pt x="665" y="523"/>
                  </a:lnTo>
                  <a:lnTo>
                    <a:pt x="659" y="520"/>
                  </a:lnTo>
                  <a:lnTo>
                    <a:pt x="656" y="517"/>
                  </a:lnTo>
                  <a:lnTo>
                    <a:pt x="656" y="517"/>
                  </a:lnTo>
                  <a:lnTo>
                    <a:pt x="656" y="514"/>
                  </a:lnTo>
                  <a:lnTo>
                    <a:pt x="659" y="514"/>
                  </a:lnTo>
                  <a:lnTo>
                    <a:pt x="662" y="514"/>
                  </a:lnTo>
                  <a:lnTo>
                    <a:pt x="662" y="514"/>
                  </a:lnTo>
                  <a:lnTo>
                    <a:pt x="665" y="508"/>
                  </a:lnTo>
                  <a:lnTo>
                    <a:pt x="662" y="508"/>
                  </a:lnTo>
                  <a:lnTo>
                    <a:pt x="659" y="505"/>
                  </a:lnTo>
                  <a:lnTo>
                    <a:pt x="650" y="508"/>
                  </a:lnTo>
                  <a:lnTo>
                    <a:pt x="650" y="508"/>
                  </a:lnTo>
                  <a:lnTo>
                    <a:pt x="650" y="508"/>
                  </a:lnTo>
                  <a:lnTo>
                    <a:pt x="647" y="505"/>
                  </a:lnTo>
                  <a:lnTo>
                    <a:pt x="647" y="502"/>
                  </a:lnTo>
                  <a:lnTo>
                    <a:pt x="647" y="502"/>
                  </a:lnTo>
                  <a:lnTo>
                    <a:pt x="638" y="502"/>
                  </a:lnTo>
                  <a:lnTo>
                    <a:pt x="638" y="502"/>
                  </a:lnTo>
                  <a:lnTo>
                    <a:pt x="641" y="496"/>
                  </a:lnTo>
                  <a:lnTo>
                    <a:pt x="641" y="496"/>
                  </a:lnTo>
                  <a:lnTo>
                    <a:pt x="644" y="493"/>
                  </a:lnTo>
                  <a:lnTo>
                    <a:pt x="644" y="493"/>
                  </a:lnTo>
                  <a:lnTo>
                    <a:pt x="641" y="490"/>
                  </a:lnTo>
                  <a:lnTo>
                    <a:pt x="638" y="490"/>
                  </a:lnTo>
                  <a:lnTo>
                    <a:pt x="635" y="493"/>
                  </a:lnTo>
                  <a:lnTo>
                    <a:pt x="629" y="493"/>
                  </a:lnTo>
                  <a:lnTo>
                    <a:pt x="629" y="493"/>
                  </a:lnTo>
                  <a:lnTo>
                    <a:pt x="626" y="487"/>
                  </a:lnTo>
                  <a:lnTo>
                    <a:pt x="626" y="481"/>
                  </a:lnTo>
                  <a:lnTo>
                    <a:pt x="623" y="478"/>
                  </a:lnTo>
                  <a:lnTo>
                    <a:pt x="623" y="472"/>
                  </a:lnTo>
                  <a:lnTo>
                    <a:pt x="623" y="472"/>
                  </a:lnTo>
                  <a:lnTo>
                    <a:pt x="617" y="469"/>
                  </a:lnTo>
                  <a:lnTo>
                    <a:pt x="611" y="469"/>
                  </a:lnTo>
                  <a:lnTo>
                    <a:pt x="611" y="469"/>
                  </a:lnTo>
                  <a:lnTo>
                    <a:pt x="614" y="460"/>
                  </a:lnTo>
                  <a:lnTo>
                    <a:pt x="611" y="457"/>
                  </a:lnTo>
                  <a:lnTo>
                    <a:pt x="608" y="454"/>
                  </a:lnTo>
                  <a:lnTo>
                    <a:pt x="599" y="454"/>
                  </a:lnTo>
                  <a:lnTo>
                    <a:pt x="587" y="448"/>
                  </a:lnTo>
                  <a:lnTo>
                    <a:pt x="584" y="445"/>
                  </a:lnTo>
                  <a:lnTo>
                    <a:pt x="581" y="436"/>
                  </a:lnTo>
                  <a:lnTo>
                    <a:pt x="581" y="436"/>
                  </a:lnTo>
                  <a:lnTo>
                    <a:pt x="593" y="436"/>
                  </a:lnTo>
                  <a:lnTo>
                    <a:pt x="593" y="436"/>
                  </a:lnTo>
                  <a:lnTo>
                    <a:pt x="593" y="433"/>
                  </a:lnTo>
                  <a:lnTo>
                    <a:pt x="593" y="433"/>
                  </a:lnTo>
                  <a:lnTo>
                    <a:pt x="587" y="433"/>
                  </a:lnTo>
                  <a:lnTo>
                    <a:pt x="581" y="430"/>
                  </a:lnTo>
                  <a:lnTo>
                    <a:pt x="581" y="427"/>
                  </a:lnTo>
                  <a:lnTo>
                    <a:pt x="581" y="424"/>
                  </a:lnTo>
                  <a:lnTo>
                    <a:pt x="581" y="424"/>
                  </a:lnTo>
                  <a:lnTo>
                    <a:pt x="556" y="424"/>
                  </a:lnTo>
                  <a:lnTo>
                    <a:pt x="556" y="424"/>
                  </a:lnTo>
                  <a:lnTo>
                    <a:pt x="559" y="421"/>
                  </a:lnTo>
                  <a:lnTo>
                    <a:pt x="559" y="418"/>
                  </a:lnTo>
                  <a:lnTo>
                    <a:pt x="559" y="415"/>
                  </a:lnTo>
                  <a:lnTo>
                    <a:pt x="562" y="412"/>
                  </a:lnTo>
                  <a:lnTo>
                    <a:pt x="562" y="412"/>
                  </a:lnTo>
                  <a:lnTo>
                    <a:pt x="559" y="409"/>
                  </a:lnTo>
                  <a:lnTo>
                    <a:pt x="556" y="406"/>
                  </a:lnTo>
                  <a:lnTo>
                    <a:pt x="553" y="406"/>
                  </a:lnTo>
                  <a:lnTo>
                    <a:pt x="553" y="409"/>
                  </a:lnTo>
                  <a:lnTo>
                    <a:pt x="553" y="409"/>
                  </a:lnTo>
                  <a:lnTo>
                    <a:pt x="550" y="403"/>
                  </a:lnTo>
                  <a:lnTo>
                    <a:pt x="547" y="399"/>
                  </a:lnTo>
                  <a:lnTo>
                    <a:pt x="547" y="393"/>
                  </a:lnTo>
                  <a:lnTo>
                    <a:pt x="544" y="387"/>
                  </a:lnTo>
                  <a:lnTo>
                    <a:pt x="544" y="387"/>
                  </a:lnTo>
                  <a:lnTo>
                    <a:pt x="520" y="387"/>
                  </a:lnTo>
                  <a:lnTo>
                    <a:pt x="520" y="387"/>
                  </a:lnTo>
                  <a:lnTo>
                    <a:pt x="529" y="369"/>
                  </a:lnTo>
                  <a:lnTo>
                    <a:pt x="529" y="369"/>
                  </a:lnTo>
                  <a:lnTo>
                    <a:pt x="526" y="366"/>
                  </a:lnTo>
                  <a:lnTo>
                    <a:pt x="523" y="366"/>
                  </a:lnTo>
                  <a:lnTo>
                    <a:pt x="520" y="363"/>
                  </a:lnTo>
                  <a:lnTo>
                    <a:pt x="526" y="357"/>
                  </a:lnTo>
                  <a:lnTo>
                    <a:pt x="526" y="357"/>
                  </a:lnTo>
                  <a:lnTo>
                    <a:pt x="505" y="363"/>
                  </a:lnTo>
                  <a:lnTo>
                    <a:pt x="496" y="363"/>
                  </a:lnTo>
                  <a:lnTo>
                    <a:pt x="484" y="363"/>
                  </a:lnTo>
                  <a:lnTo>
                    <a:pt x="484" y="363"/>
                  </a:lnTo>
                  <a:lnTo>
                    <a:pt x="484" y="354"/>
                  </a:lnTo>
                  <a:lnTo>
                    <a:pt x="478" y="351"/>
                  </a:lnTo>
                  <a:lnTo>
                    <a:pt x="463" y="342"/>
                  </a:lnTo>
                  <a:lnTo>
                    <a:pt x="463" y="342"/>
                  </a:lnTo>
                  <a:lnTo>
                    <a:pt x="451" y="339"/>
                  </a:lnTo>
                  <a:lnTo>
                    <a:pt x="451" y="339"/>
                  </a:lnTo>
                  <a:lnTo>
                    <a:pt x="451" y="333"/>
                  </a:lnTo>
                  <a:lnTo>
                    <a:pt x="451" y="330"/>
                  </a:lnTo>
                  <a:lnTo>
                    <a:pt x="451" y="330"/>
                  </a:lnTo>
                  <a:lnTo>
                    <a:pt x="447" y="330"/>
                  </a:lnTo>
                  <a:lnTo>
                    <a:pt x="444" y="330"/>
                  </a:lnTo>
                  <a:lnTo>
                    <a:pt x="444" y="327"/>
                  </a:lnTo>
                  <a:lnTo>
                    <a:pt x="444" y="327"/>
                  </a:lnTo>
                  <a:lnTo>
                    <a:pt x="432" y="324"/>
                  </a:lnTo>
                  <a:lnTo>
                    <a:pt x="417" y="327"/>
                  </a:lnTo>
                  <a:lnTo>
                    <a:pt x="402" y="330"/>
                  </a:lnTo>
                  <a:lnTo>
                    <a:pt x="399" y="327"/>
                  </a:lnTo>
                  <a:lnTo>
                    <a:pt x="393" y="327"/>
                  </a:lnTo>
                  <a:lnTo>
                    <a:pt x="393" y="327"/>
                  </a:lnTo>
                  <a:lnTo>
                    <a:pt x="393" y="321"/>
                  </a:lnTo>
                  <a:lnTo>
                    <a:pt x="393" y="321"/>
                  </a:lnTo>
                  <a:lnTo>
                    <a:pt x="390" y="324"/>
                  </a:lnTo>
                  <a:lnTo>
                    <a:pt x="387" y="327"/>
                  </a:lnTo>
                  <a:lnTo>
                    <a:pt x="387" y="327"/>
                  </a:lnTo>
                  <a:lnTo>
                    <a:pt x="384" y="324"/>
                  </a:lnTo>
                  <a:lnTo>
                    <a:pt x="381" y="321"/>
                  </a:lnTo>
                  <a:lnTo>
                    <a:pt x="375" y="318"/>
                  </a:lnTo>
                  <a:lnTo>
                    <a:pt x="366" y="318"/>
                  </a:lnTo>
                  <a:lnTo>
                    <a:pt x="366" y="318"/>
                  </a:lnTo>
                  <a:lnTo>
                    <a:pt x="363" y="312"/>
                  </a:lnTo>
                  <a:lnTo>
                    <a:pt x="357" y="309"/>
                  </a:lnTo>
                  <a:lnTo>
                    <a:pt x="354" y="306"/>
                  </a:lnTo>
                  <a:lnTo>
                    <a:pt x="357" y="303"/>
                  </a:lnTo>
                  <a:lnTo>
                    <a:pt x="357" y="303"/>
                  </a:lnTo>
                  <a:lnTo>
                    <a:pt x="354" y="303"/>
                  </a:lnTo>
                  <a:lnTo>
                    <a:pt x="351" y="306"/>
                  </a:lnTo>
                  <a:lnTo>
                    <a:pt x="351" y="306"/>
                  </a:lnTo>
                  <a:lnTo>
                    <a:pt x="348" y="303"/>
                  </a:lnTo>
                  <a:lnTo>
                    <a:pt x="345" y="303"/>
                  </a:lnTo>
                  <a:lnTo>
                    <a:pt x="345" y="303"/>
                  </a:lnTo>
                  <a:lnTo>
                    <a:pt x="336" y="306"/>
                  </a:lnTo>
                  <a:lnTo>
                    <a:pt x="330" y="309"/>
                  </a:lnTo>
                  <a:lnTo>
                    <a:pt x="327" y="306"/>
                  </a:lnTo>
                  <a:lnTo>
                    <a:pt x="327" y="306"/>
                  </a:lnTo>
                  <a:lnTo>
                    <a:pt x="320" y="309"/>
                  </a:lnTo>
                  <a:lnTo>
                    <a:pt x="320" y="315"/>
                  </a:lnTo>
                  <a:lnTo>
                    <a:pt x="320" y="321"/>
                  </a:lnTo>
                  <a:lnTo>
                    <a:pt x="320" y="327"/>
                  </a:lnTo>
                  <a:lnTo>
                    <a:pt x="320" y="327"/>
                  </a:lnTo>
                  <a:lnTo>
                    <a:pt x="317" y="324"/>
                  </a:lnTo>
                  <a:lnTo>
                    <a:pt x="308" y="321"/>
                  </a:lnTo>
                  <a:lnTo>
                    <a:pt x="308" y="321"/>
                  </a:lnTo>
                  <a:lnTo>
                    <a:pt x="305" y="324"/>
                  </a:lnTo>
                  <a:lnTo>
                    <a:pt x="305" y="327"/>
                  </a:lnTo>
                  <a:lnTo>
                    <a:pt x="305" y="327"/>
                  </a:lnTo>
                  <a:lnTo>
                    <a:pt x="305" y="330"/>
                  </a:lnTo>
                  <a:lnTo>
                    <a:pt x="305" y="330"/>
                  </a:lnTo>
                  <a:lnTo>
                    <a:pt x="293" y="333"/>
                  </a:lnTo>
                  <a:lnTo>
                    <a:pt x="281" y="333"/>
                  </a:lnTo>
                  <a:lnTo>
                    <a:pt x="281" y="333"/>
                  </a:lnTo>
                  <a:lnTo>
                    <a:pt x="278" y="339"/>
                  </a:lnTo>
                  <a:lnTo>
                    <a:pt x="272" y="342"/>
                  </a:lnTo>
                  <a:lnTo>
                    <a:pt x="272" y="342"/>
                  </a:lnTo>
                  <a:lnTo>
                    <a:pt x="269" y="342"/>
                  </a:lnTo>
                  <a:lnTo>
                    <a:pt x="263" y="339"/>
                  </a:lnTo>
                  <a:lnTo>
                    <a:pt x="260" y="339"/>
                  </a:lnTo>
                  <a:lnTo>
                    <a:pt x="257" y="339"/>
                  </a:lnTo>
                  <a:lnTo>
                    <a:pt x="257" y="339"/>
                  </a:lnTo>
                  <a:lnTo>
                    <a:pt x="266" y="330"/>
                  </a:lnTo>
                  <a:lnTo>
                    <a:pt x="269" y="324"/>
                  </a:lnTo>
                  <a:lnTo>
                    <a:pt x="269" y="315"/>
                  </a:lnTo>
                  <a:lnTo>
                    <a:pt x="269" y="315"/>
                  </a:lnTo>
                  <a:lnTo>
                    <a:pt x="272" y="315"/>
                  </a:lnTo>
                  <a:lnTo>
                    <a:pt x="275" y="312"/>
                  </a:lnTo>
                  <a:lnTo>
                    <a:pt x="275" y="306"/>
                  </a:lnTo>
                  <a:lnTo>
                    <a:pt x="275" y="306"/>
                  </a:lnTo>
                  <a:lnTo>
                    <a:pt x="275" y="303"/>
                  </a:lnTo>
                  <a:lnTo>
                    <a:pt x="272" y="303"/>
                  </a:lnTo>
                  <a:lnTo>
                    <a:pt x="263" y="303"/>
                  </a:lnTo>
                  <a:lnTo>
                    <a:pt x="263" y="303"/>
                  </a:lnTo>
                  <a:lnTo>
                    <a:pt x="260" y="309"/>
                  </a:lnTo>
                  <a:lnTo>
                    <a:pt x="257" y="315"/>
                  </a:lnTo>
                  <a:lnTo>
                    <a:pt x="251" y="318"/>
                  </a:lnTo>
                  <a:lnTo>
                    <a:pt x="251" y="318"/>
                  </a:lnTo>
                  <a:lnTo>
                    <a:pt x="248" y="324"/>
                  </a:lnTo>
                  <a:lnTo>
                    <a:pt x="248" y="324"/>
                  </a:lnTo>
                  <a:lnTo>
                    <a:pt x="245" y="327"/>
                  </a:lnTo>
                  <a:lnTo>
                    <a:pt x="245" y="327"/>
                  </a:lnTo>
                  <a:lnTo>
                    <a:pt x="242" y="327"/>
                  </a:lnTo>
                  <a:lnTo>
                    <a:pt x="239" y="330"/>
                  </a:lnTo>
                  <a:lnTo>
                    <a:pt x="236" y="333"/>
                  </a:lnTo>
                  <a:lnTo>
                    <a:pt x="233" y="333"/>
                  </a:lnTo>
                  <a:lnTo>
                    <a:pt x="233" y="333"/>
                  </a:lnTo>
                  <a:lnTo>
                    <a:pt x="233" y="339"/>
                  </a:lnTo>
                  <a:lnTo>
                    <a:pt x="230" y="342"/>
                  </a:lnTo>
                  <a:lnTo>
                    <a:pt x="224" y="342"/>
                  </a:lnTo>
                  <a:lnTo>
                    <a:pt x="224" y="342"/>
                  </a:lnTo>
                  <a:lnTo>
                    <a:pt x="224" y="357"/>
                  </a:lnTo>
                  <a:lnTo>
                    <a:pt x="224" y="357"/>
                  </a:lnTo>
                  <a:lnTo>
                    <a:pt x="218" y="363"/>
                  </a:lnTo>
                  <a:lnTo>
                    <a:pt x="212" y="369"/>
                  </a:lnTo>
                  <a:lnTo>
                    <a:pt x="200" y="384"/>
                  </a:lnTo>
                  <a:lnTo>
                    <a:pt x="200" y="384"/>
                  </a:lnTo>
                  <a:lnTo>
                    <a:pt x="197" y="384"/>
                  </a:lnTo>
                  <a:lnTo>
                    <a:pt x="190" y="384"/>
                  </a:lnTo>
                  <a:lnTo>
                    <a:pt x="190" y="384"/>
                  </a:lnTo>
                  <a:lnTo>
                    <a:pt x="190" y="387"/>
                  </a:lnTo>
                  <a:lnTo>
                    <a:pt x="190" y="390"/>
                  </a:lnTo>
                  <a:lnTo>
                    <a:pt x="190" y="390"/>
                  </a:lnTo>
                  <a:lnTo>
                    <a:pt x="184" y="393"/>
                  </a:lnTo>
                  <a:lnTo>
                    <a:pt x="178" y="393"/>
                  </a:lnTo>
                  <a:lnTo>
                    <a:pt x="178" y="396"/>
                  </a:lnTo>
                  <a:lnTo>
                    <a:pt x="178" y="396"/>
                  </a:lnTo>
                  <a:lnTo>
                    <a:pt x="181" y="399"/>
                  </a:lnTo>
                  <a:lnTo>
                    <a:pt x="175" y="399"/>
                  </a:lnTo>
                  <a:lnTo>
                    <a:pt x="169" y="403"/>
                  </a:lnTo>
                  <a:lnTo>
                    <a:pt x="163" y="409"/>
                  </a:lnTo>
                  <a:lnTo>
                    <a:pt x="163" y="409"/>
                  </a:lnTo>
                  <a:lnTo>
                    <a:pt x="160" y="415"/>
                  </a:lnTo>
                  <a:lnTo>
                    <a:pt x="157" y="418"/>
                  </a:lnTo>
                  <a:lnTo>
                    <a:pt x="154" y="421"/>
                  </a:lnTo>
                  <a:lnTo>
                    <a:pt x="154" y="421"/>
                  </a:lnTo>
                  <a:lnTo>
                    <a:pt x="151" y="418"/>
                  </a:lnTo>
                  <a:lnTo>
                    <a:pt x="151" y="424"/>
                  </a:lnTo>
                  <a:lnTo>
                    <a:pt x="151" y="424"/>
                  </a:lnTo>
                  <a:lnTo>
                    <a:pt x="133" y="424"/>
                  </a:lnTo>
                  <a:lnTo>
                    <a:pt x="133" y="424"/>
                  </a:lnTo>
                  <a:lnTo>
                    <a:pt x="133" y="427"/>
                  </a:lnTo>
                  <a:lnTo>
                    <a:pt x="133" y="430"/>
                  </a:lnTo>
                  <a:lnTo>
                    <a:pt x="130" y="430"/>
                  </a:lnTo>
                  <a:lnTo>
                    <a:pt x="121" y="433"/>
                  </a:lnTo>
                  <a:lnTo>
                    <a:pt x="121" y="433"/>
                  </a:lnTo>
                  <a:lnTo>
                    <a:pt x="109" y="433"/>
                  </a:lnTo>
                  <a:lnTo>
                    <a:pt x="97" y="436"/>
                  </a:lnTo>
                  <a:lnTo>
                    <a:pt x="97" y="436"/>
                  </a:lnTo>
                  <a:lnTo>
                    <a:pt x="91" y="442"/>
                  </a:lnTo>
                  <a:lnTo>
                    <a:pt x="88" y="445"/>
                  </a:lnTo>
                  <a:lnTo>
                    <a:pt x="82" y="445"/>
                  </a:lnTo>
                  <a:lnTo>
                    <a:pt x="82" y="445"/>
                  </a:lnTo>
                  <a:lnTo>
                    <a:pt x="85" y="439"/>
                  </a:lnTo>
                  <a:lnTo>
                    <a:pt x="88" y="436"/>
                  </a:lnTo>
                  <a:lnTo>
                    <a:pt x="103" y="433"/>
                  </a:lnTo>
                  <a:lnTo>
                    <a:pt x="103" y="433"/>
                  </a:lnTo>
                  <a:lnTo>
                    <a:pt x="106" y="430"/>
                  </a:lnTo>
                  <a:lnTo>
                    <a:pt x="106" y="427"/>
                  </a:lnTo>
                  <a:lnTo>
                    <a:pt x="106" y="427"/>
                  </a:lnTo>
                  <a:lnTo>
                    <a:pt x="109" y="424"/>
                  </a:lnTo>
                  <a:lnTo>
                    <a:pt x="112" y="424"/>
                  </a:lnTo>
                  <a:lnTo>
                    <a:pt x="121" y="424"/>
                  </a:lnTo>
                  <a:lnTo>
                    <a:pt x="121" y="424"/>
                  </a:lnTo>
                  <a:lnTo>
                    <a:pt x="124" y="424"/>
                  </a:lnTo>
                  <a:lnTo>
                    <a:pt x="124" y="418"/>
                  </a:lnTo>
                  <a:lnTo>
                    <a:pt x="124" y="415"/>
                  </a:lnTo>
                  <a:lnTo>
                    <a:pt x="127" y="412"/>
                  </a:lnTo>
                  <a:lnTo>
                    <a:pt x="127" y="412"/>
                  </a:lnTo>
                  <a:lnTo>
                    <a:pt x="127" y="412"/>
                  </a:lnTo>
                  <a:lnTo>
                    <a:pt x="130" y="412"/>
                  </a:lnTo>
                  <a:lnTo>
                    <a:pt x="133" y="412"/>
                  </a:lnTo>
                  <a:lnTo>
                    <a:pt x="139" y="409"/>
                  </a:lnTo>
                  <a:lnTo>
                    <a:pt x="139" y="409"/>
                  </a:lnTo>
                  <a:lnTo>
                    <a:pt x="142" y="406"/>
                  </a:lnTo>
                  <a:lnTo>
                    <a:pt x="142" y="403"/>
                  </a:lnTo>
                  <a:lnTo>
                    <a:pt x="142" y="403"/>
                  </a:lnTo>
                  <a:lnTo>
                    <a:pt x="145" y="399"/>
                  </a:lnTo>
                  <a:lnTo>
                    <a:pt x="148" y="399"/>
                  </a:lnTo>
                  <a:lnTo>
                    <a:pt x="154" y="396"/>
                  </a:lnTo>
                  <a:lnTo>
                    <a:pt x="157" y="396"/>
                  </a:lnTo>
                  <a:lnTo>
                    <a:pt x="157" y="396"/>
                  </a:lnTo>
                  <a:lnTo>
                    <a:pt x="157" y="375"/>
                  </a:lnTo>
                  <a:lnTo>
                    <a:pt x="157" y="375"/>
                  </a:lnTo>
                  <a:lnTo>
                    <a:pt x="163" y="378"/>
                  </a:lnTo>
                  <a:lnTo>
                    <a:pt x="166" y="375"/>
                  </a:lnTo>
                  <a:lnTo>
                    <a:pt x="169" y="369"/>
                  </a:lnTo>
                  <a:lnTo>
                    <a:pt x="169" y="366"/>
                  </a:lnTo>
                  <a:lnTo>
                    <a:pt x="175" y="366"/>
                  </a:lnTo>
                  <a:lnTo>
                    <a:pt x="175" y="366"/>
                  </a:lnTo>
                  <a:lnTo>
                    <a:pt x="175" y="363"/>
                  </a:lnTo>
                  <a:lnTo>
                    <a:pt x="172" y="363"/>
                  </a:lnTo>
                  <a:lnTo>
                    <a:pt x="166" y="363"/>
                  </a:lnTo>
                  <a:lnTo>
                    <a:pt x="163" y="360"/>
                  </a:lnTo>
                  <a:lnTo>
                    <a:pt x="160" y="360"/>
                  </a:lnTo>
                  <a:lnTo>
                    <a:pt x="163" y="354"/>
                  </a:lnTo>
                  <a:lnTo>
                    <a:pt x="163" y="354"/>
                  </a:lnTo>
                  <a:lnTo>
                    <a:pt x="160" y="357"/>
                  </a:lnTo>
                  <a:lnTo>
                    <a:pt x="157" y="357"/>
                  </a:lnTo>
                  <a:lnTo>
                    <a:pt x="145" y="357"/>
                  </a:lnTo>
                  <a:lnTo>
                    <a:pt x="136" y="357"/>
                  </a:lnTo>
                  <a:lnTo>
                    <a:pt x="133" y="360"/>
                  </a:lnTo>
                  <a:lnTo>
                    <a:pt x="130" y="363"/>
                  </a:lnTo>
                  <a:lnTo>
                    <a:pt x="130" y="363"/>
                  </a:lnTo>
                  <a:lnTo>
                    <a:pt x="127" y="363"/>
                  </a:lnTo>
                  <a:lnTo>
                    <a:pt x="127" y="360"/>
                  </a:lnTo>
                  <a:lnTo>
                    <a:pt x="127" y="354"/>
                  </a:lnTo>
                  <a:lnTo>
                    <a:pt x="127" y="354"/>
                  </a:lnTo>
                  <a:lnTo>
                    <a:pt x="121" y="354"/>
                  </a:lnTo>
                  <a:lnTo>
                    <a:pt x="115" y="354"/>
                  </a:lnTo>
                  <a:lnTo>
                    <a:pt x="109" y="354"/>
                  </a:lnTo>
                  <a:lnTo>
                    <a:pt x="103" y="354"/>
                  </a:lnTo>
                  <a:lnTo>
                    <a:pt x="103" y="354"/>
                  </a:lnTo>
                  <a:lnTo>
                    <a:pt x="103" y="351"/>
                  </a:lnTo>
                  <a:lnTo>
                    <a:pt x="100" y="348"/>
                  </a:lnTo>
                  <a:lnTo>
                    <a:pt x="94" y="345"/>
                  </a:lnTo>
                  <a:lnTo>
                    <a:pt x="94" y="345"/>
                  </a:lnTo>
                  <a:lnTo>
                    <a:pt x="94" y="342"/>
                  </a:lnTo>
                  <a:lnTo>
                    <a:pt x="97" y="342"/>
                  </a:lnTo>
                  <a:lnTo>
                    <a:pt x="97" y="342"/>
                  </a:lnTo>
                  <a:lnTo>
                    <a:pt x="91" y="336"/>
                  </a:lnTo>
                  <a:lnTo>
                    <a:pt x="88" y="333"/>
                  </a:lnTo>
                  <a:lnTo>
                    <a:pt x="82" y="330"/>
                  </a:lnTo>
                  <a:lnTo>
                    <a:pt x="79" y="321"/>
                  </a:lnTo>
                  <a:lnTo>
                    <a:pt x="79" y="321"/>
                  </a:lnTo>
                  <a:lnTo>
                    <a:pt x="73" y="324"/>
                  </a:lnTo>
                  <a:lnTo>
                    <a:pt x="67" y="327"/>
                  </a:lnTo>
                  <a:lnTo>
                    <a:pt x="48" y="327"/>
                  </a:lnTo>
                  <a:lnTo>
                    <a:pt x="48" y="327"/>
                  </a:lnTo>
                  <a:lnTo>
                    <a:pt x="48" y="321"/>
                  </a:lnTo>
                  <a:lnTo>
                    <a:pt x="51" y="318"/>
                  </a:lnTo>
                  <a:lnTo>
                    <a:pt x="51" y="318"/>
                  </a:lnTo>
                  <a:lnTo>
                    <a:pt x="48" y="315"/>
                  </a:lnTo>
                  <a:lnTo>
                    <a:pt x="45" y="312"/>
                  </a:lnTo>
                  <a:lnTo>
                    <a:pt x="39" y="306"/>
                  </a:lnTo>
                  <a:lnTo>
                    <a:pt x="39" y="297"/>
                  </a:lnTo>
                  <a:lnTo>
                    <a:pt x="39" y="297"/>
                  </a:lnTo>
                  <a:lnTo>
                    <a:pt x="36" y="291"/>
                  </a:lnTo>
                  <a:lnTo>
                    <a:pt x="33" y="291"/>
                  </a:lnTo>
                  <a:lnTo>
                    <a:pt x="33" y="294"/>
                  </a:lnTo>
                  <a:lnTo>
                    <a:pt x="33" y="294"/>
                  </a:lnTo>
                  <a:lnTo>
                    <a:pt x="27" y="291"/>
                  </a:lnTo>
                  <a:lnTo>
                    <a:pt x="27" y="288"/>
                  </a:lnTo>
                  <a:lnTo>
                    <a:pt x="33" y="279"/>
                  </a:lnTo>
                  <a:lnTo>
                    <a:pt x="33" y="279"/>
                  </a:lnTo>
                  <a:lnTo>
                    <a:pt x="33" y="269"/>
                  </a:lnTo>
                  <a:lnTo>
                    <a:pt x="33" y="269"/>
                  </a:lnTo>
                  <a:lnTo>
                    <a:pt x="36" y="269"/>
                  </a:lnTo>
                  <a:lnTo>
                    <a:pt x="39" y="269"/>
                  </a:lnTo>
                  <a:lnTo>
                    <a:pt x="39" y="269"/>
                  </a:lnTo>
                  <a:lnTo>
                    <a:pt x="42" y="263"/>
                  </a:lnTo>
                  <a:lnTo>
                    <a:pt x="45" y="257"/>
                  </a:lnTo>
                  <a:lnTo>
                    <a:pt x="45" y="257"/>
                  </a:lnTo>
                  <a:lnTo>
                    <a:pt x="60" y="254"/>
                  </a:lnTo>
                  <a:lnTo>
                    <a:pt x="79" y="248"/>
                  </a:lnTo>
                  <a:lnTo>
                    <a:pt x="79" y="248"/>
                  </a:lnTo>
                  <a:lnTo>
                    <a:pt x="85" y="245"/>
                  </a:lnTo>
                  <a:lnTo>
                    <a:pt x="94" y="245"/>
                  </a:lnTo>
                  <a:lnTo>
                    <a:pt x="94" y="245"/>
                  </a:lnTo>
                  <a:lnTo>
                    <a:pt x="97" y="242"/>
                  </a:lnTo>
                  <a:lnTo>
                    <a:pt x="97" y="239"/>
                  </a:lnTo>
                  <a:lnTo>
                    <a:pt x="100" y="236"/>
                  </a:lnTo>
                  <a:lnTo>
                    <a:pt x="109" y="236"/>
                  </a:lnTo>
                  <a:lnTo>
                    <a:pt x="109" y="236"/>
                  </a:lnTo>
                  <a:lnTo>
                    <a:pt x="103" y="203"/>
                  </a:lnTo>
                  <a:lnTo>
                    <a:pt x="103" y="203"/>
                  </a:lnTo>
                  <a:lnTo>
                    <a:pt x="97" y="203"/>
                  </a:lnTo>
                  <a:lnTo>
                    <a:pt x="94" y="203"/>
                  </a:lnTo>
                  <a:lnTo>
                    <a:pt x="82" y="206"/>
                  </a:lnTo>
                  <a:lnTo>
                    <a:pt x="70" y="209"/>
                  </a:lnTo>
                  <a:lnTo>
                    <a:pt x="67" y="209"/>
                  </a:lnTo>
                  <a:lnTo>
                    <a:pt x="60" y="209"/>
                  </a:lnTo>
                  <a:lnTo>
                    <a:pt x="60" y="209"/>
                  </a:lnTo>
                  <a:lnTo>
                    <a:pt x="57" y="206"/>
                  </a:lnTo>
                  <a:lnTo>
                    <a:pt x="54" y="209"/>
                  </a:lnTo>
                  <a:lnTo>
                    <a:pt x="51" y="212"/>
                  </a:lnTo>
                  <a:lnTo>
                    <a:pt x="45" y="212"/>
                  </a:lnTo>
                  <a:lnTo>
                    <a:pt x="45" y="212"/>
                  </a:lnTo>
                  <a:lnTo>
                    <a:pt x="39" y="209"/>
                  </a:lnTo>
                  <a:lnTo>
                    <a:pt x="33" y="206"/>
                  </a:lnTo>
                  <a:lnTo>
                    <a:pt x="24" y="206"/>
                  </a:lnTo>
                  <a:lnTo>
                    <a:pt x="15" y="203"/>
                  </a:lnTo>
                  <a:lnTo>
                    <a:pt x="15" y="203"/>
                  </a:lnTo>
                  <a:lnTo>
                    <a:pt x="18" y="200"/>
                  </a:lnTo>
                  <a:lnTo>
                    <a:pt x="18" y="197"/>
                  </a:lnTo>
                  <a:lnTo>
                    <a:pt x="15" y="197"/>
                  </a:lnTo>
                  <a:lnTo>
                    <a:pt x="15" y="197"/>
                  </a:lnTo>
                  <a:lnTo>
                    <a:pt x="9" y="194"/>
                  </a:lnTo>
                  <a:lnTo>
                    <a:pt x="6" y="194"/>
                  </a:lnTo>
                  <a:lnTo>
                    <a:pt x="3" y="188"/>
                  </a:lnTo>
                  <a:lnTo>
                    <a:pt x="0" y="179"/>
                  </a:lnTo>
                  <a:lnTo>
                    <a:pt x="0" y="179"/>
                  </a:lnTo>
                  <a:lnTo>
                    <a:pt x="9" y="179"/>
                  </a:lnTo>
                  <a:lnTo>
                    <a:pt x="12" y="176"/>
                  </a:lnTo>
                  <a:lnTo>
                    <a:pt x="12" y="173"/>
                  </a:lnTo>
                  <a:lnTo>
                    <a:pt x="12" y="173"/>
                  </a:lnTo>
                  <a:lnTo>
                    <a:pt x="24" y="173"/>
                  </a:lnTo>
                  <a:lnTo>
                    <a:pt x="24" y="173"/>
                  </a:lnTo>
                  <a:lnTo>
                    <a:pt x="27" y="170"/>
                  </a:lnTo>
                  <a:lnTo>
                    <a:pt x="27" y="170"/>
                  </a:lnTo>
                  <a:lnTo>
                    <a:pt x="24" y="167"/>
                  </a:lnTo>
                  <a:lnTo>
                    <a:pt x="24" y="167"/>
                  </a:lnTo>
                  <a:lnTo>
                    <a:pt x="27" y="164"/>
                  </a:lnTo>
                  <a:lnTo>
                    <a:pt x="30" y="164"/>
                  </a:lnTo>
                  <a:lnTo>
                    <a:pt x="33" y="167"/>
                  </a:lnTo>
                  <a:lnTo>
                    <a:pt x="33" y="167"/>
                  </a:lnTo>
                  <a:lnTo>
                    <a:pt x="39" y="164"/>
                  </a:lnTo>
                  <a:lnTo>
                    <a:pt x="48" y="164"/>
                  </a:lnTo>
                  <a:lnTo>
                    <a:pt x="48" y="164"/>
                  </a:lnTo>
                  <a:lnTo>
                    <a:pt x="51" y="167"/>
                  </a:lnTo>
                  <a:lnTo>
                    <a:pt x="57" y="173"/>
                  </a:lnTo>
                  <a:lnTo>
                    <a:pt x="57" y="173"/>
                  </a:lnTo>
                  <a:lnTo>
                    <a:pt x="70" y="173"/>
                  </a:lnTo>
                  <a:lnTo>
                    <a:pt x="79" y="170"/>
                  </a:lnTo>
                  <a:lnTo>
                    <a:pt x="85" y="173"/>
                  </a:lnTo>
                  <a:lnTo>
                    <a:pt x="85" y="173"/>
                  </a:lnTo>
                  <a:lnTo>
                    <a:pt x="91" y="173"/>
                  </a:lnTo>
                  <a:lnTo>
                    <a:pt x="97" y="173"/>
                  </a:lnTo>
                  <a:lnTo>
                    <a:pt x="97" y="173"/>
                  </a:lnTo>
                  <a:lnTo>
                    <a:pt x="100" y="170"/>
                  </a:lnTo>
                  <a:lnTo>
                    <a:pt x="100" y="170"/>
                  </a:lnTo>
                  <a:lnTo>
                    <a:pt x="97" y="164"/>
                  </a:lnTo>
                  <a:lnTo>
                    <a:pt x="97" y="164"/>
                  </a:lnTo>
                  <a:lnTo>
                    <a:pt x="103" y="164"/>
                  </a:lnTo>
                  <a:lnTo>
                    <a:pt x="106" y="161"/>
                  </a:lnTo>
                  <a:lnTo>
                    <a:pt x="106" y="161"/>
                  </a:lnTo>
                  <a:lnTo>
                    <a:pt x="106" y="158"/>
                  </a:lnTo>
                  <a:lnTo>
                    <a:pt x="103" y="155"/>
                  </a:lnTo>
                  <a:lnTo>
                    <a:pt x="97" y="155"/>
                  </a:lnTo>
                  <a:lnTo>
                    <a:pt x="94" y="155"/>
                  </a:lnTo>
                  <a:lnTo>
                    <a:pt x="94" y="152"/>
                  </a:lnTo>
                  <a:lnTo>
                    <a:pt x="94" y="148"/>
                  </a:lnTo>
                  <a:lnTo>
                    <a:pt x="94" y="148"/>
                  </a:lnTo>
                  <a:lnTo>
                    <a:pt x="60" y="139"/>
                  </a:lnTo>
                  <a:lnTo>
                    <a:pt x="60" y="139"/>
                  </a:lnTo>
                  <a:lnTo>
                    <a:pt x="63" y="133"/>
                  </a:lnTo>
                  <a:lnTo>
                    <a:pt x="57" y="127"/>
                  </a:lnTo>
                  <a:lnTo>
                    <a:pt x="57" y="127"/>
                  </a:lnTo>
                  <a:lnTo>
                    <a:pt x="51" y="121"/>
                  </a:lnTo>
                  <a:lnTo>
                    <a:pt x="51" y="121"/>
                  </a:lnTo>
                  <a:lnTo>
                    <a:pt x="45" y="121"/>
                  </a:lnTo>
                  <a:lnTo>
                    <a:pt x="36" y="118"/>
                  </a:lnTo>
                  <a:lnTo>
                    <a:pt x="36" y="118"/>
                  </a:lnTo>
                  <a:lnTo>
                    <a:pt x="39" y="112"/>
                  </a:lnTo>
                  <a:lnTo>
                    <a:pt x="39" y="109"/>
                  </a:lnTo>
                  <a:lnTo>
                    <a:pt x="36" y="106"/>
                  </a:lnTo>
                  <a:lnTo>
                    <a:pt x="36" y="106"/>
                  </a:lnTo>
                  <a:lnTo>
                    <a:pt x="36" y="109"/>
                  </a:lnTo>
                  <a:lnTo>
                    <a:pt x="33" y="109"/>
                  </a:lnTo>
                  <a:lnTo>
                    <a:pt x="33" y="109"/>
                  </a:lnTo>
                  <a:lnTo>
                    <a:pt x="27" y="109"/>
                  </a:lnTo>
                  <a:lnTo>
                    <a:pt x="24" y="106"/>
                  </a:lnTo>
                  <a:lnTo>
                    <a:pt x="21" y="106"/>
                  </a:lnTo>
                  <a:lnTo>
                    <a:pt x="21" y="106"/>
                  </a:lnTo>
                  <a:lnTo>
                    <a:pt x="27" y="100"/>
                  </a:lnTo>
                  <a:lnTo>
                    <a:pt x="39" y="94"/>
                  </a:lnTo>
                  <a:lnTo>
                    <a:pt x="60" y="85"/>
                  </a:lnTo>
                  <a:lnTo>
                    <a:pt x="60" y="85"/>
                  </a:lnTo>
                  <a:lnTo>
                    <a:pt x="60" y="79"/>
                  </a:lnTo>
                  <a:lnTo>
                    <a:pt x="67" y="73"/>
                  </a:lnTo>
                  <a:lnTo>
                    <a:pt x="73" y="70"/>
                  </a:lnTo>
                  <a:lnTo>
                    <a:pt x="79" y="67"/>
                  </a:lnTo>
                  <a:lnTo>
                    <a:pt x="79" y="67"/>
                  </a:lnTo>
                  <a:lnTo>
                    <a:pt x="79" y="61"/>
                  </a:lnTo>
                  <a:lnTo>
                    <a:pt x="79" y="58"/>
                  </a:lnTo>
                  <a:lnTo>
                    <a:pt x="79" y="52"/>
                  </a:lnTo>
                  <a:lnTo>
                    <a:pt x="82" y="49"/>
                  </a:lnTo>
                  <a:lnTo>
                    <a:pt x="82" y="49"/>
                  </a:lnTo>
                  <a:lnTo>
                    <a:pt x="88" y="55"/>
                  </a:lnTo>
                  <a:lnTo>
                    <a:pt x="94" y="55"/>
                  </a:lnTo>
                  <a:lnTo>
                    <a:pt x="109" y="55"/>
                  </a:lnTo>
                  <a:lnTo>
                    <a:pt x="109" y="55"/>
                  </a:lnTo>
                  <a:lnTo>
                    <a:pt x="118" y="46"/>
                  </a:lnTo>
                  <a:lnTo>
                    <a:pt x="127" y="40"/>
                  </a:lnTo>
                  <a:lnTo>
                    <a:pt x="139" y="37"/>
                  </a:lnTo>
                  <a:lnTo>
                    <a:pt x="154" y="37"/>
                  </a:lnTo>
                  <a:lnTo>
                    <a:pt x="154" y="37"/>
                  </a:lnTo>
                  <a:lnTo>
                    <a:pt x="157" y="37"/>
                  </a:lnTo>
                  <a:lnTo>
                    <a:pt x="157" y="34"/>
                  </a:lnTo>
                  <a:lnTo>
                    <a:pt x="157" y="31"/>
                  </a:lnTo>
                  <a:lnTo>
                    <a:pt x="157" y="31"/>
                  </a:lnTo>
                  <a:lnTo>
                    <a:pt x="166" y="28"/>
                  </a:lnTo>
                  <a:lnTo>
                    <a:pt x="172" y="28"/>
                  </a:lnTo>
                  <a:lnTo>
                    <a:pt x="178" y="28"/>
                  </a:lnTo>
                  <a:lnTo>
                    <a:pt x="184" y="21"/>
                  </a:lnTo>
                  <a:lnTo>
                    <a:pt x="184" y="21"/>
                  </a:lnTo>
                  <a:lnTo>
                    <a:pt x="184" y="21"/>
                  </a:lnTo>
                  <a:lnTo>
                    <a:pt x="187" y="25"/>
                  </a:lnTo>
                  <a:lnTo>
                    <a:pt x="190" y="31"/>
                  </a:lnTo>
                  <a:lnTo>
                    <a:pt x="190" y="31"/>
                  </a:lnTo>
                  <a:lnTo>
                    <a:pt x="200" y="31"/>
                  </a:lnTo>
                  <a:lnTo>
                    <a:pt x="203" y="31"/>
                  </a:lnTo>
                  <a:lnTo>
                    <a:pt x="203" y="37"/>
                  </a:lnTo>
                  <a:lnTo>
                    <a:pt x="203" y="37"/>
                  </a:lnTo>
                  <a:lnTo>
                    <a:pt x="257" y="37"/>
                  </a:lnTo>
                  <a:lnTo>
                    <a:pt x="257" y="37"/>
                  </a:lnTo>
                  <a:lnTo>
                    <a:pt x="251" y="43"/>
                  </a:lnTo>
                  <a:lnTo>
                    <a:pt x="254" y="43"/>
                  </a:lnTo>
                  <a:lnTo>
                    <a:pt x="260" y="43"/>
                  </a:lnTo>
                  <a:lnTo>
                    <a:pt x="269" y="43"/>
                  </a:lnTo>
                  <a:lnTo>
                    <a:pt x="272" y="43"/>
                  </a:lnTo>
                  <a:lnTo>
                    <a:pt x="269" y="49"/>
                  </a:lnTo>
                  <a:lnTo>
                    <a:pt x="269" y="49"/>
                  </a:lnTo>
                  <a:lnTo>
                    <a:pt x="281" y="49"/>
                  </a:lnTo>
                  <a:lnTo>
                    <a:pt x="284" y="46"/>
                  </a:lnTo>
                  <a:lnTo>
                    <a:pt x="284" y="43"/>
                  </a:lnTo>
                  <a:lnTo>
                    <a:pt x="284" y="43"/>
                  </a:lnTo>
                  <a:lnTo>
                    <a:pt x="293" y="46"/>
                  </a:lnTo>
                  <a:lnTo>
                    <a:pt x="302" y="49"/>
                  </a:lnTo>
                  <a:lnTo>
                    <a:pt x="311" y="49"/>
                  </a:lnTo>
                  <a:lnTo>
                    <a:pt x="320" y="49"/>
                  </a:lnTo>
                  <a:lnTo>
                    <a:pt x="320" y="49"/>
                  </a:lnTo>
                  <a:lnTo>
                    <a:pt x="324" y="52"/>
                  </a:lnTo>
                  <a:lnTo>
                    <a:pt x="327" y="55"/>
                  </a:lnTo>
                  <a:lnTo>
                    <a:pt x="327" y="55"/>
                  </a:lnTo>
                  <a:lnTo>
                    <a:pt x="330" y="55"/>
                  </a:lnTo>
                  <a:lnTo>
                    <a:pt x="333" y="58"/>
                  </a:lnTo>
                  <a:lnTo>
                    <a:pt x="333" y="58"/>
                  </a:lnTo>
                  <a:lnTo>
                    <a:pt x="339" y="58"/>
                  </a:lnTo>
                  <a:lnTo>
                    <a:pt x="345" y="55"/>
                  </a:lnTo>
                  <a:lnTo>
                    <a:pt x="351" y="55"/>
                  </a:lnTo>
                  <a:lnTo>
                    <a:pt x="354" y="58"/>
                  </a:lnTo>
                  <a:lnTo>
                    <a:pt x="354" y="58"/>
                  </a:lnTo>
                  <a:lnTo>
                    <a:pt x="378" y="58"/>
                  </a:lnTo>
                  <a:lnTo>
                    <a:pt x="396" y="61"/>
                  </a:lnTo>
                  <a:lnTo>
                    <a:pt x="405" y="61"/>
                  </a:lnTo>
                  <a:lnTo>
                    <a:pt x="405" y="61"/>
                  </a:lnTo>
                  <a:lnTo>
                    <a:pt x="426" y="67"/>
                  </a:lnTo>
                  <a:lnTo>
                    <a:pt x="451" y="70"/>
                  </a:lnTo>
                  <a:lnTo>
                    <a:pt x="451" y="70"/>
                  </a:lnTo>
                  <a:lnTo>
                    <a:pt x="460" y="76"/>
                  </a:lnTo>
                  <a:lnTo>
                    <a:pt x="463" y="82"/>
                  </a:lnTo>
                  <a:lnTo>
                    <a:pt x="463" y="85"/>
                  </a:lnTo>
                  <a:lnTo>
                    <a:pt x="463" y="85"/>
                  </a:lnTo>
                  <a:lnTo>
                    <a:pt x="472" y="88"/>
                  </a:lnTo>
                  <a:lnTo>
                    <a:pt x="481" y="91"/>
                  </a:lnTo>
                  <a:lnTo>
                    <a:pt x="487" y="91"/>
                  </a:lnTo>
                  <a:lnTo>
                    <a:pt x="496" y="91"/>
                  </a:lnTo>
                  <a:lnTo>
                    <a:pt x="496" y="91"/>
                  </a:lnTo>
                  <a:lnTo>
                    <a:pt x="496" y="94"/>
                  </a:lnTo>
                  <a:lnTo>
                    <a:pt x="499" y="97"/>
                  </a:lnTo>
                  <a:lnTo>
                    <a:pt x="508" y="97"/>
                  </a:lnTo>
                  <a:lnTo>
                    <a:pt x="529" y="97"/>
                  </a:lnTo>
                  <a:lnTo>
                    <a:pt x="529" y="97"/>
                  </a:lnTo>
                  <a:lnTo>
                    <a:pt x="529" y="97"/>
                  </a:lnTo>
                  <a:lnTo>
                    <a:pt x="526" y="94"/>
                  </a:lnTo>
                  <a:lnTo>
                    <a:pt x="520" y="94"/>
                  </a:lnTo>
                  <a:lnTo>
                    <a:pt x="520" y="94"/>
                  </a:lnTo>
                  <a:lnTo>
                    <a:pt x="535" y="82"/>
                  </a:lnTo>
                  <a:lnTo>
                    <a:pt x="544" y="76"/>
                  </a:lnTo>
                  <a:lnTo>
                    <a:pt x="553" y="73"/>
                  </a:lnTo>
                  <a:lnTo>
                    <a:pt x="553" y="73"/>
                  </a:lnTo>
                  <a:lnTo>
                    <a:pt x="553" y="79"/>
                  </a:lnTo>
                  <a:lnTo>
                    <a:pt x="553" y="79"/>
                  </a:lnTo>
                  <a:lnTo>
                    <a:pt x="556" y="79"/>
                  </a:lnTo>
                  <a:lnTo>
                    <a:pt x="556" y="79"/>
                  </a:lnTo>
                  <a:lnTo>
                    <a:pt x="556" y="79"/>
                  </a:lnTo>
                  <a:lnTo>
                    <a:pt x="559" y="79"/>
                  </a:lnTo>
                  <a:lnTo>
                    <a:pt x="559" y="82"/>
                  </a:lnTo>
                  <a:lnTo>
                    <a:pt x="562" y="85"/>
                  </a:lnTo>
                  <a:lnTo>
                    <a:pt x="565" y="85"/>
                  </a:lnTo>
                  <a:lnTo>
                    <a:pt x="565" y="85"/>
                  </a:lnTo>
                  <a:lnTo>
                    <a:pt x="571" y="85"/>
                  </a:lnTo>
                  <a:lnTo>
                    <a:pt x="571" y="82"/>
                  </a:lnTo>
                  <a:lnTo>
                    <a:pt x="574" y="73"/>
                  </a:lnTo>
                  <a:lnTo>
                    <a:pt x="574" y="73"/>
                  </a:lnTo>
                  <a:lnTo>
                    <a:pt x="577" y="73"/>
                  </a:lnTo>
                  <a:lnTo>
                    <a:pt x="584" y="76"/>
                  </a:lnTo>
                  <a:lnTo>
                    <a:pt x="590" y="79"/>
                  </a:lnTo>
                  <a:lnTo>
                    <a:pt x="590" y="79"/>
                  </a:lnTo>
                  <a:lnTo>
                    <a:pt x="593" y="76"/>
                  </a:lnTo>
                  <a:lnTo>
                    <a:pt x="593" y="70"/>
                  </a:lnTo>
                  <a:lnTo>
                    <a:pt x="593" y="67"/>
                  </a:lnTo>
                  <a:lnTo>
                    <a:pt x="599" y="61"/>
                  </a:lnTo>
                  <a:lnTo>
                    <a:pt x="599" y="61"/>
                  </a:lnTo>
                  <a:lnTo>
                    <a:pt x="602" y="61"/>
                  </a:lnTo>
                  <a:lnTo>
                    <a:pt x="605" y="64"/>
                  </a:lnTo>
                  <a:lnTo>
                    <a:pt x="608" y="64"/>
                  </a:lnTo>
                  <a:lnTo>
                    <a:pt x="611" y="61"/>
                  </a:lnTo>
                  <a:lnTo>
                    <a:pt x="611" y="61"/>
                  </a:lnTo>
                  <a:lnTo>
                    <a:pt x="614" y="64"/>
                  </a:lnTo>
                  <a:lnTo>
                    <a:pt x="614" y="67"/>
                  </a:lnTo>
                  <a:lnTo>
                    <a:pt x="611" y="70"/>
                  </a:lnTo>
                  <a:lnTo>
                    <a:pt x="605" y="70"/>
                  </a:lnTo>
                  <a:lnTo>
                    <a:pt x="605" y="70"/>
                  </a:lnTo>
                  <a:lnTo>
                    <a:pt x="608" y="73"/>
                  </a:lnTo>
                  <a:lnTo>
                    <a:pt x="614" y="73"/>
                  </a:lnTo>
                  <a:lnTo>
                    <a:pt x="626" y="70"/>
                  </a:lnTo>
                  <a:lnTo>
                    <a:pt x="638" y="70"/>
                  </a:lnTo>
                  <a:lnTo>
                    <a:pt x="644" y="70"/>
                  </a:lnTo>
                  <a:lnTo>
                    <a:pt x="647" y="73"/>
                  </a:lnTo>
                  <a:lnTo>
                    <a:pt x="647" y="73"/>
                  </a:lnTo>
                  <a:lnTo>
                    <a:pt x="650" y="73"/>
                  </a:lnTo>
                  <a:lnTo>
                    <a:pt x="650" y="73"/>
                  </a:lnTo>
                  <a:lnTo>
                    <a:pt x="647" y="70"/>
                  </a:lnTo>
                  <a:lnTo>
                    <a:pt x="647" y="64"/>
                  </a:lnTo>
                  <a:lnTo>
                    <a:pt x="647" y="64"/>
                  </a:lnTo>
                  <a:lnTo>
                    <a:pt x="650" y="61"/>
                  </a:lnTo>
                  <a:lnTo>
                    <a:pt x="650" y="61"/>
                  </a:lnTo>
                  <a:lnTo>
                    <a:pt x="656" y="55"/>
                  </a:lnTo>
                  <a:lnTo>
                    <a:pt x="662" y="55"/>
                  </a:lnTo>
                  <a:lnTo>
                    <a:pt x="662" y="55"/>
                  </a:lnTo>
                  <a:lnTo>
                    <a:pt x="662" y="67"/>
                  </a:lnTo>
                  <a:lnTo>
                    <a:pt x="662" y="67"/>
                  </a:lnTo>
                  <a:lnTo>
                    <a:pt x="668" y="64"/>
                  </a:lnTo>
                  <a:lnTo>
                    <a:pt x="674" y="67"/>
                  </a:lnTo>
                  <a:lnTo>
                    <a:pt x="677" y="70"/>
                  </a:lnTo>
                  <a:lnTo>
                    <a:pt x="683" y="73"/>
                  </a:lnTo>
                  <a:lnTo>
                    <a:pt x="683" y="73"/>
                  </a:lnTo>
                  <a:lnTo>
                    <a:pt x="698" y="73"/>
                  </a:lnTo>
                  <a:lnTo>
                    <a:pt x="704" y="70"/>
                  </a:lnTo>
                  <a:lnTo>
                    <a:pt x="708" y="67"/>
                  </a:lnTo>
                  <a:lnTo>
                    <a:pt x="708" y="67"/>
                  </a:lnTo>
                  <a:lnTo>
                    <a:pt x="717" y="70"/>
                  </a:lnTo>
                  <a:lnTo>
                    <a:pt x="720" y="76"/>
                  </a:lnTo>
                  <a:lnTo>
                    <a:pt x="720" y="82"/>
                  </a:lnTo>
                  <a:lnTo>
                    <a:pt x="720" y="82"/>
                  </a:lnTo>
                  <a:lnTo>
                    <a:pt x="732" y="76"/>
                  </a:lnTo>
                  <a:lnTo>
                    <a:pt x="738" y="73"/>
                  </a:lnTo>
                  <a:lnTo>
                    <a:pt x="741" y="67"/>
                  </a:lnTo>
                  <a:lnTo>
                    <a:pt x="741" y="67"/>
                  </a:lnTo>
                  <a:lnTo>
                    <a:pt x="747" y="70"/>
                  </a:lnTo>
                  <a:lnTo>
                    <a:pt x="753" y="70"/>
                  </a:lnTo>
                  <a:lnTo>
                    <a:pt x="759" y="70"/>
                  </a:lnTo>
                  <a:lnTo>
                    <a:pt x="765" y="73"/>
                  </a:lnTo>
                  <a:lnTo>
                    <a:pt x="765" y="73"/>
                  </a:lnTo>
                  <a:lnTo>
                    <a:pt x="792" y="73"/>
                  </a:lnTo>
                  <a:lnTo>
                    <a:pt x="792" y="73"/>
                  </a:lnTo>
                  <a:lnTo>
                    <a:pt x="789" y="79"/>
                  </a:lnTo>
                  <a:lnTo>
                    <a:pt x="789" y="82"/>
                  </a:lnTo>
                  <a:lnTo>
                    <a:pt x="789" y="82"/>
                  </a:lnTo>
                  <a:lnTo>
                    <a:pt x="798" y="85"/>
                  </a:lnTo>
                  <a:lnTo>
                    <a:pt x="798" y="85"/>
                  </a:lnTo>
                  <a:lnTo>
                    <a:pt x="801" y="85"/>
                  </a:lnTo>
                  <a:lnTo>
                    <a:pt x="804" y="82"/>
                  </a:lnTo>
                  <a:lnTo>
                    <a:pt x="810" y="82"/>
                  </a:lnTo>
                  <a:lnTo>
                    <a:pt x="810" y="82"/>
                  </a:lnTo>
                  <a:lnTo>
                    <a:pt x="810" y="91"/>
                  </a:lnTo>
                  <a:lnTo>
                    <a:pt x="810" y="91"/>
                  </a:lnTo>
                  <a:lnTo>
                    <a:pt x="819" y="94"/>
                  </a:lnTo>
                  <a:lnTo>
                    <a:pt x="828" y="91"/>
                  </a:lnTo>
                  <a:lnTo>
                    <a:pt x="841" y="91"/>
                  </a:lnTo>
                  <a:lnTo>
                    <a:pt x="850" y="91"/>
                  </a:lnTo>
                  <a:lnTo>
                    <a:pt x="850" y="91"/>
                  </a:lnTo>
                  <a:lnTo>
                    <a:pt x="853" y="94"/>
                  </a:lnTo>
                  <a:lnTo>
                    <a:pt x="856" y="94"/>
                  </a:lnTo>
                  <a:lnTo>
                    <a:pt x="862" y="94"/>
                  </a:lnTo>
                  <a:lnTo>
                    <a:pt x="862" y="94"/>
                  </a:lnTo>
                  <a:lnTo>
                    <a:pt x="862" y="97"/>
                  </a:lnTo>
                  <a:lnTo>
                    <a:pt x="862" y="100"/>
                  </a:lnTo>
                  <a:lnTo>
                    <a:pt x="868" y="103"/>
                  </a:lnTo>
                  <a:lnTo>
                    <a:pt x="871" y="103"/>
                  </a:lnTo>
                  <a:lnTo>
                    <a:pt x="874" y="103"/>
                  </a:lnTo>
                  <a:lnTo>
                    <a:pt x="874" y="106"/>
                  </a:lnTo>
                  <a:lnTo>
                    <a:pt x="874" y="106"/>
                  </a:lnTo>
                  <a:lnTo>
                    <a:pt x="874" y="112"/>
                  </a:lnTo>
                  <a:lnTo>
                    <a:pt x="871" y="112"/>
                  </a:lnTo>
                  <a:lnTo>
                    <a:pt x="868" y="115"/>
                  </a:lnTo>
                  <a:lnTo>
                    <a:pt x="865" y="118"/>
                  </a:lnTo>
                  <a:lnTo>
                    <a:pt x="865" y="118"/>
                  </a:lnTo>
                  <a:lnTo>
                    <a:pt x="868" y="121"/>
                  </a:lnTo>
                  <a:lnTo>
                    <a:pt x="868" y="124"/>
                  </a:lnTo>
                  <a:lnTo>
                    <a:pt x="871" y="130"/>
                  </a:lnTo>
                  <a:lnTo>
                    <a:pt x="871" y="130"/>
                  </a:lnTo>
                  <a:lnTo>
                    <a:pt x="901" y="127"/>
                  </a:lnTo>
                  <a:lnTo>
                    <a:pt x="931" y="127"/>
                  </a:lnTo>
                  <a:lnTo>
                    <a:pt x="958" y="130"/>
                  </a:lnTo>
                  <a:lnTo>
                    <a:pt x="986" y="139"/>
                  </a:lnTo>
                  <a:lnTo>
                    <a:pt x="986" y="139"/>
                  </a:lnTo>
                  <a:lnTo>
                    <a:pt x="983" y="145"/>
                  </a:lnTo>
                  <a:lnTo>
                    <a:pt x="980" y="152"/>
                  </a:lnTo>
                  <a:lnTo>
                    <a:pt x="980" y="152"/>
                  </a:lnTo>
                  <a:lnTo>
                    <a:pt x="989" y="148"/>
                  </a:lnTo>
                  <a:lnTo>
                    <a:pt x="992" y="148"/>
                  </a:lnTo>
                  <a:lnTo>
                    <a:pt x="998" y="148"/>
                  </a:lnTo>
                  <a:lnTo>
                    <a:pt x="998" y="148"/>
                  </a:lnTo>
                  <a:lnTo>
                    <a:pt x="995" y="136"/>
                  </a:lnTo>
                  <a:lnTo>
                    <a:pt x="992" y="121"/>
                  </a:lnTo>
                  <a:lnTo>
                    <a:pt x="992" y="121"/>
                  </a:lnTo>
                  <a:lnTo>
                    <a:pt x="998" y="118"/>
                  </a:lnTo>
                  <a:lnTo>
                    <a:pt x="1010" y="115"/>
                  </a:lnTo>
                  <a:lnTo>
                    <a:pt x="1016" y="112"/>
                  </a:lnTo>
                  <a:lnTo>
                    <a:pt x="1019" y="112"/>
                  </a:lnTo>
                  <a:lnTo>
                    <a:pt x="1016" y="109"/>
                  </a:lnTo>
                  <a:lnTo>
                    <a:pt x="1016" y="109"/>
                  </a:lnTo>
                  <a:lnTo>
                    <a:pt x="1019" y="106"/>
                  </a:lnTo>
                  <a:lnTo>
                    <a:pt x="1022" y="106"/>
                  </a:lnTo>
                  <a:lnTo>
                    <a:pt x="1028" y="109"/>
                  </a:lnTo>
                  <a:lnTo>
                    <a:pt x="1028" y="109"/>
                  </a:lnTo>
                  <a:lnTo>
                    <a:pt x="1031" y="112"/>
                  </a:lnTo>
                  <a:lnTo>
                    <a:pt x="1034" y="115"/>
                  </a:lnTo>
                  <a:lnTo>
                    <a:pt x="1037" y="115"/>
                  </a:lnTo>
                  <a:lnTo>
                    <a:pt x="1037" y="118"/>
                  </a:lnTo>
                  <a:lnTo>
                    <a:pt x="1037" y="118"/>
                  </a:lnTo>
                  <a:lnTo>
                    <a:pt x="1049" y="118"/>
                  </a:lnTo>
                  <a:lnTo>
                    <a:pt x="1058" y="118"/>
                  </a:lnTo>
                  <a:lnTo>
                    <a:pt x="1067" y="118"/>
                  </a:lnTo>
                  <a:lnTo>
                    <a:pt x="1076" y="118"/>
                  </a:lnTo>
                  <a:lnTo>
                    <a:pt x="1076" y="118"/>
                  </a:lnTo>
                  <a:lnTo>
                    <a:pt x="1079" y="121"/>
                  </a:lnTo>
                  <a:lnTo>
                    <a:pt x="1082" y="121"/>
                  </a:lnTo>
                  <a:lnTo>
                    <a:pt x="1082" y="121"/>
                  </a:lnTo>
                  <a:lnTo>
                    <a:pt x="1085" y="124"/>
                  </a:lnTo>
                  <a:lnTo>
                    <a:pt x="1088" y="127"/>
                  </a:lnTo>
                  <a:lnTo>
                    <a:pt x="1088" y="127"/>
                  </a:lnTo>
                  <a:lnTo>
                    <a:pt x="1101" y="127"/>
                  </a:lnTo>
                  <a:lnTo>
                    <a:pt x="1113" y="124"/>
                  </a:lnTo>
                  <a:lnTo>
                    <a:pt x="1125" y="121"/>
                  </a:lnTo>
                  <a:lnTo>
                    <a:pt x="1140" y="121"/>
                  </a:lnTo>
                  <a:lnTo>
                    <a:pt x="1140" y="121"/>
                  </a:lnTo>
                  <a:lnTo>
                    <a:pt x="1146" y="115"/>
                  </a:lnTo>
                  <a:lnTo>
                    <a:pt x="1149" y="112"/>
                  </a:lnTo>
                  <a:lnTo>
                    <a:pt x="1152" y="97"/>
                  </a:lnTo>
                  <a:lnTo>
                    <a:pt x="1152" y="97"/>
                  </a:lnTo>
                  <a:lnTo>
                    <a:pt x="1149" y="91"/>
                  </a:lnTo>
                  <a:lnTo>
                    <a:pt x="1143" y="88"/>
                  </a:lnTo>
                  <a:lnTo>
                    <a:pt x="1137" y="88"/>
                  </a:lnTo>
                  <a:lnTo>
                    <a:pt x="1134" y="85"/>
                  </a:lnTo>
                  <a:lnTo>
                    <a:pt x="1134" y="85"/>
                  </a:lnTo>
                  <a:lnTo>
                    <a:pt x="1137" y="79"/>
                  </a:lnTo>
                  <a:lnTo>
                    <a:pt x="1143" y="76"/>
                  </a:lnTo>
                  <a:lnTo>
                    <a:pt x="1149" y="73"/>
                  </a:lnTo>
                  <a:lnTo>
                    <a:pt x="1155" y="73"/>
                  </a:lnTo>
                  <a:lnTo>
                    <a:pt x="1173" y="76"/>
                  </a:lnTo>
                  <a:lnTo>
                    <a:pt x="1182" y="82"/>
                  </a:lnTo>
                  <a:lnTo>
                    <a:pt x="1182" y="82"/>
                  </a:lnTo>
                  <a:lnTo>
                    <a:pt x="1179" y="88"/>
                  </a:lnTo>
                  <a:lnTo>
                    <a:pt x="1170" y="91"/>
                  </a:lnTo>
                  <a:lnTo>
                    <a:pt x="1170" y="91"/>
                  </a:lnTo>
                  <a:lnTo>
                    <a:pt x="1176" y="94"/>
                  </a:lnTo>
                  <a:lnTo>
                    <a:pt x="1173" y="100"/>
                  </a:lnTo>
                  <a:lnTo>
                    <a:pt x="1167" y="106"/>
                  </a:lnTo>
                  <a:lnTo>
                    <a:pt x="1167" y="106"/>
                  </a:lnTo>
                  <a:lnTo>
                    <a:pt x="1167" y="112"/>
                  </a:lnTo>
                  <a:lnTo>
                    <a:pt x="1170" y="112"/>
                  </a:lnTo>
                  <a:lnTo>
                    <a:pt x="1179" y="115"/>
                  </a:lnTo>
                  <a:lnTo>
                    <a:pt x="1179" y="115"/>
                  </a:lnTo>
                  <a:lnTo>
                    <a:pt x="1176" y="121"/>
                  </a:lnTo>
                  <a:lnTo>
                    <a:pt x="1179" y="127"/>
                  </a:lnTo>
                  <a:lnTo>
                    <a:pt x="1179" y="133"/>
                  </a:lnTo>
                  <a:lnTo>
                    <a:pt x="1176" y="139"/>
                  </a:lnTo>
                  <a:lnTo>
                    <a:pt x="1176" y="139"/>
                  </a:lnTo>
                  <a:lnTo>
                    <a:pt x="1179" y="139"/>
                  </a:lnTo>
                  <a:lnTo>
                    <a:pt x="1182" y="139"/>
                  </a:lnTo>
                  <a:lnTo>
                    <a:pt x="1188" y="133"/>
                  </a:lnTo>
                  <a:lnTo>
                    <a:pt x="1191" y="124"/>
                  </a:lnTo>
                  <a:lnTo>
                    <a:pt x="1191" y="121"/>
                  </a:lnTo>
                  <a:lnTo>
                    <a:pt x="1191" y="121"/>
                  </a:lnTo>
                  <a:lnTo>
                    <a:pt x="1197" y="124"/>
                  </a:lnTo>
                  <a:lnTo>
                    <a:pt x="1200" y="124"/>
                  </a:lnTo>
                  <a:lnTo>
                    <a:pt x="1200" y="115"/>
                  </a:lnTo>
                  <a:lnTo>
                    <a:pt x="1200" y="115"/>
                  </a:lnTo>
                  <a:lnTo>
                    <a:pt x="1206" y="115"/>
                  </a:lnTo>
                  <a:lnTo>
                    <a:pt x="1209" y="112"/>
                  </a:lnTo>
                  <a:lnTo>
                    <a:pt x="1215" y="106"/>
                  </a:lnTo>
                  <a:lnTo>
                    <a:pt x="1218" y="100"/>
                  </a:lnTo>
                  <a:lnTo>
                    <a:pt x="1225" y="94"/>
                  </a:lnTo>
                  <a:lnTo>
                    <a:pt x="1225" y="94"/>
                  </a:lnTo>
                  <a:lnTo>
                    <a:pt x="1218" y="85"/>
                  </a:lnTo>
                  <a:lnTo>
                    <a:pt x="1215" y="79"/>
                  </a:lnTo>
                  <a:lnTo>
                    <a:pt x="1206" y="76"/>
                  </a:lnTo>
                  <a:lnTo>
                    <a:pt x="1194" y="73"/>
                  </a:lnTo>
                  <a:lnTo>
                    <a:pt x="1194" y="73"/>
                  </a:lnTo>
                  <a:lnTo>
                    <a:pt x="1197" y="73"/>
                  </a:lnTo>
                  <a:lnTo>
                    <a:pt x="1197" y="70"/>
                  </a:lnTo>
                  <a:lnTo>
                    <a:pt x="1194" y="64"/>
                  </a:lnTo>
                  <a:lnTo>
                    <a:pt x="1185" y="58"/>
                  </a:lnTo>
                  <a:lnTo>
                    <a:pt x="1176" y="55"/>
                  </a:lnTo>
                  <a:lnTo>
                    <a:pt x="1176" y="55"/>
                  </a:lnTo>
                  <a:lnTo>
                    <a:pt x="1176" y="46"/>
                  </a:lnTo>
                  <a:lnTo>
                    <a:pt x="1173" y="43"/>
                  </a:lnTo>
                  <a:lnTo>
                    <a:pt x="1170" y="43"/>
                  </a:lnTo>
                  <a:lnTo>
                    <a:pt x="1170" y="43"/>
                  </a:lnTo>
                  <a:lnTo>
                    <a:pt x="1173" y="37"/>
                  </a:lnTo>
                  <a:lnTo>
                    <a:pt x="1176" y="31"/>
                  </a:lnTo>
                  <a:lnTo>
                    <a:pt x="1182" y="28"/>
                  </a:lnTo>
                  <a:lnTo>
                    <a:pt x="1182" y="21"/>
                  </a:lnTo>
                  <a:lnTo>
                    <a:pt x="1182" y="21"/>
                  </a:lnTo>
                  <a:lnTo>
                    <a:pt x="1188" y="18"/>
                  </a:lnTo>
                  <a:lnTo>
                    <a:pt x="1191" y="15"/>
                  </a:lnTo>
                  <a:lnTo>
                    <a:pt x="1191" y="12"/>
                  </a:lnTo>
                  <a:lnTo>
                    <a:pt x="1191" y="12"/>
                  </a:lnTo>
                  <a:lnTo>
                    <a:pt x="1188" y="9"/>
                  </a:lnTo>
                  <a:lnTo>
                    <a:pt x="1194" y="9"/>
                  </a:lnTo>
                  <a:lnTo>
                    <a:pt x="1197" y="9"/>
                  </a:lnTo>
                  <a:lnTo>
                    <a:pt x="1194" y="3"/>
                  </a:lnTo>
                  <a:lnTo>
                    <a:pt x="1194" y="3"/>
                  </a:lnTo>
                  <a:lnTo>
                    <a:pt x="1197" y="0"/>
                  </a:lnTo>
                  <a:lnTo>
                    <a:pt x="1200" y="0"/>
                  </a:lnTo>
                  <a:lnTo>
                    <a:pt x="1206" y="9"/>
                  </a:lnTo>
                  <a:lnTo>
                    <a:pt x="1206" y="9"/>
                  </a:lnTo>
                  <a:lnTo>
                    <a:pt x="1215" y="9"/>
                  </a:lnTo>
                  <a:lnTo>
                    <a:pt x="1225" y="9"/>
                  </a:lnTo>
                  <a:lnTo>
                    <a:pt x="1225" y="9"/>
                  </a:lnTo>
                  <a:lnTo>
                    <a:pt x="1221" y="12"/>
                  </a:lnTo>
                  <a:lnTo>
                    <a:pt x="1221" y="18"/>
                  </a:lnTo>
                  <a:lnTo>
                    <a:pt x="1221" y="18"/>
                  </a:lnTo>
                  <a:lnTo>
                    <a:pt x="1228" y="15"/>
                  </a:lnTo>
                  <a:lnTo>
                    <a:pt x="1234" y="18"/>
                  </a:lnTo>
                  <a:lnTo>
                    <a:pt x="1234" y="18"/>
                  </a:lnTo>
                  <a:lnTo>
                    <a:pt x="1231" y="25"/>
                  </a:lnTo>
                  <a:lnTo>
                    <a:pt x="1234" y="31"/>
                  </a:lnTo>
                  <a:lnTo>
                    <a:pt x="1234" y="31"/>
                  </a:lnTo>
                  <a:lnTo>
                    <a:pt x="1240" y="31"/>
                  </a:lnTo>
                  <a:lnTo>
                    <a:pt x="1240" y="31"/>
                  </a:lnTo>
                  <a:lnTo>
                    <a:pt x="1240" y="34"/>
                  </a:lnTo>
                  <a:lnTo>
                    <a:pt x="1240" y="37"/>
                  </a:lnTo>
                  <a:lnTo>
                    <a:pt x="1237" y="40"/>
                  </a:lnTo>
                  <a:lnTo>
                    <a:pt x="1240" y="46"/>
                  </a:lnTo>
                  <a:lnTo>
                    <a:pt x="1240" y="46"/>
                  </a:lnTo>
                  <a:lnTo>
                    <a:pt x="1243" y="49"/>
                  </a:lnTo>
                  <a:lnTo>
                    <a:pt x="1246" y="55"/>
                  </a:lnTo>
                  <a:lnTo>
                    <a:pt x="1246" y="55"/>
                  </a:lnTo>
                  <a:lnTo>
                    <a:pt x="1243" y="55"/>
                  </a:lnTo>
                  <a:lnTo>
                    <a:pt x="1240" y="58"/>
                  </a:lnTo>
                  <a:lnTo>
                    <a:pt x="1240" y="58"/>
                  </a:lnTo>
                  <a:lnTo>
                    <a:pt x="1240" y="64"/>
                  </a:lnTo>
                  <a:lnTo>
                    <a:pt x="1237" y="70"/>
                  </a:lnTo>
                  <a:lnTo>
                    <a:pt x="1237" y="70"/>
                  </a:lnTo>
                  <a:lnTo>
                    <a:pt x="1237" y="73"/>
                  </a:lnTo>
                  <a:lnTo>
                    <a:pt x="1240" y="73"/>
                  </a:lnTo>
                  <a:lnTo>
                    <a:pt x="1249" y="76"/>
                  </a:lnTo>
                  <a:lnTo>
                    <a:pt x="1255" y="73"/>
                  </a:lnTo>
                  <a:lnTo>
                    <a:pt x="1258" y="70"/>
                  </a:lnTo>
                  <a:lnTo>
                    <a:pt x="1258" y="67"/>
                  </a:lnTo>
                  <a:lnTo>
                    <a:pt x="1258" y="67"/>
                  </a:lnTo>
                  <a:lnTo>
                    <a:pt x="1261" y="67"/>
                  </a:lnTo>
                  <a:lnTo>
                    <a:pt x="1264" y="70"/>
                  </a:lnTo>
                  <a:lnTo>
                    <a:pt x="1267" y="73"/>
                  </a:lnTo>
                  <a:lnTo>
                    <a:pt x="1273" y="73"/>
                  </a:lnTo>
                  <a:lnTo>
                    <a:pt x="1273" y="73"/>
                  </a:lnTo>
                  <a:lnTo>
                    <a:pt x="1270" y="79"/>
                  </a:lnTo>
                  <a:lnTo>
                    <a:pt x="1270" y="82"/>
                  </a:lnTo>
                  <a:lnTo>
                    <a:pt x="1273" y="88"/>
                  </a:lnTo>
                  <a:lnTo>
                    <a:pt x="1273" y="94"/>
                  </a:lnTo>
                  <a:lnTo>
                    <a:pt x="1273" y="94"/>
                  </a:lnTo>
                  <a:lnTo>
                    <a:pt x="1282" y="94"/>
                  </a:lnTo>
                  <a:lnTo>
                    <a:pt x="1288" y="91"/>
                  </a:lnTo>
                  <a:lnTo>
                    <a:pt x="1294" y="88"/>
                  </a:lnTo>
                  <a:lnTo>
                    <a:pt x="1300" y="91"/>
                  </a:lnTo>
                  <a:lnTo>
                    <a:pt x="1300" y="91"/>
                  </a:lnTo>
                  <a:lnTo>
                    <a:pt x="1303" y="88"/>
                  </a:lnTo>
                  <a:lnTo>
                    <a:pt x="1306" y="85"/>
                  </a:lnTo>
                  <a:lnTo>
                    <a:pt x="1306" y="85"/>
                  </a:lnTo>
                  <a:lnTo>
                    <a:pt x="1309" y="88"/>
                  </a:lnTo>
                  <a:lnTo>
                    <a:pt x="1309" y="91"/>
                  </a:lnTo>
                  <a:lnTo>
                    <a:pt x="1306" y="94"/>
                  </a:lnTo>
                  <a:lnTo>
                    <a:pt x="1309" y="97"/>
                  </a:lnTo>
                  <a:lnTo>
                    <a:pt x="1309" y="97"/>
                  </a:lnTo>
                  <a:lnTo>
                    <a:pt x="1318" y="103"/>
                  </a:lnTo>
                  <a:lnTo>
                    <a:pt x="1318" y="103"/>
                  </a:lnTo>
                  <a:lnTo>
                    <a:pt x="1315" y="106"/>
                  </a:lnTo>
                  <a:lnTo>
                    <a:pt x="1312" y="112"/>
                  </a:lnTo>
                  <a:lnTo>
                    <a:pt x="1309" y="118"/>
                  </a:lnTo>
                  <a:lnTo>
                    <a:pt x="1309" y="127"/>
                  </a:lnTo>
                  <a:lnTo>
                    <a:pt x="1309" y="127"/>
                  </a:lnTo>
                  <a:close/>
                  <a:moveTo>
                    <a:pt x="825" y="173"/>
                  </a:moveTo>
                  <a:lnTo>
                    <a:pt x="825" y="173"/>
                  </a:lnTo>
                  <a:lnTo>
                    <a:pt x="825" y="167"/>
                  </a:lnTo>
                  <a:lnTo>
                    <a:pt x="828" y="164"/>
                  </a:lnTo>
                  <a:lnTo>
                    <a:pt x="828" y="161"/>
                  </a:lnTo>
                  <a:lnTo>
                    <a:pt x="825" y="161"/>
                  </a:lnTo>
                  <a:lnTo>
                    <a:pt x="825" y="161"/>
                  </a:lnTo>
                  <a:lnTo>
                    <a:pt x="825" y="164"/>
                  </a:lnTo>
                  <a:lnTo>
                    <a:pt x="822" y="164"/>
                  </a:lnTo>
                  <a:lnTo>
                    <a:pt x="822" y="164"/>
                  </a:lnTo>
                  <a:lnTo>
                    <a:pt x="822" y="155"/>
                  </a:lnTo>
                  <a:lnTo>
                    <a:pt x="819" y="152"/>
                  </a:lnTo>
                  <a:lnTo>
                    <a:pt x="816" y="152"/>
                  </a:lnTo>
                  <a:lnTo>
                    <a:pt x="816" y="152"/>
                  </a:lnTo>
                  <a:lnTo>
                    <a:pt x="810" y="158"/>
                  </a:lnTo>
                  <a:lnTo>
                    <a:pt x="801" y="161"/>
                  </a:lnTo>
                  <a:lnTo>
                    <a:pt x="792" y="164"/>
                  </a:lnTo>
                  <a:lnTo>
                    <a:pt x="789" y="164"/>
                  </a:lnTo>
                  <a:lnTo>
                    <a:pt x="786" y="161"/>
                  </a:lnTo>
                  <a:lnTo>
                    <a:pt x="786" y="161"/>
                  </a:lnTo>
                  <a:lnTo>
                    <a:pt x="786" y="158"/>
                  </a:lnTo>
                  <a:lnTo>
                    <a:pt x="786" y="155"/>
                  </a:lnTo>
                  <a:lnTo>
                    <a:pt x="792" y="155"/>
                  </a:lnTo>
                  <a:lnTo>
                    <a:pt x="798" y="155"/>
                  </a:lnTo>
                  <a:lnTo>
                    <a:pt x="798" y="152"/>
                  </a:lnTo>
                  <a:lnTo>
                    <a:pt x="798" y="148"/>
                  </a:lnTo>
                  <a:lnTo>
                    <a:pt x="798" y="148"/>
                  </a:lnTo>
                  <a:lnTo>
                    <a:pt x="792" y="145"/>
                  </a:lnTo>
                  <a:lnTo>
                    <a:pt x="789" y="145"/>
                  </a:lnTo>
                  <a:lnTo>
                    <a:pt x="789" y="142"/>
                  </a:lnTo>
                  <a:lnTo>
                    <a:pt x="789" y="142"/>
                  </a:lnTo>
                  <a:lnTo>
                    <a:pt x="783" y="142"/>
                  </a:lnTo>
                  <a:lnTo>
                    <a:pt x="780" y="145"/>
                  </a:lnTo>
                  <a:lnTo>
                    <a:pt x="774" y="152"/>
                  </a:lnTo>
                  <a:lnTo>
                    <a:pt x="774" y="152"/>
                  </a:lnTo>
                  <a:lnTo>
                    <a:pt x="759" y="155"/>
                  </a:lnTo>
                  <a:lnTo>
                    <a:pt x="744" y="155"/>
                  </a:lnTo>
                  <a:lnTo>
                    <a:pt x="744" y="155"/>
                  </a:lnTo>
                  <a:lnTo>
                    <a:pt x="744" y="158"/>
                  </a:lnTo>
                  <a:lnTo>
                    <a:pt x="741" y="161"/>
                  </a:lnTo>
                  <a:lnTo>
                    <a:pt x="741" y="161"/>
                  </a:lnTo>
                  <a:lnTo>
                    <a:pt x="720" y="164"/>
                  </a:lnTo>
                  <a:lnTo>
                    <a:pt x="698" y="164"/>
                  </a:lnTo>
                  <a:lnTo>
                    <a:pt x="698" y="164"/>
                  </a:lnTo>
                  <a:lnTo>
                    <a:pt x="698" y="167"/>
                  </a:lnTo>
                  <a:lnTo>
                    <a:pt x="698" y="173"/>
                  </a:lnTo>
                  <a:lnTo>
                    <a:pt x="698" y="173"/>
                  </a:lnTo>
                  <a:lnTo>
                    <a:pt x="698" y="176"/>
                  </a:lnTo>
                  <a:lnTo>
                    <a:pt x="698" y="176"/>
                  </a:lnTo>
                  <a:lnTo>
                    <a:pt x="701" y="173"/>
                  </a:lnTo>
                  <a:lnTo>
                    <a:pt x="701" y="173"/>
                  </a:lnTo>
                  <a:lnTo>
                    <a:pt x="704" y="176"/>
                  </a:lnTo>
                  <a:lnTo>
                    <a:pt x="704" y="179"/>
                  </a:lnTo>
                  <a:lnTo>
                    <a:pt x="704" y="179"/>
                  </a:lnTo>
                  <a:lnTo>
                    <a:pt x="717" y="179"/>
                  </a:lnTo>
                  <a:lnTo>
                    <a:pt x="732" y="176"/>
                  </a:lnTo>
                  <a:lnTo>
                    <a:pt x="744" y="173"/>
                  </a:lnTo>
                  <a:lnTo>
                    <a:pt x="750" y="176"/>
                  </a:lnTo>
                  <a:lnTo>
                    <a:pt x="753" y="179"/>
                  </a:lnTo>
                  <a:lnTo>
                    <a:pt x="753" y="179"/>
                  </a:lnTo>
                  <a:lnTo>
                    <a:pt x="747" y="176"/>
                  </a:lnTo>
                  <a:lnTo>
                    <a:pt x="747" y="179"/>
                  </a:lnTo>
                  <a:lnTo>
                    <a:pt x="744" y="182"/>
                  </a:lnTo>
                  <a:lnTo>
                    <a:pt x="741" y="185"/>
                  </a:lnTo>
                  <a:lnTo>
                    <a:pt x="741" y="185"/>
                  </a:lnTo>
                  <a:lnTo>
                    <a:pt x="729" y="185"/>
                  </a:lnTo>
                  <a:lnTo>
                    <a:pt x="723" y="191"/>
                  </a:lnTo>
                  <a:lnTo>
                    <a:pt x="723" y="191"/>
                  </a:lnTo>
                  <a:lnTo>
                    <a:pt x="738" y="194"/>
                  </a:lnTo>
                  <a:lnTo>
                    <a:pt x="750" y="191"/>
                  </a:lnTo>
                  <a:lnTo>
                    <a:pt x="762" y="188"/>
                  </a:lnTo>
                  <a:lnTo>
                    <a:pt x="777" y="188"/>
                  </a:lnTo>
                  <a:lnTo>
                    <a:pt x="777" y="188"/>
                  </a:lnTo>
                  <a:lnTo>
                    <a:pt x="777" y="197"/>
                  </a:lnTo>
                  <a:lnTo>
                    <a:pt x="777" y="200"/>
                  </a:lnTo>
                  <a:lnTo>
                    <a:pt x="780" y="200"/>
                  </a:lnTo>
                  <a:lnTo>
                    <a:pt x="780" y="200"/>
                  </a:lnTo>
                  <a:lnTo>
                    <a:pt x="783" y="197"/>
                  </a:lnTo>
                  <a:lnTo>
                    <a:pt x="786" y="197"/>
                  </a:lnTo>
                  <a:lnTo>
                    <a:pt x="792" y="197"/>
                  </a:lnTo>
                  <a:lnTo>
                    <a:pt x="792" y="197"/>
                  </a:lnTo>
                  <a:lnTo>
                    <a:pt x="795" y="185"/>
                  </a:lnTo>
                  <a:lnTo>
                    <a:pt x="801" y="179"/>
                  </a:lnTo>
                  <a:lnTo>
                    <a:pt x="801" y="179"/>
                  </a:lnTo>
                  <a:lnTo>
                    <a:pt x="804" y="176"/>
                  </a:lnTo>
                  <a:lnTo>
                    <a:pt x="807" y="176"/>
                  </a:lnTo>
                  <a:lnTo>
                    <a:pt x="810" y="179"/>
                  </a:lnTo>
                  <a:lnTo>
                    <a:pt x="816" y="179"/>
                  </a:lnTo>
                  <a:lnTo>
                    <a:pt x="816" y="179"/>
                  </a:lnTo>
                  <a:lnTo>
                    <a:pt x="819" y="173"/>
                  </a:lnTo>
                  <a:lnTo>
                    <a:pt x="822" y="173"/>
                  </a:lnTo>
                  <a:lnTo>
                    <a:pt x="825" y="173"/>
                  </a:lnTo>
                  <a:lnTo>
                    <a:pt x="825" y="173"/>
                  </a:lnTo>
                  <a:close/>
                  <a:moveTo>
                    <a:pt x="853" y="309"/>
                  </a:moveTo>
                  <a:lnTo>
                    <a:pt x="853" y="309"/>
                  </a:lnTo>
                  <a:lnTo>
                    <a:pt x="859" y="303"/>
                  </a:lnTo>
                  <a:lnTo>
                    <a:pt x="865" y="303"/>
                  </a:lnTo>
                  <a:lnTo>
                    <a:pt x="871" y="300"/>
                  </a:lnTo>
                  <a:lnTo>
                    <a:pt x="874" y="297"/>
                  </a:lnTo>
                  <a:lnTo>
                    <a:pt x="874" y="297"/>
                  </a:lnTo>
                  <a:lnTo>
                    <a:pt x="883" y="297"/>
                  </a:lnTo>
                  <a:lnTo>
                    <a:pt x="883" y="297"/>
                  </a:lnTo>
                  <a:lnTo>
                    <a:pt x="892" y="297"/>
                  </a:lnTo>
                  <a:lnTo>
                    <a:pt x="904" y="294"/>
                  </a:lnTo>
                  <a:lnTo>
                    <a:pt x="904" y="294"/>
                  </a:lnTo>
                  <a:lnTo>
                    <a:pt x="907" y="285"/>
                  </a:lnTo>
                  <a:lnTo>
                    <a:pt x="907" y="285"/>
                  </a:lnTo>
                  <a:lnTo>
                    <a:pt x="913" y="282"/>
                  </a:lnTo>
                  <a:lnTo>
                    <a:pt x="919" y="282"/>
                  </a:lnTo>
                  <a:lnTo>
                    <a:pt x="925" y="285"/>
                  </a:lnTo>
                  <a:lnTo>
                    <a:pt x="928" y="282"/>
                  </a:lnTo>
                  <a:lnTo>
                    <a:pt x="928" y="282"/>
                  </a:lnTo>
                  <a:lnTo>
                    <a:pt x="925" y="279"/>
                  </a:lnTo>
                  <a:lnTo>
                    <a:pt x="925" y="279"/>
                  </a:lnTo>
                  <a:lnTo>
                    <a:pt x="928" y="279"/>
                  </a:lnTo>
                  <a:lnTo>
                    <a:pt x="928" y="279"/>
                  </a:lnTo>
                  <a:lnTo>
                    <a:pt x="934" y="275"/>
                  </a:lnTo>
                  <a:lnTo>
                    <a:pt x="937" y="275"/>
                  </a:lnTo>
                  <a:lnTo>
                    <a:pt x="940" y="279"/>
                  </a:lnTo>
                  <a:lnTo>
                    <a:pt x="940" y="279"/>
                  </a:lnTo>
                  <a:lnTo>
                    <a:pt x="940" y="279"/>
                  </a:lnTo>
                  <a:lnTo>
                    <a:pt x="943" y="275"/>
                  </a:lnTo>
                  <a:lnTo>
                    <a:pt x="943" y="272"/>
                  </a:lnTo>
                  <a:lnTo>
                    <a:pt x="943" y="272"/>
                  </a:lnTo>
                  <a:lnTo>
                    <a:pt x="940" y="272"/>
                  </a:lnTo>
                  <a:lnTo>
                    <a:pt x="943" y="269"/>
                  </a:lnTo>
                  <a:lnTo>
                    <a:pt x="946" y="269"/>
                  </a:lnTo>
                  <a:lnTo>
                    <a:pt x="952" y="272"/>
                  </a:lnTo>
                  <a:lnTo>
                    <a:pt x="952" y="272"/>
                  </a:lnTo>
                  <a:lnTo>
                    <a:pt x="955" y="263"/>
                  </a:lnTo>
                  <a:lnTo>
                    <a:pt x="958" y="260"/>
                  </a:lnTo>
                  <a:lnTo>
                    <a:pt x="958" y="251"/>
                  </a:lnTo>
                  <a:lnTo>
                    <a:pt x="958" y="251"/>
                  </a:lnTo>
                  <a:lnTo>
                    <a:pt x="949" y="251"/>
                  </a:lnTo>
                  <a:lnTo>
                    <a:pt x="943" y="254"/>
                  </a:lnTo>
                  <a:lnTo>
                    <a:pt x="937" y="257"/>
                  </a:lnTo>
                  <a:lnTo>
                    <a:pt x="928" y="257"/>
                  </a:lnTo>
                  <a:lnTo>
                    <a:pt x="928" y="257"/>
                  </a:lnTo>
                  <a:lnTo>
                    <a:pt x="928" y="260"/>
                  </a:lnTo>
                  <a:lnTo>
                    <a:pt x="925" y="266"/>
                  </a:lnTo>
                  <a:lnTo>
                    <a:pt x="919" y="269"/>
                  </a:lnTo>
                  <a:lnTo>
                    <a:pt x="919" y="269"/>
                  </a:lnTo>
                  <a:lnTo>
                    <a:pt x="913" y="272"/>
                  </a:lnTo>
                  <a:lnTo>
                    <a:pt x="907" y="272"/>
                  </a:lnTo>
                  <a:lnTo>
                    <a:pt x="904" y="269"/>
                  </a:lnTo>
                  <a:lnTo>
                    <a:pt x="898" y="269"/>
                  </a:lnTo>
                  <a:lnTo>
                    <a:pt x="898" y="269"/>
                  </a:lnTo>
                  <a:lnTo>
                    <a:pt x="895" y="272"/>
                  </a:lnTo>
                  <a:lnTo>
                    <a:pt x="895" y="272"/>
                  </a:lnTo>
                  <a:lnTo>
                    <a:pt x="892" y="272"/>
                  </a:lnTo>
                  <a:lnTo>
                    <a:pt x="892" y="272"/>
                  </a:lnTo>
                  <a:lnTo>
                    <a:pt x="883" y="269"/>
                  </a:lnTo>
                  <a:lnTo>
                    <a:pt x="880" y="269"/>
                  </a:lnTo>
                  <a:lnTo>
                    <a:pt x="874" y="269"/>
                  </a:lnTo>
                  <a:lnTo>
                    <a:pt x="874" y="269"/>
                  </a:lnTo>
                  <a:lnTo>
                    <a:pt x="874" y="263"/>
                  </a:lnTo>
                  <a:lnTo>
                    <a:pt x="874" y="260"/>
                  </a:lnTo>
                  <a:lnTo>
                    <a:pt x="871" y="260"/>
                  </a:lnTo>
                  <a:lnTo>
                    <a:pt x="871" y="260"/>
                  </a:lnTo>
                  <a:lnTo>
                    <a:pt x="868" y="269"/>
                  </a:lnTo>
                  <a:lnTo>
                    <a:pt x="865" y="272"/>
                  </a:lnTo>
                  <a:lnTo>
                    <a:pt x="865" y="272"/>
                  </a:lnTo>
                  <a:lnTo>
                    <a:pt x="868" y="275"/>
                  </a:lnTo>
                  <a:lnTo>
                    <a:pt x="871" y="279"/>
                  </a:lnTo>
                  <a:lnTo>
                    <a:pt x="874" y="279"/>
                  </a:lnTo>
                  <a:lnTo>
                    <a:pt x="874" y="282"/>
                  </a:lnTo>
                  <a:lnTo>
                    <a:pt x="874" y="282"/>
                  </a:lnTo>
                  <a:lnTo>
                    <a:pt x="868" y="282"/>
                  </a:lnTo>
                  <a:lnTo>
                    <a:pt x="862" y="282"/>
                  </a:lnTo>
                  <a:lnTo>
                    <a:pt x="859" y="291"/>
                  </a:lnTo>
                  <a:lnTo>
                    <a:pt x="859" y="291"/>
                  </a:lnTo>
                  <a:lnTo>
                    <a:pt x="853" y="291"/>
                  </a:lnTo>
                  <a:lnTo>
                    <a:pt x="847" y="294"/>
                  </a:lnTo>
                  <a:lnTo>
                    <a:pt x="844" y="294"/>
                  </a:lnTo>
                  <a:lnTo>
                    <a:pt x="841" y="297"/>
                  </a:lnTo>
                  <a:lnTo>
                    <a:pt x="841" y="297"/>
                  </a:lnTo>
                  <a:lnTo>
                    <a:pt x="841" y="300"/>
                  </a:lnTo>
                  <a:lnTo>
                    <a:pt x="838" y="303"/>
                  </a:lnTo>
                  <a:lnTo>
                    <a:pt x="834" y="303"/>
                  </a:lnTo>
                  <a:lnTo>
                    <a:pt x="828" y="303"/>
                  </a:lnTo>
                  <a:lnTo>
                    <a:pt x="828" y="309"/>
                  </a:lnTo>
                  <a:lnTo>
                    <a:pt x="828" y="309"/>
                  </a:lnTo>
                  <a:lnTo>
                    <a:pt x="853" y="309"/>
                  </a:lnTo>
                  <a:lnTo>
                    <a:pt x="853" y="309"/>
                  </a:lnTo>
                  <a:close/>
                  <a:moveTo>
                    <a:pt x="1152" y="469"/>
                  </a:moveTo>
                  <a:lnTo>
                    <a:pt x="1152" y="469"/>
                  </a:lnTo>
                  <a:lnTo>
                    <a:pt x="1149" y="469"/>
                  </a:lnTo>
                  <a:lnTo>
                    <a:pt x="1146" y="472"/>
                  </a:lnTo>
                  <a:lnTo>
                    <a:pt x="1146" y="472"/>
                  </a:lnTo>
                  <a:lnTo>
                    <a:pt x="1134" y="475"/>
                  </a:lnTo>
                  <a:lnTo>
                    <a:pt x="1134" y="475"/>
                  </a:lnTo>
                  <a:lnTo>
                    <a:pt x="1134" y="481"/>
                  </a:lnTo>
                  <a:lnTo>
                    <a:pt x="1134" y="487"/>
                  </a:lnTo>
                  <a:lnTo>
                    <a:pt x="1134" y="490"/>
                  </a:lnTo>
                  <a:lnTo>
                    <a:pt x="1131" y="493"/>
                  </a:lnTo>
                  <a:lnTo>
                    <a:pt x="1131" y="493"/>
                  </a:lnTo>
                  <a:lnTo>
                    <a:pt x="1131" y="484"/>
                  </a:lnTo>
                  <a:lnTo>
                    <a:pt x="1128" y="481"/>
                  </a:lnTo>
                  <a:lnTo>
                    <a:pt x="1128" y="481"/>
                  </a:lnTo>
                  <a:lnTo>
                    <a:pt x="1128" y="481"/>
                  </a:lnTo>
                  <a:lnTo>
                    <a:pt x="1128" y="496"/>
                  </a:lnTo>
                  <a:lnTo>
                    <a:pt x="1128" y="496"/>
                  </a:lnTo>
                  <a:lnTo>
                    <a:pt x="1146" y="496"/>
                  </a:lnTo>
                  <a:lnTo>
                    <a:pt x="1146" y="496"/>
                  </a:lnTo>
                  <a:lnTo>
                    <a:pt x="1146" y="502"/>
                  </a:lnTo>
                  <a:lnTo>
                    <a:pt x="1149" y="505"/>
                  </a:lnTo>
                  <a:lnTo>
                    <a:pt x="1155" y="514"/>
                  </a:lnTo>
                  <a:lnTo>
                    <a:pt x="1155" y="514"/>
                  </a:lnTo>
                  <a:lnTo>
                    <a:pt x="1161" y="523"/>
                  </a:lnTo>
                  <a:lnTo>
                    <a:pt x="1167" y="530"/>
                  </a:lnTo>
                  <a:lnTo>
                    <a:pt x="1167" y="530"/>
                  </a:lnTo>
                  <a:lnTo>
                    <a:pt x="1161" y="533"/>
                  </a:lnTo>
                  <a:lnTo>
                    <a:pt x="1158" y="533"/>
                  </a:lnTo>
                  <a:lnTo>
                    <a:pt x="1158" y="539"/>
                  </a:lnTo>
                  <a:lnTo>
                    <a:pt x="1158" y="539"/>
                  </a:lnTo>
                  <a:lnTo>
                    <a:pt x="1161" y="545"/>
                  </a:lnTo>
                  <a:lnTo>
                    <a:pt x="1164" y="545"/>
                  </a:lnTo>
                  <a:lnTo>
                    <a:pt x="1164" y="551"/>
                  </a:lnTo>
                  <a:lnTo>
                    <a:pt x="1164" y="551"/>
                  </a:lnTo>
                  <a:lnTo>
                    <a:pt x="1179" y="551"/>
                  </a:lnTo>
                  <a:lnTo>
                    <a:pt x="1179" y="551"/>
                  </a:lnTo>
                  <a:lnTo>
                    <a:pt x="1182" y="545"/>
                  </a:lnTo>
                  <a:lnTo>
                    <a:pt x="1182" y="539"/>
                  </a:lnTo>
                  <a:lnTo>
                    <a:pt x="1182" y="526"/>
                  </a:lnTo>
                  <a:lnTo>
                    <a:pt x="1182" y="526"/>
                  </a:lnTo>
                  <a:lnTo>
                    <a:pt x="1176" y="523"/>
                  </a:lnTo>
                  <a:lnTo>
                    <a:pt x="1170" y="517"/>
                  </a:lnTo>
                  <a:lnTo>
                    <a:pt x="1170" y="517"/>
                  </a:lnTo>
                  <a:lnTo>
                    <a:pt x="1173" y="505"/>
                  </a:lnTo>
                  <a:lnTo>
                    <a:pt x="1173" y="502"/>
                  </a:lnTo>
                  <a:lnTo>
                    <a:pt x="1170" y="502"/>
                  </a:lnTo>
                  <a:lnTo>
                    <a:pt x="1167" y="502"/>
                  </a:lnTo>
                  <a:lnTo>
                    <a:pt x="1167" y="502"/>
                  </a:lnTo>
                  <a:lnTo>
                    <a:pt x="1164" y="493"/>
                  </a:lnTo>
                  <a:lnTo>
                    <a:pt x="1164" y="484"/>
                  </a:lnTo>
                  <a:lnTo>
                    <a:pt x="1158" y="469"/>
                  </a:lnTo>
                  <a:lnTo>
                    <a:pt x="1158" y="469"/>
                  </a:lnTo>
                  <a:lnTo>
                    <a:pt x="1152" y="469"/>
                  </a:lnTo>
                  <a:lnTo>
                    <a:pt x="1152" y="469"/>
                  </a:lnTo>
                  <a:close/>
                  <a:moveTo>
                    <a:pt x="1309" y="596"/>
                  </a:moveTo>
                  <a:lnTo>
                    <a:pt x="1309" y="596"/>
                  </a:lnTo>
                  <a:lnTo>
                    <a:pt x="1303" y="593"/>
                  </a:lnTo>
                  <a:lnTo>
                    <a:pt x="1300" y="596"/>
                  </a:lnTo>
                  <a:lnTo>
                    <a:pt x="1297" y="599"/>
                  </a:lnTo>
                  <a:lnTo>
                    <a:pt x="1294" y="602"/>
                  </a:lnTo>
                  <a:lnTo>
                    <a:pt x="1294" y="602"/>
                  </a:lnTo>
                  <a:lnTo>
                    <a:pt x="1291" y="599"/>
                  </a:lnTo>
                  <a:lnTo>
                    <a:pt x="1285" y="599"/>
                  </a:lnTo>
                  <a:lnTo>
                    <a:pt x="1285" y="599"/>
                  </a:lnTo>
                  <a:lnTo>
                    <a:pt x="1282" y="605"/>
                  </a:lnTo>
                  <a:lnTo>
                    <a:pt x="1276" y="608"/>
                  </a:lnTo>
                  <a:lnTo>
                    <a:pt x="1270" y="608"/>
                  </a:lnTo>
                  <a:lnTo>
                    <a:pt x="1264" y="611"/>
                  </a:lnTo>
                  <a:lnTo>
                    <a:pt x="1264" y="611"/>
                  </a:lnTo>
                  <a:lnTo>
                    <a:pt x="1264" y="614"/>
                  </a:lnTo>
                  <a:lnTo>
                    <a:pt x="1261" y="620"/>
                  </a:lnTo>
                  <a:lnTo>
                    <a:pt x="1261" y="620"/>
                  </a:lnTo>
                  <a:lnTo>
                    <a:pt x="1255" y="620"/>
                  </a:lnTo>
                  <a:lnTo>
                    <a:pt x="1255" y="620"/>
                  </a:lnTo>
                  <a:lnTo>
                    <a:pt x="1252" y="623"/>
                  </a:lnTo>
                  <a:lnTo>
                    <a:pt x="1252" y="623"/>
                  </a:lnTo>
                  <a:lnTo>
                    <a:pt x="1255" y="623"/>
                  </a:lnTo>
                  <a:lnTo>
                    <a:pt x="1255" y="626"/>
                  </a:lnTo>
                  <a:lnTo>
                    <a:pt x="1252" y="629"/>
                  </a:lnTo>
                  <a:lnTo>
                    <a:pt x="1252" y="635"/>
                  </a:lnTo>
                  <a:lnTo>
                    <a:pt x="1252" y="635"/>
                  </a:lnTo>
                  <a:lnTo>
                    <a:pt x="1258" y="638"/>
                  </a:lnTo>
                  <a:lnTo>
                    <a:pt x="1261" y="635"/>
                  </a:lnTo>
                  <a:lnTo>
                    <a:pt x="1264" y="629"/>
                  </a:lnTo>
                  <a:lnTo>
                    <a:pt x="1270" y="626"/>
                  </a:lnTo>
                  <a:lnTo>
                    <a:pt x="1270" y="626"/>
                  </a:lnTo>
                  <a:lnTo>
                    <a:pt x="1282" y="626"/>
                  </a:lnTo>
                  <a:lnTo>
                    <a:pt x="1294" y="626"/>
                  </a:lnTo>
                  <a:lnTo>
                    <a:pt x="1294" y="626"/>
                  </a:lnTo>
                  <a:lnTo>
                    <a:pt x="1300" y="626"/>
                  </a:lnTo>
                  <a:lnTo>
                    <a:pt x="1306" y="623"/>
                  </a:lnTo>
                  <a:lnTo>
                    <a:pt x="1306" y="623"/>
                  </a:lnTo>
                  <a:lnTo>
                    <a:pt x="1321" y="626"/>
                  </a:lnTo>
                  <a:lnTo>
                    <a:pt x="1330" y="632"/>
                  </a:lnTo>
                  <a:lnTo>
                    <a:pt x="1330" y="632"/>
                  </a:lnTo>
                  <a:lnTo>
                    <a:pt x="1324" y="632"/>
                  </a:lnTo>
                  <a:lnTo>
                    <a:pt x="1321" y="632"/>
                  </a:lnTo>
                  <a:lnTo>
                    <a:pt x="1321" y="635"/>
                  </a:lnTo>
                  <a:lnTo>
                    <a:pt x="1321" y="635"/>
                  </a:lnTo>
                  <a:lnTo>
                    <a:pt x="1324" y="635"/>
                  </a:lnTo>
                  <a:lnTo>
                    <a:pt x="1324" y="635"/>
                  </a:lnTo>
                  <a:lnTo>
                    <a:pt x="1324" y="638"/>
                  </a:lnTo>
                  <a:lnTo>
                    <a:pt x="1324" y="638"/>
                  </a:lnTo>
                  <a:lnTo>
                    <a:pt x="1330" y="638"/>
                  </a:lnTo>
                  <a:lnTo>
                    <a:pt x="1330" y="635"/>
                  </a:lnTo>
                  <a:lnTo>
                    <a:pt x="1330" y="635"/>
                  </a:lnTo>
                  <a:lnTo>
                    <a:pt x="1342" y="635"/>
                  </a:lnTo>
                  <a:lnTo>
                    <a:pt x="1352" y="632"/>
                  </a:lnTo>
                  <a:lnTo>
                    <a:pt x="1352" y="632"/>
                  </a:lnTo>
                  <a:lnTo>
                    <a:pt x="1358" y="629"/>
                  </a:lnTo>
                  <a:lnTo>
                    <a:pt x="1367" y="629"/>
                  </a:lnTo>
                  <a:lnTo>
                    <a:pt x="1373" y="629"/>
                  </a:lnTo>
                  <a:lnTo>
                    <a:pt x="1379" y="626"/>
                  </a:lnTo>
                  <a:lnTo>
                    <a:pt x="1379" y="626"/>
                  </a:lnTo>
                  <a:lnTo>
                    <a:pt x="1376" y="626"/>
                  </a:lnTo>
                  <a:lnTo>
                    <a:pt x="1373" y="623"/>
                  </a:lnTo>
                  <a:lnTo>
                    <a:pt x="1373" y="617"/>
                  </a:lnTo>
                  <a:lnTo>
                    <a:pt x="1376" y="614"/>
                  </a:lnTo>
                  <a:lnTo>
                    <a:pt x="1370" y="620"/>
                  </a:lnTo>
                  <a:lnTo>
                    <a:pt x="1370" y="620"/>
                  </a:lnTo>
                  <a:lnTo>
                    <a:pt x="1370" y="620"/>
                  </a:lnTo>
                  <a:lnTo>
                    <a:pt x="1367" y="620"/>
                  </a:lnTo>
                  <a:lnTo>
                    <a:pt x="1364" y="614"/>
                  </a:lnTo>
                  <a:lnTo>
                    <a:pt x="1364" y="602"/>
                  </a:lnTo>
                  <a:lnTo>
                    <a:pt x="1364" y="602"/>
                  </a:lnTo>
                  <a:lnTo>
                    <a:pt x="1358" y="602"/>
                  </a:lnTo>
                  <a:lnTo>
                    <a:pt x="1355" y="599"/>
                  </a:lnTo>
                  <a:lnTo>
                    <a:pt x="1355" y="596"/>
                  </a:lnTo>
                  <a:lnTo>
                    <a:pt x="1355" y="596"/>
                  </a:lnTo>
                  <a:lnTo>
                    <a:pt x="1333" y="596"/>
                  </a:lnTo>
                  <a:lnTo>
                    <a:pt x="1333" y="596"/>
                  </a:lnTo>
                  <a:lnTo>
                    <a:pt x="1336" y="587"/>
                  </a:lnTo>
                  <a:lnTo>
                    <a:pt x="1336" y="587"/>
                  </a:lnTo>
                  <a:lnTo>
                    <a:pt x="1333" y="581"/>
                  </a:lnTo>
                  <a:lnTo>
                    <a:pt x="1333" y="581"/>
                  </a:lnTo>
                  <a:lnTo>
                    <a:pt x="1327" y="584"/>
                  </a:lnTo>
                  <a:lnTo>
                    <a:pt x="1321" y="584"/>
                  </a:lnTo>
                  <a:lnTo>
                    <a:pt x="1309" y="581"/>
                  </a:lnTo>
                  <a:lnTo>
                    <a:pt x="1309" y="581"/>
                  </a:lnTo>
                  <a:lnTo>
                    <a:pt x="1306" y="590"/>
                  </a:lnTo>
                  <a:lnTo>
                    <a:pt x="1306" y="590"/>
                  </a:lnTo>
                  <a:lnTo>
                    <a:pt x="1309" y="596"/>
                  </a:lnTo>
                  <a:lnTo>
                    <a:pt x="1309" y="596"/>
                  </a:lnTo>
                  <a:close/>
                  <a:moveTo>
                    <a:pt x="1418" y="696"/>
                  </a:moveTo>
                  <a:lnTo>
                    <a:pt x="1418" y="696"/>
                  </a:lnTo>
                  <a:lnTo>
                    <a:pt x="1415" y="696"/>
                  </a:lnTo>
                  <a:lnTo>
                    <a:pt x="1415" y="693"/>
                  </a:lnTo>
                  <a:lnTo>
                    <a:pt x="1415" y="693"/>
                  </a:lnTo>
                  <a:lnTo>
                    <a:pt x="1421" y="693"/>
                  </a:lnTo>
                  <a:lnTo>
                    <a:pt x="1424" y="690"/>
                  </a:lnTo>
                  <a:lnTo>
                    <a:pt x="1424" y="681"/>
                  </a:lnTo>
                  <a:lnTo>
                    <a:pt x="1424" y="672"/>
                  </a:lnTo>
                  <a:lnTo>
                    <a:pt x="1427" y="669"/>
                  </a:lnTo>
                  <a:lnTo>
                    <a:pt x="1430" y="669"/>
                  </a:lnTo>
                  <a:lnTo>
                    <a:pt x="1430" y="669"/>
                  </a:lnTo>
                  <a:lnTo>
                    <a:pt x="1436" y="672"/>
                  </a:lnTo>
                  <a:lnTo>
                    <a:pt x="1442" y="672"/>
                  </a:lnTo>
                  <a:lnTo>
                    <a:pt x="1448" y="669"/>
                  </a:lnTo>
                  <a:lnTo>
                    <a:pt x="1457" y="669"/>
                  </a:lnTo>
                  <a:lnTo>
                    <a:pt x="1457" y="669"/>
                  </a:lnTo>
                  <a:lnTo>
                    <a:pt x="1451" y="660"/>
                  </a:lnTo>
                  <a:lnTo>
                    <a:pt x="1448" y="653"/>
                  </a:lnTo>
                  <a:lnTo>
                    <a:pt x="1439" y="647"/>
                  </a:lnTo>
                  <a:lnTo>
                    <a:pt x="1433" y="644"/>
                  </a:lnTo>
                  <a:lnTo>
                    <a:pt x="1415" y="641"/>
                  </a:lnTo>
                  <a:lnTo>
                    <a:pt x="1394" y="644"/>
                  </a:lnTo>
                  <a:lnTo>
                    <a:pt x="1394" y="644"/>
                  </a:lnTo>
                  <a:lnTo>
                    <a:pt x="1391" y="641"/>
                  </a:lnTo>
                  <a:lnTo>
                    <a:pt x="1391" y="635"/>
                  </a:lnTo>
                  <a:lnTo>
                    <a:pt x="1391" y="635"/>
                  </a:lnTo>
                  <a:lnTo>
                    <a:pt x="1385" y="635"/>
                  </a:lnTo>
                  <a:lnTo>
                    <a:pt x="1382" y="638"/>
                  </a:lnTo>
                  <a:lnTo>
                    <a:pt x="1376" y="641"/>
                  </a:lnTo>
                  <a:lnTo>
                    <a:pt x="1370" y="644"/>
                  </a:lnTo>
                  <a:lnTo>
                    <a:pt x="1370" y="644"/>
                  </a:lnTo>
                  <a:lnTo>
                    <a:pt x="1364" y="641"/>
                  </a:lnTo>
                  <a:lnTo>
                    <a:pt x="1364" y="638"/>
                  </a:lnTo>
                  <a:lnTo>
                    <a:pt x="1358" y="638"/>
                  </a:lnTo>
                  <a:lnTo>
                    <a:pt x="1358" y="638"/>
                  </a:lnTo>
                  <a:lnTo>
                    <a:pt x="1352" y="644"/>
                  </a:lnTo>
                  <a:lnTo>
                    <a:pt x="1345" y="647"/>
                  </a:lnTo>
                  <a:lnTo>
                    <a:pt x="1345" y="647"/>
                  </a:lnTo>
                  <a:lnTo>
                    <a:pt x="1339" y="650"/>
                  </a:lnTo>
                  <a:lnTo>
                    <a:pt x="1330" y="650"/>
                  </a:lnTo>
                  <a:lnTo>
                    <a:pt x="1330" y="650"/>
                  </a:lnTo>
                  <a:lnTo>
                    <a:pt x="1327" y="660"/>
                  </a:lnTo>
                  <a:lnTo>
                    <a:pt x="1321" y="663"/>
                  </a:lnTo>
                  <a:lnTo>
                    <a:pt x="1321" y="663"/>
                  </a:lnTo>
                  <a:lnTo>
                    <a:pt x="1321" y="684"/>
                  </a:lnTo>
                  <a:lnTo>
                    <a:pt x="1318" y="699"/>
                  </a:lnTo>
                  <a:lnTo>
                    <a:pt x="1318" y="711"/>
                  </a:lnTo>
                  <a:lnTo>
                    <a:pt x="1318" y="732"/>
                  </a:lnTo>
                  <a:lnTo>
                    <a:pt x="1318" y="732"/>
                  </a:lnTo>
                  <a:lnTo>
                    <a:pt x="1324" y="732"/>
                  </a:lnTo>
                  <a:lnTo>
                    <a:pt x="1330" y="729"/>
                  </a:lnTo>
                  <a:lnTo>
                    <a:pt x="1330" y="726"/>
                  </a:lnTo>
                  <a:lnTo>
                    <a:pt x="1339" y="726"/>
                  </a:lnTo>
                  <a:lnTo>
                    <a:pt x="1339" y="726"/>
                  </a:lnTo>
                  <a:lnTo>
                    <a:pt x="1339" y="714"/>
                  </a:lnTo>
                  <a:lnTo>
                    <a:pt x="1342" y="708"/>
                  </a:lnTo>
                  <a:lnTo>
                    <a:pt x="1342" y="708"/>
                  </a:lnTo>
                  <a:lnTo>
                    <a:pt x="1345" y="702"/>
                  </a:lnTo>
                  <a:lnTo>
                    <a:pt x="1345" y="693"/>
                  </a:lnTo>
                  <a:lnTo>
                    <a:pt x="1345" y="675"/>
                  </a:lnTo>
                  <a:lnTo>
                    <a:pt x="1345" y="675"/>
                  </a:lnTo>
                  <a:lnTo>
                    <a:pt x="1355" y="669"/>
                  </a:lnTo>
                  <a:lnTo>
                    <a:pt x="1355" y="669"/>
                  </a:lnTo>
                  <a:lnTo>
                    <a:pt x="1355" y="660"/>
                  </a:lnTo>
                  <a:lnTo>
                    <a:pt x="1355" y="657"/>
                  </a:lnTo>
                  <a:lnTo>
                    <a:pt x="1358" y="657"/>
                  </a:lnTo>
                  <a:lnTo>
                    <a:pt x="1358" y="657"/>
                  </a:lnTo>
                  <a:lnTo>
                    <a:pt x="1367" y="653"/>
                  </a:lnTo>
                  <a:lnTo>
                    <a:pt x="1376" y="650"/>
                  </a:lnTo>
                  <a:lnTo>
                    <a:pt x="1376" y="650"/>
                  </a:lnTo>
                  <a:lnTo>
                    <a:pt x="1373" y="657"/>
                  </a:lnTo>
                  <a:lnTo>
                    <a:pt x="1373" y="657"/>
                  </a:lnTo>
                  <a:lnTo>
                    <a:pt x="1379" y="660"/>
                  </a:lnTo>
                  <a:lnTo>
                    <a:pt x="1385" y="660"/>
                  </a:lnTo>
                  <a:lnTo>
                    <a:pt x="1388" y="660"/>
                  </a:lnTo>
                  <a:lnTo>
                    <a:pt x="1388" y="663"/>
                  </a:lnTo>
                  <a:lnTo>
                    <a:pt x="1388" y="663"/>
                  </a:lnTo>
                  <a:lnTo>
                    <a:pt x="1388" y="675"/>
                  </a:lnTo>
                  <a:lnTo>
                    <a:pt x="1388" y="684"/>
                  </a:lnTo>
                  <a:lnTo>
                    <a:pt x="1388" y="684"/>
                  </a:lnTo>
                  <a:lnTo>
                    <a:pt x="1391" y="684"/>
                  </a:lnTo>
                  <a:lnTo>
                    <a:pt x="1394" y="687"/>
                  </a:lnTo>
                  <a:lnTo>
                    <a:pt x="1394" y="687"/>
                  </a:lnTo>
                  <a:lnTo>
                    <a:pt x="1394" y="687"/>
                  </a:lnTo>
                  <a:lnTo>
                    <a:pt x="1391" y="690"/>
                  </a:lnTo>
                  <a:lnTo>
                    <a:pt x="1388" y="690"/>
                  </a:lnTo>
                  <a:lnTo>
                    <a:pt x="1388" y="693"/>
                  </a:lnTo>
                  <a:lnTo>
                    <a:pt x="1388" y="693"/>
                  </a:lnTo>
                  <a:lnTo>
                    <a:pt x="1397" y="693"/>
                  </a:lnTo>
                  <a:lnTo>
                    <a:pt x="1406" y="696"/>
                  </a:lnTo>
                  <a:lnTo>
                    <a:pt x="1415" y="699"/>
                  </a:lnTo>
                  <a:lnTo>
                    <a:pt x="1418" y="699"/>
                  </a:lnTo>
                  <a:lnTo>
                    <a:pt x="1418" y="696"/>
                  </a:lnTo>
                  <a:lnTo>
                    <a:pt x="1418" y="696"/>
                  </a:lnTo>
                  <a:close/>
                  <a:moveTo>
                    <a:pt x="1494" y="681"/>
                  </a:moveTo>
                  <a:lnTo>
                    <a:pt x="1494" y="681"/>
                  </a:lnTo>
                  <a:lnTo>
                    <a:pt x="1494" y="687"/>
                  </a:lnTo>
                  <a:lnTo>
                    <a:pt x="1494" y="687"/>
                  </a:lnTo>
                  <a:lnTo>
                    <a:pt x="1491" y="690"/>
                  </a:lnTo>
                  <a:lnTo>
                    <a:pt x="1485" y="690"/>
                  </a:lnTo>
                  <a:lnTo>
                    <a:pt x="1475" y="687"/>
                  </a:lnTo>
                  <a:lnTo>
                    <a:pt x="1466" y="681"/>
                  </a:lnTo>
                  <a:lnTo>
                    <a:pt x="1463" y="681"/>
                  </a:lnTo>
                  <a:lnTo>
                    <a:pt x="1460" y="684"/>
                  </a:lnTo>
                  <a:lnTo>
                    <a:pt x="1460" y="684"/>
                  </a:lnTo>
                  <a:lnTo>
                    <a:pt x="1460" y="690"/>
                  </a:lnTo>
                  <a:lnTo>
                    <a:pt x="1457" y="693"/>
                  </a:lnTo>
                  <a:lnTo>
                    <a:pt x="1451" y="696"/>
                  </a:lnTo>
                  <a:lnTo>
                    <a:pt x="1451" y="696"/>
                  </a:lnTo>
                  <a:lnTo>
                    <a:pt x="1457" y="702"/>
                  </a:lnTo>
                  <a:lnTo>
                    <a:pt x="1463" y="702"/>
                  </a:lnTo>
                  <a:lnTo>
                    <a:pt x="1475" y="699"/>
                  </a:lnTo>
                  <a:lnTo>
                    <a:pt x="1475" y="699"/>
                  </a:lnTo>
                  <a:lnTo>
                    <a:pt x="1491" y="702"/>
                  </a:lnTo>
                  <a:lnTo>
                    <a:pt x="1500" y="699"/>
                  </a:lnTo>
                  <a:lnTo>
                    <a:pt x="1506" y="696"/>
                  </a:lnTo>
                  <a:lnTo>
                    <a:pt x="1506" y="696"/>
                  </a:lnTo>
                  <a:lnTo>
                    <a:pt x="1503" y="696"/>
                  </a:lnTo>
                  <a:lnTo>
                    <a:pt x="1503" y="693"/>
                  </a:lnTo>
                  <a:lnTo>
                    <a:pt x="1506" y="693"/>
                  </a:lnTo>
                  <a:lnTo>
                    <a:pt x="1506" y="693"/>
                  </a:lnTo>
                  <a:lnTo>
                    <a:pt x="1509" y="690"/>
                  </a:lnTo>
                  <a:lnTo>
                    <a:pt x="1512" y="690"/>
                  </a:lnTo>
                  <a:lnTo>
                    <a:pt x="1512" y="687"/>
                  </a:lnTo>
                  <a:lnTo>
                    <a:pt x="1512" y="687"/>
                  </a:lnTo>
                  <a:lnTo>
                    <a:pt x="1506" y="687"/>
                  </a:lnTo>
                  <a:lnTo>
                    <a:pt x="1500" y="684"/>
                  </a:lnTo>
                  <a:lnTo>
                    <a:pt x="1497" y="681"/>
                  </a:lnTo>
                  <a:lnTo>
                    <a:pt x="1494" y="681"/>
                  </a:lnTo>
                  <a:lnTo>
                    <a:pt x="1494" y="681"/>
                  </a:lnTo>
                  <a:close/>
                  <a:moveTo>
                    <a:pt x="1436" y="711"/>
                  </a:moveTo>
                  <a:lnTo>
                    <a:pt x="1436" y="711"/>
                  </a:lnTo>
                  <a:lnTo>
                    <a:pt x="1433" y="708"/>
                  </a:lnTo>
                  <a:lnTo>
                    <a:pt x="1430" y="708"/>
                  </a:lnTo>
                  <a:lnTo>
                    <a:pt x="1427" y="708"/>
                  </a:lnTo>
                  <a:lnTo>
                    <a:pt x="1427" y="708"/>
                  </a:lnTo>
                  <a:lnTo>
                    <a:pt x="1427" y="717"/>
                  </a:lnTo>
                  <a:lnTo>
                    <a:pt x="1427" y="717"/>
                  </a:lnTo>
                  <a:lnTo>
                    <a:pt x="1406" y="717"/>
                  </a:lnTo>
                  <a:lnTo>
                    <a:pt x="1406" y="717"/>
                  </a:lnTo>
                  <a:lnTo>
                    <a:pt x="1409" y="720"/>
                  </a:lnTo>
                  <a:lnTo>
                    <a:pt x="1409" y="723"/>
                  </a:lnTo>
                  <a:lnTo>
                    <a:pt x="1403" y="723"/>
                  </a:lnTo>
                  <a:lnTo>
                    <a:pt x="1397" y="726"/>
                  </a:lnTo>
                  <a:lnTo>
                    <a:pt x="1394" y="726"/>
                  </a:lnTo>
                  <a:lnTo>
                    <a:pt x="1394" y="729"/>
                  </a:lnTo>
                  <a:lnTo>
                    <a:pt x="1394" y="729"/>
                  </a:lnTo>
                  <a:lnTo>
                    <a:pt x="1406" y="729"/>
                  </a:lnTo>
                  <a:lnTo>
                    <a:pt x="1406" y="729"/>
                  </a:lnTo>
                  <a:lnTo>
                    <a:pt x="1406" y="732"/>
                  </a:lnTo>
                  <a:lnTo>
                    <a:pt x="1403" y="738"/>
                  </a:lnTo>
                  <a:lnTo>
                    <a:pt x="1403" y="738"/>
                  </a:lnTo>
                  <a:lnTo>
                    <a:pt x="1409" y="738"/>
                  </a:lnTo>
                  <a:lnTo>
                    <a:pt x="1412" y="735"/>
                  </a:lnTo>
                  <a:lnTo>
                    <a:pt x="1415" y="729"/>
                  </a:lnTo>
                  <a:lnTo>
                    <a:pt x="1418" y="729"/>
                  </a:lnTo>
                  <a:lnTo>
                    <a:pt x="1418" y="729"/>
                  </a:lnTo>
                  <a:lnTo>
                    <a:pt x="1427" y="732"/>
                  </a:lnTo>
                  <a:lnTo>
                    <a:pt x="1439" y="732"/>
                  </a:lnTo>
                  <a:lnTo>
                    <a:pt x="1439" y="732"/>
                  </a:lnTo>
                  <a:lnTo>
                    <a:pt x="1439" y="729"/>
                  </a:lnTo>
                  <a:lnTo>
                    <a:pt x="1442" y="726"/>
                  </a:lnTo>
                  <a:lnTo>
                    <a:pt x="1451" y="723"/>
                  </a:lnTo>
                  <a:lnTo>
                    <a:pt x="1460" y="720"/>
                  </a:lnTo>
                  <a:lnTo>
                    <a:pt x="1460" y="714"/>
                  </a:lnTo>
                  <a:lnTo>
                    <a:pt x="1460" y="708"/>
                  </a:lnTo>
                  <a:lnTo>
                    <a:pt x="1460" y="708"/>
                  </a:lnTo>
                  <a:lnTo>
                    <a:pt x="1451" y="708"/>
                  </a:lnTo>
                  <a:lnTo>
                    <a:pt x="1445" y="708"/>
                  </a:lnTo>
                  <a:lnTo>
                    <a:pt x="1436" y="711"/>
                  </a:lnTo>
                  <a:lnTo>
                    <a:pt x="1436" y="71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97" name="Freeform 91"/>
            <p:cNvSpPr>
              <a:spLocks/>
            </p:cNvSpPr>
            <p:nvPr/>
          </p:nvSpPr>
          <p:spPr bwMode="auto">
            <a:xfrm>
              <a:off x="5218113" y="2776538"/>
              <a:ext cx="206375" cy="303212"/>
            </a:xfrm>
            <a:custGeom>
              <a:avLst/>
              <a:gdLst>
                <a:gd name="T0" fmla="*/ 39 w 130"/>
                <a:gd name="T1" fmla="*/ 24 h 191"/>
                <a:gd name="T2" fmla="*/ 57 w 130"/>
                <a:gd name="T3" fmla="*/ 18 h 191"/>
                <a:gd name="T4" fmla="*/ 69 w 130"/>
                <a:gd name="T5" fmla="*/ 21 h 191"/>
                <a:gd name="T6" fmla="*/ 69 w 130"/>
                <a:gd name="T7" fmla="*/ 43 h 191"/>
                <a:gd name="T8" fmla="*/ 48 w 130"/>
                <a:gd name="T9" fmla="*/ 55 h 191"/>
                <a:gd name="T10" fmla="*/ 57 w 130"/>
                <a:gd name="T11" fmla="*/ 64 h 191"/>
                <a:gd name="T12" fmla="*/ 75 w 130"/>
                <a:gd name="T13" fmla="*/ 67 h 191"/>
                <a:gd name="T14" fmla="*/ 84 w 130"/>
                <a:gd name="T15" fmla="*/ 85 h 191"/>
                <a:gd name="T16" fmla="*/ 87 w 130"/>
                <a:gd name="T17" fmla="*/ 94 h 191"/>
                <a:gd name="T18" fmla="*/ 93 w 130"/>
                <a:gd name="T19" fmla="*/ 100 h 191"/>
                <a:gd name="T20" fmla="*/ 96 w 130"/>
                <a:gd name="T21" fmla="*/ 106 h 191"/>
                <a:gd name="T22" fmla="*/ 112 w 130"/>
                <a:gd name="T23" fmla="*/ 109 h 191"/>
                <a:gd name="T24" fmla="*/ 103 w 130"/>
                <a:gd name="T25" fmla="*/ 127 h 191"/>
                <a:gd name="T26" fmla="*/ 127 w 130"/>
                <a:gd name="T27" fmla="*/ 130 h 191"/>
                <a:gd name="T28" fmla="*/ 127 w 130"/>
                <a:gd name="T29" fmla="*/ 142 h 191"/>
                <a:gd name="T30" fmla="*/ 127 w 130"/>
                <a:gd name="T31" fmla="*/ 154 h 191"/>
                <a:gd name="T32" fmla="*/ 118 w 130"/>
                <a:gd name="T33" fmla="*/ 157 h 191"/>
                <a:gd name="T34" fmla="*/ 127 w 130"/>
                <a:gd name="T35" fmla="*/ 160 h 191"/>
                <a:gd name="T36" fmla="*/ 118 w 130"/>
                <a:gd name="T37" fmla="*/ 173 h 191"/>
                <a:gd name="T38" fmla="*/ 106 w 130"/>
                <a:gd name="T39" fmla="*/ 179 h 191"/>
                <a:gd name="T40" fmla="*/ 78 w 130"/>
                <a:gd name="T41" fmla="*/ 176 h 191"/>
                <a:gd name="T42" fmla="*/ 60 w 130"/>
                <a:gd name="T43" fmla="*/ 182 h 191"/>
                <a:gd name="T44" fmla="*/ 42 w 130"/>
                <a:gd name="T45" fmla="*/ 185 h 191"/>
                <a:gd name="T46" fmla="*/ 24 w 130"/>
                <a:gd name="T47" fmla="*/ 191 h 191"/>
                <a:gd name="T48" fmla="*/ 21 w 130"/>
                <a:gd name="T49" fmla="*/ 179 h 191"/>
                <a:gd name="T50" fmla="*/ 30 w 130"/>
                <a:gd name="T51" fmla="*/ 176 h 191"/>
                <a:gd name="T52" fmla="*/ 33 w 130"/>
                <a:gd name="T53" fmla="*/ 179 h 191"/>
                <a:gd name="T54" fmla="*/ 36 w 130"/>
                <a:gd name="T55" fmla="*/ 176 h 191"/>
                <a:gd name="T56" fmla="*/ 42 w 130"/>
                <a:gd name="T57" fmla="*/ 170 h 191"/>
                <a:gd name="T58" fmla="*/ 60 w 130"/>
                <a:gd name="T59" fmla="*/ 167 h 191"/>
                <a:gd name="T60" fmla="*/ 48 w 130"/>
                <a:gd name="T61" fmla="*/ 157 h 191"/>
                <a:gd name="T62" fmla="*/ 30 w 130"/>
                <a:gd name="T63" fmla="*/ 154 h 191"/>
                <a:gd name="T64" fmla="*/ 36 w 130"/>
                <a:gd name="T65" fmla="*/ 130 h 191"/>
                <a:gd name="T66" fmla="*/ 36 w 130"/>
                <a:gd name="T67" fmla="*/ 127 h 191"/>
                <a:gd name="T68" fmla="*/ 42 w 130"/>
                <a:gd name="T69" fmla="*/ 124 h 191"/>
                <a:gd name="T70" fmla="*/ 54 w 130"/>
                <a:gd name="T71" fmla="*/ 127 h 191"/>
                <a:gd name="T72" fmla="*/ 54 w 130"/>
                <a:gd name="T73" fmla="*/ 118 h 191"/>
                <a:gd name="T74" fmla="*/ 57 w 130"/>
                <a:gd name="T75" fmla="*/ 103 h 191"/>
                <a:gd name="T76" fmla="*/ 48 w 130"/>
                <a:gd name="T77" fmla="*/ 97 h 191"/>
                <a:gd name="T78" fmla="*/ 45 w 130"/>
                <a:gd name="T79" fmla="*/ 85 h 191"/>
                <a:gd name="T80" fmla="*/ 30 w 130"/>
                <a:gd name="T81" fmla="*/ 91 h 191"/>
                <a:gd name="T82" fmla="*/ 27 w 130"/>
                <a:gd name="T83" fmla="*/ 67 h 191"/>
                <a:gd name="T84" fmla="*/ 12 w 130"/>
                <a:gd name="T85" fmla="*/ 61 h 191"/>
                <a:gd name="T86" fmla="*/ 15 w 130"/>
                <a:gd name="T87" fmla="*/ 37 h 191"/>
                <a:gd name="T88" fmla="*/ 0 w 130"/>
                <a:gd name="T89" fmla="*/ 21 h 191"/>
                <a:gd name="T90" fmla="*/ 18 w 130"/>
                <a:gd name="T91" fmla="*/ 6 h 191"/>
                <a:gd name="T92" fmla="*/ 57 w 130"/>
                <a:gd name="T93" fmla="*/ 0 h 191"/>
                <a:gd name="T94" fmla="*/ 36 w 130"/>
                <a:gd name="T95" fmla="*/ 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191">
                  <a:moveTo>
                    <a:pt x="36" y="21"/>
                  </a:moveTo>
                  <a:lnTo>
                    <a:pt x="36" y="21"/>
                  </a:lnTo>
                  <a:lnTo>
                    <a:pt x="39" y="24"/>
                  </a:lnTo>
                  <a:lnTo>
                    <a:pt x="42" y="24"/>
                  </a:lnTo>
                  <a:lnTo>
                    <a:pt x="48" y="21"/>
                  </a:lnTo>
                  <a:lnTo>
                    <a:pt x="57" y="18"/>
                  </a:lnTo>
                  <a:lnTo>
                    <a:pt x="66" y="18"/>
                  </a:lnTo>
                  <a:lnTo>
                    <a:pt x="66" y="18"/>
                  </a:lnTo>
                  <a:lnTo>
                    <a:pt x="69" y="21"/>
                  </a:lnTo>
                  <a:lnTo>
                    <a:pt x="69" y="27"/>
                  </a:lnTo>
                  <a:lnTo>
                    <a:pt x="69" y="43"/>
                  </a:lnTo>
                  <a:lnTo>
                    <a:pt x="69" y="43"/>
                  </a:lnTo>
                  <a:lnTo>
                    <a:pt x="57" y="46"/>
                  </a:lnTo>
                  <a:lnTo>
                    <a:pt x="51" y="49"/>
                  </a:lnTo>
                  <a:lnTo>
                    <a:pt x="48" y="55"/>
                  </a:lnTo>
                  <a:lnTo>
                    <a:pt x="48" y="55"/>
                  </a:lnTo>
                  <a:lnTo>
                    <a:pt x="54" y="58"/>
                  </a:lnTo>
                  <a:lnTo>
                    <a:pt x="57" y="64"/>
                  </a:lnTo>
                  <a:lnTo>
                    <a:pt x="66" y="67"/>
                  </a:lnTo>
                  <a:lnTo>
                    <a:pt x="75" y="67"/>
                  </a:lnTo>
                  <a:lnTo>
                    <a:pt x="75" y="67"/>
                  </a:lnTo>
                  <a:lnTo>
                    <a:pt x="75" y="73"/>
                  </a:lnTo>
                  <a:lnTo>
                    <a:pt x="81" y="79"/>
                  </a:lnTo>
                  <a:lnTo>
                    <a:pt x="84" y="85"/>
                  </a:lnTo>
                  <a:lnTo>
                    <a:pt x="87" y="88"/>
                  </a:lnTo>
                  <a:lnTo>
                    <a:pt x="87" y="94"/>
                  </a:lnTo>
                  <a:lnTo>
                    <a:pt x="87" y="94"/>
                  </a:lnTo>
                  <a:lnTo>
                    <a:pt x="87" y="97"/>
                  </a:lnTo>
                  <a:lnTo>
                    <a:pt x="90" y="97"/>
                  </a:lnTo>
                  <a:lnTo>
                    <a:pt x="93" y="100"/>
                  </a:lnTo>
                  <a:lnTo>
                    <a:pt x="93" y="103"/>
                  </a:lnTo>
                  <a:lnTo>
                    <a:pt x="93" y="103"/>
                  </a:lnTo>
                  <a:lnTo>
                    <a:pt x="96" y="106"/>
                  </a:lnTo>
                  <a:lnTo>
                    <a:pt x="103" y="106"/>
                  </a:lnTo>
                  <a:lnTo>
                    <a:pt x="106" y="109"/>
                  </a:lnTo>
                  <a:lnTo>
                    <a:pt x="112" y="109"/>
                  </a:lnTo>
                  <a:lnTo>
                    <a:pt x="112" y="109"/>
                  </a:lnTo>
                  <a:lnTo>
                    <a:pt x="103" y="127"/>
                  </a:lnTo>
                  <a:lnTo>
                    <a:pt x="103" y="127"/>
                  </a:lnTo>
                  <a:lnTo>
                    <a:pt x="118" y="127"/>
                  </a:lnTo>
                  <a:lnTo>
                    <a:pt x="124" y="127"/>
                  </a:lnTo>
                  <a:lnTo>
                    <a:pt x="127" y="130"/>
                  </a:lnTo>
                  <a:lnTo>
                    <a:pt x="127" y="130"/>
                  </a:lnTo>
                  <a:lnTo>
                    <a:pt x="127" y="136"/>
                  </a:lnTo>
                  <a:lnTo>
                    <a:pt x="127" y="142"/>
                  </a:lnTo>
                  <a:lnTo>
                    <a:pt x="130" y="148"/>
                  </a:lnTo>
                  <a:lnTo>
                    <a:pt x="127" y="154"/>
                  </a:lnTo>
                  <a:lnTo>
                    <a:pt x="127" y="154"/>
                  </a:lnTo>
                  <a:lnTo>
                    <a:pt x="118" y="154"/>
                  </a:lnTo>
                  <a:lnTo>
                    <a:pt x="118" y="154"/>
                  </a:lnTo>
                  <a:lnTo>
                    <a:pt x="118" y="157"/>
                  </a:lnTo>
                  <a:lnTo>
                    <a:pt x="121" y="157"/>
                  </a:lnTo>
                  <a:lnTo>
                    <a:pt x="127" y="160"/>
                  </a:lnTo>
                  <a:lnTo>
                    <a:pt x="127" y="160"/>
                  </a:lnTo>
                  <a:lnTo>
                    <a:pt x="121" y="164"/>
                  </a:lnTo>
                  <a:lnTo>
                    <a:pt x="118" y="167"/>
                  </a:lnTo>
                  <a:lnTo>
                    <a:pt x="118" y="173"/>
                  </a:lnTo>
                  <a:lnTo>
                    <a:pt x="118" y="173"/>
                  </a:lnTo>
                  <a:lnTo>
                    <a:pt x="112" y="176"/>
                  </a:lnTo>
                  <a:lnTo>
                    <a:pt x="106" y="179"/>
                  </a:lnTo>
                  <a:lnTo>
                    <a:pt x="106" y="179"/>
                  </a:lnTo>
                  <a:lnTo>
                    <a:pt x="87" y="176"/>
                  </a:lnTo>
                  <a:lnTo>
                    <a:pt x="78" y="176"/>
                  </a:lnTo>
                  <a:lnTo>
                    <a:pt x="66" y="176"/>
                  </a:lnTo>
                  <a:lnTo>
                    <a:pt x="66" y="176"/>
                  </a:lnTo>
                  <a:lnTo>
                    <a:pt x="60" y="182"/>
                  </a:lnTo>
                  <a:lnTo>
                    <a:pt x="48" y="179"/>
                  </a:lnTo>
                  <a:lnTo>
                    <a:pt x="48" y="179"/>
                  </a:lnTo>
                  <a:lnTo>
                    <a:pt x="42" y="185"/>
                  </a:lnTo>
                  <a:lnTo>
                    <a:pt x="33" y="191"/>
                  </a:lnTo>
                  <a:lnTo>
                    <a:pt x="27" y="191"/>
                  </a:lnTo>
                  <a:lnTo>
                    <a:pt x="24" y="191"/>
                  </a:lnTo>
                  <a:lnTo>
                    <a:pt x="21" y="185"/>
                  </a:lnTo>
                  <a:lnTo>
                    <a:pt x="21" y="179"/>
                  </a:lnTo>
                  <a:lnTo>
                    <a:pt x="21" y="179"/>
                  </a:lnTo>
                  <a:lnTo>
                    <a:pt x="24" y="182"/>
                  </a:lnTo>
                  <a:lnTo>
                    <a:pt x="27" y="179"/>
                  </a:lnTo>
                  <a:lnTo>
                    <a:pt x="30" y="176"/>
                  </a:lnTo>
                  <a:lnTo>
                    <a:pt x="30" y="176"/>
                  </a:lnTo>
                  <a:lnTo>
                    <a:pt x="33" y="179"/>
                  </a:lnTo>
                  <a:lnTo>
                    <a:pt x="33" y="179"/>
                  </a:lnTo>
                  <a:lnTo>
                    <a:pt x="33" y="179"/>
                  </a:lnTo>
                  <a:lnTo>
                    <a:pt x="36" y="179"/>
                  </a:lnTo>
                  <a:lnTo>
                    <a:pt x="36" y="176"/>
                  </a:lnTo>
                  <a:lnTo>
                    <a:pt x="36" y="173"/>
                  </a:lnTo>
                  <a:lnTo>
                    <a:pt x="36" y="173"/>
                  </a:lnTo>
                  <a:lnTo>
                    <a:pt x="42" y="170"/>
                  </a:lnTo>
                  <a:lnTo>
                    <a:pt x="48" y="170"/>
                  </a:lnTo>
                  <a:lnTo>
                    <a:pt x="60" y="167"/>
                  </a:lnTo>
                  <a:lnTo>
                    <a:pt x="60" y="167"/>
                  </a:lnTo>
                  <a:lnTo>
                    <a:pt x="60" y="160"/>
                  </a:lnTo>
                  <a:lnTo>
                    <a:pt x="57" y="157"/>
                  </a:lnTo>
                  <a:lnTo>
                    <a:pt x="48" y="157"/>
                  </a:lnTo>
                  <a:lnTo>
                    <a:pt x="39" y="157"/>
                  </a:lnTo>
                  <a:lnTo>
                    <a:pt x="30" y="154"/>
                  </a:lnTo>
                  <a:lnTo>
                    <a:pt x="30" y="154"/>
                  </a:lnTo>
                  <a:lnTo>
                    <a:pt x="30" y="130"/>
                  </a:lnTo>
                  <a:lnTo>
                    <a:pt x="30" y="130"/>
                  </a:lnTo>
                  <a:lnTo>
                    <a:pt x="36" y="130"/>
                  </a:lnTo>
                  <a:lnTo>
                    <a:pt x="39" y="130"/>
                  </a:lnTo>
                  <a:lnTo>
                    <a:pt x="39" y="127"/>
                  </a:lnTo>
                  <a:lnTo>
                    <a:pt x="36" y="127"/>
                  </a:lnTo>
                  <a:lnTo>
                    <a:pt x="36" y="127"/>
                  </a:lnTo>
                  <a:lnTo>
                    <a:pt x="39" y="121"/>
                  </a:lnTo>
                  <a:lnTo>
                    <a:pt x="42" y="124"/>
                  </a:lnTo>
                  <a:lnTo>
                    <a:pt x="48" y="127"/>
                  </a:lnTo>
                  <a:lnTo>
                    <a:pt x="54" y="127"/>
                  </a:lnTo>
                  <a:lnTo>
                    <a:pt x="54" y="127"/>
                  </a:lnTo>
                  <a:lnTo>
                    <a:pt x="54" y="127"/>
                  </a:lnTo>
                  <a:lnTo>
                    <a:pt x="57" y="124"/>
                  </a:lnTo>
                  <a:lnTo>
                    <a:pt x="54" y="118"/>
                  </a:lnTo>
                  <a:lnTo>
                    <a:pt x="54" y="109"/>
                  </a:lnTo>
                  <a:lnTo>
                    <a:pt x="54" y="106"/>
                  </a:lnTo>
                  <a:lnTo>
                    <a:pt x="57" y="103"/>
                  </a:lnTo>
                  <a:lnTo>
                    <a:pt x="57" y="103"/>
                  </a:lnTo>
                  <a:lnTo>
                    <a:pt x="54" y="97"/>
                  </a:lnTo>
                  <a:lnTo>
                    <a:pt x="48" y="97"/>
                  </a:lnTo>
                  <a:lnTo>
                    <a:pt x="45" y="94"/>
                  </a:lnTo>
                  <a:lnTo>
                    <a:pt x="45" y="85"/>
                  </a:lnTo>
                  <a:lnTo>
                    <a:pt x="45" y="85"/>
                  </a:lnTo>
                  <a:lnTo>
                    <a:pt x="39" y="91"/>
                  </a:lnTo>
                  <a:lnTo>
                    <a:pt x="30" y="91"/>
                  </a:lnTo>
                  <a:lnTo>
                    <a:pt x="30" y="91"/>
                  </a:lnTo>
                  <a:lnTo>
                    <a:pt x="30" y="70"/>
                  </a:lnTo>
                  <a:lnTo>
                    <a:pt x="30" y="70"/>
                  </a:lnTo>
                  <a:lnTo>
                    <a:pt x="27" y="67"/>
                  </a:lnTo>
                  <a:lnTo>
                    <a:pt x="21" y="64"/>
                  </a:lnTo>
                  <a:lnTo>
                    <a:pt x="18" y="64"/>
                  </a:lnTo>
                  <a:lnTo>
                    <a:pt x="12" y="61"/>
                  </a:lnTo>
                  <a:lnTo>
                    <a:pt x="12" y="61"/>
                  </a:lnTo>
                  <a:lnTo>
                    <a:pt x="18" y="49"/>
                  </a:lnTo>
                  <a:lnTo>
                    <a:pt x="15" y="37"/>
                  </a:lnTo>
                  <a:lnTo>
                    <a:pt x="12" y="27"/>
                  </a:lnTo>
                  <a:lnTo>
                    <a:pt x="6" y="21"/>
                  </a:lnTo>
                  <a:lnTo>
                    <a:pt x="0" y="21"/>
                  </a:lnTo>
                  <a:lnTo>
                    <a:pt x="0" y="21"/>
                  </a:lnTo>
                  <a:lnTo>
                    <a:pt x="12" y="12"/>
                  </a:lnTo>
                  <a:lnTo>
                    <a:pt x="18" y="6"/>
                  </a:lnTo>
                  <a:lnTo>
                    <a:pt x="21" y="0"/>
                  </a:lnTo>
                  <a:lnTo>
                    <a:pt x="21" y="0"/>
                  </a:lnTo>
                  <a:lnTo>
                    <a:pt x="57" y="0"/>
                  </a:lnTo>
                  <a:lnTo>
                    <a:pt x="57" y="0"/>
                  </a:lnTo>
                  <a:lnTo>
                    <a:pt x="48" y="9"/>
                  </a:lnTo>
                  <a:lnTo>
                    <a:pt x="36" y="21"/>
                  </a:lnTo>
                  <a:lnTo>
                    <a:pt x="36" y="2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98" name="Freeform 92"/>
            <p:cNvSpPr>
              <a:spLocks/>
            </p:cNvSpPr>
            <p:nvPr/>
          </p:nvSpPr>
          <p:spPr bwMode="auto">
            <a:xfrm>
              <a:off x="1320800" y="2795588"/>
              <a:ext cx="52388" cy="39687"/>
            </a:xfrm>
            <a:custGeom>
              <a:avLst/>
              <a:gdLst>
                <a:gd name="T0" fmla="*/ 27 w 33"/>
                <a:gd name="T1" fmla="*/ 0 h 25"/>
                <a:gd name="T2" fmla="*/ 27 w 33"/>
                <a:gd name="T3" fmla="*/ 0 h 25"/>
                <a:gd name="T4" fmla="*/ 27 w 33"/>
                <a:gd name="T5" fmla="*/ 6 h 25"/>
                <a:gd name="T6" fmla="*/ 27 w 33"/>
                <a:gd name="T7" fmla="*/ 9 h 25"/>
                <a:gd name="T8" fmla="*/ 27 w 33"/>
                <a:gd name="T9" fmla="*/ 12 h 25"/>
                <a:gd name="T10" fmla="*/ 33 w 33"/>
                <a:gd name="T11" fmla="*/ 18 h 25"/>
                <a:gd name="T12" fmla="*/ 33 w 33"/>
                <a:gd name="T13" fmla="*/ 18 h 25"/>
                <a:gd name="T14" fmla="*/ 30 w 33"/>
                <a:gd name="T15" fmla="*/ 21 h 25"/>
                <a:gd name="T16" fmla="*/ 24 w 33"/>
                <a:gd name="T17" fmla="*/ 21 h 25"/>
                <a:gd name="T18" fmla="*/ 12 w 33"/>
                <a:gd name="T19" fmla="*/ 25 h 25"/>
                <a:gd name="T20" fmla="*/ 12 w 33"/>
                <a:gd name="T21" fmla="*/ 25 h 25"/>
                <a:gd name="T22" fmla="*/ 12 w 33"/>
                <a:gd name="T23" fmla="*/ 18 h 25"/>
                <a:gd name="T24" fmla="*/ 12 w 33"/>
                <a:gd name="T25" fmla="*/ 18 h 25"/>
                <a:gd name="T26" fmla="*/ 9 w 33"/>
                <a:gd name="T27" fmla="*/ 18 h 25"/>
                <a:gd name="T28" fmla="*/ 3 w 33"/>
                <a:gd name="T29" fmla="*/ 21 h 25"/>
                <a:gd name="T30" fmla="*/ 3 w 33"/>
                <a:gd name="T31" fmla="*/ 21 h 25"/>
                <a:gd name="T32" fmla="*/ 0 w 33"/>
                <a:gd name="T33" fmla="*/ 18 h 25"/>
                <a:gd name="T34" fmla="*/ 3 w 33"/>
                <a:gd name="T35" fmla="*/ 18 h 25"/>
                <a:gd name="T36" fmla="*/ 9 w 33"/>
                <a:gd name="T37" fmla="*/ 18 h 25"/>
                <a:gd name="T38" fmla="*/ 9 w 33"/>
                <a:gd name="T39" fmla="*/ 18 h 25"/>
                <a:gd name="T40" fmla="*/ 15 w 33"/>
                <a:gd name="T41" fmla="*/ 6 h 25"/>
                <a:gd name="T42" fmla="*/ 21 w 33"/>
                <a:gd name="T43" fmla="*/ 3 h 25"/>
                <a:gd name="T44" fmla="*/ 27 w 33"/>
                <a:gd name="T45" fmla="*/ 0 h 25"/>
                <a:gd name="T46" fmla="*/ 27 w 33"/>
                <a:gd name="T4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25">
                  <a:moveTo>
                    <a:pt x="27" y="0"/>
                  </a:moveTo>
                  <a:lnTo>
                    <a:pt x="27" y="0"/>
                  </a:lnTo>
                  <a:lnTo>
                    <a:pt x="27" y="6"/>
                  </a:lnTo>
                  <a:lnTo>
                    <a:pt x="27" y="9"/>
                  </a:lnTo>
                  <a:lnTo>
                    <a:pt x="27" y="12"/>
                  </a:lnTo>
                  <a:lnTo>
                    <a:pt x="33" y="18"/>
                  </a:lnTo>
                  <a:lnTo>
                    <a:pt x="33" y="18"/>
                  </a:lnTo>
                  <a:lnTo>
                    <a:pt x="30" y="21"/>
                  </a:lnTo>
                  <a:lnTo>
                    <a:pt x="24" y="21"/>
                  </a:lnTo>
                  <a:lnTo>
                    <a:pt x="12" y="25"/>
                  </a:lnTo>
                  <a:lnTo>
                    <a:pt x="12" y="25"/>
                  </a:lnTo>
                  <a:lnTo>
                    <a:pt x="12" y="18"/>
                  </a:lnTo>
                  <a:lnTo>
                    <a:pt x="12" y="18"/>
                  </a:lnTo>
                  <a:lnTo>
                    <a:pt x="9" y="18"/>
                  </a:lnTo>
                  <a:lnTo>
                    <a:pt x="3" y="21"/>
                  </a:lnTo>
                  <a:lnTo>
                    <a:pt x="3" y="21"/>
                  </a:lnTo>
                  <a:lnTo>
                    <a:pt x="0" y="18"/>
                  </a:lnTo>
                  <a:lnTo>
                    <a:pt x="3" y="18"/>
                  </a:lnTo>
                  <a:lnTo>
                    <a:pt x="9" y="18"/>
                  </a:lnTo>
                  <a:lnTo>
                    <a:pt x="9" y="18"/>
                  </a:lnTo>
                  <a:lnTo>
                    <a:pt x="15" y="6"/>
                  </a:lnTo>
                  <a:lnTo>
                    <a:pt x="21" y="3"/>
                  </a:lnTo>
                  <a:lnTo>
                    <a:pt x="27" y="0"/>
                  </a:lnTo>
                  <a:lnTo>
                    <a:pt x="27"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99" name="Freeform 93"/>
            <p:cNvSpPr>
              <a:spLocks/>
            </p:cNvSpPr>
            <p:nvPr/>
          </p:nvSpPr>
          <p:spPr bwMode="auto">
            <a:xfrm>
              <a:off x="9067800" y="3314700"/>
              <a:ext cx="33338" cy="33337"/>
            </a:xfrm>
            <a:custGeom>
              <a:avLst/>
              <a:gdLst>
                <a:gd name="T0" fmla="*/ 3 w 21"/>
                <a:gd name="T1" fmla="*/ 3 h 21"/>
                <a:gd name="T2" fmla="*/ 3 w 21"/>
                <a:gd name="T3" fmla="*/ 3 h 21"/>
                <a:gd name="T4" fmla="*/ 6 w 21"/>
                <a:gd name="T5" fmla="*/ 0 h 21"/>
                <a:gd name="T6" fmla="*/ 9 w 21"/>
                <a:gd name="T7" fmla="*/ 0 h 21"/>
                <a:gd name="T8" fmla="*/ 15 w 21"/>
                <a:gd name="T9" fmla="*/ 0 h 21"/>
                <a:gd name="T10" fmla="*/ 21 w 21"/>
                <a:gd name="T11" fmla="*/ 0 h 21"/>
                <a:gd name="T12" fmla="*/ 21 w 21"/>
                <a:gd name="T13" fmla="*/ 0 h 21"/>
                <a:gd name="T14" fmla="*/ 15 w 21"/>
                <a:gd name="T15" fmla="*/ 15 h 21"/>
                <a:gd name="T16" fmla="*/ 9 w 21"/>
                <a:gd name="T17" fmla="*/ 18 h 21"/>
                <a:gd name="T18" fmla="*/ 0 w 21"/>
                <a:gd name="T19" fmla="*/ 21 h 21"/>
                <a:gd name="T20" fmla="*/ 0 w 21"/>
                <a:gd name="T21" fmla="*/ 21 h 21"/>
                <a:gd name="T22" fmla="*/ 3 w 21"/>
                <a:gd name="T23" fmla="*/ 15 h 21"/>
                <a:gd name="T24" fmla="*/ 6 w 21"/>
                <a:gd name="T25" fmla="*/ 12 h 21"/>
                <a:gd name="T26" fmla="*/ 9 w 21"/>
                <a:gd name="T27" fmla="*/ 6 h 21"/>
                <a:gd name="T28" fmla="*/ 3 w 21"/>
                <a:gd name="T29" fmla="*/ 3 h 21"/>
                <a:gd name="T30" fmla="*/ 3 w 21"/>
                <a:gd name="T3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21">
                  <a:moveTo>
                    <a:pt x="3" y="3"/>
                  </a:moveTo>
                  <a:lnTo>
                    <a:pt x="3" y="3"/>
                  </a:lnTo>
                  <a:lnTo>
                    <a:pt x="6" y="0"/>
                  </a:lnTo>
                  <a:lnTo>
                    <a:pt x="9" y="0"/>
                  </a:lnTo>
                  <a:lnTo>
                    <a:pt x="15" y="0"/>
                  </a:lnTo>
                  <a:lnTo>
                    <a:pt x="21" y="0"/>
                  </a:lnTo>
                  <a:lnTo>
                    <a:pt x="21" y="0"/>
                  </a:lnTo>
                  <a:lnTo>
                    <a:pt x="15" y="15"/>
                  </a:lnTo>
                  <a:lnTo>
                    <a:pt x="9" y="18"/>
                  </a:lnTo>
                  <a:lnTo>
                    <a:pt x="0" y="21"/>
                  </a:lnTo>
                  <a:lnTo>
                    <a:pt x="0" y="21"/>
                  </a:lnTo>
                  <a:lnTo>
                    <a:pt x="3" y="15"/>
                  </a:lnTo>
                  <a:lnTo>
                    <a:pt x="6" y="12"/>
                  </a:lnTo>
                  <a:lnTo>
                    <a:pt x="9" y="6"/>
                  </a:lnTo>
                  <a:lnTo>
                    <a:pt x="3" y="3"/>
                  </a:lnTo>
                  <a:lnTo>
                    <a:pt x="3"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00" name="Freeform 94"/>
            <p:cNvSpPr>
              <a:spLocks/>
            </p:cNvSpPr>
            <p:nvPr/>
          </p:nvSpPr>
          <p:spPr bwMode="auto">
            <a:xfrm>
              <a:off x="8261350" y="4341813"/>
              <a:ext cx="249238" cy="282575"/>
            </a:xfrm>
            <a:custGeom>
              <a:avLst/>
              <a:gdLst>
                <a:gd name="T0" fmla="*/ 127 w 157"/>
                <a:gd name="T1" fmla="*/ 0 h 178"/>
                <a:gd name="T2" fmla="*/ 136 w 157"/>
                <a:gd name="T3" fmla="*/ 9 h 178"/>
                <a:gd name="T4" fmla="*/ 148 w 157"/>
                <a:gd name="T5" fmla="*/ 18 h 178"/>
                <a:gd name="T6" fmla="*/ 157 w 157"/>
                <a:gd name="T7" fmla="*/ 24 h 178"/>
                <a:gd name="T8" fmla="*/ 142 w 157"/>
                <a:gd name="T9" fmla="*/ 42 h 178"/>
                <a:gd name="T10" fmla="*/ 142 w 157"/>
                <a:gd name="T11" fmla="*/ 57 h 178"/>
                <a:gd name="T12" fmla="*/ 139 w 157"/>
                <a:gd name="T13" fmla="*/ 70 h 178"/>
                <a:gd name="T14" fmla="*/ 142 w 157"/>
                <a:gd name="T15" fmla="*/ 73 h 178"/>
                <a:gd name="T16" fmla="*/ 145 w 157"/>
                <a:gd name="T17" fmla="*/ 82 h 178"/>
                <a:gd name="T18" fmla="*/ 151 w 157"/>
                <a:gd name="T19" fmla="*/ 91 h 178"/>
                <a:gd name="T20" fmla="*/ 151 w 157"/>
                <a:gd name="T21" fmla="*/ 103 h 178"/>
                <a:gd name="T22" fmla="*/ 133 w 157"/>
                <a:gd name="T23" fmla="*/ 109 h 178"/>
                <a:gd name="T24" fmla="*/ 136 w 157"/>
                <a:gd name="T25" fmla="*/ 124 h 178"/>
                <a:gd name="T26" fmla="*/ 130 w 157"/>
                <a:gd name="T27" fmla="*/ 133 h 178"/>
                <a:gd name="T28" fmla="*/ 124 w 157"/>
                <a:gd name="T29" fmla="*/ 136 h 178"/>
                <a:gd name="T30" fmla="*/ 118 w 157"/>
                <a:gd name="T31" fmla="*/ 148 h 178"/>
                <a:gd name="T32" fmla="*/ 108 w 157"/>
                <a:gd name="T33" fmla="*/ 154 h 178"/>
                <a:gd name="T34" fmla="*/ 108 w 157"/>
                <a:gd name="T35" fmla="*/ 169 h 178"/>
                <a:gd name="T36" fmla="*/ 96 w 157"/>
                <a:gd name="T37" fmla="*/ 178 h 178"/>
                <a:gd name="T38" fmla="*/ 69 w 157"/>
                <a:gd name="T39" fmla="*/ 166 h 178"/>
                <a:gd name="T40" fmla="*/ 66 w 157"/>
                <a:gd name="T41" fmla="*/ 169 h 178"/>
                <a:gd name="T42" fmla="*/ 60 w 157"/>
                <a:gd name="T43" fmla="*/ 175 h 178"/>
                <a:gd name="T44" fmla="*/ 51 w 157"/>
                <a:gd name="T45" fmla="*/ 166 h 178"/>
                <a:gd name="T46" fmla="*/ 33 w 157"/>
                <a:gd name="T47" fmla="*/ 166 h 178"/>
                <a:gd name="T48" fmla="*/ 27 w 157"/>
                <a:gd name="T49" fmla="*/ 157 h 178"/>
                <a:gd name="T50" fmla="*/ 15 w 157"/>
                <a:gd name="T51" fmla="*/ 145 h 178"/>
                <a:gd name="T52" fmla="*/ 3 w 157"/>
                <a:gd name="T53" fmla="*/ 136 h 178"/>
                <a:gd name="T54" fmla="*/ 6 w 157"/>
                <a:gd name="T55" fmla="*/ 121 h 178"/>
                <a:gd name="T56" fmla="*/ 6 w 157"/>
                <a:gd name="T57" fmla="*/ 118 h 178"/>
                <a:gd name="T58" fmla="*/ 0 w 157"/>
                <a:gd name="T59" fmla="*/ 115 h 178"/>
                <a:gd name="T60" fmla="*/ 0 w 157"/>
                <a:gd name="T61" fmla="*/ 88 h 178"/>
                <a:gd name="T62" fmla="*/ 39 w 157"/>
                <a:gd name="T63" fmla="*/ 85 h 178"/>
                <a:gd name="T64" fmla="*/ 42 w 157"/>
                <a:gd name="T65" fmla="*/ 76 h 178"/>
                <a:gd name="T66" fmla="*/ 39 w 157"/>
                <a:gd name="T67" fmla="*/ 73 h 178"/>
                <a:gd name="T68" fmla="*/ 69 w 157"/>
                <a:gd name="T69" fmla="*/ 57 h 178"/>
                <a:gd name="T70" fmla="*/ 69 w 157"/>
                <a:gd name="T71" fmla="*/ 51 h 178"/>
                <a:gd name="T72" fmla="*/ 93 w 157"/>
                <a:gd name="T73" fmla="*/ 42 h 178"/>
                <a:gd name="T74" fmla="*/ 96 w 157"/>
                <a:gd name="T75" fmla="*/ 39 h 178"/>
                <a:gd name="T76" fmla="*/ 99 w 157"/>
                <a:gd name="T77" fmla="*/ 30 h 178"/>
                <a:gd name="T78" fmla="*/ 105 w 157"/>
                <a:gd name="T79" fmla="*/ 24 h 178"/>
                <a:gd name="T80" fmla="*/ 112 w 157"/>
                <a:gd name="T81" fmla="*/ 24 h 178"/>
                <a:gd name="T82" fmla="*/ 124 w 157"/>
                <a:gd name="T83" fmla="*/ 6 h 178"/>
                <a:gd name="T84" fmla="*/ 124 w 157"/>
                <a:gd name="T85" fmla="*/ 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78">
                  <a:moveTo>
                    <a:pt x="124" y="3"/>
                  </a:moveTo>
                  <a:lnTo>
                    <a:pt x="124" y="3"/>
                  </a:lnTo>
                  <a:lnTo>
                    <a:pt x="127" y="0"/>
                  </a:lnTo>
                  <a:lnTo>
                    <a:pt x="127" y="0"/>
                  </a:lnTo>
                  <a:lnTo>
                    <a:pt x="133" y="3"/>
                  </a:lnTo>
                  <a:lnTo>
                    <a:pt x="136" y="9"/>
                  </a:lnTo>
                  <a:lnTo>
                    <a:pt x="142" y="12"/>
                  </a:lnTo>
                  <a:lnTo>
                    <a:pt x="142" y="12"/>
                  </a:lnTo>
                  <a:lnTo>
                    <a:pt x="148" y="18"/>
                  </a:lnTo>
                  <a:lnTo>
                    <a:pt x="151" y="21"/>
                  </a:lnTo>
                  <a:lnTo>
                    <a:pt x="157" y="24"/>
                  </a:lnTo>
                  <a:lnTo>
                    <a:pt x="157" y="24"/>
                  </a:lnTo>
                  <a:lnTo>
                    <a:pt x="154" y="36"/>
                  </a:lnTo>
                  <a:lnTo>
                    <a:pt x="148" y="42"/>
                  </a:lnTo>
                  <a:lnTo>
                    <a:pt x="142" y="42"/>
                  </a:lnTo>
                  <a:lnTo>
                    <a:pt x="142" y="42"/>
                  </a:lnTo>
                  <a:lnTo>
                    <a:pt x="142" y="51"/>
                  </a:lnTo>
                  <a:lnTo>
                    <a:pt x="142" y="57"/>
                  </a:lnTo>
                  <a:lnTo>
                    <a:pt x="142" y="67"/>
                  </a:lnTo>
                  <a:lnTo>
                    <a:pt x="139" y="67"/>
                  </a:lnTo>
                  <a:lnTo>
                    <a:pt x="139" y="70"/>
                  </a:lnTo>
                  <a:lnTo>
                    <a:pt x="139" y="70"/>
                  </a:lnTo>
                  <a:lnTo>
                    <a:pt x="139" y="70"/>
                  </a:lnTo>
                  <a:lnTo>
                    <a:pt x="142" y="73"/>
                  </a:lnTo>
                  <a:lnTo>
                    <a:pt x="145" y="76"/>
                  </a:lnTo>
                  <a:lnTo>
                    <a:pt x="145" y="76"/>
                  </a:lnTo>
                  <a:lnTo>
                    <a:pt x="145" y="82"/>
                  </a:lnTo>
                  <a:lnTo>
                    <a:pt x="145" y="88"/>
                  </a:lnTo>
                  <a:lnTo>
                    <a:pt x="145" y="88"/>
                  </a:lnTo>
                  <a:lnTo>
                    <a:pt x="151" y="91"/>
                  </a:lnTo>
                  <a:lnTo>
                    <a:pt x="154" y="97"/>
                  </a:lnTo>
                  <a:lnTo>
                    <a:pt x="154" y="97"/>
                  </a:lnTo>
                  <a:lnTo>
                    <a:pt x="151" y="103"/>
                  </a:lnTo>
                  <a:lnTo>
                    <a:pt x="145" y="109"/>
                  </a:lnTo>
                  <a:lnTo>
                    <a:pt x="139" y="112"/>
                  </a:lnTo>
                  <a:lnTo>
                    <a:pt x="133" y="109"/>
                  </a:lnTo>
                  <a:lnTo>
                    <a:pt x="133" y="109"/>
                  </a:lnTo>
                  <a:lnTo>
                    <a:pt x="136" y="118"/>
                  </a:lnTo>
                  <a:lnTo>
                    <a:pt x="136" y="124"/>
                  </a:lnTo>
                  <a:lnTo>
                    <a:pt x="130" y="130"/>
                  </a:lnTo>
                  <a:lnTo>
                    <a:pt x="130" y="130"/>
                  </a:lnTo>
                  <a:lnTo>
                    <a:pt x="130" y="133"/>
                  </a:lnTo>
                  <a:lnTo>
                    <a:pt x="130" y="136"/>
                  </a:lnTo>
                  <a:lnTo>
                    <a:pt x="130" y="136"/>
                  </a:lnTo>
                  <a:lnTo>
                    <a:pt x="124" y="136"/>
                  </a:lnTo>
                  <a:lnTo>
                    <a:pt x="121" y="136"/>
                  </a:lnTo>
                  <a:lnTo>
                    <a:pt x="121" y="136"/>
                  </a:lnTo>
                  <a:lnTo>
                    <a:pt x="118" y="148"/>
                  </a:lnTo>
                  <a:lnTo>
                    <a:pt x="115" y="154"/>
                  </a:lnTo>
                  <a:lnTo>
                    <a:pt x="108" y="154"/>
                  </a:lnTo>
                  <a:lnTo>
                    <a:pt x="108" y="154"/>
                  </a:lnTo>
                  <a:lnTo>
                    <a:pt x="112" y="157"/>
                  </a:lnTo>
                  <a:lnTo>
                    <a:pt x="112" y="163"/>
                  </a:lnTo>
                  <a:lnTo>
                    <a:pt x="108" y="169"/>
                  </a:lnTo>
                  <a:lnTo>
                    <a:pt x="108" y="178"/>
                  </a:lnTo>
                  <a:lnTo>
                    <a:pt x="108" y="178"/>
                  </a:lnTo>
                  <a:lnTo>
                    <a:pt x="96" y="178"/>
                  </a:lnTo>
                  <a:lnTo>
                    <a:pt x="87" y="175"/>
                  </a:lnTo>
                  <a:lnTo>
                    <a:pt x="78" y="169"/>
                  </a:lnTo>
                  <a:lnTo>
                    <a:pt x="69" y="166"/>
                  </a:lnTo>
                  <a:lnTo>
                    <a:pt x="69" y="166"/>
                  </a:lnTo>
                  <a:lnTo>
                    <a:pt x="66" y="166"/>
                  </a:lnTo>
                  <a:lnTo>
                    <a:pt x="66" y="169"/>
                  </a:lnTo>
                  <a:lnTo>
                    <a:pt x="63" y="172"/>
                  </a:lnTo>
                  <a:lnTo>
                    <a:pt x="63" y="172"/>
                  </a:lnTo>
                  <a:lnTo>
                    <a:pt x="60" y="175"/>
                  </a:lnTo>
                  <a:lnTo>
                    <a:pt x="57" y="172"/>
                  </a:lnTo>
                  <a:lnTo>
                    <a:pt x="51" y="166"/>
                  </a:lnTo>
                  <a:lnTo>
                    <a:pt x="51" y="166"/>
                  </a:lnTo>
                  <a:lnTo>
                    <a:pt x="42" y="166"/>
                  </a:lnTo>
                  <a:lnTo>
                    <a:pt x="33" y="166"/>
                  </a:lnTo>
                  <a:lnTo>
                    <a:pt x="33" y="166"/>
                  </a:lnTo>
                  <a:lnTo>
                    <a:pt x="30" y="163"/>
                  </a:lnTo>
                  <a:lnTo>
                    <a:pt x="30" y="160"/>
                  </a:lnTo>
                  <a:lnTo>
                    <a:pt x="27" y="157"/>
                  </a:lnTo>
                  <a:lnTo>
                    <a:pt x="21" y="160"/>
                  </a:lnTo>
                  <a:lnTo>
                    <a:pt x="21" y="160"/>
                  </a:lnTo>
                  <a:lnTo>
                    <a:pt x="15" y="145"/>
                  </a:lnTo>
                  <a:lnTo>
                    <a:pt x="12" y="139"/>
                  </a:lnTo>
                  <a:lnTo>
                    <a:pt x="3" y="136"/>
                  </a:lnTo>
                  <a:lnTo>
                    <a:pt x="3" y="136"/>
                  </a:lnTo>
                  <a:lnTo>
                    <a:pt x="6" y="130"/>
                  </a:lnTo>
                  <a:lnTo>
                    <a:pt x="6" y="127"/>
                  </a:lnTo>
                  <a:lnTo>
                    <a:pt x="6" y="121"/>
                  </a:lnTo>
                  <a:lnTo>
                    <a:pt x="6" y="121"/>
                  </a:lnTo>
                  <a:lnTo>
                    <a:pt x="6" y="118"/>
                  </a:lnTo>
                  <a:lnTo>
                    <a:pt x="6" y="118"/>
                  </a:lnTo>
                  <a:lnTo>
                    <a:pt x="3" y="121"/>
                  </a:lnTo>
                  <a:lnTo>
                    <a:pt x="3" y="121"/>
                  </a:lnTo>
                  <a:lnTo>
                    <a:pt x="0" y="115"/>
                  </a:lnTo>
                  <a:lnTo>
                    <a:pt x="0" y="106"/>
                  </a:lnTo>
                  <a:lnTo>
                    <a:pt x="0" y="100"/>
                  </a:lnTo>
                  <a:lnTo>
                    <a:pt x="0" y="88"/>
                  </a:lnTo>
                  <a:lnTo>
                    <a:pt x="0" y="88"/>
                  </a:lnTo>
                  <a:lnTo>
                    <a:pt x="21" y="88"/>
                  </a:lnTo>
                  <a:lnTo>
                    <a:pt x="39" y="85"/>
                  </a:lnTo>
                  <a:lnTo>
                    <a:pt x="39" y="85"/>
                  </a:lnTo>
                  <a:lnTo>
                    <a:pt x="39" y="79"/>
                  </a:lnTo>
                  <a:lnTo>
                    <a:pt x="42" y="76"/>
                  </a:lnTo>
                  <a:lnTo>
                    <a:pt x="42" y="73"/>
                  </a:lnTo>
                  <a:lnTo>
                    <a:pt x="39" y="73"/>
                  </a:lnTo>
                  <a:lnTo>
                    <a:pt x="39" y="73"/>
                  </a:lnTo>
                  <a:lnTo>
                    <a:pt x="48" y="67"/>
                  </a:lnTo>
                  <a:lnTo>
                    <a:pt x="57" y="60"/>
                  </a:lnTo>
                  <a:lnTo>
                    <a:pt x="69" y="57"/>
                  </a:lnTo>
                  <a:lnTo>
                    <a:pt x="69" y="54"/>
                  </a:lnTo>
                  <a:lnTo>
                    <a:pt x="69" y="51"/>
                  </a:lnTo>
                  <a:lnTo>
                    <a:pt x="69" y="51"/>
                  </a:lnTo>
                  <a:lnTo>
                    <a:pt x="72" y="48"/>
                  </a:lnTo>
                  <a:lnTo>
                    <a:pt x="78" y="45"/>
                  </a:lnTo>
                  <a:lnTo>
                    <a:pt x="93" y="42"/>
                  </a:lnTo>
                  <a:lnTo>
                    <a:pt x="93" y="42"/>
                  </a:lnTo>
                  <a:lnTo>
                    <a:pt x="96" y="42"/>
                  </a:lnTo>
                  <a:lnTo>
                    <a:pt x="96" y="39"/>
                  </a:lnTo>
                  <a:lnTo>
                    <a:pt x="96" y="30"/>
                  </a:lnTo>
                  <a:lnTo>
                    <a:pt x="96" y="30"/>
                  </a:lnTo>
                  <a:lnTo>
                    <a:pt x="99" y="30"/>
                  </a:lnTo>
                  <a:lnTo>
                    <a:pt x="105" y="30"/>
                  </a:lnTo>
                  <a:lnTo>
                    <a:pt x="105" y="30"/>
                  </a:lnTo>
                  <a:lnTo>
                    <a:pt x="105" y="24"/>
                  </a:lnTo>
                  <a:lnTo>
                    <a:pt x="108" y="24"/>
                  </a:lnTo>
                  <a:lnTo>
                    <a:pt x="112" y="24"/>
                  </a:lnTo>
                  <a:lnTo>
                    <a:pt x="112" y="24"/>
                  </a:lnTo>
                  <a:lnTo>
                    <a:pt x="112" y="15"/>
                  </a:lnTo>
                  <a:lnTo>
                    <a:pt x="118" y="9"/>
                  </a:lnTo>
                  <a:lnTo>
                    <a:pt x="124" y="6"/>
                  </a:lnTo>
                  <a:lnTo>
                    <a:pt x="130" y="3"/>
                  </a:lnTo>
                  <a:lnTo>
                    <a:pt x="130" y="3"/>
                  </a:lnTo>
                  <a:lnTo>
                    <a:pt x="124" y="3"/>
                  </a:lnTo>
                  <a:lnTo>
                    <a:pt x="124"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01" name="Freeform 95"/>
            <p:cNvSpPr>
              <a:spLocks/>
            </p:cNvSpPr>
            <p:nvPr/>
          </p:nvSpPr>
          <p:spPr bwMode="auto">
            <a:xfrm>
              <a:off x="8520113" y="4548188"/>
              <a:ext cx="104775" cy="130175"/>
            </a:xfrm>
            <a:custGeom>
              <a:avLst/>
              <a:gdLst>
                <a:gd name="T0" fmla="*/ 63 w 66"/>
                <a:gd name="T1" fmla="*/ 0 h 82"/>
                <a:gd name="T2" fmla="*/ 63 w 66"/>
                <a:gd name="T3" fmla="*/ 9 h 82"/>
                <a:gd name="T4" fmla="*/ 51 w 66"/>
                <a:gd name="T5" fmla="*/ 12 h 82"/>
                <a:gd name="T6" fmla="*/ 51 w 66"/>
                <a:gd name="T7" fmla="*/ 15 h 82"/>
                <a:gd name="T8" fmla="*/ 54 w 66"/>
                <a:gd name="T9" fmla="*/ 18 h 82"/>
                <a:gd name="T10" fmla="*/ 48 w 66"/>
                <a:gd name="T11" fmla="*/ 15 h 82"/>
                <a:gd name="T12" fmla="*/ 51 w 66"/>
                <a:gd name="T13" fmla="*/ 27 h 82"/>
                <a:gd name="T14" fmla="*/ 60 w 66"/>
                <a:gd name="T15" fmla="*/ 36 h 82"/>
                <a:gd name="T16" fmla="*/ 63 w 66"/>
                <a:gd name="T17" fmla="*/ 73 h 82"/>
                <a:gd name="T18" fmla="*/ 48 w 66"/>
                <a:gd name="T19" fmla="*/ 73 h 82"/>
                <a:gd name="T20" fmla="*/ 39 w 66"/>
                <a:gd name="T21" fmla="*/ 54 h 82"/>
                <a:gd name="T22" fmla="*/ 36 w 66"/>
                <a:gd name="T23" fmla="*/ 30 h 82"/>
                <a:gd name="T24" fmla="*/ 30 w 66"/>
                <a:gd name="T25" fmla="*/ 33 h 82"/>
                <a:gd name="T26" fmla="*/ 27 w 66"/>
                <a:gd name="T27" fmla="*/ 42 h 82"/>
                <a:gd name="T28" fmla="*/ 18 w 66"/>
                <a:gd name="T29" fmla="*/ 42 h 82"/>
                <a:gd name="T30" fmla="*/ 18 w 66"/>
                <a:gd name="T31" fmla="*/ 70 h 82"/>
                <a:gd name="T32" fmla="*/ 12 w 66"/>
                <a:gd name="T33" fmla="*/ 76 h 82"/>
                <a:gd name="T34" fmla="*/ 6 w 66"/>
                <a:gd name="T35" fmla="*/ 82 h 82"/>
                <a:gd name="T36" fmla="*/ 3 w 66"/>
                <a:gd name="T37" fmla="*/ 79 h 82"/>
                <a:gd name="T38" fmla="*/ 3 w 66"/>
                <a:gd name="T39" fmla="*/ 61 h 82"/>
                <a:gd name="T40" fmla="*/ 6 w 66"/>
                <a:gd name="T41" fmla="*/ 57 h 82"/>
                <a:gd name="T42" fmla="*/ 6 w 66"/>
                <a:gd name="T43" fmla="*/ 57 h 82"/>
                <a:gd name="T44" fmla="*/ 6 w 66"/>
                <a:gd name="T45" fmla="*/ 51 h 82"/>
                <a:gd name="T46" fmla="*/ 3 w 66"/>
                <a:gd name="T47" fmla="*/ 51 h 82"/>
                <a:gd name="T48" fmla="*/ 6 w 66"/>
                <a:gd name="T49" fmla="*/ 39 h 82"/>
                <a:gd name="T50" fmla="*/ 6 w 66"/>
                <a:gd name="T51" fmla="*/ 36 h 82"/>
                <a:gd name="T52" fmla="*/ 6 w 66"/>
                <a:gd name="T53" fmla="*/ 30 h 82"/>
                <a:gd name="T54" fmla="*/ 0 w 66"/>
                <a:gd name="T55" fmla="*/ 27 h 82"/>
                <a:gd name="T56" fmla="*/ 9 w 66"/>
                <a:gd name="T57" fmla="*/ 6 h 82"/>
                <a:gd name="T58" fmla="*/ 30 w 66"/>
                <a:gd name="T59" fmla="*/ 0 h 82"/>
                <a:gd name="T60" fmla="*/ 27 w 66"/>
                <a:gd name="T61" fmla="*/ 3 h 82"/>
                <a:gd name="T62" fmla="*/ 39 w 66"/>
                <a:gd name="T63" fmla="*/ 3 h 82"/>
                <a:gd name="T64" fmla="*/ 63 w 66"/>
                <a:gd name="T6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82">
                  <a:moveTo>
                    <a:pt x="63" y="0"/>
                  </a:moveTo>
                  <a:lnTo>
                    <a:pt x="63" y="0"/>
                  </a:lnTo>
                  <a:lnTo>
                    <a:pt x="66" y="6"/>
                  </a:lnTo>
                  <a:lnTo>
                    <a:pt x="63" y="9"/>
                  </a:lnTo>
                  <a:lnTo>
                    <a:pt x="57" y="12"/>
                  </a:lnTo>
                  <a:lnTo>
                    <a:pt x="51" y="12"/>
                  </a:lnTo>
                  <a:lnTo>
                    <a:pt x="51" y="12"/>
                  </a:lnTo>
                  <a:lnTo>
                    <a:pt x="51" y="15"/>
                  </a:lnTo>
                  <a:lnTo>
                    <a:pt x="51" y="15"/>
                  </a:lnTo>
                  <a:lnTo>
                    <a:pt x="54" y="18"/>
                  </a:lnTo>
                  <a:lnTo>
                    <a:pt x="48" y="15"/>
                  </a:lnTo>
                  <a:lnTo>
                    <a:pt x="48" y="15"/>
                  </a:lnTo>
                  <a:lnTo>
                    <a:pt x="51" y="27"/>
                  </a:lnTo>
                  <a:lnTo>
                    <a:pt x="51" y="27"/>
                  </a:lnTo>
                  <a:lnTo>
                    <a:pt x="60" y="36"/>
                  </a:lnTo>
                  <a:lnTo>
                    <a:pt x="60" y="36"/>
                  </a:lnTo>
                  <a:lnTo>
                    <a:pt x="60" y="51"/>
                  </a:lnTo>
                  <a:lnTo>
                    <a:pt x="63" y="73"/>
                  </a:lnTo>
                  <a:lnTo>
                    <a:pt x="63" y="73"/>
                  </a:lnTo>
                  <a:lnTo>
                    <a:pt x="48" y="73"/>
                  </a:lnTo>
                  <a:lnTo>
                    <a:pt x="48" y="73"/>
                  </a:lnTo>
                  <a:lnTo>
                    <a:pt x="39" y="54"/>
                  </a:lnTo>
                  <a:lnTo>
                    <a:pt x="36" y="42"/>
                  </a:lnTo>
                  <a:lnTo>
                    <a:pt x="36" y="30"/>
                  </a:lnTo>
                  <a:lnTo>
                    <a:pt x="36" y="30"/>
                  </a:lnTo>
                  <a:lnTo>
                    <a:pt x="30" y="33"/>
                  </a:lnTo>
                  <a:lnTo>
                    <a:pt x="30" y="39"/>
                  </a:lnTo>
                  <a:lnTo>
                    <a:pt x="27" y="42"/>
                  </a:lnTo>
                  <a:lnTo>
                    <a:pt x="18" y="42"/>
                  </a:lnTo>
                  <a:lnTo>
                    <a:pt x="18" y="42"/>
                  </a:lnTo>
                  <a:lnTo>
                    <a:pt x="18" y="70"/>
                  </a:lnTo>
                  <a:lnTo>
                    <a:pt x="18" y="70"/>
                  </a:lnTo>
                  <a:lnTo>
                    <a:pt x="18" y="73"/>
                  </a:lnTo>
                  <a:lnTo>
                    <a:pt x="12" y="76"/>
                  </a:lnTo>
                  <a:lnTo>
                    <a:pt x="9" y="76"/>
                  </a:lnTo>
                  <a:lnTo>
                    <a:pt x="6" y="82"/>
                  </a:lnTo>
                  <a:lnTo>
                    <a:pt x="6" y="82"/>
                  </a:lnTo>
                  <a:lnTo>
                    <a:pt x="3" y="79"/>
                  </a:lnTo>
                  <a:lnTo>
                    <a:pt x="3" y="73"/>
                  </a:lnTo>
                  <a:lnTo>
                    <a:pt x="3" y="61"/>
                  </a:lnTo>
                  <a:lnTo>
                    <a:pt x="3" y="61"/>
                  </a:lnTo>
                  <a:lnTo>
                    <a:pt x="6" y="57"/>
                  </a:lnTo>
                  <a:lnTo>
                    <a:pt x="6" y="57"/>
                  </a:lnTo>
                  <a:lnTo>
                    <a:pt x="6" y="57"/>
                  </a:lnTo>
                  <a:lnTo>
                    <a:pt x="6" y="54"/>
                  </a:lnTo>
                  <a:lnTo>
                    <a:pt x="6" y="51"/>
                  </a:lnTo>
                  <a:lnTo>
                    <a:pt x="3" y="51"/>
                  </a:lnTo>
                  <a:lnTo>
                    <a:pt x="3" y="51"/>
                  </a:lnTo>
                  <a:lnTo>
                    <a:pt x="6" y="45"/>
                  </a:lnTo>
                  <a:lnTo>
                    <a:pt x="6" y="39"/>
                  </a:lnTo>
                  <a:lnTo>
                    <a:pt x="6" y="36"/>
                  </a:lnTo>
                  <a:lnTo>
                    <a:pt x="6" y="36"/>
                  </a:lnTo>
                  <a:lnTo>
                    <a:pt x="6" y="30"/>
                  </a:lnTo>
                  <a:lnTo>
                    <a:pt x="6" y="30"/>
                  </a:lnTo>
                  <a:lnTo>
                    <a:pt x="0" y="27"/>
                  </a:lnTo>
                  <a:lnTo>
                    <a:pt x="0" y="27"/>
                  </a:lnTo>
                  <a:lnTo>
                    <a:pt x="3" y="15"/>
                  </a:lnTo>
                  <a:lnTo>
                    <a:pt x="9" y="6"/>
                  </a:lnTo>
                  <a:lnTo>
                    <a:pt x="18" y="0"/>
                  </a:lnTo>
                  <a:lnTo>
                    <a:pt x="30" y="0"/>
                  </a:lnTo>
                  <a:lnTo>
                    <a:pt x="30" y="0"/>
                  </a:lnTo>
                  <a:lnTo>
                    <a:pt x="27" y="3"/>
                  </a:lnTo>
                  <a:lnTo>
                    <a:pt x="30" y="6"/>
                  </a:lnTo>
                  <a:lnTo>
                    <a:pt x="39" y="3"/>
                  </a:lnTo>
                  <a:lnTo>
                    <a:pt x="63" y="0"/>
                  </a:lnTo>
                  <a:lnTo>
                    <a:pt x="6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02" name="Freeform 96"/>
            <p:cNvSpPr>
              <a:spLocks/>
            </p:cNvSpPr>
            <p:nvPr/>
          </p:nvSpPr>
          <p:spPr bwMode="auto">
            <a:xfrm>
              <a:off x="8169275" y="4683125"/>
              <a:ext cx="254000" cy="66675"/>
            </a:xfrm>
            <a:custGeom>
              <a:avLst/>
              <a:gdLst>
                <a:gd name="T0" fmla="*/ 0 w 160"/>
                <a:gd name="T1" fmla="*/ 12 h 42"/>
                <a:gd name="T2" fmla="*/ 0 w 160"/>
                <a:gd name="T3" fmla="*/ 12 h 42"/>
                <a:gd name="T4" fmla="*/ 0 w 160"/>
                <a:gd name="T5" fmla="*/ 6 h 42"/>
                <a:gd name="T6" fmla="*/ 6 w 160"/>
                <a:gd name="T7" fmla="*/ 3 h 42"/>
                <a:gd name="T8" fmla="*/ 12 w 160"/>
                <a:gd name="T9" fmla="*/ 3 h 42"/>
                <a:gd name="T10" fmla="*/ 15 w 160"/>
                <a:gd name="T11" fmla="*/ 0 h 42"/>
                <a:gd name="T12" fmla="*/ 15 w 160"/>
                <a:gd name="T13" fmla="*/ 0 h 42"/>
                <a:gd name="T14" fmla="*/ 21 w 160"/>
                <a:gd name="T15" fmla="*/ 0 h 42"/>
                <a:gd name="T16" fmla="*/ 21 w 160"/>
                <a:gd name="T17" fmla="*/ 3 h 42"/>
                <a:gd name="T18" fmla="*/ 24 w 160"/>
                <a:gd name="T19" fmla="*/ 9 h 42"/>
                <a:gd name="T20" fmla="*/ 24 w 160"/>
                <a:gd name="T21" fmla="*/ 9 h 42"/>
                <a:gd name="T22" fmla="*/ 30 w 160"/>
                <a:gd name="T23" fmla="*/ 9 h 42"/>
                <a:gd name="T24" fmla="*/ 33 w 160"/>
                <a:gd name="T25" fmla="*/ 9 h 42"/>
                <a:gd name="T26" fmla="*/ 33 w 160"/>
                <a:gd name="T27" fmla="*/ 12 h 42"/>
                <a:gd name="T28" fmla="*/ 33 w 160"/>
                <a:gd name="T29" fmla="*/ 12 h 42"/>
                <a:gd name="T30" fmla="*/ 46 w 160"/>
                <a:gd name="T31" fmla="*/ 9 h 42"/>
                <a:gd name="T32" fmla="*/ 55 w 160"/>
                <a:gd name="T33" fmla="*/ 9 h 42"/>
                <a:gd name="T34" fmla="*/ 64 w 160"/>
                <a:gd name="T35" fmla="*/ 12 h 42"/>
                <a:gd name="T36" fmla="*/ 73 w 160"/>
                <a:gd name="T37" fmla="*/ 21 h 42"/>
                <a:gd name="T38" fmla="*/ 73 w 160"/>
                <a:gd name="T39" fmla="*/ 21 h 42"/>
                <a:gd name="T40" fmla="*/ 82 w 160"/>
                <a:gd name="T41" fmla="*/ 15 h 42"/>
                <a:gd name="T42" fmla="*/ 91 w 160"/>
                <a:gd name="T43" fmla="*/ 15 h 42"/>
                <a:gd name="T44" fmla="*/ 115 w 160"/>
                <a:gd name="T45" fmla="*/ 15 h 42"/>
                <a:gd name="T46" fmla="*/ 115 w 160"/>
                <a:gd name="T47" fmla="*/ 15 h 42"/>
                <a:gd name="T48" fmla="*/ 118 w 160"/>
                <a:gd name="T49" fmla="*/ 15 h 42"/>
                <a:gd name="T50" fmla="*/ 121 w 160"/>
                <a:gd name="T51" fmla="*/ 18 h 42"/>
                <a:gd name="T52" fmla="*/ 121 w 160"/>
                <a:gd name="T53" fmla="*/ 24 h 42"/>
                <a:gd name="T54" fmla="*/ 121 w 160"/>
                <a:gd name="T55" fmla="*/ 24 h 42"/>
                <a:gd name="T56" fmla="*/ 130 w 160"/>
                <a:gd name="T57" fmla="*/ 24 h 42"/>
                <a:gd name="T58" fmla="*/ 133 w 160"/>
                <a:gd name="T59" fmla="*/ 24 h 42"/>
                <a:gd name="T60" fmla="*/ 133 w 160"/>
                <a:gd name="T61" fmla="*/ 27 h 42"/>
                <a:gd name="T62" fmla="*/ 133 w 160"/>
                <a:gd name="T63" fmla="*/ 27 h 42"/>
                <a:gd name="T64" fmla="*/ 142 w 160"/>
                <a:gd name="T65" fmla="*/ 27 h 42"/>
                <a:gd name="T66" fmla="*/ 148 w 160"/>
                <a:gd name="T67" fmla="*/ 30 h 42"/>
                <a:gd name="T68" fmla="*/ 151 w 160"/>
                <a:gd name="T69" fmla="*/ 30 h 42"/>
                <a:gd name="T70" fmla="*/ 154 w 160"/>
                <a:gd name="T71" fmla="*/ 27 h 42"/>
                <a:gd name="T72" fmla="*/ 154 w 160"/>
                <a:gd name="T73" fmla="*/ 27 h 42"/>
                <a:gd name="T74" fmla="*/ 157 w 160"/>
                <a:gd name="T75" fmla="*/ 30 h 42"/>
                <a:gd name="T76" fmla="*/ 160 w 160"/>
                <a:gd name="T77" fmla="*/ 30 h 42"/>
                <a:gd name="T78" fmla="*/ 157 w 160"/>
                <a:gd name="T79" fmla="*/ 36 h 42"/>
                <a:gd name="T80" fmla="*/ 154 w 160"/>
                <a:gd name="T81" fmla="*/ 39 h 42"/>
                <a:gd name="T82" fmla="*/ 154 w 160"/>
                <a:gd name="T83" fmla="*/ 39 h 42"/>
                <a:gd name="T84" fmla="*/ 157 w 160"/>
                <a:gd name="T85" fmla="*/ 39 h 42"/>
                <a:gd name="T86" fmla="*/ 157 w 160"/>
                <a:gd name="T87" fmla="*/ 39 h 42"/>
                <a:gd name="T88" fmla="*/ 157 w 160"/>
                <a:gd name="T89" fmla="*/ 42 h 42"/>
                <a:gd name="T90" fmla="*/ 154 w 160"/>
                <a:gd name="T91" fmla="*/ 42 h 42"/>
                <a:gd name="T92" fmla="*/ 151 w 160"/>
                <a:gd name="T93" fmla="*/ 39 h 42"/>
                <a:gd name="T94" fmla="*/ 151 w 160"/>
                <a:gd name="T95" fmla="*/ 39 h 42"/>
                <a:gd name="T96" fmla="*/ 127 w 160"/>
                <a:gd name="T97" fmla="*/ 42 h 42"/>
                <a:gd name="T98" fmla="*/ 109 w 160"/>
                <a:gd name="T99" fmla="*/ 39 h 42"/>
                <a:gd name="T100" fmla="*/ 70 w 160"/>
                <a:gd name="T101" fmla="*/ 27 h 42"/>
                <a:gd name="T102" fmla="*/ 70 w 160"/>
                <a:gd name="T103" fmla="*/ 27 h 42"/>
                <a:gd name="T104" fmla="*/ 58 w 160"/>
                <a:gd name="T105" fmla="*/ 27 h 42"/>
                <a:gd name="T106" fmla="*/ 49 w 160"/>
                <a:gd name="T107" fmla="*/ 27 h 42"/>
                <a:gd name="T108" fmla="*/ 49 w 160"/>
                <a:gd name="T109" fmla="*/ 27 h 42"/>
                <a:gd name="T110" fmla="*/ 33 w 160"/>
                <a:gd name="T111" fmla="*/ 24 h 42"/>
                <a:gd name="T112" fmla="*/ 21 w 160"/>
                <a:gd name="T113" fmla="*/ 21 h 42"/>
                <a:gd name="T114" fmla="*/ 21 w 160"/>
                <a:gd name="T115" fmla="*/ 21 h 42"/>
                <a:gd name="T116" fmla="*/ 9 w 160"/>
                <a:gd name="T117" fmla="*/ 18 h 42"/>
                <a:gd name="T118" fmla="*/ 3 w 160"/>
                <a:gd name="T119" fmla="*/ 18 h 42"/>
                <a:gd name="T120" fmla="*/ 0 w 160"/>
                <a:gd name="T121" fmla="*/ 12 h 42"/>
                <a:gd name="T122" fmla="*/ 0 w 160"/>
                <a:gd name="T12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42">
                  <a:moveTo>
                    <a:pt x="0" y="12"/>
                  </a:moveTo>
                  <a:lnTo>
                    <a:pt x="0" y="12"/>
                  </a:lnTo>
                  <a:lnTo>
                    <a:pt x="0" y="6"/>
                  </a:lnTo>
                  <a:lnTo>
                    <a:pt x="6" y="3"/>
                  </a:lnTo>
                  <a:lnTo>
                    <a:pt x="12" y="3"/>
                  </a:lnTo>
                  <a:lnTo>
                    <a:pt x="15" y="0"/>
                  </a:lnTo>
                  <a:lnTo>
                    <a:pt x="15" y="0"/>
                  </a:lnTo>
                  <a:lnTo>
                    <a:pt x="21" y="0"/>
                  </a:lnTo>
                  <a:lnTo>
                    <a:pt x="21" y="3"/>
                  </a:lnTo>
                  <a:lnTo>
                    <a:pt x="24" y="9"/>
                  </a:lnTo>
                  <a:lnTo>
                    <a:pt x="24" y="9"/>
                  </a:lnTo>
                  <a:lnTo>
                    <a:pt x="30" y="9"/>
                  </a:lnTo>
                  <a:lnTo>
                    <a:pt x="33" y="9"/>
                  </a:lnTo>
                  <a:lnTo>
                    <a:pt x="33" y="12"/>
                  </a:lnTo>
                  <a:lnTo>
                    <a:pt x="33" y="12"/>
                  </a:lnTo>
                  <a:lnTo>
                    <a:pt x="46" y="9"/>
                  </a:lnTo>
                  <a:lnTo>
                    <a:pt x="55" y="9"/>
                  </a:lnTo>
                  <a:lnTo>
                    <a:pt x="64" y="12"/>
                  </a:lnTo>
                  <a:lnTo>
                    <a:pt x="73" y="21"/>
                  </a:lnTo>
                  <a:lnTo>
                    <a:pt x="73" y="21"/>
                  </a:lnTo>
                  <a:lnTo>
                    <a:pt x="82" y="15"/>
                  </a:lnTo>
                  <a:lnTo>
                    <a:pt x="91" y="15"/>
                  </a:lnTo>
                  <a:lnTo>
                    <a:pt x="115" y="15"/>
                  </a:lnTo>
                  <a:lnTo>
                    <a:pt x="115" y="15"/>
                  </a:lnTo>
                  <a:lnTo>
                    <a:pt x="118" y="15"/>
                  </a:lnTo>
                  <a:lnTo>
                    <a:pt x="121" y="18"/>
                  </a:lnTo>
                  <a:lnTo>
                    <a:pt x="121" y="24"/>
                  </a:lnTo>
                  <a:lnTo>
                    <a:pt x="121" y="24"/>
                  </a:lnTo>
                  <a:lnTo>
                    <a:pt x="130" y="24"/>
                  </a:lnTo>
                  <a:lnTo>
                    <a:pt x="133" y="24"/>
                  </a:lnTo>
                  <a:lnTo>
                    <a:pt x="133" y="27"/>
                  </a:lnTo>
                  <a:lnTo>
                    <a:pt x="133" y="27"/>
                  </a:lnTo>
                  <a:lnTo>
                    <a:pt x="142" y="27"/>
                  </a:lnTo>
                  <a:lnTo>
                    <a:pt x="148" y="30"/>
                  </a:lnTo>
                  <a:lnTo>
                    <a:pt x="151" y="30"/>
                  </a:lnTo>
                  <a:lnTo>
                    <a:pt x="154" y="27"/>
                  </a:lnTo>
                  <a:lnTo>
                    <a:pt x="154" y="27"/>
                  </a:lnTo>
                  <a:lnTo>
                    <a:pt x="157" y="30"/>
                  </a:lnTo>
                  <a:lnTo>
                    <a:pt x="160" y="30"/>
                  </a:lnTo>
                  <a:lnTo>
                    <a:pt x="157" y="36"/>
                  </a:lnTo>
                  <a:lnTo>
                    <a:pt x="154" y="39"/>
                  </a:lnTo>
                  <a:lnTo>
                    <a:pt x="154" y="39"/>
                  </a:lnTo>
                  <a:lnTo>
                    <a:pt x="157" y="39"/>
                  </a:lnTo>
                  <a:lnTo>
                    <a:pt x="157" y="39"/>
                  </a:lnTo>
                  <a:lnTo>
                    <a:pt x="157" y="42"/>
                  </a:lnTo>
                  <a:lnTo>
                    <a:pt x="154" y="42"/>
                  </a:lnTo>
                  <a:lnTo>
                    <a:pt x="151" y="39"/>
                  </a:lnTo>
                  <a:lnTo>
                    <a:pt x="151" y="39"/>
                  </a:lnTo>
                  <a:lnTo>
                    <a:pt x="127" y="42"/>
                  </a:lnTo>
                  <a:lnTo>
                    <a:pt x="109" y="39"/>
                  </a:lnTo>
                  <a:lnTo>
                    <a:pt x="70" y="27"/>
                  </a:lnTo>
                  <a:lnTo>
                    <a:pt x="70" y="27"/>
                  </a:lnTo>
                  <a:lnTo>
                    <a:pt x="58" y="27"/>
                  </a:lnTo>
                  <a:lnTo>
                    <a:pt x="49" y="27"/>
                  </a:lnTo>
                  <a:lnTo>
                    <a:pt x="49" y="27"/>
                  </a:lnTo>
                  <a:lnTo>
                    <a:pt x="33" y="24"/>
                  </a:lnTo>
                  <a:lnTo>
                    <a:pt x="21" y="21"/>
                  </a:lnTo>
                  <a:lnTo>
                    <a:pt x="21" y="21"/>
                  </a:lnTo>
                  <a:lnTo>
                    <a:pt x="9" y="18"/>
                  </a:lnTo>
                  <a:lnTo>
                    <a:pt x="3" y="18"/>
                  </a:lnTo>
                  <a:lnTo>
                    <a:pt x="0" y="12"/>
                  </a:lnTo>
                  <a:lnTo>
                    <a:pt x="0"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03" name="Freeform 97"/>
            <p:cNvSpPr>
              <a:spLocks/>
            </p:cNvSpPr>
            <p:nvPr/>
          </p:nvSpPr>
          <p:spPr bwMode="auto">
            <a:xfrm>
              <a:off x="8534400" y="4773613"/>
              <a:ext cx="33338" cy="9525"/>
            </a:xfrm>
            <a:custGeom>
              <a:avLst/>
              <a:gdLst>
                <a:gd name="T0" fmla="*/ 6 w 21"/>
                <a:gd name="T1" fmla="*/ 3 h 6"/>
                <a:gd name="T2" fmla="*/ 6 w 21"/>
                <a:gd name="T3" fmla="*/ 3 h 6"/>
                <a:gd name="T4" fmla="*/ 15 w 21"/>
                <a:gd name="T5" fmla="*/ 3 h 6"/>
                <a:gd name="T6" fmla="*/ 21 w 21"/>
                <a:gd name="T7" fmla="*/ 3 h 6"/>
                <a:gd name="T8" fmla="*/ 21 w 21"/>
                <a:gd name="T9" fmla="*/ 6 h 6"/>
                <a:gd name="T10" fmla="*/ 21 w 21"/>
                <a:gd name="T11" fmla="*/ 6 h 6"/>
                <a:gd name="T12" fmla="*/ 6 w 21"/>
                <a:gd name="T13" fmla="*/ 6 h 6"/>
                <a:gd name="T14" fmla="*/ 6 w 21"/>
                <a:gd name="T15" fmla="*/ 6 h 6"/>
                <a:gd name="T16" fmla="*/ 6 w 21"/>
                <a:gd name="T17" fmla="*/ 6 h 6"/>
                <a:gd name="T18" fmla="*/ 6 w 21"/>
                <a:gd name="T19" fmla="*/ 3 h 6"/>
                <a:gd name="T20" fmla="*/ 3 w 21"/>
                <a:gd name="T21" fmla="*/ 3 h 6"/>
                <a:gd name="T22" fmla="*/ 3 w 21"/>
                <a:gd name="T23" fmla="*/ 3 h 6"/>
                <a:gd name="T24" fmla="*/ 0 w 21"/>
                <a:gd name="T25" fmla="*/ 0 h 6"/>
                <a:gd name="T26" fmla="*/ 0 w 21"/>
                <a:gd name="T27" fmla="*/ 0 h 6"/>
                <a:gd name="T28" fmla="*/ 3 w 21"/>
                <a:gd name="T29" fmla="*/ 0 h 6"/>
                <a:gd name="T30" fmla="*/ 6 w 21"/>
                <a:gd name="T31" fmla="*/ 3 h 6"/>
                <a:gd name="T32" fmla="*/ 6 w 21"/>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6">
                  <a:moveTo>
                    <a:pt x="6" y="3"/>
                  </a:moveTo>
                  <a:lnTo>
                    <a:pt x="6" y="3"/>
                  </a:lnTo>
                  <a:lnTo>
                    <a:pt x="15" y="3"/>
                  </a:lnTo>
                  <a:lnTo>
                    <a:pt x="21" y="3"/>
                  </a:lnTo>
                  <a:lnTo>
                    <a:pt x="21" y="6"/>
                  </a:lnTo>
                  <a:lnTo>
                    <a:pt x="21" y="6"/>
                  </a:lnTo>
                  <a:lnTo>
                    <a:pt x="6" y="6"/>
                  </a:lnTo>
                  <a:lnTo>
                    <a:pt x="6" y="6"/>
                  </a:lnTo>
                  <a:lnTo>
                    <a:pt x="6" y="6"/>
                  </a:lnTo>
                  <a:lnTo>
                    <a:pt x="6" y="3"/>
                  </a:lnTo>
                  <a:lnTo>
                    <a:pt x="3" y="3"/>
                  </a:lnTo>
                  <a:lnTo>
                    <a:pt x="3" y="3"/>
                  </a:lnTo>
                  <a:lnTo>
                    <a:pt x="0" y="0"/>
                  </a:lnTo>
                  <a:lnTo>
                    <a:pt x="0" y="0"/>
                  </a:lnTo>
                  <a:lnTo>
                    <a:pt x="3" y="0"/>
                  </a:lnTo>
                  <a:lnTo>
                    <a:pt x="6" y="3"/>
                  </a:lnTo>
                  <a:lnTo>
                    <a:pt x="6"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04" name="Freeform 98"/>
            <p:cNvSpPr>
              <a:spLocks/>
            </p:cNvSpPr>
            <p:nvPr/>
          </p:nvSpPr>
          <p:spPr bwMode="auto">
            <a:xfrm>
              <a:off x="9763125" y="5657850"/>
              <a:ext cx="196850" cy="185737"/>
            </a:xfrm>
            <a:custGeom>
              <a:avLst/>
              <a:gdLst>
                <a:gd name="T0" fmla="*/ 0 w 124"/>
                <a:gd name="T1" fmla="*/ 108 h 117"/>
                <a:gd name="T2" fmla="*/ 3 w 124"/>
                <a:gd name="T3" fmla="*/ 102 h 117"/>
                <a:gd name="T4" fmla="*/ 9 w 124"/>
                <a:gd name="T5" fmla="*/ 93 h 117"/>
                <a:gd name="T6" fmla="*/ 18 w 124"/>
                <a:gd name="T7" fmla="*/ 90 h 117"/>
                <a:gd name="T8" fmla="*/ 18 w 124"/>
                <a:gd name="T9" fmla="*/ 81 h 117"/>
                <a:gd name="T10" fmla="*/ 21 w 124"/>
                <a:gd name="T11" fmla="*/ 81 h 117"/>
                <a:gd name="T12" fmla="*/ 24 w 124"/>
                <a:gd name="T13" fmla="*/ 81 h 117"/>
                <a:gd name="T14" fmla="*/ 30 w 124"/>
                <a:gd name="T15" fmla="*/ 72 h 117"/>
                <a:gd name="T16" fmla="*/ 42 w 124"/>
                <a:gd name="T17" fmla="*/ 72 h 117"/>
                <a:gd name="T18" fmla="*/ 45 w 124"/>
                <a:gd name="T19" fmla="*/ 69 h 117"/>
                <a:gd name="T20" fmla="*/ 54 w 124"/>
                <a:gd name="T21" fmla="*/ 60 h 117"/>
                <a:gd name="T22" fmla="*/ 57 w 124"/>
                <a:gd name="T23" fmla="*/ 60 h 117"/>
                <a:gd name="T24" fmla="*/ 60 w 124"/>
                <a:gd name="T25" fmla="*/ 48 h 117"/>
                <a:gd name="T26" fmla="*/ 67 w 124"/>
                <a:gd name="T27" fmla="*/ 51 h 117"/>
                <a:gd name="T28" fmla="*/ 70 w 124"/>
                <a:gd name="T29" fmla="*/ 39 h 117"/>
                <a:gd name="T30" fmla="*/ 73 w 124"/>
                <a:gd name="T31" fmla="*/ 39 h 117"/>
                <a:gd name="T32" fmla="*/ 82 w 124"/>
                <a:gd name="T33" fmla="*/ 45 h 117"/>
                <a:gd name="T34" fmla="*/ 79 w 124"/>
                <a:gd name="T35" fmla="*/ 36 h 117"/>
                <a:gd name="T36" fmla="*/ 79 w 124"/>
                <a:gd name="T37" fmla="*/ 27 h 117"/>
                <a:gd name="T38" fmla="*/ 82 w 124"/>
                <a:gd name="T39" fmla="*/ 30 h 117"/>
                <a:gd name="T40" fmla="*/ 91 w 124"/>
                <a:gd name="T41" fmla="*/ 21 h 117"/>
                <a:gd name="T42" fmla="*/ 94 w 124"/>
                <a:gd name="T43" fmla="*/ 9 h 117"/>
                <a:gd name="T44" fmla="*/ 103 w 124"/>
                <a:gd name="T45" fmla="*/ 6 h 117"/>
                <a:gd name="T46" fmla="*/ 106 w 124"/>
                <a:gd name="T47" fmla="*/ 0 h 117"/>
                <a:gd name="T48" fmla="*/ 112 w 124"/>
                <a:gd name="T49" fmla="*/ 6 h 117"/>
                <a:gd name="T50" fmla="*/ 118 w 124"/>
                <a:gd name="T51" fmla="*/ 9 h 117"/>
                <a:gd name="T52" fmla="*/ 118 w 124"/>
                <a:gd name="T53" fmla="*/ 15 h 117"/>
                <a:gd name="T54" fmla="*/ 121 w 124"/>
                <a:gd name="T55" fmla="*/ 24 h 117"/>
                <a:gd name="T56" fmla="*/ 124 w 124"/>
                <a:gd name="T57" fmla="*/ 27 h 117"/>
                <a:gd name="T58" fmla="*/ 118 w 124"/>
                <a:gd name="T59" fmla="*/ 33 h 117"/>
                <a:gd name="T60" fmla="*/ 118 w 124"/>
                <a:gd name="T61" fmla="*/ 39 h 117"/>
                <a:gd name="T62" fmla="*/ 109 w 124"/>
                <a:gd name="T63" fmla="*/ 39 h 117"/>
                <a:gd name="T64" fmla="*/ 109 w 124"/>
                <a:gd name="T65" fmla="*/ 48 h 117"/>
                <a:gd name="T66" fmla="*/ 106 w 124"/>
                <a:gd name="T67" fmla="*/ 60 h 117"/>
                <a:gd name="T68" fmla="*/ 97 w 124"/>
                <a:gd name="T69" fmla="*/ 63 h 117"/>
                <a:gd name="T70" fmla="*/ 91 w 124"/>
                <a:gd name="T71" fmla="*/ 66 h 117"/>
                <a:gd name="T72" fmla="*/ 85 w 124"/>
                <a:gd name="T73" fmla="*/ 69 h 117"/>
                <a:gd name="T74" fmla="*/ 79 w 124"/>
                <a:gd name="T75" fmla="*/ 93 h 117"/>
                <a:gd name="T76" fmla="*/ 73 w 124"/>
                <a:gd name="T77" fmla="*/ 96 h 117"/>
                <a:gd name="T78" fmla="*/ 70 w 124"/>
                <a:gd name="T79" fmla="*/ 108 h 117"/>
                <a:gd name="T80" fmla="*/ 67 w 124"/>
                <a:gd name="T81" fmla="*/ 108 h 117"/>
                <a:gd name="T82" fmla="*/ 60 w 124"/>
                <a:gd name="T83" fmla="*/ 117 h 117"/>
                <a:gd name="T84" fmla="*/ 57 w 124"/>
                <a:gd name="T85" fmla="*/ 114 h 117"/>
                <a:gd name="T86" fmla="*/ 42 w 124"/>
                <a:gd name="T87" fmla="*/ 114 h 117"/>
                <a:gd name="T88" fmla="*/ 30 w 124"/>
                <a:gd name="T89" fmla="*/ 111 h 117"/>
                <a:gd name="T90" fmla="*/ 30 w 124"/>
                <a:gd name="T91" fmla="*/ 105 h 117"/>
                <a:gd name="T92" fmla="*/ 18 w 124"/>
                <a:gd name="T93" fmla="*/ 111 h 117"/>
                <a:gd name="T94" fmla="*/ 12 w 124"/>
                <a:gd name="T95" fmla="*/ 108 h 117"/>
                <a:gd name="T96" fmla="*/ 9 w 124"/>
                <a:gd name="T97" fmla="*/ 102 h 117"/>
                <a:gd name="T98" fmla="*/ 6 w 124"/>
                <a:gd name="T99" fmla="*/ 102 h 117"/>
                <a:gd name="T100" fmla="*/ 9 w 124"/>
                <a:gd name="T101" fmla="*/ 111 h 117"/>
                <a:gd name="T102" fmla="*/ 0 w 124"/>
                <a:gd name="T103" fmla="*/ 10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 h="117">
                  <a:moveTo>
                    <a:pt x="0" y="108"/>
                  </a:moveTo>
                  <a:lnTo>
                    <a:pt x="0" y="108"/>
                  </a:lnTo>
                  <a:lnTo>
                    <a:pt x="0" y="105"/>
                  </a:lnTo>
                  <a:lnTo>
                    <a:pt x="3" y="102"/>
                  </a:lnTo>
                  <a:lnTo>
                    <a:pt x="9" y="93"/>
                  </a:lnTo>
                  <a:lnTo>
                    <a:pt x="9" y="93"/>
                  </a:lnTo>
                  <a:lnTo>
                    <a:pt x="18" y="90"/>
                  </a:lnTo>
                  <a:lnTo>
                    <a:pt x="18" y="90"/>
                  </a:lnTo>
                  <a:lnTo>
                    <a:pt x="15" y="84"/>
                  </a:lnTo>
                  <a:lnTo>
                    <a:pt x="18" y="81"/>
                  </a:lnTo>
                  <a:lnTo>
                    <a:pt x="18" y="81"/>
                  </a:lnTo>
                  <a:lnTo>
                    <a:pt x="21" y="81"/>
                  </a:lnTo>
                  <a:lnTo>
                    <a:pt x="24" y="81"/>
                  </a:lnTo>
                  <a:lnTo>
                    <a:pt x="24" y="81"/>
                  </a:lnTo>
                  <a:lnTo>
                    <a:pt x="30" y="72"/>
                  </a:lnTo>
                  <a:lnTo>
                    <a:pt x="30" y="72"/>
                  </a:lnTo>
                  <a:lnTo>
                    <a:pt x="39" y="72"/>
                  </a:lnTo>
                  <a:lnTo>
                    <a:pt x="42" y="72"/>
                  </a:lnTo>
                  <a:lnTo>
                    <a:pt x="45" y="69"/>
                  </a:lnTo>
                  <a:lnTo>
                    <a:pt x="45" y="69"/>
                  </a:lnTo>
                  <a:lnTo>
                    <a:pt x="48" y="63"/>
                  </a:lnTo>
                  <a:lnTo>
                    <a:pt x="54" y="60"/>
                  </a:lnTo>
                  <a:lnTo>
                    <a:pt x="54" y="60"/>
                  </a:lnTo>
                  <a:lnTo>
                    <a:pt x="57" y="60"/>
                  </a:lnTo>
                  <a:lnTo>
                    <a:pt x="57" y="57"/>
                  </a:lnTo>
                  <a:lnTo>
                    <a:pt x="60" y="48"/>
                  </a:lnTo>
                  <a:lnTo>
                    <a:pt x="60" y="48"/>
                  </a:lnTo>
                  <a:lnTo>
                    <a:pt x="67" y="51"/>
                  </a:lnTo>
                  <a:lnTo>
                    <a:pt x="70" y="48"/>
                  </a:lnTo>
                  <a:lnTo>
                    <a:pt x="70" y="39"/>
                  </a:lnTo>
                  <a:lnTo>
                    <a:pt x="70" y="39"/>
                  </a:lnTo>
                  <a:lnTo>
                    <a:pt x="73" y="39"/>
                  </a:lnTo>
                  <a:lnTo>
                    <a:pt x="76" y="42"/>
                  </a:lnTo>
                  <a:lnTo>
                    <a:pt x="82" y="45"/>
                  </a:lnTo>
                  <a:lnTo>
                    <a:pt x="82" y="45"/>
                  </a:lnTo>
                  <a:lnTo>
                    <a:pt x="79" y="36"/>
                  </a:lnTo>
                  <a:lnTo>
                    <a:pt x="79" y="33"/>
                  </a:lnTo>
                  <a:lnTo>
                    <a:pt x="79" y="27"/>
                  </a:lnTo>
                  <a:lnTo>
                    <a:pt x="79" y="27"/>
                  </a:lnTo>
                  <a:lnTo>
                    <a:pt x="82" y="30"/>
                  </a:lnTo>
                  <a:lnTo>
                    <a:pt x="85" y="27"/>
                  </a:lnTo>
                  <a:lnTo>
                    <a:pt x="91" y="21"/>
                  </a:lnTo>
                  <a:lnTo>
                    <a:pt x="91" y="15"/>
                  </a:lnTo>
                  <a:lnTo>
                    <a:pt x="94" y="9"/>
                  </a:lnTo>
                  <a:lnTo>
                    <a:pt x="94" y="9"/>
                  </a:lnTo>
                  <a:lnTo>
                    <a:pt x="103" y="6"/>
                  </a:lnTo>
                  <a:lnTo>
                    <a:pt x="106" y="3"/>
                  </a:lnTo>
                  <a:lnTo>
                    <a:pt x="106" y="0"/>
                  </a:lnTo>
                  <a:lnTo>
                    <a:pt x="106" y="0"/>
                  </a:lnTo>
                  <a:lnTo>
                    <a:pt x="112" y="6"/>
                  </a:lnTo>
                  <a:lnTo>
                    <a:pt x="115" y="9"/>
                  </a:lnTo>
                  <a:lnTo>
                    <a:pt x="118" y="9"/>
                  </a:lnTo>
                  <a:lnTo>
                    <a:pt x="118" y="9"/>
                  </a:lnTo>
                  <a:lnTo>
                    <a:pt x="118" y="15"/>
                  </a:lnTo>
                  <a:lnTo>
                    <a:pt x="121" y="18"/>
                  </a:lnTo>
                  <a:lnTo>
                    <a:pt x="121" y="24"/>
                  </a:lnTo>
                  <a:lnTo>
                    <a:pt x="124" y="27"/>
                  </a:lnTo>
                  <a:lnTo>
                    <a:pt x="124" y="27"/>
                  </a:lnTo>
                  <a:lnTo>
                    <a:pt x="121" y="30"/>
                  </a:lnTo>
                  <a:lnTo>
                    <a:pt x="118" y="33"/>
                  </a:lnTo>
                  <a:lnTo>
                    <a:pt x="118" y="39"/>
                  </a:lnTo>
                  <a:lnTo>
                    <a:pt x="118" y="39"/>
                  </a:lnTo>
                  <a:lnTo>
                    <a:pt x="115" y="39"/>
                  </a:lnTo>
                  <a:lnTo>
                    <a:pt x="109" y="39"/>
                  </a:lnTo>
                  <a:lnTo>
                    <a:pt x="109" y="39"/>
                  </a:lnTo>
                  <a:lnTo>
                    <a:pt x="109" y="48"/>
                  </a:lnTo>
                  <a:lnTo>
                    <a:pt x="106" y="60"/>
                  </a:lnTo>
                  <a:lnTo>
                    <a:pt x="106" y="60"/>
                  </a:lnTo>
                  <a:lnTo>
                    <a:pt x="100" y="63"/>
                  </a:lnTo>
                  <a:lnTo>
                    <a:pt x="97" y="63"/>
                  </a:lnTo>
                  <a:lnTo>
                    <a:pt x="94" y="63"/>
                  </a:lnTo>
                  <a:lnTo>
                    <a:pt x="91" y="66"/>
                  </a:lnTo>
                  <a:lnTo>
                    <a:pt x="91" y="66"/>
                  </a:lnTo>
                  <a:lnTo>
                    <a:pt x="85" y="69"/>
                  </a:lnTo>
                  <a:lnTo>
                    <a:pt x="82" y="78"/>
                  </a:lnTo>
                  <a:lnTo>
                    <a:pt x="79" y="93"/>
                  </a:lnTo>
                  <a:lnTo>
                    <a:pt x="79" y="93"/>
                  </a:lnTo>
                  <a:lnTo>
                    <a:pt x="73" y="96"/>
                  </a:lnTo>
                  <a:lnTo>
                    <a:pt x="70" y="102"/>
                  </a:lnTo>
                  <a:lnTo>
                    <a:pt x="70" y="108"/>
                  </a:lnTo>
                  <a:lnTo>
                    <a:pt x="70" y="108"/>
                  </a:lnTo>
                  <a:lnTo>
                    <a:pt x="67" y="108"/>
                  </a:lnTo>
                  <a:lnTo>
                    <a:pt x="63" y="111"/>
                  </a:lnTo>
                  <a:lnTo>
                    <a:pt x="60" y="117"/>
                  </a:lnTo>
                  <a:lnTo>
                    <a:pt x="60" y="117"/>
                  </a:lnTo>
                  <a:lnTo>
                    <a:pt x="57" y="114"/>
                  </a:lnTo>
                  <a:lnTo>
                    <a:pt x="51" y="114"/>
                  </a:lnTo>
                  <a:lnTo>
                    <a:pt x="42" y="114"/>
                  </a:lnTo>
                  <a:lnTo>
                    <a:pt x="33" y="114"/>
                  </a:lnTo>
                  <a:lnTo>
                    <a:pt x="30" y="111"/>
                  </a:lnTo>
                  <a:lnTo>
                    <a:pt x="30" y="105"/>
                  </a:lnTo>
                  <a:lnTo>
                    <a:pt x="30" y="105"/>
                  </a:lnTo>
                  <a:lnTo>
                    <a:pt x="21" y="108"/>
                  </a:lnTo>
                  <a:lnTo>
                    <a:pt x="18" y="111"/>
                  </a:lnTo>
                  <a:lnTo>
                    <a:pt x="12" y="108"/>
                  </a:lnTo>
                  <a:lnTo>
                    <a:pt x="12" y="108"/>
                  </a:lnTo>
                  <a:lnTo>
                    <a:pt x="9" y="102"/>
                  </a:lnTo>
                  <a:lnTo>
                    <a:pt x="9" y="102"/>
                  </a:lnTo>
                  <a:lnTo>
                    <a:pt x="6" y="102"/>
                  </a:lnTo>
                  <a:lnTo>
                    <a:pt x="6" y="102"/>
                  </a:lnTo>
                  <a:lnTo>
                    <a:pt x="9" y="108"/>
                  </a:lnTo>
                  <a:lnTo>
                    <a:pt x="9" y="111"/>
                  </a:lnTo>
                  <a:lnTo>
                    <a:pt x="0" y="108"/>
                  </a:lnTo>
                  <a:lnTo>
                    <a:pt x="0" y="108"/>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05" name="Freeform 99"/>
            <p:cNvSpPr>
              <a:spLocks/>
            </p:cNvSpPr>
            <p:nvPr/>
          </p:nvSpPr>
          <p:spPr bwMode="auto">
            <a:xfrm>
              <a:off x="2851150" y="1682750"/>
              <a:ext cx="284163" cy="192087"/>
            </a:xfrm>
            <a:custGeom>
              <a:avLst/>
              <a:gdLst>
                <a:gd name="T0" fmla="*/ 61 w 179"/>
                <a:gd name="T1" fmla="*/ 6 h 121"/>
                <a:gd name="T2" fmla="*/ 70 w 179"/>
                <a:gd name="T3" fmla="*/ 15 h 121"/>
                <a:gd name="T4" fmla="*/ 82 w 179"/>
                <a:gd name="T5" fmla="*/ 18 h 121"/>
                <a:gd name="T6" fmla="*/ 88 w 179"/>
                <a:gd name="T7" fmla="*/ 18 h 121"/>
                <a:gd name="T8" fmla="*/ 94 w 179"/>
                <a:gd name="T9" fmla="*/ 24 h 121"/>
                <a:gd name="T10" fmla="*/ 100 w 179"/>
                <a:gd name="T11" fmla="*/ 21 h 121"/>
                <a:gd name="T12" fmla="*/ 106 w 179"/>
                <a:gd name="T13" fmla="*/ 30 h 121"/>
                <a:gd name="T14" fmla="*/ 118 w 179"/>
                <a:gd name="T15" fmla="*/ 30 h 121"/>
                <a:gd name="T16" fmla="*/ 142 w 179"/>
                <a:gd name="T17" fmla="*/ 39 h 121"/>
                <a:gd name="T18" fmla="*/ 142 w 179"/>
                <a:gd name="T19" fmla="*/ 51 h 121"/>
                <a:gd name="T20" fmla="*/ 154 w 179"/>
                <a:gd name="T21" fmla="*/ 51 h 121"/>
                <a:gd name="T22" fmla="*/ 154 w 179"/>
                <a:gd name="T23" fmla="*/ 60 h 121"/>
                <a:gd name="T24" fmla="*/ 179 w 179"/>
                <a:gd name="T25" fmla="*/ 75 h 121"/>
                <a:gd name="T26" fmla="*/ 176 w 179"/>
                <a:gd name="T27" fmla="*/ 87 h 121"/>
                <a:gd name="T28" fmla="*/ 166 w 179"/>
                <a:gd name="T29" fmla="*/ 84 h 121"/>
                <a:gd name="T30" fmla="*/ 145 w 179"/>
                <a:gd name="T31" fmla="*/ 97 h 121"/>
                <a:gd name="T32" fmla="*/ 142 w 179"/>
                <a:gd name="T33" fmla="*/ 106 h 121"/>
                <a:gd name="T34" fmla="*/ 136 w 179"/>
                <a:gd name="T35" fmla="*/ 106 h 121"/>
                <a:gd name="T36" fmla="*/ 124 w 179"/>
                <a:gd name="T37" fmla="*/ 112 h 121"/>
                <a:gd name="T38" fmla="*/ 109 w 179"/>
                <a:gd name="T39" fmla="*/ 112 h 121"/>
                <a:gd name="T40" fmla="*/ 106 w 179"/>
                <a:gd name="T41" fmla="*/ 115 h 121"/>
                <a:gd name="T42" fmla="*/ 109 w 179"/>
                <a:gd name="T43" fmla="*/ 121 h 121"/>
                <a:gd name="T44" fmla="*/ 97 w 179"/>
                <a:gd name="T45" fmla="*/ 115 h 121"/>
                <a:gd name="T46" fmla="*/ 94 w 179"/>
                <a:gd name="T47" fmla="*/ 121 h 121"/>
                <a:gd name="T48" fmla="*/ 88 w 179"/>
                <a:gd name="T49" fmla="*/ 112 h 121"/>
                <a:gd name="T50" fmla="*/ 79 w 179"/>
                <a:gd name="T51" fmla="*/ 115 h 121"/>
                <a:gd name="T52" fmla="*/ 64 w 179"/>
                <a:gd name="T53" fmla="*/ 112 h 121"/>
                <a:gd name="T54" fmla="*/ 58 w 179"/>
                <a:gd name="T55" fmla="*/ 106 h 121"/>
                <a:gd name="T56" fmla="*/ 64 w 179"/>
                <a:gd name="T57" fmla="*/ 100 h 121"/>
                <a:gd name="T58" fmla="*/ 70 w 179"/>
                <a:gd name="T59" fmla="*/ 97 h 121"/>
                <a:gd name="T60" fmla="*/ 49 w 179"/>
                <a:gd name="T61" fmla="*/ 90 h 121"/>
                <a:gd name="T62" fmla="*/ 52 w 179"/>
                <a:gd name="T63" fmla="*/ 84 h 121"/>
                <a:gd name="T64" fmla="*/ 70 w 179"/>
                <a:gd name="T65" fmla="*/ 75 h 121"/>
                <a:gd name="T66" fmla="*/ 76 w 179"/>
                <a:gd name="T67" fmla="*/ 78 h 121"/>
                <a:gd name="T68" fmla="*/ 82 w 179"/>
                <a:gd name="T69" fmla="*/ 75 h 121"/>
                <a:gd name="T70" fmla="*/ 76 w 179"/>
                <a:gd name="T71" fmla="*/ 66 h 121"/>
                <a:gd name="T72" fmla="*/ 39 w 179"/>
                <a:gd name="T73" fmla="*/ 75 h 121"/>
                <a:gd name="T74" fmla="*/ 36 w 179"/>
                <a:gd name="T75" fmla="*/ 78 h 121"/>
                <a:gd name="T76" fmla="*/ 27 w 179"/>
                <a:gd name="T77" fmla="*/ 72 h 121"/>
                <a:gd name="T78" fmla="*/ 18 w 179"/>
                <a:gd name="T79" fmla="*/ 63 h 121"/>
                <a:gd name="T80" fmla="*/ 12 w 179"/>
                <a:gd name="T81" fmla="*/ 57 h 121"/>
                <a:gd name="T82" fmla="*/ 3 w 179"/>
                <a:gd name="T83" fmla="*/ 54 h 121"/>
                <a:gd name="T84" fmla="*/ 9 w 179"/>
                <a:gd name="T85" fmla="*/ 42 h 121"/>
                <a:gd name="T86" fmla="*/ 3 w 179"/>
                <a:gd name="T87" fmla="*/ 36 h 121"/>
                <a:gd name="T88" fmla="*/ 15 w 179"/>
                <a:gd name="T89" fmla="*/ 33 h 121"/>
                <a:gd name="T90" fmla="*/ 18 w 179"/>
                <a:gd name="T91" fmla="*/ 27 h 121"/>
                <a:gd name="T92" fmla="*/ 24 w 179"/>
                <a:gd name="T93" fmla="*/ 21 h 121"/>
                <a:gd name="T94" fmla="*/ 24 w 179"/>
                <a:gd name="T95" fmla="*/ 15 h 121"/>
                <a:gd name="T96" fmla="*/ 33 w 179"/>
                <a:gd name="T97" fmla="*/ 12 h 121"/>
                <a:gd name="T98" fmla="*/ 39 w 179"/>
                <a:gd name="T99" fmla="*/ 6 h 121"/>
                <a:gd name="T100" fmla="*/ 45 w 179"/>
                <a:gd name="T101" fmla="*/ 3 h 121"/>
                <a:gd name="T102" fmla="*/ 49 w 179"/>
                <a:gd name="T10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9" h="121">
                  <a:moveTo>
                    <a:pt x="49" y="0"/>
                  </a:moveTo>
                  <a:lnTo>
                    <a:pt x="49" y="0"/>
                  </a:lnTo>
                  <a:lnTo>
                    <a:pt x="61" y="6"/>
                  </a:lnTo>
                  <a:lnTo>
                    <a:pt x="64" y="9"/>
                  </a:lnTo>
                  <a:lnTo>
                    <a:pt x="70" y="15"/>
                  </a:lnTo>
                  <a:lnTo>
                    <a:pt x="70" y="15"/>
                  </a:lnTo>
                  <a:lnTo>
                    <a:pt x="73" y="15"/>
                  </a:lnTo>
                  <a:lnTo>
                    <a:pt x="76" y="15"/>
                  </a:lnTo>
                  <a:lnTo>
                    <a:pt x="82" y="18"/>
                  </a:lnTo>
                  <a:lnTo>
                    <a:pt x="82" y="18"/>
                  </a:lnTo>
                  <a:lnTo>
                    <a:pt x="88" y="18"/>
                  </a:lnTo>
                  <a:lnTo>
                    <a:pt x="88" y="18"/>
                  </a:lnTo>
                  <a:lnTo>
                    <a:pt x="91" y="21"/>
                  </a:lnTo>
                  <a:lnTo>
                    <a:pt x="91" y="24"/>
                  </a:lnTo>
                  <a:lnTo>
                    <a:pt x="94" y="24"/>
                  </a:lnTo>
                  <a:lnTo>
                    <a:pt x="94" y="24"/>
                  </a:lnTo>
                  <a:lnTo>
                    <a:pt x="97" y="21"/>
                  </a:lnTo>
                  <a:lnTo>
                    <a:pt x="100" y="21"/>
                  </a:lnTo>
                  <a:lnTo>
                    <a:pt x="100" y="27"/>
                  </a:lnTo>
                  <a:lnTo>
                    <a:pt x="106" y="30"/>
                  </a:lnTo>
                  <a:lnTo>
                    <a:pt x="106" y="30"/>
                  </a:lnTo>
                  <a:lnTo>
                    <a:pt x="112" y="30"/>
                  </a:lnTo>
                  <a:lnTo>
                    <a:pt x="118" y="30"/>
                  </a:lnTo>
                  <a:lnTo>
                    <a:pt x="118" y="30"/>
                  </a:lnTo>
                  <a:lnTo>
                    <a:pt x="124" y="39"/>
                  </a:lnTo>
                  <a:lnTo>
                    <a:pt x="130" y="39"/>
                  </a:lnTo>
                  <a:lnTo>
                    <a:pt x="142" y="39"/>
                  </a:lnTo>
                  <a:lnTo>
                    <a:pt x="142" y="39"/>
                  </a:lnTo>
                  <a:lnTo>
                    <a:pt x="142" y="51"/>
                  </a:lnTo>
                  <a:lnTo>
                    <a:pt x="142" y="51"/>
                  </a:lnTo>
                  <a:lnTo>
                    <a:pt x="148" y="51"/>
                  </a:lnTo>
                  <a:lnTo>
                    <a:pt x="154" y="51"/>
                  </a:lnTo>
                  <a:lnTo>
                    <a:pt x="154" y="51"/>
                  </a:lnTo>
                  <a:lnTo>
                    <a:pt x="154" y="54"/>
                  </a:lnTo>
                  <a:lnTo>
                    <a:pt x="154" y="60"/>
                  </a:lnTo>
                  <a:lnTo>
                    <a:pt x="154" y="60"/>
                  </a:lnTo>
                  <a:lnTo>
                    <a:pt x="166" y="66"/>
                  </a:lnTo>
                  <a:lnTo>
                    <a:pt x="179" y="75"/>
                  </a:lnTo>
                  <a:lnTo>
                    <a:pt x="179" y="75"/>
                  </a:lnTo>
                  <a:lnTo>
                    <a:pt x="176" y="81"/>
                  </a:lnTo>
                  <a:lnTo>
                    <a:pt x="176" y="87"/>
                  </a:lnTo>
                  <a:lnTo>
                    <a:pt x="176" y="87"/>
                  </a:lnTo>
                  <a:lnTo>
                    <a:pt x="169" y="87"/>
                  </a:lnTo>
                  <a:lnTo>
                    <a:pt x="166" y="84"/>
                  </a:lnTo>
                  <a:lnTo>
                    <a:pt x="166" y="84"/>
                  </a:lnTo>
                  <a:lnTo>
                    <a:pt x="157" y="90"/>
                  </a:lnTo>
                  <a:lnTo>
                    <a:pt x="145" y="97"/>
                  </a:lnTo>
                  <a:lnTo>
                    <a:pt x="145" y="97"/>
                  </a:lnTo>
                  <a:lnTo>
                    <a:pt x="142" y="97"/>
                  </a:lnTo>
                  <a:lnTo>
                    <a:pt x="142" y="100"/>
                  </a:lnTo>
                  <a:lnTo>
                    <a:pt x="142" y="106"/>
                  </a:lnTo>
                  <a:lnTo>
                    <a:pt x="142" y="106"/>
                  </a:lnTo>
                  <a:lnTo>
                    <a:pt x="136" y="103"/>
                  </a:lnTo>
                  <a:lnTo>
                    <a:pt x="136" y="106"/>
                  </a:lnTo>
                  <a:lnTo>
                    <a:pt x="133" y="112"/>
                  </a:lnTo>
                  <a:lnTo>
                    <a:pt x="133" y="112"/>
                  </a:lnTo>
                  <a:lnTo>
                    <a:pt x="124" y="112"/>
                  </a:lnTo>
                  <a:lnTo>
                    <a:pt x="121" y="109"/>
                  </a:lnTo>
                  <a:lnTo>
                    <a:pt x="115" y="109"/>
                  </a:lnTo>
                  <a:lnTo>
                    <a:pt x="109" y="112"/>
                  </a:lnTo>
                  <a:lnTo>
                    <a:pt x="109" y="112"/>
                  </a:lnTo>
                  <a:lnTo>
                    <a:pt x="106" y="112"/>
                  </a:lnTo>
                  <a:lnTo>
                    <a:pt x="106" y="115"/>
                  </a:lnTo>
                  <a:lnTo>
                    <a:pt x="109" y="118"/>
                  </a:lnTo>
                  <a:lnTo>
                    <a:pt x="109" y="118"/>
                  </a:lnTo>
                  <a:lnTo>
                    <a:pt x="109" y="121"/>
                  </a:lnTo>
                  <a:lnTo>
                    <a:pt x="106" y="121"/>
                  </a:lnTo>
                  <a:lnTo>
                    <a:pt x="100" y="118"/>
                  </a:lnTo>
                  <a:lnTo>
                    <a:pt x="97" y="115"/>
                  </a:lnTo>
                  <a:lnTo>
                    <a:pt x="94" y="118"/>
                  </a:lnTo>
                  <a:lnTo>
                    <a:pt x="94" y="121"/>
                  </a:lnTo>
                  <a:lnTo>
                    <a:pt x="94" y="121"/>
                  </a:lnTo>
                  <a:lnTo>
                    <a:pt x="91" y="121"/>
                  </a:lnTo>
                  <a:lnTo>
                    <a:pt x="91" y="118"/>
                  </a:lnTo>
                  <a:lnTo>
                    <a:pt x="88" y="112"/>
                  </a:lnTo>
                  <a:lnTo>
                    <a:pt x="88" y="112"/>
                  </a:lnTo>
                  <a:lnTo>
                    <a:pt x="82" y="115"/>
                  </a:lnTo>
                  <a:lnTo>
                    <a:pt x="79" y="115"/>
                  </a:lnTo>
                  <a:lnTo>
                    <a:pt x="73" y="112"/>
                  </a:lnTo>
                  <a:lnTo>
                    <a:pt x="64" y="112"/>
                  </a:lnTo>
                  <a:lnTo>
                    <a:pt x="64" y="112"/>
                  </a:lnTo>
                  <a:lnTo>
                    <a:pt x="64" y="109"/>
                  </a:lnTo>
                  <a:lnTo>
                    <a:pt x="64" y="106"/>
                  </a:lnTo>
                  <a:lnTo>
                    <a:pt x="58" y="106"/>
                  </a:lnTo>
                  <a:lnTo>
                    <a:pt x="58" y="106"/>
                  </a:lnTo>
                  <a:lnTo>
                    <a:pt x="58" y="103"/>
                  </a:lnTo>
                  <a:lnTo>
                    <a:pt x="64" y="100"/>
                  </a:lnTo>
                  <a:lnTo>
                    <a:pt x="67" y="100"/>
                  </a:lnTo>
                  <a:lnTo>
                    <a:pt x="70" y="97"/>
                  </a:lnTo>
                  <a:lnTo>
                    <a:pt x="70" y="97"/>
                  </a:lnTo>
                  <a:lnTo>
                    <a:pt x="67" y="90"/>
                  </a:lnTo>
                  <a:lnTo>
                    <a:pt x="61" y="90"/>
                  </a:lnTo>
                  <a:lnTo>
                    <a:pt x="49" y="90"/>
                  </a:lnTo>
                  <a:lnTo>
                    <a:pt x="49" y="90"/>
                  </a:lnTo>
                  <a:lnTo>
                    <a:pt x="49" y="87"/>
                  </a:lnTo>
                  <a:lnTo>
                    <a:pt x="52" y="84"/>
                  </a:lnTo>
                  <a:lnTo>
                    <a:pt x="61" y="84"/>
                  </a:lnTo>
                  <a:lnTo>
                    <a:pt x="61" y="84"/>
                  </a:lnTo>
                  <a:lnTo>
                    <a:pt x="70" y="75"/>
                  </a:lnTo>
                  <a:lnTo>
                    <a:pt x="70" y="75"/>
                  </a:lnTo>
                  <a:lnTo>
                    <a:pt x="73" y="78"/>
                  </a:lnTo>
                  <a:lnTo>
                    <a:pt x="76" y="78"/>
                  </a:lnTo>
                  <a:lnTo>
                    <a:pt x="82" y="78"/>
                  </a:lnTo>
                  <a:lnTo>
                    <a:pt x="82" y="78"/>
                  </a:lnTo>
                  <a:lnTo>
                    <a:pt x="82" y="75"/>
                  </a:lnTo>
                  <a:lnTo>
                    <a:pt x="79" y="72"/>
                  </a:lnTo>
                  <a:lnTo>
                    <a:pt x="76" y="66"/>
                  </a:lnTo>
                  <a:lnTo>
                    <a:pt x="76" y="66"/>
                  </a:lnTo>
                  <a:lnTo>
                    <a:pt x="61" y="69"/>
                  </a:lnTo>
                  <a:lnTo>
                    <a:pt x="49" y="72"/>
                  </a:lnTo>
                  <a:lnTo>
                    <a:pt x="39" y="75"/>
                  </a:lnTo>
                  <a:lnTo>
                    <a:pt x="39" y="75"/>
                  </a:lnTo>
                  <a:lnTo>
                    <a:pt x="36" y="78"/>
                  </a:lnTo>
                  <a:lnTo>
                    <a:pt x="36" y="78"/>
                  </a:lnTo>
                  <a:lnTo>
                    <a:pt x="33" y="75"/>
                  </a:lnTo>
                  <a:lnTo>
                    <a:pt x="27" y="72"/>
                  </a:lnTo>
                  <a:lnTo>
                    <a:pt x="27" y="72"/>
                  </a:lnTo>
                  <a:lnTo>
                    <a:pt x="15" y="69"/>
                  </a:lnTo>
                  <a:lnTo>
                    <a:pt x="12" y="69"/>
                  </a:lnTo>
                  <a:lnTo>
                    <a:pt x="18" y="63"/>
                  </a:lnTo>
                  <a:lnTo>
                    <a:pt x="18" y="63"/>
                  </a:lnTo>
                  <a:lnTo>
                    <a:pt x="18" y="60"/>
                  </a:lnTo>
                  <a:lnTo>
                    <a:pt x="12" y="57"/>
                  </a:lnTo>
                  <a:lnTo>
                    <a:pt x="6" y="57"/>
                  </a:lnTo>
                  <a:lnTo>
                    <a:pt x="3" y="54"/>
                  </a:lnTo>
                  <a:lnTo>
                    <a:pt x="3" y="54"/>
                  </a:lnTo>
                  <a:lnTo>
                    <a:pt x="9" y="42"/>
                  </a:lnTo>
                  <a:lnTo>
                    <a:pt x="9" y="42"/>
                  </a:lnTo>
                  <a:lnTo>
                    <a:pt x="9" y="42"/>
                  </a:lnTo>
                  <a:lnTo>
                    <a:pt x="0" y="42"/>
                  </a:lnTo>
                  <a:lnTo>
                    <a:pt x="0" y="42"/>
                  </a:lnTo>
                  <a:lnTo>
                    <a:pt x="3" y="36"/>
                  </a:lnTo>
                  <a:lnTo>
                    <a:pt x="12" y="36"/>
                  </a:lnTo>
                  <a:lnTo>
                    <a:pt x="12" y="36"/>
                  </a:lnTo>
                  <a:lnTo>
                    <a:pt x="15" y="33"/>
                  </a:lnTo>
                  <a:lnTo>
                    <a:pt x="15" y="30"/>
                  </a:lnTo>
                  <a:lnTo>
                    <a:pt x="15" y="27"/>
                  </a:lnTo>
                  <a:lnTo>
                    <a:pt x="18" y="27"/>
                  </a:lnTo>
                  <a:lnTo>
                    <a:pt x="18" y="27"/>
                  </a:lnTo>
                  <a:lnTo>
                    <a:pt x="21" y="24"/>
                  </a:lnTo>
                  <a:lnTo>
                    <a:pt x="24" y="21"/>
                  </a:lnTo>
                  <a:lnTo>
                    <a:pt x="21" y="18"/>
                  </a:lnTo>
                  <a:lnTo>
                    <a:pt x="24" y="15"/>
                  </a:lnTo>
                  <a:lnTo>
                    <a:pt x="24" y="15"/>
                  </a:lnTo>
                  <a:lnTo>
                    <a:pt x="30" y="15"/>
                  </a:lnTo>
                  <a:lnTo>
                    <a:pt x="30" y="15"/>
                  </a:lnTo>
                  <a:lnTo>
                    <a:pt x="33" y="12"/>
                  </a:lnTo>
                  <a:lnTo>
                    <a:pt x="36" y="9"/>
                  </a:lnTo>
                  <a:lnTo>
                    <a:pt x="36" y="9"/>
                  </a:lnTo>
                  <a:lnTo>
                    <a:pt x="39" y="6"/>
                  </a:lnTo>
                  <a:lnTo>
                    <a:pt x="39" y="6"/>
                  </a:lnTo>
                  <a:lnTo>
                    <a:pt x="42" y="3"/>
                  </a:lnTo>
                  <a:lnTo>
                    <a:pt x="45" y="3"/>
                  </a:lnTo>
                  <a:lnTo>
                    <a:pt x="45" y="0"/>
                  </a:lnTo>
                  <a:lnTo>
                    <a:pt x="49" y="0"/>
                  </a:lnTo>
                  <a:lnTo>
                    <a:pt x="4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06" name="Freeform 100"/>
            <p:cNvSpPr>
              <a:spLocks/>
            </p:cNvSpPr>
            <p:nvPr/>
          </p:nvSpPr>
          <p:spPr bwMode="auto">
            <a:xfrm>
              <a:off x="5678488" y="1768475"/>
              <a:ext cx="360363" cy="173037"/>
            </a:xfrm>
            <a:custGeom>
              <a:avLst/>
              <a:gdLst>
                <a:gd name="T0" fmla="*/ 76 w 227"/>
                <a:gd name="T1" fmla="*/ 73 h 109"/>
                <a:gd name="T2" fmla="*/ 70 w 227"/>
                <a:gd name="T3" fmla="*/ 79 h 109"/>
                <a:gd name="T4" fmla="*/ 54 w 227"/>
                <a:gd name="T5" fmla="*/ 73 h 109"/>
                <a:gd name="T6" fmla="*/ 48 w 227"/>
                <a:gd name="T7" fmla="*/ 70 h 109"/>
                <a:gd name="T8" fmla="*/ 60 w 227"/>
                <a:gd name="T9" fmla="*/ 67 h 109"/>
                <a:gd name="T10" fmla="*/ 85 w 227"/>
                <a:gd name="T11" fmla="*/ 52 h 109"/>
                <a:gd name="T12" fmla="*/ 76 w 227"/>
                <a:gd name="T13" fmla="*/ 43 h 109"/>
                <a:gd name="T14" fmla="*/ 70 w 227"/>
                <a:gd name="T15" fmla="*/ 40 h 109"/>
                <a:gd name="T16" fmla="*/ 57 w 227"/>
                <a:gd name="T17" fmla="*/ 36 h 109"/>
                <a:gd name="T18" fmla="*/ 36 w 227"/>
                <a:gd name="T19" fmla="*/ 55 h 109"/>
                <a:gd name="T20" fmla="*/ 21 w 227"/>
                <a:gd name="T21" fmla="*/ 52 h 109"/>
                <a:gd name="T22" fmla="*/ 6 w 227"/>
                <a:gd name="T23" fmla="*/ 52 h 109"/>
                <a:gd name="T24" fmla="*/ 15 w 227"/>
                <a:gd name="T25" fmla="*/ 30 h 109"/>
                <a:gd name="T26" fmla="*/ 6 w 227"/>
                <a:gd name="T27" fmla="*/ 21 h 109"/>
                <a:gd name="T28" fmla="*/ 0 w 227"/>
                <a:gd name="T29" fmla="*/ 24 h 109"/>
                <a:gd name="T30" fmla="*/ 0 w 227"/>
                <a:gd name="T31" fmla="*/ 6 h 109"/>
                <a:gd name="T32" fmla="*/ 6 w 227"/>
                <a:gd name="T33" fmla="*/ 9 h 109"/>
                <a:gd name="T34" fmla="*/ 12 w 227"/>
                <a:gd name="T35" fmla="*/ 6 h 109"/>
                <a:gd name="T36" fmla="*/ 30 w 227"/>
                <a:gd name="T37" fmla="*/ 3 h 109"/>
                <a:gd name="T38" fmla="*/ 33 w 227"/>
                <a:gd name="T39" fmla="*/ 3 h 109"/>
                <a:gd name="T40" fmla="*/ 36 w 227"/>
                <a:gd name="T41" fmla="*/ 12 h 109"/>
                <a:gd name="T42" fmla="*/ 57 w 227"/>
                <a:gd name="T43" fmla="*/ 6 h 109"/>
                <a:gd name="T44" fmla="*/ 67 w 227"/>
                <a:gd name="T45" fmla="*/ 9 h 109"/>
                <a:gd name="T46" fmla="*/ 76 w 227"/>
                <a:gd name="T47" fmla="*/ 18 h 109"/>
                <a:gd name="T48" fmla="*/ 82 w 227"/>
                <a:gd name="T49" fmla="*/ 0 h 109"/>
                <a:gd name="T50" fmla="*/ 100 w 227"/>
                <a:gd name="T51" fmla="*/ 3 h 109"/>
                <a:gd name="T52" fmla="*/ 124 w 227"/>
                <a:gd name="T53" fmla="*/ 6 h 109"/>
                <a:gd name="T54" fmla="*/ 124 w 227"/>
                <a:gd name="T55" fmla="*/ 6 h 109"/>
                <a:gd name="T56" fmla="*/ 133 w 227"/>
                <a:gd name="T57" fmla="*/ 18 h 109"/>
                <a:gd name="T58" fmla="*/ 139 w 227"/>
                <a:gd name="T59" fmla="*/ 21 h 109"/>
                <a:gd name="T60" fmla="*/ 151 w 227"/>
                <a:gd name="T61" fmla="*/ 27 h 109"/>
                <a:gd name="T62" fmla="*/ 157 w 227"/>
                <a:gd name="T63" fmla="*/ 21 h 109"/>
                <a:gd name="T64" fmla="*/ 181 w 227"/>
                <a:gd name="T65" fmla="*/ 30 h 109"/>
                <a:gd name="T66" fmla="*/ 181 w 227"/>
                <a:gd name="T67" fmla="*/ 36 h 109"/>
                <a:gd name="T68" fmla="*/ 187 w 227"/>
                <a:gd name="T69" fmla="*/ 40 h 109"/>
                <a:gd name="T70" fmla="*/ 193 w 227"/>
                <a:gd name="T71" fmla="*/ 43 h 109"/>
                <a:gd name="T72" fmla="*/ 193 w 227"/>
                <a:gd name="T73" fmla="*/ 52 h 109"/>
                <a:gd name="T74" fmla="*/ 203 w 227"/>
                <a:gd name="T75" fmla="*/ 52 h 109"/>
                <a:gd name="T76" fmla="*/ 203 w 227"/>
                <a:gd name="T77" fmla="*/ 58 h 109"/>
                <a:gd name="T78" fmla="*/ 212 w 227"/>
                <a:gd name="T79" fmla="*/ 58 h 109"/>
                <a:gd name="T80" fmla="*/ 215 w 227"/>
                <a:gd name="T81" fmla="*/ 70 h 109"/>
                <a:gd name="T82" fmla="*/ 227 w 227"/>
                <a:gd name="T83" fmla="*/ 67 h 109"/>
                <a:gd name="T84" fmla="*/ 227 w 227"/>
                <a:gd name="T85" fmla="*/ 76 h 109"/>
                <a:gd name="T86" fmla="*/ 215 w 227"/>
                <a:gd name="T87" fmla="*/ 79 h 109"/>
                <a:gd name="T88" fmla="*/ 215 w 227"/>
                <a:gd name="T89" fmla="*/ 82 h 109"/>
                <a:gd name="T90" fmla="*/ 184 w 227"/>
                <a:gd name="T91" fmla="*/ 82 h 109"/>
                <a:gd name="T92" fmla="*/ 172 w 227"/>
                <a:gd name="T93" fmla="*/ 70 h 109"/>
                <a:gd name="T94" fmla="*/ 172 w 227"/>
                <a:gd name="T95" fmla="*/ 55 h 109"/>
                <a:gd name="T96" fmla="*/ 142 w 227"/>
                <a:gd name="T97" fmla="*/ 52 h 109"/>
                <a:gd name="T98" fmla="*/ 130 w 227"/>
                <a:gd name="T99" fmla="*/ 55 h 109"/>
                <a:gd name="T100" fmla="*/ 130 w 227"/>
                <a:gd name="T101" fmla="*/ 67 h 109"/>
                <a:gd name="T102" fmla="*/ 121 w 227"/>
                <a:gd name="T103" fmla="*/ 67 h 109"/>
                <a:gd name="T104" fmla="*/ 112 w 227"/>
                <a:gd name="T105" fmla="*/ 76 h 109"/>
                <a:gd name="T106" fmla="*/ 118 w 227"/>
                <a:gd name="T107" fmla="*/ 79 h 109"/>
                <a:gd name="T108" fmla="*/ 112 w 227"/>
                <a:gd name="T109" fmla="*/ 82 h 109"/>
                <a:gd name="T110" fmla="*/ 103 w 227"/>
                <a:gd name="T111" fmla="*/ 94 h 109"/>
                <a:gd name="T112" fmla="*/ 91 w 227"/>
                <a:gd name="T113" fmla="*/ 109 h 109"/>
                <a:gd name="T114" fmla="*/ 60 w 227"/>
                <a:gd name="T115" fmla="*/ 103 h 109"/>
                <a:gd name="T116" fmla="*/ 51 w 227"/>
                <a:gd name="T117" fmla="*/ 91 h 109"/>
                <a:gd name="T118" fmla="*/ 63 w 227"/>
                <a:gd name="T119" fmla="*/ 82 h 109"/>
                <a:gd name="T120" fmla="*/ 76 w 227"/>
                <a:gd name="T121" fmla="*/ 85 h 109"/>
                <a:gd name="T122" fmla="*/ 76 w 227"/>
                <a:gd name="T123" fmla="*/ 79 h 109"/>
                <a:gd name="T124" fmla="*/ 76 w 227"/>
                <a:gd name="T125" fmla="*/ 7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 h="109">
                  <a:moveTo>
                    <a:pt x="76" y="76"/>
                  </a:moveTo>
                  <a:lnTo>
                    <a:pt x="76" y="76"/>
                  </a:lnTo>
                  <a:lnTo>
                    <a:pt x="76" y="73"/>
                  </a:lnTo>
                  <a:lnTo>
                    <a:pt x="73" y="73"/>
                  </a:lnTo>
                  <a:lnTo>
                    <a:pt x="70" y="79"/>
                  </a:lnTo>
                  <a:lnTo>
                    <a:pt x="70" y="79"/>
                  </a:lnTo>
                  <a:lnTo>
                    <a:pt x="63" y="79"/>
                  </a:lnTo>
                  <a:lnTo>
                    <a:pt x="60" y="76"/>
                  </a:lnTo>
                  <a:lnTo>
                    <a:pt x="54" y="73"/>
                  </a:lnTo>
                  <a:lnTo>
                    <a:pt x="48" y="76"/>
                  </a:lnTo>
                  <a:lnTo>
                    <a:pt x="48" y="76"/>
                  </a:lnTo>
                  <a:lnTo>
                    <a:pt x="48" y="70"/>
                  </a:lnTo>
                  <a:lnTo>
                    <a:pt x="51" y="70"/>
                  </a:lnTo>
                  <a:lnTo>
                    <a:pt x="60" y="67"/>
                  </a:lnTo>
                  <a:lnTo>
                    <a:pt x="60" y="67"/>
                  </a:lnTo>
                  <a:lnTo>
                    <a:pt x="73" y="58"/>
                  </a:lnTo>
                  <a:lnTo>
                    <a:pt x="79" y="52"/>
                  </a:lnTo>
                  <a:lnTo>
                    <a:pt x="85" y="52"/>
                  </a:lnTo>
                  <a:lnTo>
                    <a:pt x="85" y="52"/>
                  </a:lnTo>
                  <a:lnTo>
                    <a:pt x="79" y="46"/>
                  </a:lnTo>
                  <a:lnTo>
                    <a:pt x="76" y="43"/>
                  </a:lnTo>
                  <a:lnTo>
                    <a:pt x="76" y="36"/>
                  </a:lnTo>
                  <a:lnTo>
                    <a:pt x="76" y="36"/>
                  </a:lnTo>
                  <a:lnTo>
                    <a:pt x="70" y="40"/>
                  </a:lnTo>
                  <a:lnTo>
                    <a:pt x="67" y="43"/>
                  </a:lnTo>
                  <a:lnTo>
                    <a:pt x="60" y="43"/>
                  </a:lnTo>
                  <a:lnTo>
                    <a:pt x="57" y="36"/>
                  </a:lnTo>
                  <a:lnTo>
                    <a:pt x="57" y="36"/>
                  </a:lnTo>
                  <a:lnTo>
                    <a:pt x="48" y="46"/>
                  </a:lnTo>
                  <a:lnTo>
                    <a:pt x="36" y="55"/>
                  </a:lnTo>
                  <a:lnTo>
                    <a:pt x="36" y="55"/>
                  </a:lnTo>
                  <a:lnTo>
                    <a:pt x="27" y="55"/>
                  </a:lnTo>
                  <a:lnTo>
                    <a:pt x="21" y="52"/>
                  </a:lnTo>
                  <a:lnTo>
                    <a:pt x="15" y="49"/>
                  </a:lnTo>
                  <a:lnTo>
                    <a:pt x="6" y="52"/>
                  </a:lnTo>
                  <a:lnTo>
                    <a:pt x="6" y="52"/>
                  </a:lnTo>
                  <a:lnTo>
                    <a:pt x="12" y="46"/>
                  </a:lnTo>
                  <a:lnTo>
                    <a:pt x="15" y="36"/>
                  </a:lnTo>
                  <a:lnTo>
                    <a:pt x="15" y="30"/>
                  </a:lnTo>
                  <a:lnTo>
                    <a:pt x="12" y="21"/>
                  </a:lnTo>
                  <a:lnTo>
                    <a:pt x="12" y="21"/>
                  </a:lnTo>
                  <a:lnTo>
                    <a:pt x="6" y="21"/>
                  </a:lnTo>
                  <a:lnTo>
                    <a:pt x="3" y="24"/>
                  </a:lnTo>
                  <a:lnTo>
                    <a:pt x="3" y="24"/>
                  </a:lnTo>
                  <a:lnTo>
                    <a:pt x="0" y="24"/>
                  </a:lnTo>
                  <a:lnTo>
                    <a:pt x="0" y="18"/>
                  </a:lnTo>
                  <a:lnTo>
                    <a:pt x="0" y="12"/>
                  </a:lnTo>
                  <a:lnTo>
                    <a:pt x="0" y="6"/>
                  </a:lnTo>
                  <a:lnTo>
                    <a:pt x="0" y="6"/>
                  </a:lnTo>
                  <a:lnTo>
                    <a:pt x="6" y="6"/>
                  </a:lnTo>
                  <a:lnTo>
                    <a:pt x="6" y="9"/>
                  </a:lnTo>
                  <a:lnTo>
                    <a:pt x="6" y="9"/>
                  </a:lnTo>
                  <a:lnTo>
                    <a:pt x="9" y="6"/>
                  </a:lnTo>
                  <a:lnTo>
                    <a:pt x="12" y="6"/>
                  </a:lnTo>
                  <a:lnTo>
                    <a:pt x="21" y="6"/>
                  </a:lnTo>
                  <a:lnTo>
                    <a:pt x="27" y="6"/>
                  </a:lnTo>
                  <a:lnTo>
                    <a:pt x="30" y="3"/>
                  </a:lnTo>
                  <a:lnTo>
                    <a:pt x="33" y="0"/>
                  </a:lnTo>
                  <a:lnTo>
                    <a:pt x="33" y="0"/>
                  </a:lnTo>
                  <a:lnTo>
                    <a:pt x="33" y="3"/>
                  </a:lnTo>
                  <a:lnTo>
                    <a:pt x="36" y="6"/>
                  </a:lnTo>
                  <a:lnTo>
                    <a:pt x="36" y="12"/>
                  </a:lnTo>
                  <a:lnTo>
                    <a:pt x="36" y="12"/>
                  </a:lnTo>
                  <a:lnTo>
                    <a:pt x="42" y="12"/>
                  </a:lnTo>
                  <a:lnTo>
                    <a:pt x="48" y="12"/>
                  </a:lnTo>
                  <a:lnTo>
                    <a:pt x="57" y="6"/>
                  </a:lnTo>
                  <a:lnTo>
                    <a:pt x="60" y="6"/>
                  </a:lnTo>
                  <a:lnTo>
                    <a:pt x="63" y="6"/>
                  </a:lnTo>
                  <a:lnTo>
                    <a:pt x="67" y="9"/>
                  </a:lnTo>
                  <a:lnTo>
                    <a:pt x="70" y="18"/>
                  </a:lnTo>
                  <a:lnTo>
                    <a:pt x="70" y="18"/>
                  </a:lnTo>
                  <a:lnTo>
                    <a:pt x="76" y="18"/>
                  </a:lnTo>
                  <a:lnTo>
                    <a:pt x="79" y="15"/>
                  </a:lnTo>
                  <a:lnTo>
                    <a:pt x="82" y="9"/>
                  </a:lnTo>
                  <a:lnTo>
                    <a:pt x="82" y="0"/>
                  </a:lnTo>
                  <a:lnTo>
                    <a:pt x="82" y="0"/>
                  </a:lnTo>
                  <a:lnTo>
                    <a:pt x="88" y="3"/>
                  </a:lnTo>
                  <a:lnTo>
                    <a:pt x="100" y="3"/>
                  </a:lnTo>
                  <a:lnTo>
                    <a:pt x="121" y="6"/>
                  </a:lnTo>
                  <a:lnTo>
                    <a:pt x="121" y="6"/>
                  </a:lnTo>
                  <a:lnTo>
                    <a:pt x="124" y="6"/>
                  </a:lnTo>
                  <a:lnTo>
                    <a:pt x="124" y="9"/>
                  </a:lnTo>
                  <a:lnTo>
                    <a:pt x="124" y="6"/>
                  </a:lnTo>
                  <a:lnTo>
                    <a:pt x="124" y="6"/>
                  </a:lnTo>
                  <a:lnTo>
                    <a:pt x="130" y="9"/>
                  </a:lnTo>
                  <a:lnTo>
                    <a:pt x="130" y="15"/>
                  </a:lnTo>
                  <a:lnTo>
                    <a:pt x="133" y="18"/>
                  </a:lnTo>
                  <a:lnTo>
                    <a:pt x="142" y="18"/>
                  </a:lnTo>
                  <a:lnTo>
                    <a:pt x="142" y="18"/>
                  </a:lnTo>
                  <a:lnTo>
                    <a:pt x="139" y="21"/>
                  </a:lnTo>
                  <a:lnTo>
                    <a:pt x="139" y="24"/>
                  </a:lnTo>
                  <a:lnTo>
                    <a:pt x="139" y="24"/>
                  </a:lnTo>
                  <a:lnTo>
                    <a:pt x="151" y="27"/>
                  </a:lnTo>
                  <a:lnTo>
                    <a:pt x="157" y="24"/>
                  </a:lnTo>
                  <a:lnTo>
                    <a:pt x="157" y="21"/>
                  </a:lnTo>
                  <a:lnTo>
                    <a:pt x="157" y="21"/>
                  </a:lnTo>
                  <a:lnTo>
                    <a:pt x="166" y="27"/>
                  </a:lnTo>
                  <a:lnTo>
                    <a:pt x="172" y="30"/>
                  </a:lnTo>
                  <a:lnTo>
                    <a:pt x="181" y="30"/>
                  </a:lnTo>
                  <a:lnTo>
                    <a:pt x="181" y="30"/>
                  </a:lnTo>
                  <a:lnTo>
                    <a:pt x="178" y="33"/>
                  </a:lnTo>
                  <a:lnTo>
                    <a:pt x="181" y="36"/>
                  </a:lnTo>
                  <a:lnTo>
                    <a:pt x="187" y="36"/>
                  </a:lnTo>
                  <a:lnTo>
                    <a:pt x="187" y="36"/>
                  </a:lnTo>
                  <a:lnTo>
                    <a:pt x="187" y="40"/>
                  </a:lnTo>
                  <a:lnTo>
                    <a:pt x="190" y="43"/>
                  </a:lnTo>
                  <a:lnTo>
                    <a:pt x="190" y="43"/>
                  </a:lnTo>
                  <a:lnTo>
                    <a:pt x="193" y="43"/>
                  </a:lnTo>
                  <a:lnTo>
                    <a:pt x="193" y="46"/>
                  </a:lnTo>
                  <a:lnTo>
                    <a:pt x="193" y="52"/>
                  </a:lnTo>
                  <a:lnTo>
                    <a:pt x="193" y="52"/>
                  </a:lnTo>
                  <a:lnTo>
                    <a:pt x="200" y="49"/>
                  </a:lnTo>
                  <a:lnTo>
                    <a:pt x="203" y="52"/>
                  </a:lnTo>
                  <a:lnTo>
                    <a:pt x="203" y="52"/>
                  </a:lnTo>
                  <a:lnTo>
                    <a:pt x="203" y="55"/>
                  </a:lnTo>
                  <a:lnTo>
                    <a:pt x="203" y="58"/>
                  </a:lnTo>
                  <a:lnTo>
                    <a:pt x="203" y="58"/>
                  </a:lnTo>
                  <a:lnTo>
                    <a:pt x="206" y="58"/>
                  </a:lnTo>
                  <a:lnTo>
                    <a:pt x="212" y="58"/>
                  </a:lnTo>
                  <a:lnTo>
                    <a:pt x="212" y="58"/>
                  </a:lnTo>
                  <a:lnTo>
                    <a:pt x="212" y="64"/>
                  </a:lnTo>
                  <a:lnTo>
                    <a:pt x="215" y="70"/>
                  </a:lnTo>
                  <a:lnTo>
                    <a:pt x="215" y="70"/>
                  </a:lnTo>
                  <a:lnTo>
                    <a:pt x="221" y="70"/>
                  </a:lnTo>
                  <a:lnTo>
                    <a:pt x="224" y="67"/>
                  </a:lnTo>
                  <a:lnTo>
                    <a:pt x="227" y="67"/>
                  </a:lnTo>
                  <a:lnTo>
                    <a:pt x="227" y="70"/>
                  </a:lnTo>
                  <a:lnTo>
                    <a:pt x="227" y="70"/>
                  </a:lnTo>
                  <a:lnTo>
                    <a:pt x="227" y="76"/>
                  </a:lnTo>
                  <a:lnTo>
                    <a:pt x="224" y="76"/>
                  </a:lnTo>
                  <a:lnTo>
                    <a:pt x="218" y="79"/>
                  </a:lnTo>
                  <a:lnTo>
                    <a:pt x="215" y="79"/>
                  </a:lnTo>
                  <a:lnTo>
                    <a:pt x="215" y="79"/>
                  </a:lnTo>
                  <a:lnTo>
                    <a:pt x="215" y="82"/>
                  </a:lnTo>
                  <a:lnTo>
                    <a:pt x="215" y="82"/>
                  </a:lnTo>
                  <a:lnTo>
                    <a:pt x="206" y="85"/>
                  </a:lnTo>
                  <a:lnTo>
                    <a:pt x="197" y="82"/>
                  </a:lnTo>
                  <a:lnTo>
                    <a:pt x="184" y="82"/>
                  </a:lnTo>
                  <a:lnTo>
                    <a:pt x="175" y="82"/>
                  </a:lnTo>
                  <a:lnTo>
                    <a:pt x="175" y="82"/>
                  </a:lnTo>
                  <a:lnTo>
                    <a:pt x="172" y="70"/>
                  </a:lnTo>
                  <a:lnTo>
                    <a:pt x="175" y="58"/>
                  </a:lnTo>
                  <a:lnTo>
                    <a:pt x="175" y="58"/>
                  </a:lnTo>
                  <a:lnTo>
                    <a:pt x="172" y="55"/>
                  </a:lnTo>
                  <a:lnTo>
                    <a:pt x="166" y="52"/>
                  </a:lnTo>
                  <a:lnTo>
                    <a:pt x="154" y="49"/>
                  </a:lnTo>
                  <a:lnTo>
                    <a:pt x="142" y="52"/>
                  </a:lnTo>
                  <a:lnTo>
                    <a:pt x="133" y="55"/>
                  </a:lnTo>
                  <a:lnTo>
                    <a:pt x="133" y="55"/>
                  </a:lnTo>
                  <a:lnTo>
                    <a:pt x="130" y="55"/>
                  </a:lnTo>
                  <a:lnTo>
                    <a:pt x="130" y="58"/>
                  </a:lnTo>
                  <a:lnTo>
                    <a:pt x="130" y="67"/>
                  </a:lnTo>
                  <a:lnTo>
                    <a:pt x="130" y="67"/>
                  </a:lnTo>
                  <a:lnTo>
                    <a:pt x="127" y="67"/>
                  </a:lnTo>
                  <a:lnTo>
                    <a:pt x="121" y="67"/>
                  </a:lnTo>
                  <a:lnTo>
                    <a:pt x="121" y="67"/>
                  </a:lnTo>
                  <a:lnTo>
                    <a:pt x="118" y="73"/>
                  </a:lnTo>
                  <a:lnTo>
                    <a:pt x="118" y="76"/>
                  </a:lnTo>
                  <a:lnTo>
                    <a:pt x="112" y="76"/>
                  </a:lnTo>
                  <a:lnTo>
                    <a:pt x="112" y="76"/>
                  </a:lnTo>
                  <a:lnTo>
                    <a:pt x="115" y="79"/>
                  </a:lnTo>
                  <a:lnTo>
                    <a:pt x="118" y="79"/>
                  </a:lnTo>
                  <a:lnTo>
                    <a:pt x="118" y="79"/>
                  </a:lnTo>
                  <a:lnTo>
                    <a:pt x="115" y="82"/>
                  </a:lnTo>
                  <a:lnTo>
                    <a:pt x="112" y="82"/>
                  </a:lnTo>
                  <a:lnTo>
                    <a:pt x="106" y="82"/>
                  </a:lnTo>
                  <a:lnTo>
                    <a:pt x="106" y="82"/>
                  </a:lnTo>
                  <a:lnTo>
                    <a:pt x="103" y="94"/>
                  </a:lnTo>
                  <a:lnTo>
                    <a:pt x="106" y="106"/>
                  </a:lnTo>
                  <a:lnTo>
                    <a:pt x="106" y="106"/>
                  </a:lnTo>
                  <a:lnTo>
                    <a:pt x="91" y="109"/>
                  </a:lnTo>
                  <a:lnTo>
                    <a:pt x="76" y="109"/>
                  </a:lnTo>
                  <a:lnTo>
                    <a:pt x="67" y="106"/>
                  </a:lnTo>
                  <a:lnTo>
                    <a:pt x="60" y="103"/>
                  </a:lnTo>
                  <a:lnTo>
                    <a:pt x="54" y="97"/>
                  </a:lnTo>
                  <a:lnTo>
                    <a:pt x="51" y="91"/>
                  </a:lnTo>
                  <a:lnTo>
                    <a:pt x="51" y="91"/>
                  </a:lnTo>
                  <a:lnTo>
                    <a:pt x="60" y="88"/>
                  </a:lnTo>
                  <a:lnTo>
                    <a:pt x="63" y="82"/>
                  </a:lnTo>
                  <a:lnTo>
                    <a:pt x="63" y="82"/>
                  </a:lnTo>
                  <a:lnTo>
                    <a:pt x="70" y="85"/>
                  </a:lnTo>
                  <a:lnTo>
                    <a:pt x="73" y="85"/>
                  </a:lnTo>
                  <a:lnTo>
                    <a:pt x="76" y="85"/>
                  </a:lnTo>
                  <a:lnTo>
                    <a:pt x="82" y="82"/>
                  </a:lnTo>
                  <a:lnTo>
                    <a:pt x="82" y="82"/>
                  </a:lnTo>
                  <a:lnTo>
                    <a:pt x="76" y="79"/>
                  </a:lnTo>
                  <a:lnTo>
                    <a:pt x="73" y="76"/>
                  </a:lnTo>
                  <a:lnTo>
                    <a:pt x="76" y="76"/>
                  </a:lnTo>
                  <a:lnTo>
                    <a:pt x="76" y="7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07" name="Freeform 101"/>
            <p:cNvSpPr>
              <a:spLocks/>
            </p:cNvSpPr>
            <p:nvPr/>
          </p:nvSpPr>
          <p:spPr bwMode="auto">
            <a:xfrm>
              <a:off x="2160588" y="1912938"/>
              <a:ext cx="173038" cy="80962"/>
            </a:xfrm>
            <a:custGeom>
              <a:avLst/>
              <a:gdLst>
                <a:gd name="T0" fmla="*/ 109 w 109"/>
                <a:gd name="T1" fmla="*/ 3 h 51"/>
                <a:gd name="T2" fmla="*/ 109 w 109"/>
                <a:gd name="T3" fmla="*/ 15 h 51"/>
                <a:gd name="T4" fmla="*/ 106 w 109"/>
                <a:gd name="T5" fmla="*/ 15 h 51"/>
                <a:gd name="T6" fmla="*/ 100 w 109"/>
                <a:gd name="T7" fmla="*/ 15 h 51"/>
                <a:gd name="T8" fmla="*/ 103 w 109"/>
                <a:gd name="T9" fmla="*/ 27 h 51"/>
                <a:gd name="T10" fmla="*/ 100 w 109"/>
                <a:gd name="T11" fmla="*/ 27 h 51"/>
                <a:gd name="T12" fmla="*/ 90 w 109"/>
                <a:gd name="T13" fmla="*/ 30 h 51"/>
                <a:gd name="T14" fmla="*/ 87 w 109"/>
                <a:gd name="T15" fmla="*/ 36 h 51"/>
                <a:gd name="T16" fmla="*/ 84 w 109"/>
                <a:gd name="T17" fmla="*/ 30 h 51"/>
                <a:gd name="T18" fmla="*/ 75 w 109"/>
                <a:gd name="T19" fmla="*/ 24 h 51"/>
                <a:gd name="T20" fmla="*/ 72 w 109"/>
                <a:gd name="T21" fmla="*/ 24 h 51"/>
                <a:gd name="T22" fmla="*/ 66 w 109"/>
                <a:gd name="T23" fmla="*/ 30 h 51"/>
                <a:gd name="T24" fmla="*/ 63 w 109"/>
                <a:gd name="T25" fmla="*/ 33 h 51"/>
                <a:gd name="T26" fmla="*/ 54 w 109"/>
                <a:gd name="T27" fmla="*/ 39 h 51"/>
                <a:gd name="T28" fmla="*/ 48 w 109"/>
                <a:gd name="T29" fmla="*/ 48 h 51"/>
                <a:gd name="T30" fmla="*/ 36 w 109"/>
                <a:gd name="T31" fmla="*/ 51 h 51"/>
                <a:gd name="T32" fmla="*/ 3 w 109"/>
                <a:gd name="T33" fmla="*/ 48 h 51"/>
                <a:gd name="T34" fmla="*/ 0 w 109"/>
                <a:gd name="T35" fmla="*/ 39 h 51"/>
                <a:gd name="T36" fmla="*/ 0 w 109"/>
                <a:gd name="T37" fmla="*/ 33 h 51"/>
                <a:gd name="T38" fmla="*/ 6 w 109"/>
                <a:gd name="T39" fmla="*/ 36 h 51"/>
                <a:gd name="T40" fmla="*/ 15 w 109"/>
                <a:gd name="T41" fmla="*/ 36 h 51"/>
                <a:gd name="T42" fmla="*/ 24 w 109"/>
                <a:gd name="T43" fmla="*/ 30 h 51"/>
                <a:gd name="T44" fmla="*/ 33 w 109"/>
                <a:gd name="T45" fmla="*/ 24 h 51"/>
                <a:gd name="T46" fmla="*/ 36 w 109"/>
                <a:gd name="T47" fmla="*/ 18 h 51"/>
                <a:gd name="T48" fmla="*/ 39 w 109"/>
                <a:gd name="T49" fmla="*/ 15 h 51"/>
                <a:gd name="T50" fmla="*/ 42 w 109"/>
                <a:gd name="T51" fmla="*/ 18 h 51"/>
                <a:gd name="T52" fmla="*/ 45 w 109"/>
                <a:gd name="T53" fmla="*/ 15 h 51"/>
                <a:gd name="T54" fmla="*/ 51 w 109"/>
                <a:gd name="T55" fmla="*/ 12 h 51"/>
                <a:gd name="T56" fmla="*/ 57 w 109"/>
                <a:gd name="T57" fmla="*/ 12 h 51"/>
                <a:gd name="T58" fmla="*/ 63 w 109"/>
                <a:gd name="T59" fmla="*/ 3 h 51"/>
                <a:gd name="T60" fmla="*/ 81 w 109"/>
                <a:gd name="T61" fmla="*/ 3 h 51"/>
                <a:gd name="T62" fmla="*/ 93 w 109"/>
                <a:gd name="T63" fmla="*/ 0 h 51"/>
                <a:gd name="T64" fmla="*/ 109 w 109"/>
                <a:gd name="T65"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51">
                  <a:moveTo>
                    <a:pt x="109" y="3"/>
                  </a:moveTo>
                  <a:lnTo>
                    <a:pt x="109" y="3"/>
                  </a:lnTo>
                  <a:lnTo>
                    <a:pt x="109" y="9"/>
                  </a:lnTo>
                  <a:lnTo>
                    <a:pt x="109" y="15"/>
                  </a:lnTo>
                  <a:lnTo>
                    <a:pt x="109" y="15"/>
                  </a:lnTo>
                  <a:lnTo>
                    <a:pt x="106" y="15"/>
                  </a:lnTo>
                  <a:lnTo>
                    <a:pt x="100" y="15"/>
                  </a:lnTo>
                  <a:lnTo>
                    <a:pt x="100" y="15"/>
                  </a:lnTo>
                  <a:lnTo>
                    <a:pt x="103" y="21"/>
                  </a:lnTo>
                  <a:lnTo>
                    <a:pt x="103" y="27"/>
                  </a:lnTo>
                  <a:lnTo>
                    <a:pt x="100" y="27"/>
                  </a:lnTo>
                  <a:lnTo>
                    <a:pt x="100" y="27"/>
                  </a:lnTo>
                  <a:lnTo>
                    <a:pt x="93" y="27"/>
                  </a:lnTo>
                  <a:lnTo>
                    <a:pt x="90" y="30"/>
                  </a:lnTo>
                  <a:lnTo>
                    <a:pt x="87" y="36"/>
                  </a:lnTo>
                  <a:lnTo>
                    <a:pt x="87" y="36"/>
                  </a:lnTo>
                  <a:lnTo>
                    <a:pt x="84" y="33"/>
                  </a:lnTo>
                  <a:lnTo>
                    <a:pt x="84" y="30"/>
                  </a:lnTo>
                  <a:lnTo>
                    <a:pt x="81" y="24"/>
                  </a:lnTo>
                  <a:lnTo>
                    <a:pt x="75" y="24"/>
                  </a:lnTo>
                  <a:lnTo>
                    <a:pt x="75" y="24"/>
                  </a:lnTo>
                  <a:lnTo>
                    <a:pt x="72" y="24"/>
                  </a:lnTo>
                  <a:lnTo>
                    <a:pt x="69" y="27"/>
                  </a:lnTo>
                  <a:lnTo>
                    <a:pt x="66" y="30"/>
                  </a:lnTo>
                  <a:lnTo>
                    <a:pt x="63" y="33"/>
                  </a:lnTo>
                  <a:lnTo>
                    <a:pt x="63" y="33"/>
                  </a:lnTo>
                  <a:lnTo>
                    <a:pt x="60" y="36"/>
                  </a:lnTo>
                  <a:lnTo>
                    <a:pt x="54" y="39"/>
                  </a:lnTo>
                  <a:lnTo>
                    <a:pt x="48" y="42"/>
                  </a:lnTo>
                  <a:lnTo>
                    <a:pt x="48" y="48"/>
                  </a:lnTo>
                  <a:lnTo>
                    <a:pt x="48" y="48"/>
                  </a:lnTo>
                  <a:lnTo>
                    <a:pt x="36" y="51"/>
                  </a:lnTo>
                  <a:lnTo>
                    <a:pt x="27" y="51"/>
                  </a:lnTo>
                  <a:lnTo>
                    <a:pt x="3" y="48"/>
                  </a:lnTo>
                  <a:lnTo>
                    <a:pt x="3" y="48"/>
                  </a:lnTo>
                  <a:lnTo>
                    <a:pt x="0" y="39"/>
                  </a:lnTo>
                  <a:lnTo>
                    <a:pt x="0" y="36"/>
                  </a:lnTo>
                  <a:lnTo>
                    <a:pt x="0" y="33"/>
                  </a:lnTo>
                  <a:lnTo>
                    <a:pt x="0" y="33"/>
                  </a:lnTo>
                  <a:lnTo>
                    <a:pt x="6" y="36"/>
                  </a:lnTo>
                  <a:lnTo>
                    <a:pt x="15" y="36"/>
                  </a:lnTo>
                  <a:lnTo>
                    <a:pt x="15" y="36"/>
                  </a:lnTo>
                  <a:lnTo>
                    <a:pt x="21" y="33"/>
                  </a:lnTo>
                  <a:lnTo>
                    <a:pt x="24" y="30"/>
                  </a:lnTo>
                  <a:lnTo>
                    <a:pt x="27" y="27"/>
                  </a:lnTo>
                  <a:lnTo>
                    <a:pt x="33" y="24"/>
                  </a:lnTo>
                  <a:lnTo>
                    <a:pt x="33" y="24"/>
                  </a:lnTo>
                  <a:lnTo>
                    <a:pt x="36" y="18"/>
                  </a:lnTo>
                  <a:lnTo>
                    <a:pt x="39" y="15"/>
                  </a:lnTo>
                  <a:lnTo>
                    <a:pt x="39" y="15"/>
                  </a:lnTo>
                  <a:lnTo>
                    <a:pt x="39" y="15"/>
                  </a:lnTo>
                  <a:lnTo>
                    <a:pt x="42" y="18"/>
                  </a:lnTo>
                  <a:lnTo>
                    <a:pt x="45" y="18"/>
                  </a:lnTo>
                  <a:lnTo>
                    <a:pt x="45" y="15"/>
                  </a:lnTo>
                  <a:lnTo>
                    <a:pt x="51" y="12"/>
                  </a:lnTo>
                  <a:lnTo>
                    <a:pt x="51" y="12"/>
                  </a:lnTo>
                  <a:lnTo>
                    <a:pt x="57" y="12"/>
                  </a:lnTo>
                  <a:lnTo>
                    <a:pt x="57" y="12"/>
                  </a:lnTo>
                  <a:lnTo>
                    <a:pt x="63" y="3"/>
                  </a:lnTo>
                  <a:lnTo>
                    <a:pt x="63" y="3"/>
                  </a:lnTo>
                  <a:lnTo>
                    <a:pt x="72" y="3"/>
                  </a:lnTo>
                  <a:lnTo>
                    <a:pt x="81" y="3"/>
                  </a:lnTo>
                  <a:lnTo>
                    <a:pt x="81" y="3"/>
                  </a:lnTo>
                  <a:lnTo>
                    <a:pt x="93" y="0"/>
                  </a:lnTo>
                  <a:lnTo>
                    <a:pt x="100" y="0"/>
                  </a:lnTo>
                  <a:lnTo>
                    <a:pt x="109" y="3"/>
                  </a:lnTo>
                  <a:lnTo>
                    <a:pt x="109"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08" name="Freeform 102"/>
            <p:cNvSpPr>
              <a:spLocks/>
            </p:cNvSpPr>
            <p:nvPr/>
          </p:nvSpPr>
          <p:spPr bwMode="auto">
            <a:xfrm>
              <a:off x="2644775" y="1951038"/>
              <a:ext cx="177800" cy="82550"/>
            </a:xfrm>
            <a:custGeom>
              <a:avLst/>
              <a:gdLst>
                <a:gd name="T0" fmla="*/ 100 w 112"/>
                <a:gd name="T1" fmla="*/ 0 h 52"/>
                <a:gd name="T2" fmla="*/ 103 w 112"/>
                <a:gd name="T3" fmla="*/ 21 h 52"/>
                <a:gd name="T4" fmla="*/ 112 w 112"/>
                <a:gd name="T5" fmla="*/ 36 h 52"/>
                <a:gd name="T6" fmla="*/ 109 w 112"/>
                <a:gd name="T7" fmla="*/ 33 h 52"/>
                <a:gd name="T8" fmla="*/ 106 w 112"/>
                <a:gd name="T9" fmla="*/ 33 h 52"/>
                <a:gd name="T10" fmla="*/ 106 w 112"/>
                <a:gd name="T11" fmla="*/ 39 h 52"/>
                <a:gd name="T12" fmla="*/ 106 w 112"/>
                <a:gd name="T13" fmla="*/ 45 h 52"/>
                <a:gd name="T14" fmla="*/ 88 w 112"/>
                <a:gd name="T15" fmla="*/ 48 h 52"/>
                <a:gd name="T16" fmla="*/ 88 w 112"/>
                <a:gd name="T17" fmla="*/ 52 h 52"/>
                <a:gd name="T18" fmla="*/ 85 w 112"/>
                <a:gd name="T19" fmla="*/ 52 h 52"/>
                <a:gd name="T20" fmla="*/ 73 w 112"/>
                <a:gd name="T21" fmla="*/ 52 h 52"/>
                <a:gd name="T22" fmla="*/ 73 w 112"/>
                <a:gd name="T23" fmla="*/ 36 h 52"/>
                <a:gd name="T24" fmla="*/ 64 w 112"/>
                <a:gd name="T25" fmla="*/ 39 h 52"/>
                <a:gd name="T26" fmla="*/ 42 w 112"/>
                <a:gd name="T27" fmla="*/ 33 h 52"/>
                <a:gd name="T28" fmla="*/ 30 w 112"/>
                <a:gd name="T29" fmla="*/ 33 h 52"/>
                <a:gd name="T30" fmla="*/ 18 w 112"/>
                <a:gd name="T31" fmla="*/ 21 h 52"/>
                <a:gd name="T32" fmla="*/ 0 w 112"/>
                <a:gd name="T33" fmla="*/ 12 h 52"/>
                <a:gd name="T34" fmla="*/ 0 w 112"/>
                <a:gd name="T35" fmla="*/ 9 h 52"/>
                <a:gd name="T36" fmla="*/ 3 w 112"/>
                <a:gd name="T37" fmla="*/ 3 h 52"/>
                <a:gd name="T38" fmla="*/ 9 w 112"/>
                <a:gd name="T39" fmla="*/ 6 h 52"/>
                <a:gd name="T40" fmla="*/ 12 w 112"/>
                <a:gd name="T41" fmla="*/ 9 h 52"/>
                <a:gd name="T42" fmla="*/ 30 w 112"/>
                <a:gd name="T43" fmla="*/ 15 h 52"/>
                <a:gd name="T44" fmla="*/ 36 w 112"/>
                <a:gd name="T45" fmla="*/ 15 h 52"/>
                <a:gd name="T46" fmla="*/ 39 w 112"/>
                <a:gd name="T47" fmla="*/ 15 h 52"/>
                <a:gd name="T48" fmla="*/ 42 w 112"/>
                <a:gd name="T49" fmla="*/ 24 h 52"/>
                <a:gd name="T50" fmla="*/ 42 w 112"/>
                <a:gd name="T51" fmla="*/ 24 h 52"/>
                <a:gd name="T52" fmla="*/ 45 w 112"/>
                <a:gd name="T53" fmla="*/ 18 h 52"/>
                <a:gd name="T54" fmla="*/ 49 w 112"/>
                <a:gd name="T55" fmla="*/ 9 h 52"/>
                <a:gd name="T56" fmla="*/ 52 w 112"/>
                <a:gd name="T57" fmla="*/ 6 h 52"/>
                <a:gd name="T58" fmla="*/ 58 w 112"/>
                <a:gd name="T59" fmla="*/ 15 h 52"/>
                <a:gd name="T60" fmla="*/ 67 w 112"/>
                <a:gd name="T61" fmla="*/ 12 h 52"/>
                <a:gd name="T62" fmla="*/ 85 w 112"/>
                <a:gd name="T63" fmla="*/ 0 h 52"/>
                <a:gd name="T64" fmla="*/ 100 w 112"/>
                <a:gd name="T6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52">
                  <a:moveTo>
                    <a:pt x="100" y="0"/>
                  </a:moveTo>
                  <a:lnTo>
                    <a:pt x="100" y="0"/>
                  </a:lnTo>
                  <a:lnTo>
                    <a:pt x="100" y="12"/>
                  </a:lnTo>
                  <a:lnTo>
                    <a:pt x="103" y="21"/>
                  </a:lnTo>
                  <a:lnTo>
                    <a:pt x="109" y="27"/>
                  </a:lnTo>
                  <a:lnTo>
                    <a:pt x="112" y="36"/>
                  </a:lnTo>
                  <a:lnTo>
                    <a:pt x="112" y="36"/>
                  </a:lnTo>
                  <a:lnTo>
                    <a:pt x="109" y="33"/>
                  </a:lnTo>
                  <a:lnTo>
                    <a:pt x="106" y="33"/>
                  </a:lnTo>
                  <a:lnTo>
                    <a:pt x="106" y="33"/>
                  </a:lnTo>
                  <a:lnTo>
                    <a:pt x="106" y="33"/>
                  </a:lnTo>
                  <a:lnTo>
                    <a:pt x="106" y="39"/>
                  </a:lnTo>
                  <a:lnTo>
                    <a:pt x="106" y="45"/>
                  </a:lnTo>
                  <a:lnTo>
                    <a:pt x="106" y="45"/>
                  </a:lnTo>
                  <a:lnTo>
                    <a:pt x="97" y="48"/>
                  </a:lnTo>
                  <a:lnTo>
                    <a:pt x="88" y="48"/>
                  </a:lnTo>
                  <a:lnTo>
                    <a:pt x="88" y="48"/>
                  </a:lnTo>
                  <a:lnTo>
                    <a:pt x="88" y="52"/>
                  </a:lnTo>
                  <a:lnTo>
                    <a:pt x="85" y="52"/>
                  </a:lnTo>
                  <a:lnTo>
                    <a:pt x="85" y="52"/>
                  </a:lnTo>
                  <a:lnTo>
                    <a:pt x="73" y="52"/>
                  </a:lnTo>
                  <a:lnTo>
                    <a:pt x="73" y="52"/>
                  </a:lnTo>
                  <a:lnTo>
                    <a:pt x="70" y="45"/>
                  </a:lnTo>
                  <a:lnTo>
                    <a:pt x="73" y="36"/>
                  </a:lnTo>
                  <a:lnTo>
                    <a:pt x="73" y="36"/>
                  </a:lnTo>
                  <a:lnTo>
                    <a:pt x="64" y="39"/>
                  </a:lnTo>
                  <a:lnTo>
                    <a:pt x="55" y="36"/>
                  </a:lnTo>
                  <a:lnTo>
                    <a:pt x="42" y="33"/>
                  </a:lnTo>
                  <a:lnTo>
                    <a:pt x="30" y="33"/>
                  </a:lnTo>
                  <a:lnTo>
                    <a:pt x="30" y="33"/>
                  </a:lnTo>
                  <a:lnTo>
                    <a:pt x="27" y="24"/>
                  </a:lnTo>
                  <a:lnTo>
                    <a:pt x="18" y="21"/>
                  </a:lnTo>
                  <a:lnTo>
                    <a:pt x="9" y="18"/>
                  </a:lnTo>
                  <a:lnTo>
                    <a:pt x="0" y="12"/>
                  </a:lnTo>
                  <a:lnTo>
                    <a:pt x="0" y="12"/>
                  </a:lnTo>
                  <a:lnTo>
                    <a:pt x="0" y="9"/>
                  </a:lnTo>
                  <a:lnTo>
                    <a:pt x="3" y="3"/>
                  </a:lnTo>
                  <a:lnTo>
                    <a:pt x="3" y="3"/>
                  </a:lnTo>
                  <a:lnTo>
                    <a:pt x="6" y="3"/>
                  </a:lnTo>
                  <a:lnTo>
                    <a:pt x="9" y="6"/>
                  </a:lnTo>
                  <a:lnTo>
                    <a:pt x="12" y="9"/>
                  </a:lnTo>
                  <a:lnTo>
                    <a:pt x="12" y="9"/>
                  </a:lnTo>
                  <a:lnTo>
                    <a:pt x="21" y="12"/>
                  </a:lnTo>
                  <a:lnTo>
                    <a:pt x="30" y="15"/>
                  </a:lnTo>
                  <a:lnTo>
                    <a:pt x="30" y="15"/>
                  </a:lnTo>
                  <a:lnTo>
                    <a:pt x="36" y="15"/>
                  </a:lnTo>
                  <a:lnTo>
                    <a:pt x="39" y="15"/>
                  </a:lnTo>
                  <a:lnTo>
                    <a:pt x="39" y="15"/>
                  </a:lnTo>
                  <a:lnTo>
                    <a:pt x="39" y="21"/>
                  </a:lnTo>
                  <a:lnTo>
                    <a:pt x="42" y="24"/>
                  </a:lnTo>
                  <a:lnTo>
                    <a:pt x="42" y="24"/>
                  </a:lnTo>
                  <a:lnTo>
                    <a:pt x="42" y="24"/>
                  </a:lnTo>
                  <a:lnTo>
                    <a:pt x="49" y="21"/>
                  </a:lnTo>
                  <a:lnTo>
                    <a:pt x="45" y="18"/>
                  </a:lnTo>
                  <a:lnTo>
                    <a:pt x="45" y="12"/>
                  </a:lnTo>
                  <a:lnTo>
                    <a:pt x="49" y="9"/>
                  </a:lnTo>
                  <a:lnTo>
                    <a:pt x="49" y="9"/>
                  </a:lnTo>
                  <a:lnTo>
                    <a:pt x="52" y="6"/>
                  </a:lnTo>
                  <a:lnTo>
                    <a:pt x="55" y="9"/>
                  </a:lnTo>
                  <a:lnTo>
                    <a:pt x="58" y="15"/>
                  </a:lnTo>
                  <a:lnTo>
                    <a:pt x="58" y="15"/>
                  </a:lnTo>
                  <a:lnTo>
                    <a:pt x="67" y="12"/>
                  </a:lnTo>
                  <a:lnTo>
                    <a:pt x="76" y="6"/>
                  </a:lnTo>
                  <a:lnTo>
                    <a:pt x="85" y="0"/>
                  </a:lnTo>
                  <a:lnTo>
                    <a:pt x="94" y="0"/>
                  </a:lnTo>
                  <a:lnTo>
                    <a:pt x="100" y="0"/>
                  </a:lnTo>
                  <a:lnTo>
                    <a:pt x="10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09" name="Freeform 103"/>
            <p:cNvSpPr>
              <a:spLocks/>
            </p:cNvSpPr>
            <p:nvPr/>
          </p:nvSpPr>
          <p:spPr bwMode="auto">
            <a:xfrm>
              <a:off x="2298700" y="1951038"/>
              <a:ext cx="317500" cy="115887"/>
            </a:xfrm>
            <a:custGeom>
              <a:avLst/>
              <a:gdLst>
                <a:gd name="T0" fmla="*/ 91 w 200"/>
                <a:gd name="T1" fmla="*/ 30 h 73"/>
                <a:gd name="T2" fmla="*/ 121 w 200"/>
                <a:gd name="T3" fmla="*/ 36 h 73"/>
                <a:gd name="T4" fmla="*/ 130 w 200"/>
                <a:gd name="T5" fmla="*/ 39 h 73"/>
                <a:gd name="T6" fmla="*/ 124 w 200"/>
                <a:gd name="T7" fmla="*/ 24 h 73"/>
                <a:gd name="T8" fmla="*/ 130 w 200"/>
                <a:gd name="T9" fmla="*/ 21 h 73"/>
                <a:gd name="T10" fmla="*/ 124 w 200"/>
                <a:gd name="T11" fmla="*/ 12 h 73"/>
                <a:gd name="T12" fmla="*/ 118 w 200"/>
                <a:gd name="T13" fmla="*/ 3 h 73"/>
                <a:gd name="T14" fmla="*/ 133 w 200"/>
                <a:gd name="T15" fmla="*/ 3 h 73"/>
                <a:gd name="T16" fmla="*/ 149 w 200"/>
                <a:gd name="T17" fmla="*/ 0 h 73"/>
                <a:gd name="T18" fmla="*/ 158 w 200"/>
                <a:gd name="T19" fmla="*/ 9 h 73"/>
                <a:gd name="T20" fmla="*/ 158 w 200"/>
                <a:gd name="T21" fmla="*/ 15 h 73"/>
                <a:gd name="T22" fmla="*/ 173 w 200"/>
                <a:gd name="T23" fmla="*/ 27 h 73"/>
                <a:gd name="T24" fmla="*/ 179 w 200"/>
                <a:gd name="T25" fmla="*/ 21 h 73"/>
                <a:gd name="T26" fmla="*/ 191 w 200"/>
                <a:gd name="T27" fmla="*/ 24 h 73"/>
                <a:gd name="T28" fmla="*/ 200 w 200"/>
                <a:gd name="T29" fmla="*/ 33 h 73"/>
                <a:gd name="T30" fmla="*/ 200 w 200"/>
                <a:gd name="T31" fmla="*/ 39 h 73"/>
                <a:gd name="T32" fmla="*/ 197 w 200"/>
                <a:gd name="T33" fmla="*/ 52 h 73"/>
                <a:gd name="T34" fmla="*/ 185 w 200"/>
                <a:gd name="T35" fmla="*/ 52 h 73"/>
                <a:gd name="T36" fmla="*/ 173 w 200"/>
                <a:gd name="T37" fmla="*/ 58 h 73"/>
                <a:gd name="T38" fmla="*/ 158 w 200"/>
                <a:gd name="T39" fmla="*/ 52 h 73"/>
                <a:gd name="T40" fmla="*/ 118 w 200"/>
                <a:gd name="T41" fmla="*/ 61 h 73"/>
                <a:gd name="T42" fmla="*/ 112 w 200"/>
                <a:gd name="T43" fmla="*/ 61 h 73"/>
                <a:gd name="T44" fmla="*/ 100 w 200"/>
                <a:gd name="T45" fmla="*/ 67 h 73"/>
                <a:gd name="T46" fmla="*/ 58 w 200"/>
                <a:gd name="T47" fmla="*/ 73 h 73"/>
                <a:gd name="T48" fmla="*/ 73 w 200"/>
                <a:gd name="T49" fmla="*/ 61 h 73"/>
                <a:gd name="T50" fmla="*/ 94 w 200"/>
                <a:gd name="T51" fmla="*/ 52 h 73"/>
                <a:gd name="T52" fmla="*/ 76 w 200"/>
                <a:gd name="T53" fmla="*/ 52 h 73"/>
                <a:gd name="T54" fmla="*/ 58 w 200"/>
                <a:gd name="T55" fmla="*/ 45 h 73"/>
                <a:gd name="T56" fmla="*/ 49 w 200"/>
                <a:gd name="T57" fmla="*/ 48 h 73"/>
                <a:gd name="T58" fmla="*/ 43 w 200"/>
                <a:gd name="T59" fmla="*/ 52 h 73"/>
                <a:gd name="T60" fmla="*/ 31 w 200"/>
                <a:gd name="T61" fmla="*/ 48 h 73"/>
                <a:gd name="T62" fmla="*/ 0 w 200"/>
                <a:gd name="T63" fmla="*/ 45 h 73"/>
                <a:gd name="T64" fmla="*/ 3 w 200"/>
                <a:gd name="T65" fmla="*/ 39 h 73"/>
                <a:gd name="T66" fmla="*/ 13 w 200"/>
                <a:gd name="T67" fmla="*/ 24 h 73"/>
                <a:gd name="T68" fmla="*/ 22 w 200"/>
                <a:gd name="T69" fmla="*/ 24 h 73"/>
                <a:gd name="T70" fmla="*/ 31 w 200"/>
                <a:gd name="T71" fmla="*/ 21 h 73"/>
                <a:gd name="T72" fmla="*/ 22 w 200"/>
                <a:gd name="T73" fmla="*/ 15 h 73"/>
                <a:gd name="T74" fmla="*/ 34 w 200"/>
                <a:gd name="T75" fmla="*/ 12 h 73"/>
                <a:gd name="T76" fmla="*/ 46 w 200"/>
                <a:gd name="T77" fmla="*/ 9 h 73"/>
                <a:gd name="T78" fmla="*/ 67 w 200"/>
                <a:gd name="T79" fmla="*/ 12 h 73"/>
                <a:gd name="T80" fmla="*/ 70 w 200"/>
                <a:gd name="T81" fmla="*/ 21 h 73"/>
                <a:gd name="T82" fmla="*/ 79 w 200"/>
                <a:gd name="T83" fmla="*/ 21 h 73"/>
                <a:gd name="T84" fmla="*/ 76 w 200"/>
                <a:gd name="T85" fmla="*/ 27 h 73"/>
                <a:gd name="T86" fmla="*/ 79 w 200"/>
                <a:gd name="T87" fmla="*/ 33 h 73"/>
                <a:gd name="T88" fmla="*/ 91 w 200"/>
                <a:gd name="T89" fmla="*/ 2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 h="73">
                  <a:moveTo>
                    <a:pt x="91" y="24"/>
                  </a:moveTo>
                  <a:lnTo>
                    <a:pt x="91" y="24"/>
                  </a:lnTo>
                  <a:lnTo>
                    <a:pt x="91" y="30"/>
                  </a:lnTo>
                  <a:lnTo>
                    <a:pt x="94" y="30"/>
                  </a:lnTo>
                  <a:lnTo>
                    <a:pt x="106" y="33"/>
                  </a:lnTo>
                  <a:lnTo>
                    <a:pt x="121" y="36"/>
                  </a:lnTo>
                  <a:lnTo>
                    <a:pt x="127" y="39"/>
                  </a:lnTo>
                  <a:lnTo>
                    <a:pt x="130" y="39"/>
                  </a:lnTo>
                  <a:lnTo>
                    <a:pt x="130" y="39"/>
                  </a:lnTo>
                  <a:lnTo>
                    <a:pt x="133" y="36"/>
                  </a:lnTo>
                  <a:lnTo>
                    <a:pt x="130" y="30"/>
                  </a:lnTo>
                  <a:lnTo>
                    <a:pt x="124" y="24"/>
                  </a:lnTo>
                  <a:lnTo>
                    <a:pt x="121" y="21"/>
                  </a:lnTo>
                  <a:lnTo>
                    <a:pt x="130" y="21"/>
                  </a:lnTo>
                  <a:lnTo>
                    <a:pt x="130" y="21"/>
                  </a:lnTo>
                  <a:lnTo>
                    <a:pt x="133" y="15"/>
                  </a:lnTo>
                  <a:lnTo>
                    <a:pt x="130" y="12"/>
                  </a:lnTo>
                  <a:lnTo>
                    <a:pt x="124" y="12"/>
                  </a:lnTo>
                  <a:lnTo>
                    <a:pt x="118" y="12"/>
                  </a:lnTo>
                  <a:lnTo>
                    <a:pt x="118" y="9"/>
                  </a:lnTo>
                  <a:lnTo>
                    <a:pt x="118" y="3"/>
                  </a:lnTo>
                  <a:lnTo>
                    <a:pt x="118" y="3"/>
                  </a:lnTo>
                  <a:lnTo>
                    <a:pt x="127" y="3"/>
                  </a:lnTo>
                  <a:lnTo>
                    <a:pt x="133" y="3"/>
                  </a:lnTo>
                  <a:lnTo>
                    <a:pt x="140" y="0"/>
                  </a:lnTo>
                  <a:lnTo>
                    <a:pt x="149" y="0"/>
                  </a:lnTo>
                  <a:lnTo>
                    <a:pt x="149" y="0"/>
                  </a:lnTo>
                  <a:lnTo>
                    <a:pt x="149" y="6"/>
                  </a:lnTo>
                  <a:lnTo>
                    <a:pt x="149" y="6"/>
                  </a:lnTo>
                  <a:lnTo>
                    <a:pt x="158" y="9"/>
                  </a:lnTo>
                  <a:lnTo>
                    <a:pt x="158" y="9"/>
                  </a:lnTo>
                  <a:lnTo>
                    <a:pt x="155" y="12"/>
                  </a:lnTo>
                  <a:lnTo>
                    <a:pt x="158" y="15"/>
                  </a:lnTo>
                  <a:lnTo>
                    <a:pt x="158" y="15"/>
                  </a:lnTo>
                  <a:lnTo>
                    <a:pt x="164" y="21"/>
                  </a:lnTo>
                  <a:lnTo>
                    <a:pt x="173" y="27"/>
                  </a:lnTo>
                  <a:lnTo>
                    <a:pt x="173" y="27"/>
                  </a:lnTo>
                  <a:lnTo>
                    <a:pt x="176" y="24"/>
                  </a:lnTo>
                  <a:lnTo>
                    <a:pt x="179" y="21"/>
                  </a:lnTo>
                  <a:lnTo>
                    <a:pt x="185" y="21"/>
                  </a:lnTo>
                  <a:lnTo>
                    <a:pt x="185" y="21"/>
                  </a:lnTo>
                  <a:lnTo>
                    <a:pt x="191" y="24"/>
                  </a:lnTo>
                  <a:lnTo>
                    <a:pt x="197" y="27"/>
                  </a:lnTo>
                  <a:lnTo>
                    <a:pt x="197" y="27"/>
                  </a:lnTo>
                  <a:lnTo>
                    <a:pt x="200" y="33"/>
                  </a:lnTo>
                  <a:lnTo>
                    <a:pt x="200" y="36"/>
                  </a:lnTo>
                  <a:lnTo>
                    <a:pt x="200" y="36"/>
                  </a:lnTo>
                  <a:lnTo>
                    <a:pt x="200" y="39"/>
                  </a:lnTo>
                  <a:lnTo>
                    <a:pt x="200" y="42"/>
                  </a:lnTo>
                  <a:lnTo>
                    <a:pt x="200" y="45"/>
                  </a:lnTo>
                  <a:lnTo>
                    <a:pt x="197" y="52"/>
                  </a:lnTo>
                  <a:lnTo>
                    <a:pt x="197" y="52"/>
                  </a:lnTo>
                  <a:lnTo>
                    <a:pt x="191" y="48"/>
                  </a:lnTo>
                  <a:lnTo>
                    <a:pt x="185" y="52"/>
                  </a:lnTo>
                  <a:lnTo>
                    <a:pt x="179" y="55"/>
                  </a:lnTo>
                  <a:lnTo>
                    <a:pt x="173" y="58"/>
                  </a:lnTo>
                  <a:lnTo>
                    <a:pt x="173" y="58"/>
                  </a:lnTo>
                  <a:lnTo>
                    <a:pt x="164" y="55"/>
                  </a:lnTo>
                  <a:lnTo>
                    <a:pt x="158" y="52"/>
                  </a:lnTo>
                  <a:lnTo>
                    <a:pt x="158" y="52"/>
                  </a:lnTo>
                  <a:lnTo>
                    <a:pt x="136" y="55"/>
                  </a:lnTo>
                  <a:lnTo>
                    <a:pt x="118" y="61"/>
                  </a:lnTo>
                  <a:lnTo>
                    <a:pt x="118" y="61"/>
                  </a:lnTo>
                  <a:lnTo>
                    <a:pt x="115" y="61"/>
                  </a:lnTo>
                  <a:lnTo>
                    <a:pt x="112" y="61"/>
                  </a:lnTo>
                  <a:lnTo>
                    <a:pt x="112" y="61"/>
                  </a:lnTo>
                  <a:lnTo>
                    <a:pt x="106" y="64"/>
                  </a:lnTo>
                  <a:lnTo>
                    <a:pt x="100" y="67"/>
                  </a:lnTo>
                  <a:lnTo>
                    <a:pt x="100" y="67"/>
                  </a:lnTo>
                  <a:lnTo>
                    <a:pt x="82" y="70"/>
                  </a:lnTo>
                  <a:lnTo>
                    <a:pt x="58" y="73"/>
                  </a:lnTo>
                  <a:lnTo>
                    <a:pt x="58" y="73"/>
                  </a:lnTo>
                  <a:lnTo>
                    <a:pt x="61" y="70"/>
                  </a:lnTo>
                  <a:lnTo>
                    <a:pt x="64" y="67"/>
                  </a:lnTo>
                  <a:lnTo>
                    <a:pt x="73" y="61"/>
                  </a:lnTo>
                  <a:lnTo>
                    <a:pt x="94" y="61"/>
                  </a:lnTo>
                  <a:lnTo>
                    <a:pt x="94" y="61"/>
                  </a:lnTo>
                  <a:lnTo>
                    <a:pt x="94" y="52"/>
                  </a:lnTo>
                  <a:lnTo>
                    <a:pt x="88" y="52"/>
                  </a:lnTo>
                  <a:lnTo>
                    <a:pt x="82" y="52"/>
                  </a:lnTo>
                  <a:lnTo>
                    <a:pt x="76" y="52"/>
                  </a:lnTo>
                  <a:lnTo>
                    <a:pt x="76" y="52"/>
                  </a:lnTo>
                  <a:lnTo>
                    <a:pt x="67" y="52"/>
                  </a:lnTo>
                  <a:lnTo>
                    <a:pt x="58" y="45"/>
                  </a:lnTo>
                  <a:lnTo>
                    <a:pt x="58" y="45"/>
                  </a:lnTo>
                  <a:lnTo>
                    <a:pt x="55" y="45"/>
                  </a:lnTo>
                  <a:lnTo>
                    <a:pt x="49" y="48"/>
                  </a:lnTo>
                  <a:lnTo>
                    <a:pt x="46" y="52"/>
                  </a:lnTo>
                  <a:lnTo>
                    <a:pt x="43" y="52"/>
                  </a:lnTo>
                  <a:lnTo>
                    <a:pt x="43" y="52"/>
                  </a:lnTo>
                  <a:lnTo>
                    <a:pt x="37" y="52"/>
                  </a:lnTo>
                  <a:lnTo>
                    <a:pt x="31" y="48"/>
                  </a:lnTo>
                  <a:lnTo>
                    <a:pt x="31" y="48"/>
                  </a:lnTo>
                  <a:lnTo>
                    <a:pt x="16" y="48"/>
                  </a:lnTo>
                  <a:lnTo>
                    <a:pt x="6" y="48"/>
                  </a:lnTo>
                  <a:lnTo>
                    <a:pt x="0" y="45"/>
                  </a:lnTo>
                  <a:lnTo>
                    <a:pt x="0" y="45"/>
                  </a:lnTo>
                  <a:lnTo>
                    <a:pt x="3" y="42"/>
                  </a:lnTo>
                  <a:lnTo>
                    <a:pt x="3" y="39"/>
                  </a:lnTo>
                  <a:lnTo>
                    <a:pt x="10" y="36"/>
                  </a:lnTo>
                  <a:lnTo>
                    <a:pt x="10" y="36"/>
                  </a:lnTo>
                  <a:lnTo>
                    <a:pt x="13" y="24"/>
                  </a:lnTo>
                  <a:lnTo>
                    <a:pt x="13" y="24"/>
                  </a:lnTo>
                  <a:lnTo>
                    <a:pt x="19" y="24"/>
                  </a:lnTo>
                  <a:lnTo>
                    <a:pt x="22" y="24"/>
                  </a:lnTo>
                  <a:lnTo>
                    <a:pt x="28" y="21"/>
                  </a:lnTo>
                  <a:lnTo>
                    <a:pt x="31" y="21"/>
                  </a:lnTo>
                  <a:lnTo>
                    <a:pt x="31" y="21"/>
                  </a:lnTo>
                  <a:lnTo>
                    <a:pt x="28" y="18"/>
                  </a:lnTo>
                  <a:lnTo>
                    <a:pt x="25" y="15"/>
                  </a:lnTo>
                  <a:lnTo>
                    <a:pt x="22" y="15"/>
                  </a:lnTo>
                  <a:lnTo>
                    <a:pt x="25" y="12"/>
                  </a:lnTo>
                  <a:lnTo>
                    <a:pt x="25" y="12"/>
                  </a:lnTo>
                  <a:lnTo>
                    <a:pt x="34" y="12"/>
                  </a:lnTo>
                  <a:lnTo>
                    <a:pt x="34" y="12"/>
                  </a:lnTo>
                  <a:lnTo>
                    <a:pt x="40" y="9"/>
                  </a:lnTo>
                  <a:lnTo>
                    <a:pt x="46" y="9"/>
                  </a:lnTo>
                  <a:lnTo>
                    <a:pt x="46" y="9"/>
                  </a:lnTo>
                  <a:lnTo>
                    <a:pt x="58" y="9"/>
                  </a:lnTo>
                  <a:lnTo>
                    <a:pt x="67" y="12"/>
                  </a:lnTo>
                  <a:lnTo>
                    <a:pt x="67" y="12"/>
                  </a:lnTo>
                  <a:lnTo>
                    <a:pt x="67" y="15"/>
                  </a:lnTo>
                  <a:lnTo>
                    <a:pt x="70" y="21"/>
                  </a:lnTo>
                  <a:lnTo>
                    <a:pt x="70" y="21"/>
                  </a:lnTo>
                  <a:lnTo>
                    <a:pt x="76" y="21"/>
                  </a:lnTo>
                  <a:lnTo>
                    <a:pt x="79" y="21"/>
                  </a:lnTo>
                  <a:lnTo>
                    <a:pt x="79" y="21"/>
                  </a:lnTo>
                  <a:lnTo>
                    <a:pt x="79" y="24"/>
                  </a:lnTo>
                  <a:lnTo>
                    <a:pt x="76" y="27"/>
                  </a:lnTo>
                  <a:lnTo>
                    <a:pt x="76" y="33"/>
                  </a:lnTo>
                  <a:lnTo>
                    <a:pt x="79" y="33"/>
                  </a:lnTo>
                  <a:lnTo>
                    <a:pt x="79" y="33"/>
                  </a:lnTo>
                  <a:lnTo>
                    <a:pt x="82" y="27"/>
                  </a:lnTo>
                  <a:lnTo>
                    <a:pt x="85" y="24"/>
                  </a:lnTo>
                  <a:lnTo>
                    <a:pt x="91" y="24"/>
                  </a:lnTo>
                  <a:lnTo>
                    <a:pt x="91" y="24"/>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10" name="Freeform 104"/>
            <p:cNvSpPr>
              <a:spLocks/>
            </p:cNvSpPr>
            <p:nvPr/>
          </p:nvSpPr>
          <p:spPr bwMode="auto">
            <a:xfrm>
              <a:off x="2082800" y="2071688"/>
              <a:ext cx="250825" cy="157162"/>
            </a:xfrm>
            <a:custGeom>
              <a:avLst/>
              <a:gdLst>
                <a:gd name="T0" fmla="*/ 19 w 158"/>
                <a:gd name="T1" fmla="*/ 3 h 99"/>
                <a:gd name="T2" fmla="*/ 73 w 158"/>
                <a:gd name="T3" fmla="*/ 3 h 99"/>
                <a:gd name="T4" fmla="*/ 88 w 158"/>
                <a:gd name="T5" fmla="*/ 6 h 99"/>
                <a:gd name="T6" fmla="*/ 97 w 158"/>
                <a:gd name="T7" fmla="*/ 6 h 99"/>
                <a:gd name="T8" fmla="*/ 106 w 158"/>
                <a:gd name="T9" fmla="*/ 9 h 99"/>
                <a:gd name="T10" fmla="*/ 112 w 158"/>
                <a:gd name="T11" fmla="*/ 9 h 99"/>
                <a:gd name="T12" fmla="*/ 115 w 158"/>
                <a:gd name="T13" fmla="*/ 12 h 99"/>
                <a:gd name="T14" fmla="*/ 121 w 158"/>
                <a:gd name="T15" fmla="*/ 9 h 99"/>
                <a:gd name="T16" fmla="*/ 130 w 158"/>
                <a:gd name="T17" fmla="*/ 9 h 99"/>
                <a:gd name="T18" fmla="*/ 133 w 158"/>
                <a:gd name="T19" fmla="*/ 15 h 99"/>
                <a:gd name="T20" fmla="*/ 149 w 158"/>
                <a:gd name="T21" fmla="*/ 18 h 99"/>
                <a:gd name="T22" fmla="*/ 158 w 158"/>
                <a:gd name="T23" fmla="*/ 27 h 99"/>
                <a:gd name="T24" fmla="*/ 158 w 158"/>
                <a:gd name="T25" fmla="*/ 30 h 99"/>
                <a:gd name="T26" fmla="*/ 121 w 158"/>
                <a:gd name="T27" fmla="*/ 39 h 99"/>
                <a:gd name="T28" fmla="*/ 118 w 158"/>
                <a:gd name="T29" fmla="*/ 39 h 99"/>
                <a:gd name="T30" fmla="*/ 118 w 158"/>
                <a:gd name="T31" fmla="*/ 45 h 99"/>
                <a:gd name="T32" fmla="*/ 112 w 158"/>
                <a:gd name="T33" fmla="*/ 45 h 99"/>
                <a:gd name="T34" fmla="*/ 109 w 158"/>
                <a:gd name="T35" fmla="*/ 42 h 99"/>
                <a:gd name="T36" fmla="*/ 106 w 158"/>
                <a:gd name="T37" fmla="*/ 45 h 99"/>
                <a:gd name="T38" fmla="*/ 106 w 158"/>
                <a:gd name="T39" fmla="*/ 45 h 99"/>
                <a:gd name="T40" fmla="*/ 109 w 158"/>
                <a:gd name="T41" fmla="*/ 51 h 99"/>
                <a:gd name="T42" fmla="*/ 106 w 158"/>
                <a:gd name="T43" fmla="*/ 51 h 99"/>
                <a:gd name="T44" fmla="*/ 100 w 158"/>
                <a:gd name="T45" fmla="*/ 54 h 99"/>
                <a:gd name="T46" fmla="*/ 100 w 158"/>
                <a:gd name="T47" fmla="*/ 57 h 99"/>
                <a:gd name="T48" fmla="*/ 100 w 158"/>
                <a:gd name="T49" fmla="*/ 63 h 99"/>
                <a:gd name="T50" fmla="*/ 94 w 158"/>
                <a:gd name="T51" fmla="*/ 63 h 99"/>
                <a:gd name="T52" fmla="*/ 91 w 158"/>
                <a:gd name="T53" fmla="*/ 66 h 99"/>
                <a:gd name="T54" fmla="*/ 85 w 158"/>
                <a:gd name="T55" fmla="*/ 69 h 99"/>
                <a:gd name="T56" fmla="*/ 85 w 158"/>
                <a:gd name="T57" fmla="*/ 87 h 99"/>
                <a:gd name="T58" fmla="*/ 73 w 158"/>
                <a:gd name="T59" fmla="*/ 90 h 99"/>
                <a:gd name="T60" fmla="*/ 55 w 158"/>
                <a:gd name="T61" fmla="*/ 99 h 99"/>
                <a:gd name="T62" fmla="*/ 37 w 158"/>
                <a:gd name="T63" fmla="*/ 99 h 99"/>
                <a:gd name="T64" fmla="*/ 37 w 158"/>
                <a:gd name="T65" fmla="*/ 90 h 99"/>
                <a:gd name="T66" fmla="*/ 31 w 158"/>
                <a:gd name="T67" fmla="*/ 81 h 99"/>
                <a:gd name="T68" fmla="*/ 12 w 158"/>
                <a:gd name="T69" fmla="*/ 78 h 99"/>
                <a:gd name="T70" fmla="*/ 0 w 158"/>
                <a:gd name="T71" fmla="*/ 75 h 99"/>
                <a:gd name="T72" fmla="*/ 6 w 158"/>
                <a:gd name="T73" fmla="*/ 69 h 99"/>
                <a:gd name="T74" fmla="*/ 12 w 158"/>
                <a:gd name="T75" fmla="*/ 66 h 99"/>
                <a:gd name="T76" fmla="*/ 9 w 158"/>
                <a:gd name="T77" fmla="*/ 57 h 99"/>
                <a:gd name="T78" fmla="*/ 16 w 158"/>
                <a:gd name="T79" fmla="*/ 57 h 99"/>
                <a:gd name="T80" fmla="*/ 12 w 158"/>
                <a:gd name="T81" fmla="*/ 51 h 99"/>
                <a:gd name="T82" fmla="*/ 12 w 158"/>
                <a:gd name="T83" fmla="*/ 42 h 99"/>
                <a:gd name="T84" fmla="*/ 19 w 158"/>
                <a:gd name="T85" fmla="*/ 45 h 99"/>
                <a:gd name="T86" fmla="*/ 19 w 158"/>
                <a:gd name="T87" fmla="*/ 39 h 99"/>
                <a:gd name="T88" fmla="*/ 25 w 158"/>
                <a:gd name="T89" fmla="*/ 33 h 99"/>
                <a:gd name="T90" fmla="*/ 28 w 158"/>
                <a:gd name="T91" fmla="*/ 21 h 99"/>
                <a:gd name="T92" fmla="*/ 28 w 158"/>
                <a:gd name="T93" fmla="*/ 15 h 99"/>
                <a:gd name="T94" fmla="*/ 19 w 158"/>
                <a:gd name="T95" fmla="*/ 9 h 99"/>
                <a:gd name="T96" fmla="*/ 19 w 158"/>
                <a:gd name="T97"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8" h="99">
                  <a:moveTo>
                    <a:pt x="19" y="3"/>
                  </a:moveTo>
                  <a:lnTo>
                    <a:pt x="19" y="3"/>
                  </a:lnTo>
                  <a:lnTo>
                    <a:pt x="58" y="0"/>
                  </a:lnTo>
                  <a:lnTo>
                    <a:pt x="73" y="3"/>
                  </a:lnTo>
                  <a:lnTo>
                    <a:pt x="88" y="6"/>
                  </a:lnTo>
                  <a:lnTo>
                    <a:pt x="88" y="6"/>
                  </a:lnTo>
                  <a:lnTo>
                    <a:pt x="97" y="6"/>
                  </a:lnTo>
                  <a:lnTo>
                    <a:pt x="97" y="6"/>
                  </a:lnTo>
                  <a:lnTo>
                    <a:pt x="100" y="9"/>
                  </a:lnTo>
                  <a:lnTo>
                    <a:pt x="106" y="9"/>
                  </a:lnTo>
                  <a:lnTo>
                    <a:pt x="109" y="9"/>
                  </a:lnTo>
                  <a:lnTo>
                    <a:pt x="112" y="9"/>
                  </a:lnTo>
                  <a:lnTo>
                    <a:pt x="112" y="9"/>
                  </a:lnTo>
                  <a:lnTo>
                    <a:pt x="115" y="12"/>
                  </a:lnTo>
                  <a:lnTo>
                    <a:pt x="118" y="12"/>
                  </a:lnTo>
                  <a:lnTo>
                    <a:pt x="121" y="9"/>
                  </a:lnTo>
                  <a:lnTo>
                    <a:pt x="130" y="9"/>
                  </a:lnTo>
                  <a:lnTo>
                    <a:pt x="130" y="9"/>
                  </a:lnTo>
                  <a:lnTo>
                    <a:pt x="130" y="12"/>
                  </a:lnTo>
                  <a:lnTo>
                    <a:pt x="133" y="15"/>
                  </a:lnTo>
                  <a:lnTo>
                    <a:pt x="133" y="15"/>
                  </a:lnTo>
                  <a:lnTo>
                    <a:pt x="149" y="18"/>
                  </a:lnTo>
                  <a:lnTo>
                    <a:pt x="155" y="24"/>
                  </a:lnTo>
                  <a:lnTo>
                    <a:pt x="158" y="27"/>
                  </a:lnTo>
                  <a:lnTo>
                    <a:pt x="158" y="30"/>
                  </a:lnTo>
                  <a:lnTo>
                    <a:pt x="158" y="30"/>
                  </a:lnTo>
                  <a:lnTo>
                    <a:pt x="139" y="33"/>
                  </a:lnTo>
                  <a:lnTo>
                    <a:pt x="121" y="39"/>
                  </a:lnTo>
                  <a:lnTo>
                    <a:pt x="121" y="39"/>
                  </a:lnTo>
                  <a:lnTo>
                    <a:pt x="118" y="39"/>
                  </a:lnTo>
                  <a:lnTo>
                    <a:pt x="118" y="42"/>
                  </a:lnTo>
                  <a:lnTo>
                    <a:pt x="118" y="45"/>
                  </a:lnTo>
                  <a:lnTo>
                    <a:pt x="118" y="45"/>
                  </a:lnTo>
                  <a:lnTo>
                    <a:pt x="112" y="45"/>
                  </a:lnTo>
                  <a:lnTo>
                    <a:pt x="112" y="42"/>
                  </a:lnTo>
                  <a:lnTo>
                    <a:pt x="109" y="42"/>
                  </a:lnTo>
                  <a:lnTo>
                    <a:pt x="109" y="42"/>
                  </a:lnTo>
                  <a:lnTo>
                    <a:pt x="106" y="45"/>
                  </a:lnTo>
                  <a:lnTo>
                    <a:pt x="106" y="45"/>
                  </a:lnTo>
                  <a:lnTo>
                    <a:pt x="106" y="45"/>
                  </a:lnTo>
                  <a:lnTo>
                    <a:pt x="106" y="51"/>
                  </a:lnTo>
                  <a:lnTo>
                    <a:pt x="109" y="51"/>
                  </a:lnTo>
                  <a:lnTo>
                    <a:pt x="109" y="51"/>
                  </a:lnTo>
                  <a:lnTo>
                    <a:pt x="106" y="51"/>
                  </a:lnTo>
                  <a:lnTo>
                    <a:pt x="106" y="54"/>
                  </a:lnTo>
                  <a:lnTo>
                    <a:pt x="100" y="54"/>
                  </a:lnTo>
                  <a:lnTo>
                    <a:pt x="100" y="54"/>
                  </a:lnTo>
                  <a:lnTo>
                    <a:pt x="100" y="57"/>
                  </a:lnTo>
                  <a:lnTo>
                    <a:pt x="100" y="63"/>
                  </a:lnTo>
                  <a:lnTo>
                    <a:pt x="100" y="63"/>
                  </a:lnTo>
                  <a:lnTo>
                    <a:pt x="97" y="63"/>
                  </a:lnTo>
                  <a:lnTo>
                    <a:pt x="94" y="63"/>
                  </a:lnTo>
                  <a:lnTo>
                    <a:pt x="94" y="63"/>
                  </a:lnTo>
                  <a:lnTo>
                    <a:pt x="91" y="66"/>
                  </a:lnTo>
                  <a:lnTo>
                    <a:pt x="85" y="69"/>
                  </a:lnTo>
                  <a:lnTo>
                    <a:pt x="85" y="69"/>
                  </a:lnTo>
                  <a:lnTo>
                    <a:pt x="85" y="87"/>
                  </a:lnTo>
                  <a:lnTo>
                    <a:pt x="85" y="87"/>
                  </a:lnTo>
                  <a:lnTo>
                    <a:pt x="79" y="87"/>
                  </a:lnTo>
                  <a:lnTo>
                    <a:pt x="73" y="90"/>
                  </a:lnTo>
                  <a:lnTo>
                    <a:pt x="64" y="96"/>
                  </a:lnTo>
                  <a:lnTo>
                    <a:pt x="55" y="99"/>
                  </a:lnTo>
                  <a:lnTo>
                    <a:pt x="46" y="99"/>
                  </a:lnTo>
                  <a:lnTo>
                    <a:pt x="37" y="99"/>
                  </a:lnTo>
                  <a:lnTo>
                    <a:pt x="37" y="99"/>
                  </a:lnTo>
                  <a:lnTo>
                    <a:pt x="37" y="90"/>
                  </a:lnTo>
                  <a:lnTo>
                    <a:pt x="34" y="84"/>
                  </a:lnTo>
                  <a:lnTo>
                    <a:pt x="31" y="81"/>
                  </a:lnTo>
                  <a:lnTo>
                    <a:pt x="25" y="81"/>
                  </a:lnTo>
                  <a:lnTo>
                    <a:pt x="12" y="78"/>
                  </a:lnTo>
                  <a:lnTo>
                    <a:pt x="0" y="75"/>
                  </a:lnTo>
                  <a:lnTo>
                    <a:pt x="0" y="75"/>
                  </a:lnTo>
                  <a:lnTo>
                    <a:pt x="0" y="72"/>
                  </a:lnTo>
                  <a:lnTo>
                    <a:pt x="6" y="69"/>
                  </a:lnTo>
                  <a:lnTo>
                    <a:pt x="12" y="66"/>
                  </a:lnTo>
                  <a:lnTo>
                    <a:pt x="12" y="66"/>
                  </a:lnTo>
                  <a:lnTo>
                    <a:pt x="9" y="60"/>
                  </a:lnTo>
                  <a:lnTo>
                    <a:pt x="9" y="57"/>
                  </a:lnTo>
                  <a:lnTo>
                    <a:pt x="16" y="57"/>
                  </a:lnTo>
                  <a:lnTo>
                    <a:pt x="16" y="57"/>
                  </a:lnTo>
                  <a:lnTo>
                    <a:pt x="16" y="54"/>
                  </a:lnTo>
                  <a:lnTo>
                    <a:pt x="12" y="51"/>
                  </a:lnTo>
                  <a:lnTo>
                    <a:pt x="12" y="48"/>
                  </a:lnTo>
                  <a:lnTo>
                    <a:pt x="12" y="42"/>
                  </a:lnTo>
                  <a:lnTo>
                    <a:pt x="12" y="42"/>
                  </a:lnTo>
                  <a:lnTo>
                    <a:pt x="19" y="45"/>
                  </a:lnTo>
                  <a:lnTo>
                    <a:pt x="19" y="39"/>
                  </a:lnTo>
                  <a:lnTo>
                    <a:pt x="19" y="39"/>
                  </a:lnTo>
                  <a:lnTo>
                    <a:pt x="22" y="36"/>
                  </a:lnTo>
                  <a:lnTo>
                    <a:pt x="25" y="33"/>
                  </a:lnTo>
                  <a:lnTo>
                    <a:pt x="28" y="27"/>
                  </a:lnTo>
                  <a:lnTo>
                    <a:pt x="28" y="21"/>
                  </a:lnTo>
                  <a:lnTo>
                    <a:pt x="28" y="21"/>
                  </a:lnTo>
                  <a:lnTo>
                    <a:pt x="28" y="15"/>
                  </a:lnTo>
                  <a:lnTo>
                    <a:pt x="22" y="12"/>
                  </a:lnTo>
                  <a:lnTo>
                    <a:pt x="19" y="9"/>
                  </a:lnTo>
                  <a:lnTo>
                    <a:pt x="19" y="3"/>
                  </a:lnTo>
                  <a:lnTo>
                    <a:pt x="19"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11" name="Freeform 105"/>
            <p:cNvSpPr>
              <a:spLocks/>
            </p:cNvSpPr>
            <p:nvPr/>
          </p:nvSpPr>
          <p:spPr bwMode="auto">
            <a:xfrm>
              <a:off x="2592388" y="2105025"/>
              <a:ext cx="52388" cy="38100"/>
            </a:xfrm>
            <a:custGeom>
              <a:avLst/>
              <a:gdLst>
                <a:gd name="T0" fmla="*/ 3 w 33"/>
                <a:gd name="T1" fmla="*/ 0 h 24"/>
                <a:gd name="T2" fmla="*/ 3 w 33"/>
                <a:gd name="T3" fmla="*/ 0 h 24"/>
                <a:gd name="T4" fmla="*/ 27 w 33"/>
                <a:gd name="T5" fmla="*/ 0 h 24"/>
                <a:gd name="T6" fmla="*/ 27 w 33"/>
                <a:gd name="T7" fmla="*/ 0 h 24"/>
                <a:gd name="T8" fmla="*/ 30 w 33"/>
                <a:gd name="T9" fmla="*/ 9 h 24"/>
                <a:gd name="T10" fmla="*/ 33 w 33"/>
                <a:gd name="T11" fmla="*/ 12 h 24"/>
                <a:gd name="T12" fmla="*/ 33 w 33"/>
                <a:gd name="T13" fmla="*/ 18 h 24"/>
                <a:gd name="T14" fmla="*/ 33 w 33"/>
                <a:gd name="T15" fmla="*/ 18 h 24"/>
                <a:gd name="T16" fmla="*/ 27 w 33"/>
                <a:gd name="T17" fmla="*/ 18 h 24"/>
                <a:gd name="T18" fmla="*/ 27 w 33"/>
                <a:gd name="T19" fmla="*/ 18 h 24"/>
                <a:gd name="T20" fmla="*/ 24 w 33"/>
                <a:gd name="T21" fmla="*/ 24 h 24"/>
                <a:gd name="T22" fmla="*/ 24 w 33"/>
                <a:gd name="T23" fmla="*/ 24 h 24"/>
                <a:gd name="T24" fmla="*/ 15 w 33"/>
                <a:gd name="T25" fmla="*/ 15 h 24"/>
                <a:gd name="T26" fmla="*/ 9 w 33"/>
                <a:gd name="T27" fmla="*/ 12 h 24"/>
                <a:gd name="T28" fmla="*/ 0 w 33"/>
                <a:gd name="T29" fmla="*/ 12 h 24"/>
                <a:gd name="T30" fmla="*/ 0 w 33"/>
                <a:gd name="T31" fmla="*/ 12 h 24"/>
                <a:gd name="T32" fmla="*/ 3 w 33"/>
                <a:gd name="T33" fmla="*/ 9 h 24"/>
                <a:gd name="T34" fmla="*/ 3 w 33"/>
                <a:gd name="T35" fmla="*/ 0 h 24"/>
                <a:gd name="T36" fmla="*/ 3 w 33"/>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4">
                  <a:moveTo>
                    <a:pt x="3" y="0"/>
                  </a:moveTo>
                  <a:lnTo>
                    <a:pt x="3" y="0"/>
                  </a:lnTo>
                  <a:lnTo>
                    <a:pt x="27" y="0"/>
                  </a:lnTo>
                  <a:lnTo>
                    <a:pt x="27" y="0"/>
                  </a:lnTo>
                  <a:lnTo>
                    <a:pt x="30" y="9"/>
                  </a:lnTo>
                  <a:lnTo>
                    <a:pt x="33" y="12"/>
                  </a:lnTo>
                  <a:lnTo>
                    <a:pt x="33" y="18"/>
                  </a:lnTo>
                  <a:lnTo>
                    <a:pt x="33" y="18"/>
                  </a:lnTo>
                  <a:lnTo>
                    <a:pt x="27" y="18"/>
                  </a:lnTo>
                  <a:lnTo>
                    <a:pt x="27" y="18"/>
                  </a:lnTo>
                  <a:lnTo>
                    <a:pt x="24" y="24"/>
                  </a:lnTo>
                  <a:lnTo>
                    <a:pt x="24" y="24"/>
                  </a:lnTo>
                  <a:lnTo>
                    <a:pt x="15" y="15"/>
                  </a:lnTo>
                  <a:lnTo>
                    <a:pt x="9" y="12"/>
                  </a:lnTo>
                  <a:lnTo>
                    <a:pt x="0" y="12"/>
                  </a:lnTo>
                  <a:lnTo>
                    <a:pt x="0" y="12"/>
                  </a:lnTo>
                  <a:lnTo>
                    <a:pt x="3" y="9"/>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12" name="Freeform 106"/>
            <p:cNvSpPr>
              <a:spLocks/>
            </p:cNvSpPr>
            <p:nvPr/>
          </p:nvSpPr>
          <p:spPr bwMode="auto">
            <a:xfrm>
              <a:off x="2874963" y="2085975"/>
              <a:ext cx="115888" cy="90487"/>
            </a:xfrm>
            <a:custGeom>
              <a:avLst/>
              <a:gdLst>
                <a:gd name="T0" fmla="*/ 70 w 73"/>
                <a:gd name="T1" fmla="*/ 6 h 57"/>
                <a:gd name="T2" fmla="*/ 70 w 73"/>
                <a:gd name="T3" fmla="*/ 6 h 57"/>
                <a:gd name="T4" fmla="*/ 73 w 73"/>
                <a:gd name="T5" fmla="*/ 6 h 57"/>
                <a:gd name="T6" fmla="*/ 73 w 73"/>
                <a:gd name="T7" fmla="*/ 12 h 57"/>
                <a:gd name="T8" fmla="*/ 73 w 73"/>
                <a:gd name="T9" fmla="*/ 18 h 57"/>
                <a:gd name="T10" fmla="*/ 73 w 73"/>
                <a:gd name="T11" fmla="*/ 24 h 57"/>
                <a:gd name="T12" fmla="*/ 73 w 73"/>
                <a:gd name="T13" fmla="*/ 24 h 57"/>
                <a:gd name="T14" fmla="*/ 70 w 73"/>
                <a:gd name="T15" fmla="*/ 24 h 57"/>
                <a:gd name="T16" fmla="*/ 67 w 73"/>
                <a:gd name="T17" fmla="*/ 27 h 57"/>
                <a:gd name="T18" fmla="*/ 67 w 73"/>
                <a:gd name="T19" fmla="*/ 33 h 57"/>
                <a:gd name="T20" fmla="*/ 67 w 73"/>
                <a:gd name="T21" fmla="*/ 33 h 57"/>
                <a:gd name="T22" fmla="*/ 61 w 73"/>
                <a:gd name="T23" fmla="*/ 33 h 57"/>
                <a:gd name="T24" fmla="*/ 58 w 73"/>
                <a:gd name="T25" fmla="*/ 33 h 57"/>
                <a:gd name="T26" fmla="*/ 52 w 73"/>
                <a:gd name="T27" fmla="*/ 36 h 57"/>
                <a:gd name="T28" fmla="*/ 49 w 73"/>
                <a:gd name="T29" fmla="*/ 39 h 57"/>
                <a:gd name="T30" fmla="*/ 46 w 73"/>
                <a:gd name="T31" fmla="*/ 39 h 57"/>
                <a:gd name="T32" fmla="*/ 46 w 73"/>
                <a:gd name="T33" fmla="*/ 36 h 57"/>
                <a:gd name="T34" fmla="*/ 46 w 73"/>
                <a:gd name="T35" fmla="*/ 36 h 57"/>
                <a:gd name="T36" fmla="*/ 30 w 73"/>
                <a:gd name="T37" fmla="*/ 51 h 57"/>
                <a:gd name="T38" fmla="*/ 24 w 73"/>
                <a:gd name="T39" fmla="*/ 54 h 57"/>
                <a:gd name="T40" fmla="*/ 12 w 73"/>
                <a:gd name="T41" fmla="*/ 57 h 57"/>
                <a:gd name="T42" fmla="*/ 12 w 73"/>
                <a:gd name="T43" fmla="*/ 57 h 57"/>
                <a:gd name="T44" fmla="*/ 9 w 73"/>
                <a:gd name="T45" fmla="*/ 51 h 57"/>
                <a:gd name="T46" fmla="*/ 9 w 73"/>
                <a:gd name="T47" fmla="*/ 42 h 57"/>
                <a:gd name="T48" fmla="*/ 9 w 73"/>
                <a:gd name="T49" fmla="*/ 42 h 57"/>
                <a:gd name="T50" fmla="*/ 3 w 73"/>
                <a:gd name="T51" fmla="*/ 36 h 57"/>
                <a:gd name="T52" fmla="*/ 0 w 73"/>
                <a:gd name="T53" fmla="*/ 33 h 57"/>
                <a:gd name="T54" fmla="*/ 0 w 73"/>
                <a:gd name="T55" fmla="*/ 33 h 57"/>
                <a:gd name="T56" fmla="*/ 0 w 73"/>
                <a:gd name="T57" fmla="*/ 24 h 57"/>
                <a:gd name="T58" fmla="*/ 0 w 73"/>
                <a:gd name="T59" fmla="*/ 12 h 57"/>
                <a:gd name="T60" fmla="*/ 0 w 73"/>
                <a:gd name="T61" fmla="*/ 12 h 57"/>
                <a:gd name="T62" fmla="*/ 3 w 73"/>
                <a:gd name="T63" fmla="*/ 12 h 57"/>
                <a:gd name="T64" fmla="*/ 6 w 73"/>
                <a:gd name="T65" fmla="*/ 12 h 57"/>
                <a:gd name="T66" fmla="*/ 9 w 73"/>
                <a:gd name="T67" fmla="*/ 6 h 57"/>
                <a:gd name="T68" fmla="*/ 9 w 73"/>
                <a:gd name="T69" fmla="*/ 6 h 57"/>
                <a:gd name="T70" fmla="*/ 15 w 73"/>
                <a:gd name="T71" fmla="*/ 6 h 57"/>
                <a:gd name="T72" fmla="*/ 18 w 73"/>
                <a:gd name="T73" fmla="*/ 3 h 57"/>
                <a:gd name="T74" fmla="*/ 21 w 73"/>
                <a:gd name="T75" fmla="*/ 0 h 57"/>
                <a:gd name="T76" fmla="*/ 21 w 73"/>
                <a:gd name="T77" fmla="*/ 0 h 57"/>
                <a:gd name="T78" fmla="*/ 27 w 73"/>
                <a:gd name="T79" fmla="*/ 3 h 57"/>
                <a:gd name="T80" fmla="*/ 37 w 73"/>
                <a:gd name="T81" fmla="*/ 6 h 57"/>
                <a:gd name="T82" fmla="*/ 46 w 73"/>
                <a:gd name="T83" fmla="*/ 6 h 57"/>
                <a:gd name="T84" fmla="*/ 55 w 73"/>
                <a:gd name="T85" fmla="*/ 9 h 57"/>
                <a:gd name="T86" fmla="*/ 55 w 73"/>
                <a:gd name="T87" fmla="*/ 9 h 57"/>
                <a:gd name="T88" fmla="*/ 64 w 73"/>
                <a:gd name="T89" fmla="*/ 9 h 57"/>
                <a:gd name="T90" fmla="*/ 67 w 73"/>
                <a:gd name="T91" fmla="*/ 9 h 57"/>
                <a:gd name="T92" fmla="*/ 70 w 73"/>
                <a:gd name="T93" fmla="*/ 6 h 57"/>
                <a:gd name="T94" fmla="*/ 70 w 73"/>
                <a:gd name="T9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57">
                  <a:moveTo>
                    <a:pt x="70" y="6"/>
                  </a:moveTo>
                  <a:lnTo>
                    <a:pt x="70" y="6"/>
                  </a:lnTo>
                  <a:lnTo>
                    <a:pt x="73" y="6"/>
                  </a:lnTo>
                  <a:lnTo>
                    <a:pt x="73" y="12"/>
                  </a:lnTo>
                  <a:lnTo>
                    <a:pt x="73" y="18"/>
                  </a:lnTo>
                  <a:lnTo>
                    <a:pt x="73" y="24"/>
                  </a:lnTo>
                  <a:lnTo>
                    <a:pt x="73" y="24"/>
                  </a:lnTo>
                  <a:lnTo>
                    <a:pt x="70" y="24"/>
                  </a:lnTo>
                  <a:lnTo>
                    <a:pt x="67" y="27"/>
                  </a:lnTo>
                  <a:lnTo>
                    <a:pt x="67" y="33"/>
                  </a:lnTo>
                  <a:lnTo>
                    <a:pt x="67" y="33"/>
                  </a:lnTo>
                  <a:lnTo>
                    <a:pt x="61" y="33"/>
                  </a:lnTo>
                  <a:lnTo>
                    <a:pt x="58" y="33"/>
                  </a:lnTo>
                  <a:lnTo>
                    <a:pt x="52" y="36"/>
                  </a:lnTo>
                  <a:lnTo>
                    <a:pt x="49" y="39"/>
                  </a:lnTo>
                  <a:lnTo>
                    <a:pt x="46" y="39"/>
                  </a:lnTo>
                  <a:lnTo>
                    <a:pt x="46" y="36"/>
                  </a:lnTo>
                  <a:lnTo>
                    <a:pt x="46" y="36"/>
                  </a:lnTo>
                  <a:lnTo>
                    <a:pt x="30" y="51"/>
                  </a:lnTo>
                  <a:lnTo>
                    <a:pt x="24" y="54"/>
                  </a:lnTo>
                  <a:lnTo>
                    <a:pt x="12" y="57"/>
                  </a:lnTo>
                  <a:lnTo>
                    <a:pt x="12" y="57"/>
                  </a:lnTo>
                  <a:lnTo>
                    <a:pt x="9" y="51"/>
                  </a:lnTo>
                  <a:lnTo>
                    <a:pt x="9" y="42"/>
                  </a:lnTo>
                  <a:lnTo>
                    <a:pt x="9" y="42"/>
                  </a:lnTo>
                  <a:lnTo>
                    <a:pt x="3" y="36"/>
                  </a:lnTo>
                  <a:lnTo>
                    <a:pt x="0" y="33"/>
                  </a:lnTo>
                  <a:lnTo>
                    <a:pt x="0" y="33"/>
                  </a:lnTo>
                  <a:lnTo>
                    <a:pt x="0" y="24"/>
                  </a:lnTo>
                  <a:lnTo>
                    <a:pt x="0" y="12"/>
                  </a:lnTo>
                  <a:lnTo>
                    <a:pt x="0" y="12"/>
                  </a:lnTo>
                  <a:lnTo>
                    <a:pt x="3" y="12"/>
                  </a:lnTo>
                  <a:lnTo>
                    <a:pt x="6" y="12"/>
                  </a:lnTo>
                  <a:lnTo>
                    <a:pt x="9" y="6"/>
                  </a:lnTo>
                  <a:lnTo>
                    <a:pt x="9" y="6"/>
                  </a:lnTo>
                  <a:lnTo>
                    <a:pt x="15" y="6"/>
                  </a:lnTo>
                  <a:lnTo>
                    <a:pt x="18" y="3"/>
                  </a:lnTo>
                  <a:lnTo>
                    <a:pt x="21" y="0"/>
                  </a:lnTo>
                  <a:lnTo>
                    <a:pt x="21" y="0"/>
                  </a:lnTo>
                  <a:lnTo>
                    <a:pt x="27" y="3"/>
                  </a:lnTo>
                  <a:lnTo>
                    <a:pt x="37" y="6"/>
                  </a:lnTo>
                  <a:lnTo>
                    <a:pt x="46" y="6"/>
                  </a:lnTo>
                  <a:lnTo>
                    <a:pt x="55" y="9"/>
                  </a:lnTo>
                  <a:lnTo>
                    <a:pt x="55" y="9"/>
                  </a:lnTo>
                  <a:lnTo>
                    <a:pt x="64" y="9"/>
                  </a:lnTo>
                  <a:lnTo>
                    <a:pt x="67" y="9"/>
                  </a:lnTo>
                  <a:lnTo>
                    <a:pt x="70" y="6"/>
                  </a:lnTo>
                  <a:lnTo>
                    <a:pt x="7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13" name="Freeform 107"/>
            <p:cNvSpPr>
              <a:spLocks/>
            </p:cNvSpPr>
            <p:nvPr/>
          </p:nvSpPr>
          <p:spPr bwMode="auto">
            <a:xfrm>
              <a:off x="4760913" y="2441575"/>
              <a:ext cx="265113" cy="128587"/>
            </a:xfrm>
            <a:custGeom>
              <a:avLst/>
              <a:gdLst>
                <a:gd name="T0" fmla="*/ 121 w 167"/>
                <a:gd name="T1" fmla="*/ 0 h 81"/>
                <a:gd name="T2" fmla="*/ 140 w 167"/>
                <a:gd name="T3" fmla="*/ 9 h 81"/>
                <a:gd name="T4" fmla="*/ 152 w 167"/>
                <a:gd name="T5" fmla="*/ 12 h 81"/>
                <a:gd name="T6" fmla="*/ 146 w 167"/>
                <a:gd name="T7" fmla="*/ 21 h 81"/>
                <a:gd name="T8" fmla="*/ 152 w 167"/>
                <a:gd name="T9" fmla="*/ 30 h 81"/>
                <a:gd name="T10" fmla="*/ 167 w 167"/>
                <a:gd name="T11" fmla="*/ 33 h 81"/>
                <a:gd name="T12" fmla="*/ 167 w 167"/>
                <a:gd name="T13" fmla="*/ 39 h 81"/>
                <a:gd name="T14" fmla="*/ 155 w 167"/>
                <a:gd name="T15" fmla="*/ 57 h 81"/>
                <a:gd name="T16" fmla="*/ 149 w 167"/>
                <a:gd name="T17" fmla="*/ 60 h 81"/>
                <a:gd name="T18" fmla="*/ 143 w 167"/>
                <a:gd name="T19" fmla="*/ 60 h 81"/>
                <a:gd name="T20" fmla="*/ 127 w 167"/>
                <a:gd name="T21" fmla="*/ 69 h 81"/>
                <a:gd name="T22" fmla="*/ 112 w 167"/>
                <a:gd name="T23" fmla="*/ 72 h 81"/>
                <a:gd name="T24" fmla="*/ 109 w 167"/>
                <a:gd name="T25" fmla="*/ 75 h 81"/>
                <a:gd name="T26" fmla="*/ 106 w 167"/>
                <a:gd name="T27" fmla="*/ 78 h 81"/>
                <a:gd name="T28" fmla="*/ 70 w 167"/>
                <a:gd name="T29" fmla="*/ 81 h 81"/>
                <a:gd name="T30" fmla="*/ 58 w 167"/>
                <a:gd name="T31" fmla="*/ 81 h 81"/>
                <a:gd name="T32" fmla="*/ 52 w 167"/>
                <a:gd name="T33" fmla="*/ 78 h 81"/>
                <a:gd name="T34" fmla="*/ 49 w 167"/>
                <a:gd name="T35" fmla="*/ 75 h 81"/>
                <a:gd name="T36" fmla="*/ 43 w 167"/>
                <a:gd name="T37" fmla="*/ 72 h 81"/>
                <a:gd name="T38" fmla="*/ 37 w 167"/>
                <a:gd name="T39" fmla="*/ 69 h 81"/>
                <a:gd name="T40" fmla="*/ 28 w 167"/>
                <a:gd name="T41" fmla="*/ 66 h 81"/>
                <a:gd name="T42" fmla="*/ 31 w 167"/>
                <a:gd name="T43" fmla="*/ 63 h 81"/>
                <a:gd name="T44" fmla="*/ 37 w 167"/>
                <a:gd name="T45" fmla="*/ 60 h 81"/>
                <a:gd name="T46" fmla="*/ 34 w 167"/>
                <a:gd name="T47" fmla="*/ 57 h 81"/>
                <a:gd name="T48" fmla="*/ 25 w 167"/>
                <a:gd name="T49" fmla="*/ 54 h 81"/>
                <a:gd name="T50" fmla="*/ 25 w 167"/>
                <a:gd name="T51" fmla="*/ 48 h 81"/>
                <a:gd name="T52" fmla="*/ 25 w 167"/>
                <a:gd name="T53" fmla="*/ 36 h 81"/>
                <a:gd name="T54" fmla="*/ 25 w 167"/>
                <a:gd name="T55" fmla="*/ 30 h 81"/>
                <a:gd name="T56" fmla="*/ 10 w 167"/>
                <a:gd name="T57" fmla="*/ 33 h 81"/>
                <a:gd name="T58" fmla="*/ 0 w 167"/>
                <a:gd name="T59" fmla="*/ 33 h 81"/>
                <a:gd name="T60" fmla="*/ 0 w 167"/>
                <a:gd name="T61" fmla="*/ 27 h 81"/>
                <a:gd name="T62" fmla="*/ 10 w 167"/>
                <a:gd name="T63" fmla="*/ 24 h 81"/>
                <a:gd name="T64" fmla="*/ 10 w 167"/>
                <a:gd name="T65" fmla="*/ 18 h 81"/>
                <a:gd name="T66" fmla="*/ 40 w 167"/>
                <a:gd name="T67" fmla="*/ 18 h 81"/>
                <a:gd name="T68" fmla="*/ 43 w 167"/>
                <a:gd name="T69" fmla="*/ 21 h 81"/>
                <a:gd name="T70" fmla="*/ 49 w 167"/>
                <a:gd name="T71" fmla="*/ 27 h 81"/>
                <a:gd name="T72" fmla="*/ 46 w 167"/>
                <a:gd name="T73" fmla="*/ 33 h 81"/>
                <a:gd name="T74" fmla="*/ 55 w 167"/>
                <a:gd name="T75" fmla="*/ 30 h 81"/>
                <a:gd name="T76" fmla="*/ 58 w 167"/>
                <a:gd name="T77" fmla="*/ 18 h 81"/>
                <a:gd name="T78" fmla="*/ 58 w 167"/>
                <a:gd name="T79" fmla="*/ 18 h 81"/>
                <a:gd name="T80" fmla="*/ 73 w 167"/>
                <a:gd name="T81" fmla="*/ 18 h 81"/>
                <a:gd name="T82" fmla="*/ 85 w 167"/>
                <a:gd name="T83" fmla="*/ 21 h 81"/>
                <a:gd name="T84" fmla="*/ 82 w 167"/>
                <a:gd name="T85" fmla="*/ 24 h 81"/>
                <a:gd name="T86" fmla="*/ 88 w 167"/>
                <a:gd name="T87" fmla="*/ 24 h 81"/>
                <a:gd name="T88" fmla="*/ 88 w 167"/>
                <a:gd name="T89" fmla="*/ 18 h 81"/>
                <a:gd name="T90" fmla="*/ 112 w 167"/>
                <a:gd name="T91" fmla="*/ 12 h 81"/>
                <a:gd name="T92" fmla="*/ 118 w 167"/>
                <a:gd name="T93" fmla="*/ 9 h 81"/>
                <a:gd name="T94" fmla="*/ 121 w 167"/>
                <a:gd name="T9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7" h="81">
                  <a:moveTo>
                    <a:pt x="121" y="0"/>
                  </a:moveTo>
                  <a:lnTo>
                    <a:pt x="121" y="0"/>
                  </a:lnTo>
                  <a:lnTo>
                    <a:pt x="140" y="9"/>
                  </a:lnTo>
                  <a:lnTo>
                    <a:pt x="140" y="9"/>
                  </a:lnTo>
                  <a:lnTo>
                    <a:pt x="152" y="12"/>
                  </a:lnTo>
                  <a:lnTo>
                    <a:pt x="152" y="12"/>
                  </a:lnTo>
                  <a:lnTo>
                    <a:pt x="146" y="21"/>
                  </a:lnTo>
                  <a:lnTo>
                    <a:pt x="146" y="21"/>
                  </a:lnTo>
                  <a:lnTo>
                    <a:pt x="149" y="27"/>
                  </a:lnTo>
                  <a:lnTo>
                    <a:pt x="152" y="30"/>
                  </a:lnTo>
                  <a:lnTo>
                    <a:pt x="161" y="33"/>
                  </a:lnTo>
                  <a:lnTo>
                    <a:pt x="167" y="33"/>
                  </a:lnTo>
                  <a:lnTo>
                    <a:pt x="167" y="33"/>
                  </a:lnTo>
                  <a:lnTo>
                    <a:pt x="167" y="39"/>
                  </a:lnTo>
                  <a:lnTo>
                    <a:pt x="167" y="45"/>
                  </a:lnTo>
                  <a:lnTo>
                    <a:pt x="155" y="57"/>
                  </a:lnTo>
                  <a:lnTo>
                    <a:pt x="155" y="57"/>
                  </a:lnTo>
                  <a:lnTo>
                    <a:pt x="149" y="60"/>
                  </a:lnTo>
                  <a:lnTo>
                    <a:pt x="143" y="60"/>
                  </a:lnTo>
                  <a:lnTo>
                    <a:pt x="143" y="60"/>
                  </a:lnTo>
                  <a:lnTo>
                    <a:pt x="137" y="66"/>
                  </a:lnTo>
                  <a:lnTo>
                    <a:pt x="127" y="69"/>
                  </a:lnTo>
                  <a:lnTo>
                    <a:pt x="127" y="69"/>
                  </a:lnTo>
                  <a:lnTo>
                    <a:pt x="112" y="72"/>
                  </a:lnTo>
                  <a:lnTo>
                    <a:pt x="112" y="72"/>
                  </a:lnTo>
                  <a:lnTo>
                    <a:pt x="109" y="75"/>
                  </a:lnTo>
                  <a:lnTo>
                    <a:pt x="106" y="78"/>
                  </a:lnTo>
                  <a:lnTo>
                    <a:pt x="106" y="78"/>
                  </a:lnTo>
                  <a:lnTo>
                    <a:pt x="85" y="81"/>
                  </a:lnTo>
                  <a:lnTo>
                    <a:pt x="70" y="81"/>
                  </a:lnTo>
                  <a:lnTo>
                    <a:pt x="58" y="81"/>
                  </a:lnTo>
                  <a:lnTo>
                    <a:pt x="58" y="81"/>
                  </a:lnTo>
                  <a:lnTo>
                    <a:pt x="55" y="78"/>
                  </a:lnTo>
                  <a:lnTo>
                    <a:pt x="52" y="78"/>
                  </a:lnTo>
                  <a:lnTo>
                    <a:pt x="52" y="78"/>
                  </a:lnTo>
                  <a:lnTo>
                    <a:pt x="49" y="75"/>
                  </a:lnTo>
                  <a:lnTo>
                    <a:pt x="46" y="72"/>
                  </a:lnTo>
                  <a:lnTo>
                    <a:pt x="43" y="72"/>
                  </a:lnTo>
                  <a:lnTo>
                    <a:pt x="37" y="69"/>
                  </a:lnTo>
                  <a:lnTo>
                    <a:pt x="37" y="69"/>
                  </a:lnTo>
                  <a:lnTo>
                    <a:pt x="34" y="66"/>
                  </a:lnTo>
                  <a:lnTo>
                    <a:pt x="28" y="66"/>
                  </a:lnTo>
                  <a:lnTo>
                    <a:pt x="28" y="66"/>
                  </a:lnTo>
                  <a:lnTo>
                    <a:pt x="31" y="63"/>
                  </a:lnTo>
                  <a:lnTo>
                    <a:pt x="31" y="63"/>
                  </a:lnTo>
                  <a:lnTo>
                    <a:pt x="37" y="60"/>
                  </a:lnTo>
                  <a:lnTo>
                    <a:pt x="37" y="60"/>
                  </a:lnTo>
                  <a:lnTo>
                    <a:pt x="34" y="57"/>
                  </a:lnTo>
                  <a:lnTo>
                    <a:pt x="31" y="57"/>
                  </a:lnTo>
                  <a:lnTo>
                    <a:pt x="25" y="54"/>
                  </a:lnTo>
                  <a:lnTo>
                    <a:pt x="25" y="54"/>
                  </a:lnTo>
                  <a:lnTo>
                    <a:pt x="25" y="48"/>
                  </a:lnTo>
                  <a:lnTo>
                    <a:pt x="25" y="42"/>
                  </a:lnTo>
                  <a:lnTo>
                    <a:pt x="25" y="36"/>
                  </a:lnTo>
                  <a:lnTo>
                    <a:pt x="25" y="30"/>
                  </a:lnTo>
                  <a:lnTo>
                    <a:pt x="25" y="30"/>
                  </a:lnTo>
                  <a:lnTo>
                    <a:pt x="16" y="30"/>
                  </a:lnTo>
                  <a:lnTo>
                    <a:pt x="10" y="33"/>
                  </a:lnTo>
                  <a:lnTo>
                    <a:pt x="7" y="36"/>
                  </a:lnTo>
                  <a:lnTo>
                    <a:pt x="0" y="33"/>
                  </a:lnTo>
                  <a:lnTo>
                    <a:pt x="0" y="33"/>
                  </a:lnTo>
                  <a:lnTo>
                    <a:pt x="0" y="27"/>
                  </a:lnTo>
                  <a:lnTo>
                    <a:pt x="4" y="24"/>
                  </a:lnTo>
                  <a:lnTo>
                    <a:pt x="10" y="24"/>
                  </a:lnTo>
                  <a:lnTo>
                    <a:pt x="10" y="18"/>
                  </a:lnTo>
                  <a:lnTo>
                    <a:pt x="10" y="18"/>
                  </a:lnTo>
                  <a:lnTo>
                    <a:pt x="25" y="18"/>
                  </a:lnTo>
                  <a:lnTo>
                    <a:pt x="40" y="18"/>
                  </a:lnTo>
                  <a:lnTo>
                    <a:pt x="40" y="18"/>
                  </a:lnTo>
                  <a:lnTo>
                    <a:pt x="43" y="21"/>
                  </a:lnTo>
                  <a:lnTo>
                    <a:pt x="46" y="24"/>
                  </a:lnTo>
                  <a:lnTo>
                    <a:pt x="49" y="27"/>
                  </a:lnTo>
                  <a:lnTo>
                    <a:pt x="46" y="33"/>
                  </a:lnTo>
                  <a:lnTo>
                    <a:pt x="46" y="33"/>
                  </a:lnTo>
                  <a:lnTo>
                    <a:pt x="52" y="33"/>
                  </a:lnTo>
                  <a:lnTo>
                    <a:pt x="55" y="30"/>
                  </a:lnTo>
                  <a:lnTo>
                    <a:pt x="58" y="24"/>
                  </a:lnTo>
                  <a:lnTo>
                    <a:pt x="58" y="18"/>
                  </a:lnTo>
                  <a:lnTo>
                    <a:pt x="58" y="18"/>
                  </a:lnTo>
                  <a:lnTo>
                    <a:pt x="58" y="18"/>
                  </a:lnTo>
                  <a:lnTo>
                    <a:pt x="64" y="18"/>
                  </a:lnTo>
                  <a:lnTo>
                    <a:pt x="73" y="18"/>
                  </a:lnTo>
                  <a:lnTo>
                    <a:pt x="82" y="18"/>
                  </a:lnTo>
                  <a:lnTo>
                    <a:pt x="85" y="21"/>
                  </a:lnTo>
                  <a:lnTo>
                    <a:pt x="82" y="24"/>
                  </a:lnTo>
                  <a:lnTo>
                    <a:pt x="82" y="24"/>
                  </a:lnTo>
                  <a:lnTo>
                    <a:pt x="85" y="27"/>
                  </a:lnTo>
                  <a:lnTo>
                    <a:pt x="88" y="24"/>
                  </a:lnTo>
                  <a:lnTo>
                    <a:pt x="88" y="18"/>
                  </a:lnTo>
                  <a:lnTo>
                    <a:pt x="88" y="18"/>
                  </a:lnTo>
                  <a:lnTo>
                    <a:pt x="100" y="15"/>
                  </a:lnTo>
                  <a:lnTo>
                    <a:pt x="112" y="12"/>
                  </a:lnTo>
                  <a:lnTo>
                    <a:pt x="112" y="12"/>
                  </a:lnTo>
                  <a:lnTo>
                    <a:pt x="118" y="9"/>
                  </a:lnTo>
                  <a:lnTo>
                    <a:pt x="121" y="0"/>
                  </a:lnTo>
                  <a:lnTo>
                    <a:pt x="12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14" name="Freeform 108"/>
            <p:cNvSpPr>
              <a:spLocks/>
            </p:cNvSpPr>
            <p:nvPr/>
          </p:nvSpPr>
          <p:spPr bwMode="auto">
            <a:xfrm>
              <a:off x="3095625" y="2474913"/>
              <a:ext cx="168275" cy="114300"/>
            </a:xfrm>
            <a:custGeom>
              <a:avLst/>
              <a:gdLst>
                <a:gd name="T0" fmla="*/ 28 w 106"/>
                <a:gd name="T1" fmla="*/ 0 h 72"/>
                <a:gd name="T2" fmla="*/ 28 w 106"/>
                <a:gd name="T3" fmla="*/ 0 h 72"/>
                <a:gd name="T4" fmla="*/ 37 w 106"/>
                <a:gd name="T5" fmla="*/ 6 h 72"/>
                <a:gd name="T6" fmla="*/ 43 w 106"/>
                <a:gd name="T7" fmla="*/ 9 h 72"/>
                <a:gd name="T8" fmla="*/ 52 w 106"/>
                <a:gd name="T9" fmla="*/ 15 h 72"/>
                <a:gd name="T10" fmla="*/ 52 w 106"/>
                <a:gd name="T11" fmla="*/ 18 h 72"/>
                <a:gd name="T12" fmla="*/ 52 w 106"/>
                <a:gd name="T13" fmla="*/ 24 h 72"/>
                <a:gd name="T14" fmla="*/ 52 w 106"/>
                <a:gd name="T15" fmla="*/ 24 h 72"/>
                <a:gd name="T16" fmla="*/ 55 w 106"/>
                <a:gd name="T17" fmla="*/ 24 h 72"/>
                <a:gd name="T18" fmla="*/ 58 w 106"/>
                <a:gd name="T19" fmla="*/ 24 h 72"/>
                <a:gd name="T20" fmla="*/ 61 w 106"/>
                <a:gd name="T21" fmla="*/ 21 h 72"/>
                <a:gd name="T22" fmla="*/ 61 w 106"/>
                <a:gd name="T23" fmla="*/ 21 h 72"/>
                <a:gd name="T24" fmla="*/ 64 w 106"/>
                <a:gd name="T25" fmla="*/ 24 h 72"/>
                <a:gd name="T26" fmla="*/ 67 w 106"/>
                <a:gd name="T27" fmla="*/ 27 h 72"/>
                <a:gd name="T28" fmla="*/ 67 w 106"/>
                <a:gd name="T29" fmla="*/ 30 h 72"/>
                <a:gd name="T30" fmla="*/ 73 w 106"/>
                <a:gd name="T31" fmla="*/ 33 h 72"/>
                <a:gd name="T32" fmla="*/ 73 w 106"/>
                <a:gd name="T33" fmla="*/ 33 h 72"/>
                <a:gd name="T34" fmla="*/ 76 w 106"/>
                <a:gd name="T35" fmla="*/ 36 h 72"/>
                <a:gd name="T36" fmla="*/ 82 w 106"/>
                <a:gd name="T37" fmla="*/ 39 h 72"/>
                <a:gd name="T38" fmla="*/ 88 w 106"/>
                <a:gd name="T39" fmla="*/ 51 h 72"/>
                <a:gd name="T40" fmla="*/ 88 w 106"/>
                <a:gd name="T41" fmla="*/ 51 h 72"/>
                <a:gd name="T42" fmla="*/ 100 w 106"/>
                <a:gd name="T43" fmla="*/ 51 h 72"/>
                <a:gd name="T44" fmla="*/ 106 w 106"/>
                <a:gd name="T45" fmla="*/ 57 h 72"/>
                <a:gd name="T46" fmla="*/ 106 w 106"/>
                <a:gd name="T47" fmla="*/ 57 h 72"/>
                <a:gd name="T48" fmla="*/ 100 w 106"/>
                <a:gd name="T49" fmla="*/ 60 h 72"/>
                <a:gd name="T50" fmla="*/ 94 w 106"/>
                <a:gd name="T51" fmla="*/ 60 h 72"/>
                <a:gd name="T52" fmla="*/ 82 w 106"/>
                <a:gd name="T53" fmla="*/ 60 h 72"/>
                <a:gd name="T54" fmla="*/ 67 w 106"/>
                <a:gd name="T55" fmla="*/ 60 h 72"/>
                <a:gd name="T56" fmla="*/ 52 w 106"/>
                <a:gd name="T57" fmla="*/ 60 h 72"/>
                <a:gd name="T58" fmla="*/ 52 w 106"/>
                <a:gd name="T59" fmla="*/ 60 h 72"/>
                <a:gd name="T60" fmla="*/ 43 w 106"/>
                <a:gd name="T61" fmla="*/ 66 h 72"/>
                <a:gd name="T62" fmla="*/ 37 w 106"/>
                <a:gd name="T63" fmla="*/ 69 h 72"/>
                <a:gd name="T64" fmla="*/ 34 w 106"/>
                <a:gd name="T65" fmla="*/ 72 h 72"/>
                <a:gd name="T66" fmla="*/ 34 w 106"/>
                <a:gd name="T67" fmla="*/ 72 h 72"/>
                <a:gd name="T68" fmla="*/ 18 w 106"/>
                <a:gd name="T69" fmla="*/ 63 h 72"/>
                <a:gd name="T70" fmla="*/ 12 w 106"/>
                <a:gd name="T71" fmla="*/ 60 h 72"/>
                <a:gd name="T72" fmla="*/ 0 w 106"/>
                <a:gd name="T73" fmla="*/ 60 h 72"/>
                <a:gd name="T74" fmla="*/ 0 w 106"/>
                <a:gd name="T75" fmla="*/ 60 h 72"/>
                <a:gd name="T76" fmla="*/ 0 w 106"/>
                <a:gd name="T77" fmla="*/ 57 h 72"/>
                <a:gd name="T78" fmla="*/ 3 w 106"/>
                <a:gd name="T79" fmla="*/ 57 h 72"/>
                <a:gd name="T80" fmla="*/ 9 w 106"/>
                <a:gd name="T81" fmla="*/ 57 h 72"/>
                <a:gd name="T82" fmla="*/ 9 w 106"/>
                <a:gd name="T83" fmla="*/ 57 h 72"/>
                <a:gd name="T84" fmla="*/ 6 w 106"/>
                <a:gd name="T85" fmla="*/ 51 h 72"/>
                <a:gd name="T86" fmla="*/ 6 w 106"/>
                <a:gd name="T87" fmla="*/ 48 h 72"/>
                <a:gd name="T88" fmla="*/ 12 w 106"/>
                <a:gd name="T89" fmla="*/ 48 h 72"/>
                <a:gd name="T90" fmla="*/ 12 w 106"/>
                <a:gd name="T91" fmla="*/ 48 h 72"/>
                <a:gd name="T92" fmla="*/ 9 w 106"/>
                <a:gd name="T93" fmla="*/ 39 h 72"/>
                <a:gd name="T94" fmla="*/ 9 w 106"/>
                <a:gd name="T95" fmla="*/ 30 h 72"/>
                <a:gd name="T96" fmla="*/ 12 w 106"/>
                <a:gd name="T97" fmla="*/ 24 h 72"/>
                <a:gd name="T98" fmla="*/ 12 w 106"/>
                <a:gd name="T99" fmla="*/ 12 h 72"/>
                <a:gd name="T100" fmla="*/ 12 w 106"/>
                <a:gd name="T101" fmla="*/ 12 h 72"/>
                <a:gd name="T102" fmla="*/ 25 w 106"/>
                <a:gd name="T103" fmla="*/ 9 h 72"/>
                <a:gd name="T104" fmla="*/ 28 w 106"/>
                <a:gd name="T105" fmla="*/ 6 h 72"/>
                <a:gd name="T106" fmla="*/ 28 w 106"/>
                <a:gd name="T107" fmla="*/ 0 h 72"/>
                <a:gd name="T108" fmla="*/ 28 w 106"/>
                <a:gd name="T10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 h="72">
                  <a:moveTo>
                    <a:pt x="28" y="0"/>
                  </a:moveTo>
                  <a:lnTo>
                    <a:pt x="28" y="0"/>
                  </a:lnTo>
                  <a:lnTo>
                    <a:pt x="37" y="6"/>
                  </a:lnTo>
                  <a:lnTo>
                    <a:pt x="43" y="9"/>
                  </a:lnTo>
                  <a:lnTo>
                    <a:pt x="52" y="15"/>
                  </a:lnTo>
                  <a:lnTo>
                    <a:pt x="52" y="18"/>
                  </a:lnTo>
                  <a:lnTo>
                    <a:pt x="52" y="24"/>
                  </a:lnTo>
                  <a:lnTo>
                    <a:pt x="52" y="24"/>
                  </a:lnTo>
                  <a:lnTo>
                    <a:pt x="55" y="24"/>
                  </a:lnTo>
                  <a:lnTo>
                    <a:pt x="58" y="24"/>
                  </a:lnTo>
                  <a:lnTo>
                    <a:pt x="61" y="21"/>
                  </a:lnTo>
                  <a:lnTo>
                    <a:pt x="61" y="21"/>
                  </a:lnTo>
                  <a:lnTo>
                    <a:pt x="64" y="24"/>
                  </a:lnTo>
                  <a:lnTo>
                    <a:pt x="67" y="27"/>
                  </a:lnTo>
                  <a:lnTo>
                    <a:pt x="67" y="30"/>
                  </a:lnTo>
                  <a:lnTo>
                    <a:pt x="73" y="33"/>
                  </a:lnTo>
                  <a:lnTo>
                    <a:pt x="73" y="33"/>
                  </a:lnTo>
                  <a:lnTo>
                    <a:pt x="76" y="36"/>
                  </a:lnTo>
                  <a:lnTo>
                    <a:pt x="82" y="39"/>
                  </a:lnTo>
                  <a:lnTo>
                    <a:pt x="88" y="51"/>
                  </a:lnTo>
                  <a:lnTo>
                    <a:pt x="88" y="51"/>
                  </a:lnTo>
                  <a:lnTo>
                    <a:pt x="100" y="51"/>
                  </a:lnTo>
                  <a:lnTo>
                    <a:pt x="106" y="57"/>
                  </a:lnTo>
                  <a:lnTo>
                    <a:pt x="106" y="57"/>
                  </a:lnTo>
                  <a:lnTo>
                    <a:pt x="100" y="60"/>
                  </a:lnTo>
                  <a:lnTo>
                    <a:pt x="94" y="60"/>
                  </a:lnTo>
                  <a:lnTo>
                    <a:pt x="82" y="60"/>
                  </a:lnTo>
                  <a:lnTo>
                    <a:pt x="67" y="60"/>
                  </a:lnTo>
                  <a:lnTo>
                    <a:pt x="52" y="60"/>
                  </a:lnTo>
                  <a:lnTo>
                    <a:pt x="52" y="60"/>
                  </a:lnTo>
                  <a:lnTo>
                    <a:pt x="43" y="66"/>
                  </a:lnTo>
                  <a:lnTo>
                    <a:pt x="37" y="69"/>
                  </a:lnTo>
                  <a:lnTo>
                    <a:pt x="34" y="72"/>
                  </a:lnTo>
                  <a:lnTo>
                    <a:pt x="34" y="72"/>
                  </a:lnTo>
                  <a:lnTo>
                    <a:pt x="18" y="63"/>
                  </a:lnTo>
                  <a:lnTo>
                    <a:pt x="12" y="60"/>
                  </a:lnTo>
                  <a:lnTo>
                    <a:pt x="0" y="60"/>
                  </a:lnTo>
                  <a:lnTo>
                    <a:pt x="0" y="60"/>
                  </a:lnTo>
                  <a:lnTo>
                    <a:pt x="0" y="57"/>
                  </a:lnTo>
                  <a:lnTo>
                    <a:pt x="3" y="57"/>
                  </a:lnTo>
                  <a:lnTo>
                    <a:pt x="9" y="57"/>
                  </a:lnTo>
                  <a:lnTo>
                    <a:pt x="9" y="57"/>
                  </a:lnTo>
                  <a:lnTo>
                    <a:pt x="6" y="51"/>
                  </a:lnTo>
                  <a:lnTo>
                    <a:pt x="6" y="48"/>
                  </a:lnTo>
                  <a:lnTo>
                    <a:pt x="12" y="48"/>
                  </a:lnTo>
                  <a:lnTo>
                    <a:pt x="12" y="48"/>
                  </a:lnTo>
                  <a:lnTo>
                    <a:pt x="9" y="39"/>
                  </a:lnTo>
                  <a:lnTo>
                    <a:pt x="9" y="30"/>
                  </a:lnTo>
                  <a:lnTo>
                    <a:pt x="12" y="24"/>
                  </a:lnTo>
                  <a:lnTo>
                    <a:pt x="12" y="12"/>
                  </a:lnTo>
                  <a:lnTo>
                    <a:pt x="12" y="12"/>
                  </a:lnTo>
                  <a:lnTo>
                    <a:pt x="25" y="9"/>
                  </a:lnTo>
                  <a:lnTo>
                    <a:pt x="28" y="6"/>
                  </a:lnTo>
                  <a:lnTo>
                    <a:pt x="28" y="0"/>
                  </a:lnTo>
                  <a:lnTo>
                    <a:pt x="28"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15" name="Freeform 109"/>
            <p:cNvSpPr>
              <a:spLocks/>
            </p:cNvSpPr>
            <p:nvPr/>
          </p:nvSpPr>
          <p:spPr bwMode="auto">
            <a:xfrm>
              <a:off x="7896225" y="4384675"/>
              <a:ext cx="277813" cy="279400"/>
            </a:xfrm>
            <a:custGeom>
              <a:avLst/>
              <a:gdLst>
                <a:gd name="T0" fmla="*/ 18 w 175"/>
                <a:gd name="T1" fmla="*/ 18 h 176"/>
                <a:gd name="T2" fmla="*/ 9 w 175"/>
                <a:gd name="T3" fmla="*/ 15 h 176"/>
                <a:gd name="T4" fmla="*/ 0 w 175"/>
                <a:gd name="T5" fmla="*/ 3 h 176"/>
                <a:gd name="T6" fmla="*/ 15 w 175"/>
                <a:gd name="T7" fmla="*/ 0 h 176"/>
                <a:gd name="T8" fmla="*/ 33 w 175"/>
                <a:gd name="T9" fmla="*/ 0 h 176"/>
                <a:gd name="T10" fmla="*/ 45 w 175"/>
                <a:gd name="T11" fmla="*/ 6 h 176"/>
                <a:gd name="T12" fmla="*/ 51 w 175"/>
                <a:gd name="T13" fmla="*/ 12 h 176"/>
                <a:gd name="T14" fmla="*/ 57 w 175"/>
                <a:gd name="T15" fmla="*/ 18 h 176"/>
                <a:gd name="T16" fmla="*/ 57 w 175"/>
                <a:gd name="T17" fmla="*/ 24 h 176"/>
                <a:gd name="T18" fmla="*/ 69 w 175"/>
                <a:gd name="T19" fmla="*/ 30 h 176"/>
                <a:gd name="T20" fmla="*/ 81 w 175"/>
                <a:gd name="T21" fmla="*/ 37 h 176"/>
                <a:gd name="T22" fmla="*/ 103 w 175"/>
                <a:gd name="T23" fmla="*/ 58 h 176"/>
                <a:gd name="T24" fmla="*/ 109 w 175"/>
                <a:gd name="T25" fmla="*/ 64 h 176"/>
                <a:gd name="T26" fmla="*/ 112 w 175"/>
                <a:gd name="T27" fmla="*/ 70 h 176"/>
                <a:gd name="T28" fmla="*/ 124 w 175"/>
                <a:gd name="T29" fmla="*/ 73 h 176"/>
                <a:gd name="T30" fmla="*/ 133 w 175"/>
                <a:gd name="T31" fmla="*/ 85 h 176"/>
                <a:gd name="T32" fmla="*/ 139 w 175"/>
                <a:gd name="T33" fmla="*/ 97 h 176"/>
                <a:gd name="T34" fmla="*/ 148 w 175"/>
                <a:gd name="T35" fmla="*/ 109 h 176"/>
                <a:gd name="T36" fmla="*/ 160 w 175"/>
                <a:gd name="T37" fmla="*/ 118 h 176"/>
                <a:gd name="T38" fmla="*/ 163 w 175"/>
                <a:gd name="T39" fmla="*/ 130 h 176"/>
                <a:gd name="T40" fmla="*/ 169 w 175"/>
                <a:gd name="T41" fmla="*/ 139 h 176"/>
                <a:gd name="T42" fmla="*/ 172 w 175"/>
                <a:gd name="T43" fmla="*/ 154 h 176"/>
                <a:gd name="T44" fmla="*/ 169 w 175"/>
                <a:gd name="T45" fmla="*/ 167 h 176"/>
                <a:gd name="T46" fmla="*/ 172 w 175"/>
                <a:gd name="T47" fmla="*/ 173 h 176"/>
                <a:gd name="T48" fmla="*/ 157 w 175"/>
                <a:gd name="T49" fmla="*/ 173 h 176"/>
                <a:gd name="T50" fmla="*/ 139 w 175"/>
                <a:gd name="T51" fmla="*/ 173 h 176"/>
                <a:gd name="T52" fmla="*/ 136 w 175"/>
                <a:gd name="T53" fmla="*/ 164 h 176"/>
                <a:gd name="T54" fmla="*/ 124 w 175"/>
                <a:gd name="T55" fmla="*/ 154 h 176"/>
                <a:gd name="T56" fmla="*/ 112 w 175"/>
                <a:gd name="T57" fmla="*/ 145 h 176"/>
                <a:gd name="T58" fmla="*/ 115 w 175"/>
                <a:gd name="T59" fmla="*/ 139 h 176"/>
                <a:gd name="T60" fmla="*/ 112 w 175"/>
                <a:gd name="T61" fmla="*/ 139 h 176"/>
                <a:gd name="T62" fmla="*/ 109 w 175"/>
                <a:gd name="T63" fmla="*/ 136 h 176"/>
                <a:gd name="T64" fmla="*/ 103 w 175"/>
                <a:gd name="T65" fmla="*/ 130 h 176"/>
                <a:gd name="T66" fmla="*/ 94 w 175"/>
                <a:gd name="T67" fmla="*/ 121 h 176"/>
                <a:gd name="T68" fmla="*/ 81 w 175"/>
                <a:gd name="T69" fmla="*/ 115 h 176"/>
                <a:gd name="T70" fmla="*/ 75 w 175"/>
                <a:gd name="T71" fmla="*/ 94 h 176"/>
                <a:gd name="T72" fmla="*/ 72 w 175"/>
                <a:gd name="T73" fmla="*/ 88 h 176"/>
                <a:gd name="T74" fmla="*/ 69 w 175"/>
                <a:gd name="T75" fmla="*/ 94 h 176"/>
                <a:gd name="T76" fmla="*/ 63 w 175"/>
                <a:gd name="T77" fmla="*/ 73 h 176"/>
                <a:gd name="T78" fmla="*/ 54 w 175"/>
                <a:gd name="T79" fmla="*/ 67 h 176"/>
                <a:gd name="T80" fmla="*/ 45 w 175"/>
                <a:gd name="T81" fmla="*/ 61 h 176"/>
                <a:gd name="T82" fmla="*/ 42 w 175"/>
                <a:gd name="T83" fmla="*/ 46 h 176"/>
                <a:gd name="T84" fmla="*/ 30 w 175"/>
                <a:gd name="T85" fmla="*/ 37 h 176"/>
                <a:gd name="T86" fmla="*/ 21 w 175"/>
                <a:gd name="T87" fmla="*/ 30 h 176"/>
                <a:gd name="T88" fmla="*/ 24 w 175"/>
                <a:gd name="T89" fmla="*/ 1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5" h="176">
                  <a:moveTo>
                    <a:pt x="18" y="21"/>
                  </a:moveTo>
                  <a:lnTo>
                    <a:pt x="18" y="21"/>
                  </a:lnTo>
                  <a:lnTo>
                    <a:pt x="18" y="18"/>
                  </a:lnTo>
                  <a:lnTo>
                    <a:pt x="15" y="18"/>
                  </a:lnTo>
                  <a:lnTo>
                    <a:pt x="9" y="15"/>
                  </a:lnTo>
                  <a:lnTo>
                    <a:pt x="9" y="15"/>
                  </a:lnTo>
                  <a:lnTo>
                    <a:pt x="6" y="9"/>
                  </a:lnTo>
                  <a:lnTo>
                    <a:pt x="6" y="6"/>
                  </a:lnTo>
                  <a:lnTo>
                    <a:pt x="0" y="3"/>
                  </a:lnTo>
                  <a:lnTo>
                    <a:pt x="0" y="3"/>
                  </a:lnTo>
                  <a:lnTo>
                    <a:pt x="9" y="0"/>
                  </a:lnTo>
                  <a:lnTo>
                    <a:pt x="15" y="0"/>
                  </a:lnTo>
                  <a:lnTo>
                    <a:pt x="24" y="3"/>
                  </a:lnTo>
                  <a:lnTo>
                    <a:pt x="33" y="0"/>
                  </a:lnTo>
                  <a:lnTo>
                    <a:pt x="33" y="0"/>
                  </a:lnTo>
                  <a:lnTo>
                    <a:pt x="36" y="6"/>
                  </a:lnTo>
                  <a:lnTo>
                    <a:pt x="39" y="6"/>
                  </a:lnTo>
                  <a:lnTo>
                    <a:pt x="45" y="6"/>
                  </a:lnTo>
                  <a:lnTo>
                    <a:pt x="51" y="9"/>
                  </a:lnTo>
                  <a:lnTo>
                    <a:pt x="51" y="9"/>
                  </a:lnTo>
                  <a:lnTo>
                    <a:pt x="51" y="12"/>
                  </a:lnTo>
                  <a:lnTo>
                    <a:pt x="51" y="15"/>
                  </a:lnTo>
                  <a:lnTo>
                    <a:pt x="51" y="15"/>
                  </a:lnTo>
                  <a:lnTo>
                    <a:pt x="57" y="18"/>
                  </a:lnTo>
                  <a:lnTo>
                    <a:pt x="57" y="21"/>
                  </a:lnTo>
                  <a:lnTo>
                    <a:pt x="57" y="24"/>
                  </a:lnTo>
                  <a:lnTo>
                    <a:pt x="57" y="24"/>
                  </a:lnTo>
                  <a:lnTo>
                    <a:pt x="63" y="24"/>
                  </a:lnTo>
                  <a:lnTo>
                    <a:pt x="66" y="27"/>
                  </a:lnTo>
                  <a:lnTo>
                    <a:pt x="69" y="30"/>
                  </a:lnTo>
                  <a:lnTo>
                    <a:pt x="75" y="33"/>
                  </a:lnTo>
                  <a:lnTo>
                    <a:pt x="75" y="33"/>
                  </a:lnTo>
                  <a:lnTo>
                    <a:pt x="81" y="37"/>
                  </a:lnTo>
                  <a:lnTo>
                    <a:pt x="88" y="46"/>
                  </a:lnTo>
                  <a:lnTo>
                    <a:pt x="94" y="55"/>
                  </a:lnTo>
                  <a:lnTo>
                    <a:pt x="103" y="58"/>
                  </a:lnTo>
                  <a:lnTo>
                    <a:pt x="103" y="58"/>
                  </a:lnTo>
                  <a:lnTo>
                    <a:pt x="106" y="58"/>
                  </a:lnTo>
                  <a:lnTo>
                    <a:pt x="109" y="64"/>
                  </a:lnTo>
                  <a:lnTo>
                    <a:pt x="109" y="67"/>
                  </a:lnTo>
                  <a:lnTo>
                    <a:pt x="112" y="70"/>
                  </a:lnTo>
                  <a:lnTo>
                    <a:pt x="112" y="70"/>
                  </a:lnTo>
                  <a:lnTo>
                    <a:pt x="118" y="73"/>
                  </a:lnTo>
                  <a:lnTo>
                    <a:pt x="124" y="73"/>
                  </a:lnTo>
                  <a:lnTo>
                    <a:pt x="124" y="73"/>
                  </a:lnTo>
                  <a:lnTo>
                    <a:pt x="133" y="82"/>
                  </a:lnTo>
                  <a:lnTo>
                    <a:pt x="133" y="82"/>
                  </a:lnTo>
                  <a:lnTo>
                    <a:pt x="133" y="85"/>
                  </a:lnTo>
                  <a:lnTo>
                    <a:pt x="133" y="91"/>
                  </a:lnTo>
                  <a:lnTo>
                    <a:pt x="133" y="91"/>
                  </a:lnTo>
                  <a:lnTo>
                    <a:pt x="139" y="97"/>
                  </a:lnTo>
                  <a:lnTo>
                    <a:pt x="139" y="97"/>
                  </a:lnTo>
                  <a:lnTo>
                    <a:pt x="145" y="106"/>
                  </a:lnTo>
                  <a:lnTo>
                    <a:pt x="148" y="109"/>
                  </a:lnTo>
                  <a:lnTo>
                    <a:pt x="151" y="109"/>
                  </a:lnTo>
                  <a:lnTo>
                    <a:pt x="151" y="109"/>
                  </a:lnTo>
                  <a:lnTo>
                    <a:pt x="160" y="118"/>
                  </a:lnTo>
                  <a:lnTo>
                    <a:pt x="160" y="118"/>
                  </a:lnTo>
                  <a:lnTo>
                    <a:pt x="163" y="124"/>
                  </a:lnTo>
                  <a:lnTo>
                    <a:pt x="163" y="130"/>
                  </a:lnTo>
                  <a:lnTo>
                    <a:pt x="163" y="136"/>
                  </a:lnTo>
                  <a:lnTo>
                    <a:pt x="169" y="139"/>
                  </a:lnTo>
                  <a:lnTo>
                    <a:pt x="169" y="139"/>
                  </a:lnTo>
                  <a:lnTo>
                    <a:pt x="169" y="139"/>
                  </a:lnTo>
                  <a:lnTo>
                    <a:pt x="172" y="145"/>
                  </a:lnTo>
                  <a:lnTo>
                    <a:pt x="172" y="154"/>
                  </a:lnTo>
                  <a:lnTo>
                    <a:pt x="172" y="154"/>
                  </a:lnTo>
                  <a:lnTo>
                    <a:pt x="169" y="164"/>
                  </a:lnTo>
                  <a:lnTo>
                    <a:pt x="169" y="167"/>
                  </a:lnTo>
                  <a:lnTo>
                    <a:pt x="175" y="167"/>
                  </a:lnTo>
                  <a:lnTo>
                    <a:pt x="175" y="167"/>
                  </a:lnTo>
                  <a:lnTo>
                    <a:pt x="172" y="173"/>
                  </a:lnTo>
                  <a:lnTo>
                    <a:pt x="169" y="176"/>
                  </a:lnTo>
                  <a:lnTo>
                    <a:pt x="157" y="173"/>
                  </a:lnTo>
                  <a:lnTo>
                    <a:pt x="157" y="173"/>
                  </a:lnTo>
                  <a:lnTo>
                    <a:pt x="148" y="173"/>
                  </a:lnTo>
                  <a:lnTo>
                    <a:pt x="139" y="173"/>
                  </a:lnTo>
                  <a:lnTo>
                    <a:pt x="139" y="173"/>
                  </a:lnTo>
                  <a:lnTo>
                    <a:pt x="139" y="164"/>
                  </a:lnTo>
                  <a:lnTo>
                    <a:pt x="139" y="164"/>
                  </a:lnTo>
                  <a:lnTo>
                    <a:pt x="136" y="164"/>
                  </a:lnTo>
                  <a:lnTo>
                    <a:pt x="133" y="164"/>
                  </a:lnTo>
                  <a:lnTo>
                    <a:pt x="133" y="164"/>
                  </a:lnTo>
                  <a:lnTo>
                    <a:pt x="124" y="154"/>
                  </a:lnTo>
                  <a:lnTo>
                    <a:pt x="118" y="148"/>
                  </a:lnTo>
                  <a:lnTo>
                    <a:pt x="112" y="145"/>
                  </a:lnTo>
                  <a:lnTo>
                    <a:pt x="112" y="145"/>
                  </a:lnTo>
                  <a:lnTo>
                    <a:pt x="115" y="142"/>
                  </a:lnTo>
                  <a:lnTo>
                    <a:pt x="115" y="139"/>
                  </a:lnTo>
                  <a:lnTo>
                    <a:pt x="115" y="139"/>
                  </a:lnTo>
                  <a:lnTo>
                    <a:pt x="115" y="136"/>
                  </a:lnTo>
                  <a:lnTo>
                    <a:pt x="112" y="136"/>
                  </a:lnTo>
                  <a:lnTo>
                    <a:pt x="112" y="139"/>
                  </a:lnTo>
                  <a:lnTo>
                    <a:pt x="112" y="139"/>
                  </a:lnTo>
                  <a:lnTo>
                    <a:pt x="109" y="139"/>
                  </a:lnTo>
                  <a:lnTo>
                    <a:pt x="109" y="136"/>
                  </a:lnTo>
                  <a:lnTo>
                    <a:pt x="106" y="130"/>
                  </a:lnTo>
                  <a:lnTo>
                    <a:pt x="106" y="130"/>
                  </a:lnTo>
                  <a:lnTo>
                    <a:pt x="103" y="130"/>
                  </a:lnTo>
                  <a:lnTo>
                    <a:pt x="100" y="130"/>
                  </a:lnTo>
                  <a:lnTo>
                    <a:pt x="100" y="130"/>
                  </a:lnTo>
                  <a:lnTo>
                    <a:pt x="94" y="121"/>
                  </a:lnTo>
                  <a:lnTo>
                    <a:pt x="88" y="115"/>
                  </a:lnTo>
                  <a:lnTo>
                    <a:pt x="81" y="115"/>
                  </a:lnTo>
                  <a:lnTo>
                    <a:pt x="81" y="115"/>
                  </a:lnTo>
                  <a:lnTo>
                    <a:pt x="85" y="103"/>
                  </a:lnTo>
                  <a:lnTo>
                    <a:pt x="81" y="100"/>
                  </a:lnTo>
                  <a:lnTo>
                    <a:pt x="75" y="94"/>
                  </a:lnTo>
                  <a:lnTo>
                    <a:pt x="75" y="85"/>
                  </a:lnTo>
                  <a:lnTo>
                    <a:pt x="75" y="85"/>
                  </a:lnTo>
                  <a:lnTo>
                    <a:pt x="72" y="88"/>
                  </a:lnTo>
                  <a:lnTo>
                    <a:pt x="72" y="88"/>
                  </a:lnTo>
                  <a:lnTo>
                    <a:pt x="69" y="94"/>
                  </a:lnTo>
                  <a:lnTo>
                    <a:pt x="69" y="94"/>
                  </a:lnTo>
                  <a:lnTo>
                    <a:pt x="66" y="91"/>
                  </a:lnTo>
                  <a:lnTo>
                    <a:pt x="66" y="85"/>
                  </a:lnTo>
                  <a:lnTo>
                    <a:pt x="63" y="73"/>
                  </a:lnTo>
                  <a:lnTo>
                    <a:pt x="63" y="73"/>
                  </a:lnTo>
                  <a:lnTo>
                    <a:pt x="54" y="67"/>
                  </a:lnTo>
                  <a:lnTo>
                    <a:pt x="54" y="67"/>
                  </a:lnTo>
                  <a:lnTo>
                    <a:pt x="51" y="64"/>
                  </a:lnTo>
                  <a:lnTo>
                    <a:pt x="45" y="61"/>
                  </a:lnTo>
                  <a:lnTo>
                    <a:pt x="45" y="61"/>
                  </a:lnTo>
                  <a:lnTo>
                    <a:pt x="45" y="55"/>
                  </a:lnTo>
                  <a:lnTo>
                    <a:pt x="45" y="52"/>
                  </a:lnTo>
                  <a:lnTo>
                    <a:pt x="42" y="46"/>
                  </a:lnTo>
                  <a:lnTo>
                    <a:pt x="42" y="46"/>
                  </a:lnTo>
                  <a:lnTo>
                    <a:pt x="36" y="40"/>
                  </a:lnTo>
                  <a:lnTo>
                    <a:pt x="30" y="37"/>
                  </a:lnTo>
                  <a:lnTo>
                    <a:pt x="30" y="37"/>
                  </a:lnTo>
                  <a:lnTo>
                    <a:pt x="21" y="30"/>
                  </a:lnTo>
                  <a:lnTo>
                    <a:pt x="21" y="30"/>
                  </a:lnTo>
                  <a:lnTo>
                    <a:pt x="21" y="24"/>
                  </a:lnTo>
                  <a:lnTo>
                    <a:pt x="24" y="18"/>
                  </a:lnTo>
                  <a:lnTo>
                    <a:pt x="24" y="18"/>
                  </a:lnTo>
                  <a:lnTo>
                    <a:pt x="18" y="21"/>
                  </a:lnTo>
                  <a:lnTo>
                    <a:pt x="18" y="2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16" name="Freeform 110"/>
            <p:cNvSpPr>
              <a:spLocks/>
            </p:cNvSpPr>
            <p:nvPr/>
          </p:nvSpPr>
          <p:spPr bwMode="auto">
            <a:xfrm>
              <a:off x="6527800" y="4835525"/>
              <a:ext cx="177800" cy="365125"/>
            </a:xfrm>
            <a:custGeom>
              <a:avLst/>
              <a:gdLst>
                <a:gd name="T0" fmla="*/ 94 w 112"/>
                <a:gd name="T1" fmla="*/ 0 h 230"/>
                <a:gd name="T2" fmla="*/ 112 w 112"/>
                <a:gd name="T3" fmla="*/ 7 h 230"/>
                <a:gd name="T4" fmla="*/ 109 w 112"/>
                <a:gd name="T5" fmla="*/ 13 h 230"/>
                <a:gd name="T6" fmla="*/ 112 w 112"/>
                <a:gd name="T7" fmla="*/ 43 h 230"/>
                <a:gd name="T8" fmla="*/ 112 w 112"/>
                <a:gd name="T9" fmla="*/ 64 h 230"/>
                <a:gd name="T10" fmla="*/ 103 w 112"/>
                <a:gd name="T11" fmla="*/ 79 h 230"/>
                <a:gd name="T12" fmla="*/ 100 w 112"/>
                <a:gd name="T13" fmla="*/ 103 h 230"/>
                <a:gd name="T14" fmla="*/ 94 w 112"/>
                <a:gd name="T15" fmla="*/ 127 h 230"/>
                <a:gd name="T16" fmla="*/ 88 w 112"/>
                <a:gd name="T17" fmla="*/ 146 h 230"/>
                <a:gd name="T18" fmla="*/ 82 w 112"/>
                <a:gd name="T19" fmla="*/ 149 h 230"/>
                <a:gd name="T20" fmla="*/ 82 w 112"/>
                <a:gd name="T21" fmla="*/ 161 h 230"/>
                <a:gd name="T22" fmla="*/ 79 w 112"/>
                <a:gd name="T23" fmla="*/ 173 h 230"/>
                <a:gd name="T24" fmla="*/ 79 w 112"/>
                <a:gd name="T25" fmla="*/ 179 h 230"/>
                <a:gd name="T26" fmla="*/ 70 w 112"/>
                <a:gd name="T27" fmla="*/ 185 h 230"/>
                <a:gd name="T28" fmla="*/ 67 w 112"/>
                <a:gd name="T29" fmla="*/ 209 h 230"/>
                <a:gd name="T30" fmla="*/ 64 w 112"/>
                <a:gd name="T31" fmla="*/ 209 h 230"/>
                <a:gd name="T32" fmla="*/ 64 w 112"/>
                <a:gd name="T33" fmla="*/ 212 h 230"/>
                <a:gd name="T34" fmla="*/ 58 w 112"/>
                <a:gd name="T35" fmla="*/ 221 h 230"/>
                <a:gd name="T36" fmla="*/ 58 w 112"/>
                <a:gd name="T37" fmla="*/ 224 h 230"/>
                <a:gd name="T38" fmla="*/ 18 w 112"/>
                <a:gd name="T39" fmla="*/ 230 h 230"/>
                <a:gd name="T40" fmla="*/ 18 w 112"/>
                <a:gd name="T41" fmla="*/ 224 h 230"/>
                <a:gd name="T42" fmla="*/ 12 w 112"/>
                <a:gd name="T43" fmla="*/ 215 h 230"/>
                <a:gd name="T44" fmla="*/ 12 w 112"/>
                <a:gd name="T45" fmla="*/ 209 h 230"/>
                <a:gd name="T46" fmla="*/ 9 w 112"/>
                <a:gd name="T47" fmla="*/ 206 h 230"/>
                <a:gd name="T48" fmla="*/ 9 w 112"/>
                <a:gd name="T49" fmla="*/ 200 h 230"/>
                <a:gd name="T50" fmla="*/ 0 w 112"/>
                <a:gd name="T51" fmla="*/ 197 h 230"/>
                <a:gd name="T52" fmla="*/ 0 w 112"/>
                <a:gd name="T53" fmla="*/ 179 h 230"/>
                <a:gd name="T54" fmla="*/ 3 w 112"/>
                <a:gd name="T55" fmla="*/ 176 h 230"/>
                <a:gd name="T56" fmla="*/ 6 w 112"/>
                <a:gd name="T57" fmla="*/ 176 h 230"/>
                <a:gd name="T58" fmla="*/ 0 w 112"/>
                <a:gd name="T59" fmla="*/ 173 h 230"/>
                <a:gd name="T60" fmla="*/ 6 w 112"/>
                <a:gd name="T61" fmla="*/ 164 h 230"/>
                <a:gd name="T62" fmla="*/ 9 w 112"/>
                <a:gd name="T63" fmla="*/ 155 h 230"/>
                <a:gd name="T64" fmla="*/ 9 w 112"/>
                <a:gd name="T65" fmla="*/ 149 h 230"/>
                <a:gd name="T66" fmla="*/ 18 w 112"/>
                <a:gd name="T67" fmla="*/ 143 h 230"/>
                <a:gd name="T68" fmla="*/ 18 w 112"/>
                <a:gd name="T69" fmla="*/ 124 h 230"/>
                <a:gd name="T70" fmla="*/ 21 w 112"/>
                <a:gd name="T71" fmla="*/ 118 h 230"/>
                <a:gd name="T72" fmla="*/ 24 w 112"/>
                <a:gd name="T73" fmla="*/ 124 h 230"/>
                <a:gd name="T74" fmla="*/ 21 w 112"/>
                <a:gd name="T75" fmla="*/ 115 h 230"/>
                <a:gd name="T76" fmla="*/ 18 w 112"/>
                <a:gd name="T77" fmla="*/ 112 h 230"/>
                <a:gd name="T78" fmla="*/ 18 w 112"/>
                <a:gd name="T79" fmla="*/ 85 h 230"/>
                <a:gd name="T80" fmla="*/ 21 w 112"/>
                <a:gd name="T81" fmla="*/ 85 h 230"/>
                <a:gd name="T82" fmla="*/ 24 w 112"/>
                <a:gd name="T83" fmla="*/ 79 h 230"/>
                <a:gd name="T84" fmla="*/ 30 w 112"/>
                <a:gd name="T85" fmla="*/ 79 h 230"/>
                <a:gd name="T86" fmla="*/ 36 w 112"/>
                <a:gd name="T87" fmla="*/ 70 h 230"/>
                <a:gd name="T88" fmla="*/ 52 w 112"/>
                <a:gd name="T89" fmla="*/ 67 h 230"/>
                <a:gd name="T90" fmla="*/ 58 w 112"/>
                <a:gd name="T91" fmla="*/ 58 h 230"/>
                <a:gd name="T92" fmla="*/ 58 w 112"/>
                <a:gd name="T93" fmla="*/ 55 h 230"/>
                <a:gd name="T94" fmla="*/ 64 w 112"/>
                <a:gd name="T95" fmla="*/ 55 h 230"/>
                <a:gd name="T96" fmla="*/ 70 w 112"/>
                <a:gd name="T97" fmla="*/ 58 h 230"/>
                <a:gd name="T98" fmla="*/ 73 w 112"/>
                <a:gd name="T99" fmla="*/ 46 h 230"/>
                <a:gd name="T100" fmla="*/ 76 w 112"/>
                <a:gd name="T101" fmla="*/ 34 h 230"/>
                <a:gd name="T102" fmla="*/ 79 w 112"/>
                <a:gd name="T103" fmla="*/ 34 h 230"/>
                <a:gd name="T104" fmla="*/ 85 w 112"/>
                <a:gd name="T105" fmla="*/ 25 h 230"/>
                <a:gd name="T106" fmla="*/ 88 w 112"/>
                <a:gd name="T107" fmla="*/ 31 h 230"/>
                <a:gd name="T108" fmla="*/ 91 w 112"/>
                <a:gd name="T109" fmla="*/ 28 h 230"/>
                <a:gd name="T110" fmla="*/ 94 w 112"/>
                <a:gd name="T111" fmla="*/ 16 h 230"/>
                <a:gd name="T112" fmla="*/ 94 w 112"/>
                <a:gd name="T113"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 h="230">
                  <a:moveTo>
                    <a:pt x="94" y="0"/>
                  </a:moveTo>
                  <a:lnTo>
                    <a:pt x="94" y="0"/>
                  </a:lnTo>
                  <a:lnTo>
                    <a:pt x="103" y="3"/>
                  </a:lnTo>
                  <a:lnTo>
                    <a:pt x="112" y="7"/>
                  </a:lnTo>
                  <a:lnTo>
                    <a:pt x="112" y="7"/>
                  </a:lnTo>
                  <a:lnTo>
                    <a:pt x="109" y="13"/>
                  </a:lnTo>
                  <a:lnTo>
                    <a:pt x="109" y="22"/>
                  </a:lnTo>
                  <a:lnTo>
                    <a:pt x="112" y="43"/>
                  </a:lnTo>
                  <a:lnTo>
                    <a:pt x="112" y="55"/>
                  </a:lnTo>
                  <a:lnTo>
                    <a:pt x="112" y="64"/>
                  </a:lnTo>
                  <a:lnTo>
                    <a:pt x="109" y="73"/>
                  </a:lnTo>
                  <a:lnTo>
                    <a:pt x="103" y="79"/>
                  </a:lnTo>
                  <a:lnTo>
                    <a:pt x="103" y="79"/>
                  </a:lnTo>
                  <a:lnTo>
                    <a:pt x="100" y="103"/>
                  </a:lnTo>
                  <a:lnTo>
                    <a:pt x="94" y="127"/>
                  </a:lnTo>
                  <a:lnTo>
                    <a:pt x="94" y="127"/>
                  </a:lnTo>
                  <a:lnTo>
                    <a:pt x="91" y="140"/>
                  </a:lnTo>
                  <a:lnTo>
                    <a:pt x="88" y="146"/>
                  </a:lnTo>
                  <a:lnTo>
                    <a:pt x="82" y="149"/>
                  </a:lnTo>
                  <a:lnTo>
                    <a:pt x="82" y="149"/>
                  </a:lnTo>
                  <a:lnTo>
                    <a:pt x="85" y="155"/>
                  </a:lnTo>
                  <a:lnTo>
                    <a:pt x="82" y="161"/>
                  </a:lnTo>
                  <a:lnTo>
                    <a:pt x="79" y="173"/>
                  </a:lnTo>
                  <a:lnTo>
                    <a:pt x="79" y="173"/>
                  </a:lnTo>
                  <a:lnTo>
                    <a:pt x="79" y="179"/>
                  </a:lnTo>
                  <a:lnTo>
                    <a:pt x="79" y="179"/>
                  </a:lnTo>
                  <a:lnTo>
                    <a:pt x="70" y="185"/>
                  </a:lnTo>
                  <a:lnTo>
                    <a:pt x="70" y="185"/>
                  </a:lnTo>
                  <a:lnTo>
                    <a:pt x="70" y="197"/>
                  </a:lnTo>
                  <a:lnTo>
                    <a:pt x="67" y="209"/>
                  </a:lnTo>
                  <a:lnTo>
                    <a:pt x="67" y="209"/>
                  </a:lnTo>
                  <a:lnTo>
                    <a:pt x="64" y="209"/>
                  </a:lnTo>
                  <a:lnTo>
                    <a:pt x="64" y="212"/>
                  </a:lnTo>
                  <a:lnTo>
                    <a:pt x="64" y="212"/>
                  </a:lnTo>
                  <a:lnTo>
                    <a:pt x="61" y="218"/>
                  </a:lnTo>
                  <a:lnTo>
                    <a:pt x="58" y="221"/>
                  </a:lnTo>
                  <a:lnTo>
                    <a:pt x="58" y="224"/>
                  </a:lnTo>
                  <a:lnTo>
                    <a:pt x="58" y="224"/>
                  </a:lnTo>
                  <a:lnTo>
                    <a:pt x="39" y="227"/>
                  </a:lnTo>
                  <a:lnTo>
                    <a:pt x="18" y="230"/>
                  </a:lnTo>
                  <a:lnTo>
                    <a:pt x="18" y="230"/>
                  </a:lnTo>
                  <a:lnTo>
                    <a:pt x="18" y="224"/>
                  </a:lnTo>
                  <a:lnTo>
                    <a:pt x="15" y="218"/>
                  </a:lnTo>
                  <a:lnTo>
                    <a:pt x="12" y="215"/>
                  </a:lnTo>
                  <a:lnTo>
                    <a:pt x="12" y="209"/>
                  </a:lnTo>
                  <a:lnTo>
                    <a:pt x="12" y="209"/>
                  </a:lnTo>
                  <a:lnTo>
                    <a:pt x="12" y="209"/>
                  </a:lnTo>
                  <a:lnTo>
                    <a:pt x="9" y="206"/>
                  </a:lnTo>
                  <a:lnTo>
                    <a:pt x="9" y="200"/>
                  </a:lnTo>
                  <a:lnTo>
                    <a:pt x="9" y="200"/>
                  </a:lnTo>
                  <a:lnTo>
                    <a:pt x="3" y="200"/>
                  </a:lnTo>
                  <a:lnTo>
                    <a:pt x="0" y="197"/>
                  </a:lnTo>
                  <a:lnTo>
                    <a:pt x="0" y="197"/>
                  </a:lnTo>
                  <a:lnTo>
                    <a:pt x="0" y="179"/>
                  </a:lnTo>
                  <a:lnTo>
                    <a:pt x="0" y="179"/>
                  </a:lnTo>
                  <a:lnTo>
                    <a:pt x="3" y="176"/>
                  </a:lnTo>
                  <a:lnTo>
                    <a:pt x="6" y="176"/>
                  </a:lnTo>
                  <a:lnTo>
                    <a:pt x="6" y="176"/>
                  </a:lnTo>
                  <a:lnTo>
                    <a:pt x="3" y="173"/>
                  </a:lnTo>
                  <a:lnTo>
                    <a:pt x="0" y="173"/>
                  </a:lnTo>
                  <a:lnTo>
                    <a:pt x="0" y="173"/>
                  </a:lnTo>
                  <a:lnTo>
                    <a:pt x="6" y="164"/>
                  </a:lnTo>
                  <a:lnTo>
                    <a:pt x="9" y="155"/>
                  </a:lnTo>
                  <a:lnTo>
                    <a:pt x="9" y="155"/>
                  </a:lnTo>
                  <a:lnTo>
                    <a:pt x="9" y="152"/>
                  </a:lnTo>
                  <a:lnTo>
                    <a:pt x="9" y="149"/>
                  </a:lnTo>
                  <a:lnTo>
                    <a:pt x="9" y="149"/>
                  </a:lnTo>
                  <a:lnTo>
                    <a:pt x="18" y="143"/>
                  </a:lnTo>
                  <a:lnTo>
                    <a:pt x="18" y="143"/>
                  </a:lnTo>
                  <a:lnTo>
                    <a:pt x="18" y="124"/>
                  </a:lnTo>
                  <a:lnTo>
                    <a:pt x="18" y="118"/>
                  </a:lnTo>
                  <a:lnTo>
                    <a:pt x="21" y="118"/>
                  </a:lnTo>
                  <a:lnTo>
                    <a:pt x="24" y="124"/>
                  </a:lnTo>
                  <a:lnTo>
                    <a:pt x="24" y="124"/>
                  </a:lnTo>
                  <a:lnTo>
                    <a:pt x="24" y="118"/>
                  </a:lnTo>
                  <a:lnTo>
                    <a:pt x="21" y="115"/>
                  </a:lnTo>
                  <a:lnTo>
                    <a:pt x="18" y="115"/>
                  </a:lnTo>
                  <a:lnTo>
                    <a:pt x="18" y="112"/>
                  </a:lnTo>
                  <a:lnTo>
                    <a:pt x="18" y="112"/>
                  </a:lnTo>
                  <a:lnTo>
                    <a:pt x="18" y="85"/>
                  </a:lnTo>
                  <a:lnTo>
                    <a:pt x="18" y="85"/>
                  </a:lnTo>
                  <a:lnTo>
                    <a:pt x="21" y="85"/>
                  </a:lnTo>
                  <a:lnTo>
                    <a:pt x="24" y="85"/>
                  </a:lnTo>
                  <a:lnTo>
                    <a:pt x="24" y="79"/>
                  </a:lnTo>
                  <a:lnTo>
                    <a:pt x="24" y="79"/>
                  </a:lnTo>
                  <a:lnTo>
                    <a:pt x="30" y="79"/>
                  </a:lnTo>
                  <a:lnTo>
                    <a:pt x="33" y="76"/>
                  </a:lnTo>
                  <a:lnTo>
                    <a:pt x="36" y="70"/>
                  </a:lnTo>
                  <a:lnTo>
                    <a:pt x="36" y="70"/>
                  </a:lnTo>
                  <a:lnTo>
                    <a:pt x="52" y="67"/>
                  </a:lnTo>
                  <a:lnTo>
                    <a:pt x="58" y="64"/>
                  </a:lnTo>
                  <a:lnTo>
                    <a:pt x="58" y="58"/>
                  </a:lnTo>
                  <a:lnTo>
                    <a:pt x="58" y="55"/>
                  </a:lnTo>
                  <a:lnTo>
                    <a:pt x="58" y="55"/>
                  </a:lnTo>
                  <a:lnTo>
                    <a:pt x="61" y="55"/>
                  </a:lnTo>
                  <a:lnTo>
                    <a:pt x="64" y="55"/>
                  </a:lnTo>
                  <a:lnTo>
                    <a:pt x="70" y="58"/>
                  </a:lnTo>
                  <a:lnTo>
                    <a:pt x="70" y="58"/>
                  </a:lnTo>
                  <a:lnTo>
                    <a:pt x="70" y="49"/>
                  </a:lnTo>
                  <a:lnTo>
                    <a:pt x="73" y="46"/>
                  </a:lnTo>
                  <a:lnTo>
                    <a:pt x="73" y="40"/>
                  </a:lnTo>
                  <a:lnTo>
                    <a:pt x="76" y="34"/>
                  </a:lnTo>
                  <a:lnTo>
                    <a:pt x="76" y="34"/>
                  </a:lnTo>
                  <a:lnTo>
                    <a:pt x="79" y="34"/>
                  </a:lnTo>
                  <a:lnTo>
                    <a:pt x="82" y="34"/>
                  </a:lnTo>
                  <a:lnTo>
                    <a:pt x="85" y="25"/>
                  </a:lnTo>
                  <a:lnTo>
                    <a:pt x="85" y="22"/>
                  </a:lnTo>
                  <a:lnTo>
                    <a:pt x="88" y="31"/>
                  </a:lnTo>
                  <a:lnTo>
                    <a:pt x="88" y="31"/>
                  </a:lnTo>
                  <a:lnTo>
                    <a:pt x="91" y="28"/>
                  </a:lnTo>
                  <a:lnTo>
                    <a:pt x="94" y="25"/>
                  </a:lnTo>
                  <a:lnTo>
                    <a:pt x="94" y="16"/>
                  </a:lnTo>
                  <a:lnTo>
                    <a:pt x="94" y="7"/>
                  </a:lnTo>
                  <a:lnTo>
                    <a:pt x="94" y="0"/>
                  </a:lnTo>
                  <a:lnTo>
                    <a:pt x="9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17" name="Freeform 111"/>
            <p:cNvSpPr>
              <a:spLocks/>
            </p:cNvSpPr>
            <p:nvPr/>
          </p:nvSpPr>
          <p:spPr bwMode="auto">
            <a:xfrm>
              <a:off x="8370888" y="4830763"/>
              <a:ext cx="1055688" cy="768350"/>
            </a:xfrm>
            <a:custGeom>
              <a:avLst/>
              <a:gdLst>
                <a:gd name="T0" fmla="*/ 375 w 665"/>
                <a:gd name="T1" fmla="*/ 40 h 484"/>
                <a:gd name="T2" fmla="*/ 378 w 665"/>
                <a:gd name="T3" fmla="*/ 64 h 484"/>
                <a:gd name="T4" fmla="*/ 417 w 665"/>
                <a:gd name="T5" fmla="*/ 94 h 484"/>
                <a:gd name="T6" fmla="*/ 454 w 665"/>
                <a:gd name="T7" fmla="*/ 85 h 484"/>
                <a:gd name="T8" fmla="*/ 466 w 665"/>
                <a:gd name="T9" fmla="*/ 70 h 484"/>
                <a:gd name="T10" fmla="*/ 472 w 665"/>
                <a:gd name="T11" fmla="*/ 40 h 484"/>
                <a:gd name="T12" fmla="*/ 481 w 665"/>
                <a:gd name="T13" fmla="*/ 16 h 484"/>
                <a:gd name="T14" fmla="*/ 490 w 665"/>
                <a:gd name="T15" fmla="*/ 16 h 484"/>
                <a:gd name="T16" fmla="*/ 514 w 665"/>
                <a:gd name="T17" fmla="*/ 58 h 484"/>
                <a:gd name="T18" fmla="*/ 532 w 665"/>
                <a:gd name="T19" fmla="*/ 79 h 484"/>
                <a:gd name="T20" fmla="*/ 544 w 665"/>
                <a:gd name="T21" fmla="*/ 109 h 484"/>
                <a:gd name="T22" fmla="*/ 553 w 665"/>
                <a:gd name="T23" fmla="*/ 127 h 484"/>
                <a:gd name="T24" fmla="*/ 581 w 665"/>
                <a:gd name="T25" fmla="*/ 152 h 484"/>
                <a:gd name="T26" fmla="*/ 605 w 665"/>
                <a:gd name="T27" fmla="*/ 170 h 484"/>
                <a:gd name="T28" fmla="*/ 629 w 665"/>
                <a:gd name="T29" fmla="*/ 212 h 484"/>
                <a:gd name="T30" fmla="*/ 641 w 665"/>
                <a:gd name="T31" fmla="*/ 218 h 484"/>
                <a:gd name="T32" fmla="*/ 656 w 665"/>
                <a:gd name="T33" fmla="*/ 257 h 484"/>
                <a:gd name="T34" fmla="*/ 659 w 665"/>
                <a:gd name="T35" fmla="*/ 315 h 484"/>
                <a:gd name="T36" fmla="*/ 656 w 665"/>
                <a:gd name="T37" fmla="*/ 336 h 484"/>
                <a:gd name="T38" fmla="*/ 647 w 665"/>
                <a:gd name="T39" fmla="*/ 375 h 484"/>
                <a:gd name="T40" fmla="*/ 626 w 665"/>
                <a:gd name="T41" fmla="*/ 394 h 484"/>
                <a:gd name="T42" fmla="*/ 608 w 665"/>
                <a:gd name="T43" fmla="*/ 433 h 484"/>
                <a:gd name="T44" fmla="*/ 587 w 665"/>
                <a:gd name="T45" fmla="*/ 463 h 484"/>
                <a:gd name="T46" fmla="*/ 547 w 665"/>
                <a:gd name="T47" fmla="*/ 484 h 484"/>
                <a:gd name="T48" fmla="*/ 514 w 665"/>
                <a:gd name="T49" fmla="*/ 475 h 484"/>
                <a:gd name="T50" fmla="*/ 457 w 665"/>
                <a:gd name="T51" fmla="*/ 466 h 484"/>
                <a:gd name="T52" fmla="*/ 439 w 665"/>
                <a:gd name="T53" fmla="*/ 439 h 484"/>
                <a:gd name="T54" fmla="*/ 417 w 665"/>
                <a:gd name="T55" fmla="*/ 421 h 484"/>
                <a:gd name="T56" fmla="*/ 402 w 665"/>
                <a:gd name="T57" fmla="*/ 403 h 484"/>
                <a:gd name="T58" fmla="*/ 384 w 665"/>
                <a:gd name="T59" fmla="*/ 381 h 484"/>
                <a:gd name="T60" fmla="*/ 354 w 665"/>
                <a:gd name="T61" fmla="*/ 378 h 484"/>
                <a:gd name="T62" fmla="*/ 330 w 665"/>
                <a:gd name="T63" fmla="*/ 363 h 484"/>
                <a:gd name="T64" fmla="*/ 296 w 665"/>
                <a:gd name="T65" fmla="*/ 357 h 484"/>
                <a:gd name="T66" fmla="*/ 218 w 665"/>
                <a:gd name="T67" fmla="*/ 357 h 484"/>
                <a:gd name="T68" fmla="*/ 203 w 665"/>
                <a:gd name="T69" fmla="*/ 366 h 484"/>
                <a:gd name="T70" fmla="*/ 191 w 665"/>
                <a:gd name="T71" fmla="*/ 378 h 484"/>
                <a:gd name="T72" fmla="*/ 176 w 665"/>
                <a:gd name="T73" fmla="*/ 384 h 484"/>
                <a:gd name="T74" fmla="*/ 109 w 665"/>
                <a:gd name="T75" fmla="*/ 391 h 484"/>
                <a:gd name="T76" fmla="*/ 85 w 665"/>
                <a:gd name="T77" fmla="*/ 403 h 484"/>
                <a:gd name="T78" fmla="*/ 39 w 665"/>
                <a:gd name="T79" fmla="*/ 388 h 484"/>
                <a:gd name="T80" fmla="*/ 36 w 665"/>
                <a:gd name="T81" fmla="*/ 357 h 484"/>
                <a:gd name="T82" fmla="*/ 27 w 665"/>
                <a:gd name="T83" fmla="*/ 333 h 484"/>
                <a:gd name="T84" fmla="*/ 21 w 665"/>
                <a:gd name="T85" fmla="*/ 309 h 484"/>
                <a:gd name="T86" fmla="*/ 15 w 665"/>
                <a:gd name="T87" fmla="*/ 294 h 484"/>
                <a:gd name="T88" fmla="*/ 6 w 665"/>
                <a:gd name="T89" fmla="*/ 267 h 484"/>
                <a:gd name="T90" fmla="*/ 15 w 665"/>
                <a:gd name="T91" fmla="*/ 239 h 484"/>
                <a:gd name="T92" fmla="*/ 3 w 665"/>
                <a:gd name="T93" fmla="*/ 224 h 484"/>
                <a:gd name="T94" fmla="*/ 12 w 665"/>
                <a:gd name="T95" fmla="*/ 188 h 484"/>
                <a:gd name="T96" fmla="*/ 49 w 665"/>
                <a:gd name="T97" fmla="*/ 164 h 484"/>
                <a:gd name="T98" fmla="*/ 106 w 665"/>
                <a:gd name="T99" fmla="*/ 146 h 484"/>
                <a:gd name="T100" fmla="*/ 124 w 665"/>
                <a:gd name="T101" fmla="*/ 127 h 484"/>
                <a:gd name="T102" fmla="*/ 139 w 665"/>
                <a:gd name="T103" fmla="*/ 118 h 484"/>
                <a:gd name="T104" fmla="*/ 169 w 665"/>
                <a:gd name="T105" fmla="*/ 94 h 484"/>
                <a:gd name="T106" fmla="*/ 185 w 665"/>
                <a:gd name="T107" fmla="*/ 70 h 484"/>
                <a:gd name="T108" fmla="*/ 200 w 665"/>
                <a:gd name="T109" fmla="*/ 52 h 484"/>
                <a:gd name="T110" fmla="*/ 242 w 665"/>
                <a:gd name="T111" fmla="*/ 40 h 484"/>
                <a:gd name="T112" fmla="*/ 254 w 665"/>
                <a:gd name="T113" fmla="*/ 52 h 484"/>
                <a:gd name="T114" fmla="*/ 272 w 665"/>
                <a:gd name="T115" fmla="*/ 52 h 484"/>
                <a:gd name="T116" fmla="*/ 278 w 665"/>
                <a:gd name="T117" fmla="*/ 31 h 484"/>
                <a:gd name="T118" fmla="*/ 303 w 665"/>
                <a:gd name="T119" fmla="*/ 10 h 484"/>
                <a:gd name="T120" fmla="*/ 366 w 665"/>
                <a:gd name="T121" fmla="*/ 10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5" h="484">
                  <a:moveTo>
                    <a:pt x="384" y="13"/>
                  </a:moveTo>
                  <a:lnTo>
                    <a:pt x="384" y="13"/>
                  </a:lnTo>
                  <a:lnTo>
                    <a:pt x="384" y="34"/>
                  </a:lnTo>
                  <a:lnTo>
                    <a:pt x="384" y="34"/>
                  </a:lnTo>
                  <a:lnTo>
                    <a:pt x="372" y="34"/>
                  </a:lnTo>
                  <a:lnTo>
                    <a:pt x="372" y="34"/>
                  </a:lnTo>
                  <a:lnTo>
                    <a:pt x="375" y="40"/>
                  </a:lnTo>
                  <a:lnTo>
                    <a:pt x="375" y="40"/>
                  </a:lnTo>
                  <a:lnTo>
                    <a:pt x="369" y="40"/>
                  </a:lnTo>
                  <a:lnTo>
                    <a:pt x="369" y="40"/>
                  </a:lnTo>
                  <a:lnTo>
                    <a:pt x="372" y="46"/>
                  </a:lnTo>
                  <a:lnTo>
                    <a:pt x="372" y="49"/>
                  </a:lnTo>
                  <a:lnTo>
                    <a:pt x="369" y="52"/>
                  </a:lnTo>
                  <a:lnTo>
                    <a:pt x="369" y="58"/>
                  </a:lnTo>
                  <a:lnTo>
                    <a:pt x="369" y="58"/>
                  </a:lnTo>
                  <a:lnTo>
                    <a:pt x="378" y="64"/>
                  </a:lnTo>
                  <a:lnTo>
                    <a:pt x="390" y="64"/>
                  </a:lnTo>
                  <a:lnTo>
                    <a:pt x="390" y="64"/>
                  </a:lnTo>
                  <a:lnTo>
                    <a:pt x="390" y="70"/>
                  </a:lnTo>
                  <a:lnTo>
                    <a:pt x="393" y="73"/>
                  </a:lnTo>
                  <a:lnTo>
                    <a:pt x="402" y="79"/>
                  </a:lnTo>
                  <a:lnTo>
                    <a:pt x="414" y="85"/>
                  </a:lnTo>
                  <a:lnTo>
                    <a:pt x="417" y="88"/>
                  </a:lnTo>
                  <a:lnTo>
                    <a:pt x="417" y="94"/>
                  </a:lnTo>
                  <a:lnTo>
                    <a:pt x="417" y="94"/>
                  </a:lnTo>
                  <a:lnTo>
                    <a:pt x="436" y="94"/>
                  </a:lnTo>
                  <a:lnTo>
                    <a:pt x="442" y="94"/>
                  </a:lnTo>
                  <a:lnTo>
                    <a:pt x="448" y="97"/>
                  </a:lnTo>
                  <a:lnTo>
                    <a:pt x="448" y="97"/>
                  </a:lnTo>
                  <a:lnTo>
                    <a:pt x="451" y="94"/>
                  </a:lnTo>
                  <a:lnTo>
                    <a:pt x="451" y="88"/>
                  </a:lnTo>
                  <a:lnTo>
                    <a:pt x="454" y="85"/>
                  </a:lnTo>
                  <a:lnTo>
                    <a:pt x="463" y="85"/>
                  </a:lnTo>
                  <a:lnTo>
                    <a:pt x="463" y="85"/>
                  </a:lnTo>
                  <a:lnTo>
                    <a:pt x="460" y="79"/>
                  </a:lnTo>
                  <a:lnTo>
                    <a:pt x="460" y="76"/>
                  </a:lnTo>
                  <a:lnTo>
                    <a:pt x="463" y="73"/>
                  </a:lnTo>
                  <a:lnTo>
                    <a:pt x="463" y="73"/>
                  </a:lnTo>
                  <a:lnTo>
                    <a:pt x="466" y="73"/>
                  </a:lnTo>
                  <a:lnTo>
                    <a:pt x="466" y="70"/>
                  </a:lnTo>
                  <a:lnTo>
                    <a:pt x="463" y="61"/>
                  </a:lnTo>
                  <a:lnTo>
                    <a:pt x="463" y="61"/>
                  </a:lnTo>
                  <a:lnTo>
                    <a:pt x="466" y="61"/>
                  </a:lnTo>
                  <a:lnTo>
                    <a:pt x="466" y="58"/>
                  </a:lnTo>
                  <a:lnTo>
                    <a:pt x="466" y="58"/>
                  </a:lnTo>
                  <a:lnTo>
                    <a:pt x="469" y="49"/>
                  </a:lnTo>
                  <a:lnTo>
                    <a:pt x="472" y="46"/>
                  </a:lnTo>
                  <a:lnTo>
                    <a:pt x="472" y="40"/>
                  </a:lnTo>
                  <a:lnTo>
                    <a:pt x="472" y="40"/>
                  </a:lnTo>
                  <a:lnTo>
                    <a:pt x="469" y="34"/>
                  </a:lnTo>
                  <a:lnTo>
                    <a:pt x="469" y="28"/>
                  </a:lnTo>
                  <a:lnTo>
                    <a:pt x="472" y="22"/>
                  </a:lnTo>
                  <a:lnTo>
                    <a:pt x="472" y="22"/>
                  </a:lnTo>
                  <a:lnTo>
                    <a:pt x="478" y="22"/>
                  </a:lnTo>
                  <a:lnTo>
                    <a:pt x="478" y="22"/>
                  </a:lnTo>
                  <a:lnTo>
                    <a:pt x="481" y="16"/>
                  </a:lnTo>
                  <a:lnTo>
                    <a:pt x="481" y="10"/>
                  </a:lnTo>
                  <a:lnTo>
                    <a:pt x="481" y="3"/>
                  </a:lnTo>
                  <a:lnTo>
                    <a:pt x="484" y="0"/>
                  </a:lnTo>
                  <a:lnTo>
                    <a:pt x="484" y="0"/>
                  </a:lnTo>
                  <a:lnTo>
                    <a:pt x="487" y="0"/>
                  </a:lnTo>
                  <a:lnTo>
                    <a:pt x="487" y="6"/>
                  </a:lnTo>
                  <a:lnTo>
                    <a:pt x="490" y="13"/>
                  </a:lnTo>
                  <a:lnTo>
                    <a:pt x="490" y="16"/>
                  </a:lnTo>
                  <a:lnTo>
                    <a:pt x="490" y="16"/>
                  </a:lnTo>
                  <a:lnTo>
                    <a:pt x="496" y="16"/>
                  </a:lnTo>
                  <a:lnTo>
                    <a:pt x="496" y="16"/>
                  </a:lnTo>
                  <a:lnTo>
                    <a:pt x="502" y="37"/>
                  </a:lnTo>
                  <a:lnTo>
                    <a:pt x="502" y="37"/>
                  </a:lnTo>
                  <a:lnTo>
                    <a:pt x="511" y="46"/>
                  </a:lnTo>
                  <a:lnTo>
                    <a:pt x="514" y="52"/>
                  </a:lnTo>
                  <a:lnTo>
                    <a:pt x="514" y="58"/>
                  </a:lnTo>
                  <a:lnTo>
                    <a:pt x="514" y="58"/>
                  </a:lnTo>
                  <a:lnTo>
                    <a:pt x="520" y="55"/>
                  </a:lnTo>
                  <a:lnTo>
                    <a:pt x="523" y="55"/>
                  </a:lnTo>
                  <a:lnTo>
                    <a:pt x="526" y="61"/>
                  </a:lnTo>
                  <a:lnTo>
                    <a:pt x="532" y="61"/>
                  </a:lnTo>
                  <a:lnTo>
                    <a:pt x="532" y="61"/>
                  </a:lnTo>
                  <a:lnTo>
                    <a:pt x="532" y="73"/>
                  </a:lnTo>
                  <a:lnTo>
                    <a:pt x="532" y="79"/>
                  </a:lnTo>
                  <a:lnTo>
                    <a:pt x="535" y="85"/>
                  </a:lnTo>
                  <a:lnTo>
                    <a:pt x="535" y="85"/>
                  </a:lnTo>
                  <a:lnTo>
                    <a:pt x="538" y="91"/>
                  </a:lnTo>
                  <a:lnTo>
                    <a:pt x="538" y="97"/>
                  </a:lnTo>
                  <a:lnTo>
                    <a:pt x="538" y="103"/>
                  </a:lnTo>
                  <a:lnTo>
                    <a:pt x="541" y="115"/>
                  </a:lnTo>
                  <a:lnTo>
                    <a:pt x="541" y="115"/>
                  </a:lnTo>
                  <a:lnTo>
                    <a:pt x="544" y="109"/>
                  </a:lnTo>
                  <a:lnTo>
                    <a:pt x="547" y="109"/>
                  </a:lnTo>
                  <a:lnTo>
                    <a:pt x="550" y="112"/>
                  </a:lnTo>
                  <a:lnTo>
                    <a:pt x="556" y="115"/>
                  </a:lnTo>
                  <a:lnTo>
                    <a:pt x="556" y="115"/>
                  </a:lnTo>
                  <a:lnTo>
                    <a:pt x="556" y="118"/>
                  </a:lnTo>
                  <a:lnTo>
                    <a:pt x="553" y="121"/>
                  </a:lnTo>
                  <a:lnTo>
                    <a:pt x="553" y="127"/>
                  </a:lnTo>
                  <a:lnTo>
                    <a:pt x="553" y="127"/>
                  </a:lnTo>
                  <a:lnTo>
                    <a:pt x="563" y="134"/>
                  </a:lnTo>
                  <a:lnTo>
                    <a:pt x="569" y="140"/>
                  </a:lnTo>
                  <a:lnTo>
                    <a:pt x="569" y="146"/>
                  </a:lnTo>
                  <a:lnTo>
                    <a:pt x="569" y="146"/>
                  </a:lnTo>
                  <a:lnTo>
                    <a:pt x="575" y="146"/>
                  </a:lnTo>
                  <a:lnTo>
                    <a:pt x="581" y="146"/>
                  </a:lnTo>
                  <a:lnTo>
                    <a:pt x="581" y="146"/>
                  </a:lnTo>
                  <a:lnTo>
                    <a:pt x="581" y="152"/>
                  </a:lnTo>
                  <a:lnTo>
                    <a:pt x="581" y="155"/>
                  </a:lnTo>
                  <a:lnTo>
                    <a:pt x="581" y="155"/>
                  </a:lnTo>
                  <a:lnTo>
                    <a:pt x="584" y="155"/>
                  </a:lnTo>
                  <a:lnTo>
                    <a:pt x="590" y="155"/>
                  </a:lnTo>
                  <a:lnTo>
                    <a:pt x="590" y="155"/>
                  </a:lnTo>
                  <a:lnTo>
                    <a:pt x="596" y="167"/>
                  </a:lnTo>
                  <a:lnTo>
                    <a:pt x="599" y="170"/>
                  </a:lnTo>
                  <a:lnTo>
                    <a:pt x="605" y="170"/>
                  </a:lnTo>
                  <a:lnTo>
                    <a:pt x="605" y="170"/>
                  </a:lnTo>
                  <a:lnTo>
                    <a:pt x="605" y="179"/>
                  </a:lnTo>
                  <a:lnTo>
                    <a:pt x="608" y="185"/>
                  </a:lnTo>
                  <a:lnTo>
                    <a:pt x="617" y="200"/>
                  </a:lnTo>
                  <a:lnTo>
                    <a:pt x="617" y="200"/>
                  </a:lnTo>
                  <a:lnTo>
                    <a:pt x="626" y="212"/>
                  </a:lnTo>
                  <a:lnTo>
                    <a:pt x="626" y="212"/>
                  </a:lnTo>
                  <a:lnTo>
                    <a:pt x="629" y="212"/>
                  </a:lnTo>
                  <a:lnTo>
                    <a:pt x="632" y="212"/>
                  </a:lnTo>
                  <a:lnTo>
                    <a:pt x="632" y="212"/>
                  </a:lnTo>
                  <a:lnTo>
                    <a:pt x="632" y="215"/>
                  </a:lnTo>
                  <a:lnTo>
                    <a:pt x="632" y="218"/>
                  </a:lnTo>
                  <a:lnTo>
                    <a:pt x="632" y="218"/>
                  </a:lnTo>
                  <a:lnTo>
                    <a:pt x="638" y="221"/>
                  </a:lnTo>
                  <a:lnTo>
                    <a:pt x="641" y="221"/>
                  </a:lnTo>
                  <a:lnTo>
                    <a:pt x="641" y="218"/>
                  </a:lnTo>
                  <a:lnTo>
                    <a:pt x="641" y="218"/>
                  </a:lnTo>
                  <a:lnTo>
                    <a:pt x="647" y="227"/>
                  </a:lnTo>
                  <a:lnTo>
                    <a:pt x="647" y="233"/>
                  </a:lnTo>
                  <a:lnTo>
                    <a:pt x="650" y="236"/>
                  </a:lnTo>
                  <a:lnTo>
                    <a:pt x="659" y="236"/>
                  </a:lnTo>
                  <a:lnTo>
                    <a:pt x="659" y="236"/>
                  </a:lnTo>
                  <a:lnTo>
                    <a:pt x="653" y="245"/>
                  </a:lnTo>
                  <a:lnTo>
                    <a:pt x="656" y="257"/>
                  </a:lnTo>
                  <a:lnTo>
                    <a:pt x="662" y="282"/>
                  </a:lnTo>
                  <a:lnTo>
                    <a:pt x="662" y="282"/>
                  </a:lnTo>
                  <a:lnTo>
                    <a:pt x="662" y="294"/>
                  </a:lnTo>
                  <a:lnTo>
                    <a:pt x="662" y="300"/>
                  </a:lnTo>
                  <a:lnTo>
                    <a:pt x="665" y="306"/>
                  </a:lnTo>
                  <a:lnTo>
                    <a:pt x="665" y="306"/>
                  </a:lnTo>
                  <a:lnTo>
                    <a:pt x="662" y="309"/>
                  </a:lnTo>
                  <a:lnTo>
                    <a:pt x="659" y="315"/>
                  </a:lnTo>
                  <a:lnTo>
                    <a:pt x="659" y="333"/>
                  </a:lnTo>
                  <a:lnTo>
                    <a:pt x="659" y="333"/>
                  </a:lnTo>
                  <a:lnTo>
                    <a:pt x="656" y="333"/>
                  </a:lnTo>
                  <a:lnTo>
                    <a:pt x="653" y="336"/>
                  </a:lnTo>
                  <a:lnTo>
                    <a:pt x="653" y="336"/>
                  </a:lnTo>
                  <a:lnTo>
                    <a:pt x="653" y="336"/>
                  </a:lnTo>
                  <a:lnTo>
                    <a:pt x="656" y="336"/>
                  </a:lnTo>
                  <a:lnTo>
                    <a:pt x="656" y="336"/>
                  </a:lnTo>
                  <a:lnTo>
                    <a:pt x="653" y="351"/>
                  </a:lnTo>
                  <a:lnTo>
                    <a:pt x="653" y="351"/>
                  </a:lnTo>
                  <a:lnTo>
                    <a:pt x="647" y="354"/>
                  </a:lnTo>
                  <a:lnTo>
                    <a:pt x="647" y="354"/>
                  </a:lnTo>
                  <a:lnTo>
                    <a:pt x="647" y="357"/>
                  </a:lnTo>
                  <a:lnTo>
                    <a:pt x="647" y="363"/>
                  </a:lnTo>
                  <a:lnTo>
                    <a:pt x="647" y="366"/>
                  </a:lnTo>
                  <a:lnTo>
                    <a:pt x="647" y="375"/>
                  </a:lnTo>
                  <a:lnTo>
                    <a:pt x="647" y="375"/>
                  </a:lnTo>
                  <a:lnTo>
                    <a:pt x="641" y="375"/>
                  </a:lnTo>
                  <a:lnTo>
                    <a:pt x="638" y="378"/>
                  </a:lnTo>
                  <a:lnTo>
                    <a:pt x="635" y="381"/>
                  </a:lnTo>
                  <a:lnTo>
                    <a:pt x="629" y="381"/>
                  </a:lnTo>
                  <a:lnTo>
                    <a:pt x="629" y="381"/>
                  </a:lnTo>
                  <a:lnTo>
                    <a:pt x="629" y="391"/>
                  </a:lnTo>
                  <a:lnTo>
                    <a:pt x="626" y="394"/>
                  </a:lnTo>
                  <a:lnTo>
                    <a:pt x="620" y="394"/>
                  </a:lnTo>
                  <a:lnTo>
                    <a:pt x="620" y="394"/>
                  </a:lnTo>
                  <a:lnTo>
                    <a:pt x="623" y="406"/>
                  </a:lnTo>
                  <a:lnTo>
                    <a:pt x="620" y="412"/>
                  </a:lnTo>
                  <a:lnTo>
                    <a:pt x="617" y="421"/>
                  </a:lnTo>
                  <a:lnTo>
                    <a:pt x="617" y="430"/>
                  </a:lnTo>
                  <a:lnTo>
                    <a:pt x="617" y="430"/>
                  </a:lnTo>
                  <a:lnTo>
                    <a:pt x="608" y="433"/>
                  </a:lnTo>
                  <a:lnTo>
                    <a:pt x="605" y="439"/>
                  </a:lnTo>
                  <a:lnTo>
                    <a:pt x="602" y="454"/>
                  </a:lnTo>
                  <a:lnTo>
                    <a:pt x="602" y="454"/>
                  </a:lnTo>
                  <a:lnTo>
                    <a:pt x="593" y="457"/>
                  </a:lnTo>
                  <a:lnTo>
                    <a:pt x="590" y="457"/>
                  </a:lnTo>
                  <a:lnTo>
                    <a:pt x="590" y="460"/>
                  </a:lnTo>
                  <a:lnTo>
                    <a:pt x="590" y="460"/>
                  </a:lnTo>
                  <a:lnTo>
                    <a:pt x="587" y="463"/>
                  </a:lnTo>
                  <a:lnTo>
                    <a:pt x="581" y="466"/>
                  </a:lnTo>
                  <a:lnTo>
                    <a:pt x="566" y="472"/>
                  </a:lnTo>
                  <a:lnTo>
                    <a:pt x="566" y="472"/>
                  </a:lnTo>
                  <a:lnTo>
                    <a:pt x="556" y="481"/>
                  </a:lnTo>
                  <a:lnTo>
                    <a:pt x="556" y="481"/>
                  </a:lnTo>
                  <a:lnTo>
                    <a:pt x="550" y="481"/>
                  </a:lnTo>
                  <a:lnTo>
                    <a:pt x="547" y="481"/>
                  </a:lnTo>
                  <a:lnTo>
                    <a:pt x="547" y="484"/>
                  </a:lnTo>
                  <a:lnTo>
                    <a:pt x="547" y="484"/>
                  </a:lnTo>
                  <a:lnTo>
                    <a:pt x="535" y="475"/>
                  </a:lnTo>
                  <a:lnTo>
                    <a:pt x="532" y="472"/>
                  </a:lnTo>
                  <a:lnTo>
                    <a:pt x="523" y="469"/>
                  </a:lnTo>
                  <a:lnTo>
                    <a:pt x="523" y="469"/>
                  </a:lnTo>
                  <a:lnTo>
                    <a:pt x="520" y="466"/>
                  </a:lnTo>
                  <a:lnTo>
                    <a:pt x="517" y="469"/>
                  </a:lnTo>
                  <a:lnTo>
                    <a:pt x="514" y="475"/>
                  </a:lnTo>
                  <a:lnTo>
                    <a:pt x="514" y="475"/>
                  </a:lnTo>
                  <a:lnTo>
                    <a:pt x="508" y="478"/>
                  </a:lnTo>
                  <a:lnTo>
                    <a:pt x="499" y="478"/>
                  </a:lnTo>
                  <a:lnTo>
                    <a:pt x="493" y="478"/>
                  </a:lnTo>
                  <a:lnTo>
                    <a:pt x="487" y="484"/>
                  </a:lnTo>
                  <a:lnTo>
                    <a:pt x="487" y="484"/>
                  </a:lnTo>
                  <a:lnTo>
                    <a:pt x="466" y="472"/>
                  </a:lnTo>
                  <a:lnTo>
                    <a:pt x="457" y="466"/>
                  </a:lnTo>
                  <a:lnTo>
                    <a:pt x="442" y="463"/>
                  </a:lnTo>
                  <a:lnTo>
                    <a:pt x="442" y="463"/>
                  </a:lnTo>
                  <a:lnTo>
                    <a:pt x="445" y="454"/>
                  </a:lnTo>
                  <a:lnTo>
                    <a:pt x="442" y="442"/>
                  </a:lnTo>
                  <a:lnTo>
                    <a:pt x="442" y="442"/>
                  </a:lnTo>
                  <a:lnTo>
                    <a:pt x="442" y="442"/>
                  </a:lnTo>
                  <a:lnTo>
                    <a:pt x="439" y="439"/>
                  </a:lnTo>
                  <a:lnTo>
                    <a:pt x="439" y="439"/>
                  </a:lnTo>
                  <a:lnTo>
                    <a:pt x="439" y="436"/>
                  </a:lnTo>
                  <a:lnTo>
                    <a:pt x="439" y="436"/>
                  </a:lnTo>
                  <a:lnTo>
                    <a:pt x="433" y="430"/>
                  </a:lnTo>
                  <a:lnTo>
                    <a:pt x="433" y="430"/>
                  </a:lnTo>
                  <a:lnTo>
                    <a:pt x="436" y="427"/>
                  </a:lnTo>
                  <a:lnTo>
                    <a:pt x="436" y="427"/>
                  </a:lnTo>
                  <a:lnTo>
                    <a:pt x="423" y="421"/>
                  </a:lnTo>
                  <a:lnTo>
                    <a:pt x="417" y="421"/>
                  </a:lnTo>
                  <a:lnTo>
                    <a:pt x="414" y="421"/>
                  </a:lnTo>
                  <a:lnTo>
                    <a:pt x="414" y="424"/>
                  </a:lnTo>
                  <a:lnTo>
                    <a:pt x="414" y="424"/>
                  </a:lnTo>
                  <a:lnTo>
                    <a:pt x="411" y="418"/>
                  </a:lnTo>
                  <a:lnTo>
                    <a:pt x="408" y="412"/>
                  </a:lnTo>
                  <a:lnTo>
                    <a:pt x="405" y="406"/>
                  </a:lnTo>
                  <a:lnTo>
                    <a:pt x="402" y="403"/>
                  </a:lnTo>
                  <a:lnTo>
                    <a:pt x="402" y="403"/>
                  </a:lnTo>
                  <a:lnTo>
                    <a:pt x="402" y="397"/>
                  </a:lnTo>
                  <a:lnTo>
                    <a:pt x="402" y="394"/>
                  </a:lnTo>
                  <a:lnTo>
                    <a:pt x="405" y="388"/>
                  </a:lnTo>
                  <a:lnTo>
                    <a:pt x="405" y="388"/>
                  </a:lnTo>
                  <a:lnTo>
                    <a:pt x="402" y="384"/>
                  </a:lnTo>
                  <a:lnTo>
                    <a:pt x="399" y="384"/>
                  </a:lnTo>
                  <a:lnTo>
                    <a:pt x="384" y="381"/>
                  </a:lnTo>
                  <a:lnTo>
                    <a:pt x="384" y="381"/>
                  </a:lnTo>
                  <a:lnTo>
                    <a:pt x="381" y="388"/>
                  </a:lnTo>
                  <a:lnTo>
                    <a:pt x="375" y="394"/>
                  </a:lnTo>
                  <a:lnTo>
                    <a:pt x="372" y="400"/>
                  </a:lnTo>
                  <a:lnTo>
                    <a:pt x="360" y="400"/>
                  </a:lnTo>
                  <a:lnTo>
                    <a:pt x="360" y="400"/>
                  </a:lnTo>
                  <a:lnTo>
                    <a:pt x="360" y="391"/>
                  </a:lnTo>
                  <a:lnTo>
                    <a:pt x="357" y="384"/>
                  </a:lnTo>
                  <a:lnTo>
                    <a:pt x="354" y="378"/>
                  </a:lnTo>
                  <a:lnTo>
                    <a:pt x="354" y="369"/>
                  </a:lnTo>
                  <a:lnTo>
                    <a:pt x="354" y="369"/>
                  </a:lnTo>
                  <a:lnTo>
                    <a:pt x="348" y="369"/>
                  </a:lnTo>
                  <a:lnTo>
                    <a:pt x="342" y="366"/>
                  </a:lnTo>
                  <a:lnTo>
                    <a:pt x="336" y="366"/>
                  </a:lnTo>
                  <a:lnTo>
                    <a:pt x="330" y="366"/>
                  </a:lnTo>
                  <a:lnTo>
                    <a:pt x="330" y="366"/>
                  </a:lnTo>
                  <a:lnTo>
                    <a:pt x="330" y="363"/>
                  </a:lnTo>
                  <a:lnTo>
                    <a:pt x="333" y="363"/>
                  </a:lnTo>
                  <a:lnTo>
                    <a:pt x="336" y="363"/>
                  </a:lnTo>
                  <a:lnTo>
                    <a:pt x="336" y="363"/>
                  </a:lnTo>
                  <a:lnTo>
                    <a:pt x="330" y="357"/>
                  </a:lnTo>
                  <a:lnTo>
                    <a:pt x="321" y="357"/>
                  </a:lnTo>
                  <a:lnTo>
                    <a:pt x="309" y="357"/>
                  </a:lnTo>
                  <a:lnTo>
                    <a:pt x="296" y="357"/>
                  </a:lnTo>
                  <a:lnTo>
                    <a:pt x="296" y="357"/>
                  </a:lnTo>
                  <a:lnTo>
                    <a:pt x="278" y="351"/>
                  </a:lnTo>
                  <a:lnTo>
                    <a:pt x="260" y="345"/>
                  </a:lnTo>
                  <a:lnTo>
                    <a:pt x="260" y="345"/>
                  </a:lnTo>
                  <a:lnTo>
                    <a:pt x="245" y="348"/>
                  </a:lnTo>
                  <a:lnTo>
                    <a:pt x="239" y="351"/>
                  </a:lnTo>
                  <a:lnTo>
                    <a:pt x="236" y="357"/>
                  </a:lnTo>
                  <a:lnTo>
                    <a:pt x="236" y="357"/>
                  </a:lnTo>
                  <a:lnTo>
                    <a:pt x="218" y="357"/>
                  </a:lnTo>
                  <a:lnTo>
                    <a:pt x="218" y="357"/>
                  </a:lnTo>
                  <a:lnTo>
                    <a:pt x="215" y="360"/>
                  </a:lnTo>
                  <a:lnTo>
                    <a:pt x="215" y="363"/>
                  </a:lnTo>
                  <a:lnTo>
                    <a:pt x="215" y="363"/>
                  </a:lnTo>
                  <a:lnTo>
                    <a:pt x="212" y="360"/>
                  </a:lnTo>
                  <a:lnTo>
                    <a:pt x="209" y="360"/>
                  </a:lnTo>
                  <a:lnTo>
                    <a:pt x="206" y="360"/>
                  </a:lnTo>
                  <a:lnTo>
                    <a:pt x="203" y="366"/>
                  </a:lnTo>
                  <a:lnTo>
                    <a:pt x="203" y="366"/>
                  </a:lnTo>
                  <a:lnTo>
                    <a:pt x="200" y="369"/>
                  </a:lnTo>
                  <a:lnTo>
                    <a:pt x="200" y="375"/>
                  </a:lnTo>
                  <a:lnTo>
                    <a:pt x="200" y="375"/>
                  </a:lnTo>
                  <a:lnTo>
                    <a:pt x="191" y="366"/>
                  </a:lnTo>
                  <a:lnTo>
                    <a:pt x="191" y="369"/>
                  </a:lnTo>
                  <a:lnTo>
                    <a:pt x="191" y="378"/>
                  </a:lnTo>
                  <a:lnTo>
                    <a:pt x="191" y="378"/>
                  </a:lnTo>
                  <a:lnTo>
                    <a:pt x="188" y="375"/>
                  </a:lnTo>
                  <a:lnTo>
                    <a:pt x="182" y="375"/>
                  </a:lnTo>
                  <a:lnTo>
                    <a:pt x="182" y="375"/>
                  </a:lnTo>
                  <a:lnTo>
                    <a:pt x="179" y="375"/>
                  </a:lnTo>
                  <a:lnTo>
                    <a:pt x="179" y="375"/>
                  </a:lnTo>
                  <a:lnTo>
                    <a:pt x="182" y="378"/>
                  </a:lnTo>
                  <a:lnTo>
                    <a:pt x="182" y="378"/>
                  </a:lnTo>
                  <a:lnTo>
                    <a:pt x="176" y="384"/>
                  </a:lnTo>
                  <a:lnTo>
                    <a:pt x="169" y="384"/>
                  </a:lnTo>
                  <a:lnTo>
                    <a:pt x="166" y="388"/>
                  </a:lnTo>
                  <a:lnTo>
                    <a:pt x="160" y="394"/>
                  </a:lnTo>
                  <a:lnTo>
                    <a:pt x="160" y="394"/>
                  </a:lnTo>
                  <a:lnTo>
                    <a:pt x="151" y="391"/>
                  </a:lnTo>
                  <a:lnTo>
                    <a:pt x="139" y="391"/>
                  </a:lnTo>
                  <a:lnTo>
                    <a:pt x="109" y="391"/>
                  </a:lnTo>
                  <a:lnTo>
                    <a:pt x="109" y="391"/>
                  </a:lnTo>
                  <a:lnTo>
                    <a:pt x="106" y="391"/>
                  </a:lnTo>
                  <a:lnTo>
                    <a:pt x="106" y="394"/>
                  </a:lnTo>
                  <a:lnTo>
                    <a:pt x="106" y="400"/>
                  </a:lnTo>
                  <a:lnTo>
                    <a:pt x="106" y="400"/>
                  </a:lnTo>
                  <a:lnTo>
                    <a:pt x="97" y="400"/>
                  </a:lnTo>
                  <a:lnTo>
                    <a:pt x="97" y="400"/>
                  </a:lnTo>
                  <a:lnTo>
                    <a:pt x="85" y="403"/>
                  </a:lnTo>
                  <a:lnTo>
                    <a:pt x="85" y="403"/>
                  </a:lnTo>
                  <a:lnTo>
                    <a:pt x="61" y="409"/>
                  </a:lnTo>
                  <a:lnTo>
                    <a:pt x="46" y="412"/>
                  </a:lnTo>
                  <a:lnTo>
                    <a:pt x="27" y="412"/>
                  </a:lnTo>
                  <a:lnTo>
                    <a:pt x="27" y="412"/>
                  </a:lnTo>
                  <a:lnTo>
                    <a:pt x="30" y="394"/>
                  </a:lnTo>
                  <a:lnTo>
                    <a:pt x="33" y="388"/>
                  </a:lnTo>
                  <a:lnTo>
                    <a:pt x="39" y="388"/>
                  </a:lnTo>
                  <a:lnTo>
                    <a:pt x="39" y="388"/>
                  </a:lnTo>
                  <a:lnTo>
                    <a:pt x="39" y="381"/>
                  </a:lnTo>
                  <a:lnTo>
                    <a:pt x="39" y="375"/>
                  </a:lnTo>
                  <a:lnTo>
                    <a:pt x="39" y="369"/>
                  </a:lnTo>
                  <a:lnTo>
                    <a:pt x="36" y="366"/>
                  </a:lnTo>
                  <a:lnTo>
                    <a:pt x="36" y="366"/>
                  </a:lnTo>
                  <a:lnTo>
                    <a:pt x="30" y="366"/>
                  </a:lnTo>
                  <a:lnTo>
                    <a:pt x="33" y="363"/>
                  </a:lnTo>
                  <a:lnTo>
                    <a:pt x="36" y="357"/>
                  </a:lnTo>
                  <a:lnTo>
                    <a:pt x="36" y="351"/>
                  </a:lnTo>
                  <a:lnTo>
                    <a:pt x="36" y="351"/>
                  </a:lnTo>
                  <a:lnTo>
                    <a:pt x="33" y="345"/>
                  </a:lnTo>
                  <a:lnTo>
                    <a:pt x="30" y="348"/>
                  </a:lnTo>
                  <a:lnTo>
                    <a:pt x="30" y="348"/>
                  </a:lnTo>
                  <a:lnTo>
                    <a:pt x="27" y="342"/>
                  </a:lnTo>
                  <a:lnTo>
                    <a:pt x="27" y="342"/>
                  </a:lnTo>
                  <a:lnTo>
                    <a:pt x="27" y="333"/>
                  </a:lnTo>
                  <a:lnTo>
                    <a:pt x="27" y="333"/>
                  </a:lnTo>
                  <a:lnTo>
                    <a:pt x="24" y="330"/>
                  </a:lnTo>
                  <a:lnTo>
                    <a:pt x="27" y="330"/>
                  </a:lnTo>
                  <a:lnTo>
                    <a:pt x="27" y="330"/>
                  </a:lnTo>
                  <a:lnTo>
                    <a:pt x="27" y="324"/>
                  </a:lnTo>
                  <a:lnTo>
                    <a:pt x="27" y="324"/>
                  </a:lnTo>
                  <a:lnTo>
                    <a:pt x="21" y="315"/>
                  </a:lnTo>
                  <a:lnTo>
                    <a:pt x="21" y="309"/>
                  </a:lnTo>
                  <a:lnTo>
                    <a:pt x="24" y="306"/>
                  </a:lnTo>
                  <a:lnTo>
                    <a:pt x="24" y="306"/>
                  </a:lnTo>
                  <a:lnTo>
                    <a:pt x="24" y="303"/>
                  </a:lnTo>
                  <a:lnTo>
                    <a:pt x="21" y="303"/>
                  </a:lnTo>
                  <a:lnTo>
                    <a:pt x="15" y="300"/>
                  </a:lnTo>
                  <a:lnTo>
                    <a:pt x="15" y="300"/>
                  </a:lnTo>
                  <a:lnTo>
                    <a:pt x="15" y="294"/>
                  </a:lnTo>
                  <a:lnTo>
                    <a:pt x="15" y="294"/>
                  </a:lnTo>
                  <a:lnTo>
                    <a:pt x="12" y="282"/>
                  </a:lnTo>
                  <a:lnTo>
                    <a:pt x="12" y="282"/>
                  </a:lnTo>
                  <a:lnTo>
                    <a:pt x="9" y="279"/>
                  </a:lnTo>
                  <a:lnTo>
                    <a:pt x="9" y="279"/>
                  </a:lnTo>
                  <a:lnTo>
                    <a:pt x="12" y="276"/>
                  </a:lnTo>
                  <a:lnTo>
                    <a:pt x="12" y="273"/>
                  </a:lnTo>
                  <a:lnTo>
                    <a:pt x="12" y="273"/>
                  </a:lnTo>
                  <a:lnTo>
                    <a:pt x="6" y="267"/>
                  </a:lnTo>
                  <a:lnTo>
                    <a:pt x="3" y="261"/>
                  </a:lnTo>
                  <a:lnTo>
                    <a:pt x="3" y="257"/>
                  </a:lnTo>
                  <a:lnTo>
                    <a:pt x="3" y="257"/>
                  </a:lnTo>
                  <a:lnTo>
                    <a:pt x="6" y="257"/>
                  </a:lnTo>
                  <a:lnTo>
                    <a:pt x="9" y="254"/>
                  </a:lnTo>
                  <a:lnTo>
                    <a:pt x="9" y="248"/>
                  </a:lnTo>
                  <a:lnTo>
                    <a:pt x="12" y="242"/>
                  </a:lnTo>
                  <a:lnTo>
                    <a:pt x="15" y="239"/>
                  </a:lnTo>
                  <a:lnTo>
                    <a:pt x="15" y="239"/>
                  </a:lnTo>
                  <a:lnTo>
                    <a:pt x="15" y="236"/>
                  </a:lnTo>
                  <a:lnTo>
                    <a:pt x="12" y="236"/>
                  </a:lnTo>
                  <a:lnTo>
                    <a:pt x="6" y="236"/>
                  </a:lnTo>
                  <a:lnTo>
                    <a:pt x="6" y="236"/>
                  </a:lnTo>
                  <a:lnTo>
                    <a:pt x="6" y="230"/>
                  </a:lnTo>
                  <a:lnTo>
                    <a:pt x="6" y="227"/>
                  </a:lnTo>
                  <a:lnTo>
                    <a:pt x="3" y="224"/>
                  </a:lnTo>
                  <a:lnTo>
                    <a:pt x="0" y="224"/>
                  </a:lnTo>
                  <a:lnTo>
                    <a:pt x="0" y="224"/>
                  </a:lnTo>
                  <a:lnTo>
                    <a:pt x="0" y="212"/>
                  </a:lnTo>
                  <a:lnTo>
                    <a:pt x="0" y="203"/>
                  </a:lnTo>
                  <a:lnTo>
                    <a:pt x="6" y="194"/>
                  </a:lnTo>
                  <a:lnTo>
                    <a:pt x="6" y="182"/>
                  </a:lnTo>
                  <a:lnTo>
                    <a:pt x="6" y="182"/>
                  </a:lnTo>
                  <a:lnTo>
                    <a:pt x="12" y="188"/>
                  </a:lnTo>
                  <a:lnTo>
                    <a:pt x="18" y="185"/>
                  </a:lnTo>
                  <a:lnTo>
                    <a:pt x="24" y="182"/>
                  </a:lnTo>
                  <a:lnTo>
                    <a:pt x="27" y="176"/>
                  </a:lnTo>
                  <a:lnTo>
                    <a:pt x="27" y="176"/>
                  </a:lnTo>
                  <a:lnTo>
                    <a:pt x="27" y="173"/>
                  </a:lnTo>
                  <a:lnTo>
                    <a:pt x="30" y="170"/>
                  </a:lnTo>
                  <a:lnTo>
                    <a:pt x="39" y="170"/>
                  </a:lnTo>
                  <a:lnTo>
                    <a:pt x="49" y="164"/>
                  </a:lnTo>
                  <a:lnTo>
                    <a:pt x="52" y="161"/>
                  </a:lnTo>
                  <a:lnTo>
                    <a:pt x="52" y="155"/>
                  </a:lnTo>
                  <a:lnTo>
                    <a:pt x="52" y="155"/>
                  </a:lnTo>
                  <a:lnTo>
                    <a:pt x="67" y="155"/>
                  </a:lnTo>
                  <a:lnTo>
                    <a:pt x="79" y="152"/>
                  </a:lnTo>
                  <a:lnTo>
                    <a:pt x="91" y="149"/>
                  </a:lnTo>
                  <a:lnTo>
                    <a:pt x="106" y="146"/>
                  </a:lnTo>
                  <a:lnTo>
                    <a:pt x="106" y="146"/>
                  </a:lnTo>
                  <a:lnTo>
                    <a:pt x="106" y="146"/>
                  </a:lnTo>
                  <a:lnTo>
                    <a:pt x="106" y="143"/>
                  </a:lnTo>
                  <a:lnTo>
                    <a:pt x="106" y="143"/>
                  </a:lnTo>
                  <a:lnTo>
                    <a:pt x="106" y="143"/>
                  </a:lnTo>
                  <a:lnTo>
                    <a:pt x="112" y="140"/>
                  </a:lnTo>
                  <a:lnTo>
                    <a:pt x="118" y="137"/>
                  </a:lnTo>
                  <a:lnTo>
                    <a:pt x="124" y="134"/>
                  </a:lnTo>
                  <a:lnTo>
                    <a:pt x="124" y="127"/>
                  </a:lnTo>
                  <a:lnTo>
                    <a:pt x="124" y="127"/>
                  </a:lnTo>
                  <a:lnTo>
                    <a:pt x="130" y="127"/>
                  </a:lnTo>
                  <a:lnTo>
                    <a:pt x="133" y="130"/>
                  </a:lnTo>
                  <a:lnTo>
                    <a:pt x="133" y="130"/>
                  </a:lnTo>
                  <a:lnTo>
                    <a:pt x="136" y="130"/>
                  </a:lnTo>
                  <a:lnTo>
                    <a:pt x="136" y="127"/>
                  </a:lnTo>
                  <a:lnTo>
                    <a:pt x="136" y="121"/>
                  </a:lnTo>
                  <a:lnTo>
                    <a:pt x="139" y="118"/>
                  </a:lnTo>
                  <a:lnTo>
                    <a:pt x="142" y="115"/>
                  </a:lnTo>
                  <a:lnTo>
                    <a:pt x="145" y="118"/>
                  </a:lnTo>
                  <a:lnTo>
                    <a:pt x="145" y="118"/>
                  </a:lnTo>
                  <a:lnTo>
                    <a:pt x="145" y="103"/>
                  </a:lnTo>
                  <a:lnTo>
                    <a:pt x="145" y="85"/>
                  </a:lnTo>
                  <a:lnTo>
                    <a:pt x="145" y="85"/>
                  </a:lnTo>
                  <a:lnTo>
                    <a:pt x="157" y="88"/>
                  </a:lnTo>
                  <a:lnTo>
                    <a:pt x="169" y="94"/>
                  </a:lnTo>
                  <a:lnTo>
                    <a:pt x="169" y="94"/>
                  </a:lnTo>
                  <a:lnTo>
                    <a:pt x="176" y="88"/>
                  </a:lnTo>
                  <a:lnTo>
                    <a:pt x="179" y="85"/>
                  </a:lnTo>
                  <a:lnTo>
                    <a:pt x="182" y="85"/>
                  </a:lnTo>
                  <a:lnTo>
                    <a:pt x="182" y="85"/>
                  </a:lnTo>
                  <a:lnTo>
                    <a:pt x="182" y="79"/>
                  </a:lnTo>
                  <a:lnTo>
                    <a:pt x="185" y="73"/>
                  </a:lnTo>
                  <a:lnTo>
                    <a:pt x="185" y="70"/>
                  </a:lnTo>
                  <a:lnTo>
                    <a:pt x="182" y="70"/>
                  </a:lnTo>
                  <a:lnTo>
                    <a:pt x="182" y="70"/>
                  </a:lnTo>
                  <a:lnTo>
                    <a:pt x="188" y="64"/>
                  </a:lnTo>
                  <a:lnTo>
                    <a:pt x="191" y="61"/>
                  </a:lnTo>
                  <a:lnTo>
                    <a:pt x="191" y="58"/>
                  </a:lnTo>
                  <a:lnTo>
                    <a:pt x="191" y="58"/>
                  </a:lnTo>
                  <a:lnTo>
                    <a:pt x="197" y="55"/>
                  </a:lnTo>
                  <a:lnTo>
                    <a:pt x="200" y="52"/>
                  </a:lnTo>
                  <a:lnTo>
                    <a:pt x="203" y="49"/>
                  </a:lnTo>
                  <a:lnTo>
                    <a:pt x="212" y="49"/>
                  </a:lnTo>
                  <a:lnTo>
                    <a:pt x="212" y="49"/>
                  </a:lnTo>
                  <a:lnTo>
                    <a:pt x="224" y="37"/>
                  </a:lnTo>
                  <a:lnTo>
                    <a:pt x="224" y="37"/>
                  </a:lnTo>
                  <a:lnTo>
                    <a:pt x="230" y="40"/>
                  </a:lnTo>
                  <a:lnTo>
                    <a:pt x="242" y="40"/>
                  </a:lnTo>
                  <a:lnTo>
                    <a:pt x="242" y="40"/>
                  </a:lnTo>
                  <a:lnTo>
                    <a:pt x="239" y="46"/>
                  </a:lnTo>
                  <a:lnTo>
                    <a:pt x="242" y="46"/>
                  </a:lnTo>
                  <a:lnTo>
                    <a:pt x="248" y="49"/>
                  </a:lnTo>
                  <a:lnTo>
                    <a:pt x="248" y="49"/>
                  </a:lnTo>
                  <a:lnTo>
                    <a:pt x="248" y="52"/>
                  </a:lnTo>
                  <a:lnTo>
                    <a:pt x="248" y="52"/>
                  </a:lnTo>
                  <a:lnTo>
                    <a:pt x="251" y="52"/>
                  </a:lnTo>
                  <a:lnTo>
                    <a:pt x="254" y="52"/>
                  </a:lnTo>
                  <a:lnTo>
                    <a:pt x="254" y="52"/>
                  </a:lnTo>
                  <a:lnTo>
                    <a:pt x="260" y="58"/>
                  </a:lnTo>
                  <a:lnTo>
                    <a:pt x="263" y="61"/>
                  </a:lnTo>
                  <a:lnTo>
                    <a:pt x="272" y="61"/>
                  </a:lnTo>
                  <a:lnTo>
                    <a:pt x="272" y="61"/>
                  </a:lnTo>
                  <a:lnTo>
                    <a:pt x="272" y="61"/>
                  </a:lnTo>
                  <a:lnTo>
                    <a:pt x="275" y="58"/>
                  </a:lnTo>
                  <a:lnTo>
                    <a:pt x="272" y="52"/>
                  </a:lnTo>
                  <a:lnTo>
                    <a:pt x="269" y="46"/>
                  </a:lnTo>
                  <a:lnTo>
                    <a:pt x="266" y="46"/>
                  </a:lnTo>
                  <a:lnTo>
                    <a:pt x="263" y="46"/>
                  </a:lnTo>
                  <a:lnTo>
                    <a:pt x="263" y="46"/>
                  </a:lnTo>
                  <a:lnTo>
                    <a:pt x="269" y="40"/>
                  </a:lnTo>
                  <a:lnTo>
                    <a:pt x="275" y="37"/>
                  </a:lnTo>
                  <a:lnTo>
                    <a:pt x="275" y="37"/>
                  </a:lnTo>
                  <a:lnTo>
                    <a:pt x="278" y="31"/>
                  </a:lnTo>
                  <a:lnTo>
                    <a:pt x="281" y="25"/>
                  </a:lnTo>
                  <a:lnTo>
                    <a:pt x="284" y="22"/>
                  </a:lnTo>
                  <a:lnTo>
                    <a:pt x="290" y="22"/>
                  </a:lnTo>
                  <a:lnTo>
                    <a:pt x="290" y="22"/>
                  </a:lnTo>
                  <a:lnTo>
                    <a:pt x="293" y="16"/>
                  </a:lnTo>
                  <a:lnTo>
                    <a:pt x="293" y="10"/>
                  </a:lnTo>
                  <a:lnTo>
                    <a:pt x="300" y="10"/>
                  </a:lnTo>
                  <a:lnTo>
                    <a:pt x="303" y="10"/>
                  </a:lnTo>
                  <a:lnTo>
                    <a:pt x="303" y="10"/>
                  </a:lnTo>
                  <a:lnTo>
                    <a:pt x="303" y="16"/>
                  </a:lnTo>
                  <a:lnTo>
                    <a:pt x="312" y="13"/>
                  </a:lnTo>
                  <a:lnTo>
                    <a:pt x="312" y="13"/>
                  </a:lnTo>
                  <a:lnTo>
                    <a:pt x="321" y="6"/>
                  </a:lnTo>
                  <a:lnTo>
                    <a:pt x="327" y="3"/>
                  </a:lnTo>
                  <a:lnTo>
                    <a:pt x="348" y="6"/>
                  </a:lnTo>
                  <a:lnTo>
                    <a:pt x="366" y="10"/>
                  </a:lnTo>
                  <a:lnTo>
                    <a:pt x="384" y="13"/>
                  </a:lnTo>
                  <a:lnTo>
                    <a:pt x="384" y="1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318" name="定位"/>
          <p:cNvSpPr>
            <a:spLocks noEditPoints="1"/>
          </p:cNvSpPr>
          <p:nvPr/>
        </p:nvSpPr>
        <p:spPr bwMode="auto">
          <a:xfrm>
            <a:off x="3663941" y="3590771"/>
            <a:ext cx="260361" cy="344155"/>
          </a:xfrm>
          <a:custGeom>
            <a:avLst/>
            <a:gdLst>
              <a:gd name="T0" fmla="*/ 72 w 144"/>
              <a:gd name="T1" fmla="*/ 0 h 192"/>
              <a:gd name="T2" fmla="*/ 0 w 144"/>
              <a:gd name="T3" fmla="*/ 72 h 192"/>
              <a:gd name="T4" fmla="*/ 72 w 144"/>
              <a:gd name="T5" fmla="*/ 192 h 192"/>
              <a:gd name="T6" fmla="*/ 144 w 144"/>
              <a:gd name="T7" fmla="*/ 72 h 192"/>
              <a:gd name="T8" fmla="*/ 72 w 144"/>
              <a:gd name="T9" fmla="*/ 0 h 192"/>
              <a:gd name="T10" fmla="*/ 72 w 144"/>
              <a:gd name="T11" fmla="*/ 120 h 192"/>
              <a:gd name="T12" fmla="*/ 24 w 144"/>
              <a:gd name="T13" fmla="*/ 72 h 192"/>
              <a:gd name="T14" fmla="*/ 72 w 144"/>
              <a:gd name="T15" fmla="*/ 24 h 192"/>
              <a:gd name="T16" fmla="*/ 120 w 144"/>
              <a:gd name="T17" fmla="*/ 72 h 192"/>
              <a:gd name="T18" fmla="*/ 72 w 144"/>
              <a:gd name="T19" fmla="*/ 120 h 192"/>
              <a:gd name="T20" fmla="*/ 72 w 144"/>
              <a:gd name="T21" fmla="*/ 48 h 192"/>
              <a:gd name="T22" fmla="*/ 48 w 144"/>
              <a:gd name="T23" fmla="*/ 72 h 192"/>
              <a:gd name="T24" fmla="*/ 72 w 144"/>
              <a:gd name="T25" fmla="*/ 96 h 192"/>
              <a:gd name="T26" fmla="*/ 96 w 144"/>
              <a:gd name="T27" fmla="*/ 72 h 192"/>
              <a:gd name="T28" fmla="*/ 72 w 144"/>
              <a:gd name="T29" fmla="*/ 4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92">
                <a:moveTo>
                  <a:pt x="72" y="0"/>
                </a:moveTo>
                <a:cubicBezTo>
                  <a:pt x="32" y="0"/>
                  <a:pt x="0" y="32"/>
                  <a:pt x="0" y="72"/>
                </a:cubicBezTo>
                <a:cubicBezTo>
                  <a:pt x="0" y="112"/>
                  <a:pt x="72" y="192"/>
                  <a:pt x="72" y="192"/>
                </a:cubicBezTo>
                <a:cubicBezTo>
                  <a:pt x="72" y="192"/>
                  <a:pt x="144" y="112"/>
                  <a:pt x="144" y="72"/>
                </a:cubicBezTo>
                <a:cubicBezTo>
                  <a:pt x="144" y="32"/>
                  <a:pt x="112" y="0"/>
                  <a:pt x="72" y="0"/>
                </a:cubicBezTo>
                <a:close/>
                <a:moveTo>
                  <a:pt x="72" y="120"/>
                </a:moveTo>
                <a:cubicBezTo>
                  <a:pt x="45" y="120"/>
                  <a:pt x="24" y="99"/>
                  <a:pt x="24" y="72"/>
                </a:cubicBezTo>
                <a:cubicBezTo>
                  <a:pt x="24" y="45"/>
                  <a:pt x="45" y="24"/>
                  <a:pt x="72" y="24"/>
                </a:cubicBezTo>
                <a:cubicBezTo>
                  <a:pt x="99" y="24"/>
                  <a:pt x="120" y="45"/>
                  <a:pt x="120" y="72"/>
                </a:cubicBezTo>
                <a:cubicBezTo>
                  <a:pt x="120" y="99"/>
                  <a:pt x="99" y="120"/>
                  <a:pt x="72" y="120"/>
                </a:cubicBezTo>
                <a:close/>
                <a:moveTo>
                  <a:pt x="72" y="48"/>
                </a:moveTo>
                <a:cubicBezTo>
                  <a:pt x="59" y="48"/>
                  <a:pt x="48" y="59"/>
                  <a:pt x="48" y="72"/>
                </a:cubicBezTo>
                <a:cubicBezTo>
                  <a:pt x="48" y="85"/>
                  <a:pt x="59" y="96"/>
                  <a:pt x="72" y="96"/>
                </a:cubicBezTo>
                <a:cubicBezTo>
                  <a:pt x="85" y="96"/>
                  <a:pt x="96" y="85"/>
                  <a:pt x="96" y="72"/>
                </a:cubicBezTo>
                <a:cubicBezTo>
                  <a:pt x="96" y="59"/>
                  <a:pt x="85" y="48"/>
                  <a:pt x="72" y="48"/>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sym typeface="Arial" panose="020B0604020202020204" pitchFamily="34" charset="0"/>
            </a:endParaRPr>
          </a:p>
        </p:txBody>
      </p:sp>
      <p:sp>
        <p:nvSpPr>
          <p:cNvPr id="319" name="定位"/>
          <p:cNvSpPr>
            <a:spLocks noEditPoints="1"/>
          </p:cNvSpPr>
          <p:nvPr/>
        </p:nvSpPr>
        <p:spPr bwMode="auto">
          <a:xfrm>
            <a:off x="6496086" y="3113098"/>
            <a:ext cx="260361" cy="344155"/>
          </a:xfrm>
          <a:custGeom>
            <a:avLst/>
            <a:gdLst>
              <a:gd name="T0" fmla="*/ 72 w 144"/>
              <a:gd name="T1" fmla="*/ 0 h 192"/>
              <a:gd name="T2" fmla="*/ 0 w 144"/>
              <a:gd name="T3" fmla="*/ 72 h 192"/>
              <a:gd name="T4" fmla="*/ 72 w 144"/>
              <a:gd name="T5" fmla="*/ 192 h 192"/>
              <a:gd name="T6" fmla="*/ 144 w 144"/>
              <a:gd name="T7" fmla="*/ 72 h 192"/>
              <a:gd name="T8" fmla="*/ 72 w 144"/>
              <a:gd name="T9" fmla="*/ 0 h 192"/>
              <a:gd name="T10" fmla="*/ 72 w 144"/>
              <a:gd name="T11" fmla="*/ 120 h 192"/>
              <a:gd name="T12" fmla="*/ 24 w 144"/>
              <a:gd name="T13" fmla="*/ 72 h 192"/>
              <a:gd name="T14" fmla="*/ 72 w 144"/>
              <a:gd name="T15" fmla="*/ 24 h 192"/>
              <a:gd name="T16" fmla="*/ 120 w 144"/>
              <a:gd name="T17" fmla="*/ 72 h 192"/>
              <a:gd name="T18" fmla="*/ 72 w 144"/>
              <a:gd name="T19" fmla="*/ 120 h 192"/>
              <a:gd name="T20" fmla="*/ 72 w 144"/>
              <a:gd name="T21" fmla="*/ 48 h 192"/>
              <a:gd name="T22" fmla="*/ 48 w 144"/>
              <a:gd name="T23" fmla="*/ 72 h 192"/>
              <a:gd name="T24" fmla="*/ 72 w 144"/>
              <a:gd name="T25" fmla="*/ 96 h 192"/>
              <a:gd name="T26" fmla="*/ 96 w 144"/>
              <a:gd name="T27" fmla="*/ 72 h 192"/>
              <a:gd name="T28" fmla="*/ 72 w 144"/>
              <a:gd name="T29" fmla="*/ 4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92">
                <a:moveTo>
                  <a:pt x="72" y="0"/>
                </a:moveTo>
                <a:cubicBezTo>
                  <a:pt x="32" y="0"/>
                  <a:pt x="0" y="32"/>
                  <a:pt x="0" y="72"/>
                </a:cubicBezTo>
                <a:cubicBezTo>
                  <a:pt x="0" y="112"/>
                  <a:pt x="72" y="192"/>
                  <a:pt x="72" y="192"/>
                </a:cubicBezTo>
                <a:cubicBezTo>
                  <a:pt x="72" y="192"/>
                  <a:pt x="144" y="112"/>
                  <a:pt x="144" y="72"/>
                </a:cubicBezTo>
                <a:cubicBezTo>
                  <a:pt x="144" y="32"/>
                  <a:pt x="112" y="0"/>
                  <a:pt x="72" y="0"/>
                </a:cubicBezTo>
                <a:close/>
                <a:moveTo>
                  <a:pt x="72" y="120"/>
                </a:moveTo>
                <a:cubicBezTo>
                  <a:pt x="45" y="120"/>
                  <a:pt x="24" y="99"/>
                  <a:pt x="24" y="72"/>
                </a:cubicBezTo>
                <a:cubicBezTo>
                  <a:pt x="24" y="45"/>
                  <a:pt x="45" y="24"/>
                  <a:pt x="72" y="24"/>
                </a:cubicBezTo>
                <a:cubicBezTo>
                  <a:pt x="99" y="24"/>
                  <a:pt x="120" y="45"/>
                  <a:pt x="120" y="72"/>
                </a:cubicBezTo>
                <a:cubicBezTo>
                  <a:pt x="120" y="99"/>
                  <a:pt x="99" y="120"/>
                  <a:pt x="72" y="120"/>
                </a:cubicBezTo>
                <a:close/>
                <a:moveTo>
                  <a:pt x="72" y="48"/>
                </a:moveTo>
                <a:cubicBezTo>
                  <a:pt x="59" y="48"/>
                  <a:pt x="48" y="59"/>
                  <a:pt x="48" y="72"/>
                </a:cubicBezTo>
                <a:cubicBezTo>
                  <a:pt x="48" y="85"/>
                  <a:pt x="59" y="96"/>
                  <a:pt x="72" y="96"/>
                </a:cubicBezTo>
                <a:cubicBezTo>
                  <a:pt x="85" y="96"/>
                  <a:pt x="96" y="85"/>
                  <a:pt x="96" y="72"/>
                </a:cubicBezTo>
                <a:cubicBezTo>
                  <a:pt x="96" y="59"/>
                  <a:pt x="85" y="48"/>
                  <a:pt x="72" y="48"/>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sym typeface="Arial" panose="020B0604020202020204" pitchFamily="34" charset="0"/>
            </a:endParaRPr>
          </a:p>
        </p:txBody>
      </p:sp>
      <p:sp>
        <p:nvSpPr>
          <p:cNvPr id="320" name="定位"/>
          <p:cNvSpPr>
            <a:spLocks noEditPoints="1"/>
          </p:cNvSpPr>
          <p:nvPr/>
        </p:nvSpPr>
        <p:spPr bwMode="auto">
          <a:xfrm>
            <a:off x="8007405" y="3765583"/>
            <a:ext cx="260361" cy="344155"/>
          </a:xfrm>
          <a:custGeom>
            <a:avLst/>
            <a:gdLst>
              <a:gd name="T0" fmla="*/ 72 w 144"/>
              <a:gd name="T1" fmla="*/ 0 h 192"/>
              <a:gd name="T2" fmla="*/ 0 w 144"/>
              <a:gd name="T3" fmla="*/ 72 h 192"/>
              <a:gd name="T4" fmla="*/ 72 w 144"/>
              <a:gd name="T5" fmla="*/ 192 h 192"/>
              <a:gd name="T6" fmla="*/ 144 w 144"/>
              <a:gd name="T7" fmla="*/ 72 h 192"/>
              <a:gd name="T8" fmla="*/ 72 w 144"/>
              <a:gd name="T9" fmla="*/ 0 h 192"/>
              <a:gd name="T10" fmla="*/ 72 w 144"/>
              <a:gd name="T11" fmla="*/ 120 h 192"/>
              <a:gd name="T12" fmla="*/ 24 w 144"/>
              <a:gd name="T13" fmla="*/ 72 h 192"/>
              <a:gd name="T14" fmla="*/ 72 w 144"/>
              <a:gd name="T15" fmla="*/ 24 h 192"/>
              <a:gd name="T16" fmla="*/ 120 w 144"/>
              <a:gd name="T17" fmla="*/ 72 h 192"/>
              <a:gd name="T18" fmla="*/ 72 w 144"/>
              <a:gd name="T19" fmla="*/ 120 h 192"/>
              <a:gd name="T20" fmla="*/ 72 w 144"/>
              <a:gd name="T21" fmla="*/ 48 h 192"/>
              <a:gd name="T22" fmla="*/ 48 w 144"/>
              <a:gd name="T23" fmla="*/ 72 h 192"/>
              <a:gd name="T24" fmla="*/ 72 w 144"/>
              <a:gd name="T25" fmla="*/ 96 h 192"/>
              <a:gd name="T26" fmla="*/ 96 w 144"/>
              <a:gd name="T27" fmla="*/ 72 h 192"/>
              <a:gd name="T28" fmla="*/ 72 w 144"/>
              <a:gd name="T29" fmla="*/ 4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92">
                <a:moveTo>
                  <a:pt x="72" y="0"/>
                </a:moveTo>
                <a:cubicBezTo>
                  <a:pt x="32" y="0"/>
                  <a:pt x="0" y="32"/>
                  <a:pt x="0" y="72"/>
                </a:cubicBezTo>
                <a:cubicBezTo>
                  <a:pt x="0" y="112"/>
                  <a:pt x="72" y="192"/>
                  <a:pt x="72" y="192"/>
                </a:cubicBezTo>
                <a:cubicBezTo>
                  <a:pt x="72" y="192"/>
                  <a:pt x="144" y="112"/>
                  <a:pt x="144" y="72"/>
                </a:cubicBezTo>
                <a:cubicBezTo>
                  <a:pt x="144" y="32"/>
                  <a:pt x="112" y="0"/>
                  <a:pt x="72" y="0"/>
                </a:cubicBezTo>
                <a:close/>
                <a:moveTo>
                  <a:pt x="72" y="120"/>
                </a:moveTo>
                <a:cubicBezTo>
                  <a:pt x="45" y="120"/>
                  <a:pt x="24" y="99"/>
                  <a:pt x="24" y="72"/>
                </a:cubicBezTo>
                <a:cubicBezTo>
                  <a:pt x="24" y="45"/>
                  <a:pt x="45" y="24"/>
                  <a:pt x="72" y="24"/>
                </a:cubicBezTo>
                <a:cubicBezTo>
                  <a:pt x="99" y="24"/>
                  <a:pt x="120" y="45"/>
                  <a:pt x="120" y="72"/>
                </a:cubicBezTo>
                <a:cubicBezTo>
                  <a:pt x="120" y="99"/>
                  <a:pt x="99" y="120"/>
                  <a:pt x="72" y="120"/>
                </a:cubicBezTo>
                <a:close/>
                <a:moveTo>
                  <a:pt x="72" y="48"/>
                </a:moveTo>
                <a:cubicBezTo>
                  <a:pt x="59" y="48"/>
                  <a:pt x="48" y="59"/>
                  <a:pt x="48" y="72"/>
                </a:cubicBezTo>
                <a:cubicBezTo>
                  <a:pt x="48" y="85"/>
                  <a:pt x="59" y="96"/>
                  <a:pt x="72" y="96"/>
                </a:cubicBezTo>
                <a:cubicBezTo>
                  <a:pt x="85" y="96"/>
                  <a:pt x="96" y="85"/>
                  <a:pt x="96" y="72"/>
                </a:cubicBezTo>
                <a:cubicBezTo>
                  <a:pt x="96" y="59"/>
                  <a:pt x="85" y="48"/>
                  <a:pt x="72" y="48"/>
                </a:cubicBez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pPr>
              <a:defRPr/>
            </a:pPr>
            <a:endParaRPr lang="zh-CN" altLang="en-US" kern="0">
              <a:solidFill>
                <a:sysClr val="windowText" lastClr="000000"/>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3" name="组合 12"/>
          <p:cNvGrpSpPr/>
          <p:nvPr/>
        </p:nvGrpSpPr>
        <p:grpSpPr>
          <a:xfrm>
            <a:off x="335266" y="4677031"/>
            <a:ext cx="2576334" cy="1627158"/>
            <a:chOff x="335266" y="4677031"/>
            <a:chExt cx="2576334" cy="1627158"/>
          </a:xfrm>
        </p:grpSpPr>
        <p:sp>
          <p:nvSpPr>
            <p:cNvPr id="327" name="矩形色块"/>
            <p:cNvSpPr/>
            <p:nvPr/>
          </p:nvSpPr>
          <p:spPr>
            <a:xfrm>
              <a:off x="335266" y="4677031"/>
              <a:ext cx="2576334" cy="1627158"/>
            </a:xfrm>
            <a:prstGeom prst="rect">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28" name="组合"/>
            <p:cNvGrpSpPr/>
            <p:nvPr/>
          </p:nvGrpSpPr>
          <p:grpSpPr>
            <a:xfrm>
              <a:off x="425671" y="4968916"/>
              <a:ext cx="2395524" cy="1043388"/>
              <a:chOff x="853927" y="2142452"/>
              <a:chExt cx="2395524" cy="1043388"/>
            </a:xfrm>
          </p:grpSpPr>
          <p:sp>
            <p:nvSpPr>
              <p:cNvPr id="329" name="985、211、一流大学A类建设"/>
              <p:cNvSpPr txBox="1"/>
              <p:nvPr/>
            </p:nvSpPr>
            <p:spPr>
              <a:xfrm>
                <a:off x="853927" y="2484942"/>
                <a:ext cx="2395524"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330"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cxnSp>
        <p:nvCxnSpPr>
          <p:cNvPr id="3" name="直接连接符 2"/>
          <p:cNvCxnSpPr>
            <a:endCxn id="327" idx="0"/>
          </p:cNvCxnSpPr>
          <p:nvPr/>
        </p:nvCxnSpPr>
        <p:spPr>
          <a:xfrm flipH="1">
            <a:off x="1623433" y="3934926"/>
            <a:ext cx="2146504" cy="742105"/>
          </a:xfrm>
          <a:prstGeom prst="line">
            <a:avLst/>
          </a:prstGeom>
          <a:noFill/>
          <a:ln w="25400" cap="flat">
            <a:solidFill>
              <a:schemeClr val="bg1">
                <a:lumMod val="75000"/>
              </a:schemeClr>
            </a:solidFill>
            <a:prstDash val="dash"/>
            <a:miter lim="800000"/>
            <a:headEnd/>
            <a:tailEnd/>
          </a:ln>
          <a:extLst>
            <a:ext uri="{909E8E84-426E-40DD-AFC4-6F175D3DCCD1}">
              <a14:hiddenFill xmlns:a14="http://schemas.microsoft.com/office/drawing/2010/main">
                <a:noFill/>
              </a14:hiddenFill>
            </a:ext>
          </a:extLst>
        </p:spPr>
      </p:cxnSp>
      <p:grpSp>
        <p:nvGrpSpPr>
          <p:cNvPr id="14" name="组合 13"/>
          <p:cNvGrpSpPr/>
          <p:nvPr/>
        </p:nvGrpSpPr>
        <p:grpSpPr>
          <a:xfrm>
            <a:off x="4327535" y="927100"/>
            <a:ext cx="2576334" cy="1627158"/>
            <a:chOff x="4327535" y="927100"/>
            <a:chExt cx="2576334" cy="1627158"/>
          </a:xfrm>
        </p:grpSpPr>
        <p:sp>
          <p:nvSpPr>
            <p:cNvPr id="331" name="矩形色块"/>
            <p:cNvSpPr/>
            <p:nvPr/>
          </p:nvSpPr>
          <p:spPr>
            <a:xfrm>
              <a:off x="4327535" y="927100"/>
              <a:ext cx="2576334" cy="1627158"/>
            </a:xfrm>
            <a:prstGeom prst="rect">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32" name="组合"/>
            <p:cNvGrpSpPr/>
            <p:nvPr/>
          </p:nvGrpSpPr>
          <p:grpSpPr>
            <a:xfrm>
              <a:off x="4417940" y="1218985"/>
              <a:ext cx="2395524" cy="1043388"/>
              <a:chOff x="853927" y="2142452"/>
              <a:chExt cx="2395524" cy="1043388"/>
            </a:xfrm>
          </p:grpSpPr>
          <p:sp>
            <p:nvSpPr>
              <p:cNvPr id="333" name="985、211、一流大学A类建设"/>
              <p:cNvSpPr txBox="1"/>
              <p:nvPr/>
            </p:nvSpPr>
            <p:spPr>
              <a:xfrm>
                <a:off x="853927" y="2484942"/>
                <a:ext cx="2395524"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334"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cxnSp>
        <p:nvCxnSpPr>
          <p:cNvPr id="335" name="直接连接符 334"/>
          <p:cNvCxnSpPr>
            <a:stCxn id="319" idx="7"/>
            <a:endCxn id="331" idx="2"/>
          </p:cNvCxnSpPr>
          <p:nvPr/>
        </p:nvCxnSpPr>
        <p:spPr>
          <a:xfrm flipH="1" flipV="1">
            <a:off x="5615702" y="2554258"/>
            <a:ext cx="1010565" cy="601859"/>
          </a:xfrm>
          <a:prstGeom prst="line">
            <a:avLst/>
          </a:prstGeom>
          <a:noFill/>
          <a:ln w="25400" cap="flat">
            <a:solidFill>
              <a:schemeClr val="bg1">
                <a:lumMod val="75000"/>
              </a:schemeClr>
            </a:solidFill>
            <a:prstDash val="dash"/>
            <a:miter lim="800000"/>
            <a:headEnd/>
            <a:tailEnd/>
          </a:ln>
          <a:extLst>
            <a:ext uri="{909E8E84-426E-40DD-AFC4-6F175D3DCCD1}">
              <a14:hiddenFill xmlns:a14="http://schemas.microsoft.com/office/drawing/2010/main">
                <a:noFill/>
              </a14:hiddenFill>
            </a:ext>
          </a:extLst>
        </p:spPr>
      </p:cxnSp>
      <p:grpSp>
        <p:nvGrpSpPr>
          <p:cNvPr id="15" name="组合 14"/>
          <p:cNvGrpSpPr/>
          <p:nvPr/>
        </p:nvGrpSpPr>
        <p:grpSpPr>
          <a:xfrm>
            <a:off x="9273605" y="3676269"/>
            <a:ext cx="2576334" cy="1627158"/>
            <a:chOff x="9273605" y="3676269"/>
            <a:chExt cx="2576334" cy="1627158"/>
          </a:xfrm>
        </p:grpSpPr>
        <p:sp>
          <p:nvSpPr>
            <p:cNvPr id="336" name="矩形色块"/>
            <p:cNvSpPr/>
            <p:nvPr/>
          </p:nvSpPr>
          <p:spPr>
            <a:xfrm>
              <a:off x="9273605" y="3676269"/>
              <a:ext cx="2576334" cy="1627158"/>
            </a:xfrm>
            <a:prstGeom prst="rect">
              <a:avLst/>
            </a:prstGeom>
            <a:solidFill>
              <a:schemeClr val="bg1"/>
            </a:solidFill>
            <a:ln>
              <a:solidFill>
                <a:schemeClr val="accent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37" name="组合"/>
            <p:cNvGrpSpPr/>
            <p:nvPr/>
          </p:nvGrpSpPr>
          <p:grpSpPr>
            <a:xfrm>
              <a:off x="9364010" y="3968154"/>
              <a:ext cx="2395524" cy="1043388"/>
              <a:chOff x="853927" y="2142452"/>
              <a:chExt cx="2395524" cy="1043388"/>
            </a:xfrm>
          </p:grpSpPr>
          <p:sp>
            <p:nvSpPr>
              <p:cNvPr id="338" name="985、211、一流大学A类建设"/>
              <p:cNvSpPr txBox="1"/>
              <p:nvPr/>
            </p:nvSpPr>
            <p:spPr>
              <a:xfrm>
                <a:off x="853927" y="2484942"/>
                <a:ext cx="2395524" cy="70089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600" smtClean="0">
                    <a:latin typeface="Arial" panose="020B0604020202020204" pitchFamily="34" charset="0"/>
                    <a:ea typeface="微软雅黑" panose="020B0503020204020204" pitchFamily="34" charset="-122"/>
                    <a:sym typeface="Arial" panose="020B0604020202020204" pitchFamily="34" charset="0"/>
                  </a:rPr>
                  <a:t>985</a:t>
                </a:r>
                <a:r>
                  <a:rPr lang="zh-CN" altLang="en-US" sz="1600" smtClean="0">
                    <a:latin typeface="Arial" panose="020B0604020202020204" pitchFamily="34" charset="0"/>
                    <a:ea typeface="微软雅黑" panose="020B0503020204020204" pitchFamily="34" charset="-122"/>
                    <a:sym typeface="Arial" panose="020B0604020202020204" pitchFamily="34" charset="0"/>
                  </a:rPr>
                  <a:t>、</a:t>
                </a:r>
                <a:r>
                  <a:rPr lang="en-US" altLang="zh-CN" sz="1600" smtClean="0">
                    <a:latin typeface="Arial" panose="020B0604020202020204" pitchFamily="34" charset="0"/>
                    <a:ea typeface="微软雅黑" panose="020B0503020204020204" pitchFamily="34" charset="-122"/>
                    <a:sym typeface="Arial" panose="020B0604020202020204" pitchFamily="34" charset="0"/>
                  </a:rPr>
                  <a:t>211</a:t>
                </a:r>
                <a:r>
                  <a:rPr lang="zh-CN" altLang="en-US" sz="16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6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6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600" smtClean="0">
                    <a:latin typeface="Arial" panose="020B0604020202020204" pitchFamily="34" charset="0"/>
                    <a:ea typeface="微软雅黑" panose="020B0503020204020204" pitchFamily="34" charset="-122"/>
                    <a:sym typeface="Arial" panose="020B0604020202020204" pitchFamily="34" charset="0"/>
                  </a:rPr>
                  <a:t>A</a:t>
                </a:r>
                <a:r>
                  <a:rPr lang="zh-CN" altLang="en-US" sz="16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339" name="西北工业大学"/>
              <p:cNvSpPr txBox="1"/>
              <p:nvPr/>
            </p:nvSpPr>
            <p:spPr>
              <a:xfrm>
                <a:off x="1017281" y="2142452"/>
                <a:ext cx="2068818"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cxnSp>
        <p:nvCxnSpPr>
          <p:cNvPr id="340" name="直接连接符 339"/>
          <p:cNvCxnSpPr>
            <a:stCxn id="336" idx="1"/>
            <a:endCxn id="320" idx="2"/>
          </p:cNvCxnSpPr>
          <p:nvPr/>
        </p:nvCxnSpPr>
        <p:spPr>
          <a:xfrm flipH="1" flipV="1">
            <a:off x="8137586" y="4109738"/>
            <a:ext cx="1136019" cy="380110"/>
          </a:xfrm>
          <a:prstGeom prst="line">
            <a:avLst/>
          </a:prstGeom>
          <a:noFill/>
          <a:ln w="25400" cap="flat">
            <a:solidFill>
              <a:schemeClr val="bg1">
                <a:lumMod val="75000"/>
              </a:schemeClr>
            </a:solidFill>
            <a:prstDash val="dash"/>
            <a:miter lim="800000"/>
            <a:headEnd/>
            <a:tailEnd/>
          </a:ln>
          <a:extLst>
            <a:ext uri="{909E8E84-426E-40DD-AFC4-6F175D3DCCD1}">
              <a14:hiddenFill xmlns:a14="http://schemas.microsoft.com/office/drawing/2010/main">
                <a:noFill/>
              </a14:hiddenFill>
            </a:ext>
          </a:extLst>
        </p:spPr>
      </p:cxnSp>
      <p:sp>
        <p:nvSpPr>
          <p:cNvPr id="167"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23266932"/>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0-#ppt_w/2"/>
                                          </p:val>
                                        </p:tav>
                                        <p:tav tm="100000">
                                          <p:val>
                                            <p:strVal val="#ppt_x"/>
                                          </p:val>
                                        </p:tav>
                                      </p:tavLst>
                                    </p:anim>
                                    <p:anim calcmode="lin" valueType="num">
                                      <p:cBhvr additive="base">
                                        <p:cTn id="8" dur="750" fill="hold"/>
                                        <p:tgtEl>
                                          <p:spTgt spid="6"/>
                                        </p:tgtEl>
                                        <p:attrNameLst>
                                          <p:attrName>ppt_y</p:attrName>
                                        </p:attrNameLst>
                                      </p:cBhvr>
                                      <p:tavLst>
                                        <p:tav tm="0">
                                          <p:val>
                                            <p:strVal val="#ppt_y"/>
                                          </p:val>
                                        </p:tav>
                                        <p:tav tm="100000">
                                          <p:val>
                                            <p:strVal val="#ppt_y"/>
                                          </p:val>
                                        </p:tav>
                                      </p:tavLst>
                                    </p:anim>
                                  </p:childTnLst>
                                </p:cTn>
                              </p:par>
                              <p:par>
                                <p:cTn id="9" presetID="42" presetClass="entr" presetSubtype="0" fill="hold" nodeType="withEffect">
                                  <p:stCondLst>
                                    <p:cond delay="400"/>
                                  </p:stCondLst>
                                  <p:childTnLst>
                                    <p:set>
                                      <p:cBhvr>
                                        <p:cTn id="10" dur="1" fill="hold">
                                          <p:stCondLst>
                                            <p:cond delay="0"/>
                                          </p:stCondLst>
                                        </p:cTn>
                                        <p:tgtEl>
                                          <p:spTgt spid="130"/>
                                        </p:tgtEl>
                                        <p:attrNameLst>
                                          <p:attrName>style.visibility</p:attrName>
                                        </p:attrNameLst>
                                      </p:cBhvr>
                                      <p:to>
                                        <p:strVal val="visible"/>
                                      </p:to>
                                    </p:set>
                                    <p:animEffect transition="in" filter="fade">
                                      <p:cBhvr>
                                        <p:cTn id="11" dur="750"/>
                                        <p:tgtEl>
                                          <p:spTgt spid="130"/>
                                        </p:tgtEl>
                                      </p:cBhvr>
                                    </p:animEffect>
                                    <p:anim calcmode="lin" valueType="num">
                                      <p:cBhvr>
                                        <p:cTn id="12" dur="750" fill="hold"/>
                                        <p:tgtEl>
                                          <p:spTgt spid="130"/>
                                        </p:tgtEl>
                                        <p:attrNameLst>
                                          <p:attrName>ppt_x</p:attrName>
                                        </p:attrNameLst>
                                      </p:cBhvr>
                                      <p:tavLst>
                                        <p:tav tm="0">
                                          <p:val>
                                            <p:strVal val="#ppt_x"/>
                                          </p:val>
                                        </p:tav>
                                        <p:tav tm="100000">
                                          <p:val>
                                            <p:strVal val="#ppt_x"/>
                                          </p:val>
                                        </p:tav>
                                      </p:tavLst>
                                    </p:anim>
                                    <p:anim calcmode="lin" valueType="num">
                                      <p:cBhvr>
                                        <p:cTn id="13" dur="750" fill="hold"/>
                                        <p:tgtEl>
                                          <p:spTgt spid="1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800"/>
                                  </p:stCondLst>
                                  <p:childTnLst>
                                    <p:set>
                                      <p:cBhvr>
                                        <p:cTn id="15" dur="1" fill="hold">
                                          <p:stCondLst>
                                            <p:cond delay="0"/>
                                          </p:stCondLst>
                                        </p:cTn>
                                        <p:tgtEl>
                                          <p:spTgt spid="318"/>
                                        </p:tgtEl>
                                        <p:attrNameLst>
                                          <p:attrName>style.visibility</p:attrName>
                                        </p:attrNameLst>
                                      </p:cBhvr>
                                      <p:to>
                                        <p:strVal val="visible"/>
                                      </p:to>
                                    </p:set>
                                    <p:animEffect transition="in" filter="fade">
                                      <p:cBhvr>
                                        <p:cTn id="16" dur="750"/>
                                        <p:tgtEl>
                                          <p:spTgt spid="318"/>
                                        </p:tgtEl>
                                      </p:cBhvr>
                                    </p:animEffect>
                                    <p:anim calcmode="lin" valueType="num">
                                      <p:cBhvr>
                                        <p:cTn id="17" dur="750" fill="hold"/>
                                        <p:tgtEl>
                                          <p:spTgt spid="318"/>
                                        </p:tgtEl>
                                        <p:attrNameLst>
                                          <p:attrName>ppt_x</p:attrName>
                                        </p:attrNameLst>
                                      </p:cBhvr>
                                      <p:tavLst>
                                        <p:tav tm="0">
                                          <p:val>
                                            <p:strVal val="#ppt_x"/>
                                          </p:val>
                                        </p:tav>
                                        <p:tav tm="100000">
                                          <p:val>
                                            <p:strVal val="#ppt_x"/>
                                          </p:val>
                                        </p:tav>
                                      </p:tavLst>
                                    </p:anim>
                                    <p:anim calcmode="lin" valueType="num">
                                      <p:cBhvr>
                                        <p:cTn id="18" dur="750" fill="hold"/>
                                        <p:tgtEl>
                                          <p:spTgt spid="318"/>
                                        </p:tgtEl>
                                        <p:attrNameLst>
                                          <p:attrName>ppt_y</p:attrName>
                                        </p:attrNameLst>
                                      </p:cBhvr>
                                      <p:tavLst>
                                        <p:tav tm="0">
                                          <p:val>
                                            <p:strVal val="#ppt_y+.1"/>
                                          </p:val>
                                        </p:tav>
                                        <p:tav tm="100000">
                                          <p:val>
                                            <p:strVal val="#ppt_y"/>
                                          </p:val>
                                        </p:tav>
                                      </p:tavLst>
                                    </p:anim>
                                  </p:childTnLst>
                                </p:cTn>
                              </p:par>
                              <p:par>
                                <p:cTn id="19" presetID="22" presetClass="entr" presetSubtype="2" fill="hold" nodeType="withEffect">
                                  <p:stCondLst>
                                    <p:cond delay="1200"/>
                                  </p:stCondLst>
                                  <p:childTnLst>
                                    <p:set>
                                      <p:cBhvr>
                                        <p:cTn id="20" dur="1" fill="hold">
                                          <p:stCondLst>
                                            <p:cond delay="0"/>
                                          </p:stCondLst>
                                        </p:cTn>
                                        <p:tgtEl>
                                          <p:spTgt spid="3"/>
                                        </p:tgtEl>
                                        <p:attrNameLst>
                                          <p:attrName>style.visibility</p:attrName>
                                        </p:attrNameLst>
                                      </p:cBhvr>
                                      <p:to>
                                        <p:strVal val="visible"/>
                                      </p:to>
                                    </p:set>
                                    <p:animEffect transition="in" filter="wipe(right)">
                                      <p:cBhvr>
                                        <p:cTn id="21" dur="750"/>
                                        <p:tgtEl>
                                          <p:spTgt spid="3"/>
                                        </p:tgtEl>
                                      </p:cBhvr>
                                    </p:animEffect>
                                  </p:childTnLst>
                                </p:cTn>
                              </p:par>
                              <p:par>
                                <p:cTn id="22" presetID="53" presetClass="entr" presetSubtype="16" fill="hold" nodeType="withEffect">
                                  <p:stCondLst>
                                    <p:cond delay="1600"/>
                                  </p:stCondLst>
                                  <p:childTnLst>
                                    <p:set>
                                      <p:cBhvr>
                                        <p:cTn id="23" dur="1" fill="hold">
                                          <p:stCondLst>
                                            <p:cond delay="0"/>
                                          </p:stCondLst>
                                        </p:cTn>
                                        <p:tgtEl>
                                          <p:spTgt spid="13"/>
                                        </p:tgtEl>
                                        <p:attrNameLst>
                                          <p:attrName>style.visibility</p:attrName>
                                        </p:attrNameLst>
                                      </p:cBhvr>
                                      <p:to>
                                        <p:strVal val="visible"/>
                                      </p:to>
                                    </p:set>
                                    <p:anim calcmode="lin" valueType="num">
                                      <p:cBhvr>
                                        <p:cTn id="24" dur="750" fill="hold"/>
                                        <p:tgtEl>
                                          <p:spTgt spid="13"/>
                                        </p:tgtEl>
                                        <p:attrNameLst>
                                          <p:attrName>ppt_w</p:attrName>
                                        </p:attrNameLst>
                                      </p:cBhvr>
                                      <p:tavLst>
                                        <p:tav tm="0">
                                          <p:val>
                                            <p:fltVal val="0"/>
                                          </p:val>
                                        </p:tav>
                                        <p:tav tm="100000">
                                          <p:val>
                                            <p:strVal val="#ppt_w"/>
                                          </p:val>
                                        </p:tav>
                                      </p:tavLst>
                                    </p:anim>
                                    <p:anim calcmode="lin" valueType="num">
                                      <p:cBhvr>
                                        <p:cTn id="25" dur="750" fill="hold"/>
                                        <p:tgtEl>
                                          <p:spTgt spid="13"/>
                                        </p:tgtEl>
                                        <p:attrNameLst>
                                          <p:attrName>ppt_h</p:attrName>
                                        </p:attrNameLst>
                                      </p:cBhvr>
                                      <p:tavLst>
                                        <p:tav tm="0">
                                          <p:val>
                                            <p:fltVal val="0"/>
                                          </p:val>
                                        </p:tav>
                                        <p:tav tm="100000">
                                          <p:val>
                                            <p:strVal val="#ppt_h"/>
                                          </p:val>
                                        </p:tav>
                                      </p:tavLst>
                                    </p:anim>
                                    <p:animEffect transition="in" filter="fade">
                                      <p:cBhvr>
                                        <p:cTn id="26" dur="750"/>
                                        <p:tgtEl>
                                          <p:spTgt spid="13"/>
                                        </p:tgtEl>
                                      </p:cBhvr>
                                    </p:animEffect>
                                  </p:childTnLst>
                                </p:cTn>
                              </p:par>
                              <p:par>
                                <p:cTn id="27" presetID="42" presetClass="entr" presetSubtype="0" fill="hold" grpId="0" nodeType="withEffect">
                                  <p:stCondLst>
                                    <p:cond delay="2000"/>
                                  </p:stCondLst>
                                  <p:childTnLst>
                                    <p:set>
                                      <p:cBhvr>
                                        <p:cTn id="28" dur="1" fill="hold">
                                          <p:stCondLst>
                                            <p:cond delay="0"/>
                                          </p:stCondLst>
                                        </p:cTn>
                                        <p:tgtEl>
                                          <p:spTgt spid="319"/>
                                        </p:tgtEl>
                                        <p:attrNameLst>
                                          <p:attrName>style.visibility</p:attrName>
                                        </p:attrNameLst>
                                      </p:cBhvr>
                                      <p:to>
                                        <p:strVal val="visible"/>
                                      </p:to>
                                    </p:set>
                                    <p:animEffect transition="in" filter="fade">
                                      <p:cBhvr>
                                        <p:cTn id="29" dur="750"/>
                                        <p:tgtEl>
                                          <p:spTgt spid="319"/>
                                        </p:tgtEl>
                                      </p:cBhvr>
                                    </p:animEffect>
                                    <p:anim calcmode="lin" valueType="num">
                                      <p:cBhvr>
                                        <p:cTn id="30" dur="750" fill="hold"/>
                                        <p:tgtEl>
                                          <p:spTgt spid="319"/>
                                        </p:tgtEl>
                                        <p:attrNameLst>
                                          <p:attrName>ppt_x</p:attrName>
                                        </p:attrNameLst>
                                      </p:cBhvr>
                                      <p:tavLst>
                                        <p:tav tm="0">
                                          <p:val>
                                            <p:strVal val="#ppt_x"/>
                                          </p:val>
                                        </p:tav>
                                        <p:tav tm="100000">
                                          <p:val>
                                            <p:strVal val="#ppt_x"/>
                                          </p:val>
                                        </p:tav>
                                      </p:tavLst>
                                    </p:anim>
                                    <p:anim calcmode="lin" valueType="num">
                                      <p:cBhvr>
                                        <p:cTn id="31" dur="750" fill="hold"/>
                                        <p:tgtEl>
                                          <p:spTgt spid="319"/>
                                        </p:tgtEl>
                                        <p:attrNameLst>
                                          <p:attrName>ppt_y</p:attrName>
                                        </p:attrNameLst>
                                      </p:cBhvr>
                                      <p:tavLst>
                                        <p:tav tm="0">
                                          <p:val>
                                            <p:strVal val="#ppt_y+.1"/>
                                          </p:val>
                                        </p:tav>
                                        <p:tav tm="100000">
                                          <p:val>
                                            <p:strVal val="#ppt_y"/>
                                          </p:val>
                                        </p:tav>
                                      </p:tavLst>
                                    </p:anim>
                                  </p:childTnLst>
                                </p:cTn>
                              </p:par>
                              <p:par>
                                <p:cTn id="32" presetID="22" presetClass="entr" presetSubtype="4" fill="hold" nodeType="withEffect">
                                  <p:stCondLst>
                                    <p:cond delay="2400"/>
                                  </p:stCondLst>
                                  <p:childTnLst>
                                    <p:set>
                                      <p:cBhvr>
                                        <p:cTn id="33" dur="1" fill="hold">
                                          <p:stCondLst>
                                            <p:cond delay="0"/>
                                          </p:stCondLst>
                                        </p:cTn>
                                        <p:tgtEl>
                                          <p:spTgt spid="335"/>
                                        </p:tgtEl>
                                        <p:attrNameLst>
                                          <p:attrName>style.visibility</p:attrName>
                                        </p:attrNameLst>
                                      </p:cBhvr>
                                      <p:to>
                                        <p:strVal val="visible"/>
                                      </p:to>
                                    </p:set>
                                    <p:animEffect transition="in" filter="wipe(down)">
                                      <p:cBhvr>
                                        <p:cTn id="34" dur="750"/>
                                        <p:tgtEl>
                                          <p:spTgt spid="335"/>
                                        </p:tgtEl>
                                      </p:cBhvr>
                                    </p:animEffect>
                                  </p:childTnLst>
                                </p:cTn>
                              </p:par>
                              <p:par>
                                <p:cTn id="35" presetID="53" presetClass="entr" presetSubtype="16" fill="hold" nodeType="withEffect">
                                  <p:stCondLst>
                                    <p:cond delay="2800"/>
                                  </p:stCondLst>
                                  <p:childTnLst>
                                    <p:set>
                                      <p:cBhvr>
                                        <p:cTn id="36" dur="1" fill="hold">
                                          <p:stCondLst>
                                            <p:cond delay="0"/>
                                          </p:stCondLst>
                                        </p:cTn>
                                        <p:tgtEl>
                                          <p:spTgt spid="14"/>
                                        </p:tgtEl>
                                        <p:attrNameLst>
                                          <p:attrName>style.visibility</p:attrName>
                                        </p:attrNameLst>
                                      </p:cBhvr>
                                      <p:to>
                                        <p:strVal val="visible"/>
                                      </p:to>
                                    </p:set>
                                    <p:anim calcmode="lin" valueType="num">
                                      <p:cBhvr>
                                        <p:cTn id="37" dur="750" fill="hold"/>
                                        <p:tgtEl>
                                          <p:spTgt spid="14"/>
                                        </p:tgtEl>
                                        <p:attrNameLst>
                                          <p:attrName>ppt_w</p:attrName>
                                        </p:attrNameLst>
                                      </p:cBhvr>
                                      <p:tavLst>
                                        <p:tav tm="0">
                                          <p:val>
                                            <p:fltVal val="0"/>
                                          </p:val>
                                        </p:tav>
                                        <p:tav tm="100000">
                                          <p:val>
                                            <p:strVal val="#ppt_w"/>
                                          </p:val>
                                        </p:tav>
                                      </p:tavLst>
                                    </p:anim>
                                    <p:anim calcmode="lin" valueType="num">
                                      <p:cBhvr>
                                        <p:cTn id="38" dur="750" fill="hold"/>
                                        <p:tgtEl>
                                          <p:spTgt spid="14"/>
                                        </p:tgtEl>
                                        <p:attrNameLst>
                                          <p:attrName>ppt_h</p:attrName>
                                        </p:attrNameLst>
                                      </p:cBhvr>
                                      <p:tavLst>
                                        <p:tav tm="0">
                                          <p:val>
                                            <p:fltVal val="0"/>
                                          </p:val>
                                        </p:tav>
                                        <p:tav tm="100000">
                                          <p:val>
                                            <p:strVal val="#ppt_h"/>
                                          </p:val>
                                        </p:tav>
                                      </p:tavLst>
                                    </p:anim>
                                    <p:animEffect transition="in" filter="fade">
                                      <p:cBhvr>
                                        <p:cTn id="39" dur="750"/>
                                        <p:tgtEl>
                                          <p:spTgt spid="14"/>
                                        </p:tgtEl>
                                      </p:cBhvr>
                                    </p:animEffect>
                                  </p:childTnLst>
                                </p:cTn>
                              </p:par>
                              <p:par>
                                <p:cTn id="40" presetID="42" presetClass="entr" presetSubtype="0" fill="hold" grpId="0" nodeType="withEffect">
                                  <p:stCondLst>
                                    <p:cond delay="3200"/>
                                  </p:stCondLst>
                                  <p:childTnLst>
                                    <p:set>
                                      <p:cBhvr>
                                        <p:cTn id="41" dur="1" fill="hold">
                                          <p:stCondLst>
                                            <p:cond delay="0"/>
                                          </p:stCondLst>
                                        </p:cTn>
                                        <p:tgtEl>
                                          <p:spTgt spid="320"/>
                                        </p:tgtEl>
                                        <p:attrNameLst>
                                          <p:attrName>style.visibility</p:attrName>
                                        </p:attrNameLst>
                                      </p:cBhvr>
                                      <p:to>
                                        <p:strVal val="visible"/>
                                      </p:to>
                                    </p:set>
                                    <p:animEffect transition="in" filter="fade">
                                      <p:cBhvr>
                                        <p:cTn id="42" dur="750"/>
                                        <p:tgtEl>
                                          <p:spTgt spid="320"/>
                                        </p:tgtEl>
                                      </p:cBhvr>
                                    </p:animEffect>
                                    <p:anim calcmode="lin" valueType="num">
                                      <p:cBhvr>
                                        <p:cTn id="43" dur="750" fill="hold"/>
                                        <p:tgtEl>
                                          <p:spTgt spid="320"/>
                                        </p:tgtEl>
                                        <p:attrNameLst>
                                          <p:attrName>ppt_x</p:attrName>
                                        </p:attrNameLst>
                                      </p:cBhvr>
                                      <p:tavLst>
                                        <p:tav tm="0">
                                          <p:val>
                                            <p:strVal val="#ppt_x"/>
                                          </p:val>
                                        </p:tav>
                                        <p:tav tm="100000">
                                          <p:val>
                                            <p:strVal val="#ppt_x"/>
                                          </p:val>
                                        </p:tav>
                                      </p:tavLst>
                                    </p:anim>
                                    <p:anim calcmode="lin" valueType="num">
                                      <p:cBhvr>
                                        <p:cTn id="44" dur="750" fill="hold"/>
                                        <p:tgtEl>
                                          <p:spTgt spid="320"/>
                                        </p:tgtEl>
                                        <p:attrNameLst>
                                          <p:attrName>ppt_y</p:attrName>
                                        </p:attrNameLst>
                                      </p:cBhvr>
                                      <p:tavLst>
                                        <p:tav tm="0">
                                          <p:val>
                                            <p:strVal val="#ppt_y+.1"/>
                                          </p:val>
                                        </p:tav>
                                        <p:tav tm="100000">
                                          <p:val>
                                            <p:strVal val="#ppt_y"/>
                                          </p:val>
                                        </p:tav>
                                      </p:tavLst>
                                    </p:anim>
                                  </p:childTnLst>
                                </p:cTn>
                              </p:par>
                              <p:par>
                                <p:cTn id="45" presetID="22" presetClass="entr" presetSubtype="8" fill="hold" nodeType="withEffect">
                                  <p:stCondLst>
                                    <p:cond delay="3600"/>
                                  </p:stCondLst>
                                  <p:childTnLst>
                                    <p:set>
                                      <p:cBhvr>
                                        <p:cTn id="46" dur="1" fill="hold">
                                          <p:stCondLst>
                                            <p:cond delay="0"/>
                                          </p:stCondLst>
                                        </p:cTn>
                                        <p:tgtEl>
                                          <p:spTgt spid="340"/>
                                        </p:tgtEl>
                                        <p:attrNameLst>
                                          <p:attrName>style.visibility</p:attrName>
                                        </p:attrNameLst>
                                      </p:cBhvr>
                                      <p:to>
                                        <p:strVal val="visible"/>
                                      </p:to>
                                    </p:set>
                                    <p:animEffect transition="in" filter="wipe(left)">
                                      <p:cBhvr>
                                        <p:cTn id="47" dur="750"/>
                                        <p:tgtEl>
                                          <p:spTgt spid="340"/>
                                        </p:tgtEl>
                                      </p:cBhvr>
                                    </p:animEffect>
                                  </p:childTnLst>
                                </p:cTn>
                              </p:par>
                              <p:par>
                                <p:cTn id="48" presetID="53" presetClass="entr" presetSubtype="16" fill="hold" nodeType="withEffect">
                                  <p:stCondLst>
                                    <p:cond delay="4000"/>
                                  </p:stCondLst>
                                  <p:childTnLst>
                                    <p:set>
                                      <p:cBhvr>
                                        <p:cTn id="49" dur="1" fill="hold">
                                          <p:stCondLst>
                                            <p:cond delay="0"/>
                                          </p:stCondLst>
                                        </p:cTn>
                                        <p:tgtEl>
                                          <p:spTgt spid="15"/>
                                        </p:tgtEl>
                                        <p:attrNameLst>
                                          <p:attrName>style.visibility</p:attrName>
                                        </p:attrNameLst>
                                      </p:cBhvr>
                                      <p:to>
                                        <p:strVal val="visible"/>
                                      </p:to>
                                    </p:set>
                                    <p:anim calcmode="lin" valueType="num">
                                      <p:cBhvr>
                                        <p:cTn id="50" dur="750" fill="hold"/>
                                        <p:tgtEl>
                                          <p:spTgt spid="15"/>
                                        </p:tgtEl>
                                        <p:attrNameLst>
                                          <p:attrName>ppt_w</p:attrName>
                                        </p:attrNameLst>
                                      </p:cBhvr>
                                      <p:tavLst>
                                        <p:tav tm="0">
                                          <p:val>
                                            <p:fltVal val="0"/>
                                          </p:val>
                                        </p:tav>
                                        <p:tav tm="100000">
                                          <p:val>
                                            <p:strVal val="#ppt_w"/>
                                          </p:val>
                                        </p:tav>
                                      </p:tavLst>
                                    </p:anim>
                                    <p:anim calcmode="lin" valueType="num">
                                      <p:cBhvr>
                                        <p:cTn id="51" dur="750" fill="hold"/>
                                        <p:tgtEl>
                                          <p:spTgt spid="15"/>
                                        </p:tgtEl>
                                        <p:attrNameLst>
                                          <p:attrName>ppt_h</p:attrName>
                                        </p:attrNameLst>
                                      </p:cBhvr>
                                      <p:tavLst>
                                        <p:tav tm="0">
                                          <p:val>
                                            <p:fltVal val="0"/>
                                          </p:val>
                                        </p:tav>
                                        <p:tav tm="100000">
                                          <p:val>
                                            <p:strVal val="#ppt_h"/>
                                          </p:val>
                                        </p:tav>
                                      </p:tavLst>
                                    </p:anim>
                                    <p:animEffect transition="in" filter="fade">
                                      <p:cBhvr>
                                        <p:cTn id="52" dur="75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 grpId="0" animBg="1"/>
      <p:bldP spid="319" grpId="0" animBg="1"/>
      <p:bldP spid="320"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0" y="271354"/>
            <a:ext cx="2979230" cy="540000"/>
            <a:chOff x="0" y="271354"/>
            <a:chExt cx="2979230" cy="540000"/>
          </a:xfrm>
        </p:grpSpPr>
        <p:sp>
          <p:nvSpPr>
            <p:cNvPr id="8" name="基础扎实"/>
            <p:cNvSpPr txBox="1"/>
            <p:nvPr/>
          </p:nvSpPr>
          <p:spPr>
            <a:xfrm>
              <a:off x="870195" y="279744"/>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sp>
          <p:nvSpPr>
            <p:cNvPr id="4" name="01"/>
            <p:cNvSpPr/>
            <p:nvPr/>
          </p:nvSpPr>
          <p:spPr>
            <a:xfrm>
              <a:off x="0" y="271354"/>
              <a:ext cx="695325" cy="54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smtClean="0">
                  <a:solidFill>
                    <a:schemeClr val="bg1"/>
                  </a:solidFill>
                  <a:latin typeface="Arial" panose="020B0604020202020204" pitchFamily="34" charset="0"/>
                  <a:ea typeface="微软雅黑" panose="020B0503020204020204" pitchFamily="34" charset="-122"/>
                  <a:sym typeface="Arial" panose="020B0604020202020204" pitchFamily="34" charset="0"/>
                </a:rPr>
                <a:t>01</a:t>
              </a:r>
              <a:endParaRPr lang="zh-CN" altLang="en-US" sz="28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色块"/>
            <p:cNvSpPr/>
            <p:nvPr/>
          </p:nvSpPr>
          <p:spPr>
            <a:xfrm>
              <a:off x="746760" y="271354"/>
              <a:ext cx="72000" cy="54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33" name="世界地图"/>
          <p:cNvGrpSpPr/>
          <p:nvPr/>
        </p:nvGrpSpPr>
        <p:grpSpPr>
          <a:xfrm>
            <a:off x="2054114" y="1139120"/>
            <a:ext cx="8083772" cy="3970161"/>
            <a:chOff x="984250" y="1533525"/>
            <a:chExt cx="9393238" cy="4613275"/>
          </a:xfrm>
        </p:grpSpPr>
        <p:sp>
          <p:nvSpPr>
            <p:cNvPr id="134" name="Freeform 5"/>
            <p:cNvSpPr>
              <a:spLocks/>
            </p:cNvSpPr>
            <p:nvPr/>
          </p:nvSpPr>
          <p:spPr bwMode="auto">
            <a:xfrm>
              <a:off x="6840538" y="1682750"/>
              <a:ext cx="42863" cy="28575"/>
            </a:xfrm>
            <a:custGeom>
              <a:avLst/>
              <a:gdLst>
                <a:gd name="T0" fmla="*/ 12 w 27"/>
                <a:gd name="T1" fmla="*/ 0 h 18"/>
                <a:gd name="T2" fmla="*/ 12 w 27"/>
                <a:gd name="T3" fmla="*/ 0 h 18"/>
                <a:gd name="T4" fmla="*/ 15 w 27"/>
                <a:gd name="T5" fmla="*/ 0 h 18"/>
                <a:gd name="T6" fmla="*/ 15 w 27"/>
                <a:gd name="T7" fmla="*/ 3 h 18"/>
                <a:gd name="T8" fmla="*/ 15 w 27"/>
                <a:gd name="T9" fmla="*/ 3 h 18"/>
                <a:gd name="T10" fmla="*/ 21 w 27"/>
                <a:gd name="T11" fmla="*/ 6 h 18"/>
                <a:gd name="T12" fmla="*/ 24 w 27"/>
                <a:gd name="T13" fmla="*/ 9 h 18"/>
                <a:gd name="T14" fmla="*/ 27 w 27"/>
                <a:gd name="T15" fmla="*/ 12 h 18"/>
                <a:gd name="T16" fmla="*/ 24 w 27"/>
                <a:gd name="T17" fmla="*/ 18 h 18"/>
                <a:gd name="T18" fmla="*/ 24 w 27"/>
                <a:gd name="T19" fmla="*/ 18 h 18"/>
                <a:gd name="T20" fmla="*/ 18 w 27"/>
                <a:gd name="T21" fmla="*/ 18 h 18"/>
                <a:gd name="T22" fmla="*/ 15 w 27"/>
                <a:gd name="T23" fmla="*/ 15 h 18"/>
                <a:gd name="T24" fmla="*/ 12 w 27"/>
                <a:gd name="T25" fmla="*/ 9 h 18"/>
                <a:gd name="T26" fmla="*/ 3 w 27"/>
                <a:gd name="T27" fmla="*/ 12 h 18"/>
                <a:gd name="T28" fmla="*/ 3 w 27"/>
                <a:gd name="T29" fmla="*/ 12 h 18"/>
                <a:gd name="T30" fmla="*/ 0 w 27"/>
                <a:gd name="T31" fmla="*/ 9 h 18"/>
                <a:gd name="T32" fmla="*/ 6 w 27"/>
                <a:gd name="T33" fmla="*/ 6 h 18"/>
                <a:gd name="T34" fmla="*/ 12 w 27"/>
                <a:gd name="T35" fmla="*/ 6 h 18"/>
                <a:gd name="T36" fmla="*/ 12 w 27"/>
                <a:gd name="T37" fmla="*/ 3 h 18"/>
                <a:gd name="T38" fmla="*/ 12 w 27"/>
                <a:gd name="T39" fmla="*/ 0 h 18"/>
                <a:gd name="T40" fmla="*/ 12 w 27"/>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18">
                  <a:moveTo>
                    <a:pt x="12" y="0"/>
                  </a:moveTo>
                  <a:lnTo>
                    <a:pt x="12" y="0"/>
                  </a:lnTo>
                  <a:lnTo>
                    <a:pt x="15" y="0"/>
                  </a:lnTo>
                  <a:lnTo>
                    <a:pt x="15" y="3"/>
                  </a:lnTo>
                  <a:lnTo>
                    <a:pt x="15" y="3"/>
                  </a:lnTo>
                  <a:lnTo>
                    <a:pt x="21" y="6"/>
                  </a:lnTo>
                  <a:lnTo>
                    <a:pt x="24" y="9"/>
                  </a:lnTo>
                  <a:lnTo>
                    <a:pt x="27" y="12"/>
                  </a:lnTo>
                  <a:lnTo>
                    <a:pt x="24" y="18"/>
                  </a:lnTo>
                  <a:lnTo>
                    <a:pt x="24" y="18"/>
                  </a:lnTo>
                  <a:lnTo>
                    <a:pt x="18" y="18"/>
                  </a:lnTo>
                  <a:lnTo>
                    <a:pt x="15" y="15"/>
                  </a:lnTo>
                  <a:lnTo>
                    <a:pt x="12" y="9"/>
                  </a:lnTo>
                  <a:lnTo>
                    <a:pt x="3" y="12"/>
                  </a:lnTo>
                  <a:lnTo>
                    <a:pt x="3" y="12"/>
                  </a:lnTo>
                  <a:lnTo>
                    <a:pt x="0" y="9"/>
                  </a:lnTo>
                  <a:lnTo>
                    <a:pt x="6" y="6"/>
                  </a:lnTo>
                  <a:lnTo>
                    <a:pt x="12" y="6"/>
                  </a:lnTo>
                  <a:lnTo>
                    <a:pt x="12" y="3"/>
                  </a:lnTo>
                  <a:lnTo>
                    <a:pt x="12" y="0"/>
                  </a:lnTo>
                  <a:lnTo>
                    <a:pt x="12"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35" name="Freeform 6"/>
            <p:cNvSpPr>
              <a:spLocks/>
            </p:cNvSpPr>
            <p:nvPr/>
          </p:nvSpPr>
          <p:spPr bwMode="auto">
            <a:xfrm>
              <a:off x="7808913" y="1682750"/>
              <a:ext cx="130175" cy="61912"/>
            </a:xfrm>
            <a:custGeom>
              <a:avLst/>
              <a:gdLst>
                <a:gd name="T0" fmla="*/ 82 w 82"/>
                <a:gd name="T1" fmla="*/ 30 h 39"/>
                <a:gd name="T2" fmla="*/ 82 w 82"/>
                <a:gd name="T3" fmla="*/ 30 h 39"/>
                <a:gd name="T4" fmla="*/ 61 w 82"/>
                <a:gd name="T5" fmla="*/ 30 h 39"/>
                <a:gd name="T6" fmla="*/ 52 w 82"/>
                <a:gd name="T7" fmla="*/ 33 h 39"/>
                <a:gd name="T8" fmla="*/ 49 w 82"/>
                <a:gd name="T9" fmla="*/ 36 h 39"/>
                <a:gd name="T10" fmla="*/ 49 w 82"/>
                <a:gd name="T11" fmla="*/ 39 h 39"/>
                <a:gd name="T12" fmla="*/ 49 w 82"/>
                <a:gd name="T13" fmla="*/ 39 h 39"/>
                <a:gd name="T14" fmla="*/ 43 w 82"/>
                <a:gd name="T15" fmla="*/ 36 h 39"/>
                <a:gd name="T16" fmla="*/ 31 w 82"/>
                <a:gd name="T17" fmla="*/ 39 h 39"/>
                <a:gd name="T18" fmla="*/ 19 w 82"/>
                <a:gd name="T19" fmla="*/ 39 h 39"/>
                <a:gd name="T20" fmla="*/ 6 w 82"/>
                <a:gd name="T21" fmla="*/ 39 h 39"/>
                <a:gd name="T22" fmla="*/ 6 w 82"/>
                <a:gd name="T23" fmla="*/ 39 h 39"/>
                <a:gd name="T24" fmla="*/ 6 w 82"/>
                <a:gd name="T25" fmla="*/ 36 h 39"/>
                <a:gd name="T26" fmla="*/ 6 w 82"/>
                <a:gd name="T27" fmla="*/ 33 h 39"/>
                <a:gd name="T28" fmla="*/ 0 w 82"/>
                <a:gd name="T29" fmla="*/ 30 h 39"/>
                <a:gd name="T30" fmla="*/ 0 w 82"/>
                <a:gd name="T31" fmla="*/ 30 h 39"/>
                <a:gd name="T32" fmla="*/ 3 w 82"/>
                <a:gd name="T33" fmla="*/ 24 h 39"/>
                <a:gd name="T34" fmla="*/ 9 w 82"/>
                <a:gd name="T35" fmla="*/ 15 h 39"/>
                <a:gd name="T36" fmla="*/ 22 w 82"/>
                <a:gd name="T37" fmla="*/ 6 h 39"/>
                <a:gd name="T38" fmla="*/ 43 w 82"/>
                <a:gd name="T39" fmla="*/ 0 h 39"/>
                <a:gd name="T40" fmla="*/ 64 w 82"/>
                <a:gd name="T41" fmla="*/ 0 h 39"/>
                <a:gd name="T42" fmla="*/ 64 w 82"/>
                <a:gd name="T43" fmla="*/ 0 h 39"/>
                <a:gd name="T44" fmla="*/ 64 w 82"/>
                <a:gd name="T45" fmla="*/ 3 h 39"/>
                <a:gd name="T46" fmla="*/ 67 w 82"/>
                <a:gd name="T47" fmla="*/ 6 h 39"/>
                <a:gd name="T48" fmla="*/ 73 w 82"/>
                <a:gd name="T49" fmla="*/ 6 h 39"/>
                <a:gd name="T50" fmla="*/ 76 w 82"/>
                <a:gd name="T51" fmla="*/ 6 h 39"/>
                <a:gd name="T52" fmla="*/ 76 w 82"/>
                <a:gd name="T53" fmla="*/ 6 h 39"/>
                <a:gd name="T54" fmla="*/ 76 w 82"/>
                <a:gd name="T55" fmla="*/ 9 h 39"/>
                <a:gd name="T56" fmla="*/ 73 w 82"/>
                <a:gd name="T57" fmla="*/ 9 h 39"/>
                <a:gd name="T58" fmla="*/ 67 w 82"/>
                <a:gd name="T59" fmla="*/ 12 h 39"/>
                <a:gd name="T60" fmla="*/ 67 w 82"/>
                <a:gd name="T61" fmla="*/ 12 h 39"/>
                <a:gd name="T62" fmla="*/ 70 w 82"/>
                <a:gd name="T63" fmla="*/ 15 h 39"/>
                <a:gd name="T64" fmla="*/ 76 w 82"/>
                <a:gd name="T65" fmla="*/ 15 h 39"/>
                <a:gd name="T66" fmla="*/ 79 w 82"/>
                <a:gd name="T67" fmla="*/ 21 h 39"/>
                <a:gd name="T68" fmla="*/ 82 w 82"/>
                <a:gd name="T69" fmla="*/ 30 h 39"/>
                <a:gd name="T70" fmla="*/ 82 w 82"/>
                <a:gd name="T7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39">
                  <a:moveTo>
                    <a:pt x="82" y="30"/>
                  </a:moveTo>
                  <a:lnTo>
                    <a:pt x="82" y="30"/>
                  </a:lnTo>
                  <a:lnTo>
                    <a:pt x="61" y="30"/>
                  </a:lnTo>
                  <a:lnTo>
                    <a:pt x="52" y="33"/>
                  </a:lnTo>
                  <a:lnTo>
                    <a:pt x="49" y="36"/>
                  </a:lnTo>
                  <a:lnTo>
                    <a:pt x="49" y="39"/>
                  </a:lnTo>
                  <a:lnTo>
                    <a:pt x="49" y="39"/>
                  </a:lnTo>
                  <a:lnTo>
                    <a:pt x="43" y="36"/>
                  </a:lnTo>
                  <a:lnTo>
                    <a:pt x="31" y="39"/>
                  </a:lnTo>
                  <a:lnTo>
                    <a:pt x="19" y="39"/>
                  </a:lnTo>
                  <a:lnTo>
                    <a:pt x="6" y="39"/>
                  </a:lnTo>
                  <a:lnTo>
                    <a:pt x="6" y="39"/>
                  </a:lnTo>
                  <a:lnTo>
                    <a:pt x="6" y="36"/>
                  </a:lnTo>
                  <a:lnTo>
                    <a:pt x="6" y="33"/>
                  </a:lnTo>
                  <a:lnTo>
                    <a:pt x="0" y="30"/>
                  </a:lnTo>
                  <a:lnTo>
                    <a:pt x="0" y="30"/>
                  </a:lnTo>
                  <a:lnTo>
                    <a:pt x="3" y="24"/>
                  </a:lnTo>
                  <a:lnTo>
                    <a:pt x="9" y="15"/>
                  </a:lnTo>
                  <a:lnTo>
                    <a:pt x="22" y="6"/>
                  </a:lnTo>
                  <a:lnTo>
                    <a:pt x="43" y="0"/>
                  </a:lnTo>
                  <a:lnTo>
                    <a:pt x="64" y="0"/>
                  </a:lnTo>
                  <a:lnTo>
                    <a:pt x="64" y="0"/>
                  </a:lnTo>
                  <a:lnTo>
                    <a:pt x="64" y="3"/>
                  </a:lnTo>
                  <a:lnTo>
                    <a:pt x="67" y="6"/>
                  </a:lnTo>
                  <a:lnTo>
                    <a:pt x="73" y="6"/>
                  </a:lnTo>
                  <a:lnTo>
                    <a:pt x="76" y="6"/>
                  </a:lnTo>
                  <a:lnTo>
                    <a:pt x="76" y="6"/>
                  </a:lnTo>
                  <a:lnTo>
                    <a:pt x="76" y="9"/>
                  </a:lnTo>
                  <a:lnTo>
                    <a:pt x="73" y="9"/>
                  </a:lnTo>
                  <a:lnTo>
                    <a:pt x="67" y="12"/>
                  </a:lnTo>
                  <a:lnTo>
                    <a:pt x="67" y="12"/>
                  </a:lnTo>
                  <a:lnTo>
                    <a:pt x="70" y="15"/>
                  </a:lnTo>
                  <a:lnTo>
                    <a:pt x="76" y="15"/>
                  </a:lnTo>
                  <a:lnTo>
                    <a:pt x="79" y="21"/>
                  </a:lnTo>
                  <a:lnTo>
                    <a:pt x="82" y="30"/>
                  </a:lnTo>
                  <a:lnTo>
                    <a:pt x="82" y="3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36" name="Freeform 7"/>
            <p:cNvSpPr>
              <a:spLocks/>
            </p:cNvSpPr>
            <p:nvPr/>
          </p:nvSpPr>
          <p:spPr bwMode="auto">
            <a:xfrm>
              <a:off x="7042150" y="1692275"/>
              <a:ext cx="61913" cy="33337"/>
            </a:xfrm>
            <a:custGeom>
              <a:avLst/>
              <a:gdLst>
                <a:gd name="T0" fmla="*/ 39 w 39"/>
                <a:gd name="T1" fmla="*/ 0 h 21"/>
                <a:gd name="T2" fmla="*/ 39 w 39"/>
                <a:gd name="T3" fmla="*/ 0 h 21"/>
                <a:gd name="T4" fmla="*/ 36 w 39"/>
                <a:gd name="T5" fmla="*/ 6 h 21"/>
                <a:gd name="T6" fmla="*/ 36 w 39"/>
                <a:gd name="T7" fmla="*/ 18 h 21"/>
                <a:gd name="T8" fmla="*/ 36 w 39"/>
                <a:gd name="T9" fmla="*/ 18 h 21"/>
                <a:gd name="T10" fmla="*/ 30 w 39"/>
                <a:gd name="T11" fmla="*/ 15 h 21"/>
                <a:gd name="T12" fmla="*/ 27 w 39"/>
                <a:gd name="T13" fmla="*/ 18 h 21"/>
                <a:gd name="T14" fmla="*/ 18 w 39"/>
                <a:gd name="T15" fmla="*/ 21 h 21"/>
                <a:gd name="T16" fmla="*/ 18 w 39"/>
                <a:gd name="T17" fmla="*/ 21 h 21"/>
                <a:gd name="T18" fmla="*/ 6 w 39"/>
                <a:gd name="T19" fmla="*/ 18 h 21"/>
                <a:gd name="T20" fmla="*/ 0 w 39"/>
                <a:gd name="T21" fmla="*/ 15 h 21"/>
                <a:gd name="T22" fmla="*/ 0 w 39"/>
                <a:gd name="T23" fmla="*/ 9 h 21"/>
                <a:gd name="T24" fmla="*/ 0 w 39"/>
                <a:gd name="T25" fmla="*/ 9 h 21"/>
                <a:gd name="T26" fmla="*/ 6 w 39"/>
                <a:gd name="T27" fmla="*/ 9 h 21"/>
                <a:gd name="T28" fmla="*/ 12 w 39"/>
                <a:gd name="T29" fmla="*/ 6 h 21"/>
                <a:gd name="T30" fmla="*/ 18 w 39"/>
                <a:gd name="T31" fmla="*/ 6 h 21"/>
                <a:gd name="T32" fmla="*/ 24 w 39"/>
                <a:gd name="T33" fmla="*/ 9 h 21"/>
                <a:gd name="T34" fmla="*/ 24 w 39"/>
                <a:gd name="T35" fmla="*/ 9 h 21"/>
                <a:gd name="T36" fmla="*/ 27 w 39"/>
                <a:gd name="T37" fmla="*/ 6 h 21"/>
                <a:gd name="T38" fmla="*/ 30 w 39"/>
                <a:gd name="T39" fmla="*/ 3 h 21"/>
                <a:gd name="T40" fmla="*/ 33 w 39"/>
                <a:gd name="T41" fmla="*/ 0 h 21"/>
                <a:gd name="T42" fmla="*/ 39 w 39"/>
                <a:gd name="T43" fmla="*/ 0 h 21"/>
                <a:gd name="T44" fmla="*/ 39 w 39"/>
                <a:gd name="T4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21">
                  <a:moveTo>
                    <a:pt x="39" y="0"/>
                  </a:moveTo>
                  <a:lnTo>
                    <a:pt x="39" y="0"/>
                  </a:lnTo>
                  <a:lnTo>
                    <a:pt x="36" y="6"/>
                  </a:lnTo>
                  <a:lnTo>
                    <a:pt x="36" y="18"/>
                  </a:lnTo>
                  <a:lnTo>
                    <a:pt x="36" y="18"/>
                  </a:lnTo>
                  <a:lnTo>
                    <a:pt x="30" y="15"/>
                  </a:lnTo>
                  <a:lnTo>
                    <a:pt x="27" y="18"/>
                  </a:lnTo>
                  <a:lnTo>
                    <a:pt x="18" y="21"/>
                  </a:lnTo>
                  <a:lnTo>
                    <a:pt x="18" y="21"/>
                  </a:lnTo>
                  <a:lnTo>
                    <a:pt x="6" y="18"/>
                  </a:lnTo>
                  <a:lnTo>
                    <a:pt x="0" y="15"/>
                  </a:lnTo>
                  <a:lnTo>
                    <a:pt x="0" y="9"/>
                  </a:lnTo>
                  <a:lnTo>
                    <a:pt x="0" y="9"/>
                  </a:lnTo>
                  <a:lnTo>
                    <a:pt x="6" y="9"/>
                  </a:lnTo>
                  <a:lnTo>
                    <a:pt x="12" y="6"/>
                  </a:lnTo>
                  <a:lnTo>
                    <a:pt x="18" y="6"/>
                  </a:lnTo>
                  <a:lnTo>
                    <a:pt x="24" y="9"/>
                  </a:lnTo>
                  <a:lnTo>
                    <a:pt x="24" y="9"/>
                  </a:lnTo>
                  <a:lnTo>
                    <a:pt x="27" y="6"/>
                  </a:lnTo>
                  <a:lnTo>
                    <a:pt x="30" y="3"/>
                  </a:lnTo>
                  <a:lnTo>
                    <a:pt x="33" y="0"/>
                  </a:lnTo>
                  <a:lnTo>
                    <a:pt x="39" y="0"/>
                  </a:lnTo>
                  <a:lnTo>
                    <a:pt x="3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37" name="Freeform 8"/>
            <p:cNvSpPr>
              <a:spLocks/>
            </p:cNvSpPr>
            <p:nvPr/>
          </p:nvSpPr>
          <p:spPr bwMode="auto">
            <a:xfrm>
              <a:off x="6624638" y="1706563"/>
              <a:ext cx="80963" cy="38100"/>
            </a:xfrm>
            <a:custGeom>
              <a:avLst/>
              <a:gdLst>
                <a:gd name="T0" fmla="*/ 51 w 51"/>
                <a:gd name="T1" fmla="*/ 0 h 24"/>
                <a:gd name="T2" fmla="*/ 51 w 51"/>
                <a:gd name="T3" fmla="*/ 0 h 24"/>
                <a:gd name="T4" fmla="*/ 51 w 51"/>
                <a:gd name="T5" fmla="*/ 3 h 24"/>
                <a:gd name="T6" fmla="*/ 48 w 51"/>
                <a:gd name="T7" fmla="*/ 6 h 24"/>
                <a:gd name="T8" fmla="*/ 45 w 51"/>
                <a:gd name="T9" fmla="*/ 9 h 24"/>
                <a:gd name="T10" fmla="*/ 42 w 51"/>
                <a:gd name="T11" fmla="*/ 12 h 24"/>
                <a:gd name="T12" fmla="*/ 42 w 51"/>
                <a:gd name="T13" fmla="*/ 12 h 24"/>
                <a:gd name="T14" fmla="*/ 39 w 51"/>
                <a:gd name="T15" fmla="*/ 18 h 24"/>
                <a:gd name="T16" fmla="*/ 30 w 51"/>
                <a:gd name="T17" fmla="*/ 24 h 24"/>
                <a:gd name="T18" fmla="*/ 30 w 51"/>
                <a:gd name="T19" fmla="*/ 24 h 24"/>
                <a:gd name="T20" fmla="*/ 24 w 51"/>
                <a:gd name="T21" fmla="*/ 24 h 24"/>
                <a:gd name="T22" fmla="*/ 24 w 51"/>
                <a:gd name="T23" fmla="*/ 21 h 24"/>
                <a:gd name="T24" fmla="*/ 21 w 51"/>
                <a:gd name="T25" fmla="*/ 15 h 24"/>
                <a:gd name="T26" fmla="*/ 21 w 51"/>
                <a:gd name="T27" fmla="*/ 15 h 24"/>
                <a:gd name="T28" fmla="*/ 18 w 51"/>
                <a:gd name="T29" fmla="*/ 18 h 24"/>
                <a:gd name="T30" fmla="*/ 12 w 51"/>
                <a:gd name="T31" fmla="*/ 21 h 24"/>
                <a:gd name="T32" fmla="*/ 9 w 51"/>
                <a:gd name="T33" fmla="*/ 21 h 24"/>
                <a:gd name="T34" fmla="*/ 9 w 51"/>
                <a:gd name="T35" fmla="*/ 21 h 24"/>
                <a:gd name="T36" fmla="*/ 6 w 51"/>
                <a:gd name="T37" fmla="*/ 15 h 24"/>
                <a:gd name="T38" fmla="*/ 6 w 51"/>
                <a:gd name="T39" fmla="*/ 12 h 24"/>
                <a:gd name="T40" fmla="*/ 3 w 51"/>
                <a:gd name="T41" fmla="*/ 12 h 24"/>
                <a:gd name="T42" fmla="*/ 3 w 51"/>
                <a:gd name="T43" fmla="*/ 12 h 24"/>
                <a:gd name="T44" fmla="*/ 0 w 51"/>
                <a:gd name="T45" fmla="*/ 9 h 24"/>
                <a:gd name="T46" fmla="*/ 3 w 51"/>
                <a:gd name="T47" fmla="*/ 6 h 24"/>
                <a:gd name="T48" fmla="*/ 9 w 51"/>
                <a:gd name="T49" fmla="*/ 9 h 24"/>
                <a:gd name="T50" fmla="*/ 15 w 51"/>
                <a:gd name="T51" fmla="*/ 9 h 24"/>
                <a:gd name="T52" fmla="*/ 21 w 51"/>
                <a:gd name="T53" fmla="*/ 9 h 24"/>
                <a:gd name="T54" fmla="*/ 21 w 51"/>
                <a:gd name="T55" fmla="*/ 9 h 24"/>
                <a:gd name="T56" fmla="*/ 21 w 51"/>
                <a:gd name="T57" fmla="*/ 3 h 24"/>
                <a:gd name="T58" fmla="*/ 21 w 51"/>
                <a:gd name="T59" fmla="*/ 3 h 24"/>
                <a:gd name="T60" fmla="*/ 51 w 51"/>
                <a:gd name="T61" fmla="*/ 0 h 24"/>
                <a:gd name="T62" fmla="*/ 51 w 51"/>
                <a:gd name="T6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24">
                  <a:moveTo>
                    <a:pt x="51" y="0"/>
                  </a:moveTo>
                  <a:lnTo>
                    <a:pt x="51" y="0"/>
                  </a:lnTo>
                  <a:lnTo>
                    <a:pt x="51" y="3"/>
                  </a:lnTo>
                  <a:lnTo>
                    <a:pt x="48" y="6"/>
                  </a:lnTo>
                  <a:lnTo>
                    <a:pt x="45" y="9"/>
                  </a:lnTo>
                  <a:lnTo>
                    <a:pt x="42" y="12"/>
                  </a:lnTo>
                  <a:lnTo>
                    <a:pt x="42" y="12"/>
                  </a:lnTo>
                  <a:lnTo>
                    <a:pt x="39" y="18"/>
                  </a:lnTo>
                  <a:lnTo>
                    <a:pt x="30" y="24"/>
                  </a:lnTo>
                  <a:lnTo>
                    <a:pt x="30" y="24"/>
                  </a:lnTo>
                  <a:lnTo>
                    <a:pt x="24" y="24"/>
                  </a:lnTo>
                  <a:lnTo>
                    <a:pt x="24" y="21"/>
                  </a:lnTo>
                  <a:lnTo>
                    <a:pt x="21" y="15"/>
                  </a:lnTo>
                  <a:lnTo>
                    <a:pt x="21" y="15"/>
                  </a:lnTo>
                  <a:lnTo>
                    <a:pt x="18" y="18"/>
                  </a:lnTo>
                  <a:lnTo>
                    <a:pt x="12" y="21"/>
                  </a:lnTo>
                  <a:lnTo>
                    <a:pt x="9" y="21"/>
                  </a:lnTo>
                  <a:lnTo>
                    <a:pt x="9" y="21"/>
                  </a:lnTo>
                  <a:lnTo>
                    <a:pt x="6" y="15"/>
                  </a:lnTo>
                  <a:lnTo>
                    <a:pt x="6" y="12"/>
                  </a:lnTo>
                  <a:lnTo>
                    <a:pt x="3" y="12"/>
                  </a:lnTo>
                  <a:lnTo>
                    <a:pt x="3" y="12"/>
                  </a:lnTo>
                  <a:lnTo>
                    <a:pt x="0" y="9"/>
                  </a:lnTo>
                  <a:lnTo>
                    <a:pt x="3" y="6"/>
                  </a:lnTo>
                  <a:lnTo>
                    <a:pt x="9" y="9"/>
                  </a:lnTo>
                  <a:lnTo>
                    <a:pt x="15" y="9"/>
                  </a:lnTo>
                  <a:lnTo>
                    <a:pt x="21" y="9"/>
                  </a:lnTo>
                  <a:lnTo>
                    <a:pt x="21" y="9"/>
                  </a:lnTo>
                  <a:lnTo>
                    <a:pt x="21" y="3"/>
                  </a:lnTo>
                  <a:lnTo>
                    <a:pt x="21" y="3"/>
                  </a:lnTo>
                  <a:lnTo>
                    <a:pt x="51" y="0"/>
                  </a:lnTo>
                  <a:lnTo>
                    <a:pt x="5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38" name="Freeform 9"/>
            <p:cNvSpPr>
              <a:spLocks/>
            </p:cNvSpPr>
            <p:nvPr/>
          </p:nvSpPr>
          <p:spPr bwMode="auto">
            <a:xfrm>
              <a:off x="6964363" y="1706563"/>
              <a:ext cx="58738" cy="19050"/>
            </a:xfrm>
            <a:custGeom>
              <a:avLst/>
              <a:gdLst>
                <a:gd name="T0" fmla="*/ 37 w 37"/>
                <a:gd name="T1" fmla="*/ 12 h 12"/>
                <a:gd name="T2" fmla="*/ 37 w 37"/>
                <a:gd name="T3" fmla="*/ 12 h 12"/>
                <a:gd name="T4" fmla="*/ 3 w 37"/>
                <a:gd name="T5" fmla="*/ 12 h 12"/>
                <a:gd name="T6" fmla="*/ 3 w 37"/>
                <a:gd name="T7" fmla="*/ 12 h 12"/>
                <a:gd name="T8" fmla="*/ 0 w 37"/>
                <a:gd name="T9" fmla="*/ 9 h 12"/>
                <a:gd name="T10" fmla="*/ 3 w 37"/>
                <a:gd name="T11" fmla="*/ 6 h 12"/>
                <a:gd name="T12" fmla="*/ 6 w 37"/>
                <a:gd name="T13" fmla="*/ 3 h 12"/>
                <a:gd name="T14" fmla="*/ 12 w 37"/>
                <a:gd name="T15" fmla="*/ 3 h 12"/>
                <a:gd name="T16" fmla="*/ 15 w 37"/>
                <a:gd name="T17" fmla="*/ 3 h 12"/>
                <a:gd name="T18" fmla="*/ 15 w 37"/>
                <a:gd name="T19" fmla="*/ 0 h 12"/>
                <a:gd name="T20" fmla="*/ 15 w 37"/>
                <a:gd name="T21" fmla="*/ 0 h 12"/>
                <a:gd name="T22" fmla="*/ 15 w 37"/>
                <a:gd name="T23" fmla="*/ 3 h 12"/>
                <a:gd name="T24" fmla="*/ 18 w 37"/>
                <a:gd name="T25" fmla="*/ 3 h 12"/>
                <a:gd name="T26" fmla="*/ 27 w 37"/>
                <a:gd name="T27" fmla="*/ 3 h 12"/>
                <a:gd name="T28" fmla="*/ 34 w 37"/>
                <a:gd name="T29" fmla="*/ 6 h 12"/>
                <a:gd name="T30" fmla="*/ 37 w 37"/>
                <a:gd name="T31" fmla="*/ 6 h 12"/>
                <a:gd name="T32" fmla="*/ 37 w 37"/>
                <a:gd name="T33" fmla="*/ 12 h 12"/>
                <a:gd name="T34" fmla="*/ 37 w 37"/>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12">
                  <a:moveTo>
                    <a:pt x="37" y="12"/>
                  </a:moveTo>
                  <a:lnTo>
                    <a:pt x="37" y="12"/>
                  </a:lnTo>
                  <a:lnTo>
                    <a:pt x="3" y="12"/>
                  </a:lnTo>
                  <a:lnTo>
                    <a:pt x="3" y="12"/>
                  </a:lnTo>
                  <a:lnTo>
                    <a:pt x="0" y="9"/>
                  </a:lnTo>
                  <a:lnTo>
                    <a:pt x="3" y="6"/>
                  </a:lnTo>
                  <a:lnTo>
                    <a:pt x="6" y="3"/>
                  </a:lnTo>
                  <a:lnTo>
                    <a:pt x="12" y="3"/>
                  </a:lnTo>
                  <a:lnTo>
                    <a:pt x="15" y="3"/>
                  </a:lnTo>
                  <a:lnTo>
                    <a:pt x="15" y="0"/>
                  </a:lnTo>
                  <a:lnTo>
                    <a:pt x="15" y="0"/>
                  </a:lnTo>
                  <a:lnTo>
                    <a:pt x="15" y="3"/>
                  </a:lnTo>
                  <a:lnTo>
                    <a:pt x="18" y="3"/>
                  </a:lnTo>
                  <a:lnTo>
                    <a:pt x="27" y="3"/>
                  </a:lnTo>
                  <a:lnTo>
                    <a:pt x="34" y="6"/>
                  </a:lnTo>
                  <a:lnTo>
                    <a:pt x="37" y="6"/>
                  </a:lnTo>
                  <a:lnTo>
                    <a:pt x="37" y="12"/>
                  </a:lnTo>
                  <a:lnTo>
                    <a:pt x="37"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39" name="Freeform 10"/>
            <p:cNvSpPr>
              <a:spLocks/>
            </p:cNvSpPr>
            <p:nvPr/>
          </p:nvSpPr>
          <p:spPr bwMode="auto">
            <a:xfrm>
              <a:off x="6859588" y="1730375"/>
              <a:ext cx="66675" cy="28575"/>
            </a:xfrm>
            <a:custGeom>
              <a:avLst/>
              <a:gdLst>
                <a:gd name="T0" fmla="*/ 36 w 42"/>
                <a:gd name="T1" fmla="*/ 0 h 18"/>
                <a:gd name="T2" fmla="*/ 36 w 42"/>
                <a:gd name="T3" fmla="*/ 0 h 18"/>
                <a:gd name="T4" fmla="*/ 42 w 42"/>
                <a:gd name="T5" fmla="*/ 3 h 18"/>
                <a:gd name="T6" fmla="*/ 42 w 42"/>
                <a:gd name="T7" fmla="*/ 6 h 18"/>
                <a:gd name="T8" fmla="*/ 39 w 42"/>
                <a:gd name="T9" fmla="*/ 12 h 18"/>
                <a:gd name="T10" fmla="*/ 36 w 42"/>
                <a:gd name="T11" fmla="*/ 18 h 18"/>
                <a:gd name="T12" fmla="*/ 36 w 42"/>
                <a:gd name="T13" fmla="*/ 18 h 18"/>
                <a:gd name="T14" fmla="*/ 15 w 42"/>
                <a:gd name="T15" fmla="*/ 18 h 18"/>
                <a:gd name="T16" fmla="*/ 6 w 42"/>
                <a:gd name="T17" fmla="*/ 15 h 18"/>
                <a:gd name="T18" fmla="*/ 0 w 42"/>
                <a:gd name="T19" fmla="*/ 12 h 18"/>
                <a:gd name="T20" fmla="*/ 0 w 42"/>
                <a:gd name="T21" fmla="*/ 12 h 18"/>
                <a:gd name="T22" fmla="*/ 6 w 42"/>
                <a:gd name="T23" fmla="*/ 9 h 18"/>
                <a:gd name="T24" fmla="*/ 18 w 42"/>
                <a:gd name="T25" fmla="*/ 6 h 18"/>
                <a:gd name="T26" fmla="*/ 27 w 42"/>
                <a:gd name="T27" fmla="*/ 6 h 18"/>
                <a:gd name="T28" fmla="*/ 36 w 42"/>
                <a:gd name="T29" fmla="*/ 0 h 18"/>
                <a:gd name="T30" fmla="*/ 36 w 42"/>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18">
                  <a:moveTo>
                    <a:pt x="36" y="0"/>
                  </a:moveTo>
                  <a:lnTo>
                    <a:pt x="36" y="0"/>
                  </a:lnTo>
                  <a:lnTo>
                    <a:pt x="42" y="3"/>
                  </a:lnTo>
                  <a:lnTo>
                    <a:pt x="42" y="6"/>
                  </a:lnTo>
                  <a:lnTo>
                    <a:pt x="39" y="12"/>
                  </a:lnTo>
                  <a:lnTo>
                    <a:pt x="36" y="18"/>
                  </a:lnTo>
                  <a:lnTo>
                    <a:pt x="36" y="18"/>
                  </a:lnTo>
                  <a:lnTo>
                    <a:pt x="15" y="18"/>
                  </a:lnTo>
                  <a:lnTo>
                    <a:pt x="6" y="15"/>
                  </a:lnTo>
                  <a:lnTo>
                    <a:pt x="0" y="12"/>
                  </a:lnTo>
                  <a:lnTo>
                    <a:pt x="0" y="12"/>
                  </a:lnTo>
                  <a:lnTo>
                    <a:pt x="6" y="9"/>
                  </a:lnTo>
                  <a:lnTo>
                    <a:pt x="18" y="6"/>
                  </a:lnTo>
                  <a:lnTo>
                    <a:pt x="27" y="6"/>
                  </a:lnTo>
                  <a:lnTo>
                    <a:pt x="36" y="0"/>
                  </a:lnTo>
                  <a:lnTo>
                    <a:pt x="3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40" name="Freeform 11"/>
            <p:cNvSpPr>
              <a:spLocks/>
            </p:cNvSpPr>
            <p:nvPr/>
          </p:nvSpPr>
          <p:spPr bwMode="auto">
            <a:xfrm>
              <a:off x="2755900" y="1758950"/>
              <a:ext cx="28575" cy="23812"/>
            </a:xfrm>
            <a:custGeom>
              <a:avLst/>
              <a:gdLst>
                <a:gd name="T0" fmla="*/ 0 w 18"/>
                <a:gd name="T1" fmla="*/ 0 h 15"/>
                <a:gd name="T2" fmla="*/ 0 w 18"/>
                <a:gd name="T3" fmla="*/ 0 h 15"/>
                <a:gd name="T4" fmla="*/ 6 w 18"/>
                <a:gd name="T5" fmla="*/ 0 h 15"/>
                <a:gd name="T6" fmla="*/ 15 w 18"/>
                <a:gd name="T7" fmla="*/ 3 h 15"/>
                <a:gd name="T8" fmla="*/ 18 w 18"/>
                <a:gd name="T9" fmla="*/ 6 h 15"/>
                <a:gd name="T10" fmla="*/ 18 w 18"/>
                <a:gd name="T11" fmla="*/ 15 h 15"/>
                <a:gd name="T12" fmla="*/ 18 w 18"/>
                <a:gd name="T13" fmla="*/ 15 h 15"/>
                <a:gd name="T14" fmla="*/ 12 w 18"/>
                <a:gd name="T15" fmla="*/ 12 h 15"/>
                <a:gd name="T16" fmla="*/ 6 w 18"/>
                <a:gd name="T17" fmla="*/ 9 h 15"/>
                <a:gd name="T18" fmla="*/ 0 w 18"/>
                <a:gd name="T19" fmla="*/ 6 h 15"/>
                <a:gd name="T20" fmla="*/ 0 w 18"/>
                <a:gd name="T21" fmla="*/ 0 h 15"/>
                <a:gd name="T22" fmla="*/ 0 w 18"/>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5">
                  <a:moveTo>
                    <a:pt x="0" y="0"/>
                  </a:moveTo>
                  <a:lnTo>
                    <a:pt x="0" y="0"/>
                  </a:lnTo>
                  <a:lnTo>
                    <a:pt x="6" y="0"/>
                  </a:lnTo>
                  <a:lnTo>
                    <a:pt x="15" y="3"/>
                  </a:lnTo>
                  <a:lnTo>
                    <a:pt x="18" y="6"/>
                  </a:lnTo>
                  <a:lnTo>
                    <a:pt x="18" y="15"/>
                  </a:lnTo>
                  <a:lnTo>
                    <a:pt x="18" y="15"/>
                  </a:lnTo>
                  <a:lnTo>
                    <a:pt x="12" y="12"/>
                  </a:lnTo>
                  <a:lnTo>
                    <a:pt x="6" y="9"/>
                  </a:lnTo>
                  <a:lnTo>
                    <a:pt x="0" y="6"/>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41" name="Freeform 12"/>
            <p:cNvSpPr>
              <a:spLocks/>
            </p:cNvSpPr>
            <p:nvPr/>
          </p:nvSpPr>
          <p:spPr bwMode="auto">
            <a:xfrm>
              <a:off x="7858125" y="1754188"/>
              <a:ext cx="142875" cy="66675"/>
            </a:xfrm>
            <a:custGeom>
              <a:avLst/>
              <a:gdLst>
                <a:gd name="T0" fmla="*/ 81 w 90"/>
                <a:gd name="T1" fmla="*/ 9 h 42"/>
                <a:gd name="T2" fmla="*/ 81 w 90"/>
                <a:gd name="T3" fmla="*/ 9 h 42"/>
                <a:gd name="T4" fmla="*/ 75 w 90"/>
                <a:gd name="T5" fmla="*/ 24 h 42"/>
                <a:gd name="T6" fmla="*/ 75 w 90"/>
                <a:gd name="T7" fmla="*/ 27 h 42"/>
                <a:gd name="T8" fmla="*/ 78 w 90"/>
                <a:gd name="T9" fmla="*/ 30 h 42"/>
                <a:gd name="T10" fmla="*/ 90 w 90"/>
                <a:gd name="T11" fmla="*/ 30 h 42"/>
                <a:gd name="T12" fmla="*/ 90 w 90"/>
                <a:gd name="T13" fmla="*/ 30 h 42"/>
                <a:gd name="T14" fmla="*/ 90 w 90"/>
                <a:gd name="T15" fmla="*/ 36 h 42"/>
                <a:gd name="T16" fmla="*/ 87 w 90"/>
                <a:gd name="T17" fmla="*/ 39 h 42"/>
                <a:gd name="T18" fmla="*/ 75 w 90"/>
                <a:gd name="T19" fmla="*/ 42 h 42"/>
                <a:gd name="T20" fmla="*/ 63 w 90"/>
                <a:gd name="T21" fmla="*/ 42 h 42"/>
                <a:gd name="T22" fmla="*/ 51 w 90"/>
                <a:gd name="T23" fmla="*/ 42 h 42"/>
                <a:gd name="T24" fmla="*/ 51 w 90"/>
                <a:gd name="T25" fmla="*/ 42 h 42"/>
                <a:gd name="T26" fmla="*/ 45 w 90"/>
                <a:gd name="T27" fmla="*/ 42 h 42"/>
                <a:gd name="T28" fmla="*/ 42 w 90"/>
                <a:gd name="T29" fmla="*/ 39 h 42"/>
                <a:gd name="T30" fmla="*/ 42 w 90"/>
                <a:gd name="T31" fmla="*/ 39 h 42"/>
                <a:gd name="T32" fmla="*/ 36 w 90"/>
                <a:gd name="T33" fmla="*/ 36 h 42"/>
                <a:gd name="T34" fmla="*/ 33 w 90"/>
                <a:gd name="T35" fmla="*/ 39 h 42"/>
                <a:gd name="T36" fmla="*/ 30 w 90"/>
                <a:gd name="T37" fmla="*/ 39 h 42"/>
                <a:gd name="T38" fmla="*/ 24 w 90"/>
                <a:gd name="T39" fmla="*/ 39 h 42"/>
                <a:gd name="T40" fmla="*/ 24 w 90"/>
                <a:gd name="T41" fmla="*/ 39 h 42"/>
                <a:gd name="T42" fmla="*/ 24 w 90"/>
                <a:gd name="T43" fmla="*/ 30 h 42"/>
                <a:gd name="T44" fmla="*/ 24 w 90"/>
                <a:gd name="T45" fmla="*/ 30 h 42"/>
                <a:gd name="T46" fmla="*/ 21 w 90"/>
                <a:gd name="T47" fmla="*/ 33 h 42"/>
                <a:gd name="T48" fmla="*/ 18 w 90"/>
                <a:gd name="T49" fmla="*/ 36 h 42"/>
                <a:gd name="T50" fmla="*/ 12 w 90"/>
                <a:gd name="T51" fmla="*/ 33 h 42"/>
                <a:gd name="T52" fmla="*/ 12 w 90"/>
                <a:gd name="T53" fmla="*/ 33 h 42"/>
                <a:gd name="T54" fmla="*/ 15 w 90"/>
                <a:gd name="T55" fmla="*/ 30 h 42"/>
                <a:gd name="T56" fmla="*/ 18 w 90"/>
                <a:gd name="T57" fmla="*/ 27 h 42"/>
                <a:gd name="T58" fmla="*/ 18 w 90"/>
                <a:gd name="T59" fmla="*/ 27 h 42"/>
                <a:gd name="T60" fmla="*/ 12 w 90"/>
                <a:gd name="T61" fmla="*/ 24 h 42"/>
                <a:gd name="T62" fmla="*/ 9 w 90"/>
                <a:gd name="T63" fmla="*/ 27 h 42"/>
                <a:gd name="T64" fmla="*/ 3 w 90"/>
                <a:gd name="T65" fmla="*/ 27 h 42"/>
                <a:gd name="T66" fmla="*/ 0 w 90"/>
                <a:gd name="T67" fmla="*/ 21 h 42"/>
                <a:gd name="T68" fmla="*/ 0 w 90"/>
                <a:gd name="T69" fmla="*/ 21 h 42"/>
                <a:gd name="T70" fmla="*/ 0 w 90"/>
                <a:gd name="T71" fmla="*/ 18 h 42"/>
                <a:gd name="T72" fmla="*/ 3 w 90"/>
                <a:gd name="T73" fmla="*/ 15 h 42"/>
                <a:gd name="T74" fmla="*/ 9 w 90"/>
                <a:gd name="T75" fmla="*/ 15 h 42"/>
                <a:gd name="T76" fmla="*/ 9 w 90"/>
                <a:gd name="T77" fmla="*/ 15 h 42"/>
                <a:gd name="T78" fmla="*/ 15 w 90"/>
                <a:gd name="T79" fmla="*/ 9 h 42"/>
                <a:gd name="T80" fmla="*/ 21 w 90"/>
                <a:gd name="T81" fmla="*/ 6 h 42"/>
                <a:gd name="T82" fmla="*/ 21 w 90"/>
                <a:gd name="T83" fmla="*/ 6 h 42"/>
                <a:gd name="T84" fmla="*/ 36 w 90"/>
                <a:gd name="T85" fmla="*/ 3 h 42"/>
                <a:gd name="T86" fmla="*/ 45 w 90"/>
                <a:gd name="T87" fmla="*/ 0 h 42"/>
                <a:gd name="T88" fmla="*/ 57 w 90"/>
                <a:gd name="T89" fmla="*/ 3 h 42"/>
                <a:gd name="T90" fmla="*/ 57 w 90"/>
                <a:gd name="T91" fmla="*/ 3 h 42"/>
                <a:gd name="T92" fmla="*/ 57 w 90"/>
                <a:gd name="T93" fmla="*/ 9 h 42"/>
                <a:gd name="T94" fmla="*/ 57 w 90"/>
                <a:gd name="T95" fmla="*/ 9 h 42"/>
                <a:gd name="T96" fmla="*/ 63 w 90"/>
                <a:gd name="T97" fmla="*/ 12 h 42"/>
                <a:gd name="T98" fmla="*/ 72 w 90"/>
                <a:gd name="T99" fmla="*/ 9 h 42"/>
                <a:gd name="T100" fmla="*/ 78 w 90"/>
                <a:gd name="T101" fmla="*/ 9 h 42"/>
                <a:gd name="T102" fmla="*/ 81 w 90"/>
                <a:gd name="T103" fmla="*/ 9 h 42"/>
                <a:gd name="T104" fmla="*/ 81 w 90"/>
                <a:gd name="T105"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 h="42">
                  <a:moveTo>
                    <a:pt x="81" y="9"/>
                  </a:moveTo>
                  <a:lnTo>
                    <a:pt x="81" y="9"/>
                  </a:lnTo>
                  <a:lnTo>
                    <a:pt x="75" y="24"/>
                  </a:lnTo>
                  <a:lnTo>
                    <a:pt x="75" y="27"/>
                  </a:lnTo>
                  <a:lnTo>
                    <a:pt x="78" y="30"/>
                  </a:lnTo>
                  <a:lnTo>
                    <a:pt x="90" y="30"/>
                  </a:lnTo>
                  <a:lnTo>
                    <a:pt x="90" y="30"/>
                  </a:lnTo>
                  <a:lnTo>
                    <a:pt x="90" y="36"/>
                  </a:lnTo>
                  <a:lnTo>
                    <a:pt x="87" y="39"/>
                  </a:lnTo>
                  <a:lnTo>
                    <a:pt x="75" y="42"/>
                  </a:lnTo>
                  <a:lnTo>
                    <a:pt x="63" y="42"/>
                  </a:lnTo>
                  <a:lnTo>
                    <a:pt x="51" y="42"/>
                  </a:lnTo>
                  <a:lnTo>
                    <a:pt x="51" y="42"/>
                  </a:lnTo>
                  <a:lnTo>
                    <a:pt x="45" y="42"/>
                  </a:lnTo>
                  <a:lnTo>
                    <a:pt x="42" y="39"/>
                  </a:lnTo>
                  <a:lnTo>
                    <a:pt x="42" y="39"/>
                  </a:lnTo>
                  <a:lnTo>
                    <a:pt x="36" y="36"/>
                  </a:lnTo>
                  <a:lnTo>
                    <a:pt x="33" y="39"/>
                  </a:lnTo>
                  <a:lnTo>
                    <a:pt x="30" y="39"/>
                  </a:lnTo>
                  <a:lnTo>
                    <a:pt x="24" y="39"/>
                  </a:lnTo>
                  <a:lnTo>
                    <a:pt x="24" y="39"/>
                  </a:lnTo>
                  <a:lnTo>
                    <a:pt x="24" y="30"/>
                  </a:lnTo>
                  <a:lnTo>
                    <a:pt x="24" y="30"/>
                  </a:lnTo>
                  <a:lnTo>
                    <a:pt x="21" y="33"/>
                  </a:lnTo>
                  <a:lnTo>
                    <a:pt x="18" y="36"/>
                  </a:lnTo>
                  <a:lnTo>
                    <a:pt x="12" y="33"/>
                  </a:lnTo>
                  <a:lnTo>
                    <a:pt x="12" y="33"/>
                  </a:lnTo>
                  <a:lnTo>
                    <a:pt x="15" y="30"/>
                  </a:lnTo>
                  <a:lnTo>
                    <a:pt x="18" y="27"/>
                  </a:lnTo>
                  <a:lnTo>
                    <a:pt x="18" y="27"/>
                  </a:lnTo>
                  <a:lnTo>
                    <a:pt x="12" y="24"/>
                  </a:lnTo>
                  <a:lnTo>
                    <a:pt x="9" y="27"/>
                  </a:lnTo>
                  <a:lnTo>
                    <a:pt x="3" y="27"/>
                  </a:lnTo>
                  <a:lnTo>
                    <a:pt x="0" y="21"/>
                  </a:lnTo>
                  <a:lnTo>
                    <a:pt x="0" y="21"/>
                  </a:lnTo>
                  <a:lnTo>
                    <a:pt x="0" y="18"/>
                  </a:lnTo>
                  <a:lnTo>
                    <a:pt x="3" y="15"/>
                  </a:lnTo>
                  <a:lnTo>
                    <a:pt x="9" y="15"/>
                  </a:lnTo>
                  <a:lnTo>
                    <a:pt x="9" y="15"/>
                  </a:lnTo>
                  <a:lnTo>
                    <a:pt x="15" y="9"/>
                  </a:lnTo>
                  <a:lnTo>
                    <a:pt x="21" y="6"/>
                  </a:lnTo>
                  <a:lnTo>
                    <a:pt x="21" y="6"/>
                  </a:lnTo>
                  <a:lnTo>
                    <a:pt x="36" y="3"/>
                  </a:lnTo>
                  <a:lnTo>
                    <a:pt x="45" y="0"/>
                  </a:lnTo>
                  <a:lnTo>
                    <a:pt x="57" y="3"/>
                  </a:lnTo>
                  <a:lnTo>
                    <a:pt x="57" y="3"/>
                  </a:lnTo>
                  <a:lnTo>
                    <a:pt x="57" y="9"/>
                  </a:lnTo>
                  <a:lnTo>
                    <a:pt x="57" y="9"/>
                  </a:lnTo>
                  <a:lnTo>
                    <a:pt x="63" y="12"/>
                  </a:lnTo>
                  <a:lnTo>
                    <a:pt x="72" y="9"/>
                  </a:lnTo>
                  <a:lnTo>
                    <a:pt x="78" y="9"/>
                  </a:lnTo>
                  <a:lnTo>
                    <a:pt x="81" y="9"/>
                  </a:lnTo>
                  <a:lnTo>
                    <a:pt x="81" y="9"/>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42" name="Freeform 13"/>
            <p:cNvSpPr>
              <a:spLocks/>
            </p:cNvSpPr>
            <p:nvPr/>
          </p:nvSpPr>
          <p:spPr bwMode="auto">
            <a:xfrm>
              <a:off x="7794625" y="1763713"/>
              <a:ext cx="58738" cy="23812"/>
            </a:xfrm>
            <a:custGeom>
              <a:avLst/>
              <a:gdLst>
                <a:gd name="T0" fmla="*/ 37 w 37"/>
                <a:gd name="T1" fmla="*/ 9 h 15"/>
                <a:gd name="T2" fmla="*/ 37 w 37"/>
                <a:gd name="T3" fmla="*/ 9 h 15"/>
                <a:gd name="T4" fmla="*/ 34 w 37"/>
                <a:gd name="T5" fmla="*/ 12 h 15"/>
                <a:gd name="T6" fmla="*/ 31 w 37"/>
                <a:gd name="T7" fmla="*/ 12 h 15"/>
                <a:gd name="T8" fmla="*/ 25 w 37"/>
                <a:gd name="T9" fmla="*/ 9 h 15"/>
                <a:gd name="T10" fmla="*/ 25 w 37"/>
                <a:gd name="T11" fmla="*/ 9 h 15"/>
                <a:gd name="T12" fmla="*/ 22 w 37"/>
                <a:gd name="T13" fmla="*/ 9 h 15"/>
                <a:gd name="T14" fmla="*/ 22 w 37"/>
                <a:gd name="T15" fmla="*/ 12 h 15"/>
                <a:gd name="T16" fmla="*/ 22 w 37"/>
                <a:gd name="T17" fmla="*/ 15 h 15"/>
                <a:gd name="T18" fmla="*/ 22 w 37"/>
                <a:gd name="T19" fmla="*/ 15 h 15"/>
                <a:gd name="T20" fmla="*/ 12 w 37"/>
                <a:gd name="T21" fmla="*/ 15 h 15"/>
                <a:gd name="T22" fmla="*/ 9 w 37"/>
                <a:gd name="T23" fmla="*/ 12 h 15"/>
                <a:gd name="T24" fmla="*/ 6 w 37"/>
                <a:gd name="T25" fmla="*/ 9 h 15"/>
                <a:gd name="T26" fmla="*/ 0 w 37"/>
                <a:gd name="T27" fmla="*/ 9 h 15"/>
                <a:gd name="T28" fmla="*/ 0 w 37"/>
                <a:gd name="T29" fmla="*/ 9 h 15"/>
                <a:gd name="T30" fmla="*/ 3 w 37"/>
                <a:gd name="T31" fmla="*/ 3 h 15"/>
                <a:gd name="T32" fmla="*/ 6 w 37"/>
                <a:gd name="T33" fmla="*/ 3 h 15"/>
                <a:gd name="T34" fmla="*/ 18 w 37"/>
                <a:gd name="T35" fmla="*/ 0 h 15"/>
                <a:gd name="T36" fmla="*/ 28 w 37"/>
                <a:gd name="T37" fmla="*/ 3 h 15"/>
                <a:gd name="T38" fmla="*/ 37 w 37"/>
                <a:gd name="T39" fmla="*/ 9 h 15"/>
                <a:gd name="T40" fmla="*/ 37 w 37"/>
                <a:gd name="T41"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5">
                  <a:moveTo>
                    <a:pt x="37" y="9"/>
                  </a:moveTo>
                  <a:lnTo>
                    <a:pt x="37" y="9"/>
                  </a:lnTo>
                  <a:lnTo>
                    <a:pt x="34" y="12"/>
                  </a:lnTo>
                  <a:lnTo>
                    <a:pt x="31" y="12"/>
                  </a:lnTo>
                  <a:lnTo>
                    <a:pt x="25" y="9"/>
                  </a:lnTo>
                  <a:lnTo>
                    <a:pt x="25" y="9"/>
                  </a:lnTo>
                  <a:lnTo>
                    <a:pt x="22" y="9"/>
                  </a:lnTo>
                  <a:lnTo>
                    <a:pt x="22" y="12"/>
                  </a:lnTo>
                  <a:lnTo>
                    <a:pt x="22" y="15"/>
                  </a:lnTo>
                  <a:lnTo>
                    <a:pt x="22" y="15"/>
                  </a:lnTo>
                  <a:lnTo>
                    <a:pt x="12" y="15"/>
                  </a:lnTo>
                  <a:lnTo>
                    <a:pt x="9" y="12"/>
                  </a:lnTo>
                  <a:lnTo>
                    <a:pt x="6" y="9"/>
                  </a:lnTo>
                  <a:lnTo>
                    <a:pt x="0" y="9"/>
                  </a:lnTo>
                  <a:lnTo>
                    <a:pt x="0" y="9"/>
                  </a:lnTo>
                  <a:lnTo>
                    <a:pt x="3" y="3"/>
                  </a:lnTo>
                  <a:lnTo>
                    <a:pt x="6" y="3"/>
                  </a:lnTo>
                  <a:lnTo>
                    <a:pt x="18" y="0"/>
                  </a:lnTo>
                  <a:lnTo>
                    <a:pt x="28" y="3"/>
                  </a:lnTo>
                  <a:lnTo>
                    <a:pt x="37" y="9"/>
                  </a:lnTo>
                  <a:lnTo>
                    <a:pt x="37" y="9"/>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43" name="Freeform 14"/>
            <p:cNvSpPr>
              <a:spLocks/>
            </p:cNvSpPr>
            <p:nvPr/>
          </p:nvSpPr>
          <p:spPr bwMode="auto">
            <a:xfrm>
              <a:off x="2616200" y="1801813"/>
              <a:ext cx="149225" cy="77787"/>
            </a:xfrm>
            <a:custGeom>
              <a:avLst/>
              <a:gdLst>
                <a:gd name="T0" fmla="*/ 70 w 94"/>
                <a:gd name="T1" fmla="*/ 12 h 49"/>
                <a:gd name="T2" fmla="*/ 70 w 94"/>
                <a:gd name="T3" fmla="*/ 12 h 49"/>
                <a:gd name="T4" fmla="*/ 76 w 94"/>
                <a:gd name="T5" fmla="*/ 22 h 49"/>
                <a:gd name="T6" fmla="*/ 82 w 94"/>
                <a:gd name="T7" fmla="*/ 31 h 49"/>
                <a:gd name="T8" fmla="*/ 82 w 94"/>
                <a:gd name="T9" fmla="*/ 31 h 49"/>
                <a:gd name="T10" fmla="*/ 91 w 94"/>
                <a:gd name="T11" fmla="*/ 37 h 49"/>
                <a:gd name="T12" fmla="*/ 94 w 94"/>
                <a:gd name="T13" fmla="*/ 43 h 49"/>
                <a:gd name="T14" fmla="*/ 94 w 94"/>
                <a:gd name="T15" fmla="*/ 49 h 49"/>
                <a:gd name="T16" fmla="*/ 94 w 94"/>
                <a:gd name="T17" fmla="*/ 49 h 49"/>
                <a:gd name="T18" fmla="*/ 88 w 94"/>
                <a:gd name="T19" fmla="*/ 49 h 49"/>
                <a:gd name="T20" fmla="*/ 82 w 94"/>
                <a:gd name="T21" fmla="*/ 49 h 49"/>
                <a:gd name="T22" fmla="*/ 82 w 94"/>
                <a:gd name="T23" fmla="*/ 49 h 49"/>
                <a:gd name="T24" fmla="*/ 82 w 94"/>
                <a:gd name="T25" fmla="*/ 46 h 49"/>
                <a:gd name="T26" fmla="*/ 82 w 94"/>
                <a:gd name="T27" fmla="*/ 43 h 49"/>
                <a:gd name="T28" fmla="*/ 82 w 94"/>
                <a:gd name="T29" fmla="*/ 43 h 49"/>
                <a:gd name="T30" fmla="*/ 76 w 94"/>
                <a:gd name="T31" fmla="*/ 43 h 49"/>
                <a:gd name="T32" fmla="*/ 73 w 94"/>
                <a:gd name="T33" fmla="*/ 43 h 49"/>
                <a:gd name="T34" fmla="*/ 76 w 94"/>
                <a:gd name="T35" fmla="*/ 37 h 49"/>
                <a:gd name="T36" fmla="*/ 76 w 94"/>
                <a:gd name="T37" fmla="*/ 37 h 49"/>
                <a:gd name="T38" fmla="*/ 42 w 94"/>
                <a:gd name="T39" fmla="*/ 37 h 49"/>
                <a:gd name="T40" fmla="*/ 21 w 94"/>
                <a:gd name="T41" fmla="*/ 34 h 49"/>
                <a:gd name="T42" fmla="*/ 21 w 94"/>
                <a:gd name="T43" fmla="*/ 34 h 49"/>
                <a:gd name="T44" fmla="*/ 21 w 94"/>
                <a:gd name="T45" fmla="*/ 28 h 49"/>
                <a:gd name="T46" fmla="*/ 24 w 94"/>
                <a:gd name="T47" fmla="*/ 25 h 49"/>
                <a:gd name="T48" fmla="*/ 33 w 94"/>
                <a:gd name="T49" fmla="*/ 25 h 49"/>
                <a:gd name="T50" fmla="*/ 33 w 94"/>
                <a:gd name="T51" fmla="*/ 25 h 49"/>
                <a:gd name="T52" fmla="*/ 30 w 94"/>
                <a:gd name="T53" fmla="*/ 22 h 49"/>
                <a:gd name="T54" fmla="*/ 30 w 94"/>
                <a:gd name="T55" fmla="*/ 22 h 49"/>
                <a:gd name="T56" fmla="*/ 27 w 94"/>
                <a:gd name="T57" fmla="*/ 19 h 49"/>
                <a:gd name="T58" fmla="*/ 24 w 94"/>
                <a:gd name="T59" fmla="*/ 15 h 49"/>
                <a:gd name="T60" fmla="*/ 24 w 94"/>
                <a:gd name="T61" fmla="*/ 15 h 49"/>
                <a:gd name="T62" fmla="*/ 15 w 94"/>
                <a:gd name="T63" fmla="*/ 15 h 49"/>
                <a:gd name="T64" fmla="*/ 9 w 94"/>
                <a:gd name="T65" fmla="*/ 15 h 49"/>
                <a:gd name="T66" fmla="*/ 3 w 94"/>
                <a:gd name="T67" fmla="*/ 12 h 49"/>
                <a:gd name="T68" fmla="*/ 0 w 94"/>
                <a:gd name="T69" fmla="*/ 3 h 49"/>
                <a:gd name="T70" fmla="*/ 0 w 94"/>
                <a:gd name="T71" fmla="*/ 3 h 49"/>
                <a:gd name="T72" fmla="*/ 9 w 94"/>
                <a:gd name="T73" fmla="*/ 0 h 49"/>
                <a:gd name="T74" fmla="*/ 18 w 94"/>
                <a:gd name="T75" fmla="*/ 0 h 49"/>
                <a:gd name="T76" fmla="*/ 33 w 94"/>
                <a:gd name="T77" fmla="*/ 3 h 49"/>
                <a:gd name="T78" fmla="*/ 33 w 94"/>
                <a:gd name="T79" fmla="*/ 3 h 49"/>
                <a:gd name="T80" fmla="*/ 39 w 94"/>
                <a:gd name="T81" fmla="*/ 6 h 49"/>
                <a:gd name="T82" fmla="*/ 42 w 94"/>
                <a:gd name="T83" fmla="*/ 12 h 49"/>
                <a:gd name="T84" fmla="*/ 42 w 94"/>
                <a:gd name="T85" fmla="*/ 12 h 49"/>
                <a:gd name="T86" fmla="*/ 45 w 94"/>
                <a:gd name="T87" fmla="*/ 12 h 49"/>
                <a:gd name="T88" fmla="*/ 51 w 94"/>
                <a:gd name="T89" fmla="*/ 9 h 49"/>
                <a:gd name="T90" fmla="*/ 57 w 94"/>
                <a:gd name="T91" fmla="*/ 9 h 49"/>
                <a:gd name="T92" fmla="*/ 57 w 94"/>
                <a:gd name="T93" fmla="*/ 12 h 49"/>
                <a:gd name="T94" fmla="*/ 57 w 94"/>
                <a:gd name="T95" fmla="*/ 12 h 49"/>
                <a:gd name="T96" fmla="*/ 60 w 94"/>
                <a:gd name="T97" fmla="*/ 15 h 49"/>
                <a:gd name="T98" fmla="*/ 63 w 94"/>
                <a:gd name="T99" fmla="*/ 15 h 49"/>
                <a:gd name="T100" fmla="*/ 70 w 94"/>
                <a:gd name="T101" fmla="*/ 15 h 49"/>
                <a:gd name="T102" fmla="*/ 70 w 94"/>
                <a:gd name="T103" fmla="*/ 12 h 49"/>
                <a:gd name="T104" fmla="*/ 70 w 94"/>
                <a:gd name="T105"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49">
                  <a:moveTo>
                    <a:pt x="70" y="12"/>
                  </a:moveTo>
                  <a:lnTo>
                    <a:pt x="70" y="12"/>
                  </a:lnTo>
                  <a:lnTo>
                    <a:pt x="76" y="22"/>
                  </a:lnTo>
                  <a:lnTo>
                    <a:pt x="82" y="31"/>
                  </a:lnTo>
                  <a:lnTo>
                    <a:pt x="82" y="31"/>
                  </a:lnTo>
                  <a:lnTo>
                    <a:pt x="91" y="37"/>
                  </a:lnTo>
                  <a:lnTo>
                    <a:pt x="94" y="43"/>
                  </a:lnTo>
                  <a:lnTo>
                    <a:pt x="94" y="49"/>
                  </a:lnTo>
                  <a:lnTo>
                    <a:pt x="94" y="49"/>
                  </a:lnTo>
                  <a:lnTo>
                    <a:pt x="88" y="49"/>
                  </a:lnTo>
                  <a:lnTo>
                    <a:pt x="82" y="49"/>
                  </a:lnTo>
                  <a:lnTo>
                    <a:pt x="82" y="49"/>
                  </a:lnTo>
                  <a:lnTo>
                    <a:pt x="82" y="46"/>
                  </a:lnTo>
                  <a:lnTo>
                    <a:pt x="82" y="43"/>
                  </a:lnTo>
                  <a:lnTo>
                    <a:pt x="82" y="43"/>
                  </a:lnTo>
                  <a:lnTo>
                    <a:pt x="76" y="43"/>
                  </a:lnTo>
                  <a:lnTo>
                    <a:pt x="73" y="43"/>
                  </a:lnTo>
                  <a:lnTo>
                    <a:pt x="76" y="37"/>
                  </a:lnTo>
                  <a:lnTo>
                    <a:pt x="76" y="37"/>
                  </a:lnTo>
                  <a:lnTo>
                    <a:pt x="42" y="37"/>
                  </a:lnTo>
                  <a:lnTo>
                    <a:pt x="21" y="34"/>
                  </a:lnTo>
                  <a:lnTo>
                    <a:pt x="21" y="34"/>
                  </a:lnTo>
                  <a:lnTo>
                    <a:pt x="21" y="28"/>
                  </a:lnTo>
                  <a:lnTo>
                    <a:pt x="24" y="25"/>
                  </a:lnTo>
                  <a:lnTo>
                    <a:pt x="33" y="25"/>
                  </a:lnTo>
                  <a:lnTo>
                    <a:pt x="33" y="25"/>
                  </a:lnTo>
                  <a:lnTo>
                    <a:pt x="30" y="22"/>
                  </a:lnTo>
                  <a:lnTo>
                    <a:pt x="30" y="22"/>
                  </a:lnTo>
                  <a:lnTo>
                    <a:pt x="27" y="19"/>
                  </a:lnTo>
                  <a:lnTo>
                    <a:pt x="24" y="15"/>
                  </a:lnTo>
                  <a:lnTo>
                    <a:pt x="24" y="15"/>
                  </a:lnTo>
                  <a:lnTo>
                    <a:pt x="15" y="15"/>
                  </a:lnTo>
                  <a:lnTo>
                    <a:pt x="9" y="15"/>
                  </a:lnTo>
                  <a:lnTo>
                    <a:pt x="3" y="12"/>
                  </a:lnTo>
                  <a:lnTo>
                    <a:pt x="0" y="3"/>
                  </a:lnTo>
                  <a:lnTo>
                    <a:pt x="0" y="3"/>
                  </a:lnTo>
                  <a:lnTo>
                    <a:pt x="9" y="0"/>
                  </a:lnTo>
                  <a:lnTo>
                    <a:pt x="18" y="0"/>
                  </a:lnTo>
                  <a:lnTo>
                    <a:pt x="33" y="3"/>
                  </a:lnTo>
                  <a:lnTo>
                    <a:pt x="33" y="3"/>
                  </a:lnTo>
                  <a:lnTo>
                    <a:pt x="39" y="6"/>
                  </a:lnTo>
                  <a:lnTo>
                    <a:pt x="42" y="12"/>
                  </a:lnTo>
                  <a:lnTo>
                    <a:pt x="42" y="12"/>
                  </a:lnTo>
                  <a:lnTo>
                    <a:pt x="45" y="12"/>
                  </a:lnTo>
                  <a:lnTo>
                    <a:pt x="51" y="9"/>
                  </a:lnTo>
                  <a:lnTo>
                    <a:pt x="57" y="9"/>
                  </a:lnTo>
                  <a:lnTo>
                    <a:pt x="57" y="12"/>
                  </a:lnTo>
                  <a:lnTo>
                    <a:pt x="57" y="12"/>
                  </a:lnTo>
                  <a:lnTo>
                    <a:pt x="60" y="15"/>
                  </a:lnTo>
                  <a:lnTo>
                    <a:pt x="63" y="15"/>
                  </a:lnTo>
                  <a:lnTo>
                    <a:pt x="70" y="15"/>
                  </a:lnTo>
                  <a:lnTo>
                    <a:pt x="70" y="12"/>
                  </a:lnTo>
                  <a:lnTo>
                    <a:pt x="70"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44" name="Freeform 15"/>
            <p:cNvSpPr>
              <a:spLocks/>
            </p:cNvSpPr>
            <p:nvPr/>
          </p:nvSpPr>
          <p:spPr bwMode="auto">
            <a:xfrm>
              <a:off x="8015288" y="1801813"/>
              <a:ext cx="139700" cy="73025"/>
            </a:xfrm>
            <a:custGeom>
              <a:avLst/>
              <a:gdLst>
                <a:gd name="T0" fmla="*/ 37 w 88"/>
                <a:gd name="T1" fmla="*/ 0 h 46"/>
                <a:gd name="T2" fmla="*/ 37 w 88"/>
                <a:gd name="T3" fmla="*/ 0 h 46"/>
                <a:gd name="T4" fmla="*/ 40 w 88"/>
                <a:gd name="T5" fmla="*/ 3 h 46"/>
                <a:gd name="T6" fmla="*/ 46 w 88"/>
                <a:gd name="T7" fmla="*/ 3 h 46"/>
                <a:gd name="T8" fmla="*/ 52 w 88"/>
                <a:gd name="T9" fmla="*/ 6 h 46"/>
                <a:gd name="T10" fmla="*/ 52 w 88"/>
                <a:gd name="T11" fmla="*/ 12 h 46"/>
                <a:gd name="T12" fmla="*/ 52 w 88"/>
                <a:gd name="T13" fmla="*/ 12 h 46"/>
                <a:gd name="T14" fmla="*/ 55 w 88"/>
                <a:gd name="T15" fmla="*/ 12 h 46"/>
                <a:gd name="T16" fmla="*/ 55 w 88"/>
                <a:gd name="T17" fmla="*/ 9 h 46"/>
                <a:gd name="T18" fmla="*/ 58 w 88"/>
                <a:gd name="T19" fmla="*/ 3 h 46"/>
                <a:gd name="T20" fmla="*/ 58 w 88"/>
                <a:gd name="T21" fmla="*/ 3 h 46"/>
                <a:gd name="T22" fmla="*/ 61 w 88"/>
                <a:gd name="T23" fmla="*/ 6 h 46"/>
                <a:gd name="T24" fmla="*/ 61 w 88"/>
                <a:gd name="T25" fmla="*/ 9 h 46"/>
                <a:gd name="T26" fmla="*/ 64 w 88"/>
                <a:gd name="T27" fmla="*/ 12 h 46"/>
                <a:gd name="T28" fmla="*/ 64 w 88"/>
                <a:gd name="T29" fmla="*/ 12 h 46"/>
                <a:gd name="T30" fmla="*/ 70 w 88"/>
                <a:gd name="T31" fmla="*/ 12 h 46"/>
                <a:gd name="T32" fmla="*/ 73 w 88"/>
                <a:gd name="T33" fmla="*/ 12 h 46"/>
                <a:gd name="T34" fmla="*/ 73 w 88"/>
                <a:gd name="T35" fmla="*/ 12 h 46"/>
                <a:gd name="T36" fmla="*/ 73 w 88"/>
                <a:gd name="T37" fmla="*/ 15 h 46"/>
                <a:gd name="T38" fmla="*/ 73 w 88"/>
                <a:gd name="T39" fmla="*/ 15 h 46"/>
                <a:gd name="T40" fmla="*/ 82 w 88"/>
                <a:gd name="T41" fmla="*/ 15 h 46"/>
                <a:gd name="T42" fmla="*/ 88 w 88"/>
                <a:gd name="T43" fmla="*/ 19 h 46"/>
                <a:gd name="T44" fmla="*/ 88 w 88"/>
                <a:gd name="T45" fmla="*/ 22 h 46"/>
                <a:gd name="T46" fmla="*/ 88 w 88"/>
                <a:gd name="T47" fmla="*/ 22 h 46"/>
                <a:gd name="T48" fmla="*/ 88 w 88"/>
                <a:gd name="T49" fmla="*/ 25 h 46"/>
                <a:gd name="T50" fmla="*/ 88 w 88"/>
                <a:gd name="T51" fmla="*/ 28 h 46"/>
                <a:gd name="T52" fmla="*/ 79 w 88"/>
                <a:gd name="T53" fmla="*/ 31 h 46"/>
                <a:gd name="T54" fmla="*/ 70 w 88"/>
                <a:gd name="T55" fmla="*/ 28 h 46"/>
                <a:gd name="T56" fmla="*/ 61 w 88"/>
                <a:gd name="T57" fmla="*/ 31 h 46"/>
                <a:gd name="T58" fmla="*/ 61 w 88"/>
                <a:gd name="T59" fmla="*/ 31 h 46"/>
                <a:gd name="T60" fmla="*/ 58 w 88"/>
                <a:gd name="T61" fmla="*/ 31 h 46"/>
                <a:gd name="T62" fmla="*/ 58 w 88"/>
                <a:gd name="T63" fmla="*/ 34 h 46"/>
                <a:gd name="T64" fmla="*/ 58 w 88"/>
                <a:gd name="T65" fmla="*/ 37 h 46"/>
                <a:gd name="T66" fmla="*/ 58 w 88"/>
                <a:gd name="T67" fmla="*/ 37 h 46"/>
                <a:gd name="T68" fmla="*/ 49 w 88"/>
                <a:gd name="T69" fmla="*/ 40 h 46"/>
                <a:gd name="T70" fmla="*/ 37 w 88"/>
                <a:gd name="T71" fmla="*/ 40 h 46"/>
                <a:gd name="T72" fmla="*/ 19 w 88"/>
                <a:gd name="T73" fmla="*/ 37 h 46"/>
                <a:gd name="T74" fmla="*/ 19 w 88"/>
                <a:gd name="T75" fmla="*/ 37 h 46"/>
                <a:gd name="T76" fmla="*/ 19 w 88"/>
                <a:gd name="T77" fmla="*/ 37 h 46"/>
                <a:gd name="T78" fmla="*/ 16 w 88"/>
                <a:gd name="T79" fmla="*/ 40 h 46"/>
                <a:gd name="T80" fmla="*/ 16 w 88"/>
                <a:gd name="T81" fmla="*/ 46 h 46"/>
                <a:gd name="T82" fmla="*/ 16 w 88"/>
                <a:gd name="T83" fmla="*/ 46 h 46"/>
                <a:gd name="T84" fmla="*/ 10 w 88"/>
                <a:gd name="T85" fmla="*/ 43 h 46"/>
                <a:gd name="T86" fmla="*/ 6 w 88"/>
                <a:gd name="T87" fmla="*/ 43 h 46"/>
                <a:gd name="T88" fmla="*/ 3 w 88"/>
                <a:gd name="T89" fmla="*/ 43 h 46"/>
                <a:gd name="T90" fmla="*/ 0 w 88"/>
                <a:gd name="T91" fmla="*/ 43 h 46"/>
                <a:gd name="T92" fmla="*/ 0 w 88"/>
                <a:gd name="T93" fmla="*/ 43 h 46"/>
                <a:gd name="T94" fmla="*/ 0 w 88"/>
                <a:gd name="T95" fmla="*/ 34 h 46"/>
                <a:gd name="T96" fmla="*/ 0 w 88"/>
                <a:gd name="T97" fmla="*/ 31 h 46"/>
                <a:gd name="T98" fmla="*/ 0 w 88"/>
                <a:gd name="T99" fmla="*/ 31 h 46"/>
                <a:gd name="T100" fmla="*/ 3 w 88"/>
                <a:gd name="T101" fmla="*/ 31 h 46"/>
                <a:gd name="T102" fmla="*/ 6 w 88"/>
                <a:gd name="T103" fmla="*/ 31 h 46"/>
                <a:gd name="T104" fmla="*/ 6 w 88"/>
                <a:gd name="T105" fmla="*/ 31 h 46"/>
                <a:gd name="T106" fmla="*/ 10 w 88"/>
                <a:gd name="T107" fmla="*/ 22 h 46"/>
                <a:gd name="T108" fmla="*/ 13 w 88"/>
                <a:gd name="T109" fmla="*/ 15 h 46"/>
                <a:gd name="T110" fmla="*/ 13 w 88"/>
                <a:gd name="T111" fmla="*/ 15 h 46"/>
                <a:gd name="T112" fmla="*/ 16 w 88"/>
                <a:gd name="T113" fmla="*/ 15 h 46"/>
                <a:gd name="T114" fmla="*/ 19 w 88"/>
                <a:gd name="T115" fmla="*/ 15 h 46"/>
                <a:gd name="T116" fmla="*/ 19 w 88"/>
                <a:gd name="T117" fmla="*/ 15 h 46"/>
                <a:gd name="T118" fmla="*/ 28 w 88"/>
                <a:gd name="T119" fmla="*/ 9 h 46"/>
                <a:gd name="T120" fmla="*/ 37 w 88"/>
                <a:gd name="T121" fmla="*/ 0 h 46"/>
                <a:gd name="T122" fmla="*/ 37 w 88"/>
                <a:gd name="T1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46">
                  <a:moveTo>
                    <a:pt x="37" y="0"/>
                  </a:moveTo>
                  <a:lnTo>
                    <a:pt x="37" y="0"/>
                  </a:lnTo>
                  <a:lnTo>
                    <a:pt x="40" y="3"/>
                  </a:lnTo>
                  <a:lnTo>
                    <a:pt x="46" y="3"/>
                  </a:lnTo>
                  <a:lnTo>
                    <a:pt x="52" y="6"/>
                  </a:lnTo>
                  <a:lnTo>
                    <a:pt x="52" y="12"/>
                  </a:lnTo>
                  <a:lnTo>
                    <a:pt x="52" y="12"/>
                  </a:lnTo>
                  <a:lnTo>
                    <a:pt x="55" y="12"/>
                  </a:lnTo>
                  <a:lnTo>
                    <a:pt x="55" y="9"/>
                  </a:lnTo>
                  <a:lnTo>
                    <a:pt x="58" y="3"/>
                  </a:lnTo>
                  <a:lnTo>
                    <a:pt x="58" y="3"/>
                  </a:lnTo>
                  <a:lnTo>
                    <a:pt x="61" y="6"/>
                  </a:lnTo>
                  <a:lnTo>
                    <a:pt x="61" y="9"/>
                  </a:lnTo>
                  <a:lnTo>
                    <a:pt x="64" y="12"/>
                  </a:lnTo>
                  <a:lnTo>
                    <a:pt x="64" y="12"/>
                  </a:lnTo>
                  <a:lnTo>
                    <a:pt x="70" y="12"/>
                  </a:lnTo>
                  <a:lnTo>
                    <a:pt x="73" y="12"/>
                  </a:lnTo>
                  <a:lnTo>
                    <a:pt x="73" y="12"/>
                  </a:lnTo>
                  <a:lnTo>
                    <a:pt x="73" y="15"/>
                  </a:lnTo>
                  <a:lnTo>
                    <a:pt x="73" y="15"/>
                  </a:lnTo>
                  <a:lnTo>
                    <a:pt x="82" y="15"/>
                  </a:lnTo>
                  <a:lnTo>
                    <a:pt x="88" y="19"/>
                  </a:lnTo>
                  <a:lnTo>
                    <a:pt x="88" y="22"/>
                  </a:lnTo>
                  <a:lnTo>
                    <a:pt x="88" y="22"/>
                  </a:lnTo>
                  <a:lnTo>
                    <a:pt x="88" y="25"/>
                  </a:lnTo>
                  <a:lnTo>
                    <a:pt x="88" y="28"/>
                  </a:lnTo>
                  <a:lnTo>
                    <a:pt x="79" y="31"/>
                  </a:lnTo>
                  <a:lnTo>
                    <a:pt x="70" y="28"/>
                  </a:lnTo>
                  <a:lnTo>
                    <a:pt x="61" y="31"/>
                  </a:lnTo>
                  <a:lnTo>
                    <a:pt x="61" y="31"/>
                  </a:lnTo>
                  <a:lnTo>
                    <a:pt x="58" y="31"/>
                  </a:lnTo>
                  <a:lnTo>
                    <a:pt x="58" y="34"/>
                  </a:lnTo>
                  <a:lnTo>
                    <a:pt x="58" y="37"/>
                  </a:lnTo>
                  <a:lnTo>
                    <a:pt x="58" y="37"/>
                  </a:lnTo>
                  <a:lnTo>
                    <a:pt x="49" y="40"/>
                  </a:lnTo>
                  <a:lnTo>
                    <a:pt x="37" y="40"/>
                  </a:lnTo>
                  <a:lnTo>
                    <a:pt x="19" y="37"/>
                  </a:lnTo>
                  <a:lnTo>
                    <a:pt x="19" y="37"/>
                  </a:lnTo>
                  <a:lnTo>
                    <a:pt x="19" y="37"/>
                  </a:lnTo>
                  <a:lnTo>
                    <a:pt x="16" y="40"/>
                  </a:lnTo>
                  <a:lnTo>
                    <a:pt x="16" y="46"/>
                  </a:lnTo>
                  <a:lnTo>
                    <a:pt x="16" y="46"/>
                  </a:lnTo>
                  <a:lnTo>
                    <a:pt x="10" y="43"/>
                  </a:lnTo>
                  <a:lnTo>
                    <a:pt x="6" y="43"/>
                  </a:lnTo>
                  <a:lnTo>
                    <a:pt x="3" y="43"/>
                  </a:lnTo>
                  <a:lnTo>
                    <a:pt x="0" y="43"/>
                  </a:lnTo>
                  <a:lnTo>
                    <a:pt x="0" y="43"/>
                  </a:lnTo>
                  <a:lnTo>
                    <a:pt x="0" y="34"/>
                  </a:lnTo>
                  <a:lnTo>
                    <a:pt x="0" y="31"/>
                  </a:lnTo>
                  <a:lnTo>
                    <a:pt x="0" y="31"/>
                  </a:lnTo>
                  <a:lnTo>
                    <a:pt x="3" y="31"/>
                  </a:lnTo>
                  <a:lnTo>
                    <a:pt x="6" y="31"/>
                  </a:lnTo>
                  <a:lnTo>
                    <a:pt x="6" y="31"/>
                  </a:lnTo>
                  <a:lnTo>
                    <a:pt x="10" y="22"/>
                  </a:lnTo>
                  <a:lnTo>
                    <a:pt x="13" y="15"/>
                  </a:lnTo>
                  <a:lnTo>
                    <a:pt x="13" y="15"/>
                  </a:lnTo>
                  <a:lnTo>
                    <a:pt x="16" y="15"/>
                  </a:lnTo>
                  <a:lnTo>
                    <a:pt x="19" y="15"/>
                  </a:lnTo>
                  <a:lnTo>
                    <a:pt x="19" y="15"/>
                  </a:lnTo>
                  <a:lnTo>
                    <a:pt x="28" y="9"/>
                  </a:lnTo>
                  <a:lnTo>
                    <a:pt x="37" y="0"/>
                  </a:lnTo>
                  <a:lnTo>
                    <a:pt x="37"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45" name="Freeform 16"/>
            <p:cNvSpPr>
              <a:spLocks/>
            </p:cNvSpPr>
            <p:nvPr/>
          </p:nvSpPr>
          <p:spPr bwMode="auto">
            <a:xfrm>
              <a:off x="2362200" y="1874838"/>
              <a:ext cx="19050" cy="9525"/>
            </a:xfrm>
            <a:custGeom>
              <a:avLst/>
              <a:gdLst>
                <a:gd name="T0" fmla="*/ 12 w 12"/>
                <a:gd name="T1" fmla="*/ 3 h 6"/>
                <a:gd name="T2" fmla="*/ 12 w 12"/>
                <a:gd name="T3" fmla="*/ 3 h 6"/>
                <a:gd name="T4" fmla="*/ 6 w 12"/>
                <a:gd name="T5" fmla="*/ 6 h 6"/>
                <a:gd name="T6" fmla="*/ 3 w 12"/>
                <a:gd name="T7" fmla="*/ 6 h 6"/>
                <a:gd name="T8" fmla="*/ 0 w 12"/>
                <a:gd name="T9" fmla="*/ 3 h 6"/>
                <a:gd name="T10" fmla="*/ 0 w 12"/>
                <a:gd name="T11" fmla="*/ 0 h 6"/>
                <a:gd name="T12" fmla="*/ 3 w 12"/>
                <a:gd name="T13" fmla="*/ 0 h 6"/>
                <a:gd name="T14" fmla="*/ 6 w 12"/>
                <a:gd name="T15" fmla="*/ 0 h 6"/>
                <a:gd name="T16" fmla="*/ 12 w 12"/>
                <a:gd name="T17" fmla="*/ 3 h 6"/>
                <a:gd name="T18" fmla="*/ 12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2" y="3"/>
                  </a:moveTo>
                  <a:lnTo>
                    <a:pt x="12" y="3"/>
                  </a:lnTo>
                  <a:lnTo>
                    <a:pt x="6" y="6"/>
                  </a:lnTo>
                  <a:lnTo>
                    <a:pt x="3" y="6"/>
                  </a:lnTo>
                  <a:lnTo>
                    <a:pt x="0" y="3"/>
                  </a:lnTo>
                  <a:lnTo>
                    <a:pt x="0" y="0"/>
                  </a:lnTo>
                  <a:lnTo>
                    <a:pt x="3" y="0"/>
                  </a:lnTo>
                  <a:lnTo>
                    <a:pt x="6" y="0"/>
                  </a:lnTo>
                  <a:lnTo>
                    <a:pt x="12" y="3"/>
                  </a:lnTo>
                  <a:lnTo>
                    <a:pt x="12"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46" name="Freeform 17"/>
            <p:cNvSpPr>
              <a:spLocks/>
            </p:cNvSpPr>
            <p:nvPr/>
          </p:nvSpPr>
          <p:spPr bwMode="auto">
            <a:xfrm>
              <a:off x="2409825" y="1874838"/>
              <a:ext cx="76200" cy="38100"/>
            </a:xfrm>
            <a:custGeom>
              <a:avLst/>
              <a:gdLst>
                <a:gd name="T0" fmla="*/ 48 w 48"/>
                <a:gd name="T1" fmla="*/ 3 h 24"/>
                <a:gd name="T2" fmla="*/ 48 w 48"/>
                <a:gd name="T3" fmla="*/ 3 h 24"/>
                <a:gd name="T4" fmla="*/ 48 w 48"/>
                <a:gd name="T5" fmla="*/ 12 h 24"/>
                <a:gd name="T6" fmla="*/ 45 w 48"/>
                <a:gd name="T7" fmla="*/ 15 h 24"/>
                <a:gd name="T8" fmla="*/ 42 w 48"/>
                <a:gd name="T9" fmla="*/ 18 h 24"/>
                <a:gd name="T10" fmla="*/ 36 w 48"/>
                <a:gd name="T11" fmla="*/ 18 h 24"/>
                <a:gd name="T12" fmla="*/ 24 w 48"/>
                <a:gd name="T13" fmla="*/ 21 h 24"/>
                <a:gd name="T14" fmla="*/ 18 w 48"/>
                <a:gd name="T15" fmla="*/ 21 h 24"/>
                <a:gd name="T16" fmla="*/ 12 w 48"/>
                <a:gd name="T17" fmla="*/ 24 h 24"/>
                <a:gd name="T18" fmla="*/ 12 w 48"/>
                <a:gd name="T19" fmla="*/ 24 h 24"/>
                <a:gd name="T20" fmla="*/ 9 w 48"/>
                <a:gd name="T21" fmla="*/ 21 h 24"/>
                <a:gd name="T22" fmla="*/ 6 w 48"/>
                <a:gd name="T23" fmla="*/ 18 h 24"/>
                <a:gd name="T24" fmla="*/ 6 w 48"/>
                <a:gd name="T25" fmla="*/ 12 h 24"/>
                <a:gd name="T26" fmla="*/ 0 w 48"/>
                <a:gd name="T27" fmla="*/ 12 h 24"/>
                <a:gd name="T28" fmla="*/ 0 w 48"/>
                <a:gd name="T29" fmla="*/ 12 h 24"/>
                <a:gd name="T30" fmla="*/ 3 w 48"/>
                <a:gd name="T31" fmla="*/ 9 h 24"/>
                <a:gd name="T32" fmla="*/ 6 w 48"/>
                <a:gd name="T33" fmla="*/ 6 h 24"/>
                <a:gd name="T34" fmla="*/ 12 w 48"/>
                <a:gd name="T35" fmla="*/ 9 h 24"/>
                <a:gd name="T36" fmla="*/ 21 w 48"/>
                <a:gd name="T37" fmla="*/ 9 h 24"/>
                <a:gd name="T38" fmla="*/ 24 w 48"/>
                <a:gd name="T39" fmla="*/ 6 h 24"/>
                <a:gd name="T40" fmla="*/ 24 w 48"/>
                <a:gd name="T41" fmla="*/ 3 h 24"/>
                <a:gd name="T42" fmla="*/ 24 w 48"/>
                <a:gd name="T43" fmla="*/ 3 h 24"/>
                <a:gd name="T44" fmla="*/ 27 w 48"/>
                <a:gd name="T45" fmla="*/ 0 h 24"/>
                <a:gd name="T46" fmla="*/ 33 w 48"/>
                <a:gd name="T47" fmla="*/ 3 h 24"/>
                <a:gd name="T48" fmla="*/ 39 w 48"/>
                <a:gd name="T49" fmla="*/ 6 h 24"/>
                <a:gd name="T50" fmla="*/ 48 w 48"/>
                <a:gd name="T51" fmla="*/ 3 h 24"/>
                <a:gd name="T52" fmla="*/ 48 w 48"/>
                <a:gd name="T53"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24">
                  <a:moveTo>
                    <a:pt x="48" y="3"/>
                  </a:moveTo>
                  <a:lnTo>
                    <a:pt x="48" y="3"/>
                  </a:lnTo>
                  <a:lnTo>
                    <a:pt x="48" y="12"/>
                  </a:lnTo>
                  <a:lnTo>
                    <a:pt x="45" y="15"/>
                  </a:lnTo>
                  <a:lnTo>
                    <a:pt x="42" y="18"/>
                  </a:lnTo>
                  <a:lnTo>
                    <a:pt x="36" y="18"/>
                  </a:lnTo>
                  <a:lnTo>
                    <a:pt x="24" y="21"/>
                  </a:lnTo>
                  <a:lnTo>
                    <a:pt x="18" y="21"/>
                  </a:lnTo>
                  <a:lnTo>
                    <a:pt x="12" y="24"/>
                  </a:lnTo>
                  <a:lnTo>
                    <a:pt x="12" y="24"/>
                  </a:lnTo>
                  <a:lnTo>
                    <a:pt x="9" y="21"/>
                  </a:lnTo>
                  <a:lnTo>
                    <a:pt x="6" y="18"/>
                  </a:lnTo>
                  <a:lnTo>
                    <a:pt x="6" y="12"/>
                  </a:lnTo>
                  <a:lnTo>
                    <a:pt x="0" y="12"/>
                  </a:lnTo>
                  <a:lnTo>
                    <a:pt x="0" y="12"/>
                  </a:lnTo>
                  <a:lnTo>
                    <a:pt x="3" y="9"/>
                  </a:lnTo>
                  <a:lnTo>
                    <a:pt x="6" y="6"/>
                  </a:lnTo>
                  <a:lnTo>
                    <a:pt x="12" y="9"/>
                  </a:lnTo>
                  <a:lnTo>
                    <a:pt x="21" y="9"/>
                  </a:lnTo>
                  <a:lnTo>
                    <a:pt x="24" y="6"/>
                  </a:lnTo>
                  <a:lnTo>
                    <a:pt x="24" y="3"/>
                  </a:lnTo>
                  <a:lnTo>
                    <a:pt x="24" y="3"/>
                  </a:lnTo>
                  <a:lnTo>
                    <a:pt x="27" y="0"/>
                  </a:lnTo>
                  <a:lnTo>
                    <a:pt x="33" y="3"/>
                  </a:lnTo>
                  <a:lnTo>
                    <a:pt x="39" y="6"/>
                  </a:lnTo>
                  <a:lnTo>
                    <a:pt x="48" y="3"/>
                  </a:lnTo>
                  <a:lnTo>
                    <a:pt x="48"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47" name="Freeform 18"/>
            <p:cNvSpPr>
              <a:spLocks/>
            </p:cNvSpPr>
            <p:nvPr/>
          </p:nvSpPr>
          <p:spPr bwMode="auto">
            <a:xfrm>
              <a:off x="2874963" y="1889125"/>
              <a:ext cx="63500" cy="23812"/>
            </a:xfrm>
            <a:custGeom>
              <a:avLst/>
              <a:gdLst>
                <a:gd name="T0" fmla="*/ 37 w 40"/>
                <a:gd name="T1" fmla="*/ 0 h 15"/>
                <a:gd name="T2" fmla="*/ 37 w 40"/>
                <a:gd name="T3" fmla="*/ 0 h 15"/>
                <a:gd name="T4" fmla="*/ 40 w 40"/>
                <a:gd name="T5" fmla="*/ 0 h 15"/>
                <a:gd name="T6" fmla="*/ 40 w 40"/>
                <a:gd name="T7" fmla="*/ 3 h 15"/>
                <a:gd name="T8" fmla="*/ 37 w 40"/>
                <a:gd name="T9" fmla="*/ 6 h 15"/>
                <a:gd name="T10" fmla="*/ 37 w 40"/>
                <a:gd name="T11" fmla="*/ 6 h 15"/>
                <a:gd name="T12" fmla="*/ 30 w 40"/>
                <a:gd name="T13" fmla="*/ 9 h 15"/>
                <a:gd name="T14" fmla="*/ 24 w 40"/>
                <a:gd name="T15" fmla="*/ 12 h 15"/>
                <a:gd name="T16" fmla="*/ 24 w 40"/>
                <a:gd name="T17" fmla="*/ 12 h 15"/>
                <a:gd name="T18" fmla="*/ 21 w 40"/>
                <a:gd name="T19" fmla="*/ 15 h 15"/>
                <a:gd name="T20" fmla="*/ 21 w 40"/>
                <a:gd name="T21" fmla="*/ 15 h 15"/>
                <a:gd name="T22" fmla="*/ 15 w 40"/>
                <a:gd name="T23" fmla="*/ 12 h 15"/>
                <a:gd name="T24" fmla="*/ 9 w 40"/>
                <a:gd name="T25" fmla="*/ 12 h 15"/>
                <a:gd name="T26" fmla="*/ 9 w 40"/>
                <a:gd name="T27" fmla="*/ 12 h 15"/>
                <a:gd name="T28" fmla="*/ 9 w 40"/>
                <a:gd name="T29" fmla="*/ 12 h 15"/>
                <a:gd name="T30" fmla="*/ 3 w 40"/>
                <a:gd name="T31" fmla="*/ 15 h 15"/>
                <a:gd name="T32" fmla="*/ 3 w 40"/>
                <a:gd name="T33" fmla="*/ 15 h 15"/>
                <a:gd name="T34" fmla="*/ 0 w 40"/>
                <a:gd name="T35" fmla="*/ 15 h 15"/>
                <a:gd name="T36" fmla="*/ 0 w 40"/>
                <a:gd name="T37" fmla="*/ 12 h 15"/>
                <a:gd name="T38" fmla="*/ 0 w 40"/>
                <a:gd name="T39" fmla="*/ 12 h 15"/>
                <a:gd name="T40" fmla="*/ 0 w 40"/>
                <a:gd name="T41" fmla="*/ 6 h 15"/>
                <a:gd name="T42" fmla="*/ 3 w 40"/>
                <a:gd name="T43" fmla="*/ 3 h 15"/>
                <a:gd name="T44" fmla="*/ 15 w 40"/>
                <a:gd name="T45" fmla="*/ 3 h 15"/>
                <a:gd name="T46" fmla="*/ 30 w 40"/>
                <a:gd name="T47" fmla="*/ 3 h 15"/>
                <a:gd name="T48" fmla="*/ 34 w 40"/>
                <a:gd name="T49" fmla="*/ 3 h 15"/>
                <a:gd name="T50" fmla="*/ 37 w 40"/>
                <a:gd name="T51" fmla="*/ 0 h 15"/>
                <a:gd name="T52" fmla="*/ 37 w 40"/>
                <a:gd name="T5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15">
                  <a:moveTo>
                    <a:pt x="37" y="0"/>
                  </a:moveTo>
                  <a:lnTo>
                    <a:pt x="37" y="0"/>
                  </a:lnTo>
                  <a:lnTo>
                    <a:pt x="40" y="0"/>
                  </a:lnTo>
                  <a:lnTo>
                    <a:pt x="40" y="3"/>
                  </a:lnTo>
                  <a:lnTo>
                    <a:pt x="37" y="6"/>
                  </a:lnTo>
                  <a:lnTo>
                    <a:pt x="37" y="6"/>
                  </a:lnTo>
                  <a:lnTo>
                    <a:pt x="30" y="9"/>
                  </a:lnTo>
                  <a:lnTo>
                    <a:pt x="24" y="12"/>
                  </a:lnTo>
                  <a:lnTo>
                    <a:pt x="24" y="12"/>
                  </a:lnTo>
                  <a:lnTo>
                    <a:pt x="21" y="15"/>
                  </a:lnTo>
                  <a:lnTo>
                    <a:pt x="21" y="15"/>
                  </a:lnTo>
                  <a:lnTo>
                    <a:pt x="15" y="12"/>
                  </a:lnTo>
                  <a:lnTo>
                    <a:pt x="9" y="12"/>
                  </a:lnTo>
                  <a:lnTo>
                    <a:pt x="9" y="12"/>
                  </a:lnTo>
                  <a:lnTo>
                    <a:pt x="9" y="12"/>
                  </a:lnTo>
                  <a:lnTo>
                    <a:pt x="3" y="15"/>
                  </a:lnTo>
                  <a:lnTo>
                    <a:pt x="3" y="15"/>
                  </a:lnTo>
                  <a:lnTo>
                    <a:pt x="0" y="15"/>
                  </a:lnTo>
                  <a:lnTo>
                    <a:pt x="0" y="12"/>
                  </a:lnTo>
                  <a:lnTo>
                    <a:pt x="0" y="12"/>
                  </a:lnTo>
                  <a:lnTo>
                    <a:pt x="0" y="6"/>
                  </a:lnTo>
                  <a:lnTo>
                    <a:pt x="3" y="3"/>
                  </a:lnTo>
                  <a:lnTo>
                    <a:pt x="15" y="3"/>
                  </a:lnTo>
                  <a:lnTo>
                    <a:pt x="30" y="3"/>
                  </a:lnTo>
                  <a:lnTo>
                    <a:pt x="34" y="3"/>
                  </a:lnTo>
                  <a:lnTo>
                    <a:pt x="37" y="0"/>
                  </a:lnTo>
                  <a:lnTo>
                    <a:pt x="37"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48" name="Freeform 19"/>
            <p:cNvSpPr>
              <a:spLocks/>
            </p:cNvSpPr>
            <p:nvPr/>
          </p:nvSpPr>
          <p:spPr bwMode="auto">
            <a:xfrm>
              <a:off x="2597150" y="1898650"/>
              <a:ext cx="33338" cy="14287"/>
            </a:xfrm>
            <a:custGeom>
              <a:avLst/>
              <a:gdLst>
                <a:gd name="T0" fmla="*/ 0 w 21"/>
                <a:gd name="T1" fmla="*/ 6 h 9"/>
                <a:gd name="T2" fmla="*/ 0 w 21"/>
                <a:gd name="T3" fmla="*/ 6 h 9"/>
                <a:gd name="T4" fmla="*/ 3 w 21"/>
                <a:gd name="T5" fmla="*/ 3 h 9"/>
                <a:gd name="T6" fmla="*/ 3 w 21"/>
                <a:gd name="T7" fmla="*/ 0 h 9"/>
                <a:gd name="T8" fmla="*/ 12 w 21"/>
                <a:gd name="T9" fmla="*/ 0 h 9"/>
                <a:gd name="T10" fmla="*/ 21 w 21"/>
                <a:gd name="T11" fmla="*/ 3 h 9"/>
                <a:gd name="T12" fmla="*/ 21 w 21"/>
                <a:gd name="T13" fmla="*/ 6 h 9"/>
                <a:gd name="T14" fmla="*/ 21 w 21"/>
                <a:gd name="T15" fmla="*/ 9 h 9"/>
                <a:gd name="T16" fmla="*/ 21 w 21"/>
                <a:gd name="T17" fmla="*/ 9 h 9"/>
                <a:gd name="T18" fmla="*/ 15 w 21"/>
                <a:gd name="T19" fmla="*/ 6 h 9"/>
                <a:gd name="T20" fmla="*/ 12 w 21"/>
                <a:gd name="T21" fmla="*/ 6 h 9"/>
                <a:gd name="T22" fmla="*/ 9 w 21"/>
                <a:gd name="T23" fmla="*/ 6 h 9"/>
                <a:gd name="T24" fmla="*/ 0 w 21"/>
                <a:gd name="T25" fmla="*/ 6 h 9"/>
                <a:gd name="T26" fmla="*/ 0 w 21"/>
                <a:gd name="T2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9">
                  <a:moveTo>
                    <a:pt x="0" y="6"/>
                  </a:moveTo>
                  <a:lnTo>
                    <a:pt x="0" y="6"/>
                  </a:lnTo>
                  <a:lnTo>
                    <a:pt x="3" y="3"/>
                  </a:lnTo>
                  <a:lnTo>
                    <a:pt x="3" y="0"/>
                  </a:lnTo>
                  <a:lnTo>
                    <a:pt x="12" y="0"/>
                  </a:lnTo>
                  <a:lnTo>
                    <a:pt x="21" y="3"/>
                  </a:lnTo>
                  <a:lnTo>
                    <a:pt x="21" y="6"/>
                  </a:lnTo>
                  <a:lnTo>
                    <a:pt x="21" y="9"/>
                  </a:lnTo>
                  <a:lnTo>
                    <a:pt x="21" y="9"/>
                  </a:lnTo>
                  <a:lnTo>
                    <a:pt x="15" y="6"/>
                  </a:lnTo>
                  <a:lnTo>
                    <a:pt x="12" y="6"/>
                  </a:lnTo>
                  <a:lnTo>
                    <a:pt x="9" y="6"/>
                  </a:lnTo>
                  <a:lnTo>
                    <a:pt x="0" y="6"/>
                  </a:lnTo>
                  <a:lnTo>
                    <a:pt x="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49" name="Freeform 20"/>
            <p:cNvSpPr>
              <a:spLocks/>
            </p:cNvSpPr>
            <p:nvPr/>
          </p:nvSpPr>
          <p:spPr bwMode="auto">
            <a:xfrm>
              <a:off x="3005138" y="1898650"/>
              <a:ext cx="19050" cy="19050"/>
            </a:xfrm>
            <a:custGeom>
              <a:avLst/>
              <a:gdLst>
                <a:gd name="T0" fmla="*/ 0 w 12"/>
                <a:gd name="T1" fmla="*/ 0 h 12"/>
                <a:gd name="T2" fmla="*/ 0 w 12"/>
                <a:gd name="T3" fmla="*/ 0 h 12"/>
                <a:gd name="T4" fmla="*/ 6 w 12"/>
                <a:gd name="T5" fmla="*/ 0 h 12"/>
                <a:gd name="T6" fmla="*/ 9 w 12"/>
                <a:gd name="T7" fmla="*/ 3 h 12"/>
                <a:gd name="T8" fmla="*/ 12 w 12"/>
                <a:gd name="T9" fmla="*/ 6 h 12"/>
                <a:gd name="T10" fmla="*/ 12 w 12"/>
                <a:gd name="T11" fmla="*/ 12 h 12"/>
                <a:gd name="T12" fmla="*/ 12 w 12"/>
                <a:gd name="T13" fmla="*/ 12 h 12"/>
                <a:gd name="T14" fmla="*/ 0 w 12"/>
                <a:gd name="T15" fmla="*/ 12 h 12"/>
                <a:gd name="T16" fmla="*/ 0 w 12"/>
                <a:gd name="T17" fmla="*/ 12 h 12"/>
                <a:gd name="T18" fmla="*/ 0 w 12"/>
                <a:gd name="T19" fmla="*/ 0 h 12"/>
                <a:gd name="T20" fmla="*/ 0 w 12"/>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0" y="0"/>
                  </a:moveTo>
                  <a:lnTo>
                    <a:pt x="0" y="0"/>
                  </a:lnTo>
                  <a:lnTo>
                    <a:pt x="6" y="0"/>
                  </a:lnTo>
                  <a:lnTo>
                    <a:pt x="9" y="3"/>
                  </a:lnTo>
                  <a:lnTo>
                    <a:pt x="12" y="6"/>
                  </a:lnTo>
                  <a:lnTo>
                    <a:pt x="12" y="12"/>
                  </a:lnTo>
                  <a:lnTo>
                    <a:pt x="12" y="12"/>
                  </a:lnTo>
                  <a:lnTo>
                    <a:pt x="0" y="12"/>
                  </a:lnTo>
                  <a:lnTo>
                    <a:pt x="0" y="12"/>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0" name="Freeform 21"/>
            <p:cNvSpPr>
              <a:spLocks/>
            </p:cNvSpPr>
            <p:nvPr/>
          </p:nvSpPr>
          <p:spPr bwMode="auto">
            <a:xfrm>
              <a:off x="2836863" y="1931988"/>
              <a:ext cx="450850" cy="134937"/>
            </a:xfrm>
            <a:custGeom>
              <a:avLst/>
              <a:gdLst>
                <a:gd name="T0" fmla="*/ 284 w 284"/>
                <a:gd name="T1" fmla="*/ 70 h 85"/>
                <a:gd name="T2" fmla="*/ 272 w 284"/>
                <a:gd name="T3" fmla="*/ 79 h 85"/>
                <a:gd name="T4" fmla="*/ 224 w 284"/>
                <a:gd name="T5" fmla="*/ 79 h 85"/>
                <a:gd name="T6" fmla="*/ 209 w 284"/>
                <a:gd name="T7" fmla="*/ 85 h 85"/>
                <a:gd name="T8" fmla="*/ 200 w 284"/>
                <a:gd name="T9" fmla="*/ 85 h 85"/>
                <a:gd name="T10" fmla="*/ 191 w 284"/>
                <a:gd name="T11" fmla="*/ 85 h 85"/>
                <a:gd name="T12" fmla="*/ 175 w 284"/>
                <a:gd name="T13" fmla="*/ 85 h 85"/>
                <a:gd name="T14" fmla="*/ 169 w 284"/>
                <a:gd name="T15" fmla="*/ 82 h 85"/>
                <a:gd name="T16" fmla="*/ 160 w 284"/>
                <a:gd name="T17" fmla="*/ 85 h 85"/>
                <a:gd name="T18" fmla="*/ 151 w 284"/>
                <a:gd name="T19" fmla="*/ 79 h 85"/>
                <a:gd name="T20" fmla="*/ 121 w 284"/>
                <a:gd name="T21" fmla="*/ 82 h 85"/>
                <a:gd name="T22" fmla="*/ 91 w 284"/>
                <a:gd name="T23" fmla="*/ 79 h 85"/>
                <a:gd name="T24" fmla="*/ 94 w 284"/>
                <a:gd name="T25" fmla="*/ 70 h 85"/>
                <a:gd name="T26" fmla="*/ 88 w 284"/>
                <a:gd name="T27" fmla="*/ 67 h 85"/>
                <a:gd name="T28" fmla="*/ 85 w 284"/>
                <a:gd name="T29" fmla="*/ 54 h 85"/>
                <a:gd name="T30" fmla="*/ 79 w 284"/>
                <a:gd name="T31" fmla="*/ 48 h 85"/>
                <a:gd name="T32" fmla="*/ 85 w 284"/>
                <a:gd name="T33" fmla="*/ 42 h 85"/>
                <a:gd name="T34" fmla="*/ 85 w 284"/>
                <a:gd name="T35" fmla="*/ 36 h 85"/>
                <a:gd name="T36" fmla="*/ 79 w 284"/>
                <a:gd name="T37" fmla="*/ 24 h 85"/>
                <a:gd name="T38" fmla="*/ 61 w 284"/>
                <a:gd name="T39" fmla="*/ 27 h 85"/>
                <a:gd name="T40" fmla="*/ 36 w 284"/>
                <a:gd name="T41" fmla="*/ 30 h 85"/>
                <a:gd name="T42" fmla="*/ 33 w 284"/>
                <a:gd name="T43" fmla="*/ 21 h 85"/>
                <a:gd name="T44" fmla="*/ 24 w 284"/>
                <a:gd name="T45" fmla="*/ 15 h 85"/>
                <a:gd name="T46" fmla="*/ 9 w 284"/>
                <a:gd name="T47" fmla="*/ 21 h 85"/>
                <a:gd name="T48" fmla="*/ 9 w 284"/>
                <a:gd name="T49" fmla="*/ 12 h 85"/>
                <a:gd name="T50" fmla="*/ 0 w 284"/>
                <a:gd name="T51" fmla="*/ 3 h 85"/>
                <a:gd name="T52" fmla="*/ 45 w 284"/>
                <a:gd name="T53" fmla="*/ 0 h 85"/>
                <a:gd name="T54" fmla="*/ 48 w 284"/>
                <a:gd name="T55" fmla="*/ 3 h 85"/>
                <a:gd name="T56" fmla="*/ 51 w 284"/>
                <a:gd name="T57" fmla="*/ 9 h 85"/>
                <a:gd name="T58" fmla="*/ 58 w 284"/>
                <a:gd name="T59" fmla="*/ 12 h 85"/>
                <a:gd name="T60" fmla="*/ 67 w 284"/>
                <a:gd name="T61" fmla="*/ 21 h 85"/>
                <a:gd name="T62" fmla="*/ 82 w 284"/>
                <a:gd name="T63" fmla="*/ 18 h 85"/>
                <a:gd name="T64" fmla="*/ 103 w 284"/>
                <a:gd name="T65" fmla="*/ 21 h 85"/>
                <a:gd name="T66" fmla="*/ 106 w 284"/>
                <a:gd name="T67" fmla="*/ 36 h 85"/>
                <a:gd name="T68" fmla="*/ 115 w 284"/>
                <a:gd name="T69" fmla="*/ 42 h 85"/>
                <a:gd name="T70" fmla="*/ 130 w 284"/>
                <a:gd name="T71" fmla="*/ 45 h 85"/>
                <a:gd name="T72" fmla="*/ 130 w 284"/>
                <a:gd name="T73" fmla="*/ 51 h 85"/>
                <a:gd name="T74" fmla="*/ 139 w 284"/>
                <a:gd name="T75" fmla="*/ 48 h 85"/>
                <a:gd name="T76" fmla="*/ 188 w 284"/>
                <a:gd name="T77" fmla="*/ 48 h 85"/>
                <a:gd name="T78" fmla="*/ 197 w 284"/>
                <a:gd name="T79" fmla="*/ 51 h 85"/>
                <a:gd name="T80" fmla="*/ 200 w 284"/>
                <a:gd name="T81" fmla="*/ 45 h 85"/>
                <a:gd name="T82" fmla="*/ 221 w 284"/>
                <a:gd name="T83" fmla="*/ 45 h 85"/>
                <a:gd name="T84" fmla="*/ 266 w 284"/>
                <a:gd name="T85" fmla="*/ 4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4" h="85">
                  <a:moveTo>
                    <a:pt x="284" y="48"/>
                  </a:moveTo>
                  <a:lnTo>
                    <a:pt x="284" y="48"/>
                  </a:lnTo>
                  <a:lnTo>
                    <a:pt x="284" y="70"/>
                  </a:lnTo>
                  <a:lnTo>
                    <a:pt x="284" y="70"/>
                  </a:lnTo>
                  <a:lnTo>
                    <a:pt x="278" y="73"/>
                  </a:lnTo>
                  <a:lnTo>
                    <a:pt x="272" y="79"/>
                  </a:lnTo>
                  <a:lnTo>
                    <a:pt x="272" y="79"/>
                  </a:lnTo>
                  <a:lnTo>
                    <a:pt x="245" y="76"/>
                  </a:lnTo>
                  <a:lnTo>
                    <a:pt x="224" y="79"/>
                  </a:lnTo>
                  <a:lnTo>
                    <a:pt x="224" y="79"/>
                  </a:lnTo>
                  <a:lnTo>
                    <a:pt x="215" y="82"/>
                  </a:lnTo>
                  <a:lnTo>
                    <a:pt x="209" y="85"/>
                  </a:lnTo>
                  <a:lnTo>
                    <a:pt x="209" y="85"/>
                  </a:lnTo>
                  <a:lnTo>
                    <a:pt x="203" y="85"/>
                  </a:lnTo>
                  <a:lnTo>
                    <a:pt x="200" y="85"/>
                  </a:lnTo>
                  <a:lnTo>
                    <a:pt x="197" y="82"/>
                  </a:lnTo>
                  <a:lnTo>
                    <a:pt x="197" y="82"/>
                  </a:lnTo>
                  <a:lnTo>
                    <a:pt x="191" y="85"/>
                  </a:lnTo>
                  <a:lnTo>
                    <a:pt x="191" y="85"/>
                  </a:lnTo>
                  <a:lnTo>
                    <a:pt x="175" y="85"/>
                  </a:lnTo>
                  <a:lnTo>
                    <a:pt x="175" y="85"/>
                  </a:lnTo>
                  <a:lnTo>
                    <a:pt x="175" y="82"/>
                  </a:lnTo>
                  <a:lnTo>
                    <a:pt x="175" y="82"/>
                  </a:lnTo>
                  <a:lnTo>
                    <a:pt x="169" y="82"/>
                  </a:lnTo>
                  <a:lnTo>
                    <a:pt x="166" y="85"/>
                  </a:lnTo>
                  <a:lnTo>
                    <a:pt x="166" y="85"/>
                  </a:lnTo>
                  <a:lnTo>
                    <a:pt x="160" y="85"/>
                  </a:lnTo>
                  <a:lnTo>
                    <a:pt x="157" y="82"/>
                  </a:lnTo>
                  <a:lnTo>
                    <a:pt x="154" y="79"/>
                  </a:lnTo>
                  <a:lnTo>
                    <a:pt x="151" y="79"/>
                  </a:lnTo>
                  <a:lnTo>
                    <a:pt x="151" y="79"/>
                  </a:lnTo>
                  <a:lnTo>
                    <a:pt x="136" y="79"/>
                  </a:lnTo>
                  <a:lnTo>
                    <a:pt x="121" y="82"/>
                  </a:lnTo>
                  <a:lnTo>
                    <a:pt x="106" y="82"/>
                  </a:lnTo>
                  <a:lnTo>
                    <a:pt x="91" y="79"/>
                  </a:lnTo>
                  <a:lnTo>
                    <a:pt x="91" y="79"/>
                  </a:lnTo>
                  <a:lnTo>
                    <a:pt x="91" y="73"/>
                  </a:lnTo>
                  <a:lnTo>
                    <a:pt x="94" y="70"/>
                  </a:lnTo>
                  <a:lnTo>
                    <a:pt x="94" y="70"/>
                  </a:lnTo>
                  <a:lnTo>
                    <a:pt x="91" y="67"/>
                  </a:lnTo>
                  <a:lnTo>
                    <a:pt x="91" y="67"/>
                  </a:lnTo>
                  <a:lnTo>
                    <a:pt x="88" y="67"/>
                  </a:lnTo>
                  <a:lnTo>
                    <a:pt x="85" y="64"/>
                  </a:lnTo>
                  <a:lnTo>
                    <a:pt x="85" y="64"/>
                  </a:lnTo>
                  <a:lnTo>
                    <a:pt x="85" y="54"/>
                  </a:lnTo>
                  <a:lnTo>
                    <a:pt x="82" y="51"/>
                  </a:lnTo>
                  <a:lnTo>
                    <a:pt x="79" y="48"/>
                  </a:lnTo>
                  <a:lnTo>
                    <a:pt x="79" y="48"/>
                  </a:lnTo>
                  <a:lnTo>
                    <a:pt x="79" y="45"/>
                  </a:lnTo>
                  <a:lnTo>
                    <a:pt x="82" y="45"/>
                  </a:lnTo>
                  <a:lnTo>
                    <a:pt x="85" y="42"/>
                  </a:lnTo>
                  <a:lnTo>
                    <a:pt x="85" y="39"/>
                  </a:lnTo>
                  <a:lnTo>
                    <a:pt x="85" y="39"/>
                  </a:lnTo>
                  <a:lnTo>
                    <a:pt x="85" y="36"/>
                  </a:lnTo>
                  <a:lnTo>
                    <a:pt x="82" y="33"/>
                  </a:lnTo>
                  <a:lnTo>
                    <a:pt x="79" y="30"/>
                  </a:lnTo>
                  <a:lnTo>
                    <a:pt x="79" y="24"/>
                  </a:lnTo>
                  <a:lnTo>
                    <a:pt x="79" y="24"/>
                  </a:lnTo>
                  <a:lnTo>
                    <a:pt x="70" y="27"/>
                  </a:lnTo>
                  <a:lnTo>
                    <a:pt x="61" y="27"/>
                  </a:lnTo>
                  <a:lnTo>
                    <a:pt x="39" y="27"/>
                  </a:lnTo>
                  <a:lnTo>
                    <a:pt x="39" y="27"/>
                  </a:lnTo>
                  <a:lnTo>
                    <a:pt x="36" y="30"/>
                  </a:lnTo>
                  <a:lnTo>
                    <a:pt x="33" y="27"/>
                  </a:lnTo>
                  <a:lnTo>
                    <a:pt x="33" y="21"/>
                  </a:lnTo>
                  <a:lnTo>
                    <a:pt x="33" y="21"/>
                  </a:lnTo>
                  <a:lnTo>
                    <a:pt x="27" y="18"/>
                  </a:lnTo>
                  <a:lnTo>
                    <a:pt x="24" y="18"/>
                  </a:lnTo>
                  <a:lnTo>
                    <a:pt x="24" y="15"/>
                  </a:lnTo>
                  <a:lnTo>
                    <a:pt x="24" y="15"/>
                  </a:lnTo>
                  <a:lnTo>
                    <a:pt x="18" y="18"/>
                  </a:lnTo>
                  <a:lnTo>
                    <a:pt x="9" y="21"/>
                  </a:lnTo>
                  <a:lnTo>
                    <a:pt x="9" y="21"/>
                  </a:lnTo>
                  <a:lnTo>
                    <a:pt x="12" y="15"/>
                  </a:lnTo>
                  <a:lnTo>
                    <a:pt x="9" y="12"/>
                  </a:lnTo>
                  <a:lnTo>
                    <a:pt x="0" y="12"/>
                  </a:lnTo>
                  <a:lnTo>
                    <a:pt x="0" y="9"/>
                  </a:lnTo>
                  <a:lnTo>
                    <a:pt x="0" y="3"/>
                  </a:lnTo>
                  <a:lnTo>
                    <a:pt x="0" y="3"/>
                  </a:lnTo>
                  <a:lnTo>
                    <a:pt x="24" y="3"/>
                  </a:lnTo>
                  <a:lnTo>
                    <a:pt x="45" y="0"/>
                  </a:lnTo>
                  <a:lnTo>
                    <a:pt x="45" y="0"/>
                  </a:lnTo>
                  <a:lnTo>
                    <a:pt x="45" y="3"/>
                  </a:lnTo>
                  <a:lnTo>
                    <a:pt x="48" y="3"/>
                  </a:lnTo>
                  <a:lnTo>
                    <a:pt x="54" y="3"/>
                  </a:lnTo>
                  <a:lnTo>
                    <a:pt x="54" y="3"/>
                  </a:lnTo>
                  <a:lnTo>
                    <a:pt x="51" y="9"/>
                  </a:lnTo>
                  <a:lnTo>
                    <a:pt x="54" y="12"/>
                  </a:lnTo>
                  <a:lnTo>
                    <a:pt x="54" y="12"/>
                  </a:lnTo>
                  <a:lnTo>
                    <a:pt x="58" y="12"/>
                  </a:lnTo>
                  <a:lnTo>
                    <a:pt x="61" y="12"/>
                  </a:lnTo>
                  <a:lnTo>
                    <a:pt x="67" y="15"/>
                  </a:lnTo>
                  <a:lnTo>
                    <a:pt x="67" y="21"/>
                  </a:lnTo>
                  <a:lnTo>
                    <a:pt x="67" y="21"/>
                  </a:lnTo>
                  <a:lnTo>
                    <a:pt x="73" y="15"/>
                  </a:lnTo>
                  <a:lnTo>
                    <a:pt x="82" y="18"/>
                  </a:lnTo>
                  <a:lnTo>
                    <a:pt x="91" y="21"/>
                  </a:lnTo>
                  <a:lnTo>
                    <a:pt x="103" y="21"/>
                  </a:lnTo>
                  <a:lnTo>
                    <a:pt x="103" y="21"/>
                  </a:lnTo>
                  <a:lnTo>
                    <a:pt x="103" y="27"/>
                  </a:lnTo>
                  <a:lnTo>
                    <a:pt x="103" y="33"/>
                  </a:lnTo>
                  <a:lnTo>
                    <a:pt x="106" y="36"/>
                  </a:lnTo>
                  <a:lnTo>
                    <a:pt x="103" y="39"/>
                  </a:lnTo>
                  <a:lnTo>
                    <a:pt x="103" y="39"/>
                  </a:lnTo>
                  <a:lnTo>
                    <a:pt x="115" y="42"/>
                  </a:lnTo>
                  <a:lnTo>
                    <a:pt x="130" y="45"/>
                  </a:lnTo>
                  <a:lnTo>
                    <a:pt x="130" y="45"/>
                  </a:lnTo>
                  <a:lnTo>
                    <a:pt x="130" y="45"/>
                  </a:lnTo>
                  <a:lnTo>
                    <a:pt x="124" y="51"/>
                  </a:lnTo>
                  <a:lnTo>
                    <a:pt x="124" y="51"/>
                  </a:lnTo>
                  <a:lnTo>
                    <a:pt x="130" y="51"/>
                  </a:lnTo>
                  <a:lnTo>
                    <a:pt x="130" y="51"/>
                  </a:lnTo>
                  <a:lnTo>
                    <a:pt x="133" y="51"/>
                  </a:lnTo>
                  <a:lnTo>
                    <a:pt x="139" y="48"/>
                  </a:lnTo>
                  <a:lnTo>
                    <a:pt x="139" y="48"/>
                  </a:lnTo>
                  <a:lnTo>
                    <a:pt x="160" y="48"/>
                  </a:lnTo>
                  <a:lnTo>
                    <a:pt x="188" y="48"/>
                  </a:lnTo>
                  <a:lnTo>
                    <a:pt x="188" y="48"/>
                  </a:lnTo>
                  <a:lnTo>
                    <a:pt x="197" y="51"/>
                  </a:lnTo>
                  <a:lnTo>
                    <a:pt x="197" y="51"/>
                  </a:lnTo>
                  <a:lnTo>
                    <a:pt x="200" y="51"/>
                  </a:lnTo>
                  <a:lnTo>
                    <a:pt x="197" y="48"/>
                  </a:lnTo>
                  <a:lnTo>
                    <a:pt x="200" y="45"/>
                  </a:lnTo>
                  <a:lnTo>
                    <a:pt x="209" y="45"/>
                  </a:lnTo>
                  <a:lnTo>
                    <a:pt x="209" y="45"/>
                  </a:lnTo>
                  <a:lnTo>
                    <a:pt x="221" y="45"/>
                  </a:lnTo>
                  <a:lnTo>
                    <a:pt x="221" y="45"/>
                  </a:lnTo>
                  <a:lnTo>
                    <a:pt x="251" y="42"/>
                  </a:lnTo>
                  <a:lnTo>
                    <a:pt x="266" y="45"/>
                  </a:lnTo>
                  <a:lnTo>
                    <a:pt x="284" y="48"/>
                  </a:lnTo>
                  <a:lnTo>
                    <a:pt x="284" y="48"/>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1" name="Freeform 22"/>
            <p:cNvSpPr>
              <a:spLocks/>
            </p:cNvSpPr>
            <p:nvPr/>
          </p:nvSpPr>
          <p:spPr bwMode="auto">
            <a:xfrm>
              <a:off x="6748463" y="1931988"/>
              <a:ext cx="450850" cy="331787"/>
            </a:xfrm>
            <a:custGeom>
              <a:avLst/>
              <a:gdLst>
                <a:gd name="T0" fmla="*/ 248 w 284"/>
                <a:gd name="T1" fmla="*/ 6 h 209"/>
                <a:gd name="T2" fmla="*/ 284 w 284"/>
                <a:gd name="T3" fmla="*/ 0 h 209"/>
                <a:gd name="T4" fmla="*/ 281 w 284"/>
                <a:gd name="T5" fmla="*/ 21 h 209"/>
                <a:gd name="T6" fmla="*/ 257 w 284"/>
                <a:gd name="T7" fmla="*/ 21 h 209"/>
                <a:gd name="T8" fmla="*/ 224 w 284"/>
                <a:gd name="T9" fmla="*/ 30 h 209"/>
                <a:gd name="T10" fmla="*/ 215 w 284"/>
                <a:gd name="T11" fmla="*/ 36 h 209"/>
                <a:gd name="T12" fmla="*/ 203 w 284"/>
                <a:gd name="T13" fmla="*/ 45 h 209"/>
                <a:gd name="T14" fmla="*/ 197 w 284"/>
                <a:gd name="T15" fmla="*/ 39 h 209"/>
                <a:gd name="T16" fmla="*/ 163 w 284"/>
                <a:gd name="T17" fmla="*/ 48 h 209"/>
                <a:gd name="T18" fmla="*/ 160 w 284"/>
                <a:gd name="T19" fmla="*/ 57 h 209"/>
                <a:gd name="T20" fmla="*/ 139 w 284"/>
                <a:gd name="T21" fmla="*/ 70 h 209"/>
                <a:gd name="T22" fmla="*/ 127 w 284"/>
                <a:gd name="T23" fmla="*/ 79 h 209"/>
                <a:gd name="T24" fmla="*/ 115 w 284"/>
                <a:gd name="T25" fmla="*/ 94 h 209"/>
                <a:gd name="T26" fmla="*/ 100 w 284"/>
                <a:gd name="T27" fmla="*/ 97 h 209"/>
                <a:gd name="T28" fmla="*/ 91 w 284"/>
                <a:gd name="T29" fmla="*/ 106 h 209"/>
                <a:gd name="T30" fmla="*/ 79 w 284"/>
                <a:gd name="T31" fmla="*/ 112 h 209"/>
                <a:gd name="T32" fmla="*/ 73 w 284"/>
                <a:gd name="T33" fmla="*/ 130 h 209"/>
                <a:gd name="T34" fmla="*/ 64 w 284"/>
                <a:gd name="T35" fmla="*/ 145 h 209"/>
                <a:gd name="T36" fmla="*/ 70 w 284"/>
                <a:gd name="T37" fmla="*/ 154 h 209"/>
                <a:gd name="T38" fmla="*/ 58 w 284"/>
                <a:gd name="T39" fmla="*/ 169 h 209"/>
                <a:gd name="T40" fmla="*/ 67 w 284"/>
                <a:gd name="T41" fmla="*/ 178 h 209"/>
                <a:gd name="T42" fmla="*/ 61 w 284"/>
                <a:gd name="T43" fmla="*/ 184 h 209"/>
                <a:gd name="T44" fmla="*/ 70 w 284"/>
                <a:gd name="T45" fmla="*/ 184 h 209"/>
                <a:gd name="T46" fmla="*/ 76 w 284"/>
                <a:gd name="T47" fmla="*/ 191 h 209"/>
                <a:gd name="T48" fmla="*/ 79 w 284"/>
                <a:gd name="T49" fmla="*/ 200 h 209"/>
                <a:gd name="T50" fmla="*/ 40 w 284"/>
                <a:gd name="T51" fmla="*/ 209 h 209"/>
                <a:gd name="T52" fmla="*/ 46 w 284"/>
                <a:gd name="T53" fmla="*/ 200 h 209"/>
                <a:gd name="T54" fmla="*/ 33 w 284"/>
                <a:gd name="T55" fmla="*/ 197 h 209"/>
                <a:gd name="T56" fmla="*/ 15 w 284"/>
                <a:gd name="T57" fmla="*/ 187 h 209"/>
                <a:gd name="T58" fmla="*/ 3 w 284"/>
                <a:gd name="T59" fmla="*/ 187 h 209"/>
                <a:gd name="T60" fmla="*/ 0 w 284"/>
                <a:gd name="T61" fmla="*/ 157 h 209"/>
                <a:gd name="T62" fmla="*/ 9 w 284"/>
                <a:gd name="T63" fmla="*/ 157 h 209"/>
                <a:gd name="T64" fmla="*/ 21 w 284"/>
                <a:gd name="T65" fmla="*/ 151 h 209"/>
                <a:gd name="T66" fmla="*/ 15 w 284"/>
                <a:gd name="T67" fmla="*/ 145 h 209"/>
                <a:gd name="T68" fmla="*/ 21 w 284"/>
                <a:gd name="T69" fmla="*/ 139 h 209"/>
                <a:gd name="T70" fmla="*/ 40 w 284"/>
                <a:gd name="T71" fmla="*/ 130 h 209"/>
                <a:gd name="T72" fmla="*/ 46 w 284"/>
                <a:gd name="T73" fmla="*/ 115 h 209"/>
                <a:gd name="T74" fmla="*/ 46 w 284"/>
                <a:gd name="T75" fmla="*/ 109 h 209"/>
                <a:gd name="T76" fmla="*/ 61 w 284"/>
                <a:gd name="T77" fmla="*/ 97 h 209"/>
                <a:gd name="T78" fmla="*/ 61 w 284"/>
                <a:gd name="T79" fmla="*/ 85 h 209"/>
                <a:gd name="T80" fmla="*/ 79 w 284"/>
                <a:gd name="T81" fmla="*/ 73 h 209"/>
                <a:gd name="T82" fmla="*/ 97 w 284"/>
                <a:gd name="T83" fmla="*/ 60 h 209"/>
                <a:gd name="T84" fmla="*/ 103 w 284"/>
                <a:gd name="T85" fmla="*/ 60 h 209"/>
                <a:gd name="T86" fmla="*/ 112 w 284"/>
                <a:gd name="T87" fmla="*/ 48 h 209"/>
                <a:gd name="T88" fmla="*/ 133 w 284"/>
                <a:gd name="T89" fmla="*/ 39 h 209"/>
                <a:gd name="T90" fmla="*/ 160 w 284"/>
                <a:gd name="T91" fmla="*/ 36 h 209"/>
                <a:gd name="T92" fmla="*/ 167 w 284"/>
                <a:gd name="T93" fmla="*/ 33 h 209"/>
                <a:gd name="T94" fmla="*/ 173 w 284"/>
                <a:gd name="T95" fmla="*/ 33 h 209"/>
                <a:gd name="T96" fmla="*/ 176 w 284"/>
                <a:gd name="T97" fmla="*/ 27 h 209"/>
                <a:gd name="T98" fmla="*/ 209 w 284"/>
                <a:gd name="T99" fmla="*/ 24 h 209"/>
                <a:gd name="T100" fmla="*/ 215 w 284"/>
                <a:gd name="T101" fmla="*/ 21 h 209"/>
                <a:gd name="T102" fmla="*/ 233 w 284"/>
                <a:gd name="T103" fmla="*/ 1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4" h="209">
                  <a:moveTo>
                    <a:pt x="236" y="3"/>
                  </a:moveTo>
                  <a:lnTo>
                    <a:pt x="236" y="3"/>
                  </a:lnTo>
                  <a:lnTo>
                    <a:pt x="242" y="6"/>
                  </a:lnTo>
                  <a:lnTo>
                    <a:pt x="248" y="6"/>
                  </a:lnTo>
                  <a:lnTo>
                    <a:pt x="260" y="6"/>
                  </a:lnTo>
                  <a:lnTo>
                    <a:pt x="272" y="3"/>
                  </a:lnTo>
                  <a:lnTo>
                    <a:pt x="284" y="0"/>
                  </a:lnTo>
                  <a:lnTo>
                    <a:pt x="284" y="0"/>
                  </a:lnTo>
                  <a:lnTo>
                    <a:pt x="284" y="6"/>
                  </a:lnTo>
                  <a:lnTo>
                    <a:pt x="284" y="12"/>
                  </a:lnTo>
                  <a:lnTo>
                    <a:pt x="281" y="15"/>
                  </a:lnTo>
                  <a:lnTo>
                    <a:pt x="281" y="21"/>
                  </a:lnTo>
                  <a:lnTo>
                    <a:pt x="281" y="21"/>
                  </a:lnTo>
                  <a:lnTo>
                    <a:pt x="275" y="18"/>
                  </a:lnTo>
                  <a:lnTo>
                    <a:pt x="269" y="18"/>
                  </a:lnTo>
                  <a:lnTo>
                    <a:pt x="257" y="21"/>
                  </a:lnTo>
                  <a:lnTo>
                    <a:pt x="242" y="24"/>
                  </a:lnTo>
                  <a:lnTo>
                    <a:pt x="227" y="27"/>
                  </a:lnTo>
                  <a:lnTo>
                    <a:pt x="227" y="27"/>
                  </a:lnTo>
                  <a:lnTo>
                    <a:pt x="224" y="30"/>
                  </a:lnTo>
                  <a:lnTo>
                    <a:pt x="224" y="30"/>
                  </a:lnTo>
                  <a:lnTo>
                    <a:pt x="221" y="36"/>
                  </a:lnTo>
                  <a:lnTo>
                    <a:pt x="221" y="36"/>
                  </a:lnTo>
                  <a:lnTo>
                    <a:pt x="215" y="36"/>
                  </a:lnTo>
                  <a:lnTo>
                    <a:pt x="212" y="36"/>
                  </a:lnTo>
                  <a:lnTo>
                    <a:pt x="212" y="36"/>
                  </a:lnTo>
                  <a:lnTo>
                    <a:pt x="203" y="45"/>
                  </a:lnTo>
                  <a:lnTo>
                    <a:pt x="203" y="45"/>
                  </a:lnTo>
                  <a:lnTo>
                    <a:pt x="200" y="42"/>
                  </a:lnTo>
                  <a:lnTo>
                    <a:pt x="197" y="42"/>
                  </a:lnTo>
                  <a:lnTo>
                    <a:pt x="197" y="39"/>
                  </a:lnTo>
                  <a:lnTo>
                    <a:pt x="197" y="39"/>
                  </a:lnTo>
                  <a:lnTo>
                    <a:pt x="179" y="45"/>
                  </a:lnTo>
                  <a:lnTo>
                    <a:pt x="179" y="45"/>
                  </a:lnTo>
                  <a:lnTo>
                    <a:pt x="163" y="48"/>
                  </a:lnTo>
                  <a:lnTo>
                    <a:pt x="163" y="48"/>
                  </a:lnTo>
                  <a:lnTo>
                    <a:pt x="160" y="51"/>
                  </a:lnTo>
                  <a:lnTo>
                    <a:pt x="160" y="51"/>
                  </a:lnTo>
                  <a:lnTo>
                    <a:pt x="160" y="57"/>
                  </a:lnTo>
                  <a:lnTo>
                    <a:pt x="160" y="57"/>
                  </a:lnTo>
                  <a:lnTo>
                    <a:pt x="148" y="57"/>
                  </a:lnTo>
                  <a:lnTo>
                    <a:pt x="142" y="64"/>
                  </a:lnTo>
                  <a:lnTo>
                    <a:pt x="139" y="70"/>
                  </a:lnTo>
                  <a:lnTo>
                    <a:pt x="139" y="70"/>
                  </a:lnTo>
                  <a:lnTo>
                    <a:pt x="136" y="73"/>
                  </a:lnTo>
                  <a:lnTo>
                    <a:pt x="133" y="73"/>
                  </a:lnTo>
                  <a:lnTo>
                    <a:pt x="127" y="79"/>
                  </a:lnTo>
                  <a:lnTo>
                    <a:pt x="127" y="79"/>
                  </a:lnTo>
                  <a:lnTo>
                    <a:pt x="118" y="85"/>
                  </a:lnTo>
                  <a:lnTo>
                    <a:pt x="118" y="85"/>
                  </a:lnTo>
                  <a:lnTo>
                    <a:pt x="115" y="88"/>
                  </a:lnTo>
                  <a:lnTo>
                    <a:pt x="115" y="94"/>
                  </a:lnTo>
                  <a:lnTo>
                    <a:pt x="115" y="94"/>
                  </a:lnTo>
                  <a:lnTo>
                    <a:pt x="106" y="94"/>
                  </a:lnTo>
                  <a:lnTo>
                    <a:pt x="103" y="94"/>
                  </a:lnTo>
                  <a:lnTo>
                    <a:pt x="100" y="97"/>
                  </a:lnTo>
                  <a:lnTo>
                    <a:pt x="94" y="103"/>
                  </a:lnTo>
                  <a:lnTo>
                    <a:pt x="94" y="103"/>
                  </a:lnTo>
                  <a:lnTo>
                    <a:pt x="91" y="103"/>
                  </a:lnTo>
                  <a:lnTo>
                    <a:pt x="91" y="106"/>
                  </a:lnTo>
                  <a:lnTo>
                    <a:pt x="91" y="106"/>
                  </a:lnTo>
                  <a:lnTo>
                    <a:pt x="88" y="109"/>
                  </a:lnTo>
                  <a:lnTo>
                    <a:pt x="85" y="109"/>
                  </a:lnTo>
                  <a:lnTo>
                    <a:pt x="79" y="112"/>
                  </a:lnTo>
                  <a:lnTo>
                    <a:pt x="73" y="115"/>
                  </a:lnTo>
                  <a:lnTo>
                    <a:pt x="73" y="115"/>
                  </a:lnTo>
                  <a:lnTo>
                    <a:pt x="73" y="127"/>
                  </a:lnTo>
                  <a:lnTo>
                    <a:pt x="73" y="130"/>
                  </a:lnTo>
                  <a:lnTo>
                    <a:pt x="67" y="130"/>
                  </a:lnTo>
                  <a:lnTo>
                    <a:pt x="67" y="130"/>
                  </a:lnTo>
                  <a:lnTo>
                    <a:pt x="67" y="136"/>
                  </a:lnTo>
                  <a:lnTo>
                    <a:pt x="64" y="145"/>
                  </a:lnTo>
                  <a:lnTo>
                    <a:pt x="67" y="151"/>
                  </a:lnTo>
                  <a:lnTo>
                    <a:pt x="67" y="154"/>
                  </a:lnTo>
                  <a:lnTo>
                    <a:pt x="70" y="154"/>
                  </a:lnTo>
                  <a:lnTo>
                    <a:pt x="70" y="154"/>
                  </a:lnTo>
                  <a:lnTo>
                    <a:pt x="64" y="160"/>
                  </a:lnTo>
                  <a:lnTo>
                    <a:pt x="58" y="163"/>
                  </a:lnTo>
                  <a:lnTo>
                    <a:pt x="58" y="163"/>
                  </a:lnTo>
                  <a:lnTo>
                    <a:pt x="58" y="169"/>
                  </a:lnTo>
                  <a:lnTo>
                    <a:pt x="61" y="172"/>
                  </a:lnTo>
                  <a:lnTo>
                    <a:pt x="64" y="175"/>
                  </a:lnTo>
                  <a:lnTo>
                    <a:pt x="67" y="178"/>
                  </a:lnTo>
                  <a:lnTo>
                    <a:pt x="67" y="178"/>
                  </a:lnTo>
                  <a:lnTo>
                    <a:pt x="64" y="178"/>
                  </a:lnTo>
                  <a:lnTo>
                    <a:pt x="61" y="181"/>
                  </a:lnTo>
                  <a:lnTo>
                    <a:pt x="61" y="184"/>
                  </a:lnTo>
                  <a:lnTo>
                    <a:pt x="61" y="184"/>
                  </a:lnTo>
                  <a:lnTo>
                    <a:pt x="64" y="184"/>
                  </a:lnTo>
                  <a:lnTo>
                    <a:pt x="67" y="187"/>
                  </a:lnTo>
                  <a:lnTo>
                    <a:pt x="67" y="187"/>
                  </a:lnTo>
                  <a:lnTo>
                    <a:pt x="70" y="184"/>
                  </a:lnTo>
                  <a:lnTo>
                    <a:pt x="70" y="184"/>
                  </a:lnTo>
                  <a:lnTo>
                    <a:pt x="70" y="184"/>
                  </a:lnTo>
                  <a:lnTo>
                    <a:pt x="73" y="187"/>
                  </a:lnTo>
                  <a:lnTo>
                    <a:pt x="76" y="191"/>
                  </a:lnTo>
                  <a:lnTo>
                    <a:pt x="82" y="191"/>
                  </a:lnTo>
                  <a:lnTo>
                    <a:pt x="82" y="191"/>
                  </a:lnTo>
                  <a:lnTo>
                    <a:pt x="82" y="197"/>
                  </a:lnTo>
                  <a:lnTo>
                    <a:pt x="79" y="200"/>
                  </a:lnTo>
                  <a:lnTo>
                    <a:pt x="79" y="203"/>
                  </a:lnTo>
                  <a:lnTo>
                    <a:pt x="79" y="209"/>
                  </a:lnTo>
                  <a:lnTo>
                    <a:pt x="79" y="209"/>
                  </a:lnTo>
                  <a:lnTo>
                    <a:pt x="40" y="209"/>
                  </a:lnTo>
                  <a:lnTo>
                    <a:pt x="40" y="209"/>
                  </a:lnTo>
                  <a:lnTo>
                    <a:pt x="43" y="203"/>
                  </a:lnTo>
                  <a:lnTo>
                    <a:pt x="46" y="203"/>
                  </a:lnTo>
                  <a:lnTo>
                    <a:pt x="46" y="200"/>
                  </a:lnTo>
                  <a:lnTo>
                    <a:pt x="46" y="200"/>
                  </a:lnTo>
                  <a:lnTo>
                    <a:pt x="40" y="197"/>
                  </a:lnTo>
                  <a:lnTo>
                    <a:pt x="33" y="197"/>
                  </a:lnTo>
                  <a:lnTo>
                    <a:pt x="33" y="197"/>
                  </a:lnTo>
                  <a:lnTo>
                    <a:pt x="24" y="187"/>
                  </a:lnTo>
                  <a:lnTo>
                    <a:pt x="24" y="187"/>
                  </a:lnTo>
                  <a:lnTo>
                    <a:pt x="21" y="187"/>
                  </a:lnTo>
                  <a:lnTo>
                    <a:pt x="15" y="187"/>
                  </a:lnTo>
                  <a:lnTo>
                    <a:pt x="15" y="187"/>
                  </a:lnTo>
                  <a:lnTo>
                    <a:pt x="15" y="184"/>
                  </a:lnTo>
                  <a:lnTo>
                    <a:pt x="12" y="184"/>
                  </a:lnTo>
                  <a:lnTo>
                    <a:pt x="3" y="187"/>
                  </a:lnTo>
                  <a:lnTo>
                    <a:pt x="3" y="187"/>
                  </a:lnTo>
                  <a:lnTo>
                    <a:pt x="0" y="175"/>
                  </a:lnTo>
                  <a:lnTo>
                    <a:pt x="0" y="166"/>
                  </a:lnTo>
                  <a:lnTo>
                    <a:pt x="0" y="157"/>
                  </a:lnTo>
                  <a:lnTo>
                    <a:pt x="0" y="157"/>
                  </a:lnTo>
                  <a:lnTo>
                    <a:pt x="3" y="160"/>
                  </a:lnTo>
                  <a:lnTo>
                    <a:pt x="6" y="163"/>
                  </a:lnTo>
                  <a:lnTo>
                    <a:pt x="9" y="157"/>
                  </a:lnTo>
                  <a:lnTo>
                    <a:pt x="12" y="151"/>
                  </a:lnTo>
                  <a:lnTo>
                    <a:pt x="15" y="148"/>
                  </a:lnTo>
                  <a:lnTo>
                    <a:pt x="21" y="151"/>
                  </a:lnTo>
                  <a:lnTo>
                    <a:pt x="21" y="151"/>
                  </a:lnTo>
                  <a:lnTo>
                    <a:pt x="21" y="148"/>
                  </a:lnTo>
                  <a:lnTo>
                    <a:pt x="18" y="148"/>
                  </a:lnTo>
                  <a:lnTo>
                    <a:pt x="15" y="145"/>
                  </a:lnTo>
                  <a:lnTo>
                    <a:pt x="15" y="145"/>
                  </a:lnTo>
                  <a:lnTo>
                    <a:pt x="18" y="145"/>
                  </a:lnTo>
                  <a:lnTo>
                    <a:pt x="21" y="142"/>
                  </a:lnTo>
                  <a:lnTo>
                    <a:pt x="24" y="139"/>
                  </a:lnTo>
                  <a:lnTo>
                    <a:pt x="21" y="139"/>
                  </a:lnTo>
                  <a:lnTo>
                    <a:pt x="21" y="139"/>
                  </a:lnTo>
                  <a:lnTo>
                    <a:pt x="24" y="136"/>
                  </a:lnTo>
                  <a:lnTo>
                    <a:pt x="30" y="133"/>
                  </a:lnTo>
                  <a:lnTo>
                    <a:pt x="40" y="130"/>
                  </a:lnTo>
                  <a:lnTo>
                    <a:pt x="40" y="130"/>
                  </a:lnTo>
                  <a:lnTo>
                    <a:pt x="43" y="124"/>
                  </a:lnTo>
                  <a:lnTo>
                    <a:pt x="46" y="121"/>
                  </a:lnTo>
                  <a:lnTo>
                    <a:pt x="46" y="115"/>
                  </a:lnTo>
                  <a:lnTo>
                    <a:pt x="40" y="115"/>
                  </a:lnTo>
                  <a:lnTo>
                    <a:pt x="40" y="115"/>
                  </a:lnTo>
                  <a:lnTo>
                    <a:pt x="43" y="112"/>
                  </a:lnTo>
                  <a:lnTo>
                    <a:pt x="46" y="109"/>
                  </a:lnTo>
                  <a:lnTo>
                    <a:pt x="55" y="109"/>
                  </a:lnTo>
                  <a:lnTo>
                    <a:pt x="55" y="109"/>
                  </a:lnTo>
                  <a:lnTo>
                    <a:pt x="55" y="103"/>
                  </a:lnTo>
                  <a:lnTo>
                    <a:pt x="61" y="97"/>
                  </a:lnTo>
                  <a:lnTo>
                    <a:pt x="61" y="97"/>
                  </a:lnTo>
                  <a:lnTo>
                    <a:pt x="58" y="94"/>
                  </a:lnTo>
                  <a:lnTo>
                    <a:pt x="61" y="91"/>
                  </a:lnTo>
                  <a:lnTo>
                    <a:pt x="61" y="85"/>
                  </a:lnTo>
                  <a:lnTo>
                    <a:pt x="61" y="79"/>
                  </a:lnTo>
                  <a:lnTo>
                    <a:pt x="61" y="79"/>
                  </a:lnTo>
                  <a:lnTo>
                    <a:pt x="73" y="76"/>
                  </a:lnTo>
                  <a:lnTo>
                    <a:pt x="79" y="73"/>
                  </a:lnTo>
                  <a:lnTo>
                    <a:pt x="94" y="64"/>
                  </a:lnTo>
                  <a:lnTo>
                    <a:pt x="94" y="64"/>
                  </a:lnTo>
                  <a:lnTo>
                    <a:pt x="97" y="64"/>
                  </a:lnTo>
                  <a:lnTo>
                    <a:pt x="97" y="60"/>
                  </a:lnTo>
                  <a:lnTo>
                    <a:pt x="97" y="57"/>
                  </a:lnTo>
                  <a:lnTo>
                    <a:pt x="97" y="57"/>
                  </a:lnTo>
                  <a:lnTo>
                    <a:pt x="100" y="57"/>
                  </a:lnTo>
                  <a:lnTo>
                    <a:pt x="103" y="60"/>
                  </a:lnTo>
                  <a:lnTo>
                    <a:pt x="103" y="60"/>
                  </a:lnTo>
                  <a:lnTo>
                    <a:pt x="109" y="51"/>
                  </a:lnTo>
                  <a:lnTo>
                    <a:pt x="109" y="51"/>
                  </a:lnTo>
                  <a:lnTo>
                    <a:pt x="112" y="48"/>
                  </a:lnTo>
                  <a:lnTo>
                    <a:pt x="115" y="45"/>
                  </a:lnTo>
                  <a:lnTo>
                    <a:pt x="115" y="45"/>
                  </a:lnTo>
                  <a:lnTo>
                    <a:pt x="124" y="45"/>
                  </a:lnTo>
                  <a:lnTo>
                    <a:pt x="133" y="39"/>
                  </a:lnTo>
                  <a:lnTo>
                    <a:pt x="133" y="39"/>
                  </a:lnTo>
                  <a:lnTo>
                    <a:pt x="142" y="39"/>
                  </a:lnTo>
                  <a:lnTo>
                    <a:pt x="160" y="36"/>
                  </a:lnTo>
                  <a:lnTo>
                    <a:pt x="160" y="36"/>
                  </a:lnTo>
                  <a:lnTo>
                    <a:pt x="160" y="33"/>
                  </a:lnTo>
                  <a:lnTo>
                    <a:pt x="163" y="33"/>
                  </a:lnTo>
                  <a:lnTo>
                    <a:pt x="163" y="33"/>
                  </a:lnTo>
                  <a:lnTo>
                    <a:pt x="167" y="33"/>
                  </a:lnTo>
                  <a:lnTo>
                    <a:pt x="170" y="33"/>
                  </a:lnTo>
                  <a:lnTo>
                    <a:pt x="173" y="36"/>
                  </a:lnTo>
                  <a:lnTo>
                    <a:pt x="173" y="36"/>
                  </a:lnTo>
                  <a:lnTo>
                    <a:pt x="173" y="33"/>
                  </a:lnTo>
                  <a:lnTo>
                    <a:pt x="173" y="33"/>
                  </a:lnTo>
                  <a:lnTo>
                    <a:pt x="173" y="30"/>
                  </a:lnTo>
                  <a:lnTo>
                    <a:pt x="176" y="27"/>
                  </a:lnTo>
                  <a:lnTo>
                    <a:pt x="176" y="27"/>
                  </a:lnTo>
                  <a:lnTo>
                    <a:pt x="179" y="27"/>
                  </a:lnTo>
                  <a:lnTo>
                    <a:pt x="179" y="27"/>
                  </a:lnTo>
                  <a:lnTo>
                    <a:pt x="191" y="27"/>
                  </a:lnTo>
                  <a:lnTo>
                    <a:pt x="209" y="24"/>
                  </a:lnTo>
                  <a:lnTo>
                    <a:pt x="209" y="24"/>
                  </a:lnTo>
                  <a:lnTo>
                    <a:pt x="212" y="24"/>
                  </a:lnTo>
                  <a:lnTo>
                    <a:pt x="215" y="21"/>
                  </a:lnTo>
                  <a:lnTo>
                    <a:pt x="215" y="21"/>
                  </a:lnTo>
                  <a:lnTo>
                    <a:pt x="221" y="15"/>
                  </a:lnTo>
                  <a:lnTo>
                    <a:pt x="221" y="15"/>
                  </a:lnTo>
                  <a:lnTo>
                    <a:pt x="227" y="15"/>
                  </a:lnTo>
                  <a:lnTo>
                    <a:pt x="233" y="15"/>
                  </a:lnTo>
                  <a:lnTo>
                    <a:pt x="236" y="12"/>
                  </a:lnTo>
                  <a:lnTo>
                    <a:pt x="236" y="3"/>
                  </a:lnTo>
                  <a:lnTo>
                    <a:pt x="236"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2" name="Freeform 23"/>
            <p:cNvSpPr>
              <a:spLocks/>
            </p:cNvSpPr>
            <p:nvPr/>
          </p:nvSpPr>
          <p:spPr bwMode="auto">
            <a:xfrm>
              <a:off x="2736850" y="1951038"/>
              <a:ext cx="23813" cy="9525"/>
            </a:xfrm>
            <a:custGeom>
              <a:avLst/>
              <a:gdLst>
                <a:gd name="T0" fmla="*/ 6 w 15"/>
                <a:gd name="T1" fmla="*/ 0 h 6"/>
                <a:gd name="T2" fmla="*/ 6 w 15"/>
                <a:gd name="T3" fmla="*/ 0 h 6"/>
                <a:gd name="T4" fmla="*/ 15 w 15"/>
                <a:gd name="T5" fmla="*/ 0 h 6"/>
                <a:gd name="T6" fmla="*/ 15 w 15"/>
                <a:gd name="T7" fmla="*/ 0 h 6"/>
                <a:gd name="T8" fmla="*/ 15 w 15"/>
                <a:gd name="T9" fmla="*/ 3 h 6"/>
                <a:gd name="T10" fmla="*/ 12 w 15"/>
                <a:gd name="T11" fmla="*/ 6 h 6"/>
                <a:gd name="T12" fmla="*/ 3 w 15"/>
                <a:gd name="T13" fmla="*/ 3 h 6"/>
                <a:gd name="T14" fmla="*/ 0 w 15"/>
                <a:gd name="T15" fmla="*/ 0 h 6"/>
                <a:gd name="T16" fmla="*/ 6 w 15"/>
                <a:gd name="T17" fmla="*/ 0 h 6"/>
                <a:gd name="T18" fmla="*/ 6 w 1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6">
                  <a:moveTo>
                    <a:pt x="6" y="0"/>
                  </a:moveTo>
                  <a:lnTo>
                    <a:pt x="6" y="0"/>
                  </a:lnTo>
                  <a:lnTo>
                    <a:pt x="15" y="0"/>
                  </a:lnTo>
                  <a:lnTo>
                    <a:pt x="15" y="0"/>
                  </a:lnTo>
                  <a:lnTo>
                    <a:pt x="15" y="3"/>
                  </a:lnTo>
                  <a:lnTo>
                    <a:pt x="12" y="6"/>
                  </a:lnTo>
                  <a:lnTo>
                    <a:pt x="3" y="3"/>
                  </a:lnTo>
                  <a:lnTo>
                    <a:pt x="0" y="0"/>
                  </a:lnTo>
                  <a:lnTo>
                    <a:pt x="6" y="0"/>
                  </a:lnTo>
                  <a:lnTo>
                    <a:pt x="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3" name="Freeform 24"/>
            <p:cNvSpPr>
              <a:spLocks/>
            </p:cNvSpPr>
            <p:nvPr/>
          </p:nvSpPr>
          <p:spPr bwMode="auto">
            <a:xfrm>
              <a:off x="8994775" y="1974850"/>
              <a:ext cx="144463" cy="96837"/>
            </a:xfrm>
            <a:custGeom>
              <a:avLst/>
              <a:gdLst>
                <a:gd name="T0" fmla="*/ 24 w 91"/>
                <a:gd name="T1" fmla="*/ 0 h 61"/>
                <a:gd name="T2" fmla="*/ 24 w 91"/>
                <a:gd name="T3" fmla="*/ 0 h 61"/>
                <a:gd name="T4" fmla="*/ 27 w 91"/>
                <a:gd name="T5" fmla="*/ 3 h 61"/>
                <a:gd name="T6" fmla="*/ 30 w 91"/>
                <a:gd name="T7" fmla="*/ 6 h 61"/>
                <a:gd name="T8" fmla="*/ 30 w 91"/>
                <a:gd name="T9" fmla="*/ 6 h 61"/>
                <a:gd name="T10" fmla="*/ 33 w 91"/>
                <a:gd name="T11" fmla="*/ 9 h 61"/>
                <a:gd name="T12" fmla="*/ 40 w 91"/>
                <a:gd name="T13" fmla="*/ 12 h 61"/>
                <a:gd name="T14" fmla="*/ 49 w 91"/>
                <a:gd name="T15" fmla="*/ 15 h 61"/>
                <a:gd name="T16" fmla="*/ 55 w 91"/>
                <a:gd name="T17" fmla="*/ 18 h 61"/>
                <a:gd name="T18" fmla="*/ 55 w 91"/>
                <a:gd name="T19" fmla="*/ 18 h 61"/>
                <a:gd name="T20" fmla="*/ 58 w 91"/>
                <a:gd name="T21" fmla="*/ 18 h 61"/>
                <a:gd name="T22" fmla="*/ 61 w 91"/>
                <a:gd name="T23" fmla="*/ 15 h 61"/>
                <a:gd name="T24" fmla="*/ 67 w 91"/>
                <a:gd name="T25" fmla="*/ 9 h 61"/>
                <a:gd name="T26" fmla="*/ 67 w 91"/>
                <a:gd name="T27" fmla="*/ 9 h 61"/>
                <a:gd name="T28" fmla="*/ 70 w 91"/>
                <a:gd name="T29" fmla="*/ 9 h 61"/>
                <a:gd name="T30" fmla="*/ 76 w 91"/>
                <a:gd name="T31" fmla="*/ 12 h 61"/>
                <a:gd name="T32" fmla="*/ 82 w 91"/>
                <a:gd name="T33" fmla="*/ 15 h 61"/>
                <a:gd name="T34" fmla="*/ 91 w 91"/>
                <a:gd name="T35" fmla="*/ 12 h 61"/>
                <a:gd name="T36" fmla="*/ 91 w 91"/>
                <a:gd name="T37" fmla="*/ 12 h 61"/>
                <a:gd name="T38" fmla="*/ 79 w 91"/>
                <a:gd name="T39" fmla="*/ 21 h 61"/>
                <a:gd name="T40" fmla="*/ 76 w 91"/>
                <a:gd name="T41" fmla="*/ 27 h 61"/>
                <a:gd name="T42" fmla="*/ 79 w 91"/>
                <a:gd name="T43" fmla="*/ 30 h 61"/>
                <a:gd name="T44" fmla="*/ 82 w 91"/>
                <a:gd name="T45" fmla="*/ 33 h 61"/>
                <a:gd name="T46" fmla="*/ 82 w 91"/>
                <a:gd name="T47" fmla="*/ 33 h 61"/>
                <a:gd name="T48" fmla="*/ 76 w 91"/>
                <a:gd name="T49" fmla="*/ 40 h 61"/>
                <a:gd name="T50" fmla="*/ 70 w 91"/>
                <a:gd name="T51" fmla="*/ 43 h 61"/>
                <a:gd name="T52" fmla="*/ 49 w 91"/>
                <a:gd name="T53" fmla="*/ 43 h 61"/>
                <a:gd name="T54" fmla="*/ 49 w 91"/>
                <a:gd name="T55" fmla="*/ 43 h 61"/>
                <a:gd name="T56" fmla="*/ 46 w 91"/>
                <a:gd name="T57" fmla="*/ 43 h 61"/>
                <a:gd name="T58" fmla="*/ 46 w 91"/>
                <a:gd name="T59" fmla="*/ 46 h 61"/>
                <a:gd name="T60" fmla="*/ 49 w 91"/>
                <a:gd name="T61" fmla="*/ 46 h 61"/>
                <a:gd name="T62" fmla="*/ 49 w 91"/>
                <a:gd name="T63" fmla="*/ 46 h 61"/>
                <a:gd name="T64" fmla="*/ 49 w 91"/>
                <a:gd name="T65" fmla="*/ 49 h 61"/>
                <a:gd name="T66" fmla="*/ 49 w 91"/>
                <a:gd name="T67" fmla="*/ 49 h 61"/>
                <a:gd name="T68" fmla="*/ 40 w 91"/>
                <a:gd name="T69" fmla="*/ 52 h 61"/>
                <a:gd name="T70" fmla="*/ 37 w 91"/>
                <a:gd name="T71" fmla="*/ 52 h 61"/>
                <a:gd name="T72" fmla="*/ 43 w 91"/>
                <a:gd name="T73" fmla="*/ 55 h 61"/>
                <a:gd name="T74" fmla="*/ 43 w 91"/>
                <a:gd name="T75" fmla="*/ 55 h 61"/>
                <a:gd name="T76" fmla="*/ 40 w 91"/>
                <a:gd name="T77" fmla="*/ 58 h 61"/>
                <a:gd name="T78" fmla="*/ 40 w 91"/>
                <a:gd name="T79" fmla="*/ 61 h 61"/>
                <a:gd name="T80" fmla="*/ 33 w 91"/>
                <a:gd name="T81" fmla="*/ 58 h 61"/>
                <a:gd name="T82" fmla="*/ 30 w 91"/>
                <a:gd name="T83" fmla="*/ 55 h 61"/>
                <a:gd name="T84" fmla="*/ 30 w 91"/>
                <a:gd name="T85" fmla="*/ 55 h 61"/>
                <a:gd name="T86" fmla="*/ 30 w 91"/>
                <a:gd name="T87" fmla="*/ 58 h 61"/>
                <a:gd name="T88" fmla="*/ 30 w 91"/>
                <a:gd name="T89" fmla="*/ 58 h 61"/>
                <a:gd name="T90" fmla="*/ 24 w 91"/>
                <a:gd name="T91" fmla="*/ 55 h 61"/>
                <a:gd name="T92" fmla="*/ 24 w 91"/>
                <a:gd name="T93" fmla="*/ 52 h 61"/>
                <a:gd name="T94" fmla="*/ 18 w 91"/>
                <a:gd name="T95" fmla="*/ 49 h 61"/>
                <a:gd name="T96" fmla="*/ 12 w 91"/>
                <a:gd name="T97" fmla="*/ 52 h 61"/>
                <a:gd name="T98" fmla="*/ 12 w 91"/>
                <a:gd name="T99" fmla="*/ 52 h 61"/>
                <a:gd name="T100" fmla="*/ 9 w 91"/>
                <a:gd name="T101" fmla="*/ 30 h 61"/>
                <a:gd name="T102" fmla="*/ 6 w 91"/>
                <a:gd name="T103" fmla="*/ 21 h 61"/>
                <a:gd name="T104" fmla="*/ 0 w 91"/>
                <a:gd name="T105" fmla="*/ 18 h 61"/>
                <a:gd name="T106" fmla="*/ 0 w 91"/>
                <a:gd name="T107" fmla="*/ 18 h 61"/>
                <a:gd name="T108" fmla="*/ 3 w 91"/>
                <a:gd name="T109" fmla="*/ 15 h 61"/>
                <a:gd name="T110" fmla="*/ 6 w 91"/>
                <a:gd name="T111" fmla="*/ 12 h 61"/>
                <a:gd name="T112" fmla="*/ 15 w 91"/>
                <a:gd name="T113" fmla="*/ 12 h 61"/>
                <a:gd name="T114" fmla="*/ 24 w 91"/>
                <a:gd name="T115" fmla="*/ 9 h 61"/>
                <a:gd name="T116" fmla="*/ 24 w 91"/>
                <a:gd name="T117" fmla="*/ 6 h 61"/>
                <a:gd name="T118" fmla="*/ 24 w 91"/>
                <a:gd name="T119" fmla="*/ 0 h 61"/>
                <a:gd name="T120" fmla="*/ 24 w 91"/>
                <a:gd name="T1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 h="61">
                  <a:moveTo>
                    <a:pt x="24" y="0"/>
                  </a:moveTo>
                  <a:lnTo>
                    <a:pt x="24" y="0"/>
                  </a:lnTo>
                  <a:lnTo>
                    <a:pt x="27" y="3"/>
                  </a:lnTo>
                  <a:lnTo>
                    <a:pt x="30" y="6"/>
                  </a:lnTo>
                  <a:lnTo>
                    <a:pt x="30" y="6"/>
                  </a:lnTo>
                  <a:lnTo>
                    <a:pt x="33" y="9"/>
                  </a:lnTo>
                  <a:lnTo>
                    <a:pt x="40" y="12"/>
                  </a:lnTo>
                  <a:lnTo>
                    <a:pt x="49" y="15"/>
                  </a:lnTo>
                  <a:lnTo>
                    <a:pt x="55" y="18"/>
                  </a:lnTo>
                  <a:lnTo>
                    <a:pt x="55" y="18"/>
                  </a:lnTo>
                  <a:lnTo>
                    <a:pt x="58" y="18"/>
                  </a:lnTo>
                  <a:lnTo>
                    <a:pt x="61" y="15"/>
                  </a:lnTo>
                  <a:lnTo>
                    <a:pt x="67" y="9"/>
                  </a:lnTo>
                  <a:lnTo>
                    <a:pt x="67" y="9"/>
                  </a:lnTo>
                  <a:lnTo>
                    <a:pt x="70" y="9"/>
                  </a:lnTo>
                  <a:lnTo>
                    <a:pt x="76" y="12"/>
                  </a:lnTo>
                  <a:lnTo>
                    <a:pt x="82" y="15"/>
                  </a:lnTo>
                  <a:lnTo>
                    <a:pt x="91" y="12"/>
                  </a:lnTo>
                  <a:lnTo>
                    <a:pt x="91" y="12"/>
                  </a:lnTo>
                  <a:lnTo>
                    <a:pt x="79" y="21"/>
                  </a:lnTo>
                  <a:lnTo>
                    <a:pt x="76" y="27"/>
                  </a:lnTo>
                  <a:lnTo>
                    <a:pt x="79" y="30"/>
                  </a:lnTo>
                  <a:lnTo>
                    <a:pt x="82" y="33"/>
                  </a:lnTo>
                  <a:lnTo>
                    <a:pt x="82" y="33"/>
                  </a:lnTo>
                  <a:lnTo>
                    <a:pt x="76" y="40"/>
                  </a:lnTo>
                  <a:lnTo>
                    <a:pt x="70" y="43"/>
                  </a:lnTo>
                  <a:lnTo>
                    <a:pt x="49" y="43"/>
                  </a:lnTo>
                  <a:lnTo>
                    <a:pt x="49" y="43"/>
                  </a:lnTo>
                  <a:lnTo>
                    <a:pt x="46" y="43"/>
                  </a:lnTo>
                  <a:lnTo>
                    <a:pt x="46" y="46"/>
                  </a:lnTo>
                  <a:lnTo>
                    <a:pt x="49" y="46"/>
                  </a:lnTo>
                  <a:lnTo>
                    <a:pt x="49" y="46"/>
                  </a:lnTo>
                  <a:lnTo>
                    <a:pt x="49" y="49"/>
                  </a:lnTo>
                  <a:lnTo>
                    <a:pt x="49" y="49"/>
                  </a:lnTo>
                  <a:lnTo>
                    <a:pt x="40" y="52"/>
                  </a:lnTo>
                  <a:lnTo>
                    <a:pt x="37" y="52"/>
                  </a:lnTo>
                  <a:lnTo>
                    <a:pt x="43" y="55"/>
                  </a:lnTo>
                  <a:lnTo>
                    <a:pt x="43" y="55"/>
                  </a:lnTo>
                  <a:lnTo>
                    <a:pt x="40" y="58"/>
                  </a:lnTo>
                  <a:lnTo>
                    <a:pt x="40" y="61"/>
                  </a:lnTo>
                  <a:lnTo>
                    <a:pt x="33" y="58"/>
                  </a:lnTo>
                  <a:lnTo>
                    <a:pt x="30" y="55"/>
                  </a:lnTo>
                  <a:lnTo>
                    <a:pt x="30" y="55"/>
                  </a:lnTo>
                  <a:lnTo>
                    <a:pt x="30" y="58"/>
                  </a:lnTo>
                  <a:lnTo>
                    <a:pt x="30" y="58"/>
                  </a:lnTo>
                  <a:lnTo>
                    <a:pt x="24" y="55"/>
                  </a:lnTo>
                  <a:lnTo>
                    <a:pt x="24" y="52"/>
                  </a:lnTo>
                  <a:lnTo>
                    <a:pt x="18" y="49"/>
                  </a:lnTo>
                  <a:lnTo>
                    <a:pt x="12" y="52"/>
                  </a:lnTo>
                  <a:lnTo>
                    <a:pt x="12" y="52"/>
                  </a:lnTo>
                  <a:lnTo>
                    <a:pt x="9" y="30"/>
                  </a:lnTo>
                  <a:lnTo>
                    <a:pt x="6" y="21"/>
                  </a:lnTo>
                  <a:lnTo>
                    <a:pt x="0" y="18"/>
                  </a:lnTo>
                  <a:lnTo>
                    <a:pt x="0" y="18"/>
                  </a:lnTo>
                  <a:lnTo>
                    <a:pt x="3" y="15"/>
                  </a:lnTo>
                  <a:lnTo>
                    <a:pt x="6" y="12"/>
                  </a:lnTo>
                  <a:lnTo>
                    <a:pt x="15" y="12"/>
                  </a:lnTo>
                  <a:lnTo>
                    <a:pt x="24" y="9"/>
                  </a:lnTo>
                  <a:lnTo>
                    <a:pt x="24" y="6"/>
                  </a:lnTo>
                  <a:lnTo>
                    <a:pt x="24" y="0"/>
                  </a:lnTo>
                  <a:lnTo>
                    <a:pt x="2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4" name="Freeform 25"/>
            <p:cNvSpPr>
              <a:spLocks/>
            </p:cNvSpPr>
            <p:nvPr/>
          </p:nvSpPr>
          <p:spPr bwMode="auto">
            <a:xfrm>
              <a:off x="2241550" y="1989138"/>
              <a:ext cx="33338" cy="23812"/>
            </a:xfrm>
            <a:custGeom>
              <a:avLst/>
              <a:gdLst>
                <a:gd name="T0" fmla="*/ 12 w 21"/>
                <a:gd name="T1" fmla="*/ 0 h 15"/>
                <a:gd name="T2" fmla="*/ 12 w 21"/>
                <a:gd name="T3" fmla="*/ 0 h 15"/>
                <a:gd name="T4" fmla="*/ 18 w 21"/>
                <a:gd name="T5" fmla="*/ 3 h 15"/>
                <a:gd name="T6" fmla="*/ 21 w 21"/>
                <a:gd name="T7" fmla="*/ 6 h 15"/>
                <a:gd name="T8" fmla="*/ 18 w 21"/>
                <a:gd name="T9" fmla="*/ 15 h 15"/>
                <a:gd name="T10" fmla="*/ 18 w 21"/>
                <a:gd name="T11" fmla="*/ 15 h 15"/>
                <a:gd name="T12" fmla="*/ 9 w 21"/>
                <a:gd name="T13" fmla="*/ 12 h 15"/>
                <a:gd name="T14" fmla="*/ 0 w 21"/>
                <a:gd name="T15" fmla="*/ 12 h 15"/>
                <a:gd name="T16" fmla="*/ 0 w 21"/>
                <a:gd name="T17" fmla="*/ 12 h 15"/>
                <a:gd name="T18" fmla="*/ 3 w 21"/>
                <a:gd name="T19" fmla="*/ 9 h 15"/>
                <a:gd name="T20" fmla="*/ 9 w 21"/>
                <a:gd name="T21" fmla="*/ 6 h 15"/>
                <a:gd name="T22" fmla="*/ 12 w 21"/>
                <a:gd name="T23" fmla="*/ 6 h 15"/>
                <a:gd name="T24" fmla="*/ 12 w 21"/>
                <a:gd name="T25" fmla="*/ 0 h 15"/>
                <a:gd name="T26" fmla="*/ 12 w 21"/>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5">
                  <a:moveTo>
                    <a:pt x="12" y="0"/>
                  </a:moveTo>
                  <a:lnTo>
                    <a:pt x="12" y="0"/>
                  </a:lnTo>
                  <a:lnTo>
                    <a:pt x="18" y="3"/>
                  </a:lnTo>
                  <a:lnTo>
                    <a:pt x="21" y="6"/>
                  </a:lnTo>
                  <a:lnTo>
                    <a:pt x="18" y="15"/>
                  </a:lnTo>
                  <a:lnTo>
                    <a:pt x="18" y="15"/>
                  </a:lnTo>
                  <a:lnTo>
                    <a:pt x="9" y="12"/>
                  </a:lnTo>
                  <a:lnTo>
                    <a:pt x="0" y="12"/>
                  </a:lnTo>
                  <a:lnTo>
                    <a:pt x="0" y="12"/>
                  </a:lnTo>
                  <a:lnTo>
                    <a:pt x="3" y="9"/>
                  </a:lnTo>
                  <a:lnTo>
                    <a:pt x="9" y="6"/>
                  </a:lnTo>
                  <a:lnTo>
                    <a:pt x="12" y="6"/>
                  </a:lnTo>
                  <a:lnTo>
                    <a:pt x="12" y="0"/>
                  </a:lnTo>
                  <a:lnTo>
                    <a:pt x="12"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5" name="Freeform 26"/>
            <p:cNvSpPr>
              <a:spLocks/>
            </p:cNvSpPr>
            <p:nvPr/>
          </p:nvSpPr>
          <p:spPr bwMode="auto">
            <a:xfrm>
              <a:off x="9148763" y="1998663"/>
              <a:ext cx="66675" cy="49212"/>
            </a:xfrm>
            <a:custGeom>
              <a:avLst/>
              <a:gdLst>
                <a:gd name="T0" fmla="*/ 0 w 42"/>
                <a:gd name="T1" fmla="*/ 6 h 31"/>
                <a:gd name="T2" fmla="*/ 0 w 42"/>
                <a:gd name="T3" fmla="*/ 6 h 31"/>
                <a:gd name="T4" fmla="*/ 6 w 42"/>
                <a:gd name="T5" fmla="*/ 3 h 31"/>
                <a:gd name="T6" fmla="*/ 12 w 42"/>
                <a:gd name="T7" fmla="*/ 0 h 31"/>
                <a:gd name="T8" fmla="*/ 24 w 42"/>
                <a:gd name="T9" fmla="*/ 3 h 31"/>
                <a:gd name="T10" fmla="*/ 33 w 42"/>
                <a:gd name="T11" fmla="*/ 9 h 31"/>
                <a:gd name="T12" fmla="*/ 42 w 42"/>
                <a:gd name="T13" fmla="*/ 15 h 31"/>
                <a:gd name="T14" fmla="*/ 42 w 42"/>
                <a:gd name="T15" fmla="*/ 15 h 31"/>
                <a:gd name="T16" fmla="*/ 39 w 42"/>
                <a:gd name="T17" fmla="*/ 18 h 31"/>
                <a:gd name="T18" fmla="*/ 33 w 42"/>
                <a:gd name="T19" fmla="*/ 22 h 31"/>
                <a:gd name="T20" fmla="*/ 27 w 42"/>
                <a:gd name="T21" fmla="*/ 25 h 31"/>
                <a:gd name="T22" fmla="*/ 24 w 42"/>
                <a:gd name="T23" fmla="*/ 28 h 31"/>
                <a:gd name="T24" fmla="*/ 24 w 42"/>
                <a:gd name="T25" fmla="*/ 31 h 31"/>
                <a:gd name="T26" fmla="*/ 24 w 42"/>
                <a:gd name="T27" fmla="*/ 31 h 31"/>
                <a:gd name="T28" fmla="*/ 21 w 42"/>
                <a:gd name="T29" fmla="*/ 31 h 31"/>
                <a:gd name="T30" fmla="*/ 21 w 42"/>
                <a:gd name="T31" fmla="*/ 28 h 31"/>
                <a:gd name="T32" fmla="*/ 18 w 42"/>
                <a:gd name="T33" fmla="*/ 22 h 31"/>
                <a:gd name="T34" fmla="*/ 18 w 42"/>
                <a:gd name="T35" fmla="*/ 22 h 31"/>
                <a:gd name="T36" fmla="*/ 12 w 42"/>
                <a:gd name="T37" fmla="*/ 25 h 31"/>
                <a:gd name="T38" fmla="*/ 9 w 42"/>
                <a:gd name="T39" fmla="*/ 22 h 31"/>
                <a:gd name="T40" fmla="*/ 9 w 42"/>
                <a:gd name="T41" fmla="*/ 22 h 31"/>
                <a:gd name="T42" fmla="*/ 6 w 42"/>
                <a:gd name="T43" fmla="*/ 18 h 31"/>
                <a:gd name="T44" fmla="*/ 6 w 42"/>
                <a:gd name="T45" fmla="*/ 12 h 31"/>
                <a:gd name="T46" fmla="*/ 6 w 42"/>
                <a:gd name="T47" fmla="*/ 9 h 31"/>
                <a:gd name="T48" fmla="*/ 0 w 42"/>
                <a:gd name="T49" fmla="*/ 6 h 31"/>
                <a:gd name="T50" fmla="*/ 0 w 42"/>
                <a:gd name="T5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31">
                  <a:moveTo>
                    <a:pt x="0" y="6"/>
                  </a:moveTo>
                  <a:lnTo>
                    <a:pt x="0" y="6"/>
                  </a:lnTo>
                  <a:lnTo>
                    <a:pt x="6" y="3"/>
                  </a:lnTo>
                  <a:lnTo>
                    <a:pt x="12" y="0"/>
                  </a:lnTo>
                  <a:lnTo>
                    <a:pt x="24" y="3"/>
                  </a:lnTo>
                  <a:lnTo>
                    <a:pt x="33" y="9"/>
                  </a:lnTo>
                  <a:lnTo>
                    <a:pt x="42" y="15"/>
                  </a:lnTo>
                  <a:lnTo>
                    <a:pt x="42" y="15"/>
                  </a:lnTo>
                  <a:lnTo>
                    <a:pt x="39" y="18"/>
                  </a:lnTo>
                  <a:lnTo>
                    <a:pt x="33" y="22"/>
                  </a:lnTo>
                  <a:lnTo>
                    <a:pt x="27" y="25"/>
                  </a:lnTo>
                  <a:lnTo>
                    <a:pt x="24" y="28"/>
                  </a:lnTo>
                  <a:lnTo>
                    <a:pt x="24" y="31"/>
                  </a:lnTo>
                  <a:lnTo>
                    <a:pt x="24" y="31"/>
                  </a:lnTo>
                  <a:lnTo>
                    <a:pt x="21" y="31"/>
                  </a:lnTo>
                  <a:lnTo>
                    <a:pt x="21" y="28"/>
                  </a:lnTo>
                  <a:lnTo>
                    <a:pt x="18" y="22"/>
                  </a:lnTo>
                  <a:lnTo>
                    <a:pt x="18" y="22"/>
                  </a:lnTo>
                  <a:lnTo>
                    <a:pt x="12" y="25"/>
                  </a:lnTo>
                  <a:lnTo>
                    <a:pt x="9" y="22"/>
                  </a:lnTo>
                  <a:lnTo>
                    <a:pt x="9" y="22"/>
                  </a:lnTo>
                  <a:lnTo>
                    <a:pt x="6" y="18"/>
                  </a:lnTo>
                  <a:lnTo>
                    <a:pt x="6" y="12"/>
                  </a:lnTo>
                  <a:lnTo>
                    <a:pt x="6" y="9"/>
                  </a:lnTo>
                  <a:lnTo>
                    <a:pt x="0" y="6"/>
                  </a:lnTo>
                  <a:lnTo>
                    <a:pt x="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6" name="Freeform 27"/>
            <p:cNvSpPr>
              <a:spLocks/>
            </p:cNvSpPr>
            <p:nvPr/>
          </p:nvSpPr>
          <p:spPr bwMode="auto">
            <a:xfrm>
              <a:off x="9239250" y="2012950"/>
              <a:ext cx="92075" cy="44450"/>
            </a:xfrm>
            <a:custGeom>
              <a:avLst/>
              <a:gdLst>
                <a:gd name="T0" fmla="*/ 0 w 58"/>
                <a:gd name="T1" fmla="*/ 0 h 28"/>
                <a:gd name="T2" fmla="*/ 0 w 58"/>
                <a:gd name="T3" fmla="*/ 0 h 28"/>
                <a:gd name="T4" fmla="*/ 9 w 58"/>
                <a:gd name="T5" fmla="*/ 0 h 28"/>
                <a:gd name="T6" fmla="*/ 9 w 58"/>
                <a:gd name="T7" fmla="*/ 0 h 28"/>
                <a:gd name="T8" fmla="*/ 16 w 58"/>
                <a:gd name="T9" fmla="*/ 0 h 28"/>
                <a:gd name="T10" fmla="*/ 22 w 58"/>
                <a:gd name="T11" fmla="*/ 3 h 28"/>
                <a:gd name="T12" fmla="*/ 25 w 58"/>
                <a:gd name="T13" fmla="*/ 6 h 28"/>
                <a:gd name="T14" fmla="*/ 31 w 58"/>
                <a:gd name="T15" fmla="*/ 9 h 28"/>
                <a:gd name="T16" fmla="*/ 31 w 58"/>
                <a:gd name="T17" fmla="*/ 9 h 28"/>
                <a:gd name="T18" fmla="*/ 40 w 58"/>
                <a:gd name="T19" fmla="*/ 13 h 28"/>
                <a:gd name="T20" fmla="*/ 49 w 58"/>
                <a:gd name="T21" fmla="*/ 19 h 28"/>
                <a:gd name="T22" fmla="*/ 49 w 58"/>
                <a:gd name="T23" fmla="*/ 19 h 28"/>
                <a:gd name="T24" fmla="*/ 55 w 58"/>
                <a:gd name="T25" fmla="*/ 22 h 28"/>
                <a:gd name="T26" fmla="*/ 58 w 58"/>
                <a:gd name="T27" fmla="*/ 22 h 28"/>
                <a:gd name="T28" fmla="*/ 58 w 58"/>
                <a:gd name="T29" fmla="*/ 28 h 28"/>
                <a:gd name="T30" fmla="*/ 58 w 58"/>
                <a:gd name="T31" fmla="*/ 28 h 28"/>
                <a:gd name="T32" fmla="*/ 43 w 58"/>
                <a:gd name="T33" fmla="*/ 28 h 28"/>
                <a:gd name="T34" fmla="*/ 31 w 58"/>
                <a:gd name="T35" fmla="*/ 25 h 28"/>
                <a:gd name="T36" fmla="*/ 22 w 58"/>
                <a:gd name="T37" fmla="*/ 22 h 28"/>
                <a:gd name="T38" fmla="*/ 9 w 58"/>
                <a:gd name="T39" fmla="*/ 19 h 28"/>
                <a:gd name="T40" fmla="*/ 9 w 58"/>
                <a:gd name="T41" fmla="*/ 19 h 28"/>
                <a:gd name="T42" fmla="*/ 9 w 58"/>
                <a:gd name="T43" fmla="*/ 13 h 28"/>
                <a:gd name="T44" fmla="*/ 6 w 58"/>
                <a:gd name="T45" fmla="*/ 9 h 28"/>
                <a:gd name="T46" fmla="*/ 0 w 58"/>
                <a:gd name="T47" fmla="*/ 9 h 28"/>
                <a:gd name="T48" fmla="*/ 0 w 58"/>
                <a:gd name="T49" fmla="*/ 0 h 28"/>
                <a:gd name="T50" fmla="*/ 0 w 58"/>
                <a:gd name="T5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28">
                  <a:moveTo>
                    <a:pt x="0" y="0"/>
                  </a:moveTo>
                  <a:lnTo>
                    <a:pt x="0" y="0"/>
                  </a:lnTo>
                  <a:lnTo>
                    <a:pt x="9" y="0"/>
                  </a:lnTo>
                  <a:lnTo>
                    <a:pt x="9" y="0"/>
                  </a:lnTo>
                  <a:lnTo>
                    <a:pt x="16" y="0"/>
                  </a:lnTo>
                  <a:lnTo>
                    <a:pt x="22" y="3"/>
                  </a:lnTo>
                  <a:lnTo>
                    <a:pt x="25" y="6"/>
                  </a:lnTo>
                  <a:lnTo>
                    <a:pt x="31" y="9"/>
                  </a:lnTo>
                  <a:lnTo>
                    <a:pt x="31" y="9"/>
                  </a:lnTo>
                  <a:lnTo>
                    <a:pt x="40" y="13"/>
                  </a:lnTo>
                  <a:lnTo>
                    <a:pt x="49" y="19"/>
                  </a:lnTo>
                  <a:lnTo>
                    <a:pt x="49" y="19"/>
                  </a:lnTo>
                  <a:lnTo>
                    <a:pt x="55" y="22"/>
                  </a:lnTo>
                  <a:lnTo>
                    <a:pt x="58" y="22"/>
                  </a:lnTo>
                  <a:lnTo>
                    <a:pt x="58" y="28"/>
                  </a:lnTo>
                  <a:lnTo>
                    <a:pt x="58" y="28"/>
                  </a:lnTo>
                  <a:lnTo>
                    <a:pt x="43" y="28"/>
                  </a:lnTo>
                  <a:lnTo>
                    <a:pt x="31" y="25"/>
                  </a:lnTo>
                  <a:lnTo>
                    <a:pt x="22" y="22"/>
                  </a:lnTo>
                  <a:lnTo>
                    <a:pt x="9" y="19"/>
                  </a:lnTo>
                  <a:lnTo>
                    <a:pt x="9" y="19"/>
                  </a:lnTo>
                  <a:lnTo>
                    <a:pt x="9" y="13"/>
                  </a:lnTo>
                  <a:lnTo>
                    <a:pt x="6" y="9"/>
                  </a:lnTo>
                  <a:lnTo>
                    <a:pt x="0" y="9"/>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7" name="Freeform 28"/>
            <p:cNvSpPr>
              <a:spLocks/>
            </p:cNvSpPr>
            <p:nvPr/>
          </p:nvSpPr>
          <p:spPr bwMode="auto">
            <a:xfrm>
              <a:off x="2682875" y="2095500"/>
              <a:ext cx="158750" cy="128587"/>
            </a:xfrm>
            <a:custGeom>
              <a:avLst/>
              <a:gdLst>
                <a:gd name="T0" fmla="*/ 34 w 100"/>
                <a:gd name="T1" fmla="*/ 15 h 81"/>
                <a:gd name="T2" fmla="*/ 34 w 100"/>
                <a:gd name="T3" fmla="*/ 12 h 81"/>
                <a:gd name="T4" fmla="*/ 34 w 100"/>
                <a:gd name="T5" fmla="*/ 12 h 81"/>
                <a:gd name="T6" fmla="*/ 43 w 100"/>
                <a:gd name="T7" fmla="*/ 6 h 81"/>
                <a:gd name="T8" fmla="*/ 70 w 100"/>
                <a:gd name="T9" fmla="*/ 6 h 81"/>
                <a:gd name="T10" fmla="*/ 76 w 100"/>
                <a:gd name="T11" fmla="*/ 0 h 81"/>
                <a:gd name="T12" fmla="*/ 82 w 100"/>
                <a:gd name="T13" fmla="*/ 6 h 81"/>
                <a:gd name="T14" fmla="*/ 85 w 100"/>
                <a:gd name="T15" fmla="*/ 15 h 81"/>
                <a:gd name="T16" fmla="*/ 82 w 100"/>
                <a:gd name="T17" fmla="*/ 21 h 81"/>
                <a:gd name="T18" fmla="*/ 76 w 100"/>
                <a:gd name="T19" fmla="*/ 27 h 81"/>
                <a:gd name="T20" fmla="*/ 79 w 100"/>
                <a:gd name="T21" fmla="*/ 33 h 81"/>
                <a:gd name="T22" fmla="*/ 97 w 100"/>
                <a:gd name="T23" fmla="*/ 30 h 81"/>
                <a:gd name="T24" fmla="*/ 100 w 100"/>
                <a:gd name="T25" fmla="*/ 48 h 81"/>
                <a:gd name="T26" fmla="*/ 100 w 100"/>
                <a:gd name="T27" fmla="*/ 63 h 81"/>
                <a:gd name="T28" fmla="*/ 88 w 100"/>
                <a:gd name="T29" fmla="*/ 63 h 81"/>
                <a:gd name="T30" fmla="*/ 88 w 100"/>
                <a:gd name="T31" fmla="*/ 72 h 81"/>
                <a:gd name="T32" fmla="*/ 82 w 100"/>
                <a:gd name="T33" fmla="*/ 72 h 81"/>
                <a:gd name="T34" fmla="*/ 76 w 100"/>
                <a:gd name="T35" fmla="*/ 72 h 81"/>
                <a:gd name="T36" fmla="*/ 67 w 100"/>
                <a:gd name="T37" fmla="*/ 78 h 81"/>
                <a:gd name="T38" fmla="*/ 64 w 100"/>
                <a:gd name="T39" fmla="*/ 81 h 81"/>
                <a:gd name="T40" fmla="*/ 58 w 100"/>
                <a:gd name="T41" fmla="*/ 75 h 81"/>
                <a:gd name="T42" fmla="*/ 52 w 100"/>
                <a:gd name="T43" fmla="*/ 66 h 81"/>
                <a:gd name="T44" fmla="*/ 40 w 100"/>
                <a:gd name="T45" fmla="*/ 60 h 81"/>
                <a:gd name="T46" fmla="*/ 40 w 100"/>
                <a:gd name="T47" fmla="*/ 54 h 81"/>
                <a:gd name="T48" fmla="*/ 34 w 100"/>
                <a:gd name="T49" fmla="*/ 54 h 81"/>
                <a:gd name="T50" fmla="*/ 34 w 100"/>
                <a:gd name="T51" fmla="*/ 48 h 81"/>
                <a:gd name="T52" fmla="*/ 21 w 100"/>
                <a:gd name="T53" fmla="*/ 48 h 81"/>
                <a:gd name="T54" fmla="*/ 12 w 100"/>
                <a:gd name="T55" fmla="*/ 42 h 81"/>
                <a:gd name="T56" fmla="*/ 0 w 100"/>
                <a:gd name="T57" fmla="*/ 39 h 81"/>
                <a:gd name="T58" fmla="*/ 0 w 100"/>
                <a:gd name="T59" fmla="*/ 36 h 81"/>
                <a:gd name="T60" fmla="*/ 18 w 100"/>
                <a:gd name="T61" fmla="*/ 36 h 81"/>
                <a:gd name="T62" fmla="*/ 40 w 100"/>
                <a:gd name="T63" fmla="*/ 39 h 81"/>
                <a:gd name="T64" fmla="*/ 43 w 100"/>
                <a:gd name="T65" fmla="*/ 36 h 81"/>
                <a:gd name="T66" fmla="*/ 46 w 100"/>
                <a:gd name="T67" fmla="*/ 24 h 81"/>
                <a:gd name="T68" fmla="*/ 43 w 100"/>
                <a:gd name="T69" fmla="*/ 21 h 81"/>
                <a:gd name="T70" fmla="*/ 34 w 100"/>
                <a:gd name="T71" fmla="*/ 18 h 81"/>
                <a:gd name="T72" fmla="*/ 28 w 100"/>
                <a:gd name="T73" fmla="*/ 15 h 81"/>
                <a:gd name="T74" fmla="*/ 28 w 100"/>
                <a:gd name="T75" fmla="*/ 12 h 81"/>
                <a:gd name="T76" fmla="*/ 34 w 100"/>
                <a:gd name="T77" fmla="*/ 1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0" h="81">
                  <a:moveTo>
                    <a:pt x="34" y="15"/>
                  </a:moveTo>
                  <a:lnTo>
                    <a:pt x="34" y="15"/>
                  </a:lnTo>
                  <a:lnTo>
                    <a:pt x="34" y="15"/>
                  </a:lnTo>
                  <a:lnTo>
                    <a:pt x="34" y="12"/>
                  </a:lnTo>
                  <a:lnTo>
                    <a:pt x="34" y="12"/>
                  </a:lnTo>
                  <a:lnTo>
                    <a:pt x="34" y="12"/>
                  </a:lnTo>
                  <a:lnTo>
                    <a:pt x="37" y="9"/>
                  </a:lnTo>
                  <a:lnTo>
                    <a:pt x="43" y="6"/>
                  </a:lnTo>
                  <a:lnTo>
                    <a:pt x="55" y="6"/>
                  </a:lnTo>
                  <a:lnTo>
                    <a:pt x="70" y="6"/>
                  </a:lnTo>
                  <a:lnTo>
                    <a:pt x="73" y="3"/>
                  </a:lnTo>
                  <a:lnTo>
                    <a:pt x="76" y="0"/>
                  </a:lnTo>
                  <a:lnTo>
                    <a:pt x="76" y="0"/>
                  </a:lnTo>
                  <a:lnTo>
                    <a:pt x="82" y="6"/>
                  </a:lnTo>
                  <a:lnTo>
                    <a:pt x="85" y="15"/>
                  </a:lnTo>
                  <a:lnTo>
                    <a:pt x="85" y="15"/>
                  </a:lnTo>
                  <a:lnTo>
                    <a:pt x="85" y="21"/>
                  </a:lnTo>
                  <a:lnTo>
                    <a:pt x="82" y="21"/>
                  </a:lnTo>
                  <a:lnTo>
                    <a:pt x="79" y="24"/>
                  </a:lnTo>
                  <a:lnTo>
                    <a:pt x="76" y="27"/>
                  </a:lnTo>
                  <a:lnTo>
                    <a:pt x="76" y="27"/>
                  </a:lnTo>
                  <a:lnTo>
                    <a:pt x="79" y="33"/>
                  </a:lnTo>
                  <a:lnTo>
                    <a:pt x="85" y="33"/>
                  </a:lnTo>
                  <a:lnTo>
                    <a:pt x="97" y="30"/>
                  </a:lnTo>
                  <a:lnTo>
                    <a:pt x="97" y="30"/>
                  </a:lnTo>
                  <a:lnTo>
                    <a:pt x="100" y="48"/>
                  </a:lnTo>
                  <a:lnTo>
                    <a:pt x="100" y="63"/>
                  </a:lnTo>
                  <a:lnTo>
                    <a:pt x="100" y="63"/>
                  </a:lnTo>
                  <a:lnTo>
                    <a:pt x="94" y="63"/>
                  </a:lnTo>
                  <a:lnTo>
                    <a:pt x="88" y="63"/>
                  </a:lnTo>
                  <a:lnTo>
                    <a:pt x="88" y="63"/>
                  </a:lnTo>
                  <a:lnTo>
                    <a:pt x="88" y="72"/>
                  </a:lnTo>
                  <a:lnTo>
                    <a:pt x="88" y="72"/>
                  </a:lnTo>
                  <a:lnTo>
                    <a:pt x="82" y="72"/>
                  </a:lnTo>
                  <a:lnTo>
                    <a:pt x="76" y="72"/>
                  </a:lnTo>
                  <a:lnTo>
                    <a:pt x="76" y="72"/>
                  </a:lnTo>
                  <a:lnTo>
                    <a:pt x="70" y="75"/>
                  </a:lnTo>
                  <a:lnTo>
                    <a:pt x="67" y="78"/>
                  </a:lnTo>
                  <a:lnTo>
                    <a:pt x="64" y="81"/>
                  </a:lnTo>
                  <a:lnTo>
                    <a:pt x="64" y="81"/>
                  </a:lnTo>
                  <a:lnTo>
                    <a:pt x="58" y="81"/>
                  </a:lnTo>
                  <a:lnTo>
                    <a:pt x="58" y="75"/>
                  </a:lnTo>
                  <a:lnTo>
                    <a:pt x="52" y="66"/>
                  </a:lnTo>
                  <a:lnTo>
                    <a:pt x="52" y="66"/>
                  </a:lnTo>
                  <a:lnTo>
                    <a:pt x="43" y="63"/>
                  </a:lnTo>
                  <a:lnTo>
                    <a:pt x="40" y="60"/>
                  </a:lnTo>
                  <a:lnTo>
                    <a:pt x="40" y="54"/>
                  </a:lnTo>
                  <a:lnTo>
                    <a:pt x="40" y="54"/>
                  </a:lnTo>
                  <a:lnTo>
                    <a:pt x="37" y="54"/>
                  </a:lnTo>
                  <a:lnTo>
                    <a:pt x="34" y="54"/>
                  </a:lnTo>
                  <a:lnTo>
                    <a:pt x="34" y="48"/>
                  </a:lnTo>
                  <a:lnTo>
                    <a:pt x="34" y="48"/>
                  </a:lnTo>
                  <a:lnTo>
                    <a:pt x="28" y="48"/>
                  </a:lnTo>
                  <a:lnTo>
                    <a:pt x="21" y="48"/>
                  </a:lnTo>
                  <a:lnTo>
                    <a:pt x="12" y="42"/>
                  </a:lnTo>
                  <a:lnTo>
                    <a:pt x="12" y="42"/>
                  </a:lnTo>
                  <a:lnTo>
                    <a:pt x="3" y="42"/>
                  </a:lnTo>
                  <a:lnTo>
                    <a:pt x="0" y="39"/>
                  </a:lnTo>
                  <a:lnTo>
                    <a:pt x="0" y="36"/>
                  </a:lnTo>
                  <a:lnTo>
                    <a:pt x="0" y="36"/>
                  </a:lnTo>
                  <a:lnTo>
                    <a:pt x="9" y="36"/>
                  </a:lnTo>
                  <a:lnTo>
                    <a:pt x="18" y="36"/>
                  </a:lnTo>
                  <a:lnTo>
                    <a:pt x="28" y="39"/>
                  </a:lnTo>
                  <a:lnTo>
                    <a:pt x="40" y="39"/>
                  </a:lnTo>
                  <a:lnTo>
                    <a:pt x="40" y="39"/>
                  </a:lnTo>
                  <a:lnTo>
                    <a:pt x="43" y="36"/>
                  </a:lnTo>
                  <a:lnTo>
                    <a:pt x="43" y="33"/>
                  </a:lnTo>
                  <a:lnTo>
                    <a:pt x="46" y="24"/>
                  </a:lnTo>
                  <a:lnTo>
                    <a:pt x="46" y="24"/>
                  </a:lnTo>
                  <a:lnTo>
                    <a:pt x="43" y="21"/>
                  </a:lnTo>
                  <a:lnTo>
                    <a:pt x="43" y="18"/>
                  </a:lnTo>
                  <a:lnTo>
                    <a:pt x="34" y="18"/>
                  </a:lnTo>
                  <a:lnTo>
                    <a:pt x="28" y="18"/>
                  </a:lnTo>
                  <a:lnTo>
                    <a:pt x="28" y="15"/>
                  </a:lnTo>
                  <a:lnTo>
                    <a:pt x="28" y="12"/>
                  </a:lnTo>
                  <a:lnTo>
                    <a:pt x="28" y="12"/>
                  </a:lnTo>
                  <a:lnTo>
                    <a:pt x="31" y="12"/>
                  </a:lnTo>
                  <a:lnTo>
                    <a:pt x="34" y="15"/>
                  </a:lnTo>
                  <a:lnTo>
                    <a:pt x="34" y="15"/>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8" name="Freeform 29"/>
            <p:cNvSpPr>
              <a:spLocks/>
            </p:cNvSpPr>
            <p:nvPr/>
          </p:nvSpPr>
          <p:spPr bwMode="auto">
            <a:xfrm>
              <a:off x="3263900" y="2105025"/>
              <a:ext cx="96838" cy="47625"/>
            </a:xfrm>
            <a:custGeom>
              <a:avLst/>
              <a:gdLst>
                <a:gd name="T0" fmla="*/ 0 w 61"/>
                <a:gd name="T1" fmla="*/ 6 h 30"/>
                <a:gd name="T2" fmla="*/ 0 w 61"/>
                <a:gd name="T3" fmla="*/ 6 h 30"/>
                <a:gd name="T4" fmla="*/ 3 w 61"/>
                <a:gd name="T5" fmla="*/ 3 h 30"/>
                <a:gd name="T6" fmla="*/ 6 w 61"/>
                <a:gd name="T7" fmla="*/ 0 h 30"/>
                <a:gd name="T8" fmla="*/ 15 w 61"/>
                <a:gd name="T9" fmla="*/ 0 h 30"/>
                <a:gd name="T10" fmla="*/ 15 w 61"/>
                <a:gd name="T11" fmla="*/ 0 h 30"/>
                <a:gd name="T12" fmla="*/ 39 w 61"/>
                <a:gd name="T13" fmla="*/ 6 h 30"/>
                <a:gd name="T14" fmla="*/ 61 w 61"/>
                <a:gd name="T15" fmla="*/ 12 h 30"/>
                <a:gd name="T16" fmla="*/ 61 w 61"/>
                <a:gd name="T17" fmla="*/ 12 h 30"/>
                <a:gd name="T18" fmla="*/ 58 w 61"/>
                <a:gd name="T19" fmla="*/ 21 h 30"/>
                <a:gd name="T20" fmla="*/ 58 w 61"/>
                <a:gd name="T21" fmla="*/ 24 h 30"/>
                <a:gd name="T22" fmla="*/ 58 w 61"/>
                <a:gd name="T23" fmla="*/ 30 h 30"/>
                <a:gd name="T24" fmla="*/ 58 w 61"/>
                <a:gd name="T25" fmla="*/ 30 h 30"/>
                <a:gd name="T26" fmla="*/ 42 w 61"/>
                <a:gd name="T27" fmla="*/ 27 h 30"/>
                <a:gd name="T28" fmla="*/ 30 w 61"/>
                <a:gd name="T29" fmla="*/ 24 h 30"/>
                <a:gd name="T30" fmla="*/ 21 w 61"/>
                <a:gd name="T31" fmla="*/ 21 h 30"/>
                <a:gd name="T32" fmla="*/ 12 w 61"/>
                <a:gd name="T33" fmla="*/ 12 h 30"/>
                <a:gd name="T34" fmla="*/ 12 w 61"/>
                <a:gd name="T35" fmla="*/ 12 h 30"/>
                <a:gd name="T36" fmla="*/ 6 w 61"/>
                <a:gd name="T37" fmla="*/ 6 h 30"/>
                <a:gd name="T38" fmla="*/ 3 w 61"/>
                <a:gd name="T39" fmla="*/ 6 h 30"/>
                <a:gd name="T40" fmla="*/ 0 w 61"/>
                <a:gd name="T41" fmla="*/ 6 h 30"/>
                <a:gd name="T42" fmla="*/ 0 w 61"/>
                <a:gd name="T4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30">
                  <a:moveTo>
                    <a:pt x="0" y="6"/>
                  </a:moveTo>
                  <a:lnTo>
                    <a:pt x="0" y="6"/>
                  </a:lnTo>
                  <a:lnTo>
                    <a:pt x="3" y="3"/>
                  </a:lnTo>
                  <a:lnTo>
                    <a:pt x="6" y="0"/>
                  </a:lnTo>
                  <a:lnTo>
                    <a:pt x="15" y="0"/>
                  </a:lnTo>
                  <a:lnTo>
                    <a:pt x="15" y="0"/>
                  </a:lnTo>
                  <a:lnTo>
                    <a:pt x="39" y="6"/>
                  </a:lnTo>
                  <a:lnTo>
                    <a:pt x="61" y="12"/>
                  </a:lnTo>
                  <a:lnTo>
                    <a:pt x="61" y="12"/>
                  </a:lnTo>
                  <a:lnTo>
                    <a:pt x="58" y="21"/>
                  </a:lnTo>
                  <a:lnTo>
                    <a:pt x="58" y="24"/>
                  </a:lnTo>
                  <a:lnTo>
                    <a:pt x="58" y="30"/>
                  </a:lnTo>
                  <a:lnTo>
                    <a:pt x="58" y="30"/>
                  </a:lnTo>
                  <a:lnTo>
                    <a:pt x="42" y="27"/>
                  </a:lnTo>
                  <a:lnTo>
                    <a:pt x="30" y="24"/>
                  </a:lnTo>
                  <a:lnTo>
                    <a:pt x="21" y="21"/>
                  </a:lnTo>
                  <a:lnTo>
                    <a:pt x="12" y="12"/>
                  </a:lnTo>
                  <a:lnTo>
                    <a:pt x="12" y="12"/>
                  </a:lnTo>
                  <a:lnTo>
                    <a:pt x="6" y="6"/>
                  </a:lnTo>
                  <a:lnTo>
                    <a:pt x="3" y="6"/>
                  </a:lnTo>
                  <a:lnTo>
                    <a:pt x="0" y="6"/>
                  </a:lnTo>
                  <a:lnTo>
                    <a:pt x="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9" name="Freeform 30"/>
            <p:cNvSpPr>
              <a:spLocks/>
            </p:cNvSpPr>
            <p:nvPr/>
          </p:nvSpPr>
          <p:spPr bwMode="auto">
            <a:xfrm>
              <a:off x="9086850" y="2105025"/>
              <a:ext cx="61913" cy="23812"/>
            </a:xfrm>
            <a:custGeom>
              <a:avLst/>
              <a:gdLst>
                <a:gd name="T0" fmla="*/ 39 w 39"/>
                <a:gd name="T1" fmla="*/ 12 h 15"/>
                <a:gd name="T2" fmla="*/ 39 w 39"/>
                <a:gd name="T3" fmla="*/ 12 h 15"/>
                <a:gd name="T4" fmla="*/ 33 w 39"/>
                <a:gd name="T5" fmla="*/ 15 h 15"/>
                <a:gd name="T6" fmla="*/ 21 w 39"/>
                <a:gd name="T7" fmla="*/ 15 h 15"/>
                <a:gd name="T8" fmla="*/ 0 w 39"/>
                <a:gd name="T9" fmla="*/ 9 h 15"/>
                <a:gd name="T10" fmla="*/ 0 w 39"/>
                <a:gd name="T11" fmla="*/ 9 h 15"/>
                <a:gd name="T12" fmla="*/ 3 w 39"/>
                <a:gd name="T13" fmla="*/ 6 h 15"/>
                <a:gd name="T14" fmla="*/ 6 w 39"/>
                <a:gd name="T15" fmla="*/ 6 h 15"/>
                <a:gd name="T16" fmla="*/ 9 w 39"/>
                <a:gd name="T17" fmla="*/ 3 h 15"/>
                <a:gd name="T18" fmla="*/ 12 w 39"/>
                <a:gd name="T19" fmla="*/ 0 h 15"/>
                <a:gd name="T20" fmla="*/ 12 w 39"/>
                <a:gd name="T21" fmla="*/ 0 h 15"/>
                <a:gd name="T22" fmla="*/ 30 w 39"/>
                <a:gd name="T23" fmla="*/ 3 h 15"/>
                <a:gd name="T24" fmla="*/ 36 w 39"/>
                <a:gd name="T25" fmla="*/ 6 h 15"/>
                <a:gd name="T26" fmla="*/ 39 w 39"/>
                <a:gd name="T27" fmla="*/ 9 h 15"/>
                <a:gd name="T28" fmla="*/ 39 w 39"/>
                <a:gd name="T29" fmla="*/ 12 h 15"/>
                <a:gd name="T30" fmla="*/ 39 w 39"/>
                <a:gd name="T3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15">
                  <a:moveTo>
                    <a:pt x="39" y="12"/>
                  </a:moveTo>
                  <a:lnTo>
                    <a:pt x="39" y="12"/>
                  </a:lnTo>
                  <a:lnTo>
                    <a:pt x="33" y="15"/>
                  </a:lnTo>
                  <a:lnTo>
                    <a:pt x="21" y="15"/>
                  </a:lnTo>
                  <a:lnTo>
                    <a:pt x="0" y="9"/>
                  </a:lnTo>
                  <a:lnTo>
                    <a:pt x="0" y="9"/>
                  </a:lnTo>
                  <a:lnTo>
                    <a:pt x="3" y="6"/>
                  </a:lnTo>
                  <a:lnTo>
                    <a:pt x="6" y="6"/>
                  </a:lnTo>
                  <a:lnTo>
                    <a:pt x="9" y="3"/>
                  </a:lnTo>
                  <a:lnTo>
                    <a:pt x="12" y="0"/>
                  </a:lnTo>
                  <a:lnTo>
                    <a:pt x="12" y="0"/>
                  </a:lnTo>
                  <a:lnTo>
                    <a:pt x="30" y="3"/>
                  </a:lnTo>
                  <a:lnTo>
                    <a:pt x="36" y="6"/>
                  </a:lnTo>
                  <a:lnTo>
                    <a:pt x="39" y="9"/>
                  </a:lnTo>
                  <a:lnTo>
                    <a:pt x="39" y="12"/>
                  </a:lnTo>
                  <a:lnTo>
                    <a:pt x="39"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0" name="Freeform 31"/>
            <p:cNvSpPr>
              <a:spLocks/>
            </p:cNvSpPr>
            <p:nvPr/>
          </p:nvSpPr>
          <p:spPr bwMode="auto">
            <a:xfrm>
              <a:off x="3975100" y="2254250"/>
              <a:ext cx="47625" cy="19050"/>
            </a:xfrm>
            <a:custGeom>
              <a:avLst/>
              <a:gdLst>
                <a:gd name="T0" fmla="*/ 30 w 30"/>
                <a:gd name="T1" fmla="*/ 12 h 12"/>
                <a:gd name="T2" fmla="*/ 30 w 30"/>
                <a:gd name="T3" fmla="*/ 12 h 12"/>
                <a:gd name="T4" fmla="*/ 21 w 30"/>
                <a:gd name="T5" fmla="*/ 12 h 12"/>
                <a:gd name="T6" fmla="*/ 15 w 30"/>
                <a:gd name="T7" fmla="*/ 9 h 12"/>
                <a:gd name="T8" fmla="*/ 9 w 30"/>
                <a:gd name="T9" fmla="*/ 6 h 12"/>
                <a:gd name="T10" fmla="*/ 0 w 30"/>
                <a:gd name="T11" fmla="*/ 6 h 12"/>
                <a:gd name="T12" fmla="*/ 0 w 30"/>
                <a:gd name="T13" fmla="*/ 6 h 12"/>
                <a:gd name="T14" fmla="*/ 6 w 30"/>
                <a:gd name="T15" fmla="*/ 0 h 12"/>
                <a:gd name="T16" fmla="*/ 18 w 30"/>
                <a:gd name="T17" fmla="*/ 0 h 12"/>
                <a:gd name="T18" fmla="*/ 27 w 30"/>
                <a:gd name="T19" fmla="*/ 6 h 12"/>
                <a:gd name="T20" fmla="*/ 30 w 30"/>
                <a:gd name="T21" fmla="*/ 9 h 12"/>
                <a:gd name="T22" fmla="*/ 30 w 30"/>
                <a:gd name="T23" fmla="*/ 12 h 12"/>
                <a:gd name="T24" fmla="*/ 30 w 30"/>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30" y="12"/>
                  </a:moveTo>
                  <a:lnTo>
                    <a:pt x="30" y="12"/>
                  </a:lnTo>
                  <a:lnTo>
                    <a:pt x="21" y="12"/>
                  </a:lnTo>
                  <a:lnTo>
                    <a:pt x="15" y="9"/>
                  </a:lnTo>
                  <a:lnTo>
                    <a:pt x="9" y="6"/>
                  </a:lnTo>
                  <a:lnTo>
                    <a:pt x="0" y="6"/>
                  </a:lnTo>
                  <a:lnTo>
                    <a:pt x="0" y="6"/>
                  </a:lnTo>
                  <a:lnTo>
                    <a:pt x="6" y="0"/>
                  </a:lnTo>
                  <a:lnTo>
                    <a:pt x="18" y="0"/>
                  </a:lnTo>
                  <a:lnTo>
                    <a:pt x="27" y="6"/>
                  </a:lnTo>
                  <a:lnTo>
                    <a:pt x="30" y="9"/>
                  </a:lnTo>
                  <a:lnTo>
                    <a:pt x="30" y="12"/>
                  </a:lnTo>
                  <a:lnTo>
                    <a:pt x="30"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1" name="Freeform 32"/>
            <p:cNvSpPr>
              <a:spLocks/>
            </p:cNvSpPr>
            <p:nvPr/>
          </p:nvSpPr>
          <p:spPr bwMode="auto">
            <a:xfrm>
              <a:off x="3946525" y="2287588"/>
              <a:ext cx="66675" cy="33337"/>
            </a:xfrm>
            <a:custGeom>
              <a:avLst/>
              <a:gdLst>
                <a:gd name="T0" fmla="*/ 42 w 42"/>
                <a:gd name="T1" fmla="*/ 12 h 21"/>
                <a:gd name="T2" fmla="*/ 42 w 42"/>
                <a:gd name="T3" fmla="*/ 12 h 21"/>
                <a:gd name="T4" fmla="*/ 39 w 42"/>
                <a:gd name="T5" fmla="*/ 15 h 21"/>
                <a:gd name="T6" fmla="*/ 33 w 42"/>
                <a:gd name="T7" fmla="*/ 18 h 21"/>
                <a:gd name="T8" fmla="*/ 21 w 42"/>
                <a:gd name="T9" fmla="*/ 21 h 21"/>
                <a:gd name="T10" fmla="*/ 9 w 42"/>
                <a:gd name="T11" fmla="*/ 18 h 21"/>
                <a:gd name="T12" fmla="*/ 3 w 42"/>
                <a:gd name="T13" fmla="*/ 15 h 21"/>
                <a:gd name="T14" fmla="*/ 0 w 42"/>
                <a:gd name="T15" fmla="*/ 12 h 21"/>
                <a:gd name="T16" fmla="*/ 0 w 42"/>
                <a:gd name="T17" fmla="*/ 12 h 21"/>
                <a:gd name="T18" fmla="*/ 0 w 42"/>
                <a:gd name="T19" fmla="*/ 9 h 21"/>
                <a:gd name="T20" fmla="*/ 0 w 42"/>
                <a:gd name="T21" fmla="*/ 6 h 21"/>
                <a:gd name="T22" fmla="*/ 6 w 42"/>
                <a:gd name="T23" fmla="*/ 3 h 21"/>
                <a:gd name="T24" fmla="*/ 12 w 42"/>
                <a:gd name="T25" fmla="*/ 3 h 21"/>
                <a:gd name="T26" fmla="*/ 12 w 42"/>
                <a:gd name="T27" fmla="*/ 3 h 21"/>
                <a:gd name="T28" fmla="*/ 12 w 42"/>
                <a:gd name="T29" fmla="*/ 0 h 21"/>
                <a:gd name="T30" fmla="*/ 12 w 42"/>
                <a:gd name="T31" fmla="*/ 0 h 21"/>
                <a:gd name="T32" fmla="*/ 27 w 42"/>
                <a:gd name="T33" fmla="*/ 6 h 21"/>
                <a:gd name="T34" fmla="*/ 42 w 42"/>
                <a:gd name="T35" fmla="*/ 12 h 21"/>
                <a:gd name="T36" fmla="*/ 42 w 42"/>
                <a:gd name="T3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21">
                  <a:moveTo>
                    <a:pt x="42" y="12"/>
                  </a:moveTo>
                  <a:lnTo>
                    <a:pt x="42" y="12"/>
                  </a:lnTo>
                  <a:lnTo>
                    <a:pt x="39" y="15"/>
                  </a:lnTo>
                  <a:lnTo>
                    <a:pt x="33" y="18"/>
                  </a:lnTo>
                  <a:lnTo>
                    <a:pt x="21" y="21"/>
                  </a:lnTo>
                  <a:lnTo>
                    <a:pt x="9" y="18"/>
                  </a:lnTo>
                  <a:lnTo>
                    <a:pt x="3" y="15"/>
                  </a:lnTo>
                  <a:lnTo>
                    <a:pt x="0" y="12"/>
                  </a:lnTo>
                  <a:lnTo>
                    <a:pt x="0" y="12"/>
                  </a:lnTo>
                  <a:lnTo>
                    <a:pt x="0" y="9"/>
                  </a:lnTo>
                  <a:lnTo>
                    <a:pt x="0" y="6"/>
                  </a:lnTo>
                  <a:lnTo>
                    <a:pt x="6" y="3"/>
                  </a:lnTo>
                  <a:lnTo>
                    <a:pt x="12" y="3"/>
                  </a:lnTo>
                  <a:lnTo>
                    <a:pt x="12" y="3"/>
                  </a:lnTo>
                  <a:lnTo>
                    <a:pt x="12" y="0"/>
                  </a:lnTo>
                  <a:lnTo>
                    <a:pt x="12" y="0"/>
                  </a:lnTo>
                  <a:lnTo>
                    <a:pt x="27" y="6"/>
                  </a:lnTo>
                  <a:lnTo>
                    <a:pt x="42" y="12"/>
                  </a:lnTo>
                  <a:lnTo>
                    <a:pt x="42"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2" name="Freeform 33"/>
            <p:cNvSpPr>
              <a:spLocks/>
            </p:cNvSpPr>
            <p:nvPr/>
          </p:nvSpPr>
          <p:spPr bwMode="auto">
            <a:xfrm>
              <a:off x="6657975" y="2311400"/>
              <a:ext cx="38100" cy="38100"/>
            </a:xfrm>
            <a:custGeom>
              <a:avLst/>
              <a:gdLst>
                <a:gd name="T0" fmla="*/ 9 w 24"/>
                <a:gd name="T1" fmla="*/ 0 h 24"/>
                <a:gd name="T2" fmla="*/ 9 w 24"/>
                <a:gd name="T3" fmla="*/ 0 h 24"/>
                <a:gd name="T4" fmla="*/ 15 w 24"/>
                <a:gd name="T5" fmla="*/ 3 h 24"/>
                <a:gd name="T6" fmla="*/ 21 w 24"/>
                <a:gd name="T7" fmla="*/ 6 h 24"/>
                <a:gd name="T8" fmla="*/ 24 w 24"/>
                <a:gd name="T9" fmla="*/ 9 h 24"/>
                <a:gd name="T10" fmla="*/ 24 w 24"/>
                <a:gd name="T11" fmla="*/ 18 h 24"/>
                <a:gd name="T12" fmla="*/ 24 w 24"/>
                <a:gd name="T13" fmla="*/ 18 h 24"/>
                <a:gd name="T14" fmla="*/ 12 w 24"/>
                <a:gd name="T15" fmla="*/ 18 h 24"/>
                <a:gd name="T16" fmla="*/ 6 w 24"/>
                <a:gd name="T17" fmla="*/ 21 h 24"/>
                <a:gd name="T18" fmla="*/ 6 w 24"/>
                <a:gd name="T19" fmla="*/ 24 h 24"/>
                <a:gd name="T20" fmla="*/ 6 w 24"/>
                <a:gd name="T21" fmla="*/ 24 h 24"/>
                <a:gd name="T22" fmla="*/ 0 w 24"/>
                <a:gd name="T23" fmla="*/ 24 h 24"/>
                <a:gd name="T24" fmla="*/ 0 w 24"/>
                <a:gd name="T25" fmla="*/ 18 h 24"/>
                <a:gd name="T26" fmla="*/ 0 w 24"/>
                <a:gd name="T27" fmla="*/ 6 h 24"/>
                <a:gd name="T28" fmla="*/ 0 w 24"/>
                <a:gd name="T29" fmla="*/ 6 h 24"/>
                <a:gd name="T30" fmla="*/ 6 w 24"/>
                <a:gd name="T31" fmla="*/ 3 h 24"/>
                <a:gd name="T32" fmla="*/ 9 w 24"/>
                <a:gd name="T33" fmla="*/ 0 h 24"/>
                <a:gd name="T34" fmla="*/ 9 w 24"/>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4">
                  <a:moveTo>
                    <a:pt x="9" y="0"/>
                  </a:moveTo>
                  <a:lnTo>
                    <a:pt x="9" y="0"/>
                  </a:lnTo>
                  <a:lnTo>
                    <a:pt x="15" y="3"/>
                  </a:lnTo>
                  <a:lnTo>
                    <a:pt x="21" y="6"/>
                  </a:lnTo>
                  <a:lnTo>
                    <a:pt x="24" y="9"/>
                  </a:lnTo>
                  <a:lnTo>
                    <a:pt x="24" y="18"/>
                  </a:lnTo>
                  <a:lnTo>
                    <a:pt x="24" y="18"/>
                  </a:lnTo>
                  <a:lnTo>
                    <a:pt x="12" y="18"/>
                  </a:lnTo>
                  <a:lnTo>
                    <a:pt x="6" y="21"/>
                  </a:lnTo>
                  <a:lnTo>
                    <a:pt x="6" y="24"/>
                  </a:lnTo>
                  <a:lnTo>
                    <a:pt x="6" y="24"/>
                  </a:lnTo>
                  <a:lnTo>
                    <a:pt x="0" y="24"/>
                  </a:lnTo>
                  <a:lnTo>
                    <a:pt x="0" y="18"/>
                  </a:lnTo>
                  <a:lnTo>
                    <a:pt x="0" y="6"/>
                  </a:lnTo>
                  <a:lnTo>
                    <a:pt x="0" y="6"/>
                  </a:lnTo>
                  <a:lnTo>
                    <a:pt x="6" y="3"/>
                  </a:lnTo>
                  <a:lnTo>
                    <a:pt x="9" y="0"/>
                  </a:lnTo>
                  <a:lnTo>
                    <a:pt x="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3" name="Freeform 34"/>
            <p:cNvSpPr>
              <a:spLocks/>
            </p:cNvSpPr>
            <p:nvPr/>
          </p:nvSpPr>
          <p:spPr bwMode="auto">
            <a:xfrm>
              <a:off x="2535238" y="2354263"/>
              <a:ext cx="42863" cy="14287"/>
            </a:xfrm>
            <a:custGeom>
              <a:avLst/>
              <a:gdLst>
                <a:gd name="T0" fmla="*/ 27 w 27"/>
                <a:gd name="T1" fmla="*/ 6 h 9"/>
                <a:gd name="T2" fmla="*/ 27 w 27"/>
                <a:gd name="T3" fmla="*/ 6 h 9"/>
                <a:gd name="T4" fmla="*/ 18 w 27"/>
                <a:gd name="T5" fmla="*/ 6 h 9"/>
                <a:gd name="T6" fmla="*/ 12 w 27"/>
                <a:gd name="T7" fmla="*/ 6 h 9"/>
                <a:gd name="T8" fmla="*/ 0 w 27"/>
                <a:gd name="T9" fmla="*/ 9 h 9"/>
                <a:gd name="T10" fmla="*/ 0 w 27"/>
                <a:gd name="T11" fmla="*/ 9 h 9"/>
                <a:gd name="T12" fmla="*/ 3 w 27"/>
                <a:gd name="T13" fmla="*/ 3 h 9"/>
                <a:gd name="T14" fmla="*/ 15 w 27"/>
                <a:gd name="T15" fmla="*/ 0 h 9"/>
                <a:gd name="T16" fmla="*/ 24 w 27"/>
                <a:gd name="T17" fmla="*/ 0 h 9"/>
                <a:gd name="T18" fmla="*/ 27 w 27"/>
                <a:gd name="T19" fmla="*/ 0 h 9"/>
                <a:gd name="T20" fmla="*/ 27 w 27"/>
                <a:gd name="T21" fmla="*/ 6 h 9"/>
                <a:gd name="T22" fmla="*/ 27 w 27"/>
                <a:gd name="T2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9">
                  <a:moveTo>
                    <a:pt x="27" y="6"/>
                  </a:moveTo>
                  <a:lnTo>
                    <a:pt x="27" y="6"/>
                  </a:lnTo>
                  <a:lnTo>
                    <a:pt x="18" y="6"/>
                  </a:lnTo>
                  <a:lnTo>
                    <a:pt x="12" y="6"/>
                  </a:lnTo>
                  <a:lnTo>
                    <a:pt x="0" y="9"/>
                  </a:lnTo>
                  <a:lnTo>
                    <a:pt x="0" y="9"/>
                  </a:lnTo>
                  <a:lnTo>
                    <a:pt x="3" y="3"/>
                  </a:lnTo>
                  <a:lnTo>
                    <a:pt x="15" y="0"/>
                  </a:lnTo>
                  <a:lnTo>
                    <a:pt x="24" y="0"/>
                  </a:lnTo>
                  <a:lnTo>
                    <a:pt x="27" y="0"/>
                  </a:lnTo>
                  <a:lnTo>
                    <a:pt x="27" y="6"/>
                  </a:lnTo>
                  <a:lnTo>
                    <a:pt x="27"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4" name="Freeform 35"/>
            <p:cNvSpPr>
              <a:spLocks/>
            </p:cNvSpPr>
            <p:nvPr/>
          </p:nvSpPr>
          <p:spPr bwMode="auto">
            <a:xfrm>
              <a:off x="3355975" y="2368550"/>
              <a:ext cx="66675" cy="38100"/>
            </a:xfrm>
            <a:custGeom>
              <a:avLst/>
              <a:gdLst>
                <a:gd name="T0" fmla="*/ 36 w 42"/>
                <a:gd name="T1" fmla="*/ 0 h 24"/>
                <a:gd name="T2" fmla="*/ 36 w 42"/>
                <a:gd name="T3" fmla="*/ 0 h 24"/>
                <a:gd name="T4" fmla="*/ 39 w 42"/>
                <a:gd name="T5" fmla="*/ 6 h 24"/>
                <a:gd name="T6" fmla="*/ 42 w 42"/>
                <a:gd name="T7" fmla="*/ 15 h 24"/>
                <a:gd name="T8" fmla="*/ 42 w 42"/>
                <a:gd name="T9" fmla="*/ 21 h 24"/>
                <a:gd name="T10" fmla="*/ 39 w 42"/>
                <a:gd name="T11" fmla="*/ 24 h 24"/>
                <a:gd name="T12" fmla="*/ 39 w 42"/>
                <a:gd name="T13" fmla="*/ 24 h 24"/>
                <a:gd name="T14" fmla="*/ 15 w 42"/>
                <a:gd name="T15" fmla="*/ 24 h 24"/>
                <a:gd name="T16" fmla="*/ 6 w 42"/>
                <a:gd name="T17" fmla="*/ 24 h 24"/>
                <a:gd name="T18" fmla="*/ 0 w 42"/>
                <a:gd name="T19" fmla="*/ 18 h 24"/>
                <a:gd name="T20" fmla="*/ 0 w 42"/>
                <a:gd name="T21" fmla="*/ 18 h 24"/>
                <a:gd name="T22" fmla="*/ 0 w 42"/>
                <a:gd name="T23" fmla="*/ 12 h 24"/>
                <a:gd name="T24" fmla="*/ 3 w 42"/>
                <a:gd name="T25" fmla="*/ 9 h 24"/>
                <a:gd name="T26" fmla="*/ 6 w 42"/>
                <a:gd name="T27" fmla="*/ 9 h 24"/>
                <a:gd name="T28" fmla="*/ 6 w 42"/>
                <a:gd name="T29" fmla="*/ 0 h 24"/>
                <a:gd name="T30" fmla="*/ 6 w 42"/>
                <a:gd name="T31" fmla="*/ 0 h 24"/>
                <a:gd name="T32" fmla="*/ 15 w 42"/>
                <a:gd name="T33" fmla="*/ 0 h 24"/>
                <a:gd name="T34" fmla="*/ 24 w 42"/>
                <a:gd name="T35" fmla="*/ 3 h 24"/>
                <a:gd name="T36" fmla="*/ 33 w 42"/>
                <a:gd name="T37" fmla="*/ 3 h 24"/>
                <a:gd name="T38" fmla="*/ 33 w 42"/>
                <a:gd name="T39" fmla="*/ 3 h 24"/>
                <a:gd name="T40" fmla="*/ 36 w 42"/>
                <a:gd name="T41" fmla="*/ 0 h 24"/>
                <a:gd name="T42" fmla="*/ 36 w 42"/>
                <a:gd name="T4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24">
                  <a:moveTo>
                    <a:pt x="36" y="0"/>
                  </a:moveTo>
                  <a:lnTo>
                    <a:pt x="36" y="0"/>
                  </a:lnTo>
                  <a:lnTo>
                    <a:pt x="39" y="6"/>
                  </a:lnTo>
                  <a:lnTo>
                    <a:pt x="42" y="15"/>
                  </a:lnTo>
                  <a:lnTo>
                    <a:pt x="42" y="21"/>
                  </a:lnTo>
                  <a:lnTo>
                    <a:pt x="39" y="24"/>
                  </a:lnTo>
                  <a:lnTo>
                    <a:pt x="39" y="24"/>
                  </a:lnTo>
                  <a:lnTo>
                    <a:pt x="15" y="24"/>
                  </a:lnTo>
                  <a:lnTo>
                    <a:pt x="6" y="24"/>
                  </a:lnTo>
                  <a:lnTo>
                    <a:pt x="0" y="18"/>
                  </a:lnTo>
                  <a:lnTo>
                    <a:pt x="0" y="18"/>
                  </a:lnTo>
                  <a:lnTo>
                    <a:pt x="0" y="12"/>
                  </a:lnTo>
                  <a:lnTo>
                    <a:pt x="3" y="9"/>
                  </a:lnTo>
                  <a:lnTo>
                    <a:pt x="6" y="9"/>
                  </a:lnTo>
                  <a:lnTo>
                    <a:pt x="6" y="0"/>
                  </a:lnTo>
                  <a:lnTo>
                    <a:pt x="6" y="0"/>
                  </a:lnTo>
                  <a:lnTo>
                    <a:pt x="15" y="0"/>
                  </a:lnTo>
                  <a:lnTo>
                    <a:pt x="24" y="3"/>
                  </a:lnTo>
                  <a:lnTo>
                    <a:pt x="33" y="3"/>
                  </a:lnTo>
                  <a:lnTo>
                    <a:pt x="33" y="3"/>
                  </a:lnTo>
                  <a:lnTo>
                    <a:pt x="36" y="0"/>
                  </a:lnTo>
                  <a:lnTo>
                    <a:pt x="3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5" name="Freeform 36"/>
            <p:cNvSpPr>
              <a:spLocks/>
            </p:cNvSpPr>
            <p:nvPr/>
          </p:nvSpPr>
          <p:spPr bwMode="auto">
            <a:xfrm>
              <a:off x="3325813" y="2498725"/>
              <a:ext cx="77788" cy="42862"/>
            </a:xfrm>
            <a:custGeom>
              <a:avLst/>
              <a:gdLst>
                <a:gd name="T0" fmla="*/ 49 w 49"/>
                <a:gd name="T1" fmla="*/ 12 h 27"/>
                <a:gd name="T2" fmla="*/ 49 w 49"/>
                <a:gd name="T3" fmla="*/ 12 h 27"/>
                <a:gd name="T4" fmla="*/ 49 w 49"/>
                <a:gd name="T5" fmla="*/ 18 h 27"/>
                <a:gd name="T6" fmla="*/ 46 w 49"/>
                <a:gd name="T7" fmla="*/ 21 h 27"/>
                <a:gd name="T8" fmla="*/ 34 w 49"/>
                <a:gd name="T9" fmla="*/ 21 h 27"/>
                <a:gd name="T10" fmla="*/ 34 w 49"/>
                <a:gd name="T11" fmla="*/ 21 h 27"/>
                <a:gd name="T12" fmla="*/ 28 w 49"/>
                <a:gd name="T13" fmla="*/ 24 h 27"/>
                <a:gd name="T14" fmla="*/ 22 w 49"/>
                <a:gd name="T15" fmla="*/ 27 h 27"/>
                <a:gd name="T16" fmla="*/ 19 w 49"/>
                <a:gd name="T17" fmla="*/ 24 h 27"/>
                <a:gd name="T18" fmla="*/ 19 w 49"/>
                <a:gd name="T19" fmla="*/ 24 h 27"/>
                <a:gd name="T20" fmla="*/ 16 w 49"/>
                <a:gd name="T21" fmla="*/ 24 h 27"/>
                <a:gd name="T22" fmla="*/ 10 w 49"/>
                <a:gd name="T23" fmla="*/ 24 h 27"/>
                <a:gd name="T24" fmla="*/ 0 w 49"/>
                <a:gd name="T25" fmla="*/ 21 h 27"/>
                <a:gd name="T26" fmla="*/ 0 w 49"/>
                <a:gd name="T27" fmla="*/ 21 h 27"/>
                <a:gd name="T28" fmla="*/ 0 w 49"/>
                <a:gd name="T29" fmla="*/ 18 h 27"/>
                <a:gd name="T30" fmla="*/ 0 w 49"/>
                <a:gd name="T31" fmla="*/ 15 h 27"/>
                <a:gd name="T32" fmla="*/ 7 w 49"/>
                <a:gd name="T33" fmla="*/ 12 h 27"/>
                <a:gd name="T34" fmla="*/ 10 w 49"/>
                <a:gd name="T35" fmla="*/ 12 h 27"/>
                <a:gd name="T36" fmla="*/ 7 w 49"/>
                <a:gd name="T37" fmla="*/ 9 h 27"/>
                <a:gd name="T38" fmla="*/ 7 w 49"/>
                <a:gd name="T39" fmla="*/ 9 h 27"/>
                <a:gd name="T40" fmla="*/ 7 w 49"/>
                <a:gd name="T41" fmla="*/ 6 h 27"/>
                <a:gd name="T42" fmla="*/ 13 w 49"/>
                <a:gd name="T43" fmla="*/ 6 h 27"/>
                <a:gd name="T44" fmla="*/ 16 w 49"/>
                <a:gd name="T45" fmla="*/ 3 h 27"/>
                <a:gd name="T46" fmla="*/ 19 w 49"/>
                <a:gd name="T47" fmla="*/ 0 h 27"/>
                <a:gd name="T48" fmla="*/ 19 w 49"/>
                <a:gd name="T49" fmla="*/ 0 h 27"/>
                <a:gd name="T50" fmla="*/ 34 w 49"/>
                <a:gd name="T51" fmla="*/ 6 h 27"/>
                <a:gd name="T52" fmla="*/ 43 w 49"/>
                <a:gd name="T53" fmla="*/ 9 h 27"/>
                <a:gd name="T54" fmla="*/ 49 w 49"/>
                <a:gd name="T55" fmla="*/ 12 h 27"/>
                <a:gd name="T56" fmla="*/ 49 w 49"/>
                <a:gd name="T57"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 h="27">
                  <a:moveTo>
                    <a:pt x="49" y="12"/>
                  </a:moveTo>
                  <a:lnTo>
                    <a:pt x="49" y="12"/>
                  </a:lnTo>
                  <a:lnTo>
                    <a:pt x="49" y="18"/>
                  </a:lnTo>
                  <a:lnTo>
                    <a:pt x="46" y="21"/>
                  </a:lnTo>
                  <a:lnTo>
                    <a:pt x="34" y="21"/>
                  </a:lnTo>
                  <a:lnTo>
                    <a:pt x="34" y="21"/>
                  </a:lnTo>
                  <a:lnTo>
                    <a:pt x="28" y="24"/>
                  </a:lnTo>
                  <a:lnTo>
                    <a:pt x="22" y="27"/>
                  </a:lnTo>
                  <a:lnTo>
                    <a:pt x="19" y="24"/>
                  </a:lnTo>
                  <a:lnTo>
                    <a:pt x="19" y="24"/>
                  </a:lnTo>
                  <a:lnTo>
                    <a:pt x="16" y="24"/>
                  </a:lnTo>
                  <a:lnTo>
                    <a:pt x="10" y="24"/>
                  </a:lnTo>
                  <a:lnTo>
                    <a:pt x="0" y="21"/>
                  </a:lnTo>
                  <a:lnTo>
                    <a:pt x="0" y="21"/>
                  </a:lnTo>
                  <a:lnTo>
                    <a:pt x="0" y="18"/>
                  </a:lnTo>
                  <a:lnTo>
                    <a:pt x="0" y="15"/>
                  </a:lnTo>
                  <a:lnTo>
                    <a:pt x="7" y="12"/>
                  </a:lnTo>
                  <a:lnTo>
                    <a:pt x="10" y="12"/>
                  </a:lnTo>
                  <a:lnTo>
                    <a:pt x="7" y="9"/>
                  </a:lnTo>
                  <a:lnTo>
                    <a:pt x="7" y="9"/>
                  </a:lnTo>
                  <a:lnTo>
                    <a:pt x="7" y="6"/>
                  </a:lnTo>
                  <a:lnTo>
                    <a:pt x="13" y="6"/>
                  </a:lnTo>
                  <a:lnTo>
                    <a:pt x="16" y="3"/>
                  </a:lnTo>
                  <a:lnTo>
                    <a:pt x="19" y="0"/>
                  </a:lnTo>
                  <a:lnTo>
                    <a:pt x="19" y="0"/>
                  </a:lnTo>
                  <a:lnTo>
                    <a:pt x="34" y="6"/>
                  </a:lnTo>
                  <a:lnTo>
                    <a:pt x="43" y="9"/>
                  </a:lnTo>
                  <a:lnTo>
                    <a:pt x="49" y="12"/>
                  </a:lnTo>
                  <a:lnTo>
                    <a:pt x="49"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6" name="Freeform 37"/>
            <p:cNvSpPr>
              <a:spLocks/>
            </p:cNvSpPr>
            <p:nvPr/>
          </p:nvSpPr>
          <p:spPr bwMode="auto">
            <a:xfrm>
              <a:off x="3325813" y="2574925"/>
              <a:ext cx="30163" cy="14287"/>
            </a:xfrm>
            <a:custGeom>
              <a:avLst/>
              <a:gdLst>
                <a:gd name="T0" fmla="*/ 19 w 19"/>
                <a:gd name="T1" fmla="*/ 9 h 9"/>
                <a:gd name="T2" fmla="*/ 19 w 19"/>
                <a:gd name="T3" fmla="*/ 9 h 9"/>
                <a:gd name="T4" fmla="*/ 13 w 19"/>
                <a:gd name="T5" fmla="*/ 6 h 9"/>
                <a:gd name="T6" fmla="*/ 10 w 19"/>
                <a:gd name="T7" fmla="*/ 6 h 9"/>
                <a:gd name="T8" fmla="*/ 7 w 19"/>
                <a:gd name="T9" fmla="*/ 9 h 9"/>
                <a:gd name="T10" fmla="*/ 0 w 19"/>
                <a:gd name="T11" fmla="*/ 9 h 9"/>
                <a:gd name="T12" fmla="*/ 0 w 19"/>
                <a:gd name="T13" fmla="*/ 9 h 9"/>
                <a:gd name="T14" fmla="*/ 0 w 19"/>
                <a:gd name="T15" fmla="*/ 6 h 9"/>
                <a:gd name="T16" fmla="*/ 0 w 19"/>
                <a:gd name="T17" fmla="*/ 3 h 9"/>
                <a:gd name="T18" fmla="*/ 10 w 19"/>
                <a:gd name="T19" fmla="*/ 0 h 9"/>
                <a:gd name="T20" fmla="*/ 16 w 19"/>
                <a:gd name="T21" fmla="*/ 3 h 9"/>
                <a:gd name="T22" fmla="*/ 19 w 19"/>
                <a:gd name="T23" fmla="*/ 6 h 9"/>
                <a:gd name="T24" fmla="*/ 19 w 19"/>
                <a:gd name="T25" fmla="*/ 9 h 9"/>
                <a:gd name="T26" fmla="*/ 19 w 19"/>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9">
                  <a:moveTo>
                    <a:pt x="19" y="9"/>
                  </a:moveTo>
                  <a:lnTo>
                    <a:pt x="19" y="9"/>
                  </a:lnTo>
                  <a:lnTo>
                    <a:pt x="13" y="6"/>
                  </a:lnTo>
                  <a:lnTo>
                    <a:pt x="10" y="6"/>
                  </a:lnTo>
                  <a:lnTo>
                    <a:pt x="7" y="9"/>
                  </a:lnTo>
                  <a:lnTo>
                    <a:pt x="0" y="9"/>
                  </a:lnTo>
                  <a:lnTo>
                    <a:pt x="0" y="9"/>
                  </a:lnTo>
                  <a:lnTo>
                    <a:pt x="0" y="6"/>
                  </a:lnTo>
                  <a:lnTo>
                    <a:pt x="0" y="3"/>
                  </a:lnTo>
                  <a:lnTo>
                    <a:pt x="10" y="0"/>
                  </a:lnTo>
                  <a:lnTo>
                    <a:pt x="16" y="3"/>
                  </a:lnTo>
                  <a:lnTo>
                    <a:pt x="19" y="6"/>
                  </a:lnTo>
                  <a:lnTo>
                    <a:pt x="19" y="9"/>
                  </a:lnTo>
                  <a:lnTo>
                    <a:pt x="19" y="9"/>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37" name="Freeform 38"/>
            <p:cNvSpPr>
              <a:spLocks/>
            </p:cNvSpPr>
            <p:nvPr/>
          </p:nvSpPr>
          <p:spPr bwMode="auto">
            <a:xfrm>
              <a:off x="3173413" y="2603500"/>
              <a:ext cx="52388" cy="23812"/>
            </a:xfrm>
            <a:custGeom>
              <a:avLst/>
              <a:gdLst>
                <a:gd name="T0" fmla="*/ 27 w 33"/>
                <a:gd name="T1" fmla="*/ 0 h 15"/>
                <a:gd name="T2" fmla="*/ 27 w 33"/>
                <a:gd name="T3" fmla="*/ 0 h 15"/>
                <a:gd name="T4" fmla="*/ 30 w 33"/>
                <a:gd name="T5" fmla="*/ 6 h 15"/>
                <a:gd name="T6" fmla="*/ 33 w 33"/>
                <a:gd name="T7" fmla="*/ 9 h 15"/>
                <a:gd name="T8" fmla="*/ 33 w 33"/>
                <a:gd name="T9" fmla="*/ 9 h 15"/>
                <a:gd name="T10" fmla="*/ 30 w 33"/>
                <a:gd name="T11" fmla="*/ 12 h 15"/>
                <a:gd name="T12" fmla="*/ 27 w 33"/>
                <a:gd name="T13" fmla="*/ 12 h 15"/>
                <a:gd name="T14" fmla="*/ 21 w 33"/>
                <a:gd name="T15" fmla="*/ 12 h 15"/>
                <a:gd name="T16" fmla="*/ 15 w 33"/>
                <a:gd name="T17" fmla="*/ 12 h 15"/>
                <a:gd name="T18" fmla="*/ 15 w 33"/>
                <a:gd name="T19" fmla="*/ 12 h 15"/>
                <a:gd name="T20" fmla="*/ 15 w 33"/>
                <a:gd name="T21" fmla="*/ 15 h 15"/>
                <a:gd name="T22" fmla="*/ 12 w 33"/>
                <a:gd name="T23" fmla="*/ 15 h 15"/>
                <a:gd name="T24" fmla="*/ 0 w 33"/>
                <a:gd name="T25" fmla="*/ 12 h 15"/>
                <a:gd name="T26" fmla="*/ 0 w 33"/>
                <a:gd name="T27" fmla="*/ 12 h 15"/>
                <a:gd name="T28" fmla="*/ 12 w 33"/>
                <a:gd name="T29" fmla="*/ 3 h 15"/>
                <a:gd name="T30" fmla="*/ 18 w 33"/>
                <a:gd name="T31" fmla="*/ 0 h 15"/>
                <a:gd name="T32" fmla="*/ 27 w 33"/>
                <a:gd name="T33" fmla="*/ 0 h 15"/>
                <a:gd name="T34" fmla="*/ 27 w 33"/>
                <a:gd name="T3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15">
                  <a:moveTo>
                    <a:pt x="27" y="0"/>
                  </a:moveTo>
                  <a:lnTo>
                    <a:pt x="27" y="0"/>
                  </a:lnTo>
                  <a:lnTo>
                    <a:pt x="30" y="6"/>
                  </a:lnTo>
                  <a:lnTo>
                    <a:pt x="33" y="9"/>
                  </a:lnTo>
                  <a:lnTo>
                    <a:pt x="33" y="9"/>
                  </a:lnTo>
                  <a:lnTo>
                    <a:pt x="30" y="12"/>
                  </a:lnTo>
                  <a:lnTo>
                    <a:pt x="27" y="12"/>
                  </a:lnTo>
                  <a:lnTo>
                    <a:pt x="21" y="12"/>
                  </a:lnTo>
                  <a:lnTo>
                    <a:pt x="15" y="12"/>
                  </a:lnTo>
                  <a:lnTo>
                    <a:pt x="15" y="12"/>
                  </a:lnTo>
                  <a:lnTo>
                    <a:pt x="15" y="15"/>
                  </a:lnTo>
                  <a:lnTo>
                    <a:pt x="12" y="15"/>
                  </a:lnTo>
                  <a:lnTo>
                    <a:pt x="0" y="12"/>
                  </a:lnTo>
                  <a:lnTo>
                    <a:pt x="0" y="12"/>
                  </a:lnTo>
                  <a:lnTo>
                    <a:pt x="12" y="3"/>
                  </a:lnTo>
                  <a:lnTo>
                    <a:pt x="18" y="0"/>
                  </a:lnTo>
                  <a:lnTo>
                    <a:pt x="27" y="0"/>
                  </a:lnTo>
                  <a:lnTo>
                    <a:pt x="27"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45" name="Freeform 39"/>
            <p:cNvSpPr>
              <a:spLocks/>
            </p:cNvSpPr>
            <p:nvPr/>
          </p:nvSpPr>
          <p:spPr bwMode="auto">
            <a:xfrm>
              <a:off x="3273425" y="2627313"/>
              <a:ext cx="14288" cy="30162"/>
            </a:xfrm>
            <a:custGeom>
              <a:avLst/>
              <a:gdLst>
                <a:gd name="T0" fmla="*/ 0 w 9"/>
                <a:gd name="T1" fmla="*/ 0 h 19"/>
                <a:gd name="T2" fmla="*/ 0 w 9"/>
                <a:gd name="T3" fmla="*/ 0 h 19"/>
                <a:gd name="T4" fmla="*/ 6 w 9"/>
                <a:gd name="T5" fmla="*/ 3 h 19"/>
                <a:gd name="T6" fmla="*/ 9 w 9"/>
                <a:gd name="T7" fmla="*/ 7 h 19"/>
                <a:gd name="T8" fmla="*/ 9 w 9"/>
                <a:gd name="T9" fmla="*/ 19 h 19"/>
                <a:gd name="T10" fmla="*/ 9 w 9"/>
                <a:gd name="T11" fmla="*/ 19 h 19"/>
                <a:gd name="T12" fmla="*/ 3 w 9"/>
                <a:gd name="T13" fmla="*/ 19 h 19"/>
                <a:gd name="T14" fmla="*/ 0 w 9"/>
                <a:gd name="T15" fmla="*/ 13 h 19"/>
                <a:gd name="T16" fmla="*/ 0 w 9"/>
                <a:gd name="T17" fmla="*/ 0 h 19"/>
                <a:gd name="T18" fmla="*/ 0 w 9"/>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9">
                  <a:moveTo>
                    <a:pt x="0" y="0"/>
                  </a:moveTo>
                  <a:lnTo>
                    <a:pt x="0" y="0"/>
                  </a:lnTo>
                  <a:lnTo>
                    <a:pt x="6" y="3"/>
                  </a:lnTo>
                  <a:lnTo>
                    <a:pt x="9" y="7"/>
                  </a:lnTo>
                  <a:lnTo>
                    <a:pt x="9" y="19"/>
                  </a:lnTo>
                  <a:lnTo>
                    <a:pt x="9" y="19"/>
                  </a:lnTo>
                  <a:lnTo>
                    <a:pt x="3" y="19"/>
                  </a:lnTo>
                  <a:lnTo>
                    <a:pt x="0" y="13"/>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46" name="Freeform 40"/>
            <p:cNvSpPr>
              <a:spLocks/>
            </p:cNvSpPr>
            <p:nvPr/>
          </p:nvSpPr>
          <p:spPr bwMode="auto">
            <a:xfrm>
              <a:off x="5126038" y="2901950"/>
              <a:ext cx="106363" cy="134937"/>
            </a:xfrm>
            <a:custGeom>
              <a:avLst/>
              <a:gdLst>
                <a:gd name="T0" fmla="*/ 21 w 67"/>
                <a:gd name="T1" fmla="*/ 0 h 85"/>
                <a:gd name="T2" fmla="*/ 27 w 67"/>
                <a:gd name="T3" fmla="*/ 3 h 85"/>
                <a:gd name="T4" fmla="*/ 27 w 67"/>
                <a:gd name="T5" fmla="*/ 6 h 85"/>
                <a:gd name="T6" fmla="*/ 37 w 67"/>
                <a:gd name="T7" fmla="*/ 3 h 85"/>
                <a:gd name="T8" fmla="*/ 55 w 67"/>
                <a:gd name="T9" fmla="*/ 3 h 85"/>
                <a:gd name="T10" fmla="*/ 58 w 67"/>
                <a:gd name="T11" fmla="*/ 9 h 85"/>
                <a:gd name="T12" fmla="*/ 67 w 67"/>
                <a:gd name="T13" fmla="*/ 12 h 85"/>
                <a:gd name="T14" fmla="*/ 64 w 67"/>
                <a:gd name="T15" fmla="*/ 18 h 85"/>
                <a:gd name="T16" fmla="*/ 61 w 67"/>
                <a:gd name="T17" fmla="*/ 21 h 85"/>
                <a:gd name="T18" fmla="*/ 55 w 67"/>
                <a:gd name="T19" fmla="*/ 24 h 85"/>
                <a:gd name="T20" fmla="*/ 55 w 67"/>
                <a:gd name="T21" fmla="*/ 30 h 85"/>
                <a:gd name="T22" fmla="*/ 61 w 67"/>
                <a:gd name="T23" fmla="*/ 39 h 85"/>
                <a:gd name="T24" fmla="*/ 64 w 67"/>
                <a:gd name="T25" fmla="*/ 45 h 85"/>
                <a:gd name="T26" fmla="*/ 58 w 67"/>
                <a:gd name="T27" fmla="*/ 57 h 85"/>
                <a:gd name="T28" fmla="*/ 58 w 67"/>
                <a:gd name="T29" fmla="*/ 63 h 85"/>
                <a:gd name="T30" fmla="*/ 40 w 67"/>
                <a:gd name="T31" fmla="*/ 63 h 85"/>
                <a:gd name="T32" fmla="*/ 34 w 67"/>
                <a:gd name="T33" fmla="*/ 69 h 85"/>
                <a:gd name="T34" fmla="*/ 34 w 67"/>
                <a:gd name="T35" fmla="*/ 75 h 85"/>
                <a:gd name="T36" fmla="*/ 24 w 67"/>
                <a:gd name="T37" fmla="*/ 81 h 85"/>
                <a:gd name="T38" fmla="*/ 27 w 67"/>
                <a:gd name="T39" fmla="*/ 85 h 85"/>
                <a:gd name="T40" fmla="*/ 0 w 67"/>
                <a:gd name="T41" fmla="*/ 85 h 85"/>
                <a:gd name="T42" fmla="*/ 0 w 67"/>
                <a:gd name="T43" fmla="*/ 66 h 85"/>
                <a:gd name="T44" fmla="*/ 6 w 67"/>
                <a:gd name="T45" fmla="*/ 60 h 85"/>
                <a:gd name="T46" fmla="*/ 9 w 67"/>
                <a:gd name="T47" fmla="*/ 60 h 85"/>
                <a:gd name="T48" fmla="*/ 6 w 67"/>
                <a:gd name="T49" fmla="*/ 51 h 85"/>
                <a:gd name="T50" fmla="*/ 9 w 67"/>
                <a:gd name="T51" fmla="*/ 45 h 85"/>
                <a:gd name="T52" fmla="*/ 9 w 67"/>
                <a:gd name="T53" fmla="*/ 36 h 85"/>
                <a:gd name="T54" fmla="*/ 3 w 67"/>
                <a:gd name="T55" fmla="*/ 30 h 85"/>
                <a:gd name="T56" fmla="*/ 0 w 67"/>
                <a:gd name="T57" fmla="*/ 24 h 85"/>
                <a:gd name="T58" fmla="*/ 12 w 67"/>
                <a:gd name="T59" fmla="*/ 24 h 85"/>
                <a:gd name="T60" fmla="*/ 18 w 67"/>
                <a:gd name="T61" fmla="*/ 27 h 85"/>
                <a:gd name="T62" fmla="*/ 21 w 67"/>
                <a:gd name="T63" fmla="*/ 24 h 85"/>
                <a:gd name="T64" fmla="*/ 21 w 67"/>
                <a:gd name="T65" fmla="*/ 6 h 85"/>
                <a:gd name="T66" fmla="*/ 21 w 67"/>
                <a:gd name="T6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85">
                  <a:moveTo>
                    <a:pt x="21" y="0"/>
                  </a:moveTo>
                  <a:lnTo>
                    <a:pt x="21" y="0"/>
                  </a:lnTo>
                  <a:lnTo>
                    <a:pt x="24" y="0"/>
                  </a:lnTo>
                  <a:lnTo>
                    <a:pt x="27" y="3"/>
                  </a:lnTo>
                  <a:lnTo>
                    <a:pt x="27" y="3"/>
                  </a:lnTo>
                  <a:lnTo>
                    <a:pt x="27" y="6"/>
                  </a:lnTo>
                  <a:lnTo>
                    <a:pt x="31" y="6"/>
                  </a:lnTo>
                  <a:lnTo>
                    <a:pt x="37" y="3"/>
                  </a:lnTo>
                  <a:lnTo>
                    <a:pt x="46" y="3"/>
                  </a:lnTo>
                  <a:lnTo>
                    <a:pt x="55" y="3"/>
                  </a:lnTo>
                  <a:lnTo>
                    <a:pt x="55" y="3"/>
                  </a:lnTo>
                  <a:lnTo>
                    <a:pt x="58" y="9"/>
                  </a:lnTo>
                  <a:lnTo>
                    <a:pt x="67" y="12"/>
                  </a:lnTo>
                  <a:lnTo>
                    <a:pt x="67" y="12"/>
                  </a:lnTo>
                  <a:lnTo>
                    <a:pt x="67" y="18"/>
                  </a:lnTo>
                  <a:lnTo>
                    <a:pt x="64" y="18"/>
                  </a:lnTo>
                  <a:lnTo>
                    <a:pt x="64" y="18"/>
                  </a:lnTo>
                  <a:lnTo>
                    <a:pt x="61" y="21"/>
                  </a:lnTo>
                  <a:lnTo>
                    <a:pt x="61" y="21"/>
                  </a:lnTo>
                  <a:lnTo>
                    <a:pt x="55" y="24"/>
                  </a:lnTo>
                  <a:lnTo>
                    <a:pt x="55" y="24"/>
                  </a:lnTo>
                  <a:lnTo>
                    <a:pt x="55" y="30"/>
                  </a:lnTo>
                  <a:lnTo>
                    <a:pt x="58" y="33"/>
                  </a:lnTo>
                  <a:lnTo>
                    <a:pt x="61" y="39"/>
                  </a:lnTo>
                  <a:lnTo>
                    <a:pt x="64" y="45"/>
                  </a:lnTo>
                  <a:lnTo>
                    <a:pt x="64" y="45"/>
                  </a:lnTo>
                  <a:lnTo>
                    <a:pt x="61" y="54"/>
                  </a:lnTo>
                  <a:lnTo>
                    <a:pt x="58" y="57"/>
                  </a:lnTo>
                  <a:lnTo>
                    <a:pt x="58" y="63"/>
                  </a:lnTo>
                  <a:lnTo>
                    <a:pt x="58" y="63"/>
                  </a:lnTo>
                  <a:lnTo>
                    <a:pt x="40" y="63"/>
                  </a:lnTo>
                  <a:lnTo>
                    <a:pt x="40" y="63"/>
                  </a:lnTo>
                  <a:lnTo>
                    <a:pt x="37" y="66"/>
                  </a:lnTo>
                  <a:lnTo>
                    <a:pt x="34" y="69"/>
                  </a:lnTo>
                  <a:lnTo>
                    <a:pt x="34" y="75"/>
                  </a:lnTo>
                  <a:lnTo>
                    <a:pt x="34" y="75"/>
                  </a:lnTo>
                  <a:lnTo>
                    <a:pt x="27" y="78"/>
                  </a:lnTo>
                  <a:lnTo>
                    <a:pt x="24" y="81"/>
                  </a:lnTo>
                  <a:lnTo>
                    <a:pt x="27" y="85"/>
                  </a:lnTo>
                  <a:lnTo>
                    <a:pt x="27" y="85"/>
                  </a:lnTo>
                  <a:lnTo>
                    <a:pt x="0" y="85"/>
                  </a:lnTo>
                  <a:lnTo>
                    <a:pt x="0" y="85"/>
                  </a:lnTo>
                  <a:lnTo>
                    <a:pt x="3" y="75"/>
                  </a:lnTo>
                  <a:lnTo>
                    <a:pt x="0" y="66"/>
                  </a:lnTo>
                  <a:lnTo>
                    <a:pt x="3" y="60"/>
                  </a:lnTo>
                  <a:lnTo>
                    <a:pt x="6" y="60"/>
                  </a:lnTo>
                  <a:lnTo>
                    <a:pt x="9" y="60"/>
                  </a:lnTo>
                  <a:lnTo>
                    <a:pt x="9" y="60"/>
                  </a:lnTo>
                  <a:lnTo>
                    <a:pt x="9" y="54"/>
                  </a:lnTo>
                  <a:lnTo>
                    <a:pt x="6" y="51"/>
                  </a:lnTo>
                  <a:lnTo>
                    <a:pt x="6" y="48"/>
                  </a:lnTo>
                  <a:lnTo>
                    <a:pt x="9" y="45"/>
                  </a:lnTo>
                  <a:lnTo>
                    <a:pt x="9" y="45"/>
                  </a:lnTo>
                  <a:lnTo>
                    <a:pt x="9" y="36"/>
                  </a:lnTo>
                  <a:lnTo>
                    <a:pt x="6" y="33"/>
                  </a:lnTo>
                  <a:lnTo>
                    <a:pt x="3" y="30"/>
                  </a:lnTo>
                  <a:lnTo>
                    <a:pt x="0" y="24"/>
                  </a:lnTo>
                  <a:lnTo>
                    <a:pt x="0" y="24"/>
                  </a:lnTo>
                  <a:lnTo>
                    <a:pt x="6" y="24"/>
                  </a:lnTo>
                  <a:lnTo>
                    <a:pt x="12" y="24"/>
                  </a:lnTo>
                  <a:lnTo>
                    <a:pt x="18" y="27"/>
                  </a:lnTo>
                  <a:lnTo>
                    <a:pt x="18" y="27"/>
                  </a:lnTo>
                  <a:lnTo>
                    <a:pt x="21" y="27"/>
                  </a:lnTo>
                  <a:lnTo>
                    <a:pt x="21" y="24"/>
                  </a:lnTo>
                  <a:lnTo>
                    <a:pt x="21" y="15"/>
                  </a:lnTo>
                  <a:lnTo>
                    <a:pt x="21" y="6"/>
                  </a:lnTo>
                  <a:lnTo>
                    <a:pt x="21" y="0"/>
                  </a:lnTo>
                  <a:lnTo>
                    <a:pt x="2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47" name="Freeform 41"/>
            <p:cNvSpPr>
              <a:spLocks/>
            </p:cNvSpPr>
            <p:nvPr/>
          </p:nvSpPr>
          <p:spPr bwMode="auto">
            <a:xfrm>
              <a:off x="1046163" y="2906713"/>
              <a:ext cx="33338" cy="23812"/>
            </a:xfrm>
            <a:custGeom>
              <a:avLst/>
              <a:gdLst>
                <a:gd name="T0" fmla="*/ 21 w 21"/>
                <a:gd name="T1" fmla="*/ 0 h 15"/>
                <a:gd name="T2" fmla="*/ 21 w 21"/>
                <a:gd name="T3" fmla="*/ 0 h 15"/>
                <a:gd name="T4" fmla="*/ 21 w 21"/>
                <a:gd name="T5" fmla="*/ 3 h 15"/>
                <a:gd name="T6" fmla="*/ 21 w 21"/>
                <a:gd name="T7" fmla="*/ 6 h 15"/>
                <a:gd name="T8" fmla="*/ 18 w 21"/>
                <a:gd name="T9" fmla="*/ 9 h 15"/>
                <a:gd name="T10" fmla="*/ 18 w 21"/>
                <a:gd name="T11" fmla="*/ 9 h 15"/>
                <a:gd name="T12" fmla="*/ 12 w 21"/>
                <a:gd name="T13" fmla="*/ 15 h 15"/>
                <a:gd name="T14" fmla="*/ 6 w 21"/>
                <a:gd name="T15" fmla="*/ 15 h 15"/>
                <a:gd name="T16" fmla="*/ 0 w 21"/>
                <a:gd name="T17" fmla="*/ 12 h 15"/>
                <a:gd name="T18" fmla="*/ 0 w 21"/>
                <a:gd name="T19" fmla="*/ 12 h 15"/>
                <a:gd name="T20" fmla="*/ 3 w 21"/>
                <a:gd name="T21" fmla="*/ 6 h 15"/>
                <a:gd name="T22" fmla="*/ 9 w 21"/>
                <a:gd name="T23" fmla="*/ 3 h 15"/>
                <a:gd name="T24" fmla="*/ 21 w 21"/>
                <a:gd name="T25" fmla="*/ 0 h 15"/>
                <a:gd name="T26" fmla="*/ 21 w 21"/>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5">
                  <a:moveTo>
                    <a:pt x="21" y="0"/>
                  </a:moveTo>
                  <a:lnTo>
                    <a:pt x="21" y="0"/>
                  </a:lnTo>
                  <a:lnTo>
                    <a:pt x="21" y="3"/>
                  </a:lnTo>
                  <a:lnTo>
                    <a:pt x="21" y="6"/>
                  </a:lnTo>
                  <a:lnTo>
                    <a:pt x="18" y="9"/>
                  </a:lnTo>
                  <a:lnTo>
                    <a:pt x="18" y="9"/>
                  </a:lnTo>
                  <a:lnTo>
                    <a:pt x="12" y="15"/>
                  </a:lnTo>
                  <a:lnTo>
                    <a:pt x="6" y="15"/>
                  </a:lnTo>
                  <a:lnTo>
                    <a:pt x="0" y="12"/>
                  </a:lnTo>
                  <a:lnTo>
                    <a:pt x="0" y="12"/>
                  </a:lnTo>
                  <a:lnTo>
                    <a:pt x="3" y="6"/>
                  </a:lnTo>
                  <a:lnTo>
                    <a:pt x="9" y="3"/>
                  </a:lnTo>
                  <a:lnTo>
                    <a:pt x="21" y="0"/>
                  </a:lnTo>
                  <a:lnTo>
                    <a:pt x="2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48" name="Freeform 42"/>
            <p:cNvSpPr>
              <a:spLocks/>
            </p:cNvSpPr>
            <p:nvPr/>
          </p:nvSpPr>
          <p:spPr bwMode="auto">
            <a:xfrm>
              <a:off x="1895475" y="2930525"/>
              <a:ext cx="39688" cy="52387"/>
            </a:xfrm>
            <a:custGeom>
              <a:avLst/>
              <a:gdLst>
                <a:gd name="T0" fmla="*/ 3 w 25"/>
                <a:gd name="T1" fmla="*/ 0 h 33"/>
                <a:gd name="T2" fmla="*/ 3 w 25"/>
                <a:gd name="T3" fmla="*/ 0 h 33"/>
                <a:gd name="T4" fmla="*/ 10 w 25"/>
                <a:gd name="T5" fmla="*/ 9 h 33"/>
                <a:gd name="T6" fmla="*/ 13 w 25"/>
                <a:gd name="T7" fmla="*/ 18 h 33"/>
                <a:gd name="T8" fmla="*/ 16 w 25"/>
                <a:gd name="T9" fmla="*/ 24 h 33"/>
                <a:gd name="T10" fmla="*/ 25 w 25"/>
                <a:gd name="T11" fmla="*/ 30 h 33"/>
                <a:gd name="T12" fmla="*/ 25 w 25"/>
                <a:gd name="T13" fmla="*/ 30 h 33"/>
                <a:gd name="T14" fmla="*/ 22 w 25"/>
                <a:gd name="T15" fmla="*/ 33 h 33"/>
                <a:gd name="T16" fmla="*/ 19 w 25"/>
                <a:gd name="T17" fmla="*/ 33 h 33"/>
                <a:gd name="T18" fmla="*/ 13 w 25"/>
                <a:gd name="T19" fmla="*/ 33 h 33"/>
                <a:gd name="T20" fmla="*/ 10 w 25"/>
                <a:gd name="T21" fmla="*/ 27 h 33"/>
                <a:gd name="T22" fmla="*/ 7 w 25"/>
                <a:gd name="T23" fmla="*/ 21 h 33"/>
                <a:gd name="T24" fmla="*/ 7 w 25"/>
                <a:gd name="T25" fmla="*/ 21 h 33"/>
                <a:gd name="T26" fmla="*/ 0 w 25"/>
                <a:gd name="T27" fmla="*/ 18 h 33"/>
                <a:gd name="T28" fmla="*/ 0 w 25"/>
                <a:gd name="T29" fmla="*/ 12 h 33"/>
                <a:gd name="T30" fmla="*/ 0 w 25"/>
                <a:gd name="T31" fmla="*/ 6 h 33"/>
                <a:gd name="T32" fmla="*/ 3 w 25"/>
                <a:gd name="T33" fmla="*/ 0 h 33"/>
                <a:gd name="T34" fmla="*/ 3 w 25"/>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33">
                  <a:moveTo>
                    <a:pt x="3" y="0"/>
                  </a:moveTo>
                  <a:lnTo>
                    <a:pt x="3" y="0"/>
                  </a:lnTo>
                  <a:lnTo>
                    <a:pt x="10" y="9"/>
                  </a:lnTo>
                  <a:lnTo>
                    <a:pt x="13" y="18"/>
                  </a:lnTo>
                  <a:lnTo>
                    <a:pt x="16" y="24"/>
                  </a:lnTo>
                  <a:lnTo>
                    <a:pt x="25" y="30"/>
                  </a:lnTo>
                  <a:lnTo>
                    <a:pt x="25" y="30"/>
                  </a:lnTo>
                  <a:lnTo>
                    <a:pt x="22" y="33"/>
                  </a:lnTo>
                  <a:lnTo>
                    <a:pt x="19" y="33"/>
                  </a:lnTo>
                  <a:lnTo>
                    <a:pt x="13" y="33"/>
                  </a:lnTo>
                  <a:lnTo>
                    <a:pt x="10" y="27"/>
                  </a:lnTo>
                  <a:lnTo>
                    <a:pt x="7" y="21"/>
                  </a:lnTo>
                  <a:lnTo>
                    <a:pt x="7" y="21"/>
                  </a:lnTo>
                  <a:lnTo>
                    <a:pt x="0" y="18"/>
                  </a:lnTo>
                  <a:lnTo>
                    <a:pt x="0" y="12"/>
                  </a:lnTo>
                  <a:lnTo>
                    <a:pt x="0" y="6"/>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49" name="Freeform 43"/>
            <p:cNvSpPr>
              <a:spLocks/>
            </p:cNvSpPr>
            <p:nvPr/>
          </p:nvSpPr>
          <p:spPr bwMode="auto">
            <a:xfrm>
              <a:off x="9120188" y="2930525"/>
              <a:ext cx="61913" cy="273050"/>
            </a:xfrm>
            <a:custGeom>
              <a:avLst/>
              <a:gdLst>
                <a:gd name="T0" fmla="*/ 12 w 39"/>
                <a:gd name="T1" fmla="*/ 6 h 172"/>
                <a:gd name="T2" fmla="*/ 18 w 39"/>
                <a:gd name="T3" fmla="*/ 0 h 172"/>
                <a:gd name="T4" fmla="*/ 18 w 39"/>
                <a:gd name="T5" fmla="*/ 24 h 172"/>
                <a:gd name="T6" fmla="*/ 18 w 39"/>
                <a:gd name="T7" fmla="*/ 33 h 172"/>
                <a:gd name="T8" fmla="*/ 21 w 39"/>
                <a:gd name="T9" fmla="*/ 36 h 172"/>
                <a:gd name="T10" fmla="*/ 21 w 39"/>
                <a:gd name="T11" fmla="*/ 45 h 172"/>
                <a:gd name="T12" fmla="*/ 24 w 39"/>
                <a:gd name="T13" fmla="*/ 51 h 172"/>
                <a:gd name="T14" fmla="*/ 24 w 39"/>
                <a:gd name="T15" fmla="*/ 57 h 172"/>
                <a:gd name="T16" fmla="*/ 24 w 39"/>
                <a:gd name="T17" fmla="*/ 63 h 172"/>
                <a:gd name="T18" fmla="*/ 27 w 39"/>
                <a:gd name="T19" fmla="*/ 85 h 172"/>
                <a:gd name="T20" fmla="*/ 27 w 39"/>
                <a:gd name="T21" fmla="*/ 94 h 172"/>
                <a:gd name="T22" fmla="*/ 30 w 39"/>
                <a:gd name="T23" fmla="*/ 106 h 172"/>
                <a:gd name="T24" fmla="*/ 39 w 39"/>
                <a:gd name="T25" fmla="*/ 112 h 172"/>
                <a:gd name="T26" fmla="*/ 33 w 39"/>
                <a:gd name="T27" fmla="*/ 118 h 172"/>
                <a:gd name="T28" fmla="*/ 24 w 39"/>
                <a:gd name="T29" fmla="*/ 115 h 172"/>
                <a:gd name="T30" fmla="*/ 21 w 39"/>
                <a:gd name="T31" fmla="*/ 133 h 172"/>
                <a:gd name="T32" fmla="*/ 24 w 39"/>
                <a:gd name="T33" fmla="*/ 145 h 172"/>
                <a:gd name="T34" fmla="*/ 15 w 39"/>
                <a:gd name="T35" fmla="*/ 145 h 172"/>
                <a:gd name="T36" fmla="*/ 21 w 39"/>
                <a:gd name="T37" fmla="*/ 154 h 172"/>
                <a:gd name="T38" fmla="*/ 24 w 39"/>
                <a:gd name="T39" fmla="*/ 172 h 172"/>
                <a:gd name="T40" fmla="*/ 15 w 39"/>
                <a:gd name="T41" fmla="*/ 169 h 172"/>
                <a:gd name="T42" fmla="*/ 9 w 39"/>
                <a:gd name="T43" fmla="*/ 169 h 172"/>
                <a:gd name="T44" fmla="*/ 3 w 39"/>
                <a:gd name="T45" fmla="*/ 169 h 172"/>
                <a:gd name="T46" fmla="*/ 6 w 39"/>
                <a:gd name="T47" fmla="*/ 157 h 172"/>
                <a:gd name="T48" fmla="*/ 6 w 39"/>
                <a:gd name="T49" fmla="*/ 145 h 172"/>
                <a:gd name="T50" fmla="*/ 6 w 39"/>
                <a:gd name="T51" fmla="*/ 136 h 172"/>
                <a:gd name="T52" fmla="*/ 0 w 39"/>
                <a:gd name="T53" fmla="*/ 133 h 172"/>
                <a:gd name="T54" fmla="*/ 9 w 39"/>
                <a:gd name="T55" fmla="*/ 97 h 172"/>
                <a:gd name="T56" fmla="*/ 6 w 39"/>
                <a:gd name="T57" fmla="*/ 82 h 172"/>
                <a:gd name="T58" fmla="*/ 0 w 39"/>
                <a:gd name="T59" fmla="*/ 63 h 172"/>
                <a:gd name="T60" fmla="*/ 0 w 39"/>
                <a:gd name="T61" fmla="*/ 54 h 172"/>
                <a:gd name="T62" fmla="*/ 3 w 39"/>
                <a:gd name="T63" fmla="*/ 39 h 172"/>
                <a:gd name="T64" fmla="*/ 0 w 39"/>
                <a:gd name="T65" fmla="*/ 33 h 172"/>
                <a:gd name="T66" fmla="*/ 12 w 39"/>
                <a:gd name="T67" fmla="*/ 21 h 172"/>
                <a:gd name="T68" fmla="*/ 12 w 39"/>
                <a:gd name="T69" fmla="*/ 15 h 172"/>
                <a:gd name="T70" fmla="*/ 15 w 39"/>
                <a:gd name="T71" fmla="*/ 9 h 172"/>
                <a:gd name="T72" fmla="*/ 15 w 39"/>
                <a:gd name="T73" fmla="*/ 6 h 172"/>
                <a:gd name="T74" fmla="*/ 12 w 39"/>
                <a:gd name="T75" fmla="*/ 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 h="172">
                  <a:moveTo>
                    <a:pt x="12" y="6"/>
                  </a:moveTo>
                  <a:lnTo>
                    <a:pt x="12" y="6"/>
                  </a:lnTo>
                  <a:lnTo>
                    <a:pt x="15" y="0"/>
                  </a:lnTo>
                  <a:lnTo>
                    <a:pt x="18" y="0"/>
                  </a:lnTo>
                  <a:lnTo>
                    <a:pt x="18" y="9"/>
                  </a:lnTo>
                  <a:lnTo>
                    <a:pt x="18" y="24"/>
                  </a:lnTo>
                  <a:lnTo>
                    <a:pt x="18" y="30"/>
                  </a:lnTo>
                  <a:lnTo>
                    <a:pt x="18" y="33"/>
                  </a:lnTo>
                  <a:lnTo>
                    <a:pt x="18" y="33"/>
                  </a:lnTo>
                  <a:lnTo>
                    <a:pt x="21" y="36"/>
                  </a:lnTo>
                  <a:lnTo>
                    <a:pt x="21" y="39"/>
                  </a:lnTo>
                  <a:lnTo>
                    <a:pt x="21" y="45"/>
                  </a:lnTo>
                  <a:lnTo>
                    <a:pt x="24" y="51"/>
                  </a:lnTo>
                  <a:lnTo>
                    <a:pt x="24" y="51"/>
                  </a:lnTo>
                  <a:lnTo>
                    <a:pt x="27" y="54"/>
                  </a:lnTo>
                  <a:lnTo>
                    <a:pt x="24" y="57"/>
                  </a:lnTo>
                  <a:lnTo>
                    <a:pt x="24" y="63"/>
                  </a:lnTo>
                  <a:lnTo>
                    <a:pt x="24" y="63"/>
                  </a:lnTo>
                  <a:lnTo>
                    <a:pt x="27" y="76"/>
                  </a:lnTo>
                  <a:lnTo>
                    <a:pt x="27" y="85"/>
                  </a:lnTo>
                  <a:lnTo>
                    <a:pt x="27" y="94"/>
                  </a:lnTo>
                  <a:lnTo>
                    <a:pt x="27" y="94"/>
                  </a:lnTo>
                  <a:lnTo>
                    <a:pt x="27" y="100"/>
                  </a:lnTo>
                  <a:lnTo>
                    <a:pt x="30" y="106"/>
                  </a:lnTo>
                  <a:lnTo>
                    <a:pt x="39" y="112"/>
                  </a:lnTo>
                  <a:lnTo>
                    <a:pt x="39" y="112"/>
                  </a:lnTo>
                  <a:lnTo>
                    <a:pt x="36" y="118"/>
                  </a:lnTo>
                  <a:lnTo>
                    <a:pt x="33" y="118"/>
                  </a:lnTo>
                  <a:lnTo>
                    <a:pt x="27" y="118"/>
                  </a:lnTo>
                  <a:lnTo>
                    <a:pt x="24" y="115"/>
                  </a:lnTo>
                  <a:lnTo>
                    <a:pt x="24" y="115"/>
                  </a:lnTo>
                  <a:lnTo>
                    <a:pt x="21" y="133"/>
                  </a:lnTo>
                  <a:lnTo>
                    <a:pt x="24" y="145"/>
                  </a:lnTo>
                  <a:lnTo>
                    <a:pt x="24" y="145"/>
                  </a:lnTo>
                  <a:lnTo>
                    <a:pt x="15" y="145"/>
                  </a:lnTo>
                  <a:lnTo>
                    <a:pt x="15" y="145"/>
                  </a:lnTo>
                  <a:lnTo>
                    <a:pt x="18" y="148"/>
                  </a:lnTo>
                  <a:lnTo>
                    <a:pt x="21" y="154"/>
                  </a:lnTo>
                  <a:lnTo>
                    <a:pt x="24" y="163"/>
                  </a:lnTo>
                  <a:lnTo>
                    <a:pt x="24" y="172"/>
                  </a:lnTo>
                  <a:lnTo>
                    <a:pt x="24" y="172"/>
                  </a:lnTo>
                  <a:lnTo>
                    <a:pt x="15" y="169"/>
                  </a:lnTo>
                  <a:lnTo>
                    <a:pt x="12" y="169"/>
                  </a:lnTo>
                  <a:lnTo>
                    <a:pt x="9" y="169"/>
                  </a:lnTo>
                  <a:lnTo>
                    <a:pt x="3" y="169"/>
                  </a:lnTo>
                  <a:lnTo>
                    <a:pt x="3" y="169"/>
                  </a:lnTo>
                  <a:lnTo>
                    <a:pt x="6" y="160"/>
                  </a:lnTo>
                  <a:lnTo>
                    <a:pt x="6" y="157"/>
                  </a:lnTo>
                  <a:lnTo>
                    <a:pt x="6" y="151"/>
                  </a:lnTo>
                  <a:lnTo>
                    <a:pt x="6" y="145"/>
                  </a:lnTo>
                  <a:lnTo>
                    <a:pt x="6" y="145"/>
                  </a:lnTo>
                  <a:lnTo>
                    <a:pt x="6" y="136"/>
                  </a:lnTo>
                  <a:lnTo>
                    <a:pt x="0" y="133"/>
                  </a:lnTo>
                  <a:lnTo>
                    <a:pt x="0" y="133"/>
                  </a:lnTo>
                  <a:lnTo>
                    <a:pt x="6" y="112"/>
                  </a:lnTo>
                  <a:lnTo>
                    <a:pt x="9" y="97"/>
                  </a:lnTo>
                  <a:lnTo>
                    <a:pt x="6" y="82"/>
                  </a:lnTo>
                  <a:lnTo>
                    <a:pt x="6" y="82"/>
                  </a:lnTo>
                  <a:lnTo>
                    <a:pt x="3" y="73"/>
                  </a:lnTo>
                  <a:lnTo>
                    <a:pt x="0" y="63"/>
                  </a:lnTo>
                  <a:lnTo>
                    <a:pt x="0" y="63"/>
                  </a:lnTo>
                  <a:lnTo>
                    <a:pt x="0" y="54"/>
                  </a:lnTo>
                  <a:lnTo>
                    <a:pt x="3" y="48"/>
                  </a:lnTo>
                  <a:lnTo>
                    <a:pt x="3" y="39"/>
                  </a:lnTo>
                  <a:lnTo>
                    <a:pt x="0" y="33"/>
                  </a:lnTo>
                  <a:lnTo>
                    <a:pt x="0" y="33"/>
                  </a:lnTo>
                  <a:lnTo>
                    <a:pt x="3" y="27"/>
                  </a:lnTo>
                  <a:lnTo>
                    <a:pt x="12" y="21"/>
                  </a:lnTo>
                  <a:lnTo>
                    <a:pt x="12" y="21"/>
                  </a:lnTo>
                  <a:lnTo>
                    <a:pt x="12" y="15"/>
                  </a:lnTo>
                  <a:lnTo>
                    <a:pt x="12" y="12"/>
                  </a:lnTo>
                  <a:lnTo>
                    <a:pt x="15" y="9"/>
                  </a:lnTo>
                  <a:lnTo>
                    <a:pt x="15" y="9"/>
                  </a:lnTo>
                  <a:lnTo>
                    <a:pt x="15" y="6"/>
                  </a:lnTo>
                  <a:lnTo>
                    <a:pt x="12" y="6"/>
                  </a:lnTo>
                  <a:lnTo>
                    <a:pt x="12"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50" name="Freeform 44"/>
            <p:cNvSpPr>
              <a:spLocks/>
            </p:cNvSpPr>
            <p:nvPr/>
          </p:nvSpPr>
          <p:spPr bwMode="auto">
            <a:xfrm>
              <a:off x="998538" y="2940050"/>
              <a:ext cx="14288" cy="19050"/>
            </a:xfrm>
            <a:custGeom>
              <a:avLst/>
              <a:gdLst>
                <a:gd name="T0" fmla="*/ 3 w 9"/>
                <a:gd name="T1" fmla="*/ 0 h 12"/>
                <a:gd name="T2" fmla="*/ 3 w 9"/>
                <a:gd name="T3" fmla="*/ 0 h 12"/>
                <a:gd name="T4" fmla="*/ 6 w 9"/>
                <a:gd name="T5" fmla="*/ 0 h 12"/>
                <a:gd name="T6" fmla="*/ 6 w 9"/>
                <a:gd name="T7" fmla="*/ 0 h 12"/>
                <a:gd name="T8" fmla="*/ 9 w 9"/>
                <a:gd name="T9" fmla="*/ 6 h 12"/>
                <a:gd name="T10" fmla="*/ 6 w 9"/>
                <a:gd name="T11" fmla="*/ 12 h 12"/>
                <a:gd name="T12" fmla="*/ 3 w 9"/>
                <a:gd name="T13" fmla="*/ 12 h 12"/>
                <a:gd name="T14" fmla="*/ 0 w 9"/>
                <a:gd name="T15" fmla="*/ 12 h 12"/>
                <a:gd name="T16" fmla="*/ 0 w 9"/>
                <a:gd name="T17" fmla="*/ 12 h 12"/>
                <a:gd name="T18" fmla="*/ 0 w 9"/>
                <a:gd name="T19" fmla="*/ 3 h 12"/>
                <a:gd name="T20" fmla="*/ 0 w 9"/>
                <a:gd name="T21" fmla="*/ 3 h 12"/>
                <a:gd name="T22" fmla="*/ 3 w 9"/>
                <a:gd name="T23" fmla="*/ 3 h 12"/>
                <a:gd name="T24" fmla="*/ 3 w 9"/>
                <a:gd name="T25" fmla="*/ 0 h 12"/>
                <a:gd name="T26" fmla="*/ 3 w 9"/>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2">
                  <a:moveTo>
                    <a:pt x="3" y="0"/>
                  </a:moveTo>
                  <a:lnTo>
                    <a:pt x="3" y="0"/>
                  </a:lnTo>
                  <a:lnTo>
                    <a:pt x="6" y="0"/>
                  </a:lnTo>
                  <a:lnTo>
                    <a:pt x="6" y="0"/>
                  </a:lnTo>
                  <a:lnTo>
                    <a:pt x="9" y="6"/>
                  </a:lnTo>
                  <a:lnTo>
                    <a:pt x="6" y="12"/>
                  </a:lnTo>
                  <a:lnTo>
                    <a:pt x="3" y="12"/>
                  </a:lnTo>
                  <a:lnTo>
                    <a:pt x="0" y="12"/>
                  </a:lnTo>
                  <a:lnTo>
                    <a:pt x="0" y="12"/>
                  </a:lnTo>
                  <a:lnTo>
                    <a:pt x="0" y="3"/>
                  </a:lnTo>
                  <a:lnTo>
                    <a:pt x="0" y="3"/>
                  </a:lnTo>
                  <a:lnTo>
                    <a:pt x="3" y="3"/>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51" name="Freeform 45"/>
            <p:cNvSpPr>
              <a:spLocks/>
            </p:cNvSpPr>
            <p:nvPr/>
          </p:nvSpPr>
          <p:spPr bwMode="auto">
            <a:xfrm>
              <a:off x="3816350" y="3041650"/>
              <a:ext cx="187325" cy="161925"/>
            </a:xfrm>
            <a:custGeom>
              <a:avLst/>
              <a:gdLst>
                <a:gd name="T0" fmla="*/ 54 w 118"/>
                <a:gd name="T1" fmla="*/ 0 h 102"/>
                <a:gd name="T2" fmla="*/ 66 w 118"/>
                <a:gd name="T3" fmla="*/ 9 h 102"/>
                <a:gd name="T4" fmla="*/ 63 w 118"/>
                <a:gd name="T5" fmla="*/ 15 h 102"/>
                <a:gd name="T6" fmla="*/ 60 w 118"/>
                <a:gd name="T7" fmla="*/ 21 h 102"/>
                <a:gd name="T8" fmla="*/ 63 w 118"/>
                <a:gd name="T9" fmla="*/ 24 h 102"/>
                <a:gd name="T10" fmla="*/ 66 w 118"/>
                <a:gd name="T11" fmla="*/ 33 h 102"/>
                <a:gd name="T12" fmla="*/ 78 w 118"/>
                <a:gd name="T13" fmla="*/ 33 h 102"/>
                <a:gd name="T14" fmla="*/ 94 w 118"/>
                <a:gd name="T15" fmla="*/ 42 h 102"/>
                <a:gd name="T16" fmla="*/ 103 w 118"/>
                <a:gd name="T17" fmla="*/ 42 h 102"/>
                <a:gd name="T18" fmla="*/ 106 w 118"/>
                <a:gd name="T19" fmla="*/ 54 h 102"/>
                <a:gd name="T20" fmla="*/ 100 w 118"/>
                <a:gd name="T21" fmla="*/ 57 h 102"/>
                <a:gd name="T22" fmla="*/ 103 w 118"/>
                <a:gd name="T23" fmla="*/ 60 h 102"/>
                <a:gd name="T24" fmla="*/ 112 w 118"/>
                <a:gd name="T25" fmla="*/ 63 h 102"/>
                <a:gd name="T26" fmla="*/ 112 w 118"/>
                <a:gd name="T27" fmla="*/ 66 h 102"/>
                <a:gd name="T28" fmla="*/ 115 w 118"/>
                <a:gd name="T29" fmla="*/ 75 h 102"/>
                <a:gd name="T30" fmla="*/ 118 w 118"/>
                <a:gd name="T31" fmla="*/ 75 h 102"/>
                <a:gd name="T32" fmla="*/ 115 w 118"/>
                <a:gd name="T33" fmla="*/ 84 h 102"/>
                <a:gd name="T34" fmla="*/ 112 w 118"/>
                <a:gd name="T35" fmla="*/ 93 h 102"/>
                <a:gd name="T36" fmla="*/ 109 w 118"/>
                <a:gd name="T37" fmla="*/ 93 h 102"/>
                <a:gd name="T38" fmla="*/ 106 w 118"/>
                <a:gd name="T39" fmla="*/ 87 h 102"/>
                <a:gd name="T40" fmla="*/ 94 w 118"/>
                <a:gd name="T41" fmla="*/ 87 h 102"/>
                <a:gd name="T42" fmla="*/ 82 w 118"/>
                <a:gd name="T43" fmla="*/ 87 h 102"/>
                <a:gd name="T44" fmla="*/ 78 w 118"/>
                <a:gd name="T45" fmla="*/ 90 h 102"/>
                <a:gd name="T46" fmla="*/ 69 w 118"/>
                <a:gd name="T47" fmla="*/ 96 h 102"/>
                <a:gd name="T48" fmla="*/ 66 w 118"/>
                <a:gd name="T49" fmla="*/ 102 h 102"/>
                <a:gd name="T50" fmla="*/ 60 w 118"/>
                <a:gd name="T51" fmla="*/ 96 h 102"/>
                <a:gd name="T52" fmla="*/ 57 w 118"/>
                <a:gd name="T53" fmla="*/ 90 h 102"/>
                <a:gd name="T54" fmla="*/ 45 w 118"/>
                <a:gd name="T55" fmla="*/ 87 h 102"/>
                <a:gd name="T56" fmla="*/ 39 w 118"/>
                <a:gd name="T57" fmla="*/ 78 h 102"/>
                <a:gd name="T58" fmla="*/ 30 w 118"/>
                <a:gd name="T59" fmla="*/ 75 h 102"/>
                <a:gd name="T60" fmla="*/ 21 w 118"/>
                <a:gd name="T61" fmla="*/ 75 h 102"/>
                <a:gd name="T62" fmla="*/ 9 w 118"/>
                <a:gd name="T63" fmla="*/ 78 h 102"/>
                <a:gd name="T64" fmla="*/ 0 w 118"/>
                <a:gd name="T65" fmla="*/ 78 h 102"/>
                <a:gd name="T66" fmla="*/ 6 w 118"/>
                <a:gd name="T67" fmla="*/ 63 h 102"/>
                <a:gd name="T68" fmla="*/ 12 w 118"/>
                <a:gd name="T69" fmla="*/ 63 h 102"/>
                <a:gd name="T70" fmla="*/ 15 w 118"/>
                <a:gd name="T71" fmla="*/ 54 h 102"/>
                <a:gd name="T72" fmla="*/ 21 w 118"/>
                <a:gd name="T73" fmla="*/ 54 h 102"/>
                <a:gd name="T74" fmla="*/ 24 w 118"/>
                <a:gd name="T75" fmla="*/ 42 h 102"/>
                <a:gd name="T76" fmla="*/ 30 w 118"/>
                <a:gd name="T77" fmla="*/ 36 h 102"/>
                <a:gd name="T78" fmla="*/ 30 w 118"/>
                <a:gd name="T79" fmla="*/ 21 h 102"/>
                <a:gd name="T80" fmla="*/ 33 w 118"/>
                <a:gd name="T81" fmla="*/ 18 h 102"/>
                <a:gd name="T82" fmla="*/ 42 w 118"/>
                <a:gd name="T83" fmla="*/ 18 h 102"/>
                <a:gd name="T84" fmla="*/ 42 w 118"/>
                <a:gd name="T85" fmla="*/ 12 h 102"/>
                <a:gd name="T86" fmla="*/ 42 w 118"/>
                <a:gd name="T87" fmla="*/ 9 h 102"/>
                <a:gd name="T88" fmla="*/ 54 w 118"/>
                <a:gd name="T89" fmla="*/ 6 h 102"/>
                <a:gd name="T90" fmla="*/ 54 w 118"/>
                <a:gd name="T9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02">
                  <a:moveTo>
                    <a:pt x="54" y="0"/>
                  </a:moveTo>
                  <a:lnTo>
                    <a:pt x="54" y="0"/>
                  </a:lnTo>
                  <a:lnTo>
                    <a:pt x="60" y="6"/>
                  </a:lnTo>
                  <a:lnTo>
                    <a:pt x="66" y="9"/>
                  </a:lnTo>
                  <a:lnTo>
                    <a:pt x="66" y="9"/>
                  </a:lnTo>
                  <a:lnTo>
                    <a:pt x="63" y="15"/>
                  </a:lnTo>
                  <a:lnTo>
                    <a:pt x="60" y="18"/>
                  </a:lnTo>
                  <a:lnTo>
                    <a:pt x="60" y="21"/>
                  </a:lnTo>
                  <a:lnTo>
                    <a:pt x="63" y="24"/>
                  </a:lnTo>
                  <a:lnTo>
                    <a:pt x="63" y="24"/>
                  </a:lnTo>
                  <a:lnTo>
                    <a:pt x="63" y="30"/>
                  </a:lnTo>
                  <a:lnTo>
                    <a:pt x="66" y="33"/>
                  </a:lnTo>
                  <a:lnTo>
                    <a:pt x="78" y="33"/>
                  </a:lnTo>
                  <a:lnTo>
                    <a:pt x="78" y="33"/>
                  </a:lnTo>
                  <a:lnTo>
                    <a:pt x="85" y="39"/>
                  </a:lnTo>
                  <a:lnTo>
                    <a:pt x="94" y="42"/>
                  </a:lnTo>
                  <a:lnTo>
                    <a:pt x="103" y="42"/>
                  </a:lnTo>
                  <a:lnTo>
                    <a:pt x="103" y="42"/>
                  </a:lnTo>
                  <a:lnTo>
                    <a:pt x="106" y="51"/>
                  </a:lnTo>
                  <a:lnTo>
                    <a:pt x="106" y="54"/>
                  </a:lnTo>
                  <a:lnTo>
                    <a:pt x="100" y="57"/>
                  </a:lnTo>
                  <a:lnTo>
                    <a:pt x="100" y="57"/>
                  </a:lnTo>
                  <a:lnTo>
                    <a:pt x="100" y="60"/>
                  </a:lnTo>
                  <a:lnTo>
                    <a:pt x="103" y="60"/>
                  </a:lnTo>
                  <a:lnTo>
                    <a:pt x="109" y="60"/>
                  </a:lnTo>
                  <a:lnTo>
                    <a:pt x="112" y="63"/>
                  </a:lnTo>
                  <a:lnTo>
                    <a:pt x="112" y="63"/>
                  </a:lnTo>
                  <a:lnTo>
                    <a:pt x="112" y="66"/>
                  </a:lnTo>
                  <a:lnTo>
                    <a:pt x="112" y="69"/>
                  </a:lnTo>
                  <a:lnTo>
                    <a:pt x="115" y="75"/>
                  </a:lnTo>
                  <a:lnTo>
                    <a:pt x="118" y="75"/>
                  </a:lnTo>
                  <a:lnTo>
                    <a:pt x="118" y="75"/>
                  </a:lnTo>
                  <a:lnTo>
                    <a:pt x="118" y="81"/>
                  </a:lnTo>
                  <a:lnTo>
                    <a:pt x="115" y="84"/>
                  </a:lnTo>
                  <a:lnTo>
                    <a:pt x="112" y="87"/>
                  </a:lnTo>
                  <a:lnTo>
                    <a:pt x="112" y="93"/>
                  </a:lnTo>
                  <a:lnTo>
                    <a:pt x="112" y="93"/>
                  </a:lnTo>
                  <a:lnTo>
                    <a:pt x="109" y="93"/>
                  </a:lnTo>
                  <a:lnTo>
                    <a:pt x="109" y="90"/>
                  </a:lnTo>
                  <a:lnTo>
                    <a:pt x="106" y="87"/>
                  </a:lnTo>
                  <a:lnTo>
                    <a:pt x="106" y="87"/>
                  </a:lnTo>
                  <a:lnTo>
                    <a:pt x="94" y="87"/>
                  </a:lnTo>
                  <a:lnTo>
                    <a:pt x="91" y="87"/>
                  </a:lnTo>
                  <a:lnTo>
                    <a:pt x="82" y="87"/>
                  </a:lnTo>
                  <a:lnTo>
                    <a:pt x="82" y="87"/>
                  </a:lnTo>
                  <a:lnTo>
                    <a:pt x="78" y="90"/>
                  </a:lnTo>
                  <a:lnTo>
                    <a:pt x="72" y="93"/>
                  </a:lnTo>
                  <a:lnTo>
                    <a:pt x="69" y="96"/>
                  </a:lnTo>
                  <a:lnTo>
                    <a:pt x="66" y="102"/>
                  </a:lnTo>
                  <a:lnTo>
                    <a:pt x="66" y="102"/>
                  </a:lnTo>
                  <a:lnTo>
                    <a:pt x="63" y="102"/>
                  </a:lnTo>
                  <a:lnTo>
                    <a:pt x="60" y="96"/>
                  </a:lnTo>
                  <a:lnTo>
                    <a:pt x="57" y="90"/>
                  </a:lnTo>
                  <a:lnTo>
                    <a:pt x="57" y="90"/>
                  </a:lnTo>
                  <a:lnTo>
                    <a:pt x="51" y="87"/>
                  </a:lnTo>
                  <a:lnTo>
                    <a:pt x="45" y="87"/>
                  </a:lnTo>
                  <a:lnTo>
                    <a:pt x="45" y="87"/>
                  </a:lnTo>
                  <a:lnTo>
                    <a:pt x="39" y="78"/>
                  </a:lnTo>
                  <a:lnTo>
                    <a:pt x="36" y="75"/>
                  </a:lnTo>
                  <a:lnTo>
                    <a:pt x="30" y="75"/>
                  </a:lnTo>
                  <a:lnTo>
                    <a:pt x="30" y="75"/>
                  </a:lnTo>
                  <a:lnTo>
                    <a:pt x="21" y="75"/>
                  </a:lnTo>
                  <a:lnTo>
                    <a:pt x="15" y="75"/>
                  </a:lnTo>
                  <a:lnTo>
                    <a:pt x="9" y="78"/>
                  </a:lnTo>
                  <a:lnTo>
                    <a:pt x="0" y="78"/>
                  </a:lnTo>
                  <a:lnTo>
                    <a:pt x="0" y="78"/>
                  </a:lnTo>
                  <a:lnTo>
                    <a:pt x="6" y="72"/>
                  </a:lnTo>
                  <a:lnTo>
                    <a:pt x="6" y="63"/>
                  </a:lnTo>
                  <a:lnTo>
                    <a:pt x="6" y="63"/>
                  </a:lnTo>
                  <a:lnTo>
                    <a:pt x="12" y="63"/>
                  </a:lnTo>
                  <a:lnTo>
                    <a:pt x="12" y="57"/>
                  </a:lnTo>
                  <a:lnTo>
                    <a:pt x="15" y="54"/>
                  </a:lnTo>
                  <a:lnTo>
                    <a:pt x="21" y="54"/>
                  </a:lnTo>
                  <a:lnTo>
                    <a:pt x="21" y="54"/>
                  </a:lnTo>
                  <a:lnTo>
                    <a:pt x="21" y="48"/>
                  </a:lnTo>
                  <a:lnTo>
                    <a:pt x="24" y="42"/>
                  </a:lnTo>
                  <a:lnTo>
                    <a:pt x="30" y="36"/>
                  </a:lnTo>
                  <a:lnTo>
                    <a:pt x="30" y="36"/>
                  </a:lnTo>
                  <a:lnTo>
                    <a:pt x="30" y="27"/>
                  </a:lnTo>
                  <a:lnTo>
                    <a:pt x="30" y="21"/>
                  </a:lnTo>
                  <a:lnTo>
                    <a:pt x="33" y="18"/>
                  </a:lnTo>
                  <a:lnTo>
                    <a:pt x="33" y="18"/>
                  </a:lnTo>
                  <a:lnTo>
                    <a:pt x="39" y="18"/>
                  </a:lnTo>
                  <a:lnTo>
                    <a:pt x="42" y="18"/>
                  </a:lnTo>
                  <a:lnTo>
                    <a:pt x="42" y="18"/>
                  </a:lnTo>
                  <a:lnTo>
                    <a:pt x="42" y="12"/>
                  </a:lnTo>
                  <a:lnTo>
                    <a:pt x="42" y="9"/>
                  </a:lnTo>
                  <a:lnTo>
                    <a:pt x="42" y="9"/>
                  </a:lnTo>
                  <a:lnTo>
                    <a:pt x="48" y="6"/>
                  </a:lnTo>
                  <a:lnTo>
                    <a:pt x="54" y="6"/>
                  </a:lnTo>
                  <a:lnTo>
                    <a:pt x="54" y="0"/>
                  </a:lnTo>
                  <a:lnTo>
                    <a:pt x="5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52" name="Freeform 46"/>
            <p:cNvSpPr>
              <a:spLocks/>
            </p:cNvSpPr>
            <p:nvPr/>
          </p:nvSpPr>
          <p:spPr bwMode="auto">
            <a:xfrm>
              <a:off x="3714750" y="3094038"/>
              <a:ext cx="44450" cy="28575"/>
            </a:xfrm>
            <a:custGeom>
              <a:avLst/>
              <a:gdLst>
                <a:gd name="T0" fmla="*/ 0 w 28"/>
                <a:gd name="T1" fmla="*/ 0 h 18"/>
                <a:gd name="T2" fmla="*/ 0 w 28"/>
                <a:gd name="T3" fmla="*/ 0 h 18"/>
                <a:gd name="T4" fmla="*/ 9 w 28"/>
                <a:gd name="T5" fmla="*/ 3 h 18"/>
                <a:gd name="T6" fmla="*/ 15 w 28"/>
                <a:gd name="T7" fmla="*/ 6 h 18"/>
                <a:gd name="T8" fmla="*/ 22 w 28"/>
                <a:gd name="T9" fmla="*/ 9 h 18"/>
                <a:gd name="T10" fmla="*/ 28 w 28"/>
                <a:gd name="T11" fmla="*/ 12 h 18"/>
                <a:gd name="T12" fmla="*/ 28 w 28"/>
                <a:gd name="T13" fmla="*/ 12 h 18"/>
                <a:gd name="T14" fmla="*/ 28 w 28"/>
                <a:gd name="T15" fmla="*/ 15 h 18"/>
                <a:gd name="T16" fmla="*/ 22 w 28"/>
                <a:gd name="T17" fmla="*/ 18 h 18"/>
                <a:gd name="T18" fmla="*/ 12 w 28"/>
                <a:gd name="T19" fmla="*/ 15 h 18"/>
                <a:gd name="T20" fmla="*/ 3 w 28"/>
                <a:gd name="T21" fmla="*/ 9 h 18"/>
                <a:gd name="T22" fmla="*/ 0 w 28"/>
                <a:gd name="T23" fmla="*/ 6 h 18"/>
                <a:gd name="T24" fmla="*/ 0 w 28"/>
                <a:gd name="T25" fmla="*/ 0 h 18"/>
                <a:gd name="T26" fmla="*/ 0 w 28"/>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8">
                  <a:moveTo>
                    <a:pt x="0" y="0"/>
                  </a:moveTo>
                  <a:lnTo>
                    <a:pt x="0" y="0"/>
                  </a:lnTo>
                  <a:lnTo>
                    <a:pt x="9" y="3"/>
                  </a:lnTo>
                  <a:lnTo>
                    <a:pt x="15" y="6"/>
                  </a:lnTo>
                  <a:lnTo>
                    <a:pt x="22" y="9"/>
                  </a:lnTo>
                  <a:lnTo>
                    <a:pt x="28" y="12"/>
                  </a:lnTo>
                  <a:lnTo>
                    <a:pt x="28" y="12"/>
                  </a:lnTo>
                  <a:lnTo>
                    <a:pt x="28" y="15"/>
                  </a:lnTo>
                  <a:lnTo>
                    <a:pt x="22" y="18"/>
                  </a:lnTo>
                  <a:lnTo>
                    <a:pt x="12" y="15"/>
                  </a:lnTo>
                  <a:lnTo>
                    <a:pt x="3" y="9"/>
                  </a:lnTo>
                  <a:lnTo>
                    <a:pt x="0" y="6"/>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53" name="Freeform 47"/>
            <p:cNvSpPr>
              <a:spLocks/>
            </p:cNvSpPr>
            <p:nvPr/>
          </p:nvSpPr>
          <p:spPr bwMode="auto">
            <a:xfrm>
              <a:off x="9105900" y="3257550"/>
              <a:ext cx="123825" cy="90487"/>
            </a:xfrm>
            <a:custGeom>
              <a:avLst/>
              <a:gdLst>
                <a:gd name="T0" fmla="*/ 15 w 78"/>
                <a:gd name="T1" fmla="*/ 0 h 57"/>
                <a:gd name="T2" fmla="*/ 15 w 78"/>
                <a:gd name="T3" fmla="*/ 0 h 57"/>
                <a:gd name="T4" fmla="*/ 18 w 78"/>
                <a:gd name="T5" fmla="*/ 0 h 57"/>
                <a:gd name="T6" fmla="*/ 21 w 78"/>
                <a:gd name="T7" fmla="*/ 3 h 57"/>
                <a:gd name="T8" fmla="*/ 21 w 78"/>
                <a:gd name="T9" fmla="*/ 3 h 57"/>
                <a:gd name="T10" fmla="*/ 24 w 78"/>
                <a:gd name="T11" fmla="*/ 9 h 57"/>
                <a:gd name="T12" fmla="*/ 27 w 78"/>
                <a:gd name="T13" fmla="*/ 12 h 57"/>
                <a:gd name="T14" fmla="*/ 33 w 78"/>
                <a:gd name="T15" fmla="*/ 15 h 57"/>
                <a:gd name="T16" fmla="*/ 36 w 78"/>
                <a:gd name="T17" fmla="*/ 18 h 57"/>
                <a:gd name="T18" fmla="*/ 36 w 78"/>
                <a:gd name="T19" fmla="*/ 18 h 57"/>
                <a:gd name="T20" fmla="*/ 45 w 78"/>
                <a:gd name="T21" fmla="*/ 18 h 57"/>
                <a:gd name="T22" fmla="*/ 54 w 78"/>
                <a:gd name="T23" fmla="*/ 18 h 57"/>
                <a:gd name="T24" fmla="*/ 66 w 78"/>
                <a:gd name="T25" fmla="*/ 18 h 57"/>
                <a:gd name="T26" fmla="*/ 78 w 78"/>
                <a:gd name="T27" fmla="*/ 15 h 57"/>
                <a:gd name="T28" fmla="*/ 78 w 78"/>
                <a:gd name="T29" fmla="*/ 15 h 57"/>
                <a:gd name="T30" fmla="*/ 75 w 78"/>
                <a:gd name="T31" fmla="*/ 24 h 57"/>
                <a:gd name="T32" fmla="*/ 69 w 78"/>
                <a:gd name="T33" fmla="*/ 27 h 57"/>
                <a:gd name="T34" fmla="*/ 63 w 78"/>
                <a:gd name="T35" fmla="*/ 33 h 57"/>
                <a:gd name="T36" fmla="*/ 60 w 78"/>
                <a:gd name="T37" fmla="*/ 39 h 57"/>
                <a:gd name="T38" fmla="*/ 60 w 78"/>
                <a:gd name="T39" fmla="*/ 39 h 57"/>
                <a:gd name="T40" fmla="*/ 57 w 78"/>
                <a:gd name="T41" fmla="*/ 39 h 57"/>
                <a:gd name="T42" fmla="*/ 54 w 78"/>
                <a:gd name="T43" fmla="*/ 39 h 57"/>
                <a:gd name="T44" fmla="*/ 48 w 78"/>
                <a:gd name="T45" fmla="*/ 36 h 57"/>
                <a:gd name="T46" fmla="*/ 48 w 78"/>
                <a:gd name="T47" fmla="*/ 36 h 57"/>
                <a:gd name="T48" fmla="*/ 42 w 78"/>
                <a:gd name="T49" fmla="*/ 36 h 57"/>
                <a:gd name="T50" fmla="*/ 39 w 78"/>
                <a:gd name="T51" fmla="*/ 42 h 57"/>
                <a:gd name="T52" fmla="*/ 33 w 78"/>
                <a:gd name="T53" fmla="*/ 45 h 57"/>
                <a:gd name="T54" fmla="*/ 33 w 78"/>
                <a:gd name="T55" fmla="*/ 45 h 57"/>
                <a:gd name="T56" fmla="*/ 33 w 78"/>
                <a:gd name="T57" fmla="*/ 42 h 57"/>
                <a:gd name="T58" fmla="*/ 33 w 78"/>
                <a:gd name="T59" fmla="*/ 42 h 57"/>
                <a:gd name="T60" fmla="*/ 30 w 78"/>
                <a:gd name="T61" fmla="*/ 45 h 57"/>
                <a:gd name="T62" fmla="*/ 30 w 78"/>
                <a:gd name="T63" fmla="*/ 48 h 57"/>
                <a:gd name="T64" fmla="*/ 27 w 78"/>
                <a:gd name="T65" fmla="*/ 57 h 57"/>
                <a:gd name="T66" fmla="*/ 27 w 78"/>
                <a:gd name="T67" fmla="*/ 57 h 57"/>
                <a:gd name="T68" fmla="*/ 24 w 78"/>
                <a:gd name="T69" fmla="*/ 57 h 57"/>
                <a:gd name="T70" fmla="*/ 21 w 78"/>
                <a:gd name="T71" fmla="*/ 54 h 57"/>
                <a:gd name="T72" fmla="*/ 18 w 78"/>
                <a:gd name="T73" fmla="*/ 48 h 57"/>
                <a:gd name="T74" fmla="*/ 12 w 78"/>
                <a:gd name="T75" fmla="*/ 42 h 57"/>
                <a:gd name="T76" fmla="*/ 12 w 78"/>
                <a:gd name="T77" fmla="*/ 45 h 57"/>
                <a:gd name="T78" fmla="*/ 9 w 78"/>
                <a:gd name="T79" fmla="*/ 48 h 57"/>
                <a:gd name="T80" fmla="*/ 9 w 78"/>
                <a:gd name="T81" fmla="*/ 48 h 57"/>
                <a:gd name="T82" fmla="*/ 3 w 78"/>
                <a:gd name="T83" fmla="*/ 42 h 57"/>
                <a:gd name="T84" fmla="*/ 0 w 78"/>
                <a:gd name="T85" fmla="*/ 36 h 57"/>
                <a:gd name="T86" fmla="*/ 3 w 78"/>
                <a:gd name="T87" fmla="*/ 21 h 57"/>
                <a:gd name="T88" fmla="*/ 9 w 78"/>
                <a:gd name="T89" fmla="*/ 9 h 57"/>
                <a:gd name="T90" fmla="*/ 15 w 78"/>
                <a:gd name="T91" fmla="*/ 0 h 57"/>
                <a:gd name="T92" fmla="*/ 15 w 78"/>
                <a:gd name="T9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 h="57">
                  <a:moveTo>
                    <a:pt x="15" y="0"/>
                  </a:moveTo>
                  <a:lnTo>
                    <a:pt x="15" y="0"/>
                  </a:lnTo>
                  <a:lnTo>
                    <a:pt x="18" y="0"/>
                  </a:lnTo>
                  <a:lnTo>
                    <a:pt x="21" y="3"/>
                  </a:lnTo>
                  <a:lnTo>
                    <a:pt x="21" y="3"/>
                  </a:lnTo>
                  <a:lnTo>
                    <a:pt x="24" y="9"/>
                  </a:lnTo>
                  <a:lnTo>
                    <a:pt x="27" y="12"/>
                  </a:lnTo>
                  <a:lnTo>
                    <a:pt x="33" y="15"/>
                  </a:lnTo>
                  <a:lnTo>
                    <a:pt x="36" y="18"/>
                  </a:lnTo>
                  <a:lnTo>
                    <a:pt x="36" y="18"/>
                  </a:lnTo>
                  <a:lnTo>
                    <a:pt x="45" y="18"/>
                  </a:lnTo>
                  <a:lnTo>
                    <a:pt x="54" y="18"/>
                  </a:lnTo>
                  <a:lnTo>
                    <a:pt x="66" y="18"/>
                  </a:lnTo>
                  <a:lnTo>
                    <a:pt x="78" y="15"/>
                  </a:lnTo>
                  <a:lnTo>
                    <a:pt x="78" y="15"/>
                  </a:lnTo>
                  <a:lnTo>
                    <a:pt x="75" y="24"/>
                  </a:lnTo>
                  <a:lnTo>
                    <a:pt x="69" y="27"/>
                  </a:lnTo>
                  <a:lnTo>
                    <a:pt x="63" y="33"/>
                  </a:lnTo>
                  <a:lnTo>
                    <a:pt x="60" y="39"/>
                  </a:lnTo>
                  <a:lnTo>
                    <a:pt x="60" y="39"/>
                  </a:lnTo>
                  <a:lnTo>
                    <a:pt x="57" y="39"/>
                  </a:lnTo>
                  <a:lnTo>
                    <a:pt x="54" y="39"/>
                  </a:lnTo>
                  <a:lnTo>
                    <a:pt x="48" y="36"/>
                  </a:lnTo>
                  <a:lnTo>
                    <a:pt x="48" y="36"/>
                  </a:lnTo>
                  <a:lnTo>
                    <a:pt x="42" y="36"/>
                  </a:lnTo>
                  <a:lnTo>
                    <a:pt x="39" y="42"/>
                  </a:lnTo>
                  <a:lnTo>
                    <a:pt x="33" y="45"/>
                  </a:lnTo>
                  <a:lnTo>
                    <a:pt x="33" y="45"/>
                  </a:lnTo>
                  <a:lnTo>
                    <a:pt x="33" y="42"/>
                  </a:lnTo>
                  <a:lnTo>
                    <a:pt x="33" y="42"/>
                  </a:lnTo>
                  <a:lnTo>
                    <a:pt x="30" y="45"/>
                  </a:lnTo>
                  <a:lnTo>
                    <a:pt x="30" y="48"/>
                  </a:lnTo>
                  <a:lnTo>
                    <a:pt x="27" y="57"/>
                  </a:lnTo>
                  <a:lnTo>
                    <a:pt x="27" y="57"/>
                  </a:lnTo>
                  <a:lnTo>
                    <a:pt x="24" y="57"/>
                  </a:lnTo>
                  <a:lnTo>
                    <a:pt x="21" y="54"/>
                  </a:lnTo>
                  <a:lnTo>
                    <a:pt x="18" y="48"/>
                  </a:lnTo>
                  <a:lnTo>
                    <a:pt x="12" y="42"/>
                  </a:lnTo>
                  <a:lnTo>
                    <a:pt x="12" y="45"/>
                  </a:lnTo>
                  <a:lnTo>
                    <a:pt x="9" y="48"/>
                  </a:lnTo>
                  <a:lnTo>
                    <a:pt x="9" y="48"/>
                  </a:lnTo>
                  <a:lnTo>
                    <a:pt x="3" y="42"/>
                  </a:lnTo>
                  <a:lnTo>
                    <a:pt x="0" y="36"/>
                  </a:lnTo>
                  <a:lnTo>
                    <a:pt x="3" y="21"/>
                  </a:lnTo>
                  <a:lnTo>
                    <a:pt x="9" y="9"/>
                  </a:lnTo>
                  <a:lnTo>
                    <a:pt x="15" y="0"/>
                  </a:lnTo>
                  <a:lnTo>
                    <a:pt x="15"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54" name="Freeform 48"/>
            <p:cNvSpPr>
              <a:spLocks/>
            </p:cNvSpPr>
            <p:nvPr/>
          </p:nvSpPr>
          <p:spPr bwMode="auto">
            <a:xfrm>
              <a:off x="8851900" y="3371850"/>
              <a:ext cx="258763" cy="225425"/>
            </a:xfrm>
            <a:custGeom>
              <a:avLst/>
              <a:gdLst>
                <a:gd name="T0" fmla="*/ 148 w 163"/>
                <a:gd name="T1" fmla="*/ 0 h 142"/>
                <a:gd name="T2" fmla="*/ 154 w 163"/>
                <a:gd name="T3" fmla="*/ 0 h 142"/>
                <a:gd name="T4" fmla="*/ 160 w 163"/>
                <a:gd name="T5" fmla="*/ 3 h 142"/>
                <a:gd name="T6" fmla="*/ 163 w 163"/>
                <a:gd name="T7" fmla="*/ 39 h 142"/>
                <a:gd name="T8" fmla="*/ 160 w 163"/>
                <a:gd name="T9" fmla="*/ 64 h 142"/>
                <a:gd name="T10" fmla="*/ 157 w 163"/>
                <a:gd name="T11" fmla="*/ 64 h 142"/>
                <a:gd name="T12" fmla="*/ 157 w 163"/>
                <a:gd name="T13" fmla="*/ 58 h 142"/>
                <a:gd name="T14" fmla="*/ 154 w 163"/>
                <a:gd name="T15" fmla="*/ 58 h 142"/>
                <a:gd name="T16" fmla="*/ 151 w 163"/>
                <a:gd name="T17" fmla="*/ 67 h 142"/>
                <a:gd name="T18" fmla="*/ 157 w 163"/>
                <a:gd name="T19" fmla="*/ 82 h 142"/>
                <a:gd name="T20" fmla="*/ 151 w 163"/>
                <a:gd name="T21" fmla="*/ 79 h 142"/>
                <a:gd name="T22" fmla="*/ 148 w 163"/>
                <a:gd name="T23" fmla="*/ 76 h 142"/>
                <a:gd name="T24" fmla="*/ 148 w 163"/>
                <a:gd name="T25" fmla="*/ 118 h 142"/>
                <a:gd name="T26" fmla="*/ 139 w 163"/>
                <a:gd name="T27" fmla="*/ 115 h 142"/>
                <a:gd name="T28" fmla="*/ 136 w 163"/>
                <a:gd name="T29" fmla="*/ 112 h 142"/>
                <a:gd name="T30" fmla="*/ 127 w 163"/>
                <a:gd name="T31" fmla="*/ 121 h 142"/>
                <a:gd name="T32" fmla="*/ 123 w 163"/>
                <a:gd name="T33" fmla="*/ 121 h 142"/>
                <a:gd name="T34" fmla="*/ 120 w 163"/>
                <a:gd name="T35" fmla="*/ 118 h 142"/>
                <a:gd name="T36" fmla="*/ 102 w 163"/>
                <a:gd name="T37" fmla="*/ 121 h 142"/>
                <a:gd name="T38" fmla="*/ 90 w 163"/>
                <a:gd name="T39" fmla="*/ 127 h 142"/>
                <a:gd name="T40" fmla="*/ 81 w 163"/>
                <a:gd name="T41" fmla="*/ 127 h 142"/>
                <a:gd name="T42" fmla="*/ 78 w 163"/>
                <a:gd name="T43" fmla="*/ 133 h 142"/>
                <a:gd name="T44" fmla="*/ 75 w 163"/>
                <a:gd name="T45" fmla="*/ 142 h 142"/>
                <a:gd name="T46" fmla="*/ 63 w 163"/>
                <a:gd name="T47" fmla="*/ 136 h 142"/>
                <a:gd name="T48" fmla="*/ 57 w 163"/>
                <a:gd name="T49" fmla="*/ 121 h 142"/>
                <a:gd name="T50" fmla="*/ 54 w 163"/>
                <a:gd name="T51" fmla="*/ 121 h 142"/>
                <a:gd name="T52" fmla="*/ 51 w 163"/>
                <a:gd name="T53" fmla="*/ 130 h 142"/>
                <a:gd name="T54" fmla="*/ 48 w 163"/>
                <a:gd name="T55" fmla="*/ 130 h 142"/>
                <a:gd name="T56" fmla="*/ 42 w 163"/>
                <a:gd name="T57" fmla="*/ 127 h 142"/>
                <a:gd name="T58" fmla="*/ 30 w 163"/>
                <a:gd name="T59" fmla="*/ 130 h 142"/>
                <a:gd name="T60" fmla="*/ 12 w 163"/>
                <a:gd name="T61" fmla="*/ 136 h 142"/>
                <a:gd name="T62" fmla="*/ 0 w 163"/>
                <a:gd name="T63" fmla="*/ 133 h 142"/>
                <a:gd name="T64" fmla="*/ 6 w 163"/>
                <a:gd name="T65" fmla="*/ 118 h 142"/>
                <a:gd name="T66" fmla="*/ 9 w 163"/>
                <a:gd name="T67" fmla="*/ 118 h 142"/>
                <a:gd name="T68" fmla="*/ 15 w 163"/>
                <a:gd name="T69" fmla="*/ 121 h 142"/>
                <a:gd name="T70" fmla="*/ 15 w 163"/>
                <a:gd name="T71" fmla="*/ 121 h 142"/>
                <a:gd name="T72" fmla="*/ 18 w 163"/>
                <a:gd name="T73" fmla="*/ 115 h 142"/>
                <a:gd name="T74" fmla="*/ 45 w 163"/>
                <a:gd name="T75" fmla="*/ 112 h 142"/>
                <a:gd name="T76" fmla="*/ 75 w 163"/>
                <a:gd name="T77" fmla="*/ 109 h 142"/>
                <a:gd name="T78" fmla="*/ 72 w 163"/>
                <a:gd name="T79" fmla="*/ 100 h 142"/>
                <a:gd name="T80" fmla="*/ 81 w 163"/>
                <a:gd name="T81" fmla="*/ 91 h 142"/>
                <a:gd name="T82" fmla="*/ 81 w 163"/>
                <a:gd name="T83" fmla="*/ 82 h 142"/>
                <a:gd name="T84" fmla="*/ 90 w 163"/>
                <a:gd name="T85" fmla="*/ 85 h 142"/>
                <a:gd name="T86" fmla="*/ 90 w 163"/>
                <a:gd name="T87" fmla="*/ 73 h 142"/>
                <a:gd name="T88" fmla="*/ 102 w 163"/>
                <a:gd name="T89" fmla="*/ 76 h 142"/>
                <a:gd name="T90" fmla="*/ 114 w 163"/>
                <a:gd name="T91" fmla="*/ 76 h 142"/>
                <a:gd name="T92" fmla="*/ 114 w 163"/>
                <a:gd name="T93" fmla="*/ 70 h 142"/>
                <a:gd name="T94" fmla="*/ 114 w 163"/>
                <a:gd name="T95" fmla="*/ 61 h 142"/>
                <a:gd name="T96" fmla="*/ 117 w 163"/>
                <a:gd name="T97" fmla="*/ 61 h 142"/>
                <a:gd name="T98" fmla="*/ 120 w 163"/>
                <a:gd name="T99" fmla="*/ 70 h 142"/>
                <a:gd name="T100" fmla="*/ 123 w 163"/>
                <a:gd name="T101" fmla="*/ 70 h 142"/>
                <a:gd name="T102" fmla="*/ 127 w 163"/>
                <a:gd name="T103" fmla="*/ 61 h 142"/>
                <a:gd name="T104" fmla="*/ 123 w 163"/>
                <a:gd name="T105" fmla="*/ 49 h 142"/>
                <a:gd name="T106" fmla="*/ 130 w 163"/>
                <a:gd name="T107" fmla="*/ 43 h 142"/>
                <a:gd name="T108" fmla="*/ 133 w 163"/>
                <a:gd name="T109" fmla="*/ 24 h 142"/>
                <a:gd name="T110" fmla="*/ 136 w 163"/>
                <a:gd name="T111" fmla="*/ 15 h 142"/>
                <a:gd name="T112" fmla="*/ 145 w 163"/>
                <a:gd name="T113" fmla="*/ 9 h 142"/>
                <a:gd name="T114" fmla="*/ 148 w 163"/>
                <a:gd name="T11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2">
                  <a:moveTo>
                    <a:pt x="148" y="0"/>
                  </a:moveTo>
                  <a:lnTo>
                    <a:pt x="148" y="0"/>
                  </a:lnTo>
                  <a:lnTo>
                    <a:pt x="151" y="0"/>
                  </a:lnTo>
                  <a:lnTo>
                    <a:pt x="154" y="0"/>
                  </a:lnTo>
                  <a:lnTo>
                    <a:pt x="160" y="3"/>
                  </a:lnTo>
                  <a:lnTo>
                    <a:pt x="160" y="3"/>
                  </a:lnTo>
                  <a:lnTo>
                    <a:pt x="160" y="24"/>
                  </a:lnTo>
                  <a:lnTo>
                    <a:pt x="163" y="39"/>
                  </a:lnTo>
                  <a:lnTo>
                    <a:pt x="163" y="52"/>
                  </a:lnTo>
                  <a:lnTo>
                    <a:pt x="160" y="64"/>
                  </a:lnTo>
                  <a:lnTo>
                    <a:pt x="160" y="64"/>
                  </a:lnTo>
                  <a:lnTo>
                    <a:pt x="157" y="64"/>
                  </a:lnTo>
                  <a:lnTo>
                    <a:pt x="157" y="61"/>
                  </a:lnTo>
                  <a:lnTo>
                    <a:pt x="157" y="58"/>
                  </a:lnTo>
                  <a:lnTo>
                    <a:pt x="157" y="58"/>
                  </a:lnTo>
                  <a:lnTo>
                    <a:pt x="154" y="58"/>
                  </a:lnTo>
                  <a:lnTo>
                    <a:pt x="151" y="61"/>
                  </a:lnTo>
                  <a:lnTo>
                    <a:pt x="151" y="67"/>
                  </a:lnTo>
                  <a:lnTo>
                    <a:pt x="154" y="76"/>
                  </a:lnTo>
                  <a:lnTo>
                    <a:pt x="157" y="82"/>
                  </a:lnTo>
                  <a:lnTo>
                    <a:pt x="157" y="82"/>
                  </a:lnTo>
                  <a:lnTo>
                    <a:pt x="151" y="79"/>
                  </a:lnTo>
                  <a:lnTo>
                    <a:pt x="148" y="76"/>
                  </a:lnTo>
                  <a:lnTo>
                    <a:pt x="148" y="76"/>
                  </a:lnTo>
                  <a:lnTo>
                    <a:pt x="148" y="118"/>
                  </a:lnTo>
                  <a:lnTo>
                    <a:pt x="148" y="118"/>
                  </a:lnTo>
                  <a:lnTo>
                    <a:pt x="145" y="115"/>
                  </a:lnTo>
                  <a:lnTo>
                    <a:pt x="139" y="115"/>
                  </a:lnTo>
                  <a:lnTo>
                    <a:pt x="139" y="115"/>
                  </a:lnTo>
                  <a:lnTo>
                    <a:pt x="136" y="112"/>
                  </a:lnTo>
                  <a:lnTo>
                    <a:pt x="133" y="115"/>
                  </a:lnTo>
                  <a:lnTo>
                    <a:pt x="127" y="121"/>
                  </a:lnTo>
                  <a:lnTo>
                    <a:pt x="127" y="121"/>
                  </a:lnTo>
                  <a:lnTo>
                    <a:pt x="123" y="121"/>
                  </a:lnTo>
                  <a:lnTo>
                    <a:pt x="120" y="118"/>
                  </a:lnTo>
                  <a:lnTo>
                    <a:pt x="120" y="118"/>
                  </a:lnTo>
                  <a:lnTo>
                    <a:pt x="102" y="121"/>
                  </a:lnTo>
                  <a:lnTo>
                    <a:pt x="102" y="121"/>
                  </a:lnTo>
                  <a:lnTo>
                    <a:pt x="96" y="124"/>
                  </a:lnTo>
                  <a:lnTo>
                    <a:pt x="90" y="127"/>
                  </a:lnTo>
                  <a:lnTo>
                    <a:pt x="81" y="127"/>
                  </a:lnTo>
                  <a:lnTo>
                    <a:pt x="81" y="127"/>
                  </a:lnTo>
                  <a:lnTo>
                    <a:pt x="78" y="127"/>
                  </a:lnTo>
                  <a:lnTo>
                    <a:pt x="78" y="133"/>
                  </a:lnTo>
                  <a:lnTo>
                    <a:pt x="78" y="139"/>
                  </a:lnTo>
                  <a:lnTo>
                    <a:pt x="75" y="142"/>
                  </a:lnTo>
                  <a:lnTo>
                    <a:pt x="75" y="142"/>
                  </a:lnTo>
                  <a:lnTo>
                    <a:pt x="63" y="136"/>
                  </a:lnTo>
                  <a:lnTo>
                    <a:pt x="60" y="130"/>
                  </a:lnTo>
                  <a:lnTo>
                    <a:pt x="57" y="121"/>
                  </a:lnTo>
                  <a:lnTo>
                    <a:pt x="57" y="121"/>
                  </a:lnTo>
                  <a:lnTo>
                    <a:pt x="54" y="121"/>
                  </a:lnTo>
                  <a:lnTo>
                    <a:pt x="51" y="124"/>
                  </a:lnTo>
                  <a:lnTo>
                    <a:pt x="51" y="130"/>
                  </a:lnTo>
                  <a:lnTo>
                    <a:pt x="51" y="130"/>
                  </a:lnTo>
                  <a:lnTo>
                    <a:pt x="48" y="130"/>
                  </a:lnTo>
                  <a:lnTo>
                    <a:pt x="45" y="127"/>
                  </a:lnTo>
                  <a:lnTo>
                    <a:pt x="42" y="127"/>
                  </a:lnTo>
                  <a:lnTo>
                    <a:pt x="42" y="127"/>
                  </a:lnTo>
                  <a:lnTo>
                    <a:pt x="30" y="130"/>
                  </a:lnTo>
                  <a:lnTo>
                    <a:pt x="21" y="133"/>
                  </a:lnTo>
                  <a:lnTo>
                    <a:pt x="12" y="136"/>
                  </a:lnTo>
                  <a:lnTo>
                    <a:pt x="0" y="133"/>
                  </a:lnTo>
                  <a:lnTo>
                    <a:pt x="0" y="133"/>
                  </a:lnTo>
                  <a:lnTo>
                    <a:pt x="6" y="127"/>
                  </a:lnTo>
                  <a:lnTo>
                    <a:pt x="6" y="118"/>
                  </a:lnTo>
                  <a:lnTo>
                    <a:pt x="6" y="118"/>
                  </a:lnTo>
                  <a:lnTo>
                    <a:pt x="9" y="118"/>
                  </a:lnTo>
                  <a:lnTo>
                    <a:pt x="12" y="118"/>
                  </a:lnTo>
                  <a:lnTo>
                    <a:pt x="15" y="121"/>
                  </a:lnTo>
                  <a:lnTo>
                    <a:pt x="15" y="121"/>
                  </a:lnTo>
                  <a:lnTo>
                    <a:pt x="15" y="121"/>
                  </a:lnTo>
                  <a:lnTo>
                    <a:pt x="18" y="118"/>
                  </a:lnTo>
                  <a:lnTo>
                    <a:pt x="18" y="115"/>
                  </a:lnTo>
                  <a:lnTo>
                    <a:pt x="18" y="115"/>
                  </a:lnTo>
                  <a:lnTo>
                    <a:pt x="45" y="112"/>
                  </a:lnTo>
                  <a:lnTo>
                    <a:pt x="60" y="112"/>
                  </a:lnTo>
                  <a:lnTo>
                    <a:pt x="75" y="109"/>
                  </a:lnTo>
                  <a:lnTo>
                    <a:pt x="75" y="109"/>
                  </a:lnTo>
                  <a:lnTo>
                    <a:pt x="72" y="100"/>
                  </a:lnTo>
                  <a:lnTo>
                    <a:pt x="78" y="94"/>
                  </a:lnTo>
                  <a:lnTo>
                    <a:pt x="81" y="91"/>
                  </a:lnTo>
                  <a:lnTo>
                    <a:pt x="81" y="82"/>
                  </a:lnTo>
                  <a:lnTo>
                    <a:pt x="81" y="82"/>
                  </a:lnTo>
                  <a:lnTo>
                    <a:pt x="87" y="85"/>
                  </a:lnTo>
                  <a:lnTo>
                    <a:pt x="90" y="85"/>
                  </a:lnTo>
                  <a:lnTo>
                    <a:pt x="90" y="73"/>
                  </a:lnTo>
                  <a:lnTo>
                    <a:pt x="90" y="73"/>
                  </a:lnTo>
                  <a:lnTo>
                    <a:pt x="96" y="76"/>
                  </a:lnTo>
                  <a:lnTo>
                    <a:pt x="102" y="76"/>
                  </a:lnTo>
                  <a:lnTo>
                    <a:pt x="108" y="73"/>
                  </a:lnTo>
                  <a:lnTo>
                    <a:pt x="114" y="76"/>
                  </a:lnTo>
                  <a:lnTo>
                    <a:pt x="114" y="76"/>
                  </a:lnTo>
                  <a:lnTo>
                    <a:pt x="114" y="70"/>
                  </a:lnTo>
                  <a:lnTo>
                    <a:pt x="114" y="64"/>
                  </a:lnTo>
                  <a:lnTo>
                    <a:pt x="114" y="61"/>
                  </a:lnTo>
                  <a:lnTo>
                    <a:pt x="114" y="61"/>
                  </a:lnTo>
                  <a:lnTo>
                    <a:pt x="117" y="61"/>
                  </a:lnTo>
                  <a:lnTo>
                    <a:pt x="117" y="64"/>
                  </a:lnTo>
                  <a:lnTo>
                    <a:pt x="120" y="70"/>
                  </a:lnTo>
                  <a:lnTo>
                    <a:pt x="120" y="70"/>
                  </a:lnTo>
                  <a:lnTo>
                    <a:pt x="123" y="70"/>
                  </a:lnTo>
                  <a:lnTo>
                    <a:pt x="127" y="67"/>
                  </a:lnTo>
                  <a:lnTo>
                    <a:pt x="127" y="61"/>
                  </a:lnTo>
                  <a:lnTo>
                    <a:pt x="123" y="49"/>
                  </a:lnTo>
                  <a:lnTo>
                    <a:pt x="123" y="49"/>
                  </a:lnTo>
                  <a:lnTo>
                    <a:pt x="127" y="46"/>
                  </a:lnTo>
                  <a:lnTo>
                    <a:pt x="130" y="43"/>
                  </a:lnTo>
                  <a:lnTo>
                    <a:pt x="133" y="33"/>
                  </a:lnTo>
                  <a:lnTo>
                    <a:pt x="133" y="24"/>
                  </a:lnTo>
                  <a:lnTo>
                    <a:pt x="136" y="15"/>
                  </a:lnTo>
                  <a:lnTo>
                    <a:pt x="136" y="15"/>
                  </a:lnTo>
                  <a:lnTo>
                    <a:pt x="139" y="12"/>
                  </a:lnTo>
                  <a:lnTo>
                    <a:pt x="145" y="9"/>
                  </a:lnTo>
                  <a:lnTo>
                    <a:pt x="148" y="6"/>
                  </a:lnTo>
                  <a:lnTo>
                    <a:pt x="148" y="0"/>
                  </a:lnTo>
                  <a:lnTo>
                    <a:pt x="148"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55" name="Freeform 49"/>
            <p:cNvSpPr>
              <a:spLocks/>
            </p:cNvSpPr>
            <p:nvPr/>
          </p:nvSpPr>
          <p:spPr bwMode="auto">
            <a:xfrm>
              <a:off x="5611813" y="3386138"/>
              <a:ext cx="33338" cy="42862"/>
            </a:xfrm>
            <a:custGeom>
              <a:avLst/>
              <a:gdLst>
                <a:gd name="T0" fmla="*/ 9 w 21"/>
                <a:gd name="T1" fmla="*/ 0 h 27"/>
                <a:gd name="T2" fmla="*/ 9 w 21"/>
                <a:gd name="T3" fmla="*/ 0 h 27"/>
                <a:gd name="T4" fmla="*/ 15 w 21"/>
                <a:gd name="T5" fmla="*/ 0 h 27"/>
                <a:gd name="T6" fmla="*/ 18 w 21"/>
                <a:gd name="T7" fmla="*/ 3 h 27"/>
                <a:gd name="T8" fmla="*/ 21 w 21"/>
                <a:gd name="T9" fmla="*/ 9 h 27"/>
                <a:gd name="T10" fmla="*/ 18 w 21"/>
                <a:gd name="T11" fmla="*/ 15 h 27"/>
                <a:gd name="T12" fmla="*/ 18 w 21"/>
                <a:gd name="T13" fmla="*/ 21 h 27"/>
                <a:gd name="T14" fmla="*/ 12 w 21"/>
                <a:gd name="T15" fmla="*/ 24 h 27"/>
                <a:gd name="T16" fmla="*/ 9 w 21"/>
                <a:gd name="T17" fmla="*/ 27 h 27"/>
                <a:gd name="T18" fmla="*/ 0 w 21"/>
                <a:gd name="T19" fmla="*/ 27 h 27"/>
                <a:gd name="T20" fmla="*/ 0 w 21"/>
                <a:gd name="T21" fmla="*/ 27 h 27"/>
                <a:gd name="T22" fmla="*/ 3 w 21"/>
                <a:gd name="T23" fmla="*/ 24 h 27"/>
                <a:gd name="T24" fmla="*/ 6 w 21"/>
                <a:gd name="T25" fmla="*/ 21 h 27"/>
                <a:gd name="T26" fmla="*/ 6 w 21"/>
                <a:gd name="T27" fmla="*/ 12 h 27"/>
                <a:gd name="T28" fmla="*/ 6 w 21"/>
                <a:gd name="T29" fmla="*/ 3 h 27"/>
                <a:gd name="T30" fmla="*/ 6 w 21"/>
                <a:gd name="T31" fmla="*/ 0 h 27"/>
                <a:gd name="T32" fmla="*/ 9 w 21"/>
                <a:gd name="T33" fmla="*/ 0 h 27"/>
                <a:gd name="T34" fmla="*/ 9 w 21"/>
                <a:gd name="T3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7">
                  <a:moveTo>
                    <a:pt x="9" y="0"/>
                  </a:moveTo>
                  <a:lnTo>
                    <a:pt x="9" y="0"/>
                  </a:lnTo>
                  <a:lnTo>
                    <a:pt x="15" y="0"/>
                  </a:lnTo>
                  <a:lnTo>
                    <a:pt x="18" y="3"/>
                  </a:lnTo>
                  <a:lnTo>
                    <a:pt x="21" y="9"/>
                  </a:lnTo>
                  <a:lnTo>
                    <a:pt x="18" y="15"/>
                  </a:lnTo>
                  <a:lnTo>
                    <a:pt x="18" y="21"/>
                  </a:lnTo>
                  <a:lnTo>
                    <a:pt x="12" y="24"/>
                  </a:lnTo>
                  <a:lnTo>
                    <a:pt x="9" y="27"/>
                  </a:lnTo>
                  <a:lnTo>
                    <a:pt x="0" y="27"/>
                  </a:lnTo>
                  <a:lnTo>
                    <a:pt x="0" y="27"/>
                  </a:lnTo>
                  <a:lnTo>
                    <a:pt x="3" y="24"/>
                  </a:lnTo>
                  <a:lnTo>
                    <a:pt x="6" y="21"/>
                  </a:lnTo>
                  <a:lnTo>
                    <a:pt x="6" y="12"/>
                  </a:lnTo>
                  <a:lnTo>
                    <a:pt x="6" y="3"/>
                  </a:lnTo>
                  <a:lnTo>
                    <a:pt x="6" y="0"/>
                  </a:lnTo>
                  <a:lnTo>
                    <a:pt x="9" y="0"/>
                  </a:lnTo>
                  <a:lnTo>
                    <a:pt x="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56" name="Freeform 50"/>
            <p:cNvSpPr>
              <a:spLocks/>
            </p:cNvSpPr>
            <p:nvPr/>
          </p:nvSpPr>
          <p:spPr bwMode="auto">
            <a:xfrm>
              <a:off x="5726113" y="3468688"/>
              <a:ext cx="63500" cy="33337"/>
            </a:xfrm>
            <a:custGeom>
              <a:avLst/>
              <a:gdLst>
                <a:gd name="T0" fmla="*/ 30 w 40"/>
                <a:gd name="T1" fmla="*/ 0 h 21"/>
                <a:gd name="T2" fmla="*/ 30 w 40"/>
                <a:gd name="T3" fmla="*/ 0 h 21"/>
                <a:gd name="T4" fmla="*/ 37 w 40"/>
                <a:gd name="T5" fmla="*/ 9 h 21"/>
                <a:gd name="T6" fmla="*/ 40 w 40"/>
                <a:gd name="T7" fmla="*/ 21 h 21"/>
                <a:gd name="T8" fmla="*/ 40 w 40"/>
                <a:gd name="T9" fmla="*/ 21 h 21"/>
                <a:gd name="T10" fmla="*/ 33 w 40"/>
                <a:gd name="T11" fmla="*/ 21 h 21"/>
                <a:gd name="T12" fmla="*/ 27 w 40"/>
                <a:gd name="T13" fmla="*/ 21 h 21"/>
                <a:gd name="T14" fmla="*/ 21 w 40"/>
                <a:gd name="T15" fmla="*/ 21 h 21"/>
                <a:gd name="T16" fmla="*/ 18 w 40"/>
                <a:gd name="T17" fmla="*/ 21 h 21"/>
                <a:gd name="T18" fmla="*/ 18 w 40"/>
                <a:gd name="T19" fmla="*/ 21 h 21"/>
                <a:gd name="T20" fmla="*/ 18 w 40"/>
                <a:gd name="T21" fmla="*/ 15 h 21"/>
                <a:gd name="T22" fmla="*/ 18 w 40"/>
                <a:gd name="T23" fmla="*/ 15 h 21"/>
                <a:gd name="T24" fmla="*/ 9 w 40"/>
                <a:gd name="T25" fmla="*/ 15 h 21"/>
                <a:gd name="T26" fmla="*/ 3 w 40"/>
                <a:gd name="T27" fmla="*/ 15 h 21"/>
                <a:gd name="T28" fmla="*/ 3 w 40"/>
                <a:gd name="T29" fmla="*/ 12 h 21"/>
                <a:gd name="T30" fmla="*/ 3 w 40"/>
                <a:gd name="T31" fmla="*/ 12 h 21"/>
                <a:gd name="T32" fmla="*/ 0 w 40"/>
                <a:gd name="T33" fmla="*/ 6 h 21"/>
                <a:gd name="T34" fmla="*/ 3 w 40"/>
                <a:gd name="T35" fmla="*/ 3 h 21"/>
                <a:gd name="T36" fmla="*/ 15 w 40"/>
                <a:gd name="T37" fmla="*/ 3 h 21"/>
                <a:gd name="T38" fmla="*/ 24 w 40"/>
                <a:gd name="T39" fmla="*/ 6 h 21"/>
                <a:gd name="T40" fmla="*/ 27 w 40"/>
                <a:gd name="T41" fmla="*/ 3 h 21"/>
                <a:gd name="T42" fmla="*/ 30 w 40"/>
                <a:gd name="T43" fmla="*/ 0 h 21"/>
                <a:gd name="T44" fmla="*/ 30 w 40"/>
                <a:gd name="T4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21">
                  <a:moveTo>
                    <a:pt x="30" y="0"/>
                  </a:moveTo>
                  <a:lnTo>
                    <a:pt x="30" y="0"/>
                  </a:lnTo>
                  <a:lnTo>
                    <a:pt x="37" y="9"/>
                  </a:lnTo>
                  <a:lnTo>
                    <a:pt x="40" y="21"/>
                  </a:lnTo>
                  <a:lnTo>
                    <a:pt x="40" y="21"/>
                  </a:lnTo>
                  <a:lnTo>
                    <a:pt x="33" y="21"/>
                  </a:lnTo>
                  <a:lnTo>
                    <a:pt x="27" y="21"/>
                  </a:lnTo>
                  <a:lnTo>
                    <a:pt x="21" y="21"/>
                  </a:lnTo>
                  <a:lnTo>
                    <a:pt x="18" y="21"/>
                  </a:lnTo>
                  <a:lnTo>
                    <a:pt x="18" y="21"/>
                  </a:lnTo>
                  <a:lnTo>
                    <a:pt x="18" y="15"/>
                  </a:lnTo>
                  <a:lnTo>
                    <a:pt x="18" y="15"/>
                  </a:lnTo>
                  <a:lnTo>
                    <a:pt x="9" y="15"/>
                  </a:lnTo>
                  <a:lnTo>
                    <a:pt x="3" y="15"/>
                  </a:lnTo>
                  <a:lnTo>
                    <a:pt x="3" y="12"/>
                  </a:lnTo>
                  <a:lnTo>
                    <a:pt x="3" y="12"/>
                  </a:lnTo>
                  <a:lnTo>
                    <a:pt x="0" y="6"/>
                  </a:lnTo>
                  <a:lnTo>
                    <a:pt x="3" y="3"/>
                  </a:lnTo>
                  <a:lnTo>
                    <a:pt x="15" y="3"/>
                  </a:lnTo>
                  <a:lnTo>
                    <a:pt x="24" y="6"/>
                  </a:lnTo>
                  <a:lnTo>
                    <a:pt x="27" y="3"/>
                  </a:lnTo>
                  <a:lnTo>
                    <a:pt x="30" y="0"/>
                  </a:lnTo>
                  <a:lnTo>
                    <a:pt x="3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57" name="Freeform 51"/>
            <p:cNvSpPr>
              <a:spLocks/>
            </p:cNvSpPr>
            <p:nvPr/>
          </p:nvSpPr>
          <p:spPr bwMode="auto">
            <a:xfrm>
              <a:off x="6245225" y="3554413"/>
              <a:ext cx="38100" cy="19050"/>
            </a:xfrm>
            <a:custGeom>
              <a:avLst/>
              <a:gdLst>
                <a:gd name="T0" fmla="*/ 0 w 24"/>
                <a:gd name="T1" fmla="*/ 12 h 12"/>
                <a:gd name="T2" fmla="*/ 0 w 24"/>
                <a:gd name="T3" fmla="*/ 12 h 12"/>
                <a:gd name="T4" fmla="*/ 0 w 24"/>
                <a:gd name="T5" fmla="*/ 3 h 12"/>
                <a:gd name="T6" fmla="*/ 3 w 24"/>
                <a:gd name="T7" fmla="*/ 0 h 12"/>
                <a:gd name="T8" fmla="*/ 9 w 24"/>
                <a:gd name="T9" fmla="*/ 0 h 12"/>
                <a:gd name="T10" fmla="*/ 18 w 24"/>
                <a:gd name="T11" fmla="*/ 0 h 12"/>
                <a:gd name="T12" fmla="*/ 18 w 24"/>
                <a:gd name="T13" fmla="*/ 0 h 12"/>
                <a:gd name="T14" fmla="*/ 24 w 24"/>
                <a:gd name="T15" fmla="*/ 0 h 12"/>
                <a:gd name="T16" fmla="*/ 24 w 24"/>
                <a:gd name="T17" fmla="*/ 0 h 12"/>
                <a:gd name="T18" fmla="*/ 18 w 24"/>
                <a:gd name="T19" fmla="*/ 3 h 12"/>
                <a:gd name="T20" fmla="*/ 12 w 24"/>
                <a:gd name="T21" fmla="*/ 3 h 12"/>
                <a:gd name="T22" fmla="*/ 12 w 24"/>
                <a:gd name="T23" fmla="*/ 3 h 12"/>
                <a:gd name="T24" fmla="*/ 9 w 24"/>
                <a:gd name="T25" fmla="*/ 9 h 12"/>
                <a:gd name="T26" fmla="*/ 6 w 24"/>
                <a:gd name="T27" fmla="*/ 9 h 12"/>
                <a:gd name="T28" fmla="*/ 0 w 24"/>
                <a:gd name="T29" fmla="*/ 12 h 12"/>
                <a:gd name="T30" fmla="*/ 0 w 24"/>
                <a:gd name="T3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2">
                  <a:moveTo>
                    <a:pt x="0" y="12"/>
                  </a:moveTo>
                  <a:lnTo>
                    <a:pt x="0" y="12"/>
                  </a:lnTo>
                  <a:lnTo>
                    <a:pt x="0" y="3"/>
                  </a:lnTo>
                  <a:lnTo>
                    <a:pt x="3" y="0"/>
                  </a:lnTo>
                  <a:lnTo>
                    <a:pt x="9" y="0"/>
                  </a:lnTo>
                  <a:lnTo>
                    <a:pt x="18" y="0"/>
                  </a:lnTo>
                  <a:lnTo>
                    <a:pt x="18" y="0"/>
                  </a:lnTo>
                  <a:lnTo>
                    <a:pt x="24" y="0"/>
                  </a:lnTo>
                  <a:lnTo>
                    <a:pt x="24" y="0"/>
                  </a:lnTo>
                  <a:lnTo>
                    <a:pt x="18" y="3"/>
                  </a:lnTo>
                  <a:lnTo>
                    <a:pt x="12" y="3"/>
                  </a:lnTo>
                  <a:lnTo>
                    <a:pt x="12" y="3"/>
                  </a:lnTo>
                  <a:lnTo>
                    <a:pt x="9" y="9"/>
                  </a:lnTo>
                  <a:lnTo>
                    <a:pt x="6" y="9"/>
                  </a:lnTo>
                  <a:lnTo>
                    <a:pt x="0" y="12"/>
                  </a:lnTo>
                  <a:lnTo>
                    <a:pt x="0"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58" name="Freeform 52"/>
            <p:cNvSpPr>
              <a:spLocks/>
            </p:cNvSpPr>
            <p:nvPr/>
          </p:nvSpPr>
          <p:spPr bwMode="auto">
            <a:xfrm>
              <a:off x="8880475" y="3592513"/>
              <a:ext cx="38100" cy="23812"/>
            </a:xfrm>
            <a:custGeom>
              <a:avLst/>
              <a:gdLst>
                <a:gd name="T0" fmla="*/ 24 w 24"/>
                <a:gd name="T1" fmla="*/ 0 h 15"/>
                <a:gd name="T2" fmla="*/ 24 w 24"/>
                <a:gd name="T3" fmla="*/ 0 h 15"/>
                <a:gd name="T4" fmla="*/ 24 w 24"/>
                <a:gd name="T5" fmla="*/ 6 h 15"/>
                <a:gd name="T6" fmla="*/ 21 w 24"/>
                <a:gd name="T7" fmla="*/ 6 h 15"/>
                <a:gd name="T8" fmla="*/ 15 w 24"/>
                <a:gd name="T9" fmla="*/ 9 h 15"/>
                <a:gd name="T10" fmla="*/ 15 w 24"/>
                <a:gd name="T11" fmla="*/ 15 h 15"/>
                <a:gd name="T12" fmla="*/ 15 w 24"/>
                <a:gd name="T13" fmla="*/ 15 h 15"/>
                <a:gd name="T14" fmla="*/ 9 w 24"/>
                <a:gd name="T15" fmla="*/ 15 h 15"/>
                <a:gd name="T16" fmla="*/ 3 w 24"/>
                <a:gd name="T17" fmla="*/ 12 h 15"/>
                <a:gd name="T18" fmla="*/ 0 w 24"/>
                <a:gd name="T19" fmla="*/ 9 h 15"/>
                <a:gd name="T20" fmla="*/ 0 w 24"/>
                <a:gd name="T21" fmla="*/ 3 h 15"/>
                <a:gd name="T22" fmla="*/ 0 w 24"/>
                <a:gd name="T23" fmla="*/ 3 h 15"/>
                <a:gd name="T24" fmla="*/ 6 w 24"/>
                <a:gd name="T25" fmla="*/ 6 h 15"/>
                <a:gd name="T26" fmla="*/ 12 w 24"/>
                <a:gd name="T27" fmla="*/ 6 h 15"/>
                <a:gd name="T28" fmla="*/ 15 w 24"/>
                <a:gd name="T29" fmla="*/ 0 h 15"/>
                <a:gd name="T30" fmla="*/ 24 w 24"/>
                <a:gd name="T31" fmla="*/ 0 h 15"/>
                <a:gd name="T32" fmla="*/ 24 w 24"/>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5">
                  <a:moveTo>
                    <a:pt x="24" y="0"/>
                  </a:moveTo>
                  <a:lnTo>
                    <a:pt x="24" y="0"/>
                  </a:lnTo>
                  <a:lnTo>
                    <a:pt x="24" y="6"/>
                  </a:lnTo>
                  <a:lnTo>
                    <a:pt x="21" y="6"/>
                  </a:lnTo>
                  <a:lnTo>
                    <a:pt x="15" y="9"/>
                  </a:lnTo>
                  <a:lnTo>
                    <a:pt x="15" y="15"/>
                  </a:lnTo>
                  <a:lnTo>
                    <a:pt x="15" y="15"/>
                  </a:lnTo>
                  <a:lnTo>
                    <a:pt x="9" y="15"/>
                  </a:lnTo>
                  <a:lnTo>
                    <a:pt x="3" y="12"/>
                  </a:lnTo>
                  <a:lnTo>
                    <a:pt x="0" y="9"/>
                  </a:lnTo>
                  <a:lnTo>
                    <a:pt x="0" y="3"/>
                  </a:lnTo>
                  <a:lnTo>
                    <a:pt x="0" y="3"/>
                  </a:lnTo>
                  <a:lnTo>
                    <a:pt x="6" y="6"/>
                  </a:lnTo>
                  <a:lnTo>
                    <a:pt x="12" y="6"/>
                  </a:lnTo>
                  <a:lnTo>
                    <a:pt x="15" y="0"/>
                  </a:lnTo>
                  <a:lnTo>
                    <a:pt x="24" y="0"/>
                  </a:lnTo>
                  <a:lnTo>
                    <a:pt x="2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59" name="Freeform 53"/>
            <p:cNvSpPr>
              <a:spLocks/>
            </p:cNvSpPr>
            <p:nvPr/>
          </p:nvSpPr>
          <p:spPr bwMode="auto">
            <a:xfrm>
              <a:off x="8793163" y="3597275"/>
              <a:ext cx="63500" cy="58737"/>
            </a:xfrm>
            <a:custGeom>
              <a:avLst/>
              <a:gdLst>
                <a:gd name="T0" fmla="*/ 37 w 40"/>
                <a:gd name="T1" fmla="*/ 3 h 37"/>
                <a:gd name="T2" fmla="*/ 37 w 40"/>
                <a:gd name="T3" fmla="*/ 3 h 37"/>
                <a:gd name="T4" fmla="*/ 40 w 40"/>
                <a:gd name="T5" fmla="*/ 12 h 37"/>
                <a:gd name="T6" fmla="*/ 37 w 40"/>
                <a:gd name="T7" fmla="*/ 21 h 37"/>
                <a:gd name="T8" fmla="*/ 34 w 40"/>
                <a:gd name="T9" fmla="*/ 28 h 37"/>
                <a:gd name="T10" fmla="*/ 34 w 40"/>
                <a:gd name="T11" fmla="*/ 31 h 37"/>
                <a:gd name="T12" fmla="*/ 37 w 40"/>
                <a:gd name="T13" fmla="*/ 34 h 37"/>
                <a:gd name="T14" fmla="*/ 37 w 40"/>
                <a:gd name="T15" fmla="*/ 34 h 37"/>
                <a:gd name="T16" fmla="*/ 37 w 40"/>
                <a:gd name="T17" fmla="*/ 37 h 37"/>
                <a:gd name="T18" fmla="*/ 34 w 40"/>
                <a:gd name="T19" fmla="*/ 37 h 37"/>
                <a:gd name="T20" fmla="*/ 27 w 40"/>
                <a:gd name="T21" fmla="*/ 37 h 37"/>
                <a:gd name="T22" fmla="*/ 21 w 40"/>
                <a:gd name="T23" fmla="*/ 37 h 37"/>
                <a:gd name="T24" fmla="*/ 12 w 40"/>
                <a:gd name="T25" fmla="*/ 37 h 37"/>
                <a:gd name="T26" fmla="*/ 12 w 40"/>
                <a:gd name="T27" fmla="*/ 37 h 37"/>
                <a:gd name="T28" fmla="*/ 12 w 40"/>
                <a:gd name="T29" fmla="*/ 21 h 37"/>
                <a:gd name="T30" fmla="*/ 9 w 40"/>
                <a:gd name="T31" fmla="*/ 18 h 37"/>
                <a:gd name="T32" fmla="*/ 0 w 40"/>
                <a:gd name="T33" fmla="*/ 21 h 37"/>
                <a:gd name="T34" fmla="*/ 0 w 40"/>
                <a:gd name="T35" fmla="*/ 21 h 37"/>
                <a:gd name="T36" fmla="*/ 3 w 40"/>
                <a:gd name="T37" fmla="*/ 12 h 37"/>
                <a:gd name="T38" fmla="*/ 3 w 40"/>
                <a:gd name="T39" fmla="*/ 9 h 37"/>
                <a:gd name="T40" fmla="*/ 12 w 40"/>
                <a:gd name="T41" fmla="*/ 3 h 37"/>
                <a:gd name="T42" fmla="*/ 24 w 40"/>
                <a:gd name="T43" fmla="*/ 0 h 37"/>
                <a:gd name="T44" fmla="*/ 37 w 40"/>
                <a:gd name="T45" fmla="*/ 3 h 37"/>
                <a:gd name="T46" fmla="*/ 37 w 40"/>
                <a:gd name="T47"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37">
                  <a:moveTo>
                    <a:pt x="37" y="3"/>
                  </a:moveTo>
                  <a:lnTo>
                    <a:pt x="37" y="3"/>
                  </a:lnTo>
                  <a:lnTo>
                    <a:pt x="40" y="12"/>
                  </a:lnTo>
                  <a:lnTo>
                    <a:pt x="37" y="21"/>
                  </a:lnTo>
                  <a:lnTo>
                    <a:pt x="34" y="28"/>
                  </a:lnTo>
                  <a:lnTo>
                    <a:pt x="34" y="31"/>
                  </a:lnTo>
                  <a:lnTo>
                    <a:pt x="37" y="34"/>
                  </a:lnTo>
                  <a:lnTo>
                    <a:pt x="37" y="34"/>
                  </a:lnTo>
                  <a:lnTo>
                    <a:pt x="37" y="37"/>
                  </a:lnTo>
                  <a:lnTo>
                    <a:pt x="34" y="37"/>
                  </a:lnTo>
                  <a:lnTo>
                    <a:pt x="27" y="37"/>
                  </a:lnTo>
                  <a:lnTo>
                    <a:pt x="21" y="37"/>
                  </a:lnTo>
                  <a:lnTo>
                    <a:pt x="12" y="37"/>
                  </a:lnTo>
                  <a:lnTo>
                    <a:pt x="12" y="37"/>
                  </a:lnTo>
                  <a:lnTo>
                    <a:pt x="12" y="21"/>
                  </a:lnTo>
                  <a:lnTo>
                    <a:pt x="9" y="18"/>
                  </a:lnTo>
                  <a:lnTo>
                    <a:pt x="0" y="21"/>
                  </a:lnTo>
                  <a:lnTo>
                    <a:pt x="0" y="21"/>
                  </a:lnTo>
                  <a:lnTo>
                    <a:pt x="3" y="12"/>
                  </a:lnTo>
                  <a:lnTo>
                    <a:pt x="3" y="9"/>
                  </a:lnTo>
                  <a:lnTo>
                    <a:pt x="12" y="3"/>
                  </a:lnTo>
                  <a:lnTo>
                    <a:pt x="24" y="0"/>
                  </a:lnTo>
                  <a:lnTo>
                    <a:pt x="37" y="3"/>
                  </a:lnTo>
                  <a:lnTo>
                    <a:pt x="37"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60" name="Freeform 54"/>
            <p:cNvSpPr>
              <a:spLocks/>
            </p:cNvSpPr>
            <p:nvPr/>
          </p:nvSpPr>
          <p:spPr bwMode="auto">
            <a:xfrm>
              <a:off x="8548688" y="3857625"/>
              <a:ext cx="38100" cy="57150"/>
            </a:xfrm>
            <a:custGeom>
              <a:avLst/>
              <a:gdLst>
                <a:gd name="T0" fmla="*/ 24 w 24"/>
                <a:gd name="T1" fmla="*/ 12 h 36"/>
                <a:gd name="T2" fmla="*/ 24 w 24"/>
                <a:gd name="T3" fmla="*/ 12 h 36"/>
                <a:gd name="T4" fmla="*/ 24 w 24"/>
                <a:gd name="T5" fmla="*/ 18 h 36"/>
                <a:gd name="T6" fmla="*/ 18 w 24"/>
                <a:gd name="T7" fmla="*/ 21 h 36"/>
                <a:gd name="T8" fmla="*/ 15 w 24"/>
                <a:gd name="T9" fmla="*/ 27 h 36"/>
                <a:gd name="T10" fmla="*/ 18 w 24"/>
                <a:gd name="T11" fmla="*/ 36 h 36"/>
                <a:gd name="T12" fmla="*/ 18 w 24"/>
                <a:gd name="T13" fmla="*/ 36 h 36"/>
                <a:gd name="T14" fmla="*/ 0 w 24"/>
                <a:gd name="T15" fmla="*/ 36 h 36"/>
                <a:gd name="T16" fmla="*/ 0 w 24"/>
                <a:gd name="T17" fmla="*/ 36 h 36"/>
                <a:gd name="T18" fmla="*/ 6 w 24"/>
                <a:gd name="T19" fmla="*/ 21 h 36"/>
                <a:gd name="T20" fmla="*/ 9 w 24"/>
                <a:gd name="T21" fmla="*/ 12 h 36"/>
                <a:gd name="T22" fmla="*/ 9 w 24"/>
                <a:gd name="T23" fmla="*/ 9 h 36"/>
                <a:gd name="T24" fmla="*/ 6 w 24"/>
                <a:gd name="T25" fmla="*/ 6 h 36"/>
                <a:gd name="T26" fmla="*/ 6 w 24"/>
                <a:gd name="T27" fmla="*/ 6 h 36"/>
                <a:gd name="T28" fmla="*/ 9 w 24"/>
                <a:gd name="T29" fmla="*/ 3 h 36"/>
                <a:gd name="T30" fmla="*/ 18 w 24"/>
                <a:gd name="T31" fmla="*/ 0 h 36"/>
                <a:gd name="T32" fmla="*/ 24 w 24"/>
                <a:gd name="T33" fmla="*/ 3 h 36"/>
                <a:gd name="T34" fmla="*/ 24 w 24"/>
                <a:gd name="T35" fmla="*/ 6 h 36"/>
                <a:gd name="T36" fmla="*/ 24 w 24"/>
                <a:gd name="T37" fmla="*/ 12 h 36"/>
                <a:gd name="T38" fmla="*/ 24 w 24"/>
                <a:gd name="T39"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36">
                  <a:moveTo>
                    <a:pt x="24" y="12"/>
                  </a:moveTo>
                  <a:lnTo>
                    <a:pt x="24" y="12"/>
                  </a:lnTo>
                  <a:lnTo>
                    <a:pt x="24" y="18"/>
                  </a:lnTo>
                  <a:lnTo>
                    <a:pt x="18" y="21"/>
                  </a:lnTo>
                  <a:lnTo>
                    <a:pt x="15" y="27"/>
                  </a:lnTo>
                  <a:lnTo>
                    <a:pt x="18" y="36"/>
                  </a:lnTo>
                  <a:lnTo>
                    <a:pt x="18" y="36"/>
                  </a:lnTo>
                  <a:lnTo>
                    <a:pt x="0" y="36"/>
                  </a:lnTo>
                  <a:lnTo>
                    <a:pt x="0" y="36"/>
                  </a:lnTo>
                  <a:lnTo>
                    <a:pt x="6" y="21"/>
                  </a:lnTo>
                  <a:lnTo>
                    <a:pt x="9" y="12"/>
                  </a:lnTo>
                  <a:lnTo>
                    <a:pt x="9" y="9"/>
                  </a:lnTo>
                  <a:lnTo>
                    <a:pt x="6" y="6"/>
                  </a:lnTo>
                  <a:lnTo>
                    <a:pt x="6" y="6"/>
                  </a:lnTo>
                  <a:lnTo>
                    <a:pt x="9" y="3"/>
                  </a:lnTo>
                  <a:lnTo>
                    <a:pt x="18" y="0"/>
                  </a:lnTo>
                  <a:lnTo>
                    <a:pt x="24" y="3"/>
                  </a:lnTo>
                  <a:lnTo>
                    <a:pt x="24" y="6"/>
                  </a:lnTo>
                  <a:lnTo>
                    <a:pt x="24" y="12"/>
                  </a:lnTo>
                  <a:lnTo>
                    <a:pt x="24"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61" name="Freeform 55"/>
            <p:cNvSpPr>
              <a:spLocks/>
            </p:cNvSpPr>
            <p:nvPr/>
          </p:nvSpPr>
          <p:spPr bwMode="auto">
            <a:xfrm>
              <a:off x="2476500" y="3881438"/>
              <a:ext cx="23813" cy="19050"/>
            </a:xfrm>
            <a:custGeom>
              <a:avLst/>
              <a:gdLst>
                <a:gd name="T0" fmla="*/ 0 w 15"/>
                <a:gd name="T1" fmla="*/ 6 h 12"/>
                <a:gd name="T2" fmla="*/ 0 w 15"/>
                <a:gd name="T3" fmla="*/ 6 h 12"/>
                <a:gd name="T4" fmla="*/ 0 w 15"/>
                <a:gd name="T5" fmla="*/ 3 h 12"/>
                <a:gd name="T6" fmla="*/ 6 w 15"/>
                <a:gd name="T7" fmla="*/ 0 h 12"/>
                <a:gd name="T8" fmla="*/ 15 w 15"/>
                <a:gd name="T9" fmla="*/ 0 h 12"/>
                <a:gd name="T10" fmla="*/ 15 w 15"/>
                <a:gd name="T11" fmla="*/ 0 h 12"/>
                <a:gd name="T12" fmla="*/ 15 w 15"/>
                <a:gd name="T13" fmla="*/ 3 h 12"/>
                <a:gd name="T14" fmla="*/ 15 w 15"/>
                <a:gd name="T15" fmla="*/ 6 h 12"/>
                <a:gd name="T16" fmla="*/ 12 w 15"/>
                <a:gd name="T17" fmla="*/ 12 h 12"/>
                <a:gd name="T18" fmla="*/ 12 w 15"/>
                <a:gd name="T19" fmla="*/ 12 h 12"/>
                <a:gd name="T20" fmla="*/ 3 w 15"/>
                <a:gd name="T21" fmla="*/ 12 h 12"/>
                <a:gd name="T22" fmla="*/ 3 w 15"/>
                <a:gd name="T23" fmla="*/ 12 h 12"/>
                <a:gd name="T24" fmla="*/ 3 w 15"/>
                <a:gd name="T25" fmla="*/ 6 h 12"/>
                <a:gd name="T26" fmla="*/ 0 w 15"/>
                <a:gd name="T27" fmla="*/ 6 h 12"/>
                <a:gd name="T28" fmla="*/ 0 w 15"/>
                <a:gd name="T2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2">
                  <a:moveTo>
                    <a:pt x="0" y="6"/>
                  </a:moveTo>
                  <a:lnTo>
                    <a:pt x="0" y="6"/>
                  </a:lnTo>
                  <a:lnTo>
                    <a:pt x="0" y="3"/>
                  </a:lnTo>
                  <a:lnTo>
                    <a:pt x="6" y="0"/>
                  </a:lnTo>
                  <a:lnTo>
                    <a:pt x="15" y="0"/>
                  </a:lnTo>
                  <a:lnTo>
                    <a:pt x="15" y="0"/>
                  </a:lnTo>
                  <a:lnTo>
                    <a:pt x="15" y="3"/>
                  </a:lnTo>
                  <a:lnTo>
                    <a:pt x="15" y="6"/>
                  </a:lnTo>
                  <a:lnTo>
                    <a:pt x="12" y="12"/>
                  </a:lnTo>
                  <a:lnTo>
                    <a:pt x="12" y="12"/>
                  </a:lnTo>
                  <a:lnTo>
                    <a:pt x="3" y="12"/>
                  </a:lnTo>
                  <a:lnTo>
                    <a:pt x="3" y="12"/>
                  </a:lnTo>
                  <a:lnTo>
                    <a:pt x="3" y="6"/>
                  </a:lnTo>
                  <a:lnTo>
                    <a:pt x="0" y="6"/>
                  </a:lnTo>
                  <a:lnTo>
                    <a:pt x="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62" name="Freeform 56"/>
            <p:cNvSpPr>
              <a:spLocks/>
            </p:cNvSpPr>
            <p:nvPr/>
          </p:nvSpPr>
          <p:spPr bwMode="auto">
            <a:xfrm>
              <a:off x="3159125" y="3900488"/>
              <a:ext cx="258763" cy="90487"/>
            </a:xfrm>
            <a:custGeom>
              <a:avLst/>
              <a:gdLst>
                <a:gd name="T0" fmla="*/ 163 w 163"/>
                <a:gd name="T1" fmla="*/ 45 h 57"/>
                <a:gd name="T2" fmla="*/ 160 w 163"/>
                <a:gd name="T3" fmla="*/ 54 h 57"/>
                <a:gd name="T4" fmla="*/ 133 w 163"/>
                <a:gd name="T5" fmla="*/ 51 h 57"/>
                <a:gd name="T6" fmla="*/ 127 w 163"/>
                <a:gd name="T7" fmla="*/ 57 h 57"/>
                <a:gd name="T8" fmla="*/ 124 w 163"/>
                <a:gd name="T9" fmla="*/ 54 h 57"/>
                <a:gd name="T10" fmla="*/ 121 w 163"/>
                <a:gd name="T11" fmla="*/ 42 h 57"/>
                <a:gd name="T12" fmla="*/ 118 w 163"/>
                <a:gd name="T13" fmla="*/ 36 h 57"/>
                <a:gd name="T14" fmla="*/ 72 w 163"/>
                <a:gd name="T15" fmla="*/ 30 h 57"/>
                <a:gd name="T16" fmla="*/ 72 w 163"/>
                <a:gd name="T17" fmla="*/ 24 h 57"/>
                <a:gd name="T18" fmla="*/ 69 w 163"/>
                <a:gd name="T19" fmla="*/ 18 h 57"/>
                <a:gd name="T20" fmla="*/ 30 w 163"/>
                <a:gd name="T21" fmla="*/ 18 h 57"/>
                <a:gd name="T22" fmla="*/ 21 w 163"/>
                <a:gd name="T23" fmla="*/ 18 h 57"/>
                <a:gd name="T24" fmla="*/ 9 w 163"/>
                <a:gd name="T25" fmla="*/ 24 h 57"/>
                <a:gd name="T26" fmla="*/ 0 w 163"/>
                <a:gd name="T27" fmla="*/ 24 h 57"/>
                <a:gd name="T28" fmla="*/ 9 w 163"/>
                <a:gd name="T29" fmla="*/ 15 h 57"/>
                <a:gd name="T30" fmla="*/ 18 w 163"/>
                <a:gd name="T31" fmla="*/ 6 h 57"/>
                <a:gd name="T32" fmla="*/ 27 w 163"/>
                <a:gd name="T33" fmla="*/ 3 h 57"/>
                <a:gd name="T34" fmla="*/ 48 w 163"/>
                <a:gd name="T35" fmla="*/ 6 h 57"/>
                <a:gd name="T36" fmla="*/ 54 w 163"/>
                <a:gd name="T37" fmla="*/ 0 h 57"/>
                <a:gd name="T38" fmla="*/ 60 w 163"/>
                <a:gd name="T39" fmla="*/ 3 h 57"/>
                <a:gd name="T40" fmla="*/ 57 w 163"/>
                <a:gd name="T41" fmla="*/ 6 h 57"/>
                <a:gd name="T42" fmla="*/ 66 w 163"/>
                <a:gd name="T43" fmla="*/ 9 h 57"/>
                <a:gd name="T44" fmla="*/ 78 w 163"/>
                <a:gd name="T45" fmla="*/ 12 h 57"/>
                <a:gd name="T46" fmla="*/ 90 w 163"/>
                <a:gd name="T47" fmla="*/ 18 h 57"/>
                <a:gd name="T48" fmla="*/ 112 w 163"/>
                <a:gd name="T49" fmla="*/ 18 h 57"/>
                <a:gd name="T50" fmla="*/ 112 w 163"/>
                <a:gd name="T51" fmla="*/ 24 h 57"/>
                <a:gd name="T52" fmla="*/ 124 w 163"/>
                <a:gd name="T53" fmla="*/ 27 h 57"/>
                <a:gd name="T54" fmla="*/ 124 w 163"/>
                <a:gd name="T55" fmla="*/ 36 h 57"/>
                <a:gd name="T56" fmla="*/ 130 w 163"/>
                <a:gd name="T57" fmla="*/ 33 h 57"/>
                <a:gd name="T58" fmla="*/ 136 w 163"/>
                <a:gd name="T59" fmla="*/ 42 h 57"/>
                <a:gd name="T60" fmla="*/ 142 w 163"/>
                <a:gd name="T61" fmla="*/ 42 h 57"/>
                <a:gd name="T62" fmla="*/ 160 w 163"/>
                <a:gd name="T63" fmla="*/ 42 h 57"/>
                <a:gd name="T64" fmla="*/ 163 w 163"/>
                <a:gd name="T65" fmla="*/ 4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57">
                  <a:moveTo>
                    <a:pt x="163" y="45"/>
                  </a:moveTo>
                  <a:lnTo>
                    <a:pt x="163" y="45"/>
                  </a:lnTo>
                  <a:lnTo>
                    <a:pt x="163" y="51"/>
                  </a:lnTo>
                  <a:lnTo>
                    <a:pt x="160" y="54"/>
                  </a:lnTo>
                  <a:lnTo>
                    <a:pt x="148" y="54"/>
                  </a:lnTo>
                  <a:lnTo>
                    <a:pt x="133" y="51"/>
                  </a:lnTo>
                  <a:lnTo>
                    <a:pt x="130" y="54"/>
                  </a:lnTo>
                  <a:lnTo>
                    <a:pt x="127" y="57"/>
                  </a:lnTo>
                  <a:lnTo>
                    <a:pt x="127" y="57"/>
                  </a:lnTo>
                  <a:lnTo>
                    <a:pt x="124" y="54"/>
                  </a:lnTo>
                  <a:lnTo>
                    <a:pt x="121" y="48"/>
                  </a:lnTo>
                  <a:lnTo>
                    <a:pt x="121" y="42"/>
                  </a:lnTo>
                  <a:lnTo>
                    <a:pt x="118" y="36"/>
                  </a:lnTo>
                  <a:lnTo>
                    <a:pt x="118" y="36"/>
                  </a:lnTo>
                  <a:lnTo>
                    <a:pt x="96" y="33"/>
                  </a:lnTo>
                  <a:lnTo>
                    <a:pt x="72" y="30"/>
                  </a:lnTo>
                  <a:lnTo>
                    <a:pt x="72" y="30"/>
                  </a:lnTo>
                  <a:lnTo>
                    <a:pt x="72" y="24"/>
                  </a:lnTo>
                  <a:lnTo>
                    <a:pt x="69" y="18"/>
                  </a:lnTo>
                  <a:lnTo>
                    <a:pt x="69" y="18"/>
                  </a:lnTo>
                  <a:lnTo>
                    <a:pt x="48" y="18"/>
                  </a:lnTo>
                  <a:lnTo>
                    <a:pt x="30" y="18"/>
                  </a:lnTo>
                  <a:lnTo>
                    <a:pt x="30" y="18"/>
                  </a:lnTo>
                  <a:lnTo>
                    <a:pt x="21" y="18"/>
                  </a:lnTo>
                  <a:lnTo>
                    <a:pt x="15" y="24"/>
                  </a:lnTo>
                  <a:lnTo>
                    <a:pt x="9" y="24"/>
                  </a:lnTo>
                  <a:lnTo>
                    <a:pt x="0" y="24"/>
                  </a:lnTo>
                  <a:lnTo>
                    <a:pt x="0" y="24"/>
                  </a:lnTo>
                  <a:lnTo>
                    <a:pt x="3" y="18"/>
                  </a:lnTo>
                  <a:lnTo>
                    <a:pt x="9" y="15"/>
                  </a:lnTo>
                  <a:lnTo>
                    <a:pt x="15" y="12"/>
                  </a:lnTo>
                  <a:lnTo>
                    <a:pt x="18" y="6"/>
                  </a:lnTo>
                  <a:lnTo>
                    <a:pt x="18" y="6"/>
                  </a:lnTo>
                  <a:lnTo>
                    <a:pt x="27" y="3"/>
                  </a:lnTo>
                  <a:lnTo>
                    <a:pt x="39" y="6"/>
                  </a:lnTo>
                  <a:lnTo>
                    <a:pt x="48" y="6"/>
                  </a:lnTo>
                  <a:lnTo>
                    <a:pt x="51" y="3"/>
                  </a:lnTo>
                  <a:lnTo>
                    <a:pt x="54" y="0"/>
                  </a:lnTo>
                  <a:lnTo>
                    <a:pt x="54" y="0"/>
                  </a:lnTo>
                  <a:lnTo>
                    <a:pt x="60" y="3"/>
                  </a:lnTo>
                  <a:lnTo>
                    <a:pt x="60" y="3"/>
                  </a:lnTo>
                  <a:lnTo>
                    <a:pt x="57" y="6"/>
                  </a:lnTo>
                  <a:lnTo>
                    <a:pt x="66" y="9"/>
                  </a:lnTo>
                  <a:lnTo>
                    <a:pt x="66" y="9"/>
                  </a:lnTo>
                  <a:lnTo>
                    <a:pt x="78" y="12"/>
                  </a:lnTo>
                  <a:lnTo>
                    <a:pt x="78" y="12"/>
                  </a:lnTo>
                  <a:lnTo>
                    <a:pt x="81" y="15"/>
                  </a:lnTo>
                  <a:lnTo>
                    <a:pt x="90" y="18"/>
                  </a:lnTo>
                  <a:lnTo>
                    <a:pt x="112" y="18"/>
                  </a:lnTo>
                  <a:lnTo>
                    <a:pt x="112" y="18"/>
                  </a:lnTo>
                  <a:lnTo>
                    <a:pt x="108" y="21"/>
                  </a:lnTo>
                  <a:lnTo>
                    <a:pt x="112" y="24"/>
                  </a:lnTo>
                  <a:lnTo>
                    <a:pt x="118" y="24"/>
                  </a:lnTo>
                  <a:lnTo>
                    <a:pt x="124" y="27"/>
                  </a:lnTo>
                  <a:lnTo>
                    <a:pt x="124" y="30"/>
                  </a:lnTo>
                  <a:lnTo>
                    <a:pt x="124" y="36"/>
                  </a:lnTo>
                  <a:lnTo>
                    <a:pt x="124" y="36"/>
                  </a:lnTo>
                  <a:lnTo>
                    <a:pt x="130" y="33"/>
                  </a:lnTo>
                  <a:lnTo>
                    <a:pt x="133" y="36"/>
                  </a:lnTo>
                  <a:lnTo>
                    <a:pt x="136" y="42"/>
                  </a:lnTo>
                  <a:lnTo>
                    <a:pt x="136" y="42"/>
                  </a:lnTo>
                  <a:lnTo>
                    <a:pt x="142" y="42"/>
                  </a:lnTo>
                  <a:lnTo>
                    <a:pt x="151" y="39"/>
                  </a:lnTo>
                  <a:lnTo>
                    <a:pt x="160" y="42"/>
                  </a:lnTo>
                  <a:lnTo>
                    <a:pt x="163" y="42"/>
                  </a:lnTo>
                  <a:lnTo>
                    <a:pt x="163" y="45"/>
                  </a:lnTo>
                  <a:lnTo>
                    <a:pt x="163" y="45"/>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63" name="Freeform 57"/>
            <p:cNvSpPr>
              <a:spLocks/>
            </p:cNvSpPr>
            <p:nvPr/>
          </p:nvSpPr>
          <p:spPr bwMode="auto">
            <a:xfrm>
              <a:off x="3475038" y="3990975"/>
              <a:ext cx="106363" cy="49212"/>
            </a:xfrm>
            <a:custGeom>
              <a:avLst/>
              <a:gdLst>
                <a:gd name="T0" fmla="*/ 0 w 67"/>
                <a:gd name="T1" fmla="*/ 0 h 31"/>
                <a:gd name="T2" fmla="*/ 0 w 67"/>
                <a:gd name="T3" fmla="*/ 0 h 31"/>
                <a:gd name="T4" fmla="*/ 6 w 67"/>
                <a:gd name="T5" fmla="*/ 3 h 31"/>
                <a:gd name="T6" fmla="*/ 15 w 67"/>
                <a:gd name="T7" fmla="*/ 3 h 31"/>
                <a:gd name="T8" fmla="*/ 24 w 67"/>
                <a:gd name="T9" fmla="*/ 3 h 31"/>
                <a:gd name="T10" fmla="*/ 33 w 67"/>
                <a:gd name="T11" fmla="*/ 3 h 31"/>
                <a:gd name="T12" fmla="*/ 33 w 67"/>
                <a:gd name="T13" fmla="*/ 3 h 31"/>
                <a:gd name="T14" fmla="*/ 40 w 67"/>
                <a:gd name="T15" fmla="*/ 9 h 31"/>
                <a:gd name="T16" fmla="*/ 46 w 67"/>
                <a:gd name="T17" fmla="*/ 12 h 31"/>
                <a:gd name="T18" fmla="*/ 49 w 67"/>
                <a:gd name="T19" fmla="*/ 12 h 31"/>
                <a:gd name="T20" fmla="*/ 49 w 67"/>
                <a:gd name="T21" fmla="*/ 9 h 31"/>
                <a:gd name="T22" fmla="*/ 49 w 67"/>
                <a:gd name="T23" fmla="*/ 9 h 31"/>
                <a:gd name="T24" fmla="*/ 52 w 67"/>
                <a:gd name="T25" fmla="*/ 12 h 31"/>
                <a:gd name="T26" fmla="*/ 55 w 67"/>
                <a:gd name="T27" fmla="*/ 15 h 31"/>
                <a:gd name="T28" fmla="*/ 58 w 67"/>
                <a:gd name="T29" fmla="*/ 18 h 31"/>
                <a:gd name="T30" fmla="*/ 67 w 67"/>
                <a:gd name="T31" fmla="*/ 15 h 31"/>
                <a:gd name="T32" fmla="*/ 67 w 67"/>
                <a:gd name="T33" fmla="*/ 15 h 31"/>
                <a:gd name="T34" fmla="*/ 64 w 67"/>
                <a:gd name="T35" fmla="*/ 24 h 31"/>
                <a:gd name="T36" fmla="*/ 58 w 67"/>
                <a:gd name="T37" fmla="*/ 27 h 31"/>
                <a:gd name="T38" fmla="*/ 52 w 67"/>
                <a:gd name="T39" fmla="*/ 31 h 31"/>
                <a:gd name="T40" fmla="*/ 43 w 67"/>
                <a:gd name="T41" fmla="*/ 31 h 31"/>
                <a:gd name="T42" fmla="*/ 24 w 67"/>
                <a:gd name="T43" fmla="*/ 27 h 31"/>
                <a:gd name="T44" fmla="*/ 9 w 67"/>
                <a:gd name="T45" fmla="*/ 24 h 31"/>
                <a:gd name="T46" fmla="*/ 9 w 67"/>
                <a:gd name="T47" fmla="*/ 24 h 31"/>
                <a:gd name="T48" fmla="*/ 9 w 67"/>
                <a:gd name="T49" fmla="*/ 21 h 31"/>
                <a:gd name="T50" fmla="*/ 12 w 67"/>
                <a:gd name="T51" fmla="*/ 21 h 31"/>
                <a:gd name="T52" fmla="*/ 18 w 67"/>
                <a:gd name="T53" fmla="*/ 21 h 31"/>
                <a:gd name="T54" fmla="*/ 18 w 67"/>
                <a:gd name="T55" fmla="*/ 21 h 31"/>
                <a:gd name="T56" fmla="*/ 15 w 67"/>
                <a:gd name="T57" fmla="*/ 15 h 31"/>
                <a:gd name="T58" fmla="*/ 6 w 67"/>
                <a:gd name="T59" fmla="*/ 12 h 31"/>
                <a:gd name="T60" fmla="*/ 3 w 67"/>
                <a:gd name="T61" fmla="*/ 9 h 31"/>
                <a:gd name="T62" fmla="*/ 0 w 67"/>
                <a:gd name="T63" fmla="*/ 6 h 31"/>
                <a:gd name="T64" fmla="*/ 0 w 67"/>
                <a:gd name="T65" fmla="*/ 0 h 31"/>
                <a:gd name="T66" fmla="*/ 0 w 67"/>
                <a:gd name="T6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31">
                  <a:moveTo>
                    <a:pt x="0" y="0"/>
                  </a:moveTo>
                  <a:lnTo>
                    <a:pt x="0" y="0"/>
                  </a:lnTo>
                  <a:lnTo>
                    <a:pt x="6" y="3"/>
                  </a:lnTo>
                  <a:lnTo>
                    <a:pt x="15" y="3"/>
                  </a:lnTo>
                  <a:lnTo>
                    <a:pt x="24" y="3"/>
                  </a:lnTo>
                  <a:lnTo>
                    <a:pt x="33" y="3"/>
                  </a:lnTo>
                  <a:lnTo>
                    <a:pt x="33" y="3"/>
                  </a:lnTo>
                  <a:lnTo>
                    <a:pt x="40" y="9"/>
                  </a:lnTo>
                  <a:lnTo>
                    <a:pt x="46" y="12"/>
                  </a:lnTo>
                  <a:lnTo>
                    <a:pt x="49" y="12"/>
                  </a:lnTo>
                  <a:lnTo>
                    <a:pt x="49" y="9"/>
                  </a:lnTo>
                  <a:lnTo>
                    <a:pt x="49" y="9"/>
                  </a:lnTo>
                  <a:lnTo>
                    <a:pt x="52" y="12"/>
                  </a:lnTo>
                  <a:lnTo>
                    <a:pt x="55" y="15"/>
                  </a:lnTo>
                  <a:lnTo>
                    <a:pt x="58" y="18"/>
                  </a:lnTo>
                  <a:lnTo>
                    <a:pt x="67" y="15"/>
                  </a:lnTo>
                  <a:lnTo>
                    <a:pt x="67" y="15"/>
                  </a:lnTo>
                  <a:lnTo>
                    <a:pt x="64" y="24"/>
                  </a:lnTo>
                  <a:lnTo>
                    <a:pt x="58" y="27"/>
                  </a:lnTo>
                  <a:lnTo>
                    <a:pt x="52" y="31"/>
                  </a:lnTo>
                  <a:lnTo>
                    <a:pt x="43" y="31"/>
                  </a:lnTo>
                  <a:lnTo>
                    <a:pt x="24" y="27"/>
                  </a:lnTo>
                  <a:lnTo>
                    <a:pt x="9" y="24"/>
                  </a:lnTo>
                  <a:lnTo>
                    <a:pt x="9" y="24"/>
                  </a:lnTo>
                  <a:lnTo>
                    <a:pt x="9" y="21"/>
                  </a:lnTo>
                  <a:lnTo>
                    <a:pt x="12" y="21"/>
                  </a:lnTo>
                  <a:lnTo>
                    <a:pt x="18" y="21"/>
                  </a:lnTo>
                  <a:lnTo>
                    <a:pt x="18" y="21"/>
                  </a:lnTo>
                  <a:lnTo>
                    <a:pt x="15" y="15"/>
                  </a:lnTo>
                  <a:lnTo>
                    <a:pt x="6" y="12"/>
                  </a:lnTo>
                  <a:lnTo>
                    <a:pt x="3" y="9"/>
                  </a:lnTo>
                  <a:lnTo>
                    <a:pt x="0" y="6"/>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64" name="Freeform 58"/>
            <p:cNvSpPr>
              <a:spLocks/>
            </p:cNvSpPr>
            <p:nvPr/>
          </p:nvSpPr>
          <p:spPr bwMode="auto">
            <a:xfrm>
              <a:off x="8247063" y="3995738"/>
              <a:ext cx="47625" cy="38100"/>
            </a:xfrm>
            <a:custGeom>
              <a:avLst/>
              <a:gdLst>
                <a:gd name="T0" fmla="*/ 30 w 30"/>
                <a:gd name="T1" fmla="*/ 0 h 24"/>
                <a:gd name="T2" fmla="*/ 30 w 30"/>
                <a:gd name="T3" fmla="*/ 0 h 24"/>
                <a:gd name="T4" fmla="*/ 30 w 30"/>
                <a:gd name="T5" fmla="*/ 9 h 24"/>
                <a:gd name="T6" fmla="*/ 24 w 30"/>
                <a:gd name="T7" fmla="*/ 15 h 24"/>
                <a:gd name="T8" fmla="*/ 21 w 30"/>
                <a:gd name="T9" fmla="*/ 18 h 24"/>
                <a:gd name="T10" fmla="*/ 21 w 30"/>
                <a:gd name="T11" fmla="*/ 24 h 24"/>
                <a:gd name="T12" fmla="*/ 21 w 30"/>
                <a:gd name="T13" fmla="*/ 24 h 24"/>
                <a:gd name="T14" fmla="*/ 6 w 30"/>
                <a:gd name="T15" fmla="*/ 21 h 24"/>
                <a:gd name="T16" fmla="*/ 3 w 30"/>
                <a:gd name="T17" fmla="*/ 18 h 24"/>
                <a:gd name="T18" fmla="*/ 0 w 30"/>
                <a:gd name="T19" fmla="*/ 9 h 24"/>
                <a:gd name="T20" fmla="*/ 0 w 30"/>
                <a:gd name="T21" fmla="*/ 9 h 24"/>
                <a:gd name="T22" fmla="*/ 3 w 30"/>
                <a:gd name="T23" fmla="*/ 9 h 24"/>
                <a:gd name="T24" fmla="*/ 6 w 30"/>
                <a:gd name="T25" fmla="*/ 9 h 24"/>
                <a:gd name="T26" fmla="*/ 9 w 30"/>
                <a:gd name="T27" fmla="*/ 0 h 24"/>
                <a:gd name="T28" fmla="*/ 9 w 30"/>
                <a:gd name="T29" fmla="*/ 0 h 24"/>
                <a:gd name="T30" fmla="*/ 30 w 30"/>
                <a:gd name="T31" fmla="*/ 0 h 24"/>
                <a:gd name="T32" fmla="*/ 30 w 30"/>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24">
                  <a:moveTo>
                    <a:pt x="30" y="0"/>
                  </a:moveTo>
                  <a:lnTo>
                    <a:pt x="30" y="0"/>
                  </a:lnTo>
                  <a:lnTo>
                    <a:pt x="30" y="9"/>
                  </a:lnTo>
                  <a:lnTo>
                    <a:pt x="24" y="15"/>
                  </a:lnTo>
                  <a:lnTo>
                    <a:pt x="21" y="18"/>
                  </a:lnTo>
                  <a:lnTo>
                    <a:pt x="21" y="24"/>
                  </a:lnTo>
                  <a:lnTo>
                    <a:pt x="21" y="24"/>
                  </a:lnTo>
                  <a:lnTo>
                    <a:pt x="6" y="21"/>
                  </a:lnTo>
                  <a:lnTo>
                    <a:pt x="3" y="18"/>
                  </a:lnTo>
                  <a:lnTo>
                    <a:pt x="0" y="9"/>
                  </a:lnTo>
                  <a:lnTo>
                    <a:pt x="0" y="9"/>
                  </a:lnTo>
                  <a:lnTo>
                    <a:pt x="3" y="9"/>
                  </a:lnTo>
                  <a:lnTo>
                    <a:pt x="6" y="9"/>
                  </a:lnTo>
                  <a:lnTo>
                    <a:pt x="9" y="0"/>
                  </a:lnTo>
                  <a:lnTo>
                    <a:pt x="9" y="0"/>
                  </a:lnTo>
                  <a:lnTo>
                    <a:pt x="30" y="0"/>
                  </a:lnTo>
                  <a:lnTo>
                    <a:pt x="3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65" name="Freeform 59"/>
            <p:cNvSpPr>
              <a:spLocks/>
            </p:cNvSpPr>
            <p:nvPr/>
          </p:nvSpPr>
          <p:spPr bwMode="auto">
            <a:xfrm>
              <a:off x="3432175" y="4024313"/>
              <a:ext cx="33338" cy="20637"/>
            </a:xfrm>
            <a:custGeom>
              <a:avLst/>
              <a:gdLst>
                <a:gd name="T0" fmla="*/ 18 w 21"/>
                <a:gd name="T1" fmla="*/ 13 h 13"/>
                <a:gd name="T2" fmla="*/ 18 w 21"/>
                <a:gd name="T3" fmla="*/ 13 h 13"/>
                <a:gd name="T4" fmla="*/ 12 w 21"/>
                <a:gd name="T5" fmla="*/ 10 h 13"/>
                <a:gd name="T6" fmla="*/ 0 w 21"/>
                <a:gd name="T7" fmla="*/ 6 h 13"/>
                <a:gd name="T8" fmla="*/ 0 w 21"/>
                <a:gd name="T9" fmla="*/ 6 h 13"/>
                <a:gd name="T10" fmla="*/ 3 w 21"/>
                <a:gd name="T11" fmla="*/ 3 h 13"/>
                <a:gd name="T12" fmla="*/ 12 w 21"/>
                <a:gd name="T13" fmla="*/ 0 h 13"/>
                <a:gd name="T14" fmla="*/ 15 w 21"/>
                <a:gd name="T15" fmla="*/ 0 h 13"/>
                <a:gd name="T16" fmla="*/ 18 w 21"/>
                <a:gd name="T17" fmla="*/ 0 h 13"/>
                <a:gd name="T18" fmla="*/ 21 w 21"/>
                <a:gd name="T19" fmla="*/ 6 h 13"/>
                <a:gd name="T20" fmla="*/ 18 w 21"/>
                <a:gd name="T21" fmla="*/ 13 h 13"/>
                <a:gd name="T22" fmla="*/ 18 w 21"/>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8" y="13"/>
                  </a:moveTo>
                  <a:lnTo>
                    <a:pt x="18" y="13"/>
                  </a:lnTo>
                  <a:lnTo>
                    <a:pt x="12" y="10"/>
                  </a:lnTo>
                  <a:lnTo>
                    <a:pt x="0" y="6"/>
                  </a:lnTo>
                  <a:lnTo>
                    <a:pt x="0" y="6"/>
                  </a:lnTo>
                  <a:lnTo>
                    <a:pt x="3" y="3"/>
                  </a:lnTo>
                  <a:lnTo>
                    <a:pt x="12" y="0"/>
                  </a:lnTo>
                  <a:lnTo>
                    <a:pt x="15" y="0"/>
                  </a:lnTo>
                  <a:lnTo>
                    <a:pt x="18" y="0"/>
                  </a:lnTo>
                  <a:lnTo>
                    <a:pt x="21" y="6"/>
                  </a:lnTo>
                  <a:lnTo>
                    <a:pt x="18" y="13"/>
                  </a:lnTo>
                  <a:lnTo>
                    <a:pt x="18" y="1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66" name="Freeform 60"/>
            <p:cNvSpPr>
              <a:spLocks/>
            </p:cNvSpPr>
            <p:nvPr/>
          </p:nvSpPr>
          <p:spPr bwMode="auto">
            <a:xfrm>
              <a:off x="3325813" y="4029075"/>
              <a:ext cx="39688" cy="15875"/>
            </a:xfrm>
            <a:custGeom>
              <a:avLst/>
              <a:gdLst>
                <a:gd name="T0" fmla="*/ 0 w 25"/>
                <a:gd name="T1" fmla="*/ 0 h 10"/>
                <a:gd name="T2" fmla="*/ 0 w 25"/>
                <a:gd name="T3" fmla="*/ 0 h 10"/>
                <a:gd name="T4" fmla="*/ 10 w 25"/>
                <a:gd name="T5" fmla="*/ 0 h 10"/>
                <a:gd name="T6" fmla="*/ 19 w 25"/>
                <a:gd name="T7" fmla="*/ 0 h 10"/>
                <a:gd name="T8" fmla="*/ 25 w 25"/>
                <a:gd name="T9" fmla="*/ 0 h 10"/>
                <a:gd name="T10" fmla="*/ 25 w 25"/>
                <a:gd name="T11" fmla="*/ 3 h 10"/>
                <a:gd name="T12" fmla="*/ 25 w 25"/>
                <a:gd name="T13" fmla="*/ 10 h 10"/>
                <a:gd name="T14" fmla="*/ 25 w 25"/>
                <a:gd name="T15" fmla="*/ 10 h 10"/>
                <a:gd name="T16" fmla="*/ 19 w 25"/>
                <a:gd name="T17" fmla="*/ 10 h 10"/>
                <a:gd name="T18" fmla="*/ 10 w 25"/>
                <a:gd name="T19" fmla="*/ 10 h 10"/>
                <a:gd name="T20" fmla="*/ 3 w 25"/>
                <a:gd name="T21" fmla="*/ 7 h 10"/>
                <a:gd name="T22" fmla="*/ 0 w 25"/>
                <a:gd name="T23" fmla="*/ 7 h 10"/>
                <a:gd name="T24" fmla="*/ 0 w 25"/>
                <a:gd name="T25" fmla="*/ 0 h 10"/>
                <a:gd name="T26" fmla="*/ 0 w 2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0">
                  <a:moveTo>
                    <a:pt x="0" y="0"/>
                  </a:moveTo>
                  <a:lnTo>
                    <a:pt x="0" y="0"/>
                  </a:lnTo>
                  <a:lnTo>
                    <a:pt x="10" y="0"/>
                  </a:lnTo>
                  <a:lnTo>
                    <a:pt x="19" y="0"/>
                  </a:lnTo>
                  <a:lnTo>
                    <a:pt x="25" y="0"/>
                  </a:lnTo>
                  <a:lnTo>
                    <a:pt x="25" y="3"/>
                  </a:lnTo>
                  <a:lnTo>
                    <a:pt x="25" y="10"/>
                  </a:lnTo>
                  <a:lnTo>
                    <a:pt x="25" y="10"/>
                  </a:lnTo>
                  <a:lnTo>
                    <a:pt x="19" y="10"/>
                  </a:lnTo>
                  <a:lnTo>
                    <a:pt x="10" y="10"/>
                  </a:lnTo>
                  <a:lnTo>
                    <a:pt x="3" y="7"/>
                  </a:lnTo>
                  <a:lnTo>
                    <a:pt x="0" y="7"/>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67" name="Freeform 61"/>
            <p:cNvSpPr>
              <a:spLocks/>
            </p:cNvSpPr>
            <p:nvPr/>
          </p:nvSpPr>
          <p:spPr bwMode="auto">
            <a:xfrm>
              <a:off x="8539163" y="4033838"/>
              <a:ext cx="66675" cy="120650"/>
            </a:xfrm>
            <a:custGeom>
              <a:avLst/>
              <a:gdLst>
                <a:gd name="T0" fmla="*/ 18 w 42"/>
                <a:gd name="T1" fmla="*/ 0 h 76"/>
                <a:gd name="T2" fmla="*/ 18 w 42"/>
                <a:gd name="T3" fmla="*/ 0 h 76"/>
                <a:gd name="T4" fmla="*/ 36 w 42"/>
                <a:gd name="T5" fmla="*/ 0 h 76"/>
                <a:gd name="T6" fmla="*/ 36 w 42"/>
                <a:gd name="T7" fmla="*/ 0 h 76"/>
                <a:gd name="T8" fmla="*/ 39 w 42"/>
                <a:gd name="T9" fmla="*/ 16 h 76"/>
                <a:gd name="T10" fmla="*/ 42 w 42"/>
                <a:gd name="T11" fmla="*/ 31 h 76"/>
                <a:gd name="T12" fmla="*/ 42 w 42"/>
                <a:gd name="T13" fmla="*/ 31 h 76"/>
                <a:gd name="T14" fmla="*/ 39 w 42"/>
                <a:gd name="T15" fmla="*/ 34 h 76"/>
                <a:gd name="T16" fmla="*/ 39 w 42"/>
                <a:gd name="T17" fmla="*/ 37 h 76"/>
                <a:gd name="T18" fmla="*/ 36 w 42"/>
                <a:gd name="T19" fmla="*/ 40 h 76"/>
                <a:gd name="T20" fmla="*/ 30 w 42"/>
                <a:gd name="T21" fmla="*/ 43 h 76"/>
                <a:gd name="T22" fmla="*/ 30 w 42"/>
                <a:gd name="T23" fmla="*/ 43 h 76"/>
                <a:gd name="T24" fmla="*/ 30 w 42"/>
                <a:gd name="T25" fmla="*/ 52 h 76"/>
                <a:gd name="T26" fmla="*/ 30 w 42"/>
                <a:gd name="T27" fmla="*/ 52 h 76"/>
                <a:gd name="T28" fmla="*/ 27 w 42"/>
                <a:gd name="T29" fmla="*/ 55 h 76"/>
                <a:gd name="T30" fmla="*/ 27 w 42"/>
                <a:gd name="T31" fmla="*/ 55 h 76"/>
                <a:gd name="T32" fmla="*/ 27 w 42"/>
                <a:gd name="T33" fmla="*/ 67 h 76"/>
                <a:gd name="T34" fmla="*/ 27 w 42"/>
                <a:gd name="T35" fmla="*/ 73 h 76"/>
                <a:gd name="T36" fmla="*/ 24 w 42"/>
                <a:gd name="T37" fmla="*/ 76 h 76"/>
                <a:gd name="T38" fmla="*/ 24 w 42"/>
                <a:gd name="T39" fmla="*/ 76 h 76"/>
                <a:gd name="T40" fmla="*/ 18 w 42"/>
                <a:gd name="T41" fmla="*/ 76 h 76"/>
                <a:gd name="T42" fmla="*/ 15 w 42"/>
                <a:gd name="T43" fmla="*/ 70 h 76"/>
                <a:gd name="T44" fmla="*/ 15 w 42"/>
                <a:gd name="T45" fmla="*/ 67 h 76"/>
                <a:gd name="T46" fmla="*/ 15 w 42"/>
                <a:gd name="T47" fmla="*/ 64 h 76"/>
                <a:gd name="T48" fmla="*/ 12 w 42"/>
                <a:gd name="T49" fmla="*/ 64 h 76"/>
                <a:gd name="T50" fmla="*/ 12 w 42"/>
                <a:gd name="T51" fmla="*/ 64 h 76"/>
                <a:gd name="T52" fmla="*/ 9 w 42"/>
                <a:gd name="T53" fmla="*/ 61 h 76"/>
                <a:gd name="T54" fmla="*/ 6 w 42"/>
                <a:gd name="T55" fmla="*/ 55 h 76"/>
                <a:gd name="T56" fmla="*/ 0 w 42"/>
                <a:gd name="T57" fmla="*/ 46 h 76"/>
                <a:gd name="T58" fmla="*/ 0 w 42"/>
                <a:gd name="T59" fmla="*/ 46 h 76"/>
                <a:gd name="T60" fmla="*/ 0 w 42"/>
                <a:gd name="T61" fmla="*/ 40 h 76"/>
                <a:gd name="T62" fmla="*/ 6 w 42"/>
                <a:gd name="T63" fmla="*/ 37 h 76"/>
                <a:gd name="T64" fmla="*/ 9 w 42"/>
                <a:gd name="T65" fmla="*/ 31 h 76"/>
                <a:gd name="T66" fmla="*/ 6 w 42"/>
                <a:gd name="T67" fmla="*/ 22 h 76"/>
                <a:gd name="T68" fmla="*/ 6 w 42"/>
                <a:gd name="T69" fmla="*/ 22 h 76"/>
                <a:gd name="T70" fmla="*/ 9 w 42"/>
                <a:gd name="T71" fmla="*/ 25 h 76"/>
                <a:gd name="T72" fmla="*/ 12 w 42"/>
                <a:gd name="T73" fmla="*/ 25 h 76"/>
                <a:gd name="T74" fmla="*/ 15 w 42"/>
                <a:gd name="T75" fmla="*/ 19 h 76"/>
                <a:gd name="T76" fmla="*/ 18 w 42"/>
                <a:gd name="T77" fmla="*/ 0 h 76"/>
                <a:gd name="T78" fmla="*/ 18 w 42"/>
                <a:gd name="T7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76">
                  <a:moveTo>
                    <a:pt x="18" y="0"/>
                  </a:moveTo>
                  <a:lnTo>
                    <a:pt x="18" y="0"/>
                  </a:lnTo>
                  <a:lnTo>
                    <a:pt x="36" y="0"/>
                  </a:lnTo>
                  <a:lnTo>
                    <a:pt x="36" y="0"/>
                  </a:lnTo>
                  <a:lnTo>
                    <a:pt x="39" y="16"/>
                  </a:lnTo>
                  <a:lnTo>
                    <a:pt x="42" y="31"/>
                  </a:lnTo>
                  <a:lnTo>
                    <a:pt x="42" y="31"/>
                  </a:lnTo>
                  <a:lnTo>
                    <a:pt x="39" y="34"/>
                  </a:lnTo>
                  <a:lnTo>
                    <a:pt x="39" y="37"/>
                  </a:lnTo>
                  <a:lnTo>
                    <a:pt x="36" y="40"/>
                  </a:lnTo>
                  <a:lnTo>
                    <a:pt x="30" y="43"/>
                  </a:lnTo>
                  <a:lnTo>
                    <a:pt x="30" y="43"/>
                  </a:lnTo>
                  <a:lnTo>
                    <a:pt x="30" y="52"/>
                  </a:lnTo>
                  <a:lnTo>
                    <a:pt x="30" y="52"/>
                  </a:lnTo>
                  <a:lnTo>
                    <a:pt x="27" y="55"/>
                  </a:lnTo>
                  <a:lnTo>
                    <a:pt x="27" y="55"/>
                  </a:lnTo>
                  <a:lnTo>
                    <a:pt x="27" y="67"/>
                  </a:lnTo>
                  <a:lnTo>
                    <a:pt x="27" y="73"/>
                  </a:lnTo>
                  <a:lnTo>
                    <a:pt x="24" y="76"/>
                  </a:lnTo>
                  <a:lnTo>
                    <a:pt x="24" y="76"/>
                  </a:lnTo>
                  <a:lnTo>
                    <a:pt x="18" y="76"/>
                  </a:lnTo>
                  <a:lnTo>
                    <a:pt x="15" y="70"/>
                  </a:lnTo>
                  <a:lnTo>
                    <a:pt x="15" y="67"/>
                  </a:lnTo>
                  <a:lnTo>
                    <a:pt x="15" y="64"/>
                  </a:lnTo>
                  <a:lnTo>
                    <a:pt x="12" y="64"/>
                  </a:lnTo>
                  <a:lnTo>
                    <a:pt x="12" y="64"/>
                  </a:lnTo>
                  <a:lnTo>
                    <a:pt x="9" y="61"/>
                  </a:lnTo>
                  <a:lnTo>
                    <a:pt x="6" y="55"/>
                  </a:lnTo>
                  <a:lnTo>
                    <a:pt x="0" y="46"/>
                  </a:lnTo>
                  <a:lnTo>
                    <a:pt x="0" y="46"/>
                  </a:lnTo>
                  <a:lnTo>
                    <a:pt x="0" y="40"/>
                  </a:lnTo>
                  <a:lnTo>
                    <a:pt x="6" y="37"/>
                  </a:lnTo>
                  <a:lnTo>
                    <a:pt x="9" y="31"/>
                  </a:lnTo>
                  <a:lnTo>
                    <a:pt x="6" y="22"/>
                  </a:lnTo>
                  <a:lnTo>
                    <a:pt x="6" y="22"/>
                  </a:lnTo>
                  <a:lnTo>
                    <a:pt x="9" y="25"/>
                  </a:lnTo>
                  <a:lnTo>
                    <a:pt x="12" y="25"/>
                  </a:lnTo>
                  <a:lnTo>
                    <a:pt x="15" y="19"/>
                  </a:lnTo>
                  <a:lnTo>
                    <a:pt x="18" y="0"/>
                  </a:lnTo>
                  <a:lnTo>
                    <a:pt x="18"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68" name="Freeform 62"/>
            <p:cNvSpPr>
              <a:spLocks/>
            </p:cNvSpPr>
            <p:nvPr/>
          </p:nvSpPr>
          <p:spPr bwMode="auto">
            <a:xfrm>
              <a:off x="8605838" y="4149725"/>
              <a:ext cx="101600" cy="92075"/>
            </a:xfrm>
            <a:custGeom>
              <a:avLst/>
              <a:gdLst>
                <a:gd name="T0" fmla="*/ 34 w 64"/>
                <a:gd name="T1" fmla="*/ 3 h 58"/>
                <a:gd name="T2" fmla="*/ 34 w 64"/>
                <a:gd name="T3" fmla="*/ 3 h 58"/>
                <a:gd name="T4" fmla="*/ 31 w 64"/>
                <a:gd name="T5" fmla="*/ 9 h 58"/>
                <a:gd name="T6" fmla="*/ 37 w 64"/>
                <a:gd name="T7" fmla="*/ 12 h 58"/>
                <a:gd name="T8" fmla="*/ 43 w 64"/>
                <a:gd name="T9" fmla="*/ 12 h 58"/>
                <a:gd name="T10" fmla="*/ 46 w 64"/>
                <a:gd name="T11" fmla="*/ 15 h 58"/>
                <a:gd name="T12" fmla="*/ 46 w 64"/>
                <a:gd name="T13" fmla="*/ 15 h 58"/>
                <a:gd name="T14" fmla="*/ 46 w 64"/>
                <a:gd name="T15" fmla="*/ 15 h 58"/>
                <a:gd name="T16" fmla="*/ 46 w 64"/>
                <a:gd name="T17" fmla="*/ 18 h 58"/>
                <a:gd name="T18" fmla="*/ 43 w 64"/>
                <a:gd name="T19" fmla="*/ 18 h 58"/>
                <a:gd name="T20" fmla="*/ 43 w 64"/>
                <a:gd name="T21" fmla="*/ 18 h 58"/>
                <a:gd name="T22" fmla="*/ 46 w 64"/>
                <a:gd name="T23" fmla="*/ 27 h 58"/>
                <a:gd name="T24" fmla="*/ 46 w 64"/>
                <a:gd name="T25" fmla="*/ 27 h 58"/>
                <a:gd name="T26" fmla="*/ 52 w 64"/>
                <a:gd name="T27" fmla="*/ 30 h 58"/>
                <a:gd name="T28" fmla="*/ 55 w 64"/>
                <a:gd name="T29" fmla="*/ 36 h 58"/>
                <a:gd name="T30" fmla="*/ 61 w 64"/>
                <a:gd name="T31" fmla="*/ 39 h 58"/>
                <a:gd name="T32" fmla="*/ 64 w 64"/>
                <a:gd name="T33" fmla="*/ 45 h 58"/>
                <a:gd name="T34" fmla="*/ 64 w 64"/>
                <a:gd name="T35" fmla="*/ 45 h 58"/>
                <a:gd name="T36" fmla="*/ 58 w 64"/>
                <a:gd name="T37" fmla="*/ 48 h 58"/>
                <a:gd name="T38" fmla="*/ 55 w 64"/>
                <a:gd name="T39" fmla="*/ 48 h 58"/>
                <a:gd name="T40" fmla="*/ 55 w 64"/>
                <a:gd name="T41" fmla="*/ 58 h 58"/>
                <a:gd name="T42" fmla="*/ 55 w 64"/>
                <a:gd name="T43" fmla="*/ 58 h 58"/>
                <a:gd name="T44" fmla="*/ 49 w 64"/>
                <a:gd name="T45" fmla="*/ 54 h 58"/>
                <a:gd name="T46" fmla="*/ 43 w 64"/>
                <a:gd name="T47" fmla="*/ 54 h 58"/>
                <a:gd name="T48" fmla="*/ 43 w 64"/>
                <a:gd name="T49" fmla="*/ 58 h 58"/>
                <a:gd name="T50" fmla="*/ 43 w 64"/>
                <a:gd name="T51" fmla="*/ 58 h 58"/>
                <a:gd name="T52" fmla="*/ 37 w 64"/>
                <a:gd name="T53" fmla="*/ 54 h 58"/>
                <a:gd name="T54" fmla="*/ 34 w 64"/>
                <a:gd name="T55" fmla="*/ 48 h 58"/>
                <a:gd name="T56" fmla="*/ 28 w 64"/>
                <a:gd name="T57" fmla="*/ 42 h 58"/>
                <a:gd name="T58" fmla="*/ 21 w 64"/>
                <a:gd name="T59" fmla="*/ 39 h 58"/>
                <a:gd name="T60" fmla="*/ 21 w 64"/>
                <a:gd name="T61" fmla="*/ 39 h 58"/>
                <a:gd name="T62" fmla="*/ 25 w 64"/>
                <a:gd name="T63" fmla="*/ 36 h 58"/>
                <a:gd name="T64" fmla="*/ 28 w 64"/>
                <a:gd name="T65" fmla="*/ 36 h 58"/>
                <a:gd name="T66" fmla="*/ 28 w 64"/>
                <a:gd name="T67" fmla="*/ 33 h 58"/>
                <a:gd name="T68" fmla="*/ 31 w 64"/>
                <a:gd name="T69" fmla="*/ 30 h 58"/>
                <a:gd name="T70" fmla="*/ 31 w 64"/>
                <a:gd name="T71" fmla="*/ 30 h 58"/>
                <a:gd name="T72" fmla="*/ 15 w 64"/>
                <a:gd name="T73" fmla="*/ 18 h 58"/>
                <a:gd name="T74" fmla="*/ 9 w 64"/>
                <a:gd name="T75" fmla="*/ 12 h 58"/>
                <a:gd name="T76" fmla="*/ 0 w 64"/>
                <a:gd name="T77" fmla="*/ 6 h 58"/>
                <a:gd name="T78" fmla="*/ 0 w 64"/>
                <a:gd name="T79" fmla="*/ 6 h 58"/>
                <a:gd name="T80" fmla="*/ 9 w 64"/>
                <a:gd name="T81" fmla="*/ 0 h 58"/>
                <a:gd name="T82" fmla="*/ 15 w 64"/>
                <a:gd name="T83" fmla="*/ 0 h 58"/>
                <a:gd name="T84" fmla="*/ 34 w 64"/>
                <a:gd name="T85" fmla="*/ 3 h 58"/>
                <a:gd name="T86" fmla="*/ 34 w 64"/>
                <a:gd name="T87"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58">
                  <a:moveTo>
                    <a:pt x="34" y="3"/>
                  </a:moveTo>
                  <a:lnTo>
                    <a:pt x="34" y="3"/>
                  </a:lnTo>
                  <a:lnTo>
                    <a:pt x="31" y="9"/>
                  </a:lnTo>
                  <a:lnTo>
                    <a:pt x="37" y="12"/>
                  </a:lnTo>
                  <a:lnTo>
                    <a:pt x="43" y="12"/>
                  </a:lnTo>
                  <a:lnTo>
                    <a:pt x="46" y="15"/>
                  </a:lnTo>
                  <a:lnTo>
                    <a:pt x="46" y="15"/>
                  </a:lnTo>
                  <a:lnTo>
                    <a:pt x="46" y="15"/>
                  </a:lnTo>
                  <a:lnTo>
                    <a:pt x="46" y="18"/>
                  </a:lnTo>
                  <a:lnTo>
                    <a:pt x="43" y="18"/>
                  </a:lnTo>
                  <a:lnTo>
                    <a:pt x="43" y="18"/>
                  </a:lnTo>
                  <a:lnTo>
                    <a:pt x="46" y="27"/>
                  </a:lnTo>
                  <a:lnTo>
                    <a:pt x="46" y="27"/>
                  </a:lnTo>
                  <a:lnTo>
                    <a:pt x="52" y="30"/>
                  </a:lnTo>
                  <a:lnTo>
                    <a:pt x="55" y="36"/>
                  </a:lnTo>
                  <a:lnTo>
                    <a:pt x="61" y="39"/>
                  </a:lnTo>
                  <a:lnTo>
                    <a:pt x="64" y="45"/>
                  </a:lnTo>
                  <a:lnTo>
                    <a:pt x="64" y="45"/>
                  </a:lnTo>
                  <a:lnTo>
                    <a:pt x="58" y="48"/>
                  </a:lnTo>
                  <a:lnTo>
                    <a:pt x="55" y="48"/>
                  </a:lnTo>
                  <a:lnTo>
                    <a:pt x="55" y="58"/>
                  </a:lnTo>
                  <a:lnTo>
                    <a:pt x="55" y="58"/>
                  </a:lnTo>
                  <a:lnTo>
                    <a:pt x="49" y="54"/>
                  </a:lnTo>
                  <a:lnTo>
                    <a:pt x="43" y="54"/>
                  </a:lnTo>
                  <a:lnTo>
                    <a:pt x="43" y="58"/>
                  </a:lnTo>
                  <a:lnTo>
                    <a:pt x="43" y="58"/>
                  </a:lnTo>
                  <a:lnTo>
                    <a:pt x="37" y="54"/>
                  </a:lnTo>
                  <a:lnTo>
                    <a:pt x="34" y="48"/>
                  </a:lnTo>
                  <a:lnTo>
                    <a:pt x="28" y="42"/>
                  </a:lnTo>
                  <a:lnTo>
                    <a:pt x="21" y="39"/>
                  </a:lnTo>
                  <a:lnTo>
                    <a:pt x="21" y="39"/>
                  </a:lnTo>
                  <a:lnTo>
                    <a:pt x="25" y="36"/>
                  </a:lnTo>
                  <a:lnTo>
                    <a:pt x="28" y="36"/>
                  </a:lnTo>
                  <a:lnTo>
                    <a:pt x="28" y="33"/>
                  </a:lnTo>
                  <a:lnTo>
                    <a:pt x="31" y="30"/>
                  </a:lnTo>
                  <a:lnTo>
                    <a:pt x="31" y="30"/>
                  </a:lnTo>
                  <a:lnTo>
                    <a:pt x="15" y="18"/>
                  </a:lnTo>
                  <a:lnTo>
                    <a:pt x="9" y="12"/>
                  </a:lnTo>
                  <a:lnTo>
                    <a:pt x="0" y="6"/>
                  </a:lnTo>
                  <a:lnTo>
                    <a:pt x="0" y="6"/>
                  </a:lnTo>
                  <a:lnTo>
                    <a:pt x="9" y="0"/>
                  </a:lnTo>
                  <a:lnTo>
                    <a:pt x="15" y="0"/>
                  </a:lnTo>
                  <a:lnTo>
                    <a:pt x="34" y="3"/>
                  </a:lnTo>
                  <a:lnTo>
                    <a:pt x="34"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69" name="Freeform 63"/>
            <p:cNvSpPr>
              <a:spLocks/>
            </p:cNvSpPr>
            <p:nvPr/>
          </p:nvSpPr>
          <p:spPr bwMode="auto">
            <a:xfrm>
              <a:off x="8567738" y="4183063"/>
              <a:ext cx="19050" cy="14287"/>
            </a:xfrm>
            <a:custGeom>
              <a:avLst/>
              <a:gdLst>
                <a:gd name="T0" fmla="*/ 0 w 12"/>
                <a:gd name="T1" fmla="*/ 0 h 9"/>
                <a:gd name="T2" fmla="*/ 0 w 12"/>
                <a:gd name="T3" fmla="*/ 0 h 9"/>
                <a:gd name="T4" fmla="*/ 12 w 12"/>
                <a:gd name="T5" fmla="*/ 0 h 9"/>
                <a:gd name="T6" fmla="*/ 12 w 12"/>
                <a:gd name="T7" fmla="*/ 0 h 9"/>
                <a:gd name="T8" fmla="*/ 12 w 12"/>
                <a:gd name="T9" fmla="*/ 9 h 9"/>
                <a:gd name="T10" fmla="*/ 12 w 12"/>
                <a:gd name="T11" fmla="*/ 9 h 9"/>
                <a:gd name="T12" fmla="*/ 0 w 12"/>
                <a:gd name="T13" fmla="*/ 9 h 9"/>
                <a:gd name="T14" fmla="*/ 0 w 12"/>
                <a:gd name="T15" fmla="*/ 9 h 9"/>
                <a:gd name="T16" fmla="*/ 0 w 12"/>
                <a:gd name="T17" fmla="*/ 0 h 9"/>
                <a:gd name="T18" fmla="*/ 0 w 12"/>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9">
                  <a:moveTo>
                    <a:pt x="0" y="0"/>
                  </a:moveTo>
                  <a:lnTo>
                    <a:pt x="0" y="0"/>
                  </a:lnTo>
                  <a:lnTo>
                    <a:pt x="12" y="0"/>
                  </a:lnTo>
                  <a:lnTo>
                    <a:pt x="12" y="0"/>
                  </a:lnTo>
                  <a:lnTo>
                    <a:pt x="12" y="9"/>
                  </a:lnTo>
                  <a:lnTo>
                    <a:pt x="12" y="9"/>
                  </a:lnTo>
                  <a:lnTo>
                    <a:pt x="0" y="9"/>
                  </a:lnTo>
                  <a:lnTo>
                    <a:pt x="0" y="9"/>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70" name="Freeform 64"/>
            <p:cNvSpPr>
              <a:spLocks/>
            </p:cNvSpPr>
            <p:nvPr/>
          </p:nvSpPr>
          <p:spPr bwMode="auto">
            <a:xfrm>
              <a:off x="8601075" y="4230688"/>
              <a:ext cx="53975" cy="44450"/>
            </a:xfrm>
            <a:custGeom>
              <a:avLst/>
              <a:gdLst>
                <a:gd name="T0" fmla="*/ 34 w 34"/>
                <a:gd name="T1" fmla="*/ 25 h 28"/>
                <a:gd name="T2" fmla="*/ 34 w 34"/>
                <a:gd name="T3" fmla="*/ 25 h 28"/>
                <a:gd name="T4" fmla="*/ 31 w 34"/>
                <a:gd name="T5" fmla="*/ 28 h 28"/>
                <a:gd name="T6" fmla="*/ 24 w 34"/>
                <a:gd name="T7" fmla="*/ 28 h 28"/>
                <a:gd name="T8" fmla="*/ 12 w 34"/>
                <a:gd name="T9" fmla="*/ 28 h 28"/>
                <a:gd name="T10" fmla="*/ 12 w 34"/>
                <a:gd name="T11" fmla="*/ 28 h 28"/>
                <a:gd name="T12" fmla="*/ 12 w 34"/>
                <a:gd name="T13" fmla="*/ 13 h 28"/>
                <a:gd name="T14" fmla="*/ 9 w 34"/>
                <a:gd name="T15" fmla="*/ 7 h 28"/>
                <a:gd name="T16" fmla="*/ 0 w 34"/>
                <a:gd name="T17" fmla="*/ 7 h 28"/>
                <a:gd name="T18" fmla="*/ 0 w 34"/>
                <a:gd name="T19" fmla="*/ 7 h 28"/>
                <a:gd name="T20" fmla="*/ 6 w 34"/>
                <a:gd name="T21" fmla="*/ 0 h 28"/>
                <a:gd name="T22" fmla="*/ 9 w 34"/>
                <a:gd name="T23" fmla="*/ 0 h 28"/>
                <a:gd name="T24" fmla="*/ 12 w 34"/>
                <a:gd name="T25" fmla="*/ 3 h 28"/>
                <a:gd name="T26" fmla="*/ 15 w 34"/>
                <a:gd name="T27" fmla="*/ 7 h 28"/>
                <a:gd name="T28" fmla="*/ 21 w 34"/>
                <a:gd name="T29" fmla="*/ 19 h 28"/>
                <a:gd name="T30" fmla="*/ 28 w 34"/>
                <a:gd name="T31" fmla="*/ 25 h 28"/>
                <a:gd name="T32" fmla="*/ 34 w 34"/>
                <a:gd name="T33" fmla="*/ 25 h 28"/>
                <a:gd name="T34" fmla="*/ 34 w 34"/>
                <a:gd name="T35"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28">
                  <a:moveTo>
                    <a:pt x="34" y="25"/>
                  </a:moveTo>
                  <a:lnTo>
                    <a:pt x="34" y="25"/>
                  </a:lnTo>
                  <a:lnTo>
                    <a:pt x="31" y="28"/>
                  </a:lnTo>
                  <a:lnTo>
                    <a:pt x="24" y="28"/>
                  </a:lnTo>
                  <a:lnTo>
                    <a:pt x="12" y="28"/>
                  </a:lnTo>
                  <a:lnTo>
                    <a:pt x="12" y="28"/>
                  </a:lnTo>
                  <a:lnTo>
                    <a:pt x="12" y="13"/>
                  </a:lnTo>
                  <a:lnTo>
                    <a:pt x="9" y="7"/>
                  </a:lnTo>
                  <a:lnTo>
                    <a:pt x="0" y="7"/>
                  </a:lnTo>
                  <a:lnTo>
                    <a:pt x="0" y="7"/>
                  </a:lnTo>
                  <a:lnTo>
                    <a:pt x="6" y="0"/>
                  </a:lnTo>
                  <a:lnTo>
                    <a:pt x="9" y="0"/>
                  </a:lnTo>
                  <a:lnTo>
                    <a:pt x="12" y="3"/>
                  </a:lnTo>
                  <a:lnTo>
                    <a:pt x="15" y="7"/>
                  </a:lnTo>
                  <a:lnTo>
                    <a:pt x="21" y="19"/>
                  </a:lnTo>
                  <a:lnTo>
                    <a:pt x="28" y="25"/>
                  </a:lnTo>
                  <a:lnTo>
                    <a:pt x="34" y="25"/>
                  </a:lnTo>
                  <a:lnTo>
                    <a:pt x="34" y="25"/>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71" name="Freeform 65"/>
            <p:cNvSpPr>
              <a:spLocks/>
            </p:cNvSpPr>
            <p:nvPr/>
          </p:nvSpPr>
          <p:spPr bwMode="auto">
            <a:xfrm>
              <a:off x="7493000" y="4275138"/>
              <a:ext cx="42863" cy="90487"/>
            </a:xfrm>
            <a:custGeom>
              <a:avLst/>
              <a:gdLst>
                <a:gd name="T0" fmla="*/ 3 w 27"/>
                <a:gd name="T1" fmla="*/ 0 h 57"/>
                <a:gd name="T2" fmla="*/ 3 w 27"/>
                <a:gd name="T3" fmla="*/ 0 h 57"/>
                <a:gd name="T4" fmla="*/ 9 w 27"/>
                <a:gd name="T5" fmla="*/ 0 h 57"/>
                <a:gd name="T6" fmla="*/ 12 w 27"/>
                <a:gd name="T7" fmla="*/ 3 h 57"/>
                <a:gd name="T8" fmla="*/ 15 w 27"/>
                <a:gd name="T9" fmla="*/ 12 h 57"/>
                <a:gd name="T10" fmla="*/ 15 w 27"/>
                <a:gd name="T11" fmla="*/ 12 h 57"/>
                <a:gd name="T12" fmla="*/ 18 w 27"/>
                <a:gd name="T13" fmla="*/ 15 h 57"/>
                <a:gd name="T14" fmla="*/ 18 w 27"/>
                <a:gd name="T15" fmla="*/ 18 h 57"/>
                <a:gd name="T16" fmla="*/ 18 w 27"/>
                <a:gd name="T17" fmla="*/ 18 h 57"/>
                <a:gd name="T18" fmla="*/ 21 w 27"/>
                <a:gd name="T19" fmla="*/ 21 h 57"/>
                <a:gd name="T20" fmla="*/ 24 w 27"/>
                <a:gd name="T21" fmla="*/ 21 h 57"/>
                <a:gd name="T22" fmla="*/ 27 w 27"/>
                <a:gd name="T23" fmla="*/ 24 h 57"/>
                <a:gd name="T24" fmla="*/ 27 w 27"/>
                <a:gd name="T25" fmla="*/ 24 h 57"/>
                <a:gd name="T26" fmla="*/ 27 w 27"/>
                <a:gd name="T27" fmla="*/ 27 h 57"/>
                <a:gd name="T28" fmla="*/ 27 w 27"/>
                <a:gd name="T29" fmla="*/ 27 h 57"/>
                <a:gd name="T30" fmla="*/ 24 w 27"/>
                <a:gd name="T31" fmla="*/ 30 h 57"/>
                <a:gd name="T32" fmla="*/ 24 w 27"/>
                <a:gd name="T33" fmla="*/ 30 h 57"/>
                <a:gd name="T34" fmla="*/ 27 w 27"/>
                <a:gd name="T35" fmla="*/ 36 h 57"/>
                <a:gd name="T36" fmla="*/ 27 w 27"/>
                <a:gd name="T37" fmla="*/ 42 h 57"/>
                <a:gd name="T38" fmla="*/ 27 w 27"/>
                <a:gd name="T39" fmla="*/ 48 h 57"/>
                <a:gd name="T40" fmla="*/ 27 w 27"/>
                <a:gd name="T41" fmla="*/ 48 h 57"/>
                <a:gd name="T42" fmla="*/ 24 w 27"/>
                <a:gd name="T43" fmla="*/ 48 h 57"/>
                <a:gd name="T44" fmla="*/ 21 w 27"/>
                <a:gd name="T45" fmla="*/ 51 h 57"/>
                <a:gd name="T46" fmla="*/ 18 w 27"/>
                <a:gd name="T47" fmla="*/ 57 h 57"/>
                <a:gd name="T48" fmla="*/ 18 w 27"/>
                <a:gd name="T49" fmla="*/ 57 h 57"/>
                <a:gd name="T50" fmla="*/ 12 w 27"/>
                <a:gd name="T51" fmla="*/ 54 h 57"/>
                <a:gd name="T52" fmla="*/ 6 w 27"/>
                <a:gd name="T53" fmla="*/ 48 h 57"/>
                <a:gd name="T54" fmla="*/ 3 w 27"/>
                <a:gd name="T55" fmla="*/ 42 h 57"/>
                <a:gd name="T56" fmla="*/ 0 w 27"/>
                <a:gd name="T57" fmla="*/ 36 h 57"/>
                <a:gd name="T58" fmla="*/ 0 w 27"/>
                <a:gd name="T59" fmla="*/ 18 h 57"/>
                <a:gd name="T60" fmla="*/ 3 w 27"/>
                <a:gd name="T61" fmla="*/ 0 h 57"/>
                <a:gd name="T62" fmla="*/ 3 w 27"/>
                <a:gd name="T6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57">
                  <a:moveTo>
                    <a:pt x="3" y="0"/>
                  </a:moveTo>
                  <a:lnTo>
                    <a:pt x="3" y="0"/>
                  </a:lnTo>
                  <a:lnTo>
                    <a:pt x="9" y="0"/>
                  </a:lnTo>
                  <a:lnTo>
                    <a:pt x="12" y="3"/>
                  </a:lnTo>
                  <a:lnTo>
                    <a:pt x="15" y="12"/>
                  </a:lnTo>
                  <a:lnTo>
                    <a:pt x="15" y="12"/>
                  </a:lnTo>
                  <a:lnTo>
                    <a:pt x="18" y="15"/>
                  </a:lnTo>
                  <a:lnTo>
                    <a:pt x="18" y="18"/>
                  </a:lnTo>
                  <a:lnTo>
                    <a:pt x="18" y="18"/>
                  </a:lnTo>
                  <a:lnTo>
                    <a:pt x="21" y="21"/>
                  </a:lnTo>
                  <a:lnTo>
                    <a:pt x="24" y="21"/>
                  </a:lnTo>
                  <a:lnTo>
                    <a:pt x="27" y="24"/>
                  </a:lnTo>
                  <a:lnTo>
                    <a:pt x="27" y="24"/>
                  </a:lnTo>
                  <a:lnTo>
                    <a:pt x="27" y="27"/>
                  </a:lnTo>
                  <a:lnTo>
                    <a:pt x="27" y="27"/>
                  </a:lnTo>
                  <a:lnTo>
                    <a:pt x="24" y="30"/>
                  </a:lnTo>
                  <a:lnTo>
                    <a:pt x="24" y="30"/>
                  </a:lnTo>
                  <a:lnTo>
                    <a:pt x="27" y="36"/>
                  </a:lnTo>
                  <a:lnTo>
                    <a:pt x="27" y="42"/>
                  </a:lnTo>
                  <a:lnTo>
                    <a:pt x="27" y="48"/>
                  </a:lnTo>
                  <a:lnTo>
                    <a:pt x="27" y="48"/>
                  </a:lnTo>
                  <a:lnTo>
                    <a:pt x="24" y="48"/>
                  </a:lnTo>
                  <a:lnTo>
                    <a:pt x="21" y="51"/>
                  </a:lnTo>
                  <a:lnTo>
                    <a:pt x="18" y="57"/>
                  </a:lnTo>
                  <a:lnTo>
                    <a:pt x="18" y="57"/>
                  </a:lnTo>
                  <a:lnTo>
                    <a:pt x="12" y="54"/>
                  </a:lnTo>
                  <a:lnTo>
                    <a:pt x="6" y="48"/>
                  </a:lnTo>
                  <a:lnTo>
                    <a:pt x="3" y="42"/>
                  </a:lnTo>
                  <a:lnTo>
                    <a:pt x="0" y="36"/>
                  </a:lnTo>
                  <a:lnTo>
                    <a:pt x="0" y="18"/>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72" name="Freeform 66"/>
            <p:cNvSpPr>
              <a:spLocks/>
            </p:cNvSpPr>
            <p:nvPr/>
          </p:nvSpPr>
          <p:spPr bwMode="auto">
            <a:xfrm>
              <a:off x="8659813" y="4275138"/>
              <a:ext cx="57150" cy="104775"/>
            </a:xfrm>
            <a:custGeom>
              <a:avLst/>
              <a:gdLst>
                <a:gd name="T0" fmla="*/ 30 w 36"/>
                <a:gd name="T1" fmla="*/ 0 h 66"/>
                <a:gd name="T2" fmla="*/ 30 w 36"/>
                <a:gd name="T3" fmla="*/ 0 h 66"/>
                <a:gd name="T4" fmla="*/ 30 w 36"/>
                <a:gd name="T5" fmla="*/ 21 h 66"/>
                <a:gd name="T6" fmla="*/ 33 w 36"/>
                <a:gd name="T7" fmla="*/ 27 h 66"/>
                <a:gd name="T8" fmla="*/ 36 w 36"/>
                <a:gd name="T9" fmla="*/ 33 h 66"/>
                <a:gd name="T10" fmla="*/ 36 w 36"/>
                <a:gd name="T11" fmla="*/ 33 h 66"/>
                <a:gd name="T12" fmla="*/ 36 w 36"/>
                <a:gd name="T13" fmla="*/ 36 h 66"/>
                <a:gd name="T14" fmla="*/ 33 w 36"/>
                <a:gd name="T15" fmla="*/ 36 h 66"/>
                <a:gd name="T16" fmla="*/ 24 w 36"/>
                <a:gd name="T17" fmla="*/ 36 h 66"/>
                <a:gd name="T18" fmla="*/ 24 w 36"/>
                <a:gd name="T19" fmla="*/ 36 h 66"/>
                <a:gd name="T20" fmla="*/ 27 w 36"/>
                <a:gd name="T21" fmla="*/ 42 h 66"/>
                <a:gd name="T22" fmla="*/ 27 w 36"/>
                <a:gd name="T23" fmla="*/ 48 h 66"/>
                <a:gd name="T24" fmla="*/ 24 w 36"/>
                <a:gd name="T25" fmla="*/ 57 h 66"/>
                <a:gd name="T26" fmla="*/ 24 w 36"/>
                <a:gd name="T27" fmla="*/ 66 h 66"/>
                <a:gd name="T28" fmla="*/ 24 w 36"/>
                <a:gd name="T29" fmla="*/ 66 h 66"/>
                <a:gd name="T30" fmla="*/ 18 w 36"/>
                <a:gd name="T31" fmla="*/ 63 h 66"/>
                <a:gd name="T32" fmla="*/ 15 w 36"/>
                <a:gd name="T33" fmla="*/ 60 h 66"/>
                <a:gd name="T34" fmla="*/ 12 w 36"/>
                <a:gd name="T35" fmla="*/ 54 h 66"/>
                <a:gd name="T36" fmla="*/ 6 w 36"/>
                <a:gd name="T37" fmla="*/ 54 h 66"/>
                <a:gd name="T38" fmla="*/ 6 w 36"/>
                <a:gd name="T39" fmla="*/ 54 h 66"/>
                <a:gd name="T40" fmla="*/ 3 w 36"/>
                <a:gd name="T41" fmla="*/ 48 h 66"/>
                <a:gd name="T42" fmla="*/ 6 w 36"/>
                <a:gd name="T43" fmla="*/ 45 h 66"/>
                <a:gd name="T44" fmla="*/ 9 w 36"/>
                <a:gd name="T45" fmla="*/ 36 h 66"/>
                <a:gd name="T46" fmla="*/ 9 w 36"/>
                <a:gd name="T47" fmla="*/ 36 h 66"/>
                <a:gd name="T48" fmla="*/ 6 w 36"/>
                <a:gd name="T49" fmla="*/ 33 h 66"/>
                <a:gd name="T50" fmla="*/ 6 w 36"/>
                <a:gd name="T51" fmla="*/ 30 h 66"/>
                <a:gd name="T52" fmla="*/ 9 w 36"/>
                <a:gd name="T53" fmla="*/ 30 h 66"/>
                <a:gd name="T54" fmla="*/ 9 w 36"/>
                <a:gd name="T55" fmla="*/ 30 h 66"/>
                <a:gd name="T56" fmla="*/ 9 w 36"/>
                <a:gd name="T57" fmla="*/ 27 h 66"/>
                <a:gd name="T58" fmla="*/ 6 w 36"/>
                <a:gd name="T59" fmla="*/ 27 h 66"/>
                <a:gd name="T60" fmla="*/ 6 w 36"/>
                <a:gd name="T61" fmla="*/ 30 h 66"/>
                <a:gd name="T62" fmla="*/ 6 w 36"/>
                <a:gd name="T63" fmla="*/ 30 h 66"/>
                <a:gd name="T64" fmla="*/ 0 w 36"/>
                <a:gd name="T65" fmla="*/ 27 h 66"/>
                <a:gd name="T66" fmla="*/ 3 w 36"/>
                <a:gd name="T67" fmla="*/ 21 h 66"/>
                <a:gd name="T68" fmla="*/ 6 w 36"/>
                <a:gd name="T69" fmla="*/ 18 h 66"/>
                <a:gd name="T70" fmla="*/ 12 w 36"/>
                <a:gd name="T71" fmla="*/ 18 h 66"/>
                <a:gd name="T72" fmla="*/ 12 w 36"/>
                <a:gd name="T73" fmla="*/ 18 h 66"/>
                <a:gd name="T74" fmla="*/ 15 w 36"/>
                <a:gd name="T75" fmla="*/ 9 h 66"/>
                <a:gd name="T76" fmla="*/ 21 w 36"/>
                <a:gd name="T77" fmla="*/ 6 h 66"/>
                <a:gd name="T78" fmla="*/ 21 w 36"/>
                <a:gd name="T79" fmla="*/ 6 h 66"/>
                <a:gd name="T80" fmla="*/ 24 w 36"/>
                <a:gd name="T81" fmla="*/ 3 h 66"/>
                <a:gd name="T82" fmla="*/ 30 w 36"/>
                <a:gd name="T83" fmla="*/ 0 h 66"/>
                <a:gd name="T84" fmla="*/ 30 w 36"/>
                <a:gd name="T8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 h="66">
                  <a:moveTo>
                    <a:pt x="30" y="0"/>
                  </a:moveTo>
                  <a:lnTo>
                    <a:pt x="30" y="0"/>
                  </a:lnTo>
                  <a:lnTo>
                    <a:pt x="30" y="21"/>
                  </a:lnTo>
                  <a:lnTo>
                    <a:pt x="33" y="27"/>
                  </a:lnTo>
                  <a:lnTo>
                    <a:pt x="36" y="33"/>
                  </a:lnTo>
                  <a:lnTo>
                    <a:pt x="36" y="33"/>
                  </a:lnTo>
                  <a:lnTo>
                    <a:pt x="36" y="36"/>
                  </a:lnTo>
                  <a:lnTo>
                    <a:pt x="33" y="36"/>
                  </a:lnTo>
                  <a:lnTo>
                    <a:pt x="24" y="36"/>
                  </a:lnTo>
                  <a:lnTo>
                    <a:pt x="24" y="36"/>
                  </a:lnTo>
                  <a:lnTo>
                    <a:pt x="27" y="42"/>
                  </a:lnTo>
                  <a:lnTo>
                    <a:pt x="27" y="48"/>
                  </a:lnTo>
                  <a:lnTo>
                    <a:pt x="24" y="57"/>
                  </a:lnTo>
                  <a:lnTo>
                    <a:pt x="24" y="66"/>
                  </a:lnTo>
                  <a:lnTo>
                    <a:pt x="24" y="66"/>
                  </a:lnTo>
                  <a:lnTo>
                    <a:pt x="18" y="63"/>
                  </a:lnTo>
                  <a:lnTo>
                    <a:pt x="15" y="60"/>
                  </a:lnTo>
                  <a:lnTo>
                    <a:pt x="12" y="54"/>
                  </a:lnTo>
                  <a:lnTo>
                    <a:pt x="6" y="54"/>
                  </a:lnTo>
                  <a:lnTo>
                    <a:pt x="6" y="54"/>
                  </a:lnTo>
                  <a:lnTo>
                    <a:pt x="3" y="48"/>
                  </a:lnTo>
                  <a:lnTo>
                    <a:pt x="6" y="45"/>
                  </a:lnTo>
                  <a:lnTo>
                    <a:pt x="9" y="36"/>
                  </a:lnTo>
                  <a:lnTo>
                    <a:pt x="9" y="36"/>
                  </a:lnTo>
                  <a:lnTo>
                    <a:pt x="6" y="33"/>
                  </a:lnTo>
                  <a:lnTo>
                    <a:pt x="6" y="30"/>
                  </a:lnTo>
                  <a:lnTo>
                    <a:pt x="9" y="30"/>
                  </a:lnTo>
                  <a:lnTo>
                    <a:pt x="9" y="30"/>
                  </a:lnTo>
                  <a:lnTo>
                    <a:pt x="9" y="27"/>
                  </a:lnTo>
                  <a:lnTo>
                    <a:pt x="6" y="27"/>
                  </a:lnTo>
                  <a:lnTo>
                    <a:pt x="6" y="30"/>
                  </a:lnTo>
                  <a:lnTo>
                    <a:pt x="6" y="30"/>
                  </a:lnTo>
                  <a:lnTo>
                    <a:pt x="0" y="27"/>
                  </a:lnTo>
                  <a:lnTo>
                    <a:pt x="3" y="21"/>
                  </a:lnTo>
                  <a:lnTo>
                    <a:pt x="6" y="18"/>
                  </a:lnTo>
                  <a:lnTo>
                    <a:pt x="12" y="18"/>
                  </a:lnTo>
                  <a:lnTo>
                    <a:pt x="12" y="18"/>
                  </a:lnTo>
                  <a:lnTo>
                    <a:pt x="15" y="9"/>
                  </a:lnTo>
                  <a:lnTo>
                    <a:pt x="21" y="6"/>
                  </a:lnTo>
                  <a:lnTo>
                    <a:pt x="21" y="6"/>
                  </a:lnTo>
                  <a:lnTo>
                    <a:pt x="24" y="3"/>
                  </a:lnTo>
                  <a:lnTo>
                    <a:pt x="30" y="0"/>
                  </a:lnTo>
                  <a:lnTo>
                    <a:pt x="3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73" name="Freeform 67"/>
            <p:cNvSpPr>
              <a:spLocks/>
            </p:cNvSpPr>
            <p:nvPr/>
          </p:nvSpPr>
          <p:spPr bwMode="auto">
            <a:xfrm>
              <a:off x="8601075" y="4294188"/>
              <a:ext cx="44450" cy="47625"/>
            </a:xfrm>
            <a:custGeom>
              <a:avLst/>
              <a:gdLst>
                <a:gd name="T0" fmla="*/ 15 w 28"/>
                <a:gd name="T1" fmla="*/ 0 h 30"/>
                <a:gd name="T2" fmla="*/ 15 w 28"/>
                <a:gd name="T3" fmla="*/ 0 h 30"/>
                <a:gd name="T4" fmla="*/ 21 w 28"/>
                <a:gd name="T5" fmla="*/ 0 h 30"/>
                <a:gd name="T6" fmla="*/ 28 w 28"/>
                <a:gd name="T7" fmla="*/ 3 h 30"/>
                <a:gd name="T8" fmla="*/ 28 w 28"/>
                <a:gd name="T9" fmla="*/ 6 h 30"/>
                <a:gd name="T10" fmla="*/ 28 w 28"/>
                <a:gd name="T11" fmla="*/ 12 h 30"/>
                <a:gd name="T12" fmla="*/ 28 w 28"/>
                <a:gd name="T13" fmla="*/ 12 h 30"/>
                <a:gd name="T14" fmla="*/ 24 w 28"/>
                <a:gd name="T15" fmla="*/ 12 h 30"/>
                <a:gd name="T16" fmla="*/ 21 w 28"/>
                <a:gd name="T17" fmla="*/ 15 h 30"/>
                <a:gd name="T18" fmla="*/ 21 w 28"/>
                <a:gd name="T19" fmla="*/ 15 h 30"/>
                <a:gd name="T20" fmla="*/ 24 w 28"/>
                <a:gd name="T21" fmla="*/ 18 h 30"/>
                <a:gd name="T22" fmla="*/ 24 w 28"/>
                <a:gd name="T23" fmla="*/ 18 h 30"/>
                <a:gd name="T24" fmla="*/ 15 w 28"/>
                <a:gd name="T25" fmla="*/ 24 h 30"/>
                <a:gd name="T26" fmla="*/ 0 w 28"/>
                <a:gd name="T27" fmla="*/ 30 h 30"/>
                <a:gd name="T28" fmla="*/ 0 w 28"/>
                <a:gd name="T29" fmla="*/ 30 h 30"/>
                <a:gd name="T30" fmla="*/ 0 w 28"/>
                <a:gd name="T31" fmla="*/ 24 h 30"/>
                <a:gd name="T32" fmla="*/ 3 w 28"/>
                <a:gd name="T33" fmla="*/ 18 h 30"/>
                <a:gd name="T34" fmla="*/ 9 w 28"/>
                <a:gd name="T35" fmla="*/ 15 h 30"/>
                <a:gd name="T36" fmla="*/ 15 w 28"/>
                <a:gd name="T37" fmla="*/ 9 h 30"/>
                <a:gd name="T38" fmla="*/ 15 w 28"/>
                <a:gd name="T39" fmla="*/ 6 h 30"/>
                <a:gd name="T40" fmla="*/ 15 w 28"/>
                <a:gd name="T41" fmla="*/ 0 h 30"/>
                <a:gd name="T42" fmla="*/ 15 w 28"/>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30">
                  <a:moveTo>
                    <a:pt x="15" y="0"/>
                  </a:moveTo>
                  <a:lnTo>
                    <a:pt x="15" y="0"/>
                  </a:lnTo>
                  <a:lnTo>
                    <a:pt x="21" y="0"/>
                  </a:lnTo>
                  <a:lnTo>
                    <a:pt x="28" y="3"/>
                  </a:lnTo>
                  <a:lnTo>
                    <a:pt x="28" y="6"/>
                  </a:lnTo>
                  <a:lnTo>
                    <a:pt x="28" y="12"/>
                  </a:lnTo>
                  <a:lnTo>
                    <a:pt x="28" y="12"/>
                  </a:lnTo>
                  <a:lnTo>
                    <a:pt x="24" y="12"/>
                  </a:lnTo>
                  <a:lnTo>
                    <a:pt x="21" y="15"/>
                  </a:lnTo>
                  <a:lnTo>
                    <a:pt x="21" y="15"/>
                  </a:lnTo>
                  <a:lnTo>
                    <a:pt x="24" y="18"/>
                  </a:lnTo>
                  <a:lnTo>
                    <a:pt x="24" y="18"/>
                  </a:lnTo>
                  <a:lnTo>
                    <a:pt x="15" y="24"/>
                  </a:lnTo>
                  <a:lnTo>
                    <a:pt x="0" y="30"/>
                  </a:lnTo>
                  <a:lnTo>
                    <a:pt x="0" y="30"/>
                  </a:lnTo>
                  <a:lnTo>
                    <a:pt x="0" y="24"/>
                  </a:lnTo>
                  <a:lnTo>
                    <a:pt x="3" y="18"/>
                  </a:lnTo>
                  <a:lnTo>
                    <a:pt x="9" y="15"/>
                  </a:lnTo>
                  <a:lnTo>
                    <a:pt x="15" y="9"/>
                  </a:lnTo>
                  <a:lnTo>
                    <a:pt x="15" y="6"/>
                  </a:lnTo>
                  <a:lnTo>
                    <a:pt x="15" y="0"/>
                  </a:lnTo>
                  <a:lnTo>
                    <a:pt x="15"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74" name="Freeform 68"/>
            <p:cNvSpPr>
              <a:spLocks/>
            </p:cNvSpPr>
            <p:nvPr/>
          </p:nvSpPr>
          <p:spPr bwMode="auto">
            <a:xfrm>
              <a:off x="8745538" y="4462463"/>
              <a:ext cx="28575" cy="57150"/>
            </a:xfrm>
            <a:custGeom>
              <a:avLst/>
              <a:gdLst>
                <a:gd name="T0" fmla="*/ 3 w 18"/>
                <a:gd name="T1" fmla="*/ 0 h 36"/>
                <a:gd name="T2" fmla="*/ 3 w 18"/>
                <a:gd name="T3" fmla="*/ 0 h 36"/>
                <a:gd name="T4" fmla="*/ 9 w 18"/>
                <a:gd name="T5" fmla="*/ 3 h 36"/>
                <a:gd name="T6" fmla="*/ 9 w 18"/>
                <a:gd name="T7" fmla="*/ 9 h 36"/>
                <a:gd name="T8" fmla="*/ 12 w 18"/>
                <a:gd name="T9" fmla="*/ 12 h 36"/>
                <a:gd name="T10" fmla="*/ 18 w 18"/>
                <a:gd name="T11" fmla="*/ 12 h 36"/>
                <a:gd name="T12" fmla="*/ 18 w 18"/>
                <a:gd name="T13" fmla="*/ 12 h 36"/>
                <a:gd name="T14" fmla="*/ 15 w 18"/>
                <a:gd name="T15" fmla="*/ 30 h 36"/>
                <a:gd name="T16" fmla="*/ 9 w 18"/>
                <a:gd name="T17" fmla="*/ 36 h 36"/>
                <a:gd name="T18" fmla="*/ 6 w 18"/>
                <a:gd name="T19" fmla="*/ 36 h 36"/>
                <a:gd name="T20" fmla="*/ 0 w 18"/>
                <a:gd name="T21" fmla="*/ 36 h 36"/>
                <a:gd name="T22" fmla="*/ 0 w 18"/>
                <a:gd name="T23" fmla="*/ 36 h 36"/>
                <a:gd name="T24" fmla="*/ 0 w 18"/>
                <a:gd name="T25" fmla="*/ 36 h 36"/>
                <a:gd name="T26" fmla="*/ 3 w 18"/>
                <a:gd name="T27" fmla="*/ 33 h 36"/>
                <a:gd name="T28" fmla="*/ 6 w 18"/>
                <a:gd name="T29" fmla="*/ 33 h 36"/>
                <a:gd name="T30" fmla="*/ 6 w 18"/>
                <a:gd name="T31" fmla="*/ 33 h 36"/>
                <a:gd name="T32" fmla="*/ 3 w 18"/>
                <a:gd name="T33" fmla="*/ 18 h 36"/>
                <a:gd name="T34" fmla="*/ 3 w 18"/>
                <a:gd name="T35" fmla="*/ 0 h 36"/>
                <a:gd name="T36" fmla="*/ 3 w 18"/>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6">
                  <a:moveTo>
                    <a:pt x="3" y="0"/>
                  </a:moveTo>
                  <a:lnTo>
                    <a:pt x="3" y="0"/>
                  </a:lnTo>
                  <a:lnTo>
                    <a:pt x="9" y="3"/>
                  </a:lnTo>
                  <a:lnTo>
                    <a:pt x="9" y="9"/>
                  </a:lnTo>
                  <a:lnTo>
                    <a:pt x="12" y="12"/>
                  </a:lnTo>
                  <a:lnTo>
                    <a:pt x="18" y="12"/>
                  </a:lnTo>
                  <a:lnTo>
                    <a:pt x="18" y="12"/>
                  </a:lnTo>
                  <a:lnTo>
                    <a:pt x="15" y="30"/>
                  </a:lnTo>
                  <a:lnTo>
                    <a:pt x="9" y="36"/>
                  </a:lnTo>
                  <a:lnTo>
                    <a:pt x="6" y="36"/>
                  </a:lnTo>
                  <a:lnTo>
                    <a:pt x="0" y="36"/>
                  </a:lnTo>
                  <a:lnTo>
                    <a:pt x="0" y="36"/>
                  </a:lnTo>
                  <a:lnTo>
                    <a:pt x="0" y="36"/>
                  </a:lnTo>
                  <a:lnTo>
                    <a:pt x="3" y="33"/>
                  </a:lnTo>
                  <a:lnTo>
                    <a:pt x="6" y="33"/>
                  </a:lnTo>
                  <a:lnTo>
                    <a:pt x="6" y="33"/>
                  </a:lnTo>
                  <a:lnTo>
                    <a:pt x="3" y="18"/>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75" name="Freeform 69"/>
            <p:cNvSpPr>
              <a:spLocks/>
            </p:cNvSpPr>
            <p:nvPr/>
          </p:nvSpPr>
          <p:spPr bwMode="auto">
            <a:xfrm>
              <a:off x="8543925" y="4491038"/>
              <a:ext cx="130175" cy="28575"/>
            </a:xfrm>
            <a:custGeom>
              <a:avLst/>
              <a:gdLst>
                <a:gd name="T0" fmla="*/ 82 w 82"/>
                <a:gd name="T1" fmla="*/ 3 h 18"/>
                <a:gd name="T2" fmla="*/ 82 w 82"/>
                <a:gd name="T3" fmla="*/ 3 h 18"/>
                <a:gd name="T4" fmla="*/ 79 w 82"/>
                <a:gd name="T5" fmla="*/ 9 h 18"/>
                <a:gd name="T6" fmla="*/ 73 w 82"/>
                <a:gd name="T7" fmla="*/ 12 h 18"/>
                <a:gd name="T8" fmla="*/ 57 w 82"/>
                <a:gd name="T9" fmla="*/ 15 h 18"/>
                <a:gd name="T10" fmla="*/ 57 w 82"/>
                <a:gd name="T11" fmla="*/ 15 h 18"/>
                <a:gd name="T12" fmla="*/ 27 w 82"/>
                <a:gd name="T13" fmla="*/ 15 h 18"/>
                <a:gd name="T14" fmla="*/ 12 w 82"/>
                <a:gd name="T15" fmla="*/ 15 h 18"/>
                <a:gd name="T16" fmla="*/ 0 w 82"/>
                <a:gd name="T17" fmla="*/ 18 h 18"/>
                <a:gd name="T18" fmla="*/ 0 w 82"/>
                <a:gd name="T19" fmla="*/ 18 h 18"/>
                <a:gd name="T20" fmla="*/ 3 w 82"/>
                <a:gd name="T21" fmla="*/ 12 h 18"/>
                <a:gd name="T22" fmla="*/ 12 w 82"/>
                <a:gd name="T23" fmla="*/ 9 h 18"/>
                <a:gd name="T24" fmla="*/ 21 w 82"/>
                <a:gd name="T25" fmla="*/ 6 h 18"/>
                <a:gd name="T26" fmla="*/ 33 w 82"/>
                <a:gd name="T27" fmla="*/ 6 h 18"/>
                <a:gd name="T28" fmla="*/ 54 w 82"/>
                <a:gd name="T29" fmla="*/ 6 h 18"/>
                <a:gd name="T30" fmla="*/ 64 w 82"/>
                <a:gd name="T31" fmla="*/ 3 h 18"/>
                <a:gd name="T32" fmla="*/ 70 w 82"/>
                <a:gd name="T33" fmla="*/ 0 h 18"/>
                <a:gd name="T34" fmla="*/ 70 w 82"/>
                <a:gd name="T35" fmla="*/ 0 h 18"/>
                <a:gd name="T36" fmla="*/ 76 w 82"/>
                <a:gd name="T37" fmla="*/ 3 h 18"/>
                <a:gd name="T38" fmla="*/ 82 w 82"/>
                <a:gd name="T39" fmla="*/ 3 h 18"/>
                <a:gd name="T40" fmla="*/ 82 w 82"/>
                <a:gd name="T41"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18">
                  <a:moveTo>
                    <a:pt x="82" y="3"/>
                  </a:moveTo>
                  <a:lnTo>
                    <a:pt x="82" y="3"/>
                  </a:lnTo>
                  <a:lnTo>
                    <a:pt x="79" y="9"/>
                  </a:lnTo>
                  <a:lnTo>
                    <a:pt x="73" y="12"/>
                  </a:lnTo>
                  <a:lnTo>
                    <a:pt x="57" y="15"/>
                  </a:lnTo>
                  <a:lnTo>
                    <a:pt x="57" y="15"/>
                  </a:lnTo>
                  <a:lnTo>
                    <a:pt x="27" y="15"/>
                  </a:lnTo>
                  <a:lnTo>
                    <a:pt x="12" y="15"/>
                  </a:lnTo>
                  <a:lnTo>
                    <a:pt x="0" y="18"/>
                  </a:lnTo>
                  <a:lnTo>
                    <a:pt x="0" y="18"/>
                  </a:lnTo>
                  <a:lnTo>
                    <a:pt x="3" y="12"/>
                  </a:lnTo>
                  <a:lnTo>
                    <a:pt x="12" y="9"/>
                  </a:lnTo>
                  <a:lnTo>
                    <a:pt x="21" y="6"/>
                  </a:lnTo>
                  <a:lnTo>
                    <a:pt x="33" y="6"/>
                  </a:lnTo>
                  <a:lnTo>
                    <a:pt x="54" y="6"/>
                  </a:lnTo>
                  <a:lnTo>
                    <a:pt x="64" y="3"/>
                  </a:lnTo>
                  <a:lnTo>
                    <a:pt x="70" y="0"/>
                  </a:lnTo>
                  <a:lnTo>
                    <a:pt x="70" y="0"/>
                  </a:lnTo>
                  <a:lnTo>
                    <a:pt x="76" y="3"/>
                  </a:lnTo>
                  <a:lnTo>
                    <a:pt x="82" y="3"/>
                  </a:lnTo>
                  <a:lnTo>
                    <a:pt x="82"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76" name="Freeform 70"/>
            <p:cNvSpPr>
              <a:spLocks/>
            </p:cNvSpPr>
            <p:nvPr/>
          </p:nvSpPr>
          <p:spPr bwMode="auto">
            <a:xfrm>
              <a:off x="8826500" y="4533900"/>
              <a:ext cx="87313" cy="47625"/>
            </a:xfrm>
            <a:custGeom>
              <a:avLst/>
              <a:gdLst>
                <a:gd name="T0" fmla="*/ 55 w 55"/>
                <a:gd name="T1" fmla="*/ 21 h 30"/>
                <a:gd name="T2" fmla="*/ 55 w 55"/>
                <a:gd name="T3" fmla="*/ 21 h 30"/>
                <a:gd name="T4" fmla="*/ 49 w 55"/>
                <a:gd name="T5" fmla="*/ 24 h 30"/>
                <a:gd name="T6" fmla="*/ 46 w 55"/>
                <a:gd name="T7" fmla="*/ 27 h 30"/>
                <a:gd name="T8" fmla="*/ 46 w 55"/>
                <a:gd name="T9" fmla="*/ 27 h 30"/>
                <a:gd name="T10" fmla="*/ 40 w 55"/>
                <a:gd name="T11" fmla="*/ 27 h 30"/>
                <a:gd name="T12" fmla="*/ 34 w 55"/>
                <a:gd name="T13" fmla="*/ 27 h 30"/>
                <a:gd name="T14" fmla="*/ 28 w 55"/>
                <a:gd name="T15" fmla="*/ 30 h 30"/>
                <a:gd name="T16" fmla="*/ 22 w 55"/>
                <a:gd name="T17" fmla="*/ 27 h 30"/>
                <a:gd name="T18" fmla="*/ 22 w 55"/>
                <a:gd name="T19" fmla="*/ 27 h 30"/>
                <a:gd name="T20" fmla="*/ 19 w 55"/>
                <a:gd name="T21" fmla="*/ 27 h 30"/>
                <a:gd name="T22" fmla="*/ 16 w 55"/>
                <a:gd name="T23" fmla="*/ 24 h 30"/>
                <a:gd name="T24" fmla="*/ 16 w 55"/>
                <a:gd name="T25" fmla="*/ 24 h 30"/>
                <a:gd name="T26" fmla="*/ 9 w 55"/>
                <a:gd name="T27" fmla="*/ 18 h 30"/>
                <a:gd name="T28" fmla="*/ 0 w 55"/>
                <a:gd name="T29" fmla="*/ 12 h 30"/>
                <a:gd name="T30" fmla="*/ 0 w 55"/>
                <a:gd name="T31" fmla="*/ 12 h 30"/>
                <a:gd name="T32" fmla="*/ 3 w 55"/>
                <a:gd name="T33" fmla="*/ 9 h 30"/>
                <a:gd name="T34" fmla="*/ 9 w 55"/>
                <a:gd name="T35" fmla="*/ 6 h 30"/>
                <a:gd name="T36" fmla="*/ 22 w 55"/>
                <a:gd name="T37" fmla="*/ 3 h 30"/>
                <a:gd name="T38" fmla="*/ 22 w 55"/>
                <a:gd name="T39" fmla="*/ 3 h 30"/>
                <a:gd name="T40" fmla="*/ 28 w 55"/>
                <a:gd name="T41" fmla="*/ 0 h 30"/>
                <a:gd name="T42" fmla="*/ 31 w 55"/>
                <a:gd name="T43" fmla="*/ 0 h 30"/>
                <a:gd name="T44" fmla="*/ 34 w 55"/>
                <a:gd name="T45" fmla="*/ 0 h 30"/>
                <a:gd name="T46" fmla="*/ 34 w 55"/>
                <a:gd name="T47" fmla="*/ 0 h 30"/>
                <a:gd name="T48" fmla="*/ 34 w 55"/>
                <a:gd name="T49" fmla="*/ 3 h 30"/>
                <a:gd name="T50" fmla="*/ 34 w 55"/>
                <a:gd name="T51" fmla="*/ 3 h 30"/>
                <a:gd name="T52" fmla="*/ 37 w 55"/>
                <a:gd name="T53" fmla="*/ 3 h 30"/>
                <a:gd name="T54" fmla="*/ 37 w 55"/>
                <a:gd name="T55" fmla="*/ 0 h 30"/>
                <a:gd name="T56" fmla="*/ 37 w 55"/>
                <a:gd name="T57" fmla="*/ 0 h 30"/>
                <a:gd name="T58" fmla="*/ 43 w 55"/>
                <a:gd name="T59" fmla="*/ 3 h 30"/>
                <a:gd name="T60" fmla="*/ 49 w 55"/>
                <a:gd name="T61" fmla="*/ 6 h 30"/>
                <a:gd name="T62" fmla="*/ 52 w 55"/>
                <a:gd name="T63" fmla="*/ 12 h 30"/>
                <a:gd name="T64" fmla="*/ 55 w 55"/>
                <a:gd name="T65" fmla="*/ 21 h 30"/>
                <a:gd name="T66" fmla="*/ 55 w 55"/>
                <a:gd name="T6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 h="30">
                  <a:moveTo>
                    <a:pt x="55" y="21"/>
                  </a:moveTo>
                  <a:lnTo>
                    <a:pt x="55" y="21"/>
                  </a:lnTo>
                  <a:lnTo>
                    <a:pt x="49" y="24"/>
                  </a:lnTo>
                  <a:lnTo>
                    <a:pt x="46" y="27"/>
                  </a:lnTo>
                  <a:lnTo>
                    <a:pt x="46" y="27"/>
                  </a:lnTo>
                  <a:lnTo>
                    <a:pt x="40" y="27"/>
                  </a:lnTo>
                  <a:lnTo>
                    <a:pt x="34" y="27"/>
                  </a:lnTo>
                  <a:lnTo>
                    <a:pt x="28" y="30"/>
                  </a:lnTo>
                  <a:lnTo>
                    <a:pt x="22" y="27"/>
                  </a:lnTo>
                  <a:lnTo>
                    <a:pt x="22" y="27"/>
                  </a:lnTo>
                  <a:lnTo>
                    <a:pt x="19" y="27"/>
                  </a:lnTo>
                  <a:lnTo>
                    <a:pt x="16" y="24"/>
                  </a:lnTo>
                  <a:lnTo>
                    <a:pt x="16" y="24"/>
                  </a:lnTo>
                  <a:lnTo>
                    <a:pt x="9" y="18"/>
                  </a:lnTo>
                  <a:lnTo>
                    <a:pt x="0" y="12"/>
                  </a:lnTo>
                  <a:lnTo>
                    <a:pt x="0" y="12"/>
                  </a:lnTo>
                  <a:lnTo>
                    <a:pt x="3" y="9"/>
                  </a:lnTo>
                  <a:lnTo>
                    <a:pt x="9" y="6"/>
                  </a:lnTo>
                  <a:lnTo>
                    <a:pt x="22" y="3"/>
                  </a:lnTo>
                  <a:lnTo>
                    <a:pt x="22" y="3"/>
                  </a:lnTo>
                  <a:lnTo>
                    <a:pt x="28" y="0"/>
                  </a:lnTo>
                  <a:lnTo>
                    <a:pt x="31" y="0"/>
                  </a:lnTo>
                  <a:lnTo>
                    <a:pt x="34" y="0"/>
                  </a:lnTo>
                  <a:lnTo>
                    <a:pt x="34" y="0"/>
                  </a:lnTo>
                  <a:lnTo>
                    <a:pt x="34" y="3"/>
                  </a:lnTo>
                  <a:lnTo>
                    <a:pt x="34" y="3"/>
                  </a:lnTo>
                  <a:lnTo>
                    <a:pt x="37" y="3"/>
                  </a:lnTo>
                  <a:lnTo>
                    <a:pt x="37" y="0"/>
                  </a:lnTo>
                  <a:lnTo>
                    <a:pt x="37" y="0"/>
                  </a:lnTo>
                  <a:lnTo>
                    <a:pt x="43" y="3"/>
                  </a:lnTo>
                  <a:lnTo>
                    <a:pt x="49" y="6"/>
                  </a:lnTo>
                  <a:lnTo>
                    <a:pt x="52" y="12"/>
                  </a:lnTo>
                  <a:lnTo>
                    <a:pt x="55" y="21"/>
                  </a:lnTo>
                  <a:lnTo>
                    <a:pt x="55" y="2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77" name="Freeform 71"/>
            <p:cNvSpPr>
              <a:spLocks/>
            </p:cNvSpPr>
            <p:nvPr/>
          </p:nvSpPr>
          <p:spPr bwMode="auto">
            <a:xfrm>
              <a:off x="8875713" y="4567238"/>
              <a:ext cx="469900" cy="230187"/>
            </a:xfrm>
            <a:custGeom>
              <a:avLst/>
              <a:gdLst>
                <a:gd name="T0" fmla="*/ 90 w 296"/>
                <a:gd name="T1" fmla="*/ 70 h 145"/>
                <a:gd name="T2" fmla="*/ 78 w 296"/>
                <a:gd name="T3" fmla="*/ 64 h 145"/>
                <a:gd name="T4" fmla="*/ 72 w 296"/>
                <a:gd name="T5" fmla="*/ 49 h 145"/>
                <a:gd name="T6" fmla="*/ 27 w 296"/>
                <a:gd name="T7" fmla="*/ 36 h 145"/>
                <a:gd name="T8" fmla="*/ 3 w 296"/>
                <a:gd name="T9" fmla="*/ 36 h 145"/>
                <a:gd name="T10" fmla="*/ 3 w 296"/>
                <a:gd name="T11" fmla="*/ 21 h 145"/>
                <a:gd name="T12" fmla="*/ 0 w 296"/>
                <a:gd name="T13" fmla="*/ 15 h 145"/>
                <a:gd name="T14" fmla="*/ 12 w 296"/>
                <a:gd name="T15" fmla="*/ 18 h 145"/>
                <a:gd name="T16" fmla="*/ 24 w 296"/>
                <a:gd name="T17" fmla="*/ 15 h 145"/>
                <a:gd name="T18" fmla="*/ 42 w 296"/>
                <a:gd name="T19" fmla="*/ 24 h 145"/>
                <a:gd name="T20" fmla="*/ 54 w 296"/>
                <a:gd name="T21" fmla="*/ 21 h 145"/>
                <a:gd name="T22" fmla="*/ 66 w 296"/>
                <a:gd name="T23" fmla="*/ 9 h 145"/>
                <a:gd name="T24" fmla="*/ 93 w 296"/>
                <a:gd name="T25" fmla="*/ 0 h 145"/>
                <a:gd name="T26" fmla="*/ 99 w 296"/>
                <a:gd name="T27" fmla="*/ 0 h 145"/>
                <a:gd name="T28" fmla="*/ 108 w 296"/>
                <a:gd name="T29" fmla="*/ 9 h 145"/>
                <a:gd name="T30" fmla="*/ 133 w 296"/>
                <a:gd name="T31" fmla="*/ 15 h 145"/>
                <a:gd name="T32" fmla="*/ 136 w 296"/>
                <a:gd name="T33" fmla="*/ 21 h 145"/>
                <a:gd name="T34" fmla="*/ 142 w 296"/>
                <a:gd name="T35" fmla="*/ 15 h 145"/>
                <a:gd name="T36" fmla="*/ 148 w 296"/>
                <a:gd name="T37" fmla="*/ 24 h 145"/>
                <a:gd name="T38" fmla="*/ 169 w 296"/>
                <a:gd name="T39" fmla="*/ 24 h 145"/>
                <a:gd name="T40" fmla="*/ 178 w 296"/>
                <a:gd name="T41" fmla="*/ 33 h 145"/>
                <a:gd name="T42" fmla="*/ 187 w 296"/>
                <a:gd name="T43" fmla="*/ 36 h 145"/>
                <a:gd name="T44" fmla="*/ 184 w 296"/>
                <a:gd name="T45" fmla="*/ 45 h 145"/>
                <a:gd name="T46" fmla="*/ 193 w 296"/>
                <a:gd name="T47" fmla="*/ 39 h 145"/>
                <a:gd name="T48" fmla="*/ 196 w 296"/>
                <a:gd name="T49" fmla="*/ 52 h 145"/>
                <a:gd name="T50" fmla="*/ 205 w 296"/>
                <a:gd name="T51" fmla="*/ 58 h 145"/>
                <a:gd name="T52" fmla="*/ 229 w 296"/>
                <a:gd name="T53" fmla="*/ 73 h 145"/>
                <a:gd name="T54" fmla="*/ 251 w 296"/>
                <a:gd name="T55" fmla="*/ 76 h 145"/>
                <a:gd name="T56" fmla="*/ 248 w 296"/>
                <a:gd name="T57" fmla="*/ 88 h 145"/>
                <a:gd name="T58" fmla="*/ 251 w 296"/>
                <a:gd name="T59" fmla="*/ 94 h 145"/>
                <a:gd name="T60" fmla="*/ 260 w 296"/>
                <a:gd name="T61" fmla="*/ 100 h 145"/>
                <a:gd name="T62" fmla="*/ 275 w 296"/>
                <a:gd name="T63" fmla="*/ 121 h 145"/>
                <a:gd name="T64" fmla="*/ 287 w 296"/>
                <a:gd name="T65" fmla="*/ 139 h 145"/>
                <a:gd name="T66" fmla="*/ 287 w 296"/>
                <a:gd name="T67" fmla="*/ 145 h 145"/>
                <a:gd name="T68" fmla="*/ 266 w 296"/>
                <a:gd name="T69" fmla="*/ 142 h 145"/>
                <a:gd name="T70" fmla="*/ 242 w 296"/>
                <a:gd name="T71" fmla="*/ 124 h 145"/>
                <a:gd name="T72" fmla="*/ 232 w 296"/>
                <a:gd name="T73" fmla="*/ 115 h 145"/>
                <a:gd name="T74" fmla="*/ 217 w 296"/>
                <a:gd name="T75" fmla="*/ 100 h 145"/>
                <a:gd name="T76" fmla="*/ 202 w 296"/>
                <a:gd name="T77" fmla="*/ 100 h 145"/>
                <a:gd name="T78" fmla="*/ 184 w 296"/>
                <a:gd name="T79" fmla="*/ 97 h 145"/>
                <a:gd name="T80" fmla="*/ 169 w 296"/>
                <a:gd name="T81" fmla="*/ 133 h 145"/>
                <a:gd name="T82" fmla="*/ 160 w 296"/>
                <a:gd name="T83" fmla="*/ 130 h 145"/>
                <a:gd name="T84" fmla="*/ 145 w 296"/>
                <a:gd name="T85" fmla="*/ 124 h 145"/>
                <a:gd name="T86" fmla="*/ 139 w 296"/>
                <a:gd name="T87" fmla="*/ 118 h 145"/>
                <a:gd name="T88" fmla="*/ 133 w 296"/>
                <a:gd name="T89" fmla="*/ 115 h 145"/>
                <a:gd name="T90" fmla="*/ 118 w 296"/>
                <a:gd name="T91" fmla="*/ 109 h 145"/>
                <a:gd name="T92" fmla="*/ 118 w 296"/>
                <a:gd name="T93" fmla="*/ 100 h 145"/>
                <a:gd name="T94" fmla="*/ 99 w 296"/>
                <a:gd name="T95" fmla="*/ 109 h 145"/>
                <a:gd name="T96" fmla="*/ 96 w 296"/>
                <a:gd name="T97" fmla="*/ 112 h 145"/>
                <a:gd name="T98" fmla="*/ 87 w 296"/>
                <a:gd name="T99" fmla="*/ 109 h 145"/>
                <a:gd name="T100" fmla="*/ 99 w 296"/>
                <a:gd name="T101" fmla="*/ 97 h 145"/>
                <a:gd name="T102" fmla="*/ 108 w 296"/>
                <a:gd name="T103" fmla="*/ 88 h 145"/>
                <a:gd name="T104" fmla="*/ 105 w 296"/>
                <a:gd name="T105" fmla="*/ 82 h 145"/>
                <a:gd name="T106" fmla="*/ 105 w 296"/>
                <a:gd name="T107" fmla="*/ 88 h 145"/>
                <a:gd name="T108" fmla="*/ 96 w 296"/>
                <a:gd name="T109" fmla="*/ 7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145">
                  <a:moveTo>
                    <a:pt x="96" y="73"/>
                  </a:moveTo>
                  <a:lnTo>
                    <a:pt x="96" y="73"/>
                  </a:lnTo>
                  <a:lnTo>
                    <a:pt x="90" y="70"/>
                  </a:lnTo>
                  <a:lnTo>
                    <a:pt x="87" y="67"/>
                  </a:lnTo>
                  <a:lnTo>
                    <a:pt x="84" y="64"/>
                  </a:lnTo>
                  <a:lnTo>
                    <a:pt x="78" y="64"/>
                  </a:lnTo>
                  <a:lnTo>
                    <a:pt x="78" y="64"/>
                  </a:lnTo>
                  <a:lnTo>
                    <a:pt x="72" y="49"/>
                  </a:lnTo>
                  <a:lnTo>
                    <a:pt x="72" y="49"/>
                  </a:lnTo>
                  <a:lnTo>
                    <a:pt x="45" y="45"/>
                  </a:lnTo>
                  <a:lnTo>
                    <a:pt x="36" y="42"/>
                  </a:lnTo>
                  <a:lnTo>
                    <a:pt x="27" y="36"/>
                  </a:lnTo>
                  <a:lnTo>
                    <a:pt x="27" y="36"/>
                  </a:lnTo>
                  <a:lnTo>
                    <a:pt x="15" y="36"/>
                  </a:lnTo>
                  <a:lnTo>
                    <a:pt x="3" y="36"/>
                  </a:lnTo>
                  <a:lnTo>
                    <a:pt x="3" y="36"/>
                  </a:lnTo>
                  <a:lnTo>
                    <a:pt x="3" y="24"/>
                  </a:lnTo>
                  <a:lnTo>
                    <a:pt x="3" y="21"/>
                  </a:lnTo>
                  <a:lnTo>
                    <a:pt x="0" y="18"/>
                  </a:lnTo>
                  <a:lnTo>
                    <a:pt x="0" y="18"/>
                  </a:lnTo>
                  <a:lnTo>
                    <a:pt x="0" y="15"/>
                  </a:lnTo>
                  <a:lnTo>
                    <a:pt x="3" y="15"/>
                  </a:lnTo>
                  <a:lnTo>
                    <a:pt x="12" y="18"/>
                  </a:lnTo>
                  <a:lnTo>
                    <a:pt x="12" y="18"/>
                  </a:lnTo>
                  <a:lnTo>
                    <a:pt x="18" y="18"/>
                  </a:lnTo>
                  <a:lnTo>
                    <a:pt x="24" y="15"/>
                  </a:lnTo>
                  <a:lnTo>
                    <a:pt x="24" y="15"/>
                  </a:lnTo>
                  <a:lnTo>
                    <a:pt x="33" y="21"/>
                  </a:lnTo>
                  <a:lnTo>
                    <a:pt x="39" y="21"/>
                  </a:lnTo>
                  <a:lnTo>
                    <a:pt x="42" y="24"/>
                  </a:lnTo>
                  <a:lnTo>
                    <a:pt x="42" y="24"/>
                  </a:lnTo>
                  <a:lnTo>
                    <a:pt x="48" y="24"/>
                  </a:lnTo>
                  <a:lnTo>
                    <a:pt x="54" y="21"/>
                  </a:lnTo>
                  <a:lnTo>
                    <a:pt x="60" y="12"/>
                  </a:lnTo>
                  <a:lnTo>
                    <a:pt x="60" y="12"/>
                  </a:lnTo>
                  <a:lnTo>
                    <a:pt x="66" y="9"/>
                  </a:lnTo>
                  <a:lnTo>
                    <a:pt x="75" y="6"/>
                  </a:lnTo>
                  <a:lnTo>
                    <a:pt x="84" y="3"/>
                  </a:lnTo>
                  <a:lnTo>
                    <a:pt x="93" y="0"/>
                  </a:lnTo>
                  <a:lnTo>
                    <a:pt x="93" y="0"/>
                  </a:lnTo>
                  <a:lnTo>
                    <a:pt x="96" y="0"/>
                  </a:lnTo>
                  <a:lnTo>
                    <a:pt x="99" y="0"/>
                  </a:lnTo>
                  <a:lnTo>
                    <a:pt x="99" y="6"/>
                  </a:lnTo>
                  <a:lnTo>
                    <a:pt x="99" y="6"/>
                  </a:lnTo>
                  <a:lnTo>
                    <a:pt x="108" y="9"/>
                  </a:lnTo>
                  <a:lnTo>
                    <a:pt x="121" y="9"/>
                  </a:lnTo>
                  <a:lnTo>
                    <a:pt x="130" y="12"/>
                  </a:lnTo>
                  <a:lnTo>
                    <a:pt x="133" y="15"/>
                  </a:lnTo>
                  <a:lnTo>
                    <a:pt x="133" y="18"/>
                  </a:lnTo>
                  <a:lnTo>
                    <a:pt x="133" y="18"/>
                  </a:lnTo>
                  <a:lnTo>
                    <a:pt x="136" y="21"/>
                  </a:lnTo>
                  <a:lnTo>
                    <a:pt x="139" y="18"/>
                  </a:lnTo>
                  <a:lnTo>
                    <a:pt x="142" y="15"/>
                  </a:lnTo>
                  <a:lnTo>
                    <a:pt x="142" y="15"/>
                  </a:lnTo>
                  <a:lnTo>
                    <a:pt x="145" y="18"/>
                  </a:lnTo>
                  <a:lnTo>
                    <a:pt x="145" y="18"/>
                  </a:lnTo>
                  <a:lnTo>
                    <a:pt x="148" y="24"/>
                  </a:lnTo>
                  <a:lnTo>
                    <a:pt x="148" y="24"/>
                  </a:lnTo>
                  <a:lnTo>
                    <a:pt x="160" y="24"/>
                  </a:lnTo>
                  <a:lnTo>
                    <a:pt x="169" y="24"/>
                  </a:lnTo>
                  <a:lnTo>
                    <a:pt x="169" y="24"/>
                  </a:lnTo>
                  <a:lnTo>
                    <a:pt x="172" y="30"/>
                  </a:lnTo>
                  <a:lnTo>
                    <a:pt x="178" y="33"/>
                  </a:lnTo>
                  <a:lnTo>
                    <a:pt x="184" y="30"/>
                  </a:lnTo>
                  <a:lnTo>
                    <a:pt x="184" y="30"/>
                  </a:lnTo>
                  <a:lnTo>
                    <a:pt x="187" y="36"/>
                  </a:lnTo>
                  <a:lnTo>
                    <a:pt x="187" y="36"/>
                  </a:lnTo>
                  <a:lnTo>
                    <a:pt x="184" y="45"/>
                  </a:lnTo>
                  <a:lnTo>
                    <a:pt x="184" y="45"/>
                  </a:lnTo>
                  <a:lnTo>
                    <a:pt x="190" y="42"/>
                  </a:lnTo>
                  <a:lnTo>
                    <a:pt x="193" y="39"/>
                  </a:lnTo>
                  <a:lnTo>
                    <a:pt x="193" y="39"/>
                  </a:lnTo>
                  <a:lnTo>
                    <a:pt x="196" y="42"/>
                  </a:lnTo>
                  <a:lnTo>
                    <a:pt x="196" y="45"/>
                  </a:lnTo>
                  <a:lnTo>
                    <a:pt x="196" y="52"/>
                  </a:lnTo>
                  <a:lnTo>
                    <a:pt x="196" y="52"/>
                  </a:lnTo>
                  <a:lnTo>
                    <a:pt x="202" y="58"/>
                  </a:lnTo>
                  <a:lnTo>
                    <a:pt x="205" y="58"/>
                  </a:lnTo>
                  <a:lnTo>
                    <a:pt x="217" y="64"/>
                  </a:lnTo>
                  <a:lnTo>
                    <a:pt x="217" y="64"/>
                  </a:lnTo>
                  <a:lnTo>
                    <a:pt x="229" y="73"/>
                  </a:lnTo>
                  <a:lnTo>
                    <a:pt x="242" y="76"/>
                  </a:lnTo>
                  <a:lnTo>
                    <a:pt x="251" y="76"/>
                  </a:lnTo>
                  <a:lnTo>
                    <a:pt x="251" y="76"/>
                  </a:lnTo>
                  <a:lnTo>
                    <a:pt x="251" y="82"/>
                  </a:lnTo>
                  <a:lnTo>
                    <a:pt x="248" y="82"/>
                  </a:lnTo>
                  <a:lnTo>
                    <a:pt x="248" y="88"/>
                  </a:lnTo>
                  <a:lnTo>
                    <a:pt x="248" y="88"/>
                  </a:lnTo>
                  <a:lnTo>
                    <a:pt x="248" y="91"/>
                  </a:lnTo>
                  <a:lnTo>
                    <a:pt x="251" y="94"/>
                  </a:lnTo>
                  <a:lnTo>
                    <a:pt x="260" y="97"/>
                  </a:lnTo>
                  <a:lnTo>
                    <a:pt x="260" y="97"/>
                  </a:lnTo>
                  <a:lnTo>
                    <a:pt x="260" y="100"/>
                  </a:lnTo>
                  <a:lnTo>
                    <a:pt x="260" y="106"/>
                  </a:lnTo>
                  <a:lnTo>
                    <a:pt x="260" y="106"/>
                  </a:lnTo>
                  <a:lnTo>
                    <a:pt x="275" y="121"/>
                  </a:lnTo>
                  <a:lnTo>
                    <a:pt x="275" y="121"/>
                  </a:lnTo>
                  <a:lnTo>
                    <a:pt x="284" y="133"/>
                  </a:lnTo>
                  <a:lnTo>
                    <a:pt x="287" y="139"/>
                  </a:lnTo>
                  <a:lnTo>
                    <a:pt x="296" y="142"/>
                  </a:lnTo>
                  <a:lnTo>
                    <a:pt x="296" y="142"/>
                  </a:lnTo>
                  <a:lnTo>
                    <a:pt x="287" y="145"/>
                  </a:lnTo>
                  <a:lnTo>
                    <a:pt x="281" y="145"/>
                  </a:lnTo>
                  <a:lnTo>
                    <a:pt x="266" y="142"/>
                  </a:lnTo>
                  <a:lnTo>
                    <a:pt x="266" y="142"/>
                  </a:lnTo>
                  <a:lnTo>
                    <a:pt x="257" y="136"/>
                  </a:lnTo>
                  <a:lnTo>
                    <a:pt x="242" y="124"/>
                  </a:lnTo>
                  <a:lnTo>
                    <a:pt x="242" y="124"/>
                  </a:lnTo>
                  <a:lnTo>
                    <a:pt x="235" y="118"/>
                  </a:lnTo>
                  <a:lnTo>
                    <a:pt x="235" y="118"/>
                  </a:lnTo>
                  <a:lnTo>
                    <a:pt x="232" y="115"/>
                  </a:lnTo>
                  <a:lnTo>
                    <a:pt x="229" y="112"/>
                  </a:lnTo>
                  <a:lnTo>
                    <a:pt x="229" y="112"/>
                  </a:lnTo>
                  <a:lnTo>
                    <a:pt x="217" y="100"/>
                  </a:lnTo>
                  <a:lnTo>
                    <a:pt x="217" y="100"/>
                  </a:lnTo>
                  <a:lnTo>
                    <a:pt x="211" y="100"/>
                  </a:lnTo>
                  <a:lnTo>
                    <a:pt x="202" y="100"/>
                  </a:lnTo>
                  <a:lnTo>
                    <a:pt x="193" y="100"/>
                  </a:lnTo>
                  <a:lnTo>
                    <a:pt x="184" y="97"/>
                  </a:lnTo>
                  <a:lnTo>
                    <a:pt x="184" y="97"/>
                  </a:lnTo>
                  <a:lnTo>
                    <a:pt x="181" y="106"/>
                  </a:lnTo>
                  <a:lnTo>
                    <a:pt x="175" y="115"/>
                  </a:lnTo>
                  <a:lnTo>
                    <a:pt x="169" y="133"/>
                  </a:lnTo>
                  <a:lnTo>
                    <a:pt x="169" y="133"/>
                  </a:lnTo>
                  <a:lnTo>
                    <a:pt x="166" y="130"/>
                  </a:lnTo>
                  <a:lnTo>
                    <a:pt x="160" y="130"/>
                  </a:lnTo>
                  <a:lnTo>
                    <a:pt x="151" y="127"/>
                  </a:lnTo>
                  <a:lnTo>
                    <a:pt x="145" y="124"/>
                  </a:lnTo>
                  <a:lnTo>
                    <a:pt x="145" y="124"/>
                  </a:lnTo>
                  <a:lnTo>
                    <a:pt x="142" y="121"/>
                  </a:lnTo>
                  <a:lnTo>
                    <a:pt x="142" y="118"/>
                  </a:lnTo>
                  <a:lnTo>
                    <a:pt x="139" y="118"/>
                  </a:lnTo>
                  <a:lnTo>
                    <a:pt x="133" y="121"/>
                  </a:lnTo>
                  <a:lnTo>
                    <a:pt x="133" y="121"/>
                  </a:lnTo>
                  <a:lnTo>
                    <a:pt x="133" y="115"/>
                  </a:lnTo>
                  <a:lnTo>
                    <a:pt x="133" y="112"/>
                  </a:lnTo>
                  <a:lnTo>
                    <a:pt x="127" y="109"/>
                  </a:lnTo>
                  <a:lnTo>
                    <a:pt x="118" y="109"/>
                  </a:lnTo>
                  <a:lnTo>
                    <a:pt x="115" y="106"/>
                  </a:lnTo>
                  <a:lnTo>
                    <a:pt x="118" y="100"/>
                  </a:lnTo>
                  <a:lnTo>
                    <a:pt x="118" y="100"/>
                  </a:lnTo>
                  <a:lnTo>
                    <a:pt x="108" y="103"/>
                  </a:lnTo>
                  <a:lnTo>
                    <a:pt x="102" y="106"/>
                  </a:lnTo>
                  <a:lnTo>
                    <a:pt x="99" y="109"/>
                  </a:lnTo>
                  <a:lnTo>
                    <a:pt x="99" y="118"/>
                  </a:lnTo>
                  <a:lnTo>
                    <a:pt x="99" y="118"/>
                  </a:lnTo>
                  <a:lnTo>
                    <a:pt x="96" y="112"/>
                  </a:lnTo>
                  <a:lnTo>
                    <a:pt x="93" y="109"/>
                  </a:lnTo>
                  <a:lnTo>
                    <a:pt x="87" y="109"/>
                  </a:lnTo>
                  <a:lnTo>
                    <a:pt x="87" y="109"/>
                  </a:lnTo>
                  <a:lnTo>
                    <a:pt x="90" y="106"/>
                  </a:lnTo>
                  <a:lnTo>
                    <a:pt x="93" y="103"/>
                  </a:lnTo>
                  <a:lnTo>
                    <a:pt x="99" y="97"/>
                  </a:lnTo>
                  <a:lnTo>
                    <a:pt x="99" y="97"/>
                  </a:lnTo>
                  <a:lnTo>
                    <a:pt x="105" y="91"/>
                  </a:lnTo>
                  <a:lnTo>
                    <a:pt x="108" y="88"/>
                  </a:lnTo>
                  <a:lnTo>
                    <a:pt x="108" y="82"/>
                  </a:lnTo>
                  <a:lnTo>
                    <a:pt x="108" y="82"/>
                  </a:lnTo>
                  <a:lnTo>
                    <a:pt x="105" y="82"/>
                  </a:lnTo>
                  <a:lnTo>
                    <a:pt x="105" y="85"/>
                  </a:lnTo>
                  <a:lnTo>
                    <a:pt x="105" y="88"/>
                  </a:lnTo>
                  <a:lnTo>
                    <a:pt x="105" y="88"/>
                  </a:lnTo>
                  <a:lnTo>
                    <a:pt x="99" y="85"/>
                  </a:lnTo>
                  <a:lnTo>
                    <a:pt x="99" y="76"/>
                  </a:lnTo>
                  <a:lnTo>
                    <a:pt x="96" y="70"/>
                  </a:lnTo>
                  <a:lnTo>
                    <a:pt x="96" y="73"/>
                  </a:lnTo>
                  <a:lnTo>
                    <a:pt x="96" y="7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78" name="Freeform 72"/>
            <p:cNvSpPr>
              <a:spLocks/>
            </p:cNvSpPr>
            <p:nvPr/>
          </p:nvSpPr>
          <p:spPr bwMode="auto">
            <a:xfrm>
              <a:off x="8764588" y="4595813"/>
              <a:ext cx="42863" cy="23812"/>
            </a:xfrm>
            <a:custGeom>
              <a:avLst/>
              <a:gdLst>
                <a:gd name="T0" fmla="*/ 27 w 27"/>
                <a:gd name="T1" fmla="*/ 6 h 15"/>
                <a:gd name="T2" fmla="*/ 27 w 27"/>
                <a:gd name="T3" fmla="*/ 6 h 15"/>
                <a:gd name="T4" fmla="*/ 27 w 27"/>
                <a:gd name="T5" fmla="*/ 9 h 15"/>
                <a:gd name="T6" fmla="*/ 24 w 27"/>
                <a:gd name="T7" fmla="*/ 12 h 15"/>
                <a:gd name="T8" fmla="*/ 15 w 27"/>
                <a:gd name="T9" fmla="*/ 15 h 15"/>
                <a:gd name="T10" fmla="*/ 0 w 27"/>
                <a:gd name="T11" fmla="*/ 9 h 15"/>
                <a:gd name="T12" fmla="*/ 0 w 27"/>
                <a:gd name="T13" fmla="*/ 9 h 15"/>
                <a:gd name="T14" fmla="*/ 3 w 27"/>
                <a:gd name="T15" fmla="*/ 6 h 15"/>
                <a:gd name="T16" fmla="*/ 12 w 27"/>
                <a:gd name="T17" fmla="*/ 3 h 15"/>
                <a:gd name="T18" fmla="*/ 21 w 27"/>
                <a:gd name="T19" fmla="*/ 0 h 15"/>
                <a:gd name="T20" fmla="*/ 24 w 27"/>
                <a:gd name="T21" fmla="*/ 3 h 15"/>
                <a:gd name="T22" fmla="*/ 27 w 27"/>
                <a:gd name="T23" fmla="*/ 6 h 15"/>
                <a:gd name="T24" fmla="*/ 27 w 27"/>
                <a:gd name="T25"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5">
                  <a:moveTo>
                    <a:pt x="27" y="6"/>
                  </a:moveTo>
                  <a:lnTo>
                    <a:pt x="27" y="6"/>
                  </a:lnTo>
                  <a:lnTo>
                    <a:pt x="27" y="9"/>
                  </a:lnTo>
                  <a:lnTo>
                    <a:pt x="24" y="12"/>
                  </a:lnTo>
                  <a:lnTo>
                    <a:pt x="15" y="15"/>
                  </a:lnTo>
                  <a:lnTo>
                    <a:pt x="0" y="9"/>
                  </a:lnTo>
                  <a:lnTo>
                    <a:pt x="0" y="9"/>
                  </a:lnTo>
                  <a:lnTo>
                    <a:pt x="3" y="6"/>
                  </a:lnTo>
                  <a:lnTo>
                    <a:pt x="12" y="3"/>
                  </a:lnTo>
                  <a:lnTo>
                    <a:pt x="21" y="0"/>
                  </a:lnTo>
                  <a:lnTo>
                    <a:pt x="24" y="3"/>
                  </a:lnTo>
                  <a:lnTo>
                    <a:pt x="27" y="6"/>
                  </a:lnTo>
                  <a:lnTo>
                    <a:pt x="27"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79" name="Freeform 73"/>
            <p:cNvSpPr>
              <a:spLocks/>
            </p:cNvSpPr>
            <p:nvPr/>
          </p:nvSpPr>
          <p:spPr bwMode="auto">
            <a:xfrm>
              <a:off x="8707438" y="4605338"/>
              <a:ext cx="19050" cy="9525"/>
            </a:xfrm>
            <a:custGeom>
              <a:avLst/>
              <a:gdLst>
                <a:gd name="T0" fmla="*/ 0 w 12"/>
                <a:gd name="T1" fmla="*/ 3 h 6"/>
                <a:gd name="T2" fmla="*/ 0 w 12"/>
                <a:gd name="T3" fmla="*/ 3 h 6"/>
                <a:gd name="T4" fmla="*/ 0 w 12"/>
                <a:gd name="T5" fmla="*/ 0 h 6"/>
                <a:gd name="T6" fmla="*/ 0 w 12"/>
                <a:gd name="T7" fmla="*/ 0 h 6"/>
                <a:gd name="T8" fmla="*/ 6 w 12"/>
                <a:gd name="T9" fmla="*/ 0 h 6"/>
                <a:gd name="T10" fmla="*/ 12 w 12"/>
                <a:gd name="T11" fmla="*/ 3 h 6"/>
                <a:gd name="T12" fmla="*/ 12 w 12"/>
                <a:gd name="T13" fmla="*/ 3 h 6"/>
                <a:gd name="T14" fmla="*/ 12 w 12"/>
                <a:gd name="T15" fmla="*/ 6 h 6"/>
                <a:gd name="T16" fmla="*/ 12 w 12"/>
                <a:gd name="T17" fmla="*/ 6 h 6"/>
                <a:gd name="T18" fmla="*/ 3 w 12"/>
                <a:gd name="T19" fmla="*/ 6 h 6"/>
                <a:gd name="T20" fmla="*/ 3 w 12"/>
                <a:gd name="T21" fmla="*/ 6 h 6"/>
                <a:gd name="T22" fmla="*/ 3 w 12"/>
                <a:gd name="T23" fmla="*/ 3 h 6"/>
                <a:gd name="T24" fmla="*/ 0 w 12"/>
                <a:gd name="T25" fmla="*/ 3 h 6"/>
                <a:gd name="T26" fmla="*/ 0 w 12"/>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6">
                  <a:moveTo>
                    <a:pt x="0" y="3"/>
                  </a:moveTo>
                  <a:lnTo>
                    <a:pt x="0" y="3"/>
                  </a:lnTo>
                  <a:lnTo>
                    <a:pt x="0" y="0"/>
                  </a:lnTo>
                  <a:lnTo>
                    <a:pt x="0" y="0"/>
                  </a:lnTo>
                  <a:lnTo>
                    <a:pt x="6" y="0"/>
                  </a:lnTo>
                  <a:lnTo>
                    <a:pt x="12" y="3"/>
                  </a:lnTo>
                  <a:lnTo>
                    <a:pt x="12" y="3"/>
                  </a:lnTo>
                  <a:lnTo>
                    <a:pt x="12" y="6"/>
                  </a:lnTo>
                  <a:lnTo>
                    <a:pt x="12" y="6"/>
                  </a:lnTo>
                  <a:lnTo>
                    <a:pt x="3" y="6"/>
                  </a:lnTo>
                  <a:lnTo>
                    <a:pt x="3" y="6"/>
                  </a:lnTo>
                  <a:lnTo>
                    <a:pt x="3" y="3"/>
                  </a:lnTo>
                  <a:lnTo>
                    <a:pt x="0" y="3"/>
                  </a:lnTo>
                  <a:lnTo>
                    <a:pt x="0"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0" name="Freeform 74"/>
            <p:cNvSpPr>
              <a:spLocks/>
            </p:cNvSpPr>
            <p:nvPr/>
          </p:nvSpPr>
          <p:spPr bwMode="auto">
            <a:xfrm>
              <a:off x="9312275" y="4638675"/>
              <a:ext cx="85725" cy="53975"/>
            </a:xfrm>
            <a:custGeom>
              <a:avLst/>
              <a:gdLst>
                <a:gd name="T0" fmla="*/ 39 w 54"/>
                <a:gd name="T1" fmla="*/ 0 h 34"/>
                <a:gd name="T2" fmla="*/ 39 w 54"/>
                <a:gd name="T3" fmla="*/ 0 h 34"/>
                <a:gd name="T4" fmla="*/ 54 w 54"/>
                <a:gd name="T5" fmla="*/ 0 h 34"/>
                <a:gd name="T6" fmla="*/ 54 w 54"/>
                <a:gd name="T7" fmla="*/ 0 h 34"/>
                <a:gd name="T8" fmla="*/ 54 w 54"/>
                <a:gd name="T9" fmla="*/ 7 h 34"/>
                <a:gd name="T10" fmla="*/ 54 w 54"/>
                <a:gd name="T11" fmla="*/ 13 h 34"/>
                <a:gd name="T12" fmla="*/ 54 w 54"/>
                <a:gd name="T13" fmla="*/ 13 h 34"/>
                <a:gd name="T14" fmla="*/ 48 w 54"/>
                <a:gd name="T15" fmla="*/ 13 h 34"/>
                <a:gd name="T16" fmla="*/ 45 w 54"/>
                <a:gd name="T17" fmla="*/ 16 h 34"/>
                <a:gd name="T18" fmla="*/ 45 w 54"/>
                <a:gd name="T19" fmla="*/ 16 h 34"/>
                <a:gd name="T20" fmla="*/ 45 w 54"/>
                <a:gd name="T21" fmla="*/ 22 h 34"/>
                <a:gd name="T22" fmla="*/ 48 w 54"/>
                <a:gd name="T23" fmla="*/ 25 h 34"/>
                <a:gd name="T24" fmla="*/ 45 w 54"/>
                <a:gd name="T25" fmla="*/ 28 h 34"/>
                <a:gd name="T26" fmla="*/ 45 w 54"/>
                <a:gd name="T27" fmla="*/ 28 h 34"/>
                <a:gd name="T28" fmla="*/ 39 w 54"/>
                <a:gd name="T29" fmla="*/ 25 h 34"/>
                <a:gd name="T30" fmla="*/ 36 w 54"/>
                <a:gd name="T31" fmla="*/ 28 h 34"/>
                <a:gd name="T32" fmla="*/ 36 w 54"/>
                <a:gd name="T33" fmla="*/ 31 h 34"/>
                <a:gd name="T34" fmla="*/ 36 w 54"/>
                <a:gd name="T35" fmla="*/ 31 h 34"/>
                <a:gd name="T36" fmla="*/ 24 w 54"/>
                <a:gd name="T37" fmla="*/ 31 h 34"/>
                <a:gd name="T38" fmla="*/ 12 w 54"/>
                <a:gd name="T39" fmla="*/ 34 h 34"/>
                <a:gd name="T40" fmla="*/ 6 w 54"/>
                <a:gd name="T41" fmla="*/ 31 h 34"/>
                <a:gd name="T42" fmla="*/ 3 w 54"/>
                <a:gd name="T43" fmla="*/ 31 h 34"/>
                <a:gd name="T44" fmla="*/ 0 w 54"/>
                <a:gd name="T45" fmla="*/ 25 h 34"/>
                <a:gd name="T46" fmla="*/ 0 w 54"/>
                <a:gd name="T47" fmla="*/ 19 h 34"/>
                <a:gd name="T48" fmla="*/ 0 w 54"/>
                <a:gd name="T49" fmla="*/ 19 h 34"/>
                <a:gd name="T50" fmla="*/ 15 w 54"/>
                <a:gd name="T51" fmla="*/ 22 h 34"/>
                <a:gd name="T52" fmla="*/ 27 w 54"/>
                <a:gd name="T53" fmla="*/ 19 h 34"/>
                <a:gd name="T54" fmla="*/ 33 w 54"/>
                <a:gd name="T55" fmla="*/ 10 h 34"/>
                <a:gd name="T56" fmla="*/ 39 w 54"/>
                <a:gd name="T57" fmla="*/ 0 h 34"/>
                <a:gd name="T58" fmla="*/ 39 w 54"/>
                <a:gd name="T5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 h="34">
                  <a:moveTo>
                    <a:pt x="39" y="0"/>
                  </a:moveTo>
                  <a:lnTo>
                    <a:pt x="39" y="0"/>
                  </a:lnTo>
                  <a:lnTo>
                    <a:pt x="54" y="0"/>
                  </a:lnTo>
                  <a:lnTo>
                    <a:pt x="54" y="0"/>
                  </a:lnTo>
                  <a:lnTo>
                    <a:pt x="54" y="7"/>
                  </a:lnTo>
                  <a:lnTo>
                    <a:pt x="54" y="13"/>
                  </a:lnTo>
                  <a:lnTo>
                    <a:pt x="54" y="13"/>
                  </a:lnTo>
                  <a:lnTo>
                    <a:pt x="48" y="13"/>
                  </a:lnTo>
                  <a:lnTo>
                    <a:pt x="45" y="16"/>
                  </a:lnTo>
                  <a:lnTo>
                    <a:pt x="45" y="16"/>
                  </a:lnTo>
                  <a:lnTo>
                    <a:pt x="45" y="22"/>
                  </a:lnTo>
                  <a:lnTo>
                    <a:pt x="48" y="25"/>
                  </a:lnTo>
                  <a:lnTo>
                    <a:pt x="45" y="28"/>
                  </a:lnTo>
                  <a:lnTo>
                    <a:pt x="45" y="28"/>
                  </a:lnTo>
                  <a:lnTo>
                    <a:pt x="39" y="25"/>
                  </a:lnTo>
                  <a:lnTo>
                    <a:pt x="36" y="28"/>
                  </a:lnTo>
                  <a:lnTo>
                    <a:pt x="36" y="31"/>
                  </a:lnTo>
                  <a:lnTo>
                    <a:pt x="36" y="31"/>
                  </a:lnTo>
                  <a:lnTo>
                    <a:pt x="24" y="31"/>
                  </a:lnTo>
                  <a:lnTo>
                    <a:pt x="12" y="34"/>
                  </a:lnTo>
                  <a:lnTo>
                    <a:pt x="6" y="31"/>
                  </a:lnTo>
                  <a:lnTo>
                    <a:pt x="3" y="31"/>
                  </a:lnTo>
                  <a:lnTo>
                    <a:pt x="0" y="25"/>
                  </a:lnTo>
                  <a:lnTo>
                    <a:pt x="0" y="19"/>
                  </a:lnTo>
                  <a:lnTo>
                    <a:pt x="0" y="19"/>
                  </a:lnTo>
                  <a:lnTo>
                    <a:pt x="15" y="22"/>
                  </a:lnTo>
                  <a:lnTo>
                    <a:pt x="27" y="19"/>
                  </a:lnTo>
                  <a:lnTo>
                    <a:pt x="33" y="10"/>
                  </a:lnTo>
                  <a:lnTo>
                    <a:pt x="39" y="0"/>
                  </a:lnTo>
                  <a:lnTo>
                    <a:pt x="3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1" name="Freeform 75"/>
            <p:cNvSpPr>
              <a:spLocks/>
            </p:cNvSpPr>
            <p:nvPr/>
          </p:nvSpPr>
          <p:spPr bwMode="auto">
            <a:xfrm>
              <a:off x="8467725" y="4740275"/>
              <a:ext cx="52388" cy="19050"/>
            </a:xfrm>
            <a:custGeom>
              <a:avLst/>
              <a:gdLst>
                <a:gd name="T0" fmla="*/ 33 w 33"/>
                <a:gd name="T1" fmla="*/ 0 h 12"/>
                <a:gd name="T2" fmla="*/ 33 w 33"/>
                <a:gd name="T3" fmla="*/ 0 h 12"/>
                <a:gd name="T4" fmla="*/ 27 w 33"/>
                <a:gd name="T5" fmla="*/ 6 h 12"/>
                <a:gd name="T6" fmla="*/ 18 w 33"/>
                <a:gd name="T7" fmla="*/ 9 h 12"/>
                <a:gd name="T8" fmla="*/ 12 w 33"/>
                <a:gd name="T9" fmla="*/ 12 h 12"/>
                <a:gd name="T10" fmla="*/ 0 w 33"/>
                <a:gd name="T11" fmla="*/ 12 h 12"/>
                <a:gd name="T12" fmla="*/ 0 w 33"/>
                <a:gd name="T13" fmla="*/ 12 h 12"/>
                <a:gd name="T14" fmla="*/ 3 w 33"/>
                <a:gd name="T15" fmla="*/ 6 h 12"/>
                <a:gd name="T16" fmla="*/ 12 w 33"/>
                <a:gd name="T17" fmla="*/ 0 h 12"/>
                <a:gd name="T18" fmla="*/ 33 w 33"/>
                <a:gd name="T19" fmla="*/ 0 h 12"/>
                <a:gd name="T20" fmla="*/ 33 w 3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2">
                  <a:moveTo>
                    <a:pt x="33" y="0"/>
                  </a:moveTo>
                  <a:lnTo>
                    <a:pt x="33" y="0"/>
                  </a:lnTo>
                  <a:lnTo>
                    <a:pt x="27" y="6"/>
                  </a:lnTo>
                  <a:lnTo>
                    <a:pt x="18" y="9"/>
                  </a:lnTo>
                  <a:lnTo>
                    <a:pt x="12" y="12"/>
                  </a:lnTo>
                  <a:lnTo>
                    <a:pt x="0" y="12"/>
                  </a:lnTo>
                  <a:lnTo>
                    <a:pt x="0" y="12"/>
                  </a:lnTo>
                  <a:lnTo>
                    <a:pt x="3" y="6"/>
                  </a:lnTo>
                  <a:lnTo>
                    <a:pt x="12" y="0"/>
                  </a:lnTo>
                  <a:lnTo>
                    <a:pt x="33" y="0"/>
                  </a:lnTo>
                  <a:lnTo>
                    <a:pt x="3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2" name="Freeform 76"/>
            <p:cNvSpPr>
              <a:spLocks/>
            </p:cNvSpPr>
            <p:nvPr/>
          </p:nvSpPr>
          <p:spPr bwMode="auto">
            <a:xfrm>
              <a:off x="8543925" y="4740275"/>
              <a:ext cx="52388" cy="14287"/>
            </a:xfrm>
            <a:custGeom>
              <a:avLst/>
              <a:gdLst>
                <a:gd name="T0" fmla="*/ 33 w 33"/>
                <a:gd name="T1" fmla="*/ 0 h 9"/>
                <a:gd name="T2" fmla="*/ 33 w 33"/>
                <a:gd name="T3" fmla="*/ 0 h 9"/>
                <a:gd name="T4" fmla="*/ 27 w 33"/>
                <a:gd name="T5" fmla="*/ 6 h 9"/>
                <a:gd name="T6" fmla="*/ 21 w 33"/>
                <a:gd name="T7" fmla="*/ 9 h 9"/>
                <a:gd name="T8" fmla="*/ 0 w 33"/>
                <a:gd name="T9" fmla="*/ 9 h 9"/>
                <a:gd name="T10" fmla="*/ 0 w 33"/>
                <a:gd name="T11" fmla="*/ 9 h 9"/>
                <a:gd name="T12" fmla="*/ 6 w 33"/>
                <a:gd name="T13" fmla="*/ 3 h 9"/>
                <a:gd name="T14" fmla="*/ 12 w 33"/>
                <a:gd name="T15" fmla="*/ 0 h 9"/>
                <a:gd name="T16" fmla="*/ 33 w 33"/>
                <a:gd name="T17" fmla="*/ 0 h 9"/>
                <a:gd name="T18" fmla="*/ 33 w 3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
                  <a:moveTo>
                    <a:pt x="33" y="0"/>
                  </a:moveTo>
                  <a:lnTo>
                    <a:pt x="33" y="0"/>
                  </a:lnTo>
                  <a:lnTo>
                    <a:pt x="27" y="6"/>
                  </a:lnTo>
                  <a:lnTo>
                    <a:pt x="21" y="9"/>
                  </a:lnTo>
                  <a:lnTo>
                    <a:pt x="0" y="9"/>
                  </a:lnTo>
                  <a:lnTo>
                    <a:pt x="0" y="9"/>
                  </a:lnTo>
                  <a:lnTo>
                    <a:pt x="6" y="3"/>
                  </a:lnTo>
                  <a:lnTo>
                    <a:pt x="12" y="0"/>
                  </a:lnTo>
                  <a:lnTo>
                    <a:pt x="33" y="0"/>
                  </a:lnTo>
                  <a:lnTo>
                    <a:pt x="3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3" name="Freeform 77"/>
            <p:cNvSpPr>
              <a:spLocks/>
            </p:cNvSpPr>
            <p:nvPr/>
          </p:nvSpPr>
          <p:spPr bwMode="auto">
            <a:xfrm>
              <a:off x="8645525" y="4740275"/>
              <a:ext cx="80963" cy="52387"/>
            </a:xfrm>
            <a:custGeom>
              <a:avLst/>
              <a:gdLst>
                <a:gd name="T0" fmla="*/ 51 w 51"/>
                <a:gd name="T1" fmla="*/ 0 h 33"/>
                <a:gd name="T2" fmla="*/ 51 w 51"/>
                <a:gd name="T3" fmla="*/ 0 h 33"/>
                <a:gd name="T4" fmla="*/ 51 w 51"/>
                <a:gd name="T5" fmla="*/ 9 h 33"/>
                <a:gd name="T6" fmla="*/ 45 w 51"/>
                <a:gd name="T7" fmla="*/ 15 h 33"/>
                <a:gd name="T8" fmla="*/ 45 w 51"/>
                <a:gd name="T9" fmla="*/ 15 h 33"/>
                <a:gd name="T10" fmla="*/ 42 w 51"/>
                <a:gd name="T11" fmla="*/ 15 h 33"/>
                <a:gd name="T12" fmla="*/ 39 w 51"/>
                <a:gd name="T13" fmla="*/ 15 h 33"/>
                <a:gd name="T14" fmla="*/ 39 w 51"/>
                <a:gd name="T15" fmla="*/ 15 h 33"/>
                <a:gd name="T16" fmla="*/ 33 w 51"/>
                <a:gd name="T17" fmla="*/ 21 h 33"/>
                <a:gd name="T18" fmla="*/ 24 w 51"/>
                <a:gd name="T19" fmla="*/ 27 h 33"/>
                <a:gd name="T20" fmla="*/ 15 w 51"/>
                <a:gd name="T21" fmla="*/ 33 h 33"/>
                <a:gd name="T22" fmla="*/ 0 w 51"/>
                <a:gd name="T23" fmla="*/ 33 h 33"/>
                <a:gd name="T24" fmla="*/ 0 w 51"/>
                <a:gd name="T25" fmla="*/ 33 h 33"/>
                <a:gd name="T26" fmla="*/ 0 w 51"/>
                <a:gd name="T27" fmla="*/ 27 h 33"/>
                <a:gd name="T28" fmla="*/ 6 w 51"/>
                <a:gd name="T29" fmla="*/ 24 h 33"/>
                <a:gd name="T30" fmla="*/ 15 w 51"/>
                <a:gd name="T31" fmla="*/ 21 h 33"/>
                <a:gd name="T32" fmla="*/ 15 w 51"/>
                <a:gd name="T33" fmla="*/ 21 h 33"/>
                <a:gd name="T34" fmla="*/ 21 w 51"/>
                <a:gd name="T35" fmla="*/ 12 h 33"/>
                <a:gd name="T36" fmla="*/ 21 w 51"/>
                <a:gd name="T37" fmla="*/ 12 h 33"/>
                <a:gd name="T38" fmla="*/ 27 w 51"/>
                <a:gd name="T39" fmla="*/ 9 h 33"/>
                <a:gd name="T40" fmla="*/ 30 w 51"/>
                <a:gd name="T41" fmla="*/ 6 h 33"/>
                <a:gd name="T42" fmla="*/ 30 w 51"/>
                <a:gd name="T43" fmla="*/ 3 h 33"/>
                <a:gd name="T44" fmla="*/ 30 w 51"/>
                <a:gd name="T45" fmla="*/ 3 h 33"/>
                <a:gd name="T46" fmla="*/ 36 w 51"/>
                <a:gd name="T47" fmla="*/ 6 h 33"/>
                <a:gd name="T48" fmla="*/ 39 w 51"/>
                <a:gd name="T49" fmla="*/ 3 h 33"/>
                <a:gd name="T50" fmla="*/ 45 w 51"/>
                <a:gd name="T51" fmla="*/ 0 h 33"/>
                <a:gd name="T52" fmla="*/ 51 w 51"/>
                <a:gd name="T53" fmla="*/ 0 h 33"/>
                <a:gd name="T54" fmla="*/ 51 w 51"/>
                <a:gd name="T5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 h="33">
                  <a:moveTo>
                    <a:pt x="51" y="0"/>
                  </a:moveTo>
                  <a:lnTo>
                    <a:pt x="51" y="0"/>
                  </a:lnTo>
                  <a:lnTo>
                    <a:pt x="51" y="9"/>
                  </a:lnTo>
                  <a:lnTo>
                    <a:pt x="45" y="15"/>
                  </a:lnTo>
                  <a:lnTo>
                    <a:pt x="45" y="15"/>
                  </a:lnTo>
                  <a:lnTo>
                    <a:pt x="42" y="15"/>
                  </a:lnTo>
                  <a:lnTo>
                    <a:pt x="39" y="15"/>
                  </a:lnTo>
                  <a:lnTo>
                    <a:pt x="39" y="15"/>
                  </a:lnTo>
                  <a:lnTo>
                    <a:pt x="33" y="21"/>
                  </a:lnTo>
                  <a:lnTo>
                    <a:pt x="24" y="27"/>
                  </a:lnTo>
                  <a:lnTo>
                    <a:pt x="15" y="33"/>
                  </a:lnTo>
                  <a:lnTo>
                    <a:pt x="0" y="33"/>
                  </a:lnTo>
                  <a:lnTo>
                    <a:pt x="0" y="33"/>
                  </a:lnTo>
                  <a:lnTo>
                    <a:pt x="0" y="27"/>
                  </a:lnTo>
                  <a:lnTo>
                    <a:pt x="6" y="24"/>
                  </a:lnTo>
                  <a:lnTo>
                    <a:pt x="15" y="21"/>
                  </a:lnTo>
                  <a:lnTo>
                    <a:pt x="15" y="21"/>
                  </a:lnTo>
                  <a:lnTo>
                    <a:pt x="21" y="12"/>
                  </a:lnTo>
                  <a:lnTo>
                    <a:pt x="21" y="12"/>
                  </a:lnTo>
                  <a:lnTo>
                    <a:pt x="27" y="9"/>
                  </a:lnTo>
                  <a:lnTo>
                    <a:pt x="30" y="6"/>
                  </a:lnTo>
                  <a:lnTo>
                    <a:pt x="30" y="3"/>
                  </a:lnTo>
                  <a:lnTo>
                    <a:pt x="30" y="3"/>
                  </a:lnTo>
                  <a:lnTo>
                    <a:pt x="36" y="6"/>
                  </a:lnTo>
                  <a:lnTo>
                    <a:pt x="39" y="3"/>
                  </a:lnTo>
                  <a:lnTo>
                    <a:pt x="45" y="0"/>
                  </a:lnTo>
                  <a:lnTo>
                    <a:pt x="51" y="0"/>
                  </a:lnTo>
                  <a:lnTo>
                    <a:pt x="5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4" name="Freeform 78"/>
            <p:cNvSpPr>
              <a:spLocks/>
            </p:cNvSpPr>
            <p:nvPr/>
          </p:nvSpPr>
          <p:spPr bwMode="auto">
            <a:xfrm>
              <a:off x="9950450" y="5475288"/>
              <a:ext cx="38100" cy="66675"/>
            </a:xfrm>
            <a:custGeom>
              <a:avLst/>
              <a:gdLst>
                <a:gd name="T0" fmla="*/ 6 w 24"/>
                <a:gd name="T1" fmla="*/ 0 h 42"/>
                <a:gd name="T2" fmla="*/ 6 w 24"/>
                <a:gd name="T3" fmla="*/ 0 h 42"/>
                <a:gd name="T4" fmla="*/ 6 w 24"/>
                <a:gd name="T5" fmla="*/ 3 h 42"/>
                <a:gd name="T6" fmla="*/ 9 w 24"/>
                <a:gd name="T7" fmla="*/ 3 h 42"/>
                <a:gd name="T8" fmla="*/ 9 w 24"/>
                <a:gd name="T9" fmla="*/ 9 h 42"/>
                <a:gd name="T10" fmla="*/ 9 w 24"/>
                <a:gd name="T11" fmla="*/ 9 h 42"/>
                <a:gd name="T12" fmla="*/ 9 w 24"/>
                <a:gd name="T13" fmla="*/ 12 h 42"/>
                <a:gd name="T14" fmla="*/ 9 w 24"/>
                <a:gd name="T15" fmla="*/ 12 h 42"/>
                <a:gd name="T16" fmla="*/ 15 w 24"/>
                <a:gd name="T17" fmla="*/ 15 h 42"/>
                <a:gd name="T18" fmla="*/ 21 w 24"/>
                <a:gd name="T19" fmla="*/ 18 h 42"/>
                <a:gd name="T20" fmla="*/ 21 w 24"/>
                <a:gd name="T21" fmla="*/ 18 h 42"/>
                <a:gd name="T22" fmla="*/ 21 w 24"/>
                <a:gd name="T23" fmla="*/ 21 h 42"/>
                <a:gd name="T24" fmla="*/ 21 w 24"/>
                <a:gd name="T25" fmla="*/ 21 h 42"/>
                <a:gd name="T26" fmla="*/ 18 w 24"/>
                <a:gd name="T27" fmla="*/ 24 h 42"/>
                <a:gd name="T28" fmla="*/ 21 w 24"/>
                <a:gd name="T29" fmla="*/ 27 h 42"/>
                <a:gd name="T30" fmla="*/ 24 w 24"/>
                <a:gd name="T31" fmla="*/ 30 h 42"/>
                <a:gd name="T32" fmla="*/ 24 w 24"/>
                <a:gd name="T33" fmla="*/ 42 h 42"/>
                <a:gd name="T34" fmla="*/ 24 w 24"/>
                <a:gd name="T35" fmla="*/ 42 h 42"/>
                <a:gd name="T36" fmla="*/ 21 w 24"/>
                <a:gd name="T37" fmla="*/ 42 h 42"/>
                <a:gd name="T38" fmla="*/ 18 w 24"/>
                <a:gd name="T39" fmla="*/ 39 h 42"/>
                <a:gd name="T40" fmla="*/ 15 w 24"/>
                <a:gd name="T41" fmla="*/ 39 h 42"/>
                <a:gd name="T42" fmla="*/ 12 w 24"/>
                <a:gd name="T43" fmla="*/ 42 h 42"/>
                <a:gd name="T44" fmla="*/ 12 w 24"/>
                <a:gd name="T45" fmla="*/ 42 h 42"/>
                <a:gd name="T46" fmla="*/ 9 w 24"/>
                <a:gd name="T47" fmla="*/ 36 h 42"/>
                <a:gd name="T48" fmla="*/ 6 w 24"/>
                <a:gd name="T49" fmla="*/ 27 h 42"/>
                <a:gd name="T50" fmla="*/ 0 w 24"/>
                <a:gd name="T51" fmla="*/ 9 h 42"/>
                <a:gd name="T52" fmla="*/ 0 w 24"/>
                <a:gd name="T53" fmla="*/ 9 h 42"/>
                <a:gd name="T54" fmla="*/ 3 w 24"/>
                <a:gd name="T55" fmla="*/ 9 h 42"/>
                <a:gd name="T56" fmla="*/ 3 w 24"/>
                <a:gd name="T57" fmla="*/ 6 h 42"/>
                <a:gd name="T58" fmla="*/ 6 w 24"/>
                <a:gd name="T59" fmla="*/ 0 h 42"/>
                <a:gd name="T60" fmla="*/ 6 w 24"/>
                <a:gd name="T6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42">
                  <a:moveTo>
                    <a:pt x="6" y="0"/>
                  </a:moveTo>
                  <a:lnTo>
                    <a:pt x="6" y="0"/>
                  </a:lnTo>
                  <a:lnTo>
                    <a:pt x="6" y="3"/>
                  </a:lnTo>
                  <a:lnTo>
                    <a:pt x="9" y="3"/>
                  </a:lnTo>
                  <a:lnTo>
                    <a:pt x="9" y="9"/>
                  </a:lnTo>
                  <a:lnTo>
                    <a:pt x="9" y="9"/>
                  </a:lnTo>
                  <a:lnTo>
                    <a:pt x="9" y="12"/>
                  </a:lnTo>
                  <a:lnTo>
                    <a:pt x="9" y="12"/>
                  </a:lnTo>
                  <a:lnTo>
                    <a:pt x="15" y="15"/>
                  </a:lnTo>
                  <a:lnTo>
                    <a:pt x="21" y="18"/>
                  </a:lnTo>
                  <a:lnTo>
                    <a:pt x="21" y="18"/>
                  </a:lnTo>
                  <a:lnTo>
                    <a:pt x="21" y="21"/>
                  </a:lnTo>
                  <a:lnTo>
                    <a:pt x="21" y="21"/>
                  </a:lnTo>
                  <a:lnTo>
                    <a:pt x="18" y="24"/>
                  </a:lnTo>
                  <a:lnTo>
                    <a:pt x="21" y="27"/>
                  </a:lnTo>
                  <a:lnTo>
                    <a:pt x="24" y="30"/>
                  </a:lnTo>
                  <a:lnTo>
                    <a:pt x="24" y="42"/>
                  </a:lnTo>
                  <a:lnTo>
                    <a:pt x="24" y="42"/>
                  </a:lnTo>
                  <a:lnTo>
                    <a:pt x="21" y="42"/>
                  </a:lnTo>
                  <a:lnTo>
                    <a:pt x="18" y="39"/>
                  </a:lnTo>
                  <a:lnTo>
                    <a:pt x="15" y="39"/>
                  </a:lnTo>
                  <a:lnTo>
                    <a:pt x="12" y="42"/>
                  </a:lnTo>
                  <a:lnTo>
                    <a:pt x="12" y="42"/>
                  </a:lnTo>
                  <a:lnTo>
                    <a:pt x="9" y="36"/>
                  </a:lnTo>
                  <a:lnTo>
                    <a:pt x="6" y="27"/>
                  </a:lnTo>
                  <a:lnTo>
                    <a:pt x="0" y="9"/>
                  </a:lnTo>
                  <a:lnTo>
                    <a:pt x="0" y="9"/>
                  </a:lnTo>
                  <a:lnTo>
                    <a:pt x="3" y="9"/>
                  </a:lnTo>
                  <a:lnTo>
                    <a:pt x="3" y="6"/>
                  </a:lnTo>
                  <a:lnTo>
                    <a:pt x="6" y="0"/>
                  </a:lnTo>
                  <a:lnTo>
                    <a:pt x="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5" name="Freeform 79"/>
            <p:cNvSpPr>
              <a:spLocks/>
            </p:cNvSpPr>
            <p:nvPr/>
          </p:nvSpPr>
          <p:spPr bwMode="auto">
            <a:xfrm>
              <a:off x="9964738" y="5532438"/>
              <a:ext cx="100013" cy="139700"/>
            </a:xfrm>
            <a:custGeom>
              <a:avLst/>
              <a:gdLst>
                <a:gd name="T0" fmla="*/ 21 w 63"/>
                <a:gd name="T1" fmla="*/ 0 h 88"/>
                <a:gd name="T2" fmla="*/ 21 w 63"/>
                <a:gd name="T3" fmla="*/ 0 h 88"/>
                <a:gd name="T4" fmla="*/ 24 w 63"/>
                <a:gd name="T5" fmla="*/ 3 h 88"/>
                <a:gd name="T6" fmla="*/ 24 w 63"/>
                <a:gd name="T7" fmla="*/ 6 h 88"/>
                <a:gd name="T8" fmla="*/ 24 w 63"/>
                <a:gd name="T9" fmla="*/ 6 h 88"/>
                <a:gd name="T10" fmla="*/ 24 w 63"/>
                <a:gd name="T11" fmla="*/ 9 h 88"/>
                <a:gd name="T12" fmla="*/ 27 w 63"/>
                <a:gd name="T13" fmla="*/ 9 h 88"/>
                <a:gd name="T14" fmla="*/ 33 w 63"/>
                <a:gd name="T15" fmla="*/ 6 h 88"/>
                <a:gd name="T16" fmla="*/ 33 w 63"/>
                <a:gd name="T17" fmla="*/ 6 h 88"/>
                <a:gd name="T18" fmla="*/ 39 w 63"/>
                <a:gd name="T19" fmla="*/ 12 h 88"/>
                <a:gd name="T20" fmla="*/ 45 w 63"/>
                <a:gd name="T21" fmla="*/ 18 h 88"/>
                <a:gd name="T22" fmla="*/ 51 w 63"/>
                <a:gd name="T23" fmla="*/ 21 h 88"/>
                <a:gd name="T24" fmla="*/ 63 w 63"/>
                <a:gd name="T25" fmla="*/ 21 h 88"/>
                <a:gd name="T26" fmla="*/ 63 w 63"/>
                <a:gd name="T27" fmla="*/ 21 h 88"/>
                <a:gd name="T28" fmla="*/ 63 w 63"/>
                <a:gd name="T29" fmla="*/ 42 h 88"/>
                <a:gd name="T30" fmla="*/ 63 w 63"/>
                <a:gd name="T31" fmla="*/ 42 h 88"/>
                <a:gd name="T32" fmla="*/ 51 w 63"/>
                <a:gd name="T33" fmla="*/ 42 h 88"/>
                <a:gd name="T34" fmla="*/ 51 w 63"/>
                <a:gd name="T35" fmla="*/ 42 h 88"/>
                <a:gd name="T36" fmla="*/ 51 w 63"/>
                <a:gd name="T37" fmla="*/ 48 h 88"/>
                <a:gd name="T38" fmla="*/ 48 w 63"/>
                <a:gd name="T39" fmla="*/ 51 h 88"/>
                <a:gd name="T40" fmla="*/ 48 w 63"/>
                <a:gd name="T41" fmla="*/ 51 h 88"/>
                <a:gd name="T42" fmla="*/ 51 w 63"/>
                <a:gd name="T43" fmla="*/ 57 h 88"/>
                <a:gd name="T44" fmla="*/ 48 w 63"/>
                <a:gd name="T45" fmla="*/ 60 h 88"/>
                <a:gd name="T46" fmla="*/ 45 w 63"/>
                <a:gd name="T47" fmla="*/ 66 h 88"/>
                <a:gd name="T48" fmla="*/ 45 w 63"/>
                <a:gd name="T49" fmla="*/ 76 h 88"/>
                <a:gd name="T50" fmla="*/ 45 w 63"/>
                <a:gd name="T51" fmla="*/ 76 h 88"/>
                <a:gd name="T52" fmla="*/ 42 w 63"/>
                <a:gd name="T53" fmla="*/ 79 h 88"/>
                <a:gd name="T54" fmla="*/ 39 w 63"/>
                <a:gd name="T55" fmla="*/ 79 h 88"/>
                <a:gd name="T56" fmla="*/ 36 w 63"/>
                <a:gd name="T57" fmla="*/ 82 h 88"/>
                <a:gd name="T58" fmla="*/ 39 w 63"/>
                <a:gd name="T59" fmla="*/ 82 h 88"/>
                <a:gd name="T60" fmla="*/ 39 w 63"/>
                <a:gd name="T61" fmla="*/ 82 h 88"/>
                <a:gd name="T62" fmla="*/ 39 w 63"/>
                <a:gd name="T63" fmla="*/ 88 h 88"/>
                <a:gd name="T64" fmla="*/ 33 w 63"/>
                <a:gd name="T65" fmla="*/ 88 h 88"/>
                <a:gd name="T66" fmla="*/ 21 w 63"/>
                <a:gd name="T67" fmla="*/ 88 h 88"/>
                <a:gd name="T68" fmla="*/ 21 w 63"/>
                <a:gd name="T69" fmla="*/ 88 h 88"/>
                <a:gd name="T70" fmla="*/ 21 w 63"/>
                <a:gd name="T71" fmla="*/ 82 h 88"/>
                <a:gd name="T72" fmla="*/ 18 w 63"/>
                <a:gd name="T73" fmla="*/ 82 h 88"/>
                <a:gd name="T74" fmla="*/ 15 w 63"/>
                <a:gd name="T75" fmla="*/ 76 h 88"/>
                <a:gd name="T76" fmla="*/ 15 w 63"/>
                <a:gd name="T77" fmla="*/ 76 h 88"/>
                <a:gd name="T78" fmla="*/ 15 w 63"/>
                <a:gd name="T79" fmla="*/ 69 h 88"/>
                <a:gd name="T80" fmla="*/ 18 w 63"/>
                <a:gd name="T81" fmla="*/ 69 h 88"/>
                <a:gd name="T82" fmla="*/ 24 w 63"/>
                <a:gd name="T83" fmla="*/ 66 h 88"/>
                <a:gd name="T84" fmla="*/ 24 w 63"/>
                <a:gd name="T85" fmla="*/ 66 h 88"/>
                <a:gd name="T86" fmla="*/ 15 w 63"/>
                <a:gd name="T87" fmla="*/ 57 h 88"/>
                <a:gd name="T88" fmla="*/ 9 w 63"/>
                <a:gd name="T89" fmla="*/ 54 h 88"/>
                <a:gd name="T90" fmla="*/ 0 w 63"/>
                <a:gd name="T91" fmla="*/ 54 h 88"/>
                <a:gd name="T92" fmla="*/ 0 w 63"/>
                <a:gd name="T93" fmla="*/ 54 h 88"/>
                <a:gd name="T94" fmla="*/ 0 w 63"/>
                <a:gd name="T95" fmla="*/ 48 h 88"/>
                <a:gd name="T96" fmla="*/ 6 w 63"/>
                <a:gd name="T97" fmla="*/ 45 h 88"/>
                <a:gd name="T98" fmla="*/ 12 w 63"/>
                <a:gd name="T99" fmla="*/ 42 h 88"/>
                <a:gd name="T100" fmla="*/ 15 w 63"/>
                <a:gd name="T101" fmla="*/ 39 h 88"/>
                <a:gd name="T102" fmla="*/ 15 w 63"/>
                <a:gd name="T103" fmla="*/ 39 h 88"/>
                <a:gd name="T104" fmla="*/ 18 w 63"/>
                <a:gd name="T105" fmla="*/ 18 h 88"/>
                <a:gd name="T106" fmla="*/ 21 w 63"/>
                <a:gd name="T107" fmla="*/ 0 h 88"/>
                <a:gd name="T108" fmla="*/ 21 w 63"/>
                <a:gd name="T10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 h="88">
                  <a:moveTo>
                    <a:pt x="21" y="0"/>
                  </a:moveTo>
                  <a:lnTo>
                    <a:pt x="21" y="0"/>
                  </a:lnTo>
                  <a:lnTo>
                    <a:pt x="24" y="3"/>
                  </a:lnTo>
                  <a:lnTo>
                    <a:pt x="24" y="6"/>
                  </a:lnTo>
                  <a:lnTo>
                    <a:pt x="24" y="6"/>
                  </a:lnTo>
                  <a:lnTo>
                    <a:pt x="24" y="9"/>
                  </a:lnTo>
                  <a:lnTo>
                    <a:pt x="27" y="9"/>
                  </a:lnTo>
                  <a:lnTo>
                    <a:pt x="33" y="6"/>
                  </a:lnTo>
                  <a:lnTo>
                    <a:pt x="33" y="6"/>
                  </a:lnTo>
                  <a:lnTo>
                    <a:pt x="39" y="12"/>
                  </a:lnTo>
                  <a:lnTo>
                    <a:pt x="45" y="18"/>
                  </a:lnTo>
                  <a:lnTo>
                    <a:pt x="51" y="21"/>
                  </a:lnTo>
                  <a:lnTo>
                    <a:pt x="63" y="21"/>
                  </a:lnTo>
                  <a:lnTo>
                    <a:pt x="63" y="21"/>
                  </a:lnTo>
                  <a:lnTo>
                    <a:pt x="63" y="42"/>
                  </a:lnTo>
                  <a:lnTo>
                    <a:pt x="63" y="42"/>
                  </a:lnTo>
                  <a:lnTo>
                    <a:pt x="51" y="42"/>
                  </a:lnTo>
                  <a:lnTo>
                    <a:pt x="51" y="42"/>
                  </a:lnTo>
                  <a:lnTo>
                    <a:pt x="51" y="48"/>
                  </a:lnTo>
                  <a:lnTo>
                    <a:pt x="48" y="51"/>
                  </a:lnTo>
                  <a:lnTo>
                    <a:pt x="48" y="51"/>
                  </a:lnTo>
                  <a:lnTo>
                    <a:pt x="51" y="57"/>
                  </a:lnTo>
                  <a:lnTo>
                    <a:pt x="48" y="60"/>
                  </a:lnTo>
                  <a:lnTo>
                    <a:pt x="45" y="66"/>
                  </a:lnTo>
                  <a:lnTo>
                    <a:pt x="45" y="76"/>
                  </a:lnTo>
                  <a:lnTo>
                    <a:pt x="45" y="76"/>
                  </a:lnTo>
                  <a:lnTo>
                    <a:pt x="42" y="79"/>
                  </a:lnTo>
                  <a:lnTo>
                    <a:pt x="39" y="79"/>
                  </a:lnTo>
                  <a:lnTo>
                    <a:pt x="36" y="82"/>
                  </a:lnTo>
                  <a:lnTo>
                    <a:pt x="39" y="82"/>
                  </a:lnTo>
                  <a:lnTo>
                    <a:pt x="39" y="82"/>
                  </a:lnTo>
                  <a:lnTo>
                    <a:pt x="39" y="88"/>
                  </a:lnTo>
                  <a:lnTo>
                    <a:pt x="33" y="88"/>
                  </a:lnTo>
                  <a:lnTo>
                    <a:pt x="21" y="88"/>
                  </a:lnTo>
                  <a:lnTo>
                    <a:pt x="21" y="88"/>
                  </a:lnTo>
                  <a:lnTo>
                    <a:pt x="21" y="82"/>
                  </a:lnTo>
                  <a:lnTo>
                    <a:pt x="18" y="82"/>
                  </a:lnTo>
                  <a:lnTo>
                    <a:pt x="15" y="76"/>
                  </a:lnTo>
                  <a:lnTo>
                    <a:pt x="15" y="76"/>
                  </a:lnTo>
                  <a:lnTo>
                    <a:pt x="15" y="69"/>
                  </a:lnTo>
                  <a:lnTo>
                    <a:pt x="18" y="69"/>
                  </a:lnTo>
                  <a:lnTo>
                    <a:pt x="24" y="66"/>
                  </a:lnTo>
                  <a:lnTo>
                    <a:pt x="24" y="66"/>
                  </a:lnTo>
                  <a:lnTo>
                    <a:pt x="15" y="57"/>
                  </a:lnTo>
                  <a:lnTo>
                    <a:pt x="9" y="54"/>
                  </a:lnTo>
                  <a:lnTo>
                    <a:pt x="0" y="54"/>
                  </a:lnTo>
                  <a:lnTo>
                    <a:pt x="0" y="54"/>
                  </a:lnTo>
                  <a:lnTo>
                    <a:pt x="0" y="48"/>
                  </a:lnTo>
                  <a:lnTo>
                    <a:pt x="6" y="45"/>
                  </a:lnTo>
                  <a:lnTo>
                    <a:pt x="12" y="42"/>
                  </a:lnTo>
                  <a:lnTo>
                    <a:pt x="15" y="39"/>
                  </a:lnTo>
                  <a:lnTo>
                    <a:pt x="15" y="39"/>
                  </a:lnTo>
                  <a:lnTo>
                    <a:pt x="18" y="18"/>
                  </a:lnTo>
                  <a:lnTo>
                    <a:pt x="21" y="0"/>
                  </a:lnTo>
                  <a:lnTo>
                    <a:pt x="2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6" name="Freeform 80"/>
            <p:cNvSpPr>
              <a:spLocks/>
            </p:cNvSpPr>
            <p:nvPr/>
          </p:nvSpPr>
          <p:spPr bwMode="auto">
            <a:xfrm>
              <a:off x="9210675" y="5657850"/>
              <a:ext cx="82550" cy="90487"/>
            </a:xfrm>
            <a:custGeom>
              <a:avLst/>
              <a:gdLst>
                <a:gd name="T0" fmla="*/ 52 w 52"/>
                <a:gd name="T1" fmla="*/ 0 h 57"/>
                <a:gd name="T2" fmla="*/ 52 w 52"/>
                <a:gd name="T3" fmla="*/ 0 h 57"/>
                <a:gd name="T4" fmla="*/ 52 w 52"/>
                <a:gd name="T5" fmla="*/ 6 h 57"/>
                <a:gd name="T6" fmla="*/ 52 w 52"/>
                <a:gd name="T7" fmla="*/ 12 h 57"/>
                <a:gd name="T8" fmla="*/ 52 w 52"/>
                <a:gd name="T9" fmla="*/ 18 h 57"/>
                <a:gd name="T10" fmla="*/ 52 w 52"/>
                <a:gd name="T11" fmla="*/ 24 h 57"/>
                <a:gd name="T12" fmla="*/ 52 w 52"/>
                <a:gd name="T13" fmla="*/ 24 h 57"/>
                <a:gd name="T14" fmla="*/ 49 w 52"/>
                <a:gd name="T15" fmla="*/ 21 h 57"/>
                <a:gd name="T16" fmla="*/ 49 w 52"/>
                <a:gd name="T17" fmla="*/ 15 h 57"/>
                <a:gd name="T18" fmla="*/ 49 w 52"/>
                <a:gd name="T19" fmla="*/ 15 h 57"/>
                <a:gd name="T20" fmla="*/ 46 w 52"/>
                <a:gd name="T21" fmla="*/ 18 h 57"/>
                <a:gd name="T22" fmla="*/ 43 w 52"/>
                <a:gd name="T23" fmla="*/ 21 h 57"/>
                <a:gd name="T24" fmla="*/ 43 w 52"/>
                <a:gd name="T25" fmla="*/ 21 h 57"/>
                <a:gd name="T26" fmla="*/ 43 w 52"/>
                <a:gd name="T27" fmla="*/ 30 h 57"/>
                <a:gd name="T28" fmla="*/ 43 w 52"/>
                <a:gd name="T29" fmla="*/ 39 h 57"/>
                <a:gd name="T30" fmla="*/ 43 w 52"/>
                <a:gd name="T31" fmla="*/ 39 h 57"/>
                <a:gd name="T32" fmla="*/ 40 w 52"/>
                <a:gd name="T33" fmla="*/ 39 h 57"/>
                <a:gd name="T34" fmla="*/ 37 w 52"/>
                <a:gd name="T35" fmla="*/ 39 h 57"/>
                <a:gd name="T36" fmla="*/ 37 w 52"/>
                <a:gd name="T37" fmla="*/ 39 h 57"/>
                <a:gd name="T38" fmla="*/ 37 w 52"/>
                <a:gd name="T39" fmla="*/ 45 h 57"/>
                <a:gd name="T40" fmla="*/ 37 w 52"/>
                <a:gd name="T41" fmla="*/ 48 h 57"/>
                <a:gd name="T42" fmla="*/ 37 w 52"/>
                <a:gd name="T43" fmla="*/ 48 h 57"/>
                <a:gd name="T44" fmla="*/ 27 w 52"/>
                <a:gd name="T45" fmla="*/ 51 h 57"/>
                <a:gd name="T46" fmla="*/ 24 w 52"/>
                <a:gd name="T47" fmla="*/ 51 h 57"/>
                <a:gd name="T48" fmla="*/ 24 w 52"/>
                <a:gd name="T49" fmla="*/ 57 h 57"/>
                <a:gd name="T50" fmla="*/ 24 w 52"/>
                <a:gd name="T51" fmla="*/ 57 h 57"/>
                <a:gd name="T52" fmla="*/ 18 w 52"/>
                <a:gd name="T53" fmla="*/ 51 h 57"/>
                <a:gd name="T54" fmla="*/ 15 w 52"/>
                <a:gd name="T55" fmla="*/ 45 h 57"/>
                <a:gd name="T56" fmla="*/ 15 w 52"/>
                <a:gd name="T57" fmla="*/ 45 h 57"/>
                <a:gd name="T58" fmla="*/ 6 w 52"/>
                <a:gd name="T59" fmla="*/ 36 h 57"/>
                <a:gd name="T60" fmla="*/ 6 w 52"/>
                <a:gd name="T61" fmla="*/ 36 h 57"/>
                <a:gd name="T62" fmla="*/ 6 w 52"/>
                <a:gd name="T63" fmla="*/ 30 h 57"/>
                <a:gd name="T64" fmla="*/ 3 w 52"/>
                <a:gd name="T65" fmla="*/ 24 h 57"/>
                <a:gd name="T66" fmla="*/ 3 w 52"/>
                <a:gd name="T67" fmla="*/ 18 h 57"/>
                <a:gd name="T68" fmla="*/ 0 w 52"/>
                <a:gd name="T69" fmla="*/ 12 h 57"/>
                <a:gd name="T70" fmla="*/ 0 w 52"/>
                <a:gd name="T71" fmla="*/ 12 h 57"/>
                <a:gd name="T72" fmla="*/ 3 w 52"/>
                <a:gd name="T73" fmla="*/ 9 h 57"/>
                <a:gd name="T74" fmla="*/ 12 w 52"/>
                <a:gd name="T75" fmla="*/ 6 h 57"/>
                <a:gd name="T76" fmla="*/ 31 w 52"/>
                <a:gd name="T77" fmla="*/ 3 h 57"/>
                <a:gd name="T78" fmla="*/ 31 w 52"/>
                <a:gd name="T79" fmla="*/ 3 h 57"/>
                <a:gd name="T80" fmla="*/ 40 w 52"/>
                <a:gd name="T81" fmla="*/ 0 h 57"/>
                <a:gd name="T82" fmla="*/ 46 w 52"/>
                <a:gd name="T83" fmla="*/ 0 h 57"/>
                <a:gd name="T84" fmla="*/ 52 w 52"/>
                <a:gd name="T85" fmla="*/ 0 h 57"/>
                <a:gd name="T86" fmla="*/ 52 w 52"/>
                <a:gd name="T8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57">
                  <a:moveTo>
                    <a:pt x="52" y="0"/>
                  </a:moveTo>
                  <a:lnTo>
                    <a:pt x="52" y="0"/>
                  </a:lnTo>
                  <a:lnTo>
                    <a:pt x="52" y="6"/>
                  </a:lnTo>
                  <a:lnTo>
                    <a:pt x="52" y="12"/>
                  </a:lnTo>
                  <a:lnTo>
                    <a:pt x="52" y="18"/>
                  </a:lnTo>
                  <a:lnTo>
                    <a:pt x="52" y="24"/>
                  </a:lnTo>
                  <a:lnTo>
                    <a:pt x="52" y="24"/>
                  </a:lnTo>
                  <a:lnTo>
                    <a:pt x="49" y="21"/>
                  </a:lnTo>
                  <a:lnTo>
                    <a:pt x="49" y="15"/>
                  </a:lnTo>
                  <a:lnTo>
                    <a:pt x="49" y="15"/>
                  </a:lnTo>
                  <a:lnTo>
                    <a:pt x="46" y="18"/>
                  </a:lnTo>
                  <a:lnTo>
                    <a:pt x="43" y="21"/>
                  </a:lnTo>
                  <a:lnTo>
                    <a:pt x="43" y="21"/>
                  </a:lnTo>
                  <a:lnTo>
                    <a:pt x="43" y="30"/>
                  </a:lnTo>
                  <a:lnTo>
                    <a:pt x="43" y="39"/>
                  </a:lnTo>
                  <a:lnTo>
                    <a:pt x="43" y="39"/>
                  </a:lnTo>
                  <a:lnTo>
                    <a:pt x="40" y="39"/>
                  </a:lnTo>
                  <a:lnTo>
                    <a:pt x="37" y="39"/>
                  </a:lnTo>
                  <a:lnTo>
                    <a:pt x="37" y="39"/>
                  </a:lnTo>
                  <a:lnTo>
                    <a:pt x="37" y="45"/>
                  </a:lnTo>
                  <a:lnTo>
                    <a:pt x="37" y="48"/>
                  </a:lnTo>
                  <a:lnTo>
                    <a:pt x="37" y="48"/>
                  </a:lnTo>
                  <a:lnTo>
                    <a:pt x="27" y="51"/>
                  </a:lnTo>
                  <a:lnTo>
                    <a:pt x="24" y="51"/>
                  </a:lnTo>
                  <a:lnTo>
                    <a:pt x="24" y="57"/>
                  </a:lnTo>
                  <a:lnTo>
                    <a:pt x="24" y="57"/>
                  </a:lnTo>
                  <a:lnTo>
                    <a:pt x="18" y="51"/>
                  </a:lnTo>
                  <a:lnTo>
                    <a:pt x="15" y="45"/>
                  </a:lnTo>
                  <a:lnTo>
                    <a:pt x="15" y="45"/>
                  </a:lnTo>
                  <a:lnTo>
                    <a:pt x="6" y="36"/>
                  </a:lnTo>
                  <a:lnTo>
                    <a:pt x="6" y="36"/>
                  </a:lnTo>
                  <a:lnTo>
                    <a:pt x="6" y="30"/>
                  </a:lnTo>
                  <a:lnTo>
                    <a:pt x="3" y="24"/>
                  </a:lnTo>
                  <a:lnTo>
                    <a:pt x="3" y="18"/>
                  </a:lnTo>
                  <a:lnTo>
                    <a:pt x="0" y="12"/>
                  </a:lnTo>
                  <a:lnTo>
                    <a:pt x="0" y="12"/>
                  </a:lnTo>
                  <a:lnTo>
                    <a:pt x="3" y="9"/>
                  </a:lnTo>
                  <a:lnTo>
                    <a:pt x="12" y="6"/>
                  </a:lnTo>
                  <a:lnTo>
                    <a:pt x="31" y="3"/>
                  </a:lnTo>
                  <a:lnTo>
                    <a:pt x="31" y="3"/>
                  </a:lnTo>
                  <a:lnTo>
                    <a:pt x="40" y="0"/>
                  </a:lnTo>
                  <a:lnTo>
                    <a:pt x="46" y="0"/>
                  </a:lnTo>
                  <a:lnTo>
                    <a:pt x="52" y="0"/>
                  </a:lnTo>
                  <a:lnTo>
                    <a:pt x="52"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7" name="Freeform 81"/>
            <p:cNvSpPr>
              <a:spLocks/>
            </p:cNvSpPr>
            <p:nvPr/>
          </p:nvSpPr>
          <p:spPr bwMode="auto">
            <a:xfrm>
              <a:off x="3475038" y="1533525"/>
              <a:ext cx="1584325" cy="1181100"/>
            </a:xfrm>
            <a:custGeom>
              <a:avLst/>
              <a:gdLst>
                <a:gd name="T0" fmla="*/ 717 w 998"/>
                <a:gd name="T1" fmla="*/ 76 h 744"/>
                <a:gd name="T2" fmla="*/ 756 w 998"/>
                <a:gd name="T3" fmla="*/ 85 h 744"/>
                <a:gd name="T4" fmla="*/ 823 w 998"/>
                <a:gd name="T5" fmla="*/ 67 h 744"/>
                <a:gd name="T6" fmla="*/ 817 w 998"/>
                <a:gd name="T7" fmla="*/ 100 h 744"/>
                <a:gd name="T8" fmla="*/ 865 w 998"/>
                <a:gd name="T9" fmla="*/ 85 h 744"/>
                <a:gd name="T10" fmla="*/ 956 w 998"/>
                <a:gd name="T11" fmla="*/ 73 h 744"/>
                <a:gd name="T12" fmla="*/ 989 w 998"/>
                <a:gd name="T13" fmla="*/ 88 h 744"/>
                <a:gd name="T14" fmla="*/ 922 w 998"/>
                <a:gd name="T15" fmla="*/ 127 h 744"/>
                <a:gd name="T16" fmla="*/ 895 w 998"/>
                <a:gd name="T17" fmla="*/ 148 h 744"/>
                <a:gd name="T18" fmla="*/ 868 w 998"/>
                <a:gd name="T19" fmla="*/ 194 h 744"/>
                <a:gd name="T20" fmla="*/ 874 w 998"/>
                <a:gd name="T21" fmla="*/ 230 h 744"/>
                <a:gd name="T22" fmla="*/ 892 w 998"/>
                <a:gd name="T23" fmla="*/ 278 h 744"/>
                <a:gd name="T24" fmla="*/ 880 w 998"/>
                <a:gd name="T25" fmla="*/ 315 h 744"/>
                <a:gd name="T26" fmla="*/ 868 w 998"/>
                <a:gd name="T27" fmla="*/ 333 h 744"/>
                <a:gd name="T28" fmla="*/ 814 w 998"/>
                <a:gd name="T29" fmla="*/ 372 h 744"/>
                <a:gd name="T30" fmla="*/ 832 w 998"/>
                <a:gd name="T31" fmla="*/ 420 h 744"/>
                <a:gd name="T32" fmla="*/ 850 w 998"/>
                <a:gd name="T33" fmla="*/ 451 h 744"/>
                <a:gd name="T34" fmla="*/ 783 w 998"/>
                <a:gd name="T35" fmla="*/ 448 h 744"/>
                <a:gd name="T36" fmla="*/ 798 w 998"/>
                <a:gd name="T37" fmla="*/ 466 h 744"/>
                <a:gd name="T38" fmla="*/ 762 w 998"/>
                <a:gd name="T39" fmla="*/ 508 h 744"/>
                <a:gd name="T40" fmla="*/ 705 w 998"/>
                <a:gd name="T41" fmla="*/ 526 h 744"/>
                <a:gd name="T42" fmla="*/ 671 w 998"/>
                <a:gd name="T43" fmla="*/ 544 h 744"/>
                <a:gd name="T44" fmla="*/ 650 w 998"/>
                <a:gd name="T45" fmla="*/ 569 h 744"/>
                <a:gd name="T46" fmla="*/ 563 w 998"/>
                <a:gd name="T47" fmla="*/ 593 h 744"/>
                <a:gd name="T48" fmla="*/ 535 w 998"/>
                <a:gd name="T49" fmla="*/ 629 h 744"/>
                <a:gd name="T50" fmla="*/ 511 w 998"/>
                <a:gd name="T51" fmla="*/ 674 h 744"/>
                <a:gd name="T52" fmla="*/ 502 w 998"/>
                <a:gd name="T53" fmla="*/ 723 h 744"/>
                <a:gd name="T54" fmla="*/ 417 w 998"/>
                <a:gd name="T55" fmla="*/ 723 h 744"/>
                <a:gd name="T56" fmla="*/ 387 w 998"/>
                <a:gd name="T57" fmla="*/ 683 h 744"/>
                <a:gd name="T58" fmla="*/ 360 w 998"/>
                <a:gd name="T59" fmla="*/ 650 h 744"/>
                <a:gd name="T60" fmla="*/ 339 w 998"/>
                <a:gd name="T61" fmla="*/ 623 h 744"/>
                <a:gd name="T62" fmla="*/ 324 w 998"/>
                <a:gd name="T63" fmla="*/ 559 h 744"/>
                <a:gd name="T64" fmla="*/ 333 w 998"/>
                <a:gd name="T65" fmla="*/ 523 h 744"/>
                <a:gd name="T66" fmla="*/ 360 w 998"/>
                <a:gd name="T67" fmla="*/ 508 h 744"/>
                <a:gd name="T68" fmla="*/ 345 w 998"/>
                <a:gd name="T69" fmla="*/ 475 h 744"/>
                <a:gd name="T70" fmla="*/ 354 w 998"/>
                <a:gd name="T71" fmla="*/ 442 h 744"/>
                <a:gd name="T72" fmla="*/ 315 w 998"/>
                <a:gd name="T73" fmla="*/ 429 h 744"/>
                <a:gd name="T74" fmla="*/ 281 w 998"/>
                <a:gd name="T75" fmla="*/ 375 h 744"/>
                <a:gd name="T76" fmla="*/ 257 w 998"/>
                <a:gd name="T77" fmla="*/ 321 h 744"/>
                <a:gd name="T78" fmla="*/ 188 w 998"/>
                <a:gd name="T79" fmla="*/ 287 h 744"/>
                <a:gd name="T80" fmla="*/ 100 w 998"/>
                <a:gd name="T81" fmla="*/ 287 h 744"/>
                <a:gd name="T82" fmla="*/ 73 w 998"/>
                <a:gd name="T83" fmla="*/ 272 h 744"/>
                <a:gd name="T84" fmla="*/ 61 w 998"/>
                <a:gd name="T85" fmla="*/ 245 h 744"/>
                <a:gd name="T86" fmla="*/ 36 w 998"/>
                <a:gd name="T87" fmla="*/ 230 h 744"/>
                <a:gd name="T88" fmla="*/ 61 w 998"/>
                <a:gd name="T89" fmla="*/ 191 h 744"/>
                <a:gd name="T90" fmla="*/ 115 w 998"/>
                <a:gd name="T91" fmla="*/ 166 h 744"/>
                <a:gd name="T92" fmla="*/ 97 w 998"/>
                <a:gd name="T93" fmla="*/ 139 h 744"/>
                <a:gd name="T94" fmla="*/ 112 w 998"/>
                <a:gd name="T95" fmla="*/ 121 h 744"/>
                <a:gd name="T96" fmla="*/ 142 w 998"/>
                <a:gd name="T97" fmla="*/ 112 h 744"/>
                <a:gd name="T98" fmla="*/ 215 w 998"/>
                <a:gd name="T99" fmla="*/ 79 h 744"/>
                <a:gd name="T100" fmla="*/ 306 w 998"/>
                <a:gd name="T101" fmla="*/ 61 h 744"/>
                <a:gd name="T102" fmla="*/ 357 w 998"/>
                <a:gd name="T103" fmla="*/ 70 h 744"/>
                <a:gd name="T104" fmla="*/ 390 w 998"/>
                <a:gd name="T105" fmla="*/ 39 h 744"/>
                <a:gd name="T106" fmla="*/ 457 w 998"/>
                <a:gd name="T107" fmla="*/ 61 h 744"/>
                <a:gd name="T108" fmla="*/ 454 w 998"/>
                <a:gd name="T109" fmla="*/ 24 h 744"/>
                <a:gd name="T110" fmla="*/ 544 w 998"/>
                <a:gd name="T111" fmla="*/ 18 h 744"/>
                <a:gd name="T112" fmla="*/ 632 w 998"/>
                <a:gd name="T113" fmla="*/ 3 h 744"/>
                <a:gd name="T114" fmla="*/ 768 w 998"/>
                <a:gd name="T115" fmla="*/ 18 h 744"/>
                <a:gd name="T116" fmla="*/ 823 w 998"/>
                <a:gd name="T117" fmla="*/ 30 h 744"/>
                <a:gd name="T118" fmla="*/ 708 w 998"/>
                <a:gd name="T119" fmla="*/ 64 h 744"/>
                <a:gd name="T120" fmla="*/ 684 w 998"/>
                <a:gd name="T121" fmla="*/ 7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8" h="744">
                  <a:moveTo>
                    <a:pt x="674" y="73"/>
                  </a:moveTo>
                  <a:lnTo>
                    <a:pt x="674" y="73"/>
                  </a:lnTo>
                  <a:lnTo>
                    <a:pt x="677" y="76"/>
                  </a:lnTo>
                  <a:lnTo>
                    <a:pt x="680" y="76"/>
                  </a:lnTo>
                  <a:lnTo>
                    <a:pt x="684" y="79"/>
                  </a:lnTo>
                  <a:lnTo>
                    <a:pt x="684" y="82"/>
                  </a:lnTo>
                  <a:lnTo>
                    <a:pt x="684" y="82"/>
                  </a:lnTo>
                  <a:lnTo>
                    <a:pt x="690" y="82"/>
                  </a:lnTo>
                  <a:lnTo>
                    <a:pt x="693" y="79"/>
                  </a:lnTo>
                  <a:lnTo>
                    <a:pt x="696" y="76"/>
                  </a:lnTo>
                  <a:lnTo>
                    <a:pt x="696" y="76"/>
                  </a:lnTo>
                  <a:lnTo>
                    <a:pt x="702" y="79"/>
                  </a:lnTo>
                  <a:lnTo>
                    <a:pt x="708" y="82"/>
                  </a:lnTo>
                  <a:lnTo>
                    <a:pt x="708" y="82"/>
                  </a:lnTo>
                  <a:lnTo>
                    <a:pt x="717" y="76"/>
                  </a:lnTo>
                  <a:lnTo>
                    <a:pt x="717" y="76"/>
                  </a:lnTo>
                  <a:lnTo>
                    <a:pt x="729" y="76"/>
                  </a:lnTo>
                  <a:lnTo>
                    <a:pt x="729" y="76"/>
                  </a:lnTo>
                  <a:lnTo>
                    <a:pt x="753" y="70"/>
                  </a:lnTo>
                  <a:lnTo>
                    <a:pt x="765" y="70"/>
                  </a:lnTo>
                  <a:lnTo>
                    <a:pt x="774" y="73"/>
                  </a:lnTo>
                  <a:lnTo>
                    <a:pt x="774" y="73"/>
                  </a:lnTo>
                  <a:lnTo>
                    <a:pt x="768" y="76"/>
                  </a:lnTo>
                  <a:lnTo>
                    <a:pt x="762" y="79"/>
                  </a:lnTo>
                  <a:lnTo>
                    <a:pt x="753" y="79"/>
                  </a:lnTo>
                  <a:lnTo>
                    <a:pt x="750" y="85"/>
                  </a:lnTo>
                  <a:lnTo>
                    <a:pt x="750" y="85"/>
                  </a:lnTo>
                  <a:lnTo>
                    <a:pt x="750" y="88"/>
                  </a:lnTo>
                  <a:lnTo>
                    <a:pt x="753" y="88"/>
                  </a:lnTo>
                  <a:lnTo>
                    <a:pt x="756" y="85"/>
                  </a:lnTo>
                  <a:lnTo>
                    <a:pt x="756" y="85"/>
                  </a:lnTo>
                  <a:lnTo>
                    <a:pt x="765" y="88"/>
                  </a:lnTo>
                  <a:lnTo>
                    <a:pt x="771" y="88"/>
                  </a:lnTo>
                  <a:lnTo>
                    <a:pt x="777" y="85"/>
                  </a:lnTo>
                  <a:lnTo>
                    <a:pt x="777" y="85"/>
                  </a:lnTo>
                  <a:lnTo>
                    <a:pt x="786" y="82"/>
                  </a:lnTo>
                  <a:lnTo>
                    <a:pt x="786" y="82"/>
                  </a:lnTo>
                  <a:lnTo>
                    <a:pt x="804" y="73"/>
                  </a:lnTo>
                  <a:lnTo>
                    <a:pt x="804" y="73"/>
                  </a:lnTo>
                  <a:lnTo>
                    <a:pt x="807" y="73"/>
                  </a:lnTo>
                  <a:lnTo>
                    <a:pt x="807" y="70"/>
                  </a:lnTo>
                  <a:lnTo>
                    <a:pt x="810" y="67"/>
                  </a:lnTo>
                  <a:lnTo>
                    <a:pt x="810" y="67"/>
                  </a:lnTo>
                  <a:lnTo>
                    <a:pt x="823" y="67"/>
                  </a:lnTo>
                  <a:lnTo>
                    <a:pt x="823" y="67"/>
                  </a:lnTo>
                  <a:lnTo>
                    <a:pt x="829" y="64"/>
                  </a:lnTo>
                  <a:lnTo>
                    <a:pt x="835" y="64"/>
                  </a:lnTo>
                  <a:lnTo>
                    <a:pt x="844" y="64"/>
                  </a:lnTo>
                  <a:lnTo>
                    <a:pt x="844" y="64"/>
                  </a:lnTo>
                  <a:lnTo>
                    <a:pt x="844" y="73"/>
                  </a:lnTo>
                  <a:lnTo>
                    <a:pt x="841" y="76"/>
                  </a:lnTo>
                  <a:lnTo>
                    <a:pt x="838" y="76"/>
                  </a:lnTo>
                  <a:lnTo>
                    <a:pt x="838" y="76"/>
                  </a:lnTo>
                  <a:lnTo>
                    <a:pt x="832" y="85"/>
                  </a:lnTo>
                  <a:lnTo>
                    <a:pt x="832" y="85"/>
                  </a:lnTo>
                  <a:lnTo>
                    <a:pt x="826" y="94"/>
                  </a:lnTo>
                  <a:lnTo>
                    <a:pt x="820" y="97"/>
                  </a:lnTo>
                  <a:lnTo>
                    <a:pt x="814" y="97"/>
                  </a:lnTo>
                  <a:lnTo>
                    <a:pt x="814" y="97"/>
                  </a:lnTo>
                  <a:lnTo>
                    <a:pt x="817" y="100"/>
                  </a:lnTo>
                  <a:lnTo>
                    <a:pt x="820" y="100"/>
                  </a:lnTo>
                  <a:lnTo>
                    <a:pt x="826" y="97"/>
                  </a:lnTo>
                  <a:lnTo>
                    <a:pt x="832" y="97"/>
                  </a:lnTo>
                  <a:lnTo>
                    <a:pt x="832" y="97"/>
                  </a:lnTo>
                  <a:lnTo>
                    <a:pt x="832" y="97"/>
                  </a:lnTo>
                  <a:lnTo>
                    <a:pt x="835" y="94"/>
                  </a:lnTo>
                  <a:lnTo>
                    <a:pt x="835" y="88"/>
                  </a:lnTo>
                  <a:lnTo>
                    <a:pt x="835" y="88"/>
                  </a:lnTo>
                  <a:lnTo>
                    <a:pt x="841" y="88"/>
                  </a:lnTo>
                  <a:lnTo>
                    <a:pt x="847" y="88"/>
                  </a:lnTo>
                  <a:lnTo>
                    <a:pt x="853" y="85"/>
                  </a:lnTo>
                  <a:lnTo>
                    <a:pt x="856" y="82"/>
                  </a:lnTo>
                  <a:lnTo>
                    <a:pt x="856" y="82"/>
                  </a:lnTo>
                  <a:lnTo>
                    <a:pt x="859" y="85"/>
                  </a:lnTo>
                  <a:lnTo>
                    <a:pt x="865" y="85"/>
                  </a:lnTo>
                  <a:lnTo>
                    <a:pt x="877" y="82"/>
                  </a:lnTo>
                  <a:lnTo>
                    <a:pt x="889" y="82"/>
                  </a:lnTo>
                  <a:lnTo>
                    <a:pt x="892" y="82"/>
                  </a:lnTo>
                  <a:lnTo>
                    <a:pt x="895" y="85"/>
                  </a:lnTo>
                  <a:lnTo>
                    <a:pt x="895" y="85"/>
                  </a:lnTo>
                  <a:lnTo>
                    <a:pt x="907" y="73"/>
                  </a:lnTo>
                  <a:lnTo>
                    <a:pt x="907" y="73"/>
                  </a:lnTo>
                  <a:lnTo>
                    <a:pt x="916" y="73"/>
                  </a:lnTo>
                  <a:lnTo>
                    <a:pt x="925" y="73"/>
                  </a:lnTo>
                  <a:lnTo>
                    <a:pt x="931" y="70"/>
                  </a:lnTo>
                  <a:lnTo>
                    <a:pt x="941" y="67"/>
                  </a:lnTo>
                  <a:lnTo>
                    <a:pt x="941" y="67"/>
                  </a:lnTo>
                  <a:lnTo>
                    <a:pt x="944" y="73"/>
                  </a:lnTo>
                  <a:lnTo>
                    <a:pt x="944" y="73"/>
                  </a:lnTo>
                  <a:lnTo>
                    <a:pt x="956" y="73"/>
                  </a:lnTo>
                  <a:lnTo>
                    <a:pt x="965" y="73"/>
                  </a:lnTo>
                  <a:lnTo>
                    <a:pt x="965" y="73"/>
                  </a:lnTo>
                  <a:lnTo>
                    <a:pt x="968" y="76"/>
                  </a:lnTo>
                  <a:lnTo>
                    <a:pt x="968" y="73"/>
                  </a:lnTo>
                  <a:lnTo>
                    <a:pt x="971" y="73"/>
                  </a:lnTo>
                  <a:lnTo>
                    <a:pt x="974" y="73"/>
                  </a:lnTo>
                  <a:lnTo>
                    <a:pt x="974" y="73"/>
                  </a:lnTo>
                  <a:lnTo>
                    <a:pt x="983" y="79"/>
                  </a:lnTo>
                  <a:lnTo>
                    <a:pt x="989" y="79"/>
                  </a:lnTo>
                  <a:lnTo>
                    <a:pt x="998" y="82"/>
                  </a:lnTo>
                  <a:lnTo>
                    <a:pt x="998" y="82"/>
                  </a:lnTo>
                  <a:lnTo>
                    <a:pt x="998" y="85"/>
                  </a:lnTo>
                  <a:lnTo>
                    <a:pt x="995" y="88"/>
                  </a:lnTo>
                  <a:lnTo>
                    <a:pt x="989" y="88"/>
                  </a:lnTo>
                  <a:lnTo>
                    <a:pt x="989" y="88"/>
                  </a:lnTo>
                  <a:lnTo>
                    <a:pt x="980" y="97"/>
                  </a:lnTo>
                  <a:lnTo>
                    <a:pt x="980" y="97"/>
                  </a:lnTo>
                  <a:lnTo>
                    <a:pt x="965" y="103"/>
                  </a:lnTo>
                  <a:lnTo>
                    <a:pt x="956" y="106"/>
                  </a:lnTo>
                  <a:lnTo>
                    <a:pt x="953" y="112"/>
                  </a:lnTo>
                  <a:lnTo>
                    <a:pt x="953" y="112"/>
                  </a:lnTo>
                  <a:lnTo>
                    <a:pt x="934" y="112"/>
                  </a:lnTo>
                  <a:lnTo>
                    <a:pt x="928" y="115"/>
                  </a:lnTo>
                  <a:lnTo>
                    <a:pt x="922" y="118"/>
                  </a:lnTo>
                  <a:lnTo>
                    <a:pt x="922" y="118"/>
                  </a:lnTo>
                  <a:lnTo>
                    <a:pt x="931" y="124"/>
                  </a:lnTo>
                  <a:lnTo>
                    <a:pt x="928" y="124"/>
                  </a:lnTo>
                  <a:lnTo>
                    <a:pt x="919" y="124"/>
                  </a:lnTo>
                  <a:lnTo>
                    <a:pt x="919" y="124"/>
                  </a:lnTo>
                  <a:lnTo>
                    <a:pt x="922" y="127"/>
                  </a:lnTo>
                  <a:lnTo>
                    <a:pt x="925" y="127"/>
                  </a:lnTo>
                  <a:lnTo>
                    <a:pt x="931" y="130"/>
                  </a:lnTo>
                  <a:lnTo>
                    <a:pt x="931" y="130"/>
                  </a:lnTo>
                  <a:lnTo>
                    <a:pt x="925" y="136"/>
                  </a:lnTo>
                  <a:lnTo>
                    <a:pt x="916" y="139"/>
                  </a:lnTo>
                  <a:lnTo>
                    <a:pt x="907" y="145"/>
                  </a:lnTo>
                  <a:lnTo>
                    <a:pt x="904" y="148"/>
                  </a:lnTo>
                  <a:lnTo>
                    <a:pt x="904" y="154"/>
                  </a:lnTo>
                  <a:lnTo>
                    <a:pt x="904" y="154"/>
                  </a:lnTo>
                  <a:lnTo>
                    <a:pt x="901" y="151"/>
                  </a:lnTo>
                  <a:lnTo>
                    <a:pt x="901" y="151"/>
                  </a:lnTo>
                  <a:lnTo>
                    <a:pt x="904" y="148"/>
                  </a:lnTo>
                  <a:lnTo>
                    <a:pt x="904" y="145"/>
                  </a:lnTo>
                  <a:lnTo>
                    <a:pt x="904" y="145"/>
                  </a:lnTo>
                  <a:lnTo>
                    <a:pt x="895" y="148"/>
                  </a:lnTo>
                  <a:lnTo>
                    <a:pt x="883" y="154"/>
                  </a:lnTo>
                  <a:lnTo>
                    <a:pt x="883" y="154"/>
                  </a:lnTo>
                  <a:lnTo>
                    <a:pt x="883" y="154"/>
                  </a:lnTo>
                  <a:lnTo>
                    <a:pt x="886" y="157"/>
                  </a:lnTo>
                  <a:lnTo>
                    <a:pt x="892" y="157"/>
                  </a:lnTo>
                  <a:lnTo>
                    <a:pt x="892" y="157"/>
                  </a:lnTo>
                  <a:lnTo>
                    <a:pt x="886" y="163"/>
                  </a:lnTo>
                  <a:lnTo>
                    <a:pt x="886" y="166"/>
                  </a:lnTo>
                  <a:lnTo>
                    <a:pt x="883" y="178"/>
                  </a:lnTo>
                  <a:lnTo>
                    <a:pt x="883" y="178"/>
                  </a:lnTo>
                  <a:lnTo>
                    <a:pt x="880" y="181"/>
                  </a:lnTo>
                  <a:lnTo>
                    <a:pt x="874" y="181"/>
                  </a:lnTo>
                  <a:lnTo>
                    <a:pt x="868" y="184"/>
                  </a:lnTo>
                  <a:lnTo>
                    <a:pt x="868" y="184"/>
                  </a:lnTo>
                  <a:lnTo>
                    <a:pt x="868" y="194"/>
                  </a:lnTo>
                  <a:lnTo>
                    <a:pt x="868" y="200"/>
                  </a:lnTo>
                  <a:lnTo>
                    <a:pt x="868" y="200"/>
                  </a:lnTo>
                  <a:lnTo>
                    <a:pt x="859" y="200"/>
                  </a:lnTo>
                  <a:lnTo>
                    <a:pt x="850" y="203"/>
                  </a:lnTo>
                  <a:lnTo>
                    <a:pt x="850" y="203"/>
                  </a:lnTo>
                  <a:lnTo>
                    <a:pt x="856" y="209"/>
                  </a:lnTo>
                  <a:lnTo>
                    <a:pt x="859" y="215"/>
                  </a:lnTo>
                  <a:lnTo>
                    <a:pt x="859" y="215"/>
                  </a:lnTo>
                  <a:lnTo>
                    <a:pt x="862" y="218"/>
                  </a:lnTo>
                  <a:lnTo>
                    <a:pt x="865" y="221"/>
                  </a:lnTo>
                  <a:lnTo>
                    <a:pt x="874" y="224"/>
                  </a:lnTo>
                  <a:lnTo>
                    <a:pt x="874" y="224"/>
                  </a:lnTo>
                  <a:lnTo>
                    <a:pt x="874" y="227"/>
                  </a:lnTo>
                  <a:lnTo>
                    <a:pt x="874" y="230"/>
                  </a:lnTo>
                  <a:lnTo>
                    <a:pt x="874" y="230"/>
                  </a:lnTo>
                  <a:lnTo>
                    <a:pt x="880" y="233"/>
                  </a:lnTo>
                  <a:lnTo>
                    <a:pt x="886" y="236"/>
                  </a:lnTo>
                  <a:lnTo>
                    <a:pt x="886" y="236"/>
                  </a:lnTo>
                  <a:lnTo>
                    <a:pt x="889" y="242"/>
                  </a:lnTo>
                  <a:lnTo>
                    <a:pt x="892" y="245"/>
                  </a:lnTo>
                  <a:lnTo>
                    <a:pt x="892" y="251"/>
                  </a:lnTo>
                  <a:lnTo>
                    <a:pt x="892" y="251"/>
                  </a:lnTo>
                  <a:lnTo>
                    <a:pt x="871" y="254"/>
                  </a:lnTo>
                  <a:lnTo>
                    <a:pt x="862" y="254"/>
                  </a:lnTo>
                  <a:lnTo>
                    <a:pt x="850" y="260"/>
                  </a:lnTo>
                  <a:lnTo>
                    <a:pt x="850" y="260"/>
                  </a:lnTo>
                  <a:lnTo>
                    <a:pt x="868" y="272"/>
                  </a:lnTo>
                  <a:lnTo>
                    <a:pt x="877" y="278"/>
                  </a:lnTo>
                  <a:lnTo>
                    <a:pt x="892" y="278"/>
                  </a:lnTo>
                  <a:lnTo>
                    <a:pt x="892" y="278"/>
                  </a:lnTo>
                  <a:lnTo>
                    <a:pt x="892" y="284"/>
                  </a:lnTo>
                  <a:lnTo>
                    <a:pt x="892" y="287"/>
                  </a:lnTo>
                  <a:lnTo>
                    <a:pt x="898" y="287"/>
                  </a:lnTo>
                  <a:lnTo>
                    <a:pt x="898" y="287"/>
                  </a:lnTo>
                  <a:lnTo>
                    <a:pt x="898" y="293"/>
                  </a:lnTo>
                  <a:lnTo>
                    <a:pt x="895" y="293"/>
                  </a:lnTo>
                  <a:lnTo>
                    <a:pt x="892" y="296"/>
                  </a:lnTo>
                  <a:lnTo>
                    <a:pt x="892" y="299"/>
                  </a:lnTo>
                  <a:lnTo>
                    <a:pt x="892" y="299"/>
                  </a:lnTo>
                  <a:lnTo>
                    <a:pt x="889" y="302"/>
                  </a:lnTo>
                  <a:lnTo>
                    <a:pt x="886" y="305"/>
                  </a:lnTo>
                  <a:lnTo>
                    <a:pt x="880" y="308"/>
                  </a:lnTo>
                  <a:lnTo>
                    <a:pt x="880" y="308"/>
                  </a:lnTo>
                  <a:lnTo>
                    <a:pt x="877" y="311"/>
                  </a:lnTo>
                  <a:lnTo>
                    <a:pt x="880" y="315"/>
                  </a:lnTo>
                  <a:lnTo>
                    <a:pt x="886" y="318"/>
                  </a:lnTo>
                  <a:lnTo>
                    <a:pt x="889" y="321"/>
                  </a:lnTo>
                  <a:lnTo>
                    <a:pt x="892" y="324"/>
                  </a:lnTo>
                  <a:lnTo>
                    <a:pt x="892" y="330"/>
                  </a:lnTo>
                  <a:lnTo>
                    <a:pt x="892" y="330"/>
                  </a:lnTo>
                  <a:lnTo>
                    <a:pt x="886" y="330"/>
                  </a:lnTo>
                  <a:lnTo>
                    <a:pt x="886" y="330"/>
                  </a:lnTo>
                  <a:lnTo>
                    <a:pt x="886" y="333"/>
                  </a:lnTo>
                  <a:lnTo>
                    <a:pt x="886" y="333"/>
                  </a:lnTo>
                  <a:lnTo>
                    <a:pt x="886" y="333"/>
                  </a:lnTo>
                  <a:lnTo>
                    <a:pt x="883" y="336"/>
                  </a:lnTo>
                  <a:lnTo>
                    <a:pt x="877" y="336"/>
                  </a:lnTo>
                  <a:lnTo>
                    <a:pt x="874" y="333"/>
                  </a:lnTo>
                  <a:lnTo>
                    <a:pt x="868" y="333"/>
                  </a:lnTo>
                  <a:lnTo>
                    <a:pt x="868" y="333"/>
                  </a:lnTo>
                  <a:lnTo>
                    <a:pt x="862" y="336"/>
                  </a:lnTo>
                  <a:lnTo>
                    <a:pt x="862" y="339"/>
                  </a:lnTo>
                  <a:lnTo>
                    <a:pt x="859" y="342"/>
                  </a:lnTo>
                  <a:lnTo>
                    <a:pt x="856" y="345"/>
                  </a:lnTo>
                  <a:lnTo>
                    <a:pt x="856" y="345"/>
                  </a:lnTo>
                  <a:lnTo>
                    <a:pt x="856" y="354"/>
                  </a:lnTo>
                  <a:lnTo>
                    <a:pt x="862" y="357"/>
                  </a:lnTo>
                  <a:lnTo>
                    <a:pt x="862" y="357"/>
                  </a:lnTo>
                  <a:lnTo>
                    <a:pt x="862" y="360"/>
                  </a:lnTo>
                  <a:lnTo>
                    <a:pt x="856" y="360"/>
                  </a:lnTo>
                  <a:lnTo>
                    <a:pt x="847" y="360"/>
                  </a:lnTo>
                  <a:lnTo>
                    <a:pt x="847" y="360"/>
                  </a:lnTo>
                  <a:lnTo>
                    <a:pt x="832" y="366"/>
                  </a:lnTo>
                  <a:lnTo>
                    <a:pt x="814" y="372"/>
                  </a:lnTo>
                  <a:lnTo>
                    <a:pt x="814" y="372"/>
                  </a:lnTo>
                  <a:lnTo>
                    <a:pt x="817" y="375"/>
                  </a:lnTo>
                  <a:lnTo>
                    <a:pt x="820" y="375"/>
                  </a:lnTo>
                  <a:lnTo>
                    <a:pt x="826" y="378"/>
                  </a:lnTo>
                  <a:lnTo>
                    <a:pt x="826" y="378"/>
                  </a:lnTo>
                  <a:lnTo>
                    <a:pt x="832" y="384"/>
                  </a:lnTo>
                  <a:lnTo>
                    <a:pt x="838" y="390"/>
                  </a:lnTo>
                  <a:lnTo>
                    <a:pt x="844" y="390"/>
                  </a:lnTo>
                  <a:lnTo>
                    <a:pt x="844" y="390"/>
                  </a:lnTo>
                  <a:lnTo>
                    <a:pt x="844" y="393"/>
                  </a:lnTo>
                  <a:lnTo>
                    <a:pt x="841" y="396"/>
                  </a:lnTo>
                  <a:lnTo>
                    <a:pt x="835" y="402"/>
                  </a:lnTo>
                  <a:lnTo>
                    <a:pt x="835" y="402"/>
                  </a:lnTo>
                  <a:lnTo>
                    <a:pt x="835" y="411"/>
                  </a:lnTo>
                  <a:lnTo>
                    <a:pt x="835" y="417"/>
                  </a:lnTo>
                  <a:lnTo>
                    <a:pt x="832" y="420"/>
                  </a:lnTo>
                  <a:lnTo>
                    <a:pt x="832" y="420"/>
                  </a:lnTo>
                  <a:lnTo>
                    <a:pt x="835" y="426"/>
                  </a:lnTo>
                  <a:lnTo>
                    <a:pt x="838" y="429"/>
                  </a:lnTo>
                  <a:lnTo>
                    <a:pt x="850" y="435"/>
                  </a:lnTo>
                  <a:lnTo>
                    <a:pt x="862" y="442"/>
                  </a:lnTo>
                  <a:lnTo>
                    <a:pt x="865" y="445"/>
                  </a:lnTo>
                  <a:lnTo>
                    <a:pt x="868" y="451"/>
                  </a:lnTo>
                  <a:lnTo>
                    <a:pt x="868" y="451"/>
                  </a:lnTo>
                  <a:lnTo>
                    <a:pt x="856" y="451"/>
                  </a:lnTo>
                  <a:lnTo>
                    <a:pt x="853" y="451"/>
                  </a:lnTo>
                  <a:lnTo>
                    <a:pt x="850" y="448"/>
                  </a:lnTo>
                  <a:lnTo>
                    <a:pt x="850" y="448"/>
                  </a:lnTo>
                  <a:lnTo>
                    <a:pt x="850" y="448"/>
                  </a:lnTo>
                  <a:lnTo>
                    <a:pt x="847" y="448"/>
                  </a:lnTo>
                  <a:lnTo>
                    <a:pt x="850" y="451"/>
                  </a:lnTo>
                  <a:lnTo>
                    <a:pt x="850" y="451"/>
                  </a:lnTo>
                  <a:lnTo>
                    <a:pt x="844" y="457"/>
                  </a:lnTo>
                  <a:lnTo>
                    <a:pt x="835" y="460"/>
                  </a:lnTo>
                  <a:lnTo>
                    <a:pt x="814" y="460"/>
                  </a:lnTo>
                  <a:lnTo>
                    <a:pt x="814" y="460"/>
                  </a:lnTo>
                  <a:lnTo>
                    <a:pt x="814" y="454"/>
                  </a:lnTo>
                  <a:lnTo>
                    <a:pt x="814" y="451"/>
                  </a:lnTo>
                  <a:lnTo>
                    <a:pt x="807" y="451"/>
                  </a:lnTo>
                  <a:lnTo>
                    <a:pt x="801" y="448"/>
                  </a:lnTo>
                  <a:lnTo>
                    <a:pt x="801" y="448"/>
                  </a:lnTo>
                  <a:lnTo>
                    <a:pt x="801" y="442"/>
                  </a:lnTo>
                  <a:lnTo>
                    <a:pt x="801" y="442"/>
                  </a:lnTo>
                  <a:lnTo>
                    <a:pt x="795" y="442"/>
                  </a:lnTo>
                  <a:lnTo>
                    <a:pt x="789" y="445"/>
                  </a:lnTo>
                  <a:lnTo>
                    <a:pt x="783" y="448"/>
                  </a:lnTo>
                  <a:lnTo>
                    <a:pt x="777" y="448"/>
                  </a:lnTo>
                  <a:lnTo>
                    <a:pt x="777" y="448"/>
                  </a:lnTo>
                  <a:lnTo>
                    <a:pt x="780" y="454"/>
                  </a:lnTo>
                  <a:lnTo>
                    <a:pt x="777" y="454"/>
                  </a:lnTo>
                  <a:lnTo>
                    <a:pt x="774" y="454"/>
                  </a:lnTo>
                  <a:lnTo>
                    <a:pt x="774" y="454"/>
                  </a:lnTo>
                  <a:lnTo>
                    <a:pt x="777" y="457"/>
                  </a:lnTo>
                  <a:lnTo>
                    <a:pt x="783" y="460"/>
                  </a:lnTo>
                  <a:lnTo>
                    <a:pt x="786" y="460"/>
                  </a:lnTo>
                  <a:lnTo>
                    <a:pt x="777" y="463"/>
                  </a:lnTo>
                  <a:lnTo>
                    <a:pt x="777" y="463"/>
                  </a:lnTo>
                  <a:lnTo>
                    <a:pt x="780" y="466"/>
                  </a:lnTo>
                  <a:lnTo>
                    <a:pt x="786" y="466"/>
                  </a:lnTo>
                  <a:lnTo>
                    <a:pt x="798" y="466"/>
                  </a:lnTo>
                  <a:lnTo>
                    <a:pt x="798" y="466"/>
                  </a:lnTo>
                  <a:lnTo>
                    <a:pt x="814" y="469"/>
                  </a:lnTo>
                  <a:lnTo>
                    <a:pt x="823" y="472"/>
                  </a:lnTo>
                  <a:lnTo>
                    <a:pt x="832" y="472"/>
                  </a:lnTo>
                  <a:lnTo>
                    <a:pt x="832" y="472"/>
                  </a:lnTo>
                  <a:lnTo>
                    <a:pt x="817" y="487"/>
                  </a:lnTo>
                  <a:lnTo>
                    <a:pt x="801" y="502"/>
                  </a:lnTo>
                  <a:lnTo>
                    <a:pt x="801" y="502"/>
                  </a:lnTo>
                  <a:lnTo>
                    <a:pt x="789" y="502"/>
                  </a:lnTo>
                  <a:lnTo>
                    <a:pt x="777" y="508"/>
                  </a:lnTo>
                  <a:lnTo>
                    <a:pt x="777" y="508"/>
                  </a:lnTo>
                  <a:lnTo>
                    <a:pt x="768" y="508"/>
                  </a:lnTo>
                  <a:lnTo>
                    <a:pt x="768" y="508"/>
                  </a:lnTo>
                  <a:lnTo>
                    <a:pt x="765" y="508"/>
                  </a:lnTo>
                  <a:lnTo>
                    <a:pt x="762" y="508"/>
                  </a:lnTo>
                  <a:lnTo>
                    <a:pt x="762" y="508"/>
                  </a:lnTo>
                  <a:lnTo>
                    <a:pt x="753" y="508"/>
                  </a:lnTo>
                  <a:lnTo>
                    <a:pt x="744" y="511"/>
                  </a:lnTo>
                  <a:lnTo>
                    <a:pt x="735" y="514"/>
                  </a:lnTo>
                  <a:lnTo>
                    <a:pt x="726" y="514"/>
                  </a:lnTo>
                  <a:lnTo>
                    <a:pt x="726" y="514"/>
                  </a:lnTo>
                  <a:lnTo>
                    <a:pt x="723" y="517"/>
                  </a:lnTo>
                  <a:lnTo>
                    <a:pt x="723" y="517"/>
                  </a:lnTo>
                  <a:lnTo>
                    <a:pt x="726" y="520"/>
                  </a:lnTo>
                  <a:lnTo>
                    <a:pt x="726" y="520"/>
                  </a:lnTo>
                  <a:lnTo>
                    <a:pt x="720" y="523"/>
                  </a:lnTo>
                  <a:lnTo>
                    <a:pt x="717" y="523"/>
                  </a:lnTo>
                  <a:lnTo>
                    <a:pt x="711" y="523"/>
                  </a:lnTo>
                  <a:lnTo>
                    <a:pt x="705" y="523"/>
                  </a:lnTo>
                  <a:lnTo>
                    <a:pt x="705" y="523"/>
                  </a:lnTo>
                  <a:lnTo>
                    <a:pt x="705" y="526"/>
                  </a:lnTo>
                  <a:lnTo>
                    <a:pt x="708" y="526"/>
                  </a:lnTo>
                  <a:lnTo>
                    <a:pt x="714" y="526"/>
                  </a:lnTo>
                  <a:lnTo>
                    <a:pt x="714" y="526"/>
                  </a:lnTo>
                  <a:lnTo>
                    <a:pt x="708" y="532"/>
                  </a:lnTo>
                  <a:lnTo>
                    <a:pt x="699" y="532"/>
                  </a:lnTo>
                  <a:lnTo>
                    <a:pt x="690" y="529"/>
                  </a:lnTo>
                  <a:lnTo>
                    <a:pt x="687" y="526"/>
                  </a:lnTo>
                  <a:lnTo>
                    <a:pt x="687" y="523"/>
                  </a:lnTo>
                  <a:lnTo>
                    <a:pt x="687" y="523"/>
                  </a:lnTo>
                  <a:lnTo>
                    <a:pt x="680" y="526"/>
                  </a:lnTo>
                  <a:lnTo>
                    <a:pt x="671" y="526"/>
                  </a:lnTo>
                  <a:lnTo>
                    <a:pt x="671" y="526"/>
                  </a:lnTo>
                  <a:lnTo>
                    <a:pt x="671" y="535"/>
                  </a:lnTo>
                  <a:lnTo>
                    <a:pt x="671" y="541"/>
                  </a:lnTo>
                  <a:lnTo>
                    <a:pt x="671" y="544"/>
                  </a:lnTo>
                  <a:lnTo>
                    <a:pt x="671" y="544"/>
                  </a:lnTo>
                  <a:lnTo>
                    <a:pt x="665" y="541"/>
                  </a:lnTo>
                  <a:lnTo>
                    <a:pt x="662" y="541"/>
                  </a:lnTo>
                  <a:lnTo>
                    <a:pt x="659" y="544"/>
                  </a:lnTo>
                  <a:lnTo>
                    <a:pt x="659" y="544"/>
                  </a:lnTo>
                  <a:lnTo>
                    <a:pt x="662" y="550"/>
                  </a:lnTo>
                  <a:lnTo>
                    <a:pt x="662" y="553"/>
                  </a:lnTo>
                  <a:lnTo>
                    <a:pt x="662" y="556"/>
                  </a:lnTo>
                  <a:lnTo>
                    <a:pt x="662" y="556"/>
                  </a:lnTo>
                  <a:lnTo>
                    <a:pt x="659" y="559"/>
                  </a:lnTo>
                  <a:lnTo>
                    <a:pt x="656" y="559"/>
                  </a:lnTo>
                  <a:lnTo>
                    <a:pt x="650" y="556"/>
                  </a:lnTo>
                  <a:lnTo>
                    <a:pt x="650" y="556"/>
                  </a:lnTo>
                  <a:lnTo>
                    <a:pt x="650" y="569"/>
                  </a:lnTo>
                  <a:lnTo>
                    <a:pt x="650" y="569"/>
                  </a:lnTo>
                  <a:lnTo>
                    <a:pt x="644" y="569"/>
                  </a:lnTo>
                  <a:lnTo>
                    <a:pt x="644" y="569"/>
                  </a:lnTo>
                  <a:lnTo>
                    <a:pt x="641" y="569"/>
                  </a:lnTo>
                  <a:lnTo>
                    <a:pt x="641" y="572"/>
                  </a:lnTo>
                  <a:lnTo>
                    <a:pt x="641" y="575"/>
                  </a:lnTo>
                  <a:lnTo>
                    <a:pt x="638" y="578"/>
                  </a:lnTo>
                  <a:lnTo>
                    <a:pt x="638" y="578"/>
                  </a:lnTo>
                  <a:lnTo>
                    <a:pt x="626" y="578"/>
                  </a:lnTo>
                  <a:lnTo>
                    <a:pt x="620" y="581"/>
                  </a:lnTo>
                  <a:lnTo>
                    <a:pt x="620" y="584"/>
                  </a:lnTo>
                  <a:lnTo>
                    <a:pt x="620" y="590"/>
                  </a:lnTo>
                  <a:lnTo>
                    <a:pt x="620" y="590"/>
                  </a:lnTo>
                  <a:lnTo>
                    <a:pt x="593" y="593"/>
                  </a:lnTo>
                  <a:lnTo>
                    <a:pt x="563" y="593"/>
                  </a:lnTo>
                  <a:lnTo>
                    <a:pt x="563" y="593"/>
                  </a:lnTo>
                  <a:lnTo>
                    <a:pt x="557" y="599"/>
                  </a:lnTo>
                  <a:lnTo>
                    <a:pt x="550" y="608"/>
                  </a:lnTo>
                  <a:lnTo>
                    <a:pt x="544" y="611"/>
                  </a:lnTo>
                  <a:lnTo>
                    <a:pt x="541" y="611"/>
                  </a:lnTo>
                  <a:lnTo>
                    <a:pt x="538" y="608"/>
                  </a:lnTo>
                  <a:lnTo>
                    <a:pt x="538" y="608"/>
                  </a:lnTo>
                  <a:lnTo>
                    <a:pt x="541" y="614"/>
                  </a:lnTo>
                  <a:lnTo>
                    <a:pt x="541" y="620"/>
                  </a:lnTo>
                  <a:lnTo>
                    <a:pt x="541" y="620"/>
                  </a:lnTo>
                  <a:lnTo>
                    <a:pt x="532" y="620"/>
                  </a:lnTo>
                  <a:lnTo>
                    <a:pt x="532" y="620"/>
                  </a:lnTo>
                  <a:lnTo>
                    <a:pt x="535" y="626"/>
                  </a:lnTo>
                  <a:lnTo>
                    <a:pt x="538" y="629"/>
                  </a:lnTo>
                  <a:lnTo>
                    <a:pt x="538" y="629"/>
                  </a:lnTo>
                  <a:lnTo>
                    <a:pt x="535" y="629"/>
                  </a:lnTo>
                  <a:lnTo>
                    <a:pt x="532" y="632"/>
                  </a:lnTo>
                  <a:lnTo>
                    <a:pt x="532" y="632"/>
                  </a:lnTo>
                  <a:lnTo>
                    <a:pt x="529" y="641"/>
                  </a:lnTo>
                  <a:lnTo>
                    <a:pt x="526" y="647"/>
                  </a:lnTo>
                  <a:lnTo>
                    <a:pt x="529" y="650"/>
                  </a:lnTo>
                  <a:lnTo>
                    <a:pt x="529" y="650"/>
                  </a:lnTo>
                  <a:lnTo>
                    <a:pt x="529" y="653"/>
                  </a:lnTo>
                  <a:lnTo>
                    <a:pt x="526" y="653"/>
                  </a:lnTo>
                  <a:lnTo>
                    <a:pt x="520" y="653"/>
                  </a:lnTo>
                  <a:lnTo>
                    <a:pt x="520" y="653"/>
                  </a:lnTo>
                  <a:lnTo>
                    <a:pt x="514" y="662"/>
                  </a:lnTo>
                  <a:lnTo>
                    <a:pt x="514" y="662"/>
                  </a:lnTo>
                  <a:lnTo>
                    <a:pt x="514" y="668"/>
                  </a:lnTo>
                  <a:lnTo>
                    <a:pt x="514" y="668"/>
                  </a:lnTo>
                  <a:lnTo>
                    <a:pt x="511" y="674"/>
                  </a:lnTo>
                  <a:lnTo>
                    <a:pt x="511" y="677"/>
                  </a:lnTo>
                  <a:lnTo>
                    <a:pt x="508" y="686"/>
                  </a:lnTo>
                  <a:lnTo>
                    <a:pt x="508" y="686"/>
                  </a:lnTo>
                  <a:lnTo>
                    <a:pt x="502" y="686"/>
                  </a:lnTo>
                  <a:lnTo>
                    <a:pt x="502" y="686"/>
                  </a:lnTo>
                  <a:lnTo>
                    <a:pt x="502" y="689"/>
                  </a:lnTo>
                  <a:lnTo>
                    <a:pt x="505" y="696"/>
                  </a:lnTo>
                  <a:lnTo>
                    <a:pt x="505" y="696"/>
                  </a:lnTo>
                  <a:lnTo>
                    <a:pt x="502" y="702"/>
                  </a:lnTo>
                  <a:lnTo>
                    <a:pt x="502" y="708"/>
                  </a:lnTo>
                  <a:lnTo>
                    <a:pt x="502" y="708"/>
                  </a:lnTo>
                  <a:lnTo>
                    <a:pt x="502" y="714"/>
                  </a:lnTo>
                  <a:lnTo>
                    <a:pt x="505" y="714"/>
                  </a:lnTo>
                  <a:lnTo>
                    <a:pt x="505" y="714"/>
                  </a:lnTo>
                  <a:lnTo>
                    <a:pt x="502" y="723"/>
                  </a:lnTo>
                  <a:lnTo>
                    <a:pt x="496" y="732"/>
                  </a:lnTo>
                  <a:lnTo>
                    <a:pt x="481" y="744"/>
                  </a:lnTo>
                  <a:lnTo>
                    <a:pt x="481" y="744"/>
                  </a:lnTo>
                  <a:lnTo>
                    <a:pt x="472" y="741"/>
                  </a:lnTo>
                  <a:lnTo>
                    <a:pt x="466" y="738"/>
                  </a:lnTo>
                  <a:lnTo>
                    <a:pt x="451" y="726"/>
                  </a:lnTo>
                  <a:lnTo>
                    <a:pt x="451" y="726"/>
                  </a:lnTo>
                  <a:lnTo>
                    <a:pt x="448" y="732"/>
                  </a:lnTo>
                  <a:lnTo>
                    <a:pt x="442" y="732"/>
                  </a:lnTo>
                  <a:lnTo>
                    <a:pt x="430" y="729"/>
                  </a:lnTo>
                  <a:lnTo>
                    <a:pt x="420" y="723"/>
                  </a:lnTo>
                  <a:lnTo>
                    <a:pt x="420" y="720"/>
                  </a:lnTo>
                  <a:lnTo>
                    <a:pt x="420" y="720"/>
                  </a:lnTo>
                  <a:lnTo>
                    <a:pt x="417" y="720"/>
                  </a:lnTo>
                  <a:lnTo>
                    <a:pt x="417" y="723"/>
                  </a:lnTo>
                  <a:lnTo>
                    <a:pt x="414" y="726"/>
                  </a:lnTo>
                  <a:lnTo>
                    <a:pt x="414" y="726"/>
                  </a:lnTo>
                  <a:lnTo>
                    <a:pt x="411" y="720"/>
                  </a:lnTo>
                  <a:lnTo>
                    <a:pt x="408" y="714"/>
                  </a:lnTo>
                  <a:lnTo>
                    <a:pt x="408" y="714"/>
                  </a:lnTo>
                  <a:lnTo>
                    <a:pt x="399" y="711"/>
                  </a:lnTo>
                  <a:lnTo>
                    <a:pt x="396" y="705"/>
                  </a:lnTo>
                  <a:lnTo>
                    <a:pt x="396" y="699"/>
                  </a:lnTo>
                  <a:lnTo>
                    <a:pt x="396" y="699"/>
                  </a:lnTo>
                  <a:lnTo>
                    <a:pt x="387" y="692"/>
                  </a:lnTo>
                  <a:lnTo>
                    <a:pt x="378" y="686"/>
                  </a:lnTo>
                  <a:lnTo>
                    <a:pt x="378" y="686"/>
                  </a:lnTo>
                  <a:lnTo>
                    <a:pt x="381" y="683"/>
                  </a:lnTo>
                  <a:lnTo>
                    <a:pt x="381" y="683"/>
                  </a:lnTo>
                  <a:lnTo>
                    <a:pt x="387" y="683"/>
                  </a:lnTo>
                  <a:lnTo>
                    <a:pt x="387" y="683"/>
                  </a:lnTo>
                  <a:lnTo>
                    <a:pt x="384" y="677"/>
                  </a:lnTo>
                  <a:lnTo>
                    <a:pt x="381" y="674"/>
                  </a:lnTo>
                  <a:lnTo>
                    <a:pt x="375" y="674"/>
                  </a:lnTo>
                  <a:lnTo>
                    <a:pt x="372" y="668"/>
                  </a:lnTo>
                  <a:lnTo>
                    <a:pt x="372" y="668"/>
                  </a:lnTo>
                  <a:lnTo>
                    <a:pt x="369" y="662"/>
                  </a:lnTo>
                  <a:lnTo>
                    <a:pt x="366" y="659"/>
                  </a:lnTo>
                  <a:lnTo>
                    <a:pt x="363" y="656"/>
                  </a:lnTo>
                  <a:lnTo>
                    <a:pt x="363" y="656"/>
                  </a:lnTo>
                  <a:lnTo>
                    <a:pt x="360" y="659"/>
                  </a:lnTo>
                  <a:lnTo>
                    <a:pt x="360" y="659"/>
                  </a:lnTo>
                  <a:lnTo>
                    <a:pt x="363" y="653"/>
                  </a:lnTo>
                  <a:lnTo>
                    <a:pt x="363" y="653"/>
                  </a:lnTo>
                  <a:lnTo>
                    <a:pt x="360" y="650"/>
                  </a:lnTo>
                  <a:lnTo>
                    <a:pt x="360" y="650"/>
                  </a:lnTo>
                  <a:lnTo>
                    <a:pt x="357" y="650"/>
                  </a:lnTo>
                  <a:lnTo>
                    <a:pt x="354" y="650"/>
                  </a:lnTo>
                  <a:lnTo>
                    <a:pt x="354" y="650"/>
                  </a:lnTo>
                  <a:lnTo>
                    <a:pt x="354" y="647"/>
                  </a:lnTo>
                  <a:lnTo>
                    <a:pt x="354" y="641"/>
                  </a:lnTo>
                  <a:lnTo>
                    <a:pt x="354" y="638"/>
                  </a:lnTo>
                  <a:lnTo>
                    <a:pt x="351" y="638"/>
                  </a:lnTo>
                  <a:lnTo>
                    <a:pt x="351" y="638"/>
                  </a:lnTo>
                  <a:lnTo>
                    <a:pt x="348" y="635"/>
                  </a:lnTo>
                  <a:lnTo>
                    <a:pt x="345" y="629"/>
                  </a:lnTo>
                  <a:lnTo>
                    <a:pt x="345" y="626"/>
                  </a:lnTo>
                  <a:lnTo>
                    <a:pt x="342" y="629"/>
                  </a:lnTo>
                  <a:lnTo>
                    <a:pt x="342" y="629"/>
                  </a:lnTo>
                  <a:lnTo>
                    <a:pt x="339" y="623"/>
                  </a:lnTo>
                  <a:lnTo>
                    <a:pt x="336" y="620"/>
                  </a:lnTo>
                  <a:lnTo>
                    <a:pt x="330" y="620"/>
                  </a:lnTo>
                  <a:lnTo>
                    <a:pt x="330" y="620"/>
                  </a:lnTo>
                  <a:lnTo>
                    <a:pt x="336" y="614"/>
                  </a:lnTo>
                  <a:lnTo>
                    <a:pt x="339" y="608"/>
                  </a:lnTo>
                  <a:lnTo>
                    <a:pt x="339" y="608"/>
                  </a:lnTo>
                  <a:lnTo>
                    <a:pt x="336" y="605"/>
                  </a:lnTo>
                  <a:lnTo>
                    <a:pt x="333" y="605"/>
                  </a:lnTo>
                  <a:lnTo>
                    <a:pt x="321" y="605"/>
                  </a:lnTo>
                  <a:lnTo>
                    <a:pt x="321" y="605"/>
                  </a:lnTo>
                  <a:lnTo>
                    <a:pt x="321" y="587"/>
                  </a:lnTo>
                  <a:lnTo>
                    <a:pt x="327" y="569"/>
                  </a:lnTo>
                  <a:lnTo>
                    <a:pt x="327" y="569"/>
                  </a:lnTo>
                  <a:lnTo>
                    <a:pt x="324" y="562"/>
                  </a:lnTo>
                  <a:lnTo>
                    <a:pt x="324" y="559"/>
                  </a:lnTo>
                  <a:lnTo>
                    <a:pt x="324" y="556"/>
                  </a:lnTo>
                  <a:lnTo>
                    <a:pt x="318" y="556"/>
                  </a:lnTo>
                  <a:lnTo>
                    <a:pt x="318" y="556"/>
                  </a:lnTo>
                  <a:lnTo>
                    <a:pt x="318" y="553"/>
                  </a:lnTo>
                  <a:lnTo>
                    <a:pt x="321" y="553"/>
                  </a:lnTo>
                  <a:lnTo>
                    <a:pt x="327" y="550"/>
                  </a:lnTo>
                  <a:lnTo>
                    <a:pt x="327" y="550"/>
                  </a:lnTo>
                  <a:lnTo>
                    <a:pt x="327" y="544"/>
                  </a:lnTo>
                  <a:lnTo>
                    <a:pt x="327" y="544"/>
                  </a:lnTo>
                  <a:lnTo>
                    <a:pt x="330" y="547"/>
                  </a:lnTo>
                  <a:lnTo>
                    <a:pt x="333" y="547"/>
                  </a:lnTo>
                  <a:lnTo>
                    <a:pt x="333" y="547"/>
                  </a:lnTo>
                  <a:lnTo>
                    <a:pt x="333" y="547"/>
                  </a:lnTo>
                  <a:lnTo>
                    <a:pt x="333" y="523"/>
                  </a:lnTo>
                  <a:lnTo>
                    <a:pt x="333" y="523"/>
                  </a:lnTo>
                  <a:lnTo>
                    <a:pt x="342" y="520"/>
                  </a:lnTo>
                  <a:lnTo>
                    <a:pt x="345" y="514"/>
                  </a:lnTo>
                  <a:lnTo>
                    <a:pt x="345" y="514"/>
                  </a:lnTo>
                  <a:lnTo>
                    <a:pt x="348" y="517"/>
                  </a:lnTo>
                  <a:lnTo>
                    <a:pt x="351" y="517"/>
                  </a:lnTo>
                  <a:lnTo>
                    <a:pt x="351" y="523"/>
                  </a:lnTo>
                  <a:lnTo>
                    <a:pt x="351" y="523"/>
                  </a:lnTo>
                  <a:lnTo>
                    <a:pt x="354" y="517"/>
                  </a:lnTo>
                  <a:lnTo>
                    <a:pt x="357" y="517"/>
                  </a:lnTo>
                  <a:lnTo>
                    <a:pt x="363" y="514"/>
                  </a:lnTo>
                  <a:lnTo>
                    <a:pt x="363" y="514"/>
                  </a:lnTo>
                  <a:lnTo>
                    <a:pt x="363" y="511"/>
                  </a:lnTo>
                  <a:lnTo>
                    <a:pt x="363" y="511"/>
                  </a:lnTo>
                  <a:lnTo>
                    <a:pt x="360" y="508"/>
                  </a:lnTo>
                  <a:lnTo>
                    <a:pt x="360" y="508"/>
                  </a:lnTo>
                  <a:lnTo>
                    <a:pt x="360" y="505"/>
                  </a:lnTo>
                  <a:lnTo>
                    <a:pt x="366" y="502"/>
                  </a:lnTo>
                  <a:lnTo>
                    <a:pt x="372" y="499"/>
                  </a:lnTo>
                  <a:lnTo>
                    <a:pt x="372" y="499"/>
                  </a:lnTo>
                  <a:lnTo>
                    <a:pt x="369" y="493"/>
                  </a:lnTo>
                  <a:lnTo>
                    <a:pt x="366" y="490"/>
                  </a:lnTo>
                  <a:lnTo>
                    <a:pt x="363" y="484"/>
                  </a:lnTo>
                  <a:lnTo>
                    <a:pt x="366" y="478"/>
                  </a:lnTo>
                  <a:lnTo>
                    <a:pt x="366" y="478"/>
                  </a:lnTo>
                  <a:lnTo>
                    <a:pt x="360" y="481"/>
                  </a:lnTo>
                  <a:lnTo>
                    <a:pt x="360" y="478"/>
                  </a:lnTo>
                  <a:lnTo>
                    <a:pt x="360" y="475"/>
                  </a:lnTo>
                  <a:lnTo>
                    <a:pt x="360" y="475"/>
                  </a:lnTo>
                  <a:lnTo>
                    <a:pt x="354" y="475"/>
                  </a:lnTo>
                  <a:lnTo>
                    <a:pt x="345" y="475"/>
                  </a:lnTo>
                  <a:lnTo>
                    <a:pt x="345" y="475"/>
                  </a:lnTo>
                  <a:lnTo>
                    <a:pt x="348" y="466"/>
                  </a:lnTo>
                  <a:lnTo>
                    <a:pt x="354" y="463"/>
                  </a:lnTo>
                  <a:lnTo>
                    <a:pt x="372" y="463"/>
                  </a:lnTo>
                  <a:lnTo>
                    <a:pt x="372" y="463"/>
                  </a:lnTo>
                  <a:lnTo>
                    <a:pt x="369" y="460"/>
                  </a:lnTo>
                  <a:lnTo>
                    <a:pt x="366" y="460"/>
                  </a:lnTo>
                  <a:lnTo>
                    <a:pt x="363" y="457"/>
                  </a:lnTo>
                  <a:lnTo>
                    <a:pt x="363" y="454"/>
                  </a:lnTo>
                  <a:lnTo>
                    <a:pt x="363" y="454"/>
                  </a:lnTo>
                  <a:lnTo>
                    <a:pt x="363" y="451"/>
                  </a:lnTo>
                  <a:lnTo>
                    <a:pt x="360" y="451"/>
                  </a:lnTo>
                  <a:lnTo>
                    <a:pt x="354" y="451"/>
                  </a:lnTo>
                  <a:lnTo>
                    <a:pt x="354" y="451"/>
                  </a:lnTo>
                  <a:lnTo>
                    <a:pt x="354" y="442"/>
                  </a:lnTo>
                  <a:lnTo>
                    <a:pt x="354" y="442"/>
                  </a:lnTo>
                  <a:lnTo>
                    <a:pt x="348" y="438"/>
                  </a:lnTo>
                  <a:lnTo>
                    <a:pt x="342" y="435"/>
                  </a:lnTo>
                  <a:lnTo>
                    <a:pt x="342" y="435"/>
                  </a:lnTo>
                  <a:lnTo>
                    <a:pt x="336" y="429"/>
                  </a:lnTo>
                  <a:lnTo>
                    <a:pt x="330" y="417"/>
                  </a:lnTo>
                  <a:lnTo>
                    <a:pt x="330" y="417"/>
                  </a:lnTo>
                  <a:lnTo>
                    <a:pt x="324" y="423"/>
                  </a:lnTo>
                  <a:lnTo>
                    <a:pt x="321" y="423"/>
                  </a:lnTo>
                  <a:lnTo>
                    <a:pt x="318" y="417"/>
                  </a:lnTo>
                  <a:lnTo>
                    <a:pt x="318" y="417"/>
                  </a:lnTo>
                  <a:lnTo>
                    <a:pt x="315" y="420"/>
                  </a:lnTo>
                  <a:lnTo>
                    <a:pt x="315" y="423"/>
                  </a:lnTo>
                  <a:lnTo>
                    <a:pt x="315" y="429"/>
                  </a:lnTo>
                  <a:lnTo>
                    <a:pt x="315" y="429"/>
                  </a:lnTo>
                  <a:lnTo>
                    <a:pt x="293" y="429"/>
                  </a:lnTo>
                  <a:lnTo>
                    <a:pt x="293" y="429"/>
                  </a:lnTo>
                  <a:lnTo>
                    <a:pt x="287" y="417"/>
                  </a:lnTo>
                  <a:lnTo>
                    <a:pt x="287" y="405"/>
                  </a:lnTo>
                  <a:lnTo>
                    <a:pt x="293" y="381"/>
                  </a:lnTo>
                  <a:lnTo>
                    <a:pt x="293" y="381"/>
                  </a:lnTo>
                  <a:lnTo>
                    <a:pt x="290" y="375"/>
                  </a:lnTo>
                  <a:lnTo>
                    <a:pt x="290" y="369"/>
                  </a:lnTo>
                  <a:lnTo>
                    <a:pt x="290" y="369"/>
                  </a:lnTo>
                  <a:lnTo>
                    <a:pt x="287" y="369"/>
                  </a:lnTo>
                  <a:lnTo>
                    <a:pt x="287" y="372"/>
                  </a:lnTo>
                  <a:lnTo>
                    <a:pt x="284" y="378"/>
                  </a:lnTo>
                  <a:lnTo>
                    <a:pt x="284" y="378"/>
                  </a:lnTo>
                  <a:lnTo>
                    <a:pt x="281" y="375"/>
                  </a:lnTo>
                  <a:lnTo>
                    <a:pt x="281" y="375"/>
                  </a:lnTo>
                  <a:lnTo>
                    <a:pt x="281" y="366"/>
                  </a:lnTo>
                  <a:lnTo>
                    <a:pt x="281" y="360"/>
                  </a:lnTo>
                  <a:lnTo>
                    <a:pt x="278" y="360"/>
                  </a:lnTo>
                  <a:lnTo>
                    <a:pt x="272" y="360"/>
                  </a:lnTo>
                  <a:lnTo>
                    <a:pt x="272" y="360"/>
                  </a:lnTo>
                  <a:lnTo>
                    <a:pt x="275" y="354"/>
                  </a:lnTo>
                  <a:lnTo>
                    <a:pt x="272" y="345"/>
                  </a:lnTo>
                  <a:lnTo>
                    <a:pt x="272" y="345"/>
                  </a:lnTo>
                  <a:lnTo>
                    <a:pt x="272" y="342"/>
                  </a:lnTo>
                  <a:lnTo>
                    <a:pt x="269" y="342"/>
                  </a:lnTo>
                  <a:lnTo>
                    <a:pt x="260" y="342"/>
                  </a:lnTo>
                  <a:lnTo>
                    <a:pt x="260" y="342"/>
                  </a:lnTo>
                  <a:lnTo>
                    <a:pt x="257" y="330"/>
                  </a:lnTo>
                  <a:lnTo>
                    <a:pt x="257" y="321"/>
                  </a:lnTo>
                  <a:lnTo>
                    <a:pt x="257" y="321"/>
                  </a:lnTo>
                  <a:lnTo>
                    <a:pt x="254" y="318"/>
                  </a:lnTo>
                  <a:lnTo>
                    <a:pt x="251" y="315"/>
                  </a:lnTo>
                  <a:lnTo>
                    <a:pt x="248" y="308"/>
                  </a:lnTo>
                  <a:lnTo>
                    <a:pt x="248" y="302"/>
                  </a:lnTo>
                  <a:lnTo>
                    <a:pt x="248" y="302"/>
                  </a:lnTo>
                  <a:lnTo>
                    <a:pt x="245" y="305"/>
                  </a:lnTo>
                  <a:lnTo>
                    <a:pt x="242" y="302"/>
                  </a:lnTo>
                  <a:lnTo>
                    <a:pt x="236" y="299"/>
                  </a:lnTo>
                  <a:lnTo>
                    <a:pt x="236" y="299"/>
                  </a:lnTo>
                  <a:lnTo>
                    <a:pt x="227" y="299"/>
                  </a:lnTo>
                  <a:lnTo>
                    <a:pt x="227" y="299"/>
                  </a:lnTo>
                  <a:lnTo>
                    <a:pt x="221" y="296"/>
                  </a:lnTo>
                  <a:lnTo>
                    <a:pt x="206" y="293"/>
                  </a:lnTo>
                  <a:lnTo>
                    <a:pt x="194" y="290"/>
                  </a:lnTo>
                  <a:lnTo>
                    <a:pt x="188" y="287"/>
                  </a:lnTo>
                  <a:lnTo>
                    <a:pt x="185" y="284"/>
                  </a:lnTo>
                  <a:lnTo>
                    <a:pt x="185" y="284"/>
                  </a:lnTo>
                  <a:lnTo>
                    <a:pt x="179" y="284"/>
                  </a:lnTo>
                  <a:lnTo>
                    <a:pt x="170" y="284"/>
                  </a:lnTo>
                  <a:lnTo>
                    <a:pt x="151" y="281"/>
                  </a:lnTo>
                  <a:lnTo>
                    <a:pt x="136" y="281"/>
                  </a:lnTo>
                  <a:lnTo>
                    <a:pt x="130" y="281"/>
                  </a:lnTo>
                  <a:lnTo>
                    <a:pt x="127" y="284"/>
                  </a:lnTo>
                  <a:lnTo>
                    <a:pt x="127" y="284"/>
                  </a:lnTo>
                  <a:lnTo>
                    <a:pt x="124" y="287"/>
                  </a:lnTo>
                  <a:lnTo>
                    <a:pt x="121" y="287"/>
                  </a:lnTo>
                  <a:lnTo>
                    <a:pt x="118" y="284"/>
                  </a:lnTo>
                  <a:lnTo>
                    <a:pt x="115" y="284"/>
                  </a:lnTo>
                  <a:lnTo>
                    <a:pt x="115" y="284"/>
                  </a:lnTo>
                  <a:lnTo>
                    <a:pt x="100" y="287"/>
                  </a:lnTo>
                  <a:lnTo>
                    <a:pt x="94" y="290"/>
                  </a:lnTo>
                  <a:lnTo>
                    <a:pt x="85" y="290"/>
                  </a:lnTo>
                  <a:lnTo>
                    <a:pt x="85" y="290"/>
                  </a:lnTo>
                  <a:lnTo>
                    <a:pt x="85" y="290"/>
                  </a:lnTo>
                  <a:lnTo>
                    <a:pt x="82" y="287"/>
                  </a:lnTo>
                  <a:lnTo>
                    <a:pt x="82" y="287"/>
                  </a:lnTo>
                  <a:lnTo>
                    <a:pt x="70" y="287"/>
                  </a:lnTo>
                  <a:lnTo>
                    <a:pt x="70" y="287"/>
                  </a:lnTo>
                  <a:lnTo>
                    <a:pt x="67" y="278"/>
                  </a:lnTo>
                  <a:lnTo>
                    <a:pt x="61" y="275"/>
                  </a:lnTo>
                  <a:lnTo>
                    <a:pt x="61" y="275"/>
                  </a:lnTo>
                  <a:lnTo>
                    <a:pt x="64" y="272"/>
                  </a:lnTo>
                  <a:lnTo>
                    <a:pt x="67" y="272"/>
                  </a:lnTo>
                  <a:lnTo>
                    <a:pt x="70" y="272"/>
                  </a:lnTo>
                  <a:lnTo>
                    <a:pt x="73" y="272"/>
                  </a:lnTo>
                  <a:lnTo>
                    <a:pt x="73" y="272"/>
                  </a:lnTo>
                  <a:lnTo>
                    <a:pt x="73" y="266"/>
                  </a:lnTo>
                  <a:lnTo>
                    <a:pt x="73" y="263"/>
                  </a:lnTo>
                  <a:lnTo>
                    <a:pt x="82" y="263"/>
                  </a:lnTo>
                  <a:lnTo>
                    <a:pt x="82" y="263"/>
                  </a:lnTo>
                  <a:lnTo>
                    <a:pt x="79" y="260"/>
                  </a:lnTo>
                  <a:lnTo>
                    <a:pt x="73" y="260"/>
                  </a:lnTo>
                  <a:lnTo>
                    <a:pt x="61" y="260"/>
                  </a:lnTo>
                  <a:lnTo>
                    <a:pt x="46" y="260"/>
                  </a:lnTo>
                  <a:lnTo>
                    <a:pt x="43" y="257"/>
                  </a:lnTo>
                  <a:lnTo>
                    <a:pt x="36" y="254"/>
                  </a:lnTo>
                  <a:lnTo>
                    <a:pt x="36" y="254"/>
                  </a:lnTo>
                  <a:lnTo>
                    <a:pt x="43" y="248"/>
                  </a:lnTo>
                  <a:lnTo>
                    <a:pt x="46" y="245"/>
                  </a:lnTo>
                  <a:lnTo>
                    <a:pt x="61" y="245"/>
                  </a:lnTo>
                  <a:lnTo>
                    <a:pt x="73" y="245"/>
                  </a:lnTo>
                  <a:lnTo>
                    <a:pt x="82" y="242"/>
                  </a:lnTo>
                  <a:lnTo>
                    <a:pt x="85" y="239"/>
                  </a:lnTo>
                  <a:lnTo>
                    <a:pt x="85" y="239"/>
                  </a:lnTo>
                  <a:lnTo>
                    <a:pt x="82" y="236"/>
                  </a:lnTo>
                  <a:lnTo>
                    <a:pt x="76" y="236"/>
                  </a:lnTo>
                  <a:lnTo>
                    <a:pt x="64" y="233"/>
                  </a:lnTo>
                  <a:lnTo>
                    <a:pt x="43" y="239"/>
                  </a:lnTo>
                  <a:lnTo>
                    <a:pt x="43" y="239"/>
                  </a:lnTo>
                  <a:lnTo>
                    <a:pt x="40" y="236"/>
                  </a:lnTo>
                  <a:lnTo>
                    <a:pt x="40" y="233"/>
                  </a:lnTo>
                  <a:lnTo>
                    <a:pt x="43" y="227"/>
                  </a:lnTo>
                  <a:lnTo>
                    <a:pt x="43" y="227"/>
                  </a:lnTo>
                  <a:lnTo>
                    <a:pt x="40" y="227"/>
                  </a:lnTo>
                  <a:lnTo>
                    <a:pt x="36" y="230"/>
                  </a:lnTo>
                  <a:lnTo>
                    <a:pt x="36" y="230"/>
                  </a:lnTo>
                  <a:lnTo>
                    <a:pt x="36" y="230"/>
                  </a:lnTo>
                  <a:lnTo>
                    <a:pt x="33" y="227"/>
                  </a:lnTo>
                  <a:lnTo>
                    <a:pt x="33" y="224"/>
                  </a:lnTo>
                  <a:lnTo>
                    <a:pt x="33" y="224"/>
                  </a:lnTo>
                  <a:lnTo>
                    <a:pt x="21" y="224"/>
                  </a:lnTo>
                  <a:lnTo>
                    <a:pt x="15" y="221"/>
                  </a:lnTo>
                  <a:lnTo>
                    <a:pt x="0" y="215"/>
                  </a:lnTo>
                  <a:lnTo>
                    <a:pt x="0" y="215"/>
                  </a:lnTo>
                  <a:lnTo>
                    <a:pt x="6" y="206"/>
                  </a:lnTo>
                  <a:lnTo>
                    <a:pt x="9" y="200"/>
                  </a:lnTo>
                  <a:lnTo>
                    <a:pt x="18" y="197"/>
                  </a:lnTo>
                  <a:lnTo>
                    <a:pt x="27" y="194"/>
                  </a:lnTo>
                  <a:lnTo>
                    <a:pt x="46" y="194"/>
                  </a:lnTo>
                  <a:lnTo>
                    <a:pt x="61" y="191"/>
                  </a:lnTo>
                  <a:lnTo>
                    <a:pt x="61" y="191"/>
                  </a:lnTo>
                  <a:lnTo>
                    <a:pt x="67" y="188"/>
                  </a:lnTo>
                  <a:lnTo>
                    <a:pt x="70" y="184"/>
                  </a:lnTo>
                  <a:lnTo>
                    <a:pt x="70" y="184"/>
                  </a:lnTo>
                  <a:lnTo>
                    <a:pt x="73" y="181"/>
                  </a:lnTo>
                  <a:lnTo>
                    <a:pt x="73" y="181"/>
                  </a:lnTo>
                  <a:lnTo>
                    <a:pt x="82" y="178"/>
                  </a:lnTo>
                  <a:lnTo>
                    <a:pt x="91" y="178"/>
                  </a:lnTo>
                  <a:lnTo>
                    <a:pt x="106" y="178"/>
                  </a:lnTo>
                  <a:lnTo>
                    <a:pt x="106" y="178"/>
                  </a:lnTo>
                  <a:lnTo>
                    <a:pt x="109" y="175"/>
                  </a:lnTo>
                  <a:lnTo>
                    <a:pt x="109" y="172"/>
                  </a:lnTo>
                  <a:lnTo>
                    <a:pt x="109" y="169"/>
                  </a:lnTo>
                  <a:lnTo>
                    <a:pt x="109" y="169"/>
                  </a:lnTo>
                  <a:lnTo>
                    <a:pt x="115" y="166"/>
                  </a:lnTo>
                  <a:lnTo>
                    <a:pt x="124" y="166"/>
                  </a:lnTo>
                  <a:lnTo>
                    <a:pt x="124" y="166"/>
                  </a:lnTo>
                  <a:lnTo>
                    <a:pt x="136" y="154"/>
                  </a:lnTo>
                  <a:lnTo>
                    <a:pt x="136" y="154"/>
                  </a:lnTo>
                  <a:lnTo>
                    <a:pt x="136" y="148"/>
                  </a:lnTo>
                  <a:lnTo>
                    <a:pt x="130" y="145"/>
                  </a:lnTo>
                  <a:lnTo>
                    <a:pt x="127" y="142"/>
                  </a:lnTo>
                  <a:lnTo>
                    <a:pt x="127" y="136"/>
                  </a:lnTo>
                  <a:lnTo>
                    <a:pt x="127" y="136"/>
                  </a:lnTo>
                  <a:lnTo>
                    <a:pt x="121" y="136"/>
                  </a:lnTo>
                  <a:lnTo>
                    <a:pt x="121" y="139"/>
                  </a:lnTo>
                  <a:lnTo>
                    <a:pt x="118" y="145"/>
                  </a:lnTo>
                  <a:lnTo>
                    <a:pt x="118" y="145"/>
                  </a:lnTo>
                  <a:lnTo>
                    <a:pt x="106" y="142"/>
                  </a:lnTo>
                  <a:lnTo>
                    <a:pt x="97" y="139"/>
                  </a:lnTo>
                  <a:lnTo>
                    <a:pt x="85" y="142"/>
                  </a:lnTo>
                  <a:lnTo>
                    <a:pt x="85" y="142"/>
                  </a:lnTo>
                  <a:lnTo>
                    <a:pt x="85" y="136"/>
                  </a:lnTo>
                  <a:lnTo>
                    <a:pt x="91" y="133"/>
                  </a:lnTo>
                  <a:lnTo>
                    <a:pt x="94" y="133"/>
                  </a:lnTo>
                  <a:lnTo>
                    <a:pt x="97" y="133"/>
                  </a:lnTo>
                  <a:lnTo>
                    <a:pt x="97" y="133"/>
                  </a:lnTo>
                  <a:lnTo>
                    <a:pt x="97" y="130"/>
                  </a:lnTo>
                  <a:lnTo>
                    <a:pt x="97" y="130"/>
                  </a:lnTo>
                  <a:lnTo>
                    <a:pt x="103" y="130"/>
                  </a:lnTo>
                  <a:lnTo>
                    <a:pt x="106" y="130"/>
                  </a:lnTo>
                  <a:lnTo>
                    <a:pt x="106" y="130"/>
                  </a:lnTo>
                  <a:lnTo>
                    <a:pt x="109" y="121"/>
                  </a:lnTo>
                  <a:lnTo>
                    <a:pt x="109" y="121"/>
                  </a:lnTo>
                  <a:lnTo>
                    <a:pt x="112" y="121"/>
                  </a:lnTo>
                  <a:lnTo>
                    <a:pt x="115" y="121"/>
                  </a:lnTo>
                  <a:lnTo>
                    <a:pt x="115" y="124"/>
                  </a:lnTo>
                  <a:lnTo>
                    <a:pt x="115" y="124"/>
                  </a:lnTo>
                  <a:lnTo>
                    <a:pt x="121" y="121"/>
                  </a:lnTo>
                  <a:lnTo>
                    <a:pt x="127" y="118"/>
                  </a:lnTo>
                  <a:lnTo>
                    <a:pt x="127" y="112"/>
                  </a:lnTo>
                  <a:lnTo>
                    <a:pt x="127" y="112"/>
                  </a:lnTo>
                  <a:lnTo>
                    <a:pt x="130" y="112"/>
                  </a:lnTo>
                  <a:lnTo>
                    <a:pt x="136" y="115"/>
                  </a:lnTo>
                  <a:lnTo>
                    <a:pt x="139" y="115"/>
                  </a:lnTo>
                  <a:lnTo>
                    <a:pt x="142" y="118"/>
                  </a:lnTo>
                  <a:lnTo>
                    <a:pt x="142" y="118"/>
                  </a:lnTo>
                  <a:lnTo>
                    <a:pt x="145" y="115"/>
                  </a:lnTo>
                  <a:lnTo>
                    <a:pt x="145" y="115"/>
                  </a:lnTo>
                  <a:lnTo>
                    <a:pt x="142" y="112"/>
                  </a:lnTo>
                  <a:lnTo>
                    <a:pt x="142" y="112"/>
                  </a:lnTo>
                  <a:lnTo>
                    <a:pt x="148" y="109"/>
                  </a:lnTo>
                  <a:lnTo>
                    <a:pt x="151" y="106"/>
                  </a:lnTo>
                  <a:lnTo>
                    <a:pt x="151" y="100"/>
                  </a:lnTo>
                  <a:lnTo>
                    <a:pt x="151" y="100"/>
                  </a:lnTo>
                  <a:lnTo>
                    <a:pt x="179" y="100"/>
                  </a:lnTo>
                  <a:lnTo>
                    <a:pt x="179" y="100"/>
                  </a:lnTo>
                  <a:lnTo>
                    <a:pt x="182" y="100"/>
                  </a:lnTo>
                  <a:lnTo>
                    <a:pt x="185" y="97"/>
                  </a:lnTo>
                  <a:lnTo>
                    <a:pt x="185" y="91"/>
                  </a:lnTo>
                  <a:lnTo>
                    <a:pt x="185" y="82"/>
                  </a:lnTo>
                  <a:lnTo>
                    <a:pt x="185" y="76"/>
                  </a:lnTo>
                  <a:lnTo>
                    <a:pt x="185" y="76"/>
                  </a:lnTo>
                  <a:lnTo>
                    <a:pt x="206" y="79"/>
                  </a:lnTo>
                  <a:lnTo>
                    <a:pt x="215" y="79"/>
                  </a:lnTo>
                  <a:lnTo>
                    <a:pt x="224" y="76"/>
                  </a:lnTo>
                  <a:lnTo>
                    <a:pt x="224" y="76"/>
                  </a:lnTo>
                  <a:lnTo>
                    <a:pt x="224" y="73"/>
                  </a:lnTo>
                  <a:lnTo>
                    <a:pt x="221" y="73"/>
                  </a:lnTo>
                  <a:lnTo>
                    <a:pt x="215" y="73"/>
                  </a:lnTo>
                  <a:lnTo>
                    <a:pt x="215" y="73"/>
                  </a:lnTo>
                  <a:lnTo>
                    <a:pt x="221" y="70"/>
                  </a:lnTo>
                  <a:lnTo>
                    <a:pt x="227" y="67"/>
                  </a:lnTo>
                  <a:lnTo>
                    <a:pt x="233" y="67"/>
                  </a:lnTo>
                  <a:lnTo>
                    <a:pt x="242" y="64"/>
                  </a:lnTo>
                  <a:lnTo>
                    <a:pt x="242" y="64"/>
                  </a:lnTo>
                  <a:lnTo>
                    <a:pt x="251" y="61"/>
                  </a:lnTo>
                  <a:lnTo>
                    <a:pt x="269" y="61"/>
                  </a:lnTo>
                  <a:lnTo>
                    <a:pt x="306" y="61"/>
                  </a:lnTo>
                  <a:lnTo>
                    <a:pt x="306" y="61"/>
                  </a:lnTo>
                  <a:lnTo>
                    <a:pt x="312" y="57"/>
                  </a:lnTo>
                  <a:lnTo>
                    <a:pt x="318" y="54"/>
                  </a:lnTo>
                  <a:lnTo>
                    <a:pt x="318" y="54"/>
                  </a:lnTo>
                  <a:lnTo>
                    <a:pt x="333" y="57"/>
                  </a:lnTo>
                  <a:lnTo>
                    <a:pt x="342" y="57"/>
                  </a:lnTo>
                  <a:lnTo>
                    <a:pt x="345" y="54"/>
                  </a:lnTo>
                  <a:lnTo>
                    <a:pt x="345" y="54"/>
                  </a:lnTo>
                  <a:lnTo>
                    <a:pt x="345" y="61"/>
                  </a:lnTo>
                  <a:lnTo>
                    <a:pt x="348" y="64"/>
                  </a:lnTo>
                  <a:lnTo>
                    <a:pt x="348" y="67"/>
                  </a:lnTo>
                  <a:lnTo>
                    <a:pt x="351" y="67"/>
                  </a:lnTo>
                  <a:lnTo>
                    <a:pt x="351" y="67"/>
                  </a:lnTo>
                  <a:lnTo>
                    <a:pt x="354" y="64"/>
                  </a:lnTo>
                  <a:lnTo>
                    <a:pt x="354" y="67"/>
                  </a:lnTo>
                  <a:lnTo>
                    <a:pt x="357" y="70"/>
                  </a:lnTo>
                  <a:lnTo>
                    <a:pt x="363" y="76"/>
                  </a:lnTo>
                  <a:lnTo>
                    <a:pt x="363" y="76"/>
                  </a:lnTo>
                  <a:lnTo>
                    <a:pt x="366" y="73"/>
                  </a:lnTo>
                  <a:lnTo>
                    <a:pt x="366" y="70"/>
                  </a:lnTo>
                  <a:lnTo>
                    <a:pt x="366" y="67"/>
                  </a:lnTo>
                  <a:lnTo>
                    <a:pt x="375" y="67"/>
                  </a:lnTo>
                  <a:lnTo>
                    <a:pt x="375" y="67"/>
                  </a:lnTo>
                  <a:lnTo>
                    <a:pt x="372" y="64"/>
                  </a:lnTo>
                  <a:lnTo>
                    <a:pt x="372" y="57"/>
                  </a:lnTo>
                  <a:lnTo>
                    <a:pt x="372" y="54"/>
                  </a:lnTo>
                  <a:lnTo>
                    <a:pt x="363" y="51"/>
                  </a:lnTo>
                  <a:lnTo>
                    <a:pt x="363" y="51"/>
                  </a:lnTo>
                  <a:lnTo>
                    <a:pt x="369" y="45"/>
                  </a:lnTo>
                  <a:lnTo>
                    <a:pt x="378" y="39"/>
                  </a:lnTo>
                  <a:lnTo>
                    <a:pt x="390" y="39"/>
                  </a:lnTo>
                  <a:lnTo>
                    <a:pt x="393" y="42"/>
                  </a:lnTo>
                  <a:lnTo>
                    <a:pt x="396" y="48"/>
                  </a:lnTo>
                  <a:lnTo>
                    <a:pt x="396" y="48"/>
                  </a:lnTo>
                  <a:lnTo>
                    <a:pt x="402" y="48"/>
                  </a:lnTo>
                  <a:lnTo>
                    <a:pt x="405" y="45"/>
                  </a:lnTo>
                  <a:lnTo>
                    <a:pt x="411" y="45"/>
                  </a:lnTo>
                  <a:lnTo>
                    <a:pt x="414" y="48"/>
                  </a:lnTo>
                  <a:lnTo>
                    <a:pt x="414" y="48"/>
                  </a:lnTo>
                  <a:lnTo>
                    <a:pt x="427" y="54"/>
                  </a:lnTo>
                  <a:lnTo>
                    <a:pt x="427" y="54"/>
                  </a:lnTo>
                  <a:lnTo>
                    <a:pt x="442" y="61"/>
                  </a:lnTo>
                  <a:lnTo>
                    <a:pt x="460" y="64"/>
                  </a:lnTo>
                  <a:lnTo>
                    <a:pt x="460" y="64"/>
                  </a:lnTo>
                  <a:lnTo>
                    <a:pt x="460" y="61"/>
                  </a:lnTo>
                  <a:lnTo>
                    <a:pt x="457" y="61"/>
                  </a:lnTo>
                  <a:lnTo>
                    <a:pt x="451" y="61"/>
                  </a:lnTo>
                  <a:lnTo>
                    <a:pt x="451" y="61"/>
                  </a:lnTo>
                  <a:lnTo>
                    <a:pt x="457" y="54"/>
                  </a:lnTo>
                  <a:lnTo>
                    <a:pt x="463" y="51"/>
                  </a:lnTo>
                  <a:lnTo>
                    <a:pt x="463" y="51"/>
                  </a:lnTo>
                  <a:lnTo>
                    <a:pt x="457" y="45"/>
                  </a:lnTo>
                  <a:lnTo>
                    <a:pt x="448" y="42"/>
                  </a:lnTo>
                  <a:lnTo>
                    <a:pt x="427" y="39"/>
                  </a:lnTo>
                  <a:lnTo>
                    <a:pt x="427" y="39"/>
                  </a:lnTo>
                  <a:lnTo>
                    <a:pt x="430" y="33"/>
                  </a:lnTo>
                  <a:lnTo>
                    <a:pt x="439" y="30"/>
                  </a:lnTo>
                  <a:lnTo>
                    <a:pt x="457" y="30"/>
                  </a:lnTo>
                  <a:lnTo>
                    <a:pt x="457" y="30"/>
                  </a:lnTo>
                  <a:lnTo>
                    <a:pt x="457" y="27"/>
                  </a:lnTo>
                  <a:lnTo>
                    <a:pt x="454" y="24"/>
                  </a:lnTo>
                  <a:lnTo>
                    <a:pt x="445" y="24"/>
                  </a:lnTo>
                  <a:lnTo>
                    <a:pt x="445" y="24"/>
                  </a:lnTo>
                  <a:lnTo>
                    <a:pt x="448" y="18"/>
                  </a:lnTo>
                  <a:lnTo>
                    <a:pt x="451" y="15"/>
                  </a:lnTo>
                  <a:lnTo>
                    <a:pt x="460" y="15"/>
                  </a:lnTo>
                  <a:lnTo>
                    <a:pt x="472" y="21"/>
                  </a:lnTo>
                  <a:lnTo>
                    <a:pt x="481" y="24"/>
                  </a:lnTo>
                  <a:lnTo>
                    <a:pt x="481" y="24"/>
                  </a:lnTo>
                  <a:lnTo>
                    <a:pt x="484" y="24"/>
                  </a:lnTo>
                  <a:lnTo>
                    <a:pt x="490" y="21"/>
                  </a:lnTo>
                  <a:lnTo>
                    <a:pt x="496" y="18"/>
                  </a:lnTo>
                  <a:lnTo>
                    <a:pt x="496" y="18"/>
                  </a:lnTo>
                  <a:lnTo>
                    <a:pt x="523" y="24"/>
                  </a:lnTo>
                  <a:lnTo>
                    <a:pt x="535" y="24"/>
                  </a:lnTo>
                  <a:lnTo>
                    <a:pt x="544" y="18"/>
                  </a:lnTo>
                  <a:lnTo>
                    <a:pt x="544" y="18"/>
                  </a:lnTo>
                  <a:lnTo>
                    <a:pt x="557" y="15"/>
                  </a:lnTo>
                  <a:lnTo>
                    <a:pt x="569" y="15"/>
                  </a:lnTo>
                  <a:lnTo>
                    <a:pt x="569" y="15"/>
                  </a:lnTo>
                  <a:lnTo>
                    <a:pt x="572" y="12"/>
                  </a:lnTo>
                  <a:lnTo>
                    <a:pt x="575" y="9"/>
                  </a:lnTo>
                  <a:lnTo>
                    <a:pt x="575" y="3"/>
                  </a:lnTo>
                  <a:lnTo>
                    <a:pt x="575" y="3"/>
                  </a:lnTo>
                  <a:lnTo>
                    <a:pt x="596" y="3"/>
                  </a:lnTo>
                  <a:lnTo>
                    <a:pt x="596" y="3"/>
                  </a:lnTo>
                  <a:lnTo>
                    <a:pt x="602" y="0"/>
                  </a:lnTo>
                  <a:lnTo>
                    <a:pt x="608" y="0"/>
                  </a:lnTo>
                  <a:lnTo>
                    <a:pt x="608" y="0"/>
                  </a:lnTo>
                  <a:lnTo>
                    <a:pt x="623" y="3"/>
                  </a:lnTo>
                  <a:lnTo>
                    <a:pt x="632" y="3"/>
                  </a:lnTo>
                  <a:lnTo>
                    <a:pt x="644" y="3"/>
                  </a:lnTo>
                  <a:lnTo>
                    <a:pt x="644" y="3"/>
                  </a:lnTo>
                  <a:lnTo>
                    <a:pt x="668" y="0"/>
                  </a:lnTo>
                  <a:lnTo>
                    <a:pt x="705" y="0"/>
                  </a:lnTo>
                  <a:lnTo>
                    <a:pt x="705" y="0"/>
                  </a:lnTo>
                  <a:lnTo>
                    <a:pt x="711" y="0"/>
                  </a:lnTo>
                  <a:lnTo>
                    <a:pt x="717" y="3"/>
                  </a:lnTo>
                  <a:lnTo>
                    <a:pt x="717" y="3"/>
                  </a:lnTo>
                  <a:lnTo>
                    <a:pt x="732" y="6"/>
                  </a:lnTo>
                  <a:lnTo>
                    <a:pt x="747" y="6"/>
                  </a:lnTo>
                  <a:lnTo>
                    <a:pt x="756" y="9"/>
                  </a:lnTo>
                  <a:lnTo>
                    <a:pt x="759" y="12"/>
                  </a:lnTo>
                  <a:lnTo>
                    <a:pt x="762" y="18"/>
                  </a:lnTo>
                  <a:lnTo>
                    <a:pt x="762" y="18"/>
                  </a:lnTo>
                  <a:lnTo>
                    <a:pt x="768" y="18"/>
                  </a:lnTo>
                  <a:lnTo>
                    <a:pt x="771" y="18"/>
                  </a:lnTo>
                  <a:lnTo>
                    <a:pt x="777" y="15"/>
                  </a:lnTo>
                  <a:lnTo>
                    <a:pt x="780" y="15"/>
                  </a:lnTo>
                  <a:lnTo>
                    <a:pt x="780" y="15"/>
                  </a:lnTo>
                  <a:lnTo>
                    <a:pt x="783" y="21"/>
                  </a:lnTo>
                  <a:lnTo>
                    <a:pt x="789" y="24"/>
                  </a:lnTo>
                  <a:lnTo>
                    <a:pt x="795" y="27"/>
                  </a:lnTo>
                  <a:lnTo>
                    <a:pt x="801" y="30"/>
                  </a:lnTo>
                  <a:lnTo>
                    <a:pt x="801" y="30"/>
                  </a:lnTo>
                  <a:lnTo>
                    <a:pt x="807" y="33"/>
                  </a:lnTo>
                  <a:lnTo>
                    <a:pt x="814" y="30"/>
                  </a:lnTo>
                  <a:lnTo>
                    <a:pt x="817" y="27"/>
                  </a:lnTo>
                  <a:lnTo>
                    <a:pt x="823" y="27"/>
                  </a:lnTo>
                  <a:lnTo>
                    <a:pt x="823" y="27"/>
                  </a:lnTo>
                  <a:lnTo>
                    <a:pt x="823" y="30"/>
                  </a:lnTo>
                  <a:lnTo>
                    <a:pt x="823" y="33"/>
                  </a:lnTo>
                  <a:lnTo>
                    <a:pt x="829" y="36"/>
                  </a:lnTo>
                  <a:lnTo>
                    <a:pt x="838" y="36"/>
                  </a:lnTo>
                  <a:lnTo>
                    <a:pt x="847" y="36"/>
                  </a:lnTo>
                  <a:lnTo>
                    <a:pt x="847" y="36"/>
                  </a:lnTo>
                  <a:lnTo>
                    <a:pt x="841" y="42"/>
                  </a:lnTo>
                  <a:lnTo>
                    <a:pt x="844" y="51"/>
                  </a:lnTo>
                  <a:lnTo>
                    <a:pt x="844" y="51"/>
                  </a:lnTo>
                  <a:lnTo>
                    <a:pt x="838" y="48"/>
                  </a:lnTo>
                  <a:lnTo>
                    <a:pt x="835" y="51"/>
                  </a:lnTo>
                  <a:lnTo>
                    <a:pt x="835" y="54"/>
                  </a:lnTo>
                  <a:lnTo>
                    <a:pt x="835" y="54"/>
                  </a:lnTo>
                  <a:lnTo>
                    <a:pt x="768" y="61"/>
                  </a:lnTo>
                  <a:lnTo>
                    <a:pt x="708" y="64"/>
                  </a:lnTo>
                  <a:lnTo>
                    <a:pt x="708" y="64"/>
                  </a:lnTo>
                  <a:lnTo>
                    <a:pt x="705" y="64"/>
                  </a:lnTo>
                  <a:lnTo>
                    <a:pt x="705" y="67"/>
                  </a:lnTo>
                  <a:lnTo>
                    <a:pt x="705" y="67"/>
                  </a:lnTo>
                  <a:lnTo>
                    <a:pt x="702" y="67"/>
                  </a:lnTo>
                  <a:lnTo>
                    <a:pt x="702" y="67"/>
                  </a:lnTo>
                  <a:lnTo>
                    <a:pt x="705" y="64"/>
                  </a:lnTo>
                  <a:lnTo>
                    <a:pt x="705" y="64"/>
                  </a:lnTo>
                  <a:lnTo>
                    <a:pt x="705" y="64"/>
                  </a:lnTo>
                  <a:lnTo>
                    <a:pt x="702" y="61"/>
                  </a:lnTo>
                  <a:lnTo>
                    <a:pt x="696" y="61"/>
                  </a:lnTo>
                  <a:lnTo>
                    <a:pt x="696" y="61"/>
                  </a:lnTo>
                  <a:lnTo>
                    <a:pt x="696" y="67"/>
                  </a:lnTo>
                  <a:lnTo>
                    <a:pt x="696" y="67"/>
                  </a:lnTo>
                  <a:lnTo>
                    <a:pt x="690" y="70"/>
                  </a:lnTo>
                  <a:lnTo>
                    <a:pt x="684" y="70"/>
                  </a:lnTo>
                  <a:lnTo>
                    <a:pt x="680" y="70"/>
                  </a:lnTo>
                  <a:lnTo>
                    <a:pt x="674" y="73"/>
                  </a:lnTo>
                  <a:lnTo>
                    <a:pt x="674" y="7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8" name="Freeform 82"/>
            <p:cNvSpPr>
              <a:spLocks/>
            </p:cNvSpPr>
            <p:nvPr/>
          </p:nvSpPr>
          <p:spPr bwMode="auto">
            <a:xfrm>
              <a:off x="3005138" y="1566863"/>
              <a:ext cx="768350" cy="412750"/>
            </a:xfrm>
            <a:custGeom>
              <a:avLst/>
              <a:gdLst>
                <a:gd name="T0" fmla="*/ 450 w 484"/>
                <a:gd name="T1" fmla="*/ 21 h 260"/>
                <a:gd name="T2" fmla="*/ 481 w 484"/>
                <a:gd name="T3" fmla="*/ 40 h 260"/>
                <a:gd name="T4" fmla="*/ 469 w 484"/>
                <a:gd name="T5" fmla="*/ 46 h 260"/>
                <a:gd name="T6" fmla="*/ 447 w 484"/>
                <a:gd name="T7" fmla="*/ 49 h 260"/>
                <a:gd name="T8" fmla="*/ 432 w 484"/>
                <a:gd name="T9" fmla="*/ 61 h 260"/>
                <a:gd name="T10" fmla="*/ 393 w 484"/>
                <a:gd name="T11" fmla="*/ 70 h 260"/>
                <a:gd name="T12" fmla="*/ 417 w 484"/>
                <a:gd name="T13" fmla="*/ 67 h 260"/>
                <a:gd name="T14" fmla="*/ 378 w 484"/>
                <a:gd name="T15" fmla="*/ 85 h 260"/>
                <a:gd name="T16" fmla="*/ 354 w 484"/>
                <a:gd name="T17" fmla="*/ 97 h 260"/>
                <a:gd name="T18" fmla="*/ 342 w 484"/>
                <a:gd name="T19" fmla="*/ 103 h 260"/>
                <a:gd name="T20" fmla="*/ 326 w 484"/>
                <a:gd name="T21" fmla="*/ 112 h 260"/>
                <a:gd name="T22" fmla="*/ 308 w 484"/>
                <a:gd name="T23" fmla="*/ 124 h 260"/>
                <a:gd name="T24" fmla="*/ 284 w 484"/>
                <a:gd name="T25" fmla="*/ 133 h 260"/>
                <a:gd name="T26" fmla="*/ 272 w 484"/>
                <a:gd name="T27" fmla="*/ 145 h 260"/>
                <a:gd name="T28" fmla="*/ 245 w 484"/>
                <a:gd name="T29" fmla="*/ 148 h 260"/>
                <a:gd name="T30" fmla="*/ 245 w 484"/>
                <a:gd name="T31" fmla="*/ 157 h 260"/>
                <a:gd name="T32" fmla="*/ 260 w 484"/>
                <a:gd name="T33" fmla="*/ 173 h 260"/>
                <a:gd name="T34" fmla="*/ 242 w 484"/>
                <a:gd name="T35" fmla="*/ 182 h 260"/>
                <a:gd name="T36" fmla="*/ 212 w 484"/>
                <a:gd name="T37" fmla="*/ 197 h 260"/>
                <a:gd name="T38" fmla="*/ 212 w 484"/>
                <a:gd name="T39" fmla="*/ 206 h 260"/>
                <a:gd name="T40" fmla="*/ 205 w 484"/>
                <a:gd name="T41" fmla="*/ 218 h 260"/>
                <a:gd name="T42" fmla="*/ 175 w 484"/>
                <a:gd name="T43" fmla="*/ 230 h 260"/>
                <a:gd name="T44" fmla="*/ 205 w 484"/>
                <a:gd name="T45" fmla="*/ 245 h 260"/>
                <a:gd name="T46" fmla="*/ 187 w 484"/>
                <a:gd name="T47" fmla="*/ 251 h 260"/>
                <a:gd name="T48" fmla="*/ 160 w 484"/>
                <a:gd name="T49" fmla="*/ 260 h 260"/>
                <a:gd name="T50" fmla="*/ 145 w 484"/>
                <a:gd name="T51" fmla="*/ 245 h 260"/>
                <a:gd name="T52" fmla="*/ 91 w 484"/>
                <a:gd name="T53" fmla="*/ 242 h 260"/>
                <a:gd name="T54" fmla="*/ 60 w 484"/>
                <a:gd name="T55" fmla="*/ 251 h 260"/>
                <a:gd name="T56" fmla="*/ 45 w 484"/>
                <a:gd name="T57" fmla="*/ 230 h 260"/>
                <a:gd name="T58" fmla="*/ 51 w 484"/>
                <a:gd name="T59" fmla="*/ 209 h 260"/>
                <a:gd name="T60" fmla="*/ 75 w 484"/>
                <a:gd name="T61" fmla="*/ 212 h 260"/>
                <a:gd name="T62" fmla="*/ 103 w 484"/>
                <a:gd name="T63" fmla="*/ 209 h 260"/>
                <a:gd name="T64" fmla="*/ 88 w 484"/>
                <a:gd name="T65" fmla="*/ 200 h 260"/>
                <a:gd name="T66" fmla="*/ 48 w 484"/>
                <a:gd name="T67" fmla="*/ 194 h 260"/>
                <a:gd name="T68" fmla="*/ 82 w 484"/>
                <a:gd name="T69" fmla="*/ 170 h 260"/>
                <a:gd name="T70" fmla="*/ 109 w 484"/>
                <a:gd name="T71" fmla="*/ 170 h 260"/>
                <a:gd name="T72" fmla="*/ 118 w 484"/>
                <a:gd name="T73" fmla="*/ 154 h 260"/>
                <a:gd name="T74" fmla="*/ 103 w 484"/>
                <a:gd name="T75" fmla="*/ 133 h 260"/>
                <a:gd name="T76" fmla="*/ 85 w 484"/>
                <a:gd name="T77" fmla="*/ 124 h 260"/>
                <a:gd name="T78" fmla="*/ 103 w 484"/>
                <a:gd name="T79" fmla="*/ 112 h 260"/>
                <a:gd name="T80" fmla="*/ 127 w 484"/>
                <a:gd name="T81" fmla="*/ 124 h 260"/>
                <a:gd name="T82" fmla="*/ 142 w 484"/>
                <a:gd name="T83" fmla="*/ 112 h 260"/>
                <a:gd name="T84" fmla="*/ 190 w 484"/>
                <a:gd name="T85" fmla="*/ 85 h 260"/>
                <a:gd name="T86" fmla="*/ 157 w 484"/>
                <a:gd name="T87" fmla="*/ 97 h 260"/>
                <a:gd name="T88" fmla="*/ 106 w 484"/>
                <a:gd name="T89" fmla="*/ 100 h 260"/>
                <a:gd name="T90" fmla="*/ 69 w 484"/>
                <a:gd name="T91" fmla="*/ 94 h 260"/>
                <a:gd name="T92" fmla="*/ 45 w 484"/>
                <a:gd name="T93" fmla="*/ 88 h 260"/>
                <a:gd name="T94" fmla="*/ 12 w 484"/>
                <a:gd name="T95" fmla="*/ 79 h 260"/>
                <a:gd name="T96" fmla="*/ 21 w 484"/>
                <a:gd name="T97" fmla="*/ 64 h 260"/>
                <a:gd name="T98" fmla="*/ 0 w 484"/>
                <a:gd name="T99" fmla="*/ 55 h 260"/>
                <a:gd name="T100" fmla="*/ 79 w 484"/>
                <a:gd name="T101" fmla="*/ 40 h 260"/>
                <a:gd name="T102" fmla="*/ 109 w 484"/>
                <a:gd name="T103" fmla="*/ 30 h 260"/>
                <a:gd name="T104" fmla="*/ 139 w 484"/>
                <a:gd name="T105" fmla="*/ 18 h 260"/>
                <a:gd name="T106" fmla="*/ 205 w 484"/>
                <a:gd name="T107" fmla="*/ 12 h 260"/>
                <a:gd name="T108" fmla="*/ 257 w 484"/>
                <a:gd name="T109" fmla="*/ 9 h 260"/>
                <a:gd name="T110" fmla="*/ 296 w 484"/>
                <a:gd name="T111" fmla="*/ 6 h 260"/>
                <a:gd name="T112" fmla="*/ 314 w 484"/>
                <a:gd name="T113" fmla="*/ 0 h 260"/>
                <a:gd name="T114" fmla="*/ 366 w 484"/>
                <a:gd name="T115" fmla="*/ 0 h 260"/>
                <a:gd name="T116" fmla="*/ 414 w 484"/>
                <a:gd name="T117" fmla="*/ 9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260">
                  <a:moveTo>
                    <a:pt x="450" y="6"/>
                  </a:moveTo>
                  <a:lnTo>
                    <a:pt x="450" y="6"/>
                  </a:lnTo>
                  <a:lnTo>
                    <a:pt x="447" y="9"/>
                  </a:lnTo>
                  <a:lnTo>
                    <a:pt x="447" y="12"/>
                  </a:lnTo>
                  <a:lnTo>
                    <a:pt x="450" y="15"/>
                  </a:lnTo>
                  <a:lnTo>
                    <a:pt x="450" y="21"/>
                  </a:lnTo>
                  <a:lnTo>
                    <a:pt x="450" y="21"/>
                  </a:lnTo>
                  <a:lnTo>
                    <a:pt x="484" y="21"/>
                  </a:lnTo>
                  <a:lnTo>
                    <a:pt x="484" y="21"/>
                  </a:lnTo>
                  <a:lnTo>
                    <a:pt x="481" y="30"/>
                  </a:lnTo>
                  <a:lnTo>
                    <a:pt x="481" y="33"/>
                  </a:lnTo>
                  <a:lnTo>
                    <a:pt x="481" y="40"/>
                  </a:lnTo>
                  <a:lnTo>
                    <a:pt x="481" y="40"/>
                  </a:lnTo>
                  <a:lnTo>
                    <a:pt x="475" y="40"/>
                  </a:lnTo>
                  <a:lnTo>
                    <a:pt x="469" y="40"/>
                  </a:lnTo>
                  <a:lnTo>
                    <a:pt x="469" y="40"/>
                  </a:lnTo>
                  <a:lnTo>
                    <a:pt x="469" y="46"/>
                  </a:lnTo>
                  <a:lnTo>
                    <a:pt x="469" y="46"/>
                  </a:lnTo>
                  <a:lnTo>
                    <a:pt x="456" y="49"/>
                  </a:lnTo>
                  <a:lnTo>
                    <a:pt x="453" y="49"/>
                  </a:lnTo>
                  <a:lnTo>
                    <a:pt x="450" y="46"/>
                  </a:lnTo>
                  <a:lnTo>
                    <a:pt x="450" y="46"/>
                  </a:lnTo>
                  <a:lnTo>
                    <a:pt x="447" y="49"/>
                  </a:lnTo>
                  <a:lnTo>
                    <a:pt x="447" y="49"/>
                  </a:lnTo>
                  <a:lnTo>
                    <a:pt x="447" y="55"/>
                  </a:lnTo>
                  <a:lnTo>
                    <a:pt x="447" y="55"/>
                  </a:lnTo>
                  <a:lnTo>
                    <a:pt x="441" y="55"/>
                  </a:lnTo>
                  <a:lnTo>
                    <a:pt x="438" y="55"/>
                  </a:lnTo>
                  <a:lnTo>
                    <a:pt x="432" y="55"/>
                  </a:lnTo>
                  <a:lnTo>
                    <a:pt x="432" y="61"/>
                  </a:lnTo>
                  <a:lnTo>
                    <a:pt x="432" y="61"/>
                  </a:lnTo>
                  <a:lnTo>
                    <a:pt x="408" y="58"/>
                  </a:lnTo>
                  <a:lnTo>
                    <a:pt x="399" y="61"/>
                  </a:lnTo>
                  <a:lnTo>
                    <a:pt x="390" y="67"/>
                  </a:lnTo>
                  <a:lnTo>
                    <a:pt x="390" y="67"/>
                  </a:lnTo>
                  <a:lnTo>
                    <a:pt x="393" y="70"/>
                  </a:lnTo>
                  <a:lnTo>
                    <a:pt x="396" y="70"/>
                  </a:lnTo>
                  <a:lnTo>
                    <a:pt x="402" y="70"/>
                  </a:lnTo>
                  <a:lnTo>
                    <a:pt x="414" y="64"/>
                  </a:lnTo>
                  <a:lnTo>
                    <a:pt x="414" y="64"/>
                  </a:lnTo>
                  <a:lnTo>
                    <a:pt x="417" y="64"/>
                  </a:lnTo>
                  <a:lnTo>
                    <a:pt x="417" y="67"/>
                  </a:lnTo>
                  <a:lnTo>
                    <a:pt x="414" y="70"/>
                  </a:lnTo>
                  <a:lnTo>
                    <a:pt x="414" y="76"/>
                  </a:lnTo>
                  <a:lnTo>
                    <a:pt x="414" y="76"/>
                  </a:lnTo>
                  <a:lnTo>
                    <a:pt x="396" y="79"/>
                  </a:lnTo>
                  <a:lnTo>
                    <a:pt x="378" y="85"/>
                  </a:lnTo>
                  <a:lnTo>
                    <a:pt x="378" y="85"/>
                  </a:lnTo>
                  <a:lnTo>
                    <a:pt x="372" y="88"/>
                  </a:lnTo>
                  <a:lnTo>
                    <a:pt x="366" y="97"/>
                  </a:lnTo>
                  <a:lnTo>
                    <a:pt x="366" y="97"/>
                  </a:lnTo>
                  <a:lnTo>
                    <a:pt x="360" y="97"/>
                  </a:lnTo>
                  <a:lnTo>
                    <a:pt x="354" y="97"/>
                  </a:lnTo>
                  <a:lnTo>
                    <a:pt x="354" y="97"/>
                  </a:lnTo>
                  <a:lnTo>
                    <a:pt x="351" y="97"/>
                  </a:lnTo>
                  <a:lnTo>
                    <a:pt x="351" y="100"/>
                  </a:lnTo>
                  <a:lnTo>
                    <a:pt x="351" y="103"/>
                  </a:lnTo>
                  <a:lnTo>
                    <a:pt x="351" y="103"/>
                  </a:lnTo>
                  <a:lnTo>
                    <a:pt x="345" y="106"/>
                  </a:lnTo>
                  <a:lnTo>
                    <a:pt x="342" y="103"/>
                  </a:lnTo>
                  <a:lnTo>
                    <a:pt x="339" y="106"/>
                  </a:lnTo>
                  <a:lnTo>
                    <a:pt x="339" y="109"/>
                  </a:lnTo>
                  <a:lnTo>
                    <a:pt x="339" y="109"/>
                  </a:lnTo>
                  <a:lnTo>
                    <a:pt x="336" y="112"/>
                  </a:lnTo>
                  <a:lnTo>
                    <a:pt x="332" y="112"/>
                  </a:lnTo>
                  <a:lnTo>
                    <a:pt x="326" y="112"/>
                  </a:lnTo>
                  <a:lnTo>
                    <a:pt x="326" y="115"/>
                  </a:lnTo>
                  <a:lnTo>
                    <a:pt x="326" y="115"/>
                  </a:lnTo>
                  <a:lnTo>
                    <a:pt x="323" y="121"/>
                  </a:lnTo>
                  <a:lnTo>
                    <a:pt x="317" y="121"/>
                  </a:lnTo>
                  <a:lnTo>
                    <a:pt x="314" y="121"/>
                  </a:lnTo>
                  <a:lnTo>
                    <a:pt x="308" y="124"/>
                  </a:lnTo>
                  <a:lnTo>
                    <a:pt x="308" y="124"/>
                  </a:lnTo>
                  <a:lnTo>
                    <a:pt x="305" y="127"/>
                  </a:lnTo>
                  <a:lnTo>
                    <a:pt x="299" y="130"/>
                  </a:lnTo>
                  <a:lnTo>
                    <a:pt x="284" y="133"/>
                  </a:lnTo>
                  <a:lnTo>
                    <a:pt x="284" y="133"/>
                  </a:lnTo>
                  <a:lnTo>
                    <a:pt x="284" y="133"/>
                  </a:lnTo>
                  <a:lnTo>
                    <a:pt x="281" y="136"/>
                  </a:lnTo>
                  <a:lnTo>
                    <a:pt x="281" y="136"/>
                  </a:lnTo>
                  <a:lnTo>
                    <a:pt x="275" y="136"/>
                  </a:lnTo>
                  <a:lnTo>
                    <a:pt x="275" y="139"/>
                  </a:lnTo>
                  <a:lnTo>
                    <a:pt x="275" y="142"/>
                  </a:lnTo>
                  <a:lnTo>
                    <a:pt x="272" y="145"/>
                  </a:lnTo>
                  <a:lnTo>
                    <a:pt x="272" y="145"/>
                  </a:lnTo>
                  <a:lnTo>
                    <a:pt x="269" y="145"/>
                  </a:lnTo>
                  <a:lnTo>
                    <a:pt x="269" y="145"/>
                  </a:lnTo>
                  <a:lnTo>
                    <a:pt x="260" y="148"/>
                  </a:lnTo>
                  <a:lnTo>
                    <a:pt x="254" y="148"/>
                  </a:lnTo>
                  <a:lnTo>
                    <a:pt x="245" y="148"/>
                  </a:lnTo>
                  <a:lnTo>
                    <a:pt x="245" y="148"/>
                  </a:lnTo>
                  <a:lnTo>
                    <a:pt x="248" y="151"/>
                  </a:lnTo>
                  <a:lnTo>
                    <a:pt x="251" y="154"/>
                  </a:lnTo>
                  <a:lnTo>
                    <a:pt x="251" y="157"/>
                  </a:lnTo>
                  <a:lnTo>
                    <a:pt x="245" y="157"/>
                  </a:lnTo>
                  <a:lnTo>
                    <a:pt x="245" y="157"/>
                  </a:lnTo>
                  <a:lnTo>
                    <a:pt x="248" y="160"/>
                  </a:lnTo>
                  <a:lnTo>
                    <a:pt x="254" y="163"/>
                  </a:lnTo>
                  <a:lnTo>
                    <a:pt x="260" y="167"/>
                  </a:lnTo>
                  <a:lnTo>
                    <a:pt x="260" y="170"/>
                  </a:lnTo>
                  <a:lnTo>
                    <a:pt x="260" y="173"/>
                  </a:lnTo>
                  <a:lnTo>
                    <a:pt x="260" y="173"/>
                  </a:lnTo>
                  <a:lnTo>
                    <a:pt x="254" y="170"/>
                  </a:lnTo>
                  <a:lnTo>
                    <a:pt x="254" y="173"/>
                  </a:lnTo>
                  <a:lnTo>
                    <a:pt x="251" y="185"/>
                  </a:lnTo>
                  <a:lnTo>
                    <a:pt x="251" y="185"/>
                  </a:lnTo>
                  <a:lnTo>
                    <a:pt x="245" y="182"/>
                  </a:lnTo>
                  <a:lnTo>
                    <a:pt x="242" y="182"/>
                  </a:lnTo>
                  <a:lnTo>
                    <a:pt x="236" y="188"/>
                  </a:lnTo>
                  <a:lnTo>
                    <a:pt x="233" y="194"/>
                  </a:lnTo>
                  <a:lnTo>
                    <a:pt x="233" y="194"/>
                  </a:lnTo>
                  <a:lnTo>
                    <a:pt x="224" y="197"/>
                  </a:lnTo>
                  <a:lnTo>
                    <a:pt x="218" y="197"/>
                  </a:lnTo>
                  <a:lnTo>
                    <a:pt x="212" y="197"/>
                  </a:lnTo>
                  <a:lnTo>
                    <a:pt x="209" y="203"/>
                  </a:lnTo>
                  <a:lnTo>
                    <a:pt x="209" y="203"/>
                  </a:lnTo>
                  <a:lnTo>
                    <a:pt x="205" y="203"/>
                  </a:lnTo>
                  <a:lnTo>
                    <a:pt x="209" y="206"/>
                  </a:lnTo>
                  <a:lnTo>
                    <a:pt x="212" y="206"/>
                  </a:lnTo>
                  <a:lnTo>
                    <a:pt x="212" y="206"/>
                  </a:lnTo>
                  <a:lnTo>
                    <a:pt x="209" y="209"/>
                  </a:lnTo>
                  <a:lnTo>
                    <a:pt x="205" y="209"/>
                  </a:lnTo>
                  <a:lnTo>
                    <a:pt x="202" y="212"/>
                  </a:lnTo>
                  <a:lnTo>
                    <a:pt x="209" y="215"/>
                  </a:lnTo>
                  <a:lnTo>
                    <a:pt x="209" y="215"/>
                  </a:lnTo>
                  <a:lnTo>
                    <a:pt x="205" y="218"/>
                  </a:lnTo>
                  <a:lnTo>
                    <a:pt x="202" y="221"/>
                  </a:lnTo>
                  <a:lnTo>
                    <a:pt x="190" y="221"/>
                  </a:lnTo>
                  <a:lnTo>
                    <a:pt x="181" y="224"/>
                  </a:lnTo>
                  <a:lnTo>
                    <a:pt x="178" y="227"/>
                  </a:lnTo>
                  <a:lnTo>
                    <a:pt x="175" y="230"/>
                  </a:lnTo>
                  <a:lnTo>
                    <a:pt x="175" y="230"/>
                  </a:lnTo>
                  <a:lnTo>
                    <a:pt x="181" y="233"/>
                  </a:lnTo>
                  <a:lnTo>
                    <a:pt x="187" y="236"/>
                  </a:lnTo>
                  <a:lnTo>
                    <a:pt x="209" y="239"/>
                  </a:lnTo>
                  <a:lnTo>
                    <a:pt x="209" y="239"/>
                  </a:lnTo>
                  <a:lnTo>
                    <a:pt x="209" y="242"/>
                  </a:lnTo>
                  <a:lnTo>
                    <a:pt x="205" y="245"/>
                  </a:lnTo>
                  <a:lnTo>
                    <a:pt x="199" y="245"/>
                  </a:lnTo>
                  <a:lnTo>
                    <a:pt x="190" y="245"/>
                  </a:lnTo>
                  <a:lnTo>
                    <a:pt x="187" y="248"/>
                  </a:lnTo>
                  <a:lnTo>
                    <a:pt x="187" y="251"/>
                  </a:lnTo>
                  <a:lnTo>
                    <a:pt x="187" y="251"/>
                  </a:lnTo>
                  <a:lnTo>
                    <a:pt x="187" y="251"/>
                  </a:lnTo>
                  <a:lnTo>
                    <a:pt x="184" y="251"/>
                  </a:lnTo>
                  <a:lnTo>
                    <a:pt x="178" y="251"/>
                  </a:lnTo>
                  <a:lnTo>
                    <a:pt x="178" y="251"/>
                  </a:lnTo>
                  <a:lnTo>
                    <a:pt x="172" y="251"/>
                  </a:lnTo>
                  <a:lnTo>
                    <a:pt x="166" y="257"/>
                  </a:lnTo>
                  <a:lnTo>
                    <a:pt x="160" y="260"/>
                  </a:lnTo>
                  <a:lnTo>
                    <a:pt x="154" y="257"/>
                  </a:lnTo>
                  <a:lnTo>
                    <a:pt x="154" y="257"/>
                  </a:lnTo>
                  <a:lnTo>
                    <a:pt x="148" y="254"/>
                  </a:lnTo>
                  <a:lnTo>
                    <a:pt x="148" y="251"/>
                  </a:lnTo>
                  <a:lnTo>
                    <a:pt x="145" y="245"/>
                  </a:lnTo>
                  <a:lnTo>
                    <a:pt x="145" y="245"/>
                  </a:lnTo>
                  <a:lnTo>
                    <a:pt x="133" y="245"/>
                  </a:lnTo>
                  <a:lnTo>
                    <a:pt x="118" y="248"/>
                  </a:lnTo>
                  <a:lnTo>
                    <a:pt x="106" y="248"/>
                  </a:lnTo>
                  <a:lnTo>
                    <a:pt x="94" y="245"/>
                  </a:lnTo>
                  <a:lnTo>
                    <a:pt x="94" y="245"/>
                  </a:lnTo>
                  <a:lnTo>
                    <a:pt x="91" y="242"/>
                  </a:lnTo>
                  <a:lnTo>
                    <a:pt x="91" y="242"/>
                  </a:lnTo>
                  <a:lnTo>
                    <a:pt x="85" y="242"/>
                  </a:lnTo>
                  <a:lnTo>
                    <a:pt x="82" y="245"/>
                  </a:lnTo>
                  <a:lnTo>
                    <a:pt x="72" y="251"/>
                  </a:lnTo>
                  <a:lnTo>
                    <a:pt x="72" y="251"/>
                  </a:lnTo>
                  <a:lnTo>
                    <a:pt x="60" y="251"/>
                  </a:lnTo>
                  <a:lnTo>
                    <a:pt x="45" y="248"/>
                  </a:lnTo>
                  <a:lnTo>
                    <a:pt x="15" y="242"/>
                  </a:lnTo>
                  <a:lnTo>
                    <a:pt x="15" y="242"/>
                  </a:lnTo>
                  <a:lnTo>
                    <a:pt x="27" y="233"/>
                  </a:lnTo>
                  <a:lnTo>
                    <a:pt x="36" y="230"/>
                  </a:lnTo>
                  <a:lnTo>
                    <a:pt x="45" y="230"/>
                  </a:lnTo>
                  <a:lnTo>
                    <a:pt x="45" y="230"/>
                  </a:lnTo>
                  <a:lnTo>
                    <a:pt x="48" y="227"/>
                  </a:lnTo>
                  <a:lnTo>
                    <a:pt x="48" y="221"/>
                  </a:lnTo>
                  <a:lnTo>
                    <a:pt x="48" y="215"/>
                  </a:lnTo>
                  <a:lnTo>
                    <a:pt x="51" y="209"/>
                  </a:lnTo>
                  <a:lnTo>
                    <a:pt x="51" y="209"/>
                  </a:lnTo>
                  <a:lnTo>
                    <a:pt x="60" y="209"/>
                  </a:lnTo>
                  <a:lnTo>
                    <a:pt x="63" y="209"/>
                  </a:lnTo>
                  <a:lnTo>
                    <a:pt x="66" y="206"/>
                  </a:lnTo>
                  <a:lnTo>
                    <a:pt x="72" y="206"/>
                  </a:lnTo>
                  <a:lnTo>
                    <a:pt x="72" y="206"/>
                  </a:lnTo>
                  <a:lnTo>
                    <a:pt x="75" y="212"/>
                  </a:lnTo>
                  <a:lnTo>
                    <a:pt x="82" y="218"/>
                  </a:lnTo>
                  <a:lnTo>
                    <a:pt x="103" y="218"/>
                  </a:lnTo>
                  <a:lnTo>
                    <a:pt x="103" y="218"/>
                  </a:lnTo>
                  <a:lnTo>
                    <a:pt x="106" y="215"/>
                  </a:lnTo>
                  <a:lnTo>
                    <a:pt x="103" y="212"/>
                  </a:lnTo>
                  <a:lnTo>
                    <a:pt x="103" y="209"/>
                  </a:lnTo>
                  <a:lnTo>
                    <a:pt x="106" y="206"/>
                  </a:lnTo>
                  <a:lnTo>
                    <a:pt x="106" y="206"/>
                  </a:lnTo>
                  <a:lnTo>
                    <a:pt x="103" y="203"/>
                  </a:lnTo>
                  <a:lnTo>
                    <a:pt x="103" y="203"/>
                  </a:lnTo>
                  <a:lnTo>
                    <a:pt x="94" y="200"/>
                  </a:lnTo>
                  <a:lnTo>
                    <a:pt x="88" y="200"/>
                  </a:lnTo>
                  <a:lnTo>
                    <a:pt x="88" y="194"/>
                  </a:lnTo>
                  <a:lnTo>
                    <a:pt x="91" y="191"/>
                  </a:lnTo>
                  <a:lnTo>
                    <a:pt x="91" y="191"/>
                  </a:lnTo>
                  <a:lnTo>
                    <a:pt x="69" y="194"/>
                  </a:lnTo>
                  <a:lnTo>
                    <a:pt x="60" y="197"/>
                  </a:lnTo>
                  <a:lnTo>
                    <a:pt x="48" y="194"/>
                  </a:lnTo>
                  <a:lnTo>
                    <a:pt x="48" y="194"/>
                  </a:lnTo>
                  <a:lnTo>
                    <a:pt x="51" y="188"/>
                  </a:lnTo>
                  <a:lnTo>
                    <a:pt x="57" y="185"/>
                  </a:lnTo>
                  <a:lnTo>
                    <a:pt x="69" y="182"/>
                  </a:lnTo>
                  <a:lnTo>
                    <a:pt x="69" y="182"/>
                  </a:lnTo>
                  <a:lnTo>
                    <a:pt x="82" y="170"/>
                  </a:lnTo>
                  <a:lnTo>
                    <a:pt x="82" y="170"/>
                  </a:lnTo>
                  <a:lnTo>
                    <a:pt x="88" y="170"/>
                  </a:lnTo>
                  <a:lnTo>
                    <a:pt x="91" y="163"/>
                  </a:lnTo>
                  <a:lnTo>
                    <a:pt x="91" y="163"/>
                  </a:lnTo>
                  <a:lnTo>
                    <a:pt x="103" y="167"/>
                  </a:lnTo>
                  <a:lnTo>
                    <a:pt x="109" y="170"/>
                  </a:lnTo>
                  <a:lnTo>
                    <a:pt x="109" y="170"/>
                  </a:lnTo>
                  <a:lnTo>
                    <a:pt x="118" y="163"/>
                  </a:lnTo>
                  <a:lnTo>
                    <a:pt x="121" y="157"/>
                  </a:lnTo>
                  <a:lnTo>
                    <a:pt x="121" y="157"/>
                  </a:lnTo>
                  <a:lnTo>
                    <a:pt x="121" y="154"/>
                  </a:lnTo>
                  <a:lnTo>
                    <a:pt x="118" y="154"/>
                  </a:lnTo>
                  <a:lnTo>
                    <a:pt x="109" y="151"/>
                  </a:lnTo>
                  <a:lnTo>
                    <a:pt x="109" y="151"/>
                  </a:lnTo>
                  <a:lnTo>
                    <a:pt x="106" y="139"/>
                  </a:lnTo>
                  <a:lnTo>
                    <a:pt x="106" y="139"/>
                  </a:lnTo>
                  <a:lnTo>
                    <a:pt x="103" y="136"/>
                  </a:lnTo>
                  <a:lnTo>
                    <a:pt x="103" y="133"/>
                  </a:lnTo>
                  <a:lnTo>
                    <a:pt x="103" y="133"/>
                  </a:lnTo>
                  <a:lnTo>
                    <a:pt x="97" y="136"/>
                  </a:lnTo>
                  <a:lnTo>
                    <a:pt x="91" y="136"/>
                  </a:lnTo>
                  <a:lnTo>
                    <a:pt x="91" y="136"/>
                  </a:lnTo>
                  <a:lnTo>
                    <a:pt x="88" y="127"/>
                  </a:lnTo>
                  <a:lnTo>
                    <a:pt x="85" y="124"/>
                  </a:lnTo>
                  <a:lnTo>
                    <a:pt x="82" y="124"/>
                  </a:lnTo>
                  <a:lnTo>
                    <a:pt x="82" y="124"/>
                  </a:lnTo>
                  <a:lnTo>
                    <a:pt x="88" y="115"/>
                  </a:lnTo>
                  <a:lnTo>
                    <a:pt x="94" y="112"/>
                  </a:lnTo>
                  <a:lnTo>
                    <a:pt x="103" y="112"/>
                  </a:lnTo>
                  <a:lnTo>
                    <a:pt x="103" y="112"/>
                  </a:lnTo>
                  <a:lnTo>
                    <a:pt x="109" y="115"/>
                  </a:lnTo>
                  <a:lnTo>
                    <a:pt x="112" y="118"/>
                  </a:lnTo>
                  <a:lnTo>
                    <a:pt x="118" y="121"/>
                  </a:lnTo>
                  <a:lnTo>
                    <a:pt x="127" y="121"/>
                  </a:lnTo>
                  <a:lnTo>
                    <a:pt x="127" y="121"/>
                  </a:lnTo>
                  <a:lnTo>
                    <a:pt x="127" y="124"/>
                  </a:lnTo>
                  <a:lnTo>
                    <a:pt x="130" y="127"/>
                  </a:lnTo>
                  <a:lnTo>
                    <a:pt x="130" y="127"/>
                  </a:lnTo>
                  <a:lnTo>
                    <a:pt x="136" y="127"/>
                  </a:lnTo>
                  <a:lnTo>
                    <a:pt x="139" y="121"/>
                  </a:lnTo>
                  <a:lnTo>
                    <a:pt x="139" y="115"/>
                  </a:lnTo>
                  <a:lnTo>
                    <a:pt x="142" y="112"/>
                  </a:lnTo>
                  <a:lnTo>
                    <a:pt x="142" y="112"/>
                  </a:lnTo>
                  <a:lnTo>
                    <a:pt x="169" y="103"/>
                  </a:lnTo>
                  <a:lnTo>
                    <a:pt x="181" y="97"/>
                  </a:lnTo>
                  <a:lnTo>
                    <a:pt x="190" y="88"/>
                  </a:lnTo>
                  <a:lnTo>
                    <a:pt x="190" y="88"/>
                  </a:lnTo>
                  <a:lnTo>
                    <a:pt x="190" y="85"/>
                  </a:lnTo>
                  <a:lnTo>
                    <a:pt x="187" y="85"/>
                  </a:lnTo>
                  <a:lnTo>
                    <a:pt x="181" y="88"/>
                  </a:lnTo>
                  <a:lnTo>
                    <a:pt x="175" y="88"/>
                  </a:lnTo>
                  <a:lnTo>
                    <a:pt x="175" y="88"/>
                  </a:lnTo>
                  <a:lnTo>
                    <a:pt x="163" y="94"/>
                  </a:lnTo>
                  <a:lnTo>
                    <a:pt x="157" y="97"/>
                  </a:lnTo>
                  <a:lnTo>
                    <a:pt x="154" y="100"/>
                  </a:lnTo>
                  <a:lnTo>
                    <a:pt x="154" y="100"/>
                  </a:lnTo>
                  <a:lnTo>
                    <a:pt x="145" y="100"/>
                  </a:lnTo>
                  <a:lnTo>
                    <a:pt x="133" y="100"/>
                  </a:lnTo>
                  <a:lnTo>
                    <a:pt x="106" y="100"/>
                  </a:lnTo>
                  <a:lnTo>
                    <a:pt x="106" y="100"/>
                  </a:lnTo>
                  <a:lnTo>
                    <a:pt x="94" y="97"/>
                  </a:lnTo>
                  <a:lnTo>
                    <a:pt x="85" y="97"/>
                  </a:lnTo>
                  <a:lnTo>
                    <a:pt x="79" y="100"/>
                  </a:lnTo>
                  <a:lnTo>
                    <a:pt x="79" y="100"/>
                  </a:lnTo>
                  <a:lnTo>
                    <a:pt x="72" y="94"/>
                  </a:lnTo>
                  <a:lnTo>
                    <a:pt x="69" y="94"/>
                  </a:lnTo>
                  <a:lnTo>
                    <a:pt x="63" y="94"/>
                  </a:lnTo>
                  <a:lnTo>
                    <a:pt x="60" y="91"/>
                  </a:lnTo>
                  <a:lnTo>
                    <a:pt x="57" y="88"/>
                  </a:lnTo>
                  <a:lnTo>
                    <a:pt x="57" y="88"/>
                  </a:lnTo>
                  <a:lnTo>
                    <a:pt x="51" y="91"/>
                  </a:lnTo>
                  <a:lnTo>
                    <a:pt x="45" y="88"/>
                  </a:lnTo>
                  <a:lnTo>
                    <a:pt x="36" y="88"/>
                  </a:lnTo>
                  <a:lnTo>
                    <a:pt x="24" y="88"/>
                  </a:lnTo>
                  <a:lnTo>
                    <a:pt x="24" y="88"/>
                  </a:lnTo>
                  <a:lnTo>
                    <a:pt x="24" y="82"/>
                  </a:lnTo>
                  <a:lnTo>
                    <a:pt x="18" y="79"/>
                  </a:lnTo>
                  <a:lnTo>
                    <a:pt x="12" y="79"/>
                  </a:lnTo>
                  <a:lnTo>
                    <a:pt x="9" y="76"/>
                  </a:lnTo>
                  <a:lnTo>
                    <a:pt x="9" y="76"/>
                  </a:lnTo>
                  <a:lnTo>
                    <a:pt x="9" y="70"/>
                  </a:lnTo>
                  <a:lnTo>
                    <a:pt x="12" y="67"/>
                  </a:lnTo>
                  <a:lnTo>
                    <a:pt x="15" y="67"/>
                  </a:lnTo>
                  <a:lnTo>
                    <a:pt x="21" y="64"/>
                  </a:lnTo>
                  <a:lnTo>
                    <a:pt x="21" y="64"/>
                  </a:lnTo>
                  <a:lnTo>
                    <a:pt x="18" y="61"/>
                  </a:lnTo>
                  <a:lnTo>
                    <a:pt x="15" y="58"/>
                  </a:lnTo>
                  <a:lnTo>
                    <a:pt x="9" y="61"/>
                  </a:lnTo>
                  <a:lnTo>
                    <a:pt x="0" y="58"/>
                  </a:lnTo>
                  <a:lnTo>
                    <a:pt x="0" y="55"/>
                  </a:lnTo>
                  <a:lnTo>
                    <a:pt x="0" y="52"/>
                  </a:lnTo>
                  <a:lnTo>
                    <a:pt x="0" y="52"/>
                  </a:lnTo>
                  <a:lnTo>
                    <a:pt x="15" y="46"/>
                  </a:lnTo>
                  <a:lnTo>
                    <a:pt x="33" y="46"/>
                  </a:lnTo>
                  <a:lnTo>
                    <a:pt x="79" y="40"/>
                  </a:lnTo>
                  <a:lnTo>
                    <a:pt x="79" y="40"/>
                  </a:lnTo>
                  <a:lnTo>
                    <a:pt x="79" y="36"/>
                  </a:lnTo>
                  <a:lnTo>
                    <a:pt x="82" y="36"/>
                  </a:lnTo>
                  <a:lnTo>
                    <a:pt x="82" y="30"/>
                  </a:lnTo>
                  <a:lnTo>
                    <a:pt x="82" y="30"/>
                  </a:lnTo>
                  <a:lnTo>
                    <a:pt x="97" y="30"/>
                  </a:lnTo>
                  <a:lnTo>
                    <a:pt x="109" y="30"/>
                  </a:lnTo>
                  <a:lnTo>
                    <a:pt x="121" y="30"/>
                  </a:lnTo>
                  <a:lnTo>
                    <a:pt x="130" y="30"/>
                  </a:lnTo>
                  <a:lnTo>
                    <a:pt x="130" y="30"/>
                  </a:lnTo>
                  <a:lnTo>
                    <a:pt x="136" y="24"/>
                  </a:lnTo>
                  <a:lnTo>
                    <a:pt x="139" y="18"/>
                  </a:lnTo>
                  <a:lnTo>
                    <a:pt x="139" y="18"/>
                  </a:lnTo>
                  <a:lnTo>
                    <a:pt x="172" y="15"/>
                  </a:lnTo>
                  <a:lnTo>
                    <a:pt x="187" y="12"/>
                  </a:lnTo>
                  <a:lnTo>
                    <a:pt x="202" y="15"/>
                  </a:lnTo>
                  <a:lnTo>
                    <a:pt x="202" y="15"/>
                  </a:lnTo>
                  <a:lnTo>
                    <a:pt x="205" y="12"/>
                  </a:lnTo>
                  <a:lnTo>
                    <a:pt x="205" y="12"/>
                  </a:lnTo>
                  <a:lnTo>
                    <a:pt x="209" y="6"/>
                  </a:lnTo>
                  <a:lnTo>
                    <a:pt x="209" y="6"/>
                  </a:lnTo>
                  <a:lnTo>
                    <a:pt x="233" y="6"/>
                  </a:lnTo>
                  <a:lnTo>
                    <a:pt x="248" y="6"/>
                  </a:lnTo>
                  <a:lnTo>
                    <a:pt x="257" y="9"/>
                  </a:lnTo>
                  <a:lnTo>
                    <a:pt x="257" y="9"/>
                  </a:lnTo>
                  <a:lnTo>
                    <a:pt x="260" y="6"/>
                  </a:lnTo>
                  <a:lnTo>
                    <a:pt x="266" y="6"/>
                  </a:lnTo>
                  <a:lnTo>
                    <a:pt x="272" y="6"/>
                  </a:lnTo>
                  <a:lnTo>
                    <a:pt x="275" y="3"/>
                  </a:lnTo>
                  <a:lnTo>
                    <a:pt x="275" y="3"/>
                  </a:lnTo>
                  <a:lnTo>
                    <a:pt x="296" y="6"/>
                  </a:lnTo>
                  <a:lnTo>
                    <a:pt x="317" y="6"/>
                  </a:lnTo>
                  <a:lnTo>
                    <a:pt x="317" y="6"/>
                  </a:lnTo>
                  <a:lnTo>
                    <a:pt x="317" y="3"/>
                  </a:lnTo>
                  <a:lnTo>
                    <a:pt x="314" y="3"/>
                  </a:lnTo>
                  <a:lnTo>
                    <a:pt x="314" y="3"/>
                  </a:lnTo>
                  <a:lnTo>
                    <a:pt x="314" y="0"/>
                  </a:lnTo>
                  <a:lnTo>
                    <a:pt x="314" y="0"/>
                  </a:lnTo>
                  <a:lnTo>
                    <a:pt x="317" y="3"/>
                  </a:lnTo>
                  <a:lnTo>
                    <a:pt x="317" y="3"/>
                  </a:lnTo>
                  <a:lnTo>
                    <a:pt x="332" y="3"/>
                  </a:lnTo>
                  <a:lnTo>
                    <a:pt x="351" y="3"/>
                  </a:lnTo>
                  <a:lnTo>
                    <a:pt x="366" y="0"/>
                  </a:lnTo>
                  <a:lnTo>
                    <a:pt x="381" y="3"/>
                  </a:lnTo>
                  <a:lnTo>
                    <a:pt x="381" y="3"/>
                  </a:lnTo>
                  <a:lnTo>
                    <a:pt x="381" y="9"/>
                  </a:lnTo>
                  <a:lnTo>
                    <a:pt x="381" y="9"/>
                  </a:lnTo>
                  <a:lnTo>
                    <a:pt x="402" y="9"/>
                  </a:lnTo>
                  <a:lnTo>
                    <a:pt x="414" y="9"/>
                  </a:lnTo>
                  <a:lnTo>
                    <a:pt x="429" y="6"/>
                  </a:lnTo>
                  <a:lnTo>
                    <a:pt x="450" y="6"/>
                  </a:lnTo>
                  <a:lnTo>
                    <a:pt x="45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9" name="Freeform 83"/>
            <p:cNvSpPr>
              <a:spLocks/>
            </p:cNvSpPr>
            <p:nvPr/>
          </p:nvSpPr>
          <p:spPr bwMode="auto">
            <a:xfrm>
              <a:off x="5884863" y="1730375"/>
              <a:ext cx="206375" cy="71437"/>
            </a:xfrm>
            <a:custGeom>
              <a:avLst/>
              <a:gdLst>
                <a:gd name="T0" fmla="*/ 33 w 130"/>
                <a:gd name="T1" fmla="*/ 0 h 45"/>
                <a:gd name="T2" fmla="*/ 33 w 130"/>
                <a:gd name="T3" fmla="*/ 3 h 45"/>
                <a:gd name="T4" fmla="*/ 33 w 130"/>
                <a:gd name="T5" fmla="*/ 6 h 45"/>
                <a:gd name="T6" fmla="*/ 33 w 130"/>
                <a:gd name="T7" fmla="*/ 9 h 45"/>
                <a:gd name="T8" fmla="*/ 45 w 130"/>
                <a:gd name="T9" fmla="*/ 9 h 45"/>
                <a:gd name="T10" fmla="*/ 45 w 130"/>
                <a:gd name="T11" fmla="*/ 18 h 45"/>
                <a:gd name="T12" fmla="*/ 48 w 130"/>
                <a:gd name="T13" fmla="*/ 18 h 45"/>
                <a:gd name="T14" fmla="*/ 54 w 130"/>
                <a:gd name="T15" fmla="*/ 12 h 45"/>
                <a:gd name="T16" fmla="*/ 57 w 130"/>
                <a:gd name="T17" fmla="*/ 9 h 45"/>
                <a:gd name="T18" fmla="*/ 70 w 130"/>
                <a:gd name="T19" fmla="*/ 9 h 45"/>
                <a:gd name="T20" fmla="*/ 76 w 130"/>
                <a:gd name="T21" fmla="*/ 18 h 45"/>
                <a:gd name="T22" fmla="*/ 115 w 130"/>
                <a:gd name="T23" fmla="*/ 9 h 45"/>
                <a:gd name="T24" fmla="*/ 112 w 130"/>
                <a:gd name="T25" fmla="*/ 12 h 45"/>
                <a:gd name="T26" fmla="*/ 121 w 130"/>
                <a:gd name="T27" fmla="*/ 12 h 45"/>
                <a:gd name="T28" fmla="*/ 130 w 130"/>
                <a:gd name="T29" fmla="*/ 15 h 45"/>
                <a:gd name="T30" fmla="*/ 130 w 130"/>
                <a:gd name="T31" fmla="*/ 18 h 45"/>
                <a:gd name="T32" fmla="*/ 130 w 130"/>
                <a:gd name="T33" fmla="*/ 24 h 45"/>
                <a:gd name="T34" fmla="*/ 118 w 130"/>
                <a:gd name="T35" fmla="*/ 27 h 45"/>
                <a:gd name="T36" fmla="*/ 121 w 130"/>
                <a:gd name="T37" fmla="*/ 33 h 45"/>
                <a:gd name="T38" fmla="*/ 118 w 130"/>
                <a:gd name="T39" fmla="*/ 36 h 45"/>
                <a:gd name="T40" fmla="*/ 106 w 130"/>
                <a:gd name="T41" fmla="*/ 39 h 45"/>
                <a:gd name="T42" fmla="*/ 85 w 130"/>
                <a:gd name="T43" fmla="*/ 36 h 45"/>
                <a:gd name="T44" fmla="*/ 73 w 130"/>
                <a:gd name="T45" fmla="*/ 42 h 45"/>
                <a:gd name="T46" fmla="*/ 60 w 130"/>
                <a:gd name="T47" fmla="*/ 45 h 45"/>
                <a:gd name="T48" fmla="*/ 27 w 130"/>
                <a:gd name="T49" fmla="*/ 27 h 45"/>
                <a:gd name="T50" fmla="*/ 21 w 130"/>
                <a:gd name="T51" fmla="*/ 18 h 45"/>
                <a:gd name="T52" fmla="*/ 6 w 130"/>
                <a:gd name="T53" fmla="*/ 18 h 45"/>
                <a:gd name="T54" fmla="*/ 0 w 130"/>
                <a:gd name="T55" fmla="*/ 12 h 45"/>
                <a:gd name="T56" fmla="*/ 0 w 130"/>
                <a:gd name="T57" fmla="*/ 9 h 45"/>
                <a:gd name="T58" fmla="*/ 12 w 130"/>
                <a:gd name="T59" fmla="*/ 6 h 45"/>
                <a:gd name="T60" fmla="*/ 30 w 130"/>
                <a:gd name="T61" fmla="*/ 3 h 45"/>
                <a:gd name="T62" fmla="*/ 33 w 130"/>
                <a:gd name="T6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45">
                  <a:moveTo>
                    <a:pt x="33" y="0"/>
                  </a:moveTo>
                  <a:lnTo>
                    <a:pt x="33" y="0"/>
                  </a:lnTo>
                  <a:lnTo>
                    <a:pt x="33" y="3"/>
                  </a:lnTo>
                  <a:lnTo>
                    <a:pt x="33" y="3"/>
                  </a:lnTo>
                  <a:lnTo>
                    <a:pt x="33" y="6"/>
                  </a:lnTo>
                  <a:lnTo>
                    <a:pt x="33" y="6"/>
                  </a:lnTo>
                  <a:lnTo>
                    <a:pt x="33" y="9"/>
                  </a:lnTo>
                  <a:lnTo>
                    <a:pt x="33" y="9"/>
                  </a:lnTo>
                  <a:lnTo>
                    <a:pt x="39" y="9"/>
                  </a:lnTo>
                  <a:lnTo>
                    <a:pt x="45" y="9"/>
                  </a:lnTo>
                  <a:lnTo>
                    <a:pt x="45" y="12"/>
                  </a:lnTo>
                  <a:lnTo>
                    <a:pt x="45" y="18"/>
                  </a:lnTo>
                  <a:lnTo>
                    <a:pt x="45" y="18"/>
                  </a:lnTo>
                  <a:lnTo>
                    <a:pt x="48" y="18"/>
                  </a:lnTo>
                  <a:lnTo>
                    <a:pt x="51" y="15"/>
                  </a:lnTo>
                  <a:lnTo>
                    <a:pt x="54" y="12"/>
                  </a:lnTo>
                  <a:lnTo>
                    <a:pt x="57" y="9"/>
                  </a:lnTo>
                  <a:lnTo>
                    <a:pt x="57" y="9"/>
                  </a:lnTo>
                  <a:lnTo>
                    <a:pt x="63" y="12"/>
                  </a:lnTo>
                  <a:lnTo>
                    <a:pt x="70" y="9"/>
                  </a:lnTo>
                  <a:lnTo>
                    <a:pt x="76" y="9"/>
                  </a:lnTo>
                  <a:lnTo>
                    <a:pt x="76" y="18"/>
                  </a:lnTo>
                  <a:lnTo>
                    <a:pt x="76" y="18"/>
                  </a:lnTo>
                  <a:lnTo>
                    <a:pt x="115" y="9"/>
                  </a:lnTo>
                  <a:lnTo>
                    <a:pt x="115" y="9"/>
                  </a:lnTo>
                  <a:lnTo>
                    <a:pt x="112" y="12"/>
                  </a:lnTo>
                  <a:lnTo>
                    <a:pt x="115" y="12"/>
                  </a:lnTo>
                  <a:lnTo>
                    <a:pt x="121" y="12"/>
                  </a:lnTo>
                  <a:lnTo>
                    <a:pt x="127" y="12"/>
                  </a:lnTo>
                  <a:lnTo>
                    <a:pt x="130" y="15"/>
                  </a:lnTo>
                  <a:lnTo>
                    <a:pt x="130" y="18"/>
                  </a:lnTo>
                  <a:lnTo>
                    <a:pt x="130" y="18"/>
                  </a:lnTo>
                  <a:lnTo>
                    <a:pt x="130" y="21"/>
                  </a:lnTo>
                  <a:lnTo>
                    <a:pt x="130" y="24"/>
                  </a:lnTo>
                  <a:lnTo>
                    <a:pt x="121" y="27"/>
                  </a:lnTo>
                  <a:lnTo>
                    <a:pt x="118" y="27"/>
                  </a:lnTo>
                  <a:lnTo>
                    <a:pt x="118" y="30"/>
                  </a:lnTo>
                  <a:lnTo>
                    <a:pt x="121" y="33"/>
                  </a:lnTo>
                  <a:lnTo>
                    <a:pt x="121" y="33"/>
                  </a:lnTo>
                  <a:lnTo>
                    <a:pt x="118" y="36"/>
                  </a:lnTo>
                  <a:lnTo>
                    <a:pt x="115" y="36"/>
                  </a:lnTo>
                  <a:lnTo>
                    <a:pt x="106" y="39"/>
                  </a:lnTo>
                  <a:lnTo>
                    <a:pt x="94" y="36"/>
                  </a:lnTo>
                  <a:lnTo>
                    <a:pt x="85" y="36"/>
                  </a:lnTo>
                  <a:lnTo>
                    <a:pt x="85" y="36"/>
                  </a:lnTo>
                  <a:lnTo>
                    <a:pt x="73" y="42"/>
                  </a:lnTo>
                  <a:lnTo>
                    <a:pt x="60" y="45"/>
                  </a:lnTo>
                  <a:lnTo>
                    <a:pt x="60" y="45"/>
                  </a:lnTo>
                  <a:lnTo>
                    <a:pt x="36" y="33"/>
                  </a:lnTo>
                  <a:lnTo>
                    <a:pt x="27" y="27"/>
                  </a:lnTo>
                  <a:lnTo>
                    <a:pt x="21" y="18"/>
                  </a:lnTo>
                  <a:lnTo>
                    <a:pt x="21" y="18"/>
                  </a:lnTo>
                  <a:lnTo>
                    <a:pt x="15" y="18"/>
                  </a:lnTo>
                  <a:lnTo>
                    <a:pt x="6" y="18"/>
                  </a:lnTo>
                  <a:lnTo>
                    <a:pt x="3" y="18"/>
                  </a:lnTo>
                  <a:lnTo>
                    <a:pt x="0" y="12"/>
                  </a:lnTo>
                  <a:lnTo>
                    <a:pt x="0" y="12"/>
                  </a:lnTo>
                  <a:lnTo>
                    <a:pt x="0" y="9"/>
                  </a:lnTo>
                  <a:lnTo>
                    <a:pt x="3" y="6"/>
                  </a:lnTo>
                  <a:lnTo>
                    <a:pt x="12" y="6"/>
                  </a:lnTo>
                  <a:lnTo>
                    <a:pt x="24" y="6"/>
                  </a:lnTo>
                  <a:lnTo>
                    <a:pt x="30" y="3"/>
                  </a:lnTo>
                  <a:lnTo>
                    <a:pt x="33" y="0"/>
                  </a:lnTo>
                  <a:lnTo>
                    <a:pt x="3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90" name="Freeform 84"/>
            <p:cNvSpPr>
              <a:spLocks/>
            </p:cNvSpPr>
            <p:nvPr/>
          </p:nvSpPr>
          <p:spPr bwMode="auto">
            <a:xfrm>
              <a:off x="2409825" y="1836738"/>
              <a:ext cx="85725" cy="23812"/>
            </a:xfrm>
            <a:custGeom>
              <a:avLst/>
              <a:gdLst>
                <a:gd name="T0" fmla="*/ 54 w 54"/>
                <a:gd name="T1" fmla="*/ 0 h 15"/>
                <a:gd name="T2" fmla="*/ 54 w 54"/>
                <a:gd name="T3" fmla="*/ 0 h 15"/>
                <a:gd name="T4" fmla="*/ 54 w 54"/>
                <a:gd name="T5" fmla="*/ 3 h 15"/>
                <a:gd name="T6" fmla="*/ 51 w 54"/>
                <a:gd name="T7" fmla="*/ 6 h 15"/>
                <a:gd name="T8" fmla="*/ 45 w 54"/>
                <a:gd name="T9" fmla="*/ 9 h 15"/>
                <a:gd name="T10" fmla="*/ 30 w 54"/>
                <a:gd name="T11" fmla="*/ 12 h 15"/>
                <a:gd name="T12" fmla="*/ 30 w 54"/>
                <a:gd name="T13" fmla="*/ 12 h 15"/>
                <a:gd name="T14" fmla="*/ 24 w 54"/>
                <a:gd name="T15" fmla="*/ 15 h 15"/>
                <a:gd name="T16" fmla="*/ 21 w 54"/>
                <a:gd name="T17" fmla="*/ 15 h 15"/>
                <a:gd name="T18" fmla="*/ 21 w 54"/>
                <a:gd name="T19" fmla="*/ 15 h 15"/>
                <a:gd name="T20" fmla="*/ 12 w 54"/>
                <a:gd name="T21" fmla="*/ 15 h 15"/>
                <a:gd name="T22" fmla="*/ 6 w 54"/>
                <a:gd name="T23" fmla="*/ 12 h 15"/>
                <a:gd name="T24" fmla="*/ 6 w 54"/>
                <a:gd name="T25" fmla="*/ 15 h 15"/>
                <a:gd name="T26" fmla="*/ 6 w 54"/>
                <a:gd name="T27" fmla="*/ 15 h 15"/>
                <a:gd name="T28" fmla="*/ 3 w 54"/>
                <a:gd name="T29" fmla="*/ 15 h 15"/>
                <a:gd name="T30" fmla="*/ 0 w 54"/>
                <a:gd name="T31" fmla="*/ 15 h 15"/>
                <a:gd name="T32" fmla="*/ 3 w 54"/>
                <a:gd name="T33" fmla="*/ 9 h 15"/>
                <a:gd name="T34" fmla="*/ 12 w 54"/>
                <a:gd name="T35" fmla="*/ 3 h 15"/>
                <a:gd name="T36" fmla="*/ 12 w 54"/>
                <a:gd name="T37" fmla="*/ 3 h 15"/>
                <a:gd name="T38" fmla="*/ 15 w 54"/>
                <a:gd name="T39" fmla="*/ 6 h 15"/>
                <a:gd name="T40" fmla="*/ 21 w 54"/>
                <a:gd name="T41" fmla="*/ 6 h 15"/>
                <a:gd name="T42" fmla="*/ 30 w 54"/>
                <a:gd name="T43" fmla="*/ 3 h 15"/>
                <a:gd name="T44" fmla="*/ 42 w 54"/>
                <a:gd name="T45" fmla="*/ 0 h 15"/>
                <a:gd name="T46" fmla="*/ 54 w 54"/>
                <a:gd name="T47" fmla="*/ 0 h 15"/>
                <a:gd name="T48" fmla="*/ 54 w 5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15">
                  <a:moveTo>
                    <a:pt x="54" y="0"/>
                  </a:moveTo>
                  <a:lnTo>
                    <a:pt x="54" y="0"/>
                  </a:lnTo>
                  <a:lnTo>
                    <a:pt x="54" y="3"/>
                  </a:lnTo>
                  <a:lnTo>
                    <a:pt x="51" y="6"/>
                  </a:lnTo>
                  <a:lnTo>
                    <a:pt x="45" y="9"/>
                  </a:lnTo>
                  <a:lnTo>
                    <a:pt x="30" y="12"/>
                  </a:lnTo>
                  <a:lnTo>
                    <a:pt x="30" y="12"/>
                  </a:lnTo>
                  <a:lnTo>
                    <a:pt x="24" y="15"/>
                  </a:lnTo>
                  <a:lnTo>
                    <a:pt x="21" y="15"/>
                  </a:lnTo>
                  <a:lnTo>
                    <a:pt x="21" y="15"/>
                  </a:lnTo>
                  <a:lnTo>
                    <a:pt x="12" y="15"/>
                  </a:lnTo>
                  <a:lnTo>
                    <a:pt x="6" y="12"/>
                  </a:lnTo>
                  <a:lnTo>
                    <a:pt x="6" y="15"/>
                  </a:lnTo>
                  <a:lnTo>
                    <a:pt x="6" y="15"/>
                  </a:lnTo>
                  <a:lnTo>
                    <a:pt x="3" y="15"/>
                  </a:lnTo>
                  <a:lnTo>
                    <a:pt x="0" y="15"/>
                  </a:lnTo>
                  <a:lnTo>
                    <a:pt x="3" y="9"/>
                  </a:lnTo>
                  <a:lnTo>
                    <a:pt x="12" y="3"/>
                  </a:lnTo>
                  <a:lnTo>
                    <a:pt x="12" y="3"/>
                  </a:lnTo>
                  <a:lnTo>
                    <a:pt x="15" y="6"/>
                  </a:lnTo>
                  <a:lnTo>
                    <a:pt x="21" y="6"/>
                  </a:lnTo>
                  <a:lnTo>
                    <a:pt x="30" y="3"/>
                  </a:lnTo>
                  <a:lnTo>
                    <a:pt x="42" y="0"/>
                  </a:lnTo>
                  <a:lnTo>
                    <a:pt x="54" y="0"/>
                  </a:lnTo>
                  <a:lnTo>
                    <a:pt x="5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91" name="Freeform 85"/>
            <p:cNvSpPr>
              <a:spLocks/>
            </p:cNvSpPr>
            <p:nvPr/>
          </p:nvSpPr>
          <p:spPr bwMode="auto">
            <a:xfrm>
              <a:off x="2803525" y="1836738"/>
              <a:ext cx="80963" cy="57150"/>
            </a:xfrm>
            <a:custGeom>
              <a:avLst/>
              <a:gdLst>
                <a:gd name="T0" fmla="*/ 30 w 51"/>
                <a:gd name="T1" fmla="*/ 0 h 36"/>
                <a:gd name="T2" fmla="*/ 30 w 51"/>
                <a:gd name="T3" fmla="*/ 0 h 36"/>
                <a:gd name="T4" fmla="*/ 27 w 51"/>
                <a:gd name="T5" fmla="*/ 3 h 36"/>
                <a:gd name="T6" fmla="*/ 27 w 51"/>
                <a:gd name="T7" fmla="*/ 3 h 36"/>
                <a:gd name="T8" fmla="*/ 21 w 51"/>
                <a:gd name="T9" fmla="*/ 3 h 36"/>
                <a:gd name="T10" fmla="*/ 21 w 51"/>
                <a:gd name="T11" fmla="*/ 3 h 36"/>
                <a:gd name="T12" fmla="*/ 21 w 51"/>
                <a:gd name="T13" fmla="*/ 6 h 36"/>
                <a:gd name="T14" fmla="*/ 24 w 51"/>
                <a:gd name="T15" fmla="*/ 9 h 36"/>
                <a:gd name="T16" fmla="*/ 33 w 51"/>
                <a:gd name="T17" fmla="*/ 6 h 36"/>
                <a:gd name="T18" fmla="*/ 42 w 51"/>
                <a:gd name="T19" fmla="*/ 9 h 36"/>
                <a:gd name="T20" fmla="*/ 42 w 51"/>
                <a:gd name="T21" fmla="*/ 12 h 36"/>
                <a:gd name="T22" fmla="*/ 42 w 51"/>
                <a:gd name="T23" fmla="*/ 15 h 36"/>
                <a:gd name="T24" fmla="*/ 42 w 51"/>
                <a:gd name="T25" fmla="*/ 15 h 36"/>
                <a:gd name="T26" fmla="*/ 48 w 51"/>
                <a:gd name="T27" fmla="*/ 15 h 36"/>
                <a:gd name="T28" fmla="*/ 48 w 51"/>
                <a:gd name="T29" fmla="*/ 12 h 36"/>
                <a:gd name="T30" fmla="*/ 48 w 51"/>
                <a:gd name="T31" fmla="*/ 12 h 36"/>
                <a:gd name="T32" fmla="*/ 51 w 51"/>
                <a:gd name="T33" fmla="*/ 15 h 36"/>
                <a:gd name="T34" fmla="*/ 51 w 51"/>
                <a:gd name="T35" fmla="*/ 18 h 36"/>
                <a:gd name="T36" fmla="*/ 42 w 51"/>
                <a:gd name="T37" fmla="*/ 24 h 36"/>
                <a:gd name="T38" fmla="*/ 33 w 51"/>
                <a:gd name="T39" fmla="*/ 30 h 36"/>
                <a:gd name="T40" fmla="*/ 27 w 51"/>
                <a:gd name="T41" fmla="*/ 33 h 36"/>
                <a:gd name="T42" fmla="*/ 24 w 51"/>
                <a:gd name="T43" fmla="*/ 36 h 36"/>
                <a:gd name="T44" fmla="*/ 24 w 51"/>
                <a:gd name="T45" fmla="*/ 36 h 36"/>
                <a:gd name="T46" fmla="*/ 18 w 51"/>
                <a:gd name="T47" fmla="*/ 27 h 36"/>
                <a:gd name="T48" fmla="*/ 15 w 51"/>
                <a:gd name="T49" fmla="*/ 21 h 36"/>
                <a:gd name="T50" fmla="*/ 9 w 51"/>
                <a:gd name="T51" fmla="*/ 12 h 36"/>
                <a:gd name="T52" fmla="*/ 6 w 51"/>
                <a:gd name="T53" fmla="*/ 9 h 36"/>
                <a:gd name="T54" fmla="*/ 0 w 51"/>
                <a:gd name="T55" fmla="*/ 9 h 36"/>
                <a:gd name="T56" fmla="*/ 0 w 51"/>
                <a:gd name="T57" fmla="*/ 9 h 36"/>
                <a:gd name="T58" fmla="*/ 6 w 51"/>
                <a:gd name="T59" fmla="*/ 3 h 36"/>
                <a:gd name="T60" fmla="*/ 15 w 51"/>
                <a:gd name="T61" fmla="*/ 3 h 36"/>
                <a:gd name="T62" fmla="*/ 21 w 51"/>
                <a:gd name="T63" fmla="*/ 3 h 36"/>
                <a:gd name="T64" fmla="*/ 30 w 51"/>
                <a:gd name="T65" fmla="*/ 0 h 36"/>
                <a:gd name="T66" fmla="*/ 30 w 51"/>
                <a:gd name="T6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6">
                  <a:moveTo>
                    <a:pt x="30" y="0"/>
                  </a:moveTo>
                  <a:lnTo>
                    <a:pt x="30" y="0"/>
                  </a:lnTo>
                  <a:lnTo>
                    <a:pt x="27" y="3"/>
                  </a:lnTo>
                  <a:lnTo>
                    <a:pt x="27" y="3"/>
                  </a:lnTo>
                  <a:lnTo>
                    <a:pt x="21" y="3"/>
                  </a:lnTo>
                  <a:lnTo>
                    <a:pt x="21" y="3"/>
                  </a:lnTo>
                  <a:lnTo>
                    <a:pt x="21" y="6"/>
                  </a:lnTo>
                  <a:lnTo>
                    <a:pt x="24" y="9"/>
                  </a:lnTo>
                  <a:lnTo>
                    <a:pt x="33" y="6"/>
                  </a:lnTo>
                  <a:lnTo>
                    <a:pt x="42" y="9"/>
                  </a:lnTo>
                  <a:lnTo>
                    <a:pt x="42" y="12"/>
                  </a:lnTo>
                  <a:lnTo>
                    <a:pt x="42" y="15"/>
                  </a:lnTo>
                  <a:lnTo>
                    <a:pt x="42" y="15"/>
                  </a:lnTo>
                  <a:lnTo>
                    <a:pt x="48" y="15"/>
                  </a:lnTo>
                  <a:lnTo>
                    <a:pt x="48" y="12"/>
                  </a:lnTo>
                  <a:lnTo>
                    <a:pt x="48" y="12"/>
                  </a:lnTo>
                  <a:lnTo>
                    <a:pt x="51" y="15"/>
                  </a:lnTo>
                  <a:lnTo>
                    <a:pt x="51" y="18"/>
                  </a:lnTo>
                  <a:lnTo>
                    <a:pt x="42" y="24"/>
                  </a:lnTo>
                  <a:lnTo>
                    <a:pt x="33" y="30"/>
                  </a:lnTo>
                  <a:lnTo>
                    <a:pt x="27" y="33"/>
                  </a:lnTo>
                  <a:lnTo>
                    <a:pt x="24" y="36"/>
                  </a:lnTo>
                  <a:lnTo>
                    <a:pt x="24" y="36"/>
                  </a:lnTo>
                  <a:lnTo>
                    <a:pt x="18" y="27"/>
                  </a:lnTo>
                  <a:lnTo>
                    <a:pt x="15" y="21"/>
                  </a:lnTo>
                  <a:lnTo>
                    <a:pt x="9" y="12"/>
                  </a:lnTo>
                  <a:lnTo>
                    <a:pt x="6" y="9"/>
                  </a:lnTo>
                  <a:lnTo>
                    <a:pt x="0" y="9"/>
                  </a:lnTo>
                  <a:lnTo>
                    <a:pt x="0" y="9"/>
                  </a:lnTo>
                  <a:lnTo>
                    <a:pt x="6" y="3"/>
                  </a:lnTo>
                  <a:lnTo>
                    <a:pt x="15" y="3"/>
                  </a:lnTo>
                  <a:lnTo>
                    <a:pt x="21" y="3"/>
                  </a:lnTo>
                  <a:lnTo>
                    <a:pt x="30" y="0"/>
                  </a:lnTo>
                  <a:lnTo>
                    <a:pt x="3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92" name="Freeform 86"/>
            <p:cNvSpPr>
              <a:spLocks noEditPoints="1"/>
            </p:cNvSpPr>
            <p:nvPr/>
          </p:nvSpPr>
          <p:spPr bwMode="auto">
            <a:xfrm>
              <a:off x="4919663" y="1903413"/>
              <a:ext cx="5457825" cy="3571874"/>
            </a:xfrm>
            <a:custGeom>
              <a:avLst/>
              <a:gdLst>
                <a:gd name="T0" fmla="*/ 2038 w 3438"/>
                <a:gd name="T1" fmla="*/ 151 h 2250"/>
                <a:gd name="T2" fmla="*/ 2398 w 3438"/>
                <a:gd name="T3" fmla="*/ 148 h 2250"/>
                <a:gd name="T4" fmla="*/ 2655 w 3438"/>
                <a:gd name="T5" fmla="*/ 160 h 2250"/>
                <a:gd name="T6" fmla="*/ 3057 w 3438"/>
                <a:gd name="T7" fmla="*/ 257 h 2250"/>
                <a:gd name="T8" fmla="*/ 3387 w 3438"/>
                <a:gd name="T9" fmla="*/ 342 h 2250"/>
                <a:gd name="T10" fmla="*/ 3248 w 3438"/>
                <a:gd name="T11" fmla="*/ 387 h 2250"/>
                <a:gd name="T12" fmla="*/ 2984 w 3438"/>
                <a:gd name="T13" fmla="*/ 550 h 2250"/>
                <a:gd name="T14" fmla="*/ 2876 w 3438"/>
                <a:gd name="T15" fmla="*/ 680 h 2250"/>
                <a:gd name="T16" fmla="*/ 2981 w 3438"/>
                <a:gd name="T17" fmla="*/ 469 h 2250"/>
                <a:gd name="T18" fmla="*/ 2652 w 3438"/>
                <a:gd name="T19" fmla="*/ 538 h 2250"/>
                <a:gd name="T20" fmla="*/ 2637 w 3438"/>
                <a:gd name="T21" fmla="*/ 677 h 2250"/>
                <a:gd name="T22" fmla="*/ 2464 w 3438"/>
                <a:gd name="T23" fmla="*/ 904 h 2250"/>
                <a:gd name="T24" fmla="*/ 2365 w 3438"/>
                <a:gd name="T25" fmla="*/ 986 h 2250"/>
                <a:gd name="T26" fmla="*/ 2268 w 3438"/>
                <a:gd name="T27" fmla="*/ 998 h 2250"/>
                <a:gd name="T28" fmla="*/ 2256 w 3438"/>
                <a:gd name="T29" fmla="*/ 1234 h 2250"/>
                <a:gd name="T30" fmla="*/ 2074 w 3438"/>
                <a:gd name="T31" fmla="*/ 1364 h 2250"/>
                <a:gd name="T32" fmla="*/ 1978 w 3438"/>
                <a:gd name="T33" fmla="*/ 1442 h 2250"/>
                <a:gd name="T34" fmla="*/ 1963 w 3438"/>
                <a:gd name="T35" fmla="*/ 1560 h 2250"/>
                <a:gd name="T36" fmla="*/ 1857 w 3438"/>
                <a:gd name="T37" fmla="*/ 1373 h 2250"/>
                <a:gd name="T38" fmla="*/ 1633 w 3438"/>
                <a:gd name="T39" fmla="*/ 1385 h 2250"/>
                <a:gd name="T40" fmla="*/ 1446 w 3438"/>
                <a:gd name="T41" fmla="*/ 1282 h 2250"/>
                <a:gd name="T42" fmla="*/ 1116 w 3438"/>
                <a:gd name="T43" fmla="*/ 1131 h 2250"/>
                <a:gd name="T44" fmla="*/ 1267 w 3438"/>
                <a:gd name="T45" fmla="*/ 1300 h 2250"/>
                <a:gd name="T46" fmla="*/ 1013 w 3438"/>
                <a:gd name="T47" fmla="*/ 1400 h 2250"/>
                <a:gd name="T48" fmla="*/ 901 w 3438"/>
                <a:gd name="T49" fmla="*/ 1194 h 2250"/>
                <a:gd name="T50" fmla="*/ 944 w 3438"/>
                <a:gd name="T51" fmla="*/ 1382 h 2250"/>
                <a:gd name="T52" fmla="*/ 1068 w 3438"/>
                <a:gd name="T53" fmla="*/ 1606 h 2250"/>
                <a:gd name="T54" fmla="*/ 962 w 3438"/>
                <a:gd name="T55" fmla="*/ 1902 h 2250"/>
                <a:gd name="T56" fmla="*/ 795 w 3438"/>
                <a:gd name="T57" fmla="*/ 2177 h 2250"/>
                <a:gd name="T58" fmla="*/ 551 w 3438"/>
                <a:gd name="T59" fmla="*/ 2101 h 2250"/>
                <a:gd name="T60" fmla="*/ 511 w 3438"/>
                <a:gd name="T61" fmla="*/ 1760 h 2250"/>
                <a:gd name="T62" fmla="*/ 170 w 3438"/>
                <a:gd name="T63" fmla="*/ 1572 h 2250"/>
                <a:gd name="T64" fmla="*/ 6 w 3438"/>
                <a:gd name="T65" fmla="*/ 1406 h 2250"/>
                <a:gd name="T66" fmla="*/ 154 w 3438"/>
                <a:gd name="T67" fmla="*/ 1079 h 2250"/>
                <a:gd name="T68" fmla="*/ 472 w 3438"/>
                <a:gd name="T69" fmla="*/ 1037 h 2250"/>
                <a:gd name="T70" fmla="*/ 668 w 3438"/>
                <a:gd name="T71" fmla="*/ 1095 h 2250"/>
                <a:gd name="T72" fmla="*/ 856 w 3438"/>
                <a:gd name="T73" fmla="*/ 1007 h 2250"/>
                <a:gd name="T74" fmla="*/ 656 w 3438"/>
                <a:gd name="T75" fmla="*/ 1001 h 2250"/>
                <a:gd name="T76" fmla="*/ 514 w 3438"/>
                <a:gd name="T77" fmla="*/ 837 h 2250"/>
                <a:gd name="T78" fmla="*/ 563 w 3438"/>
                <a:gd name="T79" fmla="*/ 961 h 2250"/>
                <a:gd name="T80" fmla="*/ 315 w 3438"/>
                <a:gd name="T81" fmla="*/ 934 h 2250"/>
                <a:gd name="T82" fmla="*/ 215 w 3438"/>
                <a:gd name="T83" fmla="*/ 889 h 2250"/>
                <a:gd name="T84" fmla="*/ 309 w 3438"/>
                <a:gd name="T85" fmla="*/ 750 h 2250"/>
                <a:gd name="T86" fmla="*/ 469 w 3438"/>
                <a:gd name="T87" fmla="*/ 593 h 2250"/>
                <a:gd name="T88" fmla="*/ 668 w 3438"/>
                <a:gd name="T89" fmla="*/ 574 h 2250"/>
                <a:gd name="T90" fmla="*/ 705 w 3438"/>
                <a:gd name="T91" fmla="*/ 514 h 2250"/>
                <a:gd name="T92" fmla="*/ 593 w 3438"/>
                <a:gd name="T93" fmla="*/ 459 h 2250"/>
                <a:gd name="T94" fmla="*/ 484 w 3438"/>
                <a:gd name="T95" fmla="*/ 550 h 2250"/>
                <a:gd name="T96" fmla="*/ 405 w 3438"/>
                <a:gd name="T97" fmla="*/ 447 h 2250"/>
                <a:gd name="T98" fmla="*/ 581 w 3438"/>
                <a:gd name="T99" fmla="*/ 284 h 2250"/>
                <a:gd name="T100" fmla="*/ 832 w 3438"/>
                <a:gd name="T101" fmla="*/ 254 h 2250"/>
                <a:gd name="T102" fmla="*/ 868 w 3438"/>
                <a:gd name="T103" fmla="*/ 357 h 2250"/>
                <a:gd name="T104" fmla="*/ 1025 w 3438"/>
                <a:gd name="T105" fmla="*/ 290 h 2250"/>
                <a:gd name="T106" fmla="*/ 1291 w 3438"/>
                <a:gd name="T107" fmla="*/ 257 h 2250"/>
                <a:gd name="T108" fmla="*/ 1418 w 3438"/>
                <a:gd name="T109" fmla="*/ 199 h 2250"/>
                <a:gd name="T110" fmla="*/ 1518 w 3438"/>
                <a:gd name="T111" fmla="*/ 336 h 2250"/>
                <a:gd name="T112" fmla="*/ 1554 w 3438"/>
                <a:gd name="T113" fmla="*/ 199 h 2250"/>
                <a:gd name="T114" fmla="*/ 1775 w 3438"/>
                <a:gd name="T115" fmla="*/ 69 h 2250"/>
                <a:gd name="T116" fmla="*/ 880 w 3438"/>
                <a:gd name="T117" fmla="*/ 828 h 2250"/>
                <a:gd name="T118" fmla="*/ 835 w 3438"/>
                <a:gd name="T119" fmla="*/ 922 h 2250"/>
                <a:gd name="T120" fmla="*/ 1201 w 3438"/>
                <a:gd name="T121" fmla="*/ 931 h 2250"/>
                <a:gd name="T122" fmla="*/ 1095 w 3438"/>
                <a:gd name="T123" fmla="*/ 910 h 2250"/>
                <a:gd name="T124" fmla="*/ 750 w 3438"/>
                <a:gd name="T125" fmla="*/ 934 h 2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38" h="2250">
                  <a:moveTo>
                    <a:pt x="2071" y="21"/>
                  </a:moveTo>
                  <a:lnTo>
                    <a:pt x="2071" y="21"/>
                  </a:lnTo>
                  <a:lnTo>
                    <a:pt x="2074" y="24"/>
                  </a:lnTo>
                  <a:lnTo>
                    <a:pt x="2077" y="27"/>
                  </a:lnTo>
                  <a:lnTo>
                    <a:pt x="2083" y="27"/>
                  </a:lnTo>
                  <a:lnTo>
                    <a:pt x="2083" y="27"/>
                  </a:lnTo>
                  <a:lnTo>
                    <a:pt x="2083" y="30"/>
                  </a:lnTo>
                  <a:lnTo>
                    <a:pt x="2080" y="30"/>
                  </a:lnTo>
                  <a:lnTo>
                    <a:pt x="2071" y="30"/>
                  </a:lnTo>
                  <a:lnTo>
                    <a:pt x="2071" y="30"/>
                  </a:lnTo>
                  <a:lnTo>
                    <a:pt x="2077" y="36"/>
                  </a:lnTo>
                  <a:lnTo>
                    <a:pt x="2083" y="36"/>
                  </a:lnTo>
                  <a:lnTo>
                    <a:pt x="2099" y="33"/>
                  </a:lnTo>
                  <a:lnTo>
                    <a:pt x="2117" y="30"/>
                  </a:lnTo>
                  <a:lnTo>
                    <a:pt x="2126" y="30"/>
                  </a:lnTo>
                  <a:lnTo>
                    <a:pt x="2138" y="30"/>
                  </a:lnTo>
                  <a:lnTo>
                    <a:pt x="2138" y="30"/>
                  </a:lnTo>
                  <a:lnTo>
                    <a:pt x="2150" y="42"/>
                  </a:lnTo>
                  <a:lnTo>
                    <a:pt x="2159" y="48"/>
                  </a:lnTo>
                  <a:lnTo>
                    <a:pt x="2168" y="51"/>
                  </a:lnTo>
                  <a:lnTo>
                    <a:pt x="2168" y="51"/>
                  </a:lnTo>
                  <a:lnTo>
                    <a:pt x="2168" y="57"/>
                  </a:lnTo>
                  <a:lnTo>
                    <a:pt x="2168" y="66"/>
                  </a:lnTo>
                  <a:lnTo>
                    <a:pt x="2168" y="66"/>
                  </a:lnTo>
                  <a:lnTo>
                    <a:pt x="2171" y="69"/>
                  </a:lnTo>
                  <a:lnTo>
                    <a:pt x="2174" y="72"/>
                  </a:lnTo>
                  <a:lnTo>
                    <a:pt x="2177" y="75"/>
                  </a:lnTo>
                  <a:lnTo>
                    <a:pt x="2177" y="78"/>
                  </a:lnTo>
                  <a:lnTo>
                    <a:pt x="2177" y="78"/>
                  </a:lnTo>
                  <a:lnTo>
                    <a:pt x="2171" y="78"/>
                  </a:lnTo>
                  <a:lnTo>
                    <a:pt x="2171" y="82"/>
                  </a:lnTo>
                  <a:lnTo>
                    <a:pt x="2168" y="91"/>
                  </a:lnTo>
                  <a:lnTo>
                    <a:pt x="2168" y="91"/>
                  </a:lnTo>
                  <a:lnTo>
                    <a:pt x="2162" y="88"/>
                  </a:lnTo>
                  <a:lnTo>
                    <a:pt x="2153" y="88"/>
                  </a:lnTo>
                  <a:lnTo>
                    <a:pt x="2153" y="88"/>
                  </a:lnTo>
                  <a:lnTo>
                    <a:pt x="2150" y="88"/>
                  </a:lnTo>
                  <a:lnTo>
                    <a:pt x="2150" y="91"/>
                  </a:lnTo>
                  <a:lnTo>
                    <a:pt x="2150" y="94"/>
                  </a:lnTo>
                  <a:lnTo>
                    <a:pt x="2150" y="97"/>
                  </a:lnTo>
                  <a:lnTo>
                    <a:pt x="2150" y="97"/>
                  </a:lnTo>
                  <a:lnTo>
                    <a:pt x="2144" y="94"/>
                  </a:lnTo>
                  <a:lnTo>
                    <a:pt x="2141" y="91"/>
                  </a:lnTo>
                  <a:lnTo>
                    <a:pt x="2141" y="91"/>
                  </a:lnTo>
                  <a:lnTo>
                    <a:pt x="2132" y="94"/>
                  </a:lnTo>
                  <a:lnTo>
                    <a:pt x="2126" y="97"/>
                  </a:lnTo>
                  <a:lnTo>
                    <a:pt x="2117" y="97"/>
                  </a:lnTo>
                  <a:lnTo>
                    <a:pt x="2117" y="97"/>
                  </a:lnTo>
                  <a:lnTo>
                    <a:pt x="2114" y="97"/>
                  </a:lnTo>
                  <a:lnTo>
                    <a:pt x="2114" y="100"/>
                  </a:lnTo>
                  <a:lnTo>
                    <a:pt x="2111" y="103"/>
                  </a:lnTo>
                  <a:lnTo>
                    <a:pt x="2111" y="103"/>
                  </a:lnTo>
                  <a:lnTo>
                    <a:pt x="2105" y="103"/>
                  </a:lnTo>
                  <a:lnTo>
                    <a:pt x="2105" y="103"/>
                  </a:lnTo>
                  <a:lnTo>
                    <a:pt x="2105" y="106"/>
                  </a:lnTo>
                  <a:lnTo>
                    <a:pt x="2105" y="109"/>
                  </a:lnTo>
                  <a:lnTo>
                    <a:pt x="2108" y="115"/>
                  </a:lnTo>
                  <a:lnTo>
                    <a:pt x="2105" y="121"/>
                  </a:lnTo>
                  <a:lnTo>
                    <a:pt x="2105" y="121"/>
                  </a:lnTo>
                  <a:lnTo>
                    <a:pt x="2102" y="118"/>
                  </a:lnTo>
                  <a:lnTo>
                    <a:pt x="2099" y="118"/>
                  </a:lnTo>
                  <a:lnTo>
                    <a:pt x="2093" y="118"/>
                  </a:lnTo>
                  <a:lnTo>
                    <a:pt x="2090" y="121"/>
                  </a:lnTo>
                  <a:lnTo>
                    <a:pt x="2090" y="124"/>
                  </a:lnTo>
                  <a:lnTo>
                    <a:pt x="2093" y="124"/>
                  </a:lnTo>
                  <a:lnTo>
                    <a:pt x="2093" y="124"/>
                  </a:lnTo>
                  <a:lnTo>
                    <a:pt x="2083" y="127"/>
                  </a:lnTo>
                  <a:lnTo>
                    <a:pt x="2077" y="130"/>
                  </a:lnTo>
                  <a:lnTo>
                    <a:pt x="2068" y="130"/>
                  </a:lnTo>
                  <a:lnTo>
                    <a:pt x="2059" y="133"/>
                  </a:lnTo>
                  <a:lnTo>
                    <a:pt x="2059" y="133"/>
                  </a:lnTo>
                  <a:lnTo>
                    <a:pt x="2050" y="139"/>
                  </a:lnTo>
                  <a:lnTo>
                    <a:pt x="2044" y="142"/>
                  </a:lnTo>
                  <a:lnTo>
                    <a:pt x="2038" y="145"/>
                  </a:lnTo>
                  <a:lnTo>
                    <a:pt x="2038" y="145"/>
                  </a:lnTo>
                  <a:lnTo>
                    <a:pt x="2038" y="151"/>
                  </a:lnTo>
                  <a:lnTo>
                    <a:pt x="2038" y="154"/>
                  </a:lnTo>
                  <a:lnTo>
                    <a:pt x="2035" y="157"/>
                  </a:lnTo>
                  <a:lnTo>
                    <a:pt x="2035" y="157"/>
                  </a:lnTo>
                  <a:lnTo>
                    <a:pt x="2035" y="160"/>
                  </a:lnTo>
                  <a:lnTo>
                    <a:pt x="2038" y="157"/>
                  </a:lnTo>
                  <a:lnTo>
                    <a:pt x="2044" y="157"/>
                  </a:lnTo>
                  <a:lnTo>
                    <a:pt x="2044" y="157"/>
                  </a:lnTo>
                  <a:lnTo>
                    <a:pt x="2050" y="154"/>
                  </a:lnTo>
                  <a:lnTo>
                    <a:pt x="2056" y="151"/>
                  </a:lnTo>
                  <a:lnTo>
                    <a:pt x="2068" y="145"/>
                  </a:lnTo>
                  <a:lnTo>
                    <a:pt x="2068" y="145"/>
                  </a:lnTo>
                  <a:lnTo>
                    <a:pt x="2071" y="145"/>
                  </a:lnTo>
                  <a:lnTo>
                    <a:pt x="2074" y="145"/>
                  </a:lnTo>
                  <a:lnTo>
                    <a:pt x="2077" y="148"/>
                  </a:lnTo>
                  <a:lnTo>
                    <a:pt x="2080" y="148"/>
                  </a:lnTo>
                  <a:lnTo>
                    <a:pt x="2080" y="148"/>
                  </a:lnTo>
                  <a:lnTo>
                    <a:pt x="2083" y="148"/>
                  </a:lnTo>
                  <a:lnTo>
                    <a:pt x="2083" y="145"/>
                  </a:lnTo>
                  <a:lnTo>
                    <a:pt x="2086" y="139"/>
                  </a:lnTo>
                  <a:lnTo>
                    <a:pt x="2086" y="139"/>
                  </a:lnTo>
                  <a:lnTo>
                    <a:pt x="2096" y="139"/>
                  </a:lnTo>
                  <a:lnTo>
                    <a:pt x="2102" y="139"/>
                  </a:lnTo>
                  <a:lnTo>
                    <a:pt x="2108" y="139"/>
                  </a:lnTo>
                  <a:lnTo>
                    <a:pt x="2117" y="136"/>
                  </a:lnTo>
                  <a:lnTo>
                    <a:pt x="2117" y="136"/>
                  </a:lnTo>
                  <a:lnTo>
                    <a:pt x="2120" y="133"/>
                  </a:lnTo>
                  <a:lnTo>
                    <a:pt x="2117" y="133"/>
                  </a:lnTo>
                  <a:lnTo>
                    <a:pt x="2117" y="130"/>
                  </a:lnTo>
                  <a:lnTo>
                    <a:pt x="2120" y="127"/>
                  </a:lnTo>
                  <a:lnTo>
                    <a:pt x="2120" y="127"/>
                  </a:lnTo>
                  <a:lnTo>
                    <a:pt x="2129" y="127"/>
                  </a:lnTo>
                  <a:lnTo>
                    <a:pt x="2129" y="127"/>
                  </a:lnTo>
                  <a:lnTo>
                    <a:pt x="2132" y="121"/>
                  </a:lnTo>
                  <a:lnTo>
                    <a:pt x="2132" y="121"/>
                  </a:lnTo>
                  <a:lnTo>
                    <a:pt x="2138" y="121"/>
                  </a:lnTo>
                  <a:lnTo>
                    <a:pt x="2150" y="124"/>
                  </a:lnTo>
                  <a:lnTo>
                    <a:pt x="2150" y="124"/>
                  </a:lnTo>
                  <a:lnTo>
                    <a:pt x="2159" y="124"/>
                  </a:lnTo>
                  <a:lnTo>
                    <a:pt x="2168" y="121"/>
                  </a:lnTo>
                  <a:lnTo>
                    <a:pt x="2168" y="121"/>
                  </a:lnTo>
                  <a:lnTo>
                    <a:pt x="2168" y="133"/>
                  </a:lnTo>
                  <a:lnTo>
                    <a:pt x="2168" y="133"/>
                  </a:lnTo>
                  <a:lnTo>
                    <a:pt x="2174" y="130"/>
                  </a:lnTo>
                  <a:lnTo>
                    <a:pt x="2177" y="130"/>
                  </a:lnTo>
                  <a:lnTo>
                    <a:pt x="2177" y="136"/>
                  </a:lnTo>
                  <a:lnTo>
                    <a:pt x="2177" y="136"/>
                  </a:lnTo>
                  <a:lnTo>
                    <a:pt x="2195" y="136"/>
                  </a:lnTo>
                  <a:lnTo>
                    <a:pt x="2217" y="136"/>
                  </a:lnTo>
                  <a:lnTo>
                    <a:pt x="2268" y="136"/>
                  </a:lnTo>
                  <a:lnTo>
                    <a:pt x="2268" y="136"/>
                  </a:lnTo>
                  <a:lnTo>
                    <a:pt x="2268" y="142"/>
                  </a:lnTo>
                  <a:lnTo>
                    <a:pt x="2271" y="145"/>
                  </a:lnTo>
                  <a:lnTo>
                    <a:pt x="2280" y="148"/>
                  </a:lnTo>
                  <a:lnTo>
                    <a:pt x="2289" y="151"/>
                  </a:lnTo>
                  <a:lnTo>
                    <a:pt x="2292" y="154"/>
                  </a:lnTo>
                  <a:lnTo>
                    <a:pt x="2292" y="160"/>
                  </a:lnTo>
                  <a:lnTo>
                    <a:pt x="2292" y="160"/>
                  </a:lnTo>
                  <a:lnTo>
                    <a:pt x="2295" y="157"/>
                  </a:lnTo>
                  <a:lnTo>
                    <a:pt x="2298" y="157"/>
                  </a:lnTo>
                  <a:lnTo>
                    <a:pt x="2307" y="160"/>
                  </a:lnTo>
                  <a:lnTo>
                    <a:pt x="2307" y="160"/>
                  </a:lnTo>
                  <a:lnTo>
                    <a:pt x="2325" y="160"/>
                  </a:lnTo>
                  <a:lnTo>
                    <a:pt x="2334" y="160"/>
                  </a:lnTo>
                  <a:lnTo>
                    <a:pt x="2340" y="160"/>
                  </a:lnTo>
                  <a:lnTo>
                    <a:pt x="2340" y="160"/>
                  </a:lnTo>
                  <a:lnTo>
                    <a:pt x="2343" y="157"/>
                  </a:lnTo>
                  <a:lnTo>
                    <a:pt x="2343" y="151"/>
                  </a:lnTo>
                  <a:lnTo>
                    <a:pt x="2343" y="145"/>
                  </a:lnTo>
                  <a:lnTo>
                    <a:pt x="2347" y="139"/>
                  </a:lnTo>
                  <a:lnTo>
                    <a:pt x="2347" y="139"/>
                  </a:lnTo>
                  <a:lnTo>
                    <a:pt x="2368" y="142"/>
                  </a:lnTo>
                  <a:lnTo>
                    <a:pt x="2389" y="145"/>
                  </a:lnTo>
                  <a:lnTo>
                    <a:pt x="2389" y="145"/>
                  </a:lnTo>
                  <a:lnTo>
                    <a:pt x="2389" y="148"/>
                  </a:lnTo>
                  <a:lnTo>
                    <a:pt x="2389" y="148"/>
                  </a:lnTo>
                  <a:lnTo>
                    <a:pt x="2398" y="148"/>
                  </a:lnTo>
                  <a:lnTo>
                    <a:pt x="2410" y="148"/>
                  </a:lnTo>
                  <a:lnTo>
                    <a:pt x="2410" y="148"/>
                  </a:lnTo>
                  <a:lnTo>
                    <a:pt x="2410" y="151"/>
                  </a:lnTo>
                  <a:lnTo>
                    <a:pt x="2413" y="157"/>
                  </a:lnTo>
                  <a:lnTo>
                    <a:pt x="2413" y="157"/>
                  </a:lnTo>
                  <a:lnTo>
                    <a:pt x="2419" y="157"/>
                  </a:lnTo>
                  <a:lnTo>
                    <a:pt x="2425" y="157"/>
                  </a:lnTo>
                  <a:lnTo>
                    <a:pt x="2428" y="157"/>
                  </a:lnTo>
                  <a:lnTo>
                    <a:pt x="2434" y="160"/>
                  </a:lnTo>
                  <a:lnTo>
                    <a:pt x="2434" y="160"/>
                  </a:lnTo>
                  <a:lnTo>
                    <a:pt x="2431" y="172"/>
                  </a:lnTo>
                  <a:lnTo>
                    <a:pt x="2428" y="175"/>
                  </a:lnTo>
                  <a:lnTo>
                    <a:pt x="2422" y="175"/>
                  </a:lnTo>
                  <a:lnTo>
                    <a:pt x="2422" y="175"/>
                  </a:lnTo>
                  <a:lnTo>
                    <a:pt x="2422" y="181"/>
                  </a:lnTo>
                  <a:lnTo>
                    <a:pt x="2425" y="184"/>
                  </a:lnTo>
                  <a:lnTo>
                    <a:pt x="2437" y="184"/>
                  </a:lnTo>
                  <a:lnTo>
                    <a:pt x="2437" y="184"/>
                  </a:lnTo>
                  <a:lnTo>
                    <a:pt x="2437" y="193"/>
                  </a:lnTo>
                  <a:lnTo>
                    <a:pt x="2437" y="199"/>
                  </a:lnTo>
                  <a:lnTo>
                    <a:pt x="2446" y="209"/>
                  </a:lnTo>
                  <a:lnTo>
                    <a:pt x="2452" y="215"/>
                  </a:lnTo>
                  <a:lnTo>
                    <a:pt x="2461" y="221"/>
                  </a:lnTo>
                  <a:lnTo>
                    <a:pt x="2461" y="221"/>
                  </a:lnTo>
                  <a:lnTo>
                    <a:pt x="2474" y="215"/>
                  </a:lnTo>
                  <a:lnTo>
                    <a:pt x="2483" y="209"/>
                  </a:lnTo>
                  <a:lnTo>
                    <a:pt x="2483" y="209"/>
                  </a:lnTo>
                  <a:lnTo>
                    <a:pt x="2486" y="202"/>
                  </a:lnTo>
                  <a:lnTo>
                    <a:pt x="2486" y="196"/>
                  </a:lnTo>
                  <a:lnTo>
                    <a:pt x="2486" y="196"/>
                  </a:lnTo>
                  <a:lnTo>
                    <a:pt x="2492" y="196"/>
                  </a:lnTo>
                  <a:lnTo>
                    <a:pt x="2495" y="196"/>
                  </a:lnTo>
                  <a:lnTo>
                    <a:pt x="2495" y="193"/>
                  </a:lnTo>
                  <a:lnTo>
                    <a:pt x="2495" y="193"/>
                  </a:lnTo>
                  <a:lnTo>
                    <a:pt x="2501" y="193"/>
                  </a:lnTo>
                  <a:lnTo>
                    <a:pt x="2504" y="196"/>
                  </a:lnTo>
                  <a:lnTo>
                    <a:pt x="2504" y="202"/>
                  </a:lnTo>
                  <a:lnTo>
                    <a:pt x="2507" y="205"/>
                  </a:lnTo>
                  <a:lnTo>
                    <a:pt x="2507" y="205"/>
                  </a:lnTo>
                  <a:lnTo>
                    <a:pt x="2534" y="205"/>
                  </a:lnTo>
                  <a:lnTo>
                    <a:pt x="2534" y="205"/>
                  </a:lnTo>
                  <a:lnTo>
                    <a:pt x="2540" y="202"/>
                  </a:lnTo>
                  <a:lnTo>
                    <a:pt x="2543" y="202"/>
                  </a:lnTo>
                  <a:lnTo>
                    <a:pt x="2546" y="199"/>
                  </a:lnTo>
                  <a:lnTo>
                    <a:pt x="2546" y="193"/>
                  </a:lnTo>
                  <a:lnTo>
                    <a:pt x="2546" y="193"/>
                  </a:lnTo>
                  <a:lnTo>
                    <a:pt x="2561" y="193"/>
                  </a:lnTo>
                  <a:lnTo>
                    <a:pt x="2573" y="193"/>
                  </a:lnTo>
                  <a:lnTo>
                    <a:pt x="2585" y="193"/>
                  </a:lnTo>
                  <a:lnTo>
                    <a:pt x="2591" y="196"/>
                  </a:lnTo>
                  <a:lnTo>
                    <a:pt x="2591" y="202"/>
                  </a:lnTo>
                  <a:lnTo>
                    <a:pt x="2591" y="202"/>
                  </a:lnTo>
                  <a:lnTo>
                    <a:pt x="2597" y="199"/>
                  </a:lnTo>
                  <a:lnTo>
                    <a:pt x="2604" y="196"/>
                  </a:lnTo>
                  <a:lnTo>
                    <a:pt x="2607" y="190"/>
                  </a:lnTo>
                  <a:lnTo>
                    <a:pt x="2616" y="193"/>
                  </a:lnTo>
                  <a:lnTo>
                    <a:pt x="2616" y="193"/>
                  </a:lnTo>
                  <a:lnTo>
                    <a:pt x="2616" y="190"/>
                  </a:lnTo>
                  <a:lnTo>
                    <a:pt x="2613" y="190"/>
                  </a:lnTo>
                  <a:lnTo>
                    <a:pt x="2610" y="187"/>
                  </a:lnTo>
                  <a:lnTo>
                    <a:pt x="2610" y="187"/>
                  </a:lnTo>
                  <a:lnTo>
                    <a:pt x="2613" y="181"/>
                  </a:lnTo>
                  <a:lnTo>
                    <a:pt x="2613" y="178"/>
                  </a:lnTo>
                  <a:lnTo>
                    <a:pt x="2616" y="175"/>
                  </a:lnTo>
                  <a:lnTo>
                    <a:pt x="2616" y="175"/>
                  </a:lnTo>
                  <a:lnTo>
                    <a:pt x="2622" y="175"/>
                  </a:lnTo>
                  <a:lnTo>
                    <a:pt x="2628" y="169"/>
                  </a:lnTo>
                  <a:lnTo>
                    <a:pt x="2631" y="166"/>
                  </a:lnTo>
                  <a:lnTo>
                    <a:pt x="2640" y="169"/>
                  </a:lnTo>
                  <a:lnTo>
                    <a:pt x="2640" y="169"/>
                  </a:lnTo>
                  <a:lnTo>
                    <a:pt x="2643" y="169"/>
                  </a:lnTo>
                  <a:lnTo>
                    <a:pt x="2643" y="166"/>
                  </a:lnTo>
                  <a:lnTo>
                    <a:pt x="2640" y="163"/>
                  </a:lnTo>
                  <a:lnTo>
                    <a:pt x="2640" y="163"/>
                  </a:lnTo>
                  <a:lnTo>
                    <a:pt x="2646" y="160"/>
                  </a:lnTo>
                  <a:lnTo>
                    <a:pt x="2655" y="160"/>
                  </a:lnTo>
                  <a:lnTo>
                    <a:pt x="2664" y="160"/>
                  </a:lnTo>
                  <a:lnTo>
                    <a:pt x="2673" y="160"/>
                  </a:lnTo>
                  <a:lnTo>
                    <a:pt x="2673" y="160"/>
                  </a:lnTo>
                  <a:lnTo>
                    <a:pt x="2673" y="166"/>
                  </a:lnTo>
                  <a:lnTo>
                    <a:pt x="2676" y="169"/>
                  </a:lnTo>
                  <a:lnTo>
                    <a:pt x="2682" y="166"/>
                  </a:lnTo>
                  <a:lnTo>
                    <a:pt x="2688" y="166"/>
                  </a:lnTo>
                  <a:lnTo>
                    <a:pt x="2691" y="166"/>
                  </a:lnTo>
                  <a:lnTo>
                    <a:pt x="2688" y="172"/>
                  </a:lnTo>
                  <a:lnTo>
                    <a:pt x="2688" y="172"/>
                  </a:lnTo>
                  <a:lnTo>
                    <a:pt x="2712" y="172"/>
                  </a:lnTo>
                  <a:lnTo>
                    <a:pt x="2734" y="169"/>
                  </a:lnTo>
                  <a:lnTo>
                    <a:pt x="2734" y="169"/>
                  </a:lnTo>
                  <a:lnTo>
                    <a:pt x="2734" y="172"/>
                  </a:lnTo>
                  <a:lnTo>
                    <a:pt x="2727" y="175"/>
                  </a:lnTo>
                  <a:lnTo>
                    <a:pt x="2721" y="178"/>
                  </a:lnTo>
                  <a:lnTo>
                    <a:pt x="2721" y="184"/>
                  </a:lnTo>
                  <a:lnTo>
                    <a:pt x="2721" y="184"/>
                  </a:lnTo>
                  <a:lnTo>
                    <a:pt x="2724" y="187"/>
                  </a:lnTo>
                  <a:lnTo>
                    <a:pt x="2730" y="190"/>
                  </a:lnTo>
                  <a:lnTo>
                    <a:pt x="2746" y="187"/>
                  </a:lnTo>
                  <a:lnTo>
                    <a:pt x="2746" y="187"/>
                  </a:lnTo>
                  <a:lnTo>
                    <a:pt x="2767" y="187"/>
                  </a:lnTo>
                  <a:lnTo>
                    <a:pt x="2788" y="184"/>
                  </a:lnTo>
                  <a:lnTo>
                    <a:pt x="2788" y="184"/>
                  </a:lnTo>
                  <a:lnTo>
                    <a:pt x="2791" y="193"/>
                  </a:lnTo>
                  <a:lnTo>
                    <a:pt x="2800" y="199"/>
                  </a:lnTo>
                  <a:lnTo>
                    <a:pt x="2809" y="205"/>
                  </a:lnTo>
                  <a:lnTo>
                    <a:pt x="2815" y="215"/>
                  </a:lnTo>
                  <a:lnTo>
                    <a:pt x="2815" y="215"/>
                  </a:lnTo>
                  <a:lnTo>
                    <a:pt x="2821" y="212"/>
                  </a:lnTo>
                  <a:lnTo>
                    <a:pt x="2827" y="215"/>
                  </a:lnTo>
                  <a:lnTo>
                    <a:pt x="2836" y="218"/>
                  </a:lnTo>
                  <a:lnTo>
                    <a:pt x="2836" y="218"/>
                  </a:lnTo>
                  <a:lnTo>
                    <a:pt x="2854" y="218"/>
                  </a:lnTo>
                  <a:lnTo>
                    <a:pt x="2876" y="218"/>
                  </a:lnTo>
                  <a:lnTo>
                    <a:pt x="2894" y="215"/>
                  </a:lnTo>
                  <a:lnTo>
                    <a:pt x="2912" y="218"/>
                  </a:lnTo>
                  <a:lnTo>
                    <a:pt x="2912" y="218"/>
                  </a:lnTo>
                  <a:lnTo>
                    <a:pt x="2921" y="221"/>
                  </a:lnTo>
                  <a:lnTo>
                    <a:pt x="2927" y="224"/>
                  </a:lnTo>
                  <a:lnTo>
                    <a:pt x="2933" y="227"/>
                  </a:lnTo>
                  <a:lnTo>
                    <a:pt x="2942" y="227"/>
                  </a:lnTo>
                  <a:lnTo>
                    <a:pt x="2942" y="227"/>
                  </a:lnTo>
                  <a:lnTo>
                    <a:pt x="2942" y="230"/>
                  </a:lnTo>
                  <a:lnTo>
                    <a:pt x="2942" y="233"/>
                  </a:lnTo>
                  <a:lnTo>
                    <a:pt x="2951" y="233"/>
                  </a:lnTo>
                  <a:lnTo>
                    <a:pt x="2951" y="233"/>
                  </a:lnTo>
                  <a:lnTo>
                    <a:pt x="2951" y="251"/>
                  </a:lnTo>
                  <a:lnTo>
                    <a:pt x="2951" y="251"/>
                  </a:lnTo>
                  <a:lnTo>
                    <a:pt x="2951" y="254"/>
                  </a:lnTo>
                  <a:lnTo>
                    <a:pt x="2957" y="254"/>
                  </a:lnTo>
                  <a:lnTo>
                    <a:pt x="2963" y="254"/>
                  </a:lnTo>
                  <a:lnTo>
                    <a:pt x="2966" y="254"/>
                  </a:lnTo>
                  <a:lnTo>
                    <a:pt x="2966" y="254"/>
                  </a:lnTo>
                  <a:lnTo>
                    <a:pt x="2969" y="257"/>
                  </a:lnTo>
                  <a:lnTo>
                    <a:pt x="2969" y="254"/>
                  </a:lnTo>
                  <a:lnTo>
                    <a:pt x="2972" y="254"/>
                  </a:lnTo>
                  <a:lnTo>
                    <a:pt x="2975" y="254"/>
                  </a:lnTo>
                  <a:lnTo>
                    <a:pt x="2975" y="254"/>
                  </a:lnTo>
                  <a:lnTo>
                    <a:pt x="2975" y="257"/>
                  </a:lnTo>
                  <a:lnTo>
                    <a:pt x="2978" y="257"/>
                  </a:lnTo>
                  <a:lnTo>
                    <a:pt x="2978" y="257"/>
                  </a:lnTo>
                  <a:lnTo>
                    <a:pt x="3006" y="260"/>
                  </a:lnTo>
                  <a:lnTo>
                    <a:pt x="3021" y="260"/>
                  </a:lnTo>
                  <a:lnTo>
                    <a:pt x="3030" y="257"/>
                  </a:lnTo>
                  <a:lnTo>
                    <a:pt x="3030" y="257"/>
                  </a:lnTo>
                  <a:lnTo>
                    <a:pt x="3030" y="254"/>
                  </a:lnTo>
                  <a:lnTo>
                    <a:pt x="3030" y="254"/>
                  </a:lnTo>
                  <a:lnTo>
                    <a:pt x="3039" y="257"/>
                  </a:lnTo>
                  <a:lnTo>
                    <a:pt x="3042" y="257"/>
                  </a:lnTo>
                  <a:lnTo>
                    <a:pt x="3042" y="257"/>
                  </a:lnTo>
                  <a:lnTo>
                    <a:pt x="3051" y="254"/>
                  </a:lnTo>
                  <a:lnTo>
                    <a:pt x="3054" y="254"/>
                  </a:lnTo>
                  <a:lnTo>
                    <a:pt x="3057" y="257"/>
                  </a:lnTo>
                  <a:lnTo>
                    <a:pt x="3057" y="257"/>
                  </a:lnTo>
                  <a:lnTo>
                    <a:pt x="3063" y="254"/>
                  </a:lnTo>
                  <a:lnTo>
                    <a:pt x="3069" y="251"/>
                  </a:lnTo>
                  <a:lnTo>
                    <a:pt x="3087" y="245"/>
                  </a:lnTo>
                  <a:lnTo>
                    <a:pt x="3087" y="245"/>
                  </a:lnTo>
                  <a:lnTo>
                    <a:pt x="3087" y="254"/>
                  </a:lnTo>
                  <a:lnTo>
                    <a:pt x="3087" y="260"/>
                  </a:lnTo>
                  <a:lnTo>
                    <a:pt x="3093" y="275"/>
                  </a:lnTo>
                  <a:lnTo>
                    <a:pt x="3093" y="275"/>
                  </a:lnTo>
                  <a:lnTo>
                    <a:pt x="3102" y="275"/>
                  </a:lnTo>
                  <a:lnTo>
                    <a:pt x="3111" y="278"/>
                  </a:lnTo>
                  <a:lnTo>
                    <a:pt x="3121" y="278"/>
                  </a:lnTo>
                  <a:lnTo>
                    <a:pt x="3130" y="275"/>
                  </a:lnTo>
                  <a:lnTo>
                    <a:pt x="3130" y="275"/>
                  </a:lnTo>
                  <a:lnTo>
                    <a:pt x="3130" y="269"/>
                  </a:lnTo>
                  <a:lnTo>
                    <a:pt x="3127" y="269"/>
                  </a:lnTo>
                  <a:lnTo>
                    <a:pt x="3121" y="266"/>
                  </a:lnTo>
                  <a:lnTo>
                    <a:pt x="3121" y="266"/>
                  </a:lnTo>
                  <a:lnTo>
                    <a:pt x="3124" y="260"/>
                  </a:lnTo>
                  <a:lnTo>
                    <a:pt x="3124" y="251"/>
                  </a:lnTo>
                  <a:lnTo>
                    <a:pt x="3124" y="251"/>
                  </a:lnTo>
                  <a:lnTo>
                    <a:pt x="3136" y="245"/>
                  </a:lnTo>
                  <a:lnTo>
                    <a:pt x="3148" y="245"/>
                  </a:lnTo>
                  <a:lnTo>
                    <a:pt x="3157" y="248"/>
                  </a:lnTo>
                  <a:lnTo>
                    <a:pt x="3166" y="254"/>
                  </a:lnTo>
                  <a:lnTo>
                    <a:pt x="3166" y="254"/>
                  </a:lnTo>
                  <a:lnTo>
                    <a:pt x="3193" y="254"/>
                  </a:lnTo>
                  <a:lnTo>
                    <a:pt x="3217" y="254"/>
                  </a:lnTo>
                  <a:lnTo>
                    <a:pt x="3217" y="254"/>
                  </a:lnTo>
                  <a:lnTo>
                    <a:pt x="3229" y="257"/>
                  </a:lnTo>
                  <a:lnTo>
                    <a:pt x="3235" y="257"/>
                  </a:lnTo>
                  <a:lnTo>
                    <a:pt x="3238" y="254"/>
                  </a:lnTo>
                  <a:lnTo>
                    <a:pt x="3238" y="254"/>
                  </a:lnTo>
                  <a:lnTo>
                    <a:pt x="3248" y="260"/>
                  </a:lnTo>
                  <a:lnTo>
                    <a:pt x="3251" y="263"/>
                  </a:lnTo>
                  <a:lnTo>
                    <a:pt x="3260" y="266"/>
                  </a:lnTo>
                  <a:lnTo>
                    <a:pt x="3260" y="266"/>
                  </a:lnTo>
                  <a:lnTo>
                    <a:pt x="3263" y="269"/>
                  </a:lnTo>
                  <a:lnTo>
                    <a:pt x="3266" y="275"/>
                  </a:lnTo>
                  <a:lnTo>
                    <a:pt x="3266" y="275"/>
                  </a:lnTo>
                  <a:lnTo>
                    <a:pt x="3272" y="272"/>
                  </a:lnTo>
                  <a:lnTo>
                    <a:pt x="3272" y="269"/>
                  </a:lnTo>
                  <a:lnTo>
                    <a:pt x="3272" y="269"/>
                  </a:lnTo>
                  <a:lnTo>
                    <a:pt x="3272" y="272"/>
                  </a:lnTo>
                  <a:lnTo>
                    <a:pt x="3275" y="275"/>
                  </a:lnTo>
                  <a:lnTo>
                    <a:pt x="3275" y="278"/>
                  </a:lnTo>
                  <a:lnTo>
                    <a:pt x="3275" y="278"/>
                  </a:lnTo>
                  <a:lnTo>
                    <a:pt x="3278" y="278"/>
                  </a:lnTo>
                  <a:lnTo>
                    <a:pt x="3284" y="278"/>
                  </a:lnTo>
                  <a:lnTo>
                    <a:pt x="3284" y="278"/>
                  </a:lnTo>
                  <a:lnTo>
                    <a:pt x="3290" y="281"/>
                  </a:lnTo>
                  <a:lnTo>
                    <a:pt x="3305" y="287"/>
                  </a:lnTo>
                  <a:lnTo>
                    <a:pt x="3305" y="287"/>
                  </a:lnTo>
                  <a:lnTo>
                    <a:pt x="3329" y="293"/>
                  </a:lnTo>
                  <a:lnTo>
                    <a:pt x="3329" y="293"/>
                  </a:lnTo>
                  <a:lnTo>
                    <a:pt x="3329" y="299"/>
                  </a:lnTo>
                  <a:lnTo>
                    <a:pt x="3332" y="302"/>
                  </a:lnTo>
                  <a:lnTo>
                    <a:pt x="3332" y="302"/>
                  </a:lnTo>
                  <a:lnTo>
                    <a:pt x="3335" y="302"/>
                  </a:lnTo>
                  <a:lnTo>
                    <a:pt x="3341" y="302"/>
                  </a:lnTo>
                  <a:lnTo>
                    <a:pt x="3341" y="302"/>
                  </a:lnTo>
                  <a:lnTo>
                    <a:pt x="3341" y="305"/>
                  </a:lnTo>
                  <a:lnTo>
                    <a:pt x="3341" y="311"/>
                  </a:lnTo>
                  <a:lnTo>
                    <a:pt x="3341" y="311"/>
                  </a:lnTo>
                  <a:lnTo>
                    <a:pt x="3344" y="311"/>
                  </a:lnTo>
                  <a:lnTo>
                    <a:pt x="3347" y="311"/>
                  </a:lnTo>
                  <a:lnTo>
                    <a:pt x="3347" y="311"/>
                  </a:lnTo>
                  <a:lnTo>
                    <a:pt x="3350" y="314"/>
                  </a:lnTo>
                  <a:lnTo>
                    <a:pt x="3350" y="320"/>
                  </a:lnTo>
                  <a:lnTo>
                    <a:pt x="3353" y="323"/>
                  </a:lnTo>
                  <a:lnTo>
                    <a:pt x="3359" y="323"/>
                  </a:lnTo>
                  <a:lnTo>
                    <a:pt x="3359" y="323"/>
                  </a:lnTo>
                  <a:lnTo>
                    <a:pt x="3359" y="351"/>
                  </a:lnTo>
                  <a:lnTo>
                    <a:pt x="3359" y="351"/>
                  </a:lnTo>
                  <a:lnTo>
                    <a:pt x="3371" y="351"/>
                  </a:lnTo>
                  <a:lnTo>
                    <a:pt x="3381" y="348"/>
                  </a:lnTo>
                  <a:lnTo>
                    <a:pt x="3387" y="342"/>
                  </a:lnTo>
                  <a:lnTo>
                    <a:pt x="3390" y="336"/>
                  </a:lnTo>
                  <a:lnTo>
                    <a:pt x="3390" y="336"/>
                  </a:lnTo>
                  <a:lnTo>
                    <a:pt x="3399" y="339"/>
                  </a:lnTo>
                  <a:lnTo>
                    <a:pt x="3408" y="339"/>
                  </a:lnTo>
                  <a:lnTo>
                    <a:pt x="3417" y="342"/>
                  </a:lnTo>
                  <a:lnTo>
                    <a:pt x="3426" y="345"/>
                  </a:lnTo>
                  <a:lnTo>
                    <a:pt x="3426" y="345"/>
                  </a:lnTo>
                  <a:lnTo>
                    <a:pt x="3426" y="348"/>
                  </a:lnTo>
                  <a:lnTo>
                    <a:pt x="3426" y="351"/>
                  </a:lnTo>
                  <a:lnTo>
                    <a:pt x="3426" y="351"/>
                  </a:lnTo>
                  <a:lnTo>
                    <a:pt x="3432" y="351"/>
                  </a:lnTo>
                  <a:lnTo>
                    <a:pt x="3438" y="351"/>
                  </a:lnTo>
                  <a:lnTo>
                    <a:pt x="3438" y="351"/>
                  </a:lnTo>
                  <a:lnTo>
                    <a:pt x="3432" y="357"/>
                  </a:lnTo>
                  <a:lnTo>
                    <a:pt x="3429" y="360"/>
                  </a:lnTo>
                  <a:lnTo>
                    <a:pt x="3429" y="363"/>
                  </a:lnTo>
                  <a:lnTo>
                    <a:pt x="3429" y="363"/>
                  </a:lnTo>
                  <a:lnTo>
                    <a:pt x="3426" y="363"/>
                  </a:lnTo>
                  <a:lnTo>
                    <a:pt x="3423" y="363"/>
                  </a:lnTo>
                  <a:lnTo>
                    <a:pt x="3417" y="360"/>
                  </a:lnTo>
                  <a:lnTo>
                    <a:pt x="3417" y="360"/>
                  </a:lnTo>
                  <a:lnTo>
                    <a:pt x="3414" y="366"/>
                  </a:lnTo>
                  <a:lnTo>
                    <a:pt x="3411" y="369"/>
                  </a:lnTo>
                  <a:lnTo>
                    <a:pt x="3405" y="369"/>
                  </a:lnTo>
                  <a:lnTo>
                    <a:pt x="3405" y="369"/>
                  </a:lnTo>
                  <a:lnTo>
                    <a:pt x="3408" y="372"/>
                  </a:lnTo>
                  <a:lnTo>
                    <a:pt x="3411" y="375"/>
                  </a:lnTo>
                  <a:lnTo>
                    <a:pt x="3414" y="378"/>
                  </a:lnTo>
                  <a:lnTo>
                    <a:pt x="3414" y="384"/>
                  </a:lnTo>
                  <a:lnTo>
                    <a:pt x="3414" y="384"/>
                  </a:lnTo>
                  <a:lnTo>
                    <a:pt x="3408" y="381"/>
                  </a:lnTo>
                  <a:lnTo>
                    <a:pt x="3405" y="384"/>
                  </a:lnTo>
                  <a:lnTo>
                    <a:pt x="3405" y="387"/>
                  </a:lnTo>
                  <a:lnTo>
                    <a:pt x="3405" y="390"/>
                  </a:lnTo>
                  <a:lnTo>
                    <a:pt x="3402" y="393"/>
                  </a:lnTo>
                  <a:lnTo>
                    <a:pt x="3402" y="393"/>
                  </a:lnTo>
                  <a:lnTo>
                    <a:pt x="3396" y="396"/>
                  </a:lnTo>
                  <a:lnTo>
                    <a:pt x="3393" y="399"/>
                  </a:lnTo>
                  <a:lnTo>
                    <a:pt x="3393" y="399"/>
                  </a:lnTo>
                  <a:lnTo>
                    <a:pt x="3381" y="396"/>
                  </a:lnTo>
                  <a:lnTo>
                    <a:pt x="3381" y="396"/>
                  </a:lnTo>
                  <a:lnTo>
                    <a:pt x="3371" y="387"/>
                  </a:lnTo>
                  <a:lnTo>
                    <a:pt x="3371" y="387"/>
                  </a:lnTo>
                  <a:lnTo>
                    <a:pt x="3365" y="387"/>
                  </a:lnTo>
                  <a:lnTo>
                    <a:pt x="3356" y="384"/>
                  </a:lnTo>
                  <a:lnTo>
                    <a:pt x="3356" y="384"/>
                  </a:lnTo>
                  <a:lnTo>
                    <a:pt x="3347" y="375"/>
                  </a:lnTo>
                  <a:lnTo>
                    <a:pt x="3347" y="375"/>
                  </a:lnTo>
                  <a:lnTo>
                    <a:pt x="3341" y="375"/>
                  </a:lnTo>
                  <a:lnTo>
                    <a:pt x="3332" y="375"/>
                  </a:lnTo>
                  <a:lnTo>
                    <a:pt x="3332" y="375"/>
                  </a:lnTo>
                  <a:lnTo>
                    <a:pt x="3332" y="375"/>
                  </a:lnTo>
                  <a:lnTo>
                    <a:pt x="3329" y="372"/>
                  </a:lnTo>
                  <a:lnTo>
                    <a:pt x="3329" y="372"/>
                  </a:lnTo>
                  <a:lnTo>
                    <a:pt x="3323" y="369"/>
                  </a:lnTo>
                  <a:lnTo>
                    <a:pt x="3320" y="366"/>
                  </a:lnTo>
                  <a:lnTo>
                    <a:pt x="3317" y="363"/>
                  </a:lnTo>
                  <a:lnTo>
                    <a:pt x="3311" y="369"/>
                  </a:lnTo>
                  <a:lnTo>
                    <a:pt x="3311" y="369"/>
                  </a:lnTo>
                  <a:lnTo>
                    <a:pt x="3308" y="366"/>
                  </a:lnTo>
                  <a:lnTo>
                    <a:pt x="3308" y="363"/>
                  </a:lnTo>
                  <a:lnTo>
                    <a:pt x="3308" y="357"/>
                  </a:lnTo>
                  <a:lnTo>
                    <a:pt x="3308" y="357"/>
                  </a:lnTo>
                  <a:lnTo>
                    <a:pt x="3284" y="357"/>
                  </a:lnTo>
                  <a:lnTo>
                    <a:pt x="3284" y="357"/>
                  </a:lnTo>
                  <a:lnTo>
                    <a:pt x="3281" y="357"/>
                  </a:lnTo>
                  <a:lnTo>
                    <a:pt x="3281" y="360"/>
                  </a:lnTo>
                  <a:lnTo>
                    <a:pt x="3284" y="363"/>
                  </a:lnTo>
                  <a:lnTo>
                    <a:pt x="3284" y="363"/>
                  </a:lnTo>
                  <a:lnTo>
                    <a:pt x="3278" y="369"/>
                  </a:lnTo>
                  <a:lnTo>
                    <a:pt x="3275" y="375"/>
                  </a:lnTo>
                  <a:lnTo>
                    <a:pt x="3275" y="381"/>
                  </a:lnTo>
                  <a:lnTo>
                    <a:pt x="3275" y="381"/>
                  </a:lnTo>
                  <a:lnTo>
                    <a:pt x="3266" y="381"/>
                  </a:lnTo>
                  <a:lnTo>
                    <a:pt x="3257" y="384"/>
                  </a:lnTo>
                  <a:lnTo>
                    <a:pt x="3248" y="387"/>
                  </a:lnTo>
                  <a:lnTo>
                    <a:pt x="3235" y="387"/>
                  </a:lnTo>
                  <a:lnTo>
                    <a:pt x="3235" y="387"/>
                  </a:lnTo>
                  <a:lnTo>
                    <a:pt x="3229" y="393"/>
                  </a:lnTo>
                  <a:lnTo>
                    <a:pt x="3226" y="396"/>
                  </a:lnTo>
                  <a:lnTo>
                    <a:pt x="3223" y="396"/>
                  </a:lnTo>
                  <a:lnTo>
                    <a:pt x="3223" y="396"/>
                  </a:lnTo>
                  <a:lnTo>
                    <a:pt x="3223" y="399"/>
                  </a:lnTo>
                  <a:lnTo>
                    <a:pt x="3229" y="399"/>
                  </a:lnTo>
                  <a:lnTo>
                    <a:pt x="3238" y="399"/>
                  </a:lnTo>
                  <a:lnTo>
                    <a:pt x="3238" y="399"/>
                  </a:lnTo>
                  <a:lnTo>
                    <a:pt x="3244" y="405"/>
                  </a:lnTo>
                  <a:lnTo>
                    <a:pt x="3251" y="408"/>
                  </a:lnTo>
                  <a:lnTo>
                    <a:pt x="3251" y="408"/>
                  </a:lnTo>
                  <a:lnTo>
                    <a:pt x="3248" y="417"/>
                  </a:lnTo>
                  <a:lnTo>
                    <a:pt x="3254" y="423"/>
                  </a:lnTo>
                  <a:lnTo>
                    <a:pt x="3254" y="423"/>
                  </a:lnTo>
                  <a:lnTo>
                    <a:pt x="3260" y="429"/>
                  </a:lnTo>
                  <a:lnTo>
                    <a:pt x="3263" y="435"/>
                  </a:lnTo>
                  <a:lnTo>
                    <a:pt x="3275" y="441"/>
                  </a:lnTo>
                  <a:lnTo>
                    <a:pt x="3275" y="441"/>
                  </a:lnTo>
                  <a:lnTo>
                    <a:pt x="3263" y="453"/>
                  </a:lnTo>
                  <a:lnTo>
                    <a:pt x="3263" y="453"/>
                  </a:lnTo>
                  <a:lnTo>
                    <a:pt x="3257" y="453"/>
                  </a:lnTo>
                  <a:lnTo>
                    <a:pt x="3254" y="450"/>
                  </a:lnTo>
                  <a:lnTo>
                    <a:pt x="3251" y="447"/>
                  </a:lnTo>
                  <a:lnTo>
                    <a:pt x="3248" y="444"/>
                  </a:lnTo>
                  <a:lnTo>
                    <a:pt x="3248" y="444"/>
                  </a:lnTo>
                  <a:lnTo>
                    <a:pt x="3251" y="447"/>
                  </a:lnTo>
                  <a:lnTo>
                    <a:pt x="3251" y="450"/>
                  </a:lnTo>
                  <a:lnTo>
                    <a:pt x="3248" y="453"/>
                  </a:lnTo>
                  <a:lnTo>
                    <a:pt x="3248" y="453"/>
                  </a:lnTo>
                  <a:lnTo>
                    <a:pt x="3223" y="453"/>
                  </a:lnTo>
                  <a:lnTo>
                    <a:pt x="3211" y="453"/>
                  </a:lnTo>
                  <a:lnTo>
                    <a:pt x="3202" y="456"/>
                  </a:lnTo>
                  <a:lnTo>
                    <a:pt x="3202" y="456"/>
                  </a:lnTo>
                  <a:lnTo>
                    <a:pt x="3187" y="463"/>
                  </a:lnTo>
                  <a:lnTo>
                    <a:pt x="3184" y="469"/>
                  </a:lnTo>
                  <a:lnTo>
                    <a:pt x="3181" y="475"/>
                  </a:lnTo>
                  <a:lnTo>
                    <a:pt x="3181" y="475"/>
                  </a:lnTo>
                  <a:lnTo>
                    <a:pt x="3172" y="475"/>
                  </a:lnTo>
                  <a:lnTo>
                    <a:pt x="3163" y="478"/>
                  </a:lnTo>
                  <a:lnTo>
                    <a:pt x="3157" y="481"/>
                  </a:lnTo>
                  <a:lnTo>
                    <a:pt x="3148" y="487"/>
                  </a:lnTo>
                  <a:lnTo>
                    <a:pt x="3148" y="487"/>
                  </a:lnTo>
                  <a:lnTo>
                    <a:pt x="3142" y="493"/>
                  </a:lnTo>
                  <a:lnTo>
                    <a:pt x="3142" y="493"/>
                  </a:lnTo>
                  <a:lnTo>
                    <a:pt x="3136" y="499"/>
                  </a:lnTo>
                  <a:lnTo>
                    <a:pt x="3130" y="502"/>
                  </a:lnTo>
                  <a:lnTo>
                    <a:pt x="3130" y="502"/>
                  </a:lnTo>
                  <a:lnTo>
                    <a:pt x="3124" y="505"/>
                  </a:lnTo>
                  <a:lnTo>
                    <a:pt x="3121" y="511"/>
                  </a:lnTo>
                  <a:lnTo>
                    <a:pt x="3121" y="511"/>
                  </a:lnTo>
                  <a:lnTo>
                    <a:pt x="3108" y="511"/>
                  </a:lnTo>
                  <a:lnTo>
                    <a:pt x="3096" y="511"/>
                  </a:lnTo>
                  <a:lnTo>
                    <a:pt x="3087" y="511"/>
                  </a:lnTo>
                  <a:lnTo>
                    <a:pt x="3084" y="508"/>
                  </a:lnTo>
                  <a:lnTo>
                    <a:pt x="3081" y="505"/>
                  </a:lnTo>
                  <a:lnTo>
                    <a:pt x="3081" y="505"/>
                  </a:lnTo>
                  <a:lnTo>
                    <a:pt x="3075" y="508"/>
                  </a:lnTo>
                  <a:lnTo>
                    <a:pt x="3072" y="511"/>
                  </a:lnTo>
                  <a:lnTo>
                    <a:pt x="3069" y="511"/>
                  </a:lnTo>
                  <a:lnTo>
                    <a:pt x="3069" y="517"/>
                  </a:lnTo>
                  <a:lnTo>
                    <a:pt x="3069" y="517"/>
                  </a:lnTo>
                  <a:lnTo>
                    <a:pt x="3042" y="520"/>
                  </a:lnTo>
                  <a:lnTo>
                    <a:pt x="3018" y="517"/>
                  </a:lnTo>
                  <a:lnTo>
                    <a:pt x="3018" y="517"/>
                  </a:lnTo>
                  <a:lnTo>
                    <a:pt x="3015" y="520"/>
                  </a:lnTo>
                  <a:lnTo>
                    <a:pt x="3012" y="523"/>
                  </a:lnTo>
                  <a:lnTo>
                    <a:pt x="3012" y="523"/>
                  </a:lnTo>
                  <a:lnTo>
                    <a:pt x="3003" y="526"/>
                  </a:lnTo>
                  <a:lnTo>
                    <a:pt x="3000" y="529"/>
                  </a:lnTo>
                  <a:lnTo>
                    <a:pt x="3000" y="535"/>
                  </a:lnTo>
                  <a:lnTo>
                    <a:pt x="3000" y="535"/>
                  </a:lnTo>
                  <a:lnTo>
                    <a:pt x="2997" y="541"/>
                  </a:lnTo>
                  <a:lnTo>
                    <a:pt x="2991" y="544"/>
                  </a:lnTo>
                  <a:lnTo>
                    <a:pt x="2984" y="550"/>
                  </a:lnTo>
                  <a:lnTo>
                    <a:pt x="2981" y="553"/>
                  </a:lnTo>
                  <a:lnTo>
                    <a:pt x="2981" y="559"/>
                  </a:lnTo>
                  <a:lnTo>
                    <a:pt x="2981" y="559"/>
                  </a:lnTo>
                  <a:lnTo>
                    <a:pt x="2984" y="565"/>
                  </a:lnTo>
                  <a:lnTo>
                    <a:pt x="2987" y="571"/>
                  </a:lnTo>
                  <a:lnTo>
                    <a:pt x="3000" y="574"/>
                  </a:lnTo>
                  <a:lnTo>
                    <a:pt x="3000" y="574"/>
                  </a:lnTo>
                  <a:lnTo>
                    <a:pt x="2994" y="590"/>
                  </a:lnTo>
                  <a:lnTo>
                    <a:pt x="2991" y="593"/>
                  </a:lnTo>
                  <a:lnTo>
                    <a:pt x="2981" y="596"/>
                  </a:lnTo>
                  <a:lnTo>
                    <a:pt x="2981" y="596"/>
                  </a:lnTo>
                  <a:lnTo>
                    <a:pt x="2981" y="605"/>
                  </a:lnTo>
                  <a:lnTo>
                    <a:pt x="2978" y="608"/>
                  </a:lnTo>
                  <a:lnTo>
                    <a:pt x="2975" y="608"/>
                  </a:lnTo>
                  <a:lnTo>
                    <a:pt x="2975" y="608"/>
                  </a:lnTo>
                  <a:lnTo>
                    <a:pt x="2975" y="623"/>
                  </a:lnTo>
                  <a:lnTo>
                    <a:pt x="2975" y="623"/>
                  </a:lnTo>
                  <a:lnTo>
                    <a:pt x="2975" y="626"/>
                  </a:lnTo>
                  <a:lnTo>
                    <a:pt x="2978" y="626"/>
                  </a:lnTo>
                  <a:lnTo>
                    <a:pt x="2981" y="626"/>
                  </a:lnTo>
                  <a:lnTo>
                    <a:pt x="2981" y="629"/>
                  </a:lnTo>
                  <a:lnTo>
                    <a:pt x="2981" y="629"/>
                  </a:lnTo>
                  <a:lnTo>
                    <a:pt x="2981" y="632"/>
                  </a:lnTo>
                  <a:lnTo>
                    <a:pt x="2981" y="635"/>
                  </a:lnTo>
                  <a:lnTo>
                    <a:pt x="2975" y="635"/>
                  </a:lnTo>
                  <a:lnTo>
                    <a:pt x="2975" y="635"/>
                  </a:lnTo>
                  <a:lnTo>
                    <a:pt x="2969" y="647"/>
                  </a:lnTo>
                  <a:lnTo>
                    <a:pt x="2969" y="647"/>
                  </a:lnTo>
                  <a:lnTo>
                    <a:pt x="2960" y="650"/>
                  </a:lnTo>
                  <a:lnTo>
                    <a:pt x="2951" y="653"/>
                  </a:lnTo>
                  <a:lnTo>
                    <a:pt x="2951" y="653"/>
                  </a:lnTo>
                  <a:lnTo>
                    <a:pt x="2951" y="662"/>
                  </a:lnTo>
                  <a:lnTo>
                    <a:pt x="2951" y="665"/>
                  </a:lnTo>
                  <a:lnTo>
                    <a:pt x="2951" y="668"/>
                  </a:lnTo>
                  <a:lnTo>
                    <a:pt x="2951" y="668"/>
                  </a:lnTo>
                  <a:lnTo>
                    <a:pt x="2948" y="668"/>
                  </a:lnTo>
                  <a:lnTo>
                    <a:pt x="2948" y="665"/>
                  </a:lnTo>
                  <a:lnTo>
                    <a:pt x="2945" y="659"/>
                  </a:lnTo>
                  <a:lnTo>
                    <a:pt x="2945" y="659"/>
                  </a:lnTo>
                  <a:lnTo>
                    <a:pt x="2942" y="662"/>
                  </a:lnTo>
                  <a:lnTo>
                    <a:pt x="2939" y="665"/>
                  </a:lnTo>
                  <a:lnTo>
                    <a:pt x="2939" y="671"/>
                  </a:lnTo>
                  <a:lnTo>
                    <a:pt x="2942" y="680"/>
                  </a:lnTo>
                  <a:lnTo>
                    <a:pt x="2942" y="680"/>
                  </a:lnTo>
                  <a:lnTo>
                    <a:pt x="2936" y="680"/>
                  </a:lnTo>
                  <a:lnTo>
                    <a:pt x="2936" y="683"/>
                  </a:lnTo>
                  <a:lnTo>
                    <a:pt x="2933" y="689"/>
                  </a:lnTo>
                  <a:lnTo>
                    <a:pt x="2933" y="689"/>
                  </a:lnTo>
                  <a:lnTo>
                    <a:pt x="2930" y="689"/>
                  </a:lnTo>
                  <a:lnTo>
                    <a:pt x="2924" y="689"/>
                  </a:lnTo>
                  <a:lnTo>
                    <a:pt x="2924" y="689"/>
                  </a:lnTo>
                  <a:lnTo>
                    <a:pt x="2924" y="695"/>
                  </a:lnTo>
                  <a:lnTo>
                    <a:pt x="2921" y="698"/>
                  </a:lnTo>
                  <a:lnTo>
                    <a:pt x="2918" y="698"/>
                  </a:lnTo>
                  <a:lnTo>
                    <a:pt x="2918" y="698"/>
                  </a:lnTo>
                  <a:lnTo>
                    <a:pt x="2915" y="704"/>
                  </a:lnTo>
                  <a:lnTo>
                    <a:pt x="2915" y="707"/>
                  </a:lnTo>
                  <a:lnTo>
                    <a:pt x="2912" y="714"/>
                  </a:lnTo>
                  <a:lnTo>
                    <a:pt x="2912" y="714"/>
                  </a:lnTo>
                  <a:lnTo>
                    <a:pt x="2903" y="714"/>
                  </a:lnTo>
                  <a:lnTo>
                    <a:pt x="2900" y="714"/>
                  </a:lnTo>
                  <a:lnTo>
                    <a:pt x="2897" y="717"/>
                  </a:lnTo>
                  <a:lnTo>
                    <a:pt x="2897" y="717"/>
                  </a:lnTo>
                  <a:lnTo>
                    <a:pt x="2894" y="717"/>
                  </a:lnTo>
                  <a:lnTo>
                    <a:pt x="2894" y="714"/>
                  </a:lnTo>
                  <a:lnTo>
                    <a:pt x="2897" y="704"/>
                  </a:lnTo>
                  <a:lnTo>
                    <a:pt x="2897" y="704"/>
                  </a:lnTo>
                  <a:lnTo>
                    <a:pt x="2894" y="701"/>
                  </a:lnTo>
                  <a:lnTo>
                    <a:pt x="2894" y="701"/>
                  </a:lnTo>
                  <a:lnTo>
                    <a:pt x="2894" y="692"/>
                  </a:lnTo>
                  <a:lnTo>
                    <a:pt x="2894" y="692"/>
                  </a:lnTo>
                  <a:lnTo>
                    <a:pt x="2885" y="686"/>
                  </a:lnTo>
                  <a:lnTo>
                    <a:pt x="2885" y="686"/>
                  </a:lnTo>
                  <a:lnTo>
                    <a:pt x="2882" y="683"/>
                  </a:lnTo>
                  <a:lnTo>
                    <a:pt x="2876" y="680"/>
                  </a:lnTo>
                  <a:lnTo>
                    <a:pt x="2876" y="680"/>
                  </a:lnTo>
                  <a:lnTo>
                    <a:pt x="2879" y="674"/>
                  </a:lnTo>
                  <a:lnTo>
                    <a:pt x="2882" y="668"/>
                  </a:lnTo>
                  <a:lnTo>
                    <a:pt x="2882" y="656"/>
                  </a:lnTo>
                  <a:lnTo>
                    <a:pt x="2882" y="656"/>
                  </a:lnTo>
                  <a:lnTo>
                    <a:pt x="2879" y="650"/>
                  </a:lnTo>
                  <a:lnTo>
                    <a:pt x="2876" y="644"/>
                  </a:lnTo>
                  <a:lnTo>
                    <a:pt x="2876" y="644"/>
                  </a:lnTo>
                  <a:lnTo>
                    <a:pt x="2879" y="620"/>
                  </a:lnTo>
                  <a:lnTo>
                    <a:pt x="2879" y="611"/>
                  </a:lnTo>
                  <a:lnTo>
                    <a:pt x="2876" y="599"/>
                  </a:lnTo>
                  <a:lnTo>
                    <a:pt x="2876" y="599"/>
                  </a:lnTo>
                  <a:lnTo>
                    <a:pt x="2885" y="605"/>
                  </a:lnTo>
                  <a:lnTo>
                    <a:pt x="2885" y="599"/>
                  </a:lnTo>
                  <a:lnTo>
                    <a:pt x="2882" y="593"/>
                  </a:lnTo>
                  <a:lnTo>
                    <a:pt x="2885" y="583"/>
                  </a:lnTo>
                  <a:lnTo>
                    <a:pt x="2885" y="583"/>
                  </a:lnTo>
                  <a:lnTo>
                    <a:pt x="2888" y="590"/>
                  </a:lnTo>
                  <a:lnTo>
                    <a:pt x="2891" y="590"/>
                  </a:lnTo>
                  <a:lnTo>
                    <a:pt x="2894" y="587"/>
                  </a:lnTo>
                  <a:lnTo>
                    <a:pt x="2894" y="587"/>
                  </a:lnTo>
                  <a:lnTo>
                    <a:pt x="2894" y="583"/>
                  </a:lnTo>
                  <a:lnTo>
                    <a:pt x="2894" y="580"/>
                  </a:lnTo>
                  <a:lnTo>
                    <a:pt x="2894" y="580"/>
                  </a:lnTo>
                  <a:lnTo>
                    <a:pt x="2906" y="568"/>
                  </a:lnTo>
                  <a:lnTo>
                    <a:pt x="2918" y="559"/>
                  </a:lnTo>
                  <a:lnTo>
                    <a:pt x="2918" y="559"/>
                  </a:lnTo>
                  <a:lnTo>
                    <a:pt x="2921" y="556"/>
                  </a:lnTo>
                  <a:lnTo>
                    <a:pt x="2921" y="556"/>
                  </a:lnTo>
                  <a:lnTo>
                    <a:pt x="2921" y="553"/>
                  </a:lnTo>
                  <a:lnTo>
                    <a:pt x="2921" y="553"/>
                  </a:lnTo>
                  <a:lnTo>
                    <a:pt x="2918" y="553"/>
                  </a:lnTo>
                  <a:lnTo>
                    <a:pt x="2921" y="550"/>
                  </a:lnTo>
                  <a:lnTo>
                    <a:pt x="2930" y="550"/>
                  </a:lnTo>
                  <a:lnTo>
                    <a:pt x="2930" y="550"/>
                  </a:lnTo>
                  <a:lnTo>
                    <a:pt x="2936" y="544"/>
                  </a:lnTo>
                  <a:lnTo>
                    <a:pt x="2939" y="529"/>
                  </a:lnTo>
                  <a:lnTo>
                    <a:pt x="2939" y="529"/>
                  </a:lnTo>
                  <a:lnTo>
                    <a:pt x="2945" y="526"/>
                  </a:lnTo>
                  <a:lnTo>
                    <a:pt x="2948" y="523"/>
                  </a:lnTo>
                  <a:lnTo>
                    <a:pt x="2951" y="523"/>
                  </a:lnTo>
                  <a:lnTo>
                    <a:pt x="2951" y="523"/>
                  </a:lnTo>
                  <a:lnTo>
                    <a:pt x="2945" y="523"/>
                  </a:lnTo>
                  <a:lnTo>
                    <a:pt x="2945" y="523"/>
                  </a:lnTo>
                  <a:lnTo>
                    <a:pt x="2951" y="514"/>
                  </a:lnTo>
                  <a:lnTo>
                    <a:pt x="2951" y="514"/>
                  </a:lnTo>
                  <a:lnTo>
                    <a:pt x="2954" y="514"/>
                  </a:lnTo>
                  <a:lnTo>
                    <a:pt x="2957" y="517"/>
                  </a:lnTo>
                  <a:lnTo>
                    <a:pt x="2957" y="514"/>
                  </a:lnTo>
                  <a:lnTo>
                    <a:pt x="2957" y="505"/>
                  </a:lnTo>
                  <a:lnTo>
                    <a:pt x="2957" y="505"/>
                  </a:lnTo>
                  <a:lnTo>
                    <a:pt x="2969" y="505"/>
                  </a:lnTo>
                  <a:lnTo>
                    <a:pt x="2978" y="502"/>
                  </a:lnTo>
                  <a:lnTo>
                    <a:pt x="2978" y="502"/>
                  </a:lnTo>
                  <a:lnTo>
                    <a:pt x="2981" y="493"/>
                  </a:lnTo>
                  <a:lnTo>
                    <a:pt x="2981" y="493"/>
                  </a:lnTo>
                  <a:lnTo>
                    <a:pt x="2991" y="493"/>
                  </a:lnTo>
                  <a:lnTo>
                    <a:pt x="2991" y="493"/>
                  </a:lnTo>
                  <a:lnTo>
                    <a:pt x="3000" y="487"/>
                  </a:lnTo>
                  <a:lnTo>
                    <a:pt x="3000" y="487"/>
                  </a:lnTo>
                  <a:lnTo>
                    <a:pt x="3003" y="484"/>
                  </a:lnTo>
                  <a:lnTo>
                    <a:pt x="3003" y="481"/>
                  </a:lnTo>
                  <a:lnTo>
                    <a:pt x="3003" y="481"/>
                  </a:lnTo>
                  <a:lnTo>
                    <a:pt x="3006" y="472"/>
                  </a:lnTo>
                  <a:lnTo>
                    <a:pt x="3009" y="472"/>
                  </a:lnTo>
                  <a:lnTo>
                    <a:pt x="3015" y="475"/>
                  </a:lnTo>
                  <a:lnTo>
                    <a:pt x="3015" y="475"/>
                  </a:lnTo>
                  <a:lnTo>
                    <a:pt x="3015" y="453"/>
                  </a:lnTo>
                  <a:lnTo>
                    <a:pt x="3015" y="453"/>
                  </a:lnTo>
                  <a:lnTo>
                    <a:pt x="3003" y="453"/>
                  </a:lnTo>
                  <a:lnTo>
                    <a:pt x="2994" y="456"/>
                  </a:lnTo>
                  <a:lnTo>
                    <a:pt x="2994" y="456"/>
                  </a:lnTo>
                  <a:lnTo>
                    <a:pt x="2987" y="466"/>
                  </a:lnTo>
                  <a:lnTo>
                    <a:pt x="2987" y="466"/>
                  </a:lnTo>
                  <a:lnTo>
                    <a:pt x="2984" y="466"/>
                  </a:lnTo>
                  <a:lnTo>
                    <a:pt x="2981" y="469"/>
                  </a:lnTo>
                  <a:lnTo>
                    <a:pt x="2981" y="469"/>
                  </a:lnTo>
                  <a:lnTo>
                    <a:pt x="2978" y="475"/>
                  </a:lnTo>
                  <a:lnTo>
                    <a:pt x="2975" y="478"/>
                  </a:lnTo>
                  <a:lnTo>
                    <a:pt x="2969" y="481"/>
                  </a:lnTo>
                  <a:lnTo>
                    <a:pt x="2966" y="487"/>
                  </a:lnTo>
                  <a:lnTo>
                    <a:pt x="2966" y="487"/>
                  </a:lnTo>
                  <a:lnTo>
                    <a:pt x="2957" y="487"/>
                  </a:lnTo>
                  <a:lnTo>
                    <a:pt x="2954" y="490"/>
                  </a:lnTo>
                  <a:lnTo>
                    <a:pt x="2954" y="493"/>
                  </a:lnTo>
                  <a:lnTo>
                    <a:pt x="2954" y="493"/>
                  </a:lnTo>
                  <a:lnTo>
                    <a:pt x="2951" y="493"/>
                  </a:lnTo>
                  <a:lnTo>
                    <a:pt x="2951" y="490"/>
                  </a:lnTo>
                  <a:lnTo>
                    <a:pt x="2951" y="487"/>
                  </a:lnTo>
                  <a:lnTo>
                    <a:pt x="2951" y="487"/>
                  </a:lnTo>
                  <a:lnTo>
                    <a:pt x="2942" y="487"/>
                  </a:lnTo>
                  <a:lnTo>
                    <a:pt x="2942" y="487"/>
                  </a:lnTo>
                  <a:lnTo>
                    <a:pt x="2942" y="481"/>
                  </a:lnTo>
                  <a:lnTo>
                    <a:pt x="2942" y="475"/>
                  </a:lnTo>
                  <a:lnTo>
                    <a:pt x="2942" y="475"/>
                  </a:lnTo>
                  <a:lnTo>
                    <a:pt x="2921" y="475"/>
                  </a:lnTo>
                  <a:lnTo>
                    <a:pt x="2909" y="472"/>
                  </a:lnTo>
                  <a:lnTo>
                    <a:pt x="2900" y="475"/>
                  </a:lnTo>
                  <a:lnTo>
                    <a:pt x="2900" y="475"/>
                  </a:lnTo>
                  <a:lnTo>
                    <a:pt x="2900" y="475"/>
                  </a:lnTo>
                  <a:lnTo>
                    <a:pt x="2897" y="478"/>
                  </a:lnTo>
                  <a:lnTo>
                    <a:pt x="2897" y="481"/>
                  </a:lnTo>
                  <a:lnTo>
                    <a:pt x="2897" y="481"/>
                  </a:lnTo>
                  <a:lnTo>
                    <a:pt x="2897" y="481"/>
                  </a:lnTo>
                  <a:lnTo>
                    <a:pt x="2888" y="484"/>
                  </a:lnTo>
                  <a:lnTo>
                    <a:pt x="2882" y="487"/>
                  </a:lnTo>
                  <a:lnTo>
                    <a:pt x="2882" y="487"/>
                  </a:lnTo>
                  <a:lnTo>
                    <a:pt x="2873" y="493"/>
                  </a:lnTo>
                  <a:lnTo>
                    <a:pt x="2870" y="499"/>
                  </a:lnTo>
                  <a:lnTo>
                    <a:pt x="2870" y="499"/>
                  </a:lnTo>
                  <a:lnTo>
                    <a:pt x="2864" y="505"/>
                  </a:lnTo>
                  <a:lnTo>
                    <a:pt x="2861" y="505"/>
                  </a:lnTo>
                  <a:lnTo>
                    <a:pt x="2857" y="505"/>
                  </a:lnTo>
                  <a:lnTo>
                    <a:pt x="2857" y="505"/>
                  </a:lnTo>
                  <a:lnTo>
                    <a:pt x="2854" y="514"/>
                  </a:lnTo>
                  <a:lnTo>
                    <a:pt x="2857" y="517"/>
                  </a:lnTo>
                  <a:lnTo>
                    <a:pt x="2861" y="520"/>
                  </a:lnTo>
                  <a:lnTo>
                    <a:pt x="2861" y="526"/>
                  </a:lnTo>
                  <a:lnTo>
                    <a:pt x="2861" y="526"/>
                  </a:lnTo>
                  <a:lnTo>
                    <a:pt x="2854" y="529"/>
                  </a:lnTo>
                  <a:lnTo>
                    <a:pt x="2851" y="538"/>
                  </a:lnTo>
                  <a:lnTo>
                    <a:pt x="2851" y="538"/>
                  </a:lnTo>
                  <a:lnTo>
                    <a:pt x="2842" y="538"/>
                  </a:lnTo>
                  <a:lnTo>
                    <a:pt x="2833" y="541"/>
                  </a:lnTo>
                  <a:lnTo>
                    <a:pt x="2824" y="541"/>
                  </a:lnTo>
                  <a:lnTo>
                    <a:pt x="2815" y="541"/>
                  </a:lnTo>
                  <a:lnTo>
                    <a:pt x="2815" y="541"/>
                  </a:lnTo>
                  <a:lnTo>
                    <a:pt x="2812" y="538"/>
                  </a:lnTo>
                  <a:lnTo>
                    <a:pt x="2812" y="538"/>
                  </a:lnTo>
                  <a:lnTo>
                    <a:pt x="2815" y="529"/>
                  </a:lnTo>
                  <a:lnTo>
                    <a:pt x="2815" y="529"/>
                  </a:lnTo>
                  <a:lnTo>
                    <a:pt x="2812" y="529"/>
                  </a:lnTo>
                  <a:lnTo>
                    <a:pt x="2809" y="529"/>
                  </a:lnTo>
                  <a:lnTo>
                    <a:pt x="2806" y="523"/>
                  </a:lnTo>
                  <a:lnTo>
                    <a:pt x="2806" y="523"/>
                  </a:lnTo>
                  <a:lnTo>
                    <a:pt x="2797" y="523"/>
                  </a:lnTo>
                  <a:lnTo>
                    <a:pt x="2794" y="520"/>
                  </a:lnTo>
                  <a:lnTo>
                    <a:pt x="2791" y="517"/>
                  </a:lnTo>
                  <a:lnTo>
                    <a:pt x="2791" y="517"/>
                  </a:lnTo>
                  <a:lnTo>
                    <a:pt x="2776" y="526"/>
                  </a:lnTo>
                  <a:lnTo>
                    <a:pt x="2758" y="532"/>
                  </a:lnTo>
                  <a:lnTo>
                    <a:pt x="2721" y="538"/>
                  </a:lnTo>
                  <a:lnTo>
                    <a:pt x="2721" y="538"/>
                  </a:lnTo>
                  <a:lnTo>
                    <a:pt x="2718" y="535"/>
                  </a:lnTo>
                  <a:lnTo>
                    <a:pt x="2715" y="532"/>
                  </a:lnTo>
                  <a:lnTo>
                    <a:pt x="2712" y="529"/>
                  </a:lnTo>
                  <a:lnTo>
                    <a:pt x="2715" y="523"/>
                  </a:lnTo>
                  <a:lnTo>
                    <a:pt x="2715" y="523"/>
                  </a:lnTo>
                  <a:lnTo>
                    <a:pt x="2697" y="523"/>
                  </a:lnTo>
                  <a:lnTo>
                    <a:pt x="2697" y="523"/>
                  </a:lnTo>
                  <a:lnTo>
                    <a:pt x="2673" y="529"/>
                  </a:lnTo>
                  <a:lnTo>
                    <a:pt x="2652" y="538"/>
                  </a:lnTo>
                  <a:lnTo>
                    <a:pt x="2652" y="538"/>
                  </a:lnTo>
                  <a:lnTo>
                    <a:pt x="2637" y="550"/>
                  </a:lnTo>
                  <a:lnTo>
                    <a:pt x="2631" y="556"/>
                  </a:lnTo>
                  <a:lnTo>
                    <a:pt x="2622" y="559"/>
                  </a:lnTo>
                  <a:lnTo>
                    <a:pt x="2622" y="559"/>
                  </a:lnTo>
                  <a:lnTo>
                    <a:pt x="2619" y="568"/>
                  </a:lnTo>
                  <a:lnTo>
                    <a:pt x="2616" y="571"/>
                  </a:lnTo>
                  <a:lnTo>
                    <a:pt x="2613" y="571"/>
                  </a:lnTo>
                  <a:lnTo>
                    <a:pt x="2613" y="571"/>
                  </a:lnTo>
                  <a:lnTo>
                    <a:pt x="2613" y="577"/>
                  </a:lnTo>
                  <a:lnTo>
                    <a:pt x="2610" y="580"/>
                  </a:lnTo>
                  <a:lnTo>
                    <a:pt x="2610" y="587"/>
                  </a:lnTo>
                  <a:lnTo>
                    <a:pt x="2610" y="593"/>
                  </a:lnTo>
                  <a:lnTo>
                    <a:pt x="2610" y="593"/>
                  </a:lnTo>
                  <a:lnTo>
                    <a:pt x="2607" y="590"/>
                  </a:lnTo>
                  <a:lnTo>
                    <a:pt x="2604" y="590"/>
                  </a:lnTo>
                  <a:lnTo>
                    <a:pt x="2597" y="596"/>
                  </a:lnTo>
                  <a:lnTo>
                    <a:pt x="2591" y="602"/>
                  </a:lnTo>
                  <a:lnTo>
                    <a:pt x="2588" y="605"/>
                  </a:lnTo>
                  <a:lnTo>
                    <a:pt x="2588" y="605"/>
                  </a:lnTo>
                  <a:lnTo>
                    <a:pt x="2588" y="605"/>
                  </a:lnTo>
                  <a:lnTo>
                    <a:pt x="2585" y="602"/>
                  </a:lnTo>
                  <a:lnTo>
                    <a:pt x="2582" y="602"/>
                  </a:lnTo>
                  <a:lnTo>
                    <a:pt x="2582" y="605"/>
                  </a:lnTo>
                  <a:lnTo>
                    <a:pt x="2576" y="608"/>
                  </a:lnTo>
                  <a:lnTo>
                    <a:pt x="2576" y="608"/>
                  </a:lnTo>
                  <a:lnTo>
                    <a:pt x="2570" y="611"/>
                  </a:lnTo>
                  <a:lnTo>
                    <a:pt x="2567" y="617"/>
                  </a:lnTo>
                  <a:lnTo>
                    <a:pt x="2567" y="617"/>
                  </a:lnTo>
                  <a:lnTo>
                    <a:pt x="2561" y="614"/>
                  </a:lnTo>
                  <a:lnTo>
                    <a:pt x="2558" y="614"/>
                  </a:lnTo>
                  <a:lnTo>
                    <a:pt x="2552" y="620"/>
                  </a:lnTo>
                  <a:lnTo>
                    <a:pt x="2546" y="626"/>
                  </a:lnTo>
                  <a:lnTo>
                    <a:pt x="2543" y="629"/>
                  </a:lnTo>
                  <a:lnTo>
                    <a:pt x="2540" y="629"/>
                  </a:lnTo>
                  <a:lnTo>
                    <a:pt x="2540" y="629"/>
                  </a:lnTo>
                  <a:lnTo>
                    <a:pt x="2546" y="638"/>
                  </a:lnTo>
                  <a:lnTo>
                    <a:pt x="2552" y="644"/>
                  </a:lnTo>
                  <a:lnTo>
                    <a:pt x="2555" y="641"/>
                  </a:lnTo>
                  <a:lnTo>
                    <a:pt x="2555" y="641"/>
                  </a:lnTo>
                  <a:lnTo>
                    <a:pt x="2555" y="641"/>
                  </a:lnTo>
                  <a:lnTo>
                    <a:pt x="2558" y="644"/>
                  </a:lnTo>
                  <a:lnTo>
                    <a:pt x="2558" y="647"/>
                  </a:lnTo>
                  <a:lnTo>
                    <a:pt x="2558" y="656"/>
                  </a:lnTo>
                  <a:lnTo>
                    <a:pt x="2558" y="656"/>
                  </a:lnTo>
                  <a:lnTo>
                    <a:pt x="2564" y="656"/>
                  </a:lnTo>
                  <a:lnTo>
                    <a:pt x="2567" y="656"/>
                  </a:lnTo>
                  <a:lnTo>
                    <a:pt x="2570" y="659"/>
                  </a:lnTo>
                  <a:lnTo>
                    <a:pt x="2570" y="659"/>
                  </a:lnTo>
                  <a:lnTo>
                    <a:pt x="2579" y="659"/>
                  </a:lnTo>
                  <a:lnTo>
                    <a:pt x="2582" y="656"/>
                  </a:lnTo>
                  <a:lnTo>
                    <a:pt x="2588" y="656"/>
                  </a:lnTo>
                  <a:lnTo>
                    <a:pt x="2588" y="656"/>
                  </a:lnTo>
                  <a:lnTo>
                    <a:pt x="2591" y="659"/>
                  </a:lnTo>
                  <a:lnTo>
                    <a:pt x="2591" y="659"/>
                  </a:lnTo>
                  <a:lnTo>
                    <a:pt x="2591" y="659"/>
                  </a:lnTo>
                  <a:lnTo>
                    <a:pt x="2594" y="659"/>
                  </a:lnTo>
                  <a:lnTo>
                    <a:pt x="2597" y="656"/>
                  </a:lnTo>
                  <a:lnTo>
                    <a:pt x="2600" y="653"/>
                  </a:lnTo>
                  <a:lnTo>
                    <a:pt x="2604" y="656"/>
                  </a:lnTo>
                  <a:lnTo>
                    <a:pt x="2604" y="656"/>
                  </a:lnTo>
                  <a:lnTo>
                    <a:pt x="2607" y="656"/>
                  </a:lnTo>
                  <a:lnTo>
                    <a:pt x="2607" y="653"/>
                  </a:lnTo>
                  <a:lnTo>
                    <a:pt x="2610" y="647"/>
                  </a:lnTo>
                  <a:lnTo>
                    <a:pt x="2610" y="647"/>
                  </a:lnTo>
                  <a:lnTo>
                    <a:pt x="2613" y="653"/>
                  </a:lnTo>
                  <a:lnTo>
                    <a:pt x="2616" y="662"/>
                  </a:lnTo>
                  <a:lnTo>
                    <a:pt x="2619" y="668"/>
                  </a:lnTo>
                  <a:lnTo>
                    <a:pt x="2622" y="668"/>
                  </a:lnTo>
                  <a:lnTo>
                    <a:pt x="2625" y="665"/>
                  </a:lnTo>
                  <a:lnTo>
                    <a:pt x="2625" y="665"/>
                  </a:lnTo>
                  <a:lnTo>
                    <a:pt x="2628" y="665"/>
                  </a:lnTo>
                  <a:lnTo>
                    <a:pt x="2628" y="668"/>
                  </a:lnTo>
                  <a:lnTo>
                    <a:pt x="2628" y="671"/>
                  </a:lnTo>
                  <a:lnTo>
                    <a:pt x="2631" y="677"/>
                  </a:lnTo>
                  <a:lnTo>
                    <a:pt x="2634" y="677"/>
                  </a:lnTo>
                  <a:lnTo>
                    <a:pt x="2637" y="677"/>
                  </a:lnTo>
                  <a:lnTo>
                    <a:pt x="2637" y="677"/>
                  </a:lnTo>
                  <a:lnTo>
                    <a:pt x="2637" y="680"/>
                  </a:lnTo>
                  <a:lnTo>
                    <a:pt x="2634" y="680"/>
                  </a:lnTo>
                  <a:lnTo>
                    <a:pt x="2628" y="680"/>
                  </a:lnTo>
                  <a:lnTo>
                    <a:pt x="2628" y="680"/>
                  </a:lnTo>
                  <a:lnTo>
                    <a:pt x="2631" y="686"/>
                  </a:lnTo>
                  <a:lnTo>
                    <a:pt x="2634" y="698"/>
                  </a:lnTo>
                  <a:lnTo>
                    <a:pt x="2634" y="698"/>
                  </a:lnTo>
                  <a:lnTo>
                    <a:pt x="2631" y="698"/>
                  </a:lnTo>
                  <a:lnTo>
                    <a:pt x="2628" y="701"/>
                  </a:lnTo>
                  <a:lnTo>
                    <a:pt x="2628" y="701"/>
                  </a:lnTo>
                  <a:lnTo>
                    <a:pt x="2628" y="704"/>
                  </a:lnTo>
                  <a:lnTo>
                    <a:pt x="2625" y="710"/>
                  </a:lnTo>
                  <a:lnTo>
                    <a:pt x="2625" y="710"/>
                  </a:lnTo>
                  <a:lnTo>
                    <a:pt x="2625" y="732"/>
                  </a:lnTo>
                  <a:lnTo>
                    <a:pt x="2622" y="738"/>
                  </a:lnTo>
                  <a:lnTo>
                    <a:pt x="2622" y="738"/>
                  </a:lnTo>
                  <a:lnTo>
                    <a:pt x="2616" y="735"/>
                  </a:lnTo>
                  <a:lnTo>
                    <a:pt x="2616" y="735"/>
                  </a:lnTo>
                  <a:lnTo>
                    <a:pt x="2616" y="759"/>
                  </a:lnTo>
                  <a:lnTo>
                    <a:pt x="2610" y="777"/>
                  </a:lnTo>
                  <a:lnTo>
                    <a:pt x="2604" y="792"/>
                  </a:lnTo>
                  <a:lnTo>
                    <a:pt x="2597" y="810"/>
                  </a:lnTo>
                  <a:lnTo>
                    <a:pt x="2597" y="810"/>
                  </a:lnTo>
                  <a:lnTo>
                    <a:pt x="2591" y="813"/>
                  </a:lnTo>
                  <a:lnTo>
                    <a:pt x="2591" y="813"/>
                  </a:lnTo>
                  <a:lnTo>
                    <a:pt x="2585" y="810"/>
                  </a:lnTo>
                  <a:lnTo>
                    <a:pt x="2585" y="810"/>
                  </a:lnTo>
                  <a:lnTo>
                    <a:pt x="2585" y="816"/>
                  </a:lnTo>
                  <a:lnTo>
                    <a:pt x="2585" y="822"/>
                  </a:lnTo>
                  <a:lnTo>
                    <a:pt x="2585" y="822"/>
                  </a:lnTo>
                  <a:lnTo>
                    <a:pt x="2582" y="825"/>
                  </a:lnTo>
                  <a:lnTo>
                    <a:pt x="2579" y="825"/>
                  </a:lnTo>
                  <a:lnTo>
                    <a:pt x="2570" y="828"/>
                  </a:lnTo>
                  <a:lnTo>
                    <a:pt x="2570" y="828"/>
                  </a:lnTo>
                  <a:lnTo>
                    <a:pt x="2570" y="831"/>
                  </a:lnTo>
                  <a:lnTo>
                    <a:pt x="2570" y="834"/>
                  </a:lnTo>
                  <a:lnTo>
                    <a:pt x="2570" y="834"/>
                  </a:lnTo>
                  <a:lnTo>
                    <a:pt x="2567" y="834"/>
                  </a:lnTo>
                  <a:lnTo>
                    <a:pt x="2564" y="834"/>
                  </a:lnTo>
                  <a:lnTo>
                    <a:pt x="2564" y="834"/>
                  </a:lnTo>
                  <a:lnTo>
                    <a:pt x="2564" y="837"/>
                  </a:lnTo>
                  <a:lnTo>
                    <a:pt x="2564" y="837"/>
                  </a:lnTo>
                  <a:lnTo>
                    <a:pt x="2567" y="841"/>
                  </a:lnTo>
                  <a:lnTo>
                    <a:pt x="2567" y="841"/>
                  </a:lnTo>
                  <a:lnTo>
                    <a:pt x="2561" y="844"/>
                  </a:lnTo>
                  <a:lnTo>
                    <a:pt x="2555" y="847"/>
                  </a:lnTo>
                  <a:lnTo>
                    <a:pt x="2555" y="847"/>
                  </a:lnTo>
                  <a:lnTo>
                    <a:pt x="2552" y="853"/>
                  </a:lnTo>
                  <a:lnTo>
                    <a:pt x="2552" y="859"/>
                  </a:lnTo>
                  <a:lnTo>
                    <a:pt x="2552" y="859"/>
                  </a:lnTo>
                  <a:lnTo>
                    <a:pt x="2546" y="862"/>
                  </a:lnTo>
                  <a:lnTo>
                    <a:pt x="2540" y="865"/>
                  </a:lnTo>
                  <a:lnTo>
                    <a:pt x="2540" y="865"/>
                  </a:lnTo>
                  <a:lnTo>
                    <a:pt x="2537" y="868"/>
                  </a:lnTo>
                  <a:lnTo>
                    <a:pt x="2537" y="871"/>
                  </a:lnTo>
                  <a:lnTo>
                    <a:pt x="2534" y="877"/>
                  </a:lnTo>
                  <a:lnTo>
                    <a:pt x="2534" y="877"/>
                  </a:lnTo>
                  <a:lnTo>
                    <a:pt x="2531" y="877"/>
                  </a:lnTo>
                  <a:lnTo>
                    <a:pt x="2528" y="877"/>
                  </a:lnTo>
                  <a:lnTo>
                    <a:pt x="2528" y="877"/>
                  </a:lnTo>
                  <a:lnTo>
                    <a:pt x="2525" y="883"/>
                  </a:lnTo>
                  <a:lnTo>
                    <a:pt x="2525" y="886"/>
                  </a:lnTo>
                  <a:lnTo>
                    <a:pt x="2522" y="883"/>
                  </a:lnTo>
                  <a:lnTo>
                    <a:pt x="2522" y="883"/>
                  </a:lnTo>
                  <a:lnTo>
                    <a:pt x="2522" y="883"/>
                  </a:lnTo>
                  <a:lnTo>
                    <a:pt x="2519" y="883"/>
                  </a:lnTo>
                  <a:lnTo>
                    <a:pt x="2516" y="886"/>
                  </a:lnTo>
                  <a:lnTo>
                    <a:pt x="2516" y="892"/>
                  </a:lnTo>
                  <a:lnTo>
                    <a:pt x="2516" y="892"/>
                  </a:lnTo>
                  <a:lnTo>
                    <a:pt x="2495" y="895"/>
                  </a:lnTo>
                  <a:lnTo>
                    <a:pt x="2474" y="892"/>
                  </a:lnTo>
                  <a:lnTo>
                    <a:pt x="2474" y="892"/>
                  </a:lnTo>
                  <a:lnTo>
                    <a:pt x="2467" y="898"/>
                  </a:lnTo>
                  <a:lnTo>
                    <a:pt x="2464" y="901"/>
                  </a:lnTo>
                  <a:lnTo>
                    <a:pt x="2464" y="904"/>
                  </a:lnTo>
                  <a:lnTo>
                    <a:pt x="2464" y="904"/>
                  </a:lnTo>
                  <a:lnTo>
                    <a:pt x="2464" y="907"/>
                  </a:lnTo>
                  <a:lnTo>
                    <a:pt x="2464" y="907"/>
                  </a:lnTo>
                  <a:lnTo>
                    <a:pt x="2455" y="910"/>
                  </a:lnTo>
                  <a:lnTo>
                    <a:pt x="2449" y="910"/>
                  </a:lnTo>
                  <a:lnTo>
                    <a:pt x="2452" y="913"/>
                  </a:lnTo>
                  <a:lnTo>
                    <a:pt x="2452" y="913"/>
                  </a:lnTo>
                  <a:lnTo>
                    <a:pt x="2452" y="916"/>
                  </a:lnTo>
                  <a:lnTo>
                    <a:pt x="2449" y="916"/>
                  </a:lnTo>
                  <a:lnTo>
                    <a:pt x="2446" y="916"/>
                  </a:lnTo>
                  <a:lnTo>
                    <a:pt x="2446" y="913"/>
                  </a:lnTo>
                  <a:lnTo>
                    <a:pt x="2446" y="913"/>
                  </a:lnTo>
                  <a:lnTo>
                    <a:pt x="2440" y="919"/>
                  </a:lnTo>
                  <a:lnTo>
                    <a:pt x="2440" y="928"/>
                  </a:lnTo>
                  <a:lnTo>
                    <a:pt x="2440" y="946"/>
                  </a:lnTo>
                  <a:lnTo>
                    <a:pt x="2440" y="946"/>
                  </a:lnTo>
                  <a:lnTo>
                    <a:pt x="2431" y="946"/>
                  </a:lnTo>
                  <a:lnTo>
                    <a:pt x="2422" y="946"/>
                  </a:lnTo>
                  <a:lnTo>
                    <a:pt x="2422" y="946"/>
                  </a:lnTo>
                  <a:lnTo>
                    <a:pt x="2425" y="952"/>
                  </a:lnTo>
                  <a:lnTo>
                    <a:pt x="2422" y="952"/>
                  </a:lnTo>
                  <a:lnTo>
                    <a:pt x="2416" y="952"/>
                  </a:lnTo>
                  <a:lnTo>
                    <a:pt x="2416" y="952"/>
                  </a:lnTo>
                  <a:lnTo>
                    <a:pt x="2419" y="977"/>
                  </a:lnTo>
                  <a:lnTo>
                    <a:pt x="2422" y="986"/>
                  </a:lnTo>
                  <a:lnTo>
                    <a:pt x="2422" y="989"/>
                  </a:lnTo>
                  <a:lnTo>
                    <a:pt x="2425" y="986"/>
                  </a:lnTo>
                  <a:lnTo>
                    <a:pt x="2425" y="986"/>
                  </a:lnTo>
                  <a:lnTo>
                    <a:pt x="2428" y="986"/>
                  </a:lnTo>
                  <a:lnTo>
                    <a:pt x="2428" y="992"/>
                  </a:lnTo>
                  <a:lnTo>
                    <a:pt x="2431" y="1001"/>
                  </a:lnTo>
                  <a:lnTo>
                    <a:pt x="2431" y="1013"/>
                  </a:lnTo>
                  <a:lnTo>
                    <a:pt x="2434" y="1016"/>
                  </a:lnTo>
                  <a:lnTo>
                    <a:pt x="2437" y="1019"/>
                  </a:lnTo>
                  <a:lnTo>
                    <a:pt x="2437" y="1019"/>
                  </a:lnTo>
                  <a:lnTo>
                    <a:pt x="2440" y="1022"/>
                  </a:lnTo>
                  <a:lnTo>
                    <a:pt x="2440" y="1025"/>
                  </a:lnTo>
                  <a:lnTo>
                    <a:pt x="2440" y="1031"/>
                  </a:lnTo>
                  <a:lnTo>
                    <a:pt x="2446" y="1034"/>
                  </a:lnTo>
                  <a:lnTo>
                    <a:pt x="2446" y="1034"/>
                  </a:lnTo>
                  <a:lnTo>
                    <a:pt x="2443" y="1040"/>
                  </a:lnTo>
                  <a:lnTo>
                    <a:pt x="2440" y="1043"/>
                  </a:lnTo>
                  <a:lnTo>
                    <a:pt x="2440" y="1043"/>
                  </a:lnTo>
                  <a:lnTo>
                    <a:pt x="2437" y="1043"/>
                  </a:lnTo>
                  <a:lnTo>
                    <a:pt x="2437" y="1040"/>
                  </a:lnTo>
                  <a:lnTo>
                    <a:pt x="2434" y="1040"/>
                  </a:lnTo>
                  <a:lnTo>
                    <a:pt x="2434" y="1040"/>
                  </a:lnTo>
                  <a:lnTo>
                    <a:pt x="2431" y="1040"/>
                  </a:lnTo>
                  <a:lnTo>
                    <a:pt x="2431" y="1043"/>
                  </a:lnTo>
                  <a:lnTo>
                    <a:pt x="2428" y="1046"/>
                  </a:lnTo>
                  <a:lnTo>
                    <a:pt x="2428" y="1046"/>
                  </a:lnTo>
                  <a:lnTo>
                    <a:pt x="2422" y="1046"/>
                  </a:lnTo>
                  <a:lnTo>
                    <a:pt x="2416" y="1046"/>
                  </a:lnTo>
                  <a:lnTo>
                    <a:pt x="2416" y="1046"/>
                  </a:lnTo>
                  <a:lnTo>
                    <a:pt x="2404" y="1052"/>
                  </a:lnTo>
                  <a:lnTo>
                    <a:pt x="2395" y="1055"/>
                  </a:lnTo>
                  <a:lnTo>
                    <a:pt x="2389" y="1052"/>
                  </a:lnTo>
                  <a:lnTo>
                    <a:pt x="2389" y="1052"/>
                  </a:lnTo>
                  <a:lnTo>
                    <a:pt x="2389" y="1046"/>
                  </a:lnTo>
                  <a:lnTo>
                    <a:pt x="2389" y="1043"/>
                  </a:lnTo>
                  <a:lnTo>
                    <a:pt x="2392" y="1034"/>
                  </a:lnTo>
                  <a:lnTo>
                    <a:pt x="2392" y="1034"/>
                  </a:lnTo>
                  <a:lnTo>
                    <a:pt x="2392" y="1022"/>
                  </a:lnTo>
                  <a:lnTo>
                    <a:pt x="2392" y="1013"/>
                  </a:lnTo>
                  <a:lnTo>
                    <a:pt x="2398" y="1010"/>
                  </a:lnTo>
                  <a:lnTo>
                    <a:pt x="2398" y="1010"/>
                  </a:lnTo>
                  <a:lnTo>
                    <a:pt x="2395" y="1007"/>
                  </a:lnTo>
                  <a:lnTo>
                    <a:pt x="2389" y="1004"/>
                  </a:lnTo>
                  <a:lnTo>
                    <a:pt x="2389" y="1001"/>
                  </a:lnTo>
                  <a:lnTo>
                    <a:pt x="2389" y="995"/>
                  </a:lnTo>
                  <a:lnTo>
                    <a:pt x="2389" y="995"/>
                  </a:lnTo>
                  <a:lnTo>
                    <a:pt x="2383" y="992"/>
                  </a:lnTo>
                  <a:lnTo>
                    <a:pt x="2377" y="992"/>
                  </a:lnTo>
                  <a:lnTo>
                    <a:pt x="2371" y="992"/>
                  </a:lnTo>
                  <a:lnTo>
                    <a:pt x="2365" y="986"/>
                  </a:lnTo>
                  <a:lnTo>
                    <a:pt x="2365" y="986"/>
                  </a:lnTo>
                  <a:lnTo>
                    <a:pt x="2365" y="980"/>
                  </a:lnTo>
                  <a:lnTo>
                    <a:pt x="2371" y="977"/>
                  </a:lnTo>
                  <a:lnTo>
                    <a:pt x="2374" y="974"/>
                  </a:lnTo>
                  <a:lnTo>
                    <a:pt x="2374" y="964"/>
                  </a:lnTo>
                  <a:lnTo>
                    <a:pt x="2374" y="964"/>
                  </a:lnTo>
                  <a:lnTo>
                    <a:pt x="2371" y="964"/>
                  </a:lnTo>
                  <a:lnTo>
                    <a:pt x="2371" y="964"/>
                  </a:lnTo>
                  <a:lnTo>
                    <a:pt x="2368" y="964"/>
                  </a:lnTo>
                  <a:lnTo>
                    <a:pt x="2368" y="964"/>
                  </a:lnTo>
                  <a:lnTo>
                    <a:pt x="2365" y="961"/>
                  </a:lnTo>
                  <a:lnTo>
                    <a:pt x="2362" y="958"/>
                  </a:lnTo>
                  <a:lnTo>
                    <a:pt x="2362" y="958"/>
                  </a:lnTo>
                  <a:lnTo>
                    <a:pt x="2356" y="952"/>
                  </a:lnTo>
                  <a:lnTo>
                    <a:pt x="2353" y="949"/>
                  </a:lnTo>
                  <a:lnTo>
                    <a:pt x="2353" y="949"/>
                  </a:lnTo>
                  <a:lnTo>
                    <a:pt x="2347" y="952"/>
                  </a:lnTo>
                  <a:lnTo>
                    <a:pt x="2340" y="952"/>
                  </a:lnTo>
                  <a:lnTo>
                    <a:pt x="2340" y="952"/>
                  </a:lnTo>
                  <a:lnTo>
                    <a:pt x="2337" y="955"/>
                  </a:lnTo>
                  <a:lnTo>
                    <a:pt x="2337" y="955"/>
                  </a:lnTo>
                  <a:lnTo>
                    <a:pt x="2340" y="958"/>
                  </a:lnTo>
                  <a:lnTo>
                    <a:pt x="2340" y="958"/>
                  </a:lnTo>
                  <a:lnTo>
                    <a:pt x="2340" y="961"/>
                  </a:lnTo>
                  <a:lnTo>
                    <a:pt x="2337" y="961"/>
                  </a:lnTo>
                  <a:lnTo>
                    <a:pt x="2334" y="958"/>
                  </a:lnTo>
                  <a:lnTo>
                    <a:pt x="2331" y="958"/>
                  </a:lnTo>
                  <a:lnTo>
                    <a:pt x="2331" y="964"/>
                  </a:lnTo>
                  <a:lnTo>
                    <a:pt x="2331" y="964"/>
                  </a:lnTo>
                  <a:lnTo>
                    <a:pt x="2325" y="964"/>
                  </a:lnTo>
                  <a:lnTo>
                    <a:pt x="2319" y="964"/>
                  </a:lnTo>
                  <a:lnTo>
                    <a:pt x="2316" y="968"/>
                  </a:lnTo>
                  <a:lnTo>
                    <a:pt x="2307" y="964"/>
                  </a:lnTo>
                  <a:lnTo>
                    <a:pt x="2307" y="964"/>
                  </a:lnTo>
                  <a:lnTo>
                    <a:pt x="2313" y="958"/>
                  </a:lnTo>
                  <a:lnTo>
                    <a:pt x="2313" y="952"/>
                  </a:lnTo>
                  <a:lnTo>
                    <a:pt x="2313" y="946"/>
                  </a:lnTo>
                  <a:lnTo>
                    <a:pt x="2319" y="940"/>
                  </a:lnTo>
                  <a:lnTo>
                    <a:pt x="2319" y="940"/>
                  </a:lnTo>
                  <a:lnTo>
                    <a:pt x="2319" y="940"/>
                  </a:lnTo>
                  <a:lnTo>
                    <a:pt x="2319" y="940"/>
                  </a:lnTo>
                  <a:lnTo>
                    <a:pt x="2313" y="940"/>
                  </a:lnTo>
                  <a:lnTo>
                    <a:pt x="2304" y="940"/>
                  </a:lnTo>
                  <a:lnTo>
                    <a:pt x="2298" y="946"/>
                  </a:lnTo>
                  <a:lnTo>
                    <a:pt x="2298" y="946"/>
                  </a:lnTo>
                  <a:lnTo>
                    <a:pt x="2298" y="949"/>
                  </a:lnTo>
                  <a:lnTo>
                    <a:pt x="2295" y="946"/>
                  </a:lnTo>
                  <a:lnTo>
                    <a:pt x="2295" y="940"/>
                  </a:lnTo>
                  <a:lnTo>
                    <a:pt x="2295" y="940"/>
                  </a:lnTo>
                  <a:lnTo>
                    <a:pt x="2292" y="943"/>
                  </a:lnTo>
                  <a:lnTo>
                    <a:pt x="2289" y="946"/>
                  </a:lnTo>
                  <a:lnTo>
                    <a:pt x="2286" y="952"/>
                  </a:lnTo>
                  <a:lnTo>
                    <a:pt x="2283" y="952"/>
                  </a:lnTo>
                  <a:lnTo>
                    <a:pt x="2283" y="952"/>
                  </a:lnTo>
                  <a:lnTo>
                    <a:pt x="2271" y="961"/>
                  </a:lnTo>
                  <a:lnTo>
                    <a:pt x="2271" y="961"/>
                  </a:lnTo>
                  <a:lnTo>
                    <a:pt x="2268" y="964"/>
                  </a:lnTo>
                  <a:lnTo>
                    <a:pt x="2268" y="971"/>
                  </a:lnTo>
                  <a:lnTo>
                    <a:pt x="2268" y="971"/>
                  </a:lnTo>
                  <a:lnTo>
                    <a:pt x="2253" y="968"/>
                  </a:lnTo>
                  <a:lnTo>
                    <a:pt x="2238" y="971"/>
                  </a:lnTo>
                  <a:lnTo>
                    <a:pt x="2238" y="971"/>
                  </a:lnTo>
                  <a:lnTo>
                    <a:pt x="2241" y="971"/>
                  </a:lnTo>
                  <a:lnTo>
                    <a:pt x="2241" y="977"/>
                  </a:lnTo>
                  <a:lnTo>
                    <a:pt x="2244" y="983"/>
                  </a:lnTo>
                  <a:lnTo>
                    <a:pt x="2244" y="983"/>
                  </a:lnTo>
                  <a:lnTo>
                    <a:pt x="2250" y="983"/>
                  </a:lnTo>
                  <a:lnTo>
                    <a:pt x="2253" y="983"/>
                  </a:lnTo>
                  <a:lnTo>
                    <a:pt x="2253" y="983"/>
                  </a:lnTo>
                  <a:lnTo>
                    <a:pt x="2256" y="986"/>
                  </a:lnTo>
                  <a:lnTo>
                    <a:pt x="2253" y="989"/>
                  </a:lnTo>
                  <a:lnTo>
                    <a:pt x="2253" y="989"/>
                  </a:lnTo>
                  <a:lnTo>
                    <a:pt x="2259" y="989"/>
                  </a:lnTo>
                  <a:lnTo>
                    <a:pt x="2268" y="989"/>
                  </a:lnTo>
                  <a:lnTo>
                    <a:pt x="2268" y="989"/>
                  </a:lnTo>
                  <a:lnTo>
                    <a:pt x="2268" y="995"/>
                  </a:lnTo>
                  <a:lnTo>
                    <a:pt x="2268" y="998"/>
                  </a:lnTo>
                  <a:lnTo>
                    <a:pt x="2268" y="998"/>
                  </a:lnTo>
                  <a:lnTo>
                    <a:pt x="2274" y="1001"/>
                  </a:lnTo>
                  <a:lnTo>
                    <a:pt x="2280" y="1001"/>
                  </a:lnTo>
                  <a:lnTo>
                    <a:pt x="2280" y="1001"/>
                  </a:lnTo>
                  <a:lnTo>
                    <a:pt x="2280" y="1001"/>
                  </a:lnTo>
                  <a:lnTo>
                    <a:pt x="2283" y="998"/>
                  </a:lnTo>
                  <a:lnTo>
                    <a:pt x="2283" y="995"/>
                  </a:lnTo>
                  <a:lnTo>
                    <a:pt x="2286" y="995"/>
                  </a:lnTo>
                  <a:lnTo>
                    <a:pt x="2286" y="995"/>
                  </a:lnTo>
                  <a:lnTo>
                    <a:pt x="2298" y="995"/>
                  </a:lnTo>
                  <a:lnTo>
                    <a:pt x="2307" y="995"/>
                  </a:lnTo>
                  <a:lnTo>
                    <a:pt x="2313" y="1001"/>
                  </a:lnTo>
                  <a:lnTo>
                    <a:pt x="2316" y="1010"/>
                  </a:lnTo>
                  <a:lnTo>
                    <a:pt x="2316" y="1010"/>
                  </a:lnTo>
                  <a:lnTo>
                    <a:pt x="2310" y="1013"/>
                  </a:lnTo>
                  <a:lnTo>
                    <a:pt x="2304" y="1013"/>
                  </a:lnTo>
                  <a:lnTo>
                    <a:pt x="2301" y="1013"/>
                  </a:lnTo>
                  <a:lnTo>
                    <a:pt x="2295" y="1010"/>
                  </a:lnTo>
                  <a:lnTo>
                    <a:pt x="2295" y="1010"/>
                  </a:lnTo>
                  <a:lnTo>
                    <a:pt x="2292" y="1019"/>
                  </a:lnTo>
                  <a:lnTo>
                    <a:pt x="2292" y="1031"/>
                  </a:lnTo>
                  <a:lnTo>
                    <a:pt x="2292" y="1031"/>
                  </a:lnTo>
                  <a:lnTo>
                    <a:pt x="2286" y="1031"/>
                  </a:lnTo>
                  <a:lnTo>
                    <a:pt x="2286" y="1031"/>
                  </a:lnTo>
                  <a:lnTo>
                    <a:pt x="2286" y="1034"/>
                  </a:lnTo>
                  <a:lnTo>
                    <a:pt x="2286" y="1034"/>
                  </a:lnTo>
                  <a:lnTo>
                    <a:pt x="2286" y="1034"/>
                  </a:lnTo>
                  <a:lnTo>
                    <a:pt x="2286" y="1037"/>
                  </a:lnTo>
                  <a:lnTo>
                    <a:pt x="2280" y="1037"/>
                  </a:lnTo>
                  <a:lnTo>
                    <a:pt x="2271" y="1040"/>
                  </a:lnTo>
                  <a:lnTo>
                    <a:pt x="2271" y="1040"/>
                  </a:lnTo>
                  <a:lnTo>
                    <a:pt x="2277" y="1049"/>
                  </a:lnTo>
                  <a:lnTo>
                    <a:pt x="2283" y="1058"/>
                  </a:lnTo>
                  <a:lnTo>
                    <a:pt x="2289" y="1067"/>
                  </a:lnTo>
                  <a:lnTo>
                    <a:pt x="2292" y="1079"/>
                  </a:lnTo>
                  <a:lnTo>
                    <a:pt x="2292" y="1079"/>
                  </a:lnTo>
                  <a:lnTo>
                    <a:pt x="2295" y="1073"/>
                  </a:lnTo>
                  <a:lnTo>
                    <a:pt x="2298" y="1073"/>
                  </a:lnTo>
                  <a:lnTo>
                    <a:pt x="2298" y="1079"/>
                  </a:lnTo>
                  <a:lnTo>
                    <a:pt x="2304" y="1082"/>
                  </a:lnTo>
                  <a:lnTo>
                    <a:pt x="2304" y="1082"/>
                  </a:lnTo>
                  <a:lnTo>
                    <a:pt x="2304" y="1110"/>
                  </a:lnTo>
                  <a:lnTo>
                    <a:pt x="2304" y="1119"/>
                  </a:lnTo>
                  <a:lnTo>
                    <a:pt x="2298" y="1128"/>
                  </a:lnTo>
                  <a:lnTo>
                    <a:pt x="2298" y="1128"/>
                  </a:lnTo>
                  <a:lnTo>
                    <a:pt x="2304" y="1137"/>
                  </a:lnTo>
                  <a:lnTo>
                    <a:pt x="2307" y="1146"/>
                  </a:lnTo>
                  <a:lnTo>
                    <a:pt x="2307" y="1170"/>
                  </a:lnTo>
                  <a:lnTo>
                    <a:pt x="2307" y="1170"/>
                  </a:lnTo>
                  <a:lnTo>
                    <a:pt x="2304" y="1167"/>
                  </a:lnTo>
                  <a:lnTo>
                    <a:pt x="2301" y="1167"/>
                  </a:lnTo>
                  <a:lnTo>
                    <a:pt x="2298" y="1173"/>
                  </a:lnTo>
                  <a:lnTo>
                    <a:pt x="2298" y="1182"/>
                  </a:lnTo>
                  <a:lnTo>
                    <a:pt x="2298" y="1182"/>
                  </a:lnTo>
                  <a:lnTo>
                    <a:pt x="2295" y="1182"/>
                  </a:lnTo>
                  <a:lnTo>
                    <a:pt x="2295" y="1182"/>
                  </a:lnTo>
                  <a:lnTo>
                    <a:pt x="2292" y="1179"/>
                  </a:lnTo>
                  <a:lnTo>
                    <a:pt x="2292" y="1185"/>
                  </a:lnTo>
                  <a:lnTo>
                    <a:pt x="2292" y="1185"/>
                  </a:lnTo>
                  <a:lnTo>
                    <a:pt x="2286" y="1188"/>
                  </a:lnTo>
                  <a:lnTo>
                    <a:pt x="2283" y="1194"/>
                  </a:lnTo>
                  <a:lnTo>
                    <a:pt x="2283" y="1200"/>
                  </a:lnTo>
                  <a:lnTo>
                    <a:pt x="2283" y="1200"/>
                  </a:lnTo>
                  <a:lnTo>
                    <a:pt x="2277" y="1200"/>
                  </a:lnTo>
                  <a:lnTo>
                    <a:pt x="2274" y="1206"/>
                  </a:lnTo>
                  <a:lnTo>
                    <a:pt x="2274" y="1209"/>
                  </a:lnTo>
                  <a:lnTo>
                    <a:pt x="2268" y="1209"/>
                  </a:lnTo>
                  <a:lnTo>
                    <a:pt x="2268" y="1209"/>
                  </a:lnTo>
                  <a:lnTo>
                    <a:pt x="2268" y="1212"/>
                  </a:lnTo>
                  <a:lnTo>
                    <a:pt x="2268" y="1215"/>
                  </a:lnTo>
                  <a:lnTo>
                    <a:pt x="2262" y="1222"/>
                  </a:lnTo>
                  <a:lnTo>
                    <a:pt x="2256" y="1228"/>
                  </a:lnTo>
                  <a:lnTo>
                    <a:pt x="2253" y="1228"/>
                  </a:lnTo>
                  <a:lnTo>
                    <a:pt x="2253" y="1231"/>
                  </a:lnTo>
                  <a:lnTo>
                    <a:pt x="2253" y="1231"/>
                  </a:lnTo>
                  <a:lnTo>
                    <a:pt x="2256" y="1234"/>
                  </a:lnTo>
                  <a:lnTo>
                    <a:pt x="2256" y="1234"/>
                  </a:lnTo>
                  <a:lnTo>
                    <a:pt x="2253" y="1234"/>
                  </a:lnTo>
                  <a:lnTo>
                    <a:pt x="2247" y="1237"/>
                  </a:lnTo>
                  <a:lnTo>
                    <a:pt x="2247" y="1237"/>
                  </a:lnTo>
                  <a:lnTo>
                    <a:pt x="2244" y="1243"/>
                  </a:lnTo>
                  <a:lnTo>
                    <a:pt x="2244" y="1252"/>
                  </a:lnTo>
                  <a:lnTo>
                    <a:pt x="2244" y="1252"/>
                  </a:lnTo>
                  <a:lnTo>
                    <a:pt x="2238" y="1252"/>
                  </a:lnTo>
                  <a:lnTo>
                    <a:pt x="2235" y="1252"/>
                  </a:lnTo>
                  <a:lnTo>
                    <a:pt x="2235" y="1252"/>
                  </a:lnTo>
                  <a:lnTo>
                    <a:pt x="2235" y="1255"/>
                  </a:lnTo>
                  <a:lnTo>
                    <a:pt x="2235" y="1258"/>
                  </a:lnTo>
                  <a:lnTo>
                    <a:pt x="2235" y="1258"/>
                  </a:lnTo>
                  <a:lnTo>
                    <a:pt x="2229" y="1261"/>
                  </a:lnTo>
                  <a:lnTo>
                    <a:pt x="2226" y="1261"/>
                  </a:lnTo>
                  <a:lnTo>
                    <a:pt x="2223" y="1261"/>
                  </a:lnTo>
                  <a:lnTo>
                    <a:pt x="2223" y="1267"/>
                  </a:lnTo>
                  <a:lnTo>
                    <a:pt x="2223" y="1267"/>
                  </a:lnTo>
                  <a:lnTo>
                    <a:pt x="2198" y="1270"/>
                  </a:lnTo>
                  <a:lnTo>
                    <a:pt x="2174" y="1267"/>
                  </a:lnTo>
                  <a:lnTo>
                    <a:pt x="2174" y="1267"/>
                  </a:lnTo>
                  <a:lnTo>
                    <a:pt x="2171" y="1267"/>
                  </a:lnTo>
                  <a:lnTo>
                    <a:pt x="2168" y="1270"/>
                  </a:lnTo>
                  <a:lnTo>
                    <a:pt x="2168" y="1279"/>
                  </a:lnTo>
                  <a:lnTo>
                    <a:pt x="2168" y="1279"/>
                  </a:lnTo>
                  <a:lnTo>
                    <a:pt x="2165" y="1276"/>
                  </a:lnTo>
                  <a:lnTo>
                    <a:pt x="2162" y="1276"/>
                  </a:lnTo>
                  <a:lnTo>
                    <a:pt x="2153" y="1282"/>
                  </a:lnTo>
                  <a:lnTo>
                    <a:pt x="2147" y="1285"/>
                  </a:lnTo>
                  <a:lnTo>
                    <a:pt x="2144" y="1288"/>
                  </a:lnTo>
                  <a:lnTo>
                    <a:pt x="2144" y="1288"/>
                  </a:lnTo>
                  <a:lnTo>
                    <a:pt x="2141" y="1285"/>
                  </a:lnTo>
                  <a:lnTo>
                    <a:pt x="2138" y="1285"/>
                  </a:lnTo>
                  <a:lnTo>
                    <a:pt x="2135" y="1288"/>
                  </a:lnTo>
                  <a:lnTo>
                    <a:pt x="2129" y="1291"/>
                  </a:lnTo>
                  <a:lnTo>
                    <a:pt x="2129" y="1291"/>
                  </a:lnTo>
                  <a:lnTo>
                    <a:pt x="2126" y="1294"/>
                  </a:lnTo>
                  <a:lnTo>
                    <a:pt x="2126" y="1294"/>
                  </a:lnTo>
                  <a:lnTo>
                    <a:pt x="2126" y="1297"/>
                  </a:lnTo>
                  <a:lnTo>
                    <a:pt x="2126" y="1300"/>
                  </a:lnTo>
                  <a:lnTo>
                    <a:pt x="2126" y="1300"/>
                  </a:lnTo>
                  <a:lnTo>
                    <a:pt x="2120" y="1303"/>
                  </a:lnTo>
                  <a:lnTo>
                    <a:pt x="2114" y="1300"/>
                  </a:lnTo>
                  <a:lnTo>
                    <a:pt x="2108" y="1294"/>
                  </a:lnTo>
                  <a:lnTo>
                    <a:pt x="2099" y="1291"/>
                  </a:lnTo>
                  <a:lnTo>
                    <a:pt x="2099" y="1291"/>
                  </a:lnTo>
                  <a:lnTo>
                    <a:pt x="2093" y="1291"/>
                  </a:lnTo>
                  <a:lnTo>
                    <a:pt x="2086" y="1291"/>
                  </a:lnTo>
                  <a:lnTo>
                    <a:pt x="2080" y="1294"/>
                  </a:lnTo>
                  <a:lnTo>
                    <a:pt x="2074" y="1294"/>
                  </a:lnTo>
                  <a:lnTo>
                    <a:pt x="2074" y="1294"/>
                  </a:lnTo>
                  <a:lnTo>
                    <a:pt x="2068" y="1300"/>
                  </a:lnTo>
                  <a:lnTo>
                    <a:pt x="2068" y="1312"/>
                  </a:lnTo>
                  <a:lnTo>
                    <a:pt x="2068" y="1312"/>
                  </a:lnTo>
                  <a:lnTo>
                    <a:pt x="2059" y="1312"/>
                  </a:lnTo>
                  <a:lnTo>
                    <a:pt x="2056" y="1312"/>
                  </a:lnTo>
                  <a:lnTo>
                    <a:pt x="2050" y="1318"/>
                  </a:lnTo>
                  <a:lnTo>
                    <a:pt x="2047" y="1318"/>
                  </a:lnTo>
                  <a:lnTo>
                    <a:pt x="2047" y="1318"/>
                  </a:lnTo>
                  <a:lnTo>
                    <a:pt x="2047" y="1324"/>
                  </a:lnTo>
                  <a:lnTo>
                    <a:pt x="2050" y="1327"/>
                  </a:lnTo>
                  <a:lnTo>
                    <a:pt x="2053" y="1330"/>
                  </a:lnTo>
                  <a:lnTo>
                    <a:pt x="2056" y="1336"/>
                  </a:lnTo>
                  <a:lnTo>
                    <a:pt x="2056" y="1336"/>
                  </a:lnTo>
                  <a:lnTo>
                    <a:pt x="2056" y="1342"/>
                  </a:lnTo>
                  <a:lnTo>
                    <a:pt x="2059" y="1342"/>
                  </a:lnTo>
                  <a:lnTo>
                    <a:pt x="2059" y="1342"/>
                  </a:lnTo>
                  <a:lnTo>
                    <a:pt x="2062" y="1346"/>
                  </a:lnTo>
                  <a:lnTo>
                    <a:pt x="2062" y="1346"/>
                  </a:lnTo>
                  <a:lnTo>
                    <a:pt x="2062" y="1352"/>
                  </a:lnTo>
                  <a:lnTo>
                    <a:pt x="2062" y="1352"/>
                  </a:lnTo>
                  <a:lnTo>
                    <a:pt x="2068" y="1355"/>
                  </a:lnTo>
                  <a:lnTo>
                    <a:pt x="2074" y="1355"/>
                  </a:lnTo>
                  <a:lnTo>
                    <a:pt x="2074" y="1355"/>
                  </a:lnTo>
                  <a:lnTo>
                    <a:pt x="2074" y="1361"/>
                  </a:lnTo>
                  <a:lnTo>
                    <a:pt x="2074" y="1364"/>
                  </a:lnTo>
                  <a:lnTo>
                    <a:pt x="2074" y="1364"/>
                  </a:lnTo>
                  <a:lnTo>
                    <a:pt x="2080" y="1364"/>
                  </a:lnTo>
                  <a:lnTo>
                    <a:pt x="2083" y="1364"/>
                  </a:lnTo>
                  <a:lnTo>
                    <a:pt x="2083" y="1364"/>
                  </a:lnTo>
                  <a:lnTo>
                    <a:pt x="2086" y="1373"/>
                  </a:lnTo>
                  <a:lnTo>
                    <a:pt x="2093" y="1385"/>
                  </a:lnTo>
                  <a:lnTo>
                    <a:pt x="2093" y="1385"/>
                  </a:lnTo>
                  <a:lnTo>
                    <a:pt x="2105" y="1397"/>
                  </a:lnTo>
                  <a:lnTo>
                    <a:pt x="2105" y="1397"/>
                  </a:lnTo>
                  <a:lnTo>
                    <a:pt x="2105" y="1406"/>
                  </a:lnTo>
                  <a:lnTo>
                    <a:pt x="2105" y="1412"/>
                  </a:lnTo>
                  <a:lnTo>
                    <a:pt x="2105" y="1412"/>
                  </a:lnTo>
                  <a:lnTo>
                    <a:pt x="2108" y="1421"/>
                  </a:lnTo>
                  <a:lnTo>
                    <a:pt x="2108" y="1430"/>
                  </a:lnTo>
                  <a:lnTo>
                    <a:pt x="2108" y="1430"/>
                  </a:lnTo>
                  <a:lnTo>
                    <a:pt x="2108" y="1436"/>
                  </a:lnTo>
                  <a:lnTo>
                    <a:pt x="2105" y="1442"/>
                  </a:lnTo>
                  <a:lnTo>
                    <a:pt x="2105" y="1442"/>
                  </a:lnTo>
                  <a:lnTo>
                    <a:pt x="2105" y="1451"/>
                  </a:lnTo>
                  <a:lnTo>
                    <a:pt x="2102" y="1451"/>
                  </a:lnTo>
                  <a:lnTo>
                    <a:pt x="2096" y="1448"/>
                  </a:lnTo>
                  <a:lnTo>
                    <a:pt x="2096" y="1448"/>
                  </a:lnTo>
                  <a:lnTo>
                    <a:pt x="2096" y="1457"/>
                  </a:lnTo>
                  <a:lnTo>
                    <a:pt x="2093" y="1460"/>
                  </a:lnTo>
                  <a:lnTo>
                    <a:pt x="2090" y="1463"/>
                  </a:lnTo>
                  <a:lnTo>
                    <a:pt x="2086" y="1469"/>
                  </a:lnTo>
                  <a:lnTo>
                    <a:pt x="2086" y="1469"/>
                  </a:lnTo>
                  <a:lnTo>
                    <a:pt x="2077" y="1469"/>
                  </a:lnTo>
                  <a:lnTo>
                    <a:pt x="2074" y="1473"/>
                  </a:lnTo>
                  <a:lnTo>
                    <a:pt x="2068" y="1476"/>
                  </a:lnTo>
                  <a:lnTo>
                    <a:pt x="2062" y="1479"/>
                  </a:lnTo>
                  <a:lnTo>
                    <a:pt x="2062" y="1479"/>
                  </a:lnTo>
                  <a:lnTo>
                    <a:pt x="2062" y="1479"/>
                  </a:lnTo>
                  <a:lnTo>
                    <a:pt x="2059" y="1482"/>
                  </a:lnTo>
                  <a:lnTo>
                    <a:pt x="2059" y="1488"/>
                  </a:lnTo>
                  <a:lnTo>
                    <a:pt x="2059" y="1488"/>
                  </a:lnTo>
                  <a:lnTo>
                    <a:pt x="2053" y="1488"/>
                  </a:lnTo>
                  <a:lnTo>
                    <a:pt x="2050" y="1488"/>
                  </a:lnTo>
                  <a:lnTo>
                    <a:pt x="2050" y="1491"/>
                  </a:lnTo>
                  <a:lnTo>
                    <a:pt x="2050" y="1491"/>
                  </a:lnTo>
                  <a:lnTo>
                    <a:pt x="2053" y="1494"/>
                  </a:lnTo>
                  <a:lnTo>
                    <a:pt x="2050" y="1494"/>
                  </a:lnTo>
                  <a:lnTo>
                    <a:pt x="2050" y="1494"/>
                  </a:lnTo>
                  <a:lnTo>
                    <a:pt x="2047" y="1500"/>
                  </a:lnTo>
                  <a:lnTo>
                    <a:pt x="2044" y="1503"/>
                  </a:lnTo>
                  <a:lnTo>
                    <a:pt x="2038" y="1503"/>
                  </a:lnTo>
                  <a:lnTo>
                    <a:pt x="2038" y="1503"/>
                  </a:lnTo>
                  <a:lnTo>
                    <a:pt x="2038" y="1494"/>
                  </a:lnTo>
                  <a:lnTo>
                    <a:pt x="2038" y="1491"/>
                  </a:lnTo>
                  <a:lnTo>
                    <a:pt x="2032" y="1494"/>
                  </a:lnTo>
                  <a:lnTo>
                    <a:pt x="2032" y="1494"/>
                  </a:lnTo>
                  <a:lnTo>
                    <a:pt x="2032" y="1491"/>
                  </a:lnTo>
                  <a:lnTo>
                    <a:pt x="2032" y="1491"/>
                  </a:lnTo>
                  <a:lnTo>
                    <a:pt x="2029" y="1482"/>
                  </a:lnTo>
                  <a:lnTo>
                    <a:pt x="2023" y="1473"/>
                  </a:lnTo>
                  <a:lnTo>
                    <a:pt x="2023" y="1473"/>
                  </a:lnTo>
                  <a:lnTo>
                    <a:pt x="2020" y="1473"/>
                  </a:lnTo>
                  <a:lnTo>
                    <a:pt x="2014" y="1473"/>
                  </a:lnTo>
                  <a:lnTo>
                    <a:pt x="2014" y="1473"/>
                  </a:lnTo>
                  <a:lnTo>
                    <a:pt x="2014" y="1469"/>
                  </a:lnTo>
                  <a:lnTo>
                    <a:pt x="2014" y="1466"/>
                  </a:lnTo>
                  <a:lnTo>
                    <a:pt x="2014" y="1466"/>
                  </a:lnTo>
                  <a:lnTo>
                    <a:pt x="2005" y="1463"/>
                  </a:lnTo>
                  <a:lnTo>
                    <a:pt x="1999" y="1460"/>
                  </a:lnTo>
                  <a:lnTo>
                    <a:pt x="1999" y="1460"/>
                  </a:lnTo>
                  <a:lnTo>
                    <a:pt x="1999" y="1457"/>
                  </a:lnTo>
                  <a:lnTo>
                    <a:pt x="1999" y="1454"/>
                  </a:lnTo>
                  <a:lnTo>
                    <a:pt x="1999" y="1454"/>
                  </a:lnTo>
                  <a:lnTo>
                    <a:pt x="1993" y="1454"/>
                  </a:lnTo>
                  <a:lnTo>
                    <a:pt x="1987" y="1454"/>
                  </a:lnTo>
                  <a:lnTo>
                    <a:pt x="1987" y="1454"/>
                  </a:lnTo>
                  <a:lnTo>
                    <a:pt x="1984" y="1451"/>
                  </a:lnTo>
                  <a:lnTo>
                    <a:pt x="1984" y="1448"/>
                  </a:lnTo>
                  <a:lnTo>
                    <a:pt x="1981" y="1442"/>
                  </a:lnTo>
                  <a:lnTo>
                    <a:pt x="1981" y="1442"/>
                  </a:lnTo>
                  <a:lnTo>
                    <a:pt x="1978" y="1442"/>
                  </a:lnTo>
                  <a:lnTo>
                    <a:pt x="1978" y="1445"/>
                  </a:lnTo>
                  <a:lnTo>
                    <a:pt x="1978" y="1445"/>
                  </a:lnTo>
                  <a:lnTo>
                    <a:pt x="1972" y="1436"/>
                  </a:lnTo>
                  <a:lnTo>
                    <a:pt x="1966" y="1430"/>
                  </a:lnTo>
                  <a:lnTo>
                    <a:pt x="1966" y="1430"/>
                  </a:lnTo>
                  <a:lnTo>
                    <a:pt x="1963" y="1427"/>
                  </a:lnTo>
                  <a:lnTo>
                    <a:pt x="1960" y="1430"/>
                  </a:lnTo>
                  <a:lnTo>
                    <a:pt x="1956" y="1436"/>
                  </a:lnTo>
                  <a:lnTo>
                    <a:pt x="1953" y="1448"/>
                  </a:lnTo>
                  <a:lnTo>
                    <a:pt x="1953" y="1448"/>
                  </a:lnTo>
                  <a:lnTo>
                    <a:pt x="1944" y="1454"/>
                  </a:lnTo>
                  <a:lnTo>
                    <a:pt x="1944" y="1454"/>
                  </a:lnTo>
                  <a:lnTo>
                    <a:pt x="1944" y="1466"/>
                  </a:lnTo>
                  <a:lnTo>
                    <a:pt x="1944" y="1473"/>
                  </a:lnTo>
                  <a:lnTo>
                    <a:pt x="1941" y="1479"/>
                  </a:lnTo>
                  <a:lnTo>
                    <a:pt x="1941" y="1479"/>
                  </a:lnTo>
                  <a:lnTo>
                    <a:pt x="1944" y="1485"/>
                  </a:lnTo>
                  <a:lnTo>
                    <a:pt x="1944" y="1491"/>
                  </a:lnTo>
                  <a:lnTo>
                    <a:pt x="1944" y="1491"/>
                  </a:lnTo>
                  <a:lnTo>
                    <a:pt x="1950" y="1497"/>
                  </a:lnTo>
                  <a:lnTo>
                    <a:pt x="1953" y="1497"/>
                  </a:lnTo>
                  <a:lnTo>
                    <a:pt x="1953" y="1494"/>
                  </a:lnTo>
                  <a:lnTo>
                    <a:pt x="1953" y="1494"/>
                  </a:lnTo>
                  <a:lnTo>
                    <a:pt x="1960" y="1500"/>
                  </a:lnTo>
                  <a:lnTo>
                    <a:pt x="1960" y="1506"/>
                  </a:lnTo>
                  <a:lnTo>
                    <a:pt x="1956" y="1524"/>
                  </a:lnTo>
                  <a:lnTo>
                    <a:pt x="1956" y="1524"/>
                  </a:lnTo>
                  <a:lnTo>
                    <a:pt x="1960" y="1527"/>
                  </a:lnTo>
                  <a:lnTo>
                    <a:pt x="1963" y="1530"/>
                  </a:lnTo>
                  <a:lnTo>
                    <a:pt x="1963" y="1530"/>
                  </a:lnTo>
                  <a:lnTo>
                    <a:pt x="1969" y="1539"/>
                  </a:lnTo>
                  <a:lnTo>
                    <a:pt x="1969" y="1539"/>
                  </a:lnTo>
                  <a:lnTo>
                    <a:pt x="1990" y="1551"/>
                  </a:lnTo>
                  <a:lnTo>
                    <a:pt x="1990" y="1551"/>
                  </a:lnTo>
                  <a:lnTo>
                    <a:pt x="1990" y="1554"/>
                  </a:lnTo>
                  <a:lnTo>
                    <a:pt x="1993" y="1554"/>
                  </a:lnTo>
                  <a:lnTo>
                    <a:pt x="1993" y="1554"/>
                  </a:lnTo>
                  <a:lnTo>
                    <a:pt x="1996" y="1557"/>
                  </a:lnTo>
                  <a:lnTo>
                    <a:pt x="1999" y="1557"/>
                  </a:lnTo>
                  <a:lnTo>
                    <a:pt x="1999" y="1563"/>
                  </a:lnTo>
                  <a:lnTo>
                    <a:pt x="1999" y="1563"/>
                  </a:lnTo>
                  <a:lnTo>
                    <a:pt x="1999" y="1566"/>
                  </a:lnTo>
                  <a:lnTo>
                    <a:pt x="2002" y="1566"/>
                  </a:lnTo>
                  <a:lnTo>
                    <a:pt x="2005" y="1566"/>
                  </a:lnTo>
                  <a:lnTo>
                    <a:pt x="2008" y="1566"/>
                  </a:lnTo>
                  <a:lnTo>
                    <a:pt x="2008" y="1566"/>
                  </a:lnTo>
                  <a:lnTo>
                    <a:pt x="2008" y="1575"/>
                  </a:lnTo>
                  <a:lnTo>
                    <a:pt x="2008" y="1584"/>
                  </a:lnTo>
                  <a:lnTo>
                    <a:pt x="2008" y="1584"/>
                  </a:lnTo>
                  <a:lnTo>
                    <a:pt x="2014" y="1593"/>
                  </a:lnTo>
                  <a:lnTo>
                    <a:pt x="2014" y="1593"/>
                  </a:lnTo>
                  <a:lnTo>
                    <a:pt x="2011" y="1600"/>
                  </a:lnTo>
                  <a:lnTo>
                    <a:pt x="2011" y="1606"/>
                  </a:lnTo>
                  <a:lnTo>
                    <a:pt x="2020" y="1609"/>
                  </a:lnTo>
                  <a:lnTo>
                    <a:pt x="2020" y="1609"/>
                  </a:lnTo>
                  <a:lnTo>
                    <a:pt x="2017" y="1612"/>
                  </a:lnTo>
                  <a:lnTo>
                    <a:pt x="2011" y="1615"/>
                  </a:lnTo>
                  <a:lnTo>
                    <a:pt x="2002" y="1612"/>
                  </a:lnTo>
                  <a:lnTo>
                    <a:pt x="2002" y="1612"/>
                  </a:lnTo>
                  <a:lnTo>
                    <a:pt x="1990" y="1612"/>
                  </a:lnTo>
                  <a:lnTo>
                    <a:pt x="1981" y="1609"/>
                  </a:lnTo>
                  <a:lnTo>
                    <a:pt x="1981" y="1609"/>
                  </a:lnTo>
                  <a:lnTo>
                    <a:pt x="1984" y="1603"/>
                  </a:lnTo>
                  <a:lnTo>
                    <a:pt x="1984" y="1600"/>
                  </a:lnTo>
                  <a:lnTo>
                    <a:pt x="1978" y="1606"/>
                  </a:lnTo>
                  <a:lnTo>
                    <a:pt x="1978" y="1606"/>
                  </a:lnTo>
                  <a:lnTo>
                    <a:pt x="1975" y="1600"/>
                  </a:lnTo>
                  <a:lnTo>
                    <a:pt x="1972" y="1593"/>
                  </a:lnTo>
                  <a:lnTo>
                    <a:pt x="1969" y="1584"/>
                  </a:lnTo>
                  <a:lnTo>
                    <a:pt x="1969" y="1584"/>
                  </a:lnTo>
                  <a:lnTo>
                    <a:pt x="1966" y="1578"/>
                  </a:lnTo>
                  <a:lnTo>
                    <a:pt x="1956" y="1572"/>
                  </a:lnTo>
                  <a:lnTo>
                    <a:pt x="1956" y="1572"/>
                  </a:lnTo>
                  <a:lnTo>
                    <a:pt x="1956" y="1563"/>
                  </a:lnTo>
                  <a:lnTo>
                    <a:pt x="1960" y="1560"/>
                  </a:lnTo>
                  <a:lnTo>
                    <a:pt x="1963" y="1560"/>
                  </a:lnTo>
                  <a:lnTo>
                    <a:pt x="1963" y="1560"/>
                  </a:lnTo>
                  <a:lnTo>
                    <a:pt x="1953" y="1545"/>
                  </a:lnTo>
                  <a:lnTo>
                    <a:pt x="1947" y="1539"/>
                  </a:lnTo>
                  <a:lnTo>
                    <a:pt x="1941" y="1536"/>
                  </a:lnTo>
                  <a:lnTo>
                    <a:pt x="1941" y="1536"/>
                  </a:lnTo>
                  <a:lnTo>
                    <a:pt x="1941" y="1530"/>
                  </a:lnTo>
                  <a:lnTo>
                    <a:pt x="1938" y="1527"/>
                  </a:lnTo>
                  <a:lnTo>
                    <a:pt x="1938" y="1524"/>
                  </a:lnTo>
                  <a:lnTo>
                    <a:pt x="1941" y="1524"/>
                  </a:lnTo>
                  <a:lnTo>
                    <a:pt x="1941" y="1524"/>
                  </a:lnTo>
                  <a:lnTo>
                    <a:pt x="1935" y="1518"/>
                  </a:lnTo>
                  <a:lnTo>
                    <a:pt x="1929" y="1515"/>
                  </a:lnTo>
                  <a:lnTo>
                    <a:pt x="1929" y="1515"/>
                  </a:lnTo>
                  <a:lnTo>
                    <a:pt x="1929" y="1506"/>
                  </a:lnTo>
                  <a:lnTo>
                    <a:pt x="1926" y="1503"/>
                  </a:lnTo>
                  <a:lnTo>
                    <a:pt x="1926" y="1503"/>
                  </a:lnTo>
                  <a:lnTo>
                    <a:pt x="1926" y="1503"/>
                  </a:lnTo>
                  <a:lnTo>
                    <a:pt x="1926" y="1497"/>
                  </a:lnTo>
                  <a:lnTo>
                    <a:pt x="1926" y="1494"/>
                  </a:lnTo>
                  <a:lnTo>
                    <a:pt x="1929" y="1488"/>
                  </a:lnTo>
                  <a:lnTo>
                    <a:pt x="1929" y="1488"/>
                  </a:lnTo>
                  <a:lnTo>
                    <a:pt x="1926" y="1479"/>
                  </a:lnTo>
                  <a:lnTo>
                    <a:pt x="1920" y="1473"/>
                  </a:lnTo>
                  <a:lnTo>
                    <a:pt x="1920" y="1473"/>
                  </a:lnTo>
                  <a:lnTo>
                    <a:pt x="1923" y="1469"/>
                  </a:lnTo>
                  <a:lnTo>
                    <a:pt x="1923" y="1466"/>
                  </a:lnTo>
                  <a:lnTo>
                    <a:pt x="1920" y="1466"/>
                  </a:lnTo>
                  <a:lnTo>
                    <a:pt x="1920" y="1466"/>
                  </a:lnTo>
                  <a:lnTo>
                    <a:pt x="1923" y="1463"/>
                  </a:lnTo>
                  <a:lnTo>
                    <a:pt x="1926" y="1463"/>
                  </a:lnTo>
                  <a:lnTo>
                    <a:pt x="1938" y="1460"/>
                  </a:lnTo>
                  <a:lnTo>
                    <a:pt x="1938" y="1460"/>
                  </a:lnTo>
                  <a:lnTo>
                    <a:pt x="1935" y="1457"/>
                  </a:lnTo>
                  <a:lnTo>
                    <a:pt x="1932" y="1454"/>
                  </a:lnTo>
                  <a:lnTo>
                    <a:pt x="1932" y="1454"/>
                  </a:lnTo>
                  <a:lnTo>
                    <a:pt x="1935" y="1448"/>
                  </a:lnTo>
                  <a:lnTo>
                    <a:pt x="1938" y="1445"/>
                  </a:lnTo>
                  <a:lnTo>
                    <a:pt x="1938" y="1445"/>
                  </a:lnTo>
                  <a:lnTo>
                    <a:pt x="1932" y="1436"/>
                  </a:lnTo>
                  <a:lnTo>
                    <a:pt x="1929" y="1424"/>
                  </a:lnTo>
                  <a:lnTo>
                    <a:pt x="1929" y="1424"/>
                  </a:lnTo>
                  <a:lnTo>
                    <a:pt x="1929" y="1412"/>
                  </a:lnTo>
                  <a:lnTo>
                    <a:pt x="1929" y="1400"/>
                  </a:lnTo>
                  <a:lnTo>
                    <a:pt x="1929" y="1400"/>
                  </a:lnTo>
                  <a:lnTo>
                    <a:pt x="1926" y="1397"/>
                  </a:lnTo>
                  <a:lnTo>
                    <a:pt x="1920" y="1394"/>
                  </a:lnTo>
                  <a:lnTo>
                    <a:pt x="1920" y="1394"/>
                  </a:lnTo>
                  <a:lnTo>
                    <a:pt x="1920" y="1388"/>
                  </a:lnTo>
                  <a:lnTo>
                    <a:pt x="1917" y="1382"/>
                  </a:lnTo>
                  <a:lnTo>
                    <a:pt x="1917" y="1382"/>
                  </a:lnTo>
                  <a:lnTo>
                    <a:pt x="1911" y="1370"/>
                  </a:lnTo>
                  <a:lnTo>
                    <a:pt x="1905" y="1364"/>
                  </a:lnTo>
                  <a:lnTo>
                    <a:pt x="1905" y="1364"/>
                  </a:lnTo>
                  <a:lnTo>
                    <a:pt x="1899" y="1367"/>
                  </a:lnTo>
                  <a:lnTo>
                    <a:pt x="1896" y="1370"/>
                  </a:lnTo>
                  <a:lnTo>
                    <a:pt x="1893" y="1373"/>
                  </a:lnTo>
                  <a:lnTo>
                    <a:pt x="1887" y="1367"/>
                  </a:lnTo>
                  <a:lnTo>
                    <a:pt x="1887" y="1367"/>
                  </a:lnTo>
                  <a:lnTo>
                    <a:pt x="1887" y="1370"/>
                  </a:lnTo>
                  <a:lnTo>
                    <a:pt x="1884" y="1373"/>
                  </a:lnTo>
                  <a:lnTo>
                    <a:pt x="1884" y="1382"/>
                  </a:lnTo>
                  <a:lnTo>
                    <a:pt x="1884" y="1382"/>
                  </a:lnTo>
                  <a:lnTo>
                    <a:pt x="1881" y="1382"/>
                  </a:lnTo>
                  <a:lnTo>
                    <a:pt x="1875" y="1382"/>
                  </a:lnTo>
                  <a:lnTo>
                    <a:pt x="1875" y="1382"/>
                  </a:lnTo>
                  <a:lnTo>
                    <a:pt x="1875" y="1385"/>
                  </a:lnTo>
                  <a:lnTo>
                    <a:pt x="1875" y="1388"/>
                  </a:lnTo>
                  <a:lnTo>
                    <a:pt x="1872" y="1388"/>
                  </a:lnTo>
                  <a:lnTo>
                    <a:pt x="1872" y="1388"/>
                  </a:lnTo>
                  <a:lnTo>
                    <a:pt x="1866" y="1388"/>
                  </a:lnTo>
                  <a:lnTo>
                    <a:pt x="1863" y="1388"/>
                  </a:lnTo>
                  <a:lnTo>
                    <a:pt x="1860" y="1376"/>
                  </a:lnTo>
                  <a:lnTo>
                    <a:pt x="1860" y="1376"/>
                  </a:lnTo>
                  <a:lnTo>
                    <a:pt x="1857" y="1373"/>
                  </a:lnTo>
                  <a:lnTo>
                    <a:pt x="1857" y="1373"/>
                  </a:lnTo>
                  <a:lnTo>
                    <a:pt x="1857" y="1373"/>
                  </a:lnTo>
                  <a:lnTo>
                    <a:pt x="1857" y="1370"/>
                  </a:lnTo>
                  <a:lnTo>
                    <a:pt x="1857" y="1367"/>
                  </a:lnTo>
                  <a:lnTo>
                    <a:pt x="1860" y="1364"/>
                  </a:lnTo>
                  <a:lnTo>
                    <a:pt x="1860" y="1364"/>
                  </a:lnTo>
                  <a:lnTo>
                    <a:pt x="1857" y="1352"/>
                  </a:lnTo>
                  <a:lnTo>
                    <a:pt x="1857" y="1342"/>
                  </a:lnTo>
                  <a:lnTo>
                    <a:pt x="1857" y="1339"/>
                  </a:lnTo>
                  <a:lnTo>
                    <a:pt x="1860" y="1336"/>
                  </a:lnTo>
                  <a:lnTo>
                    <a:pt x="1860" y="1336"/>
                  </a:lnTo>
                  <a:lnTo>
                    <a:pt x="1854" y="1327"/>
                  </a:lnTo>
                  <a:lnTo>
                    <a:pt x="1851" y="1321"/>
                  </a:lnTo>
                  <a:lnTo>
                    <a:pt x="1851" y="1312"/>
                  </a:lnTo>
                  <a:lnTo>
                    <a:pt x="1851" y="1312"/>
                  </a:lnTo>
                  <a:lnTo>
                    <a:pt x="1851" y="1312"/>
                  </a:lnTo>
                  <a:lnTo>
                    <a:pt x="1848" y="1315"/>
                  </a:lnTo>
                  <a:lnTo>
                    <a:pt x="1848" y="1318"/>
                  </a:lnTo>
                  <a:lnTo>
                    <a:pt x="1848" y="1318"/>
                  </a:lnTo>
                  <a:lnTo>
                    <a:pt x="1845" y="1315"/>
                  </a:lnTo>
                  <a:lnTo>
                    <a:pt x="1845" y="1309"/>
                  </a:lnTo>
                  <a:lnTo>
                    <a:pt x="1842" y="1300"/>
                  </a:lnTo>
                  <a:lnTo>
                    <a:pt x="1839" y="1294"/>
                  </a:lnTo>
                  <a:lnTo>
                    <a:pt x="1839" y="1294"/>
                  </a:lnTo>
                  <a:lnTo>
                    <a:pt x="1833" y="1288"/>
                  </a:lnTo>
                  <a:lnTo>
                    <a:pt x="1833" y="1288"/>
                  </a:lnTo>
                  <a:lnTo>
                    <a:pt x="1826" y="1279"/>
                  </a:lnTo>
                  <a:lnTo>
                    <a:pt x="1826" y="1279"/>
                  </a:lnTo>
                  <a:lnTo>
                    <a:pt x="1817" y="1276"/>
                  </a:lnTo>
                  <a:lnTo>
                    <a:pt x="1814" y="1273"/>
                  </a:lnTo>
                  <a:lnTo>
                    <a:pt x="1814" y="1267"/>
                  </a:lnTo>
                  <a:lnTo>
                    <a:pt x="1814" y="1267"/>
                  </a:lnTo>
                  <a:lnTo>
                    <a:pt x="1805" y="1267"/>
                  </a:lnTo>
                  <a:lnTo>
                    <a:pt x="1799" y="1270"/>
                  </a:lnTo>
                  <a:lnTo>
                    <a:pt x="1790" y="1279"/>
                  </a:lnTo>
                  <a:lnTo>
                    <a:pt x="1790" y="1279"/>
                  </a:lnTo>
                  <a:lnTo>
                    <a:pt x="1784" y="1279"/>
                  </a:lnTo>
                  <a:lnTo>
                    <a:pt x="1781" y="1279"/>
                  </a:lnTo>
                  <a:lnTo>
                    <a:pt x="1778" y="1282"/>
                  </a:lnTo>
                  <a:lnTo>
                    <a:pt x="1778" y="1282"/>
                  </a:lnTo>
                  <a:lnTo>
                    <a:pt x="1751" y="1282"/>
                  </a:lnTo>
                  <a:lnTo>
                    <a:pt x="1751" y="1282"/>
                  </a:lnTo>
                  <a:lnTo>
                    <a:pt x="1742" y="1291"/>
                  </a:lnTo>
                  <a:lnTo>
                    <a:pt x="1742" y="1291"/>
                  </a:lnTo>
                  <a:lnTo>
                    <a:pt x="1739" y="1291"/>
                  </a:lnTo>
                  <a:lnTo>
                    <a:pt x="1739" y="1294"/>
                  </a:lnTo>
                  <a:lnTo>
                    <a:pt x="1739" y="1294"/>
                  </a:lnTo>
                  <a:lnTo>
                    <a:pt x="1736" y="1297"/>
                  </a:lnTo>
                  <a:lnTo>
                    <a:pt x="1733" y="1300"/>
                  </a:lnTo>
                  <a:lnTo>
                    <a:pt x="1727" y="1303"/>
                  </a:lnTo>
                  <a:lnTo>
                    <a:pt x="1727" y="1303"/>
                  </a:lnTo>
                  <a:lnTo>
                    <a:pt x="1712" y="1318"/>
                  </a:lnTo>
                  <a:lnTo>
                    <a:pt x="1703" y="1324"/>
                  </a:lnTo>
                  <a:lnTo>
                    <a:pt x="1693" y="1330"/>
                  </a:lnTo>
                  <a:lnTo>
                    <a:pt x="1693" y="1330"/>
                  </a:lnTo>
                  <a:lnTo>
                    <a:pt x="1687" y="1339"/>
                  </a:lnTo>
                  <a:lnTo>
                    <a:pt x="1681" y="1346"/>
                  </a:lnTo>
                  <a:lnTo>
                    <a:pt x="1675" y="1352"/>
                  </a:lnTo>
                  <a:lnTo>
                    <a:pt x="1666" y="1355"/>
                  </a:lnTo>
                  <a:lnTo>
                    <a:pt x="1666" y="1355"/>
                  </a:lnTo>
                  <a:lnTo>
                    <a:pt x="1666" y="1361"/>
                  </a:lnTo>
                  <a:lnTo>
                    <a:pt x="1666" y="1364"/>
                  </a:lnTo>
                  <a:lnTo>
                    <a:pt x="1657" y="1364"/>
                  </a:lnTo>
                  <a:lnTo>
                    <a:pt x="1657" y="1364"/>
                  </a:lnTo>
                  <a:lnTo>
                    <a:pt x="1657" y="1370"/>
                  </a:lnTo>
                  <a:lnTo>
                    <a:pt x="1660" y="1373"/>
                  </a:lnTo>
                  <a:lnTo>
                    <a:pt x="1660" y="1373"/>
                  </a:lnTo>
                  <a:lnTo>
                    <a:pt x="1660" y="1376"/>
                  </a:lnTo>
                  <a:lnTo>
                    <a:pt x="1657" y="1376"/>
                  </a:lnTo>
                  <a:lnTo>
                    <a:pt x="1654" y="1376"/>
                  </a:lnTo>
                  <a:lnTo>
                    <a:pt x="1651" y="1373"/>
                  </a:lnTo>
                  <a:lnTo>
                    <a:pt x="1651" y="1373"/>
                  </a:lnTo>
                  <a:lnTo>
                    <a:pt x="1648" y="1376"/>
                  </a:lnTo>
                  <a:lnTo>
                    <a:pt x="1648" y="1379"/>
                  </a:lnTo>
                  <a:lnTo>
                    <a:pt x="1642" y="1382"/>
                  </a:lnTo>
                  <a:lnTo>
                    <a:pt x="1636" y="1382"/>
                  </a:lnTo>
                  <a:lnTo>
                    <a:pt x="1636" y="1382"/>
                  </a:lnTo>
                  <a:lnTo>
                    <a:pt x="1633" y="1385"/>
                  </a:lnTo>
                  <a:lnTo>
                    <a:pt x="1630" y="1388"/>
                  </a:lnTo>
                  <a:lnTo>
                    <a:pt x="1624" y="1388"/>
                  </a:lnTo>
                  <a:lnTo>
                    <a:pt x="1624" y="1388"/>
                  </a:lnTo>
                  <a:lnTo>
                    <a:pt x="1624" y="1394"/>
                  </a:lnTo>
                  <a:lnTo>
                    <a:pt x="1627" y="1394"/>
                  </a:lnTo>
                  <a:lnTo>
                    <a:pt x="1627" y="1400"/>
                  </a:lnTo>
                  <a:lnTo>
                    <a:pt x="1627" y="1400"/>
                  </a:lnTo>
                  <a:lnTo>
                    <a:pt x="1624" y="1415"/>
                  </a:lnTo>
                  <a:lnTo>
                    <a:pt x="1621" y="1433"/>
                  </a:lnTo>
                  <a:lnTo>
                    <a:pt x="1621" y="1433"/>
                  </a:lnTo>
                  <a:lnTo>
                    <a:pt x="1618" y="1460"/>
                  </a:lnTo>
                  <a:lnTo>
                    <a:pt x="1618" y="1469"/>
                  </a:lnTo>
                  <a:lnTo>
                    <a:pt x="1615" y="1479"/>
                  </a:lnTo>
                  <a:lnTo>
                    <a:pt x="1615" y="1479"/>
                  </a:lnTo>
                  <a:lnTo>
                    <a:pt x="1609" y="1479"/>
                  </a:lnTo>
                  <a:lnTo>
                    <a:pt x="1609" y="1479"/>
                  </a:lnTo>
                  <a:lnTo>
                    <a:pt x="1606" y="1488"/>
                  </a:lnTo>
                  <a:lnTo>
                    <a:pt x="1606" y="1491"/>
                  </a:lnTo>
                  <a:lnTo>
                    <a:pt x="1603" y="1494"/>
                  </a:lnTo>
                  <a:lnTo>
                    <a:pt x="1603" y="1494"/>
                  </a:lnTo>
                  <a:lnTo>
                    <a:pt x="1597" y="1497"/>
                  </a:lnTo>
                  <a:lnTo>
                    <a:pt x="1588" y="1500"/>
                  </a:lnTo>
                  <a:lnTo>
                    <a:pt x="1588" y="1500"/>
                  </a:lnTo>
                  <a:lnTo>
                    <a:pt x="1585" y="1503"/>
                  </a:lnTo>
                  <a:lnTo>
                    <a:pt x="1582" y="1506"/>
                  </a:lnTo>
                  <a:lnTo>
                    <a:pt x="1576" y="1506"/>
                  </a:lnTo>
                  <a:lnTo>
                    <a:pt x="1576" y="1506"/>
                  </a:lnTo>
                  <a:lnTo>
                    <a:pt x="1563" y="1488"/>
                  </a:lnTo>
                  <a:lnTo>
                    <a:pt x="1554" y="1466"/>
                  </a:lnTo>
                  <a:lnTo>
                    <a:pt x="1554" y="1466"/>
                  </a:lnTo>
                  <a:lnTo>
                    <a:pt x="1548" y="1457"/>
                  </a:lnTo>
                  <a:lnTo>
                    <a:pt x="1548" y="1457"/>
                  </a:lnTo>
                  <a:lnTo>
                    <a:pt x="1545" y="1454"/>
                  </a:lnTo>
                  <a:lnTo>
                    <a:pt x="1539" y="1454"/>
                  </a:lnTo>
                  <a:lnTo>
                    <a:pt x="1539" y="1454"/>
                  </a:lnTo>
                  <a:lnTo>
                    <a:pt x="1539" y="1445"/>
                  </a:lnTo>
                  <a:lnTo>
                    <a:pt x="1542" y="1442"/>
                  </a:lnTo>
                  <a:lnTo>
                    <a:pt x="1545" y="1439"/>
                  </a:lnTo>
                  <a:lnTo>
                    <a:pt x="1548" y="1433"/>
                  </a:lnTo>
                  <a:lnTo>
                    <a:pt x="1548" y="1433"/>
                  </a:lnTo>
                  <a:lnTo>
                    <a:pt x="1545" y="1427"/>
                  </a:lnTo>
                  <a:lnTo>
                    <a:pt x="1542" y="1424"/>
                  </a:lnTo>
                  <a:lnTo>
                    <a:pt x="1533" y="1418"/>
                  </a:lnTo>
                  <a:lnTo>
                    <a:pt x="1533" y="1418"/>
                  </a:lnTo>
                  <a:lnTo>
                    <a:pt x="1530" y="1409"/>
                  </a:lnTo>
                  <a:lnTo>
                    <a:pt x="1527" y="1406"/>
                  </a:lnTo>
                  <a:lnTo>
                    <a:pt x="1521" y="1406"/>
                  </a:lnTo>
                  <a:lnTo>
                    <a:pt x="1521" y="1406"/>
                  </a:lnTo>
                  <a:lnTo>
                    <a:pt x="1518" y="1394"/>
                  </a:lnTo>
                  <a:lnTo>
                    <a:pt x="1515" y="1382"/>
                  </a:lnTo>
                  <a:lnTo>
                    <a:pt x="1515" y="1382"/>
                  </a:lnTo>
                  <a:lnTo>
                    <a:pt x="1512" y="1370"/>
                  </a:lnTo>
                  <a:lnTo>
                    <a:pt x="1509" y="1358"/>
                  </a:lnTo>
                  <a:lnTo>
                    <a:pt x="1506" y="1324"/>
                  </a:lnTo>
                  <a:lnTo>
                    <a:pt x="1506" y="1324"/>
                  </a:lnTo>
                  <a:lnTo>
                    <a:pt x="1503" y="1300"/>
                  </a:lnTo>
                  <a:lnTo>
                    <a:pt x="1497" y="1276"/>
                  </a:lnTo>
                  <a:lnTo>
                    <a:pt x="1497" y="1276"/>
                  </a:lnTo>
                  <a:lnTo>
                    <a:pt x="1494" y="1279"/>
                  </a:lnTo>
                  <a:lnTo>
                    <a:pt x="1488" y="1285"/>
                  </a:lnTo>
                  <a:lnTo>
                    <a:pt x="1488" y="1291"/>
                  </a:lnTo>
                  <a:lnTo>
                    <a:pt x="1488" y="1294"/>
                  </a:lnTo>
                  <a:lnTo>
                    <a:pt x="1491" y="1294"/>
                  </a:lnTo>
                  <a:lnTo>
                    <a:pt x="1491" y="1294"/>
                  </a:lnTo>
                  <a:lnTo>
                    <a:pt x="1488" y="1297"/>
                  </a:lnTo>
                  <a:lnTo>
                    <a:pt x="1488" y="1300"/>
                  </a:lnTo>
                  <a:lnTo>
                    <a:pt x="1482" y="1300"/>
                  </a:lnTo>
                  <a:lnTo>
                    <a:pt x="1470" y="1294"/>
                  </a:lnTo>
                  <a:lnTo>
                    <a:pt x="1470" y="1294"/>
                  </a:lnTo>
                  <a:lnTo>
                    <a:pt x="1461" y="1294"/>
                  </a:lnTo>
                  <a:lnTo>
                    <a:pt x="1461" y="1294"/>
                  </a:lnTo>
                  <a:lnTo>
                    <a:pt x="1458" y="1291"/>
                  </a:lnTo>
                  <a:lnTo>
                    <a:pt x="1455" y="1285"/>
                  </a:lnTo>
                  <a:lnTo>
                    <a:pt x="1452" y="1282"/>
                  </a:lnTo>
                  <a:lnTo>
                    <a:pt x="1446" y="1282"/>
                  </a:lnTo>
                  <a:lnTo>
                    <a:pt x="1446" y="1282"/>
                  </a:lnTo>
                  <a:lnTo>
                    <a:pt x="1446" y="1279"/>
                  </a:lnTo>
                  <a:lnTo>
                    <a:pt x="1446" y="1276"/>
                  </a:lnTo>
                  <a:lnTo>
                    <a:pt x="1455" y="1276"/>
                  </a:lnTo>
                  <a:lnTo>
                    <a:pt x="1455" y="1276"/>
                  </a:lnTo>
                  <a:lnTo>
                    <a:pt x="1452" y="1270"/>
                  </a:lnTo>
                  <a:lnTo>
                    <a:pt x="1452" y="1270"/>
                  </a:lnTo>
                  <a:lnTo>
                    <a:pt x="1455" y="1264"/>
                  </a:lnTo>
                  <a:lnTo>
                    <a:pt x="1455" y="1264"/>
                  </a:lnTo>
                  <a:lnTo>
                    <a:pt x="1452" y="1258"/>
                  </a:lnTo>
                  <a:lnTo>
                    <a:pt x="1446" y="1258"/>
                  </a:lnTo>
                  <a:lnTo>
                    <a:pt x="1436" y="1258"/>
                  </a:lnTo>
                  <a:lnTo>
                    <a:pt x="1436" y="1258"/>
                  </a:lnTo>
                  <a:lnTo>
                    <a:pt x="1430" y="1249"/>
                  </a:lnTo>
                  <a:lnTo>
                    <a:pt x="1427" y="1246"/>
                  </a:lnTo>
                  <a:lnTo>
                    <a:pt x="1424" y="1252"/>
                  </a:lnTo>
                  <a:lnTo>
                    <a:pt x="1424" y="1252"/>
                  </a:lnTo>
                  <a:lnTo>
                    <a:pt x="1421" y="1249"/>
                  </a:lnTo>
                  <a:lnTo>
                    <a:pt x="1418" y="1243"/>
                  </a:lnTo>
                  <a:lnTo>
                    <a:pt x="1421" y="1237"/>
                  </a:lnTo>
                  <a:lnTo>
                    <a:pt x="1421" y="1237"/>
                  </a:lnTo>
                  <a:lnTo>
                    <a:pt x="1415" y="1234"/>
                  </a:lnTo>
                  <a:lnTo>
                    <a:pt x="1412" y="1231"/>
                  </a:lnTo>
                  <a:lnTo>
                    <a:pt x="1412" y="1225"/>
                  </a:lnTo>
                  <a:lnTo>
                    <a:pt x="1412" y="1225"/>
                  </a:lnTo>
                  <a:lnTo>
                    <a:pt x="1403" y="1228"/>
                  </a:lnTo>
                  <a:lnTo>
                    <a:pt x="1400" y="1228"/>
                  </a:lnTo>
                  <a:lnTo>
                    <a:pt x="1397" y="1225"/>
                  </a:lnTo>
                  <a:lnTo>
                    <a:pt x="1397" y="1225"/>
                  </a:lnTo>
                  <a:lnTo>
                    <a:pt x="1397" y="1219"/>
                  </a:lnTo>
                  <a:lnTo>
                    <a:pt x="1397" y="1219"/>
                  </a:lnTo>
                  <a:lnTo>
                    <a:pt x="1388" y="1219"/>
                  </a:lnTo>
                  <a:lnTo>
                    <a:pt x="1382" y="1219"/>
                  </a:lnTo>
                  <a:lnTo>
                    <a:pt x="1373" y="1222"/>
                  </a:lnTo>
                  <a:lnTo>
                    <a:pt x="1373" y="1222"/>
                  </a:lnTo>
                  <a:lnTo>
                    <a:pt x="1364" y="1222"/>
                  </a:lnTo>
                  <a:lnTo>
                    <a:pt x="1364" y="1222"/>
                  </a:lnTo>
                  <a:lnTo>
                    <a:pt x="1358" y="1219"/>
                  </a:lnTo>
                  <a:lnTo>
                    <a:pt x="1358" y="1222"/>
                  </a:lnTo>
                  <a:lnTo>
                    <a:pt x="1355" y="1225"/>
                  </a:lnTo>
                  <a:lnTo>
                    <a:pt x="1355" y="1225"/>
                  </a:lnTo>
                  <a:lnTo>
                    <a:pt x="1328" y="1228"/>
                  </a:lnTo>
                  <a:lnTo>
                    <a:pt x="1303" y="1225"/>
                  </a:lnTo>
                  <a:lnTo>
                    <a:pt x="1258" y="1219"/>
                  </a:lnTo>
                  <a:lnTo>
                    <a:pt x="1258" y="1219"/>
                  </a:lnTo>
                  <a:lnTo>
                    <a:pt x="1258" y="1212"/>
                  </a:lnTo>
                  <a:lnTo>
                    <a:pt x="1255" y="1209"/>
                  </a:lnTo>
                  <a:lnTo>
                    <a:pt x="1252" y="1209"/>
                  </a:lnTo>
                  <a:lnTo>
                    <a:pt x="1249" y="1206"/>
                  </a:lnTo>
                  <a:lnTo>
                    <a:pt x="1249" y="1206"/>
                  </a:lnTo>
                  <a:lnTo>
                    <a:pt x="1249" y="1203"/>
                  </a:lnTo>
                  <a:lnTo>
                    <a:pt x="1246" y="1203"/>
                  </a:lnTo>
                  <a:lnTo>
                    <a:pt x="1243" y="1203"/>
                  </a:lnTo>
                  <a:lnTo>
                    <a:pt x="1240" y="1203"/>
                  </a:lnTo>
                  <a:lnTo>
                    <a:pt x="1243" y="1197"/>
                  </a:lnTo>
                  <a:lnTo>
                    <a:pt x="1243" y="1197"/>
                  </a:lnTo>
                  <a:lnTo>
                    <a:pt x="1237" y="1197"/>
                  </a:lnTo>
                  <a:lnTo>
                    <a:pt x="1234" y="1194"/>
                  </a:lnTo>
                  <a:lnTo>
                    <a:pt x="1234" y="1194"/>
                  </a:lnTo>
                  <a:lnTo>
                    <a:pt x="1222" y="1194"/>
                  </a:lnTo>
                  <a:lnTo>
                    <a:pt x="1207" y="1194"/>
                  </a:lnTo>
                  <a:lnTo>
                    <a:pt x="1179" y="1188"/>
                  </a:lnTo>
                  <a:lnTo>
                    <a:pt x="1179" y="1188"/>
                  </a:lnTo>
                  <a:lnTo>
                    <a:pt x="1173" y="1188"/>
                  </a:lnTo>
                  <a:lnTo>
                    <a:pt x="1173" y="1182"/>
                  </a:lnTo>
                  <a:lnTo>
                    <a:pt x="1173" y="1182"/>
                  </a:lnTo>
                  <a:lnTo>
                    <a:pt x="1167" y="1182"/>
                  </a:lnTo>
                  <a:lnTo>
                    <a:pt x="1164" y="1182"/>
                  </a:lnTo>
                  <a:lnTo>
                    <a:pt x="1158" y="1176"/>
                  </a:lnTo>
                  <a:lnTo>
                    <a:pt x="1152" y="1170"/>
                  </a:lnTo>
                  <a:lnTo>
                    <a:pt x="1143" y="1170"/>
                  </a:lnTo>
                  <a:lnTo>
                    <a:pt x="1143" y="1170"/>
                  </a:lnTo>
                  <a:lnTo>
                    <a:pt x="1140" y="1158"/>
                  </a:lnTo>
                  <a:lnTo>
                    <a:pt x="1137" y="1149"/>
                  </a:lnTo>
                  <a:lnTo>
                    <a:pt x="1128" y="1134"/>
                  </a:lnTo>
                  <a:lnTo>
                    <a:pt x="1128" y="1134"/>
                  </a:lnTo>
                  <a:lnTo>
                    <a:pt x="1116" y="1131"/>
                  </a:lnTo>
                  <a:lnTo>
                    <a:pt x="1107" y="1131"/>
                  </a:lnTo>
                  <a:lnTo>
                    <a:pt x="1101" y="1134"/>
                  </a:lnTo>
                  <a:lnTo>
                    <a:pt x="1098" y="1140"/>
                  </a:lnTo>
                  <a:lnTo>
                    <a:pt x="1095" y="1149"/>
                  </a:lnTo>
                  <a:lnTo>
                    <a:pt x="1095" y="1164"/>
                  </a:lnTo>
                  <a:lnTo>
                    <a:pt x="1095" y="1164"/>
                  </a:lnTo>
                  <a:lnTo>
                    <a:pt x="1098" y="1170"/>
                  </a:lnTo>
                  <a:lnTo>
                    <a:pt x="1104" y="1176"/>
                  </a:lnTo>
                  <a:lnTo>
                    <a:pt x="1125" y="1194"/>
                  </a:lnTo>
                  <a:lnTo>
                    <a:pt x="1125" y="1194"/>
                  </a:lnTo>
                  <a:lnTo>
                    <a:pt x="1131" y="1206"/>
                  </a:lnTo>
                  <a:lnTo>
                    <a:pt x="1137" y="1212"/>
                  </a:lnTo>
                  <a:lnTo>
                    <a:pt x="1140" y="1215"/>
                  </a:lnTo>
                  <a:lnTo>
                    <a:pt x="1143" y="1212"/>
                  </a:lnTo>
                  <a:lnTo>
                    <a:pt x="1143" y="1212"/>
                  </a:lnTo>
                  <a:lnTo>
                    <a:pt x="1146" y="1219"/>
                  </a:lnTo>
                  <a:lnTo>
                    <a:pt x="1146" y="1225"/>
                  </a:lnTo>
                  <a:lnTo>
                    <a:pt x="1149" y="1228"/>
                  </a:lnTo>
                  <a:lnTo>
                    <a:pt x="1149" y="1234"/>
                  </a:lnTo>
                  <a:lnTo>
                    <a:pt x="1149" y="1234"/>
                  </a:lnTo>
                  <a:lnTo>
                    <a:pt x="1167" y="1234"/>
                  </a:lnTo>
                  <a:lnTo>
                    <a:pt x="1173" y="1237"/>
                  </a:lnTo>
                  <a:lnTo>
                    <a:pt x="1170" y="1240"/>
                  </a:lnTo>
                  <a:lnTo>
                    <a:pt x="1167" y="1243"/>
                  </a:lnTo>
                  <a:lnTo>
                    <a:pt x="1167" y="1243"/>
                  </a:lnTo>
                  <a:lnTo>
                    <a:pt x="1173" y="1243"/>
                  </a:lnTo>
                  <a:lnTo>
                    <a:pt x="1176" y="1240"/>
                  </a:lnTo>
                  <a:lnTo>
                    <a:pt x="1176" y="1234"/>
                  </a:lnTo>
                  <a:lnTo>
                    <a:pt x="1176" y="1234"/>
                  </a:lnTo>
                  <a:lnTo>
                    <a:pt x="1185" y="1231"/>
                  </a:lnTo>
                  <a:lnTo>
                    <a:pt x="1192" y="1231"/>
                  </a:lnTo>
                  <a:lnTo>
                    <a:pt x="1192" y="1225"/>
                  </a:lnTo>
                  <a:lnTo>
                    <a:pt x="1192" y="1225"/>
                  </a:lnTo>
                  <a:lnTo>
                    <a:pt x="1195" y="1222"/>
                  </a:lnTo>
                  <a:lnTo>
                    <a:pt x="1201" y="1222"/>
                  </a:lnTo>
                  <a:lnTo>
                    <a:pt x="1201" y="1222"/>
                  </a:lnTo>
                  <a:lnTo>
                    <a:pt x="1204" y="1222"/>
                  </a:lnTo>
                  <a:lnTo>
                    <a:pt x="1204" y="1219"/>
                  </a:lnTo>
                  <a:lnTo>
                    <a:pt x="1204" y="1215"/>
                  </a:lnTo>
                  <a:lnTo>
                    <a:pt x="1207" y="1212"/>
                  </a:lnTo>
                  <a:lnTo>
                    <a:pt x="1207" y="1212"/>
                  </a:lnTo>
                  <a:lnTo>
                    <a:pt x="1216" y="1212"/>
                  </a:lnTo>
                  <a:lnTo>
                    <a:pt x="1231" y="1209"/>
                  </a:lnTo>
                  <a:lnTo>
                    <a:pt x="1231" y="1209"/>
                  </a:lnTo>
                  <a:lnTo>
                    <a:pt x="1228" y="1212"/>
                  </a:lnTo>
                  <a:lnTo>
                    <a:pt x="1225" y="1215"/>
                  </a:lnTo>
                  <a:lnTo>
                    <a:pt x="1225" y="1219"/>
                  </a:lnTo>
                  <a:lnTo>
                    <a:pt x="1225" y="1219"/>
                  </a:lnTo>
                  <a:lnTo>
                    <a:pt x="1234" y="1219"/>
                  </a:lnTo>
                  <a:lnTo>
                    <a:pt x="1234" y="1219"/>
                  </a:lnTo>
                  <a:lnTo>
                    <a:pt x="1234" y="1228"/>
                  </a:lnTo>
                  <a:lnTo>
                    <a:pt x="1237" y="1231"/>
                  </a:lnTo>
                  <a:lnTo>
                    <a:pt x="1237" y="1234"/>
                  </a:lnTo>
                  <a:lnTo>
                    <a:pt x="1237" y="1234"/>
                  </a:lnTo>
                  <a:lnTo>
                    <a:pt x="1240" y="1240"/>
                  </a:lnTo>
                  <a:lnTo>
                    <a:pt x="1243" y="1240"/>
                  </a:lnTo>
                  <a:lnTo>
                    <a:pt x="1249" y="1243"/>
                  </a:lnTo>
                  <a:lnTo>
                    <a:pt x="1249" y="1246"/>
                  </a:lnTo>
                  <a:lnTo>
                    <a:pt x="1249" y="1246"/>
                  </a:lnTo>
                  <a:lnTo>
                    <a:pt x="1252" y="1252"/>
                  </a:lnTo>
                  <a:lnTo>
                    <a:pt x="1255" y="1252"/>
                  </a:lnTo>
                  <a:lnTo>
                    <a:pt x="1261" y="1252"/>
                  </a:lnTo>
                  <a:lnTo>
                    <a:pt x="1267" y="1255"/>
                  </a:lnTo>
                  <a:lnTo>
                    <a:pt x="1267" y="1255"/>
                  </a:lnTo>
                  <a:lnTo>
                    <a:pt x="1270" y="1258"/>
                  </a:lnTo>
                  <a:lnTo>
                    <a:pt x="1270" y="1261"/>
                  </a:lnTo>
                  <a:lnTo>
                    <a:pt x="1273" y="1264"/>
                  </a:lnTo>
                  <a:lnTo>
                    <a:pt x="1279" y="1267"/>
                  </a:lnTo>
                  <a:lnTo>
                    <a:pt x="1279" y="1267"/>
                  </a:lnTo>
                  <a:lnTo>
                    <a:pt x="1273" y="1273"/>
                  </a:lnTo>
                  <a:lnTo>
                    <a:pt x="1276" y="1282"/>
                  </a:lnTo>
                  <a:lnTo>
                    <a:pt x="1276" y="1291"/>
                  </a:lnTo>
                  <a:lnTo>
                    <a:pt x="1279" y="1300"/>
                  </a:lnTo>
                  <a:lnTo>
                    <a:pt x="1279" y="1300"/>
                  </a:lnTo>
                  <a:lnTo>
                    <a:pt x="1267" y="1300"/>
                  </a:lnTo>
                  <a:lnTo>
                    <a:pt x="1267" y="1300"/>
                  </a:lnTo>
                  <a:lnTo>
                    <a:pt x="1267" y="1306"/>
                  </a:lnTo>
                  <a:lnTo>
                    <a:pt x="1264" y="1312"/>
                  </a:lnTo>
                  <a:lnTo>
                    <a:pt x="1258" y="1315"/>
                  </a:lnTo>
                  <a:lnTo>
                    <a:pt x="1258" y="1324"/>
                  </a:lnTo>
                  <a:lnTo>
                    <a:pt x="1258" y="1324"/>
                  </a:lnTo>
                  <a:lnTo>
                    <a:pt x="1249" y="1324"/>
                  </a:lnTo>
                  <a:lnTo>
                    <a:pt x="1246" y="1327"/>
                  </a:lnTo>
                  <a:lnTo>
                    <a:pt x="1246" y="1330"/>
                  </a:lnTo>
                  <a:lnTo>
                    <a:pt x="1246" y="1330"/>
                  </a:lnTo>
                  <a:lnTo>
                    <a:pt x="1231" y="1330"/>
                  </a:lnTo>
                  <a:lnTo>
                    <a:pt x="1231" y="1330"/>
                  </a:lnTo>
                  <a:lnTo>
                    <a:pt x="1228" y="1333"/>
                  </a:lnTo>
                  <a:lnTo>
                    <a:pt x="1225" y="1336"/>
                  </a:lnTo>
                  <a:lnTo>
                    <a:pt x="1225" y="1342"/>
                  </a:lnTo>
                  <a:lnTo>
                    <a:pt x="1225" y="1342"/>
                  </a:lnTo>
                  <a:lnTo>
                    <a:pt x="1222" y="1342"/>
                  </a:lnTo>
                  <a:lnTo>
                    <a:pt x="1219" y="1342"/>
                  </a:lnTo>
                  <a:lnTo>
                    <a:pt x="1219" y="1342"/>
                  </a:lnTo>
                  <a:lnTo>
                    <a:pt x="1219" y="1349"/>
                  </a:lnTo>
                  <a:lnTo>
                    <a:pt x="1219" y="1355"/>
                  </a:lnTo>
                  <a:lnTo>
                    <a:pt x="1219" y="1355"/>
                  </a:lnTo>
                  <a:lnTo>
                    <a:pt x="1207" y="1358"/>
                  </a:lnTo>
                  <a:lnTo>
                    <a:pt x="1207" y="1361"/>
                  </a:lnTo>
                  <a:lnTo>
                    <a:pt x="1207" y="1364"/>
                  </a:lnTo>
                  <a:lnTo>
                    <a:pt x="1207" y="1364"/>
                  </a:lnTo>
                  <a:lnTo>
                    <a:pt x="1195" y="1364"/>
                  </a:lnTo>
                  <a:lnTo>
                    <a:pt x="1189" y="1367"/>
                  </a:lnTo>
                  <a:lnTo>
                    <a:pt x="1189" y="1367"/>
                  </a:lnTo>
                  <a:lnTo>
                    <a:pt x="1182" y="1373"/>
                  </a:lnTo>
                  <a:lnTo>
                    <a:pt x="1173" y="1376"/>
                  </a:lnTo>
                  <a:lnTo>
                    <a:pt x="1173" y="1376"/>
                  </a:lnTo>
                  <a:lnTo>
                    <a:pt x="1158" y="1382"/>
                  </a:lnTo>
                  <a:lnTo>
                    <a:pt x="1152" y="1388"/>
                  </a:lnTo>
                  <a:lnTo>
                    <a:pt x="1149" y="1397"/>
                  </a:lnTo>
                  <a:lnTo>
                    <a:pt x="1149" y="1397"/>
                  </a:lnTo>
                  <a:lnTo>
                    <a:pt x="1140" y="1397"/>
                  </a:lnTo>
                  <a:lnTo>
                    <a:pt x="1131" y="1397"/>
                  </a:lnTo>
                  <a:lnTo>
                    <a:pt x="1131" y="1397"/>
                  </a:lnTo>
                  <a:lnTo>
                    <a:pt x="1131" y="1400"/>
                  </a:lnTo>
                  <a:lnTo>
                    <a:pt x="1131" y="1400"/>
                  </a:lnTo>
                  <a:lnTo>
                    <a:pt x="1128" y="1406"/>
                  </a:lnTo>
                  <a:lnTo>
                    <a:pt x="1128" y="1406"/>
                  </a:lnTo>
                  <a:lnTo>
                    <a:pt x="1125" y="1406"/>
                  </a:lnTo>
                  <a:lnTo>
                    <a:pt x="1119" y="1406"/>
                  </a:lnTo>
                  <a:lnTo>
                    <a:pt x="1119" y="1406"/>
                  </a:lnTo>
                  <a:lnTo>
                    <a:pt x="1107" y="1409"/>
                  </a:lnTo>
                  <a:lnTo>
                    <a:pt x="1107" y="1409"/>
                  </a:lnTo>
                  <a:lnTo>
                    <a:pt x="1098" y="1412"/>
                  </a:lnTo>
                  <a:lnTo>
                    <a:pt x="1083" y="1415"/>
                  </a:lnTo>
                  <a:lnTo>
                    <a:pt x="1068" y="1418"/>
                  </a:lnTo>
                  <a:lnTo>
                    <a:pt x="1055" y="1421"/>
                  </a:lnTo>
                  <a:lnTo>
                    <a:pt x="1055" y="1421"/>
                  </a:lnTo>
                  <a:lnTo>
                    <a:pt x="1049" y="1424"/>
                  </a:lnTo>
                  <a:lnTo>
                    <a:pt x="1052" y="1424"/>
                  </a:lnTo>
                  <a:lnTo>
                    <a:pt x="1052" y="1427"/>
                  </a:lnTo>
                  <a:lnTo>
                    <a:pt x="1046" y="1430"/>
                  </a:lnTo>
                  <a:lnTo>
                    <a:pt x="1046" y="1430"/>
                  </a:lnTo>
                  <a:lnTo>
                    <a:pt x="1037" y="1430"/>
                  </a:lnTo>
                  <a:lnTo>
                    <a:pt x="1037" y="1430"/>
                  </a:lnTo>
                  <a:lnTo>
                    <a:pt x="1034" y="1433"/>
                  </a:lnTo>
                  <a:lnTo>
                    <a:pt x="1031" y="1436"/>
                  </a:lnTo>
                  <a:lnTo>
                    <a:pt x="1025" y="1436"/>
                  </a:lnTo>
                  <a:lnTo>
                    <a:pt x="1025" y="1436"/>
                  </a:lnTo>
                  <a:lnTo>
                    <a:pt x="1028" y="1433"/>
                  </a:lnTo>
                  <a:lnTo>
                    <a:pt x="1025" y="1430"/>
                  </a:lnTo>
                  <a:lnTo>
                    <a:pt x="1019" y="1430"/>
                  </a:lnTo>
                  <a:lnTo>
                    <a:pt x="1019" y="1430"/>
                  </a:lnTo>
                  <a:lnTo>
                    <a:pt x="1016" y="1424"/>
                  </a:lnTo>
                  <a:lnTo>
                    <a:pt x="1016" y="1418"/>
                  </a:lnTo>
                  <a:lnTo>
                    <a:pt x="1016" y="1415"/>
                  </a:lnTo>
                  <a:lnTo>
                    <a:pt x="1010" y="1412"/>
                  </a:lnTo>
                  <a:lnTo>
                    <a:pt x="1010" y="1412"/>
                  </a:lnTo>
                  <a:lnTo>
                    <a:pt x="1010" y="1409"/>
                  </a:lnTo>
                  <a:lnTo>
                    <a:pt x="1010" y="1406"/>
                  </a:lnTo>
                  <a:lnTo>
                    <a:pt x="1013" y="1400"/>
                  </a:lnTo>
                  <a:lnTo>
                    <a:pt x="1013" y="1400"/>
                  </a:lnTo>
                  <a:lnTo>
                    <a:pt x="1007" y="1397"/>
                  </a:lnTo>
                  <a:lnTo>
                    <a:pt x="1007" y="1394"/>
                  </a:lnTo>
                  <a:lnTo>
                    <a:pt x="1010" y="1394"/>
                  </a:lnTo>
                  <a:lnTo>
                    <a:pt x="1010" y="1394"/>
                  </a:lnTo>
                  <a:lnTo>
                    <a:pt x="1007" y="1388"/>
                  </a:lnTo>
                  <a:lnTo>
                    <a:pt x="998" y="1385"/>
                  </a:lnTo>
                  <a:lnTo>
                    <a:pt x="998" y="1385"/>
                  </a:lnTo>
                  <a:lnTo>
                    <a:pt x="998" y="1376"/>
                  </a:lnTo>
                  <a:lnTo>
                    <a:pt x="998" y="1370"/>
                  </a:lnTo>
                  <a:lnTo>
                    <a:pt x="995" y="1364"/>
                  </a:lnTo>
                  <a:lnTo>
                    <a:pt x="995" y="1361"/>
                  </a:lnTo>
                  <a:lnTo>
                    <a:pt x="998" y="1361"/>
                  </a:lnTo>
                  <a:lnTo>
                    <a:pt x="998" y="1361"/>
                  </a:lnTo>
                  <a:lnTo>
                    <a:pt x="998" y="1358"/>
                  </a:lnTo>
                  <a:lnTo>
                    <a:pt x="995" y="1358"/>
                  </a:lnTo>
                  <a:lnTo>
                    <a:pt x="989" y="1355"/>
                  </a:lnTo>
                  <a:lnTo>
                    <a:pt x="989" y="1355"/>
                  </a:lnTo>
                  <a:lnTo>
                    <a:pt x="989" y="1352"/>
                  </a:lnTo>
                  <a:lnTo>
                    <a:pt x="989" y="1349"/>
                  </a:lnTo>
                  <a:lnTo>
                    <a:pt x="989" y="1342"/>
                  </a:lnTo>
                  <a:lnTo>
                    <a:pt x="989" y="1342"/>
                  </a:lnTo>
                  <a:lnTo>
                    <a:pt x="983" y="1336"/>
                  </a:lnTo>
                  <a:lnTo>
                    <a:pt x="983" y="1336"/>
                  </a:lnTo>
                  <a:lnTo>
                    <a:pt x="980" y="1333"/>
                  </a:lnTo>
                  <a:lnTo>
                    <a:pt x="977" y="1330"/>
                  </a:lnTo>
                  <a:lnTo>
                    <a:pt x="977" y="1330"/>
                  </a:lnTo>
                  <a:lnTo>
                    <a:pt x="974" y="1324"/>
                  </a:lnTo>
                  <a:lnTo>
                    <a:pt x="971" y="1321"/>
                  </a:lnTo>
                  <a:lnTo>
                    <a:pt x="971" y="1318"/>
                  </a:lnTo>
                  <a:lnTo>
                    <a:pt x="971" y="1318"/>
                  </a:lnTo>
                  <a:lnTo>
                    <a:pt x="971" y="1324"/>
                  </a:lnTo>
                  <a:lnTo>
                    <a:pt x="971" y="1324"/>
                  </a:lnTo>
                  <a:lnTo>
                    <a:pt x="965" y="1318"/>
                  </a:lnTo>
                  <a:lnTo>
                    <a:pt x="962" y="1312"/>
                  </a:lnTo>
                  <a:lnTo>
                    <a:pt x="956" y="1306"/>
                  </a:lnTo>
                  <a:lnTo>
                    <a:pt x="950" y="1303"/>
                  </a:lnTo>
                  <a:lnTo>
                    <a:pt x="950" y="1303"/>
                  </a:lnTo>
                  <a:lnTo>
                    <a:pt x="953" y="1297"/>
                  </a:lnTo>
                  <a:lnTo>
                    <a:pt x="953" y="1294"/>
                  </a:lnTo>
                  <a:lnTo>
                    <a:pt x="947" y="1285"/>
                  </a:lnTo>
                  <a:lnTo>
                    <a:pt x="944" y="1276"/>
                  </a:lnTo>
                  <a:lnTo>
                    <a:pt x="941" y="1264"/>
                  </a:lnTo>
                  <a:lnTo>
                    <a:pt x="941" y="1264"/>
                  </a:lnTo>
                  <a:lnTo>
                    <a:pt x="941" y="1261"/>
                  </a:lnTo>
                  <a:lnTo>
                    <a:pt x="938" y="1258"/>
                  </a:lnTo>
                  <a:lnTo>
                    <a:pt x="935" y="1258"/>
                  </a:lnTo>
                  <a:lnTo>
                    <a:pt x="932" y="1255"/>
                  </a:lnTo>
                  <a:lnTo>
                    <a:pt x="932" y="1255"/>
                  </a:lnTo>
                  <a:lnTo>
                    <a:pt x="932" y="1252"/>
                  </a:lnTo>
                  <a:lnTo>
                    <a:pt x="925" y="1249"/>
                  </a:lnTo>
                  <a:lnTo>
                    <a:pt x="919" y="1249"/>
                  </a:lnTo>
                  <a:lnTo>
                    <a:pt x="916" y="1246"/>
                  </a:lnTo>
                  <a:lnTo>
                    <a:pt x="916" y="1246"/>
                  </a:lnTo>
                  <a:lnTo>
                    <a:pt x="919" y="1240"/>
                  </a:lnTo>
                  <a:lnTo>
                    <a:pt x="916" y="1240"/>
                  </a:lnTo>
                  <a:lnTo>
                    <a:pt x="913" y="1237"/>
                  </a:lnTo>
                  <a:lnTo>
                    <a:pt x="913" y="1237"/>
                  </a:lnTo>
                  <a:lnTo>
                    <a:pt x="916" y="1234"/>
                  </a:lnTo>
                  <a:lnTo>
                    <a:pt x="916" y="1231"/>
                  </a:lnTo>
                  <a:lnTo>
                    <a:pt x="913" y="1219"/>
                  </a:lnTo>
                  <a:lnTo>
                    <a:pt x="913" y="1219"/>
                  </a:lnTo>
                  <a:lnTo>
                    <a:pt x="913" y="1209"/>
                  </a:lnTo>
                  <a:lnTo>
                    <a:pt x="913" y="1209"/>
                  </a:lnTo>
                  <a:lnTo>
                    <a:pt x="907" y="1209"/>
                  </a:lnTo>
                  <a:lnTo>
                    <a:pt x="907" y="1209"/>
                  </a:lnTo>
                  <a:lnTo>
                    <a:pt x="907" y="1203"/>
                  </a:lnTo>
                  <a:lnTo>
                    <a:pt x="910" y="1200"/>
                  </a:lnTo>
                  <a:lnTo>
                    <a:pt x="910" y="1197"/>
                  </a:lnTo>
                  <a:lnTo>
                    <a:pt x="907" y="1194"/>
                  </a:lnTo>
                  <a:lnTo>
                    <a:pt x="907" y="1194"/>
                  </a:lnTo>
                  <a:lnTo>
                    <a:pt x="907" y="1194"/>
                  </a:lnTo>
                  <a:lnTo>
                    <a:pt x="904" y="1194"/>
                  </a:lnTo>
                  <a:lnTo>
                    <a:pt x="904" y="1200"/>
                  </a:lnTo>
                  <a:lnTo>
                    <a:pt x="901" y="1200"/>
                  </a:lnTo>
                  <a:lnTo>
                    <a:pt x="901" y="1194"/>
                  </a:lnTo>
                  <a:lnTo>
                    <a:pt x="901" y="1194"/>
                  </a:lnTo>
                  <a:lnTo>
                    <a:pt x="898" y="1182"/>
                  </a:lnTo>
                  <a:lnTo>
                    <a:pt x="892" y="1173"/>
                  </a:lnTo>
                  <a:lnTo>
                    <a:pt x="871" y="1152"/>
                  </a:lnTo>
                  <a:lnTo>
                    <a:pt x="871" y="1152"/>
                  </a:lnTo>
                  <a:lnTo>
                    <a:pt x="868" y="1158"/>
                  </a:lnTo>
                  <a:lnTo>
                    <a:pt x="865" y="1164"/>
                  </a:lnTo>
                  <a:lnTo>
                    <a:pt x="865" y="1170"/>
                  </a:lnTo>
                  <a:lnTo>
                    <a:pt x="865" y="1176"/>
                  </a:lnTo>
                  <a:lnTo>
                    <a:pt x="865" y="1176"/>
                  </a:lnTo>
                  <a:lnTo>
                    <a:pt x="859" y="1176"/>
                  </a:lnTo>
                  <a:lnTo>
                    <a:pt x="856" y="1173"/>
                  </a:lnTo>
                  <a:lnTo>
                    <a:pt x="856" y="1170"/>
                  </a:lnTo>
                  <a:lnTo>
                    <a:pt x="853" y="1170"/>
                  </a:lnTo>
                  <a:lnTo>
                    <a:pt x="853" y="1170"/>
                  </a:lnTo>
                  <a:lnTo>
                    <a:pt x="847" y="1170"/>
                  </a:lnTo>
                  <a:lnTo>
                    <a:pt x="844" y="1167"/>
                  </a:lnTo>
                  <a:lnTo>
                    <a:pt x="841" y="1164"/>
                  </a:lnTo>
                  <a:lnTo>
                    <a:pt x="841" y="1164"/>
                  </a:lnTo>
                  <a:lnTo>
                    <a:pt x="844" y="1170"/>
                  </a:lnTo>
                  <a:lnTo>
                    <a:pt x="844" y="1179"/>
                  </a:lnTo>
                  <a:lnTo>
                    <a:pt x="850" y="1185"/>
                  </a:lnTo>
                  <a:lnTo>
                    <a:pt x="850" y="1188"/>
                  </a:lnTo>
                  <a:lnTo>
                    <a:pt x="856" y="1188"/>
                  </a:lnTo>
                  <a:lnTo>
                    <a:pt x="856" y="1188"/>
                  </a:lnTo>
                  <a:lnTo>
                    <a:pt x="853" y="1197"/>
                  </a:lnTo>
                  <a:lnTo>
                    <a:pt x="856" y="1206"/>
                  </a:lnTo>
                  <a:lnTo>
                    <a:pt x="865" y="1225"/>
                  </a:lnTo>
                  <a:lnTo>
                    <a:pt x="865" y="1225"/>
                  </a:lnTo>
                  <a:lnTo>
                    <a:pt x="865" y="1234"/>
                  </a:lnTo>
                  <a:lnTo>
                    <a:pt x="865" y="1234"/>
                  </a:lnTo>
                  <a:lnTo>
                    <a:pt x="868" y="1240"/>
                  </a:lnTo>
                  <a:lnTo>
                    <a:pt x="871" y="1249"/>
                  </a:lnTo>
                  <a:lnTo>
                    <a:pt x="877" y="1267"/>
                  </a:lnTo>
                  <a:lnTo>
                    <a:pt x="877" y="1267"/>
                  </a:lnTo>
                  <a:lnTo>
                    <a:pt x="892" y="1267"/>
                  </a:lnTo>
                  <a:lnTo>
                    <a:pt x="892" y="1267"/>
                  </a:lnTo>
                  <a:lnTo>
                    <a:pt x="889" y="1273"/>
                  </a:lnTo>
                  <a:lnTo>
                    <a:pt x="889" y="1279"/>
                  </a:lnTo>
                  <a:lnTo>
                    <a:pt x="889" y="1279"/>
                  </a:lnTo>
                  <a:lnTo>
                    <a:pt x="892" y="1279"/>
                  </a:lnTo>
                  <a:lnTo>
                    <a:pt x="895" y="1276"/>
                  </a:lnTo>
                  <a:lnTo>
                    <a:pt x="895" y="1276"/>
                  </a:lnTo>
                  <a:lnTo>
                    <a:pt x="901" y="1279"/>
                  </a:lnTo>
                  <a:lnTo>
                    <a:pt x="901" y="1285"/>
                  </a:lnTo>
                  <a:lnTo>
                    <a:pt x="901" y="1288"/>
                  </a:lnTo>
                  <a:lnTo>
                    <a:pt x="904" y="1294"/>
                  </a:lnTo>
                  <a:lnTo>
                    <a:pt x="904" y="1294"/>
                  </a:lnTo>
                  <a:lnTo>
                    <a:pt x="907" y="1297"/>
                  </a:lnTo>
                  <a:lnTo>
                    <a:pt x="913" y="1300"/>
                  </a:lnTo>
                  <a:lnTo>
                    <a:pt x="913" y="1300"/>
                  </a:lnTo>
                  <a:lnTo>
                    <a:pt x="913" y="1303"/>
                  </a:lnTo>
                  <a:lnTo>
                    <a:pt x="913" y="1306"/>
                  </a:lnTo>
                  <a:lnTo>
                    <a:pt x="913" y="1306"/>
                  </a:lnTo>
                  <a:lnTo>
                    <a:pt x="916" y="1306"/>
                  </a:lnTo>
                  <a:lnTo>
                    <a:pt x="916" y="1306"/>
                  </a:lnTo>
                  <a:lnTo>
                    <a:pt x="916" y="1309"/>
                  </a:lnTo>
                  <a:lnTo>
                    <a:pt x="916" y="1312"/>
                  </a:lnTo>
                  <a:lnTo>
                    <a:pt x="913" y="1315"/>
                  </a:lnTo>
                  <a:lnTo>
                    <a:pt x="913" y="1315"/>
                  </a:lnTo>
                  <a:lnTo>
                    <a:pt x="916" y="1321"/>
                  </a:lnTo>
                  <a:lnTo>
                    <a:pt x="919" y="1324"/>
                  </a:lnTo>
                  <a:lnTo>
                    <a:pt x="919" y="1324"/>
                  </a:lnTo>
                  <a:lnTo>
                    <a:pt x="919" y="1327"/>
                  </a:lnTo>
                  <a:lnTo>
                    <a:pt x="919" y="1330"/>
                  </a:lnTo>
                  <a:lnTo>
                    <a:pt x="919" y="1330"/>
                  </a:lnTo>
                  <a:lnTo>
                    <a:pt x="925" y="1330"/>
                  </a:lnTo>
                  <a:lnTo>
                    <a:pt x="925" y="1330"/>
                  </a:lnTo>
                  <a:lnTo>
                    <a:pt x="925" y="1342"/>
                  </a:lnTo>
                  <a:lnTo>
                    <a:pt x="925" y="1349"/>
                  </a:lnTo>
                  <a:lnTo>
                    <a:pt x="932" y="1349"/>
                  </a:lnTo>
                  <a:lnTo>
                    <a:pt x="932" y="1349"/>
                  </a:lnTo>
                  <a:lnTo>
                    <a:pt x="935" y="1361"/>
                  </a:lnTo>
                  <a:lnTo>
                    <a:pt x="938" y="1373"/>
                  </a:lnTo>
                  <a:lnTo>
                    <a:pt x="938" y="1373"/>
                  </a:lnTo>
                  <a:lnTo>
                    <a:pt x="944" y="1382"/>
                  </a:lnTo>
                  <a:lnTo>
                    <a:pt x="944" y="1382"/>
                  </a:lnTo>
                  <a:lnTo>
                    <a:pt x="947" y="1388"/>
                  </a:lnTo>
                  <a:lnTo>
                    <a:pt x="950" y="1394"/>
                  </a:lnTo>
                  <a:lnTo>
                    <a:pt x="950" y="1394"/>
                  </a:lnTo>
                  <a:lnTo>
                    <a:pt x="956" y="1397"/>
                  </a:lnTo>
                  <a:lnTo>
                    <a:pt x="956" y="1397"/>
                  </a:lnTo>
                  <a:lnTo>
                    <a:pt x="959" y="1400"/>
                  </a:lnTo>
                  <a:lnTo>
                    <a:pt x="959" y="1403"/>
                  </a:lnTo>
                  <a:lnTo>
                    <a:pt x="959" y="1406"/>
                  </a:lnTo>
                  <a:lnTo>
                    <a:pt x="962" y="1409"/>
                  </a:lnTo>
                  <a:lnTo>
                    <a:pt x="962" y="1409"/>
                  </a:lnTo>
                  <a:lnTo>
                    <a:pt x="965" y="1412"/>
                  </a:lnTo>
                  <a:lnTo>
                    <a:pt x="965" y="1415"/>
                  </a:lnTo>
                  <a:lnTo>
                    <a:pt x="965" y="1424"/>
                  </a:lnTo>
                  <a:lnTo>
                    <a:pt x="965" y="1424"/>
                  </a:lnTo>
                  <a:lnTo>
                    <a:pt x="974" y="1421"/>
                  </a:lnTo>
                  <a:lnTo>
                    <a:pt x="980" y="1424"/>
                  </a:lnTo>
                  <a:lnTo>
                    <a:pt x="986" y="1430"/>
                  </a:lnTo>
                  <a:lnTo>
                    <a:pt x="998" y="1430"/>
                  </a:lnTo>
                  <a:lnTo>
                    <a:pt x="998" y="1430"/>
                  </a:lnTo>
                  <a:lnTo>
                    <a:pt x="998" y="1436"/>
                  </a:lnTo>
                  <a:lnTo>
                    <a:pt x="1001" y="1442"/>
                  </a:lnTo>
                  <a:lnTo>
                    <a:pt x="1004" y="1451"/>
                  </a:lnTo>
                  <a:lnTo>
                    <a:pt x="1007" y="1457"/>
                  </a:lnTo>
                  <a:lnTo>
                    <a:pt x="1007" y="1457"/>
                  </a:lnTo>
                  <a:lnTo>
                    <a:pt x="1013" y="1466"/>
                  </a:lnTo>
                  <a:lnTo>
                    <a:pt x="1022" y="1469"/>
                  </a:lnTo>
                  <a:lnTo>
                    <a:pt x="1034" y="1473"/>
                  </a:lnTo>
                  <a:lnTo>
                    <a:pt x="1046" y="1473"/>
                  </a:lnTo>
                  <a:lnTo>
                    <a:pt x="1074" y="1473"/>
                  </a:lnTo>
                  <a:lnTo>
                    <a:pt x="1101" y="1469"/>
                  </a:lnTo>
                  <a:lnTo>
                    <a:pt x="1101" y="1469"/>
                  </a:lnTo>
                  <a:lnTo>
                    <a:pt x="1101" y="1469"/>
                  </a:lnTo>
                  <a:lnTo>
                    <a:pt x="1104" y="1466"/>
                  </a:lnTo>
                  <a:lnTo>
                    <a:pt x="1104" y="1460"/>
                  </a:lnTo>
                  <a:lnTo>
                    <a:pt x="1104" y="1460"/>
                  </a:lnTo>
                  <a:lnTo>
                    <a:pt x="1113" y="1460"/>
                  </a:lnTo>
                  <a:lnTo>
                    <a:pt x="1119" y="1463"/>
                  </a:lnTo>
                  <a:lnTo>
                    <a:pt x="1128" y="1460"/>
                  </a:lnTo>
                  <a:lnTo>
                    <a:pt x="1128" y="1457"/>
                  </a:lnTo>
                  <a:lnTo>
                    <a:pt x="1128" y="1454"/>
                  </a:lnTo>
                  <a:lnTo>
                    <a:pt x="1128" y="1454"/>
                  </a:lnTo>
                  <a:lnTo>
                    <a:pt x="1134" y="1457"/>
                  </a:lnTo>
                  <a:lnTo>
                    <a:pt x="1134" y="1463"/>
                  </a:lnTo>
                  <a:lnTo>
                    <a:pt x="1131" y="1473"/>
                  </a:lnTo>
                  <a:lnTo>
                    <a:pt x="1131" y="1473"/>
                  </a:lnTo>
                  <a:lnTo>
                    <a:pt x="1128" y="1479"/>
                  </a:lnTo>
                  <a:lnTo>
                    <a:pt x="1128" y="1479"/>
                  </a:lnTo>
                  <a:lnTo>
                    <a:pt x="1128" y="1491"/>
                  </a:lnTo>
                  <a:lnTo>
                    <a:pt x="1128" y="1503"/>
                  </a:lnTo>
                  <a:lnTo>
                    <a:pt x="1128" y="1503"/>
                  </a:lnTo>
                  <a:lnTo>
                    <a:pt x="1119" y="1503"/>
                  </a:lnTo>
                  <a:lnTo>
                    <a:pt x="1119" y="1503"/>
                  </a:lnTo>
                  <a:lnTo>
                    <a:pt x="1119" y="1512"/>
                  </a:lnTo>
                  <a:lnTo>
                    <a:pt x="1116" y="1527"/>
                  </a:lnTo>
                  <a:lnTo>
                    <a:pt x="1116" y="1527"/>
                  </a:lnTo>
                  <a:lnTo>
                    <a:pt x="1110" y="1533"/>
                  </a:lnTo>
                  <a:lnTo>
                    <a:pt x="1107" y="1539"/>
                  </a:lnTo>
                  <a:lnTo>
                    <a:pt x="1107" y="1548"/>
                  </a:lnTo>
                  <a:lnTo>
                    <a:pt x="1107" y="1548"/>
                  </a:lnTo>
                  <a:lnTo>
                    <a:pt x="1104" y="1548"/>
                  </a:lnTo>
                  <a:lnTo>
                    <a:pt x="1101" y="1551"/>
                  </a:lnTo>
                  <a:lnTo>
                    <a:pt x="1098" y="1557"/>
                  </a:lnTo>
                  <a:lnTo>
                    <a:pt x="1095" y="1566"/>
                  </a:lnTo>
                  <a:lnTo>
                    <a:pt x="1092" y="1566"/>
                  </a:lnTo>
                  <a:lnTo>
                    <a:pt x="1089" y="1566"/>
                  </a:lnTo>
                  <a:lnTo>
                    <a:pt x="1089" y="1566"/>
                  </a:lnTo>
                  <a:lnTo>
                    <a:pt x="1089" y="1575"/>
                  </a:lnTo>
                  <a:lnTo>
                    <a:pt x="1086" y="1581"/>
                  </a:lnTo>
                  <a:lnTo>
                    <a:pt x="1086" y="1584"/>
                  </a:lnTo>
                  <a:lnTo>
                    <a:pt x="1083" y="1593"/>
                  </a:lnTo>
                  <a:lnTo>
                    <a:pt x="1083" y="1593"/>
                  </a:lnTo>
                  <a:lnTo>
                    <a:pt x="1080" y="1590"/>
                  </a:lnTo>
                  <a:lnTo>
                    <a:pt x="1077" y="1593"/>
                  </a:lnTo>
                  <a:lnTo>
                    <a:pt x="1074" y="1596"/>
                  </a:lnTo>
                  <a:lnTo>
                    <a:pt x="1071" y="1603"/>
                  </a:lnTo>
                  <a:lnTo>
                    <a:pt x="1068" y="1606"/>
                  </a:lnTo>
                  <a:lnTo>
                    <a:pt x="1065" y="1606"/>
                  </a:lnTo>
                  <a:lnTo>
                    <a:pt x="1065" y="1606"/>
                  </a:lnTo>
                  <a:lnTo>
                    <a:pt x="1065" y="1618"/>
                  </a:lnTo>
                  <a:lnTo>
                    <a:pt x="1065" y="1618"/>
                  </a:lnTo>
                  <a:lnTo>
                    <a:pt x="1059" y="1615"/>
                  </a:lnTo>
                  <a:lnTo>
                    <a:pt x="1059" y="1612"/>
                  </a:lnTo>
                  <a:lnTo>
                    <a:pt x="1055" y="1612"/>
                  </a:lnTo>
                  <a:lnTo>
                    <a:pt x="1055" y="1612"/>
                  </a:lnTo>
                  <a:lnTo>
                    <a:pt x="1049" y="1615"/>
                  </a:lnTo>
                  <a:lnTo>
                    <a:pt x="1049" y="1618"/>
                  </a:lnTo>
                  <a:lnTo>
                    <a:pt x="1046" y="1621"/>
                  </a:lnTo>
                  <a:lnTo>
                    <a:pt x="1037" y="1624"/>
                  </a:lnTo>
                  <a:lnTo>
                    <a:pt x="1037" y="1624"/>
                  </a:lnTo>
                  <a:lnTo>
                    <a:pt x="1025" y="1630"/>
                  </a:lnTo>
                  <a:lnTo>
                    <a:pt x="1025" y="1630"/>
                  </a:lnTo>
                  <a:lnTo>
                    <a:pt x="1025" y="1633"/>
                  </a:lnTo>
                  <a:lnTo>
                    <a:pt x="1025" y="1633"/>
                  </a:lnTo>
                  <a:lnTo>
                    <a:pt x="1010" y="1642"/>
                  </a:lnTo>
                  <a:lnTo>
                    <a:pt x="1010" y="1642"/>
                  </a:lnTo>
                  <a:lnTo>
                    <a:pt x="998" y="1654"/>
                  </a:lnTo>
                  <a:lnTo>
                    <a:pt x="989" y="1660"/>
                  </a:lnTo>
                  <a:lnTo>
                    <a:pt x="983" y="1660"/>
                  </a:lnTo>
                  <a:lnTo>
                    <a:pt x="983" y="1660"/>
                  </a:lnTo>
                  <a:lnTo>
                    <a:pt x="983" y="1669"/>
                  </a:lnTo>
                  <a:lnTo>
                    <a:pt x="980" y="1672"/>
                  </a:lnTo>
                  <a:lnTo>
                    <a:pt x="977" y="1675"/>
                  </a:lnTo>
                  <a:lnTo>
                    <a:pt x="977" y="1681"/>
                  </a:lnTo>
                  <a:lnTo>
                    <a:pt x="977" y="1681"/>
                  </a:lnTo>
                  <a:lnTo>
                    <a:pt x="974" y="1684"/>
                  </a:lnTo>
                  <a:lnTo>
                    <a:pt x="971" y="1684"/>
                  </a:lnTo>
                  <a:lnTo>
                    <a:pt x="965" y="1681"/>
                  </a:lnTo>
                  <a:lnTo>
                    <a:pt x="965" y="1681"/>
                  </a:lnTo>
                  <a:lnTo>
                    <a:pt x="965" y="1684"/>
                  </a:lnTo>
                  <a:lnTo>
                    <a:pt x="965" y="1687"/>
                  </a:lnTo>
                  <a:lnTo>
                    <a:pt x="962" y="1690"/>
                  </a:lnTo>
                  <a:lnTo>
                    <a:pt x="962" y="1693"/>
                  </a:lnTo>
                  <a:lnTo>
                    <a:pt x="962" y="1693"/>
                  </a:lnTo>
                  <a:lnTo>
                    <a:pt x="965" y="1696"/>
                  </a:lnTo>
                  <a:lnTo>
                    <a:pt x="962" y="1699"/>
                  </a:lnTo>
                  <a:lnTo>
                    <a:pt x="959" y="1699"/>
                  </a:lnTo>
                  <a:lnTo>
                    <a:pt x="956" y="1705"/>
                  </a:lnTo>
                  <a:lnTo>
                    <a:pt x="956" y="1705"/>
                  </a:lnTo>
                  <a:lnTo>
                    <a:pt x="956" y="1708"/>
                  </a:lnTo>
                  <a:lnTo>
                    <a:pt x="953" y="1708"/>
                  </a:lnTo>
                  <a:lnTo>
                    <a:pt x="950" y="1708"/>
                  </a:lnTo>
                  <a:lnTo>
                    <a:pt x="950" y="1708"/>
                  </a:lnTo>
                  <a:lnTo>
                    <a:pt x="950" y="1708"/>
                  </a:lnTo>
                  <a:lnTo>
                    <a:pt x="950" y="1717"/>
                  </a:lnTo>
                  <a:lnTo>
                    <a:pt x="950" y="1717"/>
                  </a:lnTo>
                  <a:lnTo>
                    <a:pt x="944" y="1739"/>
                  </a:lnTo>
                  <a:lnTo>
                    <a:pt x="941" y="1751"/>
                  </a:lnTo>
                  <a:lnTo>
                    <a:pt x="941" y="1763"/>
                  </a:lnTo>
                  <a:lnTo>
                    <a:pt x="941" y="1763"/>
                  </a:lnTo>
                  <a:lnTo>
                    <a:pt x="944" y="1772"/>
                  </a:lnTo>
                  <a:lnTo>
                    <a:pt x="950" y="1778"/>
                  </a:lnTo>
                  <a:lnTo>
                    <a:pt x="950" y="1778"/>
                  </a:lnTo>
                  <a:lnTo>
                    <a:pt x="950" y="1793"/>
                  </a:lnTo>
                  <a:lnTo>
                    <a:pt x="950" y="1802"/>
                  </a:lnTo>
                  <a:lnTo>
                    <a:pt x="950" y="1802"/>
                  </a:lnTo>
                  <a:lnTo>
                    <a:pt x="953" y="1811"/>
                  </a:lnTo>
                  <a:lnTo>
                    <a:pt x="956" y="1817"/>
                  </a:lnTo>
                  <a:lnTo>
                    <a:pt x="956" y="1820"/>
                  </a:lnTo>
                  <a:lnTo>
                    <a:pt x="956" y="1820"/>
                  </a:lnTo>
                  <a:lnTo>
                    <a:pt x="959" y="1820"/>
                  </a:lnTo>
                  <a:lnTo>
                    <a:pt x="962" y="1823"/>
                  </a:lnTo>
                  <a:lnTo>
                    <a:pt x="959" y="1829"/>
                  </a:lnTo>
                  <a:lnTo>
                    <a:pt x="956" y="1835"/>
                  </a:lnTo>
                  <a:lnTo>
                    <a:pt x="959" y="1838"/>
                  </a:lnTo>
                  <a:lnTo>
                    <a:pt x="965" y="1841"/>
                  </a:lnTo>
                  <a:lnTo>
                    <a:pt x="965" y="1841"/>
                  </a:lnTo>
                  <a:lnTo>
                    <a:pt x="965" y="1854"/>
                  </a:lnTo>
                  <a:lnTo>
                    <a:pt x="965" y="1869"/>
                  </a:lnTo>
                  <a:lnTo>
                    <a:pt x="968" y="1881"/>
                  </a:lnTo>
                  <a:lnTo>
                    <a:pt x="965" y="1893"/>
                  </a:lnTo>
                  <a:lnTo>
                    <a:pt x="965" y="1893"/>
                  </a:lnTo>
                  <a:lnTo>
                    <a:pt x="962" y="1902"/>
                  </a:lnTo>
                  <a:lnTo>
                    <a:pt x="959" y="1908"/>
                  </a:lnTo>
                  <a:lnTo>
                    <a:pt x="956" y="1917"/>
                  </a:lnTo>
                  <a:lnTo>
                    <a:pt x="953" y="1926"/>
                  </a:lnTo>
                  <a:lnTo>
                    <a:pt x="953" y="1926"/>
                  </a:lnTo>
                  <a:lnTo>
                    <a:pt x="947" y="1926"/>
                  </a:lnTo>
                  <a:lnTo>
                    <a:pt x="938" y="1932"/>
                  </a:lnTo>
                  <a:lnTo>
                    <a:pt x="925" y="1941"/>
                  </a:lnTo>
                  <a:lnTo>
                    <a:pt x="925" y="1941"/>
                  </a:lnTo>
                  <a:lnTo>
                    <a:pt x="922" y="1944"/>
                  </a:lnTo>
                  <a:lnTo>
                    <a:pt x="925" y="1947"/>
                  </a:lnTo>
                  <a:lnTo>
                    <a:pt x="925" y="1947"/>
                  </a:lnTo>
                  <a:lnTo>
                    <a:pt x="922" y="1947"/>
                  </a:lnTo>
                  <a:lnTo>
                    <a:pt x="919" y="1950"/>
                  </a:lnTo>
                  <a:lnTo>
                    <a:pt x="913" y="1950"/>
                  </a:lnTo>
                  <a:lnTo>
                    <a:pt x="913" y="1950"/>
                  </a:lnTo>
                  <a:lnTo>
                    <a:pt x="910" y="1950"/>
                  </a:lnTo>
                  <a:lnTo>
                    <a:pt x="910" y="1953"/>
                  </a:lnTo>
                  <a:lnTo>
                    <a:pt x="907" y="1959"/>
                  </a:lnTo>
                  <a:lnTo>
                    <a:pt x="907" y="1959"/>
                  </a:lnTo>
                  <a:lnTo>
                    <a:pt x="904" y="1956"/>
                  </a:lnTo>
                  <a:lnTo>
                    <a:pt x="901" y="1953"/>
                  </a:lnTo>
                  <a:lnTo>
                    <a:pt x="901" y="1959"/>
                  </a:lnTo>
                  <a:lnTo>
                    <a:pt x="901" y="1959"/>
                  </a:lnTo>
                  <a:lnTo>
                    <a:pt x="898" y="1959"/>
                  </a:lnTo>
                  <a:lnTo>
                    <a:pt x="898" y="1962"/>
                  </a:lnTo>
                  <a:lnTo>
                    <a:pt x="892" y="1962"/>
                  </a:lnTo>
                  <a:lnTo>
                    <a:pt x="892" y="1962"/>
                  </a:lnTo>
                  <a:lnTo>
                    <a:pt x="886" y="1971"/>
                  </a:lnTo>
                  <a:lnTo>
                    <a:pt x="883" y="1974"/>
                  </a:lnTo>
                  <a:lnTo>
                    <a:pt x="877" y="1974"/>
                  </a:lnTo>
                  <a:lnTo>
                    <a:pt x="877" y="1974"/>
                  </a:lnTo>
                  <a:lnTo>
                    <a:pt x="874" y="1993"/>
                  </a:lnTo>
                  <a:lnTo>
                    <a:pt x="874" y="2014"/>
                  </a:lnTo>
                  <a:lnTo>
                    <a:pt x="880" y="2062"/>
                  </a:lnTo>
                  <a:lnTo>
                    <a:pt x="880" y="2062"/>
                  </a:lnTo>
                  <a:lnTo>
                    <a:pt x="874" y="2065"/>
                  </a:lnTo>
                  <a:lnTo>
                    <a:pt x="874" y="2065"/>
                  </a:lnTo>
                  <a:lnTo>
                    <a:pt x="871" y="2062"/>
                  </a:lnTo>
                  <a:lnTo>
                    <a:pt x="871" y="2062"/>
                  </a:lnTo>
                  <a:lnTo>
                    <a:pt x="868" y="2065"/>
                  </a:lnTo>
                  <a:lnTo>
                    <a:pt x="868" y="2068"/>
                  </a:lnTo>
                  <a:lnTo>
                    <a:pt x="868" y="2071"/>
                  </a:lnTo>
                  <a:lnTo>
                    <a:pt x="868" y="2071"/>
                  </a:lnTo>
                  <a:lnTo>
                    <a:pt x="865" y="2071"/>
                  </a:lnTo>
                  <a:lnTo>
                    <a:pt x="859" y="2071"/>
                  </a:lnTo>
                  <a:lnTo>
                    <a:pt x="856" y="2071"/>
                  </a:lnTo>
                  <a:lnTo>
                    <a:pt x="856" y="2077"/>
                  </a:lnTo>
                  <a:lnTo>
                    <a:pt x="856" y="2077"/>
                  </a:lnTo>
                  <a:lnTo>
                    <a:pt x="853" y="2080"/>
                  </a:lnTo>
                  <a:lnTo>
                    <a:pt x="847" y="2080"/>
                  </a:lnTo>
                  <a:lnTo>
                    <a:pt x="841" y="2083"/>
                  </a:lnTo>
                  <a:lnTo>
                    <a:pt x="835" y="2089"/>
                  </a:lnTo>
                  <a:lnTo>
                    <a:pt x="835" y="2089"/>
                  </a:lnTo>
                  <a:lnTo>
                    <a:pt x="835" y="2114"/>
                  </a:lnTo>
                  <a:lnTo>
                    <a:pt x="835" y="2114"/>
                  </a:lnTo>
                  <a:lnTo>
                    <a:pt x="832" y="2117"/>
                  </a:lnTo>
                  <a:lnTo>
                    <a:pt x="829" y="2120"/>
                  </a:lnTo>
                  <a:lnTo>
                    <a:pt x="826" y="2132"/>
                  </a:lnTo>
                  <a:lnTo>
                    <a:pt x="826" y="2132"/>
                  </a:lnTo>
                  <a:lnTo>
                    <a:pt x="820" y="2138"/>
                  </a:lnTo>
                  <a:lnTo>
                    <a:pt x="820" y="2138"/>
                  </a:lnTo>
                  <a:lnTo>
                    <a:pt x="817" y="2147"/>
                  </a:lnTo>
                  <a:lnTo>
                    <a:pt x="814" y="2153"/>
                  </a:lnTo>
                  <a:lnTo>
                    <a:pt x="811" y="2156"/>
                  </a:lnTo>
                  <a:lnTo>
                    <a:pt x="811" y="2156"/>
                  </a:lnTo>
                  <a:lnTo>
                    <a:pt x="811" y="2162"/>
                  </a:lnTo>
                  <a:lnTo>
                    <a:pt x="811" y="2165"/>
                  </a:lnTo>
                  <a:lnTo>
                    <a:pt x="811" y="2165"/>
                  </a:lnTo>
                  <a:lnTo>
                    <a:pt x="808" y="2165"/>
                  </a:lnTo>
                  <a:lnTo>
                    <a:pt x="802" y="2165"/>
                  </a:lnTo>
                  <a:lnTo>
                    <a:pt x="802" y="2165"/>
                  </a:lnTo>
                  <a:lnTo>
                    <a:pt x="802" y="2171"/>
                  </a:lnTo>
                  <a:lnTo>
                    <a:pt x="802" y="2177"/>
                  </a:lnTo>
                  <a:lnTo>
                    <a:pt x="802" y="2177"/>
                  </a:lnTo>
                  <a:lnTo>
                    <a:pt x="798" y="2177"/>
                  </a:lnTo>
                  <a:lnTo>
                    <a:pt x="795" y="2177"/>
                  </a:lnTo>
                  <a:lnTo>
                    <a:pt x="795" y="2177"/>
                  </a:lnTo>
                  <a:lnTo>
                    <a:pt x="795" y="2183"/>
                  </a:lnTo>
                  <a:lnTo>
                    <a:pt x="795" y="2186"/>
                  </a:lnTo>
                  <a:lnTo>
                    <a:pt x="795" y="2186"/>
                  </a:lnTo>
                  <a:lnTo>
                    <a:pt x="789" y="2186"/>
                  </a:lnTo>
                  <a:lnTo>
                    <a:pt x="786" y="2186"/>
                  </a:lnTo>
                  <a:lnTo>
                    <a:pt x="786" y="2186"/>
                  </a:lnTo>
                  <a:lnTo>
                    <a:pt x="780" y="2192"/>
                  </a:lnTo>
                  <a:lnTo>
                    <a:pt x="777" y="2198"/>
                  </a:lnTo>
                  <a:lnTo>
                    <a:pt x="777" y="2198"/>
                  </a:lnTo>
                  <a:lnTo>
                    <a:pt x="777" y="2201"/>
                  </a:lnTo>
                  <a:lnTo>
                    <a:pt x="774" y="2201"/>
                  </a:lnTo>
                  <a:lnTo>
                    <a:pt x="771" y="2201"/>
                  </a:lnTo>
                  <a:lnTo>
                    <a:pt x="771" y="2201"/>
                  </a:lnTo>
                  <a:lnTo>
                    <a:pt x="771" y="2207"/>
                  </a:lnTo>
                  <a:lnTo>
                    <a:pt x="771" y="2210"/>
                  </a:lnTo>
                  <a:lnTo>
                    <a:pt x="771" y="2210"/>
                  </a:lnTo>
                  <a:lnTo>
                    <a:pt x="765" y="2210"/>
                  </a:lnTo>
                  <a:lnTo>
                    <a:pt x="762" y="2210"/>
                  </a:lnTo>
                  <a:lnTo>
                    <a:pt x="762" y="2210"/>
                  </a:lnTo>
                  <a:lnTo>
                    <a:pt x="753" y="2219"/>
                  </a:lnTo>
                  <a:lnTo>
                    <a:pt x="753" y="2219"/>
                  </a:lnTo>
                  <a:lnTo>
                    <a:pt x="747" y="2225"/>
                  </a:lnTo>
                  <a:lnTo>
                    <a:pt x="747" y="2225"/>
                  </a:lnTo>
                  <a:lnTo>
                    <a:pt x="735" y="2232"/>
                  </a:lnTo>
                  <a:lnTo>
                    <a:pt x="735" y="2232"/>
                  </a:lnTo>
                  <a:lnTo>
                    <a:pt x="729" y="2228"/>
                  </a:lnTo>
                  <a:lnTo>
                    <a:pt x="726" y="2232"/>
                  </a:lnTo>
                  <a:lnTo>
                    <a:pt x="726" y="2232"/>
                  </a:lnTo>
                  <a:lnTo>
                    <a:pt x="717" y="2235"/>
                  </a:lnTo>
                  <a:lnTo>
                    <a:pt x="708" y="2235"/>
                  </a:lnTo>
                  <a:lnTo>
                    <a:pt x="708" y="2235"/>
                  </a:lnTo>
                  <a:lnTo>
                    <a:pt x="693" y="2238"/>
                  </a:lnTo>
                  <a:lnTo>
                    <a:pt x="681" y="2241"/>
                  </a:lnTo>
                  <a:lnTo>
                    <a:pt x="678" y="2238"/>
                  </a:lnTo>
                  <a:lnTo>
                    <a:pt x="671" y="2235"/>
                  </a:lnTo>
                  <a:lnTo>
                    <a:pt x="671" y="2235"/>
                  </a:lnTo>
                  <a:lnTo>
                    <a:pt x="668" y="2235"/>
                  </a:lnTo>
                  <a:lnTo>
                    <a:pt x="671" y="2238"/>
                  </a:lnTo>
                  <a:lnTo>
                    <a:pt x="671" y="2238"/>
                  </a:lnTo>
                  <a:lnTo>
                    <a:pt x="671" y="2238"/>
                  </a:lnTo>
                  <a:lnTo>
                    <a:pt x="668" y="2244"/>
                  </a:lnTo>
                  <a:lnTo>
                    <a:pt x="662" y="2244"/>
                  </a:lnTo>
                  <a:lnTo>
                    <a:pt x="653" y="2244"/>
                  </a:lnTo>
                  <a:lnTo>
                    <a:pt x="644" y="2244"/>
                  </a:lnTo>
                  <a:lnTo>
                    <a:pt x="644" y="2244"/>
                  </a:lnTo>
                  <a:lnTo>
                    <a:pt x="641" y="2244"/>
                  </a:lnTo>
                  <a:lnTo>
                    <a:pt x="641" y="2244"/>
                  </a:lnTo>
                  <a:lnTo>
                    <a:pt x="644" y="2247"/>
                  </a:lnTo>
                  <a:lnTo>
                    <a:pt x="644" y="2247"/>
                  </a:lnTo>
                  <a:lnTo>
                    <a:pt x="638" y="2250"/>
                  </a:lnTo>
                  <a:lnTo>
                    <a:pt x="629" y="2247"/>
                  </a:lnTo>
                  <a:lnTo>
                    <a:pt x="617" y="2244"/>
                  </a:lnTo>
                  <a:lnTo>
                    <a:pt x="608" y="2244"/>
                  </a:lnTo>
                  <a:lnTo>
                    <a:pt x="608" y="2244"/>
                  </a:lnTo>
                  <a:lnTo>
                    <a:pt x="605" y="2228"/>
                  </a:lnTo>
                  <a:lnTo>
                    <a:pt x="599" y="2216"/>
                  </a:lnTo>
                  <a:lnTo>
                    <a:pt x="596" y="2207"/>
                  </a:lnTo>
                  <a:lnTo>
                    <a:pt x="596" y="2201"/>
                  </a:lnTo>
                  <a:lnTo>
                    <a:pt x="599" y="2195"/>
                  </a:lnTo>
                  <a:lnTo>
                    <a:pt x="599" y="2195"/>
                  </a:lnTo>
                  <a:lnTo>
                    <a:pt x="593" y="2189"/>
                  </a:lnTo>
                  <a:lnTo>
                    <a:pt x="587" y="2183"/>
                  </a:lnTo>
                  <a:lnTo>
                    <a:pt x="584" y="2174"/>
                  </a:lnTo>
                  <a:lnTo>
                    <a:pt x="584" y="2162"/>
                  </a:lnTo>
                  <a:lnTo>
                    <a:pt x="584" y="2162"/>
                  </a:lnTo>
                  <a:lnTo>
                    <a:pt x="578" y="2168"/>
                  </a:lnTo>
                  <a:lnTo>
                    <a:pt x="578" y="2168"/>
                  </a:lnTo>
                  <a:lnTo>
                    <a:pt x="578" y="2168"/>
                  </a:lnTo>
                  <a:lnTo>
                    <a:pt x="578" y="2159"/>
                  </a:lnTo>
                  <a:lnTo>
                    <a:pt x="575" y="2150"/>
                  </a:lnTo>
                  <a:lnTo>
                    <a:pt x="575" y="2150"/>
                  </a:lnTo>
                  <a:lnTo>
                    <a:pt x="569" y="2135"/>
                  </a:lnTo>
                  <a:lnTo>
                    <a:pt x="560" y="2123"/>
                  </a:lnTo>
                  <a:lnTo>
                    <a:pt x="551" y="2108"/>
                  </a:lnTo>
                  <a:lnTo>
                    <a:pt x="551" y="2101"/>
                  </a:lnTo>
                  <a:lnTo>
                    <a:pt x="551" y="2092"/>
                  </a:lnTo>
                  <a:lnTo>
                    <a:pt x="551" y="2092"/>
                  </a:lnTo>
                  <a:lnTo>
                    <a:pt x="548" y="2092"/>
                  </a:lnTo>
                  <a:lnTo>
                    <a:pt x="548" y="2095"/>
                  </a:lnTo>
                  <a:lnTo>
                    <a:pt x="548" y="2101"/>
                  </a:lnTo>
                  <a:lnTo>
                    <a:pt x="548" y="2101"/>
                  </a:lnTo>
                  <a:lnTo>
                    <a:pt x="545" y="2098"/>
                  </a:lnTo>
                  <a:lnTo>
                    <a:pt x="541" y="2095"/>
                  </a:lnTo>
                  <a:lnTo>
                    <a:pt x="541" y="2086"/>
                  </a:lnTo>
                  <a:lnTo>
                    <a:pt x="541" y="2080"/>
                  </a:lnTo>
                  <a:lnTo>
                    <a:pt x="538" y="2083"/>
                  </a:lnTo>
                  <a:lnTo>
                    <a:pt x="538" y="2083"/>
                  </a:lnTo>
                  <a:lnTo>
                    <a:pt x="535" y="2077"/>
                  </a:lnTo>
                  <a:lnTo>
                    <a:pt x="532" y="2071"/>
                  </a:lnTo>
                  <a:lnTo>
                    <a:pt x="535" y="2056"/>
                  </a:lnTo>
                  <a:lnTo>
                    <a:pt x="535" y="2056"/>
                  </a:lnTo>
                  <a:lnTo>
                    <a:pt x="535" y="2038"/>
                  </a:lnTo>
                  <a:lnTo>
                    <a:pt x="535" y="2029"/>
                  </a:lnTo>
                  <a:lnTo>
                    <a:pt x="529" y="2020"/>
                  </a:lnTo>
                  <a:lnTo>
                    <a:pt x="529" y="2020"/>
                  </a:lnTo>
                  <a:lnTo>
                    <a:pt x="529" y="2017"/>
                  </a:lnTo>
                  <a:lnTo>
                    <a:pt x="526" y="2017"/>
                  </a:lnTo>
                  <a:lnTo>
                    <a:pt x="517" y="2014"/>
                  </a:lnTo>
                  <a:lnTo>
                    <a:pt x="517" y="2014"/>
                  </a:lnTo>
                  <a:lnTo>
                    <a:pt x="520" y="2008"/>
                  </a:lnTo>
                  <a:lnTo>
                    <a:pt x="520" y="2005"/>
                  </a:lnTo>
                  <a:lnTo>
                    <a:pt x="511" y="2008"/>
                  </a:lnTo>
                  <a:lnTo>
                    <a:pt x="511" y="2008"/>
                  </a:lnTo>
                  <a:lnTo>
                    <a:pt x="511" y="2002"/>
                  </a:lnTo>
                  <a:lnTo>
                    <a:pt x="511" y="1996"/>
                  </a:lnTo>
                  <a:lnTo>
                    <a:pt x="511" y="1996"/>
                  </a:lnTo>
                  <a:lnTo>
                    <a:pt x="502" y="1996"/>
                  </a:lnTo>
                  <a:lnTo>
                    <a:pt x="502" y="1996"/>
                  </a:lnTo>
                  <a:lnTo>
                    <a:pt x="505" y="1987"/>
                  </a:lnTo>
                  <a:lnTo>
                    <a:pt x="505" y="1984"/>
                  </a:lnTo>
                  <a:lnTo>
                    <a:pt x="499" y="1984"/>
                  </a:lnTo>
                  <a:lnTo>
                    <a:pt x="499" y="1984"/>
                  </a:lnTo>
                  <a:lnTo>
                    <a:pt x="499" y="1974"/>
                  </a:lnTo>
                  <a:lnTo>
                    <a:pt x="502" y="1971"/>
                  </a:lnTo>
                  <a:lnTo>
                    <a:pt x="502" y="1965"/>
                  </a:lnTo>
                  <a:lnTo>
                    <a:pt x="502" y="1965"/>
                  </a:lnTo>
                  <a:lnTo>
                    <a:pt x="499" y="1962"/>
                  </a:lnTo>
                  <a:lnTo>
                    <a:pt x="499" y="1956"/>
                  </a:lnTo>
                  <a:lnTo>
                    <a:pt x="496" y="1950"/>
                  </a:lnTo>
                  <a:lnTo>
                    <a:pt x="490" y="1950"/>
                  </a:lnTo>
                  <a:lnTo>
                    <a:pt x="490" y="1950"/>
                  </a:lnTo>
                  <a:lnTo>
                    <a:pt x="490" y="1926"/>
                  </a:lnTo>
                  <a:lnTo>
                    <a:pt x="493" y="1908"/>
                  </a:lnTo>
                  <a:lnTo>
                    <a:pt x="499" y="1893"/>
                  </a:lnTo>
                  <a:lnTo>
                    <a:pt x="511" y="1878"/>
                  </a:lnTo>
                  <a:lnTo>
                    <a:pt x="511" y="1878"/>
                  </a:lnTo>
                  <a:lnTo>
                    <a:pt x="508" y="1872"/>
                  </a:lnTo>
                  <a:lnTo>
                    <a:pt x="511" y="1863"/>
                  </a:lnTo>
                  <a:lnTo>
                    <a:pt x="511" y="1860"/>
                  </a:lnTo>
                  <a:lnTo>
                    <a:pt x="505" y="1857"/>
                  </a:lnTo>
                  <a:lnTo>
                    <a:pt x="505" y="1857"/>
                  </a:lnTo>
                  <a:lnTo>
                    <a:pt x="508" y="1854"/>
                  </a:lnTo>
                  <a:lnTo>
                    <a:pt x="511" y="1854"/>
                  </a:lnTo>
                  <a:lnTo>
                    <a:pt x="517" y="1854"/>
                  </a:lnTo>
                  <a:lnTo>
                    <a:pt x="517" y="1854"/>
                  </a:lnTo>
                  <a:lnTo>
                    <a:pt x="520" y="1847"/>
                  </a:lnTo>
                  <a:lnTo>
                    <a:pt x="520" y="1844"/>
                  </a:lnTo>
                  <a:lnTo>
                    <a:pt x="523" y="1844"/>
                  </a:lnTo>
                  <a:lnTo>
                    <a:pt x="523" y="1844"/>
                  </a:lnTo>
                  <a:lnTo>
                    <a:pt x="520" y="1820"/>
                  </a:lnTo>
                  <a:lnTo>
                    <a:pt x="517" y="1811"/>
                  </a:lnTo>
                  <a:lnTo>
                    <a:pt x="514" y="1808"/>
                  </a:lnTo>
                  <a:lnTo>
                    <a:pt x="514" y="1811"/>
                  </a:lnTo>
                  <a:lnTo>
                    <a:pt x="514" y="1811"/>
                  </a:lnTo>
                  <a:lnTo>
                    <a:pt x="511" y="1805"/>
                  </a:lnTo>
                  <a:lnTo>
                    <a:pt x="508" y="1799"/>
                  </a:lnTo>
                  <a:lnTo>
                    <a:pt x="511" y="1787"/>
                  </a:lnTo>
                  <a:lnTo>
                    <a:pt x="511" y="1787"/>
                  </a:lnTo>
                  <a:lnTo>
                    <a:pt x="511" y="1772"/>
                  </a:lnTo>
                  <a:lnTo>
                    <a:pt x="511" y="1760"/>
                  </a:lnTo>
                  <a:lnTo>
                    <a:pt x="511" y="1760"/>
                  </a:lnTo>
                  <a:lnTo>
                    <a:pt x="508" y="1757"/>
                  </a:lnTo>
                  <a:lnTo>
                    <a:pt x="505" y="1757"/>
                  </a:lnTo>
                  <a:lnTo>
                    <a:pt x="502" y="1754"/>
                  </a:lnTo>
                  <a:lnTo>
                    <a:pt x="502" y="1754"/>
                  </a:lnTo>
                  <a:lnTo>
                    <a:pt x="502" y="1751"/>
                  </a:lnTo>
                  <a:lnTo>
                    <a:pt x="505" y="1748"/>
                  </a:lnTo>
                  <a:lnTo>
                    <a:pt x="505" y="1748"/>
                  </a:lnTo>
                  <a:lnTo>
                    <a:pt x="505" y="1745"/>
                  </a:lnTo>
                  <a:lnTo>
                    <a:pt x="502" y="1742"/>
                  </a:lnTo>
                  <a:lnTo>
                    <a:pt x="502" y="1742"/>
                  </a:lnTo>
                  <a:lnTo>
                    <a:pt x="502" y="1739"/>
                  </a:lnTo>
                  <a:lnTo>
                    <a:pt x="499" y="1736"/>
                  </a:lnTo>
                  <a:lnTo>
                    <a:pt x="493" y="1730"/>
                  </a:lnTo>
                  <a:lnTo>
                    <a:pt x="493" y="1730"/>
                  </a:lnTo>
                  <a:lnTo>
                    <a:pt x="493" y="1727"/>
                  </a:lnTo>
                  <a:lnTo>
                    <a:pt x="493" y="1723"/>
                  </a:lnTo>
                  <a:lnTo>
                    <a:pt x="493" y="1723"/>
                  </a:lnTo>
                  <a:lnTo>
                    <a:pt x="487" y="1720"/>
                  </a:lnTo>
                  <a:lnTo>
                    <a:pt x="484" y="1720"/>
                  </a:lnTo>
                  <a:lnTo>
                    <a:pt x="484" y="1717"/>
                  </a:lnTo>
                  <a:lnTo>
                    <a:pt x="484" y="1717"/>
                  </a:lnTo>
                  <a:lnTo>
                    <a:pt x="490" y="1717"/>
                  </a:lnTo>
                  <a:lnTo>
                    <a:pt x="490" y="1717"/>
                  </a:lnTo>
                  <a:lnTo>
                    <a:pt x="481" y="1708"/>
                  </a:lnTo>
                  <a:lnTo>
                    <a:pt x="469" y="1702"/>
                  </a:lnTo>
                  <a:lnTo>
                    <a:pt x="469" y="1702"/>
                  </a:lnTo>
                  <a:lnTo>
                    <a:pt x="469" y="1699"/>
                  </a:lnTo>
                  <a:lnTo>
                    <a:pt x="466" y="1696"/>
                  </a:lnTo>
                  <a:lnTo>
                    <a:pt x="466" y="1696"/>
                  </a:lnTo>
                  <a:lnTo>
                    <a:pt x="463" y="1696"/>
                  </a:lnTo>
                  <a:lnTo>
                    <a:pt x="460" y="1693"/>
                  </a:lnTo>
                  <a:lnTo>
                    <a:pt x="457" y="1690"/>
                  </a:lnTo>
                  <a:lnTo>
                    <a:pt x="454" y="1690"/>
                  </a:lnTo>
                  <a:lnTo>
                    <a:pt x="454" y="1690"/>
                  </a:lnTo>
                  <a:lnTo>
                    <a:pt x="451" y="1663"/>
                  </a:lnTo>
                  <a:lnTo>
                    <a:pt x="451" y="1639"/>
                  </a:lnTo>
                  <a:lnTo>
                    <a:pt x="451" y="1615"/>
                  </a:lnTo>
                  <a:lnTo>
                    <a:pt x="454" y="1587"/>
                  </a:lnTo>
                  <a:lnTo>
                    <a:pt x="454" y="1587"/>
                  </a:lnTo>
                  <a:lnTo>
                    <a:pt x="451" y="1584"/>
                  </a:lnTo>
                  <a:lnTo>
                    <a:pt x="448" y="1584"/>
                  </a:lnTo>
                  <a:lnTo>
                    <a:pt x="445" y="1584"/>
                  </a:lnTo>
                  <a:lnTo>
                    <a:pt x="445" y="1575"/>
                  </a:lnTo>
                  <a:lnTo>
                    <a:pt x="445" y="1575"/>
                  </a:lnTo>
                  <a:lnTo>
                    <a:pt x="427" y="1575"/>
                  </a:lnTo>
                  <a:lnTo>
                    <a:pt x="414" y="1575"/>
                  </a:lnTo>
                  <a:lnTo>
                    <a:pt x="399" y="1572"/>
                  </a:lnTo>
                  <a:lnTo>
                    <a:pt x="387" y="1566"/>
                  </a:lnTo>
                  <a:lnTo>
                    <a:pt x="387" y="1566"/>
                  </a:lnTo>
                  <a:lnTo>
                    <a:pt x="387" y="1557"/>
                  </a:lnTo>
                  <a:lnTo>
                    <a:pt x="384" y="1557"/>
                  </a:lnTo>
                  <a:lnTo>
                    <a:pt x="381" y="1557"/>
                  </a:lnTo>
                  <a:lnTo>
                    <a:pt x="381" y="1548"/>
                  </a:lnTo>
                  <a:lnTo>
                    <a:pt x="381" y="1548"/>
                  </a:lnTo>
                  <a:lnTo>
                    <a:pt x="360" y="1542"/>
                  </a:lnTo>
                  <a:lnTo>
                    <a:pt x="348" y="1542"/>
                  </a:lnTo>
                  <a:lnTo>
                    <a:pt x="336" y="1542"/>
                  </a:lnTo>
                  <a:lnTo>
                    <a:pt x="336" y="1542"/>
                  </a:lnTo>
                  <a:lnTo>
                    <a:pt x="318" y="1548"/>
                  </a:lnTo>
                  <a:lnTo>
                    <a:pt x="318" y="1548"/>
                  </a:lnTo>
                  <a:lnTo>
                    <a:pt x="312" y="1551"/>
                  </a:lnTo>
                  <a:lnTo>
                    <a:pt x="303" y="1551"/>
                  </a:lnTo>
                  <a:lnTo>
                    <a:pt x="294" y="1551"/>
                  </a:lnTo>
                  <a:lnTo>
                    <a:pt x="294" y="1551"/>
                  </a:lnTo>
                  <a:lnTo>
                    <a:pt x="300" y="1557"/>
                  </a:lnTo>
                  <a:lnTo>
                    <a:pt x="288" y="1560"/>
                  </a:lnTo>
                  <a:lnTo>
                    <a:pt x="288" y="1560"/>
                  </a:lnTo>
                  <a:lnTo>
                    <a:pt x="266" y="1563"/>
                  </a:lnTo>
                  <a:lnTo>
                    <a:pt x="242" y="1566"/>
                  </a:lnTo>
                  <a:lnTo>
                    <a:pt x="242" y="1566"/>
                  </a:lnTo>
                  <a:lnTo>
                    <a:pt x="236" y="1566"/>
                  </a:lnTo>
                  <a:lnTo>
                    <a:pt x="230" y="1563"/>
                  </a:lnTo>
                  <a:lnTo>
                    <a:pt x="230" y="1563"/>
                  </a:lnTo>
                  <a:lnTo>
                    <a:pt x="209" y="1563"/>
                  </a:lnTo>
                  <a:lnTo>
                    <a:pt x="191" y="1569"/>
                  </a:lnTo>
                  <a:lnTo>
                    <a:pt x="170" y="1572"/>
                  </a:lnTo>
                  <a:lnTo>
                    <a:pt x="151" y="1572"/>
                  </a:lnTo>
                  <a:lnTo>
                    <a:pt x="151" y="1572"/>
                  </a:lnTo>
                  <a:lnTo>
                    <a:pt x="151" y="1566"/>
                  </a:lnTo>
                  <a:lnTo>
                    <a:pt x="151" y="1563"/>
                  </a:lnTo>
                  <a:lnTo>
                    <a:pt x="145" y="1560"/>
                  </a:lnTo>
                  <a:lnTo>
                    <a:pt x="130" y="1560"/>
                  </a:lnTo>
                  <a:lnTo>
                    <a:pt x="130" y="1560"/>
                  </a:lnTo>
                  <a:lnTo>
                    <a:pt x="130" y="1551"/>
                  </a:lnTo>
                  <a:lnTo>
                    <a:pt x="130" y="1551"/>
                  </a:lnTo>
                  <a:lnTo>
                    <a:pt x="124" y="1551"/>
                  </a:lnTo>
                  <a:lnTo>
                    <a:pt x="118" y="1551"/>
                  </a:lnTo>
                  <a:lnTo>
                    <a:pt x="118" y="1551"/>
                  </a:lnTo>
                  <a:lnTo>
                    <a:pt x="118" y="1548"/>
                  </a:lnTo>
                  <a:lnTo>
                    <a:pt x="118" y="1542"/>
                  </a:lnTo>
                  <a:lnTo>
                    <a:pt x="118" y="1542"/>
                  </a:lnTo>
                  <a:lnTo>
                    <a:pt x="115" y="1542"/>
                  </a:lnTo>
                  <a:lnTo>
                    <a:pt x="112" y="1542"/>
                  </a:lnTo>
                  <a:lnTo>
                    <a:pt x="112" y="1539"/>
                  </a:lnTo>
                  <a:lnTo>
                    <a:pt x="112" y="1539"/>
                  </a:lnTo>
                  <a:lnTo>
                    <a:pt x="103" y="1530"/>
                  </a:lnTo>
                  <a:lnTo>
                    <a:pt x="103" y="1530"/>
                  </a:lnTo>
                  <a:lnTo>
                    <a:pt x="103" y="1527"/>
                  </a:lnTo>
                  <a:lnTo>
                    <a:pt x="100" y="1527"/>
                  </a:lnTo>
                  <a:lnTo>
                    <a:pt x="100" y="1527"/>
                  </a:lnTo>
                  <a:lnTo>
                    <a:pt x="97" y="1527"/>
                  </a:lnTo>
                  <a:lnTo>
                    <a:pt x="97" y="1524"/>
                  </a:lnTo>
                  <a:lnTo>
                    <a:pt x="94" y="1518"/>
                  </a:lnTo>
                  <a:lnTo>
                    <a:pt x="94" y="1518"/>
                  </a:lnTo>
                  <a:lnTo>
                    <a:pt x="94" y="1518"/>
                  </a:lnTo>
                  <a:lnTo>
                    <a:pt x="91" y="1515"/>
                  </a:lnTo>
                  <a:lnTo>
                    <a:pt x="88" y="1515"/>
                  </a:lnTo>
                  <a:lnTo>
                    <a:pt x="88" y="1515"/>
                  </a:lnTo>
                  <a:lnTo>
                    <a:pt x="88" y="1512"/>
                  </a:lnTo>
                  <a:lnTo>
                    <a:pt x="88" y="1506"/>
                  </a:lnTo>
                  <a:lnTo>
                    <a:pt x="88" y="1506"/>
                  </a:lnTo>
                  <a:lnTo>
                    <a:pt x="85" y="1506"/>
                  </a:lnTo>
                  <a:lnTo>
                    <a:pt x="82" y="1506"/>
                  </a:lnTo>
                  <a:lnTo>
                    <a:pt x="79" y="1506"/>
                  </a:lnTo>
                  <a:lnTo>
                    <a:pt x="79" y="1503"/>
                  </a:lnTo>
                  <a:lnTo>
                    <a:pt x="79" y="1503"/>
                  </a:lnTo>
                  <a:lnTo>
                    <a:pt x="82" y="1500"/>
                  </a:lnTo>
                  <a:lnTo>
                    <a:pt x="82" y="1500"/>
                  </a:lnTo>
                  <a:lnTo>
                    <a:pt x="82" y="1500"/>
                  </a:lnTo>
                  <a:lnTo>
                    <a:pt x="76" y="1491"/>
                  </a:lnTo>
                  <a:lnTo>
                    <a:pt x="70" y="1488"/>
                  </a:lnTo>
                  <a:lnTo>
                    <a:pt x="64" y="1482"/>
                  </a:lnTo>
                  <a:lnTo>
                    <a:pt x="61" y="1479"/>
                  </a:lnTo>
                  <a:lnTo>
                    <a:pt x="64" y="1473"/>
                  </a:lnTo>
                  <a:lnTo>
                    <a:pt x="64" y="1473"/>
                  </a:lnTo>
                  <a:lnTo>
                    <a:pt x="58" y="1476"/>
                  </a:lnTo>
                  <a:lnTo>
                    <a:pt x="52" y="1473"/>
                  </a:lnTo>
                  <a:lnTo>
                    <a:pt x="49" y="1469"/>
                  </a:lnTo>
                  <a:lnTo>
                    <a:pt x="43" y="1463"/>
                  </a:lnTo>
                  <a:lnTo>
                    <a:pt x="40" y="1460"/>
                  </a:lnTo>
                  <a:lnTo>
                    <a:pt x="34" y="1460"/>
                  </a:lnTo>
                  <a:lnTo>
                    <a:pt x="34" y="1460"/>
                  </a:lnTo>
                  <a:lnTo>
                    <a:pt x="37" y="1457"/>
                  </a:lnTo>
                  <a:lnTo>
                    <a:pt x="40" y="1448"/>
                  </a:lnTo>
                  <a:lnTo>
                    <a:pt x="40" y="1448"/>
                  </a:lnTo>
                  <a:lnTo>
                    <a:pt x="37" y="1445"/>
                  </a:lnTo>
                  <a:lnTo>
                    <a:pt x="31" y="1445"/>
                  </a:lnTo>
                  <a:lnTo>
                    <a:pt x="21" y="1445"/>
                  </a:lnTo>
                  <a:lnTo>
                    <a:pt x="21" y="1445"/>
                  </a:lnTo>
                  <a:lnTo>
                    <a:pt x="21" y="1439"/>
                  </a:lnTo>
                  <a:lnTo>
                    <a:pt x="18" y="1436"/>
                  </a:lnTo>
                  <a:lnTo>
                    <a:pt x="12" y="1433"/>
                  </a:lnTo>
                  <a:lnTo>
                    <a:pt x="12" y="1433"/>
                  </a:lnTo>
                  <a:lnTo>
                    <a:pt x="15" y="1430"/>
                  </a:lnTo>
                  <a:lnTo>
                    <a:pt x="15" y="1427"/>
                  </a:lnTo>
                  <a:lnTo>
                    <a:pt x="15" y="1424"/>
                  </a:lnTo>
                  <a:lnTo>
                    <a:pt x="12" y="1418"/>
                  </a:lnTo>
                  <a:lnTo>
                    <a:pt x="12" y="1418"/>
                  </a:lnTo>
                  <a:lnTo>
                    <a:pt x="12" y="1415"/>
                  </a:lnTo>
                  <a:lnTo>
                    <a:pt x="9" y="1412"/>
                  </a:lnTo>
                  <a:lnTo>
                    <a:pt x="9" y="1412"/>
                  </a:lnTo>
                  <a:lnTo>
                    <a:pt x="6" y="1406"/>
                  </a:lnTo>
                  <a:lnTo>
                    <a:pt x="0" y="1397"/>
                  </a:lnTo>
                  <a:lnTo>
                    <a:pt x="0" y="1397"/>
                  </a:lnTo>
                  <a:lnTo>
                    <a:pt x="3" y="1394"/>
                  </a:lnTo>
                  <a:lnTo>
                    <a:pt x="6" y="1394"/>
                  </a:lnTo>
                  <a:lnTo>
                    <a:pt x="12" y="1394"/>
                  </a:lnTo>
                  <a:lnTo>
                    <a:pt x="12" y="1394"/>
                  </a:lnTo>
                  <a:lnTo>
                    <a:pt x="15" y="1391"/>
                  </a:lnTo>
                  <a:lnTo>
                    <a:pt x="15" y="1385"/>
                  </a:lnTo>
                  <a:lnTo>
                    <a:pt x="18" y="1382"/>
                  </a:lnTo>
                  <a:lnTo>
                    <a:pt x="21" y="1382"/>
                  </a:lnTo>
                  <a:lnTo>
                    <a:pt x="21" y="1382"/>
                  </a:lnTo>
                  <a:lnTo>
                    <a:pt x="21" y="1312"/>
                  </a:lnTo>
                  <a:lnTo>
                    <a:pt x="21" y="1312"/>
                  </a:lnTo>
                  <a:lnTo>
                    <a:pt x="21" y="1309"/>
                  </a:lnTo>
                  <a:lnTo>
                    <a:pt x="18" y="1309"/>
                  </a:lnTo>
                  <a:lnTo>
                    <a:pt x="12" y="1306"/>
                  </a:lnTo>
                  <a:lnTo>
                    <a:pt x="12" y="1306"/>
                  </a:lnTo>
                  <a:lnTo>
                    <a:pt x="18" y="1300"/>
                  </a:lnTo>
                  <a:lnTo>
                    <a:pt x="18" y="1300"/>
                  </a:lnTo>
                  <a:lnTo>
                    <a:pt x="18" y="1294"/>
                  </a:lnTo>
                  <a:lnTo>
                    <a:pt x="15" y="1291"/>
                  </a:lnTo>
                  <a:lnTo>
                    <a:pt x="15" y="1288"/>
                  </a:lnTo>
                  <a:lnTo>
                    <a:pt x="12" y="1282"/>
                  </a:lnTo>
                  <a:lnTo>
                    <a:pt x="12" y="1282"/>
                  </a:lnTo>
                  <a:lnTo>
                    <a:pt x="18" y="1285"/>
                  </a:lnTo>
                  <a:lnTo>
                    <a:pt x="21" y="1285"/>
                  </a:lnTo>
                  <a:lnTo>
                    <a:pt x="21" y="1276"/>
                  </a:lnTo>
                  <a:lnTo>
                    <a:pt x="24" y="1267"/>
                  </a:lnTo>
                  <a:lnTo>
                    <a:pt x="24" y="1267"/>
                  </a:lnTo>
                  <a:lnTo>
                    <a:pt x="31" y="1270"/>
                  </a:lnTo>
                  <a:lnTo>
                    <a:pt x="31" y="1270"/>
                  </a:lnTo>
                  <a:lnTo>
                    <a:pt x="31" y="1258"/>
                  </a:lnTo>
                  <a:lnTo>
                    <a:pt x="31" y="1252"/>
                  </a:lnTo>
                  <a:lnTo>
                    <a:pt x="34" y="1246"/>
                  </a:lnTo>
                  <a:lnTo>
                    <a:pt x="34" y="1246"/>
                  </a:lnTo>
                  <a:lnTo>
                    <a:pt x="43" y="1246"/>
                  </a:lnTo>
                  <a:lnTo>
                    <a:pt x="43" y="1246"/>
                  </a:lnTo>
                  <a:lnTo>
                    <a:pt x="40" y="1240"/>
                  </a:lnTo>
                  <a:lnTo>
                    <a:pt x="37" y="1237"/>
                  </a:lnTo>
                  <a:lnTo>
                    <a:pt x="40" y="1234"/>
                  </a:lnTo>
                  <a:lnTo>
                    <a:pt x="40" y="1234"/>
                  </a:lnTo>
                  <a:lnTo>
                    <a:pt x="43" y="1231"/>
                  </a:lnTo>
                  <a:lnTo>
                    <a:pt x="46" y="1228"/>
                  </a:lnTo>
                  <a:lnTo>
                    <a:pt x="52" y="1219"/>
                  </a:lnTo>
                  <a:lnTo>
                    <a:pt x="58" y="1209"/>
                  </a:lnTo>
                  <a:lnTo>
                    <a:pt x="61" y="1206"/>
                  </a:lnTo>
                  <a:lnTo>
                    <a:pt x="67" y="1206"/>
                  </a:lnTo>
                  <a:lnTo>
                    <a:pt x="67" y="1206"/>
                  </a:lnTo>
                  <a:lnTo>
                    <a:pt x="70" y="1197"/>
                  </a:lnTo>
                  <a:lnTo>
                    <a:pt x="73" y="1191"/>
                  </a:lnTo>
                  <a:lnTo>
                    <a:pt x="79" y="1185"/>
                  </a:lnTo>
                  <a:lnTo>
                    <a:pt x="79" y="1176"/>
                  </a:lnTo>
                  <a:lnTo>
                    <a:pt x="79" y="1176"/>
                  </a:lnTo>
                  <a:lnTo>
                    <a:pt x="82" y="1176"/>
                  </a:lnTo>
                  <a:lnTo>
                    <a:pt x="85" y="1176"/>
                  </a:lnTo>
                  <a:lnTo>
                    <a:pt x="88" y="1170"/>
                  </a:lnTo>
                  <a:lnTo>
                    <a:pt x="88" y="1170"/>
                  </a:lnTo>
                  <a:lnTo>
                    <a:pt x="103" y="1167"/>
                  </a:lnTo>
                  <a:lnTo>
                    <a:pt x="118" y="1158"/>
                  </a:lnTo>
                  <a:lnTo>
                    <a:pt x="121" y="1155"/>
                  </a:lnTo>
                  <a:lnTo>
                    <a:pt x="127" y="1146"/>
                  </a:lnTo>
                  <a:lnTo>
                    <a:pt x="127" y="1140"/>
                  </a:lnTo>
                  <a:lnTo>
                    <a:pt x="127" y="1128"/>
                  </a:lnTo>
                  <a:lnTo>
                    <a:pt x="127" y="1128"/>
                  </a:lnTo>
                  <a:lnTo>
                    <a:pt x="133" y="1128"/>
                  </a:lnTo>
                  <a:lnTo>
                    <a:pt x="136" y="1128"/>
                  </a:lnTo>
                  <a:lnTo>
                    <a:pt x="136" y="1119"/>
                  </a:lnTo>
                  <a:lnTo>
                    <a:pt x="136" y="1110"/>
                  </a:lnTo>
                  <a:lnTo>
                    <a:pt x="139" y="1110"/>
                  </a:lnTo>
                  <a:lnTo>
                    <a:pt x="145" y="1107"/>
                  </a:lnTo>
                  <a:lnTo>
                    <a:pt x="145" y="1107"/>
                  </a:lnTo>
                  <a:lnTo>
                    <a:pt x="145" y="1082"/>
                  </a:lnTo>
                  <a:lnTo>
                    <a:pt x="145" y="1082"/>
                  </a:lnTo>
                  <a:lnTo>
                    <a:pt x="148" y="1082"/>
                  </a:lnTo>
                  <a:lnTo>
                    <a:pt x="151" y="1082"/>
                  </a:lnTo>
                  <a:lnTo>
                    <a:pt x="154" y="1079"/>
                  </a:lnTo>
                  <a:lnTo>
                    <a:pt x="161" y="1079"/>
                  </a:lnTo>
                  <a:lnTo>
                    <a:pt x="161" y="1079"/>
                  </a:lnTo>
                  <a:lnTo>
                    <a:pt x="170" y="1067"/>
                  </a:lnTo>
                  <a:lnTo>
                    <a:pt x="182" y="1055"/>
                  </a:lnTo>
                  <a:lnTo>
                    <a:pt x="182" y="1055"/>
                  </a:lnTo>
                  <a:lnTo>
                    <a:pt x="182" y="1055"/>
                  </a:lnTo>
                  <a:lnTo>
                    <a:pt x="185" y="1052"/>
                  </a:lnTo>
                  <a:lnTo>
                    <a:pt x="185" y="1052"/>
                  </a:lnTo>
                  <a:lnTo>
                    <a:pt x="188" y="1049"/>
                  </a:lnTo>
                  <a:lnTo>
                    <a:pt x="191" y="1046"/>
                  </a:lnTo>
                  <a:lnTo>
                    <a:pt x="194" y="1043"/>
                  </a:lnTo>
                  <a:lnTo>
                    <a:pt x="194" y="1040"/>
                  </a:lnTo>
                  <a:lnTo>
                    <a:pt x="194" y="1040"/>
                  </a:lnTo>
                  <a:lnTo>
                    <a:pt x="203" y="1040"/>
                  </a:lnTo>
                  <a:lnTo>
                    <a:pt x="212" y="1034"/>
                  </a:lnTo>
                  <a:lnTo>
                    <a:pt x="218" y="1031"/>
                  </a:lnTo>
                  <a:lnTo>
                    <a:pt x="230" y="1031"/>
                  </a:lnTo>
                  <a:lnTo>
                    <a:pt x="230" y="1031"/>
                  </a:lnTo>
                  <a:lnTo>
                    <a:pt x="227" y="1034"/>
                  </a:lnTo>
                  <a:lnTo>
                    <a:pt x="230" y="1037"/>
                  </a:lnTo>
                  <a:lnTo>
                    <a:pt x="236" y="1040"/>
                  </a:lnTo>
                  <a:lnTo>
                    <a:pt x="242" y="1040"/>
                  </a:lnTo>
                  <a:lnTo>
                    <a:pt x="242" y="1043"/>
                  </a:lnTo>
                  <a:lnTo>
                    <a:pt x="242" y="1046"/>
                  </a:lnTo>
                  <a:lnTo>
                    <a:pt x="242" y="1046"/>
                  </a:lnTo>
                  <a:lnTo>
                    <a:pt x="245" y="1043"/>
                  </a:lnTo>
                  <a:lnTo>
                    <a:pt x="251" y="1043"/>
                  </a:lnTo>
                  <a:lnTo>
                    <a:pt x="263" y="1043"/>
                  </a:lnTo>
                  <a:lnTo>
                    <a:pt x="275" y="1043"/>
                  </a:lnTo>
                  <a:lnTo>
                    <a:pt x="281" y="1040"/>
                  </a:lnTo>
                  <a:lnTo>
                    <a:pt x="281" y="1034"/>
                  </a:lnTo>
                  <a:lnTo>
                    <a:pt x="281" y="1034"/>
                  </a:lnTo>
                  <a:lnTo>
                    <a:pt x="297" y="1031"/>
                  </a:lnTo>
                  <a:lnTo>
                    <a:pt x="309" y="1028"/>
                  </a:lnTo>
                  <a:lnTo>
                    <a:pt x="318" y="1022"/>
                  </a:lnTo>
                  <a:lnTo>
                    <a:pt x="327" y="1013"/>
                  </a:lnTo>
                  <a:lnTo>
                    <a:pt x="327" y="1013"/>
                  </a:lnTo>
                  <a:lnTo>
                    <a:pt x="336" y="1013"/>
                  </a:lnTo>
                  <a:lnTo>
                    <a:pt x="339" y="1013"/>
                  </a:lnTo>
                  <a:lnTo>
                    <a:pt x="339" y="1010"/>
                  </a:lnTo>
                  <a:lnTo>
                    <a:pt x="339" y="1010"/>
                  </a:lnTo>
                  <a:lnTo>
                    <a:pt x="348" y="1013"/>
                  </a:lnTo>
                  <a:lnTo>
                    <a:pt x="354" y="1013"/>
                  </a:lnTo>
                  <a:lnTo>
                    <a:pt x="354" y="1013"/>
                  </a:lnTo>
                  <a:lnTo>
                    <a:pt x="369" y="1013"/>
                  </a:lnTo>
                  <a:lnTo>
                    <a:pt x="381" y="1010"/>
                  </a:lnTo>
                  <a:lnTo>
                    <a:pt x="381" y="1010"/>
                  </a:lnTo>
                  <a:lnTo>
                    <a:pt x="381" y="1013"/>
                  </a:lnTo>
                  <a:lnTo>
                    <a:pt x="384" y="1013"/>
                  </a:lnTo>
                  <a:lnTo>
                    <a:pt x="384" y="1013"/>
                  </a:lnTo>
                  <a:lnTo>
                    <a:pt x="402" y="1019"/>
                  </a:lnTo>
                  <a:lnTo>
                    <a:pt x="414" y="1019"/>
                  </a:lnTo>
                  <a:lnTo>
                    <a:pt x="430" y="1019"/>
                  </a:lnTo>
                  <a:lnTo>
                    <a:pt x="430" y="1019"/>
                  </a:lnTo>
                  <a:lnTo>
                    <a:pt x="442" y="1013"/>
                  </a:lnTo>
                  <a:lnTo>
                    <a:pt x="451" y="1010"/>
                  </a:lnTo>
                  <a:lnTo>
                    <a:pt x="457" y="1013"/>
                  </a:lnTo>
                  <a:lnTo>
                    <a:pt x="457" y="1013"/>
                  </a:lnTo>
                  <a:lnTo>
                    <a:pt x="460" y="1016"/>
                  </a:lnTo>
                  <a:lnTo>
                    <a:pt x="463" y="1016"/>
                  </a:lnTo>
                  <a:lnTo>
                    <a:pt x="466" y="1016"/>
                  </a:lnTo>
                  <a:lnTo>
                    <a:pt x="472" y="1013"/>
                  </a:lnTo>
                  <a:lnTo>
                    <a:pt x="472" y="1013"/>
                  </a:lnTo>
                  <a:lnTo>
                    <a:pt x="475" y="1019"/>
                  </a:lnTo>
                  <a:lnTo>
                    <a:pt x="478" y="1022"/>
                  </a:lnTo>
                  <a:lnTo>
                    <a:pt x="478" y="1022"/>
                  </a:lnTo>
                  <a:lnTo>
                    <a:pt x="469" y="1028"/>
                  </a:lnTo>
                  <a:lnTo>
                    <a:pt x="469" y="1028"/>
                  </a:lnTo>
                  <a:lnTo>
                    <a:pt x="469" y="1028"/>
                  </a:lnTo>
                  <a:lnTo>
                    <a:pt x="472" y="1031"/>
                  </a:lnTo>
                  <a:lnTo>
                    <a:pt x="472" y="1031"/>
                  </a:lnTo>
                  <a:lnTo>
                    <a:pt x="472" y="1031"/>
                  </a:lnTo>
                  <a:lnTo>
                    <a:pt x="472" y="1034"/>
                  </a:lnTo>
                  <a:lnTo>
                    <a:pt x="469" y="1034"/>
                  </a:lnTo>
                  <a:lnTo>
                    <a:pt x="469" y="1034"/>
                  </a:lnTo>
                  <a:lnTo>
                    <a:pt x="472" y="1037"/>
                  </a:lnTo>
                  <a:lnTo>
                    <a:pt x="472" y="1043"/>
                  </a:lnTo>
                  <a:lnTo>
                    <a:pt x="472" y="1043"/>
                  </a:lnTo>
                  <a:lnTo>
                    <a:pt x="472" y="1058"/>
                  </a:lnTo>
                  <a:lnTo>
                    <a:pt x="472" y="1064"/>
                  </a:lnTo>
                  <a:lnTo>
                    <a:pt x="478" y="1076"/>
                  </a:lnTo>
                  <a:lnTo>
                    <a:pt x="478" y="1076"/>
                  </a:lnTo>
                  <a:lnTo>
                    <a:pt x="478" y="1079"/>
                  </a:lnTo>
                  <a:lnTo>
                    <a:pt x="481" y="1076"/>
                  </a:lnTo>
                  <a:lnTo>
                    <a:pt x="484" y="1076"/>
                  </a:lnTo>
                  <a:lnTo>
                    <a:pt x="490" y="1079"/>
                  </a:lnTo>
                  <a:lnTo>
                    <a:pt x="490" y="1079"/>
                  </a:lnTo>
                  <a:lnTo>
                    <a:pt x="490" y="1082"/>
                  </a:lnTo>
                  <a:lnTo>
                    <a:pt x="493" y="1082"/>
                  </a:lnTo>
                  <a:lnTo>
                    <a:pt x="499" y="1082"/>
                  </a:lnTo>
                  <a:lnTo>
                    <a:pt x="499" y="1082"/>
                  </a:lnTo>
                  <a:lnTo>
                    <a:pt x="496" y="1088"/>
                  </a:lnTo>
                  <a:lnTo>
                    <a:pt x="499" y="1091"/>
                  </a:lnTo>
                  <a:lnTo>
                    <a:pt x="499" y="1091"/>
                  </a:lnTo>
                  <a:lnTo>
                    <a:pt x="505" y="1091"/>
                  </a:lnTo>
                  <a:lnTo>
                    <a:pt x="508" y="1091"/>
                  </a:lnTo>
                  <a:lnTo>
                    <a:pt x="511" y="1095"/>
                  </a:lnTo>
                  <a:lnTo>
                    <a:pt x="511" y="1095"/>
                  </a:lnTo>
                  <a:lnTo>
                    <a:pt x="517" y="1095"/>
                  </a:lnTo>
                  <a:lnTo>
                    <a:pt x="526" y="1098"/>
                  </a:lnTo>
                  <a:lnTo>
                    <a:pt x="532" y="1101"/>
                  </a:lnTo>
                  <a:lnTo>
                    <a:pt x="535" y="1098"/>
                  </a:lnTo>
                  <a:lnTo>
                    <a:pt x="538" y="1095"/>
                  </a:lnTo>
                  <a:lnTo>
                    <a:pt x="538" y="1095"/>
                  </a:lnTo>
                  <a:lnTo>
                    <a:pt x="541" y="1098"/>
                  </a:lnTo>
                  <a:lnTo>
                    <a:pt x="541" y="1098"/>
                  </a:lnTo>
                  <a:lnTo>
                    <a:pt x="541" y="1104"/>
                  </a:lnTo>
                  <a:lnTo>
                    <a:pt x="541" y="1104"/>
                  </a:lnTo>
                  <a:lnTo>
                    <a:pt x="548" y="1107"/>
                  </a:lnTo>
                  <a:lnTo>
                    <a:pt x="551" y="1107"/>
                  </a:lnTo>
                  <a:lnTo>
                    <a:pt x="557" y="1107"/>
                  </a:lnTo>
                  <a:lnTo>
                    <a:pt x="563" y="1107"/>
                  </a:lnTo>
                  <a:lnTo>
                    <a:pt x="563" y="1107"/>
                  </a:lnTo>
                  <a:lnTo>
                    <a:pt x="566" y="1113"/>
                  </a:lnTo>
                  <a:lnTo>
                    <a:pt x="566" y="1116"/>
                  </a:lnTo>
                  <a:lnTo>
                    <a:pt x="566" y="1116"/>
                  </a:lnTo>
                  <a:lnTo>
                    <a:pt x="572" y="1116"/>
                  </a:lnTo>
                  <a:lnTo>
                    <a:pt x="575" y="1116"/>
                  </a:lnTo>
                  <a:lnTo>
                    <a:pt x="575" y="1116"/>
                  </a:lnTo>
                  <a:lnTo>
                    <a:pt x="578" y="1119"/>
                  </a:lnTo>
                  <a:lnTo>
                    <a:pt x="581" y="1119"/>
                  </a:lnTo>
                  <a:lnTo>
                    <a:pt x="587" y="1119"/>
                  </a:lnTo>
                  <a:lnTo>
                    <a:pt x="587" y="1119"/>
                  </a:lnTo>
                  <a:lnTo>
                    <a:pt x="590" y="1128"/>
                  </a:lnTo>
                  <a:lnTo>
                    <a:pt x="590" y="1128"/>
                  </a:lnTo>
                  <a:lnTo>
                    <a:pt x="596" y="1128"/>
                  </a:lnTo>
                  <a:lnTo>
                    <a:pt x="602" y="1125"/>
                  </a:lnTo>
                  <a:lnTo>
                    <a:pt x="602" y="1125"/>
                  </a:lnTo>
                  <a:lnTo>
                    <a:pt x="608" y="1128"/>
                  </a:lnTo>
                  <a:lnTo>
                    <a:pt x="608" y="1128"/>
                  </a:lnTo>
                  <a:lnTo>
                    <a:pt x="617" y="1128"/>
                  </a:lnTo>
                  <a:lnTo>
                    <a:pt x="617" y="1128"/>
                  </a:lnTo>
                  <a:lnTo>
                    <a:pt x="623" y="1119"/>
                  </a:lnTo>
                  <a:lnTo>
                    <a:pt x="623" y="1119"/>
                  </a:lnTo>
                  <a:lnTo>
                    <a:pt x="626" y="1119"/>
                  </a:lnTo>
                  <a:lnTo>
                    <a:pt x="629" y="1119"/>
                  </a:lnTo>
                  <a:lnTo>
                    <a:pt x="629" y="1116"/>
                  </a:lnTo>
                  <a:lnTo>
                    <a:pt x="629" y="1116"/>
                  </a:lnTo>
                  <a:lnTo>
                    <a:pt x="626" y="1113"/>
                  </a:lnTo>
                  <a:lnTo>
                    <a:pt x="626" y="1113"/>
                  </a:lnTo>
                  <a:lnTo>
                    <a:pt x="629" y="1110"/>
                  </a:lnTo>
                  <a:lnTo>
                    <a:pt x="635" y="1104"/>
                  </a:lnTo>
                  <a:lnTo>
                    <a:pt x="638" y="1101"/>
                  </a:lnTo>
                  <a:lnTo>
                    <a:pt x="641" y="1095"/>
                  </a:lnTo>
                  <a:lnTo>
                    <a:pt x="641" y="1095"/>
                  </a:lnTo>
                  <a:lnTo>
                    <a:pt x="647" y="1095"/>
                  </a:lnTo>
                  <a:lnTo>
                    <a:pt x="653" y="1095"/>
                  </a:lnTo>
                  <a:lnTo>
                    <a:pt x="656" y="1091"/>
                  </a:lnTo>
                  <a:lnTo>
                    <a:pt x="665" y="1091"/>
                  </a:lnTo>
                  <a:lnTo>
                    <a:pt x="665" y="1091"/>
                  </a:lnTo>
                  <a:lnTo>
                    <a:pt x="668" y="1095"/>
                  </a:lnTo>
                  <a:lnTo>
                    <a:pt x="668" y="1095"/>
                  </a:lnTo>
                  <a:lnTo>
                    <a:pt x="668" y="1095"/>
                  </a:lnTo>
                  <a:lnTo>
                    <a:pt x="678" y="1095"/>
                  </a:lnTo>
                  <a:lnTo>
                    <a:pt x="684" y="1095"/>
                  </a:lnTo>
                  <a:lnTo>
                    <a:pt x="684" y="1095"/>
                  </a:lnTo>
                  <a:lnTo>
                    <a:pt x="693" y="1104"/>
                  </a:lnTo>
                  <a:lnTo>
                    <a:pt x="693" y="1104"/>
                  </a:lnTo>
                  <a:lnTo>
                    <a:pt x="699" y="1101"/>
                  </a:lnTo>
                  <a:lnTo>
                    <a:pt x="702" y="1101"/>
                  </a:lnTo>
                  <a:lnTo>
                    <a:pt x="705" y="1101"/>
                  </a:lnTo>
                  <a:lnTo>
                    <a:pt x="705" y="1101"/>
                  </a:lnTo>
                  <a:lnTo>
                    <a:pt x="705" y="1107"/>
                  </a:lnTo>
                  <a:lnTo>
                    <a:pt x="705" y="1107"/>
                  </a:lnTo>
                  <a:lnTo>
                    <a:pt x="711" y="1104"/>
                  </a:lnTo>
                  <a:lnTo>
                    <a:pt x="717" y="1104"/>
                  </a:lnTo>
                  <a:lnTo>
                    <a:pt x="723" y="1104"/>
                  </a:lnTo>
                  <a:lnTo>
                    <a:pt x="723" y="1104"/>
                  </a:lnTo>
                  <a:lnTo>
                    <a:pt x="720" y="1107"/>
                  </a:lnTo>
                  <a:lnTo>
                    <a:pt x="717" y="1107"/>
                  </a:lnTo>
                  <a:lnTo>
                    <a:pt x="714" y="1107"/>
                  </a:lnTo>
                  <a:lnTo>
                    <a:pt x="714" y="1107"/>
                  </a:lnTo>
                  <a:lnTo>
                    <a:pt x="720" y="1113"/>
                  </a:lnTo>
                  <a:lnTo>
                    <a:pt x="729" y="1116"/>
                  </a:lnTo>
                  <a:lnTo>
                    <a:pt x="753" y="1116"/>
                  </a:lnTo>
                  <a:lnTo>
                    <a:pt x="753" y="1116"/>
                  </a:lnTo>
                  <a:lnTo>
                    <a:pt x="756" y="1122"/>
                  </a:lnTo>
                  <a:lnTo>
                    <a:pt x="759" y="1125"/>
                  </a:lnTo>
                  <a:lnTo>
                    <a:pt x="771" y="1125"/>
                  </a:lnTo>
                  <a:lnTo>
                    <a:pt x="786" y="1122"/>
                  </a:lnTo>
                  <a:lnTo>
                    <a:pt x="795" y="1116"/>
                  </a:lnTo>
                  <a:lnTo>
                    <a:pt x="795" y="1116"/>
                  </a:lnTo>
                  <a:lnTo>
                    <a:pt x="798" y="1116"/>
                  </a:lnTo>
                  <a:lnTo>
                    <a:pt x="808" y="1116"/>
                  </a:lnTo>
                  <a:lnTo>
                    <a:pt x="814" y="1116"/>
                  </a:lnTo>
                  <a:lnTo>
                    <a:pt x="820" y="1116"/>
                  </a:lnTo>
                  <a:lnTo>
                    <a:pt x="820" y="1116"/>
                  </a:lnTo>
                  <a:lnTo>
                    <a:pt x="820" y="1119"/>
                  </a:lnTo>
                  <a:lnTo>
                    <a:pt x="823" y="1119"/>
                  </a:lnTo>
                  <a:lnTo>
                    <a:pt x="823" y="1116"/>
                  </a:lnTo>
                  <a:lnTo>
                    <a:pt x="826" y="1116"/>
                  </a:lnTo>
                  <a:lnTo>
                    <a:pt x="826" y="1116"/>
                  </a:lnTo>
                  <a:lnTo>
                    <a:pt x="838" y="1119"/>
                  </a:lnTo>
                  <a:lnTo>
                    <a:pt x="847" y="1119"/>
                  </a:lnTo>
                  <a:lnTo>
                    <a:pt x="847" y="1119"/>
                  </a:lnTo>
                  <a:lnTo>
                    <a:pt x="856" y="1116"/>
                  </a:lnTo>
                  <a:lnTo>
                    <a:pt x="862" y="1113"/>
                  </a:lnTo>
                  <a:lnTo>
                    <a:pt x="868" y="1113"/>
                  </a:lnTo>
                  <a:lnTo>
                    <a:pt x="868" y="1113"/>
                  </a:lnTo>
                  <a:lnTo>
                    <a:pt x="871" y="1098"/>
                  </a:lnTo>
                  <a:lnTo>
                    <a:pt x="874" y="1091"/>
                  </a:lnTo>
                  <a:lnTo>
                    <a:pt x="880" y="1088"/>
                  </a:lnTo>
                  <a:lnTo>
                    <a:pt x="880" y="1088"/>
                  </a:lnTo>
                  <a:lnTo>
                    <a:pt x="877" y="1079"/>
                  </a:lnTo>
                  <a:lnTo>
                    <a:pt x="877" y="1076"/>
                  </a:lnTo>
                  <a:lnTo>
                    <a:pt x="877" y="1070"/>
                  </a:lnTo>
                  <a:lnTo>
                    <a:pt x="877" y="1070"/>
                  </a:lnTo>
                  <a:lnTo>
                    <a:pt x="880" y="1070"/>
                  </a:lnTo>
                  <a:lnTo>
                    <a:pt x="883" y="1067"/>
                  </a:lnTo>
                  <a:lnTo>
                    <a:pt x="889" y="1061"/>
                  </a:lnTo>
                  <a:lnTo>
                    <a:pt x="892" y="1055"/>
                  </a:lnTo>
                  <a:lnTo>
                    <a:pt x="895" y="1055"/>
                  </a:lnTo>
                  <a:lnTo>
                    <a:pt x="901" y="1058"/>
                  </a:lnTo>
                  <a:lnTo>
                    <a:pt x="901" y="1058"/>
                  </a:lnTo>
                  <a:lnTo>
                    <a:pt x="901" y="1049"/>
                  </a:lnTo>
                  <a:lnTo>
                    <a:pt x="898" y="1043"/>
                  </a:lnTo>
                  <a:lnTo>
                    <a:pt x="892" y="1040"/>
                  </a:lnTo>
                  <a:lnTo>
                    <a:pt x="883" y="1040"/>
                  </a:lnTo>
                  <a:lnTo>
                    <a:pt x="883" y="1040"/>
                  </a:lnTo>
                  <a:lnTo>
                    <a:pt x="886" y="1031"/>
                  </a:lnTo>
                  <a:lnTo>
                    <a:pt x="889" y="1022"/>
                  </a:lnTo>
                  <a:lnTo>
                    <a:pt x="889" y="1022"/>
                  </a:lnTo>
                  <a:lnTo>
                    <a:pt x="886" y="1019"/>
                  </a:lnTo>
                  <a:lnTo>
                    <a:pt x="883" y="1016"/>
                  </a:lnTo>
                  <a:lnTo>
                    <a:pt x="871" y="1013"/>
                  </a:lnTo>
                  <a:lnTo>
                    <a:pt x="862" y="1013"/>
                  </a:lnTo>
                  <a:lnTo>
                    <a:pt x="859" y="1010"/>
                  </a:lnTo>
                  <a:lnTo>
                    <a:pt x="856" y="1007"/>
                  </a:lnTo>
                  <a:lnTo>
                    <a:pt x="856" y="1007"/>
                  </a:lnTo>
                  <a:lnTo>
                    <a:pt x="850" y="1010"/>
                  </a:lnTo>
                  <a:lnTo>
                    <a:pt x="841" y="1010"/>
                  </a:lnTo>
                  <a:lnTo>
                    <a:pt x="835" y="1013"/>
                  </a:lnTo>
                  <a:lnTo>
                    <a:pt x="832" y="1019"/>
                  </a:lnTo>
                  <a:lnTo>
                    <a:pt x="832" y="1019"/>
                  </a:lnTo>
                  <a:lnTo>
                    <a:pt x="829" y="1019"/>
                  </a:lnTo>
                  <a:lnTo>
                    <a:pt x="829" y="1016"/>
                  </a:lnTo>
                  <a:lnTo>
                    <a:pt x="826" y="1010"/>
                  </a:lnTo>
                  <a:lnTo>
                    <a:pt x="826" y="1010"/>
                  </a:lnTo>
                  <a:lnTo>
                    <a:pt x="823" y="1010"/>
                  </a:lnTo>
                  <a:lnTo>
                    <a:pt x="814" y="1010"/>
                  </a:lnTo>
                  <a:lnTo>
                    <a:pt x="805" y="1010"/>
                  </a:lnTo>
                  <a:lnTo>
                    <a:pt x="798" y="1010"/>
                  </a:lnTo>
                  <a:lnTo>
                    <a:pt x="798" y="1010"/>
                  </a:lnTo>
                  <a:lnTo>
                    <a:pt x="792" y="1016"/>
                  </a:lnTo>
                  <a:lnTo>
                    <a:pt x="792" y="1019"/>
                  </a:lnTo>
                  <a:lnTo>
                    <a:pt x="786" y="1019"/>
                  </a:lnTo>
                  <a:lnTo>
                    <a:pt x="786" y="1019"/>
                  </a:lnTo>
                  <a:lnTo>
                    <a:pt x="780" y="1016"/>
                  </a:lnTo>
                  <a:lnTo>
                    <a:pt x="774" y="1013"/>
                  </a:lnTo>
                  <a:lnTo>
                    <a:pt x="768" y="1007"/>
                  </a:lnTo>
                  <a:lnTo>
                    <a:pt x="759" y="1007"/>
                  </a:lnTo>
                  <a:lnTo>
                    <a:pt x="759" y="1007"/>
                  </a:lnTo>
                  <a:lnTo>
                    <a:pt x="756" y="998"/>
                  </a:lnTo>
                  <a:lnTo>
                    <a:pt x="753" y="995"/>
                  </a:lnTo>
                  <a:lnTo>
                    <a:pt x="753" y="989"/>
                  </a:lnTo>
                  <a:lnTo>
                    <a:pt x="753" y="989"/>
                  </a:lnTo>
                  <a:lnTo>
                    <a:pt x="747" y="989"/>
                  </a:lnTo>
                  <a:lnTo>
                    <a:pt x="747" y="986"/>
                  </a:lnTo>
                  <a:lnTo>
                    <a:pt x="747" y="986"/>
                  </a:lnTo>
                  <a:lnTo>
                    <a:pt x="738" y="980"/>
                  </a:lnTo>
                  <a:lnTo>
                    <a:pt x="729" y="977"/>
                  </a:lnTo>
                  <a:lnTo>
                    <a:pt x="729" y="977"/>
                  </a:lnTo>
                  <a:lnTo>
                    <a:pt x="732" y="968"/>
                  </a:lnTo>
                  <a:lnTo>
                    <a:pt x="735" y="955"/>
                  </a:lnTo>
                  <a:lnTo>
                    <a:pt x="729" y="934"/>
                  </a:lnTo>
                  <a:lnTo>
                    <a:pt x="729" y="934"/>
                  </a:lnTo>
                  <a:lnTo>
                    <a:pt x="720" y="934"/>
                  </a:lnTo>
                  <a:lnTo>
                    <a:pt x="714" y="934"/>
                  </a:lnTo>
                  <a:lnTo>
                    <a:pt x="708" y="937"/>
                  </a:lnTo>
                  <a:lnTo>
                    <a:pt x="705" y="946"/>
                  </a:lnTo>
                  <a:lnTo>
                    <a:pt x="705" y="946"/>
                  </a:lnTo>
                  <a:lnTo>
                    <a:pt x="699" y="943"/>
                  </a:lnTo>
                  <a:lnTo>
                    <a:pt x="693" y="943"/>
                  </a:lnTo>
                  <a:lnTo>
                    <a:pt x="687" y="943"/>
                  </a:lnTo>
                  <a:lnTo>
                    <a:pt x="681" y="940"/>
                  </a:lnTo>
                  <a:lnTo>
                    <a:pt x="681" y="940"/>
                  </a:lnTo>
                  <a:lnTo>
                    <a:pt x="681" y="946"/>
                  </a:lnTo>
                  <a:lnTo>
                    <a:pt x="678" y="949"/>
                  </a:lnTo>
                  <a:lnTo>
                    <a:pt x="678" y="949"/>
                  </a:lnTo>
                  <a:lnTo>
                    <a:pt x="684" y="958"/>
                  </a:lnTo>
                  <a:lnTo>
                    <a:pt x="684" y="958"/>
                  </a:lnTo>
                  <a:lnTo>
                    <a:pt x="687" y="964"/>
                  </a:lnTo>
                  <a:lnTo>
                    <a:pt x="690" y="964"/>
                  </a:lnTo>
                  <a:lnTo>
                    <a:pt x="693" y="964"/>
                  </a:lnTo>
                  <a:lnTo>
                    <a:pt x="693" y="964"/>
                  </a:lnTo>
                  <a:lnTo>
                    <a:pt x="690" y="977"/>
                  </a:lnTo>
                  <a:lnTo>
                    <a:pt x="696" y="983"/>
                  </a:lnTo>
                  <a:lnTo>
                    <a:pt x="696" y="983"/>
                  </a:lnTo>
                  <a:lnTo>
                    <a:pt x="699" y="986"/>
                  </a:lnTo>
                  <a:lnTo>
                    <a:pt x="696" y="989"/>
                  </a:lnTo>
                  <a:lnTo>
                    <a:pt x="690" y="989"/>
                  </a:lnTo>
                  <a:lnTo>
                    <a:pt x="690" y="989"/>
                  </a:lnTo>
                  <a:lnTo>
                    <a:pt x="687" y="998"/>
                  </a:lnTo>
                  <a:lnTo>
                    <a:pt x="684" y="1001"/>
                  </a:lnTo>
                  <a:lnTo>
                    <a:pt x="681" y="1001"/>
                  </a:lnTo>
                  <a:lnTo>
                    <a:pt x="681" y="1001"/>
                  </a:lnTo>
                  <a:lnTo>
                    <a:pt x="678" y="1001"/>
                  </a:lnTo>
                  <a:lnTo>
                    <a:pt x="675" y="1004"/>
                  </a:lnTo>
                  <a:lnTo>
                    <a:pt x="671" y="1010"/>
                  </a:lnTo>
                  <a:lnTo>
                    <a:pt x="668" y="1010"/>
                  </a:lnTo>
                  <a:lnTo>
                    <a:pt x="665" y="1010"/>
                  </a:lnTo>
                  <a:lnTo>
                    <a:pt x="665" y="1010"/>
                  </a:lnTo>
                  <a:lnTo>
                    <a:pt x="662" y="1004"/>
                  </a:lnTo>
                  <a:lnTo>
                    <a:pt x="656" y="1001"/>
                  </a:lnTo>
                  <a:lnTo>
                    <a:pt x="656" y="1001"/>
                  </a:lnTo>
                  <a:lnTo>
                    <a:pt x="656" y="998"/>
                  </a:lnTo>
                  <a:lnTo>
                    <a:pt x="659" y="995"/>
                  </a:lnTo>
                  <a:lnTo>
                    <a:pt x="665" y="995"/>
                  </a:lnTo>
                  <a:lnTo>
                    <a:pt x="665" y="995"/>
                  </a:lnTo>
                  <a:lnTo>
                    <a:pt x="653" y="986"/>
                  </a:lnTo>
                  <a:lnTo>
                    <a:pt x="653" y="980"/>
                  </a:lnTo>
                  <a:lnTo>
                    <a:pt x="656" y="974"/>
                  </a:lnTo>
                  <a:lnTo>
                    <a:pt x="656" y="974"/>
                  </a:lnTo>
                  <a:lnTo>
                    <a:pt x="647" y="974"/>
                  </a:lnTo>
                  <a:lnTo>
                    <a:pt x="644" y="974"/>
                  </a:lnTo>
                  <a:lnTo>
                    <a:pt x="641" y="974"/>
                  </a:lnTo>
                  <a:lnTo>
                    <a:pt x="641" y="974"/>
                  </a:lnTo>
                  <a:lnTo>
                    <a:pt x="641" y="971"/>
                  </a:lnTo>
                  <a:lnTo>
                    <a:pt x="644" y="971"/>
                  </a:lnTo>
                  <a:lnTo>
                    <a:pt x="647" y="971"/>
                  </a:lnTo>
                  <a:lnTo>
                    <a:pt x="647" y="971"/>
                  </a:lnTo>
                  <a:lnTo>
                    <a:pt x="641" y="964"/>
                  </a:lnTo>
                  <a:lnTo>
                    <a:pt x="629" y="952"/>
                  </a:lnTo>
                  <a:lnTo>
                    <a:pt x="629" y="952"/>
                  </a:lnTo>
                  <a:lnTo>
                    <a:pt x="626" y="940"/>
                  </a:lnTo>
                  <a:lnTo>
                    <a:pt x="623" y="931"/>
                  </a:lnTo>
                  <a:lnTo>
                    <a:pt x="620" y="925"/>
                  </a:lnTo>
                  <a:lnTo>
                    <a:pt x="620" y="913"/>
                  </a:lnTo>
                  <a:lnTo>
                    <a:pt x="620" y="913"/>
                  </a:lnTo>
                  <a:lnTo>
                    <a:pt x="620" y="910"/>
                  </a:lnTo>
                  <a:lnTo>
                    <a:pt x="614" y="910"/>
                  </a:lnTo>
                  <a:lnTo>
                    <a:pt x="611" y="910"/>
                  </a:lnTo>
                  <a:lnTo>
                    <a:pt x="608" y="910"/>
                  </a:lnTo>
                  <a:lnTo>
                    <a:pt x="608" y="910"/>
                  </a:lnTo>
                  <a:lnTo>
                    <a:pt x="611" y="904"/>
                  </a:lnTo>
                  <a:lnTo>
                    <a:pt x="611" y="901"/>
                  </a:lnTo>
                  <a:lnTo>
                    <a:pt x="611" y="901"/>
                  </a:lnTo>
                  <a:lnTo>
                    <a:pt x="605" y="898"/>
                  </a:lnTo>
                  <a:lnTo>
                    <a:pt x="602" y="898"/>
                  </a:lnTo>
                  <a:lnTo>
                    <a:pt x="599" y="898"/>
                  </a:lnTo>
                  <a:lnTo>
                    <a:pt x="596" y="895"/>
                  </a:lnTo>
                  <a:lnTo>
                    <a:pt x="596" y="895"/>
                  </a:lnTo>
                  <a:lnTo>
                    <a:pt x="596" y="892"/>
                  </a:lnTo>
                  <a:lnTo>
                    <a:pt x="599" y="889"/>
                  </a:lnTo>
                  <a:lnTo>
                    <a:pt x="599" y="889"/>
                  </a:lnTo>
                  <a:lnTo>
                    <a:pt x="599" y="889"/>
                  </a:lnTo>
                  <a:lnTo>
                    <a:pt x="596" y="889"/>
                  </a:lnTo>
                  <a:lnTo>
                    <a:pt x="596" y="892"/>
                  </a:lnTo>
                  <a:lnTo>
                    <a:pt x="596" y="892"/>
                  </a:lnTo>
                  <a:lnTo>
                    <a:pt x="593" y="892"/>
                  </a:lnTo>
                  <a:lnTo>
                    <a:pt x="593" y="889"/>
                  </a:lnTo>
                  <a:lnTo>
                    <a:pt x="590" y="883"/>
                  </a:lnTo>
                  <a:lnTo>
                    <a:pt x="590" y="883"/>
                  </a:lnTo>
                  <a:lnTo>
                    <a:pt x="581" y="883"/>
                  </a:lnTo>
                  <a:lnTo>
                    <a:pt x="575" y="880"/>
                  </a:lnTo>
                  <a:lnTo>
                    <a:pt x="569" y="877"/>
                  </a:lnTo>
                  <a:lnTo>
                    <a:pt x="560" y="877"/>
                  </a:lnTo>
                  <a:lnTo>
                    <a:pt x="560" y="877"/>
                  </a:lnTo>
                  <a:lnTo>
                    <a:pt x="557" y="874"/>
                  </a:lnTo>
                  <a:lnTo>
                    <a:pt x="557" y="871"/>
                  </a:lnTo>
                  <a:lnTo>
                    <a:pt x="551" y="868"/>
                  </a:lnTo>
                  <a:lnTo>
                    <a:pt x="551" y="868"/>
                  </a:lnTo>
                  <a:lnTo>
                    <a:pt x="551" y="865"/>
                  </a:lnTo>
                  <a:lnTo>
                    <a:pt x="551" y="859"/>
                  </a:lnTo>
                  <a:lnTo>
                    <a:pt x="551" y="859"/>
                  </a:lnTo>
                  <a:lnTo>
                    <a:pt x="548" y="859"/>
                  </a:lnTo>
                  <a:lnTo>
                    <a:pt x="541" y="859"/>
                  </a:lnTo>
                  <a:lnTo>
                    <a:pt x="541" y="859"/>
                  </a:lnTo>
                  <a:lnTo>
                    <a:pt x="541" y="853"/>
                  </a:lnTo>
                  <a:lnTo>
                    <a:pt x="541" y="847"/>
                  </a:lnTo>
                  <a:lnTo>
                    <a:pt x="538" y="847"/>
                  </a:lnTo>
                  <a:lnTo>
                    <a:pt x="538" y="847"/>
                  </a:lnTo>
                  <a:lnTo>
                    <a:pt x="535" y="850"/>
                  </a:lnTo>
                  <a:lnTo>
                    <a:pt x="535" y="850"/>
                  </a:lnTo>
                  <a:lnTo>
                    <a:pt x="529" y="844"/>
                  </a:lnTo>
                  <a:lnTo>
                    <a:pt x="529" y="844"/>
                  </a:lnTo>
                  <a:lnTo>
                    <a:pt x="526" y="841"/>
                  </a:lnTo>
                  <a:lnTo>
                    <a:pt x="526" y="834"/>
                  </a:lnTo>
                  <a:lnTo>
                    <a:pt x="526" y="834"/>
                  </a:lnTo>
                  <a:lnTo>
                    <a:pt x="514" y="837"/>
                  </a:lnTo>
                  <a:lnTo>
                    <a:pt x="508" y="837"/>
                  </a:lnTo>
                  <a:lnTo>
                    <a:pt x="502" y="834"/>
                  </a:lnTo>
                  <a:lnTo>
                    <a:pt x="502" y="834"/>
                  </a:lnTo>
                  <a:lnTo>
                    <a:pt x="499" y="837"/>
                  </a:lnTo>
                  <a:lnTo>
                    <a:pt x="499" y="841"/>
                  </a:lnTo>
                  <a:lnTo>
                    <a:pt x="496" y="844"/>
                  </a:lnTo>
                  <a:lnTo>
                    <a:pt x="493" y="844"/>
                  </a:lnTo>
                  <a:lnTo>
                    <a:pt x="493" y="844"/>
                  </a:lnTo>
                  <a:lnTo>
                    <a:pt x="493" y="850"/>
                  </a:lnTo>
                  <a:lnTo>
                    <a:pt x="496" y="853"/>
                  </a:lnTo>
                  <a:lnTo>
                    <a:pt x="499" y="856"/>
                  </a:lnTo>
                  <a:lnTo>
                    <a:pt x="502" y="859"/>
                  </a:lnTo>
                  <a:lnTo>
                    <a:pt x="502" y="859"/>
                  </a:lnTo>
                  <a:lnTo>
                    <a:pt x="511" y="871"/>
                  </a:lnTo>
                  <a:lnTo>
                    <a:pt x="511" y="871"/>
                  </a:lnTo>
                  <a:lnTo>
                    <a:pt x="514" y="874"/>
                  </a:lnTo>
                  <a:lnTo>
                    <a:pt x="517" y="877"/>
                  </a:lnTo>
                  <a:lnTo>
                    <a:pt x="517" y="877"/>
                  </a:lnTo>
                  <a:lnTo>
                    <a:pt x="517" y="883"/>
                  </a:lnTo>
                  <a:lnTo>
                    <a:pt x="520" y="886"/>
                  </a:lnTo>
                  <a:lnTo>
                    <a:pt x="526" y="889"/>
                  </a:lnTo>
                  <a:lnTo>
                    <a:pt x="529" y="892"/>
                  </a:lnTo>
                  <a:lnTo>
                    <a:pt x="529" y="892"/>
                  </a:lnTo>
                  <a:lnTo>
                    <a:pt x="532" y="901"/>
                  </a:lnTo>
                  <a:lnTo>
                    <a:pt x="535" y="904"/>
                  </a:lnTo>
                  <a:lnTo>
                    <a:pt x="538" y="904"/>
                  </a:lnTo>
                  <a:lnTo>
                    <a:pt x="538" y="904"/>
                  </a:lnTo>
                  <a:lnTo>
                    <a:pt x="541" y="901"/>
                  </a:lnTo>
                  <a:lnTo>
                    <a:pt x="541" y="904"/>
                  </a:lnTo>
                  <a:lnTo>
                    <a:pt x="541" y="907"/>
                  </a:lnTo>
                  <a:lnTo>
                    <a:pt x="541" y="910"/>
                  </a:lnTo>
                  <a:lnTo>
                    <a:pt x="541" y="910"/>
                  </a:lnTo>
                  <a:lnTo>
                    <a:pt x="551" y="913"/>
                  </a:lnTo>
                  <a:lnTo>
                    <a:pt x="557" y="916"/>
                  </a:lnTo>
                  <a:lnTo>
                    <a:pt x="560" y="922"/>
                  </a:lnTo>
                  <a:lnTo>
                    <a:pt x="560" y="922"/>
                  </a:lnTo>
                  <a:lnTo>
                    <a:pt x="563" y="919"/>
                  </a:lnTo>
                  <a:lnTo>
                    <a:pt x="566" y="922"/>
                  </a:lnTo>
                  <a:lnTo>
                    <a:pt x="566" y="925"/>
                  </a:lnTo>
                  <a:lnTo>
                    <a:pt x="566" y="925"/>
                  </a:lnTo>
                  <a:lnTo>
                    <a:pt x="572" y="922"/>
                  </a:lnTo>
                  <a:lnTo>
                    <a:pt x="572" y="922"/>
                  </a:lnTo>
                  <a:lnTo>
                    <a:pt x="572" y="922"/>
                  </a:lnTo>
                  <a:lnTo>
                    <a:pt x="575" y="925"/>
                  </a:lnTo>
                  <a:lnTo>
                    <a:pt x="578" y="928"/>
                  </a:lnTo>
                  <a:lnTo>
                    <a:pt x="578" y="925"/>
                  </a:lnTo>
                  <a:lnTo>
                    <a:pt x="578" y="925"/>
                  </a:lnTo>
                  <a:lnTo>
                    <a:pt x="581" y="925"/>
                  </a:lnTo>
                  <a:lnTo>
                    <a:pt x="584" y="928"/>
                  </a:lnTo>
                  <a:lnTo>
                    <a:pt x="584" y="931"/>
                  </a:lnTo>
                  <a:lnTo>
                    <a:pt x="584" y="937"/>
                  </a:lnTo>
                  <a:lnTo>
                    <a:pt x="587" y="937"/>
                  </a:lnTo>
                  <a:lnTo>
                    <a:pt x="590" y="937"/>
                  </a:lnTo>
                  <a:lnTo>
                    <a:pt x="590" y="937"/>
                  </a:lnTo>
                  <a:lnTo>
                    <a:pt x="590" y="940"/>
                  </a:lnTo>
                  <a:lnTo>
                    <a:pt x="587" y="940"/>
                  </a:lnTo>
                  <a:lnTo>
                    <a:pt x="581" y="940"/>
                  </a:lnTo>
                  <a:lnTo>
                    <a:pt x="575" y="940"/>
                  </a:lnTo>
                  <a:lnTo>
                    <a:pt x="566" y="940"/>
                  </a:lnTo>
                  <a:lnTo>
                    <a:pt x="566" y="940"/>
                  </a:lnTo>
                  <a:lnTo>
                    <a:pt x="572" y="946"/>
                  </a:lnTo>
                  <a:lnTo>
                    <a:pt x="575" y="949"/>
                  </a:lnTo>
                  <a:lnTo>
                    <a:pt x="575" y="949"/>
                  </a:lnTo>
                  <a:lnTo>
                    <a:pt x="575" y="955"/>
                  </a:lnTo>
                  <a:lnTo>
                    <a:pt x="575" y="961"/>
                  </a:lnTo>
                  <a:lnTo>
                    <a:pt x="572" y="968"/>
                  </a:lnTo>
                  <a:lnTo>
                    <a:pt x="575" y="971"/>
                  </a:lnTo>
                  <a:lnTo>
                    <a:pt x="575" y="971"/>
                  </a:lnTo>
                  <a:lnTo>
                    <a:pt x="572" y="974"/>
                  </a:lnTo>
                  <a:lnTo>
                    <a:pt x="566" y="977"/>
                  </a:lnTo>
                  <a:lnTo>
                    <a:pt x="554" y="977"/>
                  </a:lnTo>
                  <a:lnTo>
                    <a:pt x="554" y="977"/>
                  </a:lnTo>
                  <a:lnTo>
                    <a:pt x="557" y="974"/>
                  </a:lnTo>
                  <a:lnTo>
                    <a:pt x="557" y="968"/>
                  </a:lnTo>
                  <a:lnTo>
                    <a:pt x="560" y="964"/>
                  </a:lnTo>
                  <a:lnTo>
                    <a:pt x="563" y="961"/>
                  </a:lnTo>
                  <a:lnTo>
                    <a:pt x="563" y="961"/>
                  </a:lnTo>
                  <a:lnTo>
                    <a:pt x="560" y="955"/>
                  </a:lnTo>
                  <a:lnTo>
                    <a:pt x="557" y="952"/>
                  </a:lnTo>
                  <a:lnTo>
                    <a:pt x="554" y="949"/>
                  </a:lnTo>
                  <a:lnTo>
                    <a:pt x="554" y="949"/>
                  </a:lnTo>
                  <a:lnTo>
                    <a:pt x="554" y="949"/>
                  </a:lnTo>
                  <a:lnTo>
                    <a:pt x="554" y="946"/>
                  </a:lnTo>
                  <a:lnTo>
                    <a:pt x="551" y="940"/>
                  </a:lnTo>
                  <a:lnTo>
                    <a:pt x="548" y="937"/>
                  </a:lnTo>
                  <a:lnTo>
                    <a:pt x="548" y="937"/>
                  </a:lnTo>
                  <a:lnTo>
                    <a:pt x="538" y="934"/>
                  </a:lnTo>
                  <a:lnTo>
                    <a:pt x="535" y="931"/>
                  </a:lnTo>
                  <a:lnTo>
                    <a:pt x="535" y="925"/>
                  </a:lnTo>
                  <a:lnTo>
                    <a:pt x="535" y="925"/>
                  </a:lnTo>
                  <a:lnTo>
                    <a:pt x="523" y="925"/>
                  </a:lnTo>
                  <a:lnTo>
                    <a:pt x="517" y="922"/>
                  </a:lnTo>
                  <a:lnTo>
                    <a:pt x="511" y="919"/>
                  </a:lnTo>
                  <a:lnTo>
                    <a:pt x="502" y="916"/>
                  </a:lnTo>
                  <a:lnTo>
                    <a:pt x="502" y="916"/>
                  </a:lnTo>
                  <a:lnTo>
                    <a:pt x="499" y="910"/>
                  </a:lnTo>
                  <a:lnTo>
                    <a:pt x="496" y="904"/>
                  </a:lnTo>
                  <a:lnTo>
                    <a:pt x="484" y="892"/>
                  </a:lnTo>
                  <a:lnTo>
                    <a:pt x="484" y="892"/>
                  </a:lnTo>
                  <a:lnTo>
                    <a:pt x="484" y="892"/>
                  </a:lnTo>
                  <a:lnTo>
                    <a:pt x="481" y="889"/>
                  </a:lnTo>
                  <a:lnTo>
                    <a:pt x="481" y="889"/>
                  </a:lnTo>
                  <a:lnTo>
                    <a:pt x="481" y="886"/>
                  </a:lnTo>
                  <a:lnTo>
                    <a:pt x="478" y="886"/>
                  </a:lnTo>
                  <a:lnTo>
                    <a:pt x="472" y="883"/>
                  </a:lnTo>
                  <a:lnTo>
                    <a:pt x="472" y="883"/>
                  </a:lnTo>
                  <a:lnTo>
                    <a:pt x="472" y="880"/>
                  </a:lnTo>
                  <a:lnTo>
                    <a:pt x="472" y="877"/>
                  </a:lnTo>
                  <a:lnTo>
                    <a:pt x="472" y="877"/>
                  </a:lnTo>
                  <a:lnTo>
                    <a:pt x="469" y="877"/>
                  </a:lnTo>
                  <a:lnTo>
                    <a:pt x="466" y="877"/>
                  </a:lnTo>
                  <a:lnTo>
                    <a:pt x="457" y="877"/>
                  </a:lnTo>
                  <a:lnTo>
                    <a:pt x="457" y="877"/>
                  </a:lnTo>
                  <a:lnTo>
                    <a:pt x="457" y="874"/>
                  </a:lnTo>
                  <a:lnTo>
                    <a:pt x="460" y="874"/>
                  </a:lnTo>
                  <a:lnTo>
                    <a:pt x="466" y="871"/>
                  </a:lnTo>
                  <a:lnTo>
                    <a:pt x="466" y="871"/>
                  </a:lnTo>
                  <a:lnTo>
                    <a:pt x="457" y="868"/>
                  </a:lnTo>
                  <a:lnTo>
                    <a:pt x="448" y="865"/>
                  </a:lnTo>
                  <a:lnTo>
                    <a:pt x="436" y="865"/>
                  </a:lnTo>
                  <a:lnTo>
                    <a:pt x="424" y="868"/>
                  </a:lnTo>
                  <a:lnTo>
                    <a:pt x="424" y="868"/>
                  </a:lnTo>
                  <a:lnTo>
                    <a:pt x="424" y="871"/>
                  </a:lnTo>
                  <a:lnTo>
                    <a:pt x="427" y="871"/>
                  </a:lnTo>
                  <a:lnTo>
                    <a:pt x="433" y="871"/>
                  </a:lnTo>
                  <a:lnTo>
                    <a:pt x="433" y="871"/>
                  </a:lnTo>
                  <a:lnTo>
                    <a:pt x="430" y="874"/>
                  </a:lnTo>
                  <a:lnTo>
                    <a:pt x="427" y="874"/>
                  </a:lnTo>
                  <a:lnTo>
                    <a:pt x="421" y="877"/>
                  </a:lnTo>
                  <a:lnTo>
                    <a:pt x="421" y="877"/>
                  </a:lnTo>
                  <a:lnTo>
                    <a:pt x="414" y="880"/>
                  </a:lnTo>
                  <a:lnTo>
                    <a:pt x="411" y="886"/>
                  </a:lnTo>
                  <a:lnTo>
                    <a:pt x="408" y="892"/>
                  </a:lnTo>
                  <a:lnTo>
                    <a:pt x="405" y="892"/>
                  </a:lnTo>
                  <a:lnTo>
                    <a:pt x="405" y="892"/>
                  </a:lnTo>
                  <a:lnTo>
                    <a:pt x="393" y="889"/>
                  </a:lnTo>
                  <a:lnTo>
                    <a:pt x="384" y="886"/>
                  </a:lnTo>
                  <a:lnTo>
                    <a:pt x="375" y="880"/>
                  </a:lnTo>
                  <a:lnTo>
                    <a:pt x="363" y="880"/>
                  </a:lnTo>
                  <a:lnTo>
                    <a:pt x="363" y="880"/>
                  </a:lnTo>
                  <a:lnTo>
                    <a:pt x="360" y="883"/>
                  </a:lnTo>
                  <a:lnTo>
                    <a:pt x="357" y="886"/>
                  </a:lnTo>
                  <a:lnTo>
                    <a:pt x="354" y="889"/>
                  </a:lnTo>
                  <a:lnTo>
                    <a:pt x="348" y="889"/>
                  </a:lnTo>
                  <a:lnTo>
                    <a:pt x="348" y="889"/>
                  </a:lnTo>
                  <a:lnTo>
                    <a:pt x="348" y="916"/>
                  </a:lnTo>
                  <a:lnTo>
                    <a:pt x="348" y="916"/>
                  </a:lnTo>
                  <a:lnTo>
                    <a:pt x="336" y="919"/>
                  </a:lnTo>
                  <a:lnTo>
                    <a:pt x="324" y="922"/>
                  </a:lnTo>
                  <a:lnTo>
                    <a:pt x="318" y="925"/>
                  </a:lnTo>
                  <a:lnTo>
                    <a:pt x="315" y="928"/>
                  </a:lnTo>
                  <a:lnTo>
                    <a:pt x="315" y="934"/>
                  </a:lnTo>
                  <a:lnTo>
                    <a:pt x="315" y="940"/>
                  </a:lnTo>
                  <a:lnTo>
                    <a:pt x="315" y="940"/>
                  </a:lnTo>
                  <a:lnTo>
                    <a:pt x="306" y="940"/>
                  </a:lnTo>
                  <a:lnTo>
                    <a:pt x="303" y="940"/>
                  </a:lnTo>
                  <a:lnTo>
                    <a:pt x="300" y="943"/>
                  </a:lnTo>
                  <a:lnTo>
                    <a:pt x="300" y="946"/>
                  </a:lnTo>
                  <a:lnTo>
                    <a:pt x="297" y="955"/>
                  </a:lnTo>
                  <a:lnTo>
                    <a:pt x="294" y="955"/>
                  </a:lnTo>
                  <a:lnTo>
                    <a:pt x="288" y="958"/>
                  </a:lnTo>
                  <a:lnTo>
                    <a:pt x="288" y="958"/>
                  </a:lnTo>
                  <a:lnTo>
                    <a:pt x="288" y="961"/>
                  </a:lnTo>
                  <a:lnTo>
                    <a:pt x="291" y="968"/>
                  </a:lnTo>
                  <a:lnTo>
                    <a:pt x="294" y="971"/>
                  </a:lnTo>
                  <a:lnTo>
                    <a:pt x="291" y="974"/>
                  </a:lnTo>
                  <a:lnTo>
                    <a:pt x="291" y="974"/>
                  </a:lnTo>
                  <a:lnTo>
                    <a:pt x="288" y="980"/>
                  </a:lnTo>
                  <a:lnTo>
                    <a:pt x="284" y="980"/>
                  </a:lnTo>
                  <a:lnTo>
                    <a:pt x="281" y="980"/>
                  </a:lnTo>
                  <a:lnTo>
                    <a:pt x="275" y="986"/>
                  </a:lnTo>
                  <a:lnTo>
                    <a:pt x="275" y="986"/>
                  </a:lnTo>
                  <a:lnTo>
                    <a:pt x="275" y="992"/>
                  </a:lnTo>
                  <a:lnTo>
                    <a:pt x="278" y="995"/>
                  </a:lnTo>
                  <a:lnTo>
                    <a:pt x="278" y="995"/>
                  </a:lnTo>
                  <a:lnTo>
                    <a:pt x="275" y="998"/>
                  </a:lnTo>
                  <a:lnTo>
                    <a:pt x="269" y="998"/>
                  </a:lnTo>
                  <a:lnTo>
                    <a:pt x="263" y="998"/>
                  </a:lnTo>
                  <a:lnTo>
                    <a:pt x="257" y="998"/>
                  </a:lnTo>
                  <a:lnTo>
                    <a:pt x="257" y="998"/>
                  </a:lnTo>
                  <a:lnTo>
                    <a:pt x="254" y="1001"/>
                  </a:lnTo>
                  <a:lnTo>
                    <a:pt x="254" y="1004"/>
                  </a:lnTo>
                  <a:lnTo>
                    <a:pt x="248" y="1010"/>
                  </a:lnTo>
                  <a:lnTo>
                    <a:pt x="248" y="1010"/>
                  </a:lnTo>
                  <a:lnTo>
                    <a:pt x="239" y="1013"/>
                  </a:lnTo>
                  <a:lnTo>
                    <a:pt x="227" y="1013"/>
                  </a:lnTo>
                  <a:lnTo>
                    <a:pt x="215" y="1016"/>
                  </a:lnTo>
                  <a:lnTo>
                    <a:pt x="209" y="1019"/>
                  </a:lnTo>
                  <a:lnTo>
                    <a:pt x="206" y="1022"/>
                  </a:lnTo>
                  <a:lnTo>
                    <a:pt x="206" y="1022"/>
                  </a:lnTo>
                  <a:lnTo>
                    <a:pt x="197" y="1016"/>
                  </a:lnTo>
                  <a:lnTo>
                    <a:pt x="194" y="1007"/>
                  </a:lnTo>
                  <a:lnTo>
                    <a:pt x="194" y="1007"/>
                  </a:lnTo>
                  <a:lnTo>
                    <a:pt x="179" y="1007"/>
                  </a:lnTo>
                  <a:lnTo>
                    <a:pt x="167" y="1007"/>
                  </a:lnTo>
                  <a:lnTo>
                    <a:pt x="154" y="1007"/>
                  </a:lnTo>
                  <a:lnTo>
                    <a:pt x="148" y="1007"/>
                  </a:lnTo>
                  <a:lnTo>
                    <a:pt x="148" y="1007"/>
                  </a:lnTo>
                  <a:lnTo>
                    <a:pt x="151" y="983"/>
                  </a:lnTo>
                  <a:lnTo>
                    <a:pt x="151" y="974"/>
                  </a:lnTo>
                  <a:lnTo>
                    <a:pt x="145" y="964"/>
                  </a:lnTo>
                  <a:lnTo>
                    <a:pt x="145" y="964"/>
                  </a:lnTo>
                  <a:lnTo>
                    <a:pt x="142" y="961"/>
                  </a:lnTo>
                  <a:lnTo>
                    <a:pt x="145" y="958"/>
                  </a:lnTo>
                  <a:lnTo>
                    <a:pt x="151" y="949"/>
                  </a:lnTo>
                  <a:lnTo>
                    <a:pt x="151" y="949"/>
                  </a:lnTo>
                  <a:lnTo>
                    <a:pt x="151" y="940"/>
                  </a:lnTo>
                  <a:lnTo>
                    <a:pt x="151" y="931"/>
                  </a:lnTo>
                  <a:lnTo>
                    <a:pt x="151" y="925"/>
                  </a:lnTo>
                  <a:lnTo>
                    <a:pt x="157" y="916"/>
                  </a:lnTo>
                  <a:lnTo>
                    <a:pt x="157" y="916"/>
                  </a:lnTo>
                  <a:lnTo>
                    <a:pt x="151" y="901"/>
                  </a:lnTo>
                  <a:lnTo>
                    <a:pt x="148" y="895"/>
                  </a:lnTo>
                  <a:lnTo>
                    <a:pt x="145" y="892"/>
                  </a:lnTo>
                  <a:lnTo>
                    <a:pt x="145" y="892"/>
                  </a:lnTo>
                  <a:lnTo>
                    <a:pt x="148" y="889"/>
                  </a:lnTo>
                  <a:lnTo>
                    <a:pt x="151" y="886"/>
                  </a:lnTo>
                  <a:lnTo>
                    <a:pt x="151" y="880"/>
                  </a:lnTo>
                  <a:lnTo>
                    <a:pt x="151" y="880"/>
                  </a:lnTo>
                  <a:lnTo>
                    <a:pt x="161" y="880"/>
                  </a:lnTo>
                  <a:lnTo>
                    <a:pt x="173" y="880"/>
                  </a:lnTo>
                  <a:lnTo>
                    <a:pt x="182" y="880"/>
                  </a:lnTo>
                  <a:lnTo>
                    <a:pt x="185" y="883"/>
                  </a:lnTo>
                  <a:lnTo>
                    <a:pt x="185" y="889"/>
                  </a:lnTo>
                  <a:lnTo>
                    <a:pt x="185" y="889"/>
                  </a:lnTo>
                  <a:lnTo>
                    <a:pt x="191" y="886"/>
                  </a:lnTo>
                  <a:lnTo>
                    <a:pt x="197" y="886"/>
                  </a:lnTo>
                  <a:lnTo>
                    <a:pt x="215" y="889"/>
                  </a:lnTo>
                  <a:lnTo>
                    <a:pt x="230" y="892"/>
                  </a:lnTo>
                  <a:lnTo>
                    <a:pt x="236" y="892"/>
                  </a:lnTo>
                  <a:lnTo>
                    <a:pt x="242" y="889"/>
                  </a:lnTo>
                  <a:lnTo>
                    <a:pt x="242" y="889"/>
                  </a:lnTo>
                  <a:lnTo>
                    <a:pt x="245" y="886"/>
                  </a:lnTo>
                  <a:lnTo>
                    <a:pt x="248" y="889"/>
                  </a:lnTo>
                  <a:lnTo>
                    <a:pt x="248" y="889"/>
                  </a:lnTo>
                  <a:lnTo>
                    <a:pt x="251" y="886"/>
                  </a:lnTo>
                  <a:lnTo>
                    <a:pt x="251" y="883"/>
                  </a:lnTo>
                  <a:lnTo>
                    <a:pt x="254" y="883"/>
                  </a:lnTo>
                  <a:lnTo>
                    <a:pt x="254" y="883"/>
                  </a:lnTo>
                  <a:lnTo>
                    <a:pt x="254" y="889"/>
                  </a:lnTo>
                  <a:lnTo>
                    <a:pt x="254" y="889"/>
                  </a:lnTo>
                  <a:lnTo>
                    <a:pt x="260" y="886"/>
                  </a:lnTo>
                  <a:lnTo>
                    <a:pt x="266" y="880"/>
                  </a:lnTo>
                  <a:lnTo>
                    <a:pt x="272" y="877"/>
                  </a:lnTo>
                  <a:lnTo>
                    <a:pt x="275" y="868"/>
                  </a:lnTo>
                  <a:lnTo>
                    <a:pt x="275" y="868"/>
                  </a:lnTo>
                  <a:lnTo>
                    <a:pt x="278" y="853"/>
                  </a:lnTo>
                  <a:lnTo>
                    <a:pt x="278" y="841"/>
                  </a:lnTo>
                  <a:lnTo>
                    <a:pt x="278" y="834"/>
                  </a:lnTo>
                  <a:lnTo>
                    <a:pt x="275" y="831"/>
                  </a:lnTo>
                  <a:lnTo>
                    <a:pt x="275" y="831"/>
                  </a:lnTo>
                  <a:lnTo>
                    <a:pt x="272" y="828"/>
                  </a:lnTo>
                  <a:lnTo>
                    <a:pt x="272" y="825"/>
                  </a:lnTo>
                  <a:lnTo>
                    <a:pt x="272" y="822"/>
                  </a:lnTo>
                  <a:lnTo>
                    <a:pt x="269" y="816"/>
                  </a:lnTo>
                  <a:lnTo>
                    <a:pt x="269" y="816"/>
                  </a:lnTo>
                  <a:lnTo>
                    <a:pt x="269" y="813"/>
                  </a:lnTo>
                  <a:lnTo>
                    <a:pt x="266" y="810"/>
                  </a:lnTo>
                  <a:lnTo>
                    <a:pt x="257" y="810"/>
                  </a:lnTo>
                  <a:lnTo>
                    <a:pt x="257" y="810"/>
                  </a:lnTo>
                  <a:lnTo>
                    <a:pt x="260" y="807"/>
                  </a:lnTo>
                  <a:lnTo>
                    <a:pt x="263" y="798"/>
                  </a:lnTo>
                  <a:lnTo>
                    <a:pt x="263" y="798"/>
                  </a:lnTo>
                  <a:lnTo>
                    <a:pt x="260" y="798"/>
                  </a:lnTo>
                  <a:lnTo>
                    <a:pt x="257" y="798"/>
                  </a:lnTo>
                  <a:lnTo>
                    <a:pt x="254" y="804"/>
                  </a:lnTo>
                  <a:lnTo>
                    <a:pt x="254" y="804"/>
                  </a:lnTo>
                  <a:lnTo>
                    <a:pt x="251" y="801"/>
                  </a:lnTo>
                  <a:lnTo>
                    <a:pt x="251" y="798"/>
                  </a:lnTo>
                  <a:lnTo>
                    <a:pt x="251" y="798"/>
                  </a:lnTo>
                  <a:lnTo>
                    <a:pt x="248" y="795"/>
                  </a:lnTo>
                  <a:lnTo>
                    <a:pt x="248" y="795"/>
                  </a:lnTo>
                  <a:lnTo>
                    <a:pt x="239" y="792"/>
                  </a:lnTo>
                  <a:lnTo>
                    <a:pt x="230" y="792"/>
                  </a:lnTo>
                  <a:lnTo>
                    <a:pt x="230" y="792"/>
                  </a:lnTo>
                  <a:lnTo>
                    <a:pt x="227" y="789"/>
                  </a:lnTo>
                  <a:lnTo>
                    <a:pt x="224" y="786"/>
                  </a:lnTo>
                  <a:lnTo>
                    <a:pt x="224" y="786"/>
                  </a:lnTo>
                  <a:lnTo>
                    <a:pt x="221" y="786"/>
                  </a:lnTo>
                  <a:lnTo>
                    <a:pt x="218" y="783"/>
                  </a:lnTo>
                  <a:lnTo>
                    <a:pt x="218" y="783"/>
                  </a:lnTo>
                  <a:lnTo>
                    <a:pt x="218" y="777"/>
                  </a:lnTo>
                  <a:lnTo>
                    <a:pt x="221" y="777"/>
                  </a:lnTo>
                  <a:lnTo>
                    <a:pt x="224" y="780"/>
                  </a:lnTo>
                  <a:lnTo>
                    <a:pt x="224" y="780"/>
                  </a:lnTo>
                  <a:lnTo>
                    <a:pt x="242" y="771"/>
                  </a:lnTo>
                  <a:lnTo>
                    <a:pt x="254" y="768"/>
                  </a:lnTo>
                  <a:lnTo>
                    <a:pt x="269" y="771"/>
                  </a:lnTo>
                  <a:lnTo>
                    <a:pt x="269" y="771"/>
                  </a:lnTo>
                  <a:lnTo>
                    <a:pt x="269" y="765"/>
                  </a:lnTo>
                  <a:lnTo>
                    <a:pt x="269" y="765"/>
                  </a:lnTo>
                  <a:lnTo>
                    <a:pt x="263" y="762"/>
                  </a:lnTo>
                  <a:lnTo>
                    <a:pt x="263" y="762"/>
                  </a:lnTo>
                  <a:lnTo>
                    <a:pt x="263" y="759"/>
                  </a:lnTo>
                  <a:lnTo>
                    <a:pt x="266" y="756"/>
                  </a:lnTo>
                  <a:lnTo>
                    <a:pt x="272" y="759"/>
                  </a:lnTo>
                  <a:lnTo>
                    <a:pt x="288" y="762"/>
                  </a:lnTo>
                  <a:lnTo>
                    <a:pt x="288" y="762"/>
                  </a:lnTo>
                  <a:lnTo>
                    <a:pt x="294" y="759"/>
                  </a:lnTo>
                  <a:lnTo>
                    <a:pt x="297" y="759"/>
                  </a:lnTo>
                  <a:lnTo>
                    <a:pt x="300" y="762"/>
                  </a:lnTo>
                  <a:lnTo>
                    <a:pt x="300" y="762"/>
                  </a:lnTo>
                  <a:lnTo>
                    <a:pt x="303" y="756"/>
                  </a:lnTo>
                  <a:lnTo>
                    <a:pt x="309" y="750"/>
                  </a:lnTo>
                  <a:lnTo>
                    <a:pt x="315" y="744"/>
                  </a:lnTo>
                  <a:lnTo>
                    <a:pt x="324" y="741"/>
                  </a:lnTo>
                  <a:lnTo>
                    <a:pt x="324" y="741"/>
                  </a:lnTo>
                  <a:lnTo>
                    <a:pt x="321" y="735"/>
                  </a:lnTo>
                  <a:lnTo>
                    <a:pt x="327" y="732"/>
                  </a:lnTo>
                  <a:lnTo>
                    <a:pt x="330" y="729"/>
                  </a:lnTo>
                  <a:lnTo>
                    <a:pt x="330" y="723"/>
                  </a:lnTo>
                  <a:lnTo>
                    <a:pt x="330" y="723"/>
                  </a:lnTo>
                  <a:lnTo>
                    <a:pt x="354" y="723"/>
                  </a:lnTo>
                  <a:lnTo>
                    <a:pt x="354" y="723"/>
                  </a:lnTo>
                  <a:lnTo>
                    <a:pt x="354" y="720"/>
                  </a:lnTo>
                  <a:lnTo>
                    <a:pt x="351" y="720"/>
                  </a:lnTo>
                  <a:lnTo>
                    <a:pt x="348" y="717"/>
                  </a:lnTo>
                  <a:lnTo>
                    <a:pt x="348" y="717"/>
                  </a:lnTo>
                  <a:lnTo>
                    <a:pt x="351" y="714"/>
                  </a:lnTo>
                  <a:lnTo>
                    <a:pt x="354" y="710"/>
                  </a:lnTo>
                  <a:lnTo>
                    <a:pt x="357" y="707"/>
                  </a:lnTo>
                  <a:lnTo>
                    <a:pt x="354" y="701"/>
                  </a:lnTo>
                  <a:lnTo>
                    <a:pt x="354" y="701"/>
                  </a:lnTo>
                  <a:lnTo>
                    <a:pt x="360" y="701"/>
                  </a:lnTo>
                  <a:lnTo>
                    <a:pt x="366" y="704"/>
                  </a:lnTo>
                  <a:lnTo>
                    <a:pt x="366" y="704"/>
                  </a:lnTo>
                  <a:lnTo>
                    <a:pt x="372" y="701"/>
                  </a:lnTo>
                  <a:lnTo>
                    <a:pt x="372" y="701"/>
                  </a:lnTo>
                  <a:lnTo>
                    <a:pt x="369" y="689"/>
                  </a:lnTo>
                  <a:lnTo>
                    <a:pt x="372" y="683"/>
                  </a:lnTo>
                  <a:lnTo>
                    <a:pt x="378" y="680"/>
                  </a:lnTo>
                  <a:lnTo>
                    <a:pt x="381" y="668"/>
                  </a:lnTo>
                  <a:lnTo>
                    <a:pt x="381" y="668"/>
                  </a:lnTo>
                  <a:lnTo>
                    <a:pt x="387" y="668"/>
                  </a:lnTo>
                  <a:lnTo>
                    <a:pt x="396" y="668"/>
                  </a:lnTo>
                  <a:lnTo>
                    <a:pt x="396" y="668"/>
                  </a:lnTo>
                  <a:lnTo>
                    <a:pt x="399" y="665"/>
                  </a:lnTo>
                  <a:lnTo>
                    <a:pt x="405" y="659"/>
                  </a:lnTo>
                  <a:lnTo>
                    <a:pt x="405" y="659"/>
                  </a:lnTo>
                  <a:lnTo>
                    <a:pt x="405" y="659"/>
                  </a:lnTo>
                  <a:lnTo>
                    <a:pt x="408" y="662"/>
                  </a:lnTo>
                  <a:lnTo>
                    <a:pt x="408" y="665"/>
                  </a:lnTo>
                  <a:lnTo>
                    <a:pt x="408" y="665"/>
                  </a:lnTo>
                  <a:lnTo>
                    <a:pt x="411" y="665"/>
                  </a:lnTo>
                  <a:lnTo>
                    <a:pt x="411" y="662"/>
                  </a:lnTo>
                  <a:lnTo>
                    <a:pt x="411" y="659"/>
                  </a:lnTo>
                  <a:lnTo>
                    <a:pt x="411" y="659"/>
                  </a:lnTo>
                  <a:lnTo>
                    <a:pt x="421" y="662"/>
                  </a:lnTo>
                  <a:lnTo>
                    <a:pt x="430" y="659"/>
                  </a:lnTo>
                  <a:lnTo>
                    <a:pt x="430" y="659"/>
                  </a:lnTo>
                  <a:lnTo>
                    <a:pt x="436" y="653"/>
                  </a:lnTo>
                  <a:lnTo>
                    <a:pt x="439" y="650"/>
                  </a:lnTo>
                  <a:lnTo>
                    <a:pt x="445" y="653"/>
                  </a:lnTo>
                  <a:lnTo>
                    <a:pt x="445" y="653"/>
                  </a:lnTo>
                  <a:lnTo>
                    <a:pt x="442" y="647"/>
                  </a:lnTo>
                  <a:lnTo>
                    <a:pt x="439" y="644"/>
                  </a:lnTo>
                  <a:lnTo>
                    <a:pt x="433" y="638"/>
                  </a:lnTo>
                  <a:lnTo>
                    <a:pt x="433" y="632"/>
                  </a:lnTo>
                  <a:lnTo>
                    <a:pt x="433" y="632"/>
                  </a:lnTo>
                  <a:lnTo>
                    <a:pt x="439" y="629"/>
                  </a:lnTo>
                  <a:lnTo>
                    <a:pt x="439" y="626"/>
                  </a:lnTo>
                  <a:lnTo>
                    <a:pt x="436" y="611"/>
                  </a:lnTo>
                  <a:lnTo>
                    <a:pt x="436" y="611"/>
                  </a:lnTo>
                  <a:lnTo>
                    <a:pt x="439" y="599"/>
                  </a:lnTo>
                  <a:lnTo>
                    <a:pt x="442" y="590"/>
                  </a:lnTo>
                  <a:lnTo>
                    <a:pt x="442" y="583"/>
                  </a:lnTo>
                  <a:lnTo>
                    <a:pt x="442" y="583"/>
                  </a:lnTo>
                  <a:lnTo>
                    <a:pt x="457" y="583"/>
                  </a:lnTo>
                  <a:lnTo>
                    <a:pt x="457" y="583"/>
                  </a:lnTo>
                  <a:lnTo>
                    <a:pt x="460" y="580"/>
                  </a:lnTo>
                  <a:lnTo>
                    <a:pt x="460" y="577"/>
                  </a:lnTo>
                  <a:lnTo>
                    <a:pt x="457" y="574"/>
                  </a:lnTo>
                  <a:lnTo>
                    <a:pt x="466" y="574"/>
                  </a:lnTo>
                  <a:lnTo>
                    <a:pt x="466" y="574"/>
                  </a:lnTo>
                  <a:lnTo>
                    <a:pt x="466" y="577"/>
                  </a:lnTo>
                  <a:lnTo>
                    <a:pt x="469" y="577"/>
                  </a:lnTo>
                  <a:lnTo>
                    <a:pt x="472" y="580"/>
                  </a:lnTo>
                  <a:lnTo>
                    <a:pt x="472" y="580"/>
                  </a:lnTo>
                  <a:lnTo>
                    <a:pt x="469" y="583"/>
                  </a:lnTo>
                  <a:lnTo>
                    <a:pt x="469" y="593"/>
                  </a:lnTo>
                  <a:lnTo>
                    <a:pt x="469" y="593"/>
                  </a:lnTo>
                  <a:lnTo>
                    <a:pt x="469" y="602"/>
                  </a:lnTo>
                  <a:lnTo>
                    <a:pt x="472" y="605"/>
                  </a:lnTo>
                  <a:lnTo>
                    <a:pt x="478" y="605"/>
                  </a:lnTo>
                  <a:lnTo>
                    <a:pt x="478" y="605"/>
                  </a:lnTo>
                  <a:lnTo>
                    <a:pt x="478" y="611"/>
                  </a:lnTo>
                  <a:lnTo>
                    <a:pt x="475" y="614"/>
                  </a:lnTo>
                  <a:lnTo>
                    <a:pt x="472" y="617"/>
                  </a:lnTo>
                  <a:lnTo>
                    <a:pt x="472" y="617"/>
                  </a:lnTo>
                  <a:lnTo>
                    <a:pt x="475" y="617"/>
                  </a:lnTo>
                  <a:lnTo>
                    <a:pt x="475" y="617"/>
                  </a:lnTo>
                  <a:lnTo>
                    <a:pt x="484" y="617"/>
                  </a:lnTo>
                  <a:lnTo>
                    <a:pt x="490" y="617"/>
                  </a:lnTo>
                  <a:lnTo>
                    <a:pt x="493" y="617"/>
                  </a:lnTo>
                  <a:lnTo>
                    <a:pt x="499" y="620"/>
                  </a:lnTo>
                  <a:lnTo>
                    <a:pt x="499" y="620"/>
                  </a:lnTo>
                  <a:lnTo>
                    <a:pt x="496" y="623"/>
                  </a:lnTo>
                  <a:lnTo>
                    <a:pt x="493" y="626"/>
                  </a:lnTo>
                  <a:lnTo>
                    <a:pt x="484" y="629"/>
                  </a:lnTo>
                  <a:lnTo>
                    <a:pt x="475" y="629"/>
                  </a:lnTo>
                  <a:lnTo>
                    <a:pt x="472" y="632"/>
                  </a:lnTo>
                  <a:lnTo>
                    <a:pt x="469" y="635"/>
                  </a:lnTo>
                  <a:lnTo>
                    <a:pt x="469" y="635"/>
                  </a:lnTo>
                  <a:lnTo>
                    <a:pt x="469" y="641"/>
                  </a:lnTo>
                  <a:lnTo>
                    <a:pt x="472" y="644"/>
                  </a:lnTo>
                  <a:lnTo>
                    <a:pt x="481" y="647"/>
                  </a:lnTo>
                  <a:lnTo>
                    <a:pt x="481" y="647"/>
                  </a:lnTo>
                  <a:lnTo>
                    <a:pt x="487" y="653"/>
                  </a:lnTo>
                  <a:lnTo>
                    <a:pt x="490" y="656"/>
                  </a:lnTo>
                  <a:lnTo>
                    <a:pt x="493" y="656"/>
                  </a:lnTo>
                  <a:lnTo>
                    <a:pt x="493" y="656"/>
                  </a:lnTo>
                  <a:lnTo>
                    <a:pt x="487" y="650"/>
                  </a:lnTo>
                  <a:lnTo>
                    <a:pt x="499" y="647"/>
                  </a:lnTo>
                  <a:lnTo>
                    <a:pt x="499" y="647"/>
                  </a:lnTo>
                  <a:lnTo>
                    <a:pt x="514" y="647"/>
                  </a:lnTo>
                  <a:lnTo>
                    <a:pt x="514" y="647"/>
                  </a:lnTo>
                  <a:lnTo>
                    <a:pt x="523" y="650"/>
                  </a:lnTo>
                  <a:lnTo>
                    <a:pt x="529" y="653"/>
                  </a:lnTo>
                  <a:lnTo>
                    <a:pt x="529" y="653"/>
                  </a:lnTo>
                  <a:lnTo>
                    <a:pt x="535" y="650"/>
                  </a:lnTo>
                  <a:lnTo>
                    <a:pt x="541" y="650"/>
                  </a:lnTo>
                  <a:lnTo>
                    <a:pt x="548" y="647"/>
                  </a:lnTo>
                  <a:lnTo>
                    <a:pt x="554" y="647"/>
                  </a:lnTo>
                  <a:lnTo>
                    <a:pt x="554" y="647"/>
                  </a:lnTo>
                  <a:lnTo>
                    <a:pt x="563" y="650"/>
                  </a:lnTo>
                  <a:lnTo>
                    <a:pt x="569" y="650"/>
                  </a:lnTo>
                  <a:lnTo>
                    <a:pt x="575" y="647"/>
                  </a:lnTo>
                  <a:lnTo>
                    <a:pt x="575" y="647"/>
                  </a:lnTo>
                  <a:lnTo>
                    <a:pt x="575" y="644"/>
                  </a:lnTo>
                  <a:lnTo>
                    <a:pt x="575" y="644"/>
                  </a:lnTo>
                  <a:lnTo>
                    <a:pt x="593" y="641"/>
                  </a:lnTo>
                  <a:lnTo>
                    <a:pt x="599" y="641"/>
                  </a:lnTo>
                  <a:lnTo>
                    <a:pt x="602" y="635"/>
                  </a:lnTo>
                  <a:lnTo>
                    <a:pt x="602" y="635"/>
                  </a:lnTo>
                  <a:lnTo>
                    <a:pt x="608" y="641"/>
                  </a:lnTo>
                  <a:lnTo>
                    <a:pt x="614" y="641"/>
                  </a:lnTo>
                  <a:lnTo>
                    <a:pt x="623" y="635"/>
                  </a:lnTo>
                  <a:lnTo>
                    <a:pt x="632" y="632"/>
                  </a:lnTo>
                  <a:lnTo>
                    <a:pt x="635" y="629"/>
                  </a:lnTo>
                  <a:lnTo>
                    <a:pt x="641" y="632"/>
                  </a:lnTo>
                  <a:lnTo>
                    <a:pt x="641" y="632"/>
                  </a:lnTo>
                  <a:lnTo>
                    <a:pt x="641" y="617"/>
                  </a:lnTo>
                  <a:lnTo>
                    <a:pt x="641" y="617"/>
                  </a:lnTo>
                  <a:lnTo>
                    <a:pt x="644" y="617"/>
                  </a:lnTo>
                  <a:lnTo>
                    <a:pt x="647" y="614"/>
                  </a:lnTo>
                  <a:lnTo>
                    <a:pt x="647" y="608"/>
                  </a:lnTo>
                  <a:lnTo>
                    <a:pt x="647" y="608"/>
                  </a:lnTo>
                  <a:lnTo>
                    <a:pt x="653" y="596"/>
                  </a:lnTo>
                  <a:lnTo>
                    <a:pt x="653" y="596"/>
                  </a:lnTo>
                  <a:lnTo>
                    <a:pt x="653" y="593"/>
                  </a:lnTo>
                  <a:lnTo>
                    <a:pt x="653" y="593"/>
                  </a:lnTo>
                  <a:lnTo>
                    <a:pt x="653" y="583"/>
                  </a:lnTo>
                  <a:lnTo>
                    <a:pt x="653" y="583"/>
                  </a:lnTo>
                  <a:lnTo>
                    <a:pt x="662" y="583"/>
                  </a:lnTo>
                  <a:lnTo>
                    <a:pt x="665" y="580"/>
                  </a:lnTo>
                  <a:lnTo>
                    <a:pt x="668" y="574"/>
                  </a:lnTo>
                  <a:lnTo>
                    <a:pt x="668" y="574"/>
                  </a:lnTo>
                  <a:lnTo>
                    <a:pt x="671" y="577"/>
                  </a:lnTo>
                  <a:lnTo>
                    <a:pt x="671" y="577"/>
                  </a:lnTo>
                  <a:lnTo>
                    <a:pt x="671" y="583"/>
                  </a:lnTo>
                  <a:lnTo>
                    <a:pt x="671" y="583"/>
                  </a:lnTo>
                  <a:lnTo>
                    <a:pt x="681" y="580"/>
                  </a:lnTo>
                  <a:lnTo>
                    <a:pt x="690" y="580"/>
                  </a:lnTo>
                  <a:lnTo>
                    <a:pt x="690" y="580"/>
                  </a:lnTo>
                  <a:lnTo>
                    <a:pt x="693" y="577"/>
                  </a:lnTo>
                  <a:lnTo>
                    <a:pt x="693" y="574"/>
                  </a:lnTo>
                  <a:lnTo>
                    <a:pt x="693" y="571"/>
                  </a:lnTo>
                  <a:lnTo>
                    <a:pt x="696" y="571"/>
                  </a:lnTo>
                  <a:lnTo>
                    <a:pt x="696" y="571"/>
                  </a:lnTo>
                  <a:lnTo>
                    <a:pt x="696" y="559"/>
                  </a:lnTo>
                  <a:lnTo>
                    <a:pt x="693" y="556"/>
                  </a:lnTo>
                  <a:lnTo>
                    <a:pt x="690" y="553"/>
                  </a:lnTo>
                  <a:lnTo>
                    <a:pt x="690" y="553"/>
                  </a:lnTo>
                  <a:lnTo>
                    <a:pt x="693" y="547"/>
                  </a:lnTo>
                  <a:lnTo>
                    <a:pt x="693" y="538"/>
                  </a:lnTo>
                  <a:lnTo>
                    <a:pt x="693" y="538"/>
                  </a:lnTo>
                  <a:lnTo>
                    <a:pt x="702" y="538"/>
                  </a:lnTo>
                  <a:lnTo>
                    <a:pt x="705" y="535"/>
                  </a:lnTo>
                  <a:lnTo>
                    <a:pt x="705" y="529"/>
                  </a:lnTo>
                  <a:lnTo>
                    <a:pt x="705" y="529"/>
                  </a:lnTo>
                  <a:lnTo>
                    <a:pt x="711" y="535"/>
                  </a:lnTo>
                  <a:lnTo>
                    <a:pt x="717" y="532"/>
                  </a:lnTo>
                  <a:lnTo>
                    <a:pt x="723" y="529"/>
                  </a:lnTo>
                  <a:lnTo>
                    <a:pt x="735" y="529"/>
                  </a:lnTo>
                  <a:lnTo>
                    <a:pt x="735" y="529"/>
                  </a:lnTo>
                  <a:lnTo>
                    <a:pt x="738" y="535"/>
                  </a:lnTo>
                  <a:lnTo>
                    <a:pt x="738" y="535"/>
                  </a:lnTo>
                  <a:lnTo>
                    <a:pt x="741" y="532"/>
                  </a:lnTo>
                  <a:lnTo>
                    <a:pt x="747" y="529"/>
                  </a:lnTo>
                  <a:lnTo>
                    <a:pt x="747" y="529"/>
                  </a:lnTo>
                  <a:lnTo>
                    <a:pt x="750" y="532"/>
                  </a:lnTo>
                  <a:lnTo>
                    <a:pt x="753" y="535"/>
                  </a:lnTo>
                  <a:lnTo>
                    <a:pt x="753" y="535"/>
                  </a:lnTo>
                  <a:lnTo>
                    <a:pt x="756" y="532"/>
                  </a:lnTo>
                  <a:lnTo>
                    <a:pt x="756" y="532"/>
                  </a:lnTo>
                  <a:lnTo>
                    <a:pt x="756" y="529"/>
                  </a:lnTo>
                  <a:lnTo>
                    <a:pt x="759" y="526"/>
                  </a:lnTo>
                  <a:lnTo>
                    <a:pt x="759" y="526"/>
                  </a:lnTo>
                  <a:lnTo>
                    <a:pt x="762" y="526"/>
                  </a:lnTo>
                  <a:lnTo>
                    <a:pt x="765" y="526"/>
                  </a:lnTo>
                  <a:lnTo>
                    <a:pt x="765" y="526"/>
                  </a:lnTo>
                  <a:lnTo>
                    <a:pt x="771" y="520"/>
                  </a:lnTo>
                  <a:lnTo>
                    <a:pt x="777" y="517"/>
                  </a:lnTo>
                  <a:lnTo>
                    <a:pt x="783" y="517"/>
                  </a:lnTo>
                  <a:lnTo>
                    <a:pt x="783" y="517"/>
                  </a:lnTo>
                  <a:lnTo>
                    <a:pt x="780" y="514"/>
                  </a:lnTo>
                  <a:lnTo>
                    <a:pt x="777" y="505"/>
                  </a:lnTo>
                  <a:lnTo>
                    <a:pt x="774" y="502"/>
                  </a:lnTo>
                  <a:lnTo>
                    <a:pt x="771" y="499"/>
                  </a:lnTo>
                  <a:lnTo>
                    <a:pt x="771" y="499"/>
                  </a:lnTo>
                  <a:lnTo>
                    <a:pt x="765" y="496"/>
                  </a:lnTo>
                  <a:lnTo>
                    <a:pt x="765" y="499"/>
                  </a:lnTo>
                  <a:lnTo>
                    <a:pt x="762" y="505"/>
                  </a:lnTo>
                  <a:lnTo>
                    <a:pt x="762" y="505"/>
                  </a:lnTo>
                  <a:lnTo>
                    <a:pt x="759" y="505"/>
                  </a:lnTo>
                  <a:lnTo>
                    <a:pt x="753" y="502"/>
                  </a:lnTo>
                  <a:lnTo>
                    <a:pt x="753" y="502"/>
                  </a:lnTo>
                  <a:lnTo>
                    <a:pt x="750" y="505"/>
                  </a:lnTo>
                  <a:lnTo>
                    <a:pt x="750" y="505"/>
                  </a:lnTo>
                  <a:lnTo>
                    <a:pt x="750" y="505"/>
                  </a:lnTo>
                  <a:lnTo>
                    <a:pt x="747" y="505"/>
                  </a:lnTo>
                  <a:lnTo>
                    <a:pt x="741" y="502"/>
                  </a:lnTo>
                  <a:lnTo>
                    <a:pt x="741" y="502"/>
                  </a:lnTo>
                  <a:lnTo>
                    <a:pt x="732" y="505"/>
                  </a:lnTo>
                  <a:lnTo>
                    <a:pt x="726" y="508"/>
                  </a:lnTo>
                  <a:lnTo>
                    <a:pt x="723" y="505"/>
                  </a:lnTo>
                  <a:lnTo>
                    <a:pt x="723" y="505"/>
                  </a:lnTo>
                  <a:lnTo>
                    <a:pt x="720" y="508"/>
                  </a:lnTo>
                  <a:lnTo>
                    <a:pt x="717" y="508"/>
                  </a:lnTo>
                  <a:lnTo>
                    <a:pt x="717" y="514"/>
                  </a:lnTo>
                  <a:lnTo>
                    <a:pt x="717" y="514"/>
                  </a:lnTo>
                  <a:lnTo>
                    <a:pt x="705" y="514"/>
                  </a:lnTo>
                  <a:lnTo>
                    <a:pt x="693" y="514"/>
                  </a:lnTo>
                  <a:lnTo>
                    <a:pt x="681" y="511"/>
                  </a:lnTo>
                  <a:lnTo>
                    <a:pt x="668" y="511"/>
                  </a:lnTo>
                  <a:lnTo>
                    <a:pt x="668" y="511"/>
                  </a:lnTo>
                  <a:lnTo>
                    <a:pt x="668" y="502"/>
                  </a:lnTo>
                  <a:lnTo>
                    <a:pt x="668" y="502"/>
                  </a:lnTo>
                  <a:lnTo>
                    <a:pt x="665" y="502"/>
                  </a:lnTo>
                  <a:lnTo>
                    <a:pt x="659" y="502"/>
                  </a:lnTo>
                  <a:lnTo>
                    <a:pt x="656" y="499"/>
                  </a:lnTo>
                  <a:lnTo>
                    <a:pt x="653" y="499"/>
                  </a:lnTo>
                  <a:lnTo>
                    <a:pt x="653" y="499"/>
                  </a:lnTo>
                  <a:lnTo>
                    <a:pt x="656" y="481"/>
                  </a:lnTo>
                  <a:lnTo>
                    <a:pt x="656" y="469"/>
                  </a:lnTo>
                  <a:lnTo>
                    <a:pt x="653" y="435"/>
                  </a:lnTo>
                  <a:lnTo>
                    <a:pt x="653" y="435"/>
                  </a:lnTo>
                  <a:lnTo>
                    <a:pt x="659" y="435"/>
                  </a:lnTo>
                  <a:lnTo>
                    <a:pt x="671" y="429"/>
                  </a:lnTo>
                  <a:lnTo>
                    <a:pt x="678" y="426"/>
                  </a:lnTo>
                  <a:lnTo>
                    <a:pt x="684" y="426"/>
                  </a:lnTo>
                  <a:lnTo>
                    <a:pt x="684" y="429"/>
                  </a:lnTo>
                  <a:lnTo>
                    <a:pt x="684" y="429"/>
                  </a:lnTo>
                  <a:lnTo>
                    <a:pt x="687" y="426"/>
                  </a:lnTo>
                  <a:lnTo>
                    <a:pt x="687" y="423"/>
                  </a:lnTo>
                  <a:lnTo>
                    <a:pt x="687" y="420"/>
                  </a:lnTo>
                  <a:lnTo>
                    <a:pt x="690" y="411"/>
                  </a:lnTo>
                  <a:lnTo>
                    <a:pt x="690" y="411"/>
                  </a:lnTo>
                  <a:lnTo>
                    <a:pt x="693" y="411"/>
                  </a:lnTo>
                  <a:lnTo>
                    <a:pt x="696" y="408"/>
                  </a:lnTo>
                  <a:lnTo>
                    <a:pt x="702" y="402"/>
                  </a:lnTo>
                  <a:lnTo>
                    <a:pt x="705" y="384"/>
                  </a:lnTo>
                  <a:lnTo>
                    <a:pt x="705" y="384"/>
                  </a:lnTo>
                  <a:lnTo>
                    <a:pt x="714" y="384"/>
                  </a:lnTo>
                  <a:lnTo>
                    <a:pt x="714" y="384"/>
                  </a:lnTo>
                  <a:lnTo>
                    <a:pt x="711" y="378"/>
                  </a:lnTo>
                  <a:lnTo>
                    <a:pt x="708" y="375"/>
                  </a:lnTo>
                  <a:lnTo>
                    <a:pt x="705" y="369"/>
                  </a:lnTo>
                  <a:lnTo>
                    <a:pt x="705" y="363"/>
                  </a:lnTo>
                  <a:lnTo>
                    <a:pt x="705" y="363"/>
                  </a:lnTo>
                  <a:lnTo>
                    <a:pt x="702" y="366"/>
                  </a:lnTo>
                  <a:lnTo>
                    <a:pt x="696" y="366"/>
                  </a:lnTo>
                  <a:lnTo>
                    <a:pt x="681" y="363"/>
                  </a:lnTo>
                  <a:lnTo>
                    <a:pt x="681" y="363"/>
                  </a:lnTo>
                  <a:lnTo>
                    <a:pt x="665" y="369"/>
                  </a:lnTo>
                  <a:lnTo>
                    <a:pt x="659" y="372"/>
                  </a:lnTo>
                  <a:lnTo>
                    <a:pt x="653" y="372"/>
                  </a:lnTo>
                  <a:lnTo>
                    <a:pt x="653" y="372"/>
                  </a:lnTo>
                  <a:lnTo>
                    <a:pt x="650" y="372"/>
                  </a:lnTo>
                  <a:lnTo>
                    <a:pt x="647" y="372"/>
                  </a:lnTo>
                  <a:lnTo>
                    <a:pt x="647" y="381"/>
                  </a:lnTo>
                  <a:lnTo>
                    <a:pt x="647" y="387"/>
                  </a:lnTo>
                  <a:lnTo>
                    <a:pt x="647" y="390"/>
                  </a:lnTo>
                  <a:lnTo>
                    <a:pt x="647" y="387"/>
                  </a:lnTo>
                  <a:lnTo>
                    <a:pt x="647" y="387"/>
                  </a:lnTo>
                  <a:lnTo>
                    <a:pt x="647" y="390"/>
                  </a:lnTo>
                  <a:lnTo>
                    <a:pt x="644" y="390"/>
                  </a:lnTo>
                  <a:lnTo>
                    <a:pt x="641" y="387"/>
                  </a:lnTo>
                  <a:lnTo>
                    <a:pt x="641" y="387"/>
                  </a:lnTo>
                  <a:lnTo>
                    <a:pt x="641" y="387"/>
                  </a:lnTo>
                  <a:lnTo>
                    <a:pt x="638" y="393"/>
                  </a:lnTo>
                  <a:lnTo>
                    <a:pt x="641" y="396"/>
                  </a:lnTo>
                  <a:lnTo>
                    <a:pt x="641" y="405"/>
                  </a:lnTo>
                  <a:lnTo>
                    <a:pt x="641" y="405"/>
                  </a:lnTo>
                  <a:lnTo>
                    <a:pt x="623" y="420"/>
                  </a:lnTo>
                  <a:lnTo>
                    <a:pt x="623" y="420"/>
                  </a:lnTo>
                  <a:lnTo>
                    <a:pt x="611" y="435"/>
                  </a:lnTo>
                  <a:lnTo>
                    <a:pt x="605" y="438"/>
                  </a:lnTo>
                  <a:lnTo>
                    <a:pt x="596" y="441"/>
                  </a:lnTo>
                  <a:lnTo>
                    <a:pt x="596" y="441"/>
                  </a:lnTo>
                  <a:lnTo>
                    <a:pt x="596" y="444"/>
                  </a:lnTo>
                  <a:lnTo>
                    <a:pt x="599" y="450"/>
                  </a:lnTo>
                  <a:lnTo>
                    <a:pt x="599" y="450"/>
                  </a:lnTo>
                  <a:lnTo>
                    <a:pt x="596" y="453"/>
                  </a:lnTo>
                  <a:lnTo>
                    <a:pt x="596" y="453"/>
                  </a:lnTo>
                  <a:lnTo>
                    <a:pt x="593" y="453"/>
                  </a:lnTo>
                  <a:lnTo>
                    <a:pt x="593" y="456"/>
                  </a:lnTo>
                  <a:lnTo>
                    <a:pt x="593" y="459"/>
                  </a:lnTo>
                  <a:lnTo>
                    <a:pt x="590" y="463"/>
                  </a:lnTo>
                  <a:lnTo>
                    <a:pt x="590" y="463"/>
                  </a:lnTo>
                  <a:lnTo>
                    <a:pt x="587" y="463"/>
                  </a:lnTo>
                  <a:lnTo>
                    <a:pt x="584" y="463"/>
                  </a:lnTo>
                  <a:lnTo>
                    <a:pt x="584" y="463"/>
                  </a:lnTo>
                  <a:lnTo>
                    <a:pt x="584" y="466"/>
                  </a:lnTo>
                  <a:lnTo>
                    <a:pt x="584" y="469"/>
                  </a:lnTo>
                  <a:lnTo>
                    <a:pt x="584" y="469"/>
                  </a:lnTo>
                  <a:lnTo>
                    <a:pt x="578" y="469"/>
                  </a:lnTo>
                  <a:lnTo>
                    <a:pt x="578" y="469"/>
                  </a:lnTo>
                  <a:lnTo>
                    <a:pt x="578" y="481"/>
                  </a:lnTo>
                  <a:lnTo>
                    <a:pt x="578" y="484"/>
                  </a:lnTo>
                  <a:lnTo>
                    <a:pt x="575" y="487"/>
                  </a:lnTo>
                  <a:lnTo>
                    <a:pt x="575" y="487"/>
                  </a:lnTo>
                  <a:lnTo>
                    <a:pt x="581" y="490"/>
                  </a:lnTo>
                  <a:lnTo>
                    <a:pt x="581" y="493"/>
                  </a:lnTo>
                  <a:lnTo>
                    <a:pt x="578" y="493"/>
                  </a:lnTo>
                  <a:lnTo>
                    <a:pt x="578" y="493"/>
                  </a:lnTo>
                  <a:lnTo>
                    <a:pt x="587" y="502"/>
                  </a:lnTo>
                  <a:lnTo>
                    <a:pt x="593" y="505"/>
                  </a:lnTo>
                  <a:lnTo>
                    <a:pt x="599" y="505"/>
                  </a:lnTo>
                  <a:lnTo>
                    <a:pt x="599" y="505"/>
                  </a:lnTo>
                  <a:lnTo>
                    <a:pt x="602" y="514"/>
                  </a:lnTo>
                  <a:lnTo>
                    <a:pt x="608" y="517"/>
                  </a:lnTo>
                  <a:lnTo>
                    <a:pt x="608" y="517"/>
                  </a:lnTo>
                  <a:lnTo>
                    <a:pt x="599" y="526"/>
                  </a:lnTo>
                  <a:lnTo>
                    <a:pt x="599" y="526"/>
                  </a:lnTo>
                  <a:lnTo>
                    <a:pt x="599" y="532"/>
                  </a:lnTo>
                  <a:lnTo>
                    <a:pt x="596" y="538"/>
                  </a:lnTo>
                  <a:lnTo>
                    <a:pt x="596" y="538"/>
                  </a:lnTo>
                  <a:lnTo>
                    <a:pt x="590" y="541"/>
                  </a:lnTo>
                  <a:lnTo>
                    <a:pt x="578" y="541"/>
                  </a:lnTo>
                  <a:lnTo>
                    <a:pt x="578" y="541"/>
                  </a:lnTo>
                  <a:lnTo>
                    <a:pt x="575" y="553"/>
                  </a:lnTo>
                  <a:lnTo>
                    <a:pt x="572" y="562"/>
                  </a:lnTo>
                  <a:lnTo>
                    <a:pt x="566" y="574"/>
                  </a:lnTo>
                  <a:lnTo>
                    <a:pt x="566" y="587"/>
                  </a:lnTo>
                  <a:lnTo>
                    <a:pt x="566" y="587"/>
                  </a:lnTo>
                  <a:lnTo>
                    <a:pt x="563" y="587"/>
                  </a:lnTo>
                  <a:lnTo>
                    <a:pt x="560" y="590"/>
                  </a:lnTo>
                  <a:lnTo>
                    <a:pt x="554" y="596"/>
                  </a:lnTo>
                  <a:lnTo>
                    <a:pt x="548" y="605"/>
                  </a:lnTo>
                  <a:lnTo>
                    <a:pt x="548" y="608"/>
                  </a:lnTo>
                  <a:lnTo>
                    <a:pt x="541" y="608"/>
                  </a:lnTo>
                  <a:lnTo>
                    <a:pt x="541" y="608"/>
                  </a:lnTo>
                  <a:lnTo>
                    <a:pt x="538" y="608"/>
                  </a:lnTo>
                  <a:lnTo>
                    <a:pt x="538" y="608"/>
                  </a:lnTo>
                  <a:lnTo>
                    <a:pt x="535" y="611"/>
                  </a:lnTo>
                  <a:lnTo>
                    <a:pt x="535" y="611"/>
                  </a:lnTo>
                  <a:lnTo>
                    <a:pt x="535" y="617"/>
                  </a:lnTo>
                  <a:lnTo>
                    <a:pt x="535" y="617"/>
                  </a:lnTo>
                  <a:lnTo>
                    <a:pt x="529" y="617"/>
                  </a:lnTo>
                  <a:lnTo>
                    <a:pt x="523" y="614"/>
                  </a:lnTo>
                  <a:lnTo>
                    <a:pt x="517" y="617"/>
                  </a:lnTo>
                  <a:lnTo>
                    <a:pt x="514" y="620"/>
                  </a:lnTo>
                  <a:lnTo>
                    <a:pt x="514" y="620"/>
                  </a:lnTo>
                  <a:lnTo>
                    <a:pt x="511" y="620"/>
                  </a:lnTo>
                  <a:lnTo>
                    <a:pt x="511" y="617"/>
                  </a:lnTo>
                  <a:lnTo>
                    <a:pt x="508" y="611"/>
                  </a:lnTo>
                  <a:lnTo>
                    <a:pt x="511" y="602"/>
                  </a:lnTo>
                  <a:lnTo>
                    <a:pt x="511" y="596"/>
                  </a:lnTo>
                  <a:lnTo>
                    <a:pt x="511" y="596"/>
                  </a:lnTo>
                  <a:lnTo>
                    <a:pt x="505" y="590"/>
                  </a:lnTo>
                  <a:lnTo>
                    <a:pt x="505" y="583"/>
                  </a:lnTo>
                  <a:lnTo>
                    <a:pt x="502" y="583"/>
                  </a:lnTo>
                  <a:lnTo>
                    <a:pt x="502" y="583"/>
                  </a:lnTo>
                  <a:lnTo>
                    <a:pt x="499" y="580"/>
                  </a:lnTo>
                  <a:lnTo>
                    <a:pt x="499" y="577"/>
                  </a:lnTo>
                  <a:lnTo>
                    <a:pt x="496" y="574"/>
                  </a:lnTo>
                  <a:lnTo>
                    <a:pt x="490" y="571"/>
                  </a:lnTo>
                  <a:lnTo>
                    <a:pt x="490" y="571"/>
                  </a:lnTo>
                  <a:lnTo>
                    <a:pt x="490" y="565"/>
                  </a:lnTo>
                  <a:lnTo>
                    <a:pt x="487" y="562"/>
                  </a:lnTo>
                  <a:lnTo>
                    <a:pt x="481" y="553"/>
                  </a:lnTo>
                  <a:lnTo>
                    <a:pt x="481" y="553"/>
                  </a:lnTo>
                  <a:lnTo>
                    <a:pt x="484" y="550"/>
                  </a:lnTo>
                  <a:lnTo>
                    <a:pt x="484" y="547"/>
                  </a:lnTo>
                  <a:lnTo>
                    <a:pt x="484" y="547"/>
                  </a:lnTo>
                  <a:lnTo>
                    <a:pt x="484" y="538"/>
                  </a:lnTo>
                  <a:lnTo>
                    <a:pt x="478" y="532"/>
                  </a:lnTo>
                  <a:lnTo>
                    <a:pt x="466" y="523"/>
                  </a:lnTo>
                  <a:lnTo>
                    <a:pt x="466" y="523"/>
                  </a:lnTo>
                  <a:lnTo>
                    <a:pt x="460" y="529"/>
                  </a:lnTo>
                  <a:lnTo>
                    <a:pt x="454" y="535"/>
                  </a:lnTo>
                  <a:lnTo>
                    <a:pt x="448" y="541"/>
                  </a:lnTo>
                  <a:lnTo>
                    <a:pt x="442" y="544"/>
                  </a:lnTo>
                  <a:lnTo>
                    <a:pt x="436" y="541"/>
                  </a:lnTo>
                  <a:lnTo>
                    <a:pt x="436" y="541"/>
                  </a:lnTo>
                  <a:lnTo>
                    <a:pt x="439" y="544"/>
                  </a:lnTo>
                  <a:lnTo>
                    <a:pt x="439" y="547"/>
                  </a:lnTo>
                  <a:lnTo>
                    <a:pt x="445" y="547"/>
                  </a:lnTo>
                  <a:lnTo>
                    <a:pt x="445" y="547"/>
                  </a:lnTo>
                  <a:lnTo>
                    <a:pt x="445" y="550"/>
                  </a:lnTo>
                  <a:lnTo>
                    <a:pt x="442" y="550"/>
                  </a:lnTo>
                  <a:lnTo>
                    <a:pt x="436" y="550"/>
                  </a:lnTo>
                  <a:lnTo>
                    <a:pt x="436" y="550"/>
                  </a:lnTo>
                  <a:lnTo>
                    <a:pt x="433" y="553"/>
                  </a:lnTo>
                  <a:lnTo>
                    <a:pt x="433" y="556"/>
                  </a:lnTo>
                  <a:lnTo>
                    <a:pt x="430" y="562"/>
                  </a:lnTo>
                  <a:lnTo>
                    <a:pt x="424" y="562"/>
                  </a:lnTo>
                  <a:lnTo>
                    <a:pt x="424" y="562"/>
                  </a:lnTo>
                  <a:lnTo>
                    <a:pt x="418" y="562"/>
                  </a:lnTo>
                  <a:lnTo>
                    <a:pt x="414" y="562"/>
                  </a:lnTo>
                  <a:lnTo>
                    <a:pt x="408" y="556"/>
                  </a:lnTo>
                  <a:lnTo>
                    <a:pt x="402" y="550"/>
                  </a:lnTo>
                  <a:lnTo>
                    <a:pt x="399" y="550"/>
                  </a:lnTo>
                  <a:lnTo>
                    <a:pt x="393" y="550"/>
                  </a:lnTo>
                  <a:lnTo>
                    <a:pt x="393" y="550"/>
                  </a:lnTo>
                  <a:lnTo>
                    <a:pt x="393" y="547"/>
                  </a:lnTo>
                  <a:lnTo>
                    <a:pt x="396" y="547"/>
                  </a:lnTo>
                  <a:lnTo>
                    <a:pt x="399" y="547"/>
                  </a:lnTo>
                  <a:lnTo>
                    <a:pt x="399" y="547"/>
                  </a:lnTo>
                  <a:lnTo>
                    <a:pt x="402" y="538"/>
                  </a:lnTo>
                  <a:lnTo>
                    <a:pt x="399" y="532"/>
                  </a:lnTo>
                  <a:lnTo>
                    <a:pt x="396" y="526"/>
                  </a:lnTo>
                  <a:lnTo>
                    <a:pt x="396" y="523"/>
                  </a:lnTo>
                  <a:lnTo>
                    <a:pt x="399" y="523"/>
                  </a:lnTo>
                  <a:lnTo>
                    <a:pt x="399" y="523"/>
                  </a:lnTo>
                  <a:lnTo>
                    <a:pt x="393" y="517"/>
                  </a:lnTo>
                  <a:lnTo>
                    <a:pt x="387" y="514"/>
                  </a:lnTo>
                  <a:lnTo>
                    <a:pt x="387" y="514"/>
                  </a:lnTo>
                  <a:lnTo>
                    <a:pt x="387" y="511"/>
                  </a:lnTo>
                  <a:lnTo>
                    <a:pt x="387" y="508"/>
                  </a:lnTo>
                  <a:lnTo>
                    <a:pt x="393" y="505"/>
                  </a:lnTo>
                  <a:lnTo>
                    <a:pt x="393" y="505"/>
                  </a:lnTo>
                  <a:lnTo>
                    <a:pt x="390" y="502"/>
                  </a:lnTo>
                  <a:lnTo>
                    <a:pt x="387" y="502"/>
                  </a:lnTo>
                  <a:lnTo>
                    <a:pt x="384" y="499"/>
                  </a:lnTo>
                  <a:lnTo>
                    <a:pt x="384" y="499"/>
                  </a:lnTo>
                  <a:lnTo>
                    <a:pt x="387" y="484"/>
                  </a:lnTo>
                  <a:lnTo>
                    <a:pt x="387" y="481"/>
                  </a:lnTo>
                  <a:lnTo>
                    <a:pt x="384" y="487"/>
                  </a:lnTo>
                  <a:lnTo>
                    <a:pt x="384" y="487"/>
                  </a:lnTo>
                  <a:lnTo>
                    <a:pt x="381" y="484"/>
                  </a:lnTo>
                  <a:lnTo>
                    <a:pt x="381" y="481"/>
                  </a:lnTo>
                  <a:lnTo>
                    <a:pt x="384" y="478"/>
                  </a:lnTo>
                  <a:lnTo>
                    <a:pt x="387" y="478"/>
                  </a:lnTo>
                  <a:lnTo>
                    <a:pt x="387" y="478"/>
                  </a:lnTo>
                  <a:lnTo>
                    <a:pt x="387" y="472"/>
                  </a:lnTo>
                  <a:lnTo>
                    <a:pt x="387" y="469"/>
                  </a:lnTo>
                  <a:lnTo>
                    <a:pt x="390" y="463"/>
                  </a:lnTo>
                  <a:lnTo>
                    <a:pt x="393" y="459"/>
                  </a:lnTo>
                  <a:lnTo>
                    <a:pt x="393" y="459"/>
                  </a:lnTo>
                  <a:lnTo>
                    <a:pt x="393" y="456"/>
                  </a:lnTo>
                  <a:lnTo>
                    <a:pt x="393" y="456"/>
                  </a:lnTo>
                  <a:lnTo>
                    <a:pt x="393" y="453"/>
                  </a:lnTo>
                  <a:lnTo>
                    <a:pt x="399" y="453"/>
                  </a:lnTo>
                  <a:lnTo>
                    <a:pt x="402" y="453"/>
                  </a:lnTo>
                  <a:lnTo>
                    <a:pt x="405" y="450"/>
                  </a:lnTo>
                  <a:lnTo>
                    <a:pt x="405" y="450"/>
                  </a:lnTo>
                  <a:lnTo>
                    <a:pt x="405" y="447"/>
                  </a:lnTo>
                  <a:lnTo>
                    <a:pt x="405" y="447"/>
                  </a:lnTo>
                  <a:lnTo>
                    <a:pt x="408" y="450"/>
                  </a:lnTo>
                  <a:lnTo>
                    <a:pt x="408" y="450"/>
                  </a:lnTo>
                  <a:lnTo>
                    <a:pt x="411" y="444"/>
                  </a:lnTo>
                  <a:lnTo>
                    <a:pt x="418" y="441"/>
                  </a:lnTo>
                  <a:lnTo>
                    <a:pt x="418" y="441"/>
                  </a:lnTo>
                  <a:lnTo>
                    <a:pt x="418" y="438"/>
                  </a:lnTo>
                  <a:lnTo>
                    <a:pt x="421" y="435"/>
                  </a:lnTo>
                  <a:lnTo>
                    <a:pt x="421" y="429"/>
                  </a:lnTo>
                  <a:lnTo>
                    <a:pt x="421" y="429"/>
                  </a:lnTo>
                  <a:lnTo>
                    <a:pt x="430" y="429"/>
                  </a:lnTo>
                  <a:lnTo>
                    <a:pt x="433" y="426"/>
                  </a:lnTo>
                  <a:lnTo>
                    <a:pt x="433" y="420"/>
                  </a:lnTo>
                  <a:lnTo>
                    <a:pt x="433" y="420"/>
                  </a:lnTo>
                  <a:lnTo>
                    <a:pt x="439" y="420"/>
                  </a:lnTo>
                  <a:lnTo>
                    <a:pt x="442" y="426"/>
                  </a:lnTo>
                  <a:lnTo>
                    <a:pt x="445" y="429"/>
                  </a:lnTo>
                  <a:lnTo>
                    <a:pt x="454" y="429"/>
                  </a:lnTo>
                  <a:lnTo>
                    <a:pt x="454" y="429"/>
                  </a:lnTo>
                  <a:lnTo>
                    <a:pt x="451" y="426"/>
                  </a:lnTo>
                  <a:lnTo>
                    <a:pt x="451" y="426"/>
                  </a:lnTo>
                  <a:lnTo>
                    <a:pt x="445" y="423"/>
                  </a:lnTo>
                  <a:lnTo>
                    <a:pt x="445" y="423"/>
                  </a:lnTo>
                  <a:lnTo>
                    <a:pt x="454" y="420"/>
                  </a:lnTo>
                  <a:lnTo>
                    <a:pt x="463" y="417"/>
                  </a:lnTo>
                  <a:lnTo>
                    <a:pt x="469" y="414"/>
                  </a:lnTo>
                  <a:lnTo>
                    <a:pt x="478" y="408"/>
                  </a:lnTo>
                  <a:lnTo>
                    <a:pt x="478" y="408"/>
                  </a:lnTo>
                  <a:lnTo>
                    <a:pt x="478" y="405"/>
                  </a:lnTo>
                  <a:lnTo>
                    <a:pt x="478" y="399"/>
                  </a:lnTo>
                  <a:lnTo>
                    <a:pt x="478" y="399"/>
                  </a:lnTo>
                  <a:lnTo>
                    <a:pt x="481" y="399"/>
                  </a:lnTo>
                  <a:lnTo>
                    <a:pt x="484" y="399"/>
                  </a:lnTo>
                  <a:lnTo>
                    <a:pt x="484" y="399"/>
                  </a:lnTo>
                  <a:lnTo>
                    <a:pt x="487" y="393"/>
                  </a:lnTo>
                  <a:lnTo>
                    <a:pt x="484" y="387"/>
                  </a:lnTo>
                  <a:lnTo>
                    <a:pt x="484" y="387"/>
                  </a:lnTo>
                  <a:lnTo>
                    <a:pt x="493" y="384"/>
                  </a:lnTo>
                  <a:lnTo>
                    <a:pt x="499" y="381"/>
                  </a:lnTo>
                  <a:lnTo>
                    <a:pt x="499" y="381"/>
                  </a:lnTo>
                  <a:lnTo>
                    <a:pt x="496" y="372"/>
                  </a:lnTo>
                  <a:lnTo>
                    <a:pt x="499" y="363"/>
                  </a:lnTo>
                  <a:lnTo>
                    <a:pt x="499" y="363"/>
                  </a:lnTo>
                  <a:lnTo>
                    <a:pt x="502" y="366"/>
                  </a:lnTo>
                  <a:lnTo>
                    <a:pt x="505" y="369"/>
                  </a:lnTo>
                  <a:lnTo>
                    <a:pt x="505" y="369"/>
                  </a:lnTo>
                  <a:lnTo>
                    <a:pt x="505" y="366"/>
                  </a:lnTo>
                  <a:lnTo>
                    <a:pt x="508" y="360"/>
                  </a:lnTo>
                  <a:lnTo>
                    <a:pt x="511" y="348"/>
                  </a:lnTo>
                  <a:lnTo>
                    <a:pt x="511" y="348"/>
                  </a:lnTo>
                  <a:lnTo>
                    <a:pt x="514" y="351"/>
                  </a:lnTo>
                  <a:lnTo>
                    <a:pt x="520" y="348"/>
                  </a:lnTo>
                  <a:lnTo>
                    <a:pt x="523" y="342"/>
                  </a:lnTo>
                  <a:lnTo>
                    <a:pt x="529" y="339"/>
                  </a:lnTo>
                  <a:lnTo>
                    <a:pt x="529" y="339"/>
                  </a:lnTo>
                  <a:lnTo>
                    <a:pt x="529" y="336"/>
                  </a:lnTo>
                  <a:lnTo>
                    <a:pt x="532" y="332"/>
                  </a:lnTo>
                  <a:lnTo>
                    <a:pt x="532" y="329"/>
                  </a:lnTo>
                  <a:lnTo>
                    <a:pt x="529" y="326"/>
                  </a:lnTo>
                  <a:lnTo>
                    <a:pt x="529" y="326"/>
                  </a:lnTo>
                  <a:lnTo>
                    <a:pt x="532" y="323"/>
                  </a:lnTo>
                  <a:lnTo>
                    <a:pt x="535" y="323"/>
                  </a:lnTo>
                  <a:lnTo>
                    <a:pt x="541" y="320"/>
                  </a:lnTo>
                  <a:lnTo>
                    <a:pt x="541" y="314"/>
                  </a:lnTo>
                  <a:lnTo>
                    <a:pt x="541" y="314"/>
                  </a:lnTo>
                  <a:lnTo>
                    <a:pt x="545" y="311"/>
                  </a:lnTo>
                  <a:lnTo>
                    <a:pt x="548" y="311"/>
                  </a:lnTo>
                  <a:lnTo>
                    <a:pt x="554" y="311"/>
                  </a:lnTo>
                  <a:lnTo>
                    <a:pt x="554" y="311"/>
                  </a:lnTo>
                  <a:lnTo>
                    <a:pt x="554" y="305"/>
                  </a:lnTo>
                  <a:lnTo>
                    <a:pt x="551" y="302"/>
                  </a:lnTo>
                  <a:lnTo>
                    <a:pt x="551" y="302"/>
                  </a:lnTo>
                  <a:lnTo>
                    <a:pt x="566" y="293"/>
                  </a:lnTo>
                  <a:lnTo>
                    <a:pt x="578" y="290"/>
                  </a:lnTo>
                  <a:lnTo>
                    <a:pt x="578" y="290"/>
                  </a:lnTo>
                  <a:lnTo>
                    <a:pt x="581" y="287"/>
                  </a:lnTo>
                  <a:lnTo>
                    <a:pt x="581" y="284"/>
                  </a:lnTo>
                  <a:lnTo>
                    <a:pt x="581" y="281"/>
                  </a:lnTo>
                  <a:lnTo>
                    <a:pt x="584" y="275"/>
                  </a:lnTo>
                  <a:lnTo>
                    <a:pt x="584" y="275"/>
                  </a:lnTo>
                  <a:lnTo>
                    <a:pt x="590" y="269"/>
                  </a:lnTo>
                  <a:lnTo>
                    <a:pt x="593" y="266"/>
                  </a:lnTo>
                  <a:lnTo>
                    <a:pt x="596" y="263"/>
                  </a:lnTo>
                  <a:lnTo>
                    <a:pt x="596" y="263"/>
                  </a:lnTo>
                  <a:lnTo>
                    <a:pt x="596" y="257"/>
                  </a:lnTo>
                  <a:lnTo>
                    <a:pt x="602" y="257"/>
                  </a:lnTo>
                  <a:lnTo>
                    <a:pt x="605" y="257"/>
                  </a:lnTo>
                  <a:lnTo>
                    <a:pt x="608" y="251"/>
                  </a:lnTo>
                  <a:lnTo>
                    <a:pt x="608" y="251"/>
                  </a:lnTo>
                  <a:lnTo>
                    <a:pt x="620" y="248"/>
                  </a:lnTo>
                  <a:lnTo>
                    <a:pt x="629" y="248"/>
                  </a:lnTo>
                  <a:lnTo>
                    <a:pt x="632" y="248"/>
                  </a:lnTo>
                  <a:lnTo>
                    <a:pt x="635" y="245"/>
                  </a:lnTo>
                  <a:lnTo>
                    <a:pt x="638" y="242"/>
                  </a:lnTo>
                  <a:lnTo>
                    <a:pt x="641" y="233"/>
                  </a:lnTo>
                  <a:lnTo>
                    <a:pt x="641" y="233"/>
                  </a:lnTo>
                  <a:lnTo>
                    <a:pt x="647" y="236"/>
                  </a:lnTo>
                  <a:lnTo>
                    <a:pt x="656" y="236"/>
                  </a:lnTo>
                  <a:lnTo>
                    <a:pt x="665" y="236"/>
                  </a:lnTo>
                  <a:lnTo>
                    <a:pt x="678" y="239"/>
                  </a:lnTo>
                  <a:lnTo>
                    <a:pt x="678" y="239"/>
                  </a:lnTo>
                  <a:lnTo>
                    <a:pt x="681" y="233"/>
                  </a:lnTo>
                  <a:lnTo>
                    <a:pt x="684" y="227"/>
                  </a:lnTo>
                  <a:lnTo>
                    <a:pt x="684" y="227"/>
                  </a:lnTo>
                  <a:lnTo>
                    <a:pt x="693" y="224"/>
                  </a:lnTo>
                  <a:lnTo>
                    <a:pt x="699" y="227"/>
                  </a:lnTo>
                  <a:lnTo>
                    <a:pt x="705" y="230"/>
                  </a:lnTo>
                  <a:lnTo>
                    <a:pt x="705" y="221"/>
                  </a:lnTo>
                  <a:lnTo>
                    <a:pt x="705" y="221"/>
                  </a:lnTo>
                  <a:lnTo>
                    <a:pt x="711" y="224"/>
                  </a:lnTo>
                  <a:lnTo>
                    <a:pt x="714" y="227"/>
                  </a:lnTo>
                  <a:lnTo>
                    <a:pt x="717" y="233"/>
                  </a:lnTo>
                  <a:lnTo>
                    <a:pt x="723" y="233"/>
                  </a:lnTo>
                  <a:lnTo>
                    <a:pt x="723" y="233"/>
                  </a:lnTo>
                  <a:lnTo>
                    <a:pt x="726" y="230"/>
                  </a:lnTo>
                  <a:lnTo>
                    <a:pt x="726" y="227"/>
                  </a:lnTo>
                  <a:lnTo>
                    <a:pt x="732" y="224"/>
                  </a:lnTo>
                  <a:lnTo>
                    <a:pt x="738" y="227"/>
                  </a:lnTo>
                  <a:lnTo>
                    <a:pt x="738" y="227"/>
                  </a:lnTo>
                  <a:lnTo>
                    <a:pt x="738" y="230"/>
                  </a:lnTo>
                  <a:lnTo>
                    <a:pt x="735" y="233"/>
                  </a:lnTo>
                  <a:lnTo>
                    <a:pt x="735" y="239"/>
                  </a:lnTo>
                  <a:lnTo>
                    <a:pt x="735" y="239"/>
                  </a:lnTo>
                  <a:lnTo>
                    <a:pt x="738" y="236"/>
                  </a:lnTo>
                  <a:lnTo>
                    <a:pt x="747" y="230"/>
                  </a:lnTo>
                  <a:lnTo>
                    <a:pt x="756" y="227"/>
                  </a:lnTo>
                  <a:lnTo>
                    <a:pt x="762" y="227"/>
                  </a:lnTo>
                  <a:lnTo>
                    <a:pt x="765" y="230"/>
                  </a:lnTo>
                  <a:lnTo>
                    <a:pt x="765" y="230"/>
                  </a:lnTo>
                  <a:lnTo>
                    <a:pt x="768" y="230"/>
                  </a:lnTo>
                  <a:lnTo>
                    <a:pt x="771" y="230"/>
                  </a:lnTo>
                  <a:lnTo>
                    <a:pt x="774" y="230"/>
                  </a:lnTo>
                  <a:lnTo>
                    <a:pt x="774" y="230"/>
                  </a:lnTo>
                  <a:lnTo>
                    <a:pt x="786" y="233"/>
                  </a:lnTo>
                  <a:lnTo>
                    <a:pt x="795" y="233"/>
                  </a:lnTo>
                  <a:lnTo>
                    <a:pt x="802" y="233"/>
                  </a:lnTo>
                  <a:lnTo>
                    <a:pt x="802" y="233"/>
                  </a:lnTo>
                  <a:lnTo>
                    <a:pt x="802" y="239"/>
                  </a:lnTo>
                  <a:lnTo>
                    <a:pt x="802" y="245"/>
                  </a:lnTo>
                  <a:lnTo>
                    <a:pt x="802" y="245"/>
                  </a:lnTo>
                  <a:lnTo>
                    <a:pt x="798" y="245"/>
                  </a:lnTo>
                  <a:lnTo>
                    <a:pt x="795" y="245"/>
                  </a:lnTo>
                  <a:lnTo>
                    <a:pt x="795" y="245"/>
                  </a:lnTo>
                  <a:lnTo>
                    <a:pt x="792" y="251"/>
                  </a:lnTo>
                  <a:lnTo>
                    <a:pt x="789" y="254"/>
                  </a:lnTo>
                  <a:lnTo>
                    <a:pt x="786" y="254"/>
                  </a:lnTo>
                  <a:lnTo>
                    <a:pt x="786" y="254"/>
                  </a:lnTo>
                  <a:lnTo>
                    <a:pt x="789" y="257"/>
                  </a:lnTo>
                  <a:lnTo>
                    <a:pt x="795" y="257"/>
                  </a:lnTo>
                  <a:lnTo>
                    <a:pt x="808" y="257"/>
                  </a:lnTo>
                  <a:lnTo>
                    <a:pt x="826" y="254"/>
                  </a:lnTo>
                  <a:lnTo>
                    <a:pt x="826" y="254"/>
                  </a:lnTo>
                  <a:lnTo>
                    <a:pt x="832" y="254"/>
                  </a:lnTo>
                  <a:lnTo>
                    <a:pt x="835" y="257"/>
                  </a:lnTo>
                  <a:lnTo>
                    <a:pt x="835" y="263"/>
                  </a:lnTo>
                  <a:lnTo>
                    <a:pt x="835" y="263"/>
                  </a:lnTo>
                  <a:lnTo>
                    <a:pt x="844" y="263"/>
                  </a:lnTo>
                  <a:lnTo>
                    <a:pt x="847" y="263"/>
                  </a:lnTo>
                  <a:lnTo>
                    <a:pt x="847" y="266"/>
                  </a:lnTo>
                  <a:lnTo>
                    <a:pt x="847" y="266"/>
                  </a:lnTo>
                  <a:lnTo>
                    <a:pt x="856" y="266"/>
                  </a:lnTo>
                  <a:lnTo>
                    <a:pt x="865" y="266"/>
                  </a:lnTo>
                  <a:lnTo>
                    <a:pt x="877" y="269"/>
                  </a:lnTo>
                  <a:lnTo>
                    <a:pt x="889" y="275"/>
                  </a:lnTo>
                  <a:lnTo>
                    <a:pt x="895" y="275"/>
                  </a:lnTo>
                  <a:lnTo>
                    <a:pt x="901" y="275"/>
                  </a:lnTo>
                  <a:lnTo>
                    <a:pt x="901" y="275"/>
                  </a:lnTo>
                  <a:lnTo>
                    <a:pt x="901" y="281"/>
                  </a:lnTo>
                  <a:lnTo>
                    <a:pt x="904" y="284"/>
                  </a:lnTo>
                  <a:lnTo>
                    <a:pt x="910" y="284"/>
                  </a:lnTo>
                  <a:lnTo>
                    <a:pt x="913" y="290"/>
                  </a:lnTo>
                  <a:lnTo>
                    <a:pt x="913" y="290"/>
                  </a:lnTo>
                  <a:lnTo>
                    <a:pt x="928" y="290"/>
                  </a:lnTo>
                  <a:lnTo>
                    <a:pt x="932" y="293"/>
                  </a:lnTo>
                  <a:lnTo>
                    <a:pt x="928" y="299"/>
                  </a:lnTo>
                  <a:lnTo>
                    <a:pt x="928" y="299"/>
                  </a:lnTo>
                  <a:lnTo>
                    <a:pt x="941" y="299"/>
                  </a:lnTo>
                  <a:lnTo>
                    <a:pt x="953" y="302"/>
                  </a:lnTo>
                  <a:lnTo>
                    <a:pt x="953" y="302"/>
                  </a:lnTo>
                  <a:lnTo>
                    <a:pt x="953" y="311"/>
                  </a:lnTo>
                  <a:lnTo>
                    <a:pt x="953" y="311"/>
                  </a:lnTo>
                  <a:lnTo>
                    <a:pt x="959" y="311"/>
                  </a:lnTo>
                  <a:lnTo>
                    <a:pt x="965" y="311"/>
                  </a:lnTo>
                  <a:lnTo>
                    <a:pt x="965" y="311"/>
                  </a:lnTo>
                  <a:lnTo>
                    <a:pt x="968" y="329"/>
                  </a:lnTo>
                  <a:lnTo>
                    <a:pt x="965" y="348"/>
                  </a:lnTo>
                  <a:lnTo>
                    <a:pt x="965" y="348"/>
                  </a:lnTo>
                  <a:lnTo>
                    <a:pt x="959" y="345"/>
                  </a:lnTo>
                  <a:lnTo>
                    <a:pt x="956" y="345"/>
                  </a:lnTo>
                  <a:lnTo>
                    <a:pt x="947" y="348"/>
                  </a:lnTo>
                  <a:lnTo>
                    <a:pt x="941" y="351"/>
                  </a:lnTo>
                  <a:lnTo>
                    <a:pt x="941" y="351"/>
                  </a:lnTo>
                  <a:lnTo>
                    <a:pt x="932" y="351"/>
                  </a:lnTo>
                  <a:lnTo>
                    <a:pt x="922" y="348"/>
                  </a:lnTo>
                  <a:lnTo>
                    <a:pt x="913" y="348"/>
                  </a:lnTo>
                  <a:lnTo>
                    <a:pt x="907" y="348"/>
                  </a:lnTo>
                  <a:lnTo>
                    <a:pt x="904" y="351"/>
                  </a:lnTo>
                  <a:lnTo>
                    <a:pt x="904" y="351"/>
                  </a:lnTo>
                  <a:lnTo>
                    <a:pt x="901" y="351"/>
                  </a:lnTo>
                  <a:lnTo>
                    <a:pt x="901" y="348"/>
                  </a:lnTo>
                  <a:lnTo>
                    <a:pt x="901" y="345"/>
                  </a:lnTo>
                  <a:lnTo>
                    <a:pt x="901" y="345"/>
                  </a:lnTo>
                  <a:lnTo>
                    <a:pt x="898" y="342"/>
                  </a:lnTo>
                  <a:lnTo>
                    <a:pt x="895" y="345"/>
                  </a:lnTo>
                  <a:lnTo>
                    <a:pt x="892" y="348"/>
                  </a:lnTo>
                  <a:lnTo>
                    <a:pt x="892" y="348"/>
                  </a:lnTo>
                  <a:lnTo>
                    <a:pt x="889" y="348"/>
                  </a:lnTo>
                  <a:lnTo>
                    <a:pt x="886" y="345"/>
                  </a:lnTo>
                  <a:lnTo>
                    <a:pt x="883" y="339"/>
                  </a:lnTo>
                  <a:lnTo>
                    <a:pt x="883" y="339"/>
                  </a:lnTo>
                  <a:lnTo>
                    <a:pt x="877" y="342"/>
                  </a:lnTo>
                  <a:lnTo>
                    <a:pt x="874" y="342"/>
                  </a:lnTo>
                  <a:lnTo>
                    <a:pt x="868" y="342"/>
                  </a:lnTo>
                  <a:lnTo>
                    <a:pt x="868" y="336"/>
                  </a:lnTo>
                  <a:lnTo>
                    <a:pt x="868" y="336"/>
                  </a:lnTo>
                  <a:lnTo>
                    <a:pt x="856" y="336"/>
                  </a:lnTo>
                  <a:lnTo>
                    <a:pt x="844" y="336"/>
                  </a:lnTo>
                  <a:lnTo>
                    <a:pt x="844" y="336"/>
                  </a:lnTo>
                  <a:lnTo>
                    <a:pt x="844" y="339"/>
                  </a:lnTo>
                  <a:lnTo>
                    <a:pt x="844" y="342"/>
                  </a:lnTo>
                  <a:lnTo>
                    <a:pt x="853" y="345"/>
                  </a:lnTo>
                  <a:lnTo>
                    <a:pt x="853" y="345"/>
                  </a:lnTo>
                  <a:lnTo>
                    <a:pt x="856" y="345"/>
                  </a:lnTo>
                  <a:lnTo>
                    <a:pt x="859" y="345"/>
                  </a:lnTo>
                  <a:lnTo>
                    <a:pt x="865" y="348"/>
                  </a:lnTo>
                  <a:lnTo>
                    <a:pt x="865" y="348"/>
                  </a:lnTo>
                  <a:lnTo>
                    <a:pt x="862" y="351"/>
                  </a:lnTo>
                  <a:lnTo>
                    <a:pt x="862" y="354"/>
                  </a:lnTo>
                  <a:lnTo>
                    <a:pt x="868" y="357"/>
                  </a:lnTo>
                  <a:lnTo>
                    <a:pt x="868" y="357"/>
                  </a:lnTo>
                  <a:lnTo>
                    <a:pt x="868" y="360"/>
                  </a:lnTo>
                  <a:lnTo>
                    <a:pt x="868" y="363"/>
                  </a:lnTo>
                  <a:lnTo>
                    <a:pt x="868" y="363"/>
                  </a:lnTo>
                  <a:lnTo>
                    <a:pt x="871" y="366"/>
                  </a:lnTo>
                  <a:lnTo>
                    <a:pt x="874" y="369"/>
                  </a:lnTo>
                  <a:lnTo>
                    <a:pt x="877" y="372"/>
                  </a:lnTo>
                  <a:lnTo>
                    <a:pt x="877" y="372"/>
                  </a:lnTo>
                  <a:lnTo>
                    <a:pt x="880" y="384"/>
                  </a:lnTo>
                  <a:lnTo>
                    <a:pt x="883" y="390"/>
                  </a:lnTo>
                  <a:lnTo>
                    <a:pt x="883" y="399"/>
                  </a:lnTo>
                  <a:lnTo>
                    <a:pt x="883" y="399"/>
                  </a:lnTo>
                  <a:lnTo>
                    <a:pt x="886" y="405"/>
                  </a:lnTo>
                  <a:lnTo>
                    <a:pt x="889" y="408"/>
                  </a:lnTo>
                  <a:lnTo>
                    <a:pt x="898" y="408"/>
                  </a:lnTo>
                  <a:lnTo>
                    <a:pt x="907" y="411"/>
                  </a:lnTo>
                  <a:lnTo>
                    <a:pt x="910" y="414"/>
                  </a:lnTo>
                  <a:lnTo>
                    <a:pt x="913" y="417"/>
                  </a:lnTo>
                  <a:lnTo>
                    <a:pt x="913" y="417"/>
                  </a:lnTo>
                  <a:lnTo>
                    <a:pt x="916" y="411"/>
                  </a:lnTo>
                  <a:lnTo>
                    <a:pt x="919" y="408"/>
                  </a:lnTo>
                  <a:lnTo>
                    <a:pt x="925" y="408"/>
                  </a:lnTo>
                  <a:lnTo>
                    <a:pt x="925" y="408"/>
                  </a:lnTo>
                  <a:lnTo>
                    <a:pt x="922" y="402"/>
                  </a:lnTo>
                  <a:lnTo>
                    <a:pt x="913" y="399"/>
                  </a:lnTo>
                  <a:lnTo>
                    <a:pt x="907" y="396"/>
                  </a:lnTo>
                  <a:lnTo>
                    <a:pt x="901" y="393"/>
                  </a:lnTo>
                  <a:lnTo>
                    <a:pt x="901" y="393"/>
                  </a:lnTo>
                  <a:lnTo>
                    <a:pt x="901" y="387"/>
                  </a:lnTo>
                  <a:lnTo>
                    <a:pt x="904" y="384"/>
                  </a:lnTo>
                  <a:lnTo>
                    <a:pt x="910" y="384"/>
                  </a:lnTo>
                  <a:lnTo>
                    <a:pt x="922" y="384"/>
                  </a:lnTo>
                  <a:lnTo>
                    <a:pt x="932" y="384"/>
                  </a:lnTo>
                  <a:lnTo>
                    <a:pt x="932" y="384"/>
                  </a:lnTo>
                  <a:lnTo>
                    <a:pt x="935" y="387"/>
                  </a:lnTo>
                  <a:lnTo>
                    <a:pt x="935" y="387"/>
                  </a:lnTo>
                  <a:lnTo>
                    <a:pt x="941" y="387"/>
                  </a:lnTo>
                  <a:lnTo>
                    <a:pt x="947" y="390"/>
                  </a:lnTo>
                  <a:lnTo>
                    <a:pt x="947" y="393"/>
                  </a:lnTo>
                  <a:lnTo>
                    <a:pt x="944" y="396"/>
                  </a:lnTo>
                  <a:lnTo>
                    <a:pt x="944" y="396"/>
                  </a:lnTo>
                  <a:lnTo>
                    <a:pt x="953" y="396"/>
                  </a:lnTo>
                  <a:lnTo>
                    <a:pt x="959" y="393"/>
                  </a:lnTo>
                  <a:lnTo>
                    <a:pt x="962" y="393"/>
                  </a:lnTo>
                  <a:lnTo>
                    <a:pt x="962" y="399"/>
                  </a:lnTo>
                  <a:lnTo>
                    <a:pt x="962" y="399"/>
                  </a:lnTo>
                  <a:lnTo>
                    <a:pt x="965" y="399"/>
                  </a:lnTo>
                  <a:lnTo>
                    <a:pt x="965" y="396"/>
                  </a:lnTo>
                  <a:lnTo>
                    <a:pt x="965" y="387"/>
                  </a:lnTo>
                  <a:lnTo>
                    <a:pt x="959" y="381"/>
                  </a:lnTo>
                  <a:lnTo>
                    <a:pt x="953" y="381"/>
                  </a:lnTo>
                  <a:lnTo>
                    <a:pt x="953" y="381"/>
                  </a:lnTo>
                  <a:lnTo>
                    <a:pt x="956" y="375"/>
                  </a:lnTo>
                  <a:lnTo>
                    <a:pt x="962" y="372"/>
                  </a:lnTo>
                  <a:lnTo>
                    <a:pt x="974" y="369"/>
                  </a:lnTo>
                  <a:lnTo>
                    <a:pt x="974" y="369"/>
                  </a:lnTo>
                  <a:lnTo>
                    <a:pt x="977" y="363"/>
                  </a:lnTo>
                  <a:lnTo>
                    <a:pt x="980" y="357"/>
                  </a:lnTo>
                  <a:lnTo>
                    <a:pt x="983" y="351"/>
                  </a:lnTo>
                  <a:lnTo>
                    <a:pt x="986" y="348"/>
                  </a:lnTo>
                  <a:lnTo>
                    <a:pt x="986" y="348"/>
                  </a:lnTo>
                  <a:lnTo>
                    <a:pt x="998" y="348"/>
                  </a:lnTo>
                  <a:lnTo>
                    <a:pt x="1007" y="351"/>
                  </a:lnTo>
                  <a:lnTo>
                    <a:pt x="1022" y="357"/>
                  </a:lnTo>
                  <a:lnTo>
                    <a:pt x="1022" y="357"/>
                  </a:lnTo>
                  <a:lnTo>
                    <a:pt x="1025" y="354"/>
                  </a:lnTo>
                  <a:lnTo>
                    <a:pt x="1025" y="351"/>
                  </a:lnTo>
                  <a:lnTo>
                    <a:pt x="1028" y="348"/>
                  </a:lnTo>
                  <a:lnTo>
                    <a:pt x="1031" y="348"/>
                  </a:lnTo>
                  <a:lnTo>
                    <a:pt x="1031" y="348"/>
                  </a:lnTo>
                  <a:lnTo>
                    <a:pt x="1028" y="339"/>
                  </a:lnTo>
                  <a:lnTo>
                    <a:pt x="1022" y="336"/>
                  </a:lnTo>
                  <a:lnTo>
                    <a:pt x="1022" y="336"/>
                  </a:lnTo>
                  <a:lnTo>
                    <a:pt x="1025" y="323"/>
                  </a:lnTo>
                  <a:lnTo>
                    <a:pt x="1028" y="311"/>
                  </a:lnTo>
                  <a:lnTo>
                    <a:pt x="1025" y="290"/>
                  </a:lnTo>
                  <a:lnTo>
                    <a:pt x="1025" y="290"/>
                  </a:lnTo>
                  <a:lnTo>
                    <a:pt x="1043" y="290"/>
                  </a:lnTo>
                  <a:lnTo>
                    <a:pt x="1052" y="290"/>
                  </a:lnTo>
                  <a:lnTo>
                    <a:pt x="1059" y="293"/>
                  </a:lnTo>
                  <a:lnTo>
                    <a:pt x="1059" y="293"/>
                  </a:lnTo>
                  <a:lnTo>
                    <a:pt x="1068" y="296"/>
                  </a:lnTo>
                  <a:lnTo>
                    <a:pt x="1071" y="299"/>
                  </a:lnTo>
                  <a:lnTo>
                    <a:pt x="1071" y="305"/>
                  </a:lnTo>
                  <a:lnTo>
                    <a:pt x="1071" y="305"/>
                  </a:lnTo>
                  <a:lnTo>
                    <a:pt x="1046" y="305"/>
                  </a:lnTo>
                  <a:lnTo>
                    <a:pt x="1046" y="305"/>
                  </a:lnTo>
                  <a:lnTo>
                    <a:pt x="1046" y="317"/>
                  </a:lnTo>
                  <a:lnTo>
                    <a:pt x="1046" y="317"/>
                  </a:lnTo>
                  <a:lnTo>
                    <a:pt x="1052" y="323"/>
                  </a:lnTo>
                  <a:lnTo>
                    <a:pt x="1059" y="323"/>
                  </a:lnTo>
                  <a:lnTo>
                    <a:pt x="1062" y="320"/>
                  </a:lnTo>
                  <a:lnTo>
                    <a:pt x="1068" y="323"/>
                  </a:lnTo>
                  <a:lnTo>
                    <a:pt x="1068" y="323"/>
                  </a:lnTo>
                  <a:lnTo>
                    <a:pt x="1068" y="323"/>
                  </a:lnTo>
                  <a:lnTo>
                    <a:pt x="1062" y="326"/>
                  </a:lnTo>
                  <a:lnTo>
                    <a:pt x="1055" y="326"/>
                  </a:lnTo>
                  <a:lnTo>
                    <a:pt x="1055" y="326"/>
                  </a:lnTo>
                  <a:lnTo>
                    <a:pt x="1055" y="329"/>
                  </a:lnTo>
                  <a:lnTo>
                    <a:pt x="1059" y="329"/>
                  </a:lnTo>
                  <a:lnTo>
                    <a:pt x="1065" y="332"/>
                  </a:lnTo>
                  <a:lnTo>
                    <a:pt x="1071" y="336"/>
                  </a:lnTo>
                  <a:lnTo>
                    <a:pt x="1071" y="336"/>
                  </a:lnTo>
                  <a:lnTo>
                    <a:pt x="1083" y="329"/>
                  </a:lnTo>
                  <a:lnTo>
                    <a:pt x="1092" y="317"/>
                  </a:lnTo>
                  <a:lnTo>
                    <a:pt x="1092" y="317"/>
                  </a:lnTo>
                  <a:lnTo>
                    <a:pt x="1095" y="314"/>
                  </a:lnTo>
                  <a:lnTo>
                    <a:pt x="1095" y="311"/>
                  </a:lnTo>
                  <a:lnTo>
                    <a:pt x="1095" y="311"/>
                  </a:lnTo>
                  <a:lnTo>
                    <a:pt x="1107" y="311"/>
                  </a:lnTo>
                  <a:lnTo>
                    <a:pt x="1113" y="308"/>
                  </a:lnTo>
                  <a:lnTo>
                    <a:pt x="1119" y="302"/>
                  </a:lnTo>
                  <a:lnTo>
                    <a:pt x="1128" y="302"/>
                  </a:lnTo>
                  <a:lnTo>
                    <a:pt x="1128" y="302"/>
                  </a:lnTo>
                  <a:lnTo>
                    <a:pt x="1134" y="299"/>
                  </a:lnTo>
                  <a:lnTo>
                    <a:pt x="1137" y="290"/>
                  </a:lnTo>
                  <a:lnTo>
                    <a:pt x="1137" y="290"/>
                  </a:lnTo>
                  <a:lnTo>
                    <a:pt x="1143" y="287"/>
                  </a:lnTo>
                  <a:lnTo>
                    <a:pt x="1149" y="281"/>
                  </a:lnTo>
                  <a:lnTo>
                    <a:pt x="1149" y="281"/>
                  </a:lnTo>
                  <a:lnTo>
                    <a:pt x="1155" y="284"/>
                  </a:lnTo>
                  <a:lnTo>
                    <a:pt x="1161" y="287"/>
                  </a:lnTo>
                  <a:lnTo>
                    <a:pt x="1170" y="284"/>
                  </a:lnTo>
                  <a:lnTo>
                    <a:pt x="1182" y="278"/>
                  </a:lnTo>
                  <a:lnTo>
                    <a:pt x="1192" y="275"/>
                  </a:lnTo>
                  <a:lnTo>
                    <a:pt x="1192" y="275"/>
                  </a:lnTo>
                  <a:lnTo>
                    <a:pt x="1192" y="290"/>
                  </a:lnTo>
                  <a:lnTo>
                    <a:pt x="1192" y="290"/>
                  </a:lnTo>
                  <a:lnTo>
                    <a:pt x="1213" y="290"/>
                  </a:lnTo>
                  <a:lnTo>
                    <a:pt x="1231" y="287"/>
                  </a:lnTo>
                  <a:lnTo>
                    <a:pt x="1231" y="287"/>
                  </a:lnTo>
                  <a:lnTo>
                    <a:pt x="1237" y="287"/>
                  </a:lnTo>
                  <a:lnTo>
                    <a:pt x="1237" y="287"/>
                  </a:lnTo>
                  <a:lnTo>
                    <a:pt x="1237" y="281"/>
                  </a:lnTo>
                  <a:lnTo>
                    <a:pt x="1237" y="281"/>
                  </a:lnTo>
                  <a:lnTo>
                    <a:pt x="1252" y="281"/>
                  </a:lnTo>
                  <a:lnTo>
                    <a:pt x="1255" y="278"/>
                  </a:lnTo>
                  <a:lnTo>
                    <a:pt x="1258" y="269"/>
                  </a:lnTo>
                  <a:lnTo>
                    <a:pt x="1258" y="269"/>
                  </a:lnTo>
                  <a:lnTo>
                    <a:pt x="1276" y="275"/>
                  </a:lnTo>
                  <a:lnTo>
                    <a:pt x="1285" y="281"/>
                  </a:lnTo>
                  <a:lnTo>
                    <a:pt x="1291" y="287"/>
                  </a:lnTo>
                  <a:lnTo>
                    <a:pt x="1291" y="287"/>
                  </a:lnTo>
                  <a:lnTo>
                    <a:pt x="1297" y="281"/>
                  </a:lnTo>
                  <a:lnTo>
                    <a:pt x="1303" y="275"/>
                  </a:lnTo>
                  <a:lnTo>
                    <a:pt x="1303" y="275"/>
                  </a:lnTo>
                  <a:lnTo>
                    <a:pt x="1300" y="272"/>
                  </a:lnTo>
                  <a:lnTo>
                    <a:pt x="1297" y="269"/>
                  </a:lnTo>
                  <a:lnTo>
                    <a:pt x="1294" y="266"/>
                  </a:lnTo>
                  <a:lnTo>
                    <a:pt x="1297" y="263"/>
                  </a:lnTo>
                  <a:lnTo>
                    <a:pt x="1297" y="263"/>
                  </a:lnTo>
                  <a:lnTo>
                    <a:pt x="1291" y="257"/>
                  </a:lnTo>
                  <a:lnTo>
                    <a:pt x="1285" y="254"/>
                  </a:lnTo>
                  <a:lnTo>
                    <a:pt x="1279" y="245"/>
                  </a:lnTo>
                  <a:lnTo>
                    <a:pt x="1276" y="242"/>
                  </a:lnTo>
                  <a:lnTo>
                    <a:pt x="1279" y="233"/>
                  </a:lnTo>
                  <a:lnTo>
                    <a:pt x="1279" y="233"/>
                  </a:lnTo>
                  <a:lnTo>
                    <a:pt x="1288" y="239"/>
                  </a:lnTo>
                  <a:lnTo>
                    <a:pt x="1291" y="242"/>
                  </a:lnTo>
                  <a:lnTo>
                    <a:pt x="1297" y="245"/>
                  </a:lnTo>
                  <a:lnTo>
                    <a:pt x="1297" y="245"/>
                  </a:lnTo>
                  <a:lnTo>
                    <a:pt x="1309" y="251"/>
                  </a:lnTo>
                  <a:lnTo>
                    <a:pt x="1315" y="254"/>
                  </a:lnTo>
                  <a:lnTo>
                    <a:pt x="1325" y="254"/>
                  </a:lnTo>
                  <a:lnTo>
                    <a:pt x="1325" y="254"/>
                  </a:lnTo>
                  <a:lnTo>
                    <a:pt x="1328" y="251"/>
                  </a:lnTo>
                  <a:lnTo>
                    <a:pt x="1328" y="251"/>
                  </a:lnTo>
                  <a:lnTo>
                    <a:pt x="1334" y="251"/>
                  </a:lnTo>
                  <a:lnTo>
                    <a:pt x="1334" y="254"/>
                  </a:lnTo>
                  <a:lnTo>
                    <a:pt x="1337" y="251"/>
                  </a:lnTo>
                  <a:lnTo>
                    <a:pt x="1337" y="251"/>
                  </a:lnTo>
                  <a:lnTo>
                    <a:pt x="1340" y="251"/>
                  </a:lnTo>
                  <a:lnTo>
                    <a:pt x="1340" y="254"/>
                  </a:lnTo>
                  <a:lnTo>
                    <a:pt x="1343" y="257"/>
                  </a:lnTo>
                  <a:lnTo>
                    <a:pt x="1343" y="257"/>
                  </a:lnTo>
                  <a:lnTo>
                    <a:pt x="1352" y="260"/>
                  </a:lnTo>
                  <a:lnTo>
                    <a:pt x="1355" y="260"/>
                  </a:lnTo>
                  <a:lnTo>
                    <a:pt x="1355" y="266"/>
                  </a:lnTo>
                  <a:lnTo>
                    <a:pt x="1355" y="266"/>
                  </a:lnTo>
                  <a:lnTo>
                    <a:pt x="1364" y="263"/>
                  </a:lnTo>
                  <a:lnTo>
                    <a:pt x="1370" y="266"/>
                  </a:lnTo>
                  <a:lnTo>
                    <a:pt x="1379" y="266"/>
                  </a:lnTo>
                  <a:lnTo>
                    <a:pt x="1388" y="263"/>
                  </a:lnTo>
                  <a:lnTo>
                    <a:pt x="1388" y="263"/>
                  </a:lnTo>
                  <a:lnTo>
                    <a:pt x="1388" y="269"/>
                  </a:lnTo>
                  <a:lnTo>
                    <a:pt x="1391" y="269"/>
                  </a:lnTo>
                  <a:lnTo>
                    <a:pt x="1397" y="272"/>
                  </a:lnTo>
                  <a:lnTo>
                    <a:pt x="1397" y="278"/>
                  </a:lnTo>
                  <a:lnTo>
                    <a:pt x="1397" y="278"/>
                  </a:lnTo>
                  <a:lnTo>
                    <a:pt x="1403" y="281"/>
                  </a:lnTo>
                  <a:lnTo>
                    <a:pt x="1409" y="287"/>
                  </a:lnTo>
                  <a:lnTo>
                    <a:pt x="1409" y="287"/>
                  </a:lnTo>
                  <a:lnTo>
                    <a:pt x="1415" y="287"/>
                  </a:lnTo>
                  <a:lnTo>
                    <a:pt x="1421" y="290"/>
                  </a:lnTo>
                  <a:lnTo>
                    <a:pt x="1427" y="290"/>
                  </a:lnTo>
                  <a:lnTo>
                    <a:pt x="1436" y="290"/>
                  </a:lnTo>
                  <a:lnTo>
                    <a:pt x="1436" y="290"/>
                  </a:lnTo>
                  <a:lnTo>
                    <a:pt x="1439" y="284"/>
                  </a:lnTo>
                  <a:lnTo>
                    <a:pt x="1436" y="278"/>
                  </a:lnTo>
                  <a:lnTo>
                    <a:pt x="1430" y="272"/>
                  </a:lnTo>
                  <a:lnTo>
                    <a:pt x="1421" y="266"/>
                  </a:lnTo>
                  <a:lnTo>
                    <a:pt x="1418" y="263"/>
                  </a:lnTo>
                  <a:lnTo>
                    <a:pt x="1421" y="254"/>
                  </a:lnTo>
                  <a:lnTo>
                    <a:pt x="1421" y="254"/>
                  </a:lnTo>
                  <a:lnTo>
                    <a:pt x="1418" y="251"/>
                  </a:lnTo>
                  <a:lnTo>
                    <a:pt x="1415" y="251"/>
                  </a:lnTo>
                  <a:lnTo>
                    <a:pt x="1412" y="254"/>
                  </a:lnTo>
                  <a:lnTo>
                    <a:pt x="1409" y="254"/>
                  </a:lnTo>
                  <a:lnTo>
                    <a:pt x="1409" y="254"/>
                  </a:lnTo>
                  <a:lnTo>
                    <a:pt x="1409" y="248"/>
                  </a:lnTo>
                  <a:lnTo>
                    <a:pt x="1412" y="242"/>
                  </a:lnTo>
                  <a:lnTo>
                    <a:pt x="1412" y="236"/>
                  </a:lnTo>
                  <a:lnTo>
                    <a:pt x="1412" y="230"/>
                  </a:lnTo>
                  <a:lnTo>
                    <a:pt x="1412" y="230"/>
                  </a:lnTo>
                  <a:lnTo>
                    <a:pt x="1412" y="227"/>
                  </a:lnTo>
                  <a:lnTo>
                    <a:pt x="1409" y="227"/>
                  </a:lnTo>
                  <a:lnTo>
                    <a:pt x="1403" y="227"/>
                  </a:lnTo>
                  <a:lnTo>
                    <a:pt x="1403" y="227"/>
                  </a:lnTo>
                  <a:lnTo>
                    <a:pt x="1406" y="221"/>
                  </a:lnTo>
                  <a:lnTo>
                    <a:pt x="1406" y="218"/>
                  </a:lnTo>
                  <a:lnTo>
                    <a:pt x="1403" y="218"/>
                  </a:lnTo>
                  <a:lnTo>
                    <a:pt x="1403" y="218"/>
                  </a:lnTo>
                  <a:lnTo>
                    <a:pt x="1406" y="212"/>
                  </a:lnTo>
                  <a:lnTo>
                    <a:pt x="1409" y="212"/>
                  </a:lnTo>
                  <a:lnTo>
                    <a:pt x="1412" y="209"/>
                  </a:lnTo>
                  <a:lnTo>
                    <a:pt x="1412" y="202"/>
                  </a:lnTo>
                  <a:lnTo>
                    <a:pt x="1412" y="202"/>
                  </a:lnTo>
                  <a:lnTo>
                    <a:pt x="1418" y="199"/>
                  </a:lnTo>
                  <a:lnTo>
                    <a:pt x="1418" y="196"/>
                  </a:lnTo>
                  <a:lnTo>
                    <a:pt x="1424" y="193"/>
                  </a:lnTo>
                  <a:lnTo>
                    <a:pt x="1430" y="193"/>
                  </a:lnTo>
                  <a:lnTo>
                    <a:pt x="1430" y="193"/>
                  </a:lnTo>
                  <a:lnTo>
                    <a:pt x="1430" y="187"/>
                  </a:lnTo>
                  <a:lnTo>
                    <a:pt x="1430" y="184"/>
                  </a:lnTo>
                  <a:lnTo>
                    <a:pt x="1436" y="181"/>
                  </a:lnTo>
                  <a:lnTo>
                    <a:pt x="1442" y="181"/>
                  </a:lnTo>
                  <a:lnTo>
                    <a:pt x="1442" y="181"/>
                  </a:lnTo>
                  <a:lnTo>
                    <a:pt x="1439" y="175"/>
                  </a:lnTo>
                  <a:lnTo>
                    <a:pt x="1442" y="172"/>
                  </a:lnTo>
                  <a:lnTo>
                    <a:pt x="1446" y="166"/>
                  </a:lnTo>
                  <a:lnTo>
                    <a:pt x="1452" y="160"/>
                  </a:lnTo>
                  <a:lnTo>
                    <a:pt x="1455" y="151"/>
                  </a:lnTo>
                  <a:lnTo>
                    <a:pt x="1455" y="151"/>
                  </a:lnTo>
                  <a:lnTo>
                    <a:pt x="1467" y="151"/>
                  </a:lnTo>
                  <a:lnTo>
                    <a:pt x="1476" y="154"/>
                  </a:lnTo>
                  <a:lnTo>
                    <a:pt x="1494" y="160"/>
                  </a:lnTo>
                  <a:lnTo>
                    <a:pt x="1494" y="160"/>
                  </a:lnTo>
                  <a:lnTo>
                    <a:pt x="1494" y="169"/>
                  </a:lnTo>
                  <a:lnTo>
                    <a:pt x="1497" y="172"/>
                  </a:lnTo>
                  <a:lnTo>
                    <a:pt x="1497" y="172"/>
                  </a:lnTo>
                  <a:lnTo>
                    <a:pt x="1497" y="172"/>
                  </a:lnTo>
                  <a:lnTo>
                    <a:pt x="1497" y="175"/>
                  </a:lnTo>
                  <a:lnTo>
                    <a:pt x="1494" y="175"/>
                  </a:lnTo>
                  <a:lnTo>
                    <a:pt x="1485" y="175"/>
                  </a:lnTo>
                  <a:lnTo>
                    <a:pt x="1485" y="175"/>
                  </a:lnTo>
                  <a:lnTo>
                    <a:pt x="1488" y="187"/>
                  </a:lnTo>
                  <a:lnTo>
                    <a:pt x="1488" y="196"/>
                  </a:lnTo>
                  <a:lnTo>
                    <a:pt x="1488" y="205"/>
                  </a:lnTo>
                  <a:lnTo>
                    <a:pt x="1485" y="215"/>
                  </a:lnTo>
                  <a:lnTo>
                    <a:pt x="1485" y="215"/>
                  </a:lnTo>
                  <a:lnTo>
                    <a:pt x="1494" y="221"/>
                  </a:lnTo>
                  <a:lnTo>
                    <a:pt x="1494" y="221"/>
                  </a:lnTo>
                  <a:lnTo>
                    <a:pt x="1497" y="224"/>
                  </a:lnTo>
                  <a:lnTo>
                    <a:pt x="1503" y="227"/>
                  </a:lnTo>
                  <a:lnTo>
                    <a:pt x="1503" y="227"/>
                  </a:lnTo>
                  <a:lnTo>
                    <a:pt x="1500" y="233"/>
                  </a:lnTo>
                  <a:lnTo>
                    <a:pt x="1497" y="245"/>
                  </a:lnTo>
                  <a:lnTo>
                    <a:pt x="1497" y="257"/>
                  </a:lnTo>
                  <a:lnTo>
                    <a:pt x="1494" y="266"/>
                  </a:lnTo>
                  <a:lnTo>
                    <a:pt x="1494" y="266"/>
                  </a:lnTo>
                  <a:lnTo>
                    <a:pt x="1494" y="272"/>
                  </a:lnTo>
                  <a:lnTo>
                    <a:pt x="1497" y="275"/>
                  </a:lnTo>
                  <a:lnTo>
                    <a:pt x="1503" y="278"/>
                  </a:lnTo>
                  <a:lnTo>
                    <a:pt x="1506" y="281"/>
                  </a:lnTo>
                  <a:lnTo>
                    <a:pt x="1506" y="281"/>
                  </a:lnTo>
                  <a:lnTo>
                    <a:pt x="1503" y="305"/>
                  </a:lnTo>
                  <a:lnTo>
                    <a:pt x="1494" y="320"/>
                  </a:lnTo>
                  <a:lnTo>
                    <a:pt x="1479" y="336"/>
                  </a:lnTo>
                  <a:lnTo>
                    <a:pt x="1461" y="345"/>
                  </a:lnTo>
                  <a:lnTo>
                    <a:pt x="1461" y="345"/>
                  </a:lnTo>
                  <a:lnTo>
                    <a:pt x="1464" y="348"/>
                  </a:lnTo>
                  <a:lnTo>
                    <a:pt x="1470" y="348"/>
                  </a:lnTo>
                  <a:lnTo>
                    <a:pt x="1479" y="348"/>
                  </a:lnTo>
                  <a:lnTo>
                    <a:pt x="1482" y="351"/>
                  </a:lnTo>
                  <a:lnTo>
                    <a:pt x="1482" y="351"/>
                  </a:lnTo>
                  <a:lnTo>
                    <a:pt x="1488" y="348"/>
                  </a:lnTo>
                  <a:lnTo>
                    <a:pt x="1491" y="345"/>
                  </a:lnTo>
                  <a:lnTo>
                    <a:pt x="1494" y="342"/>
                  </a:lnTo>
                  <a:lnTo>
                    <a:pt x="1503" y="339"/>
                  </a:lnTo>
                  <a:lnTo>
                    <a:pt x="1503" y="339"/>
                  </a:lnTo>
                  <a:lnTo>
                    <a:pt x="1500" y="345"/>
                  </a:lnTo>
                  <a:lnTo>
                    <a:pt x="1497" y="351"/>
                  </a:lnTo>
                  <a:lnTo>
                    <a:pt x="1497" y="351"/>
                  </a:lnTo>
                  <a:lnTo>
                    <a:pt x="1500" y="351"/>
                  </a:lnTo>
                  <a:lnTo>
                    <a:pt x="1503" y="348"/>
                  </a:lnTo>
                  <a:lnTo>
                    <a:pt x="1503" y="345"/>
                  </a:lnTo>
                  <a:lnTo>
                    <a:pt x="1506" y="345"/>
                  </a:lnTo>
                  <a:lnTo>
                    <a:pt x="1506" y="345"/>
                  </a:lnTo>
                  <a:lnTo>
                    <a:pt x="1509" y="342"/>
                  </a:lnTo>
                  <a:lnTo>
                    <a:pt x="1509" y="342"/>
                  </a:lnTo>
                  <a:lnTo>
                    <a:pt x="1509" y="336"/>
                  </a:lnTo>
                  <a:lnTo>
                    <a:pt x="1509" y="336"/>
                  </a:lnTo>
                  <a:lnTo>
                    <a:pt x="1518" y="336"/>
                  </a:lnTo>
                  <a:lnTo>
                    <a:pt x="1518" y="336"/>
                  </a:lnTo>
                  <a:lnTo>
                    <a:pt x="1518" y="329"/>
                  </a:lnTo>
                  <a:lnTo>
                    <a:pt x="1518" y="323"/>
                  </a:lnTo>
                  <a:lnTo>
                    <a:pt x="1518" y="323"/>
                  </a:lnTo>
                  <a:lnTo>
                    <a:pt x="1530" y="323"/>
                  </a:lnTo>
                  <a:lnTo>
                    <a:pt x="1530" y="323"/>
                  </a:lnTo>
                  <a:lnTo>
                    <a:pt x="1530" y="314"/>
                  </a:lnTo>
                  <a:lnTo>
                    <a:pt x="1533" y="305"/>
                  </a:lnTo>
                  <a:lnTo>
                    <a:pt x="1536" y="296"/>
                  </a:lnTo>
                  <a:lnTo>
                    <a:pt x="1533" y="293"/>
                  </a:lnTo>
                  <a:lnTo>
                    <a:pt x="1530" y="290"/>
                  </a:lnTo>
                  <a:lnTo>
                    <a:pt x="1530" y="290"/>
                  </a:lnTo>
                  <a:lnTo>
                    <a:pt x="1533" y="287"/>
                  </a:lnTo>
                  <a:lnTo>
                    <a:pt x="1536" y="287"/>
                  </a:lnTo>
                  <a:lnTo>
                    <a:pt x="1536" y="284"/>
                  </a:lnTo>
                  <a:lnTo>
                    <a:pt x="1539" y="281"/>
                  </a:lnTo>
                  <a:lnTo>
                    <a:pt x="1539" y="281"/>
                  </a:lnTo>
                  <a:lnTo>
                    <a:pt x="1539" y="281"/>
                  </a:lnTo>
                  <a:lnTo>
                    <a:pt x="1536" y="278"/>
                  </a:lnTo>
                  <a:lnTo>
                    <a:pt x="1530" y="278"/>
                  </a:lnTo>
                  <a:lnTo>
                    <a:pt x="1530" y="278"/>
                  </a:lnTo>
                  <a:lnTo>
                    <a:pt x="1533" y="275"/>
                  </a:lnTo>
                  <a:lnTo>
                    <a:pt x="1539" y="275"/>
                  </a:lnTo>
                  <a:lnTo>
                    <a:pt x="1545" y="275"/>
                  </a:lnTo>
                  <a:lnTo>
                    <a:pt x="1551" y="275"/>
                  </a:lnTo>
                  <a:lnTo>
                    <a:pt x="1551" y="275"/>
                  </a:lnTo>
                  <a:lnTo>
                    <a:pt x="1548" y="269"/>
                  </a:lnTo>
                  <a:lnTo>
                    <a:pt x="1548" y="266"/>
                  </a:lnTo>
                  <a:lnTo>
                    <a:pt x="1545" y="263"/>
                  </a:lnTo>
                  <a:lnTo>
                    <a:pt x="1539" y="263"/>
                  </a:lnTo>
                  <a:lnTo>
                    <a:pt x="1539" y="263"/>
                  </a:lnTo>
                  <a:lnTo>
                    <a:pt x="1533" y="263"/>
                  </a:lnTo>
                  <a:lnTo>
                    <a:pt x="1527" y="260"/>
                  </a:lnTo>
                  <a:lnTo>
                    <a:pt x="1524" y="257"/>
                  </a:lnTo>
                  <a:lnTo>
                    <a:pt x="1521" y="263"/>
                  </a:lnTo>
                  <a:lnTo>
                    <a:pt x="1521" y="263"/>
                  </a:lnTo>
                  <a:lnTo>
                    <a:pt x="1518" y="257"/>
                  </a:lnTo>
                  <a:lnTo>
                    <a:pt x="1518" y="251"/>
                  </a:lnTo>
                  <a:lnTo>
                    <a:pt x="1518" y="239"/>
                  </a:lnTo>
                  <a:lnTo>
                    <a:pt x="1518" y="239"/>
                  </a:lnTo>
                  <a:lnTo>
                    <a:pt x="1527" y="239"/>
                  </a:lnTo>
                  <a:lnTo>
                    <a:pt x="1527" y="239"/>
                  </a:lnTo>
                  <a:lnTo>
                    <a:pt x="1527" y="233"/>
                  </a:lnTo>
                  <a:lnTo>
                    <a:pt x="1527" y="227"/>
                  </a:lnTo>
                  <a:lnTo>
                    <a:pt x="1527" y="221"/>
                  </a:lnTo>
                  <a:lnTo>
                    <a:pt x="1527" y="218"/>
                  </a:lnTo>
                  <a:lnTo>
                    <a:pt x="1527" y="218"/>
                  </a:lnTo>
                  <a:lnTo>
                    <a:pt x="1527" y="215"/>
                  </a:lnTo>
                  <a:lnTo>
                    <a:pt x="1524" y="215"/>
                  </a:lnTo>
                  <a:lnTo>
                    <a:pt x="1521" y="218"/>
                  </a:lnTo>
                  <a:lnTo>
                    <a:pt x="1521" y="218"/>
                  </a:lnTo>
                  <a:lnTo>
                    <a:pt x="1518" y="212"/>
                  </a:lnTo>
                  <a:lnTo>
                    <a:pt x="1518" y="205"/>
                  </a:lnTo>
                  <a:lnTo>
                    <a:pt x="1518" y="199"/>
                  </a:lnTo>
                  <a:lnTo>
                    <a:pt x="1515" y="193"/>
                  </a:lnTo>
                  <a:lnTo>
                    <a:pt x="1515" y="193"/>
                  </a:lnTo>
                  <a:lnTo>
                    <a:pt x="1524" y="193"/>
                  </a:lnTo>
                  <a:lnTo>
                    <a:pt x="1527" y="187"/>
                  </a:lnTo>
                  <a:lnTo>
                    <a:pt x="1530" y="184"/>
                  </a:lnTo>
                  <a:lnTo>
                    <a:pt x="1533" y="181"/>
                  </a:lnTo>
                  <a:lnTo>
                    <a:pt x="1533" y="181"/>
                  </a:lnTo>
                  <a:lnTo>
                    <a:pt x="1533" y="160"/>
                  </a:lnTo>
                  <a:lnTo>
                    <a:pt x="1533" y="160"/>
                  </a:lnTo>
                  <a:lnTo>
                    <a:pt x="1542" y="160"/>
                  </a:lnTo>
                  <a:lnTo>
                    <a:pt x="1542" y="166"/>
                  </a:lnTo>
                  <a:lnTo>
                    <a:pt x="1542" y="181"/>
                  </a:lnTo>
                  <a:lnTo>
                    <a:pt x="1542" y="181"/>
                  </a:lnTo>
                  <a:lnTo>
                    <a:pt x="1545" y="184"/>
                  </a:lnTo>
                  <a:lnTo>
                    <a:pt x="1548" y="181"/>
                  </a:lnTo>
                  <a:lnTo>
                    <a:pt x="1548" y="181"/>
                  </a:lnTo>
                  <a:lnTo>
                    <a:pt x="1551" y="184"/>
                  </a:lnTo>
                  <a:lnTo>
                    <a:pt x="1551" y="184"/>
                  </a:lnTo>
                  <a:lnTo>
                    <a:pt x="1548" y="187"/>
                  </a:lnTo>
                  <a:lnTo>
                    <a:pt x="1548" y="187"/>
                  </a:lnTo>
                  <a:lnTo>
                    <a:pt x="1548" y="187"/>
                  </a:lnTo>
                  <a:lnTo>
                    <a:pt x="1551" y="196"/>
                  </a:lnTo>
                  <a:lnTo>
                    <a:pt x="1554" y="199"/>
                  </a:lnTo>
                  <a:lnTo>
                    <a:pt x="1572" y="209"/>
                  </a:lnTo>
                  <a:lnTo>
                    <a:pt x="1572" y="209"/>
                  </a:lnTo>
                  <a:lnTo>
                    <a:pt x="1576" y="209"/>
                  </a:lnTo>
                  <a:lnTo>
                    <a:pt x="1572" y="202"/>
                  </a:lnTo>
                  <a:lnTo>
                    <a:pt x="1566" y="196"/>
                  </a:lnTo>
                  <a:lnTo>
                    <a:pt x="1566" y="196"/>
                  </a:lnTo>
                  <a:lnTo>
                    <a:pt x="1572" y="193"/>
                  </a:lnTo>
                  <a:lnTo>
                    <a:pt x="1579" y="190"/>
                  </a:lnTo>
                  <a:lnTo>
                    <a:pt x="1597" y="187"/>
                  </a:lnTo>
                  <a:lnTo>
                    <a:pt x="1597" y="187"/>
                  </a:lnTo>
                  <a:lnTo>
                    <a:pt x="1594" y="187"/>
                  </a:lnTo>
                  <a:lnTo>
                    <a:pt x="1591" y="184"/>
                  </a:lnTo>
                  <a:lnTo>
                    <a:pt x="1585" y="184"/>
                  </a:lnTo>
                  <a:lnTo>
                    <a:pt x="1585" y="184"/>
                  </a:lnTo>
                  <a:lnTo>
                    <a:pt x="1585" y="178"/>
                  </a:lnTo>
                  <a:lnTo>
                    <a:pt x="1582" y="175"/>
                  </a:lnTo>
                  <a:lnTo>
                    <a:pt x="1579" y="169"/>
                  </a:lnTo>
                  <a:lnTo>
                    <a:pt x="1579" y="163"/>
                  </a:lnTo>
                  <a:lnTo>
                    <a:pt x="1579" y="163"/>
                  </a:lnTo>
                  <a:lnTo>
                    <a:pt x="1582" y="166"/>
                  </a:lnTo>
                  <a:lnTo>
                    <a:pt x="1585" y="169"/>
                  </a:lnTo>
                  <a:lnTo>
                    <a:pt x="1594" y="169"/>
                  </a:lnTo>
                  <a:lnTo>
                    <a:pt x="1603" y="169"/>
                  </a:lnTo>
                  <a:lnTo>
                    <a:pt x="1603" y="172"/>
                  </a:lnTo>
                  <a:lnTo>
                    <a:pt x="1603" y="175"/>
                  </a:lnTo>
                  <a:lnTo>
                    <a:pt x="1603" y="175"/>
                  </a:lnTo>
                  <a:lnTo>
                    <a:pt x="1606" y="178"/>
                  </a:lnTo>
                  <a:lnTo>
                    <a:pt x="1609" y="175"/>
                  </a:lnTo>
                  <a:lnTo>
                    <a:pt x="1612" y="172"/>
                  </a:lnTo>
                  <a:lnTo>
                    <a:pt x="1612" y="172"/>
                  </a:lnTo>
                  <a:lnTo>
                    <a:pt x="1615" y="175"/>
                  </a:lnTo>
                  <a:lnTo>
                    <a:pt x="1615" y="175"/>
                  </a:lnTo>
                  <a:lnTo>
                    <a:pt x="1615" y="181"/>
                  </a:lnTo>
                  <a:lnTo>
                    <a:pt x="1615" y="181"/>
                  </a:lnTo>
                  <a:lnTo>
                    <a:pt x="1621" y="181"/>
                  </a:lnTo>
                  <a:lnTo>
                    <a:pt x="1624" y="181"/>
                  </a:lnTo>
                  <a:lnTo>
                    <a:pt x="1624" y="181"/>
                  </a:lnTo>
                  <a:lnTo>
                    <a:pt x="1630" y="184"/>
                  </a:lnTo>
                  <a:lnTo>
                    <a:pt x="1636" y="184"/>
                  </a:lnTo>
                  <a:lnTo>
                    <a:pt x="1639" y="187"/>
                  </a:lnTo>
                  <a:lnTo>
                    <a:pt x="1636" y="193"/>
                  </a:lnTo>
                  <a:lnTo>
                    <a:pt x="1636" y="193"/>
                  </a:lnTo>
                  <a:lnTo>
                    <a:pt x="1657" y="193"/>
                  </a:lnTo>
                  <a:lnTo>
                    <a:pt x="1657" y="193"/>
                  </a:lnTo>
                  <a:lnTo>
                    <a:pt x="1654" y="190"/>
                  </a:lnTo>
                  <a:lnTo>
                    <a:pt x="1651" y="187"/>
                  </a:lnTo>
                  <a:lnTo>
                    <a:pt x="1648" y="184"/>
                  </a:lnTo>
                  <a:lnTo>
                    <a:pt x="1651" y="181"/>
                  </a:lnTo>
                  <a:lnTo>
                    <a:pt x="1651" y="181"/>
                  </a:lnTo>
                  <a:lnTo>
                    <a:pt x="1648" y="175"/>
                  </a:lnTo>
                  <a:lnTo>
                    <a:pt x="1639" y="172"/>
                  </a:lnTo>
                  <a:lnTo>
                    <a:pt x="1639" y="172"/>
                  </a:lnTo>
                  <a:lnTo>
                    <a:pt x="1639" y="151"/>
                  </a:lnTo>
                  <a:lnTo>
                    <a:pt x="1639" y="127"/>
                  </a:lnTo>
                  <a:lnTo>
                    <a:pt x="1639" y="127"/>
                  </a:lnTo>
                  <a:lnTo>
                    <a:pt x="1657" y="127"/>
                  </a:lnTo>
                  <a:lnTo>
                    <a:pt x="1675" y="127"/>
                  </a:lnTo>
                  <a:lnTo>
                    <a:pt x="1693" y="130"/>
                  </a:lnTo>
                  <a:lnTo>
                    <a:pt x="1709" y="127"/>
                  </a:lnTo>
                  <a:lnTo>
                    <a:pt x="1709" y="127"/>
                  </a:lnTo>
                  <a:lnTo>
                    <a:pt x="1715" y="124"/>
                  </a:lnTo>
                  <a:lnTo>
                    <a:pt x="1715" y="121"/>
                  </a:lnTo>
                  <a:lnTo>
                    <a:pt x="1718" y="121"/>
                  </a:lnTo>
                  <a:lnTo>
                    <a:pt x="1721" y="124"/>
                  </a:lnTo>
                  <a:lnTo>
                    <a:pt x="1721" y="124"/>
                  </a:lnTo>
                  <a:lnTo>
                    <a:pt x="1727" y="118"/>
                  </a:lnTo>
                  <a:lnTo>
                    <a:pt x="1730" y="112"/>
                  </a:lnTo>
                  <a:lnTo>
                    <a:pt x="1727" y="103"/>
                  </a:lnTo>
                  <a:lnTo>
                    <a:pt x="1730" y="97"/>
                  </a:lnTo>
                  <a:lnTo>
                    <a:pt x="1730" y="97"/>
                  </a:lnTo>
                  <a:lnTo>
                    <a:pt x="1742" y="94"/>
                  </a:lnTo>
                  <a:lnTo>
                    <a:pt x="1751" y="91"/>
                  </a:lnTo>
                  <a:lnTo>
                    <a:pt x="1751" y="91"/>
                  </a:lnTo>
                  <a:lnTo>
                    <a:pt x="1757" y="85"/>
                  </a:lnTo>
                  <a:lnTo>
                    <a:pt x="1763" y="82"/>
                  </a:lnTo>
                  <a:lnTo>
                    <a:pt x="1775" y="69"/>
                  </a:lnTo>
                  <a:lnTo>
                    <a:pt x="1775" y="69"/>
                  </a:lnTo>
                  <a:lnTo>
                    <a:pt x="1836" y="60"/>
                  </a:lnTo>
                  <a:lnTo>
                    <a:pt x="1866" y="54"/>
                  </a:lnTo>
                  <a:lnTo>
                    <a:pt x="1893" y="45"/>
                  </a:lnTo>
                  <a:lnTo>
                    <a:pt x="1893" y="45"/>
                  </a:lnTo>
                  <a:lnTo>
                    <a:pt x="1896" y="45"/>
                  </a:lnTo>
                  <a:lnTo>
                    <a:pt x="1899" y="48"/>
                  </a:lnTo>
                  <a:lnTo>
                    <a:pt x="1902" y="54"/>
                  </a:lnTo>
                  <a:lnTo>
                    <a:pt x="1902" y="54"/>
                  </a:lnTo>
                  <a:lnTo>
                    <a:pt x="1905" y="48"/>
                  </a:lnTo>
                  <a:lnTo>
                    <a:pt x="1905" y="45"/>
                  </a:lnTo>
                  <a:lnTo>
                    <a:pt x="1905" y="42"/>
                  </a:lnTo>
                  <a:lnTo>
                    <a:pt x="1905" y="42"/>
                  </a:lnTo>
                  <a:lnTo>
                    <a:pt x="1908" y="45"/>
                  </a:lnTo>
                  <a:lnTo>
                    <a:pt x="1908" y="48"/>
                  </a:lnTo>
                  <a:lnTo>
                    <a:pt x="1908" y="51"/>
                  </a:lnTo>
                  <a:lnTo>
                    <a:pt x="1908" y="54"/>
                  </a:lnTo>
                  <a:lnTo>
                    <a:pt x="1908" y="54"/>
                  </a:lnTo>
                  <a:lnTo>
                    <a:pt x="1914" y="54"/>
                  </a:lnTo>
                  <a:lnTo>
                    <a:pt x="1917" y="57"/>
                  </a:lnTo>
                  <a:lnTo>
                    <a:pt x="1917" y="57"/>
                  </a:lnTo>
                  <a:lnTo>
                    <a:pt x="1917" y="57"/>
                  </a:lnTo>
                  <a:lnTo>
                    <a:pt x="1920" y="57"/>
                  </a:lnTo>
                  <a:lnTo>
                    <a:pt x="1917" y="54"/>
                  </a:lnTo>
                  <a:lnTo>
                    <a:pt x="1917" y="51"/>
                  </a:lnTo>
                  <a:lnTo>
                    <a:pt x="1920" y="51"/>
                  </a:lnTo>
                  <a:lnTo>
                    <a:pt x="1920" y="51"/>
                  </a:lnTo>
                  <a:lnTo>
                    <a:pt x="1935" y="48"/>
                  </a:lnTo>
                  <a:lnTo>
                    <a:pt x="1938" y="45"/>
                  </a:lnTo>
                  <a:lnTo>
                    <a:pt x="1941" y="39"/>
                  </a:lnTo>
                  <a:lnTo>
                    <a:pt x="1941" y="39"/>
                  </a:lnTo>
                  <a:lnTo>
                    <a:pt x="1950" y="36"/>
                  </a:lnTo>
                  <a:lnTo>
                    <a:pt x="1953" y="36"/>
                  </a:lnTo>
                  <a:lnTo>
                    <a:pt x="1953" y="30"/>
                  </a:lnTo>
                  <a:lnTo>
                    <a:pt x="1953" y="30"/>
                  </a:lnTo>
                  <a:lnTo>
                    <a:pt x="1960" y="33"/>
                  </a:lnTo>
                  <a:lnTo>
                    <a:pt x="1966" y="39"/>
                  </a:lnTo>
                  <a:lnTo>
                    <a:pt x="1966" y="39"/>
                  </a:lnTo>
                  <a:lnTo>
                    <a:pt x="1972" y="36"/>
                  </a:lnTo>
                  <a:lnTo>
                    <a:pt x="1975" y="30"/>
                  </a:lnTo>
                  <a:lnTo>
                    <a:pt x="1975" y="15"/>
                  </a:lnTo>
                  <a:lnTo>
                    <a:pt x="1975" y="15"/>
                  </a:lnTo>
                  <a:lnTo>
                    <a:pt x="2005" y="3"/>
                  </a:lnTo>
                  <a:lnTo>
                    <a:pt x="2023" y="0"/>
                  </a:lnTo>
                  <a:lnTo>
                    <a:pt x="2044" y="3"/>
                  </a:lnTo>
                  <a:lnTo>
                    <a:pt x="2044" y="3"/>
                  </a:lnTo>
                  <a:lnTo>
                    <a:pt x="2038" y="9"/>
                  </a:lnTo>
                  <a:lnTo>
                    <a:pt x="2038" y="18"/>
                  </a:lnTo>
                  <a:lnTo>
                    <a:pt x="2038" y="18"/>
                  </a:lnTo>
                  <a:lnTo>
                    <a:pt x="2047" y="24"/>
                  </a:lnTo>
                  <a:lnTo>
                    <a:pt x="2056" y="24"/>
                  </a:lnTo>
                  <a:lnTo>
                    <a:pt x="2065" y="24"/>
                  </a:lnTo>
                  <a:lnTo>
                    <a:pt x="2071" y="18"/>
                  </a:lnTo>
                  <a:lnTo>
                    <a:pt x="2071" y="18"/>
                  </a:lnTo>
                  <a:lnTo>
                    <a:pt x="2074" y="18"/>
                  </a:lnTo>
                  <a:lnTo>
                    <a:pt x="2074" y="21"/>
                  </a:lnTo>
                  <a:lnTo>
                    <a:pt x="2071" y="21"/>
                  </a:lnTo>
                  <a:lnTo>
                    <a:pt x="2071" y="21"/>
                  </a:lnTo>
                  <a:close/>
                  <a:moveTo>
                    <a:pt x="3048" y="517"/>
                  </a:moveTo>
                  <a:lnTo>
                    <a:pt x="3048" y="517"/>
                  </a:lnTo>
                  <a:lnTo>
                    <a:pt x="3045" y="514"/>
                  </a:lnTo>
                  <a:lnTo>
                    <a:pt x="3045" y="514"/>
                  </a:lnTo>
                  <a:lnTo>
                    <a:pt x="3042" y="514"/>
                  </a:lnTo>
                  <a:lnTo>
                    <a:pt x="3039" y="511"/>
                  </a:lnTo>
                  <a:lnTo>
                    <a:pt x="3039" y="511"/>
                  </a:lnTo>
                  <a:lnTo>
                    <a:pt x="3030" y="511"/>
                  </a:lnTo>
                  <a:lnTo>
                    <a:pt x="3027" y="511"/>
                  </a:lnTo>
                  <a:lnTo>
                    <a:pt x="3030" y="514"/>
                  </a:lnTo>
                  <a:lnTo>
                    <a:pt x="3039" y="514"/>
                  </a:lnTo>
                  <a:lnTo>
                    <a:pt x="3039" y="514"/>
                  </a:lnTo>
                  <a:lnTo>
                    <a:pt x="3042" y="517"/>
                  </a:lnTo>
                  <a:lnTo>
                    <a:pt x="3048" y="517"/>
                  </a:lnTo>
                  <a:lnTo>
                    <a:pt x="3048" y="517"/>
                  </a:lnTo>
                  <a:close/>
                  <a:moveTo>
                    <a:pt x="880" y="822"/>
                  </a:moveTo>
                  <a:lnTo>
                    <a:pt x="880" y="822"/>
                  </a:lnTo>
                  <a:lnTo>
                    <a:pt x="880" y="828"/>
                  </a:lnTo>
                  <a:lnTo>
                    <a:pt x="886" y="831"/>
                  </a:lnTo>
                  <a:lnTo>
                    <a:pt x="889" y="834"/>
                  </a:lnTo>
                  <a:lnTo>
                    <a:pt x="889" y="844"/>
                  </a:lnTo>
                  <a:lnTo>
                    <a:pt x="889" y="844"/>
                  </a:lnTo>
                  <a:lnTo>
                    <a:pt x="892" y="844"/>
                  </a:lnTo>
                  <a:lnTo>
                    <a:pt x="895" y="841"/>
                  </a:lnTo>
                  <a:lnTo>
                    <a:pt x="898" y="841"/>
                  </a:lnTo>
                  <a:lnTo>
                    <a:pt x="901" y="844"/>
                  </a:lnTo>
                  <a:lnTo>
                    <a:pt x="901" y="844"/>
                  </a:lnTo>
                  <a:lnTo>
                    <a:pt x="898" y="847"/>
                  </a:lnTo>
                  <a:lnTo>
                    <a:pt x="895" y="847"/>
                  </a:lnTo>
                  <a:lnTo>
                    <a:pt x="895" y="847"/>
                  </a:lnTo>
                  <a:lnTo>
                    <a:pt x="880" y="853"/>
                  </a:lnTo>
                  <a:lnTo>
                    <a:pt x="868" y="856"/>
                  </a:lnTo>
                  <a:lnTo>
                    <a:pt x="868" y="856"/>
                  </a:lnTo>
                  <a:lnTo>
                    <a:pt x="862" y="853"/>
                  </a:lnTo>
                  <a:lnTo>
                    <a:pt x="856" y="850"/>
                  </a:lnTo>
                  <a:lnTo>
                    <a:pt x="847" y="841"/>
                  </a:lnTo>
                  <a:lnTo>
                    <a:pt x="847" y="841"/>
                  </a:lnTo>
                  <a:lnTo>
                    <a:pt x="850" y="837"/>
                  </a:lnTo>
                  <a:lnTo>
                    <a:pt x="853" y="834"/>
                  </a:lnTo>
                  <a:lnTo>
                    <a:pt x="856" y="834"/>
                  </a:lnTo>
                  <a:lnTo>
                    <a:pt x="859" y="831"/>
                  </a:lnTo>
                  <a:lnTo>
                    <a:pt x="859" y="831"/>
                  </a:lnTo>
                  <a:lnTo>
                    <a:pt x="850" y="825"/>
                  </a:lnTo>
                  <a:lnTo>
                    <a:pt x="844" y="825"/>
                  </a:lnTo>
                  <a:lnTo>
                    <a:pt x="835" y="828"/>
                  </a:lnTo>
                  <a:lnTo>
                    <a:pt x="835" y="828"/>
                  </a:lnTo>
                  <a:lnTo>
                    <a:pt x="829" y="816"/>
                  </a:lnTo>
                  <a:lnTo>
                    <a:pt x="823" y="816"/>
                  </a:lnTo>
                  <a:lnTo>
                    <a:pt x="814" y="816"/>
                  </a:lnTo>
                  <a:lnTo>
                    <a:pt x="814" y="816"/>
                  </a:lnTo>
                  <a:lnTo>
                    <a:pt x="814" y="816"/>
                  </a:lnTo>
                  <a:lnTo>
                    <a:pt x="811" y="819"/>
                  </a:lnTo>
                  <a:lnTo>
                    <a:pt x="811" y="822"/>
                  </a:lnTo>
                  <a:lnTo>
                    <a:pt x="811" y="822"/>
                  </a:lnTo>
                  <a:lnTo>
                    <a:pt x="805" y="825"/>
                  </a:lnTo>
                  <a:lnTo>
                    <a:pt x="798" y="828"/>
                  </a:lnTo>
                  <a:lnTo>
                    <a:pt x="798" y="828"/>
                  </a:lnTo>
                  <a:lnTo>
                    <a:pt x="792" y="834"/>
                  </a:lnTo>
                  <a:lnTo>
                    <a:pt x="789" y="841"/>
                  </a:lnTo>
                  <a:lnTo>
                    <a:pt x="783" y="841"/>
                  </a:lnTo>
                  <a:lnTo>
                    <a:pt x="783" y="841"/>
                  </a:lnTo>
                  <a:lnTo>
                    <a:pt x="783" y="850"/>
                  </a:lnTo>
                  <a:lnTo>
                    <a:pt x="780" y="856"/>
                  </a:lnTo>
                  <a:lnTo>
                    <a:pt x="774" y="859"/>
                  </a:lnTo>
                  <a:lnTo>
                    <a:pt x="774" y="859"/>
                  </a:lnTo>
                  <a:lnTo>
                    <a:pt x="771" y="874"/>
                  </a:lnTo>
                  <a:lnTo>
                    <a:pt x="771" y="889"/>
                  </a:lnTo>
                  <a:lnTo>
                    <a:pt x="771" y="889"/>
                  </a:lnTo>
                  <a:lnTo>
                    <a:pt x="765" y="886"/>
                  </a:lnTo>
                  <a:lnTo>
                    <a:pt x="762" y="883"/>
                  </a:lnTo>
                  <a:lnTo>
                    <a:pt x="762" y="883"/>
                  </a:lnTo>
                  <a:lnTo>
                    <a:pt x="762" y="895"/>
                  </a:lnTo>
                  <a:lnTo>
                    <a:pt x="765" y="901"/>
                  </a:lnTo>
                  <a:lnTo>
                    <a:pt x="765" y="907"/>
                  </a:lnTo>
                  <a:lnTo>
                    <a:pt x="762" y="913"/>
                  </a:lnTo>
                  <a:lnTo>
                    <a:pt x="762" y="913"/>
                  </a:lnTo>
                  <a:lnTo>
                    <a:pt x="765" y="913"/>
                  </a:lnTo>
                  <a:lnTo>
                    <a:pt x="768" y="916"/>
                  </a:lnTo>
                  <a:lnTo>
                    <a:pt x="771" y="922"/>
                  </a:lnTo>
                  <a:lnTo>
                    <a:pt x="771" y="922"/>
                  </a:lnTo>
                  <a:lnTo>
                    <a:pt x="777" y="922"/>
                  </a:lnTo>
                  <a:lnTo>
                    <a:pt x="777" y="922"/>
                  </a:lnTo>
                  <a:lnTo>
                    <a:pt x="789" y="925"/>
                  </a:lnTo>
                  <a:lnTo>
                    <a:pt x="792" y="928"/>
                  </a:lnTo>
                  <a:lnTo>
                    <a:pt x="795" y="925"/>
                  </a:lnTo>
                  <a:lnTo>
                    <a:pt x="795" y="925"/>
                  </a:lnTo>
                  <a:lnTo>
                    <a:pt x="802" y="925"/>
                  </a:lnTo>
                  <a:lnTo>
                    <a:pt x="802" y="925"/>
                  </a:lnTo>
                  <a:lnTo>
                    <a:pt x="814" y="922"/>
                  </a:lnTo>
                  <a:lnTo>
                    <a:pt x="820" y="916"/>
                  </a:lnTo>
                  <a:lnTo>
                    <a:pt x="820" y="916"/>
                  </a:lnTo>
                  <a:lnTo>
                    <a:pt x="823" y="916"/>
                  </a:lnTo>
                  <a:lnTo>
                    <a:pt x="826" y="919"/>
                  </a:lnTo>
                  <a:lnTo>
                    <a:pt x="835" y="922"/>
                  </a:lnTo>
                  <a:lnTo>
                    <a:pt x="835" y="922"/>
                  </a:lnTo>
                  <a:lnTo>
                    <a:pt x="835" y="916"/>
                  </a:lnTo>
                  <a:lnTo>
                    <a:pt x="841" y="913"/>
                  </a:lnTo>
                  <a:lnTo>
                    <a:pt x="841" y="913"/>
                  </a:lnTo>
                  <a:lnTo>
                    <a:pt x="859" y="910"/>
                  </a:lnTo>
                  <a:lnTo>
                    <a:pt x="877" y="913"/>
                  </a:lnTo>
                  <a:lnTo>
                    <a:pt x="877" y="913"/>
                  </a:lnTo>
                  <a:lnTo>
                    <a:pt x="883" y="916"/>
                  </a:lnTo>
                  <a:lnTo>
                    <a:pt x="892" y="922"/>
                  </a:lnTo>
                  <a:lnTo>
                    <a:pt x="892" y="922"/>
                  </a:lnTo>
                  <a:lnTo>
                    <a:pt x="895" y="919"/>
                  </a:lnTo>
                  <a:lnTo>
                    <a:pt x="901" y="916"/>
                  </a:lnTo>
                  <a:lnTo>
                    <a:pt x="901" y="916"/>
                  </a:lnTo>
                  <a:lnTo>
                    <a:pt x="904" y="922"/>
                  </a:lnTo>
                  <a:lnTo>
                    <a:pt x="904" y="922"/>
                  </a:lnTo>
                  <a:lnTo>
                    <a:pt x="925" y="925"/>
                  </a:lnTo>
                  <a:lnTo>
                    <a:pt x="925" y="925"/>
                  </a:lnTo>
                  <a:lnTo>
                    <a:pt x="953" y="925"/>
                  </a:lnTo>
                  <a:lnTo>
                    <a:pt x="968" y="925"/>
                  </a:lnTo>
                  <a:lnTo>
                    <a:pt x="983" y="925"/>
                  </a:lnTo>
                  <a:lnTo>
                    <a:pt x="983" y="925"/>
                  </a:lnTo>
                  <a:lnTo>
                    <a:pt x="983" y="913"/>
                  </a:lnTo>
                  <a:lnTo>
                    <a:pt x="986" y="904"/>
                  </a:lnTo>
                  <a:lnTo>
                    <a:pt x="986" y="904"/>
                  </a:lnTo>
                  <a:lnTo>
                    <a:pt x="977" y="892"/>
                  </a:lnTo>
                  <a:lnTo>
                    <a:pt x="965" y="880"/>
                  </a:lnTo>
                  <a:lnTo>
                    <a:pt x="950" y="871"/>
                  </a:lnTo>
                  <a:lnTo>
                    <a:pt x="932" y="865"/>
                  </a:lnTo>
                  <a:lnTo>
                    <a:pt x="932" y="865"/>
                  </a:lnTo>
                  <a:lnTo>
                    <a:pt x="932" y="859"/>
                  </a:lnTo>
                  <a:lnTo>
                    <a:pt x="932" y="856"/>
                  </a:lnTo>
                  <a:lnTo>
                    <a:pt x="925" y="853"/>
                  </a:lnTo>
                  <a:lnTo>
                    <a:pt x="925" y="853"/>
                  </a:lnTo>
                  <a:lnTo>
                    <a:pt x="922" y="844"/>
                  </a:lnTo>
                  <a:lnTo>
                    <a:pt x="919" y="841"/>
                  </a:lnTo>
                  <a:lnTo>
                    <a:pt x="919" y="841"/>
                  </a:lnTo>
                  <a:lnTo>
                    <a:pt x="922" y="831"/>
                  </a:lnTo>
                  <a:lnTo>
                    <a:pt x="928" y="825"/>
                  </a:lnTo>
                  <a:lnTo>
                    <a:pt x="932" y="819"/>
                  </a:lnTo>
                  <a:lnTo>
                    <a:pt x="932" y="810"/>
                  </a:lnTo>
                  <a:lnTo>
                    <a:pt x="932" y="810"/>
                  </a:lnTo>
                  <a:lnTo>
                    <a:pt x="916" y="810"/>
                  </a:lnTo>
                  <a:lnTo>
                    <a:pt x="904" y="813"/>
                  </a:lnTo>
                  <a:lnTo>
                    <a:pt x="880" y="822"/>
                  </a:lnTo>
                  <a:lnTo>
                    <a:pt x="880" y="822"/>
                  </a:lnTo>
                  <a:close/>
                  <a:moveTo>
                    <a:pt x="1161" y="1010"/>
                  </a:moveTo>
                  <a:lnTo>
                    <a:pt x="1161" y="1010"/>
                  </a:lnTo>
                  <a:lnTo>
                    <a:pt x="1155" y="1013"/>
                  </a:lnTo>
                  <a:lnTo>
                    <a:pt x="1155" y="1013"/>
                  </a:lnTo>
                  <a:lnTo>
                    <a:pt x="1155" y="1013"/>
                  </a:lnTo>
                  <a:lnTo>
                    <a:pt x="1155" y="1013"/>
                  </a:lnTo>
                  <a:lnTo>
                    <a:pt x="1161" y="1010"/>
                  </a:lnTo>
                  <a:lnTo>
                    <a:pt x="1170" y="1010"/>
                  </a:lnTo>
                  <a:lnTo>
                    <a:pt x="1185" y="1007"/>
                  </a:lnTo>
                  <a:lnTo>
                    <a:pt x="1185" y="1007"/>
                  </a:lnTo>
                  <a:lnTo>
                    <a:pt x="1185" y="998"/>
                  </a:lnTo>
                  <a:lnTo>
                    <a:pt x="1185" y="998"/>
                  </a:lnTo>
                  <a:lnTo>
                    <a:pt x="1185" y="998"/>
                  </a:lnTo>
                  <a:lnTo>
                    <a:pt x="1189" y="1001"/>
                  </a:lnTo>
                  <a:lnTo>
                    <a:pt x="1192" y="1001"/>
                  </a:lnTo>
                  <a:lnTo>
                    <a:pt x="1192" y="1001"/>
                  </a:lnTo>
                  <a:lnTo>
                    <a:pt x="1192" y="974"/>
                  </a:lnTo>
                  <a:lnTo>
                    <a:pt x="1192" y="974"/>
                  </a:lnTo>
                  <a:lnTo>
                    <a:pt x="1185" y="968"/>
                  </a:lnTo>
                  <a:lnTo>
                    <a:pt x="1179" y="961"/>
                  </a:lnTo>
                  <a:lnTo>
                    <a:pt x="1179" y="961"/>
                  </a:lnTo>
                  <a:lnTo>
                    <a:pt x="1179" y="952"/>
                  </a:lnTo>
                  <a:lnTo>
                    <a:pt x="1179" y="952"/>
                  </a:lnTo>
                  <a:lnTo>
                    <a:pt x="1179" y="949"/>
                  </a:lnTo>
                  <a:lnTo>
                    <a:pt x="1173" y="946"/>
                  </a:lnTo>
                  <a:lnTo>
                    <a:pt x="1173" y="943"/>
                  </a:lnTo>
                  <a:lnTo>
                    <a:pt x="1176" y="940"/>
                  </a:lnTo>
                  <a:lnTo>
                    <a:pt x="1176" y="940"/>
                  </a:lnTo>
                  <a:lnTo>
                    <a:pt x="1201" y="940"/>
                  </a:lnTo>
                  <a:lnTo>
                    <a:pt x="1201" y="940"/>
                  </a:lnTo>
                  <a:lnTo>
                    <a:pt x="1201" y="931"/>
                  </a:lnTo>
                  <a:lnTo>
                    <a:pt x="1198" y="928"/>
                  </a:lnTo>
                  <a:lnTo>
                    <a:pt x="1195" y="925"/>
                  </a:lnTo>
                  <a:lnTo>
                    <a:pt x="1192" y="922"/>
                  </a:lnTo>
                  <a:lnTo>
                    <a:pt x="1192" y="922"/>
                  </a:lnTo>
                  <a:lnTo>
                    <a:pt x="1192" y="916"/>
                  </a:lnTo>
                  <a:lnTo>
                    <a:pt x="1189" y="913"/>
                  </a:lnTo>
                  <a:lnTo>
                    <a:pt x="1182" y="913"/>
                  </a:lnTo>
                  <a:lnTo>
                    <a:pt x="1179" y="910"/>
                  </a:lnTo>
                  <a:lnTo>
                    <a:pt x="1179" y="910"/>
                  </a:lnTo>
                  <a:lnTo>
                    <a:pt x="1185" y="907"/>
                  </a:lnTo>
                  <a:lnTo>
                    <a:pt x="1185" y="904"/>
                  </a:lnTo>
                  <a:lnTo>
                    <a:pt x="1185" y="901"/>
                  </a:lnTo>
                  <a:lnTo>
                    <a:pt x="1185" y="901"/>
                  </a:lnTo>
                  <a:lnTo>
                    <a:pt x="1176" y="901"/>
                  </a:lnTo>
                  <a:lnTo>
                    <a:pt x="1170" y="901"/>
                  </a:lnTo>
                  <a:lnTo>
                    <a:pt x="1167" y="898"/>
                  </a:lnTo>
                  <a:lnTo>
                    <a:pt x="1161" y="895"/>
                  </a:lnTo>
                  <a:lnTo>
                    <a:pt x="1161" y="895"/>
                  </a:lnTo>
                  <a:lnTo>
                    <a:pt x="1161" y="889"/>
                  </a:lnTo>
                  <a:lnTo>
                    <a:pt x="1158" y="883"/>
                  </a:lnTo>
                  <a:lnTo>
                    <a:pt x="1149" y="877"/>
                  </a:lnTo>
                  <a:lnTo>
                    <a:pt x="1140" y="871"/>
                  </a:lnTo>
                  <a:lnTo>
                    <a:pt x="1137" y="868"/>
                  </a:lnTo>
                  <a:lnTo>
                    <a:pt x="1137" y="859"/>
                  </a:lnTo>
                  <a:lnTo>
                    <a:pt x="1137" y="859"/>
                  </a:lnTo>
                  <a:lnTo>
                    <a:pt x="1152" y="847"/>
                  </a:lnTo>
                  <a:lnTo>
                    <a:pt x="1161" y="844"/>
                  </a:lnTo>
                  <a:lnTo>
                    <a:pt x="1176" y="844"/>
                  </a:lnTo>
                  <a:lnTo>
                    <a:pt x="1176" y="844"/>
                  </a:lnTo>
                  <a:lnTo>
                    <a:pt x="1176" y="837"/>
                  </a:lnTo>
                  <a:lnTo>
                    <a:pt x="1179" y="837"/>
                  </a:lnTo>
                  <a:lnTo>
                    <a:pt x="1179" y="834"/>
                  </a:lnTo>
                  <a:lnTo>
                    <a:pt x="1179" y="834"/>
                  </a:lnTo>
                  <a:lnTo>
                    <a:pt x="1179" y="828"/>
                  </a:lnTo>
                  <a:lnTo>
                    <a:pt x="1176" y="825"/>
                  </a:lnTo>
                  <a:lnTo>
                    <a:pt x="1170" y="822"/>
                  </a:lnTo>
                  <a:lnTo>
                    <a:pt x="1167" y="816"/>
                  </a:lnTo>
                  <a:lnTo>
                    <a:pt x="1167" y="816"/>
                  </a:lnTo>
                  <a:lnTo>
                    <a:pt x="1155" y="813"/>
                  </a:lnTo>
                  <a:lnTo>
                    <a:pt x="1146" y="816"/>
                  </a:lnTo>
                  <a:lnTo>
                    <a:pt x="1137" y="816"/>
                  </a:lnTo>
                  <a:lnTo>
                    <a:pt x="1128" y="816"/>
                  </a:lnTo>
                  <a:lnTo>
                    <a:pt x="1128" y="816"/>
                  </a:lnTo>
                  <a:lnTo>
                    <a:pt x="1128" y="822"/>
                  </a:lnTo>
                  <a:lnTo>
                    <a:pt x="1125" y="819"/>
                  </a:lnTo>
                  <a:lnTo>
                    <a:pt x="1125" y="819"/>
                  </a:lnTo>
                  <a:lnTo>
                    <a:pt x="1122" y="819"/>
                  </a:lnTo>
                  <a:lnTo>
                    <a:pt x="1122" y="819"/>
                  </a:lnTo>
                  <a:lnTo>
                    <a:pt x="1119" y="822"/>
                  </a:lnTo>
                  <a:lnTo>
                    <a:pt x="1119" y="822"/>
                  </a:lnTo>
                  <a:lnTo>
                    <a:pt x="1092" y="834"/>
                  </a:lnTo>
                  <a:lnTo>
                    <a:pt x="1092" y="834"/>
                  </a:lnTo>
                  <a:lnTo>
                    <a:pt x="1086" y="837"/>
                  </a:lnTo>
                  <a:lnTo>
                    <a:pt x="1083" y="841"/>
                  </a:lnTo>
                  <a:lnTo>
                    <a:pt x="1080" y="847"/>
                  </a:lnTo>
                  <a:lnTo>
                    <a:pt x="1080" y="847"/>
                  </a:lnTo>
                  <a:lnTo>
                    <a:pt x="1077" y="847"/>
                  </a:lnTo>
                  <a:lnTo>
                    <a:pt x="1071" y="847"/>
                  </a:lnTo>
                  <a:lnTo>
                    <a:pt x="1071" y="847"/>
                  </a:lnTo>
                  <a:lnTo>
                    <a:pt x="1071" y="853"/>
                  </a:lnTo>
                  <a:lnTo>
                    <a:pt x="1071" y="859"/>
                  </a:lnTo>
                  <a:lnTo>
                    <a:pt x="1071" y="859"/>
                  </a:lnTo>
                  <a:lnTo>
                    <a:pt x="1074" y="862"/>
                  </a:lnTo>
                  <a:lnTo>
                    <a:pt x="1077" y="862"/>
                  </a:lnTo>
                  <a:lnTo>
                    <a:pt x="1080" y="862"/>
                  </a:lnTo>
                  <a:lnTo>
                    <a:pt x="1083" y="868"/>
                  </a:lnTo>
                  <a:lnTo>
                    <a:pt x="1083" y="868"/>
                  </a:lnTo>
                  <a:lnTo>
                    <a:pt x="1086" y="874"/>
                  </a:lnTo>
                  <a:lnTo>
                    <a:pt x="1089" y="877"/>
                  </a:lnTo>
                  <a:lnTo>
                    <a:pt x="1089" y="877"/>
                  </a:lnTo>
                  <a:lnTo>
                    <a:pt x="1086" y="886"/>
                  </a:lnTo>
                  <a:lnTo>
                    <a:pt x="1089" y="892"/>
                  </a:lnTo>
                  <a:lnTo>
                    <a:pt x="1092" y="901"/>
                  </a:lnTo>
                  <a:lnTo>
                    <a:pt x="1092" y="901"/>
                  </a:lnTo>
                  <a:lnTo>
                    <a:pt x="1092" y="904"/>
                  </a:lnTo>
                  <a:lnTo>
                    <a:pt x="1095" y="910"/>
                  </a:lnTo>
                  <a:lnTo>
                    <a:pt x="1095" y="910"/>
                  </a:lnTo>
                  <a:lnTo>
                    <a:pt x="1101" y="922"/>
                  </a:lnTo>
                  <a:lnTo>
                    <a:pt x="1101" y="922"/>
                  </a:lnTo>
                  <a:lnTo>
                    <a:pt x="1104" y="931"/>
                  </a:lnTo>
                  <a:lnTo>
                    <a:pt x="1107" y="937"/>
                  </a:lnTo>
                  <a:lnTo>
                    <a:pt x="1107" y="937"/>
                  </a:lnTo>
                  <a:lnTo>
                    <a:pt x="1107" y="943"/>
                  </a:lnTo>
                  <a:lnTo>
                    <a:pt x="1107" y="949"/>
                  </a:lnTo>
                  <a:lnTo>
                    <a:pt x="1107" y="949"/>
                  </a:lnTo>
                  <a:lnTo>
                    <a:pt x="1113" y="952"/>
                  </a:lnTo>
                  <a:lnTo>
                    <a:pt x="1116" y="955"/>
                  </a:lnTo>
                  <a:lnTo>
                    <a:pt x="1116" y="961"/>
                  </a:lnTo>
                  <a:lnTo>
                    <a:pt x="1116" y="961"/>
                  </a:lnTo>
                  <a:lnTo>
                    <a:pt x="1110" y="961"/>
                  </a:lnTo>
                  <a:lnTo>
                    <a:pt x="1110" y="961"/>
                  </a:lnTo>
                  <a:lnTo>
                    <a:pt x="1107" y="971"/>
                  </a:lnTo>
                  <a:lnTo>
                    <a:pt x="1107" y="977"/>
                  </a:lnTo>
                  <a:lnTo>
                    <a:pt x="1107" y="980"/>
                  </a:lnTo>
                  <a:lnTo>
                    <a:pt x="1104" y="983"/>
                  </a:lnTo>
                  <a:lnTo>
                    <a:pt x="1104" y="983"/>
                  </a:lnTo>
                  <a:lnTo>
                    <a:pt x="1110" y="983"/>
                  </a:lnTo>
                  <a:lnTo>
                    <a:pt x="1113" y="986"/>
                  </a:lnTo>
                  <a:lnTo>
                    <a:pt x="1122" y="995"/>
                  </a:lnTo>
                  <a:lnTo>
                    <a:pt x="1128" y="1001"/>
                  </a:lnTo>
                  <a:lnTo>
                    <a:pt x="1134" y="1001"/>
                  </a:lnTo>
                  <a:lnTo>
                    <a:pt x="1140" y="998"/>
                  </a:lnTo>
                  <a:lnTo>
                    <a:pt x="1140" y="998"/>
                  </a:lnTo>
                  <a:lnTo>
                    <a:pt x="1137" y="1004"/>
                  </a:lnTo>
                  <a:lnTo>
                    <a:pt x="1137" y="1004"/>
                  </a:lnTo>
                  <a:lnTo>
                    <a:pt x="1143" y="1007"/>
                  </a:lnTo>
                  <a:lnTo>
                    <a:pt x="1155" y="1007"/>
                  </a:lnTo>
                  <a:lnTo>
                    <a:pt x="1158" y="1007"/>
                  </a:lnTo>
                  <a:lnTo>
                    <a:pt x="1161" y="1010"/>
                  </a:lnTo>
                  <a:lnTo>
                    <a:pt x="1161" y="1010"/>
                  </a:lnTo>
                  <a:close/>
                  <a:moveTo>
                    <a:pt x="1282" y="822"/>
                  </a:moveTo>
                  <a:lnTo>
                    <a:pt x="1282" y="822"/>
                  </a:lnTo>
                  <a:lnTo>
                    <a:pt x="1279" y="828"/>
                  </a:lnTo>
                  <a:lnTo>
                    <a:pt x="1279" y="834"/>
                  </a:lnTo>
                  <a:lnTo>
                    <a:pt x="1279" y="834"/>
                  </a:lnTo>
                  <a:lnTo>
                    <a:pt x="1273" y="837"/>
                  </a:lnTo>
                  <a:lnTo>
                    <a:pt x="1267" y="841"/>
                  </a:lnTo>
                  <a:lnTo>
                    <a:pt x="1267" y="844"/>
                  </a:lnTo>
                  <a:lnTo>
                    <a:pt x="1267" y="844"/>
                  </a:lnTo>
                  <a:lnTo>
                    <a:pt x="1273" y="850"/>
                  </a:lnTo>
                  <a:lnTo>
                    <a:pt x="1276" y="856"/>
                  </a:lnTo>
                  <a:lnTo>
                    <a:pt x="1279" y="859"/>
                  </a:lnTo>
                  <a:lnTo>
                    <a:pt x="1279" y="859"/>
                  </a:lnTo>
                  <a:lnTo>
                    <a:pt x="1276" y="862"/>
                  </a:lnTo>
                  <a:lnTo>
                    <a:pt x="1273" y="862"/>
                  </a:lnTo>
                  <a:lnTo>
                    <a:pt x="1273" y="865"/>
                  </a:lnTo>
                  <a:lnTo>
                    <a:pt x="1273" y="865"/>
                  </a:lnTo>
                  <a:lnTo>
                    <a:pt x="1276" y="865"/>
                  </a:lnTo>
                  <a:lnTo>
                    <a:pt x="1282" y="868"/>
                  </a:lnTo>
                  <a:lnTo>
                    <a:pt x="1285" y="868"/>
                  </a:lnTo>
                  <a:lnTo>
                    <a:pt x="1291" y="871"/>
                  </a:lnTo>
                  <a:lnTo>
                    <a:pt x="1291" y="871"/>
                  </a:lnTo>
                  <a:lnTo>
                    <a:pt x="1294" y="868"/>
                  </a:lnTo>
                  <a:lnTo>
                    <a:pt x="1297" y="865"/>
                  </a:lnTo>
                  <a:lnTo>
                    <a:pt x="1297" y="865"/>
                  </a:lnTo>
                  <a:lnTo>
                    <a:pt x="1300" y="856"/>
                  </a:lnTo>
                  <a:lnTo>
                    <a:pt x="1297" y="853"/>
                  </a:lnTo>
                  <a:lnTo>
                    <a:pt x="1294" y="850"/>
                  </a:lnTo>
                  <a:lnTo>
                    <a:pt x="1291" y="844"/>
                  </a:lnTo>
                  <a:lnTo>
                    <a:pt x="1291" y="844"/>
                  </a:lnTo>
                  <a:lnTo>
                    <a:pt x="1300" y="837"/>
                  </a:lnTo>
                  <a:lnTo>
                    <a:pt x="1303" y="834"/>
                  </a:lnTo>
                  <a:lnTo>
                    <a:pt x="1303" y="828"/>
                  </a:lnTo>
                  <a:lnTo>
                    <a:pt x="1303" y="828"/>
                  </a:lnTo>
                  <a:lnTo>
                    <a:pt x="1297" y="825"/>
                  </a:lnTo>
                  <a:lnTo>
                    <a:pt x="1297" y="825"/>
                  </a:lnTo>
                  <a:lnTo>
                    <a:pt x="1297" y="819"/>
                  </a:lnTo>
                  <a:lnTo>
                    <a:pt x="1297" y="819"/>
                  </a:lnTo>
                  <a:lnTo>
                    <a:pt x="1291" y="819"/>
                  </a:lnTo>
                  <a:lnTo>
                    <a:pt x="1282" y="822"/>
                  </a:lnTo>
                  <a:lnTo>
                    <a:pt x="1282" y="822"/>
                  </a:lnTo>
                  <a:close/>
                  <a:moveTo>
                    <a:pt x="750" y="934"/>
                  </a:moveTo>
                  <a:lnTo>
                    <a:pt x="750" y="934"/>
                  </a:lnTo>
                  <a:lnTo>
                    <a:pt x="750" y="937"/>
                  </a:lnTo>
                  <a:lnTo>
                    <a:pt x="753" y="940"/>
                  </a:lnTo>
                  <a:lnTo>
                    <a:pt x="762" y="940"/>
                  </a:lnTo>
                  <a:lnTo>
                    <a:pt x="774" y="937"/>
                  </a:lnTo>
                  <a:lnTo>
                    <a:pt x="777" y="934"/>
                  </a:lnTo>
                  <a:lnTo>
                    <a:pt x="777" y="934"/>
                  </a:lnTo>
                  <a:lnTo>
                    <a:pt x="765" y="931"/>
                  </a:lnTo>
                  <a:lnTo>
                    <a:pt x="750" y="934"/>
                  </a:lnTo>
                  <a:lnTo>
                    <a:pt x="750" y="934"/>
                  </a:lnTo>
                  <a:close/>
                  <a:moveTo>
                    <a:pt x="844" y="1690"/>
                  </a:moveTo>
                  <a:lnTo>
                    <a:pt x="844" y="1690"/>
                  </a:lnTo>
                  <a:lnTo>
                    <a:pt x="850" y="1681"/>
                  </a:lnTo>
                  <a:lnTo>
                    <a:pt x="859" y="1672"/>
                  </a:lnTo>
                  <a:lnTo>
                    <a:pt x="865" y="1663"/>
                  </a:lnTo>
                  <a:lnTo>
                    <a:pt x="868" y="1657"/>
                  </a:lnTo>
                  <a:lnTo>
                    <a:pt x="868" y="1648"/>
                  </a:lnTo>
                  <a:lnTo>
                    <a:pt x="868" y="1648"/>
                  </a:lnTo>
                  <a:lnTo>
                    <a:pt x="862" y="1651"/>
                  </a:lnTo>
                  <a:lnTo>
                    <a:pt x="859" y="1651"/>
                  </a:lnTo>
                  <a:lnTo>
                    <a:pt x="847" y="1651"/>
                  </a:lnTo>
                  <a:lnTo>
                    <a:pt x="835" y="1648"/>
                  </a:lnTo>
                  <a:lnTo>
                    <a:pt x="829" y="1651"/>
                  </a:lnTo>
                  <a:lnTo>
                    <a:pt x="823" y="1654"/>
                  </a:lnTo>
                  <a:lnTo>
                    <a:pt x="823" y="1654"/>
                  </a:lnTo>
                  <a:lnTo>
                    <a:pt x="829" y="1654"/>
                  </a:lnTo>
                  <a:lnTo>
                    <a:pt x="829" y="1657"/>
                  </a:lnTo>
                  <a:lnTo>
                    <a:pt x="823" y="1657"/>
                  </a:lnTo>
                  <a:lnTo>
                    <a:pt x="820" y="1660"/>
                  </a:lnTo>
                  <a:lnTo>
                    <a:pt x="820" y="1660"/>
                  </a:lnTo>
                  <a:lnTo>
                    <a:pt x="820" y="1660"/>
                  </a:lnTo>
                  <a:lnTo>
                    <a:pt x="823" y="1666"/>
                  </a:lnTo>
                  <a:lnTo>
                    <a:pt x="823" y="1672"/>
                  </a:lnTo>
                  <a:lnTo>
                    <a:pt x="823" y="1672"/>
                  </a:lnTo>
                  <a:lnTo>
                    <a:pt x="823" y="1681"/>
                  </a:lnTo>
                  <a:lnTo>
                    <a:pt x="823" y="1684"/>
                  </a:lnTo>
                  <a:lnTo>
                    <a:pt x="820" y="1684"/>
                  </a:lnTo>
                  <a:lnTo>
                    <a:pt x="820" y="1684"/>
                  </a:lnTo>
                  <a:lnTo>
                    <a:pt x="817" y="1684"/>
                  </a:lnTo>
                  <a:lnTo>
                    <a:pt x="817" y="1684"/>
                  </a:lnTo>
                  <a:lnTo>
                    <a:pt x="814" y="1684"/>
                  </a:lnTo>
                  <a:lnTo>
                    <a:pt x="814" y="1684"/>
                  </a:lnTo>
                  <a:lnTo>
                    <a:pt x="820" y="1687"/>
                  </a:lnTo>
                  <a:lnTo>
                    <a:pt x="826" y="1690"/>
                  </a:lnTo>
                  <a:lnTo>
                    <a:pt x="844" y="1690"/>
                  </a:lnTo>
                  <a:lnTo>
                    <a:pt x="844" y="169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93" name="Freeform 87"/>
            <p:cNvSpPr>
              <a:spLocks/>
            </p:cNvSpPr>
            <p:nvPr/>
          </p:nvSpPr>
          <p:spPr bwMode="auto">
            <a:xfrm>
              <a:off x="2851150" y="2012950"/>
              <a:ext cx="71438" cy="44450"/>
            </a:xfrm>
            <a:custGeom>
              <a:avLst/>
              <a:gdLst>
                <a:gd name="T0" fmla="*/ 36 w 45"/>
                <a:gd name="T1" fmla="*/ 0 h 28"/>
                <a:gd name="T2" fmla="*/ 36 w 45"/>
                <a:gd name="T3" fmla="*/ 0 h 28"/>
                <a:gd name="T4" fmla="*/ 36 w 45"/>
                <a:gd name="T5" fmla="*/ 9 h 28"/>
                <a:gd name="T6" fmla="*/ 42 w 45"/>
                <a:gd name="T7" fmla="*/ 13 h 28"/>
                <a:gd name="T8" fmla="*/ 45 w 45"/>
                <a:gd name="T9" fmla="*/ 19 h 28"/>
                <a:gd name="T10" fmla="*/ 45 w 45"/>
                <a:gd name="T11" fmla="*/ 28 h 28"/>
                <a:gd name="T12" fmla="*/ 45 w 45"/>
                <a:gd name="T13" fmla="*/ 28 h 28"/>
                <a:gd name="T14" fmla="*/ 30 w 45"/>
                <a:gd name="T15" fmla="*/ 28 h 28"/>
                <a:gd name="T16" fmla="*/ 18 w 45"/>
                <a:gd name="T17" fmla="*/ 25 h 28"/>
                <a:gd name="T18" fmla="*/ 6 w 45"/>
                <a:gd name="T19" fmla="*/ 22 h 28"/>
                <a:gd name="T20" fmla="*/ 0 w 45"/>
                <a:gd name="T21" fmla="*/ 13 h 28"/>
                <a:gd name="T22" fmla="*/ 0 w 45"/>
                <a:gd name="T23" fmla="*/ 13 h 28"/>
                <a:gd name="T24" fmla="*/ 6 w 45"/>
                <a:gd name="T25" fmla="*/ 9 h 28"/>
                <a:gd name="T26" fmla="*/ 15 w 45"/>
                <a:gd name="T27" fmla="*/ 6 h 28"/>
                <a:gd name="T28" fmla="*/ 36 w 45"/>
                <a:gd name="T29" fmla="*/ 0 h 28"/>
                <a:gd name="T30" fmla="*/ 36 w 45"/>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28">
                  <a:moveTo>
                    <a:pt x="36" y="0"/>
                  </a:moveTo>
                  <a:lnTo>
                    <a:pt x="36" y="0"/>
                  </a:lnTo>
                  <a:lnTo>
                    <a:pt x="36" y="9"/>
                  </a:lnTo>
                  <a:lnTo>
                    <a:pt x="42" y="13"/>
                  </a:lnTo>
                  <a:lnTo>
                    <a:pt x="45" y="19"/>
                  </a:lnTo>
                  <a:lnTo>
                    <a:pt x="45" y="28"/>
                  </a:lnTo>
                  <a:lnTo>
                    <a:pt x="45" y="28"/>
                  </a:lnTo>
                  <a:lnTo>
                    <a:pt x="30" y="28"/>
                  </a:lnTo>
                  <a:lnTo>
                    <a:pt x="18" y="25"/>
                  </a:lnTo>
                  <a:lnTo>
                    <a:pt x="6" y="22"/>
                  </a:lnTo>
                  <a:lnTo>
                    <a:pt x="0" y="13"/>
                  </a:lnTo>
                  <a:lnTo>
                    <a:pt x="0" y="13"/>
                  </a:lnTo>
                  <a:lnTo>
                    <a:pt x="6" y="9"/>
                  </a:lnTo>
                  <a:lnTo>
                    <a:pt x="15" y="6"/>
                  </a:lnTo>
                  <a:lnTo>
                    <a:pt x="36" y="0"/>
                  </a:lnTo>
                  <a:lnTo>
                    <a:pt x="3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94" name="Freeform 88"/>
            <p:cNvSpPr>
              <a:spLocks noEditPoints="1"/>
            </p:cNvSpPr>
            <p:nvPr/>
          </p:nvSpPr>
          <p:spPr bwMode="auto">
            <a:xfrm>
              <a:off x="3019425" y="2105025"/>
              <a:ext cx="763588" cy="533400"/>
            </a:xfrm>
            <a:custGeom>
              <a:avLst/>
              <a:gdLst>
                <a:gd name="T0" fmla="*/ 42 w 481"/>
                <a:gd name="T1" fmla="*/ 12 h 336"/>
                <a:gd name="T2" fmla="*/ 60 w 481"/>
                <a:gd name="T3" fmla="*/ 9 h 336"/>
                <a:gd name="T4" fmla="*/ 70 w 481"/>
                <a:gd name="T5" fmla="*/ 15 h 336"/>
                <a:gd name="T6" fmla="*/ 63 w 481"/>
                <a:gd name="T7" fmla="*/ 27 h 336"/>
                <a:gd name="T8" fmla="*/ 73 w 481"/>
                <a:gd name="T9" fmla="*/ 66 h 336"/>
                <a:gd name="T10" fmla="*/ 88 w 481"/>
                <a:gd name="T11" fmla="*/ 33 h 336"/>
                <a:gd name="T12" fmla="*/ 118 w 481"/>
                <a:gd name="T13" fmla="*/ 15 h 336"/>
                <a:gd name="T14" fmla="*/ 139 w 481"/>
                <a:gd name="T15" fmla="*/ 18 h 336"/>
                <a:gd name="T16" fmla="*/ 178 w 481"/>
                <a:gd name="T17" fmla="*/ 48 h 336"/>
                <a:gd name="T18" fmla="*/ 203 w 481"/>
                <a:gd name="T19" fmla="*/ 36 h 336"/>
                <a:gd name="T20" fmla="*/ 239 w 481"/>
                <a:gd name="T21" fmla="*/ 42 h 336"/>
                <a:gd name="T22" fmla="*/ 263 w 481"/>
                <a:gd name="T23" fmla="*/ 60 h 336"/>
                <a:gd name="T24" fmla="*/ 269 w 481"/>
                <a:gd name="T25" fmla="*/ 72 h 336"/>
                <a:gd name="T26" fmla="*/ 308 w 481"/>
                <a:gd name="T27" fmla="*/ 75 h 336"/>
                <a:gd name="T28" fmla="*/ 333 w 481"/>
                <a:gd name="T29" fmla="*/ 94 h 336"/>
                <a:gd name="T30" fmla="*/ 354 w 481"/>
                <a:gd name="T31" fmla="*/ 103 h 336"/>
                <a:gd name="T32" fmla="*/ 378 w 481"/>
                <a:gd name="T33" fmla="*/ 124 h 336"/>
                <a:gd name="T34" fmla="*/ 363 w 481"/>
                <a:gd name="T35" fmla="*/ 148 h 336"/>
                <a:gd name="T36" fmla="*/ 393 w 481"/>
                <a:gd name="T37" fmla="*/ 166 h 336"/>
                <a:gd name="T38" fmla="*/ 402 w 481"/>
                <a:gd name="T39" fmla="*/ 172 h 336"/>
                <a:gd name="T40" fmla="*/ 414 w 481"/>
                <a:gd name="T41" fmla="*/ 187 h 336"/>
                <a:gd name="T42" fmla="*/ 441 w 481"/>
                <a:gd name="T43" fmla="*/ 196 h 336"/>
                <a:gd name="T44" fmla="*/ 478 w 481"/>
                <a:gd name="T45" fmla="*/ 209 h 336"/>
                <a:gd name="T46" fmla="*/ 469 w 481"/>
                <a:gd name="T47" fmla="*/ 224 h 336"/>
                <a:gd name="T48" fmla="*/ 441 w 481"/>
                <a:gd name="T49" fmla="*/ 251 h 336"/>
                <a:gd name="T50" fmla="*/ 414 w 481"/>
                <a:gd name="T51" fmla="*/ 242 h 336"/>
                <a:gd name="T52" fmla="*/ 393 w 481"/>
                <a:gd name="T53" fmla="*/ 221 h 336"/>
                <a:gd name="T54" fmla="*/ 372 w 481"/>
                <a:gd name="T55" fmla="*/ 242 h 336"/>
                <a:gd name="T56" fmla="*/ 399 w 481"/>
                <a:gd name="T57" fmla="*/ 260 h 336"/>
                <a:gd name="T58" fmla="*/ 414 w 481"/>
                <a:gd name="T59" fmla="*/ 284 h 336"/>
                <a:gd name="T60" fmla="*/ 408 w 481"/>
                <a:gd name="T61" fmla="*/ 320 h 336"/>
                <a:gd name="T62" fmla="*/ 369 w 481"/>
                <a:gd name="T63" fmla="*/ 296 h 336"/>
                <a:gd name="T64" fmla="*/ 369 w 481"/>
                <a:gd name="T65" fmla="*/ 302 h 336"/>
                <a:gd name="T66" fmla="*/ 375 w 481"/>
                <a:gd name="T67" fmla="*/ 320 h 336"/>
                <a:gd name="T68" fmla="*/ 396 w 481"/>
                <a:gd name="T69" fmla="*/ 336 h 336"/>
                <a:gd name="T70" fmla="*/ 323 w 481"/>
                <a:gd name="T71" fmla="*/ 308 h 336"/>
                <a:gd name="T72" fmla="*/ 299 w 481"/>
                <a:gd name="T73" fmla="*/ 296 h 336"/>
                <a:gd name="T74" fmla="*/ 278 w 481"/>
                <a:gd name="T75" fmla="*/ 275 h 336"/>
                <a:gd name="T76" fmla="*/ 263 w 481"/>
                <a:gd name="T77" fmla="*/ 233 h 336"/>
                <a:gd name="T78" fmla="*/ 275 w 481"/>
                <a:gd name="T79" fmla="*/ 221 h 336"/>
                <a:gd name="T80" fmla="*/ 287 w 481"/>
                <a:gd name="T81" fmla="*/ 199 h 336"/>
                <a:gd name="T82" fmla="*/ 275 w 481"/>
                <a:gd name="T83" fmla="*/ 178 h 336"/>
                <a:gd name="T84" fmla="*/ 260 w 481"/>
                <a:gd name="T85" fmla="*/ 151 h 336"/>
                <a:gd name="T86" fmla="*/ 239 w 481"/>
                <a:gd name="T87" fmla="*/ 139 h 336"/>
                <a:gd name="T88" fmla="*/ 215 w 481"/>
                <a:gd name="T89" fmla="*/ 136 h 336"/>
                <a:gd name="T90" fmla="*/ 200 w 481"/>
                <a:gd name="T91" fmla="*/ 106 h 336"/>
                <a:gd name="T92" fmla="*/ 166 w 481"/>
                <a:gd name="T93" fmla="*/ 115 h 336"/>
                <a:gd name="T94" fmla="*/ 121 w 481"/>
                <a:gd name="T95" fmla="*/ 118 h 336"/>
                <a:gd name="T96" fmla="*/ 51 w 481"/>
                <a:gd name="T97" fmla="*/ 112 h 336"/>
                <a:gd name="T98" fmla="*/ 15 w 481"/>
                <a:gd name="T99" fmla="*/ 94 h 336"/>
                <a:gd name="T100" fmla="*/ 24 w 481"/>
                <a:gd name="T101" fmla="*/ 72 h 336"/>
                <a:gd name="T102" fmla="*/ 0 w 481"/>
                <a:gd name="T103" fmla="*/ 69 h 336"/>
                <a:gd name="T104" fmla="*/ 15 w 481"/>
                <a:gd name="T105" fmla="*/ 18 h 336"/>
                <a:gd name="T106" fmla="*/ 342 w 481"/>
                <a:gd name="T107" fmla="*/ 224 h 336"/>
                <a:gd name="T108" fmla="*/ 314 w 481"/>
                <a:gd name="T109" fmla="*/ 209 h 336"/>
                <a:gd name="T110" fmla="*/ 311 w 481"/>
                <a:gd name="T111" fmla="*/ 23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1" h="336">
                  <a:moveTo>
                    <a:pt x="15" y="18"/>
                  </a:moveTo>
                  <a:lnTo>
                    <a:pt x="15" y="18"/>
                  </a:lnTo>
                  <a:lnTo>
                    <a:pt x="18" y="21"/>
                  </a:lnTo>
                  <a:lnTo>
                    <a:pt x="21" y="21"/>
                  </a:lnTo>
                  <a:lnTo>
                    <a:pt x="30" y="15"/>
                  </a:lnTo>
                  <a:lnTo>
                    <a:pt x="39" y="12"/>
                  </a:lnTo>
                  <a:lnTo>
                    <a:pt x="42" y="12"/>
                  </a:lnTo>
                  <a:lnTo>
                    <a:pt x="42" y="12"/>
                  </a:lnTo>
                  <a:lnTo>
                    <a:pt x="42" y="12"/>
                  </a:lnTo>
                  <a:lnTo>
                    <a:pt x="45" y="12"/>
                  </a:lnTo>
                  <a:lnTo>
                    <a:pt x="45" y="9"/>
                  </a:lnTo>
                  <a:lnTo>
                    <a:pt x="48" y="6"/>
                  </a:lnTo>
                  <a:lnTo>
                    <a:pt x="48" y="6"/>
                  </a:lnTo>
                  <a:lnTo>
                    <a:pt x="51" y="3"/>
                  </a:lnTo>
                  <a:lnTo>
                    <a:pt x="54" y="6"/>
                  </a:lnTo>
                  <a:lnTo>
                    <a:pt x="60" y="9"/>
                  </a:lnTo>
                  <a:lnTo>
                    <a:pt x="60" y="9"/>
                  </a:lnTo>
                  <a:lnTo>
                    <a:pt x="63" y="6"/>
                  </a:lnTo>
                  <a:lnTo>
                    <a:pt x="66" y="3"/>
                  </a:lnTo>
                  <a:lnTo>
                    <a:pt x="70" y="0"/>
                  </a:lnTo>
                  <a:lnTo>
                    <a:pt x="76" y="6"/>
                  </a:lnTo>
                  <a:lnTo>
                    <a:pt x="76" y="6"/>
                  </a:lnTo>
                  <a:lnTo>
                    <a:pt x="76" y="12"/>
                  </a:lnTo>
                  <a:lnTo>
                    <a:pt x="70" y="15"/>
                  </a:lnTo>
                  <a:lnTo>
                    <a:pt x="66" y="15"/>
                  </a:lnTo>
                  <a:lnTo>
                    <a:pt x="60" y="18"/>
                  </a:lnTo>
                  <a:lnTo>
                    <a:pt x="60" y="18"/>
                  </a:lnTo>
                  <a:lnTo>
                    <a:pt x="60" y="18"/>
                  </a:lnTo>
                  <a:lnTo>
                    <a:pt x="63" y="21"/>
                  </a:lnTo>
                  <a:lnTo>
                    <a:pt x="70" y="21"/>
                  </a:lnTo>
                  <a:lnTo>
                    <a:pt x="70" y="21"/>
                  </a:lnTo>
                  <a:lnTo>
                    <a:pt x="63" y="27"/>
                  </a:lnTo>
                  <a:lnTo>
                    <a:pt x="60" y="33"/>
                  </a:lnTo>
                  <a:lnTo>
                    <a:pt x="60" y="33"/>
                  </a:lnTo>
                  <a:lnTo>
                    <a:pt x="60" y="39"/>
                  </a:lnTo>
                  <a:lnTo>
                    <a:pt x="63" y="45"/>
                  </a:lnTo>
                  <a:lnTo>
                    <a:pt x="63" y="45"/>
                  </a:lnTo>
                  <a:lnTo>
                    <a:pt x="63" y="57"/>
                  </a:lnTo>
                  <a:lnTo>
                    <a:pt x="66" y="63"/>
                  </a:lnTo>
                  <a:lnTo>
                    <a:pt x="73" y="66"/>
                  </a:lnTo>
                  <a:lnTo>
                    <a:pt x="73" y="66"/>
                  </a:lnTo>
                  <a:lnTo>
                    <a:pt x="76" y="63"/>
                  </a:lnTo>
                  <a:lnTo>
                    <a:pt x="76" y="60"/>
                  </a:lnTo>
                  <a:lnTo>
                    <a:pt x="76" y="51"/>
                  </a:lnTo>
                  <a:lnTo>
                    <a:pt x="76" y="42"/>
                  </a:lnTo>
                  <a:lnTo>
                    <a:pt x="76" y="33"/>
                  </a:lnTo>
                  <a:lnTo>
                    <a:pt x="76" y="33"/>
                  </a:lnTo>
                  <a:lnTo>
                    <a:pt x="88" y="33"/>
                  </a:lnTo>
                  <a:lnTo>
                    <a:pt x="94" y="27"/>
                  </a:lnTo>
                  <a:lnTo>
                    <a:pt x="100" y="12"/>
                  </a:lnTo>
                  <a:lnTo>
                    <a:pt x="100" y="12"/>
                  </a:lnTo>
                  <a:lnTo>
                    <a:pt x="103" y="15"/>
                  </a:lnTo>
                  <a:lnTo>
                    <a:pt x="106" y="15"/>
                  </a:lnTo>
                  <a:lnTo>
                    <a:pt x="112" y="15"/>
                  </a:lnTo>
                  <a:lnTo>
                    <a:pt x="118" y="12"/>
                  </a:lnTo>
                  <a:lnTo>
                    <a:pt x="118" y="15"/>
                  </a:lnTo>
                  <a:lnTo>
                    <a:pt x="121" y="18"/>
                  </a:lnTo>
                  <a:lnTo>
                    <a:pt x="121" y="18"/>
                  </a:lnTo>
                  <a:lnTo>
                    <a:pt x="124" y="15"/>
                  </a:lnTo>
                  <a:lnTo>
                    <a:pt x="127" y="12"/>
                  </a:lnTo>
                  <a:lnTo>
                    <a:pt x="130" y="9"/>
                  </a:lnTo>
                  <a:lnTo>
                    <a:pt x="136" y="9"/>
                  </a:lnTo>
                  <a:lnTo>
                    <a:pt x="136" y="9"/>
                  </a:lnTo>
                  <a:lnTo>
                    <a:pt x="139" y="18"/>
                  </a:lnTo>
                  <a:lnTo>
                    <a:pt x="142" y="24"/>
                  </a:lnTo>
                  <a:lnTo>
                    <a:pt x="157" y="30"/>
                  </a:lnTo>
                  <a:lnTo>
                    <a:pt x="157" y="30"/>
                  </a:lnTo>
                  <a:lnTo>
                    <a:pt x="154" y="39"/>
                  </a:lnTo>
                  <a:lnTo>
                    <a:pt x="160" y="48"/>
                  </a:lnTo>
                  <a:lnTo>
                    <a:pt x="160" y="48"/>
                  </a:lnTo>
                  <a:lnTo>
                    <a:pt x="169" y="45"/>
                  </a:lnTo>
                  <a:lnTo>
                    <a:pt x="178" y="48"/>
                  </a:lnTo>
                  <a:lnTo>
                    <a:pt x="178" y="48"/>
                  </a:lnTo>
                  <a:lnTo>
                    <a:pt x="181" y="48"/>
                  </a:lnTo>
                  <a:lnTo>
                    <a:pt x="184" y="48"/>
                  </a:lnTo>
                  <a:lnTo>
                    <a:pt x="190" y="42"/>
                  </a:lnTo>
                  <a:lnTo>
                    <a:pt x="190" y="42"/>
                  </a:lnTo>
                  <a:lnTo>
                    <a:pt x="196" y="42"/>
                  </a:lnTo>
                  <a:lnTo>
                    <a:pt x="203" y="39"/>
                  </a:lnTo>
                  <a:lnTo>
                    <a:pt x="203" y="36"/>
                  </a:lnTo>
                  <a:lnTo>
                    <a:pt x="203" y="36"/>
                  </a:lnTo>
                  <a:lnTo>
                    <a:pt x="218" y="39"/>
                  </a:lnTo>
                  <a:lnTo>
                    <a:pt x="230" y="36"/>
                  </a:lnTo>
                  <a:lnTo>
                    <a:pt x="230" y="36"/>
                  </a:lnTo>
                  <a:lnTo>
                    <a:pt x="233" y="42"/>
                  </a:lnTo>
                  <a:lnTo>
                    <a:pt x="236" y="42"/>
                  </a:lnTo>
                  <a:lnTo>
                    <a:pt x="239" y="42"/>
                  </a:lnTo>
                  <a:lnTo>
                    <a:pt x="239" y="42"/>
                  </a:lnTo>
                  <a:lnTo>
                    <a:pt x="242" y="48"/>
                  </a:lnTo>
                  <a:lnTo>
                    <a:pt x="248" y="54"/>
                  </a:lnTo>
                  <a:lnTo>
                    <a:pt x="248" y="54"/>
                  </a:lnTo>
                  <a:lnTo>
                    <a:pt x="254" y="57"/>
                  </a:lnTo>
                  <a:lnTo>
                    <a:pt x="260" y="57"/>
                  </a:lnTo>
                  <a:lnTo>
                    <a:pt x="260" y="57"/>
                  </a:lnTo>
                  <a:lnTo>
                    <a:pt x="260" y="60"/>
                  </a:lnTo>
                  <a:lnTo>
                    <a:pt x="263" y="60"/>
                  </a:lnTo>
                  <a:lnTo>
                    <a:pt x="263" y="60"/>
                  </a:lnTo>
                  <a:lnTo>
                    <a:pt x="266" y="63"/>
                  </a:lnTo>
                  <a:lnTo>
                    <a:pt x="266" y="66"/>
                  </a:lnTo>
                  <a:lnTo>
                    <a:pt x="266" y="69"/>
                  </a:lnTo>
                  <a:lnTo>
                    <a:pt x="266" y="75"/>
                  </a:lnTo>
                  <a:lnTo>
                    <a:pt x="266" y="75"/>
                  </a:lnTo>
                  <a:lnTo>
                    <a:pt x="269" y="72"/>
                  </a:lnTo>
                  <a:lnTo>
                    <a:pt x="269" y="72"/>
                  </a:lnTo>
                  <a:lnTo>
                    <a:pt x="272" y="66"/>
                  </a:lnTo>
                  <a:lnTo>
                    <a:pt x="272" y="66"/>
                  </a:lnTo>
                  <a:lnTo>
                    <a:pt x="278" y="72"/>
                  </a:lnTo>
                  <a:lnTo>
                    <a:pt x="281" y="75"/>
                  </a:lnTo>
                  <a:lnTo>
                    <a:pt x="287" y="78"/>
                  </a:lnTo>
                  <a:lnTo>
                    <a:pt x="287" y="78"/>
                  </a:lnTo>
                  <a:lnTo>
                    <a:pt x="296" y="75"/>
                  </a:lnTo>
                  <a:lnTo>
                    <a:pt x="308" y="75"/>
                  </a:lnTo>
                  <a:lnTo>
                    <a:pt x="308" y="75"/>
                  </a:lnTo>
                  <a:lnTo>
                    <a:pt x="308" y="78"/>
                  </a:lnTo>
                  <a:lnTo>
                    <a:pt x="311" y="82"/>
                  </a:lnTo>
                  <a:lnTo>
                    <a:pt x="320" y="85"/>
                  </a:lnTo>
                  <a:lnTo>
                    <a:pt x="327" y="88"/>
                  </a:lnTo>
                  <a:lnTo>
                    <a:pt x="330" y="91"/>
                  </a:lnTo>
                  <a:lnTo>
                    <a:pt x="333" y="94"/>
                  </a:lnTo>
                  <a:lnTo>
                    <a:pt x="333" y="94"/>
                  </a:lnTo>
                  <a:lnTo>
                    <a:pt x="339" y="94"/>
                  </a:lnTo>
                  <a:lnTo>
                    <a:pt x="342" y="91"/>
                  </a:lnTo>
                  <a:lnTo>
                    <a:pt x="342" y="91"/>
                  </a:lnTo>
                  <a:lnTo>
                    <a:pt x="348" y="97"/>
                  </a:lnTo>
                  <a:lnTo>
                    <a:pt x="348" y="106"/>
                  </a:lnTo>
                  <a:lnTo>
                    <a:pt x="348" y="106"/>
                  </a:lnTo>
                  <a:lnTo>
                    <a:pt x="351" y="106"/>
                  </a:lnTo>
                  <a:lnTo>
                    <a:pt x="354" y="103"/>
                  </a:lnTo>
                  <a:lnTo>
                    <a:pt x="354" y="103"/>
                  </a:lnTo>
                  <a:lnTo>
                    <a:pt x="363" y="112"/>
                  </a:lnTo>
                  <a:lnTo>
                    <a:pt x="369" y="115"/>
                  </a:lnTo>
                  <a:lnTo>
                    <a:pt x="378" y="115"/>
                  </a:lnTo>
                  <a:lnTo>
                    <a:pt x="378" y="115"/>
                  </a:lnTo>
                  <a:lnTo>
                    <a:pt x="375" y="121"/>
                  </a:lnTo>
                  <a:lnTo>
                    <a:pt x="375" y="121"/>
                  </a:lnTo>
                  <a:lnTo>
                    <a:pt x="378" y="124"/>
                  </a:lnTo>
                  <a:lnTo>
                    <a:pt x="378" y="124"/>
                  </a:lnTo>
                  <a:lnTo>
                    <a:pt x="378" y="127"/>
                  </a:lnTo>
                  <a:lnTo>
                    <a:pt x="375" y="133"/>
                  </a:lnTo>
                  <a:lnTo>
                    <a:pt x="372" y="136"/>
                  </a:lnTo>
                  <a:lnTo>
                    <a:pt x="378" y="139"/>
                  </a:lnTo>
                  <a:lnTo>
                    <a:pt x="378" y="139"/>
                  </a:lnTo>
                  <a:lnTo>
                    <a:pt x="366" y="145"/>
                  </a:lnTo>
                  <a:lnTo>
                    <a:pt x="363" y="148"/>
                  </a:lnTo>
                  <a:lnTo>
                    <a:pt x="360" y="154"/>
                  </a:lnTo>
                  <a:lnTo>
                    <a:pt x="360" y="154"/>
                  </a:lnTo>
                  <a:lnTo>
                    <a:pt x="366" y="160"/>
                  </a:lnTo>
                  <a:lnTo>
                    <a:pt x="369" y="160"/>
                  </a:lnTo>
                  <a:lnTo>
                    <a:pt x="378" y="160"/>
                  </a:lnTo>
                  <a:lnTo>
                    <a:pt x="387" y="160"/>
                  </a:lnTo>
                  <a:lnTo>
                    <a:pt x="390" y="163"/>
                  </a:lnTo>
                  <a:lnTo>
                    <a:pt x="393" y="166"/>
                  </a:lnTo>
                  <a:lnTo>
                    <a:pt x="393" y="166"/>
                  </a:lnTo>
                  <a:lnTo>
                    <a:pt x="396" y="166"/>
                  </a:lnTo>
                  <a:lnTo>
                    <a:pt x="396" y="163"/>
                  </a:lnTo>
                  <a:lnTo>
                    <a:pt x="396" y="160"/>
                  </a:lnTo>
                  <a:lnTo>
                    <a:pt x="396" y="160"/>
                  </a:lnTo>
                  <a:lnTo>
                    <a:pt x="399" y="160"/>
                  </a:lnTo>
                  <a:lnTo>
                    <a:pt x="402" y="163"/>
                  </a:lnTo>
                  <a:lnTo>
                    <a:pt x="402" y="172"/>
                  </a:lnTo>
                  <a:lnTo>
                    <a:pt x="402" y="172"/>
                  </a:lnTo>
                  <a:lnTo>
                    <a:pt x="405" y="178"/>
                  </a:lnTo>
                  <a:lnTo>
                    <a:pt x="405" y="178"/>
                  </a:lnTo>
                  <a:lnTo>
                    <a:pt x="408" y="178"/>
                  </a:lnTo>
                  <a:lnTo>
                    <a:pt x="411" y="178"/>
                  </a:lnTo>
                  <a:lnTo>
                    <a:pt x="414" y="178"/>
                  </a:lnTo>
                  <a:lnTo>
                    <a:pt x="414" y="187"/>
                  </a:lnTo>
                  <a:lnTo>
                    <a:pt x="414" y="187"/>
                  </a:lnTo>
                  <a:lnTo>
                    <a:pt x="420" y="187"/>
                  </a:lnTo>
                  <a:lnTo>
                    <a:pt x="426" y="184"/>
                  </a:lnTo>
                  <a:lnTo>
                    <a:pt x="429" y="184"/>
                  </a:lnTo>
                  <a:lnTo>
                    <a:pt x="438" y="184"/>
                  </a:lnTo>
                  <a:lnTo>
                    <a:pt x="438" y="184"/>
                  </a:lnTo>
                  <a:lnTo>
                    <a:pt x="441" y="190"/>
                  </a:lnTo>
                  <a:lnTo>
                    <a:pt x="441" y="196"/>
                  </a:lnTo>
                  <a:lnTo>
                    <a:pt x="441" y="196"/>
                  </a:lnTo>
                  <a:lnTo>
                    <a:pt x="453" y="196"/>
                  </a:lnTo>
                  <a:lnTo>
                    <a:pt x="460" y="196"/>
                  </a:lnTo>
                  <a:lnTo>
                    <a:pt x="460" y="205"/>
                  </a:lnTo>
                  <a:lnTo>
                    <a:pt x="460" y="205"/>
                  </a:lnTo>
                  <a:lnTo>
                    <a:pt x="466" y="202"/>
                  </a:lnTo>
                  <a:lnTo>
                    <a:pt x="469" y="202"/>
                  </a:lnTo>
                  <a:lnTo>
                    <a:pt x="472" y="205"/>
                  </a:lnTo>
                  <a:lnTo>
                    <a:pt x="478" y="209"/>
                  </a:lnTo>
                  <a:lnTo>
                    <a:pt x="478" y="209"/>
                  </a:lnTo>
                  <a:lnTo>
                    <a:pt x="481" y="212"/>
                  </a:lnTo>
                  <a:lnTo>
                    <a:pt x="481" y="215"/>
                  </a:lnTo>
                  <a:lnTo>
                    <a:pt x="475" y="218"/>
                  </a:lnTo>
                  <a:lnTo>
                    <a:pt x="466" y="221"/>
                  </a:lnTo>
                  <a:lnTo>
                    <a:pt x="466" y="221"/>
                  </a:lnTo>
                  <a:lnTo>
                    <a:pt x="466" y="221"/>
                  </a:lnTo>
                  <a:lnTo>
                    <a:pt x="469" y="224"/>
                  </a:lnTo>
                  <a:lnTo>
                    <a:pt x="472" y="224"/>
                  </a:lnTo>
                  <a:lnTo>
                    <a:pt x="472" y="224"/>
                  </a:lnTo>
                  <a:lnTo>
                    <a:pt x="463" y="230"/>
                  </a:lnTo>
                  <a:lnTo>
                    <a:pt x="457" y="236"/>
                  </a:lnTo>
                  <a:lnTo>
                    <a:pt x="450" y="239"/>
                  </a:lnTo>
                  <a:lnTo>
                    <a:pt x="447" y="248"/>
                  </a:lnTo>
                  <a:lnTo>
                    <a:pt x="447" y="248"/>
                  </a:lnTo>
                  <a:lnTo>
                    <a:pt x="441" y="251"/>
                  </a:lnTo>
                  <a:lnTo>
                    <a:pt x="438" y="254"/>
                  </a:lnTo>
                  <a:lnTo>
                    <a:pt x="438" y="254"/>
                  </a:lnTo>
                  <a:lnTo>
                    <a:pt x="426" y="251"/>
                  </a:lnTo>
                  <a:lnTo>
                    <a:pt x="420" y="248"/>
                  </a:lnTo>
                  <a:lnTo>
                    <a:pt x="417" y="245"/>
                  </a:lnTo>
                  <a:lnTo>
                    <a:pt x="417" y="245"/>
                  </a:lnTo>
                  <a:lnTo>
                    <a:pt x="417" y="242"/>
                  </a:lnTo>
                  <a:lnTo>
                    <a:pt x="414" y="242"/>
                  </a:lnTo>
                  <a:lnTo>
                    <a:pt x="408" y="239"/>
                  </a:lnTo>
                  <a:lnTo>
                    <a:pt x="402" y="236"/>
                  </a:lnTo>
                  <a:lnTo>
                    <a:pt x="402" y="233"/>
                  </a:lnTo>
                  <a:lnTo>
                    <a:pt x="402" y="230"/>
                  </a:lnTo>
                  <a:lnTo>
                    <a:pt x="402" y="230"/>
                  </a:lnTo>
                  <a:lnTo>
                    <a:pt x="396" y="230"/>
                  </a:lnTo>
                  <a:lnTo>
                    <a:pt x="396" y="227"/>
                  </a:lnTo>
                  <a:lnTo>
                    <a:pt x="393" y="221"/>
                  </a:lnTo>
                  <a:lnTo>
                    <a:pt x="393" y="221"/>
                  </a:lnTo>
                  <a:lnTo>
                    <a:pt x="378" y="221"/>
                  </a:lnTo>
                  <a:lnTo>
                    <a:pt x="378" y="221"/>
                  </a:lnTo>
                  <a:lnTo>
                    <a:pt x="372" y="224"/>
                  </a:lnTo>
                  <a:lnTo>
                    <a:pt x="372" y="227"/>
                  </a:lnTo>
                  <a:lnTo>
                    <a:pt x="375" y="236"/>
                  </a:lnTo>
                  <a:lnTo>
                    <a:pt x="372" y="242"/>
                  </a:lnTo>
                  <a:lnTo>
                    <a:pt x="372" y="242"/>
                  </a:lnTo>
                  <a:lnTo>
                    <a:pt x="375" y="245"/>
                  </a:lnTo>
                  <a:lnTo>
                    <a:pt x="378" y="248"/>
                  </a:lnTo>
                  <a:lnTo>
                    <a:pt x="384" y="251"/>
                  </a:lnTo>
                  <a:lnTo>
                    <a:pt x="384" y="257"/>
                  </a:lnTo>
                  <a:lnTo>
                    <a:pt x="384" y="257"/>
                  </a:lnTo>
                  <a:lnTo>
                    <a:pt x="393" y="257"/>
                  </a:lnTo>
                  <a:lnTo>
                    <a:pt x="396" y="260"/>
                  </a:lnTo>
                  <a:lnTo>
                    <a:pt x="399" y="260"/>
                  </a:lnTo>
                  <a:lnTo>
                    <a:pt x="402" y="257"/>
                  </a:lnTo>
                  <a:lnTo>
                    <a:pt x="402" y="257"/>
                  </a:lnTo>
                  <a:lnTo>
                    <a:pt x="405" y="263"/>
                  </a:lnTo>
                  <a:lnTo>
                    <a:pt x="408" y="266"/>
                  </a:lnTo>
                  <a:lnTo>
                    <a:pt x="411" y="281"/>
                  </a:lnTo>
                  <a:lnTo>
                    <a:pt x="411" y="281"/>
                  </a:lnTo>
                  <a:lnTo>
                    <a:pt x="411" y="284"/>
                  </a:lnTo>
                  <a:lnTo>
                    <a:pt x="414" y="284"/>
                  </a:lnTo>
                  <a:lnTo>
                    <a:pt x="417" y="284"/>
                  </a:lnTo>
                  <a:lnTo>
                    <a:pt x="417" y="284"/>
                  </a:lnTo>
                  <a:lnTo>
                    <a:pt x="420" y="293"/>
                  </a:lnTo>
                  <a:lnTo>
                    <a:pt x="417" y="305"/>
                  </a:lnTo>
                  <a:lnTo>
                    <a:pt x="414" y="323"/>
                  </a:lnTo>
                  <a:lnTo>
                    <a:pt x="414" y="323"/>
                  </a:lnTo>
                  <a:lnTo>
                    <a:pt x="408" y="323"/>
                  </a:lnTo>
                  <a:lnTo>
                    <a:pt x="408" y="320"/>
                  </a:lnTo>
                  <a:lnTo>
                    <a:pt x="405" y="314"/>
                  </a:lnTo>
                  <a:lnTo>
                    <a:pt x="405" y="314"/>
                  </a:lnTo>
                  <a:lnTo>
                    <a:pt x="393" y="311"/>
                  </a:lnTo>
                  <a:lnTo>
                    <a:pt x="387" y="308"/>
                  </a:lnTo>
                  <a:lnTo>
                    <a:pt x="384" y="302"/>
                  </a:lnTo>
                  <a:lnTo>
                    <a:pt x="384" y="302"/>
                  </a:lnTo>
                  <a:lnTo>
                    <a:pt x="375" y="302"/>
                  </a:lnTo>
                  <a:lnTo>
                    <a:pt x="369" y="296"/>
                  </a:lnTo>
                  <a:lnTo>
                    <a:pt x="363" y="293"/>
                  </a:lnTo>
                  <a:lnTo>
                    <a:pt x="354" y="293"/>
                  </a:lnTo>
                  <a:lnTo>
                    <a:pt x="354" y="293"/>
                  </a:lnTo>
                  <a:lnTo>
                    <a:pt x="357" y="296"/>
                  </a:lnTo>
                  <a:lnTo>
                    <a:pt x="360" y="299"/>
                  </a:lnTo>
                  <a:lnTo>
                    <a:pt x="366" y="299"/>
                  </a:lnTo>
                  <a:lnTo>
                    <a:pt x="369" y="302"/>
                  </a:lnTo>
                  <a:lnTo>
                    <a:pt x="369" y="302"/>
                  </a:lnTo>
                  <a:lnTo>
                    <a:pt x="366" y="305"/>
                  </a:lnTo>
                  <a:lnTo>
                    <a:pt x="366" y="308"/>
                  </a:lnTo>
                  <a:lnTo>
                    <a:pt x="369" y="311"/>
                  </a:lnTo>
                  <a:lnTo>
                    <a:pt x="372" y="311"/>
                  </a:lnTo>
                  <a:lnTo>
                    <a:pt x="369" y="314"/>
                  </a:lnTo>
                  <a:lnTo>
                    <a:pt x="369" y="314"/>
                  </a:lnTo>
                  <a:lnTo>
                    <a:pt x="372" y="317"/>
                  </a:lnTo>
                  <a:lnTo>
                    <a:pt x="375" y="320"/>
                  </a:lnTo>
                  <a:lnTo>
                    <a:pt x="384" y="323"/>
                  </a:lnTo>
                  <a:lnTo>
                    <a:pt x="384" y="323"/>
                  </a:lnTo>
                  <a:lnTo>
                    <a:pt x="387" y="323"/>
                  </a:lnTo>
                  <a:lnTo>
                    <a:pt x="390" y="326"/>
                  </a:lnTo>
                  <a:lnTo>
                    <a:pt x="390" y="326"/>
                  </a:lnTo>
                  <a:lnTo>
                    <a:pt x="396" y="326"/>
                  </a:lnTo>
                  <a:lnTo>
                    <a:pt x="396" y="336"/>
                  </a:lnTo>
                  <a:lnTo>
                    <a:pt x="396" y="336"/>
                  </a:lnTo>
                  <a:lnTo>
                    <a:pt x="381" y="332"/>
                  </a:lnTo>
                  <a:lnTo>
                    <a:pt x="369" y="326"/>
                  </a:lnTo>
                  <a:lnTo>
                    <a:pt x="369" y="326"/>
                  </a:lnTo>
                  <a:lnTo>
                    <a:pt x="357" y="323"/>
                  </a:lnTo>
                  <a:lnTo>
                    <a:pt x="345" y="317"/>
                  </a:lnTo>
                  <a:lnTo>
                    <a:pt x="345" y="317"/>
                  </a:lnTo>
                  <a:lnTo>
                    <a:pt x="336" y="314"/>
                  </a:lnTo>
                  <a:lnTo>
                    <a:pt x="323" y="308"/>
                  </a:lnTo>
                  <a:lnTo>
                    <a:pt x="323" y="308"/>
                  </a:lnTo>
                  <a:lnTo>
                    <a:pt x="320" y="308"/>
                  </a:lnTo>
                  <a:lnTo>
                    <a:pt x="320" y="305"/>
                  </a:lnTo>
                  <a:lnTo>
                    <a:pt x="317" y="302"/>
                  </a:lnTo>
                  <a:lnTo>
                    <a:pt x="317" y="302"/>
                  </a:lnTo>
                  <a:lnTo>
                    <a:pt x="308" y="299"/>
                  </a:lnTo>
                  <a:lnTo>
                    <a:pt x="299" y="296"/>
                  </a:lnTo>
                  <a:lnTo>
                    <a:pt x="299" y="296"/>
                  </a:lnTo>
                  <a:lnTo>
                    <a:pt x="296" y="293"/>
                  </a:lnTo>
                  <a:lnTo>
                    <a:pt x="296" y="284"/>
                  </a:lnTo>
                  <a:lnTo>
                    <a:pt x="296" y="284"/>
                  </a:lnTo>
                  <a:lnTo>
                    <a:pt x="290" y="284"/>
                  </a:lnTo>
                  <a:lnTo>
                    <a:pt x="287" y="281"/>
                  </a:lnTo>
                  <a:lnTo>
                    <a:pt x="287" y="278"/>
                  </a:lnTo>
                  <a:lnTo>
                    <a:pt x="287" y="278"/>
                  </a:lnTo>
                  <a:lnTo>
                    <a:pt x="278" y="275"/>
                  </a:lnTo>
                  <a:lnTo>
                    <a:pt x="269" y="269"/>
                  </a:lnTo>
                  <a:lnTo>
                    <a:pt x="266" y="260"/>
                  </a:lnTo>
                  <a:lnTo>
                    <a:pt x="260" y="254"/>
                  </a:lnTo>
                  <a:lnTo>
                    <a:pt x="260" y="254"/>
                  </a:lnTo>
                  <a:lnTo>
                    <a:pt x="260" y="251"/>
                  </a:lnTo>
                  <a:lnTo>
                    <a:pt x="260" y="245"/>
                  </a:lnTo>
                  <a:lnTo>
                    <a:pt x="260" y="239"/>
                  </a:lnTo>
                  <a:lnTo>
                    <a:pt x="263" y="233"/>
                  </a:lnTo>
                  <a:lnTo>
                    <a:pt x="263" y="233"/>
                  </a:lnTo>
                  <a:lnTo>
                    <a:pt x="272" y="233"/>
                  </a:lnTo>
                  <a:lnTo>
                    <a:pt x="272" y="233"/>
                  </a:lnTo>
                  <a:lnTo>
                    <a:pt x="269" y="227"/>
                  </a:lnTo>
                  <a:lnTo>
                    <a:pt x="266" y="224"/>
                  </a:lnTo>
                  <a:lnTo>
                    <a:pt x="266" y="221"/>
                  </a:lnTo>
                  <a:lnTo>
                    <a:pt x="266" y="221"/>
                  </a:lnTo>
                  <a:lnTo>
                    <a:pt x="275" y="221"/>
                  </a:lnTo>
                  <a:lnTo>
                    <a:pt x="275" y="221"/>
                  </a:lnTo>
                  <a:lnTo>
                    <a:pt x="275" y="218"/>
                  </a:lnTo>
                  <a:lnTo>
                    <a:pt x="275" y="212"/>
                  </a:lnTo>
                  <a:lnTo>
                    <a:pt x="275" y="205"/>
                  </a:lnTo>
                  <a:lnTo>
                    <a:pt x="275" y="205"/>
                  </a:lnTo>
                  <a:lnTo>
                    <a:pt x="284" y="205"/>
                  </a:lnTo>
                  <a:lnTo>
                    <a:pt x="284" y="205"/>
                  </a:lnTo>
                  <a:lnTo>
                    <a:pt x="287" y="199"/>
                  </a:lnTo>
                  <a:lnTo>
                    <a:pt x="287" y="193"/>
                  </a:lnTo>
                  <a:lnTo>
                    <a:pt x="287" y="187"/>
                  </a:lnTo>
                  <a:lnTo>
                    <a:pt x="287" y="184"/>
                  </a:lnTo>
                  <a:lnTo>
                    <a:pt x="287" y="184"/>
                  </a:lnTo>
                  <a:lnTo>
                    <a:pt x="287" y="181"/>
                  </a:lnTo>
                  <a:lnTo>
                    <a:pt x="284" y="181"/>
                  </a:lnTo>
                  <a:lnTo>
                    <a:pt x="275" y="178"/>
                  </a:lnTo>
                  <a:lnTo>
                    <a:pt x="275" y="178"/>
                  </a:lnTo>
                  <a:lnTo>
                    <a:pt x="275" y="160"/>
                  </a:lnTo>
                  <a:lnTo>
                    <a:pt x="275" y="160"/>
                  </a:lnTo>
                  <a:lnTo>
                    <a:pt x="269" y="160"/>
                  </a:lnTo>
                  <a:lnTo>
                    <a:pt x="266" y="163"/>
                  </a:lnTo>
                  <a:lnTo>
                    <a:pt x="266" y="163"/>
                  </a:lnTo>
                  <a:lnTo>
                    <a:pt x="263" y="160"/>
                  </a:lnTo>
                  <a:lnTo>
                    <a:pt x="263" y="154"/>
                  </a:lnTo>
                  <a:lnTo>
                    <a:pt x="260" y="151"/>
                  </a:lnTo>
                  <a:lnTo>
                    <a:pt x="260" y="148"/>
                  </a:lnTo>
                  <a:lnTo>
                    <a:pt x="260" y="148"/>
                  </a:lnTo>
                  <a:lnTo>
                    <a:pt x="257" y="148"/>
                  </a:lnTo>
                  <a:lnTo>
                    <a:pt x="251" y="151"/>
                  </a:lnTo>
                  <a:lnTo>
                    <a:pt x="251" y="151"/>
                  </a:lnTo>
                  <a:lnTo>
                    <a:pt x="248" y="148"/>
                  </a:lnTo>
                  <a:lnTo>
                    <a:pt x="248" y="148"/>
                  </a:lnTo>
                  <a:lnTo>
                    <a:pt x="239" y="139"/>
                  </a:lnTo>
                  <a:lnTo>
                    <a:pt x="239" y="139"/>
                  </a:lnTo>
                  <a:lnTo>
                    <a:pt x="236" y="142"/>
                  </a:lnTo>
                  <a:lnTo>
                    <a:pt x="233" y="142"/>
                  </a:lnTo>
                  <a:lnTo>
                    <a:pt x="230" y="142"/>
                  </a:lnTo>
                  <a:lnTo>
                    <a:pt x="230" y="142"/>
                  </a:lnTo>
                  <a:lnTo>
                    <a:pt x="227" y="139"/>
                  </a:lnTo>
                  <a:lnTo>
                    <a:pt x="221" y="136"/>
                  </a:lnTo>
                  <a:lnTo>
                    <a:pt x="215" y="136"/>
                  </a:lnTo>
                  <a:lnTo>
                    <a:pt x="215" y="136"/>
                  </a:lnTo>
                  <a:lnTo>
                    <a:pt x="218" y="130"/>
                  </a:lnTo>
                  <a:lnTo>
                    <a:pt x="218" y="127"/>
                  </a:lnTo>
                  <a:lnTo>
                    <a:pt x="212" y="121"/>
                  </a:lnTo>
                  <a:lnTo>
                    <a:pt x="200" y="118"/>
                  </a:lnTo>
                  <a:lnTo>
                    <a:pt x="196" y="112"/>
                  </a:lnTo>
                  <a:lnTo>
                    <a:pt x="200" y="106"/>
                  </a:lnTo>
                  <a:lnTo>
                    <a:pt x="200" y="106"/>
                  </a:lnTo>
                  <a:lnTo>
                    <a:pt x="184" y="109"/>
                  </a:lnTo>
                  <a:lnTo>
                    <a:pt x="178" y="112"/>
                  </a:lnTo>
                  <a:lnTo>
                    <a:pt x="178" y="118"/>
                  </a:lnTo>
                  <a:lnTo>
                    <a:pt x="178" y="118"/>
                  </a:lnTo>
                  <a:lnTo>
                    <a:pt x="172" y="121"/>
                  </a:lnTo>
                  <a:lnTo>
                    <a:pt x="169" y="118"/>
                  </a:lnTo>
                  <a:lnTo>
                    <a:pt x="166" y="115"/>
                  </a:lnTo>
                  <a:lnTo>
                    <a:pt x="166" y="115"/>
                  </a:lnTo>
                  <a:lnTo>
                    <a:pt x="160" y="118"/>
                  </a:lnTo>
                  <a:lnTo>
                    <a:pt x="154" y="118"/>
                  </a:lnTo>
                  <a:lnTo>
                    <a:pt x="154" y="118"/>
                  </a:lnTo>
                  <a:lnTo>
                    <a:pt x="145" y="118"/>
                  </a:lnTo>
                  <a:lnTo>
                    <a:pt x="136" y="115"/>
                  </a:lnTo>
                  <a:lnTo>
                    <a:pt x="136" y="115"/>
                  </a:lnTo>
                  <a:lnTo>
                    <a:pt x="130" y="118"/>
                  </a:lnTo>
                  <a:lnTo>
                    <a:pt x="121" y="118"/>
                  </a:lnTo>
                  <a:lnTo>
                    <a:pt x="121" y="118"/>
                  </a:lnTo>
                  <a:lnTo>
                    <a:pt x="112" y="118"/>
                  </a:lnTo>
                  <a:lnTo>
                    <a:pt x="106" y="115"/>
                  </a:lnTo>
                  <a:lnTo>
                    <a:pt x="106" y="115"/>
                  </a:lnTo>
                  <a:lnTo>
                    <a:pt x="79" y="115"/>
                  </a:lnTo>
                  <a:lnTo>
                    <a:pt x="66" y="115"/>
                  </a:lnTo>
                  <a:lnTo>
                    <a:pt x="51" y="112"/>
                  </a:lnTo>
                  <a:lnTo>
                    <a:pt x="51" y="112"/>
                  </a:lnTo>
                  <a:lnTo>
                    <a:pt x="42" y="103"/>
                  </a:lnTo>
                  <a:lnTo>
                    <a:pt x="42" y="103"/>
                  </a:lnTo>
                  <a:lnTo>
                    <a:pt x="33" y="103"/>
                  </a:lnTo>
                  <a:lnTo>
                    <a:pt x="33" y="100"/>
                  </a:lnTo>
                  <a:lnTo>
                    <a:pt x="30" y="94"/>
                  </a:lnTo>
                  <a:lnTo>
                    <a:pt x="30" y="94"/>
                  </a:lnTo>
                  <a:lnTo>
                    <a:pt x="18" y="94"/>
                  </a:lnTo>
                  <a:lnTo>
                    <a:pt x="15" y="94"/>
                  </a:lnTo>
                  <a:lnTo>
                    <a:pt x="15" y="88"/>
                  </a:lnTo>
                  <a:lnTo>
                    <a:pt x="15" y="88"/>
                  </a:lnTo>
                  <a:lnTo>
                    <a:pt x="24" y="88"/>
                  </a:lnTo>
                  <a:lnTo>
                    <a:pt x="30" y="85"/>
                  </a:lnTo>
                  <a:lnTo>
                    <a:pt x="39" y="78"/>
                  </a:lnTo>
                  <a:lnTo>
                    <a:pt x="39" y="78"/>
                  </a:lnTo>
                  <a:lnTo>
                    <a:pt x="33" y="72"/>
                  </a:lnTo>
                  <a:lnTo>
                    <a:pt x="24" y="72"/>
                  </a:lnTo>
                  <a:lnTo>
                    <a:pt x="12" y="69"/>
                  </a:lnTo>
                  <a:lnTo>
                    <a:pt x="9" y="69"/>
                  </a:lnTo>
                  <a:lnTo>
                    <a:pt x="6" y="66"/>
                  </a:lnTo>
                  <a:lnTo>
                    <a:pt x="6" y="66"/>
                  </a:lnTo>
                  <a:lnTo>
                    <a:pt x="3" y="66"/>
                  </a:lnTo>
                  <a:lnTo>
                    <a:pt x="3" y="69"/>
                  </a:lnTo>
                  <a:lnTo>
                    <a:pt x="3" y="69"/>
                  </a:lnTo>
                  <a:lnTo>
                    <a:pt x="0" y="69"/>
                  </a:lnTo>
                  <a:lnTo>
                    <a:pt x="0" y="66"/>
                  </a:lnTo>
                  <a:lnTo>
                    <a:pt x="3" y="60"/>
                  </a:lnTo>
                  <a:lnTo>
                    <a:pt x="12" y="48"/>
                  </a:lnTo>
                  <a:lnTo>
                    <a:pt x="12" y="48"/>
                  </a:lnTo>
                  <a:lnTo>
                    <a:pt x="12" y="39"/>
                  </a:lnTo>
                  <a:lnTo>
                    <a:pt x="12" y="33"/>
                  </a:lnTo>
                  <a:lnTo>
                    <a:pt x="15" y="27"/>
                  </a:lnTo>
                  <a:lnTo>
                    <a:pt x="15" y="18"/>
                  </a:lnTo>
                  <a:lnTo>
                    <a:pt x="15" y="18"/>
                  </a:lnTo>
                  <a:close/>
                  <a:moveTo>
                    <a:pt x="311" y="230"/>
                  </a:moveTo>
                  <a:lnTo>
                    <a:pt x="311" y="230"/>
                  </a:lnTo>
                  <a:lnTo>
                    <a:pt x="314" y="227"/>
                  </a:lnTo>
                  <a:lnTo>
                    <a:pt x="317" y="224"/>
                  </a:lnTo>
                  <a:lnTo>
                    <a:pt x="323" y="224"/>
                  </a:lnTo>
                  <a:lnTo>
                    <a:pt x="333" y="224"/>
                  </a:lnTo>
                  <a:lnTo>
                    <a:pt x="342" y="224"/>
                  </a:lnTo>
                  <a:lnTo>
                    <a:pt x="342" y="224"/>
                  </a:lnTo>
                  <a:lnTo>
                    <a:pt x="342" y="221"/>
                  </a:lnTo>
                  <a:lnTo>
                    <a:pt x="339" y="218"/>
                  </a:lnTo>
                  <a:lnTo>
                    <a:pt x="333" y="212"/>
                  </a:lnTo>
                  <a:lnTo>
                    <a:pt x="333" y="212"/>
                  </a:lnTo>
                  <a:lnTo>
                    <a:pt x="327" y="209"/>
                  </a:lnTo>
                  <a:lnTo>
                    <a:pt x="320" y="209"/>
                  </a:lnTo>
                  <a:lnTo>
                    <a:pt x="314" y="209"/>
                  </a:lnTo>
                  <a:lnTo>
                    <a:pt x="308" y="205"/>
                  </a:lnTo>
                  <a:lnTo>
                    <a:pt x="308" y="205"/>
                  </a:lnTo>
                  <a:lnTo>
                    <a:pt x="308" y="212"/>
                  </a:lnTo>
                  <a:lnTo>
                    <a:pt x="308" y="218"/>
                  </a:lnTo>
                  <a:lnTo>
                    <a:pt x="308" y="227"/>
                  </a:lnTo>
                  <a:lnTo>
                    <a:pt x="308" y="227"/>
                  </a:lnTo>
                  <a:lnTo>
                    <a:pt x="311" y="230"/>
                  </a:lnTo>
                  <a:lnTo>
                    <a:pt x="311" y="23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95" name="Freeform 89"/>
            <p:cNvSpPr>
              <a:spLocks/>
            </p:cNvSpPr>
            <p:nvPr/>
          </p:nvSpPr>
          <p:spPr bwMode="auto">
            <a:xfrm>
              <a:off x="2255838" y="2124075"/>
              <a:ext cx="481013" cy="234950"/>
            </a:xfrm>
            <a:custGeom>
              <a:avLst/>
              <a:gdLst>
                <a:gd name="T0" fmla="*/ 30 w 303"/>
                <a:gd name="T1" fmla="*/ 109 h 148"/>
                <a:gd name="T2" fmla="*/ 43 w 303"/>
                <a:gd name="T3" fmla="*/ 100 h 148"/>
                <a:gd name="T4" fmla="*/ 61 w 303"/>
                <a:gd name="T5" fmla="*/ 94 h 148"/>
                <a:gd name="T6" fmla="*/ 106 w 303"/>
                <a:gd name="T7" fmla="*/ 91 h 148"/>
                <a:gd name="T8" fmla="*/ 88 w 303"/>
                <a:gd name="T9" fmla="*/ 85 h 148"/>
                <a:gd name="T10" fmla="*/ 58 w 303"/>
                <a:gd name="T11" fmla="*/ 82 h 148"/>
                <a:gd name="T12" fmla="*/ 46 w 303"/>
                <a:gd name="T13" fmla="*/ 88 h 148"/>
                <a:gd name="T14" fmla="*/ 21 w 303"/>
                <a:gd name="T15" fmla="*/ 82 h 148"/>
                <a:gd name="T16" fmla="*/ 37 w 303"/>
                <a:gd name="T17" fmla="*/ 70 h 148"/>
                <a:gd name="T18" fmla="*/ 43 w 303"/>
                <a:gd name="T19" fmla="*/ 63 h 148"/>
                <a:gd name="T20" fmla="*/ 52 w 303"/>
                <a:gd name="T21" fmla="*/ 60 h 148"/>
                <a:gd name="T22" fmla="*/ 24 w 303"/>
                <a:gd name="T23" fmla="*/ 57 h 148"/>
                <a:gd name="T24" fmla="*/ 6 w 303"/>
                <a:gd name="T25" fmla="*/ 54 h 148"/>
                <a:gd name="T26" fmla="*/ 0 w 303"/>
                <a:gd name="T27" fmla="*/ 45 h 148"/>
                <a:gd name="T28" fmla="*/ 21 w 303"/>
                <a:gd name="T29" fmla="*/ 30 h 148"/>
                <a:gd name="T30" fmla="*/ 21 w 303"/>
                <a:gd name="T31" fmla="*/ 24 h 148"/>
                <a:gd name="T32" fmla="*/ 61 w 303"/>
                <a:gd name="T33" fmla="*/ 9 h 148"/>
                <a:gd name="T34" fmla="*/ 73 w 303"/>
                <a:gd name="T35" fmla="*/ 0 h 148"/>
                <a:gd name="T36" fmla="*/ 82 w 303"/>
                <a:gd name="T37" fmla="*/ 6 h 148"/>
                <a:gd name="T38" fmla="*/ 91 w 303"/>
                <a:gd name="T39" fmla="*/ 21 h 148"/>
                <a:gd name="T40" fmla="*/ 82 w 303"/>
                <a:gd name="T41" fmla="*/ 24 h 148"/>
                <a:gd name="T42" fmla="*/ 91 w 303"/>
                <a:gd name="T43" fmla="*/ 27 h 148"/>
                <a:gd name="T44" fmla="*/ 106 w 303"/>
                <a:gd name="T45" fmla="*/ 18 h 148"/>
                <a:gd name="T46" fmla="*/ 130 w 303"/>
                <a:gd name="T47" fmla="*/ 30 h 148"/>
                <a:gd name="T48" fmla="*/ 136 w 303"/>
                <a:gd name="T49" fmla="*/ 33 h 148"/>
                <a:gd name="T50" fmla="*/ 157 w 303"/>
                <a:gd name="T51" fmla="*/ 18 h 148"/>
                <a:gd name="T52" fmla="*/ 170 w 303"/>
                <a:gd name="T53" fmla="*/ 21 h 148"/>
                <a:gd name="T54" fmla="*/ 182 w 303"/>
                <a:gd name="T55" fmla="*/ 42 h 148"/>
                <a:gd name="T56" fmla="*/ 188 w 303"/>
                <a:gd name="T57" fmla="*/ 51 h 148"/>
                <a:gd name="T58" fmla="*/ 200 w 303"/>
                <a:gd name="T59" fmla="*/ 42 h 148"/>
                <a:gd name="T60" fmla="*/ 188 w 303"/>
                <a:gd name="T61" fmla="*/ 33 h 148"/>
                <a:gd name="T62" fmla="*/ 188 w 303"/>
                <a:gd name="T63" fmla="*/ 9 h 148"/>
                <a:gd name="T64" fmla="*/ 203 w 303"/>
                <a:gd name="T65" fmla="*/ 6 h 148"/>
                <a:gd name="T66" fmla="*/ 221 w 303"/>
                <a:gd name="T67" fmla="*/ 33 h 148"/>
                <a:gd name="T68" fmla="*/ 233 w 303"/>
                <a:gd name="T69" fmla="*/ 42 h 148"/>
                <a:gd name="T70" fmla="*/ 236 w 303"/>
                <a:gd name="T71" fmla="*/ 51 h 148"/>
                <a:gd name="T72" fmla="*/ 239 w 303"/>
                <a:gd name="T73" fmla="*/ 63 h 148"/>
                <a:gd name="T74" fmla="*/ 245 w 303"/>
                <a:gd name="T75" fmla="*/ 73 h 148"/>
                <a:gd name="T76" fmla="*/ 257 w 303"/>
                <a:gd name="T77" fmla="*/ 79 h 148"/>
                <a:gd name="T78" fmla="*/ 284 w 303"/>
                <a:gd name="T79" fmla="*/ 88 h 148"/>
                <a:gd name="T80" fmla="*/ 297 w 303"/>
                <a:gd name="T81" fmla="*/ 100 h 148"/>
                <a:gd name="T82" fmla="*/ 303 w 303"/>
                <a:gd name="T83" fmla="*/ 106 h 148"/>
                <a:gd name="T84" fmla="*/ 281 w 303"/>
                <a:gd name="T85" fmla="*/ 106 h 148"/>
                <a:gd name="T86" fmla="*/ 269 w 303"/>
                <a:gd name="T87" fmla="*/ 115 h 148"/>
                <a:gd name="T88" fmla="*/ 275 w 303"/>
                <a:gd name="T89" fmla="*/ 136 h 148"/>
                <a:gd name="T90" fmla="*/ 233 w 303"/>
                <a:gd name="T91" fmla="*/ 136 h 148"/>
                <a:gd name="T92" fmla="*/ 176 w 303"/>
                <a:gd name="T93" fmla="*/ 136 h 148"/>
                <a:gd name="T94" fmla="*/ 154 w 303"/>
                <a:gd name="T95" fmla="*/ 139 h 148"/>
                <a:gd name="T96" fmla="*/ 139 w 303"/>
                <a:gd name="T97" fmla="*/ 145 h 148"/>
                <a:gd name="T98" fmla="*/ 97 w 303"/>
                <a:gd name="T99" fmla="*/ 148 h 148"/>
                <a:gd name="T100" fmla="*/ 52 w 303"/>
                <a:gd name="T101" fmla="*/ 121 h 148"/>
                <a:gd name="T102" fmla="*/ 46 w 303"/>
                <a:gd name="T103" fmla="*/ 115 h 148"/>
                <a:gd name="T104" fmla="*/ 43 w 303"/>
                <a:gd name="T105" fmla="*/ 115 h 148"/>
                <a:gd name="T106" fmla="*/ 43 w 303"/>
                <a:gd name="T107" fmla="*/ 10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3" h="148">
                  <a:moveTo>
                    <a:pt x="33" y="115"/>
                  </a:moveTo>
                  <a:lnTo>
                    <a:pt x="33" y="115"/>
                  </a:lnTo>
                  <a:lnTo>
                    <a:pt x="30" y="115"/>
                  </a:lnTo>
                  <a:lnTo>
                    <a:pt x="30" y="109"/>
                  </a:lnTo>
                  <a:lnTo>
                    <a:pt x="37" y="103"/>
                  </a:lnTo>
                  <a:lnTo>
                    <a:pt x="37" y="103"/>
                  </a:lnTo>
                  <a:lnTo>
                    <a:pt x="40" y="100"/>
                  </a:lnTo>
                  <a:lnTo>
                    <a:pt x="43" y="100"/>
                  </a:lnTo>
                  <a:lnTo>
                    <a:pt x="52" y="100"/>
                  </a:lnTo>
                  <a:lnTo>
                    <a:pt x="52" y="100"/>
                  </a:lnTo>
                  <a:lnTo>
                    <a:pt x="58" y="97"/>
                  </a:lnTo>
                  <a:lnTo>
                    <a:pt x="61" y="94"/>
                  </a:lnTo>
                  <a:lnTo>
                    <a:pt x="61" y="94"/>
                  </a:lnTo>
                  <a:lnTo>
                    <a:pt x="85" y="94"/>
                  </a:lnTo>
                  <a:lnTo>
                    <a:pt x="97" y="94"/>
                  </a:lnTo>
                  <a:lnTo>
                    <a:pt x="106" y="91"/>
                  </a:lnTo>
                  <a:lnTo>
                    <a:pt x="106" y="91"/>
                  </a:lnTo>
                  <a:lnTo>
                    <a:pt x="103" y="88"/>
                  </a:lnTo>
                  <a:lnTo>
                    <a:pt x="100" y="85"/>
                  </a:lnTo>
                  <a:lnTo>
                    <a:pt x="88" y="85"/>
                  </a:lnTo>
                  <a:lnTo>
                    <a:pt x="73" y="88"/>
                  </a:lnTo>
                  <a:lnTo>
                    <a:pt x="61" y="88"/>
                  </a:lnTo>
                  <a:lnTo>
                    <a:pt x="61" y="88"/>
                  </a:lnTo>
                  <a:lnTo>
                    <a:pt x="58" y="82"/>
                  </a:lnTo>
                  <a:lnTo>
                    <a:pt x="58" y="82"/>
                  </a:lnTo>
                  <a:lnTo>
                    <a:pt x="52" y="85"/>
                  </a:lnTo>
                  <a:lnTo>
                    <a:pt x="46" y="88"/>
                  </a:lnTo>
                  <a:lnTo>
                    <a:pt x="46" y="88"/>
                  </a:lnTo>
                  <a:lnTo>
                    <a:pt x="33" y="85"/>
                  </a:lnTo>
                  <a:lnTo>
                    <a:pt x="27" y="82"/>
                  </a:lnTo>
                  <a:lnTo>
                    <a:pt x="21" y="82"/>
                  </a:lnTo>
                  <a:lnTo>
                    <a:pt x="21" y="82"/>
                  </a:lnTo>
                  <a:lnTo>
                    <a:pt x="18" y="79"/>
                  </a:lnTo>
                  <a:lnTo>
                    <a:pt x="18" y="76"/>
                  </a:lnTo>
                  <a:lnTo>
                    <a:pt x="27" y="73"/>
                  </a:lnTo>
                  <a:lnTo>
                    <a:pt x="37" y="70"/>
                  </a:lnTo>
                  <a:lnTo>
                    <a:pt x="40" y="70"/>
                  </a:lnTo>
                  <a:lnTo>
                    <a:pt x="40" y="66"/>
                  </a:lnTo>
                  <a:lnTo>
                    <a:pt x="40" y="66"/>
                  </a:lnTo>
                  <a:lnTo>
                    <a:pt x="43" y="63"/>
                  </a:lnTo>
                  <a:lnTo>
                    <a:pt x="46" y="63"/>
                  </a:lnTo>
                  <a:lnTo>
                    <a:pt x="52" y="66"/>
                  </a:lnTo>
                  <a:lnTo>
                    <a:pt x="52" y="66"/>
                  </a:lnTo>
                  <a:lnTo>
                    <a:pt x="52" y="60"/>
                  </a:lnTo>
                  <a:lnTo>
                    <a:pt x="49" y="54"/>
                  </a:lnTo>
                  <a:lnTo>
                    <a:pt x="43" y="54"/>
                  </a:lnTo>
                  <a:lnTo>
                    <a:pt x="37" y="54"/>
                  </a:lnTo>
                  <a:lnTo>
                    <a:pt x="24" y="57"/>
                  </a:lnTo>
                  <a:lnTo>
                    <a:pt x="15" y="60"/>
                  </a:lnTo>
                  <a:lnTo>
                    <a:pt x="9" y="57"/>
                  </a:lnTo>
                  <a:lnTo>
                    <a:pt x="9" y="57"/>
                  </a:lnTo>
                  <a:lnTo>
                    <a:pt x="6" y="54"/>
                  </a:lnTo>
                  <a:lnTo>
                    <a:pt x="6" y="48"/>
                  </a:lnTo>
                  <a:lnTo>
                    <a:pt x="6" y="45"/>
                  </a:lnTo>
                  <a:lnTo>
                    <a:pt x="0" y="45"/>
                  </a:lnTo>
                  <a:lnTo>
                    <a:pt x="0" y="45"/>
                  </a:lnTo>
                  <a:lnTo>
                    <a:pt x="6" y="33"/>
                  </a:lnTo>
                  <a:lnTo>
                    <a:pt x="12" y="30"/>
                  </a:lnTo>
                  <a:lnTo>
                    <a:pt x="21" y="30"/>
                  </a:lnTo>
                  <a:lnTo>
                    <a:pt x="21" y="30"/>
                  </a:lnTo>
                  <a:lnTo>
                    <a:pt x="24" y="30"/>
                  </a:lnTo>
                  <a:lnTo>
                    <a:pt x="24" y="27"/>
                  </a:lnTo>
                  <a:lnTo>
                    <a:pt x="21" y="24"/>
                  </a:lnTo>
                  <a:lnTo>
                    <a:pt x="21" y="24"/>
                  </a:lnTo>
                  <a:lnTo>
                    <a:pt x="27" y="18"/>
                  </a:lnTo>
                  <a:lnTo>
                    <a:pt x="40" y="15"/>
                  </a:lnTo>
                  <a:lnTo>
                    <a:pt x="61" y="9"/>
                  </a:lnTo>
                  <a:lnTo>
                    <a:pt x="61" y="9"/>
                  </a:lnTo>
                  <a:lnTo>
                    <a:pt x="67" y="3"/>
                  </a:lnTo>
                  <a:lnTo>
                    <a:pt x="70" y="0"/>
                  </a:lnTo>
                  <a:lnTo>
                    <a:pt x="73" y="0"/>
                  </a:lnTo>
                  <a:lnTo>
                    <a:pt x="73" y="0"/>
                  </a:lnTo>
                  <a:lnTo>
                    <a:pt x="73" y="3"/>
                  </a:lnTo>
                  <a:lnTo>
                    <a:pt x="76" y="3"/>
                  </a:lnTo>
                  <a:lnTo>
                    <a:pt x="82" y="6"/>
                  </a:lnTo>
                  <a:lnTo>
                    <a:pt x="82" y="6"/>
                  </a:lnTo>
                  <a:lnTo>
                    <a:pt x="79" y="18"/>
                  </a:lnTo>
                  <a:lnTo>
                    <a:pt x="82" y="21"/>
                  </a:lnTo>
                  <a:lnTo>
                    <a:pt x="91" y="21"/>
                  </a:lnTo>
                  <a:lnTo>
                    <a:pt x="91" y="21"/>
                  </a:lnTo>
                  <a:lnTo>
                    <a:pt x="88" y="24"/>
                  </a:lnTo>
                  <a:lnTo>
                    <a:pt x="88" y="24"/>
                  </a:lnTo>
                  <a:lnTo>
                    <a:pt x="82" y="24"/>
                  </a:lnTo>
                  <a:lnTo>
                    <a:pt x="82" y="24"/>
                  </a:lnTo>
                  <a:lnTo>
                    <a:pt x="85" y="27"/>
                  </a:lnTo>
                  <a:lnTo>
                    <a:pt x="91" y="30"/>
                  </a:lnTo>
                  <a:lnTo>
                    <a:pt x="91" y="30"/>
                  </a:lnTo>
                  <a:lnTo>
                    <a:pt x="91" y="27"/>
                  </a:lnTo>
                  <a:lnTo>
                    <a:pt x="91" y="24"/>
                  </a:lnTo>
                  <a:lnTo>
                    <a:pt x="94" y="21"/>
                  </a:lnTo>
                  <a:lnTo>
                    <a:pt x="94" y="21"/>
                  </a:lnTo>
                  <a:lnTo>
                    <a:pt x="106" y="18"/>
                  </a:lnTo>
                  <a:lnTo>
                    <a:pt x="118" y="18"/>
                  </a:lnTo>
                  <a:lnTo>
                    <a:pt x="118" y="18"/>
                  </a:lnTo>
                  <a:lnTo>
                    <a:pt x="127" y="24"/>
                  </a:lnTo>
                  <a:lnTo>
                    <a:pt x="130" y="30"/>
                  </a:lnTo>
                  <a:lnTo>
                    <a:pt x="130" y="36"/>
                  </a:lnTo>
                  <a:lnTo>
                    <a:pt x="130" y="36"/>
                  </a:lnTo>
                  <a:lnTo>
                    <a:pt x="133" y="36"/>
                  </a:lnTo>
                  <a:lnTo>
                    <a:pt x="136" y="33"/>
                  </a:lnTo>
                  <a:lnTo>
                    <a:pt x="139" y="30"/>
                  </a:lnTo>
                  <a:lnTo>
                    <a:pt x="145" y="30"/>
                  </a:lnTo>
                  <a:lnTo>
                    <a:pt x="145" y="30"/>
                  </a:lnTo>
                  <a:lnTo>
                    <a:pt x="157" y="18"/>
                  </a:lnTo>
                  <a:lnTo>
                    <a:pt x="157" y="18"/>
                  </a:lnTo>
                  <a:lnTo>
                    <a:pt x="163" y="21"/>
                  </a:lnTo>
                  <a:lnTo>
                    <a:pt x="170" y="21"/>
                  </a:lnTo>
                  <a:lnTo>
                    <a:pt x="170" y="21"/>
                  </a:lnTo>
                  <a:lnTo>
                    <a:pt x="173" y="30"/>
                  </a:lnTo>
                  <a:lnTo>
                    <a:pt x="176" y="36"/>
                  </a:lnTo>
                  <a:lnTo>
                    <a:pt x="176" y="36"/>
                  </a:lnTo>
                  <a:lnTo>
                    <a:pt x="182" y="42"/>
                  </a:lnTo>
                  <a:lnTo>
                    <a:pt x="185" y="48"/>
                  </a:lnTo>
                  <a:lnTo>
                    <a:pt x="185" y="54"/>
                  </a:lnTo>
                  <a:lnTo>
                    <a:pt x="185" y="54"/>
                  </a:lnTo>
                  <a:lnTo>
                    <a:pt x="188" y="51"/>
                  </a:lnTo>
                  <a:lnTo>
                    <a:pt x="191" y="48"/>
                  </a:lnTo>
                  <a:lnTo>
                    <a:pt x="194" y="45"/>
                  </a:lnTo>
                  <a:lnTo>
                    <a:pt x="200" y="42"/>
                  </a:lnTo>
                  <a:lnTo>
                    <a:pt x="200" y="42"/>
                  </a:lnTo>
                  <a:lnTo>
                    <a:pt x="197" y="39"/>
                  </a:lnTo>
                  <a:lnTo>
                    <a:pt x="194" y="36"/>
                  </a:lnTo>
                  <a:lnTo>
                    <a:pt x="188" y="33"/>
                  </a:lnTo>
                  <a:lnTo>
                    <a:pt x="188" y="33"/>
                  </a:lnTo>
                  <a:lnTo>
                    <a:pt x="185" y="27"/>
                  </a:lnTo>
                  <a:lnTo>
                    <a:pt x="188" y="21"/>
                  </a:lnTo>
                  <a:lnTo>
                    <a:pt x="188" y="15"/>
                  </a:lnTo>
                  <a:lnTo>
                    <a:pt x="188" y="9"/>
                  </a:lnTo>
                  <a:lnTo>
                    <a:pt x="188" y="9"/>
                  </a:lnTo>
                  <a:lnTo>
                    <a:pt x="194" y="6"/>
                  </a:lnTo>
                  <a:lnTo>
                    <a:pt x="200" y="6"/>
                  </a:lnTo>
                  <a:lnTo>
                    <a:pt x="203" y="6"/>
                  </a:lnTo>
                  <a:lnTo>
                    <a:pt x="203" y="6"/>
                  </a:lnTo>
                  <a:lnTo>
                    <a:pt x="206" y="12"/>
                  </a:lnTo>
                  <a:lnTo>
                    <a:pt x="209" y="18"/>
                  </a:lnTo>
                  <a:lnTo>
                    <a:pt x="221" y="33"/>
                  </a:lnTo>
                  <a:lnTo>
                    <a:pt x="221" y="33"/>
                  </a:lnTo>
                  <a:lnTo>
                    <a:pt x="224" y="42"/>
                  </a:lnTo>
                  <a:lnTo>
                    <a:pt x="230" y="45"/>
                  </a:lnTo>
                  <a:lnTo>
                    <a:pt x="233" y="42"/>
                  </a:lnTo>
                  <a:lnTo>
                    <a:pt x="233" y="42"/>
                  </a:lnTo>
                  <a:lnTo>
                    <a:pt x="236" y="45"/>
                  </a:lnTo>
                  <a:lnTo>
                    <a:pt x="236" y="48"/>
                  </a:lnTo>
                  <a:lnTo>
                    <a:pt x="236" y="51"/>
                  </a:lnTo>
                  <a:lnTo>
                    <a:pt x="239" y="54"/>
                  </a:lnTo>
                  <a:lnTo>
                    <a:pt x="239" y="54"/>
                  </a:lnTo>
                  <a:lnTo>
                    <a:pt x="239" y="60"/>
                  </a:lnTo>
                  <a:lnTo>
                    <a:pt x="239" y="63"/>
                  </a:lnTo>
                  <a:lnTo>
                    <a:pt x="236" y="66"/>
                  </a:lnTo>
                  <a:lnTo>
                    <a:pt x="236" y="66"/>
                  </a:lnTo>
                  <a:lnTo>
                    <a:pt x="239" y="70"/>
                  </a:lnTo>
                  <a:lnTo>
                    <a:pt x="245" y="73"/>
                  </a:lnTo>
                  <a:lnTo>
                    <a:pt x="248" y="76"/>
                  </a:lnTo>
                  <a:lnTo>
                    <a:pt x="248" y="82"/>
                  </a:lnTo>
                  <a:lnTo>
                    <a:pt x="248" y="82"/>
                  </a:lnTo>
                  <a:lnTo>
                    <a:pt x="257" y="79"/>
                  </a:lnTo>
                  <a:lnTo>
                    <a:pt x="263" y="82"/>
                  </a:lnTo>
                  <a:lnTo>
                    <a:pt x="272" y="85"/>
                  </a:lnTo>
                  <a:lnTo>
                    <a:pt x="284" y="88"/>
                  </a:lnTo>
                  <a:lnTo>
                    <a:pt x="284" y="88"/>
                  </a:lnTo>
                  <a:lnTo>
                    <a:pt x="284" y="94"/>
                  </a:lnTo>
                  <a:lnTo>
                    <a:pt x="287" y="97"/>
                  </a:lnTo>
                  <a:lnTo>
                    <a:pt x="297" y="100"/>
                  </a:lnTo>
                  <a:lnTo>
                    <a:pt x="297" y="100"/>
                  </a:lnTo>
                  <a:lnTo>
                    <a:pt x="294" y="103"/>
                  </a:lnTo>
                  <a:lnTo>
                    <a:pt x="297" y="106"/>
                  </a:lnTo>
                  <a:lnTo>
                    <a:pt x="303" y="106"/>
                  </a:lnTo>
                  <a:lnTo>
                    <a:pt x="303" y="106"/>
                  </a:lnTo>
                  <a:lnTo>
                    <a:pt x="300" y="112"/>
                  </a:lnTo>
                  <a:lnTo>
                    <a:pt x="297" y="115"/>
                  </a:lnTo>
                  <a:lnTo>
                    <a:pt x="287" y="112"/>
                  </a:lnTo>
                  <a:lnTo>
                    <a:pt x="281" y="106"/>
                  </a:lnTo>
                  <a:lnTo>
                    <a:pt x="275" y="106"/>
                  </a:lnTo>
                  <a:lnTo>
                    <a:pt x="269" y="106"/>
                  </a:lnTo>
                  <a:lnTo>
                    <a:pt x="269" y="106"/>
                  </a:lnTo>
                  <a:lnTo>
                    <a:pt x="269" y="115"/>
                  </a:lnTo>
                  <a:lnTo>
                    <a:pt x="272" y="121"/>
                  </a:lnTo>
                  <a:lnTo>
                    <a:pt x="278" y="124"/>
                  </a:lnTo>
                  <a:lnTo>
                    <a:pt x="275" y="136"/>
                  </a:lnTo>
                  <a:lnTo>
                    <a:pt x="275" y="136"/>
                  </a:lnTo>
                  <a:lnTo>
                    <a:pt x="254" y="139"/>
                  </a:lnTo>
                  <a:lnTo>
                    <a:pt x="242" y="139"/>
                  </a:lnTo>
                  <a:lnTo>
                    <a:pt x="233" y="136"/>
                  </a:lnTo>
                  <a:lnTo>
                    <a:pt x="233" y="136"/>
                  </a:lnTo>
                  <a:lnTo>
                    <a:pt x="221" y="130"/>
                  </a:lnTo>
                  <a:lnTo>
                    <a:pt x="206" y="127"/>
                  </a:lnTo>
                  <a:lnTo>
                    <a:pt x="191" y="130"/>
                  </a:lnTo>
                  <a:lnTo>
                    <a:pt x="176" y="136"/>
                  </a:lnTo>
                  <a:lnTo>
                    <a:pt x="176" y="136"/>
                  </a:lnTo>
                  <a:lnTo>
                    <a:pt x="167" y="136"/>
                  </a:lnTo>
                  <a:lnTo>
                    <a:pt x="154" y="139"/>
                  </a:lnTo>
                  <a:lnTo>
                    <a:pt x="154" y="139"/>
                  </a:lnTo>
                  <a:lnTo>
                    <a:pt x="151" y="142"/>
                  </a:lnTo>
                  <a:lnTo>
                    <a:pt x="151" y="148"/>
                  </a:lnTo>
                  <a:lnTo>
                    <a:pt x="151" y="148"/>
                  </a:lnTo>
                  <a:lnTo>
                    <a:pt x="139" y="145"/>
                  </a:lnTo>
                  <a:lnTo>
                    <a:pt x="127" y="145"/>
                  </a:lnTo>
                  <a:lnTo>
                    <a:pt x="112" y="148"/>
                  </a:lnTo>
                  <a:lnTo>
                    <a:pt x="97" y="148"/>
                  </a:lnTo>
                  <a:lnTo>
                    <a:pt x="97" y="148"/>
                  </a:lnTo>
                  <a:lnTo>
                    <a:pt x="82" y="124"/>
                  </a:lnTo>
                  <a:lnTo>
                    <a:pt x="82" y="124"/>
                  </a:lnTo>
                  <a:lnTo>
                    <a:pt x="61" y="124"/>
                  </a:lnTo>
                  <a:lnTo>
                    <a:pt x="52" y="121"/>
                  </a:lnTo>
                  <a:lnTo>
                    <a:pt x="52" y="118"/>
                  </a:lnTo>
                  <a:lnTo>
                    <a:pt x="49" y="115"/>
                  </a:lnTo>
                  <a:lnTo>
                    <a:pt x="49" y="115"/>
                  </a:lnTo>
                  <a:lnTo>
                    <a:pt x="46" y="115"/>
                  </a:lnTo>
                  <a:lnTo>
                    <a:pt x="46" y="118"/>
                  </a:lnTo>
                  <a:lnTo>
                    <a:pt x="46" y="118"/>
                  </a:lnTo>
                  <a:lnTo>
                    <a:pt x="43" y="118"/>
                  </a:lnTo>
                  <a:lnTo>
                    <a:pt x="43" y="115"/>
                  </a:lnTo>
                  <a:lnTo>
                    <a:pt x="43" y="112"/>
                  </a:lnTo>
                  <a:lnTo>
                    <a:pt x="46" y="112"/>
                  </a:lnTo>
                  <a:lnTo>
                    <a:pt x="46" y="112"/>
                  </a:lnTo>
                  <a:lnTo>
                    <a:pt x="43" y="109"/>
                  </a:lnTo>
                  <a:lnTo>
                    <a:pt x="40" y="109"/>
                  </a:lnTo>
                  <a:lnTo>
                    <a:pt x="33" y="115"/>
                  </a:lnTo>
                  <a:lnTo>
                    <a:pt x="33" y="115"/>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96" name="Freeform 90"/>
            <p:cNvSpPr>
              <a:spLocks noEditPoints="1"/>
            </p:cNvSpPr>
            <p:nvPr/>
          </p:nvSpPr>
          <p:spPr bwMode="auto">
            <a:xfrm>
              <a:off x="984250" y="2195513"/>
              <a:ext cx="3417888" cy="3951287"/>
            </a:xfrm>
            <a:custGeom>
              <a:avLst/>
              <a:gdLst>
                <a:gd name="T0" fmla="*/ 1394 w 2153"/>
                <a:gd name="T1" fmla="*/ 155 h 2489"/>
                <a:gd name="T2" fmla="*/ 1267 w 2153"/>
                <a:gd name="T3" fmla="*/ 239 h 2489"/>
                <a:gd name="T4" fmla="*/ 1249 w 2153"/>
                <a:gd name="T5" fmla="*/ 399 h 2489"/>
                <a:gd name="T6" fmla="*/ 1424 w 2153"/>
                <a:gd name="T7" fmla="*/ 517 h 2489"/>
                <a:gd name="T8" fmla="*/ 1494 w 2153"/>
                <a:gd name="T9" fmla="*/ 378 h 2489"/>
                <a:gd name="T10" fmla="*/ 1615 w 2153"/>
                <a:gd name="T11" fmla="*/ 303 h 2489"/>
                <a:gd name="T12" fmla="*/ 1742 w 2153"/>
                <a:gd name="T13" fmla="*/ 369 h 2489"/>
                <a:gd name="T14" fmla="*/ 1829 w 2153"/>
                <a:gd name="T15" fmla="*/ 475 h 2489"/>
                <a:gd name="T16" fmla="*/ 1621 w 2153"/>
                <a:gd name="T17" fmla="*/ 599 h 2489"/>
                <a:gd name="T18" fmla="*/ 1708 w 2153"/>
                <a:gd name="T19" fmla="*/ 638 h 2489"/>
                <a:gd name="T20" fmla="*/ 1711 w 2153"/>
                <a:gd name="T21" fmla="*/ 684 h 2489"/>
                <a:gd name="T22" fmla="*/ 1578 w 2153"/>
                <a:gd name="T23" fmla="*/ 750 h 2489"/>
                <a:gd name="T24" fmla="*/ 1427 w 2153"/>
                <a:gd name="T25" fmla="*/ 947 h 2489"/>
                <a:gd name="T26" fmla="*/ 1345 w 2153"/>
                <a:gd name="T27" fmla="*/ 950 h 2489"/>
                <a:gd name="T28" fmla="*/ 1158 w 2153"/>
                <a:gd name="T29" fmla="*/ 1068 h 2489"/>
                <a:gd name="T30" fmla="*/ 1324 w 2153"/>
                <a:gd name="T31" fmla="*/ 1134 h 2489"/>
                <a:gd name="T32" fmla="*/ 1409 w 2153"/>
                <a:gd name="T33" fmla="*/ 1304 h 2489"/>
                <a:gd name="T34" fmla="*/ 1584 w 2153"/>
                <a:gd name="T35" fmla="*/ 1285 h 2489"/>
                <a:gd name="T36" fmla="*/ 1814 w 2153"/>
                <a:gd name="T37" fmla="*/ 1364 h 2489"/>
                <a:gd name="T38" fmla="*/ 2038 w 2153"/>
                <a:gd name="T39" fmla="*/ 1503 h 2489"/>
                <a:gd name="T40" fmla="*/ 2113 w 2153"/>
                <a:gd name="T41" fmla="*/ 1803 h 2489"/>
                <a:gd name="T42" fmla="*/ 1962 w 2153"/>
                <a:gd name="T43" fmla="*/ 1957 h 2489"/>
                <a:gd name="T44" fmla="*/ 1826 w 2153"/>
                <a:gd name="T45" fmla="*/ 2075 h 2489"/>
                <a:gd name="T46" fmla="*/ 1711 w 2153"/>
                <a:gd name="T47" fmla="*/ 2181 h 2489"/>
                <a:gd name="T48" fmla="*/ 1660 w 2153"/>
                <a:gd name="T49" fmla="*/ 2298 h 2489"/>
                <a:gd name="T50" fmla="*/ 1639 w 2153"/>
                <a:gd name="T51" fmla="*/ 2450 h 2489"/>
                <a:gd name="T52" fmla="*/ 1539 w 2153"/>
                <a:gd name="T53" fmla="*/ 2389 h 2489"/>
                <a:gd name="T54" fmla="*/ 1545 w 2153"/>
                <a:gd name="T55" fmla="*/ 2208 h 2489"/>
                <a:gd name="T56" fmla="*/ 1605 w 2153"/>
                <a:gd name="T57" fmla="*/ 1899 h 2489"/>
                <a:gd name="T58" fmla="*/ 1506 w 2153"/>
                <a:gd name="T59" fmla="*/ 1682 h 2489"/>
                <a:gd name="T60" fmla="*/ 1448 w 2153"/>
                <a:gd name="T61" fmla="*/ 1458 h 2489"/>
                <a:gd name="T62" fmla="*/ 1394 w 2153"/>
                <a:gd name="T63" fmla="*/ 1325 h 2489"/>
                <a:gd name="T64" fmla="*/ 1255 w 2153"/>
                <a:gd name="T65" fmla="*/ 1222 h 2489"/>
                <a:gd name="T66" fmla="*/ 1095 w 2153"/>
                <a:gd name="T67" fmla="*/ 1168 h 2489"/>
                <a:gd name="T68" fmla="*/ 937 w 2153"/>
                <a:gd name="T69" fmla="*/ 989 h 2489"/>
                <a:gd name="T70" fmla="*/ 934 w 2153"/>
                <a:gd name="T71" fmla="*/ 1041 h 2489"/>
                <a:gd name="T72" fmla="*/ 822 w 2153"/>
                <a:gd name="T73" fmla="*/ 886 h 2489"/>
                <a:gd name="T74" fmla="*/ 668 w 2153"/>
                <a:gd name="T75" fmla="*/ 554 h 2489"/>
                <a:gd name="T76" fmla="*/ 659 w 2153"/>
                <a:gd name="T77" fmla="*/ 514 h 2489"/>
                <a:gd name="T78" fmla="*/ 562 w 2153"/>
                <a:gd name="T79" fmla="*/ 412 h 2489"/>
                <a:gd name="T80" fmla="*/ 357 w 2153"/>
                <a:gd name="T81" fmla="*/ 309 h 2489"/>
                <a:gd name="T82" fmla="*/ 248 w 2153"/>
                <a:gd name="T83" fmla="*/ 324 h 2489"/>
                <a:gd name="T84" fmla="*/ 82 w 2153"/>
                <a:gd name="T85" fmla="*/ 445 h 2489"/>
                <a:gd name="T86" fmla="*/ 127 w 2153"/>
                <a:gd name="T87" fmla="*/ 354 h 2489"/>
                <a:gd name="T88" fmla="*/ 97 w 2153"/>
                <a:gd name="T89" fmla="*/ 239 h 2489"/>
                <a:gd name="T90" fmla="*/ 85 w 2153"/>
                <a:gd name="T91" fmla="*/ 173 h 2489"/>
                <a:gd name="T92" fmla="*/ 88 w 2153"/>
                <a:gd name="T93" fmla="*/ 55 h 2489"/>
                <a:gd name="T94" fmla="*/ 354 w 2153"/>
                <a:gd name="T95" fmla="*/ 58 h 2489"/>
                <a:gd name="T96" fmla="*/ 605 w 2153"/>
                <a:gd name="T97" fmla="*/ 64 h 2489"/>
                <a:gd name="T98" fmla="*/ 789 w 2153"/>
                <a:gd name="T99" fmla="*/ 82 h 2489"/>
                <a:gd name="T100" fmla="*/ 1016 w 2153"/>
                <a:gd name="T101" fmla="*/ 109 h 2489"/>
                <a:gd name="T102" fmla="*/ 1179 w 2153"/>
                <a:gd name="T103" fmla="*/ 127 h 2489"/>
                <a:gd name="T104" fmla="*/ 1225 w 2153"/>
                <a:gd name="T105" fmla="*/ 9 h 2489"/>
                <a:gd name="T106" fmla="*/ 1306 w 2153"/>
                <a:gd name="T107" fmla="*/ 94 h 2489"/>
                <a:gd name="T108" fmla="*/ 698 w 2153"/>
                <a:gd name="T109" fmla="*/ 167 h 2489"/>
                <a:gd name="T110" fmla="*/ 874 w 2153"/>
                <a:gd name="T111" fmla="*/ 297 h 2489"/>
                <a:gd name="T112" fmla="*/ 880 w 2153"/>
                <a:gd name="T113" fmla="*/ 269 h 2489"/>
                <a:gd name="T114" fmla="*/ 1155 w 2153"/>
                <a:gd name="T115" fmla="*/ 514 h 2489"/>
                <a:gd name="T116" fmla="*/ 1252 w 2153"/>
                <a:gd name="T117" fmla="*/ 623 h 2489"/>
                <a:gd name="T118" fmla="*/ 1333 w 2153"/>
                <a:gd name="T119" fmla="*/ 596 h 2489"/>
                <a:gd name="T120" fmla="*/ 1330 w 2153"/>
                <a:gd name="T121" fmla="*/ 650 h 2489"/>
                <a:gd name="T122" fmla="*/ 1418 w 2153"/>
                <a:gd name="T123" fmla="*/ 696 h 2489"/>
                <a:gd name="T124" fmla="*/ 1406 w 2153"/>
                <a:gd name="T125" fmla="*/ 729 h 2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53" h="2489">
                  <a:moveTo>
                    <a:pt x="1309" y="127"/>
                  </a:moveTo>
                  <a:lnTo>
                    <a:pt x="1309" y="127"/>
                  </a:lnTo>
                  <a:lnTo>
                    <a:pt x="1312" y="130"/>
                  </a:lnTo>
                  <a:lnTo>
                    <a:pt x="1315" y="127"/>
                  </a:lnTo>
                  <a:lnTo>
                    <a:pt x="1318" y="130"/>
                  </a:lnTo>
                  <a:lnTo>
                    <a:pt x="1318" y="139"/>
                  </a:lnTo>
                  <a:lnTo>
                    <a:pt x="1318" y="139"/>
                  </a:lnTo>
                  <a:lnTo>
                    <a:pt x="1330" y="139"/>
                  </a:lnTo>
                  <a:lnTo>
                    <a:pt x="1330" y="139"/>
                  </a:lnTo>
                  <a:lnTo>
                    <a:pt x="1336" y="130"/>
                  </a:lnTo>
                  <a:lnTo>
                    <a:pt x="1339" y="118"/>
                  </a:lnTo>
                  <a:lnTo>
                    <a:pt x="1339" y="118"/>
                  </a:lnTo>
                  <a:lnTo>
                    <a:pt x="1342" y="115"/>
                  </a:lnTo>
                  <a:lnTo>
                    <a:pt x="1345" y="106"/>
                  </a:lnTo>
                  <a:lnTo>
                    <a:pt x="1345" y="106"/>
                  </a:lnTo>
                  <a:lnTo>
                    <a:pt x="1352" y="106"/>
                  </a:lnTo>
                  <a:lnTo>
                    <a:pt x="1355" y="103"/>
                  </a:lnTo>
                  <a:lnTo>
                    <a:pt x="1358" y="97"/>
                  </a:lnTo>
                  <a:lnTo>
                    <a:pt x="1364" y="97"/>
                  </a:lnTo>
                  <a:lnTo>
                    <a:pt x="1364" y="97"/>
                  </a:lnTo>
                  <a:lnTo>
                    <a:pt x="1364" y="70"/>
                  </a:lnTo>
                  <a:lnTo>
                    <a:pt x="1364" y="70"/>
                  </a:lnTo>
                  <a:lnTo>
                    <a:pt x="1379" y="67"/>
                  </a:lnTo>
                  <a:lnTo>
                    <a:pt x="1388" y="67"/>
                  </a:lnTo>
                  <a:lnTo>
                    <a:pt x="1394" y="70"/>
                  </a:lnTo>
                  <a:lnTo>
                    <a:pt x="1394" y="70"/>
                  </a:lnTo>
                  <a:lnTo>
                    <a:pt x="1397" y="73"/>
                  </a:lnTo>
                  <a:lnTo>
                    <a:pt x="1397" y="76"/>
                  </a:lnTo>
                  <a:lnTo>
                    <a:pt x="1400" y="82"/>
                  </a:lnTo>
                  <a:lnTo>
                    <a:pt x="1400" y="82"/>
                  </a:lnTo>
                  <a:lnTo>
                    <a:pt x="1406" y="82"/>
                  </a:lnTo>
                  <a:lnTo>
                    <a:pt x="1406" y="82"/>
                  </a:lnTo>
                  <a:lnTo>
                    <a:pt x="1412" y="85"/>
                  </a:lnTo>
                  <a:lnTo>
                    <a:pt x="1418" y="91"/>
                  </a:lnTo>
                  <a:lnTo>
                    <a:pt x="1418" y="91"/>
                  </a:lnTo>
                  <a:lnTo>
                    <a:pt x="1418" y="97"/>
                  </a:lnTo>
                  <a:lnTo>
                    <a:pt x="1418" y="103"/>
                  </a:lnTo>
                  <a:lnTo>
                    <a:pt x="1406" y="109"/>
                  </a:lnTo>
                  <a:lnTo>
                    <a:pt x="1406" y="109"/>
                  </a:lnTo>
                  <a:lnTo>
                    <a:pt x="1412" y="115"/>
                  </a:lnTo>
                  <a:lnTo>
                    <a:pt x="1415" y="124"/>
                  </a:lnTo>
                  <a:lnTo>
                    <a:pt x="1418" y="130"/>
                  </a:lnTo>
                  <a:lnTo>
                    <a:pt x="1424" y="133"/>
                  </a:lnTo>
                  <a:lnTo>
                    <a:pt x="1424" y="133"/>
                  </a:lnTo>
                  <a:lnTo>
                    <a:pt x="1421" y="139"/>
                  </a:lnTo>
                  <a:lnTo>
                    <a:pt x="1415" y="145"/>
                  </a:lnTo>
                  <a:lnTo>
                    <a:pt x="1409" y="148"/>
                  </a:lnTo>
                  <a:lnTo>
                    <a:pt x="1406" y="155"/>
                  </a:lnTo>
                  <a:lnTo>
                    <a:pt x="1406" y="155"/>
                  </a:lnTo>
                  <a:lnTo>
                    <a:pt x="1403" y="155"/>
                  </a:lnTo>
                  <a:lnTo>
                    <a:pt x="1400" y="158"/>
                  </a:lnTo>
                  <a:lnTo>
                    <a:pt x="1397" y="158"/>
                  </a:lnTo>
                  <a:lnTo>
                    <a:pt x="1394" y="155"/>
                  </a:lnTo>
                  <a:lnTo>
                    <a:pt x="1394" y="155"/>
                  </a:lnTo>
                  <a:lnTo>
                    <a:pt x="1391" y="161"/>
                  </a:lnTo>
                  <a:lnTo>
                    <a:pt x="1388" y="164"/>
                  </a:lnTo>
                  <a:lnTo>
                    <a:pt x="1382" y="176"/>
                  </a:lnTo>
                  <a:lnTo>
                    <a:pt x="1382" y="176"/>
                  </a:lnTo>
                  <a:lnTo>
                    <a:pt x="1382" y="173"/>
                  </a:lnTo>
                  <a:lnTo>
                    <a:pt x="1379" y="170"/>
                  </a:lnTo>
                  <a:lnTo>
                    <a:pt x="1376" y="167"/>
                  </a:lnTo>
                  <a:lnTo>
                    <a:pt x="1367" y="167"/>
                  </a:lnTo>
                  <a:lnTo>
                    <a:pt x="1367" y="167"/>
                  </a:lnTo>
                  <a:lnTo>
                    <a:pt x="1367" y="167"/>
                  </a:lnTo>
                  <a:lnTo>
                    <a:pt x="1370" y="164"/>
                  </a:lnTo>
                  <a:lnTo>
                    <a:pt x="1376" y="164"/>
                  </a:lnTo>
                  <a:lnTo>
                    <a:pt x="1376" y="164"/>
                  </a:lnTo>
                  <a:lnTo>
                    <a:pt x="1370" y="161"/>
                  </a:lnTo>
                  <a:lnTo>
                    <a:pt x="1367" y="158"/>
                  </a:lnTo>
                  <a:lnTo>
                    <a:pt x="1358" y="161"/>
                  </a:lnTo>
                  <a:lnTo>
                    <a:pt x="1348" y="164"/>
                  </a:lnTo>
                  <a:lnTo>
                    <a:pt x="1339" y="164"/>
                  </a:lnTo>
                  <a:lnTo>
                    <a:pt x="1339" y="164"/>
                  </a:lnTo>
                  <a:lnTo>
                    <a:pt x="1339" y="170"/>
                  </a:lnTo>
                  <a:lnTo>
                    <a:pt x="1339" y="176"/>
                  </a:lnTo>
                  <a:lnTo>
                    <a:pt x="1339" y="188"/>
                  </a:lnTo>
                  <a:lnTo>
                    <a:pt x="1339" y="188"/>
                  </a:lnTo>
                  <a:lnTo>
                    <a:pt x="1336" y="188"/>
                  </a:lnTo>
                  <a:lnTo>
                    <a:pt x="1333" y="185"/>
                  </a:lnTo>
                  <a:lnTo>
                    <a:pt x="1333" y="179"/>
                  </a:lnTo>
                  <a:lnTo>
                    <a:pt x="1333" y="179"/>
                  </a:lnTo>
                  <a:lnTo>
                    <a:pt x="1327" y="182"/>
                  </a:lnTo>
                  <a:lnTo>
                    <a:pt x="1324" y="188"/>
                  </a:lnTo>
                  <a:lnTo>
                    <a:pt x="1321" y="191"/>
                  </a:lnTo>
                  <a:lnTo>
                    <a:pt x="1312" y="191"/>
                  </a:lnTo>
                  <a:lnTo>
                    <a:pt x="1312" y="191"/>
                  </a:lnTo>
                  <a:lnTo>
                    <a:pt x="1315" y="194"/>
                  </a:lnTo>
                  <a:lnTo>
                    <a:pt x="1318" y="197"/>
                  </a:lnTo>
                  <a:lnTo>
                    <a:pt x="1321" y="197"/>
                  </a:lnTo>
                  <a:lnTo>
                    <a:pt x="1321" y="200"/>
                  </a:lnTo>
                  <a:lnTo>
                    <a:pt x="1321" y="200"/>
                  </a:lnTo>
                  <a:lnTo>
                    <a:pt x="1318" y="209"/>
                  </a:lnTo>
                  <a:lnTo>
                    <a:pt x="1318" y="212"/>
                  </a:lnTo>
                  <a:lnTo>
                    <a:pt x="1318" y="215"/>
                  </a:lnTo>
                  <a:lnTo>
                    <a:pt x="1318" y="215"/>
                  </a:lnTo>
                  <a:lnTo>
                    <a:pt x="1315" y="215"/>
                  </a:lnTo>
                  <a:lnTo>
                    <a:pt x="1309" y="215"/>
                  </a:lnTo>
                  <a:lnTo>
                    <a:pt x="1303" y="221"/>
                  </a:lnTo>
                  <a:lnTo>
                    <a:pt x="1297" y="227"/>
                  </a:lnTo>
                  <a:lnTo>
                    <a:pt x="1294" y="227"/>
                  </a:lnTo>
                  <a:lnTo>
                    <a:pt x="1294" y="227"/>
                  </a:lnTo>
                  <a:lnTo>
                    <a:pt x="1288" y="227"/>
                  </a:lnTo>
                  <a:lnTo>
                    <a:pt x="1285" y="230"/>
                  </a:lnTo>
                  <a:lnTo>
                    <a:pt x="1285" y="236"/>
                  </a:lnTo>
                  <a:lnTo>
                    <a:pt x="1285" y="236"/>
                  </a:lnTo>
                  <a:lnTo>
                    <a:pt x="1270" y="236"/>
                  </a:lnTo>
                  <a:lnTo>
                    <a:pt x="1270" y="236"/>
                  </a:lnTo>
                  <a:lnTo>
                    <a:pt x="1267" y="239"/>
                  </a:lnTo>
                  <a:lnTo>
                    <a:pt x="1264" y="242"/>
                  </a:lnTo>
                  <a:lnTo>
                    <a:pt x="1264" y="251"/>
                  </a:lnTo>
                  <a:lnTo>
                    <a:pt x="1264" y="251"/>
                  </a:lnTo>
                  <a:lnTo>
                    <a:pt x="1258" y="251"/>
                  </a:lnTo>
                  <a:lnTo>
                    <a:pt x="1258" y="251"/>
                  </a:lnTo>
                  <a:lnTo>
                    <a:pt x="1258" y="257"/>
                  </a:lnTo>
                  <a:lnTo>
                    <a:pt x="1258" y="257"/>
                  </a:lnTo>
                  <a:lnTo>
                    <a:pt x="1252" y="254"/>
                  </a:lnTo>
                  <a:lnTo>
                    <a:pt x="1249" y="254"/>
                  </a:lnTo>
                  <a:lnTo>
                    <a:pt x="1237" y="257"/>
                  </a:lnTo>
                  <a:lnTo>
                    <a:pt x="1237" y="257"/>
                  </a:lnTo>
                  <a:lnTo>
                    <a:pt x="1240" y="263"/>
                  </a:lnTo>
                  <a:lnTo>
                    <a:pt x="1240" y="272"/>
                  </a:lnTo>
                  <a:lnTo>
                    <a:pt x="1240" y="272"/>
                  </a:lnTo>
                  <a:lnTo>
                    <a:pt x="1237" y="269"/>
                  </a:lnTo>
                  <a:lnTo>
                    <a:pt x="1234" y="272"/>
                  </a:lnTo>
                  <a:lnTo>
                    <a:pt x="1228" y="285"/>
                  </a:lnTo>
                  <a:lnTo>
                    <a:pt x="1228" y="285"/>
                  </a:lnTo>
                  <a:lnTo>
                    <a:pt x="1218" y="300"/>
                  </a:lnTo>
                  <a:lnTo>
                    <a:pt x="1212" y="309"/>
                  </a:lnTo>
                  <a:lnTo>
                    <a:pt x="1212" y="321"/>
                  </a:lnTo>
                  <a:lnTo>
                    <a:pt x="1212" y="321"/>
                  </a:lnTo>
                  <a:lnTo>
                    <a:pt x="1206" y="327"/>
                  </a:lnTo>
                  <a:lnTo>
                    <a:pt x="1200" y="333"/>
                  </a:lnTo>
                  <a:lnTo>
                    <a:pt x="1191" y="345"/>
                  </a:lnTo>
                  <a:lnTo>
                    <a:pt x="1191" y="345"/>
                  </a:lnTo>
                  <a:lnTo>
                    <a:pt x="1191" y="348"/>
                  </a:lnTo>
                  <a:lnTo>
                    <a:pt x="1194" y="348"/>
                  </a:lnTo>
                  <a:lnTo>
                    <a:pt x="1194" y="345"/>
                  </a:lnTo>
                  <a:lnTo>
                    <a:pt x="1194" y="345"/>
                  </a:lnTo>
                  <a:lnTo>
                    <a:pt x="1197" y="348"/>
                  </a:lnTo>
                  <a:lnTo>
                    <a:pt x="1200" y="351"/>
                  </a:lnTo>
                  <a:lnTo>
                    <a:pt x="1200" y="351"/>
                  </a:lnTo>
                  <a:lnTo>
                    <a:pt x="1206" y="357"/>
                  </a:lnTo>
                  <a:lnTo>
                    <a:pt x="1206" y="357"/>
                  </a:lnTo>
                  <a:lnTo>
                    <a:pt x="1209" y="357"/>
                  </a:lnTo>
                  <a:lnTo>
                    <a:pt x="1212" y="357"/>
                  </a:lnTo>
                  <a:lnTo>
                    <a:pt x="1218" y="354"/>
                  </a:lnTo>
                  <a:lnTo>
                    <a:pt x="1225" y="357"/>
                  </a:lnTo>
                  <a:lnTo>
                    <a:pt x="1225" y="357"/>
                  </a:lnTo>
                  <a:lnTo>
                    <a:pt x="1228" y="360"/>
                  </a:lnTo>
                  <a:lnTo>
                    <a:pt x="1234" y="363"/>
                  </a:lnTo>
                  <a:lnTo>
                    <a:pt x="1234" y="363"/>
                  </a:lnTo>
                  <a:lnTo>
                    <a:pt x="1234" y="378"/>
                  </a:lnTo>
                  <a:lnTo>
                    <a:pt x="1234" y="378"/>
                  </a:lnTo>
                  <a:lnTo>
                    <a:pt x="1234" y="381"/>
                  </a:lnTo>
                  <a:lnTo>
                    <a:pt x="1237" y="381"/>
                  </a:lnTo>
                  <a:lnTo>
                    <a:pt x="1240" y="384"/>
                  </a:lnTo>
                  <a:lnTo>
                    <a:pt x="1240" y="387"/>
                  </a:lnTo>
                  <a:lnTo>
                    <a:pt x="1240" y="387"/>
                  </a:lnTo>
                  <a:lnTo>
                    <a:pt x="1246" y="390"/>
                  </a:lnTo>
                  <a:lnTo>
                    <a:pt x="1249" y="393"/>
                  </a:lnTo>
                  <a:lnTo>
                    <a:pt x="1249" y="399"/>
                  </a:lnTo>
                  <a:lnTo>
                    <a:pt x="1249" y="399"/>
                  </a:lnTo>
                  <a:lnTo>
                    <a:pt x="1264" y="399"/>
                  </a:lnTo>
                  <a:lnTo>
                    <a:pt x="1276" y="399"/>
                  </a:lnTo>
                  <a:lnTo>
                    <a:pt x="1288" y="399"/>
                  </a:lnTo>
                  <a:lnTo>
                    <a:pt x="1297" y="399"/>
                  </a:lnTo>
                  <a:lnTo>
                    <a:pt x="1297" y="399"/>
                  </a:lnTo>
                  <a:lnTo>
                    <a:pt x="1300" y="409"/>
                  </a:lnTo>
                  <a:lnTo>
                    <a:pt x="1309" y="412"/>
                  </a:lnTo>
                  <a:lnTo>
                    <a:pt x="1318" y="415"/>
                  </a:lnTo>
                  <a:lnTo>
                    <a:pt x="1324" y="421"/>
                  </a:lnTo>
                  <a:lnTo>
                    <a:pt x="1324" y="421"/>
                  </a:lnTo>
                  <a:lnTo>
                    <a:pt x="1327" y="421"/>
                  </a:lnTo>
                  <a:lnTo>
                    <a:pt x="1330" y="424"/>
                  </a:lnTo>
                  <a:lnTo>
                    <a:pt x="1330" y="424"/>
                  </a:lnTo>
                  <a:lnTo>
                    <a:pt x="1330" y="427"/>
                  </a:lnTo>
                  <a:lnTo>
                    <a:pt x="1333" y="427"/>
                  </a:lnTo>
                  <a:lnTo>
                    <a:pt x="1333" y="424"/>
                  </a:lnTo>
                  <a:lnTo>
                    <a:pt x="1333" y="424"/>
                  </a:lnTo>
                  <a:lnTo>
                    <a:pt x="1336" y="424"/>
                  </a:lnTo>
                  <a:lnTo>
                    <a:pt x="1339" y="427"/>
                  </a:lnTo>
                  <a:lnTo>
                    <a:pt x="1342" y="433"/>
                  </a:lnTo>
                  <a:lnTo>
                    <a:pt x="1342" y="433"/>
                  </a:lnTo>
                  <a:lnTo>
                    <a:pt x="1352" y="433"/>
                  </a:lnTo>
                  <a:lnTo>
                    <a:pt x="1355" y="436"/>
                  </a:lnTo>
                  <a:lnTo>
                    <a:pt x="1355" y="439"/>
                  </a:lnTo>
                  <a:lnTo>
                    <a:pt x="1355" y="439"/>
                  </a:lnTo>
                  <a:lnTo>
                    <a:pt x="1370" y="442"/>
                  </a:lnTo>
                  <a:lnTo>
                    <a:pt x="1382" y="442"/>
                  </a:lnTo>
                  <a:lnTo>
                    <a:pt x="1394" y="445"/>
                  </a:lnTo>
                  <a:lnTo>
                    <a:pt x="1406" y="448"/>
                  </a:lnTo>
                  <a:lnTo>
                    <a:pt x="1406" y="448"/>
                  </a:lnTo>
                  <a:lnTo>
                    <a:pt x="1406" y="466"/>
                  </a:lnTo>
                  <a:lnTo>
                    <a:pt x="1409" y="475"/>
                  </a:lnTo>
                  <a:lnTo>
                    <a:pt x="1412" y="481"/>
                  </a:lnTo>
                  <a:lnTo>
                    <a:pt x="1412" y="481"/>
                  </a:lnTo>
                  <a:lnTo>
                    <a:pt x="1415" y="484"/>
                  </a:lnTo>
                  <a:lnTo>
                    <a:pt x="1415" y="484"/>
                  </a:lnTo>
                  <a:lnTo>
                    <a:pt x="1415" y="490"/>
                  </a:lnTo>
                  <a:lnTo>
                    <a:pt x="1412" y="493"/>
                  </a:lnTo>
                  <a:lnTo>
                    <a:pt x="1412" y="493"/>
                  </a:lnTo>
                  <a:lnTo>
                    <a:pt x="1412" y="496"/>
                  </a:lnTo>
                  <a:lnTo>
                    <a:pt x="1415" y="496"/>
                  </a:lnTo>
                  <a:lnTo>
                    <a:pt x="1418" y="496"/>
                  </a:lnTo>
                  <a:lnTo>
                    <a:pt x="1418" y="496"/>
                  </a:lnTo>
                  <a:lnTo>
                    <a:pt x="1418" y="502"/>
                  </a:lnTo>
                  <a:lnTo>
                    <a:pt x="1418" y="505"/>
                  </a:lnTo>
                  <a:lnTo>
                    <a:pt x="1424" y="505"/>
                  </a:lnTo>
                  <a:lnTo>
                    <a:pt x="1424" y="505"/>
                  </a:lnTo>
                  <a:lnTo>
                    <a:pt x="1421" y="511"/>
                  </a:lnTo>
                  <a:lnTo>
                    <a:pt x="1418" y="517"/>
                  </a:lnTo>
                  <a:lnTo>
                    <a:pt x="1418" y="517"/>
                  </a:lnTo>
                  <a:lnTo>
                    <a:pt x="1421" y="520"/>
                  </a:lnTo>
                  <a:lnTo>
                    <a:pt x="1421" y="520"/>
                  </a:lnTo>
                  <a:lnTo>
                    <a:pt x="1424" y="517"/>
                  </a:lnTo>
                  <a:lnTo>
                    <a:pt x="1424" y="517"/>
                  </a:lnTo>
                  <a:lnTo>
                    <a:pt x="1427" y="517"/>
                  </a:lnTo>
                  <a:lnTo>
                    <a:pt x="1427" y="520"/>
                  </a:lnTo>
                  <a:lnTo>
                    <a:pt x="1427" y="526"/>
                  </a:lnTo>
                  <a:lnTo>
                    <a:pt x="1427" y="526"/>
                  </a:lnTo>
                  <a:lnTo>
                    <a:pt x="1430" y="526"/>
                  </a:lnTo>
                  <a:lnTo>
                    <a:pt x="1436" y="526"/>
                  </a:lnTo>
                  <a:lnTo>
                    <a:pt x="1436" y="526"/>
                  </a:lnTo>
                  <a:lnTo>
                    <a:pt x="1439" y="530"/>
                  </a:lnTo>
                  <a:lnTo>
                    <a:pt x="1448" y="530"/>
                  </a:lnTo>
                  <a:lnTo>
                    <a:pt x="1457" y="530"/>
                  </a:lnTo>
                  <a:lnTo>
                    <a:pt x="1469" y="526"/>
                  </a:lnTo>
                  <a:lnTo>
                    <a:pt x="1469" y="526"/>
                  </a:lnTo>
                  <a:lnTo>
                    <a:pt x="1472" y="505"/>
                  </a:lnTo>
                  <a:lnTo>
                    <a:pt x="1469" y="484"/>
                  </a:lnTo>
                  <a:lnTo>
                    <a:pt x="1469" y="484"/>
                  </a:lnTo>
                  <a:lnTo>
                    <a:pt x="1466" y="481"/>
                  </a:lnTo>
                  <a:lnTo>
                    <a:pt x="1466" y="481"/>
                  </a:lnTo>
                  <a:lnTo>
                    <a:pt x="1460" y="481"/>
                  </a:lnTo>
                  <a:lnTo>
                    <a:pt x="1460" y="481"/>
                  </a:lnTo>
                  <a:lnTo>
                    <a:pt x="1460" y="475"/>
                  </a:lnTo>
                  <a:lnTo>
                    <a:pt x="1460" y="469"/>
                  </a:lnTo>
                  <a:lnTo>
                    <a:pt x="1457" y="463"/>
                  </a:lnTo>
                  <a:lnTo>
                    <a:pt x="1451" y="463"/>
                  </a:lnTo>
                  <a:lnTo>
                    <a:pt x="1451" y="463"/>
                  </a:lnTo>
                  <a:lnTo>
                    <a:pt x="1457" y="460"/>
                  </a:lnTo>
                  <a:lnTo>
                    <a:pt x="1460" y="457"/>
                  </a:lnTo>
                  <a:lnTo>
                    <a:pt x="1460" y="451"/>
                  </a:lnTo>
                  <a:lnTo>
                    <a:pt x="1460" y="451"/>
                  </a:lnTo>
                  <a:lnTo>
                    <a:pt x="1469" y="454"/>
                  </a:lnTo>
                  <a:lnTo>
                    <a:pt x="1475" y="451"/>
                  </a:lnTo>
                  <a:lnTo>
                    <a:pt x="1482" y="445"/>
                  </a:lnTo>
                  <a:lnTo>
                    <a:pt x="1488" y="445"/>
                  </a:lnTo>
                  <a:lnTo>
                    <a:pt x="1488" y="445"/>
                  </a:lnTo>
                  <a:lnTo>
                    <a:pt x="1491" y="442"/>
                  </a:lnTo>
                  <a:lnTo>
                    <a:pt x="1491" y="439"/>
                  </a:lnTo>
                  <a:lnTo>
                    <a:pt x="1494" y="433"/>
                  </a:lnTo>
                  <a:lnTo>
                    <a:pt x="1494" y="433"/>
                  </a:lnTo>
                  <a:lnTo>
                    <a:pt x="1497" y="433"/>
                  </a:lnTo>
                  <a:lnTo>
                    <a:pt x="1503" y="433"/>
                  </a:lnTo>
                  <a:lnTo>
                    <a:pt x="1506" y="433"/>
                  </a:lnTo>
                  <a:lnTo>
                    <a:pt x="1506" y="433"/>
                  </a:lnTo>
                  <a:lnTo>
                    <a:pt x="1503" y="427"/>
                  </a:lnTo>
                  <a:lnTo>
                    <a:pt x="1500" y="418"/>
                  </a:lnTo>
                  <a:lnTo>
                    <a:pt x="1503" y="406"/>
                  </a:lnTo>
                  <a:lnTo>
                    <a:pt x="1503" y="396"/>
                  </a:lnTo>
                  <a:lnTo>
                    <a:pt x="1503" y="390"/>
                  </a:lnTo>
                  <a:lnTo>
                    <a:pt x="1500" y="387"/>
                  </a:lnTo>
                  <a:lnTo>
                    <a:pt x="1500" y="387"/>
                  </a:lnTo>
                  <a:lnTo>
                    <a:pt x="1500" y="384"/>
                  </a:lnTo>
                  <a:lnTo>
                    <a:pt x="1500" y="384"/>
                  </a:lnTo>
                  <a:lnTo>
                    <a:pt x="1497" y="387"/>
                  </a:lnTo>
                  <a:lnTo>
                    <a:pt x="1497" y="387"/>
                  </a:lnTo>
                  <a:lnTo>
                    <a:pt x="1494" y="384"/>
                  </a:lnTo>
                  <a:lnTo>
                    <a:pt x="1494" y="378"/>
                  </a:lnTo>
                  <a:lnTo>
                    <a:pt x="1491" y="375"/>
                  </a:lnTo>
                  <a:lnTo>
                    <a:pt x="1485" y="375"/>
                  </a:lnTo>
                  <a:lnTo>
                    <a:pt x="1485" y="375"/>
                  </a:lnTo>
                  <a:lnTo>
                    <a:pt x="1482" y="366"/>
                  </a:lnTo>
                  <a:lnTo>
                    <a:pt x="1482" y="363"/>
                  </a:lnTo>
                  <a:lnTo>
                    <a:pt x="1482" y="357"/>
                  </a:lnTo>
                  <a:lnTo>
                    <a:pt x="1482" y="357"/>
                  </a:lnTo>
                  <a:lnTo>
                    <a:pt x="1482" y="354"/>
                  </a:lnTo>
                  <a:lnTo>
                    <a:pt x="1482" y="348"/>
                  </a:lnTo>
                  <a:lnTo>
                    <a:pt x="1488" y="348"/>
                  </a:lnTo>
                  <a:lnTo>
                    <a:pt x="1494" y="345"/>
                  </a:lnTo>
                  <a:lnTo>
                    <a:pt x="1494" y="345"/>
                  </a:lnTo>
                  <a:lnTo>
                    <a:pt x="1491" y="345"/>
                  </a:lnTo>
                  <a:lnTo>
                    <a:pt x="1491" y="342"/>
                  </a:lnTo>
                  <a:lnTo>
                    <a:pt x="1491" y="330"/>
                  </a:lnTo>
                  <a:lnTo>
                    <a:pt x="1488" y="321"/>
                  </a:lnTo>
                  <a:lnTo>
                    <a:pt x="1485" y="318"/>
                  </a:lnTo>
                  <a:lnTo>
                    <a:pt x="1482" y="318"/>
                  </a:lnTo>
                  <a:lnTo>
                    <a:pt x="1482" y="318"/>
                  </a:lnTo>
                  <a:lnTo>
                    <a:pt x="1485" y="312"/>
                  </a:lnTo>
                  <a:lnTo>
                    <a:pt x="1485" y="306"/>
                  </a:lnTo>
                  <a:lnTo>
                    <a:pt x="1485" y="306"/>
                  </a:lnTo>
                  <a:lnTo>
                    <a:pt x="1482" y="306"/>
                  </a:lnTo>
                  <a:lnTo>
                    <a:pt x="1482" y="303"/>
                  </a:lnTo>
                  <a:lnTo>
                    <a:pt x="1482" y="303"/>
                  </a:lnTo>
                  <a:lnTo>
                    <a:pt x="1482" y="300"/>
                  </a:lnTo>
                  <a:lnTo>
                    <a:pt x="1485" y="300"/>
                  </a:lnTo>
                  <a:lnTo>
                    <a:pt x="1485" y="297"/>
                  </a:lnTo>
                  <a:lnTo>
                    <a:pt x="1485" y="297"/>
                  </a:lnTo>
                  <a:lnTo>
                    <a:pt x="1482" y="294"/>
                  </a:lnTo>
                  <a:lnTo>
                    <a:pt x="1482" y="291"/>
                  </a:lnTo>
                  <a:lnTo>
                    <a:pt x="1482" y="291"/>
                  </a:lnTo>
                  <a:lnTo>
                    <a:pt x="1485" y="282"/>
                  </a:lnTo>
                  <a:lnTo>
                    <a:pt x="1485" y="275"/>
                  </a:lnTo>
                  <a:lnTo>
                    <a:pt x="1482" y="272"/>
                  </a:lnTo>
                  <a:lnTo>
                    <a:pt x="1482" y="272"/>
                  </a:lnTo>
                  <a:lnTo>
                    <a:pt x="1485" y="269"/>
                  </a:lnTo>
                  <a:lnTo>
                    <a:pt x="1497" y="266"/>
                  </a:lnTo>
                  <a:lnTo>
                    <a:pt x="1506" y="269"/>
                  </a:lnTo>
                  <a:lnTo>
                    <a:pt x="1509" y="272"/>
                  </a:lnTo>
                  <a:lnTo>
                    <a:pt x="1509" y="279"/>
                  </a:lnTo>
                  <a:lnTo>
                    <a:pt x="1509" y="279"/>
                  </a:lnTo>
                  <a:lnTo>
                    <a:pt x="1536" y="279"/>
                  </a:lnTo>
                  <a:lnTo>
                    <a:pt x="1545" y="275"/>
                  </a:lnTo>
                  <a:lnTo>
                    <a:pt x="1551" y="272"/>
                  </a:lnTo>
                  <a:lnTo>
                    <a:pt x="1554" y="269"/>
                  </a:lnTo>
                  <a:lnTo>
                    <a:pt x="1554" y="269"/>
                  </a:lnTo>
                  <a:lnTo>
                    <a:pt x="1563" y="275"/>
                  </a:lnTo>
                  <a:lnTo>
                    <a:pt x="1572" y="282"/>
                  </a:lnTo>
                  <a:lnTo>
                    <a:pt x="1578" y="288"/>
                  </a:lnTo>
                  <a:lnTo>
                    <a:pt x="1581" y="294"/>
                  </a:lnTo>
                  <a:lnTo>
                    <a:pt x="1581" y="303"/>
                  </a:lnTo>
                  <a:lnTo>
                    <a:pt x="1581" y="303"/>
                  </a:lnTo>
                  <a:lnTo>
                    <a:pt x="1615" y="303"/>
                  </a:lnTo>
                  <a:lnTo>
                    <a:pt x="1615" y="303"/>
                  </a:lnTo>
                  <a:lnTo>
                    <a:pt x="1615" y="306"/>
                  </a:lnTo>
                  <a:lnTo>
                    <a:pt x="1618" y="309"/>
                  </a:lnTo>
                  <a:lnTo>
                    <a:pt x="1624" y="309"/>
                  </a:lnTo>
                  <a:lnTo>
                    <a:pt x="1624" y="309"/>
                  </a:lnTo>
                  <a:lnTo>
                    <a:pt x="1624" y="333"/>
                  </a:lnTo>
                  <a:lnTo>
                    <a:pt x="1624" y="333"/>
                  </a:lnTo>
                  <a:lnTo>
                    <a:pt x="1627" y="348"/>
                  </a:lnTo>
                  <a:lnTo>
                    <a:pt x="1630" y="351"/>
                  </a:lnTo>
                  <a:lnTo>
                    <a:pt x="1627" y="354"/>
                  </a:lnTo>
                  <a:lnTo>
                    <a:pt x="1627" y="354"/>
                  </a:lnTo>
                  <a:lnTo>
                    <a:pt x="1627" y="357"/>
                  </a:lnTo>
                  <a:lnTo>
                    <a:pt x="1633" y="357"/>
                  </a:lnTo>
                  <a:lnTo>
                    <a:pt x="1639" y="357"/>
                  </a:lnTo>
                  <a:lnTo>
                    <a:pt x="1639" y="357"/>
                  </a:lnTo>
                  <a:lnTo>
                    <a:pt x="1639" y="366"/>
                  </a:lnTo>
                  <a:lnTo>
                    <a:pt x="1645" y="366"/>
                  </a:lnTo>
                  <a:lnTo>
                    <a:pt x="1648" y="369"/>
                  </a:lnTo>
                  <a:lnTo>
                    <a:pt x="1642" y="375"/>
                  </a:lnTo>
                  <a:lnTo>
                    <a:pt x="1642" y="375"/>
                  </a:lnTo>
                  <a:lnTo>
                    <a:pt x="1654" y="375"/>
                  </a:lnTo>
                  <a:lnTo>
                    <a:pt x="1663" y="372"/>
                  </a:lnTo>
                  <a:lnTo>
                    <a:pt x="1669" y="372"/>
                  </a:lnTo>
                  <a:lnTo>
                    <a:pt x="1678" y="369"/>
                  </a:lnTo>
                  <a:lnTo>
                    <a:pt x="1678" y="369"/>
                  </a:lnTo>
                  <a:lnTo>
                    <a:pt x="1678" y="366"/>
                  </a:lnTo>
                  <a:lnTo>
                    <a:pt x="1675" y="363"/>
                  </a:lnTo>
                  <a:lnTo>
                    <a:pt x="1675" y="363"/>
                  </a:lnTo>
                  <a:lnTo>
                    <a:pt x="1678" y="357"/>
                  </a:lnTo>
                  <a:lnTo>
                    <a:pt x="1681" y="357"/>
                  </a:lnTo>
                  <a:lnTo>
                    <a:pt x="1687" y="357"/>
                  </a:lnTo>
                  <a:lnTo>
                    <a:pt x="1687" y="357"/>
                  </a:lnTo>
                  <a:lnTo>
                    <a:pt x="1687" y="351"/>
                  </a:lnTo>
                  <a:lnTo>
                    <a:pt x="1690" y="348"/>
                  </a:lnTo>
                  <a:lnTo>
                    <a:pt x="1699" y="342"/>
                  </a:lnTo>
                  <a:lnTo>
                    <a:pt x="1699" y="342"/>
                  </a:lnTo>
                  <a:lnTo>
                    <a:pt x="1699" y="339"/>
                  </a:lnTo>
                  <a:lnTo>
                    <a:pt x="1699" y="339"/>
                  </a:lnTo>
                  <a:lnTo>
                    <a:pt x="1696" y="339"/>
                  </a:lnTo>
                  <a:lnTo>
                    <a:pt x="1696" y="339"/>
                  </a:lnTo>
                  <a:lnTo>
                    <a:pt x="1696" y="336"/>
                  </a:lnTo>
                  <a:lnTo>
                    <a:pt x="1699" y="333"/>
                  </a:lnTo>
                  <a:lnTo>
                    <a:pt x="1711" y="330"/>
                  </a:lnTo>
                  <a:lnTo>
                    <a:pt x="1711" y="330"/>
                  </a:lnTo>
                  <a:lnTo>
                    <a:pt x="1708" y="336"/>
                  </a:lnTo>
                  <a:lnTo>
                    <a:pt x="1708" y="339"/>
                  </a:lnTo>
                  <a:lnTo>
                    <a:pt x="1720" y="351"/>
                  </a:lnTo>
                  <a:lnTo>
                    <a:pt x="1720" y="351"/>
                  </a:lnTo>
                  <a:lnTo>
                    <a:pt x="1729" y="360"/>
                  </a:lnTo>
                  <a:lnTo>
                    <a:pt x="1735" y="366"/>
                  </a:lnTo>
                  <a:lnTo>
                    <a:pt x="1745" y="366"/>
                  </a:lnTo>
                  <a:lnTo>
                    <a:pt x="1745" y="366"/>
                  </a:lnTo>
                  <a:lnTo>
                    <a:pt x="1742" y="369"/>
                  </a:lnTo>
                  <a:lnTo>
                    <a:pt x="1742" y="369"/>
                  </a:lnTo>
                  <a:lnTo>
                    <a:pt x="1739" y="372"/>
                  </a:lnTo>
                  <a:lnTo>
                    <a:pt x="1735" y="375"/>
                  </a:lnTo>
                  <a:lnTo>
                    <a:pt x="1735" y="375"/>
                  </a:lnTo>
                  <a:lnTo>
                    <a:pt x="1742" y="378"/>
                  </a:lnTo>
                  <a:lnTo>
                    <a:pt x="1745" y="381"/>
                  </a:lnTo>
                  <a:lnTo>
                    <a:pt x="1745" y="387"/>
                  </a:lnTo>
                  <a:lnTo>
                    <a:pt x="1745" y="387"/>
                  </a:lnTo>
                  <a:lnTo>
                    <a:pt x="1748" y="387"/>
                  </a:lnTo>
                  <a:lnTo>
                    <a:pt x="1748" y="384"/>
                  </a:lnTo>
                  <a:lnTo>
                    <a:pt x="1748" y="378"/>
                  </a:lnTo>
                  <a:lnTo>
                    <a:pt x="1748" y="378"/>
                  </a:lnTo>
                  <a:lnTo>
                    <a:pt x="1751" y="378"/>
                  </a:lnTo>
                  <a:lnTo>
                    <a:pt x="1754" y="381"/>
                  </a:lnTo>
                  <a:lnTo>
                    <a:pt x="1754" y="384"/>
                  </a:lnTo>
                  <a:lnTo>
                    <a:pt x="1754" y="390"/>
                  </a:lnTo>
                  <a:lnTo>
                    <a:pt x="1757" y="390"/>
                  </a:lnTo>
                  <a:lnTo>
                    <a:pt x="1760" y="390"/>
                  </a:lnTo>
                  <a:lnTo>
                    <a:pt x="1760" y="390"/>
                  </a:lnTo>
                  <a:lnTo>
                    <a:pt x="1757" y="399"/>
                  </a:lnTo>
                  <a:lnTo>
                    <a:pt x="1760" y="406"/>
                  </a:lnTo>
                  <a:lnTo>
                    <a:pt x="1757" y="409"/>
                  </a:lnTo>
                  <a:lnTo>
                    <a:pt x="1754" y="415"/>
                  </a:lnTo>
                  <a:lnTo>
                    <a:pt x="1754" y="415"/>
                  </a:lnTo>
                  <a:lnTo>
                    <a:pt x="1754" y="421"/>
                  </a:lnTo>
                  <a:lnTo>
                    <a:pt x="1760" y="421"/>
                  </a:lnTo>
                  <a:lnTo>
                    <a:pt x="1766" y="421"/>
                  </a:lnTo>
                  <a:lnTo>
                    <a:pt x="1769" y="424"/>
                  </a:lnTo>
                  <a:lnTo>
                    <a:pt x="1769" y="424"/>
                  </a:lnTo>
                  <a:lnTo>
                    <a:pt x="1766" y="427"/>
                  </a:lnTo>
                  <a:lnTo>
                    <a:pt x="1766" y="430"/>
                  </a:lnTo>
                  <a:lnTo>
                    <a:pt x="1766" y="433"/>
                  </a:lnTo>
                  <a:lnTo>
                    <a:pt x="1766" y="433"/>
                  </a:lnTo>
                  <a:lnTo>
                    <a:pt x="1772" y="433"/>
                  </a:lnTo>
                  <a:lnTo>
                    <a:pt x="1778" y="436"/>
                  </a:lnTo>
                  <a:lnTo>
                    <a:pt x="1778" y="436"/>
                  </a:lnTo>
                  <a:lnTo>
                    <a:pt x="1784" y="445"/>
                  </a:lnTo>
                  <a:lnTo>
                    <a:pt x="1784" y="445"/>
                  </a:lnTo>
                  <a:lnTo>
                    <a:pt x="1796" y="448"/>
                  </a:lnTo>
                  <a:lnTo>
                    <a:pt x="1802" y="451"/>
                  </a:lnTo>
                  <a:lnTo>
                    <a:pt x="1805" y="457"/>
                  </a:lnTo>
                  <a:lnTo>
                    <a:pt x="1805" y="457"/>
                  </a:lnTo>
                  <a:lnTo>
                    <a:pt x="1811" y="454"/>
                  </a:lnTo>
                  <a:lnTo>
                    <a:pt x="1814" y="451"/>
                  </a:lnTo>
                  <a:lnTo>
                    <a:pt x="1817" y="448"/>
                  </a:lnTo>
                  <a:lnTo>
                    <a:pt x="1817" y="451"/>
                  </a:lnTo>
                  <a:lnTo>
                    <a:pt x="1817" y="451"/>
                  </a:lnTo>
                  <a:lnTo>
                    <a:pt x="1817" y="460"/>
                  </a:lnTo>
                  <a:lnTo>
                    <a:pt x="1811" y="463"/>
                  </a:lnTo>
                  <a:lnTo>
                    <a:pt x="1796" y="463"/>
                  </a:lnTo>
                  <a:lnTo>
                    <a:pt x="1796" y="463"/>
                  </a:lnTo>
                  <a:lnTo>
                    <a:pt x="1802" y="469"/>
                  </a:lnTo>
                  <a:lnTo>
                    <a:pt x="1811" y="472"/>
                  </a:lnTo>
                  <a:lnTo>
                    <a:pt x="1829" y="475"/>
                  </a:lnTo>
                  <a:lnTo>
                    <a:pt x="1829" y="475"/>
                  </a:lnTo>
                  <a:lnTo>
                    <a:pt x="1829" y="481"/>
                  </a:lnTo>
                  <a:lnTo>
                    <a:pt x="1832" y="484"/>
                  </a:lnTo>
                  <a:lnTo>
                    <a:pt x="1838" y="484"/>
                  </a:lnTo>
                  <a:lnTo>
                    <a:pt x="1838" y="484"/>
                  </a:lnTo>
                  <a:lnTo>
                    <a:pt x="1838" y="493"/>
                  </a:lnTo>
                  <a:lnTo>
                    <a:pt x="1841" y="496"/>
                  </a:lnTo>
                  <a:lnTo>
                    <a:pt x="1847" y="496"/>
                  </a:lnTo>
                  <a:lnTo>
                    <a:pt x="1847" y="496"/>
                  </a:lnTo>
                  <a:lnTo>
                    <a:pt x="1841" y="505"/>
                  </a:lnTo>
                  <a:lnTo>
                    <a:pt x="1841" y="517"/>
                  </a:lnTo>
                  <a:lnTo>
                    <a:pt x="1841" y="517"/>
                  </a:lnTo>
                  <a:lnTo>
                    <a:pt x="1829" y="520"/>
                  </a:lnTo>
                  <a:lnTo>
                    <a:pt x="1817" y="526"/>
                  </a:lnTo>
                  <a:lnTo>
                    <a:pt x="1817" y="526"/>
                  </a:lnTo>
                  <a:lnTo>
                    <a:pt x="1817" y="526"/>
                  </a:lnTo>
                  <a:lnTo>
                    <a:pt x="1814" y="530"/>
                  </a:lnTo>
                  <a:lnTo>
                    <a:pt x="1814" y="530"/>
                  </a:lnTo>
                  <a:lnTo>
                    <a:pt x="1808" y="530"/>
                  </a:lnTo>
                  <a:lnTo>
                    <a:pt x="1805" y="533"/>
                  </a:lnTo>
                  <a:lnTo>
                    <a:pt x="1805" y="533"/>
                  </a:lnTo>
                  <a:lnTo>
                    <a:pt x="1805" y="536"/>
                  </a:lnTo>
                  <a:lnTo>
                    <a:pt x="1802" y="536"/>
                  </a:lnTo>
                  <a:lnTo>
                    <a:pt x="1796" y="533"/>
                  </a:lnTo>
                  <a:lnTo>
                    <a:pt x="1796" y="533"/>
                  </a:lnTo>
                  <a:lnTo>
                    <a:pt x="1790" y="542"/>
                  </a:lnTo>
                  <a:lnTo>
                    <a:pt x="1790" y="542"/>
                  </a:lnTo>
                  <a:lnTo>
                    <a:pt x="1784" y="554"/>
                  </a:lnTo>
                  <a:lnTo>
                    <a:pt x="1784" y="554"/>
                  </a:lnTo>
                  <a:lnTo>
                    <a:pt x="1781" y="554"/>
                  </a:lnTo>
                  <a:lnTo>
                    <a:pt x="1775" y="554"/>
                  </a:lnTo>
                  <a:lnTo>
                    <a:pt x="1775" y="557"/>
                  </a:lnTo>
                  <a:lnTo>
                    <a:pt x="1778" y="557"/>
                  </a:lnTo>
                  <a:lnTo>
                    <a:pt x="1778" y="557"/>
                  </a:lnTo>
                  <a:lnTo>
                    <a:pt x="1772" y="563"/>
                  </a:lnTo>
                  <a:lnTo>
                    <a:pt x="1766" y="563"/>
                  </a:lnTo>
                  <a:lnTo>
                    <a:pt x="1754" y="563"/>
                  </a:lnTo>
                  <a:lnTo>
                    <a:pt x="1754" y="563"/>
                  </a:lnTo>
                  <a:lnTo>
                    <a:pt x="1729" y="563"/>
                  </a:lnTo>
                  <a:lnTo>
                    <a:pt x="1729" y="563"/>
                  </a:lnTo>
                  <a:lnTo>
                    <a:pt x="1720" y="560"/>
                  </a:lnTo>
                  <a:lnTo>
                    <a:pt x="1717" y="557"/>
                  </a:lnTo>
                  <a:lnTo>
                    <a:pt x="1717" y="557"/>
                  </a:lnTo>
                  <a:lnTo>
                    <a:pt x="1702" y="557"/>
                  </a:lnTo>
                  <a:lnTo>
                    <a:pt x="1690" y="557"/>
                  </a:lnTo>
                  <a:lnTo>
                    <a:pt x="1663" y="563"/>
                  </a:lnTo>
                  <a:lnTo>
                    <a:pt x="1663" y="563"/>
                  </a:lnTo>
                  <a:lnTo>
                    <a:pt x="1654" y="569"/>
                  </a:lnTo>
                  <a:lnTo>
                    <a:pt x="1645" y="575"/>
                  </a:lnTo>
                  <a:lnTo>
                    <a:pt x="1639" y="581"/>
                  </a:lnTo>
                  <a:lnTo>
                    <a:pt x="1627" y="587"/>
                  </a:lnTo>
                  <a:lnTo>
                    <a:pt x="1627" y="587"/>
                  </a:lnTo>
                  <a:lnTo>
                    <a:pt x="1630" y="593"/>
                  </a:lnTo>
                  <a:lnTo>
                    <a:pt x="1627" y="596"/>
                  </a:lnTo>
                  <a:lnTo>
                    <a:pt x="1621" y="599"/>
                  </a:lnTo>
                  <a:lnTo>
                    <a:pt x="1615" y="602"/>
                  </a:lnTo>
                  <a:lnTo>
                    <a:pt x="1615" y="602"/>
                  </a:lnTo>
                  <a:lnTo>
                    <a:pt x="1618" y="608"/>
                  </a:lnTo>
                  <a:lnTo>
                    <a:pt x="1618" y="614"/>
                  </a:lnTo>
                  <a:lnTo>
                    <a:pt x="1618" y="614"/>
                  </a:lnTo>
                  <a:lnTo>
                    <a:pt x="1624" y="611"/>
                  </a:lnTo>
                  <a:lnTo>
                    <a:pt x="1624" y="608"/>
                  </a:lnTo>
                  <a:lnTo>
                    <a:pt x="1630" y="599"/>
                  </a:lnTo>
                  <a:lnTo>
                    <a:pt x="1630" y="599"/>
                  </a:lnTo>
                  <a:lnTo>
                    <a:pt x="1639" y="596"/>
                  </a:lnTo>
                  <a:lnTo>
                    <a:pt x="1645" y="596"/>
                  </a:lnTo>
                  <a:lnTo>
                    <a:pt x="1648" y="590"/>
                  </a:lnTo>
                  <a:lnTo>
                    <a:pt x="1648" y="590"/>
                  </a:lnTo>
                  <a:lnTo>
                    <a:pt x="1648" y="587"/>
                  </a:lnTo>
                  <a:lnTo>
                    <a:pt x="1651" y="587"/>
                  </a:lnTo>
                  <a:lnTo>
                    <a:pt x="1654" y="590"/>
                  </a:lnTo>
                  <a:lnTo>
                    <a:pt x="1654" y="581"/>
                  </a:lnTo>
                  <a:lnTo>
                    <a:pt x="1654" y="581"/>
                  </a:lnTo>
                  <a:lnTo>
                    <a:pt x="1657" y="581"/>
                  </a:lnTo>
                  <a:lnTo>
                    <a:pt x="1660" y="584"/>
                  </a:lnTo>
                  <a:lnTo>
                    <a:pt x="1663" y="587"/>
                  </a:lnTo>
                  <a:lnTo>
                    <a:pt x="1663" y="587"/>
                  </a:lnTo>
                  <a:lnTo>
                    <a:pt x="1666" y="584"/>
                  </a:lnTo>
                  <a:lnTo>
                    <a:pt x="1666" y="581"/>
                  </a:lnTo>
                  <a:lnTo>
                    <a:pt x="1666" y="578"/>
                  </a:lnTo>
                  <a:lnTo>
                    <a:pt x="1666" y="578"/>
                  </a:lnTo>
                  <a:lnTo>
                    <a:pt x="1681" y="578"/>
                  </a:lnTo>
                  <a:lnTo>
                    <a:pt x="1696" y="578"/>
                  </a:lnTo>
                  <a:lnTo>
                    <a:pt x="1696" y="578"/>
                  </a:lnTo>
                  <a:lnTo>
                    <a:pt x="1696" y="581"/>
                  </a:lnTo>
                  <a:lnTo>
                    <a:pt x="1699" y="581"/>
                  </a:lnTo>
                  <a:lnTo>
                    <a:pt x="1699" y="578"/>
                  </a:lnTo>
                  <a:lnTo>
                    <a:pt x="1699" y="578"/>
                  </a:lnTo>
                  <a:lnTo>
                    <a:pt x="1702" y="578"/>
                  </a:lnTo>
                  <a:lnTo>
                    <a:pt x="1705" y="581"/>
                  </a:lnTo>
                  <a:lnTo>
                    <a:pt x="1705" y="587"/>
                  </a:lnTo>
                  <a:lnTo>
                    <a:pt x="1702" y="596"/>
                  </a:lnTo>
                  <a:lnTo>
                    <a:pt x="1699" y="596"/>
                  </a:lnTo>
                  <a:lnTo>
                    <a:pt x="1696" y="596"/>
                  </a:lnTo>
                  <a:lnTo>
                    <a:pt x="1696" y="596"/>
                  </a:lnTo>
                  <a:lnTo>
                    <a:pt x="1699" y="602"/>
                  </a:lnTo>
                  <a:lnTo>
                    <a:pt x="1696" y="605"/>
                  </a:lnTo>
                  <a:lnTo>
                    <a:pt x="1693" y="614"/>
                  </a:lnTo>
                  <a:lnTo>
                    <a:pt x="1693" y="623"/>
                  </a:lnTo>
                  <a:lnTo>
                    <a:pt x="1693" y="623"/>
                  </a:lnTo>
                  <a:lnTo>
                    <a:pt x="1693" y="629"/>
                  </a:lnTo>
                  <a:lnTo>
                    <a:pt x="1696" y="635"/>
                  </a:lnTo>
                  <a:lnTo>
                    <a:pt x="1696" y="635"/>
                  </a:lnTo>
                  <a:lnTo>
                    <a:pt x="1702" y="632"/>
                  </a:lnTo>
                  <a:lnTo>
                    <a:pt x="1702" y="632"/>
                  </a:lnTo>
                  <a:lnTo>
                    <a:pt x="1705" y="635"/>
                  </a:lnTo>
                  <a:lnTo>
                    <a:pt x="1705" y="635"/>
                  </a:lnTo>
                  <a:lnTo>
                    <a:pt x="1705" y="638"/>
                  </a:lnTo>
                  <a:lnTo>
                    <a:pt x="1708" y="638"/>
                  </a:lnTo>
                  <a:lnTo>
                    <a:pt x="1711" y="638"/>
                  </a:lnTo>
                  <a:lnTo>
                    <a:pt x="1711" y="638"/>
                  </a:lnTo>
                  <a:lnTo>
                    <a:pt x="1720" y="647"/>
                  </a:lnTo>
                  <a:lnTo>
                    <a:pt x="1720" y="647"/>
                  </a:lnTo>
                  <a:lnTo>
                    <a:pt x="1729" y="647"/>
                  </a:lnTo>
                  <a:lnTo>
                    <a:pt x="1729" y="647"/>
                  </a:lnTo>
                  <a:lnTo>
                    <a:pt x="1732" y="650"/>
                  </a:lnTo>
                  <a:lnTo>
                    <a:pt x="1732" y="650"/>
                  </a:lnTo>
                  <a:lnTo>
                    <a:pt x="1732" y="650"/>
                  </a:lnTo>
                  <a:lnTo>
                    <a:pt x="1739" y="650"/>
                  </a:lnTo>
                  <a:lnTo>
                    <a:pt x="1742" y="647"/>
                  </a:lnTo>
                  <a:lnTo>
                    <a:pt x="1745" y="647"/>
                  </a:lnTo>
                  <a:lnTo>
                    <a:pt x="1748" y="650"/>
                  </a:lnTo>
                  <a:lnTo>
                    <a:pt x="1748" y="650"/>
                  </a:lnTo>
                  <a:lnTo>
                    <a:pt x="1751" y="650"/>
                  </a:lnTo>
                  <a:lnTo>
                    <a:pt x="1751" y="647"/>
                  </a:lnTo>
                  <a:lnTo>
                    <a:pt x="1754" y="644"/>
                  </a:lnTo>
                  <a:lnTo>
                    <a:pt x="1754" y="644"/>
                  </a:lnTo>
                  <a:lnTo>
                    <a:pt x="1760" y="644"/>
                  </a:lnTo>
                  <a:lnTo>
                    <a:pt x="1760" y="644"/>
                  </a:lnTo>
                  <a:lnTo>
                    <a:pt x="1760" y="638"/>
                  </a:lnTo>
                  <a:lnTo>
                    <a:pt x="1760" y="632"/>
                  </a:lnTo>
                  <a:lnTo>
                    <a:pt x="1760" y="632"/>
                  </a:lnTo>
                  <a:lnTo>
                    <a:pt x="1766" y="632"/>
                  </a:lnTo>
                  <a:lnTo>
                    <a:pt x="1769" y="632"/>
                  </a:lnTo>
                  <a:lnTo>
                    <a:pt x="1769" y="638"/>
                  </a:lnTo>
                  <a:lnTo>
                    <a:pt x="1769" y="638"/>
                  </a:lnTo>
                  <a:lnTo>
                    <a:pt x="1772" y="641"/>
                  </a:lnTo>
                  <a:lnTo>
                    <a:pt x="1775" y="644"/>
                  </a:lnTo>
                  <a:lnTo>
                    <a:pt x="1778" y="647"/>
                  </a:lnTo>
                  <a:lnTo>
                    <a:pt x="1778" y="657"/>
                  </a:lnTo>
                  <a:lnTo>
                    <a:pt x="1778" y="657"/>
                  </a:lnTo>
                  <a:lnTo>
                    <a:pt x="1772" y="657"/>
                  </a:lnTo>
                  <a:lnTo>
                    <a:pt x="1772" y="653"/>
                  </a:lnTo>
                  <a:lnTo>
                    <a:pt x="1769" y="650"/>
                  </a:lnTo>
                  <a:lnTo>
                    <a:pt x="1766" y="650"/>
                  </a:lnTo>
                  <a:lnTo>
                    <a:pt x="1766" y="650"/>
                  </a:lnTo>
                  <a:lnTo>
                    <a:pt x="1760" y="653"/>
                  </a:lnTo>
                  <a:lnTo>
                    <a:pt x="1760" y="657"/>
                  </a:lnTo>
                  <a:lnTo>
                    <a:pt x="1754" y="663"/>
                  </a:lnTo>
                  <a:lnTo>
                    <a:pt x="1754" y="663"/>
                  </a:lnTo>
                  <a:lnTo>
                    <a:pt x="1748" y="663"/>
                  </a:lnTo>
                  <a:lnTo>
                    <a:pt x="1742" y="663"/>
                  </a:lnTo>
                  <a:lnTo>
                    <a:pt x="1742" y="663"/>
                  </a:lnTo>
                  <a:lnTo>
                    <a:pt x="1735" y="666"/>
                  </a:lnTo>
                  <a:lnTo>
                    <a:pt x="1732" y="669"/>
                  </a:lnTo>
                  <a:lnTo>
                    <a:pt x="1729" y="672"/>
                  </a:lnTo>
                  <a:lnTo>
                    <a:pt x="1720" y="672"/>
                  </a:lnTo>
                  <a:lnTo>
                    <a:pt x="1720" y="672"/>
                  </a:lnTo>
                  <a:lnTo>
                    <a:pt x="1717" y="672"/>
                  </a:lnTo>
                  <a:lnTo>
                    <a:pt x="1714" y="678"/>
                  </a:lnTo>
                  <a:lnTo>
                    <a:pt x="1711" y="684"/>
                  </a:lnTo>
                  <a:lnTo>
                    <a:pt x="1711" y="684"/>
                  </a:lnTo>
                  <a:lnTo>
                    <a:pt x="1711" y="684"/>
                  </a:lnTo>
                  <a:lnTo>
                    <a:pt x="1708" y="684"/>
                  </a:lnTo>
                  <a:lnTo>
                    <a:pt x="1708" y="681"/>
                  </a:lnTo>
                  <a:lnTo>
                    <a:pt x="1708" y="681"/>
                  </a:lnTo>
                  <a:lnTo>
                    <a:pt x="1699" y="690"/>
                  </a:lnTo>
                  <a:lnTo>
                    <a:pt x="1696" y="693"/>
                  </a:lnTo>
                  <a:lnTo>
                    <a:pt x="1687" y="693"/>
                  </a:lnTo>
                  <a:lnTo>
                    <a:pt x="1687" y="693"/>
                  </a:lnTo>
                  <a:lnTo>
                    <a:pt x="1690" y="687"/>
                  </a:lnTo>
                  <a:lnTo>
                    <a:pt x="1690" y="684"/>
                  </a:lnTo>
                  <a:lnTo>
                    <a:pt x="1687" y="681"/>
                  </a:lnTo>
                  <a:lnTo>
                    <a:pt x="1687" y="675"/>
                  </a:lnTo>
                  <a:lnTo>
                    <a:pt x="1687" y="675"/>
                  </a:lnTo>
                  <a:lnTo>
                    <a:pt x="1696" y="669"/>
                  </a:lnTo>
                  <a:lnTo>
                    <a:pt x="1702" y="669"/>
                  </a:lnTo>
                  <a:lnTo>
                    <a:pt x="1708" y="672"/>
                  </a:lnTo>
                  <a:lnTo>
                    <a:pt x="1708" y="672"/>
                  </a:lnTo>
                  <a:lnTo>
                    <a:pt x="1708" y="666"/>
                  </a:lnTo>
                  <a:lnTo>
                    <a:pt x="1705" y="660"/>
                  </a:lnTo>
                  <a:lnTo>
                    <a:pt x="1696" y="657"/>
                  </a:lnTo>
                  <a:lnTo>
                    <a:pt x="1696" y="657"/>
                  </a:lnTo>
                  <a:lnTo>
                    <a:pt x="1690" y="657"/>
                  </a:lnTo>
                  <a:lnTo>
                    <a:pt x="1684" y="660"/>
                  </a:lnTo>
                  <a:lnTo>
                    <a:pt x="1678" y="666"/>
                  </a:lnTo>
                  <a:lnTo>
                    <a:pt x="1672" y="669"/>
                  </a:lnTo>
                  <a:lnTo>
                    <a:pt x="1672" y="669"/>
                  </a:lnTo>
                  <a:lnTo>
                    <a:pt x="1660" y="672"/>
                  </a:lnTo>
                  <a:lnTo>
                    <a:pt x="1660" y="672"/>
                  </a:lnTo>
                  <a:lnTo>
                    <a:pt x="1657" y="675"/>
                  </a:lnTo>
                  <a:lnTo>
                    <a:pt x="1654" y="681"/>
                  </a:lnTo>
                  <a:lnTo>
                    <a:pt x="1654" y="681"/>
                  </a:lnTo>
                  <a:lnTo>
                    <a:pt x="1642" y="681"/>
                  </a:lnTo>
                  <a:lnTo>
                    <a:pt x="1633" y="684"/>
                  </a:lnTo>
                  <a:lnTo>
                    <a:pt x="1627" y="687"/>
                  </a:lnTo>
                  <a:lnTo>
                    <a:pt x="1615" y="684"/>
                  </a:lnTo>
                  <a:lnTo>
                    <a:pt x="1615" y="684"/>
                  </a:lnTo>
                  <a:lnTo>
                    <a:pt x="1618" y="687"/>
                  </a:lnTo>
                  <a:lnTo>
                    <a:pt x="1621" y="690"/>
                  </a:lnTo>
                  <a:lnTo>
                    <a:pt x="1618" y="693"/>
                  </a:lnTo>
                  <a:lnTo>
                    <a:pt x="1605" y="693"/>
                  </a:lnTo>
                  <a:lnTo>
                    <a:pt x="1605" y="693"/>
                  </a:lnTo>
                  <a:lnTo>
                    <a:pt x="1602" y="699"/>
                  </a:lnTo>
                  <a:lnTo>
                    <a:pt x="1599" y="708"/>
                  </a:lnTo>
                  <a:lnTo>
                    <a:pt x="1599" y="717"/>
                  </a:lnTo>
                  <a:lnTo>
                    <a:pt x="1605" y="726"/>
                  </a:lnTo>
                  <a:lnTo>
                    <a:pt x="1605" y="726"/>
                  </a:lnTo>
                  <a:lnTo>
                    <a:pt x="1605" y="729"/>
                  </a:lnTo>
                  <a:lnTo>
                    <a:pt x="1602" y="732"/>
                  </a:lnTo>
                  <a:lnTo>
                    <a:pt x="1599" y="735"/>
                  </a:lnTo>
                  <a:lnTo>
                    <a:pt x="1599" y="741"/>
                  </a:lnTo>
                  <a:lnTo>
                    <a:pt x="1599" y="741"/>
                  </a:lnTo>
                  <a:lnTo>
                    <a:pt x="1587" y="741"/>
                  </a:lnTo>
                  <a:lnTo>
                    <a:pt x="1587" y="741"/>
                  </a:lnTo>
                  <a:lnTo>
                    <a:pt x="1581" y="744"/>
                  </a:lnTo>
                  <a:lnTo>
                    <a:pt x="1578" y="750"/>
                  </a:lnTo>
                  <a:lnTo>
                    <a:pt x="1578" y="750"/>
                  </a:lnTo>
                  <a:lnTo>
                    <a:pt x="1566" y="753"/>
                  </a:lnTo>
                  <a:lnTo>
                    <a:pt x="1560" y="753"/>
                  </a:lnTo>
                  <a:lnTo>
                    <a:pt x="1554" y="756"/>
                  </a:lnTo>
                  <a:lnTo>
                    <a:pt x="1554" y="756"/>
                  </a:lnTo>
                  <a:lnTo>
                    <a:pt x="1545" y="765"/>
                  </a:lnTo>
                  <a:lnTo>
                    <a:pt x="1545" y="765"/>
                  </a:lnTo>
                  <a:lnTo>
                    <a:pt x="1539" y="774"/>
                  </a:lnTo>
                  <a:lnTo>
                    <a:pt x="1533" y="787"/>
                  </a:lnTo>
                  <a:lnTo>
                    <a:pt x="1533" y="787"/>
                  </a:lnTo>
                  <a:lnTo>
                    <a:pt x="1527" y="793"/>
                  </a:lnTo>
                  <a:lnTo>
                    <a:pt x="1524" y="796"/>
                  </a:lnTo>
                  <a:lnTo>
                    <a:pt x="1524" y="805"/>
                  </a:lnTo>
                  <a:lnTo>
                    <a:pt x="1524" y="805"/>
                  </a:lnTo>
                  <a:lnTo>
                    <a:pt x="1521" y="805"/>
                  </a:lnTo>
                  <a:lnTo>
                    <a:pt x="1518" y="799"/>
                  </a:lnTo>
                  <a:lnTo>
                    <a:pt x="1515" y="796"/>
                  </a:lnTo>
                  <a:lnTo>
                    <a:pt x="1509" y="793"/>
                  </a:lnTo>
                  <a:lnTo>
                    <a:pt x="1509" y="793"/>
                  </a:lnTo>
                  <a:lnTo>
                    <a:pt x="1506" y="796"/>
                  </a:lnTo>
                  <a:lnTo>
                    <a:pt x="1506" y="799"/>
                  </a:lnTo>
                  <a:lnTo>
                    <a:pt x="1503" y="802"/>
                  </a:lnTo>
                  <a:lnTo>
                    <a:pt x="1500" y="802"/>
                  </a:lnTo>
                  <a:lnTo>
                    <a:pt x="1500" y="802"/>
                  </a:lnTo>
                  <a:lnTo>
                    <a:pt x="1509" y="814"/>
                  </a:lnTo>
                  <a:lnTo>
                    <a:pt x="1515" y="826"/>
                  </a:lnTo>
                  <a:lnTo>
                    <a:pt x="1518" y="856"/>
                  </a:lnTo>
                  <a:lnTo>
                    <a:pt x="1518" y="856"/>
                  </a:lnTo>
                  <a:lnTo>
                    <a:pt x="1512" y="853"/>
                  </a:lnTo>
                  <a:lnTo>
                    <a:pt x="1512" y="856"/>
                  </a:lnTo>
                  <a:lnTo>
                    <a:pt x="1509" y="862"/>
                  </a:lnTo>
                  <a:lnTo>
                    <a:pt x="1509" y="862"/>
                  </a:lnTo>
                  <a:lnTo>
                    <a:pt x="1506" y="862"/>
                  </a:lnTo>
                  <a:lnTo>
                    <a:pt x="1500" y="862"/>
                  </a:lnTo>
                  <a:lnTo>
                    <a:pt x="1500" y="862"/>
                  </a:lnTo>
                  <a:lnTo>
                    <a:pt x="1494" y="871"/>
                  </a:lnTo>
                  <a:lnTo>
                    <a:pt x="1494" y="871"/>
                  </a:lnTo>
                  <a:lnTo>
                    <a:pt x="1482" y="883"/>
                  </a:lnTo>
                  <a:lnTo>
                    <a:pt x="1482" y="883"/>
                  </a:lnTo>
                  <a:lnTo>
                    <a:pt x="1472" y="883"/>
                  </a:lnTo>
                  <a:lnTo>
                    <a:pt x="1466" y="886"/>
                  </a:lnTo>
                  <a:lnTo>
                    <a:pt x="1463" y="886"/>
                  </a:lnTo>
                  <a:lnTo>
                    <a:pt x="1463" y="886"/>
                  </a:lnTo>
                  <a:lnTo>
                    <a:pt x="1457" y="889"/>
                  </a:lnTo>
                  <a:lnTo>
                    <a:pt x="1454" y="895"/>
                  </a:lnTo>
                  <a:lnTo>
                    <a:pt x="1448" y="907"/>
                  </a:lnTo>
                  <a:lnTo>
                    <a:pt x="1448" y="907"/>
                  </a:lnTo>
                  <a:lnTo>
                    <a:pt x="1442" y="911"/>
                  </a:lnTo>
                  <a:lnTo>
                    <a:pt x="1439" y="914"/>
                  </a:lnTo>
                  <a:lnTo>
                    <a:pt x="1433" y="920"/>
                  </a:lnTo>
                  <a:lnTo>
                    <a:pt x="1427" y="920"/>
                  </a:lnTo>
                  <a:lnTo>
                    <a:pt x="1427" y="920"/>
                  </a:lnTo>
                  <a:lnTo>
                    <a:pt x="1427" y="932"/>
                  </a:lnTo>
                  <a:lnTo>
                    <a:pt x="1427" y="947"/>
                  </a:lnTo>
                  <a:lnTo>
                    <a:pt x="1427" y="959"/>
                  </a:lnTo>
                  <a:lnTo>
                    <a:pt x="1430" y="962"/>
                  </a:lnTo>
                  <a:lnTo>
                    <a:pt x="1436" y="965"/>
                  </a:lnTo>
                  <a:lnTo>
                    <a:pt x="1436" y="965"/>
                  </a:lnTo>
                  <a:lnTo>
                    <a:pt x="1433" y="974"/>
                  </a:lnTo>
                  <a:lnTo>
                    <a:pt x="1436" y="980"/>
                  </a:lnTo>
                  <a:lnTo>
                    <a:pt x="1439" y="989"/>
                  </a:lnTo>
                  <a:lnTo>
                    <a:pt x="1439" y="1001"/>
                  </a:lnTo>
                  <a:lnTo>
                    <a:pt x="1439" y="1001"/>
                  </a:lnTo>
                  <a:lnTo>
                    <a:pt x="1439" y="1004"/>
                  </a:lnTo>
                  <a:lnTo>
                    <a:pt x="1442" y="1004"/>
                  </a:lnTo>
                  <a:lnTo>
                    <a:pt x="1448" y="1004"/>
                  </a:lnTo>
                  <a:lnTo>
                    <a:pt x="1448" y="1004"/>
                  </a:lnTo>
                  <a:lnTo>
                    <a:pt x="1445" y="1013"/>
                  </a:lnTo>
                  <a:lnTo>
                    <a:pt x="1445" y="1019"/>
                  </a:lnTo>
                  <a:lnTo>
                    <a:pt x="1448" y="1025"/>
                  </a:lnTo>
                  <a:lnTo>
                    <a:pt x="1448" y="1035"/>
                  </a:lnTo>
                  <a:lnTo>
                    <a:pt x="1448" y="1035"/>
                  </a:lnTo>
                  <a:lnTo>
                    <a:pt x="1439" y="1035"/>
                  </a:lnTo>
                  <a:lnTo>
                    <a:pt x="1430" y="1041"/>
                  </a:lnTo>
                  <a:lnTo>
                    <a:pt x="1430" y="1041"/>
                  </a:lnTo>
                  <a:lnTo>
                    <a:pt x="1427" y="1041"/>
                  </a:lnTo>
                  <a:lnTo>
                    <a:pt x="1427" y="1038"/>
                  </a:lnTo>
                  <a:lnTo>
                    <a:pt x="1427" y="1028"/>
                  </a:lnTo>
                  <a:lnTo>
                    <a:pt x="1427" y="1028"/>
                  </a:lnTo>
                  <a:lnTo>
                    <a:pt x="1424" y="1028"/>
                  </a:lnTo>
                  <a:lnTo>
                    <a:pt x="1421" y="1028"/>
                  </a:lnTo>
                  <a:lnTo>
                    <a:pt x="1415" y="1025"/>
                  </a:lnTo>
                  <a:lnTo>
                    <a:pt x="1415" y="1025"/>
                  </a:lnTo>
                  <a:lnTo>
                    <a:pt x="1412" y="1019"/>
                  </a:lnTo>
                  <a:lnTo>
                    <a:pt x="1412" y="1016"/>
                  </a:lnTo>
                  <a:lnTo>
                    <a:pt x="1406" y="1016"/>
                  </a:lnTo>
                  <a:lnTo>
                    <a:pt x="1406" y="1016"/>
                  </a:lnTo>
                  <a:lnTo>
                    <a:pt x="1409" y="1004"/>
                  </a:lnTo>
                  <a:lnTo>
                    <a:pt x="1406" y="998"/>
                  </a:lnTo>
                  <a:lnTo>
                    <a:pt x="1400" y="998"/>
                  </a:lnTo>
                  <a:lnTo>
                    <a:pt x="1400" y="998"/>
                  </a:lnTo>
                  <a:lnTo>
                    <a:pt x="1403" y="986"/>
                  </a:lnTo>
                  <a:lnTo>
                    <a:pt x="1400" y="977"/>
                  </a:lnTo>
                  <a:lnTo>
                    <a:pt x="1397" y="971"/>
                  </a:lnTo>
                  <a:lnTo>
                    <a:pt x="1394" y="962"/>
                  </a:lnTo>
                  <a:lnTo>
                    <a:pt x="1394" y="962"/>
                  </a:lnTo>
                  <a:lnTo>
                    <a:pt x="1391" y="962"/>
                  </a:lnTo>
                  <a:lnTo>
                    <a:pt x="1388" y="965"/>
                  </a:lnTo>
                  <a:lnTo>
                    <a:pt x="1388" y="965"/>
                  </a:lnTo>
                  <a:lnTo>
                    <a:pt x="1388" y="956"/>
                  </a:lnTo>
                  <a:lnTo>
                    <a:pt x="1388" y="956"/>
                  </a:lnTo>
                  <a:lnTo>
                    <a:pt x="1370" y="959"/>
                  </a:lnTo>
                  <a:lnTo>
                    <a:pt x="1361" y="959"/>
                  </a:lnTo>
                  <a:lnTo>
                    <a:pt x="1355" y="956"/>
                  </a:lnTo>
                  <a:lnTo>
                    <a:pt x="1355" y="956"/>
                  </a:lnTo>
                  <a:lnTo>
                    <a:pt x="1352" y="953"/>
                  </a:lnTo>
                  <a:lnTo>
                    <a:pt x="1345" y="950"/>
                  </a:lnTo>
                  <a:lnTo>
                    <a:pt x="1345" y="950"/>
                  </a:lnTo>
                  <a:lnTo>
                    <a:pt x="1339" y="950"/>
                  </a:lnTo>
                  <a:lnTo>
                    <a:pt x="1330" y="953"/>
                  </a:lnTo>
                  <a:lnTo>
                    <a:pt x="1330" y="953"/>
                  </a:lnTo>
                  <a:lnTo>
                    <a:pt x="1336" y="947"/>
                  </a:lnTo>
                  <a:lnTo>
                    <a:pt x="1336" y="944"/>
                  </a:lnTo>
                  <a:lnTo>
                    <a:pt x="1330" y="944"/>
                  </a:lnTo>
                  <a:lnTo>
                    <a:pt x="1330" y="944"/>
                  </a:lnTo>
                  <a:lnTo>
                    <a:pt x="1327" y="947"/>
                  </a:lnTo>
                  <a:lnTo>
                    <a:pt x="1324" y="950"/>
                  </a:lnTo>
                  <a:lnTo>
                    <a:pt x="1324" y="950"/>
                  </a:lnTo>
                  <a:lnTo>
                    <a:pt x="1306" y="950"/>
                  </a:lnTo>
                  <a:lnTo>
                    <a:pt x="1297" y="947"/>
                  </a:lnTo>
                  <a:lnTo>
                    <a:pt x="1288" y="944"/>
                  </a:lnTo>
                  <a:lnTo>
                    <a:pt x="1288" y="944"/>
                  </a:lnTo>
                  <a:lnTo>
                    <a:pt x="1285" y="947"/>
                  </a:lnTo>
                  <a:lnTo>
                    <a:pt x="1285" y="953"/>
                  </a:lnTo>
                  <a:lnTo>
                    <a:pt x="1285" y="965"/>
                  </a:lnTo>
                  <a:lnTo>
                    <a:pt x="1285" y="965"/>
                  </a:lnTo>
                  <a:lnTo>
                    <a:pt x="1249" y="959"/>
                  </a:lnTo>
                  <a:lnTo>
                    <a:pt x="1212" y="956"/>
                  </a:lnTo>
                  <a:lnTo>
                    <a:pt x="1212" y="956"/>
                  </a:lnTo>
                  <a:lnTo>
                    <a:pt x="1209" y="959"/>
                  </a:lnTo>
                  <a:lnTo>
                    <a:pt x="1203" y="962"/>
                  </a:lnTo>
                  <a:lnTo>
                    <a:pt x="1203" y="962"/>
                  </a:lnTo>
                  <a:lnTo>
                    <a:pt x="1200" y="962"/>
                  </a:lnTo>
                  <a:lnTo>
                    <a:pt x="1200" y="965"/>
                  </a:lnTo>
                  <a:lnTo>
                    <a:pt x="1197" y="968"/>
                  </a:lnTo>
                  <a:lnTo>
                    <a:pt x="1194" y="968"/>
                  </a:lnTo>
                  <a:lnTo>
                    <a:pt x="1194" y="968"/>
                  </a:lnTo>
                  <a:lnTo>
                    <a:pt x="1194" y="968"/>
                  </a:lnTo>
                  <a:lnTo>
                    <a:pt x="1191" y="971"/>
                  </a:lnTo>
                  <a:lnTo>
                    <a:pt x="1191" y="977"/>
                  </a:lnTo>
                  <a:lnTo>
                    <a:pt x="1191" y="977"/>
                  </a:lnTo>
                  <a:lnTo>
                    <a:pt x="1182" y="977"/>
                  </a:lnTo>
                  <a:lnTo>
                    <a:pt x="1176" y="977"/>
                  </a:lnTo>
                  <a:lnTo>
                    <a:pt x="1176" y="977"/>
                  </a:lnTo>
                  <a:lnTo>
                    <a:pt x="1173" y="980"/>
                  </a:lnTo>
                  <a:lnTo>
                    <a:pt x="1170" y="983"/>
                  </a:lnTo>
                  <a:lnTo>
                    <a:pt x="1167" y="986"/>
                  </a:lnTo>
                  <a:lnTo>
                    <a:pt x="1164" y="986"/>
                  </a:lnTo>
                  <a:lnTo>
                    <a:pt x="1164" y="986"/>
                  </a:lnTo>
                  <a:lnTo>
                    <a:pt x="1164" y="992"/>
                  </a:lnTo>
                  <a:lnTo>
                    <a:pt x="1164" y="1001"/>
                  </a:lnTo>
                  <a:lnTo>
                    <a:pt x="1164" y="1010"/>
                  </a:lnTo>
                  <a:lnTo>
                    <a:pt x="1164" y="1013"/>
                  </a:lnTo>
                  <a:lnTo>
                    <a:pt x="1167" y="1013"/>
                  </a:lnTo>
                  <a:lnTo>
                    <a:pt x="1167" y="1013"/>
                  </a:lnTo>
                  <a:lnTo>
                    <a:pt x="1161" y="1022"/>
                  </a:lnTo>
                  <a:lnTo>
                    <a:pt x="1155" y="1028"/>
                  </a:lnTo>
                  <a:lnTo>
                    <a:pt x="1155" y="1028"/>
                  </a:lnTo>
                  <a:lnTo>
                    <a:pt x="1155" y="1047"/>
                  </a:lnTo>
                  <a:lnTo>
                    <a:pt x="1155" y="1062"/>
                  </a:lnTo>
                  <a:lnTo>
                    <a:pt x="1155" y="1062"/>
                  </a:lnTo>
                  <a:lnTo>
                    <a:pt x="1158" y="1068"/>
                  </a:lnTo>
                  <a:lnTo>
                    <a:pt x="1158" y="1074"/>
                  </a:lnTo>
                  <a:lnTo>
                    <a:pt x="1158" y="1074"/>
                  </a:lnTo>
                  <a:lnTo>
                    <a:pt x="1161" y="1089"/>
                  </a:lnTo>
                  <a:lnTo>
                    <a:pt x="1158" y="1098"/>
                  </a:lnTo>
                  <a:lnTo>
                    <a:pt x="1155" y="1104"/>
                  </a:lnTo>
                  <a:lnTo>
                    <a:pt x="1155" y="1104"/>
                  </a:lnTo>
                  <a:lnTo>
                    <a:pt x="1155" y="1107"/>
                  </a:lnTo>
                  <a:lnTo>
                    <a:pt x="1161" y="1107"/>
                  </a:lnTo>
                  <a:lnTo>
                    <a:pt x="1164" y="1107"/>
                  </a:lnTo>
                  <a:lnTo>
                    <a:pt x="1167" y="1107"/>
                  </a:lnTo>
                  <a:lnTo>
                    <a:pt x="1167" y="1107"/>
                  </a:lnTo>
                  <a:lnTo>
                    <a:pt x="1164" y="1110"/>
                  </a:lnTo>
                  <a:lnTo>
                    <a:pt x="1164" y="1116"/>
                  </a:lnTo>
                  <a:lnTo>
                    <a:pt x="1164" y="1116"/>
                  </a:lnTo>
                  <a:lnTo>
                    <a:pt x="1167" y="1119"/>
                  </a:lnTo>
                  <a:lnTo>
                    <a:pt x="1167" y="1119"/>
                  </a:lnTo>
                  <a:lnTo>
                    <a:pt x="1170" y="1122"/>
                  </a:lnTo>
                  <a:lnTo>
                    <a:pt x="1176" y="1122"/>
                  </a:lnTo>
                  <a:lnTo>
                    <a:pt x="1176" y="1122"/>
                  </a:lnTo>
                  <a:lnTo>
                    <a:pt x="1176" y="1128"/>
                  </a:lnTo>
                  <a:lnTo>
                    <a:pt x="1176" y="1131"/>
                  </a:lnTo>
                  <a:lnTo>
                    <a:pt x="1176" y="1131"/>
                  </a:lnTo>
                  <a:lnTo>
                    <a:pt x="1179" y="1131"/>
                  </a:lnTo>
                  <a:lnTo>
                    <a:pt x="1179" y="1131"/>
                  </a:lnTo>
                  <a:lnTo>
                    <a:pt x="1179" y="1134"/>
                  </a:lnTo>
                  <a:lnTo>
                    <a:pt x="1179" y="1140"/>
                  </a:lnTo>
                  <a:lnTo>
                    <a:pt x="1179" y="1140"/>
                  </a:lnTo>
                  <a:lnTo>
                    <a:pt x="1185" y="1146"/>
                  </a:lnTo>
                  <a:lnTo>
                    <a:pt x="1188" y="1149"/>
                  </a:lnTo>
                  <a:lnTo>
                    <a:pt x="1191" y="1155"/>
                  </a:lnTo>
                  <a:lnTo>
                    <a:pt x="1191" y="1155"/>
                  </a:lnTo>
                  <a:lnTo>
                    <a:pt x="1212" y="1155"/>
                  </a:lnTo>
                  <a:lnTo>
                    <a:pt x="1231" y="1155"/>
                  </a:lnTo>
                  <a:lnTo>
                    <a:pt x="1243" y="1152"/>
                  </a:lnTo>
                  <a:lnTo>
                    <a:pt x="1258" y="1155"/>
                  </a:lnTo>
                  <a:lnTo>
                    <a:pt x="1258" y="1155"/>
                  </a:lnTo>
                  <a:lnTo>
                    <a:pt x="1261" y="1152"/>
                  </a:lnTo>
                  <a:lnTo>
                    <a:pt x="1264" y="1146"/>
                  </a:lnTo>
                  <a:lnTo>
                    <a:pt x="1264" y="1146"/>
                  </a:lnTo>
                  <a:lnTo>
                    <a:pt x="1270" y="1140"/>
                  </a:lnTo>
                  <a:lnTo>
                    <a:pt x="1276" y="1128"/>
                  </a:lnTo>
                  <a:lnTo>
                    <a:pt x="1276" y="1128"/>
                  </a:lnTo>
                  <a:lnTo>
                    <a:pt x="1279" y="1122"/>
                  </a:lnTo>
                  <a:lnTo>
                    <a:pt x="1279" y="1119"/>
                  </a:lnTo>
                  <a:lnTo>
                    <a:pt x="1276" y="1119"/>
                  </a:lnTo>
                  <a:lnTo>
                    <a:pt x="1276" y="1119"/>
                  </a:lnTo>
                  <a:lnTo>
                    <a:pt x="1288" y="1110"/>
                  </a:lnTo>
                  <a:lnTo>
                    <a:pt x="1303" y="1104"/>
                  </a:lnTo>
                  <a:lnTo>
                    <a:pt x="1321" y="1104"/>
                  </a:lnTo>
                  <a:lnTo>
                    <a:pt x="1339" y="1107"/>
                  </a:lnTo>
                  <a:lnTo>
                    <a:pt x="1339" y="1107"/>
                  </a:lnTo>
                  <a:lnTo>
                    <a:pt x="1333" y="1116"/>
                  </a:lnTo>
                  <a:lnTo>
                    <a:pt x="1327" y="1125"/>
                  </a:lnTo>
                  <a:lnTo>
                    <a:pt x="1324" y="1134"/>
                  </a:lnTo>
                  <a:lnTo>
                    <a:pt x="1318" y="1143"/>
                  </a:lnTo>
                  <a:lnTo>
                    <a:pt x="1318" y="1143"/>
                  </a:lnTo>
                  <a:lnTo>
                    <a:pt x="1318" y="1149"/>
                  </a:lnTo>
                  <a:lnTo>
                    <a:pt x="1318" y="1155"/>
                  </a:lnTo>
                  <a:lnTo>
                    <a:pt x="1321" y="1158"/>
                  </a:lnTo>
                  <a:lnTo>
                    <a:pt x="1321" y="1165"/>
                  </a:lnTo>
                  <a:lnTo>
                    <a:pt x="1321" y="1165"/>
                  </a:lnTo>
                  <a:lnTo>
                    <a:pt x="1315" y="1168"/>
                  </a:lnTo>
                  <a:lnTo>
                    <a:pt x="1312" y="1171"/>
                  </a:lnTo>
                  <a:lnTo>
                    <a:pt x="1306" y="1183"/>
                  </a:lnTo>
                  <a:lnTo>
                    <a:pt x="1306" y="1183"/>
                  </a:lnTo>
                  <a:lnTo>
                    <a:pt x="1303" y="1189"/>
                  </a:lnTo>
                  <a:lnTo>
                    <a:pt x="1300" y="1189"/>
                  </a:lnTo>
                  <a:lnTo>
                    <a:pt x="1300" y="1189"/>
                  </a:lnTo>
                  <a:lnTo>
                    <a:pt x="1303" y="1192"/>
                  </a:lnTo>
                  <a:lnTo>
                    <a:pt x="1303" y="1192"/>
                  </a:lnTo>
                  <a:lnTo>
                    <a:pt x="1309" y="1192"/>
                  </a:lnTo>
                  <a:lnTo>
                    <a:pt x="1315" y="1195"/>
                  </a:lnTo>
                  <a:lnTo>
                    <a:pt x="1315" y="1195"/>
                  </a:lnTo>
                  <a:lnTo>
                    <a:pt x="1312" y="1201"/>
                  </a:lnTo>
                  <a:lnTo>
                    <a:pt x="1312" y="1201"/>
                  </a:lnTo>
                  <a:lnTo>
                    <a:pt x="1318" y="1201"/>
                  </a:lnTo>
                  <a:lnTo>
                    <a:pt x="1324" y="1198"/>
                  </a:lnTo>
                  <a:lnTo>
                    <a:pt x="1330" y="1195"/>
                  </a:lnTo>
                  <a:lnTo>
                    <a:pt x="1339" y="1198"/>
                  </a:lnTo>
                  <a:lnTo>
                    <a:pt x="1339" y="1198"/>
                  </a:lnTo>
                  <a:lnTo>
                    <a:pt x="1339" y="1201"/>
                  </a:lnTo>
                  <a:lnTo>
                    <a:pt x="1342" y="1204"/>
                  </a:lnTo>
                  <a:lnTo>
                    <a:pt x="1345" y="1204"/>
                  </a:lnTo>
                  <a:lnTo>
                    <a:pt x="1345" y="1210"/>
                  </a:lnTo>
                  <a:lnTo>
                    <a:pt x="1345" y="1210"/>
                  </a:lnTo>
                  <a:lnTo>
                    <a:pt x="1361" y="1207"/>
                  </a:lnTo>
                  <a:lnTo>
                    <a:pt x="1370" y="1207"/>
                  </a:lnTo>
                  <a:lnTo>
                    <a:pt x="1379" y="1213"/>
                  </a:lnTo>
                  <a:lnTo>
                    <a:pt x="1394" y="1213"/>
                  </a:lnTo>
                  <a:lnTo>
                    <a:pt x="1394" y="1213"/>
                  </a:lnTo>
                  <a:lnTo>
                    <a:pt x="1391" y="1216"/>
                  </a:lnTo>
                  <a:lnTo>
                    <a:pt x="1391" y="1222"/>
                  </a:lnTo>
                  <a:lnTo>
                    <a:pt x="1394" y="1228"/>
                  </a:lnTo>
                  <a:lnTo>
                    <a:pt x="1394" y="1234"/>
                  </a:lnTo>
                  <a:lnTo>
                    <a:pt x="1391" y="1237"/>
                  </a:lnTo>
                  <a:lnTo>
                    <a:pt x="1388" y="1240"/>
                  </a:lnTo>
                  <a:lnTo>
                    <a:pt x="1388" y="1240"/>
                  </a:lnTo>
                  <a:lnTo>
                    <a:pt x="1391" y="1252"/>
                  </a:lnTo>
                  <a:lnTo>
                    <a:pt x="1391" y="1264"/>
                  </a:lnTo>
                  <a:lnTo>
                    <a:pt x="1388" y="1285"/>
                  </a:lnTo>
                  <a:lnTo>
                    <a:pt x="1388" y="1285"/>
                  </a:lnTo>
                  <a:lnTo>
                    <a:pt x="1388" y="1292"/>
                  </a:lnTo>
                  <a:lnTo>
                    <a:pt x="1391" y="1295"/>
                  </a:lnTo>
                  <a:lnTo>
                    <a:pt x="1403" y="1295"/>
                  </a:lnTo>
                  <a:lnTo>
                    <a:pt x="1403" y="1295"/>
                  </a:lnTo>
                  <a:lnTo>
                    <a:pt x="1403" y="1298"/>
                  </a:lnTo>
                  <a:lnTo>
                    <a:pt x="1406" y="1301"/>
                  </a:lnTo>
                  <a:lnTo>
                    <a:pt x="1409" y="1304"/>
                  </a:lnTo>
                  <a:lnTo>
                    <a:pt x="1412" y="1307"/>
                  </a:lnTo>
                  <a:lnTo>
                    <a:pt x="1412" y="1307"/>
                  </a:lnTo>
                  <a:lnTo>
                    <a:pt x="1412" y="1310"/>
                  </a:lnTo>
                  <a:lnTo>
                    <a:pt x="1418" y="1310"/>
                  </a:lnTo>
                  <a:lnTo>
                    <a:pt x="1421" y="1310"/>
                  </a:lnTo>
                  <a:lnTo>
                    <a:pt x="1424" y="1316"/>
                  </a:lnTo>
                  <a:lnTo>
                    <a:pt x="1424" y="1316"/>
                  </a:lnTo>
                  <a:lnTo>
                    <a:pt x="1430" y="1313"/>
                  </a:lnTo>
                  <a:lnTo>
                    <a:pt x="1436" y="1310"/>
                  </a:lnTo>
                  <a:lnTo>
                    <a:pt x="1448" y="1310"/>
                  </a:lnTo>
                  <a:lnTo>
                    <a:pt x="1463" y="1313"/>
                  </a:lnTo>
                  <a:lnTo>
                    <a:pt x="1472" y="1310"/>
                  </a:lnTo>
                  <a:lnTo>
                    <a:pt x="1472" y="1310"/>
                  </a:lnTo>
                  <a:lnTo>
                    <a:pt x="1472" y="1319"/>
                  </a:lnTo>
                  <a:lnTo>
                    <a:pt x="1472" y="1319"/>
                  </a:lnTo>
                  <a:lnTo>
                    <a:pt x="1485" y="1316"/>
                  </a:lnTo>
                  <a:lnTo>
                    <a:pt x="1491" y="1316"/>
                  </a:lnTo>
                  <a:lnTo>
                    <a:pt x="1494" y="1322"/>
                  </a:lnTo>
                  <a:lnTo>
                    <a:pt x="1494" y="1322"/>
                  </a:lnTo>
                  <a:lnTo>
                    <a:pt x="1497" y="1319"/>
                  </a:lnTo>
                  <a:lnTo>
                    <a:pt x="1506" y="1319"/>
                  </a:lnTo>
                  <a:lnTo>
                    <a:pt x="1506" y="1319"/>
                  </a:lnTo>
                  <a:lnTo>
                    <a:pt x="1512" y="1310"/>
                  </a:lnTo>
                  <a:lnTo>
                    <a:pt x="1512" y="1310"/>
                  </a:lnTo>
                  <a:lnTo>
                    <a:pt x="1515" y="1310"/>
                  </a:lnTo>
                  <a:lnTo>
                    <a:pt x="1518" y="1307"/>
                  </a:lnTo>
                  <a:lnTo>
                    <a:pt x="1518" y="1307"/>
                  </a:lnTo>
                  <a:lnTo>
                    <a:pt x="1518" y="1304"/>
                  </a:lnTo>
                  <a:lnTo>
                    <a:pt x="1521" y="1304"/>
                  </a:lnTo>
                  <a:lnTo>
                    <a:pt x="1524" y="1304"/>
                  </a:lnTo>
                  <a:lnTo>
                    <a:pt x="1524" y="1304"/>
                  </a:lnTo>
                  <a:lnTo>
                    <a:pt x="1524" y="1304"/>
                  </a:lnTo>
                  <a:lnTo>
                    <a:pt x="1524" y="1295"/>
                  </a:lnTo>
                  <a:lnTo>
                    <a:pt x="1524" y="1295"/>
                  </a:lnTo>
                  <a:lnTo>
                    <a:pt x="1527" y="1295"/>
                  </a:lnTo>
                  <a:lnTo>
                    <a:pt x="1527" y="1295"/>
                  </a:lnTo>
                  <a:lnTo>
                    <a:pt x="1530" y="1298"/>
                  </a:lnTo>
                  <a:lnTo>
                    <a:pt x="1530" y="1298"/>
                  </a:lnTo>
                  <a:lnTo>
                    <a:pt x="1533" y="1295"/>
                  </a:lnTo>
                  <a:lnTo>
                    <a:pt x="1536" y="1289"/>
                  </a:lnTo>
                  <a:lnTo>
                    <a:pt x="1536" y="1289"/>
                  </a:lnTo>
                  <a:lnTo>
                    <a:pt x="1545" y="1285"/>
                  </a:lnTo>
                  <a:lnTo>
                    <a:pt x="1554" y="1276"/>
                  </a:lnTo>
                  <a:lnTo>
                    <a:pt x="1554" y="1276"/>
                  </a:lnTo>
                  <a:lnTo>
                    <a:pt x="1557" y="1273"/>
                  </a:lnTo>
                  <a:lnTo>
                    <a:pt x="1557" y="1270"/>
                  </a:lnTo>
                  <a:lnTo>
                    <a:pt x="1557" y="1270"/>
                  </a:lnTo>
                  <a:lnTo>
                    <a:pt x="1566" y="1273"/>
                  </a:lnTo>
                  <a:lnTo>
                    <a:pt x="1578" y="1276"/>
                  </a:lnTo>
                  <a:lnTo>
                    <a:pt x="1587" y="1279"/>
                  </a:lnTo>
                  <a:lnTo>
                    <a:pt x="1587" y="1279"/>
                  </a:lnTo>
                  <a:lnTo>
                    <a:pt x="1581" y="1282"/>
                  </a:lnTo>
                  <a:lnTo>
                    <a:pt x="1581" y="1282"/>
                  </a:lnTo>
                  <a:lnTo>
                    <a:pt x="1584" y="1285"/>
                  </a:lnTo>
                  <a:lnTo>
                    <a:pt x="1587" y="1285"/>
                  </a:lnTo>
                  <a:lnTo>
                    <a:pt x="1599" y="1285"/>
                  </a:lnTo>
                  <a:lnTo>
                    <a:pt x="1599" y="1285"/>
                  </a:lnTo>
                  <a:lnTo>
                    <a:pt x="1599" y="1285"/>
                  </a:lnTo>
                  <a:lnTo>
                    <a:pt x="1602" y="1282"/>
                  </a:lnTo>
                  <a:lnTo>
                    <a:pt x="1602" y="1276"/>
                  </a:lnTo>
                  <a:lnTo>
                    <a:pt x="1602" y="1276"/>
                  </a:lnTo>
                  <a:lnTo>
                    <a:pt x="1636" y="1276"/>
                  </a:lnTo>
                  <a:lnTo>
                    <a:pt x="1636" y="1276"/>
                  </a:lnTo>
                  <a:lnTo>
                    <a:pt x="1633" y="1282"/>
                  </a:lnTo>
                  <a:lnTo>
                    <a:pt x="1636" y="1285"/>
                  </a:lnTo>
                  <a:lnTo>
                    <a:pt x="1642" y="1289"/>
                  </a:lnTo>
                  <a:lnTo>
                    <a:pt x="1654" y="1289"/>
                  </a:lnTo>
                  <a:lnTo>
                    <a:pt x="1663" y="1289"/>
                  </a:lnTo>
                  <a:lnTo>
                    <a:pt x="1663" y="1289"/>
                  </a:lnTo>
                  <a:lnTo>
                    <a:pt x="1663" y="1292"/>
                  </a:lnTo>
                  <a:lnTo>
                    <a:pt x="1666" y="1295"/>
                  </a:lnTo>
                  <a:lnTo>
                    <a:pt x="1666" y="1295"/>
                  </a:lnTo>
                  <a:lnTo>
                    <a:pt x="1672" y="1295"/>
                  </a:lnTo>
                  <a:lnTo>
                    <a:pt x="1675" y="1298"/>
                  </a:lnTo>
                  <a:lnTo>
                    <a:pt x="1675" y="1298"/>
                  </a:lnTo>
                  <a:lnTo>
                    <a:pt x="1684" y="1298"/>
                  </a:lnTo>
                  <a:lnTo>
                    <a:pt x="1693" y="1295"/>
                  </a:lnTo>
                  <a:lnTo>
                    <a:pt x="1693" y="1295"/>
                  </a:lnTo>
                  <a:lnTo>
                    <a:pt x="1708" y="1295"/>
                  </a:lnTo>
                  <a:lnTo>
                    <a:pt x="1723" y="1295"/>
                  </a:lnTo>
                  <a:lnTo>
                    <a:pt x="1754" y="1298"/>
                  </a:lnTo>
                  <a:lnTo>
                    <a:pt x="1754" y="1298"/>
                  </a:lnTo>
                  <a:lnTo>
                    <a:pt x="1754" y="1304"/>
                  </a:lnTo>
                  <a:lnTo>
                    <a:pt x="1754" y="1307"/>
                  </a:lnTo>
                  <a:lnTo>
                    <a:pt x="1757" y="1310"/>
                  </a:lnTo>
                  <a:lnTo>
                    <a:pt x="1757" y="1307"/>
                  </a:lnTo>
                  <a:lnTo>
                    <a:pt x="1757" y="1307"/>
                  </a:lnTo>
                  <a:lnTo>
                    <a:pt x="1760" y="1307"/>
                  </a:lnTo>
                  <a:lnTo>
                    <a:pt x="1760" y="1310"/>
                  </a:lnTo>
                  <a:lnTo>
                    <a:pt x="1757" y="1310"/>
                  </a:lnTo>
                  <a:lnTo>
                    <a:pt x="1757" y="1310"/>
                  </a:lnTo>
                  <a:lnTo>
                    <a:pt x="1760" y="1316"/>
                  </a:lnTo>
                  <a:lnTo>
                    <a:pt x="1763" y="1316"/>
                  </a:lnTo>
                  <a:lnTo>
                    <a:pt x="1769" y="1316"/>
                  </a:lnTo>
                  <a:lnTo>
                    <a:pt x="1772" y="1319"/>
                  </a:lnTo>
                  <a:lnTo>
                    <a:pt x="1772" y="1319"/>
                  </a:lnTo>
                  <a:lnTo>
                    <a:pt x="1772" y="1328"/>
                  </a:lnTo>
                  <a:lnTo>
                    <a:pt x="1772" y="1328"/>
                  </a:lnTo>
                  <a:lnTo>
                    <a:pt x="1781" y="1328"/>
                  </a:lnTo>
                  <a:lnTo>
                    <a:pt x="1790" y="1328"/>
                  </a:lnTo>
                  <a:lnTo>
                    <a:pt x="1790" y="1328"/>
                  </a:lnTo>
                  <a:lnTo>
                    <a:pt x="1787" y="1331"/>
                  </a:lnTo>
                  <a:lnTo>
                    <a:pt x="1790" y="1337"/>
                  </a:lnTo>
                  <a:lnTo>
                    <a:pt x="1796" y="1343"/>
                  </a:lnTo>
                  <a:lnTo>
                    <a:pt x="1796" y="1343"/>
                  </a:lnTo>
                  <a:lnTo>
                    <a:pt x="1808" y="1352"/>
                  </a:lnTo>
                  <a:lnTo>
                    <a:pt x="1814" y="1364"/>
                  </a:lnTo>
                  <a:lnTo>
                    <a:pt x="1814" y="1364"/>
                  </a:lnTo>
                  <a:lnTo>
                    <a:pt x="1829" y="1364"/>
                  </a:lnTo>
                  <a:lnTo>
                    <a:pt x="1844" y="1367"/>
                  </a:lnTo>
                  <a:lnTo>
                    <a:pt x="1856" y="1370"/>
                  </a:lnTo>
                  <a:lnTo>
                    <a:pt x="1872" y="1367"/>
                  </a:lnTo>
                  <a:lnTo>
                    <a:pt x="1872" y="1367"/>
                  </a:lnTo>
                  <a:lnTo>
                    <a:pt x="1869" y="1373"/>
                  </a:lnTo>
                  <a:lnTo>
                    <a:pt x="1872" y="1373"/>
                  </a:lnTo>
                  <a:lnTo>
                    <a:pt x="1878" y="1376"/>
                  </a:lnTo>
                  <a:lnTo>
                    <a:pt x="1887" y="1376"/>
                  </a:lnTo>
                  <a:lnTo>
                    <a:pt x="1887" y="1379"/>
                  </a:lnTo>
                  <a:lnTo>
                    <a:pt x="1887" y="1382"/>
                  </a:lnTo>
                  <a:lnTo>
                    <a:pt x="1887" y="1382"/>
                  </a:lnTo>
                  <a:lnTo>
                    <a:pt x="1893" y="1382"/>
                  </a:lnTo>
                  <a:lnTo>
                    <a:pt x="1896" y="1382"/>
                  </a:lnTo>
                  <a:lnTo>
                    <a:pt x="1902" y="1388"/>
                  </a:lnTo>
                  <a:lnTo>
                    <a:pt x="1905" y="1391"/>
                  </a:lnTo>
                  <a:lnTo>
                    <a:pt x="1911" y="1394"/>
                  </a:lnTo>
                  <a:lnTo>
                    <a:pt x="1911" y="1394"/>
                  </a:lnTo>
                  <a:lnTo>
                    <a:pt x="1914" y="1397"/>
                  </a:lnTo>
                  <a:lnTo>
                    <a:pt x="1917" y="1400"/>
                  </a:lnTo>
                  <a:lnTo>
                    <a:pt x="1920" y="1403"/>
                  </a:lnTo>
                  <a:lnTo>
                    <a:pt x="1923" y="1403"/>
                  </a:lnTo>
                  <a:lnTo>
                    <a:pt x="1923" y="1403"/>
                  </a:lnTo>
                  <a:lnTo>
                    <a:pt x="1920" y="1409"/>
                  </a:lnTo>
                  <a:lnTo>
                    <a:pt x="1923" y="1412"/>
                  </a:lnTo>
                  <a:lnTo>
                    <a:pt x="1926" y="1419"/>
                  </a:lnTo>
                  <a:lnTo>
                    <a:pt x="1929" y="1425"/>
                  </a:lnTo>
                  <a:lnTo>
                    <a:pt x="1929" y="1425"/>
                  </a:lnTo>
                  <a:lnTo>
                    <a:pt x="1929" y="1428"/>
                  </a:lnTo>
                  <a:lnTo>
                    <a:pt x="1932" y="1431"/>
                  </a:lnTo>
                  <a:lnTo>
                    <a:pt x="1941" y="1434"/>
                  </a:lnTo>
                  <a:lnTo>
                    <a:pt x="1941" y="1434"/>
                  </a:lnTo>
                  <a:lnTo>
                    <a:pt x="1941" y="1440"/>
                  </a:lnTo>
                  <a:lnTo>
                    <a:pt x="1944" y="1440"/>
                  </a:lnTo>
                  <a:lnTo>
                    <a:pt x="1947" y="1440"/>
                  </a:lnTo>
                  <a:lnTo>
                    <a:pt x="1947" y="1440"/>
                  </a:lnTo>
                  <a:lnTo>
                    <a:pt x="1944" y="1446"/>
                  </a:lnTo>
                  <a:lnTo>
                    <a:pt x="1944" y="1449"/>
                  </a:lnTo>
                  <a:lnTo>
                    <a:pt x="1950" y="1458"/>
                  </a:lnTo>
                  <a:lnTo>
                    <a:pt x="1959" y="1464"/>
                  </a:lnTo>
                  <a:lnTo>
                    <a:pt x="1959" y="1470"/>
                  </a:lnTo>
                  <a:lnTo>
                    <a:pt x="1956" y="1473"/>
                  </a:lnTo>
                  <a:lnTo>
                    <a:pt x="1956" y="1473"/>
                  </a:lnTo>
                  <a:lnTo>
                    <a:pt x="1965" y="1473"/>
                  </a:lnTo>
                  <a:lnTo>
                    <a:pt x="1968" y="1476"/>
                  </a:lnTo>
                  <a:lnTo>
                    <a:pt x="1968" y="1482"/>
                  </a:lnTo>
                  <a:lnTo>
                    <a:pt x="1968" y="1482"/>
                  </a:lnTo>
                  <a:lnTo>
                    <a:pt x="1983" y="1479"/>
                  </a:lnTo>
                  <a:lnTo>
                    <a:pt x="2002" y="1482"/>
                  </a:lnTo>
                  <a:lnTo>
                    <a:pt x="2017" y="1491"/>
                  </a:lnTo>
                  <a:lnTo>
                    <a:pt x="2020" y="1494"/>
                  </a:lnTo>
                  <a:lnTo>
                    <a:pt x="2026" y="1500"/>
                  </a:lnTo>
                  <a:lnTo>
                    <a:pt x="2026" y="1500"/>
                  </a:lnTo>
                  <a:lnTo>
                    <a:pt x="2038" y="1503"/>
                  </a:lnTo>
                  <a:lnTo>
                    <a:pt x="2050" y="1503"/>
                  </a:lnTo>
                  <a:lnTo>
                    <a:pt x="2062" y="1506"/>
                  </a:lnTo>
                  <a:lnTo>
                    <a:pt x="2077" y="1506"/>
                  </a:lnTo>
                  <a:lnTo>
                    <a:pt x="2077" y="1506"/>
                  </a:lnTo>
                  <a:lnTo>
                    <a:pt x="2077" y="1506"/>
                  </a:lnTo>
                  <a:lnTo>
                    <a:pt x="2074" y="1509"/>
                  </a:lnTo>
                  <a:lnTo>
                    <a:pt x="2071" y="1509"/>
                  </a:lnTo>
                  <a:lnTo>
                    <a:pt x="2071" y="1509"/>
                  </a:lnTo>
                  <a:lnTo>
                    <a:pt x="2077" y="1512"/>
                  </a:lnTo>
                  <a:lnTo>
                    <a:pt x="2089" y="1515"/>
                  </a:lnTo>
                  <a:lnTo>
                    <a:pt x="2113" y="1512"/>
                  </a:lnTo>
                  <a:lnTo>
                    <a:pt x="2113" y="1512"/>
                  </a:lnTo>
                  <a:lnTo>
                    <a:pt x="2116" y="1515"/>
                  </a:lnTo>
                  <a:lnTo>
                    <a:pt x="2116" y="1515"/>
                  </a:lnTo>
                  <a:lnTo>
                    <a:pt x="2123" y="1518"/>
                  </a:lnTo>
                  <a:lnTo>
                    <a:pt x="2123" y="1518"/>
                  </a:lnTo>
                  <a:lnTo>
                    <a:pt x="2123" y="1521"/>
                  </a:lnTo>
                  <a:lnTo>
                    <a:pt x="2129" y="1524"/>
                  </a:lnTo>
                  <a:lnTo>
                    <a:pt x="2135" y="1524"/>
                  </a:lnTo>
                  <a:lnTo>
                    <a:pt x="2135" y="1524"/>
                  </a:lnTo>
                  <a:lnTo>
                    <a:pt x="2135" y="1530"/>
                  </a:lnTo>
                  <a:lnTo>
                    <a:pt x="2135" y="1533"/>
                  </a:lnTo>
                  <a:lnTo>
                    <a:pt x="2135" y="1533"/>
                  </a:lnTo>
                  <a:lnTo>
                    <a:pt x="2138" y="1533"/>
                  </a:lnTo>
                  <a:lnTo>
                    <a:pt x="2144" y="1533"/>
                  </a:lnTo>
                  <a:lnTo>
                    <a:pt x="2144" y="1533"/>
                  </a:lnTo>
                  <a:lnTo>
                    <a:pt x="2144" y="1539"/>
                  </a:lnTo>
                  <a:lnTo>
                    <a:pt x="2147" y="1543"/>
                  </a:lnTo>
                  <a:lnTo>
                    <a:pt x="2153" y="1543"/>
                  </a:lnTo>
                  <a:lnTo>
                    <a:pt x="2153" y="1543"/>
                  </a:lnTo>
                  <a:lnTo>
                    <a:pt x="2153" y="1670"/>
                  </a:lnTo>
                  <a:lnTo>
                    <a:pt x="2153" y="1670"/>
                  </a:lnTo>
                  <a:lnTo>
                    <a:pt x="2147" y="1666"/>
                  </a:lnTo>
                  <a:lnTo>
                    <a:pt x="2144" y="1670"/>
                  </a:lnTo>
                  <a:lnTo>
                    <a:pt x="2144" y="1676"/>
                  </a:lnTo>
                  <a:lnTo>
                    <a:pt x="2144" y="1685"/>
                  </a:lnTo>
                  <a:lnTo>
                    <a:pt x="2141" y="1685"/>
                  </a:lnTo>
                  <a:lnTo>
                    <a:pt x="2135" y="1685"/>
                  </a:lnTo>
                  <a:lnTo>
                    <a:pt x="2135" y="1685"/>
                  </a:lnTo>
                  <a:lnTo>
                    <a:pt x="2132" y="1724"/>
                  </a:lnTo>
                  <a:lnTo>
                    <a:pt x="2132" y="1724"/>
                  </a:lnTo>
                  <a:lnTo>
                    <a:pt x="2135" y="1742"/>
                  </a:lnTo>
                  <a:lnTo>
                    <a:pt x="2135" y="1754"/>
                  </a:lnTo>
                  <a:lnTo>
                    <a:pt x="2135" y="1766"/>
                  </a:lnTo>
                  <a:lnTo>
                    <a:pt x="2135" y="1766"/>
                  </a:lnTo>
                  <a:lnTo>
                    <a:pt x="2132" y="1769"/>
                  </a:lnTo>
                  <a:lnTo>
                    <a:pt x="2132" y="1769"/>
                  </a:lnTo>
                  <a:lnTo>
                    <a:pt x="2132" y="1778"/>
                  </a:lnTo>
                  <a:lnTo>
                    <a:pt x="2132" y="1778"/>
                  </a:lnTo>
                  <a:lnTo>
                    <a:pt x="2126" y="1784"/>
                  </a:lnTo>
                  <a:lnTo>
                    <a:pt x="2123" y="1790"/>
                  </a:lnTo>
                  <a:lnTo>
                    <a:pt x="2123" y="1800"/>
                  </a:lnTo>
                  <a:lnTo>
                    <a:pt x="2123" y="1800"/>
                  </a:lnTo>
                  <a:lnTo>
                    <a:pt x="2113" y="1803"/>
                  </a:lnTo>
                  <a:lnTo>
                    <a:pt x="2101" y="1812"/>
                  </a:lnTo>
                  <a:lnTo>
                    <a:pt x="2101" y="1812"/>
                  </a:lnTo>
                  <a:lnTo>
                    <a:pt x="2101" y="1818"/>
                  </a:lnTo>
                  <a:lnTo>
                    <a:pt x="2101" y="1824"/>
                  </a:lnTo>
                  <a:lnTo>
                    <a:pt x="2101" y="1824"/>
                  </a:lnTo>
                  <a:lnTo>
                    <a:pt x="2098" y="1824"/>
                  </a:lnTo>
                  <a:lnTo>
                    <a:pt x="2095" y="1824"/>
                  </a:lnTo>
                  <a:lnTo>
                    <a:pt x="2095" y="1824"/>
                  </a:lnTo>
                  <a:lnTo>
                    <a:pt x="2095" y="1827"/>
                  </a:lnTo>
                  <a:lnTo>
                    <a:pt x="2095" y="1830"/>
                  </a:lnTo>
                  <a:lnTo>
                    <a:pt x="2095" y="1830"/>
                  </a:lnTo>
                  <a:lnTo>
                    <a:pt x="2086" y="1833"/>
                  </a:lnTo>
                  <a:lnTo>
                    <a:pt x="2080" y="1836"/>
                  </a:lnTo>
                  <a:lnTo>
                    <a:pt x="2077" y="1839"/>
                  </a:lnTo>
                  <a:lnTo>
                    <a:pt x="2077" y="1839"/>
                  </a:lnTo>
                  <a:lnTo>
                    <a:pt x="2077" y="1842"/>
                  </a:lnTo>
                  <a:lnTo>
                    <a:pt x="2074" y="1842"/>
                  </a:lnTo>
                  <a:lnTo>
                    <a:pt x="2062" y="1848"/>
                  </a:lnTo>
                  <a:lnTo>
                    <a:pt x="2062" y="1848"/>
                  </a:lnTo>
                  <a:lnTo>
                    <a:pt x="2053" y="1854"/>
                  </a:lnTo>
                  <a:lnTo>
                    <a:pt x="2053" y="1854"/>
                  </a:lnTo>
                  <a:lnTo>
                    <a:pt x="2050" y="1854"/>
                  </a:lnTo>
                  <a:lnTo>
                    <a:pt x="2047" y="1851"/>
                  </a:lnTo>
                  <a:lnTo>
                    <a:pt x="2047" y="1851"/>
                  </a:lnTo>
                  <a:lnTo>
                    <a:pt x="2044" y="1854"/>
                  </a:lnTo>
                  <a:lnTo>
                    <a:pt x="2041" y="1854"/>
                  </a:lnTo>
                  <a:lnTo>
                    <a:pt x="2041" y="1854"/>
                  </a:lnTo>
                  <a:lnTo>
                    <a:pt x="2035" y="1857"/>
                  </a:lnTo>
                  <a:lnTo>
                    <a:pt x="2032" y="1863"/>
                  </a:lnTo>
                  <a:lnTo>
                    <a:pt x="2032" y="1863"/>
                  </a:lnTo>
                  <a:lnTo>
                    <a:pt x="2029" y="1863"/>
                  </a:lnTo>
                  <a:lnTo>
                    <a:pt x="2023" y="1863"/>
                  </a:lnTo>
                  <a:lnTo>
                    <a:pt x="2014" y="1866"/>
                  </a:lnTo>
                  <a:lnTo>
                    <a:pt x="2002" y="1878"/>
                  </a:lnTo>
                  <a:lnTo>
                    <a:pt x="2002" y="1878"/>
                  </a:lnTo>
                  <a:lnTo>
                    <a:pt x="1996" y="1878"/>
                  </a:lnTo>
                  <a:lnTo>
                    <a:pt x="1992" y="1878"/>
                  </a:lnTo>
                  <a:lnTo>
                    <a:pt x="1992" y="1878"/>
                  </a:lnTo>
                  <a:lnTo>
                    <a:pt x="1983" y="1887"/>
                  </a:lnTo>
                  <a:lnTo>
                    <a:pt x="1983" y="1887"/>
                  </a:lnTo>
                  <a:lnTo>
                    <a:pt x="1977" y="1896"/>
                  </a:lnTo>
                  <a:lnTo>
                    <a:pt x="1977" y="1896"/>
                  </a:lnTo>
                  <a:lnTo>
                    <a:pt x="1977" y="1902"/>
                  </a:lnTo>
                  <a:lnTo>
                    <a:pt x="1977" y="1905"/>
                  </a:lnTo>
                  <a:lnTo>
                    <a:pt x="1971" y="1905"/>
                  </a:lnTo>
                  <a:lnTo>
                    <a:pt x="1971" y="1905"/>
                  </a:lnTo>
                  <a:lnTo>
                    <a:pt x="1971" y="1917"/>
                  </a:lnTo>
                  <a:lnTo>
                    <a:pt x="1971" y="1927"/>
                  </a:lnTo>
                  <a:lnTo>
                    <a:pt x="1968" y="1936"/>
                  </a:lnTo>
                  <a:lnTo>
                    <a:pt x="1968" y="1948"/>
                  </a:lnTo>
                  <a:lnTo>
                    <a:pt x="1968" y="1948"/>
                  </a:lnTo>
                  <a:lnTo>
                    <a:pt x="1962" y="1948"/>
                  </a:lnTo>
                  <a:lnTo>
                    <a:pt x="1962" y="1951"/>
                  </a:lnTo>
                  <a:lnTo>
                    <a:pt x="1962" y="1957"/>
                  </a:lnTo>
                  <a:lnTo>
                    <a:pt x="1959" y="1960"/>
                  </a:lnTo>
                  <a:lnTo>
                    <a:pt x="1959" y="1960"/>
                  </a:lnTo>
                  <a:lnTo>
                    <a:pt x="1953" y="1960"/>
                  </a:lnTo>
                  <a:lnTo>
                    <a:pt x="1953" y="1960"/>
                  </a:lnTo>
                  <a:lnTo>
                    <a:pt x="1953" y="1966"/>
                  </a:lnTo>
                  <a:lnTo>
                    <a:pt x="1956" y="1969"/>
                  </a:lnTo>
                  <a:lnTo>
                    <a:pt x="1953" y="1969"/>
                  </a:lnTo>
                  <a:lnTo>
                    <a:pt x="1953" y="1969"/>
                  </a:lnTo>
                  <a:lnTo>
                    <a:pt x="1947" y="1972"/>
                  </a:lnTo>
                  <a:lnTo>
                    <a:pt x="1947" y="1978"/>
                  </a:lnTo>
                  <a:lnTo>
                    <a:pt x="1941" y="1984"/>
                  </a:lnTo>
                  <a:lnTo>
                    <a:pt x="1935" y="1984"/>
                  </a:lnTo>
                  <a:lnTo>
                    <a:pt x="1935" y="1984"/>
                  </a:lnTo>
                  <a:lnTo>
                    <a:pt x="1929" y="1993"/>
                  </a:lnTo>
                  <a:lnTo>
                    <a:pt x="1929" y="1993"/>
                  </a:lnTo>
                  <a:lnTo>
                    <a:pt x="1920" y="2005"/>
                  </a:lnTo>
                  <a:lnTo>
                    <a:pt x="1914" y="2011"/>
                  </a:lnTo>
                  <a:lnTo>
                    <a:pt x="1908" y="2017"/>
                  </a:lnTo>
                  <a:lnTo>
                    <a:pt x="1908" y="2017"/>
                  </a:lnTo>
                  <a:lnTo>
                    <a:pt x="1908" y="2035"/>
                  </a:lnTo>
                  <a:lnTo>
                    <a:pt x="1908" y="2035"/>
                  </a:lnTo>
                  <a:lnTo>
                    <a:pt x="1899" y="2038"/>
                  </a:lnTo>
                  <a:lnTo>
                    <a:pt x="1896" y="2044"/>
                  </a:lnTo>
                  <a:lnTo>
                    <a:pt x="1896" y="2051"/>
                  </a:lnTo>
                  <a:lnTo>
                    <a:pt x="1896" y="2051"/>
                  </a:lnTo>
                  <a:lnTo>
                    <a:pt x="1875" y="2051"/>
                  </a:lnTo>
                  <a:lnTo>
                    <a:pt x="1875" y="2051"/>
                  </a:lnTo>
                  <a:lnTo>
                    <a:pt x="1875" y="2054"/>
                  </a:lnTo>
                  <a:lnTo>
                    <a:pt x="1878" y="2054"/>
                  </a:lnTo>
                  <a:lnTo>
                    <a:pt x="1884" y="2054"/>
                  </a:lnTo>
                  <a:lnTo>
                    <a:pt x="1884" y="2054"/>
                  </a:lnTo>
                  <a:lnTo>
                    <a:pt x="1881" y="2057"/>
                  </a:lnTo>
                  <a:lnTo>
                    <a:pt x="1878" y="2060"/>
                  </a:lnTo>
                  <a:lnTo>
                    <a:pt x="1872" y="2060"/>
                  </a:lnTo>
                  <a:lnTo>
                    <a:pt x="1872" y="2060"/>
                  </a:lnTo>
                  <a:lnTo>
                    <a:pt x="1866" y="2066"/>
                  </a:lnTo>
                  <a:lnTo>
                    <a:pt x="1862" y="2075"/>
                  </a:lnTo>
                  <a:lnTo>
                    <a:pt x="1862" y="2075"/>
                  </a:lnTo>
                  <a:lnTo>
                    <a:pt x="1856" y="2072"/>
                  </a:lnTo>
                  <a:lnTo>
                    <a:pt x="1853" y="2075"/>
                  </a:lnTo>
                  <a:lnTo>
                    <a:pt x="1853" y="2078"/>
                  </a:lnTo>
                  <a:lnTo>
                    <a:pt x="1853" y="2078"/>
                  </a:lnTo>
                  <a:lnTo>
                    <a:pt x="1853" y="2078"/>
                  </a:lnTo>
                  <a:lnTo>
                    <a:pt x="1850" y="2075"/>
                  </a:lnTo>
                  <a:lnTo>
                    <a:pt x="1850" y="2072"/>
                  </a:lnTo>
                  <a:lnTo>
                    <a:pt x="1850" y="2072"/>
                  </a:lnTo>
                  <a:lnTo>
                    <a:pt x="1841" y="2072"/>
                  </a:lnTo>
                  <a:lnTo>
                    <a:pt x="1838" y="2069"/>
                  </a:lnTo>
                  <a:lnTo>
                    <a:pt x="1838" y="2066"/>
                  </a:lnTo>
                  <a:lnTo>
                    <a:pt x="1838" y="2066"/>
                  </a:lnTo>
                  <a:lnTo>
                    <a:pt x="1832" y="2072"/>
                  </a:lnTo>
                  <a:lnTo>
                    <a:pt x="1829" y="2075"/>
                  </a:lnTo>
                  <a:lnTo>
                    <a:pt x="1826" y="2075"/>
                  </a:lnTo>
                  <a:lnTo>
                    <a:pt x="1826" y="2075"/>
                  </a:lnTo>
                  <a:lnTo>
                    <a:pt x="1826" y="2081"/>
                  </a:lnTo>
                  <a:lnTo>
                    <a:pt x="1829" y="2087"/>
                  </a:lnTo>
                  <a:lnTo>
                    <a:pt x="1832" y="2090"/>
                  </a:lnTo>
                  <a:lnTo>
                    <a:pt x="1835" y="2096"/>
                  </a:lnTo>
                  <a:lnTo>
                    <a:pt x="1835" y="2096"/>
                  </a:lnTo>
                  <a:lnTo>
                    <a:pt x="1832" y="2102"/>
                  </a:lnTo>
                  <a:lnTo>
                    <a:pt x="1829" y="2108"/>
                  </a:lnTo>
                  <a:lnTo>
                    <a:pt x="1826" y="2114"/>
                  </a:lnTo>
                  <a:lnTo>
                    <a:pt x="1829" y="2120"/>
                  </a:lnTo>
                  <a:lnTo>
                    <a:pt x="1829" y="2120"/>
                  </a:lnTo>
                  <a:lnTo>
                    <a:pt x="1829" y="2123"/>
                  </a:lnTo>
                  <a:lnTo>
                    <a:pt x="1826" y="2123"/>
                  </a:lnTo>
                  <a:lnTo>
                    <a:pt x="1817" y="2123"/>
                  </a:lnTo>
                  <a:lnTo>
                    <a:pt x="1811" y="2123"/>
                  </a:lnTo>
                  <a:lnTo>
                    <a:pt x="1808" y="2126"/>
                  </a:lnTo>
                  <a:lnTo>
                    <a:pt x="1805" y="2129"/>
                  </a:lnTo>
                  <a:lnTo>
                    <a:pt x="1805" y="2129"/>
                  </a:lnTo>
                  <a:lnTo>
                    <a:pt x="1802" y="2129"/>
                  </a:lnTo>
                  <a:lnTo>
                    <a:pt x="1802" y="2132"/>
                  </a:lnTo>
                  <a:lnTo>
                    <a:pt x="1802" y="2135"/>
                  </a:lnTo>
                  <a:lnTo>
                    <a:pt x="1802" y="2135"/>
                  </a:lnTo>
                  <a:lnTo>
                    <a:pt x="1790" y="2138"/>
                  </a:lnTo>
                  <a:lnTo>
                    <a:pt x="1787" y="2141"/>
                  </a:lnTo>
                  <a:lnTo>
                    <a:pt x="1784" y="2147"/>
                  </a:lnTo>
                  <a:lnTo>
                    <a:pt x="1784" y="2147"/>
                  </a:lnTo>
                  <a:lnTo>
                    <a:pt x="1775" y="2144"/>
                  </a:lnTo>
                  <a:lnTo>
                    <a:pt x="1763" y="2144"/>
                  </a:lnTo>
                  <a:lnTo>
                    <a:pt x="1751" y="2147"/>
                  </a:lnTo>
                  <a:lnTo>
                    <a:pt x="1748" y="2147"/>
                  </a:lnTo>
                  <a:lnTo>
                    <a:pt x="1745" y="2153"/>
                  </a:lnTo>
                  <a:lnTo>
                    <a:pt x="1745" y="2153"/>
                  </a:lnTo>
                  <a:lnTo>
                    <a:pt x="1745" y="2153"/>
                  </a:lnTo>
                  <a:lnTo>
                    <a:pt x="1748" y="2153"/>
                  </a:lnTo>
                  <a:lnTo>
                    <a:pt x="1748" y="2153"/>
                  </a:lnTo>
                  <a:lnTo>
                    <a:pt x="1748" y="2153"/>
                  </a:lnTo>
                  <a:lnTo>
                    <a:pt x="1754" y="2153"/>
                  </a:lnTo>
                  <a:lnTo>
                    <a:pt x="1751" y="2156"/>
                  </a:lnTo>
                  <a:lnTo>
                    <a:pt x="1745" y="2159"/>
                  </a:lnTo>
                  <a:lnTo>
                    <a:pt x="1742" y="2159"/>
                  </a:lnTo>
                  <a:lnTo>
                    <a:pt x="1742" y="2159"/>
                  </a:lnTo>
                  <a:lnTo>
                    <a:pt x="1739" y="2168"/>
                  </a:lnTo>
                  <a:lnTo>
                    <a:pt x="1735" y="2175"/>
                  </a:lnTo>
                  <a:lnTo>
                    <a:pt x="1732" y="2181"/>
                  </a:lnTo>
                  <a:lnTo>
                    <a:pt x="1735" y="2184"/>
                  </a:lnTo>
                  <a:lnTo>
                    <a:pt x="1735" y="2184"/>
                  </a:lnTo>
                  <a:lnTo>
                    <a:pt x="1735" y="2184"/>
                  </a:lnTo>
                  <a:lnTo>
                    <a:pt x="1732" y="2187"/>
                  </a:lnTo>
                  <a:lnTo>
                    <a:pt x="1729" y="2190"/>
                  </a:lnTo>
                  <a:lnTo>
                    <a:pt x="1729" y="2190"/>
                  </a:lnTo>
                  <a:lnTo>
                    <a:pt x="1723" y="2184"/>
                  </a:lnTo>
                  <a:lnTo>
                    <a:pt x="1723" y="2184"/>
                  </a:lnTo>
                  <a:lnTo>
                    <a:pt x="1717" y="2190"/>
                  </a:lnTo>
                  <a:lnTo>
                    <a:pt x="1711" y="2187"/>
                  </a:lnTo>
                  <a:lnTo>
                    <a:pt x="1711" y="2181"/>
                  </a:lnTo>
                  <a:lnTo>
                    <a:pt x="1711" y="2181"/>
                  </a:lnTo>
                  <a:lnTo>
                    <a:pt x="1708" y="2187"/>
                  </a:lnTo>
                  <a:lnTo>
                    <a:pt x="1705" y="2187"/>
                  </a:lnTo>
                  <a:lnTo>
                    <a:pt x="1705" y="2184"/>
                  </a:lnTo>
                  <a:lnTo>
                    <a:pt x="1705" y="2184"/>
                  </a:lnTo>
                  <a:lnTo>
                    <a:pt x="1702" y="2190"/>
                  </a:lnTo>
                  <a:lnTo>
                    <a:pt x="1702" y="2199"/>
                  </a:lnTo>
                  <a:lnTo>
                    <a:pt x="1708" y="2217"/>
                  </a:lnTo>
                  <a:lnTo>
                    <a:pt x="1708" y="2217"/>
                  </a:lnTo>
                  <a:lnTo>
                    <a:pt x="1708" y="2223"/>
                  </a:lnTo>
                  <a:lnTo>
                    <a:pt x="1705" y="2226"/>
                  </a:lnTo>
                  <a:lnTo>
                    <a:pt x="1702" y="2229"/>
                  </a:lnTo>
                  <a:lnTo>
                    <a:pt x="1699" y="2232"/>
                  </a:lnTo>
                  <a:lnTo>
                    <a:pt x="1699" y="2232"/>
                  </a:lnTo>
                  <a:lnTo>
                    <a:pt x="1699" y="2241"/>
                  </a:lnTo>
                  <a:lnTo>
                    <a:pt x="1693" y="2244"/>
                  </a:lnTo>
                  <a:lnTo>
                    <a:pt x="1687" y="2247"/>
                  </a:lnTo>
                  <a:lnTo>
                    <a:pt x="1687" y="2247"/>
                  </a:lnTo>
                  <a:lnTo>
                    <a:pt x="1687" y="2247"/>
                  </a:lnTo>
                  <a:lnTo>
                    <a:pt x="1690" y="2250"/>
                  </a:lnTo>
                  <a:lnTo>
                    <a:pt x="1696" y="2253"/>
                  </a:lnTo>
                  <a:lnTo>
                    <a:pt x="1696" y="2253"/>
                  </a:lnTo>
                  <a:lnTo>
                    <a:pt x="1696" y="2256"/>
                  </a:lnTo>
                  <a:lnTo>
                    <a:pt x="1693" y="2256"/>
                  </a:lnTo>
                  <a:lnTo>
                    <a:pt x="1687" y="2253"/>
                  </a:lnTo>
                  <a:lnTo>
                    <a:pt x="1687" y="2253"/>
                  </a:lnTo>
                  <a:lnTo>
                    <a:pt x="1684" y="2262"/>
                  </a:lnTo>
                  <a:lnTo>
                    <a:pt x="1684" y="2265"/>
                  </a:lnTo>
                  <a:lnTo>
                    <a:pt x="1687" y="2265"/>
                  </a:lnTo>
                  <a:lnTo>
                    <a:pt x="1687" y="2265"/>
                  </a:lnTo>
                  <a:lnTo>
                    <a:pt x="1687" y="2268"/>
                  </a:lnTo>
                  <a:lnTo>
                    <a:pt x="1684" y="2268"/>
                  </a:lnTo>
                  <a:lnTo>
                    <a:pt x="1678" y="2265"/>
                  </a:lnTo>
                  <a:lnTo>
                    <a:pt x="1678" y="2265"/>
                  </a:lnTo>
                  <a:lnTo>
                    <a:pt x="1678" y="2268"/>
                  </a:lnTo>
                  <a:lnTo>
                    <a:pt x="1678" y="2271"/>
                  </a:lnTo>
                  <a:lnTo>
                    <a:pt x="1675" y="2271"/>
                  </a:lnTo>
                  <a:lnTo>
                    <a:pt x="1675" y="2271"/>
                  </a:lnTo>
                  <a:lnTo>
                    <a:pt x="1672" y="2268"/>
                  </a:lnTo>
                  <a:lnTo>
                    <a:pt x="1672" y="2268"/>
                  </a:lnTo>
                  <a:lnTo>
                    <a:pt x="1675" y="2274"/>
                  </a:lnTo>
                  <a:lnTo>
                    <a:pt x="1672" y="2277"/>
                  </a:lnTo>
                  <a:lnTo>
                    <a:pt x="1672" y="2277"/>
                  </a:lnTo>
                  <a:lnTo>
                    <a:pt x="1666" y="2280"/>
                  </a:lnTo>
                  <a:lnTo>
                    <a:pt x="1663" y="2280"/>
                  </a:lnTo>
                  <a:lnTo>
                    <a:pt x="1660" y="2280"/>
                  </a:lnTo>
                  <a:lnTo>
                    <a:pt x="1654" y="2283"/>
                  </a:lnTo>
                  <a:lnTo>
                    <a:pt x="1654" y="2283"/>
                  </a:lnTo>
                  <a:lnTo>
                    <a:pt x="1654" y="2286"/>
                  </a:lnTo>
                  <a:lnTo>
                    <a:pt x="1657" y="2289"/>
                  </a:lnTo>
                  <a:lnTo>
                    <a:pt x="1660" y="2292"/>
                  </a:lnTo>
                  <a:lnTo>
                    <a:pt x="1663" y="2295"/>
                  </a:lnTo>
                  <a:lnTo>
                    <a:pt x="1660" y="2298"/>
                  </a:lnTo>
                  <a:lnTo>
                    <a:pt x="1660" y="2298"/>
                  </a:lnTo>
                  <a:lnTo>
                    <a:pt x="1660" y="2302"/>
                  </a:lnTo>
                  <a:lnTo>
                    <a:pt x="1663" y="2302"/>
                  </a:lnTo>
                  <a:lnTo>
                    <a:pt x="1672" y="2302"/>
                  </a:lnTo>
                  <a:lnTo>
                    <a:pt x="1672" y="2302"/>
                  </a:lnTo>
                  <a:lnTo>
                    <a:pt x="1672" y="2311"/>
                  </a:lnTo>
                  <a:lnTo>
                    <a:pt x="1675" y="2314"/>
                  </a:lnTo>
                  <a:lnTo>
                    <a:pt x="1678" y="2314"/>
                  </a:lnTo>
                  <a:lnTo>
                    <a:pt x="1678" y="2314"/>
                  </a:lnTo>
                  <a:lnTo>
                    <a:pt x="1681" y="2320"/>
                  </a:lnTo>
                  <a:lnTo>
                    <a:pt x="1678" y="2326"/>
                  </a:lnTo>
                  <a:lnTo>
                    <a:pt x="1672" y="2332"/>
                  </a:lnTo>
                  <a:lnTo>
                    <a:pt x="1672" y="2332"/>
                  </a:lnTo>
                  <a:lnTo>
                    <a:pt x="1672" y="2335"/>
                  </a:lnTo>
                  <a:lnTo>
                    <a:pt x="1675" y="2335"/>
                  </a:lnTo>
                  <a:lnTo>
                    <a:pt x="1675" y="2335"/>
                  </a:lnTo>
                  <a:lnTo>
                    <a:pt x="1672" y="2338"/>
                  </a:lnTo>
                  <a:lnTo>
                    <a:pt x="1672" y="2335"/>
                  </a:lnTo>
                  <a:lnTo>
                    <a:pt x="1672" y="2335"/>
                  </a:lnTo>
                  <a:lnTo>
                    <a:pt x="1669" y="2338"/>
                  </a:lnTo>
                  <a:lnTo>
                    <a:pt x="1666" y="2341"/>
                  </a:lnTo>
                  <a:lnTo>
                    <a:pt x="1663" y="2341"/>
                  </a:lnTo>
                  <a:lnTo>
                    <a:pt x="1654" y="2344"/>
                  </a:lnTo>
                  <a:lnTo>
                    <a:pt x="1654" y="2344"/>
                  </a:lnTo>
                  <a:lnTo>
                    <a:pt x="1657" y="2347"/>
                  </a:lnTo>
                  <a:lnTo>
                    <a:pt x="1657" y="2350"/>
                  </a:lnTo>
                  <a:lnTo>
                    <a:pt x="1648" y="2350"/>
                  </a:lnTo>
                  <a:lnTo>
                    <a:pt x="1648" y="2350"/>
                  </a:lnTo>
                  <a:lnTo>
                    <a:pt x="1648" y="2359"/>
                  </a:lnTo>
                  <a:lnTo>
                    <a:pt x="1645" y="2362"/>
                  </a:lnTo>
                  <a:lnTo>
                    <a:pt x="1645" y="2365"/>
                  </a:lnTo>
                  <a:lnTo>
                    <a:pt x="1642" y="2371"/>
                  </a:lnTo>
                  <a:lnTo>
                    <a:pt x="1642" y="2371"/>
                  </a:lnTo>
                  <a:lnTo>
                    <a:pt x="1639" y="2374"/>
                  </a:lnTo>
                  <a:lnTo>
                    <a:pt x="1636" y="2374"/>
                  </a:lnTo>
                  <a:lnTo>
                    <a:pt x="1636" y="2380"/>
                  </a:lnTo>
                  <a:lnTo>
                    <a:pt x="1636" y="2383"/>
                  </a:lnTo>
                  <a:lnTo>
                    <a:pt x="1630" y="2380"/>
                  </a:lnTo>
                  <a:lnTo>
                    <a:pt x="1630" y="2380"/>
                  </a:lnTo>
                  <a:lnTo>
                    <a:pt x="1630" y="2392"/>
                  </a:lnTo>
                  <a:lnTo>
                    <a:pt x="1630" y="2401"/>
                  </a:lnTo>
                  <a:lnTo>
                    <a:pt x="1630" y="2407"/>
                  </a:lnTo>
                  <a:lnTo>
                    <a:pt x="1630" y="2407"/>
                  </a:lnTo>
                  <a:lnTo>
                    <a:pt x="1636" y="2413"/>
                  </a:lnTo>
                  <a:lnTo>
                    <a:pt x="1636" y="2413"/>
                  </a:lnTo>
                  <a:lnTo>
                    <a:pt x="1633" y="2416"/>
                  </a:lnTo>
                  <a:lnTo>
                    <a:pt x="1633" y="2419"/>
                  </a:lnTo>
                  <a:lnTo>
                    <a:pt x="1633" y="2422"/>
                  </a:lnTo>
                  <a:lnTo>
                    <a:pt x="1636" y="2429"/>
                  </a:lnTo>
                  <a:lnTo>
                    <a:pt x="1636" y="2429"/>
                  </a:lnTo>
                  <a:lnTo>
                    <a:pt x="1636" y="2432"/>
                  </a:lnTo>
                  <a:lnTo>
                    <a:pt x="1636" y="2438"/>
                  </a:lnTo>
                  <a:lnTo>
                    <a:pt x="1636" y="2441"/>
                  </a:lnTo>
                  <a:lnTo>
                    <a:pt x="1639" y="2450"/>
                  </a:lnTo>
                  <a:lnTo>
                    <a:pt x="1639" y="2450"/>
                  </a:lnTo>
                  <a:lnTo>
                    <a:pt x="1648" y="2459"/>
                  </a:lnTo>
                  <a:lnTo>
                    <a:pt x="1654" y="2468"/>
                  </a:lnTo>
                  <a:lnTo>
                    <a:pt x="1654" y="2468"/>
                  </a:lnTo>
                  <a:lnTo>
                    <a:pt x="1663" y="2471"/>
                  </a:lnTo>
                  <a:lnTo>
                    <a:pt x="1669" y="2471"/>
                  </a:lnTo>
                  <a:lnTo>
                    <a:pt x="1675" y="2471"/>
                  </a:lnTo>
                  <a:lnTo>
                    <a:pt x="1678" y="2474"/>
                  </a:lnTo>
                  <a:lnTo>
                    <a:pt x="1678" y="2474"/>
                  </a:lnTo>
                  <a:lnTo>
                    <a:pt x="1678" y="2480"/>
                  </a:lnTo>
                  <a:lnTo>
                    <a:pt x="1675" y="2483"/>
                  </a:lnTo>
                  <a:lnTo>
                    <a:pt x="1660" y="2483"/>
                  </a:lnTo>
                  <a:lnTo>
                    <a:pt x="1660" y="2483"/>
                  </a:lnTo>
                  <a:lnTo>
                    <a:pt x="1633" y="2489"/>
                  </a:lnTo>
                  <a:lnTo>
                    <a:pt x="1621" y="2489"/>
                  </a:lnTo>
                  <a:lnTo>
                    <a:pt x="1612" y="2489"/>
                  </a:lnTo>
                  <a:lnTo>
                    <a:pt x="1612" y="2489"/>
                  </a:lnTo>
                  <a:lnTo>
                    <a:pt x="1612" y="2483"/>
                  </a:lnTo>
                  <a:lnTo>
                    <a:pt x="1612" y="2483"/>
                  </a:lnTo>
                  <a:lnTo>
                    <a:pt x="1599" y="2483"/>
                  </a:lnTo>
                  <a:lnTo>
                    <a:pt x="1590" y="2480"/>
                  </a:lnTo>
                  <a:lnTo>
                    <a:pt x="1581" y="2477"/>
                  </a:lnTo>
                  <a:lnTo>
                    <a:pt x="1572" y="2474"/>
                  </a:lnTo>
                  <a:lnTo>
                    <a:pt x="1572" y="2474"/>
                  </a:lnTo>
                  <a:lnTo>
                    <a:pt x="1572" y="2462"/>
                  </a:lnTo>
                  <a:lnTo>
                    <a:pt x="1572" y="2462"/>
                  </a:lnTo>
                  <a:lnTo>
                    <a:pt x="1569" y="2456"/>
                  </a:lnTo>
                  <a:lnTo>
                    <a:pt x="1566" y="2456"/>
                  </a:lnTo>
                  <a:lnTo>
                    <a:pt x="1560" y="2453"/>
                  </a:lnTo>
                  <a:lnTo>
                    <a:pt x="1557" y="2450"/>
                  </a:lnTo>
                  <a:lnTo>
                    <a:pt x="1557" y="2450"/>
                  </a:lnTo>
                  <a:lnTo>
                    <a:pt x="1554" y="2447"/>
                  </a:lnTo>
                  <a:lnTo>
                    <a:pt x="1554" y="2441"/>
                  </a:lnTo>
                  <a:lnTo>
                    <a:pt x="1554" y="2441"/>
                  </a:lnTo>
                  <a:lnTo>
                    <a:pt x="1551" y="2438"/>
                  </a:lnTo>
                  <a:lnTo>
                    <a:pt x="1548" y="2438"/>
                  </a:lnTo>
                  <a:lnTo>
                    <a:pt x="1548" y="2438"/>
                  </a:lnTo>
                  <a:lnTo>
                    <a:pt x="1551" y="2429"/>
                  </a:lnTo>
                  <a:lnTo>
                    <a:pt x="1554" y="2425"/>
                  </a:lnTo>
                  <a:lnTo>
                    <a:pt x="1548" y="2425"/>
                  </a:lnTo>
                  <a:lnTo>
                    <a:pt x="1548" y="2425"/>
                  </a:lnTo>
                  <a:lnTo>
                    <a:pt x="1548" y="2422"/>
                  </a:lnTo>
                  <a:lnTo>
                    <a:pt x="1548" y="2422"/>
                  </a:lnTo>
                  <a:lnTo>
                    <a:pt x="1548" y="2416"/>
                  </a:lnTo>
                  <a:lnTo>
                    <a:pt x="1548" y="2416"/>
                  </a:lnTo>
                  <a:lnTo>
                    <a:pt x="1548" y="2413"/>
                  </a:lnTo>
                  <a:lnTo>
                    <a:pt x="1545" y="2410"/>
                  </a:lnTo>
                  <a:lnTo>
                    <a:pt x="1542" y="2407"/>
                  </a:lnTo>
                  <a:lnTo>
                    <a:pt x="1542" y="2407"/>
                  </a:lnTo>
                  <a:lnTo>
                    <a:pt x="1542" y="2404"/>
                  </a:lnTo>
                  <a:lnTo>
                    <a:pt x="1545" y="2401"/>
                  </a:lnTo>
                  <a:lnTo>
                    <a:pt x="1545" y="2401"/>
                  </a:lnTo>
                  <a:lnTo>
                    <a:pt x="1542" y="2395"/>
                  </a:lnTo>
                  <a:lnTo>
                    <a:pt x="1542" y="2395"/>
                  </a:lnTo>
                  <a:lnTo>
                    <a:pt x="1539" y="2389"/>
                  </a:lnTo>
                  <a:lnTo>
                    <a:pt x="1533" y="2383"/>
                  </a:lnTo>
                  <a:lnTo>
                    <a:pt x="1533" y="2383"/>
                  </a:lnTo>
                  <a:lnTo>
                    <a:pt x="1533" y="2380"/>
                  </a:lnTo>
                  <a:lnTo>
                    <a:pt x="1536" y="2377"/>
                  </a:lnTo>
                  <a:lnTo>
                    <a:pt x="1536" y="2374"/>
                  </a:lnTo>
                  <a:lnTo>
                    <a:pt x="1536" y="2371"/>
                  </a:lnTo>
                  <a:lnTo>
                    <a:pt x="1536" y="2371"/>
                  </a:lnTo>
                  <a:lnTo>
                    <a:pt x="1533" y="2368"/>
                  </a:lnTo>
                  <a:lnTo>
                    <a:pt x="1530" y="2368"/>
                  </a:lnTo>
                  <a:lnTo>
                    <a:pt x="1530" y="2368"/>
                  </a:lnTo>
                  <a:lnTo>
                    <a:pt x="1536" y="2362"/>
                  </a:lnTo>
                  <a:lnTo>
                    <a:pt x="1536" y="2359"/>
                  </a:lnTo>
                  <a:lnTo>
                    <a:pt x="1533" y="2356"/>
                  </a:lnTo>
                  <a:lnTo>
                    <a:pt x="1533" y="2356"/>
                  </a:lnTo>
                  <a:lnTo>
                    <a:pt x="1533" y="2353"/>
                  </a:lnTo>
                  <a:lnTo>
                    <a:pt x="1536" y="2353"/>
                  </a:lnTo>
                  <a:lnTo>
                    <a:pt x="1542" y="2350"/>
                  </a:lnTo>
                  <a:lnTo>
                    <a:pt x="1542" y="2350"/>
                  </a:lnTo>
                  <a:lnTo>
                    <a:pt x="1542" y="2323"/>
                  </a:lnTo>
                  <a:lnTo>
                    <a:pt x="1542" y="2323"/>
                  </a:lnTo>
                  <a:lnTo>
                    <a:pt x="1536" y="2320"/>
                  </a:lnTo>
                  <a:lnTo>
                    <a:pt x="1530" y="2314"/>
                  </a:lnTo>
                  <a:lnTo>
                    <a:pt x="1530" y="2314"/>
                  </a:lnTo>
                  <a:lnTo>
                    <a:pt x="1539" y="2295"/>
                  </a:lnTo>
                  <a:lnTo>
                    <a:pt x="1539" y="2286"/>
                  </a:lnTo>
                  <a:lnTo>
                    <a:pt x="1536" y="2277"/>
                  </a:lnTo>
                  <a:lnTo>
                    <a:pt x="1536" y="2277"/>
                  </a:lnTo>
                  <a:lnTo>
                    <a:pt x="1545" y="2277"/>
                  </a:lnTo>
                  <a:lnTo>
                    <a:pt x="1548" y="2277"/>
                  </a:lnTo>
                  <a:lnTo>
                    <a:pt x="1551" y="2274"/>
                  </a:lnTo>
                  <a:lnTo>
                    <a:pt x="1557" y="2274"/>
                  </a:lnTo>
                  <a:lnTo>
                    <a:pt x="1557" y="2274"/>
                  </a:lnTo>
                  <a:lnTo>
                    <a:pt x="1557" y="2238"/>
                  </a:lnTo>
                  <a:lnTo>
                    <a:pt x="1557" y="2238"/>
                  </a:lnTo>
                  <a:lnTo>
                    <a:pt x="1563" y="2235"/>
                  </a:lnTo>
                  <a:lnTo>
                    <a:pt x="1566" y="2232"/>
                  </a:lnTo>
                  <a:lnTo>
                    <a:pt x="1572" y="2223"/>
                  </a:lnTo>
                  <a:lnTo>
                    <a:pt x="1575" y="2211"/>
                  </a:lnTo>
                  <a:lnTo>
                    <a:pt x="1578" y="2202"/>
                  </a:lnTo>
                  <a:lnTo>
                    <a:pt x="1578" y="2202"/>
                  </a:lnTo>
                  <a:lnTo>
                    <a:pt x="1572" y="2205"/>
                  </a:lnTo>
                  <a:lnTo>
                    <a:pt x="1572" y="2205"/>
                  </a:lnTo>
                  <a:lnTo>
                    <a:pt x="1569" y="2202"/>
                  </a:lnTo>
                  <a:lnTo>
                    <a:pt x="1569" y="2202"/>
                  </a:lnTo>
                  <a:lnTo>
                    <a:pt x="1563" y="2205"/>
                  </a:lnTo>
                  <a:lnTo>
                    <a:pt x="1560" y="2211"/>
                  </a:lnTo>
                  <a:lnTo>
                    <a:pt x="1557" y="2217"/>
                  </a:lnTo>
                  <a:lnTo>
                    <a:pt x="1557" y="2226"/>
                  </a:lnTo>
                  <a:lnTo>
                    <a:pt x="1557" y="2226"/>
                  </a:lnTo>
                  <a:lnTo>
                    <a:pt x="1548" y="2220"/>
                  </a:lnTo>
                  <a:lnTo>
                    <a:pt x="1545" y="2217"/>
                  </a:lnTo>
                  <a:lnTo>
                    <a:pt x="1545" y="2208"/>
                  </a:lnTo>
                  <a:lnTo>
                    <a:pt x="1545" y="2208"/>
                  </a:lnTo>
                  <a:lnTo>
                    <a:pt x="1545" y="2208"/>
                  </a:lnTo>
                  <a:lnTo>
                    <a:pt x="1545" y="2205"/>
                  </a:lnTo>
                  <a:lnTo>
                    <a:pt x="1548" y="2199"/>
                  </a:lnTo>
                  <a:lnTo>
                    <a:pt x="1554" y="2196"/>
                  </a:lnTo>
                  <a:lnTo>
                    <a:pt x="1554" y="2193"/>
                  </a:lnTo>
                  <a:lnTo>
                    <a:pt x="1554" y="2193"/>
                  </a:lnTo>
                  <a:lnTo>
                    <a:pt x="1551" y="2190"/>
                  </a:lnTo>
                  <a:lnTo>
                    <a:pt x="1551" y="2190"/>
                  </a:lnTo>
                  <a:lnTo>
                    <a:pt x="1557" y="2193"/>
                  </a:lnTo>
                  <a:lnTo>
                    <a:pt x="1560" y="2190"/>
                  </a:lnTo>
                  <a:lnTo>
                    <a:pt x="1560" y="2190"/>
                  </a:lnTo>
                  <a:lnTo>
                    <a:pt x="1563" y="2175"/>
                  </a:lnTo>
                  <a:lnTo>
                    <a:pt x="1560" y="2159"/>
                  </a:lnTo>
                  <a:lnTo>
                    <a:pt x="1557" y="2144"/>
                  </a:lnTo>
                  <a:lnTo>
                    <a:pt x="1557" y="2132"/>
                  </a:lnTo>
                  <a:lnTo>
                    <a:pt x="1557" y="2132"/>
                  </a:lnTo>
                  <a:lnTo>
                    <a:pt x="1566" y="2132"/>
                  </a:lnTo>
                  <a:lnTo>
                    <a:pt x="1566" y="2132"/>
                  </a:lnTo>
                  <a:lnTo>
                    <a:pt x="1563" y="2111"/>
                  </a:lnTo>
                  <a:lnTo>
                    <a:pt x="1566" y="2087"/>
                  </a:lnTo>
                  <a:lnTo>
                    <a:pt x="1566" y="2087"/>
                  </a:lnTo>
                  <a:lnTo>
                    <a:pt x="1581" y="2069"/>
                  </a:lnTo>
                  <a:lnTo>
                    <a:pt x="1584" y="2057"/>
                  </a:lnTo>
                  <a:lnTo>
                    <a:pt x="1581" y="2048"/>
                  </a:lnTo>
                  <a:lnTo>
                    <a:pt x="1581" y="2048"/>
                  </a:lnTo>
                  <a:lnTo>
                    <a:pt x="1587" y="2051"/>
                  </a:lnTo>
                  <a:lnTo>
                    <a:pt x="1587" y="2051"/>
                  </a:lnTo>
                  <a:lnTo>
                    <a:pt x="1590" y="2041"/>
                  </a:lnTo>
                  <a:lnTo>
                    <a:pt x="1590" y="2032"/>
                  </a:lnTo>
                  <a:lnTo>
                    <a:pt x="1593" y="2029"/>
                  </a:lnTo>
                  <a:lnTo>
                    <a:pt x="1599" y="2035"/>
                  </a:lnTo>
                  <a:lnTo>
                    <a:pt x="1599" y="2035"/>
                  </a:lnTo>
                  <a:lnTo>
                    <a:pt x="1596" y="2020"/>
                  </a:lnTo>
                  <a:lnTo>
                    <a:pt x="1593" y="2005"/>
                  </a:lnTo>
                  <a:lnTo>
                    <a:pt x="1593" y="2005"/>
                  </a:lnTo>
                  <a:lnTo>
                    <a:pt x="1590" y="1996"/>
                  </a:lnTo>
                  <a:lnTo>
                    <a:pt x="1587" y="1990"/>
                  </a:lnTo>
                  <a:lnTo>
                    <a:pt x="1587" y="1990"/>
                  </a:lnTo>
                  <a:lnTo>
                    <a:pt x="1587" y="1984"/>
                  </a:lnTo>
                  <a:lnTo>
                    <a:pt x="1590" y="1978"/>
                  </a:lnTo>
                  <a:lnTo>
                    <a:pt x="1590" y="1978"/>
                  </a:lnTo>
                  <a:lnTo>
                    <a:pt x="1590" y="1963"/>
                  </a:lnTo>
                  <a:lnTo>
                    <a:pt x="1593" y="1963"/>
                  </a:lnTo>
                  <a:lnTo>
                    <a:pt x="1599" y="1966"/>
                  </a:lnTo>
                  <a:lnTo>
                    <a:pt x="1599" y="1966"/>
                  </a:lnTo>
                  <a:lnTo>
                    <a:pt x="1599" y="1948"/>
                  </a:lnTo>
                  <a:lnTo>
                    <a:pt x="1602" y="1933"/>
                  </a:lnTo>
                  <a:lnTo>
                    <a:pt x="1602" y="1933"/>
                  </a:lnTo>
                  <a:lnTo>
                    <a:pt x="1602" y="1927"/>
                  </a:lnTo>
                  <a:lnTo>
                    <a:pt x="1602" y="1921"/>
                  </a:lnTo>
                  <a:lnTo>
                    <a:pt x="1602" y="1921"/>
                  </a:lnTo>
                  <a:lnTo>
                    <a:pt x="1605" y="1911"/>
                  </a:lnTo>
                  <a:lnTo>
                    <a:pt x="1609" y="1905"/>
                  </a:lnTo>
                  <a:lnTo>
                    <a:pt x="1605" y="1899"/>
                  </a:lnTo>
                  <a:lnTo>
                    <a:pt x="1605" y="1899"/>
                  </a:lnTo>
                  <a:lnTo>
                    <a:pt x="1605" y="1896"/>
                  </a:lnTo>
                  <a:lnTo>
                    <a:pt x="1605" y="1887"/>
                  </a:lnTo>
                  <a:lnTo>
                    <a:pt x="1605" y="1887"/>
                  </a:lnTo>
                  <a:lnTo>
                    <a:pt x="1605" y="1872"/>
                  </a:lnTo>
                  <a:lnTo>
                    <a:pt x="1605" y="1872"/>
                  </a:lnTo>
                  <a:lnTo>
                    <a:pt x="1609" y="1866"/>
                  </a:lnTo>
                  <a:lnTo>
                    <a:pt x="1612" y="1860"/>
                  </a:lnTo>
                  <a:lnTo>
                    <a:pt x="1612" y="1860"/>
                  </a:lnTo>
                  <a:lnTo>
                    <a:pt x="1612" y="1836"/>
                  </a:lnTo>
                  <a:lnTo>
                    <a:pt x="1612" y="1815"/>
                  </a:lnTo>
                  <a:lnTo>
                    <a:pt x="1612" y="1815"/>
                  </a:lnTo>
                  <a:lnTo>
                    <a:pt x="1612" y="1809"/>
                  </a:lnTo>
                  <a:lnTo>
                    <a:pt x="1615" y="1803"/>
                  </a:lnTo>
                  <a:lnTo>
                    <a:pt x="1615" y="1803"/>
                  </a:lnTo>
                  <a:lnTo>
                    <a:pt x="1612" y="1794"/>
                  </a:lnTo>
                  <a:lnTo>
                    <a:pt x="1609" y="1784"/>
                  </a:lnTo>
                  <a:lnTo>
                    <a:pt x="1602" y="1775"/>
                  </a:lnTo>
                  <a:lnTo>
                    <a:pt x="1602" y="1766"/>
                  </a:lnTo>
                  <a:lnTo>
                    <a:pt x="1602" y="1766"/>
                  </a:lnTo>
                  <a:lnTo>
                    <a:pt x="1599" y="1763"/>
                  </a:lnTo>
                  <a:lnTo>
                    <a:pt x="1599" y="1763"/>
                  </a:lnTo>
                  <a:lnTo>
                    <a:pt x="1593" y="1766"/>
                  </a:lnTo>
                  <a:lnTo>
                    <a:pt x="1590" y="1766"/>
                  </a:lnTo>
                  <a:lnTo>
                    <a:pt x="1590" y="1766"/>
                  </a:lnTo>
                  <a:lnTo>
                    <a:pt x="1578" y="1751"/>
                  </a:lnTo>
                  <a:lnTo>
                    <a:pt x="1569" y="1748"/>
                  </a:lnTo>
                  <a:lnTo>
                    <a:pt x="1560" y="1745"/>
                  </a:lnTo>
                  <a:lnTo>
                    <a:pt x="1560" y="1745"/>
                  </a:lnTo>
                  <a:lnTo>
                    <a:pt x="1557" y="1739"/>
                  </a:lnTo>
                  <a:lnTo>
                    <a:pt x="1554" y="1739"/>
                  </a:lnTo>
                  <a:lnTo>
                    <a:pt x="1554" y="1736"/>
                  </a:lnTo>
                  <a:lnTo>
                    <a:pt x="1554" y="1736"/>
                  </a:lnTo>
                  <a:lnTo>
                    <a:pt x="1551" y="1739"/>
                  </a:lnTo>
                  <a:lnTo>
                    <a:pt x="1551" y="1739"/>
                  </a:lnTo>
                  <a:lnTo>
                    <a:pt x="1551" y="1736"/>
                  </a:lnTo>
                  <a:lnTo>
                    <a:pt x="1548" y="1733"/>
                  </a:lnTo>
                  <a:lnTo>
                    <a:pt x="1548" y="1733"/>
                  </a:lnTo>
                  <a:lnTo>
                    <a:pt x="1545" y="1733"/>
                  </a:lnTo>
                  <a:lnTo>
                    <a:pt x="1539" y="1733"/>
                  </a:lnTo>
                  <a:lnTo>
                    <a:pt x="1539" y="1730"/>
                  </a:lnTo>
                  <a:lnTo>
                    <a:pt x="1542" y="1724"/>
                  </a:lnTo>
                  <a:lnTo>
                    <a:pt x="1542" y="1724"/>
                  </a:lnTo>
                  <a:lnTo>
                    <a:pt x="1539" y="1721"/>
                  </a:lnTo>
                  <a:lnTo>
                    <a:pt x="1536" y="1721"/>
                  </a:lnTo>
                  <a:lnTo>
                    <a:pt x="1530" y="1721"/>
                  </a:lnTo>
                  <a:lnTo>
                    <a:pt x="1524" y="1721"/>
                  </a:lnTo>
                  <a:lnTo>
                    <a:pt x="1524" y="1721"/>
                  </a:lnTo>
                  <a:lnTo>
                    <a:pt x="1524" y="1718"/>
                  </a:lnTo>
                  <a:lnTo>
                    <a:pt x="1524" y="1712"/>
                  </a:lnTo>
                  <a:lnTo>
                    <a:pt x="1524" y="1712"/>
                  </a:lnTo>
                  <a:lnTo>
                    <a:pt x="1518" y="1709"/>
                  </a:lnTo>
                  <a:lnTo>
                    <a:pt x="1518" y="1709"/>
                  </a:lnTo>
                  <a:lnTo>
                    <a:pt x="1509" y="1697"/>
                  </a:lnTo>
                  <a:lnTo>
                    <a:pt x="1506" y="1682"/>
                  </a:lnTo>
                  <a:lnTo>
                    <a:pt x="1506" y="1682"/>
                  </a:lnTo>
                  <a:lnTo>
                    <a:pt x="1503" y="1679"/>
                  </a:lnTo>
                  <a:lnTo>
                    <a:pt x="1503" y="1679"/>
                  </a:lnTo>
                  <a:lnTo>
                    <a:pt x="1497" y="1676"/>
                  </a:lnTo>
                  <a:lnTo>
                    <a:pt x="1497" y="1676"/>
                  </a:lnTo>
                  <a:lnTo>
                    <a:pt x="1494" y="1673"/>
                  </a:lnTo>
                  <a:lnTo>
                    <a:pt x="1494" y="1666"/>
                  </a:lnTo>
                  <a:lnTo>
                    <a:pt x="1494" y="1657"/>
                  </a:lnTo>
                  <a:lnTo>
                    <a:pt x="1488" y="1657"/>
                  </a:lnTo>
                  <a:lnTo>
                    <a:pt x="1488" y="1657"/>
                  </a:lnTo>
                  <a:lnTo>
                    <a:pt x="1485" y="1651"/>
                  </a:lnTo>
                  <a:lnTo>
                    <a:pt x="1478" y="1642"/>
                  </a:lnTo>
                  <a:lnTo>
                    <a:pt x="1472" y="1624"/>
                  </a:lnTo>
                  <a:lnTo>
                    <a:pt x="1472" y="1624"/>
                  </a:lnTo>
                  <a:lnTo>
                    <a:pt x="1457" y="1600"/>
                  </a:lnTo>
                  <a:lnTo>
                    <a:pt x="1457" y="1600"/>
                  </a:lnTo>
                  <a:lnTo>
                    <a:pt x="1448" y="1591"/>
                  </a:lnTo>
                  <a:lnTo>
                    <a:pt x="1448" y="1591"/>
                  </a:lnTo>
                  <a:lnTo>
                    <a:pt x="1448" y="1588"/>
                  </a:lnTo>
                  <a:lnTo>
                    <a:pt x="1448" y="1582"/>
                  </a:lnTo>
                  <a:lnTo>
                    <a:pt x="1448" y="1582"/>
                  </a:lnTo>
                  <a:lnTo>
                    <a:pt x="1442" y="1579"/>
                  </a:lnTo>
                  <a:lnTo>
                    <a:pt x="1439" y="1579"/>
                  </a:lnTo>
                  <a:lnTo>
                    <a:pt x="1439" y="1579"/>
                  </a:lnTo>
                  <a:lnTo>
                    <a:pt x="1436" y="1567"/>
                  </a:lnTo>
                  <a:lnTo>
                    <a:pt x="1433" y="1564"/>
                  </a:lnTo>
                  <a:lnTo>
                    <a:pt x="1430" y="1570"/>
                  </a:lnTo>
                  <a:lnTo>
                    <a:pt x="1430" y="1570"/>
                  </a:lnTo>
                  <a:lnTo>
                    <a:pt x="1430" y="1570"/>
                  </a:lnTo>
                  <a:lnTo>
                    <a:pt x="1427" y="1564"/>
                  </a:lnTo>
                  <a:lnTo>
                    <a:pt x="1427" y="1555"/>
                  </a:lnTo>
                  <a:lnTo>
                    <a:pt x="1427" y="1543"/>
                  </a:lnTo>
                  <a:lnTo>
                    <a:pt x="1427" y="1533"/>
                  </a:lnTo>
                  <a:lnTo>
                    <a:pt x="1427" y="1533"/>
                  </a:lnTo>
                  <a:lnTo>
                    <a:pt x="1433" y="1533"/>
                  </a:lnTo>
                  <a:lnTo>
                    <a:pt x="1436" y="1527"/>
                  </a:lnTo>
                  <a:lnTo>
                    <a:pt x="1439" y="1521"/>
                  </a:lnTo>
                  <a:lnTo>
                    <a:pt x="1442" y="1518"/>
                  </a:lnTo>
                  <a:lnTo>
                    <a:pt x="1442" y="1518"/>
                  </a:lnTo>
                  <a:lnTo>
                    <a:pt x="1442" y="1512"/>
                  </a:lnTo>
                  <a:lnTo>
                    <a:pt x="1439" y="1509"/>
                  </a:lnTo>
                  <a:lnTo>
                    <a:pt x="1436" y="1506"/>
                  </a:lnTo>
                  <a:lnTo>
                    <a:pt x="1430" y="1506"/>
                  </a:lnTo>
                  <a:lnTo>
                    <a:pt x="1430" y="1506"/>
                  </a:lnTo>
                  <a:lnTo>
                    <a:pt x="1433" y="1497"/>
                  </a:lnTo>
                  <a:lnTo>
                    <a:pt x="1433" y="1491"/>
                  </a:lnTo>
                  <a:lnTo>
                    <a:pt x="1436" y="1482"/>
                  </a:lnTo>
                  <a:lnTo>
                    <a:pt x="1436" y="1473"/>
                  </a:lnTo>
                  <a:lnTo>
                    <a:pt x="1436" y="1473"/>
                  </a:lnTo>
                  <a:lnTo>
                    <a:pt x="1442" y="1470"/>
                  </a:lnTo>
                  <a:lnTo>
                    <a:pt x="1448" y="1470"/>
                  </a:lnTo>
                  <a:lnTo>
                    <a:pt x="1448" y="1470"/>
                  </a:lnTo>
                  <a:lnTo>
                    <a:pt x="1448" y="1464"/>
                  </a:lnTo>
                  <a:lnTo>
                    <a:pt x="1448" y="1458"/>
                  </a:lnTo>
                  <a:lnTo>
                    <a:pt x="1448" y="1458"/>
                  </a:lnTo>
                  <a:lnTo>
                    <a:pt x="1451" y="1458"/>
                  </a:lnTo>
                  <a:lnTo>
                    <a:pt x="1457" y="1458"/>
                  </a:lnTo>
                  <a:lnTo>
                    <a:pt x="1457" y="1458"/>
                  </a:lnTo>
                  <a:lnTo>
                    <a:pt x="1457" y="1452"/>
                  </a:lnTo>
                  <a:lnTo>
                    <a:pt x="1457" y="1452"/>
                  </a:lnTo>
                  <a:lnTo>
                    <a:pt x="1460" y="1449"/>
                  </a:lnTo>
                  <a:lnTo>
                    <a:pt x="1463" y="1446"/>
                  </a:lnTo>
                  <a:lnTo>
                    <a:pt x="1463" y="1446"/>
                  </a:lnTo>
                  <a:lnTo>
                    <a:pt x="1460" y="1446"/>
                  </a:lnTo>
                  <a:lnTo>
                    <a:pt x="1460" y="1446"/>
                  </a:lnTo>
                  <a:lnTo>
                    <a:pt x="1460" y="1443"/>
                  </a:lnTo>
                  <a:lnTo>
                    <a:pt x="1463" y="1440"/>
                  </a:lnTo>
                  <a:lnTo>
                    <a:pt x="1463" y="1440"/>
                  </a:lnTo>
                  <a:lnTo>
                    <a:pt x="1463" y="1440"/>
                  </a:lnTo>
                  <a:lnTo>
                    <a:pt x="1469" y="1443"/>
                  </a:lnTo>
                  <a:lnTo>
                    <a:pt x="1469" y="1440"/>
                  </a:lnTo>
                  <a:lnTo>
                    <a:pt x="1472" y="1437"/>
                  </a:lnTo>
                  <a:lnTo>
                    <a:pt x="1475" y="1434"/>
                  </a:lnTo>
                  <a:lnTo>
                    <a:pt x="1475" y="1434"/>
                  </a:lnTo>
                  <a:lnTo>
                    <a:pt x="1478" y="1431"/>
                  </a:lnTo>
                  <a:lnTo>
                    <a:pt x="1482" y="1428"/>
                  </a:lnTo>
                  <a:lnTo>
                    <a:pt x="1482" y="1422"/>
                  </a:lnTo>
                  <a:lnTo>
                    <a:pt x="1485" y="1416"/>
                  </a:lnTo>
                  <a:lnTo>
                    <a:pt x="1485" y="1416"/>
                  </a:lnTo>
                  <a:lnTo>
                    <a:pt x="1491" y="1409"/>
                  </a:lnTo>
                  <a:lnTo>
                    <a:pt x="1497" y="1400"/>
                  </a:lnTo>
                  <a:lnTo>
                    <a:pt x="1494" y="1394"/>
                  </a:lnTo>
                  <a:lnTo>
                    <a:pt x="1494" y="1391"/>
                  </a:lnTo>
                  <a:lnTo>
                    <a:pt x="1494" y="1391"/>
                  </a:lnTo>
                  <a:lnTo>
                    <a:pt x="1491" y="1388"/>
                  </a:lnTo>
                  <a:lnTo>
                    <a:pt x="1491" y="1388"/>
                  </a:lnTo>
                  <a:lnTo>
                    <a:pt x="1494" y="1382"/>
                  </a:lnTo>
                  <a:lnTo>
                    <a:pt x="1494" y="1382"/>
                  </a:lnTo>
                  <a:lnTo>
                    <a:pt x="1488" y="1358"/>
                  </a:lnTo>
                  <a:lnTo>
                    <a:pt x="1488" y="1346"/>
                  </a:lnTo>
                  <a:lnTo>
                    <a:pt x="1488" y="1334"/>
                  </a:lnTo>
                  <a:lnTo>
                    <a:pt x="1488" y="1334"/>
                  </a:lnTo>
                  <a:lnTo>
                    <a:pt x="1475" y="1334"/>
                  </a:lnTo>
                  <a:lnTo>
                    <a:pt x="1469" y="1331"/>
                  </a:lnTo>
                  <a:lnTo>
                    <a:pt x="1460" y="1325"/>
                  </a:lnTo>
                  <a:lnTo>
                    <a:pt x="1448" y="1328"/>
                  </a:lnTo>
                  <a:lnTo>
                    <a:pt x="1448" y="1328"/>
                  </a:lnTo>
                  <a:lnTo>
                    <a:pt x="1445" y="1328"/>
                  </a:lnTo>
                  <a:lnTo>
                    <a:pt x="1445" y="1331"/>
                  </a:lnTo>
                  <a:lnTo>
                    <a:pt x="1445" y="1337"/>
                  </a:lnTo>
                  <a:lnTo>
                    <a:pt x="1442" y="1343"/>
                  </a:lnTo>
                  <a:lnTo>
                    <a:pt x="1442" y="1343"/>
                  </a:lnTo>
                  <a:lnTo>
                    <a:pt x="1430" y="1340"/>
                  </a:lnTo>
                  <a:lnTo>
                    <a:pt x="1418" y="1337"/>
                  </a:lnTo>
                  <a:lnTo>
                    <a:pt x="1409" y="1334"/>
                  </a:lnTo>
                  <a:lnTo>
                    <a:pt x="1394" y="1331"/>
                  </a:lnTo>
                  <a:lnTo>
                    <a:pt x="1394" y="1331"/>
                  </a:lnTo>
                  <a:lnTo>
                    <a:pt x="1394" y="1325"/>
                  </a:lnTo>
                  <a:lnTo>
                    <a:pt x="1391" y="1325"/>
                  </a:lnTo>
                  <a:lnTo>
                    <a:pt x="1388" y="1322"/>
                  </a:lnTo>
                  <a:lnTo>
                    <a:pt x="1388" y="1316"/>
                  </a:lnTo>
                  <a:lnTo>
                    <a:pt x="1388" y="1316"/>
                  </a:lnTo>
                  <a:lnTo>
                    <a:pt x="1379" y="1313"/>
                  </a:lnTo>
                  <a:lnTo>
                    <a:pt x="1370" y="1310"/>
                  </a:lnTo>
                  <a:lnTo>
                    <a:pt x="1370" y="1310"/>
                  </a:lnTo>
                  <a:lnTo>
                    <a:pt x="1370" y="1307"/>
                  </a:lnTo>
                  <a:lnTo>
                    <a:pt x="1370" y="1304"/>
                  </a:lnTo>
                  <a:lnTo>
                    <a:pt x="1370" y="1304"/>
                  </a:lnTo>
                  <a:lnTo>
                    <a:pt x="1367" y="1304"/>
                  </a:lnTo>
                  <a:lnTo>
                    <a:pt x="1364" y="1304"/>
                  </a:lnTo>
                  <a:lnTo>
                    <a:pt x="1364" y="1304"/>
                  </a:lnTo>
                  <a:lnTo>
                    <a:pt x="1361" y="1295"/>
                  </a:lnTo>
                  <a:lnTo>
                    <a:pt x="1358" y="1292"/>
                  </a:lnTo>
                  <a:lnTo>
                    <a:pt x="1355" y="1289"/>
                  </a:lnTo>
                  <a:lnTo>
                    <a:pt x="1355" y="1289"/>
                  </a:lnTo>
                  <a:lnTo>
                    <a:pt x="1355" y="1282"/>
                  </a:lnTo>
                  <a:lnTo>
                    <a:pt x="1358" y="1279"/>
                  </a:lnTo>
                  <a:lnTo>
                    <a:pt x="1358" y="1279"/>
                  </a:lnTo>
                  <a:lnTo>
                    <a:pt x="1355" y="1273"/>
                  </a:lnTo>
                  <a:lnTo>
                    <a:pt x="1355" y="1273"/>
                  </a:lnTo>
                  <a:lnTo>
                    <a:pt x="1355" y="1270"/>
                  </a:lnTo>
                  <a:lnTo>
                    <a:pt x="1352" y="1270"/>
                  </a:lnTo>
                  <a:lnTo>
                    <a:pt x="1352" y="1273"/>
                  </a:lnTo>
                  <a:lnTo>
                    <a:pt x="1352" y="1273"/>
                  </a:lnTo>
                  <a:lnTo>
                    <a:pt x="1342" y="1264"/>
                  </a:lnTo>
                  <a:lnTo>
                    <a:pt x="1336" y="1261"/>
                  </a:lnTo>
                  <a:lnTo>
                    <a:pt x="1330" y="1261"/>
                  </a:lnTo>
                  <a:lnTo>
                    <a:pt x="1330" y="1261"/>
                  </a:lnTo>
                  <a:lnTo>
                    <a:pt x="1330" y="1255"/>
                  </a:lnTo>
                  <a:lnTo>
                    <a:pt x="1324" y="1252"/>
                  </a:lnTo>
                  <a:lnTo>
                    <a:pt x="1321" y="1252"/>
                  </a:lnTo>
                  <a:lnTo>
                    <a:pt x="1321" y="1246"/>
                  </a:lnTo>
                  <a:lnTo>
                    <a:pt x="1321" y="1246"/>
                  </a:lnTo>
                  <a:lnTo>
                    <a:pt x="1306" y="1243"/>
                  </a:lnTo>
                  <a:lnTo>
                    <a:pt x="1300" y="1243"/>
                  </a:lnTo>
                  <a:lnTo>
                    <a:pt x="1300" y="1246"/>
                  </a:lnTo>
                  <a:lnTo>
                    <a:pt x="1300" y="1246"/>
                  </a:lnTo>
                  <a:lnTo>
                    <a:pt x="1300" y="1246"/>
                  </a:lnTo>
                  <a:lnTo>
                    <a:pt x="1300" y="1243"/>
                  </a:lnTo>
                  <a:lnTo>
                    <a:pt x="1297" y="1240"/>
                  </a:lnTo>
                  <a:lnTo>
                    <a:pt x="1297" y="1240"/>
                  </a:lnTo>
                  <a:lnTo>
                    <a:pt x="1297" y="1237"/>
                  </a:lnTo>
                  <a:lnTo>
                    <a:pt x="1297" y="1237"/>
                  </a:lnTo>
                  <a:lnTo>
                    <a:pt x="1288" y="1237"/>
                  </a:lnTo>
                  <a:lnTo>
                    <a:pt x="1288" y="1237"/>
                  </a:lnTo>
                  <a:lnTo>
                    <a:pt x="1282" y="1234"/>
                  </a:lnTo>
                  <a:lnTo>
                    <a:pt x="1273" y="1231"/>
                  </a:lnTo>
                  <a:lnTo>
                    <a:pt x="1264" y="1234"/>
                  </a:lnTo>
                  <a:lnTo>
                    <a:pt x="1264" y="1234"/>
                  </a:lnTo>
                  <a:lnTo>
                    <a:pt x="1267" y="1225"/>
                  </a:lnTo>
                  <a:lnTo>
                    <a:pt x="1261" y="1225"/>
                  </a:lnTo>
                  <a:lnTo>
                    <a:pt x="1255" y="1222"/>
                  </a:lnTo>
                  <a:lnTo>
                    <a:pt x="1249" y="1222"/>
                  </a:lnTo>
                  <a:lnTo>
                    <a:pt x="1249" y="1222"/>
                  </a:lnTo>
                  <a:lnTo>
                    <a:pt x="1249" y="1216"/>
                  </a:lnTo>
                  <a:lnTo>
                    <a:pt x="1249" y="1213"/>
                  </a:lnTo>
                  <a:lnTo>
                    <a:pt x="1249" y="1213"/>
                  </a:lnTo>
                  <a:lnTo>
                    <a:pt x="1246" y="1213"/>
                  </a:lnTo>
                  <a:lnTo>
                    <a:pt x="1240" y="1213"/>
                  </a:lnTo>
                  <a:lnTo>
                    <a:pt x="1240" y="1213"/>
                  </a:lnTo>
                  <a:lnTo>
                    <a:pt x="1240" y="1210"/>
                  </a:lnTo>
                  <a:lnTo>
                    <a:pt x="1240" y="1204"/>
                  </a:lnTo>
                  <a:lnTo>
                    <a:pt x="1240" y="1204"/>
                  </a:lnTo>
                  <a:lnTo>
                    <a:pt x="1237" y="1204"/>
                  </a:lnTo>
                  <a:lnTo>
                    <a:pt x="1234" y="1204"/>
                  </a:lnTo>
                  <a:lnTo>
                    <a:pt x="1234" y="1204"/>
                  </a:lnTo>
                  <a:lnTo>
                    <a:pt x="1234" y="1201"/>
                  </a:lnTo>
                  <a:lnTo>
                    <a:pt x="1234" y="1198"/>
                  </a:lnTo>
                  <a:lnTo>
                    <a:pt x="1234" y="1198"/>
                  </a:lnTo>
                  <a:lnTo>
                    <a:pt x="1231" y="1195"/>
                  </a:lnTo>
                  <a:lnTo>
                    <a:pt x="1228" y="1198"/>
                  </a:lnTo>
                  <a:lnTo>
                    <a:pt x="1228" y="1201"/>
                  </a:lnTo>
                  <a:lnTo>
                    <a:pt x="1228" y="1201"/>
                  </a:lnTo>
                  <a:lnTo>
                    <a:pt x="1221" y="1198"/>
                  </a:lnTo>
                  <a:lnTo>
                    <a:pt x="1215" y="1192"/>
                  </a:lnTo>
                  <a:lnTo>
                    <a:pt x="1215" y="1192"/>
                  </a:lnTo>
                  <a:lnTo>
                    <a:pt x="1212" y="1195"/>
                  </a:lnTo>
                  <a:lnTo>
                    <a:pt x="1209" y="1195"/>
                  </a:lnTo>
                  <a:lnTo>
                    <a:pt x="1206" y="1192"/>
                  </a:lnTo>
                  <a:lnTo>
                    <a:pt x="1203" y="1192"/>
                  </a:lnTo>
                  <a:lnTo>
                    <a:pt x="1203" y="1192"/>
                  </a:lnTo>
                  <a:lnTo>
                    <a:pt x="1194" y="1198"/>
                  </a:lnTo>
                  <a:lnTo>
                    <a:pt x="1182" y="1201"/>
                  </a:lnTo>
                  <a:lnTo>
                    <a:pt x="1182" y="1201"/>
                  </a:lnTo>
                  <a:lnTo>
                    <a:pt x="1173" y="1198"/>
                  </a:lnTo>
                  <a:lnTo>
                    <a:pt x="1167" y="1198"/>
                  </a:lnTo>
                  <a:lnTo>
                    <a:pt x="1167" y="1198"/>
                  </a:lnTo>
                  <a:lnTo>
                    <a:pt x="1161" y="1198"/>
                  </a:lnTo>
                  <a:lnTo>
                    <a:pt x="1158" y="1198"/>
                  </a:lnTo>
                  <a:lnTo>
                    <a:pt x="1155" y="1198"/>
                  </a:lnTo>
                  <a:lnTo>
                    <a:pt x="1152" y="1198"/>
                  </a:lnTo>
                  <a:lnTo>
                    <a:pt x="1152" y="1198"/>
                  </a:lnTo>
                  <a:lnTo>
                    <a:pt x="1143" y="1195"/>
                  </a:lnTo>
                  <a:lnTo>
                    <a:pt x="1131" y="1192"/>
                  </a:lnTo>
                  <a:lnTo>
                    <a:pt x="1131" y="1192"/>
                  </a:lnTo>
                  <a:lnTo>
                    <a:pt x="1128" y="1189"/>
                  </a:lnTo>
                  <a:lnTo>
                    <a:pt x="1128" y="1183"/>
                  </a:lnTo>
                  <a:lnTo>
                    <a:pt x="1128" y="1183"/>
                  </a:lnTo>
                  <a:lnTo>
                    <a:pt x="1119" y="1183"/>
                  </a:lnTo>
                  <a:lnTo>
                    <a:pt x="1119" y="1183"/>
                  </a:lnTo>
                  <a:lnTo>
                    <a:pt x="1107" y="1180"/>
                  </a:lnTo>
                  <a:lnTo>
                    <a:pt x="1104" y="1177"/>
                  </a:lnTo>
                  <a:lnTo>
                    <a:pt x="1107" y="1171"/>
                  </a:lnTo>
                  <a:lnTo>
                    <a:pt x="1107" y="1171"/>
                  </a:lnTo>
                  <a:lnTo>
                    <a:pt x="1098" y="1171"/>
                  </a:lnTo>
                  <a:lnTo>
                    <a:pt x="1095" y="1168"/>
                  </a:lnTo>
                  <a:lnTo>
                    <a:pt x="1088" y="1165"/>
                  </a:lnTo>
                  <a:lnTo>
                    <a:pt x="1082" y="1165"/>
                  </a:lnTo>
                  <a:lnTo>
                    <a:pt x="1082" y="1165"/>
                  </a:lnTo>
                  <a:lnTo>
                    <a:pt x="1079" y="1158"/>
                  </a:lnTo>
                  <a:lnTo>
                    <a:pt x="1076" y="1152"/>
                  </a:lnTo>
                  <a:lnTo>
                    <a:pt x="1076" y="1152"/>
                  </a:lnTo>
                  <a:lnTo>
                    <a:pt x="1067" y="1149"/>
                  </a:lnTo>
                  <a:lnTo>
                    <a:pt x="1058" y="1143"/>
                  </a:lnTo>
                  <a:lnTo>
                    <a:pt x="1049" y="1137"/>
                  </a:lnTo>
                  <a:lnTo>
                    <a:pt x="1037" y="1134"/>
                  </a:lnTo>
                  <a:lnTo>
                    <a:pt x="1037" y="1134"/>
                  </a:lnTo>
                  <a:lnTo>
                    <a:pt x="1031" y="1116"/>
                  </a:lnTo>
                  <a:lnTo>
                    <a:pt x="1028" y="1107"/>
                  </a:lnTo>
                  <a:lnTo>
                    <a:pt x="1028" y="1095"/>
                  </a:lnTo>
                  <a:lnTo>
                    <a:pt x="1028" y="1095"/>
                  </a:lnTo>
                  <a:lnTo>
                    <a:pt x="1028" y="1089"/>
                  </a:lnTo>
                  <a:lnTo>
                    <a:pt x="1025" y="1086"/>
                  </a:lnTo>
                  <a:lnTo>
                    <a:pt x="1019" y="1083"/>
                  </a:lnTo>
                  <a:lnTo>
                    <a:pt x="1013" y="1080"/>
                  </a:lnTo>
                  <a:lnTo>
                    <a:pt x="1013" y="1077"/>
                  </a:lnTo>
                  <a:lnTo>
                    <a:pt x="1016" y="1071"/>
                  </a:lnTo>
                  <a:lnTo>
                    <a:pt x="1016" y="1071"/>
                  </a:lnTo>
                  <a:lnTo>
                    <a:pt x="1010" y="1071"/>
                  </a:lnTo>
                  <a:lnTo>
                    <a:pt x="1010" y="1074"/>
                  </a:lnTo>
                  <a:lnTo>
                    <a:pt x="1010" y="1074"/>
                  </a:lnTo>
                  <a:lnTo>
                    <a:pt x="1007" y="1074"/>
                  </a:lnTo>
                  <a:lnTo>
                    <a:pt x="1007" y="1071"/>
                  </a:lnTo>
                  <a:lnTo>
                    <a:pt x="1004" y="1068"/>
                  </a:lnTo>
                  <a:lnTo>
                    <a:pt x="1004" y="1068"/>
                  </a:lnTo>
                  <a:lnTo>
                    <a:pt x="998" y="1062"/>
                  </a:lnTo>
                  <a:lnTo>
                    <a:pt x="995" y="1059"/>
                  </a:lnTo>
                  <a:lnTo>
                    <a:pt x="992" y="1053"/>
                  </a:lnTo>
                  <a:lnTo>
                    <a:pt x="992" y="1053"/>
                  </a:lnTo>
                  <a:lnTo>
                    <a:pt x="992" y="1053"/>
                  </a:lnTo>
                  <a:lnTo>
                    <a:pt x="989" y="1050"/>
                  </a:lnTo>
                  <a:lnTo>
                    <a:pt x="980" y="1050"/>
                  </a:lnTo>
                  <a:lnTo>
                    <a:pt x="980" y="1050"/>
                  </a:lnTo>
                  <a:lnTo>
                    <a:pt x="983" y="1047"/>
                  </a:lnTo>
                  <a:lnTo>
                    <a:pt x="983" y="1044"/>
                  </a:lnTo>
                  <a:lnTo>
                    <a:pt x="986" y="1041"/>
                  </a:lnTo>
                  <a:lnTo>
                    <a:pt x="986" y="1041"/>
                  </a:lnTo>
                  <a:lnTo>
                    <a:pt x="980" y="1035"/>
                  </a:lnTo>
                  <a:lnTo>
                    <a:pt x="980" y="1035"/>
                  </a:lnTo>
                  <a:lnTo>
                    <a:pt x="977" y="1035"/>
                  </a:lnTo>
                  <a:lnTo>
                    <a:pt x="971" y="1035"/>
                  </a:lnTo>
                  <a:lnTo>
                    <a:pt x="971" y="1035"/>
                  </a:lnTo>
                  <a:lnTo>
                    <a:pt x="971" y="1028"/>
                  </a:lnTo>
                  <a:lnTo>
                    <a:pt x="968" y="1022"/>
                  </a:lnTo>
                  <a:lnTo>
                    <a:pt x="968" y="1022"/>
                  </a:lnTo>
                  <a:lnTo>
                    <a:pt x="952" y="1010"/>
                  </a:lnTo>
                  <a:lnTo>
                    <a:pt x="946" y="1004"/>
                  </a:lnTo>
                  <a:lnTo>
                    <a:pt x="943" y="992"/>
                  </a:lnTo>
                  <a:lnTo>
                    <a:pt x="943" y="992"/>
                  </a:lnTo>
                  <a:lnTo>
                    <a:pt x="937" y="989"/>
                  </a:lnTo>
                  <a:lnTo>
                    <a:pt x="934" y="992"/>
                  </a:lnTo>
                  <a:lnTo>
                    <a:pt x="931" y="992"/>
                  </a:lnTo>
                  <a:lnTo>
                    <a:pt x="928" y="989"/>
                  </a:lnTo>
                  <a:lnTo>
                    <a:pt x="928" y="989"/>
                  </a:lnTo>
                  <a:lnTo>
                    <a:pt x="928" y="983"/>
                  </a:lnTo>
                  <a:lnTo>
                    <a:pt x="925" y="980"/>
                  </a:lnTo>
                  <a:lnTo>
                    <a:pt x="919" y="977"/>
                  </a:lnTo>
                  <a:lnTo>
                    <a:pt x="919" y="977"/>
                  </a:lnTo>
                  <a:lnTo>
                    <a:pt x="916" y="965"/>
                  </a:lnTo>
                  <a:lnTo>
                    <a:pt x="913" y="959"/>
                  </a:lnTo>
                  <a:lnTo>
                    <a:pt x="907" y="956"/>
                  </a:lnTo>
                  <a:lnTo>
                    <a:pt x="907" y="956"/>
                  </a:lnTo>
                  <a:lnTo>
                    <a:pt x="907" y="944"/>
                  </a:lnTo>
                  <a:lnTo>
                    <a:pt x="901" y="935"/>
                  </a:lnTo>
                  <a:lnTo>
                    <a:pt x="895" y="929"/>
                  </a:lnTo>
                  <a:lnTo>
                    <a:pt x="886" y="923"/>
                  </a:lnTo>
                  <a:lnTo>
                    <a:pt x="886" y="923"/>
                  </a:lnTo>
                  <a:lnTo>
                    <a:pt x="883" y="929"/>
                  </a:lnTo>
                  <a:lnTo>
                    <a:pt x="880" y="935"/>
                  </a:lnTo>
                  <a:lnTo>
                    <a:pt x="880" y="935"/>
                  </a:lnTo>
                  <a:lnTo>
                    <a:pt x="880" y="941"/>
                  </a:lnTo>
                  <a:lnTo>
                    <a:pt x="883" y="947"/>
                  </a:lnTo>
                  <a:lnTo>
                    <a:pt x="892" y="953"/>
                  </a:lnTo>
                  <a:lnTo>
                    <a:pt x="892" y="953"/>
                  </a:lnTo>
                  <a:lnTo>
                    <a:pt x="892" y="956"/>
                  </a:lnTo>
                  <a:lnTo>
                    <a:pt x="892" y="962"/>
                  </a:lnTo>
                  <a:lnTo>
                    <a:pt x="892" y="962"/>
                  </a:lnTo>
                  <a:lnTo>
                    <a:pt x="895" y="962"/>
                  </a:lnTo>
                  <a:lnTo>
                    <a:pt x="895" y="962"/>
                  </a:lnTo>
                  <a:lnTo>
                    <a:pt x="895" y="971"/>
                  </a:lnTo>
                  <a:lnTo>
                    <a:pt x="895" y="974"/>
                  </a:lnTo>
                  <a:lnTo>
                    <a:pt x="898" y="977"/>
                  </a:lnTo>
                  <a:lnTo>
                    <a:pt x="898" y="977"/>
                  </a:lnTo>
                  <a:lnTo>
                    <a:pt x="901" y="980"/>
                  </a:lnTo>
                  <a:lnTo>
                    <a:pt x="904" y="983"/>
                  </a:lnTo>
                  <a:lnTo>
                    <a:pt x="907" y="998"/>
                  </a:lnTo>
                  <a:lnTo>
                    <a:pt x="907" y="998"/>
                  </a:lnTo>
                  <a:lnTo>
                    <a:pt x="910" y="998"/>
                  </a:lnTo>
                  <a:lnTo>
                    <a:pt x="910" y="1001"/>
                  </a:lnTo>
                  <a:lnTo>
                    <a:pt x="910" y="1001"/>
                  </a:lnTo>
                  <a:lnTo>
                    <a:pt x="913" y="1004"/>
                  </a:lnTo>
                  <a:lnTo>
                    <a:pt x="916" y="1007"/>
                  </a:lnTo>
                  <a:lnTo>
                    <a:pt x="919" y="1013"/>
                  </a:lnTo>
                  <a:lnTo>
                    <a:pt x="919" y="1022"/>
                  </a:lnTo>
                  <a:lnTo>
                    <a:pt x="919" y="1022"/>
                  </a:lnTo>
                  <a:lnTo>
                    <a:pt x="919" y="1025"/>
                  </a:lnTo>
                  <a:lnTo>
                    <a:pt x="922" y="1025"/>
                  </a:lnTo>
                  <a:lnTo>
                    <a:pt x="931" y="1025"/>
                  </a:lnTo>
                  <a:lnTo>
                    <a:pt x="931" y="1025"/>
                  </a:lnTo>
                  <a:lnTo>
                    <a:pt x="931" y="1028"/>
                  </a:lnTo>
                  <a:lnTo>
                    <a:pt x="931" y="1031"/>
                  </a:lnTo>
                  <a:lnTo>
                    <a:pt x="934" y="1035"/>
                  </a:lnTo>
                  <a:lnTo>
                    <a:pt x="934" y="1035"/>
                  </a:lnTo>
                  <a:lnTo>
                    <a:pt x="934" y="1041"/>
                  </a:lnTo>
                  <a:lnTo>
                    <a:pt x="931" y="1041"/>
                  </a:lnTo>
                  <a:lnTo>
                    <a:pt x="931" y="1041"/>
                  </a:lnTo>
                  <a:lnTo>
                    <a:pt x="934" y="1047"/>
                  </a:lnTo>
                  <a:lnTo>
                    <a:pt x="937" y="1047"/>
                  </a:lnTo>
                  <a:lnTo>
                    <a:pt x="940" y="1053"/>
                  </a:lnTo>
                  <a:lnTo>
                    <a:pt x="940" y="1059"/>
                  </a:lnTo>
                  <a:lnTo>
                    <a:pt x="940" y="1059"/>
                  </a:lnTo>
                  <a:lnTo>
                    <a:pt x="931" y="1050"/>
                  </a:lnTo>
                  <a:lnTo>
                    <a:pt x="928" y="1050"/>
                  </a:lnTo>
                  <a:lnTo>
                    <a:pt x="919" y="1050"/>
                  </a:lnTo>
                  <a:lnTo>
                    <a:pt x="919" y="1050"/>
                  </a:lnTo>
                  <a:lnTo>
                    <a:pt x="919" y="1041"/>
                  </a:lnTo>
                  <a:lnTo>
                    <a:pt x="916" y="1035"/>
                  </a:lnTo>
                  <a:lnTo>
                    <a:pt x="913" y="1031"/>
                  </a:lnTo>
                  <a:lnTo>
                    <a:pt x="910" y="1025"/>
                  </a:lnTo>
                  <a:lnTo>
                    <a:pt x="910" y="1025"/>
                  </a:lnTo>
                  <a:lnTo>
                    <a:pt x="910" y="1022"/>
                  </a:lnTo>
                  <a:lnTo>
                    <a:pt x="907" y="1019"/>
                  </a:lnTo>
                  <a:lnTo>
                    <a:pt x="898" y="1013"/>
                  </a:lnTo>
                  <a:lnTo>
                    <a:pt x="898" y="1013"/>
                  </a:lnTo>
                  <a:lnTo>
                    <a:pt x="892" y="1001"/>
                  </a:lnTo>
                  <a:lnTo>
                    <a:pt x="892" y="1001"/>
                  </a:lnTo>
                  <a:lnTo>
                    <a:pt x="880" y="998"/>
                  </a:lnTo>
                  <a:lnTo>
                    <a:pt x="874" y="992"/>
                  </a:lnTo>
                  <a:lnTo>
                    <a:pt x="874" y="992"/>
                  </a:lnTo>
                  <a:lnTo>
                    <a:pt x="874" y="989"/>
                  </a:lnTo>
                  <a:lnTo>
                    <a:pt x="877" y="986"/>
                  </a:lnTo>
                  <a:lnTo>
                    <a:pt x="883" y="989"/>
                  </a:lnTo>
                  <a:lnTo>
                    <a:pt x="883" y="989"/>
                  </a:lnTo>
                  <a:lnTo>
                    <a:pt x="883" y="983"/>
                  </a:lnTo>
                  <a:lnTo>
                    <a:pt x="883" y="980"/>
                  </a:lnTo>
                  <a:lnTo>
                    <a:pt x="877" y="974"/>
                  </a:lnTo>
                  <a:lnTo>
                    <a:pt x="871" y="968"/>
                  </a:lnTo>
                  <a:lnTo>
                    <a:pt x="871" y="962"/>
                  </a:lnTo>
                  <a:lnTo>
                    <a:pt x="871" y="962"/>
                  </a:lnTo>
                  <a:lnTo>
                    <a:pt x="862" y="956"/>
                  </a:lnTo>
                  <a:lnTo>
                    <a:pt x="856" y="953"/>
                  </a:lnTo>
                  <a:lnTo>
                    <a:pt x="850" y="953"/>
                  </a:lnTo>
                  <a:lnTo>
                    <a:pt x="850" y="953"/>
                  </a:lnTo>
                  <a:lnTo>
                    <a:pt x="853" y="941"/>
                  </a:lnTo>
                  <a:lnTo>
                    <a:pt x="853" y="938"/>
                  </a:lnTo>
                  <a:lnTo>
                    <a:pt x="850" y="932"/>
                  </a:lnTo>
                  <a:lnTo>
                    <a:pt x="850" y="932"/>
                  </a:lnTo>
                  <a:lnTo>
                    <a:pt x="847" y="929"/>
                  </a:lnTo>
                  <a:lnTo>
                    <a:pt x="847" y="929"/>
                  </a:lnTo>
                  <a:lnTo>
                    <a:pt x="841" y="914"/>
                  </a:lnTo>
                  <a:lnTo>
                    <a:pt x="838" y="907"/>
                  </a:lnTo>
                  <a:lnTo>
                    <a:pt x="825" y="907"/>
                  </a:lnTo>
                  <a:lnTo>
                    <a:pt x="825" y="907"/>
                  </a:lnTo>
                  <a:lnTo>
                    <a:pt x="828" y="901"/>
                  </a:lnTo>
                  <a:lnTo>
                    <a:pt x="825" y="895"/>
                  </a:lnTo>
                  <a:lnTo>
                    <a:pt x="825" y="895"/>
                  </a:lnTo>
                  <a:lnTo>
                    <a:pt x="822" y="886"/>
                  </a:lnTo>
                  <a:lnTo>
                    <a:pt x="822" y="886"/>
                  </a:lnTo>
                  <a:lnTo>
                    <a:pt x="816" y="886"/>
                  </a:lnTo>
                  <a:lnTo>
                    <a:pt x="810" y="886"/>
                  </a:lnTo>
                  <a:lnTo>
                    <a:pt x="810" y="886"/>
                  </a:lnTo>
                  <a:lnTo>
                    <a:pt x="810" y="886"/>
                  </a:lnTo>
                  <a:lnTo>
                    <a:pt x="813" y="883"/>
                  </a:lnTo>
                  <a:lnTo>
                    <a:pt x="816" y="883"/>
                  </a:lnTo>
                  <a:lnTo>
                    <a:pt x="816" y="883"/>
                  </a:lnTo>
                  <a:lnTo>
                    <a:pt x="813" y="877"/>
                  </a:lnTo>
                  <a:lnTo>
                    <a:pt x="801" y="874"/>
                  </a:lnTo>
                  <a:lnTo>
                    <a:pt x="780" y="868"/>
                  </a:lnTo>
                  <a:lnTo>
                    <a:pt x="780" y="868"/>
                  </a:lnTo>
                  <a:lnTo>
                    <a:pt x="777" y="859"/>
                  </a:lnTo>
                  <a:lnTo>
                    <a:pt x="777" y="859"/>
                  </a:lnTo>
                  <a:lnTo>
                    <a:pt x="768" y="847"/>
                  </a:lnTo>
                  <a:lnTo>
                    <a:pt x="768" y="847"/>
                  </a:lnTo>
                  <a:lnTo>
                    <a:pt x="765" y="838"/>
                  </a:lnTo>
                  <a:lnTo>
                    <a:pt x="762" y="823"/>
                  </a:lnTo>
                  <a:lnTo>
                    <a:pt x="762" y="823"/>
                  </a:lnTo>
                  <a:lnTo>
                    <a:pt x="753" y="817"/>
                  </a:lnTo>
                  <a:lnTo>
                    <a:pt x="753" y="817"/>
                  </a:lnTo>
                  <a:lnTo>
                    <a:pt x="750" y="808"/>
                  </a:lnTo>
                  <a:lnTo>
                    <a:pt x="750" y="805"/>
                  </a:lnTo>
                  <a:lnTo>
                    <a:pt x="744" y="805"/>
                  </a:lnTo>
                  <a:lnTo>
                    <a:pt x="744" y="805"/>
                  </a:lnTo>
                  <a:lnTo>
                    <a:pt x="744" y="796"/>
                  </a:lnTo>
                  <a:lnTo>
                    <a:pt x="741" y="787"/>
                  </a:lnTo>
                  <a:lnTo>
                    <a:pt x="729" y="768"/>
                  </a:lnTo>
                  <a:lnTo>
                    <a:pt x="729" y="768"/>
                  </a:lnTo>
                  <a:lnTo>
                    <a:pt x="723" y="759"/>
                  </a:lnTo>
                  <a:lnTo>
                    <a:pt x="720" y="756"/>
                  </a:lnTo>
                  <a:lnTo>
                    <a:pt x="717" y="756"/>
                  </a:lnTo>
                  <a:lnTo>
                    <a:pt x="717" y="756"/>
                  </a:lnTo>
                  <a:lnTo>
                    <a:pt x="717" y="723"/>
                  </a:lnTo>
                  <a:lnTo>
                    <a:pt x="717" y="693"/>
                  </a:lnTo>
                  <a:lnTo>
                    <a:pt x="717" y="663"/>
                  </a:lnTo>
                  <a:lnTo>
                    <a:pt x="717" y="623"/>
                  </a:lnTo>
                  <a:lnTo>
                    <a:pt x="717" y="623"/>
                  </a:lnTo>
                  <a:lnTo>
                    <a:pt x="714" y="620"/>
                  </a:lnTo>
                  <a:lnTo>
                    <a:pt x="711" y="614"/>
                  </a:lnTo>
                  <a:lnTo>
                    <a:pt x="711" y="614"/>
                  </a:lnTo>
                  <a:lnTo>
                    <a:pt x="704" y="608"/>
                  </a:lnTo>
                  <a:lnTo>
                    <a:pt x="704" y="608"/>
                  </a:lnTo>
                  <a:lnTo>
                    <a:pt x="701" y="605"/>
                  </a:lnTo>
                  <a:lnTo>
                    <a:pt x="695" y="602"/>
                  </a:lnTo>
                  <a:lnTo>
                    <a:pt x="695" y="602"/>
                  </a:lnTo>
                  <a:lnTo>
                    <a:pt x="692" y="590"/>
                  </a:lnTo>
                  <a:lnTo>
                    <a:pt x="683" y="578"/>
                  </a:lnTo>
                  <a:lnTo>
                    <a:pt x="662" y="557"/>
                  </a:lnTo>
                  <a:lnTo>
                    <a:pt x="662" y="557"/>
                  </a:lnTo>
                  <a:lnTo>
                    <a:pt x="659" y="554"/>
                  </a:lnTo>
                  <a:lnTo>
                    <a:pt x="659" y="551"/>
                  </a:lnTo>
                  <a:lnTo>
                    <a:pt x="659" y="551"/>
                  </a:lnTo>
                  <a:lnTo>
                    <a:pt x="665" y="554"/>
                  </a:lnTo>
                  <a:lnTo>
                    <a:pt x="668" y="554"/>
                  </a:lnTo>
                  <a:lnTo>
                    <a:pt x="671" y="551"/>
                  </a:lnTo>
                  <a:lnTo>
                    <a:pt x="671" y="551"/>
                  </a:lnTo>
                  <a:lnTo>
                    <a:pt x="674" y="551"/>
                  </a:lnTo>
                  <a:lnTo>
                    <a:pt x="677" y="554"/>
                  </a:lnTo>
                  <a:lnTo>
                    <a:pt x="680" y="557"/>
                  </a:lnTo>
                  <a:lnTo>
                    <a:pt x="686" y="557"/>
                  </a:lnTo>
                  <a:lnTo>
                    <a:pt x="686" y="557"/>
                  </a:lnTo>
                  <a:lnTo>
                    <a:pt x="689" y="566"/>
                  </a:lnTo>
                  <a:lnTo>
                    <a:pt x="692" y="575"/>
                  </a:lnTo>
                  <a:lnTo>
                    <a:pt x="692" y="575"/>
                  </a:lnTo>
                  <a:lnTo>
                    <a:pt x="704" y="575"/>
                  </a:lnTo>
                  <a:lnTo>
                    <a:pt x="714" y="578"/>
                  </a:lnTo>
                  <a:lnTo>
                    <a:pt x="729" y="590"/>
                  </a:lnTo>
                  <a:lnTo>
                    <a:pt x="729" y="590"/>
                  </a:lnTo>
                  <a:lnTo>
                    <a:pt x="729" y="599"/>
                  </a:lnTo>
                  <a:lnTo>
                    <a:pt x="732" y="605"/>
                  </a:lnTo>
                  <a:lnTo>
                    <a:pt x="741" y="614"/>
                  </a:lnTo>
                  <a:lnTo>
                    <a:pt x="741" y="614"/>
                  </a:lnTo>
                  <a:lnTo>
                    <a:pt x="744" y="614"/>
                  </a:lnTo>
                  <a:lnTo>
                    <a:pt x="744" y="611"/>
                  </a:lnTo>
                  <a:lnTo>
                    <a:pt x="744" y="602"/>
                  </a:lnTo>
                  <a:lnTo>
                    <a:pt x="744" y="602"/>
                  </a:lnTo>
                  <a:lnTo>
                    <a:pt x="741" y="599"/>
                  </a:lnTo>
                  <a:lnTo>
                    <a:pt x="735" y="596"/>
                  </a:lnTo>
                  <a:lnTo>
                    <a:pt x="735" y="596"/>
                  </a:lnTo>
                  <a:lnTo>
                    <a:pt x="732" y="578"/>
                  </a:lnTo>
                  <a:lnTo>
                    <a:pt x="732" y="578"/>
                  </a:lnTo>
                  <a:lnTo>
                    <a:pt x="729" y="575"/>
                  </a:lnTo>
                  <a:lnTo>
                    <a:pt x="729" y="575"/>
                  </a:lnTo>
                  <a:lnTo>
                    <a:pt x="729" y="572"/>
                  </a:lnTo>
                  <a:lnTo>
                    <a:pt x="732" y="569"/>
                  </a:lnTo>
                  <a:lnTo>
                    <a:pt x="732" y="569"/>
                  </a:lnTo>
                  <a:lnTo>
                    <a:pt x="729" y="566"/>
                  </a:lnTo>
                  <a:lnTo>
                    <a:pt x="723" y="563"/>
                  </a:lnTo>
                  <a:lnTo>
                    <a:pt x="720" y="560"/>
                  </a:lnTo>
                  <a:lnTo>
                    <a:pt x="720" y="554"/>
                  </a:lnTo>
                  <a:lnTo>
                    <a:pt x="720" y="554"/>
                  </a:lnTo>
                  <a:lnTo>
                    <a:pt x="708" y="554"/>
                  </a:lnTo>
                  <a:lnTo>
                    <a:pt x="698" y="548"/>
                  </a:lnTo>
                  <a:lnTo>
                    <a:pt x="689" y="545"/>
                  </a:lnTo>
                  <a:lnTo>
                    <a:pt x="680" y="542"/>
                  </a:lnTo>
                  <a:lnTo>
                    <a:pt x="680" y="542"/>
                  </a:lnTo>
                  <a:lnTo>
                    <a:pt x="680" y="536"/>
                  </a:lnTo>
                  <a:lnTo>
                    <a:pt x="674" y="533"/>
                  </a:lnTo>
                  <a:lnTo>
                    <a:pt x="671" y="533"/>
                  </a:lnTo>
                  <a:lnTo>
                    <a:pt x="671" y="526"/>
                  </a:lnTo>
                  <a:lnTo>
                    <a:pt x="671" y="526"/>
                  </a:lnTo>
                  <a:lnTo>
                    <a:pt x="668" y="523"/>
                  </a:lnTo>
                  <a:lnTo>
                    <a:pt x="665" y="523"/>
                  </a:lnTo>
                  <a:lnTo>
                    <a:pt x="659" y="520"/>
                  </a:lnTo>
                  <a:lnTo>
                    <a:pt x="656" y="517"/>
                  </a:lnTo>
                  <a:lnTo>
                    <a:pt x="656" y="517"/>
                  </a:lnTo>
                  <a:lnTo>
                    <a:pt x="656" y="514"/>
                  </a:lnTo>
                  <a:lnTo>
                    <a:pt x="659" y="514"/>
                  </a:lnTo>
                  <a:lnTo>
                    <a:pt x="662" y="514"/>
                  </a:lnTo>
                  <a:lnTo>
                    <a:pt x="662" y="514"/>
                  </a:lnTo>
                  <a:lnTo>
                    <a:pt x="665" y="508"/>
                  </a:lnTo>
                  <a:lnTo>
                    <a:pt x="662" y="508"/>
                  </a:lnTo>
                  <a:lnTo>
                    <a:pt x="659" y="505"/>
                  </a:lnTo>
                  <a:lnTo>
                    <a:pt x="650" y="508"/>
                  </a:lnTo>
                  <a:lnTo>
                    <a:pt x="650" y="508"/>
                  </a:lnTo>
                  <a:lnTo>
                    <a:pt x="650" y="508"/>
                  </a:lnTo>
                  <a:lnTo>
                    <a:pt x="647" y="505"/>
                  </a:lnTo>
                  <a:lnTo>
                    <a:pt x="647" y="502"/>
                  </a:lnTo>
                  <a:lnTo>
                    <a:pt x="647" y="502"/>
                  </a:lnTo>
                  <a:lnTo>
                    <a:pt x="638" y="502"/>
                  </a:lnTo>
                  <a:lnTo>
                    <a:pt x="638" y="502"/>
                  </a:lnTo>
                  <a:lnTo>
                    <a:pt x="641" y="496"/>
                  </a:lnTo>
                  <a:lnTo>
                    <a:pt x="641" y="496"/>
                  </a:lnTo>
                  <a:lnTo>
                    <a:pt x="644" y="493"/>
                  </a:lnTo>
                  <a:lnTo>
                    <a:pt x="644" y="493"/>
                  </a:lnTo>
                  <a:lnTo>
                    <a:pt x="641" y="490"/>
                  </a:lnTo>
                  <a:lnTo>
                    <a:pt x="638" y="490"/>
                  </a:lnTo>
                  <a:lnTo>
                    <a:pt x="635" y="493"/>
                  </a:lnTo>
                  <a:lnTo>
                    <a:pt x="629" y="493"/>
                  </a:lnTo>
                  <a:lnTo>
                    <a:pt x="629" y="493"/>
                  </a:lnTo>
                  <a:lnTo>
                    <a:pt x="626" y="487"/>
                  </a:lnTo>
                  <a:lnTo>
                    <a:pt x="626" y="481"/>
                  </a:lnTo>
                  <a:lnTo>
                    <a:pt x="623" y="478"/>
                  </a:lnTo>
                  <a:lnTo>
                    <a:pt x="623" y="472"/>
                  </a:lnTo>
                  <a:lnTo>
                    <a:pt x="623" y="472"/>
                  </a:lnTo>
                  <a:lnTo>
                    <a:pt x="617" y="469"/>
                  </a:lnTo>
                  <a:lnTo>
                    <a:pt x="611" y="469"/>
                  </a:lnTo>
                  <a:lnTo>
                    <a:pt x="611" y="469"/>
                  </a:lnTo>
                  <a:lnTo>
                    <a:pt x="614" y="460"/>
                  </a:lnTo>
                  <a:lnTo>
                    <a:pt x="611" y="457"/>
                  </a:lnTo>
                  <a:lnTo>
                    <a:pt x="608" y="454"/>
                  </a:lnTo>
                  <a:lnTo>
                    <a:pt x="599" y="454"/>
                  </a:lnTo>
                  <a:lnTo>
                    <a:pt x="587" y="448"/>
                  </a:lnTo>
                  <a:lnTo>
                    <a:pt x="584" y="445"/>
                  </a:lnTo>
                  <a:lnTo>
                    <a:pt x="581" y="436"/>
                  </a:lnTo>
                  <a:lnTo>
                    <a:pt x="581" y="436"/>
                  </a:lnTo>
                  <a:lnTo>
                    <a:pt x="593" y="436"/>
                  </a:lnTo>
                  <a:lnTo>
                    <a:pt x="593" y="436"/>
                  </a:lnTo>
                  <a:lnTo>
                    <a:pt x="593" y="433"/>
                  </a:lnTo>
                  <a:lnTo>
                    <a:pt x="593" y="433"/>
                  </a:lnTo>
                  <a:lnTo>
                    <a:pt x="587" y="433"/>
                  </a:lnTo>
                  <a:lnTo>
                    <a:pt x="581" y="430"/>
                  </a:lnTo>
                  <a:lnTo>
                    <a:pt x="581" y="427"/>
                  </a:lnTo>
                  <a:lnTo>
                    <a:pt x="581" y="424"/>
                  </a:lnTo>
                  <a:lnTo>
                    <a:pt x="581" y="424"/>
                  </a:lnTo>
                  <a:lnTo>
                    <a:pt x="556" y="424"/>
                  </a:lnTo>
                  <a:lnTo>
                    <a:pt x="556" y="424"/>
                  </a:lnTo>
                  <a:lnTo>
                    <a:pt x="559" y="421"/>
                  </a:lnTo>
                  <a:lnTo>
                    <a:pt x="559" y="418"/>
                  </a:lnTo>
                  <a:lnTo>
                    <a:pt x="559" y="415"/>
                  </a:lnTo>
                  <a:lnTo>
                    <a:pt x="562" y="412"/>
                  </a:lnTo>
                  <a:lnTo>
                    <a:pt x="562" y="412"/>
                  </a:lnTo>
                  <a:lnTo>
                    <a:pt x="559" y="409"/>
                  </a:lnTo>
                  <a:lnTo>
                    <a:pt x="556" y="406"/>
                  </a:lnTo>
                  <a:lnTo>
                    <a:pt x="553" y="406"/>
                  </a:lnTo>
                  <a:lnTo>
                    <a:pt x="553" y="409"/>
                  </a:lnTo>
                  <a:lnTo>
                    <a:pt x="553" y="409"/>
                  </a:lnTo>
                  <a:lnTo>
                    <a:pt x="550" y="403"/>
                  </a:lnTo>
                  <a:lnTo>
                    <a:pt x="547" y="399"/>
                  </a:lnTo>
                  <a:lnTo>
                    <a:pt x="547" y="393"/>
                  </a:lnTo>
                  <a:lnTo>
                    <a:pt x="544" y="387"/>
                  </a:lnTo>
                  <a:lnTo>
                    <a:pt x="544" y="387"/>
                  </a:lnTo>
                  <a:lnTo>
                    <a:pt x="520" y="387"/>
                  </a:lnTo>
                  <a:lnTo>
                    <a:pt x="520" y="387"/>
                  </a:lnTo>
                  <a:lnTo>
                    <a:pt x="529" y="369"/>
                  </a:lnTo>
                  <a:lnTo>
                    <a:pt x="529" y="369"/>
                  </a:lnTo>
                  <a:lnTo>
                    <a:pt x="526" y="366"/>
                  </a:lnTo>
                  <a:lnTo>
                    <a:pt x="523" y="366"/>
                  </a:lnTo>
                  <a:lnTo>
                    <a:pt x="520" y="363"/>
                  </a:lnTo>
                  <a:lnTo>
                    <a:pt x="526" y="357"/>
                  </a:lnTo>
                  <a:lnTo>
                    <a:pt x="526" y="357"/>
                  </a:lnTo>
                  <a:lnTo>
                    <a:pt x="505" y="363"/>
                  </a:lnTo>
                  <a:lnTo>
                    <a:pt x="496" y="363"/>
                  </a:lnTo>
                  <a:lnTo>
                    <a:pt x="484" y="363"/>
                  </a:lnTo>
                  <a:lnTo>
                    <a:pt x="484" y="363"/>
                  </a:lnTo>
                  <a:lnTo>
                    <a:pt x="484" y="354"/>
                  </a:lnTo>
                  <a:lnTo>
                    <a:pt x="478" y="351"/>
                  </a:lnTo>
                  <a:lnTo>
                    <a:pt x="463" y="342"/>
                  </a:lnTo>
                  <a:lnTo>
                    <a:pt x="463" y="342"/>
                  </a:lnTo>
                  <a:lnTo>
                    <a:pt x="451" y="339"/>
                  </a:lnTo>
                  <a:lnTo>
                    <a:pt x="451" y="339"/>
                  </a:lnTo>
                  <a:lnTo>
                    <a:pt x="451" y="333"/>
                  </a:lnTo>
                  <a:lnTo>
                    <a:pt x="451" y="330"/>
                  </a:lnTo>
                  <a:lnTo>
                    <a:pt x="451" y="330"/>
                  </a:lnTo>
                  <a:lnTo>
                    <a:pt x="447" y="330"/>
                  </a:lnTo>
                  <a:lnTo>
                    <a:pt x="444" y="330"/>
                  </a:lnTo>
                  <a:lnTo>
                    <a:pt x="444" y="327"/>
                  </a:lnTo>
                  <a:lnTo>
                    <a:pt x="444" y="327"/>
                  </a:lnTo>
                  <a:lnTo>
                    <a:pt x="432" y="324"/>
                  </a:lnTo>
                  <a:lnTo>
                    <a:pt x="417" y="327"/>
                  </a:lnTo>
                  <a:lnTo>
                    <a:pt x="402" y="330"/>
                  </a:lnTo>
                  <a:lnTo>
                    <a:pt x="399" y="327"/>
                  </a:lnTo>
                  <a:lnTo>
                    <a:pt x="393" y="327"/>
                  </a:lnTo>
                  <a:lnTo>
                    <a:pt x="393" y="327"/>
                  </a:lnTo>
                  <a:lnTo>
                    <a:pt x="393" y="321"/>
                  </a:lnTo>
                  <a:lnTo>
                    <a:pt x="393" y="321"/>
                  </a:lnTo>
                  <a:lnTo>
                    <a:pt x="390" y="324"/>
                  </a:lnTo>
                  <a:lnTo>
                    <a:pt x="387" y="327"/>
                  </a:lnTo>
                  <a:lnTo>
                    <a:pt x="387" y="327"/>
                  </a:lnTo>
                  <a:lnTo>
                    <a:pt x="384" y="324"/>
                  </a:lnTo>
                  <a:lnTo>
                    <a:pt x="381" y="321"/>
                  </a:lnTo>
                  <a:lnTo>
                    <a:pt x="375" y="318"/>
                  </a:lnTo>
                  <a:lnTo>
                    <a:pt x="366" y="318"/>
                  </a:lnTo>
                  <a:lnTo>
                    <a:pt x="366" y="318"/>
                  </a:lnTo>
                  <a:lnTo>
                    <a:pt x="363" y="312"/>
                  </a:lnTo>
                  <a:lnTo>
                    <a:pt x="357" y="309"/>
                  </a:lnTo>
                  <a:lnTo>
                    <a:pt x="354" y="306"/>
                  </a:lnTo>
                  <a:lnTo>
                    <a:pt x="357" y="303"/>
                  </a:lnTo>
                  <a:lnTo>
                    <a:pt x="357" y="303"/>
                  </a:lnTo>
                  <a:lnTo>
                    <a:pt x="354" y="303"/>
                  </a:lnTo>
                  <a:lnTo>
                    <a:pt x="351" y="306"/>
                  </a:lnTo>
                  <a:lnTo>
                    <a:pt x="351" y="306"/>
                  </a:lnTo>
                  <a:lnTo>
                    <a:pt x="348" y="303"/>
                  </a:lnTo>
                  <a:lnTo>
                    <a:pt x="345" y="303"/>
                  </a:lnTo>
                  <a:lnTo>
                    <a:pt x="345" y="303"/>
                  </a:lnTo>
                  <a:lnTo>
                    <a:pt x="336" y="306"/>
                  </a:lnTo>
                  <a:lnTo>
                    <a:pt x="330" y="309"/>
                  </a:lnTo>
                  <a:lnTo>
                    <a:pt x="327" y="306"/>
                  </a:lnTo>
                  <a:lnTo>
                    <a:pt x="327" y="306"/>
                  </a:lnTo>
                  <a:lnTo>
                    <a:pt x="320" y="309"/>
                  </a:lnTo>
                  <a:lnTo>
                    <a:pt x="320" y="315"/>
                  </a:lnTo>
                  <a:lnTo>
                    <a:pt x="320" y="321"/>
                  </a:lnTo>
                  <a:lnTo>
                    <a:pt x="320" y="327"/>
                  </a:lnTo>
                  <a:lnTo>
                    <a:pt x="320" y="327"/>
                  </a:lnTo>
                  <a:lnTo>
                    <a:pt x="317" y="324"/>
                  </a:lnTo>
                  <a:lnTo>
                    <a:pt x="308" y="321"/>
                  </a:lnTo>
                  <a:lnTo>
                    <a:pt x="308" y="321"/>
                  </a:lnTo>
                  <a:lnTo>
                    <a:pt x="305" y="324"/>
                  </a:lnTo>
                  <a:lnTo>
                    <a:pt x="305" y="327"/>
                  </a:lnTo>
                  <a:lnTo>
                    <a:pt x="305" y="327"/>
                  </a:lnTo>
                  <a:lnTo>
                    <a:pt x="305" y="330"/>
                  </a:lnTo>
                  <a:lnTo>
                    <a:pt x="305" y="330"/>
                  </a:lnTo>
                  <a:lnTo>
                    <a:pt x="293" y="333"/>
                  </a:lnTo>
                  <a:lnTo>
                    <a:pt x="281" y="333"/>
                  </a:lnTo>
                  <a:lnTo>
                    <a:pt x="281" y="333"/>
                  </a:lnTo>
                  <a:lnTo>
                    <a:pt x="278" y="339"/>
                  </a:lnTo>
                  <a:lnTo>
                    <a:pt x="272" y="342"/>
                  </a:lnTo>
                  <a:lnTo>
                    <a:pt x="272" y="342"/>
                  </a:lnTo>
                  <a:lnTo>
                    <a:pt x="269" y="342"/>
                  </a:lnTo>
                  <a:lnTo>
                    <a:pt x="263" y="339"/>
                  </a:lnTo>
                  <a:lnTo>
                    <a:pt x="260" y="339"/>
                  </a:lnTo>
                  <a:lnTo>
                    <a:pt x="257" y="339"/>
                  </a:lnTo>
                  <a:lnTo>
                    <a:pt x="257" y="339"/>
                  </a:lnTo>
                  <a:lnTo>
                    <a:pt x="266" y="330"/>
                  </a:lnTo>
                  <a:lnTo>
                    <a:pt x="269" y="324"/>
                  </a:lnTo>
                  <a:lnTo>
                    <a:pt x="269" y="315"/>
                  </a:lnTo>
                  <a:lnTo>
                    <a:pt x="269" y="315"/>
                  </a:lnTo>
                  <a:lnTo>
                    <a:pt x="272" y="315"/>
                  </a:lnTo>
                  <a:lnTo>
                    <a:pt x="275" y="312"/>
                  </a:lnTo>
                  <a:lnTo>
                    <a:pt x="275" y="306"/>
                  </a:lnTo>
                  <a:lnTo>
                    <a:pt x="275" y="306"/>
                  </a:lnTo>
                  <a:lnTo>
                    <a:pt x="275" y="303"/>
                  </a:lnTo>
                  <a:lnTo>
                    <a:pt x="272" y="303"/>
                  </a:lnTo>
                  <a:lnTo>
                    <a:pt x="263" y="303"/>
                  </a:lnTo>
                  <a:lnTo>
                    <a:pt x="263" y="303"/>
                  </a:lnTo>
                  <a:lnTo>
                    <a:pt x="260" y="309"/>
                  </a:lnTo>
                  <a:lnTo>
                    <a:pt x="257" y="315"/>
                  </a:lnTo>
                  <a:lnTo>
                    <a:pt x="251" y="318"/>
                  </a:lnTo>
                  <a:lnTo>
                    <a:pt x="251" y="318"/>
                  </a:lnTo>
                  <a:lnTo>
                    <a:pt x="248" y="324"/>
                  </a:lnTo>
                  <a:lnTo>
                    <a:pt x="248" y="324"/>
                  </a:lnTo>
                  <a:lnTo>
                    <a:pt x="245" y="327"/>
                  </a:lnTo>
                  <a:lnTo>
                    <a:pt x="245" y="327"/>
                  </a:lnTo>
                  <a:lnTo>
                    <a:pt x="242" y="327"/>
                  </a:lnTo>
                  <a:lnTo>
                    <a:pt x="239" y="330"/>
                  </a:lnTo>
                  <a:lnTo>
                    <a:pt x="236" y="333"/>
                  </a:lnTo>
                  <a:lnTo>
                    <a:pt x="233" y="333"/>
                  </a:lnTo>
                  <a:lnTo>
                    <a:pt x="233" y="333"/>
                  </a:lnTo>
                  <a:lnTo>
                    <a:pt x="233" y="339"/>
                  </a:lnTo>
                  <a:lnTo>
                    <a:pt x="230" y="342"/>
                  </a:lnTo>
                  <a:lnTo>
                    <a:pt x="224" y="342"/>
                  </a:lnTo>
                  <a:lnTo>
                    <a:pt x="224" y="342"/>
                  </a:lnTo>
                  <a:lnTo>
                    <a:pt x="224" y="357"/>
                  </a:lnTo>
                  <a:lnTo>
                    <a:pt x="224" y="357"/>
                  </a:lnTo>
                  <a:lnTo>
                    <a:pt x="218" y="363"/>
                  </a:lnTo>
                  <a:lnTo>
                    <a:pt x="212" y="369"/>
                  </a:lnTo>
                  <a:lnTo>
                    <a:pt x="200" y="384"/>
                  </a:lnTo>
                  <a:lnTo>
                    <a:pt x="200" y="384"/>
                  </a:lnTo>
                  <a:lnTo>
                    <a:pt x="197" y="384"/>
                  </a:lnTo>
                  <a:lnTo>
                    <a:pt x="190" y="384"/>
                  </a:lnTo>
                  <a:lnTo>
                    <a:pt x="190" y="384"/>
                  </a:lnTo>
                  <a:lnTo>
                    <a:pt x="190" y="387"/>
                  </a:lnTo>
                  <a:lnTo>
                    <a:pt x="190" y="390"/>
                  </a:lnTo>
                  <a:lnTo>
                    <a:pt x="190" y="390"/>
                  </a:lnTo>
                  <a:lnTo>
                    <a:pt x="184" y="393"/>
                  </a:lnTo>
                  <a:lnTo>
                    <a:pt x="178" y="393"/>
                  </a:lnTo>
                  <a:lnTo>
                    <a:pt x="178" y="396"/>
                  </a:lnTo>
                  <a:lnTo>
                    <a:pt x="178" y="396"/>
                  </a:lnTo>
                  <a:lnTo>
                    <a:pt x="181" y="399"/>
                  </a:lnTo>
                  <a:lnTo>
                    <a:pt x="175" y="399"/>
                  </a:lnTo>
                  <a:lnTo>
                    <a:pt x="169" y="403"/>
                  </a:lnTo>
                  <a:lnTo>
                    <a:pt x="163" y="409"/>
                  </a:lnTo>
                  <a:lnTo>
                    <a:pt x="163" y="409"/>
                  </a:lnTo>
                  <a:lnTo>
                    <a:pt x="160" y="415"/>
                  </a:lnTo>
                  <a:lnTo>
                    <a:pt x="157" y="418"/>
                  </a:lnTo>
                  <a:lnTo>
                    <a:pt x="154" y="421"/>
                  </a:lnTo>
                  <a:lnTo>
                    <a:pt x="154" y="421"/>
                  </a:lnTo>
                  <a:lnTo>
                    <a:pt x="151" y="418"/>
                  </a:lnTo>
                  <a:lnTo>
                    <a:pt x="151" y="424"/>
                  </a:lnTo>
                  <a:lnTo>
                    <a:pt x="151" y="424"/>
                  </a:lnTo>
                  <a:lnTo>
                    <a:pt x="133" y="424"/>
                  </a:lnTo>
                  <a:lnTo>
                    <a:pt x="133" y="424"/>
                  </a:lnTo>
                  <a:lnTo>
                    <a:pt x="133" y="427"/>
                  </a:lnTo>
                  <a:lnTo>
                    <a:pt x="133" y="430"/>
                  </a:lnTo>
                  <a:lnTo>
                    <a:pt x="130" y="430"/>
                  </a:lnTo>
                  <a:lnTo>
                    <a:pt x="121" y="433"/>
                  </a:lnTo>
                  <a:lnTo>
                    <a:pt x="121" y="433"/>
                  </a:lnTo>
                  <a:lnTo>
                    <a:pt x="109" y="433"/>
                  </a:lnTo>
                  <a:lnTo>
                    <a:pt x="97" y="436"/>
                  </a:lnTo>
                  <a:lnTo>
                    <a:pt x="97" y="436"/>
                  </a:lnTo>
                  <a:lnTo>
                    <a:pt x="91" y="442"/>
                  </a:lnTo>
                  <a:lnTo>
                    <a:pt x="88" y="445"/>
                  </a:lnTo>
                  <a:lnTo>
                    <a:pt x="82" y="445"/>
                  </a:lnTo>
                  <a:lnTo>
                    <a:pt x="82" y="445"/>
                  </a:lnTo>
                  <a:lnTo>
                    <a:pt x="85" y="439"/>
                  </a:lnTo>
                  <a:lnTo>
                    <a:pt x="88" y="436"/>
                  </a:lnTo>
                  <a:lnTo>
                    <a:pt x="103" y="433"/>
                  </a:lnTo>
                  <a:lnTo>
                    <a:pt x="103" y="433"/>
                  </a:lnTo>
                  <a:lnTo>
                    <a:pt x="106" y="430"/>
                  </a:lnTo>
                  <a:lnTo>
                    <a:pt x="106" y="427"/>
                  </a:lnTo>
                  <a:lnTo>
                    <a:pt x="106" y="427"/>
                  </a:lnTo>
                  <a:lnTo>
                    <a:pt x="109" y="424"/>
                  </a:lnTo>
                  <a:lnTo>
                    <a:pt x="112" y="424"/>
                  </a:lnTo>
                  <a:lnTo>
                    <a:pt x="121" y="424"/>
                  </a:lnTo>
                  <a:lnTo>
                    <a:pt x="121" y="424"/>
                  </a:lnTo>
                  <a:lnTo>
                    <a:pt x="124" y="424"/>
                  </a:lnTo>
                  <a:lnTo>
                    <a:pt x="124" y="418"/>
                  </a:lnTo>
                  <a:lnTo>
                    <a:pt x="124" y="415"/>
                  </a:lnTo>
                  <a:lnTo>
                    <a:pt x="127" y="412"/>
                  </a:lnTo>
                  <a:lnTo>
                    <a:pt x="127" y="412"/>
                  </a:lnTo>
                  <a:lnTo>
                    <a:pt x="127" y="412"/>
                  </a:lnTo>
                  <a:lnTo>
                    <a:pt x="130" y="412"/>
                  </a:lnTo>
                  <a:lnTo>
                    <a:pt x="133" y="412"/>
                  </a:lnTo>
                  <a:lnTo>
                    <a:pt x="139" y="409"/>
                  </a:lnTo>
                  <a:lnTo>
                    <a:pt x="139" y="409"/>
                  </a:lnTo>
                  <a:lnTo>
                    <a:pt x="142" y="406"/>
                  </a:lnTo>
                  <a:lnTo>
                    <a:pt x="142" y="403"/>
                  </a:lnTo>
                  <a:lnTo>
                    <a:pt x="142" y="403"/>
                  </a:lnTo>
                  <a:lnTo>
                    <a:pt x="145" y="399"/>
                  </a:lnTo>
                  <a:lnTo>
                    <a:pt x="148" y="399"/>
                  </a:lnTo>
                  <a:lnTo>
                    <a:pt x="154" y="396"/>
                  </a:lnTo>
                  <a:lnTo>
                    <a:pt x="157" y="396"/>
                  </a:lnTo>
                  <a:lnTo>
                    <a:pt x="157" y="396"/>
                  </a:lnTo>
                  <a:lnTo>
                    <a:pt x="157" y="375"/>
                  </a:lnTo>
                  <a:lnTo>
                    <a:pt x="157" y="375"/>
                  </a:lnTo>
                  <a:lnTo>
                    <a:pt x="163" y="378"/>
                  </a:lnTo>
                  <a:lnTo>
                    <a:pt x="166" y="375"/>
                  </a:lnTo>
                  <a:lnTo>
                    <a:pt x="169" y="369"/>
                  </a:lnTo>
                  <a:lnTo>
                    <a:pt x="169" y="366"/>
                  </a:lnTo>
                  <a:lnTo>
                    <a:pt x="175" y="366"/>
                  </a:lnTo>
                  <a:lnTo>
                    <a:pt x="175" y="366"/>
                  </a:lnTo>
                  <a:lnTo>
                    <a:pt x="175" y="363"/>
                  </a:lnTo>
                  <a:lnTo>
                    <a:pt x="172" y="363"/>
                  </a:lnTo>
                  <a:lnTo>
                    <a:pt x="166" y="363"/>
                  </a:lnTo>
                  <a:lnTo>
                    <a:pt x="163" y="360"/>
                  </a:lnTo>
                  <a:lnTo>
                    <a:pt x="160" y="360"/>
                  </a:lnTo>
                  <a:lnTo>
                    <a:pt x="163" y="354"/>
                  </a:lnTo>
                  <a:lnTo>
                    <a:pt x="163" y="354"/>
                  </a:lnTo>
                  <a:lnTo>
                    <a:pt x="160" y="357"/>
                  </a:lnTo>
                  <a:lnTo>
                    <a:pt x="157" y="357"/>
                  </a:lnTo>
                  <a:lnTo>
                    <a:pt x="145" y="357"/>
                  </a:lnTo>
                  <a:lnTo>
                    <a:pt x="136" y="357"/>
                  </a:lnTo>
                  <a:lnTo>
                    <a:pt x="133" y="360"/>
                  </a:lnTo>
                  <a:lnTo>
                    <a:pt x="130" y="363"/>
                  </a:lnTo>
                  <a:lnTo>
                    <a:pt x="130" y="363"/>
                  </a:lnTo>
                  <a:lnTo>
                    <a:pt x="127" y="363"/>
                  </a:lnTo>
                  <a:lnTo>
                    <a:pt x="127" y="360"/>
                  </a:lnTo>
                  <a:lnTo>
                    <a:pt x="127" y="354"/>
                  </a:lnTo>
                  <a:lnTo>
                    <a:pt x="127" y="354"/>
                  </a:lnTo>
                  <a:lnTo>
                    <a:pt x="121" y="354"/>
                  </a:lnTo>
                  <a:lnTo>
                    <a:pt x="115" y="354"/>
                  </a:lnTo>
                  <a:lnTo>
                    <a:pt x="109" y="354"/>
                  </a:lnTo>
                  <a:lnTo>
                    <a:pt x="103" y="354"/>
                  </a:lnTo>
                  <a:lnTo>
                    <a:pt x="103" y="354"/>
                  </a:lnTo>
                  <a:lnTo>
                    <a:pt x="103" y="351"/>
                  </a:lnTo>
                  <a:lnTo>
                    <a:pt x="100" y="348"/>
                  </a:lnTo>
                  <a:lnTo>
                    <a:pt x="94" y="345"/>
                  </a:lnTo>
                  <a:lnTo>
                    <a:pt x="94" y="345"/>
                  </a:lnTo>
                  <a:lnTo>
                    <a:pt x="94" y="342"/>
                  </a:lnTo>
                  <a:lnTo>
                    <a:pt x="97" y="342"/>
                  </a:lnTo>
                  <a:lnTo>
                    <a:pt x="97" y="342"/>
                  </a:lnTo>
                  <a:lnTo>
                    <a:pt x="91" y="336"/>
                  </a:lnTo>
                  <a:lnTo>
                    <a:pt x="88" y="333"/>
                  </a:lnTo>
                  <a:lnTo>
                    <a:pt x="82" y="330"/>
                  </a:lnTo>
                  <a:lnTo>
                    <a:pt x="79" y="321"/>
                  </a:lnTo>
                  <a:lnTo>
                    <a:pt x="79" y="321"/>
                  </a:lnTo>
                  <a:lnTo>
                    <a:pt x="73" y="324"/>
                  </a:lnTo>
                  <a:lnTo>
                    <a:pt x="67" y="327"/>
                  </a:lnTo>
                  <a:lnTo>
                    <a:pt x="48" y="327"/>
                  </a:lnTo>
                  <a:lnTo>
                    <a:pt x="48" y="327"/>
                  </a:lnTo>
                  <a:lnTo>
                    <a:pt x="48" y="321"/>
                  </a:lnTo>
                  <a:lnTo>
                    <a:pt x="51" y="318"/>
                  </a:lnTo>
                  <a:lnTo>
                    <a:pt x="51" y="318"/>
                  </a:lnTo>
                  <a:lnTo>
                    <a:pt x="48" y="315"/>
                  </a:lnTo>
                  <a:lnTo>
                    <a:pt x="45" y="312"/>
                  </a:lnTo>
                  <a:lnTo>
                    <a:pt x="39" y="306"/>
                  </a:lnTo>
                  <a:lnTo>
                    <a:pt x="39" y="297"/>
                  </a:lnTo>
                  <a:lnTo>
                    <a:pt x="39" y="297"/>
                  </a:lnTo>
                  <a:lnTo>
                    <a:pt x="36" y="291"/>
                  </a:lnTo>
                  <a:lnTo>
                    <a:pt x="33" y="291"/>
                  </a:lnTo>
                  <a:lnTo>
                    <a:pt x="33" y="294"/>
                  </a:lnTo>
                  <a:lnTo>
                    <a:pt x="33" y="294"/>
                  </a:lnTo>
                  <a:lnTo>
                    <a:pt x="27" y="291"/>
                  </a:lnTo>
                  <a:lnTo>
                    <a:pt x="27" y="288"/>
                  </a:lnTo>
                  <a:lnTo>
                    <a:pt x="33" y="279"/>
                  </a:lnTo>
                  <a:lnTo>
                    <a:pt x="33" y="279"/>
                  </a:lnTo>
                  <a:lnTo>
                    <a:pt x="33" y="269"/>
                  </a:lnTo>
                  <a:lnTo>
                    <a:pt x="33" y="269"/>
                  </a:lnTo>
                  <a:lnTo>
                    <a:pt x="36" y="269"/>
                  </a:lnTo>
                  <a:lnTo>
                    <a:pt x="39" y="269"/>
                  </a:lnTo>
                  <a:lnTo>
                    <a:pt x="39" y="269"/>
                  </a:lnTo>
                  <a:lnTo>
                    <a:pt x="42" y="263"/>
                  </a:lnTo>
                  <a:lnTo>
                    <a:pt x="45" y="257"/>
                  </a:lnTo>
                  <a:lnTo>
                    <a:pt x="45" y="257"/>
                  </a:lnTo>
                  <a:lnTo>
                    <a:pt x="60" y="254"/>
                  </a:lnTo>
                  <a:lnTo>
                    <a:pt x="79" y="248"/>
                  </a:lnTo>
                  <a:lnTo>
                    <a:pt x="79" y="248"/>
                  </a:lnTo>
                  <a:lnTo>
                    <a:pt x="85" y="245"/>
                  </a:lnTo>
                  <a:lnTo>
                    <a:pt x="94" y="245"/>
                  </a:lnTo>
                  <a:lnTo>
                    <a:pt x="94" y="245"/>
                  </a:lnTo>
                  <a:lnTo>
                    <a:pt x="97" y="242"/>
                  </a:lnTo>
                  <a:lnTo>
                    <a:pt x="97" y="239"/>
                  </a:lnTo>
                  <a:lnTo>
                    <a:pt x="100" y="236"/>
                  </a:lnTo>
                  <a:lnTo>
                    <a:pt x="109" y="236"/>
                  </a:lnTo>
                  <a:lnTo>
                    <a:pt x="109" y="236"/>
                  </a:lnTo>
                  <a:lnTo>
                    <a:pt x="103" y="203"/>
                  </a:lnTo>
                  <a:lnTo>
                    <a:pt x="103" y="203"/>
                  </a:lnTo>
                  <a:lnTo>
                    <a:pt x="97" y="203"/>
                  </a:lnTo>
                  <a:lnTo>
                    <a:pt x="94" y="203"/>
                  </a:lnTo>
                  <a:lnTo>
                    <a:pt x="82" y="206"/>
                  </a:lnTo>
                  <a:lnTo>
                    <a:pt x="70" y="209"/>
                  </a:lnTo>
                  <a:lnTo>
                    <a:pt x="67" y="209"/>
                  </a:lnTo>
                  <a:lnTo>
                    <a:pt x="60" y="209"/>
                  </a:lnTo>
                  <a:lnTo>
                    <a:pt x="60" y="209"/>
                  </a:lnTo>
                  <a:lnTo>
                    <a:pt x="57" y="206"/>
                  </a:lnTo>
                  <a:lnTo>
                    <a:pt x="54" y="209"/>
                  </a:lnTo>
                  <a:lnTo>
                    <a:pt x="51" y="212"/>
                  </a:lnTo>
                  <a:lnTo>
                    <a:pt x="45" y="212"/>
                  </a:lnTo>
                  <a:lnTo>
                    <a:pt x="45" y="212"/>
                  </a:lnTo>
                  <a:lnTo>
                    <a:pt x="39" y="209"/>
                  </a:lnTo>
                  <a:lnTo>
                    <a:pt x="33" y="206"/>
                  </a:lnTo>
                  <a:lnTo>
                    <a:pt x="24" y="206"/>
                  </a:lnTo>
                  <a:lnTo>
                    <a:pt x="15" y="203"/>
                  </a:lnTo>
                  <a:lnTo>
                    <a:pt x="15" y="203"/>
                  </a:lnTo>
                  <a:lnTo>
                    <a:pt x="18" y="200"/>
                  </a:lnTo>
                  <a:lnTo>
                    <a:pt x="18" y="197"/>
                  </a:lnTo>
                  <a:lnTo>
                    <a:pt x="15" y="197"/>
                  </a:lnTo>
                  <a:lnTo>
                    <a:pt x="15" y="197"/>
                  </a:lnTo>
                  <a:lnTo>
                    <a:pt x="9" y="194"/>
                  </a:lnTo>
                  <a:lnTo>
                    <a:pt x="6" y="194"/>
                  </a:lnTo>
                  <a:lnTo>
                    <a:pt x="3" y="188"/>
                  </a:lnTo>
                  <a:lnTo>
                    <a:pt x="0" y="179"/>
                  </a:lnTo>
                  <a:lnTo>
                    <a:pt x="0" y="179"/>
                  </a:lnTo>
                  <a:lnTo>
                    <a:pt x="9" y="179"/>
                  </a:lnTo>
                  <a:lnTo>
                    <a:pt x="12" y="176"/>
                  </a:lnTo>
                  <a:lnTo>
                    <a:pt x="12" y="173"/>
                  </a:lnTo>
                  <a:lnTo>
                    <a:pt x="12" y="173"/>
                  </a:lnTo>
                  <a:lnTo>
                    <a:pt x="24" y="173"/>
                  </a:lnTo>
                  <a:lnTo>
                    <a:pt x="24" y="173"/>
                  </a:lnTo>
                  <a:lnTo>
                    <a:pt x="27" y="170"/>
                  </a:lnTo>
                  <a:lnTo>
                    <a:pt x="27" y="170"/>
                  </a:lnTo>
                  <a:lnTo>
                    <a:pt x="24" y="167"/>
                  </a:lnTo>
                  <a:lnTo>
                    <a:pt x="24" y="167"/>
                  </a:lnTo>
                  <a:lnTo>
                    <a:pt x="27" y="164"/>
                  </a:lnTo>
                  <a:lnTo>
                    <a:pt x="30" y="164"/>
                  </a:lnTo>
                  <a:lnTo>
                    <a:pt x="33" y="167"/>
                  </a:lnTo>
                  <a:lnTo>
                    <a:pt x="33" y="167"/>
                  </a:lnTo>
                  <a:lnTo>
                    <a:pt x="39" y="164"/>
                  </a:lnTo>
                  <a:lnTo>
                    <a:pt x="48" y="164"/>
                  </a:lnTo>
                  <a:lnTo>
                    <a:pt x="48" y="164"/>
                  </a:lnTo>
                  <a:lnTo>
                    <a:pt x="51" y="167"/>
                  </a:lnTo>
                  <a:lnTo>
                    <a:pt x="57" y="173"/>
                  </a:lnTo>
                  <a:lnTo>
                    <a:pt x="57" y="173"/>
                  </a:lnTo>
                  <a:lnTo>
                    <a:pt x="70" y="173"/>
                  </a:lnTo>
                  <a:lnTo>
                    <a:pt x="79" y="170"/>
                  </a:lnTo>
                  <a:lnTo>
                    <a:pt x="85" y="173"/>
                  </a:lnTo>
                  <a:lnTo>
                    <a:pt x="85" y="173"/>
                  </a:lnTo>
                  <a:lnTo>
                    <a:pt x="91" y="173"/>
                  </a:lnTo>
                  <a:lnTo>
                    <a:pt x="97" y="173"/>
                  </a:lnTo>
                  <a:lnTo>
                    <a:pt x="97" y="173"/>
                  </a:lnTo>
                  <a:lnTo>
                    <a:pt x="100" y="170"/>
                  </a:lnTo>
                  <a:lnTo>
                    <a:pt x="100" y="170"/>
                  </a:lnTo>
                  <a:lnTo>
                    <a:pt x="97" y="164"/>
                  </a:lnTo>
                  <a:lnTo>
                    <a:pt x="97" y="164"/>
                  </a:lnTo>
                  <a:lnTo>
                    <a:pt x="103" y="164"/>
                  </a:lnTo>
                  <a:lnTo>
                    <a:pt x="106" y="161"/>
                  </a:lnTo>
                  <a:lnTo>
                    <a:pt x="106" y="161"/>
                  </a:lnTo>
                  <a:lnTo>
                    <a:pt x="106" y="158"/>
                  </a:lnTo>
                  <a:lnTo>
                    <a:pt x="103" y="155"/>
                  </a:lnTo>
                  <a:lnTo>
                    <a:pt x="97" y="155"/>
                  </a:lnTo>
                  <a:lnTo>
                    <a:pt x="94" y="155"/>
                  </a:lnTo>
                  <a:lnTo>
                    <a:pt x="94" y="152"/>
                  </a:lnTo>
                  <a:lnTo>
                    <a:pt x="94" y="148"/>
                  </a:lnTo>
                  <a:lnTo>
                    <a:pt x="94" y="148"/>
                  </a:lnTo>
                  <a:lnTo>
                    <a:pt x="60" y="139"/>
                  </a:lnTo>
                  <a:lnTo>
                    <a:pt x="60" y="139"/>
                  </a:lnTo>
                  <a:lnTo>
                    <a:pt x="63" y="133"/>
                  </a:lnTo>
                  <a:lnTo>
                    <a:pt x="57" y="127"/>
                  </a:lnTo>
                  <a:lnTo>
                    <a:pt x="57" y="127"/>
                  </a:lnTo>
                  <a:lnTo>
                    <a:pt x="51" y="121"/>
                  </a:lnTo>
                  <a:lnTo>
                    <a:pt x="51" y="121"/>
                  </a:lnTo>
                  <a:lnTo>
                    <a:pt x="45" y="121"/>
                  </a:lnTo>
                  <a:lnTo>
                    <a:pt x="36" y="118"/>
                  </a:lnTo>
                  <a:lnTo>
                    <a:pt x="36" y="118"/>
                  </a:lnTo>
                  <a:lnTo>
                    <a:pt x="39" y="112"/>
                  </a:lnTo>
                  <a:lnTo>
                    <a:pt x="39" y="109"/>
                  </a:lnTo>
                  <a:lnTo>
                    <a:pt x="36" y="106"/>
                  </a:lnTo>
                  <a:lnTo>
                    <a:pt x="36" y="106"/>
                  </a:lnTo>
                  <a:lnTo>
                    <a:pt x="36" y="109"/>
                  </a:lnTo>
                  <a:lnTo>
                    <a:pt x="33" y="109"/>
                  </a:lnTo>
                  <a:lnTo>
                    <a:pt x="33" y="109"/>
                  </a:lnTo>
                  <a:lnTo>
                    <a:pt x="27" y="109"/>
                  </a:lnTo>
                  <a:lnTo>
                    <a:pt x="24" y="106"/>
                  </a:lnTo>
                  <a:lnTo>
                    <a:pt x="21" y="106"/>
                  </a:lnTo>
                  <a:lnTo>
                    <a:pt x="21" y="106"/>
                  </a:lnTo>
                  <a:lnTo>
                    <a:pt x="27" y="100"/>
                  </a:lnTo>
                  <a:lnTo>
                    <a:pt x="39" y="94"/>
                  </a:lnTo>
                  <a:lnTo>
                    <a:pt x="60" y="85"/>
                  </a:lnTo>
                  <a:lnTo>
                    <a:pt x="60" y="85"/>
                  </a:lnTo>
                  <a:lnTo>
                    <a:pt x="60" y="79"/>
                  </a:lnTo>
                  <a:lnTo>
                    <a:pt x="67" y="73"/>
                  </a:lnTo>
                  <a:lnTo>
                    <a:pt x="73" y="70"/>
                  </a:lnTo>
                  <a:lnTo>
                    <a:pt x="79" y="67"/>
                  </a:lnTo>
                  <a:lnTo>
                    <a:pt x="79" y="67"/>
                  </a:lnTo>
                  <a:lnTo>
                    <a:pt x="79" y="61"/>
                  </a:lnTo>
                  <a:lnTo>
                    <a:pt x="79" y="58"/>
                  </a:lnTo>
                  <a:lnTo>
                    <a:pt x="79" y="52"/>
                  </a:lnTo>
                  <a:lnTo>
                    <a:pt x="82" y="49"/>
                  </a:lnTo>
                  <a:lnTo>
                    <a:pt x="82" y="49"/>
                  </a:lnTo>
                  <a:lnTo>
                    <a:pt x="88" y="55"/>
                  </a:lnTo>
                  <a:lnTo>
                    <a:pt x="94" y="55"/>
                  </a:lnTo>
                  <a:lnTo>
                    <a:pt x="109" y="55"/>
                  </a:lnTo>
                  <a:lnTo>
                    <a:pt x="109" y="55"/>
                  </a:lnTo>
                  <a:lnTo>
                    <a:pt x="118" y="46"/>
                  </a:lnTo>
                  <a:lnTo>
                    <a:pt x="127" y="40"/>
                  </a:lnTo>
                  <a:lnTo>
                    <a:pt x="139" y="37"/>
                  </a:lnTo>
                  <a:lnTo>
                    <a:pt x="154" y="37"/>
                  </a:lnTo>
                  <a:lnTo>
                    <a:pt x="154" y="37"/>
                  </a:lnTo>
                  <a:lnTo>
                    <a:pt x="157" y="37"/>
                  </a:lnTo>
                  <a:lnTo>
                    <a:pt x="157" y="34"/>
                  </a:lnTo>
                  <a:lnTo>
                    <a:pt x="157" y="31"/>
                  </a:lnTo>
                  <a:lnTo>
                    <a:pt x="157" y="31"/>
                  </a:lnTo>
                  <a:lnTo>
                    <a:pt x="166" y="28"/>
                  </a:lnTo>
                  <a:lnTo>
                    <a:pt x="172" y="28"/>
                  </a:lnTo>
                  <a:lnTo>
                    <a:pt x="178" y="28"/>
                  </a:lnTo>
                  <a:lnTo>
                    <a:pt x="184" y="21"/>
                  </a:lnTo>
                  <a:lnTo>
                    <a:pt x="184" y="21"/>
                  </a:lnTo>
                  <a:lnTo>
                    <a:pt x="184" y="21"/>
                  </a:lnTo>
                  <a:lnTo>
                    <a:pt x="187" y="25"/>
                  </a:lnTo>
                  <a:lnTo>
                    <a:pt x="190" y="31"/>
                  </a:lnTo>
                  <a:lnTo>
                    <a:pt x="190" y="31"/>
                  </a:lnTo>
                  <a:lnTo>
                    <a:pt x="200" y="31"/>
                  </a:lnTo>
                  <a:lnTo>
                    <a:pt x="203" y="31"/>
                  </a:lnTo>
                  <a:lnTo>
                    <a:pt x="203" y="37"/>
                  </a:lnTo>
                  <a:lnTo>
                    <a:pt x="203" y="37"/>
                  </a:lnTo>
                  <a:lnTo>
                    <a:pt x="257" y="37"/>
                  </a:lnTo>
                  <a:lnTo>
                    <a:pt x="257" y="37"/>
                  </a:lnTo>
                  <a:lnTo>
                    <a:pt x="251" y="43"/>
                  </a:lnTo>
                  <a:lnTo>
                    <a:pt x="254" y="43"/>
                  </a:lnTo>
                  <a:lnTo>
                    <a:pt x="260" y="43"/>
                  </a:lnTo>
                  <a:lnTo>
                    <a:pt x="269" y="43"/>
                  </a:lnTo>
                  <a:lnTo>
                    <a:pt x="272" y="43"/>
                  </a:lnTo>
                  <a:lnTo>
                    <a:pt x="269" y="49"/>
                  </a:lnTo>
                  <a:lnTo>
                    <a:pt x="269" y="49"/>
                  </a:lnTo>
                  <a:lnTo>
                    <a:pt x="281" y="49"/>
                  </a:lnTo>
                  <a:lnTo>
                    <a:pt x="284" y="46"/>
                  </a:lnTo>
                  <a:lnTo>
                    <a:pt x="284" y="43"/>
                  </a:lnTo>
                  <a:lnTo>
                    <a:pt x="284" y="43"/>
                  </a:lnTo>
                  <a:lnTo>
                    <a:pt x="293" y="46"/>
                  </a:lnTo>
                  <a:lnTo>
                    <a:pt x="302" y="49"/>
                  </a:lnTo>
                  <a:lnTo>
                    <a:pt x="311" y="49"/>
                  </a:lnTo>
                  <a:lnTo>
                    <a:pt x="320" y="49"/>
                  </a:lnTo>
                  <a:lnTo>
                    <a:pt x="320" y="49"/>
                  </a:lnTo>
                  <a:lnTo>
                    <a:pt x="324" y="52"/>
                  </a:lnTo>
                  <a:lnTo>
                    <a:pt x="327" y="55"/>
                  </a:lnTo>
                  <a:lnTo>
                    <a:pt x="327" y="55"/>
                  </a:lnTo>
                  <a:lnTo>
                    <a:pt x="330" y="55"/>
                  </a:lnTo>
                  <a:lnTo>
                    <a:pt x="333" y="58"/>
                  </a:lnTo>
                  <a:lnTo>
                    <a:pt x="333" y="58"/>
                  </a:lnTo>
                  <a:lnTo>
                    <a:pt x="339" y="58"/>
                  </a:lnTo>
                  <a:lnTo>
                    <a:pt x="345" y="55"/>
                  </a:lnTo>
                  <a:lnTo>
                    <a:pt x="351" y="55"/>
                  </a:lnTo>
                  <a:lnTo>
                    <a:pt x="354" y="58"/>
                  </a:lnTo>
                  <a:lnTo>
                    <a:pt x="354" y="58"/>
                  </a:lnTo>
                  <a:lnTo>
                    <a:pt x="378" y="58"/>
                  </a:lnTo>
                  <a:lnTo>
                    <a:pt x="396" y="61"/>
                  </a:lnTo>
                  <a:lnTo>
                    <a:pt x="405" y="61"/>
                  </a:lnTo>
                  <a:lnTo>
                    <a:pt x="405" y="61"/>
                  </a:lnTo>
                  <a:lnTo>
                    <a:pt x="426" y="67"/>
                  </a:lnTo>
                  <a:lnTo>
                    <a:pt x="451" y="70"/>
                  </a:lnTo>
                  <a:lnTo>
                    <a:pt x="451" y="70"/>
                  </a:lnTo>
                  <a:lnTo>
                    <a:pt x="460" y="76"/>
                  </a:lnTo>
                  <a:lnTo>
                    <a:pt x="463" y="82"/>
                  </a:lnTo>
                  <a:lnTo>
                    <a:pt x="463" y="85"/>
                  </a:lnTo>
                  <a:lnTo>
                    <a:pt x="463" y="85"/>
                  </a:lnTo>
                  <a:lnTo>
                    <a:pt x="472" y="88"/>
                  </a:lnTo>
                  <a:lnTo>
                    <a:pt x="481" y="91"/>
                  </a:lnTo>
                  <a:lnTo>
                    <a:pt x="487" y="91"/>
                  </a:lnTo>
                  <a:lnTo>
                    <a:pt x="496" y="91"/>
                  </a:lnTo>
                  <a:lnTo>
                    <a:pt x="496" y="91"/>
                  </a:lnTo>
                  <a:lnTo>
                    <a:pt x="496" y="94"/>
                  </a:lnTo>
                  <a:lnTo>
                    <a:pt x="499" y="97"/>
                  </a:lnTo>
                  <a:lnTo>
                    <a:pt x="508" y="97"/>
                  </a:lnTo>
                  <a:lnTo>
                    <a:pt x="529" y="97"/>
                  </a:lnTo>
                  <a:lnTo>
                    <a:pt x="529" y="97"/>
                  </a:lnTo>
                  <a:lnTo>
                    <a:pt x="529" y="97"/>
                  </a:lnTo>
                  <a:lnTo>
                    <a:pt x="526" y="94"/>
                  </a:lnTo>
                  <a:lnTo>
                    <a:pt x="520" y="94"/>
                  </a:lnTo>
                  <a:lnTo>
                    <a:pt x="520" y="94"/>
                  </a:lnTo>
                  <a:lnTo>
                    <a:pt x="535" y="82"/>
                  </a:lnTo>
                  <a:lnTo>
                    <a:pt x="544" y="76"/>
                  </a:lnTo>
                  <a:lnTo>
                    <a:pt x="553" y="73"/>
                  </a:lnTo>
                  <a:lnTo>
                    <a:pt x="553" y="73"/>
                  </a:lnTo>
                  <a:lnTo>
                    <a:pt x="553" y="79"/>
                  </a:lnTo>
                  <a:lnTo>
                    <a:pt x="553" y="79"/>
                  </a:lnTo>
                  <a:lnTo>
                    <a:pt x="556" y="79"/>
                  </a:lnTo>
                  <a:lnTo>
                    <a:pt x="556" y="79"/>
                  </a:lnTo>
                  <a:lnTo>
                    <a:pt x="556" y="79"/>
                  </a:lnTo>
                  <a:lnTo>
                    <a:pt x="559" y="79"/>
                  </a:lnTo>
                  <a:lnTo>
                    <a:pt x="559" y="82"/>
                  </a:lnTo>
                  <a:lnTo>
                    <a:pt x="562" y="85"/>
                  </a:lnTo>
                  <a:lnTo>
                    <a:pt x="565" y="85"/>
                  </a:lnTo>
                  <a:lnTo>
                    <a:pt x="565" y="85"/>
                  </a:lnTo>
                  <a:lnTo>
                    <a:pt x="571" y="85"/>
                  </a:lnTo>
                  <a:lnTo>
                    <a:pt x="571" y="82"/>
                  </a:lnTo>
                  <a:lnTo>
                    <a:pt x="574" y="73"/>
                  </a:lnTo>
                  <a:lnTo>
                    <a:pt x="574" y="73"/>
                  </a:lnTo>
                  <a:lnTo>
                    <a:pt x="577" y="73"/>
                  </a:lnTo>
                  <a:lnTo>
                    <a:pt x="584" y="76"/>
                  </a:lnTo>
                  <a:lnTo>
                    <a:pt x="590" y="79"/>
                  </a:lnTo>
                  <a:lnTo>
                    <a:pt x="590" y="79"/>
                  </a:lnTo>
                  <a:lnTo>
                    <a:pt x="593" y="76"/>
                  </a:lnTo>
                  <a:lnTo>
                    <a:pt x="593" y="70"/>
                  </a:lnTo>
                  <a:lnTo>
                    <a:pt x="593" y="67"/>
                  </a:lnTo>
                  <a:lnTo>
                    <a:pt x="599" y="61"/>
                  </a:lnTo>
                  <a:lnTo>
                    <a:pt x="599" y="61"/>
                  </a:lnTo>
                  <a:lnTo>
                    <a:pt x="602" y="61"/>
                  </a:lnTo>
                  <a:lnTo>
                    <a:pt x="605" y="64"/>
                  </a:lnTo>
                  <a:lnTo>
                    <a:pt x="608" y="64"/>
                  </a:lnTo>
                  <a:lnTo>
                    <a:pt x="611" y="61"/>
                  </a:lnTo>
                  <a:lnTo>
                    <a:pt x="611" y="61"/>
                  </a:lnTo>
                  <a:lnTo>
                    <a:pt x="614" y="64"/>
                  </a:lnTo>
                  <a:lnTo>
                    <a:pt x="614" y="67"/>
                  </a:lnTo>
                  <a:lnTo>
                    <a:pt x="611" y="70"/>
                  </a:lnTo>
                  <a:lnTo>
                    <a:pt x="605" y="70"/>
                  </a:lnTo>
                  <a:lnTo>
                    <a:pt x="605" y="70"/>
                  </a:lnTo>
                  <a:lnTo>
                    <a:pt x="608" y="73"/>
                  </a:lnTo>
                  <a:lnTo>
                    <a:pt x="614" y="73"/>
                  </a:lnTo>
                  <a:lnTo>
                    <a:pt x="626" y="70"/>
                  </a:lnTo>
                  <a:lnTo>
                    <a:pt x="638" y="70"/>
                  </a:lnTo>
                  <a:lnTo>
                    <a:pt x="644" y="70"/>
                  </a:lnTo>
                  <a:lnTo>
                    <a:pt x="647" y="73"/>
                  </a:lnTo>
                  <a:lnTo>
                    <a:pt x="647" y="73"/>
                  </a:lnTo>
                  <a:lnTo>
                    <a:pt x="650" y="73"/>
                  </a:lnTo>
                  <a:lnTo>
                    <a:pt x="650" y="73"/>
                  </a:lnTo>
                  <a:lnTo>
                    <a:pt x="647" y="70"/>
                  </a:lnTo>
                  <a:lnTo>
                    <a:pt x="647" y="64"/>
                  </a:lnTo>
                  <a:lnTo>
                    <a:pt x="647" y="64"/>
                  </a:lnTo>
                  <a:lnTo>
                    <a:pt x="650" y="61"/>
                  </a:lnTo>
                  <a:lnTo>
                    <a:pt x="650" y="61"/>
                  </a:lnTo>
                  <a:lnTo>
                    <a:pt x="656" y="55"/>
                  </a:lnTo>
                  <a:lnTo>
                    <a:pt x="662" y="55"/>
                  </a:lnTo>
                  <a:lnTo>
                    <a:pt x="662" y="55"/>
                  </a:lnTo>
                  <a:lnTo>
                    <a:pt x="662" y="67"/>
                  </a:lnTo>
                  <a:lnTo>
                    <a:pt x="662" y="67"/>
                  </a:lnTo>
                  <a:lnTo>
                    <a:pt x="668" y="64"/>
                  </a:lnTo>
                  <a:lnTo>
                    <a:pt x="674" y="67"/>
                  </a:lnTo>
                  <a:lnTo>
                    <a:pt x="677" y="70"/>
                  </a:lnTo>
                  <a:lnTo>
                    <a:pt x="683" y="73"/>
                  </a:lnTo>
                  <a:lnTo>
                    <a:pt x="683" y="73"/>
                  </a:lnTo>
                  <a:lnTo>
                    <a:pt x="698" y="73"/>
                  </a:lnTo>
                  <a:lnTo>
                    <a:pt x="704" y="70"/>
                  </a:lnTo>
                  <a:lnTo>
                    <a:pt x="708" y="67"/>
                  </a:lnTo>
                  <a:lnTo>
                    <a:pt x="708" y="67"/>
                  </a:lnTo>
                  <a:lnTo>
                    <a:pt x="717" y="70"/>
                  </a:lnTo>
                  <a:lnTo>
                    <a:pt x="720" y="76"/>
                  </a:lnTo>
                  <a:lnTo>
                    <a:pt x="720" y="82"/>
                  </a:lnTo>
                  <a:lnTo>
                    <a:pt x="720" y="82"/>
                  </a:lnTo>
                  <a:lnTo>
                    <a:pt x="732" y="76"/>
                  </a:lnTo>
                  <a:lnTo>
                    <a:pt x="738" y="73"/>
                  </a:lnTo>
                  <a:lnTo>
                    <a:pt x="741" y="67"/>
                  </a:lnTo>
                  <a:lnTo>
                    <a:pt x="741" y="67"/>
                  </a:lnTo>
                  <a:lnTo>
                    <a:pt x="747" y="70"/>
                  </a:lnTo>
                  <a:lnTo>
                    <a:pt x="753" y="70"/>
                  </a:lnTo>
                  <a:lnTo>
                    <a:pt x="759" y="70"/>
                  </a:lnTo>
                  <a:lnTo>
                    <a:pt x="765" y="73"/>
                  </a:lnTo>
                  <a:lnTo>
                    <a:pt x="765" y="73"/>
                  </a:lnTo>
                  <a:lnTo>
                    <a:pt x="792" y="73"/>
                  </a:lnTo>
                  <a:lnTo>
                    <a:pt x="792" y="73"/>
                  </a:lnTo>
                  <a:lnTo>
                    <a:pt x="789" y="79"/>
                  </a:lnTo>
                  <a:lnTo>
                    <a:pt x="789" y="82"/>
                  </a:lnTo>
                  <a:lnTo>
                    <a:pt x="789" y="82"/>
                  </a:lnTo>
                  <a:lnTo>
                    <a:pt x="798" y="85"/>
                  </a:lnTo>
                  <a:lnTo>
                    <a:pt x="798" y="85"/>
                  </a:lnTo>
                  <a:lnTo>
                    <a:pt x="801" y="85"/>
                  </a:lnTo>
                  <a:lnTo>
                    <a:pt x="804" y="82"/>
                  </a:lnTo>
                  <a:lnTo>
                    <a:pt x="810" y="82"/>
                  </a:lnTo>
                  <a:lnTo>
                    <a:pt x="810" y="82"/>
                  </a:lnTo>
                  <a:lnTo>
                    <a:pt x="810" y="91"/>
                  </a:lnTo>
                  <a:lnTo>
                    <a:pt x="810" y="91"/>
                  </a:lnTo>
                  <a:lnTo>
                    <a:pt x="819" y="94"/>
                  </a:lnTo>
                  <a:lnTo>
                    <a:pt x="828" y="91"/>
                  </a:lnTo>
                  <a:lnTo>
                    <a:pt x="841" y="91"/>
                  </a:lnTo>
                  <a:lnTo>
                    <a:pt x="850" y="91"/>
                  </a:lnTo>
                  <a:lnTo>
                    <a:pt x="850" y="91"/>
                  </a:lnTo>
                  <a:lnTo>
                    <a:pt x="853" y="94"/>
                  </a:lnTo>
                  <a:lnTo>
                    <a:pt x="856" y="94"/>
                  </a:lnTo>
                  <a:lnTo>
                    <a:pt x="862" y="94"/>
                  </a:lnTo>
                  <a:lnTo>
                    <a:pt x="862" y="94"/>
                  </a:lnTo>
                  <a:lnTo>
                    <a:pt x="862" y="97"/>
                  </a:lnTo>
                  <a:lnTo>
                    <a:pt x="862" y="100"/>
                  </a:lnTo>
                  <a:lnTo>
                    <a:pt x="868" y="103"/>
                  </a:lnTo>
                  <a:lnTo>
                    <a:pt x="871" y="103"/>
                  </a:lnTo>
                  <a:lnTo>
                    <a:pt x="874" y="103"/>
                  </a:lnTo>
                  <a:lnTo>
                    <a:pt x="874" y="106"/>
                  </a:lnTo>
                  <a:lnTo>
                    <a:pt x="874" y="106"/>
                  </a:lnTo>
                  <a:lnTo>
                    <a:pt x="874" y="112"/>
                  </a:lnTo>
                  <a:lnTo>
                    <a:pt x="871" y="112"/>
                  </a:lnTo>
                  <a:lnTo>
                    <a:pt x="868" y="115"/>
                  </a:lnTo>
                  <a:lnTo>
                    <a:pt x="865" y="118"/>
                  </a:lnTo>
                  <a:lnTo>
                    <a:pt x="865" y="118"/>
                  </a:lnTo>
                  <a:lnTo>
                    <a:pt x="868" y="121"/>
                  </a:lnTo>
                  <a:lnTo>
                    <a:pt x="868" y="124"/>
                  </a:lnTo>
                  <a:lnTo>
                    <a:pt x="871" y="130"/>
                  </a:lnTo>
                  <a:lnTo>
                    <a:pt x="871" y="130"/>
                  </a:lnTo>
                  <a:lnTo>
                    <a:pt x="901" y="127"/>
                  </a:lnTo>
                  <a:lnTo>
                    <a:pt x="931" y="127"/>
                  </a:lnTo>
                  <a:lnTo>
                    <a:pt x="958" y="130"/>
                  </a:lnTo>
                  <a:lnTo>
                    <a:pt x="986" y="139"/>
                  </a:lnTo>
                  <a:lnTo>
                    <a:pt x="986" y="139"/>
                  </a:lnTo>
                  <a:lnTo>
                    <a:pt x="983" y="145"/>
                  </a:lnTo>
                  <a:lnTo>
                    <a:pt x="980" y="152"/>
                  </a:lnTo>
                  <a:lnTo>
                    <a:pt x="980" y="152"/>
                  </a:lnTo>
                  <a:lnTo>
                    <a:pt x="989" y="148"/>
                  </a:lnTo>
                  <a:lnTo>
                    <a:pt x="992" y="148"/>
                  </a:lnTo>
                  <a:lnTo>
                    <a:pt x="998" y="148"/>
                  </a:lnTo>
                  <a:lnTo>
                    <a:pt x="998" y="148"/>
                  </a:lnTo>
                  <a:lnTo>
                    <a:pt x="995" y="136"/>
                  </a:lnTo>
                  <a:lnTo>
                    <a:pt x="992" y="121"/>
                  </a:lnTo>
                  <a:lnTo>
                    <a:pt x="992" y="121"/>
                  </a:lnTo>
                  <a:lnTo>
                    <a:pt x="998" y="118"/>
                  </a:lnTo>
                  <a:lnTo>
                    <a:pt x="1010" y="115"/>
                  </a:lnTo>
                  <a:lnTo>
                    <a:pt x="1016" y="112"/>
                  </a:lnTo>
                  <a:lnTo>
                    <a:pt x="1019" y="112"/>
                  </a:lnTo>
                  <a:lnTo>
                    <a:pt x="1016" y="109"/>
                  </a:lnTo>
                  <a:lnTo>
                    <a:pt x="1016" y="109"/>
                  </a:lnTo>
                  <a:lnTo>
                    <a:pt x="1019" y="106"/>
                  </a:lnTo>
                  <a:lnTo>
                    <a:pt x="1022" y="106"/>
                  </a:lnTo>
                  <a:lnTo>
                    <a:pt x="1028" y="109"/>
                  </a:lnTo>
                  <a:lnTo>
                    <a:pt x="1028" y="109"/>
                  </a:lnTo>
                  <a:lnTo>
                    <a:pt x="1031" y="112"/>
                  </a:lnTo>
                  <a:lnTo>
                    <a:pt x="1034" y="115"/>
                  </a:lnTo>
                  <a:lnTo>
                    <a:pt x="1037" y="115"/>
                  </a:lnTo>
                  <a:lnTo>
                    <a:pt x="1037" y="118"/>
                  </a:lnTo>
                  <a:lnTo>
                    <a:pt x="1037" y="118"/>
                  </a:lnTo>
                  <a:lnTo>
                    <a:pt x="1049" y="118"/>
                  </a:lnTo>
                  <a:lnTo>
                    <a:pt x="1058" y="118"/>
                  </a:lnTo>
                  <a:lnTo>
                    <a:pt x="1067" y="118"/>
                  </a:lnTo>
                  <a:lnTo>
                    <a:pt x="1076" y="118"/>
                  </a:lnTo>
                  <a:lnTo>
                    <a:pt x="1076" y="118"/>
                  </a:lnTo>
                  <a:lnTo>
                    <a:pt x="1079" y="121"/>
                  </a:lnTo>
                  <a:lnTo>
                    <a:pt x="1082" y="121"/>
                  </a:lnTo>
                  <a:lnTo>
                    <a:pt x="1082" y="121"/>
                  </a:lnTo>
                  <a:lnTo>
                    <a:pt x="1085" y="124"/>
                  </a:lnTo>
                  <a:lnTo>
                    <a:pt x="1088" y="127"/>
                  </a:lnTo>
                  <a:lnTo>
                    <a:pt x="1088" y="127"/>
                  </a:lnTo>
                  <a:lnTo>
                    <a:pt x="1101" y="127"/>
                  </a:lnTo>
                  <a:lnTo>
                    <a:pt x="1113" y="124"/>
                  </a:lnTo>
                  <a:lnTo>
                    <a:pt x="1125" y="121"/>
                  </a:lnTo>
                  <a:lnTo>
                    <a:pt x="1140" y="121"/>
                  </a:lnTo>
                  <a:lnTo>
                    <a:pt x="1140" y="121"/>
                  </a:lnTo>
                  <a:lnTo>
                    <a:pt x="1146" y="115"/>
                  </a:lnTo>
                  <a:lnTo>
                    <a:pt x="1149" y="112"/>
                  </a:lnTo>
                  <a:lnTo>
                    <a:pt x="1152" y="97"/>
                  </a:lnTo>
                  <a:lnTo>
                    <a:pt x="1152" y="97"/>
                  </a:lnTo>
                  <a:lnTo>
                    <a:pt x="1149" y="91"/>
                  </a:lnTo>
                  <a:lnTo>
                    <a:pt x="1143" y="88"/>
                  </a:lnTo>
                  <a:lnTo>
                    <a:pt x="1137" y="88"/>
                  </a:lnTo>
                  <a:lnTo>
                    <a:pt x="1134" y="85"/>
                  </a:lnTo>
                  <a:lnTo>
                    <a:pt x="1134" y="85"/>
                  </a:lnTo>
                  <a:lnTo>
                    <a:pt x="1137" y="79"/>
                  </a:lnTo>
                  <a:lnTo>
                    <a:pt x="1143" y="76"/>
                  </a:lnTo>
                  <a:lnTo>
                    <a:pt x="1149" y="73"/>
                  </a:lnTo>
                  <a:lnTo>
                    <a:pt x="1155" y="73"/>
                  </a:lnTo>
                  <a:lnTo>
                    <a:pt x="1173" y="76"/>
                  </a:lnTo>
                  <a:lnTo>
                    <a:pt x="1182" y="82"/>
                  </a:lnTo>
                  <a:lnTo>
                    <a:pt x="1182" y="82"/>
                  </a:lnTo>
                  <a:lnTo>
                    <a:pt x="1179" y="88"/>
                  </a:lnTo>
                  <a:lnTo>
                    <a:pt x="1170" y="91"/>
                  </a:lnTo>
                  <a:lnTo>
                    <a:pt x="1170" y="91"/>
                  </a:lnTo>
                  <a:lnTo>
                    <a:pt x="1176" y="94"/>
                  </a:lnTo>
                  <a:lnTo>
                    <a:pt x="1173" y="100"/>
                  </a:lnTo>
                  <a:lnTo>
                    <a:pt x="1167" y="106"/>
                  </a:lnTo>
                  <a:lnTo>
                    <a:pt x="1167" y="106"/>
                  </a:lnTo>
                  <a:lnTo>
                    <a:pt x="1167" y="112"/>
                  </a:lnTo>
                  <a:lnTo>
                    <a:pt x="1170" y="112"/>
                  </a:lnTo>
                  <a:lnTo>
                    <a:pt x="1179" y="115"/>
                  </a:lnTo>
                  <a:lnTo>
                    <a:pt x="1179" y="115"/>
                  </a:lnTo>
                  <a:lnTo>
                    <a:pt x="1176" y="121"/>
                  </a:lnTo>
                  <a:lnTo>
                    <a:pt x="1179" y="127"/>
                  </a:lnTo>
                  <a:lnTo>
                    <a:pt x="1179" y="133"/>
                  </a:lnTo>
                  <a:lnTo>
                    <a:pt x="1176" y="139"/>
                  </a:lnTo>
                  <a:lnTo>
                    <a:pt x="1176" y="139"/>
                  </a:lnTo>
                  <a:lnTo>
                    <a:pt x="1179" y="139"/>
                  </a:lnTo>
                  <a:lnTo>
                    <a:pt x="1182" y="139"/>
                  </a:lnTo>
                  <a:lnTo>
                    <a:pt x="1188" y="133"/>
                  </a:lnTo>
                  <a:lnTo>
                    <a:pt x="1191" y="124"/>
                  </a:lnTo>
                  <a:lnTo>
                    <a:pt x="1191" y="121"/>
                  </a:lnTo>
                  <a:lnTo>
                    <a:pt x="1191" y="121"/>
                  </a:lnTo>
                  <a:lnTo>
                    <a:pt x="1197" y="124"/>
                  </a:lnTo>
                  <a:lnTo>
                    <a:pt x="1200" y="124"/>
                  </a:lnTo>
                  <a:lnTo>
                    <a:pt x="1200" y="115"/>
                  </a:lnTo>
                  <a:lnTo>
                    <a:pt x="1200" y="115"/>
                  </a:lnTo>
                  <a:lnTo>
                    <a:pt x="1206" y="115"/>
                  </a:lnTo>
                  <a:lnTo>
                    <a:pt x="1209" y="112"/>
                  </a:lnTo>
                  <a:lnTo>
                    <a:pt x="1215" y="106"/>
                  </a:lnTo>
                  <a:lnTo>
                    <a:pt x="1218" y="100"/>
                  </a:lnTo>
                  <a:lnTo>
                    <a:pt x="1225" y="94"/>
                  </a:lnTo>
                  <a:lnTo>
                    <a:pt x="1225" y="94"/>
                  </a:lnTo>
                  <a:lnTo>
                    <a:pt x="1218" y="85"/>
                  </a:lnTo>
                  <a:lnTo>
                    <a:pt x="1215" y="79"/>
                  </a:lnTo>
                  <a:lnTo>
                    <a:pt x="1206" y="76"/>
                  </a:lnTo>
                  <a:lnTo>
                    <a:pt x="1194" y="73"/>
                  </a:lnTo>
                  <a:lnTo>
                    <a:pt x="1194" y="73"/>
                  </a:lnTo>
                  <a:lnTo>
                    <a:pt x="1197" y="73"/>
                  </a:lnTo>
                  <a:lnTo>
                    <a:pt x="1197" y="70"/>
                  </a:lnTo>
                  <a:lnTo>
                    <a:pt x="1194" y="64"/>
                  </a:lnTo>
                  <a:lnTo>
                    <a:pt x="1185" y="58"/>
                  </a:lnTo>
                  <a:lnTo>
                    <a:pt x="1176" y="55"/>
                  </a:lnTo>
                  <a:lnTo>
                    <a:pt x="1176" y="55"/>
                  </a:lnTo>
                  <a:lnTo>
                    <a:pt x="1176" y="46"/>
                  </a:lnTo>
                  <a:lnTo>
                    <a:pt x="1173" y="43"/>
                  </a:lnTo>
                  <a:lnTo>
                    <a:pt x="1170" y="43"/>
                  </a:lnTo>
                  <a:lnTo>
                    <a:pt x="1170" y="43"/>
                  </a:lnTo>
                  <a:lnTo>
                    <a:pt x="1173" y="37"/>
                  </a:lnTo>
                  <a:lnTo>
                    <a:pt x="1176" y="31"/>
                  </a:lnTo>
                  <a:lnTo>
                    <a:pt x="1182" y="28"/>
                  </a:lnTo>
                  <a:lnTo>
                    <a:pt x="1182" y="21"/>
                  </a:lnTo>
                  <a:lnTo>
                    <a:pt x="1182" y="21"/>
                  </a:lnTo>
                  <a:lnTo>
                    <a:pt x="1188" y="18"/>
                  </a:lnTo>
                  <a:lnTo>
                    <a:pt x="1191" y="15"/>
                  </a:lnTo>
                  <a:lnTo>
                    <a:pt x="1191" y="12"/>
                  </a:lnTo>
                  <a:lnTo>
                    <a:pt x="1191" y="12"/>
                  </a:lnTo>
                  <a:lnTo>
                    <a:pt x="1188" y="9"/>
                  </a:lnTo>
                  <a:lnTo>
                    <a:pt x="1194" y="9"/>
                  </a:lnTo>
                  <a:lnTo>
                    <a:pt x="1197" y="9"/>
                  </a:lnTo>
                  <a:lnTo>
                    <a:pt x="1194" y="3"/>
                  </a:lnTo>
                  <a:lnTo>
                    <a:pt x="1194" y="3"/>
                  </a:lnTo>
                  <a:lnTo>
                    <a:pt x="1197" y="0"/>
                  </a:lnTo>
                  <a:lnTo>
                    <a:pt x="1200" y="0"/>
                  </a:lnTo>
                  <a:lnTo>
                    <a:pt x="1206" y="9"/>
                  </a:lnTo>
                  <a:lnTo>
                    <a:pt x="1206" y="9"/>
                  </a:lnTo>
                  <a:lnTo>
                    <a:pt x="1215" y="9"/>
                  </a:lnTo>
                  <a:lnTo>
                    <a:pt x="1225" y="9"/>
                  </a:lnTo>
                  <a:lnTo>
                    <a:pt x="1225" y="9"/>
                  </a:lnTo>
                  <a:lnTo>
                    <a:pt x="1221" y="12"/>
                  </a:lnTo>
                  <a:lnTo>
                    <a:pt x="1221" y="18"/>
                  </a:lnTo>
                  <a:lnTo>
                    <a:pt x="1221" y="18"/>
                  </a:lnTo>
                  <a:lnTo>
                    <a:pt x="1228" y="15"/>
                  </a:lnTo>
                  <a:lnTo>
                    <a:pt x="1234" y="18"/>
                  </a:lnTo>
                  <a:lnTo>
                    <a:pt x="1234" y="18"/>
                  </a:lnTo>
                  <a:lnTo>
                    <a:pt x="1231" y="25"/>
                  </a:lnTo>
                  <a:lnTo>
                    <a:pt x="1234" y="31"/>
                  </a:lnTo>
                  <a:lnTo>
                    <a:pt x="1234" y="31"/>
                  </a:lnTo>
                  <a:lnTo>
                    <a:pt x="1240" y="31"/>
                  </a:lnTo>
                  <a:lnTo>
                    <a:pt x="1240" y="31"/>
                  </a:lnTo>
                  <a:lnTo>
                    <a:pt x="1240" y="34"/>
                  </a:lnTo>
                  <a:lnTo>
                    <a:pt x="1240" y="37"/>
                  </a:lnTo>
                  <a:lnTo>
                    <a:pt x="1237" y="40"/>
                  </a:lnTo>
                  <a:lnTo>
                    <a:pt x="1240" y="46"/>
                  </a:lnTo>
                  <a:lnTo>
                    <a:pt x="1240" y="46"/>
                  </a:lnTo>
                  <a:lnTo>
                    <a:pt x="1243" y="49"/>
                  </a:lnTo>
                  <a:lnTo>
                    <a:pt x="1246" y="55"/>
                  </a:lnTo>
                  <a:lnTo>
                    <a:pt x="1246" y="55"/>
                  </a:lnTo>
                  <a:lnTo>
                    <a:pt x="1243" y="55"/>
                  </a:lnTo>
                  <a:lnTo>
                    <a:pt x="1240" y="58"/>
                  </a:lnTo>
                  <a:lnTo>
                    <a:pt x="1240" y="58"/>
                  </a:lnTo>
                  <a:lnTo>
                    <a:pt x="1240" y="64"/>
                  </a:lnTo>
                  <a:lnTo>
                    <a:pt x="1237" y="70"/>
                  </a:lnTo>
                  <a:lnTo>
                    <a:pt x="1237" y="70"/>
                  </a:lnTo>
                  <a:lnTo>
                    <a:pt x="1237" y="73"/>
                  </a:lnTo>
                  <a:lnTo>
                    <a:pt x="1240" y="73"/>
                  </a:lnTo>
                  <a:lnTo>
                    <a:pt x="1249" y="76"/>
                  </a:lnTo>
                  <a:lnTo>
                    <a:pt x="1255" y="73"/>
                  </a:lnTo>
                  <a:lnTo>
                    <a:pt x="1258" y="70"/>
                  </a:lnTo>
                  <a:lnTo>
                    <a:pt x="1258" y="67"/>
                  </a:lnTo>
                  <a:lnTo>
                    <a:pt x="1258" y="67"/>
                  </a:lnTo>
                  <a:lnTo>
                    <a:pt x="1261" y="67"/>
                  </a:lnTo>
                  <a:lnTo>
                    <a:pt x="1264" y="70"/>
                  </a:lnTo>
                  <a:lnTo>
                    <a:pt x="1267" y="73"/>
                  </a:lnTo>
                  <a:lnTo>
                    <a:pt x="1273" y="73"/>
                  </a:lnTo>
                  <a:lnTo>
                    <a:pt x="1273" y="73"/>
                  </a:lnTo>
                  <a:lnTo>
                    <a:pt x="1270" y="79"/>
                  </a:lnTo>
                  <a:lnTo>
                    <a:pt x="1270" y="82"/>
                  </a:lnTo>
                  <a:lnTo>
                    <a:pt x="1273" y="88"/>
                  </a:lnTo>
                  <a:lnTo>
                    <a:pt x="1273" y="94"/>
                  </a:lnTo>
                  <a:lnTo>
                    <a:pt x="1273" y="94"/>
                  </a:lnTo>
                  <a:lnTo>
                    <a:pt x="1282" y="94"/>
                  </a:lnTo>
                  <a:lnTo>
                    <a:pt x="1288" y="91"/>
                  </a:lnTo>
                  <a:lnTo>
                    <a:pt x="1294" y="88"/>
                  </a:lnTo>
                  <a:lnTo>
                    <a:pt x="1300" y="91"/>
                  </a:lnTo>
                  <a:lnTo>
                    <a:pt x="1300" y="91"/>
                  </a:lnTo>
                  <a:lnTo>
                    <a:pt x="1303" y="88"/>
                  </a:lnTo>
                  <a:lnTo>
                    <a:pt x="1306" y="85"/>
                  </a:lnTo>
                  <a:lnTo>
                    <a:pt x="1306" y="85"/>
                  </a:lnTo>
                  <a:lnTo>
                    <a:pt x="1309" y="88"/>
                  </a:lnTo>
                  <a:lnTo>
                    <a:pt x="1309" y="91"/>
                  </a:lnTo>
                  <a:lnTo>
                    <a:pt x="1306" y="94"/>
                  </a:lnTo>
                  <a:lnTo>
                    <a:pt x="1309" y="97"/>
                  </a:lnTo>
                  <a:lnTo>
                    <a:pt x="1309" y="97"/>
                  </a:lnTo>
                  <a:lnTo>
                    <a:pt x="1318" y="103"/>
                  </a:lnTo>
                  <a:lnTo>
                    <a:pt x="1318" y="103"/>
                  </a:lnTo>
                  <a:lnTo>
                    <a:pt x="1315" y="106"/>
                  </a:lnTo>
                  <a:lnTo>
                    <a:pt x="1312" y="112"/>
                  </a:lnTo>
                  <a:lnTo>
                    <a:pt x="1309" y="118"/>
                  </a:lnTo>
                  <a:lnTo>
                    <a:pt x="1309" y="127"/>
                  </a:lnTo>
                  <a:lnTo>
                    <a:pt x="1309" y="127"/>
                  </a:lnTo>
                  <a:close/>
                  <a:moveTo>
                    <a:pt x="825" y="173"/>
                  </a:moveTo>
                  <a:lnTo>
                    <a:pt x="825" y="173"/>
                  </a:lnTo>
                  <a:lnTo>
                    <a:pt x="825" y="167"/>
                  </a:lnTo>
                  <a:lnTo>
                    <a:pt x="828" y="164"/>
                  </a:lnTo>
                  <a:lnTo>
                    <a:pt x="828" y="161"/>
                  </a:lnTo>
                  <a:lnTo>
                    <a:pt x="825" y="161"/>
                  </a:lnTo>
                  <a:lnTo>
                    <a:pt x="825" y="161"/>
                  </a:lnTo>
                  <a:lnTo>
                    <a:pt x="825" y="164"/>
                  </a:lnTo>
                  <a:lnTo>
                    <a:pt x="822" y="164"/>
                  </a:lnTo>
                  <a:lnTo>
                    <a:pt x="822" y="164"/>
                  </a:lnTo>
                  <a:lnTo>
                    <a:pt x="822" y="155"/>
                  </a:lnTo>
                  <a:lnTo>
                    <a:pt x="819" y="152"/>
                  </a:lnTo>
                  <a:lnTo>
                    <a:pt x="816" y="152"/>
                  </a:lnTo>
                  <a:lnTo>
                    <a:pt x="816" y="152"/>
                  </a:lnTo>
                  <a:lnTo>
                    <a:pt x="810" y="158"/>
                  </a:lnTo>
                  <a:lnTo>
                    <a:pt x="801" y="161"/>
                  </a:lnTo>
                  <a:lnTo>
                    <a:pt x="792" y="164"/>
                  </a:lnTo>
                  <a:lnTo>
                    <a:pt x="789" y="164"/>
                  </a:lnTo>
                  <a:lnTo>
                    <a:pt x="786" y="161"/>
                  </a:lnTo>
                  <a:lnTo>
                    <a:pt x="786" y="161"/>
                  </a:lnTo>
                  <a:lnTo>
                    <a:pt x="786" y="158"/>
                  </a:lnTo>
                  <a:lnTo>
                    <a:pt x="786" y="155"/>
                  </a:lnTo>
                  <a:lnTo>
                    <a:pt x="792" y="155"/>
                  </a:lnTo>
                  <a:lnTo>
                    <a:pt x="798" y="155"/>
                  </a:lnTo>
                  <a:lnTo>
                    <a:pt x="798" y="152"/>
                  </a:lnTo>
                  <a:lnTo>
                    <a:pt x="798" y="148"/>
                  </a:lnTo>
                  <a:lnTo>
                    <a:pt x="798" y="148"/>
                  </a:lnTo>
                  <a:lnTo>
                    <a:pt x="792" y="145"/>
                  </a:lnTo>
                  <a:lnTo>
                    <a:pt x="789" y="145"/>
                  </a:lnTo>
                  <a:lnTo>
                    <a:pt x="789" y="142"/>
                  </a:lnTo>
                  <a:lnTo>
                    <a:pt x="789" y="142"/>
                  </a:lnTo>
                  <a:lnTo>
                    <a:pt x="783" y="142"/>
                  </a:lnTo>
                  <a:lnTo>
                    <a:pt x="780" y="145"/>
                  </a:lnTo>
                  <a:lnTo>
                    <a:pt x="774" y="152"/>
                  </a:lnTo>
                  <a:lnTo>
                    <a:pt x="774" y="152"/>
                  </a:lnTo>
                  <a:lnTo>
                    <a:pt x="759" y="155"/>
                  </a:lnTo>
                  <a:lnTo>
                    <a:pt x="744" y="155"/>
                  </a:lnTo>
                  <a:lnTo>
                    <a:pt x="744" y="155"/>
                  </a:lnTo>
                  <a:lnTo>
                    <a:pt x="744" y="158"/>
                  </a:lnTo>
                  <a:lnTo>
                    <a:pt x="741" y="161"/>
                  </a:lnTo>
                  <a:lnTo>
                    <a:pt x="741" y="161"/>
                  </a:lnTo>
                  <a:lnTo>
                    <a:pt x="720" y="164"/>
                  </a:lnTo>
                  <a:lnTo>
                    <a:pt x="698" y="164"/>
                  </a:lnTo>
                  <a:lnTo>
                    <a:pt x="698" y="164"/>
                  </a:lnTo>
                  <a:lnTo>
                    <a:pt x="698" y="167"/>
                  </a:lnTo>
                  <a:lnTo>
                    <a:pt x="698" y="173"/>
                  </a:lnTo>
                  <a:lnTo>
                    <a:pt x="698" y="173"/>
                  </a:lnTo>
                  <a:lnTo>
                    <a:pt x="698" y="176"/>
                  </a:lnTo>
                  <a:lnTo>
                    <a:pt x="698" y="176"/>
                  </a:lnTo>
                  <a:lnTo>
                    <a:pt x="701" y="173"/>
                  </a:lnTo>
                  <a:lnTo>
                    <a:pt x="701" y="173"/>
                  </a:lnTo>
                  <a:lnTo>
                    <a:pt x="704" y="176"/>
                  </a:lnTo>
                  <a:lnTo>
                    <a:pt x="704" y="179"/>
                  </a:lnTo>
                  <a:lnTo>
                    <a:pt x="704" y="179"/>
                  </a:lnTo>
                  <a:lnTo>
                    <a:pt x="717" y="179"/>
                  </a:lnTo>
                  <a:lnTo>
                    <a:pt x="732" y="176"/>
                  </a:lnTo>
                  <a:lnTo>
                    <a:pt x="744" y="173"/>
                  </a:lnTo>
                  <a:lnTo>
                    <a:pt x="750" y="176"/>
                  </a:lnTo>
                  <a:lnTo>
                    <a:pt x="753" y="179"/>
                  </a:lnTo>
                  <a:lnTo>
                    <a:pt x="753" y="179"/>
                  </a:lnTo>
                  <a:lnTo>
                    <a:pt x="747" y="176"/>
                  </a:lnTo>
                  <a:lnTo>
                    <a:pt x="747" y="179"/>
                  </a:lnTo>
                  <a:lnTo>
                    <a:pt x="744" y="182"/>
                  </a:lnTo>
                  <a:lnTo>
                    <a:pt x="741" y="185"/>
                  </a:lnTo>
                  <a:lnTo>
                    <a:pt x="741" y="185"/>
                  </a:lnTo>
                  <a:lnTo>
                    <a:pt x="729" y="185"/>
                  </a:lnTo>
                  <a:lnTo>
                    <a:pt x="723" y="191"/>
                  </a:lnTo>
                  <a:lnTo>
                    <a:pt x="723" y="191"/>
                  </a:lnTo>
                  <a:lnTo>
                    <a:pt x="738" y="194"/>
                  </a:lnTo>
                  <a:lnTo>
                    <a:pt x="750" y="191"/>
                  </a:lnTo>
                  <a:lnTo>
                    <a:pt x="762" y="188"/>
                  </a:lnTo>
                  <a:lnTo>
                    <a:pt x="777" y="188"/>
                  </a:lnTo>
                  <a:lnTo>
                    <a:pt x="777" y="188"/>
                  </a:lnTo>
                  <a:lnTo>
                    <a:pt x="777" y="197"/>
                  </a:lnTo>
                  <a:lnTo>
                    <a:pt x="777" y="200"/>
                  </a:lnTo>
                  <a:lnTo>
                    <a:pt x="780" y="200"/>
                  </a:lnTo>
                  <a:lnTo>
                    <a:pt x="780" y="200"/>
                  </a:lnTo>
                  <a:lnTo>
                    <a:pt x="783" y="197"/>
                  </a:lnTo>
                  <a:lnTo>
                    <a:pt x="786" y="197"/>
                  </a:lnTo>
                  <a:lnTo>
                    <a:pt x="792" y="197"/>
                  </a:lnTo>
                  <a:lnTo>
                    <a:pt x="792" y="197"/>
                  </a:lnTo>
                  <a:lnTo>
                    <a:pt x="795" y="185"/>
                  </a:lnTo>
                  <a:lnTo>
                    <a:pt x="801" y="179"/>
                  </a:lnTo>
                  <a:lnTo>
                    <a:pt x="801" y="179"/>
                  </a:lnTo>
                  <a:lnTo>
                    <a:pt x="804" y="176"/>
                  </a:lnTo>
                  <a:lnTo>
                    <a:pt x="807" y="176"/>
                  </a:lnTo>
                  <a:lnTo>
                    <a:pt x="810" y="179"/>
                  </a:lnTo>
                  <a:lnTo>
                    <a:pt x="816" y="179"/>
                  </a:lnTo>
                  <a:lnTo>
                    <a:pt x="816" y="179"/>
                  </a:lnTo>
                  <a:lnTo>
                    <a:pt x="819" y="173"/>
                  </a:lnTo>
                  <a:lnTo>
                    <a:pt x="822" y="173"/>
                  </a:lnTo>
                  <a:lnTo>
                    <a:pt x="825" y="173"/>
                  </a:lnTo>
                  <a:lnTo>
                    <a:pt x="825" y="173"/>
                  </a:lnTo>
                  <a:close/>
                  <a:moveTo>
                    <a:pt x="853" y="309"/>
                  </a:moveTo>
                  <a:lnTo>
                    <a:pt x="853" y="309"/>
                  </a:lnTo>
                  <a:lnTo>
                    <a:pt x="859" y="303"/>
                  </a:lnTo>
                  <a:lnTo>
                    <a:pt x="865" y="303"/>
                  </a:lnTo>
                  <a:lnTo>
                    <a:pt x="871" y="300"/>
                  </a:lnTo>
                  <a:lnTo>
                    <a:pt x="874" y="297"/>
                  </a:lnTo>
                  <a:lnTo>
                    <a:pt x="874" y="297"/>
                  </a:lnTo>
                  <a:lnTo>
                    <a:pt x="883" y="297"/>
                  </a:lnTo>
                  <a:lnTo>
                    <a:pt x="883" y="297"/>
                  </a:lnTo>
                  <a:lnTo>
                    <a:pt x="892" y="297"/>
                  </a:lnTo>
                  <a:lnTo>
                    <a:pt x="904" y="294"/>
                  </a:lnTo>
                  <a:lnTo>
                    <a:pt x="904" y="294"/>
                  </a:lnTo>
                  <a:lnTo>
                    <a:pt x="907" y="285"/>
                  </a:lnTo>
                  <a:lnTo>
                    <a:pt x="907" y="285"/>
                  </a:lnTo>
                  <a:lnTo>
                    <a:pt x="913" y="282"/>
                  </a:lnTo>
                  <a:lnTo>
                    <a:pt x="919" y="282"/>
                  </a:lnTo>
                  <a:lnTo>
                    <a:pt x="925" y="285"/>
                  </a:lnTo>
                  <a:lnTo>
                    <a:pt x="928" y="282"/>
                  </a:lnTo>
                  <a:lnTo>
                    <a:pt x="928" y="282"/>
                  </a:lnTo>
                  <a:lnTo>
                    <a:pt x="925" y="279"/>
                  </a:lnTo>
                  <a:lnTo>
                    <a:pt x="925" y="279"/>
                  </a:lnTo>
                  <a:lnTo>
                    <a:pt x="928" y="279"/>
                  </a:lnTo>
                  <a:lnTo>
                    <a:pt x="928" y="279"/>
                  </a:lnTo>
                  <a:lnTo>
                    <a:pt x="934" y="275"/>
                  </a:lnTo>
                  <a:lnTo>
                    <a:pt x="937" y="275"/>
                  </a:lnTo>
                  <a:lnTo>
                    <a:pt x="940" y="279"/>
                  </a:lnTo>
                  <a:lnTo>
                    <a:pt x="940" y="279"/>
                  </a:lnTo>
                  <a:lnTo>
                    <a:pt x="940" y="279"/>
                  </a:lnTo>
                  <a:lnTo>
                    <a:pt x="943" y="275"/>
                  </a:lnTo>
                  <a:lnTo>
                    <a:pt x="943" y="272"/>
                  </a:lnTo>
                  <a:lnTo>
                    <a:pt x="943" y="272"/>
                  </a:lnTo>
                  <a:lnTo>
                    <a:pt x="940" y="272"/>
                  </a:lnTo>
                  <a:lnTo>
                    <a:pt x="943" y="269"/>
                  </a:lnTo>
                  <a:lnTo>
                    <a:pt x="946" y="269"/>
                  </a:lnTo>
                  <a:lnTo>
                    <a:pt x="952" y="272"/>
                  </a:lnTo>
                  <a:lnTo>
                    <a:pt x="952" y="272"/>
                  </a:lnTo>
                  <a:lnTo>
                    <a:pt x="955" y="263"/>
                  </a:lnTo>
                  <a:lnTo>
                    <a:pt x="958" y="260"/>
                  </a:lnTo>
                  <a:lnTo>
                    <a:pt x="958" y="251"/>
                  </a:lnTo>
                  <a:lnTo>
                    <a:pt x="958" y="251"/>
                  </a:lnTo>
                  <a:lnTo>
                    <a:pt x="949" y="251"/>
                  </a:lnTo>
                  <a:lnTo>
                    <a:pt x="943" y="254"/>
                  </a:lnTo>
                  <a:lnTo>
                    <a:pt x="937" y="257"/>
                  </a:lnTo>
                  <a:lnTo>
                    <a:pt x="928" y="257"/>
                  </a:lnTo>
                  <a:lnTo>
                    <a:pt x="928" y="257"/>
                  </a:lnTo>
                  <a:lnTo>
                    <a:pt x="928" y="260"/>
                  </a:lnTo>
                  <a:lnTo>
                    <a:pt x="925" y="266"/>
                  </a:lnTo>
                  <a:lnTo>
                    <a:pt x="919" y="269"/>
                  </a:lnTo>
                  <a:lnTo>
                    <a:pt x="919" y="269"/>
                  </a:lnTo>
                  <a:lnTo>
                    <a:pt x="913" y="272"/>
                  </a:lnTo>
                  <a:lnTo>
                    <a:pt x="907" y="272"/>
                  </a:lnTo>
                  <a:lnTo>
                    <a:pt x="904" y="269"/>
                  </a:lnTo>
                  <a:lnTo>
                    <a:pt x="898" y="269"/>
                  </a:lnTo>
                  <a:lnTo>
                    <a:pt x="898" y="269"/>
                  </a:lnTo>
                  <a:lnTo>
                    <a:pt x="895" y="272"/>
                  </a:lnTo>
                  <a:lnTo>
                    <a:pt x="895" y="272"/>
                  </a:lnTo>
                  <a:lnTo>
                    <a:pt x="892" y="272"/>
                  </a:lnTo>
                  <a:lnTo>
                    <a:pt x="892" y="272"/>
                  </a:lnTo>
                  <a:lnTo>
                    <a:pt x="883" y="269"/>
                  </a:lnTo>
                  <a:lnTo>
                    <a:pt x="880" y="269"/>
                  </a:lnTo>
                  <a:lnTo>
                    <a:pt x="874" y="269"/>
                  </a:lnTo>
                  <a:lnTo>
                    <a:pt x="874" y="269"/>
                  </a:lnTo>
                  <a:lnTo>
                    <a:pt x="874" y="263"/>
                  </a:lnTo>
                  <a:lnTo>
                    <a:pt x="874" y="260"/>
                  </a:lnTo>
                  <a:lnTo>
                    <a:pt x="871" y="260"/>
                  </a:lnTo>
                  <a:lnTo>
                    <a:pt x="871" y="260"/>
                  </a:lnTo>
                  <a:lnTo>
                    <a:pt x="868" y="269"/>
                  </a:lnTo>
                  <a:lnTo>
                    <a:pt x="865" y="272"/>
                  </a:lnTo>
                  <a:lnTo>
                    <a:pt x="865" y="272"/>
                  </a:lnTo>
                  <a:lnTo>
                    <a:pt x="868" y="275"/>
                  </a:lnTo>
                  <a:lnTo>
                    <a:pt x="871" y="279"/>
                  </a:lnTo>
                  <a:lnTo>
                    <a:pt x="874" y="279"/>
                  </a:lnTo>
                  <a:lnTo>
                    <a:pt x="874" y="282"/>
                  </a:lnTo>
                  <a:lnTo>
                    <a:pt x="874" y="282"/>
                  </a:lnTo>
                  <a:lnTo>
                    <a:pt x="868" y="282"/>
                  </a:lnTo>
                  <a:lnTo>
                    <a:pt x="862" y="282"/>
                  </a:lnTo>
                  <a:lnTo>
                    <a:pt x="859" y="291"/>
                  </a:lnTo>
                  <a:lnTo>
                    <a:pt x="859" y="291"/>
                  </a:lnTo>
                  <a:lnTo>
                    <a:pt x="853" y="291"/>
                  </a:lnTo>
                  <a:lnTo>
                    <a:pt x="847" y="294"/>
                  </a:lnTo>
                  <a:lnTo>
                    <a:pt x="844" y="294"/>
                  </a:lnTo>
                  <a:lnTo>
                    <a:pt x="841" y="297"/>
                  </a:lnTo>
                  <a:lnTo>
                    <a:pt x="841" y="297"/>
                  </a:lnTo>
                  <a:lnTo>
                    <a:pt x="841" y="300"/>
                  </a:lnTo>
                  <a:lnTo>
                    <a:pt x="838" y="303"/>
                  </a:lnTo>
                  <a:lnTo>
                    <a:pt x="834" y="303"/>
                  </a:lnTo>
                  <a:lnTo>
                    <a:pt x="828" y="303"/>
                  </a:lnTo>
                  <a:lnTo>
                    <a:pt x="828" y="309"/>
                  </a:lnTo>
                  <a:lnTo>
                    <a:pt x="828" y="309"/>
                  </a:lnTo>
                  <a:lnTo>
                    <a:pt x="853" y="309"/>
                  </a:lnTo>
                  <a:lnTo>
                    <a:pt x="853" y="309"/>
                  </a:lnTo>
                  <a:close/>
                  <a:moveTo>
                    <a:pt x="1152" y="469"/>
                  </a:moveTo>
                  <a:lnTo>
                    <a:pt x="1152" y="469"/>
                  </a:lnTo>
                  <a:lnTo>
                    <a:pt x="1149" y="469"/>
                  </a:lnTo>
                  <a:lnTo>
                    <a:pt x="1146" y="472"/>
                  </a:lnTo>
                  <a:lnTo>
                    <a:pt x="1146" y="472"/>
                  </a:lnTo>
                  <a:lnTo>
                    <a:pt x="1134" y="475"/>
                  </a:lnTo>
                  <a:lnTo>
                    <a:pt x="1134" y="475"/>
                  </a:lnTo>
                  <a:lnTo>
                    <a:pt x="1134" y="481"/>
                  </a:lnTo>
                  <a:lnTo>
                    <a:pt x="1134" y="487"/>
                  </a:lnTo>
                  <a:lnTo>
                    <a:pt x="1134" y="490"/>
                  </a:lnTo>
                  <a:lnTo>
                    <a:pt x="1131" y="493"/>
                  </a:lnTo>
                  <a:lnTo>
                    <a:pt x="1131" y="493"/>
                  </a:lnTo>
                  <a:lnTo>
                    <a:pt x="1131" y="484"/>
                  </a:lnTo>
                  <a:lnTo>
                    <a:pt x="1128" y="481"/>
                  </a:lnTo>
                  <a:lnTo>
                    <a:pt x="1128" y="481"/>
                  </a:lnTo>
                  <a:lnTo>
                    <a:pt x="1128" y="481"/>
                  </a:lnTo>
                  <a:lnTo>
                    <a:pt x="1128" y="496"/>
                  </a:lnTo>
                  <a:lnTo>
                    <a:pt x="1128" y="496"/>
                  </a:lnTo>
                  <a:lnTo>
                    <a:pt x="1146" y="496"/>
                  </a:lnTo>
                  <a:lnTo>
                    <a:pt x="1146" y="496"/>
                  </a:lnTo>
                  <a:lnTo>
                    <a:pt x="1146" y="502"/>
                  </a:lnTo>
                  <a:lnTo>
                    <a:pt x="1149" y="505"/>
                  </a:lnTo>
                  <a:lnTo>
                    <a:pt x="1155" y="514"/>
                  </a:lnTo>
                  <a:lnTo>
                    <a:pt x="1155" y="514"/>
                  </a:lnTo>
                  <a:lnTo>
                    <a:pt x="1161" y="523"/>
                  </a:lnTo>
                  <a:lnTo>
                    <a:pt x="1167" y="530"/>
                  </a:lnTo>
                  <a:lnTo>
                    <a:pt x="1167" y="530"/>
                  </a:lnTo>
                  <a:lnTo>
                    <a:pt x="1161" y="533"/>
                  </a:lnTo>
                  <a:lnTo>
                    <a:pt x="1158" y="533"/>
                  </a:lnTo>
                  <a:lnTo>
                    <a:pt x="1158" y="539"/>
                  </a:lnTo>
                  <a:lnTo>
                    <a:pt x="1158" y="539"/>
                  </a:lnTo>
                  <a:lnTo>
                    <a:pt x="1161" y="545"/>
                  </a:lnTo>
                  <a:lnTo>
                    <a:pt x="1164" y="545"/>
                  </a:lnTo>
                  <a:lnTo>
                    <a:pt x="1164" y="551"/>
                  </a:lnTo>
                  <a:lnTo>
                    <a:pt x="1164" y="551"/>
                  </a:lnTo>
                  <a:lnTo>
                    <a:pt x="1179" y="551"/>
                  </a:lnTo>
                  <a:lnTo>
                    <a:pt x="1179" y="551"/>
                  </a:lnTo>
                  <a:lnTo>
                    <a:pt x="1182" y="545"/>
                  </a:lnTo>
                  <a:lnTo>
                    <a:pt x="1182" y="539"/>
                  </a:lnTo>
                  <a:lnTo>
                    <a:pt x="1182" y="526"/>
                  </a:lnTo>
                  <a:lnTo>
                    <a:pt x="1182" y="526"/>
                  </a:lnTo>
                  <a:lnTo>
                    <a:pt x="1176" y="523"/>
                  </a:lnTo>
                  <a:lnTo>
                    <a:pt x="1170" y="517"/>
                  </a:lnTo>
                  <a:lnTo>
                    <a:pt x="1170" y="517"/>
                  </a:lnTo>
                  <a:lnTo>
                    <a:pt x="1173" y="505"/>
                  </a:lnTo>
                  <a:lnTo>
                    <a:pt x="1173" y="502"/>
                  </a:lnTo>
                  <a:lnTo>
                    <a:pt x="1170" y="502"/>
                  </a:lnTo>
                  <a:lnTo>
                    <a:pt x="1167" y="502"/>
                  </a:lnTo>
                  <a:lnTo>
                    <a:pt x="1167" y="502"/>
                  </a:lnTo>
                  <a:lnTo>
                    <a:pt x="1164" y="493"/>
                  </a:lnTo>
                  <a:lnTo>
                    <a:pt x="1164" y="484"/>
                  </a:lnTo>
                  <a:lnTo>
                    <a:pt x="1158" y="469"/>
                  </a:lnTo>
                  <a:lnTo>
                    <a:pt x="1158" y="469"/>
                  </a:lnTo>
                  <a:lnTo>
                    <a:pt x="1152" y="469"/>
                  </a:lnTo>
                  <a:lnTo>
                    <a:pt x="1152" y="469"/>
                  </a:lnTo>
                  <a:close/>
                  <a:moveTo>
                    <a:pt x="1309" y="596"/>
                  </a:moveTo>
                  <a:lnTo>
                    <a:pt x="1309" y="596"/>
                  </a:lnTo>
                  <a:lnTo>
                    <a:pt x="1303" y="593"/>
                  </a:lnTo>
                  <a:lnTo>
                    <a:pt x="1300" y="596"/>
                  </a:lnTo>
                  <a:lnTo>
                    <a:pt x="1297" y="599"/>
                  </a:lnTo>
                  <a:lnTo>
                    <a:pt x="1294" y="602"/>
                  </a:lnTo>
                  <a:lnTo>
                    <a:pt x="1294" y="602"/>
                  </a:lnTo>
                  <a:lnTo>
                    <a:pt x="1291" y="599"/>
                  </a:lnTo>
                  <a:lnTo>
                    <a:pt x="1285" y="599"/>
                  </a:lnTo>
                  <a:lnTo>
                    <a:pt x="1285" y="599"/>
                  </a:lnTo>
                  <a:lnTo>
                    <a:pt x="1282" y="605"/>
                  </a:lnTo>
                  <a:lnTo>
                    <a:pt x="1276" y="608"/>
                  </a:lnTo>
                  <a:lnTo>
                    <a:pt x="1270" y="608"/>
                  </a:lnTo>
                  <a:lnTo>
                    <a:pt x="1264" y="611"/>
                  </a:lnTo>
                  <a:lnTo>
                    <a:pt x="1264" y="611"/>
                  </a:lnTo>
                  <a:lnTo>
                    <a:pt x="1264" y="614"/>
                  </a:lnTo>
                  <a:lnTo>
                    <a:pt x="1261" y="620"/>
                  </a:lnTo>
                  <a:lnTo>
                    <a:pt x="1261" y="620"/>
                  </a:lnTo>
                  <a:lnTo>
                    <a:pt x="1255" y="620"/>
                  </a:lnTo>
                  <a:lnTo>
                    <a:pt x="1255" y="620"/>
                  </a:lnTo>
                  <a:lnTo>
                    <a:pt x="1252" y="623"/>
                  </a:lnTo>
                  <a:lnTo>
                    <a:pt x="1252" y="623"/>
                  </a:lnTo>
                  <a:lnTo>
                    <a:pt x="1255" y="623"/>
                  </a:lnTo>
                  <a:lnTo>
                    <a:pt x="1255" y="626"/>
                  </a:lnTo>
                  <a:lnTo>
                    <a:pt x="1252" y="629"/>
                  </a:lnTo>
                  <a:lnTo>
                    <a:pt x="1252" y="635"/>
                  </a:lnTo>
                  <a:lnTo>
                    <a:pt x="1252" y="635"/>
                  </a:lnTo>
                  <a:lnTo>
                    <a:pt x="1258" y="638"/>
                  </a:lnTo>
                  <a:lnTo>
                    <a:pt x="1261" y="635"/>
                  </a:lnTo>
                  <a:lnTo>
                    <a:pt x="1264" y="629"/>
                  </a:lnTo>
                  <a:lnTo>
                    <a:pt x="1270" y="626"/>
                  </a:lnTo>
                  <a:lnTo>
                    <a:pt x="1270" y="626"/>
                  </a:lnTo>
                  <a:lnTo>
                    <a:pt x="1282" y="626"/>
                  </a:lnTo>
                  <a:lnTo>
                    <a:pt x="1294" y="626"/>
                  </a:lnTo>
                  <a:lnTo>
                    <a:pt x="1294" y="626"/>
                  </a:lnTo>
                  <a:lnTo>
                    <a:pt x="1300" y="626"/>
                  </a:lnTo>
                  <a:lnTo>
                    <a:pt x="1306" y="623"/>
                  </a:lnTo>
                  <a:lnTo>
                    <a:pt x="1306" y="623"/>
                  </a:lnTo>
                  <a:lnTo>
                    <a:pt x="1321" y="626"/>
                  </a:lnTo>
                  <a:lnTo>
                    <a:pt x="1330" y="632"/>
                  </a:lnTo>
                  <a:lnTo>
                    <a:pt x="1330" y="632"/>
                  </a:lnTo>
                  <a:lnTo>
                    <a:pt x="1324" y="632"/>
                  </a:lnTo>
                  <a:lnTo>
                    <a:pt x="1321" y="632"/>
                  </a:lnTo>
                  <a:lnTo>
                    <a:pt x="1321" y="635"/>
                  </a:lnTo>
                  <a:lnTo>
                    <a:pt x="1321" y="635"/>
                  </a:lnTo>
                  <a:lnTo>
                    <a:pt x="1324" y="635"/>
                  </a:lnTo>
                  <a:lnTo>
                    <a:pt x="1324" y="635"/>
                  </a:lnTo>
                  <a:lnTo>
                    <a:pt x="1324" y="638"/>
                  </a:lnTo>
                  <a:lnTo>
                    <a:pt x="1324" y="638"/>
                  </a:lnTo>
                  <a:lnTo>
                    <a:pt x="1330" y="638"/>
                  </a:lnTo>
                  <a:lnTo>
                    <a:pt x="1330" y="635"/>
                  </a:lnTo>
                  <a:lnTo>
                    <a:pt x="1330" y="635"/>
                  </a:lnTo>
                  <a:lnTo>
                    <a:pt x="1342" y="635"/>
                  </a:lnTo>
                  <a:lnTo>
                    <a:pt x="1352" y="632"/>
                  </a:lnTo>
                  <a:lnTo>
                    <a:pt x="1352" y="632"/>
                  </a:lnTo>
                  <a:lnTo>
                    <a:pt x="1358" y="629"/>
                  </a:lnTo>
                  <a:lnTo>
                    <a:pt x="1367" y="629"/>
                  </a:lnTo>
                  <a:lnTo>
                    <a:pt x="1373" y="629"/>
                  </a:lnTo>
                  <a:lnTo>
                    <a:pt x="1379" y="626"/>
                  </a:lnTo>
                  <a:lnTo>
                    <a:pt x="1379" y="626"/>
                  </a:lnTo>
                  <a:lnTo>
                    <a:pt x="1376" y="626"/>
                  </a:lnTo>
                  <a:lnTo>
                    <a:pt x="1373" y="623"/>
                  </a:lnTo>
                  <a:lnTo>
                    <a:pt x="1373" y="617"/>
                  </a:lnTo>
                  <a:lnTo>
                    <a:pt x="1376" y="614"/>
                  </a:lnTo>
                  <a:lnTo>
                    <a:pt x="1370" y="620"/>
                  </a:lnTo>
                  <a:lnTo>
                    <a:pt x="1370" y="620"/>
                  </a:lnTo>
                  <a:lnTo>
                    <a:pt x="1370" y="620"/>
                  </a:lnTo>
                  <a:lnTo>
                    <a:pt x="1367" y="620"/>
                  </a:lnTo>
                  <a:lnTo>
                    <a:pt x="1364" y="614"/>
                  </a:lnTo>
                  <a:lnTo>
                    <a:pt x="1364" y="602"/>
                  </a:lnTo>
                  <a:lnTo>
                    <a:pt x="1364" y="602"/>
                  </a:lnTo>
                  <a:lnTo>
                    <a:pt x="1358" y="602"/>
                  </a:lnTo>
                  <a:lnTo>
                    <a:pt x="1355" y="599"/>
                  </a:lnTo>
                  <a:lnTo>
                    <a:pt x="1355" y="596"/>
                  </a:lnTo>
                  <a:lnTo>
                    <a:pt x="1355" y="596"/>
                  </a:lnTo>
                  <a:lnTo>
                    <a:pt x="1333" y="596"/>
                  </a:lnTo>
                  <a:lnTo>
                    <a:pt x="1333" y="596"/>
                  </a:lnTo>
                  <a:lnTo>
                    <a:pt x="1336" y="587"/>
                  </a:lnTo>
                  <a:lnTo>
                    <a:pt x="1336" y="587"/>
                  </a:lnTo>
                  <a:lnTo>
                    <a:pt x="1333" y="581"/>
                  </a:lnTo>
                  <a:lnTo>
                    <a:pt x="1333" y="581"/>
                  </a:lnTo>
                  <a:lnTo>
                    <a:pt x="1327" y="584"/>
                  </a:lnTo>
                  <a:lnTo>
                    <a:pt x="1321" y="584"/>
                  </a:lnTo>
                  <a:lnTo>
                    <a:pt x="1309" y="581"/>
                  </a:lnTo>
                  <a:lnTo>
                    <a:pt x="1309" y="581"/>
                  </a:lnTo>
                  <a:lnTo>
                    <a:pt x="1306" y="590"/>
                  </a:lnTo>
                  <a:lnTo>
                    <a:pt x="1306" y="590"/>
                  </a:lnTo>
                  <a:lnTo>
                    <a:pt x="1309" y="596"/>
                  </a:lnTo>
                  <a:lnTo>
                    <a:pt x="1309" y="596"/>
                  </a:lnTo>
                  <a:close/>
                  <a:moveTo>
                    <a:pt x="1418" y="696"/>
                  </a:moveTo>
                  <a:lnTo>
                    <a:pt x="1418" y="696"/>
                  </a:lnTo>
                  <a:lnTo>
                    <a:pt x="1415" y="696"/>
                  </a:lnTo>
                  <a:lnTo>
                    <a:pt x="1415" y="693"/>
                  </a:lnTo>
                  <a:lnTo>
                    <a:pt x="1415" y="693"/>
                  </a:lnTo>
                  <a:lnTo>
                    <a:pt x="1421" y="693"/>
                  </a:lnTo>
                  <a:lnTo>
                    <a:pt x="1424" y="690"/>
                  </a:lnTo>
                  <a:lnTo>
                    <a:pt x="1424" y="681"/>
                  </a:lnTo>
                  <a:lnTo>
                    <a:pt x="1424" y="672"/>
                  </a:lnTo>
                  <a:lnTo>
                    <a:pt x="1427" y="669"/>
                  </a:lnTo>
                  <a:lnTo>
                    <a:pt x="1430" y="669"/>
                  </a:lnTo>
                  <a:lnTo>
                    <a:pt x="1430" y="669"/>
                  </a:lnTo>
                  <a:lnTo>
                    <a:pt x="1436" y="672"/>
                  </a:lnTo>
                  <a:lnTo>
                    <a:pt x="1442" y="672"/>
                  </a:lnTo>
                  <a:lnTo>
                    <a:pt x="1448" y="669"/>
                  </a:lnTo>
                  <a:lnTo>
                    <a:pt x="1457" y="669"/>
                  </a:lnTo>
                  <a:lnTo>
                    <a:pt x="1457" y="669"/>
                  </a:lnTo>
                  <a:lnTo>
                    <a:pt x="1451" y="660"/>
                  </a:lnTo>
                  <a:lnTo>
                    <a:pt x="1448" y="653"/>
                  </a:lnTo>
                  <a:lnTo>
                    <a:pt x="1439" y="647"/>
                  </a:lnTo>
                  <a:lnTo>
                    <a:pt x="1433" y="644"/>
                  </a:lnTo>
                  <a:lnTo>
                    <a:pt x="1415" y="641"/>
                  </a:lnTo>
                  <a:lnTo>
                    <a:pt x="1394" y="644"/>
                  </a:lnTo>
                  <a:lnTo>
                    <a:pt x="1394" y="644"/>
                  </a:lnTo>
                  <a:lnTo>
                    <a:pt x="1391" y="641"/>
                  </a:lnTo>
                  <a:lnTo>
                    <a:pt x="1391" y="635"/>
                  </a:lnTo>
                  <a:lnTo>
                    <a:pt x="1391" y="635"/>
                  </a:lnTo>
                  <a:lnTo>
                    <a:pt x="1385" y="635"/>
                  </a:lnTo>
                  <a:lnTo>
                    <a:pt x="1382" y="638"/>
                  </a:lnTo>
                  <a:lnTo>
                    <a:pt x="1376" y="641"/>
                  </a:lnTo>
                  <a:lnTo>
                    <a:pt x="1370" y="644"/>
                  </a:lnTo>
                  <a:lnTo>
                    <a:pt x="1370" y="644"/>
                  </a:lnTo>
                  <a:lnTo>
                    <a:pt x="1364" y="641"/>
                  </a:lnTo>
                  <a:lnTo>
                    <a:pt x="1364" y="638"/>
                  </a:lnTo>
                  <a:lnTo>
                    <a:pt x="1358" y="638"/>
                  </a:lnTo>
                  <a:lnTo>
                    <a:pt x="1358" y="638"/>
                  </a:lnTo>
                  <a:lnTo>
                    <a:pt x="1352" y="644"/>
                  </a:lnTo>
                  <a:lnTo>
                    <a:pt x="1345" y="647"/>
                  </a:lnTo>
                  <a:lnTo>
                    <a:pt x="1345" y="647"/>
                  </a:lnTo>
                  <a:lnTo>
                    <a:pt x="1339" y="650"/>
                  </a:lnTo>
                  <a:lnTo>
                    <a:pt x="1330" y="650"/>
                  </a:lnTo>
                  <a:lnTo>
                    <a:pt x="1330" y="650"/>
                  </a:lnTo>
                  <a:lnTo>
                    <a:pt x="1327" y="660"/>
                  </a:lnTo>
                  <a:lnTo>
                    <a:pt x="1321" y="663"/>
                  </a:lnTo>
                  <a:lnTo>
                    <a:pt x="1321" y="663"/>
                  </a:lnTo>
                  <a:lnTo>
                    <a:pt x="1321" y="684"/>
                  </a:lnTo>
                  <a:lnTo>
                    <a:pt x="1318" y="699"/>
                  </a:lnTo>
                  <a:lnTo>
                    <a:pt x="1318" y="711"/>
                  </a:lnTo>
                  <a:lnTo>
                    <a:pt x="1318" y="732"/>
                  </a:lnTo>
                  <a:lnTo>
                    <a:pt x="1318" y="732"/>
                  </a:lnTo>
                  <a:lnTo>
                    <a:pt x="1324" y="732"/>
                  </a:lnTo>
                  <a:lnTo>
                    <a:pt x="1330" y="729"/>
                  </a:lnTo>
                  <a:lnTo>
                    <a:pt x="1330" y="726"/>
                  </a:lnTo>
                  <a:lnTo>
                    <a:pt x="1339" y="726"/>
                  </a:lnTo>
                  <a:lnTo>
                    <a:pt x="1339" y="726"/>
                  </a:lnTo>
                  <a:lnTo>
                    <a:pt x="1339" y="714"/>
                  </a:lnTo>
                  <a:lnTo>
                    <a:pt x="1342" y="708"/>
                  </a:lnTo>
                  <a:lnTo>
                    <a:pt x="1342" y="708"/>
                  </a:lnTo>
                  <a:lnTo>
                    <a:pt x="1345" y="702"/>
                  </a:lnTo>
                  <a:lnTo>
                    <a:pt x="1345" y="693"/>
                  </a:lnTo>
                  <a:lnTo>
                    <a:pt x="1345" y="675"/>
                  </a:lnTo>
                  <a:lnTo>
                    <a:pt x="1345" y="675"/>
                  </a:lnTo>
                  <a:lnTo>
                    <a:pt x="1355" y="669"/>
                  </a:lnTo>
                  <a:lnTo>
                    <a:pt x="1355" y="669"/>
                  </a:lnTo>
                  <a:lnTo>
                    <a:pt x="1355" y="660"/>
                  </a:lnTo>
                  <a:lnTo>
                    <a:pt x="1355" y="657"/>
                  </a:lnTo>
                  <a:lnTo>
                    <a:pt x="1358" y="657"/>
                  </a:lnTo>
                  <a:lnTo>
                    <a:pt x="1358" y="657"/>
                  </a:lnTo>
                  <a:lnTo>
                    <a:pt x="1367" y="653"/>
                  </a:lnTo>
                  <a:lnTo>
                    <a:pt x="1376" y="650"/>
                  </a:lnTo>
                  <a:lnTo>
                    <a:pt x="1376" y="650"/>
                  </a:lnTo>
                  <a:lnTo>
                    <a:pt x="1373" y="657"/>
                  </a:lnTo>
                  <a:lnTo>
                    <a:pt x="1373" y="657"/>
                  </a:lnTo>
                  <a:lnTo>
                    <a:pt x="1379" y="660"/>
                  </a:lnTo>
                  <a:lnTo>
                    <a:pt x="1385" y="660"/>
                  </a:lnTo>
                  <a:lnTo>
                    <a:pt x="1388" y="660"/>
                  </a:lnTo>
                  <a:lnTo>
                    <a:pt x="1388" y="663"/>
                  </a:lnTo>
                  <a:lnTo>
                    <a:pt x="1388" y="663"/>
                  </a:lnTo>
                  <a:lnTo>
                    <a:pt x="1388" y="675"/>
                  </a:lnTo>
                  <a:lnTo>
                    <a:pt x="1388" y="684"/>
                  </a:lnTo>
                  <a:lnTo>
                    <a:pt x="1388" y="684"/>
                  </a:lnTo>
                  <a:lnTo>
                    <a:pt x="1391" y="684"/>
                  </a:lnTo>
                  <a:lnTo>
                    <a:pt x="1394" y="687"/>
                  </a:lnTo>
                  <a:lnTo>
                    <a:pt x="1394" y="687"/>
                  </a:lnTo>
                  <a:lnTo>
                    <a:pt x="1394" y="687"/>
                  </a:lnTo>
                  <a:lnTo>
                    <a:pt x="1391" y="690"/>
                  </a:lnTo>
                  <a:lnTo>
                    <a:pt x="1388" y="690"/>
                  </a:lnTo>
                  <a:lnTo>
                    <a:pt x="1388" y="693"/>
                  </a:lnTo>
                  <a:lnTo>
                    <a:pt x="1388" y="693"/>
                  </a:lnTo>
                  <a:lnTo>
                    <a:pt x="1397" y="693"/>
                  </a:lnTo>
                  <a:lnTo>
                    <a:pt x="1406" y="696"/>
                  </a:lnTo>
                  <a:lnTo>
                    <a:pt x="1415" y="699"/>
                  </a:lnTo>
                  <a:lnTo>
                    <a:pt x="1418" y="699"/>
                  </a:lnTo>
                  <a:lnTo>
                    <a:pt x="1418" y="696"/>
                  </a:lnTo>
                  <a:lnTo>
                    <a:pt x="1418" y="696"/>
                  </a:lnTo>
                  <a:close/>
                  <a:moveTo>
                    <a:pt x="1494" y="681"/>
                  </a:moveTo>
                  <a:lnTo>
                    <a:pt x="1494" y="681"/>
                  </a:lnTo>
                  <a:lnTo>
                    <a:pt x="1494" y="687"/>
                  </a:lnTo>
                  <a:lnTo>
                    <a:pt x="1494" y="687"/>
                  </a:lnTo>
                  <a:lnTo>
                    <a:pt x="1491" y="690"/>
                  </a:lnTo>
                  <a:lnTo>
                    <a:pt x="1485" y="690"/>
                  </a:lnTo>
                  <a:lnTo>
                    <a:pt x="1475" y="687"/>
                  </a:lnTo>
                  <a:lnTo>
                    <a:pt x="1466" y="681"/>
                  </a:lnTo>
                  <a:lnTo>
                    <a:pt x="1463" y="681"/>
                  </a:lnTo>
                  <a:lnTo>
                    <a:pt x="1460" y="684"/>
                  </a:lnTo>
                  <a:lnTo>
                    <a:pt x="1460" y="684"/>
                  </a:lnTo>
                  <a:lnTo>
                    <a:pt x="1460" y="690"/>
                  </a:lnTo>
                  <a:lnTo>
                    <a:pt x="1457" y="693"/>
                  </a:lnTo>
                  <a:lnTo>
                    <a:pt x="1451" y="696"/>
                  </a:lnTo>
                  <a:lnTo>
                    <a:pt x="1451" y="696"/>
                  </a:lnTo>
                  <a:lnTo>
                    <a:pt x="1457" y="702"/>
                  </a:lnTo>
                  <a:lnTo>
                    <a:pt x="1463" y="702"/>
                  </a:lnTo>
                  <a:lnTo>
                    <a:pt x="1475" y="699"/>
                  </a:lnTo>
                  <a:lnTo>
                    <a:pt x="1475" y="699"/>
                  </a:lnTo>
                  <a:lnTo>
                    <a:pt x="1491" y="702"/>
                  </a:lnTo>
                  <a:lnTo>
                    <a:pt x="1500" y="699"/>
                  </a:lnTo>
                  <a:lnTo>
                    <a:pt x="1506" y="696"/>
                  </a:lnTo>
                  <a:lnTo>
                    <a:pt x="1506" y="696"/>
                  </a:lnTo>
                  <a:lnTo>
                    <a:pt x="1503" y="696"/>
                  </a:lnTo>
                  <a:lnTo>
                    <a:pt x="1503" y="693"/>
                  </a:lnTo>
                  <a:lnTo>
                    <a:pt x="1506" y="693"/>
                  </a:lnTo>
                  <a:lnTo>
                    <a:pt x="1506" y="693"/>
                  </a:lnTo>
                  <a:lnTo>
                    <a:pt x="1509" y="690"/>
                  </a:lnTo>
                  <a:lnTo>
                    <a:pt x="1512" y="690"/>
                  </a:lnTo>
                  <a:lnTo>
                    <a:pt x="1512" y="687"/>
                  </a:lnTo>
                  <a:lnTo>
                    <a:pt x="1512" y="687"/>
                  </a:lnTo>
                  <a:lnTo>
                    <a:pt x="1506" y="687"/>
                  </a:lnTo>
                  <a:lnTo>
                    <a:pt x="1500" y="684"/>
                  </a:lnTo>
                  <a:lnTo>
                    <a:pt x="1497" y="681"/>
                  </a:lnTo>
                  <a:lnTo>
                    <a:pt x="1494" y="681"/>
                  </a:lnTo>
                  <a:lnTo>
                    <a:pt x="1494" y="681"/>
                  </a:lnTo>
                  <a:close/>
                  <a:moveTo>
                    <a:pt x="1436" y="711"/>
                  </a:moveTo>
                  <a:lnTo>
                    <a:pt x="1436" y="711"/>
                  </a:lnTo>
                  <a:lnTo>
                    <a:pt x="1433" y="708"/>
                  </a:lnTo>
                  <a:lnTo>
                    <a:pt x="1430" y="708"/>
                  </a:lnTo>
                  <a:lnTo>
                    <a:pt x="1427" y="708"/>
                  </a:lnTo>
                  <a:lnTo>
                    <a:pt x="1427" y="708"/>
                  </a:lnTo>
                  <a:lnTo>
                    <a:pt x="1427" y="717"/>
                  </a:lnTo>
                  <a:lnTo>
                    <a:pt x="1427" y="717"/>
                  </a:lnTo>
                  <a:lnTo>
                    <a:pt x="1406" y="717"/>
                  </a:lnTo>
                  <a:lnTo>
                    <a:pt x="1406" y="717"/>
                  </a:lnTo>
                  <a:lnTo>
                    <a:pt x="1409" y="720"/>
                  </a:lnTo>
                  <a:lnTo>
                    <a:pt x="1409" y="723"/>
                  </a:lnTo>
                  <a:lnTo>
                    <a:pt x="1403" y="723"/>
                  </a:lnTo>
                  <a:lnTo>
                    <a:pt x="1397" y="726"/>
                  </a:lnTo>
                  <a:lnTo>
                    <a:pt x="1394" y="726"/>
                  </a:lnTo>
                  <a:lnTo>
                    <a:pt x="1394" y="729"/>
                  </a:lnTo>
                  <a:lnTo>
                    <a:pt x="1394" y="729"/>
                  </a:lnTo>
                  <a:lnTo>
                    <a:pt x="1406" y="729"/>
                  </a:lnTo>
                  <a:lnTo>
                    <a:pt x="1406" y="729"/>
                  </a:lnTo>
                  <a:lnTo>
                    <a:pt x="1406" y="732"/>
                  </a:lnTo>
                  <a:lnTo>
                    <a:pt x="1403" y="738"/>
                  </a:lnTo>
                  <a:lnTo>
                    <a:pt x="1403" y="738"/>
                  </a:lnTo>
                  <a:lnTo>
                    <a:pt x="1409" y="738"/>
                  </a:lnTo>
                  <a:lnTo>
                    <a:pt x="1412" y="735"/>
                  </a:lnTo>
                  <a:lnTo>
                    <a:pt x="1415" y="729"/>
                  </a:lnTo>
                  <a:lnTo>
                    <a:pt x="1418" y="729"/>
                  </a:lnTo>
                  <a:lnTo>
                    <a:pt x="1418" y="729"/>
                  </a:lnTo>
                  <a:lnTo>
                    <a:pt x="1427" y="732"/>
                  </a:lnTo>
                  <a:lnTo>
                    <a:pt x="1439" y="732"/>
                  </a:lnTo>
                  <a:lnTo>
                    <a:pt x="1439" y="732"/>
                  </a:lnTo>
                  <a:lnTo>
                    <a:pt x="1439" y="729"/>
                  </a:lnTo>
                  <a:lnTo>
                    <a:pt x="1442" y="726"/>
                  </a:lnTo>
                  <a:lnTo>
                    <a:pt x="1451" y="723"/>
                  </a:lnTo>
                  <a:lnTo>
                    <a:pt x="1460" y="720"/>
                  </a:lnTo>
                  <a:lnTo>
                    <a:pt x="1460" y="714"/>
                  </a:lnTo>
                  <a:lnTo>
                    <a:pt x="1460" y="708"/>
                  </a:lnTo>
                  <a:lnTo>
                    <a:pt x="1460" y="708"/>
                  </a:lnTo>
                  <a:lnTo>
                    <a:pt x="1451" y="708"/>
                  </a:lnTo>
                  <a:lnTo>
                    <a:pt x="1445" y="708"/>
                  </a:lnTo>
                  <a:lnTo>
                    <a:pt x="1436" y="711"/>
                  </a:lnTo>
                  <a:lnTo>
                    <a:pt x="1436" y="71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97" name="Freeform 91"/>
            <p:cNvSpPr>
              <a:spLocks/>
            </p:cNvSpPr>
            <p:nvPr/>
          </p:nvSpPr>
          <p:spPr bwMode="auto">
            <a:xfrm>
              <a:off x="5218113" y="2776538"/>
              <a:ext cx="206375" cy="303212"/>
            </a:xfrm>
            <a:custGeom>
              <a:avLst/>
              <a:gdLst>
                <a:gd name="T0" fmla="*/ 39 w 130"/>
                <a:gd name="T1" fmla="*/ 24 h 191"/>
                <a:gd name="T2" fmla="*/ 57 w 130"/>
                <a:gd name="T3" fmla="*/ 18 h 191"/>
                <a:gd name="T4" fmla="*/ 69 w 130"/>
                <a:gd name="T5" fmla="*/ 21 h 191"/>
                <a:gd name="T6" fmla="*/ 69 w 130"/>
                <a:gd name="T7" fmla="*/ 43 h 191"/>
                <a:gd name="T8" fmla="*/ 48 w 130"/>
                <a:gd name="T9" fmla="*/ 55 h 191"/>
                <a:gd name="T10" fmla="*/ 57 w 130"/>
                <a:gd name="T11" fmla="*/ 64 h 191"/>
                <a:gd name="T12" fmla="*/ 75 w 130"/>
                <a:gd name="T13" fmla="*/ 67 h 191"/>
                <a:gd name="T14" fmla="*/ 84 w 130"/>
                <a:gd name="T15" fmla="*/ 85 h 191"/>
                <a:gd name="T16" fmla="*/ 87 w 130"/>
                <a:gd name="T17" fmla="*/ 94 h 191"/>
                <a:gd name="T18" fmla="*/ 93 w 130"/>
                <a:gd name="T19" fmla="*/ 100 h 191"/>
                <a:gd name="T20" fmla="*/ 96 w 130"/>
                <a:gd name="T21" fmla="*/ 106 h 191"/>
                <a:gd name="T22" fmla="*/ 112 w 130"/>
                <a:gd name="T23" fmla="*/ 109 h 191"/>
                <a:gd name="T24" fmla="*/ 103 w 130"/>
                <a:gd name="T25" fmla="*/ 127 h 191"/>
                <a:gd name="T26" fmla="*/ 127 w 130"/>
                <a:gd name="T27" fmla="*/ 130 h 191"/>
                <a:gd name="T28" fmla="*/ 127 w 130"/>
                <a:gd name="T29" fmla="*/ 142 h 191"/>
                <a:gd name="T30" fmla="*/ 127 w 130"/>
                <a:gd name="T31" fmla="*/ 154 h 191"/>
                <a:gd name="T32" fmla="*/ 118 w 130"/>
                <a:gd name="T33" fmla="*/ 157 h 191"/>
                <a:gd name="T34" fmla="*/ 127 w 130"/>
                <a:gd name="T35" fmla="*/ 160 h 191"/>
                <a:gd name="T36" fmla="*/ 118 w 130"/>
                <a:gd name="T37" fmla="*/ 173 h 191"/>
                <a:gd name="T38" fmla="*/ 106 w 130"/>
                <a:gd name="T39" fmla="*/ 179 h 191"/>
                <a:gd name="T40" fmla="*/ 78 w 130"/>
                <a:gd name="T41" fmla="*/ 176 h 191"/>
                <a:gd name="T42" fmla="*/ 60 w 130"/>
                <a:gd name="T43" fmla="*/ 182 h 191"/>
                <a:gd name="T44" fmla="*/ 42 w 130"/>
                <a:gd name="T45" fmla="*/ 185 h 191"/>
                <a:gd name="T46" fmla="*/ 24 w 130"/>
                <a:gd name="T47" fmla="*/ 191 h 191"/>
                <a:gd name="T48" fmla="*/ 21 w 130"/>
                <a:gd name="T49" fmla="*/ 179 h 191"/>
                <a:gd name="T50" fmla="*/ 30 w 130"/>
                <a:gd name="T51" fmla="*/ 176 h 191"/>
                <a:gd name="T52" fmla="*/ 33 w 130"/>
                <a:gd name="T53" fmla="*/ 179 h 191"/>
                <a:gd name="T54" fmla="*/ 36 w 130"/>
                <a:gd name="T55" fmla="*/ 176 h 191"/>
                <a:gd name="T56" fmla="*/ 42 w 130"/>
                <a:gd name="T57" fmla="*/ 170 h 191"/>
                <a:gd name="T58" fmla="*/ 60 w 130"/>
                <a:gd name="T59" fmla="*/ 167 h 191"/>
                <a:gd name="T60" fmla="*/ 48 w 130"/>
                <a:gd name="T61" fmla="*/ 157 h 191"/>
                <a:gd name="T62" fmla="*/ 30 w 130"/>
                <a:gd name="T63" fmla="*/ 154 h 191"/>
                <a:gd name="T64" fmla="*/ 36 w 130"/>
                <a:gd name="T65" fmla="*/ 130 h 191"/>
                <a:gd name="T66" fmla="*/ 36 w 130"/>
                <a:gd name="T67" fmla="*/ 127 h 191"/>
                <a:gd name="T68" fmla="*/ 42 w 130"/>
                <a:gd name="T69" fmla="*/ 124 h 191"/>
                <a:gd name="T70" fmla="*/ 54 w 130"/>
                <a:gd name="T71" fmla="*/ 127 h 191"/>
                <a:gd name="T72" fmla="*/ 54 w 130"/>
                <a:gd name="T73" fmla="*/ 118 h 191"/>
                <a:gd name="T74" fmla="*/ 57 w 130"/>
                <a:gd name="T75" fmla="*/ 103 h 191"/>
                <a:gd name="T76" fmla="*/ 48 w 130"/>
                <a:gd name="T77" fmla="*/ 97 h 191"/>
                <a:gd name="T78" fmla="*/ 45 w 130"/>
                <a:gd name="T79" fmla="*/ 85 h 191"/>
                <a:gd name="T80" fmla="*/ 30 w 130"/>
                <a:gd name="T81" fmla="*/ 91 h 191"/>
                <a:gd name="T82" fmla="*/ 27 w 130"/>
                <a:gd name="T83" fmla="*/ 67 h 191"/>
                <a:gd name="T84" fmla="*/ 12 w 130"/>
                <a:gd name="T85" fmla="*/ 61 h 191"/>
                <a:gd name="T86" fmla="*/ 15 w 130"/>
                <a:gd name="T87" fmla="*/ 37 h 191"/>
                <a:gd name="T88" fmla="*/ 0 w 130"/>
                <a:gd name="T89" fmla="*/ 21 h 191"/>
                <a:gd name="T90" fmla="*/ 18 w 130"/>
                <a:gd name="T91" fmla="*/ 6 h 191"/>
                <a:gd name="T92" fmla="*/ 57 w 130"/>
                <a:gd name="T93" fmla="*/ 0 h 191"/>
                <a:gd name="T94" fmla="*/ 36 w 130"/>
                <a:gd name="T95" fmla="*/ 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191">
                  <a:moveTo>
                    <a:pt x="36" y="21"/>
                  </a:moveTo>
                  <a:lnTo>
                    <a:pt x="36" y="21"/>
                  </a:lnTo>
                  <a:lnTo>
                    <a:pt x="39" y="24"/>
                  </a:lnTo>
                  <a:lnTo>
                    <a:pt x="42" y="24"/>
                  </a:lnTo>
                  <a:lnTo>
                    <a:pt x="48" y="21"/>
                  </a:lnTo>
                  <a:lnTo>
                    <a:pt x="57" y="18"/>
                  </a:lnTo>
                  <a:lnTo>
                    <a:pt x="66" y="18"/>
                  </a:lnTo>
                  <a:lnTo>
                    <a:pt x="66" y="18"/>
                  </a:lnTo>
                  <a:lnTo>
                    <a:pt x="69" y="21"/>
                  </a:lnTo>
                  <a:lnTo>
                    <a:pt x="69" y="27"/>
                  </a:lnTo>
                  <a:lnTo>
                    <a:pt x="69" y="43"/>
                  </a:lnTo>
                  <a:lnTo>
                    <a:pt x="69" y="43"/>
                  </a:lnTo>
                  <a:lnTo>
                    <a:pt x="57" y="46"/>
                  </a:lnTo>
                  <a:lnTo>
                    <a:pt x="51" y="49"/>
                  </a:lnTo>
                  <a:lnTo>
                    <a:pt x="48" y="55"/>
                  </a:lnTo>
                  <a:lnTo>
                    <a:pt x="48" y="55"/>
                  </a:lnTo>
                  <a:lnTo>
                    <a:pt x="54" y="58"/>
                  </a:lnTo>
                  <a:lnTo>
                    <a:pt x="57" y="64"/>
                  </a:lnTo>
                  <a:lnTo>
                    <a:pt x="66" y="67"/>
                  </a:lnTo>
                  <a:lnTo>
                    <a:pt x="75" y="67"/>
                  </a:lnTo>
                  <a:lnTo>
                    <a:pt x="75" y="67"/>
                  </a:lnTo>
                  <a:lnTo>
                    <a:pt x="75" y="73"/>
                  </a:lnTo>
                  <a:lnTo>
                    <a:pt x="81" y="79"/>
                  </a:lnTo>
                  <a:lnTo>
                    <a:pt x="84" y="85"/>
                  </a:lnTo>
                  <a:lnTo>
                    <a:pt x="87" y="88"/>
                  </a:lnTo>
                  <a:lnTo>
                    <a:pt x="87" y="94"/>
                  </a:lnTo>
                  <a:lnTo>
                    <a:pt x="87" y="94"/>
                  </a:lnTo>
                  <a:lnTo>
                    <a:pt x="87" y="97"/>
                  </a:lnTo>
                  <a:lnTo>
                    <a:pt x="90" y="97"/>
                  </a:lnTo>
                  <a:lnTo>
                    <a:pt x="93" y="100"/>
                  </a:lnTo>
                  <a:lnTo>
                    <a:pt x="93" y="103"/>
                  </a:lnTo>
                  <a:lnTo>
                    <a:pt x="93" y="103"/>
                  </a:lnTo>
                  <a:lnTo>
                    <a:pt x="96" y="106"/>
                  </a:lnTo>
                  <a:lnTo>
                    <a:pt x="103" y="106"/>
                  </a:lnTo>
                  <a:lnTo>
                    <a:pt x="106" y="109"/>
                  </a:lnTo>
                  <a:lnTo>
                    <a:pt x="112" y="109"/>
                  </a:lnTo>
                  <a:lnTo>
                    <a:pt x="112" y="109"/>
                  </a:lnTo>
                  <a:lnTo>
                    <a:pt x="103" y="127"/>
                  </a:lnTo>
                  <a:lnTo>
                    <a:pt x="103" y="127"/>
                  </a:lnTo>
                  <a:lnTo>
                    <a:pt x="118" y="127"/>
                  </a:lnTo>
                  <a:lnTo>
                    <a:pt x="124" y="127"/>
                  </a:lnTo>
                  <a:lnTo>
                    <a:pt x="127" y="130"/>
                  </a:lnTo>
                  <a:lnTo>
                    <a:pt x="127" y="130"/>
                  </a:lnTo>
                  <a:lnTo>
                    <a:pt x="127" y="136"/>
                  </a:lnTo>
                  <a:lnTo>
                    <a:pt x="127" y="142"/>
                  </a:lnTo>
                  <a:lnTo>
                    <a:pt x="130" y="148"/>
                  </a:lnTo>
                  <a:lnTo>
                    <a:pt x="127" y="154"/>
                  </a:lnTo>
                  <a:lnTo>
                    <a:pt x="127" y="154"/>
                  </a:lnTo>
                  <a:lnTo>
                    <a:pt x="118" y="154"/>
                  </a:lnTo>
                  <a:lnTo>
                    <a:pt x="118" y="154"/>
                  </a:lnTo>
                  <a:lnTo>
                    <a:pt x="118" y="157"/>
                  </a:lnTo>
                  <a:lnTo>
                    <a:pt x="121" y="157"/>
                  </a:lnTo>
                  <a:lnTo>
                    <a:pt x="127" y="160"/>
                  </a:lnTo>
                  <a:lnTo>
                    <a:pt x="127" y="160"/>
                  </a:lnTo>
                  <a:lnTo>
                    <a:pt x="121" y="164"/>
                  </a:lnTo>
                  <a:lnTo>
                    <a:pt x="118" y="167"/>
                  </a:lnTo>
                  <a:lnTo>
                    <a:pt x="118" y="173"/>
                  </a:lnTo>
                  <a:lnTo>
                    <a:pt x="118" y="173"/>
                  </a:lnTo>
                  <a:lnTo>
                    <a:pt x="112" y="176"/>
                  </a:lnTo>
                  <a:lnTo>
                    <a:pt x="106" y="179"/>
                  </a:lnTo>
                  <a:lnTo>
                    <a:pt x="106" y="179"/>
                  </a:lnTo>
                  <a:lnTo>
                    <a:pt x="87" y="176"/>
                  </a:lnTo>
                  <a:lnTo>
                    <a:pt x="78" y="176"/>
                  </a:lnTo>
                  <a:lnTo>
                    <a:pt x="66" y="176"/>
                  </a:lnTo>
                  <a:lnTo>
                    <a:pt x="66" y="176"/>
                  </a:lnTo>
                  <a:lnTo>
                    <a:pt x="60" y="182"/>
                  </a:lnTo>
                  <a:lnTo>
                    <a:pt x="48" y="179"/>
                  </a:lnTo>
                  <a:lnTo>
                    <a:pt x="48" y="179"/>
                  </a:lnTo>
                  <a:lnTo>
                    <a:pt x="42" y="185"/>
                  </a:lnTo>
                  <a:lnTo>
                    <a:pt x="33" y="191"/>
                  </a:lnTo>
                  <a:lnTo>
                    <a:pt x="27" y="191"/>
                  </a:lnTo>
                  <a:lnTo>
                    <a:pt x="24" y="191"/>
                  </a:lnTo>
                  <a:lnTo>
                    <a:pt x="21" y="185"/>
                  </a:lnTo>
                  <a:lnTo>
                    <a:pt x="21" y="179"/>
                  </a:lnTo>
                  <a:lnTo>
                    <a:pt x="21" y="179"/>
                  </a:lnTo>
                  <a:lnTo>
                    <a:pt x="24" y="182"/>
                  </a:lnTo>
                  <a:lnTo>
                    <a:pt x="27" y="179"/>
                  </a:lnTo>
                  <a:lnTo>
                    <a:pt x="30" y="176"/>
                  </a:lnTo>
                  <a:lnTo>
                    <a:pt x="30" y="176"/>
                  </a:lnTo>
                  <a:lnTo>
                    <a:pt x="33" y="179"/>
                  </a:lnTo>
                  <a:lnTo>
                    <a:pt x="33" y="179"/>
                  </a:lnTo>
                  <a:lnTo>
                    <a:pt x="33" y="179"/>
                  </a:lnTo>
                  <a:lnTo>
                    <a:pt x="36" y="179"/>
                  </a:lnTo>
                  <a:lnTo>
                    <a:pt x="36" y="176"/>
                  </a:lnTo>
                  <a:lnTo>
                    <a:pt x="36" y="173"/>
                  </a:lnTo>
                  <a:lnTo>
                    <a:pt x="36" y="173"/>
                  </a:lnTo>
                  <a:lnTo>
                    <a:pt x="42" y="170"/>
                  </a:lnTo>
                  <a:lnTo>
                    <a:pt x="48" y="170"/>
                  </a:lnTo>
                  <a:lnTo>
                    <a:pt x="60" y="167"/>
                  </a:lnTo>
                  <a:lnTo>
                    <a:pt x="60" y="167"/>
                  </a:lnTo>
                  <a:lnTo>
                    <a:pt x="60" y="160"/>
                  </a:lnTo>
                  <a:lnTo>
                    <a:pt x="57" y="157"/>
                  </a:lnTo>
                  <a:lnTo>
                    <a:pt x="48" y="157"/>
                  </a:lnTo>
                  <a:lnTo>
                    <a:pt x="39" y="157"/>
                  </a:lnTo>
                  <a:lnTo>
                    <a:pt x="30" y="154"/>
                  </a:lnTo>
                  <a:lnTo>
                    <a:pt x="30" y="154"/>
                  </a:lnTo>
                  <a:lnTo>
                    <a:pt x="30" y="130"/>
                  </a:lnTo>
                  <a:lnTo>
                    <a:pt x="30" y="130"/>
                  </a:lnTo>
                  <a:lnTo>
                    <a:pt x="36" y="130"/>
                  </a:lnTo>
                  <a:lnTo>
                    <a:pt x="39" y="130"/>
                  </a:lnTo>
                  <a:lnTo>
                    <a:pt x="39" y="127"/>
                  </a:lnTo>
                  <a:lnTo>
                    <a:pt x="36" y="127"/>
                  </a:lnTo>
                  <a:lnTo>
                    <a:pt x="36" y="127"/>
                  </a:lnTo>
                  <a:lnTo>
                    <a:pt x="39" y="121"/>
                  </a:lnTo>
                  <a:lnTo>
                    <a:pt x="42" y="124"/>
                  </a:lnTo>
                  <a:lnTo>
                    <a:pt x="48" y="127"/>
                  </a:lnTo>
                  <a:lnTo>
                    <a:pt x="54" y="127"/>
                  </a:lnTo>
                  <a:lnTo>
                    <a:pt x="54" y="127"/>
                  </a:lnTo>
                  <a:lnTo>
                    <a:pt x="54" y="127"/>
                  </a:lnTo>
                  <a:lnTo>
                    <a:pt x="57" y="124"/>
                  </a:lnTo>
                  <a:lnTo>
                    <a:pt x="54" y="118"/>
                  </a:lnTo>
                  <a:lnTo>
                    <a:pt x="54" y="109"/>
                  </a:lnTo>
                  <a:lnTo>
                    <a:pt x="54" y="106"/>
                  </a:lnTo>
                  <a:lnTo>
                    <a:pt x="57" y="103"/>
                  </a:lnTo>
                  <a:lnTo>
                    <a:pt x="57" y="103"/>
                  </a:lnTo>
                  <a:lnTo>
                    <a:pt x="54" y="97"/>
                  </a:lnTo>
                  <a:lnTo>
                    <a:pt x="48" y="97"/>
                  </a:lnTo>
                  <a:lnTo>
                    <a:pt x="45" y="94"/>
                  </a:lnTo>
                  <a:lnTo>
                    <a:pt x="45" y="85"/>
                  </a:lnTo>
                  <a:lnTo>
                    <a:pt x="45" y="85"/>
                  </a:lnTo>
                  <a:lnTo>
                    <a:pt x="39" y="91"/>
                  </a:lnTo>
                  <a:lnTo>
                    <a:pt x="30" y="91"/>
                  </a:lnTo>
                  <a:lnTo>
                    <a:pt x="30" y="91"/>
                  </a:lnTo>
                  <a:lnTo>
                    <a:pt x="30" y="70"/>
                  </a:lnTo>
                  <a:lnTo>
                    <a:pt x="30" y="70"/>
                  </a:lnTo>
                  <a:lnTo>
                    <a:pt x="27" y="67"/>
                  </a:lnTo>
                  <a:lnTo>
                    <a:pt x="21" y="64"/>
                  </a:lnTo>
                  <a:lnTo>
                    <a:pt x="18" y="64"/>
                  </a:lnTo>
                  <a:lnTo>
                    <a:pt x="12" y="61"/>
                  </a:lnTo>
                  <a:lnTo>
                    <a:pt x="12" y="61"/>
                  </a:lnTo>
                  <a:lnTo>
                    <a:pt x="18" y="49"/>
                  </a:lnTo>
                  <a:lnTo>
                    <a:pt x="15" y="37"/>
                  </a:lnTo>
                  <a:lnTo>
                    <a:pt x="12" y="27"/>
                  </a:lnTo>
                  <a:lnTo>
                    <a:pt x="6" y="21"/>
                  </a:lnTo>
                  <a:lnTo>
                    <a:pt x="0" y="21"/>
                  </a:lnTo>
                  <a:lnTo>
                    <a:pt x="0" y="21"/>
                  </a:lnTo>
                  <a:lnTo>
                    <a:pt x="12" y="12"/>
                  </a:lnTo>
                  <a:lnTo>
                    <a:pt x="18" y="6"/>
                  </a:lnTo>
                  <a:lnTo>
                    <a:pt x="21" y="0"/>
                  </a:lnTo>
                  <a:lnTo>
                    <a:pt x="21" y="0"/>
                  </a:lnTo>
                  <a:lnTo>
                    <a:pt x="57" y="0"/>
                  </a:lnTo>
                  <a:lnTo>
                    <a:pt x="57" y="0"/>
                  </a:lnTo>
                  <a:lnTo>
                    <a:pt x="48" y="9"/>
                  </a:lnTo>
                  <a:lnTo>
                    <a:pt x="36" y="21"/>
                  </a:lnTo>
                  <a:lnTo>
                    <a:pt x="36" y="2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98" name="Freeform 92"/>
            <p:cNvSpPr>
              <a:spLocks/>
            </p:cNvSpPr>
            <p:nvPr/>
          </p:nvSpPr>
          <p:spPr bwMode="auto">
            <a:xfrm>
              <a:off x="1320800" y="2795588"/>
              <a:ext cx="52388" cy="39687"/>
            </a:xfrm>
            <a:custGeom>
              <a:avLst/>
              <a:gdLst>
                <a:gd name="T0" fmla="*/ 27 w 33"/>
                <a:gd name="T1" fmla="*/ 0 h 25"/>
                <a:gd name="T2" fmla="*/ 27 w 33"/>
                <a:gd name="T3" fmla="*/ 0 h 25"/>
                <a:gd name="T4" fmla="*/ 27 w 33"/>
                <a:gd name="T5" fmla="*/ 6 h 25"/>
                <a:gd name="T6" fmla="*/ 27 w 33"/>
                <a:gd name="T7" fmla="*/ 9 h 25"/>
                <a:gd name="T8" fmla="*/ 27 w 33"/>
                <a:gd name="T9" fmla="*/ 12 h 25"/>
                <a:gd name="T10" fmla="*/ 33 w 33"/>
                <a:gd name="T11" fmla="*/ 18 h 25"/>
                <a:gd name="T12" fmla="*/ 33 w 33"/>
                <a:gd name="T13" fmla="*/ 18 h 25"/>
                <a:gd name="T14" fmla="*/ 30 w 33"/>
                <a:gd name="T15" fmla="*/ 21 h 25"/>
                <a:gd name="T16" fmla="*/ 24 w 33"/>
                <a:gd name="T17" fmla="*/ 21 h 25"/>
                <a:gd name="T18" fmla="*/ 12 w 33"/>
                <a:gd name="T19" fmla="*/ 25 h 25"/>
                <a:gd name="T20" fmla="*/ 12 w 33"/>
                <a:gd name="T21" fmla="*/ 25 h 25"/>
                <a:gd name="T22" fmla="*/ 12 w 33"/>
                <a:gd name="T23" fmla="*/ 18 h 25"/>
                <a:gd name="T24" fmla="*/ 12 w 33"/>
                <a:gd name="T25" fmla="*/ 18 h 25"/>
                <a:gd name="T26" fmla="*/ 9 w 33"/>
                <a:gd name="T27" fmla="*/ 18 h 25"/>
                <a:gd name="T28" fmla="*/ 3 w 33"/>
                <a:gd name="T29" fmla="*/ 21 h 25"/>
                <a:gd name="T30" fmla="*/ 3 w 33"/>
                <a:gd name="T31" fmla="*/ 21 h 25"/>
                <a:gd name="T32" fmla="*/ 0 w 33"/>
                <a:gd name="T33" fmla="*/ 18 h 25"/>
                <a:gd name="T34" fmla="*/ 3 w 33"/>
                <a:gd name="T35" fmla="*/ 18 h 25"/>
                <a:gd name="T36" fmla="*/ 9 w 33"/>
                <a:gd name="T37" fmla="*/ 18 h 25"/>
                <a:gd name="T38" fmla="*/ 9 w 33"/>
                <a:gd name="T39" fmla="*/ 18 h 25"/>
                <a:gd name="T40" fmla="*/ 15 w 33"/>
                <a:gd name="T41" fmla="*/ 6 h 25"/>
                <a:gd name="T42" fmla="*/ 21 w 33"/>
                <a:gd name="T43" fmla="*/ 3 h 25"/>
                <a:gd name="T44" fmla="*/ 27 w 33"/>
                <a:gd name="T45" fmla="*/ 0 h 25"/>
                <a:gd name="T46" fmla="*/ 27 w 33"/>
                <a:gd name="T4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25">
                  <a:moveTo>
                    <a:pt x="27" y="0"/>
                  </a:moveTo>
                  <a:lnTo>
                    <a:pt x="27" y="0"/>
                  </a:lnTo>
                  <a:lnTo>
                    <a:pt x="27" y="6"/>
                  </a:lnTo>
                  <a:lnTo>
                    <a:pt x="27" y="9"/>
                  </a:lnTo>
                  <a:lnTo>
                    <a:pt x="27" y="12"/>
                  </a:lnTo>
                  <a:lnTo>
                    <a:pt x="33" y="18"/>
                  </a:lnTo>
                  <a:lnTo>
                    <a:pt x="33" y="18"/>
                  </a:lnTo>
                  <a:lnTo>
                    <a:pt x="30" y="21"/>
                  </a:lnTo>
                  <a:lnTo>
                    <a:pt x="24" y="21"/>
                  </a:lnTo>
                  <a:lnTo>
                    <a:pt x="12" y="25"/>
                  </a:lnTo>
                  <a:lnTo>
                    <a:pt x="12" y="25"/>
                  </a:lnTo>
                  <a:lnTo>
                    <a:pt x="12" y="18"/>
                  </a:lnTo>
                  <a:lnTo>
                    <a:pt x="12" y="18"/>
                  </a:lnTo>
                  <a:lnTo>
                    <a:pt x="9" y="18"/>
                  </a:lnTo>
                  <a:lnTo>
                    <a:pt x="3" y="21"/>
                  </a:lnTo>
                  <a:lnTo>
                    <a:pt x="3" y="21"/>
                  </a:lnTo>
                  <a:lnTo>
                    <a:pt x="0" y="18"/>
                  </a:lnTo>
                  <a:lnTo>
                    <a:pt x="3" y="18"/>
                  </a:lnTo>
                  <a:lnTo>
                    <a:pt x="9" y="18"/>
                  </a:lnTo>
                  <a:lnTo>
                    <a:pt x="9" y="18"/>
                  </a:lnTo>
                  <a:lnTo>
                    <a:pt x="15" y="6"/>
                  </a:lnTo>
                  <a:lnTo>
                    <a:pt x="21" y="3"/>
                  </a:lnTo>
                  <a:lnTo>
                    <a:pt x="27" y="0"/>
                  </a:lnTo>
                  <a:lnTo>
                    <a:pt x="27"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99" name="Freeform 93"/>
            <p:cNvSpPr>
              <a:spLocks/>
            </p:cNvSpPr>
            <p:nvPr/>
          </p:nvSpPr>
          <p:spPr bwMode="auto">
            <a:xfrm>
              <a:off x="9067800" y="3314700"/>
              <a:ext cx="33338" cy="33337"/>
            </a:xfrm>
            <a:custGeom>
              <a:avLst/>
              <a:gdLst>
                <a:gd name="T0" fmla="*/ 3 w 21"/>
                <a:gd name="T1" fmla="*/ 3 h 21"/>
                <a:gd name="T2" fmla="*/ 3 w 21"/>
                <a:gd name="T3" fmla="*/ 3 h 21"/>
                <a:gd name="T4" fmla="*/ 6 w 21"/>
                <a:gd name="T5" fmla="*/ 0 h 21"/>
                <a:gd name="T6" fmla="*/ 9 w 21"/>
                <a:gd name="T7" fmla="*/ 0 h 21"/>
                <a:gd name="T8" fmla="*/ 15 w 21"/>
                <a:gd name="T9" fmla="*/ 0 h 21"/>
                <a:gd name="T10" fmla="*/ 21 w 21"/>
                <a:gd name="T11" fmla="*/ 0 h 21"/>
                <a:gd name="T12" fmla="*/ 21 w 21"/>
                <a:gd name="T13" fmla="*/ 0 h 21"/>
                <a:gd name="T14" fmla="*/ 15 w 21"/>
                <a:gd name="T15" fmla="*/ 15 h 21"/>
                <a:gd name="T16" fmla="*/ 9 w 21"/>
                <a:gd name="T17" fmla="*/ 18 h 21"/>
                <a:gd name="T18" fmla="*/ 0 w 21"/>
                <a:gd name="T19" fmla="*/ 21 h 21"/>
                <a:gd name="T20" fmla="*/ 0 w 21"/>
                <a:gd name="T21" fmla="*/ 21 h 21"/>
                <a:gd name="T22" fmla="*/ 3 w 21"/>
                <a:gd name="T23" fmla="*/ 15 h 21"/>
                <a:gd name="T24" fmla="*/ 6 w 21"/>
                <a:gd name="T25" fmla="*/ 12 h 21"/>
                <a:gd name="T26" fmla="*/ 9 w 21"/>
                <a:gd name="T27" fmla="*/ 6 h 21"/>
                <a:gd name="T28" fmla="*/ 3 w 21"/>
                <a:gd name="T29" fmla="*/ 3 h 21"/>
                <a:gd name="T30" fmla="*/ 3 w 21"/>
                <a:gd name="T3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21">
                  <a:moveTo>
                    <a:pt x="3" y="3"/>
                  </a:moveTo>
                  <a:lnTo>
                    <a:pt x="3" y="3"/>
                  </a:lnTo>
                  <a:lnTo>
                    <a:pt x="6" y="0"/>
                  </a:lnTo>
                  <a:lnTo>
                    <a:pt x="9" y="0"/>
                  </a:lnTo>
                  <a:lnTo>
                    <a:pt x="15" y="0"/>
                  </a:lnTo>
                  <a:lnTo>
                    <a:pt x="21" y="0"/>
                  </a:lnTo>
                  <a:lnTo>
                    <a:pt x="21" y="0"/>
                  </a:lnTo>
                  <a:lnTo>
                    <a:pt x="15" y="15"/>
                  </a:lnTo>
                  <a:lnTo>
                    <a:pt x="9" y="18"/>
                  </a:lnTo>
                  <a:lnTo>
                    <a:pt x="0" y="21"/>
                  </a:lnTo>
                  <a:lnTo>
                    <a:pt x="0" y="21"/>
                  </a:lnTo>
                  <a:lnTo>
                    <a:pt x="3" y="15"/>
                  </a:lnTo>
                  <a:lnTo>
                    <a:pt x="6" y="12"/>
                  </a:lnTo>
                  <a:lnTo>
                    <a:pt x="9" y="6"/>
                  </a:lnTo>
                  <a:lnTo>
                    <a:pt x="3" y="3"/>
                  </a:lnTo>
                  <a:lnTo>
                    <a:pt x="3"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00" name="Freeform 94"/>
            <p:cNvSpPr>
              <a:spLocks/>
            </p:cNvSpPr>
            <p:nvPr/>
          </p:nvSpPr>
          <p:spPr bwMode="auto">
            <a:xfrm>
              <a:off x="8261350" y="4341813"/>
              <a:ext cx="249238" cy="282575"/>
            </a:xfrm>
            <a:custGeom>
              <a:avLst/>
              <a:gdLst>
                <a:gd name="T0" fmla="*/ 127 w 157"/>
                <a:gd name="T1" fmla="*/ 0 h 178"/>
                <a:gd name="T2" fmla="*/ 136 w 157"/>
                <a:gd name="T3" fmla="*/ 9 h 178"/>
                <a:gd name="T4" fmla="*/ 148 w 157"/>
                <a:gd name="T5" fmla="*/ 18 h 178"/>
                <a:gd name="T6" fmla="*/ 157 w 157"/>
                <a:gd name="T7" fmla="*/ 24 h 178"/>
                <a:gd name="T8" fmla="*/ 142 w 157"/>
                <a:gd name="T9" fmla="*/ 42 h 178"/>
                <a:gd name="T10" fmla="*/ 142 w 157"/>
                <a:gd name="T11" fmla="*/ 57 h 178"/>
                <a:gd name="T12" fmla="*/ 139 w 157"/>
                <a:gd name="T13" fmla="*/ 70 h 178"/>
                <a:gd name="T14" fmla="*/ 142 w 157"/>
                <a:gd name="T15" fmla="*/ 73 h 178"/>
                <a:gd name="T16" fmla="*/ 145 w 157"/>
                <a:gd name="T17" fmla="*/ 82 h 178"/>
                <a:gd name="T18" fmla="*/ 151 w 157"/>
                <a:gd name="T19" fmla="*/ 91 h 178"/>
                <a:gd name="T20" fmla="*/ 151 w 157"/>
                <a:gd name="T21" fmla="*/ 103 h 178"/>
                <a:gd name="T22" fmla="*/ 133 w 157"/>
                <a:gd name="T23" fmla="*/ 109 h 178"/>
                <a:gd name="T24" fmla="*/ 136 w 157"/>
                <a:gd name="T25" fmla="*/ 124 h 178"/>
                <a:gd name="T26" fmla="*/ 130 w 157"/>
                <a:gd name="T27" fmla="*/ 133 h 178"/>
                <a:gd name="T28" fmla="*/ 124 w 157"/>
                <a:gd name="T29" fmla="*/ 136 h 178"/>
                <a:gd name="T30" fmla="*/ 118 w 157"/>
                <a:gd name="T31" fmla="*/ 148 h 178"/>
                <a:gd name="T32" fmla="*/ 108 w 157"/>
                <a:gd name="T33" fmla="*/ 154 h 178"/>
                <a:gd name="T34" fmla="*/ 108 w 157"/>
                <a:gd name="T35" fmla="*/ 169 h 178"/>
                <a:gd name="T36" fmla="*/ 96 w 157"/>
                <a:gd name="T37" fmla="*/ 178 h 178"/>
                <a:gd name="T38" fmla="*/ 69 w 157"/>
                <a:gd name="T39" fmla="*/ 166 h 178"/>
                <a:gd name="T40" fmla="*/ 66 w 157"/>
                <a:gd name="T41" fmla="*/ 169 h 178"/>
                <a:gd name="T42" fmla="*/ 60 w 157"/>
                <a:gd name="T43" fmla="*/ 175 h 178"/>
                <a:gd name="T44" fmla="*/ 51 w 157"/>
                <a:gd name="T45" fmla="*/ 166 h 178"/>
                <a:gd name="T46" fmla="*/ 33 w 157"/>
                <a:gd name="T47" fmla="*/ 166 h 178"/>
                <a:gd name="T48" fmla="*/ 27 w 157"/>
                <a:gd name="T49" fmla="*/ 157 h 178"/>
                <a:gd name="T50" fmla="*/ 15 w 157"/>
                <a:gd name="T51" fmla="*/ 145 h 178"/>
                <a:gd name="T52" fmla="*/ 3 w 157"/>
                <a:gd name="T53" fmla="*/ 136 h 178"/>
                <a:gd name="T54" fmla="*/ 6 w 157"/>
                <a:gd name="T55" fmla="*/ 121 h 178"/>
                <a:gd name="T56" fmla="*/ 6 w 157"/>
                <a:gd name="T57" fmla="*/ 118 h 178"/>
                <a:gd name="T58" fmla="*/ 0 w 157"/>
                <a:gd name="T59" fmla="*/ 115 h 178"/>
                <a:gd name="T60" fmla="*/ 0 w 157"/>
                <a:gd name="T61" fmla="*/ 88 h 178"/>
                <a:gd name="T62" fmla="*/ 39 w 157"/>
                <a:gd name="T63" fmla="*/ 85 h 178"/>
                <a:gd name="T64" fmla="*/ 42 w 157"/>
                <a:gd name="T65" fmla="*/ 76 h 178"/>
                <a:gd name="T66" fmla="*/ 39 w 157"/>
                <a:gd name="T67" fmla="*/ 73 h 178"/>
                <a:gd name="T68" fmla="*/ 69 w 157"/>
                <a:gd name="T69" fmla="*/ 57 h 178"/>
                <a:gd name="T70" fmla="*/ 69 w 157"/>
                <a:gd name="T71" fmla="*/ 51 h 178"/>
                <a:gd name="T72" fmla="*/ 93 w 157"/>
                <a:gd name="T73" fmla="*/ 42 h 178"/>
                <a:gd name="T74" fmla="*/ 96 w 157"/>
                <a:gd name="T75" fmla="*/ 39 h 178"/>
                <a:gd name="T76" fmla="*/ 99 w 157"/>
                <a:gd name="T77" fmla="*/ 30 h 178"/>
                <a:gd name="T78" fmla="*/ 105 w 157"/>
                <a:gd name="T79" fmla="*/ 24 h 178"/>
                <a:gd name="T80" fmla="*/ 112 w 157"/>
                <a:gd name="T81" fmla="*/ 24 h 178"/>
                <a:gd name="T82" fmla="*/ 124 w 157"/>
                <a:gd name="T83" fmla="*/ 6 h 178"/>
                <a:gd name="T84" fmla="*/ 124 w 157"/>
                <a:gd name="T85" fmla="*/ 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78">
                  <a:moveTo>
                    <a:pt x="124" y="3"/>
                  </a:moveTo>
                  <a:lnTo>
                    <a:pt x="124" y="3"/>
                  </a:lnTo>
                  <a:lnTo>
                    <a:pt x="127" y="0"/>
                  </a:lnTo>
                  <a:lnTo>
                    <a:pt x="127" y="0"/>
                  </a:lnTo>
                  <a:lnTo>
                    <a:pt x="133" y="3"/>
                  </a:lnTo>
                  <a:lnTo>
                    <a:pt x="136" y="9"/>
                  </a:lnTo>
                  <a:lnTo>
                    <a:pt x="142" y="12"/>
                  </a:lnTo>
                  <a:lnTo>
                    <a:pt x="142" y="12"/>
                  </a:lnTo>
                  <a:lnTo>
                    <a:pt x="148" y="18"/>
                  </a:lnTo>
                  <a:lnTo>
                    <a:pt x="151" y="21"/>
                  </a:lnTo>
                  <a:lnTo>
                    <a:pt x="157" y="24"/>
                  </a:lnTo>
                  <a:lnTo>
                    <a:pt x="157" y="24"/>
                  </a:lnTo>
                  <a:lnTo>
                    <a:pt x="154" y="36"/>
                  </a:lnTo>
                  <a:lnTo>
                    <a:pt x="148" y="42"/>
                  </a:lnTo>
                  <a:lnTo>
                    <a:pt x="142" y="42"/>
                  </a:lnTo>
                  <a:lnTo>
                    <a:pt x="142" y="42"/>
                  </a:lnTo>
                  <a:lnTo>
                    <a:pt x="142" y="51"/>
                  </a:lnTo>
                  <a:lnTo>
                    <a:pt x="142" y="57"/>
                  </a:lnTo>
                  <a:lnTo>
                    <a:pt x="142" y="67"/>
                  </a:lnTo>
                  <a:lnTo>
                    <a:pt x="139" y="67"/>
                  </a:lnTo>
                  <a:lnTo>
                    <a:pt x="139" y="70"/>
                  </a:lnTo>
                  <a:lnTo>
                    <a:pt x="139" y="70"/>
                  </a:lnTo>
                  <a:lnTo>
                    <a:pt x="139" y="70"/>
                  </a:lnTo>
                  <a:lnTo>
                    <a:pt x="142" y="73"/>
                  </a:lnTo>
                  <a:lnTo>
                    <a:pt x="145" y="76"/>
                  </a:lnTo>
                  <a:lnTo>
                    <a:pt x="145" y="76"/>
                  </a:lnTo>
                  <a:lnTo>
                    <a:pt x="145" y="82"/>
                  </a:lnTo>
                  <a:lnTo>
                    <a:pt x="145" y="88"/>
                  </a:lnTo>
                  <a:lnTo>
                    <a:pt x="145" y="88"/>
                  </a:lnTo>
                  <a:lnTo>
                    <a:pt x="151" y="91"/>
                  </a:lnTo>
                  <a:lnTo>
                    <a:pt x="154" y="97"/>
                  </a:lnTo>
                  <a:lnTo>
                    <a:pt x="154" y="97"/>
                  </a:lnTo>
                  <a:lnTo>
                    <a:pt x="151" y="103"/>
                  </a:lnTo>
                  <a:lnTo>
                    <a:pt x="145" y="109"/>
                  </a:lnTo>
                  <a:lnTo>
                    <a:pt x="139" y="112"/>
                  </a:lnTo>
                  <a:lnTo>
                    <a:pt x="133" y="109"/>
                  </a:lnTo>
                  <a:lnTo>
                    <a:pt x="133" y="109"/>
                  </a:lnTo>
                  <a:lnTo>
                    <a:pt x="136" y="118"/>
                  </a:lnTo>
                  <a:lnTo>
                    <a:pt x="136" y="124"/>
                  </a:lnTo>
                  <a:lnTo>
                    <a:pt x="130" y="130"/>
                  </a:lnTo>
                  <a:lnTo>
                    <a:pt x="130" y="130"/>
                  </a:lnTo>
                  <a:lnTo>
                    <a:pt x="130" y="133"/>
                  </a:lnTo>
                  <a:lnTo>
                    <a:pt x="130" y="136"/>
                  </a:lnTo>
                  <a:lnTo>
                    <a:pt x="130" y="136"/>
                  </a:lnTo>
                  <a:lnTo>
                    <a:pt x="124" y="136"/>
                  </a:lnTo>
                  <a:lnTo>
                    <a:pt x="121" y="136"/>
                  </a:lnTo>
                  <a:lnTo>
                    <a:pt x="121" y="136"/>
                  </a:lnTo>
                  <a:lnTo>
                    <a:pt x="118" y="148"/>
                  </a:lnTo>
                  <a:lnTo>
                    <a:pt x="115" y="154"/>
                  </a:lnTo>
                  <a:lnTo>
                    <a:pt x="108" y="154"/>
                  </a:lnTo>
                  <a:lnTo>
                    <a:pt x="108" y="154"/>
                  </a:lnTo>
                  <a:lnTo>
                    <a:pt x="112" y="157"/>
                  </a:lnTo>
                  <a:lnTo>
                    <a:pt x="112" y="163"/>
                  </a:lnTo>
                  <a:lnTo>
                    <a:pt x="108" y="169"/>
                  </a:lnTo>
                  <a:lnTo>
                    <a:pt x="108" y="178"/>
                  </a:lnTo>
                  <a:lnTo>
                    <a:pt x="108" y="178"/>
                  </a:lnTo>
                  <a:lnTo>
                    <a:pt x="96" y="178"/>
                  </a:lnTo>
                  <a:lnTo>
                    <a:pt x="87" y="175"/>
                  </a:lnTo>
                  <a:lnTo>
                    <a:pt x="78" y="169"/>
                  </a:lnTo>
                  <a:lnTo>
                    <a:pt x="69" y="166"/>
                  </a:lnTo>
                  <a:lnTo>
                    <a:pt x="69" y="166"/>
                  </a:lnTo>
                  <a:lnTo>
                    <a:pt x="66" y="166"/>
                  </a:lnTo>
                  <a:lnTo>
                    <a:pt x="66" y="169"/>
                  </a:lnTo>
                  <a:lnTo>
                    <a:pt x="63" y="172"/>
                  </a:lnTo>
                  <a:lnTo>
                    <a:pt x="63" y="172"/>
                  </a:lnTo>
                  <a:lnTo>
                    <a:pt x="60" y="175"/>
                  </a:lnTo>
                  <a:lnTo>
                    <a:pt x="57" y="172"/>
                  </a:lnTo>
                  <a:lnTo>
                    <a:pt x="51" y="166"/>
                  </a:lnTo>
                  <a:lnTo>
                    <a:pt x="51" y="166"/>
                  </a:lnTo>
                  <a:lnTo>
                    <a:pt x="42" y="166"/>
                  </a:lnTo>
                  <a:lnTo>
                    <a:pt x="33" y="166"/>
                  </a:lnTo>
                  <a:lnTo>
                    <a:pt x="33" y="166"/>
                  </a:lnTo>
                  <a:lnTo>
                    <a:pt x="30" y="163"/>
                  </a:lnTo>
                  <a:lnTo>
                    <a:pt x="30" y="160"/>
                  </a:lnTo>
                  <a:lnTo>
                    <a:pt x="27" y="157"/>
                  </a:lnTo>
                  <a:lnTo>
                    <a:pt x="21" y="160"/>
                  </a:lnTo>
                  <a:lnTo>
                    <a:pt x="21" y="160"/>
                  </a:lnTo>
                  <a:lnTo>
                    <a:pt x="15" y="145"/>
                  </a:lnTo>
                  <a:lnTo>
                    <a:pt x="12" y="139"/>
                  </a:lnTo>
                  <a:lnTo>
                    <a:pt x="3" y="136"/>
                  </a:lnTo>
                  <a:lnTo>
                    <a:pt x="3" y="136"/>
                  </a:lnTo>
                  <a:lnTo>
                    <a:pt x="6" y="130"/>
                  </a:lnTo>
                  <a:lnTo>
                    <a:pt x="6" y="127"/>
                  </a:lnTo>
                  <a:lnTo>
                    <a:pt x="6" y="121"/>
                  </a:lnTo>
                  <a:lnTo>
                    <a:pt x="6" y="121"/>
                  </a:lnTo>
                  <a:lnTo>
                    <a:pt x="6" y="118"/>
                  </a:lnTo>
                  <a:lnTo>
                    <a:pt x="6" y="118"/>
                  </a:lnTo>
                  <a:lnTo>
                    <a:pt x="3" y="121"/>
                  </a:lnTo>
                  <a:lnTo>
                    <a:pt x="3" y="121"/>
                  </a:lnTo>
                  <a:lnTo>
                    <a:pt x="0" y="115"/>
                  </a:lnTo>
                  <a:lnTo>
                    <a:pt x="0" y="106"/>
                  </a:lnTo>
                  <a:lnTo>
                    <a:pt x="0" y="100"/>
                  </a:lnTo>
                  <a:lnTo>
                    <a:pt x="0" y="88"/>
                  </a:lnTo>
                  <a:lnTo>
                    <a:pt x="0" y="88"/>
                  </a:lnTo>
                  <a:lnTo>
                    <a:pt x="21" y="88"/>
                  </a:lnTo>
                  <a:lnTo>
                    <a:pt x="39" y="85"/>
                  </a:lnTo>
                  <a:lnTo>
                    <a:pt x="39" y="85"/>
                  </a:lnTo>
                  <a:lnTo>
                    <a:pt x="39" y="79"/>
                  </a:lnTo>
                  <a:lnTo>
                    <a:pt x="42" y="76"/>
                  </a:lnTo>
                  <a:lnTo>
                    <a:pt x="42" y="73"/>
                  </a:lnTo>
                  <a:lnTo>
                    <a:pt x="39" y="73"/>
                  </a:lnTo>
                  <a:lnTo>
                    <a:pt x="39" y="73"/>
                  </a:lnTo>
                  <a:lnTo>
                    <a:pt x="48" y="67"/>
                  </a:lnTo>
                  <a:lnTo>
                    <a:pt x="57" y="60"/>
                  </a:lnTo>
                  <a:lnTo>
                    <a:pt x="69" y="57"/>
                  </a:lnTo>
                  <a:lnTo>
                    <a:pt x="69" y="54"/>
                  </a:lnTo>
                  <a:lnTo>
                    <a:pt x="69" y="51"/>
                  </a:lnTo>
                  <a:lnTo>
                    <a:pt x="69" y="51"/>
                  </a:lnTo>
                  <a:lnTo>
                    <a:pt x="72" y="48"/>
                  </a:lnTo>
                  <a:lnTo>
                    <a:pt x="78" y="45"/>
                  </a:lnTo>
                  <a:lnTo>
                    <a:pt x="93" y="42"/>
                  </a:lnTo>
                  <a:lnTo>
                    <a:pt x="93" y="42"/>
                  </a:lnTo>
                  <a:lnTo>
                    <a:pt x="96" y="42"/>
                  </a:lnTo>
                  <a:lnTo>
                    <a:pt x="96" y="39"/>
                  </a:lnTo>
                  <a:lnTo>
                    <a:pt x="96" y="30"/>
                  </a:lnTo>
                  <a:lnTo>
                    <a:pt x="96" y="30"/>
                  </a:lnTo>
                  <a:lnTo>
                    <a:pt x="99" y="30"/>
                  </a:lnTo>
                  <a:lnTo>
                    <a:pt x="105" y="30"/>
                  </a:lnTo>
                  <a:lnTo>
                    <a:pt x="105" y="30"/>
                  </a:lnTo>
                  <a:lnTo>
                    <a:pt x="105" y="24"/>
                  </a:lnTo>
                  <a:lnTo>
                    <a:pt x="108" y="24"/>
                  </a:lnTo>
                  <a:lnTo>
                    <a:pt x="112" y="24"/>
                  </a:lnTo>
                  <a:lnTo>
                    <a:pt x="112" y="24"/>
                  </a:lnTo>
                  <a:lnTo>
                    <a:pt x="112" y="15"/>
                  </a:lnTo>
                  <a:lnTo>
                    <a:pt x="118" y="9"/>
                  </a:lnTo>
                  <a:lnTo>
                    <a:pt x="124" y="6"/>
                  </a:lnTo>
                  <a:lnTo>
                    <a:pt x="130" y="3"/>
                  </a:lnTo>
                  <a:lnTo>
                    <a:pt x="130" y="3"/>
                  </a:lnTo>
                  <a:lnTo>
                    <a:pt x="124" y="3"/>
                  </a:lnTo>
                  <a:lnTo>
                    <a:pt x="124"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01" name="Freeform 95"/>
            <p:cNvSpPr>
              <a:spLocks/>
            </p:cNvSpPr>
            <p:nvPr/>
          </p:nvSpPr>
          <p:spPr bwMode="auto">
            <a:xfrm>
              <a:off x="8520113" y="4548188"/>
              <a:ext cx="104775" cy="130175"/>
            </a:xfrm>
            <a:custGeom>
              <a:avLst/>
              <a:gdLst>
                <a:gd name="T0" fmla="*/ 63 w 66"/>
                <a:gd name="T1" fmla="*/ 0 h 82"/>
                <a:gd name="T2" fmla="*/ 63 w 66"/>
                <a:gd name="T3" fmla="*/ 9 h 82"/>
                <a:gd name="T4" fmla="*/ 51 w 66"/>
                <a:gd name="T5" fmla="*/ 12 h 82"/>
                <a:gd name="T6" fmla="*/ 51 w 66"/>
                <a:gd name="T7" fmla="*/ 15 h 82"/>
                <a:gd name="T8" fmla="*/ 54 w 66"/>
                <a:gd name="T9" fmla="*/ 18 h 82"/>
                <a:gd name="T10" fmla="*/ 48 w 66"/>
                <a:gd name="T11" fmla="*/ 15 h 82"/>
                <a:gd name="T12" fmla="*/ 51 w 66"/>
                <a:gd name="T13" fmla="*/ 27 h 82"/>
                <a:gd name="T14" fmla="*/ 60 w 66"/>
                <a:gd name="T15" fmla="*/ 36 h 82"/>
                <a:gd name="T16" fmla="*/ 63 w 66"/>
                <a:gd name="T17" fmla="*/ 73 h 82"/>
                <a:gd name="T18" fmla="*/ 48 w 66"/>
                <a:gd name="T19" fmla="*/ 73 h 82"/>
                <a:gd name="T20" fmla="*/ 39 w 66"/>
                <a:gd name="T21" fmla="*/ 54 h 82"/>
                <a:gd name="T22" fmla="*/ 36 w 66"/>
                <a:gd name="T23" fmla="*/ 30 h 82"/>
                <a:gd name="T24" fmla="*/ 30 w 66"/>
                <a:gd name="T25" fmla="*/ 33 h 82"/>
                <a:gd name="T26" fmla="*/ 27 w 66"/>
                <a:gd name="T27" fmla="*/ 42 h 82"/>
                <a:gd name="T28" fmla="*/ 18 w 66"/>
                <a:gd name="T29" fmla="*/ 42 h 82"/>
                <a:gd name="T30" fmla="*/ 18 w 66"/>
                <a:gd name="T31" fmla="*/ 70 h 82"/>
                <a:gd name="T32" fmla="*/ 12 w 66"/>
                <a:gd name="T33" fmla="*/ 76 h 82"/>
                <a:gd name="T34" fmla="*/ 6 w 66"/>
                <a:gd name="T35" fmla="*/ 82 h 82"/>
                <a:gd name="T36" fmla="*/ 3 w 66"/>
                <a:gd name="T37" fmla="*/ 79 h 82"/>
                <a:gd name="T38" fmla="*/ 3 w 66"/>
                <a:gd name="T39" fmla="*/ 61 h 82"/>
                <a:gd name="T40" fmla="*/ 6 w 66"/>
                <a:gd name="T41" fmla="*/ 57 h 82"/>
                <a:gd name="T42" fmla="*/ 6 w 66"/>
                <a:gd name="T43" fmla="*/ 57 h 82"/>
                <a:gd name="T44" fmla="*/ 6 w 66"/>
                <a:gd name="T45" fmla="*/ 51 h 82"/>
                <a:gd name="T46" fmla="*/ 3 w 66"/>
                <a:gd name="T47" fmla="*/ 51 h 82"/>
                <a:gd name="T48" fmla="*/ 6 w 66"/>
                <a:gd name="T49" fmla="*/ 39 h 82"/>
                <a:gd name="T50" fmla="*/ 6 w 66"/>
                <a:gd name="T51" fmla="*/ 36 h 82"/>
                <a:gd name="T52" fmla="*/ 6 w 66"/>
                <a:gd name="T53" fmla="*/ 30 h 82"/>
                <a:gd name="T54" fmla="*/ 0 w 66"/>
                <a:gd name="T55" fmla="*/ 27 h 82"/>
                <a:gd name="T56" fmla="*/ 9 w 66"/>
                <a:gd name="T57" fmla="*/ 6 h 82"/>
                <a:gd name="T58" fmla="*/ 30 w 66"/>
                <a:gd name="T59" fmla="*/ 0 h 82"/>
                <a:gd name="T60" fmla="*/ 27 w 66"/>
                <a:gd name="T61" fmla="*/ 3 h 82"/>
                <a:gd name="T62" fmla="*/ 39 w 66"/>
                <a:gd name="T63" fmla="*/ 3 h 82"/>
                <a:gd name="T64" fmla="*/ 63 w 66"/>
                <a:gd name="T6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82">
                  <a:moveTo>
                    <a:pt x="63" y="0"/>
                  </a:moveTo>
                  <a:lnTo>
                    <a:pt x="63" y="0"/>
                  </a:lnTo>
                  <a:lnTo>
                    <a:pt x="66" y="6"/>
                  </a:lnTo>
                  <a:lnTo>
                    <a:pt x="63" y="9"/>
                  </a:lnTo>
                  <a:lnTo>
                    <a:pt x="57" y="12"/>
                  </a:lnTo>
                  <a:lnTo>
                    <a:pt x="51" y="12"/>
                  </a:lnTo>
                  <a:lnTo>
                    <a:pt x="51" y="12"/>
                  </a:lnTo>
                  <a:lnTo>
                    <a:pt x="51" y="15"/>
                  </a:lnTo>
                  <a:lnTo>
                    <a:pt x="51" y="15"/>
                  </a:lnTo>
                  <a:lnTo>
                    <a:pt x="54" y="18"/>
                  </a:lnTo>
                  <a:lnTo>
                    <a:pt x="48" y="15"/>
                  </a:lnTo>
                  <a:lnTo>
                    <a:pt x="48" y="15"/>
                  </a:lnTo>
                  <a:lnTo>
                    <a:pt x="51" y="27"/>
                  </a:lnTo>
                  <a:lnTo>
                    <a:pt x="51" y="27"/>
                  </a:lnTo>
                  <a:lnTo>
                    <a:pt x="60" y="36"/>
                  </a:lnTo>
                  <a:lnTo>
                    <a:pt x="60" y="36"/>
                  </a:lnTo>
                  <a:lnTo>
                    <a:pt x="60" y="51"/>
                  </a:lnTo>
                  <a:lnTo>
                    <a:pt x="63" y="73"/>
                  </a:lnTo>
                  <a:lnTo>
                    <a:pt x="63" y="73"/>
                  </a:lnTo>
                  <a:lnTo>
                    <a:pt x="48" y="73"/>
                  </a:lnTo>
                  <a:lnTo>
                    <a:pt x="48" y="73"/>
                  </a:lnTo>
                  <a:lnTo>
                    <a:pt x="39" y="54"/>
                  </a:lnTo>
                  <a:lnTo>
                    <a:pt x="36" y="42"/>
                  </a:lnTo>
                  <a:lnTo>
                    <a:pt x="36" y="30"/>
                  </a:lnTo>
                  <a:lnTo>
                    <a:pt x="36" y="30"/>
                  </a:lnTo>
                  <a:lnTo>
                    <a:pt x="30" y="33"/>
                  </a:lnTo>
                  <a:lnTo>
                    <a:pt x="30" y="39"/>
                  </a:lnTo>
                  <a:lnTo>
                    <a:pt x="27" y="42"/>
                  </a:lnTo>
                  <a:lnTo>
                    <a:pt x="18" y="42"/>
                  </a:lnTo>
                  <a:lnTo>
                    <a:pt x="18" y="42"/>
                  </a:lnTo>
                  <a:lnTo>
                    <a:pt x="18" y="70"/>
                  </a:lnTo>
                  <a:lnTo>
                    <a:pt x="18" y="70"/>
                  </a:lnTo>
                  <a:lnTo>
                    <a:pt x="18" y="73"/>
                  </a:lnTo>
                  <a:lnTo>
                    <a:pt x="12" y="76"/>
                  </a:lnTo>
                  <a:lnTo>
                    <a:pt x="9" y="76"/>
                  </a:lnTo>
                  <a:lnTo>
                    <a:pt x="6" y="82"/>
                  </a:lnTo>
                  <a:lnTo>
                    <a:pt x="6" y="82"/>
                  </a:lnTo>
                  <a:lnTo>
                    <a:pt x="3" y="79"/>
                  </a:lnTo>
                  <a:lnTo>
                    <a:pt x="3" y="73"/>
                  </a:lnTo>
                  <a:lnTo>
                    <a:pt x="3" y="61"/>
                  </a:lnTo>
                  <a:lnTo>
                    <a:pt x="3" y="61"/>
                  </a:lnTo>
                  <a:lnTo>
                    <a:pt x="6" y="57"/>
                  </a:lnTo>
                  <a:lnTo>
                    <a:pt x="6" y="57"/>
                  </a:lnTo>
                  <a:lnTo>
                    <a:pt x="6" y="57"/>
                  </a:lnTo>
                  <a:lnTo>
                    <a:pt x="6" y="54"/>
                  </a:lnTo>
                  <a:lnTo>
                    <a:pt x="6" y="51"/>
                  </a:lnTo>
                  <a:lnTo>
                    <a:pt x="3" y="51"/>
                  </a:lnTo>
                  <a:lnTo>
                    <a:pt x="3" y="51"/>
                  </a:lnTo>
                  <a:lnTo>
                    <a:pt x="6" y="45"/>
                  </a:lnTo>
                  <a:lnTo>
                    <a:pt x="6" y="39"/>
                  </a:lnTo>
                  <a:lnTo>
                    <a:pt x="6" y="36"/>
                  </a:lnTo>
                  <a:lnTo>
                    <a:pt x="6" y="36"/>
                  </a:lnTo>
                  <a:lnTo>
                    <a:pt x="6" y="30"/>
                  </a:lnTo>
                  <a:lnTo>
                    <a:pt x="6" y="30"/>
                  </a:lnTo>
                  <a:lnTo>
                    <a:pt x="0" y="27"/>
                  </a:lnTo>
                  <a:lnTo>
                    <a:pt x="0" y="27"/>
                  </a:lnTo>
                  <a:lnTo>
                    <a:pt x="3" y="15"/>
                  </a:lnTo>
                  <a:lnTo>
                    <a:pt x="9" y="6"/>
                  </a:lnTo>
                  <a:lnTo>
                    <a:pt x="18" y="0"/>
                  </a:lnTo>
                  <a:lnTo>
                    <a:pt x="30" y="0"/>
                  </a:lnTo>
                  <a:lnTo>
                    <a:pt x="30" y="0"/>
                  </a:lnTo>
                  <a:lnTo>
                    <a:pt x="27" y="3"/>
                  </a:lnTo>
                  <a:lnTo>
                    <a:pt x="30" y="6"/>
                  </a:lnTo>
                  <a:lnTo>
                    <a:pt x="39" y="3"/>
                  </a:lnTo>
                  <a:lnTo>
                    <a:pt x="63" y="0"/>
                  </a:lnTo>
                  <a:lnTo>
                    <a:pt x="6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02" name="Freeform 96"/>
            <p:cNvSpPr>
              <a:spLocks/>
            </p:cNvSpPr>
            <p:nvPr/>
          </p:nvSpPr>
          <p:spPr bwMode="auto">
            <a:xfrm>
              <a:off x="8169275" y="4683125"/>
              <a:ext cx="254000" cy="66675"/>
            </a:xfrm>
            <a:custGeom>
              <a:avLst/>
              <a:gdLst>
                <a:gd name="T0" fmla="*/ 0 w 160"/>
                <a:gd name="T1" fmla="*/ 12 h 42"/>
                <a:gd name="T2" fmla="*/ 0 w 160"/>
                <a:gd name="T3" fmla="*/ 12 h 42"/>
                <a:gd name="T4" fmla="*/ 0 w 160"/>
                <a:gd name="T5" fmla="*/ 6 h 42"/>
                <a:gd name="T6" fmla="*/ 6 w 160"/>
                <a:gd name="T7" fmla="*/ 3 h 42"/>
                <a:gd name="T8" fmla="*/ 12 w 160"/>
                <a:gd name="T9" fmla="*/ 3 h 42"/>
                <a:gd name="T10" fmla="*/ 15 w 160"/>
                <a:gd name="T11" fmla="*/ 0 h 42"/>
                <a:gd name="T12" fmla="*/ 15 w 160"/>
                <a:gd name="T13" fmla="*/ 0 h 42"/>
                <a:gd name="T14" fmla="*/ 21 w 160"/>
                <a:gd name="T15" fmla="*/ 0 h 42"/>
                <a:gd name="T16" fmla="*/ 21 w 160"/>
                <a:gd name="T17" fmla="*/ 3 h 42"/>
                <a:gd name="T18" fmla="*/ 24 w 160"/>
                <a:gd name="T19" fmla="*/ 9 h 42"/>
                <a:gd name="T20" fmla="*/ 24 w 160"/>
                <a:gd name="T21" fmla="*/ 9 h 42"/>
                <a:gd name="T22" fmla="*/ 30 w 160"/>
                <a:gd name="T23" fmla="*/ 9 h 42"/>
                <a:gd name="T24" fmla="*/ 33 w 160"/>
                <a:gd name="T25" fmla="*/ 9 h 42"/>
                <a:gd name="T26" fmla="*/ 33 w 160"/>
                <a:gd name="T27" fmla="*/ 12 h 42"/>
                <a:gd name="T28" fmla="*/ 33 w 160"/>
                <a:gd name="T29" fmla="*/ 12 h 42"/>
                <a:gd name="T30" fmla="*/ 46 w 160"/>
                <a:gd name="T31" fmla="*/ 9 h 42"/>
                <a:gd name="T32" fmla="*/ 55 w 160"/>
                <a:gd name="T33" fmla="*/ 9 h 42"/>
                <a:gd name="T34" fmla="*/ 64 w 160"/>
                <a:gd name="T35" fmla="*/ 12 h 42"/>
                <a:gd name="T36" fmla="*/ 73 w 160"/>
                <a:gd name="T37" fmla="*/ 21 h 42"/>
                <a:gd name="T38" fmla="*/ 73 w 160"/>
                <a:gd name="T39" fmla="*/ 21 h 42"/>
                <a:gd name="T40" fmla="*/ 82 w 160"/>
                <a:gd name="T41" fmla="*/ 15 h 42"/>
                <a:gd name="T42" fmla="*/ 91 w 160"/>
                <a:gd name="T43" fmla="*/ 15 h 42"/>
                <a:gd name="T44" fmla="*/ 115 w 160"/>
                <a:gd name="T45" fmla="*/ 15 h 42"/>
                <a:gd name="T46" fmla="*/ 115 w 160"/>
                <a:gd name="T47" fmla="*/ 15 h 42"/>
                <a:gd name="T48" fmla="*/ 118 w 160"/>
                <a:gd name="T49" fmla="*/ 15 h 42"/>
                <a:gd name="T50" fmla="*/ 121 w 160"/>
                <a:gd name="T51" fmla="*/ 18 h 42"/>
                <a:gd name="T52" fmla="*/ 121 w 160"/>
                <a:gd name="T53" fmla="*/ 24 h 42"/>
                <a:gd name="T54" fmla="*/ 121 w 160"/>
                <a:gd name="T55" fmla="*/ 24 h 42"/>
                <a:gd name="T56" fmla="*/ 130 w 160"/>
                <a:gd name="T57" fmla="*/ 24 h 42"/>
                <a:gd name="T58" fmla="*/ 133 w 160"/>
                <a:gd name="T59" fmla="*/ 24 h 42"/>
                <a:gd name="T60" fmla="*/ 133 w 160"/>
                <a:gd name="T61" fmla="*/ 27 h 42"/>
                <a:gd name="T62" fmla="*/ 133 w 160"/>
                <a:gd name="T63" fmla="*/ 27 h 42"/>
                <a:gd name="T64" fmla="*/ 142 w 160"/>
                <a:gd name="T65" fmla="*/ 27 h 42"/>
                <a:gd name="T66" fmla="*/ 148 w 160"/>
                <a:gd name="T67" fmla="*/ 30 h 42"/>
                <a:gd name="T68" fmla="*/ 151 w 160"/>
                <a:gd name="T69" fmla="*/ 30 h 42"/>
                <a:gd name="T70" fmla="*/ 154 w 160"/>
                <a:gd name="T71" fmla="*/ 27 h 42"/>
                <a:gd name="T72" fmla="*/ 154 w 160"/>
                <a:gd name="T73" fmla="*/ 27 h 42"/>
                <a:gd name="T74" fmla="*/ 157 w 160"/>
                <a:gd name="T75" fmla="*/ 30 h 42"/>
                <a:gd name="T76" fmla="*/ 160 w 160"/>
                <a:gd name="T77" fmla="*/ 30 h 42"/>
                <a:gd name="T78" fmla="*/ 157 w 160"/>
                <a:gd name="T79" fmla="*/ 36 h 42"/>
                <a:gd name="T80" fmla="*/ 154 w 160"/>
                <a:gd name="T81" fmla="*/ 39 h 42"/>
                <a:gd name="T82" fmla="*/ 154 w 160"/>
                <a:gd name="T83" fmla="*/ 39 h 42"/>
                <a:gd name="T84" fmla="*/ 157 w 160"/>
                <a:gd name="T85" fmla="*/ 39 h 42"/>
                <a:gd name="T86" fmla="*/ 157 w 160"/>
                <a:gd name="T87" fmla="*/ 39 h 42"/>
                <a:gd name="T88" fmla="*/ 157 w 160"/>
                <a:gd name="T89" fmla="*/ 42 h 42"/>
                <a:gd name="T90" fmla="*/ 154 w 160"/>
                <a:gd name="T91" fmla="*/ 42 h 42"/>
                <a:gd name="T92" fmla="*/ 151 w 160"/>
                <a:gd name="T93" fmla="*/ 39 h 42"/>
                <a:gd name="T94" fmla="*/ 151 w 160"/>
                <a:gd name="T95" fmla="*/ 39 h 42"/>
                <a:gd name="T96" fmla="*/ 127 w 160"/>
                <a:gd name="T97" fmla="*/ 42 h 42"/>
                <a:gd name="T98" fmla="*/ 109 w 160"/>
                <a:gd name="T99" fmla="*/ 39 h 42"/>
                <a:gd name="T100" fmla="*/ 70 w 160"/>
                <a:gd name="T101" fmla="*/ 27 h 42"/>
                <a:gd name="T102" fmla="*/ 70 w 160"/>
                <a:gd name="T103" fmla="*/ 27 h 42"/>
                <a:gd name="T104" fmla="*/ 58 w 160"/>
                <a:gd name="T105" fmla="*/ 27 h 42"/>
                <a:gd name="T106" fmla="*/ 49 w 160"/>
                <a:gd name="T107" fmla="*/ 27 h 42"/>
                <a:gd name="T108" fmla="*/ 49 w 160"/>
                <a:gd name="T109" fmla="*/ 27 h 42"/>
                <a:gd name="T110" fmla="*/ 33 w 160"/>
                <a:gd name="T111" fmla="*/ 24 h 42"/>
                <a:gd name="T112" fmla="*/ 21 w 160"/>
                <a:gd name="T113" fmla="*/ 21 h 42"/>
                <a:gd name="T114" fmla="*/ 21 w 160"/>
                <a:gd name="T115" fmla="*/ 21 h 42"/>
                <a:gd name="T116" fmla="*/ 9 w 160"/>
                <a:gd name="T117" fmla="*/ 18 h 42"/>
                <a:gd name="T118" fmla="*/ 3 w 160"/>
                <a:gd name="T119" fmla="*/ 18 h 42"/>
                <a:gd name="T120" fmla="*/ 0 w 160"/>
                <a:gd name="T121" fmla="*/ 12 h 42"/>
                <a:gd name="T122" fmla="*/ 0 w 160"/>
                <a:gd name="T12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42">
                  <a:moveTo>
                    <a:pt x="0" y="12"/>
                  </a:moveTo>
                  <a:lnTo>
                    <a:pt x="0" y="12"/>
                  </a:lnTo>
                  <a:lnTo>
                    <a:pt x="0" y="6"/>
                  </a:lnTo>
                  <a:lnTo>
                    <a:pt x="6" y="3"/>
                  </a:lnTo>
                  <a:lnTo>
                    <a:pt x="12" y="3"/>
                  </a:lnTo>
                  <a:lnTo>
                    <a:pt x="15" y="0"/>
                  </a:lnTo>
                  <a:lnTo>
                    <a:pt x="15" y="0"/>
                  </a:lnTo>
                  <a:lnTo>
                    <a:pt x="21" y="0"/>
                  </a:lnTo>
                  <a:lnTo>
                    <a:pt x="21" y="3"/>
                  </a:lnTo>
                  <a:lnTo>
                    <a:pt x="24" y="9"/>
                  </a:lnTo>
                  <a:lnTo>
                    <a:pt x="24" y="9"/>
                  </a:lnTo>
                  <a:lnTo>
                    <a:pt x="30" y="9"/>
                  </a:lnTo>
                  <a:lnTo>
                    <a:pt x="33" y="9"/>
                  </a:lnTo>
                  <a:lnTo>
                    <a:pt x="33" y="12"/>
                  </a:lnTo>
                  <a:lnTo>
                    <a:pt x="33" y="12"/>
                  </a:lnTo>
                  <a:lnTo>
                    <a:pt x="46" y="9"/>
                  </a:lnTo>
                  <a:lnTo>
                    <a:pt x="55" y="9"/>
                  </a:lnTo>
                  <a:lnTo>
                    <a:pt x="64" y="12"/>
                  </a:lnTo>
                  <a:lnTo>
                    <a:pt x="73" y="21"/>
                  </a:lnTo>
                  <a:lnTo>
                    <a:pt x="73" y="21"/>
                  </a:lnTo>
                  <a:lnTo>
                    <a:pt x="82" y="15"/>
                  </a:lnTo>
                  <a:lnTo>
                    <a:pt x="91" y="15"/>
                  </a:lnTo>
                  <a:lnTo>
                    <a:pt x="115" y="15"/>
                  </a:lnTo>
                  <a:lnTo>
                    <a:pt x="115" y="15"/>
                  </a:lnTo>
                  <a:lnTo>
                    <a:pt x="118" y="15"/>
                  </a:lnTo>
                  <a:lnTo>
                    <a:pt x="121" y="18"/>
                  </a:lnTo>
                  <a:lnTo>
                    <a:pt x="121" y="24"/>
                  </a:lnTo>
                  <a:lnTo>
                    <a:pt x="121" y="24"/>
                  </a:lnTo>
                  <a:lnTo>
                    <a:pt x="130" y="24"/>
                  </a:lnTo>
                  <a:lnTo>
                    <a:pt x="133" y="24"/>
                  </a:lnTo>
                  <a:lnTo>
                    <a:pt x="133" y="27"/>
                  </a:lnTo>
                  <a:lnTo>
                    <a:pt x="133" y="27"/>
                  </a:lnTo>
                  <a:lnTo>
                    <a:pt x="142" y="27"/>
                  </a:lnTo>
                  <a:lnTo>
                    <a:pt x="148" y="30"/>
                  </a:lnTo>
                  <a:lnTo>
                    <a:pt x="151" y="30"/>
                  </a:lnTo>
                  <a:lnTo>
                    <a:pt x="154" y="27"/>
                  </a:lnTo>
                  <a:lnTo>
                    <a:pt x="154" y="27"/>
                  </a:lnTo>
                  <a:lnTo>
                    <a:pt x="157" y="30"/>
                  </a:lnTo>
                  <a:lnTo>
                    <a:pt x="160" y="30"/>
                  </a:lnTo>
                  <a:lnTo>
                    <a:pt x="157" y="36"/>
                  </a:lnTo>
                  <a:lnTo>
                    <a:pt x="154" y="39"/>
                  </a:lnTo>
                  <a:lnTo>
                    <a:pt x="154" y="39"/>
                  </a:lnTo>
                  <a:lnTo>
                    <a:pt x="157" y="39"/>
                  </a:lnTo>
                  <a:lnTo>
                    <a:pt x="157" y="39"/>
                  </a:lnTo>
                  <a:lnTo>
                    <a:pt x="157" y="42"/>
                  </a:lnTo>
                  <a:lnTo>
                    <a:pt x="154" y="42"/>
                  </a:lnTo>
                  <a:lnTo>
                    <a:pt x="151" y="39"/>
                  </a:lnTo>
                  <a:lnTo>
                    <a:pt x="151" y="39"/>
                  </a:lnTo>
                  <a:lnTo>
                    <a:pt x="127" y="42"/>
                  </a:lnTo>
                  <a:lnTo>
                    <a:pt x="109" y="39"/>
                  </a:lnTo>
                  <a:lnTo>
                    <a:pt x="70" y="27"/>
                  </a:lnTo>
                  <a:lnTo>
                    <a:pt x="70" y="27"/>
                  </a:lnTo>
                  <a:lnTo>
                    <a:pt x="58" y="27"/>
                  </a:lnTo>
                  <a:lnTo>
                    <a:pt x="49" y="27"/>
                  </a:lnTo>
                  <a:lnTo>
                    <a:pt x="49" y="27"/>
                  </a:lnTo>
                  <a:lnTo>
                    <a:pt x="33" y="24"/>
                  </a:lnTo>
                  <a:lnTo>
                    <a:pt x="21" y="21"/>
                  </a:lnTo>
                  <a:lnTo>
                    <a:pt x="21" y="21"/>
                  </a:lnTo>
                  <a:lnTo>
                    <a:pt x="9" y="18"/>
                  </a:lnTo>
                  <a:lnTo>
                    <a:pt x="3" y="18"/>
                  </a:lnTo>
                  <a:lnTo>
                    <a:pt x="0" y="12"/>
                  </a:lnTo>
                  <a:lnTo>
                    <a:pt x="0"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03" name="Freeform 97"/>
            <p:cNvSpPr>
              <a:spLocks/>
            </p:cNvSpPr>
            <p:nvPr/>
          </p:nvSpPr>
          <p:spPr bwMode="auto">
            <a:xfrm>
              <a:off x="8534400" y="4773613"/>
              <a:ext cx="33338" cy="9525"/>
            </a:xfrm>
            <a:custGeom>
              <a:avLst/>
              <a:gdLst>
                <a:gd name="T0" fmla="*/ 6 w 21"/>
                <a:gd name="T1" fmla="*/ 3 h 6"/>
                <a:gd name="T2" fmla="*/ 6 w 21"/>
                <a:gd name="T3" fmla="*/ 3 h 6"/>
                <a:gd name="T4" fmla="*/ 15 w 21"/>
                <a:gd name="T5" fmla="*/ 3 h 6"/>
                <a:gd name="T6" fmla="*/ 21 w 21"/>
                <a:gd name="T7" fmla="*/ 3 h 6"/>
                <a:gd name="T8" fmla="*/ 21 w 21"/>
                <a:gd name="T9" fmla="*/ 6 h 6"/>
                <a:gd name="T10" fmla="*/ 21 w 21"/>
                <a:gd name="T11" fmla="*/ 6 h 6"/>
                <a:gd name="T12" fmla="*/ 6 w 21"/>
                <a:gd name="T13" fmla="*/ 6 h 6"/>
                <a:gd name="T14" fmla="*/ 6 w 21"/>
                <a:gd name="T15" fmla="*/ 6 h 6"/>
                <a:gd name="T16" fmla="*/ 6 w 21"/>
                <a:gd name="T17" fmla="*/ 6 h 6"/>
                <a:gd name="T18" fmla="*/ 6 w 21"/>
                <a:gd name="T19" fmla="*/ 3 h 6"/>
                <a:gd name="T20" fmla="*/ 3 w 21"/>
                <a:gd name="T21" fmla="*/ 3 h 6"/>
                <a:gd name="T22" fmla="*/ 3 w 21"/>
                <a:gd name="T23" fmla="*/ 3 h 6"/>
                <a:gd name="T24" fmla="*/ 0 w 21"/>
                <a:gd name="T25" fmla="*/ 0 h 6"/>
                <a:gd name="T26" fmla="*/ 0 w 21"/>
                <a:gd name="T27" fmla="*/ 0 h 6"/>
                <a:gd name="T28" fmla="*/ 3 w 21"/>
                <a:gd name="T29" fmla="*/ 0 h 6"/>
                <a:gd name="T30" fmla="*/ 6 w 21"/>
                <a:gd name="T31" fmla="*/ 3 h 6"/>
                <a:gd name="T32" fmla="*/ 6 w 21"/>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6">
                  <a:moveTo>
                    <a:pt x="6" y="3"/>
                  </a:moveTo>
                  <a:lnTo>
                    <a:pt x="6" y="3"/>
                  </a:lnTo>
                  <a:lnTo>
                    <a:pt x="15" y="3"/>
                  </a:lnTo>
                  <a:lnTo>
                    <a:pt x="21" y="3"/>
                  </a:lnTo>
                  <a:lnTo>
                    <a:pt x="21" y="6"/>
                  </a:lnTo>
                  <a:lnTo>
                    <a:pt x="21" y="6"/>
                  </a:lnTo>
                  <a:lnTo>
                    <a:pt x="6" y="6"/>
                  </a:lnTo>
                  <a:lnTo>
                    <a:pt x="6" y="6"/>
                  </a:lnTo>
                  <a:lnTo>
                    <a:pt x="6" y="6"/>
                  </a:lnTo>
                  <a:lnTo>
                    <a:pt x="6" y="3"/>
                  </a:lnTo>
                  <a:lnTo>
                    <a:pt x="3" y="3"/>
                  </a:lnTo>
                  <a:lnTo>
                    <a:pt x="3" y="3"/>
                  </a:lnTo>
                  <a:lnTo>
                    <a:pt x="0" y="0"/>
                  </a:lnTo>
                  <a:lnTo>
                    <a:pt x="0" y="0"/>
                  </a:lnTo>
                  <a:lnTo>
                    <a:pt x="3" y="0"/>
                  </a:lnTo>
                  <a:lnTo>
                    <a:pt x="6" y="3"/>
                  </a:lnTo>
                  <a:lnTo>
                    <a:pt x="6"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04" name="Freeform 98"/>
            <p:cNvSpPr>
              <a:spLocks/>
            </p:cNvSpPr>
            <p:nvPr/>
          </p:nvSpPr>
          <p:spPr bwMode="auto">
            <a:xfrm>
              <a:off x="9763125" y="5657850"/>
              <a:ext cx="196850" cy="185737"/>
            </a:xfrm>
            <a:custGeom>
              <a:avLst/>
              <a:gdLst>
                <a:gd name="T0" fmla="*/ 0 w 124"/>
                <a:gd name="T1" fmla="*/ 108 h 117"/>
                <a:gd name="T2" fmla="*/ 3 w 124"/>
                <a:gd name="T3" fmla="*/ 102 h 117"/>
                <a:gd name="T4" fmla="*/ 9 w 124"/>
                <a:gd name="T5" fmla="*/ 93 h 117"/>
                <a:gd name="T6" fmla="*/ 18 w 124"/>
                <a:gd name="T7" fmla="*/ 90 h 117"/>
                <a:gd name="T8" fmla="*/ 18 w 124"/>
                <a:gd name="T9" fmla="*/ 81 h 117"/>
                <a:gd name="T10" fmla="*/ 21 w 124"/>
                <a:gd name="T11" fmla="*/ 81 h 117"/>
                <a:gd name="T12" fmla="*/ 24 w 124"/>
                <a:gd name="T13" fmla="*/ 81 h 117"/>
                <a:gd name="T14" fmla="*/ 30 w 124"/>
                <a:gd name="T15" fmla="*/ 72 h 117"/>
                <a:gd name="T16" fmla="*/ 42 w 124"/>
                <a:gd name="T17" fmla="*/ 72 h 117"/>
                <a:gd name="T18" fmla="*/ 45 w 124"/>
                <a:gd name="T19" fmla="*/ 69 h 117"/>
                <a:gd name="T20" fmla="*/ 54 w 124"/>
                <a:gd name="T21" fmla="*/ 60 h 117"/>
                <a:gd name="T22" fmla="*/ 57 w 124"/>
                <a:gd name="T23" fmla="*/ 60 h 117"/>
                <a:gd name="T24" fmla="*/ 60 w 124"/>
                <a:gd name="T25" fmla="*/ 48 h 117"/>
                <a:gd name="T26" fmla="*/ 67 w 124"/>
                <a:gd name="T27" fmla="*/ 51 h 117"/>
                <a:gd name="T28" fmla="*/ 70 w 124"/>
                <a:gd name="T29" fmla="*/ 39 h 117"/>
                <a:gd name="T30" fmla="*/ 73 w 124"/>
                <a:gd name="T31" fmla="*/ 39 h 117"/>
                <a:gd name="T32" fmla="*/ 82 w 124"/>
                <a:gd name="T33" fmla="*/ 45 h 117"/>
                <a:gd name="T34" fmla="*/ 79 w 124"/>
                <a:gd name="T35" fmla="*/ 36 h 117"/>
                <a:gd name="T36" fmla="*/ 79 w 124"/>
                <a:gd name="T37" fmla="*/ 27 h 117"/>
                <a:gd name="T38" fmla="*/ 82 w 124"/>
                <a:gd name="T39" fmla="*/ 30 h 117"/>
                <a:gd name="T40" fmla="*/ 91 w 124"/>
                <a:gd name="T41" fmla="*/ 21 h 117"/>
                <a:gd name="T42" fmla="*/ 94 w 124"/>
                <a:gd name="T43" fmla="*/ 9 h 117"/>
                <a:gd name="T44" fmla="*/ 103 w 124"/>
                <a:gd name="T45" fmla="*/ 6 h 117"/>
                <a:gd name="T46" fmla="*/ 106 w 124"/>
                <a:gd name="T47" fmla="*/ 0 h 117"/>
                <a:gd name="T48" fmla="*/ 112 w 124"/>
                <a:gd name="T49" fmla="*/ 6 h 117"/>
                <a:gd name="T50" fmla="*/ 118 w 124"/>
                <a:gd name="T51" fmla="*/ 9 h 117"/>
                <a:gd name="T52" fmla="*/ 118 w 124"/>
                <a:gd name="T53" fmla="*/ 15 h 117"/>
                <a:gd name="T54" fmla="*/ 121 w 124"/>
                <a:gd name="T55" fmla="*/ 24 h 117"/>
                <a:gd name="T56" fmla="*/ 124 w 124"/>
                <a:gd name="T57" fmla="*/ 27 h 117"/>
                <a:gd name="T58" fmla="*/ 118 w 124"/>
                <a:gd name="T59" fmla="*/ 33 h 117"/>
                <a:gd name="T60" fmla="*/ 118 w 124"/>
                <a:gd name="T61" fmla="*/ 39 h 117"/>
                <a:gd name="T62" fmla="*/ 109 w 124"/>
                <a:gd name="T63" fmla="*/ 39 h 117"/>
                <a:gd name="T64" fmla="*/ 109 w 124"/>
                <a:gd name="T65" fmla="*/ 48 h 117"/>
                <a:gd name="T66" fmla="*/ 106 w 124"/>
                <a:gd name="T67" fmla="*/ 60 h 117"/>
                <a:gd name="T68" fmla="*/ 97 w 124"/>
                <a:gd name="T69" fmla="*/ 63 h 117"/>
                <a:gd name="T70" fmla="*/ 91 w 124"/>
                <a:gd name="T71" fmla="*/ 66 h 117"/>
                <a:gd name="T72" fmla="*/ 85 w 124"/>
                <a:gd name="T73" fmla="*/ 69 h 117"/>
                <a:gd name="T74" fmla="*/ 79 w 124"/>
                <a:gd name="T75" fmla="*/ 93 h 117"/>
                <a:gd name="T76" fmla="*/ 73 w 124"/>
                <a:gd name="T77" fmla="*/ 96 h 117"/>
                <a:gd name="T78" fmla="*/ 70 w 124"/>
                <a:gd name="T79" fmla="*/ 108 h 117"/>
                <a:gd name="T80" fmla="*/ 67 w 124"/>
                <a:gd name="T81" fmla="*/ 108 h 117"/>
                <a:gd name="T82" fmla="*/ 60 w 124"/>
                <a:gd name="T83" fmla="*/ 117 h 117"/>
                <a:gd name="T84" fmla="*/ 57 w 124"/>
                <a:gd name="T85" fmla="*/ 114 h 117"/>
                <a:gd name="T86" fmla="*/ 42 w 124"/>
                <a:gd name="T87" fmla="*/ 114 h 117"/>
                <a:gd name="T88" fmla="*/ 30 w 124"/>
                <a:gd name="T89" fmla="*/ 111 h 117"/>
                <a:gd name="T90" fmla="*/ 30 w 124"/>
                <a:gd name="T91" fmla="*/ 105 h 117"/>
                <a:gd name="T92" fmla="*/ 18 w 124"/>
                <a:gd name="T93" fmla="*/ 111 h 117"/>
                <a:gd name="T94" fmla="*/ 12 w 124"/>
                <a:gd name="T95" fmla="*/ 108 h 117"/>
                <a:gd name="T96" fmla="*/ 9 w 124"/>
                <a:gd name="T97" fmla="*/ 102 h 117"/>
                <a:gd name="T98" fmla="*/ 6 w 124"/>
                <a:gd name="T99" fmla="*/ 102 h 117"/>
                <a:gd name="T100" fmla="*/ 9 w 124"/>
                <a:gd name="T101" fmla="*/ 111 h 117"/>
                <a:gd name="T102" fmla="*/ 0 w 124"/>
                <a:gd name="T103" fmla="*/ 10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 h="117">
                  <a:moveTo>
                    <a:pt x="0" y="108"/>
                  </a:moveTo>
                  <a:lnTo>
                    <a:pt x="0" y="108"/>
                  </a:lnTo>
                  <a:lnTo>
                    <a:pt x="0" y="105"/>
                  </a:lnTo>
                  <a:lnTo>
                    <a:pt x="3" y="102"/>
                  </a:lnTo>
                  <a:lnTo>
                    <a:pt x="9" y="93"/>
                  </a:lnTo>
                  <a:lnTo>
                    <a:pt x="9" y="93"/>
                  </a:lnTo>
                  <a:lnTo>
                    <a:pt x="18" y="90"/>
                  </a:lnTo>
                  <a:lnTo>
                    <a:pt x="18" y="90"/>
                  </a:lnTo>
                  <a:lnTo>
                    <a:pt x="15" y="84"/>
                  </a:lnTo>
                  <a:lnTo>
                    <a:pt x="18" y="81"/>
                  </a:lnTo>
                  <a:lnTo>
                    <a:pt x="18" y="81"/>
                  </a:lnTo>
                  <a:lnTo>
                    <a:pt x="21" y="81"/>
                  </a:lnTo>
                  <a:lnTo>
                    <a:pt x="24" y="81"/>
                  </a:lnTo>
                  <a:lnTo>
                    <a:pt x="24" y="81"/>
                  </a:lnTo>
                  <a:lnTo>
                    <a:pt x="30" y="72"/>
                  </a:lnTo>
                  <a:lnTo>
                    <a:pt x="30" y="72"/>
                  </a:lnTo>
                  <a:lnTo>
                    <a:pt x="39" y="72"/>
                  </a:lnTo>
                  <a:lnTo>
                    <a:pt x="42" y="72"/>
                  </a:lnTo>
                  <a:lnTo>
                    <a:pt x="45" y="69"/>
                  </a:lnTo>
                  <a:lnTo>
                    <a:pt x="45" y="69"/>
                  </a:lnTo>
                  <a:lnTo>
                    <a:pt x="48" y="63"/>
                  </a:lnTo>
                  <a:lnTo>
                    <a:pt x="54" y="60"/>
                  </a:lnTo>
                  <a:lnTo>
                    <a:pt x="54" y="60"/>
                  </a:lnTo>
                  <a:lnTo>
                    <a:pt x="57" y="60"/>
                  </a:lnTo>
                  <a:lnTo>
                    <a:pt x="57" y="57"/>
                  </a:lnTo>
                  <a:lnTo>
                    <a:pt x="60" y="48"/>
                  </a:lnTo>
                  <a:lnTo>
                    <a:pt x="60" y="48"/>
                  </a:lnTo>
                  <a:lnTo>
                    <a:pt x="67" y="51"/>
                  </a:lnTo>
                  <a:lnTo>
                    <a:pt x="70" y="48"/>
                  </a:lnTo>
                  <a:lnTo>
                    <a:pt x="70" y="39"/>
                  </a:lnTo>
                  <a:lnTo>
                    <a:pt x="70" y="39"/>
                  </a:lnTo>
                  <a:lnTo>
                    <a:pt x="73" y="39"/>
                  </a:lnTo>
                  <a:lnTo>
                    <a:pt x="76" y="42"/>
                  </a:lnTo>
                  <a:lnTo>
                    <a:pt x="82" y="45"/>
                  </a:lnTo>
                  <a:lnTo>
                    <a:pt x="82" y="45"/>
                  </a:lnTo>
                  <a:lnTo>
                    <a:pt x="79" y="36"/>
                  </a:lnTo>
                  <a:lnTo>
                    <a:pt x="79" y="33"/>
                  </a:lnTo>
                  <a:lnTo>
                    <a:pt x="79" y="27"/>
                  </a:lnTo>
                  <a:lnTo>
                    <a:pt x="79" y="27"/>
                  </a:lnTo>
                  <a:lnTo>
                    <a:pt x="82" y="30"/>
                  </a:lnTo>
                  <a:lnTo>
                    <a:pt x="85" y="27"/>
                  </a:lnTo>
                  <a:lnTo>
                    <a:pt x="91" y="21"/>
                  </a:lnTo>
                  <a:lnTo>
                    <a:pt x="91" y="15"/>
                  </a:lnTo>
                  <a:lnTo>
                    <a:pt x="94" y="9"/>
                  </a:lnTo>
                  <a:lnTo>
                    <a:pt x="94" y="9"/>
                  </a:lnTo>
                  <a:lnTo>
                    <a:pt x="103" y="6"/>
                  </a:lnTo>
                  <a:lnTo>
                    <a:pt x="106" y="3"/>
                  </a:lnTo>
                  <a:lnTo>
                    <a:pt x="106" y="0"/>
                  </a:lnTo>
                  <a:lnTo>
                    <a:pt x="106" y="0"/>
                  </a:lnTo>
                  <a:lnTo>
                    <a:pt x="112" y="6"/>
                  </a:lnTo>
                  <a:lnTo>
                    <a:pt x="115" y="9"/>
                  </a:lnTo>
                  <a:lnTo>
                    <a:pt x="118" y="9"/>
                  </a:lnTo>
                  <a:lnTo>
                    <a:pt x="118" y="9"/>
                  </a:lnTo>
                  <a:lnTo>
                    <a:pt x="118" y="15"/>
                  </a:lnTo>
                  <a:lnTo>
                    <a:pt x="121" y="18"/>
                  </a:lnTo>
                  <a:lnTo>
                    <a:pt x="121" y="24"/>
                  </a:lnTo>
                  <a:lnTo>
                    <a:pt x="124" y="27"/>
                  </a:lnTo>
                  <a:lnTo>
                    <a:pt x="124" y="27"/>
                  </a:lnTo>
                  <a:lnTo>
                    <a:pt x="121" y="30"/>
                  </a:lnTo>
                  <a:lnTo>
                    <a:pt x="118" y="33"/>
                  </a:lnTo>
                  <a:lnTo>
                    <a:pt x="118" y="39"/>
                  </a:lnTo>
                  <a:lnTo>
                    <a:pt x="118" y="39"/>
                  </a:lnTo>
                  <a:lnTo>
                    <a:pt x="115" y="39"/>
                  </a:lnTo>
                  <a:lnTo>
                    <a:pt x="109" y="39"/>
                  </a:lnTo>
                  <a:lnTo>
                    <a:pt x="109" y="39"/>
                  </a:lnTo>
                  <a:lnTo>
                    <a:pt x="109" y="48"/>
                  </a:lnTo>
                  <a:lnTo>
                    <a:pt x="106" y="60"/>
                  </a:lnTo>
                  <a:lnTo>
                    <a:pt x="106" y="60"/>
                  </a:lnTo>
                  <a:lnTo>
                    <a:pt x="100" y="63"/>
                  </a:lnTo>
                  <a:lnTo>
                    <a:pt x="97" y="63"/>
                  </a:lnTo>
                  <a:lnTo>
                    <a:pt x="94" y="63"/>
                  </a:lnTo>
                  <a:lnTo>
                    <a:pt x="91" y="66"/>
                  </a:lnTo>
                  <a:lnTo>
                    <a:pt x="91" y="66"/>
                  </a:lnTo>
                  <a:lnTo>
                    <a:pt x="85" y="69"/>
                  </a:lnTo>
                  <a:lnTo>
                    <a:pt x="82" y="78"/>
                  </a:lnTo>
                  <a:lnTo>
                    <a:pt x="79" y="93"/>
                  </a:lnTo>
                  <a:lnTo>
                    <a:pt x="79" y="93"/>
                  </a:lnTo>
                  <a:lnTo>
                    <a:pt x="73" y="96"/>
                  </a:lnTo>
                  <a:lnTo>
                    <a:pt x="70" y="102"/>
                  </a:lnTo>
                  <a:lnTo>
                    <a:pt x="70" y="108"/>
                  </a:lnTo>
                  <a:lnTo>
                    <a:pt x="70" y="108"/>
                  </a:lnTo>
                  <a:lnTo>
                    <a:pt x="67" y="108"/>
                  </a:lnTo>
                  <a:lnTo>
                    <a:pt x="63" y="111"/>
                  </a:lnTo>
                  <a:lnTo>
                    <a:pt x="60" y="117"/>
                  </a:lnTo>
                  <a:lnTo>
                    <a:pt x="60" y="117"/>
                  </a:lnTo>
                  <a:lnTo>
                    <a:pt x="57" y="114"/>
                  </a:lnTo>
                  <a:lnTo>
                    <a:pt x="51" y="114"/>
                  </a:lnTo>
                  <a:lnTo>
                    <a:pt x="42" y="114"/>
                  </a:lnTo>
                  <a:lnTo>
                    <a:pt x="33" y="114"/>
                  </a:lnTo>
                  <a:lnTo>
                    <a:pt x="30" y="111"/>
                  </a:lnTo>
                  <a:lnTo>
                    <a:pt x="30" y="105"/>
                  </a:lnTo>
                  <a:lnTo>
                    <a:pt x="30" y="105"/>
                  </a:lnTo>
                  <a:lnTo>
                    <a:pt x="21" y="108"/>
                  </a:lnTo>
                  <a:lnTo>
                    <a:pt x="18" y="111"/>
                  </a:lnTo>
                  <a:lnTo>
                    <a:pt x="12" y="108"/>
                  </a:lnTo>
                  <a:lnTo>
                    <a:pt x="12" y="108"/>
                  </a:lnTo>
                  <a:lnTo>
                    <a:pt x="9" y="102"/>
                  </a:lnTo>
                  <a:lnTo>
                    <a:pt x="9" y="102"/>
                  </a:lnTo>
                  <a:lnTo>
                    <a:pt x="6" y="102"/>
                  </a:lnTo>
                  <a:lnTo>
                    <a:pt x="6" y="102"/>
                  </a:lnTo>
                  <a:lnTo>
                    <a:pt x="9" y="108"/>
                  </a:lnTo>
                  <a:lnTo>
                    <a:pt x="9" y="111"/>
                  </a:lnTo>
                  <a:lnTo>
                    <a:pt x="0" y="108"/>
                  </a:lnTo>
                  <a:lnTo>
                    <a:pt x="0" y="108"/>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05" name="Freeform 99"/>
            <p:cNvSpPr>
              <a:spLocks/>
            </p:cNvSpPr>
            <p:nvPr/>
          </p:nvSpPr>
          <p:spPr bwMode="auto">
            <a:xfrm>
              <a:off x="2851150" y="1682750"/>
              <a:ext cx="284163" cy="192087"/>
            </a:xfrm>
            <a:custGeom>
              <a:avLst/>
              <a:gdLst>
                <a:gd name="T0" fmla="*/ 61 w 179"/>
                <a:gd name="T1" fmla="*/ 6 h 121"/>
                <a:gd name="T2" fmla="*/ 70 w 179"/>
                <a:gd name="T3" fmla="*/ 15 h 121"/>
                <a:gd name="T4" fmla="*/ 82 w 179"/>
                <a:gd name="T5" fmla="*/ 18 h 121"/>
                <a:gd name="T6" fmla="*/ 88 w 179"/>
                <a:gd name="T7" fmla="*/ 18 h 121"/>
                <a:gd name="T8" fmla="*/ 94 w 179"/>
                <a:gd name="T9" fmla="*/ 24 h 121"/>
                <a:gd name="T10" fmla="*/ 100 w 179"/>
                <a:gd name="T11" fmla="*/ 21 h 121"/>
                <a:gd name="T12" fmla="*/ 106 w 179"/>
                <a:gd name="T13" fmla="*/ 30 h 121"/>
                <a:gd name="T14" fmla="*/ 118 w 179"/>
                <a:gd name="T15" fmla="*/ 30 h 121"/>
                <a:gd name="T16" fmla="*/ 142 w 179"/>
                <a:gd name="T17" fmla="*/ 39 h 121"/>
                <a:gd name="T18" fmla="*/ 142 w 179"/>
                <a:gd name="T19" fmla="*/ 51 h 121"/>
                <a:gd name="T20" fmla="*/ 154 w 179"/>
                <a:gd name="T21" fmla="*/ 51 h 121"/>
                <a:gd name="T22" fmla="*/ 154 w 179"/>
                <a:gd name="T23" fmla="*/ 60 h 121"/>
                <a:gd name="T24" fmla="*/ 179 w 179"/>
                <a:gd name="T25" fmla="*/ 75 h 121"/>
                <a:gd name="T26" fmla="*/ 176 w 179"/>
                <a:gd name="T27" fmla="*/ 87 h 121"/>
                <a:gd name="T28" fmla="*/ 166 w 179"/>
                <a:gd name="T29" fmla="*/ 84 h 121"/>
                <a:gd name="T30" fmla="*/ 145 w 179"/>
                <a:gd name="T31" fmla="*/ 97 h 121"/>
                <a:gd name="T32" fmla="*/ 142 w 179"/>
                <a:gd name="T33" fmla="*/ 106 h 121"/>
                <a:gd name="T34" fmla="*/ 136 w 179"/>
                <a:gd name="T35" fmla="*/ 106 h 121"/>
                <a:gd name="T36" fmla="*/ 124 w 179"/>
                <a:gd name="T37" fmla="*/ 112 h 121"/>
                <a:gd name="T38" fmla="*/ 109 w 179"/>
                <a:gd name="T39" fmla="*/ 112 h 121"/>
                <a:gd name="T40" fmla="*/ 106 w 179"/>
                <a:gd name="T41" fmla="*/ 115 h 121"/>
                <a:gd name="T42" fmla="*/ 109 w 179"/>
                <a:gd name="T43" fmla="*/ 121 h 121"/>
                <a:gd name="T44" fmla="*/ 97 w 179"/>
                <a:gd name="T45" fmla="*/ 115 h 121"/>
                <a:gd name="T46" fmla="*/ 94 w 179"/>
                <a:gd name="T47" fmla="*/ 121 h 121"/>
                <a:gd name="T48" fmla="*/ 88 w 179"/>
                <a:gd name="T49" fmla="*/ 112 h 121"/>
                <a:gd name="T50" fmla="*/ 79 w 179"/>
                <a:gd name="T51" fmla="*/ 115 h 121"/>
                <a:gd name="T52" fmla="*/ 64 w 179"/>
                <a:gd name="T53" fmla="*/ 112 h 121"/>
                <a:gd name="T54" fmla="*/ 58 w 179"/>
                <a:gd name="T55" fmla="*/ 106 h 121"/>
                <a:gd name="T56" fmla="*/ 64 w 179"/>
                <a:gd name="T57" fmla="*/ 100 h 121"/>
                <a:gd name="T58" fmla="*/ 70 w 179"/>
                <a:gd name="T59" fmla="*/ 97 h 121"/>
                <a:gd name="T60" fmla="*/ 49 w 179"/>
                <a:gd name="T61" fmla="*/ 90 h 121"/>
                <a:gd name="T62" fmla="*/ 52 w 179"/>
                <a:gd name="T63" fmla="*/ 84 h 121"/>
                <a:gd name="T64" fmla="*/ 70 w 179"/>
                <a:gd name="T65" fmla="*/ 75 h 121"/>
                <a:gd name="T66" fmla="*/ 76 w 179"/>
                <a:gd name="T67" fmla="*/ 78 h 121"/>
                <a:gd name="T68" fmla="*/ 82 w 179"/>
                <a:gd name="T69" fmla="*/ 75 h 121"/>
                <a:gd name="T70" fmla="*/ 76 w 179"/>
                <a:gd name="T71" fmla="*/ 66 h 121"/>
                <a:gd name="T72" fmla="*/ 39 w 179"/>
                <a:gd name="T73" fmla="*/ 75 h 121"/>
                <a:gd name="T74" fmla="*/ 36 w 179"/>
                <a:gd name="T75" fmla="*/ 78 h 121"/>
                <a:gd name="T76" fmla="*/ 27 w 179"/>
                <a:gd name="T77" fmla="*/ 72 h 121"/>
                <a:gd name="T78" fmla="*/ 18 w 179"/>
                <a:gd name="T79" fmla="*/ 63 h 121"/>
                <a:gd name="T80" fmla="*/ 12 w 179"/>
                <a:gd name="T81" fmla="*/ 57 h 121"/>
                <a:gd name="T82" fmla="*/ 3 w 179"/>
                <a:gd name="T83" fmla="*/ 54 h 121"/>
                <a:gd name="T84" fmla="*/ 9 w 179"/>
                <a:gd name="T85" fmla="*/ 42 h 121"/>
                <a:gd name="T86" fmla="*/ 3 w 179"/>
                <a:gd name="T87" fmla="*/ 36 h 121"/>
                <a:gd name="T88" fmla="*/ 15 w 179"/>
                <a:gd name="T89" fmla="*/ 33 h 121"/>
                <a:gd name="T90" fmla="*/ 18 w 179"/>
                <a:gd name="T91" fmla="*/ 27 h 121"/>
                <a:gd name="T92" fmla="*/ 24 w 179"/>
                <a:gd name="T93" fmla="*/ 21 h 121"/>
                <a:gd name="T94" fmla="*/ 24 w 179"/>
                <a:gd name="T95" fmla="*/ 15 h 121"/>
                <a:gd name="T96" fmla="*/ 33 w 179"/>
                <a:gd name="T97" fmla="*/ 12 h 121"/>
                <a:gd name="T98" fmla="*/ 39 w 179"/>
                <a:gd name="T99" fmla="*/ 6 h 121"/>
                <a:gd name="T100" fmla="*/ 45 w 179"/>
                <a:gd name="T101" fmla="*/ 3 h 121"/>
                <a:gd name="T102" fmla="*/ 49 w 179"/>
                <a:gd name="T10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9" h="121">
                  <a:moveTo>
                    <a:pt x="49" y="0"/>
                  </a:moveTo>
                  <a:lnTo>
                    <a:pt x="49" y="0"/>
                  </a:lnTo>
                  <a:lnTo>
                    <a:pt x="61" y="6"/>
                  </a:lnTo>
                  <a:lnTo>
                    <a:pt x="64" y="9"/>
                  </a:lnTo>
                  <a:lnTo>
                    <a:pt x="70" y="15"/>
                  </a:lnTo>
                  <a:lnTo>
                    <a:pt x="70" y="15"/>
                  </a:lnTo>
                  <a:lnTo>
                    <a:pt x="73" y="15"/>
                  </a:lnTo>
                  <a:lnTo>
                    <a:pt x="76" y="15"/>
                  </a:lnTo>
                  <a:lnTo>
                    <a:pt x="82" y="18"/>
                  </a:lnTo>
                  <a:lnTo>
                    <a:pt x="82" y="18"/>
                  </a:lnTo>
                  <a:lnTo>
                    <a:pt x="88" y="18"/>
                  </a:lnTo>
                  <a:lnTo>
                    <a:pt x="88" y="18"/>
                  </a:lnTo>
                  <a:lnTo>
                    <a:pt x="91" y="21"/>
                  </a:lnTo>
                  <a:lnTo>
                    <a:pt x="91" y="24"/>
                  </a:lnTo>
                  <a:lnTo>
                    <a:pt x="94" y="24"/>
                  </a:lnTo>
                  <a:lnTo>
                    <a:pt x="94" y="24"/>
                  </a:lnTo>
                  <a:lnTo>
                    <a:pt x="97" y="21"/>
                  </a:lnTo>
                  <a:lnTo>
                    <a:pt x="100" y="21"/>
                  </a:lnTo>
                  <a:lnTo>
                    <a:pt x="100" y="27"/>
                  </a:lnTo>
                  <a:lnTo>
                    <a:pt x="106" y="30"/>
                  </a:lnTo>
                  <a:lnTo>
                    <a:pt x="106" y="30"/>
                  </a:lnTo>
                  <a:lnTo>
                    <a:pt x="112" y="30"/>
                  </a:lnTo>
                  <a:lnTo>
                    <a:pt x="118" y="30"/>
                  </a:lnTo>
                  <a:lnTo>
                    <a:pt x="118" y="30"/>
                  </a:lnTo>
                  <a:lnTo>
                    <a:pt x="124" y="39"/>
                  </a:lnTo>
                  <a:lnTo>
                    <a:pt x="130" y="39"/>
                  </a:lnTo>
                  <a:lnTo>
                    <a:pt x="142" y="39"/>
                  </a:lnTo>
                  <a:lnTo>
                    <a:pt x="142" y="39"/>
                  </a:lnTo>
                  <a:lnTo>
                    <a:pt x="142" y="51"/>
                  </a:lnTo>
                  <a:lnTo>
                    <a:pt x="142" y="51"/>
                  </a:lnTo>
                  <a:lnTo>
                    <a:pt x="148" y="51"/>
                  </a:lnTo>
                  <a:lnTo>
                    <a:pt x="154" y="51"/>
                  </a:lnTo>
                  <a:lnTo>
                    <a:pt x="154" y="51"/>
                  </a:lnTo>
                  <a:lnTo>
                    <a:pt x="154" y="54"/>
                  </a:lnTo>
                  <a:lnTo>
                    <a:pt x="154" y="60"/>
                  </a:lnTo>
                  <a:lnTo>
                    <a:pt x="154" y="60"/>
                  </a:lnTo>
                  <a:lnTo>
                    <a:pt x="166" y="66"/>
                  </a:lnTo>
                  <a:lnTo>
                    <a:pt x="179" y="75"/>
                  </a:lnTo>
                  <a:lnTo>
                    <a:pt x="179" y="75"/>
                  </a:lnTo>
                  <a:lnTo>
                    <a:pt x="176" y="81"/>
                  </a:lnTo>
                  <a:lnTo>
                    <a:pt x="176" y="87"/>
                  </a:lnTo>
                  <a:lnTo>
                    <a:pt x="176" y="87"/>
                  </a:lnTo>
                  <a:lnTo>
                    <a:pt x="169" y="87"/>
                  </a:lnTo>
                  <a:lnTo>
                    <a:pt x="166" y="84"/>
                  </a:lnTo>
                  <a:lnTo>
                    <a:pt x="166" y="84"/>
                  </a:lnTo>
                  <a:lnTo>
                    <a:pt x="157" y="90"/>
                  </a:lnTo>
                  <a:lnTo>
                    <a:pt x="145" y="97"/>
                  </a:lnTo>
                  <a:lnTo>
                    <a:pt x="145" y="97"/>
                  </a:lnTo>
                  <a:lnTo>
                    <a:pt x="142" y="97"/>
                  </a:lnTo>
                  <a:lnTo>
                    <a:pt x="142" y="100"/>
                  </a:lnTo>
                  <a:lnTo>
                    <a:pt x="142" y="106"/>
                  </a:lnTo>
                  <a:lnTo>
                    <a:pt x="142" y="106"/>
                  </a:lnTo>
                  <a:lnTo>
                    <a:pt x="136" y="103"/>
                  </a:lnTo>
                  <a:lnTo>
                    <a:pt x="136" y="106"/>
                  </a:lnTo>
                  <a:lnTo>
                    <a:pt x="133" y="112"/>
                  </a:lnTo>
                  <a:lnTo>
                    <a:pt x="133" y="112"/>
                  </a:lnTo>
                  <a:lnTo>
                    <a:pt x="124" y="112"/>
                  </a:lnTo>
                  <a:lnTo>
                    <a:pt x="121" y="109"/>
                  </a:lnTo>
                  <a:lnTo>
                    <a:pt x="115" y="109"/>
                  </a:lnTo>
                  <a:lnTo>
                    <a:pt x="109" y="112"/>
                  </a:lnTo>
                  <a:lnTo>
                    <a:pt x="109" y="112"/>
                  </a:lnTo>
                  <a:lnTo>
                    <a:pt x="106" y="112"/>
                  </a:lnTo>
                  <a:lnTo>
                    <a:pt x="106" y="115"/>
                  </a:lnTo>
                  <a:lnTo>
                    <a:pt x="109" y="118"/>
                  </a:lnTo>
                  <a:lnTo>
                    <a:pt x="109" y="118"/>
                  </a:lnTo>
                  <a:lnTo>
                    <a:pt x="109" y="121"/>
                  </a:lnTo>
                  <a:lnTo>
                    <a:pt x="106" y="121"/>
                  </a:lnTo>
                  <a:lnTo>
                    <a:pt x="100" y="118"/>
                  </a:lnTo>
                  <a:lnTo>
                    <a:pt x="97" y="115"/>
                  </a:lnTo>
                  <a:lnTo>
                    <a:pt x="94" y="118"/>
                  </a:lnTo>
                  <a:lnTo>
                    <a:pt x="94" y="121"/>
                  </a:lnTo>
                  <a:lnTo>
                    <a:pt x="94" y="121"/>
                  </a:lnTo>
                  <a:lnTo>
                    <a:pt x="91" y="121"/>
                  </a:lnTo>
                  <a:lnTo>
                    <a:pt x="91" y="118"/>
                  </a:lnTo>
                  <a:lnTo>
                    <a:pt x="88" y="112"/>
                  </a:lnTo>
                  <a:lnTo>
                    <a:pt x="88" y="112"/>
                  </a:lnTo>
                  <a:lnTo>
                    <a:pt x="82" y="115"/>
                  </a:lnTo>
                  <a:lnTo>
                    <a:pt x="79" y="115"/>
                  </a:lnTo>
                  <a:lnTo>
                    <a:pt x="73" y="112"/>
                  </a:lnTo>
                  <a:lnTo>
                    <a:pt x="64" y="112"/>
                  </a:lnTo>
                  <a:lnTo>
                    <a:pt x="64" y="112"/>
                  </a:lnTo>
                  <a:lnTo>
                    <a:pt x="64" y="109"/>
                  </a:lnTo>
                  <a:lnTo>
                    <a:pt x="64" y="106"/>
                  </a:lnTo>
                  <a:lnTo>
                    <a:pt x="58" y="106"/>
                  </a:lnTo>
                  <a:lnTo>
                    <a:pt x="58" y="106"/>
                  </a:lnTo>
                  <a:lnTo>
                    <a:pt x="58" y="103"/>
                  </a:lnTo>
                  <a:lnTo>
                    <a:pt x="64" y="100"/>
                  </a:lnTo>
                  <a:lnTo>
                    <a:pt x="67" y="100"/>
                  </a:lnTo>
                  <a:lnTo>
                    <a:pt x="70" y="97"/>
                  </a:lnTo>
                  <a:lnTo>
                    <a:pt x="70" y="97"/>
                  </a:lnTo>
                  <a:lnTo>
                    <a:pt x="67" y="90"/>
                  </a:lnTo>
                  <a:lnTo>
                    <a:pt x="61" y="90"/>
                  </a:lnTo>
                  <a:lnTo>
                    <a:pt x="49" y="90"/>
                  </a:lnTo>
                  <a:lnTo>
                    <a:pt x="49" y="90"/>
                  </a:lnTo>
                  <a:lnTo>
                    <a:pt x="49" y="87"/>
                  </a:lnTo>
                  <a:lnTo>
                    <a:pt x="52" y="84"/>
                  </a:lnTo>
                  <a:lnTo>
                    <a:pt x="61" y="84"/>
                  </a:lnTo>
                  <a:lnTo>
                    <a:pt x="61" y="84"/>
                  </a:lnTo>
                  <a:lnTo>
                    <a:pt x="70" y="75"/>
                  </a:lnTo>
                  <a:lnTo>
                    <a:pt x="70" y="75"/>
                  </a:lnTo>
                  <a:lnTo>
                    <a:pt x="73" y="78"/>
                  </a:lnTo>
                  <a:lnTo>
                    <a:pt x="76" y="78"/>
                  </a:lnTo>
                  <a:lnTo>
                    <a:pt x="82" y="78"/>
                  </a:lnTo>
                  <a:lnTo>
                    <a:pt x="82" y="78"/>
                  </a:lnTo>
                  <a:lnTo>
                    <a:pt x="82" y="75"/>
                  </a:lnTo>
                  <a:lnTo>
                    <a:pt x="79" y="72"/>
                  </a:lnTo>
                  <a:lnTo>
                    <a:pt x="76" y="66"/>
                  </a:lnTo>
                  <a:lnTo>
                    <a:pt x="76" y="66"/>
                  </a:lnTo>
                  <a:lnTo>
                    <a:pt x="61" y="69"/>
                  </a:lnTo>
                  <a:lnTo>
                    <a:pt x="49" y="72"/>
                  </a:lnTo>
                  <a:lnTo>
                    <a:pt x="39" y="75"/>
                  </a:lnTo>
                  <a:lnTo>
                    <a:pt x="39" y="75"/>
                  </a:lnTo>
                  <a:lnTo>
                    <a:pt x="36" y="78"/>
                  </a:lnTo>
                  <a:lnTo>
                    <a:pt x="36" y="78"/>
                  </a:lnTo>
                  <a:lnTo>
                    <a:pt x="33" y="75"/>
                  </a:lnTo>
                  <a:lnTo>
                    <a:pt x="27" y="72"/>
                  </a:lnTo>
                  <a:lnTo>
                    <a:pt x="27" y="72"/>
                  </a:lnTo>
                  <a:lnTo>
                    <a:pt x="15" y="69"/>
                  </a:lnTo>
                  <a:lnTo>
                    <a:pt x="12" y="69"/>
                  </a:lnTo>
                  <a:lnTo>
                    <a:pt x="18" y="63"/>
                  </a:lnTo>
                  <a:lnTo>
                    <a:pt x="18" y="63"/>
                  </a:lnTo>
                  <a:lnTo>
                    <a:pt x="18" y="60"/>
                  </a:lnTo>
                  <a:lnTo>
                    <a:pt x="12" y="57"/>
                  </a:lnTo>
                  <a:lnTo>
                    <a:pt x="6" y="57"/>
                  </a:lnTo>
                  <a:lnTo>
                    <a:pt x="3" y="54"/>
                  </a:lnTo>
                  <a:lnTo>
                    <a:pt x="3" y="54"/>
                  </a:lnTo>
                  <a:lnTo>
                    <a:pt x="9" y="42"/>
                  </a:lnTo>
                  <a:lnTo>
                    <a:pt x="9" y="42"/>
                  </a:lnTo>
                  <a:lnTo>
                    <a:pt x="9" y="42"/>
                  </a:lnTo>
                  <a:lnTo>
                    <a:pt x="0" y="42"/>
                  </a:lnTo>
                  <a:lnTo>
                    <a:pt x="0" y="42"/>
                  </a:lnTo>
                  <a:lnTo>
                    <a:pt x="3" y="36"/>
                  </a:lnTo>
                  <a:lnTo>
                    <a:pt x="12" y="36"/>
                  </a:lnTo>
                  <a:lnTo>
                    <a:pt x="12" y="36"/>
                  </a:lnTo>
                  <a:lnTo>
                    <a:pt x="15" y="33"/>
                  </a:lnTo>
                  <a:lnTo>
                    <a:pt x="15" y="30"/>
                  </a:lnTo>
                  <a:lnTo>
                    <a:pt x="15" y="27"/>
                  </a:lnTo>
                  <a:lnTo>
                    <a:pt x="18" y="27"/>
                  </a:lnTo>
                  <a:lnTo>
                    <a:pt x="18" y="27"/>
                  </a:lnTo>
                  <a:lnTo>
                    <a:pt x="21" y="24"/>
                  </a:lnTo>
                  <a:lnTo>
                    <a:pt x="24" y="21"/>
                  </a:lnTo>
                  <a:lnTo>
                    <a:pt x="21" y="18"/>
                  </a:lnTo>
                  <a:lnTo>
                    <a:pt x="24" y="15"/>
                  </a:lnTo>
                  <a:lnTo>
                    <a:pt x="24" y="15"/>
                  </a:lnTo>
                  <a:lnTo>
                    <a:pt x="30" y="15"/>
                  </a:lnTo>
                  <a:lnTo>
                    <a:pt x="30" y="15"/>
                  </a:lnTo>
                  <a:lnTo>
                    <a:pt x="33" y="12"/>
                  </a:lnTo>
                  <a:lnTo>
                    <a:pt x="36" y="9"/>
                  </a:lnTo>
                  <a:lnTo>
                    <a:pt x="36" y="9"/>
                  </a:lnTo>
                  <a:lnTo>
                    <a:pt x="39" y="6"/>
                  </a:lnTo>
                  <a:lnTo>
                    <a:pt x="39" y="6"/>
                  </a:lnTo>
                  <a:lnTo>
                    <a:pt x="42" y="3"/>
                  </a:lnTo>
                  <a:lnTo>
                    <a:pt x="45" y="3"/>
                  </a:lnTo>
                  <a:lnTo>
                    <a:pt x="45" y="0"/>
                  </a:lnTo>
                  <a:lnTo>
                    <a:pt x="49" y="0"/>
                  </a:lnTo>
                  <a:lnTo>
                    <a:pt x="4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06" name="Freeform 100"/>
            <p:cNvSpPr>
              <a:spLocks/>
            </p:cNvSpPr>
            <p:nvPr/>
          </p:nvSpPr>
          <p:spPr bwMode="auto">
            <a:xfrm>
              <a:off x="5678488" y="1768475"/>
              <a:ext cx="360363" cy="173037"/>
            </a:xfrm>
            <a:custGeom>
              <a:avLst/>
              <a:gdLst>
                <a:gd name="T0" fmla="*/ 76 w 227"/>
                <a:gd name="T1" fmla="*/ 73 h 109"/>
                <a:gd name="T2" fmla="*/ 70 w 227"/>
                <a:gd name="T3" fmla="*/ 79 h 109"/>
                <a:gd name="T4" fmla="*/ 54 w 227"/>
                <a:gd name="T5" fmla="*/ 73 h 109"/>
                <a:gd name="T6" fmla="*/ 48 w 227"/>
                <a:gd name="T7" fmla="*/ 70 h 109"/>
                <a:gd name="T8" fmla="*/ 60 w 227"/>
                <a:gd name="T9" fmla="*/ 67 h 109"/>
                <a:gd name="T10" fmla="*/ 85 w 227"/>
                <a:gd name="T11" fmla="*/ 52 h 109"/>
                <a:gd name="T12" fmla="*/ 76 w 227"/>
                <a:gd name="T13" fmla="*/ 43 h 109"/>
                <a:gd name="T14" fmla="*/ 70 w 227"/>
                <a:gd name="T15" fmla="*/ 40 h 109"/>
                <a:gd name="T16" fmla="*/ 57 w 227"/>
                <a:gd name="T17" fmla="*/ 36 h 109"/>
                <a:gd name="T18" fmla="*/ 36 w 227"/>
                <a:gd name="T19" fmla="*/ 55 h 109"/>
                <a:gd name="T20" fmla="*/ 21 w 227"/>
                <a:gd name="T21" fmla="*/ 52 h 109"/>
                <a:gd name="T22" fmla="*/ 6 w 227"/>
                <a:gd name="T23" fmla="*/ 52 h 109"/>
                <a:gd name="T24" fmla="*/ 15 w 227"/>
                <a:gd name="T25" fmla="*/ 30 h 109"/>
                <a:gd name="T26" fmla="*/ 6 w 227"/>
                <a:gd name="T27" fmla="*/ 21 h 109"/>
                <a:gd name="T28" fmla="*/ 0 w 227"/>
                <a:gd name="T29" fmla="*/ 24 h 109"/>
                <a:gd name="T30" fmla="*/ 0 w 227"/>
                <a:gd name="T31" fmla="*/ 6 h 109"/>
                <a:gd name="T32" fmla="*/ 6 w 227"/>
                <a:gd name="T33" fmla="*/ 9 h 109"/>
                <a:gd name="T34" fmla="*/ 12 w 227"/>
                <a:gd name="T35" fmla="*/ 6 h 109"/>
                <a:gd name="T36" fmla="*/ 30 w 227"/>
                <a:gd name="T37" fmla="*/ 3 h 109"/>
                <a:gd name="T38" fmla="*/ 33 w 227"/>
                <a:gd name="T39" fmla="*/ 3 h 109"/>
                <a:gd name="T40" fmla="*/ 36 w 227"/>
                <a:gd name="T41" fmla="*/ 12 h 109"/>
                <a:gd name="T42" fmla="*/ 57 w 227"/>
                <a:gd name="T43" fmla="*/ 6 h 109"/>
                <a:gd name="T44" fmla="*/ 67 w 227"/>
                <a:gd name="T45" fmla="*/ 9 h 109"/>
                <a:gd name="T46" fmla="*/ 76 w 227"/>
                <a:gd name="T47" fmla="*/ 18 h 109"/>
                <a:gd name="T48" fmla="*/ 82 w 227"/>
                <a:gd name="T49" fmla="*/ 0 h 109"/>
                <a:gd name="T50" fmla="*/ 100 w 227"/>
                <a:gd name="T51" fmla="*/ 3 h 109"/>
                <a:gd name="T52" fmla="*/ 124 w 227"/>
                <a:gd name="T53" fmla="*/ 6 h 109"/>
                <a:gd name="T54" fmla="*/ 124 w 227"/>
                <a:gd name="T55" fmla="*/ 6 h 109"/>
                <a:gd name="T56" fmla="*/ 133 w 227"/>
                <a:gd name="T57" fmla="*/ 18 h 109"/>
                <a:gd name="T58" fmla="*/ 139 w 227"/>
                <a:gd name="T59" fmla="*/ 21 h 109"/>
                <a:gd name="T60" fmla="*/ 151 w 227"/>
                <a:gd name="T61" fmla="*/ 27 h 109"/>
                <a:gd name="T62" fmla="*/ 157 w 227"/>
                <a:gd name="T63" fmla="*/ 21 h 109"/>
                <a:gd name="T64" fmla="*/ 181 w 227"/>
                <a:gd name="T65" fmla="*/ 30 h 109"/>
                <a:gd name="T66" fmla="*/ 181 w 227"/>
                <a:gd name="T67" fmla="*/ 36 h 109"/>
                <a:gd name="T68" fmla="*/ 187 w 227"/>
                <a:gd name="T69" fmla="*/ 40 h 109"/>
                <a:gd name="T70" fmla="*/ 193 w 227"/>
                <a:gd name="T71" fmla="*/ 43 h 109"/>
                <a:gd name="T72" fmla="*/ 193 w 227"/>
                <a:gd name="T73" fmla="*/ 52 h 109"/>
                <a:gd name="T74" fmla="*/ 203 w 227"/>
                <a:gd name="T75" fmla="*/ 52 h 109"/>
                <a:gd name="T76" fmla="*/ 203 w 227"/>
                <a:gd name="T77" fmla="*/ 58 h 109"/>
                <a:gd name="T78" fmla="*/ 212 w 227"/>
                <a:gd name="T79" fmla="*/ 58 h 109"/>
                <a:gd name="T80" fmla="*/ 215 w 227"/>
                <a:gd name="T81" fmla="*/ 70 h 109"/>
                <a:gd name="T82" fmla="*/ 227 w 227"/>
                <a:gd name="T83" fmla="*/ 67 h 109"/>
                <a:gd name="T84" fmla="*/ 227 w 227"/>
                <a:gd name="T85" fmla="*/ 76 h 109"/>
                <a:gd name="T86" fmla="*/ 215 w 227"/>
                <a:gd name="T87" fmla="*/ 79 h 109"/>
                <a:gd name="T88" fmla="*/ 215 w 227"/>
                <a:gd name="T89" fmla="*/ 82 h 109"/>
                <a:gd name="T90" fmla="*/ 184 w 227"/>
                <a:gd name="T91" fmla="*/ 82 h 109"/>
                <a:gd name="T92" fmla="*/ 172 w 227"/>
                <a:gd name="T93" fmla="*/ 70 h 109"/>
                <a:gd name="T94" fmla="*/ 172 w 227"/>
                <a:gd name="T95" fmla="*/ 55 h 109"/>
                <a:gd name="T96" fmla="*/ 142 w 227"/>
                <a:gd name="T97" fmla="*/ 52 h 109"/>
                <a:gd name="T98" fmla="*/ 130 w 227"/>
                <a:gd name="T99" fmla="*/ 55 h 109"/>
                <a:gd name="T100" fmla="*/ 130 w 227"/>
                <a:gd name="T101" fmla="*/ 67 h 109"/>
                <a:gd name="T102" fmla="*/ 121 w 227"/>
                <a:gd name="T103" fmla="*/ 67 h 109"/>
                <a:gd name="T104" fmla="*/ 112 w 227"/>
                <a:gd name="T105" fmla="*/ 76 h 109"/>
                <a:gd name="T106" fmla="*/ 118 w 227"/>
                <a:gd name="T107" fmla="*/ 79 h 109"/>
                <a:gd name="T108" fmla="*/ 112 w 227"/>
                <a:gd name="T109" fmla="*/ 82 h 109"/>
                <a:gd name="T110" fmla="*/ 103 w 227"/>
                <a:gd name="T111" fmla="*/ 94 h 109"/>
                <a:gd name="T112" fmla="*/ 91 w 227"/>
                <a:gd name="T113" fmla="*/ 109 h 109"/>
                <a:gd name="T114" fmla="*/ 60 w 227"/>
                <a:gd name="T115" fmla="*/ 103 h 109"/>
                <a:gd name="T116" fmla="*/ 51 w 227"/>
                <a:gd name="T117" fmla="*/ 91 h 109"/>
                <a:gd name="T118" fmla="*/ 63 w 227"/>
                <a:gd name="T119" fmla="*/ 82 h 109"/>
                <a:gd name="T120" fmla="*/ 76 w 227"/>
                <a:gd name="T121" fmla="*/ 85 h 109"/>
                <a:gd name="T122" fmla="*/ 76 w 227"/>
                <a:gd name="T123" fmla="*/ 79 h 109"/>
                <a:gd name="T124" fmla="*/ 76 w 227"/>
                <a:gd name="T125" fmla="*/ 7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 h="109">
                  <a:moveTo>
                    <a:pt x="76" y="76"/>
                  </a:moveTo>
                  <a:lnTo>
                    <a:pt x="76" y="76"/>
                  </a:lnTo>
                  <a:lnTo>
                    <a:pt x="76" y="73"/>
                  </a:lnTo>
                  <a:lnTo>
                    <a:pt x="73" y="73"/>
                  </a:lnTo>
                  <a:lnTo>
                    <a:pt x="70" y="79"/>
                  </a:lnTo>
                  <a:lnTo>
                    <a:pt x="70" y="79"/>
                  </a:lnTo>
                  <a:lnTo>
                    <a:pt x="63" y="79"/>
                  </a:lnTo>
                  <a:lnTo>
                    <a:pt x="60" y="76"/>
                  </a:lnTo>
                  <a:lnTo>
                    <a:pt x="54" y="73"/>
                  </a:lnTo>
                  <a:lnTo>
                    <a:pt x="48" y="76"/>
                  </a:lnTo>
                  <a:lnTo>
                    <a:pt x="48" y="76"/>
                  </a:lnTo>
                  <a:lnTo>
                    <a:pt x="48" y="70"/>
                  </a:lnTo>
                  <a:lnTo>
                    <a:pt x="51" y="70"/>
                  </a:lnTo>
                  <a:lnTo>
                    <a:pt x="60" y="67"/>
                  </a:lnTo>
                  <a:lnTo>
                    <a:pt x="60" y="67"/>
                  </a:lnTo>
                  <a:lnTo>
                    <a:pt x="73" y="58"/>
                  </a:lnTo>
                  <a:lnTo>
                    <a:pt x="79" y="52"/>
                  </a:lnTo>
                  <a:lnTo>
                    <a:pt x="85" y="52"/>
                  </a:lnTo>
                  <a:lnTo>
                    <a:pt x="85" y="52"/>
                  </a:lnTo>
                  <a:lnTo>
                    <a:pt x="79" y="46"/>
                  </a:lnTo>
                  <a:lnTo>
                    <a:pt x="76" y="43"/>
                  </a:lnTo>
                  <a:lnTo>
                    <a:pt x="76" y="36"/>
                  </a:lnTo>
                  <a:lnTo>
                    <a:pt x="76" y="36"/>
                  </a:lnTo>
                  <a:lnTo>
                    <a:pt x="70" y="40"/>
                  </a:lnTo>
                  <a:lnTo>
                    <a:pt x="67" y="43"/>
                  </a:lnTo>
                  <a:lnTo>
                    <a:pt x="60" y="43"/>
                  </a:lnTo>
                  <a:lnTo>
                    <a:pt x="57" y="36"/>
                  </a:lnTo>
                  <a:lnTo>
                    <a:pt x="57" y="36"/>
                  </a:lnTo>
                  <a:lnTo>
                    <a:pt x="48" y="46"/>
                  </a:lnTo>
                  <a:lnTo>
                    <a:pt x="36" y="55"/>
                  </a:lnTo>
                  <a:lnTo>
                    <a:pt x="36" y="55"/>
                  </a:lnTo>
                  <a:lnTo>
                    <a:pt x="27" y="55"/>
                  </a:lnTo>
                  <a:lnTo>
                    <a:pt x="21" y="52"/>
                  </a:lnTo>
                  <a:lnTo>
                    <a:pt x="15" y="49"/>
                  </a:lnTo>
                  <a:lnTo>
                    <a:pt x="6" y="52"/>
                  </a:lnTo>
                  <a:lnTo>
                    <a:pt x="6" y="52"/>
                  </a:lnTo>
                  <a:lnTo>
                    <a:pt x="12" y="46"/>
                  </a:lnTo>
                  <a:lnTo>
                    <a:pt x="15" y="36"/>
                  </a:lnTo>
                  <a:lnTo>
                    <a:pt x="15" y="30"/>
                  </a:lnTo>
                  <a:lnTo>
                    <a:pt x="12" y="21"/>
                  </a:lnTo>
                  <a:lnTo>
                    <a:pt x="12" y="21"/>
                  </a:lnTo>
                  <a:lnTo>
                    <a:pt x="6" y="21"/>
                  </a:lnTo>
                  <a:lnTo>
                    <a:pt x="3" y="24"/>
                  </a:lnTo>
                  <a:lnTo>
                    <a:pt x="3" y="24"/>
                  </a:lnTo>
                  <a:lnTo>
                    <a:pt x="0" y="24"/>
                  </a:lnTo>
                  <a:lnTo>
                    <a:pt x="0" y="18"/>
                  </a:lnTo>
                  <a:lnTo>
                    <a:pt x="0" y="12"/>
                  </a:lnTo>
                  <a:lnTo>
                    <a:pt x="0" y="6"/>
                  </a:lnTo>
                  <a:lnTo>
                    <a:pt x="0" y="6"/>
                  </a:lnTo>
                  <a:lnTo>
                    <a:pt x="6" y="6"/>
                  </a:lnTo>
                  <a:lnTo>
                    <a:pt x="6" y="9"/>
                  </a:lnTo>
                  <a:lnTo>
                    <a:pt x="6" y="9"/>
                  </a:lnTo>
                  <a:lnTo>
                    <a:pt x="9" y="6"/>
                  </a:lnTo>
                  <a:lnTo>
                    <a:pt x="12" y="6"/>
                  </a:lnTo>
                  <a:lnTo>
                    <a:pt x="21" y="6"/>
                  </a:lnTo>
                  <a:lnTo>
                    <a:pt x="27" y="6"/>
                  </a:lnTo>
                  <a:lnTo>
                    <a:pt x="30" y="3"/>
                  </a:lnTo>
                  <a:lnTo>
                    <a:pt x="33" y="0"/>
                  </a:lnTo>
                  <a:lnTo>
                    <a:pt x="33" y="0"/>
                  </a:lnTo>
                  <a:lnTo>
                    <a:pt x="33" y="3"/>
                  </a:lnTo>
                  <a:lnTo>
                    <a:pt x="36" y="6"/>
                  </a:lnTo>
                  <a:lnTo>
                    <a:pt x="36" y="12"/>
                  </a:lnTo>
                  <a:lnTo>
                    <a:pt x="36" y="12"/>
                  </a:lnTo>
                  <a:lnTo>
                    <a:pt x="42" y="12"/>
                  </a:lnTo>
                  <a:lnTo>
                    <a:pt x="48" y="12"/>
                  </a:lnTo>
                  <a:lnTo>
                    <a:pt x="57" y="6"/>
                  </a:lnTo>
                  <a:lnTo>
                    <a:pt x="60" y="6"/>
                  </a:lnTo>
                  <a:lnTo>
                    <a:pt x="63" y="6"/>
                  </a:lnTo>
                  <a:lnTo>
                    <a:pt x="67" y="9"/>
                  </a:lnTo>
                  <a:lnTo>
                    <a:pt x="70" y="18"/>
                  </a:lnTo>
                  <a:lnTo>
                    <a:pt x="70" y="18"/>
                  </a:lnTo>
                  <a:lnTo>
                    <a:pt x="76" y="18"/>
                  </a:lnTo>
                  <a:lnTo>
                    <a:pt x="79" y="15"/>
                  </a:lnTo>
                  <a:lnTo>
                    <a:pt x="82" y="9"/>
                  </a:lnTo>
                  <a:lnTo>
                    <a:pt x="82" y="0"/>
                  </a:lnTo>
                  <a:lnTo>
                    <a:pt x="82" y="0"/>
                  </a:lnTo>
                  <a:lnTo>
                    <a:pt x="88" y="3"/>
                  </a:lnTo>
                  <a:lnTo>
                    <a:pt x="100" y="3"/>
                  </a:lnTo>
                  <a:lnTo>
                    <a:pt x="121" y="6"/>
                  </a:lnTo>
                  <a:lnTo>
                    <a:pt x="121" y="6"/>
                  </a:lnTo>
                  <a:lnTo>
                    <a:pt x="124" y="6"/>
                  </a:lnTo>
                  <a:lnTo>
                    <a:pt x="124" y="9"/>
                  </a:lnTo>
                  <a:lnTo>
                    <a:pt x="124" y="6"/>
                  </a:lnTo>
                  <a:lnTo>
                    <a:pt x="124" y="6"/>
                  </a:lnTo>
                  <a:lnTo>
                    <a:pt x="130" y="9"/>
                  </a:lnTo>
                  <a:lnTo>
                    <a:pt x="130" y="15"/>
                  </a:lnTo>
                  <a:lnTo>
                    <a:pt x="133" y="18"/>
                  </a:lnTo>
                  <a:lnTo>
                    <a:pt x="142" y="18"/>
                  </a:lnTo>
                  <a:lnTo>
                    <a:pt x="142" y="18"/>
                  </a:lnTo>
                  <a:lnTo>
                    <a:pt x="139" y="21"/>
                  </a:lnTo>
                  <a:lnTo>
                    <a:pt x="139" y="24"/>
                  </a:lnTo>
                  <a:lnTo>
                    <a:pt x="139" y="24"/>
                  </a:lnTo>
                  <a:lnTo>
                    <a:pt x="151" y="27"/>
                  </a:lnTo>
                  <a:lnTo>
                    <a:pt x="157" y="24"/>
                  </a:lnTo>
                  <a:lnTo>
                    <a:pt x="157" y="21"/>
                  </a:lnTo>
                  <a:lnTo>
                    <a:pt x="157" y="21"/>
                  </a:lnTo>
                  <a:lnTo>
                    <a:pt x="166" y="27"/>
                  </a:lnTo>
                  <a:lnTo>
                    <a:pt x="172" y="30"/>
                  </a:lnTo>
                  <a:lnTo>
                    <a:pt x="181" y="30"/>
                  </a:lnTo>
                  <a:lnTo>
                    <a:pt x="181" y="30"/>
                  </a:lnTo>
                  <a:lnTo>
                    <a:pt x="178" y="33"/>
                  </a:lnTo>
                  <a:lnTo>
                    <a:pt x="181" y="36"/>
                  </a:lnTo>
                  <a:lnTo>
                    <a:pt x="187" y="36"/>
                  </a:lnTo>
                  <a:lnTo>
                    <a:pt x="187" y="36"/>
                  </a:lnTo>
                  <a:lnTo>
                    <a:pt x="187" y="40"/>
                  </a:lnTo>
                  <a:lnTo>
                    <a:pt x="190" y="43"/>
                  </a:lnTo>
                  <a:lnTo>
                    <a:pt x="190" y="43"/>
                  </a:lnTo>
                  <a:lnTo>
                    <a:pt x="193" y="43"/>
                  </a:lnTo>
                  <a:lnTo>
                    <a:pt x="193" y="46"/>
                  </a:lnTo>
                  <a:lnTo>
                    <a:pt x="193" y="52"/>
                  </a:lnTo>
                  <a:lnTo>
                    <a:pt x="193" y="52"/>
                  </a:lnTo>
                  <a:lnTo>
                    <a:pt x="200" y="49"/>
                  </a:lnTo>
                  <a:lnTo>
                    <a:pt x="203" y="52"/>
                  </a:lnTo>
                  <a:lnTo>
                    <a:pt x="203" y="52"/>
                  </a:lnTo>
                  <a:lnTo>
                    <a:pt x="203" y="55"/>
                  </a:lnTo>
                  <a:lnTo>
                    <a:pt x="203" y="58"/>
                  </a:lnTo>
                  <a:lnTo>
                    <a:pt x="203" y="58"/>
                  </a:lnTo>
                  <a:lnTo>
                    <a:pt x="206" y="58"/>
                  </a:lnTo>
                  <a:lnTo>
                    <a:pt x="212" y="58"/>
                  </a:lnTo>
                  <a:lnTo>
                    <a:pt x="212" y="58"/>
                  </a:lnTo>
                  <a:lnTo>
                    <a:pt x="212" y="64"/>
                  </a:lnTo>
                  <a:lnTo>
                    <a:pt x="215" y="70"/>
                  </a:lnTo>
                  <a:lnTo>
                    <a:pt x="215" y="70"/>
                  </a:lnTo>
                  <a:lnTo>
                    <a:pt x="221" y="70"/>
                  </a:lnTo>
                  <a:lnTo>
                    <a:pt x="224" y="67"/>
                  </a:lnTo>
                  <a:lnTo>
                    <a:pt x="227" y="67"/>
                  </a:lnTo>
                  <a:lnTo>
                    <a:pt x="227" y="70"/>
                  </a:lnTo>
                  <a:lnTo>
                    <a:pt x="227" y="70"/>
                  </a:lnTo>
                  <a:lnTo>
                    <a:pt x="227" y="76"/>
                  </a:lnTo>
                  <a:lnTo>
                    <a:pt x="224" y="76"/>
                  </a:lnTo>
                  <a:lnTo>
                    <a:pt x="218" y="79"/>
                  </a:lnTo>
                  <a:lnTo>
                    <a:pt x="215" y="79"/>
                  </a:lnTo>
                  <a:lnTo>
                    <a:pt x="215" y="79"/>
                  </a:lnTo>
                  <a:lnTo>
                    <a:pt x="215" y="82"/>
                  </a:lnTo>
                  <a:lnTo>
                    <a:pt x="215" y="82"/>
                  </a:lnTo>
                  <a:lnTo>
                    <a:pt x="206" y="85"/>
                  </a:lnTo>
                  <a:lnTo>
                    <a:pt x="197" y="82"/>
                  </a:lnTo>
                  <a:lnTo>
                    <a:pt x="184" y="82"/>
                  </a:lnTo>
                  <a:lnTo>
                    <a:pt x="175" y="82"/>
                  </a:lnTo>
                  <a:lnTo>
                    <a:pt x="175" y="82"/>
                  </a:lnTo>
                  <a:lnTo>
                    <a:pt x="172" y="70"/>
                  </a:lnTo>
                  <a:lnTo>
                    <a:pt x="175" y="58"/>
                  </a:lnTo>
                  <a:lnTo>
                    <a:pt x="175" y="58"/>
                  </a:lnTo>
                  <a:lnTo>
                    <a:pt x="172" y="55"/>
                  </a:lnTo>
                  <a:lnTo>
                    <a:pt x="166" y="52"/>
                  </a:lnTo>
                  <a:lnTo>
                    <a:pt x="154" y="49"/>
                  </a:lnTo>
                  <a:lnTo>
                    <a:pt x="142" y="52"/>
                  </a:lnTo>
                  <a:lnTo>
                    <a:pt x="133" y="55"/>
                  </a:lnTo>
                  <a:lnTo>
                    <a:pt x="133" y="55"/>
                  </a:lnTo>
                  <a:lnTo>
                    <a:pt x="130" y="55"/>
                  </a:lnTo>
                  <a:lnTo>
                    <a:pt x="130" y="58"/>
                  </a:lnTo>
                  <a:lnTo>
                    <a:pt x="130" y="67"/>
                  </a:lnTo>
                  <a:lnTo>
                    <a:pt x="130" y="67"/>
                  </a:lnTo>
                  <a:lnTo>
                    <a:pt x="127" y="67"/>
                  </a:lnTo>
                  <a:lnTo>
                    <a:pt x="121" y="67"/>
                  </a:lnTo>
                  <a:lnTo>
                    <a:pt x="121" y="67"/>
                  </a:lnTo>
                  <a:lnTo>
                    <a:pt x="118" y="73"/>
                  </a:lnTo>
                  <a:lnTo>
                    <a:pt x="118" y="76"/>
                  </a:lnTo>
                  <a:lnTo>
                    <a:pt x="112" y="76"/>
                  </a:lnTo>
                  <a:lnTo>
                    <a:pt x="112" y="76"/>
                  </a:lnTo>
                  <a:lnTo>
                    <a:pt x="115" y="79"/>
                  </a:lnTo>
                  <a:lnTo>
                    <a:pt x="118" y="79"/>
                  </a:lnTo>
                  <a:lnTo>
                    <a:pt x="118" y="79"/>
                  </a:lnTo>
                  <a:lnTo>
                    <a:pt x="115" y="82"/>
                  </a:lnTo>
                  <a:lnTo>
                    <a:pt x="112" y="82"/>
                  </a:lnTo>
                  <a:lnTo>
                    <a:pt x="106" y="82"/>
                  </a:lnTo>
                  <a:lnTo>
                    <a:pt x="106" y="82"/>
                  </a:lnTo>
                  <a:lnTo>
                    <a:pt x="103" y="94"/>
                  </a:lnTo>
                  <a:lnTo>
                    <a:pt x="106" y="106"/>
                  </a:lnTo>
                  <a:lnTo>
                    <a:pt x="106" y="106"/>
                  </a:lnTo>
                  <a:lnTo>
                    <a:pt x="91" y="109"/>
                  </a:lnTo>
                  <a:lnTo>
                    <a:pt x="76" y="109"/>
                  </a:lnTo>
                  <a:lnTo>
                    <a:pt x="67" y="106"/>
                  </a:lnTo>
                  <a:lnTo>
                    <a:pt x="60" y="103"/>
                  </a:lnTo>
                  <a:lnTo>
                    <a:pt x="54" y="97"/>
                  </a:lnTo>
                  <a:lnTo>
                    <a:pt x="51" y="91"/>
                  </a:lnTo>
                  <a:lnTo>
                    <a:pt x="51" y="91"/>
                  </a:lnTo>
                  <a:lnTo>
                    <a:pt x="60" y="88"/>
                  </a:lnTo>
                  <a:lnTo>
                    <a:pt x="63" y="82"/>
                  </a:lnTo>
                  <a:lnTo>
                    <a:pt x="63" y="82"/>
                  </a:lnTo>
                  <a:lnTo>
                    <a:pt x="70" y="85"/>
                  </a:lnTo>
                  <a:lnTo>
                    <a:pt x="73" y="85"/>
                  </a:lnTo>
                  <a:lnTo>
                    <a:pt x="76" y="85"/>
                  </a:lnTo>
                  <a:lnTo>
                    <a:pt x="82" y="82"/>
                  </a:lnTo>
                  <a:lnTo>
                    <a:pt x="82" y="82"/>
                  </a:lnTo>
                  <a:lnTo>
                    <a:pt x="76" y="79"/>
                  </a:lnTo>
                  <a:lnTo>
                    <a:pt x="73" y="76"/>
                  </a:lnTo>
                  <a:lnTo>
                    <a:pt x="76" y="76"/>
                  </a:lnTo>
                  <a:lnTo>
                    <a:pt x="76" y="7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07" name="Freeform 101"/>
            <p:cNvSpPr>
              <a:spLocks/>
            </p:cNvSpPr>
            <p:nvPr/>
          </p:nvSpPr>
          <p:spPr bwMode="auto">
            <a:xfrm>
              <a:off x="2160588" y="1912938"/>
              <a:ext cx="173038" cy="80962"/>
            </a:xfrm>
            <a:custGeom>
              <a:avLst/>
              <a:gdLst>
                <a:gd name="T0" fmla="*/ 109 w 109"/>
                <a:gd name="T1" fmla="*/ 3 h 51"/>
                <a:gd name="T2" fmla="*/ 109 w 109"/>
                <a:gd name="T3" fmla="*/ 15 h 51"/>
                <a:gd name="T4" fmla="*/ 106 w 109"/>
                <a:gd name="T5" fmla="*/ 15 h 51"/>
                <a:gd name="T6" fmla="*/ 100 w 109"/>
                <a:gd name="T7" fmla="*/ 15 h 51"/>
                <a:gd name="T8" fmla="*/ 103 w 109"/>
                <a:gd name="T9" fmla="*/ 27 h 51"/>
                <a:gd name="T10" fmla="*/ 100 w 109"/>
                <a:gd name="T11" fmla="*/ 27 h 51"/>
                <a:gd name="T12" fmla="*/ 90 w 109"/>
                <a:gd name="T13" fmla="*/ 30 h 51"/>
                <a:gd name="T14" fmla="*/ 87 w 109"/>
                <a:gd name="T15" fmla="*/ 36 h 51"/>
                <a:gd name="T16" fmla="*/ 84 w 109"/>
                <a:gd name="T17" fmla="*/ 30 h 51"/>
                <a:gd name="T18" fmla="*/ 75 w 109"/>
                <a:gd name="T19" fmla="*/ 24 h 51"/>
                <a:gd name="T20" fmla="*/ 72 w 109"/>
                <a:gd name="T21" fmla="*/ 24 h 51"/>
                <a:gd name="T22" fmla="*/ 66 w 109"/>
                <a:gd name="T23" fmla="*/ 30 h 51"/>
                <a:gd name="T24" fmla="*/ 63 w 109"/>
                <a:gd name="T25" fmla="*/ 33 h 51"/>
                <a:gd name="T26" fmla="*/ 54 w 109"/>
                <a:gd name="T27" fmla="*/ 39 h 51"/>
                <a:gd name="T28" fmla="*/ 48 w 109"/>
                <a:gd name="T29" fmla="*/ 48 h 51"/>
                <a:gd name="T30" fmla="*/ 36 w 109"/>
                <a:gd name="T31" fmla="*/ 51 h 51"/>
                <a:gd name="T32" fmla="*/ 3 w 109"/>
                <a:gd name="T33" fmla="*/ 48 h 51"/>
                <a:gd name="T34" fmla="*/ 0 w 109"/>
                <a:gd name="T35" fmla="*/ 39 h 51"/>
                <a:gd name="T36" fmla="*/ 0 w 109"/>
                <a:gd name="T37" fmla="*/ 33 h 51"/>
                <a:gd name="T38" fmla="*/ 6 w 109"/>
                <a:gd name="T39" fmla="*/ 36 h 51"/>
                <a:gd name="T40" fmla="*/ 15 w 109"/>
                <a:gd name="T41" fmla="*/ 36 h 51"/>
                <a:gd name="T42" fmla="*/ 24 w 109"/>
                <a:gd name="T43" fmla="*/ 30 h 51"/>
                <a:gd name="T44" fmla="*/ 33 w 109"/>
                <a:gd name="T45" fmla="*/ 24 h 51"/>
                <a:gd name="T46" fmla="*/ 36 w 109"/>
                <a:gd name="T47" fmla="*/ 18 h 51"/>
                <a:gd name="T48" fmla="*/ 39 w 109"/>
                <a:gd name="T49" fmla="*/ 15 h 51"/>
                <a:gd name="T50" fmla="*/ 42 w 109"/>
                <a:gd name="T51" fmla="*/ 18 h 51"/>
                <a:gd name="T52" fmla="*/ 45 w 109"/>
                <a:gd name="T53" fmla="*/ 15 h 51"/>
                <a:gd name="T54" fmla="*/ 51 w 109"/>
                <a:gd name="T55" fmla="*/ 12 h 51"/>
                <a:gd name="T56" fmla="*/ 57 w 109"/>
                <a:gd name="T57" fmla="*/ 12 h 51"/>
                <a:gd name="T58" fmla="*/ 63 w 109"/>
                <a:gd name="T59" fmla="*/ 3 h 51"/>
                <a:gd name="T60" fmla="*/ 81 w 109"/>
                <a:gd name="T61" fmla="*/ 3 h 51"/>
                <a:gd name="T62" fmla="*/ 93 w 109"/>
                <a:gd name="T63" fmla="*/ 0 h 51"/>
                <a:gd name="T64" fmla="*/ 109 w 109"/>
                <a:gd name="T65"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51">
                  <a:moveTo>
                    <a:pt x="109" y="3"/>
                  </a:moveTo>
                  <a:lnTo>
                    <a:pt x="109" y="3"/>
                  </a:lnTo>
                  <a:lnTo>
                    <a:pt x="109" y="9"/>
                  </a:lnTo>
                  <a:lnTo>
                    <a:pt x="109" y="15"/>
                  </a:lnTo>
                  <a:lnTo>
                    <a:pt x="109" y="15"/>
                  </a:lnTo>
                  <a:lnTo>
                    <a:pt x="106" y="15"/>
                  </a:lnTo>
                  <a:lnTo>
                    <a:pt x="100" y="15"/>
                  </a:lnTo>
                  <a:lnTo>
                    <a:pt x="100" y="15"/>
                  </a:lnTo>
                  <a:lnTo>
                    <a:pt x="103" y="21"/>
                  </a:lnTo>
                  <a:lnTo>
                    <a:pt x="103" y="27"/>
                  </a:lnTo>
                  <a:lnTo>
                    <a:pt x="100" y="27"/>
                  </a:lnTo>
                  <a:lnTo>
                    <a:pt x="100" y="27"/>
                  </a:lnTo>
                  <a:lnTo>
                    <a:pt x="93" y="27"/>
                  </a:lnTo>
                  <a:lnTo>
                    <a:pt x="90" y="30"/>
                  </a:lnTo>
                  <a:lnTo>
                    <a:pt x="87" y="36"/>
                  </a:lnTo>
                  <a:lnTo>
                    <a:pt x="87" y="36"/>
                  </a:lnTo>
                  <a:lnTo>
                    <a:pt x="84" y="33"/>
                  </a:lnTo>
                  <a:lnTo>
                    <a:pt x="84" y="30"/>
                  </a:lnTo>
                  <a:lnTo>
                    <a:pt x="81" y="24"/>
                  </a:lnTo>
                  <a:lnTo>
                    <a:pt x="75" y="24"/>
                  </a:lnTo>
                  <a:lnTo>
                    <a:pt x="75" y="24"/>
                  </a:lnTo>
                  <a:lnTo>
                    <a:pt x="72" y="24"/>
                  </a:lnTo>
                  <a:lnTo>
                    <a:pt x="69" y="27"/>
                  </a:lnTo>
                  <a:lnTo>
                    <a:pt x="66" y="30"/>
                  </a:lnTo>
                  <a:lnTo>
                    <a:pt x="63" y="33"/>
                  </a:lnTo>
                  <a:lnTo>
                    <a:pt x="63" y="33"/>
                  </a:lnTo>
                  <a:lnTo>
                    <a:pt x="60" y="36"/>
                  </a:lnTo>
                  <a:lnTo>
                    <a:pt x="54" y="39"/>
                  </a:lnTo>
                  <a:lnTo>
                    <a:pt x="48" y="42"/>
                  </a:lnTo>
                  <a:lnTo>
                    <a:pt x="48" y="48"/>
                  </a:lnTo>
                  <a:lnTo>
                    <a:pt x="48" y="48"/>
                  </a:lnTo>
                  <a:lnTo>
                    <a:pt x="36" y="51"/>
                  </a:lnTo>
                  <a:lnTo>
                    <a:pt x="27" y="51"/>
                  </a:lnTo>
                  <a:lnTo>
                    <a:pt x="3" y="48"/>
                  </a:lnTo>
                  <a:lnTo>
                    <a:pt x="3" y="48"/>
                  </a:lnTo>
                  <a:lnTo>
                    <a:pt x="0" y="39"/>
                  </a:lnTo>
                  <a:lnTo>
                    <a:pt x="0" y="36"/>
                  </a:lnTo>
                  <a:lnTo>
                    <a:pt x="0" y="33"/>
                  </a:lnTo>
                  <a:lnTo>
                    <a:pt x="0" y="33"/>
                  </a:lnTo>
                  <a:lnTo>
                    <a:pt x="6" y="36"/>
                  </a:lnTo>
                  <a:lnTo>
                    <a:pt x="15" y="36"/>
                  </a:lnTo>
                  <a:lnTo>
                    <a:pt x="15" y="36"/>
                  </a:lnTo>
                  <a:lnTo>
                    <a:pt x="21" y="33"/>
                  </a:lnTo>
                  <a:lnTo>
                    <a:pt x="24" y="30"/>
                  </a:lnTo>
                  <a:lnTo>
                    <a:pt x="27" y="27"/>
                  </a:lnTo>
                  <a:lnTo>
                    <a:pt x="33" y="24"/>
                  </a:lnTo>
                  <a:lnTo>
                    <a:pt x="33" y="24"/>
                  </a:lnTo>
                  <a:lnTo>
                    <a:pt x="36" y="18"/>
                  </a:lnTo>
                  <a:lnTo>
                    <a:pt x="39" y="15"/>
                  </a:lnTo>
                  <a:lnTo>
                    <a:pt x="39" y="15"/>
                  </a:lnTo>
                  <a:lnTo>
                    <a:pt x="39" y="15"/>
                  </a:lnTo>
                  <a:lnTo>
                    <a:pt x="42" y="18"/>
                  </a:lnTo>
                  <a:lnTo>
                    <a:pt x="45" y="18"/>
                  </a:lnTo>
                  <a:lnTo>
                    <a:pt x="45" y="15"/>
                  </a:lnTo>
                  <a:lnTo>
                    <a:pt x="51" y="12"/>
                  </a:lnTo>
                  <a:lnTo>
                    <a:pt x="51" y="12"/>
                  </a:lnTo>
                  <a:lnTo>
                    <a:pt x="57" y="12"/>
                  </a:lnTo>
                  <a:lnTo>
                    <a:pt x="57" y="12"/>
                  </a:lnTo>
                  <a:lnTo>
                    <a:pt x="63" y="3"/>
                  </a:lnTo>
                  <a:lnTo>
                    <a:pt x="63" y="3"/>
                  </a:lnTo>
                  <a:lnTo>
                    <a:pt x="72" y="3"/>
                  </a:lnTo>
                  <a:lnTo>
                    <a:pt x="81" y="3"/>
                  </a:lnTo>
                  <a:lnTo>
                    <a:pt x="81" y="3"/>
                  </a:lnTo>
                  <a:lnTo>
                    <a:pt x="93" y="0"/>
                  </a:lnTo>
                  <a:lnTo>
                    <a:pt x="100" y="0"/>
                  </a:lnTo>
                  <a:lnTo>
                    <a:pt x="109" y="3"/>
                  </a:lnTo>
                  <a:lnTo>
                    <a:pt x="109"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08" name="Freeform 102"/>
            <p:cNvSpPr>
              <a:spLocks/>
            </p:cNvSpPr>
            <p:nvPr/>
          </p:nvSpPr>
          <p:spPr bwMode="auto">
            <a:xfrm>
              <a:off x="2644775" y="1951038"/>
              <a:ext cx="177800" cy="82550"/>
            </a:xfrm>
            <a:custGeom>
              <a:avLst/>
              <a:gdLst>
                <a:gd name="T0" fmla="*/ 100 w 112"/>
                <a:gd name="T1" fmla="*/ 0 h 52"/>
                <a:gd name="T2" fmla="*/ 103 w 112"/>
                <a:gd name="T3" fmla="*/ 21 h 52"/>
                <a:gd name="T4" fmla="*/ 112 w 112"/>
                <a:gd name="T5" fmla="*/ 36 h 52"/>
                <a:gd name="T6" fmla="*/ 109 w 112"/>
                <a:gd name="T7" fmla="*/ 33 h 52"/>
                <a:gd name="T8" fmla="*/ 106 w 112"/>
                <a:gd name="T9" fmla="*/ 33 h 52"/>
                <a:gd name="T10" fmla="*/ 106 w 112"/>
                <a:gd name="T11" fmla="*/ 39 h 52"/>
                <a:gd name="T12" fmla="*/ 106 w 112"/>
                <a:gd name="T13" fmla="*/ 45 h 52"/>
                <a:gd name="T14" fmla="*/ 88 w 112"/>
                <a:gd name="T15" fmla="*/ 48 h 52"/>
                <a:gd name="T16" fmla="*/ 88 w 112"/>
                <a:gd name="T17" fmla="*/ 52 h 52"/>
                <a:gd name="T18" fmla="*/ 85 w 112"/>
                <a:gd name="T19" fmla="*/ 52 h 52"/>
                <a:gd name="T20" fmla="*/ 73 w 112"/>
                <a:gd name="T21" fmla="*/ 52 h 52"/>
                <a:gd name="T22" fmla="*/ 73 w 112"/>
                <a:gd name="T23" fmla="*/ 36 h 52"/>
                <a:gd name="T24" fmla="*/ 64 w 112"/>
                <a:gd name="T25" fmla="*/ 39 h 52"/>
                <a:gd name="T26" fmla="*/ 42 w 112"/>
                <a:gd name="T27" fmla="*/ 33 h 52"/>
                <a:gd name="T28" fmla="*/ 30 w 112"/>
                <a:gd name="T29" fmla="*/ 33 h 52"/>
                <a:gd name="T30" fmla="*/ 18 w 112"/>
                <a:gd name="T31" fmla="*/ 21 h 52"/>
                <a:gd name="T32" fmla="*/ 0 w 112"/>
                <a:gd name="T33" fmla="*/ 12 h 52"/>
                <a:gd name="T34" fmla="*/ 0 w 112"/>
                <a:gd name="T35" fmla="*/ 9 h 52"/>
                <a:gd name="T36" fmla="*/ 3 w 112"/>
                <a:gd name="T37" fmla="*/ 3 h 52"/>
                <a:gd name="T38" fmla="*/ 9 w 112"/>
                <a:gd name="T39" fmla="*/ 6 h 52"/>
                <a:gd name="T40" fmla="*/ 12 w 112"/>
                <a:gd name="T41" fmla="*/ 9 h 52"/>
                <a:gd name="T42" fmla="*/ 30 w 112"/>
                <a:gd name="T43" fmla="*/ 15 h 52"/>
                <a:gd name="T44" fmla="*/ 36 w 112"/>
                <a:gd name="T45" fmla="*/ 15 h 52"/>
                <a:gd name="T46" fmla="*/ 39 w 112"/>
                <a:gd name="T47" fmla="*/ 15 h 52"/>
                <a:gd name="T48" fmla="*/ 42 w 112"/>
                <a:gd name="T49" fmla="*/ 24 h 52"/>
                <a:gd name="T50" fmla="*/ 42 w 112"/>
                <a:gd name="T51" fmla="*/ 24 h 52"/>
                <a:gd name="T52" fmla="*/ 45 w 112"/>
                <a:gd name="T53" fmla="*/ 18 h 52"/>
                <a:gd name="T54" fmla="*/ 49 w 112"/>
                <a:gd name="T55" fmla="*/ 9 h 52"/>
                <a:gd name="T56" fmla="*/ 52 w 112"/>
                <a:gd name="T57" fmla="*/ 6 h 52"/>
                <a:gd name="T58" fmla="*/ 58 w 112"/>
                <a:gd name="T59" fmla="*/ 15 h 52"/>
                <a:gd name="T60" fmla="*/ 67 w 112"/>
                <a:gd name="T61" fmla="*/ 12 h 52"/>
                <a:gd name="T62" fmla="*/ 85 w 112"/>
                <a:gd name="T63" fmla="*/ 0 h 52"/>
                <a:gd name="T64" fmla="*/ 100 w 112"/>
                <a:gd name="T6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52">
                  <a:moveTo>
                    <a:pt x="100" y="0"/>
                  </a:moveTo>
                  <a:lnTo>
                    <a:pt x="100" y="0"/>
                  </a:lnTo>
                  <a:lnTo>
                    <a:pt x="100" y="12"/>
                  </a:lnTo>
                  <a:lnTo>
                    <a:pt x="103" y="21"/>
                  </a:lnTo>
                  <a:lnTo>
                    <a:pt x="109" y="27"/>
                  </a:lnTo>
                  <a:lnTo>
                    <a:pt x="112" y="36"/>
                  </a:lnTo>
                  <a:lnTo>
                    <a:pt x="112" y="36"/>
                  </a:lnTo>
                  <a:lnTo>
                    <a:pt x="109" y="33"/>
                  </a:lnTo>
                  <a:lnTo>
                    <a:pt x="106" y="33"/>
                  </a:lnTo>
                  <a:lnTo>
                    <a:pt x="106" y="33"/>
                  </a:lnTo>
                  <a:lnTo>
                    <a:pt x="106" y="33"/>
                  </a:lnTo>
                  <a:lnTo>
                    <a:pt x="106" y="39"/>
                  </a:lnTo>
                  <a:lnTo>
                    <a:pt x="106" y="45"/>
                  </a:lnTo>
                  <a:lnTo>
                    <a:pt x="106" y="45"/>
                  </a:lnTo>
                  <a:lnTo>
                    <a:pt x="97" y="48"/>
                  </a:lnTo>
                  <a:lnTo>
                    <a:pt x="88" y="48"/>
                  </a:lnTo>
                  <a:lnTo>
                    <a:pt x="88" y="48"/>
                  </a:lnTo>
                  <a:lnTo>
                    <a:pt x="88" y="52"/>
                  </a:lnTo>
                  <a:lnTo>
                    <a:pt x="85" y="52"/>
                  </a:lnTo>
                  <a:lnTo>
                    <a:pt x="85" y="52"/>
                  </a:lnTo>
                  <a:lnTo>
                    <a:pt x="73" y="52"/>
                  </a:lnTo>
                  <a:lnTo>
                    <a:pt x="73" y="52"/>
                  </a:lnTo>
                  <a:lnTo>
                    <a:pt x="70" y="45"/>
                  </a:lnTo>
                  <a:lnTo>
                    <a:pt x="73" y="36"/>
                  </a:lnTo>
                  <a:lnTo>
                    <a:pt x="73" y="36"/>
                  </a:lnTo>
                  <a:lnTo>
                    <a:pt x="64" y="39"/>
                  </a:lnTo>
                  <a:lnTo>
                    <a:pt x="55" y="36"/>
                  </a:lnTo>
                  <a:lnTo>
                    <a:pt x="42" y="33"/>
                  </a:lnTo>
                  <a:lnTo>
                    <a:pt x="30" y="33"/>
                  </a:lnTo>
                  <a:lnTo>
                    <a:pt x="30" y="33"/>
                  </a:lnTo>
                  <a:lnTo>
                    <a:pt x="27" y="24"/>
                  </a:lnTo>
                  <a:lnTo>
                    <a:pt x="18" y="21"/>
                  </a:lnTo>
                  <a:lnTo>
                    <a:pt x="9" y="18"/>
                  </a:lnTo>
                  <a:lnTo>
                    <a:pt x="0" y="12"/>
                  </a:lnTo>
                  <a:lnTo>
                    <a:pt x="0" y="12"/>
                  </a:lnTo>
                  <a:lnTo>
                    <a:pt x="0" y="9"/>
                  </a:lnTo>
                  <a:lnTo>
                    <a:pt x="3" y="3"/>
                  </a:lnTo>
                  <a:lnTo>
                    <a:pt x="3" y="3"/>
                  </a:lnTo>
                  <a:lnTo>
                    <a:pt x="6" y="3"/>
                  </a:lnTo>
                  <a:lnTo>
                    <a:pt x="9" y="6"/>
                  </a:lnTo>
                  <a:lnTo>
                    <a:pt x="12" y="9"/>
                  </a:lnTo>
                  <a:lnTo>
                    <a:pt x="12" y="9"/>
                  </a:lnTo>
                  <a:lnTo>
                    <a:pt x="21" y="12"/>
                  </a:lnTo>
                  <a:lnTo>
                    <a:pt x="30" y="15"/>
                  </a:lnTo>
                  <a:lnTo>
                    <a:pt x="30" y="15"/>
                  </a:lnTo>
                  <a:lnTo>
                    <a:pt x="36" y="15"/>
                  </a:lnTo>
                  <a:lnTo>
                    <a:pt x="39" y="15"/>
                  </a:lnTo>
                  <a:lnTo>
                    <a:pt x="39" y="15"/>
                  </a:lnTo>
                  <a:lnTo>
                    <a:pt x="39" y="21"/>
                  </a:lnTo>
                  <a:lnTo>
                    <a:pt x="42" y="24"/>
                  </a:lnTo>
                  <a:lnTo>
                    <a:pt x="42" y="24"/>
                  </a:lnTo>
                  <a:lnTo>
                    <a:pt x="42" y="24"/>
                  </a:lnTo>
                  <a:lnTo>
                    <a:pt x="49" y="21"/>
                  </a:lnTo>
                  <a:lnTo>
                    <a:pt x="45" y="18"/>
                  </a:lnTo>
                  <a:lnTo>
                    <a:pt x="45" y="12"/>
                  </a:lnTo>
                  <a:lnTo>
                    <a:pt x="49" y="9"/>
                  </a:lnTo>
                  <a:lnTo>
                    <a:pt x="49" y="9"/>
                  </a:lnTo>
                  <a:lnTo>
                    <a:pt x="52" y="6"/>
                  </a:lnTo>
                  <a:lnTo>
                    <a:pt x="55" y="9"/>
                  </a:lnTo>
                  <a:lnTo>
                    <a:pt x="58" y="15"/>
                  </a:lnTo>
                  <a:lnTo>
                    <a:pt x="58" y="15"/>
                  </a:lnTo>
                  <a:lnTo>
                    <a:pt x="67" y="12"/>
                  </a:lnTo>
                  <a:lnTo>
                    <a:pt x="76" y="6"/>
                  </a:lnTo>
                  <a:lnTo>
                    <a:pt x="85" y="0"/>
                  </a:lnTo>
                  <a:lnTo>
                    <a:pt x="94" y="0"/>
                  </a:lnTo>
                  <a:lnTo>
                    <a:pt x="100" y="0"/>
                  </a:lnTo>
                  <a:lnTo>
                    <a:pt x="10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09" name="Freeform 103"/>
            <p:cNvSpPr>
              <a:spLocks/>
            </p:cNvSpPr>
            <p:nvPr/>
          </p:nvSpPr>
          <p:spPr bwMode="auto">
            <a:xfrm>
              <a:off x="2298700" y="1951038"/>
              <a:ext cx="317500" cy="115887"/>
            </a:xfrm>
            <a:custGeom>
              <a:avLst/>
              <a:gdLst>
                <a:gd name="T0" fmla="*/ 91 w 200"/>
                <a:gd name="T1" fmla="*/ 30 h 73"/>
                <a:gd name="T2" fmla="*/ 121 w 200"/>
                <a:gd name="T3" fmla="*/ 36 h 73"/>
                <a:gd name="T4" fmla="*/ 130 w 200"/>
                <a:gd name="T5" fmla="*/ 39 h 73"/>
                <a:gd name="T6" fmla="*/ 124 w 200"/>
                <a:gd name="T7" fmla="*/ 24 h 73"/>
                <a:gd name="T8" fmla="*/ 130 w 200"/>
                <a:gd name="T9" fmla="*/ 21 h 73"/>
                <a:gd name="T10" fmla="*/ 124 w 200"/>
                <a:gd name="T11" fmla="*/ 12 h 73"/>
                <a:gd name="T12" fmla="*/ 118 w 200"/>
                <a:gd name="T13" fmla="*/ 3 h 73"/>
                <a:gd name="T14" fmla="*/ 133 w 200"/>
                <a:gd name="T15" fmla="*/ 3 h 73"/>
                <a:gd name="T16" fmla="*/ 149 w 200"/>
                <a:gd name="T17" fmla="*/ 0 h 73"/>
                <a:gd name="T18" fmla="*/ 158 w 200"/>
                <a:gd name="T19" fmla="*/ 9 h 73"/>
                <a:gd name="T20" fmla="*/ 158 w 200"/>
                <a:gd name="T21" fmla="*/ 15 h 73"/>
                <a:gd name="T22" fmla="*/ 173 w 200"/>
                <a:gd name="T23" fmla="*/ 27 h 73"/>
                <a:gd name="T24" fmla="*/ 179 w 200"/>
                <a:gd name="T25" fmla="*/ 21 h 73"/>
                <a:gd name="T26" fmla="*/ 191 w 200"/>
                <a:gd name="T27" fmla="*/ 24 h 73"/>
                <a:gd name="T28" fmla="*/ 200 w 200"/>
                <a:gd name="T29" fmla="*/ 33 h 73"/>
                <a:gd name="T30" fmla="*/ 200 w 200"/>
                <a:gd name="T31" fmla="*/ 39 h 73"/>
                <a:gd name="T32" fmla="*/ 197 w 200"/>
                <a:gd name="T33" fmla="*/ 52 h 73"/>
                <a:gd name="T34" fmla="*/ 185 w 200"/>
                <a:gd name="T35" fmla="*/ 52 h 73"/>
                <a:gd name="T36" fmla="*/ 173 w 200"/>
                <a:gd name="T37" fmla="*/ 58 h 73"/>
                <a:gd name="T38" fmla="*/ 158 w 200"/>
                <a:gd name="T39" fmla="*/ 52 h 73"/>
                <a:gd name="T40" fmla="*/ 118 w 200"/>
                <a:gd name="T41" fmla="*/ 61 h 73"/>
                <a:gd name="T42" fmla="*/ 112 w 200"/>
                <a:gd name="T43" fmla="*/ 61 h 73"/>
                <a:gd name="T44" fmla="*/ 100 w 200"/>
                <a:gd name="T45" fmla="*/ 67 h 73"/>
                <a:gd name="T46" fmla="*/ 58 w 200"/>
                <a:gd name="T47" fmla="*/ 73 h 73"/>
                <a:gd name="T48" fmla="*/ 73 w 200"/>
                <a:gd name="T49" fmla="*/ 61 h 73"/>
                <a:gd name="T50" fmla="*/ 94 w 200"/>
                <a:gd name="T51" fmla="*/ 52 h 73"/>
                <a:gd name="T52" fmla="*/ 76 w 200"/>
                <a:gd name="T53" fmla="*/ 52 h 73"/>
                <a:gd name="T54" fmla="*/ 58 w 200"/>
                <a:gd name="T55" fmla="*/ 45 h 73"/>
                <a:gd name="T56" fmla="*/ 49 w 200"/>
                <a:gd name="T57" fmla="*/ 48 h 73"/>
                <a:gd name="T58" fmla="*/ 43 w 200"/>
                <a:gd name="T59" fmla="*/ 52 h 73"/>
                <a:gd name="T60" fmla="*/ 31 w 200"/>
                <a:gd name="T61" fmla="*/ 48 h 73"/>
                <a:gd name="T62" fmla="*/ 0 w 200"/>
                <a:gd name="T63" fmla="*/ 45 h 73"/>
                <a:gd name="T64" fmla="*/ 3 w 200"/>
                <a:gd name="T65" fmla="*/ 39 h 73"/>
                <a:gd name="T66" fmla="*/ 13 w 200"/>
                <a:gd name="T67" fmla="*/ 24 h 73"/>
                <a:gd name="T68" fmla="*/ 22 w 200"/>
                <a:gd name="T69" fmla="*/ 24 h 73"/>
                <a:gd name="T70" fmla="*/ 31 w 200"/>
                <a:gd name="T71" fmla="*/ 21 h 73"/>
                <a:gd name="T72" fmla="*/ 22 w 200"/>
                <a:gd name="T73" fmla="*/ 15 h 73"/>
                <a:gd name="T74" fmla="*/ 34 w 200"/>
                <a:gd name="T75" fmla="*/ 12 h 73"/>
                <a:gd name="T76" fmla="*/ 46 w 200"/>
                <a:gd name="T77" fmla="*/ 9 h 73"/>
                <a:gd name="T78" fmla="*/ 67 w 200"/>
                <a:gd name="T79" fmla="*/ 12 h 73"/>
                <a:gd name="T80" fmla="*/ 70 w 200"/>
                <a:gd name="T81" fmla="*/ 21 h 73"/>
                <a:gd name="T82" fmla="*/ 79 w 200"/>
                <a:gd name="T83" fmla="*/ 21 h 73"/>
                <a:gd name="T84" fmla="*/ 76 w 200"/>
                <a:gd name="T85" fmla="*/ 27 h 73"/>
                <a:gd name="T86" fmla="*/ 79 w 200"/>
                <a:gd name="T87" fmla="*/ 33 h 73"/>
                <a:gd name="T88" fmla="*/ 91 w 200"/>
                <a:gd name="T89" fmla="*/ 2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 h="73">
                  <a:moveTo>
                    <a:pt x="91" y="24"/>
                  </a:moveTo>
                  <a:lnTo>
                    <a:pt x="91" y="24"/>
                  </a:lnTo>
                  <a:lnTo>
                    <a:pt x="91" y="30"/>
                  </a:lnTo>
                  <a:lnTo>
                    <a:pt x="94" y="30"/>
                  </a:lnTo>
                  <a:lnTo>
                    <a:pt x="106" y="33"/>
                  </a:lnTo>
                  <a:lnTo>
                    <a:pt x="121" y="36"/>
                  </a:lnTo>
                  <a:lnTo>
                    <a:pt x="127" y="39"/>
                  </a:lnTo>
                  <a:lnTo>
                    <a:pt x="130" y="39"/>
                  </a:lnTo>
                  <a:lnTo>
                    <a:pt x="130" y="39"/>
                  </a:lnTo>
                  <a:lnTo>
                    <a:pt x="133" y="36"/>
                  </a:lnTo>
                  <a:lnTo>
                    <a:pt x="130" y="30"/>
                  </a:lnTo>
                  <a:lnTo>
                    <a:pt x="124" y="24"/>
                  </a:lnTo>
                  <a:lnTo>
                    <a:pt x="121" y="21"/>
                  </a:lnTo>
                  <a:lnTo>
                    <a:pt x="130" y="21"/>
                  </a:lnTo>
                  <a:lnTo>
                    <a:pt x="130" y="21"/>
                  </a:lnTo>
                  <a:lnTo>
                    <a:pt x="133" y="15"/>
                  </a:lnTo>
                  <a:lnTo>
                    <a:pt x="130" y="12"/>
                  </a:lnTo>
                  <a:lnTo>
                    <a:pt x="124" y="12"/>
                  </a:lnTo>
                  <a:lnTo>
                    <a:pt x="118" y="12"/>
                  </a:lnTo>
                  <a:lnTo>
                    <a:pt x="118" y="9"/>
                  </a:lnTo>
                  <a:lnTo>
                    <a:pt x="118" y="3"/>
                  </a:lnTo>
                  <a:lnTo>
                    <a:pt x="118" y="3"/>
                  </a:lnTo>
                  <a:lnTo>
                    <a:pt x="127" y="3"/>
                  </a:lnTo>
                  <a:lnTo>
                    <a:pt x="133" y="3"/>
                  </a:lnTo>
                  <a:lnTo>
                    <a:pt x="140" y="0"/>
                  </a:lnTo>
                  <a:lnTo>
                    <a:pt x="149" y="0"/>
                  </a:lnTo>
                  <a:lnTo>
                    <a:pt x="149" y="0"/>
                  </a:lnTo>
                  <a:lnTo>
                    <a:pt x="149" y="6"/>
                  </a:lnTo>
                  <a:lnTo>
                    <a:pt x="149" y="6"/>
                  </a:lnTo>
                  <a:lnTo>
                    <a:pt x="158" y="9"/>
                  </a:lnTo>
                  <a:lnTo>
                    <a:pt x="158" y="9"/>
                  </a:lnTo>
                  <a:lnTo>
                    <a:pt x="155" y="12"/>
                  </a:lnTo>
                  <a:lnTo>
                    <a:pt x="158" y="15"/>
                  </a:lnTo>
                  <a:lnTo>
                    <a:pt x="158" y="15"/>
                  </a:lnTo>
                  <a:lnTo>
                    <a:pt x="164" y="21"/>
                  </a:lnTo>
                  <a:lnTo>
                    <a:pt x="173" y="27"/>
                  </a:lnTo>
                  <a:lnTo>
                    <a:pt x="173" y="27"/>
                  </a:lnTo>
                  <a:lnTo>
                    <a:pt x="176" y="24"/>
                  </a:lnTo>
                  <a:lnTo>
                    <a:pt x="179" y="21"/>
                  </a:lnTo>
                  <a:lnTo>
                    <a:pt x="185" y="21"/>
                  </a:lnTo>
                  <a:lnTo>
                    <a:pt x="185" y="21"/>
                  </a:lnTo>
                  <a:lnTo>
                    <a:pt x="191" y="24"/>
                  </a:lnTo>
                  <a:lnTo>
                    <a:pt x="197" y="27"/>
                  </a:lnTo>
                  <a:lnTo>
                    <a:pt x="197" y="27"/>
                  </a:lnTo>
                  <a:lnTo>
                    <a:pt x="200" y="33"/>
                  </a:lnTo>
                  <a:lnTo>
                    <a:pt x="200" y="36"/>
                  </a:lnTo>
                  <a:lnTo>
                    <a:pt x="200" y="36"/>
                  </a:lnTo>
                  <a:lnTo>
                    <a:pt x="200" y="39"/>
                  </a:lnTo>
                  <a:lnTo>
                    <a:pt x="200" y="42"/>
                  </a:lnTo>
                  <a:lnTo>
                    <a:pt x="200" y="45"/>
                  </a:lnTo>
                  <a:lnTo>
                    <a:pt x="197" y="52"/>
                  </a:lnTo>
                  <a:lnTo>
                    <a:pt x="197" y="52"/>
                  </a:lnTo>
                  <a:lnTo>
                    <a:pt x="191" y="48"/>
                  </a:lnTo>
                  <a:lnTo>
                    <a:pt x="185" y="52"/>
                  </a:lnTo>
                  <a:lnTo>
                    <a:pt x="179" y="55"/>
                  </a:lnTo>
                  <a:lnTo>
                    <a:pt x="173" y="58"/>
                  </a:lnTo>
                  <a:lnTo>
                    <a:pt x="173" y="58"/>
                  </a:lnTo>
                  <a:lnTo>
                    <a:pt x="164" y="55"/>
                  </a:lnTo>
                  <a:lnTo>
                    <a:pt x="158" y="52"/>
                  </a:lnTo>
                  <a:lnTo>
                    <a:pt x="158" y="52"/>
                  </a:lnTo>
                  <a:lnTo>
                    <a:pt x="136" y="55"/>
                  </a:lnTo>
                  <a:lnTo>
                    <a:pt x="118" y="61"/>
                  </a:lnTo>
                  <a:lnTo>
                    <a:pt x="118" y="61"/>
                  </a:lnTo>
                  <a:lnTo>
                    <a:pt x="115" y="61"/>
                  </a:lnTo>
                  <a:lnTo>
                    <a:pt x="112" y="61"/>
                  </a:lnTo>
                  <a:lnTo>
                    <a:pt x="112" y="61"/>
                  </a:lnTo>
                  <a:lnTo>
                    <a:pt x="106" y="64"/>
                  </a:lnTo>
                  <a:lnTo>
                    <a:pt x="100" y="67"/>
                  </a:lnTo>
                  <a:lnTo>
                    <a:pt x="100" y="67"/>
                  </a:lnTo>
                  <a:lnTo>
                    <a:pt x="82" y="70"/>
                  </a:lnTo>
                  <a:lnTo>
                    <a:pt x="58" y="73"/>
                  </a:lnTo>
                  <a:lnTo>
                    <a:pt x="58" y="73"/>
                  </a:lnTo>
                  <a:lnTo>
                    <a:pt x="61" y="70"/>
                  </a:lnTo>
                  <a:lnTo>
                    <a:pt x="64" y="67"/>
                  </a:lnTo>
                  <a:lnTo>
                    <a:pt x="73" y="61"/>
                  </a:lnTo>
                  <a:lnTo>
                    <a:pt x="94" y="61"/>
                  </a:lnTo>
                  <a:lnTo>
                    <a:pt x="94" y="61"/>
                  </a:lnTo>
                  <a:lnTo>
                    <a:pt x="94" y="52"/>
                  </a:lnTo>
                  <a:lnTo>
                    <a:pt x="88" y="52"/>
                  </a:lnTo>
                  <a:lnTo>
                    <a:pt x="82" y="52"/>
                  </a:lnTo>
                  <a:lnTo>
                    <a:pt x="76" y="52"/>
                  </a:lnTo>
                  <a:lnTo>
                    <a:pt x="76" y="52"/>
                  </a:lnTo>
                  <a:lnTo>
                    <a:pt x="67" y="52"/>
                  </a:lnTo>
                  <a:lnTo>
                    <a:pt x="58" y="45"/>
                  </a:lnTo>
                  <a:lnTo>
                    <a:pt x="58" y="45"/>
                  </a:lnTo>
                  <a:lnTo>
                    <a:pt x="55" y="45"/>
                  </a:lnTo>
                  <a:lnTo>
                    <a:pt x="49" y="48"/>
                  </a:lnTo>
                  <a:lnTo>
                    <a:pt x="46" y="52"/>
                  </a:lnTo>
                  <a:lnTo>
                    <a:pt x="43" y="52"/>
                  </a:lnTo>
                  <a:lnTo>
                    <a:pt x="43" y="52"/>
                  </a:lnTo>
                  <a:lnTo>
                    <a:pt x="37" y="52"/>
                  </a:lnTo>
                  <a:lnTo>
                    <a:pt x="31" y="48"/>
                  </a:lnTo>
                  <a:lnTo>
                    <a:pt x="31" y="48"/>
                  </a:lnTo>
                  <a:lnTo>
                    <a:pt x="16" y="48"/>
                  </a:lnTo>
                  <a:lnTo>
                    <a:pt x="6" y="48"/>
                  </a:lnTo>
                  <a:lnTo>
                    <a:pt x="0" y="45"/>
                  </a:lnTo>
                  <a:lnTo>
                    <a:pt x="0" y="45"/>
                  </a:lnTo>
                  <a:lnTo>
                    <a:pt x="3" y="42"/>
                  </a:lnTo>
                  <a:lnTo>
                    <a:pt x="3" y="39"/>
                  </a:lnTo>
                  <a:lnTo>
                    <a:pt x="10" y="36"/>
                  </a:lnTo>
                  <a:lnTo>
                    <a:pt x="10" y="36"/>
                  </a:lnTo>
                  <a:lnTo>
                    <a:pt x="13" y="24"/>
                  </a:lnTo>
                  <a:lnTo>
                    <a:pt x="13" y="24"/>
                  </a:lnTo>
                  <a:lnTo>
                    <a:pt x="19" y="24"/>
                  </a:lnTo>
                  <a:lnTo>
                    <a:pt x="22" y="24"/>
                  </a:lnTo>
                  <a:lnTo>
                    <a:pt x="28" y="21"/>
                  </a:lnTo>
                  <a:lnTo>
                    <a:pt x="31" y="21"/>
                  </a:lnTo>
                  <a:lnTo>
                    <a:pt x="31" y="21"/>
                  </a:lnTo>
                  <a:lnTo>
                    <a:pt x="28" y="18"/>
                  </a:lnTo>
                  <a:lnTo>
                    <a:pt x="25" y="15"/>
                  </a:lnTo>
                  <a:lnTo>
                    <a:pt x="22" y="15"/>
                  </a:lnTo>
                  <a:lnTo>
                    <a:pt x="25" y="12"/>
                  </a:lnTo>
                  <a:lnTo>
                    <a:pt x="25" y="12"/>
                  </a:lnTo>
                  <a:lnTo>
                    <a:pt x="34" y="12"/>
                  </a:lnTo>
                  <a:lnTo>
                    <a:pt x="34" y="12"/>
                  </a:lnTo>
                  <a:lnTo>
                    <a:pt x="40" y="9"/>
                  </a:lnTo>
                  <a:lnTo>
                    <a:pt x="46" y="9"/>
                  </a:lnTo>
                  <a:lnTo>
                    <a:pt x="46" y="9"/>
                  </a:lnTo>
                  <a:lnTo>
                    <a:pt x="58" y="9"/>
                  </a:lnTo>
                  <a:lnTo>
                    <a:pt x="67" y="12"/>
                  </a:lnTo>
                  <a:lnTo>
                    <a:pt x="67" y="12"/>
                  </a:lnTo>
                  <a:lnTo>
                    <a:pt x="67" y="15"/>
                  </a:lnTo>
                  <a:lnTo>
                    <a:pt x="70" y="21"/>
                  </a:lnTo>
                  <a:lnTo>
                    <a:pt x="70" y="21"/>
                  </a:lnTo>
                  <a:lnTo>
                    <a:pt x="76" y="21"/>
                  </a:lnTo>
                  <a:lnTo>
                    <a:pt x="79" y="21"/>
                  </a:lnTo>
                  <a:lnTo>
                    <a:pt x="79" y="21"/>
                  </a:lnTo>
                  <a:lnTo>
                    <a:pt x="79" y="24"/>
                  </a:lnTo>
                  <a:lnTo>
                    <a:pt x="76" y="27"/>
                  </a:lnTo>
                  <a:lnTo>
                    <a:pt x="76" y="33"/>
                  </a:lnTo>
                  <a:lnTo>
                    <a:pt x="79" y="33"/>
                  </a:lnTo>
                  <a:lnTo>
                    <a:pt x="79" y="33"/>
                  </a:lnTo>
                  <a:lnTo>
                    <a:pt x="82" y="27"/>
                  </a:lnTo>
                  <a:lnTo>
                    <a:pt x="85" y="24"/>
                  </a:lnTo>
                  <a:lnTo>
                    <a:pt x="91" y="24"/>
                  </a:lnTo>
                  <a:lnTo>
                    <a:pt x="91" y="24"/>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10" name="Freeform 104"/>
            <p:cNvSpPr>
              <a:spLocks/>
            </p:cNvSpPr>
            <p:nvPr/>
          </p:nvSpPr>
          <p:spPr bwMode="auto">
            <a:xfrm>
              <a:off x="2082800" y="2071688"/>
              <a:ext cx="250825" cy="157162"/>
            </a:xfrm>
            <a:custGeom>
              <a:avLst/>
              <a:gdLst>
                <a:gd name="T0" fmla="*/ 19 w 158"/>
                <a:gd name="T1" fmla="*/ 3 h 99"/>
                <a:gd name="T2" fmla="*/ 73 w 158"/>
                <a:gd name="T3" fmla="*/ 3 h 99"/>
                <a:gd name="T4" fmla="*/ 88 w 158"/>
                <a:gd name="T5" fmla="*/ 6 h 99"/>
                <a:gd name="T6" fmla="*/ 97 w 158"/>
                <a:gd name="T7" fmla="*/ 6 h 99"/>
                <a:gd name="T8" fmla="*/ 106 w 158"/>
                <a:gd name="T9" fmla="*/ 9 h 99"/>
                <a:gd name="T10" fmla="*/ 112 w 158"/>
                <a:gd name="T11" fmla="*/ 9 h 99"/>
                <a:gd name="T12" fmla="*/ 115 w 158"/>
                <a:gd name="T13" fmla="*/ 12 h 99"/>
                <a:gd name="T14" fmla="*/ 121 w 158"/>
                <a:gd name="T15" fmla="*/ 9 h 99"/>
                <a:gd name="T16" fmla="*/ 130 w 158"/>
                <a:gd name="T17" fmla="*/ 9 h 99"/>
                <a:gd name="T18" fmla="*/ 133 w 158"/>
                <a:gd name="T19" fmla="*/ 15 h 99"/>
                <a:gd name="T20" fmla="*/ 149 w 158"/>
                <a:gd name="T21" fmla="*/ 18 h 99"/>
                <a:gd name="T22" fmla="*/ 158 w 158"/>
                <a:gd name="T23" fmla="*/ 27 h 99"/>
                <a:gd name="T24" fmla="*/ 158 w 158"/>
                <a:gd name="T25" fmla="*/ 30 h 99"/>
                <a:gd name="T26" fmla="*/ 121 w 158"/>
                <a:gd name="T27" fmla="*/ 39 h 99"/>
                <a:gd name="T28" fmla="*/ 118 w 158"/>
                <a:gd name="T29" fmla="*/ 39 h 99"/>
                <a:gd name="T30" fmla="*/ 118 w 158"/>
                <a:gd name="T31" fmla="*/ 45 h 99"/>
                <a:gd name="T32" fmla="*/ 112 w 158"/>
                <a:gd name="T33" fmla="*/ 45 h 99"/>
                <a:gd name="T34" fmla="*/ 109 w 158"/>
                <a:gd name="T35" fmla="*/ 42 h 99"/>
                <a:gd name="T36" fmla="*/ 106 w 158"/>
                <a:gd name="T37" fmla="*/ 45 h 99"/>
                <a:gd name="T38" fmla="*/ 106 w 158"/>
                <a:gd name="T39" fmla="*/ 45 h 99"/>
                <a:gd name="T40" fmla="*/ 109 w 158"/>
                <a:gd name="T41" fmla="*/ 51 h 99"/>
                <a:gd name="T42" fmla="*/ 106 w 158"/>
                <a:gd name="T43" fmla="*/ 51 h 99"/>
                <a:gd name="T44" fmla="*/ 100 w 158"/>
                <a:gd name="T45" fmla="*/ 54 h 99"/>
                <a:gd name="T46" fmla="*/ 100 w 158"/>
                <a:gd name="T47" fmla="*/ 57 h 99"/>
                <a:gd name="T48" fmla="*/ 100 w 158"/>
                <a:gd name="T49" fmla="*/ 63 h 99"/>
                <a:gd name="T50" fmla="*/ 94 w 158"/>
                <a:gd name="T51" fmla="*/ 63 h 99"/>
                <a:gd name="T52" fmla="*/ 91 w 158"/>
                <a:gd name="T53" fmla="*/ 66 h 99"/>
                <a:gd name="T54" fmla="*/ 85 w 158"/>
                <a:gd name="T55" fmla="*/ 69 h 99"/>
                <a:gd name="T56" fmla="*/ 85 w 158"/>
                <a:gd name="T57" fmla="*/ 87 h 99"/>
                <a:gd name="T58" fmla="*/ 73 w 158"/>
                <a:gd name="T59" fmla="*/ 90 h 99"/>
                <a:gd name="T60" fmla="*/ 55 w 158"/>
                <a:gd name="T61" fmla="*/ 99 h 99"/>
                <a:gd name="T62" fmla="*/ 37 w 158"/>
                <a:gd name="T63" fmla="*/ 99 h 99"/>
                <a:gd name="T64" fmla="*/ 37 w 158"/>
                <a:gd name="T65" fmla="*/ 90 h 99"/>
                <a:gd name="T66" fmla="*/ 31 w 158"/>
                <a:gd name="T67" fmla="*/ 81 h 99"/>
                <a:gd name="T68" fmla="*/ 12 w 158"/>
                <a:gd name="T69" fmla="*/ 78 h 99"/>
                <a:gd name="T70" fmla="*/ 0 w 158"/>
                <a:gd name="T71" fmla="*/ 75 h 99"/>
                <a:gd name="T72" fmla="*/ 6 w 158"/>
                <a:gd name="T73" fmla="*/ 69 h 99"/>
                <a:gd name="T74" fmla="*/ 12 w 158"/>
                <a:gd name="T75" fmla="*/ 66 h 99"/>
                <a:gd name="T76" fmla="*/ 9 w 158"/>
                <a:gd name="T77" fmla="*/ 57 h 99"/>
                <a:gd name="T78" fmla="*/ 16 w 158"/>
                <a:gd name="T79" fmla="*/ 57 h 99"/>
                <a:gd name="T80" fmla="*/ 12 w 158"/>
                <a:gd name="T81" fmla="*/ 51 h 99"/>
                <a:gd name="T82" fmla="*/ 12 w 158"/>
                <a:gd name="T83" fmla="*/ 42 h 99"/>
                <a:gd name="T84" fmla="*/ 19 w 158"/>
                <a:gd name="T85" fmla="*/ 45 h 99"/>
                <a:gd name="T86" fmla="*/ 19 w 158"/>
                <a:gd name="T87" fmla="*/ 39 h 99"/>
                <a:gd name="T88" fmla="*/ 25 w 158"/>
                <a:gd name="T89" fmla="*/ 33 h 99"/>
                <a:gd name="T90" fmla="*/ 28 w 158"/>
                <a:gd name="T91" fmla="*/ 21 h 99"/>
                <a:gd name="T92" fmla="*/ 28 w 158"/>
                <a:gd name="T93" fmla="*/ 15 h 99"/>
                <a:gd name="T94" fmla="*/ 19 w 158"/>
                <a:gd name="T95" fmla="*/ 9 h 99"/>
                <a:gd name="T96" fmla="*/ 19 w 158"/>
                <a:gd name="T97"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8" h="99">
                  <a:moveTo>
                    <a:pt x="19" y="3"/>
                  </a:moveTo>
                  <a:lnTo>
                    <a:pt x="19" y="3"/>
                  </a:lnTo>
                  <a:lnTo>
                    <a:pt x="58" y="0"/>
                  </a:lnTo>
                  <a:lnTo>
                    <a:pt x="73" y="3"/>
                  </a:lnTo>
                  <a:lnTo>
                    <a:pt x="88" y="6"/>
                  </a:lnTo>
                  <a:lnTo>
                    <a:pt x="88" y="6"/>
                  </a:lnTo>
                  <a:lnTo>
                    <a:pt x="97" y="6"/>
                  </a:lnTo>
                  <a:lnTo>
                    <a:pt x="97" y="6"/>
                  </a:lnTo>
                  <a:lnTo>
                    <a:pt x="100" y="9"/>
                  </a:lnTo>
                  <a:lnTo>
                    <a:pt x="106" y="9"/>
                  </a:lnTo>
                  <a:lnTo>
                    <a:pt x="109" y="9"/>
                  </a:lnTo>
                  <a:lnTo>
                    <a:pt x="112" y="9"/>
                  </a:lnTo>
                  <a:lnTo>
                    <a:pt x="112" y="9"/>
                  </a:lnTo>
                  <a:lnTo>
                    <a:pt x="115" y="12"/>
                  </a:lnTo>
                  <a:lnTo>
                    <a:pt x="118" y="12"/>
                  </a:lnTo>
                  <a:lnTo>
                    <a:pt x="121" y="9"/>
                  </a:lnTo>
                  <a:lnTo>
                    <a:pt x="130" y="9"/>
                  </a:lnTo>
                  <a:lnTo>
                    <a:pt x="130" y="9"/>
                  </a:lnTo>
                  <a:lnTo>
                    <a:pt x="130" y="12"/>
                  </a:lnTo>
                  <a:lnTo>
                    <a:pt x="133" y="15"/>
                  </a:lnTo>
                  <a:lnTo>
                    <a:pt x="133" y="15"/>
                  </a:lnTo>
                  <a:lnTo>
                    <a:pt x="149" y="18"/>
                  </a:lnTo>
                  <a:lnTo>
                    <a:pt x="155" y="24"/>
                  </a:lnTo>
                  <a:lnTo>
                    <a:pt x="158" y="27"/>
                  </a:lnTo>
                  <a:lnTo>
                    <a:pt x="158" y="30"/>
                  </a:lnTo>
                  <a:lnTo>
                    <a:pt x="158" y="30"/>
                  </a:lnTo>
                  <a:lnTo>
                    <a:pt x="139" y="33"/>
                  </a:lnTo>
                  <a:lnTo>
                    <a:pt x="121" y="39"/>
                  </a:lnTo>
                  <a:lnTo>
                    <a:pt x="121" y="39"/>
                  </a:lnTo>
                  <a:lnTo>
                    <a:pt x="118" y="39"/>
                  </a:lnTo>
                  <a:lnTo>
                    <a:pt x="118" y="42"/>
                  </a:lnTo>
                  <a:lnTo>
                    <a:pt x="118" y="45"/>
                  </a:lnTo>
                  <a:lnTo>
                    <a:pt x="118" y="45"/>
                  </a:lnTo>
                  <a:lnTo>
                    <a:pt x="112" y="45"/>
                  </a:lnTo>
                  <a:lnTo>
                    <a:pt x="112" y="42"/>
                  </a:lnTo>
                  <a:lnTo>
                    <a:pt x="109" y="42"/>
                  </a:lnTo>
                  <a:lnTo>
                    <a:pt x="109" y="42"/>
                  </a:lnTo>
                  <a:lnTo>
                    <a:pt x="106" y="45"/>
                  </a:lnTo>
                  <a:lnTo>
                    <a:pt x="106" y="45"/>
                  </a:lnTo>
                  <a:lnTo>
                    <a:pt x="106" y="45"/>
                  </a:lnTo>
                  <a:lnTo>
                    <a:pt x="106" y="51"/>
                  </a:lnTo>
                  <a:lnTo>
                    <a:pt x="109" y="51"/>
                  </a:lnTo>
                  <a:lnTo>
                    <a:pt x="109" y="51"/>
                  </a:lnTo>
                  <a:lnTo>
                    <a:pt x="106" y="51"/>
                  </a:lnTo>
                  <a:lnTo>
                    <a:pt x="106" y="54"/>
                  </a:lnTo>
                  <a:lnTo>
                    <a:pt x="100" y="54"/>
                  </a:lnTo>
                  <a:lnTo>
                    <a:pt x="100" y="54"/>
                  </a:lnTo>
                  <a:lnTo>
                    <a:pt x="100" y="57"/>
                  </a:lnTo>
                  <a:lnTo>
                    <a:pt x="100" y="63"/>
                  </a:lnTo>
                  <a:lnTo>
                    <a:pt x="100" y="63"/>
                  </a:lnTo>
                  <a:lnTo>
                    <a:pt x="97" y="63"/>
                  </a:lnTo>
                  <a:lnTo>
                    <a:pt x="94" y="63"/>
                  </a:lnTo>
                  <a:lnTo>
                    <a:pt x="94" y="63"/>
                  </a:lnTo>
                  <a:lnTo>
                    <a:pt x="91" y="66"/>
                  </a:lnTo>
                  <a:lnTo>
                    <a:pt x="85" y="69"/>
                  </a:lnTo>
                  <a:lnTo>
                    <a:pt x="85" y="69"/>
                  </a:lnTo>
                  <a:lnTo>
                    <a:pt x="85" y="87"/>
                  </a:lnTo>
                  <a:lnTo>
                    <a:pt x="85" y="87"/>
                  </a:lnTo>
                  <a:lnTo>
                    <a:pt x="79" y="87"/>
                  </a:lnTo>
                  <a:lnTo>
                    <a:pt x="73" y="90"/>
                  </a:lnTo>
                  <a:lnTo>
                    <a:pt x="64" y="96"/>
                  </a:lnTo>
                  <a:lnTo>
                    <a:pt x="55" y="99"/>
                  </a:lnTo>
                  <a:lnTo>
                    <a:pt x="46" y="99"/>
                  </a:lnTo>
                  <a:lnTo>
                    <a:pt x="37" y="99"/>
                  </a:lnTo>
                  <a:lnTo>
                    <a:pt x="37" y="99"/>
                  </a:lnTo>
                  <a:lnTo>
                    <a:pt x="37" y="90"/>
                  </a:lnTo>
                  <a:lnTo>
                    <a:pt x="34" y="84"/>
                  </a:lnTo>
                  <a:lnTo>
                    <a:pt x="31" y="81"/>
                  </a:lnTo>
                  <a:lnTo>
                    <a:pt x="25" y="81"/>
                  </a:lnTo>
                  <a:lnTo>
                    <a:pt x="12" y="78"/>
                  </a:lnTo>
                  <a:lnTo>
                    <a:pt x="0" y="75"/>
                  </a:lnTo>
                  <a:lnTo>
                    <a:pt x="0" y="75"/>
                  </a:lnTo>
                  <a:lnTo>
                    <a:pt x="0" y="72"/>
                  </a:lnTo>
                  <a:lnTo>
                    <a:pt x="6" y="69"/>
                  </a:lnTo>
                  <a:lnTo>
                    <a:pt x="12" y="66"/>
                  </a:lnTo>
                  <a:lnTo>
                    <a:pt x="12" y="66"/>
                  </a:lnTo>
                  <a:lnTo>
                    <a:pt x="9" y="60"/>
                  </a:lnTo>
                  <a:lnTo>
                    <a:pt x="9" y="57"/>
                  </a:lnTo>
                  <a:lnTo>
                    <a:pt x="16" y="57"/>
                  </a:lnTo>
                  <a:lnTo>
                    <a:pt x="16" y="57"/>
                  </a:lnTo>
                  <a:lnTo>
                    <a:pt x="16" y="54"/>
                  </a:lnTo>
                  <a:lnTo>
                    <a:pt x="12" y="51"/>
                  </a:lnTo>
                  <a:lnTo>
                    <a:pt x="12" y="48"/>
                  </a:lnTo>
                  <a:lnTo>
                    <a:pt x="12" y="42"/>
                  </a:lnTo>
                  <a:lnTo>
                    <a:pt x="12" y="42"/>
                  </a:lnTo>
                  <a:lnTo>
                    <a:pt x="19" y="45"/>
                  </a:lnTo>
                  <a:lnTo>
                    <a:pt x="19" y="39"/>
                  </a:lnTo>
                  <a:lnTo>
                    <a:pt x="19" y="39"/>
                  </a:lnTo>
                  <a:lnTo>
                    <a:pt x="22" y="36"/>
                  </a:lnTo>
                  <a:lnTo>
                    <a:pt x="25" y="33"/>
                  </a:lnTo>
                  <a:lnTo>
                    <a:pt x="28" y="27"/>
                  </a:lnTo>
                  <a:lnTo>
                    <a:pt x="28" y="21"/>
                  </a:lnTo>
                  <a:lnTo>
                    <a:pt x="28" y="21"/>
                  </a:lnTo>
                  <a:lnTo>
                    <a:pt x="28" y="15"/>
                  </a:lnTo>
                  <a:lnTo>
                    <a:pt x="22" y="12"/>
                  </a:lnTo>
                  <a:lnTo>
                    <a:pt x="19" y="9"/>
                  </a:lnTo>
                  <a:lnTo>
                    <a:pt x="19" y="3"/>
                  </a:lnTo>
                  <a:lnTo>
                    <a:pt x="19"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11" name="Freeform 105"/>
            <p:cNvSpPr>
              <a:spLocks/>
            </p:cNvSpPr>
            <p:nvPr/>
          </p:nvSpPr>
          <p:spPr bwMode="auto">
            <a:xfrm>
              <a:off x="2592388" y="2105025"/>
              <a:ext cx="52388" cy="38100"/>
            </a:xfrm>
            <a:custGeom>
              <a:avLst/>
              <a:gdLst>
                <a:gd name="T0" fmla="*/ 3 w 33"/>
                <a:gd name="T1" fmla="*/ 0 h 24"/>
                <a:gd name="T2" fmla="*/ 3 w 33"/>
                <a:gd name="T3" fmla="*/ 0 h 24"/>
                <a:gd name="T4" fmla="*/ 27 w 33"/>
                <a:gd name="T5" fmla="*/ 0 h 24"/>
                <a:gd name="T6" fmla="*/ 27 w 33"/>
                <a:gd name="T7" fmla="*/ 0 h 24"/>
                <a:gd name="T8" fmla="*/ 30 w 33"/>
                <a:gd name="T9" fmla="*/ 9 h 24"/>
                <a:gd name="T10" fmla="*/ 33 w 33"/>
                <a:gd name="T11" fmla="*/ 12 h 24"/>
                <a:gd name="T12" fmla="*/ 33 w 33"/>
                <a:gd name="T13" fmla="*/ 18 h 24"/>
                <a:gd name="T14" fmla="*/ 33 w 33"/>
                <a:gd name="T15" fmla="*/ 18 h 24"/>
                <a:gd name="T16" fmla="*/ 27 w 33"/>
                <a:gd name="T17" fmla="*/ 18 h 24"/>
                <a:gd name="T18" fmla="*/ 27 w 33"/>
                <a:gd name="T19" fmla="*/ 18 h 24"/>
                <a:gd name="T20" fmla="*/ 24 w 33"/>
                <a:gd name="T21" fmla="*/ 24 h 24"/>
                <a:gd name="T22" fmla="*/ 24 w 33"/>
                <a:gd name="T23" fmla="*/ 24 h 24"/>
                <a:gd name="T24" fmla="*/ 15 w 33"/>
                <a:gd name="T25" fmla="*/ 15 h 24"/>
                <a:gd name="T26" fmla="*/ 9 w 33"/>
                <a:gd name="T27" fmla="*/ 12 h 24"/>
                <a:gd name="T28" fmla="*/ 0 w 33"/>
                <a:gd name="T29" fmla="*/ 12 h 24"/>
                <a:gd name="T30" fmla="*/ 0 w 33"/>
                <a:gd name="T31" fmla="*/ 12 h 24"/>
                <a:gd name="T32" fmla="*/ 3 w 33"/>
                <a:gd name="T33" fmla="*/ 9 h 24"/>
                <a:gd name="T34" fmla="*/ 3 w 33"/>
                <a:gd name="T35" fmla="*/ 0 h 24"/>
                <a:gd name="T36" fmla="*/ 3 w 33"/>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4">
                  <a:moveTo>
                    <a:pt x="3" y="0"/>
                  </a:moveTo>
                  <a:lnTo>
                    <a:pt x="3" y="0"/>
                  </a:lnTo>
                  <a:lnTo>
                    <a:pt x="27" y="0"/>
                  </a:lnTo>
                  <a:lnTo>
                    <a:pt x="27" y="0"/>
                  </a:lnTo>
                  <a:lnTo>
                    <a:pt x="30" y="9"/>
                  </a:lnTo>
                  <a:lnTo>
                    <a:pt x="33" y="12"/>
                  </a:lnTo>
                  <a:lnTo>
                    <a:pt x="33" y="18"/>
                  </a:lnTo>
                  <a:lnTo>
                    <a:pt x="33" y="18"/>
                  </a:lnTo>
                  <a:lnTo>
                    <a:pt x="27" y="18"/>
                  </a:lnTo>
                  <a:lnTo>
                    <a:pt x="27" y="18"/>
                  </a:lnTo>
                  <a:lnTo>
                    <a:pt x="24" y="24"/>
                  </a:lnTo>
                  <a:lnTo>
                    <a:pt x="24" y="24"/>
                  </a:lnTo>
                  <a:lnTo>
                    <a:pt x="15" y="15"/>
                  </a:lnTo>
                  <a:lnTo>
                    <a:pt x="9" y="12"/>
                  </a:lnTo>
                  <a:lnTo>
                    <a:pt x="0" y="12"/>
                  </a:lnTo>
                  <a:lnTo>
                    <a:pt x="0" y="12"/>
                  </a:lnTo>
                  <a:lnTo>
                    <a:pt x="3" y="9"/>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12" name="Freeform 106"/>
            <p:cNvSpPr>
              <a:spLocks/>
            </p:cNvSpPr>
            <p:nvPr/>
          </p:nvSpPr>
          <p:spPr bwMode="auto">
            <a:xfrm>
              <a:off x="2874963" y="2085975"/>
              <a:ext cx="115888" cy="90487"/>
            </a:xfrm>
            <a:custGeom>
              <a:avLst/>
              <a:gdLst>
                <a:gd name="T0" fmla="*/ 70 w 73"/>
                <a:gd name="T1" fmla="*/ 6 h 57"/>
                <a:gd name="T2" fmla="*/ 70 w 73"/>
                <a:gd name="T3" fmla="*/ 6 h 57"/>
                <a:gd name="T4" fmla="*/ 73 w 73"/>
                <a:gd name="T5" fmla="*/ 6 h 57"/>
                <a:gd name="T6" fmla="*/ 73 w 73"/>
                <a:gd name="T7" fmla="*/ 12 h 57"/>
                <a:gd name="T8" fmla="*/ 73 w 73"/>
                <a:gd name="T9" fmla="*/ 18 h 57"/>
                <a:gd name="T10" fmla="*/ 73 w 73"/>
                <a:gd name="T11" fmla="*/ 24 h 57"/>
                <a:gd name="T12" fmla="*/ 73 w 73"/>
                <a:gd name="T13" fmla="*/ 24 h 57"/>
                <a:gd name="T14" fmla="*/ 70 w 73"/>
                <a:gd name="T15" fmla="*/ 24 h 57"/>
                <a:gd name="T16" fmla="*/ 67 w 73"/>
                <a:gd name="T17" fmla="*/ 27 h 57"/>
                <a:gd name="T18" fmla="*/ 67 w 73"/>
                <a:gd name="T19" fmla="*/ 33 h 57"/>
                <a:gd name="T20" fmla="*/ 67 w 73"/>
                <a:gd name="T21" fmla="*/ 33 h 57"/>
                <a:gd name="T22" fmla="*/ 61 w 73"/>
                <a:gd name="T23" fmla="*/ 33 h 57"/>
                <a:gd name="T24" fmla="*/ 58 w 73"/>
                <a:gd name="T25" fmla="*/ 33 h 57"/>
                <a:gd name="T26" fmla="*/ 52 w 73"/>
                <a:gd name="T27" fmla="*/ 36 h 57"/>
                <a:gd name="T28" fmla="*/ 49 w 73"/>
                <a:gd name="T29" fmla="*/ 39 h 57"/>
                <a:gd name="T30" fmla="*/ 46 w 73"/>
                <a:gd name="T31" fmla="*/ 39 h 57"/>
                <a:gd name="T32" fmla="*/ 46 w 73"/>
                <a:gd name="T33" fmla="*/ 36 h 57"/>
                <a:gd name="T34" fmla="*/ 46 w 73"/>
                <a:gd name="T35" fmla="*/ 36 h 57"/>
                <a:gd name="T36" fmla="*/ 30 w 73"/>
                <a:gd name="T37" fmla="*/ 51 h 57"/>
                <a:gd name="T38" fmla="*/ 24 w 73"/>
                <a:gd name="T39" fmla="*/ 54 h 57"/>
                <a:gd name="T40" fmla="*/ 12 w 73"/>
                <a:gd name="T41" fmla="*/ 57 h 57"/>
                <a:gd name="T42" fmla="*/ 12 w 73"/>
                <a:gd name="T43" fmla="*/ 57 h 57"/>
                <a:gd name="T44" fmla="*/ 9 w 73"/>
                <a:gd name="T45" fmla="*/ 51 h 57"/>
                <a:gd name="T46" fmla="*/ 9 w 73"/>
                <a:gd name="T47" fmla="*/ 42 h 57"/>
                <a:gd name="T48" fmla="*/ 9 w 73"/>
                <a:gd name="T49" fmla="*/ 42 h 57"/>
                <a:gd name="T50" fmla="*/ 3 w 73"/>
                <a:gd name="T51" fmla="*/ 36 h 57"/>
                <a:gd name="T52" fmla="*/ 0 w 73"/>
                <a:gd name="T53" fmla="*/ 33 h 57"/>
                <a:gd name="T54" fmla="*/ 0 w 73"/>
                <a:gd name="T55" fmla="*/ 33 h 57"/>
                <a:gd name="T56" fmla="*/ 0 w 73"/>
                <a:gd name="T57" fmla="*/ 24 h 57"/>
                <a:gd name="T58" fmla="*/ 0 w 73"/>
                <a:gd name="T59" fmla="*/ 12 h 57"/>
                <a:gd name="T60" fmla="*/ 0 w 73"/>
                <a:gd name="T61" fmla="*/ 12 h 57"/>
                <a:gd name="T62" fmla="*/ 3 w 73"/>
                <a:gd name="T63" fmla="*/ 12 h 57"/>
                <a:gd name="T64" fmla="*/ 6 w 73"/>
                <a:gd name="T65" fmla="*/ 12 h 57"/>
                <a:gd name="T66" fmla="*/ 9 w 73"/>
                <a:gd name="T67" fmla="*/ 6 h 57"/>
                <a:gd name="T68" fmla="*/ 9 w 73"/>
                <a:gd name="T69" fmla="*/ 6 h 57"/>
                <a:gd name="T70" fmla="*/ 15 w 73"/>
                <a:gd name="T71" fmla="*/ 6 h 57"/>
                <a:gd name="T72" fmla="*/ 18 w 73"/>
                <a:gd name="T73" fmla="*/ 3 h 57"/>
                <a:gd name="T74" fmla="*/ 21 w 73"/>
                <a:gd name="T75" fmla="*/ 0 h 57"/>
                <a:gd name="T76" fmla="*/ 21 w 73"/>
                <a:gd name="T77" fmla="*/ 0 h 57"/>
                <a:gd name="T78" fmla="*/ 27 w 73"/>
                <a:gd name="T79" fmla="*/ 3 h 57"/>
                <a:gd name="T80" fmla="*/ 37 w 73"/>
                <a:gd name="T81" fmla="*/ 6 h 57"/>
                <a:gd name="T82" fmla="*/ 46 w 73"/>
                <a:gd name="T83" fmla="*/ 6 h 57"/>
                <a:gd name="T84" fmla="*/ 55 w 73"/>
                <a:gd name="T85" fmla="*/ 9 h 57"/>
                <a:gd name="T86" fmla="*/ 55 w 73"/>
                <a:gd name="T87" fmla="*/ 9 h 57"/>
                <a:gd name="T88" fmla="*/ 64 w 73"/>
                <a:gd name="T89" fmla="*/ 9 h 57"/>
                <a:gd name="T90" fmla="*/ 67 w 73"/>
                <a:gd name="T91" fmla="*/ 9 h 57"/>
                <a:gd name="T92" fmla="*/ 70 w 73"/>
                <a:gd name="T93" fmla="*/ 6 h 57"/>
                <a:gd name="T94" fmla="*/ 70 w 73"/>
                <a:gd name="T9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57">
                  <a:moveTo>
                    <a:pt x="70" y="6"/>
                  </a:moveTo>
                  <a:lnTo>
                    <a:pt x="70" y="6"/>
                  </a:lnTo>
                  <a:lnTo>
                    <a:pt x="73" y="6"/>
                  </a:lnTo>
                  <a:lnTo>
                    <a:pt x="73" y="12"/>
                  </a:lnTo>
                  <a:lnTo>
                    <a:pt x="73" y="18"/>
                  </a:lnTo>
                  <a:lnTo>
                    <a:pt x="73" y="24"/>
                  </a:lnTo>
                  <a:lnTo>
                    <a:pt x="73" y="24"/>
                  </a:lnTo>
                  <a:lnTo>
                    <a:pt x="70" y="24"/>
                  </a:lnTo>
                  <a:lnTo>
                    <a:pt x="67" y="27"/>
                  </a:lnTo>
                  <a:lnTo>
                    <a:pt x="67" y="33"/>
                  </a:lnTo>
                  <a:lnTo>
                    <a:pt x="67" y="33"/>
                  </a:lnTo>
                  <a:lnTo>
                    <a:pt x="61" y="33"/>
                  </a:lnTo>
                  <a:lnTo>
                    <a:pt x="58" y="33"/>
                  </a:lnTo>
                  <a:lnTo>
                    <a:pt x="52" y="36"/>
                  </a:lnTo>
                  <a:lnTo>
                    <a:pt x="49" y="39"/>
                  </a:lnTo>
                  <a:lnTo>
                    <a:pt x="46" y="39"/>
                  </a:lnTo>
                  <a:lnTo>
                    <a:pt x="46" y="36"/>
                  </a:lnTo>
                  <a:lnTo>
                    <a:pt x="46" y="36"/>
                  </a:lnTo>
                  <a:lnTo>
                    <a:pt x="30" y="51"/>
                  </a:lnTo>
                  <a:lnTo>
                    <a:pt x="24" y="54"/>
                  </a:lnTo>
                  <a:lnTo>
                    <a:pt x="12" y="57"/>
                  </a:lnTo>
                  <a:lnTo>
                    <a:pt x="12" y="57"/>
                  </a:lnTo>
                  <a:lnTo>
                    <a:pt x="9" y="51"/>
                  </a:lnTo>
                  <a:lnTo>
                    <a:pt x="9" y="42"/>
                  </a:lnTo>
                  <a:lnTo>
                    <a:pt x="9" y="42"/>
                  </a:lnTo>
                  <a:lnTo>
                    <a:pt x="3" y="36"/>
                  </a:lnTo>
                  <a:lnTo>
                    <a:pt x="0" y="33"/>
                  </a:lnTo>
                  <a:lnTo>
                    <a:pt x="0" y="33"/>
                  </a:lnTo>
                  <a:lnTo>
                    <a:pt x="0" y="24"/>
                  </a:lnTo>
                  <a:lnTo>
                    <a:pt x="0" y="12"/>
                  </a:lnTo>
                  <a:lnTo>
                    <a:pt x="0" y="12"/>
                  </a:lnTo>
                  <a:lnTo>
                    <a:pt x="3" y="12"/>
                  </a:lnTo>
                  <a:lnTo>
                    <a:pt x="6" y="12"/>
                  </a:lnTo>
                  <a:lnTo>
                    <a:pt x="9" y="6"/>
                  </a:lnTo>
                  <a:lnTo>
                    <a:pt x="9" y="6"/>
                  </a:lnTo>
                  <a:lnTo>
                    <a:pt x="15" y="6"/>
                  </a:lnTo>
                  <a:lnTo>
                    <a:pt x="18" y="3"/>
                  </a:lnTo>
                  <a:lnTo>
                    <a:pt x="21" y="0"/>
                  </a:lnTo>
                  <a:lnTo>
                    <a:pt x="21" y="0"/>
                  </a:lnTo>
                  <a:lnTo>
                    <a:pt x="27" y="3"/>
                  </a:lnTo>
                  <a:lnTo>
                    <a:pt x="37" y="6"/>
                  </a:lnTo>
                  <a:lnTo>
                    <a:pt x="46" y="6"/>
                  </a:lnTo>
                  <a:lnTo>
                    <a:pt x="55" y="9"/>
                  </a:lnTo>
                  <a:lnTo>
                    <a:pt x="55" y="9"/>
                  </a:lnTo>
                  <a:lnTo>
                    <a:pt x="64" y="9"/>
                  </a:lnTo>
                  <a:lnTo>
                    <a:pt x="67" y="9"/>
                  </a:lnTo>
                  <a:lnTo>
                    <a:pt x="70" y="6"/>
                  </a:lnTo>
                  <a:lnTo>
                    <a:pt x="7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13" name="Freeform 107"/>
            <p:cNvSpPr>
              <a:spLocks/>
            </p:cNvSpPr>
            <p:nvPr/>
          </p:nvSpPr>
          <p:spPr bwMode="auto">
            <a:xfrm>
              <a:off x="4760913" y="2441575"/>
              <a:ext cx="265113" cy="128587"/>
            </a:xfrm>
            <a:custGeom>
              <a:avLst/>
              <a:gdLst>
                <a:gd name="T0" fmla="*/ 121 w 167"/>
                <a:gd name="T1" fmla="*/ 0 h 81"/>
                <a:gd name="T2" fmla="*/ 140 w 167"/>
                <a:gd name="T3" fmla="*/ 9 h 81"/>
                <a:gd name="T4" fmla="*/ 152 w 167"/>
                <a:gd name="T5" fmla="*/ 12 h 81"/>
                <a:gd name="T6" fmla="*/ 146 w 167"/>
                <a:gd name="T7" fmla="*/ 21 h 81"/>
                <a:gd name="T8" fmla="*/ 152 w 167"/>
                <a:gd name="T9" fmla="*/ 30 h 81"/>
                <a:gd name="T10" fmla="*/ 167 w 167"/>
                <a:gd name="T11" fmla="*/ 33 h 81"/>
                <a:gd name="T12" fmla="*/ 167 w 167"/>
                <a:gd name="T13" fmla="*/ 39 h 81"/>
                <a:gd name="T14" fmla="*/ 155 w 167"/>
                <a:gd name="T15" fmla="*/ 57 h 81"/>
                <a:gd name="T16" fmla="*/ 149 w 167"/>
                <a:gd name="T17" fmla="*/ 60 h 81"/>
                <a:gd name="T18" fmla="*/ 143 w 167"/>
                <a:gd name="T19" fmla="*/ 60 h 81"/>
                <a:gd name="T20" fmla="*/ 127 w 167"/>
                <a:gd name="T21" fmla="*/ 69 h 81"/>
                <a:gd name="T22" fmla="*/ 112 w 167"/>
                <a:gd name="T23" fmla="*/ 72 h 81"/>
                <a:gd name="T24" fmla="*/ 109 w 167"/>
                <a:gd name="T25" fmla="*/ 75 h 81"/>
                <a:gd name="T26" fmla="*/ 106 w 167"/>
                <a:gd name="T27" fmla="*/ 78 h 81"/>
                <a:gd name="T28" fmla="*/ 70 w 167"/>
                <a:gd name="T29" fmla="*/ 81 h 81"/>
                <a:gd name="T30" fmla="*/ 58 w 167"/>
                <a:gd name="T31" fmla="*/ 81 h 81"/>
                <a:gd name="T32" fmla="*/ 52 w 167"/>
                <a:gd name="T33" fmla="*/ 78 h 81"/>
                <a:gd name="T34" fmla="*/ 49 w 167"/>
                <a:gd name="T35" fmla="*/ 75 h 81"/>
                <a:gd name="T36" fmla="*/ 43 w 167"/>
                <a:gd name="T37" fmla="*/ 72 h 81"/>
                <a:gd name="T38" fmla="*/ 37 w 167"/>
                <a:gd name="T39" fmla="*/ 69 h 81"/>
                <a:gd name="T40" fmla="*/ 28 w 167"/>
                <a:gd name="T41" fmla="*/ 66 h 81"/>
                <a:gd name="T42" fmla="*/ 31 w 167"/>
                <a:gd name="T43" fmla="*/ 63 h 81"/>
                <a:gd name="T44" fmla="*/ 37 w 167"/>
                <a:gd name="T45" fmla="*/ 60 h 81"/>
                <a:gd name="T46" fmla="*/ 34 w 167"/>
                <a:gd name="T47" fmla="*/ 57 h 81"/>
                <a:gd name="T48" fmla="*/ 25 w 167"/>
                <a:gd name="T49" fmla="*/ 54 h 81"/>
                <a:gd name="T50" fmla="*/ 25 w 167"/>
                <a:gd name="T51" fmla="*/ 48 h 81"/>
                <a:gd name="T52" fmla="*/ 25 w 167"/>
                <a:gd name="T53" fmla="*/ 36 h 81"/>
                <a:gd name="T54" fmla="*/ 25 w 167"/>
                <a:gd name="T55" fmla="*/ 30 h 81"/>
                <a:gd name="T56" fmla="*/ 10 w 167"/>
                <a:gd name="T57" fmla="*/ 33 h 81"/>
                <a:gd name="T58" fmla="*/ 0 w 167"/>
                <a:gd name="T59" fmla="*/ 33 h 81"/>
                <a:gd name="T60" fmla="*/ 0 w 167"/>
                <a:gd name="T61" fmla="*/ 27 h 81"/>
                <a:gd name="T62" fmla="*/ 10 w 167"/>
                <a:gd name="T63" fmla="*/ 24 h 81"/>
                <a:gd name="T64" fmla="*/ 10 w 167"/>
                <a:gd name="T65" fmla="*/ 18 h 81"/>
                <a:gd name="T66" fmla="*/ 40 w 167"/>
                <a:gd name="T67" fmla="*/ 18 h 81"/>
                <a:gd name="T68" fmla="*/ 43 w 167"/>
                <a:gd name="T69" fmla="*/ 21 h 81"/>
                <a:gd name="T70" fmla="*/ 49 w 167"/>
                <a:gd name="T71" fmla="*/ 27 h 81"/>
                <a:gd name="T72" fmla="*/ 46 w 167"/>
                <a:gd name="T73" fmla="*/ 33 h 81"/>
                <a:gd name="T74" fmla="*/ 55 w 167"/>
                <a:gd name="T75" fmla="*/ 30 h 81"/>
                <a:gd name="T76" fmla="*/ 58 w 167"/>
                <a:gd name="T77" fmla="*/ 18 h 81"/>
                <a:gd name="T78" fmla="*/ 58 w 167"/>
                <a:gd name="T79" fmla="*/ 18 h 81"/>
                <a:gd name="T80" fmla="*/ 73 w 167"/>
                <a:gd name="T81" fmla="*/ 18 h 81"/>
                <a:gd name="T82" fmla="*/ 85 w 167"/>
                <a:gd name="T83" fmla="*/ 21 h 81"/>
                <a:gd name="T84" fmla="*/ 82 w 167"/>
                <a:gd name="T85" fmla="*/ 24 h 81"/>
                <a:gd name="T86" fmla="*/ 88 w 167"/>
                <a:gd name="T87" fmla="*/ 24 h 81"/>
                <a:gd name="T88" fmla="*/ 88 w 167"/>
                <a:gd name="T89" fmla="*/ 18 h 81"/>
                <a:gd name="T90" fmla="*/ 112 w 167"/>
                <a:gd name="T91" fmla="*/ 12 h 81"/>
                <a:gd name="T92" fmla="*/ 118 w 167"/>
                <a:gd name="T93" fmla="*/ 9 h 81"/>
                <a:gd name="T94" fmla="*/ 121 w 167"/>
                <a:gd name="T9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7" h="81">
                  <a:moveTo>
                    <a:pt x="121" y="0"/>
                  </a:moveTo>
                  <a:lnTo>
                    <a:pt x="121" y="0"/>
                  </a:lnTo>
                  <a:lnTo>
                    <a:pt x="140" y="9"/>
                  </a:lnTo>
                  <a:lnTo>
                    <a:pt x="140" y="9"/>
                  </a:lnTo>
                  <a:lnTo>
                    <a:pt x="152" y="12"/>
                  </a:lnTo>
                  <a:lnTo>
                    <a:pt x="152" y="12"/>
                  </a:lnTo>
                  <a:lnTo>
                    <a:pt x="146" y="21"/>
                  </a:lnTo>
                  <a:lnTo>
                    <a:pt x="146" y="21"/>
                  </a:lnTo>
                  <a:lnTo>
                    <a:pt x="149" y="27"/>
                  </a:lnTo>
                  <a:lnTo>
                    <a:pt x="152" y="30"/>
                  </a:lnTo>
                  <a:lnTo>
                    <a:pt x="161" y="33"/>
                  </a:lnTo>
                  <a:lnTo>
                    <a:pt x="167" y="33"/>
                  </a:lnTo>
                  <a:lnTo>
                    <a:pt x="167" y="33"/>
                  </a:lnTo>
                  <a:lnTo>
                    <a:pt x="167" y="39"/>
                  </a:lnTo>
                  <a:lnTo>
                    <a:pt x="167" y="45"/>
                  </a:lnTo>
                  <a:lnTo>
                    <a:pt x="155" y="57"/>
                  </a:lnTo>
                  <a:lnTo>
                    <a:pt x="155" y="57"/>
                  </a:lnTo>
                  <a:lnTo>
                    <a:pt x="149" y="60"/>
                  </a:lnTo>
                  <a:lnTo>
                    <a:pt x="143" y="60"/>
                  </a:lnTo>
                  <a:lnTo>
                    <a:pt x="143" y="60"/>
                  </a:lnTo>
                  <a:lnTo>
                    <a:pt x="137" y="66"/>
                  </a:lnTo>
                  <a:lnTo>
                    <a:pt x="127" y="69"/>
                  </a:lnTo>
                  <a:lnTo>
                    <a:pt x="127" y="69"/>
                  </a:lnTo>
                  <a:lnTo>
                    <a:pt x="112" y="72"/>
                  </a:lnTo>
                  <a:lnTo>
                    <a:pt x="112" y="72"/>
                  </a:lnTo>
                  <a:lnTo>
                    <a:pt x="109" y="75"/>
                  </a:lnTo>
                  <a:lnTo>
                    <a:pt x="106" y="78"/>
                  </a:lnTo>
                  <a:lnTo>
                    <a:pt x="106" y="78"/>
                  </a:lnTo>
                  <a:lnTo>
                    <a:pt x="85" y="81"/>
                  </a:lnTo>
                  <a:lnTo>
                    <a:pt x="70" y="81"/>
                  </a:lnTo>
                  <a:lnTo>
                    <a:pt x="58" y="81"/>
                  </a:lnTo>
                  <a:lnTo>
                    <a:pt x="58" y="81"/>
                  </a:lnTo>
                  <a:lnTo>
                    <a:pt x="55" y="78"/>
                  </a:lnTo>
                  <a:lnTo>
                    <a:pt x="52" y="78"/>
                  </a:lnTo>
                  <a:lnTo>
                    <a:pt x="52" y="78"/>
                  </a:lnTo>
                  <a:lnTo>
                    <a:pt x="49" y="75"/>
                  </a:lnTo>
                  <a:lnTo>
                    <a:pt x="46" y="72"/>
                  </a:lnTo>
                  <a:lnTo>
                    <a:pt x="43" y="72"/>
                  </a:lnTo>
                  <a:lnTo>
                    <a:pt x="37" y="69"/>
                  </a:lnTo>
                  <a:lnTo>
                    <a:pt x="37" y="69"/>
                  </a:lnTo>
                  <a:lnTo>
                    <a:pt x="34" y="66"/>
                  </a:lnTo>
                  <a:lnTo>
                    <a:pt x="28" y="66"/>
                  </a:lnTo>
                  <a:lnTo>
                    <a:pt x="28" y="66"/>
                  </a:lnTo>
                  <a:lnTo>
                    <a:pt x="31" y="63"/>
                  </a:lnTo>
                  <a:lnTo>
                    <a:pt x="31" y="63"/>
                  </a:lnTo>
                  <a:lnTo>
                    <a:pt x="37" y="60"/>
                  </a:lnTo>
                  <a:lnTo>
                    <a:pt x="37" y="60"/>
                  </a:lnTo>
                  <a:lnTo>
                    <a:pt x="34" y="57"/>
                  </a:lnTo>
                  <a:lnTo>
                    <a:pt x="31" y="57"/>
                  </a:lnTo>
                  <a:lnTo>
                    <a:pt x="25" y="54"/>
                  </a:lnTo>
                  <a:lnTo>
                    <a:pt x="25" y="54"/>
                  </a:lnTo>
                  <a:lnTo>
                    <a:pt x="25" y="48"/>
                  </a:lnTo>
                  <a:lnTo>
                    <a:pt x="25" y="42"/>
                  </a:lnTo>
                  <a:lnTo>
                    <a:pt x="25" y="36"/>
                  </a:lnTo>
                  <a:lnTo>
                    <a:pt x="25" y="30"/>
                  </a:lnTo>
                  <a:lnTo>
                    <a:pt x="25" y="30"/>
                  </a:lnTo>
                  <a:lnTo>
                    <a:pt x="16" y="30"/>
                  </a:lnTo>
                  <a:lnTo>
                    <a:pt x="10" y="33"/>
                  </a:lnTo>
                  <a:lnTo>
                    <a:pt x="7" y="36"/>
                  </a:lnTo>
                  <a:lnTo>
                    <a:pt x="0" y="33"/>
                  </a:lnTo>
                  <a:lnTo>
                    <a:pt x="0" y="33"/>
                  </a:lnTo>
                  <a:lnTo>
                    <a:pt x="0" y="27"/>
                  </a:lnTo>
                  <a:lnTo>
                    <a:pt x="4" y="24"/>
                  </a:lnTo>
                  <a:lnTo>
                    <a:pt x="10" y="24"/>
                  </a:lnTo>
                  <a:lnTo>
                    <a:pt x="10" y="18"/>
                  </a:lnTo>
                  <a:lnTo>
                    <a:pt x="10" y="18"/>
                  </a:lnTo>
                  <a:lnTo>
                    <a:pt x="25" y="18"/>
                  </a:lnTo>
                  <a:lnTo>
                    <a:pt x="40" y="18"/>
                  </a:lnTo>
                  <a:lnTo>
                    <a:pt x="40" y="18"/>
                  </a:lnTo>
                  <a:lnTo>
                    <a:pt x="43" y="21"/>
                  </a:lnTo>
                  <a:lnTo>
                    <a:pt x="46" y="24"/>
                  </a:lnTo>
                  <a:lnTo>
                    <a:pt x="49" y="27"/>
                  </a:lnTo>
                  <a:lnTo>
                    <a:pt x="46" y="33"/>
                  </a:lnTo>
                  <a:lnTo>
                    <a:pt x="46" y="33"/>
                  </a:lnTo>
                  <a:lnTo>
                    <a:pt x="52" y="33"/>
                  </a:lnTo>
                  <a:lnTo>
                    <a:pt x="55" y="30"/>
                  </a:lnTo>
                  <a:lnTo>
                    <a:pt x="58" y="24"/>
                  </a:lnTo>
                  <a:lnTo>
                    <a:pt x="58" y="18"/>
                  </a:lnTo>
                  <a:lnTo>
                    <a:pt x="58" y="18"/>
                  </a:lnTo>
                  <a:lnTo>
                    <a:pt x="58" y="18"/>
                  </a:lnTo>
                  <a:lnTo>
                    <a:pt x="64" y="18"/>
                  </a:lnTo>
                  <a:lnTo>
                    <a:pt x="73" y="18"/>
                  </a:lnTo>
                  <a:lnTo>
                    <a:pt x="82" y="18"/>
                  </a:lnTo>
                  <a:lnTo>
                    <a:pt x="85" y="21"/>
                  </a:lnTo>
                  <a:lnTo>
                    <a:pt x="82" y="24"/>
                  </a:lnTo>
                  <a:lnTo>
                    <a:pt x="82" y="24"/>
                  </a:lnTo>
                  <a:lnTo>
                    <a:pt x="85" y="27"/>
                  </a:lnTo>
                  <a:lnTo>
                    <a:pt x="88" y="24"/>
                  </a:lnTo>
                  <a:lnTo>
                    <a:pt x="88" y="18"/>
                  </a:lnTo>
                  <a:lnTo>
                    <a:pt x="88" y="18"/>
                  </a:lnTo>
                  <a:lnTo>
                    <a:pt x="100" y="15"/>
                  </a:lnTo>
                  <a:lnTo>
                    <a:pt x="112" y="12"/>
                  </a:lnTo>
                  <a:lnTo>
                    <a:pt x="112" y="12"/>
                  </a:lnTo>
                  <a:lnTo>
                    <a:pt x="118" y="9"/>
                  </a:lnTo>
                  <a:lnTo>
                    <a:pt x="121" y="0"/>
                  </a:lnTo>
                  <a:lnTo>
                    <a:pt x="12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14" name="Freeform 108"/>
            <p:cNvSpPr>
              <a:spLocks/>
            </p:cNvSpPr>
            <p:nvPr/>
          </p:nvSpPr>
          <p:spPr bwMode="auto">
            <a:xfrm>
              <a:off x="3095625" y="2474913"/>
              <a:ext cx="168275" cy="114300"/>
            </a:xfrm>
            <a:custGeom>
              <a:avLst/>
              <a:gdLst>
                <a:gd name="T0" fmla="*/ 28 w 106"/>
                <a:gd name="T1" fmla="*/ 0 h 72"/>
                <a:gd name="T2" fmla="*/ 28 w 106"/>
                <a:gd name="T3" fmla="*/ 0 h 72"/>
                <a:gd name="T4" fmla="*/ 37 w 106"/>
                <a:gd name="T5" fmla="*/ 6 h 72"/>
                <a:gd name="T6" fmla="*/ 43 w 106"/>
                <a:gd name="T7" fmla="*/ 9 h 72"/>
                <a:gd name="T8" fmla="*/ 52 w 106"/>
                <a:gd name="T9" fmla="*/ 15 h 72"/>
                <a:gd name="T10" fmla="*/ 52 w 106"/>
                <a:gd name="T11" fmla="*/ 18 h 72"/>
                <a:gd name="T12" fmla="*/ 52 w 106"/>
                <a:gd name="T13" fmla="*/ 24 h 72"/>
                <a:gd name="T14" fmla="*/ 52 w 106"/>
                <a:gd name="T15" fmla="*/ 24 h 72"/>
                <a:gd name="T16" fmla="*/ 55 w 106"/>
                <a:gd name="T17" fmla="*/ 24 h 72"/>
                <a:gd name="T18" fmla="*/ 58 w 106"/>
                <a:gd name="T19" fmla="*/ 24 h 72"/>
                <a:gd name="T20" fmla="*/ 61 w 106"/>
                <a:gd name="T21" fmla="*/ 21 h 72"/>
                <a:gd name="T22" fmla="*/ 61 w 106"/>
                <a:gd name="T23" fmla="*/ 21 h 72"/>
                <a:gd name="T24" fmla="*/ 64 w 106"/>
                <a:gd name="T25" fmla="*/ 24 h 72"/>
                <a:gd name="T26" fmla="*/ 67 w 106"/>
                <a:gd name="T27" fmla="*/ 27 h 72"/>
                <a:gd name="T28" fmla="*/ 67 w 106"/>
                <a:gd name="T29" fmla="*/ 30 h 72"/>
                <a:gd name="T30" fmla="*/ 73 w 106"/>
                <a:gd name="T31" fmla="*/ 33 h 72"/>
                <a:gd name="T32" fmla="*/ 73 w 106"/>
                <a:gd name="T33" fmla="*/ 33 h 72"/>
                <a:gd name="T34" fmla="*/ 76 w 106"/>
                <a:gd name="T35" fmla="*/ 36 h 72"/>
                <a:gd name="T36" fmla="*/ 82 w 106"/>
                <a:gd name="T37" fmla="*/ 39 h 72"/>
                <a:gd name="T38" fmla="*/ 88 w 106"/>
                <a:gd name="T39" fmla="*/ 51 h 72"/>
                <a:gd name="T40" fmla="*/ 88 w 106"/>
                <a:gd name="T41" fmla="*/ 51 h 72"/>
                <a:gd name="T42" fmla="*/ 100 w 106"/>
                <a:gd name="T43" fmla="*/ 51 h 72"/>
                <a:gd name="T44" fmla="*/ 106 w 106"/>
                <a:gd name="T45" fmla="*/ 57 h 72"/>
                <a:gd name="T46" fmla="*/ 106 w 106"/>
                <a:gd name="T47" fmla="*/ 57 h 72"/>
                <a:gd name="T48" fmla="*/ 100 w 106"/>
                <a:gd name="T49" fmla="*/ 60 h 72"/>
                <a:gd name="T50" fmla="*/ 94 w 106"/>
                <a:gd name="T51" fmla="*/ 60 h 72"/>
                <a:gd name="T52" fmla="*/ 82 w 106"/>
                <a:gd name="T53" fmla="*/ 60 h 72"/>
                <a:gd name="T54" fmla="*/ 67 w 106"/>
                <a:gd name="T55" fmla="*/ 60 h 72"/>
                <a:gd name="T56" fmla="*/ 52 w 106"/>
                <a:gd name="T57" fmla="*/ 60 h 72"/>
                <a:gd name="T58" fmla="*/ 52 w 106"/>
                <a:gd name="T59" fmla="*/ 60 h 72"/>
                <a:gd name="T60" fmla="*/ 43 w 106"/>
                <a:gd name="T61" fmla="*/ 66 h 72"/>
                <a:gd name="T62" fmla="*/ 37 w 106"/>
                <a:gd name="T63" fmla="*/ 69 h 72"/>
                <a:gd name="T64" fmla="*/ 34 w 106"/>
                <a:gd name="T65" fmla="*/ 72 h 72"/>
                <a:gd name="T66" fmla="*/ 34 w 106"/>
                <a:gd name="T67" fmla="*/ 72 h 72"/>
                <a:gd name="T68" fmla="*/ 18 w 106"/>
                <a:gd name="T69" fmla="*/ 63 h 72"/>
                <a:gd name="T70" fmla="*/ 12 w 106"/>
                <a:gd name="T71" fmla="*/ 60 h 72"/>
                <a:gd name="T72" fmla="*/ 0 w 106"/>
                <a:gd name="T73" fmla="*/ 60 h 72"/>
                <a:gd name="T74" fmla="*/ 0 w 106"/>
                <a:gd name="T75" fmla="*/ 60 h 72"/>
                <a:gd name="T76" fmla="*/ 0 w 106"/>
                <a:gd name="T77" fmla="*/ 57 h 72"/>
                <a:gd name="T78" fmla="*/ 3 w 106"/>
                <a:gd name="T79" fmla="*/ 57 h 72"/>
                <a:gd name="T80" fmla="*/ 9 w 106"/>
                <a:gd name="T81" fmla="*/ 57 h 72"/>
                <a:gd name="T82" fmla="*/ 9 w 106"/>
                <a:gd name="T83" fmla="*/ 57 h 72"/>
                <a:gd name="T84" fmla="*/ 6 w 106"/>
                <a:gd name="T85" fmla="*/ 51 h 72"/>
                <a:gd name="T86" fmla="*/ 6 w 106"/>
                <a:gd name="T87" fmla="*/ 48 h 72"/>
                <a:gd name="T88" fmla="*/ 12 w 106"/>
                <a:gd name="T89" fmla="*/ 48 h 72"/>
                <a:gd name="T90" fmla="*/ 12 w 106"/>
                <a:gd name="T91" fmla="*/ 48 h 72"/>
                <a:gd name="T92" fmla="*/ 9 w 106"/>
                <a:gd name="T93" fmla="*/ 39 h 72"/>
                <a:gd name="T94" fmla="*/ 9 w 106"/>
                <a:gd name="T95" fmla="*/ 30 h 72"/>
                <a:gd name="T96" fmla="*/ 12 w 106"/>
                <a:gd name="T97" fmla="*/ 24 h 72"/>
                <a:gd name="T98" fmla="*/ 12 w 106"/>
                <a:gd name="T99" fmla="*/ 12 h 72"/>
                <a:gd name="T100" fmla="*/ 12 w 106"/>
                <a:gd name="T101" fmla="*/ 12 h 72"/>
                <a:gd name="T102" fmla="*/ 25 w 106"/>
                <a:gd name="T103" fmla="*/ 9 h 72"/>
                <a:gd name="T104" fmla="*/ 28 w 106"/>
                <a:gd name="T105" fmla="*/ 6 h 72"/>
                <a:gd name="T106" fmla="*/ 28 w 106"/>
                <a:gd name="T107" fmla="*/ 0 h 72"/>
                <a:gd name="T108" fmla="*/ 28 w 106"/>
                <a:gd name="T10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 h="72">
                  <a:moveTo>
                    <a:pt x="28" y="0"/>
                  </a:moveTo>
                  <a:lnTo>
                    <a:pt x="28" y="0"/>
                  </a:lnTo>
                  <a:lnTo>
                    <a:pt x="37" y="6"/>
                  </a:lnTo>
                  <a:lnTo>
                    <a:pt x="43" y="9"/>
                  </a:lnTo>
                  <a:lnTo>
                    <a:pt x="52" y="15"/>
                  </a:lnTo>
                  <a:lnTo>
                    <a:pt x="52" y="18"/>
                  </a:lnTo>
                  <a:lnTo>
                    <a:pt x="52" y="24"/>
                  </a:lnTo>
                  <a:lnTo>
                    <a:pt x="52" y="24"/>
                  </a:lnTo>
                  <a:lnTo>
                    <a:pt x="55" y="24"/>
                  </a:lnTo>
                  <a:lnTo>
                    <a:pt x="58" y="24"/>
                  </a:lnTo>
                  <a:lnTo>
                    <a:pt x="61" y="21"/>
                  </a:lnTo>
                  <a:lnTo>
                    <a:pt x="61" y="21"/>
                  </a:lnTo>
                  <a:lnTo>
                    <a:pt x="64" y="24"/>
                  </a:lnTo>
                  <a:lnTo>
                    <a:pt x="67" y="27"/>
                  </a:lnTo>
                  <a:lnTo>
                    <a:pt x="67" y="30"/>
                  </a:lnTo>
                  <a:lnTo>
                    <a:pt x="73" y="33"/>
                  </a:lnTo>
                  <a:lnTo>
                    <a:pt x="73" y="33"/>
                  </a:lnTo>
                  <a:lnTo>
                    <a:pt x="76" y="36"/>
                  </a:lnTo>
                  <a:lnTo>
                    <a:pt x="82" y="39"/>
                  </a:lnTo>
                  <a:lnTo>
                    <a:pt x="88" y="51"/>
                  </a:lnTo>
                  <a:lnTo>
                    <a:pt x="88" y="51"/>
                  </a:lnTo>
                  <a:lnTo>
                    <a:pt x="100" y="51"/>
                  </a:lnTo>
                  <a:lnTo>
                    <a:pt x="106" y="57"/>
                  </a:lnTo>
                  <a:lnTo>
                    <a:pt x="106" y="57"/>
                  </a:lnTo>
                  <a:lnTo>
                    <a:pt x="100" y="60"/>
                  </a:lnTo>
                  <a:lnTo>
                    <a:pt x="94" y="60"/>
                  </a:lnTo>
                  <a:lnTo>
                    <a:pt x="82" y="60"/>
                  </a:lnTo>
                  <a:lnTo>
                    <a:pt x="67" y="60"/>
                  </a:lnTo>
                  <a:lnTo>
                    <a:pt x="52" y="60"/>
                  </a:lnTo>
                  <a:lnTo>
                    <a:pt x="52" y="60"/>
                  </a:lnTo>
                  <a:lnTo>
                    <a:pt x="43" y="66"/>
                  </a:lnTo>
                  <a:lnTo>
                    <a:pt x="37" y="69"/>
                  </a:lnTo>
                  <a:lnTo>
                    <a:pt x="34" y="72"/>
                  </a:lnTo>
                  <a:lnTo>
                    <a:pt x="34" y="72"/>
                  </a:lnTo>
                  <a:lnTo>
                    <a:pt x="18" y="63"/>
                  </a:lnTo>
                  <a:lnTo>
                    <a:pt x="12" y="60"/>
                  </a:lnTo>
                  <a:lnTo>
                    <a:pt x="0" y="60"/>
                  </a:lnTo>
                  <a:lnTo>
                    <a:pt x="0" y="60"/>
                  </a:lnTo>
                  <a:lnTo>
                    <a:pt x="0" y="57"/>
                  </a:lnTo>
                  <a:lnTo>
                    <a:pt x="3" y="57"/>
                  </a:lnTo>
                  <a:lnTo>
                    <a:pt x="9" y="57"/>
                  </a:lnTo>
                  <a:lnTo>
                    <a:pt x="9" y="57"/>
                  </a:lnTo>
                  <a:lnTo>
                    <a:pt x="6" y="51"/>
                  </a:lnTo>
                  <a:lnTo>
                    <a:pt x="6" y="48"/>
                  </a:lnTo>
                  <a:lnTo>
                    <a:pt x="12" y="48"/>
                  </a:lnTo>
                  <a:lnTo>
                    <a:pt x="12" y="48"/>
                  </a:lnTo>
                  <a:lnTo>
                    <a:pt x="9" y="39"/>
                  </a:lnTo>
                  <a:lnTo>
                    <a:pt x="9" y="30"/>
                  </a:lnTo>
                  <a:lnTo>
                    <a:pt x="12" y="24"/>
                  </a:lnTo>
                  <a:lnTo>
                    <a:pt x="12" y="12"/>
                  </a:lnTo>
                  <a:lnTo>
                    <a:pt x="12" y="12"/>
                  </a:lnTo>
                  <a:lnTo>
                    <a:pt x="25" y="9"/>
                  </a:lnTo>
                  <a:lnTo>
                    <a:pt x="28" y="6"/>
                  </a:lnTo>
                  <a:lnTo>
                    <a:pt x="28" y="0"/>
                  </a:lnTo>
                  <a:lnTo>
                    <a:pt x="28"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15" name="Freeform 109"/>
            <p:cNvSpPr>
              <a:spLocks/>
            </p:cNvSpPr>
            <p:nvPr/>
          </p:nvSpPr>
          <p:spPr bwMode="auto">
            <a:xfrm>
              <a:off x="7896225" y="4384675"/>
              <a:ext cx="277813" cy="279400"/>
            </a:xfrm>
            <a:custGeom>
              <a:avLst/>
              <a:gdLst>
                <a:gd name="T0" fmla="*/ 18 w 175"/>
                <a:gd name="T1" fmla="*/ 18 h 176"/>
                <a:gd name="T2" fmla="*/ 9 w 175"/>
                <a:gd name="T3" fmla="*/ 15 h 176"/>
                <a:gd name="T4" fmla="*/ 0 w 175"/>
                <a:gd name="T5" fmla="*/ 3 h 176"/>
                <a:gd name="T6" fmla="*/ 15 w 175"/>
                <a:gd name="T7" fmla="*/ 0 h 176"/>
                <a:gd name="T8" fmla="*/ 33 w 175"/>
                <a:gd name="T9" fmla="*/ 0 h 176"/>
                <a:gd name="T10" fmla="*/ 45 w 175"/>
                <a:gd name="T11" fmla="*/ 6 h 176"/>
                <a:gd name="T12" fmla="*/ 51 w 175"/>
                <a:gd name="T13" fmla="*/ 12 h 176"/>
                <a:gd name="T14" fmla="*/ 57 w 175"/>
                <a:gd name="T15" fmla="*/ 18 h 176"/>
                <a:gd name="T16" fmla="*/ 57 w 175"/>
                <a:gd name="T17" fmla="*/ 24 h 176"/>
                <a:gd name="T18" fmla="*/ 69 w 175"/>
                <a:gd name="T19" fmla="*/ 30 h 176"/>
                <a:gd name="T20" fmla="*/ 81 w 175"/>
                <a:gd name="T21" fmla="*/ 37 h 176"/>
                <a:gd name="T22" fmla="*/ 103 w 175"/>
                <a:gd name="T23" fmla="*/ 58 h 176"/>
                <a:gd name="T24" fmla="*/ 109 w 175"/>
                <a:gd name="T25" fmla="*/ 64 h 176"/>
                <a:gd name="T26" fmla="*/ 112 w 175"/>
                <a:gd name="T27" fmla="*/ 70 h 176"/>
                <a:gd name="T28" fmla="*/ 124 w 175"/>
                <a:gd name="T29" fmla="*/ 73 h 176"/>
                <a:gd name="T30" fmla="*/ 133 w 175"/>
                <a:gd name="T31" fmla="*/ 85 h 176"/>
                <a:gd name="T32" fmla="*/ 139 w 175"/>
                <a:gd name="T33" fmla="*/ 97 h 176"/>
                <a:gd name="T34" fmla="*/ 148 w 175"/>
                <a:gd name="T35" fmla="*/ 109 h 176"/>
                <a:gd name="T36" fmla="*/ 160 w 175"/>
                <a:gd name="T37" fmla="*/ 118 h 176"/>
                <a:gd name="T38" fmla="*/ 163 w 175"/>
                <a:gd name="T39" fmla="*/ 130 h 176"/>
                <a:gd name="T40" fmla="*/ 169 w 175"/>
                <a:gd name="T41" fmla="*/ 139 h 176"/>
                <a:gd name="T42" fmla="*/ 172 w 175"/>
                <a:gd name="T43" fmla="*/ 154 h 176"/>
                <a:gd name="T44" fmla="*/ 169 w 175"/>
                <a:gd name="T45" fmla="*/ 167 h 176"/>
                <a:gd name="T46" fmla="*/ 172 w 175"/>
                <a:gd name="T47" fmla="*/ 173 h 176"/>
                <a:gd name="T48" fmla="*/ 157 w 175"/>
                <a:gd name="T49" fmla="*/ 173 h 176"/>
                <a:gd name="T50" fmla="*/ 139 w 175"/>
                <a:gd name="T51" fmla="*/ 173 h 176"/>
                <a:gd name="T52" fmla="*/ 136 w 175"/>
                <a:gd name="T53" fmla="*/ 164 h 176"/>
                <a:gd name="T54" fmla="*/ 124 w 175"/>
                <a:gd name="T55" fmla="*/ 154 h 176"/>
                <a:gd name="T56" fmla="*/ 112 w 175"/>
                <a:gd name="T57" fmla="*/ 145 h 176"/>
                <a:gd name="T58" fmla="*/ 115 w 175"/>
                <a:gd name="T59" fmla="*/ 139 h 176"/>
                <a:gd name="T60" fmla="*/ 112 w 175"/>
                <a:gd name="T61" fmla="*/ 139 h 176"/>
                <a:gd name="T62" fmla="*/ 109 w 175"/>
                <a:gd name="T63" fmla="*/ 136 h 176"/>
                <a:gd name="T64" fmla="*/ 103 w 175"/>
                <a:gd name="T65" fmla="*/ 130 h 176"/>
                <a:gd name="T66" fmla="*/ 94 w 175"/>
                <a:gd name="T67" fmla="*/ 121 h 176"/>
                <a:gd name="T68" fmla="*/ 81 w 175"/>
                <a:gd name="T69" fmla="*/ 115 h 176"/>
                <a:gd name="T70" fmla="*/ 75 w 175"/>
                <a:gd name="T71" fmla="*/ 94 h 176"/>
                <a:gd name="T72" fmla="*/ 72 w 175"/>
                <a:gd name="T73" fmla="*/ 88 h 176"/>
                <a:gd name="T74" fmla="*/ 69 w 175"/>
                <a:gd name="T75" fmla="*/ 94 h 176"/>
                <a:gd name="T76" fmla="*/ 63 w 175"/>
                <a:gd name="T77" fmla="*/ 73 h 176"/>
                <a:gd name="T78" fmla="*/ 54 w 175"/>
                <a:gd name="T79" fmla="*/ 67 h 176"/>
                <a:gd name="T80" fmla="*/ 45 w 175"/>
                <a:gd name="T81" fmla="*/ 61 h 176"/>
                <a:gd name="T82" fmla="*/ 42 w 175"/>
                <a:gd name="T83" fmla="*/ 46 h 176"/>
                <a:gd name="T84" fmla="*/ 30 w 175"/>
                <a:gd name="T85" fmla="*/ 37 h 176"/>
                <a:gd name="T86" fmla="*/ 21 w 175"/>
                <a:gd name="T87" fmla="*/ 30 h 176"/>
                <a:gd name="T88" fmla="*/ 24 w 175"/>
                <a:gd name="T89" fmla="*/ 1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5" h="176">
                  <a:moveTo>
                    <a:pt x="18" y="21"/>
                  </a:moveTo>
                  <a:lnTo>
                    <a:pt x="18" y="21"/>
                  </a:lnTo>
                  <a:lnTo>
                    <a:pt x="18" y="18"/>
                  </a:lnTo>
                  <a:lnTo>
                    <a:pt x="15" y="18"/>
                  </a:lnTo>
                  <a:lnTo>
                    <a:pt x="9" y="15"/>
                  </a:lnTo>
                  <a:lnTo>
                    <a:pt x="9" y="15"/>
                  </a:lnTo>
                  <a:lnTo>
                    <a:pt x="6" y="9"/>
                  </a:lnTo>
                  <a:lnTo>
                    <a:pt x="6" y="6"/>
                  </a:lnTo>
                  <a:lnTo>
                    <a:pt x="0" y="3"/>
                  </a:lnTo>
                  <a:lnTo>
                    <a:pt x="0" y="3"/>
                  </a:lnTo>
                  <a:lnTo>
                    <a:pt x="9" y="0"/>
                  </a:lnTo>
                  <a:lnTo>
                    <a:pt x="15" y="0"/>
                  </a:lnTo>
                  <a:lnTo>
                    <a:pt x="24" y="3"/>
                  </a:lnTo>
                  <a:lnTo>
                    <a:pt x="33" y="0"/>
                  </a:lnTo>
                  <a:lnTo>
                    <a:pt x="33" y="0"/>
                  </a:lnTo>
                  <a:lnTo>
                    <a:pt x="36" y="6"/>
                  </a:lnTo>
                  <a:lnTo>
                    <a:pt x="39" y="6"/>
                  </a:lnTo>
                  <a:lnTo>
                    <a:pt x="45" y="6"/>
                  </a:lnTo>
                  <a:lnTo>
                    <a:pt x="51" y="9"/>
                  </a:lnTo>
                  <a:lnTo>
                    <a:pt x="51" y="9"/>
                  </a:lnTo>
                  <a:lnTo>
                    <a:pt x="51" y="12"/>
                  </a:lnTo>
                  <a:lnTo>
                    <a:pt x="51" y="15"/>
                  </a:lnTo>
                  <a:lnTo>
                    <a:pt x="51" y="15"/>
                  </a:lnTo>
                  <a:lnTo>
                    <a:pt x="57" y="18"/>
                  </a:lnTo>
                  <a:lnTo>
                    <a:pt x="57" y="21"/>
                  </a:lnTo>
                  <a:lnTo>
                    <a:pt x="57" y="24"/>
                  </a:lnTo>
                  <a:lnTo>
                    <a:pt x="57" y="24"/>
                  </a:lnTo>
                  <a:lnTo>
                    <a:pt x="63" y="24"/>
                  </a:lnTo>
                  <a:lnTo>
                    <a:pt x="66" y="27"/>
                  </a:lnTo>
                  <a:lnTo>
                    <a:pt x="69" y="30"/>
                  </a:lnTo>
                  <a:lnTo>
                    <a:pt x="75" y="33"/>
                  </a:lnTo>
                  <a:lnTo>
                    <a:pt x="75" y="33"/>
                  </a:lnTo>
                  <a:lnTo>
                    <a:pt x="81" y="37"/>
                  </a:lnTo>
                  <a:lnTo>
                    <a:pt x="88" y="46"/>
                  </a:lnTo>
                  <a:lnTo>
                    <a:pt x="94" y="55"/>
                  </a:lnTo>
                  <a:lnTo>
                    <a:pt x="103" y="58"/>
                  </a:lnTo>
                  <a:lnTo>
                    <a:pt x="103" y="58"/>
                  </a:lnTo>
                  <a:lnTo>
                    <a:pt x="106" y="58"/>
                  </a:lnTo>
                  <a:lnTo>
                    <a:pt x="109" y="64"/>
                  </a:lnTo>
                  <a:lnTo>
                    <a:pt x="109" y="67"/>
                  </a:lnTo>
                  <a:lnTo>
                    <a:pt x="112" y="70"/>
                  </a:lnTo>
                  <a:lnTo>
                    <a:pt x="112" y="70"/>
                  </a:lnTo>
                  <a:lnTo>
                    <a:pt x="118" y="73"/>
                  </a:lnTo>
                  <a:lnTo>
                    <a:pt x="124" y="73"/>
                  </a:lnTo>
                  <a:lnTo>
                    <a:pt x="124" y="73"/>
                  </a:lnTo>
                  <a:lnTo>
                    <a:pt x="133" y="82"/>
                  </a:lnTo>
                  <a:lnTo>
                    <a:pt x="133" y="82"/>
                  </a:lnTo>
                  <a:lnTo>
                    <a:pt x="133" y="85"/>
                  </a:lnTo>
                  <a:lnTo>
                    <a:pt x="133" y="91"/>
                  </a:lnTo>
                  <a:lnTo>
                    <a:pt x="133" y="91"/>
                  </a:lnTo>
                  <a:lnTo>
                    <a:pt x="139" y="97"/>
                  </a:lnTo>
                  <a:lnTo>
                    <a:pt x="139" y="97"/>
                  </a:lnTo>
                  <a:lnTo>
                    <a:pt x="145" y="106"/>
                  </a:lnTo>
                  <a:lnTo>
                    <a:pt x="148" y="109"/>
                  </a:lnTo>
                  <a:lnTo>
                    <a:pt x="151" y="109"/>
                  </a:lnTo>
                  <a:lnTo>
                    <a:pt x="151" y="109"/>
                  </a:lnTo>
                  <a:lnTo>
                    <a:pt x="160" y="118"/>
                  </a:lnTo>
                  <a:lnTo>
                    <a:pt x="160" y="118"/>
                  </a:lnTo>
                  <a:lnTo>
                    <a:pt x="163" y="124"/>
                  </a:lnTo>
                  <a:lnTo>
                    <a:pt x="163" y="130"/>
                  </a:lnTo>
                  <a:lnTo>
                    <a:pt x="163" y="136"/>
                  </a:lnTo>
                  <a:lnTo>
                    <a:pt x="169" y="139"/>
                  </a:lnTo>
                  <a:lnTo>
                    <a:pt x="169" y="139"/>
                  </a:lnTo>
                  <a:lnTo>
                    <a:pt x="169" y="139"/>
                  </a:lnTo>
                  <a:lnTo>
                    <a:pt x="172" y="145"/>
                  </a:lnTo>
                  <a:lnTo>
                    <a:pt x="172" y="154"/>
                  </a:lnTo>
                  <a:lnTo>
                    <a:pt x="172" y="154"/>
                  </a:lnTo>
                  <a:lnTo>
                    <a:pt x="169" y="164"/>
                  </a:lnTo>
                  <a:lnTo>
                    <a:pt x="169" y="167"/>
                  </a:lnTo>
                  <a:lnTo>
                    <a:pt x="175" y="167"/>
                  </a:lnTo>
                  <a:lnTo>
                    <a:pt x="175" y="167"/>
                  </a:lnTo>
                  <a:lnTo>
                    <a:pt x="172" y="173"/>
                  </a:lnTo>
                  <a:lnTo>
                    <a:pt x="169" y="176"/>
                  </a:lnTo>
                  <a:lnTo>
                    <a:pt x="157" y="173"/>
                  </a:lnTo>
                  <a:lnTo>
                    <a:pt x="157" y="173"/>
                  </a:lnTo>
                  <a:lnTo>
                    <a:pt x="148" y="173"/>
                  </a:lnTo>
                  <a:lnTo>
                    <a:pt x="139" y="173"/>
                  </a:lnTo>
                  <a:lnTo>
                    <a:pt x="139" y="173"/>
                  </a:lnTo>
                  <a:lnTo>
                    <a:pt x="139" y="164"/>
                  </a:lnTo>
                  <a:lnTo>
                    <a:pt x="139" y="164"/>
                  </a:lnTo>
                  <a:lnTo>
                    <a:pt x="136" y="164"/>
                  </a:lnTo>
                  <a:lnTo>
                    <a:pt x="133" y="164"/>
                  </a:lnTo>
                  <a:lnTo>
                    <a:pt x="133" y="164"/>
                  </a:lnTo>
                  <a:lnTo>
                    <a:pt x="124" y="154"/>
                  </a:lnTo>
                  <a:lnTo>
                    <a:pt x="118" y="148"/>
                  </a:lnTo>
                  <a:lnTo>
                    <a:pt x="112" y="145"/>
                  </a:lnTo>
                  <a:lnTo>
                    <a:pt x="112" y="145"/>
                  </a:lnTo>
                  <a:lnTo>
                    <a:pt x="115" y="142"/>
                  </a:lnTo>
                  <a:lnTo>
                    <a:pt x="115" y="139"/>
                  </a:lnTo>
                  <a:lnTo>
                    <a:pt x="115" y="139"/>
                  </a:lnTo>
                  <a:lnTo>
                    <a:pt x="115" y="136"/>
                  </a:lnTo>
                  <a:lnTo>
                    <a:pt x="112" y="136"/>
                  </a:lnTo>
                  <a:lnTo>
                    <a:pt x="112" y="139"/>
                  </a:lnTo>
                  <a:lnTo>
                    <a:pt x="112" y="139"/>
                  </a:lnTo>
                  <a:lnTo>
                    <a:pt x="109" y="139"/>
                  </a:lnTo>
                  <a:lnTo>
                    <a:pt x="109" y="136"/>
                  </a:lnTo>
                  <a:lnTo>
                    <a:pt x="106" y="130"/>
                  </a:lnTo>
                  <a:lnTo>
                    <a:pt x="106" y="130"/>
                  </a:lnTo>
                  <a:lnTo>
                    <a:pt x="103" y="130"/>
                  </a:lnTo>
                  <a:lnTo>
                    <a:pt x="100" y="130"/>
                  </a:lnTo>
                  <a:lnTo>
                    <a:pt x="100" y="130"/>
                  </a:lnTo>
                  <a:lnTo>
                    <a:pt x="94" y="121"/>
                  </a:lnTo>
                  <a:lnTo>
                    <a:pt x="88" y="115"/>
                  </a:lnTo>
                  <a:lnTo>
                    <a:pt x="81" y="115"/>
                  </a:lnTo>
                  <a:lnTo>
                    <a:pt x="81" y="115"/>
                  </a:lnTo>
                  <a:lnTo>
                    <a:pt x="85" y="103"/>
                  </a:lnTo>
                  <a:lnTo>
                    <a:pt x="81" y="100"/>
                  </a:lnTo>
                  <a:lnTo>
                    <a:pt x="75" y="94"/>
                  </a:lnTo>
                  <a:lnTo>
                    <a:pt x="75" y="85"/>
                  </a:lnTo>
                  <a:lnTo>
                    <a:pt x="75" y="85"/>
                  </a:lnTo>
                  <a:lnTo>
                    <a:pt x="72" y="88"/>
                  </a:lnTo>
                  <a:lnTo>
                    <a:pt x="72" y="88"/>
                  </a:lnTo>
                  <a:lnTo>
                    <a:pt x="69" y="94"/>
                  </a:lnTo>
                  <a:lnTo>
                    <a:pt x="69" y="94"/>
                  </a:lnTo>
                  <a:lnTo>
                    <a:pt x="66" y="91"/>
                  </a:lnTo>
                  <a:lnTo>
                    <a:pt x="66" y="85"/>
                  </a:lnTo>
                  <a:lnTo>
                    <a:pt x="63" y="73"/>
                  </a:lnTo>
                  <a:lnTo>
                    <a:pt x="63" y="73"/>
                  </a:lnTo>
                  <a:lnTo>
                    <a:pt x="54" y="67"/>
                  </a:lnTo>
                  <a:lnTo>
                    <a:pt x="54" y="67"/>
                  </a:lnTo>
                  <a:lnTo>
                    <a:pt x="51" y="64"/>
                  </a:lnTo>
                  <a:lnTo>
                    <a:pt x="45" y="61"/>
                  </a:lnTo>
                  <a:lnTo>
                    <a:pt x="45" y="61"/>
                  </a:lnTo>
                  <a:lnTo>
                    <a:pt x="45" y="55"/>
                  </a:lnTo>
                  <a:lnTo>
                    <a:pt x="45" y="52"/>
                  </a:lnTo>
                  <a:lnTo>
                    <a:pt x="42" y="46"/>
                  </a:lnTo>
                  <a:lnTo>
                    <a:pt x="42" y="46"/>
                  </a:lnTo>
                  <a:lnTo>
                    <a:pt x="36" y="40"/>
                  </a:lnTo>
                  <a:lnTo>
                    <a:pt x="30" y="37"/>
                  </a:lnTo>
                  <a:lnTo>
                    <a:pt x="30" y="37"/>
                  </a:lnTo>
                  <a:lnTo>
                    <a:pt x="21" y="30"/>
                  </a:lnTo>
                  <a:lnTo>
                    <a:pt x="21" y="30"/>
                  </a:lnTo>
                  <a:lnTo>
                    <a:pt x="21" y="24"/>
                  </a:lnTo>
                  <a:lnTo>
                    <a:pt x="24" y="18"/>
                  </a:lnTo>
                  <a:lnTo>
                    <a:pt x="24" y="18"/>
                  </a:lnTo>
                  <a:lnTo>
                    <a:pt x="18" y="21"/>
                  </a:lnTo>
                  <a:lnTo>
                    <a:pt x="18" y="2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16" name="Freeform 110"/>
            <p:cNvSpPr>
              <a:spLocks/>
            </p:cNvSpPr>
            <p:nvPr/>
          </p:nvSpPr>
          <p:spPr bwMode="auto">
            <a:xfrm>
              <a:off x="6527800" y="4835525"/>
              <a:ext cx="177800" cy="365125"/>
            </a:xfrm>
            <a:custGeom>
              <a:avLst/>
              <a:gdLst>
                <a:gd name="T0" fmla="*/ 94 w 112"/>
                <a:gd name="T1" fmla="*/ 0 h 230"/>
                <a:gd name="T2" fmla="*/ 112 w 112"/>
                <a:gd name="T3" fmla="*/ 7 h 230"/>
                <a:gd name="T4" fmla="*/ 109 w 112"/>
                <a:gd name="T5" fmla="*/ 13 h 230"/>
                <a:gd name="T6" fmla="*/ 112 w 112"/>
                <a:gd name="T7" fmla="*/ 43 h 230"/>
                <a:gd name="T8" fmla="*/ 112 w 112"/>
                <a:gd name="T9" fmla="*/ 64 h 230"/>
                <a:gd name="T10" fmla="*/ 103 w 112"/>
                <a:gd name="T11" fmla="*/ 79 h 230"/>
                <a:gd name="T12" fmla="*/ 100 w 112"/>
                <a:gd name="T13" fmla="*/ 103 h 230"/>
                <a:gd name="T14" fmla="*/ 94 w 112"/>
                <a:gd name="T15" fmla="*/ 127 h 230"/>
                <a:gd name="T16" fmla="*/ 88 w 112"/>
                <a:gd name="T17" fmla="*/ 146 h 230"/>
                <a:gd name="T18" fmla="*/ 82 w 112"/>
                <a:gd name="T19" fmla="*/ 149 h 230"/>
                <a:gd name="T20" fmla="*/ 82 w 112"/>
                <a:gd name="T21" fmla="*/ 161 h 230"/>
                <a:gd name="T22" fmla="*/ 79 w 112"/>
                <a:gd name="T23" fmla="*/ 173 h 230"/>
                <a:gd name="T24" fmla="*/ 79 w 112"/>
                <a:gd name="T25" fmla="*/ 179 h 230"/>
                <a:gd name="T26" fmla="*/ 70 w 112"/>
                <a:gd name="T27" fmla="*/ 185 h 230"/>
                <a:gd name="T28" fmla="*/ 67 w 112"/>
                <a:gd name="T29" fmla="*/ 209 h 230"/>
                <a:gd name="T30" fmla="*/ 64 w 112"/>
                <a:gd name="T31" fmla="*/ 209 h 230"/>
                <a:gd name="T32" fmla="*/ 64 w 112"/>
                <a:gd name="T33" fmla="*/ 212 h 230"/>
                <a:gd name="T34" fmla="*/ 58 w 112"/>
                <a:gd name="T35" fmla="*/ 221 h 230"/>
                <a:gd name="T36" fmla="*/ 58 w 112"/>
                <a:gd name="T37" fmla="*/ 224 h 230"/>
                <a:gd name="T38" fmla="*/ 18 w 112"/>
                <a:gd name="T39" fmla="*/ 230 h 230"/>
                <a:gd name="T40" fmla="*/ 18 w 112"/>
                <a:gd name="T41" fmla="*/ 224 h 230"/>
                <a:gd name="T42" fmla="*/ 12 w 112"/>
                <a:gd name="T43" fmla="*/ 215 h 230"/>
                <a:gd name="T44" fmla="*/ 12 w 112"/>
                <a:gd name="T45" fmla="*/ 209 h 230"/>
                <a:gd name="T46" fmla="*/ 9 w 112"/>
                <a:gd name="T47" fmla="*/ 206 h 230"/>
                <a:gd name="T48" fmla="*/ 9 w 112"/>
                <a:gd name="T49" fmla="*/ 200 h 230"/>
                <a:gd name="T50" fmla="*/ 0 w 112"/>
                <a:gd name="T51" fmla="*/ 197 h 230"/>
                <a:gd name="T52" fmla="*/ 0 w 112"/>
                <a:gd name="T53" fmla="*/ 179 h 230"/>
                <a:gd name="T54" fmla="*/ 3 w 112"/>
                <a:gd name="T55" fmla="*/ 176 h 230"/>
                <a:gd name="T56" fmla="*/ 6 w 112"/>
                <a:gd name="T57" fmla="*/ 176 h 230"/>
                <a:gd name="T58" fmla="*/ 0 w 112"/>
                <a:gd name="T59" fmla="*/ 173 h 230"/>
                <a:gd name="T60" fmla="*/ 6 w 112"/>
                <a:gd name="T61" fmla="*/ 164 h 230"/>
                <a:gd name="T62" fmla="*/ 9 w 112"/>
                <a:gd name="T63" fmla="*/ 155 h 230"/>
                <a:gd name="T64" fmla="*/ 9 w 112"/>
                <a:gd name="T65" fmla="*/ 149 h 230"/>
                <a:gd name="T66" fmla="*/ 18 w 112"/>
                <a:gd name="T67" fmla="*/ 143 h 230"/>
                <a:gd name="T68" fmla="*/ 18 w 112"/>
                <a:gd name="T69" fmla="*/ 124 h 230"/>
                <a:gd name="T70" fmla="*/ 21 w 112"/>
                <a:gd name="T71" fmla="*/ 118 h 230"/>
                <a:gd name="T72" fmla="*/ 24 w 112"/>
                <a:gd name="T73" fmla="*/ 124 h 230"/>
                <a:gd name="T74" fmla="*/ 21 w 112"/>
                <a:gd name="T75" fmla="*/ 115 h 230"/>
                <a:gd name="T76" fmla="*/ 18 w 112"/>
                <a:gd name="T77" fmla="*/ 112 h 230"/>
                <a:gd name="T78" fmla="*/ 18 w 112"/>
                <a:gd name="T79" fmla="*/ 85 h 230"/>
                <a:gd name="T80" fmla="*/ 21 w 112"/>
                <a:gd name="T81" fmla="*/ 85 h 230"/>
                <a:gd name="T82" fmla="*/ 24 w 112"/>
                <a:gd name="T83" fmla="*/ 79 h 230"/>
                <a:gd name="T84" fmla="*/ 30 w 112"/>
                <a:gd name="T85" fmla="*/ 79 h 230"/>
                <a:gd name="T86" fmla="*/ 36 w 112"/>
                <a:gd name="T87" fmla="*/ 70 h 230"/>
                <a:gd name="T88" fmla="*/ 52 w 112"/>
                <a:gd name="T89" fmla="*/ 67 h 230"/>
                <a:gd name="T90" fmla="*/ 58 w 112"/>
                <a:gd name="T91" fmla="*/ 58 h 230"/>
                <a:gd name="T92" fmla="*/ 58 w 112"/>
                <a:gd name="T93" fmla="*/ 55 h 230"/>
                <a:gd name="T94" fmla="*/ 64 w 112"/>
                <a:gd name="T95" fmla="*/ 55 h 230"/>
                <a:gd name="T96" fmla="*/ 70 w 112"/>
                <a:gd name="T97" fmla="*/ 58 h 230"/>
                <a:gd name="T98" fmla="*/ 73 w 112"/>
                <a:gd name="T99" fmla="*/ 46 h 230"/>
                <a:gd name="T100" fmla="*/ 76 w 112"/>
                <a:gd name="T101" fmla="*/ 34 h 230"/>
                <a:gd name="T102" fmla="*/ 79 w 112"/>
                <a:gd name="T103" fmla="*/ 34 h 230"/>
                <a:gd name="T104" fmla="*/ 85 w 112"/>
                <a:gd name="T105" fmla="*/ 25 h 230"/>
                <a:gd name="T106" fmla="*/ 88 w 112"/>
                <a:gd name="T107" fmla="*/ 31 h 230"/>
                <a:gd name="T108" fmla="*/ 91 w 112"/>
                <a:gd name="T109" fmla="*/ 28 h 230"/>
                <a:gd name="T110" fmla="*/ 94 w 112"/>
                <a:gd name="T111" fmla="*/ 16 h 230"/>
                <a:gd name="T112" fmla="*/ 94 w 112"/>
                <a:gd name="T113"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 h="230">
                  <a:moveTo>
                    <a:pt x="94" y="0"/>
                  </a:moveTo>
                  <a:lnTo>
                    <a:pt x="94" y="0"/>
                  </a:lnTo>
                  <a:lnTo>
                    <a:pt x="103" y="3"/>
                  </a:lnTo>
                  <a:lnTo>
                    <a:pt x="112" y="7"/>
                  </a:lnTo>
                  <a:lnTo>
                    <a:pt x="112" y="7"/>
                  </a:lnTo>
                  <a:lnTo>
                    <a:pt x="109" y="13"/>
                  </a:lnTo>
                  <a:lnTo>
                    <a:pt x="109" y="22"/>
                  </a:lnTo>
                  <a:lnTo>
                    <a:pt x="112" y="43"/>
                  </a:lnTo>
                  <a:lnTo>
                    <a:pt x="112" y="55"/>
                  </a:lnTo>
                  <a:lnTo>
                    <a:pt x="112" y="64"/>
                  </a:lnTo>
                  <a:lnTo>
                    <a:pt x="109" y="73"/>
                  </a:lnTo>
                  <a:lnTo>
                    <a:pt x="103" y="79"/>
                  </a:lnTo>
                  <a:lnTo>
                    <a:pt x="103" y="79"/>
                  </a:lnTo>
                  <a:lnTo>
                    <a:pt x="100" y="103"/>
                  </a:lnTo>
                  <a:lnTo>
                    <a:pt x="94" y="127"/>
                  </a:lnTo>
                  <a:lnTo>
                    <a:pt x="94" y="127"/>
                  </a:lnTo>
                  <a:lnTo>
                    <a:pt x="91" y="140"/>
                  </a:lnTo>
                  <a:lnTo>
                    <a:pt x="88" y="146"/>
                  </a:lnTo>
                  <a:lnTo>
                    <a:pt x="82" y="149"/>
                  </a:lnTo>
                  <a:lnTo>
                    <a:pt x="82" y="149"/>
                  </a:lnTo>
                  <a:lnTo>
                    <a:pt x="85" y="155"/>
                  </a:lnTo>
                  <a:lnTo>
                    <a:pt x="82" y="161"/>
                  </a:lnTo>
                  <a:lnTo>
                    <a:pt x="79" y="173"/>
                  </a:lnTo>
                  <a:lnTo>
                    <a:pt x="79" y="173"/>
                  </a:lnTo>
                  <a:lnTo>
                    <a:pt x="79" y="179"/>
                  </a:lnTo>
                  <a:lnTo>
                    <a:pt x="79" y="179"/>
                  </a:lnTo>
                  <a:lnTo>
                    <a:pt x="70" y="185"/>
                  </a:lnTo>
                  <a:lnTo>
                    <a:pt x="70" y="185"/>
                  </a:lnTo>
                  <a:lnTo>
                    <a:pt x="70" y="197"/>
                  </a:lnTo>
                  <a:lnTo>
                    <a:pt x="67" y="209"/>
                  </a:lnTo>
                  <a:lnTo>
                    <a:pt x="67" y="209"/>
                  </a:lnTo>
                  <a:lnTo>
                    <a:pt x="64" y="209"/>
                  </a:lnTo>
                  <a:lnTo>
                    <a:pt x="64" y="212"/>
                  </a:lnTo>
                  <a:lnTo>
                    <a:pt x="64" y="212"/>
                  </a:lnTo>
                  <a:lnTo>
                    <a:pt x="61" y="218"/>
                  </a:lnTo>
                  <a:lnTo>
                    <a:pt x="58" y="221"/>
                  </a:lnTo>
                  <a:lnTo>
                    <a:pt x="58" y="224"/>
                  </a:lnTo>
                  <a:lnTo>
                    <a:pt x="58" y="224"/>
                  </a:lnTo>
                  <a:lnTo>
                    <a:pt x="39" y="227"/>
                  </a:lnTo>
                  <a:lnTo>
                    <a:pt x="18" y="230"/>
                  </a:lnTo>
                  <a:lnTo>
                    <a:pt x="18" y="230"/>
                  </a:lnTo>
                  <a:lnTo>
                    <a:pt x="18" y="224"/>
                  </a:lnTo>
                  <a:lnTo>
                    <a:pt x="15" y="218"/>
                  </a:lnTo>
                  <a:lnTo>
                    <a:pt x="12" y="215"/>
                  </a:lnTo>
                  <a:lnTo>
                    <a:pt x="12" y="209"/>
                  </a:lnTo>
                  <a:lnTo>
                    <a:pt x="12" y="209"/>
                  </a:lnTo>
                  <a:lnTo>
                    <a:pt x="12" y="209"/>
                  </a:lnTo>
                  <a:lnTo>
                    <a:pt x="9" y="206"/>
                  </a:lnTo>
                  <a:lnTo>
                    <a:pt x="9" y="200"/>
                  </a:lnTo>
                  <a:lnTo>
                    <a:pt x="9" y="200"/>
                  </a:lnTo>
                  <a:lnTo>
                    <a:pt x="3" y="200"/>
                  </a:lnTo>
                  <a:lnTo>
                    <a:pt x="0" y="197"/>
                  </a:lnTo>
                  <a:lnTo>
                    <a:pt x="0" y="197"/>
                  </a:lnTo>
                  <a:lnTo>
                    <a:pt x="0" y="179"/>
                  </a:lnTo>
                  <a:lnTo>
                    <a:pt x="0" y="179"/>
                  </a:lnTo>
                  <a:lnTo>
                    <a:pt x="3" y="176"/>
                  </a:lnTo>
                  <a:lnTo>
                    <a:pt x="6" y="176"/>
                  </a:lnTo>
                  <a:lnTo>
                    <a:pt x="6" y="176"/>
                  </a:lnTo>
                  <a:lnTo>
                    <a:pt x="3" y="173"/>
                  </a:lnTo>
                  <a:lnTo>
                    <a:pt x="0" y="173"/>
                  </a:lnTo>
                  <a:lnTo>
                    <a:pt x="0" y="173"/>
                  </a:lnTo>
                  <a:lnTo>
                    <a:pt x="6" y="164"/>
                  </a:lnTo>
                  <a:lnTo>
                    <a:pt x="9" y="155"/>
                  </a:lnTo>
                  <a:lnTo>
                    <a:pt x="9" y="155"/>
                  </a:lnTo>
                  <a:lnTo>
                    <a:pt x="9" y="152"/>
                  </a:lnTo>
                  <a:lnTo>
                    <a:pt x="9" y="149"/>
                  </a:lnTo>
                  <a:lnTo>
                    <a:pt x="9" y="149"/>
                  </a:lnTo>
                  <a:lnTo>
                    <a:pt x="18" y="143"/>
                  </a:lnTo>
                  <a:lnTo>
                    <a:pt x="18" y="143"/>
                  </a:lnTo>
                  <a:lnTo>
                    <a:pt x="18" y="124"/>
                  </a:lnTo>
                  <a:lnTo>
                    <a:pt x="18" y="118"/>
                  </a:lnTo>
                  <a:lnTo>
                    <a:pt x="21" y="118"/>
                  </a:lnTo>
                  <a:lnTo>
                    <a:pt x="24" y="124"/>
                  </a:lnTo>
                  <a:lnTo>
                    <a:pt x="24" y="124"/>
                  </a:lnTo>
                  <a:lnTo>
                    <a:pt x="24" y="118"/>
                  </a:lnTo>
                  <a:lnTo>
                    <a:pt x="21" y="115"/>
                  </a:lnTo>
                  <a:lnTo>
                    <a:pt x="18" y="115"/>
                  </a:lnTo>
                  <a:lnTo>
                    <a:pt x="18" y="112"/>
                  </a:lnTo>
                  <a:lnTo>
                    <a:pt x="18" y="112"/>
                  </a:lnTo>
                  <a:lnTo>
                    <a:pt x="18" y="85"/>
                  </a:lnTo>
                  <a:lnTo>
                    <a:pt x="18" y="85"/>
                  </a:lnTo>
                  <a:lnTo>
                    <a:pt x="21" y="85"/>
                  </a:lnTo>
                  <a:lnTo>
                    <a:pt x="24" y="85"/>
                  </a:lnTo>
                  <a:lnTo>
                    <a:pt x="24" y="79"/>
                  </a:lnTo>
                  <a:lnTo>
                    <a:pt x="24" y="79"/>
                  </a:lnTo>
                  <a:lnTo>
                    <a:pt x="30" y="79"/>
                  </a:lnTo>
                  <a:lnTo>
                    <a:pt x="33" y="76"/>
                  </a:lnTo>
                  <a:lnTo>
                    <a:pt x="36" y="70"/>
                  </a:lnTo>
                  <a:lnTo>
                    <a:pt x="36" y="70"/>
                  </a:lnTo>
                  <a:lnTo>
                    <a:pt x="52" y="67"/>
                  </a:lnTo>
                  <a:lnTo>
                    <a:pt x="58" y="64"/>
                  </a:lnTo>
                  <a:lnTo>
                    <a:pt x="58" y="58"/>
                  </a:lnTo>
                  <a:lnTo>
                    <a:pt x="58" y="55"/>
                  </a:lnTo>
                  <a:lnTo>
                    <a:pt x="58" y="55"/>
                  </a:lnTo>
                  <a:lnTo>
                    <a:pt x="61" y="55"/>
                  </a:lnTo>
                  <a:lnTo>
                    <a:pt x="64" y="55"/>
                  </a:lnTo>
                  <a:lnTo>
                    <a:pt x="70" y="58"/>
                  </a:lnTo>
                  <a:lnTo>
                    <a:pt x="70" y="58"/>
                  </a:lnTo>
                  <a:lnTo>
                    <a:pt x="70" y="49"/>
                  </a:lnTo>
                  <a:lnTo>
                    <a:pt x="73" y="46"/>
                  </a:lnTo>
                  <a:lnTo>
                    <a:pt x="73" y="40"/>
                  </a:lnTo>
                  <a:lnTo>
                    <a:pt x="76" y="34"/>
                  </a:lnTo>
                  <a:lnTo>
                    <a:pt x="76" y="34"/>
                  </a:lnTo>
                  <a:lnTo>
                    <a:pt x="79" y="34"/>
                  </a:lnTo>
                  <a:lnTo>
                    <a:pt x="82" y="34"/>
                  </a:lnTo>
                  <a:lnTo>
                    <a:pt x="85" y="25"/>
                  </a:lnTo>
                  <a:lnTo>
                    <a:pt x="85" y="22"/>
                  </a:lnTo>
                  <a:lnTo>
                    <a:pt x="88" y="31"/>
                  </a:lnTo>
                  <a:lnTo>
                    <a:pt x="88" y="31"/>
                  </a:lnTo>
                  <a:lnTo>
                    <a:pt x="91" y="28"/>
                  </a:lnTo>
                  <a:lnTo>
                    <a:pt x="94" y="25"/>
                  </a:lnTo>
                  <a:lnTo>
                    <a:pt x="94" y="16"/>
                  </a:lnTo>
                  <a:lnTo>
                    <a:pt x="94" y="7"/>
                  </a:lnTo>
                  <a:lnTo>
                    <a:pt x="94" y="0"/>
                  </a:lnTo>
                  <a:lnTo>
                    <a:pt x="9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17" name="Freeform 111"/>
            <p:cNvSpPr>
              <a:spLocks/>
            </p:cNvSpPr>
            <p:nvPr/>
          </p:nvSpPr>
          <p:spPr bwMode="auto">
            <a:xfrm>
              <a:off x="8370888" y="4830763"/>
              <a:ext cx="1055688" cy="768350"/>
            </a:xfrm>
            <a:custGeom>
              <a:avLst/>
              <a:gdLst>
                <a:gd name="T0" fmla="*/ 375 w 665"/>
                <a:gd name="T1" fmla="*/ 40 h 484"/>
                <a:gd name="T2" fmla="*/ 378 w 665"/>
                <a:gd name="T3" fmla="*/ 64 h 484"/>
                <a:gd name="T4" fmla="*/ 417 w 665"/>
                <a:gd name="T5" fmla="*/ 94 h 484"/>
                <a:gd name="T6" fmla="*/ 454 w 665"/>
                <a:gd name="T7" fmla="*/ 85 h 484"/>
                <a:gd name="T8" fmla="*/ 466 w 665"/>
                <a:gd name="T9" fmla="*/ 70 h 484"/>
                <a:gd name="T10" fmla="*/ 472 w 665"/>
                <a:gd name="T11" fmla="*/ 40 h 484"/>
                <a:gd name="T12" fmla="*/ 481 w 665"/>
                <a:gd name="T13" fmla="*/ 16 h 484"/>
                <a:gd name="T14" fmla="*/ 490 w 665"/>
                <a:gd name="T15" fmla="*/ 16 h 484"/>
                <a:gd name="T16" fmla="*/ 514 w 665"/>
                <a:gd name="T17" fmla="*/ 58 h 484"/>
                <a:gd name="T18" fmla="*/ 532 w 665"/>
                <a:gd name="T19" fmla="*/ 79 h 484"/>
                <a:gd name="T20" fmla="*/ 544 w 665"/>
                <a:gd name="T21" fmla="*/ 109 h 484"/>
                <a:gd name="T22" fmla="*/ 553 w 665"/>
                <a:gd name="T23" fmla="*/ 127 h 484"/>
                <a:gd name="T24" fmla="*/ 581 w 665"/>
                <a:gd name="T25" fmla="*/ 152 h 484"/>
                <a:gd name="T26" fmla="*/ 605 w 665"/>
                <a:gd name="T27" fmla="*/ 170 h 484"/>
                <a:gd name="T28" fmla="*/ 629 w 665"/>
                <a:gd name="T29" fmla="*/ 212 h 484"/>
                <a:gd name="T30" fmla="*/ 641 w 665"/>
                <a:gd name="T31" fmla="*/ 218 h 484"/>
                <a:gd name="T32" fmla="*/ 656 w 665"/>
                <a:gd name="T33" fmla="*/ 257 h 484"/>
                <a:gd name="T34" fmla="*/ 659 w 665"/>
                <a:gd name="T35" fmla="*/ 315 h 484"/>
                <a:gd name="T36" fmla="*/ 656 w 665"/>
                <a:gd name="T37" fmla="*/ 336 h 484"/>
                <a:gd name="T38" fmla="*/ 647 w 665"/>
                <a:gd name="T39" fmla="*/ 375 h 484"/>
                <a:gd name="T40" fmla="*/ 626 w 665"/>
                <a:gd name="T41" fmla="*/ 394 h 484"/>
                <a:gd name="T42" fmla="*/ 608 w 665"/>
                <a:gd name="T43" fmla="*/ 433 h 484"/>
                <a:gd name="T44" fmla="*/ 587 w 665"/>
                <a:gd name="T45" fmla="*/ 463 h 484"/>
                <a:gd name="T46" fmla="*/ 547 w 665"/>
                <a:gd name="T47" fmla="*/ 484 h 484"/>
                <a:gd name="T48" fmla="*/ 514 w 665"/>
                <a:gd name="T49" fmla="*/ 475 h 484"/>
                <a:gd name="T50" fmla="*/ 457 w 665"/>
                <a:gd name="T51" fmla="*/ 466 h 484"/>
                <a:gd name="T52" fmla="*/ 439 w 665"/>
                <a:gd name="T53" fmla="*/ 439 h 484"/>
                <a:gd name="T54" fmla="*/ 417 w 665"/>
                <a:gd name="T55" fmla="*/ 421 h 484"/>
                <a:gd name="T56" fmla="*/ 402 w 665"/>
                <a:gd name="T57" fmla="*/ 403 h 484"/>
                <a:gd name="T58" fmla="*/ 384 w 665"/>
                <a:gd name="T59" fmla="*/ 381 h 484"/>
                <a:gd name="T60" fmla="*/ 354 w 665"/>
                <a:gd name="T61" fmla="*/ 378 h 484"/>
                <a:gd name="T62" fmla="*/ 330 w 665"/>
                <a:gd name="T63" fmla="*/ 363 h 484"/>
                <a:gd name="T64" fmla="*/ 296 w 665"/>
                <a:gd name="T65" fmla="*/ 357 h 484"/>
                <a:gd name="T66" fmla="*/ 218 w 665"/>
                <a:gd name="T67" fmla="*/ 357 h 484"/>
                <a:gd name="T68" fmla="*/ 203 w 665"/>
                <a:gd name="T69" fmla="*/ 366 h 484"/>
                <a:gd name="T70" fmla="*/ 191 w 665"/>
                <a:gd name="T71" fmla="*/ 378 h 484"/>
                <a:gd name="T72" fmla="*/ 176 w 665"/>
                <a:gd name="T73" fmla="*/ 384 h 484"/>
                <a:gd name="T74" fmla="*/ 109 w 665"/>
                <a:gd name="T75" fmla="*/ 391 h 484"/>
                <a:gd name="T76" fmla="*/ 85 w 665"/>
                <a:gd name="T77" fmla="*/ 403 h 484"/>
                <a:gd name="T78" fmla="*/ 39 w 665"/>
                <a:gd name="T79" fmla="*/ 388 h 484"/>
                <a:gd name="T80" fmla="*/ 36 w 665"/>
                <a:gd name="T81" fmla="*/ 357 h 484"/>
                <a:gd name="T82" fmla="*/ 27 w 665"/>
                <a:gd name="T83" fmla="*/ 333 h 484"/>
                <a:gd name="T84" fmla="*/ 21 w 665"/>
                <a:gd name="T85" fmla="*/ 309 h 484"/>
                <a:gd name="T86" fmla="*/ 15 w 665"/>
                <a:gd name="T87" fmla="*/ 294 h 484"/>
                <a:gd name="T88" fmla="*/ 6 w 665"/>
                <a:gd name="T89" fmla="*/ 267 h 484"/>
                <a:gd name="T90" fmla="*/ 15 w 665"/>
                <a:gd name="T91" fmla="*/ 239 h 484"/>
                <a:gd name="T92" fmla="*/ 3 w 665"/>
                <a:gd name="T93" fmla="*/ 224 h 484"/>
                <a:gd name="T94" fmla="*/ 12 w 665"/>
                <a:gd name="T95" fmla="*/ 188 h 484"/>
                <a:gd name="T96" fmla="*/ 49 w 665"/>
                <a:gd name="T97" fmla="*/ 164 h 484"/>
                <a:gd name="T98" fmla="*/ 106 w 665"/>
                <a:gd name="T99" fmla="*/ 146 h 484"/>
                <a:gd name="T100" fmla="*/ 124 w 665"/>
                <a:gd name="T101" fmla="*/ 127 h 484"/>
                <a:gd name="T102" fmla="*/ 139 w 665"/>
                <a:gd name="T103" fmla="*/ 118 h 484"/>
                <a:gd name="T104" fmla="*/ 169 w 665"/>
                <a:gd name="T105" fmla="*/ 94 h 484"/>
                <a:gd name="T106" fmla="*/ 185 w 665"/>
                <a:gd name="T107" fmla="*/ 70 h 484"/>
                <a:gd name="T108" fmla="*/ 200 w 665"/>
                <a:gd name="T109" fmla="*/ 52 h 484"/>
                <a:gd name="T110" fmla="*/ 242 w 665"/>
                <a:gd name="T111" fmla="*/ 40 h 484"/>
                <a:gd name="T112" fmla="*/ 254 w 665"/>
                <a:gd name="T113" fmla="*/ 52 h 484"/>
                <a:gd name="T114" fmla="*/ 272 w 665"/>
                <a:gd name="T115" fmla="*/ 52 h 484"/>
                <a:gd name="T116" fmla="*/ 278 w 665"/>
                <a:gd name="T117" fmla="*/ 31 h 484"/>
                <a:gd name="T118" fmla="*/ 303 w 665"/>
                <a:gd name="T119" fmla="*/ 10 h 484"/>
                <a:gd name="T120" fmla="*/ 366 w 665"/>
                <a:gd name="T121" fmla="*/ 10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5" h="484">
                  <a:moveTo>
                    <a:pt x="384" y="13"/>
                  </a:moveTo>
                  <a:lnTo>
                    <a:pt x="384" y="13"/>
                  </a:lnTo>
                  <a:lnTo>
                    <a:pt x="384" y="34"/>
                  </a:lnTo>
                  <a:lnTo>
                    <a:pt x="384" y="34"/>
                  </a:lnTo>
                  <a:lnTo>
                    <a:pt x="372" y="34"/>
                  </a:lnTo>
                  <a:lnTo>
                    <a:pt x="372" y="34"/>
                  </a:lnTo>
                  <a:lnTo>
                    <a:pt x="375" y="40"/>
                  </a:lnTo>
                  <a:lnTo>
                    <a:pt x="375" y="40"/>
                  </a:lnTo>
                  <a:lnTo>
                    <a:pt x="369" y="40"/>
                  </a:lnTo>
                  <a:lnTo>
                    <a:pt x="369" y="40"/>
                  </a:lnTo>
                  <a:lnTo>
                    <a:pt x="372" y="46"/>
                  </a:lnTo>
                  <a:lnTo>
                    <a:pt x="372" y="49"/>
                  </a:lnTo>
                  <a:lnTo>
                    <a:pt x="369" y="52"/>
                  </a:lnTo>
                  <a:lnTo>
                    <a:pt x="369" y="58"/>
                  </a:lnTo>
                  <a:lnTo>
                    <a:pt x="369" y="58"/>
                  </a:lnTo>
                  <a:lnTo>
                    <a:pt x="378" y="64"/>
                  </a:lnTo>
                  <a:lnTo>
                    <a:pt x="390" y="64"/>
                  </a:lnTo>
                  <a:lnTo>
                    <a:pt x="390" y="64"/>
                  </a:lnTo>
                  <a:lnTo>
                    <a:pt x="390" y="70"/>
                  </a:lnTo>
                  <a:lnTo>
                    <a:pt x="393" y="73"/>
                  </a:lnTo>
                  <a:lnTo>
                    <a:pt x="402" y="79"/>
                  </a:lnTo>
                  <a:lnTo>
                    <a:pt x="414" y="85"/>
                  </a:lnTo>
                  <a:lnTo>
                    <a:pt x="417" y="88"/>
                  </a:lnTo>
                  <a:lnTo>
                    <a:pt x="417" y="94"/>
                  </a:lnTo>
                  <a:lnTo>
                    <a:pt x="417" y="94"/>
                  </a:lnTo>
                  <a:lnTo>
                    <a:pt x="436" y="94"/>
                  </a:lnTo>
                  <a:lnTo>
                    <a:pt x="442" y="94"/>
                  </a:lnTo>
                  <a:lnTo>
                    <a:pt x="448" y="97"/>
                  </a:lnTo>
                  <a:lnTo>
                    <a:pt x="448" y="97"/>
                  </a:lnTo>
                  <a:lnTo>
                    <a:pt x="451" y="94"/>
                  </a:lnTo>
                  <a:lnTo>
                    <a:pt x="451" y="88"/>
                  </a:lnTo>
                  <a:lnTo>
                    <a:pt x="454" y="85"/>
                  </a:lnTo>
                  <a:lnTo>
                    <a:pt x="463" y="85"/>
                  </a:lnTo>
                  <a:lnTo>
                    <a:pt x="463" y="85"/>
                  </a:lnTo>
                  <a:lnTo>
                    <a:pt x="460" y="79"/>
                  </a:lnTo>
                  <a:lnTo>
                    <a:pt x="460" y="76"/>
                  </a:lnTo>
                  <a:lnTo>
                    <a:pt x="463" y="73"/>
                  </a:lnTo>
                  <a:lnTo>
                    <a:pt x="463" y="73"/>
                  </a:lnTo>
                  <a:lnTo>
                    <a:pt x="466" y="73"/>
                  </a:lnTo>
                  <a:lnTo>
                    <a:pt x="466" y="70"/>
                  </a:lnTo>
                  <a:lnTo>
                    <a:pt x="463" y="61"/>
                  </a:lnTo>
                  <a:lnTo>
                    <a:pt x="463" y="61"/>
                  </a:lnTo>
                  <a:lnTo>
                    <a:pt x="466" y="61"/>
                  </a:lnTo>
                  <a:lnTo>
                    <a:pt x="466" y="58"/>
                  </a:lnTo>
                  <a:lnTo>
                    <a:pt x="466" y="58"/>
                  </a:lnTo>
                  <a:lnTo>
                    <a:pt x="469" y="49"/>
                  </a:lnTo>
                  <a:lnTo>
                    <a:pt x="472" y="46"/>
                  </a:lnTo>
                  <a:lnTo>
                    <a:pt x="472" y="40"/>
                  </a:lnTo>
                  <a:lnTo>
                    <a:pt x="472" y="40"/>
                  </a:lnTo>
                  <a:lnTo>
                    <a:pt x="469" y="34"/>
                  </a:lnTo>
                  <a:lnTo>
                    <a:pt x="469" y="28"/>
                  </a:lnTo>
                  <a:lnTo>
                    <a:pt x="472" y="22"/>
                  </a:lnTo>
                  <a:lnTo>
                    <a:pt x="472" y="22"/>
                  </a:lnTo>
                  <a:lnTo>
                    <a:pt x="478" y="22"/>
                  </a:lnTo>
                  <a:lnTo>
                    <a:pt x="478" y="22"/>
                  </a:lnTo>
                  <a:lnTo>
                    <a:pt x="481" y="16"/>
                  </a:lnTo>
                  <a:lnTo>
                    <a:pt x="481" y="10"/>
                  </a:lnTo>
                  <a:lnTo>
                    <a:pt x="481" y="3"/>
                  </a:lnTo>
                  <a:lnTo>
                    <a:pt x="484" y="0"/>
                  </a:lnTo>
                  <a:lnTo>
                    <a:pt x="484" y="0"/>
                  </a:lnTo>
                  <a:lnTo>
                    <a:pt x="487" y="0"/>
                  </a:lnTo>
                  <a:lnTo>
                    <a:pt x="487" y="6"/>
                  </a:lnTo>
                  <a:lnTo>
                    <a:pt x="490" y="13"/>
                  </a:lnTo>
                  <a:lnTo>
                    <a:pt x="490" y="16"/>
                  </a:lnTo>
                  <a:lnTo>
                    <a:pt x="490" y="16"/>
                  </a:lnTo>
                  <a:lnTo>
                    <a:pt x="496" y="16"/>
                  </a:lnTo>
                  <a:lnTo>
                    <a:pt x="496" y="16"/>
                  </a:lnTo>
                  <a:lnTo>
                    <a:pt x="502" y="37"/>
                  </a:lnTo>
                  <a:lnTo>
                    <a:pt x="502" y="37"/>
                  </a:lnTo>
                  <a:lnTo>
                    <a:pt x="511" y="46"/>
                  </a:lnTo>
                  <a:lnTo>
                    <a:pt x="514" y="52"/>
                  </a:lnTo>
                  <a:lnTo>
                    <a:pt x="514" y="58"/>
                  </a:lnTo>
                  <a:lnTo>
                    <a:pt x="514" y="58"/>
                  </a:lnTo>
                  <a:lnTo>
                    <a:pt x="520" y="55"/>
                  </a:lnTo>
                  <a:lnTo>
                    <a:pt x="523" y="55"/>
                  </a:lnTo>
                  <a:lnTo>
                    <a:pt x="526" y="61"/>
                  </a:lnTo>
                  <a:lnTo>
                    <a:pt x="532" y="61"/>
                  </a:lnTo>
                  <a:lnTo>
                    <a:pt x="532" y="61"/>
                  </a:lnTo>
                  <a:lnTo>
                    <a:pt x="532" y="73"/>
                  </a:lnTo>
                  <a:lnTo>
                    <a:pt x="532" y="79"/>
                  </a:lnTo>
                  <a:lnTo>
                    <a:pt x="535" y="85"/>
                  </a:lnTo>
                  <a:lnTo>
                    <a:pt x="535" y="85"/>
                  </a:lnTo>
                  <a:lnTo>
                    <a:pt x="538" y="91"/>
                  </a:lnTo>
                  <a:lnTo>
                    <a:pt x="538" y="97"/>
                  </a:lnTo>
                  <a:lnTo>
                    <a:pt x="538" y="103"/>
                  </a:lnTo>
                  <a:lnTo>
                    <a:pt x="541" y="115"/>
                  </a:lnTo>
                  <a:lnTo>
                    <a:pt x="541" y="115"/>
                  </a:lnTo>
                  <a:lnTo>
                    <a:pt x="544" y="109"/>
                  </a:lnTo>
                  <a:lnTo>
                    <a:pt x="547" y="109"/>
                  </a:lnTo>
                  <a:lnTo>
                    <a:pt x="550" y="112"/>
                  </a:lnTo>
                  <a:lnTo>
                    <a:pt x="556" y="115"/>
                  </a:lnTo>
                  <a:lnTo>
                    <a:pt x="556" y="115"/>
                  </a:lnTo>
                  <a:lnTo>
                    <a:pt x="556" y="118"/>
                  </a:lnTo>
                  <a:lnTo>
                    <a:pt x="553" y="121"/>
                  </a:lnTo>
                  <a:lnTo>
                    <a:pt x="553" y="127"/>
                  </a:lnTo>
                  <a:lnTo>
                    <a:pt x="553" y="127"/>
                  </a:lnTo>
                  <a:lnTo>
                    <a:pt x="563" y="134"/>
                  </a:lnTo>
                  <a:lnTo>
                    <a:pt x="569" y="140"/>
                  </a:lnTo>
                  <a:lnTo>
                    <a:pt x="569" y="146"/>
                  </a:lnTo>
                  <a:lnTo>
                    <a:pt x="569" y="146"/>
                  </a:lnTo>
                  <a:lnTo>
                    <a:pt x="575" y="146"/>
                  </a:lnTo>
                  <a:lnTo>
                    <a:pt x="581" y="146"/>
                  </a:lnTo>
                  <a:lnTo>
                    <a:pt x="581" y="146"/>
                  </a:lnTo>
                  <a:lnTo>
                    <a:pt x="581" y="152"/>
                  </a:lnTo>
                  <a:lnTo>
                    <a:pt x="581" y="155"/>
                  </a:lnTo>
                  <a:lnTo>
                    <a:pt x="581" y="155"/>
                  </a:lnTo>
                  <a:lnTo>
                    <a:pt x="584" y="155"/>
                  </a:lnTo>
                  <a:lnTo>
                    <a:pt x="590" y="155"/>
                  </a:lnTo>
                  <a:lnTo>
                    <a:pt x="590" y="155"/>
                  </a:lnTo>
                  <a:lnTo>
                    <a:pt x="596" y="167"/>
                  </a:lnTo>
                  <a:lnTo>
                    <a:pt x="599" y="170"/>
                  </a:lnTo>
                  <a:lnTo>
                    <a:pt x="605" y="170"/>
                  </a:lnTo>
                  <a:lnTo>
                    <a:pt x="605" y="170"/>
                  </a:lnTo>
                  <a:lnTo>
                    <a:pt x="605" y="179"/>
                  </a:lnTo>
                  <a:lnTo>
                    <a:pt x="608" y="185"/>
                  </a:lnTo>
                  <a:lnTo>
                    <a:pt x="617" y="200"/>
                  </a:lnTo>
                  <a:lnTo>
                    <a:pt x="617" y="200"/>
                  </a:lnTo>
                  <a:lnTo>
                    <a:pt x="626" y="212"/>
                  </a:lnTo>
                  <a:lnTo>
                    <a:pt x="626" y="212"/>
                  </a:lnTo>
                  <a:lnTo>
                    <a:pt x="629" y="212"/>
                  </a:lnTo>
                  <a:lnTo>
                    <a:pt x="632" y="212"/>
                  </a:lnTo>
                  <a:lnTo>
                    <a:pt x="632" y="212"/>
                  </a:lnTo>
                  <a:lnTo>
                    <a:pt x="632" y="215"/>
                  </a:lnTo>
                  <a:lnTo>
                    <a:pt x="632" y="218"/>
                  </a:lnTo>
                  <a:lnTo>
                    <a:pt x="632" y="218"/>
                  </a:lnTo>
                  <a:lnTo>
                    <a:pt x="638" y="221"/>
                  </a:lnTo>
                  <a:lnTo>
                    <a:pt x="641" y="221"/>
                  </a:lnTo>
                  <a:lnTo>
                    <a:pt x="641" y="218"/>
                  </a:lnTo>
                  <a:lnTo>
                    <a:pt x="641" y="218"/>
                  </a:lnTo>
                  <a:lnTo>
                    <a:pt x="647" y="227"/>
                  </a:lnTo>
                  <a:lnTo>
                    <a:pt x="647" y="233"/>
                  </a:lnTo>
                  <a:lnTo>
                    <a:pt x="650" y="236"/>
                  </a:lnTo>
                  <a:lnTo>
                    <a:pt x="659" y="236"/>
                  </a:lnTo>
                  <a:lnTo>
                    <a:pt x="659" y="236"/>
                  </a:lnTo>
                  <a:lnTo>
                    <a:pt x="653" y="245"/>
                  </a:lnTo>
                  <a:lnTo>
                    <a:pt x="656" y="257"/>
                  </a:lnTo>
                  <a:lnTo>
                    <a:pt x="662" y="282"/>
                  </a:lnTo>
                  <a:lnTo>
                    <a:pt x="662" y="282"/>
                  </a:lnTo>
                  <a:lnTo>
                    <a:pt x="662" y="294"/>
                  </a:lnTo>
                  <a:lnTo>
                    <a:pt x="662" y="300"/>
                  </a:lnTo>
                  <a:lnTo>
                    <a:pt x="665" y="306"/>
                  </a:lnTo>
                  <a:lnTo>
                    <a:pt x="665" y="306"/>
                  </a:lnTo>
                  <a:lnTo>
                    <a:pt x="662" y="309"/>
                  </a:lnTo>
                  <a:lnTo>
                    <a:pt x="659" y="315"/>
                  </a:lnTo>
                  <a:lnTo>
                    <a:pt x="659" y="333"/>
                  </a:lnTo>
                  <a:lnTo>
                    <a:pt x="659" y="333"/>
                  </a:lnTo>
                  <a:lnTo>
                    <a:pt x="656" y="333"/>
                  </a:lnTo>
                  <a:lnTo>
                    <a:pt x="653" y="336"/>
                  </a:lnTo>
                  <a:lnTo>
                    <a:pt x="653" y="336"/>
                  </a:lnTo>
                  <a:lnTo>
                    <a:pt x="653" y="336"/>
                  </a:lnTo>
                  <a:lnTo>
                    <a:pt x="656" y="336"/>
                  </a:lnTo>
                  <a:lnTo>
                    <a:pt x="656" y="336"/>
                  </a:lnTo>
                  <a:lnTo>
                    <a:pt x="653" y="351"/>
                  </a:lnTo>
                  <a:lnTo>
                    <a:pt x="653" y="351"/>
                  </a:lnTo>
                  <a:lnTo>
                    <a:pt x="647" y="354"/>
                  </a:lnTo>
                  <a:lnTo>
                    <a:pt x="647" y="354"/>
                  </a:lnTo>
                  <a:lnTo>
                    <a:pt x="647" y="357"/>
                  </a:lnTo>
                  <a:lnTo>
                    <a:pt x="647" y="363"/>
                  </a:lnTo>
                  <a:lnTo>
                    <a:pt x="647" y="366"/>
                  </a:lnTo>
                  <a:lnTo>
                    <a:pt x="647" y="375"/>
                  </a:lnTo>
                  <a:lnTo>
                    <a:pt x="647" y="375"/>
                  </a:lnTo>
                  <a:lnTo>
                    <a:pt x="641" y="375"/>
                  </a:lnTo>
                  <a:lnTo>
                    <a:pt x="638" y="378"/>
                  </a:lnTo>
                  <a:lnTo>
                    <a:pt x="635" y="381"/>
                  </a:lnTo>
                  <a:lnTo>
                    <a:pt x="629" y="381"/>
                  </a:lnTo>
                  <a:lnTo>
                    <a:pt x="629" y="381"/>
                  </a:lnTo>
                  <a:lnTo>
                    <a:pt x="629" y="391"/>
                  </a:lnTo>
                  <a:lnTo>
                    <a:pt x="626" y="394"/>
                  </a:lnTo>
                  <a:lnTo>
                    <a:pt x="620" y="394"/>
                  </a:lnTo>
                  <a:lnTo>
                    <a:pt x="620" y="394"/>
                  </a:lnTo>
                  <a:lnTo>
                    <a:pt x="623" y="406"/>
                  </a:lnTo>
                  <a:lnTo>
                    <a:pt x="620" y="412"/>
                  </a:lnTo>
                  <a:lnTo>
                    <a:pt x="617" y="421"/>
                  </a:lnTo>
                  <a:lnTo>
                    <a:pt x="617" y="430"/>
                  </a:lnTo>
                  <a:lnTo>
                    <a:pt x="617" y="430"/>
                  </a:lnTo>
                  <a:lnTo>
                    <a:pt x="608" y="433"/>
                  </a:lnTo>
                  <a:lnTo>
                    <a:pt x="605" y="439"/>
                  </a:lnTo>
                  <a:lnTo>
                    <a:pt x="602" y="454"/>
                  </a:lnTo>
                  <a:lnTo>
                    <a:pt x="602" y="454"/>
                  </a:lnTo>
                  <a:lnTo>
                    <a:pt x="593" y="457"/>
                  </a:lnTo>
                  <a:lnTo>
                    <a:pt x="590" y="457"/>
                  </a:lnTo>
                  <a:lnTo>
                    <a:pt x="590" y="460"/>
                  </a:lnTo>
                  <a:lnTo>
                    <a:pt x="590" y="460"/>
                  </a:lnTo>
                  <a:lnTo>
                    <a:pt x="587" y="463"/>
                  </a:lnTo>
                  <a:lnTo>
                    <a:pt x="581" y="466"/>
                  </a:lnTo>
                  <a:lnTo>
                    <a:pt x="566" y="472"/>
                  </a:lnTo>
                  <a:lnTo>
                    <a:pt x="566" y="472"/>
                  </a:lnTo>
                  <a:lnTo>
                    <a:pt x="556" y="481"/>
                  </a:lnTo>
                  <a:lnTo>
                    <a:pt x="556" y="481"/>
                  </a:lnTo>
                  <a:lnTo>
                    <a:pt x="550" y="481"/>
                  </a:lnTo>
                  <a:lnTo>
                    <a:pt x="547" y="481"/>
                  </a:lnTo>
                  <a:lnTo>
                    <a:pt x="547" y="484"/>
                  </a:lnTo>
                  <a:lnTo>
                    <a:pt x="547" y="484"/>
                  </a:lnTo>
                  <a:lnTo>
                    <a:pt x="535" y="475"/>
                  </a:lnTo>
                  <a:lnTo>
                    <a:pt x="532" y="472"/>
                  </a:lnTo>
                  <a:lnTo>
                    <a:pt x="523" y="469"/>
                  </a:lnTo>
                  <a:lnTo>
                    <a:pt x="523" y="469"/>
                  </a:lnTo>
                  <a:lnTo>
                    <a:pt x="520" y="466"/>
                  </a:lnTo>
                  <a:lnTo>
                    <a:pt x="517" y="469"/>
                  </a:lnTo>
                  <a:lnTo>
                    <a:pt x="514" y="475"/>
                  </a:lnTo>
                  <a:lnTo>
                    <a:pt x="514" y="475"/>
                  </a:lnTo>
                  <a:lnTo>
                    <a:pt x="508" y="478"/>
                  </a:lnTo>
                  <a:lnTo>
                    <a:pt x="499" y="478"/>
                  </a:lnTo>
                  <a:lnTo>
                    <a:pt x="493" y="478"/>
                  </a:lnTo>
                  <a:lnTo>
                    <a:pt x="487" y="484"/>
                  </a:lnTo>
                  <a:lnTo>
                    <a:pt x="487" y="484"/>
                  </a:lnTo>
                  <a:lnTo>
                    <a:pt x="466" y="472"/>
                  </a:lnTo>
                  <a:lnTo>
                    <a:pt x="457" y="466"/>
                  </a:lnTo>
                  <a:lnTo>
                    <a:pt x="442" y="463"/>
                  </a:lnTo>
                  <a:lnTo>
                    <a:pt x="442" y="463"/>
                  </a:lnTo>
                  <a:lnTo>
                    <a:pt x="445" y="454"/>
                  </a:lnTo>
                  <a:lnTo>
                    <a:pt x="442" y="442"/>
                  </a:lnTo>
                  <a:lnTo>
                    <a:pt x="442" y="442"/>
                  </a:lnTo>
                  <a:lnTo>
                    <a:pt x="442" y="442"/>
                  </a:lnTo>
                  <a:lnTo>
                    <a:pt x="439" y="439"/>
                  </a:lnTo>
                  <a:lnTo>
                    <a:pt x="439" y="439"/>
                  </a:lnTo>
                  <a:lnTo>
                    <a:pt x="439" y="436"/>
                  </a:lnTo>
                  <a:lnTo>
                    <a:pt x="439" y="436"/>
                  </a:lnTo>
                  <a:lnTo>
                    <a:pt x="433" y="430"/>
                  </a:lnTo>
                  <a:lnTo>
                    <a:pt x="433" y="430"/>
                  </a:lnTo>
                  <a:lnTo>
                    <a:pt x="436" y="427"/>
                  </a:lnTo>
                  <a:lnTo>
                    <a:pt x="436" y="427"/>
                  </a:lnTo>
                  <a:lnTo>
                    <a:pt x="423" y="421"/>
                  </a:lnTo>
                  <a:lnTo>
                    <a:pt x="417" y="421"/>
                  </a:lnTo>
                  <a:lnTo>
                    <a:pt x="414" y="421"/>
                  </a:lnTo>
                  <a:lnTo>
                    <a:pt x="414" y="424"/>
                  </a:lnTo>
                  <a:lnTo>
                    <a:pt x="414" y="424"/>
                  </a:lnTo>
                  <a:lnTo>
                    <a:pt x="411" y="418"/>
                  </a:lnTo>
                  <a:lnTo>
                    <a:pt x="408" y="412"/>
                  </a:lnTo>
                  <a:lnTo>
                    <a:pt x="405" y="406"/>
                  </a:lnTo>
                  <a:lnTo>
                    <a:pt x="402" y="403"/>
                  </a:lnTo>
                  <a:lnTo>
                    <a:pt x="402" y="403"/>
                  </a:lnTo>
                  <a:lnTo>
                    <a:pt x="402" y="397"/>
                  </a:lnTo>
                  <a:lnTo>
                    <a:pt x="402" y="394"/>
                  </a:lnTo>
                  <a:lnTo>
                    <a:pt x="405" y="388"/>
                  </a:lnTo>
                  <a:lnTo>
                    <a:pt x="405" y="388"/>
                  </a:lnTo>
                  <a:lnTo>
                    <a:pt x="402" y="384"/>
                  </a:lnTo>
                  <a:lnTo>
                    <a:pt x="399" y="384"/>
                  </a:lnTo>
                  <a:lnTo>
                    <a:pt x="384" y="381"/>
                  </a:lnTo>
                  <a:lnTo>
                    <a:pt x="384" y="381"/>
                  </a:lnTo>
                  <a:lnTo>
                    <a:pt x="381" y="388"/>
                  </a:lnTo>
                  <a:lnTo>
                    <a:pt x="375" y="394"/>
                  </a:lnTo>
                  <a:lnTo>
                    <a:pt x="372" y="400"/>
                  </a:lnTo>
                  <a:lnTo>
                    <a:pt x="360" y="400"/>
                  </a:lnTo>
                  <a:lnTo>
                    <a:pt x="360" y="400"/>
                  </a:lnTo>
                  <a:lnTo>
                    <a:pt x="360" y="391"/>
                  </a:lnTo>
                  <a:lnTo>
                    <a:pt x="357" y="384"/>
                  </a:lnTo>
                  <a:lnTo>
                    <a:pt x="354" y="378"/>
                  </a:lnTo>
                  <a:lnTo>
                    <a:pt x="354" y="369"/>
                  </a:lnTo>
                  <a:lnTo>
                    <a:pt x="354" y="369"/>
                  </a:lnTo>
                  <a:lnTo>
                    <a:pt x="348" y="369"/>
                  </a:lnTo>
                  <a:lnTo>
                    <a:pt x="342" y="366"/>
                  </a:lnTo>
                  <a:lnTo>
                    <a:pt x="336" y="366"/>
                  </a:lnTo>
                  <a:lnTo>
                    <a:pt x="330" y="366"/>
                  </a:lnTo>
                  <a:lnTo>
                    <a:pt x="330" y="366"/>
                  </a:lnTo>
                  <a:lnTo>
                    <a:pt x="330" y="363"/>
                  </a:lnTo>
                  <a:lnTo>
                    <a:pt x="333" y="363"/>
                  </a:lnTo>
                  <a:lnTo>
                    <a:pt x="336" y="363"/>
                  </a:lnTo>
                  <a:lnTo>
                    <a:pt x="336" y="363"/>
                  </a:lnTo>
                  <a:lnTo>
                    <a:pt x="330" y="357"/>
                  </a:lnTo>
                  <a:lnTo>
                    <a:pt x="321" y="357"/>
                  </a:lnTo>
                  <a:lnTo>
                    <a:pt x="309" y="357"/>
                  </a:lnTo>
                  <a:lnTo>
                    <a:pt x="296" y="357"/>
                  </a:lnTo>
                  <a:lnTo>
                    <a:pt x="296" y="357"/>
                  </a:lnTo>
                  <a:lnTo>
                    <a:pt x="278" y="351"/>
                  </a:lnTo>
                  <a:lnTo>
                    <a:pt x="260" y="345"/>
                  </a:lnTo>
                  <a:lnTo>
                    <a:pt x="260" y="345"/>
                  </a:lnTo>
                  <a:lnTo>
                    <a:pt x="245" y="348"/>
                  </a:lnTo>
                  <a:lnTo>
                    <a:pt x="239" y="351"/>
                  </a:lnTo>
                  <a:lnTo>
                    <a:pt x="236" y="357"/>
                  </a:lnTo>
                  <a:lnTo>
                    <a:pt x="236" y="357"/>
                  </a:lnTo>
                  <a:lnTo>
                    <a:pt x="218" y="357"/>
                  </a:lnTo>
                  <a:lnTo>
                    <a:pt x="218" y="357"/>
                  </a:lnTo>
                  <a:lnTo>
                    <a:pt x="215" y="360"/>
                  </a:lnTo>
                  <a:lnTo>
                    <a:pt x="215" y="363"/>
                  </a:lnTo>
                  <a:lnTo>
                    <a:pt x="215" y="363"/>
                  </a:lnTo>
                  <a:lnTo>
                    <a:pt x="212" y="360"/>
                  </a:lnTo>
                  <a:lnTo>
                    <a:pt x="209" y="360"/>
                  </a:lnTo>
                  <a:lnTo>
                    <a:pt x="206" y="360"/>
                  </a:lnTo>
                  <a:lnTo>
                    <a:pt x="203" y="366"/>
                  </a:lnTo>
                  <a:lnTo>
                    <a:pt x="203" y="366"/>
                  </a:lnTo>
                  <a:lnTo>
                    <a:pt x="200" y="369"/>
                  </a:lnTo>
                  <a:lnTo>
                    <a:pt x="200" y="375"/>
                  </a:lnTo>
                  <a:lnTo>
                    <a:pt x="200" y="375"/>
                  </a:lnTo>
                  <a:lnTo>
                    <a:pt x="191" y="366"/>
                  </a:lnTo>
                  <a:lnTo>
                    <a:pt x="191" y="369"/>
                  </a:lnTo>
                  <a:lnTo>
                    <a:pt x="191" y="378"/>
                  </a:lnTo>
                  <a:lnTo>
                    <a:pt x="191" y="378"/>
                  </a:lnTo>
                  <a:lnTo>
                    <a:pt x="188" y="375"/>
                  </a:lnTo>
                  <a:lnTo>
                    <a:pt x="182" y="375"/>
                  </a:lnTo>
                  <a:lnTo>
                    <a:pt x="182" y="375"/>
                  </a:lnTo>
                  <a:lnTo>
                    <a:pt x="179" y="375"/>
                  </a:lnTo>
                  <a:lnTo>
                    <a:pt x="179" y="375"/>
                  </a:lnTo>
                  <a:lnTo>
                    <a:pt x="182" y="378"/>
                  </a:lnTo>
                  <a:lnTo>
                    <a:pt x="182" y="378"/>
                  </a:lnTo>
                  <a:lnTo>
                    <a:pt x="176" y="384"/>
                  </a:lnTo>
                  <a:lnTo>
                    <a:pt x="169" y="384"/>
                  </a:lnTo>
                  <a:lnTo>
                    <a:pt x="166" y="388"/>
                  </a:lnTo>
                  <a:lnTo>
                    <a:pt x="160" y="394"/>
                  </a:lnTo>
                  <a:lnTo>
                    <a:pt x="160" y="394"/>
                  </a:lnTo>
                  <a:lnTo>
                    <a:pt x="151" y="391"/>
                  </a:lnTo>
                  <a:lnTo>
                    <a:pt x="139" y="391"/>
                  </a:lnTo>
                  <a:lnTo>
                    <a:pt x="109" y="391"/>
                  </a:lnTo>
                  <a:lnTo>
                    <a:pt x="109" y="391"/>
                  </a:lnTo>
                  <a:lnTo>
                    <a:pt x="106" y="391"/>
                  </a:lnTo>
                  <a:lnTo>
                    <a:pt x="106" y="394"/>
                  </a:lnTo>
                  <a:lnTo>
                    <a:pt x="106" y="400"/>
                  </a:lnTo>
                  <a:lnTo>
                    <a:pt x="106" y="400"/>
                  </a:lnTo>
                  <a:lnTo>
                    <a:pt x="97" y="400"/>
                  </a:lnTo>
                  <a:lnTo>
                    <a:pt x="97" y="400"/>
                  </a:lnTo>
                  <a:lnTo>
                    <a:pt x="85" y="403"/>
                  </a:lnTo>
                  <a:lnTo>
                    <a:pt x="85" y="403"/>
                  </a:lnTo>
                  <a:lnTo>
                    <a:pt x="61" y="409"/>
                  </a:lnTo>
                  <a:lnTo>
                    <a:pt x="46" y="412"/>
                  </a:lnTo>
                  <a:lnTo>
                    <a:pt x="27" y="412"/>
                  </a:lnTo>
                  <a:lnTo>
                    <a:pt x="27" y="412"/>
                  </a:lnTo>
                  <a:lnTo>
                    <a:pt x="30" y="394"/>
                  </a:lnTo>
                  <a:lnTo>
                    <a:pt x="33" y="388"/>
                  </a:lnTo>
                  <a:lnTo>
                    <a:pt x="39" y="388"/>
                  </a:lnTo>
                  <a:lnTo>
                    <a:pt x="39" y="388"/>
                  </a:lnTo>
                  <a:lnTo>
                    <a:pt x="39" y="381"/>
                  </a:lnTo>
                  <a:lnTo>
                    <a:pt x="39" y="375"/>
                  </a:lnTo>
                  <a:lnTo>
                    <a:pt x="39" y="369"/>
                  </a:lnTo>
                  <a:lnTo>
                    <a:pt x="36" y="366"/>
                  </a:lnTo>
                  <a:lnTo>
                    <a:pt x="36" y="366"/>
                  </a:lnTo>
                  <a:lnTo>
                    <a:pt x="30" y="366"/>
                  </a:lnTo>
                  <a:lnTo>
                    <a:pt x="33" y="363"/>
                  </a:lnTo>
                  <a:lnTo>
                    <a:pt x="36" y="357"/>
                  </a:lnTo>
                  <a:lnTo>
                    <a:pt x="36" y="351"/>
                  </a:lnTo>
                  <a:lnTo>
                    <a:pt x="36" y="351"/>
                  </a:lnTo>
                  <a:lnTo>
                    <a:pt x="33" y="345"/>
                  </a:lnTo>
                  <a:lnTo>
                    <a:pt x="30" y="348"/>
                  </a:lnTo>
                  <a:lnTo>
                    <a:pt x="30" y="348"/>
                  </a:lnTo>
                  <a:lnTo>
                    <a:pt x="27" y="342"/>
                  </a:lnTo>
                  <a:lnTo>
                    <a:pt x="27" y="342"/>
                  </a:lnTo>
                  <a:lnTo>
                    <a:pt x="27" y="333"/>
                  </a:lnTo>
                  <a:lnTo>
                    <a:pt x="27" y="333"/>
                  </a:lnTo>
                  <a:lnTo>
                    <a:pt x="24" y="330"/>
                  </a:lnTo>
                  <a:lnTo>
                    <a:pt x="27" y="330"/>
                  </a:lnTo>
                  <a:lnTo>
                    <a:pt x="27" y="330"/>
                  </a:lnTo>
                  <a:lnTo>
                    <a:pt x="27" y="324"/>
                  </a:lnTo>
                  <a:lnTo>
                    <a:pt x="27" y="324"/>
                  </a:lnTo>
                  <a:lnTo>
                    <a:pt x="21" y="315"/>
                  </a:lnTo>
                  <a:lnTo>
                    <a:pt x="21" y="309"/>
                  </a:lnTo>
                  <a:lnTo>
                    <a:pt x="24" y="306"/>
                  </a:lnTo>
                  <a:lnTo>
                    <a:pt x="24" y="306"/>
                  </a:lnTo>
                  <a:lnTo>
                    <a:pt x="24" y="303"/>
                  </a:lnTo>
                  <a:lnTo>
                    <a:pt x="21" y="303"/>
                  </a:lnTo>
                  <a:lnTo>
                    <a:pt x="15" y="300"/>
                  </a:lnTo>
                  <a:lnTo>
                    <a:pt x="15" y="300"/>
                  </a:lnTo>
                  <a:lnTo>
                    <a:pt x="15" y="294"/>
                  </a:lnTo>
                  <a:lnTo>
                    <a:pt x="15" y="294"/>
                  </a:lnTo>
                  <a:lnTo>
                    <a:pt x="12" y="282"/>
                  </a:lnTo>
                  <a:lnTo>
                    <a:pt x="12" y="282"/>
                  </a:lnTo>
                  <a:lnTo>
                    <a:pt x="9" y="279"/>
                  </a:lnTo>
                  <a:lnTo>
                    <a:pt x="9" y="279"/>
                  </a:lnTo>
                  <a:lnTo>
                    <a:pt x="12" y="276"/>
                  </a:lnTo>
                  <a:lnTo>
                    <a:pt x="12" y="273"/>
                  </a:lnTo>
                  <a:lnTo>
                    <a:pt x="12" y="273"/>
                  </a:lnTo>
                  <a:lnTo>
                    <a:pt x="6" y="267"/>
                  </a:lnTo>
                  <a:lnTo>
                    <a:pt x="3" y="261"/>
                  </a:lnTo>
                  <a:lnTo>
                    <a:pt x="3" y="257"/>
                  </a:lnTo>
                  <a:lnTo>
                    <a:pt x="3" y="257"/>
                  </a:lnTo>
                  <a:lnTo>
                    <a:pt x="6" y="257"/>
                  </a:lnTo>
                  <a:lnTo>
                    <a:pt x="9" y="254"/>
                  </a:lnTo>
                  <a:lnTo>
                    <a:pt x="9" y="248"/>
                  </a:lnTo>
                  <a:lnTo>
                    <a:pt x="12" y="242"/>
                  </a:lnTo>
                  <a:lnTo>
                    <a:pt x="15" y="239"/>
                  </a:lnTo>
                  <a:lnTo>
                    <a:pt x="15" y="239"/>
                  </a:lnTo>
                  <a:lnTo>
                    <a:pt x="15" y="236"/>
                  </a:lnTo>
                  <a:lnTo>
                    <a:pt x="12" y="236"/>
                  </a:lnTo>
                  <a:lnTo>
                    <a:pt x="6" y="236"/>
                  </a:lnTo>
                  <a:lnTo>
                    <a:pt x="6" y="236"/>
                  </a:lnTo>
                  <a:lnTo>
                    <a:pt x="6" y="230"/>
                  </a:lnTo>
                  <a:lnTo>
                    <a:pt x="6" y="227"/>
                  </a:lnTo>
                  <a:lnTo>
                    <a:pt x="3" y="224"/>
                  </a:lnTo>
                  <a:lnTo>
                    <a:pt x="0" y="224"/>
                  </a:lnTo>
                  <a:lnTo>
                    <a:pt x="0" y="224"/>
                  </a:lnTo>
                  <a:lnTo>
                    <a:pt x="0" y="212"/>
                  </a:lnTo>
                  <a:lnTo>
                    <a:pt x="0" y="203"/>
                  </a:lnTo>
                  <a:lnTo>
                    <a:pt x="6" y="194"/>
                  </a:lnTo>
                  <a:lnTo>
                    <a:pt x="6" y="182"/>
                  </a:lnTo>
                  <a:lnTo>
                    <a:pt x="6" y="182"/>
                  </a:lnTo>
                  <a:lnTo>
                    <a:pt x="12" y="188"/>
                  </a:lnTo>
                  <a:lnTo>
                    <a:pt x="18" y="185"/>
                  </a:lnTo>
                  <a:lnTo>
                    <a:pt x="24" y="182"/>
                  </a:lnTo>
                  <a:lnTo>
                    <a:pt x="27" y="176"/>
                  </a:lnTo>
                  <a:lnTo>
                    <a:pt x="27" y="176"/>
                  </a:lnTo>
                  <a:lnTo>
                    <a:pt x="27" y="173"/>
                  </a:lnTo>
                  <a:lnTo>
                    <a:pt x="30" y="170"/>
                  </a:lnTo>
                  <a:lnTo>
                    <a:pt x="39" y="170"/>
                  </a:lnTo>
                  <a:lnTo>
                    <a:pt x="49" y="164"/>
                  </a:lnTo>
                  <a:lnTo>
                    <a:pt x="52" y="161"/>
                  </a:lnTo>
                  <a:lnTo>
                    <a:pt x="52" y="155"/>
                  </a:lnTo>
                  <a:lnTo>
                    <a:pt x="52" y="155"/>
                  </a:lnTo>
                  <a:lnTo>
                    <a:pt x="67" y="155"/>
                  </a:lnTo>
                  <a:lnTo>
                    <a:pt x="79" y="152"/>
                  </a:lnTo>
                  <a:lnTo>
                    <a:pt x="91" y="149"/>
                  </a:lnTo>
                  <a:lnTo>
                    <a:pt x="106" y="146"/>
                  </a:lnTo>
                  <a:lnTo>
                    <a:pt x="106" y="146"/>
                  </a:lnTo>
                  <a:lnTo>
                    <a:pt x="106" y="146"/>
                  </a:lnTo>
                  <a:lnTo>
                    <a:pt x="106" y="143"/>
                  </a:lnTo>
                  <a:lnTo>
                    <a:pt x="106" y="143"/>
                  </a:lnTo>
                  <a:lnTo>
                    <a:pt x="106" y="143"/>
                  </a:lnTo>
                  <a:lnTo>
                    <a:pt x="112" y="140"/>
                  </a:lnTo>
                  <a:lnTo>
                    <a:pt x="118" y="137"/>
                  </a:lnTo>
                  <a:lnTo>
                    <a:pt x="124" y="134"/>
                  </a:lnTo>
                  <a:lnTo>
                    <a:pt x="124" y="127"/>
                  </a:lnTo>
                  <a:lnTo>
                    <a:pt x="124" y="127"/>
                  </a:lnTo>
                  <a:lnTo>
                    <a:pt x="130" y="127"/>
                  </a:lnTo>
                  <a:lnTo>
                    <a:pt x="133" y="130"/>
                  </a:lnTo>
                  <a:lnTo>
                    <a:pt x="133" y="130"/>
                  </a:lnTo>
                  <a:lnTo>
                    <a:pt x="136" y="130"/>
                  </a:lnTo>
                  <a:lnTo>
                    <a:pt x="136" y="127"/>
                  </a:lnTo>
                  <a:lnTo>
                    <a:pt x="136" y="121"/>
                  </a:lnTo>
                  <a:lnTo>
                    <a:pt x="139" y="118"/>
                  </a:lnTo>
                  <a:lnTo>
                    <a:pt x="142" y="115"/>
                  </a:lnTo>
                  <a:lnTo>
                    <a:pt x="145" y="118"/>
                  </a:lnTo>
                  <a:lnTo>
                    <a:pt x="145" y="118"/>
                  </a:lnTo>
                  <a:lnTo>
                    <a:pt x="145" y="103"/>
                  </a:lnTo>
                  <a:lnTo>
                    <a:pt x="145" y="85"/>
                  </a:lnTo>
                  <a:lnTo>
                    <a:pt x="145" y="85"/>
                  </a:lnTo>
                  <a:lnTo>
                    <a:pt x="157" y="88"/>
                  </a:lnTo>
                  <a:lnTo>
                    <a:pt x="169" y="94"/>
                  </a:lnTo>
                  <a:lnTo>
                    <a:pt x="169" y="94"/>
                  </a:lnTo>
                  <a:lnTo>
                    <a:pt x="176" y="88"/>
                  </a:lnTo>
                  <a:lnTo>
                    <a:pt x="179" y="85"/>
                  </a:lnTo>
                  <a:lnTo>
                    <a:pt x="182" y="85"/>
                  </a:lnTo>
                  <a:lnTo>
                    <a:pt x="182" y="85"/>
                  </a:lnTo>
                  <a:lnTo>
                    <a:pt x="182" y="79"/>
                  </a:lnTo>
                  <a:lnTo>
                    <a:pt x="185" y="73"/>
                  </a:lnTo>
                  <a:lnTo>
                    <a:pt x="185" y="70"/>
                  </a:lnTo>
                  <a:lnTo>
                    <a:pt x="182" y="70"/>
                  </a:lnTo>
                  <a:lnTo>
                    <a:pt x="182" y="70"/>
                  </a:lnTo>
                  <a:lnTo>
                    <a:pt x="188" y="64"/>
                  </a:lnTo>
                  <a:lnTo>
                    <a:pt x="191" y="61"/>
                  </a:lnTo>
                  <a:lnTo>
                    <a:pt x="191" y="58"/>
                  </a:lnTo>
                  <a:lnTo>
                    <a:pt x="191" y="58"/>
                  </a:lnTo>
                  <a:lnTo>
                    <a:pt x="197" y="55"/>
                  </a:lnTo>
                  <a:lnTo>
                    <a:pt x="200" y="52"/>
                  </a:lnTo>
                  <a:lnTo>
                    <a:pt x="203" y="49"/>
                  </a:lnTo>
                  <a:lnTo>
                    <a:pt x="212" y="49"/>
                  </a:lnTo>
                  <a:lnTo>
                    <a:pt x="212" y="49"/>
                  </a:lnTo>
                  <a:lnTo>
                    <a:pt x="224" y="37"/>
                  </a:lnTo>
                  <a:lnTo>
                    <a:pt x="224" y="37"/>
                  </a:lnTo>
                  <a:lnTo>
                    <a:pt x="230" y="40"/>
                  </a:lnTo>
                  <a:lnTo>
                    <a:pt x="242" y="40"/>
                  </a:lnTo>
                  <a:lnTo>
                    <a:pt x="242" y="40"/>
                  </a:lnTo>
                  <a:lnTo>
                    <a:pt x="239" y="46"/>
                  </a:lnTo>
                  <a:lnTo>
                    <a:pt x="242" y="46"/>
                  </a:lnTo>
                  <a:lnTo>
                    <a:pt x="248" y="49"/>
                  </a:lnTo>
                  <a:lnTo>
                    <a:pt x="248" y="49"/>
                  </a:lnTo>
                  <a:lnTo>
                    <a:pt x="248" y="52"/>
                  </a:lnTo>
                  <a:lnTo>
                    <a:pt x="248" y="52"/>
                  </a:lnTo>
                  <a:lnTo>
                    <a:pt x="251" y="52"/>
                  </a:lnTo>
                  <a:lnTo>
                    <a:pt x="254" y="52"/>
                  </a:lnTo>
                  <a:lnTo>
                    <a:pt x="254" y="52"/>
                  </a:lnTo>
                  <a:lnTo>
                    <a:pt x="260" y="58"/>
                  </a:lnTo>
                  <a:lnTo>
                    <a:pt x="263" y="61"/>
                  </a:lnTo>
                  <a:lnTo>
                    <a:pt x="272" y="61"/>
                  </a:lnTo>
                  <a:lnTo>
                    <a:pt x="272" y="61"/>
                  </a:lnTo>
                  <a:lnTo>
                    <a:pt x="272" y="61"/>
                  </a:lnTo>
                  <a:lnTo>
                    <a:pt x="275" y="58"/>
                  </a:lnTo>
                  <a:lnTo>
                    <a:pt x="272" y="52"/>
                  </a:lnTo>
                  <a:lnTo>
                    <a:pt x="269" y="46"/>
                  </a:lnTo>
                  <a:lnTo>
                    <a:pt x="266" y="46"/>
                  </a:lnTo>
                  <a:lnTo>
                    <a:pt x="263" y="46"/>
                  </a:lnTo>
                  <a:lnTo>
                    <a:pt x="263" y="46"/>
                  </a:lnTo>
                  <a:lnTo>
                    <a:pt x="269" y="40"/>
                  </a:lnTo>
                  <a:lnTo>
                    <a:pt x="275" y="37"/>
                  </a:lnTo>
                  <a:lnTo>
                    <a:pt x="275" y="37"/>
                  </a:lnTo>
                  <a:lnTo>
                    <a:pt x="278" y="31"/>
                  </a:lnTo>
                  <a:lnTo>
                    <a:pt x="281" y="25"/>
                  </a:lnTo>
                  <a:lnTo>
                    <a:pt x="284" y="22"/>
                  </a:lnTo>
                  <a:lnTo>
                    <a:pt x="290" y="22"/>
                  </a:lnTo>
                  <a:lnTo>
                    <a:pt x="290" y="22"/>
                  </a:lnTo>
                  <a:lnTo>
                    <a:pt x="293" y="16"/>
                  </a:lnTo>
                  <a:lnTo>
                    <a:pt x="293" y="10"/>
                  </a:lnTo>
                  <a:lnTo>
                    <a:pt x="300" y="10"/>
                  </a:lnTo>
                  <a:lnTo>
                    <a:pt x="303" y="10"/>
                  </a:lnTo>
                  <a:lnTo>
                    <a:pt x="303" y="10"/>
                  </a:lnTo>
                  <a:lnTo>
                    <a:pt x="303" y="16"/>
                  </a:lnTo>
                  <a:lnTo>
                    <a:pt x="312" y="13"/>
                  </a:lnTo>
                  <a:lnTo>
                    <a:pt x="312" y="13"/>
                  </a:lnTo>
                  <a:lnTo>
                    <a:pt x="321" y="6"/>
                  </a:lnTo>
                  <a:lnTo>
                    <a:pt x="327" y="3"/>
                  </a:lnTo>
                  <a:lnTo>
                    <a:pt x="348" y="6"/>
                  </a:lnTo>
                  <a:lnTo>
                    <a:pt x="366" y="10"/>
                  </a:lnTo>
                  <a:lnTo>
                    <a:pt x="384" y="13"/>
                  </a:lnTo>
                  <a:lnTo>
                    <a:pt x="384" y="1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319" name="圆形"/>
          <p:cNvSpPr/>
          <p:nvPr/>
        </p:nvSpPr>
        <p:spPr>
          <a:xfrm>
            <a:off x="3442405" y="2707630"/>
            <a:ext cx="193762" cy="193762"/>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320" name="圆形"/>
          <p:cNvSpPr/>
          <p:nvPr/>
        </p:nvSpPr>
        <p:spPr>
          <a:xfrm>
            <a:off x="6494483" y="2192693"/>
            <a:ext cx="193762" cy="193762"/>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321" name="圆形"/>
          <p:cNvSpPr/>
          <p:nvPr/>
        </p:nvSpPr>
        <p:spPr>
          <a:xfrm>
            <a:off x="6195168" y="3266523"/>
            <a:ext cx="193762" cy="193762"/>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322" name="圆形"/>
          <p:cNvSpPr/>
          <p:nvPr/>
        </p:nvSpPr>
        <p:spPr>
          <a:xfrm>
            <a:off x="4357637" y="4198148"/>
            <a:ext cx="193762" cy="193762"/>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323" name="圆形"/>
          <p:cNvSpPr/>
          <p:nvPr/>
        </p:nvSpPr>
        <p:spPr>
          <a:xfrm>
            <a:off x="8816330" y="4129721"/>
            <a:ext cx="193762" cy="193762"/>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324" name="圆形"/>
          <p:cNvSpPr/>
          <p:nvPr/>
        </p:nvSpPr>
        <p:spPr>
          <a:xfrm>
            <a:off x="7808762" y="1841344"/>
            <a:ext cx="193762" cy="193762"/>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29" name="组合 28"/>
          <p:cNvGrpSpPr/>
          <p:nvPr/>
        </p:nvGrpSpPr>
        <p:grpSpPr>
          <a:xfrm>
            <a:off x="3644069" y="1630908"/>
            <a:ext cx="5271331" cy="2648992"/>
            <a:chOff x="3644069" y="1630908"/>
            <a:chExt cx="5271331" cy="2648992"/>
          </a:xfrm>
        </p:grpSpPr>
        <p:cxnSp>
          <p:nvCxnSpPr>
            <p:cNvPr id="3" name="直接箭头连接符 2"/>
            <p:cNvCxnSpPr/>
            <p:nvPr/>
          </p:nvCxnSpPr>
          <p:spPr>
            <a:xfrm flipH="1" flipV="1">
              <a:off x="7943850" y="2038350"/>
              <a:ext cx="387351" cy="704851"/>
            </a:xfrm>
            <a:prstGeom prst="straightConnector1">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325" name="直接箭头连接符 324"/>
            <p:cNvCxnSpPr/>
            <p:nvPr/>
          </p:nvCxnSpPr>
          <p:spPr>
            <a:xfrm flipH="1" flipV="1">
              <a:off x="6667500" y="2366963"/>
              <a:ext cx="1666875" cy="381000"/>
            </a:xfrm>
            <a:prstGeom prst="straightConnector1">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326" name="直接箭头连接符 325"/>
            <p:cNvCxnSpPr/>
            <p:nvPr/>
          </p:nvCxnSpPr>
          <p:spPr>
            <a:xfrm flipH="1">
              <a:off x="6400801" y="2755900"/>
              <a:ext cx="1930399" cy="620713"/>
            </a:xfrm>
            <a:prstGeom prst="straightConnector1">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327" name="直接箭头连接符 326"/>
            <p:cNvCxnSpPr/>
            <p:nvPr/>
          </p:nvCxnSpPr>
          <p:spPr>
            <a:xfrm>
              <a:off x="8334376" y="2759596"/>
              <a:ext cx="581024" cy="1463154"/>
            </a:xfrm>
            <a:prstGeom prst="straightConnector1">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328" name="直接箭头连接符 327"/>
            <p:cNvCxnSpPr/>
            <p:nvPr/>
          </p:nvCxnSpPr>
          <p:spPr>
            <a:xfrm flipH="1">
              <a:off x="4559300" y="2749550"/>
              <a:ext cx="3765550" cy="1530350"/>
            </a:xfrm>
            <a:prstGeom prst="straightConnector1">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329" name="直接箭头连接符 328"/>
            <p:cNvCxnSpPr/>
            <p:nvPr/>
          </p:nvCxnSpPr>
          <p:spPr>
            <a:xfrm flipH="1">
              <a:off x="3644069" y="2755900"/>
              <a:ext cx="4712531" cy="56108"/>
            </a:xfrm>
            <a:prstGeom prst="straightConnector1">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330" name="直接箭头连接符 329"/>
            <p:cNvCxnSpPr/>
            <p:nvPr/>
          </p:nvCxnSpPr>
          <p:spPr>
            <a:xfrm flipH="1" flipV="1">
              <a:off x="4964870" y="1630908"/>
              <a:ext cx="3366330" cy="1150392"/>
            </a:xfrm>
            <a:prstGeom prst="straightConnector1">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sp>
        <p:nvSpPr>
          <p:cNvPr id="331" name="圆形"/>
          <p:cNvSpPr/>
          <p:nvPr/>
        </p:nvSpPr>
        <p:spPr>
          <a:xfrm>
            <a:off x="4775905" y="1526530"/>
            <a:ext cx="193762" cy="193762"/>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318" name="圆形"/>
          <p:cNvSpPr/>
          <p:nvPr/>
        </p:nvSpPr>
        <p:spPr>
          <a:xfrm>
            <a:off x="8206617" y="2617191"/>
            <a:ext cx="261095" cy="261095"/>
          </a:xfrm>
          <a:prstGeom prst="ellipse">
            <a:avLst/>
          </a:prstGeom>
          <a:solidFill>
            <a:srgbClr val="FF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32" name="组合"/>
          <p:cNvGrpSpPr/>
          <p:nvPr/>
        </p:nvGrpSpPr>
        <p:grpSpPr>
          <a:xfrm>
            <a:off x="4556760" y="5150267"/>
            <a:ext cx="3078480" cy="387016"/>
            <a:chOff x="-70912" y="3090888"/>
            <a:chExt cx="4657602" cy="387016"/>
          </a:xfrm>
        </p:grpSpPr>
        <p:sp>
          <p:nvSpPr>
            <p:cNvPr id="333" name="圆角矩形"/>
            <p:cNvSpPr/>
            <p:nvPr/>
          </p:nvSpPr>
          <p:spPr>
            <a:xfrm>
              <a:off x="-70912" y="3090888"/>
              <a:ext cx="4657602" cy="387016"/>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334" name="加快成果转化，推进军民融合"/>
            <p:cNvSpPr/>
            <p:nvPr/>
          </p:nvSpPr>
          <p:spPr>
            <a:xfrm>
              <a:off x="180366" y="3099730"/>
              <a:ext cx="4155046" cy="369332"/>
            </a:xfrm>
            <a:prstGeom prst="rect">
              <a:avLst/>
            </a:prstGeom>
          </p:spPr>
          <p:txBody>
            <a:bodyPr wrap="square">
              <a:spAutoFit/>
            </a:bodyPr>
            <a:lstStyle/>
            <a:p>
              <a:pPr algn="dist" defTabSz="457200"/>
              <a:r>
                <a:rPr lang="zh-CN" altLang="en-US" b="1" smtClean="0">
                  <a:solidFill>
                    <a:schemeClr val="bg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b="1">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335" name="以更加开阔的视野，更加昂扬的姿态，更加开放的胸怀，更加扎实的工作，为早日建成学科特色鲜明，在航空、航天、航海等领域具有重大影响的世界一流大学再谱新章！"/>
          <p:cNvSpPr txBox="1"/>
          <p:nvPr/>
        </p:nvSpPr>
        <p:spPr>
          <a:xfrm>
            <a:off x="695325" y="5651313"/>
            <a:ext cx="10801350" cy="787075"/>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lnSpc>
                <a:spcPct val="150000"/>
              </a:lnSpc>
            </a:pPr>
            <a:r>
              <a:rPr lang="zh-CN" altLang="en-US" sz="1600">
                <a:latin typeface="Arial" panose="020B0604020202020204" pitchFamily="34" charset="0"/>
                <a:ea typeface="微软雅黑" panose="020B0503020204020204" pitchFamily="34" charset="-122"/>
                <a:sym typeface="Arial" panose="020B0604020202020204" pitchFamily="34" charset="0"/>
              </a:rPr>
              <a:t>以更加开阔的视野，更加昂扬的姿态，更加开放的胸怀，更加扎实的工作，为早日建成学科特色鲜明，在航空、航天、航海等领域具有重大影响的世界一流大学再谱新章！</a:t>
            </a:r>
          </a:p>
        </p:txBody>
      </p:sp>
      <p:sp>
        <p:nvSpPr>
          <p:cNvPr id="167"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240194859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0-#ppt_w/2"/>
                                          </p:val>
                                        </p:tav>
                                        <p:tav tm="100000">
                                          <p:val>
                                            <p:strVal val="#ppt_x"/>
                                          </p:val>
                                        </p:tav>
                                      </p:tavLst>
                                    </p:anim>
                                    <p:anim calcmode="lin" valueType="num">
                                      <p:cBhvr additive="base">
                                        <p:cTn id="8" dur="750" fill="hold"/>
                                        <p:tgtEl>
                                          <p:spTgt spid="6"/>
                                        </p:tgtEl>
                                        <p:attrNameLst>
                                          <p:attrName>ppt_y</p:attrName>
                                        </p:attrNameLst>
                                      </p:cBhvr>
                                      <p:tavLst>
                                        <p:tav tm="0">
                                          <p:val>
                                            <p:strVal val="#ppt_y"/>
                                          </p:val>
                                        </p:tav>
                                        <p:tav tm="100000">
                                          <p:val>
                                            <p:strVal val="#ppt_y"/>
                                          </p:val>
                                        </p:tav>
                                      </p:tavLst>
                                    </p:anim>
                                  </p:childTnLst>
                                </p:cTn>
                              </p:par>
                              <p:par>
                                <p:cTn id="9" presetID="42" presetClass="entr" presetSubtype="0" fill="hold" nodeType="withEffect">
                                  <p:stCondLst>
                                    <p:cond delay="400"/>
                                  </p:stCondLst>
                                  <p:childTnLst>
                                    <p:set>
                                      <p:cBhvr>
                                        <p:cTn id="10" dur="1" fill="hold">
                                          <p:stCondLst>
                                            <p:cond delay="0"/>
                                          </p:stCondLst>
                                        </p:cTn>
                                        <p:tgtEl>
                                          <p:spTgt spid="133"/>
                                        </p:tgtEl>
                                        <p:attrNameLst>
                                          <p:attrName>style.visibility</p:attrName>
                                        </p:attrNameLst>
                                      </p:cBhvr>
                                      <p:to>
                                        <p:strVal val="visible"/>
                                      </p:to>
                                    </p:set>
                                    <p:animEffect transition="in" filter="fade">
                                      <p:cBhvr>
                                        <p:cTn id="11" dur="750"/>
                                        <p:tgtEl>
                                          <p:spTgt spid="133"/>
                                        </p:tgtEl>
                                      </p:cBhvr>
                                    </p:animEffect>
                                    <p:anim calcmode="lin" valueType="num">
                                      <p:cBhvr>
                                        <p:cTn id="12" dur="750" fill="hold"/>
                                        <p:tgtEl>
                                          <p:spTgt spid="133"/>
                                        </p:tgtEl>
                                        <p:attrNameLst>
                                          <p:attrName>ppt_x</p:attrName>
                                        </p:attrNameLst>
                                      </p:cBhvr>
                                      <p:tavLst>
                                        <p:tav tm="0">
                                          <p:val>
                                            <p:strVal val="#ppt_x"/>
                                          </p:val>
                                        </p:tav>
                                        <p:tav tm="100000">
                                          <p:val>
                                            <p:strVal val="#ppt_x"/>
                                          </p:val>
                                        </p:tav>
                                      </p:tavLst>
                                    </p:anim>
                                    <p:anim calcmode="lin" valueType="num">
                                      <p:cBhvr>
                                        <p:cTn id="13" dur="750" fill="hold"/>
                                        <p:tgtEl>
                                          <p:spTgt spid="133"/>
                                        </p:tgtEl>
                                        <p:attrNameLst>
                                          <p:attrName>ppt_y</p:attrName>
                                        </p:attrNameLst>
                                      </p:cBhvr>
                                      <p:tavLst>
                                        <p:tav tm="0">
                                          <p:val>
                                            <p:strVal val="#ppt_y+.1"/>
                                          </p:val>
                                        </p:tav>
                                        <p:tav tm="100000">
                                          <p:val>
                                            <p:strVal val="#ppt_y"/>
                                          </p:val>
                                        </p:tav>
                                      </p:tavLst>
                                    </p:anim>
                                  </p:childTnLst>
                                </p:cTn>
                              </p:par>
                              <p:par>
                                <p:cTn id="14" presetID="53" presetClass="entr" presetSubtype="16" fill="hold" grpId="0" nodeType="withEffect">
                                  <p:stCondLst>
                                    <p:cond delay="800"/>
                                  </p:stCondLst>
                                  <p:childTnLst>
                                    <p:set>
                                      <p:cBhvr>
                                        <p:cTn id="15" dur="1" fill="hold">
                                          <p:stCondLst>
                                            <p:cond delay="0"/>
                                          </p:stCondLst>
                                        </p:cTn>
                                        <p:tgtEl>
                                          <p:spTgt spid="318"/>
                                        </p:tgtEl>
                                        <p:attrNameLst>
                                          <p:attrName>style.visibility</p:attrName>
                                        </p:attrNameLst>
                                      </p:cBhvr>
                                      <p:to>
                                        <p:strVal val="visible"/>
                                      </p:to>
                                    </p:set>
                                    <p:anim calcmode="lin" valueType="num">
                                      <p:cBhvr>
                                        <p:cTn id="16" dur="750" fill="hold"/>
                                        <p:tgtEl>
                                          <p:spTgt spid="318"/>
                                        </p:tgtEl>
                                        <p:attrNameLst>
                                          <p:attrName>ppt_w</p:attrName>
                                        </p:attrNameLst>
                                      </p:cBhvr>
                                      <p:tavLst>
                                        <p:tav tm="0">
                                          <p:val>
                                            <p:fltVal val="0"/>
                                          </p:val>
                                        </p:tav>
                                        <p:tav tm="100000">
                                          <p:val>
                                            <p:strVal val="#ppt_w"/>
                                          </p:val>
                                        </p:tav>
                                      </p:tavLst>
                                    </p:anim>
                                    <p:anim calcmode="lin" valueType="num">
                                      <p:cBhvr>
                                        <p:cTn id="17" dur="750" fill="hold"/>
                                        <p:tgtEl>
                                          <p:spTgt spid="318"/>
                                        </p:tgtEl>
                                        <p:attrNameLst>
                                          <p:attrName>ppt_h</p:attrName>
                                        </p:attrNameLst>
                                      </p:cBhvr>
                                      <p:tavLst>
                                        <p:tav tm="0">
                                          <p:val>
                                            <p:fltVal val="0"/>
                                          </p:val>
                                        </p:tav>
                                        <p:tav tm="100000">
                                          <p:val>
                                            <p:strVal val="#ppt_h"/>
                                          </p:val>
                                        </p:tav>
                                      </p:tavLst>
                                    </p:anim>
                                    <p:animEffect transition="in" filter="fade">
                                      <p:cBhvr>
                                        <p:cTn id="18" dur="750"/>
                                        <p:tgtEl>
                                          <p:spTgt spid="318"/>
                                        </p:tgtEl>
                                      </p:cBhvr>
                                    </p:animEffect>
                                  </p:childTnLst>
                                </p:cTn>
                              </p:par>
                              <p:par>
                                <p:cTn id="19" presetID="53" presetClass="entr" presetSubtype="16" fill="hold" grpId="0" nodeType="withEffect">
                                  <p:stCondLst>
                                    <p:cond delay="800"/>
                                  </p:stCondLst>
                                  <p:childTnLst>
                                    <p:set>
                                      <p:cBhvr>
                                        <p:cTn id="20" dur="1" fill="hold">
                                          <p:stCondLst>
                                            <p:cond delay="0"/>
                                          </p:stCondLst>
                                        </p:cTn>
                                        <p:tgtEl>
                                          <p:spTgt spid="320"/>
                                        </p:tgtEl>
                                        <p:attrNameLst>
                                          <p:attrName>style.visibility</p:attrName>
                                        </p:attrNameLst>
                                      </p:cBhvr>
                                      <p:to>
                                        <p:strVal val="visible"/>
                                      </p:to>
                                    </p:set>
                                    <p:anim calcmode="lin" valueType="num">
                                      <p:cBhvr>
                                        <p:cTn id="21" dur="750" fill="hold"/>
                                        <p:tgtEl>
                                          <p:spTgt spid="320"/>
                                        </p:tgtEl>
                                        <p:attrNameLst>
                                          <p:attrName>ppt_w</p:attrName>
                                        </p:attrNameLst>
                                      </p:cBhvr>
                                      <p:tavLst>
                                        <p:tav tm="0">
                                          <p:val>
                                            <p:fltVal val="0"/>
                                          </p:val>
                                        </p:tav>
                                        <p:tav tm="100000">
                                          <p:val>
                                            <p:strVal val="#ppt_w"/>
                                          </p:val>
                                        </p:tav>
                                      </p:tavLst>
                                    </p:anim>
                                    <p:anim calcmode="lin" valueType="num">
                                      <p:cBhvr>
                                        <p:cTn id="22" dur="750" fill="hold"/>
                                        <p:tgtEl>
                                          <p:spTgt spid="320"/>
                                        </p:tgtEl>
                                        <p:attrNameLst>
                                          <p:attrName>ppt_h</p:attrName>
                                        </p:attrNameLst>
                                      </p:cBhvr>
                                      <p:tavLst>
                                        <p:tav tm="0">
                                          <p:val>
                                            <p:fltVal val="0"/>
                                          </p:val>
                                        </p:tav>
                                        <p:tav tm="100000">
                                          <p:val>
                                            <p:strVal val="#ppt_h"/>
                                          </p:val>
                                        </p:tav>
                                      </p:tavLst>
                                    </p:anim>
                                    <p:animEffect transition="in" filter="fade">
                                      <p:cBhvr>
                                        <p:cTn id="23" dur="750"/>
                                        <p:tgtEl>
                                          <p:spTgt spid="320"/>
                                        </p:tgtEl>
                                      </p:cBhvr>
                                    </p:animEffect>
                                  </p:childTnLst>
                                </p:cTn>
                              </p:par>
                              <p:par>
                                <p:cTn id="24" presetID="53" presetClass="entr" presetSubtype="16" fill="hold" grpId="0" nodeType="withEffect">
                                  <p:stCondLst>
                                    <p:cond delay="800"/>
                                  </p:stCondLst>
                                  <p:childTnLst>
                                    <p:set>
                                      <p:cBhvr>
                                        <p:cTn id="25" dur="1" fill="hold">
                                          <p:stCondLst>
                                            <p:cond delay="0"/>
                                          </p:stCondLst>
                                        </p:cTn>
                                        <p:tgtEl>
                                          <p:spTgt spid="331"/>
                                        </p:tgtEl>
                                        <p:attrNameLst>
                                          <p:attrName>style.visibility</p:attrName>
                                        </p:attrNameLst>
                                      </p:cBhvr>
                                      <p:to>
                                        <p:strVal val="visible"/>
                                      </p:to>
                                    </p:set>
                                    <p:anim calcmode="lin" valueType="num">
                                      <p:cBhvr>
                                        <p:cTn id="26" dur="750" fill="hold"/>
                                        <p:tgtEl>
                                          <p:spTgt spid="331"/>
                                        </p:tgtEl>
                                        <p:attrNameLst>
                                          <p:attrName>ppt_w</p:attrName>
                                        </p:attrNameLst>
                                      </p:cBhvr>
                                      <p:tavLst>
                                        <p:tav tm="0">
                                          <p:val>
                                            <p:fltVal val="0"/>
                                          </p:val>
                                        </p:tav>
                                        <p:tav tm="100000">
                                          <p:val>
                                            <p:strVal val="#ppt_w"/>
                                          </p:val>
                                        </p:tav>
                                      </p:tavLst>
                                    </p:anim>
                                    <p:anim calcmode="lin" valueType="num">
                                      <p:cBhvr>
                                        <p:cTn id="27" dur="750" fill="hold"/>
                                        <p:tgtEl>
                                          <p:spTgt spid="331"/>
                                        </p:tgtEl>
                                        <p:attrNameLst>
                                          <p:attrName>ppt_h</p:attrName>
                                        </p:attrNameLst>
                                      </p:cBhvr>
                                      <p:tavLst>
                                        <p:tav tm="0">
                                          <p:val>
                                            <p:fltVal val="0"/>
                                          </p:val>
                                        </p:tav>
                                        <p:tav tm="100000">
                                          <p:val>
                                            <p:strVal val="#ppt_h"/>
                                          </p:val>
                                        </p:tav>
                                      </p:tavLst>
                                    </p:anim>
                                    <p:animEffect transition="in" filter="fade">
                                      <p:cBhvr>
                                        <p:cTn id="28" dur="750"/>
                                        <p:tgtEl>
                                          <p:spTgt spid="331"/>
                                        </p:tgtEl>
                                      </p:cBhvr>
                                    </p:animEffect>
                                  </p:childTnLst>
                                </p:cTn>
                              </p:par>
                              <p:par>
                                <p:cTn id="29" presetID="53" presetClass="entr" presetSubtype="16" fill="hold" grpId="0" nodeType="withEffect">
                                  <p:stCondLst>
                                    <p:cond delay="800"/>
                                  </p:stCondLst>
                                  <p:childTnLst>
                                    <p:set>
                                      <p:cBhvr>
                                        <p:cTn id="30" dur="1" fill="hold">
                                          <p:stCondLst>
                                            <p:cond delay="0"/>
                                          </p:stCondLst>
                                        </p:cTn>
                                        <p:tgtEl>
                                          <p:spTgt spid="324"/>
                                        </p:tgtEl>
                                        <p:attrNameLst>
                                          <p:attrName>style.visibility</p:attrName>
                                        </p:attrNameLst>
                                      </p:cBhvr>
                                      <p:to>
                                        <p:strVal val="visible"/>
                                      </p:to>
                                    </p:set>
                                    <p:anim calcmode="lin" valueType="num">
                                      <p:cBhvr>
                                        <p:cTn id="31" dur="750" fill="hold"/>
                                        <p:tgtEl>
                                          <p:spTgt spid="324"/>
                                        </p:tgtEl>
                                        <p:attrNameLst>
                                          <p:attrName>ppt_w</p:attrName>
                                        </p:attrNameLst>
                                      </p:cBhvr>
                                      <p:tavLst>
                                        <p:tav tm="0">
                                          <p:val>
                                            <p:fltVal val="0"/>
                                          </p:val>
                                        </p:tav>
                                        <p:tav tm="100000">
                                          <p:val>
                                            <p:strVal val="#ppt_w"/>
                                          </p:val>
                                        </p:tav>
                                      </p:tavLst>
                                    </p:anim>
                                    <p:anim calcmode="lin" valueType="num">
                                      <p:cBhvr>
                                        <p:cTn id="32" dur="750" fill="hold"/>
                                        <p:tgtEl>
                                          <p:spTgt spid="324"/>
                                        </p:tgtEl>
                                        <p:attrNameLst>
                                          <p:attrName>ppt_h</p:attrName>
                                        </p:attrNameLst>
                                      </p:cBhvr>
                                      <p:tavLst>
                                        <p:tav tm="0">
                                          <p:val>
                                            <p:fltVal val="0"/>
                                          </p:val>
                                        </p:tav>
                                        <p:tav tm="100000">
                                          <p:val>
                                            <p:strVal val="#ppt_h"/>
                                          </p:val>
                                        </p:tav>
                                      </p:tavLst>
                                    </p:anim>
                                    <p:animEffect transition="in" filter="fade">
                                      <p:cBhvr>
                                        <p:cTn id="33" dur="750"/>
                                        <p:tgtEl>
                                          <p:spTgt spid="324"/>
                                        </p:tgtEl>
                                      </p:cBhvr>
                                    </p:animEffect>
                                  </p:childTnLst>
                                </p:cTn>
                              </p:par>
                              <p:par>
                                <p:cTn id="34" presetID="53" presetClass="entr" presetSubtype="16" fill="hold" grpId="0" nodeType="withEffect">
                                  <p:stCondLst>
                                    <p:cond delay="800"/>
                                  </p:stCondLst>
                                  <p:childTnLst>
                                    <p:set>
                                      <p:cBhvr>
                                        <p:cTn id="35" dur="1" fill="hold">
                                          <p:stCondLst>
                                            <p:cond delay="0"/>
                                          </p:stCondLst>
                                        </p:cTn>
                                        <p:tgtEl>
                                          <p:spTgt spid="321"/>
                                        </p:tgtEl>
                                        <p:attrNameLst>
                                          <p:attrName>style.visibility</p:attrName>
                                        </p:attrNameLst>
                                      </p:cBhvr>
                                      <p:to>
                                        <p:strVal val="visible"/>
                                      </p:to>
                                    </p:set>
                                    <p:anim calcmode="lin" valueType="num">
                                      <p:cBhvr>
                                        <p:cTn id="36" dur="750" fill="hold"/>
                                        <p:tgtEl>
                                          <p:spTgt spid="321"/>
                                        </p:tgtEl>
                                        <p:attrNameLst>
                                          <p:attrName>ppt_w</p:attrName>
                                        </p:attrNameLst>
                                      </p:cBhvr>
                                      <p:tavLst>
                                        <p:tav tm="0">
                                          <p:val>
                                            <p:fltVal val="0"/>
                                          </p:val>
                                        </p:tav>
                                        <p:tav tm="100000">
                                          <p:val>
                                            <p:strVal val="#ppt_w"/>
                                          </p:val>
                                        </p:tav>
                                      </p:tavLst>
                                    </p:anim>
                                    <p:anim calcmode="lin" valueType="num">
                                      <p:cBhvr>
                                        <p:cTn id="37" dur="750" fill="hold"/>
                                        <p:tgtEl>
                                          <p:spTgt spid="321"/>
                                        </p:tgtEl>
                                        <p:attrNameLst>
                                          <p:attrName>ppt_h</p:attrName>
                                        </p:attrNameLst>
                                      </p:cBhvr>
                                      <p:tavLst>
                                        <p:tav tm="0">
                                          <p:val>
                                            <p:fltVal val="0"/>
                                          </p:val>
                                        </p:tav>
                                        <p:tav tm="100000">
                                          <p:val>
                                            <p:strVal val="#ppt_h"/>
                                          </p:val>
                                        </p:tav>
                                      </p:tavLst>
                                    </p:anim>
                                    <p:animEffect transition="in" filter="fade">
                                      <p:cBhvr>
                                        <p:cTn id="38" dur="750"/>
                                        <p:tgtEl>
                                          <p:spTgt spid="321"/>
                                        </p:tgtEl>
                                      </p:cBhvr>
                                    </p:animEffect>
                                  </p:childTnLst>
                                </p:cTn>
                              </p:par>
                              <p:par>
                                <p:cTn id="39" presetID="53" presetClass="entr" presetSubtype="16" fill="hold" grpId="0" nodeType="withEffect">
                                  <p:stCondLst>
                                    <p:cond delay="800"/>
                                  </p:stCondLst>
                                  <p:childTnLst>
                                    <p:set>
                                      <p:cBhvr>
                                        <p:cTn id="40" dur="1" fill="hold">
                                          <p:stCondLst>
                                            <p:cond delay="0"/>
                                          </p:stCondLst>
                                        </p:cTn>
                                        <p:tgtEl>
                                          <p:spTgt spid="319"/>
                                        </p:tgtEl>
                                        <p:attrNameLst>
                                          <p:attrName>style.visibility</p:attrName>
                                        </p:attrNameLst>
                                      </p:cBhvr>
                                      <p:to>
                                        <p:strVal val="visible"/>
                                      </p:to>
                                    </p:set>
                                    <p:anim calcmode="lin" valueType="num">
                                      <p:cBhvr>
                                        <p:cTn id="41" dur="750" fill="hold"/>
                                        <p:tgtEl>
                                          <p:spTgt spid="319"/>
                                        </p:tgtEl>
                                        <p:attrNameLst>
                                          <p:attrName>ppt_w</p:attrName>
                                        </p:attrNameLst>
                                      </p:cBhvr>
                                      <p:tavLst>
                                        <p:tav tm="0">
                                          <p:val>
                                            <p:fltVal val="0"/>
                                          </p:val>
                                        </p:tav>
                                        <p:tav tm="100000">
                                          <p:val>
                                            <p:strVal val="#ppt_w"/>
                                          </p:val>
                                        </p:tav>
                                      </p:tavLst>
                                    </p:anim>
                                    <p:anim calcmode="lin" valueType="num">
                                      <p:cBhvr>
                                        <p:cTn id="42" dur="750" fill="hold"/>
                                        <p:tgtEl>
                                          <p:spTgt spid="319"/>
                                        </p:tgtEl>
                                        <p:attrNameLst>
                                          <p:attrName>ppt_h</p:attrName>
                                        </p:attrNameLst>
                                      </p:cBhvr>
                                      <p:tavLst>
                                        <p:tav tm="0">
                                          <p:val>
                                            <p:fltVal val="0"/>
                                          </p:val>
                                        </p:tav>
                                        <p:tav tm="100000">
                                          <p:val>
                                            <p:strVal val="#ppt_h"/>
                                          </p:val>
                                        </p:tav>
                                      </p:tavLst>
                                    </p:anim>
                                    <p:animEffect transition="in" filter="fade">
                                      <p:cBhvr>
                                        <p:cTn id="43" dur="750"/>
                                        <p:tgtEl>
                                          <p:spTgt spid="319"/>
                                        </p:tgtEl>
                                      </p:cBhvr>
                                    </p:animEffect>
                                  </p:childTnLst>
                                </p:cTn>
                              </p:par>
                              <p:par>
                                <p:cTn id="44" presetID="53" presetClass="entr" presetSubtype="16" fill="hold" grpId="0" nodeType="withEffect">
                                  <p:stCondLst>
                                    <p:cond delay="800"/>
                                  </p:stCondLst>
                                  <p:childTnLst>
                                    <p:set>
                                      <p:cBhvr>
                                        <p:cTn id="45" dur="1" fill="hold">
                                          <p:stCondLst>
                                            <p:cond delay="0"/>
                                          </p:stCondLst>
                                        </p:cTn>
                                        <p:tgtEl>
                                          <p:spTgt spid="322"/>
                                        </p:tgtEl>
                                        <p:attrNameLst>
                                          <p:attrName>style.visibility</p:attrName>
                                        </p:attrNameLst>
                                      </p:cBhvr>
                                      <p:to>
                                        <p:strVal val="visible"/>
                                      </p:to>
                                    </p:set>
                                    <p:anim calcmode="lin" valueType="num">
                                      <p:cBhvr>
                                        <p:cTn id="46" dur="750" fill="hold"/>
                                        <p:tgtEl>
                                          <p:spTgt spid="322"/>
                                        </p:tgtEl>
                                        <p:attrNameLst>
                                          <p:attrName>ppt_w</p:attrName>
                                        </p:attrNameLst>
                                      </p:cBhvr>
                                      <p:tavLst>
                                        <p:tav tm="0">
                                          <p:val>
                                            <p:fltVal val="0"/>
                                          </p:val>
                                        </p:tav>
                                        <p:tav tm="100000">
                                          <p:val>
                                            <p:strVal val="#ppt_w"/>
                                          </p:val>
                                        </p:tav>
                                      </p:tavLst>
                                    </p:anim>
                                    <p:anim calcmode="lin" valueType="num">
                                      <p:cBhvr>
                                        <p:cTn id="47" dur="750" fill="hold"/>
                                        <p:tgtEl>
                                          <p:spTgt spid="322"/>
                                        </p:tgtEl>
                                        <p:attrNameLst>
                                          <p:attrName>ppt_h</p:attrName>
                                        </p:attrNameLst>
                                      </p:cBhvr>
                                      <p:tavLst>
                                        <p:tav tm="0">
                                          <p:val>
                                            <p:fltVal val="0"/>
                                          </p:val>
                                        </p:tav>
                                        <p:tav tm="100000">
                                          <p:val>
                                            <p:strVal val="#ppt_h"/>
                                          </p:val>
                                        </p:tav>
                                      </p:tavLst>
                                    </p:anim>
                                    <p:animEffect transition="in" filter="fade">
                                      <p:cBhvr>
                                        <p:cTn id="48" dur="750"/>
                                        <p:tgtEl>
                                          <p:spTgt spid="322"/>
                                        </p:tgtEl>
                                      </p:cBhvr>
                                    </p:animEffect>
                                  </p:childTnLst>
                                </p:cTn>
                              </p:par>
                              <p:par>
                                <p:cTn id="49" presetID="53" presetClass="entr" presetSubtype="16" fill="hold" grpId="0" nodeType="withEffect">
                                  <p:stCondLst>
                                    <p:cond delay="800"/>
                                  </p:stCondLst>
                                  <p:childTnLst>
                                    <p:set>
                                      <p:cBhvr>
                                        <p:cTn id="50" dur="1" fill="hold">
                                          <p:stCondLst>
                                            <p:cond delay="0"/>
                                          </p:stCondLst>
                                        </p:cTn>
                                        <p:tgtEl>
                                          <p:spTgt spid="323"/>
                                        </p:tgtEl>
                                        <p:attrNameLst>
                                          <p:attrName>style.visibility</p:attrName>
                                        </p:attrNameLst>
                                      </p:cBhvr>
                                      <p:to>
                                        <p:strVal val="visible"/>
                                      </p:to>
                                    </p:set>
                                    <p:anim calcmode="lin" valueType="num">
                                      <p:cBhvr>
                                        <p:cTn id="51" dur="750" fill="hold"/>
                                        <p:tgtEl>
                                          <p:spTgt spid="323"/>
                                        </p:tgtEl>
                                        <p:attrNameLst>
                                          <p:attrName>ppt_w</p:attrName>
                                        </p:attrNameLst>
                                      </p:cBhvr>
                                      <p:tavLst>
                                        <p:tav tm="0">
                                          <p:val>
                                            <p:fltVal val="0"/>
                                          </p:val>
                                        </p:tav>
                                        <p:tav tm="100000">
                                          <p:val>
                                            <p:strVal val="#ppt_w"/>
                                          </p:val>
                                        </p:tav>
                                      </p:tavLst>
                                    </p:anim>
                                    <p:anim calcmode="lin" valueType="num">
                                      <p:cBhvr>
                                        <p:cTn id="52" dur="750" fill="hold"/>
                                        <p:tgtEl>
                                          <p:spTgt spid="323"/>
                                        </p:tgtEl>
                                        <p:attrNameLst>
                                          <p:attrName>ppt_h</p:attrName>
                                        </p:attrNameLst>
                                      </p:cBhvr>
                                      <p:tavLst>
                                        <p:tav tm="0">
                                          <p:val>
                                            <p:fltVal val="0"/>
                                          </p:val>
                                        </p:tav>
                                        <p:tav tm="100000">
                                          <p:val>
                                            <p:strVal val="#ppt_h"/>
                                          </p:val>
                                        </p:tav>
                                      </p:tavLst>
                                    </p:anim>
                                    <p:animEffect transition="in" filter="fade">
                                      <p:cBhvr>
                                        <p:cTn id="53" dur="750"/>
                                        <p:tgtEl>
                                          <p:spTgt spid="323"/>
                                        </p:tgtEl>
                                      </p:cBhvr>
                                    </p:animEffect>
                                  </p:childTnLst>
                                </p:cTn>
                              </p:par>
                              <p:par>
                                <p:cTn id="54" presetID="22" presetClass="entr" presetSubtype="2" fill="hold"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wipe(right)">
                                      <p:cBhvr>
                                        <p:cTn id="56" dur="750"/>
                                        <p:tgtEl>
                                          <p:spTgt spid="29"/>
                                        </p:tgtEl>
                                      </p:cBhvr>
                                    </p:animEffect>
                                  </p:childTnLst>
                                </p:cTn>
                              </p:par>
                              <p:par>
                                <p:cTn id="57" presetID="50" presetClass="entr" presetSubtype="0" decel="100000" fill="hold" nodeType="withEffect">
                                  <p:stCondLst>
                                    <p:cond delay="1600"/>
                                  </p:stCondLst>
                                  <p:childTnLst>
                                    <p:set>
                                      <p:cBhvr>
                                        <p:cTn id="58" dur="1" fill="hold">
                                          <p:stCondLst>
                                            <p:cond delay="0"/>
                                          </p:stCondLst>
                                        </p:cTn>
                                        <p:tgtEl>
                                          <p:spTgt spid="332"/>
                                        </p:tgtEl>
                                        <p:attrNameLst>
                                          <p:attrName>style.visibility</p:attrName>
                                        </p:attrNameLst>
                                      </p:cBhvr>
                                      <p:to>
                                        <p:strVal val="visible"/>
                                      </p:to>
                                    </p:set>
                                    <p:anim calcmode="lin" valueType="num">
                                      <p:cBhvr>
                                        <p:cTn id="59" dur="750" fill="hold"/>
                                        <p:tgtEl>
                                          <p:spTgt spid="332"/>
                                        </p:tgtEl>
                                        <p:attrNameLst>
                                          <p:attrName>ppt_w</p:attrName>
                                        </p:attrNameLst>
                                      </p:cBhvr>
                                      <p:tavLst>
                                        <p:tav tm="0">
                                          <p:val>
                                            <p:strVal val="#ppt_w+.3"/>
                                          </p:val>
                                        </p:tav>
                                        <p:tav tm="100000">
                                          <p:val>
                                            <p:strVal val="#ppt_w"/>
                                          </p:val>
                                        </p:tav>
                                      </p:tavLst>
                                    </p:anim>
                                    <p:anim calcmode="lin" valueType="num">
                                      <p:cBhvr>
                                        <p:cTn id="60" dur="750" fill="hold"/>
                                        <p:tgtEl>
                                          <p:spTgt spid="332"/>
                                        </p:tgtEl>
                                        <p:attrNameLst>
                                          <p:attrName>ppt_h</p:attrName>
                                        </p:attrNameLst>
                                      </p:cBhvr>
                                      <p:tavLst>
                                        <p:tav tm="0">
                                          <p:val>
                                            <p:strVal val="#ppt_h"/>
                                          </p:val>
                                        </p:tav>
                                        <p:tav tm="100000">
                                          <p:val>
                                            <p:strVal val="#ppt_h"/>
                                          </p:val>
                                        </p:tav>
                                      </p:tavLst>
                                    </p:anim>
                                    <p:animEffect transition="in" filter="fade">
                                      <p:cBhvr>
                                        <p:cTn id="61" dur="750"/>
                                        <p:tgtEl>
                                          <p:spTgt spid="332"/>
                                        </p:tgtEl>
                                      </p:cBhvr>
                                    </p:animEffect>
                                  </p:childTnLst>
                                </p:cTn>
                              </p:par>
                              <p:par>
                                <p:cTn id="62" presetID="42" presetClass="entr" presetSubtype="0" fill="hold" grpId="0" nodeType="withEffect">
                                  <p:stCondLst>
                                    <p:cond delay="2000"/>
                                  </p:stCondLst>
                                  <p:childTnLst>
                                    <p:set>
                                      <p:cBhvr>
                                        <p:cTn id="63" dur="1" fill="hold">
                                          <p:stCondLst>
                                            <p:cond delay="0"/>
                                          </p:stCondLst>
                                        </p:cTn>
                                        <p:tgtEl>
                                          <p:spTgt spid="335"/>
                                        </p:tgtEl>
                                        <p:attrNameLst>
                                          <p:attrName>style.visibility</p:attrName>
                                        </p:attrNameLst>
                                      </p:cBhvr>
                                      <p:to>
                                        <p:strVal val="visible"/>
                                      </p:to>
                                    </p:set>
                                    <p:animEffect transition="in" filter="fade">
                                      <p:cBhvr>
                                        <p:cTn id="64" dur="750"/>
                                        <p:tgtEl>
                                          <p:spTgt spid="335"/>
                                        </p:tgtEl>
                                      </p:cBhvr>
                                    </p:animEffect>
                                    <p:anim calcmode="lin" valueType="num">
                                      <p:cBhvr>
                                        <p:cTn id="65" dur="750" fill="hold"/>
                                        <p:tgtEl>
                                          <p:spTgt spid="335"/>
                                        </p:tgtEl>
                                        <p:attrNameLst>
                                          <p:attrName>ppt_x</p:attrName>
                                        </p:attrNameLst>
                                      </p:cBhvr>
                                      <p:tavLst>
                                        <p:tav tm="0">
                                          <p:val>
                                            <p:strVal val="#ppt_x"/>
                                          </p:val>
                                        </p:tav>
                                        <p:tav tm="100000">
                                          <p:val>
                                            <p:strVal val="#ppt_x"/>
                                          </p:val>
                                        </p:tav>
                                      </p:tavLst>
                                    </p:anim>
                                    <p:anim calcmode="lin" valueType="num">
                                      <p:cBhvr>
                                        <p:cTn id="66" dur="750" fill="hold"/>
                                        <p:tgtEl>
                                          <p:spTgt spid="3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 grpId="0" animBg="1"/>
      <p:bldP spid="320" grpId="0" animBg="1"/>
      <p:bldP spid="321" grpId="0" animBg="1"/>
      <p:bldP spid="322" grpId="0" animBg="1"/>
      <p:bldP spid="323" grpId="0" animBg="1"/>
      <p:bldP spid="324" grpId="0" animBg="1"/>
      <p:bldP spid="331" grpId="0" animBg="1"/>
      <p:bldP spid="318" grpId="0" animBg="1"/>
      <p:bldP spid="33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 name="启真湖"/>
          <p:cNvPicPr>
            <a:picLocks noChangeAspect="1"/>
          </p:cNvPicPr>
          <p:nvPr/>
        </p:nvPicPr>
        <p:blipFill rotWithShape="1">
          <a:blip r:embed="rId3" cstate="print">
            <a:extLst>
              <a:ext uri="{BEBA8EAE-BF5A-486C-A8C5-ECC9F3942E4B}">
                <a14:imgProps xmlns:a14="http://schemas.microsoft.com/office/drawing/2010/main">
                  <a14:imgLayer r:embed="rId4">
                    <a14:imgEffect>
                      <a14:colorTemperature colorTemp="4700"/>
                    </a14:imgEffect>
                  </a14:imgLayer>
                </a14:imgProps>
              </a:ext>
              <a:ext uri="{28A0092B-C50C-407E-A947-70E740481C1C}">
                <a14:useLocalDpi xmlns:a14="http://schemas.microsoft.com/office/drawing/2010/main" val="0"/>
              </a:ext>
            </a:extLst>
          </a:blip>
          <a:srcRect t="15232" b="15232"/>
          <a:stretch/>
        </p:blipFill>
        <p:spPr>
          <a:xfrm>
            <a:off x="0" y="0"/>
            <a:ext cx="12192000" cy="4067456"/>
          </a:xfrm>
          <a:prstGeom prst="rect">
            <a:avLst/>
          </a:prstGeom>
        </p:spPr>
      </p:pic>
      <p:grpSp>
        <p:nvGrpSpPr>
          <p:cNvPr id="4" name="标题组合"/>
          <p:cNvGrpSpPr/>
          <p:nvPr/>
        </p:nvGrpSpPr>
        <p:grpSpPr>
          <a:xfrm>
            <a:off x="1733550" y="4377676"/>
            <a:ext cx="8724900" cy="1126867"/>
            <a:chOff x="1733550" y="4377676"/>
            <a:chExt cx="8724900" cy="1126867"/>
          </a:xfrm>
        </p:grpSpPr>
        <p:sp>
          <p:nvSpPr>
            <p:cNvPr id="10" name="主标题英文"/>
            <p:cNvSpPr/>
            <p:nvPr/>
          </p:nvSpPr>
          <p:spPr>
            <a:xfrm>
              <a:off x="1733550" y="5165989"/>
              <a:ext cx="8724900" cy="338554"/>
            </a:xfrm>
            <a:prstGeom prst="rect">
              <a:avLst/>
            </a:prstGeom>
          </p:spPr>
          <p:txBody>
            <a:bodyPr wrap="square">
              <a:spAutoFit/>
            </a:bodyPr>
            <a:lstStyle/>
            <a:p>
              <a:pPr algn="dist" defTabSz="457200"/>
              <a:r>
                <a:rPr lang="en-US" altLang="zh-CN" sz="160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rPr>
                <a:t>The powerpoint template of Northwestern Polytechnical University</a:t>
              </a:r>
              <a:endParaRPr lang="zh-CN" altLang="en-US" sz="1600" dirty="0">
                <a:solidFill>
                  <a:schemeClr val="bg1">
                    <a:lumMod val="7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9" name="主标题"/>
            <p:cNvSpPr txBox="1"/>
            <p:nvPr/>
          </p:nvSpPr>
          <p:spPr>
            <a:xfrm>
              <a:off x="1733550" y="4377676"/>
              <a:ext cx="8724900" cy="830997"/>
            </a:xfrm>
            <a:prstGeom prst="rect">
              <a:avLst/>
            </a:prstGeom>
            <a:noFill/>
          </p:spPr>
          <p:txBody>
            <a:bodyPr wrap="square" rtlCol="0">
              <a:spAutoFit/>
            </a:bodyPr>
            <a:lstStyle/>
            <a:p>
              <a:pPr algn="dist" defTabSz="457200"/>
              <a:r>
                <a:rPr lang="zh-CN" altLang="en-US" sz="4800" b="1">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西北工业大学主题</a:t>
              </a:r>
              <a:r>
                <a:rPr lang="en-US" altLang="zh-CN" sz="4800" b="1">
                  <a:solidFill>
                    <a:schemeClr val="accent1"/>
                  </a:solidFill>
                  <a:latin typeface="Arial" panose="020B0604020202020204" pitchFamily="34" charset="0"/>
                  <a:ea typeface="微软雅黑" panose="020B0503020204020204" pitchFamily="34" charset="-122"/>
                  <a:sym typeface="Arial" panose="020B0604020202020204" pitchFamily="34" charset="0"/>
                </a:rPr>
                <a:t>PPT</a:t>
              </a:r>
              <a:r>
                <a:rPr lang="zh-CN" altLang="en-US" sz="4800" b="1">
                  <a:solidFill>
                    <a:schemeClr val="accent1"/>
                  </a:solidFill>
                  <a:latin typeface="Arial" panose="020B0604020202020204" pitchFamily="34" charset="0"/>
                  <a:ea typeface="微软雅黑" panose="020B0503020204020204" pitchFamily="34" charset="-122"/>
                  <a:sym typeface="Arial" panose="020B0604020202020204" pitchFamily="34" charset="0"/>
                </a:rPr>
                <a:t>模板</a:t>
              </a:r>
              <a:endParaRPr lang="zh-CN" altLang="en-US" sz="4800" b="1" dirty="0">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cxnSp>
        <p:nvCxnSpPr>
          <p:cNvPr id="12" name="点缀线段"/>
          <p:cNvCxnSpPr/>
          <p:nvPr/>
        </p:nvCxnSpPr>
        <p:spPr>
          <a:xfrm>
            <a:off x="5791200" y="5751285"/>
            <a:ext cx="609600"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5" name="汇报人组合"/>
          <p:cNvGrpSpPr/>
          <p:nvPr/>
        </p:nvGrpSpPr>
        <p:grpSpPr>
          <a:xfrm>
            <a:off x="4441371" y="6024192"/>
            <a:ext cx="3309258" cy="390979"/>
            <a:chOff x="4441371" y="6024192"/>
            <a:chExt cx="3309258" cy="390979"/>
          </a:xfrm>
        </p:grpSpPr>
        <p:sp>
          <p:nvSpPr>
            <p:cNvPr id="11" name="汇报人"/>
            <p:cNvSpPr txBox="1"/>
            <p:nvPr/>
          </p:nvSpPr>
          <p:spPr>
            <a:xfrm>
              <a:off x="4660900" y="6050404"/>
              <a:ext cx="2870200" cy="338554"/>
            </a:xfrm>
            <a:prstGeom prst="rect">
              <a:avLst/>
            </a:prstGeom>
            <a:noFill/>
          </p:spPr>
          <p:txBody>
            <a:bodyPr wrap="square" rtlCol="0">
              <a:spAutoFit/>
            </a:bodyPr>
            <a:lstStyle/>
            <a:p>
              <a:pPr algn="dist" defTabSz="457200"/>
              <a:r>
                <a:rPr lang="en-US" altLang="zh-CN" sz="1600" smtClean="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a:t>
              </a:r>
              <a:r>
                <a:rPr lang="zh-CN" altLang="en-US" sz="1600" smtClean="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段公子爱做</a:t>
              </a:r>
              <a:r>
                <a:rPr lang="en-US" altLang="zh-CN" sz="1600" smtClean="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rPr>
                <a:t>PPT</a:t>
              </a:r>
              <a:endParaRPr lang="zh-CN" altLang="en-US" sz="1600" dirty="0">
                <a:solidFill>
                  <a:schemeClr val="bg1">
                    <a:lumMod val="50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3" name="打底矩形"/>
            <p:cNvSpPr/>
            <p:nvPr/>
          </p:nvSpPr>
          <p:spPr>
            <a:xfrm>
              <a:off x="4441371" y="6024192"/>
              <a:ext cx="3309258" cy="390979"/>
            </a:xfrm>
            <a:prstGeom prst="roundRect">
              <a:avLst>
                <a:gd name="adj" fmla="val 50000"/>
              </a:avLst>
            </a:prstGeom>
            <a:noFill/>
            <a:ln w="6350">
              <a:solidFill>
                <a:schemeClr val="bg1">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 name="竖线组合"/>
          <p:cNvGrpSpPr/>
          <p:nvPr/>
        </p:nvGrpSpPr>
        <p:grpSpPr>
          <a:xfrm>
            <a:off x="1520825" y="0"/>
            <a:ext cx="9151938" cy="4083051"/>
            <a:chOff x="1520825" y="0"/>
            <a:chExt cx="9151938" cy="4083051"/>
          </a:xfrm>
        </p:grpSpPr>
        <p:sp>
          <p:nvSpPr>
            <p:cNvPr id="36" name="Line 29"/>
            <p:cNvSpPr>
              <a:spLocks noChangeShapeType="1"/>
            </p:cNvSpPr>
            <p:nvPr/>
          </p:nvSpPr>
          <p:spPr bwMode="auto">
            <a:xfrm>
              <a:off x="1520825" y="0"/>
              <a:ext cx="0" cy="4083050"/>
            </a:xfrm>
            <a:prstGeom prst="line">
              <a:avLst/>
            </a:prstGeom>
            <a:noFill/>
            <a:ln w="1270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7" name="Line 30"/>
            <p:cNvSpPr>
              <a:spLocks noChangeShapeType="1"/>
            </p:cNvSpPr>
            <p:nvPr/>
          </p:nvSpPr>
          <p:spPr bwMode="auto">
            <a:xfrm>
              <a:off x="3044825" y="0"/>
              <a:ext cx="0" cy="4083050"/>
            </a:xfrm>
            <a:prstGeom prst="line">
              <a:avLst/>
            </a:prstGeom>
            <a:noFill/>
            <a:ln w="1270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8" name="Line 31"/>
            <p:cNvSpPr>
              <a:spLocks noChangeShapeType="1"/>
            </p:cNvSpPr>
            <p:nvPr/>
          </p:nvSpPr>
          <p:spPr bwMode="auto">
            <a:xfrm>
              <a:off x="4568825" y="0"/>
              <a:ext cx="0" cy="4083050"/>
            </a:xfrm>
            <a:prstGeom prst="line">
              <a:avLst/>
            </a:prstGeom>
            <a:noFill/>
            <a:ln w="1270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9" name="Line 32"/>
            <p:cNvSpPr>
              <a:spLocks noChangeShapeType="1"/>
            </p:cNvSpPr>
            <p:nvPr/>
          </p:nvSpPr>
          <p:spPr bwMode="auto">
            <a:xfrm>
              <a:off x="6092825" y="0"/>
              <a:ext cx="0" cy="4083050"/>
            </a:xfrm>
            <a:prstGeom prst="line">
              <a:avLst/>
            </a:prstGeom>
            <a:noFill/>
            <a:ln w="1270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0" name="Line 33"/>
            <p:cNvSpPr>
              <a:spLocks noChangeShapeType="1"/>
            </p:cNvSpPr>
            <p:nvPr/>
          </p:nvSpPr>
          <p:spPr bwMode="auto">
            <a:xfrm>
              <a:off x="7616825" y="1588"/>
              <a:ext cx="0" cy="4081463"/>
            </a:xfrm>
            <a:prstGeom prst="line">
              <a:avLst/>
            </a:prstGeom>
            <a:noFill/>
            <a:ln w="1270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1" name="Line 34"/>
            <p:cNvSpPr>
              <a:spLocks noChangeShapeType="1"/>
            </p:cNvSpPr>
            <p:nvPr/>
          </p:nvSpPr>
          <p:spPr bwMode="auto">
            <a:xfrm>
              <a:off x="9140825" y="1588"/>
              <a:ext cx="0" cy="4081463"/>
            </a:xfrm>
            <a:prstGeom prst="line">
              <a:avLst/>
            </a:prstGeom>
            <a:noFill/>
            <a:ln w="1270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2" name="Line 35"/>
            <p:cNvSpPr>
              <a:spLocks noChangeShapeType="1"/>
            </p:cNvSpPr>
            <p:nvPr/>
          </p:nvSpPr>
          <p:spPr bwMode="auto">
            <a:xfrm>
              <a:off x="10672763" y="1588"/>
              <a:ext cx="0" cy="4081463"/>
            </a:xfrm>
            <a:prstGeom prst="line">
              <a:avLst/>
            </a:prstGeom>
            <a:noFill/>
            <a:ln w="1270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 name="横线组合"/>
          <p:cNvGrpSpPr/>
          <p:nvPr/>
        </p:nvGrpSpPr>
        <p:grpSpPr>
          <a:xfrm>
            <a:off x="-7938" y="1363663"/>
            <a:ext cx="12203113" cy="1357312"/>
            <a:chOff x="-7938" y="1363663"/>
            <a:chExt cx="12203113" cy="1357312"/>
          </a:xfrm>
        </p:grpSpPr>
        <p:sp>
          <p:nvSpPr>
            <p:cNvPr id="43" name="Line 36"/>
            <p:cNvSpPr>
              <a:spLocks noChangeShapeType="1"/>
            </p:cNvSpPr>
            <p:nvPr/>
          </p:nvSpPr>
          <p:spPr bwMode="auto">
            <a:xfrm>
              <a:off x="-7938" y="1363663"/>
              <a:ext cx="12203113" cy="0"/>
            </a:xfrm>
            <a:prstGeom prst="line">
              <a:avLst/>
            </a:prstGeom>
            <a:noFill/>
            <a:ln w="1270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4" name="Line 37"/>
            <p:cNvSpPr>
              <a:spLocks noChangeShapeType="1"/>
            </p:cNvSpPr>
            <p:nvPr/>
          </p:nvSpPr>
          <p:spPr bwMode="auto">
            <a:xfrm>
              <a:off x="-7938" y="2720975"/>
              <a:ext cx="12203113" cy="0"/>
            </a:xfrm>
            <a:prstGeom prst="line">
              <a:avLst/>
            </a:prstGeom>
            <a:noFill/>
            <a:ln w="1270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 name="校徽组合"/>
          <p:cNvGrpSpPr/>
          <p:nvPr/>
        </p:nvGrpSpPr>
        <p:grpSpPr>
          <a:xfrm>
            <a:off x="1528764" y="1370014"/>
            <a:ext cx="1508124" cy="1357313"/>
            <a:chOff x="1528764" y="1370014"/>
            <a:chExt cx="1508124" cy="1357313"/>
          </a:xfrm>
        </p:grpSpPr>
        <p:sp>
          <p:nvSpPr>
            <p:cNvPr id="89" name="Rectangle 49"/>
            <p:cNvSpPr>
              <a:spLocks noChangeArrowheads="1"/>
            </p:cNvSpPr>
            <p:nvPr/>
          </p:nvSpPr>
          <p:spPr bwMode="auto">
            <a:xfrm>
              <a:off x="1528764" y="1370014"/>
              <a:ext cx="1508124" cy="1357313"/>
            </a:xfrm>
            <a:prstGeom prst="rect">
              <a:avLst/>
            </a:prstGeom>
            <a:solidFill>
              <a:schemeClr val="accent1"/>
            </a:solidFill>
            <a:ln w="3175">
              <a:solidFill>
                <a:schemeClr val="bg1"/>
              </a:solid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pic>
          <p:nvPicPr>
            <p:cNvPr id="90" name="校徽"/>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749654" y="1508392"/>
              <a:ext cx="1082221" cy="1080559"/>
            </a:xfrm>
            <a:prstGeom prst="rect">
              <a:avLst/>
            </a:prstGeom>
          </p:spPr>
        </p:pic>
      </p:grpSp>
      <p:sp>
        <p:nvSpPr>
          <p:cNvPr id="91" name="遮罩色块17%"/>
          <p:cNvSpPr>
            <a:spLocks noChangeArrowheads="1"/>
          </p:cNvSpPr>
          <p:nvPr/>
        </p:nvSpPr>
        <p:spPr bwMode="auto">
          <a:xfrm>
            <a:off x="9148763" y="-1"/>
            <a:ext cx="1524000" cy="1370015"/>
          </a:xfrm>
          <a:prstGeom prst="rect">
            <a:avLst/>
          </a:prstGeom>
          <a:solidFill>
            <a:schemeClr val="bg1">
              <a:alpha val="83000"/>
            </a:schemeClr>
          </a:solidFill>
          <a:ln>
            <a:no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2" name="遮罩色块27%"/>
          <p:cNvSpPr>
            <a:spLocks noChangeArrowheads="1"/>
          </p:cNvSpPr>
          <p:nvPr/>
        </p:nvSpPr>
        <p:spPr bwMode="auto">
          <a:xfrm>
            <a:off x="10672762" y="2720975"/>
            <a:ext cx="1519237" cy="1357312"/>
          </a:xfrm>
          <a:prstGeom prst="rect">
            <a:avLst/>
          </a:prstGeom>
          <a:solidFill>
            <a:schemeClr val="bg1">
              <a:alpha val="73000"/>
            </a:schemeClr>
          </a:solidFill>
          <a:ln>
            <a:no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3" name="遮罩色块37%"/>
          <p:cNvSpPr>
            <a:spLocks noChangeArrowheads="1"/>
          </p:cNvSpPr>
          <p:nvPr/>
        </p:nvSpPr>
        <p:spPr bwMode="auto">
          <a:xfrm>
            <a:off x="7616825" y="1363663"/>
            <a:ext cx="1524000" cy="1370015"/>
          </a:xfrm>
          <a:prstGeom prst="rect">
            <a:avLst/>
          </a:prstGeom>
          <a:solidFill>
            <a:schemeClr val="bg1">
              <a:alpha val="63000"/>
            </a:schemeClr>
          </a:solidFill>
          <a:ln>
            <a:no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7"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2606786478"/>
      </p:ext>
    </p:extLst>
  </p:cSld>
  <p:clrMapOvr>
    <a:masterClrMapping/>
  </p:clrMapOvr>
  <mc:AlternateContent xmlns:mc="http://schemas.openxmlformats.org/markup-compatibility/2006" xmlns:p14="http://schemas.microsoft.com/office/powerpoint/2010/main">
    <mc:Choice Requires="p14">
      <p:transition p14:dur="0"/>
    </mc:Choice>
    <mc:Fallback xmlns="" xmlns:a14="http://schemas.microsoft.com/office/drawing/2010/ma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barn(outVertical)">
                                      <p:cBhvr>
                                        <p:cTn id="7" dur="500"/>
                                        <p:tgtEl>
                                          <p:spTgt spid="94"/>
                                        </p:tgtEl>
                                      </p:cBhvr>
                                    </p:animEffect>
                                  </p:childTnLst>
                                </p:cTn>
                              </p:par>
                              <p:par>
                                <p:cTn id="8" presetID="22" presetClass="entr" presetSubtype="8" fill="hold" nodeType="withEffect">
                                  <p:stCondLst>
                                    <p:cond delay="250"/>
                                  </p:stCondLst>
                                  <p:childTnLst>
                                    <p:set>
                                      <p:cBhvr>
                                        <p:cTn id="9" dur="1" fill="hold">
                                          <p:stCondLst>
                                            <p:cond delay="0"/>
                                          </p:stCondLst>
                                        </p:cTn>
                                        <p:tgtEl>
                                          <p:spTgt spid="2"/>
                                        </p:tgtEl>
                                        <p:attrNameLst>
                                          <p:attrName>style.visibility</p:attrName>
                                        </p:attrNameLst>
                                      </p:cBhvr>
                                      <p:to>
                                        <p:strVal val="visible"/>
                                      </p:to>
                                    </p:set>
                                    <p:animEffect transition="in" filter="wipe(left)">
                                      <p:cBhvr>
                                        <p:cTn id="10" dur="500"/>
                                        <p:tgtEl>
                                          <p:spTgt spid="2"/>
                                        </p:tgtEl>
                                      </p:cBhvr>
                                    </p:animEffect>
                                  </p:childTnLst>
                                </p:cTn>
                              </p:par>
                              <p:par>
                                <p:cTn id="11" presetID="22" presetClass="entr" presetSubtype="1" fill="hold" nodeType="withEffect">
                                  <p:stCondLst>
                                    <p:cond delay="500"/>
                                  </p:stCondLst>
                                  <p:childTnLst>
                                    <p:set>
                                      <p:cBhvr>
                                        <p:cTn id="12" dur="1" fill="hold">
                                          <p:stCondLst>
                                            <p:cond delay="0"/>
                                          </p:stCondLst>
                                        </p:cTn>
                                        <p:tgtEl>
                                          <p:spTgt spid="3"/>
                                        </p:tgtEl>
                                        <p:attrNameLst>
                                          <p:attrName>style.visibility</p:attrName>
                                        </p:attrNameLst>
                                      </p:cBhvr>
                                      <p:to>
                                        <p:strVal val="visible"/>
                                      </p:to>
                                    </p:set>
                                    <p:animEffect transition="in" filter="wipe(up)">
                                      <p:cBhvr>
                                        <p:cTn id="13" dur="500"/>
                                        <p:tgtEl>
                                          <p:spTgt spid="3"/>
                                        </p:tgtEl>
                                      </p:cBhvr>
                                    </p:animEffect>
                                  </p:childTnLst>
                                </p:cTn>
                              </p:par>
                              <p:par>
                                <p:cTn id="14" presetID="53" presetClass="entr" presetSubtype="16" fill="hold" nodeType="withEffect">
                                  <p:stCondLst>
                                    <p:cond delay="750"/>
                                  </p:stCondLst>
                                  <p:childTnLst>
                                    <p:set>
                                      <p:cBhvr>
                                        <p:cTn id="15" dur="1" fill="hold">
                                          <p:stCondLst>
                                            <p:cond delay="0"/>
                                          </p:stCondLst>
                                        </p:cTn>
                                        <p:tgtEl>
                                          <p:spTgt spid="6"/>
                                        </p:tgtEl>
                                        <p:attrNameLst>
                                          <p:attrName>style.visibility</p:attrName>
                                        </p:attrNameLst>
                                      </p:cBhvr>
                                      <p:to>
                                        <p:strVal val="visible"/>
                                      </p:to>
                                    </p:set>
                                    <p:anim calcmode="lin" valueType="num">
                                      <p:cBhvr>
                                        <p:cTn id="16" dur="500" fill="hold"/>
                                        <p:tgtEl>
                                          <p:spTgt spid="6"/>
                                        </p:tgtEl>
                                        <p:attrNameLst>
                                          <p:attrName>ppt_w</p:attrName>
                                        </p:attrNameLst>
                                      </p:cBhvr>
                                      <p:tavLst>
                                        <p:tav tm="0">
                                          <p:val>
                                            <p:fltVal val="0"/>
                                          </p:val>
                                        </p:tav>
                                        <p:tav tm="100000">
                                          <p:val>
                                            <p:strVal val="#ppt_w"/>
                                          </p:val>
                                        </p:tav>
                                      </p:tavLst>
                                    </p:anim>
                                    <p:anim calcmode="lin" valueType="num">
                                      <p:cBhvr>
                                        <p:cTn id="17" dur="500" fill="hold"/>
                                        <p:tgtEl>
                                          <p:spTgt spid="6"/>
                                        </p:tgtEl>
                                        <p:attrNameLst>
                                          <p:attrName>ppt_h</p:attrName>
                                        </p:attrNameLst>
                                      </p:cBhvr>
                                      <p:tavLst>
                                        <p:tav tm="0">
                                          <p:val>
                                            <p:fltVal val="0"/>
                                          </p:val>
                                        </p:tav>
                                        <p:tav tm="100000">
                                          <p:val>
                                            <p:strVal val="#ppt_h"/>
                                          </p:val>
                                        </p:tav>
                                      </p:tavLst>
                                    </p:anim>
                                    <p:animEffect transition="in" filter="fade">
                                      <p:cBhvr>
                                        <p:cTn id="18" dur="500"/>
                                        <p:tgtEl>
                                          <p:spTgt spid="6"/>
                                        </p:tgtEl>
                                      </p:cBhvr>
                                    </p:animEffect>
                                  </p:childTnLst>
                                </p:cTn>
                              </p:par>
                              <p:par>
                                <p:cTn id="19" presetID="53" presetClass="entr" presetSubtype="16" fill="hold" grpId="0" nodeType="withEffect">
                                  <p:stCondLst>
                                    <p:cond delay="1000"/>
                                  </p:stCondLst>
                                  <p:childTnLst>
                                    <p:set>
                                      <p:cBhvr>
                                        <p:cTn id="20" dur="1" fill="hold">
                                          <p:stCondLst>
                                            <p:cond delay="0"/>
                                          </p:stCondLst>
                                        </p:cTn>
                                        <p:tgtEl>
                                          <p:spTgt spid="93"/>
                                        </p:tgtEl>
                                        <p:attrNameLst>
                                          <p:attrName>style.visibility</p:attrName>
                                        </p:attrNameLst>
                                      </p:cBhvr>
                                      <p:to>
                                        <p:strVal val="visible"/>
                                      </p:to>
                                    </p:set>
                                    <p:anim calcmode="lin" valueType="num">
                                      <p:cBhvr>
                                        <p:cTn id="21" dur="500" fill="hold"/>
                                        <p:tgtEl>
                                          <p:spTgt spid="93"/>
                                        </p:tgtEl>
                                        <p:attrNameLst>
                                          <p:attrName>ppt_w</p:attrName>
                                        </p:attrNameLst>
                                      </p:cBhvr>
                                      <p:tavLst>
                                        <p:tav tm="0">
                                          <p:val>
                                            <p:fltVal val="0"/>
                                          </p:val>
                                        </p:tav>
                                        <p:tav tm="100000">
                                          <p:val>
                                            <p:strVal val="#ppt_w"/>
                                          </p:val>
                                        </p:tav>
                                      </p:tavLst>
                                    </p:anim>
                                    <p:anim calcmode="lin" valueType="num">
                                      <p:cBhvr>
                                        <p:cTn id="22" dur="500" fill="hold"/>
                                        <p:tgtEl>
                                          <p:spTgt spid="93"/>
                                        </p:tgtEl>
                                        <p:attrNameLst>
                                          <p:attrName>ppt_h</p:attrName>
                                        </p:attrNameLst>
                                      </p:cBhvr>
                                      <p:tavLst>
                                        <p:tav tm="0">
                                          <p:val>
                                            <p:fltVal val="0"/>
                                          </p:val>
                                        </p:tav>
                                        <p:tav tm="100000">
                                          <p:val>
                                            <p:strVal val="#ppt_h"/>
                                          </p:val>
                                        </p:tav>
                                      </p:tavLst>
                                    </p:anim>
                                    <p:animEffect transition="in" filter="fade">
                                      <p:cBhvr>
                                        <p:cTn id="23" dur="500"/>
                                        <p:tgtEl>
                                          <p:spTgt spid="93"/>
                                        </p:tgtEl>
                                      </p:cBhvr>
                                    </p:animEffect>
                                  </p:childTnLst>
                                </p:cTn>
                              </p:par>
                              <p:par>
                                <p:cTn id="24" presetID="53" presetClass="entr" presetSubtype="16" fill="hold" grpId="0" nodeType="withEffect">
                                  <p:stCondLst>
                                    <p:cond delay="125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150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0" presetClass="entr" presetSubtype="0" decel="100000" fill="hold" nodeType="withEffect">
                                  <p:stCondLst>
                                    <p:cond delay="1750"/>
                                  </p:stCondLst>
                                  <p:childTnLst>
                                    <p:set>
                                      <p:cBhvr>
                                        <p:cTn id="35" dur="1" fill="hold">
                                          <p:stCondLst>
                                            <p:cond delay="0"/>
                                          </p:stCondLst>
                                        </p:cTn>
                                        <p:tgtEl>
                                          <p:spTgt spid="4"/>
                                        </p:tgtEl>
                                        <p:attrNameLst>
                                          <p:attrName>style.visibility</p:attrName>
                                        </p:attrNameLst>
                                      </p:cBhvr>
                                      <p:to>
                                        <p:strVal val="visible"/>
                                      </p:to>
                                    </p:set>
                                    <p:anim calcmode="lin" valueType="num">
                                      <p:cBhvr>
                                        <p:cTn id="36" dur="750" fill="hold"/>
                                        <p:tgtEl>
                                          <p:spTgt spid="4"/>
                                        </p:tgtEl>
                                        <p:attrNameLst>
                                          <p:attrName>ppt_w</p:attrName>
                                        </p:attrNameLst>
                                      </p:cBhvr>
                                      <p:tavLst>
                                        <p:tav tm="0">
                                          <p:val>
                                            <p:strVal val="#ppt_w+.3"/>
                                          </p:val>
                                        </p:tav>
                                        <p:tav tm="100000">
                                          <p:val>
                                            <p:strVal val="#ppt_w"/>
                                          </p:val>
                                        </p:tav>
                                      </p:tavLst>
                                    </p:anim>
                                    <p:anim calcmode="lin" valueType="num">
                                      <p:cBhvr>
                                        <p:cTn id="37" dur="750" fill="hold"/>
                                        <p:tgtEl>
                                          <p:spTgt spid="4"/>
                                        </p:tgtEl>
                                        <p:attrNameLst>
                                          <p:attrName>ppt_h</p:attrName>
                                        </p:attrNameLst>
                                      </p:cBhvr>
                                      <p:tavLst>
                                        <p:tav tm="0">
                                          <p:val>
                                            <p:strVal val="#ppt_h"/>
                                          </p:val>
                                        </p:tav>
                                        <p:tav tm="100000">
                                          <p:val>
                                            <p:strVal val="#ppt_h"/>
                                          </p:val>
                                        </p:tav>
                                      </p:tavLst>
                                    </p:anim>
                                    <p:animEffect transition="in" filter="fade">
                                      <p:cBhvr>
                                        <p:cTn id="38" dur="750"/>
                                        <p:tgtEl>
                                          <p:spTgt spid="4"/>
                                        </p:tgtEl>
                                      </p:cBhvr>
                                    </p:animEffect>
                                  </p:childTnLst>
                                </p:cTn>
                              </p:par>
                              <p:par>
                                <p:cTn id="39" presetID="16" presetClass="entr" presetSubtype="21" fill="hold" nodeType="withEffect">
                                  <p:stCondLst>
                                    <p:cond delay="2150"/>
                                  </p:stCondLst>
                                  <p:childTnLst>
                                    <p:set>
                                      <p:cBhvr>
                                        <p:cTn id="40" dur="1" fill="hold">
                                          <p:stCondLst>
                                            <p:cond delay="0"/>
                                          </p:stCondLst>
                                        </p:cTn>
                                        <p:tgtEl>
                                          <p:spTgt spid="12"/>
                                        </p:tgtEl>
                                        <p:attrNameLst>
                                          <p:attrName>style.visibility</p:attrName>
                                        </p:attrNameLst>
                                      </p:cBhvr>
                                      <p:to>
                                        <p:strVal val="visible"/>
                                      </p:to>
                                    </p:set>
                                    <p:animEffect transition="in" filter="barn(inVertical)">
                                      <p:cBhvr>
                                        <p:cTn id="41" dur="750"/>
                                        <p:tgtEl>
                                          <p:spTgt spid="12"/>
                                        </p:tgtEl>
                                      </p:cBhvr>
                                    </p:animEffect>
                                  </p:childTnLst>
                                </p:cTn>
                              </p:par>
                              <p:par>
                                <p:cTn id="42" presetID="53" presetClass="entr" presetSubtype="16" fill="hold" nodeType="withEffect">
                                  <p:stCondLst>
                                    <p:cond delay="2550"/>
                                  </p:stCondLst>
                                  <p:childTnLst>
                                    <p:set>
                                      <p:cBhvr>
                                        <p:cTn id="43" dur="1" fill="hold">
                                          <p:stCondLst>
                                            <p:cond delay="0"/>
                                          </p:stCondLst>
                                        </p:cTn>
                                        <p:tgtEl>
                                          <p:spTgt spid="5"/>
                                        </p:tgtEl>
                                        <p:attrNameLst>
                                          <p:attrName>style.visibility</p:attrName>
                                        </p:attrNameLst>
                                      </p:cBhvr>
                                      <p:to>
                                        <p:strVal val="visible"/>
                                      </p:to>
                                    </p:set>
                                    <p:anim calcmode="lin" valueType="num">
                                      <p:cBhvr>
                                        <p:cTn id="44" dur="750" fill="hold"/>
                                        <p:tgtEl>
                                          <p:spTgt spid="5"/>
                                        </p:tgtEl>
                                        <p:attrNameLst>
                                          <p:attrName>ppt_w</p:attrName>
                                        </p:attrNameLst>
                                      </p:cBhvr>
                                      <p:tavLst>
                                        <p:tav tm="0">
                                          <p:val>
                                            <p:fltVal val="0"/>
                                          </p:val>
                                        </p:tav>
                                        <p:tav tm="100000">
                                          <p:val>
                                            <p:strVal val="#ppt_w"/>
                                          </p:val>
                                        </p:tav>
                                      </p:tavLst>
                                    </p:anim>
                                    <p:anim calcmode="lin" valueType="num">
                                      <p:cBhvr>
                                        <p:cTn id="45" dur="750" fill="hold"/>
                                        <p:tgtEl>
                                          <p:spTgt spid="5"/>
                                        </p:tgtEl>
                                        <p:attrNameLst>
                                          <p:attrName>ppt_h</p:attrName>
                                        </p:attrNameLst>
                                      </p:cBhvr>
                                      <p:tavLst>
                                        <p:tav tm="0">
                                          <p:val>
                                            <p:fltVal val="0"/>
                                          </p:val>
                                        </p:tav>
                                        <p:tav tm="100000">
                                          <p:val>
                                            <p:strVal val="#ppt_h"/>
                                          </p:val>
                                        </p:tav>
                                      </p:tavLst>
                                    </p:anim>
                                    <p:animEffect transition="in" filter="fade">
                                      <p:cBhvr>
                                        <p:cTn id="46" dur="75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P spid="92" grpId="0" animBg="1"/>
      <p:bldP spid="93"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0" y="271354"/>
            <a:ext cx="2979230" cy="540000"/>
            <a:chOff x="0" y="271354"/>
            <a:chExt cx="2979230" cy="540000"/>
          </a:xfrm>
        </p:grpSpPr>
        <p:sp>
          <p:nvSpPr>
            <p:cNvPr id="8" name="基础扎实"/>
            <p:cNvSpPr txBox="1"/>
            <p:nvPr/>
          </p:nvSpPr>
          <p:spPr>
            <a:xfrm>
              <a:off x="870195" y="279744"/>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sp>
          <p:nvSpPr>
            <p:cNvPr id="4" name="01"/>
            <p:cNvSpPr/>
            <p:nvPr/>
          </p:nvSpPr>
          <p:spPr>
            <a:xfrm>
              <a:off x="0" y="271354"/>
              <a:ext cx="695325" cy="54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smtClean="0">
                  <a:solidFill>
                    <a:schemeClr val="bg1"/>
                  </a:solidFill>
                  <a:latin typeface="Arial" panose="020B0604020202020204" pitchFamily="34" charset="0"/>
                  <a:ea typeface="微软雅黑" panose="020B0503020204020204" pitchFamily="34" charset="-122"/>
                  <a:sym typeface="Arial" panose="020B0604020202020204" pitchFamily="34" charset="0"/>
                </a:rPr>
                <a:t>01</a:t>
              </a:r>
              <a:endParaRPr lang="zh-CN" altLang="en-US" sz="28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色块"/>
            <p:cNvSpPr/>
            <p:nvPr/>
          </p:nvSpPr>
          <p:spPr>
            <a:xfrm>
              <a:off x="746760" y="271354"/>
              <a:ext cx="72000" cy="54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67" name="世界地图"/>
          <p:cNvGrpSpPr/>
          <p:nvPr/>
        </p:nvGrpSpPr>
        <p:grpSpPr>
          <a:xfrm>
            <a:off x="2514600" y="1070259"/>
            <a:ext cx="7162800" cy="3517846"/>
            <a:chOff x="984250" y="1533525"/>
            <a:chExt cx="9393238" cy="4613275"/>
          </a:xfrm>
        </p:grpSpPr>
        <p:sp>
          <p:nvSpPr>
            <p:cNvPr id="168" name="Freeform 5"/>
            <p:cNvSpPr>
              <a:spLocks/>
            </p:cNvSpPr>
            <p:nvPr/>
          </p:nvSpPr>
          <p:spPr bwMode="auto">
            <a:xfrm>
              <a:off x="6840538" y="1682750"/>
              <a:ext cx="42863" cy="28575"/>
            </a:xfrm>
            <a:custGeom>
              <a:avLst/>
              <a:gdLst>
                <a:gd name="T0" fmla="*/ 12 w 27"/>
                <a:gd name="T1" fmla="*/ 0 h 18"/>
                <a:gd name="T2" fmla="*/ 12 w 27"/>
                <a:gd name="T3" fmla="*/ 0 h 18"/>
                <a:gd name="T4" fmla="*/ 15 w 27"/>
                <a:gd name="T5" fmla="*/ 0 h 18"/>
                <a:gd name="T6" fmla="*/ 15 w 27"/>
                <a:gd name="T7" fmla="*/ 3 h 18"/>
                <a:gd name="T8" fmla="*/ 15 w 27"/>
                <a:gd name="T9" fmla="*/ 3 h 18"/>
                <a:gd name="T10" fmla="*/ 21 w 27"/>
                <a:gd name="T11" fmla="*/ 6 h 18"/>
                <a:gd name="T12" fmla="*/ 24 w 27"/>
                <a:gd name="T13" fmla="*/ 9 h 18"/>
                <a:gd name="T14" fmla="*/ 27 w 27"/>
                <a:gd name="T15" fmla="*/ 12 h 18"/>
                <a:gd name="T16" fmla="*/ 24 w 27"/>
                <a:gd name="T17" fmla="*/ 18 h 18"/>
                <a:gd name="T18" fmla="*/ 24 w 27"/>
                <a:gd name="T19" fmla="*/ 18 h 18"/>
                <a:gd name="T20" fmla="*/ 18 w 27"/>
                <a:gd name="T21" fmla="*/ 18 h 18"/>
                <a:gd name="T22" fmla="*/ 15 w 27"/>
                <a:gd name="T23" fmla="*/ 15 h 18"/>
                <a:gd name="T24" fmla="*/ 12 w 27"/>
                <a:gd name="T25" fmla="*/ 9 h 18"/>
                <a:gd name="T26" fmla="*/ 3 w 27"/>
                <a:gd name="T27" fmla="*/ 12 h 18"/>
                <a:gd name="T28" fmla="*/ 3 w 27"/>
                <a:gd name="T29" fmla="*/ 12 h 18"/>
                <a:gd name="T30" fmla="*/ 0 w 27"/>
                <a:gd name="T31" fmla="*/ 9 h 18"/>
                <a:gd name="T32" fmla="*/ 6 w 27"/>
                <a:gd name="T33" fmla="*/ 6 h 18"/>
                <a:gd name="T34" fmla="*/ 12 w 27"/>
                <a:gd name="T35" fmla="*/ 6 h 18"/>
                <a:gd name="T36" fmla="*/ 12 w 27"/>
                <a:gd name="T37" fmla="*/ 3 h 18"/>
                <a:gd name="T38" fmla="*/ 12 w 27"/>
                <a:gd name="T39" fmla="*/ 0 h 18"/>
                <a:gd name="T40" fmla="*/ 12 w 27"/>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18">
                  <a:moveTo>
                    <a:pt x="12" y="0"/>
                  </a:moveTo>
                  <a:lnTo>
                    <a:pt x="12" y="0"/>
                  </a:lnTo>
                  <a:lnTo>
                    <a:pt x="15" y="0"/>
                  </a:lnTo>
                  <a:lnTo>
                    <a:pt x="15" y="3"/>
                  </a:lnTo>
                  <a:lnTo>
                    <a:pt x="15" y="3"/>
                  </a:lnTo>
                  <a:lnTo>
                    <a:pt x="21" y="6"/>
                  </a:lnTo>
                  <a:lnTo>
                    <a:pt x="24" y="9"/>
                  </a:lnTo>
                  <a:lnTo>
                    <a:pt x="27" y="12"/>
                  </a:lnTo>
                  <a:lnTo>
                    <a:pt x="24" y="18"/>
                  </a:lnTo>
                  <a:lnTo>
                    <a:pt x="24" y="18"/>
                  </a:lnTo>
                  <a:lnTo>
                    <a:pt x="18" y="18"/>
                  </a:lnTo>
                  <a:lnTo>
                    <a:pt x="15" y="15"/>
                  </a:lnTo>
                  <a:lnTo>
                    <a:pt x="12" y="9"/>
                  </a:lnTo>
                  <a:lnTo>
                    <a:pt x="3" y="12"/>
                  </a:lnTo>
                  <a:lnTo>
                    <a:pt x="3" y="12"/>
                  </a:lnTo>
                  <a:lnTo>
                    <a:pt x="0" y="9"/>
                  </a:lnTo>
                  <a:lnTo>
                    <a:pt x="6" y="6"/>
                  </a:lnTo>
                  <a:lnTo>
                    <a:pt x="12" y="6"/>
                  </a:lnTo>
                  <a:lnTo>
                    <a:pt x="12" y="3"/>
                  </a:lnTo>
                  <a:lnTo>
                    <a:pt x="12" y="0"/>
                  </a:lnTo>
                  <a:lnTo>
                    <a:pt x="12"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9" name="Freeform 6"/>
            <p:cNvSpPr>
              <a:spLocks/>
            </p:cNvSpPr>
            <p:nvPr/>
          </p:nvSpPr>
          <p:spPr bwMode="auto">
            <a:xfrm>
              <a:off x="7808913" y="1682750"/>
              <a:ext cx="130175" cy="61912"/>
            </a:xfrm>
            <a:custGeom>
              <a:avLst/>
              <a:gdLst>
                <a:gd name="T0" fmla="*/ 82 w 82"/>
                <a:gd name="T1" fmla="*/ 30 h 39"/>
                <a:gd name="T2" fmla="*/ 82 w 82"/>
                <a:gd name="T3" fmla="*/ 30 h 39"/>
                <a:gd name="T4" fmla="*/ 61 w 82"/>
                <a:gd name="T5" fmla="*/ 30 h 39"/>
                <a:gd name="T6" fmla="*/ 52 w 82"/>
                <a:gd name="T7" fmla="*/ 33 h 39"/>
                <a:gd name="T8" fmla="*/ 49 w 82"/>
                <a:gd name="T9" fmla="*/ 36 h 39"/>
                <a:gd name="T10" fmla="*/ 49 w 82"/>
                <a:gd name="T11" fmla="*/ 39 h 39"/>
                <a:gd name="T12" fmla="*/ 49 w 82"/>
                <a:gd name="T13" fmla="*/ 39 h 39"/>
                <a:gd name="T14" fmla="*/ 43 w 82"/>
                <a:gd name="T15" fmla="*/ 36 h 39"/>
                <a:gd name="T16" fmla="*/ 31 w 82"/>
                <a:gd name="T17" fmla="*/ 39 h 39"/>
                <a:gd name="T18" fmla="*/ 19 w 82"/>
                <a:gd name="T19" fmla="*/ 39 h 39"/>
                <a:gd name="T20" fmla="*/ 6 w 82"/>
                <a:gd name="T21" fmla="*/ 39 h 39"/>
                <a:gd name="T22" fmla="*/ 6 w 82"/>
                <a:gd name="T23" fmla="*/ 39 h 39"/>
                <a:gd name="T24" fmla="*/ 6 w 82"/>
                <a:gd name="T25" fmla="*/ 36 h 39"/>
                <a:gd name="T26" fmla="*/ 6 w 82"/>
                <a:gd name="T27" fmla="*/ 33 h 39"/>
                <a:gd name="T28" fmla="*/ 0 w 82"/>
                <a:gd name="T29" fmla="*/ 30 h 39"/>
                <a:gd name="T30" fmla="*/ 0 w 82"/>
                <a:gd name="T31" fmla="*/ 30 h 39"/>
                <a:gd name="T32" fmla="*/ 3 w 82"/>
                <a:gd name="T33" fmla="*/ 24 h 39"/>
                <a:gd name="T34" fmla="*/ 9 w 82"/>
                <a:gd name="T35" fmla="*/ 15 h 39"/>
                <a:gd name="T36" fmla="*/ 22 w 82"/>
                <a:gd name="T37" fmla="*/ 6 h 39"/>
                <a:gd name="T38" fmla="*/ 43 w 82"/>
                <a:gd name="T39" fmla="*/ 0 h 39"/>
                <a:gd name="T40" fmla="*/ 64 w 82"/>
                <a:gd name="T41" fmla="*/ 0 h 39"/>
                <a:gd name="T42" fmla="*/ 64 w 82"/>
                <a:gd name="T43" fmla="*/ 0 h 39"/>
                <a:gd name="T44" fmla="*/ 64 w 82"/>
                <a:gd name="T45" fmla="*/ 3 h 39"/>
                <a:gd name="T46" fmla="*/ 67 w 82"/>
                <a:gd name="T47" fmla="*/ 6 h 39"/>
                <a:gd name="T48" fmla="*/ 73 w 82"/>
                <a:gd name="T49" fmla="*/ 6 h 39"/>
                <a:gd name="T50" fmla="*/ 76 w 82"/>
                <a:gd name="T51" fmla="*/ 6 h 39"/>
                <a:gd name="T52" fmla="*/ 76 w 82"/>
                <a:gd name="T53" fmla="*/ 6 h 39"/>
                <a:gd name="T54" fmla="*/ 76 w 82"/>
                <a:gd name="T55" fmla="*/ 9 h 39"/>
                <a:gd name="T56" fmla="*/ 73 w 82"/>
                <a:gd name="T57" fmla="*/ 9 h 39"/>
                <a:gd name="T58" fmla="*/ 67 w 82"/>
                <a:gd name="T59" fmla="*/ 12 h 39"/>
                <a:gd name="T60" fmla="*/ 67 w 82"/>
                <a:gd name="T61" fmla="*/ 12 h 39"/>
                <a:gd name="T62" fmla="*/ 70 w 82"/>
                <a:gd name="T63" fmla="*/ 15 h 39"/>
                <a:gd name="T64" fmla="*/ 76 w 82"/>
                <a:gd name="T65" fmla="*/ 15 h 39"/>
                <a:gd name="T66" fmla="*/ 79 w 82"/>
                <a:gd name="T67" fmla="*/ 21 h 39"/>
                <a:gd name="T68" fmla="*/ 82 w 82"/>
                <a:gd name="T69" fmla="*/ 30 h 39"/>
                <a:gd name="T70" fmla="*/ 82 w 82"/>
                <a:gd name="T7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39">
                  <a:moveTo>
                    <a:pt x="82" y="30"/>
                  </a:moveTo>
                  <a:lnTo>
                    <a:pt x="82" y="30"/>
                  </a:lnTo>
                  <a:lnTo>
                    <a:pt x="61" y="30"/>
                  </a:lnTo>
                  <a:lnTo>
                    <a:pt x="52" y="33"/>
                  </a:lnTo>
                  <a:lnTo>
                    <a:pt x="49" y="36"/>
                  </a:lnTo>
                  <a:lnTo>
                    <a:pt x="49" y="39"/>
                  </a:lnTo>
                  <a:lnTo>
                    <a:pt x="49" y="39"/>
                  </a:lnTo>
                  <a:lnTo>
                    <a:pt x="43" y="36"/>
                  </a:lnTo>
                  <a:lnTo>
                    <a:pt x="31" y="39"/>
                  </a:lnTo>
                  <a:lnTo>
                    <a:pt x="19" y="39"/>
                  </a:lnTo>
                  <a:lnTo>
                    <a:pt x="6" y="39"/>
                  </a:lnTo>
                  <a:lnTo>
                    <a:pt x="6" y="39"/>
                  </a:lnTo>
                  <a:lnTo>
                    <a:pt x="6" y="36"/>
                  </a:lnTo>
                  <a:lnTo>
                    <a:pt x="6" y="33"/>
                  </a:lnTo>
                  <a:lnTo>
                    <a:pt x="0" y="30"/>
                  </a:lnTo>
                  <a:lnTo>
                    <a:pt x="0" y="30"/>
                  </a:lnTo>
                  <a:lnTo>
                    <a:pt x="3" y="24"/>
                  </a:lnTo>
                  <a:lnTo>
                    <a:pt x="9" y="15"/>
                  </a:lnTo>
                  <a:lnTo>
                    <a:pt x="22" y="6"/>
                  </a:lnTo>
                  <a:lnTo>
                    <a:pt x="43" y="0"/>
                  </a:lnTo>
                  <a:lnTo>
                    <a:pt x="64" y="0"/>
                  </a:lnTo>
                  <a:lnTo>
                    <a:pt x="64" y="0"/>
                  </a:lnTo>
                  <a:lnTo>
                    <a:pt x="64" y="3"/>
                  </a:lnTo>
                  <a:lnTo>
                    <a:pt x="67" y="6"/>
                  </a:lnTo>
                  <a:lnTo>
                    <a:pt x="73" y="6"/>
                  </a:lnTo>
                  <a:lnTo>
                    <a:pt x="76" y="6"/>
                  </a:lnTo>
                  <a:lnTo>
                    <a:pt x="76" y="6"/>
                  </a:lnTo>
                  <a:lnTo>
                    <a:pt x="76" y="9"/>
                  </a:lnTo>
                  <a:lnTo>
                    <a:pt x="73" y="9"/>
                  </a:lnTo>
                  <a:lnTo>
                    <a:pt x="67" y="12"/>
                  </a:lnTo>
                  <a:lnTo>
                    <a:pt x="67" y="12"/>
                  </a:lnTo>
                  <a:lnTo>
                    <a:pt x="70" y="15"/>
                  </a:lnTo>
                  <a:lnTo>
                    <a:pt x="76" y="15"/>
                  </a:lnTo>
                  <a:lnTo>
                    <a:pt x="79" y="21"/>
                  </a:lnTo>
                  <a:lnTo>
                    <a:pt x="82" y="30"/>
                  </a:lnTo>
                  <a:lnTo>
                    <a:pt x="82" y="3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0" name="Freeform 7"/>
            <p:cNvSpPr>
              <a:spLocks/>
            </p:cNvSpPr>
            <p:nvPr/>
          </p:nvSpPr>
          <p:spPr bwMode="auto">
            <a:xfrm>
              <a:off x="7042150" y="1692275"/>
              <a:ext cx="61913" cy="33337"/>
            </a:xfrm>
            <a:custGeom>
              <a:avLst/>
              <a:gdLst>
                <a:gd name="T0" fmla="*/ 39 w 39"/>
                <a:gd name="T1" fmla="*/ 0 h 21"/>
                <a:gd name="T2" fmla="*/ 39 w 39"/>
                <a:gd name="T3" fmla="*/ 0 h 21"/>
                <a:gd name="T4" fmla="*/ 36 w 39"/>
                <a:gd name="T5" fmla="*/ 6 h 21"/>
                <a:gd name="T6" fmla="*/ 36 w 39"/>
                <a:gd name="T7" fmla="*/ 18 h 21"/>
                <a:gd name="T8" fmla="*/ 36 w 39"/>
                <a:gd name="T9" fmla="*/ 18 h 21"/>
                <a:gd name="T10" fmla="*/ 30 w 39"/>
                <a:gd name="T11" fmla="*/ 15 h 21"/>
                <a:gd name="T12" fmla="*/ 27 w 39"/>
                <a:gd name="T13" fmla="*/ 18 h 21"/>
                <a:gd name="T14" fmla="*/ 18 w 39"/>
                <a:gd name="T15" fmla="*/ 21 h 21"/>
                <a:gd name="T16" fmla="*/ 18 w 39"/>
                <a:gd name="T17" fmla="*/ 21 h 21"/>
                <a:gd name="T18" fmla="*/ 6 w 39"/>
                <a:gd name="T19" fmla="*/ 18 h 21"/>
                <a:gd name="T20" fmla="*/ 0 w 39"/>
                <a:gd name="T21" fmla="*/ 15 h 21"/>
                <a:gd name="T22" fmla="*/ 0 w 39"/>
                <a:gd name="T23" fmla="*/ 9 h 21"/>
                <a:gd name="T24" fmla="*/ 0 w 39"/>
                <a:gd name="T25" fmla="*/ 9 h 21"/>
                <a:gd name="T26" fmla="*/ 6 w 39"/>
                <a:gd name="T27" fmla="*/ 9 h 21"/>
                <a:gd name="T28" fmla="*/ 12 w 39"/>
                <a:gd name="T29" fmla="*/ 6 h 21"/>
                <a:gd name="T30" fmla="*/ 18 w 39"/>
                <a:gd name="T31" fmla="*/ 6 h 21"/>
                <a:gd name="T32" fmla="*/ 24 w 39"/>
                <a:gd name="T33" fmla="*/ 9 h 21"/>
                <a:gd name="T34" fmla="*/ 24 w 39"/>
                <a:gd name="T35" fmla="*/ 9 h 21"/>
                <a:gd name="T36" fmla="*/ 27 w 39"/>
                <a:gd name="T37" fmla="*/ 6 h 21"/>
                <a:gd name="T38" fmla="*/ 30 w 39"/>
                <a:gd name="T39" fmla="*/ 3 h 21"/>
                <a:gd name="T40" fmla="*/ 33 w 39"/>
                <a:gd name="T41" fmla="*/ 0 h 21"/>
                <a:gd name="T42" fmla="*/ 39 w 39"/>
                <a:gd name="T43" fmla="*/ 0 h 21"/>
                <a:gd name="T44" fmla="*/ 39 w 39"/>
                <a:gd name="T4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21">
                  <a:moveTo>
                    <a:pt x="39" y="0"/>
                  </a:moveTo>
                  <a:lnTo>
                    <a:pt x="39" y="0"/>
                  </a:lnTo>
                  <a:lnTo>
                    <a:pt x="36" y="6"/>
                  </a:lnTo>
                  <a:lnTo>
                    <a:pt x="36" y="18"/>
                  </a:lnTo>
                  <a:lnTo>
                    <a:pt x="36" y="18"/>
                  </a:lnTo>
                  <a:lnTo>
                    <a:pt x="30" y="15"/>
                  </a:lnTo>
                  <a:lnTo>
                    <a:pt x="27" y="18"/>
                  </a:lnTo>
                  <a:lnTo>
                    <a:pt x="18" y="21"/>
                  </a:lnTo>
                  <a:lnTo>
                    <a:pt x="18" y="21"/>
                  </a:lnTo>
                  <a:lnTo>
                    <a:pt x="6" y="18"/>
                  </a:lnTo>
                  <a:lnTo>
                    <a:pt x="0" y="15"/>
                  </a:lnTo>
                  <a:lnTo>
                    <a:pt x="0" y="9"/>
                  </a:lnTo>
                  <a:lnTo>
                    <a:pt x="0" y="9"/>
                  </a:lnTo>
                  <a:lnTo>
                    <a:pt x="6" y="9"/>
                  </a:lnTo>
                  <a:lnTo>
                    <a:pt x="12" y="6"/>
                  </a:lnTo>
                  <a:lnTo>
                    <a:pt x="18" y="6"/>
                  </a:lnTo>
                  <a:lnTo>
                    <a:pt x="24" y="9"/>
                  </a:lnTo>
                  <a:lnTo>
                    <a:pt x="24" y="9"/>
                  </a:lnTo>
                  <a:lnTo>
                    <a:pt x="27" y="6"/>
                  </a:lnTo>
                  <a:lnTo>
                    <a:pt x="30" y="3"/>
                  </a:lnTo>
                  <a:lnTo>
                    <a:pt x="33" y="0"/>
                  </a:lnTo>
                  <a:lnTo>
                    <a:pt x="39" y="0"/>
                  </a:lnTo>
                  <a:lnTo>
                    <a:pt x="3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1" name="Freeform 8"/>
            <p:cNvSpPr>
              <a:spLocks/>
            </p:cNvSpPr>
            <p:nvPr/>
          </p:nvSpPr>
          <p:spPr bwMode="auto">
            <a:xfrm>
              <a:off x="6624638" y="1706563"/>
              <a:ext cx="80963" cy="38100"/>
            </a:xfrm>
            <a:custGeom>
              <a:avLst/>
              <a:gdLst>
                <a:gd name="T0" fmla="*/ 51 w 51"/>
                <a:gd name="T1" fmla="*/ 0 h 24"/>
                <a:gd name="T2" fmla="*/ 51 w 51"/>
                <a:gd name="T3" fmla="*/ 0 h 24"/>
                <a:gd name="T4" fmla="*/ 51 w 51"/>
                <a:gd name="T5" fmla="*/ 3 h 24"/>
                <a:gd name="T6" fmla="*/ 48 w 51"/>
                <a:gd name="T7" fmla="*/ 6 h 24"/>
                <a:gd name="T8" fmla="*/ 45 w 51"/>
                <a:gd name="T9" fmla="*/ 9 h 24"/>
                <a:gd name="T10" fmla="*/ 42 w 51"/>
                <a:gd name="T11" fmla="*/ 12 h 24"/>
                <a:gd name="T12" fmla="*/ 42 w 51"/>
                <a:gd name="T13" fmla="*/ 12 h 24"/>
                <a:gd name="T14" fmla="*/ 39 w 51"/>
                <a:gd name="T15" fmla="*/ 18 h 24"/>
                <a:gd name="T16" fmla="*/ 30 w 51"/>
                <a:gd name="T17" fmla="*/ 24 h 24"/>
                <a:gd name="T18" fmla="*/ 30 w 51"/>
                <a:gd name="T19" fmla="*/ 24 h 24"/>
                <a:gd name="T20" fmla="*/ 24 w 51"/>
                <a:gd name="T21" fmla="*/ 24 h 24"/>
                <a:gd name="T22" fmla="*/ 24 w 51"/>
                <a:gd name="T23" fmla="*/ 21 h 24"/>
                <a:gd name="T24" fmla="*/ 21 w 51"/>
                <a:gd name="T25" fmla="*/ 15 h 24"/>
                <a:gd name="T26" fmla="*/ 21 w 51"/>
                <a:gd name="T27" fmla="*/ 15 h 24"/>
                <a:gd name="T28" fmla="*/ 18 w 51"/>
                <a:gd name="T29" fmla="*/ 18 h 24"/>
                <a:gd name="T30" fmla="*/ 12 w 51"/>
                <a:gd name="T31" fmla="*/ 21 h 24"/>
                <a:gd name="T32" fmla="*/ 9 w 51"/>
                <a:gd name="T33" fmla="*/ 21 h 24"/>
                <a:gd name="T34" fmla="*/ 9 w 51"/>
                <a:gd name="T35" fmla="*/ 21 h 24"/>
                <a:gd name="T36" fmla="*/ 6 w 51"/>
                <a:gd name="T37" fmla="*/ 15 h 24"/>
                <a:gd name="T38" fmla="*/ 6 w 51"/>
                <a:gd name="T39" fmla="*/ 12 h 24"/>
                <a:gd name="T40" fmla="*/ 3 w 51"/>
                <a:gd name="T41" fmla="*/ 12 h 24"/>
                <a:gd name="T42" fmla="*/ 3 w 51"/>
                <a:gd name="T43" fmla="*/ 12 h 24"/>
                <a:gd name="T44" fmla="*/ 0 w 51"/>
                <a:gd name="T45" fmla="*/ 9 h 24"/>
                <a:gd name="T46" fmla="*/ 3 w 51"/>
                <a:gd name="T47" fmla="*/ 6 h 24"/>
                <a:gd name="T48" fmla="*/ 9 w 51"/>
                <a:gd name="T49" fmla="*/ 9 h 24"/>
                <a:gd name="T50" fmla="*/ 15 w 51"/>
                <a:gd name="T51" fmla="*/ 9 h 24"/>
                <a:gd name="T52" fmla="*/ 21 w 51"/>
                <a:gd name="T53" fmla="*/ 9 h 24"/>
                <a:gd name="T54" fmla="*/ 21 w 51"/>
                <a:gd name="T55" fmla="*/ 9 h 24"/>
                <a:gd name="T56" fmla="*/ 21 w 51"/>
                <a:gd name="T57" fmla="*/ 3 h 24"/>
                <a:gd name="T58" fmla="*/ 21 w 51"/>
                <a:gd name="T59" fmla="*/ 3 h 24"/>
                <a:gd name="T60" fmla="*/ 51 w 51"/>
                <a:gd name="T61" fmla="*/ 0 h 24"/>
                <a:gd name="T62" fmla="*/ 51 w 51"/>
                <a:gd name="T6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24">
                  <a:moveTo>
                    <a:pt x="51" y="0"/>
                  </a:moveTo>
                  <a:lnTo>
                    <a:pt x="51" y="0"/>
                  </a:lnTo>
                  <a:lnTo>
                    <a:pt x="51" y="3"/>
                  </a:lnTo>
                  <a:lnTo>
                    <a:pt x="48" y="6"/>
                  </a:lnTo>
                  <a:lnTo>
                    <a:pt x="45" y="9"/>
                  </a:lnTo>
                  <a:lnTo>
                    <a:pt x="42" y="12"/>
                  </a:lnTo>
                  <a:lnTo>
                    <a:pt x="42" y="12"/>
                  </a:lnTo>
                  <a:lnTo>
                    <a:pt x="39" y="18"/>
                  </a:lnTo>
                  <a:lnTo>
                    <a:pt x="30" y="24"/>
                  </a:lnTo>
                  <a:lnTo>
                    <a:pt x="30" y="24"/>
                  </a:lnTo>
                  <a:lnTo>
                    <a:pt x="24" y="24"/>
                  </a:lnTo>
                  <a:lnTo>
                    <a:pt x="24" y="21"/>
                  </a:lnTo>
                  <a:lnTo>
                    <a:pt x="21" y="15"/>
                  </a:lnTo>
                  <a:lnTo>
                    <a:pt x="21" y="15"/>
                  </a:lnTo>
                  <a:lnTo>
                    <a:pt x="18" y="18"/>
                  </a:lnTo>
                  <a:lnTo>
                    <a:pt x="12" y="21"/>
                  </a:lnTo>
                  <a:lnTo>
                    <a:pt x="9" y="21"/>
                  </a:lnTo>
                  <a:lnTo>
                    <a:pt x="9" y="21"/>
                  </a:lnTo>
                  <a:lnTo>
                    <a:pt x="6" y="15"/>
                  </a:lnTo>
                  <a:lnTo>
                    <a:pt x="6" y="12"/>
                  </a:lnTo>
                  <a:lnTo>
                    <a:pt x="3" y="12"/>
                  </a:lnTo>
                  <a:lnTo>
                    <a:pt x="3" y="12"/>
                  </a:lnTo>
                  <a:lnTo>
                    <a:pt x="0" y="9"/>
                  </a:lnTo>
                  <a:lnTo>
                    <a:pt x="3" y="6"/>
                  </a:lnTo>
                  <a:lnTo>
                    <a:pt x="9" y="9"/>
                  </a:lnTo>
                  <a:lnTo>
                    <a:pt x="15" y="9"/>
                  </a:lnTo>
                  <a:lnTo>
                    <a:pt x="21" y="9"/>
                  </a:lnTo>
                  <a:lnTo>
                    <a:pt x="21" y="9"/>
                  </a:lnTo>
                  <a:lnTo>
                    <a:pt x="21" y="3"/>
                  </a:lnTo>
                  <a:lnTo>
                    <a:pt x="21" y="3"/>
                  </a:lnTo>
                  <a:lnTo>
                    <a:pt x="51" y="0"/>
                  </a:lnTo>
                  <a:lnTo>
                    <a:pt x="5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2" name="Freeform 9"/>
            <p:cNvSpPr>
              <a:spLocks/>
            </p:cNvSpPr>
            <p:nvPr/>
          </p:nvSpPr>
          <p:spPr bwMode="auto">
            <a:xfrm>
              <a:off x="6964363" y="1706563"/>
              <a:ext cx="58738" cy="19050"/>
            </a:xfrm>
            <a:custGeom>
              <a:avLst/>
              <a:gdLst>
                <a:gd name="T0" fmla="*/ 37 w 37"/>
                <a:gd name="T1" fmla="*/ 12 h 12"/>
                <a:gd name="T2" fmla="*/ 37 w 37"/>
                <a:gd name="T3" fmla="*/ 12 h 12"/>
                <a:gd name="T4" fmla="*/ 3 w 37"/>
                <a:gd name="T5" fmla="*/ 12 h 12"/>
                <a:gd name="T6" fmla="*/ 3 w 37"/>
                <a:gd name="T7" fmla="*/ 12 h 12"/>
                <a:gd name="T8" fmla="*/ 0 w 37"/>
                <a:gd name="T9" fmla="*/ 9 h 12"/>
                <a:gd name="T10" fmla="*/ 3 w 37"/>
                <a:gd name="T11" fmla="*/ 6 h 12"/>
                <a:gd name="T12" fmla="*/ 6 w 37"/>
                <a:gd name="T13" fmla="*/ 3 h 12"/>
                <a:gd name="T14" fmla="*/ 12 w 37"/>
                <a:gd name="T15" fmla="*/ 3 h 12"/>
                <a:gd name="T16" fmla="*/ 15 w 37"/>
                <a:gd name="T17" fmla="*/ 3 h 12"/>
                <a:gd name="T18" fmla="*/ 15 w 37"/>
                <a:gd name="T19" fmla="*/ 0 h 12"/>
                <a:gd name="T20" fmla="*/ 15 w 37"/>
                <a:gd name="T21" fmla="*/ 0 h 12"/>
                <a:gd name="T22" fmla="*/ 15 w 37"/>
                <a:gd name="T23" fmla="*/ 3 h 12"/>
                <a:gd name="T24" fmla="*/ 18 w 37"/>
                <a:gd name="T25" fmla="*/ 3 h 12"/>
                <a:gd name="T26" fmla="*/ 27 w 37"/>
                <a:gd name="T27" fmla="*/ 3 h 12"/>
                <a:gd name="T28" fmla="*/ 34 w 37"/>
                <a:gd name="T29" fmla="*/ 6 h 12"/>
                <a:gd name="T30" fmla="*/ 37 w 37"/>
                <a:gd name="T31" fmla="*/ 6 h 12"/>
                <a:gd name="T32" fmla="*/ 37 w 37"/>
                <a:gd name="T33" fmla="*/ 12 h 12"/>
                <a:gd name="T34" fmla="*/ 37 w 37"/>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12">
                  <a:moveTo>
                    <a:pt x="37" y="12"/>
                  </a:moveTo>
                  <a:lnTo>
                    <a:pt x="37" y="12"/>
                  </a:lnTo>
                  <a:lnTo>
                    <a:pt x="3" y="12"/>
                  </a:lnTo>
                  <a:lnTo>
                    <a:pt x="3" y="12"/>
                  </a:lnTo>
                  <a:lnTo>
                    <a:pt x="0" y="9"/>
                  </a:lnTo>
                  <a:lnTo>
                    <a:pt x="3" y="6"/>
                  </a:lnTo>
                  <a:lnTo>
                    <a:pt x="6" y="3"/>
                  </a:lnTo>
                  <a:lnTo>
                    <a:pt x="12" y="3"/>
                  </a:lnTo>
                  <a:lnTo>
                    <a:pt x="15" y="3"/>
                  </a:lnTo>
                  <a:lnTo>
                    <a:pt x="15" y="0"/>
                  </a:lnTo>
                  <a:lnTo>
                    <a:pt x="15" y="0"/>
                  </a:lnTo>
                  <a:lnTo>
                    <a:pt x="15" y="3"/>
                  </a:lnTo>
                  <a:lnTo>
                    <a:pt x="18" y="3"/>
                  </a:lnTo>
                  <a:lnTo>
                    <a:pt x="27" y="3"/>
                  </a:lnTo>
                  <a:lnTo>
                    <a:pt x="34" y="6"/>
                  </a:lnTo>
                  <a:lnTo>
                    <a:pt x="37" y="6"/>
                  </a:lnTo>
                  <a:lnTo>
                    <a:pt x="37" y="12"/>
                  </a:lnTo>
                  <a:lnTo>
                    <a:pt x="37"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3" name="Freeform 10"/>
            <p:cNvSpPr>
              <a:spLocks/>
            </p:cNvSpPr>
            <p:nvPr/>
          </p:nvSpPr>
          <p:spPr bwMode="auto">
            <a:xfrm>
              <a:off x="6859588" y="1730375"/>
              <a:ext cx="66675" cy="28575"/>
            </a:xfrm>
            <a:custGeom>
              <a:avLst/>
              <a:gdLst>
                <a:gd name="T0" fmla="*/ 36 w 42"/>
                <a:gd name="T1" fmla="*/ 0 h 18"/>
                <a:gd name="T2" fmla="*/ 36 w 42"/>
                <a:gd name="T3" fmla="*/ 0 h 18"/>
                <a:gd name="T4" fmla="*/ 42 w 42"/>
                <a:gd name="T5" fmla="*/ 3 h 18"/>
                <a:gd name="T6" fmla="*/ 42 w 42"/>
                <a:gd name="T7" fmla="*/ 6 h 18"/>
                <a:gd name="T8" fmla="*/ 39 w 42"/>
                <a:gd name="T9" fmla="*/ 12 h 18"/>
                <a:gd name="T10" fmla="*/ 36 w 42"/>
                <a:gd name="T11" fmla="*/ 18 h 18"/>
                <a:gd name="T12" fmla="*/ 36 w 42"/>
                <a:gd name="T13" fmla="*/ 18 h 18"/>
                <a:gd name="T14" fmla="*/ 15 w 42"/>
                <a:gd name="T15" fmla="*/ 18 h 18"/>
                <a:gd name="T16" fmla="*/ 6 w 42"/>
                <a:gd name="T17" fmla="*/ 15 h 18"/>
                <a:gd name="T18" fmla="*/ 0 w 42"/>
                <a:gd name="T19" fmla="*/ 12 h 18"/>
                <a:gd name="T20" fmla="*/ 0 w 42"/>
                <a:gd name="T21" fmla="*/ 12 h 18"/>
                <a:gd name="T22" fmla="*/ 6 w 42"/>
                <a:gd name="T23" fmla="*/ 9 h 18"/>
                <a:gd name="T24" fmla="*/ 18 w 42"/>
                <a:gd name="T25" fmla="*/ 6 h 18"/>
                <a:gd name="T26" fmla="*/ 27 w 42"/>
                <a:gd name="T27" fmla="*/ 6 h 18"/>
                <a:gd name="T28" fmla="*/ 36 w 42"/>
                <a:gd name="T29" fmla="*/ 0 h 18"/>
                <a:gd name="T30" fmla="*/ 36 w 42"/>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18">
                  <a:moveTo>
                    <a:pt x="36" y="0"/>
                  </a:moveTo>
                  <a:lnTo>
                    <a:pt x="36" y="0"/>
                  </a:lnTo>
                  <a:lnTo>
                    <a:pt x="42" y="3"/>
                  </a:lnTo>
                  <a:lnTo>
                    <a:pt x="42" y="6"/>
                  </a:lnTo>
                  <a:lnTo>
                    <a:pt x="39" y="12"/>
                  </a:lnTo>
                  <a:lnTo>
                    <a:pt x="36" y="18"/>
                  </a:lnTo>
                  <a:lnTo>
                    <a:pt x="36" y="18"/>
                  </a:lnTo>
                  <a:lnTo>
                    <a:pt x="15" y="18"/>
                  </a:lnTo>
                  <a:lnTo>
                    <a:pt x="6" y="15"/>
                  </a:lnTo>
                  <a:lnTo>
                    <a:pt x="0" y="12"/>
                  </a:lnTo>
                  <a:lnTo>
                    <a:pt x="0" y="12"/>
                  </a:lnTo>
                  <a:lnTo>
                    <a:pt x="6" y="9"/>
                  </a:lnTo>
                  <a:lnTo>
                    <a:pt x="18" y="6"/>
                  </a:lnTo>
                  <a:lnTo>
                    <a:pt x="27" y="6"/>
                  </a:lnTo>
                  <a:lnTo>
                    <a:pt x="36" y="0"/>
                  </a:lnTo>
                  <a:lnTo>
                    <a:pt x="3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4" name="Freeform 11"/>
            <p:cNvSpPr>
              <a:spLocks/>
            </p:cNvSpPr>
            <p:nvPr/>
          </p:nvSpPr>
          <p:spPr bwMode="auto">
            <a:xfrm>
              <a:off x="2755900" y="1758950"/>
              <a:ext cx="28575" cy="23812"/>
            </a:xfrm>
            <a:custGeom>
              <a:avLst/>
              <a:gdLst>
                <a:gd name="T0" fmla="*/ 0 w 18"/>
                <a:gd name="T1" fmla="*/ 0 h 15"/>
                <a:gd name="T2" fmla="*/ 0 w 18"/>
                <a:gd name="T3" fmla="*/ 0 h 15"/>
                <a:gd name="T4" fmla="*/ 6 w 18"/>
                <a:gd name="T5" fmla="*/ 0 h 15"/>
                <a:gd name="T6" fmla="*/ 15 w 18"/>
                <a:gd name="T7" fmla="*/ 3 h 15"/>
                <a:gd name="T8" fmla="*/ 18 w 18"/>
                <a:gd name="T9" fmla="*/ 6 h 15"/>
                <a:gd name="T10" fmla="*/ 18 w 18"/>
                <a:gd name="T11" fmla="*/ 15 h 15"/>
                <a:gd name="T12" fmla="*/ 18 w 18"/>
                <a:gd name="T13" fmla="*/ 15 h 15"/>
                <a:gd name="T14" fmla="*/ 12 w 18"/>
                <a:gd name="T15" fmla="*/ 12 h 15"/>
                <a:gd name="T16" fmla="*/ 6 w 18"/>
                <a:gd name="T17" fmla="*/ 9 h 15"/>
                <a:gd name="T18" fmla="*/ 0 w 18"/>
                <a:gd name="T19" fmla="*/ 6 h 15"/>
                <a:gd name="T20" fmla="*/ 0 w 18"/>
                <a:gd name="T21" fmla="*/ 0 h 15"/>
                <a:gd name="T22" fmla="*/ 0 w 18"/>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5">
                  <a:moveTo>
                    <a:pt x="0" y="0"/>
                  </a:moveTo>
                  <a:lnTo>
                    <a:pt x="0" y="0"/>
                  </a:lnTo>
                  <a:lnTo>
                    <a:pt x="6" y="0"/>
                  </a:lnTo>
                  <a:lnTo>
                    <a:pt x="15" y="3"/>
                  </a:lnTo>
                  <a:lnTo>
                    <a:pt x="18" y="6"/>
                  </a:lnTo>
                  <a:lnTo>
                    <a:pt x="18" y="15"/>
                  </a:lnTo>
                  <a:lnTo>
                    <a:pt x="18" y="15"/>
                  </a:lnTo>
                  <a:lnTo>
                    <a:pt x="12" y="12"/>
                  </a:lnTo>
                  <a:lnTo>
                    <a:pt x="6" y="9"/>
                  </a:lnTo>
                  <a:lnTo>
                    <a:pt x="0" y="6"/>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5" name="Freeform 12"/>
            <p:cNvSpPr>
              <a:spLocks/>
            </p:cNvSpPr>
            <p:nvPr/>
          </p:nvSpPr>
          <p:spPr bwMode="auto">
            <a:xfrm>
              <a:off x="7858125" y="1754188"/>
              <a:ext cx="142875" cy="66675"/>
            </a:xfrm>
            <a:custGeom>
              <a:avLst/>
              <a:gdLst>
                <a:gd name="T0" fmla="*/ 81 w 90"/>
                <a:gd name="T1" fmla="*/ 9 h 42"/>
                <a:gd name="T2" fmla="*/ 81 w 90"/>
                <a:gd name="T3" fmla="*/ 9 h 42"/>
                <a:gd name="T4" fmla="*/ 75 w 90"/>
                <a:gd name="T5" fmla="*/ 24 h 42"/>
                <a:gd name="T6" fmla="*/ 75 w 90"/>
                <a:gd name="T7" fmla="*/ 27 h 42"/>
                <a:gd name="T8" fmla="*/ 78 w 90"/>
                <a:gd name="T9" fmla="*/ 30 h 42"/>
                <a:gd name="T10" fmla="*/ 90 w 90"/>
                <a:gd name="T11" fmla="*/ 30 h 42"/>
                <a:gd name="T12" fmla="*/ 90 w 90"/>
                <a:gd name="T13" fmla="*/ 30 h 42"/>
                <a:gd name="T14" fmla="*/ 90 w 90"/>
                <a:gd name="T15" fmla="*/ 36 h 42"/>
                <a:gd name="T16" fmla="*/ 87 w 90"/>
                <a:gd name="T17" fmla="*/ 39 h 42"/>
                <a:gd name="T18" fmla="*/ 75 w 90"/>
                <a:gd name="T19" fmla="*/ 42 h 42"/>
                <a:gd name="T20" fmla="*/ 63 w 90"/>
                <a:gd name="T21" fmla="*/ 42 h 42"/>
                <a:gd name="T22" fmla="*/ 51 w 90"/>
                <a:gd name="T23" fmla="*/ 42 h 42"/>
                <a:gd name="T24" fmla="*/ 51 w 90"/>
                <a:gd name="T25" fmla="*/ 42 h 42"/>
                <a:gd name="T26" fmla="*/ 45 w 90"/>
                <a:gd name="T27" fmla="*/ 42 h 42"/>
                <a:gd name="T28" fmla="*/ 42 w 90"/>
                <a:gd name="T29" fmla="*/ 39 h 42"/>
                <a:gd name="T30" fmla="*/ 42 w 90"/>
                <a:gd name="T31" fmla="*/ 39 h 42"/>
                <a:gd name="T32" fmla="*/ 36 w 90"/>
                <a:gd name="T33" fmla="*/ 36 h 42"/>
                <a:gd name="T34" fmla="*/ 33 w 90"/>
                <a:gd name="T35" fmla="*/ 39 h 42"/>
                <a:gd name="T36" fmla="*/ 30 w 90"/>
                <a:gd name="T37" fmla="*/ 39 h 42"/>
                <a:gd name="T38" fmla="*/ 24 w 90"/>
                <a:gd name="T39" fmla="*/ 39 h 42"/>
                <a:gd name="T40" fmla="*/ 24 w 90"/>
                <a:gd name="T41" fmla="*/ 39 h 42"/>
                <a:gd name="T42" fmla="*/ 24 w 90"/>
                <a:gd name="T43" fmla="*/ 30 h 42"/>
                <a:gd name="T44" fmla="*/ 24 w 90"/>
                <a:gd name="T45" fmla="*/ 30 h 42"/>
                <a:gd name="T46" fmla="*/ 21 w 90"/>
                <a:gd name="T47" fmla="*/ 33 h 42"/>
                <a:gd name="T48" fmla="*/ 18 w 90"/>
                <a:gd name="T49" fmla="*/ 36 h 42"/>
                <a:gd name="T50" fmla="*/ 12 w 90"/>
                <a:gd name="T51" fmla="*/ 33 h 42"/>
                <a:gd name="T52" fmla="*/ 12 w 90"/>
                <a:gd name="T53" fmla="*/ 33 h 42"/>
                <a:gd name="T54" fmla="*/ 15 w 90"/>
                <a:gd name="T55" fmla="*/ 30 h 42"/>
                <a:gd name="T56" fmla="*/ 18 w 90"/>
                <a:gd name="T57" fmla="*/ 27 h 42"/>
                <a:gd name="T58" fmla="*/ 18 w 90"/>
                <a:gd name="T59" fmla="*/ 27 h 42"/>
                <a:gd name="T60" fmla="*/ 12 w 90"/>
                <a:gd name="T61" fmla="*/ 24 h 42"/>
                <a:gd name="T62" fmla="*/ 9 w 90"/>
                <a:gd name="T63" fmla="*/ 27 h 42"/>
                <a:gd name="T64" fmla="*/ 3 w 90"/>
                <a:gd name="T65" fmla="*/ 27 h 42"/>
                <a:gd name="T66" fmla="*/ 0 w 90"/>
                <a:gd name="T67" fmla="*/ 21 h 42"/>
                <a:gd name="T68" fmla="*/ 0 w 90"/>
                <a:gd name="T69" fmla="*/ 21 h 42"/>
                <a:gd name="T70" fmla="*/ 0 w 90"/>
                <a:gd name="T71" fmla="*/ 18 h 42"/>
                <a:gd name="T72" fmla="*/ 3 w 90"/>
                <a:gd name="T73" fmla="*/ 15 h 42"/>
                <a:gd name="T74" fmla="*/ 9 w 90"/>
                <a:gd name="T75" fmla="*/ 15 h 42"/>
                <a:gd name="T76" fmla="*/ 9 w 90"/>
                <a:gd name="T77" fmla="*/ 15 h 42"/>
                <a:gd name="T78" fmla="*/ 15 w 90"/>
                <a:gd name="T79" fmla="*/ 9 h 42"/>
                <a:gd name="T80" fmla="*/ 21 w 90"/>
                <a:gd name="T81" fmla="*/ 6 h 42"/>
                <a:gd name="T82" fmla="*/ 21 w 90"/>
                <a:gd name="T83" fmla="*/ 6 h 42"/>
                <a:gd name="T84" fmla="*/ 36 w 90"/>
                <a:gd name="T85" fmla="*/ 3 h 42"/>
                <a:gd name="T86" fmla="*/ 45 w 90"/>
                <a:gd name="T87" fmla="*/ 0 h 42"/>
                <a:gd name="T88" fmla="*/ 57 w 90"/>
                <a:gd name="T89" fmla="*/ 3 h 42"/>
                <a:gd name="T90" fmla="*/ 57 w 90"/>
                <a:gd name="T91" fmla="*/ 3 h 42"/>
                <a:gd name="T92" fmla="*/ 57 w 90"/>
                <a:gd name="T93" fmla="*/ 9 h 42"/>
                <a:gd name="T94" fmla="*/ 57 w 90"/>
                <a:gd name="T95" fmla="*/ 9 h 42"/>
                <a:gd name="T96" fmla="*/ 63 w 90"/>
                <a:gd name="T97" fmla="*/ 12 h 42"/>
                <a:gd name="T98" fmla="*/ 72 w 90"/>
                <a:gd name="T99" fmla="*/ 9 h 42"/>
                <a:gd name="T100" fmla="*/ 78 w 90"/>
                <a:gd name="T101" fmla="*/ 9 h 42"/>
                <a:gd name="T102" fmla="*/ 81 w 90"/>
                <a:gd name="T103" fmla="*/ 9 h 42"/>
                <a:gd name="T104" fmla="*/ 81 w 90"/>
                <a:gd name="T105"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 h="42">
                  <a:moveTo>
                    <a:pt x="81" y="9"/>
                  </a:moveTo>
                  <a:lnTo>
                    <a:pt x="81" y="9"/>
                  </a:lnTo>
                  <a:lnTo>
                    <a:pt x="75" y="24"/>
                  </a:lnTo>
                  <a:lnTo>
                    <a:pt x="75" y="27"/>
                  </a:lnTo>
                  <a:lnTo>
                    <a:pt x="78" y="30"/>
                  </a:lnTo>
                  <a:lnTo>
                    <a:pt x="90" y="30"/>
                  </a:lnTo>
                  <a:lnTo>
                    <a:pt x="90" y="30"/>
                  </a:lnTo>
                  <a:lnTo>
                    <a:pt x="90" y="36"/>
                  </a:lnTo>
                  <a:lnTo>
                    <a:pt x="87" y="39"/>
                  </a:lnTo>
                  <a:lnTo>
                    <a:pt x="75" y="42"/>
                  </a:lnTo>
                  <a:lnTo>
                    <a:pt x="63" y="42"/>
                  </a:lnTo>
                  <a:lnTo>
                    <a:pt x="51" y="42"/>
                  </a:lnTo>
                  <a:lnTo>
                    <a:pt x="51" y="42"/>
                  </a:lnTo>
                  <a:lnTo>
                    <a:pt x="45" y="42"/>
                  </a:lnTo>
                  <a:lnTo>
                    <a:pt x="42" y="39"/>
                  </a:lnTo>
                  <a:lnTo>
                    <a:pt x="42" y="39"/>
                  </a:lnTo>
                  <a:lnTo>
                    <a:pt x="36" y="36"/>
                  </a:lnTo>
                  <a:lnTo>
                    <a:pt x="33" y="39"/>
                  </a:lnTo>
                  <a:lnTo>
                    <a:pt x="30" y="39"/>
                  </a:lnTo>
                  <a:lnTo>
                    <a:pt x="24" y="39"/>
                  </a:lnTo>
                  <a:lnTo>
                    <a:pt x="24" y="39"/>
                  </a:lnTo>
                  <a:lnTo>
                    <a:pt x="24" y="30"/>
                  </a:lnTo>
                  <a:lnTo>
                    <a:pt x="24" y="30"/>
                  </a:lnTo>
                  <a:lnTo>
                    <a:pt x="21" y="33"/>
                  </a:lnTo>
                  <a:lnTo>
                    <a:pt x="18" y="36"/>
                  </a:lnTo>
                  <a:lnTo>
                    <a:pt x="12" y="33"/>
                  </a:lnTo>
                  <a:lnTo>
                    <a:pt x="12" y="33"/>
                  </a:lnTo>
                  <a:lnTo>
                    <a:pt x="15" y="30"/>
                  </a:lnTo>
                  <a:lnTo>
                    <a:pt x="18" y="27"/>
                  </a:lnTo>
                  <a:lnTo>
                    <a:pt x="18" y="27"/>
                  </a:lnTo>
                  <a:lnTo>
                    <a:pt x="12" y="24"/>
                  </a:lnTo>
                  <a:lnTo>
                    <a:pt x="9" y="27"/>
                  </a:lnTo>
                  <a:lnTo>
                    <a:pt x="3" y="27"/>
                  </a:lnTo>
                  <a:lnTo>
                    <a:pt x="0" y="21"/>
                  </a:lnTo>
                  <a:lnTo>
                    <a:pt x="0" y="21"/>
                  </a:lnTo>
                  <a:lnTo>
                    <a:pt x="0" y="18"/>
                  </a:lnTo>
                  <a:lnTo>
                    <a:pt x="3" y="15"/>
                  </a:lnTo>
                  <a:lnTo>
                    <a:pt x="9" y="15"/>
                  </a:lnTo>
                  <a:lnTo>
                    <a:pt x="9" y="15"/>
                  </a:lnTo>
                  <a:lnTo>
                    <a:pt x="15" y="9"/>
                  </a:lnTo>
                  <a:lnTo>
                    <a:pt x="21" y="6"/>
                  </a:lnTo>
                  <a:lnTo>
                    <a:pt x="21" y="6"/>
                  </a:lnTo>
                  <a:lnTo>
                    <a:pt x="36" y="3"/>
                  </a:lnTo>
                  <a:lnTo>
                    <a:pt x="45" y="0"/>
                  </a:lnTo>
                  <a:lnTo>
                    <a:pt x="57" y="3"/>
                  </a:lnTo>
                  <a:lnTo>
                    <a:pt x="57" y="3"/>
                  </a:lnTo>
                  <a:lnTo>
                    <a:pt x="57" y="9"/>
                  </a:lnTo>
                  <a:lnTo>
                    <a:pt x="57" y="9"/>
                  </a:lnTo>
                  <a:lnTo>
                    <a:pt x="63" y="12"/>
                  </a:lnTo>
                  <a:lnTo>
                    <a:pt x="72" y="9"/>
                  </a:lnTo>
                  <a:lnTo>
                    <a:pt x="78" y="9"/>
                  </a:lnTo>
                  <a:lnTo>
                    <a:pt x="81" y="9"/>
                  </a:lnTo>
                  <a:lnTo>
                    <a:pt x="81" y="9"/>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6" name="Freeform 13"/>
            <p:cNvSpPr>
              <a:spLocks/>
            </p:cNvSpPr>
            <p:nvPr/>
          </p:nvSpPr>
          <p:spPr bwMode="auto">
            <a:xfrm>
              <a:off x="7794625" y="1763713"/>
              <a:ext cx="58738" cy="23812"/>
            </a:xfrm>
            <a:custGeom>
              <a:avLst/>
              <a:gdLst>
                <a:gd name="T0" fmla="*/ 37 w 37"/>
                <a:gd name="T1" fmla="*/ 9 h 15"/>
                <a:gd name="T2" fmla="*/ 37 w 37"/>
                <a:gd name="T3" fmla="*/ 9 h 15"/>
                <a:gd name="T4" fmla="*/ 34 w 37"/>
                <a:gd name="T5" fmla="*/ 12 h 15"/>
                <a:gd name="T6" fmla="*/ 31 w 37"/>
                <a:gd name="T7" fmla="*/ 12 h 15"/>
                <a:gd name="T8" fmla="*/ 25 w 37"/>
                <a:gd name="T9" fmla="*/ 9 h 15"/>
                <a:gd name="T10" fmla="*/ 25 w 37"/>
                <a:gd name="T11" fmla="*/ 9 h 15"/>
                <a:gd name="T12" fmla="*/ 22 w 37"/>
                <a:gd name="T13" fmla="*/ 9 h 15"/>
                <a:gd name="T14" fmla="*/ 22 w 37"/>
                <a:gd name="T15" fmla="*/ 12 h 15"/>
                <a:gd name="T16" fmla="*/ 22 w 37"/>
                <a:gd name="T17" fmla="*/ 15 h 15"/>
                <a:gd name="T18" fmla="*/ 22 w 37"/>
                <a:gd name="T19" fmla="*/ 15 h 15"/>
                <a:gd name="T20" fmla="*/ 12 w 37"/>
                <a:gd name="T21" fmla="*/ 15 h 15"/>
                <a:gd name="T22" fmla="*/ 9 w 37"/>
                <a:gd name="T23" fmla="*/ 12 h 15"/>
                <a:gd name="T24" fmla="*/ 6 w 37"/>
                <a:gd name="T25" fmla="*/ 9 h 15"/>
                <a:gd name="T26" fmla="*/ 0 w 37"/>
                <a:gd name="T27" fmla="*/ 9 h 15"/>
                <a:gd name="T28" fmla="*/ 0 w 37"/>
                <a:gd name="T29" fmla="*/ 9 h 15"/>
                <a:gd name="T30" fmla="*/ 3 w 37"/>
                <a:gd name="T31" fmla="*/ 3 h 15"/>
                <a:gd name="T32" fmla="*/ 6 w 37"/>
                <a:gd name="T33" fmla="*/ 3 h 15"/>
                <a:gd name="T34" fmla="*/ 18 w 37"/>
                <a:gd name="T35" fmla="*/ 0 h 15"/>
                <a:gd name="T36" fmla="*/ 28 w 37"/>
                <a:gd name="T37" fmla="*/ 3 h 15"/>
                <a:gd name="T38" fmla="*/ 37 w 37"/>
                <a:gd name="T39" fmla="*/ 9 h 15"/>
                <a:gd name="T40" fmla="*/ 37 w 37"/>
                <a:gd name="T41"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5">
                  <a:moveTo>
                    <a:pt x="37" y="9"/>
                  </a:moveTo>
                  <a:lnTo>
                    <a:pt x="37" y="9"/>
                  </a:lnTo>
                  <a:lnTo>
                    <a:pt x="34" y="12"/>
                  </a:lnTo>
                  <a:lnTo>
                    <a:pt x="31" y="12"/>
                  </a:lnTo>
                  <a:lnTo>
                    <a:pt x="25" y="9"/>
                  </a:lnTo>
                  <a:lnTo>
                    <a:pt x="25" y="9"/>
                  </a:lnTo>
                  <a:lnTo>
                    <a:pt x="22" y="9"/>
                  </a:lnTo>
                  <a:lnTo>
                    <a:pt x="22" y="12"/>
                  </a:lnTo>
                  <a:lnTo>
                    <a:pt x="22" y="15"/>
                  </a:lnTo>
                  <a:lnTo>
                    <a:pt x="22" y="15"/>
                  </a:lnTo>
                  <a:lnTo>
                    <a:pt x="12" y="15"/>
                  </a:lnTo>
                  <a:lnTo>
                    <a:pt x="9" y="12"/>
                  </a:lnTo>
                  <a:lnTo>
                    <a:pt x="6" y="9"/>
                  </a:lnTo>
                  <a:lnTo>
                    <a:pt x="0" y="9"/>
                  </a:lnTo>
                  <a:lnTo>
                    <a:pt x="0" y="9"/>
                  </a:lnTo>
                  <a:lnTo>
                    <a:pt x="3" y="3"/>
                  </a:lnTo>
                  <a:lnTo>
                    <a:pt x="6" y="3"/>
                  </a:lnTo>
                  <a:lnTo>
                    <a:pt x="18" y="0"/>
                  </a:lnTo>
                  <a:lnTo>
                    <a:pt x="28" y="3"/>
                  </a:lnTo>
                  <a:lnTo>
                    <a:pt x="37" y="9"/>
                  </a:lnTo>
                  <a:lnTo>
                    <a:pt x="37" y="9"/>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7" name="Freeform 14"/>
            <p:cNvSpPr>
              <a:spLocks/>
            </p:cNvSpPr>
            <p:nvPr/>
          </p:nvSpPr>
          <p:spPr bwMode="auto">
            <a:xfrm>
              <a:off x="2616200" y="1801813"/>
              <a:ext cx="149225" cy="77787"/>
            </a:xfrm>
            <a:custGeom>
              <a:avLst/>
              <a:gdLst>
                <a:gd name="T0" fmla="*/ 70 w 94"/>
                <a:gd name="T1" fmla="*/ 12 h 49"/>
                <a:gd name="T2" fmla="*/ 70 w 94"/>
                <a:gd name="T3" fmla="*/ 12 h 49"/>
                <a:gd name="T4" fmla="*/ 76 w 94"/>
                <a:gd name="T5" fmla="*/ 22 h 49"/>
                <a:gd name="T6" fmla="*/ 82 w 94"/>
                <a:gd name="T7" fmla="*/ 31 h 49"/>
                <a:gd name="T8" fmla="*/ 82 w 94"/>
                <a:gd name="T9" fmla="*/ 31 h 49"/>
                <a:gd name="T10" fmla="*/ 91 w 94"/>
                <a:gd name="T11" fmla="*/ 37 h 49"/>
                <a:gd name="T12" fmla="*/ 94 w 94"/>
                <a:gd name="T13" fmla="*/ 43 h 49"/>
                <a:gd name="T14" fmla="*/ 94 w 94"/>
                <a:gd name="T15" fmla="*/ 49 h 49"/>
                <a:gd name="T16" fmla="*/ 94 w 94"/>
                <a:gd name="T17" fmla="*/ 49 h 49"/>
                <a:gd name="T18" fmla="*/ 88 w 94"/>
                <a:gd name="T19" fmla="*/ 49 h 49"/>
                <a:gd name="T20" fmla="*/ 82 w 94"/>
                <a:gd name="T21" fmla="*/ 49 h 49"/>
                <a:gd name="T22" fmla="*/ 82 w 94"/>
                <a:gd name="T23" fmla="*/ 49 h 49"/>
                <a:gd name="T24" fmla="*/ 82 w 94"/>
                <a:gd name="T25" fmla="*/ 46 h 49"/>
                <a:gd name="T26" fmla="*/ 82 w 94"/>
                <a:gd name="T27" fmla="*/ 43 h 49"/>
                <a:gd name="T28" fmla="*/ 82 w 94"/>
                <a:gd name="T29" fmla="*/ 43 h 49"/>
                <a:gd name="T30" fmla="*/ 76 w 94"/>
                <a:gd name="T31" fmla="*/ 43 h 49"/>
                <a:gd name="T32" fmla="*/ 73 w 94"/>
                <a:gd name="T33" fmla="*/ 43 h 49"/>
                <a:gd name="T34" fmla="*/ 76 w 94"/>
                <a:gd name="T35" fmla="*/ 37 h 49"/>
                <a:gd name="T36" fmla="*/ 76 w 94"/>
                <a:gd name="T37" fmla="*/ 37 h 49"/>
                <a:gd name="T38" fmla="*/ 42 w 94"/>
                <a:gd name="T39" fmla="*/ 37 h 49"/>
                <a:gd name="T40" fmla="*/ 21 w 94"/>
                <a:gd name="T41" fmla="*/ 34 h 49"/>
                <a:gd name="T42" fmla="*/ 21 w 94"/>
                <a:gd name="T43" fmla="*/ 34 h 49"/>
                <a:gd name="T44" fmla="*/ 21 w 94"/>
                <a:gd name="T45" fmla="*/ 28 h 49"/>
                <a:gd name="T46" fmla="*/ 24 w 94"/>
                <a:gd name="T47" fmla="*/ 25 h 49"/>
                <a:gd name="T48" fmla="*/ 33 w 94"/>
                <a:gd name="T49" fmla="*/ 25 h 49"/>
                <a:gd name="T50" fmla="*/ 33 w 94"/>
                <a:gd name="T51" fmla="*/ 25 h 49"/>
                <a:gd name="T52" fmla="*/ 30 w 94"/>
                <a:gd name="T53" fmla="*/ 22 h 49"/>
                <a:gd name="T54" fmla="*/ 30 w 94"/>
                <a:gd name="T55" fmla="*/ 22 h 49"/>
                <a:gd name="T56" fmla="*/ 27 w 94"/>
                <a:gd name="T57" fmla="*/ 19 h 49"/>
                <a:gd name="T58" fmla="*/ 24 w 94"/>
                <a:gd name="T59" fmla="*/ 15 h 49"/>
                <a:gd name="T60" fmla="*/ 24 w 94"/>
                <a:gd name="T61" fmla="*/ 15 h 49"/>
                <a:gd name="T62" fmla="*/ 15 w 94"/>
                <a:gd name="T63" fmla="*/ 15 h 49"/>
                <a:gd name="T64" fmla="*/ 9 w 94"/>
                <a:gd name="T65" fmla="*/ 15 h 49"/>
                <a:gd name="T66" fmla="*/ 3 w 94"/>
                <a:gd name="T67" fmla="*/ 12 h 49"/>
                <a:gd name="T68" fmla="*/ 0 w 94"/>
                <a:gd name="T69" fmla="*/ 3 h 49"/>
                <a:gd name="T70" fmla="*/ 0 w 94"/>
                <a:gd name="T71" fmla="*/ 3 h 49"/>
                <a:gd name="T72" fmla="*/ 9 w 94"/>
                <a:gd name="T73" fmla="*/ 0 h 49"/>
                <a:gd name="T74" fmla="*/ 18 w 94"/>
                <a:gd name="T75" fmla="*/ 0 h 49"/>
                <a:gd name="T76" fmla="*/ 33 w 94"/>
                <a:gd name="T77" fmla="*/ 3 h 49"/>
                <a:gd name="T78" fmla="*/ 33 w 94"/>
                <a:gd name="T79" fmla="*/ 3 h 49"/>
                <a:gd name="T80" fmla="*/ 39 w 94"/>
                <a:gd name="T81" fmla="*/ 6 h 49"/>
                <a:gd name="T82" fmla="*/ 42 w 94"/>
                <a:gd name="T83" fmla="*/ 12 h 49"/>
                <a:gd name="T84" fmla="*/ 42 w 94"/>
                <a:gd name="T85" fmla="*/ 12 h 49"/>
                <a:gd name="T86" fmla="*/ 45 w 94"/>
                <a:gd name="T87" fmla="*/ 12 h 49"/>
                <a:gd name="T88" fmla="*/ 51 w 94"/>
                <a:gd name="T89" fmla="*/ 9 h 49"/>
                <a:gd name="T90" fmla="*/ 57 w 94"/>
                <a:gd name="T91" fmla="*/ 9 h 49"/>
                <a:gd name="T92" fmla="*/ 57 w 94"/>
                <a:gd name="T93" fmla="*/ 12 h 49"/>
                <a:gd name="T94" fmla="*/ 57 w 94"/>
                <a:gd name="T95" fmla="*/ 12 h 49"/>
                <a:gd name="T96" fmla="*/ 60 w 94"/>
                <a:gd name="T97" fmla="*/ 15 h 49"/>
                <a:gd name="T98" fmla="*/ 63 w 94"/>
                <a:gd name="T99" fmla="*/ 15 h 49"/>
                <a:gd name="T100" fmla="*/ 70 w 94"/>
                <a:gd name="T101" fmla="*/ 15 h 49"/>
                <a:gd name="T102" fmla="*/ 70 w 94"/>
                <a:gd name="T103" fmla="*/ 12 h 49"/>
                <a:gd name="T104" fmla="*/ 70 w 94"/>
                <a:gd name="T105"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49">
                  <a:moveTo>
                    <a:pt x="70" y="12"/>
                  </a:moveTo>
                  <a:lnTo>
                    <a:pt x="70" y="12"/>
                  </a:lnTo>
                  <a:lnTo>
                    <a:pt x="76" y="22"/>
                  </a:lnTo>
                  <a:lnTo>
                    <a:pt x="82" y="31"/>
                  </a:lnTo>
                  <a:lnTo>
                    <a:pt x="82" y="31"/>
                  </a:lnTo>
                  <a:lnTo>
                    <a:pt x="91" y="37"/>
                  </a:lnTo>
                  <a:lnTo>
                    <a:pt x="94" y="43"/>
                  </a:lnTo>
                  <a:lnTo>
                    <a:pt x="94" y="49"/>
                  </a:lnTo>
                  <a:lnTo>
                    <a:pt x="94" y="49"/>
                  </a:lnTo>
                  <a:lnTo>
                    <a:pt x="88" y="49"/>
                  </a:lnTo>
                  <a:lnTo>
                    <a:pt x="82" y="49"/>
                  </a:lnTo>
                  <a:lnTo>
                    <a:pt x="82" y="49"/>
                  </a:lnTo>
                  <a:lnTo>
                    <a:pt x="82" y="46"/>
                  </a:lnTo>
                  <a:lnTo>
                    <a:pt x="82" y="43"/>
                  </a:lnTo>
                  <a:lnTo>
                    <a:pt x="82" y="43"/>
                  </a:lnTo>
                  <a:lnTo>
                    <a:pt x="76" y="43"/>
                  </a:lnTo>
                  <a:lnTo>
                    <a:pt x="73" y="43"/>
                  </a:lnTo>
                  <a:lnTo>
                    <a:pt x="76" y="37"/>
                  </a:lnTo>
                  <a:lnTo>
                    <a:pt x="76" y="37"/>
                  </a:lnTo>
                  <a:lnTo>
                    <a:pt x="42" y="37"/>
                  </a:lnTo>
                  <a:lnTo>
                    <a:pt x="21" y="34"/>
                  </a:lnTo>
                  <a:lnTo>
                    <a:pt x="21" y="34"/>
                  </a:lnTo>
                  <a:lnTo>
                    <a:pt x="21" y="28"/>
                  </a:lnTo>
                  <a:lnTo>
                    <a:pt x="24" y="25"/>
                  </a:lnTo>
                  <a:lnTo>
                    <a:pt x="33" y="25"/>
                  </a:lnTo>
                  <a:lnTo>
                    <a:pt x="33" y="25"/>
                  </a:lnTo>
                  <a:lnTo>
                    <a:pt x="30" y="22"/>
                  </a:lnTo>
                  <a:lnTo>
                    <a:pt x="30" y="22"/>
                  </a:lnTo>
                  <a:lnTo>
                    <a:pt x="27" y="19"/>
                  </a:lnTo>
                  <a:lnTo>
                    <a:pt x="24" y="15"/>
                  </a:lnTo>
                  <a:lnTo>
                    <a:pt x="24" y="15"/>
                  </a:lnTo>
                  <a:lnTo>
                    <a:pt x="15" y="15"/>
                  </a:lnTo>
                  <a:lnTo>
                    <a:pt x="9" y="15"/>
                  </a:lnTo>
                  <a:lnTo>
                    <a:pt x="3" y="12"/>
                  </a:lnTo>
                  <a:lnTo>
                    <a:pt x="0" y="3"/>
                  </a:lnTo>
                  <a:lnTo>
                    <a:pt x="0" y="3"/>
                  </a:lnTo>
                  <a:lnTo>
                    <a:pt x="9" y="0"/>
                  </a:lnTo>
                  <a:lnTo>
                    <a:pt x="18" y="0"/>
                  </a:lnTo>
                  <a:lnTo>
                    <a:pt x="33" y="3"/>
                  </a:lnTo>
                  <a:lnTo>
                    <a:pt x="33" y="3"/>
                  </a:lnTo>
                  <a:lnTo>
                    <a:pt x="39" y="6"/>
                  </a:lnTo>
                  <a:lnTo>
                    <a:pt x="42" y="12"/>
                  </a:lnTo>
                  <a:lnTo>
                    <a:pt x="42" y="12"/>
                  </a:lnTo>
                  <a:lnTo>
                    <a:pt x="45" y="12"/>
                  </a:lnTo>
                  <a:lnTo>
                    <a:pt x="51" y="9"/>
                  </a:lnTo>
                  <a:lnTo>
                    <a:pt x="57" y="9"/>
                  </a:lnTo>
                  <a:lnTo>
                    <a:pt x="57" y="12"/>
                  </a:lnTo>
                  <a:lnTo>
                    <a:pt x="57" y="12"/>
                  </a:lnTo>
                  <a:lnTo>
                    <a:pt x="60" y="15"/>
                  </a:lnTo>
                  <a:lnTo>
                    <a:pt x="63" y="15"/>
                  </a:lnTo>
                  <a:lnTo>
                    <a:pt x="70" y="15"/>
                  </a:lnTo>
                  <a:lnTo>
                    <a:pt x="70" y="12"/>
                  </a:lnTo>
                  <a:lnTo>
                    <a:pt x="70"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8" name="Freeform 15"/>
            <p:cNvSpPr>
              <a:spLocks/>
            </p:cNvSpPr>
            <p:nvPr/>
          </p:nvSpPr>
          <p:spPr bwMode="auto">
            <a:xfrm>
              <a:off x="8015288" y="1801813"/>
              <a:ext cx="139700" cy="73025"/>
            </a:xfrm>
            <a:custGeom>
              <a:avLst/>
              <a:gdLst>
                <a:gd name="T0" fmla="*/ 37 w 88"/>
                <a:gd name="T1" fmla="*/ 0 h 46"/>
                <a:gd name="T2" fmla="*/ 37 w 88"/>
                <a:gd name="T3" fmla="*/ 0 h 46"/>
                <a:gd name="T4" fmla="*/ 40 w 88"/>
                <a:gd name="T5" fmla="*/ 3 h 46"/>
                <a:gd name="T6" fmla="*/ 46 w 88"/>
                <a:gd name="T7" fmla="*/ 3 h 46"/>
                <a:gd name="T8" fmla="*/ 52 w 88"/>
                <a:gd name="T9" fmla="*/ 6 h 46"/>
                <a:gd name="T10" fmla="*/ 52 w 88"/>
                <a:gd name="T11" fmla="*/ 12 h 46"/>
                <a:gd name="T12" fmla="*/ 52 w 88"/>
                <a:gd name="T13" fmla="*/ 12 h 46"/>
                <a:gd name="T14" fmla="*/ 55 w 88"/>
                <a:gd name="T15" fmla="*/ 12 h 46"/>
                <a:gd name="T16" fmla="*/ 55 w 88"/>
                <a:gd name="T17" fmla="*/ 9 h 46"/>
                <a:gd name="T18" fmla="*/ 58 w 88"/>
                <a:gd name="T19" fmla="*/ 3 h 46"/>
                <a:gd name="T20" fmla="*/ 58 w 88"/>
                <a:gd name="T21" fmla="*/ 3 h 46"/>
                <a:gd name="T22" fmla="*/ 61 w 88"/>
                <a:gd name="T23" fmla="*/ 6 h 46"/>
                <a:gd name="T24" fmla="*/ 61 w 88"/>
                <a:gd name="T25" fmla="*/ 9 h 46"/>
                <a:gd name="T26" fmla="*/ 64 w 88"/>
                <a:gd name="T27" fmla="*/ 12 h 46"/>
                <a:gd name="T28" fmla="*/ 64 w 88"/>
                <a:gd name="T29" fmla="*/ 12 h 46"/>
                <a:gd name="T30" fmla="*/ 70 w 88"/>
                <a:gd name="T31" fmla="*/ 12 h 46"/>
                <a:gd name="T32" fmla="*/ 73 w 88"/>
                <a:gd name="T33" fmla="*/ 12 h 46"/>
                <a:gd name="T34" fmla="*/ 73 w 88"/>
                <a:gd name="T35" fmla="*/ 12 h 46"/>
                <a:gd name="T36" fmla="*/ 73 w 88"/>
                <a:gd name="T37" fmla="*/ 15 h 46"/>
                <a:gd name="T38" fmla="*/ 73 w 88"/>
                <a:gd name="T39" fmla="*/ 15 h 46"/>
                <a:gd name="T40" fmla="*/ 82 w 88"/>
                <a:gd name="T41" fmla="*/ 15 h 46"/>
                <a:gd name="T42" fmla="*/ 88 w 88"/>
                <a:gd name="T43" fmla="*/ 19 h 46"/>
                <a:gd name="T44" fmla="*/ 88 w 88"/>
                <a:gd name="T45" fmla="*/ 22 h 46"/>
                <a:gd name="T46" fmla="*/ 88 w 88"/>
                <a:gd name="T47" fmla="*/ 22 h 46"/>
                <a:gd name="T48" fmla="*/ 88 w 88"/>
                <a:gd name="T49" fmla="*/ 25 h 46"/>
                <a:gd name="T50" fmla="*/ 88 w 88"/>
                <a:gd name="T51" fmla="*/ 28 h 46"/>
                <a:gd name="T52" fmla="*/ 79 w 88"/>
                <a:gd name="T53" fmla="*/ 31 h 46"/>
                <a:gd name="T54" fmla="*/ 70 w 88"/>
                <a:gd name="T55" fmla="*/ 28 h 46"/>
                <a:gd name="T56" fmla="*/ 61 w 88"/>
                <a:gd name="T57" fmla="*/ 31 h 46"/>
                <a:gd name="T58" fmla="*/ 61 w 88"/>
                <a:gd name="T59" fmla="*/ 31 h 46"/>
                <a:gd name="T60" fmla="*/ 58 w 88"/>
                <a:gd name="T61" fmla="*/ 31 h 46"/>
                <a:gd name="T62" fmla="*/ 58 w 88"/>
                <a:gd name="T63" fmla="*/ 34 h 46"/>
                <a:gd name="T64" fmla="*/ 58 w 88"/>
                <a:gd name="T65" fmla="*/ 37 h 46"/>
                <a:gd name="T66" fmla="*/ 58 w 88"/>
                <a:gd name="T67" fmla="*/ 37 h 46"/>
                <a:gd name="T68" fmla="*/ 49 w 88"/>
                <a:gd name="T69" fmla="*/ 40 h 46"/>
                <a:gd name="T70" fmla="*/ 37 w 88"/>
                <a:gd name="T71" fmla="*/ 40 h 46"/>
                <a:gd name="T72" fmla="*/ 19 w 88"/>
                <a:gd name="T73" fmla="*/ 37 h 46"/>
                <a:gd name="T74" fmla="*/ 19 w 88"/>
                <a:gd name="T75" fmla="*/ 37 h 46"/>
                <a:gd name="T76" fmla="*/ 19 w 88"/>
                <a:gd name="T77" fmla="*/ 37 h 46"/>
                <a:gd name="T78" fmla="*/ 16 w 88"/>
                <a:gd name="T79" fmla="*/ 40 h 46"/>
                <a:gd name="T80" fmla="*/ 16 w 88"/>
                <a:gd name="T81" fmla="*/ 46 h 46"/>
                <a:gd name="T82" fmla="*/ 16 w 88"/>
                <a:gd name="T83" fmla="*/ 46 h 46"/>
                <a:gd name="T84" fmla="*/ 10 w 88"/>
                <a:gd name="T85" fmla="*/ 43 h 46"/>
                <a:gd name="T86" fmla="*/ 6 w 88"/>
                <a:gd name="T87" fmla="*/ 43 h 46"/>
                <a:gd name="T88" fmla="*/ 3 w 88"/>
                <a:gd name="T89" fmla="*/ 43 h 46"/>
                <a:gd name="T90" fmla="*/ 0 w 88"/>
                <a:gd name="T91" fmla="*/ 43 h 46"/>
                <a:gd name="T92" fmla="*/ 0 w 88"/>
                <a:gd name="T93" fmla="*/ 43 h 46"/>
                <a:gd name="T94" fmla="*/ 0 w 88"/>
                <a:gd name="T95" fmla="*/ 34 h 46"/>
                <a:gd name="T96" fmla="*/ 0 w 88"/>
                <a:gd name="T97" fmla="*/ 31 h 46"/>
                <a:gd name="T98" fmla="*/ 0 w 88"/>
                <a:gd name="T99" fmla="*/ 31 h 46"/>
                <a:gd name="T100" fmla="*/ 3 w 88"/>
                <a:gd name="T101" fmla="*/ 31 h 46"/>
                <a:gd name="T102" fmla="*/ 6 w 88"/>
                <a:gd name="T103" fmla="*/ 31 h 46"/>
                <a:gd name="T104" fmla="*/ 6 w 88"/>
                <a:gd name="T105" fmla="*/ 31 h 46"/>
                <a:gd name="T106" fmla="*/ 10 w 88"/>
                <a:gd name="T107" fmla="*/ 22 h 46"/>
                <a:gd name="T108" fmla="*/ 13 w 88"/>
                <a:gd name="T109" fmla="*/ 15 h 46"/>
                <a:gd name="T110" fmla="*/ 13 w 88"/>
                <a:gd name="T111" fmla="*/ 15 h 46"/>
                <a:gd name="T112" fmla="*/ 16 w 88"/>
                <a:gd name="T113" fmla="*/ 15 h 46"/>
                <a:gd name="T114" fmla="*/ 19 w 88"/>
                <a:gd name="T115" fmla="*/ 15 h 46"/>
                <a:gd name="T116" fmla="*/ 19 w 88"/>
                <a:gd name="T117" fmla="*/ 15 h 46"/>
                <a:gd name="T118" fmla="*/ 28 w 88"/>
                <a:gd name="T119" fmla="*/ 9 h 46"/>
                <a:gd name="T120" fmla="*/ 37 w 88"/>
                <a:gd name="T121" fmla="*/ 0 h 46"/>
                <a:gd name="T122" fmla="*/ 37 w 88"/>
                <a:gd name="T1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46">
                  <a:moveTo>
                    <a:pt x="37" y="0"/>
                  </a:moveTo>
                  <a:lnTo>
                    <a:pt x="37" y="0"/>
                  </a:lnTo>
                  <a:lnTo>
                    <a:pt x="40" y="3"/>
                  </a:lnTo>
                  <a:lnTo>
                    <a:pt x="46" y="3"/>
                  </a:lnTo>
                  <a:lnTo>
                    <a:pt x="52" y="6"/>
                  </a:lnTo>
                  <a:lnTo>
                    <a:pt x="52" y="12"/>
                  </a:lnTo>
                  <a:lnTo>
                    <a:pt x="52" y="12"/>
                  </a:lnTo>
                  <a:lnTo>
                    <a:pt x="55" y="12"/>
                  </a:lnTo>
                  <a:lnTo>
                    <a:pt x="55" y="9"/>
                  </a:lnTo>
                  <a:lnTo>
                    <a:pt x="58" y="3"/>
                  </a:lnTo>
                  <a:lnTo>
                    <a:pt x="58" y="3"/>
                  </a:lnTo>
                  <a:lnTo>
                    <a:pt x="61" y="6"/>
                  </a:lnTo>
                  <a:lnTo>
                    <a:pt x="61" y="9"/>
                  </a:lnTo>
                  <a:lnTo>
                    <a:pt x="64" y="12"/>
                  </a:lnTo>
                  <a:lnTo>
                    <a:pt x="64" y="12"/>
                  </a:lnTo>
                  <a:lnTo>
                    <a:pt x="70" y="12"/>
                  </a:lnTo>
                  <a:lnTo>
                    <a:pt x="73" y="12"/>
                  </a:lnTo>
                  <a:lnTo>
                    <a:pt x="73" y="12"/>
                  </a:lnTo>
                  <a:lnTo>
                    <a:pt x="73" y="15"/>
                  </a:lnTo>
                  <a:lnTo>
                    <a:pt x="73" y="15"/>
                  </a:lnTo>
                  <a:lnTo>
                    <a:pt x="82" y="15"/>
                  </a:lnTo>
                  <a:lnTo>
                    <a:pt x="88" y="19"/>
                  </a:lnTo>
                  <a:lnTo>
                    <a:pt x="88" y="22"/>
                  </a:lnTo>
                  <a:lnTo>
                    <a:pt x="88" y="22"/>
                  </a:lnTo>
                  <a:lnTo>
                    <a:pt x="88" y="25"/>
                  </a:lnTo>
                  <a:lnTo>
                    <a:pt x="88" y="28"/>
                  </a:lnTo>
                  <a:lnTo>
                    <a:pt x="79" y="31"/>
                  </a:lnTo>
                  <a:lnTo>
                    <a:pt x="70" y="28"/>
                  </a:lnTo>
                  <a:lnTo>
                    <a:pt x="61" y="31"/>
                  </a:lnTo>
                  <a:lnTo>
                    <a:pt x="61" y="31"/>
                  </a:lnTo>
                  <a:lnTo>
                    <a:pt x="58" y="31"/>
                  </a:lnTo>
                  <a:lnTo>
                    <a:pt x="58" y="34"/>
                  </a:lnTo>
                  <a:lnTo>
                    <a:pt x="58" y="37"/>
                  </a:lnTo>
                  <a:lnTo>
                    <a:pt x="58" y="37"/>
                  </a:lnTo>
                  <a:lnTo>
                    <a:pt x="49" y="40"/>
                  </a:lnTo>
                  <a:lnTo>
                    <a:pt x="37" y="40"/>
                  </a:lnTo>
                  <a:lnTo>
                    <a:pt x="19" y="37"/>
                  </a:lnTo>
                  <a:lnTo>
                    <a:pt x="19" y="37"/>
                  </a:lnTo>
                  <a:lnTo>
                    <a:pt x="19" y="37"/>
                  </a:lnTo>
                  <a:lnTo>
                    <a:pt x="16" y="40"/>
                  </a:lnTo>
                  <a:lnTo>
                    <a:pt x="16" y="46"/>
                  </a:lnTo>
                  <a:lnTo>
                    <a:pt x="16" y="46"/>
                  </a:lnTo>
                  <a:lnTo>
                    <a:pt x="10" y="43"/>
                  </a:lnTo>
                  <a:lnTo>
                    <a:pt x="6" y="43"/>
                  </a:lnTo>
                  <a:lnTo>
                    <a:pt x="3" y="43"/>
                  </a:lnTo>
                  <a:lnTo>
                    <a:pt x="0" y="43"/>
                  </a:lnTo>
                  <a:lnTo>
                    <a:pt x="0" y="43"/>
                  </a:lnTo>
                  <a:lnTo>
                    <a:pt x="0" y="34"/>
                  </a:lnTo>
                  <a:lnTo>
                    <a:pt x="0" y="31"/>
                  </a:lnTo>
                  <a:lnTo>
                    <a:pt x="0" y="31"/>
                  </a:lnTo>
                  <a:lnTo>
                    <a:pt x="3" y="31"/>
                  </a:lnTo>
                  <a:lnTo>
                    <a:pt x="6" y="31"/>
                  </a:lnTo>
                  <a:lnTo>
                    <a:pt x="6" y="31"/>
                  </a:lnTo>
                  <a:lnTo>
                    <a:pt x="10" y="22"/>
                  </a:lnTo>
                  <a:lnTo>
                    <a:pt x="13" y="15"/>
                  </a:lnTo>
                  <a:lnTo>
                    <a:pt x="13" y="15"/>
                  </a:lnTo>
                  <a:lnTo>
                    <a:pt x="16" y="15"/>
                  </a:lnTo>
                  <a:lnTo>
                    <a:pt x="19" y="15"/>
                  </a:lnTo>
                  <a:lnTo>
                    <a:pt x="19" y="15"/>
                  </a:lnTo>
                  <a:lnTo>
                    <a:pt x="28" y="9"/>
                  </a:lnTo>
                  <a:lnTo>
                    <a:pt x="37" y="0"/>
                  </a:lnTo>
                  <a:lnTo>
                    <a:pt x="37"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9" name="Freeform 16"/>
            <p:cNvSpPr>
              <a:spLocks/>
            </p:cNvSpPr>
            <p:nvPr/>
          </p:nvSpPr>
          <p:spPr bwMode="auto">
            <a:xfrm>
              <a:off x="2362200" y="1874838"/>
              <a:ext cx="19050" cy="9525"/>
            </a:xfrm>
            <a:custGeom>
              <a:avLst/>
              <a:gdLst>
                <a:gd name="T0" fmla="*/ 12 w 12"/>
                <a:gd name="T1" fmla="*/ 3 h 6"/>
                <a:gd name="T2" fmla="*/ 12 w 12"/>
                <a:gd name="T3" fmla="*/ 3 h 6"/>
                <a:gd name="T4" fmla="*/ 6 w 12"/>
                <a:gd name="T5" fmla="*/ 6 h 6"/>
                <a:gd name="T6" fmla="*/ 3 w 12"/>
                <a:gd name="T7" fmla="*/ 6 h 6"/>
                <a:gd name="T8" fmla="*/ 0 w 12"/>
                <a:gd name="T9" fmla="*/ 3 h 6"/>
                <a:gd name="T10" fmla="*/ 0 w 12"/>
                <a:gd name="T11" fmla="*/ 0 h 6"/>
                <a:gd name="T12" fmla="*/ 3 w 12"/>
                <a:gd name="T13" fmla="*/ 0 h 6"/>
                <a:gd name="T14" fmla="*/ 6 w 12"/>
                <a:gd name="T15" fmla="*/ 0 h 6"/>
                <a:gd name="T16" fmla="*/ 12 w 12"/>
                <a:gd name="T17" fmla="*/ 3 h 6"/>
                <a:gd name="T18" fmla="*/ 12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2" y="3"/>
                  </a:moveTo>
                  <a:lnTo>
                    <a:pt x="12" y="3"/>
                  </a:lnTo>
                  <a:lnTo>
                    <a:pt x="6" y="6"/>
                  </a:lnTo>
                  <a:lnTo>
                    <a:pt x="3" y="6"/>
                  </a:lnTo>
                  <a:lnTo>
                    <a:pt x="0" y="3"/>
                  </a:lnTo>
                  <a:lnTo>
                    <a:pt x="0" y="0"/>
                  </a:lnTo>
                  <a:lnTo>
                    <a:pt x="3" y="0"/>
                  </a:lnTo>
                  <a:lnTo>
                    <a:pt x="6" y="0"/>
                  </a:lnTo>
                  <a:lnTo>
                    <a:pt x="12" y="3"/>
                  </a:lnTo>
                  <a:lnTo>
                    <a:pt x="12"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0" name="Freeform 17"/>
            <p:cNvSpPr>
              <a:spLocks/>
            </p:cNvSpPr>
            <p:nvPr/>
          </p:nvSpPr>
          <p:spPr bwMode="auto">
            <a:xfrm>
              <a:off x="2409825" y="1874838"/>
              <a:ext cx="76200" cy="38100"/>
            </a:xfrm>
            <a:custGeom>
              <a:avLst/>
              <a:gdLst>
                <a:gd name="T0" fmla="*/ 48 w 48"/>
                <a:gd name="T1" fmla="*/ 3 h 24"/>
                <a:gd name="T2" fmla="*/ 48 w 48"/>
                <a:gd name="T3" fmla="*/ 3 h 24"/>
                <a:gd name="T4" fmla="*/ 48 w 48"/>
                <a:gd name="T5" fmla="*/ 12 h 24"/>
                <a:gd name="T6" fmla="*/ 45 w 48"/>
                <a:gd name="T7" fmla="*/ 15 h 24"/>
                <a:gd name="T8" fmla="*/ 42 w 48"/>
                <a:gd name="T9" fmla="*/ 18 h 24"/>
                <a:gd name="T10" fmla="*/ 36 w 48"/>
                <a:gd name="T11" fmla="*/ 18 h 24"/>
                <a:gd name="T12" fmla="*/ 24 w 48"/>
                <a:gd name="T13" fmla="*/ 21 h 24"/>
                <a:gd name="T14" fmla="*/ 18 w 48"/>
                <a:gd name="T15" fmla="*/ 21 h 24"/>
                <a:gd name="T16" fmla="*/ 12 w 48"/>
                <a:gd name="T17" fmla="*/ 24 h 24"/>
                <a:gd name="T18" fmla="*/ 12 w 48"/>
                <a:gd name="T19" fmla="*/ 24 h 24"/>
                <a:gd name="T20" fmla="*/ 9 w 48"/>
                <a:gd name="T21" fmla="*/ 21 h 24"/>
                <a:gd name="T22" fmla="*/ 6 w 48"/>
                <a:gd name="T23" fmla="*/ 18 h 24"/>
                <a:gd name="T24" fmla="*/ 6 w 48"/>
                <a:gd name="T25" fmla="*/ 12 h 24"/>
                <a:gd name="T26" fmla="*/ 0 w 48"/>
                <a:gd name="T27" fmla="*/ 12 h 24"/>
                <a:gd name="T28" fmla="*/ 0 w 48"/>
                <a:gd name="T29" fmla="*/ 12 h 24"/>
                <a:gd name="T30" fmla="*/ 3 w 48"/>
                <a:gd name="T31" fmla="*/ 9 h 24"/>
                <a:gd name="T32" fmla="*/ 6 w 48"/>
                <a:gd name="T33" fmla="*/ 6 h 24"/>
                <a:gd name="T34" fmla="*/ 12 w 48"/>
                <a:gd name="T35" fmla="*/ 9 h 24"/>
                <a:gd name="T36" fmla="*/ 21 w 48"/>
                <a:gd name="T37" fmla="*/ 9 h 24"/>
                <a:gd name="T38" fmla="*/ 24 w 48"/>
                <a:gd name="T39" fmla="*/ 6 h 24"/>
                <a:gd name="T40" fmla="*/ 24 w 48"/>
                <a:gd name="T41" fmla="*/ 3 h 24"/>
                <a:gd name="T42" fmla="*/ 24 w 48"/>
                <a:gd name="T43" fmla="*/ 3 h 24"/>
                <a:gd name="T44" fmla="*/ 27 w 48"/>
                <a:gd name="T45" fmla="*/ 0 h 24"/>
                <a:gd name="T46" fmla="*/ 33 w 48"/>
                <a:gd name="T47" fmla="*/ 3 h 24"/>
                <a:gd name="T48" fmla="*/ 39 w 48"/>
                <a:gd name="T49" fmla="*/ 6 h 24"/>
                <a:gd name="T50" fmla="*/ 48 w 48"/>
                <a:gd name="T51" fmla="*/ 3 h 24"/>
                <a:gd name="T52" fmla="*/ 48 w 48"/>
                <a:gd name="T53"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24">
                  <a:moveTo>
                    <a:pt x="48" y="3"/>
                  </a:moveTo>
                  <a:lnTo>
                    <a:pt x="48" y="3"/>
                  </a:lnTo>
                  <a:lnTo>
                    <a:pt x="48" y="12"/>
                  </a:lnTo>
                  <a:lnTo>
                    <a:pt x="45" y="15"/>
                  </a:lnTo>
                  <a:lnTo>
                    <a:pt x="42" y="18"/>
                  </a:lnTo>
                  <a:lnTo>
                    <a:pt x="36" y="18"/>
                  </a:lnTo>
                  <a:lnTo>
                    <a:pt x="24" y="21"/>
                  </a:lnTo>
                  <a:lnTo>
                    <a:pt x="18" y="21"/>
                  </a:lnTo>
                  <a:lnTo>
                    <a:pt x="12" y="24"/>
                  </a:lnTo>
                  <a:lnTo>
                    <a:pt x="12" y="24"/>
                  </a:lnTo>
                  <a:lnTo>
                    <a:pt x="9" y="21"/>
                  </a:lnTo>
                  <a:lnTo>
                    <a:pt x="6" y="18"/>
                  </a:lnTo>
                  <a:lnTo>
                    <a:pt x="6" y="12"/>
                  </a:lnTo>
                  <a:lnTo>
                    <a:pt x="0" y="12"/>
                  </a:lnTo>
                  <a:lnTo>
                    <a:pt x="0" y="12"/>
                  </a:lnTo>
                  <a:lnTo>
                    <a:pt x="3" y="9"/>
                  </a:lnTo>
                  <a:lnTo>
                    <a:pt x="6" y="6"/>
                  </a:lnTo>
                  <a:lnTo>
                    <a:pt x="12" y="9"/>
                  </a:lnTo>
                  <a:lnTo>
                    <a:pt x="21" y="9"/>
                  </a:lnTo>
                  <a:lnTo>
                    <a:pt x="24" y="6"/>
                  </a:lnTo>
                  <a:lnTo>
                    <a:pt x="24" y="3"/>
                  </a:lnTo>
                  <a:lnTo>
                    <a:pt x="24" y="3"/>
                  </a:lnTo>
                  <a:lnTo>
                    <a:pt x="27" y="0"/>
                  </a:lnTo>
                  <a:lnTo>
                    <a:pt x="33" y="3"/>
                  </a:lnTo>
                  <a:lnTo>
                    <a:pt x="39" y="6"/>
                  </a:lnTo>
                  <a:lnTo>
                    <a:pt x="48" y="3"/>
                  </a:lnTo>
                  <a:lnTo>
                    <a:pt x="48"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1" name="Freeform 18"/>
            <p:cNvSpPr>
              <a:spLocks/>
            </p:cNvSpPr>
            <p:nvPr/>
          </p:nvSpPr>
          <p:spPr bwMode="auto">
            <a:xfrm>
              <a:off x="2874963" y="1889125"/>
              <a:ext cx="63500" cy="23812"/>
            </a:xfrm>
            <a:custGeom>
              <a:avLst/>
              <a:gdLst>
                <a:gd name="T0" fmla="*/ 37 w 40"/>
                <a:gd name="T1" fmla="*/ 0 h 15"/>
                <a:gd name="T2" fmla="*/ 37 w 40"/>
                <a:gd name="T3" fmla="*/ 0 h 15"/>
                <a:gd name="T4" fmla="*/ 40 w 40"/>
                <a:gd name="T5" fmla="*/ 0 h 15"/>
                <a:gd name="T6" fmla="*/ 40 w 40"/>
                <a:gd name="T7" fmla="*/ 3 h 15"/>
                <a:gd name="T8" fmla="*/ 37 w 40"/>
                <a:gd name="T9" fmla="*/ 6 h 15"/>
                <a:gd name="T10" fmla="*/ 37 w 40"/>
                <a:gd name="T11" fmla="*/ 6 h 15"/>
                <a:gd name="T12" fmla="*/ 30 w 40"/>
                <a:gd name="T13" fmla="*/ 9 h 15"/>
                <a:gd name="T14" fmla="*/ 24 w 40"/>
                <a:gd name="T15" fmla="*/ 12 h 15"/>
                <a:gd name="T16" fmla="*/ 24 w 40"/>
                <a:gd name="T17" fmla="*/ 12 h 15"/>
                <a:gd name="T18" fmla="*/ 21 w 40"/>
                <a:gd name="T19" fmla="*/ 15 h 15"/>
                <a:gd name="T20" fmla="*/ 21 w 40"/>
                <a:gd name="T21" fmla="*/ 15 h 15"/>
                <a:gd name="T22" fmla="*/ 15 w 40"/>
                <a:gd name="T23" fmla="*/ 12 h 15"/>
                <a:gd name="T24" fmla="*/ 9 w 40"/>
                <a:gd name="T25" fmla="*/ 12 h 15"/>
                <a:gd name="T26" fmla="*/ 9 w 40"/>
                <a:gd name="T27" fmla="*/ 12 h 15"/>
                <a:gd name="T28" fmla="*/ 9 w 40"/>
                <a:gd name="T29" fmla="*/ 12 h 15"/>
                <a:gd name="T30" fmla="*/ 3 w 40"/>
                <a:gd name="T31" fmla="*/ 15 h 15"/>
                <a:gd name="T32" fmla="*/ 3 w 40"/>
                <a:gd name="T33" fmla="*/ 15 h 15"/>
                <a:gd name="T34" fmla="*/ 0 w 40"/>
                <a:gd name="T35" fmla="*/ 15 h 15"/>
                <a:gd name="T36" fmla="*/ 0 w 40"/>
                <a:gd name="T37" fmla="*/ 12 h 15"/>
                <a:gd name="T38" fmla="*/ 0 w 40"/>
                <a:gd name="T39" fmla="*/ 12 h 15"/>
                <a:gd name="T40" fmla="*/ 0 w 40"/>
                <a:gd name="T41" fmla="*/ 6 h 15"/>
                <a:gd name="T42" fmla="*/ 3 w 40"/>
                <a:gd name="T43" fmla="*/ 3 h 15"/>
                <a:gd name="T44" fmla="*/ 15 w 40"/>
                <a:gd name="T45" fmla="*/ 3 h 15"/>
                <a:gd name="T46" fmla="*/ 30 w 40"/>
                <a:gd name="T47" fmla="*/ 3 h 15"/>
                <a:gd name="T48" fmla="*/ 34 w 40"/>
                <a:gd name="T49" fmla="*/ 3 h 15"/>
                <a:gd name="T50" fmla="*/ 37 w 40"/>
                <a:gd name="T51" fmla="*/ 0 h 15"/>
                <a:gd name="T52" fmla="*/ 37 w 40"/>
                <a:gd name="T5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15">
                  <a:moveTo>
                    <a:pt x="37" y="0"/>
                  </a:moveTo>
                  <a:lnTo>
                    <a:pt x="37" y="0"/>
                  </a:lnTo>
                  <a:lnTo>
                    <a:pt x="40" y="0"/>
                  </a:lnTo>
                  <a:lnTo>
                    <a:pt x="40" y="3"/>
                  </a:lnTo>
                  <a:lnTo>
                    <a:pt x="37" y="6"/>
                  </a:lnTo>
                  <a:lnTo>
                    <a:pt x="37" y="6"/>
                  </a:lnTo>
                  <a:lnTo>
                    <a:pt x="30" y="9"/>
                  </a:lnTo>
                  <a:lnTo>
                    <a:pt x="24" y="12"/>
                  </a:lnTo>
                  <a:lnTo>
                    <a:pt x="24" y="12"/>
                  </a:lnTo>
                  <a:lnTo>
                    <a:pt x="21" y="15"/>
                  </a:lnTo>
                  <a:lnTo>
                    <a:pt x="21" y="15"/>
                  </a:lnTo>
                  <a:lnTo>
                    <a:pt x="15" y="12"/>
                  </a:lnTo>
                  <a:lnTo>
                    <a:pt x="9" y="12"/>
                  </a:lnTo>
                  <a:lnTo>
                    <a:pt x="9" y="12"/>
                  </a:lnTo>
                  <a:lnTo>
                    <a:pt x="9" y="12"/>
                  </a:lnTo>
                  <a:lnTo>
                    <a:pt x="3" y="15"/>
                  </a:lnTo>
                  <a:lnTo>
                    <a:pt x="3" y="15"/>
                  </a:lnTo>
                  <a:lnTo>
                    <a:pt x="0" y="15"/>
                  </a:lnTo>
                  <a:lnTo>
                    <a:pt x="0" y="12"/>
                  </a:lnTo>
                  <a:lnTo>
                    <a:pt x="0" y="12"/>
                  </a:lnTo>
                  <a:lnTo>
                    <a:pt x="0" y="6"/>
                  </a:lnTo>
                  <a:lnTo>
                    <a:pt x="3" y="3"/>
                  </a:lnTo>
                  <a:lnTo>
                    <a:pt x="15" y="3"/>
                  </a:lnTo>
                  <a:lnTo>
                    <a:pt x="30" y="3"/>
                  </a:lnTo>
                  <a:lnTo>
                    <a:pt x="34" y="3"/>
                  </a:lnTo>
                  <a:lnTo>
                    <a:pt x="37" y="0"/>
                  </a:lnTo>
                  <a:lnTo>
                    <a:pt x="37"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2" name="Freeform 19"/>
            <p:cNvSpPr>
              <a:spLocks/>
            </p:cNvSpPr>
            <p:nvPr/>
          </p:nvSpPr>
          <p:spPr bwMode="auto">
            <a:xfrm>
              <a:off x="2597150" y="1898650"/>
              <a:ext cx="33338" cy="14287"/>
            </a:xfrm>
            <a:custGeom>
              <a:avLst/>
              <a:gdLst>
                <a:gd name="T0" fmla="*/ 0 w 21"/>
                <a:gd name="T1" fmla="*/ 6 h 9"/>
                <a:gd name="T2" fmla="*/ 0 w 21"/>
                <a:gd name="T3" fmla="*/ 6 h 9"/>
                <a:gd name="T4" fmla="*/ 3 w 21"/>
                <a:gd name="T5" fmla="*/ 3 h 9"/>
                <a:gd name="T6" fmla="*/ 3 w 21"/>
                <a:gd name="T7" fmla="*/ 0 h 9"/>
                <a:gd name="T8" fmla="*/ 12 w 21"/>
                <a:gd name="T9" fmla="*/ 0 h 9"/>
                <a:gd name="T10" fmla="*/ 21 w 21"/>
                <a:gd name="T11" fmla="*/ 3 h 9"/>
                <a:gd name="T12" fmla="*/ 21 w 21"/>
                <a:gd name="T13" fmla="*/ 6 h 9"/>
                <a:gd name="T14" fmla="*/ 21 w 21"/>
                <a:gd name="T15" fmla="*/ 9 h 9"/>
                <a:gd name="T16" fmla="*/ 21 w 21"/>
                <a:gd name="T17" fmla="*/ 9 h 9"/>
                <a:gd name="T18" fmla="*/ 15 w 21"/>
                <a:gd name="T19" fmla="*/ 6 h 9"/>
                <a:gd name="T20" fmla="*/ 12 w 21"/>
                <a:gd name="T21" fmla="*/ 6 h 9"/>
                <a:gd name="T22" fmla="*/ 9 w 21"/>
                <a:gd name="T23" fmla="*/ 6 h 9"/>
                <a:gd name="T24" fmla="*/ 0 w 21"/>
                <a:gd name="T25" fmla="*/ 6 h 9"/>
                <a:gd name="T26" fmla="*/ 0 w 21"/>
                <a:gd name="T2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9">
                  <a:moveTo>
                    <a:pt x="0" y="6"/>
                  </a:moveTo>
                  <a:lnTo>
                    <a:pt x="0" y="6"/>
                  </a:lnTo>
                  <a:lnTo>
                    <a:pt x="3" y="3"/>
                  </a:lnTo>
                  <a:lnTo>
                    <a:pt x="3" y="0"/>
                  </a:lnTo>
                  <a:lnTo>
                    <a:pt x="12" y="0"/>
                  </a:lnTo>
                  <a:lnTo>
                    <a:pt x="21" y="3"/>
                  </a:lnTo>
                  <a:lnTo>
                    <a:pt x="21" y="6"/>
                  </a:lnTo>
                  <a:lnTo>
                    <a:pt x="21" y="9"/>
                  </a:lnTo>
                  <a:lnTo>
                    <a:pt x="21" y="9"/>
                  </a:lnTo>
                  <a:lnTo>
                    <a:pt x="15" y="6"/>
                  </a:lnTo>
                  <a:lnTo>
                    <a:pt x="12" y="6"/>
                  </a:lnTo>
                  <a:lnTo>
                    <a:pt x="9" y="6"/>
                  </a:lnTo>
                  <a:lnTo>
                    <a:pt x="0" y="6"/>
                  </a:lnTo>
                  <a:lnTo>
                    <a:pt x="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3" name="Freeform 20"/>
            <p:cNvSpPr>
              <a:spLocks/>
            </p:cNvSpPr>
            <p:nvPr/>
          </p:nvSpPr>
          <p:spPr bwMode="auto">
            <a:xfrm>
              <a:off x="3005138" y="1898650"/>
              <a:ext cx="19050" cy="19050"/>
            </a:xfrm>
            <a:custGeom>
              <a:avLst/>
              <a:gdLst>
                <a:gd name="T0" fmla="*/ 0 w 12"/>
                <a:gd name="T1" fmla="*/ 0 h 12"/>
                <a:gd name="T2" fmla="*/ 0 w 12"/>
                <a:gd name="T3" fmla="*/ 0 h 12"/>
                <a:gd name="T4" fmla="*/ 6 w 12"/>
                <a:gd name="T5" fmla="*/ 0 h 12"/>
                <a:gd name="T6" fmla="*/ 9 w 12"/>
                <a:gd name="T7" fmla="*/ 3 h 12"/>
                <a:gd name="T8" fmla="*/ 12 w 12"/>
                <a:gd name="T9" fmla="*/ 6 h 12"/>
                <a:gd name="T10" fmla="*/ 12 w 12"/>
                <a:gd name="T11" fmla="*/ 12 h 12"/>
                <a:gd name="T12" fmla="*/ 12 w 12"/>
                <a:gd name="T13" fmla="*/ 12 h 12"/>
                <a:gd name="T14" fmla="*/ 0 w 12"/>
                <a:gd name="T15" fmla="*/ 12 h 12"/>
                <a:gd name="T16" fmla="*/ 0 w 12"/>
                <a:gd name="T17" fmla="*/ 12 h 12"/>
                <a:gd name="T18" fmla="*/ 0 w 12"/>
                <a:gd name="T19" fmla="*/ 0 h 12"/>
                <a:gd name="T20" fmla="*/ 0 w 12"/>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0" y="0"/>
                  </a:moveTo>
                  <a:lnTo>
                    <a:pt x="0" y="0"/>
                  </a:lnTo>
                  <a:lnTo>
                    <a:pt x="6" y="0"/>
                  </a:lnTo>
                  <a:lnTo>
                    <a:pt x="9" y="3"/>
                  </a:lnTo>
                  <a:lnTo>
                    <a:pt x="12" y="6"/>
                  </a:lnTo>
                  <a:lnTo>
                    <a:pt x="12" y="12"/>
                  </a:lnTo>
                  <a:lnTo>
                    <a:pt x="12" y="12"/>
                  </a:lnTo>
                  <a:lnTo>
                    <a:pt x="0" y="12"/>
                  </a:lnTo>
                  <a:lnTo>
                    <a:pt x="0" y="12"/>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4" name="Freeform 21"/>
            <p:cNvSpPr>
              <a:spLocks/>
            </p:cNvSpPr>
            <p:nvPr/>
          </p:nvSpPr>
          <p:spPr bwMode="auto">
            <a:xfrm>
              <a:off x="2836863" y="1931988"/>
              <a:ext cx="450850" cy="134937"/>
            </a:xfrm>
            <a:custGeom>
              <a:avLst/>
              <a:gdLst>
                <a:gd name="T0" fmla="*/ 284 w 284"/>
                <a:gd name="T1" fmla="*/ 70 h 85"/>
                <a:gd name="T2" fmla="*/ 272 w 284"/>
                <a:gd name="T3" fmla="*/ 79 h 85"/>
                <a:gd name="T4" fmla="*/ 224 w 284"/>
                <a:gd name="T5" fmla="*/ 79 h 85"/>
                <a:gd name="T6" fmla="*/ 209 w 284"/>
                <a:gd name="T7" fmla="*/ 85 h 85"/>
                <a:gd name="T8" fmla="*/ 200 w 284"/>
                <a:gd name="T9" fmla="*/ 85 h 85"/>
                <a:gd name="T10" fmla="*/ 191 w 284"/>
                <a:gd name="T11" fmla="*/ 85 h 85"/>
                <a:gd name="T12" fmla="*/ 175 w 284"/>
                <a:gd name="T13" fmla="*/ 85 h 85"/>
                <a:gd name="T14" fmla="*/ 169 w 284"/>
                <a:gd name="T15" fmla="*/ 82 h 85"/>
                <a:gd name="T16" fmla="*/ 160 w 284"/>
                <a:gd name="T17" fmla="*/ 85 h 85"/>
                <a:gd name="T18" fmla="*/ 151 w 284"/>
                <a:gd name="T19" fmla="*/ 79 h 85"/>
                <a:gd name="T20" fmla="*/ 121 w 284"/>
                <a:gd name="T21" fmla="*/ 82 h 85"/>
                <a:gd name="T22" fmla="*/ 91 w 284"/>
                <a:gd name="T23" fmla="*/ 79 h 85"/>
                <a:gd name="T24" fmla="*/ 94 w 284"/>
                <a:gd name="T25" fmla="*/ 70 h 85"/>
                <a:gd name="T26" fmla="*/ 88 w 284"/>
                <a:gd name="T27" fmla="*/ 67 h 85"/>
                <a:gd name="T28" fmla="*/ 85 w 284"/>
                <a:gd name="T29" fmla="*/ 54 h 85"/>
                <a:gd name="T30" fmla="*/ 79 w 284"/>
                <a:gd name="T31" fmla="*/ 48 h 85"/>
                <a:gd name="T32" fmla="*/ 85 w 284"/>
                <a:gd name="T33" fmla="*/ 42 h 85"/>
                <a:gd name="T34" fmla="*/ 85 w 284"/>
                <a:gd name="T35" fmla="*/ 36 h 85"/>
                <a:gd name="T36" fmla="*/ 79 w 284"/>
                <a:gd name="T37" fmla="*/ 24 h 85"/>
                <a:gd name="T38" fmla="*/ 61 w 284"/>
                <a:gd name="T39" fmla="*/ 27 h 85"/>
                <a:gd name="T40" fmla="*/ 36 w 284"/>
                <a:gd name="T41" fmla="*/ 30 h 85"/>
                <a:gd name="T42" fmla="*/ 33 w 284"/>
                <a:gd name="T43" fmla="*/ 21 h 85"/>
                <a:gd name="T44" fmla="*/ 24 w 284"/>
                <a:gd name="T45" fmla="*/ 15 h 85"/>
                <a:gd name="T46" fmla="*/ 9 w 284"/>
                <a:gd name="T47" fmla="*/ 21 h 85"/>
                <a:gd name="T48" fmla="*/ 9 w 284"/>
                <a:gd name="T49" fmla="*/ 12 h 85"/>
                <a:gd name="T50" fmla="*/ 0 w 284"/>
                <a:gd name="T51" fmla="*/ 3 h 85"/>
                <a:gd name="T52" fmla="*/ 45 w 284"/>
                <a:gd name="T53" fmla="*/ 0 h 85"/>
                <a:gd name="T54" fmla="*/ 48 w 284"/>
                <a:gd name="T55" fmla="*/ 3 h 85"/>
                <a:gd name="T56" fmla="*/ 51 w 284"/>
                <a:gd name="T57" fmla="*/ 9 h 85"/>
                <a:gd name="T58" fmla="*/ 58 w 284"/>
                <a:gd name="T59" fmla="*/ 12 h 85"/>
                <a:gd name="T60" fmla="*/ 67 w 284"/>
                <a:gd name="T61" fmla="*/ 21 h 85"/>
                <a:gd name="T62" fmla="*/ 82 w 284"/>
                <a:gd name="T63" fmla="*/ 18 h 85"/>
                <a:gd name="T64" fmla="*/ 103 w 284"/>
                <a:gd name="T65" fmla="*/ 21 h 85"/>
                <a:gd name="T66" fmla="*/ 106 w 284"/>
                <a:gd name="T67" fmla="*/ 36 h 85"/>
                <a:gd name="T68" fmla="*/ 115 w 284"/>
                <a:gd name="T69" fmla="*/ 42 h 85"/>
                <a:gd name="T70" fmla="*/ 130 w 284"/>
                <a:gd name="T71" fmla="*/ 45 h 85"/>
                <a:gd name="T72" fmla="*/ 130 w 284"/>
                <a:gd name="T73" fmla="*/ 51 h 85"/>
                <a:gd name="T74" fmla="*/ 139 w 284"/>
                <a:gd name="T75" fmla="*/ 48 h 85"/>
                <a:gd name="T76" fmla="*/ 188 w 284"/>
                <a:gd name="T77" fmla="*/ 48 h 85"/>
                <a:gd name="T78" fmla="*/ 197 w 284"/>
                <a:gd name="T79" fmla="*/ 51 h 85"/>
                <a:gd name="T80" fmla="*/ 200 w 284"/>
                <a:gd name="T81" fmla="*/ 45 h 85"/>
                <a:gd name="T82" fmla="*/ 221 w 284"/>
                <a:gd name="T83" fmla="*/ 45 h 85"/>
                <a:gd name="T84" fmla="*/ 266 w 284"/>
                <a:gd name="T85" fmla="*/ 4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4" h="85">
                  <a:moveTo>
                    <a:pt x="284" y="48"/>
                  </a:moveTo>
                  <a:lnTo>
                    <a:pt x="284" y="48"/>
                  </a:lnTo>
                  <a:lnTo>
                    <a:pt x="284" y="70"/>
                  </a:lnTo>
                  <a:lnTo>
                    <a:pt x="284" y="70"/>
                  </a:lnTo>
                  <a:lnTo>
                    <a:pt x="278" y="73"/>
                  </a:lnTo>
                  <a:lnTo>
                    <a:pt x="272" y="79"/>
                  </a:lnTo>
                  <a:lnTo>
                    <a:pt x="272" y="79"/>
                  </a:lnTo>
                  <a:lnTo>
                    <a:pt x="245" y="76"/>
                  </a:lnTo>
                  <a:lnTo>
                    <a:pt x="224" y="79"/>
                  </a:lnTo>
                  <a:lnTo>
                    <a:pt x="224" y="79"/>
                  </a:lnTo>
                  <a:lnTo>
                    <a:pt x="215" y="82"/>
                  </a:lnTo>
                  <a:lnTo>
                    <a:pt x="209" y="85"/>
                  </a:lnTo>
                  <a:lnTo>
                    <a:pt x="209" y="85"/>
                  </a:lnTo>
                  <a:lnTo>
                    <a:pt x="203" y="85"/>
                  </a:lnTo>
                  <a:lnTo>
                    <a:pt x="200" y="85"/>
                  </a:lnTo>
                  <a:lnTo>
                    <a:pt x="197" y="82"/>
                  </a:lnTo>
                  <a:lnTo>
                    <a:pt x="197" y="82"/>
                  </a:lnTo>
                  <a:lnTo>
                    <a:pt x="191" y="85"/>
                  </a:lnTo>
                  <a:lnTo>
                    <a:pt x="191" y="85"/>
                  </a:lnTo>
                  <a:lnTo>
                    <a:pt x="175" y="85"/>
                  </a:lnTo>
                  <a:lnTo>
                    <a:pt x="175" y="85"/>
                  </a:lnTo>
                  <a:lnTo>
                    <a:pt x="175" y="82"/>
                  </a:lnTo>
                  <a:lnTo>
                    <a:pt x="175" y="82"/>
                  </a:lnTo>
                  <a:lnTo>
                    <a:pt x="169" y="82"/>
                  </a:lnTo>
                  <a:lnTo>
                    <a:pt x="166" y="85"/>
                  </a:lnTo>
                  <a:lnTo>
                    <a:pt x="166" y="85"/>
                  </a:lnTo>
                  <a:lnTo>
                    <a:pt x="160" y="85"/>
                  </a:lnTo>
                  <a:lnTo>
                    <a:pt x="157" y="82"/>
                  </a:lnTo>
                  <a:lnTo>
                    <a:pt x="154" y="79"/>
                  </a:lnTo>
                  <a:lnTo>
                    <a:pt x="151" y="79"/>
                  </a:lnTo>
                  <a:lnTo>
                    <a:pt x="151" y="79"/>
                  </a:lnTo>
                  <a:lnTo>
                    <a:pt x="136" y="79"/>
                  </a:lnTo>
                  <a:lnTo>
                    <a:pt x="121" y="82"/>
                  </a:lnTo>
                  <a:lnTo>
                    <a:pt x="106" y="82"/>
                  </a:lnTo>
                  <a:lnTo>
                    <a:pt x="91" y="79"/>
                  </a:lnTo>
                  <a:lnTo>
                    <a:pt x="91" y="79"/>
                  </a:lnTo>
                  <a:lnTo>
                    <a:pt x="91" y="73"/>
                  </a:lnTo>
                  <a:lnTo>
                    <a:pt x="94" y="70"/>
                  </a:lnTo>
                  <a:lnTo>
                    <a:pt x="94" y="70"/>
                  </a:lnTo>
                  <a:lnTo>
                    <a:pt x="91" y="67"/>
                  </a:lnTo>
                  <a:lnTo>
                    <a:pt x="91" y="67"/>
                  </a:lnTo>
                  <a:lnTo>
                    <a:pt x="88" y="67"/>
                  </a:lnTo>
                  <a:lnTo>
                    <a:pt x="85" y="64"/>
                  </a:lnTo>
                  <a:lnTo>
                    <a:pt x="85" y="64"/>
                  </a:lnTo>
                  <a:lnTo>
                    <a:pt x="85" y="54"/>
                  </a:lnTo>
                  <a:lnTo>
                    <a:pt x="82" y="51"/>
                  </a:lnTo>
                  <a:lnTo>
                    <a:pt x="79" y="48"/>
                  </a:lnTo>
                  <a:lnTo>
                    <a:pt x="79" y="48"/>
                  </a:lnTo>
                  <a:lnTo>
                    <a:pt x="79" y="45"/>
                  </a:lnTo>
                  <a:lnTo>
                    <a:pt x="82" y="45"/>
                  </a:lnTo>
                  <a:lnTo>
                    <a:pt x="85" y="42"/>
                  </a:lnTo>
                  <a:lnTo>
                    <a:pt x="85" y="39"/>
                  </a:lnTo>
                  <a:lnTo>
                    <a:pt x="85" y="39"/>
                  </a:lnTo>
                  <a:lnTo>
                    <a:pt x="85" y="36"/>
                  </a:lnTo>
                  <a:lnTo>
                    <a:pt x="82" y="33"/>
                  </a:lnTo>
                  <a:lnTo>
                    <a:pt x="79" y="30"/>
                  </a:lnTo>
                  <a:lnTo>
                    <a:pt x="79" y="24"/>
                  </a:lnTo>
                  <a:lnTo>
                    <a:pt x="79" y="24"/>
                  </a:lnTo>
                  <a:lnTo>
                    <a:pt x="70" y="27"/>
                  </a:lnTo>
                  <a:lnTo>
                    <a:pt x="61" y="27"/>
                  </a:lnTo>
                  <a:lnTo>
                    <a:pt x="39" y="27"/>
                  </a:lnTo>
                  <a:lnTo>
                    <a:pt x="39" y="27"/>
                  </a:lnTo>
                  <a:lnTo>
                    <a:pt x="36" y="30"/>
                  </a:lnTo>
                  <a:lnTo>
                    <a:pt x="33" y="27"/>
                  </a:lnTo>
                  <a:lnTo>
                    <a:pt x="33" y="21"/>
                  </a:lnTo>
                  <a:lnTo>
                    <a:pt x="33" y="21"/>
                  </a:lnTo>
                  <a:lnTo>
                    <a:pt x="27" y="18"/>
                  </a:lnTo>
                  <a:lnTo>
                    <a:pt x="24" y="18"/>
                  </a:lnTo>
                  <a:lnTo>
                    <a:pt x="24" y="15"/>
                  </a:lnTo>
                  <a:lnTo>
                    <a:pt x="24" y="15"/>
                  </a:lnTo>
                  <a:lnTo>
                    <a:pt x="18" y="18"/>
                  </a:lnTo>
                  <a:lnTo>
                    <a:pt x="9" y="21"/>
                  </a:lnTo>
                  <a:lnTo>
                    <a:pt x="9" y="21"/>
                  </a:lnTo>
                  <a:lnTo>
                    <a:pt x="12" y="15"/>
                  </a:lnTo>
                  <a:lnTo>
                    <a:pt x="9" y="12"/>
                  </a:lnTo>
                  <a:lnTo>
                    <a:pt x="0" y="12"/>
                  </a:lnTo>
                  <a:lnTo>
                    <a:pt x="0" y="9"/>
                  </a:lnTo>
                  <a:lnTo>
                    <a:pt x="0" y="3"/>
                  </a:lnTo>
                  <a:lnTo>
                    <a:pt x="0" y="3"/>
                  </a:lnTo>
                  <a:lnTo>
                    <a:pt x="24" y="3"/>
                  </a:lnTo>
                  <a:lnTo>
                    <a:pt x="45" y="0"/>
                  </a:lnTo>
                  <a:lnTo>
                    <a:pt x="45" y="0"/>
                  </a:lnTo>
                  <a:lnTo>
                    <a:pt x="45" y="3"/>
                  </a:lnTo>
                  <a:lnTo>
                    <a:pt x="48" y="3"/>
                  </a:lnTo>
                  <a:lnTo>
                    <a:pt x="54" y="3"/>
                  </a:lnTo>
                  <a:lnTo>
                    <a:pt x="54" y="3"/>
                  </a:lnTo>
                  <a:lnTo>
                    <a:pt x="51" y="9"/>
                  </a:lnTo>
                  <a:lnTo>
                    <a:pt x="54" y="12"/>
                  </a:lnTo>
                  <a:lnTo>
                    <a:pt x="54" y="12"/>
                  </a:lnTo>
                  <a:lnTo>
                    <a:pt x="58" y="12"/>
                  </a:lnTo>
                  <a:lnTo>
                    <a:pt x="61" y="12"/>
                  </a:lnTo>
                  <a:lnTo>
                    <a:pt x="67" y="15"/>
                  </a:lnTo>
                  <a:lnTo>
                    <a:pt x="67" y="21"/>
                  </a:lnTo>
                  <a:lnTo>
                    <a:pt x="67" y="21"/>
                  </a:lnTo>
                  <a:lnTo>
                    <a:pt x="73" y="15"/>
                  </a:lnTo>
                  <a:lnTo>
                    <a:pt x="82" y="18"/>
                  </a:lnTo>
                  <a:lnTo>
                    <a:pt x="91" y="21"/>
                  </a:lnTo>
                  <a:lnTo>
                    <a:pt x="103" y="21"/>
                  </a:lnTo>
                  <a:lnTo>
                    <a:pt x="103" y="21"/>
                  </a:lnTo>
                  <a:lnTo>
                    <a:pt x="103" y="27"/>
                  </a:lnTo>
                  <a:lnTo>
                    <a:pt x="103" y="33"/>
                  </a:lnTo>
                  <a:lnTo>
                    <a:pt x="106" y="36"/>
                  </a:lnTo>
                  <a:lnTo>
                    <a:pt x="103" y="39"/>
                  </a:lnTo>
                  <a:lnTo>
                    <a:pt x="103" y="39"/>
                  </a:lnTo>
                  <a:lnTo>
                    <a:pt x="115" y="42"/>
                  </a:lnTo>
                  <a:lnTo>
                    <a:pt x="130" y="45"/>
                  </a:lnTo>
                  <a:lnTo>
                    <a:pt x="130" y="45"/>
                  </a:lnTo>
                  <a:lnTo>
                    <a:pt x="130" y="45"/>
                  </a:lnTo>
                  <a:lnTo>
                    <a:pt x="124" y="51"/>
                  </a:lnTo>
                  <a:lnTo>
                    <a:pt x="124" y="51"/>
                  </a:lnTo>
                  <a:lnTo>
                    <a:pt x="130" y="51"/>
                  </a:lnTo>
                  <a:lnTo>
                    <a:pt x="130" y="51"/>
                  </a:lnTo>
                  <a:lnTo>
                    <a:pt x="133" y="51"/>
                  </a:lnTo>
                  <a:lnTo>
                    <a:pt x="139" y="48"/>
                  </a:lnTo>
                  <a:lnTo>
                    <a:pt x="139" y="48"/>
                  </a:lnTo>
                  <a:lnTo>
                    <a:pt x="160" y="48"/>
                  </a:lnTo>
                  <a:lnTo>
                    <a:pt x="188" y="48"/>
                  </a:lnTo>
                  <a:lnTo>
                    <a:pt x="188" y="48"/>
                  </a:lnTo>
                  <a:lnTo>
                    <a:pt x="197" y="51"/>
                  </a:lnTo>
                  <a:lnTo>
                    <a:pt x="197" y="51"/>
                  </a:lnTo>
                  <a:lnTo>
                    <a:pt x="200" y="51"/>
                  </a:lnTo>
                  <a:lnTo>
                    <a:pt x="197" y="48"/>
                  </a:lnTo>
                  <a:lnTo>
                    <a:pt x="200" y="45"/>
                  </a:lnTo>
                  <a:lnTo>
                    <a:pt x="209" y="45"/>
                  </a:lnTo>
                  <a:lnTo>
                    <a:pt x="209" y="45"/>
                  </a:lnTo>
                  <a:lnTo>
                    <a:pt x="221" y="45"/>
                  </a:lnTo>
                  <a:lnTo>
                    <a:pt x="221" y="45"/>
                  </a:lnTo>
                  <a:lnTo>
                    <a:pt x="251" y="42"/>
                  </a:lnTo>
                  <a:lnTo>
                    <a:pt x="266" y="45"/>
                  </a:lnTo>
                  <a:lnTo>
                    <a:pt x="284" y="48"/>
                  </a:lnTo>
                  <a:lnTo>
                    <a:pt x="284" y="48"/>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5" name="Freeform 22"/>
            <p:cNvSpPr>
              <a:spLocks/>
            </p:cNvSpPr>
            <p:nvPr/>
          </p:nvSpPr>
          <p:spPr bwMode="auto">
            <a:xfrm>
              <a:off x="6748463" y="1931988"/>
              <a:ext cx="450850" cy="331787"/>
            </a:xfrm>
            <a:custGeom>
              <a:avLst/>
              <a:gdLst>
                <a:gd name="T0" fmla="*/ 248 w 284"/>
                <a:gd name="T1" fmla="*/ 6 h 209"/>
                <a:gd name="T2" fmla="*/ 284 w 284"/>
                <a:gd name="T3" fmla="*/ 0 h 209"/>
                <a:gd name="T4" fmla="*/ 281 w 284"/>
                <a:gd name="T5" fmla="*/ 21 h 209"/>
                <a:gd name="T6" fmla="*/ 257 w 284"/>
                <a:gd name="T7" fmla="*/ 21 h 209"/>
                <a:gd name="T8" fmla="*/ 224 w 284"/>
                <a:gd name="T9" fmla="*/ 30 h 209"/>
                <a:gd name="T10" fmla="*/ 215 w 284"/>
                <a:gd name="T11" fmla="*/ 36 h 209"/>
                <a:gd name="T12" fmla="*/ 203 w 284"/>
                <a:gd name="T13" fmla="*/ 45 h 209"/>
                <a:gd name="T14" fmla="*/ 197 w 284"/>
                <a:gd name="T15" fmla="*/ 39 h 209"/>
                <a:gd name="T16" fmla="*/ 163 w 284"/>
                <a:gd name="T17" fmla="*/ 48 h 209"/>
                <a:gd name="T18" fmla="*/ 160 w 284"/>
                <a:gd name="T19" fmla="*/ 57 h 209"/>
                <a:gd name="T20" fmla="*/ 139 w 284"/>
                <a:gd name="T21" fmla="*/ 70 h 209"/>
                <a:gd name="T22" fmla="*/ 127 w 284"/>
                <a:gd name="T23" fmla="*/ 79 h 209"/>
                <a:gd name="T24" fmla="*/ 115 w 284"/>
                <a:gd name="T25" fmla="*/ 94 h 209"/>
                <a:gd name="T26" fmla="*/ 100 w 284"/>
                <a:gd name="T27" fmla="*/ 97 h 209"/>
                <a:gd name="T28" fmla="*/ 91 w 284"/>
                <a:gd name="T29" fmla="*/ 106 h 209"/>
                <a:gd name="T30" fmla="*/ 79 w 284"/>
                <a:gd name="T31" fmla="*/ 112 h 209"/>
                <a:gd name="T32" fmla="*/ 73 w 284"/>
                <a:gd name="T33" fmla="*/ 130 h 209"/>
                <a:gd name="T34" fmla="*/ 64 w 284"/>
                <a:gd name="T35" fmla="*/ 145 h 209"/>
                <a:gd name="T36" fmla="*/ 70 w 284"/>
                <a:gd name="T37" fmla="*/ 154 h 209"/>
                <a:gd name="T38" fmla="*/ 58 w 284"/>
                <a:gd name="T39" fmla="*/ 169 h 209"/>
                <a:gd name="T40" fmla="*/ 67 w 284"/>
                <a:gd name="T41" fmla="*/ 178 h 209"/>
                <a:gd name="T42" fmla="*/ 61 w 284"/>
                <a:gd name="T43" fmla="*/ 184 h 209"/>
                <a:gd name="T44" fmla="*/ 70 w 284"/>
                <a:gd name="T45" fmla="*/ 184 h 209"/>
                <a:gd name="T46" fmla="*/ 76 w 284"/>
                <a:gd name="T47" fmla="*/ 191 h 209"/>
                <a:gd name="T48" fmla="*/ 79 w 284"/>
                <a:gd name="T49" fmla="*/ 200 h 209"/>
                <a:gd name="T50" fmla="*/ 40 w 284"/>
                <a:gd name="T51" fmla="*/ 209 h 209"/>
                <a:gd name="T52" fmla="*/ 46 w 284"/>
                <a:gd name="T53" fmla="*/ 200 h 209"/>
                <a:gd name="T54" fmla="*/ 33 w 284"/>
                <a:gd name="T55" fmla="*/ 197 h 209"/>
                <a:gd name="T56" fmla="*/ 15 w 284"/>
                <a:gd name="T57" fmla="*/ 187 h 209"/>
                <a:gd name="T58" fmla="*/ 3 w 284"/>
                <a:gd name="T59" fmla="*/ 187 h 209"/>
                <a:gd name="T60" fmla="*/ 0 w 284"/>
                <a:gd name="T61" fmla="*/ 157 h 209"/>
                <a:gd name="T62" fmla="*/ 9 w 284"/>
                <a:gd name="T63" fmla="*/ 157 h 209"/>
                <a:gd name="T64" fmla="*/ 21 w 284"/>
                <a:gd name="T65" fmla="*/ 151 h 209"/>
                <a:gd name="T66" fmla="*/ 15 w 284"/>
                <a:gd name="T67" fmla="*/ 145 h 209"/>
                <a:gd name="T68" fmla="*/ 21 w 284"/>
                <a:gd name="T69" fmla="*/ 139 h 209"/>
                <a:gd name="T70" fmla="*/ 40 w 284"/>
                <a:gd name="T71" fmla="*/ 130 h 209"/>
                <a:gd name="T72" fmla="*/ 46 w 284"/>
                <a:gd name="T73" fmla="*/ 115 h 209"/>
                <a:gd name="T74" fmla="*/ 46 w 284"/>
                <a:gd name="T75" fmla="*/ 109 h 209"/>
                <a:gd name="T76" fmla="*/ 61 w 284"/>
                <a:gd name="T77" fmla="*/ 97 h 209"/>
                <a:gd name="T78" fmla="*/ 61 w 284"/>
                <a:gd name="T79" fmla="*/ 85 h 209"/>
                <a:gd name="T80" fmla="*/ 79 w 284"/>
                <a:gd name="T81" fmla="*/ 73 h 209"/>
                <a:gd name="T82" fmla="*/ 97 w 284"/>
                <a:gd name="T83" fmla="*/ 60 h 209"/>
                <a:gd name="T84" fmla="*/ 103 w 284"/>
                <a:gd name="T85" fmla="*/ 60 h 209"/>
                <a:gd name="T86" fmla="*/ 112 w 284"/>
                <a:gd name="T87" fmla="*/ 48 h 209"/>
                <a:gd name="T88" fmla="*/ 133 w 284"/>
                <a:gd name="T89" fmla="*/ 39 h 209"/>
                <a:gd name="T90" fmla="*/ 160 w 284"/>
                <a:gd name="T91" fmla="*/ 36 h 209"/>
                <a:gd name="T92" fmla="*/ 167 w 284"/>
                <a:gd name="T93" fmla="*/ 33 h 209"/>
                <a:gd name="T94" fmla="*/ 173 w 284"/>
                <a:gd name="T95" fmla="*/ 33 h 209"/>
                <a:gd name="T96" fmla="*/ 176 w 284"/>
                <a:gd name="T97" fmla="*/ 27 h 209"/>
                <a:gd name="T98" fmla="*/ 209 w 284"/>
                <a:gd name="T99" fmla="*/ 24 h 209"/>
                <a:gd name="T100" fmla="*/ 215 w 284"/>
                <a:gd name="T101" fmla="*/ 21 h 209"/>
                <a:gd name="T102" fmla="*/ 233 w 284"/>
                <a:gd name="T103" fmla="*/ 1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4" h="209">
                  <a:moveTo>
                    <a:pt x="236" y="3"/>
                  </a:moveTo>
                  <a:lnTo>
                    <a:pt x="236" y="3"/>
                  </a:lnTo>
                  <a:lnTo>
                    <a:pt x="242" y="6"/>
                  </a:lnTo>
                  <a:lnTo>
                    <a:pt x="248" y="6"/>
                  </a:lnTo>
                  <a:lnTo>
                    <a:pt x="260" y="6"/>
                  </a:lnTo>
                  <a:lnTo>
                    <a:pt x="272" y="3"/>
                  </a:lnTo>
                  <a:lnTo>
                    <a:pt x="284" y="0"/>
                  </a:lnTo>
                  <a:lnTo>
                    <a:pt x="284" y="0"/>
                  </a:lnTo>
                  <a:lnTo>
                    <a:pt x="284" y="6"/>
                  </a:lnTo>
                  <a:lnTo>
                    <a:pt x="284" y="12"/>
                  </a:lnTo>
                  <a:lnTo>
                    <a:pt x="281" y="15"/>
                  </a:lnTo>
                  <a:lnTo>
                    <a:pt x="281" y="21"/>
                  </a:lnTo>
                  <a:lnTo>
                    <a:pt x="281" y="21"/>
                  </a:lnTo>
                  <a:lnTo>
                    <a:pt x="275" y="18"/>
                  </a:lnTo>
                  <a:lnTo>
                    <a:pt x="269" y="18"/>
                  </a:lnTo>
                  <a:lnTo>
                    <a:pt x="257" y="21"/>
                  </a:lnTo>
                  <a:lnTo>
                    <a:pt x="242" y="24"/>
                  </a:lnTo>
                  <a:lnTo>
                    <a:pt x="227" y="27"/>
                  </a:lnTo>
                  <a:lnTo>
                    <a:pt x="227" y="27"/>
                  </a:lnTo>
                  <a:lnTo>
                    <a:pt x="224" y="30"/>
                  </a:lnTo>
                  <a:lnTo>
                    <a:pt x="224" y="30"/>
                  </a:lnTo>
                  <a:lnTo>
                    <a:pt x="221" y="36"/>
                  </a:lnTo>
                  <a:lnTo>
                    <a:pt x="221" y="36"/>
                  </a:lnTo>
                  <a:lnTo>
                    <a:pt x="215" y="36"/>
                  </a:lnTo>
                  <a:lnTo>
                    <a:pt x="212" y="36"/>
                  </a:lnTo>
                  <a:lnTo>
                    <a:pt x="212" y="36"/>
                  </a:lnTo>
                  <a:lnTo>
                    <a:pt x="203" y="45"/>
                  </a:lnTo>
                  <a:lnTo>
                    <a:pt x="203" y="45"/>
                  </a:lnTo>
                  <a:lnTo>
                    <a:pt x="200" y="42"/>
                  </a:lnTo>
                  <a:lnTo>
                    <a:pt x="197" y="42"/>
                  </a:lnTo>
                  <a:lnTo>
                    <a:pt x="197" y="39"/>
                  </a:lnTo>
                  <a:lnTo>
                    <a:pt x="197" y="39"/>
                  </a:lnTo>
                  <a:lnTo>
                    <a:pt x="179" y="45"/>
                  </a:lnTo>
                  <a:lnTo>
                    <a:pt x="179" y="45"/>
                  </a:lnTo>
                  <a:lnTo>
                    <a:pt x="163" y="48"/>
                  </a:lnTo>
                  <a:lnTo>
                    <a:pt x="163" y="48"/>
                  </a:lnTo>
                  <a:lnTo>
                    <a:pt x="160" y="51"/>
                  </a:lnTo>
                  <a:lnTo>
                    <a:pt x="160" y="51"/>
                  </a:lnTo>
                  <a:lnTo>
                    <a:pt x="160" y="57"/>
                  </a:lnTo>
                  <a:lnTo>
                    <a:pt x="160" y="57"/>
                  </a:lnTo>
                  <a:lnTo>
                    <a:pt x="148" y="57"/>
                  </a:lnTo>
                  <a:lnTo>
                    <a:pt x="142" y="64"/>
                  </a:lnTo>
                  <a:lnTo>
                    <a:pt x="139" y="70"/>
                  </a:lnTo>
                  <a:lnTo>
                    <a:pt x="139" y="70"/>
                  </a:lnTo>
                  <a:lnTo>
                    <a:pt x="136" y="73"/>
                  </a:lnTo>
                  <a:lnTo>
                    <a:pt x="133" y="73"/>
                  </a:lnTo>
                  <a:lnTo>
                    <a:pt x="127" y="79"/>
                  </a:lnTo>
                  <a:lnTo>
                    <a:pt x="127" y="79"/>
                  </a:lnTo>
                  <a:lnTo>
                    <a:pt x="118" y="85"/>
                  </a:lnTo>
                  <a:lnTo>
                    <a:pt x="118" y="85"/>
                  </a:lnTo>
                  <a:lnTo>
                    <a:pt x="115" y="88"/>
                  </a:lnTo>
                  <a:lnTo>
                    <a:pt x="115" y="94"/>
                  </a:lnTo>
                  <a:lnTo>
                    <a:pt x="115" y="94"/>
                  </a:lnTo>
                  <a:lnTo>
                    <a:pt x="106" y="94"/>
                  </a:lnTo>
                  <a:lnTo>
                    <a:pt x="103" y="94"/>
                  </a:lnTo>
                  <a:lnTo>
                    <a:pt x="100" y="97"/>
                  </a:lnTo>
                  <a:lnTo>
                    <a:pt x="94" y="103"/>
                  </a:lnTo>
                  <a:lnTo>
                    <a:pt x="94" y="103"/>
                  </a:lnTo>
                  <a:lnTo>
                    <a:pt x="91" y="103"/>
                  </a:lnTo>
                  <a:lnTo>
                    <a:pt x="91" y="106"/>
                  </a:lnTo>
                  <a:lnTo>
                    <a:pt x="91" y="106"/>
                  </a:lnTo>
                  <a:lnTo>
                    <a:pt x="88" y="109"/>
                  </a:lnTo>
                  <a:lnTo>
                    <a:pt x="85" y="109"/>
                  </a:lnTo>
                  <a:lnTo>
                    <a:pt x="79" y="112"/>
                  </a:lnTo>
                  <a:lnTo>
                    <a:pt x="73" y="115"/>
                  </a:lnTo>
                  <a:lnTo>
                    <a:pt x="73" y="115"/>
                  </a:lnTo>
                  <a:lnTo>
                    <a:pt x="73" y="127"/>
                  </a:lnTo>
                  <a:lnTo>
                    <a:pt x="73" y="130"/>
                  </a:lnTo>
                  <a:lnTo>
                    <a:pt x="67" y="130"/>
                  </a:lnTo>
                  <a:lnTo>
                    <a:pt x="67" y="130"/>
                  </a:lnTo>
                  <a:lnTo>
                    <a:pt x="67" y="136"/>
                  </a:lnTo>
                  <a:lnTo>
                    <a:pt x="64" y="145"/>
                  </a:lnTo>
                  <a:lnTo>
                    <a:pt x="67" y="151"/>
                  </a:lnTo>
                  <a:lnTo>
                    <a:pt x="67" y="154"/>
                  </a:lnTo>
                  <a:lnTo>
                    <a:pt x="70" y="154"/>
                  </a:lnTo>
                  <a:lnTo>
                    <a:pt x="70" y="154"/>
                  </a:lnTo>
                  <a:lnTo>
                    <a:pt x="64" y="160"/>
                  </a:lnTo>
                  <a:lnTo>
                    <a:pt x="58" y="163"/>
                  </a:lnTo>
                  <a:lnTo>
                    <a:pt x="58" y="163"/>
                  </a:lnTo>
                  <a:lnTo>
                    <a:pt x="58" y="169"/>
                  </a:lnTo>
                  <a:lnTo>
                    <a:pt x="61" y="172"/>
                  </a:lnTo>
                  <a:lnTo>
                    <a:pt x="64" y="175"/>
                  </a:lnTo>
                  <a:lnTo>
                    <a:pt x="67" y="178"/>
                  </a:lnTo>
                  <a:lnTo>
                    <a:pt x="67" y="178"/>
                  </a:lnTo>
                  <a:lnTo>
                    <a:pt x="64" y="178"/>
                  </a:lnTo>
                  <a:lnTo>
                    <a:pt x="61" y="181"/>
                  </a:lnTo>
                  <a:lnTo>
                    <a:pt x="61" y="184"/>
                  </a:lnTo>
                  <a:lnTo>
                    <a:pt x="61" y="184"/>
                  </a:lnTo>
                  <a:lnTo>
                    <a:pt x="64" y="184"/>
                  </a:lnTo>
                  <a:lnTo>
                    <a:pt x="67" y="187"/>
                  </a:lnTo>
                  <a:lnTo>
                    <a:pt x="67" y="187"/>
                  </a:lnTo>
                  <a:lnTo>
                    <a:pt x="70" y="184"/>
                  </a:lnTo>
                  <a:lnTo>
                    <a:pt x="70" y="184"/>
                  </a:lnTo>
                  <a:lnTo>
                    <a:pt x="70" y="184"/>
                  </a:lnTo>
                  <a:lnTo>
                    <a:pt x="73" y="187"/>
                  </a:lnTo>
                  <a:lnTo>
                    <a:pt x="76" y="191"/>
                  </a:lnTo>
                  <a:lnTo>
                    <a:pt x="82" y="191"/>
                  </a:lnTo>
                  <a:lnTo>
                    <a:pt x="82" y="191"/>
                  </a:lnTo>
                  <a:lnTo>
                    <a:pt x="82" y="197"/>
                  </a:lnTo>
                  <a:lnTo>
                    <a:pt x="79" y="200"/>
                  </a:lnTo>
                  <a:lnTo>
                    <a:pt x="79" y="203"/>
                  </a:lnTo>
                  <a:lnTo>
                    <a:pt x="79" y="209"/>
                  </a:lnTo>
                  <a:lnTo>
                    <a:pt x="79" y="209"/>
                  </a:lnTo>
                  <a:lnTo>
                    <a:pt x="40" y="209"/>
                  </a:lnTo>
                  <a:lnTo>
                    <a:pt x="40" y="209"/>
                  </a:lnTo>
                  <a:lnTo>
                    <a:pt x="43" y="203"/>
                  </a:lnTo>
                  <a:lnTo>
                    <a:pt x="46" y="203"/>
                  </a:lnTo>
                  <a:lnTo>
                    <a:pt x="46" y="200"/>
                  </a:lnTo>
                  <a:lnTo>
                    <a:pt x="46" y="200"/>
                  </a:lnTo>
                  <a:lnTo>
                    <a:pt x="40" y="197"/>
                  </a:lnTo>
                  <a:lnTo>
                    <a:pt x="33" y="197"/>
                  </a:lnTo>
                  <a:lnTo>
                    <a:pt x="33" y="197"/>
                  </a:lnTo>
                  <a:lnTo>
                    <a:pt x="24" y="187"/>
                  </a:lnTo>
                  <a:lnTo>
                    <a:pt x="24" y="187"/>
                  </a:lnTo>
                  <a:lnTo>
                    <a:pt x="21" y="187"/>
                  </a:lnTo>
                  <a:lnTo>
                    <a:pt x="15" y="187"/>
                  </a:lnTo>
                  <a:lnTo>
                    <a:pt x="15" y="187"/>
                  </a:lnTo>
                  <a:lnTo>
                    <a:pt x="15" y="184"/>
                  </a:lnTo>
                  <a:lnTo>
                    <a:pt x="12" y="184"/>
                  </a:lnTo>
                  <a:lnTo>
                    <a:pt x="3" y="187"/>
                  </a:lnTo>
                  <a:lnTo>
                    <a:pt x="3" y="187"/>
                  </a:lnTo>
                  <a:lnTo>
                    <a:pt x="0" y="175"/>
                  </a:lnTo>
                  <a:lnTo>
                    <a:pt x="0" y="166"/>
                  </a:lnTo>
                  <a:lnTo>
                    <a:pt x="0" y="157"/>
                  </a:lnTo>
                  <a:lnTo>
                    <a:pt x="0" y="157"/>
                  </a:lnTo>
                  <a:lnTo>
                    <a:pt x="3" y="160"/>
                  </a:lnTo>
                  <a:lnTo>
                    <a:pt x="6" y="163"/>
                  </a:lnTo>
                  <a:lnTo>
                    <a:pt x="9" y="157"/>
                  </a:lnTo>
                  <a:lnTo>
                    <a:pt x="12" y="151"/>
                  </a:lnTo>
                  <a:lnTo>
                    <a:pt x="15" y="148"/>
                  </a:lnTo>
                  <a:lnTo>
                    <a:pt x="21" y="151"/>
                  </a:lnTo>
                  <a:lnTo>
                    <a:pt x="21" y="151"/>
                  </a:lnTo>
                  <a:lnTo>
                    <a:pt x="21" y="148"/>
                  </a:lnTo>
                  <a:lnTo>
                    <a:pt x="18" y="148"/>
                  </a:lnTo>
                  <a:lnTo>
                    <a:pt x="15" y="145"/>
                  </a:lnTo>
                  <a:lnTo>
                    <a:pt x="15" y="145"/>
                  </a:lnTo>
                  <a:lnTo>
                    <a:pt x="18" y="145"/>
                  </a:lnTo>
                  <a:lnTo>
                    <a:pt x="21" y="142"/>
                  </a:lnTo>
                  <a:lnTo>
                    <a:pt x="24" y="139"/>
                  </a:lnTo>
                  <a:lnTo>
                    <a:pt x="21" y="139"/>
                  </a:lnTo>
                  <a:lnTo>
                    <a:pt x="21" y="139"/>
                  </a:lnTo>
                  <a:lnTo>
                    <a:pt x="24" y="136"/>
                  </a:lnTo>
                  <a:lnTo>
                    <a:pt x="30" y="133"/>
                  </a:lnTo>
                  <a:lnTo>
                    <a:pt x="40" y="130"/>
                  </a:lnTo>
                  <a:lnTo>
                    <a:pt x="40" y="130"/>
                  </a:lnTo>
                  <a:lnTo>
                    <a:pt x="43" y="124"/>
                  </a:lnTo>
                  <a:lnTo>
                    <a:pt x="46" y="121"/>
                  </a:lnTo>
                  <a:lnTo>
                    <a:pt x="46" y="115"/>
                  </a:lnTo>
                  <a:lnTo>
                    <a:pt x="40" y="115"/>
                  </a:lnTo>
                  <a:lnTo>
                    <a:pt x="40" y="115"/>
                  </a:lnTo>
                  <a:lnTo>
                    <a:pt x="43" y="112"/>
                  </a:lnTo>
                  <a:lnTo>
                    <a:pt x="46" y="109"/>
                  </a:lnTo>
                  <a:lnTo>
                    <a:pt x="55" y="109"/>
                  </a:lnTo>
                  <a:lnTo>
                    <a:pt x="55" y="109"/>
                  </a:lnTo>
                  <a:lnTo>
                    <a:pt x="55" y="103"/>
                  </a:lnTo>
                  <a:lnTo>
                    <a:pt x="61" y="97"/>
                  </a:lnTo>
                  <a:lnTo>
                    <a:pt x="61" y="97"/>
                  </a:lnTo>
                  <a:lnTo>
                    <a:pt x="58" y="94"/>
                  </a:lnTo>
                  <a:lnTo>
                    <a:pt x="61" y="91"/>
                  </a:lnTo>
                  <a:lnTo>
                    <a:pt x="61" y="85"/>
                  </a:lnTo>
                  <a:lnTo>
                    <a:pt x="61" y="79"/>
                  </a:lnTo>
                  <a:lnTo>
                    <a:pt x="61" y="79"/>
                  </a:lnTo>
                  <a:lnTo>
                    <a:pt x="73" y="76"/>
                  </a:lnTo>
                  <a:lnTo>
                    <a:pt x="79" y="73"/>
                  </a:lnTo>
                  <a:lnTo>
                    <a:pt x="94" y="64"/>
                  </a:lnTo>
                  <a:lnTo>
                    <a:pt x="94" y="64"/>
                  </a:lnTo>
                  <a:lnTo>
                    <a:pt x="97" y="64"/>
                  </a:lnTo>
                  <a:lnTo>
                    <a:pt x="97" y="60"/>
                  </a:lnTo>
                  <a:lnTo>
                    <a:pt x="97" y="57"/>
                  </a:lnTo>
                  <a:lnTo>
                    <a:pt x="97" y="57"/>
                  </a:lnTo>
                  <a:lnTo>
                    <a:pt x="100" y="57"/>
                  </a:lnTo>
                  <a:lnTo>
                    <a:pt x="103" y="60"/>
                  </a:lnTo>
                  <a:lnTo>
                    <a:pt x="103" y="60"/>
                  </a:lnTo>
                  <a:lnTo>
                    <a:pt x="109" y="51"/>
                  </a:lnTo>
                  <a:lnTo>
                    <a:pt x="109" y="51"/>
                  </a:lnTo>
                  <a:lnTo>
                    <a:pt x="112" y="48"/>
                  </a:lnTo>
                  <a:lnTo>
                    <a:pt x="115" y="45"/>
                  </a:lnTo>
                  <a:lnTo>
                    <a:pt x="115" y="45"/>
                  </a:lnTo>
                  <a:lnTo>
                    <a:pt x="124" y="45"/>
                  </a:lnTo>
                  <a:lnTo>
                    <a:pt x="133" y="39"/>
                  </a:lnTo>
                  <a:lnTo>
                    <a:pt x="133" y="39"/>
                  </a:lnTo>
                  <a:lnTo>
                    <a:pt x="142" y="39"/>
                  </a:lnTo>
                  <a:lnTo>
                    <a:pt x="160" y="36"/>
                  </a:lnTo>
                  <a:lnTo>
                    <a:pt x="160" y="36"/>
                  </a:lnTo>
                  <a:lnTo>
                    <a:pt x="160" y="33"/>
                  </a:lnTo>
                  <a:lnTo>
                    <a:pt x="163" y="33"/>
                  </a:lnTo>
                  <a:lnTo>
                    <a:pt x="163" y="33"/>
                  </a:lnTo>
                  <a:lnTo>
                    <a:pt x="167" y="33"/>
                  </a:lnTo>
                  <a:lnTo>
                    <a:pt x="170" y="33"/>
                  </a:lnTo>
                  <a:lnTo>
                    <a:pt x="173" y="36"/>
                  </a:lnTo>
                  <a:lnTo>
                    <a:pt x="173" y="36"/>
                  </a:lnTo>
                  <a:lnTo>
                    <a:pt x="173" y="33"/>
                  </a:lnTo>
                  <a:lnTo>
                    <a:pt x="173" y="33"/>
                  </a:lnTo>
                  <a:lnTo>
                    <a:pt x="173" y="30"/>
                  </a:lnTo>
                  <a:lnTo>
                    <a:pt x="176" y="27"/>
                  </a:lnTo>
                  <a:lnTo>
                    <a:pt x="176" y="27"/>
                  </a:lnTo>
                  <a:lnTo>
                    <a:pt x="179" y="27"/>
                  </a:lnTo>
                  <a:lnTo>
                    <a:pt x="179" y="27"/>
                  </a:lnTo>
                  <a:lnTo>
                    <a:pt x="191" y="27"/>
                  </a:lnTo>
                  <a:lnTo>
                    <a:pt x="209" y="24"/>
                  </a:lnTo>
                  <a:lnTo>
                    <a:pt x="209" y="24"/>
                  </a:lnTo>
                  <a:lnTo>
                    <a:pt x="212" y="24"/>
                  </a:lnTo>
                  <a:lnTo>
                    <a:pt x="215" y="21"/>
                  </a:lnTo>
                  <a:lnTo>
                    <a:pt x="215" y="21"/>
                  </a:lnTo>
                  <a:lnTo>
                    <a:pt x="221" y="15"/>
                  </a:lnTo>
                  <a:lnTo>
                    <a:pt x="221" y="15"/>
                  </a:lnTo>
                  <a:lnTo>
                    <a:pt x="227" y="15"/>
                  </a:lnTo>
                  <a:lnTo>
                    <a:pt x="233" y="15"/>
                  </a:lnTo>
                  <a:lnTo>
                    <a:pt x="236" y="12"/>
                  </a:lnTo>
                  <a:lnTo>
                    <a:pt x="236" y="3"/>
                  </a:lnTo>
                  <a:lnTo>
                    <a:pt x="236"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6" name="Freeform 23"/>
            <p:cNvSpPr>
              <a:spLocks/>
            </p:cNvSpPr>
            <p:nvPr/>
          </p:nvSpPr>
          <p:spPr bwMode="auto">
            <a:xfrm>
              <a:off x="2736850" y="1951038"/>
              <a:ext cx="23813" cy="9525"/>
            </a:xfrm>
            <a:custGeom>
              <a:avLst/>
              <a:gdLst>
                <a:gd name="T0" fmla="*/ 6 w 15"/>
                <a:gd name="T1" fmla="*/ 0 h 6"/>
                <a:gd name="T2" fmla="*/ 6 w 15"/>
                <a:gd name="T3" fmla="*/ 0 h 6"/>
                <a:gd name="T4" fmla="*/ 15 w 15"/>
                <a:gd name="T5" fmla="*/ 0 h 6"/>
                <a:gd name="T6" fmla="*/ 15 w 15"/>
                <a:gd name="T7" fmla="*/ 0 h 6"/>
                <a:gd name="T8" fmla="*/ 15 w 15"/>
                <a:gd name="T9" fmla="*/ 3 h 6"/>
                <a:gd name="T10" fmla="*/ 12 w 15"/>
                <a:gd name="T11" fmla="*/ 6 h 6"/>
                <a:gd name="T12" fmla="*/ 3 w 15"/>
                <a:gd name="T13" fmla="*/ 3 h 6"/>
                <a:gd name="T14" fmla="*/ 0 w 15"/>
                <a:gd name="T15" fmla="*/ 0 h 6"/>
                <a:gd name="T16" fmla="*/ 6 w 15"/>
                <a:gd name="T17" fmla="*/ 0 h 6"/>
                <a:gd name="T18" fmla="*/ 6 w 1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6">
                  <a:moveTo>
                    <a:pt x="6" y="0"/>
                  </a:moveTo>
                  <a:lnTo>
                    <a:pt x="6" y="0"/>
                  </a:lnTo>
                  <a:lnTo>
                    <a:pt x="15" y="0"/>
                  </a:lnTo>
                  <a:lnTo>
                    <a:pt x="15" y="0"/>
                  </a:lnTo>
                  <a:lnTo>
                    <a:pt x="15" y="3"/>
                  </a:lnTo>
                  <a:lnTo>
                    <a:pt x="12" y="6"/>
                  </a:lnTo>
                  <a:lnTo>
                    <a:pt x="3" y="3"/>
                  </a:lnTo>
                  <a:lnTo>
                    <a:pt x="0" y="0"/>
                  </a:lnTo>
                  <a:lnTo>
                    <a:pt x="6" y="0"/>
                  </a:lnTo>
                  <a:lnTo>
                    <a:pt x="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7" name="Freeform 24"/>
            <p:cNvSpPr>
              <a:spLocks/>
            </p:cNvSpPr>
            <p:nvPr/>
          </p:nvSpPr>
          <p:spPr bwMode="auto">
            <a:xfrm>
              <a:off x="8994775" y="1974850"/>
              <a:ext cx="144463" cy="96837"/>
            </a:xfrm>
            <a:custGeom>
              <a:avLst/>
              <a:gdLst>
                <a:gd name="T0" fmla="*/ 24 w 91"/>
                <a:gd name="T1" fmla="*/ 0 h 61"/>
                <a:gd name="T2" fmla="*/ 24 w 91"/>
                <a:gd name="T3" fmla="*/ 0 h 61"/>
                <a:gd name="T4" fmla="*/ 27 w 91"/>
                <a:gd name="T5" fmla="*/ 3 h 61"/>
                <a:gd name="T6" fmla="*/ 30 w 91"/>
                <a:gd name="T7" fmla="*/ 6 h 61"/>
                <a:gd name="T8" fmla="*/ 30 w 91"/>
                <a:gd name="T9" fmla="*/ 6 h 61"/>
                <a:gd name="T10" fmla="*/ 33 w 91"/>
                <a:gd name="T11" fmla="*/ 9 h 61"/>
                <a:gd name="T12" fmla="*/ 40 w 91"/>
                <a:gd name="T13" fmla="*/ 12 h 61"/>
                <a:gd name="T14" fmla="*/ 49 w 91"/>
                <a:gd name="T15" fmla="*/ 15 h 61"/>
                <a:gd name="T16" fmla="*/ 55 w 91"/>
                <a:gd name="T17" fmla="*/ 18 h 61"/>
                <a:gd name="T18" fmla="*/ 55 w 91"/>
                <a:gd name="T19" fmla="*/ 18 h 61"/>
                <a:gd name="T20" fmla="*/ 58 w 91"/>
                <a:gd name="T21" fmla="*/ 18 h 61"/>
                <a:gd name="T22" fmla="*/ 61 w 91"/>
                <a:gd name="T23" fmla="*/ 15 h 61"/>
                <a:gd name="T24" fmla="*/ 67 w 91"/>
                <a:gd name="T25" fmla="*/ 9 h 61"/>
                <a:gd name="T26" fmla="*/ 67 w 91"/>
                <a:gd name="T27" fmla="*/ 9 h 61"/>
                <a:gd name="T28" fmla="*/ 70 w 91"/>
                <a:gd name="T29" fmla="*/ 9 h 61"/>
                <a:gd name="T30" fmla="*/ 76 w 91"/>
                <a:gd name="T31" fmla="*/ 12 h 61"/>
                <a:gd name="T32" fmla="*/ 82 w 91"/>
                <a:gd name="T33" fmla="*/ 15 h 61"/>
                <a:gd name="T34" fmla="*/ 91 w 91"/>
                <a:gd name="T35" fmla="*/ 12 h 61"/>
                <a:gd name="T36" fmla="*/ 91 w 91"/>
                <a:gd name="T37" fmla="*/ 12 h 61"/>
                <a:gd name="T38" fmla="*/ 79 w 91"/>
                <a:gd name="T39" fmla="*/ 21 h 61"/>
                <a:gd name="T40" fmla="*/ 76 w 91"/>
                <a:gd name="T41" fmla="*/ 27 h 61"/>
                <a:gd name="T42" fmla="*/ 79 w 91"/>
                <a:gd name="T43" fmla="*/ 30 h 61"/>
                <a:gd name="T44" fmla="*/ 82 w 91"/>
                <a:gd name="T45" fmla="*/ 33 h 61"/>
                <a:gd name="T46" fmla="*/ 82 w 91"/>
                <a:gd name="T47" fmla="*/ 33 h 61"/>
                <a:gd name="T48" fmla="*/ 76 w 91"/>
                <a:gd name="T49" fmla="*/ 40 h 61"/>
                <a:gd name="T50" fmla="*/ 70 w 91"/>
                <a:gd name="T51" fmla="*/ 43 h 61"/>
                <a:gd name="T52" fmla="*/ 49 w 91"/>
                <a:gd name="T53" fmla="*/ 43 h 61"/>
                <a:gd name="T54" fmla="*/ 49 w 91"/>
                <a:gd name="T55" fmla="*/ 43 h 61"/>
                <a:gd name="T56" fmla="*/ 46 w 91"/>
                <a:gd name="T57" fmla="*/ 43 h 61"/>
                <a:gd name="T58" fmla="*/ 46 w 91"/>
                <a:gd name="T59" fmla="*/ 46 h 61"/>
                <a:gd name="T60" fmla="*/ 49 w 91"/>
                <a:gd name="T61" fmla="*/ 46 h 61"/>
                <a:gd name="T62" fmla="*/ 49 w 91"/>
                <a:gd name="T63" fmla="*/ 46 h 61"/>
                <a:gd name="T64" fmla="*/ 49 w 91"/>
                <a:gd name="T65" fmla="*/ 49 h 61"/>
                <a:gd name="T66" fmla="*/ 49 w 91"/>
                <a:gd name="T67" fmla="*/ 49 h 61"/>
                <a:gd name="T68" fmla="*/ 40 w 91"/>
                <a:gd name="T69" fmla="*/ 52 h 61"/>
                <a:gd name="T70" fmla="*/ 37 w 91"/>
                <a:gd name="T71" fmla="*/ 52 h 61"/>
                <a:gd name="T72" fmla="*/ 43 w 91"/>
                <a:gd name="T73" fmla="*/ 55 h 61"/>
                <a:gd name="T74" fmla="*/ 43 w 91"/>
                <a:gd name="T75" fmla="*/ 55 h 61"/>
                <a:gd name="T76" fmla="*/ 40 w 91"/>
                <a:gd name="T77" fmla="*/ 58 h 61"/>
                <a:gd name="T78" fmla="*/ 40 w 91"/>
                <a:gd name="T79" fmla="*/ 61 h 61"/>
                <a:gd name="T80" fmla="*/ 33 w 91"/>
                <a:gd name="T81" fmla="*/ 58 h 61"/>
                <a:gd name="T82" fmla="*/ 30 w 91"/>
                <a:gd name="T83" fmla="*/ 55 h 61"/>
                <a:gd name="T84" fmla="*/ 30 w 91"/>
                <a:gd name="T85" fmla="*/ 55 h 61"/>
                <a:gd name="T86" fmla="*/ 30 w 91"/>
                <a:gd name="T87" fmla="*/ 58 h 61"/>
                <a:gd name="T88" fmla="*/ 30 w 91"/>
                <a:gd name="T89" fmla="*/ 58 h 61"/>
                <a:gd name="T90" fmla="*/ 24 w 91"/>
                <a:gd name="T91" fmla="*/ 55 h 61"/>
                <a:gd name="T92" fmla="*/ 24 w 91"/>
                <a:gd name="T93" fmla="*/ 52 h 61"/>
                <a:gd name="T94" fmla="*/ 18 w 91"/>
                <a:gd name="T95" fmla="*/ 49 h 61"/>
                <a:gd name="T96" fmla="*/ 12 w 91"/>
                <a:gd name="T97" fmla="*/ 52 h 61"/>
                <a:gd name="T98" fmla="*/ 12 w 91"/>
                <a:gd name="T99" fmla="*/ 52 h 61"/>
                <a:gd name="T100" fmla="*/ 9 w 91"/>
                <a:gd name="T101" fmla="*/ 30 h 61"/>
                <a:gd name="T102" fmla="*/ 6 w 91"/>
                <a:gd name="T103" fmla="*/ 21 h 61"/>
                <a:gd name="T104" fmla="*/ 0 w 91"/>
                <a:gd name="T105" fmla="*/ 18 h 61"/>
                <a:gd name="T106" fmla="*/ 0 w 91"/>
                <a:gd name="T107" fmla="*/ 18 h 61"/>
                <a:gd name="T108" fmla="*/ 3 w 91"/>
                <a:gd name="T109" fmla="*/ 15 h 61"/>
                <a:gd name="T110" fmla="*/ 6 w 91"/>
                <a:gd name="T111" fmla="*/ 12 h 61"/>
                <a:gd name="T112" fmla="*/ 15 w 91"/>
                <a:gd name="T113" fmla="*/ 12 h 61"/>
                <a:gd name="T114" fmla="*/ 24 w 91"/>
                <a:gd name="T115" fmla="*/ 9 h 61"/>
                <a:gd name="T116" fmla="*/ 24 w 91"/>
                <a:gd name="T117" fmla="*/ 6 h 61"/>
                <a:gd name="T118" fmla="*/ 24 w 91"/>
                <a:gd name="T119" fmla="*/ 0 h 61"/>
                <a:gd name="T120" fmla="*/ 24 w 91"/>
                <a:gd name="T1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 h="61">
                  <a:moveTo>
                    <a:pt x="24" y="0"/>
                  </a:moveTo>
                  <a:lnTo>
                    <a:pt x="24" y="0"/>
                  </a:lnTo>
                  <a:lnTo>
                    <a:pt x="27" y="3"/>
                  </a:lnTo>
                  <a:lnTo>
                    <a:pt x="30" y="6"/>
                  </a:lnTo>
                  <a:lnTo>
                    <a:pt x="30" y="6"/>
                  </a:lnTo>
                  <a:lnTo>
                    <a:pt x="33" y="9"/>
                  </a:lnTo>
                  <a:lnTo>
                    <a:pt x="40" y="12"/>
                  </a:lnTo>
                  <a:lnTo>
                    <a:pt x="49" y="15"/>
                  </a:lnTo>
                  <a:lnTo>
                    <a:pt x="55" y="18"/>
                  </a:lnTo>
                  <a:lnTo>
                    <a:pt x="55" y="18"/>
                  </a:lnTo>
                  <a:lnTo>
                    <a:pt x="58" y="18"/>
                  </a:lnTo>
                  <a:lnTo>
                    <a:pt x="61" y="15"/>
                  </a:lnTo>
                  <a:lnTo>
                    <a:pt x="67" y="9"/>
                  </a:lnTo>
                  <a:lnTo>
                    <a:pt x="67" y="9"/>
                  </a:lnTo>
                  <a:lnTo>
                    <a:pt x="70" y="9"/>
                  </a:lnTo>
                  <a:lnTo>
                    <a:pt x="76" y="12"/>
                  </a:lnTo>
                  <a:lnTo>
                    <a:pt x="82" y="15"/>
                  </a:lnTo>
                  <a:lnTo>
                    <a:pt x="91" y="12"/>
                  </a:lnTo>
                  <a:lnTo>
                    <a:pt x="91" y="12"/>
                  </a:lnTo>
                  <a:lnTo>
                    <a:pt x="79" y="21"/>
                  </a:lnTo>
                  <a:lnTo>
                    <a:pt x="76" y="27"/>
                  </a:lnTo>
                  <a:lnTo>
                    <a:pt x="79" y="30"/>
                  </a:lnTo>
                  <a:lnTo>
                    <a:pt x="82" y="33"/>
                  </a:lnTo>
                  <a:lnTo>
                    <a:pt x="82" y="33"/>
                  </a:lnTo>
                  <a:lnTo>
                    <a:pt x="76" y="40"/>
                  </a:lnTo>
                  <a:lnTo>
                    <a:pt x="70" y="43"/>
                  </a:lnTo>
                  <a:lnTo>
                    <a:pt x="49" y="43"/>
                  </a:lnTo>
                  <a:lnTo>
                    <a:pt x="49" y="43"/>
                  </a:lnTo>
                  <a:lnTo>
                    <a:pt x="46" y="43"/>
                  </a:lnTo>
                  <a:lnTo>
                    <a:pt x="46" y="46"/>
                  </a:lnTo>
                  <a:lnTo>
                    <a:pt x="49" y="46"/>
                  </a:lnTo>
                  <a:lnTo>
                    <a:pt x="49" y="46"/>
                  </a:lnTo>
                  <a:lnTo>
                    <a:pt x="49" y="49"/>
                  </a:lnTo>
                  <a:lnTo>
                    <a:pt x="49" y="49"/>
                  </a:lnTo>
                  <a:lnTo>
                    <a:pt x="40" y="52"/>
                  </a:lnTo>
                  <a:lnTo>
                    <a:pt x="37" y="52"/>
                  </a:lnTo>
                  <a:lnTo>
                    <a:pt x="43" y="55"/>
                  </a:lnTo>
                  <a:lnTo>
                    <a:pt x="43" y="55"/>
                  </a:lnTo>
                  <a:lnTo>
                    <a:pt x="40" y="58"/>
                  </a:lnTo>
                  <a:lnTo>
                    <a:pt x="40" y="61"/>
                  </a:lnTo>
                  <a:lnTo>
                    <a:pt x="33" y="58"/>
                  </a:lnTo>
                  <a:lnTo>
                    <a:pt x="30" y="55"/>
                  </a:lnTo>
                  <a:lnTo>
                    <a:pt x="30" y="55"/>
                  </a:lnTo>
                  <a:lnTo>
                    <a:pt x="30" y="58"/>
                  </a:lnTo>
                  <a:lnTo>
                    <a:pt x="30" y="58"/>
                  </a:lnTo>
                  <a:lnTo>
                    <a:pt x="24" y="55"/>
                  </a:lnTo>
                  <a:lnTo>
                    <a:pt x="24" y="52"/>
                  </a:lnTo>
                  <a:lnTo>
                    <a:pt x="18" y="49"/>
                  </a:lnTo>
                  <a:lnTo>
                    <a:pt x="12" y="52"/>
                  </a:lnTo>
                  <a:lnTo>
                    <a:pt x="12" y="52"/>
                  </a:lnTo>
                  <a:lnTo>
                    <a:pt x="9" y="30"/>
                  </a:lnTo>
                  <a:lnTo>
                    <a:pt x="6" y="21"/>
                  </a:lnTo>
                  <a:lnTo>
                    <a:pt x="0" y="18"/>
                  </a:lnTo>
                  <a:lnTo>
                    <a:pt x="0" y="18"/>
                  </a:lnTo>
                  <a:lnTo>
                    <a:pt x="3" y="15"/>
                  </a:lnTo>
                  <a:lnTo>
                    <a:pt x="6" y="12"/>
                  </a:lnTo>
                  <a:lnTo>
                    <a:pt x="15" y="12"/>
                  </a:lnTo>
                  <a:lnTo>
                    <a:pt x="24" y="9"/>
                  </a:lnTo>
                  <a:lnTo>
                    <a:pt x="24" y="6"/>
                  </a:lnTo>
                  <a:lnTo>
                    <a:pt x="24" y="0"/>
                  </a:lnTo>
                  <a:lnTo>
                    <a:pt x="2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8" name="Freeform 25"/>
            <p:cNvSpPr>
              <a:spLocks/>
            </p:cNvSpPr>
            <p:nvPr/>
          </p:nvSpPr>
          <p:spPr bwMode="auto">
            <a:xfrm>
              <a:off x="2241550" y="1989138"/>
              <a:ext cx="33338" cy="23812"/>
            </a:xfrm>
            <a:custGeom>
              <a:avLst/>
              <a:gdLst>
                <a:gd name="T0" fmla="*/ 12 w 21"/>
                <a:gd name="T1" fmla="*/ 0 h 15"/>
                <a:gd name="T2" fmla="*/ 12 w 21"/>
                <a:gd name="T3" fmla="*/ 0 h 15"/>
                <a:gd name="T4" fmla="*/ 18 w 21"/>
                <a:gd name="T5" fmla="*/ 3 h 15"/>
                <a:gd name="T6" fmla="*/ 21 w 21"/>
                <a:gd name="T7" fmla="*/ 6 h 15"/>
                <a:gd name="T8" fmla="*/ 18 w 21"/>
                <a:gd name="T9" fmla="*/ 15 h 15"/>
                <a:gd name="T10" fmla="*/ 18 w 21"/>
                <a:gd name="T11" fmla="*/ 15 h 15"/>
                <a:gd name="T12" fmla="*/ 9 w 21"/>
                <a:gd name="T13" fmla="*/ 12 h 15"/>
                <a:gd name="T14" fmla="*/ 0 w 21"/>
                <a:gd name="T15" fmla="*/ 12 h 15"/>
                <a:gd name="T16" fmla="*/ 0 w 21"/>
                <a:gd name="T17" fmla="*/ 12 h 15"/>
                <a:gd name="T18" fmla="*/ 3 w 21"/>
                <a:gd name="T19" fmla="*/ 9 h 15"/>
                <a:gd name="T20" fmla="*/ 9 w 21"/>
                <a:gd name="T21" fmla="*/ 6 h 15"/>
                <a:gd name="T22" fmla="*/ 12 w 21"/>
                <a:gd name="T23" fmla="*/ 6 h 15"/>
                <a:gd name="T24" fmla="*/ 12 w 21"/>
                <a:gd name="T25" fmla="*/ 0 h 15"/>
                <a:gd name="T26" fmla="*/ 12 w 21"/>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5">
                  <a:moveTo>
                    <a:pt x="12" y="0"/>
                  </a:moveTo>
                  <a:lnTo>
                    <a:pt x="12" y="0"/>
                  </a:lnTo>
                  <a:lnTo>
                    <a:pt x="18" y="3"/>
                  </a:lnTo>
                  <a:lnTo>
                    <a:pt x="21" y="6"/>
                  </a:lnTo>
                  <a:lnTo>
                    <a:pt x="18" y="15"/>
                  </a:lnTo>
                  <a:lnTo>
                    <a:pt x="18" y="15"/>
                  </a:lnTo>
                  <a:lnTo>
                    <a:pt x="9" y="12"/>
                  </a:lnTo>
                  <a:lnTo>
                    <a:pt x="0" y="12"/>
                  </a:lnTo>
                  <a:lnTo>
                    <a:pt x="0" y="12"/>
                  </a:lnTo>
                  <a:lnTo>
                    <a:pt x="3" y="9"/>
                  </a:lnTo>
                  <a:lnTo>
                    <a:pt x="9" y="6"/>
                  </a:lnTo>
                  <a:lnTo>
                    <a:pt x="12" y="6"/>
                  </a:lnTo>
                  <a:lnTo>
                    <a:pt x="12" y="0"/>
                  </a:lnTo>
                  <a:lnTo>
                    <a:pt x="12"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9" name="Freeform 26"/>
            <p:cNvSpPr>
              <a:spLocks/>
            </p:cNvSpPr>
            <p:nvPr/>
          </p:nvSpPr>
          <p:spPr bwMode="auto">
            <a:xfrm>
              <a:off x="9148763" y="1998663"/>
              <a:ext cx="66675" cy="49212"/>
            </a:xfrm>
            <a:custGeom>
              <a:avLst/>
              <a:gdLst>
                <a:gd name="T0" fmla="*/ 0 w 42"/>
                <a:gd name="T1" fmla="*/ 6 h 31"/>
                <a:gd name="T2" fmla="*/ 0 w 42"/>
                <a:gd name="T3" fmla="*/ 6 h 31"/>
                <a:gd name="T4" fmla="*/ 6 w 42"/>
                <a:gd name="T5" fmla="*/ 3 h 31"/>
                <a:gd name="T6" fmla="*/ 12 w 42"/>
                <a:gd name="T7" fmla="*/ 0 h 31"/>
                <a:gd name="T8" fmla="*/ 24 w 42"/>
                <a:gd name="T9" fmla="*/ 3 h 31"/>
                <a:gd name="T10" fmla="*/ 33 w 42"/>
                <a:gd name="T11" fmla="*/ 9 h 31"/>
                <a:gd name="T12" fmla="*/ 42 w 42"/>
                <a:gd name="T13" fmla="*/ 15 h 31"/>
                <a:gd name="T14" fmla="*/ 42 w 42"/>
                <a:gd name="T15" fmla="*/ 15 h 31"/>
                <a:gd name="T16" fmla="*/ 39 w 42"/>
                <a:gd name="T17" fmla="*/ 18 h 31"/>
                <a:gd name="T18" fmla="*/ 33 w 42"/>
                <a:gd name="T19" fmla="*/ 22 h 31"/>
                <a:gd name="T20" fmla="*/ 27 w 42"/>
                <a:gd name="T21" fmla="*/ 25 h 31"/>
                <a:gd name="T22" fmla="*/ 24 w 42"/>
                <a:gd name="T23" fmla="*/ 28 h 31"/>
                <a:gd name="T24" fmla="*/ 24 w 42"/>
                <a:gd name="T25" fmla="*/ 31 h 31"/>
                <a:gd name="T26" fmla="*/ 24 w 42"/>
                <a:gd name="T27" fmla="*/ 31 h 31"/>
                <a:gd name="T28" fmla="*/ 21 w 42"/>
                <a:gd name="T29" fmla="*/ 31 h 31"/>
                <a:gd name="T30" fmla="*/ 21 w 42"/>
                <a:gd name="T31" fmla="*/ 28 h 31"/>
                <a:gd name="T32" fmla="*/ 18 w 42"/>
                <a:gd name="T33" fmla="*/ 22 h 31"/>
                <a:gd name="T34" fmla="*/ 18 w 42"/>
                <a:gd name="T35" fmla="*/ 22 h 31"/>
                <a:gd name="T36" fmla="*/ 12 w 42"/>
                <a:gd name="T37" fmla="*/ 25 h 31"/>
                <a:gd name="T38" fmla="*/ 9 w 42"/>
                <a:gd name="T39" fmla="*/ 22 h 31"/>
                <a:gd name="T40" fmla="*/ 9 w 42"/>
                <a:gd name="T41" fmla="*/ 22 h 31"/>
                <a:gd name="T42" fmla="*/ 6 w 42"/>
                <a:gd name="T43" fmla="*/ 18 h 31"/>
                <a:gd name="T44" fmla="*/ 6 w 42"/>
                <a:gd name="T45" fmla="*/ 12 h 31"/>
                <a:gd name="T46" fmla="*/ 6 w 42"/>
                <a:gd name="T47" fmla="*/ 9 h 31"/>
                <a:gd name="T48" fmla="*/ 0 w 42"/>
                <a:gd name="T49" fmla="*/ 6 h 31"/>
                <a:gd name="T50" fmla="*/ 0 w 42"/>
                <a:gd name="T5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31">
                  <a:moveTo>
                    <a:pt x="0" y="6"/>
                  </a:moveTo>
                  <a:lnTo>
                    <a:pt x="0" y="6"/>
                  </a:lnTo>
                  <a:lnTo>
                    <a:pt x="6" y="3"/>
                  </a:lnTo>
                  <a:lnTo>
                    <a:pt x="12" y="0"/>
                  </a:lnTo>
                  <a:lnTo>
                    <a:pt x="24" y="3"/>
                  </a:lnTo>
                  <a:lnTo>
                    <a:pt x="33" y="9"/>
                  </a:lnTo>
                  <a:lnTo>
                    <a:pt x="42" y="15"/>
                  </a:lnTo>
                  <a:lnTo>
                    <a:pt x="42" y="15"/>
                  </a:lnTo>
                  <a:lnTo>
                    <a:pt x="39" y="18"/>
                  </a:lnTo>
                  <a:lnTo>
                    <a:pt x="33" y="22"/>
                  </a:lnTo>
                  <a:lnTo>
                    <a:pt x="27" y="25"/>
                  </a:lnTo>
                  <a:lnTo>
                    <a:pt x="24" y="28"/>
                  </a:lnTo>
                  <a:lnTo>
                    <a:pt x="24" y="31"/>
                  </a:lnTo>
                  <a:lnTo>
                    <a:pt x="24" y="31"/>
                  </a:lnTo>
                  <a:lnTo>
                    <a:pt x="21" y="31"/>
                  </a:lnTo>
                  <a:lnTo>
                    <a:pt x="21" y="28"/>
                  </a:lnTo>
                  <a:lnTo>
                    <a:pt x="18" y="22"/>
                  </a:lnTo>
                  <a:lnTo>
                    <a:pt x="18" y="22"/>
                  </a:lnTo>
                  <a:lnTo>
                    <a:pt x="12" y="25"/>
                  </a:lnTo>
                  <a:lnTo>
                    <a:pt x="9" y="22"/>
                  </a:lnTo>
                  <a:lnTo>
                    <a:pt x="9" y="22"/>
                  </a:lnTo>
                  <a:lnTo>
                    <a:pt x="6" y="18"/>
                  </a:lnTo>
                  <a:lnTo>
                    <a:pt x="6" y="12"/>
                  </a:lnTo>
                  <a:lnTo>
                    <a:pt x="6" y="9"/>
                  </a:lnTo>
                  <a:lnTo>
                    <a:pt x="0" y="6"/>
                  </a:lnTo>
                  <a:lnTo>
                    <a:pt x="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0" name="Freeform 27"/>
            <p:cNvSpPr>
              <a:spLocks/>
            </p:cNvSpPr>
            <p:nvPr/>
          </p:nvSpPr>
          <p:spPr bwMode="auto">
            <a:xfrm>
              <a:off x="9239250" y="2012950"/>
              <a:ext cx="92075" cy="44450"/>
            </a:xfrm>
            <a:custGeom>
              <a:avLst/>
              <a:gdLst>
                <a:gd name="T0" fmla="*/ 0 w 58"/>
                <a:gd name="T1" fmla="*/ 0 h 28"/>
                <a:gd name="T2" fmla="*/ 0 w 58"/>
                <a:gd name="T3" fmla="*/ 0 h 28"/>
                <a:gd name="T4" fmla="*/ 9 w 58"/>
                <a:gd name="T5" fmla="*/ 0 h 28"/>
                <a:gd name="T6" fmla="*/ 9 w 58"/>
                <a:gd name="T7" fmla="*/ 0 h 28"/>
                <a:gd name="T8" fmla="*/ 16 w 58"/>
                <a:gd name="T9" fmla="*/ 0 h 28"/>
                <a:gd name="T10" fmla="*/ 22 w 58"/>
                <a:gd name="T11" fmla="*/ 3 h 28"/>
                <a:gd name="T12" fmla="*/ 25 w 58"/>
                <a:gd name="T13" fmla="*/ 6 h 28"/>
                <a:gd name="T14" fmla="*/ 31 w 58"/>
                <a:gd name="T15" fmla="*/ 9 h 28"/>
                <a:gd name="T16" fmla="*/ 31 w 58"/>
                <a:gd name="T17" fmla="*/ 9 h 28"/>
                <a:gd name="T18" fmla="*/ 40 w 58"/>
                <a:gd name="T19" fmla="*/ 13 h 28"/>
                <a:gd name="T20" fmla="*/ 49 w 58"/>
                <a:gd name="T21" fmla="*/ 19 h 28"/>
                <a:gd name="T22" fmla="*/ 49 w 58"/>
                <a:gd name="T23" fmla="*/ 19 h 28"/>
                <a:gd name="T24" fmla="*/ 55 w 58"/>
                <a:gd name="T25" fmla="*/ 22 h 28"/>
                <a:gd name="T26" fmla="*/ 58 w 58"/>
                <a:gd name="T27" fmla="*/ 22 h 28"/>
                <a:gd name="T28" fmla="*/ 58 w 58"/>
                <a:gd name="T29" fmla="*/ 28 h 28"/>
                <a:gd name="T30" fmla="*/ 58 w 58"/>
                <a:gd name="T31" fmla="*/ 28 h 28"/>
                <a:gd name="T32" fmla="*/ 43 w 58"/>
                <a:gd name="T33" fmla="*/ 28 h 28"/>
                <a:gd name="T34" fmla="*/ 31 w 58"/>
                <a:gd name="T35" fmla="*/ 25 h 28"/>
                <a:gd name="T36" fmla="*/ 22 w 58"/>
                <a:gd name="T37" fmla="*/ 22 h 28"/>
                <a:gd name="T38" fmla="*/ 9 w 58"/>
                <a:gd name="T39" fmla="*/ 19 h 28"/>
                <a:gd name="T40" fmla="*/ 9 w 58"/>
                <a:gd name="T41" fmla="*/ 19 h 28"/>
                <a:gd name="T42" fmla="*/ 9 w 58"/>
                <a:gd name="T43" fmla="*/ 13 h 28"/>
                <a:gd name="T44" fmla="*/ 6 w 58"/>
                <a:gd name="T45" fmla="*/ 9 h 28"/>
                <a:gd name="T46" fmla="*/ 0 w 58"/>
                <a:gd name="T47" fmla="*/ 9 h 28"/>
                <a:gd name="T48" fmla="*/ 0 w 58"/>
                <a:gd name="T49" fmla="*/ 0 h 28"/>
                <a:gd name="T50" fmla="*/ 0 w 58"/>
                <a:gd name="T5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28">
                  <a:moveTo>
                    <a:pt x="0" y="0"/>
                  </a:moveTo>
                  <a:lnTo>
                    <a:pt x="0" y="0"/>
                  </a:lnTo>
                  <a:lnTo>
                    <a:pt x="9" y="0"/>
                  </a:lnTo>
                  <a:lnTo>
                    <a:pt x="9" y="0"/>
                  </a:lnTo>
                  <a:lnTo>
                    <a:pt x="16" y="0"/>
                  </a:lnTo>
                  <a:lnTo>
                    <a:pt x="22" y="3"/>
                  </a:lnTo>
                  <a:lnTo>
                    <a:pt x="25" y="6"/>
                  </a:lnTo>
                  <a:lnTo>
                    <a:pt x="31" y="9"/>
                  </a:lnTo>
                  <a:lnTo>
                    <a:pt x="31" y="9"/>
                  </a:lnTo>
                  <a:lnTo>
                    <a:pt x="40" y="13"/>
                  </a:lnTo>
                  <a:lnTo>
                    <a:pt x="49" y="19"/>
                  </a:lnTo>
                  <a:lnTo>
                    <a:pt x="49" y="19"/>
                  </a:lnTo>
                  <a:lnTo>
                    <a:pt x="55" y="22"/>
                  </a:lnTo>
                  <a:lnTo>
                    <a:pt x="58" y="22"/>
                  </a:lnTo>
                  <a:lnTo>
                    <a:pt x="58" y="28"/>
                  </a:lnTo>
                  <a:lnTo>
                    <a:pt x="58" y="28"/>
                  </a:lnTo>
                  <a:lnTo>
                    <a:pt x="43" y="28"/>
                  </a:lnTo>
                  <a:lnTo>
                    <a:pt x="31" y="25"/>
                  </a:lnTo>
                  <a:lnTo>
                    <a:pt x="22" y="22"/>
                  </a:lnTo>
                  <a:lnTo>
                    <a:pt x="9" y="19"/>
                  </a:lnTo>
                  <a:lnTo>
                    <a:pt x="9" y="19"/>
                  </a:lnTo>
                  <a:lnTo>
                    <a:pt x="9" y="13"/>
                  </a:lnTo>
                  <a:lnTo>
                    <a:pt x="6" y="9"/>
                  </a:lnTo>
                  <a:lnTo>
                    <a:pt x="0" y="9"/>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1" name="Freeform 28"/>
            <p:cNvSpPr>
              <a:spLocks/>
            </p:cNvSpPr>
            <p:nvPr/>
          </p:nvSpPr>
          <p:spPr bwMode="auto">
            <a:xfrm>
              <a:off x="2682875" y="2095500"/>
              <a:ext cx="158750" cy="128587"/>
            </a:xfrm>
            <a:custGeom>
              <a:avLst/>
              <a:gdLst>
                <a:gd name="T0" fmla="*/ 34 w 100"/>
                <a:gd name="T1" fmla="*/ 15 h 81"/>
                <a:gd name="T2" fmla="*/ 34 w 100"/>
                <a:gd name="T3" fmla="*/ 12 h 81"/>
                <a:gd name="T4" fmla="*/ 34 w 100"/>
                <a:gd name="T5" fmla="*/ 12 h 81"/>
                <a:gd name="T6" fmla="*/ 43 w 100"/>
                <a:gd name="T7" fmla="*/ 6 h 81"/>
                <a:gd name="T8" fmla="*/ 70 w 100"/>
                <a:gd name="T9" fmla="*/ 6 h 81"/>
                <a:gd name="T10" fmla="*/ 76 w 100"/>
                <a:gd name="T11" fmla="*/ 0 h 81"/>
                <a:gd name="T12" fmla="*/ 82 w 100"/>
                <a:gd name="T13" fmla="*/ 6 h 81"/>
                <a:gd name="T14" fmla="*/ 85 w 100"/>
                <a:gd name="T15" fmla="*/ 15 h 81"/>
                <a:gd name="T16" fmla="*/ 82 w 100"/>
                <a:gd name="T17" fmla="*/ 21 h 81"/>
                <a:gd name="T18" fmla="*/ 76 w 100"/>
                <a:gd name="T19" fmla="*/ 27 h 81"/>
                <a:gd name="T20" fmla="*/ 79 w 100"/>
                <a:gd name="T21" fmla="*/ 33 h 81"/>
                <a:gd name="T22" fmla="*/ 97 w 100"/>
                <a:gd name="T23" fmla="*/ 30 h 81"/>
                <a:gd name="T24" fmla="*/ 100 w 100"/>
                <a:gd name="T25" fmla="*/ 48 h 81"/>
                <a:gd name="T26" fmla="*/ 100 w 100"/>
                <a:gd name="T27" fmla="*/ 63 h 81"/>
                <a:gd name="T28" fmla="*/ 88 w 100"/>
                <a:gd name="T29" fmla="*/ 63 h 81"/>
                <a:gd name="T30" fmla="*/ 88 w 100"/>
                <a:gd name="T31" fmla="*/ 72 h 81"/>
                <a:gd name="T32" fmla="*/ 82 w 100"/>
                <a:gd name="T33" fmla="*/ 72 h 81"/>
                <a:gd name="T34" fmla="*/ 76 w 100"/>
                <a:gd name="T35" fmla="*/ 72 h 81"/>
                <a:gd name="T36" fmla="*/ 67 w 100"/>
                <a:gd name="T37" fmla="*/ 78 h 81"/>
                <a:gd name="T38" fmla="*/ 64 w 100"/>
                <a:gd name="T39" fmla="*/ 81 h 81"/>
                <a:gd name="T40" fmla="*/ 58 w 100"/>
                <a:gd name="T41" fmla="*/ 75 h 81"/>
                <a:gd name="T42" fmla="*/ 52 w 100"/>
                <a:gd name="T43" fmla="*/ 66 h 81"/>
                <a:gd name="T44" fmla="*/ 40 w 100"/>
                <a:gd name="T45" fmla="*/ 60 h 81"/>
                <a:gd name="T46" fmla="*/ 40 w 100"/>
                <a:gd name="T47" fmla="*/ 54 h 81"/>
                <a:gd name="T48" fmla="*/ 34 w 100"/>
                <a:gd name="T49" fmla="*/ 54 h 81"/>
                <a:gd name="T50" fmla="*/ 34 w 100"/>
                <a:gd name="T51" fmla="*/ 48 h 81"/>
                <a:gd name="T52" fmla="*/ 21 w 100"/>
                <a:gd name="T53" fmla="*/ 48 h 81"/>
                <a:gd name="T54" fmla="*/ 12 w 100"/>
                <a:gd name="T55" fmla="*/ 42 h 81"/>
                <a:gd name="T56" fmla="*/ 0 w 100"/>
                <a:gd name="T57" fmla="*/ 39 h 81"/>
                <a:gd name="T58" fmla="*/ 0 w 100"/>
                <a:gd name="T59" fmla="*/ 36 h 81"/>
                <a:gd name="T60" fmla="*/ 18 w 100"/>
                <a:gd name="T61" fmla="*/ 36 h 81"/>
                <a:gd name="T62" fmla="*/ 40 w 100"/>
                <a:gd name="T63" fmla="*/ 39 h 81"/>
                <a:gd name="T64" fmla="*/ 43 w 100"/>
                <a:gd name="T65" fmla="*/ 36 h 81"/>
                <a:gd name="T66" fmla="*/ 46 w 100"/>
                <a:gd name="T67" fmla="*/ 24 h 81"/>
                <a:gd name="T68" fmla="*/ 43 w 100"/>
                <a:gd name="T69" fmla="*/ 21 h 81"/>
                <a:gd name="T70" fmla="*/ 34 w 100"/>
                <a:gd name="T71" fmla="*/ 18 h 81"/>
                <a:gd name="T72" fmla="*/ 28 w 100"/>
                <a:gd name="T73" fmla="*/ 15 h 81"/>
                <a:gd name="T74" fmla="*/ 28 w 100"/>
                <a:gd name="T75" fmla="*/ 12 h 81"/>
                <a:gd name="T76" fmla="*/ 34 w 100"/>
                <a:gd name="T77" fmla="*/ 1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0" h="81">
                  <a:moveTo>
                    <a:pt x="34" y="15"/>
                  </a:moveTo>
                  <a:lnTo>
                    <a:pt x="34" y="15"/>
                  </a:lnTo>
                  <a:lnTo>
                    <a:pt x="34" y="15"/>
                  </a:lnTo>
                  <a:lnTo>
                    <a:pt x="34" y="12"/>
                  </a:lnTo>
                  <a:lnTo>
                    <a:pt x="34" y="12"/>
                  </a:lnTo>
                  <a:lnTo>
                    <a:pt x="34" y="12"/>
                  </a:lnTo>
                  <a:lnTo>
                    <a:pt x="37" y="9"/>
                  </a:lnTo>
                  <a:lnTo>
                    <a:pt x="43" y="6"/>
                  </a:lnTo>
                  <a:lnTo>
                    <a:pt x="55" y="6"/>
                  </a:lnTo>
                  <a:lnTo>
                    <a:pt x="70" y="6"/>
                  </a:lnTo>
                  <a:lnTo>
                    <a:pt x="73" y="3"/>
                  </a:lnTo>
                  <a:lnTo>
                    <a:pt x="76" y="0"/>
                  </a:lnTo>
                  <a:lnTo>
                    <a:pt x="76" y="0"/>
                  </a:lnTo>
                  <a:lnTo>
                    <a:pt x="82" y="6"/>
                  </a:lnTo>
                  <a:lnTo>
                    <a:pt x="85" y="15"/>
                  </a:lnTo>
                  <a:lnTo>
                    <a:pt x="85" y="15"/>
                  </a:lnTo>
                  <a:lnTo>
                    <a:pt x="85" y="21"/>
                  </a:lnTo>
                  <a:lnTo>
                    <a:pt x="82" y="21"/>
                  </a:lnTo>
                  <a:lnTo>
                    <a:pt x="79" y="24"/>
                  </a:lnTo>
                  <a:lnTo>
                    <a:pt x="76" y="27"/>
                  </a:lnTo>
                  <a:lnTo>
                    <a:pt x="76" y="27"/>
                  </a:lnTo>
                  <a:lnTo>
                    <a:pt x="79" y="33"/>
                  </a:lnTo>
                  <a:lnTo>
                    <a:pt x="85" y="33"/>
                  </a:lnTo>
                  <a:lnTo>
                    <a:pt x="97" y="30"/>
                  </a:lnTo>
                  <a:lnTo>
                    <a:pt x="97" y="30"/>
                  </a:lnTo>
                  <a:lnTo>
                    <a:pt x="100" y="48"/>
                  </a:lnTo>
                  <a:lnTo>
                    <a:pt x="100" y="63"/>
                  </a:lnTo>
                  <a:lnTo>
                    <a:pt x="100" y="63"/>
                  </a:lnTo>
                  <a:lnTo>
                    <a:pt x="94" y="63"/>
                  </a:lnTo>
                  <a:lnTo>
                    <a:pt x="88" y="63"/>
                  </a:lnTo>
                  <a:lnTo>
                    <a:pt x="88" y="63"/>
                  </a:lnTo>
                  <a:lnTo>
                    <a:pt x="88" y="72"/>
                  </a:lnTo>
                  <a:lnTo>
                    <a:pt x="88" y="72"/>
                  </a:lnTo>
                  <a:lnTo>
                    <a:pt x="82" y="72"/>
                  </a:lnTo>
                  <a:lnTo>
                    <a:pt x="76" y="72"/>
                  </a:lnTo>
                  <a:lnTo>
                    <a:pt x="76" y="72"/>
                  </a:lnTo>
                  <a:lnTo>
                    <a:pt x="70" y="75"/>
                  </a:lnTo>
                  <a:lnTo>
                    <a:pt x="67" y="78"/>
                  </a:lnTo>
                  <a:lnTo>
                    <a:pt x="64" y="81"/>
                  </a:lnTo>
                  <a:lnTo>
                    <a:pt x="64" y="81"/>
                  </a:lnTo>
                  <a:lnTo>
                    <a:pt x="58" y="81"/>
                  </a:lnTo>
                  <a:lnTo>
                    <a:pt x="58" y="75"/>
                  </a:lnTo>
                  <a:lnTo>
                    <a:pt x="52" y="66"/>
                  </a:lnTo>
                  <a:lnTo>
                    <a:pt x="52" y="66"/>
                  </a:lnTo>
                  <a:lnTo>
                    <a:pt x="43" y="63"/>
                  </a:lnTo>
                  <a:lnTo>
                    <a:pt x="40" y="60"/>
                  </a:lnTo>
                  <a:lnTo>
                    <a:pt x="40" y="54"/>
                  </a:lnTo>
                  <a:lnTo>
                    <a:pt x="40" y="54"/>
                  </a:lnTo>
                  <a:lnTo>
                    <a:pt x="37" y="54"/>
                  </a:lnTo>
                  <a:lnTo>
                    <a:pt x="34" y="54"/>
                  </a:lnTo>
                  <a:lnTo>
                    <a:pt x="34" y="48"/>
                  </a:lnTo>
                  <a:lnTo>
                    <a:pt x="34" y="48"/>
                  </a:lnTo>
                  <a:lnTo>
                    <a:pt x="28" y="48"/>
                  </a:lnTo>
                  <a:lnTo>
                    <a:pt x="21" y="48"/>
                  </a:lnTo>
                  <a:lnTo>
                    <a:pt x="12" y="42"/>
                  </a:lnTo>
                  <a:lnTo>
                    <a:pt x="12" y="42"/>
                  </a:lnTo>
                  <a:lnTo>
                    <a:pt x="3" y="42"/>
                  </a:lnTo>
                  <a:lnTo>
                    <a:pt x="0" y="39"/>
                  </a:lnTo>
                  <a:lnTo>
                    <a:pt x="0" y="36"/>
                  </a:lnTo>
                  <a:lnTo>
                    <a:pt x="0" y="36"/>
                  </a:lnTo>
                  <a:lnTo>
                    <a:pt x="9" y="36"/>
                  </a:lnTo>
                  <a:lnTo>
                    <a:pt x="18" y="36"/>
                  </a:lnTo>
                  <a:lnTo>
                    <a:pt x="28" y="39"/>
                  </a:lnTo>
                  <a:lnTo>
                    <a:pt x="40" y="39"/>
                  </a:lnTo>
                  <a:lnTo>
                    <a:pt x="40" y="39"/>
                  </a:lnTo>
                  <a:lnTo>
                    <a:pt x="43" y="36"/>
                  </a:lnTo>
                  <a:lnTo>
                    <a:pt x="43" y="33"/>
                  </a:lnTo>
                  <a:lnTo>
                    <a:pt x="46" y="24"/>
                  </a:lnTo>
                  <a:lnTo>
                    <a:pt x="46" y="24"/>
                  </a:lnTo>
                  <a:lnTo>
                    <a:pt x="43" y="21"/>
                  </a:lnTo>
                  <a:lnTo>
                    <a:pt x="43" y="18"/>
                  </a:lnTo>
                  <a:lnTo>
                    <a:pt x="34" y="18"/>
                  </a:lnTo>
                  <a:lnTo>
                    <a:pt x="28" y="18"/>
                  </a:lnTo>
                  <a:lnTo>
                    <a:pt x="28" y="15"/>
                  </a:lnTo>
                  <a:lnTo>
                    <a:pt x="28" y="12"/>
                  </a:lnTo>
                  <a:lnTo>
                    <a:pt x="28" y="12"/>
                  </a:lnTo>
                  <a:lnTo>
                    <a:pt x="31" y="12"/>
                  </a:lnTo>
                  <a:lnTo>
                    <a:pt x="34" y="15"/>
                  </a:lnTo>
                  <a:lnTo>
                    <a:pt x="34" y="15"/>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2" name="Freeform 29"/>
            <p:cNvSpPr>
              <a:spLocks/>
            </p:cNvSpPr>
            <p:nvPr/>
          </p:nvSpPr>
          <p:spPr bwMode="auto">
            <a:xfrm>
              <a:off x="3263900" y="2105025"/>
              <a:ext cx="96838" cy="47625"/>
            </a:xfrm>
            <a:custGeom>
              <a:avLst/>
              <a:gdLst>
                <a:gd name="T0" fmla="*/ 0 w 61"/>
                <a:gd name="T1" fmla="*/ 6 h 30"/>
                <a:gd name="T2" fmla="*/ 0 w 61"/>
                <a:gd name="T3" fmla="*/ 6 h 30"/>
                <a:gd name="T4" fmla="*/ 3 w 61"/>
                <a:gd name="T5" fmla="*/ 3 h 30"/>
                <a:gd name="T6" fmla="*/ 6 w 61"/>
                <a:gd name="T7" fmla="*/ 0 h 30"/>
                <a:gd name="T8" fmla="*/ 15 w 61"/>
                <a:gd name="T9" fmla="*/ 0 h 30"/>
                <a:gd name="T10" fmla="*/ 15 w 61"/>
                <a:gd name="T11" fmla="*/ 0 h 30"/>
                <a:gd name="T12" fmla="*/ 39 w 61"/>
                <a:gd name="T13" fmla="*/ 6 h 30"/>
                <a:gd name="T14" fmla="*/ 61 w 61"/>
                <a:gd name="T15" fmla="*/ 12 h 30"/>
                <a:gd name="T16" fmla="*/ 61 w 61"/>
                <a:gd name="T17" fmla="*/ 12 h 30"/>
                <a:gd name="T18" fmla="*/ 58 w 61"/>
                <a:gd name="T19" fmla="*/ 21 h 30"/>
                <a:gd name="T20" fmla="*/ 58 w 61"/>
                <a:gd name="T21" fmla="*/ 24 h 30"/>
                <a:gd name="T22" fmla="*/ 58 w 61"/>
                <a:gd name="T23" fmla="*/ 30 h 30"/>
                <a:gd name="T24" fmla="*/ 58 w 61"/>
                <a:gd name="T25" fmla="*/ 30 h 30"/>
                <a:gd name="T26" fmla="*/ 42 w 61"/>
                <a:gd name="T27" fmla="*/ 27 h 30"/>
                <a:gd name="T28" fmla="*/ 30 w 61"/>
                <a:gd name="T29" fmla="*/ 24 h 30"/>
                <a:gd name="T30" fmla="*/ 21 w 61"/>
                <a:gd name="T31" fmla="*/ 21 h 30"/>
                <a:gd name="T32" fmla="*/ 12 w 61"/>
                <a:gd name="T33" fmla="*/ 12 h 30"/>
                <a:gd name="T34" fmla="*/ 12 w 61"/>
                <a:gd name="T35" fmla="*/ 12 h 30"/>
                <a:gd name="T36" fmla="*/ 6 w 61"/>
                <a:gd name="T37" fmla="*/ 6 h 30"/>
                <a:gd name="T38" fmla="*/ 3 w 61"/>
                <a:gd name="T39" fmla="*/ 6 h 30"/>
                <a:gd name="T40" fmla="*/ 0 w 61"/>
                <a:gd name="T41" fmla="*/ 6 h 30"/>
                <a:gd name="T42" fmla="*/ 0 w 61"/>
                <a:gd name="T4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30">
                  <a:moveTo>
                    <a:pt x="0" y="6"/>
                  </a:moveTo>
                  <a:lnTo>
                    <a:pt x="0" y="6"/>
                  </a:lnTo>
                  <a:lnTo>
                    <a:pt x="3" y="3"/>
                  </a:lnTo>
                  <a:lnTo>
                    <a:pt x="6" y="0"/>
                  </a:lnTo>
                  <a:lnTo>
                    <a:pt x="15" y="0"/>
                  </a:lnTo>
                  <a:lnTo>
                    <a:pt x="15" y="0"/>
                  </a:lnTo>
                  <a:lnTo>
                    <a:pt x="39" y="6"/>
                  </a:lnTo>
                  <a:lnTo>
                    <a:pt x="61" y="12"/>
                  </a:lnTo>
                  <a:lnTo>
                    <a:pt x="61" y="12"/>
                  </a:lnTo>
                  <a:lnTo>
                    <a:pt x="58" y="21"/>
                  </a:lnTo>
                  <a:lnTo>
                    <a:pt x="58" y="24"/>
                  </a:lnTo>
                  <a:lnTo>
                    <a:pt x="58" y="30"/>
                  </a:lnTo>
                  <a:lnTo>
                    <a:pt x="58" y="30"/>
                  </a:lnTo>
                  <a:lnTo>
                    <a:pt x="42" y="27"/>
                  </a:lnTo>
                  <a:lnTo>
                    <a:pt x="30" y="24"/>
                  </a:lnTo>
                  <a:lnTo>
                    <a:pt x="21" y="21"/>
                  </a:lnTo>
                  <a:lnTo>
                    <a:pt x="12" y="12"/>
                  </a:lnTo>
                  <a:lnTo>
                    <a:pt x="12" y="12"/>
                  </a:lnTo>
                  <a:lnTo>
                    <a:pt x="6" y="6"/>
                  </a:lnTo>
                  <a:lnTo>
                    <a:pt x="3" y="6"/>
                  </a:lnTo>
                  <a:lnTo>
                    <a:pt x="0" y="6"/>
                  </a:lnTo>
                  <a:lnTo>
                    <a:pt x="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3" name="Freeform 30"/>
            <p:cNvSpPr>
              <a:spLocks/>
            </p:cNvSpPr>
            <p:nvPr/>
          </p:nvSpPr>
          <p:spPr bwMode="auto">
            <a:xfrm>
              <a:off x="9086850" y="2105025"/>
              <a:ext cx="61913" cy="23812"/>
            </a:xfrm>
            <a:custGeom>
              <a:avLst/>
              <a:gdLst>
                <a:gd name="T0" fmla="*/ 39 w 39"/>
                <a:gd name="T1" fmla="*/ 12 h 15"/>
                <a:gd name="T2" fmla="*/ 39 w 39"/>
                <a:gd name="T3" fmla="*/ 12 h 15"/>
                <a:gd name="T4" fmla="*/ 33 w 39"/>
                <a:gd name="T5" fmla="*/ 15 h 15"/>
                <a:gd name="T6" fmla="*/ 21 w 39"/>
                <a:gd name="T7" fmla="*/ 15 h 15"/>
                <a:gd name="T8" fmla="*/ 0 w 39"/>
                <a:gd name="T9" fmla="*/ 9 h 15"/>
                <a:gd name="T10" fmla="*/ 0 w 39"/>
                <a:gd name="T11" fmla="*/ 9 h 15"/>
                <a:gd name="T12" fmla="*/ 3 w 39"/>
                <a:gd name="T13" fmla="*/ 6 h 15"/>
                <a:gd name="T14" fmla="*/ 6 w 39"/>
                <a:gd name="T15" fmla="*/ 6 h 15"/>
                <a:gd name="T16" fmla="*/ 9 w 39"/>
                <a:gd name="T17" fmla="*/ 3 h 15"/>
                <a:gd name="T18" fmla="*/ 12 w 39"/>
                <a:gd name="T19" fmla="*/ 0 h 15"/>
                <a:gd name="T20" fmla="*/ 12 w 39"/>
                <a:gd name="T21" fmla="*/ 0 h 15"/>
                <a:gd name="T22" fmla="*/ 30 w 39"/>
                <a:gd name="T23" fmla="*/ 3 h 15"/>
                <a:gd name="T24" fmla="*/ 36 w 39"/>
                <a:gd name="T25" fmla="*/ 6 h 15"/>
                <a:gd name="T26" fmla="*/ 39 w 39"/>
                <a:gd name="T27" fmla="*/ 9 h 15"/>
                <a:gd name="T28" fmla="*/ 39 w 39"/>
                <a:gd name="T29" fmla="*/ 12 h 15"/>
                <a:gd name="T30" fmla="*/ 39 w 39"/>
                <a:gd name="T3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15">
                  <a:moveTo>
                    <a:pt x="39" y="12"/>
                  </a:moveTo>
                  <a:lnTo>
                    <a:pt x="39" y="12"/>
                  </a:lnTo>
                  <a:lnTo>
                    <a:pt x="33" y="15"/>
                  </a:lnTo>
                  <a:lnTo>
                    <a:pt x="21" y="15"/>
                  </a:lnTo>
                  <a:lnTo>
                    <a:pt x="0" y="9"/>
                  </a:lnTo>
                  <a:lnTo>
                    <a:pt x="0" y="9"/>
                  </a:lnTo>
                  <a:lnTo>
                    <a:pt x="3" y="6"/>
                  </a:lnTo>
                  <a:lnTo>
                    <a:pt x="6" y="6"/>
                  </a:lnTo>
                  <a:lnTo>
                    <a:pt x="9" y="3"/>
                  </a:lnTo>
                  <a:lnTo>
                    <a:pt x="12" y="0"/>
                  </a:lnTo>
                  <a:lnTo>
                    <a:pt x="12" y="0"/>
                  </a:lnTo>
                  <a:lnTo>
                    <a:pt x="30" y="3"/>
                  </a:lnTo>
                  <a:lnTo>
                    <a:pt x="36" y="6"/>
                  </a:lnTo>
                  <a:lnTo>
                    <a:pt x="39" y="9"/>
                  </a:lnTo>
                  <a:lnTo>
                    <a:pt x="39" y="12"/>
                  </a:lnTo>
                  <a:lnTo>
                    <a:pt x="39"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4" name="Freeform 31"/>
            <p:cNvSpPr>
              <a:spLocks/>
            </p:cNvSpPr>
            <p:nvPr/>
          </p:nvSpPr>
          <p:spPr bwMode="auto">
            <a:xfrm>
              <a:off x="3975100" y="2254250"/>
              <a:ext cx="47625" cy="19050"/>
            </a:xfrm>
            <a:custGeom>
              <a:avLst/>
              <a:gdLst>
                <a:gd name="T0" fmla="*/ 30 w 30"/>
                <a:gd name="T1" fmla="*/ 12 h 12"/>
                <a:gd name="T2" fmla="*/ 30 w 30"/>
                <a:gd name="T3" fmla="*/ 12 h 12"/>
                <a:gd name="T4" fmla="*/ 21 w 30"/>
                <a:gd name="T5" fmla="*/ 12 h 12"/>
                <a:gd name="T6" fmla="*/ 15 w 30"/>
                <a:gd name="T7" fmla="*/ 9 h 12"/>
                <a:gd name="T8" fmla="*/ 9 w 30"/>
                <a:gd name="T9" fmla="*/ 6 h 12"/>
                <a:gd name="T10" fmla="*/ 0 w 30"/>
                <a:gd name="T11" fmla="*/ 6 h 12"/>
                <a:gd name="T12" fmla="*/ 0 w 30"/>
                <a:gd name="T13" fmla="*/ 6 h 12"/>
                <a:gd name="T14" fmla="*/ 6 w 30"/>
                <a:gd name="T15" fmla="*/ 0 h 12"/>
                <a:gd name="T16" fmla="*/ 18 w 30"/>
                <a:gd name="T17" fmla="*/ 0 h 12"/>
                <a:gd name="T18" fmla="*/ 27 w 30"/>
                <a:gd name="T19" fmla="*/ 6 h 12"/>
                <a:gd name="T20" fmla="*/ 30 w 30"/>
                <a:gd name="T21" fmla="*/ 9 h 12"/>
                <a:gd name="T22" fmla="*/ 30 w 30"/>
                <a:gd name="T23" fmla="*/ 12 h 12"/>
                <a:gd name="T24" fmla="*/ 30 w 30"/>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30" y="12"/>
                  </a:moveTo>
                  <a:lnTo>
                    <a:pt x="30" y="12"/>
                  </a:lnTo>
                  <a:lnTo>
                    <a:pt x="21" y="12"/>
                  </a:lnTo>
                  <a:lnTo>
                    <a:pt x="15" y="9"/>
                  </a:lnTo>
                  <a:lnTo>
                    <a:pt x="9" y="6"/>
                  </a:lnTo>
                  <a:lnTo>
                    <a:pt x="0" y="6"/>
                  </a:lnTo>
                  <a:lnTo>
                    <a:pt x="0" y="6"/>
                  </a:lnTo>
                  <a:lnTo>
                    <a:pt x="6" y="0"/>
                  </a:lnTo>
                  <a:lnTo>
                    <a:pt x="18" y="0"/>
                  </a:lnTo>
                  <a:lnTo>
                    <a:pt x="27" y="6"/>
                  </a:lnTo>
                  <a:lnTo>
                    <a:pt x="30" y="9"/>
                  </a:lnTo>
                  <a:lnTo>
                    <a:pt x="30" y="12"/>
                  </a:lnTo>
                  <a:lnTo>
                    <a:pt x="30"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5" name="Freeform 32"/>
            <p:cNvSpPr>
              <a:spLocks/>
            </p:cNvSpPr>
            <p:nvPr/>
          </p:nvSpPr>
          <p:spPr bwMode="auto">
            <a:xfrm>
              <a:off x="3946525" y="2287588"/>
              <a:ext cx="66675" cy="33337"/>
            </a:xfrm>
            <a:custGeom>
              <a:avLst/>
              <a:gdLst>
                <a:gd name="T0" fmla="*/ 42 w 42"/>
                <a:gd name="T1" fmla="*/ 12 h 21"/>
                <a:gd name="T2" fmla="*/ 42 w 42"/>
                <a:gd name="T3" fmla="*/ 12 h 21"/>
                <a:gd name="T4" fmla="*/ 39 w 42"/>
                <a:gd name="T5" fmla="*/ 15 h 21"/>
                <a:gd name="T6" fmla="*/ 33 w 42"/>
                <a:gd name="T7" fmla="*/ 18 h 21"/>
                <a:gd name="T8" fmla="*/ 21 w 42"/>
                <a:gd name="T9" fmla="*/ 21 h 21"/>
                <a:gd name="T10" fmla="*/ 9 w 42"/>
                <a:gd name="T11" fmla="*/ 18 h 21"/>
                <a:gd name="T12" fmla="*/ 3 w 42"/>
                <a:gd name="T13" fmla="*/ 15 h 21"/>
                <a:gd name="T14" fmla="*/ 0 w 42"/>
                <a:gd name="T15" fmla="*/ 12 h 21"/>
                <a:gd name="T16" fmla="*/ 0 w 42"/>
                <a:gd name="T17" fmla="*/ 12 h 21"/>
                <a:gd name="T18" fmla="*/ 0 w 42"/>
                <a:gd name="T19" fmla="*/ 9 h 21"/>
                <a:gd name="T20" fmla="*/ 0 w 42"/>
                <a:gd name="T21" fmla="*/ 6 h 21"/>
                <a:gd name="T22" fmla="*/ 6 w 42"/>
                <a:gd name="T23" fmla="*/ 3 h 21"/>
                <a:gd name="T24" fmla="*/ 12 w 42"/>
                <a:gd name="T25" fmla="*/ 3 h 21"/>
                <a:gd name="T26" fmla="*/ 12 w 42"/>
                <a:gd name="T27" fmla="*/ 3 h 21"/>
                <a:gd name="T28" fmla="*/ 12 w 42"/>
                <a:gd name="T29" fmla="*/ 0 h 21"/>
                <a:gd name="T30" fmla="*/ 12 w 42"/>
                <a:gd name="T31" fmla="*/ 0 h 21"/>
                <a:gd name="T32" fmla="*/ 27 w 42"/>
                <a:gd name="T33" fmla="*/ 6 h 21"/>
                <a:gd name="T34" fmla="*/ 42 w 42"/>
                <a:gd name="T35" fmla="*/ 12 h 21"/>
                <a:gd name="T36" fmla="*/ 42 w 42"/>
                <a:gd name="T3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21">
                  <a:moveTo>
                    <a:pt x="42" y="12"/>
                  </a:moveTo>
                  <a:lnTo>
                    <a:pt x="42" y="12"/>
                  </a:lnTo>
                  <a:lnTo>
                    <a:pt x="39" y="15"/>
                  </a:lnTo>
                  <a:lnTo>
                    <a:pt x="33" y="18"/>
                  </a:lnTo>
                  <a:lnTo>
                    <a:pt x="21" y="21"/>
                  </a:lnTo>
                  <a:lnTo>
                    <a:pt x="9" y="18"/>
                  </a:lnTo>
                  <a:lnTo>
                    <a:pt x="3" y="15"/>
                  </a:lnTo>
                  <a:lnTo>
                    <a:pt x="0" y="12"/>
                  </a:lnTo>
                  <a:lnTo>
                    <a:pt x="0" y="12"/>
                  </a:lnTo>
                  <a:lnTo>
                    <a:pt x="0" y="9"/>
                  </a:lnTo>
                  <a:lnTo>
                    <a:pt x="0" y="6"/>
                  </a:lnTo>
                  <a:lnTo>
                    <a:pt x="6" y="3"/>
                  </a:lnTo>
                  <a:lnTo>
                    <a:pt x="12" y="3"/>
                  </a:lnTo>
                  <a:lnTo>
                    <a:pt x="12" y="3"/>
                  </a:lnTo>
                  <a:lnTo>
                    <a:pt x="12" y="0"/>
                  </a:lnTo>
                  <a:lnTo>
                    <a:pt x="12" y="0"/>
                  </a:lnTo>
                  <a:lnTo>
                    <a:pt x="27" y="6"/>
                  </a:lnTo>
                  <a:lnTo>
                    <a:pt x="42" y="12"/>
                  </a:lnTo>
                  <a:lnTo>
                    <a:pt x="42"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6" name="Freeform 33"/>
            <p:cNvSpPr>
              <a:spLocks/>
            </p:cNvSpPr>
            <p:nvPr/>
          </p:nvSpPr>
          <p:spPr bwMode="auto">
            <a:xfrm>
              <a:off x="6657975" y="2311400"/>
              <a:ext cx="38100" cy="38100"/>
            </a:xfrm>
            <a:custGeom>
              <a:avLst/>
              <a:gdLst>
                <a:gd name="T0" fmla="*/ 9 w 24"/>
                <a:gd name="T1" fmla="*/ 0 h 24"/>
                <a:gd name="T2" fmla="*/ 9 w 24"/>
                <a:gd name="T3" fmla="*/ 0 h 24"/>
                <a:gd name="T4" fmla="*/ 15 w 24"/>
                <a:gd name="T5" fmla="*/ 3 h 24"/>
                <a:gd name="T6" fmla="*/ 21 w 24"/>
                <a:gd name="T7" fmla="*/ 6 h 24"/>
                <a:gd name="T8" fmla="*/ 24 w 24"/>
                <a:gd name="T9" fmla="*/ 9 h 24"/>
                <a:gd name="T10" fmla="*/ 24 w 24"/>
                <a:gd name="T11" fmla="*/ 18 h 24"/>
                <a:gd name="T12" fmla="*/ 24 w 24"/>
                <a:gd name="T13" fmla="*/ 18 h 24"/>
                <a:gd name="T14" fmla="*/ 12 w 24"/>
                <a:gd name="T15" fmla="*/ 18 h 24"/>
                <a:gd name="T16" fmla="*/ 6 w 24"/>
                <a:gd name="T17" fmla="*/ 21 h 24"/>
                <a:gd name="T18" fmla="*/ 6 w 24"/>
                <a:gd name="T19" fmla="*/ 24 h 24"/>
                <a:gd name="T20" fmla="*/ 6 w 24"/>
                <a:gd name="T21" fmla="*/ 24 h 24"/>
                <a:gd name="T22" fmla="*/ 0 w 24"/>
                <a:gd name="T23" fmla="*/ 24 h 24"/>
                <a:gd name="T24" fmla="*/ 0 w 24"/>
                <a:gd name="T25" fmla="*/ 18 h 24"/>
                <a:gd name="T26" fmla="*/ 0 w 24"/>
                <a:gd name="T27" fmla="*/ 6 h 24"/>
                <a:gd name="T28" fmla="*/ 0 w 24"/>
                <a:gd name="T29" fmla="*/ 6 h 24"/>
                <a:gd name="T30" fmla="*/ 6 w 24"/>
                <a:gd name="T31" fmla="*/ 3 h 24"/>
                <a:gd name="T32" fmla="*/ 9 w 24"/>
                <a:gd name="T33" fmla="*/ 0 h 24"/>
                <a:gd name="T34" fmla="*/ 9 w 24"/>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4">
                  <a:moveTo>
                    <a:pt x="9" y="0"/>
                  </a:moveTo>
                  <a:lnTo>
                    <a:pt x="9" y="0"/>
                  </a:lnTo>
                  <a:lnTo>
                    <a:pt x="15" y="3"/>
                  </a:lnTo>
                  <a:lnTo>
                    <a:pt x="21" y="6"/>
                  </a:lnTo>
                  <a:lnTo>
                    <a:pt x="24" y="9"/>
                  </a:lnTo>
                  <a:lnTo>
                    <a:pt x="24" y="18"/>
                  </a:lnTo>
                  <a:lnTo>
                    <a:pt x="24" y="18"/>
                  </a:lnTo>
                  <a:lnTo>
                    <a:pt x="12" y="18"/>
                  </a:lnTo>
                  <a:lnTo>
                    <a:pt x="6" y="21"/>
                  </a:lnTo>
                  <a:lnTo>
                    <a:pt x="6" y="24"/>
                  </a:lnTo>
                  <a:lnTo>
                    <a:pt x="6" y="24"/>
                  </a:lnTo>
                  <a:lnTo>
                    <a:pt x="0" y="24"/>
                  </a:lnTo>
                  <a:lnTo>
                    <a:pt x="0" y="18"/>
                  </a:lnTo>
                  <a:lnTo>
                    <a:pt x="0" y="6"/>
                  </a:lnTo>
                  <a:lnTo>
                    <a:pt x="0" y="6"/>
                  </a:lnTo>
                  <a:lnTo>
                    <a:pt x="6" y="3"/>
                  </a:lnTo>
                  <a:lnTo>
                    <a:pt x="9" y="0"/>
                  </a:lnTo>
                  <a:lnTo>
                    <a:pt x="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7" name="Freeform 34"/>
            <p:cNvSpPr>
              <a:spLocks/>
            </p:cNvSpPr>
            <p:nvPr/>
          </p:nvSpPr>
          <p:spPr bwMode="auto">
            <a:xfrm>
              <a:off x="2535238" y="2354263"/>
              <a:ext cx="42863" cy="14287"/>
            </a:xfrm>
            <a:custGeom>
              <a:avLst/>
              <a:gdLst>
                <a:gd name="T0" fmla="*/ 27 w 27"/>
                <a:gd name="T1" fmla="*/ 6 h 9"/>
                <a:gd name="T2" fmla="*/ 27 w 27"/>
                <a:gd name="T3" fmla="*/ 6 h 9"/>
                <a:gd name="T4" fmla="*/ 18 w 27"/>
                <a:gd name="T5" fmla="*/ 6 h 9"/>
                <a:gd name="T6" fmla="*/ 12 w 27"/>
                <a:gd name="T7" fmla="*/ 6 h 9"/>
                <a:gd name="T8" fmla="*/ 0 w 27"/>
                <a:gd name="T9" fmla="*/ 9 h 9"/>
                <a:gd name="T10" fmla="*/ 0 w 27"/>
                <a:gd name="T11" fmla="*/ 9 h 9"/>
                <a:gd name="T12" fmla="*/ 3 w 27"/>
                <a:gd name="T13" fmla="*/ 3 h 9"/>
                <a:gd name="T14" fmla="*/ 15 w 27"/>
                <a:gd name="T15" fmla="*/ 0 h 9"/>
                <a:gd name="T16" fmla="*/ 24 w 27"/>
                <a:gd name="T17" fmla="*/ 0 h 9"/>
                <a:gd name="T18" fmla="*/ 27 w 27"/>
                <a:gd name="T19" fmla="*/ 0 h 9"/>
                <a:gd name="T20" fmla="*/ 27 w 27"/>
                <a:gd name="T21" fmla="*/ 6 h 9"/>
                <a:gd name="T22" fmla="*/ 27 w 27"/>
                <a:gd name="T2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9">
                  <a:moveTo>
                    <a:pt x="27" y="6"/>
                  </a:moveTo>
                  <a:lnTo>
                    <a:pt x="27" y="6"/>
                  </a:lnTo>
                  <a:lnTo>
                    <a:pt x="18" y="6"/>
                  </a:lnTo>
                  <a:lnTo>
                    <a:pt x="12" y="6"/>
                  </a:lnTo>
                  <a:lnTo>
                    <a:pt x="0" y="9"/>
                  </a:lnTo>
                  <a:lnTo>
                    <a:pt x="0" y="9"/>
                  </a:lnTo>
                  <a:lnTo>
                    <a:pt x="3" y="3"/>
                  </a:lnTo>
                  <a:lnTo>
                    <a:pt x="15" y="0"/>
                  </a:lnTo>
                  <a:lnTo>
                    <a:pt x="24" y="0"/>
                  </a:lnTo>
                  <a:lnTo>
                    <a:pt x="27" y="0"/>
                  </a:lnTo>
                  <a:lnTo>
                    <a:pt x="27" y="6"/>
                  </a:lnTo>
                  <a:lnTo>
                    <a:pt x="27"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8" name="Freeform 35"/>
            <p:cNvSpPr>
              <a:spLocks/>
            </p:cNvSpPr>
            <p:nvPr/>
          </p:nvSpPr>
          <p:spPr bwMode="auto">
            <a:xfrm>
              <a:off x="3355975" y="2368550"/>
              <a:ext cx="66675" cy="38100"/>
            </a:xfrm>
            <a:custGeom>
              <a:avLst/>
              <a:gdLst>
                <a:gd name="T0" fmla="*/ 36 w 42"/>
                <a:gd name="T1" fmla="*/ 0 h 24"/>
                <a:gd name="T2" fmla="*/ 36 w 42"/>
                <a:gd name="T3" fmla="*/ 0 h 24"/>
                <a:gd name="T4" fmla="*/ 39 w 42"/>
                <a:gd name="T5" fmla="*/ 6 h 24"/>
                <a:gd name="T6" fmla="*/ 42 w 42"/>
                <a:gd name="T7" fmla="*/ 15 h 24"/>
                <a:gd name="T8" fmla="*/ 42 w 42"/>
                <a:gd name="T9" fmla="*/ 21 h 24"/>
                <a:gd name="T10" fmla="*/ 39 w 42"/>
                <a:gd name="T11" fmla="*/ 24 h 24"/>
                <a:gd name="T12" fmla="*/ 39 w 42"/>
                <a:gd name="T13" fmla="*/ 24 h 24"/>
                <a:gd name="T14" fmla="*/ 15 w 42"/>
                <a:gd name="T15" fmla="*/ 24 h 24"/>
                <a:gd name="T16" fmla="*/ 6 w 42"/>
                <a:gd name="T17" fmla="*/ 24 h 24"/>
                <a:gd name="T18" fmla="*/ 0 w 42"/>
                <a:gd name="T19" fmla="*/ 18 h 24"/>
                <a:gd name="T20" fmla="*/ 0 w 42"/>
                <a:gd name="T21" fmla="*/ 18 h 24"/>
                <a:gd name="T22" fmla="*/ 0 w 42"/>
                <a:gd name="T23" fmla="*/ 12 h 24"/>
                <a:gd name="T24" fmla="*/ 3 w 42"/>
                <a:gd name="T25" fmla="*/ 9 h 24"/>
                <a:gd name="T26" fmla="*/ 6 w 42"/>
                <a:gd name="T27" fmla="*/ 9 h 24"/>
                <a:gd name="T28" fmla="*/ 6 w 42"/>
                <a:gd name="T29" fmla="*/ 0 h 24"/>
                <a:gd name="T30" fmla="*/ 6 w 42"/>
                <a:gd name="T31" fmla="*/ 0 h 24"/>
                <a:gd name="T32" fmla="*/ 15 w 42"/>
                <a:gd name="T33" fmla="*/ 0 h 24"/>
                <a:gd name="T34" fmla="*/ 24 w 42"/>
                <a:gd name="T35" fmla="*/ 3 h 24"/>
                <a:gd name="T36" fmla="*/ 33 w 42"/>
                <a:gd name="T37" fmla="*/ 3 h 24"/>
                <a:gd name="T38" fmla="*/ 33 w 42"/>
                <a:gd name="T39" fmla="*/ 3 h 24"/>
                <a:gd name="T40" fmla="*/ 36 w 42"/>
                <a:gd name="T41" fmla="*/ 0 h 24"/>
                <a:gd name="T42" fmla="*/ 36 w 42"/>
                <a:gd name="T4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24">
                  <a:moveTo>
                    <a:pt x="36" y="0"/>
                  </a:moveTo>
                  <a:lnTo>
                    <a:pt x="36" y="0"/>
                  </a:lnTo>
                  <a:lnTo>
                    <a:pt x="39" y="6"/>
                  </a:lnTo>
                  <a:lnTo>
                    <a:pt x="42" y="15"/>
                  </a:lnTo>
                  <a:lnTo>
                    <a:pt x="42" y="21"/>
                  </a:lnTo>
                  <a:lnTo>
                    <a:pt x="39" y="24"/>
                  </a:lnTo>
                  <a:lnTo>
                    <a:pt x="39" y="24"/>
                  </a:lnTo>
                  <a:lnTo>
                    <a:pt x="15" y="24"/>
                  </a:lnTo>
                  <a:lnTo>
                    <a:pt x="6" y="24"/>
                  </a:lnTo>
                  <a:lnTo>
                    <a:pt x="0" y="18"/>
                  </a:lnTo>
                  <a:lnTo>
                    <a:pt x="0" y="18"/>
                  </a:lnTo>
                  <a:lnTo>
                    <a:pt x="0" y="12"/>
                  </a:lnTo>
                  <a:lnTo>
                    <a:pt x="3" y="9"/>
                  </a:lnTo>
                  <a:lnTo>
                    <a:pt x="6" y="9"/>
                  </a:lnTo>
                  <a:lnTo>
                    <a:pt x="6" y="0"/>
                  </a:lnTo>
                  <a:lnTo>
                    <a:pt x="6" y="0"/>
                  </a:lnTo>
                  <a:lnTo>
                    <a:pt x="15" y="0"/>
                  </a:lnTo>
                  <a:lnTo>
                    <a:pt x="24" y="3"/>
                  </a:lnTo>
                  <a:lnTo>
                    <a:pt x="33" y="3"/>
                  </a:lnTo>
                  <a:lnTo>
                    <a:pt x="33" y="3"/>
                  </a:lnTo>
                  <a:lnTo>
                    <a:pt x="36" y="0"/>
                  </a:lnTo>
                  <a:lnTo>
                    <a:pt x="3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9" name="Freeform 36"/>
            <p:cNvSpPr>
              <a:spLocks/>
            </p:cNvSpPr>
            <p:nvPr/>
          </p:nvSpPr>
          <p:spPr bwMode="auto">
            <a:xfrm>
              <a:off x="3325813" y="2498725"/>
              <a:ext cx="77788" cy="42862"/>
            </a:xfrm>
            <a:custGeom>
              <a:avLst/>
              <a:gdLst>
                <a:gd name="T0" fmla="*/ 49 w 49"/>
                <a:gd name="T1" fmla="*/ 12 h 27"/>
                <a:gd name="T2" fmla="*/ 49 w 49"/>
                <a:gd name="T3" fmla="*/ 12 h 27"/>
                <a:gd name="T4" fmla="*/ 49 w 49"/>
                <a:gd name="T5" fmla="*/ 18 h 27"/>
                <a:gd name="T6" fmla="*/ 46 w 49"/>
                <a:gd name="T7" fmla="*/ 21 h 27"/>
                <a:gd name="T8" fmla="*/ 34 w 49"/>
                <a:gd name="T9" fmla="*/ 21 h 27"/>
                <a:gd name="T10" fmla="*/ 34 w 49"/>
                <a:gd name="T11" fmla="*/ 21 h 27"/>
                <a:gd name="T12" fmla="*/ 28 w 49"/>
                <a:gd name="T13" fmla="*/ 24 h 27"/>
                <a:gd name="T14" fmla="*/ 22 w 49"/>
                <a:gd name="T15" fmla="*/ 27 h 27"/>
                <a:gd name="T16" fmla="*/ 19 w 49"/>
                <a:gd name="T17" fmla="*/ 24 h 27"/>
                <a:gd name="T18" fmla="*/ 19 w 49"/>
                <a:gd name="T19" fmla="*/ 24 h 27"/>
                <a:gd name="T20" fmla="*/ 16 w 49"/>
                <a:gd name="T21" fmla="*/ 24 h 27"/>
                <a:gd name="T22" fmla="*/ 10 w 49"/>
                <a:gd name="T23" fmla="*/ 24 h 27"/>
                <a:gd name="T24" fmla="*/ 0 w 49"/>
                <a:gd name="T25" fmla="*/ 21 h 27"/>
                <a:gd name="T26" fmla="*/ 0 w 49"/>
                <a:gd name="T27" fmla="*/ 21 h 27"/>
                <a:gd name="T28" fmla="*/ 0 w 49"/>
                <a:gd name="T29" fmla="*/ 18 h 27"/>
                <a:gd name="T30" fmla="*/ 0 w 49"/>
                <a:gd name="T31" fmla="*/ 15 h 27"/>
                <a:gd name="T32" fmla="*/ 7 w 49"/>
                <a:gd name="T33" fmla="*/ 12 h 27"/>
                <a:gd name="T34" fmla="*/ 10 w 49"/>
                <a:gd name="T35" fmla="*/ 12 h 27"/>
                <a:gd name="T36" fmla="*/ 7 w 49"/>
                <a:gd name="T37" fmla="*/ 9 h 27"/>
                <a:gd name="T38" fmla="*/ 7 w 49"/>
                <a:gd name="T39" fmla="*/ 9 h 27"/>
                <a:gd name="T40" fmla="*/ 7 w 49"/>
                <a:gd name="T41" fmla="*/ 6 h 27"/>
                <a:gd name="T42" fmla="*/ 13 w 49"/>
                <a:gd name="T43" fmla="*/ 6 h 27"/>
                <a:gd name="T44" fmla="*/ 16 w 49"/>
                <a:gd name="T45" fmla="*/ 3 h 27"/>
                <a:gd name="T46" fmla="*/ 19 w 49"/>
                <a:gd name="T47" fmla="*/ 0 h 27"/>
                <a:gd name="T48" fmla="*/ 19 w 49"/>
                <a:gd name="T49" fmla="*/ 0 h 27"/>
                <a:gd name="T50" fmla="*/ 34 w 49"/>
                <a:gd name="T51" fmla="*/ 6 h 27"/>
                <a:gd name="T52" fmla="*/ 43 w 49"/>
                <a:gd name="T53" fmla="*/ 9 h 27"/>
                <a:gd name="T54" fmla="*/ 49 w 49"/>
                <a:gd name="T55" fmla="*/ 12 h 27"/>
                <a:gd name="T56" fmla="*/ 49 w 49"/>
                <a:gd name="T57"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 h="27">
                  <a:moveTo>
                    <a:pt x="49" y="12"/>
                  </a:moveTo>
                  <a:lnTo>
                    <a:pt x="49" y="12"/>
                  </a:lnTo>
                  <a:lnTo>
                    <a:pt x="49" y="18"/>
                  </a:lnTo>
                  <a:lnTo>
                    <a:pt x="46" y="21"/>
                  </a:lnTo>
                  <a:lnTo>
                    <a:pt x="34" y="21"/>
                  </a:lnTo>
                  <a:lnTo>
                    <a:pt x="34" y="21"/>
                  </a:lnTo>
                  <a:lnTo>
                    <a:pt x="28" y="24"/>
                  </a:lnTo>
                  <a:lnTo>
                    <a:pt x="22" y="27"/>
                  </a:lnTo>
                  <a:lnTo>
                    <a:pt x="19" y="24"/>
                  </a:lnTo>
                  <a:lnTo>
                    <a:pt x="19" y="24"/>
                  </a:lnTo>
                  <a:lnTo>
                    <a:pt x="16" y="24"/>
                  </a:lnTo>
                  <a:lnTo>
                    <a:pt x="10" y="24"/>
                  </a:lnTo>
                  <a:lnTo>
                    <a:pt x="0" y="21"/>
                  </a:lnTo>
                  <a:lnTo>
                    <a:pt x="0" y="21"/>
                  </a:lnTo>
                  <a:lnTo>
                    <a:pt x="0" y="18"/>
                  </a:lnTo>
                  <a:lnTo>
                    <a:pt x="0" y="15"/>
                  </a:lnTo>
                  <a:lnTo>
                    <a:pt x="7" y="12"/>
                  </a:lnTo>
                  <a:lnTo>
                    <a:pt x="10" y="12"/>
                  </a:lnTo>
                  <a:lnTo>
                    <a:pt x="7" y="9"/>
                  </a:lnTo>
                  <a:lnTo>
                    <a:pt x="7" y="9"/>
                  </a:lnTo>
                  <a:lnTo>
                    <a:pt x="7" y="6"/>
                  </a:lnTo>
                  <a:lnTo>
                    <a:pt x="13" y="6"/>
                  </a:lnTo>
                  <a:lnTo>
                    <a:pt x="16" y="3"/>
                  </a:lnTo>
                  <a:lnTo>
                    <a:pt x="19" y="0"/>
                  </a:lnTo>
                  <a:lnTo>
                    <a:pt x="19" y="0"/>
                  </a:lnTo>
                  <a:lnTo>
                    <a:pt x="34" y="6"/>
                  </a:lnTo>
                  <a:lnTo>
                    <a:pt x="43" y="9"/>
                  </a:lnTo>
                  <a:lnTo>
                    <a:pt x="49" y="12"/>
                  </a:lnTo>
                  <a:lnTo>
                    <a:pt x="49"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0" name="Freeform 37"/>
            <p:cNvSpPr>
              <a:spLocks/>
            </p:cNvSpPr>
            <p:nvPr/>
          </p:nvSpPr>
          <p:spPr bwMode="auto">
            <a:xfrm>
              <a:off x="3325813" y="2574925"/>
              <a:ext cx="30163" cy="14287"/>
            </a:xfrm>
            <a:custGeom>
              <a:avLst/>
              <a:gdLst>
                <a:gd name="T0" fmla="*/ 19 w 19"/>
                <a:gd name="T1" fmla="*/ 9 h 9"/>
                <a:gd name="T2" fmla="*/ 19 w 19"/>
                <a:gd name="T3" fmla="*/ 9 h 9"/>
                <a:gd name="T4" fmla="*/ 13 w 19"/>
                <a:gd name="T5" fmla="*/ 6 h 9"/>
                <a:gd name="T6" fmla="*/ 10 w 19"/>
                <a:gd name="T7" fmla="*/ 6 h 9"/>
                <a:gd name="T8" fmla="*/ 7 w 19"/>
                <a:gd name="T9" fmla="*/ 9 h 9"/>
                <a:gd name="T10" fmla="*/ 0 w 19"/>
                <a:gd name="T11" fmla="*/ 9 h 9"/>
                <a:gd name="T12" fmla="*/ 0 w 19"/>
                <a:gd name="T13" fmla="*/ 9 h 9"/>
                <a:gd name="T14" fmla="*/ 0 w 19"/>
                <a:gd name="T15" fmla="*/ 6 h 9"/>
                <a:gd name="T16" fmla="*/ 0 w 19"/>
                <a:gd name="T17" fmla="*/ 3 h 9"/>
                <a:gd name="T18" fmla="*/ 10 w 19"/>
                <a:gd name="T19" fmla="*/ 0 h 9"/>
                <a:gd name="T20" fmla="*/ 16 w 19"/>
                <a:gd name="T21" fmla="*/ 3 h 9"/>
                <a:gd name="T22" fmla="*/ 19 w 19"/>
                <a:gd name="T23" fmla="*/ 6 h 9"/>
                <a:gd name="T24" fmla="*/ 19 w 19"/>
                <a:gd name="T25" fmla="*/ 9 h 9"/>
                <a:gd name="T26" fmla="*/ 19 w 19"/>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9">
                  <a:moveTo>
                    <a:pt x="19" y="9"/>
                  </a:moveTo>
                  <a:lnTo>
                    <a:pt x="19" y="9"/>
                  </a:lnTo>
                  <a:lnTo>
                    <a:pt x="13" y="6"/>
                  </a:lnTo>
                  <a:lnTo>
                    <a:pt x="10" y="6"/>
                  </a:lnTo>
                  <a:lnTo>
                    <a:pt x="7" y="9"/>
                  </a:lnTo>
                  <a:lnTo>
                    <a:pt x="0" y="9"/>
                  </a:lnTo>
                  <a:lnTo>
                    <a:pt x="0" y="9"/>
                  </a:lnTo>
                  <a:lnTo>
                    <a:pt x="0" y="6"/>
                  </a:lnTo>
                  <a:lnTo>
                    <a:pt x="0" y="3"/>
                  </a:lnTo>
                  <a:lnTo>
                    <a:pt x="10" y="0"/>
                  </a:lnTo>
                  <a:lnTo>
                    <a:pt x="16" y="3"/>
                  </a:lnTo>
                  <a:lnTo>
                    <a:pt x="19" y="6"/>
                  </a:lnTo>
                  <a:lnTo>
                    <a:pt x="19" y="9"/>
                  </a:lnTo>
                  <a:lnTo>
                    <a:pt x="19" y="9"/>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1" name="Freeform 38"/>
            <p:cNvSpPr>
              <a:spLocks/>
            </p:cNvSpPr>
            <p:nvPr/>
          </p:nvSpPr>
          <p:spPr bwMode="auto">
            <a:xfrm>
              <a:off x="3173413" y="2603500"/>
              <a:ext cx="52388" cy="23812"/>
            </a:xfrm>
            <a:custGeom>
              <a:avLst/>
              <a:gdLst>
                <a:gd name="T0" fmla="*/ 27 w 33"/>
                <a:gd name="T1" fmla="*/ 0 h 15"/>
                <a:gd name="T2" fmla="*/ 27 w 33"/>
                <a:gd name="T3" fmla="*/ 0 h 15"/>
                <a:gd name="T4" fmla="*/ 30 w 33"/>
                <a:gd name="T5" fmla="*/ 6 h 15"/>
                <a:gd name="T6" fmla="*/ 33 w 33"/>
                <a:gd name="T7" fmla="*/ 9 h 15"/>
                <a:gd name="T8" fmla="*/ 33 w 33"/>
                <a:gd name="T9" fmla="*/ 9 h 15"/>
                <a:gd name="T10" fmla="*/ 30 w 33"/>
                <a:gd name="T11" fmla="*/ 12 h 15"/>
                <a:gd name="T12" fmla="*/ 27 w 33"/>
                <a:gd name="T13" fmla="*/ 12 h 15"/>
                <a:gd name="T14" fmla="*/ 21 w 33"/>
                <a:gd name="T15" fmla="*/ 12 h 15"/>
                <a:gd name="T16" fmla="*/ 15 w 33"/>
                <a:gd name="T17" fmla="*/ 12 h 15"/>
                <a:gd name="T18" fmla="*/ 15 w 33"/>
                <a:gd name="T19" fmla="*/ 12 h 15"/>
                <a:gd name="T20" fmla="*/ 15 w 33"/>
                <a:gd name="T21" fmla="*/ 15 h 15"/>
                <a:gd name="T22" fmla="*/ 12 w 33"/>
                <a:gd name="T23" fmla="*/ 15 h 15"/>
                <a:gd name="T24" fmla="*/ 0 w 33"/>
                <a:gd name="T25" fmla="*/ 12 h 15"/>
                <a:gd name="T26" fmla="*/ 0 w 33"/>
                <a:gd name="T27" fmla="*/ 12 h 15"/>
                <a:gd name="T28" fmla="*/ 12 w 33"/>
                <a:gd name="T29" fmla="*/ 3 h 15"/>
                <a:gd name="T30" fmla="*/ 18 w 33"/>
                <a:gd name="T31" fmla="*/ 0 h 15"/>
                <a:gd name="T32" fmla="*/ 27 w 33"/>
                <a:gd name="T33" fmla="*/ 0 h 15"/>
                <a:gd name="T34" fmla="*/ 27 w 33"/>
                <a:gd name="T3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15">
                  <a:moveTo>
                    <a:pt x="27" y="0"/>
                  </a:moveTo>
                  <a:lnTo>
                    <a:pt x="27" y="0"/>
                  </a:lnTo>
                  <a:lnTo>
                    <a:pt x="30" y="6"/>
                  </a:lnTo>
                  <a:lnTo>
                    <a:pt x="33" y="9"/>
                  </a:lnTo>
                  <a:lnTo>
                    <a:pt x="33" y="9"/>
                  </a:lnTo>
                  <a:lnTo>
                    <a:pt x="30" y="12"/>
                  </a:lnTo>
                  <a:lnTo>
                    <a:pt x="27" y="12"/>
                  </a:lnTo>
                  <a:lnTo>
                    <a:pt x="21" y="12"/>
                  </a:lnTo>
                  <a:lnTo>
                    <a:pt x="15" y="12"/>
                  </a:lnTo>
                  <a:lnTo>
                    <a:pt x="15" y="12"/>
                  </a:lnTo>
                  <a:lnTo>
                    <a:pt x="15" y="15"/>
                  </a:lnTo>
                  <a:lnTo>
                    <a:pt x="12" y="15"/>
                  </a:lnTo>
                  <a:lnTo>
                    <a:pt x="0" y="12"/>
                  </a:lnTo>
                  <a:lnTo>
                    <a:pt x="0" y="12"/>
                  </a:lnTo>
                  <a:lnTo>
                    <a:pt x="12" y="3"/>
                  </a:lnTo>
                  <a:lnTo>
                    <a:pt x="18" y="0"/>
                  </a:lnTo>
                  <a:lnTo>
                    <a:pt x="27" y="0"/>
                  </a:lnTo>
                  <a:lnTo>
                    <a:pt x="27"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2" name="Freeform 39"/>
            <p:cNvSpPr>
              <a:spLocks/>
            </p:cNvSpPr>
            <p:nvPr/>
          </p:nvSpPr>
          <p:spPr bwMode="auto">
            <a:xfrm>
              <a:off x="3273425" y="2627313"/>
              <a:ext cx="14288" cy="30162"/>
            </a:xfrm>
            <a:custGeom>
              <a:avLst/>
              <a:gdLst>
                <a:gd name="T0" fmla="*/ 0 w 9"/>
                <a:gd name="T1" fmla="*/ 0 h 19"/>
                <a:gd name="T2" fmla="*/ 0 w 9"/>
                <a:gd name="T3" fmla="*/ 0 h 19"/>
                <a:gd name="T4" fmla="*/ 6 w 9"/>
                <a:gd name="T5" fmla="*/ 3 h 19"/>
                <a:gd name="T6" fmla="*/ 9 w 9"/>
                <a:gd name="T7" fmla="*/ 7 h 19"/>
                <a:gd name="T8" fmla="*/ 9 w 9"/>
                <a:gd name="T9" fmla="*/ 19 h 19"/>
                <a:gd name="T10" fmla="*/ 9 w 9"/>
                <a:gd name="T11" fmla="*/ 19 h 19"/>
                <a:gd name="T12" fmla="*/ 3 w 9"/>
                <a:gd name="T13" fmla="*/ 19 h 19"/>
                <a:gd name="T14" fmla="*/ 0 w 9"/>
                <a:gd name="T15" fmla="*/ 13 h 19"/>
                <a:gd name="T16" fmla="*/ 0 w 9"/>
                <a:gd name="T17" fmla="*/ 0 h 19"/>
                <a:gd name="T18" fmla="*/ 0 w 9"/>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9">
                  <a:moveTo>
                    <a:pt x="0" y="0"/>
                  </a:moveTo>
                  <a:lnTo>
                    <a:pt x="0" y="0"/>
                  </a:lnTo>
                  <a:lnTo>
                    <a:pt x="6" y="3"/>
                  </a:lnTo>
                  <a:lnTo>
                    <a:pt x="9" y="7"/>
                  </a:lnTo>
                  <a:lnTo>
                    <a:pt x="9" y="19"/>
                  </a:lnTo>
                  <a:lnTo>
                    <a:pt x="9" y="19"/>
                  </a:lnTo>
                  <a:lnTo>
                    <a:pt x="3" y="19"/>
                  </a:lnTo>
                  <a:lnTo>
                    <a:pt x="0" y="13"/>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3" name="Freeform 40"/>
            <p:cNvSpPr>
              <a:spLocks/>
            </p:cNvSpPr>
            <p:nvPr/>
          </p:nvSpPr>
          <p:spPr bwMode="auto">
            <a:xfrm>
              <a:off x="5126038" y="2901950"/>
              <a:ext cx="106363" cy="134937"/>
            </a:xfrm>
            <a:custGeom>
              <a:avLst/>
              <a:gdLst>
                <a:gd name="T0" fmla="*/ 21 w 67"/>
                <a:gd name="T1" fmla="*/ 0 h 85"/>
                <a:gd name="T2" fmla="*/ 27 w 67"/>
                <a:gd name="T3" fmla="*/ 3 h 85"/>
                <a:gd name="T4" fmla="*/ 27 w 67"/>
                <a:gd name="T5" fmla="*/ 6 h 85"/>
                <a:gd name="T6" fmla="*/ 37 w 67"/>
                <a:gd name="T7" fmla="*/ 3 h 85"/>
                <a:gd name="T8" fmla="*/ 55 w 67"/>
                <a:gd name="T9" fmla="*/ 3 h 85"/>
                <a:gd name="T10" fmla="*/ 58 w 67"/>
                <a:gd name="T11" fmla="*/ 9 h 85"/>
                <a:gd name="T12" fmla="*/ 67 w 67"/>
                <a:gd name="T13" fmla="*/ 12 h 85"/>
                <a:gd name="T14" fmla="*/ 64 w 67"/>
                <a:gd name="T15" fmla="*/ 18 h 85"/>
                <a:gd name="T16" fmla="*/ 61 w 67"/>
                <a:gd name="T17" fmla="*/ 21 h 85"/>
                <a:gd name="T18" fmla="*/ 55 w 67"/>
                <a:gd name="T19" fmla="*/ 24 h 85"/>
                <a:gd name="T20" fmla="*/ 55 w 67"/>
                <a:gd name="T21" fmla="*/ 30 h 85"/>
                <a:gd name="T22" fmla="*/ 61 w 67"/>
                <a:gd name="T23" fmla="*/ 39 h 85"/>
                <a:gd name="T24" fmla="*/ 64 w 67"/>
                <a:gd name="T25" fmla="*/ 45 h 85"/>
                <a:gd name="T26" fmla="*/ 58 w 67"/>
                <a:gd name="T27" fmla="*/ 57 h 85"/>
                <a:gd name="T28" fmla="*/ 58 w 67"/>
                <a:gd name="T29" fmla="*/ 63 h 85"/>
                <a:gd name="T30" fmla="*/ 40 w 67"/>
                <a:gd name="T31" fmla="*/ 63 h 85"/>
                <a:gd name="T32" fmla="*/ 34 w 67"/>
                <a:gd name="T33" fmla="*/ 69 h 85"/>
                <a:gd name="T34" fmla="*/ 34 w 67"/>
                <a:gd name="T35" fmla="*/ 75 h 85"/>
                <a:gd name="T36" fmla="*/ 24 w 67"/>
                <a:gd name="T37" fmla="*/ 81 h 85"/>
                <a:gd name="T38" fmla="*/ 27 w 67"/>
                <a:gd name="T39" fmla="*/ 85 h 85"/>
                <a:gd name="T40" fmla="*/ 0 w 67"/>
                <a:gd name="T41" fmla="*/ 85 h 85"/>
                <a:gd name="T42" fmla="*/ 0 w 67"/>
                <a:gd name="T43" fmla="*/ 66 h 85"/>
                <a:gd name="T44" fmla="*/ 6 w 67"/>
                <a:gd name="T45" fmla="*/ 60 h 85"/>
                <a:gd name="T46" fmla="*/ 9 w 67"/>
                <a:gd name="T47" fmla="*/ 60 h 85"/>
                <a:gd name="T48" fmla="*/ 6 w 67"/>
                <a:gd name="T49" fmla="*/ 51 h 85"/>
                <a:gd name="T50" fmla="*/ 9 w 67"/>
                <a:gd name="T51" fmla="*/ 45 h 85"/>
                <a:gd name="T52" fmla="*/ 9 w 67"/>
                <a:gd name="T53" fmla="*/ 36 h 85"/>
                <a:gd name="T54" fmla="*/ 3 w 67"/>
                <a:gd name="T55" fmla="*/ 30 h 85"/>
                <a:gd name="T56" fmla="*/ 0 w 67"/>
                <a:gd name="T57" fmla="*/ 24 h 85"/>
                <a:gd name="T58" fmla="*/ 12 w 67"/>
                <a:gd name="T59" fmla="*/ 24 h 85"/>
                <a:gd name="T60" fmla="*/ 18 w 67"/>
                <a:gd name="T61" fmla="*/ 27 h 85"/>
                <a:gd name="T62" fmla="*/ 21 w 67"/>
                <a:gd name="T63" fmla="*/ 24 h 85"/>
                <a:gd name="T64" fmla="*/ 21 w 67"/>
                <a:gd name="T65" fmla="*/ 6 h 85"/>
                <a:gd name="T66" fmla="*/ 21 w 67"/>
                <a:gd name="T6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85">
                  <a:moveTo>
                    <a:pt x="21" y="0"/>
                  </a:moveTo>
                  <a:lnTo>
                    <a:pt x="21" y="0"/>
                  </a:lnTo>
                  <a:lnTo>
                    <a:pt x="24" y="0"/>
                  </a:lnTo>
                  <a:lnTo>
                    <a:pt x="27" y="3"/>
                  </a:lnTo>
                  <a:lnTo>
                    <a:pt x="27" y="3"/>
                  </a:lnTo>
                  <a:lnTo>
                    <a:pt x="27" y="6"/>
                  </a:lnTo>
                  <a:lnTo>
                    <a:pt x="31" y="6"/>
                  </a:lnTo>
                  <a:lnTo>
                    <a:pt x="37" y="3"/>
                  </a:lnTo>
                  <a:lnTo>
                    <a:pt x="46" y="3"/>
                  </a:lnTo>
                  <a:lnTo>
                    <a:pt x="55" y="3"/>
                  </a:lnTo>
                  <a:lnTo>
                    <a:pt x="55" y="3"/>
                  </a:lnTo>
                  <a:lnTo>
                    <a:pt x="58" y="9"/>
                  </a:lnTo>
                  <a:lnTo>
                    <a:pt x="67" y="12"/>
                  </a:lnTo>
                  <a:lnTo>
                    <a:pt x="67" y="12"/>
                  </a:lnTo>
                  <a:lnTo>
                    <a:pt x="67" y="18"/>
                  </a:lnTo>
                  <a:lnTo>
                    <a:pt x="64" y="18"/>
                  </a:lnTo>
                  <a:lnTo>
                    <a:pt x="64" y="18"/>
                  </a:lnTo>
                  <a:lnTo>
                    <a:pt x="61" y="21"/>
                  </a:lnTo>
                  <a:lnTo>
                    <a:pt x="61" y="21"/>
                  </a:lnTo>
                  <a:lnTo>
                    <a:pt x="55" y="24"/>
                  </a:lnTo>
                  <a:lnTo>
                    <a:pt x="55" y="24"/>
                  </a:lnTo>
                  <a:lnTo>
                    <a:pt x="55" y="30"/>
                  </a:lnTo>
                  <a:lnTo>
                    <a:pt x="58" y="33"/>
                  </a:lnTo>
                  <a:lnTo>
                    <a:pt x="61" y="39"/>
                  </a:lnTo>
                  <a:lnTo>
                    <a:pt x="64" y="45"/>
                  </a:lnTo>
                  <a:lnTo>
                    <a:pt x="64" y="45"/>
                  </a:lnTo>
                  <a:lnTo>
                    <a:pt x="61" y="54"/>
                  </a:lnTo>
                  <a:lnTo>
                    <a:pt x="58" y="57"/>
                  </a:lnTo>
                  <a:lnTo>
                    <a:pt x="58" y="63"/>
                  </a:lnTo>
                  <a:lnTo>
                    <a:pt x="58" y="63"/>
                  </a:lnTo>
                  <a:lnTo>
                    <a:pt x="40" y="63"/>
                  </a:lnTo>
                  <a:lnTo>
                    <a:pt x="40" y="63"/>
                  </a:lnTo>
                  <a:lnTo>
                    <a:pt x="37" y="66"/>
                  </a:lnTo>
                  <a:lnTo>
                    <a:pt x="34" y="69"/>
                  </a:lnTo>
                  <a:lnTo>
                    <a:pt x="34" y="75"/>
                  </a:lnTo>
                  <a:lnTo>
                    <a:pt x="34" y="75"/>
                  </a:lnTo>
                  <a:lnTo>
                    <a:pt x="27" y="78"/>
                  </a:lnTo>
                  <a:lnTo>
                    <a:pt x="24" y="81"/>
                  </a:lnTo>
                  <a:lnTo>
                    <a:pt x="27" y="85"/>
                  </a:lnTo>
                  <a:lnTo>
                    <a:pt x="27" y="85"/>
                  </a:lnTo>
                  <a:lnTo>
                    <a:pt x="0" y="85"/>
                  </a:lnTo>
                  <a:lnTo>
                    <a:pt x="0" y="85"/>
                  </a:lnTo>
                  <a:lnTo>
                    <a:pt x="3" y="75"/>
                  </a:lnTo>
                  <a:lnTo>
                    <a:pt x="0" y="66"/>
                  </a:lnTo>
                  <a:lnTo>
                    <a:pt x="3" y="60"/>
                  </a:lnTo>
                  <a:lnTo>
                    <a:pt x="6" y="60"/>
                  </a:lnTo>
                  <a:lnTo>
                    <a:pt x="9" y="60"/>
                  </a:lnTo>
                  <a:lnTo>
                    <a:pt x="9" y="60"/>
                  </a:lnTo>
                  <a:lnTo>
                    <a:pt x="9" y="54"/>
                  </a:lnTo>
                  <a:lnTo>
                    <a:pt x="6" y="51"/>
                  </a:lnTo>
                  <a:lnTo>
                    <a:pt x="6" y="48"/>
                  </a:lnTo>
                  <a:lnTo>
                    <a:pt x="9" y="45"/>
                  </a:lnTo>
                  <a:lnTo>
                    <a:pt x="9" y="45"/>
                  </a:lnTo>
                  <a:lnTo>
                    <a:pt x="9" y="36"/>
                  </a:lnTo>
                  <a:lnTo>
                    <a:pt x="6" y="33"/>
                  </a:lnTo>
                  <a:lnTo>
                    <a:pt x="3" y="30"/>
                  </a:lnTo>
                  <a:lnTo>
                    <a:pt x="0" y="24"/>
                  </a:lnTo>
                  <a:lnTo>
                    <a:pt x="0" y="24"/>
                  </a:lnTo>
                  <a:lnTo>
                    <a:pt x="6" y="24"/>
                  </a:lnTo>
                  <a:lnTo>
                    <a:pt x="12" y="24"/>
                  </a:lnTo>
                  <a:lnTo>
                    <a:pt x="18" y="27"/>
                  </a:lnTo>
                  <a:lnTo>
                    <a:pt x="18" y="27"/>
                  </a:lnTo>
                  <a:lnTo>
                    <a:pt x="21" y="27"/>
                  </a:lnTo>
                  <a:lnTo>
                    <a:pt x="21" y="24"/>
                  </a:lnTo>
                  <a:lnTo>
                    <a:pt x="21" y="15"/>
                  </a:lnTo>
                  <a:lnTo>
                    <a:pt x="21" y="6"/>
                  </a:lnTo>
                  <a:lnTo>
                    <a:pt x="21" y="0"/>
                  </a:lnTo>
                  <a:lnTo>
                    <a:pt x="2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4" name="Freeform 41"/>
            <p:cNvSpPr>
              <a:spLocks/>
            </p:cNvSpPr>
            <p:nvPr/>
          </p:nvSpPr>
          <p:spPr bwMode="auto">
            <a:xfrm>
              <a:off x="1046163" y="2906713"/>
              <a:ext cx="33338" cy="23812"/>
            </a:xfrm>
            <a:custGeom>
              <a:avLst/>
              <a:gdLst>
                <a:gd name="T0" fmla="*/ 21 w 21"/>
                <a:gd name="T1" fmla="*/ 0 h 15"/>
                <a:gd name="T2" fmla="*/ 21 w 21"/>
                <a:gd name="T3" fmla="*/ 0 h 15"/>
                <a:gd name="T4" fmla="*/ 21 w 21"/>
                <a:gd name="T5" fmla="*/ 3 h 15"/>
                <a:gd name="T6" fmla="*/ 21 w 21"/>
                <a:gd name="T7" fmla="*/ 6 h 15"/>
                <a:gd name="T8" fmla="*/ 18 w 21"/>
                <a:gd name="T9" fmla="*/ 9 h 15"/>
                <a:gd name="T10" fmla="*/ 18 w 21"/>
                <a:gd name="T11" fmla="*/ 9 h 15"/>
                <a:gd name="T12" fmla="*/ 12 w 21"/>
                <a:gd name="T13" fmla="*/ 15 h 15"/>
                <a:gd name="T14" fmla="*/ 6 w 21"/>
                <a:gd name="T15" fmla="*/ 15 h 15"/>
                <a:gd name="T16" fmla="*/ 0 w 21"/>
                <a:gd name="T17" fmla="*/ 12 h 15"/>
                <a:gd name="T18" fmla="*/ 0 w 21"/>
                <a:gd name="T19" fmla="*/ 12 h 15"/>
                <a:gd name="T20" fmla="*/ 3 w 21"/>
                <a:gd name="T21" fmla="*/ 6 h 15"/>
                <a:gd name="T22" fmla="*/ 9 w 21"/>
                <a:gd name="T23" fmla="*/ 3 h 15"/>
                <a:gd name="T24" fmla="*/ 21 w 21"/>
                <a:gd name="T25" fmla="*/ 0 h 15"/>
                <a:gd name="T26" fmla="*/ 21 w 21"/>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5">
                  <a:moveTo>
                    <a:pt x="21" y="0"/>
                  </a:moveTo>
                  <a:lnTo>
                    <a:pt x="21" y="0"/>
                  </a:lnTo>
                  <a:lnTo>
                    <a:pt x="21" y="3"/>
                  </a:lnTo>
                  <a:lnTo>
                    <a:pt x="21" y="6"/>
                  </a:lnTo>
                  <a:lnTo>
                    <a:pt x="18" y="9"/>
                  </a:lnTo>
                  <a:lnTo>
                    <a:pt x="18" y="9"/>
                  </a:lnTo>
                  <a:lnTo>
                    <a:pt x="12" y="15"/>
                  </a:lnTo>
                  <a:lnTo>
                    <a:pt x="6" y="15"/>
                  </a:lnTo>
                  <a:lnTo>
                    <a:pt x="0" y="12"/>
                  </a:lnTo>
                  <a:lnTo>
                    <a:pt x="0" y="12"/>
                  </a:lnTo>
                  <a:lnTo>
                    <a:pt x="3" y="6"/>
                  </a:lnTo>
                  <a:lnTo>
                    <a:pt x="9" y="3"/>
                  </a:lnTo>
                  <a:lnTo>
                    <a:pt x="21" y="0"/>
                  </a:lnTo>
                  <a:lnTo>
                    <a:pt x="2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5" name="Freeform 42"/>
            <p:cNvSpPr>
              <a:spLocks/>
            </p:cNvSpPr>
            <p:nvPr/>
          </p:nvSpPr>
          <p:spPr bwMode="auto">
            <a:xfrm>
              <a:off x="1895475" y="2930525"/>
              <a:ext cx="39688" cy="52387"/>
            </a:xfrm>
            <a:custGeom>
              <a:avLst/>
              <a:gdLst>
                <a:gd name="T0" fmla="*/ 3 w 25"/>
                <a:gd name="T1" fmla="*/ 0 h 33"/>
                <a:gd name="T2" fmla="*/ 3 w 25"/>
                <a:gd name="T3" fmla="*/ 0 h 33"/>
                <a:gd name="T4" fmla="*/ 10 w 25"/>
                <a:gd name="T5" fmla="*/ 9 h 33"/>
                <a:gd name="T6" fmla="*/ 13 w 25"/>
                <a:gd name="T7" fmla="*/ 18 h 33"/>
                <a:gd name="T8" fmla="*/ 16 w 25"/>
                <a:gd name="T9" fmla="*/ 24 h 33"/>
                <a:gd name="T10" fmla="*/ 25 w 25"/>
                <a:gd name="T11" fmla="*/ 30 h 33"/>
                <a:gd name="T12" fmla="*/ 25 w 25"/>
                <a:gd name="T13" fmla="*/ 30 h 33"/>
                <a:gd name="T14" fmla="*/ 22 w 25"/>
                <a:gd name="T15" fmla="*/ 33 h 33"/>
                <a:gd name="T16" fmla="*/ 19 w 25"/>
                <a:gd name="T17" fmla="*/ 33 h 33"/>
                <a:gd name="T18" fmla="*/ 13 w 25"/>
                <a:gd name="T19" fmla="*/ 33 h 33"/>
                <a:gd name="T20" fmla="*/ 10 w 25"/>
                <a:gd name="T21" fmla="*/ 27 h 33"/>
                <a:gd name="T22" fmla="*/ 7 w 25"/>
                <a:gd name="T23" fmla="*/ 21 h 33"/>
                <a:gd name="T24" fmla="*/ 7 w 25"/>
                <a:gd name="T25" fmla="*/ 21 h 33"/>
                <a:gd name="T26" fmla="*/ 0 w 25"/>
                <a:gd name="T27" fmla="*/ 18 h 33"/>
                <a:gd name="T28" fmla="*/ 0 w 25"/>
                <a:gd name="T29" fmla="*/ 12 h 33"/>
                <a:gd name="T30" fmla="*/ 0 w 25"/>
                <a:gd name="T31" fmla="*/ 6 h 33"/>
                <a:gd name="T32" fmla="*/ 3 w 25"/>
                <a:gd name="T33" fmla="*/ 0 h 33"/>
                <a:gd name="T34" fmla="*/ 3 w 25"/>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33">
                  <a:moveTo>
                    <a:pt x="3" y="0"/>
                  </a:moveTo>
                  <a:lnTo>
                    <a:pt x="3" y="0"/>
                  </a:lnTo>
                  <a:lnTo>
                    <a:pt x="10" y="9"/>
                  </a:lnTo>
                  <a:lnTo>
                    <a:pt x="13" y="18"/>
                  </a:lnTo>
                  <a:lnTo>
                    <a:pt x="16" y="24"/>
                  </a:lnTo>
                  <a:lnTo>
                    <a:pt x="25" y="30"/>
                  </a:lnTo>
                  <a:lnTo>
                    <a:pt x="25" y="30"/>
                  </a:lnTo>
                  <a:lnTo>
                    <a:pt x="22" y="33"/>
                  </a:lnTo>
                  <a:lnTo>
                    <a:pt x="19" y="33"/>
                  </a:lnTo>
                  <a:lnTo>
                    <a:pt x="13" y="33"/>
                  </a:lnTo>
                  <a:lnTo>
                    <a:pt x="10" y="27"/>
                  </a:lnTo>
                  <a:lnTo>
                    <a:pt x="7" y="21"/>
                  </a:lnTo>
                  <a:lnTo>
                    <a:pt x="7" y="21"/>
                  </a:lnTo>
                  <a:lnTo>
                    <a:pt x="0" y="18"/>
                  </a:lnTo>
                  <a:lnTo>
                    <a:pt x="0" y="12"/>
                  </a:lnTo>
                  <a:lnTo>
                    <a:pt x="0" y="6"/>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6" name="Freeform 43"/>
            <p:cNvSpPr>
              <a:spLocks/>
            </p:cNvSpPr>
            <p:nvPr/>
          </p:nvSpPr>
          <p:spPr bwMode="auto">
            <a:xfrm>
              <a:off x="9120188" y="2930525"/>
              <a:ext cx="61913" cy="273050"/>
            </a:xfrm>
            <a:custGeom>
              <a:avLst/>
              <a:gdLst>
                <a:gd name="T0" fmla="*/ 12 w 39"/>
                <a:gd name="T1" fmla="*/ 6 h 172"/>
                <a:gd name="T2" fmla="*/ 18 w 39"/>
                <a:gd name="T3" fmla="*/ 0 h 172"/>
                <a:gd name="T4" fmla="*/ 18 w 39"/>
                <a:gd name="T5" fmla="*/ 24 h 172"/>
                <a:gd name="T6" fmla="*/ 18 w 39"/>
                <a:gd name="T7" fmla="*/ 33 h 172"/>
                <a:gd name="T8" fmla="*/ 21 w 39"/>
                <a:gd name="T9" fmla="*/ 36 h 172"/>
                <a:gd name="T10" fmla="*/ 21 w 39"/>
                <a:gd name="T11" fmla="*/ 45 h 172"/>
                <a:gd name="T12" fmla="*/ 24 w 39"/>
                <a:gd name="T13" fmla="*/ 51 h 172"/>
                <a:gd name="T14" fmla="*/ 24 w 39"/>
                <a:gd name="T15" fmla="*/ 57 h 172"/>
                <a:gd name="T16" fmla="*/ 24 w 39"/>
                <a:gd name="T17" fmla="*/ 63 h 172"/>
                <a:gd name="T18" fmla="*/ 27 w 39"/>
                <a:gd name="T19" fmla="*/ 85 h 172"/>
                <a:gd name="T20" fmla="*/ 27 w 39"/>
                <a:gd name="T21" fmla="*/ 94 h 172"/>
                <a:gd name="T22" fmla="*/ 30 w 39"/>
                <a:gd name="T23" fmla="*/ 106 h 172"/>
                <a:gd name="T24" fmla="*/ 39 w 39"/>
                <a:gd name="T25" fmla="*/ 112 h 172"/>
                <a:gd name="T26" fmla="*/ 33 w 39"/>
                <a:gd name="T27" fmla="*/ 118 h 172"/>
                <a:gd name="T28" fmla="*/ 24 w 39"/>
                <a:gd name="T29" fmla="*/ 115 h 172"/>
                <a:gd name="T30" fmla="*/ 21 w 39"/>
                <a:gd name="T31" fmla="*/ 133 h 172"/>
                <a:gd name="T32" fmla="*/ 24 w 39"/>
                <a:gd name="T33" fmla="*/ 145 h 172"/>
                <a:gd name="T34" fmla="*/ 15 w 39"/>
                <a:gd name="T35" fmla="*/ 145 h 172"/>
                <a:gd name="T36" fmla="*/ 21 w 39"/>
                <a:gd name="T37" fmla="*/ 154 h 172"/>
                <a:gd name="T38" fmla="*/ 24 w 39"/>
                <a:gd name="T39" fmla="*/ 172 h 172"/>
                <a:gd name="T40" fmla="*/ 15 w 39"/>
                <a:gd name="T41" fmla="*/ 169 h 172"/>
                <a:gd name="T42" fmla="*/ 9 w 39"/>
                <a:gd name="T43" fmla="*/ 169 h 172"/>
                <a:gd name="T44" fmla="*/ 3 w 39"/>
                <a:gd name="T45" fmla="*/ 169 h 172"/>
                <a:gd name="T46" fmla="*/ 6 w 39"/>
                <a:gd name="T47" fmla="*/ 157 h 172"/>
                <a:gd name="T48" fmla="*/ 6 w 39"/>
                <a:gd name="T49" fmla="*/ 145 h 172"/>
                <a:gd name="T50" fmla="*/ 6 w 39"/>
                <a:gd name="T51" fmla="*/ 136 h 172"/>
                <a:gd name="T52" fmla="*/ 0 w 39"/>
                <a:gd name="T53" fmla="*/ 133 h 172"/>
                <a:gd name="T54" fmla="*/ 9 w 39"/>
                <a:gd name="T55" fmla="*/ 97 h 172"/>
                <a:gd name="T56" fmla="*/ 6 w 39"/>
                <a:gd name="T57" fmla="*/ 82 h 172"/>
                <a:gd name="T58" fmla="*/ 0 w 39"/>
                <a:gd name="T59" fmla="*/ 63 h 172"/>
                <a:gd name="T60" fmla="*/ 0 w 39"/>
                <a:gd name="T61" fmla="*/ 54 h 172"/>
                <a:gd name="T62" fmla="*/ 3 w 39"/>
                <a:gd name="T63" fmla="*/ 39 h 172"/>
                <a:gd name="T64" fmla="*/ 0 w 39"/>
                <a:gd name="T65" fmla="*/ 33 h 172"/>
                <a:gd name="T66" fmla="*/ 12 w 39"/>
                <a:gd name="T67" fmla="*/ 21 h 172"/>
                <a:gd name="T68" fmla="*/ 12 w 39"/>
                <a:gd name="T69" fmla="*/ 15 h 172"/>
                <a:gd name="T70" fmla="*/ 15 w 39"/>
                <a:gd name="T71" fmla="*/ 9 h 172"/>
                <a:gd name="T72" fmla="*/ 15 w 39"/>
                <a:gd name="T73" fmla="*/ 6 h 172"/>
                <a:gd name="T74" fmla="*/ 12 w 39"/>
                <a:gd name="T75" fmla="*/ 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 h="172">
                  <a:moveTo>
                    <a:pt x="12" y="6"/>
                  </a:moveTo>
                  <a:lnTo>
                    <a:pt x="12" y="6"/>
                  </a:lnTo>
                  <a:lnTo>
                    <a:pt x="15" y="0"/>
                  </a:lnTo>
                  <a:lnTo>
                    <a:pt x="18" y="0"/>
                  </a:lnTo>
                  <a:lnTo>
                    <a:pt x="18" y="9"/>
                  </a:lnTo>
                  <a:lnTo>
                    <a:pt x="18" y="24"/>
                  </a:lnTo>
                  <a:lnTo>
                    <a:pt x="18" y="30"/>
                  </a:lnTo>
                  <a:lnTo>
                    <a:pt x="18" y="33"/>
                  </a:lnTo>
                  <a:lnTo>
                    <a:pt x="18" y="33"/>
                  </a:lnTo>
                  <a:lnTo>
                    <a:pt x="21" y="36"/>
                  </a:lnTo>
                  <a:lnTo>
                    <a:pt x="21" y="39"/>
                  </a:lnTo>
                  <a:lnTo>
                    <a:pt x="21" y="45"/>
                  </a:lnTo>
                  <a:lnTo>
                    <a:pt x="24" y="51"/>
                  </a:lnTo>
                  <a:lnTo>
                    <a:pt x="24" y="51"/>
                  </a:lnTo>
                  <a:lnTo>
                    <a:pt x="27" y="54"/>
                  </a:lnTo>
                  <a:lnTo>
                    <a:pt x="24" y="57"/>
                  </a:lnTo>
                  <a:lnTo>
                    <a:pt x="24" y="63"/>
                  </a:lnTo>
                  <a:lnTo>
                    <a:pt x="24" y="63"/>
                  </a:lnTo>
                  <a:lnTo>
                    <a:pt x="27" y="76"/>
                  </a:lnTo>
                  <a:lnTo>
                    <a:pt x="27" y="85"/>
                  </a:lnTo>
                  <a:lnTo>
                    <a:pt x="27" y="94"/>
                  </a:lnTo>
                  <a:lnTo>
                    <a:pt x="27" y="94"/>
                  </a:lnTo>
                  <a:lnTo>
                    <a:pt x="27" y="100"/>
                  </a:lnTo>
                  <a:lnTo>
                    <a:pt x="30" y="106"/>
                  </a:lnTo>
                  <a:lnTo>
                    <a:pt x="39" y="112"/>
                  </a:lnTo>
                  <a:lnTo>
                    <a:pt x="39" y="112"/>
                  </a:lnTo>
                  <a:lnTo>
                    <a:pt x="36" y="118"/>
                  </a:lnTo>
                  <a:lnTo>
                    <a:pt x="33" y="118"/>
                  </a:lnTo>
                  <a:lnTo>
                    <a:pt x="27" y="118"/>
                  </a:lnTo>
                  <a:lnTo>
                    <a:pt x="24" y="115"/>
                  </a:lnTo>
                  <a:lnTo>
                    <a:pt x="24" y="115"/>
                  </a:lnTo>
                  <a:lnTo>
                    <a:pt x="21" y="133"/>
                  </a:lnTo>
                  <a:lnTo>
                    <a:pt x="24" y="145"/>
                  </a:lnTo>
                  <a:lnTo>
                    <a:pt x="24" y="145"/>
                  </a:lnTo>
                  <a:lnTo>
                    <a:pt x="15" y="145"/>
                  </a:lnTo>
                  <a:lnTo>
                    <a:pt x="15" y="145"/>
                  </a:lnTo>
                  <a:lnTo>
                    <a:pt x="18" y="148"/>
                  </a:lnTo>
                  <a:lnTo>
                    <a:pt x="21" y="154"/>
                  </a:lnTo>
                  <a:lnTo>
                    <a:pt x="24" y="163"/>
                  </a:lnTo>
                  <a:lnTo>
                    <a:pt x="24" y="172"/>
                  </a:lnTo>
                  <a:lnTo>
                    <a:pt x="24" y="172"/>
                  </a:lnTo>
                  <a:lnTo>
                    <a:pt x="15" y="169"/>
                  </a:lnTo>
                  <a:lnTo>
                    <a:pt x="12" y="169"/>
                  </a:lnTo>
                  <a:lnTo>
                    <a:pt x="9" y="169"/>
                  </a:lnTo>
                  <a:lnTo>
                    <a:pt x="3" y="169"/>
                  </a:lnTo>
                  <a:lnTo>
                    <a:pt x="3" y="169"/>
                  </a:lnTo>
                  <a:lnTo>
                    <a:pt x="6" y="160"/>
                  </a:lnTo>
                  <a:lnTo>
                    <a:pt x="6" y="157"/>
                  </a:lnTo>
                  <a:lnTo>
                    <a:pt x="6" y="151"/>
                  </a:lnTo>
                  <a:lnTo>
                    <a:pt x="6" y="145"/>
                  </a:lnTo>
                  <a:lnTo>
                    <a:pt x="6" y="145"/>
                  </a:lnTo>
                  <a:lnTo>
                    <a:pt x="6" y="136"/>
                  </a:lnTo>
                  <a:lnTo>
                    <a:pt x="0" y="133"/>
                  </a:lnTo>
                  <a:lnTo>
                    <a:pt x="0" y="133"/>
                  </a:lnTo>
                  <a:lnTo>
                    <a:pt x="6" y="112"/>
                  </a:lnTo>
                  <a:lnTo>
                    <a:pt x="9" y="97"/>
                  </a:lnTo>
                  <a:lnTo>
                    <a:pt x="6" y="82"/>
                  </a:lnTo>
                  <a:lnTo>
                    <a:pt x="6" y="82"/>
                  </a:lnTo>
                  <a:lnTo>
                    <a:pt x="3" y="73"/>
                  </a:lnTo>
                  <a:lnTo>
                    <a:pt x="0" y="63"/>
                  </a:lnTo>
                  <a:lnTo>
                    <a:pt x="0" y="63"/>
                  </a:lnTo>
                  <a:lnTo>
                    <a:pt x="0" y="54"/>
                  </a:lnTo>
                  <a:lnTo>
                    <a:pt x="3" y="48"/>
                  </a:lnTo>
                  <a:lnTo>
                    <a:pt x="3" y="39"/>
                  </a:lnTo>
                  <a:lnTo>
                    <a:pt x="0" y="33"/>
                  </a:lnTo>
                  <a:lnTo>
                    <a:pt x="0" y="33"/>
                  </a:lnTo>
                  <a:lnTo>
                    <a:pt x="3" y="27"/>
                  </a:lnTo>
                  <a:lnTo>
                    <a:pt x="12" y="21"/>
                  </a:lnTo>
                  <a:lnTo>
                    <a:pt x="12" y="21"/>
                  </a:lnTo>
                  <a:lnTo>
                    <a:pt x="12" y="15"/>
                  </a:lnTo>
                  <a:lnTo>
                    <a:pt x="12" y="12"/>
                  </a:lnTo>
                  <a:lnTo>
                    <a:pt x="15" y="9"/>
                  </a:lnTo>
                  <a:lnTo>
                    <a:pt x="15" y="9"/>
                  </a:lnTo>
                  <a:lnTo>
                    <a:pt x="15" y="6"/>
                  </a:lnTo>
                  <a:lnTo>
                    <a:pt x="12" y="6"/>
                  </a:lnTo>
                  <a:lnTo>
                    <a:pt x="12"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7" name="Freeform 44"/>
            <p:cNvSpPr>
              <a:spLocks/>
            </p:cNvSpPr>
            <p:nvPr/>
          </p:nvSpPr>
          <p:spPr bwMode="auto">
            <a:xfrm>
              <a:off x="998538" y="2940050"/>
              <a:ext cx="14288" cy="19050"/>
            </a:xfrm>
            <a:custGeom>
              <a:avLst/>
              <a:gdLst>
                <a:gd name="T0" fmla="*/ 3 w 9"/>
                <a:gd name="T1" fmla="*/ 0 h 12"/>
                <a:gd name="T2" fmla="*/ 3 w 9"/>
                <a:gd name="T3" fmla="*/ 0 h 12"/>
                <a:gd name="T4" fmla="*/ 6 w 9"/>
                <a:gd name="T5" fmla="*/ 0 h 12"/>
                <a:gd name="T6" fmla="*/ 6 w 9"/>
                <a:gd name="T7" fmla="*/ 0 h 12"/>
                <a:gd name="T8" fmla="*/ 9 w 9"/>
                <a:gd name="T9" fmla="*/ 6 h 12"/>
                <a:gd name="T10" fmla="*/ 6 w 9"/>
                <a:gd name="T11" fmla="*/ 12 h 12"/>
                <a:gd name="T12" fmla="*/ 3 w 9"/>
                <a:gd name="T13" fmla="*/ 12 h 12"/>
                <a:gd name="T14" fmla="*/ 0 w 9"/>
                <a:gd name="T15" fmla="*/ 12 h 12"/>
                <a:gd name="T16" fmla="*/ 0 w 9"/>
                <a:gd name="T17" fmla="*/ 12 h 12"/>
                <a:gd name="T18" fmla="*/ 0 w 9"/>
                <a:gd name="T19" fmla="*/ 3 h 12"/>
                <a:gd name="T20" fmla="*/ 0 w 9"/>
                <a:gd name="T21" fmla="*/ 3 h 12"/>
                <a:gd name="T22" fmla="*/ 3 w 9"/>
                <a:gd name="T23" fmla="*/ 3 h 12"/>
                <a:gd name="T24" fmla="*/ 3 w 9"/>
                <a:gd name="T25" fmla="*/ 0 h 12"/>
                <a:gd name="T26" fmla="*/ 3 w 9"/>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2">
                  <a:moveTo>
                    <a:pt x="3" y="0"/>
                  </a:moveTo>
                  <a:lnTo>
                    <a:pt x="3" y="0"/>
                  </a:lnTo>
                  <a:lnTo>
                    <a:pt x="6" y="0"/>
                  </a:lnTo>
                  <a:lnTo>
                    <a:pt x="6" y="0"/>
                  </a:lnTo>
                  <a:lnTo>
                    <a:pt x="9" y="6"/>
                  </a:lnTo>
                  <a:lnTo>
                    <a:pt x="6" y="12"/>
                  </a:lnTo>
                  <a:lnTo>
                    <a:pt x="3" y="12"/>
                  </a:lnTo>
                  <a:lnTo>
                    <a:pt x="0" y="12"/>
                  </a:lnTo>
                  <a:lnTo>
                    <a:pt x="0" y="12"/>
                  </a:lnTo>
                  <a:lnTo>
                    <a:pt x="0" y="3"/>
                  </a:lnTo>
                  <a:lnTo>
                    <a:pt x="0" y="3"/>
                  </a:lnTo>
                  <a:lnTo>
                    <a:pt x="3" y="3"/>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8" name="Freeform 45"/>
            <p:cNvSpPr>
              <a:spLocks/>
            </p:cNvSpPr>
            <p:nvPr/>
          </p:nvSpPr>
          <p:spPr bwMode="auto">
            <a:xfrm>
              <a:off x="3816350" y="3041650"/>
              <a:ext cx="187325" cy="161925"/>
            </a:xfrm>
            <a:custGeom>
              <a:avLst/>
              <a:gdLst>
                <a:gd name="T0" fmla="*/ 54 w 118"/>
                <a:gd name="T1" fmla="*/ 0 h 102"/>
                <a:gd name="T2" fmla="*/ 66 w 118"/>
                <a:gd name="T3" fmla="*/ 9 h 102"/>
                <a:gd name="T4" fmla="*/ 63 w 118"/>
                <a:gd name="T5" fmla="*/ 15 h 102"/>
                <a:gd name="T6" fmla="*/ 60 w 118"/>
                <a:gd name="T7" fmla="*/ 21 h 102"/>
                <a:gd name="T8" fmla="*/ 63 w 118"/>
                <a:gd name="T9" fmla="*/ 24 h 102"/>
                <a:gd name="T10" fmla="*/ 66 w 118"/>
                <a:gd name="T11" fmla="*/ 33 h 102"/>
                <a:gd name="T12" fmla="*/ 78 w 118"/>
                <a:gd name="T13" fmla="*/ 33 h 102"/>
                <a:gd name="T14" fmla="*/ 94 w 118"/>
                <a:gd name="T15" fmla="*/ 42 h 102"/>
                <a:gd name="T16" fmla="*/ 103 w 118"/>
                <a:gd name="T17" fmla="*/ 42 h 102"/>
                <a:gd name="T18" fmla="*/ 106 w 118"/>
                <a:gd name="T19" fmla="*/ 54 h 102"/>
                <a:gd name="T20" fmla="*/ 100 w 118"/>
                <a:gd name="T21" fmla="*/ 57 h 102"/>
                <a:gd name="T22" fmla="*/ 103 w 118"/>
                <a:gd name="T23" fmla="*/ 60 h 102"/>
                <a:gd name="T24" fmla="*/ 112 w 118"/>
                <a:gd name="T25" fmla="*/ 63 h 102"/>
                <a:gd name="T26" fmla="*/ 112 w 118"/>
                <a:gd name="T27" fmla="*/ 66 h 102"/>
                <a:gd name="T28" fmla="*/ 115 w 118"/>
                <a:gd name="T29" fmla="*/ 75 h 102"/>
                <a:gd name="T30" fmla="*/ 118 w 118"/>
                <a:gd name="T31" fmla="*/ 75 h 102"/>
                <a:gd name="T32" fmla="*/ 115 w 118"/>
                <a:gd name="T33" fmla="*/ 84 h 102"/>
                <a:gd name="T34" fmla="*/ 112 w 118"/>
                <a:gd name="T35" fmla="*/ 93 h 102"/>
                <a:gd name="T36" fmla="*/ 109 w 118"/>
                <a:gd name="T37" fmla="*/ 93 h 102"/>
                <a:gd name="T38" fmla="*/ 106 w 118"/>
                <a:gd name="T39" fmla="*/ 87 h 102"/>
                <a:gd name="T40" fmla="*/ 94 w 118"/>
                <a:gd name="T41" fmla="*/ 87 h 102"/>
                <a:gd name="T42" fmla="*/ 82 w 118"/>
                <a:gd name="T43" fmla="*/ 87 h 102"/>
                <a:gd name="T44" fmla="*/ 78 w 118"/>
                <a:gd name="T45" fmla="*/ 90 h 102"/>
                <a:gd name="T46" fmla="*/ 69 w 118"/>
                <a:gd name="T47" fmla="*/ 96 h 102"/>
                <a:gd name="T48" fmla="*/ 66 w 118"/>
                <a:gd name="T49" fmla="*/ 102 h 102"/>
                <a:gd name="T50" fmla="*/ 60 w 118"/>
                <a:gd name="T51" fmla="*/ 96 h 102"/>
                <a:gd name="T52" fmla="*/ 57 w 118"/>
                <a:gd name="T53" fmla="*/ 90 h 102"/>
                <a:gd name="T54" fmla="*/ 45 w 118"/>
                <a:gd name="T55" fmla="*/ 87 h 102"/>
                <a:gd name="T56" fmla="*/ 39 w 118"/>
                <a:gd name="T57" fmla="*/ 78 h 102"/>
                <a:gd name="T58" fmla="*/ 30 w 118"/>
                <a:gd name="T59" fmla="*/ 75 h 102"/>
                <a:gd name="T60" fmla="*/ 21 w 118"/>
                <a:gd name="T61" fmla="*/ 75 h 102"/>
                <a:gd name="T62" fmla="*/ 9 w 118"/>
                <a:gd name="T63" fmla="*/ 78 h 102"/>
                <a:gd name="T64" fmla="*/ 0 w 118"/>
                <a:gd name="T65" fmla="*/ 78 h 102"/>
                <a:gd name="T66" fmla="*/ 6 w 118"/>
                <a:gd name="T67" fmla="*/ 63 h 102"/>
                <a:gd name="T68" fmla="*/ 12 w 118"/>
                <a:gd name="T69" fmla="*/ 63 h 102"/>
                <a:gd name="T70" fmla="*/ 15 w 118"/>
                <a:gd name="T71" fmla="*/ 54 h 102"/>
                <a:gd name="T72" fmla="*/ 21 w 118"/>
                <a:gd name="T73" fmla="*/ 54 h 102"/>
                <a:gd name="T74" fmla="*/ 24 w 118"/>
                <a:gd name="T75" fmla="*/ 42 h 102"/>
                <a:gd name="T76" fmla="*/ 30 w 118"/>
                <a:gd name="T77" fmla="*/ 36 h 102"/>
                <a:gd name="T78" fmla="*/ 30 w 118"/>
                <a:gd name="T79" fmla="*/ 21 h 102"/>
                <a:gd name="T80" fmla="*/ 33 w 118"/>
                <a:gd name="T81" fmla="*/ 18 h 102"/>
                <a:gd name="T82" fmla="*/ 42 w 118"/>
                <a:gd name="T83" fmla="*/ 18 h 102"/>
                <a:gd name="T84" fmla="*/ 42 w 118"/>
                <a:gd name="T85" fmla="*/ 12 h 102"/>
                <a:gd name="T86" fmla="*/ 42 w 118"/>
                <a:gd name="T87" fmla="*/ 9 h 102"/>
                <a:gd name="T88" fmla="*/ 54 w 118"/>
                <a:gd name="T89" fmla="*/ 6 h 102"/>
                <a:gd name="T90" fmla="*/ 54 w 118"/>
                <a:gd name="T9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02">
                  <a:moveTo>
                    <a:pt x="54" y="0"/>
                  </a:moveTo>
                  <a:lnTo>
                    <a:pt x="54" y="0"/>
                  </a:lnTo>
                  <a:lnTo>
                    <a:pt x="60" y="6"/>
                  </a:lnTo>
                  <a:lnTo>
                    <a:pt x="66" y="9"/>
                  </a:lnTo>
                  <a:lnTo>
                    <a:pt x="66" y="9"/>
                  </a:lnTo>
                  <a:lnTo>
                    <a:pt x="63" y="15"/>
                  </a:lnTo>
                  <a:lnTo>
                    <a:pt x="60" y="18"/>
                  </a:lnTo>
                  <a:lnTo>
                    <a:pt x="60" y="21"/>
                  </a:lnTo>
                  <a:lnTo>
                    <a:pt x="63" y="24"/>
                  </a:lnTo>
                  <a:lnTo>
                    <a:pt x="63" y="24"/>
                  </a:lnTo>
                  <a:lnTo>
                    <a:pt x="63" y="30"/>
                  </a:lnTo>
                  <a:lnTo>
                    <a:pt x="66" y="33"/>
                  </a:lnTo>
                  <a:lnTo>
                    <a:pt x="78" y="33"/>
                  </a:lnTo>
                  <a:lnTo>
                    <a:pt x="78" y="33"/>
                  </a:lnTo>
                  <a:lnTo>
                    <a:pt x="85" y="39"/>
                  </a:lnTo>
                  <a:lnTo>
                    <a:pt x="94" y="42"/>
                  </a:lnTo>
                  <a:lnTo>
                    <a:pt x="103" y="42"/>
                  </a:lnTo>
                  <a:lnTo>
                    <a:pt x="103" y="42"/>
                  </a:lnTo>
                  <a:lnTo>
                    <a:pt x="106" y="51"/>
                  </a:lnTo>
                  <a:lnTo>
                    <a:pt x="106" y="54"/>
                  </a:lnTo>
                  <a:lnTo>
                    <a:pt x="100" y="57"/>
                  </a:lnTo>
                  <a:lnTo>
                    <a:pt x="100" y="57"/>
                  </a:lnTo>
                  <a:lnTo>
                    <a:pt x="100" y="60"/>
                  </a:lnTo>
                  <a:lnTo>
                    <a:pt x="103" y="60"/>
                  </a:lnTo>
                  <a:lnTo>
                    <a:pt x="109" y="60"/>
                  </a:lnTo>
                  <a:lnTo>
                    <a:pt x="112" y="63"/>
                  </a:lnTo>
                  <a:lnTo>
                    <a:pt x="112" y="63"/>
                  </a:lnTo>
                  <a:lnTo>
                    <a:pt x="112" y="66"/>
                  </a:lnTo>
                  <a:lnTo>
                    <a:pt x="112" y="69"/>
                  </a:lnTo>
                  <a:lnTo>
                    <a:pt x="115" y="75"/>
                  </a:lnTo>
                  <a:lnTo>
                    <a:pt x="118" y="75"/>
                  </a:lnTo>
                  <a:lnTo>
                    <a:pt x="118" y="75"/>
                  </a:lnTo>
                  <a:lnTo>
                    <a:pt x="118" y="81"/>
                  </a:lnTo>
                  <a:lnTo>
                    <a:pt x="115" y="84"/>
                  </a:lnTo>
                  <a:lnTo>
                    <a:pt x="112" y="87"/>
                  </a:lnTo>
                  <a:lnTo>
                    <a:pt x="112" y="93"/>
                  </a:lnTo>
                  <a:lnTo>
                    <a:pt x="112" y="93"/>
                  </a:lnTo>
                  <a:lnTo>
                    <a:pt x="109" y="93"/>
                  </a:lnTo>
                  <a:lnTo>
                    <a:pt x="109" y="90"/>
                  </a:lnTo>
                  <a:lnTo>
                    <a:pt x="106" y="87"/>
                  </a:lnTo>
                  <a:lnTo>
                    <a:pt x="106" y="87"/>
                  </a:lnTo>
                  <a:lnTo>
                    <a:pt x="94" y="87"/>
                  </a:lnTo>
                  <a:lnTo>
                    <a:pt x="91" y="87"/>
                  </a:lnTo>
                  <a:lnTo>
                    <a:pt x="82" y="87"/>
                  </a:lnTo>
                  <a:lnTo>
                    <a:pt x="82" y="87"/>
                  </a:lnTo>
                  <a:lnTo>
                    <a:pt x="78" y="90"/>
                  </a:lnTo>
                  <a:lnTo>
                    <a:pt x="72" y="93"/>
                  </a:lnTo>
                  <a:lnTo>
                    <a:pt x="69" y="96"/>
                  </a:lnTo>
                  <a:lnTo>
                    <a:pt x="66" y="102"/>
                  </a:lnTo>
                  <a:lnTo>
                    <a:pt x="66" y="102"/>
                  </a:lnTo>
                  <a:lnTo>
                    <a:pt x="63" y="102"/>
                  </a:lnTo>
                  <a:lnTo>
                    <a:pt x="60" y="96"/>
                  </a:lnTo>
                  <a:lnTo>
                    <a:pt x="57" y="90"/>
                  </a:lnTo>
                  <a:lnTo>
                    <a:pt x="57" y="90"/>
                  </a:lnTo>
                  <a:lnTo>
                    <a:pt x="51" y="87"/>
                  </a:lnTo>
                  <a:lnTo>
                    <a:pt x="45" y="87"/>
                  </a:lnTo>
                  <a:lnTo>
                    <a:pt x="45" y="87"/>
                  </a:lnTo>
                  <a:lnTo>
                    <a:pt x="39" y="78"/>
                  </a:lnTo>
                  <a:lnTo>
                    <a:pt x="36" y="75"/>
                  </a:lnTo>
                  <a:lnTo>
                    <a:pt x="30" y="75"/>
                  </a:lnTo>
                  <a:lnTo>
                    <a:pt x="30" y="75"/>
                  </a:lnTo>
                  <a:lnTo>
                    <a:pt x="21" y="75"/>
                  </a:lnTo>
                  <a:lnTo>
                    <a:pt x="15" y="75"/>
                  </a:lnTo>
                  <a:lnTo>
                    <a:pt x="9" y="78"/>
                  </a:lnTo>
                  <a:lnTo>
                    <a:pt x="0" y="78"/>
                  </a:lnTo>
                  <a:lnTo>
                    <a:pt x="0" y="78"/>
                  </a:lnTo>
                  <a:lnTo>
                    <a:pt x="6" y="72"/>
                  </a:lnTo>
                  <a:lnTo>
                    <a:pt x="6" y="63"/>
                  </a:lnTo>
                  <a:lnTo>
                    <a:pt x="6" y="63"/>
                  </a:lnTo>
                  <a:lnTo>
                    <a:pt x="12" y="63"/>
                  </a:lnTo>
                  <a:lnTo>
                    <a:pt x="12" y="57"/>
                  </a:lnTo>
                  <a:lnTo>
                    <a:pt x="15" y="54"/>
                  </a:lnTo>
                  <a:lnTo>
                    <a:pt x="21" y="54"/>
                  </a:lnTo>
                  <a:lnTo>
                    <a:pt x="21" y="54"/>
                  </a:lnTo>
                  <a:lnTo>
                    <a:pt x="21" y="48"/>
                  </a:lnTo>
                  <a:lnTo>
                    <a:pt x="24" y="42"/>
                  </a:lnTo>
                  <a:lnTo>
                    <a:pt x="30" y="36"/>
                  </a:lnTo>
                  <a:lnTo>
                    <a:pt x="30" y="36"/>
                  </a:lnTo>
                  <a:lnTo>
                    <a:pt x="30" y="27"/>
                  </a:lnTo>
                  <a:lnTo>
                    <a:pt x="30" y="21"/>
                  </a:lnTo>
                  <a:lnTo>
                    <a:pt x="33" y="18"/>
                  </a:lnTo>
                  <a:lnTo>
                    <a:pt x="33" y="18"/>
                  </a:lnTo>
                  <a:lnTo>
                    <a:pt x="39" y="18"/>
                  </a:lnTo>
                  <a:lnTo>
                    <a:pt x="42" y="18"/>
                  </a:lnTo>
                  <a:lnTo>
                    <a:pt x="42" y="18"/>
                  </a:lnTo>
                  <a:lnTo>
                    <a:pt x="42" y="12"/>
                  </a:lnTo>
                  <a:lnTo>
                    <a:pt x="42" y="9"/>
                  </a:lnTo>
                  <a:lnTo>
                    <a:pt x="42" y="9"/>
                  </a:lnTo>
                  <a:lnTo>
                    <a:pt x="48" y="6"/>
                  </a:lnTo>
                  <a:lnTo>
                    <a:pt x="54" y="6"/>
                  </a:lnTo>
                  <a:lnTo>
                    <a:pt x="54" y="0"/>
                  </a:lnTo>
                  <a:lnTo>
                    <a:pt x="5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9" name="Freeform 46"/>
            <p:cNvSpPr>
              <a:spLocks/>
            </p:cNvSpPr>
            <p:nvPr/>
          </p:nvSpPr>
          <p:spPr bwMode="auto">
            <a:xfrm>
              <a:off x="3714750" y="3094038"/>
              <a:ext cx="44450" cy="28575"/>
            </a:xfrm>
            <a:custGeom>
              <a:avLst/>
              <a:gdLst>
                <a:gd name="T0" fmla="*/ 0 w 28"/>
                <a:gd name="T1" fmla="*/ 0 h 18"/>
                <a:gd name="T2" fmla="*/ 0 w 28"/>
                <a:gd name="T3" fmla="*/ 0 h 18"/>
                <a:gd name="T4" fmla="*/ 9 w 28"/>
                <a:gd name="T5" fmla="*/ 3 h 18"/>
                <a:gd name="T6" fmla="*/ 15 w 28"/>
                <a:gd name="T7" fmla="*/ 6 h 18"/>
                <a:gd name="T8" fmla="*/ 22 w 28"/>
                <a:gd name="T9" fmla="*/ 9 h 18"/>
                <a:gd name="T10" fmla="*/ 28 w 28"/>
                <a:gd name="T11" fmla="*/ 12 h 18"/>
                <a:gd name="T12" fmla="*/ 28 w 28"/>
                <a:gd name="T13" fmla="*/ 12 h 18"/>
                <a:gd name="T14" fmla="*/ 28 w 28"/>
                <a:gd name="T15" fmla="*/ 15 h 18"/>
                <a:gd name="T16" fmla="*/ 22 w 28"/>
                <a:gd name="T17" fmla="*/ 18 h 18"/>
                <a:gd name="T18" fmla="*/ 12 w 28"/>
                <a:gd name="T19" fmla="*/ 15 h 18"/>
                <a:gd name="T20" fmla="*/ 3 w 28"/>
                <a:gd name="T21" fmla="*/ 9 h 18"/>
                <a:gd name="T22" fmla="*/ 0 w 28"/>
                <a:gd name="T23" fmla="*/ 6 h 18"/>
                <a:gd name="T24" fmla="*/ 0 w 28"/>
                <a:gd name="T25" fmla="*/ 0 h 18"/>
                <a:gd name="T26" fmla="*/ 0 w 28"/>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8">
                  <a:moveTo>
                    <a:pt x="0" y="0"/>
                  </a:moveTo>
                  <a:lnTo>
                    <a:pt x="0" y="0"/>
                  </a:lnTo>
                  <a:lnTo>
                    <a:pt x="9" y="3"/>
                  </a:lnTo>
                  <a:lnTo>
                    <a:pt x="15" y="6"/>
                  </a:lnTo>
                  <a:lnTo>
                    <a:pt x="22" y="9"/>
                  </a:lnTo>
                  <a:lnTo>
                    <a:pt x="28" y="12"/>
                  </a:lnTo>
                  <a:lnTo>
                    <a:pt x="28" y="12"/>
                  </a:lnTo>
                  <a:lnTo>
                    <a:pt x="28" y="15"/>
                  </a:lnTo>
                  <a:lnTo>
                    <a:pt x="22" y="18"/>
                  </a:lnTo>
                  <a:lnTo>
                    <a:pt x="12" y="15"/>
                  </a:lnTo>
                  <a:lnTo>
                    <a:pt x="3" y="9"/>
                  </a:lnTo>
                  <a:lnTo>
                    <a:pt x="0" y="6"/>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0" name="Freeform 47"/>
            <p:cNvSpPr>
              <a:spLocks/>
            </p:cNvSpPr>
            <p:nvPr/>
          </p:nvSpPr>
          <p:spPr bwMode="auto">
            <a:xfrm>
              <a:off x="9105900" y="3257550"/>
              <a:ext cx="123825" cy="90487"/>
            </a:xfrm>
            <a:custGeom>
              <a:avLst/>
              <a:gdLst>
                <a:gd name="T0" fmla="*/ 15 w 78"/>
                <a:gd name="T1" fmla="*/ 0 h 57"/>
                <a:gd name="T2" fmla="*/ 15 w 78"/>
                <a:gd name="T3" fmla="*/ 0 h 57"/>
                <a:gd name="T4" fmla="*/ 18 w 78"/>
                <a:gd name="T5" fmla="*/ 0 h 57"/>
                <a:gd name="T6" fmla="*/ 21 w 78"/>
                <a:gd name="T7" fmla="*/ 3 h 57"/>
                <a:gd name="T8" fmla="*/ 21 w 78"/>
                <a:gd name="T9" fmla="*/ 3 h 57"/>
                <a:gd name="T10" fmla="*/ 24 w 78"/>
                <a:gd name="T11" fmla="*/ 9 h 57"/>
                <a:gd name="T12" fmla="*/ 27 w 78"/>
                <a:gd name="T13" fmla="*/ 12 h 57"/>
                <a:gd name="T14" fmla="*/ 33 w 78"/>
                <a:gd name="T15" fmla="*/ 15 h 57"/>
                <a:gd name="T16" fmla="*/ 36 w 78"/>
                <a:gd name="T17" fmla="*/ 18 h 57"/>
                <a:gd name="T18" fmla="*/ 36 w 78"/>
                <a:gd name="T19" fmla="*/ 18 h 57"/>
                <a:gd name="T20" fmla="*/ 45 w 78"/>
                <a:gd name="T21" fmla="*/ 18 h 57"/>
                <a:gd name="T22" fmla="*/ 54 w 78"/>
                <a:gd name="T23" fmla="*/ 18 h 57"/>
                <a:gd name="T24" fmla="*/ 66 w 78"/>
                <a:gd name="T25" fmla="*/ 18 h 57"/>
                <a:gd name="T26" fmla="*/ 78 w 78"/>
                <a:gd name="T27" fmla="*/ 15 h 57"/>
                <a:gd name="T28" fmla="*/ 78 w 78"/>
                <a:gd name="T29" fmla="*/ 15 h 57"/>
                <a:gd name="T30" fmla="*/ 75 w 78"/>
                <a:gd name="T31" fmla="*/ 24 h 57"/>
                <a:gd name="T32" fmla="*/ 69 w 78"/>
                <a:gd name="T33" fmla="*/ 27 h 57"/>
                <a:gd name="T34" fmla="*/ 63 w 78"/>
                <a:gd name="T35" fmla="*/ 33 h 57"/>
                <a:gd name="T36" fmla="*/ 60 w 78"/>
                <a:gd name="T37" fmla="*/ 39 h 57"/>
                <a:gd name="T38" fmla="*/ 60 w 78"/>
                <a:gd name="T39" fmla="*/ 39 h 57"/>
                <a:gd name="T40" fmla="*/ 57 w 78"/>
                <a:gd name="T41" fmla="*/ 39 h 57"/>
                <a:gd name="T42" fmla="*/ 54 w 78"/>
                <a:gd name="T43" fmla="*/ 39 h 57"/>
                <a:gd name="T44" fmla="*/ 48 w 78"/>
                <a:gd name="T45" fmla="*/ 36 h 57"/>
                <a:gd name="T46" fmla="*/ 48 w 78"/>
                <a:gd name="T47" fmla="*/ 36 h 57"/>
                <a:gd name="T48" fmla="*/ 42 w 78"/>
                <a:gd name="T49" fmla="*/ 36 h 57"/>
                <a:gd name="T50" fmla="*/ 39 w 78"/>
                <a:gd name="T51" fmla="*/ 42 h 57"/>
                <a:gd name="T52" fmla="*/ 33 w 78"/>
                <a:gd name="T53" fmla="*/ 45 h 57"/>
                <a:gd name="T54" fmla="*/ 33 w 78"/>
                <a:gd name="T55" fmla="*/ 45 h 57"/>
                <a:gd name="T56" fmla="*/ 33 w 78"/>
                <a:gd name="T57" fmla="*/ 42 h 57"/>
                <a:gd name="T58" fmla="*/ 33 w 78"/>
                <a:gd name="T59" fmla="*/ 42 h 57"/>
                <a:gd name="T60" fmla="*/ 30 w 78"/>
                <a:gd name="T61" fmla="*/ 45 h 57"/>
                <a:gd name="T62" fmla="*/ 30 w 78"/>
                <a:gd name="T63" fmla="*/ 48 h 57"/>
                <a:gd name="T64" fmla="*/ 27 w 78"/>
                <a:gd name="T65" fmla="*/ 57 h 57"/>
                <a:gd name="T66" fmla="*/ 27 w 78"/>
                <a:gd name="T67" fmla="*/ 57 h 57"/>
                <a:gd name="T68" fmla="*/ 24 w 78"/>
                <a:gd name="T69" fmla="*/ 57 h 57"/>
                <a:gd name="T70" fmla="*/ 21 w 78"/>
                <a:gd name="T71" fmla="*/ 54 h 57"/>
                <a:gd name="T72" fmla="*/ 18 w 78"/>
                <a:gd name="T73" fmla="*/ 48 h 57"/>
                <a:gd name="T74" fmla="*/ 12 w 78"/>
                <a:gd name="T75" fmla="*/ 42 h 57"/>
                <a:gd name="T76" fmla="*/ 12 w 78"/>
                <a:gd name="T77" fmla="*/ 45 h 57"/>
                <a:gd name="T78" fmla="*/ 9 w 78"/>
                <a:gd name="T79" fmla="*/ 48 h 57"/>
                <a:gd name="T80" fmla="*/ 9 w 78"/>
                <a:gd name="T81" fmla="*/ 48 h 57"/>
                <a:gd name="T82" fmla="*/ 3 w 78"/>
                <a:gd name="T83" fmla="*/ 42 h 57"/>
                <a:gd name="T84" fmla="*/ 0 w 78"/>
                <a:gd name="T85" fmla="*/ 36 h 57"/>
                <a:gd name="T86" fmla="*/ 3 w 78"/>
                <a:gd name="T87" fmla="*/ 21 h 57"/>
                <a:gd name="T88" fmla="*/ 9 w 78"/>
                <a:gd name="T89" fmla="*/ 9 h 57"/>
                <a:gd name="T90" fmla="*/ 15 w 78"/>
                <a:gd name="T91" fmla="*/ 0 h 57"/>
                <a:gd name="T92" fmla="*/ 15 w 78"/>
                <a:gd name="T9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 h="57">
                  <a:moveTo>
                    <a:pt x="15" y="0"/>
                  </a:moveTo>
                  <a:lnTo>
                    <a:pt x="15" y="0"/>
                  </a:lnTo>
                  <a:lnTo>
                    <a:pt x="18" y="0"/>
                  </a:lnTo>
                  <a:lnTo>
                    <a:pt x="21" y="3"/>
                  </a:lnTo>
                  <a:lnTo>
                    <a:pt x="21" y="3"/>
                  </a:lnTo>
                  <a:lnTo>
                    <a:pt x="24" y="9"/>
                  </a:lnTo>
                  <a:lnTo>
                    <a:pt x="27" y="12"/>
                  </a:lnTo>
                  <a:lnTo>
                    <a:pt x="33" y="15"/>
                  </a:lnTo>
                  <a:lnTo>
                    <a:pt x="36" y="18"/>
                  </a:lnTo>
                  <a:lnTo>
                    <a:pt x="36" y="18"/>
                  </a:lnTo>
                  <a:lnTo>
                    <a:pt x="45" y="18"/>
                  </a:lnTo>
                  <a:lnTo>
                    <a:pt x="54" y="18"/>
                  </a:lnTo>
                  <a:lnTo>
                    <a:pt x="66" y="18"/>
                  </a:lnTo>
                  <a:lnTo>
                    <a:pt x="78" y="15"/>
                  </a:lnTo>
                  <a:lnTo>
                    <a:pt x="78" y="15"/>
                  </a:lnTo>
                  <a:lnTo>
                    <a:pt x="75" y="24"/>
                  </a:lnTo>
                  <a:lnTo>
                    <a:pt x="69" y="27"/>
                  </a:lnTo>
                  <a:lnTo>
                    <a:pt x="63" y="33"/>
                  </a:lnTo>
                  <a:lnTo>
                    <a:pt x="60" y="39"/>
                  </a:lnTo>
                  <a:lnTo>
                    <a:pt x="60" y="39"/>
                  </a:lnTo>
                  <a:lnTo>
                    <a:pt x="57" y="39"/>
                  </a:lnTo>
                  <a:lnTo>
                    <a:pt x="54" y="39"/>
                  </a:lnTo>
                  <a:lnTo>
                    <a:pt x="48" y="36"/>
                  </a:lnTo>
                  <a:lnTo>
                    <a:pt x="48" y="36"/>
                  </a:lnTo>
                  <a:lnTo>
                    <a:pt x="42" y="36"/>
                  </a:lnTo>
                  <a:lnTo>
                    <a:pt x="39" y="42"/>
                  </a:lnTo>
                  <a:lnTo>
                    <a:pt x="33" y="45"/>
                  </a:lnTo>
                  <a:lnTo>
                    <a:pt x="33" y="45"/>
                  </a:lnTo>
                  <a:lnTo>
                    <a:pt x="33" y="42"/>
                  </a:lnTo>
                  <a:lnTo>
                    <a:pt x="33" y="42"/>
                  </a:lnTo>
                  <a:lnTo>
                    <a:pt x="30" y="45"/>
                  </a:lnTo>
                  <a:lnTo>
                    <a:pt x="30" y="48"/>
                  </a:lnTo>
                  <a:lnTo>
                    <a:pt x="27" y="57"/>
                  </a:lnTo>
                  <a:lnTo>
                    <a:pt x="27" y="57"/>
                  </a:lnTo>
                  <a:lnTo>
                    <a:pt x="24" y="57"/>
                  </a:lnTo>
                  <a:lnTo>
                    <a:pt x="21" y="54"/>
                  </a:lnTo>
                  <a:lnTo>
                    <a:pt x="18" y="48"/>
                  </a:lnTo>
                  <a:lnTo>
                    <a:pt x="12" y="42"/>
                  </a:lnTo>
                  <a:lnTo>
                    <a:pt x="12" y="45"/>
                  </a:lnTo>
                  <a:lnTo>
                    <a:pt x="9" y="48"/>
                  </a:lnTo>
                  <a:lnTo>
                    <a:pt x="9" y="48"/>
                  </a:lnTo>
                  <a:lnTo>
                    <a:pt x="3" y="42"/>
                  </a:lnTo>
                  <a:lnTo>
                    <a:pt x="0" y="36"/>
                  </a:lnTo>
                  <a:lnTo>
                    <a:pt x="3" y="21"/>
                  </a:lnTo>
                  <a:lnTo>
                    <a:pt x="9" y="9"/>
                  </a:lnTo>
                  <a:lnTo>
                    <a:pt x="15" y="0"/>
                  </a:lnTo>
                  <a:lnTo>
                    <a:pt x="15"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1" name="Freeform 48"/>
            <p:cNvSpPr>
              <a:spLocks/>
            </p:cNvSpPr>
            <p:nvPr/>
          </p:nvSpPr>
          <p:spPr bwMode="auto">
            <a:xfrm>
              <a:off x="8851900" y="3371850"/>
              <a:ext cx="258763" cy="225425"/>
            </a:xfrm>
            <a:custGeom>
              <a:avLst/>
              <a:gdLst>
                <a:gd name="T0" fmla="*/ 148 w 163"/>
                <a:gd name="T1" fmla="*/ 0 h 142"/>
                <a:gd name="T2" fmla="*/ 154 w 163"/>
                <a:gd name="T3" fmla="*/ 0 h 142"/>
                <a:gd name="T4" fmla="*/ 160 w 163"/>
                <a:gd name="T5" fmla="*/ 3 h 142"/>
                <a:gd name="T6" fmla="*/ 163 w 163"/>
                <a:gd name="T7" fmla="*/ 39 h 142"/>
                <a:gd name="T8" fmla="*/ 160 w 163"/>
                <a:gd name="T9" fmla="*/ 64 h 142"/>
                <a:gd name="T10" fmla="*/ 157 w 163"/>
                <a:gd name="T11" fmla="*/ 64 h 142"/>
                <a:gd name="T12" fmla="*/ 157 w 163"/>
                <a:gd name="T13" fmla="*/ 58 h 142"/>
                <a:gd name="T14" fmla="*/ 154 w 163"/>
                <a:gd name="T15" fmla="*/ 58 h 142"/>
                <a:gd name="T16" fmla="*/ 151 w 163"/>
                <a:gd name="T17" fmla="*/ 67 h 142"/>
                <a:gd name="T18" fmla="*/ 157 w 163"/>
                <a:gd name="T19" fmla="*/ 82 h 142"/>
                <a:gd name="T20" fmla="*/ 151 w 163"/>
                <a:gd name="T21" fmla="*/ 79 h 142"/>
                <a:gd name="T22" fmla="*/ 148 w 163"/>
                <a:gd name="T23" fmla="*/ 76 h 142"/>
                <a:gd name="T24" fmla="*/ 148 w 163"/>
                <a:gd name="T25" fmla="*/ 118 h 142"/>
                <a:gd name="T26" fmla="*/ 139 w 163"/>
                <a:gd name="T27" fmla="*/ 115 h 142"/>
                <a:gd name="T28" fmla="*/ 136 w 163"/>
                <a:gd name="T29" fmla="*/ 112 h 142"/>
                <a:gd name="T30" fmla="*/ 127 w 163"/>
                <a:gd name="T31" fmla="*/ 121 h 142"/>
                <a:gd name="T32" fmla="*/ 123 w 163"/>
                <a:gd name="T33" fmla="*/ 121 h 142"/>
                <a:gd name="T34" fmla="*/ 120 w 163"/>
                <a:gd name="T35" fmla="*/ 118 h 142"/>
                <a:gd name="T36" fmla="*/ 102 w 163"/>
                <a:gd name="T37" fmla="*/ 121 h 142"/>
                <a:gd name="T38" fmla="*/ 90 w 163"/>
                <a:gd name="T39" fmla="*/ 127 h 142"/>
                <a:gd name="T40" fmla="*/ 81 w 163"/>
                <a:gd name="T41" fmla="*/ 127 h 142"/>
                <a:gd name="T42" fmla="*/ 78 w 163"/>
                <a:gd name="T43" fmla="*/ 133 h 142"/>
                <a:gd name="T44" fmla="*/ 75 w 163"/>
                <a:gd name="T45" fmla="*/ 142 h 142"/>
                <a:gd name="T46" fmla="*/ 63 w 163"/>
                <a:gd name="T47" fmla="*/ 136 h 142"/>
                <a:gd name="T48" fmla="*/ 57 w 163"/>
                <a:gd name="T49" fmla="*/ 121 h 142"/>
                <a:gd name="T50" fmla="*/ 54 w 163"/>
                <a:gd name="T51" fmla="*/ 121 h 142"/>
                <a:gd name="T52" fmla="*/ 51 w 163"/>
                <a:gd name="T53" fmla="*/ 130 h 142"/>
                <a:gd name="T54" fmla="*/ 48 w 163"/>
                <a:gd name="T55" fmla="*/ 130 h 142"/>
                <a:gd name="T56" fmla="*/ 42 w 163"/>
                <a:gd name="T57" fmla="*/ 127 h 142"/>
                <a:gd name="T58" fmla="*/ 30 w 163"/>
                <a:gd name="T59" fmla="*/ 130 h 142"/>
                <a:gd name="T60" fmla="*/ 12 w 163"/>
                <a:gd name="T61" fmla="*/ 136 h 142"/>
                <a:gd name="T62" fmla="*/ 0 w 163"/>
                <a:gd name="T63" fmla="*/ 133 h 142"/>
                <a:gd name="T64" fmla="*/ 6 w 163"/>
                <a:gd name="T65" fmla="*/ 118 h 142"/>
                <a:gd name="T66" fmla="*/ 9 w 163"/>
                <a:gd name="T67" fmla="*/ 118 h 142"/>
                <a:gd name="T68" fmla="*/ 15 w 163"/>
                <a:gd name="T69" fmla="*/ 121 h 142"/>
                <a:gd name="T70" fmla="*/ 15 w 163"/>
                <a:gd name="T71" fmla="*/ 121 h 142"/>
                <a:gd name="T72" fmla="*/ 18 w 163"/>
                <a:gd name="T73" fmla="*/ 115 h 142"/>
                <a:gd name="T74" fmla="*/ 45 w 163"/>
                <a:gd name="T75" fmla="*/ 112 h 142"/>
                <a:gd name="T76" fmla="*/ 75 w 163"/>
                <a:gd name="T77" fmla="*/ 109 h 142"/>
                <a:gd name="T78" fmla="*/ 72 w 163"/>
                <a:gd name="T79" fmla="*/ 100 h 142"/>
                <a:gd name="T80" fmla="*/ 81 w 163"/>
                <a:gd name="T81" fmla="*/ 91 h 142"/>
                <a:gd name="T82" fmla="*/ 81 w 163"/>
                <a:gd name="T83" fmla="*/ 82 h 142"/>
                <a:gd name="T84" fmla="*/ 90 w 163"/>
                <a:gd name="T85" fmla="*/ 85 h 142"/>
                <a:gd name="T86" fmla="*/ 90 w 163"/>
                <a:gd name="T87" fmla="*/ 73 h 142"/>
                <a:gd name="T88" fmla="*/ 102 w 163"/>
                <a:gd name="T89" fmla="*/ 76 h 142"/>
                <a:gd name="T90" fmla="*/ 114 w 163"/>
                <a:gd name="T91" fmla="*/ 76 h 142"/>
                <a:gd name="T92" fmla="*/ 114 w 163"/>
                <a:gd name="T93" fmla="*/ 70 h 142"/>
                <a:gd name="T94" fmla="*/ 114 w 163"/>
                <a:gd name="T95" fmla="*/ 61 h 142"/>
                <a:gd name="T96" fmla="*/ 117 w 163"/>
                <a:gd name="T97" fmla="*/ 61 h 142"/>
                <a:gd name="T98" fmla="*/ 120 w 163"/>
                <a:gd name="T99" fmla="*/ 70 h 142"/>
                <a:gd name="T100" fmla="*/ 123 w 163"/>
                <a:gd name="T101" fmla="*/ 70 h 142"/>
                <a:gd name="T102" fmla="*/ 127 w 163"/>
                <a:gd name="T103" fmla="*/ 61 h 142"/>
                <a:gd name="T104" fmla="*/ 123 w 163"/>
                <a:gd name="T105" fmla="*/ 49 h 142"/>
                <a:gd name="T106" fmla="*/ 130 w 163"/>
                <a:gd name="T107" fmla="*/ 43 h 142"/>
                <a:gd name="T108" fmla="*/ 133 w 163"/>
                <a:gd name="T109" fmla="*/ 24 h 142"/>
                <a:gd name="T110" fmla="*/ 136 w 163"/>
                <a:gd name="T111" fmla="*/ 15 h 142"/>
                <a:gd name="T112" fmla="*/ 145 w 163"/>
                <a:gd name="T113" fmla="*/ 9 h 142"/>
                <a:gd name="T114" fmla="*/ 148 w 163"/>
                <a:gd name="T11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2">
                  <a:moveTo>
                    <a:pt x="148" y="0"/>
                  </a:moveTo>
                  <a:lnTo>
                    <a:pt x="148" y="0"/>
                  </a:lnTo>
                  <a:lnTo>
                    <a:pt x="151" y="0"/>
                  </a:lnTo>
                  <a:lnTo>
                    <a:pt x="154" y="0"/>
                  </a:lnTo>
                  <a:lnTo>
                    <a:pt x="160" y="3"/>
                  </a:lnTo>
                  <a:lnTo>
                    <a:pt x="160" y="3"/>
                  </a:lnTo>
                  <a:lnTo>
                    <a:pt x="160" y="24"/>
                  </a:lnTo>
                  <a:lnTo>
                    <a:pt x="163" y="39"/>
                  </a:lnTo>
                  <a:lnTo>
                    <a:pt x="163" y="52"/>
                  </a:lnTo>
                  <a:lnTo>
                    <a:pt x="160" y="64"/>
                  </a:lnTo>
                  <a:lnTo>
                    <a:pt x="160" y="64"/>
                  </a:lnTo>
                  <a:lnTo>
                    <a:pt x="157" y="64"/>
                  </a:lnTo>
                  <a:lnTo>
                    <a:pt x="157" y="61"/>
                  </a:lnTo>
                  <a:lnTo>
                    <a:pt x="157" y="58"/>
                  </a:lnTo>
                  <a:lnTo>
                    <a:pt x="157" y="58"/>
                  </a:lnTo>
                  <a:lnTo>
                    <a:pt x="154" y="58"/>
                  </a:lnTo>
                  <a:lnTo>
                    <a:pt x="151" y="61"/>
                  </a:lnTo>
                  <a:lnTo>
                    <a:pt x="151" y="67"/>
                  </a:lnTo>
                  <a:lnTo>
                    <a:pt x="154" y="76"/>
                  </a:lnTo>
                  <a:lnTo>
                    <a:pt x="157" y="82"/>
                  </a:lnTo>
                  <a:lnTo>
                    <a:pt x="157" y="82"/>
                  </a:lnTo>
                  <a:lnTo>
                    <a:pt x="151" y="79"/>
                  </a:lnTo>
                  <a:lnTo>
                    <a:pt x="148" y="76"/>
                  </a:lnTo>
                  <a:lnTo>
                    <a:pt x="148" y="76"/>
                  </a:lnTo>
                  <a:lnTo>
                    <a:pt x="148" y="118"/>
                  </a:lnTo>
                  <a:lnTo>
                    <a:pt x="148" y="118"/>
                  </a:lnTo>
                  <a:lnTo>
                    <a:pt x="145" y="115"/>
                  </a:lnTo>
                  <a:lnTo>
                    <a:pt x="139" y="115"/>
                  </a:lnTo>
                  <a:lnTo>
                    <a:pt x="139" y="115"/>
                  </a:lnTo>
                  <a:lnTo>
                    <a:pt x="136" y="112"/>
                  </a:lnTo>
                  <a:lnTo>
                    <a:pt x="133" y="115"/>
                  </a:lnTo>
                  <a:lnTo>
                    <a:pt x="127" y="121"/>
                  </a:lnTo>
                  <a:lnTo>
                    <a:pt x="127" y="121"/>
                  </a:lnTo>
                  <a:lnTo>
                    <a:pt x="123" y="121"/>
                  </a:lnTo>
                  <a:lnTo>
                    <a:pt x="120" y="118"/>
                  </a:lnTo>
                  <a:lnTo>
                    <a:pt x="120" y="118"/>
                  </a:lnTo>
                  <a:lnTo>
                    <a:pt x="102" y="121"/>
                  </a:lnTo>
                  <a:lnTo>
                    <a:pt x="102" y="121"/>
                  </a:lnTo>
                  <a:lnTo>
                    <a:pt x="96" y="124"/>
                  </a:lnTo>
                  <a:lnTo>
                    <a:pt x="90" y="127"/>
                  </a:lnTo>
                  <a:lnTo>
                    <a:pt x="81" y="127"/>
                  </a:lnTo>
                  <a:lnTo>
                    <a:pt x="81" y="127"/>
                  </a:lnTo>
                  <a:lnTo>
                    <a:pt x="78" y="127"/>
                  </a:lnTo>
                  <a:lnTo>
                    <a:pt x="78" y="133"/>
                  </a:lnTo>
                  <a:lnTo>
                    <a:pt x="78" y="139"/>
                  </a:lnTo>
                  <a:lnTo>
                    <a:pt x="75" y="142"/>
                  </a:lnTo>
                  <a:lnTo>
                    <a:pt x="75" y="142"/>
                  </a:lnTo>
                  <a:lnTo>
                    <a:pt x="63" y="136"/>
                  </a:lnTo>
                  <a:lnTo>
                    <a:pt x="60" y="130"/>
                  </a:lnTo>
                  <a:lnTo>
                    <a:pt x="57" y="121"/>
                  </a:lnTo>
                  <a:lnTo>
                    <a:pt x="57" y="121"/>
                  </a:lnTo>
                  <a:lnTo>
                    <a:pt x="54" y="121"/>
                  </a:lnTo>
                  <a:lnTo>
                    <a:pt x="51" y="124"/>
                  </a:lnTo>
                  <a:lnTo>
                    <a:pt x="51" y="130"/>
                  </a:lnTo>
                  <a:lnTo>
                    <a:pt x="51" y="130"/>
                  </a:lnTo>
                  <a:lnTo>
                    <a:pt x="48" y="130"/>
                  </a:lnTo>
                  <a:lnTo>
                    <a:pt x="45" y="127"/>
                  </a:lnTo>
                  <a:lnTo>
                    <a:pt x="42" y="127"/>
                  </a:lnTo>
                  <a:lnTo>
                    <a:pt x="42" y="127"/>
                  </a:lnTo>
                  <a:lnTo>
                    <a:pt x="30" y="130"/>
                  </a:lnTo>
                  <a:lnTo>
                    <a:pt x="21" y="133"/>
                  </a:lnTo>
                  <a:lnTo>
                    <a:pt x="12" y="136"/>
                  </a:lnTo>
                  <a:lnTo>
                    <a:pt x="0" y="133"/>
                  </a:lnTo>
                  <a:lnTo>
                    <a:pt x="0" y="133"/>
                  </a:lnTo>
                  <a:lnTo>
                    <a:pt x="6" y="127"/>
                  </a:lnTo>
                  <a:lnTo>
                    <a:pt x="6" y="118"/>
                  </a:lnTo>
                  <a:lnTo>
                    <a:pt x="6" y="118"/>
                  </a:lnTo>
                  <a:lnTo>
                    <a:pt x="9" y="118"/>
                  </a:lnTo>
                  <a:lnTo>
                    <a:pt x="12" y="118"/>
                  </a:lnTo>
                  <a:lnTo>
                    <a:pt x="15" y="121"/>
                  </a:lnTo>
                  <a:lnTo>
                    <a:pt x="15" y="121"/>
                  </a:lnTo>
                  <a:lnTo>
                    <a:pt x="15" y="121"/>
                  </a:lnTo>
                  <a:lnTo>
                    <a:pt x="18" y="118"/>
                  </a:lnTo>
                  <a:lnTo>
                    <a:pt x="18" y="115"/>
                  </a:lnTo>
                  <a:lnTo>
                    <a:pt x="18" y="115"/>
                  </a:lnTo>
                  <a:lnTo>
                    <a:pt x="45" y="112"/>
                  </a:lnTo>
                  <a:lnTo>
                    <a:pt x="60" y="112"/>
                  </a:lnTo>
                  <a:lnTo>
                    <a:pt x="75" y="109"/>
                  </a:lnTo>
                  <a:lnTo>
                    <a:pt x="75" y="109"/>
                  </a:lnTo>
                  <a:lnTo>
                    <a:pt x="72" y="100"/>
                  </a:lnTo>
                  <a:lnTo>
                    <a:pt x="78" y="94"/>
                  </a:lnTo>
                  <a:lnTo>
                    <a:pt x="81" y="91"/>
                  </a:lnTo>
                  <a:lnTo>
                    <a:pt x="81" y="82"/>
                  </a:lnTo>
                  <a:lnTo>
                    <a:pt x="81" y="82"/>
                  </a:lnTo>
                  <a:lnTo>
                    <a:pt x="87" y="85"/>
                  </a:lnTo>
                  <a:lnTo>
                    <a:pt x="90" y="85"/>
                  </a:lnTo>
                  <a:lnTo>
                    <a:pt x="90" y="73"/>
                  </a:lnTo>
                  <a:lnTo>
                    <a:pt x="90" y="73"/>
                  </a:lnTo>
                  <a:lnTo>
                    <a:pt x="96" y="76"/>
                  </a:lnTo>
                  <a:lnTo>
                    <a:pt x="102" y="76"/>
                  </a:lnTo>
                  <a:lnTo>
                    <a:pt x="108" y="73"/>
                  </a:lnTo>
                  <a:lnTo>
                    <a:pt x="114" y="76"/>
                  </a:lnTo>
                  <a:lnTo>
                    <a:pt x="114" y="76"/>
                  </a:lnTo>
                  <a:lnTo>
                    <a:pt x="114" y="70"/>
                  </a:lnTo>
                  <a:lnTo>
                    <a:pt x="114" y="64"/>
                  </a:lnTo>
                  <a:lnTo>
                    <a:pt x="114" y="61"/>
                  </a:lnTo>
                  <a:lnTo>
                    <a:pt x="114" y="61"/>
                  </a:lnTo>
                  <a:lnTo>
                    <a:pt x="117" y="61"/>
                  </a:lnTo>
                  <a:lnTo>
                    <a:pt x="117" y="64"/>
                  </a:lnTo>
                  <a:lnTo>
                    <a:pt x="120" y="70"/>
                  </a:lnTo>
                  <a:lnTo>
                    <a:pt x="120" y="70"/>
                  </a:lnTo>
                  <a:lnTo>
                    <a:pt x="123" y="70"/>
                  </a:lnTo>
                  <a:lnTo>
                    <a:pt x="127" y="67"/>
                  </a:lnTo>
                  <a:lnTo>
                    <a:pt x="127" y="61"/>
                  </a:lnTo>
                  <a:lnTo>
                    <a:pt x="123" y="49"/>
                  </a:lnTo>
                  <a:lnTo>
                    <a:pt x="123" y="49"/>
                  </a:lnTo>
                  <a:lnTo>
                    <a:pt x="127" y="46"/>
                  </a:lnTo>
                  <a:lnTo>
                    <a:pt x="130" y="43"/>
                  </a:lnTo>
                  <a:lnTo>
                    <a:pt x="133" y="33"/>
                  </a:lnTo>
                  <a:lnTo>
                    <a:pt x="133" y="24"/>
                  </a:lnTo>
                  <a:lnTo>
                    <a:pt x="136" y="15"/>
                  </a:lnTo>
                  <a:lnTo>
                    <a:pt x="136" y="15"/>
                  </a:lnTo>
                  <a:lnTo>
                    <a:pt x="139" y="12"/>
                  </a:lnTo>
                  <a:lnTo>
                    <a:pt x="145" y="9"/>
                  </a:lnTo>
                  <a:lnTo>
                    <a:pt x="148" y="6"/>
                  </a:lnTo>
                  <a:lnTo>
                    <a:pt x="148" y="0"/>
                  </a:lnTo>
                  <a:lnTo>
                    <a:pt x="148"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2" name="Freeform 49"/>
            <p:cNvSpPr>
              <a:spLocks/>
            </p:cNvSpPr>
            <p:nvPr/>
          </p:nvSpPr>
          <p:spPr bwMode="auto">
            <a:xfrm>
              <a:off x="5611813" y="3386138"/>
              <a:ext cx="33338" cy="42862"/>
            </a:xfrm>
            <a:custGeom>
              <a:avLst/>
              <a:gdLst>
                <a:gd name="T0" fmla="*/ 9 w 21"/>
                <a:gd name="T1" fmla="*/ 0 h 27"/>
                <a:gd name="T2" fmla="*/ 9 w 21"/>
                <a:gd name="T3" fmla="*/ 0 h 27"/>
                <a:gd name="T4" fmla="*/ 15 w 21"/>
                <a:gd name="T5" fmla="*/ 0 h 27"/>
                <a:gd name="T6" fmla="*/ 18 w 21"/>
                <a:gd name="T7" fmla="*/ 3 h 27"/>
                <a:gd name="T8" fmla="*/ 21 w 21"/>
                <a:gd name="T9" fmla="*/ 9 h 27"/>
                <a:gd name="T10" fmla="*/ 18 w 21"/>
                <a:gd name="T11" fmla="*/ 15 h 27"/>
                <a:gd name="T12" fmla="*/ 18 w 21"/>
                <a:gd name="T13" fmla="*/ 21 h 27"/>
                <a:gd name="T14" fmla="*/ 12 w 21"/>
                <a:gd name="T15" fmla="*/ 24 h 27"/>
                <a:gd name="T16" fmla="*/ 9 w 21"/>
                <a:gd name="T17" fmla="*/ 27 h 27"/>
                <a:gd name="T18" fmla="*/ 0 w 21"/>
                <a:gd name="T19" fmla="*/ 27 h 27"/>
                <a:gd name="T20" fmla="*/ 0 w 21"/>
                <a:gd name="T21" fmla="*/ 27 h 27"/>
                <a:gd name="T22" fmla="*/ 3 w 21"/>
                <a:gd name="T23" fmla="*/ 24 h 27"/>
                <a:gd name="T24" fmla="*/ 6 w 21"/>
                <a:gd name="T25" fmla="*/ 21 h 27"/>
                <a:gd name="T26" fmla="*/ 6 w 21"/>
                <a:gd name="T27" fmla="*/ 12 h 27"/>
                <a:gd name="T28" fmla="*/ 6 w 21"/>
                <a:gd name="T29" fmla="*/ 3 h 27"/>
                <a:gd name="T30" fmla="*/ 6 w 21"/>
                <a:gd name="T31" fmla="*/ 0 h 27"/>
                <a:gd name="T32" fmla="*/ 9 w 21"/>
                <a:gd name="T33" fmla="*/ 0 h 27"/>
                <a:gd name="T34" fmla="*/ 9 w 21"/>
                <a:gd name="T3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7">
                  <a:moveTo>
                    <a:pt x="9" y="0"/>
                  </a:moveTo>
                  <a:lnTo>
                    <a:pt x="9" y="0"/>
                  </a:lnTo>
                  <a:lnTo>
                    <a:pt x="15" y="0"/>
                  </a:lnTo>
                  <a:lnTo>
                    <a:pt x="18" y="3"/>
                  </a:lnTo>
                  <a:lnTo>
                    <a:pt x="21" y="9"/>
                  </a:lnTo>
                  <a:lnTo>
                    <a:pt x="18" y="15"/>
                  </a:lnTo>
                  <a:lnTo>
                    <a:pt x="18" y="21"/>
                  </a:lnTo>
                  <a:lnTo>
                    <a:pt x="12" y="24"/>
                  </a:lnTo>
                  <a:lnTo>
                    <a:pt x="9" y="27"/>
                  </a:lnTo>
                  <a:lnTo>
                    <a:pt x="0" y="27"/>
                  </a:lnTo>
                  <a:lnTo>
                    <a:pt x="0" y="27"/>
                  </a:lnTo>
                  <a:lnTo>
                    <a:pt x="3" y="24"/>
                  </a:lnTo>
                  <a:lnTo>
                    <a:pt x="6" y="21"/>
                  </a:lnTo>
                  <a:lnTo>
                    <a:pt x="6" y="12"/>
                  </a:lnTo>
                  <a:lnTo>
                    <a:pt x="6" y="3"/>
                  </a:lnTo>
                  <a:lnTo>
                    <a:pt x="6" y="0"/>
                  </a:lnTo>
                  <a:lnTo>
                    <a:pt x="9" y="0"/>
                  </a:lnTo>
                  <a:lnTo>
                    <a:pt x="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3" name="Freeform 50"/>
            <p:cNvSpPr>
              <a:spLocks/>
            </p:cNvSpPr>
            <p:nvPr/>
          </p:nvSpPr>
          <p:spPr bwMode="auto">
            <a:xfrm>
              <a:off x="5726113" y="3468688"/>
              <a:ext cx="63500" cy="33337"/>
            </a:xfrm>
            <a:custGeom>
              <a:avLst/>
              <a:gdLst>
                <a:gd name="T0" fmla="*/ 30 w 40"/>
                <a:gd name="T1" fmla="*/ 0 h 21"/>
                <a:gd name="T2" fmla="*/ 30 w 40"/>
                <a:gd name="T3" fmla="*/ 0 h 21"/>
                <a:gd name="T4" fmla="*/ 37 w 40"/>
                <a:gd name="T5" fmla="*/ 9 h 21"/>
                <a:gd name="T6" fmla="*/ 40 w 40"/>
                <a:gd name="T7" fmla="*/ 21 h 21"/>
                <a:gd name="T8" fmla="*/ 40 w 40"/>
                <a:gd name="T9" fmla="*/ 21 h 21"/>
                <a:gd name="T10" fmla="*/ 33 w 40"/>
                <a:gd name="T11" fmla="*/ 21 h 21"/>
                <a:gd name="T12" fmla="*/ 27 w 40"/>
                <a:gd name="T13" fmla="*/ 21 h 21"/>
                <a:gd name="T14" fmla="*/ 21 w 40"/>
                <a:gd name="T15" fmla="*/ 21 h 21"/>
                <a:gd name="T16" fmla="*/ 18 w 40"/>
                <a:gd name="T17" fmla="*/ 21 h 21"/>
                <a:gd name="T18" fmla="*/ 18 w 40"/>
                <a:gd name="T19" fmla="*/ 21 h 21"/>
                <a:gd name="T20" fmla="*/ 18 w 40"/>
                <a:gd name="T21" fmla="*/ 15 h 21"/>
                <a:gd name="T22" fmla="*/ 18 w 40"/>
                <a:gd name="T23" fmla="*/ 15 h 21"/>
                <a:gd name="T24" fmla="*/ 9 w 40"/>
                <a:gd name="T25" fmla="*/ 15 h 21"/>
                <a:gd name="T26" fmla="*/ 3 w 40"/>
                <a:gd name="T27" fmla="*/ 15 h 21"/>
                <a:gd name="T28" fmla="*/ 3 w 40"/>
                <a:gd name="T29" fmla="*/ 12 h 21"/>
                <a:gd name="T30" fmla="*/ 3 w 40"/>
                <a:gd name="T31" fmla="*/ 12 h 21"/>
                <a:gd name="T32" fmla="*/ 0 w 40"/>
                <a:gd name="T33" fmla="*/ 6 h 21"/>
                <a:gd name="T34" fmla="*/ 3 w 40"/>
                <a:gd name="T35" fmla="*/ 3 h 21"/>
                <a:gd name="T36" fmla="*/ 15 w 40"/>
                <a:gd name="T37" fmla="*/ 3 h 21"/>
                <a:gd name="T38" fmla="*/ 24 w 40"/>
                <a:gd name="T39" fmla="*/ 6 h 21"/>
                <a:gd name="T40" fmla="*/ 27 w 40"/>
                <a:gd name="T41" fmla="*/ 3 h 21"/>
                <a:gd name="T42" fmla="*/ 30 w 40"/>
                <a:gd name="T43" fmla="*/ 0 h 21"/>
                <a:gd name="T44" fmla="*/ 30 w 40"/>
                <a:gd name="T4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21">
                  <a:moveTo>
                    <a:pt x="30" y="0"/>
                  </a:moveTo>
                  <a:lnTo>
                    <a:pt x="30" y="0"/>
                  </a:lnTo>
                  <a:lnTo>
                    <a:pt x="37" y="9"/>
                  </a:lnTo>
                  <a:lnTo>
                    <a:pt x="40" y="21"/>
                  </a:lnTo>
                  <a:lnTo>
                    <a:pt x="40" y="21"/>
                  </a:lnTo>
                  <a:lnTo>
                    <a:pt x="33" y="21"/>
                  </a:lnTo>
                  <a:lnTo>
                    <a:pt x="27" y="21"/>
                  </a:lnTo>
                  <a:lnTo>
                    <a:pt x="21" y="21"/>
                  </a:lnTo>
                  <a:lnTo>
                    <a:pt x="18" y="21"/>
                  </a:lnTo>
                  <a:lnTo>
                    <a:pt x="18" y="21"/>
                  </a:lnTo>
                  <a:lnTo>
                    <a:pt x="18" y="15"/>
                  </a:lnTo>
                  <a:lnTo>
                    <a:pt x="18" y="15"/>
                  </a:lnTo>
                  <a:lnTo>
                    <a:pt x="9" y="15"/>
                  </a:lnTo>
                  <a:lnTo>
                    <a:pt x="3" y="15"/>
                  </a:lnTo>
                  <a:lnTo>
                    <a:pt x="3" y="12"/>
                  </a:lnTo>
                  <a:lnTo>
                    <a:pt x="3" y="12"/>
                  </a:lnTo>
                  <a:lnTo>
                    <a:pt x="0" y="6"/>
                  </a:lnTo>
                  <a:lnTo>
                    <a:pt x="3" y="3"/>
                  </a:lnTo>
                  <a:lnTo>
                    <a:pt x="15" y="3"/>
                  </a:lnTo>
                  <a:lnTo>
                    <a:pt x="24" y="6"/>
                  </a:lnTo>
                  <a:lnTo>
                    <a:pt x="27" y="3"/>
                  </a:lnTo>
                  <a:lnTo>
                    <a:pt x="30" y="0"/>
                  </a:lnTo>
                  <a:lnTo>
                    <a:pt x="3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4" name="Freeform 51"/>
            <p:cNvSpPr>
              <a:spLocks/>
            </p:cNvSpPr>
            <p:nvPr/>
          </p:nvSpPr>
          <p:spPr bwMode="auto">
            <a:xfrm>
              <a:off x="6245225" y="3554413"/>
              <a:ext cx="38100" cy="19050"/>
            </a:xfrm>
            <a:custGeom>
              <a:avLst/>
              <a:gdLst>
                <a:gd name="T0" fmla="*/ 0 w 24"/>
                <a:gd name="T1" fmla="*/ 12 h 12"/>
                <a:gd name="T2" fmla="*/ 0 w 24"/>
                <a:gd name="T3" fmla="*/ 12 h 12"/>
                <a:gd name="T4" fmla="*/ 0 w 24"/>
                <a:gd name="T5" fmla="*/ 3 h 12"/>
                <a:gd name="T6" fmla="*/ 3 w 24"/>
                <a:gd name="T7" fmla="*/ 0 h 12"/>
                <a:gd name="T8" fmla="*/ 9 w 24"/>
                <a:gd name="T9" fmla="*/ 0 h 12"/>
                <a:gd name="T10" fmla="*/ 18 w 24"/>
                <a:gd name="T11" fmla="*/ 0 h 12"/>
                <a:gd name="T12" fmla="*/ 18 w 24"/>
                <a:gd name="T13" fmla="*/ 0 h 12"/>
                <a:gd name="T14" fmla="*/ 24 w 24"/>
                <a:gd name="T15" fmla="*/ 0 h 12"/>
                <a:gd name="T16" fmla="*/ 24 w 24"/>
                <a:gd name="T17" fmla="*/ 0 h 12"/>
                <a:gd name="T18" fmla="*/ 18 w 24"/>
                <a:gd name="T19" fmla="*/ 3 h 12"/>
                <a:gd name="T20" fmla="*/ 12 w 24"/>
                <a:gd name="T21" fmla="*/ 3 h 12"/>
                <a:gd name="T22" fmla="*/ 12 w 24"/>
                <a:gd name="T23" fmla="*/ 3 h 12"/>
                <a:gd name="T24" fmla="*/ 9 w 24"/>
                <a:gd name="T25" fmla="*/ 9 h 12"/>
                <a:gd name="T26" fmla="*/ 6 w 24"/>
                <a:gd name="T27" fmla="*/ 9 h 12"/>
                <a:gd name="T28" fmla="*/ 0 w 24"/>
                <a:gd name="T29" fmla="*/ 12 h 12"/>
                <a:gd name="T30" fmla="*/ 0 w 24"/>
                <a:gd name="T3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2">
                  <a:moveTo>
                    <a:pt x="0" y="12"/>
                  </a:moveTo>
                  <a:lnTo>
                    <a:pt x="0" y="12"/>
                  </a:lnTo>
                  <a:lnTo>
                    <a:pt x="0" y="3"/>
                  </a:lnTo>
                  <a:lnTo>
                    <a:pt x="3" y="0"/>
                  </a:lnTo>
                  <a:lnTo>
                    <a:pt x="9" y="0"/>
                  </a:lnTo>
                  <a:lnTo>
                    <a:pt x="18" y="0"/>
                  </a:lnTo>
                  <a:lnTo>
                    <a:pt x="18" y="0"/>
                  </a:lnTo>
                  <a:lnTo>
                    <a:pt x="24" y="0"/>
                  </a:lnTo>
                  <a:lnTo>
                    <a:pt x="24" y="0"/>
                  </a:lnTo>
                  <a:lnTo>
                    <a:pt x="18" y="3"/>
                  </a:lnTo>
                  <a:lnTo>
                    <a:pt x="12" y="3"/>
                  </a:lnTo>
                  <a:lnTo>
                    <a:pt x="12" y="3"/>
                  </a:lnTo>
                  <a:lnTo>
                    <a:pt x="9" y="9"/>
                  </a:lnTo>
                  <a:lnTo>
                    <a:pt x="6" y="9"/>
                  </a:lnTo>
                  <a:lnTo>
                    <a:pt x="0" y="12"/>
                  </a:lnTo>
                  <a:lnTo>
                    <a:pt x="0"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5" name="Freeform 52"/>
            <p:cNvSpPr>
              <a:spLocks/>
            </p:cNvSpPr>
            <p:nvPr/>
          </p:nvSpPr>
          <p:spPr bwMode="auto">
            <a:xfrm>
              <a:off x="8880475" y="3592513"/>
              <a:ext cx="38100" cy="23812"/>
            </a:xfrm>
            <a:custGeom>
              <a:avLst/>
              <a:gdLst>
                <a:gd name="T0" fmla="*/ 24 w 24"/>
                <a:gd name="T1" fmla="*/ 0 h 15"/>
                <a:gd name="T2" fmla="*/ 24 w 24"/>
                <a:gd name="T3" fmla="*/ 0 h 15"/>
                <a:gd name="T4" fmla="*/ 24 w 24"/>
                <a:gd name="T5" fmla="*/ 6 h 15"/>
                <a:gd name="T6" fmla="*/ 21 w 24"/>
                <a:gd name="T7" fmla="*/ 6 h 15"/>
                <a:gd name="T8" fmla="*/ 15 w 24"/>
                <a:gd name="T9" fmla="*/ 9 h 15"/>
                <a:gd name="T10" fmla="*/ 15 w 24"/>
                <a:gd name="T11" fmla="*/ 15 h 15"/>
                <a:gd name="T12" fmla="*/ 15 w 24"/>
                <a:gd name="T13" fmla="*/ 15 h 15"/>
                <a:gd name="T14" fmla="*/ 9 w 24"/>
                <a:gd name="T15" fmla="*/ 15 h 15"/>
                <a:gd name="T16" fmla="*/ 3 w 24"/>
                <a:gd name="T17" fmla="*/ 12 h 15"/>
                <a:gd name="T18" fmla="*/ 0 w 24"/>
                <a:gd name="T19" fmla="*/ 9 h 15"/>
                <a:gd name="T20" fmla="*/ 0 w 24"/>
                <a:gd name="T21" fmla="*/ 3 h 15"/>
                <a:gd name="T22" fmla="*/ 0 w 24"/>
                <a:gd name="T23" fmla="*/ 3 h 15"/>
                <a:gd name="T24" fmla="*/ 6 w 24"/>
                <a:gd name="T25" fmla="*/ 6 h 15"/>
                <a:gd name="T26" fmla="*/ 12 w 24"/>
                <a:gd name="T27" fmla="*/ 6 h 15"/>
                <a:gd name="T28" fmla="*/ 15 w 24"/>
                <a:gd name="T29" fmla="*/ 0 h 15"/>
                <a:gd name="T30" fmla="*/ 24 w 24"/>
                <a:gd name="T31" fmla="*/ 0 h 15"/>
                <a:gd name="T32" fmla="*/ 24 w 24"/>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5">
                  <a:moveTo>
                    <a:pt x="24" y="0"/>
                  </a:moveTo>
                  <a:lnTo>
                    <a:pt x="24" y="0"/>
                  </a:lnTo>
                  <a:lnTo>
                    <a:pt x="24" y="6"/>
                  </a:lnTo>
                  <a:lnTo>
                    <a:pt x="21" y="6"/>
                  </a:lnTo>
                  <a:lnTo>
                    <a:pt x="15" y="9"/>
                  </a:lnTo>
                  <a:lnTo>
                    <a:pt x="15" y="15"/>
                  </a:lnTo>
                  <a:lnTo>
                    <a:pt x="15" y="15"/>
                  </a:lnTo>
                  <a:lnTo>
                    <a:pt x="9" y="15"/>
                  </a:lnTo>
                  <a:lnTo>
                    <a:pt x="3" y="12"/>
                  </a:lnTo>
                  <a:lnTo>
                    <a:pt x="0" y="9"/>
                  </a:lnTo>
                  <a:lnTo>
                    <a:pt x="0" y="3"/>
                  </a:lnTo>
                  <a:lnTo>
                    <a:pt x="0" y="3"/>
                  </a:lnTo>
                  <a:lnTo>
                    <a:pt x="6" y="6"/>
                  </a:lnTo>
                  <a:lnTo>
                    <a:pt x="12" y="6"/>
                  </a:lnTo>
                  <a:lnTo>
                    <a:pt x="15" y="0"/>
                  </a:lnTo>
                  <a:lnTo>
                    <a:pt x="24" y="0"/>
                  </a:lnTo>
                  <a:lnTo>
                    <a:pt x="2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6" name="Freeform 53"/>
            <p:cNvSpPr>
              <a:spLocks/>
            </p:cNvSpPr>
            <p:nvPr/>
          </p:nvSpPr>
          <p:spPr bwMode="auto">
            <a:xfrm>
              <a:off x="8793163" y="3597275"/>
              <a:ext cx="63500" cy="58737"/>
            </a:xfrm>
            <a:custGeom>
              <a:avLst/>
              <a:gdLst>
                <a:gd name="T0" fmla="*/ 37 w 40"/>
                <a:gd name="T1" fmla="*/ 3 h 37"/>
                <a:gd name="T2" fmla="*/ 37 w 40"/>
                <a:gd name="T3" fmla="*/ 3 h 37"/>
                <a:gd name="T4" fmla="*/ 40 w 40"/>
                <a:gd name="T5" fmla="*/ 12 h 37"/>
                <a:gd name="T6" fmla="*/ 37 w 40"/>
                <a:gd name="T7" fmla="*/ 21 h 37"/>
                <a:gd name="T8" fmla="*/ 34 w 40"/>
                <a:gd name="T9" fmla="*/ 28 h 37"/>
                <a:gd name="T10" fmla="*/ 34 w 40"/>
                <a:gd name="T11" fmla="*/ 31 h 37"/>
                <a:gd name="T12" fmla="*/ 37 w 40"/>
                <a:gd name="T13" fmla="*/ 34 h 37"/>
                <a:gd name="T14" fmla="*/ 37 w 40"/>
                <a:gd name="T15" fmla="*/ 34 h 37"/>
                <a:gd name="T16" fmla="*/ 37 w 40"/>
                <a:gd name="T17" fmla="*/ 37 h 37"/>
                <a:gd name="T18" fmla="*/ 34 w 40"/>
                <a:gd name="T19" fmla="*/ 37 h 37"/>
                <a:gd name="T20" fmla="*/ 27 w 40"/>
                <a:gd name="T21" fmla="*/ 37 h 37"/>
                <a:gd name="T22" fmla="*/ 21 w 40"/>
                <a:gd name="T23" fmla="*/ 37 h 37"/>
                <a:gd name="T24" fmla="*/ 12 w 40"/>
                <a:gd name="T25" fmla="*/ 37 h 37"/>
                <a:gd name="T26" fmla="*/ 12 w 40"/>
                <a:gd name="T27" fmla="*/ 37 h 37"/>
                <a:gd name="T28" fmla="*/ 12 w 40"/>
                <a:gd name="T29" fmla="*/ 21 h 37"/>
                <a:gd name="T30" fmla="*/ 9 w 40"/>
                <a:gd name="T31" fmla="*/ 18 h 37"/>
                <a:gd name="T32" fmla="*/ 0 w 40"/>
                <a:gd name="T33" fmla="*/ 21 h 37"/>
                <a:gd name="T34" fmla="*/ 0 w 40"/>
                <a:gd name="T35" fmla="*/ 21 h 37"/>
                <a:gd name="T36" fmla="*/ 3 w 40"/>
                <a:gd name="T37" fmla="*/ 12 h 37"/>
                <a:gd name="T38" fmla="*/ 3 w 40"/>
                <a:gd name="T39" fmla="*/ 9 h 37"/>
                <a:gd name="T40" fmla="*/ 12 w 40"/>
                <a:gd name="T41" fmla="*/ 3 h 37"/>
                <a:gd name="T42" fmla="*/ 24 w 40"/>
                <a:gd name="T43" fmla="*/ 0 h 37"/>
                <a:gd name="T44" fmla="*/ 37 w 40"/>
                <a:gd name="T45" fmla="*/ 3 h 37"/>
                <a:gd name="T46" fmla="*/ 37 w 40"/>
                <a:gd name="T47"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37">
                  <a:moveTo>
                    <a:pt x="37" y="3"/>
                  </a:moveTo>
                  <a:lnTo>
                    <a:pt x="37" y="3"/>
                  </a:lnTo>
                  <a:lnTo>
                    <a:pt x="40" y="12"/>
                  </a:lnTo>
                  <a:lnTo>
                    <a:pt x="37" y="21"/>
                  </a:lnTo>
                  <a:lnTo>
                    <a:pt x="34" y="28"/>
                  </a:lnTo>
                  <a:lnTo>
                    <a:pt x="34" y="31"/>
                  </a:lnTo>
                  <a:lnTo>
                    <a:pt x="37" y="34"/>
                  </a:lnTo>
                  <a:lnTo>
                    <a:pt x="37" y="34"/>
                  </a:lnTo>
                  <a:lnTo>
                    <a:pt x="37" y="37"/>
                  </a:lnTo>
                  <a:lnTo>
                    <a:pt x="34" y="37"/>
                  </a:lnTo>
                  <a:lnTo>
                    <a:pt x="27" y="37"/>
                  </a:lnTo>
                  <a:lnTo>
                    <a:pt x="21" y="37"/>
                  </a:lnTo>
                  <a:lnTo>
                    <a:pt x="12" y="37"/>
                  </a:lnTo>
                  <a:lnTo>
                    <a:pt x="12" y="37"/>
                  </a:lnTo>
                  <a:lnTo>
                    <a:pt x="12" y="21"/>
                  </a:lnTo>
                  <a:lnTo>
                    <a:pt x="9" y="18"/>
                  </a:lnTo>
                  <a:lnTo>
                    <a:pt x="0" y="21"/>
                  </a:lnTo>
                  <a:lnTo>
                    <a:pt x="0" y="21"/>
                  </a:lnTo>
                  <a:lnTo>
                    <a:pt x="3" y="12"/>
                  </a:lnTo>
                  <a:lnTo>
                    <a:pt x="3" y="9"/>
                  </a:lnTo>
                  <a:lnTo>
                    <a:pt x="12" y="3"/>
                  </a:lnTo>
                  <a:lnTo>
                    <a:pt x="24" y="0"/>
                  </a:lnTo>
                  <a:lnTo>
                    <a:pt x="37" y="3"/>
                  </a:lnTo>
                  <a:lnTo>
                    <a:pt x="37"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7" name="Freeform 54"/>
            <p:cNvSpPr>
              <a:spLocks/>
            </p:cNvSpPr>
            <p:nvPr/>
          </p:nvSpPr>
          <p:spPr bwMode="auto">
            <a:xfrm>
              <a:off x="8548688" y="3857625"/>
              <a:ext cx="38100" cy="57150"/>
            </a:xfrm>
            <a:custGeom>
              <a:avLst/>
              <a:gdLst>
                <a:gd name="T0" fmla="*/ 24 w 24"/>
                <a:gd name="T1" fmla="*/ 12 h 36"/>
                <a:gd name="T2" fmla="*/ 24 w 24"/>
                <a:gd name="T3" fmla="*/ 12 h 36"/>
                <a:gd name="T4" fmla="*/ 24 w 24"/>
                <a:gd name="T5" fmla="*/ 18 h 36"/>
                <a:gd name="T6" fmla="*/ 18 w 24"/>
                <a:gd name="T7" fmla="*/ 21 h 36"/>
                <a:gd name="T8" fmla="*/ 15 w 24"/>
                <a:gd name="T9" fmla="*/ 27 h 36"/>
                <a:gd name="T10" fmla="*/ 18 w 24"/>
                <a:gd name="T11" fmla="*/ 36 h 36"/>
                <a:gd name="T12" fmla="*/ 18 w 24"/>
                <a:gd name="T13" fmla="*/ 36 h 36"/>
                <a:gd name="T14" fmla="*/ 0 w 24"/>
                <a:gd name="T15" fmla="*/ 36 h 36"/>
                <a:gd name="T16" fmla="*/ 0 w 24"/>
                <a:gd name="T17" fmla="*/ 36 h 36"/>
                <a:gd name="T18" fmla="*/ 6 w 24"/>
                <a:gd name="T19" fmla="*/ 21 h 36"/>
                <a:gd name="T20" fmla="*/ 9 w 24"/>
                <a:gd name="T21" fmla="*/ 12 h 36"/>
                <a:gd name="T22" fmla="*/ 9 w 24"/>
                <a:gd name="T23" fmla="*/ 9 h 36"/>
                <a:gd name="T24" fmla="*/ 6 w 24"/>
                <a:gd name="T25" fmla="*/ 6 h 36"/>
                <a:gd name="T26" fmla="*/ 6 w 24"/>
                <a:gd name="T27" fmla="*/ 6 h 36"/>
                <a:gd name="T28" fmla="*/ 9 w 24"/>
                <a:gd name="T29" fmla="*/ 3 h 36"/>
                <a:gd name="T30" fmla="*/ 18 w 24"/>
                <a:gd name="T31" fmla="*/ 0 h 36"/>
                <a:gd name="T32" fmla="*/ 24 w 24"/>
                <a:gd name="T33" fmla="*/ 3 h 36"/>
                <a:gd name="T34" fmla="*/ 24 w 24"/>
                <a:gd name="T35" fmla="*/ 6 h 36"/>
                <a:gd name="T36" fmla="*/ 24 w 24"/>
                <a:gd name="T37" fmla="*/ 12 h 36"/>
                <a:gd name="T38" fmla="*/ 24 w 24"/>
                <a:gd name="T39"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36">
                  <a:moveTo>
                    <a:pt x="24" y="12"/>
                  </a:moveTo>
                  <a:lnTo>
                    <a:pt x="24" y="12"/>
                  </a:lnTo>
                  <a:lnTo>
                    <a:pt x="24" y="18"/>
                  </a:lnTo>
                  <a:lnTo>
                    <a:pt x="18" y="21"/>
                  </a:lnTo>
                  <a:lnTo>
                    <a:pt x="15" y="27"/>
                  </a:lnTo>
                  <a:lnTo>
                    <a:pt x="18" y="36"/>
                  </a:lnTo>
                  <a:lnTo>
                    <a:pt x="18" y="36"/>
                  </a:lnTo>
                  <a:lnTo>
                    <a:pt x="0" y="36"/>
                  </a:lnTo>
                  <a:lnTo>
                    <a:pt x="0" y="36"/>
                  </a:lnTo>
                  <a:lnTo>
                    <a:pt x="6" y="21"/>
                  </a:lnTo>
                  <a:lnTo>
                    <a:pt x="9" y="12"/>
                  </a:lnTo>
                  <a:lnTo>
                    <a:pt x="9" y="9"/>
                  </a:lnTo>
                  <a:lnTo>
                    <a:pt x="6" y="6"/>
                  </a:lnTo>
                  <a:lnTo>
                    <a:pt x="6" y="6"/>
                  </a:lnTo>
                  <a:lnTo>
                    <a:pt x="9" y="3"/>
                  </a:lnTo>
                  <a:lnTo>
                    <a:pt x="18" y="0"/>
                  </a:lnTo>
                  <a:lnTo>
                    <a:pt x="24" y="3"/>
                  </a:lnTo>
                  <a:lnTo>
                    <a:pt x="24" y="6"/>
                  </a:lnTo>
                  <a:lnTo>
                    <a:pt x="24" y="12"/>
                  </a:lnTo>
                  <a:lnTo>
                    <a:pt x="24"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8" name="Freeform 55"/>
            <p:cNvSpPr>
              <a:spLocks/>
            </p:cNvSpPr>
            <p:nvPr/>
          </p:nvSpPr>
          <p:spPr bwMode="auto">
            <a:xfrm>
              <a:off x="2476500" y="3881438"/>
              <a:ext cx="23813" cy="19050"/>
            </a:xfrm>
            <a:custGeom>
              <a:avLst/>
              <a:gdLst>
                <a:gd name="T0" fmla="*/ 0 w 15"/>
                <a:gd name="T1" fmla="*/ 6 h 12"/>
                <a:gd name="T2" fmla="*/ 0 w 15"/>
                <a:gd name="T3" fmla="*/ 6 h 12"/>
                <a:gd name="T4" fmla="*/ 0 w 15"/>
                <a:gd name="T5" fmla="*/ 3 h 12"/>
                <a:gd name="T6" fmla="*/ 6 w 15"/>
                <a:gd name="T7" fmla="*/ 0 h 12"/>
                <a:gd name="T8" fmla="*/ 15 w 15"/>
                <a:gd name="T9" fmla="*/ 0 h 12"/>
                <a:gd name="T10" fmla="*/ 15 w 15"/>
                <a:gd name="T11" fmla="*/ 0 h 12"/>
                <a:gd name="T12" fmla="*/ 15 w 15"/>
                <a:gd name="T13" fmla="*/ 3 h 12"/>
                <a:gd name="T14" fmla="*/ 15 w 15"/>
                <a:gd name="T15" fmla="*/ 6 h 12"/>
                <a:gd name="T16" fmla="*/ 12 w 15"/>
                <a:gd name="T17" fmla="*/ 12 h 12"/>
                <a:gd name="T18" fmla="*/ 12 w 15"/>
                <a:gd name="T19" fmla="*/ 12 h 12"/>
                <a:gd name="T20" fmla="*/ 3 w 15"/>
                <a:gd name="T21" fmla="*/ 12 h 12"/>
                <a:gd name="T22" fmla="*/ 3 w 15"/>
                <a:gd name="T23" fmla="*/ 12 h 12"/>
                <a:gd name="T24" fmla="*/ 3 w 15"/>
                <a:gd name="T25" fmla="*/ 6 h 12"/>
                <a:gd name="T26" fmla="*/ 0 w 15"/>
                <a:gd name="T27" fmla="*/ 6 h 12"/>
                <a:gd name="T28" fmla="*/ 0 w 15"/>
                <a:gd name="T2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2">
                  <a:moveTo>
                    <a:pt x="0" y="6"/>
                  </a:moveTo>
                  <a:lnTo>
                    <a:pt x="0" y="6"/>
                  </a:lnTo>
                  <a:lnTo>
                    <a:pt x="0" y="3"/>
                  </a:lnTo>
                  <a:lnTo>
                    <a:pt x="6" y="0"/>
                  </a:lnTo>
                  <a:lnTo>
                    <a:pt x="15" y="0"/>
                  </a:lnTo>
                  <a:lnTo>
                    <a:pt x="15" y="0"/>
                  </a:lnTo>
                  <a:lnTo>
                    <a:pt x="15" y="3"/>
                  </a:lnTo>
                  <a:lnTo>
                    <a:pt x="15" y="6"/>
                  </a:lnTo>
                  <a:lnTo>
                    <a:pt x="12" y="12"/>
                  </a:lnTo>
                  <a:lnTo>
                    <a:pt x="12" y="12"/>
                  </a:lnTo>
                  <a:lnTo>
                    <a:pt x="3" y="12"/>
                  </a:lnTo>
                  <a:lnTo>
                    <a:pt x="3" y="12"/>
                  </a:lnTo>
                  <a:lnTo>
                    <a:pt x="3" y="6"/>
                  </a:lnTo>
                  <a:lnTo>
                    <a:pt x="0" y="6"/>
                  </a:lnTo>
                  <a:lnTo>
                    <a:pt x="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9" name="Freeform 56"/>
            <p:cNvSpPr>
              <a:spLocks/>
            </p:cNvSpPr>
            <p:nvPr/>
          </p:nvSpPr>
          <p:spPr bwMode="auto">
            <a:xfrm>
              <a:off x="3159125" y="3900488"/>
              <a:ext cx="258763" cy="90487"/>
            </a:xfrm>
            <a:custGeom>
              <a:avLst/>
              <a:gdLst>
                <a:gd name="T0" fmla="*/ 163 w 163"/>
                <a:gd name="T1" fmla="*/ 45 h 57"/>
                <a:gd name="T2" fmla="*/ 160 w 163"/>
                <a:gd name="T3" fmla="*/ 54 h 57"/>
                <a:gd name="T4" fmla="*/ 133 w 163"/>
                <a:gd name="T5" fmla="*/ 51 h 57"/>
                <a:gd name="T6" fmla="*/ 127 w 163"/>
                <a:gd name="T7" fmla="*/ 57 h 57"/>
                <a:gd name="T8" fmla="*/ 124 w 163"/>
                <a:gd name="T9" fmla="*/ 54 h 57"/>
                <a:gd name="T10" fmla="*/ 121 w 163"/>
                <a:gd name="T11" fmla="*/ 42 h 57"/>
                <a:gd name="T12" fmla="*/ 118 w 163"/>
                <a:gd name="T13" fmla="*/ 36 h 57"/>
                <a:gd name="T14" fmla="*/ 72 w 163"/>
                <a:gd name="T15" fmla="*/ 30 h 57"/>
                <a:gd name="T16" fmla="*/ 72 w 163"/>
                <a:gd name="T17" fmla="*/ 24 h 57"/>
                <a:gd name="T18" fmla="*/ 69 w 163"/>
                <a:gd name="T19" fmla="*/ 18 h 57"/>
                <a:gd name="T20" fmla="*/ 30 w 163"/>
                <a:gd name="T21" fmla="*/ 18 h 57"/>
                <a:gd name="T22" fmla="*/ 21 w 163"/>
                <a:gd name="T23" fmla="*/ 18 h 57"/>
                <a:gd name="T24" fmla="*/ 9 w 163"/>
                <a:gd name="T25" fmla="*/ 24 h 57"/>
                <a:gd name="T26" fmla="*/ 0 w 163"/>
                <a:gd name="T27" fmla="*/ 24 h 57"/>
                <a:gd name="T28" fmla="*/ 9 w 163"/>
                <a:gd name="T29" fmla="*/ 15 h 57"/>
                <a:gd name="T30" fmla="*/ 18 w 163"/>
                <a:gd name="T31" fmla="*/ 6 h 57"/>
                <a:gd name="T32" fmla="*/ 27 w 163"/>
                <a:gd name="T33" fmla="*/ 3 h 57"/>
                <a:gd name="T34" fmla="*/ 48 w 163"/>
                <a:gd name="T35" fmla="*/ 6 h 57"/>
                <a:gd name="T36" fmla="*/ 54 w 163"/>
                <a:gd name="T37" fmla="*/ 0 h 57"/>
                <a:gd name="T38" fmla="*/ 60 w 163"/>
                <a:gd name="T39" fmla="*/ 3 h 57"/>
                <a:gd name="T40" fmla="*/ 57 w 163"/>
                <a:gd name="T41" fmla="*/ 6 h 57"/>
                <a:gd name="T42" fmla="*/ 66 w 163"/>
                <a:gd name="T43" fmla="*/ 9 h 57"/>
                <a:gd name="T44" fmla="*/ 78 w 163"/>
                <a:gd name="T45" fmla="*/ 12 h 57"/>
                <a:gd name="T46" fmla="*/ 90 w 163"/>
                <a:gd name="T47" fmla="*/ 18 h 57"/>
                <a:gd name="T48" fmla="*/ 112 w 163"/>
                <a:gd name="T49" fmla="*/ 18 h 57"/>
                <a:gd name="T50" fmla="*/ 112 w 163"/>
                <a:gd name="T51" fmla="*/ 24 h 57"/>
                <a:gd name="T52" fmla="*/ 124 w 163"/>
                <a:gd name="T53" fmla="*/ 27 h 57"/>
                <a:gd name="T54" fmla="*/ 124 w 163"/>
                <a:gd name="T55" fmla="*/ 36 h 57"/>
                <a:gd name="T56" fmla="*/ 130 w 163"/>
                <a:gd name="T57" fmla="*/ 33 h 57"/>
                <a:gd name="T58" fmla="*/ 136 w 163"/>
                <a:gd name="T59" fmla="*/ 42 h 57"/>
                <a:gd name="T60" fmla="*/ 142 w 163"/>
                <a:gd name="T61" fmla="*/ 42 h 57"/>
                <a:gd name="T62" fmla="*/ 160 w 163"/>
                <a:gd name="T63" fmla="*/ 42 h 57"/>
                <a:gd name="T64" fmla="*/ 163 w 163"/>
                <a:gd name="T65" fmla="*/ 4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57">
                  <a:moveTo>
                    <a:pt x="163" y="45"/>
                  </a:moveTo>
                  <a:lnTo>
                    <a:pt x="163" y="45"/>
                  </a:lnTo>
                  <a:lnTo>
                    <a:pt x="163" y="51"/>
                  </a:lnTo>
                  <a:lnTo>
                    <a:pt x="160" y="54"/>
                  </a:lnTo>
                  <a:lnTo>
                    <a:pt x="148" y="54"/>
                  </a:lnTo>
                  <a:lnTo>
                    <a:pt x="133" y="51"/>
                  </a:lnTo>
                  <a:lnTo>
                    <a:pt x="130" y="54"/>
                  </a:lnTo>
                  <a:lnTo>
                    <a:pt x="127" y="57"/>
                  </a:lnTo>
                  <a:lnTo>
                    <a:pt x="127" y="57"/>
                  </a:lnTo>
                  <a:lnTo>
                    <a:pt x="124" y="54"/>
                  </a:lnTo>
                  <a:lnTo>
                    <a:pt x="121" y="48"/>
                  </a:lnTo>
                  <a:lnTo>
                    <a:pt x="121" y="42"/>
                  </a:lnTo>
                  <a:lnTo>
                    <a:pt x="118" y="36"/>
                  </a:lnTo>
                  <a:lnTo>
                    <a:pt x="118" y="36"/>
                  </a:lnTo>
                  <a:lnTo>
                    <a:pt x="96" y="33"/>
                  </a:lnTo>
                  <a:lnTo>
                    <a:pt x="72" y="30"/>
                  </a:lnTo>
                  <a:lnTo>
                    <a:pt x="72" y="30"/>
                  </a:lnTo>
                  <a:lnTo>
                    <a:pt x="72" y="24"/>
                  </a:lnTo>
                  <a:lnTo>
                    <a:pt x="69" y="18"/>
                  </a:lnTo>
                  <a:lnTo>
                    <a:pt x="69" y="18"/>
                  </a:lnTo>
                  <a:lnTo>
                    <a:pt x="48" y="18"/>
                  </a:lnTo>
                  <a:lnTo>
                    <a:pt x="30" y="18"/>
                  </a:lnTo>
                  <a:lnTo>
                    <a:pt x="30" y="18"/>
                  </a:lnTo>
                  <a:lnTo>
                    <a:pt x="21" y="18"/>
                  </a:lnTo>
                  <a:lnTo>
                    <a:pt x="15" y="24"/>
                  </a:lnTo>
                  <a:lnTo>
                    <a:pt x="9" y="24"/>
                  </a:lnTo>
                  <a:lnTo>
                    <a:pt x="0" y="24"/>
                  </a:lnTo>
                  <a:lnTo>
                    <a:pt x="0" y="24"/>
                  </a:lnTo>
                  <a:lnTo>
                    <a:pt x="3" y="18"/>
                  </a:lnTo>
                  <a:lnTo>
                    <a:pt x="9" y="15"/>
                  </a:lnTo>
                  <a:lnTo>
                    <a:pt x="15" y="12"/>
                  </a:lnTo>
                  <a:lnTo>
                    <a:pt x="18" y="6"/>
                  </a:lnTo>
                  <a:lnTo>
                    <a:pt x="18" y="6"/>
                  </a:lnTo>
                  <a:lnTo>
                    <a:pt x="27" y="3"/>
                  </a:lnTo>
                  <a:lnTo>
                    <a:pt x="39" y="6"/>
                  </a:lnTo>
                  <a:lnTo>
                    <a:pt x="48" y="6"/>
                  </a:lnTo>
                  <a:lnTo>
                    <a:pt x="51" y="3"/>
                  </a:lnTo>
                  <a:lnTo>
                    <a:pt x="54" y="0"/>
                  </a:lnTo>
                  <a:lnTo>
                    <a:pt x="54" y="0"/>
                  </a:lnTo>
                  <a:lnTo>
                    <a:pt x="60" y="3"/>
                  </a:lnTo>
                  <a:lnTo>
                    <a:pt x="60" y="3"/>
                  </a:lnTo>
                  <a:lnTo>
                    <a:pt x="57" y="6"/>
                  </a:lnTo>
                  <a:lnTo>
                    <a:pt x="66" y="9"/>
                  </a:lnTo>
                  <a:lnTo>
                    <a:pt x="66" y="9"/>
                  </a:lnTo>
                  <a:lnTo>
                    <a:pt x="78" y="12"/>
                  </a:lnTo>
                  <a:lnTo>
                    <a:pt x="78" y="12"/>
                  </a:lnTo>
                  <a:lnTo>
                    <a:pt x="81" y="15"/>
                  </a:lnTo>
                  <a:lnTo>
                    <a:pt x="90" y="18"/>
                  </a:lnTo>
                  <a:lnTo>
                    <a:pt x="112" y="18"/>
                  </a:lnTo>
                  <a:lnTo>
                    <a:pt x="112" y="18"/>
                  </a:lnTo>
                  <a:lnTo>
                    <a:pt x="108" y="21"/>
                  </a:lnTo>
                  <a:lnTo>
                    <a:pt x="112" y="24"/>
                  </a:lnTo>
                  <a:lnTo>
                    <a:pt x="118" y="24"/>
                  </a:lnTo>
                  <a:lnTo>
                    <a:pt x="124" y="27"/>
                  </a:lnTo>
                  <a:lnTo>
                    <a:pt x="124" y="30"/>
                  </a:lnTo>
                  <a:lnTo>
                    <a:pt x="124" y="36"/>
                  </a:lnTo>
                  <a:lnTo>
                    <a:pt x="124" y="36"/>
                  </a:lnTo>
                  <a:lnTo>
                    <a:pt x="130" y="33"/>
                  </a:lnTo>
                  <a:lnTo>
                    <a:pt x="133" y="36"/>
                  </a:lnTo>
                  <a:lnTo>
                    <a:pt x="136" y="42"/>
                  </a:lnTo>
                  <a:lnTo>
                    <a:pt x="136" y="42"/>
                  </a:lnTo>
                  <a:lnTo>
                    <a:pt x="142" y="42"/>
                  </a:lnTo>
                  <a:lnTo>
                    <a:pt x="151" y="39"/>
                  </a:lnTo>
                  <a:lnTo>
                    <a:pt x="160" y="42"/>
                  </a:lnTo>
                  <a:lnTo>
                    <a:pt x="163" y="42"/>
                  </a:lnTo>
                  <a:lnTo>
                    <a:pt x="163" y="45"/>
                  </a:lnTo>
                  <a:lnTo>
                    <a:pt x="163" y="45"/>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0" name="Freeform 57"/>
            <p:cNvSpPr>
              <a:spLocks/>
            </p:cNvSpPr>
            <p:nvPr/>
          </p:nvSpPr>
          <p:spPr bwMode="auto">
            <a:xfrm>
              <a:off x="3475038" y="3990975"/>
              <a:ext cx="106363" cy="49212"/>
            </a:xfrm>
            <a:custGeom>
              <a:avLst/>
              <a:gdLst>
                <a:gd name="T0" fmla="*/ 0 w 67"/>
                <a:gd name="T1" fmla="*/ 0 h 31"/>
                <a:gd name="T2" fmla="*/ 0 w 67"/>
                <a:gd name="T3" fmla="*/ 0 h 31"/>
                <a:gd name="T4" fmla="*/ 6 w 67"/>
                <a:gd name="T5" fmla="*/ 3 h 31"/>
                <a:gd name="T6" fmla="*/ 15 w 67"/>
                <a:gd name="T7" fmla="*/ 3 h 31"/>
                <a:gd name="T8" fmla="*/ 24 w 67"/>
                <a:gd name="T9" fmla="*/ 3 h 31"/>
                <a:gd name="T10" fmla="*/ 33 w 67"/>
                <a:gd name="T11" fmla="*/ 3 h 31"/>
                <a:gd name="T12" fmla="*/ 33 w 67"/>
                <a:gd name="T13" fmla="*/ 3 h 31"/>
                <a:gd name="T14" fmla="*/ 40 w 67"/>
                <a:gd name="T15" fmla="*/ 9 h 31"/>
                <a:gd name="T16" fmla="*/ 46 w 67"/>
                <a:gd name="T17" fmla="*/ 12 h 31"/>
                <a:gd name="T18" fmla="*/ 49 w 67"/>
                <a:gd name="T19" fmla="*/ 12 h 31"/>
                <a:gd name="T20" fmla="*/ 49 w 67"/>
                <a:gd name="T21" fmla="*/ 9 h 31"/>
                <a:gd name="T22" fmla="*/ 49 w 67"/>
                <a:gd name="T23" fmla="*/ 9 h 31"/>
                <a:gd name="T24" fmla="*/ 52 w 67"/>
                <a:gd name="T25" fmla="*/ 12 h 31"/>
                <a:gd name="T26" fmla="*/ 55 w 67"/>
                <a:gd name="T27" fmla="*/ 15 h 31"/>
                <a:gd name="T28" fmla="*/ 58 w 67"/>
                <a:gd name="T29" fmla="*/ 18 h 31"/>
                <a:gd name="T30" fmla="*/ 67 w 67"/>
                <a:gd name="T31" fmla="*/ 15 h 31"/>
                <a:gd name="T32" fmla="*/ 67 w 67"/>
                <a:gd name="T33" fmla="*/ 15 h 31"/>
                <a:gd name="T34" fmla="*/ 64 w 67"/>
                <a:gd name="T35" fmla="*/ 24 h 31"/>
                <a:gd name="T36" fmla="*/ 58 w 67"/>
                <a:gd name="T37" fmla="*/ 27 h 31"/>
                <a:gd name="T38" fmla="*/ 52 w 67"/>
                <a:gd name="T39" fmla="*/ 31 h 31"/>
                <a:gd name="T40" fmla="*/ 43 w 67"/>
                <a:gd name="T41" fmla="*/ 31 h 31"/>
                <a:gd name="T42" fmla="*/ 24 w 67"/>
                <a:gd name="T43" fmla="*/ 27 h 31"/>
                <a:gd name="T44" fmla="*/ 9 w 67"/>
                <a:gd name="T45" fmla="*/ 24 h 31"/>
                <a:gd name="T46" fmla="*/ 9 w 67"/>
                <a:gd name="T47" fmla="*/ 24 h 31"/>
                <a:gd name="T48" fmla="*/ 9 w 67"/>
                <a:gd name="T49" fmla="*/ 21 h 31"/>
                <a:gd name="T50" fmla="*/ 12 w 67"/>
                <a:gd name="T51" fmla="*/ 21 h 31"/>
                <a:gd name="T52" fmla="*/ 18 w 67"/>
                <a:gd name="T53" fmla="*/ 21 h 31"/>
                <a:gd name="T54" fmla="*/ 18 w 67"/>
                <a:gd name="T55" fmla="*/ 21 h 31"/>
                <a:gd name="T56" fmla="*/ 15 w 67"/>
                <a:gd name="T57" fmla="*/ 15 h 31"/>
                <a:gd name="T58" fmla="*/ 6 w 67"/>
                <a:gd name="T59" fmla="*/ 12 h 31"/>
                <a:gd name="T60" fmla="*/ 3 w 67"/>
                <a:gd name="T61" fmla="*/ 9 h 31"/>
                <a:gd name="T62" fmla="*/ 0 w 67"/>
                <a:gd name="T63" fmla="*/ 6 h 31"/>
                <a:gd name="T64" fmla="*/ 0 w 67"/>
                <a:gd name="T65" fmla="*/ 0 h 31"/>
                <a:gd name="T66" fmla="*/ 0 w 67"/>
                <a:gd name="T6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31">
                  <a:moveTo>
                    <a:pt x="0" y="0"/>
                  </a:moveTo>
                  <a:lnTo>
                    <a:pt x="0" y="0"/>
                  </a:lnTo>
                  <a:lnTo>
                    <a:pt x="6" y="3"/>
                  </a:lnTo>
                  <a:lnTo>
                    <a:pt x="15" y="3"/>
                  </a:lnTo>
                  <a:lnTo>
                    <a:pt x="24" y="3"/>
                  </a:lnTo>
                  <a:lnTo>
                    <a:pt x="33" y="3"/>
                  </a:lnTo>
                  <a:lnTo>
                    <a:pt x="33" y="3"/>
                  </a:lnTo>
                  <a:lnTo>
                    <a:pt x="40" y="9"/>
                  </a:lnTo>
                  <a:lnTo>
                    <a:pt x="46" y="12"/>
                  </a:lnTo>
                  <a:lnTo>
                    <a:pt x="49" y="12"/>
                  </a:lnTo>
                  <a:lnTo>
                    <a:pt x="49" y="9"/>
                  </a:lnTo>
                  <a:lnTo>
                    <a:pt x="49" y="9"/>
                  </a:lnTo>
                  <a:lnTo>
                    <a:pt x="52" y="12"/>
                  </a:lnTo>
                  <a:lnTo>
                    <a:pt x="55" y="15"/>
                  </a:lnTo>
                  <a:lnTo>
                    <a:pt x="58" y="18"/>
                  </a:lnTo>
                  <a:lnTo>
                    <a:pt x="67" y="15"/>
                  </a:lnTo>
                  <a:lnTo>
                    <a:pt x="67" y="15"/>
                  </a:lnTo>
                  <a:lnTo>
                    <a:pt x="64" y="24"/>
                  </a:lnTo>
                  <a:lnTo>
                    <a:pt x="58" y="27"/>
                  </a:lnTo>
                  <a:lnTo>
                    <a:pt x="52" y="31"/>
                  </a:lnTo>
                  <a:lnTo>
                    <a:pt x="43" y="31"/>
                  </a:lnTo>
                  <a:lnTo>
                    <a:pt x="24" y="27"/>
                  </a:lnTo>
                  <a:lnTo>
                    <a:pt x="9" y="24"/>
                  </a:lnTo>
                  <a:lnTo>
                    <a:pt x="9" y="24"/>
                  </a:lnTo>
                  <a:lnTo>
                    <a:pt x="9" y="21"/>
                  </a:lnTo>
                  <a:lnTo>
                    <a:pt x="12" y="21"/>
                  </a:lnTo>
                  <a:lnTo>
                    <a:pt x="18" y="21"/>
                  </a:lnTo>
                  <a:lnTo>
                    <a:pt x="18" y="21"/>
                  </a:lnTo>
                  <a:lnTo>
                    <a:pt x="15" y="15"/>
                  </a:lnTo>
                  <a:lnTo>
                    <a:pt x="6" y="12"/>
                  </a:lnTo>
                  <a:lnTo>
                    <a:pt x="3" y="9"/>
                  </a:lnTo>
                  <a:lnTo>
                    <a:pt x="0" y="6"/>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1" name="Freeform 58"/>
            <p:cNvSpPr>
              <a:spLocks/>
            </p:cNvSpPr>
            <p:nvPr/>
          </p:nvSpPr>
          <p:spPr bwMode="auto">
            <a:xfrm>
              <a:off x="8247063" y="3995738"/>
              <a:ext cx="47625" cy="38100"/>
            </a:xfrm>
            <a:custGeom>
              <a:avLst/>
              <a:gdLst>
                <a:gd name="T0" fmla="*/ 30 w 30"/>
                <a:gd name="T1" fmla="*/ 0 h 24"/>
                <a:gd name="T2" fmla="*/ 30 w 30"/>
                <a:gd name="T3" fmla="*/ 0 h 24"/>
                <a:gd name="T4" fmla="*/ 30 w 30"/>
                <a:gd name="T5" fmla="*/ 9 h 24"/>
                <a:gd name="T6" fmla="*/ 24 w 30"/>
                <a:gd name="T7" fmla="*/ 15 h 24"/>
                <a:gd name="T8" fmla="*/ 21 w 30"/>
                <a:gd name="T9" fmla="*/ 18 h 24"/>
                <a:gd name="T10" fmla="*/ 21 w 30"/>
                <a:gd name="T11" fmla="*/ 24 h 24"/>
                <a:gd name="T12" fmla="*/ 21 w 30"/>
                <a:gd name="T13" fmla="*/ 24 h 24"/>
                <a:gd name="T14" fmla="*/ 6 w 30"/>
                <a:gd name="T15" fmla="*/ 21 h 24"/>
                <a:gd name="T16" fmla="*/ 3 w 30"/>
                <a:gd name="T17" fmla="*/ 18 h 24"/>
                <a:gd name="T18" fmla="*/ 0 w 30"/>
                <a:gd name="T19" fmla="*/ 9 h 24"/>
                <a:gd name="T20" fmla="*/ 0 w 30"/>
                <a:gd name="T21" fmla="*/ 9 h 24"/>
                <a:gd name="T22" fmla="*/ 3 w 30"/>
                <a:gd name="T23" fmla="*/ 9 h 24"/>
                <a:gd name="T24" fmla="*/ 6 w 30"/>
                <a:gd name="T25" fmla="*/ 9 h 24"/>
                <a:gd name="T26" fmla="*/ 9 w 30"/>
                <a:gd name="T27" fmla="*/ 0 h 24"/>
                <a:gd name="T28" fmla="*/ 9 w 30"/>
                <a:gd name="T29" fmla="*/ 0 h 24"/>
                <a:gd name="T30" fmla="*/ 30 w 30"/>
                <a:gd name="T31" fmla="*/ 0 h 24"/>
                <a:gd name="T32" fmla="*/ 30 w 30"/>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24">
                  <a:moveTo>
                    <a:pt x="30" y="0"/>
                  </a:moveTo>
                  <a:lnTo>
                    <a:pt x="30" y="0"/>
                  </a:lnTo>
                  <a:lnTo>
                    <a:pt x="30" y="9"/>
                  </a:lnTo>
                  <a:lnTo>
                    <a:pt x="24" y="15"/>
                  </a:lnTo>
                  <a:lnTo>
                    <a:pt x="21" y="18"/>
                  </a:lnTo>
                  <a:lnTo>
                    <a:pt x="21" y="24"/>
                  </a:lnTo>
                  <a:lnTo>
                    <a:pt x="21" y="24"/>
                  </a:lnTo>
                  <a:lnTo>
                    <a:pt x="6" y="21"/>
                  </a:lnTo>
                  <a:lnTo>
                    <a:pt x="3" y="18"/>
                  </a:lnTo>
                  <a:lnTo>
                    <a:pt x="0" y="9"/>
                  </a:lnTo>
                  <a:lnTo>
                    <a:pt x="0" y="9"/>
                  </a:lnTo>
                  <a:lnTo>
                    <a:pt x="3" y="9"/>
                  </a:lnTo>
                  <a:lnTo>
                    <a:pt x="6" y="9"/>
                  </a:lnTo>
                  <a:lnTo>
                    <a:pt x="9" y="0"/>
                  </a:lnTo>
                  <a:lnTo>
                    <a:pt x="9" y="0"/>
                  </a:lnTo>
                  <a:lnTo>
                    <a:pt x="30" y="0"/>
                  </a:lnTo>
                  <a:lnTo>
                    <a:pt x="3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2" name="Freeform 59"/>
            <p:cNvSpPr>
              <a:spLocks/>
            </p:cNvSpPr>
            <p:nvPr/>
          </p:nvSpPr>
          <p:spPr bwMode="auto">
            <a:xfrm>
              <a:off x="3432175" y="4024313"/>
              <a:ext cx="33338" cy="20637"/>
            </a:xfrm>
            <a:custGeom>
              <a:avLst/>
              <a:gdLst>
                <a:gd name="T0" fmla="*/ 18 w 21"/>
                <a:gd name="T1" fmla="*/ 13 h 13"/>
                <a:gd name="T2" fmla="*/ 18 w 21"/>
                <a:gd name="T3" fmla="*/ 13 h 13"/>
                <a:gd name="T4" fmla="*/ 12 w 21"/>
                <a:gd name="T5" fmla="*/ 10 h 13"/>
                <a:gd name="T6" fmla="*/ 0 w 21"/>
                <a:gd name="T7" fmla="*/ 6 h 13"/>
                <a:gd name="T8" fmla="*/ 0 w 21"/>
                <a:gd name="T9" fmla="*/ 6 h 13"/>
                <a:gd name="T10" fmla="*/ 3 w 21"/>
                <a:gd name="T11" fmla="*/ 3 h 13"/>
                <a:gd name="T12" fmla="*/ 12 w 21"/>
                <a:gd name="T13" fmla="*/ 0 h 13"/>
                <a:gd name="T14" fmla="*/ 15 w 21"/>
                <a:gd name="T15" fmla="*/ 0 h 13"/>
                <a:gd name="T16" fmla="*/ 18 w 21"/>
                <a:gd name="T17" fmla="*/ 0 h 13"/>
                <a:gd name="T18" fmla="*/ 21 w 21"/>
                <a:gd name="T19" fmla="*/ 6 h 13"/>
                <a:gd name="T20" fmla="*/ 18 w 21"/>
                <a:gd name="T21" fmla="*/ 13 h 13"/>
                <a:gd name="T22" fmla="*/ 18 w 21"/>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8" y="13"/>
                  </a:moveTo>
                  <a:lnTo>
                    <a:pt x="18" y="13"/>
                  </a:lnTo>
                  <a:lnTo>
                    <a:pt x="12" y="10"/>
                  </a:lnTo>
                  <a:lnTo>
                    <a:pt x="0" y="6"/>
                  </a:lnTo>
                  <a:lnTo>
                    <a:pt x="0" y="6"/>
                  </a:lnTo>
                  <a:lnTo>
                    <a:pt x="3" y="3"/>
                  </a:lnTo>
                  <a:lnTo>
                    <a:pt x="12" y="0"/>
                  </a:lnTo>
                  <a:lnTo>
                    <a:pt x="15" y="0"/>
                  </a:lnTo>
                  <a:lnTo>
                    <a:pt x="18" y="0"/>
                  </a:lnTo>
                  <a:lnTo>
                    <a:pt x="21" y="6"/>
                  </a:lnTo>
                  <a:lnTo>
                    <a:pt x="18" y="13"/>
                  </a:lnTo>
                  <a:lnTo>
                    <a:pt x="18" y="1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3" name="Freeform 60"/>
            <p:cNvSpPr>
              <a:spLocks/>
            </p:cNvSpPr>
            <p:nvPr/>
          </p:nvSpPr>
          <p:spPr bwMode="auto">
            <a:xfrm>
              <a:off x="3325813" y="4029075"/>
              <a:ext cx="39688" cy="15875"/>
            </a:xfrm>
            <a:custGeom>
              <a:avLst/>
              <a:gdLst>
                <a:gd name="T0" fmla="*/ 0 w 25"/>
                <a:gd name="T1" fmla="*/ 0 h 10"/>
                <a:gd name="T2" fmla="*/ 0 w 25"/>
                <a:gd name="T3" fmla="*/ 0 h 10"/>
                <a:gd name="T4" fmla="*/ 10 w 25"/>
                <a:gd name="T5" fmla="*/ 0 h 10"/>
                <a:gd name="T6" fmla="*/ 19 w 25"/>
                <a:gd name="T7" fmla="*/ 0 h 10"/>
                <a:gd name="T8" fmla="*/ 25 w 25"/>
                <a:gd name="T9" fmla="*/ 0 h 10"/>
                <a:gd name="T10" fmla="*/ 25 w 25"/>
                <a:gd name="T11" fmla="*/ 3 h 10"/>
                <a:gd name="T12" fmla="*/ 25 w 25"/>
                <a:gd name="T13" fmla="*/ 10 h 10"/>
                <a:gd name="T14" fmla="*/ 25 w 25"/>
                <a:gd name="T15" fmla="*/ 10 h 10"/>
                <a:gd name="T16" fmla="*/ 19 w 25"/>
                <a:gd name="T17" fmla="*/ 10 h 10"/>
                <a:gd name="T18" fmla="*/ 10 w 25"/>
                <a:gd name="T19" fmla="*/ 10 h 10"/>
                <a:gd name="T20" fmla="*/ 3 w 25"/>
                <a:gd name="T21" fmla="*/ 7 h 10"/>
                <a:gd name="T22" fmla="*/ 0 w 25"/>
                <a:gd name="T23" fmla="*/ 7 h 10"/>
                <a:gd name="T24" fmla="*/ 0 w 25"/>
                <a:gd name="T25" fmla="*/ 0 h 10"/>
                <a:gd name="T26" fmla="*/ 0 w 2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0">
                  <a:moveTo>
                    <a:pt x="0" y="0"/>
                  </a:moveTo>
                  <a:lnTo>
                    <a:pt x="0" y="0"/>
                  </a:lnTo>
                  <a:lnTo>
                    <a:pt x="10" y="0"/>
                  </a:lnTo>
                  <a:lnTo>
                    <a:pt x="19" y="0"/>
                  </a:lnTo>
                  <a:lnTo>
                    <a:pt x="25" y="0"/>
                  </a:lnTo>
                  <a:lnTo>
                    <a:pt x="25" y="3"/>
                  </a:lnTo>
                  <a:lnTo>
                    <a:pt x="25" y="10"/>
                  </a:lnTo>
                  <a:lnTo>
                    <a:pt x="25" y="10"/>
                  </a:lnTo>
                  <a:lnTo>
                    <a:pt x="19" y="10"/>
                  </a:lnTo>
                  <a:lnTo>
                    <a:pt x="10" y="10"/>
                  </a:lnTo>
                  <a:lnTo>
                    <a:pt x="3" y="7"/>
                  </a:lnTo>
                  <a:lnTo>
                    <a:pt x="0" y="7"/>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4" name="Freeform 61"/>
            <p:cNvSpPr>
              <a:spLocks/>
            </p:cNvSpPr>
            <p:nvPr/>
          </p:nvSpPr>
          <p:spPr bwMode="auto">
            <a:xfrm>
              <a:off x="8539163" y="4033838"/>
              <a:ext cx="66675" cy="120650"/>
            </a:xfrm>
            <a:custGeom>
              <a:avLst/>
              <a:gdLst>
                <a:gd name="T0" fmla="*/ 18 w 42"/>
                <a:gd name="T1" fmla="*/ 0 h 76"/>
                <a:gd name="T2" fmla="*/ 18 w 42"/>
                <a:gd name="T3" fmla="*/ 0 h 76"/>
                <a:gd name="T4" fmla="*/ 36 w 42"/>
                <a:gd name="T5" fmla="*/ 0 h 76"/>
                <a:gd name="T6" fmla="*/ 36 w 42"/>
                <a:gd name="T7" fmla="*/ 0 h 76"/>
                <a:gd name="T8" fmla="*/ 39 w 42"/>
                <a:gd name="T9" fmla="*/ 16 h 76"/>
                <a:gd name="T10" fmla="*/ 42 w 42"/>
                <a:gd name="T11" fmla="*/ 31 h 76"/>
                <a:gd name="T12" fmla="*/ 42 w 42"/>
                <a:gd name="T13" fmla="*/ 31 h 76"/>
                <a:gd name="T14" fmla="*/ 39 w 42"/>
                <a:gd name="T15" fmla="*/ 34 h 76"/>
                <a:gd name="T16" fmla="*/ 39 w 42"/>
                <a:gd name="T17" fmla="*/ 37 h 76"/>
                <a:gd name="T18" fmla="*/ 36 w 42"/>
                <a:gd name="T19" fmla="*/ 40 h 76"/>
                <a:gd name="T20" fmla="*/ 30 w 42"/>
                <a:gd name="T21" fmla="*/ 43 h 76"/>
                <a:gd name="T22" fmla="*/ 30 w 42"/>
                <a:gd name="T23" fmla="*/ 43 h 76"/>
                <a:gd name="T24" fmla="*/ 30 w 42"/>
                <a:gd name="T25" fmla="*/ 52 h 76"/>
                <a:gd name="T26" fmla="*/ 30 w 42"/>
                <a:gd name="T27" fmla="*/ 52 h 76"/>
                <a:gd name="T28" fmla="*/ 27 w 42"/>
                <a:gd name="T29" fmla="*/ 55 h 76"/>
                <a:gd name="T30" fmla="*/ 27 w 42"/>
                <a:gd name="T31" fmla="*/ 55 h 76"/>
                <a:gd name="T32" fmla="*/ 27 w 42"/>
                <a:gd name="T33" fmla="*/ 67 h 76"/>
                <a:gd name="T34" fmla="*/ 27 w 42"/>
                <a:gd name="T35" fmla="*/ 73 h 76"/>
                <a:gd name="T36" fmla="*/ 24 w 42"/>
                <a:gd name="T37" fmla="*/ 76 h 76"/>
                <a:gd name="T38" fmla="*/ 24 w 42"/>
                <a:gd name="T39" fmla="*/ 76 h 76"/>
                <a:gd name="T40" fmla="*/ 18 w 42"/>
                <a:gd name="T41" fmla="*/ 76 h 76"/>
                <a:gd name="T42" fmla="*/ 15 w 42"/>
                <a:gd name="T43" fmla="*/ 70 h 76"/>
                <a:gd name="T44" fmla="*/ 15 w 42"/>
                <a:gd name="T45" fmla="*/ 67 h 76"/>
                <a:gd name="T46" fmla="*/ 15 w 42"/>
                <a:gd name="T47" fmla="*/ 64 h 76"/>
                <a:gd name="T48" fmla="*/ 12 w 42"/>
                <a:gd name="T49" fmla="*/ 64 h 76"/>
                <a:gd name="T50" fmla="*/ 12 w 42"/>
                <a:gd name="T51" fmla="*/ 64 h 76"/>
                <a:gd name="T52" fmla="*/ 9 w 42"/>
                <a:gd name="T53" fmla="*/ 61 h 76"/>
                <a:gd name="T54" fmla="*/ 6 w 42"/>
                <a:gd name="T55" fmla="*/ 55 h 76"/>
                <a:gd name="T56" fmla="*/ 0 w 42"/>
                <a:gd name="T57" fmla="*/ 46 h 76"/>
                <a:gd name="T58" fmla="*/ 0 w 42"/>
                <a:gd name="T59" fmla="*/ 46 h 76"/>
                <a:gd name="T60" fmla="*/ 0 w 42"/>
                <a:gd name="T61" fmla="*/ 40 h 76"/>
                <a:gd name="T62" fmla="*/ 6 w 42"/>
                <a:gd name="T63" fmla="*/ 37 h 76"/>
                <a:gd name="T64" fmla="*/ 9 w 42"/>
                <a:gd name="T65" fmla="*/ 31 h 76"/>
                <a:gd name="T66" fmla="*/ 6 w 42"/>
                <a:gd name="T67" fmla="*/ 22 h 76"/>
                <a:gd name="T68" fmla="*/ 6 w 42"/>
                <a:gd name="T69" fmla="*/ 22 h 76"/>
                <a:gd name="T70" fmla="*/ 9 w 42"/>
                <a:gd name="T71" fmla="*/ 25 h 76"/>
                <a:gd name="T72" fmla="*/ 12 w 42"/>
                <a:gd name="T73" fmla="*/ 25 h 76"/>
                <a:gd name="T74" fmla="*/ 15 w 42"/>
                <a:gd name="T75" fmla="*/ 19 h 76"/>
                <a:gd name="T76" fmla="*/ 18 w 42"/>
                <a:gd name="T77" fmla="*/ 0 h 76"/>
                <a:gd name="T78" fmla="*/ 18 w 42"/>
                <a:gd name="T7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76">
                  <a:moveTo>
                    <a:pt x="18" y="0"/>
                  </a:moveTo>
                  <a:lnTo>
                    <a:pt x="18" y="0"/>
                  </a:lnTo>
                  <a:lnTo>
                    <a:pt x="36" y="0"/>
                  </a:lnTo>
                  <a:lnTo>
                    <a:pt x="36" y="0"/>
                  </a:lnTo>
                  <a:lnTo>
                    <a:pt x="39" y="16"/>
                  </a:lnTo>
                  <a:lnTo>
                    <a:pt x="42" y="31"/>
                  </a:lnTo>
                  <a:lnTo>
                    <a:pt x="42" y="31"/>
                  </a:lnTo>
                  <a:lnTo>
                    <a:pt x="39" y="34"/>
                  </a:lnTo>
                  <a:lnTo>
                    <a:pt x="39" y="37"/>
                  </a:lnTo>
                  <a:lnTo>
                    <a:pt x="36" y="40"/>
                  </a:lnTo>
                  <a:lnTo>
                    <a:pt x="30" y="43"/>
                  </a:lnTo>
                  <a:lnTo>
                    <a:pt x="30" y="43"/>
                  </a:lnTo>
                  <a:lnTo>
                    <a:pt x="30" y="52"/>
                  </a:lnTo>
                  <a:lnTo>
                    <a:pt x="30" y="52"/>
                  </a:lnTo>
                  <a:lnTo>
                    <a:pt x="27" y="55"/>
                  </a:lnTo>
                  <a:lnTo>
                    <a:pt x="27" y="55"/>
                  </a:lnTo>
                  <a:lnTo>
                    <a:pt x="27" y="67"/>
                  </a:lnTo>
                  <a:lnTo>
                    <a:pt x="27" y="73"/>
                  </a:lnTo>
                  <a:lnTo>
                    <a:pt x="24" y="76"/>
                  </a:lnTo>
                  <a:lnTo>
                    <a:pt x="24" y="76"/>
                  </a:lnTo>
                  <a:lnTo>
                    <a:pt x="18" y="76"/>
                  </a:lnTo>
                  <a:lnTo>
                    <a:pt x="15" y="70"/>
                  </a:lnTo>
                  <a:lnTo>
                    <a:pt x="15" y="67"/>
                  </a:lnTo>
                  <a:lnTo>
                    <a:pt x="15" y="64"/>
                  </a:lnTo>
                  <a:lnTo>
                    <a:pt x="12" y="64"/>
                  </a:lnTo>
                  <a:lnTo>
                    <a:pt x="12" y="64"/>
                  </a:lnTo>
                  <a:lnTo>
                    <a:pt x="9" y="61"/>
                  </a:lnTo>
                  <a:lnTo>
                    <a:pt x="6" y="55"/>
                  </a:lnTo>
                  <a:lnTo>
                    <a:pt x="0" y="46"/>
                  </a:lnTo>
                  <a:lnTo>
                    <a:pt x="0" y="46"/>
                  </a:lnTo>
                  <a:lnTo>
                    <a:pt x="0" y="40"/>
                  </a:lnTo>
                  <a:lnTo>
                    <a:pt x="6" y="37"/>
                  </a:lnTo>
                  <a:lnTo>
                    <a:pt x="9" y="31"/>
                  </a:lnTo>
                  <a:lnTo>
                    <a:pt x="6" y="22"/>
                  </a:lnTo>
                  <a:lnTo>
                    <a:pt x="6" y="22"/>
                  </a:lnTo>
                  <a:lnTo>
                    <a:pt x="9" y="25"/>
                  </a:lnTo>
                  <a:lnTo>
                    <a:pt x="12" y="25"/>
                  </a:lnTo>
                  <a:lnTo>
                    <a:pt x="15" y="19"/>
                  </a:lnTo>
                  <a:lnTo>
                    <a:pt x="18" y="0"/>
                  </a:lnTo>
                  <a:lnTo>
                    <a:pt x="18"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5" name="Freeform 62"/>
            <p:cNvSpPr>
              <a:spLocks/>
            </p:cNvSpPr>
            <p:nvPr/>
          </p:nvSpPr>
          <p:spPr bwMode="auto">
            <a:xfrm>
              <a:off x="8605838" y="4149725"/>
              <a:ext cx="101600" cy="92075"/>
            </a:xfrm>
            <a:custGeom>
              <a:avLst/>
              <a:gdLst>
                <a:gd name="T0" fmla="*/ 34 w 64"/>
                <a:gd name="T1" fmla="*/ 3 h 58"/>
                <a:gd name="T2" fmla="*/ 34 w 64"/>
                <a:gd name="T3" fmla="*/ 3 h 58"/>
                <a:gd name="T4" fmla="*/ 31 w 64"/>
                <a:gd name="T5" fmla="*/ 9 h 58"/>
                <a:gd name="T6" fmla="*/ 37 w 64"/>
                <a:gd name="T7" fmla="*/ 12 h 58"/>
                <a:gd name="T8" fmla="*/ 43 w 64"/>
                <a:gd name="T9" fmla="*/ 12 h 58"/>
                <a:gd name="T10" fmla="*/ 46 w 64"/>
                <a:gd name="T11" fmla="*/ 15 h 58"/>
                <a:gd name="T12" fmla="*/ 46 w 64"/>
                <a:gd name="T13" fmla="*/ 15 h 58"/>
                <a:gd name="T14" fmla="*/ 46 w 64"/>
                <a:gd name="T15" fmla="*/ 15 h 58"/>
                <a:gd name="T16" fmla="*/ 46 w 64"/>
                <a:gd name="T17" fmla="*/ 18 h 58"/>
                <a:gd name="T18" fmla="*/ 43 w 64"/>
                <a:gd name="T19" fmla="*/ 18 h 58"/>
                <a:gd name="T20" fmla="*/ 43 w 64"/>
                <a:gd name="T21" fmla="*/ 18 h 58"/>
                <a:gd name="T22" fmla="*/ 46 w 64"/>
                <a:gd name="T23" fmla="*/ 27 h 58"/>
                <a:gd name="T24" fmla="*/ 46 w 64"/>
                <a:gd name="T25" fmla="*/ 27 h 58"/>
                <a:gd name="T26" fmla="*/ 52 w 64"/>
                <a:gd name="T27" fmla="*/ 30 h 58"/>
                <a:gd name="T28" fmla="*/ 55 w 64"/>
                <a:gd name="T29" fmla="*/ 36 h 58"/>
                <a:gd name="T30" fmla="*/ 61 w 64"/>
                <a:gd name="T31" fmla="*/ 39 h 58"/>
                <a:gd name="T32" fmla="*/ 64 w 64"/>
                <a:gd name="T33" fmla="*/ 45 h 58"/>
                <a:gd name="T34" fmla="*/ 64 w 64"/>
                <a:gd name="T35" fmla="*/ 45 h 58"/>
                <a:gd name="T36" fmla="*/ 58 w 64"/>
                <a:gd name="T37" fmla="*/ 48 h 58"/>
                <a:gd name="T38" fmla="*/ 55 w 64"/>
                <a:gd name="T39" fmla="*/ 48 h 58"/>
                <a:gd name="T40" fmla="*/ 55 w 64"/>
                <a:gd name="T41" fmla="*/ 58 h 58"/>
                <a:gd name="T42" fmla="*/ 55 w 64"/>
                <a:gd name="T43" fmla="*/ 58 h 58"/>
                <a:gd name="T44" fmla="*/ 49 w 64"/>
                <a:gd name="T45" fmla="*/ 54 h 58"/>
                <a:gd name="T46" fmla="*/ 43 w 64"/>
                <a:gd name="T47" fmla="*/ 54 h 58"/>
                <a:gd name="T48" fmla="*/ 43 w 64"/>
                <a:gd name="T49" fmla="*/ 58 h 58"/>
                <a:gd name="T50" fmla="*/ 43 w 64"/>
                <a:gd name="T51" fmla="*/ 58 h 58"/>
                <a:gd name="T52" fmla="*/ 37 w 64"/>
                <a:gd name="T53" fmla="*/ 54 h 58"/>
                <a:gd name="T54" fmla="*/ 34 w 64"/>
                <a:gd name="T55" fmla="*/ 48 h 58"/>
                <a:gd name="T56" fmla="*/ 28 w 64"/>
                <a:gd name="T57" fmla="*/ 42 h 58"/>
                <a:gd name="T58" fmla="*/ 21 w 64"/>
                <a:gd name="T59" fmla="*/ 39 h 58"/>
                <a:gd name="T60" fmla="*/ 21 w 64"/>
                <a:gd name="T61" fmla="*/ 39 h 58"/>
                <a:gd name="T62" fmla="*/ 25 w 64"/>
                <a:gd name="T63" fmla="*/ 36 h 58"/>
                <a:gd name="T64" fmla="*/ 28 w 64"/>
                <a:gd name="T65" fmla="*/ 36 h 58"/>
                <a:gd name="T66" fmla="*/ 28 w 64"/>
                <a:gd name="T67" fmla="*/ 33 h 58"/>
                <a:gd name="T68" fmla="*/ 31 w 64"/>
                <a:gd name="T69" fmla="*/ 30 h 58"/>
                <a:gd name="T70" fmla="*/ 31 w 64"/>
                <a:gd name="T71" fmla="*/ 30 h 58"/>
                <a:gd name="T72" fmla="*/ 15 w 64"/>
                <a:gd name="T73" fmla="*/ 18 h 58"/>
                <a:gd name="T74" fmla="*/ 9 w 64"/>
                <a:gd name="T75" fmla="*/ 12 h 58"/>
                <a:gd name="T76" fmla="*/ 0 w 64"/>
                <a:gd name="T77" fmla="*/ 6 h 58"/>
                <a:gd name="T78" fmla="*/ 0 w 64"/>
                <a:gd name="T79" fmla="*/ 6 h 58"/>
                <a:gd name="T80" fmla="*/ 9 w 64"/>
                <a:gd name="T81" fmla="*/ 0 h 58"/>
                <a:gd name="T82" fmla="*/ 15 w 64"/>
                <a:gd name="T83" fmla="*/ 0 h 58"/>
                <a:gd name="T84" fmla="*/ 34 w 64"/>
                <a:gd name="T85" fmla="*/ 3 h 58"/>
                <a:gd name="T86" fmla="*/ 34 w 64"/>
                <a:gd name="T87"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58">
                  <a:moveTo>
                    <a:pt x="34" y="3"/>
                  </a:moveTo>
                  <a:lnTo>
                    <a:pt x="34" y="3"/>
                  </a:lnTo>
                  <a:lnTo>
                    <a:pt x="31" y="9"/>
                  </a:lnTo>
                  <a:lnTo>
                    <a:pt x="37" y="12"/>
                  </a:lnTo>
                  <a:lnTo>
                    <a:pt x="43" y="12"/>
                  </a:lnTo>
                  <a:lnTo>
                    <a:pt x="46" y="15"/>
                  </a:lnTo>
                  <a:lnTo>
                    <a:pt x="46" y="15"/>
                  </a:lnTo>
                  <a:lnTo>
                    <a:pt x="46" y="15"/>
                  </a:lnTo>
                  <a:lnTo>
                    <a:pt x="46" y="18"/>
                  </a:lnTo>
                  <a:lnTo>
                    <a:pt x="43" y="18"/>
                  </a:lnTo>
                  <a:lnTo>
                    <a:pt x="43" y="18"/>
                  </a:lnTo>
                  <a:lnTo>
                    <a:pt x="46" y="27"/>
                  </a:lnTo>
                  <a:lnTo>
                    <a:pt x="46" y="27"/>
                  </a:lnTo>
                  <a:lnTo>
                    <a:pt x="52" y="30"/>
                  </a:lnTo>
                  <a:lnTo>
                    <a:pt x="55" y="36"/>
                  </a:lnTo>
                  <a:lnTo>
                    <a:pt x="61" y="39"/>
                  </a:lnTo>
                  <a:lnTo>
                    <a:pt x="64" y="45"/>
                  </a:lnTo>
                  <a:lnTo>
                    <a:pt x="64" y="45"/>
                  </a:lnTo>
                  <a:lnTo>
                    <a:pt x="58" y="48"/>
                  </a:lnTo>
                  <a:lnTo>
                    <a:pt x="55" y="48"/>
                  </a:lnTo>
                  <a:lnTo>
                    <a:pt x="55" y="58"/>
                  </a:lnTo>
                  <a:lnTo>
                    <a:pt x="55" y="58"/>
                  </a:lnTo>
                  <a:lnTo>
                    <a:pt x="49" y="54"/>
                  </a:lnTo>
                  <a:lnTo>
                    <a:pt x="43" y="54"/>
                  </a:lnTo>
                  <a:lnTo>
                    <a:pt x="43" y="58"/>
                  </a:lnTo>
                  <a:lnTo>
                    <a:pt x="43" y="58"/>
                  </a:lnTo>
                  <a:lnTo>
                    <a:pt x="37" y="54"/>
                  </a:lnTo>
                  <a:lnTo>
                    <a:pt x="34" y="48"/>
                  </a:lnTo>
                  <a:lnTo>
                    <a:pt x="28" y="42"/>
                  </a:lnTo>
                  <a:lnTo>
                    <a:pt x="21" y="39"/>
                  </a:lnTo>
                  <a:lnTo>
                    <a:pt x="21" y="39"/>
                  </a:lnTo>
                  <a:lnTo>
                    <a:pt x="25" y="36"/>
                  </a:lnTo>
                  <a:lnTo>
                    <a:pt x="28" y="36"/>
                  </a:lnTo>
                  <a:lnTo>
                    <a:pt x="28" y="33"/>
                  </a:lnTo>
                  <a:lnTo>
                    <a:pt x="31" y="30"/>
                  </a:lnTo>
                  <a:lnTo>
                    <a:pt x="31" y="30"/>
                  </a:lnTo>
                  <a:lnTo>
                    <a:pt x="15" y="18"/>
                  </a:lnTo>
                  <a:lnTo>
                    <a:pt x="9" y="12"/>
                  </a:lnTo>
                  <a:lnTo>
                    <a:pt x="0" y="6"/>
                  </a:lnTo>
                  <a:lnTo>
                    <a:pt x="0" y="6"/>
                  </a:lnTo>
                  <a:lnTo>
                    <a:pt x="9" y="0"/>
                  </a:lnTo>
                  <a:lnTo>
                    <a:pt x="15" y="0"/>
                  </a:lnTo>
                  <a:lnTo>
                    <a:pt x="34" y="3"/>
                  </a:lnTo>
                  <a:lnTo>
                    <a:pt x="34"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6" name="Freeform 63"/>
            <p:cNvSpPr>
              <a:spLocks/>
            </p:cNvSpPr>
            <p:nvPr/>
          </p:nvSpPr>
          <p:spPr bwMode="auto">
            <a:xfrm>
              <a:off x="8567738" y="4183063"/>
              <a:ext cx="19050" cy="14287"/>
            </a:xfrm>
            <a:custGeom>
              <a:avLst/>
              <a:gdLst>
                <a:gd name="T0" fmla="*/ 0 w 12"/>
                <a:gd name="T1" fmla="*/ 0 h 9"/>
                <a:gd name="T2" fmla="*/ 0 w 12"/>
                <a:gd name="T3" fmla="*/ 0 h 9"/>
                <a:gd name="T4" fmla="*/ 12 w 12"/>
                <a:gd name="T5" fmla="*/ 0 h 9"/>
                <a:gd name="T6" fmla="*/ 12 w 12"/>
                <a:gd name="T7" fmla="*/ 0 h 9"/>
                <a:gd name="T8" fmla="*/ 12 w 12"/>
                <a:gd name="T9" fmla="*/ 9 h 9"/>
                <a:gd name="T10" fmla="*/ 12 w 12"/>
                <a:gd name="T11" fmla="*/ 9 h 9"/>
                <a:gd name="T12" fmla="*/ 0 w 12"/>
                <a:gd name="T13" fmla="*/ 9 h 9"/>
                <a:gd name="T14" fmla="*/ 0 w 12"/>
                <a:gd name="T15" fmla="*/ 9 h 9"/>
                <a:gd name="T16" fmla="*/ 0 w 12"/>
                <a:gd name="T17" fmla="*/ 0 h 9"/>
                <a:gd name="T18" fmla="*/ 0 w 12"/>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9">
                  <a:moveTo>
                    <a:pt x="0" y="0"/>
                  </a:moveTo>
                  <a:lnTo>
                    <a:pt x="0" y="0"/>
                  </a:lnTo>
                  <a:lnTo>
                    <a:pt x="12" y="0"/>
                  </a:lnTo>
                  <a:lnTo>
                    <a:pt x="12" y="0"/>
                  </a:lnTo>
                  <a:lnTo>
                    <a:pt x="12" y="9"/>
                  </a:lnTo>
                  <a:lnTo>
                    <a:pt x="12" y="9"/>
                  </a:lnTo>
                  <a:lnTo>
                    <a:pt x="0" y="9"/>
                  </a:lnTo>
                  <a:lnTo>
                    <a:pt x="0" y="9"/>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7" name="Freeform 64"/>
            <p:cNvSpPr>
              <a:spLocks/>
            </p:cNvSpPr>
            <p:nvPr/>
          </p:nvSpPr>
          <p:spPr bwMode="auto">
            <a:xfrm>
              <a:off x="8601075" y="4230688"/>
              <a:ext cx="53975" cy="44450"/>
            </a:xfrm>
            <a:custGeom>
              <a:avLst/>
              <a:gdLst>
                <a:gd name="T0" fmla="*/ 34 w 34"/>
                <a:gd name="T1" fmla="*/ 25 h 28"/>
                <a:gd name="T2" fmla="*/ 34 w 34"/>
                <a:gd name="T3" fmla="*/ 25 h 28"/>
                <a:gd name="T4" fmla="*/ 31 w 34"/>
                <a:gd name="T5" fmla="*/ 28 h 28"/>
                <a:gd name="T6" fmla="*/ 24 w 34"/>
                <a:gd name="T7" fmla="*/ 28 h 28"/>
                <a:gd name="T8" fmla="*/ 12 w 34"/>
                <a:gd name="T9" fmla="*/ 28 h 28"/>
                <a:gd name="T10" fmla="*/ 12 w 34"/>
                <a:gd name="T11" fmla="*/ 28 h 28"/>
                <a:gd name="T12" fmla="*/ 12 w 34"/>
                <a:gd name="T13" fmla="*/ 13 h 28"/>
                <a:gd name="T14" fmla="*/ 9 w 34"/>
                <a:gd name="T15" fmla="*/ 7 h 28"/>
                <a:gd name="T16" fmla="*/ 0 w 34"/>
                <a:gd name="T17" fmla="*/ 7 h 28"/>
                <a:gd name="T18" fmla="*/ 0 w 34"/>
                <a:gd name="T19" fmla="*/ 7 h 28"/>
                <a:gd name="T20" fmla="*/ 6 w 34"/>
                <a:gd name="T21" fmla="*/ 0 h 28"/>
                <a:gd name="T22" fmla="*/ 9 w 34"/>
                <a:gd name="T23" fmla="*/ 0 h 28"/>
                <a:gd name="T24" fmla="*/ 12 w 34"/>
                <a:gd name="T25" fmla="*/ 3 h 28"/>
                <a:gd name="T26" fmla="*/ 15 w 34"/>
                <a:gd name="T27" fmla="*/ 7 h 28"/>
                <a:gd name="T28" fmla="*/ 21 w 34"/>
                <a:gd name="T29" fmla="*/ 19 h 28"/>
                <a:gd name="T30" fmla="*/ 28 w 34"/>
                <a:gd name="T31" fmla="*/ 25 h 28"/>
                <a:gd name="T32" fmla="*/ 34 w 34"/>
                <a:gd name="T33" fmla="*/ 25 h 28"/>
                <a:gd name="T34" fmla="*/ 34 w 34"/>
                <a:gd name="T35"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28">
                  <a:moveTo>
                    <a:pt x="34" y="25"/>
                  </a:moveTo>
                  <a:lnTo>
                    <a:pt x="34" y="25"/>
                  </a:lnTo>
                  <a:lnTo>
                    <a:pt x="31" y="28"/>
                  </a:lnTo>
                  <a:lnTo>
                    <a:pt x="24" y="28"/>
                  </a:lnTo>
                  <a:lnTo>
                    <a:pt x="12" y="28"/>
                  </a:lnTo>
                  <a:lnTo>
                    <a:pt x="12" y="28"/>
                  </a:lnTo>
                  <a:lnTo>
                    <a:pt x="12" y="13"/>
                  </a:lnTo>
                  <a:lnTo>
                    <a:pt x="9" y="7"/>
                  </a:lnTo>
                  <a:lnTo>
                    <a:pt x="0" y="7"/>
                  </a:lnTo>
                  <a:lnTo>
                    <a:pt x="0" y="7"/>
                  </a:lnTo>
                  <a:lnTo>
                    <a:pt x="6" y="0"/>
                  </a:lnTo>
                  <a:lnTo>
                    <a:pt x="9" y="0"/>
                  </a:lnTo>
                  <a:lnTo>
                    <a:pt x="12" y="3"/>
                  </a:lnTo>
                  <a:lnTo>
                    <a:pt x="15" y="7"/>
                  </a:lnTo>
                  <a:lnTo>
                    <a:pt x="21" y="19"/>
                  </a:lnTo>
                  <a:lnTo>
                    <a:pt x="28" y="25"/>
                  </a:lnTo>
                  <a:lnTo>
                    <a:pt x="34" y="25"/>
                  </a:lnTo>
                  <a:lnTo>
                    <a:pt x="34" y="25"/>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8" name="Freeform 65"/>
            <p:cNvSpPr>
              <a:spLocks/>
            </p:cNvSpPr>
            <p:nvPr/>
          </p:nvSpPr>
          <p:spPr bwMode="auto">
            <a:xfrm>
              <a:off x="7493000" y="4275138"/>
              <a:ext cx="42863" cy="90487"/>
            </a:xfrm>
            <a:custGeom>
              <a:avLst/>
              <a:gdLst>
                <a:gd name="T0" fmla="*/ 3 w 27"/>
                <a:gd name="T1" fmla="*/ 0 h 57"/>
                <a:gd name="T2" fmla="*/ 3 w 27"/>
                <a:gd name="T3" fmla="*/ 0 h 57"/>
                <a:gd name="T4" fmla="*/ 9 w 27"/>
                <a:gd name="T5" fmla="*/ 0 h 57"/>
                <a:gd name="T6" fmla="*/ 12 w 27"/>
                <a:gd name="T7" fmla="*/ 3 h 57"/>
                <a:gd name="T8" fmla="*/ 15 w 27"/>
                <a:gd name="T9" fmla="*/ 12 h 57"/>
                <a:gd name="T10" fmla="*/ 15 w 27"/>
                <a:gd name="T11" fmla="*/ 12 h 57"/>
                <a:gd name="T12" fmla="*/ 18 w 27"/>
                <a:gd name="T13" fmla="*/ 15 h 57"/>
                <a:gd name="T14" fmla="*/ 18 w 27"/>
                <a:gd name="T15" fmla="*/ 18 h 57"/>
                <a:gd name="T16" fmla="*/ 18 w 27"/>
                <a:gd name="T17" fmla="*/ 18 h 57"/>
                <a:gd name="T18" fmla="*/ 21 w 27"/>
                <a:gd name="T19" fmla="*/ 21 h 57"/>
                <a:gd name="T20" fmla="*/ 24 w 27"/>
                <a:gd name="T21" fmla="*/ 21 h 57"/>
                <a:gd name="T22" fmla="*/ 27 w 27"/>
                <a:gd name="T23" fmla="*/ 24 h 57"/>
                <a:gd name="T24" fmla="*/ 27 w 27"/>
                <a:gd name="T25" fmla="*/ 24 h 57"/>
                <a:gd name="T26" fmla="*/ 27 w 27"/>
                <a:gd name="T27" fmla="*/ 27 h 57"/>
                <a:gd name="T28" fmla="*/ 27 w 27"/>
                <a:gd name="T29" fmla="*/ 27 h 57"/>
                <a:gd name="T30" fmla="*/ 24 w 27"/>
                <a:gd name="T31" fmla="*/ 30 h 57"/>
                <a:gd name="T32" fmla="*/ 24 w 27"/>
                <a:gd name="T33" fmla="*/ 30 h 57"/>
                <a:gd name="T34" fmla="*/ 27 w 27"/>
                <a:gd name="T35" fmla="*/ 36 h 57"/>
                <a:gd name="T36" fmla="*/ 27 w 27"/>
                <a:gd name="T37" fmla="*/ 42 h 57"/>
                <a:gd name="T38" fmla="*/ 27 w 27"/>
                <a:gd name="T39" fmla="*/ 48 h 57"/>
                <a:gd name="T40" fmla="*/ 27 w 27"/>
                <a:gd name="T41" fmla="*/ 48 h 57"/>
                <a:gd name="T42" fmla="*/ 24 w 27"/>
                <a:gd name="T43" fmla="*/ 48 h 57"/>
                <a:gd name="T44" fmla="*/ 21 w 27"/>
                <a:gd name="T45" fmla="*/ 51 h 57"/>
                <a:gd name="T46" fmla="*/ 18 w 27"/>
                <a:gd name="T47" fmla="*/ 57 h 57"/>
                <a:gd name="T48" fmla="*/ 18 w 27"/>
                <a:gd name="T49" fmla="*/ 57 h 57"/>
                <a:gd name="T50" fmla="*/ 12 w 27"/>
                <a:gd name="T51" fmla="*/ 54 h 57"/>
                <a:gd name="T52" fmla="*/ 6 w 27"/>
                <a:gd name="T53" fmla="*/ 48 h 57"/>
                <a:gd name="T54" fmla="*/ 3 w 27"/>
                <a:gd name="T55" fmla="*/ 42 h 57"/>
                <a:gd name="T56" fmla="*/ 0 w 27"/>
                <a:gd name="T57" fmla="*/ 36 h 57"/>
                <a:gd name="T58" fmla="*/ 0 w 27"/>
                <a:gd name="T59" fmla="*/ 18 h 57"/>
                <a:gd name="T60" fmla="*/ 3 w 27"/>
                <a:gd name="T61" fmla="*/ 0 h 57"/>
                <a:gd name="T62" fmla="*/ 3 w 27"/>
                <a:gd name="T6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57">
                  <a:moveTo>
                    <a:pt x="3" y="0"/>
                  </a:moveTo>
                  <a:lnTo>
                    <a:pt x="3" y="0"/>
                  </a:lnTo>
                  <a:lnTo>
                    <a:pt x="9" y="0"/>
                  </a:lnTo>
                  <a:lnTo>
                    <a:pt x="12" y="3"/>
                  </a:lnTo>
                  <a:lnTo>
                    <a:pt x="15" y="12"/>
                  </a:lnTo>
                  <a:lnTo>
                    <a:pt x="15" y="12"/>
                  </a:lnTo>
                  <a:lnTo>
                    <a:pt x="18" y="15"/>
                  </a:lnTo>
                  <a:lnTo>
                    <a:pt x="18" y="18"/>
                  </a:lnTo>
                  <a:lnTo>
                    <a:pt x="18" y="18"/>
                  </a:lnTo>
                  <a:lnTo>
                    <a:pt x="21" y="21"/>
                  </a:lnTo>
                  <a:lnTo>
                    <a:pt x="24" y="21"/>
                  </a:lnTo>
                  <a:lnTo>
                    <a:pt x="27" y="24"/>
                  </a:lnTo>
                  <a:lnTo>
                    <a:pt x="27" y="24"/>
                  </a:lnTo>
                  <a:lnTo>
                    <a:pt x="27" y="27"/>
                  </a:lnTo>
                  <a:lnTo>
                    <a:pt x="27" y="27"/>
                  </a:lnTo>
                  <a:lnTo>
                    <a:pt x="24" y="30"/>
                  </a:lnTo>
                  <a:lnTo>
                    <a:pt x="24" y="30"/>
                  </a:lnTo>
                  <a:lnTo>
                    <a:pt x="27" y="36"/>
                  </a:lnTo>
                  <a:lnTo>
                    <a:pt x="27" y="42"/>
                  </a:lnTo>
                  <a:lnTo>
                    <a:pt x="27" y="48"/>
                  </a:lnTo>
                  <a:lnTo>
                    <a:pt x="27" y="48"/>
                  </a:lnTo>
                  <a:lnTo>
                    <a:pt x="24" y="48"/>
                  </a:lnTo>
                  <a:lnTo>
                    <a:pt x="21" y="51"/>
                  </a:lnTo>
                  <a:lnTo>
                    <a:pt x="18" y="57"/>
                  </a:lnTo>
                  <a:lnTo>
                    <a:pt x="18" y="57"/>
                  </a:lnTo>
                  <a:lnTo>
                    <a:pt x="12" y="54"/>
                  </a:lnTo>
                  <a:lnTo>
                    <a:pt x="6" y="48"/>
                  </a:lnTo>
                  <a:lnTo>
                    <a:pt x="3" y="42"/>
                  </a:lnTo>
                  <a:lnTo>
                    <a:pt x="0" y="36"/>
                  </a:lnTo>
                  <a:lnTo>
                    <a:pt x="0" y="18"/>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9" name="Freeform 66"/>
            <p:cNvSpPr>
              <a:spLocks/>
            </p:cNvSpPr>
            <p:nvPr/>
          </p:nvSpPr>
          <p:spPr bwMode="auto">
            <a:xfrm>
              <a:off x="8659813" y="4275138"/>
              <a:ext cx="57150" cy="104775"/>
            </a:xfrm>
            <a:custGeom>
              <a:avLst/>
              <a:gdLst>
                <a:gd name="T0" fmla="*/ 30 w 36"/>
                <a:gd name="T1" fmla="*/ 0 h 66"/>
                <a:gd name="T2" fmla="*/ 30 w 36"/>
                <a:gd name="T3" fmla="*/ 0 h 66"/>
                <a:gd name="T4" fmla="*/ 30 w 36"/>
                <a:gd name="T5" fmla="*/ 21 h 66"/>
                <a:gd name="T6" fmla="*/ 33 w 36"/>
                <a:gd name="T7" fmla="*/ 27 h 66"/>
                <a:gd name="T8" fmla="*/ 36 w 36"/>
                <a:gd name="T9" fmla="*/ 33 h 66"/>
                <a:gd name="T10" fmla="*/ 36 w 36"/>
                <a:gd name="T11" fmla="*/ 33 h 66"/>
                <a:gd name="T12" fmla="*/ 36 w 36"/>
                <a:gd name="T13" fmla="*/ 36 h 66"/>
                <a:gd name="T14" fmla="*/ 33 w 36"/>
                <a:gd name="T15" fmla="*/ 36 h 66"/>
                <a:gd name="T16" fmla="*/ 24 w 36"/>
                <a:gd name="T17" fmla="*/ 36 h 66"/>
                <a:gd name="T18" fmla="*/ 24 w 36"/>
                <a:gd name="T19" fmla="*/ 36 h 66"/>
                <a:gd name="T20" fmla="*/ 27 w 36"/>
                <a:gd name="T21" fmla="*/ 42 h 66"/>
                <a:gd name="T22" fmla="*/ 27 w 36"/>
                <a:gd name="T23" fmla="*/ 48 h 66"/>
                <a:gd name="T24" fmla="*/ 24 w 36"/>
                <a:gd name="T25" fmla="*/ 57 h 66"/>
                <a:gd name="T26" fmla="*/ 24 w 36"/>
                <a:gd name="T27" fmla="*/ 66 h 66"/>
                <a:gd name="T28" fmla="*/ 24 w 36"/>
                <a:gd name="T29" fmla="*/ 66 h 66"/>
                <a:gd name="T30" fmla="*/ 18 w 36"/>
                <a:gd name="T31" fmla="*/ 63 h 66"/>
                <a:gd name="T32" fmla="*/ 15 w 36"/>
                <a:gd name="T33" fmla="*/ 60 h 66"/>
                <a:gd name="T34" fmla="*/ 12 w 36"/>
                <a:gd name="T35" fmla="*/ 54 h 66"/>
                <a:gd name="T36" fmla="*/ 6 w 36"/>
                <a:gd name="T37" fmla="*/ 54 h 66"/>
                <a:gd name="T38" fmla="*/ 6 w 36"/>
                <a:gd name="T39" fmla="*/ 54 h 66"/>
                <a:gd name="T40" fmla="*/ 3 w 36"/>
                <a:gd name="T41" fmla="*/ 48 h 66"/>
                <a:gd name="T42" fmla="*/ 6 w 36"/>
                <a:gd name="T43" fmla="*/ 45 h 66"/>
                <a:gd name="T44" fmla="*/ 9 w 36"/>
                <a:gd name="T45" fmla="*/ 36 h 66"/>
                <a:gd name="T46" fmla="*/ 9 w 36"/>
                <a:gd name="T47" fmla="*/ 36 h 66"/>
                <a:gd name="T48" fmla="*/ 6 w 36"/>
                <a:gd name="T49" fmla="*/ 33 h 66"/>
                <a:gd name="T50" fmla="*/ 6 w 36"/>
                <a:gd name="T51" fmla="*/ 30 h 66"/>
                <a:gd name="T52" fmla="*/ 9 w 36"/>
                <a:gd name="T53" fmla="*/ 30 h 66"/>
                <a:gd name="T54" fmla="*/ 9 w 36"/>
                <a:gd name="T55" fmla="*/ 30 h 66"/>
                <a:gd name="T56" fmla="*/ 9 w 36"/>
                <a:gd name="T57" fmla="*/ 27 h 66"/>
                <a:gd name="T58" fmla="*/ 6 w 36"/>
                <a:gd name="T59" fmla="*/ 27 h 66"/>
                <a:gd name="T60" fmla="*/ 6 w 36"/>
                <a:gd name="T61" fmla="*/ 30 h 66"/>
                <a:gd name="T62" fmla="*/ 6 w 36"/>
                <a:gd name="T63" fmla="*/ 30 h 66"/>
                <a:gd name="T64" fmla="*/ 0 w 36"/>
                <a:gd name="T65" fmla="*/ 27 h 66"/>
                <a:gd name="T66" fmla="*/ 3 w 36"/>
                <a:gd name="T67" fmla="*/ 21 h 66"/>
                <a:gd name="T68" fmla="*/ 6 w 36"/>
                <a:gd name="T69" fmla="*/ 18 h 66"/>
                <a:gd name="T70" fmla="*/ 12 w 36"/>
                <a:gd name="T71" fmla="*/ 18 h 66"/>
                <a:gd name="T72" fmla="*/ 12 w 36"/>
                <a:gd name="T73" fmla="*/ 18 h 66"/>
                <a:gd name="T74" fmla="*/ 15 w 36"/>
                <a:gd name="T75" fmla="*/ 9 h 66"/>
                <a:gd name="T76" fmla="*/ 21 w 36"/>
                <a:gd name="T77" fmla="*/ 6 h 66"/>
                <a:gd name="T78" fmla="*/ 21 w 36"/>
                <a:gd name="T79" fmla="*/ 6 h 66"/>
                <a:gd name="T80" fmla="*/ 24 w 36"/>
                <a:gd name="T81" fmla="*/ 3 h 66"/>
                <a:gd name="T82" fmla="*/ 30 w 36"/>
                <a:gd name="T83" fmla="*/ 0 h 66"/>
                <a:gd name="T84" fmla="*/ 30 w 36"/>
                <a:gd name="T8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 h="66">
                  <a:moveTo>
                    <a:pt x="30" y="0"/>
                  </a:moveTo>
                  <a:lnTo>
                    <a:pt x="30" y="0"/>
                  </a:lnTo>
                  <a:lnTo>
                    <a:pt x="30" y="21"/>
                  </a:lnTo>
                  <a:lnTo>
                    <a:pt x="33" y="27"/>
                  </a:lnTo>
                  <a:lnTo>
                    <a:pt x="36" y="33"/>
                  </a:lnTo>
                  <a:lnTo>
                    <a:pt x="36" y="33"/>
                  </a:lnTo>
                  <a:lnTo>
                    <a:pt x="36" y="36"/>
                  </a:lnTo>
                  <a:lnTo>
                    <a:pt x="33" y="36"/>
                  </a:lnTo>
                  <a:lnTo>
                    <a:pt x="24" y="36"/>
                  </a:lnTo>
                  <a:lnTo>
                    <a:pt x="24" y="36"/>
                  </a:lnTo>
                  <a:lnTo>
                    <a:pt x="27" y="42"/>
                  </a:lnTo>
                  <a:lnTo>
                    <a:pt x="27" y="48"/>
                  </a:lnTo>
                  <a:lnTo>
                    <a:pt x="24" y="57"/>
                  </a:lnTo>
                  <a:lnTo>
                    <a:pt x="24" y="66"/>
                  </a:lnTo>
                  <a:lnTo>
                    <a:pt x="24" y="66"/>
                  </a:lnTo>
                  <a:lnTo>
                    <a:pt x="18" y="63"/>
                  </a:lnTo>
                  <a:lnTo>
                    <a:pt x="15" y="60"/>
                  </a:lnTo>
                  <a:lnTo>
                    <a:pt x="12" y="54"/>
                  </a:lnTo>
                  <a:lnTo>
                    <a:pt x="6" y="54"/>
                  </a:lnTo>
                  <a:lnTo>
                    <a:pt x="6" y="54"/>
                  </a:lnTo>
                  <a:lnTo>
                    <a:pt x="3" y="48"/>
                  </a:lnTo>
                  <a:lnTo>
                    <a:pt x="6" y="45"/>
                  </a:lnTo>
                  <a:lnTo>
                    <a:pt x="9" y="36"/>
                  </a:lnTo>
                  <a:lnTo>
                    <a:pt x="9" y="36"/>
                  </a:lnTo>
                  <a:lnTo>
                    <a:pt x="6" y="33"/>
                  </a:lnTo>
                  <a:lnTo>
                    <a:pt x="6" y="30"/>
                  </a:lnTo>
                  <a:lnTo>
                    <a:pt x="9" y="30"/>
                  </a:lnTo>
                  <a:lnTo>
                    <a:pt x="9" y="30"/>
                  </a:lnTo>
                  <a:lnTo>
                    <a:pt x="9" y="27"/>
                  </a:lnTo>
                  <a:lnTo>
                    <a:pt x="6" y="27"/>
                  </a:lnTo>
                  <a:lnTo>
                    <a:pt x="6" y="30"/>
                  </a:lnTo>
                  <a:lnTo>
                    <a:pt x="6" y="30"/>
                  </a:lnTo>
                  <a:lnTo>
                    <a:pt x="0" y="27"/>
                  </a:lnTo>
                  <a:lnTo>
                    <a:pt x="3" y="21"/>
                  </a:lnTo>
                  <a:lnTo>
                    <a:pt x="6" y="18"/>
                  </a:lnTo>
                  <a:lnTo>
                    <a:pt x="12" y="18"/>
                  </a:lnTo>
                  <a:lnTo>
                    <a:pt x="12" y="18"/>
                  </a:lnTo>
                  <a:lnTo>
                    <a:pt x="15" y="9"/>
                  </a:lnTo>
                  <a:lnTo>
                    <a:pt x="21" y="6"/>
                  </a:lnTo>
                  <a:lnTo>
                    <a:pt x="21" y="6"/>
                  </a:lnTo>
                  <a:lnTo>
                    <a:pt x="24" y="3"/>
                  </a:lnTo>
                  <a:lnTo>
                    <a:pt x="30" y="0"/>
                  </a:lnTo>
                  <a:lnTo>
                    <a:pt x="3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30" name="Freeform 67"/>
            <p:cNvSpPr>
              <a:spLocks/>
            </p:cNvSpPr>
            <p:nvPr/>
          </p:nvSpPr>
          <p:spPr bwMode="auto">
            <a:xfrm>
              <a:off x="8601075" y="4294188"/>
              <a:ext cx="44450" cy="47625"/>
            </a:xfrm>
            <a:custGeom>
              <a:avLst/>
              <a:gdLst>
                <a:gd name="T0" fmla="*/ 15 w 28"/>
                <a:gd name="T1" fmla="*/ 0 h 30"/>
                <a:gd name="T2" fmla="*/ 15 w 28"/>
                <a:gd name="T3" fmla="*/ 0 h 30"/>
                <a:gd name="T4" fmla="*/ 21 w 28"/>
                <a:gd name="T5" fmla="*/ 0 h 30"/>
                <a:gd name="T6" fmla="*/ 28 w 28"/>
                <a:gd name="T7" fmla="*/ 3 h 30"/>
                <a:gd name="T8" fmla="*/ 28 w 28"/>
                <a:gd name="T9" fmla="*/ 6 h 30"/>
                <a:gd name="T10" fmla="*/ 28 w 28"/>
                <a:gd name="T11" fmla="*/ 12 h 30"/>
                <a:gd name="T12" fmla="*/ 28 w 28"/>
                <a:gd name="T13" fmla="*/ 12 h 30"/>
                <a:gd name="T14" fmla="*/ 24 w 28"/>
                <a:gd name="T15" fmla="*/ 12 h 30"/>
                <a:gd name="T16" fmla="*/ 21 w 28"/>
                <a:gd name="T17" fmla="*/ 15 h 30"/>
                <a:gd name="T18" fmla="*/ 21 w 28"/>
                <a:gd name="T19" fmla="*/ 15 h 30"/>
                <a:gd name="T20" fmla="*/ 24 w 28"/>
                <a:gd name="T21" fmla="*/ 18 h 30"/>
                <a:gd name="T22" fmla="*/ 24 w 28"/>
                <a:gd name="T23" fmla="*/ 18 h 30"/>
                <a:gd name="T24" fmla="*/ 15 w 28"/>
                <a:gd name="T25" fmla="*/ 24 h 30"/>
                <a:gd name="T26" fmla="*/ 0 w 28"/>
                <a:gd name="T27" fmla="*/ 30 h 30"/>
                <a:gd name="T28" fmla="*/ 0 w 28"/>
                <a:gd name="T29" fmla="*/ 30 h 30"/>
                <a:gd name="T30" fmla="*/ 0 w 28"/>
                <a:gd name="T31" fmla="*/ 24 h 30"/>
                <a:gd name="T32" fmla="*/ 3 w 28"/>
                <a:gd name="T33" fmla="*/ 18 h 30"/>
                <a:gd name="T34" fmla="*/ 9 w 28"/>
                <a:gd name="T35" fmla="*/ 15 h 30"/>
                <a:gd name="T36" fmla="*/ 15 w 28"/>
                <a:gd name="T37" fmla="*/ 9 h 30"/>
                <a:gd name="T38" fmla="*/ 15 w 28"/>
                <a:gd name="T39" fmla="*/ 6 h 30"/>
                <a:gd name="T40" fmla="*/ 15 w 28"/>
                <a:gd name="T41" fmla="*/ 0 h 30"/>
                <a:gd name="T42" fmla="*/ 15 w 28"/>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30">
                  <a:moveTo>
                    <a:pt x="15" y="0"/>
                  </a:moveTo>
                  <a:lnTo>
                    <a:pt x="15" y="0"/>
                  </a:lnTo>
                  <a:lnTo>
                    <a:pt x="21" y="0"/>
                  </a:lnTo>
                  <a:lnTo>
                    <a:pt x="28" y="3"/>
                  </a:lnTo>
                  <a:lnTo>
                    <a:pt x="28" y="6"/>
                  </a:lnTo>
                  <a:lnTo>
                    <a:pt x="28" y="12"/>
                  </a:lnTo>
                  <a:lnTo>
                    <a:pt x="28" y="12"/>
                  </a:lnTo>
                  <a:lnTo>
                    <a:pt x="24" y="12"/>
                  </a:lnTo>
                  <a:lnTo>
                    <a:pt x="21" y="15"/>
                  </a:lnTo>
                  <a:lnTo>
                    <a:pt x="21" y="15"/>
                  </a:lnTo>
                  <a:lnTo>
                    <a:pt x="24" y="18"/>
                  </a:lnTo>
                  <a:lnTo>
                    <a:pt x="24" y="18"/>
                  </a:lnTo>
                  <a:lnTo>
                    <a:pt x="15" y="24"/>
                  </a:lnTo>
                  <a:lnTo>
                    <a:pt x="0" y="30"/>
                  </a:lnTo>
                  <a:lnTo>
                    <a:pt x="0" y="30"/>
                  </a:lnTo>
                  <a:lnTo>
                    <a:pt x="0" y="24"/>
                  </a:lnTo>
                  <a:lnTo>
                    <a:pt x="3" y="18"/>
                  </a:lnTo>
                  <a:lnTo>
                    <a:pt x="9" y="15"/>
                  </a:lnTo>
                  <a:lnTo>
                    <a:pt x="15" y="9"/>
                  </a:lnTo>
                  <a:lnTo>
                    <a:pt x="15" y="6"/>
                  </a:lnTo>
                  <a:lnTo>
                    <a:pt x="15" y="0"/>
                  </a:lnTo>
                  <a:lnTo>
                    <a:pt x="15"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31" name="Freeform 68"/>
            <p:cNvSpPr>
              <a:spLocks/>
            </p:cNvSpPr>
            <p:nvPr/>
          </p:nvSpPr>
          <p:spPr bwMode="auto">
            <a:xfrm>
              <a:off x="8745538" y="4462463"/>
              <a:ext cx="28575" cy="57150"/>
            </a:xfrm>
            <a:custGeom>
              <a:avLst/>
              <a:gdLst>
                <a:gd name="T0" fmla="*/ 3 w 18"/>
                <a:gd name="T1" fmla="*/ 0 h 36"/>
                <a:gd name="T2" fmla="*/ 3 w 18"/>
                <a:gd name="T3" fmla="*/ 0 h 36"/>
                <a:gd name="T4" fmla="*/ 9 w 18"/>
                <a:gd name="T5" fmla="*/ 3 h 36"/>
                <a:gd name="T6" fmla="*/ 9 w 18"/>
                <a:gd name="T7" fmla="*/ 9 h 36"/>
                <a:gd name="T8" fmla="*/ 12 w 18"/>
                <a:gd name="T9" fmla="*/ 12 h 36"/>
                <a:gd name="T10" fmla="*/ 18 w 18"/>
                <a:gd name="T11" fmla="*/ 12 h 36"/>
                <a:gd name="T12" fmla="*/ 18 w 18"/>
                <a:gd name="T13" fmla="*/ 12 h 36"/>
                <a:gd name="T14" fmla="*/ 15 w 18"/>
                <a:gd name="T15" fmla="*/ 30 h 36"/>
                <a:gd name="T16" fmla="*/ 9 w 18"/>
                <a:gd name="T17" fmla="*/ 36 h 36"/>
                <a:gd name="T18" fmla="*/ 6 w 18"/>
                <a:gd name="T19" fmla="*/ 36 h 36"/>
                <a:gd name="T20" fmla="*/ 0 w 18"/>
                <a:gd name="T21" fmla="*/ 36 h 36"/>
                <a:gd name="T22" fmla="*/ 0 w 18"/>
                <a:gd name="T23" fmla="*/ 36 h 36"/>
                <a:gd name="T24" fmla="*/ 0 w 18"/>
                <a:gd name="T25" fmla="*/ 36 h 36"/>
                <a:gd name="T26" fmla="*/ 3 w 18"/>
                <a:gd name="T27" fmla="*/ 33 h 36"/>
                <a:gd name="T28" fmla="*/ 6 w 18"/>
                <a:gd name="T29" fmla="*/ 33 h 36"/>
                <a:gd name="T30" fmla="*/ 6 w 18"/>
                <a:gd name="T31" fmla="*/ 33 h 36"/>
                <a:gd name="T32" fmla="*/ 3 w 18"/>
                <a:gd name="T33" fmla="*/ 18 h 36"/>
                <a:gd name="T34" fmla="*/ 3 w 18"/>
                <a:gd name="T35" fmla="*/ 0 h 36"/>
                <a:gd name="T36" fmla="*/ 3 w 18"/>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6">
                  <a:moveTo>
                    <a:pt x="3" y="0"/>
                  </a:moveTo>
                  <a:lnTo>
                    <a:pt x="3" y="0"/>
                  </a:lnTo>
                  <a:lnTo>
                    <a:pt x="9" y="3"/>
                  </a:lnTo>
                  <a:lnTo>
                    <a:pt x="9" y="9"/>
                  </a:lnTo>
                  <a:lnTo>
                    <a:pt x="12" y="12"/>
                  </a:lnTo>
                  <a:lnTo>
                    <a:pt x="18" y="12"/>
                  </a:lnTo>
                  <a:lnTo>
                    <a:pt x="18" y="12"/>
                  </a:lnTo>
                  <a:lnTo>
                    <a:pt x="15" y="30"/>
                  </a:lnTo>
                  <a:lnTo>
                    <a:pt x="9" y="36"/>
                  </a:lnTo>
                  <a:lnTo>
                    <a:pt x="6" y="36"/>
                  </a:lnTo>
                  <a:lnTo>
                    <a:pt x="0" y="36"/>
                  </a:lnTo>
                  <a:lnTo>
                    <a:pt x="0" y="36"/>
                  </a:lnTo>
                  <a:lnTo>
                    <a:pt x="0" y="36"/>
                  </a:lnTo>
                  <a:lnTo>
                    <a:pt x="3" y="33"/>
                  </a:lnTo>
                  <a:lnTo>
                    <a:pt x="6" y="33"/>
                  </a:lnTo>
                  <a:lnTo>
                    <a:pt x="6" y="33"/>
                  </a:lnTo>
                  <a:lnTo>
                    <a:pt x="3" y="18"/>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32" name="Freeform 69"/>
            <p:cNvSpPr>
              <a:spLocks/>
            </p:cNvSpPr>
            <p:nvPr/>
          </p:nvSpPr>
          <p:spPr bwMode="auto">
            <a:xfrm>
              <a:off x="8543925" y="4491038"/>
              <a:ext cx="130175" cy="28575"/>
            </a:xfrm>
            <a:custGeom>
              <a:avLst/>
              <a:gdLst>
                <a:gd name="T0" fmla="*/ 82 w 82"/>
                <a:gd name="T1" fmla="*/ 3 h 18"/>
                <a:gd name="T2" fmla="*/ 82 w 82"/>
                <a:gd name="T3" fmla="*/ 3 h 18"/>
                <a:gd name="T4" fmla="*/ 79 w 82"/>
                <a:gd name="T5" fmla="*/ 9 h 18"/>
                <a:gd name="T6" fmla="*/ 73 w 82"/>
                <a:gd name="T7" fmla="*/ 12 h 18"/>
                <a:gd name="T8" fmla="*/ 57 w 82"/>
                <a:gd name="T9" fmla="*/ 15 h 18"/>
                <a:gd name="T10" fmla="*/ 57 w 82"/>
                <a:gd name="T11" fmla="*/ 15 h 18"/>
                <a:gd name="T12" fmla="*/ 27 w 82"/>
                <a:gd name="T13" fmla="*/ 15 h 18"/>
                <a:gd name="T14" fmla="*/ 12 w 82"/>
                <a:gd name="T15" fmla="*/ 15 h 18"/>
                <a:gd name="T16" fmla="*/ 0 w 82"/>
                <a:gd name="T17" fmla="*/ 18 h 18"/>
                <a:gd name="T18" fmla="*/ 0 w 82"/>
                <a:gd name="T19" fmla="*/ 18 h 18"/>
                <a:gd name="T20" fmla="*/ 3 w 82"/>
                <a:gd name="T21" fmla="*/ 12 h 18"/>
                <a:gd name="T22" fmla="*/ 12 w 82"/>
                <a:gd name="T23" fmla="*/ 9 h 18"/>
                <a:gd name="T24" fmla="*/ 21 w 82"/>
                <a:gd name="T25" fmla="*/ 6 h 18"/>
                <a:gd name="T26" fmla="*/ 33 w 82"/>
                <a:gd name="T27" fmla="*/ 6 h 18"/>
                <a:gd name="T28" fmla="*/ 54 w 82"/>
                <a:gd name="T29" fmla="*/ 6 h 18"/>
                <a:gd name="T30" fmla="*/ 64 w 82"/>
                <a:gd name="T31" fmla="*/ 3 h 18"/>
                <a:gd name="T32" fmla="*/ 70 w 82"/>
                <a:gd name="T33" fmla="*/ 0 h 18"/>
                <a:gd name="T34" fmla="*/ 70 w 82"/>
                <a:gd name="T35" fmla="*/ 0 h 18"/>
                <a:gd name="T36" fmla="*/ 76 w 82"/>
                <a:gd name="T37" fmla="*/ 3 h 18"/>
                <a:gd name="T38" fmla="*/ 82 w 82"/>
                <a:gd name="T39" fmla="*/ 3 h 18"/>
                <a:gd name="T40" fmla="*/ 82 w 82"/>
                <a:gd name="T41"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18">
                  <a:moveTo>
                    <a:pt x="82" y="3"/>
                  </a:moveTo>
                  <a:lnTo>
                    <a:pt x="82" y="3"/>
                  </a:lnTo>
                  <a:lnTo>
                    <a:pt x="79" y="9"/>
                  </a:lnTo>
                  <a:lnTo>
                    <a:pt x="73" y="12"/>
                  </a:lnTo>
                  <a:lnTo>
                    <a:pt x="57" y="15"/>
                  </a:lnTo>
                  <a:lnTo>
                    <a:pt x="57" y="15"/>
                  </a:lnTo>
                  <a:lnTo>
                    <a:pt x="27" y="15"/>
                  </a:lnTo>
                  <a:lnTo>
                    <a:pt x="12" y="15"/>
                  </a:lnTo>
                  <a:lnTo>
                    <a:pt x="0" y="18"/>
                  </a:lnTo>
                  <a:lnTo>
                    <a:pt x="0" y="18"/>
                  </a:lnTo>
                  <a:lnTo>
                    <a:pt x="3" y="12"/>
                  </a:lnTo>
                  <a:lnTo>
                    <a:pt x="12" y="9"/>
                  </a:lnTo>
                  <a:lnTo>
                    <a:pt x="21" y="6"/>
                  </a:lnTo>
                  <a:lnTo>
                    <a:pt x="33" y="6"/>
                  </a:lnTo>
                  <a:lnTo>
                    <a:pt x="54" y="6"/>
                  </a:lnTo>
                  <a:lnTo>
                    <a:pt x="64" y="3"/>
                  </a:lnTo>
                  <a:lnTo>
                    <a:pt x="70" y="0"/>
                  </a:lnTo>
                  <a:lnTo>
                    <a:pt x="70" y="0"/>
                  </a:lnTo>
                  <a:lnTo>
                    <a:pt x="76" y="3"/>
                  </a:lnTo>
                  <a:lnTo>
                    <a:pt x="82" y="3"/>
                  </a:lnTo>
                  <a:lnTo>
                    <a:pt x="82"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33" name="Freeform 70"/>
            <p:cNvSpPr>
              <a:spLocks/>
            </p:cNvSpPr>
            <p:nvPr/>
          </p:nvSpPr>
          <p:spPr bwMode="auto">
            <a:xfrm>
              <a:off x="8826500" y="4533900"/>
              <a:ext cx="87313" cy="47625"/>
            </a:xfrm>
            <a:custGeom>
              <a:avLst/>
              <a:gdLst>
                <a:gd name="T0" fmla="*/ 55 w 55"/>
                <a:gd name="T1" fmla="*/ 21 h 30"/>
                <a:gd name="T2" fmla="*/ 55 w 55"/>
                <a:gd name="T3" fmla="*/ 21 h 30"/>
                <a:gd name="T4" fmla="*/ 49 w 55"/>
                <a:gd name="T5" fmla="*/ 24 h 30"/>
                <a:gd name="T6" fmla="*/ 46 w 55"/>
                <a:gd name="T7" fmla="*/ 27 h 30"/>
                <a:gd name="T8" fmla="*/ 46 w 55"/>
                <a:gd name="T9" fmla="*/ 27 h 30"/>
                <a:gd name="T10" fmla="*/ 40 w 55"/>
                <a:gd name="T11" fmla="*/ 27 h 30"/>
                <a:gd name="T12" fmla="*/ 34 w 55"/>
                <a:gd name="T13" fmla="*/ 27 h 30"/>
                <a:gd name="T14" fmla="*/ 28 w 55"/>
                <a:gd name="T15" fmla="*/ 30 h 30"/>
                <a:gd name="T16" fmla="*/ 22 w 55"/>
                <a:gd name="T17" fmla="*/ 27 h 30"/>
                <a:gd name="T18" fmla="*/ 22 w 55"/>
                <a:gd name="T19" fmla="*/ 27 h 30"/>
                <a:gd name="T20" fmla="*/ 19 w 55"/>
                <a:gd name="T21" fmla="*/ 27 h 30"/>
                <a:gd name="T22" fmla="*/ 16 w 55"/>
                <a:gd name="T23" fmla="*/ 24 h 30"/>
                <a:gd name="T24" fmla="*/ 16 w 55"/>
                <a:gd name="T25" fmla="*/ 24 h 30"/>
                <a:gd name="T26" fmla="*/ 9 w 55"/>
                <a:gd name="T27" fmla="*/ 18 h 30"/>
                <a:gd name="T28" fmla="*/ 0 w 55"/>
                <a:gd name="T29" fmla="*/ 12 h 30"/>
                <a:gd name="T30" fmla="*/ 0 w 55"/>
                <a:gd name="T31" fmla="*/ 12 h 30"/>
                <a:gd name="T32" fmla="*/ 3 w 55"/>
                <a:gd name="T33" fmla="*/ 9 h 30"/>
                <a:gd name="T34" fmla="*/ 9 w 55"/>
                <a:gd name="T35" fmla="*/ 6 h 30"/>
                <a:gd name="T36" fmla="*/ 22 w 55"/>
                <a:gd name="T37" fmla="*/ 3 h 30"/>
                <a:gd name="T38" fmla="*/ 22 w 55"/>
                <a:gd name="T39" fmla="*/ 3 h 30"/>
                <a:gd name="T40" fmla="*/ 28 w 55"/>
                <a:gd name="T41" fmla="*/ 0 h 30"/>
                <a:gd name="T42" fmla="*/ 31 w 55"/>
                <a:gd name="T43" fmla="*/ 0 h 30"/>
                <a:gd name="T44" fmla="*/ 34 w 55"/>
                <a:gd name="T45" fmla="*/ 0 h 30"/>
                <a:gd name="T46" fmla="*/ 34 w 55"/>
                <a:gd name="T47" fmla="*/ 0 h 30"/>
                <a:gd name="T48" fmla="*/ 34 w 55"/>
                <a:gd name="T49" fmla="*/ 3 h 30"/>
                <a:gd name="T50" fmla="*/ 34 w 55"/>
                <a:gd name="T51" fmla="*/ 3 h 30"/>
                <a:gd name="T52" fmla="*/ 37 w 55"/>
                <a:gd name="T53" fmla="*/ 3 h 30"/>
                <a:gd name="T54" fmla="*/ 37 w 55"/>
                <a:gd name="T55" fmla="*/ 0 h 30"/>
                <a:gd name="T56" fmla="*/ 37 w 55"/>
                <a:gd name="T57" fmla="*/ 0 h 30"/>
                <a:gd name="T58" fmla="*/ 43 w 55"/>
                <a:gd name="T59" fmla="*/ 3 h 30"/>
                <a:gd name="T60" fmla="*/ 49 w 55"/>
                <a:gd name="T61" fmla="*/ 6 h 30"/>
                <a:gd name="T62" fmla="*/ 52 w 55"/>
                <a:gd name="T63" fmla="*/ 12 h 30"/>
                <a:gd name="T64" fmla="*/ 55 w 55"/>
                <a:gd name="T65" fmla="*/ 21 h 30"/>
                <a:gd name="T66" fmla="*/ 55 w 55"/>
                <a:gd name="T6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 h="30">
                  <a:moveTo>
                    <a:pt x="55" y="21"/>
                  </a:moveTo>
                  <a:lnTo>
                    <a:pt x="55" y="21"/>
                  </a:lnTo>
                  <a:lnTo>
                    <a:pt x="49" y="24"/>
                  </a:lnTo>
                  <a:lnTo>
                    <a:pt x="46" y="27"/>
                  </a:lnTo>
                  <a:lnTo>
                    <a:pt x="46" y="27"/>
                  </a:lnTo>
                  <a:lnTo>
                    <a:pt x="40" y="27"/>
                  </a:lnTo>
                  <a:lnTo>
                    <a:pt x="34" y="27"/>
                  </a:lnTo>
                  <a:lnTo>
                    <a:pt x="28" y="30"/>
                  </a:lnTo>
                  <a:lnTo>
                    <a:pt x="22" y="27"/>
                  </a:lnTo>
                  <a:lnTo>
                    <a:pt x="22" y="27"/>
                  </a:lnTo>
                  <a:lnTo>
                    <a:pt x="19" y="27"/>
                  </a:lnTo>
                  <a:lnTo>
                    <a:pt x="16" y="24"/>
                  </a:lnTo>
                  <a:lnTo>
                    <a:pt x="16" y="24"/>
                  </a:lnTo>
                  <a:lnTo>
                    <a:pt x="9" y="18"/>
                  </a:lnTo>
                  <a:lnTo>
                    <a:pt x="0" y="12"/>
                  </a:lnTo>
                  <a:lnTo>
                    <a:pt x="0" y="12"/>
                  </a:lnTo>
                  <a:lnTo>
                    <a:pt x="3" y="9"/>
                  </a:lnTo>
                  <a:lnTo>
                    <a:pt x="9" y="6"/>
                  </a:lnTo>
                  <a:lnTo>
                    <a:pt x="22" y="3"/>
                  </a:lnTo>
                  <a:lnTo>
                    <a:pt x="22" y="3"/>
                  </a:lnTo>
                  <a:lnTo>
                    <a:pt x="28" y="0"/>
                  </a:lnTo>
                  <a:lnTo>
                    <a:pt x="31" y="0"/>
                  </a:lnTo>
                  <a:lnTo>
                    <a:pt x="34" y="0"/>
                  </a:lnTo>
                  <a:lnTo>
                    <a:pt x="34" y="0"/>
                  </a:lnTo>
                  <a:lnTo>
                    <a:pt x="34" y="3"/>
                  </a:lnTo>
                  <a:lnTo>
                    <a:pt x="34" y="3"/>
                  </a:lnTo>
                  <a:lnTo>
                    <a:pt x="37" y="3"/>
                  </a:lnTo>
                  <a:lnTo>
                    <a:pt x="37" y="0"/>
                  </a:lnTo>
                  <a:lnTo>
                    <a:pt x="37" y="0"/>
                  </a:lnTo>
                  <a:lnTo>
                    <a:pt x="43" y="3"/>
                  </a:lnTo>
                  <a:lnTo>
                    <a:pt x="49" y="6"/>
                  </a:lnTo>
                  <a:lnTo>
                    <a:pt x="52" y="12"/>
                  </a:lnTo>
                  <a:lnTo>
                    <a:pt x="55" y="21"/>
                  </a:lnTo>
                  <a:lnTo>
                    <a:pt x="55" y="2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34" name="Freeform 71"/>
            <p:cNvSpPr>
              <a:spLocks/>
            </p:cNvSpPr>
            <p:nvPr/>
          </p:nvSpPr>
          <p:spPr bwMode="auto">
            <a:xfrm>
              <a:off x="8875713" y="4567238"/>
              <a:ext cx="469900" cy="230187"/>
            </a:xfrm>
            <a:custGeom>
              <a:avLst/>
              <a:gdLst>
                <a:gd name="T0" fmla="*/ 90 w 296"/>
                <a:gd name="T1" fmla="*/ 70 h 145"/>
                <a:gd name="T2" fmla="*/ 78 w 296"/>
                <a:gd name="T3" fmla="*/ 64 h 145"/>
                <a:gd name="T4" fmla="*/ 72 w 296"/>
                <a:gd name="T5" fmla="*/ 49 h 145"/>
                <a:gd name="T6" fmla="*/ 27 w 296"/>
                <a:gd name="T7" fmla="*/ 36 h 145"/>
                <a:gd name="T8" fmla="*/ 3 w 296"/>
                <a:gd name="T9" fmla="*/ 36 h 145"/>
                <a:gd name="T10" fmla="*/ 3 w 296"/>
                <a:gd name="T11" fmla="*/ 21 h 145"/>
                <a:gd name="T12" fmla="*/ 0 w 296"/>
                <a:gd name="T13" fmla="*/ 15 h 145"/>
                <a:gd name="T14" fmla="*/ 12 w 296"/>
                <a:gd name="T15" fmla="*/ 18 h 145"/>
                <a:gd name="T16" fmla="*/ 24 w 296"/>
                <a:gd name="T17" fmla="*/ 15 h 145"/>
                <a:gd name="T18" fmla="*/ 42 w 296"/>
                <a:gd name="T19" fmla="*/ 24 h 145"/>
                <a:gd name="T20" fmla="*/ 54 w 296"/>
                <a:gd name="T21" fmla="*/ 21 h 145"/>
                <a:gd name="T22" fmla="*/ 66 w 296"/>
                <a:gd name="T23" fmla="*/ 9 h 145"/>
                <a:gd name="T24" fmla="*/ 93 w 296"/>
                <a:gd name="T25" fmla="*/ 0 h 145"/>
                <a:gd name="T26" fmla="*/ 99 w 296"/>
                <a:gd name="T27" fmla="*/ 0 h 145"/>
                <a:gd name="T28" fmla="*/ 108 w 296"/>
                <a:gd name="T29" fmla="*/ 9 h 145"/>
                <a:gd name="T30" fmla="*/ 133 w 296"/>
                <a:gd name="T31" fmla="*/ 15 h 145"/>
                <a:gd name="T32" fmla="*/ 136 w 296"/>
                <a:gd name="T33" fmla="*/ 21 h 145"/>
                <a:gd name="T34" fmla="*/ 142 w 296"/>
                <a:gd name="T35" fmla="*/ 15 h 145"/>
                <a:gd name="T36" fmla="*/ 148 w 296"/>
                <a:gd name="T37" fmla="*/ 24 h 145"/>
                <a:gd name="T38" fmla="*/ 169 w 296"/>
                <a:gd name="T39" fmla="*/ 24 h 145"/>
                <a:gd name="T40" fmla="*/ 178 w 296"/>
                <a:gd name="T41" fmla="*/ 33 h 145"/>
                <a:gd name="T42" fmla="*/ 187 w 296"/>
                <a:gd name="T43" fmla="*/ 36 h 145"/>
                <a:gd name="T44" fmla="*/ 184 w 296"/>
                <a:gd name="T45" fmla="*/ 45 h 145"/>
                <a:gd name="T46" fmla="*/ 193 w 296"/>
                <a:gd name="T47" fmla="*/ 39 h 145"/>
                <a:gd name="T48" fmla="*/ 196 w 296"/>
                <a:gd name="T49" fmla="*/ 52 h 145"/>
                <a:gd name="T50" fmla="*/ 205 w 296"/>
                <a:gd name="T51" fmla="*/ 58 h 145"/>
                <a:gd name="T52" fmla="*/ 229 w 296"/>
                <a:gd name="T53" fmla="*/ 73 h 145"/>
                <a:gd name="T54" fmla="*/ 251 w 296"/>
                <a:gd name="T55" fmla="*/ 76 h 145"/>
                <a:gd name="T56" fmla="*/ 248 w 296"/>
                <a:gd name="T57" fmla="*/ 88 h 145"/>
                <a:gd name="T58" fmla="*/ 251 w 296"/>
                <a:gd name="T59" fmla="*/ 94 h 145"/>
                <a:gd name="T60" fmla="*/ 260 w 296"/>
                <a:gd name="T61" fmla="*/ 100 h 145"/>
                <a:gd name="T62" fmla="*/ 275 w 296"/>
                <a:gd name="T63" fmla="*/ 121 h 145"/>
                <a:gd name="T64" fmla="*/ 287 w 296"/>
                <a:gd name="T65" fmla="*/ 139 h 145"/>
                <a:gd name="T66" fmla="*/ 287 w 296"/>
                <a:gd name="T67" fmla="*/ 145 h 145"/>
                <a:gd name="T68" fmla="*/ 266 w 296"/>
                <a:gd name="T69" fmla="*/ 142 h 145"/>
                <a:gd name="T70" fmla="*/ 242 w 296"/>
                <a:gd name="T71" fmla="*/ 124 h 145"/>
                <a:gd name="T72" fmla="*/ 232 w 296"/>
                <a:gd name="T73" fmla="*/ 115 h 145"/>
                <a:gd name="T74" fmla="*/ 217 w 296"/>
                <a:gd name="T75" fmla="*/ 100 h 145"/>
                <a:gd name="T76" fmla="*/ 202 w 296"/>
                <a:gd name="T77" fmla="*/ 100 h 145"/>
                <a:gd name="T78" fmla="*/ 184 w 296"/>
                <a:gd name="T79" fmla="*/ 97 h 145"/>
                <a:gd name="T80" fmla="*/ 169 w 296"/>
                <a:gd name="T81" fmla="*/ 133 h 145"/>
                <a:gd name="T82" fmla="*/ 160 w 296"/>
                <a:gd name="T83" fmla="*/ 130 h 145"/>
                <a:gd name="T84" fmla="*/ 145 w 296"/>
                <a:gd name="T85" fmla="*/ 124 h 145"/>
                <a:gd name="T86" fmla="*/ 139 w 296"/>
                <a:gd name="T87" fmla="*/ 118 h 145"/>
                <a:gd name="T88" fmla="*/ 133 w 296"/>
                <a:gd name="T89" fmla="*/ 115 h 145"/>
                <a:gd name="T90" fmla="*/ 118 w 296"/>
                <a:gd name="T91" fmla="*/ 109 h 145"/>
                <a:gd name="T92" fmla="*/ 118 w 296"/>
                <a:gd name="T93" fmla="*/ 100 h 145"/>
                <a:gd name="T94" fmla="*/ 99 w 296"/>
                <a:gd name="T95" fmla="*/ 109 h 145"/>
                <a:gd name="T96" fmla="*/ 96 w 296"/>
                <a:gd name="T97" fmla="*/ 112 h 145"/>
                <a:gd name="T98" fmla="*/ 87 w 296"/>
                <a:gd name="T99" fmla="*/ 109 h 145"/>
                <a:gd name="T100" fmla="*/ 99 w 296"/>
                <a:gd name="T101" fmla="*/ 97 h 145"/>
                <a:gd name="T102" fmla="*/ 108 w 296"/>
                <a:gd name="T103" fmla="*/ 88 h 145"/>
                <a:gd name="T104" fmla="*/ 105 w 296"/>
                <a:gd name="T105" fmla="*/ 82 h 145"/>
                <a:gd name="T106" fmla="*/ 105 w 296"/>
                <a:gd name="T107" fmla="*/ 88 h 145"/>
                <a:gd name="T108" fmla="*/ 96 w 296"/>
                <a:gd name="T109" fmla="*/ 7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145">
                  <a:moveTo>
                    <a:pt x="96" y="73"/>
                  </a:moveTo>
                  <a:lnTo>
                    <a:pt x="96" y="73"/>
                  </a:lnTo>
                  <a:lnTo>
                    <a:pt x="90" y="70"/>
                  </a:lnTo>
                  <a:lnTo>
                    <a:pt x="87" y="67"/>
                  </a:lnTo>
                  <a:lnTo>
                    <a:pt x="84" y="64"/>
                  </a:lnTo>
                  <a:lnTo>
                    <a:pt x="78" y="64"/>
                  </a:lnTo>
                  <a:lnTo>
                    <a:pt x="78" y="64"/>
                  </a:lnTo>
                  <a:lnTo>
                    <a:pt x="72" y="49"/>
                  </a:lnTo>
                  <a:lnTo>
                    <a:pt x="72" y="49"/>
                  </a:lnTo>
                  <a:lnTo>
                    <a:pt x="45" y="45"/>
                  </a:lnTo>
                  <a:lnTo>
                    <a:pt x="36" y="42"/>
                  </a:lnTo>
                  <a:lnTo>
                    <a:pt x="27" y="36"/>
                  </a:lnTo>
                  <a:lnTo>
                    <a:pt x="27" y="36"/>
                  </a:lnTo>
                  <a:lnTo>
                    <a:pt x="15" y="36"/>
                  </a:lnTo>
                  <a:lnTo>
                    <a:pt x="3" y="36"/>
                  </a:lnTo>
                  <a:lnTo>
                    <a:pt x="3" y="36"/>
                  </a:lnTo>
                  <a:lnTo>
                    <a:pt x="3" y="24"/>
                  </a:lnTo>
                  <a:lnTo>
                    <a:pt x="3" y="21"/>
                  </a:lnTo>
                  <a:lnTo>
                    <a:pt x="0" y="18"/>
                  </a:lnTo>
                  <a:lnTo>
                    <a:pt x="0" y="18"/>
                  </a:lnTo>
                  <a:lnTo>
                    <a:pt x="0" y="15"/>
                  </a:lnTo>
                  <a:lnTo>
                    <a:pt x="3" y="15"/>
                  </a:lnTo>
                  <a:lnTo>
                    <a:pt x="12" y="18"/>
                  </a:lnTo>
                  <a:lnTo>
                    <a:pt x="12" y="18"/>
                  </a:lnTo>
                  <a:lnTo>
                    <a:pt x="18" y="18"/>
                  </a:lnTo>
                  <a:lnTo>
                    <a:pt x="24" y="15"/>
                  </a:lnTo>
                  <a:lnTo>
                    <a:pt x="24" y="15"/>
                  </a:lnTo>
                  <a:lnTo>
                    <a:pt x="33" y="21"/>
                  </a:lnTo>
                  <a:lnTo>
                    <a:pt x="39" y="21"/>
                  </a:lnTo>
                  <a:lnTo>
                    <a:pt x="42" y="24"/>
                  </a:lnTo>
                  <a:lnTo>
                    <a:pt x="42" y="24"/>
                  </a:lnTo>
                  <a:lnTo>
                    <a:pt x="48" y="24"/>
                  </a:lnTo>
                  <a:lnTo>
                    <a:pt x="54" y="21"/>
                  </a:lnTo>
                  <a:lnTo>
                    <a:pt x="60" y="12"/>
                  </a:lnTo>
                  <a:lnTo>
                    <a:pt x="60" y="12"/>
                  </a:lnTo>
                  <a:lnTo>
                    <a:pt x="66" y="9"/>
                  </a:lnTo>
                  <a:lnTo>
                    <a:pt x="75" y="6"/>
                  </a:lnTo>
                  <a:lnTo>
                    <a:pt x="84" y="3"/>
                  </a:lnTo>
                  <a:lnTo>
                    <a:pt x="93" y="0"/>
                  </a:lnTo>
                  <a:lnTo>
                    <a:pt x="93" y="0"/>
                  </a:lnTo>
                  <a:lnTo>
                    <a:pt x="96" y="0"/>
                  </a:lnTo>
                  <a:lnTo>
                    <a:pt x="99" y="0"/>
                  </a:lnTo>
                  <a:lnTo>
                    <a:pt x="99" y="6"/>
                  </a:lnTo>
                  <a:lnTo>
                    <a:pt x="99" y="6"/>
                  </a:lnTo>
                  <a:lnTo>
                    <a:pt x="108" y="9"/>
                  </a:lnTo>
                  <a:lnTo>
                    <a:pt x="121" y="9"/>
                  </a:lnTo>
                  <a:lnTo>
                    <a:pt x="130" y="12"/>
                  </a:lnTo>
                  <a:lnTo>
                    <a:pt x="133" y="15"/>
                  </a:lnTo>
                  <a:lnTo>
                    <a:pt x="133" y="18"/>
                  </a:lnTo>
                  <a:lnTo>
                    <a:pt x="133" y="18"/>
                  </a:lnTo>
                  <a:lnTo>
                    <a:pt x="136" y="21"/>
                  </a:lnTo>
                  <a:lnTo>
                    <a:pt x="139" y="18"/>
                  </a:lnTo>
                  <a:lnTo>
                    <a:pt x="142" y="15"/>
                  </a:lnTo>
                  <a:lnTo>
                    <a:pt x="142" y="15"/>
                  </a:lnTo>
                  <a:lnTo>
                    <a:pt x="145" y="18"/>
                  </a:lnTo>
                  <a:lnTo>
                    <a:pt x="145" y="18"/>
                  </a:lnTo>
                  <a:lnTo>
                    <a:pt x="148" y="24"/>
                  </a:lnTo>
                  <a:lnTo>
                    <a:pt x="148" y="24"/>
                  </a:lnTo>
                  <a:lnTo>
                    <a:pt x="160" y="24"/>
                  </a:lnTo>
                  <a:lnTo>
                    <a:pt x="169" y="24"/>
                  </a:lnTo>
                  <a:lnTo>
                    <a:pt x="169" y="24"/>
                  </a:lnTo>
                  <a:lnTo>
                    <a:pt x="172" y="30"/>
                  </a:lnTo>
                  <a:lnTo>
                    <a:pt x="178" y="33"/>
                  </a:lnTo>
                  <a:lnTo>
                    <a:pt x="184" y="30"/>
                  </a:lnTo>
                  <a:lnTo>
                    <a:pt x="184" y="30"/>
                  </a:lnTo>
                  <a:lnTo>
                    <a:pt x="187" y="36"/>
                  </a:lnTo>
                  <a:lnTo>
                    <a:pt x="187" y="36"/>
                  </a:lnTo>
                  <a:lnTo>
                    <a:pt x="184" y="45"/>
                  </a:lnTo>
                  <a:lnTo>
                    <a:pt x="184" y="45"/>
                  </a:lnTo>
                  <a:lnTo>
                    <a:pt x="190" y="42"/>
                  </a:lnTo>
                  <a:lnTo>
                    <a:pt x="193" y="39"/>
                  </a:lnTo>
                  <a:lnTo>
                    <a:pt x="193" y="39"/>
                  </a:lnTo>
                  <a:lnTo>
                    <a:pt x="196" y="42"/>
                  </a:lnTo>
                  <a:lnTo>
                    <a:pt x="196" y="45"/>
                  </a:lnTo>
                  <a:lnTo>
                    <a:pt x="196" y="52"/>
                  </a:lnTo>
                  <a:lnTo>
                    <a:pt x="196" y="52"/>
                  </a:lnTo>
                  <a:lnTo>
                    <a:pt x="202" y="58"/>
                  </a:lnTo>
                  <a:lnTo>
                    <a:pt x="205" y="58"/>
                  </a:lnTo>
                  <a:lnTo>
                    <a:pt x="217" y="64"/>
                  </a:lnTo>
                  <a:lnTo>
                    <a:pt x="217" y="64"/>
                  </a:lnTo>
                  <a:lnTo>
                    <a:pt x="229" y="73"/>
                  </a:lnTo>
                  <a:lnTo>
                    <a:pt x="242" y="76"/>
                  </a:lnTo>
                  <a:lnTo>
                    <a:pt x="251" y="76"/>
                  </a:lnTo>
                  <a:lnTo>
                    <a:pt x="251" y="76"/>
                  </a:lnTo>
                  <a:lnTo>
                    <a:pt x="251" y="82"/>
                  </a:lnTo>
                  <a:lnTo>
                    <a:pt x="248" y="82"/>
                  </a:lnTo>
                  <a:lnTo>
                    <a:pt x="248" y="88"/>
                  </a:lnTo>
                  <a:lnTo>
                    <a:pt x="248" y="88"/>
                  </a:lnTo>
                  <a:lnTo>
                    <a:pt x="248" y="91"/>
                  </a:lnTo>
                  <a:lnTo>
                    <a:pt x="251" y="94"/>
                  </a:lnTo>
                  <a:lnTo>
                    <a:pt x="260" y="97"/>
                  </a:lnTo>
                  <a:lnTo>
                    <a:pt x="260" y="97"/>
                  </a:lnTo>
                  <a:lnTo>
                    <a:pt x="260" y="100"/>
                  </a:lnTo>
                  <a:lnTo>
                    <a:pt x="260" y="106"/>
                  </a:lnTo>
                  <a:lnTo>
                    <a:pt x="260" y="106"/>
                  </a:lnTo>
                  <a:lnTo>
                    <a:pt x="275" y="121"/>
                  </a:lnTo>
                  <a:lnTo>
                    <a:pt x="275" y="121"/>
                  </a:lnTo>
                  <a:lnTo>
                    <a:pt x="284" y="133"/>
                  </a:lnTo>
                  <a:lnTo>
                    <a:pt x="287" y="139"/>
                  </a:lnTo>
                  <a:lnTo>
                    <a:pt x="296" y="142"/>
                  </a:lnTo>
                  <a:lnTo>
                    <a:pt x="296" y="142"/>
                  </a:lnTo>
                  <a:lnTo>
                    <a:pt x="287" y="145"/>
                  </a:lnTo>
                  <a:lnTo>
                    <a:pt x="281" y="145"/>
                  </a:lnTo>
                  <a:lnTo>
                    <a:pt x="266" y="142"/>
                  </a:lnTo>
                  <a:lnTo>
                    <a:pt x="266" y="142"/>
                  </a:lnTo>
                  <a:lnTo>
                    <a:pt x="257" y="136"/>
                  </a:lnTo>
                  <a:lnTo>
                    <a:pt x="242" y="124"/>
                  </a:lnTo>
                  <a:lnTo>
                    <a:pt x="242" y="124"/>
                  </a:lnTo>
                  <a:lnTo>
                    <a:pt x="235" y="118"/>
                  </a:lnTo>
                  <a:lnTo>
                    <a:pt x="235" y="118"/>
                  </a:lnTo>
                  <a:lnTo>
                    <a:pt x="232" y="115"/>
                  </a:lnTo>
                  <a:lnTo>
                    <a:pt x="229" y="112"/>
                  </a:lnTo>
                  <a:lnTo>
                    <a:pt x="229" y="112"/>
                  </a:lnTo>
                  <a:lnTo>
                    <a:pt x="217" y="100"/>
                  </a:lnTo>
                  <a:lnTo>
                    <a:pt x="217" y="100"/>
                  </a:lnTo>
                  <a:lnTo>
                    <a:pt x="211" y="100"/>
                  </a:lnTo>
                  <a:lnTo>
                    <a:pt x="202" y="100"/>
                  </a:lnTo>
                  <a:lnTo>
                    <a:pt x="193" y="100"/>
                  </a:lnTo>
                  <a:lnTo>
                    <a:pt x="184" y="97"/>
                  </a:lnTo>
                  <a:lnTo>
                    <a:pt x="184" y="97"/>
                  </a:lnTo>
                  <a:lnTo>
                    <a:pt x="181" y="106"/>
                  </a:lnTo>
                  <a:lnTo>
                    <a:pt x="175" y="115"/>
                  </a:lnTo>
                  <a:lnTo>
                    <a:pt x="169" y="133"/>
                  </a:lnTo>
                  <a:lnTo>
                    <a:pt x="169" y="133"/>
                  </a:lnTo>
                  <a:lnTo>
                    <a:pt x="166" y="130"/>
                  </a:lnTo>
                  <a:lnTo>
                    <a:pt x="160" y="130"/>
                  </a:lnTo>
                  <a:lnTo>
                    <a:pt x="151" y="127"/>
                  </a:lnTo>
                  <a:lnTo>
                    <a:pt x="145" y="124"/>
                  </a:lnTo>
                  <a:lnTo>
                    <a:pt x="145" y="124"/>
                  </a:lnTo>
                  <a:lnTo>
                    <a:pt x="142" y="121"/>
                  </a:lnTo>
                  <a:lnTo>
                    <a:pt x="142" y="118"/>
                  </a:lnTo>
                  <a:lnTo>
                    <a:pt x="139" y="118"/>
                  </a:lnTo>
                  <a:lnTo>
                    <a:pt x="133" y="121"/>
                  </a:lnTo>
                  <a:lnTo>
                    <a:pt x="133" y="121"/>
                  </a:lnTo>
                  <a:lnTo>
                    <a:pt x="133" y="115"/>
                  </a:lnTo>
                  <a:lnTo>
                    <a:pt x="133" y="112"/>
                  </a:lnTo>
                  <a:lnTo>
                    <a:pt x="127" y="109"/>
                  </a:lnTo>
                  <a:lnTo>
                    <a:pt x="118" y="109"/>
                  </a:lnTo>
                  <a:lnTo>
                    <a:pt x="115" y="106"/>
                  </a:lnTo>
                  <a:lnTo>
                    <a:pt x="118" y="100"/>
                  </a:lnTo>
                  <a:lnTo>
                    <a:pt x="118" y="100"/>
                  </a:lnTo>
                  <a:lnTo>
                    <a:pt x="108" y="103"/>
                  </a:lnTo>
                  <a:lnTo>
                    <a:pt x="102" y="106"/>
                  </a:lnTo>
                  <a:lnTo>
                    <a:pt x="99" y="109"/>
                  </a:lnTo>
                  <a:lnTo>
                    <a:pt x="99" y="118"/>
                  </a:lnTo>
                  <a:lnTo>
                    <a:pt x="99" y="118"/>
                  </a:lnTo>
                  <a:lnTo>
                    <a:pt x="96" y="112"/>
                  </a:lnTo>
                  <a:lnTo>
                    <a:pt x="93" y="109"/>
                  </a:lnTo>
                  <a:lnTo>
                    <a:pt x="87" y="109"/>
                  </a:lnTo>
                  <a:lnTo>
                    <a:pt x="87" y="109"/>
                  </a:lnTo>
                  <a:lnTo>
                    <a:pt x="90" y="106"/>
                  </a:lnTo>
                  <a:lnTo>
                    <a:pt x="93" y="103"/>
                  </a:lnTo>
                  <a:lnTo>
                    <a:pt x="99" y="97"/>
                  </a:lnTo>
                  <a:lnTo>
                    <a:pt x="99" y="97"/>
                  </a:lnTo>
                  <a:lnTo>
                    <a:pt x="105" y="91"/>
                  </a:lnTo>
                  <a:lnTo>
                    <a:pt x="108" y="88"/>
                  </a:lnTo>
                  <a:lnTo>
                    <a:pt x="108" y="82"/>
                  </a:lnTo>
                  <a:lnTo>
                    <a:pt x="108" y="82"/>
                  </a:lnTo>
                  <a:lnTo>
                    <a:pt x="105" y="82"/>
                  </a:lnTo>
                  <a:lnTo>
                    <a:pt x="105" y="85"/>
                  </a:lnTo>
                  <a:lnTo>
                    <a:pt x="105" y="88"/>
                  </a:lnTo>
                  <a:lnTo>
                    <a:pt x="105" y="88"/>
                  </a:lnTo>
                  <a:lnTo>
                    <a:pt x="99" y="85"/>
                  </a:lnTo>
                  <a:lnTo>
                    <a:pt x="99" y="76"/>
                  </a:lnTo>
                  <a:lnTo>
                    <a:pt x="96" y="70"/>
                  </a:lnTo>
                  <a:lnTo>
                    <a:pt x="96" y="73"/>
                  </a:lnTo>
                  <a:lnTo>
                    <a:pt x="96" y="7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35" name="Freeform 72"/>
            <p:cNvSpPr>
              <a:spLocks/>
            </p:cNvSpPr>
            <p:nvPr/>
          </p:nvSpPr>
          <p:spPr bwMode="auto">
            <a:xfrm>
              <a:off x="8764588" y="4595813"/>
              <a:ext cx="42863" cy="23812"/>
            </a:xfrm>
            <a:custGeom>
              <a:avLst/>
              <a:gdLst>
                <a:gd name="T0" fmla="*/ 27 w 27"/>
                <a:gd name="T1" fmla="*/ 6 h 15"/>
                <a:gd name="T2" fmla="*/ 27 w 27"/>
                <a:gd name="T3" fmla="*/ 6 h 15"/>
                <a:gd name="T4" fmla="*/ 27 w 27"/>
                <a:gd name="T5" fmla="*/ 9 h 15"/>
                <a:gd name="T6" fmla="*/ 24 w 27"/>
                <a:gd name="T7" fmla="*/ 12 h 15"/>
                <a:gd name="T8" fmla="*/ 15 w 27"/>
                <a:gd name="T9" fmla="*/ 15 h 15"/>
                <a:gd name="T10" fmla="*/ 0 w 27"/>
                <a:gd name="T11" fmla="*/ 9 h 15"/>
                <a:gd name="T12" fmla="*/ 0 w 27"/>
                <a:gd name="T13" fmla="*/ 9 h 15"/>
                <a:gd name="T14" fmla="*/ 3 w 27"/>
                <a:gd name="T15" fmla="*/ 6 h 15"/>
                <a:gd name="T16" fmla="*/ 12 w 27"/>
                <a:gd name="T17" fmla="*/ 3 h 15"/>
                <a:gd name="T18" fmla="*/ 21 w 27"/>
                <a:gd name="T19" fmla="*/ 0 h 15"/>
                <a:gd name="T20" fmla="*/ 24 w 27"/>
                <a:gd name="T21" fmla="*/ 3 h 15"/>
                <a:gd name="T22" fmla="*/ 27 w 27"/>
                <a:gd name="T23" fmla="*/ 6 h 15"/>
                <a:gd name="T24" fmla="*/ 27 w 27"/>
                <a:gd name="T25"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5">
                  <a:moveTo>
                    <a:pt x="27" y="6"/>
                  </a:moveTo>
                  <a:lnTo>
                    <a:pt x="27" y="6"/>
                  </a:lnTo>
                  <a:lnTo>
                    <a:pt x="27" y="9"/>
                  </a:lnTo>
                  <a:lnTo>
                    <a:pt x="24" y="12"/>
                  </a:lnTo>
                  <a:lnTo>
                    <a:pt x="15" y="15"/>
                  </a:lnTo>
                  <a:lnTo>
                    <a:pt x="0" y="9"/>
                  </a:lnTo>
                  <a:lnTo>
                    <a:pt x="0" y="9"/>
                  </a:lnTo>
                  <a:lnTo>
                    <a:pt x="3" y="6"/>
                  </a:lnTo>
                  <a:lnTo>
                    <a:pt x="12" y="3"/>
                  </a:lnTo>
                  <a:lnTo>
                    <a:pt x="21" y="0"/>
                  </a:lnTo>
                  <a:lnTo>
                    <a:pt x="24" y="3"/>
                  </a:lnTo>
                  <a:lnTo>
                    <a:pt x="27" y="6"/>
                  </a:lnTo>
                  <a:lnTo>
                    <a:pt x="27"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36" name="Freeform 73"/>
            <p:cNvSpPr>
              <a:spLocks/>
            </p:cNvSpPr>
            <p:nvPr/>
          </p:nvSpPr>
          <p:spPr bwMode="auto">
            <a:xfrm>
              <a:off x="8707438" y="4605338"/>
              <a:ext cx="19050" cy="9525"/>
            </a:xfrm>
            <a:custGeom>
              <a:avLst/>
              <a:gdLst>
                <a:gd name="T0" fmla="*/ 0 w 12"/>
                <a:gd name="T1" fmla="*/ 3 h 6"/>
                <a:gd name="T2" fmla="*/ 0 w 12"/>
                <a:gd name="T3" fmla="*/ 3 h 6"/>
                <a:gd name="T4" fmla="*/ 0 w 12"/>
                <a:gd name="T5" fmla="*/ 0 h 6"/>
                <a:gd name="T6" fmla="*/ 0 w 12"/>
                <a:gd name="T7" fmla="*/ 0 h 6"/>
                <a:gd name="T8" fmla="*/ 6 w 12"/>
                <a:gd name="T9" fmla="*/ 0 h 6"/>
                <a:gd name="T10" fmla="*/ 12 w 12"/>
                <a:gd name="T11" fmla="*/ 3 h 6"/>
                <a:gd name="T12" fmla="*/ 12 w 12"/>
                <a:gd name="T13" fmla="*/ 3 h 6"/>
                <a:gd name="T14" fmla="*/ 12 w 12"/>
                <a:gd name="T15" fmla="*/ 6 h 6"/>
                <a:gd name="T16" fmla="*/ 12 w 12"/>
                <a:gd name="T17" fmla="*/ 6 h 6"/>
                <a:gd name="T18" fmla="*/ 3 w 12"/>
                <a:gd name="T19" fmla="*/ 6 h 6"/>
                <a:gd name="T20" fmla="*/ 3 w 12"/>
                <a:gd name="T21" fmla="*/ 6 h 6"/>
                <a:gd name="T22" fmla="*/ 3 w 12"/>
                <a:gd name="T23" fmla="*/ 3 h 6"/>
                <a:gd name="T24" fmla="*/ 0 w 12"/>
                <a:gd name="T25" fmla="*/ 3 h 6"/>
                <a:gd name="T26" fmla="*/ 0 w 12"/>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6">
                  <a:moveTo>
                    <a:pt x="0" y="3"/>
                  </a:moveTo>
                  <a:lnTo>
                    <a:pt x="0" y="3"/>
                  </a:lnTo>
                  <a:lnTo>
                    <a:pt x="0" y="0"/>
                  </a:lnTo>
                  <a:lnTo>
                    <a:pt x="0" y="0"/>
                  </a:lnTo>
                  <a:lnTo>
                    <a:pt x="6" y="0"/>
                  </a:lnTo>
                  <a:lnTo>
                    <a:pt x="12" y="3"/>
                  </a:lnTo>
                  <a:lnTo>
                    <a:pt x="12" y="3"/>
                  </a:lnTo>
                  <a:lnTo>
                    <a:pt x="12" y="6"/>
                  </a:lnTo>
                  <a:lnTo>
                    <a:pt x="12" y="6"/>
                  </a:lnTo>
                  <a:lnTo>
                    <a:pt x="3" y="6"/>
                  </a:lnTo>
                  <a:lnTo>
                    <a:pt x="3" y="6"/>
                  </a:lnTo>
                  <a:lnTo>
                    <a:pt x="3" y="3"/>
                  </a:lnTo>
                  <a:lnTo>
                    <a:pt x="0" y="3"/>
                  </a:lnTo>
                  <a:lnTo>
                    <a:pt x="0"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38" name="Freeform 74"/>
            <p:cNvSpPr>
              <a:spLocks/>
            </p:cNvSpPr>
            <p:nvPr/>
          </p:nvSpPr>
          <p:spPr bwMode="auto">
            <a:xfrm>
              <a:off x="9312275" y="4638675"/>
              <a:ext cx="85725" cy="53975"/>
            </a:xfrm>
            <a:custGeom>
              <a:avLst/>
              <a:gdLst>
                <a:gd name="T0" fmla="*/ 39 w 54"/>
                <a:gd name="T1" fmla="*/ 0 h 34"/>
                <a:gd name="T2" fmla="*/ 39 w 54"/>
                <a:gd name="T3" fmla="*/ 0 h 34"/>
                <a:gd name="T4" fmla="*/ 54 w 54"/>
                <a:gd name="T5" fmla="*/ 0 h 34"/>
                <a:gd name="T6" fmla="*/ 54 w 54"/>
                <a:gd name="T7" fmla="*/ 0 h 34"/>
                <a:gd name="T8" fmla="*/ 54 w 54"/>
                <a:gd name="T9" fmla="*/ 7 h 34"/>
                <a:gd name="T10" fmla="*/ 54 w 54"/>
                <a:gd name="T11" fmla="*/ 13 h 34"/>
                <a:gd name="T12" fmla="*/ 54 w 54"/>
                <a:gd name="T13" fmla="*/ 13 h 34"/>
                <a:gd name="T14" fmla="*/ 48 w 54"/>
                <a:gd name="T15" fmla="*/ 13 h 34"/>
                <a:gd name="T16" fmla="*/ 45 w 54"/>
                <a:gd name="T17" fmla="*/ 16 h 34"/>
                <a:gd name="T18" fmla="*/ 45 w 54"/>
                <a:gd name="T19" fmla="*/ 16 h 34"/>
                <a:gd name="T20" fmla="*/ 45 w 54"/>
                <a:gd name="T21" fmla="*/ 22 h 34"/>
                <a:gd name="T22" fmla="*/ 48 w 54"/>
                <a:gd name="T23" fmla="*/ 25 h 34"/>
                <a:gd name="T24" fmla="*/ 45 w 54"/>
                <a:gd name="T25" fmla="*/ 28 h 34"/>
                <a:gd name="T26" fmla="*/ 45 w 54"/>
                <a:gd name="T27" fmla="*/ 28 h 34"/>
                <a:gd name="T28" fmla="*/ 39 w 54"/>
                <a:gd name="T29" fmla="*/ 25 h 34"/>
                <a:gd name="T30" fmla="*/ 36 w 54"/>
                <a:gd name="T31" fmla="*/ 28 h 34"/>
                <a:gd name="T32" fmla="*/ 36 w 54"/>
                <a:gd name="T33" fmla="*/ 31 h 34"/>
                <a:gd name="T34" fmla="*/ 36 w 54"/>
                <a:gd name="T35" fmla="*/ 31 h 34"/>
                <a:gd name="T36" fmla="*/ 24 w 54"/>
                <a:gd name="T37" fmla="*/ 31 h 34"/>
                <a:gd name="T38" fmla="*/ 12 w 54"/>
                <a:gd name="T39" fmla="*/ 34 h 34"/>
                <a:gd name="T40" fmla="*/ 6 w 54"/>
                <a:gd name="T41" fmla="*/ 31 h 34"/>
                <a:gd name="T42" fmla="*/ 3 w 54"/>
                <a:gd name="T43" fmla="*/ 31 h 34"/>
                <a:gd name="T44" fmla="*/ 0 w 54"/>
                <a:gd name="T45" fmla="*/ 25 h 34"/>
                <a:gd name="T46" fmla="*/ 0 w 54"/>
                <a:gd name="T47" fmla="*/ 19 h 34"/>
                <a:gd name="T48" fmla="*/ 0 w 54"/>
                <a:gd name="T49" fmla="*/ 19 h 34"/>
                <a:gd name="T50" fmla="*/ 15 w 54"/>
                <a:gd name="T51" fmla="*/ 22 h 34"/>
                <a:gd name="T52" fmla="*/ 27 w 54"/>
                <a:gd name="T53" fmla="*/ 19 h 34"/>
                <a:gd name="T54" fmla="*/ 33 w 54"/>
                <a:gd name="T55" fmla="*/ 10 h 34"/>
                <a:gd name="T56" fmla="*/ 39 w 54"/>
                <a:gd name="T57" fmla="*/ 0 h 34"/>
                <a:gd name="T58" fmla="*/ 39 w 54"/>
                <a:gd name="T5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 h="34">
                  <a:moveTo>
                    <a:pt x="39" y="0"/>
                  </a:moveTo>
                  <a:lnTo>
                    <a:pt x="39" y="0"/>
                  </a:lnTo>
                  <a:lnTo>
                    <a:pt x="54" y="0"/>
                  </a:lnTo>
                  <a:lnTo>
                    <a:pt x="54" y="0"/>
                  </a:lnTo>
                  <a:lnTo>
                    <a:pt x="54" y="7"/>
                  </a:lnTo>
                  <a:lnTo>
                    <a:pt x="54" y="13"/>
                  </a:lnTo>
                  <a:lnTo>
                    <a:pt x="54" y="13"/>
                  </a:lnTo>
                  <a:lnTo>
                    <a:pt x="48" y="13"/>
                  </a:lnTo>
                  <a:lnTo>
                    <a:pt x="45" y="16"/>
                  </a:lnTo>
                  <a:lnTo>
                    <a:pt x="45" y="16"/>
                  </a:lnTo>
                  <a:lnTo>
                    <a:pt x="45" y="22"/>
                  </a:lnTo>
                  <a:lnTo>
                    <a:pt x="48" y="25"/>
                  </a:lnTo>
                  <a:lnTo>
                    <a:pt x="45" y="28"/>
                  </a:lnTo>
                  <a:lnTo>
                    <a:pt x="45" y="28"/>
                  </a:lnTo>
                  <a:lnTo>
                    <a:pt x="39" y="25"/>
                  </a:lnTo>
                  <a:lnTo>
                    <a:pt x="36" y="28"/>
                  </a:lnTo>
                  <a:lnTo>
                    <a:pt x="36" y="31"/>
                  </a:lnTo>
                  <a:lnTo>
                    <a:pt x="36" y="31"/>
                  </a:lnTo>
                  <a:lnTo>
                    <a:pt x="24" y="31"/>
                  </a:lnTo>
                  <a:lnTo>
                    <a:pt x="12" y="34"/>
                  </a:lnTo>
                  <a:lnTo>
                    <a:pt x="6" y="31"/>
                  </a:lnTo>
                  <a:lnTo>
                    <a:pt x="3" y="31"/>
                  </a:lnTo>
                  <a:lnTo>
                    <a:pt x="0" y="25"/>
                  </a:lnTo>
                  <a:lnTo>
                    <a:pt x="0" y="19"/>
                  </a:lnTo>
                  <a:lnTo>
                    <a:pt x="0" y="19"/>
                  </a:lnTo>
                  <a:lnTo>
                    <a:pt x="15" y="22"/>
                  </a:lnTo>
                  <a:lnTo>
                    <a:pt x="27" y="19"/>
                  </a:lnTo>
                  <a:lnTo>
                    <a:pt x="33" y="10"/>
                  </a:lnTo>
                  <a:lnTo>
                    <a:pt x="39" y="0"/>
                  </a:lnTo>
                  <a:lnTo>
                    <a:pt x="3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39" name="Freeform 75"/>
            <p:cNvSpPr>
              <a:spLocks/>
            </p:cNvSpPr>
            <p:nvPr/>
          </p:nvSpPr>
          <p:spPr bwMode="auto">
            <a:xfrm>
              <a:off x="8467725" y="4740275"/>
              <a:ext cx="52388" cy="19050"/>
            </a:xfrm>
            <a:custGeom>
              <a:avLst/>
              <a:gdLst>
                <a:gd name="T0" fmla="*/ 33 w 33"/>
                <a:gd name="T1" fmla="*/ 0 h 12"/>
                <a:gd name="T2" fmla="*/ 33 w 33"/>
                <a:gd name="T3" fmla="*/ 0 h 12"/>
                <a:gd name="T4" fmla="*/ 27 w 33"/>
                <a:gd name="T5" fmla="*/ 6 h 12"/>
                <a:gd name="T6" fmla="*/ 18 w 33"/>
                <a:gd name="T7" fmla="*/ 9 h 12"/>
                <a:gd name="T8" fmla="*/ 12 w 33"/>
                <a:gd name="T9" fmla="*/ 12 h 12"/>
                <a:gd name="T10" fmla="*/ 0 w 33"/>
                <a:gd name="T11" fmla="*/ 12 h 12"/>
                <a:gd name="T12" fmla="*/ 0 w 33"/>
                <a:gd name="T13" fmla="*/ 12 h 12"/>
                <a:gd name="T14" fmla="*/ 3 w 33"/>
                <a:gd name="T15" fmla="*/ 6 h 12"/>
                <a:gd name="T16" fmla="*/ 12 w 33"/>
                <a:gd name="T17" fmla="*/ 0 h 12"/>
                <a:gd name="T18" fmla="*/ 33 w 33"/>
                <a:gd name="T19" fmla="*/ 0 h 12"/>
                <a:gd name="T20" fmla="*/ 33 w 3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2">
                  <a:moveTo>
                    <a:pt x="33" y="0"/>
                  </a:moveTo>
                  <a:lnTo>
                    <a:pt x="33" y="0"/>
                  </a:lnTo>
                  <a:lnTo>
                    <a:pt x="27" y="6"/>
                  </a:lnTo>
                  <a:lnTo>
                    <a:pt x="18" y="9"/>
                  </a:lnTo>
                  <a:lnTo>
                    <a:pt x="12" y="12"/>
                  </a:lnTo>
                  <a:lnTo>
                    <a:pt x="0" y="12"/>
                  </a:lnTo>
                  <a:lnTo>
                    <a:pt x="0" y="12"/>
                  </a:lnTo>
                  <a:lnTo>
                    <a:pt x="3" y="6"/>
                  </a:lnTo>
                  <a:lnTo>
                    <a:pt x="12" y="0"/>
                  </a:lnTo>
                  <a:lnTo>
                    <a:pt x="33" y="0"/>
                  </a:lnTo>
                  <a:lnTo>
                    <a:pt x="3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40" name="Freeform 76"/>
            <p:cNvSpPr>
              <a:spLocks/>
            </p:cNvSpPr>
            <p:nvPr/>
          </p:nvSpPr>
          <p:spPr bwMode="auto">
            <a:xfrm>
              <a:off x="8543925" y="4740275"/>
              <a:ext cx="52388" cy="14287"/>
            </a:xfrm>
            <a:custGeom>
              <a:avLst/>
              <a:gdLst>
                <a:gd name="T0" fmla="*/ 33 w 33"/>
                <a:gd name="T1" fmla="*/ 0 h 9"/>
                <a:gd name="T2" fmla="*/ 33 w 33"/>
                <a:gd name="T3" fmla="*/ 0 h 9"/>
                <a:gd name="T4" fmla="*/ 27 w 33"/>
                <a:gd name="T5" fmla="*/ 6 h 9"/>
                <a:gd name="T6" fmla="*/ 21 w 33"/>
                <a:gd name="T7" fmla="*/ 9 h 9"/>
                <a:gd name="T8" fmla="*/ 0 w 33"/>
                <a:gd name="T9" fmla="*/ 9 h 9"/>
                <a:gd name="T10" fmla="*/ 0 w 33"/>
                <a:gd name="T11" fmla="*/ 9 h 9"/>
                <a:gd name="T12" fmla="*/ 6 w 33"/>
                <a:gd name="T13" fmla="*/ 3 h 9"/>
                <a:gd name="T14" fmla="*/ 12 w 33"/>
                <a:gd name="T15" fmla="*/ 0 h 9"/>
                <a:gd name="T16" fmla="*/ 33 w 33"/>
                <a:gd name="T17" fmla="*/ 0 h 9"/>
                <a:gd name="T18" fmla="*/ 33 w 3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
                  <a:moveTo>
                    <a:pt x="33" y="0"/>
                  </a:moveTo>
                  <a:lnTo>
                    <a:pt x="33" y="0"/>
                  </a:lnTo>
                  <a:lnTo>
                    <a:pt x="27" y="6"/>
                  </a:lnTo>
                  <a:lnTo>
                    <a:pt x="21" y="9"/>
                  </a:lnTo>
                  <a:lnTo>
                    <a:pt x="0" y="9"/>
                  </a:lnTo>
                  <a:lnTo>
                    <a:pt x="0" y="9"/>
                  </a:lnTo>
                  <a:lnTo>
                    <a:pt x="6" y="3"/>
                  </a:lnTo>
                  <a:lnTo>
                    <a:pt x="12" y="0"/>
                  </a:lnTo>
                  <a:lnTo>
                    <a:pt x="33" y="0"/>
                  </a:lnTo>
                  <a:lnTo>
                    <a:pt x="3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41" name="Freeform 77"/>
            <p:cNvSpPr>
              <a:spLocks/>
            </p:cNvSpPr>
            <p:nvPr/>
          </p:nvSpPr>
          <p:spPr bwMode="auto">
            <a:xfrm>
              <a:off x="8645525" y="4740275"/>
              <a:ext cx="80963" cy="52387"/>
            </a:xfrm>
            <a:custGeom>
              <a:avLst/>
              <a:gdLst>
                <a:gd name="T0" fmla="*/ 51 w 51"/>
                <a:gd name="T1" fmla="*/ 0 h 33"/>
                <a:gd name="T2" fmla="*/ 51 w 51"/>
                <a:gd name="T3" fmla="*/ 0 h 33"/>
                <a:gd name="T4" fmla="*/ 51 w 51"/>
                <a:gd name="T5" fmla="*/ 9 h 33"/>
                <a:gd name="T6" fmla="*/ 45 w 51"/>
                <a:gd name="T7" fmla="*/ 15 h 33"/>
                <a:gd name="T8" fmla="*/ 45 w 51"/>
                <a:gd name="T9" fmla="*/ 15 h 33"/>
                <a:gd name="T10" fmla="*/ 42 w 51"/>
                <a:gd name="T11" fmla="*/ 15 h 33"/>
                <a:gd name="T12" fmla="*/ 39 w 51"/>
                <a:gd name="T13" fmla="*/ 15 h 33"/>
                <a:gd name="T14" fmla="*/ 39 w 51"/>
                <a:gd name="T15" fmla="*/ 15 h 33"/>
                <a:gd name="T16" fmla="*/ 33 w 51"/>
                <a:gd name="T17" fmla="*/ 21 h 33"/>
                <a:gd name="T18" fmla="*/ 24 w 51"/>
                <a:gd name="T19" fmla="*/ 27 h 33"/>
                <a:gd name="T20" fmla="*/ 15 w 51"/>
                <a:gd name="T21" fmla="*/ 33 h 33"/>
                <a:gd name="T22" fmla="*/ 0 w 51"/>
                <a:gd name="T23" fmla="*/ 33 h 33"/>
                <a:gd name="T24" fmla="*/ 0 w 51"/>
                <a:gd name="T25" fmla="*/ 33 h 33"/>
                <a:gd name="T26" fmla="*/ 0 w 51"/>
                <a:gd name="T27" fmla="*/ 27 h 33"/>
                <a:gd name="T28" fmla="*/ 6 w 51"/>
                <a:gd name="T29" fmla="*/ 24 h 33"/>
                <a:gd name="T30" fmla="*/ 15 w 51"/>
                <a:gd name="T31" fmla="*/ 21 h 33"/>
                <a:gd name="T32" fmla="*/ 15 w 51"/>
                <a:gd name="T33" fmla="*/ 21 h 33"/>
                <a:gd name="T34" fmla="*/ 21 w 51"/>
                <a:gd name="T35" fmla="*/ 12 h 33"/>
                <a:gd name="T36" fmla="*/ 21 w 51"/>
                <a:gd name="T37" fmla="*/ 12 h 33"/>
                <a:gd name="T38" fmla="*/ 27 w 51"/>
                <a:gd name="T39" fmla="*/ 9 h 33"/>
                <a:gd name="T40" fmla="*/ 30 w 51"/>
                <a:gd name="T41" fmla="*/ 6 h 33"/>
                <a:gd name="T42" fmla="*/ 30 w 51"/>
                <a:gd name="T43" fmla="*/ 3 h 33"/>
                <a:gd name="T44" fmla="*/ 30 w 51"/>
                <a:gd name="T45" fmla="*/ 3 h 33"/>
                <a:gd name="T46" fmla="*/ 36 w 51"/>
                <a:gd name="T47" fmla="*/ 6 h 33"/>
                <a:gd name="T48" fmla="*/ 39 w 51"/>
                <a:gd name="T49" fmla="*/ 3 h 33"/>
                <a:gd name="T50" fmla="*/ 45 w 51"/>
                <a:gd name="T51" fmla="*/ 0 h 33"/>
                <a:gd name="T52" fmla="*/ 51 w 51"/>
                <a:gd name="T53" fmla="*/ 0 h 33"/>
                <a:gd name="T54" fmla="*/ 51 w 51"/>
                <a:gd name="T5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 h="33">
                  <a:moveTo>
                    <a:pt x="51" y="0"/>
                  </a:moveTo>
                  <a:lnTo>
                    <a:pt x="51" y="0"/>
                  </a:lnTo>
                  <a:lnTo>
                    <a:pt x="51" y="9"/>
                  </a:lnTo>
                  <a:lnTo>
                    <a:pt x="45" y="15"/>
                  </a:lnTo>
                  <a:lnTo>
                    <a:pt x="45" y="15"/>
                  </a:lnTo>
                  <a:lnTo>
                    <a:pt x="42" y="15"/>
                  </a:lnTo>
                  <a:lnTo>
                    <a:pt x="39" y="15"/>
                  </a:lnTo>
                  <a:lnTo>
                    <a:pt x="39" y="15"/>
                  </a:lnTo>
                  <a:lnTo>
                    <a:pt x="33" y="21"/>
                  </a:lnTo>
                  <a:lnTo>
                    <a:pt x="24" y="27"/>
                  </a:lnTo>
                  <a:lnTo>
                    <a:pt x="15" y="33"/>
                  </a:lnTo>
                  <a:lnTo>
                    <a:pt x="0" y="33"/>
                  </a:lnTo>
                  <a:lnTo>
                    <a:pt x="0" y="33"/>
                  </a:lnTo>
                  <a:lnTo>
                    <a:pt x="0" y="27"/>
                  </a:lnTo>
                  <a:lnTo>
                    <a:pt x="6" y="24"/>
                  </a:lnTo>
                  <a:lnTo>
                    <a:pt x="15" y="21"/>
                  </a:lnTo>
                  <a:lnTo>
                    <a:pt x="15" y="21"/>
                  </a:lnTo>
                  <a:lnTo>
                    <a:pt x="21" y="12"/>
                  </a:lnTo>
                  <a:lnTo>
                    <a:pt x="21" y="12"/>
                  </a:lnTo>
                  <a:lnTo>
                    <a:pt x="27" y="9"/>
                  </a:lnTo>
                  <a:lnTo>
                    <a:pt x="30" y="6"/>
                  </a:lnTo>
                  <a:lnTo>
                    <a:pt x="30" y="3"/>
                  </a:lnTo>
                  <a:lnTo>
                    <a:pt x="30" y="3"/>
                  </a:lnTo>
                  <a:lnTo>
                    <a:pt x="36" y="6"/>
                  </a:lnTo>
                  <a:lnTo>
                    <a:pt x="39" y="3"/>
                  </a:lnTo>
                  <a:lnTo>
                    <a:pt x="45" y="0"/>
                  </a:lnTo>
                  <a:lnTo>
                    <a:pt x="51" y="0"/>
                  </a:lnTo>
                  <a:lnTo>
                    <a:pt x="5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42" name="Freeform 78"/>
            <p:cNvSpPr>
              <a:spLocks/>
            </p:cNvSpPr>
            <p:nvPr/>
          </p:nvSpPr>
          <p:spPr bwMode="auto">
            <a:xfrm>
              <a:off x="9950450" y="5475288"/>
              <a:ext cx="38100" cy="66675"/>
            </a:xfrm>
            <a:custGeom>
              <a:avLst/>
              <a:gdLst>
                <a:gd name="T0" fmla="*/ 6 w 24"/>
                <a:gd name="T1" fmla="*/ 0 h 42"/>
                <a:gd name="T2" fmla="*/ 6 w 24"/>
                <a:gd name="T3" fmla="*/ 0 h 42"/>
                <a:gd name="T4" fmla="*/ 6 w 24"/>
                <a:gd name="T5" fmla="*/ 3 h 42"/>
                <a:gd name="T6" fmla="*/ 9 w 24"/>
                <a:gd name="T7" fmla="*/ 3 h 42"/>
                <a:gd name="T8" fmla="*/ 9 w 24"/>
                <a:gd name="T9" fmla="*/ 9 h 42"/>
                <a:gd name="T10" fmla="*/ 9 w 24"/>
                <a:gd name="T11" fmla="*/ 9 h 42"/>
                <a:gd name="T12" fmla="*/ 9 w 24"/>
                <a:gd name="T13" fmla="*/ 12 h 42"/>
                <a:gd name="T14" fmla="*/ 9 w 24"/>
                <a:gd name="T15" fmla="*/ 12 h 42"/>
                <a:gd name="T16" fmla="*/ 15 w 24"/>
                <a:gd name="T17" fmla="*/ 15 h 42"/>
                <a:gd name="T18" fmla="*/ 21 w 24"/>
                <a:gd name="T19" fmla="*/ 18 h 42"/>
                <a:gd name="T20" fmla="*/ 21 w 24"/>
                <a:gd name="T21" fmla="*/ 18 h 42"/>
                <a:gd name="T22" fmla="*/ 21 w 24"/>
                <a:gd name="T23" fmla="*/ 21 h 42"/>
                <a:gd name="T24" fmla="*/ 21 w 24"/>
                <a:gd name="T25" fmla="*/ 21 h 42"/>
                <a:gd name="T26" fmla="*/ 18 w 24"/>
                <a:gd name="T27" fmla="*/ 24 h 42"/>
                <a:gd name="T28" fmla="*/ 21 w 24"/>
                <a:gd name="T29" fmla="*/ 27 h 42"/>
                <a:gd name="T30" fmla="*/ 24 w 24"/>
                <a:gd name="T31" fmla="*/ 30 h 42"/>
                <a:gd name="T32" fmla="*/ 24 w 24"/>
                <a:gd name="T33" fmla="*/ 42 h 42"/>
                <a:gd name="T34" fmla="*/ 24 w 24"/>
                <a:gd name="T35" fmla="*/ 42 h 42"/>
                <a:gd name="T36" fmla="*/ 21 w 24"/>
                <a:gd name="T37" fmla="*/ 42 h 42"/>
                <a:gd name="T38" fmla="*/ 18 w 24"/>
                <a:gd name="T39" fmla="*/ 39 h 42"/>
                <a:gd name="T40" fmla="*/ 15 w 24"/>
                <a:gd name="T41" fmla="*/ 39 h 42"/>
                <a:gd name="T42" fmla="*/ 12 w 24"/>
                <a:gd name="T43" fmla="*/ 42 h 42"/>
                <a:gd name="T44" fmla="*/ 12 w 24"/>
                <a:gd name="T45" fmla="*/ 42 h 42"/>
                <a:gd name="T46" fmla="*/ 9 w 24"/>
                <a:gd name="T47" fmla="*/ 36 h 42"/>
                <a:gd name="T48" fmla="*/ 6 w 24"/>
                <a:gd name="T49" fmla="*/ 27 h 42"/>
                <a:gd name="T50" fmla="*/ 0 w 24"/>
                <a:gd name="T51" fmla="*/ 9 h 42"/>
                <a:gd name="T52" fmla="*/ 0 w 24"/>
                <a:gd name="T53" fmla="*/ 9 h 42"/>
                <a:gd name="T54" fmla="*/ 3 w 24"/>
                <a:gd name="T55" fmla="*/ 9 h 42"/>
                <a:gd name="T56" fmla="*/ 3 w 24"/>
                <a:gd name="T57" fmla="*/ 6 h 42"/>
                <a:gd name="T58" fmla="*/ 6 w 24"/>
                <a:gd name="T59" fmla="*/ 0 h 42"/>
                <a:gd name="T60" fmla="*/ 6 w 24"/>
                <a:gd name="T6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42">
                  <a:moveTo>
                    <a:pt x="6" y="0"/>
                  </a:moveTo>
                  <a:lnTo>
                    <a:pt x="6" y="0"/>
                  </a:lnTo>
                  <a:lnTo>
                    <a:pt x="6" y="3"/>
                  </a:lnTo>
                  <a:lnTo>
                    <a:pt x="9" y="3"/>
                  </a:lnTo>
                  <a:lnTo>
                    <a:pt x="9" y="9"/>
                  </a:lnTo>
                  <a:lnTo>
                    <a:pt x="9" y="9"/>
                  </a:lnTo>
                  <a:lnTo>
                    <a:pt x="9" y="12"/>
                  </a:lnTo>
                  <a:lnTo>
                    <a:pt x="9" y="12"/>
                  </a:lnTo>
                  <a:lnTo>
                    <a:pt x="15" y="15"/>
                  </a:lnTo>
                  <a:lnTo>
                    <a:pt x="21" y="18"/>
                  </a:lnTo>
                  <a:lnTo>
                    <a:pt x="21" y="18"/>
                  </a:lnTo>
                  <a:lnTo>
                    <a:pt x="21" y="21"/>
                  </a:lnTo>
                  <a:lnTo>
                    <a:pt x="21" y="21"/>
                  </a:lnTo>
                  <a:lnTo>
                    <a:pt x="18" y="24"/>
                  </a:lnTo>
                  <a:lnTo>
                    <a:pt x="21" y="27"/>
                  </a:lnTo>
                  <a:lnTo>
                    <a:pt x="24" y="30"/>
                  </a:lnTo>
                  <a:lnTo>
                    <a:pt x="24" y="42"/>
                  </a:lnTo>
                  <a:lnTo>
                    <a:pt x="24" y="42"/>
                  </a:lnTo>
                  <a:lnTo>
                    <a:pt x="21" y="42"/>
                  </a:lnTo>
                  <a:lnTo>
                    <a:pt x="18" y="39"/>
                  </a:lnTo>
                  <a:lnTo>
                    <a:pt x="15" y="39"/>
                  </a:lnTo>
                  <a:lnTo>
                    <a:pt x="12" y="42"/>
                  </a:lnTo>
                  <a:lnTo>
                    <a:pt x="12" y="42"/>
                  </a:lnTo>
                  <a:lnTo>
                    <a:pt x="9" y="36"/>
                  </a:lnTo>
                  <a:lnTo>
                    <a:pt x="6" y="27"/>
                  </a:lnTo>
                  <a:lnTo>
                    <a:pt x="0" y="9"/>
                  </a:lnTo>
                  <a:lnTo>
                    <a:pt x="0" y="9"/>
                  </a:lnTo>
                  <a:lnTo>
                    <a:pt x="3" y="9"/>
                  </a:lnTo>
                  <a:lnTo>
                    <a:pt x="3" y="6"/>
                  </a:lnTo>
                  <a:lnTo>
                    <a:pt x="6" y="0"/>
                  </a:lnTo>
                  <a:lnTo>
                    <a:pt x="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43" name="Freeform 79"/>
            <p:cNvSpPr>
              <a:spLocks/>
            </p:cNvSpPr>
            <p:nvPr/>
          </p:nvSpPr>
          <p:spPr bwMode="auto">
            <a:xfrm>
              <a:off x="9964738" y="5532438"/>
              <a:ext cx="100013" cy="139700"/>
            </a:xfrm>
            <a:custGeom>
              <a:avLst/>
              <a:gdLst>
                <a:gd name="T0" fmla="*/ 21 w 63"/>
                <a:gd name="T1" fmla="*/ 0 h 88"/>
                <a:gd name="T2" fmla="*/ 21 w 63"/>
                <a:gd name="T3" fmla="*/ 0 h 88"/>
                <a:gd name="T4" fmla="*/ 24 w 63"/>
                <a:gd name="T5" fmla="*/ 3 h 88"/>
                <a:gd name="T6" fmla="*/ 24 w 63"/>
                <a:gd name="T7" fmla="*/ 6 h 88"/>
                <a:gd name="T8" fmla="*/ 24 w 63"/>
                <a:gd name="T9" fmla="*/ 6 h 88"/>
                <a:gd name="T10" fmla="*/ 24 w 63"/>
                <a:gd name="T11" fmla="*/ 9 h 88"/>
                <a:gd name="T12" fmla="*/ 27 w 63"/>
                <a:gd name="T13" fmla="*/ 9 h 88"/>
                <a:gd name="T14" fmla="*/ 33 w 63"/>
                <a:gd name="T15" fmla="*/ 6 h 88"/>
                <a:gd name="T16" fmla="*/ 33 w 63"/>
                <a:gd name="T17" fmla="*/ 6 h 88"/>
                <a:gd name="T18" fmla="*/ 39 w 63"/>
                <a:gd name="T19" fmla="*/ 12 h 88"/>
                <a:gd name="T20" fmla="*/ 45 w 63"/>
                <a:gd name="T21" fmla="*/ 18 h 88"/>
                <a:gd name="T22" fmla="*/ 51 w 63"/>
                <a:gd name="T23" fmla="*/ 21 h 88"/>
                <a:gd name="T24" fmla="*/ 63 w 63"/>
                <a:gd name="T25" fmla="*/ 21 h 88"/>
                <a:gd name="T26" fmla="*/ 63 w 63"/>
                <a:gd name="T27" fmla="*/ 21 h 88"/>
                <a:gd name="T28" fmla="*/ 63 w 63"/>
                <a:gd name="T29" fmla="*/ 42 h 88"/>
                <a:gd name="T30" fmla="*/ 63 w 63"/>
                <a:gd name="T31" fmla="*/ 42 h 88"/>
                <a:gd name="T32" fmla="*/ 51 w 63"/>
                <a:gd name="T33" fmla="*/ 42 h 88"/>
                <a:gd name="T34" fmla="*/ 51 w 63"/>
                <a:gd name="T35" fmla="*/ 42 h 88"/>
                <a:gd name="T36" fmla="*/ 51 w 63"/>
                <a:gd name="T37" fmla="*/ 48 h 88"/>
                <a:gd name="T38" fmla="*/ 48 w 63"/>
                <a:gd name="T39" fmla="*/ 51 h 88"/>
                <a:gd name="T40" fmla="*/ 48 w 63"/>
                <a:gd name="T41" fmla="*/ 51 h 88"/>
                <a:gd name="T42" fmla="*/ 51 w 63"/>
                <a:gd name="T43" fmla="*/ 57 h 88"/>
                <a:gd name="T44" fmla="*/ 48 w 63"/>
                <a:gd name="T45" fmla="*/ 60 h 88"/>
                <a:gd name="T46" fmla="*/ 45 w 63"/>
                <a:gd name="T47" fmla="*/ 66 h 88"/>
                <a:gd name="T48" fmla="*/ 45 w 63"/>
                <a:gd name="T49" fmla="*/ 76 h 88"/>
                <a:gd name="T50" fmla="*/ 45 w 63"/>
                <a:gd name="T51" fmla="*/ 76 h 88"/>
                <a:gd name="T52" fmla="*/ 42 w 63"/>
                <a:gd name="T53" fmla="*/ 79 h 88"/>
                <a:gd name="T54" fmla="*/ 39 w 63"/>
                <a:gd name="T55" fmla="*/ 79 h 88"/>
                <a:gd name="T56" fmla="*/ 36 w 63"/>
                <a:gd name="T57" fmla="*/ 82 h 88"/>
                <a:gd name="T58" fmla="*/ 39 w 63"/>
                <a:gd name="T59" fmla="*/ 82 h 88"/>
                <a:gd name="T60" fmla="*/ 39 w 63"/>
                <a:gd name="T61" fmla="*/ 82 h 88"/>
                <a:gd name="T62" fmla="*/ 39 w 63"/>
                <a:gd name="T63" fmla="*/ 88 h 88"/>
                <a:gd name="T64" fmla="*/ 33 w 63"/>
                <a:gd name="T65" fmla="*/ 88 h 88"/>
                <a:gd name="T66" fmla="*/ 21 w 63"/>
                <a:gd name="T67" fmla="*/ 88 h 88"/>
                <a:gd name="T68" fmla="*/ 21 w 63"/>
                <a:gd name="T69" fmla="*/ 88 h 88"/>
                <a:gd name="T70" fmla="*/ 21 w 63"/>
                <a:gd name="T71" fmla="*/ 82 h 88"/>
                <a:gd name="T72" fmla="*/ 18 w 63"/>
                <a:gd name="T73" fmla="*/ 82 h 88"/>
                <a:gd name="T74" fmla="*/ 15 w 63"/>
                <a:gd name="T75" fmla="*/ 76 h 88"/>
                <a:gd name="T76" fmla="*/ 15 w 63"/>
                <a:gd name="T77" fmla="*/ 76 h 88"/>
                <a:gd name="T78" fmla="*/ 15 w 63"/>
                <a:gd name="T79" fmla="*/ 69 h 88"/>
                <a:gd name="T80" fmla="*/ 18 w 63"/>
                <a:gd name="T81" fmla="*/ 69 h 88"/>
                <a:gd name="T82" fmla="*/ 24 w 63"/>
                <a:gd name="T83" fmla="*/ 66 h 88"/>
                <a:gd name="T84" fmla="*/ 24 w 63"/>
                <a:gd name="T85" fmla="*/ 66 h 88"/>
                <a:gd name="T86" fmla="*/ 15 w 63"/>
                <a:gd name="T87" fmla="*/ 57 h 88"/>
                <a:gd name="T88" fmla="*/ 9 w 63"/>
                <a:gd name="T89" fmla="*/ 54 h 88"/>
                <a:gd name="T90" fmla="*/ 0 w 63"/>
                <a:gd name="T91" fmla="*/ 54 h 88"/>
                <a:gd name="T92" fmla="*/ 0 w 63"/>
                <a:gd name="T93" fmla="*/ 54 h 88"/>
                <a:gd name="T94" fmla="*/ 0 w 63"/>
                <a:gd name="T95" fmla="*/ 48 h 88"/>
                <a:gd name="T96" fmla="*/ 6 w 63"/>
                <a:gd name="T97" fmla="*/ 45 h 88"/>
                <a:gd name="T98" fmla="*/ 12 w 63"/>
                <a:gd name="T99" fmla="*/ 42 h 88"/>
                <a:gd name="T100" fmla="*/ 15 w 63"/>
                <a:gd name="T101" fmla="*/ 39 h 88"/>
                <a:gd name="T102" fmla="*/ 15 w 63"/>
                <a:gd name="T103" fmla="*/ 39 h 88"/>
                <a:gd name="T104" fmla="*/ 18 w 63"/>
                <a:gd name="T105" fmla="*/ 18 h 88"/>
                <a:gd name="T106" fmla="*/ 21 w 63"/>
                <a:gd name="T107" fmla="*/ 0 h 88"/>
                <a:gd name="T108" fmla="*/ 21 w 63"/>
                <a:gd name="T10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 h="88">
                  <a:moveTo>
                    <a:pt x="21" y="0"/>
                  </a:moveTo>
                  <a:lnTo>
                    <a:pt x="21" y="0"/>
                  </a:lnTo>
                  <a:lnTo>
                    <a:pt x="24" y="3"/>
                  </a:lnTo>
                  <a:lnTo>
                    <a:pt x="24" y="6"/>
                  </a:lnTo>
                  <a:lnTo>
                    <a:pt x="24" y="6"/>
                  </a:lnTo>
                  <a:lnTo>
                    <a:pt x="24" y="9"/>
                  </a:lnTo>
                  <a:lnTo>
                    <a:pt x="27" y="9"/>
                  </a:lnTo>
                  <a:lnTo>
                    <a:pt x="33" y="6"/>
                  </a:lnTo>
                  <a:lnTo>
                    <a:pt x="33" y="6"/>
                  </a:lnTo>
                  <a:lnTo>
                    <a:pt x="39" y="12"/>
                  </a:lnTo>
                  <a:lnTo>
                    <a:pt x="45" y="18"/>
                  </a:lnTo>
                  <a:lnTo>
                    <a:pt x="51" y="21"/>
                  </a:lnTo>
                  <a:lnTo>
                    <a:pt x="63" y="21"/>
                  </a:lnTo>
                  <a:lnTo>
                    <a:pt x="63" y="21"/>
                  </a:lnTo>
                  <a:lnTo>
                    <a:pt x="63" y="42"/>
                  </a:lnTo>
                  <a:lnTo>
                    <a:pt x="63" y="42"/>
                  </a:lnTo>
                  <a:lnTo>
                    <a:pt x="51" y="42"/>
                  </a:lnTo>
                  <a:lnTo>
                    <a:pt x="51" y="42"/>
                  </a:lnTo>
                  <a:lnTo>
                    <a:pt x="51" y="48"/>
                  </a:lnTo>
                  <a:lnTo>
                    <a:pt x="48" y="51"/>
                  </a:lnTo>
                  <a:lnTo>
                    <a:pt x="48" y="51"/>
                  </a:lnTo>
                  <a:lnTo>
                    <a:pt x="51" y="57"/>
                  </a:lnTo>
                  <a:lnTo>
                    <a:pt x="48" y="60"/>
                  </a:lnTo>
                  <a:lnTo>
                    <a:pt x="45" y="66"/>
                  </a:lnTo>
                  <a:lnTo>
                    <a:pt x="45" y="76"/>
                  </a:lnTo>
                  <a:lnTo>
                    <a:pt x="45" y="76"/>
                  </a:lnTo>
                  <a:lnTo>
                    <a:pt x="42" y="79"/>
                  </a:lnTo>
                  <a:lnTo>
                    <a:pt x="39" y="79"/>
                  </a:lnTo>
                  <a:lnTo>
                    <a:pt x="36" y="82"/>
                  </a:lnTo>
                  <a:lnTo>
                    <a:pt x="39" y="82"/>
                  </a:lnTo>
                  <a:lnTo>
                    <a:pt x="39" y="82"/>
                  </a:lnTo>
                  <a:lnTo>
                    <a:pt x="39" y="88"/>
                  </a:lnTo>
                  <a:lnTo>
                    <a:pt x="33" y="88"/>
                  </a:lnTo>
                  <a:lnTo>
                    <a:pt x="21" y="88"/>
                  </a:lnTo>
                  <a:lnTo>
                    <a:pt x="21" y="88"/>
                  </a:lnTo>
                  <a:lnTo>
                    <a:pt x="21" y="82"/>
                  </a:lnTo>
                  <a:lnTo>
                    <a:pt x="18" y="82"/>
                  </a:lnTo>
                  <a:lnTo>
                    <a:pt x="15" y="76"/>
                  </a:lnTo>
                  <a:lnTo>
                    <a:pt x="15" y="76"/>
                  </a:lnTo>
                  <a:lnTo>
                    <a:pt x="15" y="69"/>
                  </a:lnTo>
                  <a:lnTo>
                    <a:pt x="18" y="69"/>
                  </a:lnTo>
                  <a:lnTo>
                    <a:pt x="24" y="66"/>
                  </a:lnTo>
                  <a:lnTo>
                    <a:pt x="24" y="66"/>
                  </a:lnTo>
                  <a:lnTo>
                    <a:pt x="15" y="57"/>
                  </a:lnTo>
                  <a:lnTo>
                    <a:pt x="9" y="54"/>
                  </a:lnTo>
                  <a:lnTo>
                    <a:pt x="0" y="54"/>
                  </a:lnTo>
                  <a:lnTo>
                    <a:pt x="0" y="54"/>
                  </a:lnTo>
                  <a:lnTo>
                    <a:pt x="0" y="48"/>
                  </a:lnTo>
                  <a:lnTo>
                    <a:pt x="6" y="45"/>
                  </a:lnTo>
                  <a:lnTo>
                    <a:pt x="12" y="42"/>
                  </a:lnTo>
                  <a:lnTo>
                    <a:pt x="15" y="39"/>
                  </a:lnTo>
                  <a:lnTo>
                    <a:pt x="15" y="39"/>
                  </a:lnTo>
                  <a:lnTo>
                    <a:pt x="18" y="18"/>
                  </a:lnTo>
                  <a:lnTo>
                    <a:pt x="21" y="0"/>
                  </a:lnTo>
                  <a:lnTo>
                    <a:pt x="2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44" name="Freeform 80"/>
            <p:cNvSpPr>
              <a:spLocks/>
            </p:cNvSpPr>
            <p:nvPr/>
          </p:nvSpPr>
          <p:spPr bwMode="auto">
            <a:xfrm>
              <a:off x="9210675" y="5657850"/>
              <a:ext cx="82550" cy="90487"/>
            </a:xfrm>
            <a:custGeom>
              <a:avLst/>
              <a:gdLst>
                <a:gd name="T0" fmla="*/ 52 w 52"/>
                <a:gd name="T1" fmla="*/ 0 h 57"/>
                <a:gd name="T2" fmla="*/ 52 w 52"/>
                <a:gd name="T3" fmla="*/ 0 h 57"/>
                <a:gd name="T4" fmla="*/ 52 w 52"/>
                <a:gd name="T5" fmla="*/ 6 h 57"/>
                <a:gd name="T6" fmla="*/ 52 w 52"/>
                <a:gd name="T7" fmla="*/ 12 h 57"/>
                <a:gd name="T8" fmla="*/ 52 w 52"/>
                <a:gd name="T9" fmla="*/ 18 h 57"/>
                <a:gd name="T10" fmla="*/ 52 w 52"/>
                <a:gd name="T11" fmla="*/ 24 h 57"/>
                <a:gd name="T12" fmla="*/ 52 w 52"/>
                <a:gd name="T13" fmla="*/ 24 h 57"/>
                <a:gd name="T14" fmla="*/ 49 w 52"/>
                <a:gd name="T15" fmla="*/ 21 h 57"/>
                <a:gd name="T16" fmla="*/ 49 w 52"/>
                <a:gd name="T17" fmla="*/ 15 h 57"/>
                <a:gd name="T18" fmla="*/ 49 w 52"/>
                <a:gd name="T19" fmla="*/ 15 h 57"/>
                <a:gd name="T20" fmla="*/ 46 w 52"/>
                <a:gd name="T21" fmla="*/ 18 h 57"/>
                <a:gd name="T22" fmla="*/ 43 w 52"/>
                <a:gd name="T23" fmla="*/ 21 h 57"/>
                <a:gd name="T24" fmla="*/ 43 w 52"/>
                <a:gd name="T25" fmla="*/ 21 h 57"/>
                <a:gd name="T26" fmla="*/ 43 w 52"/>
                <a:gd name="T27" fmla="*/ 30 h 57"/>
                <a:gd name="T28" fmla="*/ 43 w 52"/>
                <a:gd name="T29" fmla="*/ 39 h 57"/>
                <a:gd name="T30" fmla="*/ 43 w 52"/>
                <a:gd name="T31" fmla="*/ 39 h 57"/>
                <a:gd name="T32" fmla="*/ 40 w 52"/>
                <a:gd name="T33" fmla="*/ 39 h 57"/>
                <a:gd name="T34" fmla="*/ 37 w 52"/>
                <a:gd name="T35" fmla="*/ 39 h 57"/>
                <a:gd name="T36" fmla="*/ 37 w 52"/>
                <a:gd name="T37" fmla="*/ 39 h 57"/>
                <a:gd name="T38" fmla="*/ 37 w 52"/>
                <a:gd name="T39" fmla="*/ 45 h 57"/>
                <a:gd name="T40" fmla="*/ 37 w 52"/>
                <a:gd name="T41" fmla="*/ 48 h 57"/>
                <a:gd name="T42" fmla="*/ 37 w 52"/>
                <a:gd name="T43" fmla="*/ 48 h 57"/>
                <a:gd name="T44" fmla="*/ 27 w 52"/>
                <a:gd name="T45" fmla="*/ 51 h 57"/>
                <a:gd name="T46" fmla="*/ 24 w 52"/>
                <a:gd name="T47" fmla="*/ 51 h 57"/>
                <a:gd name="T48" fmla="*/ 24 w 52"/>
                <a:gd name="T49" fmla="*/ 57 h 57"/>
                <a:gd name="T50" fmla="*/ 24 w 52"/>
                <a:gd name="T51" fmla="*/ 57 h 57"/>
                <a:gd name="T52" fmla="*/ 18 w 52"/>
                <a:gd name="T53" fmla="*/ 51 h 57"/>
                <a:gd name="T54" fmla="*/ 15 w 52"/>
                <a:gd name="T55" fmla="*/ 45 h 57"/>
                <a:gd name="T56" fmla="*/ 15 w 52"/>
                <a:gd name="T57" fmla="*/ 45 h 57"/>
                <a:gd name="T58" fmla="*/ 6 w 52"/>
                <a:gd name="T59" fmla="*/ 36 h 57"/>
                <a:gd name="T60" fmla="*/ 6 w 52"/>
                <a:gd name="T61" fmla="*/ 36 h 57"/>
                <a:gd name="T62" fmla="*/ 6 w 52"/>
                <a:gd name="T63" fmla="*/ 30 h 57"/>
                <a:gd name="T64" fmla="*/ 3 w 52"/>
                <a:gd name="T65" fmla="*/ 24 h 57"/>
                <a:gd name="T66" fmla="*/ 3 w 52"/>
                <a:gd name="T67" fmla="*/ 18 h 57"/>
                <a:gd name="T68" fmla="*/ 0 w 52"/>
                <a:gd name="T69" fmla="*/ 12 h 57"/>
                <a:gd name="T70" fmla="*/ 0 w 52"/>
                <a:gd name="T71" fmla="*/ 12 h 57"/>
                <a:gd name="T72" fmla="*/ 3 w 52"/>
                <a:gd name="T73" fmla="*/ 9 h 57"/>
                <a:gd name="T74" fmla="*/ 12 w 52"/>
                <a:gd name="T75" fmla="*/ 6 h 57"/>
                <a:gd name="T76" fmla="*/ 31 w 52"/>
                <a:gd name="T77" fmla="*/ 3 h 57"/>
                <a:gd name="T78" fmla="*/ 31 w 52"/>
                <a:gd name="T79" fmla="*/ 3 h 57"/>
                <a:gd name="T80" fmla="*/ 40 w 52"/>
                <a:gd name="T81" fmla="*/ 0 h 57"/>
                <a:gd name="T82" fmla="*/ 46 w 52"/>
                <a:gd name="T83" fmla="*/ 0 h 57"/>
                <a:gd name="T84" fmla="*/ 52 w 52"/>
                <a:gd name="T85" fmla="*/ 0 h 57"/>
                <a:gd name="T86" fmla="*/ 52 w 52"/>
                <a:gd name="T8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57">
                  <a:moveTo>
                    <a:pt x="52" y="0"/>
                  </a:moveTo>
                  <a:lnTo>
                    <a:pt x="52" y="0"/>
                  </a:lnTo>
                  <a:lnTo>
                    <a:pt x="52" y="6"/>
                  </a:lnTo>
                  <a:lnTo>
                    <a:pt x="52" y="12"/>
                  </a:lnTo>
                  <a:lnTo>
                    <a:pt x="52" y="18"/>
                  </a:lnTo>
                  <a:lnTo>
                    <a:pt x="52" y="24"/>
                  </a:lnTo>
                  <a:lnTo>
                    <a:pt x="52" y="24"/>
                  </a:lnTo>
                  <a:lnTo>
                    <a:pt x="49" y="21"/>
                  </a:lnTo>
                  <a:lnTo>
                    <a:pt x="49" y="15"/>
                  </a:lnTo>
                  <a:lnTo>
                    <a:pt x="49" y="15"/>
                  </a:lnTo>
                  <a:lnTo>
                    <a:pt x="46" y="18"/>
                  </a:lnTo>
                  <a:lnTo>
                    <a:pt x="43" y="21"/>
                  </a:lnTo>
                  <a:lnTo>
                    <a:pt x="43" y="21"/>
                  </a:lnTo>
                  <a:lnTo>
                    <a:pt x="43" y="30"/>
                  </a:lnTo>
                  <a:lnTo>
                    <a:pt x="43" y="39"/>
                  </a:lnTo>
                  <a:lnTo>
                    <a:pt x="43" y="39"/>
                  </a:lnTo>
                  <a:lnTo>
                    <a:pt x="40" y="39"/>
                  </a:lnTo>
                  <a:lnTo>
                    <a:pt x="37" y="39"/>
                  </a:lnTo>
                  <a:lnTo>
                    <a:pt x="37" y="39"/>
                  </a:lnTo>
                  <a:lnTo>
                    <a:pt x="37" y="45"/>
                  </a:lnTo>
                  <a:lnTo>
                    <a:pt x="37" y="48"/>
                  </a:lnTo>
                  <a:lnTo>
                    <a:pt x="37" y="48"/>
                  </a:lnTo>
                  <a:lnTo>
                    <a:pt x="27" y="51"/>
                  </a:lnTo>
                  <a:lnTo>
                    <a:pt x="24" y="51"/>
                  </a:lnTo>
                  <a:lnTo>
                    <a:pt x="24" y="57"/>
                  </a:lnTo>
                  <a:lnTo>
                    <a:pt x="24" y="57"/>
                  </a:lnTo>
                  <a:lnTo>
                    <a:pt x="18" y="51"/>
                  </a:lnTo>
                  <a:lnTo>
                    <a:pt x="15" y="45"/>
                  </a:lnTo>
                  <a:lnTo>
                    <a:pt x="15" y="45"/>
                  </a:lnTo>
                  <a:lnTo>
                    <a:pt x="6" y="36"/>
                  </a:lnTo>
                  <a:lnTo>
                    <a:pt x="6" y="36"/>
                  </a:lnTo>
                  <a:lnTo>
                    <a:pt x="6" y="30"/>
                  </a:lnTo>
                  <a:lnTo>
                    <a:pt x="3" y="24"/>
                  </a:lnTo>
                  <a:lnTo>
                    <a:pt x="3" y="18"/>
                  </a:lnTo>
                  <a:lnTo>
                    <a:pt x="0" y="12"/>
                  </a:lnTo>
                  <a:lnTo>
                    <a:pt x="0" y="12"/>
                  </a:lnTo>
                  <a:lnTo>
                    <a:pt x="3" y="9"/>
                  </a:lnTo>
                  <a:lnTo>
                    <a:pt x="12" y="6"/>
                  </a:lnTo>
                  <a:lnTo>
                    <a:pt x="31" y="3"/>
                  </a:lnTo>
                  <a:lnTo>
                    <a:pt x="31" y="3"/>
                  </a:lnTo>
                  <a:lnTo>
                    <a:pt x="40" y="0"/>
                  </a:lnTo>
                  <a:lnTo>
                    <a:pt x="46" y="0"/>
                  </a:lnTo>
                  <a:lnTo>
                    <a:pt x="52" y="0"/>
                  </a:lnTo>
                  <a:lnTo>
                    <a:pt x="52"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45" name="Freeform 81"/>
            <p:cNvSpPr>
              <a:spLocks/>
            </p:cNvSpPr>
            <p:nvPr/>
          </p:nvSpPr>
          <p:spPr bwMode="auto">
            <a:xfrm>
              <a:off x="3475038" y="1533525"/>
              <a:ext cx="1584325" cy="1181100"/>
            </a:xfrm>
            <a:custGeom>
              <a:avLst/>
              <a:gdLst>
                <a:gd name="T0" fmla="*/ 717 w 998"/>
                <a:gd name="T1" fmla="*/ 76 h 744"/>
                <a:gd name="T2" fmla="*/ 756 w 998"/>
                <a:gd name="T3" fmla="*/ 85 h 744"/>
                <a:gd name="T4" fmla="*/ 823 w 998"/>
                <a:gd name="T5" fmla="*/ 67 h 744"/>
                <a:gd name="T6" fmla="*/ 817 w 998"/>
                <a:gd name="T7" fmla="*/ 100 h 744"/>
                <a:gd name="T8" fmla="*/ 865 w 998"/>
                <a:gd name="T9" fmla="*/ 85 h 744"/>
                <a:gd name="T10" fmla="*/ 956 w 998"/>
                <a:gd name="T11" fmla="*/ 73 h 744"/>
                <a:gd name="T12" fmla="*/ 989 w 998"/>
                <a:gd name="T13" fmla="*/ 88 h 744"/>
                <a:gd name="T14" fmla="*/ 922 w 998"/>
                <a:gd name="T15" fmla="*/ 127 h 744"/>
                <a:gd name="T16" fmla="*/ 895 w 998"/>
                <a:gd name="T17" fmla="*/ 148 h 744"/>
                <a:gd name="T18" fmla="*/ 868 w 998"/>
                <a:gd name="T19" fmla="*/ 194 h 744"/>
                <a:gd name="T20" fmla="*/ 874 w 998"/>
                <a:gd name="T21" fmla="*/ 230 h 744"/>
                <a:gd name="T22" fmla="*/ 892 w 998"/>
                <a:gd name="T23" fmla="*/ 278 h 744"/>
                <a:gd name="T24" fmla="*/ 880 w 998"/>
                <a:gd name="T25" fmla="*/ 315 h 744"/>
                <a:gd name="T26" fmla="*/ 868 w 998"/>
                <a:gd name="T27" fmla="*/ 333 h 744"/>
                <a:gd name="T28" fmla="*/ 814 w 998"/>
                <a:gd name="T29" fmla="*/ 372 h 744"/>
                <a:gd name="T30" fmla="*/ 832 w 998"/>
                <a:gd name="T31" fmla="*/ 420 h 744"/>
                <a:gd name="T32" fmla="*/ 850 w 998"/>
                <a:gd name="T33" fmla="*/ 451 h 744"/>
                <a:gd name="T34" fmla="*/ 783 w 998"/>
                <a:gd name="T35" fmla="*/ 448 h 744"/>
                <a:gd name="T36" fmla="*/ 798 w 998"/>
                <a:gd name="T37" fmla="*/ 466 h 744"/>
                <a:gd name="T38" fmla="*/ 762 w 998"/>
                <a:gd name="T39" fmla="*/ 508 h 744"/>
                <a:gd name="T40" fmla="*/ 705 w 998"/>
                <a:gd name="T41" fmla="*/ 526 h 744"/>
                <a:gd name="T42" fmla="*/ 671 w 998"/>
                <a:gd name="T43" fmla="*/ 544 h 744"/>
                <a:gd name="T44" fmla="*/ 650 w 998"/>
                <a:gd name="T45" fmla="*/ 569 h 744"/>
                <a:gd name="T46" fmla="*/ 563 w 998"/>
                <a:gd name="T47" fmla="*/ 593 h 744"/>
                <a:gd name="T48" fmla="*/ 535 w 998"/>
                <a:gd name="T49" fmla="*/ 629 h 744"/>
                <a:gd name="T50" fmla="*/ 511 w 998"/>
                <a:gd name="T51" fmla="*/ 674 h 744"/>
                <a:gd name="T52" fmla="*/ 502 w 998"/>
                <a:gd name="T53" fmla="*/ 723 h 744"/>
                <a:gd name="T54" fmla="*/ 417 w 998"/>
                <a:gd name="T55" fmla="*/ 723 h 744"/>
                <a:gd name="T56" fmla="*/ 387 w 998"/>
                <a:gd name="T57" fmla="*/ 683 h 744"/>
                <a:gd name="T58" fmla="*/ 360 w 998"/>
                <a:gd name="T59" fmla="*/ 650 h 744"/>
                <a:gd name="T60" fmla="*/ 339 w 998"/>
                <a:gd name="T61" fmla="*/ 623 h 744"/>
                <a:gd name="T62" fmla="*/ 324 w 998"/>
                <a:gd name="T63" fmla="*/ 559 h 744"/>
                <a:gd name="T64" fmla="*/ 333 w 998"/>
                <a:gd name="T65" fmla="*/ 523 h 744"/>
                <a:gd name="T66" fmla="*/ 360 w 998"/>
                <a:gd name="T67" fmla="*/ 508 h 744"/>
                <a:gd name="T68" fmla="*/ 345 w 998"/>
                <a:gd name="T69" fmla="*/ 475 h 744"/>
                <a:gd name="T70" fmla="*/ 354 w 998"/>
                <a:gd name="T71" fmla="*/ 442 h 744"/>
                <a:gd name="T72" fmla="*/ 315 w 998"/>
                <a:gd name="T73" fmla="*/ 429 h 744"/>
                <a:gd name="T74" fmla="*/ 281 w 998"/>
                <a:gd name="T75" fmla="*/ 375 h 744"/>
                <a:gd name="T76" fmla="*/ 257 w 998"/>
                <a:gd name="T77" fmla="*/ 321 h 744"/>
                <a:gd name="T78" fmla="*/ 188 w 998"/>
                <a:gd name="T79" fmla="*/ 287 h 744"/>
                <a:gd name="T80" fmla="*/ 100 w 998"/>
                <a:gd name="T81" fmla="*/ 287 h 744"/>
                <a:gd name="T82" fmla="*/ 73 w 998"/>
                <a:gd name="T83" fmla="*/ 272 h 744"/>
                <a:gd name="T84" fmla="*/ 61 w 998"/>
                <a:gd name="T85" fmla="*/ 245 h 744"/>
                <a:gd name="T86" fmla="*/ 36 w 998"/>
                <a:gd name="T87" fmla="*/ 230 h 744"/>
                <a:gd name="T88" fmla="*/ 61 w 998"/>
                <a:gd name="T89" fmla="*/ 191 h 744"/>
                <a:gd name="T90" fmla="*/ 115 w 998"/>
                <a:gd name="T91" fmla="*/ 166 h 744"/>
                <a:gd name="T92" fmla="*/ 97 w 998"/>
                <a:gd name="T93" fmla="*/ 139 h 744"/>
                <a:gd name="T94" fmla="*/ 112 w 998"/>
                <a:gd name="T95" fmla="*/ 121 h 744"/>
                <a:gd name="T96" fmla="*/ 142 w 998"/>
                <a:gd name="T97" fmla="*/ 112 h 744"/>
                <a:gd name="T98" fmla="*/ 215 w 998"/>
                <a:gd name="T99" fmla="*/ 79 h 744"/>
                <a:gd name="T100" fmla="*/ 306 w 998"/>
                <a:gd name="T101" fmla="*/ 61 h 744"/>
                <a:gd name="T102" fmla="*/ 357 w 998"/>
                <a:gd name="T103" fmla="*/ 70 h 744"/>
                <a:gd name="T104" fmla="*/ 390 w 998"/>
                <a:gd name="T105" fmla="*/ 39 h 744"/>
                <a:gd name="T106" fmla="*/ 457 w 998"/>
                <a:gd name="T107" fmla="*/ 61 h 744"/>
                <a:gd name="T108" fmla="*/ 454 w 998"/>
                <a:gd name="T109" fmla="*/ 24 h 744"/>
                <a:gd name="T110" fmla="*/ 544 w 998"/>
                <a:gd name="T111" fmla="*/ 18 h 744"/>
                <a:gd name="T112" fmla="*/ 632 w 998"/>
                <a:gd name="T113" fmla="*/ 3 h 744"/>
                <a:gd name="T114" fmla="*/ 768 w 998"/>
                <a:gd name="T115" fmla="*/ 18 h 744"/>
                <a:gd name="T116" fmla="*/ 823 w 998"/>
                <a:gd name="T117" fmla="*/ 30 h 744"/>
                <a:gd name="T118" fmla="*/ 708 w 998"/>
                <a:gd name="T119" fmla="*/ 64 h 744"/>
                <a:gd name="T120" fmla="*/ 684 w 998"/>
                <a:gd name="T121" fmla="*/ 7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8" h="744">
                  <a:moveTo>
                    <a:pt x="674" y="73"/>
                  </a:moveTo>
                  <a:lnTo>
                    <a:pt x="674" y="73"/>
                  </a:lnTo>
                  <a:lnTo>
                    <a:pt x="677" y="76"/>
                  </a:lnTo>
                  <a:lnTo>
                    <a:pt x="680" y="76"/>
                  </a:lnTo>
                  <a:lnTo>
                    <a:pt x="684" y="79"/>
                  </a:lnTo>
                  <a:lnTo>
                    <a:pt x="684" y="82"/>
                  </a:lnTo>
                  <a:lnTo>
                    <a:pt x="684" y="82"/>
                  </a:lnTo>
                  <a:lnTo>
                    <a:pt x="690" y="82"/>
                  </a:lnTo>
                  <a:lnTo>
                    <a:pt x="693" y="79"/>
                  </a:lnTo>
                  <a:lnTo>
                    <a:pt x="696" y="76"/>
                  </a:lnTo>
                  <a:lnTo>
                    <a:pt x="696" y="76"/>
                  </a:lnTo>
                  <a:lnTo>
                    <a:pt x="702" y="79"/>
                  </a:lnTo>
                  <a:lnTo>
                    <a:pt x="708" y="82"/>
                  </a:lnTo>
                  <a:lnTo>
                    <a:pt x="708" y="82"/>
                  </a:lnTo>
                  <a:lnTo>
                    <a:pt x="717" y="76"/>
                  </a:lnTo>
                  <a:lnTo>
                    <a:pt x="717" y="76"/>
                  </a:lnTo>
                  <a:lnTo>
                    <a:pt x="729" y="76"/>
                  </a:lnTo>
                  <a:lnTo>
                    <a:pt x="729" y="76"/>
                  </a:lnTo>
                  <a:lnTo>
                    <a:pt x="753" y="70"/>
                  </a:lnTo>
                  <a:lnTo>
                    <a:pt x="765" y="70"/>
                  </a:lnTo>
                  <a:lnTo>
                    <a:pt x="774" y="73"/>
                  </a:lnTo>
                  <a:lnTo>
                    <a:pt x="774" y="73"/>
                  </a:lnTo>
                  <a:lnTo>
                    <a:pt x="768" y="76"/>
                  </a:lnTo>
                  <a:lnTo>
                    <a:pt x="762" y="79"/>
                  </a:lnTo>
                  <a:lnTo>
                    <a:pt x="753" y="79"/>
                  </a:lnTo>
                  <a:lnTo>
                    <a:pt x="750" y="85"/>
                  </a:lnTo>
                  <a:lnTo>
                    <a:pt x="750" y="85"/>
                  </a:lnTo>
                  <a:lnTo>
                    <a:pt x="750" y="88"/>
                  </a:lnTo>
                  <a:lnTo>
                    <a:pt x="753" y="88"/>
                  </a:lnTo>
                  <a:lnTo>
                    <a:pt x="756" y="85"/>
                  </a:lnTo>
                  <a:lnTo>
                    <a:pt x="756" y="85"/>
                  </a:lnTo>
                  <a:lnTo>
                    <a:pt x="765" y="88"/>
                  </a:lnTo>
                  <a:lnTo>
                    <a:pt x="771" y="88"/>
                  </a:lnTo>
                  <a:lnTo>
                    <a:pt x="777" y="85"/>
                  </a:lnTo>
                  <a:lnTo>
                    <a:pt x="777" y="85"/>
                  </a:lnTo>
                  <a:lnTo>
                    <a:pt x="786" y="82"/>
                  </a:lnTo>
                  <a:lnTo>
                    <a:pt x="786" y="82"/>
                  </a:lnTo>
                  <a:lnTo>
                    <a:pt x="804" y="73"/>
                  </a:lnTo>
                  <a:lnTo>
                    <a:pt x="804" y="73"/>
                  </a:lnTo>
                  <a:lnTo>
                    <a:pt x="807" y="73"/>
                  </a:lnTo>
                  <a:lnTo>
                    <a:pt x="807" y="70"/>
                  </a:lnTo>
                  <a:lnTo>
                    <a:pt x="810" y="67"/>
                  </a:lnTo>
                  <a:lnTo>
                    <a:pt x="810" y="67"/>
                  </a:lnTo>
                  <a:lnTo>
                    <a:pt x="823" y="67"/>
                  </a:lnTo>
                  <a:lnTo>
                    <a:pt x="823" y="67"/>
                  </a:lnTo>
                  <a:lnTo>
                    <a:pt x="829" y="64"/>
                  </a:lnTo>
                  <a:lnTo>
                    <a:pt x="835" y="64"/>
                  </a:lnTo>
                  <a:lnTo>
                    <a:pt x="844" y="64"/>
                  </a:lnTo>
                  <a:lnTo>
                    <a:pt x="844" y="64"/>
                  </a:lnTo>
                  <a:lnTo>
                    <a:pt x="844" y="73"/>
                  </a:lnTo>
                  <a:lnTo>
                    <a:pt x="841" y="76"/>
                  </a:lnTo>
                  <a:lnTo>
                    <a:pt x="838" y="76"/>
                  </a:lnTo>
                  <a:lnTo>
                    <a:pt x="838" y="76"/>
                  </a:lnTo>
                  <a:lnTo>
                    <a:pt x="832" y="85"/>
                  </a:lnTo>
                  <a:lnTo>
                    <a:pt x="832" y="85"/>
                  </a:lnTo>
                  <a:lnTo>
                    <a:pt x="826" y="94"/>
                  </a:lnTo>
                  <a:lnTo>
                    <a:pt x="820" y="97"/>
                  </a:lnTo>
                  <a:lnTo>
                    <a:pt x="814" y="97"/>
                  </a:lnTo>
                  <a:lnTo>
                    <a:pt x="814" y="97"/>
                  </a:lnTo>
                  <a:lnTo>
                    <a:pt x="817" y="100"/>
                  </a:lnTo>
                  <a:lnTo>
                    <a:pt x="820" y="100"/>
                  </a:lnTo>
                  <a:lnTo>
                    <a:pt x="826" y="97"/>
                  </a:lnTo>
                  <a:lnTo>
                    <a:pt x="832" y="97"/>
                  </a:lnTo>
                  <a:lnTo>
                    <a:pt x="832" y="97"/>
                  </a:lnTo>
                  <a:lnTo>
                    <a:pt x="832" y="97"/>
                  </a:lnTo>
                  <a:lnTo>
                    <a:pt x="835" y="94"/>
                  </a:lnTo>
                  <a:lnTo>
                    <a:pt x="835" y="88"/>
                  </a:lnTo>
                  <a:lnTo>
                    <a:pt x="835" y="88"/>
                  </a:lnTo>
                  <a:lnTo>
                    <a:pt x="841" y="88"/>
                  </a:lnTo>
                  <a:lnTo>
                    <a:pt x="847" y="88"/>
                  </a:lnTo>
                  <a:lnTo>
                    <a:pt x="853" y="85"/>
                  </a:lnTo>
                  <a:lnTo>
                    <a:pt x="856" y="82"/>
                  </a:lnTo>
                  <a:lnTo>
                    <a:pt x="856" y="82"/>
                  </a:lnTo>
                  <a:lnTo>
                    <a:pt x="859" y="85"/>
                  </a:lnTo>
                  <a:lnTo>
                    <a:pt x="865" y="85"/>
                  </a:lnTo>
                  <a:lnTo>
                    <a:pt x="877" y="82"/>
                  </a:lnTo>
                  <a:lnTo>
                    <a:pt x="889" y="82"/>
                  </a:lnTo>
                  <a:lnTo>
                    <a:pt x="892" y="82"/>
                  </a:lnTo>
                  <a:lnTo>
                    <a:pt x="895" y="85"/>
                  </a:lnTo>
                  <a:lnTo>
                    <a:pt x="895" y="85"/>
                  </a:lnTo>
                  <a:lnTo>
                    <a:pt x="907" y="73"/>
                  </a:lnTo>
                  <a:lnTo>
                    <a:pt x="907" y="73"/>
                  </a:lnTo>
                  <a:lnTo>
                    <a:pt x="916" y="73"/>
                  </a:lnTo>
                  <a:lnTo>
                    <a:pt x="925" y="73"/>
                  </a:lnTo>
                  <a:lnTo>
                    <a:pt x="931" y="70"/>
                  </a:lnTo>
                  <a:lnTo>
                    <a:pt x="941" y="67"/>
                  </a:lnTo>
                  <a:lnTo>
                    <a:pt x="941" y="67"/>
                  </a:lnTo>
                  <a:lnTo>
                    <a:pt x="944" y="73"/>
                  </a:lnTo>
                  <a:lnTo>
                    <a:pt x="944" y="73"/>
                  </a:lnTo>
                  <a:lnTo>
                    <a:pt x="956" y="73"/>
                  </a:lnTo>
                  <a:lnTo>
                    <a:pt x="965" y="73"/>
                  </a:lnTo>
                  <a:lnTo>
                    <a:pt x="965" y="73"/>
                  </a:lnTo>
                  <a:lnTo>
                    <a:pt x="968" y="76"/>
                  </a:lnTo>
                  <a:lnTo>
                    <a:pt x="968" y="73"/>
                  </a:lnTo>
                  <a:lnTo>
                    <a:pt x="971" y="73"/>
                  </a:lnTo>
                  <a:lnTo>
                    <a:pt x="974" y="73"/>
                  </a:lnTo>
                  <a:lnTo>
                    <a:pt x="974" y="73"/>
                  </a:lnTo>
                  <a:lnTo>
                    <a:pt x="983" y="79"/>
                  </a:lnTo>
                  <a:lnTo>
                    <a:pt x="989" y="79"/>
                  </a:lnTo>
                  <a:lnTo>
                    <a:pt x="998" y="82"/>
                  </a:lnTo>
                  <a:lnTo>
                    <a:pt x="998" y="82"/>
                  </a:lnTo>
                  <a:lnTo>
                    <a:pt x="998" y="85"/>
                  </a:lnTo>
                  <a:lnTo>
                    <a:pt x="995" y="88"/>
                  </a:lnTo>
                  <a:lnTo>
                    <a:pt x="989" y="88"/>
                  </a:lnTo>
                  <a:lnTo>
                    <a:pt x="989" y="88"/>
                  </a:lnTo>
                  <a:lnTo>
                    <a:pt x="980" y="97"/>
                  </a:lnTo>
                  <a:lnTo>
                    <a:pt x="980" y="97"/>
                  </a:lnTo>
                  <a:lnTo>
                    <a:pt x="965" y="103"/>
                  </a:lnTo>
                  <a:lnTo>
                    <a:pt x="956" y="106"/>
                  </a:lnTo>
                  <a:lnTo>
                    <a:pt x="953" y="112"/>
                  </a:lnTo>
                  <a:lnTo>
                    <a:pt x="953" y="112"/>
                  </a:lnTo>
                  <a:lnTo>
                    <a:pt x="934" y="112"/>
                  </a:lnTo>
                  <a:lnTo>
                    <a:pt x="928" y="115"/>
                  </a:lnTo>
                  <a:lnTo>
                    <a:pt x="922" y="118"/>
                  </a:lnTo>
                  <a:lnTo>
                    <a:pt x="922" y="118"/>
                  </a:lnTo>
                  <a:lnTo>
                    <a:pt x="931" y="124"/>
                  </a:lnTo>
                  <a:lnTo>
                    <a:pt x="928" y="124"/>
                  </a:lnTo>
                  <a:lnTo>
                    <a:pt x="919" y="124"/>
                  </a:lnTo>
                  <a:lnTo>
                    <a:pt x="919" y="124"/>
                  </a:lnTo>
                  <a:lnTo>
                    <a:pt x="922" y="127"/>
                  </a:lnTo>
                  <a:lnTo>
                    <a:pt x="925" y="127"/>
                  </a:lnTo>
                  <a:lnTo>
                    <a:pt x="931" y="130"/>
                  </a:lnTo>
                  <a:lnTo>
                    <a:pt x="931" y="130"/>
                  </a:lnTo>
                  <a:lnTo>
                    <a:pt x="925" y="136"/>
                  </a:lnTo>
                  <a:lnTo>
                    <a:pt x="916" y="139"/>
                  </a:lnTo>
                  <a:lnTo>
                    <a:pt x="907" y="145"/>
                  </a:lnTo>
                  <a:lnTo>
                    <a:pt x="904" y="148"/>
                  </a:lnTo>
                  <a:lnTo>
                    <a:pt x="904" y="154"/>
                  </a:lnTo>
                  <a:lnTo>
                    <a:pt x="904" y="154"/>
                  </a:lnTo>
                  <a:lnTo>
                    <a:pt x="901" y="151"/>
                  </a:lnTo>
                  <a:lnTo>
                    <a:pt x="901" y="151"/>
                  </a:lnTo>
                  <a:lnTo>
                    <a:pt x="904" y="148"/>
                  </a:lnTo>
                  <a:lnTo>
                    <a:pt x="904" y="145"/>
                  </a:lnTo>
                  <a:lnTo>
                    <a:pt x="904" y="145"/>
                  </a:lnTo>
                  <a:lnTo>
                    <a:pt x="895" y="148"/>
                  </a:lnTo>
                  <a:lnTo>
                    <a:pt x="883" y="154"/>
                  </a:lnTo>
                  <a:lnTo>
                    <a:pt x="883" y="154"/>
                  </a:lnTo>
                  <a:lnTo>
                    <a:pt x="883" y="154"/>
                  </a:lnTo>
                  <a:lnTo>
                    <a:pt x="886" y="157"/>
                  </a:lnTo>
                  <a:lnTo>
                    <a:pt x="892" y="157"/>
                  </a:lnTo>
                  <a:lnTo>
                    <a:pt x="892" y="157"/>
                  </a:lnTo>
                  <a:lnTo>
                    <a:pt x="886" y="163"/>
                  </a:lnTo>
                  <a:lnTo>
                    <a:pt x="886" y="166"/>
                  </a:lnTo>
                  <a:lnTo>
                    <a:pt x="883" y="178"/>
                  </a:lnTo>
                  <a:lnTo>
                    <a:pt x="883" y="178"/>
                  </a:lnTo>
                  <a:lnTo>
                    <a:pt x="880" y="181"/>
                  </a:lnTo>
                  <a:lnTo>
                    <a:pt x="874" y="181"/>
                  </a:lnTo>
                  <a:lnTo>
                    <a:pt x="868" y="184"/>
                  </a:lnTo>
                  <a:lnTo>
                    <a:pt x="868" y="184"/>
                  </a:lnTo>
                  <a:lnTo>
                    <a:pt x="868" y="194"/>
                  </a:lnTo>
                  <a:lnTo>
                    <a:pt x="868" y="200"/>
                  </a:lnTo>
                  <a:lnTo>
                    <a:pt x="868" y="200"/>
                  </a:lnTo>
                  <a:lnTo>
                    <a:pt x="859" y="200"/>
                  </a:lnTo>
                  <a:lnTo>
                    <a:pt x="850" y="203"/>
                  </a:lnTo>
                  <a:lnTo>
                    <a:pt x="850" y="203"/>
                  </a:lnTo>
                  <a:lnTo>
                    <a:pt x="856" y="209"/>
                  </a:lnTo>
                  <a:lnTo>
                    <a:pt x="859" y="215"/>
                  </a:lnTo>
                  <a:lnTo>
                    <a:pt x="859" y="215"/>
                  </a:lnTo>
                  <a:lnTo>
                    <a:pt x="862" y="218"/>
                  </a:lnTo>
                  <a:lnTo>
                    <a:pt x="865" y="221"/>
                  </a:lnTo>
                  <a:lnTo>
                    <a:pt x="874" y="224"/>
                  </a:lnTo>
                  <a:lnTo>
                    <a:pt x="874" y="224"/>
                  </a:lnTo>
                  <a:lnTo>
                    <a:pt x="874" y="227"/>
                  </a:lnTo>
                  <a:lnTo>
                    <a:pt x="874" y="230"/>
                  </a:lnTo>
                  <a:lnTo>
                    <a:pt x="874" y="230"/>
                  </a:lnTo>
                  <a:lnTo>
                    <a:pt x="880" y="233"/>
                  </a:lnTo>
                  <a:lnTo>
                    <a:pt x="886" y="236"/>
                  </a:lnTo>
                  <a:lnTo>
                    <a:pt x="886" y="236"/>
                  </a:lnTo>
                  <a:lnTo>
                    <a:pt x="889" y="242"/>
                  </a:lnTo>
                  <a:lnTo>
                    <a:pt x="892" y="245"/>
                  </a:lnTo>
                  <a:lnTo>
                    <a:pt x="892" y="251"/>
                  </a:lnTo>
                  <a:lnTo>
                    <a:pt x="892" y="251"/>
                  </a:lnTo>
                  <a:lnTo>
                    <a:pt x="871" y="254"/>
                  </a:lnTo>
                  <a:lnTo>
                    <a:pt x="862" y="254"/>
                  </a:lnTo>
                  <a:lnTo>
                    <a:pt x="850" y="260"/>
                  </a:lnTo>
                  <a:lnTo>
                    <a:pt x="850" y="260"/>
                  </a:lnTo>
                  <a:lnTo>
                    <a:pt x="868" y="272"/>
                  </a:lnTo>
                  <a:lnTo>
                    <a:pt x="877" y="278"/>
                  </a:lnTo>
                  <a:lnTo>
                    <a:pt x="892" y="278"/>
                  </a:lnTo>
                  <a:lnTo>
                    <a:pt x="892" y="278"/>
                  </a:lnTo>
                  <a:lnTo>
                    <a:pt x="892" y="284"/>
                  </a:lnTo>
                  <a:lnTo>
                    <a:pt x="892" y="287"/>
                  </a:lnTo>
                  <a:lnTo>
                    <a:pt x="898" y="287"/>
                  </a:lnTo>
                  <a:lnTo>
                    <a:pt x="898" y="287"/>
                  </a:lnTo>
                  <a:lnTo>
                    <a:pt x="898" y="293"/>
                  </a:lnTo>
                  <a:lnTo>
                    <a:pt x="895" y="293"/>
                  </a:lnTo>
                  <a:lnTo>
                    <a:pt x="892" y="296"/>
                  </a:lnTo>
                  <a:lnTo>
                    <a:pt x="892" y="299"/>
                  </a:lnTo>
                  <a:lnTo>
                    <a:pt x="892" y="299"/>
                  </a:lnTo>
                  <a:lnTo>
                    <a:pt x="889" y="302"/>
                  </a:lnTo>
                  <a:lnTo>
                    <a:pt x="886" y="305"/>
                  </a:lnTo>
                  <a:lnTo>
                    <a:pt x="880" y="308"/>
                  </a:lnTo>
                  <a:lnTo>
                    <a:pt x="880" y="308"/>
                  </a:lnTo>
                  <a:lnTo>
                    <a:pt x="877" y="311"/>
                  </a:lnTo>
                  <a:lnTo>
                    <a:pt x="880" y="315"/>
                  </a:lnTo>
                  <a:lnTo>
                    <a:pt x="886" y="318"/>
                  </a:lnTo>
                  <a:lnTo>
                    <a:pt x="889" y="321"/>
                  </a:lnTo>
                  <a:lnTo>
                    <a:pt x="892" y="324"/>
                  </a:lnTo>
                  <a:lnTo>
                    <a:pt x="892" y="330"/>
                  </a:lnTo>
                  <a:lnTo>
                    <a:pt x="892" y="330"/>
                  </a:lnTo>
                  <a:lnTo>
                    <a:pt x="886" y="330"/>
                  </a:lnTo>
                  <a:lnTo>
                    <a:pt x="886" y="330"/>
                  </a:lnTo>
                  <a:lnTo>
                    <a:pt x="886" y="333"/>
                  </a:lnTo>
                  <a:lnTo>
                    <a:pt x="886" y="333"/>
                  </a:lnTo>
                  <a:lnTo>
                    <a:pt x="886" y="333"/>
                  </a:lnTo>
                  <a:lnTo>
                    <a:pt x="883" y="336"/>
                  </a:lnTo>
                  <a:lnTo>
                    <a:pt x="877" y="336"/>
                  </a:lnTo>
                  <a:lnTo>
                    <a:pt x="874" y="333"/>
                  </a:lnTo>
                  <a:lnTo>
                    <a:pt x="868" y="333"/>
                  </a:lnTo>
                  <a:lnTo>
                    <a:pt x="868" y="333"/>
                  </a:lnTo>
                  <a:lnTo>
                    <a:pt x="862" y="336"/>
                  </a:lnTo>
                  <a:lnTo>
                    <a:pt x="862" y="339"/>
                  </a:lnTo>
                  <a:lnTo>
                    <a:pt x="859" y="342"/>
                  </a:lnTo>
                  <a:lnTo>
                    <a:pt x="856" y="345"/>
                  </a:lnTo>
                  <a:lnTo>
                    <a:pt x="856" y="345"/>
                  </a:lnTo>
                  <a:lnTo>
                    <a:pt x="856" y="354"/>
                  </a:lnTo>
                  <a:lnTo>
                    <a:pt x="862" y="357"/>
                  </a:lnTo>
                  <a:lnTo>
                    <a:pt x="862" y="357"/>
                  </a:lnTo>
                  <a:lnTo>
                    <a:pt x="862" y="360"/>
                  </a:lnTo>
                  <a:lnTo>
                    <a:pt x="856" y="360"/>
                  </a:lnTo>
                  <a:lnTo>
                    <a:pt x="847" y="360"/>
                  </a:lnTo>
                  <a:lnTo>
                    <a:pt x="847" y="360"/>
                  </a:lnTo>
                  <a:lnTo>
                    <a:pt x="832" y="366"/>
                  </a:lnTo>
                  <a:lnTo>
                    <a:pt x="814" y="372"/>
                  </a:lnTo>
                  <a:lnTo>
                    <a:pt x="814" y="372"/>
                  </a:lnTo>
                  <a:lnTo>
                    <a:pt x="817" y="375"/>
                  </a:lnTo>
                  <a:lnTo>
                    <a:pt x="820" y="375"/>
                  </a:lnTo>
                  <a:lnTo>
                    <a:pt x="826" y="378"/>
                  </a:lnTo>
                  <a:lnTo>
                    <a:pt x="826" y="378"/>
                  </a:lnTo>
                  <a:lnTo>
                    <a:pt x="832" y="384"/>
                  </a:lnTo>
                  <a:lnTo>
                    <a:pt x="838" y="390"/>
                  </a:lnTo>
                  <a:lnTo>
                    <a:pt x="844" y="390"/>
                  </a:lnTo>
                  <a:lnTo>
                    <a:pt x="844" y="390"/>
                  </a:lnTo>
                  <a:lnTo>
                    <a:pt x="844" y="393"/>
                  </a:lnTo>
                  <a:lnTo>
                    <a:pt x="841" y="396"/>
                  </a:lnTo>
                  <a:lnTo>
                    <a:pt x="835" y="402"/>
                  </a:lnTo>
                  <a:lnTo>
                    <a:pt x="835" y="402"/>
                  </a:lnTo>
                  <a:lnTo>
                    <a:pt x="835" y="411"/>
                  </a:lnTo>
                  <a:lnTo>
                    <a:pt x="835" y="417"/>
                  </a:lnTo>
                  <a:lnTo>
                    <a:pt x="832" y="420"/>
                  </a:lnTo>
                  <a:lnTo>
                    <a:pt x="832" y="420"/>
                  </a:lnTo>
                  <a:lnTo>
                    <a:pt x="835" y="426"/>
                  </a:lnTo>
                  <a:lnTo>
                    <a:pt x="838" y="429"/>
                  </a:lnTo>
                  <a:lnTo>
                    <a:pt x="850" y="435"/>
                  </a:lnTo>
                  <a:lnTo>
                    <a:pt x="862" y="442"/>
                  </a:lnTo>
                  <a:lnTo>
                    <a:pt x="865" y="445"/>
                  </a:lnTo>
                  <a:lnTo>
                    <a:pt x="868" y="451"/>
                  </a:lnTo>
                  <a:lnTo>
                    <a:pt x="868" y="451"/>
                  </a:lnTo>
                  <a:lnTo>
                    <a:pt x="856" y="451"/>
                  </a:lnTo>
                  <a:lnTo>
                    <a:pt x="853" y="451"/>
                  </a:lnTo>
                  <a:lnTo>
                    <a:pt x="850" y="448"/>
                  </a:lnTo>
                  <a:lnTo>
                    <a:pt x="850" y="448"/>
                  </a:lnTo>
                  <a:lnTo>
                    <a:pt x="850" y="448"/>
                  </a:lnTo>
                  <a:lnTo>
                    <a:pt x="847" y="448"/>
                  </a:lnTo>
                  <a:lnTo>
                    <a:pt x="850" y="451"/>
                  </a:lnTo>
                  <a:lnTo>
                    <a:pt x="850" y="451"/>
                  </a:lnTo>
                  <a:lnTo>
                    <a:pt x="844" y="457"/>
                  </a:lnTo>
                  <a:lnTo>
                    <a:pt x="835" y="460"/>
                  </a:lnTo>
                  <a:lnTo>
                    <a:pt x="814" y="460"/>
                  </a:lnTo>
                  <a:lnTo>
                    <a:pt x="814" y="460"/>
                  </a:lnTo>
                  <a:lnTo>
                    <a:pt x="814" y="454"/>
                  </a:lnTo>
                  <a:lnTo>
                    <a:pt x="814" y="451"/>
                  </a:lnTo>
                  <a:lnTo>
                    <a:pt x="807" y="451"/>
                  </a:lnTo>
                  <a:lnTo>
                    <a:pt x="801" y="448"/>
                  </a:lnTo>
                  <a:lnTo>
                    <a:pt x="801" y="448"/>
                  </a:lnTo>
                  <a:lnTo>
                    <a:pt x="801" y="442"/>
                  </a:lnTo>
                  <a:lnTo>
                    <a:pt x="801" y="442"/>
                  </a:lnTo>
                  <a:lnTo>
                    <a:pt x="795" y="442"/>
                  </a:lnTo>
                  <a:lnTo>
                    <a:pt x="789" y="445"/>
                  </a:lnTo>
                  <a:lnTo>
                    <a:pt x="783" y="448"/>
                  </a:lnTo>
                  <a:lnTo>
                    <a:pt x="777" y="448"/>
                  </a:lnTo>
                  <a:lnTo>
                    <a:pt x="777" y="448"/>
                  </a:lnTo>
                  <a:lnTo>
                    <a:pt x="780" y="454"/>
                  </a:lnTo>
                  <a:lnTo>
                    <a:pt x="777" y="454"/>
                  </a:lnTo>
                  <a:lnTo>
                    <a:pt x="774" y="454"/>
                  </a:lnTo>
                  <a:lnTo>
                    <a:pt x="774" y="454"/>
                  </a:lnTo>
                  <a:lnTo>
                    <a:pt x="777" y="457"/>
                  </a:lnTo>
                  <a:lnTo>
                    <a:pt x="783" y="460"/>
                  </a:lnTo>
                  <a:lnTo>
                    <a:pt x="786" y="460"/>
                  </a:lnTo>
                  <a:lnTo>
                    <a:pt x="777" y="463"/>
                  </a:lnTo>
                  <a:lnTo>
                    <a:pt x="777" y="463"/>
                  </a:lnTo>
                  <a:lnTo>
                    <a:pt x="780" y="466"/>
                  </a:lnTo>
                  <a:lnTo>
                    <a:pt x="786" y="466"/>
                  </a:lnTo>
                  <a:lnTo>
                    <a:pt x="798" y="466"/>
                  </a:lnTo>
                  <a:lnTo>
                    <a:pt x="798" y="466"/>
                  </a:lnTo>
                  <a:lnTo>
                    <a:pt x="814" y="469"/>
                  </a:lnTo>
                  <a:lnTo>
                    <a:pt x="823" y="472"/>
                  </a:lnTo>
                  <a:lnTo>
                    <a:pt x="832" y="472"/>
                  </a:lnTo>
                  <a:lnTo>
                    <a:pt x="832" y="472"/>
                  </a:lnTo>
                  <a:lnTo>
                    <a:pt x="817" y="487"/>
                  </a:lnTo>
                  <a:lnTo>
                    <a:pt x="801" y="502"/>
                  </a:lnTo>
                  <a:lnTo>
                    <a:pt x="801" y="502"/>
                  </a:lnTo>
                  <a:lnTo>
                    <a:pt x="789" y="502"/>
                  </a:lnTo>
                  <a:lnTo>
                    <a:pt x="777" y="508"/>
                  </a:lnTo>
                  <a:lnTo>
                    <a:pt x="777" y="508"/>
                  </a:lnTo>
                  <a:lnTo>
                    <a:pt x="768" y="508"/>
                  </a:lnTo>
                  <a:lnTo>
                    <a:pt x="768" y="508"/>
                  </a:lnTo>
                  <a:lnTo>
                    <a:pt x="765" y="508"/>
                  </a:lnTo>
                  <a:lnTo>
                    <a:pt x="762" y="508"/>
                  </a:lnTo>
                  <a:lnTo>
                    <a:pt x="762" y="508"/>
                  </a:lnTo>
                  <a:lnTo>
                    <a:pt x="753" y="508"/>
                  </a:lnTo>
                  <a:lnTo>
                    <a:pt x="744" y="511"/>
                  </a:lnTo>
                  <a:lnTo>
                    <a:pt x="735" y="514"/>
                  </a:lnTo>
                  <a:lnTo>
                    <a:pt x="726" y="514"/>
                  </a:lnTo>
                  <a:lnTo>
                    <a:pt x="726" y="514"/>
                  </a:lnTo>
                  <a:lnTo>
                    <a:pt x="723" y="517"/>
                  </a:lnTo>
                  <a:lnTo>
                    <a:pt x="723" y="517"/>
                  </a:lnTo>
                  <a:lnTo>
                    <a:pt x="726" y="520"/>
                  </a:lnTo>
                  <a:lnTo>
                    <a:pt x="726" y="520"/>
                  </a:lnTo>
                  <a:lnTo>
                    <a:pt x="720" y="523"/>
                  </a:lnTo>
                  <a:lnTo>
                    <a:pt x="717" y="523"/>
                  </a:lnTo>
                  <a:lnTo>
                    <a:pt x="711" y="523"/>
                  </a:lnTo>
                  <a:lnTo>
                    <a:pt x="705" y="523"/>
                  </a:lnTo>
                  <a:lnTo>
                    <a:pt x="705" y="523"/>
                  </a:lnTo>
                  <a:lnTo>
                    <a:pt x="705" y="526"/>
                  </a:lnTo>
                  <a:lnTo>
                    <a:pt x="708" y="526"/>
                  </a:lnTo>
                  <a:lnTo>
                    <a:pt x="714" y="526"/>
                  </a:lnTo>
                  <a:lnTo>
                    <a:pt x="714" y="526"/>
                  </a:lnTo>
                  <a:lnTo>
                    <a:pt x="708" y="532"/>
                  </a:lnTo>
                  <a:lnTo>
                    <a:pt x="699" y="532"/>
                  </a:lnTo>
                  <a:lnTo>
                    <a:pt x="690" y="529"/>
                  </a:lnTo>
                  <a:lnTo>
                    <a:pt x="687" y="526"/>
                  </a:lnTo>
                  <a:lnTo>
                    <a:pt x="687" y="523"/>
                  </a:lnTo>
                  <a:lnTo>
                    <a:pt x="687" y="523"/>
                  </a:lnTo>
                  <a:lnTo>
                    <a:pt x="680" y="526"/>
                  </a:lnTo>
                  <a:lnTo>
                    <a:pt x="671" y="526"/>
                  </a:lnTo>
                  <a:lnTo>
                    <a:pt x="671" y="526"/>
                  </a:lnTo>
                  <a:lnTo>
                    <a:pt x="671" y="535"/>
                  </a:lnTo>
                  <a:lnTo>
                    <a:pt x="671" y="541"/>
                  </a:lnTo>
                  <a:lnTo>
                    <a:pt x="671" y="544"/>
                  </a:lnTo>
                  <a:lnTo>
                    <a:pt x="671" y="544"/>
                  </a:lnTo>
                  <a:lnTo>
                    <a:pt x="665" y="541"/>
                  </a:lnTo>
                  <a:lnTo>
                    <a:pt x="662" y="541"/>
                  </a:lnTo>
                  <a:lnTo>
                    <a:pt x="659" y="544"/>
                  </a:lnTo>
                  <a:lnTo>
                    <a:pt x="659" y="544"/>
                  </a:lnTo>
                  <a:lnTo>
                    <a:pt x="662" y="550"/>
                  </a:lnTo>
                  <a:lnTo>
                    <a:pt x="662" y="553"/>
                  </a:lnTo>
                  <a:lnTo>
                    <a:pt x="662" y="556"/>
                  </a:lnTo>
                  <a:lnTo>
                    <a:pt x="662" y="556"/>
                  </a:lnTo>
                  <a:lnTo>
                    <a:pt x="659" y="559"/>
                  </a:lnTo>
                  <a:lnTo>
                    <a:pt x="656" y="559"/>
                  </a:lnTo>
                  <a:lnTo>
                    <a:pt x="650" y="556"/>
                  </a:lnTo>
                  <a:lnTo>
                    <a:pt x="650" y="556"/>
                  </a:lnTo>
                  <a:lnTo>
                    <a:pt x="650" y="569"/>
                  </a:lnTo>
                  <a:lnTo>
                    <a:pt x="650" y="569"/>
                  </a:lnTo>
                  <a:lnTo>
                    <a:pt x="644" y="569"/>
                  </a:lnTo>
                  <a:lnTo>
                    <a:pt x="644" y="569"/>
                  </a:lnTo>
                  <a:lnTo>
                    <a:pt x="641" y="569"/>
                  </a:lnTo>
                  <a:lnTo>
                    <a:pt x="641" y="572"/>
                  </a:lnTo>
                  <a:lnTo>
                    <a:pt x="641" y="575"/>
                  </a:lnTo>
                  <a:lnTo>
                    <a:pt x="638" y="578"/>
                  </a:lnTo>
                  <a:lnTo>
                    <a:pt x="638" y="578"/>
                  </a:lnTo>
                  <a:lnTo>
                    <a:pt x="626" y="578"/>
                  </a:lnTo>
                  <a:lnTo>
                    <a:pt x="620" y="581"/>
                  </a:lnTo>
                  <a:lnTo>
                    <a:pt x="620" y="584"/>
                  </a:lnTo>
                  <a:lnTo>
                    <a:pt x="620" y="590"/>
                  </a:lnTo>
                  <a:lnTo>
                    <a:pt x="620" y="590"/>
                  </a:lnTo>
                  <a:lnTo>
                    <a:pt x="593" y="593"/>
                  </a:lnTo>
                  <a:lnTo>
                    <a:pt x="563" y="593"/>
                  </a:lnTo>
                  <a:lnTo>
                    <a:pt x="563" y="593"/>
                  </a:lnTo>
                  <a:lnTo>
                    <a:pt x="557" y="599"/>
                  </a:lnTo>
                  <a:lnTo>
                    <a:pt x="550" y="608"/>
                  </a:lnTo>
                  <a:lnTo>
                    <a:pt x="544" y="611"/>
                  </a:lnTo>
                  <a:lnTo>
                    <a:pt x="541" y="611"/>
                  </a:lnTo>
                  <a:lnTo>
                    <a:pt x="538" y="608"/>
                  </a:lnTo>
                  <a:lnTo>
                    <a:pt x="538" y="608"/>
                  </a:lnTo>
                  <a:lnTo>
                    <a:pt x="541" y="614"/>
                  </a:lnTo>
                  <a:lnTo>
                    <a:pt x="541" y="620"/>
                  </a:lnTo>
                  <a:lnTo>
                    <a:pt x="541" y="620"/>
                  </a:lnTo>
                  <a:lnTo>
                    <a:pt x="532" y="620"/>
                  </a:lnTo>
                  <a:lnTo>
                    <a:pt x="532" y="620"/>
                  </a:lnTo>
                  <a:lnTo>
                    <a:pt x="535" y="626"/>
                  </a:lnTo>
                  <a:lnTo>
                    <a:pt x="538" y="629"/>
                  </a:lnTo>
                  <a:lnTo>
                    <a:pt x="538" y="629"/>
                  </a:lnTo>
                  <a:lnTo>
                    <a:pt x="535" y="629"/>
                  </a:lnTo>
                  <a:lnTo>
                    <a:pt x="532" y="632"/>
                  </a:lnTo>
                  <a:lnTo>
                    <a:pt x="532" y="632"/>
                  </a:lnTo>
                  <a:lnTo>
                    <a:pt x="529" y="641"/>
                  </a:lnTo>
                  <a:lnTo>
                    <a:pt x="526" y="647"/>
                  </a:lnTo>
                  <a:lnTo>
                    <a:pt x="529" y="650"/>
                  </a:lnTo>
                  <a:lnTo>
                    <a:pt x="529" y="650"/>
                  </a:lnTo>
                  <a:lnTo>
                    <a:pt x="529" y="653"/>
                  </a:lnTo>
                  <a:lnTo>
                    <a:pt x="526" y="653"/>
                  </a:lnTo>
                  <a:lnTo>
                    <a:pt x="520" y="653"/>
                  </a:lnTo>
                  <a:lnTo>
                    <a:pt x="520" y="653"/>
                  </a:lnTo>
                  <a:lnTo>
                    <a:pt x="514" y="662"/>
                  </a:lnTo>
                  <a:lnTo>
                    <a:pt x="514" y="662"/>
                  </a:lnTo>
                  <a:lnTo>
                    <a:pt x="514" y="668"/>
                  </a:lnTo>
                  <a:lnTo>
                    <a:pt x="514" y="668"/>
                  </a:lnTo>
                  <a:lnTo>
                    <a:pt x="511" y="674"/>
                  </a:lnTo>
                  <a:lnTo>
                    <a:pt x="511" y="677"/>
                  </a:lnTo>
                  <a:lnTo>
                    <a:pt x="508" y="686"/>
                  </a:lnTo>
                  <a:lnTo>
                    <a:pt x="508" y="686"/>
                  </a:lnTo>
                  <a:lnTo>
                    <a:pt x="502" y="686"/>
                  </a:lnTo>
                  <a:lnTo>
                    <a:pt x="502" y="686"/>
                  </a:lnTo>
                  <a:lnTo>
                    <a:pt x="502" y="689"/>
                  </a:lnTo>
                  <a:lnTo>
                    <a:pt x="505" y="696"/>
                  </a:lnTo>
                  <a:lnTo>
                    <a:pt x="505" y="696"/>
                  </a:lnTo>
                  <a:lnTo>
                    <a:pt x="502" y="702"/>
                  </a:lnTo>
                  <a:lnTo>
                    <a:pt x="502" y="708"/>
                  </a:lnTo>
                  <a:lnTo>
                    <a:pt x="502" y="708"/>
                  </a:lnTo>
                  <a:lnTo>
                    <a:pt x="502" y="714"/>
                  </a:lnTo>
                  <a:lnTo>
                    <a:pt x="505" y="714"/>
                  </a:lnTo>
                  <a:lnTo>
                    <a:pt x="505" y="714"/>
                  </a:lnTo>
                  <a:lnTo>
                    <a:pt x="502" y="723"/>
                  </a:lnTo>
                  <a:lnTo>
                    <a:pt x="496" y="732"/>
                  </a:lnTo>
                  <a:lnTo>
                    <a:pt x="481" y="744"/>
                  </a:lnTo>
                  <a:lnTo>
                    <a:pt x="481" y="744"/>
                  </a:lnTo>
                  <a:lnTo>
                    <a:pt x="472" y="741"/>
                  </a:lnTo>
                  <a:lnTo>
                    <a:pt x="466" y="738"/>
                  </a:lnTo>
                  <a:lnTo>
                    <a:pt x="451" y="726"/>
                  </a:lnTo>
                  <a:lnTo>
                    <a:pt x="451" y="726"/>
                  </a:lnTo>
                  <a:lnTo>
                    <a:pt x="448" y="732"/>
                  </a:lnTo>
                  <a:lnTo>
                    <a:pt x="442" y="732"/>
                  </a:lnTo>
                  <a:lnTo>
                    <a:pt x="430" y="729"/>
                  </a:lnTo>
                  <a:lnTo>
                    <a:pt x="420" y="723"/>
                  </a:lnTo>
                  <a:lnTo>
                    <a:pt x="420" y="720"/>
                  </a:lnTo>
                  <a:lnTo>
                    <a:pt x="420" y="720"/>
                  </a:lnTo>
                  <a:lnTo>
                    <a:pt x="417" y="720"/>
                  </a:lnTo>
                  <a:lnTo>
                    <a:pt x="417" y="723"/>
                  </a:lnTo>
                  <a:lnTo>
                    <a:pt x="414" y="726"/>
                  </a:lnTo>
                  <a:lnTo>
                    <a:pt x="414" y="726"/>
                  </a:lnTo>
                  <a:lnTo>
                    <a:pt x="411" y="720"/>
                  </a:lnTo>
                  <a:lnTo>
                    <a:pt x="408" y="714"/>
                  </a:lnTo>
                  <a:lnTo>
                    <a:pt x="408" y="714"/>
                  </a:lnTo>
                  <a:lnTo>
                    <a:pt x="399" y="711"/>
                  </a:lnTo>
                  <a:lnTo>
                    <a:pt x="396" y="705"/>
                  </a:lnTo>
                  <a:lnTo>
                    <a:pt x="396" y="699"/>
                  </a:lnTo>
                  <a:lnTo>
                    <a:pt x="396" y="699"/>
                  </a:lnTo>
                  <a:lnTo>
                    <a:pt x="387" y="692"/>
                  </a:lnTo>
                  <a:lnTo>
                    <a:pt x="378" y="686"/>
                  </a:lnTo>
                  <a:lnTo>
                    <a:pt x="378" y="686"/>
                  </a:lnTo>
                  <a:lnTo>
                    <a:pt x="381" y="683"/>
                  </a:lnTo>
                  <a:lnTo>
                    <a:pt x="381" y="683"/>
                  </a:lnTo>
                  <a:lnTo>
                    <a:pt x="387" y="683"/>
                  </a:lnTo>
                  <a:lnTo>
                    <a:pt x="387" y="683"/>
                  </a:lnTo>
                  <a:lnTo>
                    <a:pt x="384" y="677"/>
                  </a:lnTo>
                  <a:lnTo>
                    <a:pt x="381" y="674"/>
                  </a:lnTo>
                  <a:lnTo>
                    <a:pt x="375" y="674"/>
                  </a:lnTo>
                  <a:lnTo>
                    <a:pt x="372" y="668"/>
                  </a:lnTo>
                  <a:lnTo>
                    <a:pt x="372" y="668"/>
                  </a:lnTo>
                  <a:lnTo>
                    <a:pt x="369" y="662"/>
                  </a:lnTo>
                  <a:lnTo>
                    <a:pt x="366" y="659"/>
                  </a:lnTo>
                  <a:lnTo>
                    <a:pt x="363" y="656"/>
                  </a:lnTo>
                  <a:lnTo>
                    <a:pt x="363" y="656"/>
                  </a:lnTo>
                  <a:lnTo>
                    <a:pt x="360" y="659"/>
                  </a:lnTo>
                  <a:lnTo>
                    <a:pt x="360" y="659"/>
                  </a:lnTo>
                  <a:lnTo>
                    <a:pt x="363" y="653"/>
                  </a:lnTo>
                  <a:lnTo>
                    <a:pt x="363" y="653"/>
                  </a:lnTo>
                  <a:lnTo>
                    <a:pt x="360" y="650"/>
                  </a:lnTo>
                  <a:lnTo>
                    <a:pt x="360" y="650"/>
                  </a:lnTo>
                  <a:lnTo>
                    <a:pt x="357" y="650"/>
                  </a:lnTo>
                  <a:lnTo>
                    <a:pt x="354" y="650"/>
                  </a:lnTo>
                  <a:lnTo>
                    <a:pt x="354" y="650"/>
                  </a:lnTo>
                  <a:lnTo>
                    <a:pt x="354" y="647"/>
                  </a:lnTo>
                  <a:lnTo>
                    <a:pt x="354" y="641"/>
                  </a:lnTo>
                  <a:lnTo>
                    <a:pt x="354" y="638"/>
                  </a:lnTo>
                  <a:lnTo>
                    <a:pt x="351" y="638"/>
                  </a:lnTo>
                  <a:lnTo>
                    <a:pt x="351" y="638"/>
                  </a:lnTo>
                  <a:lnTo>
                    <a:pt x="348" y="635"/>
                  </a:lnTo>
                  <a:lnTo>
                    <a:pt x="345" y="629"/>
                  </a:lnTo>
                  <a:lnTo>
                    <a:pt x="345" y="626"/>
                  </a:lnTo>
                  <a:lnTo>
                    <a:pt x="342" y="629"/>
                  </a:lnTo>
                  <a:lnTo>
                    <a:pt x="342" y="629"/>
                  </a:lnTo>
                  <a:lnTo>
                    <a:pt x="339" y="623"/>
                  </a:lnTo>
                  <a:lnTo>
                    <a:pt x="336" y="620"/>
                  </a:lnTo>
                  <a:lnTo>
                    <a:pt x="330" y="620"/>
                  </a:lnTo>
                  <a:lnTo>
                    <a:pt x="330" y="620"/>
                  </a:lnTo>
                  <a:lnTo>
                    <a:pt x="336" y="614"/>
                  </a:lnTo>
                  <a:lnTo>
                    <a:pt x="339" y="608"/>
                  </a:lnTo>
                  <a:lnTo>
                    <a:pt x="339" y="608"/>
                  </a:lnTo>
                  <a:lnTo>
                    <a:pt x="336" y="605"/>
                  </a:lnTo>
                  <a:lnTo>
                    <a:pt x="333" y="605"/>
                  </a:lnTo>
                  <a:lnTo>
                    <a:pt x="321" y="605"/>
                  </a:lnTo>
                  <a:lnTo>
                    <a:pt x="321" y="605"/>
                  </a:lnTo>
                  <a:lnTo>
                    <a:pt x="321" y="587"/>
                  </a:lnTo>
                  <a:lnTo>
                    <a:pt x="327" y="569"/>
                  </a:lnTo>
                  <a:lnTo>
                    <a:pt x="327" y="569"/>
                  </a:lnTo>
                  <a:lnTo>
                    <a:pt x="324" y="562"/>
                  </a:lnTo>
                  <a:lnTo>
                    <a:pt x="324" y="559"/>
                  </a:lnTo>
                  <a:lnTo>
                    <a:pt x="324" y="556"/>
                  </a:lnTo>
                  <a:lnTo>
                    <a:pt x="318" y="556"/>
                  </a:lnTo>
                  <a:lnTo>
                    <a:pt x="318" y="556"/>
                  </a:lnTo>
                  <a:lnTo>
                    <a:pt x="318" y="553"/>
                  </a:lnTo>
                  <a:lnTo>
                    <a:pt x="321" y="553"/>
                  </a:lnTo>
                  <a:lnTo>
                    <a:pt x="327" y="550"/>
                  </a:lnTo>
                  <a:lnTo>
                    <a:pt x="327" y="550"/>
                  </a:lnTo>
                  <a:lnTo>
                    <a:pt x="327" y="544"/>
                  </a:lnTo>
                  <a:lnTo>
                    <a:pt x="327" y="544"/>
                  </a:lnTo>
                  <a:lnTo>
                    <a:pt x="330" y="547"/>
                  </a:lnTo>
                  <a:lnTo>
                    <a:pt x="333" y="547"/>
                  </a:lnTo>
                  <a:lnTo>
                    <a:pt x="333" y="547"/>
                  </a:lnTo>
                  <a:lnTo>
                    <a:pt x="333" y="547"/>
                  </a:lnTo>
                  <a:lnTo>
                    <a:pt x="333" y="523"/>
                  </a:lnTo>
                  <a:lnTo>
                    <a:pt x="333" y="523"/>
                  </a:lnTo>
                  <a:lnTo>
                    <a:pt x="342" y="520"/>
                  </a:lnTo>
                  <a:lnTo>
                    <a:pt x="345" y="514"/>
                  </a:lnTo>
                  <a:lnTo>
                    <a:pt x="345" y="514"/>
                  </a:lnTo>
                  <a:lnTo>
                    <a:pt x="348" y="517"/>
                  </a:lnTo>
                  <a:lnTo>
                    <a:pt x="351" y="517"/>
                  </a:lnTo>
                  <a:lnTo>
                    <a:pt x="351" y="523"/>
                  </a:lnTo>
                  <a:lnTo>
                    <a:pt x="351" y="523"/>
                  </a:lnTo>
                  <a:lnTo>
                    <a:pt x="354" y="517"/>
                  </a:lnTo>
                  <a:lnTo>
                    <a:pt x="357" y="517"/>
                  </a:lnTo>
                  <a:lnTo>
                    <a:pt x="363" y="514"/>
                  </a:lnTo>
                  <a:lnTo>
                    <a:pt x="363" y="514"/>
                  </a:lnTo>
                  <a:lnTo>
                    <a:pt x="363" y="511"/>
                  </a:lnTo>
                  <a:lnTo>
                    <a:pt x="363" y="511"/>
                  </a:lnTo>
                  <a:lnTo>
                    <a:pt x="360" y="508"/>
                  </a:lnTo>
                  <a:lnTo>
                    <a:pt x="360" y="508"/>
                  </a:lnTo>
                  <a:lnTo>
                    <a:pt x="360" y="505"/>
                  </a:lnTo>
                  <a:lnTo>
                    <a:pt x="366" y="502"/>
                  </a:lnTo>
                  <a:lnTo>
                    <a:pt x="372" y="499"/>
                  </a:lnTo>
                  <a:lnTo>
                    <a:pt x="372" y="499"/>
                  </a:lnTo>
                  <a:lnTo>
                    <a:pt x="369" y="493"/>
                  </a:lnTo>
                  <a:lnTo>
                    <a:pt x="366" y="490"/>
                  </a:lnTo>
                  <a:lnTo>
                    <a:pt x="363" y="484"/>
                  </a:lnTo>
                  <a:lnTo>
                    <a:pt x="366" y="478"/>
                  </a:lnTo>
                  <a:lnTo>
                    <a:pt x="366" y="478"/>
                  </a:lnTo>
                  <a:lnTo>
                    <a:pt x="360" y="481"/>
                  </a:lnTo>
                  <a:lnTo>
                    <a:pt x="360" y="478"/>
                  </a:lnTo>
                  <a:lnTo>
                    <a:pt x="360" y="475"/>
                  </a:lnTo>
                  <a:lnTo>
                    <a:pt x="360" y="475"/>
                  </a:lnTo>
                  <a:lnTo>
                    <a:pt x="354" y="475"/>
                  </a:lnTo>
                  <a:lnTo>
                    <a:pt x="345" y="475"/>
                  </a:lnTo>
                  <a:lnTo>
                    <a:pt x="345" y="475"/>
                  </a:lnTo>
                  <a:lnTo>
                    <a:pt x="348" y="466"/>
                  </a:lnTo>
                  <a:lnTo>
                    <a:pt x="354" y="463"/>
                  </a:lnTo>
                  <a:lnTo>
                    <a:pt x="372" y="463"/>
                  </a:lnTo>
                  <a:lnTo>
                    <a:pt x="372" y="463"/>
                  </a:lnTo>
                  <a:lnTo>
                    <a:pt x="369" y="460"/>
                  </a:lnTo>
                  <a:lnTo>
                    <a:pt x="366" y="460"/>
                  </a:lnTo>
                  <a:lnTo>
                    <a:pt x="363" y="457"/>
                  </a:lnTo>
                  <a:lnTo>
                    <a:pt x="363" y="454"/>
                  </a:lnTo>
                  <a:lnTo>
                    <a:pt x="363" y="454"/>
                  </a:lnTo>
                  <a:lnTo>
                    <a:pt x="363" y="451"/>
                  </a:lnTo>
                  <a:lnTo>
                    <a:pt x="360" y="451"/>
                  </a:lnTo>
                  <a:lnTo>
                    <a:pt x="354" y="451"/>
                  </a:lnTo>
                  <a:lnTo>
                    <a:pt x="354" y="451"/>
                  </a:lnTo>
                  <a:lnTo>
                    <a:pt x="354" y="442"/>
                  </a:lnTo>
                  <a:lnTo>
                    <a:pt x="354" y="442"/>
                  </a:lnTo>
                  <a:lnTo>
                    <a:pt x="348" y="438"/>
                  </a:lnTo>
                  <a:lnTo>
                    <a:pt x="342" y="435"/>
                  </a:lnTo>
                  <a:lnTo>
                    <a:pt x="342" y="435"/>
                  </a:lnTo>
                  <a:lnTo>
                    <a:pt x="336" y="429"/>
                  </a:lnTo>
                  <a:lnTo>
                    <a:pt x="330" y="417"/>
                  </a:lnTo>
                  <a:lnTo>
                    <a:pt x="330" y="417"/>
                  </a:lnTo>
                  <a:lnTo>
                    <a:pt x="324" y="423"/>
                  </a:lnTo>
                  <a:lnTo>
                    <a:pt x="321" y="423"/>
                  </a:lnTo>
                  <a:lnTo>
                    <a:pt x="318" y="417"/>
                  </a:lnTo>
                  <a:lnTo>
                    <a:pt x="318" y="417"/>
                  </a:lnTo>
                  <a:lnTo>
                    <a:pt x="315" y="420"/>
                  </a:lnTo>
                  <a:lnTo>
                    <a:pt x="315" y="423"/>
                  </a:lnTo>
                  <a:lnTo>
                    <a:pt x="315" y="429"/>
                  </a:lnTo>
                  <a:lnTo>
                    <a:pt x="315" y="429"/>
                  </a:lnTo>
                  <a:lnTo>
                    <a:pt x="293" y="429"/>
                  </a:lnTo>
                  <a:lnTo>
                    <a:pt x="293" y="429"/>
                  </a:lnTo>
                  <a:lnTo>
                    <a:pt x="287" y="417"/>
                  </a:lnTo>
                  <a:lnTo>
                    <a:pt x="287" y="405"/>
                  </a:lnTo>
                  <a:lnTo>
                    <a:pt x="293" y="381"/>
                  </a:lnTo>
                  <a:lnTo>
                    <a:pt x="293" y="381"/>
                  </a:lnTo>
                  <a:lnTo>
                    <a:pt x="290" y="375"/>
                  </a:lnTo>
                  <a:lnTo>
                    <a:pt x="290" y="369"/>
                  </a:lnTo>
                  <a:lnTo>
                    <a:pt x="290" y="369"/>
                  </a:lnTo>
                  <a:lnTo>
                    <a:pt x="287" y="369"/>
                  </a:lnTo>
                  <a:lnTo>
                    <a:pt x="287" y="372"/>
                  </a:lnTo>
                  <a:lnTo>
                    <a:pt x="284" y="378"/>
                  </a:lnTo>
                  <a:lnTo>
                    <a:pt x="284" y="378"/>
                  </a:lnTo>
                  <a:lnTo>
                    <a:pt x="281" y="375"/>
                  </a:lnTo>
                  <a:lnTo>
                    <a:pt x="281" y="375"/>
                  </a:lnTo>
                  <a:lnTo>
                    <a:pt x="281" y="366"/>
                  </a:lnTo>
                  <a:lnTo>
                    <a:pt x="281" y="360"/>
                  </a:lnTo>
                  <a:lnTo>
                    <a:pt x="278" y="360"/>
                  </a:lnTo>
                  <a:lnTo>
                    <a:pt x="272" y="360"/>
                  </a:lnTo>
                  <a:lnTo>
                    <a:pt x="272" y="360"/>
                  </a:lnTo>
                  <a:lnTo>
                    <a:pt x="275" y="354"/>
                  </a:lnTo>
                  <a:lnTo>
                    <a:pt x="272" y="345"/>
                  </a:lnTo>
                  <a:lnTo>
                    <a:pt x="272" y="345"/>
                  </a:lnTo>
                  <a:lnTo>
                    <a:pt x="272" y="342"/>
                  </a:lnTo>
                  <a:lnTo>
                    <a:pt x="269" y="342"/>
                  </a:lnTo>
                  <a:lnTo>
                    <a:pt x="260" y="342"/>
                  </a:lnTo>
                  <a:lnTo>
                    <a:pt x="260" y="342"/>
                  </a:lnTo>
                  <a:lnTo>
                    <a:pt x="257" y="330"/>
                  </a:lnTo>
                  <a:lnTo>
                    <a:pt x="257" y="321"/>
                  </a:lnTo>
                  <a:lnTo>
                    <a:pt x="257" y="321"/>
                  </a:lnTo>
                  <a:lnTo>
                    <a:pt x="254" y="318"/>
                  </a:lnTo>
                  <a:lnTo>
                    <a:pt x="251" y="315"/>
                  </a:lnTo>
                  <a:lnTo>
                    <a:pt x="248" y="308"/>
                  </a:lnTo>
                  <a:lnTo>
                    <a:pt x="248" y="302"/>
                  </a:lnTo>
                  <a:lnTo>
                    <a:pt x="248" y="302"/>
                  </a:lnTo>
                  <a:lnTo>
                    <a:pt x="245" y="305"/>
                  </a:lnTo>
                  <a:lnTo>
                    <a:pt x="242" y="302"/>
                  </a:lnTo>
                  <a:lnTo>
                    <a:pt x="236" y="299"/>
                  </a:lnTo>
                  <a:lnTo>
                    <a:pt x="236" y="299"/>
                  </a:lnTo>
                  <a:lnTo>
                    <a:pt x="227" y="299"/>
                  </a:lnTo>
                  <a:lnTo>
                    <a:pt x="227" y="299"/>
                  </a:lnTo>
                  <a:lnTo>
                    <a:pt x="221" y="296"/>
                  </a:lnTo>
                  <a:lnTo>
                    <a:pt x="206" y="293"/>
                  </a:lnTo>
                  <a:lnTo>
                    <a:pt x="194" y="290"/>
                  </a:lnTo>
                  <a:lnTo>
                    <a:pt x="188" y="287"/>
                  </a:lnTo>
                  <a:lnTo>
                    <a:pt x="185" y="284"/>
                  </a:lnTo>
                  <a:lnTo>
                    <a:pt x="185" y="284"/>
                  </a:lnTo>
                  <a:lnTo>
                    <a:pt x="179" y="284"/>
                  </a:lnTo>
                  <a:lnTo>
                    <a:pt x="170" y="284"/>
                  </a:lnTo>
                  <a:lnTo>
                    <a:pt x="151" y="281"/>
                  </a:lnTo>
                  <a:lnTo>
                    <a:pt x="136" y="281"/>
                  </a:lnTo>
                  <a:lnTo>
                    <a:pt x="130" y="281"/>
                  </a:lnTo>
                  <a:lnTo>
                    <a:pt x="127" y="284"/>
                  </a:lnTo>
                  <a:lnTo>
                    <a:pt x="127" y="284"/>
                  </a:lnTo>
                  <a:lnTo>
                    <a:pt x="124" y="287"/>
                  </a:lnTo>
                  <a:lnTo>
                    <a:pt x="121" y="287"/>
                  </a:lnTo>
                  <a:lnTo>
                    <a:pt x="118" y="284"/>
                  </a:lnTo>
                  <a:lnTo>
                    <a:pt x="115" y="284"/>
                  </a:lnTo>
                  <a:lnTo>
                    <a:pt x="115" y="284"/>
                  </a:lnTo>
                  <a:lnTo>
                    <a:pt x="100" y="287"/>
                  </a:lnTo>
                  <a:lnTo>
                    <a:pt x="94" y="290"/>
                  </a:lnTo>
                  <a:lnTo>
                    <a:pt x="85" y="290"/>
                  </a:lnTo>
                  <a:lnTo>
                    <a:pt x="85" y="290"/>
                  </a:lnTo>
                  <a:lnTo>
                    <a:pt x="85" y="290"/>
                  </a:lnTo>
                  <a:lnTo>
                    <a:pt x="82" y="287"/>
                  </a:lnTo>
                  <a:lnTo>
                    <a:pt x="82" y="287"/>
                  </a:lnTo>
                  <a:lnTo>
                    <a:pt x="70" y="287"/>
                  </a:lnTo>
                  <a:lnTo>
                    <a:pt x="70" y="287"/>
                  </a:lnTo>
                  <a:lnTo>
                    <a:pt x="67" y="278"/>
                  </a:lnTo>
                  <a:lnTo>
                    <a:pt x="61" y="275"/>
                  </a:lnTo>
                  <a:lnTo>
                    <a:pt x="61" y="275"/>
                  </a:lnTo>
                  <a:lnTo>
                    <a:pt x="64" y="272"/>
                  </a:lnTo>
                  <a:lnTo>
                    <a:pt x="67" y="272"/>
                  </a:lnTo>
                  <a:lnTo>
                    <a:pt x="70" y="272"/>
                  </a:lnTo>
                  <a:lnTo>
                    <a:pt x="73" y="272"/>
                  </a:lnTo>
                  <a:lnTo>
                    <a:pt x="73" y="272"/>
                  </a:lnTo>
                  <a:lnTo>
                    <a:pt x="73" y="266"/>
                  </a:lnTo>
                  <a:lnTo>
                    <a:pt x="73" y="263"/>
                  </a:lnTo>
                  <a:lnTo>
                    <a:pt x="82" y="263"/>
                  </a:lnTo>
                  <a:lnTo>
                    <a:pt x="82" y="263"/>
                  </a:lnTo>
                  <a:lnTo>
                    <a:pt x="79" y="260"/>
                  </a:lnTo>
                  <a:lnTo>
                    <a:pt x="73" y="260"/>
                  </a:lnTo>
                  <a:lnTo>
                    <a:pt x="61" y="260"/>
                  </a:lnTo>
                  <a:lnTo>
                    <a:pt x="46" y="260"/>
                  </a:lnTo>
                  <a:lnTo>
                    <a:pt x="43" y="257"/>
                  </a:lnTo>
                  <a:lnTo>
                    <a:pt x="36" y="254"/>
                  </a:lnTo>
                  <a:lnTo>
                    <a:pt x="36" y="254"/>
                  </a:lnTo>
                  <a:lnTo>
                    <a:pt x="43" y="248"/>
                  </a:lnTo>
                  <a:lnTo>
                    <a:pt x="46" y="245"/>
                  </a:lnTo>
                  <a:lnTo>
                    <a:pt x="61" y="245"/>
                  </a:lnTo>
                  <a:lnTo>
                    <a:pt x="73" y="245"/>
                  </a:lnTo>
                  <a:lnTo>
                    <a:pt x="82" y="242"/>
                  </a:lnTo>
                  <a:lnTo>
                    <a:pt x="85" y="239"/>
                  </a:lnTo>
                  <a:lnTo>
                    <a:pt x="85" y="239"/>
                  </a:lnTo>
                  <a:lnTo>
                    <a:pt x="82" y="236"/>
                  </a:lnTo>
                  <a:lnTo>
                    <a:pt x="76" y="236"/>
                  </a:lnTo>
                  <a:lnTo>
                    <a:pt x="64" y="233"/>
                  </a:lnTo>
                  <a:lnTo>
                    <a:pt x="43" y="239"/>
                  </a:lnTo>
                  <a:lnTo>
                    <a:pt x="43" y="239"/>
                  </a:lnTo>
                  <a:lnTo>
                    <a:pt x="40" y="236"/>
                  </a:lnTo>
                  <a:lnTo>
                    <a:pt x="40" y="233"/>
                  </a:lnTo>
                  <a:lnTo>
                    <a:pt x="43" y="227"/>
                  </a:lnTo>
                  <a:lnTo>
                    <a:pt x="43" y="227"/>
                  </a:lnTo>
                  <a:lnTo>
                    <a:pt x="40" y="227"/>
                  </a:lnTo>
                  <a:lnTo>
                    <a:pt x="36" y="230"/>
                  </a:lnTo>
                  <a:lnTo>
                    <a:pt x="36" y="230"/>
                  </a:lnTo>
                  <a:lnTo>
                    <a:pt x="36" y="230"/>
                  </a:lnTo>
                  <a:lnTo>
                    <a:pt x="33" y="227"/>
                  </a:lnTo>
                  <a:lnTo>
                    <a:pt x="33" y="224"/>
                  </a:lnTo>
                  <a:lnTo>
                    <a:pt x="33" y="224"/>
                  </a:lnTo>
                  <a:lnTo>
                    <a:pt x="21" y="224"/>
                  </a:lnTo>
                  <a:lnTo>
                    <a:pt x="15" y="221"/>
                  </a:lnTo>
                  <a:lnTo>
                    <a:pt x="0" y="215"/>
                  </a:lnTo>
                  <a:lnTo>
                    <a:pt x="0" y="215"/>
                  </a:lnTo>
                  <a:lnTo>
                    <a:pt x="6" y="206"/>
                  </a:lnTo>
                  <a:lnTo>
                    <a:pt x="9" y="200"/>
                  </a:lnTo>
                  <a:lnTo>
                    <a:pt x="18" y="197"/>
                  </a:lnTo>
                  <a:lnTo>
                    <a:pt x="27" y="194"/>
                  </a:lnTo>
                  <a:lnTo>
                    <a:pt x="46" y="194"/>
                  </a:lnTo>
                  <a:lnTo>
                    <a:pt x="61" y="191"/>
                  </a:lnTo>
                  <a:lnTo>
                    <a:pt x="61" y="191"/>
                  </a:lnTo>
                  <a:lnTo>
                    <a:pt x="67" y="188"/>
                  </a:lnTo>
                  <a:lnTo>
                    <a:pt x="70" y="184"/>
                  </a:lnTo>
                  <a:lnTo>
                    <a:pt x="70" y="184"/>
                  </a:lnTo>
                  <a:lnTo>
                    <a:pt x="73" y="181"/>
                  </a:lnTo>
                  <a:lnTo>
                    <a:pt x="73" y="181"/>
                  </a:lnTo>
                  <a:lnTo>
                    <a:pt x="82" y="178"/>
                  </a:lnTo>
                  <a:lnTo>
                    <a:pt x="91" y="178"/>
                  </a:lnTo>
                  <a:lnTo>
                    <a:pt x="106" y="178"/>
                  </a:lnTo>
                  <a:lnTo>
                    <a:pt x="106" y="178"/>
                  </a:lnTo>
                  <a:lnTo>
                    <a:pt x="109" y="175"/>
                  </a:lnTo>
                  <a:lnTo>
                    <a:pt x="109" y="172"/>
                  </a:lnTo>
                  <a:lnTo>
                    <a:pt x="109" y="169"/>
                  </a:lnTo>
                  <a:lnTo>
                    <a:pt x="109" y="169"/>
                  </a:lnTo>
                  <a:lnTo>
                    <a:pt x="115" y="166"/>
                  </a:lnTo>
                  <a:lnTo>
                    <a:pt x="124" y="166"/>
                  </a:lnTo>
                  <a:lnTo>
                    <a:pt x="124" y="166"/>
                  </a:lnTo>
                  <a:lnTo>
                    <a:pt x="136" y="154"/>
                  </a:lnTo>
                  <a:lnTo>
                    <a:pt x="136" y="154"/>
                  </a:lnTo>
                  <a:lnTo>
                    <a:pt x="136" y="148"/>
                  </a:lnTo>
                  <a:lnTo>
                    <a:pt x="130" y="145"/>
                  </a:lnTo>
                  <a:lnTo>
                    <a:pt x="127" y="142"/>
                  </a:lnTo>
                  <a:lnTo>
                    <a:pt x="127" y="136"/>
                  </a:lnTo>
                  <a:lnTo>
                    <a:pt x="127" y="136"/>
                  </a:lnTo>
                  <a:lnTo>
                    <a:pt x="121" y="136"/>
                  </a:lnTo>
                  <a:lnTo>
                    <a:pt x="121" y="139"/>
                  </a:lnTo>
                  <a:lnTo>
                    <a:pt x="118" y="145"/>
                  </a:lnTo>
                  <a:lnTo>
                    <a:pt x="118" y="145"/>
                  </a:lnTo>
                  <a:lnTo>
                    <a:pt x="106" y="142"/>
                  </a:lnTo>
                  <a:lnTo>
                    <a:pt x="97" y="139"/>
                  </a:lnTo>
                  <a:lnTo>
                    <a:pt x="85" y="142"/>
                  </a:lnTo>
                  <a:lnTo>
                    <a:pt x="85" y="142"/>
                  </a:lnTo>
                  <a:lnTo>
                    <a:pt x="85" y="136"/>
                  </a:lnTo>
                  <a:lnTo>
                    <a:pt x="91" y="133"/>
                  </a:lnTo>
                  <a:lnTo>
                    <a:pt x="94" y="133"/>
                  </a:lnTo>
                  <a:lnTo>
                    <a:pt x="97" y="133"/>
                  </a:lnTo>
                  <a:lnTo>
                    <a:pt x="97" y="133"/>
                  </a:lnTo>
                  <a:lnTo>
                    <a:pt x="97" y="130"/>
                  </a:lnTo>
                  <a:lnTo>
                    <a:pt x="97" y="130"/>
                  </a:lnTo>
                  <a:lnTo>
                    <a:pt x="103" y="130"/>
                  </a:lnTo>
                  <a:lnTo>
                    <a:pt x="106" y="130"/>
                  </a:lnTo>
                  <a:lnTo>
                    <a:pt x="106" y="130"/>
                  </a:lnTo>
                  <a:lnTo>
                    <a:pt x="109" y="121"/>
                  </a:lnTo>
                  <a:lnTo>
                    <a:pt x="109" y="121"/>
                  </a:lnTo>
                  <a:lnTo>
                    <a:pt x="112" y="121"/>
                  </a:lnTo>
                  <a:lnTo>
                    <a:pt x="115" y="121"/>
                  </a:lnTo>
                  <a:lnTo>
                    <a:pt x="115" y="124"/>
                  </a:lnTo>
                  <a:lnTo>
                    <a:pt x="115" y="124"/>
                  </a:lnTo>
                  <a:lnTo>
                    <a:pt x="121" y="121"/>
                  </a:lnTo>
                  <a:lnTo>
                    <a:pt x="127" y="118"/>
                  </a:lnTo>
                  <a:lnTo>
                    <a:pt x="127" y="112"/>
                  </a:lnTo>
                  <a:lnTo>
                    <a:pt x="127" y="112"/>
                  </a:lnTo>
                  <a:lnTo>
                    <a:pt x="130" y="112"/>
                  </a:lnTo>
                  <a:lnTo>
                    <a:pt x="136" y="115"/>
                  </a:lnTo>
                  <a:lnTo>
                    <a:pt x="139" y="115"/>
                  </a:lnTo>
                  <a:lnTo>
                    <a:pt x="142" y="118"/>
                  </a:lnTo>
                  <a:lnTo>
                    <a:pt x="142" y="118"/>
                  </a:lnTo>
                  <a:lnTo>
                    <a:pt x="145" y="115"/>
                  </a:lnTo>
                  <a:lnTo>
                    <a:pt x="145" y="115"/>
                  </a:lnTo>
                  <a:lnTo>
                    <a:pt x="142" y="112"/>
                  </a:lnTo>
                  <a:lnTo>
                    <a:pt x="142" y="112"/>
                  </a:lnTo>
                  <a:lnTo>
                    <a:pt x="148" y="109"/>
                  </a:lnTo>
                  <a:lnTo>
                    <a:pt x="151" y="106"/>
                  </a:lnTo>
                  <a:lnTo>
                    <a:pt x="151" y="100"/>
                  </a:lnTo>
                  <a:lnTo>
                    <a:pt x="151" y="100"/>
                  </a:lnTo>
                  <a:lnTo>
                    <a:pt x="179" y="100"/>
                  </a:lnTo>
                  <a:lnTo>
                    <a:pt x="179" y="100"/>
                  </a:lnTo>
                  <a:lnTo>
                    <a:pt x="182" y="100"/>
                  </a:lnTo>
                  <a:lnTo>
                    <a:pt x="185" y="97"/>
                  </a:lnTo>
                  <a:lnTo>
                    <a:pt x="185" y="91"/>
                  </a:lnTo>
                  <a:lnTo>
                    <a:pt x="185" y="82"/>
                  </a:lnTo>
                  <a:lnTo>
                    <a:pt x="185" y="76"/>
                  </a:lnTo>
                  <a:lnTo>
                    <a:pt x="185" y="76"/>
                  </a:lnTo>
                  <a:lnTo>
                    <a:pt x="206" y="79"/>
                  </a:lnTo>
                  <a:lnTo>
                    <a:pt x="215" y="79"/>
                  </a:lnTo>
                  <a:lnTo>
                    <a:pt x="224" y="76"/>
                  </a:lnTo>
                  <a:lnTo>
                    <a:pt x="224" y="76"/>
                  </a:lnTo>
                  <a:lnTo>
                    <a:pt x="224" y="73"/>
                  </a:lnTo>
                  <a:lnTo>
                    <a:pt x="221" y="73"/>
                  </a:lnTo>
                  <a:lnTo>
                    <a:pt x="215" y="73"/>
                  </a:lnTo>
                  <a:lnTo>
                    <a:pt x="215" y="73"/>
                  </a:lnTo>
                  <a:lnTo>
                    <a:pt x="221" y="70"/>
                  </a:lnTo>
                  <a:lnTo>
                    <a:pt x="227" y="67"/>
                  </a:lnTo>
                  <a:lnTo>
                    <a:pt x="233" y="67"/>
                  </a:lnTo>
                  <a:lnTo>
                    <a:pt x="242" y="64"/>
                  </a:lnTo>
                  <a:lnTo>
                    <a:pt x="242" y="64"/>
                  </a:lnTo>
                  <a:lnTo>
                    <a:pt x="251" y="61"/>
                  </a:lnTo>
                  <a:lnTo>
                    <a:pt x="269" y="61"/>
                  </a:lnTo>
                  <a:lnTo>
                    <a:pt x="306" y="61"/>
                  </a:lnTo>
                  <a:lnTo>
                    <a:pt x="306" y="61"/>
                  </a:lnTo>
                  <a:lnTo>
                    <a:pt x="312" y="57"/>
                  </a:lnTo>
                  <a:lnTo>
                    <a:pt x="318" y="54"/>
                  </a:lnTo>
                  <a:lnTo>
                    <a:pt x="318" y="54"/>
                  </a:lnTo>
                  <a:lnTo>
                    <a:pt x="333" y="57"/>
                  </a:lnTo>
                  <a:lnTo>
                    <a:pt x="342" y="57"/>
                  </a:lnTo>
                  <a:lnTo>
                    <a:pt x="345" y="54"/>
                  </a:lnTo>
                  <a:lnTo>
                    <a:pt x="345" y="54"/>
                  </a:lnTo>
                  <a:lnTo>
                    <a:pt x="345" y="61"/>
                  </a:lnTo>
                  <a:lnTo>
                    <a:pt x="348" y="64"/>
                  </a:lnTo>
                  <a:lnTo>
                    <a:pt x="348" y="67"/>
                  </a:lnTo>
                  <a:lnTo>
                    <a:pt x="351" y="67"/>
                  </a:lnTo>
                  <a:lnTo>
                    <a:pt x="351" y="67"/>
                  </a:lnTo>
                  <a:lnTo>
                    <a:pt x="354" y="64"/>
                  </a:lnTo>
                  <a:lnTo>
                    <a:pt x="354" y="67"/>
                  </a:lnTo>
                  <a:lnTo>
                    <a:pt x="357" y="70"/>
                  </a:lnTo>
                  <a:lnTo>
                    <a:pt x="363" y="76"/>
                  </a:lnTo>
                  <a:lnTo>
                    <a:pt x="363" y="76"/>
                  </a:lnTo>
                  <a:lnTo>
                    <a:pt x="366" y="73"/>
                  </a:lnTo>
                  <a:lnTo>
                    <a:pt x="366" y="70"/>
                  </a:lnTo>
                  <a:lnTo>
                    <a:pt x="366" y="67"/>
                  </a:lnTo>
                  <a:lnTo>
                    <a:pt x="375" y="67"/>
                  </a:lnTo>
                  <a:lnTo>
                    <a:pt x="375" y="67"/>
                  </a:lnTo>
                  <a:lnTo>
                    <a:pt x="372" y="64"/>
                  </a:lnTo>
                  <a:lnTo>
                    <a:pt x="372" y="57"/>
                  </a:lnTo>
                  <a:lnTo>
                    <a:pt x="372" y="54"/>
                  </a:lnTo>
                  <a:lnTo>
                    <a:pt x="363" y="51"/>
                  </a:lnTo>
                  <a:lnTo>
                    <a:pt x="363" y="51"/>
                  </a:lnTo>
                  <a:lnTo>
                    <a:pt x="369" y="45"/>
                  </a:lnTo>
                  <a:lnTo>
                    <a:pt x="378" y="39"/>
                  </a:lnTo>
                  <a:lnTo>
                    <a:pt x="390" y="39"/>
                  </a:lnTo>
                  <a:lnTo>
                    <a:pt x="393" y="42"/>
                  </a:lnTo>
                  <a:lnTo>
                    <a:pt x="396" y="48"/>
                  </a:lnTo>
                  <a:lnTo>
                    <a:pt x="396" y="48"/>
                  </a:lnTo>
                  <a:lnTo>
                    <a:pt x="402" y="48"/>
                  </a:lnTo>
                  <a:lnTo>
                    <a:pt x="405" y="45"/>
                  </a:lnTo>
                  <a:lnTo>
                    <a:pt x="411" y="45"/>
                  </a:lnTo>
                  <a:lnTo>
                    <a:pt x="414" y="48"/>
                  </a:lnTo>
                  <a:lnTo>
                    <a:pt x="414" y="48"/>
                  </a:lnTo>
                  <a:lnTo>
                    <a:pt x="427" y="54"/>
                  </a:lnTo>
                  <a:lnTo>
                    <a:pt x="427" y="54"/>
                  </a:lnTo>
                  <a:lnTo>
                    <a:pt x="442" y="61"/>
                  </a:lnTo>
                  <a:lnTo>
                    <a:pt x="460" y="64"/>
                  </a:lnTo>
                  <a:lnTo>
                    <a:pt x="460" y="64"/>
                  </a:lnTo>
                  <a:lnTo>
                    <a:pt x="460" y="61"/>
                  </a:lnTo>
                  <a:lnTo>
                    <a:pt x="457" y="61"/>
                  </a:lnTo>
                  <a:lnTo>
                    <a:pt x="451" y="61"/>
                  </a:lnTo>
                  <a:lnTo>
                    <a:pt x="451" y="61"/>
                  </a:lnTo>
                  <a:lnTo>
                    <a:pt x="457" y="54"/>
                  </a:lnTo>
                  <a:lnTo>
                    <a:pt x="463" y="51"/>
                  </a:lnTo>
                  <a:lnTo>
                    <a:pt x="463" y="51"/>
                  </a:lnTo>
                  <a:lnTo>
                    <a:pt x="457" y="45"/>
                  </a:lnTo>
                  <a:lnTo>
                    <a:pt x="448" y="42"/>
                  </a:lnTo>
                  <a:lnTo>
                    <a:pt x="427" y="39"/>
                  </a:lnTo>
                  <a:lnTo>
                    <a:pt x="427" y="39"/>
                  </a:lnTo>
                  <a:lnTo>
                    <a:pt x="430" y="33"/>
                  </a:lnTo>
                  <a:lnTo>
                    <a:pt x="439" y="30"/>
                  </a:lnTo>
                  <a:lnTo>
                    <a:pt x="457" y="30"/>
                  </a:lnTo>
                  <a:lnTo>
                    <a:pt x="457" y="30"/>
                  </a:lnTo>
                  <a:lnTo>
                    <a:pt x="457" y="27"/>
                  </a:lnTo>
                  <a:lnTo>
                    <a:pt x="454" y="24"/>
                  </a:lnTo>
                  <a:lnTo>
                    <a:pt x="445" y="24"/>
                  </a:lnTo>
                  <a:lnTo>
                    <a:pt x="445" y="24"/>
                  </a:lnTo>
                  <a:lnTo>
                    <a:pt x="448" y="18"/>
                  </a:lnTo>
                  <a:lnTo>
                    <a:pt x="451" y="15"/>
                  </a:lnTo>
                  <a:lnTo>
                    <a:pt x="460" y="15"/>
                  </a:lnTo>
                  <a:lnTo>
                    <a:pt x="472" y="21"/>
                  </a:lnTo>
                  <a:lnTo>
                    <a:pt x="481" y="24"/>
                  </a:lnTo>
                  <a:lnTo>
                    <a:pt x="481" y="24"/>
                  </a:lnTo>
                  <a:lnTo>
                    <a:pt x="484" y="24"/>
                  </a:lnTo>
                  <a:lnTo>
                    <a:pt x="490" y="21"/>
                  </a:lnTo>
                  <a:lnTo>
                    <a:pt x="496" y="18"/>
                  </a:lnTo>
                  <a:lnTo>
                    <a:pt x="496" y="18"/>
                  </a:lnTo>
                  <a:lnTo>
                    <a:pt x="523" y="24"/>
                  </a:lnTo>
                  <a:lnTo>
                    <a:pt x="535" y="24"/>
                  </a:lnTo>
                  <a:lnTo>
                    <a:pt x="544" y="18"/>
                  </a:lnTo>
                  <a:lnTo>
                    <a:pt x="544" y="18"/>
                  </a:lnTo>
                  <a:lnTo>
                    <a:pt x="557" y="15"/>
                  </a:lnTo>
                  <a:lnTo>
                    <a:pt x="569" y="15"/>
                  </a:lnTo>
                  <a:lnTo>
                    <a:pt x="569" y="15"/>
                  </a:lnTo>
                  <a:lnTo>
                    <a:pt x="572" y="12"/>
                  </a:lnTo>
                  <a:lnTo>
                    <a:pt x="575" y="9"/>
                  </a:lnTo>
                  <a:lnTo>
                    <a:pt x="575" y="3"/>
                  </a:lnTo>
                  <a:lnTo>
                    <a:pt x="575" y="3"/>
                  </a:lnTo>
                  <a:lnTo>
                    <a:pt x="596" y="3"/>
                  </a:lnTo>
                  <a:lnTo>
                    <a:pt x="596" y="3"/>
                  </a:lnTo>
                  <a:lnTo>
                    <a:pt x="602" y="0"/>
                  </a:lnTo>
                  <a:lnTo>
                    <a:pt x="608" y="0"/>
                  </a:lnTo>
                  <a:lnTo>
                    <a:pt x="608" y="0"/>
                  </a:lnTo>
                  <a:lnTo>
                    <a:pt x="623" y="3"/>
                  </a:lnTo>
                  <a:lnTo>
                    <a:pt x="632" y="3"/>
                  </a:lnTo>
                  <a:lnTo>
                    <a:pt x="644" y="3"/>
                  </a:lnTo>
                  <a:lnTo>
                    <a:pt x="644" y="3"/>
                  </a:lnTo>
                  <a:lnTo>
                    <a:pt x="668" y="0"/>
                  </a:lnTo>
                  <a:lnTo>
                    <a:pt x="705" y="0"/>
                  </a:lnTo>
                  <a:lnTo>
                    <a:pt x="705" y="0"/>
                  </a:lnTo>
                  <a:lnTo>
                    <a:pt x="711" y="0"/>
                  </a:lnTo>
                  <a:lnTo>
                    <a:pt x="717" y="3"/>
                  </a:lnTo>
                  <a:lnTo>
                    <a:pt x="717" y="3"/>
                  </a:lnTo>
                  <a:lnTo>
                    <a:pt x="732" y="6"/>
                  </a:lnTo>
                  <a:lnTo>
                    <a:pt x="747" y="6"/>
                  </a:lnTo>
                  <a:lnTo>
                    <a:pt x="756" y="9"/>
                  </a:lnTo>
                  <a:lnTo>
                    <a:pt x="759" y="12"/>
                  </a:lnTo>
                  <a:lnTo>
                    <a:pt x="762" y="18"/>
                  </a:lnTo>
                  <a:lnTo>
                    <a:pt x="762" y="18"/>
                  </a:lnTo>
                  <a:lnTo>
                    <a:pt x="768" y="18"/>
                  </a:lnTo>
                  <a:lnTo>
                    <a:pt x="771" y="18"/>
                  </a:lnTo>
                  <a:lnTo>
                    <a:pt x="777" y="15"/>
                  </a:lnTo>
                  <a:lnTo>
                    <a:pt x="780" y="15"/>
                  </a:lnTo>
                  <a:lnTo>
                    <a:pt x="780" y="15"/>
                  </a:lnTo>
                  <a:lnTo>
                    <a:pt x="783" y="21"/>
                  </a:lnTo>
                  <a:lnTo>
                    <a:pt x="789" y="24"/>
                  </a:lnTo>
                  <a:lnTo>
                    <a:pt x="795" y="27"/>
                  </a:lnTo>
                  <a:lnTo>
                    <a:pt x="801" y="30"/>
                  </a:lnTo>
                  <a:lnTo>
                    <a:pt x="801" y="30"/>
                  </a:lnTo>
                  <a:lnTo>
                    <a:pt x="807" y="33"/>
                  </a:lnTo>
                  <a:lnTo>
                    <a:pt x="814" y="30"/>
                  </a:lnTo>
                  <a:lnTo>
                    <a:pt x="817" y="27"/>
                  </a:lnTo>
                  <a:lnTo>
                    <a:pt x="823" y="27"/>
                  </a:lnTo>
                  <a:lnTo>
                    <a:pt x="823" y="27"/>
                  </a:lnTo>
                  <a:lnTo>
                    <a:pt x="823" y="30"/>
                  </a:lnTo>
                  <a:lnTo>
                    <a:pt x="823" y="33"/>
                  </a:lnTo>
                  <a:lnTo>
                    <a:pt x="829" y="36"/>
                  </a:lnTo>
                  <a:lnTo>
                    <a:pt x="838" y="36"/>
                  </a:lnTo>
                  <a:lnTo>
                    <a:pt x="847" y="36"/>
                  </a:lnTo>
                  <a:lnTo>
                    <a:pt x="847" y="36"/>
                  </a:lnTo>
                  <a:lnTo>
                    <a:pt x="841" y="42"/>
                  </a:lnTo>
                  <a:lnTo>
                    <a:pt x="844" y="51"/>
                  </a:lnTo>
                  <a:lnTo>
                    <a:pt x="844" y="51"/>
                  </a:lnTo>
                  <a:lnTo>
                    <a:pt x="838" y="48"/>
                  </a:lnTo>
                  <a:lnTo>
                    <a:pt x="835" y="51"/>
                  </a:lnTo>
                  <a:lnTo>
                    <a:pt x="835" y="54"/>
                  </a:lnTo>
                  <a:lnTo>
                    <a:pt x="835" y="54"/>
                  </a:lnTo>
                  <a:lnTo>
                    <a:pt x="768" y="61"/>
                  </a:lnTo>
                  <a:lnTo>
                    <a:pt x="708" y="64"/>
                  </a:lnTo>
                  <a:lnTo>
                    <a:pt x="708" y="64"/>
                  </a:lnTo>
                  <a:lnTo>
                    <a:pt x="705" y="64"/>
                  </a:lnTo>
                  <a:lnTo>
                    <a:pt x="705" y="67"/>
                  </a:lnTo>
                  <a:lnTo>
                    <a:pt x="705" y="67"/>
                  </a:lnTo>
                  <a:lnTo>
                    <a:pt x="702" y="67"/>
                  </a:lnTo>
                  <a:lnTo>
                    <a:pt x="702" y="67"/>
                  </a:lnTo>
                  <a:lnTo>
                    <a:pt x="705" y="64"/>
                  </a:lnTo>
                  <a:lnTo>
                    <a:pt x="705" y="64"/>
                  </a:lnTo>
                  <a:lnTo>
                    <a:pt x="705" y="64"/>
                  </a:lnTo>
                  <a:lnTo>
                    <a:pt x="702" y="61"/>
                  </a:lnTo>
                  <a:lnTo>
                    <a:pt x="696" y="61"/>
                  </a:lnTo>
                  <a:lnTo>
                    <a:pt x="696" y="61"/>
                  </a:lnTo>
                  <a:lnTo>
                    <a:pt x="696" y="67"/>
                  </a:lnTo>
                  <a:lnTo>
                    <a:pt x="696" y="67"/>
                  </a:lnTo>
                  <a:lnTo>
                    <a:pt x="690" y="70"/>
                  </a:lnTo>
                  <a:lnTo>
                    <a:pt x="684" y="70"/>
                  </a:lnTo>
                  <a:lnTo>
                    <a:pt x="680" y="70"/>
                  </a:lnTo>
                  <a:lnTo>
                    <a:pt x="674" y="73"/>
                  </a:lnTo>
                  <a:lnTo>
                    <a:pt x="674" y="7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46" name="Freeform 82"/>
            <p:cNvSpPr>
              <a:spLocks/>
            </p:cNvSpPr>
            <p:nvPr/>
          </p:nvSpPr>
          <p:spPr bwMode="auto">
            <a:xfrm>
              <a:off x="3005138" y="1566863"/>
              <a:ext cx="768350" cy="412750"/>
            </a:xfrm>
            <a:custGeom>
              <a:avLst/>
              <a:gdLst>
                <a:gd name="T0" fmla="*/ 450 w 484"/>
                <a:gd name="T1" fmla="*/ 21 h 260"/>
                <a:gd name="T2" fmla="*/ 481 w 484"/>
                <a:gd name="T3" fmla="*/ 40 h 260"/>
                <a:gd name="T4" fmla="*/ 469 w 484"/>
                <a:gd name="T5" fmla="*/ 46 h 260"/>
                <a:gd name="T6" fmla="*/ 447 w 484"/>
                <a:gd name="T7" fmla="*/ 49 h 260"/>
                <a:gd name="T8" fmla="*/ 432 w 484"/>
                <a:gd name="T9" fmla="*/ 61 h 260"/>
                <a:gd name="T10" fmla="*/ 393 w 484"/>
                <a:gd name="T11" fmla="*/ 70 h 260"/>
                <a:gd name="T12" fmla="*/ 417 w 484"/>
                <a:gd name="T13" fmla="*/ 67 h 260"/>
                <a:gd name="T14" fmla="*/ 378 w 484"/>
                <a:gd name="T15" fmla="*/ 85 h 260"/>
                <a:gd name="T16" fmla="*/ 354 w 484"/>
                <a:gd name="T17" fmla="*/ 97 h 260"/>
                <a:gd name="T18" fmla="*/ 342 w 484"/>
                <a:gd name="T19" fmla="*/ 103 h 260"/>
                <a:gd name="T20" fmla="*/ 326 w 484"/>
                <a:gd name="T21" fmla="*/ 112 h 260"/>
                <a:gd name="T22" fmla="*/ 308 w 484"/>
                <a:gd name="T23" fmla="*/ 124 h 260"/>
                <a:gd name="T24" fmla="*/ 284 w 484"/>
                <a:gd name="T25" fmla="*/ 133 h 260"/>
                <a:gd name="T26" fmla="*/ 272 w 484"/>
                <a:gd name="T27" fmla="*/ 145 h 260"/>
                <a:gd name="T28" fmla="*/ 245 w 484"/>
                <a:gd name="T29" fmla="*/ 148 h 260"/>
                <a:gd name="T30" fmla="*/ 245 w 484"/>
                <a:gd name="T31" fmla="*/ 157 h 260"/>
                <a:gd name="T32" fmla="*/ 260 w 484"/>
                <a:gd name="T33" fmla="*/ 173 h 260"/>
                <a:gd name="T34" fmla="*/ 242 w 484"/>
                <a:gd name="T35" fmla="*/ 182 h 260"/>
                <a:gd name="T36" fmla="*/ 212 w 484"/>
                <a:gd name="T37" fmla="*/ 197 h 260"/>
                <a:gd name="T38" fmla="*/ 212 w 484"/>
                <a:gd name="T39" fmla="*/ 206 h 260"/>
                <a:gd name="T40" fmla="*/ 205 w 484"/>
                <a:gd name="T41" fmla="*/ 218 h 260"/>
                <a:gd name="T42" fmla="*/ 175 w 484"/>
                <a:gd name="T43" fmla="*/ 230 h 260"/>
                <a:gd name="T44" fmla="*/ 205 w 484"/>
                <a:gd name="T45" fmla="*/ 245 h 260"/>
                <a:gd name="T46" fmla="*/ 187 w 484"/>
                <a:gd name="T47" fmla="*/ 251 h 260"/>
                <a:gd name="T48" fmla="*/ 160 w 484"/>
                <a:gd name="T49" fmla="*/ 260 h 260"/>
                <a:gd name="T50" fmla="*/ 145 w 484"/>
                <a:gd name="T51" fmla="*/ 245 h 260"/>
                <a:gd name="T52" fmla="*/ 91 w 484"/>
                <a:gd name="T53" fmla="*/ 242 h 260"/>
                <a:gd name="T54" fmla="*/ 60 w 484"/>
                <a:gd name="T55" fmla="*/ 251 h 260"/>
                <a:gd name="T56" fmla="*/ 45 w 484"/>
                <a:gd name="T57" fmla="*/ 230 h 260"/>
                <a:gd name="T58" fmla="*/ 51 w 484"/>
                <a:gd name="T59" fmla="*/ 209 h 260"/>
                <a:gd name="T60" fmla="*/ 75 w 484"/>
                <a:gd name="T61" fmla="*/ 212 h 260"/>
                <a:gd name="T62" fmla="*/ 103 w 484"/>
                <a:gd name="T63" fmla="*/ 209 h 260"/>
                <a:gd name="T64" fmla="*/ 88 w 484"/>
                <a:gd name="T65" fmla="*/ 200 h 260"/>
                <a:gd name="T66" fmla="*/ 48 w 484"/>
                <a:gd name="T67" fmla="*/ 194 h 260"/>
                <a:gd name="T68" fmla="*/ 82 w 484"/>
                <a:gd name="T69" fmla="*/ 170 h 260"/>
                <a:gd name="T70" fmla="*/ 109 w 484"/>
                <a:gd name="T71" fmla="*/ 170 h 260"/>
                <a:gd name="T72" fmla="*/ 118 w 484"/>
                <a:gd name="T73" fmla="*/ 154 h 260"/>
                <a:gd name="T74" fmla="*/ 103 w 484"/>
                <a:gd name="T75" fmla="*/ 133 h 260"/>
                <a:gd name="T76" fmla="*/ 85 w 484"/>
                <a:gd name="T77" fmla="*/ 124 h 260"/>
                <a:gd name="T78" fmla="*/ 103 w 484"/>
                <a:gd name="T79" fmla="*/ 112 h 260"/>
                <a:gd name="T80" fmla="*/ 127 w 484"/>
                <a:gd name="T81" fmla="*/ 124 h 260"/>
                <a:gd name="T82" fmla="*/ 142 w 484"/>
                <a:gd name="T83" fmla="*/ 112 h 260"/>
                <a:gd name="T84" fmla="*/ 190 w 484"/>
                <a:gd name="T85" fmla="*/ 85 h 260"/>
                <a:gd name="T86" fmla="*/ 157 w 484"/>
                <a:gd name="T87" fmla="*/ 97 h 260"/>
                <a:gd name="T88" fmla="*/ 106 w 484"/>
                <a:gd name="T89" fmla="*/ 100 h 260"/>
                <a:gd name="T90" fmla="*/ 69 w 484"/>
                <a:gd name="T91" fmla="*/ 94 h 260"/>
                <a:gd name="T92" fmla="*/ 45 w 484"/>
                <a:gd name="T93" fmla="*/ 88 h 260"/>
                <a:gd name="T94" fmla="*/ 12 w 484"/>
                <a:gd name="T95" fmla="*/ 79 h 260"/>
                <a:gd name="T96" fmla="*/ 21 w 484"/>
                <a:gd name="T97" fmla="*/ 64 h 260"/>
                <a:gd name="T98" fmla="*/ 0 w 484"/>
                <a:gd name="T99" fmla="*/ 55 h 260"/>
                <a:gd name="T100" fmla="*/ 79 w 484"/>
                <a:gd name="T101" fmla="*/ 40 h 260"/>
                <a:gd name="T102" fmla="*/ 109 w 484"/>
                <a:gd name="T103" fmla="*/ 30 h 260"/>
                <a:gd name="T104" fmla="*/ 139 w 484"/>
                <a:gd name="T105" fmla="*/ 18 h 260"/>
                <a:gd name="T106" fmla="*/ 205 w 484"/>
                <a:gd name="T107" fmla="*/ 12 h 260"/>
                <a:gd name="T108" fmla="*/ 257 w 484"/>
                <a:gd name="T109" fmla="*/ 9 h 260"/>
                <a:gd name="T110" fmla="*/ 296 w 484"/>
                <a:gd name="T111" fmla="*/ 6 h 260"/>
                <a:gd name="T112" fmla="*/ 314 w 484"/>
                <a:gd name="T113" fmla="*/ 0 h 260"/>
                <a:gd name="T114" fmla="*/ 366 w 484"/>
                <a:gd name="T115" fmla="*/ 0 h 260"/>
                <a:gd name="T116" fmla="*/ 414 w 484"/>
                <a:gd name="T117" fmla="*/ 9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260">
                  <a:moveTo>
                    <a:pt x="450" y="6"/>
                  </a:moveTo>
                  <a:lnTo>
                    <a:pt x="450" y="6"/>
                  </a:lnTo>
                  <a:lnTo>
                    <a:pt x="447" y="9"/>
                  </a:lnTo>
                  <a:lnTo>
                    <a:pt x="447" y="12"/>
                  </a:lnTo>
                  <a:lnTo>
                    <a:pt x="450" y="15"/>
                  </a:lnTo>
                  <a:lnTo>
                    <a:pt x="450" y="21"/>
                  </a:lnTo>
                  <a:lnTo>
                    <a:pt x="450" y="21"/>
                  </a:lnTo>
                  <a:lnTo>
                    <a:pt x="484" y="21"/>
                  </a:lnTo>
                  <a:lnTo>
                    <a:pt x="484" y="21"/>
                  </a:lnTo>
                  <a:lnTo>
                    <a:pt x="481" y="30"/>
                  </a:lnTo>
                  <a:lnTo>
                    <a:pt x="481" y="33"/>
                  </a:lnTo>
                  <a:lnTo>
                    <a:pt x="481" y="40"/>
                  </a:lnTo>
                  <a:lnTo>
                    <a:pt x="481" y="40"/>
                  </a:lnTo>
                  <a:lnTo>
                    <a:pt x="475" y="40"/>
                  </a:lnTo>
                  <a:lnTo>
                    <a:pt x="469" y="40"/>
                  </a:lnTo>
                  <a:lnTo>
                    <a:pt x="469" y="40"/>
                  </a:lnTo>
                  <a:lnTo>
                    <a:pt x="469" y="46"/>
                  </a:lnTo>
                  <a:lnTo>
                    <a:pt x="469" y="46"/>
                  </a:lnTo>
                  <a:lnTo>
                    <a:pt x="456" y="49"/>
                  </a:lnTo>
                  <a:lnTo>
                    <a:pt x="453" y="49"/>
                  </a:lnTo>
                  <a:lnTo>
                    <a:pt x="450" y="46"/>
                  </a:lnTo>
                  <a:lnTo>
                    <a:pt x="450" y="46"/>
                  </a:lnTo>
                  <a:lnTo>
                    <a:pt x="447" y="49"/>
                  </a:lnTo>
                  <a:lnTo>
                    <a:pt x="447" y="49"/>
                  </a:lnTo>
                  <a:lnTo>
                    <a:pt x="447" y="55"/>
                  </a:lnTo>
                  <a:lnTo>
                    <a:pt x="447" y="55"/>
                  </a:lnTo>
                  <a:lnTo>
                    <a:pt x="441" y="55"/>
                  </a:lnTo>
                  <a:lnTo>
                    <a:pt x="438" y="55"/>
                  </a:lnTo>
                  <a:lnTo>
                    <a:pt x="432" y="55"/>
                  </a:lnTo>
                  <a:lnTo>
                    <a:pt x="432" y="61"/>
                  </a:lnTo>
                  <a:lnTo>
                    <a:pt x="432" y="61"/>
                  </a:lnTo>
                  <a:lnTo>
                    <a:pt x="408" y="58"/>
                  </a:lnTo>
                  <a:lnTo>
                    <a:pt x="399" y="61"/>
                  </a:lnTo>
                  <a:lnTo>
                    <a:pt x="390" y="67"/>
                  </a:lnTo>
                  <a:lnTo>
                    <a:pt x="390" y="67"/>
                  </a:lnTo>
                  <a:lnTo>
                    <a:pt x="393" y="70"/>
                  </a:lnTo>
                  <a:lnTo>
                    <a:pt x="396" y="70"/>
                  </a:lnTo>
                  <a:lnTo>
                    <a:pt x="402" y="70"/>
                  </a:lnTo>
                  <a:lnTo>
                    <a:pt x="414" y="64"/>
                  </a:lnTo>
                  <a:lnTo>
                    <a:pt x="414" y="64"/>
                  </a:lnTo>
                  <a:lnTo>
                    <a:pt x="417" y="64"/>
                  </a:lnTo>
                  <a:lnTo>
                    <a:pt x="417" y="67"/>
                  </a:lnTo>
                  <a:lnTo>
                    <a:pt x="414" y="70"/>
                  </a:lnTo>
                  <a:lnTo>
                    <a:pt x="414" y="76"/>
                  </a:lnTo>
                  <a:lnTo>
                    <a:pt x="414" y="76"/>
                  </a:lnTo>
                  <a:lnTo>
                    <a:pt x="396" y="79"/>
                  </a:lnTo>
                  <a:lnTo>
                    <a:pt x="378" y="85"/>
                  </a:lnTo>
                  <a:lnTo>
                    <a:pt x="378" y="85"/>
                  </a:lnTo>
                  <a:lnTo>
                    <a:pt x="372" y="88"/>
                  </a:lnTo>
                  <a:lnTo>
                    <a:pt x="366" y="97"/>
                  </a:lnTo>
                  <a:lnTo>
                    <a:pt x="366" y="97"/>
                  </a:lnTo>
                  <a:lnTo>
                    <a:pt x="360" y="97"/>
                  </a:lnTo>
                  <a:lnTo>
                    <a:pt x="354" y="97"/>
                  </a:lnTo>
                  <a:lnTo>
                    <a:pt x="354" y="97"/>
                  </a:lnTo>
                  <a:lnTo>
                    <a:pt x="351" y="97"/>
                  </a:lnTo>
                  <a:lnTo>
                    <a:pt x="351" y="100"/>
                  </a:lnTo>
                  <a:lnTo>
                    <a:pt x="351" y="103"/>
                  </a:lnTo>
                  <a:lnTo>
                    <a:pt x="351" y="103"/>
                  </a:lnTo>
                  <a:lnTo>
                    <a:pt x="345" y="106"/>
                  </a:lnTo>
                  <a:lnTo>
                    <a:pt x="342" y="103"/>
                  </a:lnTo>
                  <a:lnTo>
                    <a:pt x="339" y="106"/>
                  </a:lnTo>
                  <a:lnTo>
                    <a:pt x="339" y="109"/>
                  </a:lnTo>
                  <a:lnTo>
                    <a:pt x="339" y="109"/>
                  </a:lnTo>
                  <a:lnTo>
                    <a:pt x="336" y="112"/>
                  </a:lnTo>
                  <a:lnTo>
                    <a:pt x="332" y="112"/>
                  </a:lnTo>
                  <a:lnTo>
                    <a:pt x="326" y="112"/>
                  </a:lnTo>
                  <a:lnTo>
                    <a:pt x="326" y="115"/>
                  </a:lnTo>
                  <a:lnTo>
                    <a:pt x="326" y="115"/>
                  </a:lnTo>
                  <a:lnTo>
                    <a:pt x="323" y="121"/>
                  </a:lnTo>
                  <a:lnTo>
                    <a:pt x="317" y="121"/>
                  </a:lnTo>
                  <a:lnTo>
                    <a:pt x="314" y="121"/>
                  </a:lnTo>
                  <a:lnTo>
                    <a:pt x="308" y="124"/>
                  </a:lnTo>
                  <a:lnTo>
                    <a:pt x="308" y="124"/>
                  </a:lnTo>
                  <a:lnTo>
                    <a:pt x="305" y="127"/>
                  </a:lnTo>
                  <a:lnTo>
                    <a:pt x="299" y="130"/>
                  </a:lnTo>
                  <a:lnTo>
                    <a:pt x="284" y="133"/>
                  </a:lnTo>
                  <a:lnTo>
                    <a:pt x="284" y="133"/>
                  </a:lnTo>
                  <a:lnTo>
                    <a:pt x="284" y="133"/>
                  </a:lnTo>
                  <a:lnTo>
                    <a:pt x="281" y="136"/>
                  </a:lnTo>
                  <a:lnTo>
                    <a:pt x="281" y="136"/>
                  </a:lnTo>
                  <a:lnTo>
                    <a:pt x="275" y="136"/>
                  </a:lnTo>
                  <a:lnTo>
                    <a:pt x="275" y="139"/>
                  </a:lnTo>
                  <a:lnTo>
                    <a:pt x="275" y="142"/>
                  </a:lnTo>
                  <a:lnTo>
                    <a:pt x="272" y="145"/>
                  </a:lnTo>
                  <a:lnTo>
                    <a:pt x="272" y="145"/>
                  </a:lnTo>
                  <a:lnTo>
                    <a:pt x="269" y="145"/>
                  </a:lnTo>
                  <a:lnTo>
                    <a:pt x="269" y="145"/>
                  </a:lnTo>
                  <a:lnTo>
                    <a:pt x="260" y="148"/>
                  </a:lnTo>
                  <a:lnTo>
                    <a:pt x="254" y="148"/>
                  </a:lnTo>
                  <a:lnTo>
                    <a:pt x="245" y="148"/>
                  </a:lnTo>
                  <a:lnTo>
                    <a:pt x="245" y="148"/>
                  </a:lnTo>
                  <a:lnTo>
                    <a:pt x="248" y="151"/>
                  </a:lnTo>
                  <a:lnTo>
                    <a:pt x="251" y="154"/>
                  </a:lnTo>
                  <a:lnTo>
                    <a:pt x="251" y="157"/>
                  </a:lnTo>
                  <a:lnTo>
                    <a:pt x="245" y="157"/>
                  </a:lnTo>
                  <a:lnTo>
                    <a:pt x="245" y="157"/>
                  </a:lnTo>
                  <a:lnTo>
                    <a:pt x="248" y="160"/>
                  </a:lnTo>
                  <a:lnTo>
                    <a:pt x="254" y="163"/>
                  </a:lnTo>
                  <a:lnTo>
                    <a:pt x="260" y="167"/>
                  </a:lnTo>
                  <a:lnTo>
                    <a:pt x="260" y="170"/>
                  </a:lnTo>
                  <a:lnTo>
                    <a:pt x="260" y="173"/>
                  </a:lnTo>
                  <a:lnTo>
                    <a:pt x="260" y="173"/>
                  </a:lnTo>
                  <a:lnTo>
                    <a:pt x="254" y="170"/>
                  </a:lnTo>
                  <a:lnTo>
                    <a:pt x="254" y="173"/>
                  </a:lnTo>
                  <a:lnTo>
                    <a:pt x="251" y="185"/>
                  </a:lnTo>
                  <a:lnTo>
                    <a:pt x="251" y="185"/>
                  </a:lnTo>
                  <a:lnTo>
                    <a:pt x="245" y="182"/>
                  </a:lnTo>
                  <a:lnTo>
                    <a:pt x="242" y="182"/>
                  </a:lnTo>
                  <a:lnTo>
                    <a:pt x="236" y="188"/>
                  </a:lnTo>
                  <a:lnTo>
                    <a:pt x="233" y="194"/>
                  </a:lnTo>
                  <a:lnTo>
                    <a:pt x="233" y="194"/>
                  </a:lnTo>
                  <a:lnTo>
                    <a:pt x="224" y="197"/>
                  </a:lnTo>
                  <a:lnTo>
                    <a:pt x="218" y="197"/>
                  </a:lnTo>
                  <a:lnTo>
                    <a:pt x="212" y="197"/>
                  </a:lnTo>
                  <a:lnTo>
                    <a:pt x="209" y="203"/>
                  </a:lnTo>
                  <a:lnTo>
                    <a:pt x="209" y="203"/>
                  </a:lnTo>
                  <a:lnTo>
                    <a:pt x="205" y="203"/>
                  </a:lnTo>
                  <a:lnTo>
                    <a:pt x="209" y="206"/>
                  </a:lnTo>
                  <a:lnTo>
                    <a:pt x="212" y="206"/>
                  </a:lnTo>
                  <a:lnTo>
                    <a:pt x="212" y="206"/>
                  </a:lnTo>
                  <a:lnTo>
                    <a:pt x="209" y="209"/>
                  </a:lnTo>
                  <a:lnTo>
                    <a:pt x="205" y="209"/>
                  </a:lnTo>
                  <a:lnTo>
                    <a:pt x="202" y="212"/>
                  </a:lnTo>
                  <a:lnTo>
                    <a:pt x="209" y="215"/>
                  </a:lnTo>
                  <a:lnTo>
                    <a:pt x="209" y="215"/>
                  </a:lnTo>
                  <a:lnTo>
                    <a:pt x="205" y="218"/>
                  </a:lnTo>
                  <a:lnTo>
                    <a:pt x="202" y="221"/>
                  </a:lnTo>
                  <a:lnTo>
                    <a:pt x="190" y="221"/>
                  </a:lnTo>
                  <a:lnTo>
                    <a:pt x="181" y="224"/>
                  </a:lnTo>
                  <a:lnTo>
                    <a:pt x="178" y="227"/>
                  </a:lnTo>
                  <a:lnTo>
                    <a:pt x="175" y="230"/>
                  </a:lnTo>
                  <a:lnTo>
                    <a:pt x="175" y="230"/>
                  </a:lnTo>
                  <a:lnTo>
                    <a:pt x="181" y="233"/>
                  </a:lnTo>
                  <a:lnTo>
                    <a:pt x="187" y="236"/>
                  </a:lnTo>
                  <a:lnTo>
                    <a:pt x="209" y="239"/>
                  </a:lnTo>
                  <a:lnTo>
                    <a:pt x="209" y="239"/>
                  </a:lnTo>
                  <a:lnTo>
                    <a:pt x="209" y="242"/>
                  </a:lnTo>
                  <a:lnTo>
                    <a:pt x="205" y="245"/>
                  </a:lnTo>
                  <a:lnTo>
                    <a:pt x="199" y="245"/>
                  </a:lnTo>
                  <a:lnTo>
                    <a:pt x="190" y="245"/>
                  </a:lnTo>
                  <a:lnTo>
                    <a:pt x="187" y="248"/>
                  </a:lnTo>
                  <a:lnTo>
                    <a:pt x="187" y="251"/>
                  </a:lnTo>
                  <a:lnTo>
                    <a:pt x="187" y="251"/>
                  </a:lnTo>
                  <a:lnTo>
                    <a:pt x="187" y="251"/>
                  </a:lnTo>
                  <a:lnTo>
                    <a:pt x="184" y="251"/>
                  </a:lnTo>
                  <a:lnTo>
                    <a:pt x="178" y="251"/>
                  </a:lnTo>
                  <a:lnTo>
                    <a:pt x="178" y="251"/>
                  </a:lnTo>
                  <a:lnTo>
                    <a:pt x="172" y="251"/>
                  </a:lnTo>
                  <a:lnTo>
                    <a:pt x="166" y="257"/>
                  </a:lnTo>
                  <a:lnTo>
                    <a:pt x="160" y="260"/>
                  </a:lnTo>
                  <a:lnTo>
                    <a:pt x="154" y="257"/>
                  </a:lnTo>
                  <a:lnTo>
                    <a:pt x="154" y="257"/>
                  </a:lnTo>
                  <a:lnTo>
                    <a:pt x="148" y="254"/>
                  </a:lnTo>
                  <a:lnTo>
                    <a:pt x="148" y="251"/>
                  </a:lnTo>
                  <a:lnTo>
                    <a:pt x="145" y="245"/>
                  </a:lnTo>
                  <a:lnTo>
                    <a:pt x="145" y="245"/>
                  </a:lnTo>
                  <a:lnTo>
                    <a:pt x="133" y="245"/>
                  </a:lnTo>
                  <a:lnTo>
                    <a:pt x="118" y="248"/>
                  </a:lnTo>
                  <a:lnTo>
                    <a:pt x="106" y="248"/>
                  </a:lnTo>
                  <a:lnTo>
                    <a:pt x="94" y="245"/>
                  </a:lnTo>
                  <a:lnTo>
                    <a:pt x="94" y="245"/>
                  </a:lnTo>
                  <a:lnTo>
                    <a:pt x="91" y="242"/>
                  </a:lnTo>
                  <a:lnTo>
                    <a:pt x="91" y="242"/>
                  </a:lnTo>
                  <a:lnTo>
                    <a:pt x="85" y="242"/>
                  </a:lnTo>
                  <a:lnTo>
                    <a:pt x="82" y="245"/>
                  </a:lnTo>
                  <a:lnTo>
                    <a:pt x="72" y="251"/>
                  </a:lnTo>
                  <a:lnTo>
                    <a:pt x="72" y="251"/>
                  </a:lnTo>
                  <a:lnTo>
                    <a:pt x="60" y="251"/>
                  </a:lnTo>
                  <a:lnTo>
                    <a:pt x="45" y="248"/>
                  </a:lnTo>
                  <a:lnTo>
                    <a:pt x="15" y="242"/>
                  </a:lnTo>
                  <a:lnTo>
                    <a:pt x="15" y="242"/>
                  </a:lnTo>
                  <a:lnTo>
                    <a:pt x="27" y="233"/>
                  </a:lnTo>
                  <a:lnTo>
                    <a:pt x="36" y="230"/>
                  </a:lnTo>
                  <a:lnTo>
                    <a:pt x="45" y="230"/>
                  </a:lnTo>
                  <a:lnTo>
                    <a:pt x="45" y="230"/>
                  </a:lnTo>
                  <a:lnTo>
                    <a:pt x="48" y="227"/>
                  </a:lnTo>
                  <a:lnTo>
                    <a:pt x="48" y="221"/>
                  </a:lnTo>
                  <a:lnTo>
                    <a:pt x="48" y="215"/>
                  </a:lnTo>
                  <a:lnTo>
                    <a:pt x="51" y="209"/>
                  </a:lnTo>
                  <a:lnTo>
                    <a:pt x="51" y="209"/>
                  </a:lnTo>
                  <a:lnTo>
                    <a:pt x="60" y="209"/>
                  </a:lnTo>
                  <a:lnTo>
                    <a:pt x="63" y="209"/>
                  </a:lnTo>
                  <a:lnTo>
                    <a:pt x="66" y="206"/>
                  </a:lnTo>
                  <a:lnTo>
                    <a:pt x="72" y="206"/>
                  </a:lnTo>
                  <a:lnTo>
                    <a:pt x="72" y="206"/>
                  </a:lnTo>
                  <a:lnTo>
                    <a:pt x="75" y="212"/>
                  </a:lnTo>
                  <a:lnTo>
                    <a:pt x="82" y="218"/>
                  </a:lnTo>
                  <a:lnTo>
                    <a:pt x="103" y="218"/>
                  </a:lnTo>
                  <a:lnTo>
                    <a:pt x="103" y="218"/>
                  </a:lnTo>
                  <a:lnTo>
                    <a:pt x="106" y="215"/>
                  </a:lnTo>
                  <a:lnTo>
                    <a:pt x="103" y="212"/>
                  </a:lnTo>
                  <a:lnTo>
                    <a:pt x="103" y="209"/>
                  </a:lnTo>
                  <a:lnTo>
                    <a:pt x="106" y="206"/>
                  </a:lnTo>
                  <a:lnTo>
                    <a:pt x="106" y="206"/>
                  </a:lnTo>
                  <a:lnTo>
                    <a:pt x="103" y="203"/>
                  </a:lnTo>
                  <a:lnTo>
                    <a:pt x="103" y="203"/>
                  </a:lnTo>
                  <a:lnTo>
                    <a:pt x="94" y="200"/>
                  </a:lnTo>
                  <a:lnTo>
                    <a:pt x="88" y="200"/>
                  </a:lnTo>
                  <a:lnTo>
                    <a:pt x="88" y="194"/>
                  </a:lnTo>
                  <a:lnTo>
                    <a:pt x="91" y="191"/>
                  </a:lnTo>
                  <a:lnTo>
                    <a:pt x="91" y="191"/>
                  </a:lnTo>
                  <a:lnTo>
                    <a:pt x="69" y="194"/>
                  </a:lnTo>
                  <a:lnTo>
                    <a:pt x="60" y="197"/>
                  </a:lnTo>
                  <a:lnTo>
                    <a:pt x="48" y="194"/>
                  </a:lnTo>
                  <a:lnTo>
                    <a:pt x="48" y="194"/>
                  </a:lnTo>
                  <a:lnTo>
                    <a:pt x="51" y="188"/>
                  </a:lnTo>
                  <a:lnTo>
                    <a:pt x="57" y="185"/>
                  </a:lnTo>
                  <a:lnTo>
                    <a:pt x="69" y="182"/>
                  </a:lnTo>
                  <a:lnTo>
                    <a:pt x="69" y="182"/>
                  </a:lnTo>
                  <a:lnTo>
                    <a:pt x="82" y="170"/>
                  </a:lnTo>
                  <a:lnTo>
                    <a:pt x="82" y="170"/>
                  </a:lnTo>
                  <a:lnTo>
                    <a:pt x="88" y="170"/>
                  </a:lnTo>
                  <a:lnTo>
                    <a:pt x="91" y="163"/>
                  </a:lnTo>
                  <a:lnTo>
                    <a:pt x="91" y="163"/>
                  </a:lnTo>
                  <a:lnTo>
                    <a:pt x="103" y="167"/>
                  </a:lnTo>
                  <a:lnTo>
                    <a:pt x="109" y="170"/>
                  </a:lnTo>
                  <a:lnTo>
                    <a:pt x="109" y="170"/>
                  </a:lnTo>
                  <a:lnTo>
                    <a:pt x="118" y="163"/>
                  </a:lnTo>
                  <a:lnTo>
                    <a:pt x="121" y="157"/>
                  </a:lnTo>
                  <a:lnTo>
                    <a:pt x="121" y="157"/>
                  </a:lnTo>
                  <a:lnTo>
                    <a:pt x="121" y="154"/>
                  </a:lnTo>
                  <a:lnTo>
                    <a:pt x="118" y="154"/>
                  </a:lnTo>
                  <a:lnTo>
                    <a:pt x="109" y="151"/>
                  </a:lnTo>
                  <a:lnTo>
                    <a:pt x="109" y="151"/>
                  </a:lnTo>
                  <a:lnTo>
                    <a:pt x="106" y="139"/>
                  </a:lnTo>
                  <a:lnTo>
                    <a:pt x="106" y="139"/>
                  </a:lnTo>
                  <a:lnTo>
                    <a:pt x="103" y="136"/>
                  </a:lnTo>
                  <a:lnTo>
                    <a:pt x="103" y="133"/>
                  </a:lnTo>
                  <a:lnTo>
                    <a:pt x="103" y="133"/>
                  </a:lnTo>
                  <a:lnTo>
                    <a:pt x="97" y="136"/>
                  </a:lnTo>
                  <a:lnTo>
                    <a:pt x="91" y="136"/>
                  </a:lnTo>
                  <a:lnTo>
                    <a:pt x="91" y="136"/>
                  </a:lnTo>
                  <a:lnTo>
                    <a:pt x="88" y="127"/>
                  </a:lnTo>
                  <a:lnTo>
                    <a:pt x="85" y="124"/>
                  </a:lnTo>
                  <a:lnTo>
                    <a:pt x="82" y="124"/>
                  </a:lnTo>
                  <a:lnTo>
                    <a:pt x="82" y="124"/>
                  </a:lnTo>
                  <a:lnTo>
                    <a:pt x="88" y="115"/>
                  </a:lnTo>
                  <a:lnTo>
                    <a:pt x="94" y="112"/>
                  </a:lnTo>
                  <a:lnTo>
                    <a:pt x="103" y="112"/>
                  </a:lnTo>
                  <a:lnTo>
                    <a:pt x="103" y="112"/>
                  </a:lnTo>
                  <a:lnTo>
                    <a:pt x="109" y="115"/>
                  </a:lnTo>
                  <a:lnTo>
                    <a:pt x="112" y="118"/>
                  </a:lnTo>
                  <a:lnTo>
                    <a:pt x="118" y="121"/>
                  </a:lnTo>
                  <a:lnTo>
                    <a:pt x="127" y="121"/>
                  </a:lnTo>
                  <a:lnTo>
                    <a:pt x="127" y="121"/>
                  </a:lnTo>
                  <a:lnTo>
                    <a:pt x="127" y="124"/>
                  </a:lnTo>
                  <a:lnTo>
                    <a:pt x="130" y="127"/>
                  </a:lnTo>
                  <a:lnTo>
                    <a:pt x="130" y="127"/>
                  </a:lnTo>
                  <a:lnTo>
                    <a:pt x="136" y="127"/>
                  </a:lnTo>
                  <a:lnTo>
                    <a:pt x="139" y="121"/>
                  </a:lnTo>
                  <a:lnTo>
                    <a:pt x="139" y="115"/>
                  </a:lnTo>
                  <a:lnTo>
                    <a:pt x="142" y="112"/>
                  </a:lnTo>
                  <a:lnTo>
                    <a:pt x="142" y="112"/>
                  </a:lnTo>
                  <a:lnTo>
                    <a:pt x="169" y="103"/>
                  </a:lnTo>
                  <a:lnTo>
                    <a:pt x="181" y="97"/>
                  </a:lnTo>
                  <a:lnTo>
                    <a:pt x="190" y="88"/>
                  </a:lnTo>
                  <a:lnTo>
                    <a:pt x="190" y="88"/>
                  </a:lnTo>
                  <a:lnTo>
                    <a:pt x="190" y="85"/>
                  </a:lnTo>
                  <a:lnTo>
                    <a:pt x="187" y="85"/>
                  </a:lnTo>
                  <a:lnTo>
                    <a:pt x="181" y="88"/>
                  </a:lnTo>
                  <a:lnTo>
                    <a:pt x="175" y="88"/>
                  </a:lnTo>
                  <a:lnTo>
                    <a:pt x="175" y="88"/>
                  </a:lnTo>
                  <a:lnTo>
                    <a:pt x="163" y="94"/>
                  </a:lnTo>
                  <a:lnTo>
                    <a:pt x="157" y="97"/>
                  </a:lnTo>
                  <a:lnTo>
                    <a:pt x="154" y="100"/>
                  </a:lnTo>
                  <a:lnTo>
                    <a:pt x="154" y="100"/>
                  </a:lnTo>
                  <a:lnTo>
                    <a:pt x="145" y="100"/>
                  </a:lnTo>
                  <a:lnTo>
                    <a:pt x="133" y="100"/>
                  </a:lnTo>
                  <a:lnTo>
                    <a:pt x="106" y="100"/>
                  </a:lnTo>
                  <a:lnTo>
                    <a:pt x="106" y="100"/>
                  </a:lnTo>
                  <a:lnTo>
                    <a:pt x="94" y="97"/>
                  </a:lnTo>
                  <a:lnTo>
                    <a:pt x="85" y="97"/>
                  </a:lnTo>
                  <a:lnTo>
                    <a:pt x="79" y="100"/>
                  </a:lnTo>
                  <a:lnTo>
                    <a:pt x="79" y="100"/>
                  </a:lnTo>
                  <a:lnTo>
                    <a:pt x="72" y="94"/>
                  </a:lnTo>
                  <a:lnTo>
                    <a:pt x="69" y="94"/>
                  </a:lnTo>
                  <a:lnTo>
                    <a:pt x="63" y="94"/>
                  </a:lnTo>
                  <a:lnTo>
                    <a:pt x="60" y="91"/>
                  </a:lnTo>
                  <a:lnTo>
                    <a:pt x="57" y="88"/>
                  </a:lnTo>
                  <a:lnTo>
                    <a:pt x="57" y="88"/>
                  </a:lnTo>
                  <a:lnTo>
                    <a:pt x="51" y="91"/>
                  </a:lnTo>
                  <a:lnTo>
                    <a:pt x="45" y="88"/>
                  </a:lnTo>
                  <a:lnTo>
                    <a:pt x="36" y="88"/>
                  </a:lnTo>
                  <a:lnTo>
                    <a:pt x="24" y="88"/>
                  </a:lnTo>
                  <a:lnTo>
                    <a:pt x="24" y="88"/>
                  </a:lnTo>
                  <a:lnTo>
                    <a:pt x="24" y="82"/>
                  </a:lnTo>
                  <a:lnTo>
                    <a:pt x="18" y="79"/>
                  </a:lnTo>
                  <a:lnTo>
                    <a:pt x="12" y="79"/>
                  </a:lnTo>
                  <a:lnTo>
                    <a:pt x="9" y="76"/>
                  </a:lnTo>
                  <a:lnTo>
                    <a:pt x="9" y="76"/>
                  </a:lnTo>
                  <a:lnTo>
                    <a:pt x="9" y="70"/>
                  </a:lnTo>
                  <a:lnTo>
                    <a:pt x="12" y="67"/>
                  </a:lnTo>
                  <a:lnTo>
                    <a:pt x="15" y="67"/>
                  </a:lnTo>
                  <a:lnTo>
                    <a:pt x="21" y="64"/>
                  </a:lnTo>
                  <a:lnTo>
                    <a:pt x="21" y="64"/>
                  </a:lnTo>
                  <a:lnTo>
                    <a:pt x="18" y="61"/>
                  </a:lnTo>
                  <a:lnTo>
                    <a:pt x="15" y="58"/>
                  </a:lnTo>
                  <a:lnTo>
                    <a:pt x="9" y="61"/>
                  </a:lnTo>
                  <a:lnTo>
                    <a:pt x="0" y="58"/>
                  </a:lnTo>
                  <a:lnTo>
                    <a:pt x="0" y="55"/>
                  </a:lnTo>
                  <a:lnTo>
                    <a:pt x="0" y="52"/>
                  </a:lnTo>
                  <a:lnTo>
                    <a:pt x="0" y="52"/>
                  </a:lnTo>
                  <a:lnTo>
                    <a:pt x="15" y="46"/>
                  </a:lnTo>
                  <a:lnTo>
                    <a:pt x="33" y="46"/>
                  </a:lnTo>
                  <a:lnTo>
                    <a:pt x="79" y="40"/>
                  </a:lnTo>
                  <a:lnTo>
                    <a:pt x="79" y="40"/>
                  </a:lnTo>
                  <a:lnTo>
                    <a:pt x="79" y="36"/>
                  </a:lnTo>
                  <a:lnTo>
                    <a:pt x="82" y="36"/>
                  </a:lnTo>
                  <a:lnTo>
                    <a:pt x="82" y="30"/>
                  </a:lnTo>
                  <a:lnTo>
                    <a:pt x="82" y="30"/>
                  </a:lnTo>
                  <a:lnTo>
                    <a:pt x="97" y="30"/>
                  </a:lnTo>
                  <a:lnTo>
                    <a:pt x="109" y="30"/>
                  </a:lnTo>
                  <a:lnTo>
                    <a:pt x="121" y="30"/>
                  </a:lnTo>
                  <a:lnTo>
                    <a:pt x="130" y="30"/>
                  </a:lnTo>
                  <a:lnTo>
                    <a:pt x="130" y="30"/>
                  </a:lnTo>
                  <a:lnTo>
                    <a:pt x="136" y="24"/>
                  </a:lnTo>
                  <a:lnTo>
                    <a:pt x="139" y="18"/>
                  </a:lnTo>
                  <a:lnTo>
                    <a:pt x="139" y="18"/>
                  </a:lnTo>
                  <a:lnTo>
                    <a:pt x="172" y="15"/>
                  </a:lnTo>
                  <a:lnTo>
                    <a:pt x="187" y="12"/>
                  </a:lnTo>
                  <a:lnTo>
                    <a:pt x="202" y="15"/>
                  </a:lnTo>
                  <a:lnTo>
                    <a:pt x="202" y="15"/>
                  </a:lnTo>
                  <a:lnTo>
                    <a:pt x="205" y="12"/>
                  </a:lnTo>
                  <a:lnTo>
                    <a:pt x="205" y="12"/>
                  </a:lnTo>
                  <a:lnTo>
                    <a:pt x="209" y="6"/>
                  </a:lnTo>
                  <a:lnTo>
                    <a:pt x="209" y="6"/>
                  </a:lnTo>
                  <a:lnTo>
                    <a:pt x="233" y="6"/>
                  </a:lnTo>
                  <a:lnTo>
                    <a:pt x="248" y="6"/>
                  </a:lnTo>
                  <a:lnTo>
                    <a:pt x="257" y="9"/>
                  </a:lnTo>
                  <a:lnTo>
                    <a:pt x="257" y="9"/>
                  </a:lnTo>
                  <a:lnTo>
                    <a:pt x="260" y="6"/>
                  </a:lnTo>
                  <a:lnTo>
                    <a:pt x="266" y="6"/>
                  </a:lnTo>
                  <a:lnTo>
                    <a:pt x="272" y="6"/>
                  </a:lnTo>
                  <a:lnTo>
                    <a:pt x="275" y="3"/>
                  </a:lnTo>
                  <a:lnTo>
                    <a:pt x="275" y="3"/>
                  </a:lnTo>
                  <a:lnTo>
                    <a:pt x="296" y="6"/>
                  </a:lnTo>
                  <a:lnTo>
                    <a:pt x="317" y="6"/>
                  </a:lnTo>
                  <a:lnTo>
                    <a:pt x="317" y="6"/>
                  </a:lnTo>
                  <a:lnTo>
                    <a:pt x="317" y="3"/>
                  </a:lnTo>
                  <a:lnTo>
                    <a:pt x="314" y="3"/>
                  </a:lnTo>
                  <a:lnTo>
                    <a:pt x="314" y="3"/>
                  </a:lnTo>
                  <a:lnTo>
                    <a:pt x="314" y="0"/>
                  </a:lnTo>
                  <a:lnTo>
                    <a:pt x="314" y="0"/>
                  </a:lnTo>
                  <a:lnTo>
                    <a:pt x="317" y="3"/>
                  </a:lnTo>
                  <a:lnTo>
                    <a:pt x="317" y="3"/>
                  </a:lnTo>
                  <a:lnTo>
                    <a:pt x="332" y="3"/>
                  </a:lnTo>
                  <a:lnTo>
                    <a:pt x="351" y="3"/>
                  </a:lnTo>
                  <a:lnTo>
                    <a:pt x="366" y="0"/>
                  </a:lnTo>
                  <a:lnTo>
                    <a:pt x="381" y="3"/>
                  </a:lnTo>
                  <a:lnTo>
                    <a:pt x="381" y="3"/>
                  </a:lnTo>
                  <a:lnTo>
                    <a:pt x="381" y="9"/>
                  </a:lnTo>
                  <a:lnTo>
                    <a:pt x="381" y="9"/>
                  </a:lnTo>
                  <a:lnTo>
                    <a:pt x="402" y="9"/>
                  </a:lnTo>
                  <a:lnTo>
                    <a:pt x="414" y="9"/>
                  </a:lnTo>
                  <a:lnTo>
                    <a:pt x="429" y="6"/>
                  </a:lnTo>
                  <a:lnTo>
                    <a:pt x="450" y="6"/>
                  </a:lnTo>
                  <a:lnTo>
                    <a:pt x="45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47" name="Freeform 83"/>
            <p:cNvSpPr>
              <a:spLocks/>
            </p:cNvSpPr>
            <p:nvPr/>
          </p:nvSpPr>
          <p:spPr bwMode="auto">
            <a:xfrm>
              <a:off x="5884863" y="1730375"/>
              <a:ext cx="206375" cy="71437"/>
            </a:xfrm>
            <a:custGeom>
              <a:avLst/>
              <a:gdLst>
                <a:gd name="T0" fmla="*/ 33 w 130"/>
                <a:gd name="T1" fmla="*/ 0 h 45"/>
                <a:gd name="T2" fmla="*/ 33 w 130"/>
                <a:gd name="T3" fmla="*/ 3 h 45"/>
                <a:gd name="T4" fmla="*/ 33 w 130"/>
                <a:gd name="T5" fmla="*/ 6 h 45"/>
                <a:gd name="T6" fmla="*/ 33 w 130"/>
                <a:gd name="T7" fmla="*/ 9 h 45"/>
                <a:gd name="T8" fmla="*/ 45 w 130"/>
                <a:gd name="T9" fmla="*/ 9 h 45"/>
                <a:gd name="T10" fmla="*/ 45 w 130"/>
                <a:gd name="T11" fmla="*/ 18 h 45"/>
                <a:gd name="T12" fmla="*/ 48 w 130"/>
                <a:gd name="T13" fmla="*/ 18 h 45"/>
                <a:gd name="T14" fmla="*/ 54 w 130"/>
                <a:gd name="T15" fmla="*/ 12 h 45"/>
                <a:gd name="T16" fmla="*/ 57 w 130"/>
                <a:gd name="T17" fmla="*/ 9 h 45"/>
                <a:gd name="T18" fmla="*/ 70 w 130"/>
                <a:gd name="T19" fmla="*/ 9 h 45"/>
                <a:gd name="T20" fmla="*/ 76 w 130"/>
                <a:gd name="T21" fmla="*/ 18 h 45"/>
                <a:gd name="T22" fmla="*/ 115 w 130"/>
                <a:gd name="T23" fmla="*/ 9 h 45"/>
                <a:gd name="T24" fmla="*/ 112 w 130"/>
                <a:gd name="T25" fmla="*/ 12 h 45"/>
                <a:gd name="T26" fmla="*/ 121 w 130"/>
                <a:gd name="T27" fmla="*/ 12 h 45"/>
                <a:gd name="T28" fmla="*/ 130 w 130"/>
                <a:gd name="T29" fmla="*/ 15 h 45"/>
                <a:gd name="T30" fmla="*/ 130 w 130"/>
                <a:gd name="T31" fmla="*/ 18 h 45"/>
                <a:gd name="T32" fmla="*/ 130 w 130"/>
                <a:gd name="T33" fmla="*/ 24 h 45"/>
                <a:gd name="T34" fmla="*/ 118 w 130"/>
                <a:gd name="T35" fmla="*/ 27 h 45"/>
                <a:gd name="T36" fmla="*/ 121 w 130"/>
                <a:gd name="T37" fmla="*/ 33 h 45"/>
                <a:gd name="T38" fmla="*/ 118 w 130"/>
                <a:gd name="T39" fmla="*/ 36 h 45"/>
                <a:gd name="T40" fmla="*/ 106 w 130"/>
                <a:gd name="T41" fmla="*/ 39 h 45"/>
                <a:gd name="T42" fmla="*/ 85 w 130"/>
                <a:gd name="T43" fmla="*/ 36 h 45"/>
                <a:gd name="T44" fmla="*/ 73 w 130"/>
                <a:gd name="T45" fmla="*/ 42 h 45"/>
                <a:gd name="T46" fmla="*/ 60 w 130"/>
                <a:gd name="T47" fmla="*/ 45 h 45"/>
                <a:gd name="T48" fmla="*/ 27 w 130"/>
                <a:gd name="T49" fmla="*/ 27 h 45"/>
                <a:gd name="T50" fmla="*/ 21 w 130"/>
                <a:gd name="T51" fmla="*/ 18 h 45"/>
                <a:gd name="T52" fmla="*/ 6 w 130"/>
                <a:gd name="T53" fmla="*/ 18 h 45"/>
                <a:gd name="T54" fmla="*/ 0 w 130"/>
                <a:gd name="T55" fmla="*/ 12 h 45"/>
                <a:gd name="T56" fmla="*/ 0 w 130"/>
                <a:gd name="T57" fmla="*/ 9 h 45"/>
                <a:gd name="T58" fmla="*/ 12 w 130"/>
                <a:gd name="T59" fmla="*/ 6 h 45"/>
                <a:gd name="T60" fmla="*/ 30 w 130"/>
                <a:gd name="T61" fmla="*/ 3 h 45"/>
                <a:gd name="T62" fmla="*/ 33 w 130"/>
                <a:gd name="T6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45">
                  <a:moveTo>
                    <a:pt x="33" y="0"/>
                  </a:moveTo>
                  <a:lnTo>
                    <a:pt x="33" y="0"/>
                  </a:lnTo>
                  <a:lnTo>
                    <a:pt x="33" y="3"/>
                  </a:lnTo>
                  <a:lnTo>
                    <a:pt x="33" y="3"/>
                  </a:lnTo>
                  <a:lnTo>
                    <a:pt x="33" y="6"/>
                  </a:lnTo>
                  <a:lnTo>
                    <a:pt x="33" y="6"/>
                  </a:lnTo>
                  <a:lnTo>
                    <a:pt x="33" y="9"/>
                  </a:lnTo>
                  <a:lnTo>
                    <a:pt x="33" y="9"/>
                  </a:lnTo>
                  <a:lnTo>
                    <a:pt x="39" y="9"/>
                  </a:lnTo>
                  <a:lnTo>
                    <a:pt x="45" y="9"/>
                  </a:lnTo>
                  <a:lnTo>
                    <a:pt x="45" y="12"/>
                  </a:lnTo>
                  <a:lnTo>
                    <a:pt x="45" y="18"/>
                  </a:lnTo>
                  <a:lnTo>
                    <a:pt x="45" y="18"/>
                  </a:lnTo>
                  <a:lnTo>
                    <a:pt x="48" y="18"/>
                  </a:lnTo>
                  <a:lnTo>
                    <a:pt x="51" y="15"/>
                  </a:lnTo>
                  <a:lnTo>
                    <a:pt x="54" y="12"/>
                  </a:lnTo>
                  <a:lnTo>
                    <a:pt x="57" y="9"/>
                  </a:lnTo>
                  <a:lnTo>
                    <a:pt x="57" y="9"/>
                  </a:lnTo>
                  <a:lnTo>
                    <a:pt x="63" y="12"/>
                  </a:lnTo>
                  <a:lnTo>
                    <a:pt x="70" y="9"/>
                  </a:lnTo>
                  <a:lnTo>
                    <a:pt x="76" y="9"/>
                  </a:lnTo>
                  <a:lnTo>
                    <a:pt x="76" y="18"/>
                  </a:lnTo>
                  <a:lnTo>
                    <a:pt x="76" y="18"/>
                  </a:lnTo>
                  <a:lnTo>
                    <a:pt x="115" y="9"/>
                  </a:lnTo>
                  <a:lnTo>
                    <a:pt x="115" y="9"/>
                  </a:lnTo>
                  <a:lnTo>
                    <a:pt x="112" y="12"/>
                  </a:lnTo>
                  <a:lnTo>
                    <a:pt x="115" y="12"/>
                  </a:lnTo>
                  <a:lnTo>
                    <a:pt x="121" y="12"/>
                  </a:lnTo>
                  <a:lnTo>
                    <a:pt x="127" y="12"/>
                  </a:lnTo>
                  <a:lnTo>
                    <a:pt x="130" y="15"/>
                  </a:lnTo>
                  <a:lnTo>
                    <a:pt x="130" y="18"/>
                  </a:lnTo>
                  <a:lnTo>
                    <a:pt x="130" y="18"/>
                  </a:lnTo>
                  <a:lnTo>
                    <a:pt x="130" y="21"/>
                  </a:lnTo>
                  <a:lnTo>
                    <a:pt x="130" y="24"/>
                  </a:lnTo>
                  <a:lnTo>
                    <a:pt x="121" y="27"/>
                  </a:lnTo>
                  <a:lnTo>
                    <a:pt x="118" y="27"/>
                  </a:lnTo>
                  <a:lnTo>
                    <a:pt x="118" y="30"/>
                  </a:lnTo>
                  <a:lnTo>
                    <a:pt x="121" y="33"/>
                  </a:lnTo>
                  <a:lnTo>
                    <a:pt x="121" y="33"/>
                  </a:lnTo>
                  <a:lnTo>
                    <a:pt x="118" y="36"/>
                  </a:lnTo>
                  <a:lnTo>
                    <a:pt x="115" y="36"/>
                  </a:lnTo>
                  <a:lnTo>
                    <a:pt x="106" y="39"/>
                  </a:lnTo>
                  <a:lnTo>
                    <a:pt x="94" y="36"/>
                  </a:lnTo>
                  <a:lnTo>
                    <a:pt x="85" y="36"/>
                  </a:lnTo>
                  <a:lnTo>
                    <a:pt x="85" y="36"/>
                  </a:lnTo>
                  <a:lnTo>
                    <a:pt x="73" y="42"/>
                  </a:lnTo>
                  <a:lnTo>
                    <a:pt x="60" y="45"/>
                  </a:lnTo>
                  <a:lnTo>
                    <a:pt x="60" y="45"/>
                  </a:lnTo>
                  <a:lnTo>
                    <a:pt x="36" y="33"/>
                  </a:lnTo>
                  <a:lnTo>
                    <a:pt x="27" y="27"/>
                  </a:lnTo>
                  <a:lnTo>
                    <a:pt x="21" y="18"/>
                  </a:lnTo>
                  <a:lnTo>
                    <a:pt x="21" y="18"/>
                  </a:lnTo>
                  <a:lnTo>
                    <a:pt x="15" y="18"/>
                  </a:lnTo>
                  <a:lnTo>
                    <a:pt x="6" y="18"/>
                  </a:lnTo>
                  <a:lnTo>
                    <a:pt x="3" y="18"/>
                  </a:lnTo>
                  <a:lnTo>
                    <a:pt x="0" y="12"/>
                  </a:lnTo>
                  <a:lnTo>
                    <a:pt x="0" y="12"/>
                  </a:lnTo>
                  <a:lnTo>
                    <a:pt x="0" y="9"/>
                  </a:lnTo>
                  <a:lnTo>
                    <a:pt x="3" y="6"/>
                  </a:lnTo>
                  <a:lnTo>
                    <a:pt x="12" y="6"/>
                  </a:lnTo>
                  <a:lnTo>
                    <a:pt x="24" y="6"/>
                  </a:lnTo>
                  <a:lnTo>
                    <a:pt x="30" y="3"/>
                  </a:lnTo>
                  <a:lnTo>
                    <a:pt x="33" y="0"/>
                  </a:lnTo>
                  <a:lnTo>
                    <a:pt x="3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21" name="Freeform 84"/>
            <p:cNvSpPr>
              <a:spLocks/>
            </p:cNvSpPr>
            <p:nvPr/>
          </p:nvSpPr>
          <p:spPr bwMode="auto">
            <a:xfrm>
              <a:off x="2409825" y="1836738"/>
              <a:ext cx="85725" cy="23812"/>
            </a:xfrm>
            <a:custGeom>
              <a:avLst/>
              <a:gdLst>
                <a:gd name="T0" fmla="*/ 54 w 54"/>
                <a:gd name="T1" fmla="*/ 0 h 15"/>
                <a:gd name="T2" fmla="*/ 54 w 54"/>
                <a:gd name="T3" fmla="*/ 0 h 15"/>
                <a:gd name="T4" fmla="*/ 54 w 54"/>
                <a:gd name="T5" fmla="*/ 3 h 15"/>
                <a:gd name="T6" fmla="*/ 51 w 54"/>
                <a:gd name="T7" fmla="*/ 6 h 15"/>
                <a:gd name="T8" fmla="*/ 45 w 54"/>
                <a:gd name="T9" fmla="*/ 9 h 15"/>
                <a:gd name="T10" fmla="*/ 30 w 54"/>
                <a:gd name="T11" fmla="*/ 12 h 15"/>
                <a:gd name="T12" fmla="*/ 30 w 54"/>
                <a:gd name="T13" fmla="*/ 12 h 15"/>
                <a:gd name="T14" fmla="*/ 24 w 54"/>
                <a:gd name="T15" fmla="*/ 15 h 15"/>
                <a:gd name="T16" fmla="*/ 21 w 54"/>
                <a:gd name="T17" fmla="*/ 15 h 15"/>
                <a:gd name="T18" fmla="*/ 21 w 54"/>
                <a:gd name="T19" fmla="*/ 15 h 15"/>
                <a:gd name="T20" fmla="*/ 12 w 54"/>
                <a:gd name="T21" fmla="*/ 15 h 15"/>
                <a:gd name="T22" fmla="*/ 6 w 54"/>
                <a:gd name="T23" fmla="*/ 12 h 15"/>
                <a:gd name="T24" fmla="*/ 6 w 54"/>
                <a:gd name="T25" fmla="*/ 15 h 15"/>
                <a:gd name="T26" fmla="*/ 6 w 54"/>
                <a:gd name="T27" fmla="*/ 15 h 15"/>
                <a:gd name="T28" fmla="*/ 3 w 54"/>
                <a:gd name="T29" fmla="*/ 15 h 15"/>
                <a:gd name="T30" fmla="*/ 0 w 54"/>
                <a:gd name="T31" fmla="*/ 15 h 15"/>
                <a:gd name="T32" fmla="*/ 3 w 54"/>
                <a:gd name="T33" fmla="*/ 9 h 15"/>
                <a:gd name="T34" fmla="*/ 12 w 54"/>
                <a:gd name="T35" fmla="*/ 3 h 15"/>
                <a:gd name="T36" fmla="*/ 12 w 54"/>
                <a:gd name="T37" fmla="*/ 3 h 15"/>
                <a:gd name="T38" fmla="*/ 15 w 54"/>
                <a:gd name="T39" fmla="*/ 6 h 15"/>
                <a:gd name="T40" fmla="*/ 21 w 54"/>
                <a:gd name="T41" fmla="*/ 6 h 15"/>
                <a:gd name="T42" fmla="*/ 30 w 54"/>
                <a:gd name="T43" fmla="*/ 3 h 15"/>
                <a:gd name="T44" fmla="*/ 42 w 54"/>
                <a:gd name="T45" fmla="*/ 0 h 15"/>
                <a:gd name="T46" fmla="*/ 54 w 54"/>
                <a:gd name="T47" fmla="*/ 0 h 15"/>
                <a:gd name="T48" fmla="*/ 54 w 5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15">
                  <a:moveTo>
                    <a:pt x="54" y="0"/>
                  </a:moveTo>
                  <a:lnTo>
                    <a:pt x="54" y="0"/>
                  </a:lnTo>
                  <a:lnTo>
                    <a:pt x="54" y="3"/>
                  </a:lnTo>
                  <a:lnTo>
                    <a:pt x="51" y="6"/>
                  </a:lnTo>
                  <a:lnTo>
                    <a:pt x="45" y="9"/>
                  </a:lnTo>
                  <a:lnTo>
                    <a:pt x="30" y="12"/>
                  </a:lnTo>
                  <a:lnTo>
                    <a:pt x="30" y="12"/>
                  </a:lnTo>
                  <a:lnTo>
                    <a:pt x="24" y="15"/>
                  </a:lnTo>
                  <a:lnTo>
                    <a:pt x="21" y="15"/>
                  </a:lnTo>
                  <a:lnTo>
                    <a:pt x="21" y="15"/>
                  </a:lnTo>
                  <a:lnTo>
                    <a:pt x="12" y="15"/>
                  </a:lnTo>
                  <a:lnTo>
                    <a:pt x="6" y="12"/>
                  </a:lnTo>
                  <a:lnTo>
                    <a:pt x="6" y="15"/>
                  </a:lnTo>
                  <a:lnTo>
                    <a:pt x="6" y="15"/>
                  </a:lnTo>
                  <a:lnTo>
                    <a:pt x="3" y="15"/>
                  </a:lnTo>
                  <a:lnTo>
                    <a:pt x="0" y="15"/>
                  </a:lnTo>
                  <a:lnTo>
                    <a:pt x="3" y="9"/>
                  </a:lnTo>
                  <a:lnTo>
                    <a:pt x="12" y="3"/>
                  </a:lnTo>
                  <a:lnTo>
                    <a:pt x="12" y="3"/>
                  </a:lnTo>
                  <a:lnTo>
                    <a:pt x="15" y="6"/>
                  </a:lnTo>
                  <a:lnTo>
                    <a:pt x="21" y="6"/>
                  </a:lnTo>
                  <a:lnTo>
                    <a:pt x="30" y="3"/>
                  </a:lnTo>
                  <a:lnTo>
                    <a:pt x="42" y="0"/>
                  </a:lnTo>
                  <a:lnTo>
                    <a:pt x="54" y="0"/>
                  </a:lnTo>
                  <a:lnTo>
                    <a:pt x="5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22" name="Freeform 85"/>
            <p:cNvSpPr>
              <a:spLocks/>
            </p:cNvSpPr>
            <p:nvPr/>
          </p:nvSpPr>
          <p:spPr bwMode="auto">
            <a:xfrm>
              <a:off x="2803525" y="1836738"/>
              <a:ext cx="80963" cy="57150"/>
            </a:xfrm>
            <a:custGeom>
              <a:avLst/>
              <a:gdLst>
                <a:gd name="T0" fmla="*/ 30 w 51"/>
                <a:gd name="T1" fmla="*/ 0 h 36"/>
                <a:gd name="T2" fmla="*/ 30 w 51"/>
                <a:gd name="T3" fmla="*/ 0 h 36"/>
                <a:gd name="T4" fmla="*/ 27 w 51"/>
                <a:gd name="T5" fmla="*/ 3 h 36"/>
                <a:gd name="T6" fmla="*/ 27 w 51"/>
                <a:gd name="T7" fmla="*/ 3 h 36"/>
                <a:gd name="T8" fmla="*/ 21 w 51"/>
                <a:gd name="T9" fmla="*/ 3 h 36"/>
                <a:gd name="T10" fmla="*/ 21 w 51"/>
                <a:gd name="T11" fmla="*/ 3 h 36"/>
                <a:gd name="T12" fmla="*/ 21 w 51"/>
                <a:gd name="T13" fmla="*/ 6 h 36"/>
                <a:gd name="T14" fmla="*/ 24 w 51"/>
                <a:gd name="T15" fmla="*/ 9 h 36"/>
                <a:gd name="T16" fmla="*/ 33 w 51"/>
                <a:gd name="T17" fmla="*/ 6 h 36"/>
                <a:gd name="T18" fmla="*/ 42 w 51"/>
                <a:gd name="T19" fmla="*/ 9 h 36"/>
                <a:gd name="T20" fmla="*/ 42 w 51"/>
                <a:gd name="T21" fmla="*/ 12 h 36"/>
                <a:gd name="T22" fmla="*/ 42 w 51"/>
                <a:gd name="T23" fmla="*/ 15 h 36"/>
                <a:gd name="T24" fmla="*/ 42 w 51"/>
                <a:gd name="T25" fmla="*/ 15 h 36"/>
                <a:gd name="T26" fmla="*/ 48 w 51"/>
                <a:gd name="T27" fmla="*/ 15 h 36"/>
                <a:gd name="T28" fmla="*/ 48 w 51"/>
                <a:gd name="T29" fmla="*/ 12 h 36"/>
                <a:gd name="T30" fmla="*/ 48 w 51"/>
                <a:gd name="T31" fmla="*/ 12 h 36"/>
                <a:gd name="T32" fmla="*/ 51 w 51"/>
                <a:gd name="T33" fmla="*/ 15 h 36"/>
                <a:gd name="T34" fmla="*/ 51 w 51"/>
                <a:gd name="T35" fmla="*/ 18 h 36"/>
                <a:gd name="T36" fmla="*/ 42 w 51"/>
                <a:gd name="T37" fmla="*/ 24 h 36"/>
                <a:gd name="T38" fmla="*/ 33 w 51"/>
                <a:gd name="T39" fmla="*/ 30 h 36"/>
                <a:gd name="T40" fmla="*/ 27 w 51"/>
                <a:gd name="T41" fmla="*/ 33 h 36"/>
                <a:gd name="T42" fmla="*/ 24 w 51"/>
                <a:gd name="T43" fmla="*/ 36 h 36"/>
                <a:gd name="T44" fmla="*/ 24 w 51"/>
                <a:gd name="T45" fmla="*/ 36 h 36"/>
                <a:gd name="T46" fmla="*/ 18 w 51"/>
                <a:gd name="T47" fmla="*/ 27 h 36"/>
                <a:gd name="T48" fmla="*/ 15 w 51"/>
                <a:gd name="T49" fmla="*/ 21 h 36"/>
                <a:gd name="T50" fmla="*/ 9 w 51"/>
                <a:gd name="T51" fmla="*/ 12 h 36"/>
                <a:gd name="T52" fmla="*/ 6 w 51"/>
                <a:gd name="T53" fmla="*/ 9 h 36"/>
                <a:gd name="T54" fmla="*/ 0 w 51"/>
                <a:gd name="T55" fmla="*/ 9 h 36"/>
                <a:gd name="T56" fmla="*/ 0 w 51"/>
                <a:gd name="T57" fmla="*/ 9 h 36"/>
                <a:gd name="T58" fmla="*/ 6 w 51"/>
                <a:gd name="T59" fmla="*/ 3 h 36"/>
                <a:gd name="T60" fmla="*/ 15 w 51"/>
                <a:gd name="T61" fmla="*/ 3 h 36"/>
                <a:gd name="T62" fmla="*/ 21 w 51"/>
                <a:gd name="T63" fmla="*/ 3 h 36"/>
                <a:gd name="T64" fmla="*/ 30 w 51"/>
                <a:gd name="T65" fmla="*/ 0 h 36"/>
                <a:gd name="T66" fmla="*/ 30 w 51"/>
                <a:gd name="T6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6">
                  <a:moveTo>
                    <a:pt x="30" y="0"/>
                  </a:moveTo>
                  <a:lnTo>
                    <a:pt x="30" y="0"/>
                  </a:lnTo>
                  <a:lnTo>
                    <a:pt x="27" y="3"/>
                  </a:lnTo>
                  <a:lnTo>
                    <a:pt x="27" y="3"/>
                  </a:lnTo>
                  <a:lnTo>
                    <a:pt x="21" y="3"/>
                  </a:lnTo>
                  <a:lnTo>
                    <a:pt x="21" y="3"/>
                  </a:lnTo>
                  <a:lnTo>
                    <a:pt x="21" y="6"/>
                  </a:lnTo>
                  <a:lnTo>
                    <a:pt x="24" y="9"/>
                  </a:lnTo>
                  <a:lnTo>
                    <a:pt x="33" y="6"/>
                  </a:lnTo>
                  <a:lnTo>
                    <a:pt x="42" y="9"/>
                  </a:lnTo>
                  <a:lnTo>
                    <a:pt x="42" y="12"/>
                  </a:lnTo>
                  <a:lnTo>
                    <a:pt x="42" y="15"/>
                  </a:lnTo>
                  <a:lnTo>
                    <a:pt x="42" y="15"/>
                  </a:lnTo>
                  <a:lnTo>
                    <a:pt x="48" y="15"/>
                  </a:lnTo>
                  <a:lnTo>
                    <a:pt x="48" y="12"/>
                  </a:lnTo>
                  <a:lnTo>
                    <a:pt x="48" y="12"/>
                  </a:lnTo>
                  <a:lnTo>
                    <a:pt x="51" y="15"/>
                  </a:lnTo>
                  <a:lnTo>
                    <a:pt x="51" y="18"/>
                  </a:lnTo>
                  <a:lnTo>
                    <a:pt x="42" y="24"/>
                  </a:lnTo>
                  <a:lnTo>
                    <a:pt x="33" y="30"/>
                  </a:lnTo>
                  <a:lnTo>
                    <a:pt x="27" y="33"/>
                  </a:lnTo>
                  <a:lnTo>
                    <a:pt x="24" y="36"/>
                  </a:lnTo>
                  <a:lnTo>
                    <a:pt x="24" y="36"/>
                  </a:lnTo>
                  <a:lnTo>
                    <a:pt x="18" y="27"/>
                  </a:lnTo>
                  <a:lnTo>
                    <a:pt x="15" y="21"/>
                  </a:lnTo>
                  <a:lnTo>
                    <a:pt x="9" y="12"/>
                  </a:lnTo>
                  <a:lnTo>
                    <a:pt x="6" y="9"/>
                  </a:lnTo>
                  <a:lnTo>
                    <a:pt x="0" y="9"/>
                  </a:lnTo>
                  <a:lnTo>
                    <a:pt x="0" y="9"/>
                  </a:lnTo>
                  <a:lnTo>
                    <a:pt x="6" y="3"/>
                  </a:lnTo>
                  <a:lnTo>
                    <a:pt x="15" y="3"/>
                  </a:lnTo>
                  <a:lnTo>
                    <a:pt x="21" y="3"/>
                  </a:lnTo>
                  <a:lnTo>
                    <a:pt x="30" y="0"/>
                  </a:lnTo>
                  <a:lnTo>
                    <a:pt x="3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23" name="Freeform 86"/>
            <p:cNvSpPr>
              <a:spLocks noEditPoints="1"/>
            </p:cNvSpPr>
            <p:nvPr/>
          </p:nvSpPr>
          <p:spPr bwMode="auto">
            <a:xfrm>
              <a:off x="4919663" y="1903413"/>
              <a:ext cx="5457825" cy="3571874"/>
            </a:xfrm>
            <a:custGeom>
              <a:avLst/>
              <a:gdLst>
                <a:gd name="T0" fmla="*/ 2038 w 3438"/>
                <a:gd name="T1" fmla="*/ 151 h 2250"/>
                <a:gd name="T2" fmla="*/ 2398 w 3438"/>
                <a:gd name="T3" fmla="*/ 148 h 2250"/>
                <a:gd name="T4" fmla="*/ 2655 w 3438"/>
                <a:gd name="T5" fmla="*/ 160 h 2250"/>
                <a:gd name="T6" fmla="*/ 3057 w 3438"/>
                <a:gd name="T7" fmla="*/ 257 h 2250"/>
                <a:gd name="T8" fmla="*/ 3387 w 3438"/>
                <a:gd name="T9" fmla="*/ 342 h 2250"/>
                <a:gd name="T10" fmla="*/ 3248 w 3438"/>
                <a:gd name="T11" fmla="*/ 387 h 2250"/>
                <a:gd name="T12" fmla="*/ 2984 w 3438"/>
                <a:gd name="T13" fmla="*/ 550 h 2250"/>
                <a:gd name="T14" fmla="*/ 2876 w 3438"/>
                <a:gd name="T15" fmla="*/ 680 h 2250"/>
                <a:gd name="T16" fmla="*/ 2981 w 3438"/>
                <a:gd name="T17" fmla="*/ 469 h 2250"/>
                <a:gd name="T18" fmla="*/ 2652 w 3438"/>
                <a:gd name="T19" fmla="*/ 538 h 2250"/>
                <a:gd name="T20" fmla="*/ 2637 w 3438"/>
                <a:gd name="T21" fmla="*/ 677 h 2250"/>
                <a:gd name="T22" fmla="*/ 2464 w 3438"/>
                <a:gd name="T23" fmla="*/ 904 h 2250"/>
                <a:gd name="T24" fmla="*/ 2365 w 3438"/>
                <a:gd name="T25" fmla="*/ 986 h 2250"/>
                <a:gd name="T26" fmla="*/ 2268 w 3438"/>
                <a:gd name="T27" fmla="*/ 998 h 2250"/>
                <a:gd name="T28" fmla="*/ 2256 w 3438"/>
                <a:gd name="T29" fmla="*/ 1234 h 2250"/>
                <a:gd name="T30" fmla="*/ 2074 w 3438"/>
                <a:gd name="T31" fmla="*/ 1364 h 2250"/>
                <a:gd name="T32" fmla="*/ 1978 w 3438"/>
                <a:gd name="T33" fmla="*/ 1442 h 2250"/>
                <a:gd name="T34" fmla="*/ 1963 w 3438"/>
                <a:gd name="T35" fmla="*/ 1560 h 2250"/>
                <a:gd name="T36" fmla="*/ 1857 w 3438"/>
                <a:gd name="T37" fmla="*/ 1373 h 2250"/>
                <a:gd name="T38" fmla="*/ 1633 w 3438"/>
                <a:gd name="T39" fmla="*/ 1385 h 2250"/>
                <a:gd name="T40" fmla="*/ 1446 w 3438"/>
                <a:gd name="T41" fmla="*/ 1282 h 2250"/>
                <a:gd name="T42" fmla="*/ 1116 w 3438"/>
                <a:gd name="T43" fmla="*/ 1131 h 2250"/>
                <a:gd name="T44" fmla="*/ 1267 w 3438"/>
                <a:gd name="T45" fmla="*/ 1300 h 2250"/>
                <a:gd name="T46" fmla="*/ 1013 w 3438"/>
                <a:gd name="T47" fmla="*/ 1400 h 2250"/>
                <a:gd name="T48" fmla="*/ 901 w 3438"/>
                <a:gd name="T49" fmla="*/ 1194 h 2250"/>
                <a:gd name="T50" fmla="*/ 944 w 3438"/>
                <a:gd name="T51" fmla="*/ 1382 h 2250"/>
                <a:gd name="T52" fmla="*/ 1068 w 3438"/>
                <a:gd name="T53" fmla="*/ 1606 h 2250"/>
                <a:gd name="T54" fmla="*/ 962 w 3438"/>
                <a:gd name="T55" fmla="*/ 1902 h 2250"/>
                <a:gd name="T56" fmla="*/ 795 w 3438"/>
                <a:gd name="T57" fmla="*/ 2177 h 2250"/>
                <a:gd name="T58" fmla="*/ 551 w 3438"/>
                <a:gd name="T59" fmla="*/ 2101 h 2250"/>
                <a:gd name="T60" fmla="*/ 511 w 3438"/>
                <a:gd name="T61" fmla="*/ 1760 h 2250"/>
                <a:gd name="T62" fmla="*/ 170 w 3438"/>
                <a:gd name="T63" fmla="*/ 1572 h 2250"/>
                <a:gd name="T64" fmla="*/ 6 w 3438"/>
                <a:gd name="T65" fmla="*/ 1406 h 2250"/>
                <a:gd name="T66" fmla="*/ 154 w 3438"/>
                <a:gd name="T67" fmla="*/ 1079 h 2250"/>
                <a:gd name="T68" fmla="*/ 472 w 3438"/>
                <a:gd name="T69" fmla="*/ 1037 h 2250"/>
                <a:gd name="T70" fmla="*/ 668 w 3438"/>
                <a:gd name="T71" fmla="*/ 1095 h 2250"/>
                <a:gd name="T72" fmla="*/ 856 w 3438"/>
                <a:gd name="T73" fmla="*/ 1007 h 2250"/>
                <a:gd name="T74" fmla="*/ 656 w 3438"/>
                <a:gd name="T75" fmla="*/ 1001 h 2250"/>
                <a:gd name="T76" fmla="*/ 514 w 3438"/>
                <a:gd name="T77" fmla="*/ 837 h 2250"/>
                <a:gd name="T78" fmla="*/ 563 w 3438"/>
                <a:gd name="T79" fmla="*/ 961 h 2250"/>
                <a:gd name="T80" fmla="*/ 315 w 3438"/>
                <a:gd name="T81" fmla="*/ 934 h 2250"/>
                <a:gd name="T82" fmla="*/ 215 w 3438"/>
                <a:gd name="T83" fmla="*/ 889 h 2250"/>
                <a:gd name="T84" fmla="*/ 309 w 3438"/>
                <a:gd name="T85" fmla="*/ 750 h 2250"/>
                <a:gd name="T86" fmla="*/ 469 w 3438"/>
                <a:gd name="T87" fmla="*/ 593 h 2250"/>
                <a:gd name="T88" fmla="*/ 668 w 3438"/>
                <a:gd name="T89" fmla="*/ 574 h 2250"/>
                <a:gd name="T90" fmla="*/ 705 w 3438"/>
                <a:gd name="T91" fmla="*/ 514 h 2250"/>
                <a:gd name="T92" fmla="*/ 593 w 3438"/>
                <a:gd name="T93" fmla="*/ 459 h 2250"/>
                <a:gd name="T94" fmla="*/ 484 w 3438"/>
                <a:gd name="T95" fmla="*/ 550 h 2250"/>
                <a:gd name="T96" fmla="*/ 405 w 3438"/>
                <a:gd name="T97" fmla="*/ 447 h 2250"/>
                <a:gd name="T98" fmla="*/ 581 w 3438"/>
                <a:gd name="T99" fmla="*/ 284 h 2250"/>
                <a:gd name="T100" fmla="*/ 832 w 3438"/>
                <a:gd name="T101" fmla="*/ 254 h 2250"/>
                <a:gd name="T102" fmla="*/ 868 w 3438"/>
                <a:gd name="T103" fmla="*/ 357 h 2250"/>
                <a:gd name="T104" fmla="*/ 1025 w 3438"/>
                <a:gd name="T105" fmla="*/ 290 h 2250"/>
                <a:gd name="T106" fmla="*/ 1291 w 3438"/>
                <a:gd name="T107" fmla="*/ 257 h 2250"/>
                <a:gd name="T108" fmla="*/ 1418 w 3438"/>
                <a:gd name="T109" fmla="*/ 199 h 2250"/>
                <a:gd name="T110" fmla="*/ 1518 w 3438"/>
                <a:gd name="T111" fmla="*/ 336 h 2250"/>
                <a:gd name="T112" fmla="*/ 1554 w 3438"/>
                <a:gd name="T113" fmla="*/ 199 h 2250"/>
                <a:gd name="T114" fmla="*/ 1775 w 3438"/>
                <a:gd name="T115" fmla="*/ 69 h 2250"/>
                <a:gd name="T116" fmla="*/ 880 w 3438"/>
                <a:gd name="T117" fmla="*/ 828 h 2250"/>
                <a:gd name="T118" fmla="*/ 835 w 3438"/>
                <a:gd name="T119" fmla="*/ 922 h 2250"/>
                <a:gd name="T120" fmla="*/ 1201 w 3438"/>
                <a:gd name="T121" fmla="*/ 931 h 2250"/>
                <a:gd name="T122" fmla="*/ 1095 w 3438"/>
                <a:gd name="T123" fmla="*/ 910 h 2250"/>
                <a:gd name="T124" fmla="*/ 750 w 3438"/>
                <a:gd name="T125" fmla="*/ 934 h 2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38" h="2250">
                  <a:moveTo>
                    <a:pt x="2071" y="21"/>
                  </a:moveTo>
                  <a:lnTo>
                    <a:pt x="2071" y="21"/>
                  </a:lnTo>
                  <a:lnTo>
                    <a:pt x="2074" y="24"/>
                  </a:lnTo>
                  <a:lnTo>
                    <a:pt x="2077" y="27"/>
                  </a:lnTo>
                  <a:lnTo>
                    <a:pt x="2083" y="27"/>
                  </a:lnTo>
                  <a:lnTo>
                    <a:pt x="2083" y="27"/>
                  </a:lnTo>
                  <a:lnTo>
                    <a:pt x="2083" y="30"/>
                  </a:lnTo>
                  <a:lnTo>
                    <a:pt x="2080" y="30"/>
                  </a:lnTo>
                  <a:lnTo>
                    <a:pt x="2071" y="30"/>
                  </a:lnTo>
                  <a:lnTo>
                    <a:pt x="2071" y="30"/>
                  </a:lnTo>
                  <a:lnTo>
                    <a:pt x="2077" y="36"/>
                  </a:lnTo>
                  <a:lnTo>
                    <a:pt x="2083" y="36"/>
                  </a:lnTo>
                  <a:lnTo>
                    <a:pt x="2099" y="33"/>
                  </a:lnTo>
                  <a:lnTo>
                    <a:pt x="2117" y="30"/>
                  </a:lnTo>
                  <a:lnTo>
                    <a:pt x="2126" y="30"/>
                  </a:lnTo>
                  <a:lnTo>
                    <a:pt x="2138" y="30"/>
                  </a:lnTo>
                  <a:lnTo>
                    <a:pt x="2138" y="30"/>
                  </a:lnTo>
                  <a:lnTo>
                    <a:pt x="2150" y="42"/>
                  </a:lnTo>
                  <a:lnTo>
                    <a:pt x="2159" y="48"/>
                  </a:lnTo>
                  <a:lnTo>
                    <a:pt x="2168" y="51"/>
                  </a:lnTo>
                  <a:lnTo>
                    <a:pt x="2168" y="51"/>
                  </a:lnTo>
                  <a:lnTo>
                    <a:pt x="2168" y="57"/>
                  </a:lnTo>
                  <a:lnTo>
                    <a:pt x="2168" y="66"/>
                  </a:lnTo>
                  <a:lnTo>
                    <a:pt x="2168" y="66"/>
                  </a:lnTo>
                  <a:lnTo>
                    <a:pt x="2171" y="69"/>
                  </a:lnTo>
                  <a:lnTo>
                    <a:pt x="2174" y="72"/>
                  </a:lnTo>
                  <a:lnTo>
                    <a:pt x="2177" y="75"/>
                  </a:lnTo>
                  <a:lnTo>
                    <a:pt x="2177" y="78"/>
                  </a:lnTo>
                  <a:lnTo>
                    <a:pt x="2177" y="78"/>
                  </a:lnTo>
                  <a:lnTo>
                    <a:pt x="2171" y="78"/>
                  </a:lnTo>
                  <a:lnTo>
                    <a:pt x="2171" y="82"/>
                  </a:lnTo>
                  <a:lnTo>
                    <a:pt x="2168" y="91"/>
                  </a:lnTo>
                  <a:lnTo>
                    <a:pt x="2168" y="91"/>
                  </a:lnTo>
                  <a:lnTo>
                    <a:pt x="2162" y="88"/>
                  </a:lnTo>
                  <a:lnTo>
                    <a:pt x="2153" y="88"/>
                  </a:lnTo>
                  <a:lnTo>
                    <a:pt x="2153" y="88"/>
                  </a:lnTo>
                  <a:lnTo>
                    <a:pt x="2150" y="88"/>
                  </a:lnTo>
                  <a:lnTo>
                    <a:pt x="2150" y="91"/>
                  </a:lnTo>
                  <a:lnTo>
                    <a:pt x="2150" y="94"/>
                  </a:lnTo>
                  <a:lnTo>
                    <a:pt x="2150" y="97"/>
                  </a:lnTo>
                  <a:lnTo>
                    <a:pt x="2150" y="97"/>
                  </a:lnTo>
                  <a:lnTo>
                    <a:pt x="2144" y="94"/>
                  </a:lnTo>
                  <a:lnTo>
                    <a:pt x="2141" y="91"/>
                  </a:lnTo>
                  <a:lnTo>
                    <a:pt x="2141" y="91"/>
                  </a:lnTo>
                  <a:lnTo>
                    <a:pt x="2132" y="94"/>
                  </a:lnTo>
                  <a:lnTo>
                    <a:pt x="2126" y="97"/>
                  </a:lnTo>
                  <a:lnTo>
                    <a:pt x="2117" y="97"/>
                  </a:lnTo>
                  <a:lnTo>
                    <a:pt x="2117" y="97"/>
                  </a:lnTo>
                  <a:lnTo>
                    <a:pt x="2114" y="97"/>
                  </a:lnTo>
                  <a:lnTo>
                    <a:pt x="2114" y="100"/>
                  </a:lnTo>
                  <a:lnTo>
                    <a:pt x="2111" y="103"/>
                  </a:lnTo>
                  <a:lnTo>
                    <a:pt x="2111" y="103"/>
                  </a:lnTo>
                  <a:lnTo>
                    <a:pt x="2105" y="103"/>
                  </a:lnTo>
                  <a:lnTo>
                    <a:pt x="2105" y="103"/>
                  </a:lnTo>
                  <a:lnTo>
                    <a:pt x="2105" y="106"/>
                  </a:lnTo>
                  <a:lnTo>
                    <a:pt x="2105" y="109"/>
                  </a:lnTo>
                  <a:lnTo>
                    <a:pt x="2108" y="115"/>
                  </a:lnTo>
                  <a:lnTo>
                    <a:pt x="2105" y="121"/>
                  </a:lnTo>
                  <a:lnTo>
                    <a:pt x="2105" y="121"/>
                  </a:lnTo>
                  <a:lnTo>
                    <a:pt x="2102" y="118"/>
                  </a:lnTo>
                  <a:lnTo>
                    <a:pt x="2099" y="118"/>
                  </a:lnTo>
                  <a:lnTo>
                    <a:pt x="2093" y="118"/>
                  </a:lnTo>
                  <a:lnTo>
                    <a:pt x="2090" y="121"/>
                  </a:lnTo>
                  <a:lnTo>
                    <a:pt x="2090" y="124"/>
                  </a:lnTo>
                  <a:lnTo>
                    <a:pt x="2093" y="124"/>
                  </a:lnTo>
                  <a:lnTo>
                    <a:pt x="2093" y="124"/>
                  </a:lnTo>
                  <a:lnTo>
                    <a:pt x="2083" y="127"/>
                  </a:lnTo>
                  <a:lnTo>
                    <a:pt x="2077" y="130"/>
                  </a:lnTo>
                  <a:lnTo>
                    <a:pt x="2068" y="130"/>
                  </a:lnTo>
                  <a:lnTo>
                    <a:pt x="2059" y="133"/>
                  </a:lnTo>
                  <a:lnTo>
                    <a:pt x="2059" y="133"/>
                  </a:lnTo>
                  <a:lnTo>
                    <a:pt x="2050" y="139"/>
                  </a:lnTo>
                  <a:lnTo>
                    <a:pt x="2044" y="142"/>
                  </a:lnTo>
                  <a:lnTo>
                    <a:pt x="2038" y="145"/>
                  </a:lnTo>
                  <a:lnTo>
                    <a:pt x="2038" y="145"/>
                  </a:lnTo>
                  <a:lnTo>
                    <a:pt x="2038" y="151"/>
                  </a:lnTo>
                  <a:lnTo>
                    <a:pt x="2038" y="154"/>
                  </a:lnTo>
                  <a:lnTo>
                    <a:pt x="2035" y="157"/>
                  </a:lnTo>
                  <a:lnTo>
                    <a:pt x="2035" y="157"/>
                  </a:lnTo>
                  <a:lnTo>
                    <a:pt x="2035" y="160"/>
                  </a:lnTo>
                  <a:lnTo>
                    <a:pt x="2038" y="157"/>
                  </a:lnTo>
                  <a:lnTo>
                    <a:pt x="2044" y="157"/>
                  </a:lnTo>
                  <a:lnTo>
                    <a:pt x="2044" y="157"/>
                  </a:lnTo>
                  <a:lnTo>
                    <a:pt x="2050" y="154"/>
                  </a:lnTo>
                  <a:lnTo>
                    <a:pt x="2056" y="151"/>
                  </a:lnTo>
                  <a:lnTo>
                    <a:pt x="2068" y="145"/>
                  </a:lnTo>
                  <a:lnTo>
                    <a:pt x="2068" y="145"/>
                  </a:lnTo>
                  <a:lnTo>
                    <a:pt x="2071" y="145"/>
                  </a:lnTo>
                  <a:lnTo>
                    <a:pt x="2074" y="145"/>
                  </a:lnTo>
                  <a:lnTo>
                    <a:pt x="2077" y="148"/>
                  </a:lnTo>
                  <a:lnTo>
                    <a:pt x="2080" y="148"/>
                  </a:lnTo>
                  <a:lnTo>
                    <a:pt x="2080" y="148"/>
                  </a:lnTo>
                  <a:lnTo>
                    <a:pt x="2083" y="148"/>
                  </a:lnTo>
                  <a:lnTo>
                    <a:pt x="2083" y="145"/>
                  </a:lnTo>
                  <a:lnTo>
                    <a:pt x="2086" y="139"/>
                  </a:lnTo>
                  <a:lnTo>
                    <a:pt x="2086" y="139"/>
                  </a:lnTo>
                  <a:lnTo>
                    <a:pt x="2096" y="139"/>
                  </a:lnTo>
                  <a:lnTo>
                    <a:pt x="2102" y="139"/>
                  </a:lnTo>
                  <a:lnTo>
                    <a:pt x="2108" y="139"/>
                  </a:lnTo>
                  <a:lnTo>
                    <a:pt x="2117" y="136"/>
                  </a:lnTo>
                  <a:lnTo>
                    <a:pt x="2117" y="136"/>
                  </a:lnTo>
                  <a:lnTo>
                    <a:pt x="2120" y="133"/>
                  </a:lnTo>
                  <a:lnTo>
                    <a:pt x="2117" y="133"/>
                  </a:lnTo>
                  <a:lnTo>
                    <a:pt x="2117" y="130"/>
                  </a:lnTo>
                  <a:lnTo>
                    <a:pt x="2120" y="127"/>
                  </a:lnTo>
                  <a:lnTo>
                    <a:pt x="2120" y="127"/>
                  </a:lnTo>
                  <a:lnTo>
                    <a:pt x="2129" y="127"/>
                  </a:lnTo>
                  <a:lnTo>
                    <a:pt x="2129" y="127"/>
                  </a:lnTo>
                  <a:lnTo>
                    <a:pt x="2132" y="121"/>
                  </a:lnTo>
                  <a:lnTo>
                    <a:pt x="2132" y="121"/>
                  </a:lnTo>
                  <a:lnTo>
                    <a:pt x="2138" y="121"/>
                  </a:lnTo>
                  <a:lnTo>
                    <a:pt x="2150" y="124"/>
                  </a:lnTo>
                  <a:lnTo>
                    <a:pt x="2150" y="124"/>
                  </a:lnTo>
                  <a:lnTo>
                    <a:pt x="2159" y="124"/>
                  </a:lnTo>
                  <a:lnTo>
                    <a:pt x="2168" y="121"/>
                  </a:lnTo>
                  <a:lnTo>
                    <a:pt x="2168" y="121"/>
                  </a:lnTo>
                  <a:lnTo>
                    <a:pt x="2168" y="133"/>
                  </a:lnTo>
                  <a:lnTo>
                    <a:pt x="2168" y="133"/>
                  </a:lnTo>
                  <a:lnTo>
                    <a:pt x="2174" y="130"/>
                  </a:lnTo>
                  <a:lnTo>
                    <a:pt x="2177" y="130"/>
                  </a:lnTo>
                  <a:lnTo>
                    <a:pt x="2177" y="136"/>
                  </a:lnTo>
                  <a:lnTo>
                    <a:pt x="2177" y="136"/>
                  </a:lnTo>
                  <a:lnTo>
                    <a:pt x="2195" y="136"/>
                  </a:lnTo>
                  <a:lnTo>
                    <a:pt x="2217" y="136"/>
                  </a:lnTo>
                  <a:lnTo>
                    <a:pt x="2268" y="136"/>
                  </a:lnTo>
                  <a:lnTo>
                    <a:pt x="2268" y="136"/>
                  </a:lnTo>
                  <a:lnTo>
                    <a:pt x="2268" y="142"/>
                  </a:lnTo>
                  <a:lnTo>
                    <a:pt x="2271" y="145"/>
                  </a:lnTo>
                  <a:lnTo>
                    <a:pt x="2280" y="148"/>
                  </a:lnTo>
                  <a:lnTo>
                    <a:pt x="2289" y="151"/>
                  </a:lnTo>
                  <a:lnTo>
                    <a:pt x="2292" y="154"/>
                  </a:lnTo>
                  <a:lnTo>
                    <a:pt x="2292" y="160"/>
                  </a:lnTo>
                  <a:lnTo>
                    <a:pt x="2292" y="160"/>
                  </a:lnTo>
                  <a:lnTo>
                    <a:pt x="2295" y="157"/>
                  </a:lnTo>
                  <a:lnTo>
                    <a:pt x="2298" y="157"/>
                  </a:lnTo>
                  <a:lnTo>
                    <a:pt x="2307" y="160"/>
                  </a:lnTo>
                  <a:lnTo>
                    <a:pt x="2307" y="160"/>
                  </a:lnTo>
                  <a:lnTo>
                    <a:pt x="2325" y="160"/>
                  </a:lnTo>
                  <a:lnTo>
                    <a:pt x="2334" y="160"/>
                  </a:lnTo>
                  <a:lnTo>
                    <a:pt x="2340" y="160"/>
                  </a:lnTo>
                  <a:lnTo>
                    <a:pt x="2340" y="160"/>
                  </a:lnTo>
                  <a:lnTo>
                    <a:pt x="2343" y="157"/>
                  </a:lnTo>
                  <a:lnTo>
                    <a:pt x="2343" y="151"/>
                  </a:lnTo>
                  <a:lnTo>
                    <a:pt x="2343" y="145"/>
                  </a:lnTo>
                  <a:lnTo>
                    <a:pt x="2347" y="139"/>
                  </a:lnTo>
                  <a:lnTo>
                    <a:pt x="2347" y="139"/>
                  </a:lnTo>
                  <a:lnTo>
                    <a:pt x="2368" y="142"/>
                  </a:lnTo>
                  <a:lnTo>
                    <a:pt x="2389" y="145"/>
                  </a:lnTo>
                  <a:lnTo>
                    <a:pt x="2389" y="145"/>
                  </a:lnTo>
                  <a:lnTo>
                    <a:pt x="2389" y="148"/>
                  </a:lnTo>
                  <a:lnTo>
                    <a:pt x="2389" y="148"/>
                  </a:lnTo>
                  <a:lnTo>
                    <a:pt x="2398" y="148"/>
                  </a:lnTo>
                  <a:lnTo>
                    <a:pt x="2410" y="148"/>
                  </a:lnTo>
                  <a:lnTo>
                    <a:pt x="2410" y="148"/>
                  </a:lnTo>
                  <a:lnTo>
                    <a:pt x="2410" y="151"/>
                  </a:lnTo>
                  <a:lnTo>
                    <a:pt x="2413" y="157"/>
                  </a:lnTo>
                  <a:lnTo>
                    <a:pt x="2413" y="157"/>
                  </a:lnTo>
                  <a:lnTo>
                    <a:pt x="2419" y="157"/>
                  </a:lnTo>
                  <a:lnTo>
                    <a:pt x="2425" y="157"/>
                  </a:lnTo>
                  <a:lnTo>
                    <a:pt x="2428" y="157"/>
                  </a:lnTo>
                  <a:lnTo>
                    <a:pt x="2434" y="160"/>
                  </a:lnTo>
                  <a:lnTo>
                    <a:pt x="2434" y="160"/>
                  </a:lnTo>
                  <a:lnTo>
                    <a:pt x="2431" y="172"/>
                  </a:lnTo>
                  <a:lnTo>
                    <a:pt x="2428" y="175"/>
                  </a:lnTo>
                  <a:lnTo>
                    <a:pt x="2422" y="175"/>
                  </a:lnTo>
                  <a:lnTo>
                    <a:pt x="2422" y="175"/>
                  </a:lnTo>
                  <a:lnTo>
                    <a:pt x="2422" y="181"/>
                  </a:lnTo>
                  <a:lnTo>
                    <a:pt x="2425" y="184"/>
                  </a:lnTo>
                  <a:lnTo>
                    <a:pt x="2437" y="184"/>
                  </a:lnTo>
                  <a:lnTo>
                    <a:pt x="2437" y="184"/>
                  </a:lnTo>
                  <a:lnTo>
                    <a:pt x="2437" y="193"/>
                  </a:lnTo>
                  <a:lnTo>
                    <a:pt x="2437" y="199"/>
                  </a:lnTo>
                  <a:lnTo>
                    <a:pt x="2446" y="209"/>
                  </a:lnTo>
                  <a:lnTo>
                    <a:pt x="2452" y="215"/>
                  </a:lnTo>
                  <a:lnTo>
                    <a:pt x="2461" y="221"/>
                  </a:lnTo>
                  <a:lnTo>
                    <a:pt x="2461" y="221"/>
                  </a:lnTo>
                  <a:lnTo>
                    <a:pt x="2474" y="215"/>
                  </a:lnTo>
                  <a:lnTo>
                    <a:pt x="2483" y="209"/>
                  </a:lnTo>
                  <a:lnTo>
                    <a:pt x="2483" y="209"/>
                  </a:lnTo>
                  <a:lnTo>
                    <a:pt x="2486" y="202"/>
                  </a:lnTo>
                  <a:lnTo>
                    <a:pt x="2486" y="196"/>
                  </a:lnTo>
                  <a:lnTo>
                    <a:pt x="2486" y="196"/>
                  </a:lnTo>
                  <a:lnTo>
                    <a:pt x="2492" y="196"/>
                  </a:lnTo>
                  <a:lnTo>
                    <a:pt x="2495" y="196"/>
                  </a:lnTo>
                  <a:lnTo>
                    <a:pt x="2495" y="193"/>
                  </a:lnTo>
                  <a:lnTo>
                    <a:pt x="2495" y="193"/>
                  </a:lnTo>
                  <a:lnTo>
                    <a:pt x="2501" y="193"/>
                  </a:lnTo>
                  <a:lnTo>
                    <a:pt x="2504" y="196"/>
                  </a:lnTo>
                  <a:lnTo>
                    <a:pt x="2504" y="202"/>
                  </a:lnTo>
                  <a:lnTo>
                    <a:pt x="2507" y="205"/>
                  </a:lnTo>
                  <a:lnTo>
                    <a:pt x="2507" y="205"/>
                  </a:lnTo>
                  <a:lnTo>
                    <a:pt x="2534" y="205"/>
                  </a:lnTo>
                  <a:lnTo>
                    <a:pt x="2534" y="205"/>
                  </a:lnTo>
                  <a:lnTo>
                    <a:pt x="2540" y="202"/>
                  </a:lnTo>
                  <a:lnTo>
                    <a:pt x="2543" y="202"/>
                  </a:lnTo>
                  <a:lnTo>
                    <a:pt x="2546" y="199"/>
                  </a:lnTo>
                  <a:lnTo>
                    <a:pt x="2546" y="193"/>
                  </a:lnTo>
                  <a:lnTo>
                    <a:pt x="2546" y="193"/>
                  </a:lnTo>
                  <a:lnTo>
                    <a:pt x="2561" y="193"/>
                  </a:lnTo>
                  <a:lnTo>
                    <a:pt x="2573" y="193"/>
                  </a:lnTo>
                  <a:lnTo>
                    <a:pt x="2585" y="193"/>
                  </a:lnTo>
                  <a:lnTo>
                    <a:pt x="2591" y="196"/>
                  </a:lnTo>
                  <a:lnTo>
                    <a:pt x="2591" y="202"/>
                  </a:lnTo>
                  <a:lnTo>
                    <a:pt x="2591" y="202"/>
                  </a:lnTo>
                  <a:lnTo>
                    <a:pt x="2597" y="199"/>
                  </a:lnTo>
                  <a:lnTo>
                    <a:pt x="2604" y="196"/>
                  </a:lnTo>
                  <a:lnTo>
                    <a:pt x="2607" y="190"/>
                  </a:lnTo>
                  <a:lnTo>
                    <a:pt x="2616" y="193"/>
                  </a:lnTo>
                  <a:lnTo>
                    <a:pt x="2616" y="193"/>
                  </a:lnTo>
                  <a:lnTo>
                    <a:pt x="2616" y="190"/>
                  </a:lnTo>
                  <a:lnTo>
                    <a:pt x="2613" y="190"/>
                  </a:lnTo>
                  <a:lnTo>
                    <a:pt x="2610" y="187"/>
                  </a:lnTo>
                  <a:lnTo>
                    <a:pt x="2610" y="187"/>
                  </a:lnTo>
                  <a:lnTo>
                    <a:pt x="2613" y="181"/>
                  </a:lnTo>
                  <a:lnTo>
                    <a:pt x="2613" y="178"/>
                  </a:lnTo>
                  <a:lnTo>
                    <a:pt x="2616" y="175"/>
                  </a:lnTo>
                  <a:lnTo>
                    <a:pt x="2616" y="175"/>
                  </a:lnTo>
                  <a:lnTo>
                    <a:pt x="2622" y="175"/>
                  </a:lnTo>
                  <a:lnTo>
                    <a:pt x="2628" y="169"/>
                  </a:lnTo>
                  <a:lnTo>
                    <a:pt x="2631" y="166"/>
                  </a:lnTo>
                  <a:lnTo>
                    <a:pt x="2640" y="169"/>
                  </a:lnTo>
                  <a:lnTo>
                    <a:pt x="2640" y="169"/>
                  </a:lnTo>
                  <a:lnTo>
                    <a:pt x="2643" y="169"/>
                  </a:lnTo>
                  <a:lnTo>
                    <a:pt x="2643" y="166"/>
                  </a:lnTo>
                  <a:lnTo>
                    <a:pt x="2640" y="163"/>
                  </a:lnTo>
                  <a:lnTo>
                    <a:pt x="2640" y="163"/>
                  </a:lnTo>
                  <a:lnTo>
                    <a:pt x="2646" y="160"/>
                  </a:lnTo>
                  <a:lnTo>
                    <a:pt x="2655" y="160"/>
                  </a:lnTo>
                  <a:lnTo>
                    <a:pt x="2664" y="160"/>
                  </a:lnTo>
                  <a:lnTo>
                    <a:pt x="2673" y="160"/>
                  </a:lnTo>
                  <a:lnTo>
                    <a:pt x="2673" y="160"/>
                  </a:lnTo>
                  <a:lnTo>
                    <a:pt x="2673" y="166"/>
                  </a:lnTo>
                  <a:lnTo>
                    <a:pt x="2676" y="169"/>
                  </a:lnTo>
                  <a:lnTo>
                    <a:pt x="2682" y="166"/>
                  </a:lnTo>
                  <a:lnTo>
                    <a:pt x="2688" y="166"/>
                  </a:lnTo>
                  <a:lnTo>
                    <a:pt x="2691" y="166"/>
                  </a:lnTo>
                  <a:lnTo>
                    <a:pt x="2688" y="172"/>
                  </a:lnTo>
                  <a:lnTo>
                    <a:pt x="2688" y="172"/>
                  </a:lnTo>
                  <a:lnTo>
                    <a:pt x="2712" y="172"/>
                  </a:lnTo>
                  <a:lnTo>
                    <a:pt x="2734" y="169"/>
                  </a:lnTo>
                  <a:lnTo>
                    <a:pt x="2734" y="169"/>
                  </a:lnTo>
                  <a:lnTo>
                    <a:pt x="2734" y="172"/>
                  </a:lnTo>
                  <a:lnTo>
                    <a:pt x="2727" y="175"/>
                  </a:lnTo>
                  <a:lnTo>
                    <a:pt x="2721" y="178"/>
                  </a:lnTo>
                  <a:lnTo>
                    <a:pt x="2721" y="184"/>
                  </a:lnTo>
                  <a:lnTo>
                    <a:pt x="2721" y="184"/>
                  </a:lnTo>
                  <a:lnTo>
                    <a:pt x="2724" y="187"/>
                  </a:lnTo>
                  <a:lnTo>
                    <a:pt x="2730" y="190"/>
                  </a:lnTo>
                  <a:lnTo>
                    <a:pt x="2746" y="187"/>
                  </a:lnTo>
                  <a:lnTo>
                    <a:pt x="2746" y="187"/>
                  </a:lnTo>
                  <a:lnTo>
                    <a:pt x="2767" y="187"/>
                  </a:lnTo>
                  <a:lnTo>
                    <a:pt x="2788" y="184"/>
                  </a:lnTo>
                  <a:lnTo>
                    <a:pt x="2788" y="184"/>
                  </a:lnTo>
                  <a:lnTo>
                    <a:pt x="2791" y="193"/>
                  </a:lnTo>
                  <a:lnTo>
                    <a:pt x="2800" y="199"/>
                  </a:lnTo>
                  <a:lnTo>
                    <a:pt x="2809" y="205"/>
                  </a:lnTo>
                  <a:lnTo>
                    <a:pt x="2815" y="215"/>
                  </a:lnTo>
                  <a:lnTo>
                    <a:pt x="2815" y="215"/>
                  </a:lnTo>
                  <a:lnTo>
                    <a:pt x="2821" y="212"/>
                  </a:lnTo>
                  <a:lnTo>
                    <a:pt x="2827" y="215"/>
                  </a:lnTo>
                  <a:lnTo>
                    <a:pt x="2836" y="218"/>
                  </a:lnTo>
                  <a:lnTo>
                    <a:pt x="2836" y="218"/>
                  </a:lnTo>
                  <a:lnTo>
                    <a:pt x="2854" y="218"/>
                  </a:lnTo>
                  <a:lnTo>
                    <a:pt x="2876" y="218"/>
                  </a:lnTo>
                  <a:lnTo>
                    <a:pt x="2894" y="215"/>
                  </a:lnTo>
                  <a:lnTo>
                    <a:pt x="2912" y="218"/>
                  </a:lnTo>
                  <a:lnTo>
                    <a:pt x="2912" y="218"/>
                  </a:lnTo>
                  <a:lnTo>
                    <a:pt x="2921" y="221"/>
                  </a:lnTo>
                  <a:lnTo>
                    <a:pt x="2927" y="224"/>
                  </a:lnTo>
                  <a:lnTo>
                    <a:pt x="2933" y="227"/>
                  </a:lnTo>
                  <a:lnTo>
                    <a:pt x="2942" y="227"/>
                  </a:lnTo>
                  <a:lnTo>
                    <a:pt x="2942" y="227"/>
                  </a:lnTo>
                  <a:lnTo>
                    <a:pt x="2942" y="230"/>
                  </a:lnTo>
                  <a:lnTo>
                    <a:pt x="2942" y="233"/>
                  </a:lnTo>
                  <a:lnTo>
                    <a:pt x="2951" y="233"/>
                  </a:lnTo>
                  <a:lnTo>
                    <a:pt x="2951" y="233"/>
                  </a:lnTo>
                  <a:lnTo>
                    <a:pt x="2951" y="251"/>
                  </a:lnTo>
                  <a:lnTo>
                    <a:pt x="2951" y="251"/>
                  </a:lnTo>
                  <a:lnTo>
                    <a:pt x="2951" y="254"/>
                  </a:lnTo>
                  <a:lnTo>
                    <a:pt x="2957" y="254"/>
                  </a:lnTo>
                  <a:lnTo>
                    <a:pt x="2963" y="254"/>
                  </a:lnTo>
                  <a:lnTo>
                    <a:pt x="2966" y="254"/>
                  </a:lnTo>
                  <a:lnTo>
                    <a:pt x="2966" y="254"/>
                  </a:lnTo>
                  <a:lnTo>
                    <a:pt x="2969" y="257"/>
                  </a:lnTo>
                  <a:lnTo>
                    <a:pt x="2969" y="254"/>
                  </a:lnTo>
                  <a:lnTo>
                    <a:pt x="2972" y="254"/>
                  </a:lnTo>
                  <a:lnTo>
                    <a:pt x="2975" y="254"/>
                  </a:lnTo>
                  <a:lnTo>
                    <a:pt x="2975" y="254"/>
                  </a:lnTo>
                  <a:lnTo>
                    <a:pt x="2975" y="257"/>
                  </a:lnTo>
                  <a:lnTo>
                    <a:pt x="2978" y="257"/>
                  </a:lnTo>
                  <a:lnTo>
                    <a:pt x="2978" y="257"/>
                  </a:lnTo>
                  <a:lnTo>
                    <a:pt x="3006" y="260"/>
                  </a:lnTo>
                  <a:lnTo>
                    <a:pt x="3021" y="260"/>
                  </a:lnTo>
                  <a:lnTo>
                    <a:pt x="3030" y="257"/>
                  </a:lnTo>
                  <a:lnTo>
                    <a:pt x="3030" y="257"/>
                  </a:lnTo>
                  <a:lnTo>
                    <a:pt x="3030" y="254"/>
                  </a:lnTo>
                  <a:lnTo>
                    <a:pt x="3030" y="254"/>
                  </a:lnTo>
                  <a:lnTo>
                    <a:pt x="3039" y="257"/>
                  </a:lnTo>
                  <a:lnTo>
                    <a:pt x="3042" y="257"/>
                  </a:lnTo>
                  <a:lnTo>
                    <a:pt x="3042" y="257"/>
                  </a:lnTo>
                  <a:lnTo>
                    <a:pt x="3051" y="254"/>
                  </a:lnTo>
                  <a:lnTo>
                    <a:pt x="3054" y="254"/>
                  </a:lnTo>
                  <a:lnTo>
                    <a:pt x="3057" y="257"/>
                  </a:lnTo>
                  <a:lnTo>
                    <a:pt x="3057" y="257"/>
                  </a:lnTo>
                  <a:lnTo>
                    <a:pt x="3063" y="254"/>
                  </a:lnTo>
                  <a:lnTo>
                    <a:pt x="3069" y="251"/>
                  </a:lnTo>
                  <a:lnTo>
                    <a:pt x="3087" y="245"/>
                  </a:lnTo>
                  <a:lnTo>
                    <a:pt x="3087" y="245"/>
                  </a:lnTo>
                  <a:lnTo>
                    <a:pt x="3087" y="254"/>
                  </a:lnTo>
                  <a:lnTo>
                    <a:pt x="3087" y="260"/>
                  </a:lnTo>
                  <a:lnTo>
                    <a:pt x="3093" y="275"/>
                  </a:lnTo>
                  <a:lnTo>
                    <a:pt x="3093" y="275"/>
                  </a:lnTo>
                  <a:lnTo>
                    <a:pt x="3102" y="275"/>
                  </a:lnTo>
                  <a:lnTo>
                    <a:pt x="3111" y="278"/>
                  </a:lnTo>
                  <a:lnTo>
                    <a:pt x="3121" y="278"/>
                  </a:lnTo>
                  <a:lnTo>
                    <a:pt x="3130" y="275"/>
                  </a:lnTo>
                  <a:lnTo>
                    <a:pt x="3130" y="275"/>
                  </a:lnTo>
                  <a:lnTo>
                    <a:pt x="3130" y="269"/>
                  </a:lnTo>
                  <a:lnTo>
                    <a:pt x="3127" y="269"/>
                  </a:lnTo>
                  <a:lnTo>
                    <a:pt x="3121" y="266"/>
                  </a:lnTo>
                  <a:lnTo>
                    <a:pt x="3121" y="266"/>
                  </a:lnTo>
                  <a:lnTo>
                    <a:pt x="3124" y="260"/>
                  </a:lnTo>
                  <a:lnTo>
                    <a:pt x="3124" y="251"/>
                  </a:lnTo>
                  <a:lnTo>
                    <a:pt x="3124" y="251"/>
                  </a:lnTo>
                  <a:lnTo>
                    <a:pt x="3136" y="245"/>
                  </a:lnTo>
                  <a:lnTo>
                    <a:pt x="3148" y="245"/>
                  </a:lnTo>
                  <a:lnTo>
                    <a:pt x="3157" y="248"/>
                  </a:lnTo>
                  <a:lnTo>
                    <a:pt x="3166" y="254"/>
                  </a:lnTo>
                  <a:lnTo>
                    <a:pt x="3166" y="254"/>
                  </a:lnTo>
                  <a:lnTo>
                    <a:pt x="3193" y="254"/>
                  </a:lnTo>
                  <a:lnTo>
                    <a:pt x="3217" y="254"/>
                  </a:lnTo>
                  <a:lnTo>
                    <a:pt x="3217" y="254"/>
                  </a:lnTo>
                  <a:lnTo>
                    <a:pt x="3229" y="257"/>
                  </a:lnTo>
                  <a:lnTo>
                    <a:pt x="3235" y="257"/>
                  </a:lnTo>
                  <a:lnTo>
                    <a:pt x="3238" y="254"/>
                  </a:lnTo>
                  <a:lnTo>
                    <a:pt x="3238" y="254"/>
                  </a:lnTo>
                  <a:lnTo>
                    <a:pt x="3248" y="260"/>
                  </a:lnTo>
                  <a:lnTo>
                    <a:pt x="3251" y="263"/>
                  </a:lnTo>
                  <a:lnTo>
                    <a:pt x="3260" y="266"/>
                  </a:lnTo>
                  <a:lnTo>
                    <a:pt x="3260" y="266"/>
                  </a:lnTo>
                  <a:lnTo>
                    <a:pt x="3263" y="269"/>
                  </a:lnTo>
                  <a:lnTo>
                    <a:pt x="3266" y="275"/>
                  </a:lnTo>
                  <a:lnTo>
                    <a:pt x="3266" y="275"/>
                  </a:lnTo>
                  <a:lnTo>
                    <a:pt x="3272" y="272"/>
                  </a:lnTo>
                  <a:lnTo>
                    <a:pt x="3272" y="269"/>
                  </a:lnTo>
                  <a:lnTo>
                    <a:pt x="3272" y="269"/>
                  </a:lnTo>
                  <a:lnTo>
                    <a:pt x="3272" y="272"/>
                  </a:lnTo>
                  <a:lnTo>
                    <a:pt x="3275" y="275"/>
                  </a:lnTo>
                  <a:lnTo>
                    <a:pt x="3275" y="278"/>
                  </a:lnTo>
                  <a:lnTo>
                    <a:pt x="3275" y="278"/>
                  </a:lnTo>
                  <a:lnTo>
                    <a:pt x="3278" y="278"/>
                  </a:lnTo>
                  <a:lnTo>
                    <a:pt x="3284" y="278"/>
                  </a:lnTo>
                  <a:lnTo>
                    <a:pt x="3284" y="278"/>
                  </a:lnTo>
                  <a:lnTo>
                    <a:pt x="3290" y="281"/>
                  </a:lnTo>
                  <a:lnTo>
                    <a:pt x="3305" y="287"/>
                  </a:lnTo>
                  <a:lnTo>
                    <a:pt x="3305" y="287"/>
                  </a:lnTo>
                  <a:lnTo>
                    <a:pt x="3329" y="293"/>
                  </a:lnTo>
                  <a:lnTo>
                    <a:pt x="3329" y="293"/>
                  </a:lnTo>
                  <a:lnTo>
                    <a:pt x="3329" y="299"/>
                  </a:lnTo>
                  <a:lnTo>
                    <a:pt x="3332" y="302"/>
                  </a:lnTo>
                  <a:lnTo>
                    <a:pt x="3332" y="302"/>
                  </a:lnTo>
                  <a:lnTo>
                    <a:pt x="3335" y="302"/>
                  </a:lnTo>
                  <a:lnTo>
                    <a:pt x="3341" y="302"/>
                  </a:lnTo>
                  <a:lnTo>
                    <a:pt x="3341" y="302"/>
                  </a:lnTo>
                  <a:lnTo>
                    <a:pt x="3341" y="305"/>
                  </a:lnTo>
                  <a:lnTo>
                    <a:pt x="3341" y="311"/>
                  </a:lnTo>
                  <a:lnTo>
                    <a:pt x="3341" y="311"/>
                  </a:lnTo>
                  <a:lnTo>
                    <a:pt x="3344" y="311"/>
                  </a:lnTo>
                  <a:lnTo>
                    <a:pt x="3347" y="311"/>
                  </a:lnTo>
                  <a:lnTo>
                    <a:pt x="3347" y="311"/>
                  </a:lnTo>
                  <a:lnTo>
                    <a:pt x="3350" y="314"/>
                  </a:lnTo>
                  <a:lnTo>
                    <a:pt x="3350" y="320"/>
                  </a:lnTo>
                  <a:lnTo>
                    <a:pt x="3353" y="323"/>
                  </a:lnTo>
                  <a:lnTo>
                    <a:pt x="3359" y="323"/>
                  </a:lnTo>
                  <a:lnTo>
                    <a:pt x="3359" y="323"/>
                  </a:lnTo>
                  <a:lnTo>
                    <a:pt x="3359" y="351"/>
                  </a:lnTo>
                  <a:lnTo>
                    <a:pt x="3359" y="351"/>
                  </a:lnTo>
                  <a:lnTo>
                    <a:pt x="3371" y="351"/>
                  </a:lnTo>
                  <a:lnTo>
                    <a:pt x="3381" y="348"/>
                  </a:lnTo>
                  <a:lnTo>
                    <a:pt x="3387" y="342"/>
                  </a:lnTo>
                  <a:lnTo>
                    <a:pt x="3390" y="336"/>
                  </a:lnTo>
                  <a:lnTo>
                    <a:pt x="3390" y="336"/>
                  </a:lnTo>
                  <a:lnTo>
                    <a:pt x="3399" y="339"/>
                  </a:lnTo>
                  <a:lnTo>
                    <a:pt x="3408" y="339"/>
                  </a:lnTo>
                  <a:lnTo>
                    <a:pt x="3417" y="342"/>
                  </a:lnTo>
                  <a:lnTo>
                    <a:pt x="3426" y="345"/>
                  </a:lnTo>
                  <a:lnTo>
                    <a:pt x="3426" y="345"/>
                  </a:lnTo>
                  <a:lnTo>
                    <a:pt x="3426" y="348"/>
                  </a:lnTo>
                  <a:lnTo>
                    <a:pt x="3426" y="351"/>
                  </a:lnTo>
                  <a:lnTo>
                    <a:pt x="3426" y="351"/>
                  </a:lnTo>
                  <a:lnTo>
                    <a:pt x="3432" y="351"/>
                  </a:lnTo>
                  <a:lnTo>
                    <a:pt x="3438" y="351"/>
                  </a:lnTo>
                  <a:lnTo>
                    <a:pt x="3438" y="351"/>
                  </a:lnTo>
                  <a:lnTo>
                    <a:pt x="3432" y="357"/>
                  </a:lnTo>
                  <a:lnTo>
                    <a:pt x="3429" y="360"/>
                  </a:lnTo>
                  <a:lnTo>
                    <a:pt x="3429" y="363"/>
                  </a:lnTo>
                  <a:lnTo>
                    <a:pt x="3429" y="363"/>
                  </a:lnTo>
                  <a:lnTo>
                    <a:pt x="3426" y="363"/>
                  </a:lnTo>
                  <a:lnTo>
                    <a:pt x="3423" y="363"/>
                  </a:lnTo>
                  <a:lnTo>
                    <a:pt x="3417" y="360"/>
                  </a:lnTo>
                  <a:lnTo>
                    <a:pt x="3417" y="360"/>
                  </a:lnTo>
                  <a:lnTo>
                    <a:pt x="3414" y="366"/>
                  </a:lnTo>
                  <a:lnTo>
                    <a:pt x="3411" y="369"/>
                  </a:lnTo>
                  <a:lnTo>
                    <a:pt x="3405" y="369"/>
                  </a:lnTo>
                  <a:lnTo>
                    <a:pt x="3405" y="369"/>
                  </a:lnTo>
                  <a:lnTo>
                    <a:pt x="3408" y="372"/>
                  </a:lnTo>
                  <a:lnTo>
                    <a:pt x="3411" y="375"/>
                  </a:lnTo>
                  <a:lnTo>
                    <a:pt x="3414" y="378"/>
                  </a:lnTo>
                  <a:lnTo>
                    <a:pt x="3414" y="384"/>
                  </a:lnTo>
                  <a:lnTo>
                    <a:pt x="3414" y="384"/>
                  </a:lnTo>
                  <a:lnTo>
                    <a:pt x="3408" y="381"/>
                  </a:lnTo>
                  <a:lnTo>
                    <a:pt x="3405" y="384"/>
                  </a:lnTo>
                  <a:lnTo>
                    <a:pt x="3405" y="387"/>
                  </a:lnTo>
                  <a:lnTo>
                    <a:pt x="3405" y="390"/>
                  </a:lnTo>
                  <a:lnTo>
                    <a:pt x="3402" y="393"/>
                  </a:lnTo>
                  <a:lnTo>
                    <a:pt x="3402" y="393"/>
                  </a:lnTo>
                  <a:lnTo>
                    <a:pt x="3396" y="396"/>
                  </a:lnTo>
                  <a:lnTo>
                    <a:pt x="3393" y="399"/>
                  </a:lnTo>
                  <a:lnTo>
                    <a:pt x="3393" y="399"/>
                  </a:lnTo>
                  <a:lnTo>
                    <a:pt x="3381" y="396"/>
                  </a:lnTo>
                  <a:lnTo>
                    <a:pt x="3381" y="396"/>
                  </a:lnTo>
                  <a:lnTo>
                    <a:pt x="3371" y="387"/>
                  </a:lnTo>
                  <a:lnTo>
                    <a:pt x="3371" y="387"/>
                  </a:lnTo>
                  <a:lnTo>
                    <a:pt x="3365" y="387"/>
                  </a:lnTo>
                  <a:lnTo>
                    <a:pt x="3356" y="384"/>
                  </a:lnTo>
                  <a:lnTo>
                    <a:pt x="3356" y="384"/>
                  </a:lnTo>
                  <a:lnTo>
                    <a:pt x="3347" y="375"/>
                  </a:lnTo>
                  <a:lnTo>
                    <a:pt x="3347" y="375"/>
                  </a:lnTo>
                  <a:lnTo>
                    <a:pt x="3341" y="375"/>
                  </a:lnTo>
                  <a:lnTo>
                    <a:pt x="3332" y="375"/>
                  </a:lnTo>
                  <a:lnTo>
                    <a:pt x="3332" y="375"/>
                  </a:lnTo>
                  <a:lnTo>
                    <a:pt x="3332" y="375"/>
                  </a:lnTo>
                  <a:lnTo>
                    <a:pt x="3329" y="372"/>
                  </a:lnTo>
                  <a:lnTo>
                    <a:pt x="3329" y="372"/>
                  </a:lnTo>
                  <a:lnTo>
                    <a:pt x="3323" y="369"/>
                  </a:lnTo>
                  <a:lnTo>
                    <a:pt x="3320" y="366"/>
                  </a:lnTo>
                  <a:lnTo>
                    <a:pt x="3317" y="363"/>
                  </a:lnTo>
                  <a:lnTo>
                    <a:pt x="3311" y="369"/>
                  </a:lnTo>
                  <a:lnTo>
                    <a:pt x="3311" y="369"/>
                  </a:lnTo>
                  <a:lnTo>
                    <a:pt x="3308" y="366"/>
                  </a:lnTo>
                  <a:lnTo>
                    <a:pt x="3308" y="363"/>
                  </a:lnTo>
                  <a:lnTo>
                    <a:pt x="3308" y="357"/>
                  </a:lnTo>
                  <a:lnTo>
                    <a:pt x="3308" y="357"/>
                  </a:lnTo>
                  <a:lnTo>
                    <a:pt x="3284" y="357"/>
                  </a:lnTo>
                  <a:lnTo>
                    <a:pt x="3284" y="357"/>
                  </a:lnTo>
                  <a:lnTo>
                    <a:pt x="3281" y="357"/>
                  </a:lnTo>
                  <a:lnTo>
                    <a:pt x="3281" y="360"/>
                  </a:lnTo>
                  <a:lnTo>
                    <a:pt x="3284" y="363"/>
                  </a:lnTo>
                  <a:lnTo>
                    <a:pt x="3284" y="363"/>
                  </a:lnTo>
                  <a:lnTo>
                    <a:pt x="3278" y="369"/>
                  </a:lnTo>
                  <a:lnTo>
                    <a:pt x="3275" y="375"/>
                  </a:lnTo>
                  <a:lnTo>
                    <a:pt x="3275" y="381"/>
                  </a:lnTo>
                  <a:lnTo>
                    <a:pt x="3275" y="381"/>
                  </a:lnTo>
                  <a:lnTo>
                    <a:pt x="3266" y="381"/>
                  </a:lnTo>
                  <a:lnTo>
                    <a:pt x="3257" y="384"/>
                  </a:lnTo>
                  <a:lnTo>
                    <a:pt x="3248" y="387"/>
                  </a:lnTo>
                  <a:lnTo>
                    <a:pt x="3235" y="387"/>
                  </a:lnTo>
                  <a:lnTo>
                    <a:pt x="3235" y="387"/>
                  </a:lnTo>
                  <a:lnTo>
                    <a:pt x="3229" y="393"/>
                  </a:lnTo>
                  <a:lnTo>
                    <a:pt x="3226" y="396"/>
                  </a:lnTo>
                  <a:lnTo>
                    <a:pt x="3223" y="396"/>
                  </a:lnTo>
                  <a:lnTo>
                    <a:pt x="3223" y="396"/>
                  </a:lnTo>
                  <a:lnTo>
                    <a:pt x="3223" y="399"/>
                  </a:lnTo>
                  <a:lnTo>
                    <a:pt x="3229" y="399"/>
                  </a:lnTo>
                  <a:lnTo>
                    <a:pt x="3238" y="399"/>
                  </a:lnTo>
                  <a:lnTo>
                    <a:pt x="3238" y="399"/>
                  </a:lnTo>
                  <a:lnTo>
                    <a:pt x="3244" y="405"/>
                  </a:lnTo>
                  <a:lnTo>
                    <a:pt x="3251" y="408"/>
                  </a:lnTo>
                  <a:lnTo>
                    <a:pt x="3251" y="408"/>
                  </a:lnTo>
                  <a:lnTo>
                    <a:pt x="3248" y="417"/>
                  </a:lnTo>
                  <a:lnTo>
                    <a:pt x="3254" y="423"/>
                  </a:lnTo>
                  <a:lnTo>
                    <a:pt x="3254" y="423"/>
                  </a:lnTo>
                  <a:lnTo>
                    <a:pt x="3260" y="429"/>
                  </a:lnTo>
                  <a:lnTo>
                    <a:pt x="3263" y="435"/>
                  </a:lnTo>
                  <a:lnTo>
                    <a:pt x="3275" y="441"/>
                  </a:lnTo>
                  <a:lnTo>
                    <a:pt x="3275" y="441"/>
                  </a:lnTo>
                  <a:lnTo>
                    <a:pt x="3263" y="453"/>
                  </a:lnTo>
                  <a:lnTo>
                    <a:pt x="3263" y="453"/>
                  </a:lnTo>
                  <a:lnTo>
                    <a:pt x="3257" y="453"/>
                  </a:lnTo>
                  <a:lnTo>
                    <a:pt x="3254" y="450"/>
                  </a:lnTo>
                  <a:lnTo>
                    <a:pt x="3251" y="447"/>
                  </a:lnTo>
                  <a:lnTo>
                    <a:pt x="3248" y="444"/>
                  </a:lnTo>
                  <a:lnTo>
                    <a:pt x="3248" y="444"/>
                  </a:lnTo>
                  <a:lnTo>
                    <a:pt x="3251" y="447"/>
                  </a:lnTo>
                  <a:lnTo>
                    <a:pt x="3251" y="450"/>
                  </a:lnTo>
                  <a:lnTo>
                    <a:pt x="3248" y="453"/>
                  </a:lnTo>
                  <a:lnTo>
                    <a:pt x="3248" y="453"/>
                  </a:lnTo>
                  <a:lnTo>
                    <a:pt x="3223" y="453"/>
                  </a:lnTo>
                  <a:lnTo>
                    <a:pt x="3211" y="453"/>
                  </a:lnTo>
                  <a:lnTo>
                    <a:pt x="3202" y="456"/>
                  </a:lnTo>
                  <a:lnTo>
                    <a:pt x="3202" y="456"/>
                  </a:lnTo>
                  <a:lnTo>
                    <a:pt x="3187" y="463"/>
                  </a:lnTo>
                  <a:lnTo>
                    <a:pt x="3184" y="469"/>
                  </a:lnTo>
                  <a:lnTo>
                    <a:pt x="3181" y="475"/>
                  </a:lnTo>
                  <a:lnTo>
                    <a:pt x="3181" y="475"/>
                  </a:lnTo>
                  <a:lnTo>
                    <a:pt x="3172" y="475"/>
                  </a:lnTo>
                  <a:lnTo>
                    <a:pt x="3163" y="478"/>
                  </a:lnTo>
                  <a:lnTo>
                    <a:pt x="3157" y="481"/>
                  </a:lnTo>
                  <a:lnTo>
                    <a:pt x="3148" y="487"/>
                  </a:lnTo>
                  <a:lnTo>
                    <a:pt x="3148" y="487"/>
                  </a:lnTo>
                  <a:lnTo>
                    <a:pt x="3142" y="493"/>
                  </a:lnTo>
                  <a:lnTo>
                    <a:pt x="3142" y="493"/>
                  </a:lnTo>
                  <a:lnTo>
                    <a:pt x="3136" y="499"/>
                  </a:lnTo>
                  <a:lnTo>
                    <a:pt x="3130" y="502"/>
                  </a:lnTo>
                  <a:lnTo>
                    <a:pt x="3130" y="502"/>
                  </a:lnTo>
                  <a:lnTo>
                    <a:pt x="3124" y="505"/>
                  </a:lnTo>
                  <a:lnTo>
                    <a:pt x="3121" y="511"/>
                  </a:lnTo>
                  <a:lnTo>
                    <a:pt x="3121" y="511"/>
                  </a:lnTo>
                  <a:lnTo>
                    <a:pt x="3108" y="511"/>
                  </a:lnTo>
                  <a:lnTo>
                    <a:pt x="3096" y="511"/>
                  </a:lnTo>
                  <a:lnTo>
                    <a:pt x="3087" y="511"/>
                  </a:lnTo>
                  <a:lnTo>
                    <a:pt x="3084" y="508"/>
                  </a:lnTo>
                  <a:lnTo>
                    <a:pt x="3081" y="505"/>
                  </a:lnTo>
                  <a:lnTo>
                    <a:pt x="3081" y="505"/>
                  </a:lnTo>
                  <a:lnTo>
                    <a:pt x="3075" y="508"/>
                  </a:lnTo>
                  <a:lnTo>
                    <a:pt x="3072" y="511"/>
                  </a:lnTo>
                  <a:lnTo>
                    <a:pt x="3069" y="511"/>
                  </a:lnTo>
                  <a:lnTo>
                    <a:pt x="3069" y="517"/>
                  </a:lnTo>
                  <a:lnTo>
                    <a:pt x="3069" y="517"/>
                  </a:lnTo>
                  <a:lnTo>
                    <a:pt x="3042" y="520"/>
                  </a:lnTo>
                  <a:lnTo>
                    <a:pt x="3018" y="517"/>
                  </a:lnTo>
                  <a:lnTo>
                    <a:pt x="3018" y="517"/>
                  </a:lnTo>
                  <a:lnTo>
                    <a:pt x="3015" y="520"/>
                  </a:lnTo>
                  <a:lnTo>
                    <a:pt x="3012" y="523"/>
                  </a:lnTo>
                  <a:lnTo>
                    <a:pt x="3012" y="523"/>
                  </a:lnTo>
                  <a:lnTo>
                    <a:pt x="3003" y="526"/>
                  </a:lnTo>
                  <a:lnTo>
                    <a:pt x="3000" y="529"/>
                  </a:lnTo>
                  <a:lnTo>
                    <a:pt x="3000" y="535"/>
                  </a:lnTo>
                  <a:lnTo>
                    <a:pt x="3000" y="535"/>
                  </a:lnTo>
                  <a:lnTo>
                    <a:pt x="2997" y="541"/>
                  </a:lnTo>
                  <a:lnTo>
                    <a:pt x="2991" y="544"/>
                  </a:lnTo>
                  <a:lnTo>
                    <a:pt x="2984" y="550"/>
                  </a:lnTo>
                  <a:lnTo>
                    <a:pt x="2981" y="553"/>
                  </a:lnTo>
                  <a:lnTo>
                    <a:pt x="2981" y="559"/>
                  </a:lnTo>
                  <a:lnTo>
                    <a:pt x="2981" y="559"/>
                  </a:lnTo>
                  <a:lnTo>
                    <a:pt x="2984" y="565"/>
                  </a:lnTo>
                  <a:lnTo>
                    <a:pt x="2987" y="571"/>
                  </a:lnTo>
                  <a:lnTo>
                    <a:pt x="3000" y="574"/>
                  </a:lnTo>
                  <a:lnTo>
                    <a:pt x="3000" y="574"/>
                  </a:lnTo>
                  <a:lnTo>
                    <a:pt x="2994" y="590"/>
                  </a:lnTo>
                  <a:lnTo>
                    <a:pt x="2991" y="593"/>
                  </a:lnTo>
                  <a:lnTo>
                    <a:pt x="2981" y="596"/>
                  </a:lnTo>
                  <a:lnTo>
                    <a:pt x="2981" y="596"/>
                  </a:lnTo>
                  <a:lnTo>
                    <a:pt x="2981" y="605"/>
                  </a:lnTo>
                  <a:lnTo>
                    <a:pt x="2978" y="608"/>
                  </a:lnTo>
                  <a:lnTo>
                    <a:pt x="2975" y="608"/>
                  </a:lnTo>
                  <a:lnTo>
                    <a:pt x="2975" y="608"/>
                  </a:lnTo>
                  <a:lnTo>
                    <a:pt x="2975" y="623"/>
                  </a:lnTo>
                  <a:lnTo>
                    <a:pt x="2975" y="623"/>
                  </a:lnTo>
                  <a:lnTo>
                    <a:pt x="2975" y="626"/>
                  </a:lnTo>
                  <a:lnTo>
                    <a:pt x="2978" y="626"/>
                  </a:lnTo>
                  <a:lnTo>
                    <a:pt x="2981" y="626"/>
                  </a:lnTo>
                  <a:lnTo>
                    <a:pt x="2981" y="629"/>
                  </a:lnTo>
                  <a:lnTo>
                    <a:pt x="2981" y="629"/>
                  </a:lnTo>
                  <a:lnTo>
                    <a:pt x="2981" y="632"/>
                  </a:lnTo>
                  <a:lnTo>
                    <a:pt x="2981" y="635"/>
                  </a:lnTo>
                  <a:lnTo>
                    <a:pt x="2975" y="635"/>
                  </a:lnTo>
                  <a:lnTo>
                    <a:pt x="2975" y="635"/>
                  </a:lnTo>
                  <a:lnTo>
                    <a:pt x="2969" y="647"/>
                  </a:lnTo>
                  <a:lnTo>
                    <a:pt x="2969" y="647"/>
                  </a:lnTo>
                  <a:lnTo>
                    <a:pt x="2960" y="650"/>
                  </a:lnTo>
                  <a:lnTo>
                    <a:pt x="2951" y="653"/>
                  </a:lnTo>
                  <a:lnTo>
                    <a:pt x="2951" y="653"/>
                  </a:lnTo>
                  <a:lnTo>
                    <a:pt x="2951" y="662"/>
                  </a:lnTo>
                  <a:lnTo>
                    <a:pt x="2951" y="665"/>
                  </a:lnTo>
                  <a:lnTo>
                    <a:pt x="2951" y="668"/>
                  </a:lnTo>
                  <a:lnTo>
                    <a:pt x="2951" y="668"/>
                  </a:lnTo>
                  <a:lnTo>
                    <a:pt x="2948" y="668"/>
                  </a:lnTo>
                  <a:lnTo>
                    <a:pt x="2948" y="665"/>
                  </a:lnTo>
                  <a:lnTo>
                    <a:pt x="2945" y="659"/>
                  </a:lnTo>
                  <a:lnTo>
                    <a:pt x="2945" y="659"/>
                  </a:lnTo>
                  <a:lnTo>
                    <a:pt x="2942" y="662"/>
                  </a:lnTo>
                  <a:lnTo>
                    <a:pt x="2939" y="665"/>
                  </a:lnTo>
                  <a:lnTo>
                    <a:pt x="2939" y="671"/>
                  </a:lnTo>
                  <a:lnTo>
                    <a:pt x="2942" y="680"/>
                  </a:lnTo>
                  <a:lnTo>
                    <a:pt x="2942" y="680"/>
                  </a:lnTo>
                  <a:lnTo>
                    <a:pt x="2936" y="680"/>
                  </a:lnTo>
                  <a:lnTo>
                    <a:pt x="2936" y="683"/>
                  </a:lnTo>
                  <a:lnTo>
                    <a:pt x="2933" y="689"/>
                  </a:lnTo>
                  <a:lnTo>
                    <a:pt x="2933" y="689"/>
                  </a:lnTo>
                  <a:lnTo>
                    <a:pt x="2930" y="689"/>
                  </a:lnTo>
                  <a:lnTo>
                    <a:pt x="2924" y="689"/>
                  </a:lnTo>
                  <a:lnTo>
                    <a:pt x="2924" y="689"/>
                  </a:lnTo>
                  <a:lnTo>
                    <a:pt x="2924" y="695"/>
                  </a:lnTo>
                  <a:lnTo>
                    <a:pt x="2921" y="698"/>
                  </a:lnTo>
                  <a:lnTo>
                    <a:pt x="2918" y="698"/>
                  </a:lnTo>
                  <a:lnTo>
                    <a:pt x="2918" y="698"/>
                  </a:lnTo>
                  <a:lnTo>
                    <a:pt x="2915" y="704"/>
                  </a:lnTo>
                  <a:lnTo>
                    <a:pt x="2915" y="707"/>
                  </a:lnTo>
                  <a:lnTo>
                    <a:pt x="2912" y="714"/>
                  </a:lnTo>
                  <a:lnTo>
                    <a:pt x="2912" y="714"/>
                  </a:lnTo>
                  <a:lnTo>
                    <a:pt x="2903" y="714"/>
                  </a:lnTo>
                  <a:lnTo>
                    <a:pt x="2900" y="714"/>
                  </a:lnTo>
                  <a:lnTo>
                    <a:pt x="2897" y="717"/>
                  </a:lnTo>
                  <a:lnTo>
                    <a:pt x="2897" y="717"/>
                  </a:lnTo>
                  <a:lnTo>
                    <a:pt x="2894" y="717"/>
                  </a:lnTo>
                  <a:lnTo>
                    <a:pt x="2894" y="714"/>
                  </a:lnTo>
                  <a:lnTo>
                    <a:pt x="2897" y="704"/>
                  </a:lnTo>
                  <a:lnTo>
                    <a:pt x="2897" y="704"/>
                  </a:lnTo>
                  <a:lnTo>
                    <a:pt x="2894" y="701"/>
                  </a:lnTo>
                  <a:lnTo>
                    <a:pt x="2894" y="701"/>
                  </a:lnTo>
                  <a:lnTo>
                    <a:pt x="2894" y="692"/>
                  </a:lnTo>
                  <a:lnTo>
                    <a:pt x="2894" y="692"/>
                  </a:lnTo>
                  <a:lnTo>
                    <a:pt x="2885" y="686"/>
                  </a:lnTo>
                  <a:lnTo>
                    <a:pt x="2885" y="686"/>
                  </a:lnTo>
                  <a:lnTo>
                    <a:pt x="2882" y="683"/>
                  </a:lnTo>
                  <a:lnTo>
                    <a:pt x="2876" y="680"/>
                  </a:lnTo>
                  <a:lnTo>
                    <a:pt x="2876" y="680"/>
                  </a:lnTo>
                  <a:lnTo>
                    <a:pt x="2879" y="674"/>
                  </a:lnTo>
                  <a:lnTo>
                    <a:pt x="2882" y="668"/>
                  </a:lnTo>
                  <a:lnTo>
                    <a:pt x="2882" y="656"/>
                  </a:lnTo>
                  <a:lnTo>
                    <a:pt x="2882" y="656"/>
                  </a:lnTo>
                  <a:lnTo>
                    <a:pt x="2879" y="650"/>
                  </a:lnTo>
                  <a:lnTo>
                    <a:pt x="2876" y="644"/>
                  </a:lnTo>
                  <a:lnTo>
                    <a:pt x="2876" y="644"/>
                  </a:lnTo>
                  <a:lnTo>
                    <a:pt x="2879" y="620"/>
                  </a:lnTo>
                  <a:lnTo>
                    <a:pt x="2879" y="611"/>
                  </a:lnTo>
                  <a:lnTo>
                    <a:pt x="2876" y="599"/>
                  </a:lnTo>
                  <a:lnTo>
                    <a:pt x="2876" y="599"/>
                  </a:lnTo>
                  <a:lnTo>
                    <a:pt x="2885" y="605"/>
                  </a:lnTo>
                  <a:lnTo>
                    <a:pt x="2885" y="599"/>
                  </a:lnTo>
                  <a:lnTo>
                    <a:pt x="2882" y="593"/>
                  </a:lnTo>
                  <a:lnTo>
                    <a:pt x="2885" y="583"/>
                  </a:lnTo>
                  <a:lnTo>
                    <a:pt x="2885" y="583"/>
                  </a:lnTo>
                  <a:lnTo>
                    <a:pt x="2888" y="590"/>
                  </a:lnTo>
                  <a:lnTo>
                    <a:pt x="2891" y="590"/>
                  </a:lnTo>
                  <a:lnTo>
                    <a:pt x="2894" y="587"/>
                  </a:lnTo>
                  <a:lnTo>
                    <a:pt x="2894" y="587"/>
                  </a:lnTo>
                  <a:lnTo>
                    <a:pt x="2894" y="583"/>
                  </a:lnTo>
                  <a:lnTo>
                    <a:pt x="2894" y="580"/>
                  </a:lnTo>
                  <a:lnTo>
                    <a:pt x="2894" y="580"/>
                  </a:lnTo>
                  <a:lnTo>
                    <a:pt x="2906" y="568"/>
                  </a:lnTo>
                  <a:lnTo>
                    <a:pt x="2918" y="559"/>
                  </a:lnTo>
                  <a:lnTo>
                    <a:pt x="2918" y="559"/>
                  </a:lnTo>
                  <a:lnTo>
                    <a:pt x="2921" y="556"/>
                  </a:lnTo>
                  <a:lnTo>
                    <a:pt x="2921" y="556"/>
                  </a:lnTo>
                  <a:lnTo>
                    <a:pt x="2921" y="553"/>
                  </a:lnTo>
                  <a:lnTo>
                    <a:pt x="2921" y="553"/>
                  </a:lnTo>
                  <a:lnTo>
                    <a:pt x="2918" y="553"/>
                  </a:lnTo>
                  <a:lnTo>
                    <a:pt x="2921" y="550"/>
                  </a:lnTo>
                  <a:lnTo>
                    <a:pt x="2930" y="550"/>
                  </a:lnTo>
                  <a:lnTo>
                    <a:pt x="2930" y="550"/>
                  </a:lnTo>
                  <a:lnTo>
                    <a:pt x="2936" y="544"/>
                  </a:lnTo>
                  <a:lnTo>
                    <a:pt x="2939" y="529"/>
                  </a:lnTo>
                  <a:lnTo>
                    <a:pt x="2939" y="529"/>
                  </a:lnTo>
                  <a:lnTo>
                    <a:pt x="2945" y="526"/>
                  </a:lnTo>
                  <a:lnTo>
                    <a:pt x="2948" y="523"/>
                  </a:lnTo>
                  <a:lnTo>
                    <a:pt x="2951" y="523"/>
                  </a:lnTo>
                  <a:lnTo>
                    <a:pt x="2951" y="523"/>
                  </a:lnTo>
                  <a:lnTo>
                    <a:pt x="2945" y="523"/>
                  </a:lnTo>
                  <a:lnTo>
                    <a:pt x="2945" y="523"/>
                  </a:lnTo>
                  <a:lnTo>
                    <a:pt x="2951" y="514"/>
                  </a:lnTo>
                  <a:lnTo>
                    <a:pt x="2951" y="514"/>
                  </a:lnTo>
                  <a:lnTo>
                    <a:pt x="2954" y="514"/>
                  </a:lnTo>
                  <a:lnTo>
                    <a:pt x="2957" y="517"/>
                  </a:lnTo>
                  <a:lnTo>
                    <a:pt x="2957" y="514"/>
                  </a:lnTo>
                  <a:lnTo>
                    <a:pt x="2957" y="505"/>
                  </a:lnTo>
                  <a:lnTo>
                    <a:pt x="2957" y="505"/>
                  </a:lnTo>
                  <a:lnTo>
                    <a:pt x="2969" y="505"/>
                  </a:lnTo>
                  <a:lnTo>
                    <a:pt x="2978" y="502"/>
                  </a:lnTo>
                  <a:lnTo>
                    <a:pt x="2978" y="502"/>
                  </a:lnTo>
                  <a:lnTo>
                    <a:pt x="2981" y="493"/>
                  </a:lnTo>
                  <a:lnTo>
                    <a:pt x="2981" y="493"/>
                  </a:lnTo>
                  <a:lnTo>
                    <a:pt x="2991" y="493"/>
                  </a:lnTo>
                  <a:lnTo>
                    <a:pt x="2991" y="493"/>
                  </a:lnTo>
                  <a:lnTo>
                    <a:pt x="3000" y="487"/>
                  </a:lnTo>
                  <a:lnTo>
                    <a:pt x="3000" y="487"/>
                  </a:lnTo>
                  <a:lnTo>
                    <a:pt x="3003" y="484"/>
                  </a:lnTo>
                  <a:lnTo>
                    <a:pt x="3003" y="481"/>
                  </a:lnTo>
                  <a:lnTo>
                    <a:pt x="3003" y="481"/>
                  </a:lnTo>
                  <a:lnTo>
                    <a:pt x="3006" y="472"/>
                  </a:lnTo>
                  <a:lnTo>
                    <a:pt x="3009" y="472"/>
                  </a:lnTo>
                  <a:lnTo>
                    <a:pt x="3015" y="475"/>
                  </a:lnTo>
                  <a:lnTo>
                    <a:pt x="3015" y="475"/>
                  </a:lnTo>
                  <a:lnTo>
                    <a:pt x="3015" y="453"/>
                  </a:lnTo>
                  <a:lnTo>
                    <a:pt x="3015" y="453"/>
                  </a:lnTo>
                  <a:lnTo>
                    <a:pt x="3003" y="453"/>
                  </a:lnTo>
                  <a:lnTo>
                    <a:pt x="2994" y="456"/>
                  </a:lnTo>
                  <a:lnTo>
                    <a:pt x="2994" y="456"/>
                  </a:lnTo>
                  <a:lnTo>
                    <a:pt x="2987" y="466"/>
                  </a:lnTo>
                  <a:lnTo>
                    <a:pt x="2987" y="466"/>
                  </a:lnTo>
                  <a:lnTo>
                    <a:pt x="2984" y="466"/>
                  </a:lnTo>
                  <a:lnTo>
                    <a:pt x="2981" y="469"/>
                  </a:lnTo>
                  <a:lnTo>
                    <a:pt x="2981" y="469"/>
                  </a:lnTo>
                  <a:lnTo>
                    <a:pt x="2978" y="475"/>
                  </a:lnTo>
                  <a:lnTo>
                    <a:pt x="2975" y="478"/>
                  </a:lnTo>
                  <a:lnTo>
                    <a:pt x="2969" y="481"/>
                  </a:lnTo>
                  <a:lnTo>
                    <a:pt x="2966" y="487"/>
                  </a:lnTo>
                  <a:lnTo>
                    <a:pt x="2966" y="487"/>
                  </a:lnTo>
                  <a:lnTo>
                    <a:pt x="2957" y="487"/>
                  </a:lnTo>
                  <a:lnTo>
                    <a:pt x="2954" y="490"/>
                  </a:lnTo>
                  <a:lnTo>
                    <a:pt x="2954" y="493"/>
                  </a:lnTo>
                  <a:lnTo>
                    <a:pt x="2954" y="493"/>
                  </a:lnTo>
                  <a:lnTo>
                    <a:pt x="2951" y="493"/>
                  </a:lnTo>
                  <a:lnTo>
                    <a:pt x="2951" y="490"/>
                  </a:lnTo>
                  <a:lnTo>
                    <a:pt x="2951" y="487"/>
                  </a:lnTo>
                  <a:lnTo>
                    <a:pt x="2951" y="487"/>
                  </a:lnTo>
                  <a:lnTo>
                    <a:pt x="2942" y="487"/>
                  </a:lnTo>
                  <a:lnTo>
                    <a:pt x="2942" y="487"/>
                  </a:lnTo>
                  <a:lnTo>
                    <a:pt x="2942" y="481"/>
                  </a:lnTo>
                  <a:lnTo>
                    <a:pt x="2942" y="475"/>
                  </a:lnTo>
                  <a:lnTo>
                    <a:pt x="2942" y="475"/>
                  </a:lnTo>
                  <a:lnTo>
                    <a:pt x="2921" y="475"/>
                  </a:lnTo>
                  <a:lnTo>
                    <a:pt x="2909" y="472"/>
                  </a:lnTo>
                  <a:lnTo>
                    <a:pt x="2900" y="475"/>
                  </a:lnTo>
                  <a:lnTo>
                    <a:pt x="2900" y="475"/>
                  </a:lnTo>
                  <a:lnTo>
                    <a:pt x="2900" y="475"/>
                  </a:lnTo>
                  <a:lnTo>
                    <a:pt x="2897" y="478"/>
                  </a:lnTo>
                  <a:lnTo>
                    <a:pt x="2897" y="481"/>
                  </a:lnTo>
                  <a:lnTo>
                    <a:pt x="2897" y="481"/>
                  </a:lnTo>
                  <a:lnTo>
                    <a:pt x="2897" y="481"/>
                  </a:lnTo>
                  <a:lnTo>
                    <a:pt x="2888" y="484"/>
                  </a:lnTo>
                  <a:lnTo>
                    <a:pt x="2882" y="487"/>
                  </a:lnTo>
                  <a:lnTo>
                    <a:pt x="2882" y="487"/>
                  </a:lnTo>
                  <a:lnTo>
                    <a:pt x="2873" y="493"/>
                  </a:lnTo>
                  <a:lnTo>
                    <a:pt x="2870" y="499"/>
                  </a:lnTo>
                  <a:lnTo>
                    <a:pt x="2870" y="499"/>
                  </a:lnTo>
                  <a:lnTo>
                    <a:pt x="2864" y="505"/>
                  </a:lnTo>
                  <a:lnTo>
                    <a:pt x="2861" y="505"/>
                  </a:lnTo>
                  <a:lnTo>
                    <a:pt x="2857" y="505"/>
                  </a:lnTo>
                  <a:lnTo>
                    <a:pt x="2857" y="505"/>
                  </a:lnTo>
                  <a:lnTo>
                    <a:pt x="2854" y="514"/>
                  </a:lnTo>
                  <a:lnTo>
                    <a:pt x="2857" y="517"/>
                  </a:lnTo>
                  <a:lnTo>
                    <a:pt x="2861" y="520"/>
                  </a:lnTo>
                  <a:lnTo>
                    <a:pt x="2861" y="526"/>
                  </a:lnTo>
                  <a:lnTo>
                    <a:pt x="2861" y="526"/>
                  </a:lnTo>
                  <a:lnTo>
                    <a:pt x="2854" y="529"/>
                  </a:lnTo>
                  <a:lnTo>
                    <a:pt x="2851" y="538"/>
                  </a:lnTo>
                  <a:lnTo>
                    <a:pt x="2851" y="538"/>
                  </a:lnTo>
                  <a:lnTo>
                    <a:pt x="2842" y="538"/>
                  </a:lnTo>
                  <a:lnTo>
                    <a:pt x="2833" y="541"/>
                  </a:lnTo>
                  <a:lnTo>
                    <a:pt x="2824" y="541"/>
                  </a:lnTo>
                  <a:lnTo>
                    <a:pt x="2815" y="541"/>
                  </a:lnTo>
                  <a:lnTo>
                    <a:pt x="2815" y="541"/>
                  </a:lnTo>
                  <a:lnTo>
                    <a:pt x="2812" y="538"/>
                  </a:lnTo>
                  <a:lnTo>
                    <a:pt x="2812" y="538"/>
                  </a:lnTo>
                  <a:lnTo>
                    <a:pt x="2815" y="529"/>
                  </a:lnTo>
                  <a:lnTo>
                    <a:pt x="2815" y="529"/>
                  </a:lnTo>
                  <a:lnTo>
                    <a:pt x="2812" y="529"/>
                  </a:lnTo>
                  <a:lnTo>
                    <a:pt x="2809" y="529"/>
                  </a:lnTo>
                  <a:lnTo>
                    <a:pt x="2806" y="523"/>
                  </a:lnTo>
                  <a:lnTo>
                    <a:pt x="2806" y="523"/>
                  </a:lnTo>
                  <a:lnTo>
                    <a:pt x="2797" y="523"/>
                  </a:lnTo>
                  <a:lnTo>
                    <a:pt x="2794" y="520"/>
                  </a:lnTo>
                  <a:lnTo>
                    <a:pt x="2791" y="517"/>
                  </a:lnTo>
                  <a:lnTo>
                    <a:pt x="2791" y="517"/>
                  </a:lnTo>
                  <a:lnTo>
                    <a:pt x="2776" y="526"/>
                  </a:lnTo>
                  <a:lnTo>
                    <a:pt x="2758" y="532"/>
                  </a:lnTo>
                  <a:lnTo>
                    <a:pt x="2721" y="538"/>
                  </a:lnTo>
                  <a:lnTo>
                    <a:pt x="2721" y="538"/>
                  </a:lnTo>
                  <a:lnTo>
                    <a:pt x="2718" y="535"/>
                  </a:lnTo>
                  <a:lnTo>
                    <a:pt x="2715" y="532"/>
                  </a:lnTo>
                  <a:lnTo>
                    <a:pt x="2712" y="529"/>
                  </a:lnTo>
                  <a:lnTo>
                    <a:pt x="2715" y="523"/>
                  </a:lnTo>
                  <a:lnTo>
                    <a:pt x="2715" y="523"/>
                  </a:lnTo>
                  <a:lnTo>
                    <a:pt x="2697" y="523"/>
                  </a:lnTo>
                  <a:lnTo>
                    <a:pt x="2697" y="523"/>
                  </a:lnTo>
                  <a:lnTo>
                    <a:pt x="2673" y="529"/>
                  </a:lnTo>
                  <a:lnTo>
                    <a:pt x="2652" y="538"/>
                  </a:lnTo>
                  <a:lnTo>
                    <a:pt x="2652" y="538"/>
                  </a:lnTo>
                  <a:lnTo>
                    <a:pt x="2637" y="550"/>
                  </a:lnTo>
                  <a:lnTo>
                    <a:pt x="2631" y="556"/>
                  </a:lnTo>
                  <a:lnTo>
                    <a:pt x="2622" y="559"/>
                  </a:lnTo>
                  <a:lnTo>
                    <a:pt x="2622" y="559"/>
                  </a:lnTo>
                  <a:lnTo>
                    <a:pt x="2619" y="568"/>
                  </a:lnTo>
                  <a:lnTo>
                    <a:pt x="2616" y="571"/>
                  </a:lnTo>
                  <a:lnTo>
                    <a:pt x="2613" y="571"/>
                  </a:lnTo>
                  <a:lnTo>
                    <a:pt x="2613" y="571"/>
                  </a:lnTo>
                  <a:lnTo>
                    <a:pt x="2613" y="577"/>
                  </a:lnTo>
                  <a:lnTo>
                    <a:pt x="2610" y="580"/>
                  </a:lnTo>
                  <a:lnTo>
                    <a:pt x="2610" y="587"/>
                  </a:lnTo>
                  <a:lnTo>
                    <a:pt x="2610" y="593"/>
                  </a:lnTo>
                  <a:lnTo>
                    <a:pt x="2610" y="593"/>
                  </a:lnTo>
                  <a:lnTo>
                    <a:pt x="2607" y="590"/>
                  </a:lnTo>
                  <a:lnTo>
                    <a:pt x="2604" y="590"/>
                  </a:lnTo>
                  <a:lnTo>
                    <a:pt x="2597" y="596"/>
                  </a:lnTo>
                  <a:lnTo>
                    <a:pt x="2591" y="602"/>
                  </a:lnTo>
                  <a:lnTo>
                    <a:pt x="2588" y="605"/>
                  </a:lnTo>
                  <a:lnTo>
                    <a:pt x="2588" y="605"/>
                  </a:lnTo>
                  <a:lnTo>
                    <a:pt x="2588" y="605"/>
                  </a:lnTo>
                  <a:lnTo>
                    <a:pt x="2585" y="602"/>
                  </a:lnTo>
                  <a:lnTo>
                    <a:pt x="2582" y="602"/>
                  </a:lnTo>
                  <a:lnTo>
                    <a:pt x="2582" y="605"/>
                  </a:lnTo>
                  <a:lnTo>
                    <a:pt x="2576" y="608"/>
                  </a:lnTo>
                  <a:lnTo>
                    <a:pt x="2576" y="608"/>
                  </a:lnTo>
                  <a:lnTo>
                    <a:pt x="2570" y="611"/>
                  </a:lnTo>
                  <a:lnTo>
                    <a:pt x="2567" y="617"/>
                  </a:lnTo>
                  <a:lnTo>
                    <a:pt x="2567" y="617"/>
                  </a:lnTo>
                  <a:lnTo>
                    <a:pt x="2561" y="614"/>
                  </a:lnTo>
                  <a:lnTo>
                    <a:pt x="2558" y="614"/>
                  </a:lnTo>
                  <a:lnTo>
                    <a:pt x="2552" y="620"/>
                  </a:lnTo>
                  <a:lnTo>
                    <a:pt x="2546" y="626"/>
                  </a:lnTo>
                  <a:lnTo>
                    <a:pt x="2543" y="629"/>
                  </a:lnTo>
                  <a:lnTo>
                    <a:pt x="2540" y="629"/>
                  </a:lnTo>
                  <a:lnTo>
                    <a:pt x="2540" y="629"/>
                  </a:lnTo>
                  <a:lnTo>
                    <a:pt x="2546" y="638"/>
                  </a:lnTo>
                  <a:lnTo>
                    <a:pt x="2552" y="644"/>
                  </a:lnTo>
                  <a:lnTo>
                    <a:pt x="2555" y="641"/>
                  </a:lnTo>
                  <a:lnTo>
                    <a:pt x="2555" y="641"/>
                  </a:lnTo>
                  <a:lnTo>
                    <a:pt x="2555" y="641"/>
                  </a:lnTo>
                  <a:lnTo>
                    <a:pt x="2558" y="644"/>
                  </a:lnTo>
                  <a:lnTo>
                    <a:pt x="2558" y="647"/>
                  </a:lnTo>
                  <a:lnTo>
                    <a:pt x="2558" y="656"/>
                  </a:lnTo>
                  <a:lnTo>
                    <a:pt x="2558" y="656"/>
                  </a:lnTo>
                  <a:lnTo>
                    <a:pt x="2564" y="656"/>
                  </a:lnTo>
                  <a:lnTo>
                    <a:pt x="2567" y="656"/>
                  </a:lnTo>
                  <a:lnTo>
                    <a:pt x="2570" y="659"/>
                  </a:lnTo>
                  <a:lnTo>
                    <a:pt x="2570" y="659"/>
                  </a:lnTo>
                  <a:lnTo>
                    <a:pt x="2579" y="659"/>
                  </a:lnTo>
                  <a:lnTo>
                    <a:pt x="2582" y="656"/>
                  </a:lnTo>
                  <a:lnTo>
                    <a:pt x="2588" y="656"/>
                  </a:lnTo>
                  <a:lnTo>
                    <a:pt x="2588" y="656"/>
                  </a:lnTo>
                  <a:lnTo>
                    <a:pt x="2591" y="659"/>
                  </a:lnTo>
                  <a:lnTo>
                    <a:pt x="2591" y="659"/>
                  </a:lnTo>
                  <a:lnTo>
                    <a:pt x="2591" y="659"/>
                  </a:lnTo>
                  <a:lnTo>
                    <a:pt x="2594" y="659"/>
                  </a:lnTo>
                  <a:lnTo>
                    <a:pt x="2597" y="656"/>
                  </a:lnTo>
                  <a:lnTo>
                    <a:pt x="2600" y="653"/>
                  </a:lnTo>
                  <a:lnTo>
                    <a:pt x="2604" y="656"/>
                  </a:lnTo>
                  <a:lnTo>
                    <a:pt x="2604" y="656"/>
                  </a:lnTo>
                  <a:lnTo>
                    <a:pt x="2607" y="656"/>
                  </a:lnTo>
                  <a:lnTo>
                    <a:pt x="2607" y="653"/>
                  </a:lnTo>
                  <a:lnTo>
                    <a:pt x="2610" y="647"/>
                  </a:lnTo>
                  <a:lnTo>
                    <a:pt x="2610" y="647"/>
                  </a:lnTo>
                  <a:lnTo>
                    <a:pt x="2613" y="653"/>
                  </a:lnTo>
                  <a:lnTo>
                    <a:pt x="2616" y="662"/>
                  </a:lnTo>
                  <a:lnTo>
                    <a:pt x="2619" y="668"/>
                  </a:lnTo>
                  <a:lnTo>
                    <a:pt x="2622" y="668"/>
                  </a:lnTo>
                  <a:lnTo>
                    <a:pt x="2625" y="665"/>
                  </a:lnTo>
                  <a:lnTo>
                    <a:pt x="2625" y="665"/>
                  </a:lnTo>
                  <a:lnTo>
                    <a:pt x="2628" y="665"/>
                  </a:lnTo>
                  <a:lnTo>
                    <a:pt x="2628" y="668"/>
                  </a:lnTo>
                  <a:lnTo>
                    <a:pt x="2628" y="671"/>
                  </a:lnTo>
                  <a:lnTo>
                    <a:pt x="2631" y="677"/>
                  </a:lnTo>
                  <a:lnTo>
                    <a:pt x="2634" y="677"/>
                  </a:lnTo>
                  <a:lnTo>
                    <a:pt x="2637" y="677"/>
                  </a:lnTo>
                  <a:lnTo>
                    <a:pt x="2637" y="677"/>
                  </a:lnTo>
                  <a:lnTo>
                    <a:pt x="2637" y="680"/>
                  </a:lnTo>
                  <a:lnTo>
                    <a:pt x="2634" y="680"/>
                  </a:lnTo>
                  <a:lnTo>
                    <a:pt x="2628" y="680"/>
                  </a:lnTo>
                  <a:lnTo>
                    <a:pt x="2628" y="680"/>
                  </a:lnTo>
                  <a:lnTo>
                    <a:pt x="2631" y="686"/>
                  </a:lnTo>
                  <a:lnTo>
                    <a:pt x="2634" y="698"/>
                  </a:lnTo>
                  <a:lnTo>
                    <a:pt x="2634" y="698"/>
                  </a:lnTo>
                  <a:lnTo>
                    <a:pt x="2631" y="698"/>
                  </a:lnTo>
                  <a:lnTo>
                    <a:pt x="2628" y="701"/>
                  </a:lnTo>
                  <a:lnTo>
                    <a:pt x="2628" y="701"/>
                  </a:lnTo>
                  <a:lnTo>
                    <a:pt x="2628" y="704"/>
                  </a:lnTo>
                  <a:lnTo>
                    <a:pt x="2625" y="710"/>
                  </a:lnTo>
                  <a:lnTo>
                    <a:pt x="2625" y="710"/>
                  </a:lnTo>
                  <a:lnTo>
                    <a:pt x="2625" y="732"/>
                  </a:lnTo>
                  <a:lnTo>
                    <a:pt x="2622" y="738"/>
                  </a:lnTo>
                  <a:lnTo>
                    <a:pt x="2622" y="738"/>
                  </a:lnTo>
                  <a:lnTo>
                    <a:pt x="2616" y="735"/>
                  </a:lnTo>
                  <a:lnTo>
                    <a:pt x="2616" y="735"/>
                  </a:lnTo>
                  <a:lnTo>
                    <a:pt x="2616" y="759"/>
                  </a:lnTo>
                  <a:lnTo>
                    <a:pt x="2610" y="777"/>
                  </a:lnTo>
                  <a:lnTo>
                    <a:pt x="2604" y="792"/>
                  </a:lnTo>
                  <a:lnTo>
                    <a:pt x="2597" y="810"/>
                  </a:lnTo>
                  <a:lnTo>
                    <a:pt x="2597" y="810"/>
                  </a:lnTo>
                  <a:lnTo>
                    <a:pt x="2591" y="813"/>
                  </a:lnTo>
                  <a:lnTo>
                    <a:pt x="2591" y="813"/>
                  </a:lnTo>
                  <a:lnTo>
                    <a:pt x="2585" y="810"/>
                  </a:lnTo>
                  <a:lnTo>
                    <a:pt x="2585" y="810"/>
                  </a:lnTo>
                  <a:lnTo>
                    <a:pt x="2585" y="816"/>
                  </a:lnTo>
                  <a:lnTo>
                    <a:pt x="2585" y="822"/>
                  </a:lnTo>
                  <a:lnTo>
                    <a:pt x="2585" y="822"/>
                  </a:lnTo>
                  <a:lnTo>
                    <a:pt x="2582" y="825"/>
                  </a:lnTo>
                  <a:lnTo>
                    <a:pt x="2579" y="825"/>
                  </a:lnTo>
                  <a:lnTo>
                    <a:pt x="2570" y="828"/>
                  </a:lnTo>
                  <a:lnTo>
                    <a:pt x="2570" y="828"/>
                  </a:lnTo>
                  <a:lnTo>
                    <a:pt x="2570" y="831"/>
                  </a:lnTo>
                  <a:lnTo>
                    <a:pt x="2570" y="834"/>
                  </a:lnTo>
                  <a:lnTo>
                    <a:pt x="2570" y="834"/>
                  </a:lnTo>
                  <a:lnTo>
                    <a:pt x="2567" y="834"/>
                  </a:lnTo>
                  <a:lnTo>
                    <a:pt x="2564" y="834"/>
                  </a:lnTo>
                  <a:lnTo>
                    <a:pt x="2564" y="834"/>
                  </a:lnTo>
                  <a:lnTo>
                    <a:pt x="2564" y="837"/>
                  </a:lnTo>
                  <a:lnTo>
                    <a:pt x="2564" y="837"/>
                  </a:lnTo>
                  <a:lnTo>
                    <a:pt x="2567" y="841"/>
                  </a:lnTo>
                  <a:lnTo>
                    <a:pt x="2567" y="841"/>
                  </a:lnTo>
                  <a:lnTo>
                    <a:pt x="2561" y="844"/>
                  </a:lnTo>
                  <a:lnTo>
                    <a:pt x="2555" y="847"/>
                  </a:lnTo>
                  <a:lnTo>
                    <a:pt x="2555" y="847"/>
                  </a:lnTo>
                  <a:lnTo>
                    <a:pt x="2552" y="853"/>
                  </a:lnTo>
                  <a:lnTo>
                    <a:pt x="2552" y="859"/>
                  </a:lnTo>
                  <a:lnTo>
                    <a:pt x="2552" y="859"/>
                  </a:lnTo>
                  <a:lnTo>
                    <a:pt x="2546" y="862"/>
                  </a:lnTo>
                  <a:lnTo>
                    <a:pt x="2540" y="865"/>
                  </a:lnTo>
                  <a:lnTo>
                    <a:pt x="2540" y="865"/>
                  </a:lnTo>
                  <a:lnTo>
                    <a:pt x="2537" y="868"/>
                  </a:lnTo>
                  <a:lnTo>
                    <a:pt x="2537" y="871"/>
                  </a:lnTo>
                  <a:lnTo>
                    <a:pt x="2534" y="877"/>
                  </a:lnTo>
                  <a:lnTo>
                    <a:pt x="2534" y="877"/>
                  </a:lnTo>
                  <a:lnTo>
                    <a:pt x="2531" y="877"/>
                  </a:lnTo>
                  <a:lnTo>
                    <a:pt x="2528" y="877"/>
                  </a:lnTo>
                  <a:lnTo>
                    <a:pt x="2528" y="877"/>
                  </a:lnTo>
                  <a:lnTo>
                    <a:pt x="2525" y="883"/>
                  </a:lnTo>
                  <a:lnTo>
                    <a:pt x="2525" y="886"/>
                  </a:lnTo>
                  <a:lnTo>
                    <a:pt x="2522" y="883"/>
                  </a:lnTo>
                  <a:lnTo>
                    <a:pt x="2522" y="883"/>
                  </a:lnTo>
                  <a:lnTo>
                    <a:pt x="2522" y="883"/>
                  </a:lnTo>
                  <a:lnTo>
                    <a:pt x="2519" y="883"/>
                  </a:lnTo>
                  <a:lnTo>
                    <a:pt x="2516" y="886"/>
                  </a:lnTo>
                  <a:lnTo>
                    <a:pt x="2516" y="892"/>
                  </a:lnTo>
                  <a:lnTo>
                    <a:pt x="2516" y="892"/>
                  </a:lnTo>
                  <a:lnTo>
                    <a:pt x="2495" y="895"/>
                  </a:lnTo>
                  <a:lnTo>
                    <a:pt x="2474" y="892"/>
                  </a:lnTo>
                  <a:lnTo>
                    <a:pt x="2474" y="892"/>
                  </a:lnTo>
                  <a:lnTo>
                    <a:pt x="2467" y="898"/>
                  </a:lnTo>
                  <a:lnTo>
                    <a:pt x="2464" y="901"/>
                  </a:lnTo>
                  <a:lnTo>
                    <a:pt x="2464" y="904"/>
                  </a:lnTo>
                  <a:lnTo>
                    <a:pt x="2464" y="904"/>
                  </a:lnTo>
                  <a:lnTo>
                    <a:pt x="2464" y="907"/>
                  </a:lnTo>
                  <a:lnTo>
                    <a:pt x="2464" y="907"/>
                  </a:lnTo>
                  <a:lnTo>
                    <a:pt x="2455" y="910"/>
                  </a:lnTo>
                  <a:lnTo>
                    <a:pt x="2449" y="910"/>
                  </a:lnTo>
                  <a:lnTo>
                    <a:pt x="2452" y="913"/>
                  </a:lnTo>
                  <a:lnTo>
                    <a:pt x="2452" y="913"/>
                  </a:lnTo>
                  <a:lnTo>
                    <a:pt x="2452" y="916"/>
                  </a:lnTo>
                  <a:lnTo>
                    <a:pt x="2449" y="916"/>
                  </a:lnTo>
                  <a:lnTo>
                    <a:pt x="2446" y="916"/>
                  </a:lnTo>
                  <a:lnTo>
                    <a:pt x="2446" y="913"/>
                  </a:lnTo>
                  <a:lnTo>
                    <a:pt x="2446" y="913"/>
                  </a:lnTo>
                  <a:lnTo>
                    <a:pt x="2440" y="919"/>
                  </a:lnTo>
                  <a:lnTo>
                    <a:pt x="2440" y="928"/>
                  </a:lnTo>
                  <a:lnTo>
                    <a:pt x="2440" y="946"/>
                  </a:lnTo>
                  <a:lnTo>
                    <a:pt x="2440" y="946"/>
                  </a:lnTo>
                  <a:lnTo>
                    <a:pt x="2431" y="946"/>
                  </a:lnTo>
                  <a:lnTo>
                    <a:pt x="2422" y="946"/>
                  </a:lnTo>
                  <a:lnTo>
                    <a:pt x="2422" y="946"/>
                  </a:lnTo>
                  <a:lnTo>
                    <a:pt x="2425" y="952"/>
                  </a:lnTo>
                  <a:lnTo>
                    <a:pt x="2422" y="952"/>
                  </a:lnTo>
                  <a:lnTo>
                    <a:pt x="2416" y="952"/>
                  </a:lnTo>
                  <a:lnTo>
                    <a:pt x="2416" y="952"/>
                  </a:lnTo>
                  <a:lnTo>
                    <a:pt x="2419" y="977"/>
                  </a:lnTo>
                  <a:lnTo>
                    <a:pt x="2422" y="986"/>
                  </a:lnTo>
                  <a:lnTo>
                    <a:pt x="2422" y="989"/>
                  </a:lnTo>
                  <a:lnTo>
                    <a:pt x="2425" y="986"/>
                  </a:lnTo>
                  <a:lnTo>
                    <a:pt x="2425" y="986"/>
                  </a:lnTo>
                  <a:lnTo>
                    <a:pt x="2428" y="986"/>
                  </a:lnTo>
                  <a:lnTo>
                    <a:pt x="2428" y="992"/>
                  </a:lnTo>
                  <a:lnTo>
                    <a:pt x="2431" y="1001"/>
                  </a:lnTo>
                  <a:lnTo>
                    <a:pt x="2431" y="1013"/>
                  </a:lnTo>
                  <a:lnTo>
                    <a:pt x="2434" y="1016"/>
                  </a:lnTo>
                  <a:lnTo>
                    <a:pt x="2437" y="1019"/>
                  </a:lnTo>
                  <a:lnTo>
                    <a:pt x="2437" y="1019"/>
                  </a:lnTo>
                  <a:lnTo>
                    <a:pt x="2440" y="1022"/>
                  </a:lnTo>
                  <a:lnTo>
                    <a:pt x="2440" y="1025"/>
                  </a:lnTo>
                  <a:lnTo>
                    <a:pt x="2440" y="1031"/>
                  </a:lnTo>
                  <a:lnTo>
                    <a:pt x="2446" y="1034"/>
                  </a:lnTo>
                  <a:lnTo>
                    <a:pt x="2446" y="1034"/>
                  </a:lnTo>
                  <a:lnTo>
                    <a:pt x="2443" y="1040"/>
                  </a:lnTo>
                  <a:lnTo>
                    <a:pt x="2440" y="1043"/>
                  </a:lnTo>
                  <a:lnTo>
                    <a:pt x="2440" y="1043"/>
                  </a:lnTo>
                  <a:lnTo>
                    <a:pt x="2437" y="1043"/>
                  </a:lnTo>
                  <a:lnTo>
                    <a:pt x="2437" y="1040"/>
                  </a:lnTo>
                  <a:lnTo>
                    <a:pt x="2434" y="1040"/>
                  </a:lnTo>
                  <a:lnTo>
                    <a:pt x="2434" y="1040"/>
                  </a:lnTo>
                  <a:lnTo>
                    <a:pt x="2431" y="1040"/>
                  </a:lnTo>
                  <a:lnTo>
                    <a:pt x="2431" y="1043"/>
                  </a:lnTo>
                  <a:lnTo>
                    <a:pt x="2428" y="1046"/>
                  </a:lnTo>
                  <a:lnTo>
                    <a:pt x="2428" y="1046"/>
                  </a:lnTo>
                  <a:lnTo>
                    <a:pt x="2422" y="1046"/>
                  </a:lnTo>
                  <a:lnTo>
                    <a:pt x="2416" y="1046"/>
                  </a:lnTo>
                  <a:lnTo>
                    <a:pt x="2416" y="1046"/>
                  </a:lnTo>
                  <a:lnTo>
                    <a:pt x="2404" y="1052"/>
                  </a:lnTo>
                  <a:lnTo>
                    <a:pt x="2395" y="1055"/>
                  </a:lnTo>
                  <a:lnTo>
                    <a:pt x="2389" y="1052"/>
                  </a:lnTo>
                  <a:lnTo>
                    <a:pt x="2389" y="1052"/>
                  </a:lnTo>
                  <a:lnTo>
                    <a:pt x="2389" y="1046"/>
                  </a:lnTo>
                  <a:lnTo>
                    <a:pt x="2389" y="1043"/>
                  </a:lnTo>
                  <a:lnTo>
                    <a:pt x="2392" y="1034"/>
                  </a:lnTo>
                  <a:lnTo>
                    <a:pt x="2392" y="1034"/>
                  </a:lnTo>
                  <a:lnTo>
                    <a:pt x="2392" y="1022"/>
                  </a:lnTo>
                  <a:lnTo>
                    <a:pt x="2392" y="1013"/>
                  </a:lnTo>
                  <a:lnTo>
                    <a:pt x="2398" y="1010"/>
                  </a:lnTo>
                  <a:lnTo>
                    <a:pt x="2398" y="1010"/>
                  </a:lnTo>
                  <a:lnTo>
                    <a:pt x="2395" y="1007"/>
                  </a:lnTo>
                  <a:lnTo>
                    <a:pt x="2389" y="1004"/>
                  </a:lnTo>
                  <a:lnTo>
                    <a:pt x="2389" y="1001"/>
                  </a:lnTo>
                  <a:lnTo>
                    <a:pt x="2389" y="995"/>
                  </a:lnTo>
                  <a:lnTo>
                    <a:pt x="2389" y="995"/>
                  </a:lnTo>
                  <a:lnTo>
                    <a:pt x="2383" y="992"/>
                  </a:lnTo>
                  <a:lnTo>
                    <a:pt x="2377" y="992"/>
                  </a:lnTo>
                  <a:lnTo>
                    <a:pt x="2371" y="992"/>
                  </a:lnTo>
                  <a:lnTo>
                    <a:pt x="2365" y="986"/>
                  </a:lnTo>
                  <a:lnTo>
                    <a:pt x="2365" y="986"/>
                  </a:lnTo>
                  <a:lnTo>
                    <a:pt x="2365" y="980"/>
                  </a:lnTo>
                  <a:lnTo>
                    <a:pt x="2371" y="977"/>
                  </a:lnTo>
                  <a:lnTo>
                    <a:pt x="2374" y="974"/>
                  </a:lnTo>
                  <a:lnTo>
                    <a:pt x="2374" y="964"/>
                  </a:lnTo>
                  <a:lnTo>
                    <a:pt x="2374" y="964"/>
                  </a:lnTo>
                  <a:lnTo>
                    <a:pt x="2371" y="964"/>
                  </a:lnTo>
                  <a:lnTo>
                    <a:pt x="2371" y="964"/>
                  </a:lnTo>
                  <a:lnTo>
                    <a:pt x="2368" y="964"/>
                  </a:lnTo>
                  <a:lnTo>
                    <a:pt x="2368" y="964"/>
                  </a:lnTo>
                  <a:lnTo>
                    <a:pt x="2365" y="961"/>
                  </a:lnTo>
                  <a:lnTo>
                    <a:pt x="2362" y="958"/>
                  </a:lnTo>
                  <a:lnTo>
                    <a:pt x="2362" y="958"/>
                  </a:lnTo>
                  <a:lnTo>
                    <a:pt x="2356" y="952"/>
                  </a:lnTo>
                  <a:lnTo>
                    <a:pt x="2353" y="949"/>
                  </a:lnTo>
                  <a:lnTo>
                    <a:pt x="2353" y="949"/>
                  </a:lnTo>
                  <a:lnTo>
                    <a:pt x="2347" y="952"/>
                  </a:lnTo>
                  <a:lnTo>
                    <a:pt x="2340" y="952"/>
                  </a:lnTo>
                  <a:lnTo>
                    <a:pt x="2340" y="952"/>
                  </a:lnTo>
                  <a:lnTo>
                    <a:pt x="2337" y="955"/>
                  </a:lnTo>
                  <a:lnTo>
                    <a:pt x="2337" y="955"/>
                  </a:lnTo>
                  <a:lnTo>
                    <a:pt x="2340" y="958"/>
                  </a:lnTo>
                  <a:lnTo>
                    <a:pt x="2340" y="958"/>
                  </a:lnTo>
                  <a:lnTo>
                    <a:pt x="2340" y="961"/>
                  </a:lnTo>
                  <a:lnTo>
                    <a:pt x="2337" y="961"/>
                  </a:lnTo>
                  <a:lnTo>
                    <a:pt x="2334" y="958"/>
                  </a:lnTo>
                  <a:lnTo>
                    <a:pt x="2331" y="958"/>
                  </a:lnTo>
                  <a:lnTo>
                    <a:pt x="2331" y="964"/>
                  </a:lnTo>
                  <a:lnTo>
                    <a:pt x="2331" y="964"/>
                  </a:lnTo>
                  <a:lnTo>
                    <a:pt x="2325" y="964"/>
                  </a:lnTo>
                  <a:lnTo>
                    <a:pt x="2319" y="964"/>
                  </a:lnTo>
                  <a:lnTo>
                    <a:pt x="2316" y="968"/>
                  </a:lnTo>
                  <a:lnTo>
                    <a:pt x="2307" y="964"/>
                  </a:lnTo>
                  <a:lnTo>
                    <a:pt x="2307" y="964"/>
                  </a:lnTo>
                  <a:lnTo>
                    <a:pt x="2313" y="958"/>
                  </a:lnTo>
                  <a:lnTo>
                    <a:pt x="2313" y="952"/>
                  </a:lnTo>
                  <a:lnTo>
                    <a:pt x="2313" y="946"/>
                  </a:lnTo>
                  <a:lnTo>
                    <a:pt x="2319" y="940"/>
                  </a:lnTo>
                  <a:lnTo>
                    <a:pt x="2319" y="940"/>
                  </a:lnTo>
                  <a:lnTo>
                    <a:pt x="2319" y="940"/>
                  </a:lnTo>
                  <a:lnTo>
                    <a:pt x="2319" y="940"/>
                  </a:lnTo>
                  <a:lnTo>
                    <a:pt x="2313" y="940"/>
                  </a:lnTo>
                  <a:lnTo>
                    <a:pt x="2304" y="940"/>
                  </a:lnTo>
                  <a:lnTo>
                    <a:pt x="2298" y="946"/>
                  </a:lnTo>
                  <a:lnTo>
                    <a:pt x="2298" y="946"/>
                  </a:lnTo>
                  <a:lnTo>
                    <a:pt x="2298" y="949"/>
                  </a:lnTo>
                  <a:lnTo>
                    <a:pt x="2295" y="946"/>
                  </a:lnTo>
                  <a:lnTo>
                    <a:pt x="2295" y="940"/>
                  </a:lnTo>
                  <a:lnTo>
                    <a:pt x="2295" y="940"/>
                  </a:lnTo>
                  <a:lnTo>
                    <a:pt x="2292" y="943"/>
                  </a:lnTo>
                  <a:lnTo>
                    <a:pt x="2289" y="946"/>
                  </a:lnTo>
                  <a:lnTo>
                    <a:pt x="2286" y="952"/>
                  </a:lnTo>
                  <a:lnTo>
                    <a:pt x="2283" y="952"/>
                  </a:lnTo>
                  <a:lnTo>
                    <a:pt x="2283" y="952"/>
                  </a:lnTo>
                  <a:lnTo>
                    <a:pt x="2271" y="961"/>
                  </a:lnTo>
                  <a:lnTo>
                    <a:pt x="2271" y="961"/>
                  </a:lnTo>
                  <a:lnTo>
                    <a:pt x="2268" y="964"/>
                  </a:lnTo>
                  <a:lnTo>
                    <a:pt x="2268" y="971"/>
                  </a:lnTo>
                  <a:lnTo>
                    <a:pt x="2268" y="971"/>
                  </a:lnTo>
                  <a:lnTo>
                    <a:pt x="2253" y="968"/>
                  </a:lnTo>
                  <a:lnTo>
                    <a:pt x="2238" y="971"/>
                  </a:lnTo>
                  <a:lnTo>
                    <a:pt x="2238" y="971"/>
                  </a:lnTo>
                  <a:lnTo>
                    <a:pt x="2241" y="971"/>
                  </a:lnTo>
                  <a:lnTo>
                    <a:pt x="2241" y="977"/>
                  </a:lnTo>
                  <a:lnTo>
                    <a:pt x="2244" y="983"/>
                  </a:lnTo>
                  <a:lnTo>
                    <a:pt x="2244" y="983"/>
                  </a:lnTo>
                  <a:lnTo>
                    <a:pt x="2250" y="983"/>
                  </a:lnTo>
                  <a:lnTo>
                    <a:pt x="2253" y="983"/>
                  </a:lnTo>
                  <a:lnTo>
                    <a:pt x="2253" y="983"/>
                  </a:lnTo>
                  <a:lnTo>
                    <a:pt x="2256" y="986"/>
                  </a:lnTo>
                  <a:lnTo>
                    <a:pt x="2253" y="989"/>
                  </a:lnTo>
                  <a:lnTo>
                    <a:pt x="2253" y="989"/>
                  </a:lnTo>
                  <a:lnTo>
                    <a:pt x="2259" y="989"/>
                  </a:lnTo>
                  <a:lnTo>
                    <a:pt x="2268" y="989"/>
                  </a:lnTo>
                  <a:lnTo>
                    <a:pt x="2268" y="989"/>
                  </a:lnTo>
                  <a:lnTo>
                    <a:pt x="2268" y="995"/>
                  </a:lnTo>
                  <a:lnTo>
                    <a:pt x="2268" y="998"/>
                  </a:lnTo>
                  <a:lnTo>
                    <a:pt x="2268" y="998"/>
                  </a:lnTo>
                  <a:lnTo>
                    <a:pt x="2274" y="1001"/>
                  </a:lnTo>
                  <a:lnTo>
                    <a:pt x="2280" y="1001"/>
                  </a:lnTo>
                  <a:lnTo>
                    <a:pt x="2280" y="1001"/>
                  </a:lnTo>
                  <a:lnTo>
                    <a:pt x="2280" y="1001"/>
                  </a:lnTo>
                  <a:lnTo>
                    <a:pt x="2283" y="998"/>
                  </a:lnTo>
                  <a:lnTo>
                    <a:pt x="2283" y="995"/>
                  </a:lnTo>
                  <a:lnTo>
                    <a:pt x="2286" y="995"/>
                  </a:lnTo>
                  <a:lnTo>
                    <a:pt x="2286" y="995"/>
                  </a:lnTo>
                  <a:lnTo>
                    <a:pt x="2298" y="995"/>
                  </a:lnTo>
                  <a:lnTo>
                    <a:pt x="2307" y="995"/>
                  </a:lnTo>
                  <a:lnTo>
                    <a:pt x="2313" y="1001"/>
                  </a:lnTo>
                  <a:lnTo>
                    <a:pt x="2316" y="1010"/>
                  </a:lnTo>
                  <a:lnTo>
                    <a:pt x="2316" y="1010"/>
                  </a:lnTo>
                  <a:lnTo>
                    <a:pt x="2310" y="1013"/>
                  </a:lnTo>
                  <a:lnTo>
                    <a:pt x="2304" y="1013"/>
                  </a:lnTo>
                  <a:lnTo>
                    <a:pt x="2301" y="1013"/>
                  </a:lnTo>
                  <a:lnTo>
                    <a:pt x="2295" y="1010"/>
                  </a:lnTo>
                  <a:lnTo>
                    <a:pt x="2295" y="1010"/>
                  </a:lnTo>
                  <a:lnTo>
                    <a:pt x="2292" y="1019"/>
                  </a:lnTo>
                  <a:lnTo>
                    <a:pt x="2292" y="1031"/>
                  </a:lnTo>
                  <a:lnTo>
                    <a:pt x="2292" y="1031"/>
                  </a:lnTo>
                  <a:lnTo>
                    <a:pt x="2286" y="1031"/>
                  </a:lnTo>
                  <a:lnTo>
                    <a:pt x="2286" y="1031"/>
                  </a:lnTo>
                  <a:lnTo>
                    <a:pt x="2286" y="1034"/>
                  </a:lnTo>
                  <a:lnTo>
                    <a:pt x="2286" y="1034"/>
                  </a:lnTo>
                  <a:lnTo>
                    <a:pt x="2286" y="1034"/>
                  </a:lnTo>
                  <a:lnTo>
                    <a:pt x="2286" y="1037"/>
                  </a:lnTo>
                  <a:lnTo>
                    <a:pt x="2280" y="1037"/>
                  </a:lnTo>
                  <a:lnTo>
                    <a:pt x="2271" y="1040"/>
                  </a:lnTo>
                  <a:lnTo>
                    <a:pt x="2271" y="1040"/>
                  </a:lnTo>
                  <a:lnTo>
                    <a:pt x="2277" y="1049"/>
                  </a:lnTo>
                  <a:lnTo>
                    <a:pt x="2283" y="1058"/>
                  </a:lnTo>
                  <a:lnTo>
                    <a:pt x="2289" y="1067"/>
                  </a:lnTo>
                  <a:lnTo>
                    <a:pt x="2292" y="1079"/>
                  </a:lnTo>
                  <a:lnTo>
                    <a:pt x="2292" y="1079"/>
                  </a:lnTo>
                  <a:lnTo>
                    <a:pt x="2295" y="1073"/>
                  </a:lnTo>
                  <a:lnTo>
                    <a:pt x="2298" y="1073"/>
                  </a:lnTo>
                  <a:lnTo>
                    <a:pt x="2298" y="1079"/>
                  </a:lnTo>
                  <a:lnTo>
                    <a:pt x="2304" y="1082"/>
                  </a:lnTo>
                  <a:lnTo>
                    <a:pt x="2304" y="1082"/>
                  </a:lnTo>
                  <a:lnTo>
                    <a:pt x="2304" y="1110"/>
                  </a:lnTo>
                  <a:lnTo>
                    <a:pt x="2304" y="1119"/>
                  </a:lnTo>
                  <a:lnTo>
                    <a:pt x="2298" y="1128"/>
                  </a:lnTo>
                  <a:lnTo>
                    <a:pt x="2298" y="1128"/>
                  </a:lnTo>
                  <a:lnTo>
                    <a:pt x="2304" y="1137"/>
                  </a:lnTo>
                  <a:lnTo>
                    <a:pt x="2307" y="1146"/>
                  </a:lnTo>
                  <a:lnTo>
                    <a:pt x="2307" y="1170"/>
                  </a:lnTo>
                  <a:lnTo>
                    <a:pt x="2307" y="1170"/>
                  </a:lnTo>
                  <a:lnTo>
                    <a:pt x="2304" y="1167"/>
                  </a:lnTo>
                  <a:lnTo>
                    <a:pt x="2301" y="1167"/>
                  </a:lnTo>
                  <a:lnTo>
                    <a:pt x="2298" y="1173"/>
                  </a:lnTo>
                  <a:lnTo>
                    <a:pt x="2298" y="1182"/>
                  </a:lnTo>
                  <a:lnTo>
                    <a:pt x="2298" y="1182"/>
                  </a:lnTo>
                  <a:lnTo>
                    <a:pt x="2295" y="1182"/>
                  </a:lnTo>
                  <a:lnTo>
                    <a:pt x="2295" y="1182"/>
                  </a:lnTo>
                  <a:lnTo>
                    <a:pt x="2292" y="1179"/>
                  </a:lnTo>
                  <a:lnTo>
                    <a:pt x="2292" y="1185"/>
                  </a:lnTo>
                  <a:lnTo>
                    <a:pt x="2292" y="1185"/>
                  </a:lnTo>
                  <a:lnTo>
                    <a:pt x="2286" y="1188"/>
                  </a:lnTo>
                  <a:lnTo>
                    <a:pt x="2283" y="1194"/>
                  </a:lnTo>
                  <a:lnTo>
                    <a:pt x="2283" y="1200"/>
                  </a:lnTo>
                  <a:lnTo>
                    <a:pt x="2283" y="1200"/>
                  </a:lnTo>
                  <a:lnTo>
                    <a:pt x="2277" y="1200"/>
                  </a:lnTo>
                  <a:lnTo>
                    <a:pt x="2274" y="1206"/>
                  </a:lnTo>
                  <a:lnTo>
                    <a:pt x="2274" y="1209"/>
                  </a:lnTo>
                  <a:lnTo>
                    <a:pt x="2268" y="1209"/>
                  </a:lnTo>
                  <a:lnTo>
                    <a:pt x="2268" y="1209"/>
                  </a:lnTo>
                  <a:lnTo>
                    <a:pt x="2268" y="1212"/>
                  </a:lnTo>
                  <a:lnTo>
                    <a:pt x="2268" y="1215"/>
                  </a:lnTo>
                  <a:lnTo>
                    <a:pt x="2262" y="1222"/>
                  </a:lnTo>
                  <a:lnTo>
                    <a:pt x="2256" y="1228"/>
                  </a:lnTo>
                  <a:lnTo>
                    <a:pt x="2253" y="1228"/>
                  </a:lnTo>
                  <a:lnTo>
                    <a:pt x="2253" y="1231"/>
                  </a:lnTo>
                  <a:lnTo>
                    <a:pt x="2253" y="1231"/>
                  </a:lnTo>
                  <a:lnTo>
                    <a:pt x="2256" y="1234"/>
                  </a:lnTo>
                  <a:lnTo>
                    <a:pt x="2256" y="1234"/>
                  </a:lnTo>
                  <a:lnTo>
                    <a:pt x="2253" y="1234"/>
                  </a:lnTo>
                  <a:lnTo>
                    <a:pt x="2247" y="1237"/>
                  </a:lnTo>
                  <a:lnTo>
                    <a:pt x="2247" y="1237"/>
                  </a:lnTo>
                  <a:lnTo>
                    <a:pt x="2244" y="1243"/>
                  </a:lnTo>
                  <a:lnTo>
                    <a:pt x="2244" y="1252"/>
                  </a:lnTo>
                  <a:lnTo>
                    <a:pt x="2244" y="1252"/>
                  </a:lnTo>
                  <a:lnTo>
                    <a:pt x="2238" y="1252"/>
                  </a:lnTo>
                  <a:lnTo>
                    <a:pt x="2235" y="1252"/>
                  </a:lnTo>
                  <a:lnTo>
                    <a:pt x="2235" y="1252"/>
                  </a:lnTo>
                  <a:lnTo>
                    <a:pt x="2235" y="1255"/>
                  </a:lnTo>
                  <a:lnTo>
                    <a:pt x="2235" y="1258"/>
                  </a:lnTo>
                  <a:lnTo>
                    <a:pt x="2235" y="1258"/>
                  </a:lnTo>
                  <a:lnTo>
                    <a:pt x="2229" y="1261"/>
                  </a:lnTo>
                  <a:lnTo>
                    <a:pt x="2226" y="1261"/>
                  </a:lnTo>
                  <a:lnTo>
                    <a:pt x="2223" y="1261"/>
                  </a:lnTo>
                  <a:lnTo>
                    <a:pt x="2223" y="1267"/>
                  </a:lnTo>
                  <a:lnTo>
                    <a:pt x="2223" y="1267"/>
                  </a:lnTo>
                  <a:lnTo>
                    <a:pt x="2198" y="1270"/>
                  </a:lnTo>
                  <a:lnTo>
                    <a:pt x="2174" y="1267"/>
                  </a:lnTo>
                  <a:lnTo>
                    <a:pt x="2174" y="1267"/>
                  </a:lnTo>
                  <a:lnTo>
                    <a:pt x="2171" y="1267"/>
                  </a:lnTo>
                  <a:lnTo>
                    <a:pt x="2168" y="1270"/>
                  </a:lnTo>
                  <a:lnTo>
                    <a:pt x="2168" y="1279"/>
                  </a:lnTo>
                  <a:lnTo>
                    <a:pt x="2168" y="1279"/>
                  </a:lnTo>
                  <a:lnTo>
                    <a:pt x="2165" y="1276"/>
                  </a:lnTo>
                  <a:lnTo>
                    <a:pt x="2162" y="1276"/>
                  </a:lnTo>
                  <a:lnTo>
                    <a:pt x="2153" y="1282"/>
                  </a:lnTo>
                  <a:lnTo>
                    <a:pt x="2147" y="1285"/>
                  </a:lnTo>
                  <a:lnTo>
                    <a:pt x="2144" y="1288"/>
                  </a:lnTo>
                  <a:lnTo>
                    <a:pt x="2144" y="1288"/>
                  </a:lnTo>
                  <a:lnTo>
                    <a:pt x="2141" y="1285"/>
                  </a:lnTo>
                  <a:lnTo>
                    <a:pt x="2138" y="1285"/>
                  </a:lnTo>
                  <a:lnTo>
                    <a:pt x="2135" y="1288"/>
                  </a:lnTo>
                  <a:lnTo>
                    <a:pt x="2129" y="1291"/>
                  </a:lnTo>
                  <a:lnTo>
                    <a:pt x="2129" y="1291"/>
                  </a:lnTo>
                  <a:lnTo>
                    <a:pt x="2126" y="1294"/>
                  </a:lnTo>
                  <a:lnTo>
                    <a:pt x="2126" y="1294"/>
                  </a:lnTo>
                  <a:lnTo>
                    <a:pt x="2126" y="1297"/>
                  </a:lnTo>
                  <a:lnTo>
                    <a:pt x="2126" y="1300"/>
                  </a:lnTo>
                  <a:lnTo>
                    <a:pt x="2126" y="1300"/>
                  </a:lnTo>
                  <a:lnTo>
                    <a:pt x="2120" y="1303"/>
                  </a:lnTo>
                  <a:lnTo>
                    <a:pt x="2114" y="1300"/>
                  </a:lnTo>
                  <a:lnTo>
                    <a:pt x="2108" y="1294"/>
                  </a:lnTo>
                  <a:lnTo>
                    <a:pt x="2099" y="1291"/>
                  </a:lnTo>
                  <a:lnTo>
                    <a:pt x="2099" y="1291"/>
                  </a:lnTo>
                  <a:lnTo>
                    <a:pt x="2093" y="1291"/>
                  </a:lnTo>
                  <a:lnTo>
                    <a:pt x="2086" y="1291"/>
                  </a:lnTo>
                  <a:lnTo>
                    <a:pt x="2080" y="1294"/>
                  </a:lnTo>
                  <a:lnTo>
                    <a:pt x="2074" y="1294"/>
                  </a:lnTo>
                  <a:lnTo>
                    <a:pt x="2074" y="1294"/>
                  </a:lnTo>
                  <a:lnTo>
                    <a:pt x="2068" y="1300"/>
                  </a:lnTo>
                  <a:lnTo>
                    <a:pt x="2068" y="1312"/>
                  </a:lnTo>
                  <a:lnTo>
                    <a:pt x="2068" y="1312"/>
                  </a:lnTo>
                  <a:lnTo>
                    <a:pt x="2059" y="1312"/>
                  </a:lnTo>
                  <a:lnTo>
                    <a:pt x="2056" y="1312"/>
                  </a:lnTo>
                  <a:lnTo>
                    <a:pt x="2050" y="1318"/>
                  </a:lnTo>
                  <a:lnTo>
                    <a:pt x="2047" y="1318"/>
                  </a:lnTo>
                  <a:lnTo>
                    <a:pt x="2047" y="1318"/>
                  </a:lnTo>
                  <a:lnTo>
                    <a:pt x="2047" y="1324"/>
                  </a:lnTo>
                  <a:lnTo>
                    <a:pt x="2050" y="1327"/>
                  </a:lnTo>
                  <a:lnTo>
                    <a:pt x="2053" y="1330"/>
                  </a:lnTo>
                  <a:lnTo>
                    <a:pt x="2056" y="1336"/>
                  </a:lnTo>
                  <a:lnTo>
                    <a:pt x="2056" y="1336"/>
                  </a:lnTo>
                  <a:lnTo>
                    <a:pt x="2056" y="1342"/>
                  </a:lnTo>
                  <a:lnTo>
                    <a:pt x="2059" y="1342"/>
                  </a:lnTo>
                  <a:lnTo>
                    <a:pt x="2059" y="1342"/>
                  </a:lnTo>
                  <a:lnTo>
                    <a:pt x="2062" y="1346"/>
                  </a:lnTo>
                  <a:lnTo>
                    <a:pt x="2062" y="1346"/>
                  </a:lnTo>
                  <a:lnTo>
                    <a:pt x="2062" y="1352"/>
                  </a:lnTo>
                  <a:lnTo>
                    <a:pt x="2062" y="1352"/>
                  </a:lnTo>
                  <a:lnTo>
                    <a:pt x="2068" y="1355"/>
                  </a:lnTo>
                  <a:lnTo>
                    <a:pt x="2074" y="1355"/>
                  </a:lnTo>
                  <a:lnTo>
                    <a:pt x="2074" y="1355"/>
                  </a:lnTo>
                  <a:lnTo>
                    <a:pt x="2074" y="1361"/>
                  </a:lnTo>
                  <a:lnTo>
                    <a:pt x="2074" y="1364"/>
                  </a:lnTo>
                  <a:lnTo>
                    <a:pt x="2074" y="1364"/>
                  </a:lnTo>
                  <a:lnTo>
                    <a:pt x="2080" y="1364"/>
                  </a:lnTo>
                  <a:lnTo>
                    <a:pt x="2083" y="1364"/>
                  </a:lnTo>
                  <a:lnTo>
                    <a:pt x="2083" y="1364"/>
                  </a:lnTo>
                  <a:lnTo>
                    <a:pt x="2086" y="1373"/>
                  </a:lnTo>
                  <a:lnTo>
                    <a:pt x="2093" y="1385"/>
                  </a:lnTo>
                  <a:lnTo>
                    <a:pt x="2093" y="1385"/>
                  </a:lnTo>
                  <a:lnTo>
                    <a:pt x="2105" y="1397"/>
                  </a:lnTo>
                  <a:lnTo>
                    <a:pt x="2105" y="1397"/>
                  </a:lnTo>
                  <a:lnTo>
                    <a:pt x="2105" y="1406"/>
                  </a:lnTo>
                  <a:lnTo>
                    <a:pt x="2105" y="1412"/>
                  </a:lnTo>
                  <a:lnTo>
                    <a:pt x="2105" y="1412"/>
                  </a:lnTo>
                  <a:lnTo>
                    <a:pt x="2108" y="1421"/>
                  </a:lnTo>
                  <a:lnTo>
                    <a:pt x="2108" y="1430"/>
                  </a:lnTo>
                  <a:lnTo>
                    <a:pt x="2108" y="1430"/>
                  </a:lnTo>
                  <a:lnTo>
                    <a:pt x="2108" y="1436"/>
                  </a:lnTo>
                  <a:lnTo>
                    <a:pt x="2105" y="1442"/>
                  </a:lnTo>
                  <a:lnTo>
                    <a:pt x="2105" y="1442"/>
                  </a:lnTo>
                  <a:lnTo>
                    <a:pt x="2105" y="1451"/>
                  </a:lnTo>
                  <a:lnTo>
                    <a:pt x="2102" y="1451"/>
                  </a:lnTo>
                  <a:lnTo>
                    <a:pt x="2096" y="1448"/>
                  </a:lnTo>
                  <a:lnTo>
                    <a:pt x="2096" y="1448"/>
                  </a:lnTo>
                  <a:lnTo>
                    <a:pt x="2096" y="1457"/>
                  </a:lnTo>
                  <a:lnTo>
                    <a:pt x="2093" y="1460"/>
                  </a:lnTo>
                  <a:lnTo>
                    <a:pt x="2090" y="1463"/>
                  </a:lnTo>
                  <a:lnTo>
                    <a:pt x="2086" y="1469"/>
                  </a:lnTo>
                  <a:lnTo>
                    <a:pt x="2086" y="1469"/>
                  </a:lnTo>
                  <a:lnTo>
                    <a:pt x="2077" y="1469"/>
                  </a:lnTo>
                  <a:lnTo>
                    <a:pt x="2074" y="1473"/>
                  </a:lnTo>
                  <a:lnTo>
                    <a:pt x="2068" y="1476"/>
                  </a:lnTo>
                  <a:lnTo>
                    <a:pt x="2062" y="1479"/>
                  </a:lnTo>
                  <a:lnTo>
                    <a:pt x="2062" y="1479"/>
                  </a:lnTo>
                  <a:lnTo>
                    <a:pt x="2062" y="1479"/>
                  </a:lnTo>
                  <a:lnTo>
                    <a:pt x="2059" y="1482"/>
                  </a:lnTo>
                  <a:lnTo>
                    <a:pt x="2059" y="1488"/>
                  </a:lnTo>
                  <a:lnTo>
                    <a:pt x="2059" y="1488"/>
                  </a:lnTo>
                  <a:lnTo>
                    <a:pt x="2053" y="1488"/>
                  </a:lnTo>
                  <a:lnTo>
                    <a:pt x="2050" y="1488"/>
                  </a:lnTo>
                  <a:lnTo>
                    <a:pt x="2050" y="1491"/>
                  </a:lnTo>
                  <a:lnTo>
                    <a:pt x="2050" y="1491"/>
                  </a:lnTo>
                  <a:lnTo>
                    <a:pt x="2053" y="1494"/>
                  </a:lnTo>
                  <a:lnTo>
                    <a:pt x="2050" y="1494"/>
                  </a:lnTo>
                  <a:lnTo>
                    <a:pt x="2050" y="1494"/>
                  </a:lnTo>
                  <a:lnTo>
                    <a:pt x="2047" y="1500"/>
                  </a:lnTo>
                  <a:lnTo>
                    <a:pt x="2044" y="1503"/>
                  </a:lnTo>
                  <a:lnTo>
                    <a:pt x="2038" y="1503"/>
                  </a:lnTo>
                  <a:lnTo>
                    <a:pt x="2038" y="1503"/>
                  </a:lnTo>
                  <a:lnTo>
                    <a:pt x="2038" y="1494"/>
                  </a:lnTo>
                  <a:lnTo>
                    <a:pt x="2038" y="1491"/>
                  </a:lnTo>
                  <a:lnTo>
                    <a:pt x="2032" y="1494"/>
                  </a:lnTo>
                  <a:lnTo>
                    <a:pt x="2032" y="1494"/>
                  </a:lnTo>
                  <a:lnTo>
                    <a:pt x="2032" y="1491"/>
                  </a:lnTo>
                  <a:lnTo>
                    <a:pt x="2032" y="1491"/>
                  </a:lnTo>
                  <a:lnTo>
                    <a:pt x="2029" y="1482"/>
                  </a:lnTo>
                  <a:lnTo>
                    <a:pt x="2023" y="1473"/>
                  </a:lnTo>
                  <a:lnTo>
                    <a:pt x="2023" y="1473"/>
                  </a:lnTo>
                  <a:lnTo>
                    <a:pt x="2020" y="1473"/>
                  </a:lnTo>
                  <a:lnTo>
                    <a:pt x="2014" y="1473"/>
                  </a:lnTo>
                  <a:lnTo>
                    <a:pt x="2014" y="1473"/>
                  </a:lnTo>
                  <a:lnTo>
                    <a:pt x="2014" y="1469"/>
                  </a:lnTo>
                  <a:lnTo>
                    <a:pt x="2014" y="1466"/>
                  </a:lnTo>
                  <a:lnTo>
                    <a:pt x="2014" y="1466"/>
                  </a:lnTo>
                  <a:lnTo>
                    <a:pt x="2005" y="1463"/>
                  </a:lnTo>
                  <a:lnTo>
                    <a:pt x="1999" y="1460"/>
                  </a:lnTo>
                  <a:lnTo>
                    <a:pt x="1999" y="1460"/>
                  </a:lnTo>
                  <a:lnTo>
                    <a:pt x="1999" y="1457"/>
                  </a:lnTo>
                  <a:lnTo>
                    <a:pt x="1999" y="1454"/>
                  </a:lnTo>
                  <a:lnTo>
                    <a:pt x="1999" y="1454"/>
                  </a:lnTo>
                  <a:lnTo>
                    <a:pt x="1993" y="1454"/>
                  </a:lnTo>
                  <a:lnTo>
                    <a:pt x="1987" y="1454"/>
                  </a:lnTo>
                  <a:lnTo>
                    <a:pt x="1987" y="1454"/>
                  </a:lnTo>
                  <a:lnTo>
                    <a:pt x="1984" y="1451"/>
                  </a:lnTo>
                  <a:lnTo>
                    <a:pt x="1984" y="1448"/>
                  </a:lnTo>
                  <a:lnTo>
                    <a:pt x="1981" y="1442"/>
                  </a:lnTo>
                  <a:lnTo>
                    <a:pt x="1981" y="1442"/>
                  </a:lnTo>
                  <a:lnTo>
                    <a:pt x="1978" y="1442"/>
                  </a:lnTo>
                  <a:lnTo>
                    <a:pt x="1978" y="1445"/>
                  </a:lnTo>
                  <a:lnTo>
                    <a:pt x="1978" y="1445"/>
                  </a:lnTo>
                  <a:lnTo>
                    <a:pt x="1972" y="1436"/>
                  </a:lnTo>
                  <a:lnTo>
                    <a:pt x="1966" y="1430"/>
                  </a:lnTo>
                  <a:lnTo>
                    <a:pt x="1966" y="1430"/>
                  </a:lnTo>
                  <a:lnTo>
                    <a:pt x="1963" y="1427"/>
                  </a:lnTo>
                  <a:lnTo>
                    <a:pt x="1960" y="1430"/>
                  </a:lnTo>
                  <a:lnTo>
                    <a:pt x="1956" y="1436"/>
                  </a:lnTo>
                  <a:lnTo>
                    <a:pt x="1953" y="1448"/>
                  </a:lnTo>
                  <a:lnTo>
                    <a:pt x="1953" y="1448"/>
                  </a:lnTo>
                  <a:lnTo>
                    <a:pt x="1944" y="1454"/>
                  </a:lnTo>
                  <a:lnTo>
                    <a:pt x="1944" y="1454"/>
                  </a:lnTo>
                  <a:lnTo>
                    <a:pt x="1944" y="1466"/>
                  </a:lnTo>
                  <a:lnTo>
                    <a:pt x="1944" y="1473"/>
                  </a:lnTo>
                  <a:lnTo>
                    <a:pt x="1941" y="1479"/>
                  </a:lnTo>
                  <a:lnTo>
                    <a:pt x="1941" y="1479"/>
                  </a:lnTo>
                  <a:lnTo>
                    <a:pt x="1944" y="1485"/>
                  </a:lnTo>
                  <a:lnTo>
                    <a:pt x="1944" y="1491"/>
                  </a:lnTo>
                  <a:lnTo>
                    <a:pt x="1944" y="1491"/>
                  </a:lnTo>
                  <a:lnTo>
                    <a:pt x="1950" y="1497"/>
                  </a:lnTo>
                  <a:lnTo>
                    <a:pt x="1953" y="1497"/>
                  </a:lnTo>
                  <a:lnTo>
                    <a:pt x="1953" y="1494"/>
                  </a:lnTo>
                  <a:lnTo>
                    <a:pt x="1953" y="1494"/>
                  </a:lnTo>
                  <a:lnTo>
                    <a:pt x="1960" y="1500"/>
                  </a:lnTo>
                  <a:lnTo>
                    <a:pt x="1960" y="1506"/>
                  </a:lnTo>
                  <a:lnTo>
                    <a:pt x="1956" y="1524"/>
                  </a:lnTo>
                  <a:lnTo>
                    <a:pt x="1956" y="1524"/>
                  </a:lnTo>
                  <a:lnTo>
                    <a:pt x="1960" y="1527"/>
                  </a:lnTo>
                  <a:lnTo>
                    <a:pt x="1963" y="1530"/>
                  </a:lnTo>
                  <a:lnTo>
                    <a:pt x="1963" y="1530"/>
                  </a:lnTo>
                  <a:lnTo>
                    <a:pt x="1969" y="1539"/>
                  </a:lnTo>
                  <a:lnTo>
                    <a:pt x="1969" y="1539"/>
                  </a:lnTo>
                  <a:lnTo>
                    <a:pt x="1990" y="1551"/>
                  </a:lnTo>
                  <a:lnTo>
                    <a:pt x="1990" y="1551"/>
                  </a:lnTo>
                  <a:lnTo>
                    <a:pt x="1990" y="1554"/>
                  </a:lnTo>
                  <a:lnTo>
                    <a:pt x="1993" y="1554"/>
                  </a:lnTo>
                  <a:lnTo>
                    <a:pt x="1993" y="1554"/>
                  </a:lnTo>
                  <a:lnTo>
                    <a:pt x="1996" y="1557"/>
                  </a:lnTo>
                  <a:lnTo>
                    <a:pt x="1999" y="1557"/>
                  </a:lnTo>
                  <a:lnTo>
                    <a:pt x="1999" y="1563"/>
                  </a:lnTo>
                  <a:lnTo>
                    <a:pt x="1999" y="1563"/>
                  </a:lnTo>
                  <a:lnTo>
                    <a:pt x="1999" y="1566"/>
                  </a:lnTo>
                  <a:lnTo>
                    <a:pt x="2002" y="1566"/>
                  </a:lnTo>
                  <a:lnTo>
                    <a:pt x="2005" y="1566"/>
                  </a:lnTo>
                  <a:lnTo>
                    <a:pt x="2008" y="1566"/>
                  </a:lnTo>
                  <a:lnTo>
                    <a:pt x="2008" y="1566"/>
                  </a:lnTo>
                  <a:lnTo>
                    <a:pt x="2008" y="1575"/>
                  </a:lnTo>
                  <a:lnTo>
                    <a:pt x="2008" y="1584"/>
                  </a:lnTo>
                  <a:lnTo>
                    <a:pt x="2008" y="1584"/>
                  </a:lnTo>
                  <a:lnTo>
                    <a:pt x="2014" y="1593"/>
                  </a:lnTo>
                  <a:lnTo>
                    <a:pt x="2014" y="1593"/>
                  </a:lnTo>
                  <a:lnTo>
                    <a:pt x="2011" y="1600"/>
                  </a:lnTo>
                  <a:lnTo>
                    <a:pt x="2011" y="1606"/>
                  </a:lnTo>
                  <a:lnTo>
                    <a:pt x="2020" y="1609"/>
                  </a:lnTo>
                  <a:lnTo>
                    <a:pt x="2020" y="1609"/>
                  </a:lnTo>
                  <a:lnTo>
                    <a:pt x="2017" y="1612"/>
                  </a:lnTo>
                  <a:lnTo>
                    <a:pt x="2011" y="1615"/>
                  </a:lnTo>
                  <a:lnTo>
                    <a:pt x="2002" y="1612"/>
                  </a:lnTo>
                  <a:lnTo>
                    <a:pt x="2002" y="1612"/>
                  </a:lnTo>
                  <a:lnTo>
                    <a:pt x="1990" y="1612"/>
                  </a:lnTo>
                  <a:lnTo>
                    <a:pt x="1981" y="1609"/>
                  </a:lnTo>
                  <a:lnTo>
                    <a:pt x="1981" y="1609"/>
                  </a:lnTo>
                  <a:lnTo>
                    <a:pt x="1984" y="1603"/>
                  </a:lnTo>
                  <a:lnTo>
                    <a:pt x="1984" y="1600"/>
                  </a:lnTo>
                  <a:lnTo>
                    <a:pt x="1978" y="1606"/>
                  </a:lnTo>
                  <a:lnTo>
                    <a:pt x="1978" y="1606"/>
                  </a:lnTo>
                  <a:lnTo>
                    <a:pt x="1975" y="1600"/>
                  </a:lnTo>
                  <a:lnTo>
                    <a:pt x="1972" y="1593"/>
                  </a:lnTo>
                  <a:lnTo>
                    <a:pt x="1969" y="1584"/>
                  </a:lnTo>
                  <a:lnTo>
                    <a:pt x="1969" y="1584"/>
                  </a:lnTo>
                  <a:lnTo>
                    <a:pt x="1966" y="1578"/>
                  </a:lnTo>
                  <a:lnTo>
                    <a:pt x="1956" y="1572"/>
                  </a:lnTo>
                  <a:lnTo>
                    <a:pt x="1956" y="1572"/>
                  </a:lnTo>
                  <a:lnTo>
                    <a:pt x="1956" y="1563"/>
                  </a:lnTo>
                  <a:lnTo>
                    <a:pt x="1960" y="1560"/>
                  </a:lnTo>
                  <a:lnTo>
                    <a:pt x="1963" y="1560"/>
                  </a:lnTo>
                  <a:lnTo>
                    <a:pt x="1963" y="1560"/>
                  </a:lnTo>
                  <a:lnTo>
                    <a:pt x="1953" y="1545"/>
                  </a:lnTo>
                  <a:lnTo>
                    <a:pt x="1947" y="1539"/>
                  </a:lnTo>
                  <a:lnTo>
                    <a:pt x="1941" y="1536"/>
                  </a:lnTo>
                  <a:lnTo>
                    <a:pt x="1941" y="1536"/>
                  </a:lnTo>
                  <a:lnTo>
                    <a:pt x="1941" y="1530"/>
                  </a:lnTo>
                  <a:lnTo>
                    <a:pt x="1938" y="1527"/>
                  </a:lnTo>
                  <a:lnTo>
                    <a:pt x="1938" y="1524"/>
                  </a:lnTo>
                  <a:lnTo>
                    <a:pt x="1941" y="1524"/>
                  </a:lnTo>
                  <a:lnTo>
                    <a:pt x="1941" y="1524"/>
                  </a:lnTo>
                  <a:lnTo>
                    <a:pt x="1935" y="1518"/>
                  </a:lnTo>
                  <a:lnTo>
                    <a:pt x="1929" y="1515"/>
                  </a:lnTo>
                  <a:lnTo>
                    <a:pt x="1929" y="1515"/>
                  </a:lnTo>
                  <a:lnTo>
                    <a:pt x="1929" y="1506"/>
                  </a:lnTo>
                  <a:lnTo>
                    <a:pt x="1926" y="1503"/>
                  </a:lnTo>
                  <a:lnTo>
                    <a:pt x="1926" y="1503"/>
                  </a:lnTo>
                  <a:lnTo>
                    <a:pt x="1926" y="1503"/>
                  </a:lnTo>
                  <a:lnTo>
                    <a:pt x="1926" y="1497"/>
                  </a:lnTo>
                  <a:lnTo>
                    <a:pt x="1926" y="1494"/>
                  </a:lnTo>
                  <a:lnTo>
                    <a:pt x="1929" y="1488"/>
                  </a:lnTo>
                  <a:lnTo>
                    <a:pt x="1929" y="1488"/>
                  </a:lnTo>
                  <a:lnTo>
                    <a:pt x="1926" y="1479"/>
                  </a:lnTo>
                  <a:lnTo>
                    <a:pt x="1920" y="1473"/>
                  </a:lnTo>
                  <a:lnTo>
                    <a:pt x="1920" y="1473"/>
                  </a:lnTo>
                  <a:lnTo>
                    <a:pt x="1923" y="1469"/>
                  </a:lnTo>
                  <a:lnTo>
                    <a:pt x="1923" y="1466"/>
                  </a:lnTo>
                  <a:lnTo>
                    <a:pt x="1920" y="1466"/>
                  </a:lnTo>
                  <a:lnTo>
                    <a:pt x="1920" y="1466"/>
                  </a:lnTo>
                  <a:lnTo>
                    <a:pt x="1923" y="1463"/>
                  </a:lnTo>
                  <a:lnTo>
                    <a:pt x="1926" y="1463"/>
                  </a:lnTo>
                  <a:lnTo>
                    <a:pt x="1938" y="1460"/>
                  </a:lnTo>
                  <a:lnTo>
                    <a:pt x="1938" y="1460"/>
                  </a:lnTo>
                  <a:lnTo>
                    <a:pt x="1935" y="1457"/>
                  </a:lnTo>
                  <a:lnTo>
                    <a:pt x="1932" y="1454"/>
                  </a:lnTo>
                  <a:lnTo>
                    <a:pt x="1932" y="1454"/>
                  </a:lnTo>
                  <a:lnTo>
                    <a:pt x="1935" y="1448"/>
                  </a:lnTo>
                  <a:lnTo>
                    <a:pt x="1938" y="1445"/>
                  </a:lnTo>
                  <a:lnTo>
                    <a:pt x="1938" y="1445"/>
                  </a:lnTo>
                  <a:lnTo>
                    <a:pt x="1932" y="1436"/>
                  </a:lnTo>
                  <a:lnTo>
                    <a:pt x="1929" y="1424"/>
                  </a:lnTo>
                  <a:lnTo>
                    <a:pt x="1929" y="1424"/>
                  </a:lnTo>
                  <a:lnTo>
                    <a:pt x="1929" y="1412"/>
                  </a:lnTo>
                  <a:lnTo>
                    <a:pt x="1929" y="1400"/>
                  </a:lnTo>
                  <a:lnTo>
                    <a:pt x="1929" y="1400"/>
                  </a:lnTo>
                  <a:lnTo>
                    <a:pt x="1926" y="1397"/>
                  </a:lnTo>
                  <a:lnTo>
                    <a:pt x="1920" y="1394"/>
                  </a:lnTo>
                  <a:lnTo>
                    <a:pt x="1920" y="1394"/>
                  </a:lnTo>
                  <a:lnTo>
                    <a:pt x="1920" y="1388"/>
                  </a:lnTo>
                  <a:lnTo>
                    <a:pt x="1917" y="1382"/>
                  </a:lnTo>
                  <a:lnTo>
                    <a:pt x="1917" y="1382"/>
                  </a:lnTo>
                  <a:lnTo>
                    <a:pt x="1911" y="1370"/>
                  </a:lnTo>
                  <a:lnTo>
                    <a:pt x="1905" y="1364"/>
                  </a:lnTo>
                  <a:lnTo>
                    <a:pt x="1905" y="1364"/>
                  </a:lnTo>
                  <a:lnTo>
                    <a:pt x="1899" y="1367"/>
                  </a:lnTo>
                  <a:lnTo>
                    <a:pt x="1896" y="1370"/>
                  </a:lnTo>
                  <a:lnTo>
                    <a:pt x="1893" y="1373"/>
                  </a:lnTo>
                  <a:lnTo>
                    <a:pt x="1887" y="1367"/>
                  </a:lnTo>
                  <a:lnTo>
                    <a:pt x="1887" y="1367"/>
                  </a:lnTo>
                  <a:lnTo>
                    <a:pt x="1887" y="1370"/>
                  </a:lnTo>
                  <a:lnTo>
                    <a:pt x="1884" y="1373"/>
                  </a:lnTo>
                  <a:lnTo>
                    <a:pt x="1884" y="1382"/>
                  </a:lnTo>
                  <a:lnTo>
                    <a:pt x="1884" y="1382"/>
                  </a:lnTo>
                  <a:lnTo>
                    <a:pt x="1881" y="1382"/>
                  </a:lnTo>
                  <a:lnTo>
                    <a:pt x="1875" y="1382"/>
                  </a:lnTo>
                  <a:lnTo>
                    <a:pt x="1875" y="1382"/>
                  </a:lnTo>
                  <a:lnTo>
                    <a:pt x="1875" y="1385"/>
                  </a:lnTo>
                  <a:lnTo>
                    <a:pt x="1875" y="1388"/>
                  </a:lnTo>
                  <a:lnTo>
                    <a:pt x="1872" y="1388"/>
                  </a:lnTo>
                  <a:lnTo>
                    <a:pt x="1872" y="1388"/>
                  </a:lnTo>
                  <a:lnTo>
                    <a:pt x="1866" y="1388"/>
                  </a:lnTo>
                  <a:lnTo>
                    <a:pt x="1863" y="1388"/>
                  </a:lnTo>
                  <a:lnTo>
                    <a:pt x="1860" y="1376"/>
                  </a:lnTo>
                  <a:lnTo>
                    <a:pt x="1860" y="1376"/>
                  </a:lnTo>
                  <a:lnTo>
                    <a:pt x="1857" y="1373"/>
                  </a:lnTo>
                  <a:lnTo>
                    <a:pt x="1857" y="1373"/>
                  </a:lnTo>
                  <a:lnTo>
                    <a:pt x="1857" y="1373"/>
                  </a:lnTo>
                  <a:lnTo>
                    <a:pt x="1857" y="1370"/>
                  </a:lnTo>
                  <a:lnTo>
                    <a:pt x="1857" y="1367"/>
                  </a:lnTo>
                  <a:lnTo>
                    <a:pt x="1860" y="1364"/>
                  </a:lnTo>
                  <a:lnTo>
                    <a:pt x="1860" y="1364"/>
                  </a:lnTo>
                  <a:lnTo>
                    <a:pt x="1857" y="1352"/>
                  </a:lnTo>
                  <a:lnTo>
                    <a:pt x="1857" y="1342"/>
                  </a:lnTo>
                  <a:lnTo>
                    <a:pt x="1857" y="1339"/>
                  </a:lnTo>
                  <a:lnTo>
                    <a:pt x="1860" y="1336"/>
                  </a:lnTo>
                  <a:lnTo>
                    <a:pt x="1860" y="1336"/>
                  </a:lnTo>
                  <a:lnTo>
                    <a:pt x="1854" y="1327"/>
                  </a:lnTo>
                  <a:lnTo>
                    <a:pt x="1851" y="1321"/>
                  </a:lnTo>
                  <a:lnTo>
                    <a:pt x="1851" y="1312"/>
                  </a:lnTo>
                  <a:lnTo>
                    <a:pt x="1851" y="1312"/>
                  </a:lnTo>
                  <a:lnTo>
                    <a:pt x="1851" y="1312"/>
                  </a:lnTo>
                  <a:lnTo>
                    <a:pt x="1848" y="1315"/>
                  </a:lnTo>
                  <a:lnTo>
                    <a:pt x="1848" y="1318"/>
                  </a:lnTo>
                  <a:lnTo>
                    <a:pt x="1848" y="1318"/>
                  </a:lnTo>
                  <a:lnTo>
                    <a:pt x="1845" y="1315"/>
                  </a:lnTo>
                  <a:lnTo>
                    <a:pt x="1845" y="1309"/>
                  </a:lnTo>
                  <a:lnTo>
                    <a:pt x="1842" y="1300"/>
                  </a:lnTo>
                  <a:lnTo>
                    <a:pt x="1839" y="1294"/>
                  </a:lnTo>
                  <a:lnTo>
                    <a:pt x="1839" y="1294"/>
                  </a:lnTo>
                  <a:lnTo>
                    <a:pt x="1833" y="1288"/>
                  </a:lnTo>
                  <a:lnTo>
                    <a:pt x="1833" y="1288"/>
                  </a:lnTo>
                  <a:lnTo>
                    <a:pt x="1826" y="1279"/>
                  </a:lnTo>
                  <a:lnTo>
                    <a:pt x="1826" y="1279"/>
                  </a:lnTo>
                  <a:lnTo>
                    <a:pt x="1817" y="1276"/>
                  </a:lnTo>
                  <a:lnTo>
                    <a:pt x="1814" y="1273"/>
                  </a:lnTo>
                  <a:lnTo>
                    <a:pt x="1814" y="1267"/>
                  </a:lnTo>
                  <a:lnTo>
                    <a:pt x="1814" y="1267"/>
                  </a:lnTo>
                  <a:lnTo>
                    <a:pt x="1805" y="1267"/>
                  </a:lnTo>
                  <a:lnTo>
                    <a:pt x="1799" y="1270"/>
                  </a:lnTo>
                  <a:lnTo>
                    <a:pt x="1790" y="1279"/>
                  </a:lnTo>
                  <a:lnTo>
                    <a:pt x="1790" y="1279"/>
                  </a:lnTo>
                  <a:lnTo>
                    <a:pt x="1784" y="1279"/>
                  </a:lnTo>
                  <a:lnTo>
                    <a:pt x="1781" y="1279"/>
                  </a:lnTo>
                  <a:lnTo>
                    <a:pt x="1778" y="1282"/>
                  </a:lnTo>
                  <a:lnTo>
                    <a:pt x="1778" y="1282"/>
                  </a:lnTo>
                  <a:lnTo>
                    <a:pt x="1751" y="1282"/>
                  </a:lnTo>
                  <a:lnTo>
                    <a:pt x="1751" y="1282"/>
                  </a:lnTo>
                  <a:lnTo>
                    <a:pt x="1742" y="1291"/>
                  </a:lnTo>
                  <a:lnTo>
                    <a:pt x="1742" y="1291"/>
                  </a:lnTo>
                  <a:lnTo>
                    <a:pt x="1739" y="1291"/>
                  </a:lnTo>
                  <a:lnTo>
                    <a:pt x="1739" y="1294"/>
                  </a:lnTo>
                  <a:lnTo>
                    <a:pt x="1739" y="1294"/>
                  </a:lnTo>
                  <a:lnTo>
                    <a:pt x="1736" y="1297"/>
                  </a:lnTo>
                  <a:lnTo>
                    <a:pt x="1733" y="1300"/>
                  </a:lnTo>
                  <a:lnTo>
                    <a:pt x="1727" y="1303"/>
                  </a:lnTo>
                  <a:lnTo>
                    <a:pt x="1727" y="1303"/>
                  </a:lnTo>
                  <a:lnTo>
                    <a:pt x="1712" y="1318"/>
                  </a:lnTo>
                  <a:lnTo>
                    <a:pt x="1703" y="1324"/>
                  </a:lnTo>
                  <a:lnTo>
                    <a:pt x="1693" y="1330"/>
                  </a:lnTo>
                  <a:lnTo>
                    <a:pt x="1693" y="1330"/>
                  </a:lnTo>
                  <a:lnTo>
                    <a:pt x="1687" y="1339"/>
                  </a:lnTo>
                  <a:lnTo>
                    <a:pt x="1681" y="1346"/>
                  </a:lnTo>
                  <a:lnTo>
                    <a:pt x="1675" y="1352"/>
                  </a:lnTo>
                  <a:lnTo>
                    <a:pt x="1666" y="1355"/>
                  </a:lnTo>
                  <a:lnTo>
                    <a:pt x="1666" y="1355"/>
                  </a:lnTo>
                  <a:lnTo>
                    <a:pt x="1666" y="1361"/>
                  </a:lnTo>
                  <a:lnTo>
                    <a:pt x="1666" y="1364"/>
                  </a:lnTo>
                  <a:lnTo>
                    <a:pt x="1657" y="1364"/>
                  </a:lnTo>
                  <a:lnTo>
                    <a:pt x="1657" y="1364"/>
                  </a:lnTo>
                  <a:lnTo>
                    <a:pt x="1657" y="1370"/>
                  </a:lnTo>
                  <a:lnTo>
                    <a:pt x="1660" y="1373"/>
                  </a:lnTo>
                  <a:lnTo>
                    <a:pt x="1660" y="1373"/>
                  </a:lnTo>
                  <a:lnTo>
                    <a:pt x="1660" y="1376"/>
                  </a:lnTo>
                  <a:lnTo>
                    <a:pt x="1657" y="1376"/>
                  </a:lnTo>
                  <a:lnTo>
                    <a:pt x="1654" y="1376"/>
                  </a:lnTo>
                  <a:lnTo>
                    <a:pt x="1651" y="1373"/>
                  </a:lnTo>
                  <a:lnTo>
                    <a:pt x="1651" y="1373"/>
                  </a:lnTo>
                  <a:lnTo>
                    <a:pt x="1648" y="1376"/>
                  </a:lnTo>
                  <a:lnTo>
                    <a:pt x="1648" y="1379"/>
                  </a:lnTo>
                  <a:lnTo>
                    <a:pt x="1642" y="1382"/>
                  </a:lnTo>
                  <a:lnTo>
                    <a:pt x="1636" y="1382"/>
                  </a:lnTo>
                  <a:lnTo>
                    <a:pt x="1636" y="1382"/>
                  </a:lnTo>
                  <a:lnTo>
                    <a:pt x="1633" y="1385"/>
                  </a:lnTo>
                  <a:lnTo>
                    <a:pt x="1630" y="1388"/>
                  </a:lnTo>
                  <a:lnTo>
                    <a:pt x="1624" y="1388"/>
                  </a:lnTo>
                  <a:lnTo>
                    <a:pt x="1624" y="1388"/>
                  </a:lnTo>
                  <a:lnTo>
                    <a:pt x="1624" y="1394"/>
                  </a:lnTo>
                  <a:lnTo>
                    <a:pt x="1627" y="1394"/>
                  </a:lnTo>
                  <a:lnTo>
                    <a:pt x="1627" y="1400"/>
                  </a:lnTo>
                  <a:lnTo>
                    <a:pt x="1627" y="1400"/>
                  </a:lnTo>
                  <a:lnTo>
                    <a:pt x="1624" y="1415"/>
                  </a:lnTo>
                  <a:lnTo>
                    <a:pt x="1621" y="1433"/>
                  </a:lnTo>
                  <a:lnTo>
                    <a:pt x="1621" y="1433"/>
                  </a:lnTo>
                  <a:lnTo>
                    <a:pt x="1618" y="1460"/>
                  </a:lnTo>
                  <a:lnTo>
                    <a:pt x="1618" y="1469"/>
                  </a:lnTo>
                  <a:lnTo>
                    <a:pt x="1615" y="1479"/>
                  </a:lnTo>
                  <a:lnTo>
                    <a:pt x="1615" y="1479"/>
                  </a:lnTo>
                  <a:lnTo>
                    <a:pt x="1609" y="1479"/>
                  </a:lnTo>
                  <a:lnTo>
                    <a:pt x="1609" y="1479"/>
                  </a:lnTo>
                  <a:lnTo>
                    <a:pt x="1606" y="1488"/>
                  </a:lnTo>
                  <a:lnTo>
                    <a:pt x="1606" y="1491"/>
                  </a:lnTo>
                  <a:lnTo>
                    <a:pt x="1603" y="1494"/>
                  </a:lnTo>
                  <a:lnTo>
                    <a:pt x="1603" y="1494"/>
                  </a:lnTo>
                  <a:lnTo>
                    <a:pt x="1597" y="1497"/>
                  </a:lnTo>
                  <a:lnTo>
                    <a:pt x="1588" y="1500"/>
                  </a:lnTo>
                  <a:lnTo>
                    <a:pt x="1588" y="1500"/>
                  </a:lnTo>
                  <a:lnTo>
                    <a:pt x="1585" y="1503"/>
                  </a:lnTo>
                  <a:lnTo>
                    <a:pt x="1582" y="1506"/>
                  </a:lnTo>
                  <a:lnTo>
                    <a:pt x="1576" y="1506"/>
                  </a:lnTo>
                  <a:lnTo>
                    <a:pt x="1576" y="1506"/>
                  </a:lnTo>
                  <a:lnTo>
                    <a:pt x="1563" y="1488"/>
                  </a:lnTo>
                  <a:lnTo>
                    <a:pt x="1554" y="1466"/>
                  </a:lnTo>
                  <a:lnTo>
                    <a:pt x="1554" y="1466"/>
                  </a:lnTo>
                  <a:lnTo>
                    <a:pt x="1548" y="1457"/>
                  </a:lnTo>
                  <a:lnTo>
                    <a:pt x="1548" y="1457"/>
                  </a:lnTo>
                  <a:lnTo>
                    <a:pt x="1545" y="1454"/>
                  </a:lnTo>
                  <a:lnTo>
                    <a:pt x="1539" y="1454"/>
                  </a:lnTo>
                  <a:lnTo>
                    <a:pt x="1539" y="1454"/>
                  </a:lnTo>
                  <a:lnTo>
                    <a:pt x="1539" y="1445"/>
                  </a:lnTo>
                  <a:lnTo>
                    <a:pt x="1542" y="1442"/>
                  </a:lnTo>
                  <a:lnTo>
                    <a:pt x="1545" y="1439"/>
                  </a:lnTo>
                  <a:lnTo>
                    <a:pt x="1548" y="1433"/>
                  </a:lnTo>
                  <a:lnTo>
                    <a:pt x="1548" y="1433"/>
                  </a:lnTo>
                  <a:lnTo>
                    <a:pt x="1545" y="1427"/>
                  </a:lnTo>
                  <a:lnTo>
                    <a:pt x="1542" y="1424"/>
                  </a:lnTo>
                  <a:lnTo>
                    <a:pt x="1533" y="1418"/>
                  </a:lnTo>
                  <a:lnTo>
                    <a:pt x="1533" y="1418"/>
                  </a:lnTo>
                  <a:lnTo>
                    <a:pt x="1530" y="1409"/>
                  </a:lnTo>
                  <a:lnTo>
                    <a:pt x="1527" y="1406"/>
                  </a:lnTo>
                  <a:lnTo>
                    <a:pt x="1521" y="1406"/>
                  </a:lnTo>
                  <a:lnTo>
                    <a:pt x="1521" y="1406"/>
                  </a:lnTo>
                  <a:lnTo>
                    <a:pt x="1518" y="1394"/>
                  </a:lnTo>
                  <a:lnTo>
                    <a:pt x="1515" y="1382"/>
                  </a:lnTo>
                  <a:lnTo>
                    <a:pt x="1515" y="1382"/>
                  </a:lnTo>
                  <a:lnTo>
                    <a:pt x="1512" y="1370"/>
                  </a:lnTo>
                  <a:lnTo>
                    <a:pt x="1509" y="1358"/>
                  </a:lnTo>
                  <a:lnTo>
                    <a:pt x="1506" y="1324"/>
                  </a:lnTo>
                  <a:lnTo>
                    <a:pt x="1506" y="1324"/>
                  </a:lnTo>
                  <a:lnTo>
                    <a:pt x="1503" y="1300"/>
                  </a:lnTo>
                  <a:lnTo>
                    <a:pt x="1497" y="1276"/>
                  </a:lnTo>
                  <a:lnTo>
                    <a:pt x="1497" y="1276"/>
                  </a:lnTo>
                  <a:lnTo>
                    <a:pt x="1494" y="1279"/>
                  </a:lnTo>
                  <a:lnTo>
                    <a:pt x="1488" y="1285"/>
                  </a:lnTo>
                  <a:lnTo>
                    <a:pt x="1488" y="1291"/>
                  </a:lnTo>
                  <a:lnTo>
                    <a:pt x="1488" y="1294"/>
                  </a:lnTo>
                  <a:lnTo>
                    <a:pt x="1491" y="1294"/>
                  </a:lnTo>
                  <a:lnTo>
                    <a:pt x="1491" y="1294"/>
                  </a:lnTo>
                  <a:lnTo>
                    <a:pt x="1488" y="1297"/>
                  </a:lnTo>
                  <a:lnTo>
                    <a:pt x="1488" y="1300"/>
                  </a:lnTo>
                  <a:lnTo>
                    <a:pt x="1482" y="1300"/>
                  </a:lnTo>
                  <a:lnTo>
                    <a:pt x="1470" y="1294"/>
                  </a:lnTo>
                  <a:lnTo>
                    <a:pt x="1470" y="1294"/>
                  </a:lnTo>
                  <a:lnTo>
                    <a:pt x="1461" y="1294"/>
                  </a:lnTo>
                  <a:lnTo>
                    <a:pt x="1461" y="1294"/>
                  </a:lnTo>
                  <a:lnTo>
                    <a:pt x="1458" y="1291"/>
                  </a:lnTo>
                  <a:lnTo>
                    <a:pt x="1455" y="1285"/>
                  </a:lnTo>
                  <a:lnTo>
                    <a:pt x="1452" y="1282"/>
                  </a:lnTo>
                  <a:lnTo>
                    <a:pt x="1446" y="1282"/>
                  </a:lnTo>
                  <a:lnTo>
                    <a:pt x="1446" y="1282"/>
                  </a:lnTo>
                  <a:lnTo>
                    <a:pt x="1446" y="1279"/>
                  </a:lnTo>
                  <a:lnTo>
                    <a:pt x="1446" y="1276"/>
                  </a:lnTo>
                  <a:lnTo>
                    <a:pt x="1455" y="1276"/>
                  </a:lnTo>
                  <a:lnTo>
                    <a:pt x="1455" y="1276"/>
                  </a:lnTo>
                  <a:lnTo>
                    <a:pt x="1452" y="1270"/>
                  </a:lnTo>
                  <a:lnTo>
                    <a:pt x="1452" y="1270"/>
                  </a:lnTo>
                  <a:lnTo>
                    <a:pt x="1455" y="1264"/>
                  </a:lnTo>
                  <a:lnTo>
                    <a:pt x="1455" y="1264"/>
                  </a:lnTo>
                  <a:lnTo>
                    <a:pt x="1452" y="1258"/>
                  </a:lnTo>
                  <a:lnTo>
                    <a:pt x="1446" y="1258"/>
                  </a:lnTo>
                  <a:lnTo>
                    <a:pt x="1436" y="1258"/>
                  </a:lnTo>
                  <a:lnTo>
                    <a:pt x="1436" y="1258"/>
                  </a:lnTo>
                  <a:lnTo>
                    <a:pt x="1430" y="1249"/>
                  </a:lnTo>
                  <a:lnTo>
                    <a:pt x="1427" y="1246"/>
                  </a:lnTo>
                  <a:lnTo>
                    <a:pt x="1424" y="1252"/>
                  </a:lnTo>
                  <a:lnTo>
                    <a:pt x="1424" y="1252"/>
                  </a:lnTo>
                  <a:lnTo>
                    <a:pt x="1421" y="1249"/>
                  </a:lnTo>
                  <a:lnTo>
                    <a:pt x="1418" y="1243"/>
                  </a:lnTo>
                  <a:lnTo>
                    <a:pt x="1421" y="1237"/>
                  </a:lnTo>
                  <a:lnTo>
                    <a:pt x="1421" y="1237"/>
                  </a:lnTo>
                  <a:lnTo>
                    <a:pt x="1415" y="1234"/>
                  </a:lnTo>
                  <a:lnTo>
                    <a:pt x="1412" y="1231"/>
                  </a:lnTo>
                  <a:lnTo>
                    <a:pt x="1412" y="1225"/>
                  </a:lnTo>
                  <a:lnTo>
                    <a:pt x="1412" y="1225"/>
                  </a:lnTo>
                  <a:lnTo>
                    <a:pt x="1403" y="1228"/>
                  </a:lnTo>
                  <a:lnTo>
                    <a:pt x="1400" y="1228"/>
                  </a:lnTo>
                  <a:lnTo>
                    <a:pt x="1397" y="1225"/>
                  </a:lnTo>
                  <a:lnTo>
                    <a:pt x="1397" y="1225"/>
                  </a:lnTo>
                  <a:lnTo>
                    <a:pt x="1397" y="1219"/>
                  </a:lnTo>
                  <a:lnTo>
                    <a:pt x="1397" y="1219"/>
                  </a:lnTo>
                  <a:lnTo>
                    <a:pt x="1388" y="1219"/>
                  </a:lnTo>
                  <a:lnTo>
                    <a:pt x="1382" y="1219"/>
                  </a:lnTo>
                  <a:lnTo>
                    <a:pt x="1373" y="1222"/>
                  </a:lnTo>
                  <a:lnTo>
                    <a:pt x="1373" y="1222"/>
                  </a:lnTo>
                  <a:lnTo>
                    <a:pt x="1364" y="1222"/>
                  </a:lnTo>
                  <a:lnTo>
                    <a:pt x="1364" y="1222"/>
                  </a:lnTo>
                  <a:lnTo>
                    <a:pt x="1358" y="1219"/>
                  </a:lnTo>
                  <a:lnTo>
                    <a:pt x="1358" y="1222"/>
                  </a:lnTo>
                  <a:lnTo>
                    <a:pt x="1355" y="1225"/>
                  </a:lnTo>
                  <a:lnTo>
                    <a:pt x="1355" y="1225"/>
                  </a:lnTo>
                  <a:lnTo>
                    <a:pt x="1328" y="1228"/>
                  </a:lnTo>
                  <a:lnTo>
                    <a:pt x="1303" y="1225"/>
                  </a:lnTo>
                  <a:lnTo>
                    <a:pt x="1258" y="1219"/>
                  </a:lnTo>
                  <a:lnTo>
                    <a:pt x="1258" y="1219"/>
                  </a:lnTo>
                  <a:lnTo>
                    <a:pt x="1258" y="1212"/>
                  </a:lnTo>
                  <a:lnTo>
                    <a:pt x="1255" y="1209"/>
                  </a:lnTo>
                  <a:lnTo>
                    <a:pt x="1252" y="1209"/>
                  </a:lnTo>
                  <a:lnTo>
                    <a:pt x="1249" y="1206"/>
                  </a:lnTo>
                  <a:lnTo>
                    <a:pt x="1249" y="1206"/>
                  </a:lnTo>
                  <a:lnTo>
                    <a:pt x="1249" y="1203"/>
                  </a:lnTo>
                  <a:lnTo>
                    <a:pt x="1246" y="1203"/>
                  </a:lnTo>
                  <a:lnTo>
                    <a:pt x="1243" y="1203"/>
                  </a:lnTo>
                  <a:lnTo>
                    <a:pt x="1240" y="1203"/>
                  </a:lnTo>
                  <a:lnTo>
                    <a:pt x="1243" y="1197"/>
                  </a:lnTo>
                  <a:lnTo>
                    <a:pt x="1243" y="1197"/>
                  </a:lnTo>
                  <a:lnTo>
                    <a:pt x="1237" y="1197"/>
                  </a:lnTo>
                  <a:lnTo>
                    <a:pt x="1234" y="1194"/>
                  </a:lnTo>
                  <a:lnTo>
                    <a:pt x="1234" y="1194"/>
                  </a:lnTo>
                  <a:lnTo>
                    <a:pt x="1222" y="1194"/>
                  </a:lnTo>
                  <a:lnTo>
                    <a:pt x="1207" y="1194"/>
                  </a:lnTo>
                  <a:lnTo>
                    <a:pt x="1179" y="1188"/>
                  </a:lnTo>
                  <a:lnTo>
                    <a:pt x="1179" y="1188"/>
                  </a:lnTo>
                  <a:lnTo>
                    <a:pt x="1173" y="1188"/>
                  </a:lnTo>
                  <a:lnTo>
                    <a:pt x="1173" y="1182"/>
                  </a:lnTo>
                  <a:lnTo>
                    <a:pt x="1173" y="1182"/>
                  </a:lnTo>
                  <a:lnTo>
                    <a:pt x="1167" y="1182"/>
                  </a:lnTo>
                  <a:lnTo>
                    <a:pt x="1164" y="1182"/>
                  </a:lnTo>
                  <a:lnTo>
                    <a:pt x="1158" y="1176"/>
                  </a:lnTo>
                  <a:lnTo>
                    <a:pt x="1152" y="1170"/>
                  </a:lnTo>
                  <a:lnTo>
                    <a:pt x="1143" y="1170"/>
                  </a:lnTo>
                  <a:lnTo>
                    <a:pt x="1143" y="1170"/>
                  </a:lnTo>
                  <a:lnTo>
                    <a:pt x="1140" y="1158"/>
                  </a:lnTo>
                  <a:lnTo>
                    <a:pt x="1137" y="1149"/>
                  </a:lnTo>
                  <a:lnTo>
                    <a:pt x="1128" y="1134"/>
                  </a:lnTo>
                  <a:lnTo>
                    <a:pt x="1128" y="1134"/>
                  </a:lnTo>
                  <a:lnTo>
                    <a:pt x="1116" y="1131"/>
                  </a:lnTo>
                  <a:lnTo>
                    <a:pt x="1107" y="1131"/>
                  </a:lnTo>
                  <a:lnTo>
                    <a:pt x="1101" y="1134"/>
                  </a:lnTo>
                  <a:lnTo>
                    <a:pt x="1098" y="1140"/>
                  </a:lnTo>
                  <a:lnTo>
                    <a:pt x="1095" y="1149"/>
                  </a:lnTo>
                  <a:lnTo>
                    <a:pt x="1095" y="1164"/>
                  </a:lnTo>
                  <a:lnTo>
                    <a:pt x="1095" y="1164"/>
                  </a:lnTo>
                  <a:lnTo>
                    <a:pt x="1098" y="1170"/>
                  </a:lnTo>
                  <a:lnTo>
                    <a:pt x="1104" y="1176"/>
                  </a:lnTo>
                  <a:lnTo>
                    <a:pt x="1125" y="1194"/>
                  </a:lnTo>
                  <a:lnTo>
                    <a:pt x="1125" y="1194"/>
                  </a:lnTo>
                  <a:lnTo>
                    <a:pt x="1131" y="1206"/>
                  </a:lnTo>
                  <a:lnTo>
                    <a:pt x="1137" y="1212"/>
                  </a:lnTo>
                  <a:lnTo>
                    <a:pt x="1140" y="1215"/>
                  </a:lnTo>
                  <a:lnTo>
                    <a:pt x="1143" y="1212"/>
                  </a:lnTo>
                  <a:lnTo>
                    <a:pt x="1143" y="1212"/>
                  </a:lnTo>
                  <a:lnTo>
                    <a:pt x="1146" y="1219"/>
                  </a:lnTo>
                  <a:lnTo>
                    <a:pt x="1146" y="1225"/>
                  </a:lnTo>
                  <a:lnTo>
                    <a:pt x="1149" y="1228"/>
                  </a:lnTo>
                  <a:lnTo>
                    <a:pt x="1149" y="1234"/>
                  </a:lnTo>
                  <a:lnTo>
                    <a:pt x="1149" y="1234"/>
                  </a:lnTo>
                  <a:lnTo>
                    <a:pt x="1167" y="1234"/>
                  </a:lnTo>
                  <a:lnTo>
                    <a:pt x="1173" y="1237"/>
                  </a:lnTo>
                  <a:lnTo>
                    <a:pt x="1170" y="1240"/>
                  </a:lnTo>
                  <a:lnTo>
                    <a:pt x="1167" y="1243"/>
                  </a:lnTo>
                  <a:lnTo>
                    <a:pt x="1167" y="1243"/>
                  </a:lnTo>
                  <a:lnTo>
                    <a:pt x="1173" y="1243"/>
                  </a:lnTo>
                  <a:lnTo>
                    <a:pt x="1176" y="1240"/>
                  </a:lnTo>
                  <a:lnTo>
                    <a:pt x="1176" y="1234"/>
                  </a:lnTo>
                  <a:lnTo>
                    <a:pt x="1176" y="1234"/>
                  </a:lnTo>
                  <a:lnTo>
                    <a:pt x="1185" y="1231"/>
                  </a:lnTo>
                  <a:lnTo>
                    <a:pt x="1192" y="1231"/>
                  </a:lnTo>
                  <a:lnTo>
                    <a:pt x="1192" y="1225"/>
                  </a:lnTo>
                  <a:lnTo>
                    <a:pt x="1192" y="1225"/>
                  </a:lnTo>
                  <a:lnTo>
                    <a:pt x="1195" y="1222"/>
                  </a:lnTo>
                  <a:lnTo>
                    <a:pt x="1201" y="1222"/>
                  </a:lnTo>
                  <a:lnTo>
                    <a:pt x="1201" y="1222"/>
                  </a:lnTo>
                  <a:lnTo>
                    <a:pt x="1204" y="1222"/>
                  </a:lnTo>
                  <a:lnTo>
                    <a:pt x="1204" y="1219"/>
                  </a:lnTo>
                  <a:lnTo>
                    <a:pt x="1204" y="1215"/>
                  </a:lnTo>
                  <a:lnTo>
                    <a:pt x="1207" y="1212"/>
                  </a:lnTo>
                  <a:lnTo>
                    <a:pt x="1207" y="1212"/>
                  </a:lnTo>
                  <a:lnTo>
                    <a:pt x="1216" y="1212"/>
                  </a:lnTo>
                  <a:lnTo>
                    <a:pt x="1231" y="1209"/>
                  </a:lnTo>
                  <a:lnTo>
                    <a:pt x="1231" y="1209"/>
                  </a:lnTo>
                  <a:lnTo>
                    <a:pt x="1228" y="1212"/>
                  </a:lnTo>
                  <a:lnTo>
                    <a:pt x="1225" y="1215"/>
                  </a:lnTo>
                  <a:lnTo>
                    <a:pt x="1225" y="1219"/>
                  </a:lnTo>
                  <a:lnTo>
                    <a:pt x="1225" y="1219"/>
                  </a:lnTo>
                  <a:lnTo>
                    <a:pt x="1234" y="1219"/>
                  </a:lnTo>
                  <a:lnTo>
                    <a:pt x="1234" y="1219"/>
                  </a:lnTo>
                  <a:lnTo>
                    <a:pt x="1234" y="1228"/>
                  </a:lnTo>
                  <a:lnTo>
                    <a:pt x="1237" y="1231"/>
                  </a:lnTo>
                  <a:lnTo>
                    <a:pt x="1237" y="1234"/>
                  </a:lnTo>
                  <a:lnTo>
                    <a:pt x="1237" y="1234"/>
                  </a:lnTo>
                  <a:lnTo>
                    <a:pt x="1240" y="1240"/>
                  </a:lnTo>
                  <a:lnTo>
                    <a:pt x="1243" y="1240"/>
                  </a:lnTo>
                  <a:lnTo>
                    <a:pt x="1249" y="1243"/>
                  </a:lnTo>
                  <a:lnTo>
                    <a:pt x="1249" y="1246"/>
                  </a:lnTo>
                  <a:lnTo>
                    <a:pt x="1249" y="1246"/>
                  </a:lnTo>
                  <a:lnTo>
                    <a:pt x="1252" y="1252"/>
                  </a:lnTo>
                  <a:lnTo>
                    <a:pt x="1255" y="1252"/>
                  </a:lnTo>
                  <a:lnTo>
                    <a:pt x="1261" y="1252"/>
                  </a:lnTo>
                  <a:lnTo>
                    <a:pt x="1267" y="1255"/>
                  </a:lnTo>
                  <a:lnTo>
                    <a:pt x="1267" y="1255"/>
                  </a:lnTo>
                  <a:lnTo>
                    <a:pt x="1270" y="1258"/>
                  </a:lnTo>
                  <a:lnTo>
                    <a:pt x="1270" y="1261"/>
                  </a:lnTo>
                  <a:lnTo>
                    <a:pt x="1273" y="1264"/>
                  </a:lnTo>
                  <a:lnTo>
                    <a:pt x="1279" y="1267"/>
                  </a:lnTo>
                  <a:lnTo>
                    <a:pt x="1279" y="1267"/>
                  </a:lnTo>
                  <a:lnTo>
                    <a:pt x="1273" y="1273"/>
                  </a:lnTo>
                  <a:lnTo>
                    <a:pt x="1276" y="1282"/>
                  </a:lnTo>
                  <a:lnTo>
                    <a:pt x="1276" y="1291"/>
                  </a:lnTo>
                  <a:lnTo>
                    <a:pt x="1279" y="1300"/>
                  </a:lnTo>
                  <a:lnTo>
                    <a:pt x="1279" y="1300"/>
                  </a:lnTo>
                  <a:lnTo>
                    <a:pt x="1267" y="1300"/>
                  </a:lnTo>
                  <a:lnTo>
                    <a:pt x="1267" y="1300"/>
                  </a:lnTo>
                  <a:lnTo>
                    <a:pt x="1267" y="1306"/>
                  </a:lnTo>
                  <a:lnTo>
                    <a:pt x="1264" y="1312"/>
                  </a:lnTo>
                  <a:lnTo>
                    <a:pt x="1258" y="1315"/>
                  </a:lnTo>
                  <a:lnTo>
                    <a:pt x="1258" y="1324"/>
                  </a:lnTo>
                  <a:lnTo>
                    <a:pt x="1258" y="1324"/>
                  </a:lnTo>
                  <a:lnTo>
                    <a:pt x="1249" y="1324"/>
                  </a:lnTo>
                  <a:lnTo>
                    <a:pt x="1246" y="1327"/>
                  </a:lnTo>
                  <a:lnTo>
                    <a:pt x="1246" y="1330"/>
                  </a:lnTo>
                  <a:lnTo>
                    <a:pt x="1246" y="1330"/>
                  </a:lnTo>
                  <a:lnTo>
                    <a:pt x="1231" y="1330"/>
                  </a:lnTo>
                  <a:lnTo>
                    <a:pt x="1231" y="1330"/>
                  </a:lnTo>
                  <a:lnTo>
                    <a:pt x="1228" y="1333"/>
                  </a:lnTo>
                  <a:lnTo>
                    <a:pt x="1225" y="1336"/>
                  </a:lnTo>
                  <a:lnTo>
                    <a:pt x="1225" y="1342"/>
                  </a:lnTo>
                  <a:lnTo>
                    <a:pt x="1225" y="1342"/>
                  </a:lnTo>
                  <a:lnTo>
                    <a:pt x="1222" y="1342"/>
                  </a:lnTo>
                  <a:lnTo>
                    <a:pt x="1219" y="1342"/>
                  </a:lnTo>
                  <a:lnTo>
                    <a:pt x="1219" y="1342"/>
                  </a:lnTo>
                  <a:lnTo>
                    <a:pt x="1219" y="1349"/>
                  </a:lnTo>
                  <a:lnTo>
                    <a:pt x="1219" y="1355"/>
                  </a:lnTo>
                  <a:lnTo>
                    <a:pt x="1219" y="1355"/>
                  </a:lnTo>
                  <a:lnTo>
                    <a:pt x="1207" y="1358"/>
                  </a:lnTo>
                  <a:lnTo>
                    <a:pt x="1207" y="1361"/>
                  </a:lnTo>
                  <a:lnTo>
                    <a:pt x="1207" y="1364"/>
                  </a:lnTo>
                  <a:lnTo>
                    <a:pt x="1207" y="1364"/>
                  </a:lnTo>
                  <a:lnTo>
                    <a:pt x="1195" y="1364"/>
                  </a:lnTo>
                  <a:lnTo>
                    <a:pt x="1189" y="1367"/>
                  </a:lnTo>
                  <a:lnTo>
                    <a:pt x="1189" y="1367"/>
                  </a:lnTo>
                  <a:lnTo>
                    <a:pt x="1182" y="1373"/>
                  </a:lnTo>
                  <a:lnTo>
                    <a:pt x="1173" y="1376"/>
                  </a:lnTo>
                  <a:lnTo>
                    <a:pt x="1173" y="1376"/>
                  </a:lnTo>
                  <a:lnTo>
                    <a:pt x="1158" y="1382"/>
                  </a:lnTo>
                  <a:lnTo>
                    <a:pt x="1152" y="1388"/>
                  </a:lnTo>
                  <a:lnTo>
                    <a:pt x="1149" y="1397"/>
                  </a:lnTo>
                  <a:lnTo>
                    <a:pt x="1149" y="1397"/>
                  </a:lnTo>
                  <a:lnTo>
                    <a:pt x="1140" y="1397"/>
                  </a:lnTo>
                  <a:lnTo>
                    <a:pt x="1131" y="1397"/>
                  </a:lnTo>
                  <a:lnTo>
                    <a:pt x="1131" y="1397"/>
                  </a:lnTo>
                  <a:lnTo>
                    <a:pt x="1131" y="1400"/>
                  </a:lnTo>
                  <a:lnTo>
                    <a:pt x="1131" y="1400"/>
                  </a:lnTo>
                  <a:lnTo>
                    <a:pt x="1128" y="1406"/>
                  </a:lnTo>
                  <a:lnTo>
                    <a:pt x="1128" y="1406"/>
                  </a:lnTo>
                  <a:lnTo>
                    <a:pt x="1125" y="1406"/>
                  </a:lnTo>
                  <a:lnTo>
                    <a:pt x="1119" y="1406"/>
                  </a:lnTo>
                  <a:lnTo>
                    <a:pt x="1119" y="1406"/>
                  </a:lnTo>
                  <a:lnTo>
                    <a:pt x="1107" y="1409"/>
                  </a:lnTo>
                  <a:lnTo>
                    <a:pt x="1107" y="1409"/>
                  </a:lnTo>
                  <a:lnTo>
                    <a:pt x="1098" y="1412"/>
                  </a:lnTo>
                  <a:lnTo>
                    <a:pt x="1083" y="1415"/>
                  </a:lnTo>
                  <a:lnTo>
                    <a:pt x="1068" y="1418"/>
                  </a:lnTo>
                  <a:lnTo>
                    <a:pt x="1055" y="1421"/>
                  </a:lnTo>
                  <a:lnTo>
                    <a:pt x="1055" y="1421"/>
                  </a:lnTo>
                  <a:lnTo>
                    <a:pt x="1049" y="1424"/>
                  </a:lnTo>
                  <a:lnTo>
                    <a:pt x="1052" y="1424"/>
                  </a:lnTo>
                  <a:lnTo>
                    <a:pt x="1052" y="1427"/>
                  </a:lnTo>
                  <a:lnTo>
                    <a:pt x="1046" y="1430"/>
                  </a:lnTo>
                  <a:lnTo>
                    <a:pt x="1046" y="1430"/>
                  </a:lnTo>
                  <a:lnTo>
                    <a:pt x="1037" y="1430"/>
                  </a:lnTo>
                  <a:lnTo>
                    <a:pt x="1037" y="1430"/>
                  </a:lnTo>
                  <a:lnTo>
                    <a:pt x="1034" y="1433"/>
                  </a:lnTo>
                  <a:lnTo>
                    <a:pt x="1031" y="1436"/>
                  </a:lnTo>
                  <a:lnTo>
                    <a:pt x="1025" y="1436"/>
                  </a:lnTo>
                  <a:lnTo>
                    <a:pt x="1025" y="1436"/>
                  </a:lnTo>
                  <a:lnTo>
                    <a:pt x="1028" y="1433"/>
                  </a:lnTo>
                  <a:lnTo>
                    <a:pt x="1025" y="1430"/>
                  </a:lnTo>
                  <a:lnTo>
                    <a:pt x="1019" y="1430"/>
                  </a:lnTo>
                  <a:lnTo>
                    <a:pt x="1019" y="1430"/>
                  </a:lnTo>
                  <a:lnTo>
                    <a:pt x="1016" y="1424"/>
                  </a:lnTo>
                  <a:lnTo>
                    <a:pt x="1016" y="1418"/>
                  </a:lnTo>
                  <a:lnTo>
                    <a:pt x="1016" y="1415"/>
                  </a:lnTo>
                  <a:lnTo>
                    <a:pt x="1010" y="1412"/>
                  </a:lnTo>
                  <a:lnTo>
                    <a:pt x="1010" y="1412"/>
                  </a:lnTo>
                  <a:lnTo>
                    <a:pt x="1010" y="1409"/>
                  </a:lnTo>
                  <a:lnTo>
                    <a:pt x="1010" y="1406"/>
                  </a:lnTo>
                  <a:lnTo>
                    <a:pt x="1013" y="1400"/>
                  </a:lnTo>
                  <a:lnTo>
                    <a:pt x="1013" y="1400"/>
                  </a:lnTo>
                  <a:lnTo>
                    <a:pt x="1007" y="1397"/>
                  </a:lnTo>
                  <a:lnTo>
                    <a:pt x="1007" y="1394"/>
                  </a:lnTo>
                  <a:lnTo>
                    <a:pt x="1010" y="1394"/>
                  </a:lnTo>
                  <a:lnTo>
                    <a:pt x="1010" y="1394"/>
                  </a:lnTo>
                  <a:lnTo>
                    <a:pt x="1007" y="1388"/>
                  </a:lnTo>
                  <a:lnTo>
                    <a:pt x="998" y="1385"/>
                  </a:lnTo>
                  <a:lnTo>
                    <a:pt x="998" y="1385"/>
                  </a:lnTo>
                  <a:lnTo>
                    <a:pt x="998" y="1376"/>
                  </a:lnTo>
                  <a:lnTo>
                    <a:pt x="998" y="1370"/>
                  </a:lnTo>
                  <a:lnTo>
                    <a:pt x="995" y="1364"/>
                  </a:lnTo>
                  <a:lnTo>
                    <a:pt x="995" y="1361"/>
                  </a:lnTo>
                  <a:lnTo>
                    <a:pt x="998" y="1361"/>
                  </a:lnTo>
                  <a:lnTo>
                    <a:pt x="998" y="1361"/>
                  </a:lnTo>
                  <a:lnTo>
                    <a:pt x="998" y="1358"/>
                  </a:lnTo>
                  <a:lnTo>
                    <a:pt x="995" y="1358"/>
                  </a:lnTo>
                  <a:lnTo>
                    <a:pt x="989" y="1355"/>
                  </a:lnTo>
                  <a:lnTo>
                    <a:pt x="989" y="1355"/>
                  </a:lnTo>
                  <a:lnTo>
                    <a:pt x="989" y="1352"/>
                  </a:lnTo>
                  <a:lnTo>
                    <a:pt x="989" y="1349"/>
                  </a:lnTo>
                  <a:lnTo>
                    <a:pt x="989" y="1342"/>
                  </a:lnTo>
                  <a:lnTo>
                    <a:pt x="989" y="1342"/>
                  </a:lnTo>
                  <a:lnTo>
                    <a:pt x="983" y="1336"/>
                  </a:lnTo>
                  <a:lnTo>
                    <a:pt x="983" y="1336"/>
                  </a:lnTo>
                  <a:lnTo>
                    <a:pt x="980" y="1333"/>
                  </a:lnTo>
                  <a:lnTo>
                    <a:pt x="977" y="1330"/>
                  </a:lnTo>
                  <a:lnTo>
                    <a:pt x="977" y="1330"/>
                  </a:lnTo>
                  <a:lnTo>
                    <a:pt x="974" y="1324"/>
                  </a:lnTo>
                  <a:lnTo>
                    <a:pt x="971" y="1321"/>
                  </a:lnTo>
                  <a:lnTo>
                    <a:pt x="971" y="1318"/>
                  </a:lnTo>
                  <a:lnTo>
                    <a:pt x="971" y="1318"/>
                  </a:lnTo>
                  <a:lnTo>
                    <a:pt x="971" y="1324"/>
                  </a:lnTo>
                  <a:lnTo>
                    <a:pt x="971" y="1324"/>
                  </a:lnTo>
                  <a:lnTo>
                    <a:pt x="965" y="1318"/>
                  </a:lnTo>
                  <a:lnTo>
                    <a:pt x="962" y="1312"/>
                  </a:lnTo>
                  <a:lnTo>
                    <a:pt x="956" y="1306"/>
                  </a:lnTo>
                  <a:lnTo>
                    <a:pt x="950" y="1303"/>
                  </a:lnTo>
                  <a:lnTo>
                    <a:pt x="950" y="1303"/>
                  </a:lnTo>
                  <a:lnTo>
                    <a:pt x="953" y="1297"/>
                  </a:lnTo>
                  <a:lnTo>
                    <a:pt x="953" y="1294"/>
                  </a:lnTo>
                  <a:lnTo>
                    <a:pt x="947" y="1285"/>
                  </a:lnTo>
                  <a:lnTo>
                    <a:pt x="944" y="1276"/>
                  </a:lnTo>
                  <a:lnTo>
                    <a:pt x="941" y="1264"/>
                  </a:lnTo>
                  <a:lnTo>
                    <a:pt x="941" y="1264"/>
                  </a:lnTo>
                  <a:lnTo>
                    <a:pt x="941" y="1261"/>
                  </a:lnTo>
                  <a:lnTo>
                    <a:pt x="938" y="1258"/>
                  </a:lnTo>
                  <a:lnTo>
                    <a:pt x="935" y="1258"/>
                  </a:lnTo>
                  <a:lnTo>
                    <a:pt x="932" y="1255"/>
                  </a:lnTo>
                  <a:lnTo>
                    <a:pt x="932" y="1255"/>
                  </a:lnTo>
                  <a:lnTo>
                    <a:pt x="932" y="1252"/>
                  </a:lnTo>
                  <a:lnTo>
                    <a:pt x="925" y="1249"/>
                  </a:lnTo>
                  <a:lnTo>
                    <a:pt x="919" y="1249"/>
                  </a:lnTo>
                  <a:lnTo>
                    <a:pt x="916" y="1246"/>
                  </a:lnTo>
                  <a:lnTo>
                    <a:pt x="916" y="1246"/>
                  </a:lnTo>
                  <a:lnTo>
                    <a:pt x="919" y="1240"/>
                  </a:lnTo>
                  <a:lnTo>
                    <a:pt x="916" y="1240"/>
                  </a:lnTo>
                  <a:lnTo>
                    <a:pt x="913" y="1237"/>
                  </a:lnTo>
                  <a:lnTo>
                    <a:pt x="913" y="1237"/>
                  </a:lnTo>
                  <a:lnTo>
                    <a:pt x="916" y="1234"/>
                  </a:lnTo>
                  <a:lnTo>
                    <a:pt x="916" y="1231"/>
                  </a:lnTo>
                  <a:lnTo>
                    <a:pt x="913" y="1219"/>
                  </a:lnTo>
                  <a:lnTo>
                    <a:pt x="913" y="1219"/>
                  </a:lnTo>
                  <a:lnTo>
                    <a:pt x="913" y="1209"/>
                  </a:lnTo>
                  <a:lnTo>
                    <a:pt x="913" y="1209"/>
                  </a:lnTo>
                  <a:lnTo>
                    <a:pt x="907" y="1209"/>
                  </a:lnTo>
                  <a:lnTo>
                    <a:pt x="907" y="1209"/>
                  </a:lnTo>
                  <a:lnTo>
                    <a:pt x="907" y="1203"/>
                  </a:lnTo>
                  <a:lnTo>
                    <a:pt x="910" y="1200"/>
                  </a:lnTo>
                  <a:lnTo>
                    <a:pt x="910" y="1197"/>
                  </a:lnTo>
                  <a:lnTo>
                    <a:pt x="907" y="1194"/>
                  </a:lnTo>
                  <a:lnTo>
                    <a:pt x="907" y="1194"/>
                  </a:lnTo>
                  <a:lnTo>
                    <a:pt x="907" y="1194"/>
                  </a:lnTo>
                  <a:lnTo>
                    <a:pt x="904" y="1194"/>
                  </a:lnTo>
                  <a:lnTo>
                    <a:pt x="904" y="1200"/>
                  </a:lnTo>
                  <a:lnTo>
                    <a:pt x="901" y="1200"/>
                  </a:lnTo>
                  <a:lnTo>
                    <a:pt x="901" y="1194"/>
                  </a:lnTo>
                  <a:lnTo>
                    <a:pt x="901" y="1194"/>
                  </a:lnTo>
                  <a:lnTo>
                    <a:pt x="898" y="1182"/>
                  </a:lnTo>
                  <a:lnTo>
                    <a:pt x="892" y="1173"/>
                  </a:lnTo>
                  <a:lnTo>
                    <a:pt x="871" y="1152"/>
                  </a:lnTo>
                  <a:lnTo>
                    <a:pt x="871" y="1152"/>
                  </a:lnTo>
                  <a:lnTo>
                    <a:pt x="868" y="1158"/>
                  </a:lnTo>
                  <a:lnTo>
                    <a:pt x="865" y="1164"/>
                  </a:lnTo>
                  <a:lnTo>
                    <a:pt x="865" y="1170"/>
                  </a:lnTo>
                  <a:lnTo>
                    <a:pt x="865" y="1176"/>
                  </a:lnTo>
                  <a:lnTo>
                    <a:pt x="865" y="1176"/>
                  </a:lnTo>
                  <a:lnTo>
                    <a:pt x="859" y="1176"/>
                  </a:lnTo>
                  <a:lnTo>
                    <a:pt x="856" y="1173"/>
                  </a:lnTo>
                  <a:lnTo>
                    <a:pt x="856" y="1170"/>
                  </a:lnTo>
                  <a:lnTo>
                    <a:pt x="853" y="1170"/>
                  </a:lnTo>
                  <a:lnTo>
                    <a:pt x="853" y="1170"/>
                  </a:lnTo>
                  <a:lnTo>
                    <a:pt x="847" y="1170"/>
                  </a:lnTo>
                  <a:lnTo>
                    <a:pt x="844" y="1167"/>
                  </a:lnTo>
                  <a:lnTo>
                    <a:pt x="841" y="1164"/>
                  </a:lnTo>
                  <a:lnTo>
                    <a:pt x="841" y="1164"/>
                  </a:lnTo>
                  <a:lnTo>
                    <a:pt x="844" y="1170"/>
                  </a:lnTo>
                  <a:lnTo>
                    <a:pt x="844" y="1179"/>
                  </a:lnTo>
                  <a:lnTo>
                    <a:pt x="850" y="1185"/>
                  </a:lnTo>
                  <a:lnTo>
                    <a:pt x="850" y="1188"/>
                  </a:lnTo>
                  <a:lnTo>
                    <a:pt x="856" y="1188"/>
                  </a:lnTo>
                  <a:lnTo>
                    <a:pt x="856" y="1188"/>
                  </a:lnTo>
                  <a:lnTo>
                    <a:pt x="853" y="1197"/>
                  </a:lnTo>
                  <a:lnTo>
                    <a:pt x="856" y="1206"/>
                  </a:lnTo>
                  <a:lnTo>
                    <a:pt x="865" y="1225"/>
                  </a:lnTo>
                  <a:lnTo>
                    <a:pt x="865" y="1225"/>
                  </a:lnTo>
                  <a:lnTo>
                    <a:pt x="865" y="1234"/>
                  </a:lnTo>
                  <a:lnTo>
                    <a:pt x="865" y="1234"/>
                  </a:lnTo>
                  <a:lnTo>
                    <a:pt x="868" y="1240"/>
                  </a:lnTo>
                  <a:lnTo>
                    <a:pt x="871" y="1249"/>
                  </a:lnTo>
                  <a:lnTo>
                    <a:pt x="877" y="1267"/>
                  </a:lnTo>
                  <a:lnTo>
                    <a:pt x="877" y="1267"/>
                  </a:lnTo>
                  <a:lnTo>
                    <a:pt x="892" y="1267"/>
                  </a:lnTo>
                  <a:lnTo>
                    <a:pt x="892" y="1267"/>
                  </a:lnTo>
                  <a:lnTo>
                    <a:pt x="889" y="1273"/>
                  </a:lnTo>
                  <a:lnTo>
                    <a:pt x="889" y="1279"/>
                  </a:lnTo>
                  <a:lnTo>
                    <a:pt x="889" y="1279"/>
                  </a:lnTo>
                  <a:lnTo>
                    <a:pt x="892" y="1279"/>
                  </a:lnTo>
                  <a:lnTo>
                    <a:pt x="895" y="1276"/>
                  </a:lnTo>
                  <a:lnTo>
                    <a:pt x="895" y="1276"/>
                  </a:lnTo>
                  <a:lnTo>
                    <a:pt x="901" y="1279"/>
                  </a:lnTo>
                  <a:lnTo>
                    <a:pt x="901" y="1285"/>
                  </a:lnTo>
                  <a:lnTo>
                    <a:pt x="901" y="1288"/>
                  </a:lnTo>
                  <a:lnTo>
                    <a:pt x="904" y="1294"/>
                  </a:lnTo>
                  <a:lnTo>
                    <a:pt x="904" y="1294"/>
                  </a:lnTo>
                  <a:lnTo>
                    <a:pt x="907" y="1297"/>
                  </a:lnTo>
                  <a:lnTo>
                    <a:pt x="913" y="1300"/>
                  </a:lnTo>
                  <a:lnTo>
                    <a:pt x="913" y="1300"/>
                  </a:lnTo>
                  <a:lnTo>
                    <a:pt x="913" y="1303"/>
                  </a:lnTo>
                  <a:lnTo>
                    <a:pt x="913" y="1306"/>
                  </a:lnTo>
                  <a:lnTo>
                    <a:pt x="913" y="1306"/>
                  </a:lnTo>
                  <a:lnTo>
                    <a:pt x="916" y="1306"/>
                  </a:lnTo>
                  <a:lnTo>
                    <a:pt x="916" y="1306"/>
                  </a:lnTo>
                  <a:lnTo>
                    <a:pt x="916" y="1309"/>
                  </a:lnTo>
                  <a:lnTo>
                    <a:pt x="916" y="1312"/>
                  </a:lnTo>
                  <a:lnTo>
                    <a:pt x="913" y="1315"/>
                  </a:lnTo>
                  <a:lnTo>
                    <a:pt x="913" y="1315"/>
                  </a:lnTo>
                  <a:lnTo>
                    <a:pt x="916" y="1321"/>
                  </a:lnTo>
                  <a:lnTo>
                    <a:pt x="919" y="1324"/>
                  </a:lnTo>
                  <a:lnTo>
                    <a:pt x="919" y="1324"/>
                  </a:lnTo>
                  <a:lnTo>
                    <a:pt x="919" y="1327"/>
                  </a:lnTo>
                  <a:lnTo>
                    <a:pt x="919" y="1330"/>
                  </a:lnTo>
                  <a:lnTo>
                    <a:pt x="919" y="1330"/>
                  </a:lnTo>
                  <a:lnTo>
                    <a:pt x="925" y="1330"/>
                  </a:lnTo>
                  <a:lnTo>
                    <a:pt x="925" y="1330"/>
                  </a:lnTo>
                  <a:lnTo>
                    <a:pt x="925" y="1342"/>
                  </a:lnTo>
                  <a:lnTo>
                    <a:pt x="925" y="1349"/>
                  </a:lnTo>
                  <a:lnTo>
                    <a:pt x="932" y="1349"/>
                  </a:lnTo>
                  <a:lnTo>
                    <a:pt x="932" y="1349"/>
                  </a:lnTo>
                  <a:lnTo>
                    <a:pt x="935" y="1361"/>
                  </a:lnTo>
                  <a:lnTo>
                    <a:pt x="938" y="1373"/>
                  </a:lnTo>
                  <a:lnTo>
                    <a:pt x="938" y="1373"/>
                  </a:lnTo>
                  <a:lnTo>
                    <a:pt x="944" y="1382"/>
                  </a:lnTo>
                  <a:lnTo>
                    <a:pt x="944" y="1382"/>
                  </a:lnTo>
                  <a:lnTo>
                    <a:pt x="947" y="1388"/>
                  </a:lnTo>
                  <a:lnTo>
                    <a:pt x="950" y="1394"/>
                  </a:lnTo>
                  <a:lnTo>
                    <a:pt x="950" y="1394"/>
                  </a:lnTo>
                  <a:lnTo>
                    <a:pt x="956" y="1397"/>
                  </a:lnTo>
                  <a:lnTo>
                    <a:pt x="956" y="1397"/>
                  </a:lnTo>
                  <a:lnTo>
                    <a:pt x="959" y="1400"/>
                  </a:lnTo>
                  <a:lnTo>
                    <a:pt x="959" y="1403"/>
                  </a:lnTo>
                  <a:lnTo>
                    <a:pt x="959" y="1406"/>
                  </a:lnTo>
                  <a:lnTo>
                    <a:pt x="962" y="1409"/>
                  </a:lnTo>
                  <a:lnTo>
                    <a:pt x="962" y="1409"/>
                  </a:lnTo>
                  <a:lnTo>
                    <a:pt x="965" y="1412"/>
                  </a:lnTo>
                  <a:lnTo>
                    <a:pt x="965" y="1415"/>
                  </a:lnTo>
                  <a:lnTo>
                    <a:pt x="965" y="1424"/>
                  </a:lnTo>
                  <a:lnTo>
                    <a:pt x="965" y="1424"/>
                  </a:lnTo>
                  <a:lnTo>
                    <a:pt x="974" y="1421"/>
                  </a:lnTo>
                  <a:lnTo>
                    <a:pt x="980" y="1424"/>
                  </a:lnTo>
                  <a:lnTo>
                    <a:pt x="986" y="1430"/>
                  </a:lnTo>
                  <a:lnTo>
                    <a:pt x="998" y="1430"/>
                  </a:lnTo>
                  <a:lnTo>
                    <a:pt x="998" y="1430"/>
                  </a:lnTo>
                  <a:lnTo>
                    <a:pt x="998" y="1436"/>
                  </a:lnTo>
                  <a:lnTo>
                    <a:pt x="1001" y="1442"/>
                  </a:lnTo>
                  <a:lnTo>
                    <a:pt x="1004" y="1451"/>
                  </a:lnTo>
                  <a:lnTo>
                    <a:pt x="1007" y="1457"/>
                  </a:lnTo>
                  <a:lnTo>
                    <a:pt x="1007" y="1457"/>
                  </a:lnTo>
                  <a:lnTo>
                    <a:pt x="1013" y="1466"/>
                  </a:lnTo>
                  <a:lnTo>
                    <a:pt x="1022" y="1469"/>
                  </a:lnTo>
                  <a:lnTo>
                    <a:pt x="1034" y="1473"/>
                  </a:lnTo>
                  <a:lnTo>
                    <a:pt x="1046" y="1473"/>
                  </a:lnTo>
                  <a:lnTo>
                    <a:pt x="1074" y="1473"/>
                  </a:lnTo>
                  <a:lnTo>
                    <a:pt x="1101" y="1469"/>
                  </a:lnTo>
                  <a:lnTo>
                    <a:pt x="1101" y="1469"/>
                  </a:lnTo>
                  <a:lnTo>
                    <a:pt x="1101" y="1469"/>
                  </a:lnTo>
                  <a:lnTo>
                    <a:pt x="1104" y="1466"/>
                  </a:lnTo>
                  <a:lnTo>
                    <a:pt x="1104" y="1460"/>
                  </a:lnTo>
                  <a:lnTo>
                    <a:pt x="1104" y="1460"/>
                  </a:lnTo>
                  <a:lnTo>
                    <a:pt x="1113" y="1460"/>
                  </a:lnTo>
                  <a:lnTo>
                    <a:pt x="1119" y="1463"/>
                  </a:lnTo>
                  <a:lnTo>
                    <a:pt x="1128" y="1460"/>
                  </a:lnTo>
                  <a:lnTo>
                    <a:pt x="1128" y="1457"/>
                  </a:lnTo>
                  <a:lnTo>
                    <a:pt x="1128" y="1454"/>
                  </a:lnTo>
                  <a:lnTo>
                    <a:pt x="1128" y="1454"/>
                  </a:lnTo>
                  <a:lnTo>
                    <a:pt x="1134" y="1457"/>
                  </a:lnTo>
                  <a:lnTo>
                    <a:pt x="1134" y="1463"/>
                  </a:lnTo>
                  <a:lnTo>
                    <a:pt x="1131" y="1473"/>
                  </a:lnTo>
                  <a:lnTo>
                    <a:pt x="1131" y="1473"/>
                  </a:lnTo>
                  <a:lnTo>
                    <a:pt x="1128" y="1479"/>
                  </a:lnTo>
                  <a:lnTo>
                    <a:pt x="1128" y="1479"/>
                  </a:lnTo>
                  <a:lnTo>
                    <a:pt x="1128" y="1491"/>
                  </a:lnTo>
                  <a:lnTo>
                    <a:pt x="1128" y="1503"/>
                  </a:lnTo>
                  <a:lnTo>
                    <a:pt x="1128" y="1503"/>
                  </a:lnTo>
                  <a:lnTo>
                    <a:pt x="1119" y="1503"/>
                  </a:lnTo>
                  <a:lnTo>
                    <a:pt x="1119" y="1503"/>
                  </a:lnTo>
                  <a:lnTo>
                    <a:pt x="1119" y="1512"/>
                  </a:lnTo>
                  <a:lnTo>
                    <a:pt x="1116" y="1527"/>
                  </a:lnTo>
                  <a:lnTo>
                    <a:pt x="1116" y="1527"/>
                  </a:lnTo>
                  <a:lnTo>
                    <a:pt x="1110" y="1533"/>
                  </a:lnTo>
                  <a:lnTo>
                    <a:pt x="1107" y="1539"/>
                  </a:lnTo>
                  <a:lnTo>
                    <a:pt x="1107" y="1548"/>
                  </a:lnTo>
                  <a:lnTo>
                    <a:pt x="1107" y="1548"/>
                  </a:lnTo>
                  <a:lnTo>
                    <a:pt x="1104" y="1548"/>
                  </a:lnTo>
                  <a:lnTo>
                    <a:pt x="1101" y="1551"/>
                  </a:lnTo>
                  <a:lnTo>
                    <a:pt x="1098" y="1557"/>
                  </a:lnTo>
                  <a:lnTo>
                    <a:pt x="1095" y="1566"/>
                  </a:lnTo>
                  <a:lnTo>
                    <a:pt x="1092" y="1566"/>
                  </a:lnTo>
                  <a:lnTo>
                    <a:pt x="1089" y="1566"/>
                  </a:lnTo>
                  <a:lnTo>
                    <a:pt x="1089" y="1566"/>
                  </a:lnTo>
                  <a:lnTo>
                    <a:pt x="1089" y="1575"/>
                  </a:lnTo>
                  <a:lnTo>
                    <a:pt x="1086" y="1581"/>
                  </a:lnTo>
                  <a:lnTo>
                    <a:pt x="1086" y="1584"/>
                  </a:lnTo>
                  <a:lnTo>
                    <a:pt x="1083" y="1593"/>
                  </a:lnTo>
                  <a:lnTo>
                    <a:pt x="1083" y="1593"/>
                  </a:lnTo>
                  <a:lnTo>
                    <a:pt x="1080" y="1590"/>
                  </a:lnTo>
                  <a:lnTo>
                    <a:pt x="1077" y="1593"/>
                  </a:lnTo>
                  <a:lnTo>
                    <a:pt x="1074" y="1596"/>
                  </a:lnTo>
                  <a:lnTo>
                    <a:pt x="1071" y="1603"/>
                  </a:lnTo>
                  <a:lnTo>
                    <a:pt x="1068" y="1606"/>
                  </a:lnTo>
                  <a:lnTo>
                    <a:pt x="1065" y="1606"/>
                  </a:lnTo>
                  <a:lnTo>
                    <a:pt x="1065" y="1606"/>
                  </a:lnTo>
                  <a:lnTo>
                    <a:pt x="1065" y="1618"/>
                  </a:lnTo>
                  <a:lnTo>
                    <a:pt x="1065" y="1618"/>
                  </a:lnTo>
                  <a:lnTo>
                    <a:pt x="1059" y="1615"/>
                  </a:lnTo>
                  <a:lnTo>
                    <a:pt x="1059" y="1612"/>
                  </a:lnTo>
                  <a:lnTo>
                    <a:pt x="1055" y="1612"/>
                  </a:lnTo>
                  <a:lnTo>
                    <a:pt x="1055" y="1612"/>
                  </a:lnTo>
                  <a:lnTo>
                    <a:pt x="1049" y="1615"/>
                  </a:lnTo>
                  <a:lnTo>
                    <a:pt x="1049" y="1618"/>
                  </a:lnTo>
                  <a:lnTo>
                    <a:pt x="1046" y="1621"/>
                  </a:lnTo>
                  <a:lnTo>
                    <a:pt x="1037" y="1624"/>
                  </a:lnTo>
                  <a:lnTo>
                    <a:pt x="1037" y="1624"/>
                  </a:lnTo>
                  <a:lnTo>
                    <a:pt x="1025" y="1630"/>
                  </a:lnTo>
                  <a:lnTo>
                    <a:pt x="1025" y="1630"/>
                  </a:lnTo>
                  <a:lnTo>
                    <a:pt x="1025" y="1633"/>
                  </a:lnTo>
                  <a:lnTo>
                    <a:pt x="1025" y="1633"/>
                  </a:lnTo>
                  <a:lnTo>
                    <a:pt x="1010" y="1642"/>
                  </a:lnTo>
                  <a:lnTo>
                    <a:pt x="1010" y="1642"/>
                  </a:lnTo>
                  <a:lnTo>
                    <a:pt x="998" y="1654"/>
                  </a:lnTo>
                  <a:lnTo>
                    <a:pt x="989" y="1660"/>
                  </a:lnTo>
                  <a:lnTo>
                    <a:pt x="983" y="1660"/>
                  </a:lnTo>
                  <a:lnTo>
                    <a:pt x="983" y="1660"/>
                  </a:lnTo>
                  <a:lnTo>
                    <a:pt x="983" y="1669"/>
                  </a:lnTo>
                  <a:lnTo>
                    <a:pt x="980" y="1672"/>
                  </a:lnTo>
                  <a:lnTo>
                    <a:pt x="977" y="1675"/>
                  </a:lnTo>
                  <a:lnTo>
                    <a:pt x="977" y="1681"/>
                  </a:lnTo>
                  <a:lnTo>
                    <a:pt x="977" y="1681"/>
                  </a:lnTo>
                  <a:lnTo>
                    <a:pt x="974" y="1684"/>
                  </a:lnTo>
                  <a:lnTo>
                    <a:pt x="971" y="1684"/>
                  </a:lnTo>
                  <a:lnTo>
                    <a:pt x="965" y="1681"/>
                  </a:lnTo>
                  <a:lnTo>
                    <a:pt x="965" y="1681"/>
                  </a:lnTo>
                  <a:lnTo>
                    <a:pt x="965" y="1684"/>
                  </a:lnTo>
                  <a:lnTo>
                    <a:pt x="965" y="1687"/>
                  </a:lnTo>
                  <a:lnTo>
                    <a:pt x="962" y="1690"/>
                  </a:lnTo>
                  <a:lnTo>
                    <a:pt x="962" y="1693"/>
                  </a:lnTo>
                  <a:lnTo>
                    <a:pt x="962" y="1693"/>
                  </a:lnTo>
                  <a:lnTo>
                    <a:pt x="965" y="1696"/>
                  </a:lnTo>
                  <a:lnTo>
                    <a:pt x="962" y="1699"/>
                  </a:lnTo>
                  <a:lnTo>
                    <a:pt x="959" y="1699"/>
                  </a:lnTo>
                  <a:lnTo>
                    <a:pt x="956" y="1705"/>
                  </a:lnTo>
                  <a:lnTo>
                    <a:pt x="956" y="1705"/>
                  </a:lnTo>
                  <a:lnTo>
                    <a:pt x="956" y="1708"/>
                  </a:lnTo>
                  <a:lnTo>
                    <a:pt x="953" y="1708"/>
                  </a:lnTo>
                  <a:lnTo>
                    <a:pt x="950" y="1708"/>
                  </a:lnTo>
                  <a:lnTo>
                    <a:pt x="950" y="1708"/>
                  </a:lnTo>
                  <a:lnTo>
                    <a:pt x="950" y="1708"/>
                  </a:lnTo>
                  <a:lnTo>
                    <a:pt x="950" y="1717"/>
                  </a:lnTo>
                  <a:lnTo>
                    <a:pt x="950" y="1717"/>
                  </a:lnTo>
                  <a:lnTo>
                    <a:pt x="944" y="1739"/>
                  </a:lnTo>
                  <a:lnTo>
                    <a:pt x="941" y="1751"/>
                  </a:lnTo>
                  <a:lnTo>
                    <a:pt x="941" y="1763"/>
                  </a:lnTo>
                  <a:lnTo>
                    <a:pt x="941" y="1763"/>
                  </a:lnTo>
                  <a:lnTo>
                    <a:pt x="944" y="1772"/>
                  </a:lnTo>
                  <a:lnTo>
                    <a:pt x="950" y="1778"/>
                  </a:lnTo>
                  <a:lnTo>
                    <a:pt x="950" y="1778"/>
                  </a:lnTo>
                  <a:lnTo>
                    <a:pt x="950" y="1793"/>
                  </a:lnTo>
                  <a:lnTo>
                    <a:pt x="950" y="1802"/>
                  </a:lnTo>
                  <a:lnTo>
                    <a:pt x="950" y="1802"/>
                  </a:lnTo>
                  <a:lnTo>
                    <a:pt x="953" y="1811"/>
                  </a:lnTo>
                  <a:lnTo>
                    <a:pt x="956" y="1817"/>
                  </a:lnTo>
                  <a:lnTo>
                    <a:pt x="956" y="1820"/>
                  </a:lnTo>
                  <a:lnTo>
                    <a:pt x="956" y="1820"/>
                  </a:lnTo>
                  <a:lnTo>
                    <a:pt x="959" y="1820"/>
                  </a:lnTo>
                  <a:lnTo>
                    <a:pt x="962" y="1823"/>
                  </a:lnTo>
                  <a:lnTo>
                    <a:pt x="959" y="1829"/>
                  </a:lnTo>
                  <a:lnTo>
                    <a:pt x="956" y="1835"/>
                  </a:lnTo>
                  <a:lnTo>
                    <a:pt x="959" y="1838"/>
                  </a:lnTo>
                  <a:lnTo>
                    <a:pt x="965" y="1841"/>
                  </a:lnTo>
                  <a:lnTo>
                    <a:pt x="965" y="1841"/>
                  </a:lnTo>
                  <a:lnTo>
                    <a:pt x="965" y="1854"/>
                  </a:lnTo>
                  <a:lnTo>
                    <a:pt x="965" y="1869"/>
                  </a:lnTo>
                  <a:lnTo>
                    <a:pt x="968" y="1881"/>
                  </a:lnTo>
                  <a:lnTo>
                    <a:pt x="965" y="1893"/>
                  </a:lnTo>
                  <a:lnTo>
                    <a:pt x="965" y="1893"/>
                  </a:lnTo>
                  <a:lnTo>
                    <a:pt x="962" y="1902"/>
                  </a:lnTo>
                  <a:lnTo>
                    <a:pt x="959" y="1908"/>
                  </a:lnTo>
                  <a:lnTo>
                    <a:pt x="956" y="1917"/>
                  </a:lnTo>
                  <a:lnTo>
                    <a:pt x="953" y="1926"/>
                  </a:lnTo>
                  <a:lnTo>
                    <a:pt x="953" y="1926"/>
                  </a:lnTo>
                  <a:lnTo>
                    <a:pt x="947" y="1926"/>
                  </a:lnTo>
                  <a:lnTo>
                    <a:pt x="938" y="1932"/>
                  </a:lnTo>
                  <a:lnTo>
                    <a:pt x="925" y="1941"/>
                  </a:lnTo>
                  <a:lnTo>
                    <a:pt x="925" y="1941"/>
                  </a:lnTo>
                  <a:lnTo>
                    <a:pt x="922" y="1944"/>
                  </a:lnTo>
                  <a:lnTo>
                    <a:pt x="925" y="1947"/>
                  </a:lnTo>
                  <a:lnTo>
                    <a:pt x="925" y="1947"/>
                  </a:lnTo>
                  <a:lnTo>
                    <a:pt x="922" y="1947"/>
                  </a:lnTo>
                  <a:lnTo>
                    <a:pt x="919" y="1950"/>
                  </a:lnTo>
                  <a:lnTo>
                    <a:pt x="913" y="1950"/>
                  </a:lnTo>
                  <a:lnTo>
                    <a:pt x="913" y="1950"/>
                  </a:lnTo>
                  <a:lnTo>
                    <a:pt x="910" y="1950"/>
                  </a:lnTo>
                  <a:lnTo>
                    <a:pt x="910" y="1953"/>
                  </a:lnTo>
                  <a:lnTo>
                    <a:pt x="907" y="1959"/>
                  </a:lnTo>
                  <a:lnTo>
                    <a:pt x="907" y="1959"/>
                  </a:lnTo>
                  <a:lnTo>
                    <a:pt x="904" y="1956"/>
                  </a:lnTo>
                  <a:lnTo>
                    <a:pt x="901" y="1953"/>
                  </a:lnTo>
                  <a:lnTo>
                    <a:pt x="901" y="1959"/>
                  </a:lnTo>
                  <a:lnTo>
                    <a:pt x="901" y="1959"/>
                  </a:lnTo>
                  <a:lnTo>
                    <a:pt x="898" y="1959"/>
                  </a:lnTo>
                  <a:lnTo>
                    <a:pt x="898" y="1962"/>
                  </a:lnTo>
                  <a:lnTo>
                    <a:pt x="892" y="1962"/>
                  </a:lnTo>
                  <a:lnTo>
                    <a:pt x="892" y="1962"/>
                  </a:lnTo>
                  <a:lnTo>
                    <a:pt x="886" y="1971"/>
                  </a:lnTo>
                  <a:lnTo>
                    <a:pt x="883" y="1974"/>
                  </a:lnTo>
                  <a:lnTo>
                    <a:pt x="877" y="1974"/>
                  </a:lnTo>
                  <a:lnTo>
                    <a:pt x="877" y="1974"/>
                  </a:lnTo>
                  <a:lnTo>
                    <a:pt x="874" y="1993"/>
                  </a:lnTo>
                  <a:lnTo>
                    <a:pt x="874" y="2014"/>
                  </a:lnTo>
                  <a:lnTo>
                    <a:pt x="880" y="2062"/>
                  </a:lnTo>
                  <a:lnTo>
                    <a:pt x="880" y="2062"/>
                  </a:lnTo>
                  <a:lnTo>
                    <a:pt x="874" y="2065"/>
                  </a:lnTo>
                  <a:lnTo>
                    <a:pt x="874" y="2065"/>
                  </a:lnTo>
                  <a:lnTo>
                    <a:pt x="871" y="2062"/>
                  </a:lnTo>
                  <a:lnTo>
                    <a:pt x="871" y="2062"/>
                  </a:lnTo>
                  <a:lnTo>
                    <a:pt x="868" y="2065"/>
                  </a:lnTo>
                  <a:lnTo>
                    <a:pt x="868" y="2068"/>
                  </a:lnTo>
                  <a:lnTo>
                    <a:pt x="868" y="2071"/>
                  </a:lnTo>
                  <a:lnTo>
                    <a:pt x="868" y="2071"/>
                  </a:lnTo>
                  <a:lnTo>
                    <a:pt x="865" y="2071"/>
                  </a:lnTo>
                  <a:lnTo>
                    <a:pt x="859" y="2071"/>
                  </a:lnTo>
                  <a:lnTo>
                    <a:pt x="856" y="2071"/>
                  </a:lnTo>
                  <a:lnTo>
                    <a:pt x="856" y="2077"/>
                  </a:lnTo>
                  <a:lnTo>
                    <a:pt x="856" y="2077"/>
                  </a:lnTo>
                  <a:lnTo>
                    <a:pt x="853" y="2080"/>
                  </a:lnTo>
                  <a:lnTo>
                    <a:pt x="847" y="2080"/>
                  </a:lnTo>
                  <a:lnTo>
                    <a:pt x="841" y="2083"/>
                  </a:lnTo>
                  <a:lnTo>
                    <a:pt x="835" y="2089"/>
                  </a:lnTo>
                  <a:lnTo>
                    <a:pt x="835" y="2089"/>
                  </a:lnTo>
                  <a:lnTo>
                    <a:pt x="835" y="2114"/>
                  </a:lnTo>
                  <a:lnTo>
                    <a:pt x="835" y="2114"/>
                  </a:lnTo>
                  <a:lnTo>
                    <a:pt x="832" y="2117"/>
                  </a:lnTo>
                  <a:lnTo>
                    <a:pt x="829" y="2120"/>
                  </a:lnTo>
                  <a:lnTo>
                    <a:pt x="826" y="2132"/>
                  </a:lnTo>
                  <a:lnTo>
                    <a:pt x="826" y="2132"/>
                  </a:lnTo>
                  <a:lnTo>
                    <a:pt x="820" y="2138"/>
                  </a:lnTo>
                  <a:lnTo>
                    <a:pt x="820" y="2138"/>
                  </a:lnTo>
                  <a:lnTo>
                    <a:pt x="817" y="2147"/>
                  </a:lnTo>
                  <a:lnTo>
                    <a:pt x="814" y="2153"/>
                  </a:lnTo>
                  <a:lnTo>
                    <a:pt x="811" y="2156"/>
                  </a:lnTo>
                  <a:lnTo>
                    <a:pt x="811" y="2156"/>
                  </a:lnTo>
                  <a:lnTo>
                    <a:pt x="811" y="2162"/>
                  </a:lnTo>
                  <a:lnTo>
                    <a:pt x="811" y="2165"/>
                  </a:lnTo>
                  <a:lnTo>
                    <a:pt x="811" y="2165"/>
                  </a:lnTo>
                  <a:lnTo>
                    <a:pt x="808" y="2165"/>
                  </a:lnTo>
                  <a:lnTo>
                    <a:pt x="802" y="2165"/>
                  </a:lnTo>
                  <a:lnTo>
                    <a:pt x="802" y="2165"/>
                  </a:lnTo>
                  <a:lnTo>
                    <a:pt x="802" y="2171"/>
                  </a:lnTo>
                  <a:lnTo>
                    <a:pt x="802" y="2177"/>
                  </a:lnTo>
                  <a:lnTo>
                    <a:pt x="802" y="2177"/>
                  </a:lnTo>
                  <a:lnTo>
                    <a:pt x="798" y="2177"/>
                  </a:lnTo>
                  <a:lnTo>
                    <a:pt x="795" y="2177"/>
                  </a:lnTo>
                  <a:lnTo>
                    <a:pt x="795" y="2177"/>
                  </a:lnTo>
                  <a:lnTo>
                    <a:pt x="795" y="2183"/>
                  </a:lnTo>
                  <a:lnTo>
                    <a:pt x="795" y="2186"/>
                  </a:lnTo>
                  <a:lnTo>
                    <a:pt x="795" y="2186"/>
                  </a:lnTo>
                  <a:lnTo>
                    <a:pt x="789" y="2186"/>
                  </a:lnTo>
                  <a:lnTo>
                    <a:pt x="786" y="2186"/>
                  </a:lnTo>
                  <a:lnTo>
                    <a:pt x="786" y="2186"/>
                  </a:lnTo>
                  <a:lnTo>
                    <a:pt x="780" y="2192"/>
                  </a:lnTo>
                  <a:lnTo>
                    <a:pt x="777" y="2198"/>
                  </a:lnTo>
                  <a:lnTo>
                    <a:pt x="777" y="2198"/>
                  </a:lnTo>
                  <a:lnTo>
                    <a:pt x="777" y="2201"/>
                  </a:lnTo>
                  <a:lnTo>
                    <a:pt x="774" y="2201"/>
                  </a:lnTo>
                  <a:lnTo>
                    <a:pt x="771" y="2201"/>
                  </a:lnTo>
                  <a:lnTo>
                    <a:pt x="771" y="2201"/>
                  </a:lnTo>
                  <a:lnTo>
                    <a:pt x="771" y="2207"/>
                  </a:lnTo>
                  <a:lnTo>
                    <a:pt x="771" y="2210"/>
                  </a:lnTo>
                  <a:lnTo>
                    <a:pt x="771" y="2210"/>
                  </a:lnTo>
                  <a:lnTo>
                    <a:pt x="765" y="2210"/>
                  </a:lnTo>
                  <a:lnTo>
                    <a:pt x="762" y="2210"/>
                  </a:lnTo>
                  <a:lnTo>
                    <a:pt x="762" y="2210"/>
                  </a:lnTo>
                  <a:lnTo>
                    <a:pt x="753" y="2219"/>
                  </a:lnTo>
                  <a:lnTo>
                    <a:pt x="753" y="2219"/>
                  </a:lnTo>
                  <a:lnTo>
                    <a:pt x="747" y="2225"/>
                  </a:lnTo>
                  <a:lnTo>
                    <a:pt x="747" y="2225"/>
                  </a:lnTo>
                  <a:lnTo>
                    <a:pt x="735" y="2232"/>
                  </a:lnTo>
                  <a:lnTo>
                    <a:pt x="735" y="2232"/>
                  </a:lnTo>
                  <a:lnTo>
                    <a:pt x="729" y="2228"/>
                  </a:lnTo>
                  <a:lnTo>
                    <a:pt x="726" y="2232"/>
                  </a:lnTo>
                  <a:lnTo>
                    <a:pt x="726" y="2232"/>
                  </a:lnTo>
                  <a:lnTo>
                    <a:pt x="717" y="2235"/>
                  </a:lnTo>
                  <a:lnTo>
                    <a:pt x="708" y="2235"/>
                  </a:lnTo>
                  <a:lnTo>
                    <a:pt x="708" y="2235"/>
                  </a:lnTo>
                  <a:lnTo>
                    <a:pt x="693" y="2238"/>
                  </a:lnTo>
                  <a:lnTo>
                    <a:pt x="681" y="2241"/>
                  </a:lnTo>
                  <a:lnTo>
                    <a:pt x="678" y="2238"/>
                  </a:lnTo>
                  <a:lnTo>
                    <a:pt x="671" y="2235"/>
                  </a:lnTo>
                  <a:lnTo>
                    <a:pt x="671" y="2235"/>
                  </a:lnTo>
                  <a:lnTo>
                    <a:pt x="668" y="2235"/>
                  </a:lnTo>
                  <a:lnTo>
                    <a:pt x="671" y="2238"/>
                  </a:lnTo>
                  <a:lnTo>
                    <a:pt x="671" y="2238"/>
                  </a:lnTo>
                  <a:lnTo>
                    <a:pt x="671" y="2238"/>
                  </a:lnTo>
                  <a:lnTo>
                    <a:pt x="668" y="2244"/>
                  </a:lnTo>
                  <a:lnTo>
                    <a:pt x="662" y="2244"/>
                  </a:lnTo>
                  <a:lnTo>
                    <a:pt x="653" y="2244"/>
                  </a:lnTo>
                  <a:lnTo>
                    <a:pt x="644" y="2244"/>
                  </a:lnTo>
                  <a:lnTo>
                    <a:pt x="644" y="2244"/>
                  </a:lnTo>
                  <a:lnTo>
                    <a:pt x="641" y="2244"/>
                  </a:lnTo>
                  <a:lnTo>
                    <a:pt x="641" y="2244"/>
                  </a:lnTo>
                  <a:lnTo>
                    <a:pt x="644" y="2247"/>
                  </a:lnTo>
                  <a:lnTo>
                    <a:pt x="644" y="2247"/>
                  </a:lnTo>
                  <a:lnTo>
                    <a:pt x="638" y="2250"/>
                  </a:lnTo>
                  <a:lnTo>
                    <a:pt x="629" y="2247"/>
                  </a:lnTo>
                  <a:lnTo>
                    <a:pt x="617" y="2244"/>
                  </a:lnTo>
                  <a:lnTo>
                    <a:pt x="608" y="2244"/>
                  </a:lnTo>
                  <a:lnTo>
                    <a:pt x="608" y="2244"/>
                  </a:lnTo>
                  <a:lnTo>
                    <a:pt x="605" y="2228"/>
                  </a:lnTo>
                  <a:lnTo>
                    <a:pt x="599" y="2216"/>
                  </a:lnTo>
                  <a:lnTo>
                    <a:pt x="596" y="2207"/>
                  </a:lnTo>
                  <a:lnTo>
                    <a:pt x="596" y="2201"/>
                  </a:lnTo>
                  <a:lnTo>
                    <a:pt x="599" y="2195"/>
                  </a:lnTo>
                  <a:lnTo>
                    <a:pt x="599" y="2195"/>
                  </a:lnTo>
                  <a:lnTo>
                    <a:pt x="593" y="2189"/>
                  </a:lnTo>
                  <a:lnTo>
                    <a:pt x="587" y="2183"/>
                  </a:lnTo>
                  <a:lnTo>
                    <a:pt x="584" y="2174"/>
                  </a:lnTo>
                  <a:lnTo>
                    <a:pt x="584" y="2162"/>
                  </a:lnTo>
                  <a:lnTo>
                    <a:pt x="584" y="2162"/>
                  </a:lnTo>
                  <a:lnTo>
                    <a:pt x="578" y="2168"/>
                  </a:lnTo>
                  <a:lnTo>
                    <a:pt x="578" y="2168"/>
                  </a:lnTo>
                  <a:lnTo>
                    <a:pt x="578" y="2168"/>
                  </a:lnTo>
                  <a:lnTo>
                    <a:pt x="578" y="2159"/>
                  </a:lnTo>
                  <a:lnTo>
                    <a:pt x="575" y="2150"/>
                  </a:lnTo>
                  <a:lnTo>
                    <a:pt x="575" y="2150"/>
                  </a:lnTo>
                  <a:lnTo>
                    <a:pt x="569" y="2135"/>
                  </a:lnTo>
                  <a:lnTo>
                    <a:pt x="560" y="2123"/>
                  </a:lnTo>
                  <a:lnTo>
                    <a:pt x="551" y="2108"/>
                  </a:lnTo>
                  <a:lnTo>
                    <a:pt x="551" y="2101"/>
                  </a:lnTo>
                  <a:lnTo>
                    <a:pt x="551" y="2092"/>
                  </a:lnTo>
                  <a:lnTo>
                    <a:pt x="551" y="2092"/>
                  </a:lnTo>
                  <a:lnTo>
                    <a:pt x="548" y="2092"/>
                  </a:lnTo>
                  <a:lnTo>
                    <a:pt x="548" y="2095"/>
                  </a:lnTo>
                  <a:lnTo>
                    <a:pt x="548" y="2101"/>
                  </a:lnTo>
                  <a:lnTo>
                    <a:pt x="548" y="2101"/>
                  </a:lnTo>
                  <a:lnTo>
                    <a:pt x="545" y="2098"/>
                  </a:lnTo>
                  <a:lnTo>
                    <a:pt x="541" y="2095"/>
                  </a:lnTo>
                  <a:lnTo>
                    <a:pt x="541" y="2086"/>
                  </a:lnTo>
                  <a:lnTo>
                    <a:pt x="541" y="2080"/>
                  </a:lnTo>
                  <a:lnTo>
                    <a:pt x="538" y="2083"/>
                  </a:lnTo>
                  <a:lnTo>
                    <a:pt x="538" y="2083"/>
                  </a:lnTo>
                  <a:lnTo>
                    <a:pt x="535" y="2077"/>
                  </a:lnTo>
                  <a:lnTo>
                    <a:pt x="532" y="2071"/>
                  </a:lnTo>
                  <a:lnTo>
                    <a:pt x="535" y="2056"/>
                  </a:lnTo>
                  <a:lnTo>
                    <a:pt x="535" y="2056"/>
                  </a:lnTo>
                  <a:lnTo>
                    <a:pt x="535" y="2038"/>
                  </a:lnTo>
                  <a:lnTo>
                    <a:pt x="535" y="2029"/>
                  </a:lnTo>
                  <a:lnTo>
                    <a:pt x="529" y="2020"/>
                  </a:lnTo>
                  <a:lnTo>
                    <a:pt x="529" y="2020"/>
                  </a:lnTo>
                  <a:lnTo>
                    <a:pt x="529" y="2017"/>
                  </a:lnTo>
                  <a:lnTo>
                    <a:pt x="526" y="2017"/>
                  </a:lnTo>
                  <a:lnTo>
                    <a:pt x="517" y="2014"/>
                  </a:lnTo>
                  <a:lnTo>
                    <a:pt x="517" y="2014"/>
                  </a:lnTo>
                  <a:lnTo>
                    <a:pt x="520" y="2008"/>
                  </a:lnTo>
                  <a:lnTo>
                    <a:pt x="520" y="2005"/>
                  </a:lnTo>
                  <a:lnTo>
                    <a:pt x="511" y="2008"/>
                  </a:lnTo>
                  <a:lnTo>
                    <a:pt x="511" y="2008"/>
                  </a:lnTo>
                  <a:lnTo>
                    <a:pt x="511" y="2002"/>
                  </a:lnTo>
                  <a:lnTo>
                    <a:pt x="511" y="1996"/>
                  </a:lnTo>
                  <a:lnTo>
                    <a:pt x="511" y="1996"/>
                  </a:lnTo>
                  <a:lnTo>
                    <a:pt x="502" y="1996"/>
                  </a:lnTo>
                  <a:lnTo>
                    <a:pt x="502" y="1996"/>
                  </a:lnTo>
                  <a:lnTo>
                    <a:pt x="505" y="1987"/>
                  </a:lnTo>
                  <a:lnTo>
                    <a:pt x="505" y="1984"/>
                  </a:lnTo>
                  <a:lnTo>
                    <a:pt x="499" y="1984"/>
                  </a:lnTo>
                  <a:lnTo>
                    <a:pt x="499" y="1984"/>
                  </a:lnTo>
                  <a:lnTo>
                    <a:pt x="499" y="1974"/>
                  </a:lnTo>
                  <a:lnTo>
                    <a:pt x="502" y="1971"/>
                  </a:lnTo>
                  <a:lnTo>
                    <a:pt x="502" y="1965"/>
                  </a:lnTo>
                  <a:lnTo>
                    <a:pt x="502" y="1965"/>
                  </a:lnTo>
                  <a:lnTo>
                    <a:pt x="499" y="1962"/>
                  </a:lnTo>
                  <a:lnTo>
                    <a:pt x="499" y="1956"/>
                  </a:lnTo>
                  <a:lnTo>
                    <a:pt x="496" y="1950"/>
                  </a:lnTo>
                  <a:lnTo>
                    <a:pt x="490" y="1950"/>
                  </a:lnTo>
                  <a:lnTo>
                    <a:pt x="490" y="1950"/>
                  </a:lnTo>
                  <a:lnTo>
                    <a:pt x="490" y="1926"/>
                  </a:lnTo>
                  <a:lnTo>
                    <a:pt x="493" y="1908"/>
                  </a:lnTo>
                  <a:lnTo>
                    <a:pt x="499" y="1893"/>
                  </a:lnTo>
                  <a:lnTo>
                    <a:pt x="511" y="1878"/>
                  </a:lnTo>
                  <a:lnTo>
                    <a:pt x="511" y="1878"/>
                  </a:lnTo>
                  <a:lnTo>
                    <a:pt x="508" y="1872"/>
                  </a:lnTo>
                  <a:lnTo>
                    <a:pt x="511" y="1863"/>
                  </a:lnTo>
                  <a:lnTo>
                    <a:pt x="511" y="1860"/>
                  </a:lnTo>
                  <a:lnTo>
                    <a:pt x="505" y="1857"/>
                  </a:lnTo>
                  <a:lnTo>
                    <a:pt x="505" y="1857"/>
                  </a:lnTo>
                  <a:lnTo>
                    <a:pt x="508" y="1854"/>
                  </a:lnTo>
                  <a:lnTo>
                    <a:pt x="511" y="1854"/>
                  </a:lnTo>
                  <a:lnTo>
                    <a:pt x="517" y="1854"/>
                  </a:lnTo>
                  <a:lnTo>
                    <a:pt x="517" y="1854"/>
                  </a:lnTo>
                  <a:lnTo>
                    <a:pt x="520" y="1847"/>
                  </a:lnTo>
                  <a:lnTo>
                    <a:pt x="520" y="1844"/>
                  </a:lnTo>
                  <a:lnTo>
                    <a:pt x="523" y="1844"/>
                  </a:lnTo>
                  <a:lnTo>
                    <a:pt x="523" y="1844"/>
                  </a:lnTo>
                  <a:lnTo>
                    <a:pt x="520" y="1820"/>
                  </a:lnTo>
                  <a:lnTo>
                    <a:pt x="517" y="1811"/>
                  </a:lnTo>
                  <a:lnTo>
                    <a:pt x="514" y="1808"/>
                  </a:lnTo>
                  <a:lnTo>
                    <a:pt x="514" y="1811"/>
                  </a:lnTo>
                  <a:lnTo>
                    <a:pt x="514" y="1811"/>
                  </a:lnTo>
                  <a:lnTo>
                    <a:pt x="511" y="1805"/>
                  </a:lnTo>
                  <a:lnTo>
                    <a:pt x="508" y="1799"/>
                  </a:lnTo>
                  <a:lnTo>
                    <a:pt x="511" y="1787"/>
                  </a:lnTo>
                  <a:lnTo>
                    <a:pt x="511" y="1787"/>
                  </a:lnTo>
                  <a:lnTo>
                    <a:pt x="511" y="1772"/>
                  </a:lnTo>
                  <a:lnTo>
                    <a:pt x="511" y="1760"/>
                  </a:lnTo>
                  <a:lnTo>
                    <a:pt x="511" y="1760"/>
                  </a:lnTo>
                  <a:lnTo>
                    <a:pt x="508" y="1757"/>
                  </a:lnTo>
                  <a:lnTo>
                    <a:pt x="505" y="1757"/>
                  </a:lnTo>
                  <a:lnTo>
                    <a:pt x="502" y="1754"/>
                  </a:lnTo>
                  <a:lnTo>
                    <a:pt x="502" y="1754"/>
                  </a:lnTo>
                  <a:lnTo>
                    <a:pt x="502" y="1751"/>
                  </a:lnTo>
                  <a:lnTo>
                    <a:pt x="505" y="1748"/>
                  </a:lnTo>
                  <a:lnTo>
                    <a:pt x="505" y="1748"/>
                  </a:lnTo>
                  <a:lnTo>
                    <a:pt x="505" y="1745"/>
                  </a:lnTo>
                  <a:lnTo>
                    <a:pt x="502" y="1742"/>
                  </a:lnTo>
                  <a:lnTo>
                    <a:pt x="502" y="1742"/>
                  </a:lnTo>
                  <a:lnTo>
                    <a:pt x="502" y="1739"/>
                  </a:lnTo>
                  <a:lnTo>
                    <a:pt x="499" y="1736"/>
                  </a:lnTo>
                  <a:lnTo>
                    <a:pt x="493" y="1730"/>
                  </a:lnTo>
                  <a:lnTo>
                    <a:pt x="493" y="1730"/>
                  </a:lnTo>
                  <a:lnTo>
                    <a:pt x="493" y="1727"/>
                  </a:lnTo>
                  <a:lnTo>
                    <a:pt x="493" y="1723"/>
                  </a:lnTo>
                  <a:lnTo>
                    <a:pt x="493" y="1723"/>
                  </a:lnTo>
                  <a:lnTo>
                    <a:pt x="487" y="1720"/>
                  </a:lnTo>
                  <a:lnTo>
                    <a:pt x="484" y="1720"/>
                  </a:lnTo>
                  <a:lnTo>
                    <a:pt x="484" y="1717"/>
                  </a:lnTo>
                  <a:lnTo>
                    <a:pt x="484" y="1717"/>
                  </a:lnTo>
                  <a:lnTo>
                    <a:pt x="490" y="1717"/>
                  </a:lnTo>
                  <a:lnTo>
                    <a:pt x="490" y="1717"/>
                  </a:lnTo>
                  <a:lnTo>
                    <a:pt x="481" y="1708"/>
                  </a:lnTo>
                  <a:lnTo>
                    <a:pt x="469" y="1702"/>
                  </a:lnTo>
                  <a:lnTo>
                    <a:pt x="469" y="1702"/>
                  </a:lnTo>
                  <a:lnTo>
                    <a:pt x="469" y="1699"/>
                  </a:lnTo>
                  <a:lnTo>
                    <a:pt x="466" y="1696"/>
                  </a:lnTo>
                  <a:lnTo>
                    <a:pt x="466" y="1696"/>
                  </a:lnTo>
                  <a:lnTo>
                    <a:pt x="463" y="1696"/>
                  </a:lnTo>
                  <a:lnTo>
                    <a:pt x="460" y="1693"/>
                  </a:lnTo>
                  <a:lnTo>
                    <a:pt x="457" y="1690"/>
                  </a:lnTo>
                  <a:lnTo>
                    <a:pt x="454" y="1690"/>
                  </a:lnTo>
                  <a:lnTo>
                    <a:pt x="454" y="1690"/>
                  </a:lnTo>
                  <a:lnTo>
                    <a:pt x="451" y="1663"/>
                  </a:lnTo>
                  <a:lnTo>
                    <a:pt x="451" y="1639"/>
                  </a:lnTo>
                  <a:lnTo>
                    <a:pt x="451" y="1615"/>
                  </a:lnTo>
                  <a:lnTo>
                    <a:pt x="454" y="1587"/>
                  </a:lnTo>
                  <a:lnTo>
                    <a:pt x="454" y="1587"/>
                  </a:lnTo>
                  <a:lnTo>
                    <a:pt x="451" y="1584"/>
                  </a:lnTo>
                  <a:lnTo>
                    <a:pt x="448" y="1584"/>
                  </a:lnTo>
                  <a:lnTo>
                    <a:pt x="445" y="1584"/>
                  </a:lnTo>
                  <a:lnTo>
                    <a:pt x="445" y="1575"/>
                  </a:lnTo>
                  <a:lnTo>
                    <a:pt x="445" y="1575"/>
                  </a:lnTo>
                  <a:lnTo>
                    <a:pt x="427" y="1575"/>
                  </a:lnTo>
                  <a:lnTo>
                    <a:pt x="414" y="1575"/>
                  </a:lnTo>
                  <a:lnTo>
                    <a:pt x="399" y="1572"/>
                  </a:lnTo>
                  <a:lnTo>
                    <a:pt x="387" y="1566"/>
                  </a:lnTo>
                  <a:lnTo>
                    <a:pt x="387" y="1566"/>
                  </a:lnTo>
                  <a:lnTo>
                    <a:pt x="387" y="1557"/>
                  </a:lnTo>
                  <a:lnTo>
                    <a:pt x="384" y="1557"/>
                  </a:lnTo>
                  <a:lnTo>
                    <a:pt x="381" y="1557"/>
                  </a:lnTo>
                  <a:lnTo>
                    <a:pt x="381" y="1548"/>
                  </a:lnTo>
                  <a:lnTo>
                    <a:pt x="381" y="1548"/>
                  </a:lnTo>
                  <a:lnTo>
                    <a:pt x="360" y="1542"/>
                  </a:lnTo>
                  <a:lnTo>
                    <a:pt x="348" y="1542"/>
                  </a:lnTo>
                  <a:lnTo>
                    <a:pt x="336" y="1542"/>
                  </a:lnTo>
                  <a:lnTo>
                    <a:pt x="336" y="1542"/>
                  </a:lnTo>
                  <a:lnTo>
                    <a:pt x="318" y="1548"/>
                  </a:lnTo>
                  <a:lnTo>
                    <a:pt x="318" y="1548"/>
                  </a:lnTo>
                  <a:lnTo>
                    <a:pt x="312" y="1551"/>
                  </a:lnTo>
                  <a:lnTo>
                    <a:pt x="303" y="1551"/>
                  </a:lnTo>
                  <a:lnTo>
                    <a:pt x="294" y="1551"/>
                  </a:lnTo>
                  <a:lnTo>
                    <a:pt x="294" y="1551"/>
                  </a:lnTo>
                  <a:lnTo>
                    <a:pt x="300" y="1557"/>
                  </a:lnTo>
                  <a:lnTo>
                    <a:pt x="288" y="1560"/>
                  </a:lnTo>
                  <a:lnTo>
                    <a:pt x="288" y="1560"/>
                  </a:lnTo>
                  <a:lnTo>
                    <a:pt x="266" y="1563"/>
                  </a:lnTo>
                  <a:lnTo>
                    <a:pt x="242" y="1566"/>
                  </a:lnTo>
                  <a:lnTo>
                    <a:pt x="242" y="1566"/>
                  </a:lnTo>
                  <a:lnTo>
                    <a:pt x="236" y="1566"/>
                  </a:lnTo>
                  <a:lnTo>
                    <a:pt x="230" y="1563"/>
                  </a:lnTo>
                  <a:lnTo>
                    <a:pt x="230" y="1563"/>
                  </a:lnTo>
                  <a:lnTo>
                    <a:pt x="209" y="1563"/>
                  </a:lnTo>
                  <a:lnTo>
                    <a:pt x="191" y="1569"/>
                  </a:lnTo>
                  <a:lnTo>
                    <a:pt x="170" y="1572"/>
                  </a:lnTo>
                  <a:lnTo>
                    <a:pt x="151" y="1572"/>
                  </a:lnTo>
                  <a:lnTo>
                    <a:pt x="151" y="1572"/>
                  </a:lnTo>
                  <a:lnTo>
                    <a:pt x="151" y="1566"/>
                  </a:lnTo>
                  <a:lnTo>
                    <a:pt x="151" y="1563"/>
                  </a:lnTo>
                  <a:lnTo>
                    <a:pt x="145" y="1560"/>
                  </a:lnTo>
                  <a:lnTo>
                    <a:pt x="130" y="1560"/>
                  </a:lnTo>
                  <a:lnTo>
                    <a:pt x="130" y="1560"/>
                  </a:lnTo>
                  <a:lnTo>
                    <a:pt x="130" y="1551"/>
                  </a:lnTo>
                  <a:lnTo>
                    <a:pt x="130" y="1551"/>
                  </a:lnTo>
                  <a:lnTo>
                    <a:pt x="124" y="1551"/>
                  </a:lnTo>
                  <a:lnTo>
                    <a:pt x="118" y="1551"/>
                  </a:lnTo>
                  <a:lnTo>
                    <a:pt x="118" y="1551"/>
                  </a:lnTo>
                  <a:lnTo>
                    <a:pt x="118" y="1548"/>
                  </a:lnTo>
                  <a:lnTo>
                    <a:pt x="118" y="1542"/>
                  </a:lnTo>
                  <a:lnTo>
                    <a:pt x="118" y="1542"/>
                  </a:lnTo>
                  <a:lnTo>
                    <a:pt x="115" y="1542"/>
                  </a:lnTo>
                  <a:lnTo>
                    <a:pt x="112" y="1542"/>
                  </a:lnTo>
                  <a:lnTo>
                    <a:pt x="112" y="1539"/>
                  </a:lnTo>
                  <a:lnTo>
                    <a:pt x="112" y="1539"/>
                  </a:lnTo>
                  <a:lnTo>
                    <a:pt x="103" y="1530"/>
                  </a:lnTo>
                  <a:lnTo>
                    <a:pt x="103" y="1530"/>
                  </a:lnTo>
                  <a:lnTo>
                    <a:pt x="103" y="1527"/>
                  </a:lnTo>
                  <a:lnTo>
                    <a:pt x="100" y="1527"/>
                  </a:lnTo>
                  <a:lnTo>
                    <a:pt x="100" y="1527"/>
                  </a:lnTo>
                  <a:lnTo>
                    <a:pt x="97" y="1527"/>
                  </a:lnTo>
                  <a:lnTo>
                    <a:pt x="97" y="1524"/>
                  </a:lnTo>
                  <a:lnTo>
                    <a:pt x="94" y="1518"/>
                  </a:lnTo>
                  <a:lnTo>
                    <a:pt x="94" y="1518"/>
                  </a:lnTo>
                  <a:lnTo>
                    <a:pt x="94" y="1518"/>
                  </a:lnTo>
                  <a:lnTo>
                    <a:pt x="91" y="1515"/>
                  </a:lnTo>
                  <a:lnTo>
                    <a:pt x="88" y="1515"/>
                  </a:lnTo>
                  <a:lnTo>
                    <a:pt x="88" y="1515"/>
                  </a:lnTo>
                  <a:lnTo>
                    <a:pt x="88" y="1512"/>
                  </a:lnTo>
                  <a:lnTo>
                    <a:pt x="88" y="1506"/>
                  </a:lnTo>
                  <a:lnTo>
                    <a:pt x="88" y="1506"/>
                  </a:lnTo>
                  <a:lnTo>
                    <a:pt x="85" y="1506"/>
                  </a:lnTo>
                  <a:lnTo>
                    <a:pt x="82" y="1506"/>
                  </a:lnTo>
                  <a:lnTo>
                    <a:pt x="79" y="1506"/>
                  </a:lnTo>
                  <a:lnTo>
                    <a:pt x="79" y="1503"/>
                  </a:lnTo>
                  <a:lnTo>
                    <a:pt x="79" y="1503"/>
                  </a:lnTo>
                  <a:lnTo>
                    <a:pt x="82" y="1500"/>
                  </a:lnTo>
                  <a:lnTo>
                    <a:pt x="82" y="1500"/>
                  </a:lnTo>
                  <a:lnTo>
                    <a:pt x="82" y="1500"/>
                  </a:lnTo>
                  <a:lnTo>
                    <a:pt x="76" y="1491"/>
                  </a:lnTo>
                  <a:lnTo>
                    <a:pt x="70" y="1488"/>
                  </a:lnTo>
                  <a:lnTo>
                    <a:pt x="64" y="1482"/>
                  </a:lnTo>
                  <a:lnTo>
                    <a:pt x="61" y="1479"/>
                  </a:lnTo>
                  <a:lnTo>
                    <a:pt x="64" y="1473"/>
                  </a:lnTo>
                  <a:lnTo>
                    <a:pt x="64" y="1473"/>
                  </a:lnTo>
                  <a:lnTo>
                    <a:pt x="58" y="1476"/>
                  </a:lnTo>
                  <a:lnTo>
                    <a:pt x="52" y="1473"/>
                  </a:lnTo>
                  <a:lnTo>
                    <a:pt x="49" y="1469"/>
                  </a:lnTo>
                  <a:lnTo>
                    <a:pt x="43" y="1463"/>
                  </a:lnTo>
                  <a:lnTo>
                    <a:pt x="40" y="1460"/>
                  </a:lnTo>
                  <a:lnTo>
                    <a:pt x="34" y="1460"/>
                  </a:lnTo>
                  <a:lnTo>
                    <a:pt x="34" y="1460"/>
                  </a:lnTo>
                  <a:lnTo>
                    <a:pt x="37" y="1457"/>
                  </a:lnTo>
                  <a:lnTo>
                    <a:pt x="40" y="1448"/>
                  </a:lnTo>
                  <a:lnTo>
                    <a:pt x="40" y="1448"/>
                  </a:lnTo>
                  <a:lnTo>
                    <a:pt x="37" y="1445"/>
                  </a:lnTo>
                  <a:lnTo>
                    <a:pt x="31" y="1445"/>
                  </a:lnTo>
                  <a:lnTo>
                    <a:pt x="21" y="1445"/>
                  </a:lnTo>
                  <a:lnTo>
                    <a:pt x="21" y="1445"/>
                  </a:lnTo>
                  <a:lnTo>
                    <a:pt x="21" y="1439"/>
                  </a:lnTo>
                  <a:lnTo>
                    <a:pt x="18" y="1436"/>
                  </a:lnTo>
                  <a:lnTo>
                    <a:pt x="12" y="1433"/>
                  </a:lnTo>
                  <a:lnTo>
                    <a:pt x="12" y="1433"/>
                  </a:lnTo>
                  <a:lnTo>
                    <a:pt x="15" y="1430"/>
                  </a:lnTo>
                  <a:lnTo>
                    <a:pt x="15" y="1427"/>
                  </a:lnTo>
                  <a:lnTo>
                    <a:pt x="15" y="1424"/>
                  </a:lnTo>
                  <a:lnTo>
                    <a:pt x="12" y="1418"/>
                  </a:lnTo>
                  <a:lnTo>
                    <a:pt x="12" y="1418"/>
                  </a:lnTo>
                  <a:lnTo>
                    <a:pt x="12" y="1415"/>
                  </a:lnTo>
                  <a:lnTo>
                    <a:pt x="9" y="1412"/>
                  </a:lnTo>
                  <a:lnTo>
                    <a:pt x="9" y="1412"/>
                  </a:lnTo>
                  <a:lnTo>
                    <a:pt x="6" y="1406"/>
                  </a:lnTo>
                  <a:lnTo>
                    <a:pt x="0" y="1397"/>
                  </a:lnTo>
                  <a:lnTo>
                    <a:pt x="0" y="1397"/>
                  </a:lnTo>
                  <a:lnTo>
                    <a:pt x="3" y="1394"/>
                  </a:lnTo>
                  <a:lnTo>
                    <a:pt x="6" y="1394"/>
                  </a:lnTo>
                  <a:lnTo>
                    <a:pt x="12" y="1394"/>
                  </a:lnTo>
                  <a:lnTo>
                    <a:pt x="12" y="1394"/>
                  </a:lnTo>
                  <a:lnTo>
                    <a:pt x="15" y="1391"/>
                  </a:lnTo>
                  <a:lnTo>
                    <a:pt x="15" y="1385"/>
                  </a:lnTo>
                  <a:lnTo>
                    <a:pt x="18" y="1382"/>
                  </a:lnTo>
                  <a:lnTo>
                    <a:pt x="21" y="1382"/>
                  </a:lnTo>
                  <a:lnTo>
                    <a:pt x="21" y="1382"/>
                  </a:lnTo>
                  <a:lnTo>
                    <a:pt x="21" y="1312"/>
                  </a:lnTo>
                  <a:lnTo>
                    <a:pt x="21" y="1312"/>
                  </a:lnTo>
                  <a:lnTo>
                    <a:pt x="21" y="1309"/>
                  </a:lnTo>
                  <a:lnTo>
                    <a:pt x="18" y="1309"/>
                  </a:lnTo>
                  <a:lnTo>
                    <a:pt x="12" y="1306"/>
                  </a:lnTo>
                  <a:lnTo>
                    <a:pt x="12" y="1306"/>
                  </a:lnTo>
                  <a:lnTo>
                    <a:pt x="18" y="1300"/>
                  </a:lnTo>
                  <a:lnTo>
                    <a:pt x="18" y="1300"/>
                  </a:lnTo>
                  <a:lnTo>
                    <a:pt x="18" y="1294"/>
                  </a:lnTo>
                  <a:lnTo>
                    <a:pt x="15" y="1291"/>
                  </a:lnTo>
                  <a:lnTo>
                    <a:pt x="15" y="1288"/>
                  </a:lnTo>
                  <a:lnTo>
                    <a:pt x="12" y="1282"/>
                  </a:lnTo>
                  <a:lnTo>
                    <a:pt x="12" y="1282"/>
                  </a:lnTo>
                  <a:lnTo>
                    <a:pt x="18" y="1285"/>
                  </a:lnTo>
                  <a:lnTo>
                    <a:pt x="21" y="1285"/>
                  </a:lnTo>
                  <a:lnTo>
                    <a:pt x="21" y="1276"/>
                  </a:lnTo>
                  <a:lnTo>
                    <a:pt x="24" y="1267"/>
                  </a:lnTo>
                  <a:lnTo>
                    <a:pt x="24" y="1267"/>
                  </a:lnTo>
                  <a:lnTo>
                    <a:pt x="31" y="1270"/>
                  </a:lnTo>
                  <a:lnTo>
                    <a:pt x="31" y="1270"/>
                  </a:lnTo>
                  <a:lnTo>
                    <a:pt x="31" y="1258"/>
                  </a:lnTo>
                  <a:lnTo>
                    <a:pt x="31" y="1252"/>
                  </a:lnTo>
                  <a:lnTo>
                    <a:pt x="34" y="1246"/>
                  </a:lnTo>
                  <a:lnTo>
                    <a:pt x="34" y="1246"/>
                  </a:lnTo>
                  <a:lnTo>
                    <a:pt x="43" y="1246"/>
                  </a:lnTo>
                  <a:lnTo>
                    <a:pt x="43" y="1246"/>
                  </a:lnTo>
                  <a:lnTo>
                    <a:pt x="40" y="1240"/>
                  </a:lnTo>
                  <a:lnTo>
                    <a:pt x="37" y="1237"/>
                  </a:lnTo>
                  <a:lnTo>
                    <a:pt x="40" y="1234"/>
                  </a:lnTo>
                  <a:lnTo>
                    <a:pt x="40" y="1234"/>
                  </a:lnTo>
                  <a:lnTo>
                    <a:pt x="43" y="1231"/>
                  </a:lnTo>
                  <a:lnTo>
                    <a:pt x="46" y="1228"/>
                  </a:lnTo>
                  <a:lnTo>
                    <a:pt x="52" y="1219"/>
                  </a:lnTo>
                  <a:lnTo>
                    <a:pt x="58" y="1209"/>
                  </a:lnTo>
                  <a:lnTo>
                    <a:pt x="61" y="1206"/>
                  </a:lnTo>
                  <a:lnTo>
                    <a:pt x="67" y="1206"/>
                  </a:lnTo>
                  <a:lnTo>
                    <a:pt x="67" y="1206"/>
                  </a:lnTo>
                  <a:lnTo>
                    <a:pt x="70" y="1197"/>
                  </a:lnTo>
                  <a:lnTo>
                    <a:pt x="73" y="1191"/>
                  </a:lnTo>
                  <a:lnTo>
                    <a:pt x="79" y="1185"/>
                  </a:lnTo>
                  <a:lnTo>
                    <a:pt x="79" y="1176"/>
                  </a:lnTo>
                  <a:lnTo>
                    <a:pt x="79" y="1176"/>
                  </a:lnTo>
                  <a:lnTo>
                    <a:pt x="82" y="1176"/>
                  </a:lnTo>
                  <a:lnTo>
                    <a:pt x="85" y="1176"/>
                  </a:lnTo>
                  <a:lnTo>
                    <a:pt x="88" y="1170"/>
                  </a:lnTo>
                  <a:lnTo>
                    <a:pt x="88" y="1170"/>
                  </a:lnTo>
                  <a:lnTo>
                    <a:pt x="103" y="1167"/>
                  </a:lnTo>
                  <a:lnTo>
                    <a:pt x="118" y="1158"/>
                  </a:lnTo>
                  <a:lnTo>
                    <a:pt x="121" y="1155"/>
                  </a:lnTo>
                  <a:lnTo>
                    <a:pt x="127" y="1146"/>
                  </a:lnTo>
                  <a:lnTo>
                    <a:pt x="127" y="1140"/>
                  </a:lnTo>
                  <a:lnTo>
                    <a:pt x="127" y="1128"/>
                  </a:lnTo>
                  <a:lnTo>
                    <a:pt x="127" y="1128"/>
                  </a:lnTo>
                  <a:lnTo>
                    <a:pt x="133" y="1128"/>
                  </a:lnTo>
                  <a:lnTo>
                    <a:pt x="136" y="1128"/>
                  </a:lnTo>
                  <a:lnTo>
                    <a:pt x="136" y="1119"/>
                  </a:lnTo>
                  <a:lnTo>
                    <a:pt x="136" y="1110"/>
                  </a:lnTo>
                  <a:lnTo>
                    <a:pt x="139" y="1110"/>
                  </a:lnTo>
                  <a:lnTo>
                    <a:pt x="145" y="1107"/>
                  </a:lnTo>
                  <a:lnTo>
                    <a:pt x="145" y="1107"/>
                  </a:lnTo>
                  <a:lnTo>
                    <a:pt x="145" y="1082"/>
                  </a:lnTo>
                  <a:lnTo>
                    <a:pt x="145" y="1082"/>
                  </a:lnTo>
                  <a:lnTo>
                    <a:pt x="148" y="1082"/>
                  </a:lnTo>
                  <a:lnTo>
                    <a:pt x="151" y="1082"/>
                  </a:lnTo>
                  <a:lnTo>
                    <a:pt x="154" y="1079"/>
                  </a:lnTo>
                  <a:lnTo>
                    <a:pt x="161" y="1079"/>
                  </a:lnTo>
                  <a:lnTo>
                    <a:pt x="161" y="1079"/>
                  </a:lnTo>
                  <a:lnTo>
                    <a:pt x="170" y="1067"/>
                  </a:lnTo>
                  <a:lnTo>
                    <a:pt x="182" y="1055"/>
                  </a:lnTo>
                  <a:lnTo>
                    <a:pt x="182" y="1055"/>
                  </a:lnTo>
                  <a:lnTo>
                    <a:pt x="182" y="1055"/>
                  </a:lnTo>
                  <a:lnTo>
                    <a:pt x="185" y="1052"/>
                  </a:lnTo>
                  <a:lnTo>
                    <a:pt x="185" y="1052"/>
                  </a:lnTo>
                  <a:lnTo>
                    <a:pt x="188" y="1049"/>
                  </a:lnTo>
                  <a:lnTo>
                    <a:pt x="191" y="1046"/>
                  </a:lnTo>
                  <a:lnTo>
                    <a:pt x="194" y="1043"/>
                  </a:lnTo>
                  <a:lnTo>
                    <a:pt x="194" y="1040"/>
                  </a:lnTo>
                  <a:lnTo>
                    <a:pt x="194" y="1040"/>
                  </a:lnTo>
                  <a:lnTo>
                    <a:pt x="203" y="1040"/>
                  </a:lnTo>
                  <a:lnTo>
                    <a:pt x="212" y="1034"/>
                  </a:lnTo>
                  <a:lnTo>
                    <a:pt x="218" y="1031"/>
                  </a:lnTo>
                  <a:lnTo>
                    <a:pt x="230" y="1031"/>
                  </a:lnTo>
                  <a:lnTo>
                    <a:pt x="230" y="1031"/>
                  </a:lnTo>
                  <a:lnTo>
                    <a:pt x="227" y="1034"/>
                  </a:lnTo>
                  <a:lnTo>
                    <a:pt x="230" y="1037"/>
                  </a:lnTo>
                  <a:lnTo>
                    <a:pt x="236" y="1040"/>
                  </a:lnTo>
                  <a:lnTo>
                    <a:pt x="242" y="1040"/>
                  </a:lnTo>
                  <a:lnTo>
                    <a:pt x="242" y="1043"/>
                  </a:lnTo>
                  <a:lnTo>
                    <a:pt x="242" y="1046"/>
                  </a:lnTo>
                  <a:lnTo>
                    <a:pt x="242" y="1046"/>
                  </a:lnTo>
                  <a:lnTo>
                    <a:pt x="245" y="1043"/>
                  </a:lnTo>
                  <a:lnTo>
                    <a:pt x="251" y="1043"/>
                  </a:lnTo>
                  <a:lnTo>
                    <a:pt x="263" y="1043"/>
                  </a:lnTo>
                  <a:lnTo>
                    <a:pt x="275" y="1043"/>
                  </a:lnTo>
                  <a:lnTo>
                    <a:pt x="281" y="1040"/>
                  </a:lnTo>
                  <a:lnTo>
                    <a:pt x="281" y="1034"/>
                  </a:lnTo>
                  <a:lnTo>
                    <a:pt x="281" y="1034"/>
                  </a:lnTo>
                  <a:lnTo>
                    <a:pt x="297" y="1031"/>
                  </a:lnTo>
                  <a:lnTo>
                    <a:pt x="309" y="1028"/>
                  </a:lnTo>
                  <a:lnTo>
                    <a:pt x="318" y="1022"/>
                  </a:lnTo>
                  <a:lnTo>
                    <a:pt x="327" y="1013"/>
                  </a:lnTo>
                  <a:lnTo>
                    <a:pt x="327" y="1013"/>
                  </a:lnTo>
                  <a:lnTo>
                    <a:pt x="336" y="1013"/>
                  </a:lnTo>
                  <a:lnTo>
                    <a:pt x="339" y="1013"/>
                  </a:lnTo>
                  <a:lnTo>
                    <a:pt x="339" y="1010"/>
                  </a:lnTo>
                  <a:lnTo>
                    <a:pt x="339" y="1010"/>
                  </a:lnTo>
                  <a:lnTo>
                    <a:pt x="348" y="1013"/>
                  </a:lnTo>
                  <a:lnTo>
                    <a:pt x="354" y="1013"/>
                  </a:lnTo>
                  <a:lnTo>
                    <a:pt x="354" y="1013"/>
                  </a:lnTo>
                  <a:lnTo>
                    <a:pt x="369" y="1013"/>
                  </a:lnTo>
                  <a:lnTo>
                    <a:pt x="381" y="1010"/>
                  </a:lnTo>
                  <a:lnTo>
                    <a:pt x="381" y="1010"/>
                  </a:lnTo>
                  <a:lnTo>
                    <a:pt x="381" y="1013"/>
                  </a:lnTo>
                  <a:lnTo>
                    <a:pt x="384" y="1013"/>
                  </a:lnTo>
                  <a:lnTo>
                    <a:pt x="384" y="1013"/>
                  </a:lnTo>
                  <a:lnTo>
                    <a:pt x="402" y="1019"/>
                  </a:lnTo>
                  <a:lnTo>
                    <a:pt x="414" y="1019"/>
                  </a:lnTo>
                  <a:lnTo>
                    <a:pt x="430" y="1019"/>
                  </a:lnTo>
                  <a:lnTo>
                    <a:pt x="430" y="1019"/>
                  </a:lnTo>
                  <a:lnTo>
                    <a:pt x="442" y="1013"/>
                  </a:lnTo>
                  <a:lnTo>
                    <a:pt x="451" y="1010"/>
                  </a:lnTo>
                  <a:lnTo>
                    <a:pt x="457" y="1013"/>
                  </a:lnTo>
                  <a:lnTo>
                    <a:pt x="457" y="1013"/>
                  </a:lnTo>
                  <a:lnTo>
                    <a:pt x="460" y="1016"/>
                  </a:lnTo>
                  <a:lnTo>
                    <a:pt x="463" y="1016"/>
                  </a:lnTo>
                  <a:lnTo>
                    <a:pt x="466" y="1016"/>
                  </a:lnTo>
                  <a:lnTo>
                    <a:pt x="472" y="1013"/>
                  </a:lnTo>
                  <a:lnTo>
                    <a:pt x="472" y="1013"/>
                  </a:lnTo>
                  <a:lnTo>
                    <a:pt x="475" y="1019"/>
                  </a:lnTo>
                  <a:lnTo>
                    <a:pt x="478" y="1022"/>
                  </a:lnTo>
                  <a:lnTo>
                    <a:pt x="478" y="1022"/>
                  </a:lnTo>
                  <a:lnTo>
                    <a:pt x="469" y="1028"/>
                  </a:lnTo>
                  <a:lnTo>
                    <a:pt x="469" y="1028"/>
                  </a:lnTo>
                  <a:lnTo>
                    <a:pt x="469" y="1028"/>
                  </a:lnTo>
                  <a:lnTo>
                    <a:pt x="472" y="1031"/>
                  </a:lnTo>
                  <a:lnTo>
                    <a:pt x="472" y="1031"/>
                  </a:lnTo>
                  <a:lnTo>
                    <a:pt x="472" y="1031"/>
                  </a:lnTo>
                  <a:lnTo>
                    <a:pt x="472" y="1034"/>
                  </a:lnTo>
                  <a:lnTo>
                    <a:pt x="469" y="1034"/>
                  </a:lnTo>
                  <a:lnTo>
                    <a:pt x="469" y="1034"/>
                  </a:lnTo>
                  <a:lnTo>
                    <a:pt x="472" y="1037"/>
                  </a:lnTo>
                  <a:lnTo>
                    <a:pt x="472" y="1043"/>
                  </a:lnTo>
                  <a:lnTo>
                    <a:pt x="472" y="1043"/>
                  </a:lnTo>
                  <a:lnTo>
                    <a:pt x="472" y="1058"/>
                  </a:lnTo>
                  <a:lnTo>
                    <a:pt x="472" y="1064"/>
                  </a:lnTo>
                  <a:lnTo>
                    <a:pt x="478" y="1076"/>
                  </a:lnTo>
                  <a:lnTo>
                    <a:pt x="478" y="1076"/>
                  </a:lnTo>
                  <a:lnTo>
                    <a:pt x="478" y="1079"/>
                  </a:lnTo>
                  <a:lnTo>
                    <a:pt x="481" y="1076"/>
                  </a:lnTo>
                  <a:lnTo>
                    <a:pt x="484" y="1076"/>
                  </a:lnTo>
                  <a:lnTo>
                    <a:pt x="490" y="1079"/>
                  </a:lnTo>
                  <a:lnTo>
                    <a:pt x="490" y="1079"/>
                  </a:lnTo>
                  <a:lnTo>
                    <a:pt x="490" y="1082"/>
                  </a:lnTo>
                  <a:lnTo>
                    <a:pt x="493" y="1082"/>
                  </a:lnTo>
                  <a:lnTo>
                    <a:pt x="499" y="1082"/>
                  </a:lnTo>
                  <a:lnTo>
                    <a:pt x="499" y="1082"/>
                  </a:lnTo>
                  <a:lnTo>
                    <a:pt x="496" y="1088"/>
                  </a:lnTo>
                  <a:lnTo>
                    <a:pt x="499" y="1091"/>
                  </a:lnTo>
                  <a:lnTo>
                    <a:pt x="499" y="1091"/>
                  </a:lnTo>
                  <a:lnTo>
                    <a:pt x="505" y="1091"/>
                  </a:lnTo>
                  <a:lnTo>
                    <a:pt x="508" y="1091"/>
                  </a:lnTo>
                  <a:lnTo>
                    <a:pt x="511" y="1095"/>
                  </a:lnTo>
                  <a:lnTo>
                    <a:pt x="511" y="1095"/>
                  </a:lnTo>
                  <a:lnTo>
                    <a:pt x="517" y="1095"/>
                  </a:lnTo>
                  <a:lnTo>
                    <a:pt x="526" y="1098"/>
                  </a:lnTo>
                  <a:lnTo>
                    <a:pt x="532" y="1101"/>
                  </a:lnTo>
                  <a:lnTo>
                    <a:pt x="535" y="1098"/>
                  </a:lnTo>
                  <a:lnTo>
                    <a:pt x="538" y="1095"/>
                  </a:lnTo>
                  <a:lnTo>
                    <a:pt x="538" y="1095"/>
                  </a:lnTo>
                  <a:lnTo>
                    <a:pt x="541" y="1098"/>
                  </a:lnTo>
                  <a:lnTo>
                    <a:pt x="541" y="1098"/>
                  </a:lnTo>
                  <a:lnTo>
                    <a:pt x="541" y="1104"/>
                  </a:lnTo>
                  <a:lnTo>
                    <a:pt x="541" y="1104"/>
                  </a:lnTo>
                  <a:lnTo>
                    <a:pt x="548" y="1107"/>
                  </a:lnTo>
                  <a:lnTo>
                    <a:pt x="551" y="1107"/>
                  </a:lnTo>
                  <a:lnTo>
                    <a:pt x="557" y="1107"/>
                  </a:lnTo>
                  <a:lnTo>
                    <a:pt x="563" y="1107"/>
                  </a:lnTo>
                  <a:lnTo>
                    <a:pt x="563" y="1107"/>
                  </a:lnTo>
                  <a:lnTo>
                    <a:pt x="566" y="1113"/>
                  </a:lnTo>
                  <a:lnTo>
                    <a:pt x="566" y="1116"/>
                  </a:lnTo>
                  <a:lnTo>
                    <a:pt x="566" y="1116"/>
                  </a:lnTo>
                  <a:lnTo>
                    <a:pt x="572" y="1116"/>
                  </a:lnTo>
                  <a:lnTo>
                    <a:pt x="575" y="1116"/>
                  </a:lnTo>
                  <a:lnTo>
                    <a:pt x="575" y="1116"/>
                  </a:lnTo>
                  <a:lnTo>
                    <a:pt x="578" y="1119"/>
                  </a:lnTo>
                  <a:lnTo>
                    <a:pt x="581" y="1119"/>
                  </a:lnTo>
                  <a:lnTo>
                    <a:pt x="587" y="1119"/>
                  </a:lnTo>
                  <a:lnTo>
                    <a:pt x="587" y="1119"/>
                  </a:lnTo>
                  <a:lnTo>
                    <a:pt x="590" y="1128"/>
                  </a:lnTo>
                  <a:lnTo>
                    <a:pt x="590" y="1128"/>
                  </a:lnTo>
                  <a:lnTo>
                    <a:pt x="596" y="1128"/>
                  </a:lnTo>
                  <a:lnTo>
                    <a:pt x="602" y="1125"/>
                  </a:lnTo>
                  <a:lnTo>
                    <a:pt x="602" y="1125"/>
                  </a:lnTo>
                  <a:lnTo>
                    <a:pt x="608" y="1128"/>
                  </a:lnTo>
                  <a:lnTo>
                    <a:pt x="608" y="1128"/>
                  </a:lnTo>
                  <a:lnTo>
                    <a:pt x="617" y="1128"/>
                  </a:lnTo>
                  <a:lnTo>
                    <a:pt x="617" y="1128"/>
                  </a:lnTo>
                  <a:lnTo>
                    <a:pt x="623" y="1119"/>
                  </a:lnTo>
                  <a:lnTo>
                    <a:pt x="623" y="1119"/>
                  </a:lnTo>
                  <a:lnTo>
                    <a:pt x="626" y="1119"/>
                  </a:lnTo>
                  <a:lnTo>
                    <a:pt x="629" y="1119"/>
                  </a:lnTo>
                  <a:lnTo>
                    <a:pt x="629" y="1116"/>
                  </a:lnTo>
                  <a:lnTo>
                    <a:pt x="629" y="1116"/>
                  </a:lnTo>
                  <a:lnTo>
                    <a:pt x="626" y="1113"/>
                  </a:lnTo>
                  <a:lnTo>
                    <a:pt x="626" y="1113"/>
                  </a:lnTo>
                  <a:lnTo>
                    <a:pt x="629" y="1110"/>
                  </a:lnTo>
                  <a:lnTo>
                    <a:pt x="635" y="1104"/>
                  </a:lnTo>
                  <a:lnTo>
                    <a:pt x="638" y="1101"/>
                  </a:lnTo>
                  <a:lnTo>
                    <a:pt x="641" y="1095"/>
                  </a:lnTo>
                  <a:lnTo>
                    <a:pt x="641" y="1095"/>
                  </a:lnTo>
                  <a:lnTo>
                    <a:pt x="647" y="1095"/>
                  </a:lnTo>
                  <a:lnTo>
                    <a:pt x="653" y="1095"/>
                  </a:lnTo>
                  <a:lnTo>
                    <a:pt x="656" y="1091"/>
                  </a:lnTo>
                  <a:lnTo>
                    <a:pt x="665" y="1091"/>
                  </a:lnTo>
                  <a:lnTo>
                    <a:pt x="665" y="1091"/>
                  </a:lnTo>
                  <a:lnTo>
                    <a:pt x="668" y="1095"/>
                  </a:lnTo>
                  <a:lnTo>
                    <a:pt x="668" y="1095"/>
                  </a:lnTo>
                  <a:lnTo>
                    <a:pt x="668" y="1095"/>
                  </a:lnTo>
                  <a:lnTo>
                    <a:pt x="678" y="1095"/>
                  </a:lnTo>
                  <a:lnTo>
                    <a:pt x="684" y="1095"/>
                  </a:lnTo>
                  <a:lnTo>
                    <a:pt x="684" y="1095"/>
                  </a:lnTo>
                  <a:lnTo>
                    <a:pt x="693" y="1104"/>
                  </a:lnTo>
                  <a:lnTo>
                    <a:pt x="693" y="1104"/>
                  </a:lnTo>
                  <a:lnTo>
                    <a:pt x="699" y="1101"/>
                  </a:lnTo>
                  <a:lnTo>
                    <a:pt x="702" y="1101"/>
                  </a:lnTo>
                  <a:lnTo>
                    <a:pt x="705" y="1101"/>
                  </a:lnTo>
                  <a:lnTo>
                    <a:pt x="705" y="1101"/>
                  </a:lnTo>
                  <a:lnTo>
                    <a:pt x="705" y="1107"/>
                  </a:lnTo>
                  <a:lnTo>
                    <a:pt x="705" y="1107"/>
                  </a:lnTo>
                  <a:lnTo>
                    <a:pt x="711" y="1104"/>
                  </a:lnTo>
                  <a:lnTo>
                    <a:pt x="717" y="1104"/>
                  </a:lnTo>
                  <a:lnTo>
                    <a:pt x="723" y="1104"/>
                  </a:lnTo>
                  <a:lnTo>
                    <a:pt x="723" y="1104"/>
                  </a:lnTo>
                  <a:lnTo>
                    <a:pt x="720" y="1107"/>
                  </a:lnTo>
                  <a:lnTo>
                    <a:pt x="717" y="1107"/>
                  </a:lnTo>
                  <a:lnTo>
                    <a:pt x="714" y="1107"/>
                  </a:lnTo>
                  <a:lnTo>
                    <a:pt x="714" y="1107"/>
                  </a:lnTo>
                  <a:lnTo>
                    <a:pt x="720" y="1113"/>
                  </a:lnTo>
                  <a:lnTo>
                    <a:pt x="729" y="1116"/>
                  </a:lnTo>
                  <a:lnTo>
                    <a:pt x="753" y="1116"/>
                  </a:lnTo>
                  <a:lnTo>
                    <a:pt x="753" y="1116"/>
                  </a:lnTo>
                  <a:lnTo>
                    <a:pt x="756" y="1122"/>
                  </a:lnTo>
                  <a:lnTo>
                    <a:pt x="759" y="1125"/>
                  </a:lnTo>
                  <a:lnTo>
                    <a:pt x="771" y="1125"/>
                  </a:lnTo>
                  <a:lnTo>
                    <a:pt x="786" y="1122"/>
                  </a:lnTo>
                  <a:lnTo>
                    <a:pt x="795" y="1116"/>
                  </a:lnTo>
                  <a:lnTo>
                    <a:pt x="795" y="1116"/>
                  </a:lnTo>
                  <a:lnTo>
                    <a:pt x="798" y="1116"/>
                  </a:lnTo>
                  <a:lnTo>
                    <a:pt x="808" y="1116"/>
                  </a:lnTo>
                  <a:lnTo>
                    <a:pt x="814" y="1116"/>
                  </a:lnTo>
                  <a:lnTo>
                    <a:pt x="820" y="1116"/>
                  </a:lnTo>
                  <a:lnTo>
                    <a:pt x="820" y="1116"/>
                  </a:lnTo>
                  <a:lnTo>
                    <a:pt x="820" y="1119"/>
                  </a:lnTo>
                  <a:lnTo>
                    <a:pt x="823" y="1119"/>
                  </a:lnTo>
                  <a:lnTo>
                    <a:pt x="823" y="1116"/>
                  </a:lnTo>
                  <a:lnTo>
                    <a:pt x="826" y="1116"/>
                  </a:lnTo>
                  <a:lnTo>
                    <a:pt x="826" y="1116"/>
                  </a:lnTo>
                  <a:lnTo>
                    <a:pt x="838" y="1119"/>
                  </a:lnTo>
                  <a:lnTo>
                    <a:pt x="847" y="1119"/>
                  </a:lnTo>
                  <a:lnTo>
                    <a:pt x="847" y="1119"/>
                  </a:lnTo>
                  <a:lnTo>
                    <a:pt x="856" y="1116"/>
                  </a:lnTo>
                  <a:lnTo>
                    <a:pt x="862" y="1113"/>
                  </a:lnTo>
                  <a:lnTo>
                    <a:pt x="868" y="1113"/>
                  </a:lnTo>
                  <a:lnTo>
                    <a:pt x="868" y="1113"/>
                  </a:lnTo>
                  <a:lnTo>
                    <a:pt x="871" y="1098"/>
                  </a:lnTo>
                  <a:lnTo>
                    <a:pt x="874" y="1091"/>
                  </a:lnTo>
                  <a:lnTo>
                    <a:pt x="880" y="1088"/>
                  </a:lnTo>
                  <a:lnTo>
                    <a:pt x="880" y="1088"/>
                  </a:lnTo>
                  <a:lnTo>
                    <a:pt x="877" y="1079"/>
                  </a:lnTo>
                  <a:lnTo>
                    <a:pt x="877" y="1076"/>
                  </a:lnTo>
                  <a:lnTo>
                    <a:pt x="877" y="1070"/>
                  </a:lnTo>
                  <a:lnTo>
                    <a:pt x="877" y="1070"/>
                  </a:lnTo>
                  <a:lnTo>
                    <a:pt x="880" y="1070"/>
                  </a:lnTo>
                  <a:lnTo>
                    <a:pt x="883" y="1067"/>
                  </a:lnTo>
                  <a:lnTo>
                    <a:pt x="889" y="1061"/>
                  </a:lnTo>
                  <a:lnTo>
                    <a:pt x="892" y="1055"/>
                  </a:lnTo>
                  <a:lnTo>
                    <a:pt x="895" y="1055"/>
                  </a:lnTo>
                  <a:lnTo>
                    <a:pt x="901" y="1058"/>
                  </a:lnTo>
                  <a:lnTo>
                    <a:pt x="901" y="1058"/>
                  </a:lnTo>
                  <a:lnTo>
                    <a:pt x="901" y="1049"/>
                  </a:lnTo>
                  <a:lnTo>
                    <a:pt x="898" y="1043"/>
                  </a:lnTo>
                  <a:lnTo>
                    <a:pt x="892" y="1040"/>
                  </a:lnTo>
                  <a:lnTo>
                    <a:pt x="883" y="1040"/>
                  </a:lnTo>
                  <a:lnTo>
                    <a:pt x="883" y="1040"/>
                  </a:lnTo>
                  <a:lnTo>
                    <a:pt x="886" y="1031"/>
                  </a:lnTo>
                  <a:lnTo>
                    <a:pt x="889" y="1022"/>
                  </a:lnTo>
                  <a:lnTo>
                    <a:pt x="889" y="1022"/>
                  </a:lnTo>
                  <a:lnTo>
                    <a:pt x="886" y="1019"/>
                  </a:lnTo>
                  <a:lnTo>
                    <a:pt x="883" y="1016"/>
                  </a:lnTo>
                  <a:lnTo>
                    <a:pt x="871" y="1013"/>
                  </a:lnTo>
                  <a:lnTo>
                    <a:pt x="862" y="1013"/>
                  </a:lnTo>
                  <a:lnTo>
                    <a:pt x="859" y="1010"/>
                  </a:lnTo>
                  <a:lnTo>
                    <a:pt x="856" y="1007"/>
                  </a:lnTo>
                  <a:lnTo>
                    <a:pt x="856" y="1007"/>
                  </a:lnTo>
                  <a:lnTo>
                    <a:pt x="850" y="1010"/>
                  </a:lnTo>
                  <a:lnTo>
                    <a:pt x="841" y="1010"/>
                  </a:lnTo>
                  <a:lnTo>
                    <a:pt x="835" y="1013"/>
                  </a:lnTo>
                  <a:lnTo>
                    <a:pt x="832" y="1019"/>
                  </a:lnTo>
                  <a:lnTo>
                    <a:pt x="832" y="1019"/>
                  </a:lnTo>
                  <a:lnTo>
                    <a:pt x="829" y="1019"/>
                  </a:lnTo>
                  <a:lnTo>
                    <a:pt x="829" y="1016"/>
                  </a:lnTo>
                  <a:lnTo>
                    <a:pt x="826" y="1010"/>
                  </a:lnTo>
                  <a:lnTo>
                    <a:pt x="826" y="1010"/>
                  </a:lnTo>
                  <a:lnTo>
                    <a:pt x="823" y="1010"/>
                  </a:lnTo>
                  <a:lnTo>
                    <a:pt x="814" y="1010"/>
                  </a:lnTo>
                  <a:lnTo>
                    <a:pt x="805" y="1010"/>
                  </a:lnTo>
                  <a:lnTo>
                    <a:pt x="798" y="1010"/>
                  </a:lnTo>
                  <a:lnTo>
                    <a:pt x="798" y="1010"/>
                  </a:lnTo>
                  <a:lnTo>
                    <a:pt x="792" y="1016"/>
                  </a:lnTo>
                  <a:lnTo>
                    <a:pt x="792" y="1019"/>
                  </a:lnTo>
                  <a:lnTo>
                    <a:pt x="786" y="1019"/>
                  </a:lnTo>
                  <a:lnTo>
                    <a:pt x="786" y="1019"/>
                  </a:lnTo>
                  <a:lnTo>
                    <a:pt x="780" y="1016"/>
                  </a:lnTo>
                  <a:lnTo>
                    <a:pt x="774" y="1013"/>
                  </a:lnTo>
                  <a:lnTo>
                    <a:pt x="768" y="1007"/>
                  </a:lnTo>
                  <a:lnTo>
                    <a:pt x="759" y="1007"/>
                  </a:lnTo>
                  <a:lnTo>
                    <a:pt x="759" y="1007"/>
                  </a:lnTo>
                  <a:lnTo>
                    <a:pt x="756" y="998"/>
                  </a:lnTo>
                  <a:lnTo>
                    <a:pt x="753" y="995"/>
                  </a:lnTo>
                  <a:lnTo>
                    <a:pt x="753" y="989"/>
                  </a:lnTo>
                  <a:lnTo>
                    <a:pt x="753" y="989"/>
                  </a:lnTo>
                  <a:lnTo>
                    <a:pt x="747" y="989"/>
                  </a:lnTo>
                  <a:lnTo>
                    <a:pt x="747" y="986"/>
                  </a:lnTo>
                  <a:lnTo>
                    <a:pt x="747" y="986"/>
                  </a:lnTo>
                  <a:lnTo>
                    <a:pt x="738" y="980"/>
                  </a:lnTo>
                  <a:lnTo>
                    <a:pt x="729" y="977"/>
                  </a:lnTo>
                  <a:lnTo>
                    <a:pt x="729" y="977"/>
                  </a:lnTo>
                  <a:lnTo>
                    <a:pt x="732" y="968"/>
                  </a:lnTo>
                  <a:lnTo>
                    <a:pt x="735" y="955"/>
                  </a:lnTo>
                  <a:lnTo>
                    <a:pt x="729" y="934"/>
                  </a:lnTo>
                  <a:lnTo>
                    <a:pt x="729" y="934"/>
                  </a:lnTo>
                  <a:lnTo>
                    <a:pt x="720" y="934"/>
                  </a:lnTo>
                  <a:lnTo>
                    <a:pt x="714" y="934"/>
                  </a:lnTo>
                  <a:lnTo>
                    <a:pt x="708" y="937"/>
                  </a:lnTo>
                  <a:lnTo>
                    <a:pt x="705" y="946"/>
                  </a:lnTo>
                  <a:lnTo>
                    <a:pt x="705" y="946"/>
                  </a:lnTo>
                  <a:lnTo>
                    <a:pt x="699" y="943"/>
                  </a:lnTo>
                  <a:lnTo>
                    <a:pt x="693" y="943"/>
                  </a:lnTo>
                  <a:lnTo>
                    <a:pt x="687" y="943"/>
                  </a:lnTo>
                  <a:lnTo>
                    <a:pt x="681" y="940"/>
                  </a:lnTo>
                  <a:lnTo>
                    <a:pt x="681" y="940"/>
                  </a:lnTo>
                  <a:lnTo>
                    <a:pt x="681" y="946"/>
                  </a:lnTo>
                  <a:lnTo>
                    <a:pt x="678" y="949"/>
                  </a:lnTo>
                  <a:lnTo>
                    <a:pt x="678" y="949"/>
                  </a:lnTo>
                  <a:lnTo>
                    <a:pt x="684" y="958"/>
                  </a:lnTo>
                  <a:lnTo>
                    <a:pt x="684" y="958"/>
                  </a:lnTo>
                  <a:lnTo>
                    <a:pt x="687" y="964"/>
                  </a:lnTo>
                  <a:lnTo>
                    <a:pt x="690" y="964"/>
                  </a:lnTo>
                  <a:lnTo>
                    <a:pt x="693" y="964"/>
                  </a:lnTo>
                  <a:lnTo>
                    <a:pt x="693" y="964"/>
                  </a:lnTo>
                  <a:lnTo>
                    <a:pt x="690" y="977"/>
                  </a:lnTo>
                  <a:lnTo>
                    <a:pt x="696" y="983"/>
                  </a:lnTo>
                  <a:lnTo>
                    <a:pt x="696" y="983"/>
                  </a:lnTo>
                  <a:lnTo>
                    <a:pt x="699" y="986"/>
                  </a:lnTo>
                  <a:lnTo>
                    <a:pt x="696" y="989"/>
                  </a:lnTo>
                  <a:lnTo>
                    <a:pt x="690" y="989"/>
                  </a:lnTo>
                  <a:lnTo>
                    <a:pt x="690" y="989"/>
                  </a:lnTo>
                  <a:lnTo>
                    <a:pt x="687" y="998"/>
                  </a:lnTo>
                  <a:lnTo>
                    <a:pt x="684" y="1001"/>
                  </a:lnTo>
                  <a:lnTo>
                    <a:pt x="681" y="1001"/>
                  </a:lnTo>
                  <a:lnTo>
                    <a:pt x="681" y="1001"/>
                  </a:lnTo>
                  <a:lnTo>
                    <a:pt x="678" y="1001"/>
                  </a:lnTo>
                  <a:lnTo>
                    <a:pt x="675" y="1004"/>
                  </a:lnTo>
                  <a:lnTo>
                    <a:pt x="671" y="1010"/>
                  </a:lnTo>
                  <a:lnTo>
                    <a:pt x="668" y="1010"/>
                  </a:lnTo>
                  <a:lnTo>
                    <a:pt x="665" y="1010"/>
                  </a:lnTo>
                  <a:lnTo>
                    <a:pt x="665" y="1010"/>
                  </a:lnTo>
                  <a:lnTo>
                    <a:pt x="662" y="1004"/>
                  </a:lnTo>
                  <a:lnTo>
                    <a:pt x="656" y="1001"/>
                  </a:lnTo>
                  <a:lnTo>
                    <a:pt x="656" y="1001"/>
                  </a:lnTo>
                  <a:lnTo>
                    <a:pt x="656" y="998"/>
                  </a:lnTo>
                  <a:lnTo>
                    <a:pt x="659" y="995"/>
                  </a:lnTo>
                  <a:lnTo>
                    <a:pt x="665" y="995"/>
                  </a:lnTo>
                  <a:lnTo>
                    <a:pt x="665" y="995"/>
                  </a:lnTo>
                  <a:lnTo>
                    <a:pt x="653" y="986"/>
                  </a:lnTo>
                  <a:lnTo>
                    <a:pt x="653" y="980"/>
                  </a:lnTo>
                  <a:lnTo>
                    <a:pt x="656" y="974"/>
                  </a:lnTo>
                  <a:lnTo>
                    <a:pt x="656" y="974"/>
                  </a:lnTo>
                  <a:lnTo>
                    <a:pt x="647" y="974"/>
                  </a:lnTo>
                  <a:lnTo>
                    <a:pt x="644" y="974"/>
                  </a:lnTo>
                  <a:lnTo>
                    <a:pt x="641" y="974"/>
                  </a:lnTo>
                  <a:lnTo>
                    <a:pt x="641" y="974"/>
                  </a:lnTo>
                  <a:lnTo>
                    <a:pt x="641" y="971"/>
                  </a:lnTo>
                  <a:lnTo>
                    <a:pt x="644" y="971"/>
                  </a:lnTo>
                  <a:lnTo>
                    <a:pt x="647" y="971"/>
                  </a:lnTo>
                  <a:lnTo>
                    <a:pt x="647" y="971"/>
                  </a:lnTo>
                  <a:lnTo>
                    <a:pt x="641" y="964"/>
                  </a:lnTo>
                  <a:lnTo>
                    <a:pt x="629" y="952"/>
                  </a:lnTo>
                  <a:lnTo>
                    <a:pt x="629" y="952"/>
                  </a:lnTo>
                  <a:lnTo>
                    <a:pt x="626" y="940"/>
                  </a:lnTo>
                  <a:lnTo>
                    <a:pt x="623" y="931"/>
                  </a:lnTo>
                  <a:lnTo>
                    <a:pt x="620" y="925"/>
                  </a:lnTo>
                  <a:lnTo>
                    <a:pt x="620" y="913"/>
                  </a:lnTo>
                  <a:lnTo>
                    <a:pt x="620" y="913"/>
                  </a:lnTo>
                  <a:lnTo>
                    <a:pt x="620" y="910"/>
                  </a:lnTo>
                  <a:lnTo>
                    <a:pt x="614" y="910"/>
                  </a:lnTo>
                  <a:lnTo>
                    <a:pt x="611" y="910"/>
                  </a:lnTo>
                  <a:lnTo>
                    <a:pt x="608" y="910"/>
                  </a:lnTo>
                  <a:lnTo>
                    <a:pt x="608" y="910"/>
                  </a:lnTo>
                  <a:lnTo>
                    <a:pt x="611" y="904"/>
                  </a:lnTo>
                  <a:lnTo>
                    <a:pt x="611" y="901"/>
                  </a:lnTo>
                  <a:lnTo>
                    <a:pt x="611" y="901"/>
                  </a:lnTo>
                  <a:lnTo>
                    <a:pt x="605" y="898"/>
                  </a:lnTo>
                  <a:lnTo>
                    <a:pt x="602" y="898"/>
                  </a:lnTo>
                  <a:lnTo>
                    <a:pt x="599" y="898"/>
                  </a:lnTo>
                  <a:lnTo>
                    <a:pt x="596" y="895"/>
                  </a:lnTo>
                  <a:lnTo>
                    <a:pt x="596" y="895"/>
                  </a:lnTo>
                  <a:lnTo>
                    <a:pt x="596" y="892"/>
                  </a:lnTo>
                  <a:lnTo>
                    <a:pt x="599" y="889"/>
                  </a:lnTo>
                  <a:lnTo>
                    <a:pt x="599" y="889"/>
                  </a:lnTo>
                  <a:lnTo>
                    <a:pt x="599" y="889"/>
                  </a:lnTo>
                  <a:lnTo>
                    <a:pt x="596" y="889"/>
                  </a:lnTo>
                  <a:lnTo>
                    <a:pt x="596" y="892"/>
                  </a:lnTo>
                  <a:lnTo>
                    <a:pt x="596" y="892"/>
                  </a:lnTo>
                  <a:lnTo>
                    <a:pt x="593" y="892"/>
                  </a:lnTo>
                  <a:lnTo>
                    <a:pt x="593" y="889"/>
                  </a:lnTo>
                  <a:lnTo>
                    <a:pt x="590" y="883"/>
                  </a:lnTo>
                  <a:lnTo>
                    <a:pt x="590" y="883"/>
                  </a:lnTo>
                  <a:lnTo>
                    <a:pt x="581" y="883"/>
                  </a:lnTo>
                  <a:lnTo>
                    <a:pt x="575" y="880"/>
                  </a:lnTo>
                  <a:lnTo>
                    <a:pt x="569" y="877"/>
                  </a:lnTo>
                  <a:lnTo>
                    <a:pt x="560" y="877"/>
                  </a:lnTo>
                  <a:lnTo>
                    <a:pt x="560" y="877"/>
                  </a:lnTo>
                  <a:lnTo>
                    <a:pt x="557" y="874"/>
                  </a:lnTo>
                  <a:lnTo>
                    <a:pt x="557" y="871"/>
                  </a:lnTo>
                  <a:lnTo>
                    <a:pt x="551" y="868"/>
                  </a:lnTo>
                  <a:lnTo>
                    <a:pt x="551" y="868"/>
                  </a:lnTo>
                  <a:lnTo>
                    <a:pt x="551" y="865"/>
                  </a:lnTo>
                  <a:lnTo>
                    <a:pt x="551" y="859"/>
                  </a:lnTo>
                  <a:lnTo>
                    <a:pt x="551" y="859"/>
                  </a:lnTo>
                  <a:lnTo>
                    <a:pt x="548" y="859"/>
                  </a:lnTo>
                  <a:lnTo>
                    <a:pt x="541" y="859"/>
                  </a:lnTo>
                  <a:lnTo>
                    <a:pt x="541" y="859"/>
                  </a:lnTo>
                  <a:lnTo>
                    <a:pt x="541" y="853"/>
                  </a:lnTo>
                  <a:lnTo>
                    <a:pt x="541" y="847"/>
                  </a:lnTo>
                  <a:lnTo>
                    <a:pt x="538" y="847"/>
                  </a:lnTo>
                  <a:lnTo>
                    <a:pt x="538" y="847"/>
                  </a:lnTo>
                  <a:lnTo>
                    <a:pt x="535" y="850"/>
                  </a:lnTo>
                  <a:lnTo>
                    <a:pt x="535" y="850"/>
                  </a:lnTo>
                  <a:lnTo>
                    <a:pt x="529" y="844"/>
                  </a:lnTo>
                  <a:lnTo>
                    <a:pt x="529" y="844"/>
                  </a:lnTo>
                  <a:lnTo>
                    <a:pt x="526" y="841"/>
                  </a:lnTo>
                  <a:lnTo>
                    <a:pt x="526" y="834"/>
                  </a:lnTo>
                  <a:lnTo>
                    <a:pt x="526" y="834"/>
                  </a:lnTo>
                  <a:lnTo>
                    <a:pt x="514" y="837"/>
                  </a:lnTo>
                  <a:lnTo>
                    <a:pt x="508" y="837"/>
                  </a:lnTo>
                  <a:lnTo>
                    <a:pt x="502" y="834"/>
                  </a:lnTo>
                  <a:lnTo>
                    <a:pt x="502" y="834"/>
                  </a:lnTo>
                  <a:lnTo>
                    <a:pt x="499" y="837"/>
                  </a:lnTo>
                  <a:lnTo>
                    <a:pt x="499" y="841"/>
                  </a:lnTo>
                  <a:lnTo>
                    <a:pt x="496" y="844"/>
                  </a:lnTo>
                  <a:lnTo>
                    <a:pt x="493" y="844"/>
                  </a:lnTo>
                  <a:lnTo>
                    <a:pt x="493" y="844"/>
                  </a:lnTo>
                  <a:lnTo>
                    <a:pt x="493" y="850"/>
                  </a:lnTo>
                  <a:lnTo>
                    <a:pt x="496" y="853"/>
                  </a:lnTo>
                  <a:lnTo>
                    <a:pt x="499" y="856"/>
                  </a:lnTo>
                  <a:lnTo>
                    <a:pt x="502" y="859"/>
                  </a:lnTo>
                  <a:lnTo>
                    <a:pt x="502" y="859"/>
                  </a:lnTo>
                  <a:lnTo>
                    <a:pt x="511" y="871"/>
                  </a:lnTo>
                  <a:lnTo>
                    <a:pt x="511" y="871"/>
                  </a:lnTo>
                  <a:lnTo>
                    <a:pt x="514" y="874"/>
                  </a:lnTo>
                  <a:lnTo>
                    <a:pt x="517" y="877"/>
                  </a:lnTo>
                  <a:lnTo>
                    <a:pt x="517" y="877"/>
                  </a:lnTo>
                  <a:lnTo>
                    <a:pt x="517" y="883"/>
                  </a:lnTo>
                  <a:lnTo>
                    <a:pt x="520" y="886"/>
                  </a:lnTo>
                  <a:lnTo>
                    <a:pt x="526" y="889"/>
                  </a:lnTo>
                  <a:lnTo>
                    <a:pt x="529" y="892"/>
                  </a:lnTo>
                  <a:lnTo>
                    <a:pt x="529" y="892"/>
                  </a:lnTo>
                  <a:lnTo>
                    <a:pt x="532" y="901"/>
                  </a:lnTo>
                  <a:lnTo>
                    <a:pt x="535" y="904"/>
                  </a:lnTo>
                  <a:lnTo>
                    <a:pt x="538" y="904"/>
                  </a:lnTo>
                  <a:lnTo>
                    <a:pt x="538" y="904"/>
                  </a:lnTo>
                  <a:lnTo>
                    <a:pt x="541" y="901"/>
                  </a:lnTo>
                  <a:lnTo>
                    <a:pt x="541" y="904"/>
                  </a:lnTo>
                  <a:lnTo>
                    <a:pt x="541" y="907"/>
                  </a:lnTo>
                  <a:lnTo>
                    <a:pt x="541" y="910"/>
                  </a:lnTo>
                  <a:lnTo>
                    <a:pt x="541" y="910"/>
                  </a:lnTo>
                  <a:lnTo>
                    <a:pt x="551" y="913"/>
                  </a:lnTo>
                  <a:lnTo>
                    <a:pt x="557" y="916"/>
                  </a:lnTo>
                  <a:lnTo>
                    <a:pt x="560" y="922"/>
                  </a:lnTo>
                  <a:lnTo>
                    <a:pt x="560" y="922"/>
                  </a:lnTo>
                  <a:lnTo>
                    <a:pt x="563" y="919"/>
                  </a:lnTo>
                  <a:lnTo>
                    <a:pt x="566" y="922"/>
                  </a:lnTo>
                  <a:lnTo>
                    <a:pt x="566" y="925"/>
                  </a:lnTo>
                  <a:lnTo>
                    <a:pt x="566" y="925"/>
                  </a:lnTo>
                  <a:lnTo>
                    <a:pt x="572" y="922"/>
                  </a:lnTo>
                  <a:lnTo>
                    <a:pt x="572" y="922"/>
                  </a:lnTo>
                  <a:lnTo>
                    <a:pt x="572" y="922"/>
                  </a:lnTo>
                  <a:lnTo>
                    <a:pt x="575" y="925"/>
                  </a:lnTo>
                  <a:lnTo>
                    <a:pt x="578" y="928"/>
                  </a:lnTo>
                  <a:lnTo>
                    <a:pt x="578" y="925"/>
                  </a:lnTo>
                  <a:lnTo>
                    <a:pt x="578" y="925"/>
                  </a:lnTo>
                  <a:lnTo>
                    <a:pt x="581" y="925"/>
                  </a:lnTo>
                  <a:lnTo>
                    <a:pt x="584" y="928"/>
                  </a:lnTo>
                  <a:lnTo>
                    <a:pt x="584" y="931"/>
                  </a:lnTo>
                  <a:lnTo>
                    <a:pt x="584" y="937"/>
                  </a:lnTo>
                  <a:lnTo>
                    <a:pt x="587" y="937"/>
                  </a:lnTo>
                  <a:lnTo>
                    <a:pt x="590" y="937"/>
                  </a:lnTo>
                  <a:lnTo>
                    <a:pt x="590" y="937"/>
                  </a:lnTo>
                  <a:lnTo>
                    <a:pt x="590" y="940"/>
                  </a:lnTo>
                  <a:lnTo>
                    <a:pt x="587" y="940"/>
                  </a:lnTo>
                  <a:lnTo>
                    <a:pt x="581" y="940"/>
                  </a:lnTo>
                  <a:lnTo>
                    <a:pt x="575" y="940"/>
                  </a:lnTo>
                  <a:lnTo>
                    <a:pt x="566" y="940"/>
                  </a:lnTo>
                  <a:lnTo>
                    <a:pt x="566" y="940"/>
                  </a:lnTo>
                  <a:lnTo>
                    <a:pt x="572" y="946"/>
                  </a:lnTo>
                  <a:lnTo>
                    <a:pt x="575" y="949"/>
                  </a:lnTo>
                  <a:lnTo>
                    <a:pt x="575" y="949"/>
                  </a:lnTo>
                  <a:lnTo>
                    <a:pt x="575" y="955"/>
                  </a:lnTo>
                  <a:lnTo>
                    <a:pt x="575" y="961"/>
                  </a:lnTo>
                  <a:lnTo>
                    <a:pt x="572" y="968"/>
                  </a:lnTo>
                  <a:lnTo>
                    <a:pt x="575" y="971"/>
                  </a:lnTo>
                  <a:lnTo>
                    <a:pt x="575" y="971"/>
                  </a:lnTo>
                  <a:lnTo>
                    <a:pt x="572" y="974"/>
                  </a:lnTo>
                  <a:lnTo>
                    <a:pt x="566" y="977"/>
                  </a:lnTo>
                  <a:lnTo>
                    <a:pt x="554" y="977"/>
                  </a:lnTo>
                  <a:lnTo>
                    <a:pt x="554" y="977"/>
                  </a:lnTo>
                  <a:lnTo>
                    <a:pt x="557" y="974"/>
                  </a:lnTo>
                  <a:lnTo>
                    <a:pt x="557" y="968"/>
                  </a:lnTo>
                  <a:lnTo>
                    <a:pt x="560" y="964"/>
                  </a:lnTo>
                  <a:lnTo>
                    <a:pt x="563" y="961"/>
                  </a:lnTo>
                  <a:lnTo>
                    <a:pt x="563" y="961"/>
                  </a:lnTo>
                  <a:lnTo>
                    <a:pt x="560" y="955"/>
                  </a:lnTo>
                  <a:lnTo>
                    <a:pt x="557" y="952"/>
                  </a:lnTo>
                  <a:lnTo>
                    <a:pt x="554" y="949"/>
                  </a:lnTo>
                  <a:lnTo>
                    <a:pt x="554" y="949"/>
                  </a:lnTo>
                  <a:lnTo>
                    <a:pt x="554" y="949"/>
                  </a:lnTo>
                  <a:lnTo>
                    <a:pt x="554" y="946"/>
                  </a:lnTo>
                  <a:lnTo>
                    <a:pt x="551" y="940"/>
                  </a:lnTo>
                  <a:lnTo>
                    <a:pt x="548" y="937"/>
                  </a:lnTo>
                  <a:lnTo>
                    <a:pt x="548" y="937"/>
                  </a:lnTo>
                  <a:lnTo>
                    <a:pt x="538" y="934"/>
                  </a:lnTo>
                  <a:lnTo>
                    <a:pt x="535" y="931"/>
                  </a:lnTo>
                  <a:lnTo>
                    <a:pt x="535" y="925"/>
                  </a:lnTo>
                  <a:lnTo>
                    <a:pt x="535" y="925"/>
                  </a:lnTo>
                  <a:lnTo>
                    <a:pt x="523" y="925"/>
                  </a:lnTo>
                  <a:lnTo>
                    <a:pt x="517" y="922"/>
                  </a:lnTo>
                  <a:lnTo>
                    <a:pt x="511" y="919"/>
                  </a:lnTo>
                  <a:lnTo>
                    <a:pt x="502" y="916"/>
                  </a:lnTo>
                  <a:lnTo>
                    <a:pt x="502" y="916"/>
                  </a:lnTo>
                  <a:lnTo>
                    <a:pt x="499" y="910"/>
                  </a:lnTo>
                  <a:lnTo>
                    <a:pt x="496" y="904"/>
                  </a:lnTo>
                  <a:lnTo>
                    <a:pt x="484" y="892"/>
                  </a:lnTo>
                  <a:lnTo>
                    <a:pt x="484" y="892"/>
                  </a:lnTo>
                  <a:lnTo>
                    <a:pt x="484" y="892"/>
                  </a:lnTo>
                  <a:lnTo>
                    <a:pt x="481" y="889"/>
                  </a:lnTo>
                  <a:lnTo>
                    <a:pt x="481" y="889"/>
                  </a:lnTo>
                  <a:lnTo>
                    <a:pt x="481" y="886"/>
                  </a:lnTo>
                  <a:lnTo>
                    <a:pt x="478" y="886"/>
                  </a:lnTo>
                  <a:lnTo>
                    <a:pt x="472" y="883"/>
                  </a:lnTo>
                  <a:lnTo>
                    <a:pt x="472" y="883"/>
                  </a:lnTo>
                  <a:lnTo>
                    <a:pt x="472" y="880"/>
                  </a:lnTo>
                  <a:lnTo>
                    <a:pt x="472" y="877"/>
                  </a:lnTo>
                  <a:lnTo>
                    <a:pt x="472" y="877"/>
                  </a:lnTo>
                  <a:lnTo>
                    <a:pt x="469" y="877"/>
                  </a:lnTo>
                  <a:lnTo>
                    <a:pt x="466" y="877"/>
                  </a:lnTo>
                  <a:lnTo>
                    <a:pt x="457" y="877"/>
                  </a:lnTo>
                  <a:lnTo>
                    <a:pt x="457" y="877"/>
                  </a:lnTo>
                  <a:lnTo>
                    <a:pt x="457" y="874"/>
                  </a:lnTo>
                  <a:lnTo>
                    <a:pt x="460" y="874"/>
                  </a:lnTo>
                  <a:lnTo>
                    <a:pt x="466" y="871"/>
                  </a:lnTo>
                  <a:lnTo>
                    <a:pt x="466" y="871"/>
                  </a:lnTo>
                  <a:lnTo>
                    <a:pt x="457" y="868"/>
                  </a:lnTo>
                  <a:lnTo>
                    <a:pt x="448" y="865"/>
                  </a:lnTo>
                  <a:lnTo>
                    <a:pt x="436" y="865"/>
                  </a:lnTo>
                  <a:lnTo>
                    <a:pt x="424" y="868"/>
                  </a:lnTo>
                  <a:lnTo>
                    <a:pt x="424" y="868"/>
                  </a:lnTo>
                  <a:lnTo>
                    <a:pt x="424" y="871"/>
                  </a:lnTo>
                  <a:lnTo>
                    <a:pt x="427" y="871"/>
                  </a:lnTo>
                  <a:lnTo>
                    <a:pt x="433" y="871"/>
                  </a:lnTo>
                  <a:lnTo>
                    <a:pt x="433" y="871"/>
                  </a:lnTo>
                  <a:lnTo>
                    <a:pt x="430" y="874"/>
                  </a:lnTo>
                  <a:lnTo>
                    <a:pt x="427" y="874"/>
                  </a:lnTo>
                  <a:lnTo>
                    <a:pt x="421" y="877"/>
                  </a:lnTo>
                  <a:lnTo>
                    <a:pt x="421" y="877"/>
                  </a:lnTo>
                  <a:lnTo>
                    <a:pt x="414" y="880"/>
                  </a:lnTo>
                  <a:lnTo>
                    <a:pt x="411" y="886"/>
                  </a:lnTo>
                  <a:lnTo>
                    <a:pt x="408" y="892"/>
                  </a:lnTo>
                  <a:lnTo>
                    <a:pt x="405" y="892"/>
                  </a:lnTo>
                  <a:lnTo>
                    <a:pt x="405" y="892"/>
                  </a:lnTo>
                  <a:lnTo>
                    <a:pt x="393" y="889"/>
                  </a:lnTo>
                  <a:lnTo>
                    <a:pt x="384" y="886"/>
                  </a:lnTo>
                  <a:lnTo>
                    <a:pt x="375" y="880"/>
                  </a:lnTo>
                  <a:lnTo>
                    <a:pt x="363" y="880"/>
                  </a:lnTo>
                  <a:lnTo>
                    <a:pt x="363" y="880"/>
                  </a:lnTo>
                  <a:lnTo>
                    <a:pt x="360" y="883"/>
                  </a:lnTo>
                  <a:lnTo>
                    <a:pt x="357" y="886"/>
                  </a:lnTo>
                  <a:lnTo>
                    <a:pt x="354" y="889"/>
                  </a:lnTo>
                  <a:lnTo>
                    <a:pt x="348" y="889"/>
                  </a:lnTo>
                  <a:lnTo>
                    <a:pt x="348" y="889"/>
                  </a:lnTo>
                  <a:lnTo>
                    <a:pt x="348" y="916"/>
                  </a:lnTo>
                  <a:lnTo>
                    <a:pt x="348" y="916"/>
                  </a:lnTo>
                  <a:lnTo>
                    <a:pt x="336" y="919"/>
                  </a:lnTo>
                  <a:lnTo>
                    <a:pt x="324" y="922"/>
                  </a:lnTo>
                  <a:lnTo>
                    <a:pt x="318" y="925"/>
                  </a:lnTo>
                  <a:lnTo>
                    <a:pt x="315" y="928"/>
                  </a:lnTo>
                  <a:lnTo>
                    <a:pt x="315" y="934"/>
                  </a:lnTo>
                  <a:lnTo>
                    <a:pt x="315" y="940"/>
                  </a:lnTo>
                  <a:lnTo>
                    <a:pt x="315" y="940"/>
                  </a:lnTo>
                  <a:lnTo>
                    <a:pt x="306" y="940"/>
                  </a:lnTo>
                  <a:lnTo>
                    <a:pt x="303" y="940"/>
                  </a:lnTo>
                  <a:lnTo>
                    <a:pt x="300" y="943"/>
                  </a:lnTo>
                  <a:lnTo>
                    <a:pt x="300" y="946"/>
                  </a:lnTo>
                  <a:lnTo>
                    <a:pt x="297" y="955"/>
                  </a:lnTo>
                  <a:lnTo>
                    <a:pt x="294" y="955"/>
                  </a:lnTo>
                  <a:lnTo>
                    <a:pt x="288" y="958"/>
                  </a:lnTo>
                  <a:lnTo>
                    <a:pt x="288" y="958"/>
                  </a:lnTo>
                  <a:lnTo>
                    <a:pt x="288" y="961"/>
                  </a:lnTo>
                  <a:lnTo>
                    <a:pt x="291" y="968"/>
                  </a:lnTo>
                  <a:lnTo>
                    <a:pt x="294" y="971"/>
                  </a:lnTo>
                  <a:lnTo>
                    <a:pt x="291" y="974"/>
                  </a:lnTo>
                  <a:lnTo>
                    <a:pt x="291" y="974"/>
                  </a:lnTo>
                  <a:lnTo>
                    <a:pt x="288" y="980"/>
                  </a:lnTo>
                  <a:lnTo>
                    <a:pt x="284" y="980"/>
                  </a:lnTo>
                  <a:lnTo>
                    <a:pt x="281" y="980"/>
                  </a:lnTo>
                  <a:lnTo>
                    <a:pt x="275" y="986"/>
                  </a:lnTo>
                  <a:lnTo>
                    <a:pt x="275" y="986"/>
                  </a:lnTo>
                  <a:lnTo>
                    <a:pt x="275" y="992"/>
                  </a:lnTo>
                  <a:lnTo>
                    <a:pt x="278" y="995"/>
                  </a:lnTo>
                  <a:lnTo>
                    <a:pt x="278" y="995"/>
                  </a:lnTo>
                  <a:lnTo>
                    <a:pt x="275" y="998"/>
                  </a:lnTo>
                  <a:lnTo>
                    <a:pt x="269" y="998"/>
                  </a:lnTo>
                  <a:lnTo>
                    <a:pt x="263" y="998"/>
                  </a:lnTo>
                  <a:lnTo>
                    <a:pt x="257" y="998"/>
                  </a:lnTo>
                  <a:lnTo>
                    <a:pt x="257" y="998"/>
                  </a:lnTo>
                  <a:lnTo>
                    <a:pt x="254" y="1001"/>
                  </a:lnTo>
                  <a:lnTo>
                    <a:pt x="254" y="1004"/>
                  </a:lnTo>
                  <a:lnTo>
                    <a:pt x="248" y="1010"/>
                  </a:lnTo>
                  <a:lnTo>
                    <a:pt x="248" y="1010"/>
                  </a:lnTo>
                  <a:lnTo>
                    <a:pt x="239" y="1013"/>
                  </a:lnTo>
                  <a:lnTo>
                    <a:pt x="227" y="1013"/>
                  </a:lnTo>
                  <a:lnTo>
                    <a:pt x="215" y="1016"/>
                  </a:lnTo>
                  <a:lnTo>
                    <a:pt x="209" y="1019"/>
                  </a:lnTo>
                  <a:lnTo>
                    <a:pt x="206" y="1022"/>
                  </a:lnTo>
                  <a:lnTo>
                    <a:pt x="206" y="1022"/>
                  </a:lnTo>
                  <a:lnTo>
                    <a:pt x="197" y="1016"/>
                  </a:lnTo>
                  <a:lnTo>
                    <a:pt x="194" y="1007"/>
                  </a:lnTo>
                  <a:lnTo>
                    <a:pt x="194" y="1007"/>
                  </a:lnTo>
                  <a:lnTo>
                    <a:pt x="179" y="1007"/>
                  </a:lnTo>
                  <a:lnTo>
                    <a:pt x="167" y="1007"/>
                  </a:lnTo>
                  <a:lnTo>
                    <a:pt x="154" y="1007"/>
                  </a:lnTo>
                  <a:lnTo>
                    <a:pt x="148" y="1007"/>
                  </a:lnTo>
                  <a:lnTo>
                    <a:pt x="148" y="1007"/>
                  </a:lnTo>
                  <a:lnTo>
                    <a:pt x="151" y="983"/>
                  </a:lnTo>
                  <a:lnTo>
                    <a:pt x="151" y="974"/>
                  </a:lnTo>
                  <a:lnTo>
                    <a:pt x="145" y="964"/>
                  </a:lnTo>
                  <a:lnTo>
                    <a:pt x="145" y="964"/>
                  </a:lnTo>
                  <a:lnTo>
                    <a:pt x="142" y="961"/>
                  </a:lnTo>
                  <a:lnTo>
                    <a:pt x="145" y="958"/>
                  </a:lnTo>
                  <a:lnTo>
                    <a:pt x="151" y="949"/>
                  </a:lnTo>
                  <a:lnTo>
                    <a:pt x="151" y="949"/>
                  </a:lnTo>
                  <a:lnTo>
                    <a:pt x="151" y="940"/>
                  </a:lnTo>
                  <a:lnTo>
                    <a:pt x="151" y="931"/>
                  </a:lnTo>
                  <a:lnTo>
                    <a:pt x="151" y="925"/>
                  </a:lnTo>
                  <a:lnTo>
                    <a:pt x="157" y="916"/>
                  </a:lnTo>
                  <a:lnTo>
                    <a:pt x="157" y="916"/>
                  </a:lnTo>
                  <a:lnTo>
                    <a:pt x="151" y="901"/>
                  </a:lnTo>
                  <a:lnTo>
                    <a:pt x="148" y="895"/>
                  </a:lnTo>
                  <a:lnTo>
                    <a:pt x="145" y="892"/>
                  </a:lnTo>
                  <a:lnTo>
                    <a:pt x="145" y="892"/>
                  </a:lnTo>
                  <a:lnTo>
                    <a:pt x="148" y="889"/>
                  </a:lnTo>
                  <a:lnTo>
                    <a:pt x="151" y="886"/>
                  </a:lnTo>
                  <a:lnTo>
                    <a:pt x="151" y="880"/>
                  </a:lnTo>
                  <a:lnTo>
                    <a:pt x="151" y="880"/>
                  </a:lnTo>
                  <a:lnTo>
                    <a:pt x="161" y="880"/>
                  </a:lnTo>
                  <a:lnTo>
                    <a:pt x="173" y="880"/>
                  </a:lnTo>
                  <a:lnTo>
                    <a:pt x="182" y="880"/>
                  </a:lnTo>
                  <a:lnTo>
                    <a:pt x="185" y="883"/>
                  </a:lnTo>
                  <a:lnTo>
                    <a:pt x="185" y="889"/>
                  </a:lnTo>
                  <a:lnTo>
                    <a:pt x="185" y="889"/>
                  </a:lnTo>
                  <a:lnTo>
                    <a:pt x="191" y="886"/>
                  </a:lnTo>
                  <a:lnTo>
                    <a:pt x="197" y="886"/>
                  </a:lnTo>
                  <a:lnTo>
                    <a:pt x="215" y="889"/>
                  </a:lnTo>
                  <a:lnTo>
                    <a:pt x="230" y="892"/>
                  </a:lnTo>
                  <a:lnTo>
                    <a:pt x="236" y="892"/>
                  </a:lnTo>
                  <a:lnTo>
                    <a:pt x="242" y="889"/>
                  </a:lnTo>
                  <a:lnTo>
                    <a:pt x="242" y="889"/>
                  </a:lnTo>
                  <a:lnTo>
                    <a:pt x="245" y="886"/>
                  </a:lnTo>
                  <a:lnTo>
                    <a:pt x="248" y="889"/>
                  </a:lnTo>
                  <a:lnTo>
                    <a:pt x="248" y="889"/>
                  </a:lnTo>
                  <a:lnTo>
                    <a:pt x="251" y="886"/>
                  </a:lnTo>
                  <a:lnTo>
                    <a:pt x="251" y="883"/>
                  </a:lnTo>
                  <a:lnTo>
                    <a:pt x="254" y="883"/>
                  </a:lnTo>
                  <a:lnTo>
                    <a:pt x="254" y="883"/>
                  </a:lnTo>
                  <a:lnTo>
                    <a:pt x="254" y="889"/>
                  </a:lnTo>
                  <a:lnTo>
                    <a:pt x="254" y="889"/>
                  </a:lnTo>
                  <a:lnTo>
                    <a:pt x="260" y="886"/>
                  </a:lnTo>
                  <a:lnTo>
                    <a:pt x="266" y="880"/>
                  </a:lnTo>
                  <a:lnTo>
                    <a:pt x="272" y="877"/>
                  </a:lnTo>
                  <a:lnTo>
                    <a:pt x="275" y="868"/>
                  </a:lnTo>
                  <a:lnTo>
                    <a:pt x="275" y="868"/>
                  </a:lnTo>
                  <a:lnTo>
                    <a:pt x="278" y="853"/>
                  </a:lnTo>
                  <a:lnTo>
                    <a:pt x="278" y="841"/>
                  </a:lnTo>
                  <a:lnTo>
                    <a:pt x="278" y="834"/>
                  </a:lnTo>
                  <a:lnTo>
                    <a:pt x="275" y="831"/>
                  </a:lnTo>
                  <a:lnTo>
                    <a:pt x="275" y="831"/>
                  </a:lnTo>
                  <a:lnTo>
                    <a:pt x="272" y="828"/>
                  </a:lnTo>
                  <a:lnTo>
                    <a:pt x="272" y="825"/>
                  </a:lnTo>
                  <a:lnTo>
                    <a:pt x="272" y="822"/>
                  </a:lnTo>
                  <a:lnTo>
                    <a:pt x="269" y="816"/>
                  </a:lnTo>
                  <a:lnTo>
                    <a:pt x="269" y="816"/>
                  </a:lnTo>
                  <a:lnTo>
                    <a:pt x="269" y="813"/>
                  </a:lnTo>
                  <a:lnTo>
                    <a:pt x="266" y="810"/>
                  </a:lnTo>
                  <a:lnTo>
                    <a:pt x="257" y="810"/>
                  </a:lnTo>
                  <a:lnTo>
                    <a:pt x="257" y="810"/>
                  </a:lnTo>
                  <a:lnTo>
                    <a:pt x="260" y="807"/>
                  </a:lnTo>
                  <a:lnTo>
                    <a:pt x="263" y="798"/>
                  </a:lnTo>
                  <a:lnTo>
                    <a:pt x="263" y="798"/>
                  </a:lnTo>
                  <a:lnTo>
                    <a:pt x="260" y="798"/>
                  </a:lnTo>
                  <a:lnTo>
                    <a:pt x="257" y="798"/>
                  </a:lnTo>
                  <a:lnTo>
                    <a:pt x="254" y="804"/>
                  </a:lnTo>
                  <a:lnTo>
                    <a:pt x="254" y="804"/>
                  </a:lnTo>
                  <a:lnTo>
                    <a:pt x="251" y="801"/>
                  </a:lnTo>
                  <a:lnTo>
                    <a:pt x="251" y="798"/>
                  </a:lnTo>
                  <a:lnTo>
                    <a:pt x="251" y="798"/>
                  </a:lnTo>
                  <a:lnTo>
                    <a:pt x="248" y="795"/>
                  </a:lnTo>
                  <a:lnTo>
                    <a:pt x="248" y="795"/>
                  </a:lnTo>
                  <a:lnTo>
                    <a:pt x="239" y="792"/>
                  </a:lnTo>
                  <a:lnTo>
                    <a:pt x="230" y="792"/>
                  </a:lnTo>
                  <a:lnTo>
                    <a:pt x="230" y="792"/>
                  </a:lnTo>
                  <a:lnTo>
                    <a:pt x="227" y="789"/>
                  </a:lnTo>
                  <a:lnTo>
                    <a:pt x="224" y="786"/>
                  </a:lnTo>
                  <a:lnTo>
                    <a:pt x="224" y="786"/>
                  </a:lnTo>
                  <a:lnTo>
                    <a:pt x="221" y="786"/>
                  </a:lnTo>
                  <a:lnTo>
                    <a:pt x="218" y="783"/>
                  </a:lnTo>
                  <a:lnTo>
                    <a:pt x="218" y="783"/>
                  </a:lnTo>
                  <a:lnTo>
                    <a:pt x="218" y="777"/>
                  </a:lnTo>
                  <a:lnTo>
                    <a:pt x="221" y="777"/>
                  </a:lnTo>
                  <a:lnTo>
                    <a:pt x="224" y="780"/>
                  </a:lnTo>
                  <a:lnTo>
                    <a:pt x="224" y="780"/>
                  </a:lnTo>
                  <a:lnTo>
                    <a:pt x="242" y="771"/>
                  </a:lnTo>
                  <a:lnTo>
                    <a:pt x="254" y="768"/>
                  </a:lnTo>
                  <a:lnTo>
                    <a:pt x="269" y="771"/>
                  </a:lnTo>
                  <a:lnTo>
                    <a:pt x="269" y="771"/>
                  </a:lnTo>
                  <a:lnTo>
                    <a:pt x="269" y="765"/>
                  </a:lnTo>
                  <a:lnTo>
                    <a:pt x="269" y="765"/>
                  </a:lnTo>
                  <a:lnTo>
                    <a:pt x="263" y="762"/>
                  </a:lnTo>
                  <a:lnTo>
                    <a:pt x="263" y="762"/>
                  </a:lnTo>
                  <a:lnTo>
                    <a:pt x="263" y="759"/>
                  </a:lnTo>
                  <a:lnTo>
                    <a:pt x="266" y="756"/>
                  </a:lnTo>
                  <a:lnTo>
                    <a:pt x="272" y="759"/>
                  </a:lnTo>
                  <a:lnTo>
                    <a:pt x="288" y="762"/>
                  </a:lnTo>
                  <a:lnTo>
                    <a:pt x="288" y="762"/>
                  </a:lnTo>
                  <a:lnTo>
                    <a:pt x="294" y="759"/>
                  </a:lnTo>
                  <a:lnTo>
                    <a:pt x="297" y="759"/>
                  </a:lnTo>
                  <a:lnTo>
                    <a:pt x="300" y="762"/>
                  </a:lnTo>
                  <a:lnTo>
                    <a:pt x="300" y="762"/>
                  </a:lnTo>
                  <a:lnTo>
                    <a:pt x="303" y="756"/>
                  </a:lnTo>
                  <a:lnTo>
                    <a:pt x="309" y="750"/>
                  </a:lnTo>
                  <a:lnTo>
                    <a:pt x="315" y="744"/>
                  </a:lnTo>
                  <a:lnTo>
                    <a:pt x="324" y="741"/>
                  </a:lnTo>
                  <a:lnTo>
                    <a:pt x="324" y="741"/>
                  </a:lnTo>
                  <a:lnTo>
                    <a:pt x="321" y="735"/>
                  </a:lnTo>
                  <a:lnTo>
                    <a:pt x="327" y="732"/>
                  </a:lnTo>
                  <a:lnTo>
                    <a:pt x="330" y="729"/>
                  </a:lnTo>
                  <a:lnTo>
                    <a:pt x="330" y="723"/>
                  </a:lnTo>
                  <a:lnTo>
                    <a:pt x="330" y="723"/>
                  </a:lnTo>
                  <a:lnTo>
                    <a:pt x="354" y="723"/>
                  </a:lnTo>
                  <a:lnTo>
                    <a:pt x="354" y="723"/>
                  </a:lnTo>
                  <a:lnTo>
                    <a:pt x="354" y="720"/>
                  </a:lnTo>
                  <a:lnTo>
                    <a:pt x="351" y="720"/>
                  </a:lnTo>
                  <a:lnTo>
                    <a:pt x="348" y="717"/>
                  </a:lnTo>
                  <a:lnTo>
                    <a:pt x="348" y="717"/>
                  </a:lnTo>
                  <a:lnTo>
                    <a:pt x="351" y="714"/>
                  </a:lnTo>
                  <a:lnTo>
                    <a:pt x="354" y="710"/>
                  </a:lnTo>
                  <a:lnTo>
                    <a:pt x="357" y="707"/>
                  </a:lnTo>
                  <a:lnTo>
                    <a:pt x="354" y="701"/>
                  </a:lnTo>
                  <a:lnTo>
                    <a:pt x="354" y="701"/>
                  </a:lnTo>
                  <a:lnTo>
                    <a:pt x="360" y="701"/>
                  </a:lnTo>
                  <a:lnTo>
                    <a:pt x="366" y="704"/>
                  </a:lnTo>
                  <a:lnTo>
                    <a:pt x="366" y="704"/>
                  </a:lnTo>
                  <a:lnTo>
                    <a:pt x="372" y="701"/>
                  </a:lnTo>
                  <a:lnTo>
                    <a:pt x="372" y="701"/>
                  </a:lnTo>
                  <a:lnTo>
                    <a:pt x="369" y="689"/>
                  </a:lnTo>
                  <a:lnTo>
                    <a:pt x="372" y="683"/>
                  </a:lnTo>
                  <a:lnTo>
                    <a:pt x="378" y="680"/>
                  </a:lnTo>
                  <a:lnTo>
                    <a:pt x="381" y="668"/>
                  </a:lnTo>
                  <a:lnTo>
                    <a:pt x="381" y="668"/>
                  </a:lnTo>
                  <a:lnTo>
                    <a:pt x="387" y="668"/>
                  </a:lnTo>
                  <a:lnTo>
                    <a:pt x="396" y="668"/>
                  </a:lnTo>
                  <a:lnTo>
                    <a:pt x="396" y="668"/>
                  </a:lnTo>
                  <a:lnTo>
                    <a:pt x="399" y="665"/>
                  </a:lnTo>
                  <a:lnTo>
                    <a:pt x="405" y="659"/>
                  </a:lnTo>
                  <a:lnTo>
                    <a:pt x="405" y="659"/>
                  </a:lnTo>
                  <a:lnTo>
                    <a:pt x="405" y="659"/>
                  </a:lnTo>
                  <a:lnTo>
                    <a:pt x="408" y="662"/>
                  </a:lnTo>
                  <a:lnTo>
                    <a:pt x="408" y="665"/>
                  </a:lnTo>
                  <a:lnTo>
                    <a:pt x="408" y="665"/>
                  </a:lnTo>
                  <a:lnTo>
                    <a:pt x="411" y="665"/>
                  </a:lnTo>
                  <a:lnTo>
                    <a:pt x="411" y="662"/>
                  </a:lnTo>
                  <a:lnTo>
                    <a:pt x="411" y="659"/>
                  </a:lnTo>
                  <a:lnTo>
                    <a:pt x="411" y="659"/>
                  </a:lnTo>
                  <a:lnTo>
                    <a:pt x="421" y="662"/>
                  </a:lnTo>
                  <a:lnTo>
                    <a:pt x="430" y="659"/>
                  </a:lnTo>
                  <a:lnTo>
                    <a:pt x="430" y="659"/>
                  </a:lnTo>
                  <a:lnTo>
                    <a:pt x="436" y="653"/>
                  </a:lnTo>
                  <a:lnTo>
                    <a:pt x="439" y="650"/>
                  </a:lnTo>
                  <a:lnTo>
                    <a:pt x="445" y="653"/>
                  </a:lnTo>
                  <a:lnTo>
                    <a:pt x="445" y="653"/>
                  </a:lnTo>
                  <a:lnTo>
                    <a:pt x="442" y="647"/>
                  </a:lnTo>
                  <a:lnTo>
                    <a:pt x="439" y="644"/>
                  </a:lnTo>
                  <a:lnTo>
                    <a:pt x="433" y="638"/>
                  </a:lnTo>
                  <a:lnTo>
                    <a:pt x="433" y="632"/>
                  </a:lnTo>
                  <a:lnTo>
                    <a:pt x="433" y="632"/>
                  </a:lnTo>
                  <a:lnTo>
                    <a:pt x="439" y="629"/>
                  </a:lnTo>
                  <a:lnTo>
                    <a:pt x="439" y="626"/>
                  </a:lnTo>
                  <a:lnTo>
                    <a:pt x="436" y="611"/>
                  </a:lnTo>
                  <a:lnTo>
                    <a:pt x="436" y="611"/>
                  </a:lnTo>
                  <a:lnTo>
                    <a:pt x="439" y="599"/>
                  </a:lnTo>
                  <a:lnTo>
                    <a:pt x="442" y="590"/>
                  </a:lnTo>
                  <a:lnTo>
                    <a:pt x="442" y="583"/>
                  </a:lnTo>
                  <a:lnTo>
                    <a:pt x="442" y="583"/>
                  </a:lnTo>
                  <a:lnTo>
                    <a:pt x="457" y="583"/>
                  </a:lnTo>
                  <a:lnTo>
                    <a:pt x="457" y="583"/>
                  </a:lnTo>
                  <a:lnTo>
                    <a:pt x="460" y="580"/>
                  </a:lnTo>
                  <a:lnTo>
                    <a:pt x="460" y="577"/>
                  </a:lnTo>
                  <a:lnTo>
                    <a:pt x="457" y="574"/>
                  </a:lnTo>
                  <a:lnTo>
                    <a:pt x="466" y="574"/>
                  </a:lnTo>
                  <a:lnTo>
                    <a:pt x="466" y="574"/>
                  </a:lnTo>
                  <a:lnTo>
                    <a:pt x="466" y="577"/>
                  </a:lnTo>
                  <a:lnTo>
                    <a:pt x="469" y="577"/>
                  </a:lnTo>
                  <a:lnTo>
                    <a:pt x="472" y="580"/>
                  </a:lnTo>
                  <a:lnTo>
                    <a:pt x="472" y="580"/>
                  </a:lnTo>
                  <a:lnTo>
                    <a:pt x="469" y="583"/>
                  </a:lnTo>
                  <a:lnTo>
                    <a:pt x="469" y="593"/>
                  </a:lnTo>
                  <a:lnTo>
                    <a:pt x="469" y="593"/>
                  </a:lnTo>
                  <a:lnTo>
                    <a:pt x="469" y="602"/>
                  </a:lnTo>
                  <a:lnTo>
                    <a:pt x="472" y="605"/>
                  </a:lnTo>
                  <a:lnTo>
                    <a:pt x="478" y="605"/>
                  </a:lnTo>
                  <a:lnTo>
                    <a:pt x="478" y="605"/>
                  </a:lnTo>
                  <a:lnTo>
                    <a:pt x="478" y="611"/>
                  </a:lnTo>
                  <a:lnTo>
                    <a:pt x="475" y="614"/>
                  </a:lnTo>
                  <a:lnTo>
                    <a:pt x="472" y="617"/>
                  </a:lnTo>
                  <a:lnTo>
                    <a:pt x="472" y="617"/>
                  </a:lnTo>
                  <a:lnTo>
                    <a:pt x="475" y="617"/>
                  </a:lnTo>
                  <a:lnTo>
                    <a:pt x="475" y="617"/>
                  </a:lnTo>
                  <a:lnTo>
                    <a:pt x="484" y="617"/>
                  </a:lnTo>
                  <a:lnTo>
                    <a:pt x="490" y="617"/>
                  </a:lnTo>
                  <a:lnTo>
                    <a:pt x="493" y="617"/>
                  </a:lnTo>
                  <a:lnTo>
                    <a:pt x="499" y="620"/>
                  </a:lnTo>
                  <a:lnTo>
                    <a:pt x="499" y="620"/>
                  </a:lnTo>
                  <a:lnTo>
                    <a:pt x="496" y="623"/>
                  </a:lnTo>
                  <a:lnTo>
                    <a:pt x="493" y="626"/>
                  </a:lnTo>
                  <a:lnTo>
                    <a:pt x="484" y="629"/>
                  </a:lnTo>
                  <a:lnTo>
                    <a:pt x="475" y="629"/>
                  </a:lnTo>
                  <a:lnTo>
                    <a:pt x="472" y="632"/>
                  </a:lnTo>
                  <a:lnTo>
                    <a:pt x="469" y="635"/>
                  </a:lnTo>
                  <a:lnTo>
                    <a:pt x="469" y="635"/>
                  </a:lnTo>
                  <a:lnTo>
                    <a:pt x="469" y="641"/>
                  </a:lnTo>
                  <a:lnTo>
                    <a:pt x="472" y="644"/>
                  </a:lnTo>
                  <a:lnTo>
                    <a:pt x="481" y="647"/>
                  </a:lnTo>
                  <a:lnTo>
                    <a:pt x="481" y="647"/>
                  </a:lnTo>
                  <a:lnTo>
                    <a:pt x="487" y="653"/>
                  </a:lnTo>
                  <a:lnTo>
                    <a:pt x="490" y="656"/>
                  </a:lnTo>
                  <a:lnTo>
                    <a:pt x="493" y="656"/>
                  </a:lnTo>
                  <a:lnTo>
                    <a:pt x="493" y="656"/>
                  </a:lnTo>
                  <a:lnTo>
                    <a:pt x="487" y="650"/>
                  </a:lnTo>
                  <a:lnTo>
                    <a:pt x="499" y="647"/>
                  </a:lnTo>
                  <a:lnTo>
                    <a:pt x="499" y="647"/>
                  </a:lnTo>
                  <a:lnTo>
                    <a:pt x="514" y="647"/>
                  </a:lnTo>
                  <a:lnTo>
                    <a:pt x="514" y="647"/>
                  </a:lnTo>
                  <a:lnTo>
                    <a:pt x="523" y="650"/>
                  </a:lnTo>
                  <a:lnTo>
                    <a:pt x="529" y="653"/>
                  </a:lnTo>
                  <a:lnTo>
                    <a:pt x="529" y="653"/>
                  </a:lnTo>
                  <a:lnTo>
                    <a:pt x="535" y="650"/>
                  </a:lnTo>
                  <a:lnTo>
                    <a:pt x="541" y="650"/>
                  </a:lnTo>
                  <a:lnTo>
                    <a:pt x="548" y="647"/>
                  </a:lnTo>
                  <a:lnTo>
                    <a:pt x="554" y="647"/>
                  </a:lnTo>
                  <a:lnTo>
                    <a:pt x="554" y="647"/>
                  </a:lnTo>
                  <a:lnTo>
                    <a:pt x="563" y="650"/>
                  </a:lnTo>
                  <a:lnTo>
                    <a:pt x="569" y="650"/>
                  </a:lnTo>
                  <a:lnTo>
                    <a:pt x="575" y="647"/>
                  </a:lnTo>
                  <a:lnTo>
                    <a:pt x="575" y="647"/>
                  </a:lnTo>
                  <a:lnTo>
                    <a:pt x="575" y="644"/>
                  </a:lnTo>
                  <a:lnTo>
                    <a:pt x="575" y="644"/>
                  </a:lnTo>
                  <a:lnTo>
                    <a:pt x="593" y="641"/>
                  </a:lnTo>
                  <a:lnTo>
                    <a:pt x="599" y="641"/>
                  </a:lnTo>
                  <a:lnTo>
                    <a:pt x="602" y="635"/>
                  </a:lnTo>
                  <a:lnTo>
                    <a:pt x="602" y="635"/>
                  </a:lnTo>
                  <a:lnTo>
                    <a:pt x="608" y="641"/>
                  </a:lnTo>
                  <a:lnTo>
                    <a:pt x="614" y="641"/>
                  </a:lnTo>
                  <a:lnTo>
                    <a:pt x="623" y="635"/>
                  </a:lnTo>
                  <a:lnTo>
                    <a:pt x="632" y="632"/>
                  </a:lnTo>
                  <a:lnTo>
                    <a:pt x="635" y="629"/>
                  </a:lnTo>
                  <a:lnTo>
                    <a:pt x="641" y="632"/>
                  </a:lnTo>
                  <a:lnTo>
                    <a:pt x="641" y="632"/>
                  </a:lnTo>
                  <a:lnTo>
                    <a:pt x="641" y="617"/>
                  </a:lnTo>
                  <a:lnTo>
                    <a:pt x="641" y="617"/>
                  </a:lnTo>
                  <a:lnTo>
                    <a:pt x="644" y="617"/>
                  </a:lnTo>
                  <a:lnTo>
                    <a:pt x="647" y="614"/>
                  </a:lnTo>
                  <a:lnTo>
                    <a:pt x="647" y="608"/>
                  </a:lnTo>
                  <a:lnTo>
                    <a:pt x="647" y="608"/>
                  </a:lnTo>
                  <a:lnTo>
                    <a:pt x="653" y="596"/>
                  </a:lnTo>
                  <a:lnTo>
                    <a:pt x="653" y="596"/>
                  </a:lnTo>
                  <a:lnTo>
                    <a:pt x="653" y="593"/>
                  </a:lnTo>
                  <a:lnTo>
                    <a:pt x="653" y="593"/>
                  </a:lnTo>
                  <a:lnTo>
                    <a:pt x="653" y="583"/>
                  </a:lnTo>
                  <a:lnTo>
                    <a:pt x="653" y="583"/>
                  </a:lnTo>
                  <a:lnTo>
                    <a:pt x="662" y="583"/>
                  </a:lnTo>
                  <a:lnTo>
                    <a:pt x="665" y="580"/>
                  </a:lnTo>
                  <a:lnTo>
                    <a:pt x="668" y="574"/>
                  </a:lnTo>
                  <a:lnTo>
                    <a:pt x="668" y="574"/>
                  </a:lnTo>
                  <a:lnTo>
                    <a:pt x="671" y="577"/>
                  </a:lnTo>
                  <a:lnTo>
                    <a:pt x="671" y="577"/>
                  </a:lnTo>
                  <a:lnTo>
                    <a:pt x="671" y="583"/>
                  </a:lnTo>
                  <a:lnTo>
                    <a:pt x="671" y="583"/>
                  </a:lnTo>
                  <a:lnTo>
                    <a:pt x="681" y="580"/>
                  </a:lnTo>
                  <a:lnTo>
                    <a:pt x="690" y="580"/>
                  </a:lnTo>
                  <a:lnTo>
                    <a:pt x="690" y="580"/>
                  </a:lnTo>
                  <a:lnTo>
                    <a:pt x="693" y="577"/>
                  </a:lnTo>
                  <a:lnTo>
                    <a:pt x="693" y="574"/>
                  </a:lnTo>
                  <a:lnTo>
                    <a:pt x="693" y="571"/>
                  </a:lnTo>
                  <a:lnTo>
                    <a:pt x="696" y="571"/>
                  </a:lnTo>
                  <a:lnTo>
                    <a:pt x="696" y="571"/>
                  </a:lnTo>
                  <a:lnTo>
                    <a:pt x="696" y="559"/>
                  </a:lnTo>
                  <a:lnTo>
                    <a:pt x="693" y="556"/>
                  </a:lnTo>
                  <a:lnTo>
                    <a:pt x="690" y="553"/>
                  </a:lnTo>
                  <a:lnTo>
                    <a:pt x="690" y="553"/>
                  </a:lnTo>
                  <a:lnTo>
                    <a:pt x="693" y="547"/>
                  </a:lnTo>
                  <a:lnTo>
                    <a:pt x="693" y="538"/>
                  </a:lnTo>
                  <a:lnTo>
                    <a:pt x="693" y="538"/>
                  </a:lnTo>
                  <a:lnTo>
                    <a:pt x="702" y="538"/>
                  </a:lnTo>
                  <a:lnTo>
                    <a:pt x="705" y="535"/>
                  </a:lnTo>
                  <a:lnTo>
                    <a:pt x="705" y="529"/>
                  </a:lnTo>
                  <a:lnTo>
                    <a:pt x="705" y="529"/>
                  </a:lnTo>
                  <a:lnTo>
                    <a:pt x="711" y="535"/>
                  </a:lnTo>
                  <a:lnTo>
                    <a:pt x="717" y="532"/>
                  </a:lnTo>
                  <a:lnTo>
                    <a:pt x="723" y="529"/>
                  </a:lnTo>
                  <a:lnTo>
                    <a:pt x="735" y="529"/>
                  </a:lnTo>
                  <a:lnTo>
                    <a:pt x="735" y="529"/>
                  </a:lnTo>
                  <a:lnTo>
                    <a:pt x="738" y="535"/>
                  </a:lnTo>
                  <a:lnTo>
                    <a:pt x="738" y="535"/>
                  </a:lnTo>
                  <a:lnTo>
                    <a:pt x="741" y="532"/>
                  </a:lnTo>
                  <a:lnTo>
                    <a:pt x="747" y="529"/>
                  </a:lnTo>
                  <a:lnTo>
                    <a:pt x="747" y="529"/>
                  </a:lnTo>
                  <a:lnTo>
                    <a:pt x="750" y="532"/>
                  </a:lnTo>
                  <a:lnTo>
                    <a:pt x="753" y="535"/>
                  </a:lnTo>
                  <a:lnTo>
                    <a:pt x="753" y="535"/>
                  </a:lnTo>
                  <a:lnTo>
                    <a:pt x="756" y="532"/>
                  </a:lnTo>
                  <a:lnTo>
                    <a:pt x="756" y="532"/>
                  </a:lnTo>
                  <a:lnTo>
                    <a:pt x="756" y="529"/>
                  </a:lnTo>
                  <a:lnTo>
                    <a:pt x="759" y="526"/>
                  </a:lnTo>
                  <a:lnTo>
                    <a:pt x="759" y="526"/>
                  </a:lnTo>
                  <a:lnTo>
                    <a:pt x="762" y="526"/>
                  </a:lnTo>
                  <a:lnTo>
                    <a:pt x="765" y="526"/>
                  </a:lnTo>
                  <a:lnTo>
                    <a:pt x="765" y="526"/>
                  </a:lnTo>
                  <a:lnTo>
                    <a:pt x="771" y="520"/>
                  </a:lnTo>
                  <a:lnTo>
                    <a:pt x="777" y="517"/>
                  </a:lnTo>
                  <a:lnTo>
                    <a:pt x="783" y="517"/>
                  </a:lnTo>
                  <a:lnTo>
                    <a:pt x="783" y="517"/>
                  </a:lnTo>
                  <a:lnTo>
                    <a:pt x="780" y="514"/>
                  </a:lnTo>
                  <a:lnTo>
                    <a:pt x="777" y="505"/>
                  </a:lnTo>
                  <a:lnTo>
                    <a:pt x="774" y="502"/>
                  </a:lnTo>
                  <a:lnTo>
                    <a:pt x="771" y="499"/>
                  </a:lnTo>
                  <a:lnTo>
                    <a:pt x="771" y="499"/>
                  </a:lnTo>
                  <a:lnTo>
                    <a:pt x="765" y="496"/>
                  </a:lnTo>
                  <a:lnTo>
                    <a:pt x="765" y="499"/>
                  </a:lnTo>
                  <a:lnTo>
                    <a:pt x="762" y="505"/>
                  </a:lnTo>
                  <a:lnTo>
                    <a:pt x="762" y="505"/>
                  </a:lnTo>
                  <a:lnTo>
                    <a:pt x="759" y="505"/>
                  </a:lnTo>
                  <a:lnTo>
                    <a:pt x="753" y="502"/>
                  </a:lnTo>
                  <a:lnTo>
                    <a:pt x="753" y="502"/>
                  </a:lnTo>
                  <a:lnTo>
                    <a:pt x="750" y="505"/>
                  </a:lnTo>
                  <a:lnTo>
                    <a:pt x="750" y="505"/>
                  </a:lnTo>
                  <a:lnTo>
                    <a:pt x="750" y="505"/>
                  </a:lnTo>
                  <a:lnTo>
                    <a:pt x="747" y="505"/>
                  </a:lnTo>
                  <a:lnTo>
                    <a:pt x="741" y="502"/>
                  </a:lnTo>
                  <a:lnTo>
                    <a:pt x="741" y="502"/>
                  </a:lnTo>
                  <a:lnTo>
                    <a:pt x="732" y="505"/>
                  </a:lnTo>
                  <a:lnTo>
                    <a:pt x="726" y="508"/>
                  </a:lnTo>
                  <a:lnTo>
                    <a:pt x="723" y="505"/>
                  </a:lnTo>
                  <a:lnTo>
                    <a:pt x="723" y="505"/>
                  </a:lnTo>
                  <a:lnTo>
                    <a:pt x="720" y="508"/>
                  </a:lnTo>
                  <a:lnTo>
                    <a:pt x="717" y="508"/>
                  </a:lnTo>
                  <a:lnTo>
                    <a:pt x="717" y="514"/>
                  </a:lnTo>
                  <a:lnTo>
                    <a:pt x="717" y="514"/>
                  </a:lnTo>
                  <a:lnTo>
                    <a:pt x="705" y="514"/>
                  </a:lnTo>
                  <a:lnTo>
                    <a:pt x="693" y="514"/>
                  </a:lnTo>
                  <a:lnTo>
                    <a:pt x="681" y="511"/>
                  </a:lnTo>
                  <a:lnTo>
                    <a:pt x="668" y="511"/>
                  </a:lnTo>
                  <a:lnTo>
                    <a:pt x="668" y="511"/>
                  </a:lnTo>
                  <a:lnTo>
                    <a:pt x="668" y="502"/>
                  </a:lnTo>
                  <a:lnTo>
                    <a:pt x="668" y="502"/>
                  </a:lnTo>
                  <a:lnTo>
                    <a:pt x="665" y="502"/>
                  </a:lnTo>
                  <a:lnTo>
                    <a:pt x="659" y="502"/>
                  </a:lnTo>
                  <a:lnTo>
                    <a:pt x="656" y="499"/>
                  </a:lnTo>
                  <a:lnTo>
                    <a:pt x="653" y="499"/>
                  </a:lnTo>
                  <a:lnTo>
                    <a:pt x="653" y="499"/>
                  </a:lnTo>
                  <a:lnTo>
                    <a:pt x="656" y="481"/>
                  </a:lnTo>
                  <a:lnTo>
                    <a:pt x="656" y="469"/>
                  </a:lnTo>
                  <a:lnTo>
                    <a:pt x="653" y="435"/>
                  </a:lnTo>
                  <a:lnTo>
                    <a:pt x="653" y="435"/>
                  </a:lnTo>
                  <a:lnTo>
                    <a:pt x="659" y="435"/>
                  </a:lnTo>
                  <a:lnTo>
                    <a:pt x="671" y="429"/>
                  </a:lnTo>
                  <a:lnTo>
                    <a:pt x="678" y="426"/>
                  </a:lnTo>
                  <a:lnTo>
                    <a:pt x="684" y="426"/>
                  </a:lnTo>
                  <a:lnTo>
                    <a:pt x="684" y="429"/>
                  </a:lnTo>
                  <a:lnTo>
                    <a:pt x="684" y="429"/>
                  </a:lnTo>
                  <a:lnTo>
                    <a:pt x="687" y="426"/>
                  </a:lnTo>
                  <a:lnTo>
                    <a:pt x="687" y="423"/>
                  </a:lnTo>
                  <a:lnTo>
                    <a:pt x="687" y="420"/>
                  </a:lnTo>
                  <a:lnTo>
                    <a:pt x="690" y="411"/>
                  </a:lnTo>
                  <a:lnTo>
                    <a:pt x="690" y="411"/>
                  </a:lnTo>
                  <a:lnTo>
                    <a:pt x="693" y="411"/>
                  </a:lnTo>
                  <a:lnTo>
                    <a:pt x="696" y="408"/>
                  </a:lnTo>
                  <a:lnTo>
                    <a:pt x="702" y="402"/>
                  </a:lnTo>
                  <a:lnTo>
                    <a:pt x="705" y="384"/>
                  </a:lnTo>
                  <a:lnTo>
                    <a:pt x="705" y="384"/>
                  </a:lnTo>
                  <a:lnTo>
                    <a:pt x="714" y="384"/>
                  </a:lnTo>
                  <a:lnTo>
                    <a:pt x="714" y="384"/>
                  </a:lnTo>
                  <a:lnTo>
                    <a:pt x="711" y="378"/>
                  </a:lnTo>
                  <a:lnTo>
                    <a:pt x="708" y="375"/>
                  </a:lnTo>
                  <a:lnTo>
                    <a:pt x="705" y="369"/>
                  </a:lnTo>
                  <a:lnTo>
                    <a:pt x="705" y="363"/>
                  </a:lnTo>
                  <a:lnTo>
                    <a:pt x="705" y="363"/>
                  </a:lnTo>
                  <a:lnTo>
                    <a:pt x="702" y="366"/>
                  </a:lnTo>
                  <a:lnTo>
                    <a:pt x="696" y="366"/>
                  </a:lnTo>
                  <a:lnTo>
                    <a:pt x="681" y="363"/>
                  </a:lnTo>
                  <a:lnTo>
                    <a:pt x="681" y="363"/>
                  </a:lnTo>
                  <a:lnTo>
                    <a:pt x="665" y="369"/>
                  </a:lnTo>
                  <a:lnTo>
                    <a:pt x="659" y="372"/>
                  </a:lnTo>
                  <a:lnTo>
                    <a:pt x="653" y="372"/>
                  </a:lnTo>
                  <a:lnTo>
                    <a:pt x="653" y="372"/>
                  </a:lnTo>
                  <a:lnTo>
                    <a:pt x="650" y="372"/>
                  </a:lnTo>
                  <a:lnTo>
                    <a:pt x="647" y="372"/>
                  </a:lnTo>
                  <a:lnTo>
                    <a:pt x="647" y="381"/>
                  </a:lnTo>
                  <a:lnTo>
                    <a:pt x="647" y="387"/>
                  </a:lnTo>
                  <a:lnTo>
                    <a:pt x="647" y="390"/>
                  </a:lnTo>
                  <a:lnTo>
                    <a:pt x="647" y="387"/>
                  </a:lnTo>
                  <a:lnTo>
                    <a:pt x="647" y="387"/>
                  </a:lnTo>
                  <a:lnTo>
                    <a:pt x="647" y="390"/>
                  </a:lnTo>
                  <a:lnTo>
                    <a:pt x="644" y="390"/>
                  </a:lnTo>
                  <a:lnTo>
                    <a:pt x="641" y="387"/>
                  </a:lnTo>
                  <a:lnTo>
                    <a:pt x="641" y="387"/>
                  </a:lnTo>
                  <a:lnTo>
                    <a:pt x="641" y="387"/>
                  </a:lnTo>
                  <a:lnTo>
                    <a:pt x="638" y="393"/>
                  </a:lnTo>
                  <a:lnTo>
                    <a:pt x="641" y="396"/>
                  </a:lnTo>
                  <a:lnTo>
                    <a:pt x="641" y="405"/>
                  </a:lnTo>
                  <a:lnTo>
                    <a:pt x="641" y="405"/>
                  </a:lnTo>
                  <a:lnTo>
                    <a:pt x="623" y="420"/>
                  </a:lnTo>
                  <a:lnTo>
                    <a:pt x="623" y="420"/>
                  </a:lnTo>
                  <a:lnTo>
                    <a:pt x="611" y="435"/>
                  </a:lnTo>
                  <a:lnTo>
                    <a:pt x="605" y="438"/>
                  </a:lnTo>
                  <a:lnTo>
                    <a:pt x="596" y="441"/>
                  </a:lnTo>
                  <a:lnTo>
                    <a:pt x="596" y="441"/>
                  </a:lnTo>
                  <a:lnTo>
                    <a:pt x="596" y="444"/>
                  </a:lnTo>
                  <a:lnTo>
                    <a:pt x="599" y="450"/>
                  </a:lnTo>
                  <a:lnTo>
                    <a:pt x="599" y="450"/>
                  </a:lnTo>
                  <a:lnTo>
                    <a:pt x="596" y="453"/>
                  </a:lnTo>
                  <a:lnTo>
                    <a:pt x="596" y="453"/>
                  </a:lnTo>
                  <a:lnTo>
                    <a:pt x="593" y="453"/>
                  </a:lnTo>
                  <a:lnTo>
                    <a:pt x="593" y="456"/>
                  </a:lnTo>
                  <a:lnTo>
                    <a:pt x="593" y="459"/>
                  </a:lnTo>
                  <a:lnTo>
                    <a:pt x="590" y="463"/>
                  </a:lnTo>
                  <a:lnTo>
                    <a:pt x="590" y="463"/>
                  </a:lnTo>
                  <a:lnTo>
                    <a:pt x="587" y="463"/>
                  </a:lnTo>
                  <a:lnTo>
                    <a:pt x="584" y="463"/>
                  </a:lnTo>
                  <a:lnTo>
                    <a:pt x="584" y="463"/>
                  </a:lnTo>
                  <a:lnTo>
                    <a:pt x="584" y="466"/>
                  </a:lnTo>
                  <a:lnTo>
                    <a:pt x="584" y="469"/>
                  </a:lnTo>
                  <a:lnTo>
                    <a:pt x="584" y="469"/>
                  </a:lnTo>
                  <a:lnTo>
                    <a:pt x="578" y="469"/>
                  </a:lnTo>
                  <a:lnTo>
                    <a:pt x="578" y="469"/>
                  </a:lnTo>
                  <a:lnTo>
                    <a:pt x="578" y="481"/>
                  </a:lnTo>
                  <a:lnTo>
                    <a:pt x="578" y="484"/>
                  </a:lnTo>
                  <a:lnTo>
                    <a:pt x="575" y="487"/>
                  </a:lnTo>
                  <a:lnTo>
                    <a:pt x="575" y="487"/>
                  </a:lnTo>
                  <a:lnTo>
                    <a:pt x="581" y="490"/>
                  </a:lnTo>
                  <a:lnTo>
                    <a:pt x="581" y="493"/>
                  </a:lnTo>
                  <a:lnTo>
                    <a:pt x="578" y="493"/>
                  </a:lnTo>
                  <a:lnTo>
                    <a:pt x="578" y="493"/>
                  </a:lnTo>
                  <a:lnTo>
                    <a:pt x="587" y="502"/>
                  </a:lnTo>
                  <a:lnTo>
                    <a:pt x="593" y="505"/>
                  </a:lnTo>
                  <a:lnTo>
                    <a:pt x="599" y="505"/>
                  </a:lnTo>
                  <a:lnTo>
                    <a:pt x="599" y="505"/>
                  </a:lnTo>
                  <a:lnTo>
                    <a:pt x="602" y="514"/>
                  </a:lnTo>
                  <a:lnTo>
                    <a:pt x="608" y="517"/>
                  </a:lnTo>
                  <a:lnTo>
                    <a:pt x="608" y="517"/>
                  </a:lnTo>
                  <a:lnTo>
                    <a:pt x="599" y="526"/>
                  </a:lnTo>
                  <a:lnTo>
                    <a:pt x="599" y="526"/>
                  </a:lnTo>
                  <a:lnTo>
                    <a:pt x="599" y="532"/>
                  </a:lnTo>
                  <a:lnTo>
                    <a:pt x="596" y="538"/>
                  </a:lnTo>
                  <a:lnTo>
                    <a:pt x="596" y="538"/>
                  </a:lnTo>
                  <a:lnTo>
                    <a:pt x="590" y="541"/>
                  </a:lnTo>
                  <a:lnTo>
                    <a:pt x="578" y="541"/>
                  </a:lnTo>
                  <a:lnTo>
                    <a:pt x="578" y="541"/>
                  </a:lnTo>
                  <a:lnTo>
                    <a:pt x="575" y="553"/>
                  </a:lnTo>
                  <a:lnTo>
                    <a:pt x="572" y="562"/>
                  </a:lnTo>
                  <a:lnTo>
                    <a:pt x="566" y="574"/>
                  </a:lnTo>
                  <a:lnTo>
                    <a:pt x="566" y="587"/>
                  </a:lnTo>
                  <a:lnTo>
                    <a:pt x="566" y="587"/>
                  </a:lnTo>
                  <a:lnTo>
                    <a:pt x="563" y="587"/>
                  </a:lnTo>
                  <a:lnTo>
                    <a:pt x="560" y="590"/>
                  </a:lnTo>
                  <a:lnTo>
                    <a:pt x="554" y="596"/>
                  </a:lnTo>
                  <a:lnTo>
                    <a:pt x="548" y="605"/>
                  </a:lnTo>
                  <a:lnTo>
                    <a:pt x="548" y="608"/>
                  </a:lnTo>
                  <a:lnTo>
                    <a:pt x="541" y="608"/>
                  </a:lnTo>
                  <a:lnTo>
                    <a:pt x="541" y="608"/>
                  </a:lnTo>
                  <a:lnTo>
                    <a:pt x="538" y="608"/>
                  </a:lnTo>
                  <a:lnTo>
                    <a:pt x="538" y="608"/>
                  </a:lnTo>
                  <a:lnTo>
                    <a:pt x="535" y="611"/>
                  </a:lnTo>
                  <a:lnTo>
                    <a:pt x="535" y="611"/>
                  </a:lnTo>
                  <a:lnTo>
                    <a:pt x="535" y="617"/>
                  </a:lnTo>
                  <a:lnTo>
                    <a:pt x="535" y="617"/>
                  </a:lnTo>
                  <a:lnTo>
                    <a:pt x="529" y="617"/>
                  </a:lnTo>
                  <a:lnTo>
                    <a:pt x="523" y="614"/>
                  </a:lnTo>
                  <a:lnTo>
                    <a:pt x="517" y="617"/>
                  </a:lnTo>
                  <a:lnTo>
                    <a:pt x="514" y="620"/>
                  </a:lnTo>
                  <a:lnTo>
                    <a:pt x="514" y="620"/>
                  </a:lnTo>
                  <a:lnTo>
                    <a:pt x="511" y="620"/>
                  </a:lnTo>
                  <a:lnTo>
                    <a:pt x="511" y="617"/>
                  </a:lnTo>
                  <a:lnTo>
                    <a:pt x="508" y="611"/>
                  </a:lnTo>
                  <a:lnTo>
                    <a:pt x="511" y="602"/>
                  </a:lnTo>
                  <a:lnTo>
                    <a:pt x="511" y="596"/>
                  </a:lnTo>
                  <a:lnTo>
                    <a:pt x="511" y="596"/>
                  </a:lnTo>
                  <a:lnTo>
                    <a:pt x="505" y="590"/>
                  </a:lnTo>
                  <a:lnTo>
                    <a:pt x="505" y="583"/>
                  </a:lnTo>
                  <a:lnTo>
                    <a:pt x="502" y="583"/>
                  </a:lnTo>
                  <a:lnTo>
                    <a:pt x="502" y="583"/>
                  </a:lnTo>
                  <a:lnTo>
                    <a:pt x="499" y="580"/>
                  </a:lnTo>
                  <a:lnTo>
                    <a:pt x="499" y="577"/>
                  </a:lnTo>
                  <a:lnTo>
                    <a:pt x="496" y="574"/>
                  </a:lnTo>
                  <a:lnTo>
                    <a:pt x="490" y="571"/>
                  </a:lnTo>
                  <a:lnTo>
                    <a:pt x="490" y="571"/>
                  </a:lnTo>
                  <a:lnTo>
                    <a:pt x="490" y="565"/>
                  </a:lnTo>
                  <a:lnTo>
                    <a:pt x="487" y="562"/>
                  </a:lnTo>
                  <a:lnTo>
                    <a:pt x="481" y="553"/>
                  </a:lnTo>
                  <a:lnTo>
                    <a:pt x="481" y="553"/>
                  </a:lnTo>
                  <a:lnTo>
                    <a:pt x="484" y="550"/>
                  </a:lnTo>
                  <a:lnTo>
                    <a:pt x="484" y="547"/>
                  </a:lnTo>
                  <a:lnTo>
                    <a:pt x="484" y="547"/>
                  </a:lnTo>
                  <a:lnTo>
                    <a:pt x="484" y="538"/>
                  </a:lnTo>
                  <a:lnTo>
                    <a:pt x="478" y="532"/>
                  </a:lnTo>
                  <a:lnTo>
                    <a:pt x="466" y="523"/>
                  </a:lnTo>
                  <a:lnTo>
                    <a:pt x="466" y="523"/>
                  </a:lnTo>
                  <a:lnTo>
                    <a:pt x="460" y="529"/>
                  </a:lnTo>
                  <a:lnTo>
                    <a:pt x="454" y="535"/>
                  </a:lnTo>
                  <a:lnTo>
                    <a:pt x="448" y="541"/>
                  </a:lnTo>
                  <a:lnTo>
                    <a:pt x="442" y="544"/>
                  </a:lnTo>
                  <a:lnTo>
                    <a:pt x="436" y="541"/>
                  </a:lnTo>
                  <a:lnTo>
                    <a:pt x="436" y="541"/>
                  </a:lnTo>
                  <a:lnTo>
                    <a:pt x="439" y="544"/>
                  </a:lnTo>
                  <a:lnTo>
                    <a:pt x="439" y="547"/>
                  </a:lnTo>
                  <a:lnTo>
                    <a:pt x="445" y="547"/>
                  </a:lnTo>
                  <a:lnTo>
                    <a:pt x="445" y="547"/>
                  </a:lnTo>
                  <a:lnTo>
                    <a:pt x="445" y="550"/>
                  </a:lnTo>
                  <a:lnTo>
                    <a:pt x="442" y="550"/>
                  </a:lnTo>
                  <a:lnTo>
                    <a:pt x="436" y="550"/>
                  </a:lnTo>
                  <a:lnTo>
                    <a:pt x="436" y="550"/>
                  </a:lnTo>
                  <a:lnTo>
                    <a:pt x="433" y="553"/>
                  </a:lnTo>
                  <a:lnTo>
                    <a:pt x="433" y="556"/>
                  </a:lnTo>
                  <a:lnTo>
                    <a:pt x="430" y="562"/>
                  </a:lnTo>
                  <a:lnTo>
                    <a:pt x="424" y="562"/>
                  </a:lnTo>
                  <a:lnTo>
                    <a:pt x="424" y="562"/>
                  </a:lnTo>
                  <a:lnTo>
                    <a:pt x="418" y="562"/>
                  </a:lnTo>
                  <a:lnTo>
                    <a:pt x="414" y="562"/>
                  </a:lnTo>
                  <a:lnTo>
                    <a:pt x="408" y="556"/>
                  </a:lnTo>
                  <a:lnTo>
                    <a:pt x="402" y="550"/>
                  </a:lnTo>
                  <a:lnTo>
                    <a:pt x="399" y="550"/>
                  </a:lnTo>
                  <a:lnTo>
                    <a:pt x="393" y="550"/>
                  </a:lnTo>
                  <a:lnTo>
                    <a:pt x="393" y="550"/>
                  </a:lnTo>
                  <a:lnTo>
                    <a:pt x="393" y="547"/>
                  </a:lnTo>
                  <a:lnTo>
                    <a:pt x="396" y="547"/>
                  </a:lnTo>
                  <a:lnTo>
                    <a:pt x="399" y="547"/>
                  </a:lnTo>
                  <a:lnTo>
                    <a:pt x="399" y="547"/>
                  </a:lnTo>
                  <a:lnTo>
                    <a:pt x="402" y="538"/>
                  </a:lnTo>
                  <a:lnTo>
                    <a:pt x="399" y="532"/>
                  </a:lnTo>
                  <a:lnTo>
                    <a:pt x="396" y="526"/>
                  </a:lnTo>
                  <a:lnTo>
                    <a:pt x="396" y="523"/>
                  </a:lnTo>
                  <a:lnTo>
                    <a:pt x="399" y="523"/>
                  </a:lnTo>
                  <a:lnTo>
                    <a:pt x="399" y="523"/>
                  </a:lnTo>
                  <a:lnTo>
                    <a:pt x="393" y="517"/>
                  </a:lnTo>
                  <a:lnTo>
                    <a:pt x="387" y="514"/>
                  </a:lnTo>
                  <a:lnTo>
                    <a:pt x="387" y="514"/>
                  </a:lnTo>
                  <a:lnTo>
                    <a:pt x="387" y="511"/>
                  </a:lnTo>
                  <a:lnTo>
                    <a:pt x="387" y="508"/>
                  </a:lnTo>
                  <a:lnTo>
                    <a:pt x="393" y="505"/>
                  </a:lnTo>
                  <a:lnTo>
                    <a:pt x="393" y="505"/>
                  </a:lnTo>
                  <a:lnTo>
                    <a:pt x="390" y="502"/>
                  </a:lnTo>
                  <a:lnTo>
                    <a:pt x="387" y="502"/>
                  </a:lnTo>
                  <a:lnTo>
                    <a:pt x="384" y="499"/>
                  </a:lnTo>
                  <a:lnTo>
                    <a:pt x="384" y="499"/>
                  </a:lnTo>
                  <a:lnTo>
                    <a:pt x="387" y="484"/>
                  </a:lnTo>
                  <a:lnTo>
                    <a:pt x="387" y="481"/>
                  </a:lnTo>
                  <a:lnTo>
                    <a:pt x="384" y="487"/>
                  </a:lnTo>
                  <a:lnTo>
                    <a:pt x="384" y="487"/>
                  </a:lnTo>
                  <a:lnTo>
                    <a:pt x="381" y="484"/>
                  </a:lnTo>
                  <a:lnTo>
                    <a:pt x="381" y="481"/>
                  </a:lnTo>
                  <a:lnTo>
                    <a:pt x="384" y="478"/>
                  </a:lnTo>
                  <a:lnTo>
                    <a:pt x="387" y="478"/>
                  </a:lnTo>
                  <a:lnTo>
                    <a:pt x="387" y="478"/>
                  </a:lnTo>
                  <a:lnTo>
                    <a:pt x="387" y="472"/>
                  </a:lnTo>
                  <a:lnTo>
                    <a:pt x="387" y="469"/>
                  </a:lnTo>
                  <a:lnTo>
                    <a:pt x="390" y="463"/>
                  </a:lnTo>
                  <a:lnTo>
                    <a:pt x="393" y="459"/>
                  </a:lnTo>
                  <a:lnTo>
                    <a:pt x="393" y="459"/>
                  </a:lnTo>
                  <a:lnTo>
                    <a:pt x="393" y="456"/>
                  </a:lnTo>
                  <a:lnTo>
                    <a:pt x="393" y="456"/>
                  </a:lnTo>
                  <a:lnTo>
                    <a:pt x="393" y="453"/>
                  </a:lnTo>
                  <a:lnTo>
                    <a:pt x="399" y="453"/>
                  </a:lnTo>
                  <a:lnTo>
                    <a:pt x="402" y="453"/>
                  </a:lnTo>
                  <a:lnTo>
                    <a:pt x="405" y="450"/>
                  </a:lnTo>
                  <a:lnTo>
                    <a:pt x="405" y="450"/>
                  </a:lnTo>
                  <a:lnTo>
                    <a:pt x="405" y="447"/>
                  </a:lnTo>
                  <a:lnTo>
                    <a:pt x="405" y="447"/>
                  </a:lnTo>
                  <a:lnTo>
                    <a:pt x="408" y="450"/>
                  </a:lnTo>
                  <a:lnTo>
                    <a:pt x="408" y="450"/>
                  </a:lnTo>
                  <a:lnTo>
                    <a:pt x="411" y="444"/>
                  </a:lnTo>
                  <a:lnTo>
                    <a:pt x="418" y="441"/>
                  </a:lnTo>
                  <a:lnTo>
                    <a:pt x="418" y="441"/>
                  </a:lnTo>
                  <a:lnTo>
                    <a:pt x="418" y="438"/>
                  </a:lnTo>
                  <a:lnTo>
                    <a:pt x="421" y="435"/>
                  </a:lnTo>
                  <a:lnTo>
                    <a:pt x="421" y="429"/>
                  </a:lnTo>
                  <a:lnTo>
                    <a:pt x="421" y="429"/>
                  </a:lnTo>
                  <a:lnTo>
                    <a:pt x="430" y="429"/>
                  </a:lnTo>
                  <a:lnTo>
                    <a:pt x="433" y="426"/>
                  </a:lnTo>
                  <a:lnTo>
                    <a:pt x="433" y="420"/>
                  </a:lnTo>
                  <a:lnTo>
                    <a:pt x="433" y="420"/>
                  </a:lnTo>
                  <a:lnTo>
                    <a:pt x="439" y="420"/>
                  </a:lnTo>
                  <a:lnTo>
                    <a:pt x="442" y="426"/>
                  </a:lnTo>
                  <a:lnTo>
                    <a:pt x="445" y="429"/>
                  </a:lnTo>
                  <a:lnTo>
                    <a:pt x="454" y="429"/>
                  </a:lnTo>
                  <a:lnTo>
                    <a:pt x="454" y="429"/>
                  </a:lnTo>
                  <a:lnTo>
                    <a:pt x="451" y="426"/>
                  </a:lnTo>
                  <a:lnTo>
                    <a:pt x="451" y="426"/>
                  </a:lnTo>
                  <a:lnTo>
                    <a:pt x="445" y="423"/>
                  </a:lnTo>
                  <a:lnTo>
                    <a:pt x="445" y="423"/>
                  </a:lnTo>
                  <a:lnTo>
                    <a:pt x="454" y="420"/>
                  </a:lnTo>
                  <a:lnTo>
                    <a:pt x="463" y="417"/>
                  </a:lnTo>
                  <a:lnTo>
                    <a:pt x="469" y="414"/>
                  </a:lnTo>
                  <a:lnTo>
                    <a:pt x="478" y="408"/>
                  </a:lnTo>
                  <a:lnTo>
                    <a:pt x="478" y="408"/>
                  </a:lnTo>
                  <a:lnTo>
                    <a:pt x="478" y="405"/>
                  </a:lnTo>
                  <a:lnTo>
                    <a:pt x="478" y="399"/>
                  </a:lnTo>
                  <a:lnTo>
                    <a:pt x="478" y="399"/>
                  </a:lnTo>
                  <a:lnTo>
                    <a:pt x="481" y="399"/>
                  </a:lnTo>
                  <a:lnTo>
                    <a:pt x="484" y="399"/>
                  </a:lnTo>
                  <a:lnTo>
                    <a:pt x="484" y="399"/>
                  </a:lnTo>
                  <a:lnTo>
                    <a:pt x="487" y="393"/>
                  </a:lnTo>
                  <a:lnTo>
                    <a:pt x="484" y="387"/>
                  </a:lnTo>
                  <a:lnTo>
                    <a:pt x="484" y="387"/>
                  </a:lnTo>
                  <a:lnTo>
                    <a:pt x="493" y="384"/>
                  </a:lnTo>
                  <a:lnTo>
                    <a:pt x="499" y="381"/>
                  </a:lnTo>
                  <a:lnTo>
                    <a:pt x="499" y="381"/>
                  </a:lnTo>
                  <a:lnTo>
                    <a:pt x="496" y="372"/>
                  </a:lnTo>
                  <a:lnTo>
                    <a:pt x="499" y="363"/>
                  </a:lnTo>
                  <a:lnTo>
                    <a:pt x="499" y="363"/>
                  </a:lnTo>
                  <a:lnTo>
                    <a:pt x="502" y="366"/>
                  </a:lnTo>
                  <a:lnTo>
                    <a:pt x="505" y="369"/>
                  </a:lnTo>
                  <a:lnTo>
                    <a:pt x="505" y="369"/>
                  </a:lnTo>
                  <a:lnTo>
                    <a:pt x="505" y="366"/>
                  </a:lnTo>
                  <a:lnTo>
                    <a:pt x="508" y="360"/>
                  </a:lnTo>
                  <a:lnTo>
                    <a:pt x="511" y="348"/>
                  </a:lnTo>
                  <a:lnTo>
                    <a:pt x="511" y="348"/>
                  </a:lnTo>
                  <a:lnTo>
                    <a:pt x="514" y="351"/>
                  </a:lnTo>
                  <a:lnTo>
                    <a:pt x="520" y="348"/>
                  </a:lnTo>
                  <a:lnTo>
                    <a:pt x="523" y="342"/>
                  </a:lnTo>
                  <a:lnTo>
                    <a:pt x="529" y="339"/>
                  </a:lnTo>
                  <a:lnTo>
                    <a:pt x="529" y="339"/>
                  </a:lnTo>
                  <a:lnTo>
                    <a:pt x="529" y="336"/>
                  </a:lnTo>
                  <a:lnTo>
                    <a:pt x="532" y="332"/>
                  </a:lnTo>
                  <a:lnTo>
                    <a:pt x="532" y="329"/>
                  </a:lnTo>
                  <a:lnTo>
                    <a:pt x="529" y="326"/>
                  </a:lnTo>
                  <a:lnTo>
                    <a:pt x="529" y="326"/>
                  </a:lnTo>
                  <a:lnTo>
                    <a:pt x="532" y="323"/>
                  </a:lnTo>
                  <a:lnTo>
                    <a:pt x="535" y="323"/>
                  </a:lnTo>
                  <a:lnTo>
                    <a:pt x="541" y="320"/>
                  </a:lnTo>
                  <a:lnTo>
                    <a:pt x="541" y="314"/>
                  </a:lnTo>
                  <a:lnTo>
                    <a:pt x="541" y="314"/>
                  </a:lnTo>
                  <a:lnTo>
                    <a:pt x="545" y="311"/>
                  </a:lnTo>
                  <a:lnTo>
                    <a:pt x="548" y="311"/>
                  </a:lnTo>
                  <a:lnTo>
                    <a:pt x="554" y="311"/>
                  </a:lnTo>
                  <a:lnTo>
                    <a:pt x="554" y="311"/>
                  </a:lnTo>
                  <a:lnTo>
                    <a:pt x="554" y="305"/>
                  </a:lnTo>
                  <a:lnTo>
                    <a:pt x="551" y="302"/>
                  </a:lnTo>
                  <a:lnTo>
                    <a:pt x="551" y="302"/>
                  </a:lnTo>
                  <a:lnTo>
                    <a:pt x="566" y="293"/>
                  </a:lnTo>
                  <a:lnTo>
                    <a:pt x="578" y="290"/>
                  </a:lnTo>
                  <a:lnTo>
                    <a:pt x="578" y="290"/>
                  </a:lnTo>
                  <a:lnTo>
                    <a:pt x="581" y="287"/>
                  </a:lnTo>
                  <a:lnTo>
                    <a:pt x="581" y="284"/>
                  </a:lnTo>
                  <a:lnTo>
                    <a:pt x="581" y="281"/>
                  </a:lnTo>
                  <a:lnTo>
                    <a:pt x="584" y="275"/>
                  </a:lnTo>
                  <a:lnTo>
                    <a:pt x="584" y="275"/>
                  </a:lnTo>
                  <a:lnTo>
                    <a:pt x="590" y="269"/>
                  </a:lnTo>
                  <a:lnTo>
                    <a:pt x="593" y="266"/>
                  </a:lnTo>
                  <a:lnTo>
                    <a:pt x="596" y="263"/>
                  </a:lnTo>
                  <a:lnTo>
                    <a:pt x="596" y="263"/>
                  </a:lnTo>
                  <a:lnTo>
                    <a:pt x="596" y="257"/>
                  </a:lnTo>
                  <a:lnTo>
                    <a:pt x="602" y="257"/>
                  </a:lnTo>
                  <a:lnTo>
                    <a:pt x="605" y="257"/>
                  </a:lnTo>
                  <a:lnTo>
                    <a:pt x="608" y="251"/>
                  </a:lnTo>
                  <a:lnTo>
                    <a:pt x="608" y="251"/>
                  </a:lnTo>
                  <a:lnTo>
                    <a:pt x="620" y="248"/>
                  </a:lnTo>
                  <a:lnTo>
                    <a:pt x="629" y="248"/>
                  </a:lnTo>
                  <a:lnTo>
                    <a:pt x="632" y="248"/>
                  </a:lnTo>
                  <a:lnTo>
                    <a:pt x="635" y="245"/>
                  </a:lnTo>
                  <a:lnTo>
                    <a:pt x="638" y="242"/>
                  </a:lnTo>
                  <a:lnTo>
                    <a:pt x="641" y="233"/>
                  </a:lnTo>
                  <a:lnTo>
                    <a:pt x="641" y="233"/>
                  </a:lnTo>
                  <a:lnTo>
                    <a:pt x="647" y="236"/>
                  </a:lnTo>
                  <a:lnTo>
                    <a:pt x="656" y="236"/>
                  </a:lnTo>
                  <a:lnTo>
                    <a:pt x="665" y="236"/>
                  </a:lnTo>
                  <a:lnTo>
                    <a:pt x="678" y="239"/>
                  </a:lnTo>
                  <a:lnTo>
                    <a:pt x="678" y="239"/>
                  </a:lnTo>
                  <a:lnTo>
                    <a:pt x="681" y="233"/>
                  </a:lnTo>
                  <a:lnTo>
                    <a:pt x="684" y="227"/>
                  </a:lnTo>
                  <a:lnTo>
                    <a:pt x="684" y="227"/>
                  </a:lnTo>
                  <a:lnTo>
                    <a:pt x="693" y="224"/>
                  </a:lnTo>
                  <a:lnTo>
                    <a:pt x="699" y="227"/>
                  </a:lnTo>
                  <a:lnTo>
                    <a:pt x="705" y="230"/>
                  </a:lnTo>
                  <a:lnTo>
                    <a:pt x="705" y="221"/>
                  </a:lnTo>
                  <a:lnTo>
                    <a:pt x="705" y="221"/>
                  </a:lnTo>
                  <a:lnTo>
                    <a:pt x="711" y="224"/>
                  </a:lnTo>
                  <a:lnTo>
                    <a:pt x="714" y="227"/>
                  </a:lnTo>
                  <a:lnTo>
                    <a:pt x="717" y="233"/>
                  </a:lnTo>
                  <a:lnTo>
                    <a:pt x="723" y="233"/>
                  </a:lnTo>
                  <a:lnTo>
                    <a:pt x="723" y="233"/>
                  </a:lnTo>
                  <a:lnTo>
                    <a:pt x="726" y="230"/>
                  </a:lnTo>
                  <a:lnTo>
                    <a:pt x="726" y="227"/>
                  </a:lnTo>
                  <a:lnTo>
                    <a:pt x="732" y="224"/>
                  </a:lnTo>
                  <a:lnTo>
                    <a:pt x="738" y="227"/>
                  </a:lnTo>
                  <a:lnTo>
                    <a:pt x="738" y="227"/>
                  </a:lnTo>
                  <a:lnTo>
                    <a:pt x="738" y="230"/>
                  </a:lnTo>
                  <a:lnTo>
                    <a:pt x="735" y="233"/>
                  </a:lnTo>
                  <a:lnTo>
                    <a:pt x="735" y="239"/>
                  </a:lnTo>
                  <a:lnTo>
                    <a:pt x="735" y="239"/>
                  </a:lnTo>
                  <a:lnTo>
                    <a:pt x="738" y="236"/>
                  </a:lnTo>
                  <a:lnTo>
                    <a:pt x="747" y="230"/>
                  </a:lnTo>
                  <a:lnTo>
                    <a:pt x="756" y="227"/>
                  </a:lnTo>
                  <a:lnTo>
                    <a:pt x="762" y="227"/>
                  </a:lnTo>
                  <a:lnTo>
                    <a:pt x="765" y="230"/>
                  </a:lnTo>
                  <a:lnTo>
                    <a:pt x="765" y="230"/>
                  </a:lnTo>
                  <a:lnTo>
                    <a:pt x="768" y="230"/>
                  </a:lnTo>
                  <a:lnTo>
                    <a:pt x="771" y="230"/>
                  </a:lnTo>
                  <a:lnTo>
                    <a:pt x="774" y="230"/>
                  </a:lnTo>
                  <a:lnTo>
                    <a:pt x="774" y="230"/>
                  </a:lnTo>
                  <a:lnTo>
                    <a:pt x="786" y="233"/>
                  </a:lnTo>
                  <a:lnTo>
                    <a:pt x="795" y="233"/>
                  </a:lnTo>
                  <a:lnTo>
                    <a:pt x="802" y="233"/>
                  </a:lnTo>
                  <a:lnTo>
                    <a:pt x="802" y="233"/>
                  </a:lnTo>
                  <a:lnTo>
                    <a:pt x="802" y="239"/>
                  </a:lnTo>
                  <a:lnTo>
                    <a:pt x="802" y="245"/>
                  </a:lnTo>
                  <a:lnTo>
                    <a:pt x="802" y="245"/>
                  </a:lnTo>
                  <a:lnTo>
                    <a:pt x="798" y="245"/>
                  </a:lnTo>
                  <a:lnTo>
                    <a:pt x="795" y="245"/>
                  </a:lnTo>
                  <a:lnTo>
                    <a:pt x="795" y="245"/>
                  </a:lnTo>
                  <a:lnTo>
                    <a:pt x="792" y="251"/>
                  </a:lnTo>
                  <a:lnTo>
                    <a:pt x="789" y="254"/>
                  </a:lnTo>
                  <a:lnTo>
                    <a:pt x="786" y="254"/>
                  </a:lnTo>
                  <a:lnTo>
                    <a:pt x="786" y="254"/>
                  </a:lnTo>
                  <a:lnTo>
                    <a:pt x="789" y="257"/>
                  </a:lnTo>
                  <a:lnTo>
                    <a:pt x="795" y="257"/>
                  </a:lnTo>
                  <a:lnTo>
                    <a:pt x="808" y="257"/>
                  </a:lnTo>
                  <a:lnTo>
                    <a:pt x="826" y="254"/>
                  </a:lnTo>
                  <a:lnTo>
                    <a:pt x="826" y="254"/>
                  </a:lnTo>
                  <a:lnTo>
                    <a:pt x="832" y="254"/>
                  </a:lnTo>
                  <a:lnTo>
                    <a:pt x="835" y="257"/>
                  </a:lnTo>
                  <a:lnTo>
                    <a:pt x="835" y="263"/>
                  </a:lnTo>
                  <a:lnTo>
                    <a:pt x="835" y="263"/>
                  </a:lnTo>
                  <a:lnTo>
                    <a:pt x="844" y="263"/>
                  </a:lnTo>
                  <a:lnTo>
                    <a:pt x="847" y="263"/>
                  </a:lnTo>
                  <a:lnTo>
                    <a:pt x="847" y="266"/>
                  </a:lnTo>
                  <a:lnTo>
                    <a:pt x="847" y="266"/>
                  </a:lnTo>
                  <a:lnTo>
                    <a:pt x="856" y="266"/>
                  </a:lnTo>
                  <a:lnTo>
                    <a:pt x="865" y="266"/>
                  </a:lnTo>
                  <a:lnTo>
                    <a:pt x="877" y="269"/>
                  </a:lnTo>
                  <a:lnTo>
                    <a:pt x="889" y="275"/>
                  </a:lnTo>
                  <a:lnTo>
                    <a:pt x="895" y="275"/>
                  </a:lnTo>
                  <a:lnTo>
                    <a:pt x="901" y="275"/>
                  </a:lnTo>
                  <a:lnTo>
                    <a:pt x="901" y="275"/>
                  </a:lnTo>
                  <a:lnTo>
                    <a:pt x="901" y="281"/>
                  </a:lnTo>
                  <a:lnTo>
                    <a:pt x="904" y="284"/>
                  </a:lnTo>
                  <a:lnTo>
                    <a:pt x="910" y="284"/>
                  </a:lnTo>
                  <a:lnTo>
                    <a:pt x="913" y="290"/>
                  </a:lnTo>
                  <a:lnTo>
                    <a:pt x="913" y="290"/>
                  </a:lnTo>
                  <a:lnTo>
                    <a:pt x="928" y="290"/>
                  </a:lnTo>
                  <a:lnTo>
                    <a:pt x="932" y="293"/>
                  </a:lnTo>
                  <a:lnTo>
                    <a:pt x="928" y="299"/>
                  </a:lnTo>
                  <a:lnTo>
                    <a:pt x="928" y="299"/>
                  </a:lnTo>
                  <a:lnTo>
                    <a:pt x="941" y="299"/>
                  </a:lnTo>
                  <a:lnTo>
                    <a:pt x="953" y="302"/>
                  </a:lnTo>
                  <a:lnTo>
                    <a:pt x="953" y="302"/>
                  </a:lnTo>
                  <a:lnTo>
                    <a:pt x="953" y="311"/>
                  </a:lnTo>
                  <a:lnTo>
                    <a:pt x="953" y="311"/>
                  </a:lnTo>
                  <a:lnTo>
                    <a:pt x="959" y="311"/>
                  </a:lnTo>
                  <a:lnTo>
                    <a:pt x="965" y="311"/>
                  </a:lnTo>
                  <a:lnTo>
                    <a:pt x="965" y="311"/>
                  </a:lnTo>
                  <a:lnTo>
                    <a:pt x="968" y="329"/>
                  </a:lnTo>
                  <a:lnTo>
                    <a:pt x="965" y="348"/>
                  </a:lnTo>
                  <a:lnTo>
                    <a:pt x="965" y="348"/>
                  </a:lnTo>
                  <a:lnTo>
                    <a:pt x="959" y="345"/>
                  </a:lnTo>
                  <a:lnTo>
                    <a:pt x="956" y="345"/>
                  </a:lnTo>
                  <a:lnTo>
                    <a:pt x="947" y="348"/>
                  </a:lnTo>
                  <a:lnTo>
                    <a:pt x="941" y="351"/>
                  </a:lnTo>
                  <a:lnTo>
                    <a:pt x="941" y="351"/>
                  </a:lnTo>
                  <a:lnTo>
                    <a:pt x="932" y="351"/>
                  </a:lnTo>
                  <a:lnTo>
                    <a:pt x="922" y="348"/>
                  </a:lnTo>
                  <a:lnTo>
                    <a:pt x="913" y="348"/>
                  </a:lnTo>
                  <a:lnTo>
                    <a:pt x="907" y="348"/>
                  </a:lnTo>
                  <a:lnTo>
                    <a:pt x="904" y="351"/>
                  </a:lnTo>
                  <a:lnTo>
                    <a:pt x="904" y="351"/>
                  </a:lnTo>
                  <a:lnTo>
                    <a:pt x="901" y="351"/>
                  </a:lnTo>
                  <a:lnTo>
                    <a:pt x="901" y="348"/>
                  </a:lnTo>
                  <a:lnTo>
                    <a:pt x="901" y="345"/>
                  </a:lnTo>
                  <a:lnTo>
                    <a:pt x="901" y="345"/>
                  </a:lnTo>
                  <a:lnTo>
                    <a:pt x="898" y="342"/>
                  </a:lnTo>
                  <a:lnTo>
                    <a:pt x="895" y="345"/>
                  </a:lnTo>
                  <a:lnTo>
                    <a:pt x="892" y="348"/>
                  </a:lnTo>
                  <a:lnTo>
                    <a:pt x="892" y="348"/>
                  </a:lnTo>
                  <a:lnTo>
                    <a:pt x="889" y="348"/>
                  </a:lnTo>
                  <a:lnTo>
                    <a:pt x="886" y="345"/>
                  </a:lnTo>
                  <a:lnTo>
                    <a:pt x="883" y="339"/>
                  </a:lnTo>
                  <a:lnTo>
                    <a:pt x="883" y="339"/>
                  </a:lnTo>
                  <a:lnTo>
                    <a:pt x="877" y="342"/>
                  </a:lnTo>
                  <a:lnTo>
                    <a:pt x="874" y="342"/>
                  </a:lnTo>
                  <a:lnTo>
                    <a:pt x="868" y="342"/>
                  </a:lnTo>
                  <a:lnTo>
                    <a:pt x="868" y="336"/>
                  </a:lnTo>
                  <a:lnTo>
                    <a:pt x="868" y="336"/>
                  </a:lnTo>
                  <a:lnTo>
                    <a:pt x="856" y="336"/>
                  </a:lnTo>
                  <a:lnTo>
                    <a:pt x="844" y="336"/>
                  </a:lnTo>
                  <a:lnTo>
                    <a:pt x="844" y="336"/>
                  </a:lnTo>
                  <a:lnTo>
                    <a:pt x="844" y="339"/>
                  </a:lnTo>
                  <a:lnTo>
                    <a:pt x="844" y="342"/>
                  </a:lnTo>
                  <a:lnTo>
                    <a:pt x="853" y="345"/>
                  </a:lnTo>
                  <a:lnTo>
                    <a:pt x="853" y="345"/>
                  </a:lnTo>
                  <a:lnTo>
                    <a:pt x="856" y="345"/>
                  </a:lnTo>
                  <a:lnTo>
                    <a:pt x="859" y="345"/>
                  </a:lnTo>
                  <a:lnTo>
                    <a:pt x="865" y="348"/>
                  </a:lnTo>
                  <a:lnTo>
                    <a:pt x="865" y="348"/>
                  </a:lnTo>
                  <a:lnTo>
                    <a:pt x="862" y="351"/>
                  </a:lnTo>
                  <a:lnTo>
                    <a:pt x="862" y="354"/>
                  </a:lnTo>
                  <a:lnTo>
                    <a:pt x="868" y="357"/>
                  </a:lnTo>
                  <a:lnTo>
                    <a:pt x="868" y="357"/>
                  </a:lnTo>
                  <a:lnTo>
                    <a:pt x="868" y="360"/>
                  </a:lnTo>
                  <a:lnTo>
                    <a:pt x="868" y="363"/>
                  </a:lnTo>
                  <a:lnTo>
                    <a:pt x="868" y="363"/>
                  </a:lnTo>
                  <a:lnTo>
                    <a:pt x="871" y="366"/>
                  </a:lnTo>
                  <a:lnTo>
                    <a:pt x="874" y="369"/>
                  </a:lnTo>
                  <a:lnTo>
                    <a:pt x="877" y="372"/>
                  </a:lnTo>
                  <a:lnTo>
                    <a:pt x="877" y="372"/>
                  </a:lnTo>
                  <a:lnTo>
                    <a:pt x="880" y="384"/>
                  </a:lnTo>
                  <a:lnTo>
                    <a:pt x="883" y="390"/>
                  </a:lnTo>
                  <a:lnTo>
                    <a:pt x="883" y="399"/>
                  </a:lnTo>
                  <a:lnTo>
                    <a:pt x="883" y="399"/>
                  </a:lnTo>
                  <a:lnTo>
                    <a:pt x="886" y="405"/>
                  </a:lnTo>
                  <a:lnTo>
                    <a:pt x="889" y="408"/>
                  </a:lnTo>
                  <a:lnTo>
                    <a:pt x="898" y="408"/>
                  </a:lnTo>
                  <a:lnTo>
                    <a:pt x="907" y="411"/>
                  </a:lnTo>
                  <a:lnTo>
                    <a:pt x="910" y="414"/>
                  </a:lnTo>
                  <a:lnTo>
                    <a:pt x="913" y="417"/>
                  </a:lnTo>
                  <a:lnTo>
                    <a:pt x="913" y="417"/>
                  </a:lnTo>
                  <a:lnTo>
                    <a:pt x="916" y="411"/>
                  </a:lnTo>
                  <a:lnTo>
                    <a:pt x="919" y="408"/>
                  </a:lnTo>
                  <a:lnTo>
                    <a:pt x="925" y="408"/>
                  </a:lnTo>
                  <a:lnTo>
                    <a:pt x="925" y="408"/>
                  </a:lnTo>
                  <a:lnTo>
                    <a:pt x="922" y="402"/>
                  </a:lnTo>
                  <a:lnTo>
                    <a:pt x="913" y="399"/>
                  </a:lnTo>
                  <a:lnTo>
                    <a:pt x="907" y="396"/>
                  </a:lnTo>
                  <a:lnTo>
                    <a:pt x="901" y="393"/>
                  </a:lnTo>
                  <a:lnTo>
                    <a:pt x="901" y="393"/>
                  </a:lnTo>
                  <a:lnTo>
                    <a:pt x="901" y="387"/>
                  </a:lnTo>
                  <a:lnTo>
                    <a:pt x="904" y="384"/>
                  </a:lnTo>
                  <a:lnTo>
                    <a:pt x="910" y="384"/>
                  </a:lnTo>
                  <a:lnTo>
                    <a:pt x="922" y="384"/>
                  </a:lnTo>
                  <a:lnTo>
                    <a:pt x="932" y="384"/>
                  </a:lnTo>
                  <a:lnTo>
                    <a:pt x="932" y="384"/>
                  </a:lnTo>
                  <a:lnTo>
                    <a:pt x="935" y="387"/>
                  </a:lnTo>
                  <a:lnTo>
                    <a:pt x="935" y="387"/>
                  </a:lnTo>
                  <a:lnTo>
                    <a:pt x="941" y="387"/>
                  </a:lnTo>
                  <a:lnTo>
                    <a:pt x="947" y="390"/>
                  </a:lnTo>
                  <a:lnTo>
                    <a:pt x="947" y="393"/>
                  </a:lnTo>
                  <a:lnTo>
                    <a:pt x="944" y="396"/>
                  </a:lnTo>
                  <a:lnTo>
                    <a:pt x="944" y="396"/>
                  </a:lnTo>
                  <a:lnTo>
                    <a:pt x="953" y="396"/>
                  </a:lnTo>
                  <a:lnTo>
                    <a:pt x="959" y="393"/>
                  </a:lnTo>
                  <a:lnTo>
                    <a:pt x="962" y="393"/>
                  </a:lnTo>
                  <a:lnTo>
                    <a:pt x="962" y="399"/>
                  </a:lnTo>
                  <a:lnTo>
                    <a:pt x="962" y="399"/>
                  </a:lnTo>
                  <a:lnTo>
                    <a:pt x="965" y="399"/>
                  </a:lnTo>
                  <a:lnTo>
                    <a:pt x="965" y="396"/>
                  </a:lnTo>
                  <a:lnTo>
                    <a:pt x="965" y="387"/>
                  </a:lnTo>
                  <a:lnTo>
                    <a:pt x="959" y="381"/>
                  </a:lnTo>
                  <a:lnTo>
                    <a:pt x="953" y="381"/>
                  </a:lnTo>
                  <a:lnTo>
                    <a:pt x="953" y="381"/>
                  </a:lnTo>
                  <a:lnTo>
                    <a:pt x="956" y="375"/>
                  </a:lnTo>
                  <a:lnTo>
                    <a:pt x="962" y="372"/>
                  </a:lnTo>
                  <a:lnTo>
                    <a:pt x="974" y="369"/>
                  </a:lnTo>
                  <a:lnTo>
                    <a:pt x="974" y="369"/>
                  </a:lnTo>
                  <a:lnTo>
                    <a:pt x="977" y="363"/>
                  </a:lnTo>
                  <a:lnTo>
                    <a:pt x="980" y="357"/>
                  </a:lnTo>
                  <a:lnTo>
                    <a:pt x="983" y="351"/>
                  </a:lnTo>
                  <a:lnTo>
                    <a:pt x="986" y="348"/>
                  </a:lnTo>
                  <a:lnTo>
                    <a:pt x="986" y="348"/>
                  </a:lnTo>
                  <a:lnTo>
                    <a:pt x="998" y="348"/>
                  </a:lnTo>
                  <a:lnTo>
                    <a:pt x="1007" y="351"/>
                  </a:lnTo>
                  <a:lnTo>
                    <a:pt x="1022" y="357"/>
                  </a:lnTo>
                  <a:lnTo>
                    <a:pt x="1022" y="357"/>
                  </a:lnTo>
                  <a:lnTo>
                    <a:pt x="1025" y="354"/>
                  </a:lnTo>
                  <a:lnTo>
                    <a:pt x="1025" y="351"/>
                  </a:lnTo>
                  <a:lnTo>
                    <a:pt x="1028" y="348"/>
                  </a:lnTo>
                  <a:lnTo>
                    <a:pt x="1031" y="348"/>
                  </a:lnTo>
                  <a:lnTo>
                    <a:pt x="1031" y="348"/>
                  </a:lnTo>
                  <a:lnTo>
                    <a:pt x="1028" y="339"/>
                  </a:lnTo>
                  <a:lnTo>
                    <a:pt x="1022" y="336"/>
                  </a:lnTo>
                  <a:lnTo>
                    <a:pt x="1022" y="336"/>
                  </a:lnTo>
                  <a:lnTo>
                    <a:pt x="1025" y="323"/>
                  </a:lnTo>
                  <a:lnTo>
                    <a:pt x="1028" y="311"/>
                  </a:lnTo>
                  <a:lnTo>
                    <a:pt x="1025" y="290"/>
                  </a:lnTo>
                  <a:lnTo>
                    <a:pt x="1025" y="290"/>
                  </a:lnTo>
                  <a:lnTo>
                    <a:pt x="1043" y="290"/>
                  </a:lnTo>
                  <a:lnTo>
                    <a:pt x="1052" y="290"/>
                  </a:lnTo>
                  <a:lnTo>
                    <a:pt x="1059" y="293"/>
                  </a:lnTo>
                  <a:lnTo>
                    <a:pt x="1059" y="293"/>
                  </a:lnTo>
                  <a:lnTo>
                    <a:pt x="1068" y="296"/>
                  </a:lnTo>
                  <a:lnTo>
                    <a:pt x="1071" y="299"/>
                  </a:lnTo>
                  <a:lnTo>
                    <a:pt x="1071" y="305"/>
                  </a:lnTo>
                  <a:lnTo>
                    <a:pt x="1071" y="305"/>
                  </a:lnTo>
                  <a:lnTo>
                    <a:pt x="1046" y="305"/>
                  </a:lnTo>
                  <a:lnTo>
                    <a:pt x="1046" y="305"/>
                  </a:lnTo>
                  <a:lnTo>
                    <a:pt x="1046" y="317"/>
                  </a:lnTo>
                  <a:lnTo>
                    <a:pt x="1046" y="317"/>
                  </a:lnTo>
                  <a:lnTo>
                    <a:pt x="1052" y="323"/>
                  </a:lnTo>
                  <a:lnTo>
                    <a:pt x="1059" y="323"/>
                  </a:lnTo>
                  <a:lnTo>
                    <a:pt x="1062" y="320"/>
                  </a:lnTo>
                  <a:lnTo>
                    <a:pt x="1068" y="323"/>
                  </a:lnTo>
                  <a:lnTo>
                    <a:pt x="1068" y="323"/>
                  </a:lnTo>
                  <a:lnTo>
                    <a:pt x="1068" y="323"/>
                  </a:lnTo>
                  <a:lnTo>
                    <a:pt x="1062" y="326"/>
                  </a:lnTo>
                  <a:lnTo>
                    <a:pt x="1055" y="326"/>
                  </a:lnTo>
                  <a:lnTo>
                    <a:pt x="1055" y="326"/>
                  </a:lnTo>
                  <a:lnTo>
                    <a:pt x="1055" y="329"/>
                  </a:lnTo>
                  <a:lnTo>
                    <a:pt x="1059" y="329"/>
                  </a:lnTo>
                  <a:lnTo>
                    <a:pt x="1065" y="332"/>
                  </a:lnTo>
                  <a:lnTo>
                    <a:pt x="1071" y="336"/>
                  </a:lnTo>
                  <a:lnTo>
                    <a:pt x="1071" y="336"/>
                  </a:lnTo>
                  <a:lnTo>
                    <a:pt x="1083" y="329"/>
                  </a:lnTo>
                  <a:lnTo>
                    <a:pt x="1092" y="317"/>
                  </a:lnTo>
                  <a:lnTo>
                    <a:pt x="1092" y="317"/>
                  </a:lnTo>
                  <a:lnTo>
                    <a:pt x="1095" y="314"/>
                  </a:lnTo>
                  <a:lnTo>
                    <a:pt x="1095" y="311"/>
                  </a:lnTo>
                  <a:lnTo>
                    <a:pt x="1095" y="311"/>
                  </a:lnTo>
                  <a:lnTo>
                    <a:pt x="1107" y="311"/>
                  </a:lnTo>
                  <a:lnTo>
                    <a:pt x="1113" y="308"/>
                  </a:lnTo>
                  <a:lnTo>
                    <a:pt x="1119" y="302"/>
                  </a:lnTo>
                  <a:lnTo>
                    <a:pt x="1128" y="302"/>
                  </a:lnTo>
                  <a:lnTo>
                    <a:pt x="1128" y="302"/>
                  </a:lnTo>
                  <a:lnTo>
                    <a:pt x="1134" y="299"/>
                  </a:lnTo>
                  <a:lnTo>
                    <a:pt x="1137" y="290"/>
                  </a:lnTo>
                  <a:lnTo>
                    <a:pt x="1137" y="290"/>
                  </a:lnTo>
                  <a:lnTo>
                    <a:pt x="1143" y="287"/>
                  </a:lnTo>
                  <a:lnTo>
                    <a:pt x="1149" y="281"/>
                  </a:lnTo>
                  <a:lnTo>
                    <a:pt x="1149" y="281"/>
                  </a:lnTo>
                  <a:lnTo>
                    <a:pt x="1155" y="284"/>
                  </a:lnTo>
                  <a:lnTo>
                    <a:pt x="1161" y="287"/>
                  </a:lnTo>
                  <a:lnTo>
                    <a:pt x="1170" y="284"/>
                  </a:lnTo>
                  <a:lnTo>
                    <a:pt x="1182" y="278"/>
                  </a:lnTo>
                  <a:lnTo>
                    <a:pt x="1192" y="275"/>
                  </a:lnTo>
                  <a:lnTo>
                    <a:pt x="1192" y="275"/>
                  </a:lnTo>
                  <a:lnTo>
                    <a:pt x="1192" y="290"/>
                  </a:lnTo>
                  <a:lnTo>
                    <a:pt x="1192" y="290"/>
                  </a:lnTo>
                  <a:lnTo>
                    <a:pt x="1213" y="290"/>
                  </a:lnTo>
                  <a:lnTo>
                    <a:pt x="1231" y="287"/>
                  </a:lnTo>
                  <a:lnTo>
                    <a:pt x="1231" y="287"/>
                  </a:lnTo>
                  <a:lnTo>
                    <a:pt x="1237" y="287"/>
                  </a:lnTo>
                  <a:lnTo>
                    <a:pt x="1237" y="287"/>
                  </a:lnTo>
                  <a:lnTo>
                    <a:pt x="1237" y="281"/>
                  </a:lnTo>
                  <a:lnTo>
                    <a:pt x="1237" y="281"/>
                  </a:lnTo>
                  <a:lnTo>
                    <a:pt x="1252" y="281"/>
                  </a:lnTo>
                  <a:lnTo>
                    <a:pt x="1255" y="278"/>
                  </a:lnTo>
                  <a:lnTo>
                    <a:pt x="1258" y="269"/>
                  </a:lnTo>
                  <a:lnTo>
                    <a:pt x="1258" y="269"/>
                  </a:lnTo>
                  <a:lnTo>
                    <a:pt x="1276" y="275"/>
                  </a:lnTo>
                  <a:lnTo>
                    <a:pt x="1285" y="281"/>
                  </a:lnTo>
                  <a:lnTo>
                    <a:pt x="1291" y="287"/>
                  </a:lnTo>
                  <a:lnTo>
                    <a:pt x="1291" y="287"/>
                  </a:lnTo>
                  <a:lnTo>
                    <a:pt x="1297" y="281"/>
                  </a:lnTo>
                  <a:lnTo>
                    <a:pt x="1303" y="275"/>
                  </a:lnTo>
                  <a:lnTo>
                    <a:pt x="1303" y="275"/>
                  </a:lnTo>
                  <a:lnTo>
                    <a:pt x="1300" y="272"/>
                  </a:lnTo>
                  <a:lnTo>
                    <a:pt x="1297" y="269"/>
                  </a:lnTo>
                  <a:lnTo>
                    <a:pt x="1294" y="266"/>
                  </a:lnTo>
                  <a:lnTo>
                    <a:pt x="1297" y="263"/>
                  </a:lnTo>
                  <a:lnTo>
                    <a:pt x="1297" y="263"/>
                  </a:lnTo>
                  <a:lnTo>
                    <a:pt x="1291" y="257"/>
                  </a:lnTo>
                  <a:lnTo>
                    <a:pt x="1285" y="254"/>
                  </a:lnTo>
                  <a:lnTo>
                    <a:pt x="1279" y="245"/>
                  </a:lnTo>
                  <a:lnTo>
                    <a:pt x="1276" y="242"/>
                  </a:lnTo>
                  <a:lnTo>
                    <a:pt x="1279" y="233"/>
                  </a:lnTo>
                  <a:lnTo>
                    <a:pt x="1279" y="233"/>
                  </a:lnTo>
                  <a:lnTo>
                    <a:pt x="1288" y="239"/>
                  </a:lnTo>
                  <a:lnTo>
                    <a:pt x="1291" y="242"/>
                  </a:lnTo>
                  <a:lnTo>
                    <a:pt x="1297" y="245"/>
                  </a:lnTo>
                  <a:lnTo>
                    <a:pt x="1297" y="245"/>
                  </a:lnTo>
                  <a:lnTo>
                    <a:pt x="1309" y="251"/>
                  </a:lnTo>
                  <a:lnTo>
                    <a:pt x="1315" y="254"/>
                  </a:lnTo>
                  <a:lnTo>
                    <a:pt x="1325" y="254"/>
                  </a:lnTo>
                  <a:lnTo>
                    <a:pt x="1325" y="254"/>
                  </a:lnTo>
                  <a:lnTo>
                    <a:pt x="1328" y="251"/>
                  </a:lnTo>
                  <a:lnTo>
                    <a:pt x="1328" y="251"/>
                  </a:lnTo>
                  <a:lnTo>
                    <a:pt x="1334" y="251"/>
                  </a:lnTo>
                  <a:lnTo>
                    <a:pt x="1334" y="254"/>
                  </a:lnTo>
                  <a:lnTo>
                    <a:pt x="1337" y="251"/>
                  </a:lnTo>
                  <a:lnTo>
                    <a:pt x="1337" y="251"/>
                  </a:lnTo>
                  <a:lnTo>
                    <a:pt x="1340" y="251"/>
                  </a:lnTo>
                  <a:lnTo>
                    <a:pt x="1340" y="254"/>
                  </a:lnTo>
                  <a:lnTo>
                    <a:pt x="1343" y="257"/>
                  </a:lnTo>
                  <a:lnTo>
                    <a:pt x="1343" y="257"/>
                  </a:lnTo>
                  <a:lnTo>
                    <a:pt x="1352" y="260"/>
                  </a:lnTo>
                  <a:lnTo>
                    <a:pt x="1355" y="260"/>
                  </a:lnTo>
                  <a:lnTo>
                    <a:pt x="1355" y="266"/>
                  </a:lnTo>
                  <a:lnTo>
                    <a:pt x="1355" y="266"/>
                  </a:lnTo>
                  <a:lnTo>
                    <a:pt x="1364" y="263"/>
                  </a:lnTo>
                  <a:lnTo>
                    <a:pt x="1370" y="266"/>
                  </a:lnTo>
                  <a:lnTo>
                    <a:pt x="1379" y="266"/>
                  </a:lnTo>
                  <a:lnTo>
                    <a:pt x="1388" y="263"/>
                  </a:lnTo>
                  <a:lnTo>
                    <a:pt x="1388" y="263"/>
                  </a:lnTo>
                  <a:lnTo>
                    <a:pt x="1388" y="269"/>
                  </a:lnTo>
                  <a:lnTo>
                    <a:pt x="1391" y="269"/>
                  </a:lnTo>
                  <a:lnTo>
                    <a:pt x="1397" y="272"/>
                  </a:lnTo>
                  <a:lnTo>
                    <a:pt x="1397" y="278"/>
                  </a:lnTo>
                  <a:lnTo>
                    <a:pt x="1397" y="278"/>
                  </a:lnTo>
                  <a:lnTo>
                    <a:pt x="1403" y="281"/>
                  </a:lnTo>
                  <a:lnTo>
                    <a:pt x="1409" y="287"/>
                  </a:lnTo>
                  <a:lnTo>
                    <a:pt x="1409" y="287"/>
                  </a:lnTo>
                  <a:lnTo>
                    <a:pt x="1415" y="287"/>
                  </a:lnTo>
                  <a:lnTo>
                    <a:pt x="1421" y="290"/>
                  </a:lnTo>
                  <a:lnTo>
                    <a:pt x="1427" y="290"/>
                  </a:lnTo>
                  <a:lnTo>
                    <a:pt x="1436" y="290"/>
                  </a:lnTo>
                  <a:lnTo>
                    <a:pt x="1436" y="290"/>
                  </a:lnTo>
                  <a:lnTo>
                    <a:pt x="1439" y="284"/>
                  </a:lnTo>
                  <a:lnTo>
                    <a:pt x="1436" y="278"/>
                  </a:lnTo>
                  <a:lnTo>
                    <a:pt x="1430" y="272"/>
                  </a:lnTo>
                  <a:lnTo>
                    <a:pt x="1421" y="266"/>
                  </a:lnTo>
                  <a:lnTo>
                    <a:pt x="1418" y="263"/>
                  </a:lnTo>
                  <a:lnTo>
                    <a:pt x="1421" y="254"/>
                  </a:lnTo>
                  <a:lnTo>
                    <a:pt x="1421" y="254"/>
                  </a:lnTo>
                  <a:lnTo>
                    <a:pt x="1418" y="251"/>
                  </a:lnTo>
                  <a:lnTo>
                    <a:pt x="1415" y="251"/>
                  </a:lnTo>
                  <a:lnTo>
                    <a:pt x="1412" y="254"/>
                  </a:lnTo>
                  <a:lnTo>
                    <a:pt x="1409" y="254"/>
                  </a:lnTo>
                  <a:lnTo>
                    <a:pt x="1409" y="254"/>
                  </a:lnTo>
                  <a:lnTo>
                    <a:pt x="1409" y="248"/>
                  </a:lnTo>
                  <a:lnTo>
                    <a:pt x="1412" y="242"/>
                  </a:lnTo>
                  <a:lnTo>
                    <a:pt x="1412" y="236"/>
                  </a:lnTo>
                  <a:lnTo>
                    <a:pt x="1412" y="230"/>
                  </a:lnTo>
                  <a:lnTo>
                    <a:pt x="1412" y="230"/>
                  </a:lnTo>
                  <a:lnTo>
                    <a:pt x="1412" y="227"/>
                  </a:lnTo>
                  <a:lnTo>
                    <a:pt x="1409" y="227"/>
                  </a:lnTo>
                  <a:lnTo>
                    <a:pt x="1403" y="227"/>
                  </a:lnTo>
                  <a:lnTo>
                    <a:pt x="1403" y="227"/>
                  </a:lnTo>
                  <a:lnTo>
                    <a:pt x="1406" y="221"/>
                  </a:lnTo>
                  <a:lnTo>
                    <a:pt x="1406" y="218"/>
                  </a:lnTo>
                  <a:lnTo>
                    <a:pt x="1403" y="218"/>
                  </a:lnTo>
                  <a:lnTo>
                    <a:pt x="1403" y="218"/>
                  </a:lnTo>
                  <a:lnTo>
                    <a:pt x="1406" y="212"/>
                  </a:lnTo>
                  <a:lnTo>
                    <a:pt x="1409" y="212"/>
                  </a:lnTo>
                  <a:lnTo>
                    <a:pt x="1412" y="209"/>
                  </a:lnTo>
                  <a:lnTo>
                    <a:pt x="1412" y="202"/>
                  </a:lnTo>
                  <a:lnTo>
                    <a:pt x="1412" y="202"/>
                  </a:lnTo>
                  <a:lnTo>
                    <a:pt x="1418" y="199"/>
                  </a:lnTo>
                  <a:lnTo>
                    <a:pt x="1418" y="196"/>
                  </a:lnTo>
                  <a:lnTo>
                    <a:pt x="1424" y="193"/>
                  </a:lnTo>
                  <a:lnTo>
                    <a:pt x="1430" y="193"/>
                  </a:lnTo>
                  <a:lnTo>
                    <a:pt x="1430" y="193"/>
                  </a:lnTo>
                  <a:lnTo>
                    <a:pt x="1430" y="187"/>
                  </a:lnTo>
                  <a:lnTo>
                    <a:pt x="1430" y="184"/>
                  </a:lnTo>
                  <a:lnTo>
                    <a:pt x="1436" y="181"/>
                  </a:lnTo>
                  <a:lnTo>
                    <a:pt x="1442" y="181"/>
                  </a:lnTo>
                  <a:lnTo>
                    <a:pt x="1442" y="181"/>
                  </a:lnTo>
                  <a:lnTo>
                    <a:pt x="1439" y="175"/>
                  </a:lnTo>
                  <a:lnTo>
                    <a:pt x="1442" y="172"/>
                  </a:lnTo>
                  <a:lnTo>
                    <a:pt x="1446" y="166"/>
                  </a:lnTo>
                  <a:lnTo>
                    <a:pt x="1452" y="160"/>
                  </a:lnTo>
                  <a:lnTo>
                    <a:pt x="1455" y="151"/>
                  </a:lnTo>
                  <a:lnTo>
                    <a:pt x="1455" y="151"/>
                  </a:lnTo>
                  <a:lnTo>
                    <a:pt x="1467" y="151"/>
                  </a:lnTo>
                  <a:lnTo>
                    <a:pt x="1476" y="154"/>
                  </a:lnTo>
                  <a:lnTo>
                    <a:pt x="1494" y="160"/>
                  </a:lnTo>
                  <a:lnTo>
                    <a:pt x="1494" y="160"/>
                  </a:lnTo>
                  <a:lnTo>
                    <a:pt x="1494" y="169"/>
                  </a:lnTo>
                  <a:lnTo>
                    <a:pt x="1497" y="172"/>
                  </a:lnTo>
                  <a:lnTo>
                    <a:pt x="1497" y="172"/>
                  </a:lnTo>
                  <a:lnTo>
                    <a:pt x="1497" y="172"/>
                  </a:lnTo>
                  <a:lnTo>
                    <a:pt x="1497" y="175"/>
                  </a:lnTo>
                  <a:lnTo>
                    <a:pt x="1494" y="175"/>
                  </a:lnTo>
                  <a:lnTo>
                    <a:pt x="1485" y="175"/>
                  </a:lnTo>
                  <a:lnTo>
                    <a:pt x="1485" y="175"/>
                  </a:lnTo>
                  <a:lnTo>
                    <a:pt x="1488" y="187"/>
                  </a:lnTo>
                  <a:lnTo>
                    <a:pt x="1488" y="196"/>
                  </a:lnTo>
                  <a:lnTo>
                    <a:pt x="1488" y="205"/>
                  </a:lnTo>
                  <a:lnTo>
                    <a:pt x="1485" y="215"/>
                  </a:lnTo>
                  <a:lnTo>
                    <a:pt x="1485" y="215"/>
                  </a:lnTo>
                  <a:lnTo>
                    <a:pt x="1494" y="221"/>
                  </a:lnTo>
                  <a:lnTo>
                    <a:pt x="1494" y="221"/>
                  </a:lnTo>
                  <a:lnTo>
                    <a:pt x="1497" y="224"/>
                  </a:lnTo>
                  <a:lnTo>
                    <a:pt x="1503" y="227"/>
                  </a:lnTo>
                  <a:lnTo>
                    <a:pt x="1503" y="227"/>
                  </a:lnTo>
                  <a:lnTo>
                    <a:pt x="1500" y="233"/>
                  </a:lnTo>
                  <a:lnTo>
                    <a:pt x="1497" y="245"/>
                  </a:lnTo>
                  <a:lnTo>
                    <a:pt x="1497" y="257"/>
                  </a:lnTo>
                  <a:lnTo>
                    <a:pt x="1494" y="266"/>
                  </a:lnTo>
                  <a:lnTo>
                    <a:pt x="1494" y="266"/>
                  </a:lnTo>
                  <a:lnTo>
                    <a:pt x="1494" y="272"/>
                  </a:lnTo>
                  <a:lnTo>
                    <a:pt x="1497" y="275"/>
                  </a:lnTo>
                  <a:lnTo>
                    <a:pt x="1503" y="278"/>
                  </a:lnTo>
                  <a:lnTo>
                    <a:pt x="1506" y="281"/>
                  </a:lnTo>
                  <a:lnTo>
                    <a:pt x="1506" y="281"/>
                  </a:lnTo>
                  <a:lnTo>
                    <a:pt x="1503" y="305"/>
                  </a:lnTo>
                  <a:lnTo>
                    <a:pt x="1494" y="320"/>
                  </a:lnTo>
                  <a:lnTo>
                    <a:pt x="1479" y="336"/>
                  </a:lnTo>
                  <a:lnTo>
                    <a:pt x="1461" y="345"/>
                  </a:lnTo>
                  <a:lnTo>
                    <a:pt x="1461" y="345"/>
                  </a:lnTo>
                  <a:lnTo>
                    <a:pt x="1464" y="348"/>
                  </a:lnTo>
                  <a:lnTo>
                    <a:pt x="1470" y="348"/>
                  </a:lnTo>
                  <a:lnTo>
                    <a:pt x="1479" y="348"/>
                  </a:lnTo>
                  <a:lnTo>
                    <a:pt x="1482" y="351"/>
                  </a:lnTo>
                  <a:lnTo>
                    <a:pt x="1482" y="351"/>
                  </a:lnTo>
                  <a:lnTo>
                    <a:pt x="1488" y="348"/>
                  </a:lnTo>
                  <a:lnTo>
                    <a:pt x="1491" y="345"/>
                  </a:lnTo>
                  <a:lnTo>
                    <a:pt x="1494" y="342"/>
                  </a:lnTo>
                  <a:lnTo>
                    <a:pt x="1503" y="339"/>
                  </a:lnTo>
                  <a:lnTo>
                    <a:pt x="1503" y="339"/>
                  </a:lnTo>
                  <a:lnTo>
                    <a:pt x="1500" y="345"/>
                  </a:lnTo>
                  <a:lnTo>
                    <a:pt x="1497" y="351"/>
                  </a:lnTo>
                  <a:lnTo>
                    <a:pt x="1497" y="351"/>
                  </a:lnTo>
                  <a:lnTo>
                    <a:pt x="1500" y="351"/>
                  </a:lnTo>
                  <a:lnTo>
                    <a:pt x="1503" y="348"/>
                  </a:lnTo>
                  <a:lnTo>
                    <a:pt x="1503" y="345"/>
                  </a:lnTo>
                  <a:lnTo>
                    <a:pt x="1506" y="345"/>
                  </a:lnTo>
                  <a:lnTo>
                    <a:pt x="1506" y="345"/>
                  </a:lnTo>
                  <a:lnTo>
                    <a:pt x="1509" y="342"/>
                  </a:lnTo>
                  <a:lnTo>
                    <a:pt x="1509" y="342"/>
                  </a:lnTo>
                  <a:lnTo>
                    <a:pt x="1509" y="336"/>
                  </a:lnTo>
                  <a:lnTo>
                    <a:pt x="1509" y="336"/>
                  </a:lnTo>
                  <a:lnTo>
                    <a:pt x="1518" y="336"/>
                  </a:lnTo>
                  <a:lnTo>
                    <a:pt x="1518" y="336"/>
                  </a:lnTo>
                  <a:lnTo>
                    <a:pt x="1518" y="329"/>
                  </a:lnTo>
                  <a:lnTo>
                    <a:pt x="1518" y="323"/>
                  </a:lnTo>
                  <a:lnTo>
                    <a:pt x="1518" y="323"/>
                  </a:lnTo>
                  <a:lnTo>
                    <a:pt x="1530" y="323"/>
                  </a:lnTo>
                  <a:lnTo>
                    <a:pt x="1530" y="323"/>
                  </a:lnTo>
                  <a:lnTo>
                    <a:pt x="1530" y="314"/>
                  </a:lnTo>
                  <a:lnTo>
                    <a:pt x="1533" y="305"/>
                  </a:lnTo>
                  <a:lnTo>
                    <a:pt x="1536" y="296"/>
                  </a:lnTo>
                  <a:lnTo>
                    <a:pt x="1533" y="293"/>
                  </a:lnTo>
                  <a:lnTo>
                    <a:pt x="1530" y="290"/>
                  </a:lnTo>
                  <a:lnTo>
                    <a:pt x="1530" y="290"/>
                  </a:lnTo>
                  <a:lnTo>
                    <a:pt x="1533" y="287"/>
                  </a:lnTo>
                  <a:lnTo>
                    <a:pt x="1536" y="287"/>
                  </a:lnTo>
                  <a:lnTo>
                    <a:pt x="1536" y="284"/>
                  </a:lnTo>
                  <a:lnTo>
                    <a:pt x="1539" y="281"/>
                  </a:lnTo>
                  <a:lnTo>
                    <a:pt x="1539" y="281"/>
                  </a:lnTo>
                  <a:lnTo>
                    <a:pt x="1539" y="281"/>
                  </a:lnTo>
                  <a:lnTo>
                    <a:pt x="1536" y="278"/>
                  </a:lnTo>
                  <a:lnTo>
                    <a:pt x="1530" y="278"/>
                  </a:lnTo>
                  <a:lnTo>
                    <a:pt x="1530" y="278"/>
                  </a:lnTo>
                  <a:lnTo>
                    <a:pt x="1533" y="275"/>
                  </a:lnTo>
                  <a:lnTo>
                    <a:pt x="1539" y="275"/>
                  </a:lnTo>
                  <a:lnTo>
                    <a:pt x="1545" y="275"/>
                  </a:lnTo>
                  <a:lnTo>
                    <a:pt x="1551" y="275"/>
                  </a:lnTo>
                  <a:lnTo>
                    <a:pt x="1551" y="275"/>
                  </a:lnTo>
                  <a:lnTo>
                    <a:pt x="1548" y="269"/>
                  </a:lnTo>
                  <a:lnTo>
                    <a:pt x="1548" y="266"/>
                  </a:lnTo>
                  <a:lnTo>
                    <a:pt x="1545" y="263"/>
                  </a:lnTo>
                  <a:lnTo>
                    <a:pt x="1539" y="263"/>
                  </a:lnTo>
                  <a:lnTo>
                    <a:pt x="1539" y="263"/>
                  </a:lnTo>
                  <a:lnTo>
                    <a:pt x="1533" y="263"/>
                  </a:lnTo>
                  <a:lnTo>
                    <a:pt x="1527" y="260"/>
                  </a:lnTo>
                  <a:lnTo>
                    <a:pt x="1524" y="257"/>
                  </a:lnTo>
                  <a:lnTo>
                    <a:pt x="1521" y="263"/>
                  </a:lnTo>
                  <a:lnTo>
                    <a:pt x="1521" y="263"/>
                  </a:lnTo>
                  <a:lnTo>
                    <a:pt x="1518" y="257"/>
                  </a:lnTo>
                  <a:lnTo>
                    <a:pt x="1518" y="251"/>
                  </a:lnTo>
                  <a:lnTo>
                    <a:pt x="1518" y="239"/>
                  </a:lnTo>
                  <a:lnTo>
                    <a:pt x="1518" y="239"/>
                  </a:lnTo>
                  <a:lnTo>
                    <a:pt x="1527" y="239"/>
                  </a:lnTo>
                  <a:lnTo>
                    <a:pt x="1527" y="239"/>
                  </a:lnTo>
                  <a:lnTo>
                    <a:pt x="1527" y="233"/>
                  </a:lnTo>
                  <a:lnTo>
                    <a:pt x="1527" y="227"/>
                  </a:lnTo>
                  <a:lnTo>
                    <a:pt x="1527" y="221"/>
                  </a:lnTo>
                  <a:lnTo>
                    <a:pt x="1527" y="218"/>
                  </a:lnTo>
                  <a:lnTo>
                    <a:pt x="1527" y="218"/>
                  </a:lnTo>
                  <a:lnTo>
                    <a:pt x="1527" y="215"/>
                  </a:lnTo>
                  <a:lnTo>
                    <a:pt x="1524" y="215"/>
                  </a:lnTo>
                  <a:lnTo>
                    <a:pt x="1521" y="218"/>
                  </a:lnTo>
                  <a:lnTo>
                    <a:pt x="1521" y="218"/>
                  </a:lnTo>
                  <a:lnTo>
                    <a:pt x="1518" y="212"/>
                  </a:lnTo>
                  <a:lnTo>
                    <a:pt x="1518" y="205"/>
                  </a:lnTo>
                  <a:lnTo>
                    <a:pt x="1518" y="199"/>
                  </a:lnTo>
                  <a:lnTo>
                    <a:pt x="1515" y="193"/>
                  </a:lnTo>
                  <a:lnTo>
                    <a:pt x="1515" y="193"/>
                  </a:lnTo>
                  <a:lnTo>
                    <a:pt x="1524" y="193"/>
                  </a:lnTo>
                  <a:lnTo>
                    <a:pt x="1527" y="187"/>
                  </a:lnTo>
                  <a:lnTo>
                    <a:pt x="1530" y="184"/>
                  </a:lnTo>
                  <a:lnTo>
                    <a:pt x="1533" y="181"/>
                  </a:lnTo>
                  <a:lnTo>
                    <a:pt x="1533" y="181"/>
                  </a:lnTo>
                  <a:lnTo>
                    <a:pt x="1533" y="160"/>
                  </a:lnTo>
                  <a:lnTo>
                    <a:pt x="1533" y="160"/>
                  </a:lnTo>
                  <a:lnTo>
                    <a:pt x="1542" y="160"/>
                  </a:lnTo>
                  <a:lnTo>
                    <a:pt x="1542" y="166"/>
                  </a:lnTo>
                  <a:lnTo>
                    <a:pt x="1542" y="181"/>
                  </a:lnTo>
                  <a:lnTo>
                    <a:pt x="1542" y="181"/>
                  </a:lnTo>
                  <a:lnTo>
                    <a:pt x="1545" y="184"/>
                  </a:lnTo>
                  <a:lnTo>
                    <a:pt x="1548" y="181"/>
                  </a:lnTo>
                  <a:lnTo>
                    <a:pt x="1548" y="181"/>
                  </a:lnTo>
                  <a:lnTo>
                    <a:pt x="1551" y="184"/>
                  </a:lnTo>
                  <a:lnTo>
                    <a:pt x="1551" y="184"/>
                  </a:lnTo>
                  <a:lnTo>
                    <a:pt x="1548" y="187"/>
                  </a:lnTo>
                  <a:lnTo>
                    <a:pt x="1548" y="187"/>
                  </a:lnTo>
                  <a:lnTo>
                    <a:pt x="1548" y="187"/>
                  </a:lnTo>
                  <a:lnTo>
                    <a:pt x="1551" y="196"/>
                  </a:lnTo>
                  <a:lnTo>
                    <a:pt x="1554" y="199"/>
                  </a:lnTo>
                  <a:lnTo>
                    <a:pt x="1572" y="209"/>
                  </a:lnTo>
                  <a:lnTo>
                    <a:pt x="1572" y="209"/>
                  </a:lnTo>
                  <a:lnTo>
                    <a:pt x="1576" y="209"/>
                  </a:lnTo>
                  <a:lnTo>
                    <a:pt x="1572" y="202"/>
                  </a:lnTo>
                  <a:lnTo>
                    <a:pt x="1566" y="196"/>
                  </a:lnTo>
                  <a:lnTo>
                    <a:pt x="1566" y="196"/>
                  </a:lnTo>
                  <a:lnTo>
                    <a:pt x="1572" y="193"/>
                  </a:lnTo>
                  <a:lnTo>
                    <a:pt x="1579" y="190"/>
                  </a:lnTo>
                  <a:lnTo>
                    <a:pt x="1597" y="187"/>
                  </a:lnTo>
                  <a:lnTo>
                    <a:pt x="1597" y="187"/>
                  </a:lnTo>
                  <a:lnTo>
                    <a:pt x="1594" y="187"/>
                  </a:lnTo>
                  <a:lnTo>
                    <a:pt x="1591" y="184"/>
                  </a:lnTo>
                  <a:lnTo>
                    <a:pt x="1585" y="184"/>
                  </a:lnTo>
                  <a:lnTo>
                    <a:pt x="1585" y="184"/>
                  </a:lnTo>
                  <a:lnTo>
                    <a:pt x="1585" y="178"/>
                  </a:lnTo>
                  <a:lnTo>
                    <a:pt x="1582" y="175"/>
                  </a:lnTo>
                  <a:lnTo>
                    <a:pt x="1579" y="169"/>
                  </a:lnTo>
                  <a:lnTo>
                    <a:pt x="1579" y="163"/>
                  </a:lnTo>
                  <a:lnTo>
                    <a:pt x="1579" y="163"/>
                  </a:lnTo>
                  <a:lnTo>
                    <a:pt x="1582" y="166"/>
                  </a:lnTo>
                  <a:lnTo>
                    <a:pt x="1585" y="169"/>
                  </a:lnTo>
                  <a:lnTo>
                    <a:pt x="1594" y="169"/>
                  </a:lnTo>
                  <a:lnTo>
                    <a:pt x="1603" y="169"/>
                  </a:lnTo>
                  <a:lnTo>
                    <a:pt x="1603" y="172"/>
                  </a:lnTo>
                  <a:lnTo>
                    <a:pt x="1603" y="175"/>
                  </a:lnTo>
                  <a:lnTo>
                    <a:pt x="1603" y="175"/>
                  </a:lnTo>
                  <a:lnTo>
                    <a:pt x="1606" y="178"/>
                  </a:lnTo>
                  <a:lnTo>
                    <a:pt x="1609" y="175"/>
                  </a:lnTo>
                  <a:lnTo>
                    <a:pt x="1612" y="172"/>
                  </a:lnTo>
                  <a:lnTo>
                    <a:pt x="1612" y="172"/>
                  </a:lnTo>
                  <a:lnTo>
                    <a:pt x="1615" y="175"/>
                  </a:lnTo>
                  <a:lnTo>
                    <a:pt x="1615" y="175"/>
                  </a:lnTo>
                  <a:lnTo>
                    <a:pt x="1615" y="181"/>
                  </a:lnTo>
                  <a:lnTo>
                    <a:pt x="1615" y="181"/>
                  </a:lnTo>
                  <a:lnTo>
                    <a:pt x="1621" y="181"/>
                  </a:lnTo>
                  <a:lnTo>
                    <a:pt x="1624" y="181"/>
                  </a:lnTo>
                  <a:lnTo>
                    <a:pt x="1624" y="181"/>
                  </a:lnTo>
                  <a:lnTo>
                    <a:pt x="1630" y="184"/>
                  </a:lnTo>
                  <a:lnTo>
                    <a:pt x="1636" y="184"/>
                  </a:lnTo>
                  <a:lnTo>
                    <a:pt x="1639" y="187"/>
                  </a:lnTo>
                  <a:lnTo>
                    <a:pt x="1636" y="193"/>
                  </a:lnTo>
                  <a:lnTo>
                    <a:pt x="1636" y="193"/>
                  </a:lnTo>
                  <a:lnTo>
                    <a:pt x="1657" y="193"/>
                  </a:lnTo>
                  <a:lnTo>
                    <a:pt x="1657" y="193"/>
                  </a:lnTo>
                  <a:lnTo>
                    <a:pt x="1654" y="190"/>
                  </a:lnTo>
                  <a:lnTo>
                    <a:pt x="1651" y="187"/>
                  </a:lnTo>
                  <a:lnTo>
                    <a:pt x="1648" y="184"/>
                  </a:lnTo>
                  <a:lnTo>
                    <a:pt x="1651" y="181"/>
                  </a:lnTo>
                  <a:lnTo>
                    <a:pt x="1651" y="181"/>
                  </a:lnTo>
                  <a:lnTo>
                    <a:pt x="1648" y="175"/>
                  </a:lnTo>
                  <a:lnTo>
                    <a:pt x="1639" y="172"/>
                  </a:lnTo>
                  <a:lnTo>
                    <a:pt x="1639" y="172"/>
                  </a:lnTo>
                  <a:lnTo>
                    <a:pt x="1639" y="151"/>
                  </a:lnTo>
                  <a:lnTo>
                    <a:pt x="1639" y="127"/>
                  </a:lnTo>
                  <a:lnTo>
                    <a:pt x="1639" y="127"/>
                  </a:lnTo>
                  <a:lnTo>
                    <a:pt x="1657" y="127"/>
                  </a:lnTo>
                  <a:lnTo>
                    <a:pt x="1675" y="127"/>
                  </a:lnTo>
                  <a:lnTo>
                    <a:pt x="1693" y="130"/>
                  </a:lnTo>
                  <a:lnTo>
                    <a:pt x="1709" y="127"/>
                  </a:lnTo>
                  <a:lnTo>
                    <a:pt x="1709" y="127"/>
                  </a:lnTo>
                  <a:lnTo>
                    <a:pt x="1715" y="124"/>
                  </a:lnTo>
                  <a:lnTo>
                    <a:pt x="1715" y="121"/>
                  </a:lnTo>
                  <a:lnTo>
                    <a:pt x="1718" y="121"/>
                  </a:lnTo>
                  <a:lnTo>
                    <a:pt x="1721" y="124"/>
                  </a:lnTo>
                  <a:lnTo>
                    <a:pt x="1721" y="124"/>
                  </a:lnTo>
                  <a:lnTo>
                    <a:pt x="1727" y="118"/>
                  </a:lnTo>
                  <a:lnTo>
                    <a:pt x="1730" y="112"/>
                  </a:lnTo>
                  <a:lnTo>
                    <a:pt x="1727" y="103"/>
                  </a:lnTo>
                  <a:lnTo>
                    <a:pt x="1730" y="97"/>
                  </a:lnTo>
                  <a:lnTo>
                    <a:pt x="1730" y="97"/>
                  </a:lnTo>
                  <a:lnTo>
                    <a:pt x="1742" y="94"/>
                  </a:lnTo>
                  <a:lnTo>
                    <a:pt x="1751" y="91"/>
                  </a:lnTo>
                  <a:lnTo>
                    <a:pt x="1751" y="91"/>
                  </a:lnTo>
                  <a:lnTo>
                    <a:pt x="1757" y="85"/>
                  </a:lnTo>
                  <a:lnTo>
                    <a:pt x="1763" y="82"/>
                  </a:lnTo>
                  <a:lnTo>
                    <a:pt x="1775" y="69"/>
                  </a:lnTo>
                  <a:lnTo>
                    <a:pt x="1775" y="69"/>
                  </a:lnTo>
                  <a:lnTo>
                    <a:pt x="1836" y="60"/>
                  </a:lnTo>
                  <a:lnTo>
                    <a:pt x="1866" y="54"/>
                  </a:lnTo>
                  <a:lnTo>
                    <a:pt x="1893" y="45"/>
                  </a:lnTo>
                  <a:lnTo>
                    <a:pt x="1893" y="45"/>
                  </a:lnTo>
                  <a:lnTo>
                    <a:pt x="1896" y="45"/>
                  </a:lnTo>
                  <a:lnTo>
                    <a:pt x="1899" y="48"/>
                  </a:lnTo>
                  <a:lnTo>
                    <a:pt x="1902" y="54"/>
                  </a:lnTo>
                  <a:lnTo>
                    <a:pt x="1902" y="54"/>
                  </a:lnTo>
                  <a:lnTo>
                    <a:pt x="1905" y="48"/>
                  </a:lnTo>
                  <a:lnTo>
                    <a:pt x="1905" y="45"/>
                  </a:lnTo>
                  <a:lnTo>
                    <a:pt x="1905" y="42"/>
                  </a:lnTo>
                  <a:lnTo>
                    <a:pt x="1905" y="42"/>
                  </a:lnTo>
                  <a:lnTo>
                    <a:pt x="1908" y="45"/>
                  </a:lnTo>
                  <a:lnTo>
                    <a:pt x="1908" y="48"/>
                  </a:lnTo>
                  <a:lnTo>
                    <a:pt x="1908" y="51"/>
                  </a:lnTo>
                  <a:lnTo>
                    <a:pt x="1908" y="54"/>
                  </a:lnTo>
                  <a:lnTo>
                    <a:pt x="1908" y="54"/>
                  </a:lnTo>
                  <a:lnTo>
                    <a:pt x="1914" y="54"/>
                  </a:lnTo>
                  <a:lnTo>
                    <a:pt x="1917" y="57"/>
                  </a:lnTo>
                  <a:lnTo>
                    <a:pt x="1917" y="57"/>
                  </a:lnTo>
                  <a:lnTo>
                    <a:pt x="1917" y="57"/>
                  </a:lnTo>
                  <a:lnTo>
                    <a:pt x="1920" y="57"/>
                  </a:lnTo>
                  <a:lnTo>
                    <a:pt x="1917" y="54"/>
                  </a:lnTo>
                  <a:lnTo>
                    <a:pt x="1917" y="51"/>
                  </a:lnTo>
                  <a:lnTo>
                    <a:pt x="1920" y="51"/>
                  </a:lnTo>
                  <a:lnTo>
                    <a:pt x="1920" y="51"/>
                  </a:lnTo>
                  <a:lnTo>
                    <a:pt x="1935" y="48"/>
                  </a:lnTo>
                  <a:lnTo>
                    <a:pt x="1938" y="45"/>
                  </a:lnTo>
                  <a:lnTo>
                    <a:pt x="1941" y="39"/>
                  </a:lnTo>
                  <a:lnTo>
                    <a:pt x="1941" y="39"/>
                  </a:lnTo>
                  <a:lnTo>
                    <a:pt x="1950" y="36"/>
                  </a:lnTo>
                  <a:lnTo>
                    <a:pt x="1953" y="36"/>
                  </a:lnTo>
                  <a:lnTo>
                    <a:pt x="1953" y="30"/>
                  </a:lnTo>
                  <a:lnTo>
                    <a:pt x="1953" y="30"/>
                  </a:lnTo>
                  <a:lnTo>
                    <a:pt x="1960" y="33"/>
                  </a:lnTo>
                  <a:lnTo>
                    <a:pt x="1966" y="39"/>
                  </a:lnTo>
                  <a:lnTo>
                    <a:pt x="1966" y="39"/>
                  </a:lnTo>
                  <a:lnTo>
                    <a:pt x="1972" y="36"/>
                  </a:lnTo>
                  <a:lnTo>
                    <a:pt x="1975" y="30"/>
                  </a:lnTo>
                  <a:lnTo>
                    <a:pt x="1975" y="15"/>
                  </a:lnTo>
                  <a:lnTo>
                    <a:pt x="1975" y="15"/>
                  </a:lnTo>
                  <a:lnTo>
                    <a:pt x="2005" y="3"/>
                  </a:lnTo>
                  <a:lnTo>
                    <a:pt x="2023" y="0"/>
                  </a:lnTo>
                  <a:lnTo>
                    <a:pt x="2044" y="3"/>
                  </a:lnTo>
                  <a:lnTo>
                    <a:pt x="2044" y="3"/>
                  </a:lnTo>
                  <a:lnTo>
                    <a:pt x="2038" y="9"/>
                  </a:lnTo>
                  <a:lnTo>
                    <a:pt x="2038" y="18"/>
                  </a:lnTo>
                  <a:lnTo>
                    <a:pt x="2038" y="18"/>
                  </a:lnTo>
                  <a:lnTo>
                    <a:pt x="2047" y="24"/>
                  </a:lnTo>
                  <a:lnTo>
                    <a:pt x="2056" y="24"/>
                  </a:lnTo>
                  <a:lnTo>
                    <a:pt x="2065" y="24"/>
                  </a:lnTo>
                  <a:lnTo>
                    <a:pt x="2071" y="18"/>
                  </a:lnTo>
                  <a:lnTo>
                    <a:pt x="2071" y="18"/>
                  </a:lnTo>
                  <a:lnTo>
                    <a:pt x="2074" y="18"/>
                  </a:lnTo>
                  <a:lnTo>
                    <a:pt x="2074" y="21"/>
                  </a:lnTo>
                  <a:lnTo>
                    <a:pt x="2071" y="21"/>
                  </a:lnTo>
                  <a:lnTo>
                    <a:pt x="2071" y="21"/>
                  </a:lnTo>
                  <a:close/>
                  <a:moveTo>
                    <a:pt x="3048" y="517"/>
                  </a:moveTo>
                  <a:lnTo>
                    <a:pt x="3048" y="517"/>
                  </a:lnTo>
                  <a:lnTo>
                    <a:pt x="3045" y="514"/>
                  </a:lnTo>
                  <a:lnTo>
                    <a:pt x="3045" y="514"/>
                  </a:lnTo>
                  <a:lnTo>
                    <a:pt x="3042" y="514"/>
                  </a:lnTo>
                  <a:lnTo>
                    <a:pt x="3039" y="511"/>
                  </a:lnTo>
                  <a:lnTo>
                    <a:pt x="3039" y="511"/>
                  </a:lnTo>
                  <a:lnTo>
                    <a:pt x="3030" y="511"/>
                  </a:lnTo>
                  <a:lnTo>
                    <a:pt x="3027" y="511"/>
                  </a:lnTo>
                  <a:lnTo>
                    <a:pt x="3030" y="514"/>
                  </a:lnTo>
                  <a:lnTo>
                    <a:pt x="3039" y="514"/>
                  </a:lnTo>
                  <a:lnTo>
                    <a:pt x="3039" y="514"/>
                  </a:lnTo>
                  <a:lnTo>
                    <a:pt x="3042" y="517"/>
                  </a:lnTo>
                  <a:lnTo>
                    <a:pt x="3048" y="517"/>
                  </a:lnTo>
                  <a:lnTo>
                    <a:pt x="3048" y="517"/>
                  </a:lnTo>
                  <a:close/>
                  <a:moveTo>
                    <a:pt x="880" y="822"/>
                  </a:moveTo>
                  <a:lnTo>
                    <a:pt x="880" y="822"/>
                  </a:lnTo>
                  <a:lnTo>
                    <a:pt x="880" y="828"/>
                  </a:lnTo>
                  <a:lnTo>
                    <a:pt x="886" y="831"/>
                  </a:lnTo>
                  <a:lnTo>
                    <a:pt x="889" y="834"/>
                  </a:lnTo>
                  <a:lnTo>
                    <a:pt x="889" y="844"/>
                  </a:lnTo>
                  <a:lnTo>
                    <a:pt x="889" y="844"/>
                  </a:lnTo>
                  <a:lnTo>
                    <a:pt x="892" y="844"/>
                  </a:lnTo>
                  <a:lnTo>
                    <a:pt x="895" y="841"/>
                  </a:lnTo>
                  <a:lnTo>
                    <a:pt x="898" y="841"/>
                  </a:lnTo>
                  <a:lnTo>
                    <a:pt x="901" y="844"/>
                  </a:lnTo>
                  <a:lnTo>
                    <a:pt x="901" y="844"/>
                  </a:lnTo>
                  <a:lnTo>
                    <a:pt x="898" y="847"/>
                  </a:lnTo>
                  <a:lnTo>
                    <a:pt x="895" y="847"/>
                  </a:lnTo>
                  <a:lnTo>
                    <a:pt x="895" y="847"/>
                  </a:lnTo>
                  <a:lnTo>
                    <a:pt x="880" y="853"/>
                  </a:lnTo>
                  <a:lnTo>
                    <a:pt x="868" y="856"/>
                  </a:lnTo>
                  <a:lnTo>
                    <a:pt x="868" y="856"/>
                  </a:lnTo>
                  <a:lnTo>
                    <a:pt x="862" y="853"/>
                  </a:lnTo>
                  <a:lnTo>
                    <a:pt x="856" y="850"/>
                  </a:lnTo>
                  <a:lnTo>
                    <a:pt x="847" y="841"/>
                  </a:lnTo>
                  <a:lnTo>
                    <a:pt x="847" y="841"/>
                  </a:lnTo>
                  <a:lnTo>
                    <a:pt x="850" y="837"/>
                  </a:lnTo>
                  <a:lnTo>
                    <a:pt x="853" y="834"/>
                  </a:lnTo>
                  <a:lnTo>
                    <a:pt x="856" y="834"/>
                  </a:lnTo>
                  <a:lnTo>
                    <a:pt x="859" y="831"/>
                  </a:lnTo>
                  <a:lnTo>
                    <a:pt x="859" y="831"/>
                  </a:lnTo>
                  <a:lnTo>
                    <a:pt x="850" y="825"/>
                  </a:lnTo>
                  <a:lnTo>
                    <a:pt x="844" y="825"/>
                  </a:lnTo>
                  <a:lnTo>
                    <a:pt x="835" y="828"/>
                  </a:lnTo>
                  <a:lnTo>
                    <a:pt x="835" y="828"/>
                  </a:lnTo>
                  <a:lnTo>
                    <a:pt x="829" y="816"/>
                  </a:lnTo>
                  <a:lnTo>
                    <a:pt x="823" y="816"/>
                  </a:lnTo>
                  <a:lnTo>
                    <a:pt x="814" y="816"/>
                  </a:lnTo>
                  <a:lnTo>
                    <a:pt x="814" y="816"/>
                  </a:lnTo>
                  <a:lnTo>
                    <a:pt x="814" y="816"/>
                  </a:lnTo>
                  <a:lnTo>
                    <a:pt x="811" y="819"/>
                  </a:lnTo>
                  <a:lnTo>
                    <a:pt x="811" y="822"/>
                  </a:lnTo>
                  <a:lnTo>
                    <a:pt x="811" y="822"/>
                  </a:lnTo>
                  <a:lnTo>
                    <a:pt x="805" y="825"/>
                  </a:lnTo>
                  <a:lnTo>
                    <a:pt x="798" y="828"/>
                  </a:lnTo>
                  <a:lnTo>
                    <a:pt x="798" y="828"/>
                  </a:lnTo>
                  <a:lnTo>
                    <a:pt x="792" y="834"/>
                  </a:lnTo>
                  <a:lnTo>
                    <a:pt x="789" y="841"/>
                  </a:lnTo>
                  <a:lnTo>
                    <a:pt x="783" y="841"/>
                  </a:lnTo>
                  <a:lnTo>
                    <a:pt x="783" y="841"/>
                  </a:lnTo>
                  <a:lnTo>
                    <a:pt x="783" y="850"/>
                  </a:lnTo>
                  <a:lnTo>
                    <a:pt x="780" y="856"/>
                  </a:lnTo>
                  <a:lnTo>
                    <a:pt x="774" y="859"/>
                  </a:lnTo>
                  <a:lnTo>
                    <a:pt x="774" y="859"/>
                  </a:lnTo>
                  <a:lnTo>
                    <a:pt x="771" y="874"/>
                  </a:lnTo>
                  <a:lnTo>
                    <a:pt x="771" y="889"/>
                  </a:lnTo>
                  <a:lnTo>
                    <a:pt x="771" y="889"/>
                  </a:lnTo>
                  <a:lnTo>
                    <a:pt x="765" y="886"/>
                  </a:lnTo>
                  <a:lnTo>
                    <a:pt x="762" y="883"/>
                  </a:lnTo>
                  <a:lnTo>
                    <a:pt x="762" y="883"/>
                  </a:lnTo>
                  <a:lnTo>
                    <a:pt x="762" y="895"/>
                  </a:lnTo>
                  <a:lnTo>
                    <a:pt x="765" y="901"/>
                  </a:lnTo>
                  <a:lnTo>
                    <a:pt x="765" y="907"/>
                  </a:lnTo>
                  <a:lnTo>
                    <a:pt x="762" y="913"/>
                  </a:lnTo>
                  <a:lnTo>
                    <a:pt x="762" y="913"/>
                  </a:lnTo>
                  <a:lnTo>
                    <a:pt x="765" y="913"/>
                  </a:lnTo>
                  <a:lnTo>
                    <a:pt x="768" y="916"/>
                  </a:lnTo>
                  <a:lnTo>
                    <a:pt x="771" y="922"/>
                  </a:lnTo>
                  <a:lnTo>
                    <a:pt x="771" y="922"/>
                  </a:lnTo>
                  <a:lnTo>
                    <a:pt x="777" y="922"/>
                  </a:lnTo>
                  <a:lnTo>
                    <a:pt x="777" y="922"/>
                  </a:lnTo>
                  <a:lnTo>
                    <a:pt x="789" y="925"/>
                  </a:lnTo>
                  <a:lnTo>
                    <a:pt x="792" y="928"/>
                  </a:lnTo>
                  <a:lnTo>
                    <a:pt x="795" y="925"/>
                  </a:lnTo>
                  <a:lnTo>
                    <a:pt x="795" y="925"/>
                  </a:lnTo>
                  <a:lnTo>
                    <a:pt x="802" y="925"/>
                  </a:lnTo>
                  <a:lnTo>
                    <a:pt x="802" y="925"/>
                  </a:lnTo>
                  <a:lnTo>
                    <a:pt x="814" y="922"/>
                  </a:lnTo>
                  <a:lnTo>
                    <a:pt x="820" y="916"/>
                  </a:lnTo>
                  <a:lnTo>
                    <a:pt x="820" y="916"/>
                  </a:lnTo>
                  <a:lnTo>
                    <a:pt x="823" y="916"/>
                  </a:lnTo>
                  <a:lnTo>
                    <a:pt x="826" y="919"/>
                  </a:lnTo>
                  <a:lnTo>
                    <a:pt x="835" y="922"/>
                  </a:lnTo>
                  <a:lnTo>
                    <a:pt x="835" y="922"/>
                  </a:lnTo>
                  <a:lnTo>
                    <a:pt x="835" y="916"/>
                  </a:lnTo>
                  <a:lnTo>
                    <a:pt x="841" y="913"/>
                  </a:lnTo>
                  <a:lnTo>
                    <a:pt x="841" y="913"/>
                  </a:lnTo>
                  <a:lnTo>
                    <a:pt x="859" y="910"/>
                  </a:lnTo>
                  <a:lnTo>
                    <a:pt x="877" y="913"/>
                  </a:lnTo>
                  <a:lnTo>
                    <a:pt x="877" y="913"/>
                  </a:lnTo>
                  <a:lnTo>
                    <a:pt x="883" y="916"/>
                  </a:lnTo>
                  <a:lnTo>
                    <a:pt x="892" y="922"/>
                  </a:lnTo>
                  <a:lnTo>
                    <a:pt x="892" y="922"/>
                  </a:lnTo>
                  <a:lnTo>
                    <a:pt x="895" y="919"/>
                  </a:lnTo>
                  <a:lnTo>
                    <a:pt x="901" y="916"/>
                  </a:lnTo>
                  <a:lnTo>
                    <a:pt x="901" y="916"/>
                  </a:lnTo>
                  <a:lnTo>
                    <a:pt x="904" y="922"/>
                  </a:lnTo>
                  <a:lnTo>
                    <a:pt x="904" y="922"/>
                  </a:lnTo>
                  <a:lnTo>
                    <a:pt x="925" y="925"/>
                  </a:lnTo>
                  <a:lnTo>
                    <a:pt x="925" y="925"/>
                  </a:lnTo>
                  <a:lnTo>
                    <a:pt x="953" y="925"/>
                  </a:lnTo>
                  <a:lnTo>
                    <a:pt x="968" y="925"/>
                  </a:lnTo>
                  <a:lnTo>
                    <a:pt x="983" y="925"/>
                  </a:lnTo>
                  <a:lnTo>
                    <a:pt x="983" y="925"/>
                  </a:lnTo>
                  <a:lnTo>
                    <a:pt x="983" y="913"/>
                  </a:lnTo>
                  <a:lnTo>
                    <a:pt x="986" y="904"/>
                  </a:lnTo>
                  <a:lnTo>
                    <a:pt x="986" y="904"/>
                  </a:lnTo>
                  <a:lnTo>
                    <a:pt x="977" y="892"/>
                  </a:lnTo>
                  <a:lnTo>
                    <a:pt x="965" y="880"/>
                  </a:lnTo>
                  <a:lnTo>
                    <a:pt x="950" y="871"/>
                  </a:lnTo>
                  <a:lnTo>
                    <a:pt x="932" y="865"/>
                  </a:lnTo>
                  <a:lnTo>
                    <a:pt x="932" y="865"/>
                  </a:lnTo>
                  <a:lnTo>
                    <a:pt x="932" y="859"/>
                  </a:lnTo>
                  <a:lnTo>
                    <a:pt x="932" y="856"/>
                  </a:lnTo>
                  <a:lnTo>
                    <a:pt x="925" y="853"/>
                  </a:lnTo>
                  <a:lnTo>
                    <a:pt x="925" y="853"/>
                  </a:lnTo>
                  <a:lnTo>
                    <a:pt x="922" y="844"/>
                  </a:lnTo>
                  <a:lnTo>
                    <a:pt x="919" y="841"/>
                  </a:lnTo>
                  <a:lnTo>
                    <a:pt x="919" y="841"/>
                  </a:lnTo>
                  <a:lnTo>
                    <a:pt x="922" y="831"/>
                  </a:lnTo>
                  <a:lnTo>
                    <a:pt x="928" y="825"/>
                  </a:lnTo>
                  <a:lnTo>
                    <a:pt x="932" y="819"/>
                  </a:lnTo>
                  <a:lnTo>
                    <a:pt x="932" y="810"/>
                  </a:lnTo>
                  <a:lnTo>
                    <a:pt x="932" y="810"/>
                  </a:lnTo>
                  <a:lnTo>
                    <a:pt x="916" y="810"/>
                  </a:lnTo>
                  <a:lnTo>
                    <a:pt x="904" y="813"/>
                  </a:lnTo>
                  <a:lnTo>
                    <a:pt x="880" y="822"/>
                  </a:lnTo>
                  <a:lnTo>
                    <a:pt x="880" y="822"/>
                  </a:lnTo>
                  <a:close/>
                  <a:moveTo>
                    <a:pt x="1161" y="1010"/>
                  </a:moveTo>
                  <a:lnTo>
                    <a:pt x="1161" y="1010"/>
                  </a:lnTo>
                  <a:lnTo>
                    <a:pt x="1155" y="1013"/>
                  </a:lnTo>
                  <a:lnTo>
                    <a:pt x="1155" y="1013"/>
                  </a:lnTo>
                  <a:lnTo>
                    <a:pt x="1155" y="1013"/>
                  </a:lnTo>
                  <a:lnTo>
                    <a:pt x="1155" y="1013"/>
                  </a:lnTo>
                  <a:lnTo>
                    <a:pt x="1161" y="1010"/>
                  </a:lnTo>
                  <a:lnTo>
                    <a:pt x="1170" y="1010"/>
                  </a:lnTo>
                  <a:lnTo>
                    <a:pt x="1185" y="1007"/>
                  </a:lnTo>
                  <a:lnTo>
                    <a:pt x="1185" y="1007"/>
                  </a:lnTo>
                  <a:lnTo>
                    <a:pt x="1185" y="998"/>
                  </a:lnTo>
                  <a:lnTo>
                    <a:pt x="1185" y="998"/>
                  </a:lnTo>
                  <a:lnTo>
                    <a:pt x="1185" y="998"/>
                  </a:lnTo>
                  <a:lnTo>
                    <a:pt x="1189" y="1001"/>
                  </a:lnTo>
                  <a:lnTo>
                    <a:pt x="1192" y="1001"/>
                  </a:lnTo>
                  <a:lnTo>
                    <a:pt x="1192" y="1001"/>
                  </a:lnTo>
                  <a:lnTo>
                    <a:pt x="1192" y="974"/>
                  </a:lnTo>
                  <a:lnTo>
                    <a:pt x="1192" y="974"/>
                  </a:lnTo>
                  <a:lnTo>
                    <a:pt x="1185" y="968"/>
                  </a:lnTo>
                  <a:lnTo>
                    <a:pt x="1179" y="961"/>
                  </a:lnTo>
                  <a:lnTo>
                    <a:pt x="1179" y="961"/>
                  </a:lnTo>
                  <a:lnTo>
                    <a:pt x="1179" y="952"/>
                  </a:lnTo>
                  <a:lnTo>
                    <a:pt x="1179" y="952"/>
                  </a:lnTo>
                  <a:lnTo>
                    <a:pt x="1179" y="949"/>
                  </a:lnTo>
                  <a:lnTo>
                    <a:pt x="1173" y="946"/>
                  </a:lnTo>
                  <a:lnTo>
                    <a:pt x="1173" y="943"/>
                  </a:lnTo>
                  <a:lnTo>
                    <a:pt x="1176" y="940"/>
                  </a:lnTo>
                  <a:lnTo>
                    <a:pt x="1176" y="940"/>
                  </a:lnTo>
                  <a:lnTo>
                    <a:pt x="1201" y="940"/>
                  </a:lnTo>
                  <a:lnTo>
                    <a:pt x="1201" y="940"/>
                  </a:lnTo>
                  <a:lnTo>
                    <a:pt x="1201" y="931"/>
                  </a:lnTo>
                  <a:lnTo>
                    <a:pt x="1198" y="928"/>
                  </a:lnTo>
                  <a:lnTo>
                    <a:pt x="1195" y="925"/>
                  </a:lnTo>
                  <a:lnTo>
                    <a:pt x="1192" y="922"/>
                  </a:lnTo>
                  <a:lnTo>
                    <a:pt x="1192" y="922"/>
                  </a:lnTo>
                  <a:lnTo>
                    <a:pt x="1192" y="916"/>
                  </a:lnTo>
                  <a:lnTo>
                    <a:pt x="1189" y="913"/>
                  </a:lnTo>
                  <a:lnTo>
                    <a:pt x="1182" y="913"/>
                  </a:lnTo>
                  <a:lnTo>
                    <a:pt x="1179" y="910"/>
                  </a:lnTo>
                  <a:lnTo>
                    <a:pt x="1179" y="910"/>
                  </a:lnTo>
                  <a:lnTo>
                    <a:pt x="1185" y="907"/>
                  </a:lnTo>
                  <a:lnTo>
                    <a:pt x="1185" y="904"/>
                  </a:lnTo>
                  <a:lnTo>
                    <a:pt x="1185" y="901"/>
                  </a:lnTo>
                  <a:lnTo>
                    <a:pt x="1185" y="901"/>
                  </a:lnTo>
                  <a:lnTo>
                    <a:pt x="1176" y="901"/>
                  </a:lnTo>
                  <a:lnTo>
                    <a:pt x="1170" y="901"/>
                  </a:lnTo>
                  <a:lnTo>
                    <a:pt x="1167" y="898"/>
                  </a:lnTo>
                  <a:lnTo>
                    <a:pt x="1161" y="895"/>
                  </a:lnTo>
                  <a:lnTo>
                    <a:pt x="1161" y="895"/>
                  </a:lnTo>
                  <a:lnTo>
                    <a:pt x="1161" y="889"/>
                  </a:lnTo>
                  <a:lnTo>
                    <a:pt x="1158" y="883"/>
                  </a:lnTo>
                  <a:lnTo>
                    <a:pt x="1149" y="877"/>
                  </a:lnTo>
                  <a:lnTo>
                    <a:pt x="1140" y="871"/>
                  </a:lnTo>
                  <a:lnTo>
                    <a:pt x="1137" y="868"/>
                  </a:lnTo>
                  <a:lnTo>
                    <a:pt x="1137" y="859"/>
                  </a:lnTo>
                  <a:lnTo>
                    <a:pt x="1137" y="859"/>
                  </a:lnTo>
                  <a:lnTo>
                    <a:pt x="1152" y="847"/>
                  </a:lnTo>
                  <a:lnTo>
                    <a:pt x="1161" y="844"/>
                  </a:lnTo>
                  <a:lnTo>
                    <a:pt x="1176" y="844"/>
                  </a:lnTo>
                  <a:lnTo>
                    <a:pt x="1176" y="844"/>
                  </a:lnTo>
                  <a:lnTo>
                    <a:pt x="1176" y="837"/>
                  </a:lnTo>
                  <a:lnTo>
                    <a:pt x="1179" y="837"/>
                  </a:lnTo>
                  <a:lnTo>
                    <a:pt x="1179" y="834"/>
                  </a:lnTo>
                  <a:lnTo>
                    <a:pt x="1179" y="834"/>
                  </a:lnTo>
                  <a:lnTo>
                    <a:pt x="1179" y="828"/>
                  </a:lnTo>
                  <a:lnTo>
                    <a:pt x="1176" y="825"/>
                  </a:lnTo>
                  <a:lnTo>
                    <a:pt x="1170" y="822"/>
                  </a:lnTo>
                  <a:lnTo>
                    <a:pt x="1167" y="816"/>
                  </a:lnTo>
                  <a:lnTo>
                    <a:pt x="1167" y="816"/>
                  </a:lnTo>
                  <a:lnTo>
                    <a:pt x="1155" y="813"/>
                  </a:lnTo>
                  <a:lnTo>
                    <a:pt x="1146" y="816"/>
                  </a:lnTo>
                  <a:lnTo>
                    <a:pt x="1137" y="816"/>
                  </a:lnTo>
                  <a:lnTo>
                    <a:pt x="1128" y="816"/>
                  </a:lnTo>
                  <a:lnTo>
                    <a:pt x="1128" y="816"/>
                  </a:lnTo>
                  <a:lnTo>
                    <a:pt x="1128" y="822"/>
                  </a:lnTo>
                  <a:lnTo>
                    <a:pt x="1125" y="819"/>
                  </a:lnTo>
                  <a:lnTo>
                    <a:pt x="1125" y="819"/>
                  </a:lnTo>
                  <a:lnTo>
                    <a:pt x="1122" y="819"/>
                  </a:lnTo>
                  <a:lnTo>
                    <a:pt x="1122" y="819"/>
                  </a:lnTo>
                  <a:lnTo>
                    <a:pt x="1119" y="822"/>
                  </a:lnTo>
                  <a:lnTo>
                    <a:pt x="1119" y="822"/>
                  </a:lnTo>
                  <a:lnTo>
                    <a:pt x="1092" y="834"/>
                  </a:lnTo>
                  <a:lnTo>
                    <a:pt x="1092" y="834"/>
                  </a:lnTo>
                  <a:lnTo>
                    <a:pt x="1086" y="837"/>
                  </a:lnTo>
                  <a:lnTo>
                    <a:pt x="1083" y="841"/>
                  </a:lnTo>
                  <a:lnTo>
                    <a:pt x="1080" y="847"/>
                  </a:lnTo>
                  <a:lnTo>
                    <a:pt x="1080" y="847"/>
                  </a:lnTo>
                  <a:lnTo>
                    <a:pt x="1077" y="847"/>
                  </a:lnTo>
                  <a:lnTo>
                    <a:pt x="1071" y="847"/>
                  </a:lnTo>
                  <a:lnTo>
                    <a:pt x="1071" y="847"/>
                  </a:lnTo>
                  <a:lnTo>
                    <a:pt x="1071" y="853"/>
                  </a:lnTo>
                  <a:lnTo>
                    <a:pt x="1071" y="859"/>
                  </a:lnTo>
                  <a:lnTo>
                    <a:pt x="1071" y="859"/>
                  </a:lnTo>
                  <a:lnTo>
                    <a:pt x="1074" y="862"/>
                  </a:lnTo>
                  <a:lnTo>
                    <a:pt x="1077" y="862"/>
                  </a:lnTo>
                  <a:lnTo>
                    <a:pt x="1080" y="862"/>
                  </a:lnTo>
                  <a:lnTo>
                    <a:pt x="1083" y="868"/>
                  </a:lnTo>
                  <a:lnTo>
                    <a:pt x="1083" y="868"/>
                  </a:lnTo>
                  <a:lnTo>
                    <a:pt x="1086" y="874"/>
                  </a:lnTo>
                  <a:lnTo>
                    <a:pt x="1089" y="877"/>
                  </a:lnTo>
                  <a:lnTo>
                    <a:pt x="1089" y="877"/>
                  </a:lnTo>
                  <a:lnTo>
                    <a:pt x="1086" y="886"/>
                  </a:lnTo>
                  <a:lnTo>
                    <a:pt x="1089" y="892"/>
                  </a:lnTo>
                  <a:lnTo>
                    <a:pt x="1092" y="901"/>
                  </a:lnTo>
                  <a:lnTo>
                    <a:pt x="1092" y="901"/>
                  </a:lnTo>
                  <a:lnTo>
                    <a:pt x="1092" y="904"/>
                  </a:lnTo>
                  <a:lnTo>
                    <a:pt x="1095" y="910"/>
                  </a:lnTo>
                  <a:lnTo>
                    <a:pt x="1095" y="910"/>
                  </a:lnTo>
                  <a:lnTo>
                    <a:pt x="1101" y="922"/>
                  </a:lnTo>
                  <a:lnTo>
                    <a:pt x="1101" y="922"/>
                  </a:lnTo>
                  <a:lnTo>
                    <a:pt x="1104" y="931"/>
                  </a:lnTo>
                  <a:lnTo>
                    <a:pt x="1107" y="937"/>
                  </a:lnTo>
                  <a:lnTo>
                    <a:pt x="1107" y="937"/>
                  </a:lnTo>
                  <a:lnTo>
                    <a:pt x="1107" y="943"/>
                  </a:lnTo>
                  <a:lnTo>
                    <a:pt x="1107" y="949"/>
                  </a:lnTo>
                  <a:lnTo>
                    <a:pt x="1107" y="949"/>
                  </a:lnTo>
                  <a:lnTo>
                    <a:pt x="1113" y="952"/>
                  </a:lnTo>
                  <a:lnTo>
                    <a:pt x="1116" y="955"/>
                  </a:lnTo>
                  <a:lnTo>
                    <a:pt x="1116" y="961"/>
                  </a:lnTo>
                  <a:lnTo>
                    <a:pt x="1116" y="961"/>
                  </a:lnTo>
                  <a:lnTo>
                    <a:pt x="1110" y="961"/>
                  </a:lnTo>
                  <a:lnTo>
                    <a:pt x="1110" y="961"/>
                  </a:lnTo>
                  <a:lnTo>
                    <a:pt x="1107" y="971"/>
                  </a:lnTo>
                  <a:lnTo>
                    <a:pt x="1107" y="977"/>
                  </a:lnTo>
                  <a:lnTo>
                    <a:pt x="1107" y="980"/>
                  </a:lnTo>
                  <a:lnTo>
                    <a:pt x="1104" y="983"/>
                  </a:lnTo>
                  <a:lnTo>
                    <a:pt x="1104" y="983"/>
                  </a:lnTo>
                  <a:lnTo>
                    <a:pt x="1110" y="983"/>
                  </a:lnTo>
                  <a:lnTo>
                    <a:pt x="1113" y="986"/>
                  </a:lnTo>
                  <a:lnTo>
                    <a:pt x="1122" y="995"/>
                  </a:lnTo>
                  <a:lnTo>
                    <a:pt x="1128" y="1001"/>
                  </a:lnTo>
                  <a:lnTo>
                    <a:pt x="1134" y="1001"/>
                  </a:lnTo>
                  <a:lnTo>
                    <a:pt x="1140" y="998"/>
                  </a:lnTo>
                  <a:lnTo>
                    <a:pt x="1140" y="998"/>
                  </a:lnTo>
                  <a:lnTo>
                    <a:pt x="1137" y="1004"/>
                  </a:lnTo>
                  <a:lnTo>
                    <a:pt x="1137" y="1004"/>
                  </a:lnTo>
                  <a:lnTo>
                    <a:pt x="1143" y="1007"/>
                  </a:lnTo>
                  <a:lnTo>
                    <a:pt x="1155" y="1007"/>
                  </a:lnTo>
                  <a:lnTo>
                    <a:pt x="1158" y="1007"/>
                  </a:lnTo>
                  <a:lnTo>
                    <a:pt x="1161" y="1010"/>
                  </a:lnTo>
                  <a:lnTo>
                    <a:pt x="1161" y="1010"/>
                  </a:lnTo>
                  <a:close/>
                  <a:moveTo>
                    <a:pt x="1282" y="822"/>
                  </a:moveTo>
                  <a:lnTo>
                    <a:pt x="1282" y="822"/>
                  </a:lnTo>
                  <a:lnTo>
                    <a:pt x="1279" y="828"/>
                  </a:lnTo>
                  <a:lnTo>
                    <a:pt x="1279" y="834"/>
                  </a:lnTo>
                  <a:lnTo>
                    <a:pt x="1279" y="834"/>
                  </a:lnTo>
                  <a:lnTo>
                    <a:pt x="1273" y="837"/>
                  </a:lnTo>
                  <a:lnTo>
                    <a:pt x="1267" y="841"/>
                  </a:lnTo>
                  <a:lnTo>
                    <a:pt x="1267" y="844"/>
                  </a:lnTo>
                  <a:lnTo>
                    <a:pt x="1267" y="844"/>
                  </a:lnTo>
                  <a:lnTo>
                    <a:pt x="1273" y="850"/>
                  </a:lnTo>
                  <a:lnTo>
                    <a:pt x="1276" y="856"/>
                  </a:lnTo>
                  <a:lnTo>
                    <a:pt x="1279" y="859"/>
                  </a:lnTo>
                  <a:lnTo>
                    <a:pt x="1279" y="859"/>
                  </a:lnTo>
                  <a:lnTo>
                    <a:pt x="1276" y="862"/>
                  </a:lnTo>
                  <a:lnTo>
                    <a:pt x="1273" y="862"/>
                  </a:lnTo>
                  <a:lnTo>
                    <a:pt x="1273" y="865"/>
                  </a:lnTo>
                  <a:lnTo>
                    <a:pt x="1273" y="865"/>
                  </a:lnTo>
                  <a:lnTo>
                    <a:pt x="1276" y="865"/>
                  </a:lnTo>
                  <a:lnTo>
                    <a:pt x="1282" y="868"/>
                  </a:lnTo>
                  <a:lnTo>
                    <a:pt x="1285" y="868"/>
                  </a:lnTo>
                  <a:lnTo>
                    <a:pt x="1291" y="871"/>
                  </a:lnTo>
                  <a:lnTo>
                    <a:pt x="1291" y="871"/>
                  </a:lnTo>
                  <a:lnTo>
                    <a:pt x="1294" y="868"/>
                  </a:lnTo>
                  <a:lnTo>
                    <a:pt x="1297" y="865"/>
                  </a:lnTo>
                  <a:lnTo>
                    <a:pt x="1297" y="865"/>
                  </a:lnTo>
                  <a:lnTo>
                    <a:pt x="1300" y="856"/>
                  </a:lnTo>
                  <a:lnTo>
                    <a:pt x="1297" y="853"/>
                  </a:lnTo>
                  <a:lnTo>
                    <a:pt x="1294" y="850"/>
                  </a:lnTo>
                  <a:lnTo>
                    <a:pt x="1291" y="844"/>
                  </a:lnTo>
                  <a:lnTo>
                    <a:pt x="1291" y="844"/>
                  </a:lnTo>
                  <a:lnTo>
                    <a:pt x="1300" y="837"/>
                  </a:lnTo>
                  <a:lnTo>
                    <a:pt x="1303" y="834"/>
                  </a:lnTo>
                  <a:lnTo>
                    <a:pt x="1303" y="828"/>
                  </a:lnTo>
                  <a:lnTo>
                    <a:pt x="1303" y="828"/>
                  </a:lnTo>
                  <a:lnTo>
                    <a:pt x="1297" y="825"/>
                  </a:lnTo>
                  <a:lnTo>
                    <a:pt x="1297" y="825"/>
                  </a:lnTo>
                  <a:lnTo>
                    <a:pt x="1297" y="819"/>
                  </a:lnTo>
                  <a:lnTo>
                    <a:pt x="1297" y="819"/>
                  </a:lnTo>
                  <a:lnTo>
                    <a:pt x="1291" y="819"/>
                  </a:lnTo>
                  <a:lnTo>
                    <a:pt x="1282" y="822"/>
                  </a:lnTo>
                  <a:lnTo>
                    <a:pt x="1282" y="822"/>
                  </a:lnTo>
                  <a:close/>
                  <a:moveTo>
                    <a:pt x="750" y="934"/>
                  </a:moveTo>
                  <a:lnTo>
                    <a:pt x="750" y="934"/>
                  </a:lnTo>
                  <a:lnTo>
                    <a:pt x="750" y="937"/>
                  </a:lnTo>
                  <a:lnTo>
                    <a:pt x="753" y="940"/>
                  </a:lnTo>
                  <a:lnTo>
                    <a:pt x="762" y="940"/>
                  </a:lnTo>
                  <a:lnTo>
                    <a:pt x="774" y="937"/>
                  </a:lnTo>
                  <a:lnTo>
                    <a:pt x="777" y="934"/>
                  </a:lnTo>
                  <a:lnTo>
                    <a:pt x="777" y="934"/>
                  </a:lnTo>
                  <a:lnTo>
                    <a:pt x="765" y="931"/>
                  </a:lnTo>
                  <a:lnTo>
                    <a:pt x="750" y="934"/>
                  </a:lnTo>
                  <a:lnTo>
                    <a:pt x="750" y="934"/>
                  </a:lnTo>
                  <a:close/>
                  <a:moveTo>
                    <a:pt x="844" y="1690"/>
                  </a:moveTo>
                  <a:lnTo>
                    <a:pt x="844" y="1690"/>
                  </a:lnTo>
                  <a:lnTo>
                    <a:pt x="850" y="1681"/>
                  </a:lnTo>
                  <a:lnTo>
                    <a:pt x="859" y="1672"/>
                  </a:lnTo>
                  <a:lnTo>
                    <a:pt x="865" y="1663"/>
                  </a:lnTo>
                  <a:lnTo>
                    <a:pt x="868" y="1657"/>
                  </a:lnTo>
                  <a:lnTo>
                    <a:pt x="868" y="1648"/>
                  </a:lnTo>
                  <a:lnTo>
                    <a:pt x="868" y="1648"/>
                  </a:lnTo>
                  <a:lnTo>
                    <a:pt x="862" y="1651"/>
                  </a:lnTo>
                  <a:lnTo>
                    <a:pt x="859" y="1651"/>
                  </a:lnTo>
                  <a:lnTo>
                    <a:pt x="847" y="1651"/>
                  </a:lnTo>
                  <a:lnTo>
                    <a:pt x="835" y="1648"/>
                  </a:lnTo>
                  <a:lnTo>
                    <a:pt x="829" y="1651"/>
                  </a:lnTo>
                  <a:lnTo>
                    <a:pt x="823" y="1654"/>
                  </a:lnTo>
                  <a:lnTo>
                    <a:pt x="823" y="1654"/>
                  </a:lnTo>
                  <a:lnTo>
                    <a:pt x="829" y="1654"/>
                  </a:lnTo>
                  <a:lnTo>
                    <a:pt x="829" y="1657"/>
                  </a:lnTo>
                  <a:lnTo>
                    <a:pt x="823" y="1657"/>
                  </a:lnTo>
                  <a:lnTo>
                    <a:pt x="820" y="1660"/>
                  </a:lnTo>
                  <a:lnTo>
                    <a:pt x="820" y="1660"/>
                  </a:lnTo>
                  <a:lnTo>
                    <a:pt x="820" y="1660"/>
                  </a:lnTo>
                  <a:lnTo>
                    <a:pt x="823" y="1666"/>
                  </a:lnTo>
                  <a:lnTo>
                    <a:pt x="823" y="1672"/>
                  </a:lnTo>
                  <a:lnTo>
                    <a:pt x="823" y="1672"/>
                  </a:lnTo>
                  <a:lnTo>
                    <a:pt x="823" y="1681"/>
                  </a:lnTo>
                  <a:lnTo>
                    <a:pt x="823" y="1684"/>
                  </a:lnTo>
                  <a:lnTo>
                    <a:pt x="820" y="1684"/>
                  </a:lnTo>
                  <a:lnTo>
                    <a:pt x="820" y="1684"/>
                  </a:lnTo>
                  <a:lnTo>
                    <a:pt x="817" y="1684"/>
                  </a:lnTo>
                  <a:lnTo>
                    <a:pt x="817" y="1684"/>
                  </a:lnTo>
                  <a:lnTo>
                    <a:pt x="814" y="1684"/>
                  </a:lnTo>
                  <a:lnTo>
                    <a:pt x="814" y="1684"/>
                  </a:lnTo>
                  <a:lnTo>
                    <a:pt x="820" y="1687"/>
                  </a:lnTo>
                  <a:lnTo>
                    <a:pt x="826" y="1690"/>
                  </a:lnTo>
                  <a:lnTo>
                    <a:pt x="844" y="1690"/>
                  </a:lnTo>
                  <a:lnTo>
                    <a:pt x="844" y="169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24" name="Freeform 87"/>
            <p:cNvSpPr>
              <a:spLocks/>
            </p:cNvSpPr>
            <p:nvPr/>
          </p:nvSpPr>
          <p:spPr bwMode="auto">
            <a:xfrm>
              <a:off x="2851150" y="2012950"/>
              <a:ext cx="71438" cy="44450"/>
            </a:xfrm>
            <a:custGeom>
              <a:avLst/>
              <a:gdLst>
                <a:gd name="T0" fmla="*/ 36 w 45"/>
                <a:gd name="T1" fmla="*/ 0 h 28"/>
                <a:gd name="T2" fmla="*/ 36 w 45"/>
                <a:gd name="T3" fmla="*/ 0 h 28"/>
                <a:gd name="T4" fmla="*/ 36 w 45"/>
                <a:gd name="T5" fmla="*/ 9 h 28"/>
                <a:gd name="T6" fmla="*/ 42 w 45"/>
                <a:gd name="T7" fmla="*/ 13 h 28"/>
                <a:gd name="T8" fmla="*/ 45 w 45"/>
                <a:gd name="T9" fmla="*/ 19 h 28"/>
                <a:gd name="T10" fmla="*/ 45 w 45"/>
                <a:gd name="T11" fmla="*/ 28 h 28"/>
                <a:gd name="T12" fmla="*/ 45 w 45"/>
                <a:gd name="T13" fmla="*/ 28 h 28"/>
                <a:gd name="T14" fmla="*/ 30 w 45"/>
                <a:gd name="T15" fmla="*/ 28 h 28"/>
                <a:gd name="T16" fmla="*/ 18 w 45"/>
                <a:gd name="T17" fmla="*/ 25 h 28"/>
                <a:gd name="T18" fmla="*/ 6 w 45"/>
                <a:gd name="T19" fmla="*/ 22 h 28"/>
                <a:gd name="T20" fmla="*/ 0 w 45"/>
                <a:gd name="T21" fmla="*/ 13 h 28"/>
                <a:gd name="T22" fmla="*/ 0 w 45"/>
                <a:gd name="T23" fmla="*/ 13 h 28"/>
                <a:gd name="T24" fmla="*/ 6 w 45"/>
                <a:gd name="T25" fmla="*/ 9 h 28"/>
                <a:gd name="T26" fmla="*/ 15 w 45"/>
                <a:gd name="T27" fmla="*/ 6 h 28"/>
                <a:gd name="T28" fmla="*/ 36 w 45"/>
                <a:gd name="T29" fmla="*/ 0 h 28"/>
                <a:gd name="T30" fmla="*/ 36 w 45"/>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28">
                  <a:moveTo>
                    <a:pt x="36" y="0"/>
                  </a:moveTo>
                  <a:lnTo>
                    <a:pt x="36" y="0"/>
                  </a:lnTo>
                  <a:lnTo>
                    <a:pt x="36" y="9"/>
                  </a:lnTo>
                  <a:lnTo>
                    <a:pt x="42" y="13"/>
                  </a:lnTo>
                  <a:lnTo>
                    <a:pt x="45" y="19"/>
                  </a:lnTo>
                  <a:lnTo>
                    <a:pt x="45" y="28"/>
                  </a:lnTo>
                  <a:lnTo>
                    <a:pt x="45" y="28"/>
                  </a:lnTo>
                  <a:lnTo>
                    <a:pt x="30" y="28"/>
                  </a:lnTo>
                  <a:lnTo>
                    <a:pt x="18" y="25"/>
                  </a:lnTo>
                  <a:lnTo>
                    <a:pt x="6" y="22"/>
                  </a:lnTo>
                  <a:lnTo>
                    <a:pt x="0" y="13"/>
                  </a:lnTo>
                  <a:lnTo>
                    <a:pt x="0" y="13"/>
                  </a:lnTo>
                  <a:lnTo>
                    <a:pt x="6" y="9"/>
                  </a:lnTo>
                  <a:lnTo>
                    <a:pt x="15" y="6"/>
                  </a:lnTo>
                  <a:lnTo>
                    <a:pt x="36" y="0"/>
                  </a:lnTo>
                  <a:lnTo>
                    <a:pt x="3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25" name="Freeform 88"/>
            <p:cNvSpPr>
              <a:spLocks noEditPoints="1"/>
            </p:cNvSpPr>
            <p:nvPr/>
          </p:nvSpPr>
          <p:spPr bwMode="auto">
            <a:xfrm>
              <a:off x="3019425" y="2105025"/>
              <a:ext cx="763588" cy="533400"/>
            </a:xfrm>
            <a:custGeom>
              <a:avLst/>
              <a:gdLst>
                <a:gd name="T0" fmla="*/ 42 w 481"/>
                <a:gd name="T1" fmla="*/ 12 h 336"/>
                <a:gd name="T2" fmla="*/ 60 w 481"/>
                <a:gd name="T3" fmla="*/ 9 h 336"/>
                <a:gd name="T4" fmla="*/ 70 w 481"/>
                <a:gd name="T5" fmla="*/ 15 h 336"/>
                <a:gd name="T6" fmla="*/ 63 w 481"/>
                <a:gd name="T7" fmla="*/ 27 h 336"/>
                <a:gd name="T8" fmla="*/ 73 w 481"/>
                <a:gd name="T9" fmla="*/ 66 h 336"/>
                <a:gd name="T10" fmla="*/ 88 w 481"/>
                <a:gd name="T11" fmla="*/ 33 h 336"/>
                <a:gd name="T12" fmla="*/ 118 w 481"/>
                <a:gd name="T13" fmla="*/ 15 h 336"/>
                <a:gd name="T14" fmla="*/ 139 w 481"/>
                <a:gd name="T15" fmla="*/ 18 h 336"/>
                <a:gd name="T16" fmla="*/ 178 w 481"/>
                <a:gd name="T17" fmla="*/ 48 h 336"/>
                <a:gd name="T18" fmla="*/ 203 w 481"/>
                <a:gd name="T19" fmla="*/ 36 h 336"/>
                <a:gd name="T20" fmla="*/ 239 w 481"/>
                <a:gd name="T21" fmla="*/ 42 h 336"/>
                <a:gd name="T22" fmla="*/ 263 w 481"/>
                <a:gd name="T23" fmla="*/ 60 h 336"/>
                <a:gd name="T24" fmla="*/ 269 w 481"/>
                <a:gd name="T25" fmla="*/ 72 h 336"/>
                <a:gd name="T26" fmla="*/ 308 w 481"/>
                <a:gd name="T27" fmla="*/ 75 h 336"/>
                <a:gd name="T28" fmla="*/ 333 w 481"/>
                <a:gd name="T29" fmla="*/ 94 h 336"/>
                <a:gd name="T30" fmla="*/ 354 w 481"/>
                <a:gd name="T31" fmla="*/ 103 h 336"/>
                <a:gd name="T32" fmla="*/ 378 w 481"/>
                <a:gd name="T33" fmla="*/ 124 h 336"/>
                <a:gd name="T34" fmla="*/ 363 w 481"/>
                <a:gd name="T35" fmla="*/ 148 h 336"/>
                <a:gd name="T36" fmla="*/ 393 w 481"/>
                <a:gd name="T37" fmla="*/ 166 h 336"/>
                <a:gd name="T38" fmla="*/ 402 w 481"/>
                <a:gd name="T39" fmla="*/ 172 h 336"/>
                <a:gd name="T40" fmla="*/ 414 w 481"/>
                <a:gd name="T41" fmla="*/ 187 h 336"/>
                <a:gd name="T42" fmla="*/ 441 w 481"/>
                <a:gd name="T43" fmla="*/ 196 h 336"/>
                <a:gd name="T44" fmla="*/ 478 w 481"/>
                <a:gd name="T45" fmla="*/ 209 h 336"/>
                <a:gd name="T46" fmla="*/ 469 w 481"/>
                <a:gd name="T47" fmla="*/ 224 h 336"/>
                <a:gd name="T48" fmla="*/ 441 w 481"/>
                <a:gd name="T49" fmla="*/ 251 h 336"/>
                <a:gd name="T50" fmla="*/ 414 w 481"/>
                <a:gd name="T51" fmla="*/ 242 h 336"/>
                <a:gd name="T52" fmla="*/ 393 w 481"/>
                <a:gd name="T53" fmla="*/ 221 h 336"/>
                <a:gd name="T54" fmla="*/ 372 w 481"/>
                <a:gd name="T55" fmla="*/ 242 h 336"/>
                <a:gd name="T56" fmla="*/ 399 w 481"/>
                <a:gd name="T57" fmla="*/ 260 h 336"/>
                <a:gd name="T58" fmla="*/ 414 w 481"/>
                <a:gd name="T59" fmla="*/ 284 h 336"/>
                <a:gd name="T60" fmla="*/ 408 w 481"/>
                <a:gd name="T61" fmla="*/ 320 h 336"/>
                <a:gd name="T62" fmla="*/ 369 w 481"/>
                <a:gd name="T63" fmla="*/ 296 h 336"/>
                <a:gd name="T64" fmla="*/ 369 w 481"/>
                <a:gd name="T65" fmla="*/ 302 h 336"/>
                <a:gd name="T66" fmla="*/ 375 w 481"/>
                <a:gd name="T67" fmla="*/ 320 h 336"/>
                <a:gd name="T68" fmla="*/ 396 w 481"/>
                <a:gd name="T69" fmla="*/ 336 h 336"/>
                <a:gd name="T70" fmla="*/ 323 w 481"/>
                <a:gd name="T71" fmla="*/ 308 h 336"/>
                <a:gd name="T72" fmla="*/ 299 w 481"/>
                <a:gd name="T73" fmla="*/ 296 h 336"/>
                <a:gd name="T74" fmla="*/ 278 w 481"/>
                <a:gd name="T75" fmla="*/ 275 h 336"/>
                <a:gd name="T76" fmla="*/ 263 w 481"/>
                <a:gd name="T77" fmla="*/ 233 h 336"/>
                <a:gd name="T78" fmla="*/ 275 w 481"/>
                <a:gd name="T79" fmla="*/ 221 h 336"/>
                <a:gd name="T80" fmla="*/ 287 w 481"/>
                <a:gd name="T81" fmla="*/ 199 h 336"/>
                <a:gd name="T82" fmla="*/ 275 w 481"/>
                <a:gd name="T83" fmla="*/ 178 h 336"/>
                <a:gd name="T84" fmla="*/ 260 w 481"/>
                <a:gd name="T85" fmla="*/ 151 h 336"/>
                <a:gd name="T86" fmla="*/ 239 w 481"/>
                <a:gd name="T87" fmla="*/ 139 h 336"/>
                <a:gd name="T88" fmla="*/ 215 w 481"/>
                <a:gd name="T89" fmla="*/ 136 h 336"/>
                <a:gd name="T90" fmla="*/ 200 w 481"/>
                <a:gd name="T91" fmla="*/ 106 h 336"/>
                <a:gd name="T92" fmla="*/ 166 w 481"/>
                <a:gd name="T93" fmla="*/ 115 h 336"/>
                <a:gd name="T94" fmla="*/ 121 w 481"/>
                <a:gd name="T95" fmla="*/ 118 h 336"/>
                <a:gd name="T96" fmla="*/ 51 w 481"/>
                <a:gd name="T97" fmla="*/ 112 h 336"/>
                <a:gd name="T98" fmla="*/ 15 w 481"/>
                <a:gd name="T99" fmla="*/ 94 h 336"/>
                <a:gd name="T100" fmla="*/ 24 w 481"/>
                <a:gd name="T101" fmla="*/ 72 h 336"/>
                <a:gd name="T102" fmla="*/ 0 w 481"/>
                <a:gd name="T103" fmla="*/ 69 h 336"/>
                <a:gd name="T104" fmla="*/ 15 w 481"/>
                <a:gd name="T105" fmla="*/ 18 h 336"/>
                <a:gd name="T106" fmla="*/ 342 w 481"/>
                <a:gd name="T107" fmla="*/ 224 h 336"/>
                <a:gd name="T108" fmla="*/ 314 w 481"/>
                <a:gd name="T109" fmla="*/ 209 h 336"/>
                <a:gd name="T110" fmla="*/ 311 w 481"/>
                <a:gd name="T111" fmla="*/ 23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1" h="336">
                  <a:moveTo>
                    <a:pt x="15" y="18"/>
                  </a:moveTo>
                  <a:lnTo>
                    <a:pt x="15" y="18"/>
                  </a:lnTo>
                  <a:lnTo>
                    <a:pt x="18" y="21"/>
                  </a:lnTo>
                  <a:lnTo>
                    <a:pt x="21" y="21"/>
                  </a:lnTo>
                  <a:lnTo>
                    <a:pt x="30" y="15"/>
                  </a:lnTo>
                  <a:lnTo>
                    <a:pt x="39" y="12"/>
                  </a:lnTo>
                  <a:lnTo>
                    <a:pt x="42" y="12"/>
                  </a:lnTo>
                  <a:lnTo>
                    <a:pt x="42" y="12"/>
                  </a:lnTo>
                  <a:lnTo>
                    <a:pt x="42" y="12"/>
                  </a:lnTo>
                  <a:lnTo>
                    <a:pt x="45" y="12"/>
                  </a:lnTo>
                  <a:lnTo>
                    <a:pt x="45" y="9"/>
                  </a:lnTo>
                  <a:lnTo>
                    <a:pt x="48" y="6"/>
                  </a:lnTo>
                  <a:lnTo>
                    <a:pt x="48" y="6"/>
                  </a:lnTo>
                  <a:lnTo>
                    <a:pt x="51" y="3"/>
                  </a:lnTo>
                  <a:lnTo>
                    <a:pt x="54" y="6"/>
                  </a:lnTo>
                  <a:lnTo>
                    <a:pt x="60" y="9"/>
                  </a:lnTo>
                  <a:lnTo>
                    <a:pt x="60" y="9"/>
                  </a:lnTo>
                  <a:lnTo>
                    <a:pt x="63" y="6"/>
                  </a:lnTo>
                  <a:lnTo>
                    <a:pt x="66" y="3"/>
                  </a:lnTo>
                  <a:lnTo>
                    <a:pt x="70" y="0"/>
                  </a:lnTo>
                  <a:lnTo>
                    <a:pt x="76" y="6"/>
                  </a:lnTo>
                  <a:lnTo>
                    <a:pt x="76" y="6"/>
                  </a:lnTo>
                  <a:lnTo>
                    <a:pt x="76" y="12"/>
                  </a:lnTo>
                  <a:lnTo>
                    <a:pt x="70" y="15"/>
                  </a:lnTo>
                  <a:lnTo>
                    <a:pt x="66" y="15"/>
                  </a:lnTo>
                  <a:lnTo>
                    <a:pt x="60" y="18"/>
                  </a:lnTo>
                  <a:lnTo>
                    <a:pt x="60" y="18"/>
                  </a:lnTo>
                  <a:lnTo>
                    <a:pt x="60" y="18"/>
                  </a:lnTo>
                  <a:lnTo>
                    <a:pt x="63" y="21"/>
                  </a:lnTo>
                  <a:lnTo>
                    <a:pt x="70" y="21"/>
                  </a:lnTo>
                  <a:lnTo>
                    <a:pt x="70" y="21"/>
                  </a:lnTo>
                  <a:lnTo>
                    <a:pt x="63" y="27"/>
                  </a:lnTo>
                  <a:lnTo>
                    <a:pt x="60" y="33"/>
                  </a:lnTo>
                  <a:lnTo>
                    <a:pt x="60" y="33"/>
                  </a:lnTo>
                  <a:lnTo>
                    <a:pt x="60" y="39"/>
                  </a:lnTo>
                  <a:lnTo>
                    <a:pt x="63" y="45"/>
                  </a:lnTo>
                  <a:lnTo>
                    <a:pt x="63" y="45"/>
                  </a:lnTo>
                  <a:lnTo>
                    <a:pt x="63" y="57"/>
                  </a:lnTo>
                  <a:lnTo>
                    <a:pt x="66" y="63"/>
                  </a:lnTo>
                  <a:lnTo>
                    <a:pt x="73" y="66"/>
                  </a:lnTo>
                  <a:lnTo>
                    <a:pt x="73" y="66"/>
                  </a:lnTo>
                  <a:lnTo>
                    <a:pt x="76" y="63"/>
                  </a:lnTo>
                  <a:lnTo>
                    <a:pt x="76" y="60"/>
                  </a:lnTo>
                  <a:lnTo>
                    <a:pt x="76" y="51"/>
                  </a:lnTo>
                  <a:lnTo>
                    <a:pt x="76" y="42"/>
                  </a:lnTo>
                  <a:lnTo>
                    <a:pt x="76" y="33"/>
                  </a:lnTo>
                  <a:lnTo>
                    <a:pt x="76" y="33"/>
                  </a:lnTo>
                  <a:lnTo>
                    <a:pt x="88" y="33"/>
                  </a:lnTo>
                  <a:lnTo>
                    <a:pt x="94" y="27"/>
                  </a:lnTo>
                  <a:lnTo>
                    <a:pt x="100" y="12"/>
                  </a:lnTo>
                  <a:lnTo>
                    <a:pt x="100" y="12"/>
                  </a:lnTo>
                  <a:lnTo>
                    <a:pt x="103" y="15"/>
                  </a:lnTo>
                  <a:lnTo>
                    <a:pt x="106" y="15"/>
                  </a:lnTo>
                  <a:lnTo>
                    <a:pt x="112" y="15"/>
                  </a:lnTo>
                  <a:lnTo>
                    <a:pt x="118" y="12"/>
                  </a:lnTo>
                  <a:lnTo>
                    <a:pt x="118" y="15"/>
                  </a:lnTo>
                  <a:lnTo>
                    <a:pt x="121" y="18"/>
                  </a:lnTo>
                  <a:lnTo>
                    <a:pt x="121" y="18"/>
                  </a:lnTo>
                  <a:lnTo>
                    <a:pt x="124" y="15"/>
                  </a:lnTo>
                  <a:lnTo>
                    <a:pt x="127" y="12"/>
                  </a:lnTo>
                  <a:lnTo>
                    <a:pt x="130" y="9"/>
                  </a:lnTo>
                  <a:lnTo>
                    <a:pt x="136" y="9"/>
                  </a:lnTo>
                  <a:lnTo>
                    <a:pt x="136" y="9"/>
                  </a:lnTo>
                  <a:lnTo>
                    <a:pt x="139" y="18"/>
                  </a:lnTo>
                  <a:lnTo>
                    <a:pt x="142" y="24"/>
                  </a:lnTo>
                  <a:lnTo>
                    <a:pt x="157" y="30"/>
                  </a:lnTo>
                  <a:lnTo>
                    <a:pt x="157" y="30"/>
                  </a:lnTo>
                  <a:lnTo>
                    <a:pt x="154" y="39"/>
                  </a:lnTo>
                  <a:lnTo>
                    <a:pt x="160" y="48"/>
                  </a:lnTo>
                  <a:lnTo>
                    <a:pt x="160" y="48"/>
                  </a:lnTo>
                  <a:lnTo>
                    <a:pt x="169" y="45"/>
                  </a:lnTo>
                  <a:lnTo>
                    <a:pt x="178" y="48"/>
                  </a:lnTo>
                  <a:lnTo>
                    <a:pt x="178" y="48"/>
                  </a:lnTo>
                  <a:lnTo>
                    <a:pt x="181" y="48"/>
                  </a:lnTo>
                  <a:lnTo>
                    <a:pt x="184" y="48"/>
                  </a:lnTo>
                  <a:lnTo>
                    <a:pt x="190" y="42"/>
                  </a:lnTo>
                  <a:lnTo>
                    <a:pt x="190" y="42"/>
                  </a:lnTo>
                  <a:lnTo>
                    <a:pt x="196" y="42"/>
                  </a:lnTo>
                  <a:lnTo>
                    <a:pt x="203" y="39"/>
                  </a:lnTo>
                  <a:lnTo>
                    <a:pt x="203" y="36"/>
                  </a:lnTo>
                  <a:lnTo>
                    <a:pt x="203" y="36"/>
                  </a:lnTo>
                  <a:lnTo>
                    <a:pt x="218" y="39"/>
                  </a:lnTo>
                  <a:lnTo>
                    <a:pt x="230" y="36"/>
                  </a:lnTo>
                  <a:lnTo>
                    <a:pt x="230" y="36"/>
                  </a:lnTo>
                  <a:lnTo>
                    <a:pt x="233" y="42"/>
                  </a:lnTo>
                  <a:lnTo>
                    <a:pt x="236" y="42"/>
                  </a:lnTo>
                  <a:lnTo>
                    <a:pt x="239" y="42"/>
                  </a:lnTo>
                  <a:lnTo>
                    <a:pt x="239" y="42"/>
                  </a:lnTo>
                  <a:lnTo>
                    <a:pt x="242" y="48"/>
                  </a:lnTo>
                  <a:lnTo>
                    <a:pt x="248" y="54"/>
                  </a:lnTo>
                  <a:lnTo>
                    <a:pt x="248" y="54"/>
                  </a:lnTo>
                  <a:lnTo>
                    <a:pt x="254" y="57"/>
                  </a:lnTo>
                  <a:lnTo>
                    <a:pt x="260" y="57"/>
                  </a:lnTo>
                  <a:lnTo>
                    <a:pt x="260" y="57"/>
                  </a:lnTo>
                  <a:lnTo>
                    <a:pt x="260" y="60"/>
                  </a:lnTo>
                  <a:lnTo>
                    <a:pt x="263" y="60"/>
                  </a:lnTo>
                  <a:lnTo>
                    <a:pt x="263" y="60"/>
                  </a:lnTo>
                  <a:lnTo>
                    <a:pt x="266" y="63"/>
                  </a:lnTo>
                  <a:lnTo>
                    <a:pt x="266" y="66"/>
                  </a:lnTo>
                  <a:lnTo>
                    <a:pt x="266" y="69"/>
                  </a:lnTo>
                  <a:lnTo>
                    <a:pt x="266" y="75"/>
                  </a:lnTo>
                  <a:lnTo>
                    <a:pt x="266" y="75"/>
                  </a:lnTo>
                  <a:lnTo>
                    <a:pt x="269" y="72"/>
                  </a:lnTo>
                  <a:lnTo>
                    <a:pt x="269" y="72"/>
                  </a:lnTo>
                  <a:lnTo>
                    <a:pt x="272" y="66"/>
                  </a:lnTo>
                  <a:lnTo>
                    <a:pt x="272" y="66"/>
                  </a:lnTo>
                  <a:lnTo>
                    <a:pt x="278" y="72"/>
                  </a:lnTo>
                  <a:lnTo>
                    <a:pt x="281" y="75"/>
                  </a:lnTo>
                  <a:lnTo>
                    <a:pt x="287" y="78"/>
                  </a:lnTo>
                  <a:lnTo>
                    <a:pt x="287" y="78"/>
                  </a:lnTo>
                  <a:lnTo>
                    <a:pt x="296" y="75"/>
                  </a:lnTo>
                  <a:lnTo>
                    <a:pt x="308" y="75"/>
                  </a:lnTo>
                  <a:lnTo>
                    <a:pt x="308" y="75"/>
                  </a:lnTo>
                  <a:lnTo>
                    <a:pt x="308" y="78"/>
                  </a:lnTo>
                  <a:lnTo>
                    <a:pt x="311" y="82"/>
                  </a:lnTo>
                  <a:lnTo>
                    <a:pt x="320" y="85"/>
                  </a:lnTo>
                  <a:lnTo>
                    <a:pt x="327" y="88"/>
                  </a:lnTo>
                  <a:lnTo>
                    <a:pt x="330" y="91"/>
                  </a:lnTo>
                  <a:lnTo>
                    <a:pt x="333" y="94"/>
                  </a:lnTo>
                  <a:lnTo>
                    <a:pt x="333" y="94"/>
                  </a:lnTo>
                  <a:lnTo>
                    <a:pt x="339" y="94"/>
                  </a:lnTo>
                  <a:lnTo>
                    <a:pt x="342" y="91"/>
                  </a:lnTo>
                  <a:lnTo>
                    <a:pt x="342" y="91"/>
                  </a:lnTo>
                  <a:lnTo>
                    <a:pt x="348" y="97"/>
                  </a:lnTo>
                  <a:lnTo>
                    <a:pt x="348" y="106"/>
                  </a:lnTo>
                  <a:lnTo>
                    <a:pt x="348" y="106"/>
                  </a:lnTo>
                  <a:lnTo>
                    <a:pt x="351" y="106"/>
                  </a:lnTo>
                  <a:lnTo>
                    <a:pt x="354" y="103"/>
                  </a:lnTo>
                  <a:lnTo>
                    <a:pt x="354" y="103"/>
                  </a:lnTo>
                  <a:lnTo>
                    <a:pt x="363" y="112"/>
                  </a:lnTo>
                  <a:lnTo>
                    <a:pt x="369" y="115"/>
                  </a:lnTo>
                  <a:lnTo>
                    <a:pt x="378" y="115"/>
                  </a:lnTo>
                  <a:lnTo>
                    <a:pt x="378" y="115"/>
                  </a:lnTo>
                  <a:lnTo>
                    <a:pt x="375" y="121"/>
                  </a:lnTo>
                  <a:lnTo>
                    <a:pt x="375" y="121"/>
                  </a:lnTo>
                  <a:lnTo>
                    <a:pt x="378" y="124"/>
                  </a:lnTo>
                  <a:lnTo>
                    <a:pt x="378" y="124"/>
                  </a:lnTo>
                  <a:lnTo>
                    <a:pt x="378" y="127"/>
                  </a:lnTo>
                  <a:lnTo>
                    <a:pt x="375" y="133"/>
                  </a:lnTo>
                  <a:lnTo>
                    <a:pt x="372" y="136"/>
                  </a:lnTo>
                  <a:lnTo>
                    <a:pt x="378" y="139"/>
                  </a:lnTo>
                  <a:lnTo>
                    <a:pt x="378" y="139"/>
                  </a:lnTo>
                  <a:lnTo>
                    <a:pt x="366" y="145"/>
                  </a:lnTo>
                  <a:lnTo>
                    <a:pt x="363" y="148"/>
                  </a:lnTo>
                  <a:lnTo>
                    <a:pt x="360" y="154"/>
                  </a:lnTo>
                  <a:lnTo>
                    <a:pt x="360" y="154"/>
                  </a:lnTo>
                  <a:lnTo>
                    <a:pt x="366" y="160"/>
                  </a:lnTo>
                  <a:lnTo>
                    <a:pt x="369" y="160"/>
                  </a:lnTo>
                  <a:lnTo>
                    <a:pt x="378" y="160"/>
                  </a:lnTo>
                  <a:lnTo>
                    <a:pt x="387" y="160"/>
                  </a:lnTo>
                  <a:lnTo>
                    <a:pt x="390" y="163"/>
                  </a:lnTo>
                  <a:lnTo>
                    <a:pt x="393" y="166"/>
                  </a:lnTo>
                  <a:lnTo>
                    <a:pt x="393" y="166"/>
                  </a:lnTo>
                  <a:lnTo>
                    <a:pt x="396" y="166"/>
                  </a:lnTo>
                  <a:lnTo>
                    <a:pt x="396" y="163"/>
                  </a:lnTo>
                  <a:lnTo>
                    <a:pt x="396" y="160"/>
                  </a:lnTo>
                  <a:lnTo>
                    <a:pt x="396" y="160"/>
                  </a:lnTo>
                  <a:lnTo>
                    <a:pt x="399" y="160"/>
                  </a:lnTo>
                  <a:lnTo>
                    <a:pt x="402" y="163"/>
                  </a:lnTo>
                  <a:lnTo>
                    <a:pt x="402" y="172"/>
                  </a:lnTo>
                  <a:lnTo>
                    <a:pt x="402" y="172"/>
                  </a:lnTo>
                  <a:lnTo>
                    <a:pt x="405" y="178"/>
                  </a:lnTo>
                  <a:lnTo>
                    <a:pt x="405" y="178"/>
                  </a:lnTo>
                  <a:lnTo>
                    <a:pt x="408" y="178"/>
                  </a:lnTo>
                  <a:lnTo>
                    <a:pt x="411" y="178"/>
                  </a:lnTo>
                  <a:lnTo>
                    <a:pt x="414" y="178"/>
                  </a:lnTo>
                  <a:lnTo>
                    <a:pt x="414" y="187"/>
                  </a:lnTo>
                  <a:lnTo>
                    <a:pt x="414" y="187"/>
                  </a:lnTo>
                  <a:lnTo>
                    <a:pt x="420" y="187"/>
                  </a:lnTo>
                  <a:lnTo>
                    <a:pt x="426" y="184"/>
                  </a:lnTo>
                  <a:lnTo>
                    <a:pt x="429" y="184"/>
                  </a:lnTo>
                  <a:lnTo>
                    <a:pt x="438" y="184"/>
                  </a:lnTo>
                  <a:lnTo>
                    <a:pt x="438" y="184"/>
                  </a:lnTo>
                  <a:lnTo>
                    <a:pt x="441" y="190"/>
                  </a:lnTo>
                  <a:lnTo>
                    <a:pt x="441" y="196"/>
                  </a:lnTo>
                  <a:lnTo>
                    <a:pt x="441" y="196"/>
                  </a:lnTo>
                  <a:lnTo>
                    <a:pt x="453" y="196"/>
                  </a:lnTo>
                  <a:lnTo>
                    <a:pt x="460" y="196"/>
                  </a:lnTo>
                  <a:lnTo>
                    <a:pt x="460" y="205"/>
                  </a:lnTo>
                  <a:lnTo>
                    <a:pt x="460" y="205"/>
                  </a:lnTo>
                  <a:lnTo>
                    <a:pt x="466" y="202"/>
                  </a:lnTo>
                  <a:lnTo>
                    <a:pt x="469" y="202"/>
                  </a:lnTo>
                  <a:lnTo>
                    <a:pt x="472" y="205"/>
                  </a:lnTo>
                  <a:lnTo>
                    <a:pt x="478" y="209"/>
                  </a:lnTo>
                  <a:lnTo>
                    <a:pt x="478" y="209"/>
                  </a:lnTo>
                  <a:lnTo>
                    <a:pt x="481" y="212"/>
                  </a:lnTo>
                  <a:lnTo>
                    <a:pt x="481" y="215"/>
                  </a:lnTo>
                  <a:lnTo>
                    <a:pt x="475" y="218"/>
                  </a:lnTo>
                  <a:lnTo>
                    <a:pt x="466" y="221"/>
                  </a:lnTo>
                  <a:lnTo>
                    <a:pt x="466" y="221"/>
                  </a:lnTo>
                  <a:lnTo>
                    <a:pt x="466" y="221"/>
                  </a:lnTo>
                  <a:lnTo>
                    <a:pt x="469" y="224"/>
                  </a:lnTo>
                  <a:lnTo>
                    <a:pt x="472" y="224"/>
                  </a:lnTo>
                  <a:lnTo>
                    <a:pt x="472" y="224"/>
                  </a:lnTo>
                  <a:lnTo>
                    <a:pt x="463" y="230"/>
                  </a:lnTo>
                  <a:lnTo>
                    <a:pt x="457" y="236"/>
                  </a:lnTo>
                  <a:lnTo>
                    <a:pt x="450" y="239"/>
                  </a:lnTo>
                  <a:lnTo>
                    <a:pt x="447" y="248"/>
                  </a:lnTo>
                  <a:lnTo>
                    <a:pt x="447" y="248"/>
                  </a:lnTo>
                  <a:lnTo>
                    <a:pt x="441" y="251"/>
                  </a:lnTo>
                  <a:lnTo>
                    <a:pt x="438" y="254"/>
                  </a:lnTo>
                  <a:lnTo>
                    <a:pt x="438" y="254"/>
                  </a:lnTo>
                  <a:lnTo>
                    <a:pt x="426" y="251"/>
                  </a:lnTo>
                  <a:lnTo>
                    <a:pt x="420" y="248"/>
                  </a:lnTo>
                  <a:lnTo>
                    <a:pt x="417" y="245"/>
                  </a:lnTo>
                  <a:lnTo>
                    <a:pt x="417" y="245"/>
                  </a:lnTo>
                  <a:lnTo>
                    <a:pt x="417" y="242"/>
                  </a:lnTo>
                  <a:lnTo>
                    <a:pt x="414" y="242"/>
                  </a:lnTo>
                  <a:lnTo>
                    <a:pt x="408" y="239"/>
                  </a:lnTo>
                  <a:lnTo>
                    <a:pt x="402" y="236"/>
                  </a:lnTo>
                  <a:lnTo>
                    <a:pt x="402" y="233"/>
                  </a:lnTo>
                  <a:lnTo>
                    <a:pt x="402" y="230"/>
                  </a:lnTo>
                  <a:lnTo>
                    <a:pt x="402" y="230"/>
                  </a:lnTo>
                  <a:lnTo>
                    <a:pt x="396" y="230"/>
                  </a:lnTo>
                  <a:lnTo>
                    <a:pt x="396" y="227"/>
                  </a:lnTo>
                  <a:lnTo>
                    <a:pt x="393" y="221"/>
                  </a:lnTo>
                  <a:lnTo>
                    <a:pt x="393" y="221"/>
                  </a:lnTo>
                  <a:lnTo>
                    <a:pt x="378" y="221"/>
                  </a:lnTo>
                  <a:lnTo>
                    <a:pt x="378" y="221"/>
                  </a:lnTo>
                  <a:lnTo>
                    <a:pt x="372" y="224"/>
                  </a:lnTo>
                  <a:lnTo>
                    <a:pt x="372" y="227"/>
                  </a:lnTo>
                  <a:lnTo>
                    <a:pt x="375" y="236"/>
                  </a:lnTo>
                  <a:lnTo>
                    <a:pt x="372" y="242"/>
                  </a:lnTo>
                  <a:lnTo>
                    <a:pt x="372" y="242"/>
                  </a:lnTo>
                  <a:lnTo>
                    <a:pt x="375" y="245"/>
                  </a:lnTo>
                  <a:lnTo>
                    <a:pt x="378" y="248"/>
                  </a:lnTo>
                  <a:lnTo>
                    <a:pt x="384" y="251"/>
                  </a:lnTo>
                  <a:lnTo>
                    <a:pt x="384" y="257"/>
                  </a:lnTo>
                  <a:lnTo>
                    <a:pt x="384" y="257"/>
                  </a:lnTo>
                  <a:lnTo>
                    <a:pt x="393" y="257"/>
                  </a:lnTo>
                  <a:lnTo>
                    <a:pt x="396" y="260"/>
                  </a:lnTo>
                  <a:lnTo>
                    <a:pt x="399" y="260"/>
                  </a:lnTo>
                  <a:lnTo>
                    <a:pt x="402" y="257"/>
                  </a:lnTo>
                  <a:lnTo>
                    <a:pt x="402" y="257"/>
                  </a:lnTo>
                  <a:lnTo>
                    <a:pt x="405" y="263"/>
                  </a:lnTo>
                  <a:lnTo>
                    <a:pt x="408" y="266"/>
                  </a:lnTo>
                  <a:lnTo>
                    <a:pt x="411" y="281"/>
                  </a:lnTo>
                  <a:lnTo>
                    <a:pt x="411" y="281"/>
                  </a:lnTo>
                  <a:lnTo>
                    <a:pt x="411" y="284"/>
                  </a:lnTo>
                  <a:lnTo>
                    <a:pt x="414" y="284"/>
                  </a:lnTo>
                  <a:lnTo>
                    <a:pt x="417" y="284"/>
                  </a:lnTo>
                  <a:lnTo>
                    <a:pt x="417" y="284"/>
                  </a:lnTo>
                  <a:lnTo>
                    <a:pt x="420" y="293"/>
                  </a:lnTo>
                  <a:lnTo>
                    <a:pt x="417" y="305"/>
                  </a:lnTo>
                  <a:lnTo>
                    <a:pt x="414" y="323"/>
                  </a:lnTo>
                  <a:lnTo>
                    <a:pt x="414" y="323"/>
                  </a:lnTo>
                  <a:lnTo>
                    <a:pt x="408" y="323"/>
                  </a:lnTo>
                  <a:lnTo>
                    <a:pt x="408" y="320"/>
                  </a:lnTo>
                  <a:lnTo>
                    <a:pt x="405" y="314"/>
                  </a:lnTo>
                  <a:lnTo>
                    <a:pt x="405" y="314"/>
                  </a:lnTo>
                  <a:lnTo>
                    <a:pt x="393" y="311"/>
                  </a:lnTo>
                  <a:lnTo>
                    <a:pt x="387" y="308"/>
                  </a:lnTo>
                  <a:lnTo>
                    <a:pt x="384" y="302"/>
                  </a:lnTo>
                  <a:lnTo>
                    <a:pt x="384" y="302"/>
                  </a:lnTo>
                  <a:lnTo>
                    <a:pt x="375" y="302"/>
                  </a:lnTo>
                  <a:lnTo>
                    <a:pt x="369" y="296"/>
                  </a:lnTo>
                  <a:lnTo>
                    <a:pt x="363" y="293"/>
                  </a:lnTo>
                  <a:lnTo>
                    <a:pt x="354" y="293"/>
                  </a:lnTo>
                  <a:lnTo>
                    <a:pt x="354" y="293"/>
                  </a:lnTo>
                  <a:lnTo>
                    <a:pt x="357" y="296"/>
                  </a:lnTo>
                  <a:lnTo>
                    <a:pt x="360" y="299"/>
                  </a:lnTo>
                  <a:lnTo>
                    <a:pt x="366" y="299"/>
                  </a:lnTo>
                  <a:lnTo>
                    <a:pt x="369" y="302"/>
                  </a:lnTo>
                  <a:lnTo>
                    <a:pt x="369" y="302"/>
                  </a:lnTo>
                  <a:lnTo>
                    <a:pt x="366" y="305"/>
                  </a:lnTo>
                  <a:lnTo>
                    <a:pt x="366" y="308"/>
                  </a:lnTo>
                  <a:lnTo>
                    <a:pt x="369" y="311"/>
                  </a:lnTo>
                  <a:lnTo>
                    <a:pt x="372" y="311"/>
                  </a:lnTo>
                  <a:lnTo>
                    <a:pt x="369" y="314"/>
                  </a:lnTo>
                  <a:lnTo>
                    <a:pt x="369" y="314"/>
                  </a:lnTo>
                  <a:lnTo>
                    <a:pt x="372" y="317"/>
                  </a:lnTo>
                  <a:lnTo>
                    <a:pt x="375" y="320"/>
                  </a:lnTo>
                  <a:lnTo>
                    <a:pt x="384" y="323"/>
                  </a:lnTo>
                  <a:lnTo>
                    <a:pt x="384" y="323"/>
                  </a:lnTo>
                  <a:lnTo>
                    <a:pt x="387" y="323"/>
                  </a:lnTo>
                  <a:lnTo>
                    <a:pt x="390" y="326"/>
                  </a:lnTo>
                  <a:lnTo>
                    <a:pt x="390" y="326"/>
                  </a:lnTo>
                  <a:lnTo>
                    <a:pt x="396" y="326"/>
                  </a:lnTo>
                  <a:lnTo>
                    <a:pt x="396" y="336"/>
                  </a:lnTo>
                  <a:lnTo>
                    <a:pt x="396" y="336"/>
                  </a:lnTo>
                  <a:lnTo>
                    <a:pt x="381" y="332"/>
                  </a:lnTo>
                  <a:lnTo>
                    <a:pt x="369" y="326"/>
                  </a:lnTo>
                  <a:lnTo>
                    <a:pt x="369" y="326"/>
                  </a:lnTo>
                  <a:lnTo>
                    <a:pt x="357" y="323"/>
                  </a:lnTo>
                  <a:lnTo>
                    <a:pt x="345" y="317"/>
                  </a:lnTo>
                  <a:lnTo>
                    <a:pt x="345" y="317"/>
                  </a:lnTo>
                  <a:lnTo>
                    <a:pt x="336" y="314"/>
                  </a:lnTo>
                  <a:lnTo>
                    <a:pt x="323" y="308"/>
                  </a:lnTo>
                  <a:lnTo>
                    <a:pt x="323" y="308"/>
                  </a:lnTo>
                  <a:lnTo>
                    <a:pt x="320" y="308"/>
                  </a:lnTo>
                  <a:lnTo>
                    <a:pt x="320" y="305"/>
                  </a:lnTo>
                  <a:lnTo>
                    <a:pt x="317" y="302"/>
                  </a:lnTo>
                  <a:lnTo>
                    <a:pt x="317" y="302"/>
                  </a:lnTo>
                  <a:lnTo>
                    <a:pt x="308" y="299"/>
                  </a:lnTo>
                  <a:lnTo>
                    <a:pt x="299" y="296"/>
                  </a:lnTo>
                  <a:lnTo>
                    <a:pt x="299" y="296"/>
                  </a:lnTo>
                  <a:lnTo>
                    <a:pt x="296" y="293"/>
                  </a:lnTo>
                  <a:lnTo>
                    <a:pt x="296" y="284"/>
                  </a:lnTo>
                  <a:lnTo>
                    <a:pt x="296" y="284"/>
                  </a:lnTo>
                  <a:lnTo>
                    <a:pt x="290" y="284"/>
                  </a:lnTo>
                  <a:lnTo>
                    <a:pt x="287" y="281"/>
                  </a:lnTo>
                  <a:lnTo>
                    <a:pt x="287" y="278"/>
                  </a:lnTo>
                  <a:lnTo>
                    <a:pt x="287" y="278"/>
                  </a:lnTo>
                  <a:lnTo>
                    <a:pt x="278" y="275"/>
                  </a:lnTo>
                  <a:lnTo>
                    <a:pt x="269" y="269"/>
                  </a:lnTo>
                  <a:lnTo>
                    <a:pt x="266" y="260"/>
                  </a:lnTo>
                  <a:lnTo>
                    <a:pt x="260" y="254"/>
                  </a:lnTo>
                  <a:lnTo>
                    <a:pt x="260" y="254"/>
                  </a:lnTo>
                  <a:lnTo>
                    <a:pt x="260" y="251"/>
                  </a:lnTo>
                  <a:lnTo>
                    <a:pt x="260" y="245"/>
                  </a:lnTo>
                  <a:lnTo>
                    <a:pt x="260" y="239"/>
                  </a:lnTo>
                  <a:lnTo>
                    <a:pt x="263" y="233"/>
                  </a:lnTo>
                  <a:lnTo>
                    <a:pt x="263" y="233"/>
                  </a:lnTo>
                  <a:lnTo>
                    <a:pt x="272" y="233"/>
                  </a:lnTo>
                  <a:lnTo>
                    <a:pt x="272" y="233"/>
                  </a:lnTo>
                  <a:lnTo>
                    <a:pt x="269" y="227"/>
                  </a:lnTo>
                  <a:lnTo>
                    <a:pt x="266" y="224"/>
                  </a:lnTo>
                  <a:lnTo>
                    <a:pt x="266" y="221"/>
                  </a:lnTo>
                  <a:lnTo>
                    <a:pt x="266" y="221"/>
                  </a:lnTo>
                  <a:lnTo>
                    <a:pt x="275" y="221"/>
                  </a:lnTo>
                  <a:lnTo>
                    <a:pt x="275" y="221"/>
                  </a:lnTo>
                  <a:lnTo>
                    <a:pt x="275" y="218"/>
                  </a:lnTo>
                  <a:lnTo>
                    <a:pt x="275" y="212"/>
                  </a:lnTo>
                  <a:lnTo>
                    <a:pt x="275" y="205"/>
                  </a:lnTo>
                  <a:lnTo>
                    <a:pt x="275" y="205"/>
                  </a:lnTo>
                  <a:lnTo>
                    <a:pt x="284" y="205"/>
                  </a:lnTo>
                  <a:lnTo>
                    <a:pt x="284" y="205"/>
                  </a:lnTo>
                  <a:lnTo>
                    <a:pt x="287" y="199"/>
                  </a:lnTo>
                  <a:lnTo>
                    <a:pt x="287" y="193"/>
                  </a:lnTo>
                  <a:lnTo>
                    <a:pt x="287" y="187"/>
                  </a:lnTo>
                  <a:lnTo>
                    <a:pt x="287" y="184"/>
                  </a:lnTo>
                  <a:lnTo>
                    <a:pt x="287" y="184"/>
                  </a:lnTo>
                  <a:lnTo>
                    <a:pt x="287" y="181"/>
                  </a:lnTo>
                  <a:lnTo>
                    <a:pt x="284" y="181"/>
                  </a:lnTo>
                  <a:lnTo>
                    <a:pt x="275" y="178"/>
                  </a:lnTo>
                  <a:lnTo>
                    <a:pt x="275" y="178"/>
                  </a:lnTo>
                  <a:lnTo>
                    <a:pt x="275" y="160"/>
                  </a:lnTo>
                  <a:lnTo>
                    <a:pt x="275" y="160"/>
                  </a:lnTo>
                  <a:lnTo>
                    <a:pt x="269" y="160"/>
                  </a:lnTo>
                  <a:lnTo>
                    <a:pt x="266" y="163"/>
                  </a:lnTo>
                  <a:lnTo>
                    <a:pt x="266" y="163"/>
                  </a:lnTo>
                  <a:lnTo>
                    <a:pt x="263" y="160"/>
                  </a:lnTo>
                  <a:lnTo>
                    <a:pt x="263" y="154"/>
                  </a:lnTo>
                  <a:lnTo>
                    <a:pt x="260" y="151"/>
                  </a:lnTo>
                  <a:lnTo>
                    <a:pt x="260" y="148"/>
                  </a:lnTo>
                  <a:lnTo>
                    <a:pt x="260" y="148"/>
                  </a:lnTo>
                  <a:lnTo>
                    <a:pt x="257" y="148"/>
                  </a:lnTo>
                  <a:lnTo>
                    <a:pt x="251" y="151"/>
                  </a:lnTo>
                  <a:lnTo>
                    <a:pt x="251" y="151"/>
                  </a:lnTo>
                  <a:lnTo>
                    <a:pt x="248" y="148"/>
                  </a:lnTo>
                  <a:lnTo>
                    <a:pt x="248" y="148"/>
                  </a:lnTo>
                  <a:lnTo>
                    <a:pt x="239" y="139"/>
                  </a:lnTo>
                  <a:lnTo>
                    <a:pt x="239" y="139"/>
                  </a:lnTo>
                  <a:lnTo>
                    <a:pt x="236" y="142"/>
                  </a:lnTo>
                  <a:lnTo>
                    <a:pt x="233" y="142"/>
                  </a:lnTo>
                  <a:lnTo>
                    <a:pt x="230" y="142"/>
                  </a:lnTo>
                  <a:lnTo>
                    <a:pt x="230" y="142"/>
                  </a:lnTo>
                  <a:lnTo>
                    <a:pt x="227" y="139"/>
                  </a:lnTo>
                  <a:lnTo>
                    <a:pt x="221" y="136"/>
                  </a:lnTo>
                  <a:lnTo>
                    <a:pt x="215" y="136"/>
                  </a:lnTo>
                  <a:lnTo>
                    <a:pt x="215" y="136"/>
                  </a:lnTo>
                  <a:lnTo>
                    <a:pt x="218" y="130"/>
                  </a:lnTo>
                  <a:lnTo>
                    <a:pt x="218" y="127"/>
                  </a:lnTo>
                  <a:lnTo>
                    <a:pt x="212" y="121"/>
                  </a:lnTo>
                  <a:lnTo>
                    <a:pt x="200" y="118"/>
                  </a:lnTo>
                  <a:lnTo>
                    <a:pt x="196" y="112"/>
                  </a:lnTo>
                  <a:lnTo>
                    <a:pt x="200" y="106"/>
                  </a:lnTo>
                  <a:lnTo>
                    <a:pt x="200" y="106"/>
                  </a:lnTo>
                  <a:lnTo>
                    <a:pt x="184" y="109"/>
                  </a:lnTo>
                  <a:lnTo>
                    <a:pt x="178" y="112"/>
                  </a:lnTo>
                  <a:lnTo>
                    <a:pt x="178" y="118"/>
                  </a:lnTo>
                  <a:lnTo>
                    <a:pt x="178" y="118"/>
                  </a:lnTo>
                  <a:lnTo>
                    <a:pt x="172" y="121"/>
                  </a:lnTo>
                  <a:lnTo>
                    <a:pt x="169" y="118"/>
                  </a:lnTo>
                  <a:lnTo>
                    <a:pt x="166" y="115"/>
                  </a:lnTo>
                  <a:lnTo>
                    <a:pt x="166" y="115"/>
                  </a:lnTo>
                  <a:lnTo>
                    <a:pt x="160" y="118"/>
                  </a:lnTo>
                  <a:lnTo>
                    <a:pt x="154" y="118"/>
                  </a:lnTo>
                  <a:lnTo>
                    <a:pt x="154" y="118"/>
                  </a:lnTo>
                  <a:lnTo>
                    <a:pt x="145" y="118"/>
                  </a:lnTo>
                  <a:lnTo>
                    <a:pt x="136" y="115"/>
                  </a:lnTo>
                  <a:lnTo>
                    <a:pt x="136" y="115"/>
                  </a:lnTo>
                  <a:lnTo>
                    <a:pt x="130" y="118"/>
                  </a:lnTo>
                  <a:lnTo>
                    <a:pt x="121" y="118"/>
                  </a:lnTo>
                  <a:lnTo>
                    <a:pt x="121" y="118"/>
                  </a:lnTo>
                  <a:lnTo>
                    <a:pt x="112" y="118"/>
                  </a:lnTo>
                  <a:lnTo>
                    <a:pt x="106" y="115"/>
                  </a:lnTo>
                  <a:lnTo>
                    <a:pt x="106" y="115"/>
                  </a:lnTo>
                  <a:lnTo>
                    <a:pt x="79" y="115"/>
                  </a:lnTo>
                  <a:lnTo>
                    <a:pt x="66" y="115"/>
                  </a:lnTo>
                  <a:lnTo>
                    <a:pt x="51" y="112"/>
                  </a:lnTo>
                  <a:lnTo>
                    <a:pt x="51" y="112"/>
                  </a:lnTo>
                  <a:lnTo>
                    <a:pt x="42" y="103"/>
                  </a:lnTo>
                  <a:lnTo>
                    <a:pt x="42" y="103"/>
                  </a:lnTo>
                  <a:lnTo>
                    <a:pt x="33" y="103"/>
                  </a:lnTo>
                  <a:lnTo>
                    <a:pt x="33" y="100"/>
                  </a:lnTo>
                  <a:lnTo>
                    <a:pt x="30" y="94"/>
                  </a:lnTo>
                  <a:lnTo>
                    <a:pt x="30" y="94"/>
                  </a:lnTo>
                  <a:lnTo>
                    <a:pt x="18" y="94"/>
                  </a:lnTo>
                  <a:lnTo>
                    <a:pt x="15" y="94"/>
                  </a:lnTo>
                  <a:lnTo>
                    <a:pt x="15" y="88"/>
                  </a:lnTo>
                  <a:lnTo>
                    <a:pt x="15" y="88"/>
                  </a:lnTo>
                  <a:lnTo>
                    <a:pt x="24" y="88"/>
                  </a:lnTo>
                  <a:lnTo>
                    <a:pt x="30" y="85"/>
                  </a:lnTo>
                  <a:lnTo>
                    <a:pt x="39" y="78"/>
                  </a:lnTo>
                  <a:lnTo>
                    <a:pt x="39" y="78"/>
                  </a:lnTo>
                  <a:lnTo>
                    <a:pt x="33" y="72"/>
                  </a:lnTo>
                  <a:lnTo>
                    <a:pt x="24" y="72"/>
                  </a:lnTo>
                  <a:lnTo>
                    <a:pt x="12" y="69"/>
                  </a:lnTo>
                  <a:lnTo>
                    <a:pt x="9" y="69"/>
                  </a:lnTo>
                  <a:lnTo>
                    <a:pt x="6" y="66"/>
                  </a:lnTo>
                  <a:lnTo>
                    <a:pt x="6" y="66"/>
                  </a:lnTo>
                  <a:lnTo>
                    <a:pt x="3" y="66"/>
                  </a:lnTo>
                  <a:lnTo>
                    <a:pt x="3" y="69"/>
                  </a:lnTo>
                  <a:lnTo>
                    <a:pt x="3" y="69"/>
                  </a:lnTo>
                  <a:lnTo>
                    <a:pt x="0" y="69"/>
                  </a:lnTo>
                  <a:lnTo>
                    <a:pt x="0" y="66"/>
                  </a:lnTo>
                  <a:lnTo>
                    <a:pt x="3" y="60"/>
                  </a:lnTo>
                  <a:lnTo>
                    <a:pt x="12" y="48"/>
                  </a:lnTo>
                  <a:lnTo>
                    <a:pt x="12" y="48"/>
                  </a:lnTo>
                  <a:lnTo>
                    <a:pt x="12" y="39"/>
                  </a:lnTo>
                  <a:lnTo>
                    <a:pt x="12" y="33"/>
                  </a:lnTo>
                  <a:lnTo>
                    <a:pt x="15" y="27"/>
                  </a:lnTo>
                  <a:lnTo>
                    <a:pt x="15" y="18"/>
                  </a:lnTo>
                  <a:lnTo>
                    <a:pt x="15" y="18"/>
                  </a:lnTo>
                  <a:close/>
                  <a:moveTo>
                    <a:pt x="311" y="230"/>
                  </a:moveTo>
                  <a:lnTo>
                    <a:pt x="311" y="230"/>
                  </a:lnTo>
                  <a:lnTo>
                    <a:pt x="314" y="227"/>
                  </a:lnTo>
                  <a:lnTo>
                    <a:pt x="317" y="224"/>
                  </a:lnTo>
                  <a:lnTo>
                    <a:pt x="323" y="224"/>
                  </a:lnTo>
                  <a:lnTo>
                    <a:pt x="333" y="224"/>
                  </a:lnTo>
                  <a:lnTo>
                    <a:pt x="342" y="224"/>
                  </a:lnTo>
                  <a:lnTo>
                    <a:pt x="342" y="224"/>
                  </a:lnTo>
                  <a:lnTo>
                    <a:pt x="342" y="221"/>
                  </a:lnTo>
                  <a:lnTo>
                    <a:pt x="339" y="218"/>
                  </a:lnTo>
                  <a:lnTo>
                    <a:pt x="333" y="212"/>
                  </a:lnTo>
                  <a:lnTo>
                    <a:pt x="333" y="212"/>
                  </a:lnTo>
                  <a:lnTo>
                    <a:pt x="327" y="209"/>
                  </a:lnTo>
                  <a:lnTo>
                    <a:pt x="320" y="209"/>
                  </a:lnTo>
                  <a:lnTo>
                    <a:pt x="314" y="209"/>
                  </a:lnTo>
                  <a:lnTo>
                    <a:pt x="308" y="205"/>
                  </a:lnTo>
                  <a:lnTo>
                    <a:pt x="308" y="205"/>
                  </a:lnTo>
                  <a:lnTo>
                    <a:pt x="308" y="212"/>
                  </a:lnTo>
                  <a:lnTo>
                    <a:pt x="308" y="218"/>
                  </a:lnTo>
                  <a:lnTo>
                    <a:pt x="308" y="227"/>
                  </a:lnTo>
                  <a:lnTo>
                    <a:pt x="308" y="227"/>
                  </a:lnTo>
                  <a:lnTo>
                    <a:pt x="311" y="230"/>
                  </a:lnTo>
                  <a:lnTo>
                    <a:pt x="311" y="23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26" name="Freeform 89"/>
            <p:cNvSpPr>
              <a:spLocks/>
            </p:cNvSpPr>
            <p:nvPr/>
          </p:nvSpPr>
          <p:spPr bwMode="auto">
            <a:xfrm>
              <a:off x="2255838" y="2124075"/>
              <a:ext cx="481013" cy="234950"/>
            </a:xfrm>
            <a:custGeom>
              <a:avLst/>
              <a:gdLst>
                <a:gd name="T0" fmla="*/ 30 w 303"/>
                <a:gd name="T1" fmla="*/ 109 h 148"/>
                <a:gd name="T2" fmla="*/ 43 w 303"/>
                <a:gd name="T3" fmla="*/ 100 h 148"/>
                <a:gd name="T4" fmla="*/ 61 w 303"/>
                <a:gd name="T5" fmla="*/ 94 h 148"/>
                <a:gd name="T6" fmla="*/ 106 w 303"/>
                <a:gd name="T7" fmla="*/ 91 h 148"/>
                <a:gd name="T8" fmla="*/ 88 w 303"/>
                <a:gd name="T9" fmla="*/ 85 h 148"/>
                <a:gd name="T10" fmla="*/ 58 w 303"/>
                <a:gd name="T11" fmla="*/ 82 h 148"/>
                <a:gd name="T12" fmla="*/ 46 w 303"/>
                <a:gd name="T13" fmla="*/ 88 h 148"/>
                <a:gd name="T14" fmla="*/ 21 w 303"/>
                <a:gd name="T15" fmla="*/ 82 h 148"/>
                <a:gd name="T16" fmla="*/ 37 w 303"/>
                <a:gd name="T17" fmla="*/ 70 h 148"/>
                <a:gd name="T18" fmla="*/ 43 w 303"/>
                <a:gd name="T19" fmla="*/ 63 h 148"/>
                <a:gd name="T20" fmla="*/ 52 w 303"/>
                <a:gd name="T21" fmla="*/ 60 h 148"/>
                <a:gd name="T22" fmla="*/ 24 w 303"/>
                <a:gd name="T23" fmla="*/ 57 h 148"/>
                <a:gd name="T24" fmla="*/ 6 w 303"/>
                <a:gd name="T25" fmla="*/ 54 h 148"/>
                <a:gd name="T26" fmla="*/ 0 w 303"/>
                <a:gd name="T27" fmla="*/ 45 h 148"/>
                <a:gd name="T28" fmla="*/ 21 w 303"/>
                <a:gd name="T29" fmla="*/ 30 h 148"/>
                <a:gd name="T30" fmla="*/ 21 w 303"/>
                <a:gd name="T31" fmla="*/ 24 h 148"/>
                <a:gd name="T32" fmla="*/ 61 w 303"/>
                <a:gd name="T33" fmla="*/ 9 h 148"/>
                <a:gd name="T34" fmla="*/ 73 w 303"/>
                <a:gd name="T35" fmla="*/ 0 h 148"/>
                <a:gd name="T36" fmla="*/ 82 w 303"/>
                <a:gd name="T37" fmla="*/ 6 h 148"/>
                <a:gd name="T38" fmla="*/ 91 w 303"/>
                <a:gd name="T39" fmla="*/ 21 h 148"/>
                <a:gd name="T40" fmla="*/ 82 w 303"/>
                <a:gd name="T41" fmla="*/ 24 h 148"/>
                <a:gd name="T42" fmla="*/ 91 w 303"/>
                <a:gd name="T43" fmla="*/ 27 h 148"/>
                <a:gd name="T44" fmla="*/ 106 w 303"/>
                <a:gd name="T45" fmla="*/ 18 h 148"/>
                <a:gd name="T46" fmla="*/ 130 w 303"/>
                <a:gd name="T47" fmla="*/ 30 h 148"/>
                <a:gd name="T48" fmla="*/ 136 w 303"/>
                <a:gd name="T49" fmla="*/ 33 h 148"/>
                <a:gd name="T50" fmla="*/ 157 w 303"/>
                <a:gd name="T51" fmla="*/ 18 h 148"/>
                <a:gd name="T52" fmla="*/ 170 w 303"/>
                <a:gd name="T53" fmla="*/ 21 h 148"/>
                <a:gd name="T54" fmla="*/ 182 w 303"/>
                <a:gd name="T55" fmla="*/ 42 h 148"/>
                <a:gd name="T56" fmla="*/ 188 w 303"/>
                <a:gd name="T57" fmla="*/ 51 h 148"/>
                <a:gd name="T58" fmla="*/ 200 w 303"/>
                <a:gd name="T59" fmla="*/ 42 h 148"/>
                <a:gd name="T60" fmla="*/ 188 w 303"/>
                <a:gd name="T61" fmla="*/ 33 h 148"/>
                <a:gd name="T62" fmla="*/ 188 w 303"/>
                <a:gd name="T63" fmla="*/ 9 h 148"/>
                <a:gd name="T64" fmla="*/ 203 w 303"/>
                <a:gd name="T65" fmla="*/ 6 h 148"/>
                <a:gd name="T66" fmla="*/ 221 w 303"/>
                <a:gd name="T67" fmla="*/ 33 h 148"/>
                <a:gd name="T68" fmla="*/ 233 w 303"/>
                <a:gd name="T69" fmla="*/ 42 h 148"/>
                <a:gd name="T70" fmla="*/ 236 w 303"/>
                <a:gd name="T71" fmla="*/ 51 h 148"/>
                <a:gd name="T72" fmla="*/ 239 w 303"/>
                <a:gd name="T73" fmla="*/ 63 h 148"/>
                <a:gd name="T74" fmla="*/ 245 w 303"/>
                <a:gd name="T75" fmla="*/ 73 h 148"/>
                <a:gd name="T76" fmla="*/ 257 w 303"/>
                <a:gd name="T77" fmla="*/ 79 h 148"/>
                <a:gd name="T78" fmla="*/ 284 w 303"/>
                <a:gd name="T79" fmla="*/ 88 h 148"/>
                <a:gd name="T80" fmla="*/ 297 w 303"/>
                <a:gd name="T81" fmla="*/ 100 h 148"/>
                <a:gd name="T82" fmla="*/ 303 w 303"/>
                <a:gd name="T83" fmla="*/ 106 h 148"/>
                <a:gd name="T84" fmla="*/ 281 w 303"/>
                <a:gd name="T85" fmla="*/ 106 h 148"/>
                <a:gd name="T86" fmla="*/ 269 w 303"/>
                <a:gd name="T87" fmla="*/ 115 h 148"/>
                <a:gd name="T88" fmla="*/ 275 w 303"/>
                <a:gd name="T89" fmla="*/ 136 h 148"/>
                <a:gd name="T90" fmla="*/ 233 w 303"/>
                <a:gd name="T91" fmla="*/ 136 h 148"/>
                <a:gd name="T92" fmla="*/ 176 w 303"/>
                <a:gd name="T93" fmla="*/ 136 h 148"/>
                <a:gd name="T94" fmla="*/ 154 w 303"/>
                <a:gd name="T95" fmla="*/ 139 h 148"/>
                <a:gd name="T96" fmla="*/ 139 w 303"/>
                <a:gd name="T97" fmla="*/ 145 h 148"/>
                <a:gd name="T98" fmla="*/ 97 w 303"/>
                <a:gd name="T99" fmla="*/ 148 h 148"/>
                <a:gd name="T100" fmla="*/ 52 w 303"/>
                <a:gd name="T101" fmla="*/ 121 h 148"/>
                <a:gd name="T102" fmla="*/ 46 w 303"/>
                <a:gd name="T103" fmla="*/ 115 h 148"/>
                <a:gd name="T104" fmla="*/ 43 w 303"/>
                <a:gd name="T105" fmla="*/ 115 h 148"/>
                <a:gd name="T106" fmla="*/ 43 w 303"/>
                <a:gd name="T107" fmla="*/ 10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3" h="148">
                  <a:moveTo>
                    <a:pt x="33" y="115"/>
                  </a:moveTo>
                  <a:lnTo>
                    <a:pt x="33" y="115"/>
                  </a:lnTo>
                  <a:lnTo>
                    <a:pt x="30" y="115"/>
                  </a:lnTo>
                  <a:lnTo>
                    <a:pt x="30" y="109"/>
                  </a:lnTo>
                  <a:lnTo>
                    <a:pt x="37" y="103"/>
                  </a:lnTo>
                  <a:lnTo>
                    <a:pt x="37" y="103"/>
                  </a:lnTo>
                  <a:lnTo>
                    <a:pt x="40" y="100"/>
                  </a:lnTo>
                  <a:lnTo>
                    <a:pt x="43" y="100"/>
                  </a:lnTo>
                  <a:lnTo>
                    <a:pt x="52" y="100"/>
                  </a:lnTo>
                  <a:lnTo>
                    <a:pt x="52" y="100"/>
                  </a:lnTo>
                  <a:lnTo>
                    <a:pt x="58" y="97"/>
                  </a:lnTo>
                  <a:lnTo>
                    <a:pt x="61" y="94"/>
                  </a:lnTo>
                  <a:lnTo>
                    <a:pt x="61" y="94"/>
                  </a:lnTo>
                  <a:lnTo>
                    <a:pt x="85" y="94"/>
                  </a:lnTo>
                  <a:lnTo>
                    <a:pt x="97" y="94"/>
                  </a:lnTo>
                  <a:lnTo>
                    <a:pt x="106" y="91"/>
                  </a:lnTo>
                  <a:lnTo>
                    <a:pt x="106" y="91"/>
                  </a:lnTo>
                  <a:lnTo>
                    <a:pt x="103" y="88"/>
                  </a:lnTo>
                  <a:lnTo>
                    <a:pt x="100" y="85"/>
                  </a:lnTo>
                  <a:lnTo>
                    <a:pt x="88" y="85"/>
                  </a:lnTo>
                  <a:lnTo>
                    <a:pt x="73" y="88"/>
                  </a:lnTo>
                  <a:lnTo>
                    <a:pt x="61" y="88"/>
                  </a:lnTo>
                  <a:lnTo>
                    <a:pt x="61" y="88"/>
                  </a:lnTo>
                  <a:lnTo>
                    <a:pt x="58" y="82"/>
                  </a:lnTo>
                  <a:lnTo>
                    <a:pt x="58" y="82"/>
                  </a:lnTo>
                  <a:lnTo>
                    <a:pt x="52" y="85"/>
                  </a:lnTo>
                  <a:lnTo>
                    <a:pt x="46" y="88"/>
                  </a:lnTo>
                  <a:lnTo>
                    <a:pt x="46" y="88"/>
                  </a:lnTo>
                  <a:lnTo>
                    <a:pt x="33" y="85"/>
                  </a:lnTo>
                  <a:lnTo>
                    <a:pt x="27" y="82"/>
                  </a:lnTo>
                  <a:lnTo>
                    <a:pt x="21" y="82"/>
                  </a:lnTo>
                  <a:lnTo>
                    <a:pt x="21" y="82"/>
                  </a:lnTo>
                  <a:lnTo>
                    <a:pt x="18" y="79"/>
                  </a:lnTo>
                  <a:lnTo>
                    <a:pt x="18" y="76"/>
                  </a:lnTo>
                  <a:lnTo>
                    <a:pt x="27" y="73"/>
                  </a:lnTo>
                  <a:lnTo>
                    <a:pt x="37" y="70"/>
                  </a:lnTo>
                  <a:lnTo>
                    <a:pt x="40" y="70"/>
                  </a:lnTo>
                  <a:lnTo>
                    <a:pt x="40" y="66"/>
                  </a:lnTo>
                  <a:lnTo>
                    <a:pt x="40" y="66"/>
                  </a:lnTo>
                  <a:lnTo>
                    <a:pt x="43" y="63"/>
                  </a:lnTo>
                  <a:lnTo>
                    <a:pt x="46" y="63"/>
                  </a:lnTo>
                  <a:lnTo>
                    <a:pt x="52" y="66"/>
                  </a:lnTo>
                  <a:lnTo>
                    <a:pt x="52" y="66"/>
                  </a:lnTo>
                  <a:lnTo>
                    <a:pt x="52" y="60"/>
                  </a:lnTo>
                  <a:lnTo>
                    <a:pt x="49" y="54"/>
                  </a:lnTo>
                  <a:lnTo>
                    <a:pt x="43" y="54"/>
                  </a:lnTo>
                  <a:lnTo>
                    <a:pt x="37" y="54"/>
                  </a:lnTo>
                  <a:lnTo>
                    <a:pt x="24" y="57"/>
                  </a:lnTo>
                  <a:lnTo>
                    <a:pt x="15" y="60"/>
                  </a:lnTo>
                  <a:lnTo>
                    <a:pt x="9" y="57"/>
                  </a:lnTo>
                  <a:lnTo>
                    <a:pt x="9" y="57"/>
                  </a:lnTo>
                  <a:lnTo>
                    <a:pt x="6" y="54"/>
                  </a:lnTo>
                  <a:lnTo>
                    <a:pt x="6" y="48"/>
                  </a:lnTo>
                  <a:lnTo>
                    <a:pt x="6" y="45"/>
                  </a:lnTo>
                  <a:lnTo>
                    <a:pt x="0" y="45"/>
                  </a:lnTo>
                  <a:lnTo>
                    <a:pt x="0" y="45"/>
                  </a:lnTo>
                  <a:lnTo>
                    <a:pt x="6" y="33"/>
                  </a:lnTo>
                  <a:lnTo>
                    <a:pt x="12" y="30"/>
                  </a:lnTo>
                  <a:lnTo>
                    <a:pt x="21" y="30"/>
                  </a:lnTo>
                  <a:lnTo>
                    <a:pt x="21" y="30"/>
                  </a:lnTo>
                  <a:lnTo>
                    <a:pt x="24" y="30"/>
                  </a:lnTo>
                  <a:lnTo>
                    <a:pt x="24" y="27"/>
                  </a:lnTo>
                  <a:lnTo>
                    <a:pt x="21" y="24"/>
                  </a:lnTo>
                  <a:lnTo>
                    <a:pt x="21" y="24"/>
                  </a:lnTo>
                  <a:lnTo>
                    <a:pt x="27" y="18"/>
                  </a:lnTo>
                  <a:lnTo>
                    <a:pt x="40" y="15"/>
                  </a:lnTo>
                  <a:lnTo>
                    <a:pt x="61" y="9"/>
                  </a:lnTo>
                  <a:lnTo>
                    <a:pt x="61" y="9"/>
                  </a:lnTo>
                  <a:lnTo>
                    <a:pt x="67" y="3"/>
                  </a:lnTo>
                  <a:lnTo>
                    <a:pt x="70" y="0"/>
                  </a:lnTo>
                  <a:lnTo>
                    <a:pt x="73" y="0"/>
                  </a:lnTo>
                  <a:lnTo>
                    <a:pt x="73" y="0"/>
                  </a:lnTo>
                  <a:lnTo>
                    <a:pt x="73" y="3"/>
                  </a:lnTo>
                  <a:lnTo>
                    <a:pt x="76" y="3"/>
                  </a:lnTo>
                  <a:lnTo>
                    <a:pt x="82" y="6"/>
                  </a:lnTo>
                  <a:lnTo>
                    <a:pt x="82" y="6"/>
                  </a:lnTo>
                  <a:lnTo>
                    <a:pt x="79" y="18"/>
                  </a:lnTo>
                  <a:lnTo>
                    <a:pt x="82" y="21"/>
                  </a:lnTo>
                  <a:lnTo>
                    <a:pt x="91" y="21"/>
                  </a:lnTo>
                  <a:lnTo>
                    <a:pt x="91" y="21"/>
                  </a:lnTo>
                  <a:lnTo>
                    <a:pt x="88" y="24"/>
                  </a:lnTo>
                  <a:lnTo>
                    <a:pt x="88" y="24"/>
                  </a:lnTo>
                  <a:lnTo>
                    <a:pt x="82" y="24"/>
                  </a:lnTo>
                  <a:lnTo>
                    <a:pt x="82" y="24"/>
                  </a:lnTo>
                  <a:lnTo>
                    <a:pt x="85" y="27"/>
                  </a:lnTo>
                  <a:lnTo>
                    <a:pt x="91" y="30"/>
                  </a:lnTo>
                  <a:lnTo>
                    <a:pt x="91" y="30"/>
                  </a:lnTo>
                  <a:lnTo>
                    <a:pt x="91" y="27"/>
                  </a:lnTo>
                  <a:lnTo>
                    <a:pt x="91" y="24"/>
                  </a:lnTo>
                  <a:lnTo>
                    <a:pt x="94" y="21"/>
                  </a:lnTo>
                  <a:lnTo>
                    <a:pt x="94" y="21"/>
                  </a:lnTo>
                  <a:lnTo>
                    <a:pt x="106" y="18"/>
                  </a:lnTo>
                  <a:lnTo>
                    <a:pt x="118" y="18"/>
                  </a:lnTo>
                  <a:lnTo>
                    <a:pt x="118" y="18"/>
                  </a:lnTo>
                  <a:lnTo>
                    <a:pt x="127" y="24"/>
                  </a:lnTo>
                  <a:lnTo>
                    <a:pt x="130" y="30"/>
                  </a:lnTo>
                  <a:lnTo>
                    <a:pt x="130" y="36"/>
                  </a:lnTo>
                  <a:lnTo>
                    <a:pt x="130" y="36"/>
                  </a:lnTo>
                  <a:lnTo>
                    <a:pt x="133" y="36"/>
                  </a:lnTo>
                  <a:lnTo>
                    <a:pt x="136" y="33"/>
                  </a:lnTo>
                  <a:lnTo>
                    <a:pt x="139" y="30"/>
                  </a:lnTo>
                  <a:lnTo>
                    <a:pt x="145" y="30"/>
                  </a:lnTo>
                  <a:lnTo>
                    <a:pt x="145" y="30"/>
                  </a:lnTo>
                  <a:lnTo>
                    <a:pt x="157" y="18"/>
                  </a:lnTo>
                  <a:lnTo>
                    <a:pt x="157" y="18"/>
                  </a:lnTo>
                  <a:lnTo>
                    <a:pt x="163" y="21"/>
                  </a:lnTo>
                  <a:lnTo>
                    <a:pt x="170" y="21"/>
                  </a:lnTo>
                  <a:lnTo>
                    <a:pt x="170" y="21"/>
                  </a:lnTo>
                  <a:lnTo>
                    <a:pt x="173" y="30"/>
                  </a:lnTo>
                  <a:lnTo>
                    <a:pt x="176" y="36"/>
                  </a:lnTo>
                  <a:lnTo>
                    <a:pt x="176" y="36"/>
                  </a:lnTo>
                  <a:lnTo>
                    <a:pt x="182" y="42"/>
                  </a:lnTo>
                  <a:lnTo>
                    <a:pt x="185" y="48"/>
                  </a:lnTo>
                  <a:lnTo>
                    <a:pt x="185" y="54"/>
                  </a:lnTo>
                  <a:lnTo>
                    <a:pt x="185" y="54"/>
                  </a:lnTo>
                  <a:lnTo>
                    <a:pt x="188" y="51"/>
                  </a:lnTo>
                  <a:lnTo>
                    <a:pt x="191" y="48"/>
                  </a:lnTo>
                  <a:lnTo>
                    <a:pt x="194" y="45"/>
                  </a:lnTo>
                  <a:lnTo>
                    <a:pt x="200" y="42"/>
                  </a:lnTo>
                  <a:lnTo>
                    <a:pt x="200" y="42"/>
                  </a:lnTo>
                  <a:lnTo>
                    <a:pt x="197" y="39"/>
                  </a:lnTo>
                  <a:lnTo>
                    <a:pt x="194" y="36"/>
                  </a:lnTo>
                  <a:lnTo>
                    <a:pt x="188" y="33"/>
                  </a:lnTo>
                  <a:lnTo>
                    <a:pt x="188" y="33"/>
                  </a:lnTo>
                  <a:lnTo>
                    <a:pt x="185" y="27"/>
                  </a:lnTo>
                  <a:lnTo>
                    <a:pt x="188" y="21"/>
                  </a:lnTo>
                  <a:lnTo>
                    <a:pt x="188" y="15"/>
                  </a:lnTo>
                  <a:lnTo>
                    <a:pt x="188" y="9"/>
                  </a:lnTo>
                  <a:lnTo>
                    <a:pt x="188" y="9"/>
                  </a:lnTo>
                  <a:lnTo>
                    <a:pt x="194" y="6"/>
                  </a:lnTo>
                  <a:lnTo>
                    <a:pt x="200" y="6"/>
                  </a:lnTo>
                  <a:lnTo>
                    <a:pt x="203" y="6"/>
                  </a:lnTo>
                  <a:lnTo>
                    <a:pt x="203" y="6"/>
                  </a:lnTo>
                  <a:lnTo>
                    <a:pt x="206" y="12"/>
                  </a:lnTo>
                  <a:lnTo>
                    <a:pt x="209" y="18"/>
                  </a:lnTo>
                  <a:lnTo>
                    <a:pt x="221" y="33"/>
                  </a:lnTo>
                  <a:lnTo>
                    <a:pt x="221" y="33"/>
                  </a:lnTo>
                  <a:lnTo>
                    <a:pt x="224" y="42"/>
                  </a:lnTo>
                  <a:lnTo>
                    <a:pt x="230" y="45"/>
                  </a:lnTo>
                  <a:lnTo>
                    <a:pt x="233" y="42"/>
                  </a:lnTo>
                  <a:lnTo>
                    <a:pt x="233" y="42"/>
                  </a:lnTo>
                  <a:lnTo>
                    <a:pt x="236" y="45"/>
                  </a:lnTo>
                  <a:lnTo>
                    <a:pt x="236" y="48"/>
                  </a:lnTo>
                  <a:lnTo>
                    <a:pt x="236" y="51"/>
                  </a:lnTo>
                  <a:lnTo>
                    <a:pt x="239" y="54"/>
                  </a:lnTo>
                  <a:lnTo>
                    <a:pt x="239" y="54"/>
                  </a:lnTo>
                  <a:lnTo>
                    <a:pt x="239" y="60"/>
                  </a:lnTo>
                  <a:lnTo>
                    <a:pt x="239" y="63"/>
                  </a:lnTo>
                  <a:lnTo>
                    <a:pt x="236" y="66"/>
                  </a:lnTo>
                  <a:lnTo>
                    <a:pt x="236" y="66"/>
                  </a:lnTo>
                  <a:lnTo>
                    <a:pt x="239" y="70"/>
                  </a:lnTo>
                  <a:lnTo>
                    <a:pt x="245" y="73"/>
                  </a:lnTo>
                  <a:lnTo>
                    <a:pt x="248" y="76"/>
                  </a:lnTo>
                  <a:lnTo>
                    <a:pt x="248" y="82"/>
                  </a:lnTo>
                  <a:lnTo>
                    <a:pt x="248" y="82"/>
                  </a:lnTo>
                  <a:lnTo>
                    <a:pt x="257" y="79"/>
                  </a:lnTo>
                  <a:lnTo>
                    <a:pt x="263" y="82"/>
                  </a:lnTo>
                  <a:lnTo>
                    <a:pt x="272" y="85"/>
                  </a:lnTo>
                  <a:lnTo>
                    <a:pt x="284" y="88"/>
                  </a:lnTo>
                  <a:lnTo>
                    <a:pt x="284" y="88"/>
                  </a:lnTo>
                  <a:lnTo>
                    <a:pt x="284" y="94"/>
                  </a:lnTo>
                  <a:lnTo>
                    <a:pt x="287" y="97"/>
                  </a:lnTo>
                  <a:lnTo>
                    <a:pt x="297" y="100"/>
                  </a:lnTo>
                  <a:lnTo>
                    <a:pt x="297" y="100"/>
                  </a:lnTo>
                  <a:lnTo>
                    <a:pt x="294" y="103"/>
                  </a:lnTo>
                  <a:lnTo>
                    <a:pt x="297" y="106"/>
                  </a:lnTo>
                  <a:lnTo>
                    <a:pt x="303" y="106"/>
                  </a:lnTo>
                  <a:lnTo>
                    <a:pt x="303" y="106"/>
                  </a:lnTo>
                  <a:lnTo>
                    <a:pt x="300" y="112"/>
                  </a:lnTo>
                  <a:lnTo>
                    <a:pt x="297" y="115"/>
                  </a:lnTo>
                  <a:lnTo>
                    <a:pt x="287" y="112"/>
                  </a:lnTo>
                  <a:lnTo>
                    <a:pt x="281" y="106"/>
                  </a:lnTo>
                  <a:lnTo>
                    <a:pt x="275" y="106"/>
                  </a:lnTo>
                  <a:lnTo>
                    <a:pt x="269" y="106"/>
                  </a:lnTo>
                  <a:lnTo>
                    <a:pt x="269" y="106"/>
                  </a:lnTo>
                  <a:lnTo>
                    <a:pt x="269" y="115"/>
                  </a:lnTo>
                  <a:lnTo>
                    <a:pt x="272" y="121"/>
                  </a:lnTo>
                  <a:lnTo>
                    <a:pt x="278" y="124"/>
                  </a:lnTo>
                  <a:lnTo>
                    <a:pt x="275" y="136"/>
                  </a:lnTo>
                  <a:lnTo>
                    <a:pt x="275" y="136"/>
                  </a:lnTo>
                  <a:lnTo>
                    <a:pt x="254" y="139"/>
                  </a:lnTo>
                  <a:lnTo>
                    <a:pt x="242" y="139"/>
                  </a:lnTo>
                  <a:lnTo>
                    <a:pt x="233" y="136"/>
                  </a:lnTo>
                  <a:lnTo>
                    <a:pt x="233" y="136"/>
                  </a:lnTo>
                  <a:lnTo>
                    <a:pt x="221" y="130"/>
                  </a:lnTo>
                  <a:lnTo>
                    <a:pt x="206" y="127"/>
                  </a:lnTo>
                  <a:lnTo>
                    <a:pt x="191" y="130"/>
                  </a:lnTo>
                  <a:lnTo>
                    <a:pt x="176" y="136"/>
                  </a:lnTo>
                  <a:lnTo>
                    <a:pt x="176" y="136"/>
                  </a:lnTo>
                  <a:lnTo>
                    <a:pt x="167" y="136"/>
                  </a:lnTo>
                  <a:lnTo>
                    <a:pt x="154" y="139"/>
                  </a:lnTo>
                  <a:lnTo>
                    <a:pt x="154" y="139"/>
                  </a:lnTo>
                  <a:lnTo>
                    <a:pt x="151" y="142"/>
                  </a:lnTo>
                  <a:lnTo>
                    <a:pt x="151" y="148"/>
                  </a:lnTo>
                  <a:lnTo>
                    <a:pt x="151" y="148"/>
                  </a:lnTo>
                  <a:lnTo>
                    <a:pt x="139" y="145"/>
                  </a:lnTo>
                  <a:lnTo>
                    <a:pt x="127" y="145"/>
                  </a:lnTo>
                  <a:lnTo>
                    <a:pt x="112" y="148"/>
                  </a:lnTo>
                  <a:lnTo>
                    <a:pt x="97" y="148"/>
                  </a:lnTo>
                  <a:lnTo>
                    <a:pt x="97" y="148"/>
                  </a:lnTo>
                  <a:lnTo>
                    <a:pt x="82" y="124"/>
                  </a:lnTo>
                  <a:lnTo>
                    <a:pt x="82" y="124"/>
                  </a:lnTo>
                  <a:lnTo>
                    <a:pt x="61" y="124"/>
                  </a:lnTo>
                  <a:lnTo>
                    <a:pt x="52" y="121"/>
                  </a:lnTo>
                  <a:lnTo>
                    <a:pt x="52" y="118"/>
                  </a:lnTo>
                  <a:lnTo>
                    <a:pt x="49" y="115"/>
                  </a:lnTo>
                  <a:lnTo>
                    <a:pt x="49" y="115"/>
                  </a:lnTo>
                  <a:lnTo>
                    <a:pt x="46" y="115"/>
                  </a:lnTo>
                  <a:lnTo>
                    <a:pt x="46" y="118"/>
                  </a:lnTo>
                  <a:lnTo>
                    <a:pt x="46" y="118"/>
                  </a:lnTo>
                  <a:lnTo>
                    <a:pt x="43" y="118"/>
                  </a:lnTo>
                  <a:lnTo>
                    <a:pt x="43" y="115"/>
                  </a:lnTo>
                  <a:lnTo>
                    <a:pt x="43" y="112"/>
                  </a:lnTo>
                  <a:lnTo>
                    <a:pt x="46" y="112"/>
                  </a:lnTo>
                  <a:lnTo>
                    <a:pt x="46" y="112"/>
                  </a:lnTo>
                  <a:lnTo>
                    <a:pt x="43" y="109"/>
                  </a:lnTo>
                  <a:lnTo>
                    <a:pt x="40" y="109"/>
                  </a:lnTo>
                  <a:lnTo>
                    <a:pt x="33" y="115"/>
                  </a:lnTo>
                  <a:lnTo>
                    <a:pt x="33" y="115"/>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41" name="Freeform 90"/>
            <p:cNvSpPr>
              <a:spLocks noEditPoints="1"/>
            </p:cNvSpPr>
            <p:nvPr/>
          </p:nvSpPr>
          <p:spPr bwMode="auto">
            <a:xfrm>
              <a:off x="984250" y="2195513"/>
              <a:ext cx="3417888" cy="3951287"/>
            </a:xfrm>
            <a:custGeom>
              <a:avLst/>
              <a:gdLst>
                <a:gd name="T0" fmla="*/ 1394 w 2153"/>
                <a:gd name="T1" fmla="*/ 155 h 2489"/>
                <a:gd name="T2" fmla="*/ 1267 w 2153"/>
                <a:gd name="T3" fmla="*/ 239 h 2489"/>
                <a:gd name="T4" fmla="*/ 1249 w 2153"/>
                <a:gd name="T5" fmla="*/ 399 h 2489"/>
                <a:gd name="T6" fmla="*/ 1424 w 2153"/>
                <a:gd name="T7" fmla="*/ 517 h 2489"/>
                <a:gd name="T8" fmla="*/ 1494 w 2153"/>
                <a:gd name="T9" fmla="*/ 378 h 2489"/>
                <a:gd name="T10" fmla="*/ 1615 w 2153"/>
                <a:gd name="T11" fmla="*/ 303 h 2489"/>
                <a:gd name="T12" fmla="*/ 1742 w 2153"/>
                <a:gd name="T13" fmla="*/ 369 h 2489"/>
                <a:gd name="T14" fmla="*/ 1829 w 2153"/>
                <a:gd name="T15" fmla="*/ 475 h 2489"/>
                <a:gd name="T16" fmla="*/ 1621 w 2153"/>
                <a:gd name="T17" fmla="*/ 599 h 2489"/>
                <a:gd name="T18" fmla="*/ 1708 w 2153"/>
                <a:gd name="T19" fmla="*/ 638 h 2489"/>
                <a:gd name="T20" fmla="*/ 1711 w 2153"/>
                <a:gd name="T21" fmla="*/ 684 h 2489"/>
                <a:gd name="T22" fmla="*/ 1578 w 2153"/>
                <a:gd name="T23" fmla="*/ 750 h 2489"/>
                <a:gd name="T24" fmla="*/ 1427 w 2153"/>
                <a:gd name="T25" fmla="*/ 947 h 2489"/>
                <a:gd name="T26" fmla="*/ 1345 w 2153"/>
                <a:gd name="T27" fmla="*/ 950 h 2489"/>
                <a:gd name="T28" fmla="*/ 1158 w 2153"/>
                <a:gd name="T29" fmla="*/ 1068 h 2489"/>
                <a:gd name="T30" fmla="*/ 1324 w 2153"/>
                <a:gd name="T31" fmla="*/ 1134 h 2489"/>
                <a:gd name="T32" fmla="*/ 1409 w 2153"/>
                <a:gd name="T33" fmla="*/ 1304 h 2489"/>
                <a:gd name="T34" fmla="*/ 1584 w 2153"/>
                <a:gd name="T35" fmla="*/ 1285 h 2489"/>
                <a:gd name="T36" fmla="*/ 1814 w 2153"/>
                <a:gd name="T37" fmla="*/ 1364 h 2489"/>
                <a:gd name="T38" fmla="*/ 2038 w 2153"/>
                <a:gd name="T39" fmla="*/ 1503 h 2489"/>
                <a:gd name="T40" fmla="*/ 2113 w 2153"/>
                <a:gd name="T41" fmla="*/ 1803 h 2489"/>
                <a:gd name="T42" fmla="*/ 1962 w 2153"/>
                <a:gd name="T43" fmla="*/ 1957 h 2489"/>
                <a:gd name="T44" fmla="*/ 1826 w 2153"/>
                <a:gd name="T45" fmla="*/ 2075 h 2489"/>
                <a:gd name="T46" fmla="*/ 1711 w 2153"/>
                <a:gd name="T47" fmla="*/ 2181 h 2489"/>
                <a:gd name="T48" fmla="*/ 1660 w 2153"/>
                <a:gd name="T49" fmla="*/ 2298 h 2489"/>
                <a:gd name="T50" fmla="*/ 1639 w 2153"/>
                <a:gd name="T51" fmla="*/ 2450 h 2489"/>
                <a:gd name="T52" fmla="*/ 1539 w 2153"/>
                <a:gd name="T53" fmla="*/ 2389 h 2489"/>
                <a:gd name="T54" fmla="*/ 1545 w 2153"/>
                <a:gd name="T55" fmla="*/ 2208 h 2489"/>
                <a:gd name="T56" fmla="*/ 1605 w 2153"/>
                <a:gd name="T57" fmla="*/ 1899 h 2489"/>
                <a:gd name="T58" fmla="*/ 1506 w 2153"/>
                <a:gd name="T59" fmla="*/ 1682 h 2489"/>
                <a:gd name="T60" fmla="*/ 1448 w 2153"/>
                <a:gd name="T61" fmla="*/ 1458 h 2489"/>
                <a:gd name="T62" fmla="*/ 1394 w 2153"/>
                <a:gd name="T63" fmla="*/ 1325 h 2489"/>
                <a:gd name="T64" fmla="*/ 1255 w 2153"/>
                <a:gd name="T65" fmla="*/ 1222 h 2489"/>
                <a:gd name="T66" fmla="*/ 1095 w 2153"/>
                <a:gd name="T67" fmla="*/ 1168 h 2489"/>
                <a:gd name="T68" fmla="*/ 937 w 2153"/>
                <a:gd name="T69" fmla="*/ 989 h 2489"/>
                <a:gd name="T70" fmla="*/ 934 w 2153"/>
                <a:gd name="T71" fmla="*/ 1041 h 2489"/>
                <a:gd name="T72" fmla="*/ 822 w 2153"/>
                <a:gd name="T73" fmla="*/ 886 h 2489"/>
                <a:gd name="T74" fmla="*/ 668 w 2153"/>
                <a:gd name="T75" fmla="*/ 554 h 2489"/>
                <a:gd name="T76" fmla="*/ 659 w 2153"/>
                <a:gd name="T77" fmla="*/ 514 h 2489"/>
                <a:gd name="T78" fmla="*/ 562 w 2153"/>
                <a:gd name="T79" fmla="*/ 412 h 2489"/>
                <a:gd name="T80" fmla="*/ 357 w 2153"/>
                <a:gd name="T81" fmla="*/ 309 h 2489"/>
                <a:gd name="T82" fmla="*/ 248 w 2153"/>
                <a:gd name="T83" fmla="*/ 324 h 2489"/>
                <a:gd name="T84" fmla="*/ 82 w 2153"/>
                <a:gd name="T85" fmla="*/ 445 h 2489"/>
                <a:gd name="T86" fmla="*/ 127 w 2153"/>
                <a:gd name="T87" fmla="*/ 354 h 2489"/>
                <a:gd name="T88" fmla="*/ 97 w 2153"/>
                <a:gd name="T89" fmla="*/ 239 h 2489"/>
                <a:gd name="T90" fmla="*/ 85 w 2153"/>
                <a:gd name="T91" fmla="*/ 173 h 2489"/>
                <a:gd name="T92" fmla="*/ 88 w 2153"/>
                <a:gd name="T93" fmla="*/ 55 h 2489"/>
                <a:gd name="T94" fmla="*/ 354 w 2153"/>
                <a:gd name="T95" fmla="*/ 58 h 2489"/>
                <a:gd name="T96" fmla="*/ 605 w 2153"/>
                <a:gd name="T97" fmla="*/ 64 h 2489"/>
                <a:gd name="T98" fmla="*/ 789 w 2153"/>
                <a:gd name="T99" fmla="*/ 82 h 2489"/>
                <a:gd name="T100" fmla="*/ 1016 w 2153"/>
                <a:gd name="T101" fmla="*/ 109 h 2489"/>
                <a:gd name="T102" fmla="*/ 1179 w 2153"/>
                <a:gd name="T103" fmla="*/ 127 h 2489"/>
                <a:gd name="T104" fmla="*/ 1225 w 2153"/>
                <a:gd name="T105" fmla="*/ 9 h 2489"/>
                <a:gd name="T106" fmla="*/ 1306 w 2153"/>
                <a:gd name="T107" fmla="*/ 94 h 2489"/>
                <a:gd name="T108" fmla="*/ 698 w 2153"/>
                <a:gd name="T109" fmla="*/ 167 h 2489"/>
                <a:gd name="T110" fmla="*/ 874 w 2153"/>
                <a:gd name="T111" fmla="*/ 297 h 2489"/>
                <a:gd name="T112" fmla="*/ 880 w 2153"/>
                <a:gd name="T113" fmla="*/ 269 h 2489"/>
                <a:gd name="T114" fmla="*/ 1155 w 2153"/>
                <a:gd name="T115" fmla="*/ 514 h 2489"/>
                <a:gd name="T116" fmla="*/ 1252 w 2153"/>
                <a:gd name="T117" fmla="*/ 623 h 2489"/>
                <a:gd name="T118" fmla="*/ 1333 w 2153"/>
                <a:gd name="T119" fmla="*/ 596 h 2489"/>
                <a:gd name="T120" fmla="*/ 1330 w 2153"/>
                <a:gd name="T121" fmla="*/ 650 h 2489"/>
                <a:gd name="T122" fmla="*/ 1418 w 2153"/>
                <a:gd name="T123" fmla="*/ 696 h 2489"/>
                <a:gd name="T124" fmla="*/ 1406 w 2153"/>
                <a:gd name="T125" fmla="*/ 729 h 2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53" h="2489">
                  <a:moveTo>
                    <a:pt x="1309" y="127"/>
                  </a:moveTo>
                  <a:lnTo>
                    <a:pt x="1309" y="127"/>
                  </a:lnTo>
                  <a:lnTo>
                    <a:pt x="1312" y="130"/>
                  </a:lnTo>
                  <a:lnTo>
                    <a:pt x="1315" y="127"/>
                  </a:lnTo>
                  <a:lnTo>
                    <a:pt x="1318" y="130"/>
                  </a:lnTo>
                  <a:lnTo>
                    <a:pt x="1318" y="139"/>
                  </a:lnTo>
                  <a:lnTo>
                    <a:pt x="1318" y="139"/>
                  </a:lnTo>
                  <a:lnTo>
                    <a:pt x="1330" y="139"/>
                  </a:lnTo>
                  <a:lnTo>
                    <a:pt x="1330" y="139"/>
                  </a:lnTo>
                  <a:lnTo>
                    <a:pt x="1336" y="130"/>
                  </a:lnTo>
                  <a:lnTo>
                    <a:pt x="1339" y="118"/>
                  </a:lnTo>
                  <a:lnTo>
                    <a:pt x="1339" y="118"/>
                  </a:lnTo>
                  <a:lnTo>
                    <a:pt x="1342" y="115"/>
                  </a:lnTo>
                  <a:lnTo>
                    <a:pt x="1345" y="106"/>
                  </a:lnTo>
                  <a:lnTo>
                    <a:pt x="1345" y="106"/>
                  </a:lnTo>
                  <a:lnTo>
                    <a:pt x="1352" y="106"/>
                  </a:lnTo>
                  <a:lnTo>
                    <a:pt x="1355" y="103"/>
                  </a:lnTo>
                  <a:lnTo>
                    <a:pt x="1358" y="97"/>
                  </a:lnTo>
                  <a:lnTo>
                    <a:pt x="1364" y="97"/>
                  </a:lnTo>
                  <a:lnTo>
                    <a:pt x="1364" y="97"/>
                  </a:lnTo>
                  <a:lnTo>
                    <a:pt x="1364" y="70"/>
                  </a:lnTo>
                  <a:lnTo>
                    <a:pt x="1364" y="70"/>
                  </a:lnTo>
                  <a:lnTo>
                    <a:pt x="1379" y="67"/>
                  </a:lnTo>
                  <a:lnTo>
                    <a:pt x="1388" y="67"/>
                  </a:lnTo>
                  <a:lnTo>
                    <a:pt x="1394" y="70"/>
                  </a:lnTo>
                  <a:lnTo>
                    <a:pt x="1394" y="70"/>
                  </a:lnTo>
                  <a:lnTo>
                    <a:pt x="1397" y="73"/>
                  </a:lnTo>
                  <a:lnTo>
                    <a:pt x="1397" y="76"/>
                  </a:lnTo>
                  <a:lnTo>
                    <a:pt x="1400" y="82"/>
                  </a:lnTo>
                  <a:lnTo>
                    <a:pt x="1400" y="82"/>
                  </a:lnTo>
                  <a:lnTo>
                    <a:pt x="1406" y="82"/>
                  </a:lnTo>
                  <a:lnTo>
                    <a:pt x="1406" y="82"/>
                  </a:lnTo>
                  <a:lnTo>
                    <a:pt x="1412" y="85"/>
                  </a:lnTo>
                  <a:lnTo>
                    <a:pt x="1418" y="91"/>
                  </a:lnTo>
                  <a:lnTo>
                    <a:pt x="1418" y="91"/>
                  </a:lnTo>
                  <a:lnTo>
                    <a:pt x="1418" y="97"/>
                  </a:lnTo>
                  <a:lnTo>
                    <a:pt x="1418" y="103"/>
                  </a:lnTo>
                  <a:lnTo>
                    <a:pt x="1406" y="109"/>
                  </a:lnTo>
                  <a:lnTo>
                    <a:pt x="1406" y="109"/>
                  </a:lnTo>
                  <a:lnTo>
                    <a:pt x="1412" y="115"/>
                  </a:lnTo>
                  <a:lnTo>
                    <a:pt x="1415" y="124"/>
                  </a:lnTo>
                  <a:lnTo>
                    <a:pt x="1418" y="130"/>
                  </a:lnTo>
                  <a:lnTo>
                    <a:pt x="1424" y="133"/>
                  </a:lnTo>
                  <a:lnTo>
                    <a:pt x="1424" y="133"/>
                  </a:lnTo>
                  <a:lnTo>
                    <a:pt x="1421" y="139"/>
                  </a:lnTo>
                  <a:lnTo>
                    <a:pt x="1415" y="145"/>
                  </a:lnTo>
                  <a:lnTo>
                    <a:pt x="1409" y="148"/>
                  </a:lnTo>
                  <a:lnTo>
                    <a:pt x="1406" y="155"/>
                  </a:lnTo>
                  <a:lnTo>
                    <a:pt x="1406" y="155"/>
                  </a:lnTo>
                  <a:lnTo>
                    <a:pt x="1403" y="155"/>
                  </a:lnTo>
                  <a:lnTo>
                    <a:pt x="1400" y="158"/>
                  </a:lnTo>
                  <a:lnTo>
                    <a:pt x="1397" y="158"/>
                  </a:lnTo>
                  <a:lnTo>
                    <a:pt x="1394" y="155"/>
                  </a:lnTo>
                  <a:lnTo>
                    <a:pt x="1394" y="155"/>
                  </a:lnTo>
                  <a:lnTo>
                    <a:pt x="1391" y="161"/>
                  </a:lnTo>
                  <a:lnTo>
                    <a:pt x="1388" y="164"/>
                  </a:lnTo>
                  <a:lnTo>
                    <a:pt x="1382" y="176"/>
                  </a:lnTo>
                  <a:lnTo>
                    <a:pt x="1382" y="176"/>
                  </a:lnTo>
                  <a:lnTo>
                    <a:pt x="1382" y="173"/>
                  </a:lnTo>
                  <a:lnTo>
                    <a:pt x="1379" y="170"/>
                  </a:lnTo>
                  <a:lnTo>
                    <a:pt x="1376" y="167"/>
                  </a:lnTo>
                  <a:lnTo>
                    <a:pt x="1367" y="167"/>
                  </a:lnTo>
                  <a:lnTo>
                    <a:pt x="1367" y="167"/>
                  </a:lnTo>
                  <a:lnTo>
                    <a:pt x="1367" y="167"/>
                  </a:lnTo>
                  <a:lnTo>
                    <a:pt x="1370" y="164"/>
                  </a:lnTo>
                  <a:lnTo>
                    <a:pt x="1376" y="164"/>
                  </a:lnTo>
                  <a:lnTo>
                    <a:pt x="1376" y="164"/>
                  </a:lnTo>
                  <a:lnTo>
                    <a:pt x="1370" y="161"/>
                  </a:lnTo>
                  <a:lnTo>
                    <a:pt x="1367" y="158"/>
                  </a:lnTo>
                  <a:lnTo>
                    <a:pt x="1358" y="161"/>
                  </a:lnTo>
                  <a:lnTo>
                    <a:pt x="1348" y="164"/>
                  </a:lnTo>
                  <a:lnTo>
                    <a:pt x="1339" y="164"/>
                  </a:lnTo>
                  <a:lnTo>
                    <a:pt x="1339" y="164"/>
                  </a:lnTo>
                  <a:lnTo>
                    <a:pt x="1339" y="170"/>
                  </a:lnTo>
                  <a:lnTo>
                    <a:pt x="1339" y="176"/>
                  </a:lnTo>
                  <a:lnTo>
                    <a:pt x="1339" y="188"/>
                  </a:lnTo>
                  <a:lnTo>
                    <a:pt x="1339" y="188"/>
                  </a:lnTo>
                  <a:lnTo>
                    <a:pt x="1336" y="188"/>
                  </a:lnTo>
                  <a:lnTo>
                    <a:pt x="1333" y="185"/>
                  </a:lnTo>
                  <a:lnTo>
                    <a:pt x="1333" y="179"/>
                  </a:lnTo>
                  <a:lnTo>
                    <a:pt x="1333" y="179"/>
                  </a:lnTo>
                  <a:lnTo>
                    <a:pt x="1327" y="182"/>
                  </a:lnTo>
                  <a:lnTo>
                    <a:pt x="1324" y="188"/>
                  </a:lnTo>
                  <a:lnTo>
                    <a:pt x="1321" y="191"/>
                  </a:lnTo>
                  <a:lnTo>
                    <a:pt x="1312" y="191"/>
                  </a:lnTo>
                  <a:lnTo>
                    <a:pt x="1312" y="191"/>
                  </a:lnTo>
                  <a:lnTo>
                    <a:pt x="1315" y="194"/>
                  </a:lnTo>
                  <a:lnTo>
                    <a:pt x="1318" y="197"/>
                  </a:lnTo>
                  <a:lnTo>
                    <a:pt x="1321" y="197"/>
                  </a:lnTo>
                  <a:lnTo>
                    <a:pt x="1321" y="200"/>
                  </a:lnTo>
                  <a:lnTo>
                    <a:pt x="1321" y="200"/>
                  </a:lnTo>
                  <a:lnTo>
                    <a:pt x="1318" y="209"/>
                  </a:lnTo>
                  <a:lnTo>
                    <a:pt x="1318" y="212"/>
                  </a:lnTo>
                  <a:lnTo>
                    <a:pt x="1318" y="215"/>
                  </a:lnTo>
                  <a:lnTo>
                    <a:pt x="1318" y="215"/>
                  </a:lnTo>
                  <a:lnTo>
                    <a:pt x="1315" y="215"/>
                  </a:lnTo>
                  <a:lnTo>
                    <a:pt x="1309" y="215"/>
                  </a:lnTo>
                  <a:lnTo>
                    <a:pt x="1303" y="221"/>
                  </a:lnTo>
                  <a:lnTo>
                    <a:pt x="1297" y="227"/>
                  </a:lnTo>
                  <a:lnTo>
                    <a:pt x="1294" y="227"/>
                  </a:lnTo>
                  <a:lnTo>
                    <a:pt x="1294" y="227"/>
                  </a:lnTo>
                  <a:lnTo>
                    <a:pt x="1288" y="227"/>
                  </a:lnTo>
                  <a:lnTo>
                    <a:pt x="1285" y="230"/>
                  </a:lnTo>
                  <a:lnTo>
                    <a:pt x="1285" y="236"/>
                  </a:lnTo>
                  <a:lnTo>
                    <a:pt x="1285" y="236"/>
                  </a:lnTo>
                  <a:lnTo>
                    <a:pt x="1270" y="236"/>
                  </a:lnTo>
                  <a:lnTo>
                    <a:pt x="1270" y="236"/>
                  </a:lnTo>
                  <a:lnTo>
                    <a:pt x="1267" y="239"/>
                  </a:lnTo>
                  <a:lnTo>
                    <a:pt x="1264" y="242"/>
                  </a:lnTo>
                  <a:lnTo>
                    <a:pt x="1264" y="251"/>
                  </a:lnTo>
                  <a:lnTo>
                    <a:pt x="1264" y="251"/>
                  </a:lnTo>
                  <a:lnTo>
                    <a:pt x="1258" y="251"/>
                  </a:lnTo>
                  <a:lnTo>
                    <a:pt x="1258" y="251"/>
                  </a:lnTo>
                  <a:lnTo>
                    <a:pt x="1258" y="257"/>
                  </a:lnTo>
                  <a:lnTo>
                    <a:pt x="1258" y="257"/>
                  </a:lnTo>
                  <a:lnTo>
                    <a:pt x="1252" y="254"/>
                  </a:lnTo>
                  <a:lnTo>
                    <a:pt x="1249" y="254"/>
                  </a:lnTo>
                  <a:lnTo>
                    <a:pt x="1237" y="257"/>
                  </a:lnTo>
                  <a:lnTo>
                    <a:pt x="1237" y="257"/>
                  </a:lnTo>
                  <a:lnTo>
                    <a:pt x="1240" y="263"/>
                  </a:lnTo>
                  <a:lnTo>
                    <a:pt x="1240" y="272"/>
                  </a:lnTo>
                  <a:lnTo>
                    <a:pt x="1240" y="272"/>
                  </a:lnTo>
                  <a:lnTo>
                    <a:pt x="1237" y="269"/>
                  </a:lnTo>
                  <a:lnTo>
                    <a:pt x="1234" y="272"/>
                  </a:lnTo>
                  <a:lnTo>
                    <a:pt x="1228" y="285"/>
                  </a:lnTo>
                  <a:lnTo>
                    <a:pt x="1228" y="285"/>
                  </a:lnTo>
                  <a:lnTo>
                    <a:pt x="1218" y="300"/>
                  </a:lnTo>
                  <a:lnTo>
                    <a:pt x="1212" y="309"/>
                  </a:lnTo>
                  <a:lnTo>
                    <a:pt x="1212" y="321"/>
                  </a:lnTo>
                  <a:lnTo>
                    <a:pt x="1212" y="321"/>
                  </a:lnTo>
                  <a:lnTo>
                    <a:pt x="1206" y="327"/>
                  </a:lnTo>
                  <a:lnTo>
                    <a:pt x="1200" y="333"/>
                  </a:lnTo>
                  <a:lnTo>
                    <a:pt x="1191" y="345"/>
                  </a:lnTo>
                  <a:lnTo>
                    <a:pt x="1191" y="345"/>
                  </a:lnTo>
                  <a:lnTo>
                    <a:pt x="1191" y="348"/>
                  </a:lnTo>
                  <a:lnTo>
                    <a:pt x="1194" y="348"/>
                  </a:lnTo>
                  <a:lnTo>
                    <a:pt x="1194" y="345"/>
                  </a:lnTo>
                  <a:lnTo>
                    <a:pt x="1194" y="345"/>
                  </a:lnTo>
                  <a:lnTo>
                    <a:pt x="1197" y="348"/>
                  </a:lnTo>
                  <a:lnTo>
                    <a:pt x="1200" y="351"/>
                  </a:lnTo>
                  <a:lnTo>
                    <a:pt x="1200" y="351"/>
                  </a:lnTo>
                  <a:lnTo>
                    <a:pt x="1206" y="357"/>
                  </a:lnTo>
                  <a:lnTo>
                    <a:pt x="1206" y="357"/>
                  </a:lnTo>
                  <a:lnTo>
                    <a:pt x="1209" y="357"/>
                  </a:lnTo>
                  <a:lnTo>
                    <a:pt x="1212" y="357"/>
                  </a:lnTo>
                  <a:lnTo>
                    <a:pt x="1218" y="354"/>
                  </a:lnTo>
                  <a:lnTo>
                    <a:pt x="1225" y="357"/>
                  </a:lnTo>
                  <a:lnTo>
                    <a:pt x="1225" y="357"/>
                  </a:lnTo>
                  <a:lnTo>
                    <a:pt x="1228" y="360"/>
                  </a:lnTo>
                  <a:lnTo>
                    <a:pt x="1234" y="363"/>
                  </a:lnTo>
                  <a:lnTo>
                    <a:pt x="1234" y="363"/>
                  </a:lnTo>
                  <a:lnTo>
                    <a:pt x="1234" y="378"/>
                  </a:lnTo>
                  <a:lnTo>
                    <a:pt x="1234" y="378"/>
                  </a:lnTo>
                  <a:lnTo>
                    <a:pt x="1234" y="381"/>
                  </a:lnTo>
                  <a:lnTo>
                    <a:pt x="1237" y="381"/>
                  </a:lnTo>
                  <a:lnTo>
                    <a:pt x="1240" y="384"/>
                  </a:lnTo>
                  <a:lnTo>
                    <a:pt x="1240" y="387"/>
                  </a:lnTo>
                  <a:lnTo>
                    <a:pt x="1240" y="387"/>
                  </a:lnTo>
                  <a:lnTo>
                    <a:pt x="1246" y="390"/>
                  </a:lnTo>
                  <a:lnTo>
                    <a:pt x="1249" y="393"/>
                  </a:lnTo>
                  <a:lnTo>
                    <a:pt x="1249" y="399"/>
                  </a:lnTo>
                  <a:lnTo>
                    <a:pt x="1249" y="399"/>
                  </a:lnTo>
                  <a:lnTo>
                    <a:pt x="1264" y="399"/>
                  </a:lnTo>
                  <a:lnTo>
                    <a:pt x="1276" y="399"/>
                  </a:lnTo>
                  <a:lnTo>
                    <a:pt x="1288" y="399"/>
                  </a:lnTo>
                  <a:lnTo>
                    <a:pt x="1297" y="399"/>
                  </a:lnTo>
                  <a:lnTo>
                    <a:pt x="1297" y="399"/>
                  </a:lnTo>
                  <a:lnTo>
                    <a:pt x="1300" y="409"/>
                  </a:lnTo>
                  <a:lnTo>
                    <a:pt x="1309" y="412"/>
                  </a:lnTo>
                  <a:lnTo>
                    <a:pt x="1318" y="415"/>
                  </a:lnTo>
                  <a:lnTo>
                    <a:pt x="1324" y="421"/>
                  </a:lnTo>
                  <a:lnTo>
                    <a:pt x="1324" y="421"/>
                  </a:lnTo>
                  <a:lnTo>
                    <a:pt x="1327" y="421"/>
                  </a:lnTo>
                  <a:lnTo>
                    <a:pt x="1330" y="424"/>
                  </a:lnTo>
                  <a:lnTo>
                    <a:pt x="1330" y="424"/>
                  </a:lnTo>
                  <a:lnTo>
                    <a:pt x="1330" y="427"/>
                  </a:lnTo>
                  <a:lnTo>
                    <a:pt x="1333" y="427"/>
                  </a:lnTo>
                  <a:lnTo>
                    <a:pt x="1333" y="424"/>
                  </a:lnTo>
                  <a:lnTo>
                    <a:pt x="1333" y="424"/>
                  </a:lnTo>
                  <a:lnTo>
                    <a:pt x="1336" y="424"/>
                  </a:lnTo>
                  <a:lnTo>
                    <a:pt x="1339" y="427"/>
                  </a:lnTo>
                  <a:lnTo>
                    <a:pt x="1342" y="433"/>
                  </a:lnTo>
                  <a:lnTo>
                    <a:pt x="1342" y="433"/>
                  </a:lnTo>
                  <a:lnTo>
                    <a:pt x="1352" y="433"/>
                  </a:lnTo>
                  <a:lnTo>
                    <a:pt x="1355" y="436"/>
                  </a:lnTo>
                  <a:lnTo>
                    <a:pt x="1355" y="439"/>
                  </a:lnTo>
                  <a:lnTo>
                    <a:pt x="1355" y="439"/>
                  </a:lnTo>
                  <a:lnTo>
                    <a:pt x="1370" y="442"/>
                  </a:lnTo>
                  <a:lnTo>
                    <a:pt x="1382" y="442"/>
                  </a:lnTo>
                  <a:lnTo>
                    <a:pt x="1394" y="445"/>
                  </a:lnTo>
                  <a:lnTo>
                    <a:pt x="1406" y="448"/>
                  </a:lnTo>
                  <a:lnTo>
                    <a:pt x="1406" y="448"/>
                  </a:lnTo>
                  <a:lnTo>
                    <a:pt x="1406" y="466"/>
                  </a:lnTo>
                  <a:lnTo>
                    <a:pt x="1409" y="475"/>
                  </a:lnTo>
                  <a:lnTo>
                    <a:pt x="1412" y="481"/>
                  </a:lnTo>
                  <a:lnTo>
                    <a:pt x="1412" y="481"/>
                  </a:lnTo>
                  <a:lnTo>
                    <a:pt x="1415" y="484"/>
                  </a:lnTo>
                  <a:lnTo>
                    <a:pt x="1415" y="484"/>
                  </a:lnTo>
                  <a:lnTo>
                    <a:pt x="1415" y="490"/>
                  </a:lnTo>
                  <a:lnTo>
                    <a:pt x="1412" y="493"/>
                  </a:lnTo>
                  <a:lnTo>
                    <a:pt x="1412" y="493"/>
                  </a:lnTo>
                  <a:lnTo>
                    <a:pt x="1412" y="496"/>
                  </a:lnTo>
                  <a:lnTo>
                    <a:pt x="1415" y="496"/>
                  </a:lnTo>
                  <a:lnTo>
                    <a:pt x="1418" y="496"/>
                  </a:lnTo>
                  <a:lnTo>
                    <a:pt x="1418" y="496"/>
                  </a:lnTo>
                  <a:lnTo>
                    <a:pt x="1418" y="502"/>
                  </a:lnTo>
                  <a:lnTo>
                    <a:pt x="1418" y="505"/>
                  </a:lnTo>
                  <a:lnTo>
                    <a:pt x="1424" y="505"/>
                  </a:lnTo>
                  <a:lnTo>
                    <a:pt x="1424" y="505"/>
                  </a:lnTo>
                  <a:lnTo>
                    <a:pt x="1421" y="511"/>
                  </a:lnTo>
                  <a:lnTo>
                    <a:pt x="1418" y="517"/>
                  </a:lnTo>
                  <a:lnTo>
                    <a:pt x="1418" y="517"/>
                  </a:lnTo>
                  <a:lnTo>
                    <a:pt x="1421" y="520"/>
                  </a:lnTo>
                  <a:lnTo>
                    <a:pt x="1421" y="520"/>
                  </a:lnTo>
                  <a:lnTo>
                    <a:pt x="1424" y="517"/>
                  </a:lnTo>
                  <a:lnTo>
                    <a:pt x="1424" y="517"/>
                  </a:lnTo>
                  <a:lnTo>
                    <a:pt x="1427" y="517"/>
                  </a:lnTo>
                  <a:lnTo>
                    <a:pt x="1427" y="520"/>
                  </a:lnTo>
                  <a:lnTo>
                    <a:pt x="1427" y="526"/>
                  </a:lnTo>
                  <a:lnTo>
                    <a:pt x="1427" y="526"/>
                  </a:lnTo>
                  <a:lnTo>
                    <a:pt x="1430" y="526"/>
                  </a:lnTo>
                  <a:lnTo>
                    <a:pt x="1436" y="526"/>
                  </a:lnTo>
                  <a:lnTo>
                    <a:pt x="1436" y="526"/>
                  </a:lnTo>
                  <a:lnTo>
                    <a:pt x="1439" y="530"/>
                  </a:lnTo>
                  <a:lnTo>
                    <a:pt x="1448" y="530"/>
                  </a:lnTo>
                  <a:lnTo>
                    <a:pt x="1457" y="530"/>
                  </a:lnTo>
                  <a:lnTo>
                    <a:pt x="1469" y="526"/>
                  </a:lnTo>
                  <a:lnTo>
                    <a:pt x="1469" y="526"/>
                  </a:lnTo>
                  <a:lnTo>
                    <a:pt x="1472" y="505"/>
                  </a:lnTo>
                  <a:lnTo>
                    <a:pt x="1469" y="484"/>
                  </a:lnTo>
                  <a:lnTo>
                    <a:pt x="1469" y="484"/>
                  </a:lnTo>
                  <a:lnTo>
                    <a:pt x="1466" y="481"/>
                  </a:lnTo>
                  <a:lnTo>
                    <a:pt x="1466" y="481"/>
                  </a:lnTo>
                  <a:lnTo>
                    <a:pt x="1460" y="481"/>
                  </a:lnTo>
                  <a:lnTo>
                    <a:pt x="1460" y="481"/>
                  </a:lnTo>
                  <a:lnTo>
                    <a:pt x="1460" y="475"/>
                  </a:lnTo>
                  <a:lnTo>
                    <a:pt x="1460" y="469"/>
                  </a:lnTo>
                  <a:lnTo>
                    <a:pt x="1457" y="463"/>
                  </a:lnTo>
                  <a:lnTo>
                    <a:pt x="1451" y="463"/>
                  </a:lnTo>
                  <a:lnTo>
                    <a:pt x="1451" y="463"/>
                  </a:lnTo>
                  <a:lnTo>
                    <a:pt x="1457" y="460"/>
                  </a:lnTo>
                  <a:lnTo>
                    <a:pt x="1460" y="457"/>
                  </a:lnTo>
                  <a:lnTo>
                    <a:pt x="1460" y="451"/>
                  </a:lnTo>
                  <a:lnTo>
                    <a:pt x="1460" y="451"/>
                  </a:lnTo>
                  <a:lnTo>
                    <a:pt x="1469" y="454"/>
                  </a:lnTo>
                  <a:lnTo>
                    <a:pt x="1475" y="451"/>
                  </a:lnTo>
                  <a:lnTo>
                    <a:pt x="1482" y="445"/>
                  </a:lnTo>
                  <a:lnTo>
                    <a:pt x="1488" y="445"/>
                  </a:lnTo>
                  <a:lnTo>
                    <a:pt x="1488" y="445"/>
                  </a:lnTo>
                  <a:lnTo>
                    <a:pt x="1491" y="442"/>
                  </a:lnTo>
                  <a:lnTo>
                    <a:pt x="1491" y="439"/>
                  </a:lnTo>
                  <a:lnTo>
                    <a:pt x="1494" y="433"/>
                  </a:lnTo>
                  <a:lnTo>
                    <a:pt x="1494" y="433"/>
                  </a:lnTo>
                  <a:lnTo>
                    <a:pt x="1497" y="433"/>
                  </a:lnTo>
                  <a:lnTo>
                    <a:pt x="1503" y="433"/>
                  </a:lnTo>
                  <a:lnTo>
                    <a:pt x="1506" y="433"/>
                  </a:lnTo>
                  <a:lnTo>
                    <a:pt x="1506" y="433"/>
                  </a:lnTo>
                  <a:lnTo>
                    <a:pt x="1503" y="427"/>
                  </a:lnTo>
                  <a:lnTo>
                    <a:pt x="1500" y="418"/>
                  </a:lnTo>
                  <a:lnTo>
                    <a:pt x="1503" y="406"/>
                  </a:lnTo>
                  <a:lnTo>
                    <a:pt x="1503" y="396"/>
                  </a:lnTo>
                  <a:lnTo>
                    <a:pt x="1503" y="390"/>
                  </a:lnTo>
                  <a:lnTo>
                    <a:pt x="1500" y="387"/>
                  </a:lnTo>
                  <a:lnTo>
                    <a:pt x="1500" y="387"/>
                  </a:lnTo>
                  <a:lnTo>
                    <a:pt x="1500" y="384"/>
                  </a:lnTo>
                  <a:lnTo>
                    <a:pt x="1500" y="384"/>
                  </a:lnTo>
                  <a:lnTo>
                    <a:pt x="1497" y="387"/>
                  </a:lnTo>
                  <a:lnTo>
                    <a:pt x="1497" y="387"/>
                  </a:lnTo>
                  <a:lnTo>
                    <a:pt x="1494" y="384"/>
                  </a:lnTo>
                  <a:lnTo>
                    <a:pt x="1494" y="378"/>
                  </a:lnTo>
                  <a:lnTo>
                    <a:pt x="1491" y="375"/>
                  </a:lnTo>
                  <a:lnTo>
                    <a:pt x="1485" y="375"/>
                  </a:lnTo>
                  <a:lnTo>
                    <a:pt x="1485" y="375"/>
                  </a:lnTo>
                  <a:lnTo>
                    <a:pt x="1482" y="366"/>
                  </a:lnTo>
                  <a:lnTo>
                    <a:pt x="1482" y="363"/>
                  </a:lnTo>
                  <a:lnTo>
                    <a:pt x="1482" y="357"/>
                  </a:lnTo>
                  <a:lnTo>
                    <a:pt x="1482" y="357"/>
                  </a:lnTo>
                  <a:lnTo>
                    <a:pt x="1482" y="354"/>
                  </a:lnTo>
                  <a:lnTo>
                    <a:pt x="1482" y="348"/>
                  </a:lnTo>
                  <a:lnTo>
                    <a:pt x="1488" y="348"/>
                  </a:lnTo>
                  <a:lnTo>
                    <a:pt x="1494" y="345"/>
                  </a:lnTo>
                  <a:lnTo>
                    <a:pt x="1494" y="345"/>
                  </a:lnTo>
                  <a:lnTo>
                    <a:pt x="1491" y="345"/>
                  </a:lnTo>
                  <a:lnTo>
                    <a:pt x="1491" y="342"/>
                  </a:lnTo>
                  <a:lnTo>
                    <a:pt x="1491" y="330"/>
                  </a:lnTo>
                  <a:lnTo>
                    <a:pt x="1488" y="321"/>
                  </a:lnTo>
                  <a:lnTo>
                    <a:pt x="1485" y="318"/>
                  </a:lnTo>
                  <a:lnTo>
                    <a:pt x="1482" y="318"/>
                  </a:lnTo>
                  <a:lnTo>
                    <a:pt x="1482" y="318"/>
                  </a:lnTo>
                  <a:lnTo>
                    <a:pt x="1485" y="312"/>
                  </a:lnTo>
                  <a:lnTo>
                    <a:pt x="1485" y="306"/>
                  </a:lnTo>
                  <a:lnTo>
                    <a:pt x="1485" y="306"/>
                  </a:lnTo>
                  <a:lnTo>
                    <a:pt x="1482" y="306"/>
                  </a:lnTo>
                  <a:lnTo>
                    <a:pt x="1482" y="303"/>
                  </a:lnTo>
                  <a:lnTo>
                    <a:pt x="1482" y="303"/>
                  </a:lnTo>
                  <a:lnTo>
                    <a:pt x="1482" y="300"/>
                  </a:lnTo>
                  <a:lnTo>
                    <a:pt x="1485" y="300"/>
                  </a:lnTo>
                  <a:lnTo>
                    <a:pt x="1485" y="297"/>
                  </a:lnTo>
                  <a:lnTo>
                    <a:pt x="1485" y="297"/>
                  </a:lnTo>
                  <a:lnTo>
                    <a:pt x="1482" y="294"/>
                  </a:lnTo>
                  <a:lnTo>
                    <a:pt x="1482" y="291"/>
                  </a:lnTo>
                  <a:lnTo>
                    <a:pt x="1482" y="291"/>
                  </a:lnTo>
                  <a:lnTo>
                    <a:pt x="1485" y="282"/>
                  </a:lnTo>
                  <a:lnTo>
                    <a:pt x="1485" y="275"/>
                  </a:lnTo>
                  <a:lnTo>
                    <a:pt x="1482" y="272"/>
                  </a:lnTo>
                  <a:lnTo>
                    <a:pt x="1482" y="272"/>
                  </a:lnTo>
                  <a:lnTo>
                    <a:pt x="1485" y="269"/>
                  </a:lnTo>
                  <a:lnTo>
                    <a:pt x="1497" y="266"/>
                  </a:lnTo>
                  <a:lnTo>
                    <a:pt x="1506" y="269"/>
                  </a:lnTo>
                  <a:lnTo>
                    <a:pt x="1509" y="272"/>
                  </a:lnTo>
                  <a:lnTo>
                    <a:pt x="1509" y="279"/>
                  </a:lnTo>
                  <a:lnTo>
                    <a:pt x="1509" y="279"/>
                  </a:lnTo>
                  <a:lnTo>
                    <a:pt x="1536" y="279"/>
                  </a:lnTo>
                  <a:lnTo>
                    <a:pt x="1545" y="275"/>
                  </a:lnTo>
                  <a:lnTo>
                    <a:pt x="1551" y="272"/>
                  </a:lnTo>
                  <a:lnTo>
                    <a:pt x="1554" y="269"/>
                  </a:lnTo>
                  <a:lnTo>
                    <a:pt x="1554" y="269"/>
                  </a:lnTo>
                  <a:lnTo>
                    <a:pt x="1563" y="275"/>
                  </a:lnTo>
                  <a:lnTo>
                    <a:pt x="1572" y="282"/>
                  </a:lnTo>
                  <a:lnTo>
                    <a:pt x="1578" y="288"/>
                  </a:lnTo>
                  <a:lnTo>
                    <a:pt x="1581" y="294"/>
                  </a:lnTo>
                  <a:lnTo>
                    <a:pt x="1581" y="303"/>
                  </a:lnTo>
                  <a:lnTo>
                    <a:pt x="1581" y="303"/>
                  </a:lnTo>
                  <a:lnTo>
                    <a:pt x="1615" y="303"/>
                  </a:lnTo>
                  <a:lnTo>
                    <a:pt x="1615" y="303"/>
                  </a:lnTo>
                  <a:lnTo>
                    <a:pt x="1615" y="306"/>
                  </a:lnTo>
                  <a:lnTo>
                    <a:pt x="1618" y="309"/>
                  </a:lnTo>
                  <a:lnTo>
                    <a:pt x="1624" y="309"/>
                  </a:lnTo>
                  <a:lnTo>
                    <a:pt x="1624" y="309"/>
                  </a:lnTo>
                  <a:lnTo>
                    <a:pt x="1624" y="333"/>
                  </a:lnTo>
                  <a:lnTo>
                    <a:pt x="1624" y="333"/>
                  </a:lnTo>
                  <a:lnTo>
                    <a:pt x="1627" y="348"/>
                  </a:lnTo>
                  <a:lnTo>
                    <a:pt x="1630" y="351"/>
                  </a:lnTo>
                  <a:lnTo>
                    <a:pt x="1627" y="354"/>
                  </a:lnTo>
                  <a:lnTo>
                    <a:pt x="1627" y="354"/>
                  </a:lnTo>
                  <a:lnTo>
                    <a:pt x="1627" y="357"/>
                  </a:lnTo>
                  <a:lnTo>
                    <a:pt x="1633" y="357"/>
                  </a:lnTo>
                  <a:lnTo>
                    <a:pt x="1639" y="357"/>
                  </a:lnTo>
                  <a:lnTo>
                    <a:pt x="1639" y="357"/>
                  </a:lnTo>
                  <a:lnTo>
                    <a:pt x="1639" y="366"/>
                  </a:lnTo>
                  <a:lnTo>
                    <a:pt x="1645" y="366"/>
                  </a:lnTo>
                  <a:lnTo>
                    <a:pt x="1648" y="369"/>
                  </a:lnTo>
                  <a:lnTo>
                    <a:pt x="1642" y="375"/>
                  </a:lnTo>
                  <a:lnTo>
                    <a:pt x="1642" y="375"/>
                  </a:lnTo>
                  <a:lnTo>
                    <a:pt x="1654" y="375"/>
                  </a:lnTo>
                  <a:lnTo>
                    <a:pt x="1663" y="372"/>
                  </a:lnTo>
                  <a:lnTo>
                    <a:pt x="1669" y="372"/>
                  </a:lnTo>
                  <a:lnTo>
                    <a:pt x="1678" y="369"/>
                  </a:lnTo>
                  <a:lnTo>
                    <a:pt x="1678" y="369"/>
                  </a:lnTo>
                  <a:lnTo>
                    <a:pt x="1678" y="366"/>
                  </a:lnTo>
                  <a:lnTo>
                    <a:pt x="1675" y="363"/>
                  </a:lnTo>
                  <a:lnTo>
                    <a:pt x="1675" y="363"/>
                  </a:lnTo>
                  <a:lnTo>
                    <a:pt x="1678" y="357"/>
                  </a:lnTo>
                  <a:lnTo>
                    <a:pt x="1681" y="357"/>
                  </a:lnTo>
                  <a:lnTo>
                    <a:pt x="1687" y="357"/>
                  </a:lnTo>
                  <a:lnTo>
                    <a:pt x="1687" y="357"/>
                  </a:lnTo>
                  <a:lnTo>
                    <a:pt x="1687" y="351"/>
                  </a:lnTo>
                  <a:lnTo>
                    <a:pt x="1690" y="348"/>
                  </a:lnTo>
                  <a:lnTo>
                    <a:pt x="1699" y="342"/>
                  </a:lnTo>
                  <a:lnTo>
                    <a:pt x="1699" y="342"/>
                  </a:lnTo>
                  <a:lnTo>
                    <a:pt x="1699" y="339"/>
                  </a:lnTo>
                  <a:lnTo>
                    <a:pt x="1699" y="339"/>
                  </a:lnTo>
                  <a:lnTo>
                    <a:pt x="1696" y="339"/>
                  </a:lnTo>
                  <a:lnTo>
                    <a:pt x="1696" y="339"/>
                  </a:lnTo>
                  <a:lnTo>
                    <a:pt x="1696" y="336"/>
                  </a:lnTo>
                  <a:lnTo>
                    <a:pt x="1699" y="333"/>
                  </a:lnTo>
                  <a:lnTo>
                    <a:pt x="1711" y="330"/>
                  </a:lnTo>
                  <a:lnTo>
                    <a:pt x="1711" y="330"/>
                  </a:lnTo>
                  <a:lnTo>
                    <a:pt x="1708" y="336"/>
                  </a:lnTo>
                  <a:lnTo>
                    <a:pt x="1708" y="339"/>
                  </a:lnTo>
                  <a:lnTo>
                    <a:pt x="1720" y="351"/>
                  </a:lnTo>
                  <a:lnTo>
                    <a:pt x="1720" y="351"/>
                  </a:lnTo>
                  <a:lnTo>
                    <a:pt x="1729" y="360"/>
                  </a:lnTo>
                  <a:lnTo>
                    <a:pt x="1735" y="366"/>
                  </a:lnTo>
                  <a:lnTo>
                    <a:pt x="1745" y="366"/>
                  </a:lnTo>
                  <a:lnTo>
                    <a:pt x="1745" y="366"/>
                  </a:lnTo>
                  <a:lnTo>
                    <a:pt x="1742" y="369"/>
                  </a:lnTo>
                  <a:lnTo>
                    <a:pt x="1742" y="369"/>
                  </a:lnTo>
                  <a:lnTo>
                    <a:pt x="1739" y="372"/>
                  </a:lnTo>
                  <a:lnTo>
                    <a:pt x="1735" y="375"/>
                  </a:lnTo>
                  <a:lnTo>
                    <a:pt x="1735" y="375"/>
                  </a:lnTo>
                  <a:lnTo>
                    <a:pt x="1742" y="378"/>
                  </a:lnTo>
                  <a:lnTo>
                    <a:pt x="1745" y="381"/>
                  </a:lnTo>
                  <a:lnTo>
                    <a:pt x="1745" y="387"/>
                  </a:lnTo>
                  <a:lnTo>
                    <a:pt x="1745" y="387"/>
                  </a:lnTo>
                  <a:lnTo>
                    <a:pt x="1748" y="387"/>
                  </a:lnTo>
                  <a:lnTo>
                    <a:pt x="1748" y="384"/>
                  </a:lnTo>
                  <a:lnTo>
                    <a:pt x="1748" y="378"/>
                  </a:lnTo>
                  <a:lnTo>
                    <a:pt x="1748" y="378"/>
                  </a:lnTo>
                  <a:lnTo>
                    <a:pt x="1751" y="378"/>
                  </a:lnTo>
                  <a:lnTo>
                    <a:pt x="1754" y="381"/>
                  </a:lnTo>
                  <a:lnTo>
                    <a:pt x="1754" y="384"/>
                  </a:lnTo>
                  <a:lnTo>
                    <a:pt x="1754" y="390"/>
                  </a:lnTo>
                  <a:lnTo>
                    <a:pt x="1757" y="390"/>
                  </a:lnTo>
                  <a:lnTo>
                    <a:pt x="1760" y="390"/>
                  </a:lnTo>
                  <a:lnTo>
                    <a:pt x="1760" y="390"/>
                  </a:lnTo>
                  <a:lnTo>
                    <a:pt x="1757" y="399"/>
                  </a:lnTo>
                  <a:lnTo>
                    <a:pt x="1760" y="406"/>
                  </a:lnTo>
                  <a:lnTo>
                    <a:pt x="1757" y="409"/>
                  </a:lnTo>
                  <a:lnTo>
                    <a:pt x="1754" y="415"/>
                  </a:lnTo>
                  <a:lnTo>
                    <a:pt x="1754" y="415"/>
                  </a:lnTo>
                  <a:lnTo>
                    <a:pt x="1754" y="421"/>
                  </a:lnTo>
                  <a:lnTo>
                    <a:pt x="1760" y="421"/>
                  </a:lnTo>
                  <a:lnTo>
                    <a:pt x="1766" y="421"/>
                  </a:lnTo>
                  <a:lnTo>
                    <a:pt x="1769" y="424"/>
                  </a:lnTo>
                  <a:lnTo>
                    <a:pt x="1769" y="424"/>
                  </a:lnTo>
                  <a:lnTo>
                    <a:pt x="1766" y="427"/>
                  </a:lnTo>
                  <a:lnTo>
                    <a:pt x="1766" y="430"/>
                  </a:lnTo>
                  <a:lnTo>
                    <a:pt x="1766" y="433"/>
                  </a:lnTo>
                  <a:lnTo>
                    <a:pt x="1766" y="433"/>
                  </a:lnTo>
                  <a:lnTo>
                    <a:pt x="1772" y="433"/>
                  </a:lnTo>
                  <a:lnTo>
                    <a:pt x="1778" y="436"/>
                  </a:lnTo>
                  <a:lnTo>
                    <a:pt x="1778" y="436"/>
                  </a:lnTo>
                  <a:lnTo>
                    <a:pt x="1784" y="445"/>
                  </a:lnTo>
                  <a:lnTo>
                    <a:pt x="1784" y="445"/>
                  </a:lnTo>
                  <a:lnTo>
                    <a:pt x="1796" y="448"/>
                  </a:lnTo>
                  <a:lnTo>
                    <a:pt x="1802" y="451"/>
                  </a:lnTo>
                  <a:lnTo>
                    <a:pt x="1805" y="457"/>
                  </a:lnTo>
                  <a:lnTo>
                    <a:pt x="1805" y="457"/>
                  </a:lnTo>
                  <a:lnTo>
                    <a:pt x="1811" y="454"/>
                  </a:lnTo>
                  <a:lnTo>
                    <a:pt x="1814" y="451"/>
                  </a:lnTo>
                  <a:lnTo>
                    <a:pt x="1817" y="448"/>
                  </a:lnTo>
                  <a:lnTo>
                    <a:pt x="1817" y="451"/>
                  </a:lnTo>
                  <a:lnTo>
                    <a:pt x="1817" y="451"/>
                  </a:lnTo>
                  <a:lnTo>
                    <a:pt x="1817" y="460"/>
                  </a:lnTo>
                  <a:lnTo>
                    <a:pt x="1811" y="463"/>
                  </a:lnTo>
                  <a:lnTo>
                    <a:pt x="1796" y="463"/>
                  </a:lnTo>
                  <a:lnTo>
                    <a:pt x="1796" y="463"/>
                  </a:lnTo>
                  <a:lnTo>
                    <a:pt x="1802" y="469"/>
                  </a:lnTo>
                  <a:lnTo>
                    <a:pt x="1811" y="472"/>
                  </a:lnTo>
                  <a:lnTo>
                    <a:pt x="1829" y="475"/>
                  </a:lnTo>
                  <a:lnTo>
                    <a:pt x="1829" y="475"/>
                  </a:lnTo>
                  <a:lnTo>
                    <a:pt x="1829" y="481"/>
                  </a:lnTo>
                  <a:lnTo>
                    <a:pt x="1832" y="484"/>
                  </a:lnTo>
                  <a:lnTo>
                    <a:pt x="1838" y="484"/>
                  </a:lnTo>
                  <a:lnTo>
                    <a:pt x="1838" y="484"/>
                  </a:lnTo>
                  <a:lnTo>
                    <a:pt x="1838" y="493"/>
                  </a:lnTo>
                  <a:lnTo>
                    <a:pt x="1841" y="496"/>
                  </a:lnTo>
                  <a:lnTo>
                    <a:pt x="1847" y="496"/>
                  </a:lnTo>
                  <a:lnTo>
                    <a:pt x="1847" y="496"/>
                  </a:lnTo>
                  <a:lnTo>
                    <a:pt x="1841" y="505"/>
                  </a:lnTo>
                  <a:lnTo>
                    <a:pt x="1841" y="517"/>
                  </a:lnTo>
                  <a:lnTo>
                    <a:pt x="1841" y="517"/>
                  </a:lnTo>
                  <a:lnTo>
                    <a:pt x="1829" y="520"/>
                  </a:lnTo>
                  <a:lnTo>
                    <a:pt x="1817" y="526"/>
                  </a:lnTo>
                  <a:lnTo>
                    <a:pt x="1817" y="526"/>
                  </a:lnTo>
                  <a:lnTo>
                    <a:pt x="1817" y="526"/>
                  </a:lnTo>
                  <a:lnTo>
                    <a:pt x="1814" y="530"/>
                  </a:lnTo>
                  <a:lnTo>
                    <a:pt x="1814" y="530"/>
                  </a:lnTo>
                  <a:lnTo>
                    <a:pt x="1808" y="530"/>
                  </a:lnTo>
                  <a:lnTo>
                    <a:pt x="1805" y="533"/>
                  </a:lnTo>
                  <a:lnTo>
                    <a:pt x="1805" y="533"/>
                  </a:lnTo>
                  <a:lnTo>
                    <a:pt x="1805" y="536"/>
                  </a:lnTo>
                  <a:lnTo>
                    <a:pt x="1802" y="536"/>
                  </a:lnTo>
                  <a:lnTo>
                    <a:pt x="1796" y="533"/>
                  </a:lnTo>
                  <a:lnTo>
                    <a:pt x="1796" y="533"/>
                  </a:lnTo>
                  <a:lnTo>
                    <a:pt x="1790" y="542"/>
                  </a:lnTo>
                  <a:lnTo>
                    <a:pt x="1790" y="542"/>
                  </a:lnTo>
                  <a:lnTo>
                    <a:pt x="1784" y="554"/>
                  </a:lnTo>
                  <a:lnTo>
                    <a:pt x="1784" y="554"/>
                  </a:lnTo>
                  <a:lnTo>
                    <a:pt x="1781" y="554"/>
                  </a:lnTo>
                  <a:lnTo>
                    <a:pt x="1775" y="554"/>
                  </a:lnTo>
                  <a:lnTo>
                    <a:pt x="1775" y="557"/>
                  </a:lnTo>
                  <a:lnTo>
                    <a:pt x="1778" y="557"/>
                  </a:lnTo>
                  <a:lnTo>
                    <a:pt x="1778" y="557"/>
                  </a:lnTo>
                  <a:lnTo>
                    <a:pt x="1772" y="563"/>
                  </a:lnTo>
                  <a:lnTo>
                    <a:pt x="1766" y="563"/>
                  </a:lnTo>
                  <a:lnTo>
                    <a:pt x="1754" y="563"/>
                  </a:lnTo>
                  <a:lnTo>
                    <a:pt x="1754" y="563"/>
                  </a:lnTo>
                  <a:lnTo>
                    <a:pt x="1729" y="563"/>
                  </a:lnTo>
                  <a:lnTo>
                    <a:pt x="1729" y="563"/>
                  </a:lnTo>
                  <a:lnTo>
                    <a:pt x="1720" y="560"/>
                  </a:lnTo>
                  <a:lnTo>
                    <a:pt x="1717" y="557"/>
                  </a:lnTo>
                  <a:lnTo>
                    <a:pt x="1717" y="557"/>
                  </a:lnTo>
                  <a:lnTo>
                    <a:pt x="1702" y="557"/>
                  </a:lnTo>
                  <a:lnTo>
                    <a:pt x="1690" y="557"/>
                  </a:lnTo>
                  <a:lnTo>
                    <a:pt x="1663" y="563"/>
                  </a:lnTo>
                  <a:lnTo>
                    <a:pt x="1663" y="563"/>
                  </a:lnTo>
                  <a:lnTo>
                    <a:pt x="1654" y="569"/>
                  </a:lnTo>
                  <a:lnTo>
                    <a:pt x="1645" y="575"/>
                  </a:lnTo>
                  <a:lnTo>
                    <a:pt x="1639" y="581"/>
                  </a:lnTo>
                  <a:lnTo>
                    <a:pt x="1627" y="587"/>
                  </a:lnTo>
                  <a:lnTo>
                    <a:pt x="1627" y="587"/>
                  </a:lnTo>
                  <a:lnTo>
                    <a:pt x="1630" y="593"/>
                  </a:lnTo>
                  <a:lnTo>
                    <a:pt x="1627" y="596"/>
                  </a:lnTo>
                  <a:lnTo>
                    <a:pt x="1621" y="599"/>
                  </a:lnTo>
                  <a:lnTo>
                    <a:pt x="1615" y="602"/>
                  </a:lnTo>
                  <a:lnTo>
                    <a:pt x="1615" y="602"/>
                  </a:lnTo>
                  <a:lnTo>
                    <a:pt x="1618" y="608"/>
                  </a:lnTo>
                  <a:lnTo>
                    <a:pt x="1618" y="614"/>
                  </a:lnTo>
                  <a:lnTo>
                    <a:pt x="1618" y="614"/>
                  </a:lnTo>
                  <a:lnTo>
                    <a:pt x="1624" y="611"/>
                  </a:lnTo>
                  <a:lnTo>
                    <a:pt x="1624" y="608"/>
                  </a:lnTo>
                  <a:lnTo>
                    <a:pt x="1630" y="599"/>
                  </a:lnTo>
                  <a:lnTo>
                    <a:pt x="1630" y="599"/>
                  </a:lnTo>
                  <a:lnTo>
                    <a:pt x="1639" y="596"/>
                  </a:lnTo>
                  <a:lnTo>
                    <a:pt x="1645" y="596"/>
                  </a:lnTo>
                  <a:lnTo>
                    <a:pt x="1648" y="590"/>
                  </a:lnTo>
                  <a:lnTo>
                    <a:pt x="1648" y="590"/>
                  </a:lnTo>
                  <a:lnTo>
                    <a:pt x="1648" y="587"/>
                  </a:lnTo>
                  <a:lnTo>
                    <a:pt x="1651" y="587"/>
                  </a:lnTo>
                  <a:lnTo>
                    <a:pt x="1654" y="590"/>
                  </a:lnTo>
                  <a:lnTo>
                    <a:pt x="1654" y="581"/>
                  </a:lnTo>
                  <a:lnTo>
                    <a:pt x="1654" y="581"/>
                  </a:lnTo>
                  <a:lnTo>
                    <a:pt x="1657" y="581"/>
                  </a:lnTo>
                  <a:lnTo>
                    <a:pt x="1660" y="584"/>
                  </a:lnTo>
                  <a:lnTo>
                    <a:pt x="1663" y="587"/>
                  </a:lnTo>
                  <a:lnTo>
                    <a:pt x="1663" y="587"/>
                  </a:lnTo>
                  <a:lnTo>
                    <a:pt x="1666" y="584"/>
                  </a:lnTo>
                  <a:lnTo>
                    <a:pt x="1666" y="581"/>
                  </a:lnTo>
                  <a:lnTo>
                    <a:pt x="1666" y="578"/>
                  </a:lnTo>
                  <a:lnTo>
                    <a:pt x="1666" y="578"/>
                  </a:lnTo>
                  <a:lnTo>
                    <a:pt x="1681" y="578"/>
                  </a:lnTo>
                  <a:lnTo>
                    <a:pt x="1696" y="578"/>
                  </a:lnTo>
                  <a:lnTo>
                    <a:pt x="1696" y="578"/>
                  </a:lnTo>
                  <a:lnTo>
                    <a:pt x="1696" y="581"/>
                  </a:lnTo>
                  <a:lnTo>
                    <a:pt x="1699" y="581"/>
                  </a:lnTo>
                  <a:lnTo>
                    <a:pt x="1699" y="578"/>
                  </a:lnTo>
                  <a:lnTo>
                    <a:pt x="1699" y="578"/>
                  </a:lnTo>
                  <a:lnTo>
                    <a:pt x="1702" y="578"/>
                  </a:lnTo>
                  <a:lnTo>
                    <a:pt x="1705" y="581"/>
                  </a:lnTo>
                  <a:lnTo>
                    <a:pt x="1705" y="587"/>
                  </a:lnTo>
                  <a:lnTo>
                    <a:pt x="1702" y="596"/>
                  </a:lnTo>
                  <a:lnTo>
                    <a:pt x="1699" y="596"/>
                  </a:lnTo>
                  <a:lnTo>
                    <a:pt x="1696" y="596"/>
                  </a:lnTo>
                  <a:lnTo>
                    <a:pt x="1696" y="596"/>
                  </a:lnTo>
                  <a:lnTo>
                    <a:pt x="1699" y="602"/>
                  </a:lnTo>
                  <a:lnTo>
                    <a:pt x="1696" y="605"/>
                  </a:lnTo>
                  <a:lnTo>
                    <a:pt x="1693" y="614"/>
                  </a:lnTo>
                  <a:lnTo>
                    <a:pt x="1693" y="623"/>
                  </a:lnTo>
                  <a:lnTo>
                    <a:pt x="1693" y="623"/>
                  </a:lnTo>
                  <a:lnTo>
                    <a:pt x="1693" y="629"/>
                  </a:lnTo>
                  <a:lnTo>
                    <a:pt x="1696" y="635"/>
                  </a:lnTo>
                  <a:lnTo>
                    <a:pt x="1696" y="635"/>
                  </a:lnTo>
                  <a:lnTo>
                    <a:pt x="1702" y="632"/>
                  </a:lnTo>
                  <a:lnTo>
                    <a:pt x="1702" y="632"/>
                  </a:lnTo>
                  <a:lnTo>
                    <a:pt x="1705" y="635"/>
                  </a:lnTo>
                  <a:lnTo>
                    <a:pt x="1705" y="635"/>
                  </a:lnTo>
                  <a:lnTo>
                    <a:pt x="1705" y="638"/>
                  </a:lnTo>
                  <a:lnTo>
                    <a:pt x="1708" y="638"/>
                  </a:lnTo>
                  <a:lnTo>
                    <a:pt x="1711" y="638"/>
                  </a:lnTo>
                  <a:lnTo>
                    <a:pt x="1711" y="638"/>
                  </a:lnTo>
                  <a:lnTo>
                    <a:pt x="1720" y="647"/>
                  </a:lnTo>
                  <a:lnTo>
                    <a:pt x="1720" y="647"/>
                  </a:lnTo>
                  <a:lnTo>
                    <a:pt x="1729" y="647"/>
                  </a:lnTo>
                  <a:lnTo>
                    <a:pt x="1729" y="647"/>
                  </a:lnTo>
                  <a:lnTo>
                    <a:pt x="1732" y="650"/>
                  </a:lnTo>
                  <a:lnTo>
                    <a:pt x="1732" y="650"/>
                  </a:lnTo>
                  <a:lnTo>
                    <a:pt x="1732" y="650"/>
                  </a:lnTo>
                  <a:lnTo>
                    <a:pt x="1739" y="650"/>
                  </a:lnTo>
                  <a:lnTo>
                    <a:pt x="1742" y="647"/>
                  </a:lnTo>
                  <a:lnTo>
                    <a:pt x="1745" y="647"/>
                  </a:lnTo>
                  <a:lnTo>
                    <a:pt x="1748" y="650"/>
                  </a:lnTo>
                  <a:lnTo>
                    <a:pt x="1748" y="650"/>
                  </a:lnTo>
                  <a:lnTo>
                    <a:pt x="1751" y="650"/>
                  </a:lnTo>
                  <a:lnTo>
                    <a:pt x="1751" y="647"/>
                  </a:lnTo>
                  <a:lnTo>
                    <a:pt x="1754" y="644"/>
                  </a:lnTo>
                  <a:lnTo>
                    <a:pt x="1754" y="644"/>
                  </a:lnTo>
                  <a:lnTo>
                    <a:pt x="1760" y="644"/>
                  </a:lnTo>
                  <a:lnTo>
                    <a:pt x="1760" y="644"/>
                  </a:lnTo>
                  <a:lnTo>
                    <a:pt x="1760" y="638"/>
                  </a:lnTo>
                  <a:lnTo>
                    <a:pt x="1760" y="632"/>
                  </a:lnTo>
                  <a:lnTo>
                    <a:pt x="1760" y="632"/>
                  </a:lnTo>
                  <a:lnTo>
                    <a:pt x="1766" y="632"/>
                  </a:lnTo>
                  <a:lnTo>
                    <a:pt x="1769" y="632"/>
                  </a:lnTo>
                  <a:lnTo>
                    <a:pt x="1769" y="638"/>
                  </a:lnTo>
                  <a:lnTo>
                    <a:pt x="1769" y="638"/>
                  </a:lnTo>
                  <a:lnTo>
                    <a:pt x="1772" y="641"/>
                  </a:lnTo>
                  <a:lnTo>
                    <a:pt x="1775" y="644"/>
                  </a:lnTo>
                  <a:lnTo>
                    <a:pt x="1778" y="647"/>
                  </a:lnTo>
                  <a:lnTo>
                    <a:pt x="1778" y="657"/>
                  </a:lnTo>
                  <a:lnTo>
                    <a:pt x="1778" y="657"/>
                  </a:lnTo>
                  <a:lnTo>
                    <a:pt x="1772" y="657"/>
                  </a:lnTo>
                  <a:lnTo>
                    <a:pt x="1772" y="653"/>
                  </a:lnTo>
                  <a:lnTo>
                    <a:pt x="1769" y="650"/>
                  </a:lnTo>
                  <a:lnTo>
                    <a:pt x="1766" y="650"/>
                  </a:lnTo>
                  <a:lnTo>
                    <a:pt x="1766" y="650"/>
                  </a:lnTo>
                  <a:lnTo>
                    <a:pt x="1760" y="653"/>
                  </a:lnTo>
                  <a:lnTo>
                    <a:pt x="1760" y="657"/>
                  </a:lnTo>
                  <a:lnTo>
                    <a:pt x="1754" y="663"/>
                  </a:lnTo>
                  <a:lnTo>
                    <a:pt x="1754" y="663"/>
                  </a:lnTo>
                  <a:lnTo>
                    <a:pt x="1748" y="663"/>
                  </a:lnTo>
                  <a:lnTo>
                    <a:pt x="1742" y="663"/>
                  </a:lnTo>
                  <a:lnTo>
                    <a:pt x="1742" y="663"/>
                  </a:lnTo>
                  <a:lnTo>
                    <a:pt x="1735" y="666"/>
                  </a:lnTo>
                  <a:lnTo>
                    <a:pt x="1732" y="669"/>
                  </a:lnTo>
                  <a:lnTo>
                    <a:pt x="1729" y="672"/>
                  </a:lnTo>
                  <a:lnTo>
                    <a:pt x="1720" y="672"/>
                  </a:lnTo>
                  <a:lnTo>
                    <a:pt x="1720" y="672"/>
                  </a:lnTo>
                  <a:lnTo>
                    <a:pt x="1717" y="672"/>
                  </a:lnTo>
                  <a:lnTo>
                    <a:pt x="1714" y="678"/>
                  </a:lnTo>
                  <a:lnTo>
                    <a:pt x="1711" y="684"/>
                  </a:lnTo>
                  <a:lnTo>
                    <a:pt x="1711" y="684"/>
                  </a:lnTo>
                  <a:lnTo>
                    <a:pt x="1711" y="684"/>
                  </a:lnTo>
                  <a:lnTo>
                    <a:pt x="1708" y="684"/>
                  </a:lnTo>
                  <a:lnTo>
                    <a:pt x="1708" y="681"/>
                  </a:lnTo>
                  <a:lnTo>
                    <a:pt x="1708" y="681"/>
                  </a:lnTo>
                  <a:lnTo>
                    <a:pt x="1699" y="690"/>
                  </a:lnTo>
                  <a:lnTo>
                    <a:pt x="1696" y="693"/>
                  </a:lnTo>
                  <a:lnTo>
                    <a:pt x="1687" y="693"/>
                  </a:lnTo>
                  <a:lnTo>
                    <a:pt x="1687" y="693"/>
                  </a:lnTo>
                  <a:lnTo>
                    <a:pt x="1690" y="687"/>
                  </a:lnTo>
                  <a:lnTo>
                    <a:pt x="1690" y="684"/>
                  </a:lnTo>
                  <a:lnTo>
                    <a:pt x="1687" y="681"/>
                  </a:lnTo>
                  <a:lnTo>
                    <a:pt x="1687" y="675"/>
                  </a:lnTo>
                  <a:lnTo>
                    <a:pt x="1687" y="675"/>
                  </a:lnTo>
                  <a:lnTo>
                    <a:pt x="1696" y="669"/>
                  </a:lnTo>
                  <a:lnTo>
                    <a:pt x="1702" y="669"/>
                  </a:lnTo>
                  <a:lnTo>
                    <a:pt x="1708" y="672"/>
                  </a:lnTo>
                  <a:lnTo>
                    <a:pt x="1708" y="672"/>
                  </a:lnTo>
                  <a:lnTo>
                    <a:pt x="1708" y="666"/>
                  </a:lnTo>
                  <a:lnTo>
                    <a:pt x="1705" y="660"/>
                  </a:lnTo>
                  <a:lnTo>
                    <a:pt x="1696" y="657"/>
                  </a:lnTo>
                  <a:lnTo>
                    <a:pt x="1696" y="657"/>
                  </a:lnTo>
                  <a:lnTo>
                    <a:pt x="1690" y="657"/>
                  </a:lnTo>
                  <a:lnTo>
                    <a:pt x="1684" y="660"/>
                  </a:lnTo>
                  <a:lnTo>
                    <a:pt x="1678" y="666"/>
                  </a:lnTo>
                  <a:lnTo>
                    <a:pt x="1672" y="669"/>
                  </a:lnTo>
                  <a:lnTo>
                    <a:pt x="1672" y="669"/>
                  </a:lnTo>
                  <a:lnTo>
                    <a:pt x="1660" y="672"/>
                  </a:lnTo>
                  <a:lnTo>
                    <a:pt x="1660" y="672"/>
                  </a:lnTo>
                  <a:lnTo>
                    <a:pt x="1657" y="675"/>
                  </a:lnTo>
                  <a:lnTo>
                    <a:pt x="1654" y="681"/>
                  </a:lnTo>
                  <a:lnTo>
                    <a:pt x="1654" y="681"/>
                  </a:lnTo>
                  <a:lnTo>
                    <a:pt x="1642" y="681"/>
                  </a:lnTo>
                  <a:lnTo>
                    <a:pt x="1633" y="684"/>
                  </a:lnTo>
                  <a:lnTo>
                    <a:pt x="1627" y="687"/>
                  </a:lnTo>
                  <a:lnTo>
                    <a:pt x="1615" y="684"/>
                  </a:lnTo>
                  <a:lnTo>
                    <a:pt x="1615" y="684"/>
                  </a:lnTo>
                  <a:lnTo>
                    <a:pt x="1618" y="687"/>
                  </a:lnTo>
                  <a:lnTo>
                    <a:pt x="1621" y="690"/>
                  </a:lnTo>
                  <a:lnTo>
                    <a:pt x="1618" y="693"/>
                  </a:lnTo>
                  <a:lnTo>
                    <a:pt x="1605" y="693"/>
                  </a:lnTo>
                  <a:lnTo>
                    <a:pt x="1605" y="693"/>
                  </a:lnTo>
                  <a:lnTo>
                    <a:pt x="1602" y="699"/>
                  </a:lnTo>
                  <a:lnTo>
                    <a:pt x="1599" y="708"/>
                  </a:lnTo>
                  <a:lnTo>
                    <a:pt x="1599" y="717"/>
                  </a:lnTo>
                  <a:lnTo>
                    <a:pt x="1605" y="726"/>
                  </a:lnTo>
                  <a:lnTo>
                    <a:pt x="1605" y="726"/>
                  </a:lnTo>
                  <a:lnTo>
                    <a:pt x="1605" y="729"/>
                  </a:lnTo>
                  <a:lnTo>
                    <a:pt x="1602" y="732"/>
                  </a:lnTo>
                  <a:lnTo>
                    <a:pt x="1599" y="735"/>
                  </a:lnTo>
                  <a:lnTo>
                    <a:pt x="1599" y="741"/>
                  </a:lnTo>
                  <a:lnTo>
                    <a:pt x="1599" y="741"/>
                  </a:lnTo>
                  <a:lnTo>
                    <a:pt x="1587" y="741"/>
                  </a:lnTo>
                  <a:lnTo>
                    <a:pt x="1587" y="741"/>
                  </a:lnTo>
                  <a:lnTo>
                    <a:pt x="1581" y="744"/>
                  </a:lnTo>
                  <a:lnTo>
                    <a:pt x="1578" y="750"/>
                  </a:lnTo>
                  <a:lnTo>
                    <a:pt x="1578" y="750"/>
                  </a:lnTo>
                  <a:lnTo>
                    <a:pt x="1566" y="753"/>
                  </a:lnTo>
                  <a:lnTo>
                    <a:pt x="1560" y="753"/>
                  </a:lnTo>
                  <a:lnTo>
                    <a:pt x="1554" y="756"/>
                  </a:lnTo>
                  <a:lnTo>
                    <a:pt x="1554" y="756"/>
                  </a:lnTo>
                  <a:lnTo>
                    <a:pt x="1545" y="765"/>
                  </a:lnTo>
                  <a:lnTo>
                    <a:pt x="1545" y="765"/>
                  </a:lnTo>
                  <a:lnTo>
                    <a:pt x="1539" y="774"/>
                  </a:lnTo>
                  <a:lnTo>
                    <a:pt x="1533" y="787"/>
                  </a:lnTo>
                  <a:lnTo>
                    <a:pt x="1533" y="787"/>
                  </a:lnTo>
                  <a:lnTo>
                    <a:pt x="1527" y="793"/>
                  </a:lnTo>
                  <a:lnTo>
                    <a:pt x="1524" y="796"/>
                  </a:lnTo>
                  <a:lnTo>
                    <a:pt x="1524" y="805"/>
                  </a:lnTo>
                  <a:lnTo>
                    <a:pt x="1524" y="805"/>
                  </a:lnTo>
                  <a:lnTo>
                    <a:pt x="1521" y="805"/>
                  </a:lnTo>
                  <a:lnTo>
                    <a:pt x="1518" y="799"/>
                  </a:lnTo>
                  <a:lnTo>
                    <a:pt x="1515" y="796"/>
                  </a:lnTo>
                  <a:lnTo>
                    <a:pt x="1509" y="793"/>
                  </a:lnTo>
                  <a:lnTo>
                    <a:pt x="1509" y="793"/>
                  </a:lnTo>
                  <a:lnTo>
                    <a:pt x="1506" y="796"/>
                  </a:lnTo>
                  <a:lnTo>
                    <a:pt x="1506" y="799"/>
                  </a:lnTo>
                  <a:lnTo>
                    <a:pt x="1503" y="802"/>
                  </a:lnTo>
                  <a:lnTo>
                    <a:pt x="1500" y="802"/>
                  </a:lnTo>
                  <a:lnTo>
                    <a:pt x="1500" y="802"/>
                  </a:lnTo>
                  <a:lnTo>
                    <a:pt x="1509" y="814"/>
                  </a:lnTo>
                  <a:lnTo>
                    <a:pt x="1515" y="826"/>
                  </a:lnTo>
                  <a:lnTo>
                    <a:pt x="1518" y="856"/>
                  </a:lnTo>
                  <a:lnTo>
                    <a:pt x="1518" y="856"/>
                  </a:lnTo>
                  <a:lnTo>
                    <a:pt x="1512" y="853"/>
                  </a:lnTo>
                  <a:lnTo>
                    <a:pt x="1512" y="856"/>
                  </a:lnTo>
                  <a:lnTo>
                    <a:pt x="1509" y="862"/>
                  </a:lnTo>
                  <a:lnTo>
                    <a:pt x="1509" y="862"/>
                  </a:lnTo>
                  <a:lnTo>
                    <a:pt x="1506" y="862"/>
                  </a:lnTo>
                  <a:lnTo>
                    <a:pt x="1500" y="862"/>
                  </a:lnTo>
                  <a:lnTo>
                    <a:pt x="1500" y="862"/>
                  </a:lnTo>
                  <a:lnTo>
                    <a:pt x="1494" y="871"/>
                  </a:lnTo>
                  <a:lnTo>
                    <a:pt x="1494" y="871"/>
                  </a:lnTo>
                  <a:lnTo>
                    <a:pt x="1482" y="883"/>
                  </a:lnTo>
                  <a:lnTo>
                    <a:pt x="1482" y="883"/>
                  </a:lnTo>
                  <a:lnTo>
                    <a:pt x="1472" y="883"/>
                  </a:lnTo>
                  <a:lnTo>
                    <a:pt x="1466" y="886"/>
                  </a:lnTo>
                  <a:lnTo>
                    <a:pt x="1463" y="886"/>
                  </a:lnTo>
                  <a:lnTo>
                    <a:pt x="1463" y="886"/>
                  </a:lnTo>
                  <a:lnTo>
                    <a:pt x="1457" y="889"/>
                  </a:lnTo>
                  <a:lnTo>
                    <a:pt x="1454" y="895"/>
                  </a:lnTo>
                  <a:lnTo>
                    <a:pt x="1448" y="907"/>
                  </a:lnTo>
                  <a:lnTo>
                    <a:pt x="1448" y="907"/>
                  </a:lnTo>
                  <a:lnTo>
                    <a:pt x="1442" y="911"/>
                  </a:lnTo>
                  <a:lnTo>
                    <a:pt x="1439" y="914"/>
                  </a:lnTo>
                  <a:lnTo>
                    <a:pt x="1433" y="920"/>
                  </a:lnTo>
                  <a:lnTo>
                    <a:pt x="1427" y="920"/>
                  </a:lnTo>
                  <a:lnTo>
                    <a:pt x="1427" y="920"/>
                  </a:lnTo>
                  <a:lnTo>
                    <a:pt x="1427" y="932"/>
                  </a:lnTo>
                  <a:lnTo>
                    <a:pt x="1427" y="947"/>
                  </a:lnTo>
                  <a:lnTo>
                    <a:pt x="1427" y="959"/>
                  </a:lnTo>
                  <a:lnTo>
                    <a:pt x="1430" y="962"/>
                  </a:lnTo>
                  <a:lnTo>
                    <a:pt x="1436" y="965"/>
                  </a:lnTo>
                  <a:lnTo>
                    <a:pt x="1436" y="965"/>
                  </a:lnTo>
                  <a:lnTo>
                    <a:pt x="1433" y="974"/>
                  </a:lnTo>
                  <a:lnTo>
                    <a:pt x="1436" y="980"/>
                  </a:lnTo>
                  <a:lnTo>
                    <a:pt x="1439" y="989"/>
                  </a:lnTo>
                  <a:lnTo>
                    <a:pt x="1439" y="1001"/>
                  </a:lnTo>
                  <a:lnTo>
                    <a:pt x="1439" y="1001"/>
                  </a:lnTo>
                  <a:lnTo>
                    <a:pt x="1439" y="1004"/>
                  </a:lnTo>
                  <a:lnTo>
                    <a:pt x="1442" y="1004"/>
                  </a:lnTo>
                  <a:lnTo>
                    <a:pt x="1448" y="1004"/>
                  </a:lnTo>
                  <a:lnTo>
                    <a:pt x="1448" y="1004"/>
                  </a:lnTo>
                  <a:lnTo>
                    <a:pt x="1445" y="1013"/>
                  </a:lnTo>
                  <a:lnTo>
                    <a:pt x="1445" y="1019"/>
                  </a:lnTo>
                  <a:lnTo>
                    <a:pt x="1448" y="1025"/>
                  </a:lnTo>
                  <a:lnTo>
                    <a:pt x="1448" y="1035"/>
                  </a:lnTo>
                  <a:lnTo>
                    <a:pt x="1448" y="1035"/>
                  </a:lnTo>
                  <a:lnTo>
                    <a:pt x="1439" y="1035"/>
                  </a:lnTo>
                  <a:lnTo>
                    <a:pt x="1430" y="1041"/>
                  </a:lnTo>
                  <a:lnTo>
                    <a:pt x="1430" y="1041"/>
                  </a:lnTo>
                  <a:lnTo>
                    <a:pt x="1427" y="1041"/>
                  </a:lnTo>
                  <a:lnTo>
                    <a:pt x="1427" y="1038"/>
                  </a:lnTo>
                  <a:lnTo>
                    <a:pt x="1427" y="1028"/>
                  </a:lnTo>
                  <a:lnTo>
                    <a:pt x="1427" y="1028"/>
                  </a:lnTo>
                  <a:lnTo>
                    <a:pt x="1424" y="1028"/>
                  </a:lnTo>
                  <a:lnTo>
                    <a:pt x="1421" y="1028"/>
                  </a:lnTo>
                  <a:lnTo>
                    <a:pt x="1415" y="1025"/>
                  </a:lnTo>
                  <a:lnTo>
                    <a:pt x="1415" y="1025"/>
                  </a:lnTo>
                  <a:lnTo>
                    <a:pt x="1412" y="1019"/>
                  </a:lnTo>
                  <a:lnTo>
                    <a:pt x="1412" y="1016"/>
                  </a:lnTo>
                  <a:lnTo>
                    <a:pt x="1406" y="1016"/>
                  </a:lnTo>
                  <a:lnTo>
                    <a:pt x="1406" y="1016"/>
                  </a:lnTo>
                  <a:lnTo>
                    <a:pt x="1409" y="1004"/>
                  </a:lnTo>
                  <a:lnTo>
                    <a:pt x="1406" y="998"/>
                  </a:lnTo>
                  <a:lnTo>
                    <a:pt x="1400" y="998"/>
                  </a:lnTo>
                  <a:lnTo>
                    <a:pt x="1400" y="998"/>
                  </a:lnTo>
                  <a:lnTo>
                    <a:pt x="1403" y="986"/>
                  </a:lnTo>
                  <a:lnTo>
                    <a:pt x="1400" y="977"/>
                  </a:lnTo>
                  <a:lnTo>
                    <a:pt x="1397" y="971"/>
                  </a:lnTo>
                  <a:lnTo>
                    <a:pt x="1394" y="962"/>
                  </a:lnTo>
                  <a:lnTo>
                    <a:pt x="1394" y="962"/>
                  </a:lnTo>
                  <a:lnTo>
                    <a:pt x="1391" y="962"/>
                  </a:lnTo>
                  <a:lnTo>
                    <a:pt x="1388" y="965"/>
                  </a:lnTo>
                  <a:lnTo>
                    <a:pt x="1388" y="965"/>
                  </a:lnTo>
                  <a:lnTo>
                    <a:pt x="1388" y="956"/>
                  </a:lnTo>
                  <a:lnTo>
                    <a:pt x="1388" y="956"/>
                  </a:lnTo>
                  <a:lnTo>
                    <a:pt x="1370" y="959"/>
                  </a:lnTo>
                  <a:lnTo>
                    <a:pt x="1361" y="959"/>
                  </a:lnTo>
                  <a:lnTo>
                    <a:pt x="1355" y="956"/>
                  </a:lnTo>
                  <a:lnTo>
                    <a:pt x="1355" y="956"/>
                  </a:lnTo>
                  <a:lnTo>
                    <a:pt x="1352" y="953"/>
                  </a:lnTo>
                  <a:lnTo>
                    <a:pt x="1345" y="950"/>
                  </a:lnTo>
                  <a:lnTo>
                    <a:pt x="1345" y="950"/>
                  </a:lnTo>
                  <a:lnTo>
                    <a:pt x="1339" y="950"/>
                  </a:lnTo>
                  <a:lnTo>
                    <a:pt x="1330" y="953"/>
                  </a:lnTo>
                  <a:lnTo>
                    <a:pt x="1330" y="953"/>
                  </a:lnTo>
                  <a:lnTo>
                    <a:pt x="1336" y="947"/>
                  </a:lnTo>
                  <a:lnTo>
                    <a:pt x="1336" y="944"/>
                  </a:lnTo>
                  <a:lnTo>
                    <a:pt x="1330" y="944"/>
                  </a:lnTo>
                  <a:lnTo>
                    <a:pt x="1330" y="944"/>
                  </a:lnTo>
                  <a:lnTo>
                    <a:pt x="1327" y="947"/>
                  </a:lnTo>
                  <a:lnTo>
                    <a:pt x="1324" y="950"/>
                  </a:lnTo>
                  <a:lnTo>
                    <a:pt x="1324" y="950"/>
                  </a:lnTo>
                  <a:lnTo>
                    <a:pt x="1306" y="950"/>
                  </a:lnTo>
                  <a:lnTo>
                    <a:pt x="1297" y="947"/>
                  </a:lnTo>
                  <a:lnTo>
                    <a:pt x="1288" y="944"/>
                  </a:lnTo>
                  <a:lnTo>
                    <a:pt x="1288" y="944"/>
                  </a:lnTo>
                  <a:lnTo>
                    <a:pt x="1285" y="947"/>
                  </a:lnTo>
                  <a:lnTo>
                    <a:pt x="1285" y="953"/>
                  </a:lnTo>
                  <a:lnTo>
                    <a:pt x="1285" y="965"/>
                  </a:lnTo>
                  <a:lnTo>
                    <a:pt x="1285" y="965"/>
                  </a:lnTo>
                  <a:lnTo>
                    <a:pt x="1249" y="959"/>
                  </a:lnTo>
                  <a:lnTo>
                    <a:pt x="1212" y="956"/>
                  </a:lnTo>
                  <a:lnTo>
                    <a:pt x="1212" y="956"/>
                  </a:lnTo>
                  <a:lnTo>
                    <a:pt x="1209" y="959"/>
                  </a:lnTo>
                  <a:lnTo>
                    <a:pt x="1203" y="962"/>
                  </a:lnTo>
                  <a:lnTo>
                    <a:pt x="1203" y="962"/>
                  </a:lnTo>
                  <a:lnTo>
                    <a:pt x="1200" y="962"/>
                  </a:lnTo>
                  <a:lnTo>
                    <a:pt x="1200" y="965"/>
                  </a:lnTo>
                  <a:lnTo>
                    <a:pt x="1197" y="968"/>
                  </a:lnTo>
                  <a:lnTo>
                    <a:pt x="1194" y="968"/>
                  </a:lnTo>
                  <a:lnTo>
                    <a:pt x="1194" y="968"/>
                  </a:lnTo>
                  <a:lnTo>
                    <a:pt x="1194" y="968"/>
                  </a:lnTo>
                  <a:lnTo>
                    <a:pt x="1191" y="971"/>
                  </a:lnTo>
                  <a:lnTo>
                    <a:pt x="1191" y="977"/>
                  </a:lnTo>
                  <a:lnTo>
                    <a:pt x="1191" y="977"/>
                  </a:lnTo>
                  <a:lnTo>
                    <a:pt x="1182" y="977"/>
                  </a:lnTo>
                  <a:lnTo>
                    <a:pt x="1176" y="977"/>
                  </a:lnTo>
                  <a:lnTo>
                    <a:pt x="1176" y="977"/>
                  </a:lnTo>
                  <a:lnTo>
                    <a:pt x="1173" y="980"/>
                  </a:lnTo>
                  <a:lnTo>
                    <a:pt x="1170" y="983"/>
                  </a:lnTo>
                  <a:lnTo>
                    <a:pt x="1167" y="986"/>
                  </a:lnTo>
                  <a:lnTo>
                    <a:pt x="1164" y="986"/>
                  </a:lnTo>
                  <a:lnTo>
                    <a:pt x="1164" y="986"/>
                  </a:lnTo>
                  <a:lnTo>
                    <a:pt x="1164" y="992"/>
                  </a:lnTo>
                  <a:lnTo>
                    <a:pt x="1164" y="1001"/>
                  </a:lnTo>
                  <a:lnTo>
                    <a:pt x="1164" y="1010"/>
                  </a:lnTo>
                  <a:lnTo>
                    <a:pt x="1164" y="1013"/>
                  </a:lnTo>
                  <a:lnTo>
                    <a:pt x="1167" y="1013"/>
                  </a:lnTo>
                  <a:lnTo>
                    <a:pt x="1167" y="1013"/>
                  </a:lnTo>
                  <a:lnTo>
                    <a:pt x="1161" y="1022"/>
                  </a:lnTo>
                  <a:lnTo>
                    <a:pt x="1155" y="1028"/>
                  </a:lnTo>
                  <a:lnTo>
                    <a:pt x="1155" y="1028"/>
                  </a:lnTo>
                  <a:lnTo>
                    <a:pt x="1155" y="1047"/>
                  </a:lnTo>
                  <a:lnTo>
                    <a:pt x="1155" y="1062"/>
                  </a:lnTo>
                  <a:lnTo>
                    <a:pt x="1155" y="1062"/>
                  </a:lnTo>
                  <a:lnTo>
                    <a:pt x="1158" y="1068"/>
                  </a:lnTo>
                  <a:lnTo>
                    <a:pt x="1158" y="1074"/>
                  </a:lnTo>
                  <a:lnTo>
                    <a:pt x="1158" y="1074"/>
                  </a:lnTo>
                  <a:lnTo>
                    <a:pt x="1161" y="1089"/>
                  </a:lnTo>
                  <a:lnTo>
                    <a:pt x="1158" y="1098"/>
                  </a:lnTo>
                  <a:lnTo>
                    <a:pt x="1155" y="1104"/>
                  </a:lnTo>
                  <a:lnTo>
                    <a:pt x="1155" y="1104"/>
                  </a:lnTo>
                  <a:lnTo>
                    <a:pt x="1155" y="1107"/>
                  </a:lnTo>
                  <a:lnTo>
                    <a:pt x="1161" y="1107"/>
                  </a:lnTo>
                  <a:lnTo>
                    <a:pt x="1164" y="1107"/>
                  </a:lnTo>
                  <a:lnTo>
                    <a:pt x="1167" y="1107"/>
                  </a:lnTo>
                  <a:lnTo>
                    <a:pt x="1167" y="1107"/>
                  </a:lnTo>
                  <a:lnTo>
                    <a:pt x="1164" y="1110"/>
                  </a:lnTo>
                  <a:lnTo>
                    <a:pt x="1164" y="1116"/>
                  </a:lnTo>
                  <a:lnTo>
                    <a:pt x="1164" y="1116"/>
                  </a:lnTo>
                  <a:lnTo>
                    <a:pt x="1167" y="1119"/>
                  </a:lnTo>
                  <a:lnTo>
                    <a:pt x="1167" y="1119"/>
                  </a:lnTo>
                  <a:lnTo>
                    <a:pt x="1170" y="1122"/>
                  </a:lnTo>
                  <a:lnTo>
                    <a:pt x="1176" y="1122"/>
                  </a:lnTo>
                  <a:lnTo>
                    <a:pt x="1176" y="1122"/>
                  </a:lnTo>
                  <a:lnTo>
                    <a:pt x="1176" y="1128"/>
                  </a:lnTo>
                  <a:lnTo>
                    <a:pt x="1176" y="1131"/>
                  </a:lnTo>
                  <a:lnTo>
                    <a:pt x="1176" y="1131"/>
                  </a:lnTo>
                  <a:lnTo>
                    <a:pt x="1179" y="1131"/>
                  </a:lnTo>
                  <a:lnTo>
                    <a:pt x="1179" y="1131"/>
                  </a:lnTo>
                  <a:lnTo>
                    <a:pt x="1179" y="1134"/>
                  </a:lnTo>
                  <a:lnTo>
                    <a:pt x="1179" y="1140"/>
                  </a:lnTo>
                  <a:lnTo>
                    <a:pt x="1179" y="1140"/>
                  </a:lnTo>
                  <a:lnTo>
                    <a:pt x="1185" y="1146"/>
                  </a:lnTo>
                  <a:lnTo>
                    <a:pt x="1188" y="1149"/>
                  </a:lnTo>
                  <a:lnTo>
                    <a:pt x="1191" y="1155"/>
                  </a:lnTo>
                  <a:lnTo>
                    <a:pt x="1191" y="1155"/>
                  </a:lnTo>
                  <a:lnTo>
                    <a:pt x="1212" y="1155"/>
                  </a:lnTo>
                  <a:lnTo>
                    <a:pt x="1231" y="1155"/>
                  </a:lnTo>
                  <a:lnTo>
                    <a:pt x="1243" y="1152"/>
                  </a:lnTo>
                  <a:lnTo>
                    <a:pt x="1258" y="1155"/>
                  </a:lnTo>
                  <a:lnTo>
                    <a:pt x="1258" y="1155"/>
                  </a:lnTo>
                  <a:lnTo>
                    <a:pt x="1261" y="1152"/>
                  </a:lnTo>
                  <a:lnTo>
                    <a:pt x="1264" y="1146"/>
                  </a:lnTo>
                  <a:lnTo>
                    <a:pt x="1264" y="1146"/>
                  </a:lnTo>
                  <a:lnTo>
                    <a:pt x="1270" y="1140"/>
                  </a:lnTo>
                  <a:lnTo>
                    <a:pt x="1276" y="1128"/>
                  </a:lnTo>
                  <a:lnTo>
                    <a:pt x="1276" y="1128"/>
                  </a:lnTo>
                  <a:lnTo>
                    <a:pt x="1279" y="1122"/>
                  </a:lnTo>
                  <a:lnTo>
                    <a:pt x="1279" y="1119"/>
                  </a:lnTo>
                  <a:lnTo>
                    <a:pt x="1276" y="1119"/>
                  </a:lnTo>
                  <a:lnTo>
                    <a:pt x="1276" y="1119"/>
                  </a:lnTo>
                  <a:lnTo>
                    <a:pt x="1288" y="1110"/>
                  </a:lnTo>
                  <a:lnTo>
                    <a:pt x="1303" y="1104"/>
                  </a:lnTo>
                  <a:lnTo>
                    <a:pt x="1321" y="1104"/>
                  </a:lnTo>
                  <a:lnTo>
                    <a:pt x="1339" y="1107"/>
                  </a:lnTo>
                  <a:lnTo>
                    <a:pt x="1339" y="1107"/>
                  </a:lnTo>
                  <a:lnTo>
                    <a:pt x="1333" y="1116"/>
                  </a:lnTo>
                  <a:lnTo>
                    <a:pt x="1327" y="1125"/>
                  </a:lnTo>
                  <a:lnTo>
                    <a:pt x="1324" y="1134"/>
                  </a:lnTo>
                  <a:lnTo>
                    <a:pt x="1318" y="1143"/>
                  </a:lnTo>
                  <a:lnTo>
                    <a:pt x="1318" y="1143"/>
                  </a:lnTo>
                  <a:lnTo>
                    <a:pt x="1318" y="1149"/>
                  </a:lnTo>
                  <a:lnTo>
                    <a:pt x="1318" y="1155"/>
                  </a:lnTo>
                  <a:lnTo>
                    <a:pt x="1321" y="1158"/>
                  </a:lnTo>
                  <a:lnTo>
                    <a:pt x="1321" y="1165"/>
                  </a:lnTo>
                  <a:lnTo>
                    <a:pt x="1321" y="1165"/>
                  </a:lnTo>
                  <a:lnTo>
                    <a:pt x="1315" y="1168"/>
                  </a:lnTo>
                  <a:lnTo>
                    <a:pt x="1312" y="1171"/>
                  </a:lnTo>
                  <a:lnTo>
                    <a:pt x="1306" y="1183"/>
                  </a:lnTo>
                  <a:lnTo>
                    <a:pt x="1306" y="1183"/>
                  </a:lnTo>
                  <a:lnTo>
                    <a:pt x="1303" y="1189"/>
                  </a:lnTo>
                  <a:lnTo>
                    <a:pt x="1300" y="1189"/>
                  </a:lnTo>
                  <a:lnTo>
                    <a:pt x="1300" y="1189"/>
                  </a:lnTo>
                  <a:lnTo>
                    <a:pt x="1303" y="1192"/>
                  </a:lnTo>
                  <a:lnTo>
                    <a:pt x="1303" y="1192"/>
                  </a:lnTo>
                  <a:lnTo>
                    <a:pt x="1309" y="1192"/>
                  </a:lnTo>
                  <a:lnTo>
                    <a:pt x="1315" y="1195"/>
                  </a:lnTo>
                  <a:lnTo>
                    <a:pt x="1315" y="1195"/>
                  </a:lnTo>
                  <a:lnTo>
                    <a:pt x="1312" y="1201"/>
                  </a:lnTo>
                  <a:lnTo>
                    <a:pt x="1312" y="1201"/>
                  </a:lnTo>
                  <a:lnTo>
                    <a:pt x="1318" y="1201"/>
                  </a:lnTo>
                  <a:lnTo>
                    <a:pt x="1324" y="1198"/>
                  </a:lnTo>
                  <a:lnTo>
                    <a:pt x="1330" y="1195"/>
                  </a:lnTo>
                  <a:lnTo>
                    <a:pt x="1339" y="1198"/>
                  </a:lnTo>
                  <a:lnTo>
                    <a:pt x="1339" y="1198"/>
                  </a:lnTo>
                  <a:lnTo>
                    <a:pt x="1339" y="1201"/>
                  </a:lnTo>
                  <a:lnTo>
                    <a:pt x="1342" y="1204"/>
                  </a:lnTo>
                  <a:lnTo>
                    <a:pt x="1345" y="1204"/>
                  </a:lnTo>
                  <a:lnTo>
                    <a:pt x="1345" y="1210"/>
                  </a:lnTo>
                  <a:lnTo>
                    <a:pt x="1345" y="1210"/>
                  </a:lnTo>
                  <a:lnTo>
                    <a:pt x="1361" y="1207"/>
                  </a:lnTo>
                  <a:lnTo>
                    <a:pt x="1370" y="1207"/>
                  </a:lnTo>
                  <a:lnTo>
                    <a:pt x="1379" y="1213"/>
                  </a:lnTo>
                  <a:lnTo>
                    <a:pt x="1394" y="1213"/>
                  </a:lnTo>
                  <a:lnTo>
                    <a:pt x="1394" y="1213"/>
                  </a:lnTo>
                  <a:lnTo>
                    <a:pt x="1391" y="1216"/>
                  </a:lnTo>
                  <a:lnTo>
                    <a:pt x="1391" y="1222"/>
                  </a:lnTo>
                  <a:lnTo>
                    <a:pt x="1394" y="1228"/>
                  </a:lnTo>
                  <a:lnTo>
                    <a:pt x="1394" y="1234"/>
                  </a:lnTo>
                  <a:lnTo>
                    <a:pt x="1391" y="1237"/>
                  </a:lnTo>
                  <a:lnTo>
                    <a:pt x="1388" y="1240"/>
                  </a:lnTo>
                  <a:lnTo>
                    <a:pt x="1388" y="1240"/>
                  </a:lnTo>
                  <a:lnTo>
                    <a:pt x="1391" y="1252"/>
                  </a:lnTo>
                  <a:lnTo>
                    <a:pt x="1391" y="1264"/>
                  </a:lnTo>
                  <a:lnTo>
                    <a:pt x="1388" y="1285"/>
                  </a:lnTo>
                  <a:lnTo>
                    <a:pt x="1388" y="1285"/>
                  </a:lnTo>
                  <a:lnTo>
                    <a:pt x="1388" y="1292"/>
                  </a:lnTo>
                  <a:lnTo>
                    <a:pt x="1391" y="1295"/>
                  </a:lnTo>
                  <a:lnTo>
                    <a:pt x="1403" y="1295"/>
                  </a:lnTo>
                  <a:lnTo>
                    <a:pt x="1403" y="1295"/>
                  </a:lnTo>
                  <a:lnTo>
                    <a:pt x="1403" y="1298"/>
                  </a:lnTo>
                  <a:lnTo>
                    <a:pt x="1406" y="1301"/>
                  </a:lnTo>
                  <a:lnTo>
                    <a:pt x="1409" y="1304"/>
                  </a:lnTo>
                  <a:lnTo>
                    <a:pt x="1412" y="1307"/>
                  </a:lnTo>
                  <a:lnTo>
                    <a:pt x="1412" y="1307"/>
                  </a:lnTo>
                  <a:lnTo>
                    <a:pt x="1412" y="1310"/>
                  </a:lnTo>
                  <a:lnTo>
                    <a:pt x="1418" y="1310"/>
                  </a:lnTo>
                  <a:lnTo>
                    <a:pt x="1421" y="1310"/>
                  </a:lnTo>
                  <a:lnTo>
                    <a:pt x="1424" y="1316"/>
                  </a:lnTo>
                  <a:lnTo>
                    <a:pt x="1424" y="1316"/>
                  </a:lnTo>
                  <a:lnTo>
                    <a:pt x="1430" y="1313"/>
                  </a:lnTo>
                  <a:lnTo>
                    <a:pt x="1436" y="1310"/>
                  </a:lnTo>
                  <a:lnTo>
                    <a:pt x="1448" y="1310"/>
                  </a:lnTo>
                  <a:lnTo>
                    <a:pt x="1463" y="1313"/>
                  </a:lnTo>
                  <a:lnTo>
                    <a:pt x="1472" y="1310"/>
                  </a:lnTo>
                  <a:lnTo>
                    <a:pt x="1472" y="1310"/>
                  </a:lnTo>
                  <a:lnTo>
                    <a:pt x="1472" y="1319"/>
                  </a:lnTo>
                  <a:lnTo>
                    <a:pt x="1472" y="1319"/>
                  </a:lnTo>
                  <a:lnTo>
                    <a:pt x="1485" y="1316"/>
                  </a:lnTo>
                  <a:lnTo>
                    <a:pt x="1491" y="1316"/>
                  </a:lnTo>
                  <a:lnTo>
                    <a:pt x="1494" y="1322"/>
                  </a:lnTo>
                  <a:lnTo>
                    <a:pt x="1494" y="1322"/>
                  </a:lnTo>
                  <a:lnTo>
                    <a:pt x="1497" y="1319"/>
                  </a:lnTo>
                  <a:lnTo>
                    <a:pt x="1506" y="1319"/>
                  </a:lnTo>
                  <a:lnTo>
                    <a:pt x="1506" y="1319"/>
                  </a:lnTo>
                  <a:lnTo>
                    <a:pt x="1512" y="1310"/>
                  </a:lnTo>
                  <a:lnTo>
                    <a:pt x="1512" y="1310"/>
                  </a:lnTo>
                  <a:lnTo>
                    <a:pt x="1515" y="1310"/>
                  </a:lnTo>
                  <a:lnTo>
                    <a:pt x="1518" y="1307"/>
                  </a:lnTo>
                  <a:lnTo>
                    <a:pt x="1518" y="1307"/>
                  </a:lnTo>
                  <a:lnTo>
                    <a:pt x="1518" y="1304"/>
                  </a:lnTo>
                  <a:lnTo>
                    <a:pt x="1521" y="1304"/>
                  </a:lnTo>
                  <a:lnTo>
                    <a:pt x="1524" y="1304"/>
                  </a:lnTo>
                  <a:lnTo>
                    <a:pt x="1524" y="1304"/>
                  </a:lnTo>
                  <a:lnTo>
                    <a:pt x="1524" y="1304"/>
                  </a:lnTo>
                  <a:lnTo>
                    <a:pt x="1524" y="1295"/>
                  </a:lnTo>
                  <a:lnTo>
                    <a:pt x="1524" y="1295"/>
                  </a:lnTo>
                  <a:lnTo>
                    <a:pt x="1527" y="1295"/>
                  </a:lnTo>
                  <a:lnTo>
                    <a:pt x="1527" y="1295"/>
                  </a:lnTo>
                  <a:lnTo>
                    <a:pt x="1530" y="1298"/>
                  </a:lnTo>
                  <a:lnTo>
                    <a:pt x="1530" y="1298"/>
                  </a:lnTo>
                  <a:lnTo>
                    <a:pt x="1533" y="1295"/>
                  </a:lnTo>
                  <a:lnTo>
                    <a:pt x="1536" y="1289"/>
                  </a:lnTo>
                  <a:lnTo>
                    <a:pt x="1536" y="1289"/>
                  </a:lnTo>
                  <a:lnTo>
                    <a:pt x="1545" y="1285"/>
                  </a:lnTo>
                  <a:lnTo>
                    <a:pt x="1554" y="1276"/>
                  </a:lnTo>
                  <a:lnTo>
                    <a:pt x="1554" y="1276"/>
                  </a:lnTo>
                  <a:lnTo>
                    <a:pt x="1557" y="1273"/>
                  </a:lnTo>
                  <a:lnTo>
                    <a:pt x="1557" y="1270"/>
                  </a:lnTo>
                  <a:lnTo>
                    <a:pt x="1557" y="1270"/>
                  </a:lnTo>
                  <a:lnTo>
                    <a:pt x="1566" y="1273"/>
                  </a:lnTo>
                  <a:lnTo>
                    <a:pt x="1578" y="1276"/>
                  </a:lnTo>
                  <a:lnTo>
                    <a:pt x="1587" y="1279"/>
                  </a:lnTo>
                  <a:lnTo>
                    <a:pt x="1587" y="1279"/>
                  </a:lnTo>
                  <a:lnTo>
                    <a:pt x="1581" y="1282"/>
                  </a:lnTo>
                  <a:lnTo>
                    <a:pt x="1581" y="1282"/>
                  </a:lnTo>
                  <a:lnTo>
                    <a:pt x="1584" y="1285"/>
                  </a:lnTo>
                  <a:lnTo>
                    <a:pt x="1587" y="1285"/>
                  </a:lnTo>
                  <a:lnTo>
                    <a:pt x="1599" y="1285"/>
                  </a:lnTo>
                  <a:lnTo>
                    <a:pt x="1599" y="1285"/>
                  </a:lnTo>
                  <a:lnTo>
                    <a:pt x="1599" y="1285"/>
                  </a:lnTo>
                  <a:lnTo>
                    <a:pt x="1602" y="1282"/>
                  </a:lnTo>
                  <a:lnTo>
                    <a:pt x="1602" y="1276"/>
                  </a:lnTo>
                  <a:lnTo>
                    <a:pt x="1602" y="1276"/>
                  </a:lnTo>
                  <a:lnTo>
                    <a:pt x="1636" y="1276"/>
                  </a:lnTo>
                  <a:lnTo>
                    <a:pt x="1636" y="1276"/>
                  </a:lnTo>
                  <a:lnTo>
                    <a:pt x="1633" y="1282"/>
                  </a:lnTo>
                  <a:lnTo>
                    <a:pt x="1636" y="1285"/>
                  </a:lnTo>
                  <a:lnTo>
                    <a:pt x="1642" y="1289"/>
                  </a:lnTo>
                  <a:lnTo>
                    <a:pt x="1654" y="1289"/>
                  </a:lnTo>
                  <a:lnTo>
                    <a:pt x="1663" y="1289"/>
                  </a:lnTo>
                  <a:lnTo>
                    <a:pt x="1663" y="1289"/>
                  </a:lnTo>
                  <a:lnTo>
                    <a:pt x="1663" y="1292"/>
                  </a:lnTo>
                  <a:lnTo>
                    <a:pt x="1666" y="1295"/>
                  </a:lnTo>
                  <a:lnTo>
                    <a:pt x="1666" y="1295"/>
                  </a:lnTo>
                  <a:lnTo>
                    <a:pt x="1672" y="1295"/>
                  </a:lnTo>
                  <a:lnTo>
                    <a:pt x="1675" y="1298"/>
                  </a:lnTo>
                  <a:lnTo>
                    <a:pt x="1675" y="1298"/>
                  </a:lnTo>
                  <a:lnTo>
                    <a:pt x="1684" y="1298"/>
                  </a:lnTo>
                  <a:lnTo>
                    <a:pt x="1693" y="1295"/>
                  </a:lnTo>
                  <a:lnTo>
                    <a:pt x="1693" y="1295"/>
                  </a:lnTo>
                  <a:lnTo>
                    <a:pt x="1708" y="1295"/>
                  </a:lnTo>
                  <a:lnTo>
                    <a:pt x="1723" y="1295"/>
                  </a:lnTo>
                  <a:lnTo>
                    <a:pt x="1754" y="1298"/>
                  </a:lnTo>
                  <a:lnTo>
                    <a:pt x="1754" y="1298"/>
                  </a:lnTo>
                  <a:lnTo>
                    <a:pt x="1754" y="1304"/>
                  </a:lnTo>
                  <a:lnTo>
                    <a:pt x="1754" y="1307"/>
                  </a:lnTo>
                  <a:lnTo>
                    <a:pt x="1757" y="1310"/>
                  </a:lnTo>
                  <a:lnTo>
                    <a:pt x="1757" y="1307"/>
                  </a:lnTo>
                  <a:lnTo>
                    <a:pt x="1757" y="1307"/>
                  </a:lnTo>
                  <a:lnTo>
                    <a:pt x="1760" y="1307"/>
                  </a:lnTo>
                  <a:lnTo>
                    <a:pt x="1760" y="1310"/>
                  </a:lnTo>
                  <a:lnTo>
                    <a:pt x="1757" y="1310"/>
                  </a:lnTo>
                  <a:lnTo>
                    <a:pt x="1757" y="1310"/>
                  </a:lnTo>
                  <a:lnTo>
                    <a:pt x="1760" y="1316"/>
                  </a:lnTo>
                  <a:lnTo>
                    <a:pt x="1763" y="1316"/>
                  </a:lnTo>
                  <a:lnTo>
                    <a:pt x="1769" y="1316"/>
                  </a:lnTo>
                  <a:lnTo>
                    <a:pt x="1772" y="1319"/>
                  </a:lnTo>
                  <a:lnTo>
                    <a:pt x="1772" y="1319"/>
                  </a:lnTo>
                  <a:lnTo>
                    <a:pt x="1772" y="1328"/>
                  </a:lnTo>
                  <a:lnTo>
                    <a:pt x="1772" y="1328"/>
                  </a:lnTo>
                  <a:lnTo>
                    <a:pt x="1781" y="1328"/>
                  </a:lnTo>
                  <a:lnTo>
                    <a:pt x="1790" y="1328"/>
                  </a:lnTo>
                  <a:lnTo>
                    <a:pt x="1790" y="1328"/>
                  </a:lnTo>
                  <a:lnTo>
                    <a:pt x="1787" y="1331"/>
                  </a:lnTo>
                  <a:lnTo>
                    <a:pt x="1790" y="1337"/>
                  </a:lnTo>
                  <a:lnTo>
                    <a:pt x="1796" y="1343"/>
                  </a:lnTo>
                  <a:lnTo>
                    <a:pt x="1796" y="1343"/>
                  </a:lnTo>
                  <a:lnTo>
                    <a:pt x="1808" y="1352"/>
                  </a:lnTo>
                  <a:lnTo>
                    <a:pt x="1814" y="1364"/>
                  </a:lnTo>
                  <a:lnTo>
                    <a:pt x="1814" y="1364"/>
                  </a:lnTo>
                  <a:lnTo>
                    <a:pt x="1829" y="1364"/>
                  </a:lnTo>
                  <a:lnTo>
                    <a:pt x="1844" y="1367"/>
                  </a:lnTo>
                  <a:lnTo>
                    <a:pt x="1856" y="1370"/>
                  </a:lnTo>
                  <a:lnTo>
                    <a:pt x="1872" y="1367"/>
                  </a:lnTo>
                  <a:lnTo>
                    <a:pt x="1872" y="1367"/>
                  </a:lnTo>
                  <a:lnTo>
                    <a:pt x="1869" y="1373"/>
                  </a:lnTo>
                  <a:lnTo>
                    <a:pt x="1872" y="1373"/>
                  </a:lnTo>
                  <a:lnTo>
                    <a:pt x="1878" y="1376"/>
                  </a:lnTo>
                  <a:lnTo>
                    <a:pt x="1887" y="1376"/>
                  </a:lnTo>
                  <a:lnTo>
                    <a:pt x="1887" y="1379"/>
                  </a:lnTo>
                  <a:lnTo>
                    <a:pt x="1887" y="1382"/>
                  </a:lnTo>
                  <a:lnTo>
                    <a:pt x="1887" y="1382"/>
                  </a:lnTo>
                  <a:lnTo>
                    <a:pt x="1893" y="1382"/>
                  </a:lnTo>
                  <a:lnTo>
                    <a:pt x="1896" y="1382"/>
                  </a:lnTo>
                  <a:lnTo>
                    <a:pt x="1902" y="1388"/>
                  </a:lnTo>
                  <a:lnTo>
                    <a:pt x="1905" y="1391"/>
                  </a:lnTo>
                  <a:lnTo>
                    <a:pt x="1911" y="1394"/>
                  </a:lnTo>
                  <a:lnTo>
                    <a:pt x="1911" y="1394"/>
                  </a:lnTo>
                  <a:lnTo>
                    <a:pt x="1914" y="1397"/>
                  </a:lnTo>
                  <a:lnTo>
                    <a:pt x="1917" y="1400"/>
                  </a:lnTo>
                  <a:lnTo>
                    <a:pt x="1920" y="1403"/>
                  </a:lnTo>
                  <a:lnTo>
                    <a:pt x="1923" y="1403"/>
                  </a:lnTo>
                  <a:lnTo>
                    <a:pt x="1923" y="1403"/>
                  </a:lnTo>
                  <a:lnTo>
                    <a:pt x="1920" y="1409"/>
                  </a:lnTo>
                  <a:lnTo>
                    <a:pt x="1923" y="1412"/>
                  </a:lnTo>
                  <a:lnTo>
                    <a:pt x="1926" y="1419"/>
                  </a:lnTo>
                  <a:lnTo>
                    <a:pt x="1929" y="1425"/>
                  </a:lnTo>
                  <a:lnTo>
                    <a:pt x="1929" y="1425"/>
                  </a:lnTo>
                  <a:lnTo>
                    <a:pt x="1929" y="1428"/>
                  </a:lnTo>
                  <a:lnTo>
                    <a:pt x="1932" y="1431"/>
                  </a:lnTo>
                  <a:lnTo>
                    <a:pt x="1941" y="1434"/>
                  </a:lnTo>
                  <a:lnTo>
                    <a:pt x="1941" y="1434"/>
                  </a:lnTo>
                  <a:lnTo>
                    <a:pt x="1941" y="1440"/>
                  </a:lnTo>
                  <a:lnTo>
                    <a:pt x="1944" y="1440"/>
                  </a:lnTo>
                  <a:lnTo>
                    <a:pt x="1947" y="1440"/>
                  </a:lnTo>
                  <a:lnTo>
                    <a:pt x="1947" y="1440"/>
                  </a:lnTo>
                  <a:lnTo>
                    <a:pt x="1944" y="1446"/>
                  </a:lnTo>
                  <a:lnTo>
                    <a:pt x="1944" y="1449"/>
                  </a:lnTo>
                  <a:lnTo>
                    <a:pt x="1950" y="1458"/>
                  </a:lnTo>
                  <a:lnTo>
                    <a:pt x="1959" y="1464"/>
                  </a:lnTo>
                  <a:lnTo>
                    <a:pt x="1959" y="1470"/>
                  </a:lnTo>
                  <a:lnTo>
                    <a:pt x="1956" y="1473"/>
                  </a:lnTo>
                  <a:lnTo>
                    <a:pt x="1956" y="1473"/>
                  </a:lnTo>
                  <a:lnTo>
                    <a:pt x="1965" y="1473"/>
                  </a:lnTo>
                  <a:lnTo>
                    <a:pt x="1968" y="1476"/>
                  </a:lnTo>
                  <a:lnTo>
                    <a:pt x="1968" y="1482"/>
                  </a:lnTo>
                  <a:lnTo>
                    <a:pt x="1968" y="1482"/>
                  </a:lnTo>
                  <a:lnTo>
                    <a:pt x="1983" y="1479"/>
                  </a:lnTo>
                  <a:lnTo>
                    <a:pt x="2002" y="1482"/>
                  </a:lnTo>
                  <a:lnTo>
                    <a:pt x="2017" y="1491"/>
                  </a:lnTo>
                  <a:lnTo>
                    <a:pt x="2020" y="1494"/>
                  </a:lnTo>
                  <a:lnTo>
                    <a:pt x="2026" y="1500"/>
                  </a:lnTo>
                  <a:lnTo>
                    <a:pt x="2026" y="1500"/>
                  </a:lnTo>
                  <a:lnTo>
                    <a:pt x="2038" y="1503"/>
                  </a:lnTo>
                  <a:lnTo>
                    <a:pt x="2050" y="1503"/>
                  </a:lnTo>
                  <a:lnTo>
                    <a:pt x="2062" y="1506"/>
                  </a:lnTo>
                  <a:lnTo>
                    <a:pt x="2077" y="1506"/>
                  </a:lnTo>
                  <a:lnTo>
                    <a:pt x="2077" y="1506"/>
                  </a:lnTo>
                  <a:lnTo>
                    <a:pt x="2077" y="1506"/>
                  </a:lnTo>
                  <a:lnTo>
                    <a:pt x="2074" y="1509"/>
                  </a:lnTo>
                  <a:lnTo>
                    <a:pt x="2071" y="1509"/>
                  </a:lnTo>
                  <a:lnTo>
                    <a:pt x="2071" y="1509"/>
                  </a:lnTo>
                  <a:lnTo>
                    <a:pt x="2077" y="1512"/>
                  </a:lnTo>
                  <a:lnTo>
                    <a:pt x="2089" y="1515"/>
                  </a:lnTo>
                  <a:lnTo>
                    <a:pt x="2113" y="1512"/>
                  </a:lnTo>
                  <a:lnTo>
                    <a:pt x="2113" y="1512"/>
                  </a:lnTo>
                  <a:lnTo>
                    <a:pt x="2116" y="1515"/>
                  </a:lnTo>
                  <a:lnTo>
                    <a:pt x="2116" y="1515"/>
                  </a:lnTo>
                  <a:lnTo>
                    <a:pt x="2123" y="1518"/>
                  </a:lnTo>
                  <a:lnTo>
                    <a:pt x="2123" y="1518"/>
                  </a:lnTo>
                  <a:lnTo>
                    <a:pt x="2123" y="1521"/>
                  </a:lnTo>
                  <a:lnTo>
                    <a:pt x="2129" y="1524"/>
                  </a:lnTo>
                  <a:lnTo>
                    <a:pt x="2135" y="1524"/>
                  </a:lnTo>
                  <a:lnTo>
                    <a:pt x="2135" y="1524"/>
                  </a:lnTo>
                  <a:lnTo>
                    <a:pt x="2135" y="1530"/>
                  </a:lnTo>
                  <a:lnTo>
                    <a:pt x="2135" y="1533"/>
                  </a:lnTo>
                  <a:lnTo>
                    <a:pt x="2135" y="1533"/>
                  </a:lnTo>
                  <a:lnTo>
                    <a:pt x="2138" y="1533"/>
                  </a:lnTo>
                  <a:lnTo>
                    <a:pt x="2144" y="1533"/>
                  </a:lnTo>
                  <a:lnTo>
                    <a:pt x="2144" y="1533"/>
                  </a:lnTo>
                  <a:lnTo>
                    <a:pt x="2144" y="1539"/>
                  </a:lnTo>
                  <a:lnTo>
                    <a:pt x="2147" y="1543"/>
                  </a:lnTo>
                  <a:lnTo>
                    <a:pt x="2153" y="1543"/>
                  </a:lnTo>
                  <a:lnTo>
                    <a:pt x="2153" y="1543"/>
                  </a:lnTo>
                  <a:lnTo>
                    <a:pt x="2153" y="1670"/>
                  </a:lnTo>
                  <a:lnTo>
                    <a:pt x="2153" y="1670"/>
                  </a:lnTo>
                  <a:lnTo>
                    <a:pt x="2147" y="1666"/>
                  </a:lnTo>
                  <a:lnTo>
                    <a:pt x="2144" y="1670"/>
                  </a:lnTo>
                  <a:lnTo>
                    <a:pt x="2144" y="1676"/>
                  </a:lnTo>
                  <a:lnTo>
                    <a:pt x="2144" y="1685"/>
                  </a:lnTo>
                  <a:lnTo>
                    <a:pt x="2141" y="1685"/>
                  </a:lnTo>
                  <a:lnTo>
                    <a:pt x="2135" y="1685"/>
                  </a:lnTo>
                  <a:lnTo>
                    <a:pt x="2135" y="1685"/>
                  </a:lnTo>
                  <a:lnTo>
                    <a:pt x="2132" y="1724"/>
                  </a:lnTo>
                  <a:lnTo>
                    <a:pt x="2132" y="1724"/>
                  </a:lnTo>
                  <a:lnTo>
                    <a:pt x="2135" y="1742"/>
                  </a:lnTo>
                  <a:lnTo>
                    <a:pt x="2135" y="1754"/>
                  </a:lnTo>
                  <a:lnTo>
                    <a:pt x="2135" y="1766"/>
                  </a:lnTo>
                  <a:lnTo>
                    <a:pt x="2135" y="1766"/>
                  </a:lnTo>
                  <a:lnTo>
                    <a:pt x="2132" y="1769"/>
                  </a:lnTo>
                  <a:lnTo>
                    <a:pt x="2132" y="1769"/>
                  </a:lnTo>
                  <a:lnTo>
                    <a:pt x="2132" y="1778"/>
                  </a:lnTo>
                  <a:lnTo>
                    <a:pt x="2132" y="1778"/>
                  </a:lnTo>
                  <a:lnTo>
                    <a:pt x="2126" y="1784"/>
                  </a:lnTo>
                  <a:lnTo>
                    <a:pt x="2123" y="1790"/>
                  </a:lnTo>
                  <a:lnTo>
                    <a:pt x="2123" y="1800"/>
                  </a:lnTo>
                  <a:lnTo>
                    <a:pt x="2123" y="1800"/>
                  </a:lnTo>
                  <a:lnTo>
                    <a:pt x="2113" y="1803"/>
                  </a:lnTo>
                  <a:lnTo>
                    <a:pt x="2101" y="1812"/>
                  </a:lnTo>
                  <a:lnTo>
                    <a:pt x="2101" y="1812"/>
                  </a:lnTo>
                  <a:lnTo>
                    <a:pt x="2101" y="1818"/>
                  </a:lnTo>
                  <a:lnTo>
                    <a:pt x="2101" y="1824"/>
                  </a:lnTo>
                  <a:lnTo>
                    <a:pt x="2101" y="1824"/>
                  </a:lnTo>
                  <a:lnTo>
                    <a:pt x="2098" y="1824"/>
                  </a:lnTo>
                  <a:lnTo>
                    <a:pt x="2095" y="1824"/>
                  </a:lnTo>
                  <a:lnTo>
                    <a:pt x="2095" y="1824"/>
                  </a:lnTo>
                  <a:lnTo>
                    <a:pt x="2095" y="1827"/>
                  </a:lnTo>
                  <a:lnTo>
                    <a:pt x="2095" y="1830"/>
                  </a:lnTo>
                  <a:lnTo>
                    <a:pt x="2095" y="1830"/>
                  </a:lnTo>
                  <a:lnTo>
                    <a:pt x="2086" y="1833"/>
                  </a:lnTo>
                  <a:lnTo>
                    <a:pt x="2080" y="1836"/>
                  </a:lnTo>
                  <a:lnTo>
                    <a:pt x="2077" y="1839"/>
                  </a:lnTo>
                  <a:lnTo>
                    <a:pt x="2077" y="1839"/>
                  </a:lnTo>
                  <a:lnTo>
                    <a:pt x="2077" y="1842"/>
                  </a:lnTo>
                  <a:lnTo>
                    <a:pt x="2074" y="1842"/>
                  </a:lnTo>
                  <a:lnTo>
                    <a:pt x="2062" y="1848"/>
                  </a:lnTo>
                  <a:lnTo>
                    <a:pt x="2062" y="1848"/>
                  </a:lnTo>
                  <a:lnTo>
                    <a:pt x="2053" y="1854"/>
                  </a:lnTo>
                  <a:lnTo>
                    <a:pt x="2053" y="1854"/>
                  </a:lnTo>
                  <a:lnTo>
                    <a:pt x="2050" y="1854"/>
                  </a:lnTo>
                  <a:lnTo>
                    <a:pt x="2047" y="1851"/>
                  </a:lnTo>
                  <a:lnTo>
                    <a:pt x="2047" y="1851"/>
                  </a:lnTo>
                  <a:lnTo>
                    <a:pt x="2044" y="1854"/>
                  </a:lnTo>
                  <a:lnTo>
                    <a:pt x="2041" y="1854"/>
                  </a:lnTo>
                  <a:lnTo>
                    <a:pt x="2041" y="1854"/>
                  </a:lnTo>
                  <a:lnTo>
                    <a:pt x="2035" y="1857"/>
                  </a:lnTo>
                  <a:lnTo>
                    <a:pt x="2032" y="1863"/>
                  </a:lnTo>
                  <a:lnTo>
                    <a:pt x="2032" y="1863"/>
                  </a:lnTo>
                  <a:lnTo>
                    <a:pt x="2029" y="1863"/>
                  </a:lnTo>
                  <a:lnTo>
                    <a:pt x="2023" y="1863"/>
                  </a:lnTo>
                  <a:lnTo>
                    <a:pt x="2014" y="1866"/>
                  </a:lnTo>
                  <a:lnTo>
                    <a:pt x="2002" y="1878"/>
                  </a:lnTo>
                  <a:lnTo>
                    <a:pt x="2002" y="1878"/>
                  </a:lnTo>
                  <a:lnTo>
                    <a:pt x="1996" y="1878"/>
                  </a:lnTo>
                  <a:lnTo>
                    <a:pt x="1992" y="1878"/>
                  </a:lnTo>
                  <a:lnTo>
                    <a:pt x="1992" y="1878"/>
                  </a:lnTo>
                  <a:lnTo>
                    <a:pt x="1983" y="1887"/>
                  </a:lnTo>
                  <a:lnTo>
                    <a:pt x="1983" y="1887"/>
                  </a:lnTo>
                  <a:lnTo>
                    <a:pt x="1977" y="1896"/>
                  </a:lnTo>
                  <a:lnTo>
                    <a:pt x="1977" y="1896"/>
                  </a:lnTo>
                  <a:lnTo>
                    <a:pt x="1977" y="1902"/>
                  </a:lnTo>
                  <a:lnTo>
                    <a:pt x="1977" y="1905"/>
                  </a:lnTo>
                  <a:lnTo>
                    <a:pt x="1971" y="1905"/>
                  </a:lnTo>
                  <a:lnTo>
                    <a:pt x="1971" y="1905"/>
                  </a:lnTo>
                  <a:lnTo>
                    <a:pt x="1971" y="1917"/>
                  </a:lnTo>
                  <a:lnTo>
                    <a:pt x="1971" y="1927"/>
                  </a:lnTo>
                  <a:lnTo>
                    <a:pt x="1968" y="1936"/>
                  </a:lnTo>
                  <a:lnTo>
                    <a:pt x="1968" y="1948"/>
                  </a:lnTo>
                  <a:lnTo>
                    <a:pt x="1968" y="1948"/>
                  </a:lnTo>
                  <a:lnTo>
                    <a:pt x="1962" y="1948"/>
                  </a:lnTo>
                  <a:lnTo>
                    <a:pt x="1962" y="1951"/>
                  </a:lnTo>
                  <a:lnTo>
                    <a:pt x="1962" y="1957"/>
                  </a:lnTo>
                  <a:lnTo>
                    <a:pt x="1959" y="1960"/>
                  </a:lnTo>
                  <a:lnTo>
                    <a:pt x="1959" y="1960"/>
                  </a:lnTo>
                  <a:lnTo>
                    <a:pt x="1953" y="1960"/>
                  </a:lnTo>
                  <a:lnTo>
                    <a:pt x="1953" y="1960"/>
                  </a:lnTo>
                  <a:lnTo>
                    <a:pt x="1953" y="1966"/>
                  </a:lnTo>
                  <a:lnTo>
                    <a:pt x="1956" y="1969"/>
                  </a:lnTo>
                  <a:lnTo>
                    <a:pt x="1953" y="1969"/>
                  </a:lnTo>
                  <a:lnTo>
                    <a:pt x="1953" y="1969"/>
                  </a:lnTo>
                  <a:lnTo>
                    <a:pt x="1947" y="1972"/>
                  </a:lnTo>
                  <a:lnTo>
                    <a:pt x="1947" y="1978"/>
                  </a:lnTo>
                  <a:lnTo>
                    <a:pt x="1941" y="1984"/>
                  </a:lnTo>
                  <a:lnTo>
                    <a:pt x="1935" y="1984"/>
                  </a:lnTo>
                  <a:lnTo>
                    <a:pt x="1935" y="1984"/>
                  </a:lnTo>
                  <a:lnTo>
                    <a:pt x="1929" y="1993"/>
                  </a:lnTo>
                  <a:lnTo>
                    <a:pt x="1929" y="1993"/>
                  </a:lnTo>
                  <a:lnTo>
                    <a:pt x="1920" y="2005"/>
                  </a:lnTo>
                  <a:lnTo>
                    <a:pt x="1914" y="2011"/>
                  </a:lnTo>
                  <a:lnTo>
                    <a:pt x="1908" y="2017"/>
                  </a:lnTo>
                  <a:lnTo>
                    <a:pt x="1908" y="2017"/>
                  </a:lnTo>
                  <a:lnTo>
                    <a:pt x="1908" y="2035"/>
                  </a:lnTo>
                  <a:lnTo>
                    <a:pt x="1908" y="2035"/>
                  </a:lnTo>
                  <a:lnTo>
                    <a:pt x="1899" y="2038"/>
                  </a:lnTo>
                  <a:lnTo>
                    <a:pt x="1896" y="2044"/>
                  </a:lnTo>
                  <a:lnTo>
                    <a:pt x="1896" y="2051"/>
                  </a:lnTo>
                  <a:lnTo>
                    <a:pt x="1896" y="2051"/>
                  </a:lnTo>
                  <a:lnTo>
                    <a:pt x="1875" y="2051"/>
                  </a:lnTo>
                  <a:lnTo>
                    <a:pt x="1875" y="2051"/>
                  </a:lnTo>
                  <a:lnTo>
                    <a:pt x="1875" y="2054"/>
                  </a:lnTo>
                  <a:lnTo>
                    <a:pt x="1878" y="2054"/>
                  </a:lnTo>
                  <a:lnTo>
                    <a:pt x="1884" y="2054"/>
                  </a:lnTo>
                  <a:lnTo>
                    <a:pt x="1884" y="2054"/>
                  </a:lnTo>
                  <a:lnTo>
                    <a:pt x="1881" y="2057"/>
                  </a:lnTo>
                  <a:lnTo>
                    <a:pt x="1878" y="2060"/>
                  </a:lnTo>
                  <a:lnTo>
                    <a:pt x="1872" y="2060"/>
                  </a:lnTo>
                  <a:lnTo>
                    <a:pt x="1872" y="2060"/>
                  </a:lnTo>
                  <a:lnTo>
                    <a:pt x="1866" y="2066"/>
                  </a:lnTo>
                  <a:lnTo>
                    <a:pt x="1862" y="2075"/>
                  </a:lnTo>
                  <a:lnTo>
                    <a:pt x="1862" y="2075"/>
                  </a:lnTo>
                  <a:lnTo>
                    <a:pt x="1856" y="2072"/>
                  </a:lnTo>
                  <a:lnTo>
                    <a:pt x="1853" y="2075"/>
                  </a:lnTo>
                  <a:lnTo>
                    <a:pt x="1853" y="2078"/>
                  </a:lnTo>
                  <a:lnTo>
                    <a:pt x="1853" y="2078"/>
                  </a:lnTo>
                  <a:lnTo>
                    <a:pt x="1853" y="2078"/>
                  </a:lnTo>
                  <a:lnTo>
                    <a:pt x="1850" y="2075"/>
                  </a:lnTo>
                  <a:lnTo>
                    <a:pt x="1850" y="2072"/>
                  </a:lnTo>
                  <a:lnTo>
                    <a:pt x="1850" y="2072"/>
                  </a:lnTo>
                  <a:lnTo>
                    <a:pt x="1841" y="2072"/>
                  </a:lnTo>
                  <a:lnTo>
                    <a:pt x="1838" y="2069"/>
                  </a:lnTo>
                  <a:lnTo>
                    <a:pt x="1838" y="2066"/>
                  </a:lnTo>
                  <a:lnTo>
                    <a:pt x="1838" y="2066"/>
                  </a:lnTo>
                  <a:lnTo>
                    <a:pt x="1832" y="2072"/>
                  </a:lnTo>
                  <a:lnTo>
                    <a:pt x="1829" y="2075"/>
                  </a:lnTo>
                  <a:lnTo>
                    <a:pt x="1826" y="2075"/>
                  </a:lnTo>
                  <a:lnTo>
                    <a:pt x="1826" y="2075"/>
                  </a:lnTo>
                  <a:lnTo>
                    <a:pt x="1826" y="2081"/>
                  </a:lnTo>
                  <a:lnTo>
                    <a:pt x="1829" y="2087"/>
                  </a:lnTo>
                  <a:lnTo>
                    <a:pt x="1832" y="2090"/>
                  </a:lnTo>
                  <a:lnTo>
                    <a:pt x="1835" y="2096"/>
                  </a:lnTo>
                  <a:lnTo>
                    <a:pt x="1835" y="2096"/>
                  </a:lnTo>
                  <a:lnTo>
                    <a:pt x="1832" y="2102"/>
                  </a:lnTo>
                  <a:lnTo>
                    <a:pt x="1829" y="2108"/>
                  </a:lnTo>
                  <a:lnTo>
                    <a:pt x="1826" y="2114"/>
                  </a:lnTo>
                  <a:lnTo>
                    <a:pt x="1829" y="2120"/>
                  </a:lnTo>
                  <a:lnTo>
                    <a:pt x="1829" y="2120"/>
                  </a:lnTo>
                  <a:lnTo>
                    <a:pt x="1829" y="2123"/>
                  </a:lnTo>
                  <a:lnTo>
                    <a:pt x="1826" y="2123"/>
                  </a:lnTo>
                  <a:lnTo>
                    <a:pt x="1817" y="2123"/>
                  </a:lnTo>
                  <a:lnTo>
                    <a:pt x="1811" y="2123"/>
                  </a:lnTo>
                  <a:lnTo>
                    <a:pt x="1808" y="2126"/>
                  </a:lnTo>
                  <a:lnTo>
                    <a:pt x="1805" y="2129"/>
                  </a:lnTo>
                  <a:lnTo>
                    <a:pt x="1805" y="2129"/>
                  </a:lnTo>
                  <a:lnTo>
                    <a:pt x="1802" y="2129"/>
                  </a:lnTo>
                  <a:lnTo>
                    <a:pt x="1802" y="2132"/>
                  </a:lnTo>
                  <a:lnTo>
                    <a:pt x="1802" y="2135"/>
                  </a:lnTo>
                  <a:lnTo>
                    <a:pt x="1802" y="2135"/>
                  </a:lnTo>
                  <a:lnTo>
                    <a:pt x="1790" y="2138"/>
                  </a:lnTo>
                  <a:lnTo>
                    <a:pt x="1787" y="2141"/>
                  </a:lnTo>
                  <a:lnTo>
                    <a:pt x="1784" y="2147"/>
                  </a:lnTo>
                  <a:lnTo>
                    <a:pt x="1784" y="2147"/>
                  </a:lnTo>
                  <a:lnTo>
                    <a:pt x="1775" y="2144"/>
                  </a:lnTo>
                  <a:lnTo>
                    <a:pt x="1763" y="2144"/>
                  </a:lnTo>
                  <a:lnTo>
                    <a:pt x="1751" y="2147"/>
                  </a:lnTo>
                  <a:lnTo>
                    <a:pt x="1748" y="2147"/>
                  </a:lnTo>
                  <a:lnTo>
                    <a:pt x="1745" y="2153"/>
                  </a:lnTo>
                  <a:lnTo>
                    <a:pt x="1745" y="2153"/>
                  </a:lnTo>
                  <a:lnTo>
                    <a:pt x="1745" y="2153"/>
                  </a:lnTo>
                  <a:lnTo>
                    <a:pt x="1748" y="2153"/>
                  </a:lnTo>
                  <a:lnTo>
                    <a:pt x="1748" y="2153"/>
                  </a:lnTo>
                  <a:lnTo>
                    <a:pt x="1748" y="2153"/>
                  </a:lnTo>
                  <a:lnTo>
                    <a:pt x="1754" y="2153"/>
                  </a:lnTo>
                  <a:lnTo>
                    <a:pt x="1751" y="2156"/>
                  </a:lnTo>
                  <a:lnTo>
                    <a:pt x="1745" y="2159"/>
                  </a:lnTo>
                  <a:lnTo>
                    <a:pt x="1742" y="2159"/>
                  </a:lnTo>
                  <a:lnTo>
                    <a:pt x="1742" y="2159"/>
                  </a:lnTo>
                  <a:lnTo>
                    <a:pt x="1739" y="2168"/>
                  </a:lnTo>
                  <a:lnTo>
                    <a:pt x="1735" y="2175"/>
                  </a:lnTo>
                  <a:lnTo>
                    <a:pt x="1732" y="2181"/>
                  </a:lnTo>
                  <a:lnTo>
                    <a:pt x="1735" y="2184"/>
                  </a:lnTo>
                  <a:lnTo>
                    <a:pt x="1735" y="2184"/>
                  </a:lnTo>
                  <a:lnTo>
                    <a:pt x="1735" y="2184"/>
                  </a:lnTo>
                  <a:lnTo>
                    <a:pt x="1732" y="2187"/>
                  </a:lnTo>
                  <a:lnTo>
                    <a:pt x="1729" y="2190"/>
                  </a:lnTo>
                  <a:lnTo>
                    <a:pt x="1729" y="2190"/>
                  </a:lnTo>
                  <a:lnTo>
                    <a:pt x="1723" y="2184"/>
                  </a:lnTo>
                  <a:lnTo>
                    <a:pt x="1723" y="2184"/>
                  </a:lnTo>
                  <a:lnTo>
                    <a:pt x="1717" y="2190"/>
                  </a:lnTo>
                  <a:lnTo>
                    <a:pt x="1711" y="2187"/>
                  </a:lnTo>
                  <a:lnTo>
                    <a:pt x="1711" y="2181"/>
                  </a:lnTo>
                  <a:lnTo>
                    <a:pt x="1711" y="2181"/>
                  </a:lnTo>
                  <a:lnTo>
                    <a:pt x="1708" y="2187"/>
                  </a:lnTo>
                  <a:lnTo>
                    <a:pt x="1705" y="2187"/>
                  </a:lnTo>
                  <a:lnTo>
                    <a:pt x="1705" y="2184"/>
                  </a:lnTo>
                  <a:lnTo>
                    <a:pt x="1705" y="2184"/>
                  </a:lnTo>
                  <a:lnTo>
                    <a:pt x="1702" y="2190"/>
                  </a:lnTo>
                  <a:lnTo>
                    <a:pt x="1702" y="2199"/>
                  </a:lnTo>
                  <a:lnTo>
                    <a:pt x="1708" y="2217"/>
                  </a:lnTo>
                  <a:lnTo>
                    <a:pt x="1708" y="2217"/>
                  </a:lnTo>
                  <a:lnTo>
                    <a:pt x="1708" y="2223"/>
                  </a:lnTo>
                  <a:lnTo>
                    <a:pt x="1705" y="2226"/>
                  </a:lnTo>
                  <a:lnTo>
                    <a:pt x="1702" y="2229"/>
                  </a:lnTo>
                  <a:lnTo>
                    <a:pt x="1699" y="2232"/>
                  </a:lnTo>
                  <a:lnTo>
                    <a:pt x="1699" y="2232"/>
                  </a:lnTo>
                  <a:lnTo>
                    <a:pt x="1699" y="2241"/>
                  </a:lnTo>
                  <a:lnTo>
                    <a:pt x="1693" y="2244"/>
                  </a:lnTo>
                  <a:lnTo>
                    <a:pt x="1687" y="2247"/>
                  </a:lnTo>
                  <a:lnTo>
                    <a:pt x="1687" y="2247"/>
                  </a:lnTo>
                  <a:lnTo>
                    <a:pt x="1687" y="2247"/>
                  </a:lnTo>
                  <a:lnTo>
                    <a:pt x="1690" y="2250"/>
                  </a:lnTo>
                  <a:lnTo>
                    <a:pt x="1696" y="2253"/>
                  </a:lnTo>
                  <a:lnTo>
                    <a:pt x="1696" y="2253"/>
                  </a:lnTo>
                  <a:lnTo>
                    <a:pt x="1696" y="2256"/>
                  </a:lnTo>
                  <a:lnTo>
                    <a:pt x="1693" y="2256"/>
                  </a:lnTo>
                  <a:lnTo>
                    <a:pt x="1687" y="2253"/>
                  </a:lnTo>
                  <a:lnTo>
                    <a:pt x="1687" y="2253"/>
                  </a:lnTo>
                  <a:lnTo>
                    <a:pt x="1684" y="2262"/>
                  </a:lnTo>
                  <a:lnTo>
                    <a:pt x="1684" y="2265"/>
                  </a:lnTo>
                  <a:lnTo>
                    <a:pt x="1687" y="2265"/>
                  </a:lnTo>
                  <a:lnTo>
                    <a:pt x="1687" y="2265"/>
                  </a:lnTo>
                  <a:lnTo>
                    <a:pt x="1687" y="2268"/>
                  </a:lnTo>
                  <a:lnTo>
                    <a:pt x="1684" y="2268"/>
                  </a:lnTo>
                  <a:lnTo>
                    <a:pt x="1678" y="2265"/>
                  </a:lnTo>
                  <a:lnTo>
                    <a:pt x="1678" y="2265"/>
                  </a:lnTo>
                  <a:lnTo>
                    <a:pt x="1678" y="2268"/>
                  </a:lnTo>
                  <a:lnTo>
                    <a:pt x="1678" y="2271"/>
                  </a:lnTo>
                  <a:lnTo>
                    <a:pt x="1675" y="2271"/>
                  </a:lnTo>
                  <a:lnTo>
                    <a:pt x="1675" y="2271"/>
                  </a:lnTo>
                  <a:lnTo>
                    <a:pt x="1672" y="2268"/>
                  </a:lnTo>
                  <a:lnTo>
                    <a:pt x="1672" y="2268"/>
                  </a:lnTo>
                  <a:lnTo>
                    <a:pt x="1675" y="2274"/>
                  </a:lnTo>
                  <a:lnTo>
                    <a:pt x="1672" y="2277"/>
                  </a:lnTo>
                  <a:lnTo>
                    <a:pt x="1672" y="2277"/>
                  </a:lnTo>
                  <a:lnTo>
                    <a:pt x="1666" y="2280"/>
                  </a:lnTo>
                  <a:lnTo>
                    <a:pt x="1663" y="2280"/>
                  </a:lnTo>
                  <a:lnTo>
                    <a:pt x="1660" y="2280"/>
                  </a:lnTo>
                  <a:lnTo>
                    <a:pt x="1654" y="2283"/>
                  </a:lnTo>
                  <a:lnTo>
                    <a:pt x="1654" y="2283"/>
                  </a:lnTo>
                  <a:lnTo>
                    <a:pt x="1654" y="2286"/>
                  </a:lnTo>
                  <a:lnTo>
                    <a:pt x="1657" y="2289"/>
                  </a:lnTo>
                  <a:lnTo>
                    <a:pt x="1660" y="2292"/>
                  </a:lnTo>
                  <a:lnTo>
                    <a:pt x="1663" y="2295"/>
                  </a:lnTo>
                  <a:lnTo>
                    <a:pt x="1660" y="2298"/>
                  </a:lnTo>
                  <a:lnTo>
                    <a:pt x="1660" y="2298"/>
                  </a:lnTo>
                  <a:lnTo>
                    <a:pt x="1660" y="2302"/>
                  </a:lnTo>
                  <a:lnTo>
                    <a:pt x="1663" y="2302"/>
                  </a:lnTo>
                  <a:lnTo>
                    <a:pt x="1672" y="2302"/>
                  </a:lnTo>
                  <a:lnTo>
                    <a:pt x="1672" y="2302"/>
                  </a:lnTo>
                  <a:lnTo>
                    <a:pt x="1672" y="2311"/>
                  </a:lnTo>
                  <a:lnTo>
                    <a:pt x="1675" y="2314"/>
                  </a:lnTo>
                  <a:lnTo>
                    <a:pt x="1678" y="2314"/>
                  </a:lnTo>
                  <a:lnTo>
                    <a:pt x="1678" y="2314"/>
                  </a:lnTo>
                  <a:lnTo>
                    <a:pt x="1681" y="2320"/>
                  </a:lnTo>
                  <a:lnTo>
                    <a:pt x="1678" y="2326"/>
                  </a:lnTo>
                  <a:lnTo>
                    <a:pt x="1672" y="2332"/>
                  </a:lnTo>
                  <a:lnTo>
                    <a:pt x="1672" y="2332"/>
                  </a:lnTo>
                  <a:lnTo>
                    <a:pt x="1672" y="2335"/>
                  </a:lnTo>
                  <a:lnTo>
                    <a:pt x="1675" y="2335"/>
                  </a:lnTo>
                  <a:lnTo>
                    <a:pt x="1675" y="2335"/>
                  </a:lnTo>
                  <a:lnTo>
                    <a:pt x="1672" y="2338"/>
                  </a:lnTo>
                  <a:lnTo>
                    <a:pt x="1672" y="2335"/>
                  </a:lnTo>
                  <a:lnTo>
                    <a:pt x="1672" y="2335"/>
                  </a:lnTo>
                  <a:lnTo>
                    <a:pt x="1669" y="2338"/>
                  </a:lnTo>
                  <a:lnTo>
                    <a:pt x="1666" y="2341"/>
                  </a:lnTo>
                  <a:lnTo>
                    <a:pt x="1663" y="2341"/>
                  </a:lnTo>
                  <a:lnTo>
                    <a:pt x="1654" y="2344"/>
                  </a:lnTo>
                  <a:lnTo>
                    <a:pt x="1654" y="2344"/>
                  </a:lnTo>
                  <a:lnTo>
                    <a:pt x="1657" y="2347"/>
                  </a:lnTo>
                  <a:lnTo>
                    <a:pt x="1657" y="2350"/>
                  </a:lnTo>
                  <a:lnTo>
                    <a:pt x="1648" y="2350"/>
                  </a:lnTo>
                  <a:lnTo>
                    <a:pt x="1648" y="2350"/>
                  </a:lnTo>
                  <a:lnTo>
                    <a:pt x="1648" y="2359"/>
                  </a:lnTo>
                  <a:lnTo>
                    <a:pt x="1645" y="2362"/>
                  </a:lnTo>
                  <a:lnTo>
                    <a:pt x="1645" y="2365"/>
                  </a:lnTo>
                  <a:lnTo>
                    <a:pt x="1642" y="2371"/>
                  </a:lnTo>
                  <a:lnTo>
                    <a:pt x="1642" y="2371"/>
                  </a:lnTo>
                  <a:lnTo>
                    <a:pt x="1639" y="2374"/>
                  </a:lnTo>
                  <a:lnTo>
                    <a:pt x="1636" y="2374"/>
                  </a:lnTo>
                  <a:lnTo>
                    <a:pt x="1636" y="2380"/>
                  </a:lnTo>
                  <a:lnTo>
                    <a:pt x="1636" y="2383"/>
                  </a:lnTo>
                  <a:lnTo>
                    <a:pt x="1630" y="2380"/>
                  </a:lnTo>
                  <a:lnTo>
                    <a:pt x="1630" y="2380"/>
                  </a:lnTo>
                  <a:lnTo>
                    <a:pt x="1630" y="2392"/>
                  </a:lnTo>
                  <a:lnTo>
                    <a:pt x="1630" y="2401"/>
                  </a:lnTo>
                  <a:lnTo>
                    <a:pt x="1630" y="2407"/>
                  </a:lnTo>
                  <a:lnTo>
                    <a:pt x="1630" y="2407"/>
                  </a:lnTo>
                  <a:lnTo>
                    <a:pt x="1636" y="2413"/>
                  </a:lnTo>
                  <a:lnTo>
                    <a:pt x="1636" y="2413"/>
                  </a:lnTo>
                  <a:lnTo>
                    <a:pt x="1633" y="2416"/>
                  </a:lnTo>
                  <a:lnTo>
                    <a:pt x="1633" y="2419"/>
                  </a:lnTo>
                  <a:lnTo>
                    <a:pt x="1633" y="2422"/>
                  </a:lnTo>
                  <a:lnTo>
                    <a:pt x="1636" y="2429"/>
                  </a:lnTo>
                  <a:lnTo>
                    <a:pt x="1636" y="2429"/>
                  </a:lnTo>
                  <a:lnTo>
                    <a:pt x="1636" y="2432"/>
                  </a:lnTo>
                  <a:lnTo>
                    <a:pt x="1636" y="2438"/>
                  </a:lnTo>
                  <a:lnTo>
                    <a:pt x="1636" y="2441"/>
                  </a:lnTo>
                  <a:lnTo>
                    <a:pt x="1639" y="2450"/>
                  </a:lnTo>
                  <a:lnTo>
                    <a:pt x="1639" y="2450"/>
                  </a:lnTo>
                  <a:lnTo>
                    <a:pt x="1648" y="2459"/>
                  </a:lnTo>
                  <a:lnTo>
                    <a:pt x="1654" y="2468"/>
                  </a:lnTo>
                  <a:lnTo>
                    <a:pt x="1654" y="2468"/>
                  </a:lnTo>
                  <a:lnTo>
                    <a:pt x="1663" y="2471"/>
                  </a:lnTo>
                  <a:lnTo>
                    <a:pt x="1669" y="2471"/>
                  </a:lnTo>
                  <a:lnTo>
                    <a:pt x="1675" y="2471"/>
                  </a:lnTo>
                  <a:lnTo>
                    <a:pt x="1678" y="2474"/>
                  </a:lnTo>
                  <a:lnTo>
                    <a:pt x="1678" y="2474"/>
                  </a:lnTo>
                  <a:lnTo>
                    <a:pt x="1678" y="2480"/>
                  </a:lnTo>
                  <a:lnTo>
                    <a:pt x="1675" y="2483"/>
                  </a:lnTo>
                  <a:lnTo>
                    <a:pt x="1660" y="2483"/>
                  </a:lnTo>
                  <a:lnTo>
                    <a:pt x="1660" y="2483"/>
                  </a:lnTo>
                  <a:lnTo>
                    <a:pt x="1633" y="2489"/>
                  </a:lnTo>
                  <a:lnTo>
                    <a:pt x="1621" y="2489"/>
                  </a:lnTo>
                  <a:lnTo>
                    <a:pt x="1612" y="2489"/>
                  </a:lnTo>
                  <a:lnTo>
                    <a:pt x="1612" y="2489"/>
                  </a:lnTo>
                  <a:lnTo>
                    <a:pt x="1612" y="2483"/>
                  </a:lnTo>
                  <a:lnTo>
                    <a:pt x="1612" y="2483"/>
                  </a:lnTo>
                  <a:lnTo>
                    <a:pt x="1599" y="2483"/>
                  </a:lnTo>
                  <a:lnTo>
                    <a:pt x="1590" y="2480"/>
                  </a:lnTo>
                  <a:lnTo>
                    <a:pt x="1581" y="2477"/>
                  </a:lnTo>
                  <a:lnTo>
                    <a:pt x="1572" y="2474"/>
                  </a:lnTo>
                  <a:lnTo>
                    <a:pt x="1572" y="2474"/>
                  </a:lnTo>
                  <a:lnTo>
                    <a:pt x="1572" y="2462"/>
                  </a:lnTo>
                  <a:lnTo>
                    <a:pt x="1572" y="2462"/>
                  </a:lnTo>
                  <a:lnTo>
                    <a:pt x="1569" y="2456"/>
                  </a:lnTo>
                  <a:lnTo>
                    <a:pt x="1566" y="2456"/>
                  </a:lnTo>
                  <a:lnTo>
                    <a:pt x="1560" y="2453"/>
                  </a:lnTo>
                  <a:lnTo>
                    <a:pt x="1557" y="2450"/>
                  </a:lnTo>
                  <a:lnTo>
                    <a:pt x="1557" y="2450"/>
                  </a:lnTo>
                  <a:lnTo>
                    <a:pt x="1554" y="2447"/>
                  </a:lnTo>
                  <a:lnTo>
                    <a:pt x="1554" y="2441"/>
                  </a:lnTo>
                  <a:lnTo>
                    <a:pt x="1554" y="2441"/>
                  </a:lnTo>
                  <a:lnTo>
                    <a:pt x="1551" y="2438"/>
                  </a:lnTo>
                  <a:lnTo>
                    <a:pt x="1548" y="2438"/>
                  </a:lnTo>
                  <a:lnTo>
                    <a:pt x="1548" y="2438"/>
                  </a:lnTo>
                  <a:lnTo>
                    <a:pt x="1551" y="2429"/>
                  </a:lnTo>
                  <a:lnTo>
                    <a:pt x="1554" y="2425"/>
                  </a:lnTo>
                  <a:lnTo>
                    <a:pt x="1548" y="2425"/>
                  </a:lnTo>
                  <a:lnTo>
                    <a:pt x="1548" y="2425"/>
                  </a:lnTo>
                  <a:lnTo>
                    <a:pt x="1548" y="2422"/>
                  </a:lnTo>
                  <a:lnTo>
                    <a:pt x="1548" y="2422"/>
                  </a:lnTo>
                  <a:lnTo>
                    <a:pt x="1548" y="2416"/>
                  </a:lnTo>
                  <a:lnTo>
                    <a:pt x="1548" y="2416"/>
                  </a:lnTo>
                  <a:lnTo>
                    <a:pt x="1548" y="2413"/>
                  </a:lnTo>
                  <a:lnTo>
                    <a:pt x="1545" y="2410"/>
                  </a:lnTo>
                  <a:lnTo>
                    <a:pt x="1542" y="2407"/>
                  </a:lnTo>
                  <a:lnTo>
                    <a:pt x="1542" y="2407"/>
                  </a:lnTo>
                  <a:lnTo>
                    <a:pt x="1542" y="2404"/>
                  </a:lnTo>
                  <a:lnTo>
                    <a:pt x="1545" y="2401"/>
                  </a:lnTo>
                  <a:lnTo>
                    <a:pt x="1545" y="2401"/>
                  </a:lnTo>
                  <a:lnTo>
                    <a:pt x="1542" y="2395"/>
                  </a:lnTo>
                  <a:lnTo>
                    <a:pt x="1542" y="2395"/>
                  </a:lnTo>
                  <a:lnTo>
                    <a:pt x="1539" y="2389"/>
                  </a:lnTo>
                  <a:lnTo>
                    <a:pt x="1533" y="2383"/>
                  </a:lnTo>
                  <a:lnTo>
                    <a:pt x="1533" y="2383"/>
                  </a:lnTo>
                  <a:lnTo>
                    <a:pt x="1533" y="2380"/>
                  </a:lnTo>
                  <a:lnTo>
                    <a:pt x="1536" y="2377"/>
                  </a:lnTo>
                  <a:lnTo>
                    <a:pt x="1536" y="2374"/>
                  </a:lnTo>
                  <a:lnTo>
                    <a:pt x="1536" y="2371"/>
                  </a:lnTo>
                  <a:lnTo>
                    <a:pt x="1536" y="2371"/>
                  </a:lnTo>
                  <a:lnTo>
                    <a:pt x="1533" y="2368"/>
                  </a:lnTo>
                  <a:lnTo>
                    <a:pt x="1530" y="2368"/>
                  </a:lnTo>
                  <a:lnTo>
                    <a:pt x="1530" y="2368"/>
                  </a:lnTo>
                  <a:lnTo>
                    <a:pt x="1536" y="2362"/>
                  </a:lnTo>
                  <a:lnTo>
                    <a:pt x="1536" y="2359"/>
                  </a:lnTo>
                  <a:lnTo>
                    <a:pt x="1533" y="2356"/>
                  </a:lnTo>
                  <a:lnTo>
                    <a:pt x="1533" y="2356"/>
                  </a:lnTo>
                  <a:lnTo>
                    <a:pt x="1533" y="2353"/>
                  </a:lnTo>
                  <a:lnTo>
                    <a:pt x="1536" y="2353"/>
                  </a:lnTo>
                  <a:lnTo>
                    <a:pt x="1542" y="2350"/>
                  </a:lnTo>
                  <a:lnTo>
                    <a:pt x="1542" y="2350"/>
                  </a:lnTo>
                  <a:lnTo>
                    <a:pt x="1542" y="2323"/>
                  </a:lnTo>
                  <a:lnTo>
                    <a:pt x="1542" y="2323"/>
                  </a:lnTo>
                  <a:lnTo>
                    <a:pt x="1536" y="2320"/>
                  </a:lnTo>
                  <a:lnTo>
                    <a:pt x="1530" y="2314"/>
                  </a:lnTo>
                  <a:lnTo>
                    <a:pt x="1530" y="2314"/>
                  </a:lnTo>
                  <a:lnTo>
                    <a:pt x="1539" y="2295"/>
                  </a:lnTo>
                  <a:lnTo>
                    <a:pt x="1539" y="2286"/>
                  </a:lnTo>
                  <a:lnTo>
                    <a:pt x="1536" y="2277"/>
                  </a:lnTo>
                  <a:lnTo>
                    <a:pt x="1536" y="2277"/>
                  </a:lnTo>
                  <a:lnTo>
                    <a:pt x="1545" y="2277"/>
                  </a:lnTo>
                  <a:lnTo>
                    <a:pt x="1548" y="2277"/>
                  </a:lnTo>
                  <a:lnTo>
                    <a:pt x="1551" y="2274"/>
                  </a:lnTo>
                  <a:lnTo>
                    <a:pt x="1557" y="2274"/>
                  </a:lnTo>
                  <a:lnTo>
                    <a:pt x="1557" y="2274"/>
                  </a:lnTo>
                  <a:lnTo>
                    <a:pt x="1557" y="2238"/>
                  </a:lnTo>
                  <a:lnTo>
                    <a:pt x="1557" y="2238"/>
                  </a:lnTo>
                  <a:lnTo>
                    <a:pt x="1563" y="2235"/>
                  </a:lnTo>
                  <a:lnTo>
                    <a:pt x="1566" y="2232"/>
                  </a:lnTo>
                  <a:lnTo>
                    <a:pt x="1572" y="2223"/>
                  </a:lnTo>
                  <a:lnTo>
                    <a:pt x="1575" y="2211"/>
                  </a:lnTo>
                  <a:lnTo>
                    <a:pt x="1578" y="2202"/>
                  </a:lnTo>
                  <a:lnTo>
                    <a:pt x="1578" y="2202"/>
                  </a:lnTo>
                  <a:lnTo>
                    <a:pt x="1572" y="2205"/>
                  </a:lnTo>
                  <a:lnTo>
                    <a:pt x="1572" y="2205"/>
                  </a:lnTo>
                  <a:lnTo>
                    <a:pt x="1569" y="2202"/>
                  </a:lnTo>
                  <a:lnTo>
                    <a:pt x="1569" y="2202"/>
                  </a:lnTo>
                  <a:lnTo>
                    <a:pt x="1563" y="2205"/>
                  </a:lnTo>
                  <a:lnTo>
                    <a:pt x="1560" y="2211"/>
                  </a:lnTo>
                  <a:lnTo>
                    <a:pt x="1557" y="2217"/>
                  </a:lnTo>
                  <a:lnTo>
                    <a:pt x="1557" y="2226"/>
                  </a:lnTo>
                  <a:lnTo>
                    <a:pt x="1557" y="2226"/>
                  </a:lnTo>
                  <a:lnTo>
                    <a:pt x="1548" y="2220"/>
                  </a:lnTo>
                  <a:lnTo>
                    <a:pt x="1545" y="2217"/>
                  </a:lnTo>
                  <a:lnTo>
                    <a:pt x="1545" y="2208"/>
                  </a:lnTo>
                  <a:lnTo>
                    <a:pt x="1545" y="2208"/>
                  </a:lnTo>
                  <a:lnTo>
                    <a:pt x="1545" y="2208"/>
                  </a:lnTo>
                  <a:lnTo>
                    <a:pt x="1545" y="2205"/>
                  </a:lnTo>
                  <a:lnTo>
                    <a:pt x="1548" y="2199"/>
                  </a:lnTo>
                  <a:lnTo>
                    <a:pt x="1554" y="2196"/>
                  </a:lnTo>
                  <a:lnTo>
                    <a:pt x="1554" y="2193"/>
                  </a:lnTo>
                  <a:lnTo>
                    <a:pt x="1554" y="2193"/>
                  </a:lnTo>
                  <a:lnTo>
                    <a:pt x="1551" y="2190"/>
                  </a:lnTo>
                  <a:lnTo>
                    <a:pt x="1551" y="2190"/>
                  </a:lnTo>
                  <a:lnTo>
                    <a:pt x="1557" y="2193"/>
                  </a:lnTo>
                  <a:lnTo>
                    <a:pt x="1560" y="2190"/>
                  </a:lnTo>
                  <a:lnTo>
                    <a:pt x="1560" y="2190"/>
                  </a:lnTo>
                  <a:lnTo>
                    <a:pt x="1563" y="2175"/>
                  </a:lnTo>
                  <a:lnTo>
                    <a:pt x="1560" y="2159"/>
                  </a:lnTo>
                  <a:lnTo>
                    <a:pt x="1557" y="2144"/>
                  </a:lnTo>
                  <a:lnTo>
                    <a:pt x="1557" y="2132"/>
                  </a:lnTo>
                  <a:lnTo>
                    <a:pt x="1557" y="2132"/>
                  </a:lnTo>
                  <a:lnTo>
                    <a:pt x="1566" y="2132"/>
                  </a:lnTo>
                  <a:lnTo>
                    <a:pt x="1566" y="2132"/>
                  </a:lnTo>
                  <a:lnTo>
                    <a:pt x="1563" y="2111"/>
                  </a:lnTo>
                  <a:lnTo>
                    <a:pt x="1566" y="2087"/>
                  </a:lnTo>
                  <a:lnTo>
                    <a:pt x="1566" y="2087"/>
                  </a:lnTo>
                  <a:lnTo>
                    <a:pt x="1581" y="2069"/>
                  </a:lnTo>
                  <a:lnTo>
                    <a:pt x="1584" y="2057"/>
                  </a:lnTo>
                  <a:lnTo>
                    <a:pt x="1581" y="2048"/>
                  </a:lnTo>
                  <a:lnTo>
                    <a:pt x="1581" y="2048"/>
                  </a:lnTo>
                  <a:lnTo>
                    <a:pt x="1587" y="2051"/>
                  </a:lnTo>
                  <a:lnTo>
                    <a:pt x="1587" y="2051"/>
                  </a:lnTo>
                  <a:lnTo>
                    <a:pt x="1590" y="2041"/>
                  </a:lnTo>
                  <a:lnTo>
                    <a:pt x="1590" y="2032"/>
                  </a:lnTo>
                  <a:lnTo>
                    <a:pt x="1593" y="2029"/>
                  </a:lnTo>
                  <a:lnTo>
                    <a:pt x="1599" y="2035"/>
                  </a:lnTo>
                  <a:lnTo>
                    <a:pt x="1599" y="2035"/>
                  </a:lnTo>
                  <a:lnTo>
                    <a:pt x="1596" y="2020"/>
                  </a:lnTo>
                  <a:lnTo>
                    <a:pt x="1593" y="2005"/>
                  </a:lnTo>
                  <a:lnTo>
                    <a:pt x="1593" y="2005"/>
                  </a:lnTo>
                  <a:lnTo>
                    <a:pt x="1590" y="1996"/>
                  </a:lnTo>
                  <a:lnTo>
                    <a:pt x="1587" y="1990"/>
                  </a:lnTo>
                  <a:lnTo>
                    <a:pt x="1587" y="1990"/>
                  </a:lnTo>
                  <a:lnTo>
                    <a:pt x="1587" y="1984"/>
                  </a:lnTo>
                  <a:lnTo>
                    <a:pt x="1590" y="1978"/>
                  </a:lnTo>
                  <a:lnTo>
                    <a:pt x="1590" y="1978"/>
                  </a:lnTo>
                  <a:lnTo>
                    <a:pt x="1590" y="1963"/>
                  </a:lnTo>
                  <a:lnTo>
                    <a:pt x="1593" y="1963"/>
                  </a:lnTo>
                  <a:lnTo>
                    <a:pt x="1599" y="1966"/>
                  </a:lnTo>
                  <a:lnTo>
                    <a:pt x="1599" y="1966"/>
                  </a:lnTo>
                  <a:lnTo>
                    <a:pt x="1599" y="1948"/>
                  </a:lnTo>
                  <a:lnTo>
                    <a:pt x="1602" y="1933"/>
                  </a:lnTo>
                  <a:lnTo>
                    <a:pt x="1602" y="1933"/>
                  </a:lnTo>
                  <a:lnTo>
                    <a:pt x="1602" y="1927"/>
                  </a:lnTo>
                  <a:lnTo>
                    <a:pt x="1602" y="1921"/>
                  </a:lnTo>
                  <a:lnTo>
                    <a:pt x="1602" y="1921"/>
                  </a:lnTo>
                  <a:lnTo>
                    <a:pt x="1605" y="1911"/>
                  </a:lnTo>
                  <a:lnTo>
                    <a:pt x="1609" y="1905"/>
                  </a:lnTo>
                  <a:lnTo>
                    <a:pt x="1605" y="1899"/>
                  </a:lnTo>
                  <a:lnTo>
                    <a:pt x="1605" y="1899"/>
                  </a:lnTo>
                  <a:lnTo>
                    <a:pt x="1605" y="1896"/>
                  </a:lnTo>
                  <a:lnTo>
                    <a:pt x="1605" y="1887"/>
                  </a:lnTo>
                  <a:lnTo>
                    <a:pt x="1605" y="1887"/>
                  </a:lnTo>
                  <a:lnTo>
                    <a:pt x="1605" y="1872"/>
                  </a:lnTo>
                  <a:lnTo>
                    <a:pt x="1605" y="1872"/>
                  </a:lnTo>
                  <a:lnTo>
                    <a:pt x="1609" y="1866"/>
                  </a:lnTo>
                  <a:lnTo>
                    <a:pt x="1612" y="1860"/>
                  </a:lnTo>
                  <a:lnTo>
                    <a:pt x="1612" y="1860"/>
                  </a:lnTo>
                  <a:lnTo>
                    <a:pt x="1612" y="1836"/>
                  </a:lnTo>
                  <a:lnTo>
                    <a:pt x="1612" y="1815"/>
                  </a:lnTo>
                  <a:lnTo>
                    <a:pt x="1612" y="1815"/>
                  </a:lnTo>
                  <a:lnTo>
                    <a:pt x="1612" y="1809"/>
                  </a:lnTo>
                  <a:lnTo>
                    <a:pt x="1615" y="1803"/>
                  </a:lnTo>
                  <a:lnTo>
                    <a:pt x="1615" y="1803"/>
                  </a:lnTo>
                  <a:lnTo>
                    <a:pt x="1612" y="1794"/>
                  </a:lnTo>
                  <a:lnTo>
                    <a:pt x="1609" y="1784"/>
                  </a:lnTo>
                  <a:lnTo>
                    <a:pt x="1602" y="1775"/>
                  </a:lnTo>
                  <a:lnTo>
                    <a:pt x="1602" y="1766"/>
                  </a:lnTo>
                  <a:lnTo>
                    <a:pt x="1602" y="1766"/>
                  </a:lnTo>
                  <a:lnTo>
                    <a:pt x="1599" y="1763"/>
                  </a:lnTo>
                  <a:lnTo>
                    <a:pt x="1599" y="1763"/>
                  </a:lnTo>
                  <a:lnTo>
                    <a:pt x="1593" y="1766"/>
                  </a:lnTo>
                  <a:lnTo>
                    <a:pt x="1590" y="1766"/>
                  </a:lnTo>
                  <a:lnTo>
                    <a:pt x="1590" y="1766"/>
                  </a:lnTo>
                  <a:lnTo>
                    <a:pt x="1578" y="1751"/>
                  </a:lnTo>
                  <a:lnTo>
                    <a:pt x="1569" y="1748"/>
                  </a:lnTo>
                  <a:lnTo>
                    <a:pt x="1560" y="1745"/>
                  </a:lnTo>
                  <a:lnTo>
                    <a:pt x="1560" y="1745"/>
                  </a:lnTo>
                  <a:lnTo>
                    <a:pt x="1557" y="1739"/>
                  </a:lnTo>
                  <a:lnTo>
                    <a:pt x="1554" y="1739"/>
                  </a:lnTo>
                  <a:lnTo>
                    <a:pt x="1554" y="1736"/>
                  </a:lnTo>
                  <a:lnTo>
                    <a:pt x="1554" y="1736"/>
                  </a:lnTo>
                  <a:lnTo>
                    <a:pt x="1551" y="1739"/>
                  </a:lnTo>
                  <a:lnTo>
                    <a:pt x="1551" y="1739"/>
                  </a:lnTo>
                  <a:lnTo>
                    <a:pt x="1551" y="1736"/>
                  </a:lnTo>
                  <a:lnTo>
                    <a:pt x="1548" y="1733"/>
                  </a:lnTo>
                  <a:lnTo>
                    <a:pt x="1548" y="1733"/>
                  </a:lnTo>
                  <a:lnTo>
                    <a:pt x="1545" y="1733"/>
                  </a:lnTo>
                  <a:lnTo>
                    <a:pt x="1539" y="1733"/>
                  </a:lnTo>
                  <a:lnTo>
                    <a:pt x="1539" y="1730"/>
                  </a:lnTo>
                  <a:lnTo>
                    <a:pt x="1542" y="1724"/>
                  </a:lnTo>
                  <a:lnTo>
                    <a:pt x="1542" y="1724"/>
                  </a:lnTo>
                  <a:lnTo>
                    <a:pt x="1539" y="1721"/>
                  </a:lnTo>
                  <a:lnTo>
                    <a:pt x="1536" y="1721"/>
                  </a:lnTo>
                  <a:lnTo>
                    <a:pt x="1530" y="1721"/>
                  </a:lnTo>
                  <a:lnTo>
                    <a:pt x="1524" y="1721"/>
                  </a:lnTo>
                  <a:lnTo>
                    <a:pt x="1524" y="1721"/>
                  </a:lnTo>
                  <a:lnTo>
                    <a:pt x="1524" y="1718"/>
                  </a:lnTo>
                  <a:lnTo>
                    <a:pt x="1524" y="1712"/>
                  </a:lnTo>
                  <a:lnTo>
                    <a:pt x="1524" y="1712"/>
                  </a:lnTo>
                  <a:lnTo>
                    <a:pt x="1518" y="1709"/>
                  </a:lnTo>
                  <a:lnTo>
                    <a:pt x="1518" y="1709"/>
                  </a:lnTo>
                  <a:lnTo>
                    <a:pt x="1509" y="1697"/>
                  </a:lnTo>
                  <a:lnTo>
                    <a:pt x="1506" y="1682"/>
                  </a:lnTo>
                  <a:lnTo>
                    <a:pt x="1506" y="1682"/>
                  </a:lnTo>
                  <a:lnTo>
                    <a:pt x="1503" y="1679"/>
                  </a:lnTo>
                  <a:lnTo>
                    <a:pt x="1503" y="1679"/>
                  </a:lnTo>
                  <a:lnTo>
                    <a:pt x="1497" y="1676"/>
                  </a:lnTo>
                  <a:lnTo>
                    <a:pt x="1497" y="1676"/>
                  </a:lnTo>
                  <a:lnTo>
                    <a:pt x="1494" y="1673"/>
                  </a:lnTo>
                  <a:lnTo>
                    <a:pt x="1494" y="1666"/>
                  </a:lnTo>
                  <a:lnTo>
                    <a:pt x="1494" y="1657"/>
                  </a:lnTo>
                  <a:lnTo>
                    <a:pt x="1488" y="1657"/>
                  </a:lnTo>
                  <a:lnTo>
                    <a:pt x="1488" y="1657"/>
                  </a:lnTo>
                  <a:lnTo>
                    <a:pt x="1485" y="1651"/>
                  </a:lnTo>
                  <a:lnTo>
                    <a:pt x="1478" y="1642"/>
                  </a:lnTo>
                  <a:lnTo>
                    <a:pt x="1472" y="1624"/>
                  </a:lnTo>
                  <a:lnTo>
                    <a:pt x="1472" y="1624"/>
                  </a:lnTo>
                  <a:lnTo>
                    <a:pt x="1457" y="1600"/>
                  </a:lnTo>
                  <a:lnTo>
                    <a:pt x="1457" y="1600"/>
                  </a:lnTo>
                  <a:lnTo>
                    <a:pt x="1448" y="1591"/>
                  </a:lnTo>
                  <a:lnTo>
                    <a:pt x="1448" y="1591"/>
                  </a:lnTo>
                  <a:lnTo>
                    <a:pt x="1448" y="1588"/>
                  </a:lnTo>
                  <a:lnTo>
                    <a:pt x="1448" y="1582"/>
                  </a:lnTo>
                  <a:lnTo>
                    <a:pt x="1448" y="1582"/>
                  </a:lnTo>
                  <a:lnTo>
                    <a:pt x="1442" y="1579"/>
                  </a:lnTo>
                  <a:lnTo>
                    <a:pt x="1439" y="1579"/>
                  </a:lnTo>
                  <a:lnTo>
                    <a:pt x="1439" y="1579"/>
                  </a:lnTo>
                  <a:lnTo>
                    <a:pt x="1436" y="1567"/>
                  </a:lnTo>
                  <a:lnTo>
                    <a:pt x="1433" y="1564"/>
                  </a:lnTo>
                  <a:lnTo>
                    <a:pt x="1430" y="1570"/>
                  </a:lnTo>
                  <a:lnTo>
                    <a:pt x="1430" y="1570"/>
                  </a:lnTo>
                  <a:lnTo>
                    <a:pt x="1430" y="1570"/>
                  </a:lnTo>
                  <a:lnTo>
                    <a:pt x="1427" y="1564"/>
                  </a:lnTo>
                  <a:lnTo>
                    <a:pt x="1427" y="1555"/>
                  </a:lnTo>
                  <a:lnTo>
                    <a:pt x="1427" y="1543"/>
                  </a:lnTo>
                  <a:lnTo>
                    <a:pt x="1427" y="1533"/>
                  </a:lnTo>
                  <a:lnTo>
                    <a:pt x="1427" y="1533"/>
                  </a:lnTo>
                  <a:lnTo>
                    <a:pt x="1433" y="1533"/>
                  </a:lnTo>
                  <a:lnTo>
                    <a:pt x="1436" y="1527"/>
                  </a:lnTo>
                  <a:lnTo>
                    <a:pt x="1439" y="1521"/>
                  </a:lnTo>
                  <a:lnTo>
                    <a:pt x="1442" y="1518"/>
                  </a:lnTo>
                  <a:lnTo>
                    <a:pt x="1442" y="1518"/>
                  </a:lnTo>
                  <a:lnTo>
                    <a:pt x="1442" y="1512"/>
                  </a:lnTo>
                  <a:lnTo>
                    <a:pt x="1439" y="1509"/>
                  </a:lnTo>
                  <a:lnTo>
                    <a:pt x="1436" y="1506"/>
                  </a:lnTo>
                  <a:lnTo>
                    <a:pt x="1430" y="1506"/>
                  </a:lnTo>
                  <a:lnTo>
                    <a:pt x="1430" y="1506"/>
                  </a:lnTo>
                  <a:lnTo>
                    <a:pt x="1433" y="1497"/>
                  </a:lnTo>
                  <a:lnTo>
                    <a:pt x="1433" y="1491"/>
                  </a:lnTo>
                  <a:lnTo>
                    <a:pt x="1436" y="1482"/>
                  </a:lnTo>
                  <a:lnTo>
                    <a:pt x="1436" y="1473"/>
                  </a:lnTo>
                  <a:lnTo>
                    <a:pt x="1436" y="1473"/>
                  </a:lnTo>
                  <a:lnTo>
                    <a:pt x="1442" y="1470"/>
                  </a:lnTo>
                  <a:lnTo>
                    <a:pt x="1448" y="1470"/>
                  </a:lnTo>
                  <a:lnTo>
                    <a:pt x="1448" y="1470"/>
                  </a:lnTo>
                  <a:lnTo>
                    <a:pt x="1448" y="1464"/>
                  </a:lnTo>
                  <a:lnTo>
                    <a:pt x="1448" y="1458"/>
                  </a:lnTo>
                  <a:lnTo>
                    <a:pt x="1448" y="1458"/>
                  </a:lnTo>
                  <a:lnTo>
                    <a:pt x="1451" y="1458"/>
                  </a:lnTo>
                  <a:lnTo>
                    <a:pt x="1457" y="1458"/>
                  </a:lnTo>
                  <a:lnTo>
                    <a:pt x="1457" y="1458"/>
                  </a:lnTo>
                  <a:lnTo>
                    <a:pt x="1457" y="1452"/>
                  </a:lnTo>
                  <a:lnTo>
                    <a:pt x="1457" y="1452"/>
                  </a:lnTo>
                  <a:lnTo>
                    <a:pt x="1460" y="1449"/>
                  </a:lnTo>
                  <a:lnTo>
                    <a:pt x="1463" y="1446"/>
                  </a:lnTo>
                  <a:lnTo>
                    <a:pt x="1463" y="1446"/>
                  </a:lnTo>
                  <a:lnTo>
                    <a:pt x="1460" y="1446"/>
                  </a:lnTo>
                  <a:lnTo>
                    <a:pt x="1460" y="1446"/>
                  </a:lnTo>
                  <a:lnTo>
                    <a:pt x="1460" y="1443"/>
                  </a:lnTo>
                  <a:lnTo>
                    <a:pt x="1463" y="1440"/>
                  </a:lnTo>
                  <a:lnTo>
                    <a:pt x="1463" y="1440"/>
                  </a:lnTo>
                  <a:lnTo>
                    <a:pt x="1463" y="1440"/>
                  </a:lnTo>
                  <a:lnTo>
                    <a:pt x="1469" y="1443"/>
                  </a:lnTo>
                  <a:lnTo>
                    <a:pt x="1469" y="1440"/>
                  </a:lnTo>
                  <a:lnTo>
                    <a:pt x="1472" y="1437"/>
                  </a:lnTo>
                  <a:lnTo>
                    <a:pt x="1475" y="1434"/>
                  </a:lnTo>
                  <a:lnTo>
                    <a:pt x="1475" y="1434"/>
                  </a:lnTo>
                  <a:lnTo>
                    <a:pt x="1478" y="1431"/>
                  </a:lnTo>
                  <a:lnTo>
                    <a:pt x="1482" y="1428"/>
                  </a:lnTo>
                  <a:lnTo>
                    <a:pt x="1482" y="1422"/>
                  </a:lnTo>
                  <a:lnTo>
                    <a:pt x="1485" y="1416"/>
                  </a:lnTo>
                  <a:lnTo>
                    <a:pt x="1485" y="1416"/>
                  </a:lnTo>
                  <a:lnTo>
                    <a:pt x="1491" y="1409"/>
                  </a:lnTo>
                  <a:lnTo>
                    <a:pt x="1497" y="1400"/>
                  </a:lnTo>
                  <a:lnTo>
                    <a:pt x="1494" y="1394"/>
                  </a:lnTo>
                  <a:lnTo>
                    <a:pt x="1494" y="1391"/>
                  </a:lnTo>
                  <a:lnTo>
                    <a:pt x="1494" y="1391"/>
                  </a:lnTo>
                  <a:lnTo>
                    <a:pt x="1491" y="1388"/>
                  </a:lnTo>
                  <a:lnTo>
                    <a:pt x="1491" y="1388"/>
                  </a:lnTo>
                  <a:lnTo>
                    <a:pt x="1494" y="1382"/>
                  </a:lnTo>
                  <a:lnTo>
                    <a:pt x="1494" y="1382"/>
                  </a:lnTo>
                  <a:lnTo>
                    <a:pt x="1488" y="1358"/>
                  </a:lnTo>
                  <a:lnTo>
                    <a:pt x="1488" y="1346"/>
                  </a:lnTo>
                  <a:lnTo>
                    <a:pt x="1488" y="1334"/>
                  </a:lnTo>
                  <a:lnTo>
                    <a:pt x="1488" y="1334"/>
                  </a:lnTo>
                  <a:lnTo>
                    <a:pt x="1475" y="1334"/>
                  </a:lnTo>
                  <a:lnTo>
                    <a:pt x="1469" y="1331"/>
                  </a:lnTo>
                  <a:lnTo>
                    <a:pt x="1460" y="1325"/>
                  </a:lnTo>
                  <a:lnTo>
                    <a:pt x="1448" y="1328"/>
                  </a:lnTo>
                  <a:lnTo>
                    <a:pt x="1448" y="1328"/>
                  </a:lnTo>
                  <a:lnTo>
                    <a:pt x="1445" y="1328"/>
                  </a:lnTo>
                  <a:lnTo>
                    <a:pt x="1445" y="1331"/>
                  </a:lnTo>
                  <a:lnTo>
                    <a:pt x="1445" y="1337"/>
                  </a:lnTo>
                  <a:lnTo>
                    <a:pt x="1442" y="1343"/>
                  </a:lnTo>
                  <a:lnTo>
                    <a:pt x="1442" y="1343"/>
                  </a:lnTo>
                  <a:lnTo>
                    <a:pt x="1430" y="1340"/>
                  </a:lnTo>
                  <a:lnTo>
                    <a:pt x="1418" y="1337"/>
                  </a:lnTo>
                  <a:lnTo>
                    <a:pt x="1409" y="1334"/>
                  </a:lnTo>
                  <a:lnTo>
                    <a:pt x="1394" y="1331"/>
                  </a:lnTo>
                  <a:lnTo>
                    <a:pt x="1394" y="1331"/>
                  </a:lnTo>
                  <a:lnTo>
                    <a:pt x="1394" y="1325"/>
                  </a:lnTo>
                  <a:lnTo>
                    <a:pt x="1391" y="1325"/>
                  </a:lnTo>
                  <a:lnTo>
                    <a:pt x="1388" y="1322"/>
                  </a:lnTo>
                  <a:lnTo>
                    <a:pt x="1388" y="1316"/>
                  </a:lnTo>
                  <a:lnTo>
                    <a:pt x="1388" y="1316"/>
                  </a:lnTo>
                  <a:lnTo>
                    <a:pt x="1379" y="1313"/>
                  </a:lnTo>
                  <a:lnTo>
                    <a:pt x="1370" y="1310"/>
                  </a:lnTo>
                  <a:lnTo>
                    <a:pt x="1370" y="1310"/>
                  </a:lnTo>
                  <a:lnTo>
                    <a:pt x="1370" y="1307"/>
                  </a:lnTo>
                  <a:lnTo>
                    <a:pt x="1370" y="1304"/>
                  </a:lnTo>
                  <a:lnTo>
                    <a:pt x="1370" y="1304"/>
                  </a:lnTo>
                  <a:lnTo>
                    <a:pt x="1367" y="1304"/>
                  </a:lnTo>
                  <a:lnTo>
                    <a:pt x="1364" y="1304"/>
                  </a:lnTo>
                  <a:lnTo>
                    <a:pt x="1364" y="1304"/>
                  </a:lnTo>
                  <a:lnTo>
                    <a:pt x="1361" y="1295"/>
                  </a:lnTo>
                  <a:lnTo>
                    <a:pt x="1358" y="1292"/>
                  </a:lnTo>
                  <a:lnTo>
                    <a:pt x="1355" y="1289"/>
                  </a:lnTo>
                  <a:lnTo>
                    <a:pt x="1355" y="1289"/>
                  </a:lnTo>
                  <a:lnTo>
                    <a:pt x="1355" y="1282"/>
                  </a:lnTo>
                  <a:lnTo>
                    <a:pt x="1358" y="1279"/>
                  </a:lnTo>
                  <a:lnTo>
                    <a:pt x="1358" y="1279"/>
                  </a:lnTo>
                  <a:lnTo>
                    <a:pt x="1355" y="1273"/>
                  </a:lnTo>
                  <a:lnTo>
                    <a:pt x="1355" y="1273"/>
                  </a:lnTo>
                  <a:lnTo>
                    <a:pt x="1355" y="1270"/>
                  </a:lnTo>
                  <a:lnTo>
                    <a:pt x="1352" y="1270"/>
                  </a:lnTo>
                  <a:lnTo>
                    <a:pt x="1352" y="1273"/>
                  </a:lnTo>
                  <a:lnTo>
                    <a:pt x="1352" y="1273"/>
                  </a:lnTo>
                  <a:lnTo>
                    <a:pt x="1342" y="1264"/>
                  </a:lnTo>
                  <a:lnTo>
                    <a:pt x="1336" y="1261"/>
                  </a:lnTo>
                  <a:lnTo>
                    <a:pt x="1330" y="1261"/>
                  </a:lnTo>
                  <a:lnTo>
                    <a:pt x="1330" y="1261"/>
                  </a:lnTo>
                  <a:lnTo>
                    <a:pt x="1330" y="1255"/>
                  </a:lnTo>
                  <a:lnTo>
                    <a:pt x="1324" y="1252"/>
                  </a:lnTo>
                  <a:lnTo>
                    <a:pt x="1321" y="1252"/>
                  </a:lnTo>
                  <a:lnTo>
                    <a:pt x="1321" y="1246"/>
                  </a:lnTo>
                  <a:lnTo>
                    <a:pt x="1321" y="1246"/>
                  </a:lnTo>
                  <a:lnTo>
                    <a:pt x="1306" y="1243"/>
                  </a:lnTo>
                  <a:lnTo>
                    <a:pt x="1300" y="1243"/>
                  </a:lnTo>
                  <a:lnTo>
                    <a:pt x="1300" y="1246"/>
                  </a:lnTo>
                  <a:lnTo>
                    <a:pt x="1300" y="1246"/>
                  </a:lnTo>
                  <a:lnTo>
                    <a:pt x="1300" y="1246"/>
                  </a:lnTo>
                  <a:lnTo>
                    <a:pt x="1300" y="1243"/>
                  </a:lnTo>
                  <a:lnTo>
                    <a:pt x="1297" y="1240"/>
                  </a:lnTo>
                  <a:lnTo>
                    <a:pt x="1297" y="1240"/>
                  </a:lnTo>
                  <a:lnTo>
                    <a:pt x="1297" y="1237"/>
                  </a:lnTo>
                  <a:lnTo>
                    <a:pt x="1297" y="1237"/>
                  </a:lnTo>
                  <a:lnTo>
                    <a:pt x="1288" y="1237"/>
                  </a:lnTo>
                  <a:lnTo>
                    <a:pt x="1288" y="1237"/>
                  </a:lnTo>
                  <a:lnTo>
                    <a:pt x="1282" y="1234"/>
                  </a:lnTo>
                  <a:lnTo>
                    <a:pt x="1273" y="1231"/>
                  </a:lnTo>
                  <a:lnTo>
                    <a:pt x="1264" y="1234"/>
                  </a:lnTo>
                  <a:lnTo>
                    <a:pt x="1264" y="1234"/>
                  </a:lnTo>
                  <a:lnTo>
                    <a:pt x="1267" y="1225"/>
                  </a:lnTo>
                  <a:lnTo>
                    <a:pt x="1261" y="1225"/>
                  </a:lnTo>
                  <a:lnTo>
                    <a:pt x="1255" y="1222"/>
                  </a:lnTo>
                  <a:lnTo>
                    <a:pt x="1249" y="1222"/>
                  </a:lnTo>
                  <a:lnTo>
                    <a:pt x="1249" y="1222"/>
                  </a:lnTo>
                  <a:lnTo>
                    <a:pt x="1249" y="1216"/>
                  </a:lnTo>
                  <a:lnTo>
                    <a:pt x="1249" y="1213"/>
                  </a:lnTo>
                  <a:lnTo>
                    <a:pt x="1249" y="1213"/>
                  </a:lnTo>
                  <a:lnTo>
                    <a:pt x="1246" y="1213"/>
                  </a:lnTo>
                  <a:lnTo>
                    <a:pt x="1240" y="1213"/>
                  </a:lnTo>
                  <a:lnTo>
                    <a:pt x="1240" y="1213"/>
                  </a:lnTo>
                  <a:lnTo>
                    <a:pt x="1240" y="1210"/>
                  </a:lnTo>
                  <a:lnTo>
                    <a:pt x="1240" y="1204"/>
                  </a:lnTo>
                  <a:lnTo>
                    <a:pt x="1240" y="1204"/>
                  </a:lnTo>
                  <a:lnTo>
                    <a:pt x="1237" y="1204"/>
                  </a:lnTo>
                  <a:lnTo>
                    <a:pt x="1234" y="1204"/>
                  </a:lnTo>
                  <a:lnTo>
                    <a:pt x="1234" y="1204"/>
                  </a:lnTo>
                  <a:lnTo>
                    <a:pt x="1234" y="1201"/>
                  </a:lnTo>
                  <a:lnTo>
                    <a:pt x="1234" y="1198"/>
                  </a:lnTo>
                  <a:lnTo>
                    <a:pt x="1234" y="1198"/>
                  </a:lnTo>
                  <a:lnTo>
                    <a:pt x="1231" y="1195"/>
                  </a:lnTo>
                  <a:lnTo>
                    <a:pt x="1228" y="1198"/>
                  </a:lnTo>
                  <a:lnTo>
                    <a:pt x="1228" y="1201"/>
                  </a:lnTo>
                  <a:lnTo>
                    <a:pt x="1228" y="1201"/>
                  </a:lnTo>
                  <a:lnTo>
                    <a:pt x="1221" y="1198"/>
                  </a:lnTo>
                  <a:lnTo>
                    <a:pt x="1215" y="1192"/>
                  </a:lnTo>
                  <a:lnTo>
                    <a:pt x="1215" y="1192"/>
                  </a:lnTo>
                  <a:lnTo>
                    <a:pt x="1212" y="1195"/>
                  </a:lnTo>
                  <a:lnTo>
                    <a:pt x="1209" y="1195"/>
                  </a:lnTo>
                  <a:lnTo>
                    <a:pt x="1206" y="1192"/>
                  </a:lnTo>
                  <a:lnTo>
                    <a:pt x="1203" y="1192"/>
                  </a:lnTo>
                  <a:lnTo>
                    <a:pt x="1203" y="1192"/>
                  </a:lnTo>
                  <a:lnTo>
                    <a:pt x="1194" y="1198"/>
                  </a:lnTo>
                  <a:lnTo>
                    <a:pt x="1182" y="1201"/>
                  </a:lnTo>
                  <a:lnTo>
                    <a:pt x="1182" y="1201"/>
                  </a:lnTo>
                  <a:lnTo>
                    <a:pt x="1173" y="1198"/>
                  </a:lnTo>
                  <a:lnTo>
                    <a:pt x="1167" y="1198"/>
                  </a:lnTo>
                  <a:lnTo>
                    <a:pt x="1167" y="1198"/>
                  </a:lnTo>
                  <a:lnTo>
                    <a:pt x="1161" y="1198"/>
                  </a:lnTo>
                  <a:lnTo>
                    <a:pt x="1158" y="1198"/>
                  </a:lnTo>
                  <a:lnTo>
                    <a:pt x="1155" y="1198"/>
                  </a:lnTo>
                  <a:lnTo>
                    <a:pt x="1152" y="1198"/>
                  </a:lnTo>
                  <a:lnTo>
                    <a:pt x="1152" y="1198"/>
                  </a:lnTo>
                  <a:lnTo>
                    <a:pt x="1143" y="1195"/>
                  </a:lnTo>
                  <a:lnTo>
                    <a:pt x="1131" y="1192"/>
                  </a:lnTo>
                  <a:lnTo>
                    <a:pt x="1131" y="1192"/>
                  </a:lnTo>
                  <a:lnTo>
                    <a:pt x="1128" y="1189"/>
                  </a:lnTo>
                  <a:lnTo>
                    <a:pt x="1128" y="1183"/>
                  </a:lnTo>
                  <a:lnTo>
                    <a:pt x="1128" y="1183"/>
                  </a:lnTo>
                  <a:lnTo>
                    <a:pt x="1119" y="1183"/>
                  </a:lnTo>
                  <a:lnTo>
                    <a:pt x="1119" y="1183"/>
                  </a:lnTo>
                  <a:lnTo>
                    <a:pt x="1107" y="1180"/>
                  </a:lnTo>
                  <a:lnTo>
                    <a:pt x="1104" y="1177"/>
                  </a:lnTo>
                  <a:lnTo>
                    <a:pt x="1107" y="1171"/>
                  </a:lnTo>
                  <a:lnTo>
                    <a:pt x="1107" y="1171"/>
                  </a:lnTo>
                  <a:lnTo>
                    <a:pt x="1098" y="1171"/>
                  </a:lnTo>
                  <a:lnTo>
                    <a:pt x="1095" y="1168"/>
                  </a:lnTo>
                  <a:lnTo>
                    <a:pt x="1088" y="1165"/>
                  </a:lnTo>
                  <a:lnTo>
                    <a:pt x="1082" y="1165"/>
                  </a:lnTo>
                  <a:lnTo>
                    <a:pt x="1082" y="1165"/>
                  </a:lnTo>
                  <a:lnTo>
                    <a:pt x="1079" y="1158"/>
                  </a:lnTo>
                  <a:lnTo>
                    <a:pt x="1076" y="1152"/>
                  </a:lnTo>
                  <a:lnTo>
                    <a:pt x="1076" y="1152"/>
                  </a:lnTo>
                  <a:lnTo>
                    <a:pt x="1067" y="1149"/>
                  </a:lnTo>
                  <a:lnTo>
                    <a:pt x="1058" y="1143"/>
                  </a:lnTo>
                  <a:lnTo>
                    <a:pt x="1049" y="1137"/>
                  </a:lnTo>
                  <a:lnTo>
                    <a:pt x="1037" y="1134"/>
                  </a:lnTo>
                  <a:lnTo>
                    <a:pt x="1037" y="1134"/>
                  </a:lnTo>
                  <a:lnTo>
                    <a:pt x="1031" y="1116"/>
                  </a:lnTo>
                  <a:lnTo>
                    <a:pt x="1028" y="1107"/>
                  </a:lnTo>
                  <a:lnTo>
                    <a:pt x="1028" y="1095"/>
                  </a:lnTo>
                  <a:lnTo>
                    <a:pt x="1028" y="1095"/>
                  </a:lnTo>
                  <a:lnTo>
                    <a:pt x="1028" y="1089"/>
                  </a:lnTo>
                  <a:lnTo>
                    <a:pt x="1025" y="1086"/>
                  </a:lnTo>
                  <a:lnTo>
                    <a:pt x="1019" y="1083"/>
                  </a:lnTo>
                  <a:lnTo>
                    <a:pt x="1013" y="1080"/>
                  </a:lnTo>
                  <a:lnTo>
                    <a:pt x="1013" y="1077"/>
                  </a:lnTo>
                  <a:lnTo>
                    <a:pt x="1016" y="1071"/>
                  </a:lnTo>
                  <a:lnTo>
                    <a:pt x="1016" y="1071"/>
                  </a:lnTo>
                  <a:lnTo>
                    <a:pt x="1010" y="1071"/>
                  </a:lnTo>
                  <a:lnTo>
                    <a:pt x="1010" y="1074"/>
                  </a:lnTo>
                  <a:lnTo>
                    <a:pt x="1010" y="1074"/>
                  </a:lnTo>
                  <a:lnTo>
                    <a:pt x="1007" y="1074"/>
                  </a:lnTo>
                  <a:lnTo>
                    <a:pt x="1007" y="1071"/>
                  </a:lnTo>
                  <a:lnTo>
                    <a:pt x="1004" y="1068"/>
                  </a:lnTo>
                  <a:lnTo>
                    <a:pt x="1004" y="1068"/>
                  </a:lnTo>
                  <a:lnTo>
                    <a:pt x="998" y="1062"/>
                  </a:lnTo>
                  <a:lnTo>
                    <a:pt x="995" y="1059"/>
                  </a:lnTo>
                  <a:lnTo>
                    <a:pt x="992" y="1053"/>
                  </a:lnTo>
                  <a:lnTo>
                    <a:pt x="992" y="1053"/>
                  </a:lnTo>
                  <a:lnTo>
                    <a:pt x="992" y="1053"/>
                  </a:lnTo>
                  <a:lnTo>
                    <a:pt x="989" y="1050"/>
                  </a:lnTo>
                  <a:lnTo>
                    <a:pt x="980" y="1050"/>
                  </a:lnTo>
                  <a:lnTo>
                    <a:pt x="980" y="1050"/>
                  </a:lnTo>
                  <a:lnTo>
                    <a:pt x="983" y="1047"/>
                  </a:lnTo>
                  <a:lnTo>
                    <a:pt x="983" y="1044"/>
                  </a:lnTo>
                  <a:lnTo>
                    <a:pt x="986" y="1041"/>
                  </a:lnTo>
                  <a:lnTo>
                    <a:pt x="986" y="1041"/>
                  </a:lnTo>
                  <a:lnTo>
                    <a:pt x="980" y="1035"/>
                  </a:lnTo>
                  <a:lnTo>
                    <a:pt x="980" y="1035"/>
                  </a:lnTo>
                  <a:lnTo>
                    <a:pt x="977" y="1035"/>
                  </a:lnTo>
                  <a:lnTo>
                    <a:pt x="971" y="1035"/>
                  </a:lnTo>
                  <a:lnTo>
                    <a:pt x="971" y="1035"/>
                  </a:lnTo>
                  <a:lnTo>
                    <a:pt x="971" y="1028"/>
                  </a:lnTo>
                  <a:lnTo>
                    <a:pt x="968" y="1022"/>
                  </a:lnTo>
                  <a:lnTo>
                    <a:pt x="968" y="1022"/>
                  </a:lnTo>
                  <a:lnTo>
                    <a:pt x="952" y="1010"/>
                  </a:lnTo>
                  <a:lnTo>
                    <a:pt x="946" y="1004"/>
                  </a:lnTo>
                  <a:lnTo>
                    <a:pt x="943" y="992"/>
                  </a:lnTo>
                  <a:lnTo>
                    <a:pt x="943" y="992"/>
                  </a:lnTo>
                  <a:lnTo>
                    <a:pt x="937" y="989"/>
                  </a:lnTo>
                  <a:lnTo>
                    <a:pt x="934" y="992"/>
                  </a:lnTo>
                  <a:lnTo>
                    <a:pt x="931" y="992"/>
                  </a:lnTo>
                  <a:lnTo>
                    <a:pt x="928" y="989"/>
                  </a:lnTo>
                  <a:lnTo>
                    <a:pt x="928" y="989"/>
                  </a:lnTo>
                  <a:lnTo>
                    <a:pt x="928" y="983"/>
                  </a:lnTo>
                  <a:lnTo>
                    <a:pt x="925" y="980"/>
                  </a:lnTo>
                  <a:lnTo>
                    <a:pt x="919" y="977"/>
                  </a:lnTo>
                  <a:lnTo>
                    <a:pt x="919" y="977"/>
                  </a:lnTo>
                  <a:lnTo>
                    <a:pt x="916" y="965"/>
                  </a:lnTo>
                  <a:lnTo>
                    <a:pt x="913" y="959"/>
                  </a:lnTo>
                  <a:lnTo>
                    <a:pt x="907" y="956"/>
                  </a:lnTo>
                  <a:lnTo>
                    <a:pt x="907" y="956"/>
                  </a:lnTo>
                  <a:lnTo>
                    <a:pt x="907" y="944"/>
                  </a:lnTo>
                  <a:lnTo>
                    <a:pt x="901" y="935"/>
                  </a:lnTo>
                  <a:lnTo>
                    <a:pt x="895" y="929"/>
                  </a:lnTo>
                  <a:lnTo>
                    <a:pt x="886" y="923"/>
                  </a:lnTo>
                  <a:lnTo>
                    <a:pt x="886" y="923"/>
                  </a:lnTo>
                  <a:lnTo>
                    <a:pt x="883" y="929"/>
                  </a:lnTo>
                  <a:lnTo>
                    <a:pt x="880" y="935"/>
                  </a:lnTo>
                  <a:lnTo>
                    <a:pt x="880" y="935"/>
                  </a:lnTo>
                  <a:lnTo>
                    <a:pt x="880" y="941"/>
                  </a:lnTo>
                  <a:lnTo>
                    <a:pt x="883" y="947"/>
                  </a:lnTo>
                  <a:lnTo>
                    <a:pt x="892" y="953"/>
                  </a:lnTo>
                  <a:lnTo>
                    <a:pt x="892" y="953"/>
                  </a:lnTo>
                  <a:lnTo>
                    <a:pt x="892" y="956"/>
                  </a:lnTo>
                  <a:lnTo>
                    <a:pt x="892" y="962"/>
                  </a:lnTo>
                  <a:lnTo>
                    <a:pt x="892" y="962"/>
                  </a:lnTo>
                  <a:lnTo>
                    <a:pt x="895" y="962"/>
                  </a:lnTo>
                  <a:lnTo>
                    <a:pt x="895" y="962"/>
                  </a:lnTo>
                  <a:lnTo>
                    <a:pt x="895" y="971"/>
                  </a:lnTo>
                  <a:lnTo>
                    <a:pt x="895" y="974"/>
                  </a:lnTo>
                  <a:lnTo>
                    <a:pt x="898" y="977"/>
                  </a:lnTo>
                  <a:lnTo>
                    <a:pt x="898" y="977"/>
                  </a:lnTo>
                  <a:lnTo>
                    <a:pt x="901" y="980"/>
                  </a:lnTo>
                  <a:lnTo>
                    <a:pt x="904" y="983"/>
                  </a:lnTo>
                  <a:lnTo>
                    <a:pt x="907" y="998"/>
                  </a:lnTo>
                  <a:lnTo>
                    <a:pt x="907" y="998"/>
                  </a:lnTo>
                  <a:lnTo>
                    <a:pt x="910" y="998"/>
                  </a:lnTo>
                  <a:lnTo>
                    <a:pt x="910" y="1001"/>
                  </a:lnTo>
                  <a:lnTo>
                    <a:pt x="910" y="1001"/>
                  </a:lnTo>
                  <a:lnTo>
                    <a:pt x="913" y="1004"/>
                  </a:lnTo>
                  <a:lnTo>
                    <a:pt x="916" y="1007"/>
                  </a:lnTo>
                  <a:lnTo>
                    <a:pt x="919" y="1013"/>
                  </a:lnTo>
                  <a:lnTo>
                    <a:pt x="919" y="1022"/>
                  </a:lnTo>
                  <a:lnTo>
                    <a:pt x="919" y="1022"/>
                  </a:lnTo>
                  <a:lnTo>
                    <a:pt x="919" y="1025"/>
                  </a:lnTo>
                  <a:lnTo>
                    <a:pt x="922" y="1025"/>
                  </a:lnTo>
                  <a:lnTo>
                    <a:pt x="931" y="1025"/>
                  </a:lnTo>
                  <a:lnTo>
                    <a:pt x="931" y="1025"/>
                  </a:lnTo>
                  <a:lnTo>
                    <a:pt x="931" y="1028"/>
                  </a:lnTo>
                  <a:lnTo>
                    <a:pt x="931" y="1031"/>
                  </a:lnTo>
                  <a:lnTo>
                    <a:pt x="934" y="1035"/>
                  </a:lnTo>
                  <a:lnTo>
                    <a:pt x="934" y="1035"/>
                  </a:lnTo>
                  <a:lnTo>
                    <a:pt x="934" y="1041"/>
                  </a:lnTo>
                  <a:lnTo>
                    <a:pt x="931" y="1041"/>
                  </a:lnTo>
                  <a:lnTo>
                    <a:pt x="931" y="1041"/>
                  </a:lnTo>
                  <a:lnTo>
                    <a:pt x="934" y="1047"/>
                  </a:lnTo>
                  <a:lnTo>
                    <a:pt x="937" y="1047"/>
                  </a:lnTo>
                  <a:lnTo>
                    <a:pt x="940" y="1053"/>
                  </a:lnTo>
                  <a:lnTo>
                    <a:pt x="940" y="1059"/>
                  </a:lnTo>
                  <a:lnTo>
                    <a:pt x="940" y="1059"/>
                  </a:lnTo>
                  <a:lnTo>
                    <a:pt x="931" y="1050"/>
                  </a:lnTo>
                  <a:lnTo>
                    <a:pt x="928" y="1050"/>
                  </a:lnTo>
                  <a:lnTo>
                    <a:pt x="919" y="1050"/>
                  </a:lnTo>
                  <a:lnTo>
                    <a:pt x="919" y="1050"/>
                  </a:lnTo>
                  <a:lnTo>
                    <a:pt x="919" y="1041"/>
                  </a:lnTo>
                  <a:lnTo>
                    <a:pt x="916" y="1035"/>
                  </a:lnTo>
                  <a:lnTo>
                    <a:pt x="913" y="1031"/>
                  </a:lnTo>
                  <a:lnTo>
                    <a:pt x="910" y="1025"/>
                  </a:lnTo>
                  <a:lnTo>
                    <a:pt x="910" y="1025"/>
                  </a:lnTo>
                  <a:lnTo>
                    <a:pt x="910" y="1022"/>
                  </a:lnTo>
                  <a:lnTo>
                    <a:pt x="907" y="1019"/>
                  </a:lnTo>
                  <a:lnTo>
                    <a:pt x="898" y="1013"/>
                  </a:lnTo>
                  <a:lnTo>
                    <a:pt x="898" y="1013"/>
                  </a:lnTo>
                  <a:lnTo>
                    <a:pt x="892" y="1001"/>
                  </a:lnTo>
                  <a:lnTo>
                    <a:pt x="892" y="1001"/>
                  </a:lnTo>
                  <a:lnTo>
                    <a:pt x="880" y="998"/>
                  </a:lnTo>
                  <a:lnTo>
                    <a:pt x="874" y="992"/>
                  </a:lnTo>
                  <a:lnTo>
                    <a:pt x="874" y="992"/>
                  </a:lnTo>
                  <a:lnTo>
                    <a:pt x="874" y="989"/>
                  </a:lnTo>
                  <a:lnTo>
                    <a:pt x="877" y="986"/>
                  </a:lnTo>
                  <a:lnTo>
                    <a:pt x="883" y="989"/>
                  </a:lnTo>
                  <a:lnTo>
                    <a:pt x="883" y="989"/>
                  </a:lnTo>
                  <a:lnTo>
                    <a:pt x="883" y="983"/>
                  </a:lnTo>
                  <a:lnTo>
                    <a:pt x="883" y="980"/>
                  </a:lnTo>
                  <a:lnTo>
                    <a:pt x="877" y="974"/>
                  </a:lnTo>
                  <a:lnTo>
                    <a:pt x="871" y="968"/>
                  </a:lnTo>
                  <a:lnTo>
                    <a:pt x="871" y="962"/>
                  </a:lnTo>
                  <a:lnTo>
                    <a:pt x="871" y="962"/>
                  </a:lnTo>
                  <a:lnTo>
                    <a:pt x="862" y="956"/>
                  </a:lnTo>
                  <a:lnTo>
                    <a:pt x="856" y="953"/>
                  </a:lnTo>
                  <a:lnTo>
                    <a:pt x="850" y="953"/>
                  </a:lnTo>
                  <a:lnTo>
                    <a:pt x="850" y="953"/>
                  </a:lnTo>
                  <a:lnTo>
                    <a:pt x="853" y="941"/>
                  </a:lnTo>
                  <a:lnTo>
                    <a:pt x="853" y="938"/>
                  </a:lnTo>
                  <a:lnTo>
                    <a:pt x="850" y="932"/>
                  </a:lnTo>
                  <a:lnTo>
                    <a:pt x="850" y="932"/>
                  </a:lnTo>
                  <a:lnTo>
                    <a:pt x="847" y="929"/>
                  </a:lnTo>
                  <a:lnTo>
                    <a:pt x="847" y="929"/>
                  </a:lnTo>
                  <a:lnTo>
                    <a:pt x="841" y="914"/>
                  </a:lnTo>
                  <a:lnTo>
                    <a:pt x="838" y="907"/>
                  </a:lnTo>
                  <a:lnTo>
                    <a:pt x="825" y="907"/>
                  </a:lnTo>
                  <a:lnTo>
                    <a:pt x="825" y="907"/>
                  </a:lnTo>
                  <a:lnTo>
                    <a:pt x="828" y="901"/>
                  </a:lnTo>
                  <a:lnTo>
                    <a:pt x="825" y="895"/>
                  </a:lnTo>
                  <a:lnTo>
                    <a:pt x="825" y="895"/>
                  </a:lnTo>
                  <a:lnTo>
                    <a:pt x="822" y="886"/>
                  </a:lnTo>
                  <a:lnTo>
                    <a:pt x="822" y="886"/>
                  </a:lnTo>
                  <a:lnTo>
                    <a:pt x="816" y="886"/>
                  </a:lnTo>
                  <a:lnTo>
                    <a:pt x="810" y="886"/>
                  </a:lnTo>
                  <a:lnTo>
                    <a:pt x="810" y="886"/>
                  </a:lnTo>
                  <a:lnTo>
                    <a:pt x="810" y="886"/>
                  </a:lnTo>
                  <a:lnTo>
                    <a:pt x="813" y="883"/>
                  </a:lnTo>
                  <a:lnTo>
                    <a:pt x="816" y="883"/>
                  </a:lnTo>
                  <a:lnTo>
                    <a:pt x="816" y="883"/>
                  </a:lnTo>
                  <a:lnTo>
                    <a:pt x="813" y="877"/>
                  </a:lnTo>
                  <a:lnTo>
                    <a:pt x="801" y="874"/>
                  </a:lnTo>
                  <a:lnTo>
                    <a:pt x="780" y="868"/>
                  </a:lnTo>
                  <a:lnTo>
                    <a:pt x="780" y="868"/>
                  </a:lnTo>
                  <a:lnTo>
                    <a:pt x="777" y="859"/>
                  </a:lnTo>
                  <a:lnTo>
                    <a:pt x="777" y="859"/>
                  </a:lnTo>
                  <a:lnTo>
                    <a:pt x="768" y="847"/>
                  </a:lnTo>
                  <a:lnTo>
                    <a:pt x="768" y="847"/>
                  </a:lnTo>
                  <a:lnTo>
                    <a:pt x="765" y="838"/>
                  </a:lnTo>
                  <a:lnTo>
                    <a:pt x="762" y="823"/>
                  </a:lnTo>
                  <a:lnTo>
                    <a:pt x="762" y="823"/>
                  </a:lnTo>
                  <a:lnTo>
                    <a:pt x="753" y="817"/>
                  </a:lnTo>
                  <a:lnTo>
                    <a:pt x="753" y="817"/>
                  </a:lnTo>
                  <a:lnTo>
                    <a:pt x="750" y="808"/>
                  </a:lnTo>
                  <a:lnTo>
                    <a:pt x="750" y="805"/>
                  </a:lnTo>
                  <a:lnTo>
                    <a:pt x="744" y="805"/>
                  </a:lnTo>
                  <a:lnTo>
                    <a:pt x="744" y="805"/>
                  </a:lnTo>
                  <a:lnTo>
                    <a:pt x="744" y="796"/>
                  </a:lnTo>
                  <a:lnTo>
                    <a:pt x="741" y="787"/>
                  </a:lnTo>
                  <a:lnTo>
                    <a:pt x="729" y="768"/>
                  </a:lnTo>
                  <a:lnTo>
                    <a:pt x="729" y="768"/>
                  </a:lnTo>
                  <a:lnTo>
                    <a:pt x="723" y="759"/>
                  </a:lnTo>
                  <a:lnTo>
                    <a:pt x="720" y="756"/>
                  </a:lnTo>
                  <a:lnTo>
                    <a:pt x="717" y="756"/>
                  </a:lnTo>
                  <a:lnTo>
                    <a:pt x="717" y="756"/>
                  </a:lnTo>
                  <a:lnTo>
                    <a:pt x="717" y="723"/>
                  </a:lnTo>
                  <a:lnTo>
                    <a:pt x="717" y="693"/>
                  </a:lnTo>
                  <a:lnTo>
                    <a:pt x="717" y="663"/>
                  </a:lnTo>
                  <a:lnTo>
                    <a:pt x="717" y="623"/>
                  </a:lnTo>
                  <a:lnTo>
                    <a:pt x="717" y="623"/>
                  </a:lnTo>
                  <a:lnTo>
                    <a:pt x="714" y="620"/>
                  </a:lnTo>
                  <a:lnTo>
                    <a:pt x="711" y="614"/>
                  </a:lnTo>
                  <a:lnTo>
                    <a:pt x="711" y="614"/>
                  </a:lnTo>
                  <a:lnTo>
                    <a:pt x="704" y="608"/>
                  </a:lnTo>
                  <a:lnTo>
                    <a:pt x="704" y="608"/>
                  </a:lnTo>
                  <a:lnTo>
                    <a:pt x="701" y="605"/>
                  </a:lnTo>
                  <a:lnTo>
                    <a:pt x="695" y="602"/>
                  </a:lnTo>
                  <a:lnTo>
                    <a:pt x="695" y="602"/>
                  </a:lnTo>
                  <a:lnTo>
                    <a:pt x="692" y="590"/>
                  </a:lnTo>
                  <a:lnTo>
                    <a:pt x="683" y="578"/>
                  </a:lnTo>
                  <a:lnTo>
                    <a:pt x="662" y="557"/>
                  </a:lnTo>
                  <a:lnTo>
                    <a:pt x="662" y="557"/>
                  </a:lnTo>
                  <a:lnTo>
                    <a:pt x="659" y="554"/>
                  </a:lnTo>
                  <a:lnTo>
                    <a:pt x="659" y="551"/>
                  </a:lnTo>
                  <a:lnTo>
                    <a:pt x="659" y="551"/>
                  </a:lnTo>
                  <a:lnTo>
                    <a:pt x="665" y="554"/>
                  </a:lnTo>
                  <a:lnTo>
                    <a:pt x="668" y="554"/>
                  </a:lnTo>
                  <a:lnTo>
                    <a:pt x="671" y="551"/>
                  </a:lnTo>
                  <a:lnTo>
                    <a:pt x="671" y="551"/>
                  </a:lnTo>
                  <a:lnTo>
                    <a:pt x="674" y="551"/>
                  </a:lnTo>
                  <a:lnTo>
                    <a:pt x="677" y="554"/>
                  </a:lnTo>
                  <a:lnTo>
                    <a:pt x="680" y="557"/>
                  </a:lnTo>
                  <a:lnTo>
                    <a:pt x="686" y="557"/>
                  </a:lnTo>
                  <a:lnTo>
                    <a:pt x="686" y="557"/>
                  </a:lnTo>
                  <a:lnTo>
                    <a:pt x="689" y="566"/>
                  </a:lnTo>
                  <a:lnTo>
                    <a:pt x="692" y="575"/>
                  </a:lnTo>
                  <a:lnTo>
                    <a:pt x="692" y="575"/>
                  </a:lnTo>
                  <a:lnTo>
                    <a:pt x="704" y="575"/>
                  </a:lnTo>
                  <a:lnTo>
                    <a:pt x="714" y="578"/>
                  </a:lnTo>
                  <a:lnTo>
                    <a:pt x="729" y="590"/>
                  </a:lnTo>
                  <a:lnTo>
                    <a:pt x="729" y="590"/>
                  </a:lnTo>
                  <a:lnTo>
                    <a:pt x="729" y="599"/>
                  </a:lnTo>
                  <a:lnTo>
                    <a:pt x="732" y="605"/>
                  </a:lnTo>
                  <a:lnTo>
                    <a:pt x="741" y="614"/>
                  </a:lnTo>
                  <a:lnTo>
                    <a:pt x="741" y="614"/>
                  </a:lnTo>
                  <a:lnTo>
                    <a:pt x="744" y="614"/>
                  </a:lnTo>
                  <a:lnTo>
                    <a:pt x="744" y="611"/>
                  </a:lnTo>
                  <a:lnTo>
                    <a:pt x="744" y="602"/>
                  </a:lnTo>
                  <a:lnTo>
                    <a:pt x="744" y="602"/>
                  </a:lnTo>
                  <a:lnTo>
                    <a:pt x="741" y="599"/>
                  </a:lnTo>
                  <a:lnTo>
                    <a:pt x="735" y="596"/>
                  </a:lnTo>
                  <a:lnTo>
                    <a:pt x="735" y="596"/>
                  </a:lnTo>
                  <a:lnTo>
                    <a:pt x="732" y="578"/>
                  </a:lnTo>
                  <a:lnTo>
                    <a:pt x="732" y="578"/>
                  </a:lnTo>
                  <a:lnTo>
                    <a:pt x="729" y="575"/>
                  </a:lnTo>
                  <a:lnTo>
                    <a:pt x="729" y="575"/>
                  </a:lnTo>
                  <a:lnTo>
                    <a:pt x="729" y="572"/>
                  </a:lnTo>
                  <a:lnTo>
                    <a:pt x="732" y="569"/>
                  </a:lnTo>
                  <a:lnTo>
                    <a:pt x="732" y="569"/>
                  </a:lnTo>
                  <a:lnTo>
                    <a:pt x="729" y="566"/>
                  </a:lnTo>
                  <a:lnTo>
                    <a:pt x="723" y="563"/>
                  </a:lnTo>
                  <a:lnTo>
                    <a:pt x="720" y="560"/>
                  </a:lnTo>
                  <a:lnTo>
                    <a:pt x="720" y="554"/>
                  </a:lnTo>
                  <a:lnTo>
                    <a:pt x="720" y="554"/>
                  </a:lnTo>
                  <a:lnTo>
                    <a:pt x="708" y="554"/>
                  </a:lnTo>
                  <a:lnTo>
                    <a:pt x="698" y="548"/>
                  </a:lnTo>
                  <a:lnTo>
                    <a:pt x="689" y="545"/>
                  </a:lnTo>
                  <a:lnTo>
                    <a:pt x="680" y="542"/>
                  </a:lnTo>
                  <a:lnTo>
                    <a:pt x="680" y="542"/>
                  </a:lnTo>
                  <a:lnTo>
                    <a:pt x="680" y="536"/>
                  </a:lnTo>
                  <a:lnTo>
                    <a:pt x="674" y="533"/>
                  </a:lnTo>
                  <a:lnTo>
                    <a:pt x="671" y="533"/>
                  </a:lnTo>
                  <a:lnTo>
                    <a:pt x="671" y="526"/>
                  </a:lnTo>
                  <a:lnTo>
                    <a:pt x="671" y="526"/>
                  </a:lnTo>
                  <a:lnTo>
                    <a:pt x="668" y="523"/>
                  </a:lnTo>
                  <a:lnTo>
                    <a:pt x="665" y="523"/>
                  </a:lnTo>
                  <a:lnTo>
                    <a:pt x="659" y="520"/>
                  </a:lnTo>
                  <a:lnTo>
                    <a:pt x="656" y="517"/>
                  </a:lnTo>
                  <a:lnTo>
                    <a:pt x="656" y="517"/>
                  </a:lnTo>
                  <a:lnTo>
                    <a:pt x="656" y="514"/>
                  </a:lnTo>
                  <a:lnTo>
                    <a:pt x="659" y="514"/>
                  </a:lnTo>
                  <a:lnTo>
                    <a:pt x="662" y="514"/>
                  </a:lnTo>
                  <a:lnTo>
                    <a:pt x="662" y="514"/>
                  </a:lnTo>
                  <a:lnTo>
                    <a:pt x="665" y="508"/>
                  </a:lnTo>
                  <a:lnTo>
                    <a:pt x="662" y="508"/>
                  </a:lnTo>
                  <a:lnTo>
                    <a:pt x="659" y="505"/>
                  </a:lnTo>
                  <a:lnTo>
                    <a:pt x="650" y="508"/>
                  </a:lnTo>
                  <a:lnTo>
                    <a:pt x="650" y="508"/>
                  </a:lnTo>
                  <a:lnTo>
                    <a:pt x="650" y="508"/>
                  </a:lnTo>
                  <a:lnTo>
                    <a:pt x="647" y="505"/>
                  </a:lnTo>
                  <a:lnTo>
                    <a:pt x="647" y="502"/>
                  </a:lnTo>
                  <a:lnTo>
                    <a:pt x="647" y="502"/>
                  </a:lnTo>
                  <a:lnTo>
                    <a:pt x="638" y="502"/>
                  </a:lnTo>
                  <a:lnTo>
                    <a:pt x="638" y="502"/>
                  </a:lnTo>
                  <a:lnTo>
                    <a:pt x="641" y="496"/>
                  </a:lnTo>
                  <a:lnTo>
                    <a:pt x="641" y="496"/>
                  </a:lnTo>
                  <a:lnTo>
                    <a:pt x="644" y="493"/>
                  </a:lnTo>
                  <a:lnTo>
                    <a:pt x="644" y="493"/>
                  </a:lnTo>
                  <a:lnTo>
                    <a:pt x="641" y="490"/>
                  </a:lnTo>
                  <a:lnTo>
                    <a:pt x="638" y="490"/>
                  </a:lnTo>
                  <a:lnTo>
                    <a:pt x="635" y="493"/>
                  </a:lnTo>
                  <a:lnTo>
                    <a:pt x="629" y="493"/>
                  </a:lnTo>
                  <a:lnTo>
                    <a:pt x="629" y="493"/>
                  </a:lnTo>
                  <a:lnTo>
                    <a:pt x="626" y="487"/>
                  </a:lnTo>
                  <a:lnTo>
                    <a:pt x="626" y="481"/>
                  </a:lnTo>
                  <a:lnTo>
                    <a:pt x="623" y="478"/>
                  </a:lnTo>
                  <a:lnTo>
                    <a:pt x="623" y="472"/>
                  </a:lnTo>
                  <a:lnTo>
                    <a:pt x="623" y="472"/>
                  </a:lnTo>
                  <a:lnTo>
                    <a:pt x="617" y="469"/>
                  </a:lnTo>
                  <a:lnTo>
                    <a:pt x="611" y="469"/>
                  </a:lnTo>
                  <a:lnTo>
                    <a:pt x="611" y="469"/>
                  </a:lnTo>
                  <a:lnTo>
                    <a:pt x="614" y="460"/>
                  </a:lnTo>
                  <a:lnTo>
                    <a:pt x="611" y="457"/>
                  </a:lnTo>
                  <a:lnTo>
                    <a:pt x="608" y="454"/>
                  </a:lnTo>
                  <a:lnTo>
                    <a:pt x="599" y="454"/>
                  </a:lnTo>
                  <a:lnTo>
                    <a:pt x="587" y="448"/>
                  </a:lnTo>
                  <a:lnTo>
                    <a:pt x="584" y="445"/>
                  </a:lnTo>
                  <a:lnTo>
                    <a:pt x="581" y="436"/>
                  </a:lnTo>
                  <a:lnTo>
                    <a:pt x="581" y="436"/>
                  </a:lnTo>
                  <a:lnTo>
                    <a:pt x="593" y="436"/>
                  </a:lnTo>
                  <a:lnTo>
                    <a:pt x="593" y="436"/>
                  </a:lnTo>
                  <a:lnTo>
                    <a:pt x="593" y="433"/>
                  </a:lnTo>
                  <a:lnTo>
                    <a:pt x="593" y="433"/>
                  </a:lnTo>
                  <a:lnTo>
                    <a:pt x="587" y="433"/>
                  </a:lnTo>
                  <a:lnTo>
                    <a:pt x="581" y="430"/>
                  </a:lnTo>
                  <a:lnTo>
                    <a:pt x="581" y="427"/>
                  </a:lnTo>
                  <a:lnTo>
                    <a:pt x="581" y="424"/>
                  </a:lnTo>
                  <a:lnTo>
                    <a:pt x="581" y="424"/>
                  </a:lnTo>
                  <a:lnTo>
                    <a:pt x="556" y="424"/>
                  </a:lnTo>
                  <a:lnTo>
                    <a:pt x="556" y="424"/>
                  </a:lnTo>
                  <a:lnTo>
                    <a:pt x="559" y="421"/>
                  </a:lnTo>
                  <a:lnTo>
                    <a:pt x="559" y="418"/>
                  </a:lnTo>
                  <a:lnTo>
                    <a:pt x="559" y="415"/>
                  </a:lnTo>
                  <a:lnTo>
                    <a:pt x="562" y="412"/>
                  </a:lnTo>
                  <a:lnTo>
                    <a:pt x="562" y="412"/>
                  </a:lnTo>
                  <a:lnTo>
                    <a:pt x="559" y="409"/>
                  </a:lnTo>
                  <a:lnTo>
                    <a:pt x="556" y="406"/>
                  </a:lnTo>
                  <a:lnTo>
                    <a:pt x="553" y="406"/>
                  </a:lnTo>
                  <a:lnTo>
                    <a:pt x="553" y="409"/>
                  </a:lnTo>
                  <a:lnTo>
                    <a:pt x="553" y="409"/>
                  </a:lnTo>
                  <a:lnTo>
                    <a:pt x="550" y="403"/>
                  </a:lnTo>
                  <a:lnTo>
                    <a:pt x="547" y="399"/>
                  </a:lnTo>
                  <a:lnTo>
                    <a:pt x="547" y="393"/>
                  </a:lnTo>
                  <a:lnTo>
                    <a:pt x="544" y="387"/>
                  </a:lnTo>
                  <a:lnTo>
                    <a:pt x="544" y="387"/>
                  </a:lnTo>
                  <a:lnTo>
                    <a:pt x="520" y="387"/>
                  </a:lnTo>
                  <a:lnTo>
                    <a:pt x="520" y="387"/>
                  </a:lnTo>
                  <a:lnTo>
                    <a:pt x="529" y="369"/>
                  </a:lnTo>
                  <a:lnTo>
                    <a:pt x="529" y="369"/>
                  </a:lnTo>
                  <a:lnTo>
                    <a:pt x="526" y="366"/>
                  </a:lnTo>
                  <a:lnTo>
                    <a:pt x="523" y="366"/>
                  </a:lnTo>
                  <a:lnTo>
                    <a:pt x="520" y="363"/>
                  </a:lnTo>
                  <a:lnTo>
                    <a:pt x="526" y="357"/>
                  </a:lnTo>
                  <a:lnTo>
                    <a:pt x="526" y="357"/>
                  </a:lnTo>
                  <a:lnTo>
                    <a:pt x="505" y="363"/>
                  </a:lnTo>
                  <a:lnTo>
                    <a:pt x="496" y="363"/>
                  </a:lnTo>
                  <a:lnTo>
                    <a:pt x="484" y="363"/>
                  </a:lnTo>
                  <a:lnTo>
                    <a:pt x="484" y="363"/>
                  </a:lnTo>
                  <a:lnTo>
                    <a:pt x="484" y="354"/>
                  </a:lnTo>
                  <a:lnTo>
                    <a:pt x="478" y="351"/>
                  </a:lnTo>
                  <a:lnTo>
                    <a:pt x="463" y="342"/>
                  </a:lnTo>
                  <a:lnTo>
                    <a:pt x="463" y="342"/>
                  </a:lnTo>
                  <a:lnTo>
                    <a:pt x="451" y="339"/>
                  </a:lnTo>
                  <a:lnTo>
                    <a:pt x="451" y="339"/>
                  </a:lnTo>
                  <a:lnTo>
                    <a:pt x="451" y="333"/>
                  </a:lnTo>
                  <a:lnTo>
                    <a:pt x="451" y="330"/>
                  </a:lnTo>
                  <a:lnTo>
                    <a:pt x="451" y="330"/>
                  </a:lnTo>
                  <a:lnTo>
                    <a:pt x="447" y="330"/>
                  </a:lnTo>
                  <a:lnTo>
                    <a:pt x="444" y="330"/>
                  </a:lnTo>
                  <a:lnTo>
                    <a:pt x="444" y="327"/>
                  </a:lnTo>
                  <a:lnTo>
                    <a:pt x="444" y="327"/>
                  </a:lnTo>
                  <a:lnTo>
                    <a:pt x="432" y="324"/>
                  </a:lnTo>
                  <a:lnTo>
                    <a:pt x="417" y="327"/>
                  </a:lnTo>
                  <a:lnTo>
                    <a:pt x="402" y="330"/>
                  </a:lnTo>
                  <a:lnTo>
                    <a:pt x="399" y="327"/>
                  </a:lnTo>
                  <a:lnTo>
                    <a:pt x="393" y="327"/>
                  </a:lnTo>
                  <a:lnTo>
                    <a:pt x="393" y="327"/>
                  </a:lnTo>
                  <a:lnTo>
                    <a:pt x="393" y="321"/>
                  </a:lnTo>
                  <a:lnTo>
                    <a:pt x="393" y="321"/>
                  </a:lnTo>
                  <a:lnTo>
                    <a:pt x="390" y="324"/>
                  </a:lnTo>
                  <a:lnTo>
                    <a:pt x="387" y="327"/>
                  </a:lnTo>
                  <a:lnTo>
                    <a:pt x="387" y="327"/>
                  </a:lnTo>
                  <a:lnTo>
                    <a:pt x="384" y="324"/>
                  </a:lnTo>
                  <a:lnTo>
                    <a:pt x="381" y="321"/>
                  </a:lnTo>
                  <a:lnTo>
                    <a:pt x="375" y="318"/>
                  </a:lnTo>
                  <a:lnTo>
                    <a:pt x="366" y="318"/>
                  </a:lnTo>
                  <a:lnTo>
                    <a:pt x="366" y="318"/>
                  </a:lnTo>
                  <a:lnTo>
                    <a:pt x="363" y="312"/>
                  </a:lnTo>
                  <a:lnTo>
                    <a:pt x="357" y="309"/>
                  </a:lnTo>
                  <a:lnTo>
                    <a:pt x="354" y="306"/>
                  </a:lnTo>
                  <a:lnTo>
                    <a:pt x="357" y="303"/>
                  </a:lnTo>
                  <a:lnTo>
                    <a:pt x="357" y="303"/>
                  </a:lnTo>
                  <a:lnTo>
                    <a:pt x="354" y="303"/>
                  </a:lnTo>
                  <a:lnTo>
                    <a:pt x="351" y="306"/>
                  </a:lnTo>
                  <a:lnTo>
                    <a:pt x="351" y="306"/>
                  </a:lnTo>
                  <a:lnTo>
                    <a:pt x="348" y="303"/>
                  </a:lnTo>
                  <a:lnTo>
                    <a:pt x="345" y="303"/>
                  </a:lnTo>
                  <a:lnTo>
                    <a:pt x="345" y="303"/>
                  </a:lnTo>
                  <a:lnTo>
                    <a:pt x="336" y="306"/>
                  </a:lnTo>
                  <a:lnTo>
                    <a:pt x="330" y="309"/>
                  </a:lnTo>
                  <a:lnTo>
                    <a:pt x="327" y="306"/>
                  </a:lnTo>
                  <a:lnTo>
                    <a:pt x="327" y="306"/>
                  </a:lnTo>
                  <a:lnTo>
                    <a:pt x="320" y="309"/>
                  </a:lnTo>
                  <a:lnTo>
                    <a:pt x="320" y="315"/>
                  </a:lnTo>
                  <a:lnTo>
                    <a:pt x="320" y="321"/>
                  </a:lnTo>
                  <a:lnTo>
                    <a:pt x="320" y="327"/>
                  </a:lnTo>
                  <a:lnTo>
                    <a:pt x="320" y="327"/>
                  </a:lnTo>
                  <a:lnTo>
                    <a:pt x="317" y="324"/>
                  </a:lnTo>
                  <a:lnTo>
                    <a:pt x="308" y="321"/>
                  </a:lnTo>
                  <a:lnTo>
                    <a:pt x="308" y="321"/>
                  </a:lnTo>
                  <a:lnTo>
                    <a:pt x="305" y="324"/>
                  </a:lnTo>
                  <a:lnTo>
                    <a:pt x="305" y="327"/>
                  </a:lnTo>
                  <a:lnTo>
                    <a:pt x="305" y="327"/>
                  </a:lnTo>
                  <a:lnTo>
                    <a:pt x="305" y="330"/>
                  </a:lnTo>
                  <a:lnTo>
                    <a:pt x="305" y="330"/>
                  </a:lnTo>
                  <a:lnTo>
                    <a:pt x="293" y="333"/>
                  </a:lnTo>
                  <a:lnTo>
                    <a:pt x="281" y="333"/>
                  </a:lnTo>
                  <a:lnTo>
                    <a:pt x="281" y="333"/>
                  </a:lnTo>
                  <a:lnTo>
                    <a:pt x="278" y="339"/>
                  </a:lnTo>
                  <a:lnTo>
                    <a:pt x="272" y="342"/>
                  </a:lnTo>
                  <a:lnTo>
                    <a:pt x="272" y="342"/>
                  </a:lnTo>
                  <a:lnTo>
                    <a:pt x="269" y="342"/>
                  </a:lnTo>
                  <a:lnTo>
                    <a:pt x="263" y="339"/>
                  </a:lnTo>
                  <a:lnTo>
                    <a:pt x="260" y="339"/>
                  </a:lnTo>
                  <a:lnTo>
                    <a:pt x="257" y="339"/>
                  </a:lnTo>
                  <a:lnTo>
                    <a:pt x="257" y="339"/>
                  </a:lnTo>
                  <a:lnTo>
                    <a:pt x="266" y="330"/>
                  </a:lnTo>
                  <a:lnTo>
                    <a:pt x="269" y="324"/>
                  </a:lnTo>
                  <a:lnTo>
                    <a:pt x="269" y="315"/>
                  </a:lnTo>
                  <a:lnTo>
                    <a:pt x="269" y="315"/>
                  </a:lnTo>
                  <a:lnTo>
                    <a:pt x="272" y="315"/>
                  </a:lnTo>
                  <a:lnTo>
                    <a:pt x="275" y="312"/>
                  </a:lnTo>
                  <a:lnTo>
                    <a:pt x="275" y="306"/>
                  </a:lnTo>
                  <a:lnTo>
                    <a:pt x="275" y="306"/>
                  </a:lnTo>
                  <a:lnTo>
                    <a:pt x="275" y="303"/>
                  </a:lnTo>
                  <a:lnTo>
                    <a:pt x="272" y="303"/>
                  </a:lnTo>
                  <a:lnTo>
                    <a:pt x="263" y="303"/>
                  </a:lnTo>
                  <a:lnTo>
                    <a:pt x="263" y="303"/>
                  </a:lnTo>
                  <a:lnTo>
                    <a:pt x="260" y="309"/>
                  </a:lnTo>
                  <a:lnTo>
                    <a:pt x="257" y="315"/>
                  </a:lnTo>
                  <a:lnTo>
                    <a:pt x="251" y="318"/>
                  </a:lnTo>
                  <a:lnTo>
                    <a:pt x="251" y="318"/>
                  </a:lnTo>
                  <a:lnTo>
                    <a:pt x="248" y="324"/>
                  </a:lnTo>
                  <a:lnTo>
                    <a:pt x="248" y="324"/>
                  </a:lnTo>
                  <a:lnTo>
                    <a:pt x="245" y="327"/>
                  </a:lnTo>
                  <a:lnTo>
                    <a:pt x="245" y="327"/>
                  </a:lnTo>
                  <a:lnTo>
                    <a:pt x="242" y="327"/>
                  </a:lnTo>
                  <a:lnTo>
                    <a:pt x="239" y="330"/>
                  </a:lnTo>
                  <a:lnTo>
                    <a:pt x="236" y="333"/>
                  </a:lnTo>
                  <a:lnTo>
                    <a:pt x="233" y="333"/>
                  </a:lnTo>
                  <a:lnTo>
                    <a:pt x="233" y="333"/>
                  </a:lnTo>
                  <a:lnTo>
                    <a:pt x="233" y="339"/>
                  </a:lnTo>
                  <a:lnTo>
                    <a:pt x="230" y="342"/>
                  </a:lnTo>
                  <a:lnTo>
                    <a:pt x="224" y="342"/>
                  </a:lnTo>
                  <a:lnTo>
                    <a:pt x="224" y="342"/>
                  </a:lnTo>
                  <a:lnTo>
                    <a:pt x="224" y="357"/>
                  </a:lnTo>
                  <a:lnTo>
                    <a:pt x="224" y="357"/>
                  </a:lnTo>
                  <a:lnTo>
                    <a:pt x="218" y="363"/>
                  </a:lnTo>
                  <a:lnTo>
                    <a:pt x="212" y="369"/>
                  </a:lnTo>
                  <a:lnTo>
                    <a:pt x="200" y="384"/>
                  </a:lnTo>
                  <a:lnTo>
                    <a:pt x="200" y="384"/>
                  </a:lnTo>
                  <a:lnTo>
                    <a:pt x="197" y="384"/>
                  </a:lnTo>
                  <a:lnTo>
                    <a:pt x="190" y="384"/>
                  </a:lnTo>
                  <a:lnTo>
                    <a:pt x="190" y="384"/>
                  </a:lnTo>
                  <a:lnTo>
                    <a:pt x="190" y="387"/>
                  </a:lnTo>
                  <a:lnTo>
                    <a:pt x="190" y="390"/>
                  </a:lnTo>
                  <a:lnTo>
                    <a:pt x="190" y="390"/>
                  </a:lnTo>
                  <a:lnTo>
                    <a:pt x="184" y="393"/>
                  </a:lnTo>
                  <a:lnTo>
                    <a:pt x="178" y="393"/>
                  </a:lnTo>
                  <a:lnTo>
                    <a:pt x="178" y="396"/>
                  </a:lnTo>
                  <a:lnTo>
                    <a:pt x="178" y="396"/>
                  </a:lnTo>
                  <a:lnTo>
                    <a:pt x="181" y="399"/>
                  </a:lnTo>
                  <a:lnTo>
                    <a:pt x="175" y="399"/>
                  </a:lnTo>
                  <a:lnTo>
                    <a:pt x="169" y="403"/>
                  </a:lnTo>
                  <a:lnTo>
                    <a:pt x="163" y="409"/>
                  </a:lnTo>
                  <a:lnTo>
                    <a:pt x="163" y="409"/>
                  </a:lnTo>
                  <a:lnTo>
                    <a:pt x="160" y="415"/>
                  </a:lnTo>
                  <a:lnTo>
                    <a:pt x="157" y="418"/>
                  </a:lnTo>
                  <a:lnTo>
                    <a:pt x="154" y="421"/>
                  </a:lnTo>
                  <a:lnTo>
                    <a:pt x="154" y="421"/>
                  </a:lnTo>
                  <a:lnTo>
                    <a:pt x="151" y="418"/>
                  </a:lnTo>
                  <a:lnTo>
                    <a:pt x="151" y="424"/>
                  </a:lnTo>
                  <a:lnTo>
                    <a:pt x="151" y="424"/>
                  </a:lnTo>
                  <a:lnTo>
                    <a:pt x="133" y="424"/>
                  </a:lnTo>
                  <a:lnTo>
                    <a:pt x="133" y="424"/>
                  </a:lnTo>
                  <a:lnTo>
                    <a:pt x="133" y="427"/>
                  </a:lnTo>
                  <a:lnTo>
                    <a:pt x="133" y="430"/>
                  </a:lnTo>
                  <a:lnTo>
                    <a:pt x="130" y="430"/>
                  </a:lnTo>
                  <a:lnTo>
                    <a:pt x="121" y="433"/>
                  </a:lnTo>
                  <a:lnTo>
                    <a:pt x="121" y="433"/>
                  </a:lnTo>
                  <a:lnTo>
                    <a:pt x="109" y="433"/>
                  </a:lnTo>
                  <a:lnTo>
                    <a:pt x="97" y="436"/>
                  </a:lnTo>
                  <a:lnTo>
                    <a:pt x="97" y="436"/>
                  </a:lnTo>
                  <a:lnTo>
                    <a:pt x="91" y="442"/>
                  </a:lnTo>
                  <a:lnTo>
                    <a:pt x="88" y="445"/>
                  </a:lnTo>
                  <a:lnTo>
                    <a:pt x="82" y="445"/>
                  </a:lnTo>
                  <a:lnTo>
                    <a:pt x="82" y="445"/>
                  </a:lnTo>
                  <a:lnTo>
                    <a:pt x="85" y="439"/>
                  </a:lnTo>
                  <a:lnTo>
                    <a:pt x="88" y="436"/>
                  </a:lnTo>
                  <a:lnTo>
                    <a:pt x="103" y="433"/>
                  </a:lnTo>
                  <a:lnTo>
                    <a:pt x="103" y="433"/>
                  </a:lnTo>
                  <a:lnTo>
                    <a:pt x="106" y="430"/>
                  </a:lnTo>
                  <a:lnTo>
                    <a:pt x="106" y="427"/>
                  </a:lnTo>
                  <a:lnTo>
                    <a:pt x="106" y="427"/>
                  </a:lnTo>
                  <a:lnTo>
                    <a:pt x="109" y="424"/>
                  </a:lnTo>
                  <a:lnTo>
                    <a:pt x="112" y="424"/>
                  </a:lnTo>
                  <a:lnTo>
                    <a:pt x="121" y="424"/>
                  </a:lnTo>
                  <a:lnTo>
                    <a:pt x="121" y="424"/>
                  </a:lnTo>
                  <a:lnTo>
                    <a:pt x="124" y="424"/>
                  </a:lnTo>
                  <a:lnTo>
                    <a:pt x="124" y="418"/>
                  </a:lnTo>
                  <a:lnTo>
                    <a:pt x="124" y="415"/>
                  </a:lnTo>
                  <a:lnTo>
                    <a:pt x="127" y="412"/>
                  </a:lnTo>
                  <a:lnTo>
                    <a:pt x="127" y="412"/>
                  </a:lnTo>
                  <a:lnTo>
                    <a:pt x="127" y="412"/>
                  </a:lnTo>
                  <a:lnTo>
                    <a:pt x="130" y="412"/>
                  </a:lnTo>
                  <a:lnTo>
                    <a:pt x="133" y="412"/>
                  </a:lnTo>
                  <a:lnTo>
                    <a:pt x="139" y="409"/>
                  </a:lnTo>
                  <a:lnTo>
                    <a:pt x="139" y="409"/>
                  </a:lnTo>
                  <a:lnTo>
                    <a:pt x="142" y="406"/>
                  </a:lnTo>
                  <a:lnTo>
                    <a:pt x="142" y="403"/>
                  </a:lnTo>
                  <a:lnTo>
                    <a:pt x="142" y="403"/>
                  </a:lnTo>
                  <a:lnTo>
                    <a:pt x="145" y="399"/>
                  </a:lnTo>
                  <a:lnTo>
                    <a:pt x="148" y="399"/>
                  </a:lnTo>
                  <a:lnTo>
                    <a:pt x="154" y="396"/>
                  </a:lnTo>
                  <a:lnTo>
                    <a:pt x="157" y="396"/>
                  </a:lnTo>
                  <a:lnTo>
                    <a:pt x="157" y="396"/>
                  </a:lnTo>
                  <a:lnTo>
                    <a:pt x="157" y="375"/>
                  </a:lnTo>
                  <a:lnTo>
                    <a:pt x="157" y="375"/>
                  </a:lnTo>
                  <a:lnTo>
                    <a:pt x="163" y="378"/>
                  </a:lnTo>
                  <a:lnTo>
                    <a:pt x="166" y="375"/>
                  </a:lnTo>
                  <a:lnTo>
                    <a:pt x="169" y="369"/>
                  </a:lnTo>
                  <a:lnTo>
                    <a:pt x="169" y="366"/>
                  </a:lnTo>
                  <a:lnTo>
                    <a:pt x="175" y="366"/>
                  </a:lnTo>
                  <a:lnTo>
                    <a:pt x="175" y="366"/>
                  </a:lnTo>
                  <a:lnTo>
                    <a:pt x="175" y="363"/>
                  </a:lnTo>
                  <a:lnTo>
                    <a:pt x="172" y="363"/>
                  </a:lnTo>
                  <a:lnTo>
                    <a:pt x="166" y="363"/>
                  </a:lnTo>
                  <a:lnTo>
                    <a:pt x="163" y="360"/>
                  </a:lnTo>
                  <a:lnTo>
                    <a:pt x="160" y="360"/>
                  </a:lnTo>
                  <a:lnTo>
                    <a:pt x="163" y="354"/>
                  </a:lnTo>
                  <a:lnTo>
                    <a:pt x="163" y="354"/>
                  </a:lnTo>
                  <a:lnTo>
                    <a:pt x="160" y="357"/>
                  </a:lnTo>
                  <a:lnTo>
                    <a:pt x="157" y="357"/>
                  </a:lnTo>
                  <a:lnTo>
                    <a:pt x="145" y="357"/>
                  </a:lnTo>
                  <a:lnTo>
                    <a:pt x="136" y="357"/>
                  </a:lnTo>
                  <a:lnTo>
                    <a:pt x="133" y="360"/>
                  </a:lnTo>
                  <a:lnTo>
                    <a:pt x="130" y="363"/>
                  </a:lnTo>
                  <a:lnTo>
                    <a:pt x="130" y="363"/>
                  </a:lnTo>
                  <a:lnTo>
                    <a:pt x="127" y="363"/>
                  </a:lnTo>
                  <a:lnTo>
                    <a:pt x="127" y="360"/>
                  </a:lnTo>
                  <a:lnTo>
                    <a:pt x="127" y="354"/>
                  </a:lnTo>
                  <a:lnTo>
                    <a:pt x="127" y="354"/>
                  </a:lnTo>
                  <a:lnTo>
                    <a:pt x="121" y="354"/>
                  </a:lnTo>
                  <a:lnTo>
                    <a:pt x="115" y="354"/>
                  </a:lnTo>
                  <a:lnTo>
                    <a:pt x="109" y="354"/>
                  </a:lnTo>
                  <a:lnTo>
                    <a:pt x="103" y="354"/>
                  </a:lnTo>
                  <a:lnTo>
                    <a:pt x="103" y="354"/>
                  </a:lnTo>
                  <a:lnTo>
                    <a:pt x="103" y="351"/>
                  </a:lnTo>
                  <a:lnTo>
                    <a:pt x="100" y="348"/>
                  </a:lnTo>
                  <a:lnTo>
                    <a:pt x="94" y="345"/>
                  </a:lnTo>
                  <a:lnTo>
                    <a:pt x="94" y="345"/>
                  </a:lnTo>
                  <a:lnTo>
                    <a:pt x="94" y="342"/>
                  </a:lnTo>
                  <a:lnTo>
                    <a:pt x="97" y="342"/>
                  </a:lnTo>
                  <a:lnTo>
                    <a:pt x="97" y="342"/>
                  </a:lnTo>
                  <a:lnTo>
                    <a:pt x="91" y="336"/>
                  </a:lnTo>
                  <a:lnTo>
                    <a:pt x="88" y="333"/>
                  </a:lnTo>
                  <a:lnTo>
                    <a:pt x="82" y="330"/>
                  </a:lnTo>
                  <a:lnTo>
                    <a:pt x="79" y="321"/>
                  </a:lnTo>
                  <a:lnTo>
                    <a:pt x="79" y="321"/>
                  </a:lnTo>
                  <a:lnTo>
                    <a:pt x="73" y="324"/>
                  </a:lnTo>
                  <a:lnTo>
                    <a:pt x="67" y="327"/>
                  </a:lnTo>
                  <a:lnTo>
                    <a:pt x="48" y="327"/>
                  </a:lnTo>
                  <a:lnTo>
                    <a:pt x="48" y="327"/>
                  </a:lnTo>
                  <a:lnTo>
                    <a:pt x="48" y="321"/>
                  </a:lnTo>
                  <a:lnTo>
                    <a:pt x="51" y="318"/>
                  </a:lnTo>
                  <a:lnTo>
                    <a:pt x="51" y="318"/>
                  </a:lnTo>
                  <a:lnTo>
                    <a:pt x="48" y="315"/>
                  </a:lnTo>
                  <a:lnTo>
                    <a:pt x="45" y="312"/>
                  </a:lnTo>
                  <a:lnTo>
                    <a:pt x="39" y="306"/>
                  </a:lnTo>
                  <a:lnTo>
                    <a:pt x="39" y="297"/>
                  </a:lnTo>
                  <a:lnTo>
                    <a:pt x="39" y="297"/>
                  </a:lnTo>
                  <a:lnTo>
                    <a:pt x="36" y="291"/>
                  </a:lnTo>
                  <a:lnTo>
                    <a:pt x="33" y="291"/>
                  </a:lnTo>
                  <a:lnTo>
                    <a:pt x="33" y="294"/>
                  </a:lnTo>
                  <a:lnTo>
                    <a:pt x="33" y="294"/>
                  </a:lnTo>
                  <a:lnTo>
                    <a:pt x="27" y="291"/>
                  </a:lnTo>
                  <a:lnTo>
                    <a:pt x="27" y="288"/>
                  </a:lnTo>
                  <a:lnTo>
                    <a:pt x="33" y="279"/>
                  </a:lnTo>
                  <a:lnTo>
                    <a:pt x="33" y="279"/>
                  </a:lnTo>
                  <a:lnTo>
                    <a:pt x="33" y="269"/>
                  </a:lnTo>
                  <a:lnTo>
                    <a:pt x="33" y="269"/>
                  </a:lnTo>
                  <a:lnTo>
                    <a:pt x="36" y="269"/>
                  </a:lnTo>
                  <a:lnTo>
                    <a:pt x="39" y="269"/>
                  </a:lnTo>
                  <a:lnTo>
                    <a:pt x="39" y="269"/>
                  </a:lnTo>
                  <a:lnTo>
                    <a:pt x="42" y="263"/>
                  </a:lnTo>
                  <a:lnTo>
                    <a:pt x="45" y="257"/>
                  </a:lnTo>
                  <a:lnTo>
                    <a:pt x="45" y="257"/>
                  </a:lnTo>
                  <a:lnTo>
                    <a:pt x="60" y="254"/>
                  </a:lnTo>
                  <a:lnTo>
                    <a:pt x="79" y="248"/>
                  </a:lnTo>
                  <a:lnTo>
                    <a:pt x="79" y="248"/>
                  </a:lnTo>
                  <a:lnTo>
                    <a:pt x="85" y="245"/>
                  </a:lnTo>
                  <a:lnTo>
                    <a:pt x="94" y="245"/>
                  </a:lnTo>
                  <a:lnTo>
                    <a:pt x="94" y="245"/>
                  </a:lnTo>
                  <a:lnTo>
                    <a:pt x="97" y="242"/>
                  </a:lnTo>
                  <a:lnTo>
                    <a:pt x="97" y="239"/>
                  </a:lnTo>
                  <a:lnTo>
                    <a:pt x="100" y="236"/>
                  </a:lnTo>
                  <a:lnTo>
                    <a:pt x="109" y="236"/>
                  </a:lnTo>
                  <a:lnTo>
                    <a:pt x="109" y="236"/>
                  </a:lnTo>
                  <a:lnTo>
                    <a:pt x="103" y="203"/>
                  </a:lnTo>
                  <a:lnTo>
                    <a:pt x="103" y="203"/>
                  </a:lnTo>
                  <a:lnTo>
                    <a:pt x="97" y="203"/>
                  </a:lnTo>
                  <a:lnTo>
                    <a:pt x="94" y="203"/>
                  </a:lnTo>
                  <a:lnTo>
                    <a:pt x="82" y="206"/>
                  </a:lnTo>
                  <a:lnTo>
                    <a:pt x="70" y="209"/>
                  </a:lnTo>
                  <a:lnTo>
                    <a:pt x="67" y="209"/>
                  </a:lnTo>
                  <a:lnTo>
                    <a:pt x="60" y="209"/>
                  </a:lnTo>
                  <a:lnTo>
                    <a:pt x="60" y="209"/>
                  </a:lnTo>
                  <a:lnTo>
                    <a:pt x="57" y="206"/>
                  </a:lnTo>
                  <a:lnTo>
                    <a:pt x="54" y="209"/>
                  </a:lnTo>
                  <a:lnTo>
                    <a:pt x="51" y="212"/>
                  </a:lnTo>
                  <a:lnTo>
                    <a:pt x="45" y="212"/>
                  </a:lnTo>
                  <a:lnTo>
                    <a:pt x="45" y="212"/>
                  </a:lnTo>
                  <a:lnTo>
                    <a:pt x="39" y="209"/>
                  </a:lnTo>
                  <a:lnTo>
                    <a:pt x="33" y="206"/>
                  </a:lnTo>
                  <a:lnTo>
                    <a:pt x="24" y="206"/>
                  </a:lnTo>
                  <a:lnTo>
                    <a:pt x="15" y="203"/>
                  </a:lnTo>
                  <a:lnTo>
                    <a:pt x="15" y="203"/>
                  </a:lnTo>
                  <a:lnTo>
                    <a:pt x="18" y="200"/>
                  </a:lnTo>
                  <a:lnTo>
                    <a:pt x="18" y="197"/>
                  </a:lnTo>
                  <a:lnTo>
                    <a:pt x="15" y="197"/>
                  </a:lnTo>
                  <a:lnTo>
                    <a:pt x="15" y="197"/>
                  </a:lnTo>
                  <a:lnTo>
                    <a:pt x="9" y="194"/>
                  </a:lnTo>
                  <a:lnTo>
                    <a:pt x="6" y="194"/>
                  </a:lnTo>
                  <a:lnTo>
                    <a:pt x="3" y="188"/>
                  </a:lnTo>
                  <a:lnTo>
                    <a:pt x="0" y="179"/>
                  </a:lnTo>
                  <a:lnTo>
                    <a:pt x="0" y="179"/>
                  </a:lnTo>
                  <a:lnTo>
                    <a:pt x="9" y="179"/>
                  </a:lnTo>
                  <a:lnTo>
                    <a:pt x="12" y="176"/>
                  </a:lnTo>
                  <a:lnTo>
                    <a:pt x="12" y="173"/>
                  </a:lnTo>
                  <a:lnTo>
                    <a:pt x="12" y="173"/>
                  </a:lnTo>
                  <a:lnTo>
                    <a:pt x="24" y="173"/>
                  </a:lnTo>
                  <a:lnTo>
                    <a:pt x="24" y="173"/>
                  </a:lnTo>
                  <a:lnTo>
                    <a:pt x="27" y="170"/>
                  </a:lnTo>
                  <a:lnTo>
                    <a:pt x="27" y="170"/>
                  </a:lnTo>
                  <a:lnTo>
                    <a:pt x="24" y="167"/>
                  </a:lnTo>
                  <a:lnTo>
                    <a:pt x="24" y="167"/>
                  </a:lnTo>
                  <a:lnTo>
                    <a:pt x="27" y="164"/>
                  </a:lnTo>
                  <a:lnTo>
                    <a:pt x="30" y="164"/>
                  </a:lnTo>
                  <a:lnTo>
                    <a:pt x="33" y="167"/>
                  </a:lnTo>
                  <a:lnTo>
                    <a:pt x="33" y="167"/>
                  </a:lnTo>
                  <a:lnTo>
                    <a:pt x="39" y="164"/>
                  </a:lnTo>
                  <a:lnTo>
                    <a:pt x="48" y="164"/>
                  </a:lnTo>
                  <a:lnTo>
                    <a:pt x="48" y="164"/>
                  </a:lnTo>
                  <a:lnTo>
                    <a:pt x="51" y="167"/>
                  </a:lnTo>
                  <a:lnTo>
                    <a:pt x="57" y="173"/>
                  </a:lnTo>
                  <a:lnTo>
                    <a:pt x="57" y="173"/>
                  </a:lnTo>
                  <a:lnTo>
                    <a:pt x="70" y="173"/>
                  </a:lnTo>
                  <a:lnTo>
                    <a:pt x="79" y="170"/>
                  </a:lnTo>
                  <a:lnTo>
                    <a:pt x="85" y="173"/>
                  </a:lnTo>
                  <a:lnTo>
                    <a:pt x="85" y="173"/>
                  </a:lnTo>
                  <a:lnTo>
                    <a:pt x="91" y="173"/>
                  </a:lnTo>
                  <a:lnTo>
                    <a:pt x="97" y="173"/>
                  </a:lnTo>
                  <a:lnTo>
                    <a:pt x="97" y="173"/>
                  </a:lnTo>
                  <a:lnTo>
                    <a:pt x="100" y="170"/>
                  </a:lnTo>
                  <a:lnTo>
                    <a:pt x="100" y="170"/>
                  </a:lnTo>
                  <a:lnTo>
                    <a:pt x="97" y="164"/>
                  </a:lnTo>
                  <a:lnTo>
                    <a:pt x="97" y="164"/>
                  </a:lnTo>
                  <a:lnTo>
                    <a:pt x="103" y="164"/>
                  </a:lnTo>
                  <a:lnTo>
                    <a:pt x="106" y="161"/>
                  </a:lnTo>
                  <a:lnTo>
                    <a:pt x="106" y="161"/>
                  </a:lnTo>
                  <a:lnTo>
                    <a:pt x="106" y="158"/>
                  </a:lnTo>
                  <a:lnTo>
                    <a:pt x="103" y="155"/>
                  </a:lnTo>
                  <a:lnTo>
                    <a:pt x="97" y="155"/>
                  </a:lnTo>
                  <a:lnTo>
                    <a:pt x="94" y="155"/>
                  </a:lnTo>
                  <a:lnTo>
                    <a:pt x="94" y="152"/>
                  </a:lnTo>
                  <a:lnTo>
                    <a:pt x="94" y="148"/>
                  </a:lnTo>
                  <a:lnTo>
                    <a:pt x="94" y="148"/>
                  </a:lnTo>
                  <a:lnTo>
                    <a:pt x="60" y="139"/>
                  </a:lnTo>
                  <a:lnTo>
                    <a:pt x="60" y="139"/>
                  </a:lnTo>
                  <a:lnTo>
                    <a:pt x="63" y="133"/>
                  </a:lnTo>
                  <a:lnTo>
                    <a:pt x="57" y="127"/>
                  </a:lnTo>
                  <a:lnTo>
                    <a:pt x="57" y="127"/>
                  </a:lnTo>
                  <a:lnTo>
                    <a:pt x="51" y="121"/>
                  </a:lnTo>
                  <a:lnTo>
                    <a:pt x="51" y="121"/>
                  </a:lnTo>
                  <a:lnTo>
                    <a:pt x="45" y="121"/>
                  </a:lnTo>
                  <a:lnTo>
                    <a:pt x="36" y="118"/>
                  </a:lnTo>
                  <a:lnTo>
                    <a:pt x="36" y="118"/>
                  </a:lnTo>
                  <a:lnTo>
                    <a:pt x="39" y="112"/>
                  </a:lnTo>
                  <a:lnTo>
                    <a:pt x="39" y="109"/>
                  </a:lnTo>
                  <a:lnTo>
                    <a:pt x="36" y="106"/>
                  </a:lnTo>
                  <a:lnTo>
                    <a:pt x="36" y="106"/>
                  </a:lnTo>
                  <a:lnTo>
                    <a:pt x="36" y="109"/>
                  </a:lnTo>
                  <a:lnTo>
                    <a:pt x="33" y="109"/>
                  </a:lnTo>
                  <a:lnTo>
                    <a:pt x="33" y="109"/>
                  </a:lnTo>
                  <a:lnTo>
                    <a:pt x="27" y="109"/>
                  </a:lnTo>
                  <a:lnTo>
                    <a:pt x="24" y="106"/>
                  </a:lnTo>
                  <a:lnTo>
                    <a:pt x="21" y="106"/>
                  </a:lnTo>
                  <a:lnTo>
                    <a:pt x="21" y="106"/>
                  </a:lnTo>
                  <a:lnTo>
                    <a:pt x="27" y="100"/>
                  </a:lnTo>
                  <a:lnTo>
                    <a:pt x="39" y="94"/>
                  </a:lnTo>
                  <a:lnTo>
                    <a:pt x="60" y="85"/>
                  </a:lnTo>
                  <a:lnTo>
                    <a:pt x="60" y="85"/>
                  </a:lnTo>
                  <a:lnTo>
                    <a:pt x="60" y="79"/>
                  </a:lnTo>
                  <a:lnTo>
                    <a:pt x="67" y="73"/>
                  </a:lnTo>
                  <a:lnTo>
                    <a:pt x="73" y="70"/>
                  </a:lnTo>
                  <a:lnTo>
                    <a:pt x="79" y="67"/>
                  </a:lnTo>
                  <a:lnTo>
                    <a:pt x="79" y="67"/>
                  </a:lnTo>
                  <a:lnTo>
                    <a:pt x="79" y="61"/>
                  </a:lnTo>
                  <a:lnTo>
                    <a:pt x="79" y="58"/>
                  </a:lnTo>
                  <a:lnTo>
                    <a:pt x="79" y="52"/>
                  </a:lnTo>
                  <a:lnTo>
                    <a:pt x="82" y="49"/>
                  </a:lnTo>
                  <a:lnTo>
                    <a:pt x="82" y="49"/>
                  </a:lnTo>
                  <a:lnTo>
                    <a:pt x="88" y="55"/>
                  </a:lnTo>
                  <a:lnTo>
                    <a:pt x="94" y="55"/>
                  </a:lnTo>
                  <a:lnTo>
                    <a:pt x="109" y="55"/>
                  </a:lnTo>
                  <a:lnTo>
                    <a:pt x="109" y="55"/>
                  </a:lnTo>
                  <a:lnTo>
                    <a:pt x="118" y="46"/>
                  </a:lnTo>
                  <a:lnTo>
                    <a:pt x="127" y="40"/>
                  </a:lnTo>
                  <a:lnTo>
                    <a:pt x="139" y="37"/>
                  </a:lnTo>
                  <a:lnTo>
                    <a:pt x="154" y="37"/>
                  </a:lnTo>
                  <a:lnTo>
                    <a:pt x="154" y="37"/>
                  </a:lnTo>
                  <a:lnTo>
                    <a:pt x="157" y="37"/>
                  </a:lnTo>
                  <a:lnTo>
                    <a:pt x="157" y="34"/>
                  </a:lnTo>
                  <a:lnTo>
                    <a:pt x="157" y="31"/>
                  </a:lnTo>
                  <a:lnTo>
                    <a:pt x="157" y="31"/>
                  </a:lnTo>
                  <a:lnTo>
                    <a:pt x="166" y="28"/>
                  </a:lnTo>
                  <a:lnTo>
                    <a:pt x="172" y="28"/>
                  </a:lnTo>
                  <a:lnTo>
                    <a:pt x="178" y="28"/>
                  </a:lnTo>
                  <a:lnTo>
                    <a:pt x="184" y="21"/>
                  </a:lnTo>
                  <a:lnTo>
                    <a:pt x="184" y="21"/>
                  </a:lnTo>
                  <a:lnTo>
                    <a:pt x="184" y="21"/>
                  </a:lnTo>
                  <a:lnTo>
                    <a:pt x="187" y="25"/>
                  </a:lnTo>
                  <a:lnTo>
                    <a:pt x="190" y="31"/>
                  </a:lnTo>
                  <a:lnTo>
                    <a:pt x="190" y="31"/>
                  </a:lnTo>
                  <a:lnTo>
                    <a:pt x="200" y="31"/>
                  </a:lnTo>
                  <a:lnTo>
                    <a:pt x="203" y="31"/>
                  </a:lnTo>
                  <a:lnTo>
                    <a:pt x="203" y="37"/>
                  </a:lnTo>
                  <a:lnTo>
                    <a:pt x="203" y="37"/>
                  </a:lnTo>
                  <a:lnTo>
                    <a:pt x="257" y="37"/>
                  </a:lnTo>
                  <a:lnTo>
                    <a:pt x="257" y="37"/>
                  </a:lnTo>
                  <a:lnTo>
                    <a:pt x="251" y="43"/>
                  </a:lnTo>
                  <a:lnTo>
                    <a:pt x="254" y="43"/>
                  </a:lnTo>
                  <a:lnTo>
                    <a:pt x="260" y="43"/>
                  </a:lnTo>
                  <a:lnTo>
                    <a:pt x="269" y="43"/>
                  </a:lnTo>
                  <a:lnTo>
                    <a:pt x="272" y="43"/>
                  </a:lnTo>
                  <a:lnTo>
                    <a:pt x="269" y="49"/>
                  </a:lnTo>
                  <a:lnTo>
                    <a:pt x="269" y="49"/>
                  </a:lnTo>
                  <a:lnTo>
                    <a:pt x="281" y="49"/>
                  </a:lnTo>
                  <a:lnTo>
                    <a:pt x="284" y="46"/>
                  </a:lnTo>
                  <a:lnTo>
                    <a:pt x="284" y="43"/>
                  </a:lnTo>
                  <a:lnTo>
                    <a:pt x="284" y="43"/>
                  </a:lnTo>
                  <a:lnTo>
                    <a:pt x="293" y="46"/>
                  </a:lnTo>
                  <a:lnTo>
                    <a:pt x="302" y="49"/>
                  </a:lnTo>
                  <a:lnTo>
                    <a:pt x="311" y="49"/>
                  </a:lnTo>
                  <a:lnTo>
                    <a:pt x="320" y="49"/>
                  </a:lnTo>
                  <a:lnTo>
                    <a:pt x="320" y="49"/>
                  </a:lnTo>
                  <a:lnTo>
                    <a:pt x="324" y="52"/>
                  </a:lnTo>
                  <a:lnTo>
                    <a:pt x="327" y="55"/>
                  </a:lnTo>
                  <a:lnTo>
                    <a:pt x="327" y="55"/>
                  </a:lnTo>
                  <a:lnTo>
                    <a:pt x="330" y="55"/>
                  </a:lnTo>
                  <a:lnTo>
                    <a:pt x="333" y="58"/>
                  </a:lnTo>
                  <a:lnTo>
                    <a:pt x="333" y="58"/>
                  </a:lnTo>
                  <a:lnTo>
                    <a:pt x="339" y="58"/>
                  </a:lnTo>
                  <a:lnTo>
                    <a:pt x="345" y="55"/>
                  </a:lnTo>
                  <a:lnTo>
                    <a:pt x="351" y="55"/>
                  </a:lnTo>
                  <a:lnTo>
                    <a:pt x="354" y="58"/>
                  </a:lnTo>
                  <a:lnTo>
                    <a:pt x="354" y="58"/>
                  </a:lnTo>
                  <a:lnTo>
                    <a:pt x="378" y="58"/>
                  </a:lnTo>
                  <a:lnTo>
                    <a:pt x="396" y="61"/>
                  </a:lnTo>
                  <a:lnTo>
                    <a:pt x="405" y="61"/>
                  </a:lnTo>
                  <a:lnTo>
                    <a:pt x="405" y="61"/>
                  </a:lnTo>
                  <a:lnTo>
                    <a:pt x="426" y="67"/>
                  </a:lnTo>
                  <a:lnTo>
                    <a:pt x="451" y="70"/>
                  </a:lnTo>
                  <a:lnTo>
                    <a:pt x="451" y="70"/>
                  </a:lnTo>
                  <a:lnTo>
                    <a:pt x="460" y="76"/>
                  </a:lnTo>
                  <a:lnTo>
                    <a:pt x="463" y="82"/>
                  </a:lnTo>
                  <a:lnTo>
                    <a:pt x="463" y="85"/>
                  </a:lnTo>
                  <a:lnTo>
                    <a:pt x="463" y="85"/>
                  </a:lnTo>
                  <a:lnTo>
                    <a:pt x="472" y="88"/>
                  </a:lnTo>
                  <a:lnTo>
                    <a:pt x="481" y="91"/>
                  </a:lnTo>
                  <a:lnTo>
                    <a:pt x="487" y="91"/>
                  </a:lnTo>
                  <a:lnTo>
                    <a:pt x="496" y="91"/>
                  </a:lnTo>
                  <a:lnTo>
                    <a:pt x="496" y="91"/>
                  </a:lnTo>
                  <a:lnTo>
                    <a:pt x="496" y="94"/>
                  </a:lnTo>
                  <a:lnTo>
                    <a:pt x="499" y="97"/>
                  </a:lnTo>
                  <a:lnTo>
                    <a:pt x="508" y="97"/>
                  </a:lnTo>
                  <a:lnTo>
                    <a:pt x="529" y="97"/>
                  </a:lnTo>
                  <a:lnTo>
                    <a:pt x="529" y="97"/>
                  </a:lnTo>
                  <a:lnTo>
                    <a:pt x="529" y="97"/>
                  </a:lnTo>
                  <a:lnTo>
                    <a:pt x="526" y="94"/>
                  </a:lnTo>
                  <a:lnTo>
                    <a:pt x="520" y="94"/>
                  </a:lnTo>
                  <a:lnTo>
                    <a:pt x="520" y="94"/>
                  </a:lnTo>
                  <a:lnTo>
                    <a:pt x="535" y="82"/>
                  </a:lnTo>
                  <a:lnTo>
                    <a:pt x="544" y="76"/>
                  </a:lnTo>
                  <a:lnTo>
                    <a:pt x="553" y="73"/>
                  </a:lnTo>
                  <a:lnTo>
                    <a:pt x="553" y="73"/>
                  </a:lnTo>
                  <a:lnTo>
                    <a:pt x="553" y="79"/>
                  </a:lnTo>
                  <a:lnTo>
                    <a:pt x="553" y="79"/>
                  </a:lnTo>
                  <a:lnTo>
                    <a:pt x="556" y="79"/>
                  </a:lnTo>
                  <a:lnTo>
                    <a:pt x="556" y="79"/>
                  </a:lnTo>
                  <a:lnTo>
                    <a:pt x="556" y="79"/>
                  </a:lnTo>
                  <a:lnTo>
                    <a:pt x="559" y="79"/>
                  </a:lnTo>
                  <a:lnTo>
                    <a:pt x="559" y="82"/>
                  </a:lnTo>
                  <a:lnTo>
                    <a:pt x="562" y="85"/>
                  </a:lnTo>
                  <a:lnTo>
                    <a:pt x="565" y="85"/>
                  </a:lnTo>
                  <a:lnTo>
                    <a:pt x="565" y="85"/>
                  </a:lnTo>
                  <a:lnTo>
                    <a:pt x="571" y="85"/>
                  </a:lnTo>
                  <a:lnTo>
                    <a:pt x="571" y="82"/>
                  </a:lnTo>
                  <a:lnTo>
                    <a:pt x="574" y="73"/>
                  </a:lnTo>
                  <a:lnTo>
                    <a:pt x="574" y="73"/>
                  </a:lnTo>
                  <a:lnTo>
                    <a:pt x="577" y="73"/>
                  </a:lnTo>
                  <a:lnTo>
                    <a:pt x="584" y="76"/>
                  </a:lnTo>
                  <a:lnTo>
                    <a:pt x="590" y="79"/>
                  </a:lnTo>
                  <a:lnTo>
                    <a:pt x="590" y="79"/>
                  </a:lnTo>
                  <a:lnTo>
                    <a:pt x="593" y="76"/>
                  </a:lnTo>
                  <a:lnTo>
                    <a:pt x="593" y="70"/>
                  </a:lnTo>
                  <a:lnTo>
                    <a:pt x="593" y="67"/>
                  </a:lnTo>
                  <a:lnTo>
                    <a:pt x="599" y="61"/>
                  </a:lnTo>
                  <a:lnTo>
                    <a:pt x="599" y="61"/>
                  </a:lnTo>
                  <a:lnTo>
                    <a:pt x="602" y="61"/>
                  </a:lnTo>
                  <a:lnTo>
                    <a:pt x="605" y="64"/>
                  </a:lnTo>
                  <a:lnTo>
                    <a:pt x="608" y="64"/>
                  </a:lnTo>
                  <a:lnTo>
                    <a:pt x="611" y="61"/>
                  </a:lnTo>
                  <a:lnTo>
                    <a:pt x="611" y="61"/>
                  </a:lnTo>
                  <a:lnTo>
                    <a:pt x="614" y="64"/>
                  </a:lnTo>
                  <a:lnTo>
                    <a:pt x="614" y="67"/>
                  </a:lnTo>
                  <a:lnTo>
                    <a:pt x="611" y="70"/>
                  </a:lnTo>
                  <a:lnTo>
                    <a:pt x="605" y="70"/>
                  </a:lnTo>
                  <a:lnTo>
                    <a:pt x="605" y="70"/>
                  </a:lnTo>
                  <a:lnTo>
                    <a:pt x="608" y="73"/>
                  </a:lnTo>
                  <a:lnTo>
                    <a:pt x="614" y="73"/>
                  </a:lnTo>
                  <a:lnTo>
                    <a:pt x="626" y="70"/>
                  </a:lnTo>
                  <a:lnTo>
                    <a:pt x="638" y="70"/>
                  </a:lnTo>
                  <a:lnTo>
                    <a:pt x="644" y="70"/>
                  </a:lnTo>
                  <a:lnTo>
                    <a:pt x="647" y="73"/>
                  </a:lnTo>
                  <a:lnTo>
                    <a:pt x="647" y="73"/>
                  </a:lnTo>
                  <a:lnTo>
                    <a:pt x="650" y="73"/>
                  </a:lnTo>
                  <a:lnTo>
                    <a:pt x="650" y="73"/>
                  </a:lnTo>
                  <a:lnTo>
                    <a:pt x="647" y="70"/>
                  </a:lnTo>
                  <a:lnTo>
                    <a:pt x="647" y="64"/>
                  </a:lnTo>
                  <a:lnTo>
                    <a:pt x="647" y="64"/>
                  </a:lnTo>
                  <a:lnTo>
                    <a:pt x="650" y="61"/>
                  </a:lnTo>
                  <a:lnTo>
                    <a:pt x="650" y="61"/>
                  </a:lnTo>
                  <a:lnTo>
                    <a:pt x="656" y="55"/>
                  </a:lnTo>
                  <a:lnTo>
                    <a:pt x="662" y="55"/>
                  </a:lnTo>
                  <a:lnTo>
                    <a:pt x="662" y="55"/>
                  </a:lnTo>
                  <a:lnTo>
                    <a:pt x="662" y="67"/>
                  </a:lnTo>
                  <a:lnTo>
                    <a:pt x="662" y="67"/>
                  </a:lnTo>
                  <a:lnTo>
                    <a:pt x="668" y="64"/>
                  </a:lnTo>
                  <a:lnTo>
                    <a:pt x="674" y="67"/>
                  </a:lnTo>
                  <a:lnTo>
                    <a:pt x="677" y="70"/>
                  </a:lnTo>
                  <a:lnTo>
                    <a:pt x="683" y="73"/>
                  </a:lnTo>
                  <a:lnTo>
                    <a:pt x="683" y="73"/>
                  </a:lnTo>
                  <a:lnTo>
                    <a:pt x="698" y="73"/>
                  </a:lnTo>
                  <a:lnTo>
                    <a:pt x="704" y="70"/>
                  </a:lnTo>
                  <a:lnTo>
                    <a:pt x="708" y="67"/>
                  </a:lnTo>
                  <a:lnTo>
                    <a:pt x="708" y="67"/>
                  </a:lnTo>
                  <a:lnTo>
                    <a:pt x="717" y="70"/>
                  </a:lnTo>
                  <a:lnTo>
                    <a:pt x="720" y="76"/>
                  </a:lnTo>
                  <a:lnTo>
                    <a:pt x="720" y="82"/>
                  </a:lnTo>
                  <a:lnTo>
                    <a:pt x="720" y="82"/>
                  </a:lnTo>
                  <a:lnTo>
                    <a:pt x="732" y="76"/>
                  </a:lnTo>
                  <a:lnTo>
                    <a:pt x="738" y="73"/>
                  </a:lnTo>
                  <a:lnTo>
                    <a:pt x="741" y="67"/>
                  </a:lnTo>
                  <a:lnTo>
                    <a:pt x="741" y="67"/>
                  </a:lnTo>
                  <a:lnTo>
                    <a:pt x="747" y="70"/>
                  </a:lnTo>
                  <a:lnTo>
                    <a:pt x="753" y="70"/>
                  </a:lnTo>
                  <a:lnTo>
                    <a:pt x="759" y="70"/>
                  </a:lnTo>
                  <a:lnTo>
                    <a:pt x="765" y="73"/>
                  </a:lnTo>
                  <a:lnTo>
                    <a:pt x="765" y="73"/>
                  </a:lnTo>
                  <a:lnTo>
                    <a:pt x="792" y="73"/>
                  </a:lnTo>
                  <a:lnTo>
                    <a:pt x="792" y="73"/>
                  </a:lnTo>
                  <a:lnTo>
                    <a:pt x="789" y="79"/>
                  </a:lnTo>
                  <a:lnTo>
                    <a:pt x="789" y="82"/>
                  </a:lnTo>
                  <a:lnTo>
                    <a:pt x="789" y="82"/>
                  </a:lnTo>
                  <a:lnTo>
                    <a:pt x="798" y="85"/>
                  </a:lnTo>
                  <a:lnTo>
                    <a:pt x="798" y="85"/>
                  </a:lnTo>
                  <a:lnTo>
                    <a:pt x="801" y="85"/>
                  </a:lnTo>
                  <a:lnTo>
                    <a:pt x="804" y="82"/>
                  </a:lnTo>
                  <a:lnTo>
                    <a:pt x="810" y="82"/>
                  </a:lnTo>
                  <a:lnTo>
                    <a:pt x="810" y="82"/>
                  </a:lnTo>
                  <a:lnTo>
                    <a:pt x="810" y="91"/>
                  </a:lnTo>
                  <a:lnTo>
                    <a:pt x="810" y="91"/>
                  </a:lnTo>
                  <a:lnTo>
                    <a:pt x="819" y="94"/>
                  </a:lnTo>
                  <a:lnTo>
                    <a:pt x="828" y="91"/>
                  </a:lnTo>
                  <a:lnTo>
                    <a:pt x="841" y="91"/>
                  </a:lnTo>
                  <a:lnTo>
                    <a:pt x="850" y="91"/>
                  </a:lnTo>
                  <a:lnTo>
                    <a:pt x="850" y="91"/>
                  </a:lnTo>
                  <a:lnTo>
                    <a:pt x="853" y="94"/>
                  </a:lnTo>
                  <a:lnTo>
                    <a:pt x="856" y="94"/>
                  </a:lnTo>
                  <a:lnTo>
                    <a:pt x="862" y="94"/>
                  </a:lnTo>
                  <a:lnTo>
                    <a:pt x="862" y="94"/>
                  </a:lnTo>
                  <a:lnTo>
                    <a:pt x="862" y="97"/>
                  </a:lnTo>
                  <a:lnTo>
                    <a:pt x="862" y="100"/>
                  </a:lnTo>
                  <a:lnTo>
                    <a:pt x="868" y="103"/>
                  </a:lnTo>
                  <a:lnTo>
                    <a:pt x="871" y="103"/>
                  </a:lnTo>
                  <a:lnTo>
                    <a:pt x="874" y="103"/>
                  </a:lnTo>
                  <a:lnTo>
                    <a:pt x="874" y="106"/>
                  </a:lnTo>
                  <a:lnTo>
                    <a:pt x="874" y="106"/>
                  </a:lnTo>
                  <a:lnTo>
                    <a:pt x="874" y="112"/>
                  </a:lnTo>
                  <a:lnTo>
                    <a:pt x="871" y="112"/>
                  </a:lnTo>
                  <a:lnTo>
                    <a:pt x="868" y="115"/>
                  </a:lnTo>
                  <a:lnTo>
                    <a:pt x="865" y="118"/>
                  </a:lnTo>
                  <a:lnTo>
                    <a:pt x="865" y="118"/>
                  </a:lnTo>
                  <a:lnTo>
                    <a:pt x="868" y="121"/>
                  </a:lnTo>
                  <a:lnTo>
                    <a:pt x="868" y="124"/>
                  </a:lnTo>
                  <a:lnTo>
                    <a:pt x="871" y="130"/>
                  </a:lnTo>
                  <a:lnTo>
                    <a:pt x="871" y="130"/>
                  </a:lnTo>
                  <a:lnTo>
                    <a:pt x="901" y="127"/>
                  </a:lnTo>
                  <a:lnTo>
                    <a:pt x="931" y="127"/>
                  </a:lnTo>
                  <a:lnTo>
                    <a:pt x="958" y="130"/>
                  </a:lnTo>
                  <a:lnTo>
                    <a:pt x="986" y="139"/>
                  </a:lnTo>
                  <a:lnTo>
                    <a:pt x="986" y="139"/>
                  </a:lnTo>
                  <a:lnTo>
                    <a:pt x="983" y="145"/>
                  </a:lnTo>
                  <a:lnTo>
                    <a:pt x="980" y="152"/>
                  </a:lnTo>
                  <a:lnTo>
                    <a:pt x="980" y="152"/>
                  </a:lnTo>
                  <a:lnTo>
                    <a:pt x="989" y="148"/>
                  </a:lnTo>
                  <a:lnTo>
                    <a:pt x="992" y="148"/>
                  </a:lnTo>
                  <a:lnTo>
                    <a:pt x="998" y="148"/>
                  </a:lnTo>
                  <a:lnTo>
                    <a:pt x="998" y="148"/>
                  </a:lnTo>
                  <a:lnTo>
                    <a:pt x="995" y="136"/>
                  </a:lnTo>
                  <a:lnTo>
                    <a:pt x="992" y="121"/>
                  </a:lnTo>
                  <a:lnTo>
                    <a:pt x="992" y="121"/>
                  </a:lnTo>
                  <a:lnTo>
                    <a:pt x="998" y="118"/>
                  </a:lnTo>
                  <a:lnTo>
                    <a:pt x="1010" y="115"/>
                  </a:lnTo>
                  <a:lnTo>
                    <a:pt x="1016" y="112"/>
                  </a:lnTo>
                  <a:lnTo>
                    <a:pt x="1019" y="112"/>
                  </a:lnTo>
                  <a:lnTo>
                    <a:pt x="1016" y="109"/>
                  </a:lnTo>
                  <a:lnTo>
                    <a:pt x="1016" y="109"/>
                  </a:lnTo>
                  <a:lnTo>
                    <a:pt x="1019" y="106"/>
                  </a:lnTo>
                  <a:lnTo>
                    <a:pt x="1022" y="106"/>
                  </a:lnTo>
                  <a:lnTo>
                    <a:pt x="1028" y="109"/>
                  </a:lnTo>
                  <a:lnTo>
                    <a:pt x="1028" y="109"/>
                  </a:lnTo>
                  <a:lnTo>
                    <a:pt x="1031" y="112"/>
                  </a:lnTo>
                  <a:lnTo>
                    <a:pt x="1034" y="115"/>
                  </a:lnTo>
                  <a:lnTo>
                    <a:pt x="1037" y="115"/>
                  </a:lnTo>
                  <a:lnTo>
                    <a:pt x="1037" y="118"/>
                  </a:lnTo>
                  <a:lnTo>
                    <a:pt x="1037" y="118"/>
                  </a:lnTo>
                  <a:lnTo>
                    <a:pt x="1049" y="118"/>
                  </a:lnTo>
                  <a:lnTo>
                    <a:pt x="1058" y="118"/>
                  </a:lnTo>
                  <a:lnTo>
                    <a:pt x="1067" y="118"/>
                  </a:lnTo>
                  <a:lnTo>
                    <a:pt x="1076" y="118"/>
                  </a:lnTo>
                  <a:lnTo>
                    <a:pt x="1076" y="118"/>
                  </a:lnTo>
                  <a:lnTo>
                    <a:pt x="1079" y="121"/>
                  </a:lnTo>
                  <a:lnTo>
                    <a:pt x="1082" y="121"/>
                  </a:lnTo>
                  <a:lnTo>
                    <a:pt x="1082" y="121"/>
                  </a:lnTo>
                  <a:lnTo>
                    <a:pt x="1085" y="124"/>
                  </a:lnTo>
                  <a:lnTo>
                    <a:pt x="1088" y="127"/>
                  </a:lnTo>
                  <a:lnTo>
                    <a:pt x="1088" y="127"/>
                  </a:lnTo>
                  <a:lnTo>
                    <a:pt x="1101" y="127"/>
                  </a:lnTo>
                  <a:lnTo>
                    <a:pt x="1113" y="124"/>
                  </a:lnTo>
                  <a:lnTo>
                    <a:pt x="1125" y="121"/>
                  </a:lnTo>
                  <a:lnTo>
                    <a:pt x="1140" y="121"/>
                  </a:lnTo>
                  <a:lnTo>
                    <a:pt x="1140" y="121"/>
                  </a:lnTo>
                  <a:lnTo>
                    <a:pt x="1146" y="115"/>
                  </a:lnTo>
                  <a:lnTo>
                    <a:pt x="1149" y="112"/>
                  </a:lnTo>
                  <a:lnTo>
                    <a:pt x="1152" y="97"/>
                  </a:lnTo>
                  <a:lnTo>
                    <a:pt x="1152" y="97"/>
                  </a:lnTo>
                  <a:lnTo>
                    <a:pt x="1149" y="91"/>
                  </a:lnTo>
                  <a:lnTo>
                    <a:pt x="1143" y="88"/>
                  </a:lnTo>
                  <a:lnTo>
                    <a:pt x="1137" y="88"/>
                  </a:lnTo>
                  <a:lnTo>
                    <a:pt x="1134" y="85"/>
                  </a:lnTo>
                  <a:lnTo>
                    <a:pt x="1134" y="85"/>
                  </a:lnTo>
                  <a:lnTo>
                    <a:pt x="1137" y="79"/>
                  </a:lnTo>
                  <a:lnTo>
                    <a:pt x="1143" y="76"/>
                  </a:lnTo>
                  <a:lnTo>
                    <a:pt x="1149" y="73"/>
                  </a:lnTo>
                  <a:lnTo>
                    <a:pt x="1155" y="73"/>
                  </a:lnTo>
                  <a:lnTo>
                    <a:pt x="1173" y="76"/>
                  </a:lnTo>
                  <a:lnTo>
                    <a:pt x="1182" y="82"/>
                  </a:lnTo>
                  <a:lnTo>
                    <a:pt x="1182" y="82"/>
                  </a:lnTo>
                  <a:lnTo>
                    <a:pt x="1179" y="88"/>
                  </a:lnTo>
                  <a:lnTo>
                    <a:pt x="1170" y="91"/>
                  </a:lnTo>
                  <a:lnTo>
                    <a:pt x="1170" y="91"/>
                  </a:lnTo>
                  <a:lnTo>
                    <a:pt x="1176" y="94"/>
                  </a:lnTo>
                  <a:lnTo>
                    <a:pt x="1173" y="100"/>
                  </a:lnTo>
                  <a:lnTo>
                    <a:pt x="1167" y="106"/>
                  </a:lnTo>
                  <a:lnTo>
                    <a:pt x="1167" y="106"/>
                  </a:lnTo>
                  <a:lnTo>
                    <a:pt x="1167" y="112"/>
                  </a:lnTo>
                  <a:lnTo>
                    <a:pt x="1170" y="112"/>
                  </a:lnTo>
                  <a:lnTo>
                    <a:pt x="1179" y="115"/>
                  </a:lnTo>
                  <a:lnTo>
                    <a:pt x="1179" y="115"/>
                  </a:lnTo>
                  <a:lnTo>
                    <a:pt x="1176" y="121"/>
                  </a:lnTo>
                  <a:lnTo>
                    <a:pt x="1179" y="127"/>
                  </a:lnTo>
                  <a:lnTo>
                    <a:pt x="1179" y="133"/>
                  </a:lnTo>
                  <a:lnTo>
                    <a:pt x="1176" y="139"/>
                  </a:lnTo>
                  <a:lnTo>
                    <a:pt x="1176" y="139"/>
                  </a:lnTo>
                  <a:lnTo>
                    <a:pt x="1179" y="139"/>
                  </a:lnTo>
                  <a:lnTo>
                    <a:pt x="1182" y="139"/>
                  </a:lnTo>
                  <a:lnTo>
                    <a:pt x="1188" y="133"/>
                  </a:lnTo>
                  <a:lnTo>
                    <a:pt x="1191" y="124"/>
                  </a:lnTo>
                  <a:lnTo>
                    <a:pt x="1191" y="121"/>
                  </a:lnTo>
                  <a:lnTo>
                    <a:pt x="1191" y="121"/>
                  </a:lnTo>
                  <a:lnTo>
                    <a:pt x="1197" y="124"/>
                  </a:lnTo>
                  <a:lnTo>
                    <a:pt x="1200" y="124"/>
                  </a:lnTo>
                  <a:lnTo>
                    <a:pt x="1200" y="115"/>
                  </a:lnTo>
                  <a:lnTo>
                    <a:pt x="1200" y="115"/>
                  </a:lnTo>
                  <a:lnTo>
                    <a:pt x="1206" y="115"/>
                  </a:lnTo>
                  <a:lnTo>
                    <a:pt x="1209" y="112"/>
                  </a:lnTo>
                  <a:lnTo>
                    <a:pt x="1215" y="106"/>
                  </a:lnTo>
                  <a:lnTo>
                    <a:pt x="1218" y="100"/>
                  </a:lnTo>
                  <a:lnTo>
                    <a:pt x="1225" y="94"/>
                  </a:lnTo>
                  <a:lnTo>
                    <a:pt x="1225" y="94"/>
                  </a:lnTo>
                  <a:lnTo>
                    <a:pt x="1218" y="85"/>
                  </a:lnTo>
                  <a:lnTo>
                    <a:pt x="1215" y="79"/>
                  </a:lnTo>
                  <a:lnTo>
                    <a:pt x="1206" y="76"/>
                  </a:lnTo>
                  <a:lnTo>
                    <a:pt x="1194" y="73"/>
                  </a:lnTo>
                  <a:lnTo>
                    <a:pt x="1194" y="73"/>
                  </a:lnTo>
                  <a:lnTo>
                    <a:pt x="1197" y="73"/>
                  </a:lnTo>
                  <a:lnTo>
                    <a:pt x="1197" y="70"/>
                  </a:lnTo>
                  <a:lnTo>
                    <a:pt x="1194" y="64"/>
                  </a:lnTo>
                  <a:lnTo>
                    <a:pt x="1185" y="58"/>
                  </a:lnTo>
                  <a:lnTo>
                    <a:pt x="1176" y="55"/>
                  </a:lnTo>
                  <a:lnTo>
                    <a:pt x="1176" y="55"/>
                  </a:lnTo>
                  <a:lnTo>
                    <a:pt x="1176" y="46"/>
                  </a:lnTo>
                  <a:lnTo>
                    <a:pt x="1173" y="43"/>
                  </a:lnTo>
                  <a:lnTo>
                    <a:pt x="1170" y="43"/>
                  </a:lnTo>
                  <a:lnTo>
                    <a:pt x="1170" y="43"/>
                  </a:lnTo>
                  <a:lnTo>
                    <a:pt x="1173" y="37"/>
                  </a:lnTo>
                  <a:lnTo>
                    <a:pt x="1176" y="31"/>
                  </a:lnTo>
                  <a:lnTo>
                    <a:pt x="1182" y="28"/>
                  </a:lnTo>
                  <a:lnTo>
                    <a:pt x="1182" y="21"/>
                  </a:lnTo>
                  <a:lnTo>
                    <a:pt x="1182" y="21"/>
                  </a:lnTo>
                  <a:lnTo>
                    <a:pt x="1188" y="18"/>
                  </a:lnTo>
                  <a:lnTo>
                    <a:pt x="1191" y="15"/>
                  </a:lnTo>
                  <a:lnTo>
                    <a:pt x="1191" y="12"/>
                  </a:lnTo>
                  <a:lnTo>
                    <a:pt x="1191" y="12"/>
                  </a:lnTo>
                  <a:lnTo>
                    <a:pt x="1188" y="9"/>
                  </a:lnTo>
                  <a:lnTo>
                    <a:pt x="1194" y="9"/>
                  </a:lnTo>
                  <a:lnTo>
                    <a:pt x="1197" y="9"/>
                  </a:lnTo>
                  <a:lnTo>
                    <a:pt x="1194" y="3"/>
                  </a:lnTo>
                  <a:lnTo>
                    <a:pt x="1194" y="3"/>
                  </a:lnTo>
                  <a:lnTo>
                    <a:pt x="1197" y="0"/>
                  </a:lnTo>
                  <a:lnTo>
                    <a:pt x="1200" y="0"/>
                  </a:lnTo>
                  <a:lnTo>
                    <a:pt x="1206" y="9"/>
                  </a:lnTo>
                  <a:lnTo>
                    <a:pt x="1206" y="9"/>
                  </a:lnTo>
                  <a:lnTo>
                    <a:pt x="1215" y="9"/>
                  </a:lnTo>
                  <a:lnTo>
                    <a:pt x="1225" y="9"/>
                  </a:lnTo>
                  <a:lnTo>
                    <a:pt x="1225" y="9"/>
                  </a:lnTo>
                  <a:lnTo>
                    <a:pt x="1221" y="12"/>
                  </a:lnTo>
                  <a:lnTo>
                    <a:pt x="1221" y="18"/>
                  </a:lnTo>
                  <a:lnTo>
                    <a:pt x="1221" y="18"/>
                  </a:lnTo>
                  <a:lnTo>
                    <a:pt x="1228" y="15"/>
                  </a:lnTo>
                  <a:lnTo>
                    <a:pt x="1234" y="18"/>
                  </a:lnTo>
                  <a:lnTo>
                    <a:pt x="1234" y="18"/>
                  </a:lnTo>
                  <a:lnTo>
                    <a:pt x="1231" y="25"/>
                  </a:lnTo>
                  <a:lnTo>
                    <a:pt x="1234" y="31"/>
                  </a:lnTo>
                  <a:lnTo>
                    <a:pt x="1234" y="31"/>
                  </a:lnTo>
                  <a:lnTo>
                    <a:pt x="1240" y="31"/>
                  </a:lnTo>
                  <a:lnTo>
                    <a:pt x="1240" y="31"/>
                  </a:lnTo>
                  <a:lnTo>
                    <a:pt x="1240" y="34"/>
                  </a:lnTo>
                  <a:lnTo>
                    <a:pt x="1240" y="37"/>
                  </a:lnTo>
                  <a:lnTo>
                    <a:pt x="1237" y="40"/>
                  </a:lnTo>
                  <a:lnTo>
                    <a:pt x="1240" y="46"/>
                  </a:lnTo>
                  <a:lnTo>
                    <a:pt x="1240" y="46"/>
                  </a:lnTo>
                  <a:lnTo>
                    <a:pt x="1243" y="49"/>
                  </a:lnTo>
                  <a:lnTo>
                    <a:pt x="1246" y="55"/>
                  </a:lnTo>
                  <a:lnTo>
                    <a:pt x="1246" y="55"/>
                  </a:lnTo>
                  <a:lnTo>
                    <a:pt x="1243" y="55"/>
                  </a:lnTo>
                  <a:lnTo>
                    <a:pt x="1240" y="58"/>
                  </a:lnTo>
                  <a:lnTo>
                    <a:pt x="1240" y="58"/>
                  </a:lnTo>
                  <a:lnTo>
                    <a:pt x="1240" y="64"/>
                  </a:lnTo>
                  <a:lnTo>
                    <a:pt x="1237" y="70"/>
                  </a:lnTo>
                  <a:lnTo>
                    <a:pt x="1237" y="70"/>
                  </a:lnTo>
                  <a:lnTo>
                    <a:pt x="1237" y="73"/>
                  </a:lnTo>
                  <a:lnTo>
                    <a:pt x="1240" y="73"/>
                  </a:lnTo>
                  <a:lnTo>
                    <a:pt x="1249" y="76"/>
                  </a:lnTo>
                  <a:lnTo>
                    <a:pt x="1255" y="73"/>
                  </a:lnTo>
                  <a:lnTo>
                    <a:pt x="1258" y="70"/>
                  </a:lnTo>
                  <a:lnTo>
                    <a:pt x="1258" y="67"/>
                  </a:lnTo>
                  <a:lnTo>
                    <a:pt x="1258" y="67"/>
                  </a:lnTo>
                  <a:lnTo>
                    <a:pt x="1261" y="67"/>
                  </a:lnTo>
                  <a:lnTo>
                    <a:pt x="1264" y="70"/>
                  </a:lnTo>
                  <a:lnTo>
                    <a:pt x="1267" y="73"/>
                  </a:lnTo>
                  <a:lnTo>
                    <a:pt x="1273" y="73"/>
                  </a:lnTo>
                  <a:lnTo>
                    <a:pt x="1273" y="73"/>
                  </a:lnTo>
                  <a:lnTo>
                    <a:pt x="1270" y="79"/>
                  </a:lnTo>
                  <a:lnTo>
                    <a:pt x="1270" y="82"/>
                  </a:lnTo>
                  <a:lnTo>
                    <a:pt x="1273" y="88"/>
                  </a:lnTo>
                  <a:lnTo>
                    <a:pt x="1273" y="94"/>
                  </a:lnTo>
                  <a:lnTo>
                    <a:pt x="1273" y="94"/>
                  </a:lnTo>
                  <a:lnTo>
                    <a:pt x="1282" y="94"/>
                  </a:lnTo>
                  <a:lnTo>
                    <a:pt x="1288" y="91"/>
                  </a:lnTo>
                  <a:lnTo>
                    <a:pt x="1294" y="88"/>
                  </a:lnTo>
                  <a:lnTo>
                    <a:pt x="1300" y="91"/>
                  </a:lnTo>
                  <a:lnTo>
                    <a:pt x="1300" y="91"/>
                  </a:lnTo>
                  <a:lnTo>
                    <a:pt x="1303" y="88"/>
                  </a:lnTo>
                  <a:lnTo>
                    <a:pt x="1306" y="85"/>
                  </a:lnTo>
                  <a:lnTo>
                    <a:pt x="1306" y="85"/>
                  </a:lnTo>
                  <a:lnTo>
                    <a:pt x="1309" y="88"/>
                  </a:lnTo>
                  <a:lnTo>
                    <a:pt x="1309" y="91"/>
                  </a:lnTo>
                  <a:lnTo>
                    <a:pt x="1306" y="94"/>
                  </a:lnTo>
                  <a:lnTo>
                    <a:pt x="1309" y="97"/>
                  </a:lnTo>
                  <a:lnTo>
                    <a:pt x="1309" y="97"/>
                  </a:lnTo>
                  <a:lnTo>
                    <a:pt x="1318" y="103"/>
                  </a:lnTo>
                  <a:lnTo>
                    <a:pt x="1318" y="103"/>
                  </a:lnTo>
                  <a:lnTo>
                    <a:pt x="1315" y="106"/>
                  </a:lnTo>
                  <a:lnTo>
                    <a:pt x="1312" y="112"/>
                  </a:lnTo>
                  <a:lnTo>
                    <a:pt x="1309" y="118"/>
                  </a:lnTo>
                  <a:lnTo>
                    <a:pt x="1309" y="127"/>
                  </a:lnTo>
                  <a:lnTo>
                    <a:pt x="1309" y="127"/>
                  </a:lnTo>
                  <a:close/>
                  <a:moveTo>
                    <a:pt x="825" y="173"/>
                  </a:moveTo>
                  <a:lnTo>
                    <a:pt x="825" y="173"/>
                  </a:lnTo>
                  <a:lnTo>
                    <a:pt x="825" y="167"/>
                  </a:lnTo>
                  <a:lnTo>
                    <a:pt x="828" y="164"/>
                  </a:lnTo>
                  <a:lnTo>
                    <a:pt x="828" y="161"/>
                  </a:lnTo>
                  <a:lnTo>
                    <a:pt x="825" y="161"/>
                  </a:lnTo>
                  <a:lnTo>
                    <a:pt x="825" y="161"/>
                  </a:lnTo>
                  <a:lnTo>
                    <a:pt x="825" y="164"/>
                  </a:lnTo>
                  <a:lnTo>
                    <a:pt x="822" y="164"/>
                  </a:lnTo>
                  <a:lnTo>
                    <a:pt x="822" y="164"/>
                  </a:lnTo>
                  <a:lnTo>
                    <a:pt x="822" y="155"/>
                  </a:lnTo>
                  <a:lnTo>
                    <a:pt x="819" y="152"/>
                  </a:lnTo>
                  <a:lnTo>
                    <a:pt x="816" y="152"/>
                  </a:lnTo>
                  <a:lnTo>
                    <a:pt x="816" y="152"/>
                  </a:lnTo>
                  <a:lnTo>
                    <a:pt x="810" y="158"/>
                  </a:lnTo>
                  <a:lnTo>
                    <a:pt x="801" y="161"/>
                  </a:lnTo>
                  <a:lnTo>
                    <a:pt x="792" y="164"/>
                  </a:lnTo>
                  <a:lnTo>
                    <a:pt x="789" y="164"/>
                  </a:lnTo>
                  <a:lnTo>
                    <a:pt x="786" y="161"/>
                  </a:lnTo>
                  <a:lnTo>
                    <a:pt x="786" y="161"/>
                  </a:lnTo>
                  <a:lnTo>
                    <a:pt x="786" y="158"/>
                  </a:lnTo>
                  <a:lnTo>
                    <a:pt x="786" y="155"/>
                  </a:lnTo>
                  <a:lnTo>
                    <a:pt x="792" y="155"/>
                  </a:lnTo>
                  <a:lnTo>
                    <a:pt x="798" y="155"/>
                  </a:lnTo>
                  <a:lnTo>
                    <a:pt x="798" y="152"/>
                  </a:lnTo>
                  <a:lnTo>
                    <a:pt x="798" y="148"/>
                  </a:lnTo>
                  <a:lnTo>
                    <a:pt x="798" y="148"/>
                  </a:lnTo>
                  <a:lnTo>
                    <a:pt x="792" y="145"/>
                  </a:lnTo>
                  <a:lnTo>
                    <a:pt x="789" y="145"/>
                  </a:lnTo>
                  <a:lnTo>
                    <a:pt x="789" y="142"/>
                  </a:lnTo>
                  <a:lnTo>
                    <a:pt x="789" y="142"/>
                  </a:lnTo>
                  <a:lnTo>
                    <a:pt x="783" y="142"/>
                  </a:lnTo>
                  <a:lnTo>
                    <a:pt x="780" y="145"/>
                  </a:lnTo>
                  <a:lnTo>
                    <a:pt x="774" y="152"/>
                  </a:lnTo>
                  <a:lnTo>
                    <a:pt x="774" y="152"/>
                  </a:lnTo>
                  <a:lnTo>
                    <a:pt x="759" y="155"/>
                  </a:lnTo>
                  <a:lnTo>
                    <a:pt x="744" y="155"/>
                  </a:lnTo>
                  <a:lnTo>
                    <a:pt x="744" y="155"/>
                  </a:lnTo>
                  <a:lnTo>
                    <a:pt x="744" y="158"/>
                  </a:lnTo>
                  <a:lnTo>
                    <a:pt x="741" y="161"/>
                  </a:lnTo>
                  <a:lnTo>
                    <a:pt x="741" y="161"/>
                  </a:lnTo>
                  <a:lnTo>
                    <a:pt x="720" y="164"/>
                  </a:lnTo>
                  <a:lnTo>
                    <a:pt x="698" y="164"/>
                  </a:lnTo>
                  <a:lnTo>
                    <a:pt x="698" y="164"/>
                  </a:lnTo>
                  <a:lnTo>
                    <a:pt x="698" y="167"/>
                  </a:lnTo>
                  <a:lnTo>
                    <a:pt x="698" y="173"/>
                  </a:lnTo>
                  <a:lnTo>
                    <a:pt x="698" y="173"/>
                  </a:lnTo>
                  <a:lnTo>
                    <a:pt x="698" y="176"/>
                  </a:lnTo>
                  <a:lnTo>
                    <a:pt x="698" y="176"/>
                  </a:lnTo>
                  <a:lnTo>
                    <a:pt x="701" y="173"/>
                  </a:lnTo>
                  <a:lnTo>
                    <a:pt x="701" y="173"/>
                  </a:lnTo>
                  <a:lnTo>
                    <a:pt x="704" y="176"/>
                  </a:lnTo>
                  <a:lnTo>
                    <a:pt x="704" y="179"/>
                  </a:lnTo>
                  <a:lnTo>
                    <a:pt x="704" y="179"/>
                  </a:lnTo>
                  <a:lnTo>
                    <a:pt x="717" y="179"/>
                  </a:lnTo>
                  <a:lnTo>
                    <a:pt x="732" y="176"/>
                  </a:lnTo>
                  <a:lnTo>
                    <a:pt x="744" y="173"/>
                  </a:lnTo>
                  <a:lnTo>
                    <a:pt x="750" y="176"/>
                  </a:lnTo>
                  <a:lnTo>
                    <a:pt x="753" y="179"/>
                  </a:lnTo>
                  <a:lnTo>
                    <a:pt x="753" y="179"/>
                  </a:lnTo>
                  <a:lnTo>
                    <a:pt x="747" y="176"/>
                  </a:lnTo>
                  <a:lnTo>
                    <a:pt x="747" y="179"/>
                  </a:lnTo>
                  <a:lnTo>
                    <a:pt x="744" y="182"/>
                  </a:lnTo>
                  <a:lnTo>
                    <a:pt x="741" y="185"/>
                  </a:lnTo>
                  <a:lnTo>
                    <a:pt x="741" y="185"/>
                  </a:lnTo>
                  <a:lnTo>
                    <a:pt x="729" y="185"/>
                  </a:lnTo>
                  <a:lnTo>
                    <a:pt x="723" y="191"/>
                  </a:lnTo>
                  <a:lnTo>
                    <a:pt x="723" y="191"/>
                  </a:lnTo>
                  <a:lnTo>
                    <a:pt x="738" y="194"/>
                  </a:lnTo>
                  <a:lnTo>
                    <a:pt x="750" y="191"/>
                  </a:lnTo>
                  <a:lnTo>
                    <a:pt x="762" y="188"/>
                  </a:lnTo>
                  <a:lnTo>
                    <a:pt x="777" y="188"/>
                  </a:lnTo>
                  <a:lnTo>
                    <a:pt x="777" y="188"/>
                  </a:lnTo>
                  <a:lnTo>
                    <a:pt x="777" y="197"/>
                  </a:lnTo>
                  <a:lnTo>
                    <a:pt x="777" y="200"/>
                  </a:lnTo>
                  <a:lnTo>
                    <a:pt x="780" y="200"/>
                  </a:lnTo>
                  <a:lnTo>
                    <a:pt x="780" y="200"/>
                  </a:lnTo>
                  <a:lnTo>
                    <a:pt x="783" y="197"/>
                  </a:lnTo>
                  <a:lnTo>
                    <a:pt x="786" y="197"/>
                  </a:lnTo>
                  <a:lnTo>
                    <a:pt x="792" y="197"/>
                  </a:lnTo>
                  <a:lnTo>
                    <a:pt x="792" y="197"/>
                  </a:lnTo>
                  <a:lnTo>
                    <a:pt x="795" y="185"/>
                  </a:lnTo>
                  <a:lnTo>
                    <a:pt x="801" y="179"/>
                  </a:lnTo>
                  <a:lnTo>
                    <a:pt x="801" y="179"/>
                  </a:lnTo>
                  <a:lnTo>
                    <a:pt x="804" y="176"/>
                  </a:lnTo>
                  <a:lnTo>
                    <a:pt x="807" y="176"/>
                  </a:lnTo>
                  <a:lnTo>
                    <a:pt x="810" y="179"/>
                  </a:lnTo>
                  <a:lnTo>
                    <a:pt x="816" y="179"/>
                  </a:lnTo>
                  <a:lnTo>
                    <a:pt x="816" y="179"/>
                  </a:lnTo>
                  <a:lnTo>
                    <a:pt x="819" y="173"/>
                  </a:lnTo>
                  <a:lnTo>
                    <a:pt x="822" y="173"/>
                  </a:lnTo>
                  <a:lnTo>
                    <a:pt x="825" y="173"/>
                  </a:lnTo>
                  <a:lnTo>
                    <a:pt x="825" y="173"/>
                  </a:lnTo>
                  <a:close/>
                  <a:moveTo>
                    <a:pt x="853" y="309"/>
                  </a:moveTo>
                  <a:lnTo>
                    <a:pt x="853" y="309"/>
                  </a:lnTo>
                  <a:lnTo>
                    <a:pt x="859" y="303"/>
                  </a:lnTo>
                  <a:lnTo>
                    <a:pt x="865" y="303"/>
                  </a:lnTo>
                  <a:lnTo>
                    <a:pt x="871" y="300"/>
                  </a:lnTo>
                  <a:lnTo>
                    <a:pt x="874" y="297"/>
                  </a:lnTo>
                  <a:lnTo>
                    <a:pt x="874" y="297"/>
                  </a:lnTo>
                  <a:lnTo>
                    <a:pt x="883" y="297"/>
                  </a:lnTo>
                  <a:lnTo>
                    <a:pt x="883" y="297"/>
                  </a:lnTo>
                  <a:lnTo>
                    <a:pt x="892" y="297"/>
                  </a:lnTo>
                  <a:lnTo>
                    <a:pt x="904" y="294"/>
                  </a:lnTo>
                  <a:lnTo>
                    <a:pt x="904" y="294"/>
                  </a:lnTo>
                  <a:lnTo>
                    <a:pt x="907" y="285"/>
                  </a:lnTo>
                  <a:lnTo>
                    <a:pt x="907" y="285"/>
                  </a:lnTo>
                  <a:lnTo>
                    <a:pt x="913" y="282"/>
                  </a:lnTo>
                  <a:lnTo>
                    <a:pt x="919" y="282"/>
                  </a:lnTo>
                  <a:lnTo>
                    <a:pt x="925" y="285"/>
                  </a:lnTo>
                  <a:lnTo>
                    <a:pt x="928" y="282"/>
                  </a:lnTo>
                  <a:lnTo>
                    <a:pt x="928" y="282"/>
                  </a:lnTo>
                  <a:lnTo>
                    <a:pt x="925" y="279"/>
                  </a:lnTo>
                  <a:lnTo>
                    <a:pt x="925" y="279"/>
                  </a:lnTo>
                  <a:lnTo>
                    <a:pt x="928" y="279"/>
                  </a:lnTo>
                  <a:lnTo>
                    <a:pt x="928" y="279"/>
                  </a:lnTo>
                  <a:lnTo>
                    <a:pt x="934" y="275"/>
                  </a:lnTo>
                  <a:lnTo>
                    <a:pt x="937" y="275"/>
                  </a:lnTo>
                  <a:lnTo>
                    <a:pt x="940" y="279"/>
                  </a:lnTo>
                  <a:lnTo>
                    <a:pt x="940" y="279"/>
                  </a:lnTo>
                  <a:lnTo>
                    <a:pt x="940" y="279"/>
                  </a:lnTo>
                  <a:lnTo>
                    <a:pt x="943" y="275"/>
                  </a:lnTo>
                  <a:lnTo>
                    <a:pt x="943" y="272"/>
                  </a:lnTo>
                  <a:lnTo>
                    <a:pt x="943" y="272"/>
                  </a:lnTo>
                  <a:lnTo>
                    <a:pt x="940" y="272"/>
                  </a:lnTo>
                  <a:lnTo>
                    <a:pt x="943" y="269"/>
                  </a:lnTo>
                  <a:lnTo>
                    <a:pt x="946" y="269"/>
                  </a:lnTo>
                  <a:lnTo>
                    <a:pt x="952" y="272"/>
                  </a:lnTo>
                  <a:lnTo>
                    <a:pt x="952" y="272"/>
                  </a:lnTo>
                  <a:lnTo>
                    <a:pt x="955" y="263"/>
                  </a:lnTo>
                  <a:lnTo>
                    <a:pt x="958" y="260"/>
                  </a:lnTo>
                  <a:lnTo>
                    <a:pt x="958" y="251"/>
                  </a:lnTo>
                  <a:lnTo>
                    <a:pt x="958" y="251"/>
                  </a:lnTo>
                  <a:lnTo>
                    <a:pt x="949" y="251"/>
                  </a:lnTo>
                  <a:lnTo>
                    <a:pt x="943" y="254"/>
                  </a:lnTo>
                  <a:lnTo>
                    <a:pt x="937" y="257"/>
                  </a:lnTo>
                  <a:lnTo>
                    <a:pt x="928" y="257"/>
                  </a:lnTo>
                  <a:lnTo>
                    <a:pt x="928" y="257"/>
                  </a:lnTo>
                  <a:lnTo>
                    <a:pt x="928" y="260"/>
                  </a:lnTo>
                  <a:lnTo>
                    <a:pt x="925" y="266"/>
                  </a:lnTo>
                  <a:lnTo>
                    <a:pt x="919" y="269"/>
                  </a:lnTo>
                  <a:lnTo>
                    <a:pt x="919" y="269"/>
                  </a:lnTo>
                  <a:lnTo>
                    <a:pt x="913" y="272"/>
                  </a:lnTo>
                  <a:lnTo>
                    <a:pt x="907" y="272"/>
                  </a:lnTo>
                  <a:lnTo>
                    <a:pt x="904" y="269"/>
                  </a:lnTo>
                  <a:lnTo>
                    <a:pt x="898" y="269"/>
                  </a:lnTo>
                  <a:lnTo>
                    <a:pt x="898" y="269"/>
                  </a:lnTo>
                  <a:lnTo>
                    <a:pt x="895" y="272"/>
                  </a:lnTo>
                  <a:lnTo>
                    <a:pt x="895" y="272"/>
                  </a:lnTo>
                  <a:lnTo>
                    <a:pt x="892" y="272"/>
                  </a:lnTo>
                  <a:lnTo>
                    <a:pt x="892" y="272"/>
                  </a:lnTo>
                  <a:lnTo>
                    <a:pt x="883" y="269"/>
                  </a:lnTo>
                  <a:lnTo>
                    <a:pt x="880" y="269"/>
                  </a:lnTo>
                  <a:lnTo>
                    <a:pt x="874" y="269"/>
                  </a:lnTo>
                  <a:lnTo>
                    <a:pt x="874" y="269"/>
                  </a:lnTo>
                  <a:lnTo>
                    <a:pt x="874" y="263"/>
                  </a:lnTo>
                  <a:lnTo>
                    <a:pt x="874" y="260"/>
                  </a:lnTo>
                  <a:lnTo>
                    <a:pt x="871" y="260"/>
                  </a:lnTo>
                  <a:lnTo>
                    <a:pt x="871" y="260"/>
                  </a:lnTo>
                  <a:lnTo>
                    <a:pt x="868" y="269"/>
                  </a:lnTo>
                  <a:lnTo>
                    <a:pt x="865" y="272"/>
                  </a:lnTo>
                  <a:lnTo>
                    <a:pt x="865" y="272"/>
                  </a:lnTo>
                  <a:lnTo>
                    <a:pt x="868" y="275"/>
                  </a:lnTo>
                  <a:lnTo>
                    <a:pt x="871" y="279"/>
                  </a:lnTo>
                  <a:lnTo>
                    <a:pt x="874" y="279"/>
                  </a:lnTo>
                  <a:lnTo>
                    <a:pt x="874" y="282"/>
                  </a:lnTo>
                  <a:lnTo>
                    <a:pt x="874" y="282"/>
                  </a:lnTo>
                  <a:lnTo>
                    <a:pt x="868" y="282"/>
                  </a:lnTo>
                  <a:lnTo>
                    <a:pt x="862" y="282"/>
                  </a:lnTo>
                  <a:lnTo>
                    <a:pt x="859" y="291"/>
                  </a:lnTo>
                  <a:lnTo>
                    <a:pt x="859" y="291"/>
                  </a:lnTo>
                  <a:lnTo>
                    <a:pt x="853" y="291"/>
                  </a:lnTo>
                  <a:lnTo>
                    <a:pt x="847" y="294"/>
                  </a:lnTo>
                  <a:lnTo>
                    <a:pt x="844" y="294"/>
                  </a:lnTo>
                  <a:lnTo>
                    <a:pt x="841" y="297"/>
                  </a:lnTo>
                  <a:lnTo>
                    <a:pt x="841" y="297"/>
                  </a:lnTo>
                  <a:lnTo>
                    <a:pt x="841" y="300"/>
                  </a:lnTo>
                  <a:lnTo>
                    <a:pt x="838" y="303"/>
                  </a:lnTo>
                  <a:lnTo>
                    <a:pt x="834" y="303"/>
                  </a:lnTo>
                  <a:lnTo>
                    <a:pt x="828" y="303"/>
                  </a:lnTo>
                  <a:lnTo>
                    <a:pt x="828" y="309"/>
                  </a:lnTo>
                  <a:lnTo>
                    <a:pt x="828" y="309"/>
                  </a:lnTo>
                  <a:lnTo>
                    <a:pt x="853" y="309"/>
                  </a:lnTo>
                  <a:lnTo>
                    <a:pt x="853" y="309"/>
                  </a:lnTo>
                  <a:close/>
                  <a:moveTo>
                    <a:pt x="1152" y="469"/>
                  </a:moveTo>
                  <a:lnTo>
                    <a:pt x="1152" y="469"/>
                  </a:lnTo>
                  <a:lnTo>
                    <a:pt x="1149" y="469"/>
                  </a:lnTo>
                  <a:lnTo>
                    <a:pt x="1146" y="472"/>
                  </a:lnTo>
                  <a:lnTo>
                    <a:pt x="1146" y="472"/>
                  </a:lnTo>
                  <a:lnTo>
                    <a:pt x="1134" y="475"/>
                  </a:lnTo>
                  <a:lnTo>
                    <a:pt x="1134" y="475"/>
                  </a:lnTo>
                  <a:lnTo>
                    <a:pt x="1134" y="481"/>
                  </a:lnTo>
                  <a:lnTo>
                    <a:pt x="1134" y="487"/>
                  </a:lnTo>
                  <a:lnTo>
                    <a:pt x="1134" y="490"/>
                  </a:lnTo>
                  <a:lnTo>
                    <a:pt x="1131" y="493"/>
                  </a:lnTo>
                  <a:lnTo>
                    <a:pt x="1131" y="493"/>
                  </a:lnTo>
                  <a:lnTo>
                    <a:pt x="1131" y="484"/>
                  </a:lnTo>
                  <a:lnTo>
                    <a:pt x="1128" y="481"/>
                  </a:lnTo>
                  <a:lnTo>
                    <a:pt x="1128" y="481"/>
                  </a:lnTo>
                  <a:lnTo>
                    <a:pt x="1128" y="481"/>
                  </a:lnTo>
                  <a:lnTo>
                    <a:pt x="1128" y="496"/>
                  </a:lnTo>
                  <a:lnTo>
                    <a:pt x="1128" y="496"/>
                  </a:lnTo>
                  <a:lnTo>
                    <a:pt x="1146" y="496"/>
                  </a:lnTo>
                  <a:lnTo>
                    <a:pt x="1146" y="496"/>
                  </a:lnTo>
                  <a:lnTo>
                    <a:pt x="1146" y="502"/>
                  </a:lnTo>
                  <a:lnTo>
                    <a:pt x="1149" y="505"/>
                  </a:lnTo>
                  <a:lnTo>
                    <a:pt x="1155" y="514"/>
                  </a:lnTo>
                  <a:lnTo>
                    <a:pt x="1155" y="514"/>
                  </a:lnTo>
                  <a:lnTo>
                    <a:pt x="1161" y="523"/>
                  </a:lnTo>
                  <a:lnTo>
                    <a:pt x="1167" y="530"/>
                  </a:lnTo>
                  <a:lnTo>
                    <a:pt x="1167" y="530"/>
                  </a:lnTo>
                  <a:lnTo>
                    <a:pt x="1161" y="533"/>
                  </a:lnTo>
                  <a:lnTo>
                    <a:pt x="1158" y="533"/>
                  </a:lnTo>
                  <a:lnTo>
                    <a:pt x="1158" y="539"/>
                  </a:lnTo>
                  <a:lnTo>
                    <a:pt x="1158" y="539"/>
                  </a:lnTo>
                  <a:lnTo>
                    <a:pt x="1161" y="545"/>
                  </a:lnTo>
                  <a:lnTo>
                    <a:pt x="1164" y="545"/>
                  </a:lnTo>
                  <a:lnTo>
                    <a:pt x="1164" y="551"/>
                  </a:lnTo>
                  <a:lnTo>
                    <a:pt x="1164" y="551"/>
                  </a:lnTo>
                  <a:lnTo>
                    <a:pt x="1179" y="551"/>
                  </a:lnTo>
                  <a:lnTo>
                    <a:pt x="1179" y="551"/>
                  </a:lnTo>
                  <a:lnTo>
                    <a:pt x="1182" y="545"/>
                  </a:lnTo>
                  <a:lnTo>
                    <a:pt x="1182" y="539"/>
                  </a:lnTo>
                  <a:lnTo>
                    <a:pt x="1182" y="526"/>
                  </a:lnTo>
                  <a:lnTo>
                    <a:pt x="1182" y="526"/>
                  </a:lnTo>
                  <a:lnTo>
                    <a:pt x="1176" y="523"/>
                  </a:lnTo>
                  <a:lnTo>
                    <a:pt x="1170" y="517"/>
                  </a:lnTo>
                  <a:lnTo>
                    <a:pt x="1170" y="517"/>
                  </a:lnTo>
                  <a:lnTo>
                    <a:pt x="1173" y="505"/>
                  </a:lnTo>
                  <a:lnTo>
                    <a:pt x="1173" y="502"/>
                  </a:lnTo>
                  <a:lnTo>
                    <a:pt x="1170" y="502"/>
                  </a:lnTo>
                  <a:lnTo>
                    <a:pt x="1167" y="502"/>
                  </a:lnTo>
                  <a:lnTo>
                    <a:pt x="1167" y="502"/>
                  </a:lnTo>
                  <a:lnTo>
                    <a:pt x="1164" y="493"/>
                  </a:lnTo>
                  <a:lnTo>
                    <a:pt x="1164" y="484"/>
                  </a:lnTo>
                  <a:lnTo>
                    <a:pt x="1158" y="469"/>
                  </a:lnTo>
                  <a:lnTo>
                    <a:pt x="1158" y="469"/>
                  </a:lnTo>
                  <a:lnTo>
                    <a:pt x="1152" y="469"/>
                  </a:lnTo>
                  <a:lnTo>
                    <a:pt x="1152" y="469"/>
                  </a:lnTo>
                  <a:close/>
                  <a:moveTo>
                    <a:pt x="1309" y="596"/>
                  </a:moveTo>
                  <a:lnTo>
                    <a:pt x="1309" y="596"/>
                  </a:lnTo>
                  <a:lnTo>
                    <a:pt x="1303" y="593"/>
                  </a:lnTo>
                  <a:lnTo>
                    <a:pt x="1300" y="596"/>
                  </a:lnTo>
                  <a:lnTo>
                    <a:pt x="1297" y="599"/>
                  </a:lnTo>
                  <a:lnTo>
                    <a:pt x="1294" y="602"/>
                  </a:lnTo>
                  <a:lnTo>
                    <a:pt x="1294" y="602"/>
                  </a:lnTo>
                  <a:lnTo>
                    <a:pt x="1291" y="599"/>
                  </a:lnTo>
                  <a:lnTo>
                    <a:pt x="1285" y="599"/>
                  </a:lnTo>
                  <a:lnTo>
                    <a:pt x="1285" y="599"/>
                  </a:lnTo>
                  <a:lnTo>
                    <a:pt x="1282" y="605"/>
                  </a:lnTo>
                  <a:lnTo>
                    <a:pt x="1276" y="608"/>
                  </a:lnTo>
                  <a:lnTo>
                    <a:pt x="1270" y="608"/>
                  </a:lnTo>
                  <a:lnTo>
                    <a:pt x="1264" y="611"/>
                  </a:lnTo>
                  <a:lnTo>
                    <a:pt x="1264" y="611"/>
                  </a:lnTo>
                  <a:lnTo>
                    <a:pt x="1264" y="614"/>
                  </a:lnTo>
                  <a:lnTo>
                    <a:pt x="1261" y="620"/>
                  </a:lnTo>
                  <a:lnTo>
                    <a:pt x="1261" y="620"/>
                  </a:lnTo>
                  <a:lnTo>
                    <a:pt x="1255" y="620"/>
                  </a:lnTo>
                  <a:lnTo>
                    <a:pt x="1255" y="620"/>
                  </a:lnTo>
                  <a:lnTo>
                    <a:pt x="1252" y="623"/>
                  </a:lnTo>
                  <a:lnTo>
                    <a:pt x="1252" y="623"/>
                  </a:lnTo>
                  <a:lnTo>
                    <a:pt x="1255" y="623"/>
                  </a:lnTo>
                  <a:lnTo>
                    <a:pt x="1255" y="626"/>
                  </a:lnTo>
                  <a:lnTo>
                    <a:pt x="1252" y="629"/>
                  </a:lnTo>
                  <a:lnTo>
                    <a:pt x="1252" y="635"/>
                  </a:lnTo>
                  <a:lnTo>
                    <a:pt x="1252" y="635"/>
                  </a:lnTo>
                  <a:lnTo>
                    <a:pt x="1258" y="638"/>
                  </a:lnTo>
                  <a:lnTo>
                    <a:pt x="1261" y="635"/>
                  </a:lnTo>
                  <a:lnTo>
                    <a:pt x="1264" y="629"/>
                  </a:lnTo>
                  <a:lnTo>
                    <a:pt x="1270" y="626"/>
                  </a:lnTo>
                  <a:lnTo>
                    <a:pt x="1270" y="626"/>
                  </a:lnTo>
                  <a:lnTo>
                    <a:pt x="1282" y="626"/>
                  </a:lnTo>
                  <a:lnTo>
                    <a:pt x="1294" y="626"/>
                  </a:lnTo>
                  <a:lnTo>
                    <a:pt x="1294" y="626"/>
                  </a:lnTo>
                  <a:lnTo>
                    <a:pt x="1300" y="626"/>
                  </a:lnTo>
                  <a:lnTo>
                    <a:pt x="1306" y="623"/>
                  </a:lnTo>
                  <a:lnTo>
                    <a:pt x="1306" y="623"/>
                  </a:lnTo>
                  <a:lnTo>
                    <a:pt x="1321" y="626"/>
                  </a:lnTo>
                  <a:lnTo>
                    <a:pt x="1330" y="632"/>
                  </a:lnTo>
                  <a:lnTo>
                    <a:pt x="1330" y="632"/>
                  </a:lnTo>
                  <a:lnTo>
                    <a:pt x="1324" y="632"/>
                  </a:lnTo>
                  <a:lnTo>
                    <a:pt x="1321" y="632"/>
                  </a:lnTo>
                  <a:lnTo>
                    <a:pt x="1321" y="635"/>
                  </a:lnTo>
                  <a:lnTo>
                    <a:pt x="1321" y="635"/>
                  </a:lnTo>
                  <a:lnTo>
                    <a:pt x="1324" y="635"/>
                  </a:lnTo>
                  <a:lnTo>
                    <a:pt x="1324" y="635"/>
                  </a:lnTo>
                  <a:lnTo>
                    <a:pt x="1324" y="638"/>
                  </a:lnTo>
                  <a:lnTo>
                    <a:pt x="1324" y="638"/>
                  </a:lnTo>
                  <a:lnTo>
                    <a:pt x="1330" y="638"/>
                  </a:lnTo>
                  <a:lnTo>
                    <a:pt x="1330" y="635"/>
                  </a:lnTo>
                  <a:lnTo>
                    <a:pt x="1330" y="635"/>
                  </a:lnTo>
                  <a:lnTo>
                    <a:pt x="1342" y="635"/>
                  </a:lnTo>
                  <a:lnTo>
                    <a:pt x="1352" y="632"/>
                  </a:lnTo>
                  <a:lnTo>
                    <a:pt x="1352" y="632"/>
                  </a:lnTo>
                  <a:lnTo>
                    <a:pt x="1358" y="629"/>
                  </a:lnTo>
                  <a:lnTo>
                    <a:pt x="1367" y="629"/>
                  </a:lnTo>
                  <a:lnTo>
                    <a:pt x="1373" y="629"/>
                  </a:lnTo>
                  <a:lnTo>
                    <a:pt x="1379" y="626"/>
                  </a:lnTo>
                  <a:lnTo>
                    <a:pt x="1379" y="626"/>
                  </a:lnTo>
                  <a:lnTo>
                    <a:pt x="1376" y="626"/>
                  </a:lnTo>
                  <a:lnTo>
                    <a:pt x="1373" y="623"/>
                  </a:lnTo>
                  <a:lnTo>
                    <a:pt x="1373" y="617"/>
                  </a:lnTo>
                  <a:lnTo>
                    <a:pt x="1376" y="614"/>
                  </a:lnTo>
                  <a:lnTo>
                    <a:pt x="1370" y="620"/>
                  </a:lnTo>
                  <a:lnTo>
                    <a:pt x="1370" y="620"/>
                  </a:lnTo>
                  <a:lnTo>
                    <a:pt x="1370" y="620"/>
                  </a:lnTo>
                  <a:lnTo>
                    <a:pt x="1367" y="620"/>
                  </a:lnTo>
                  <a:lnTo>
                    <a:pt x="1364" y="614"/>
                  </a:lnTo>
                  <a:lnTo>
                    <a:pt x="1364" y="602"/>
                  </a:lnTo>
                  <a:lnTo>
                    <a:pt x="1364" y="602"/>
                  </a:lnTo>
                  <a:lnTo>
                    <a:pt x="1358" y="602"/>
                  </a:lnTo>
                  <a:lnTo>
                    <a:pt x="1355" y="599"/>
                  </a:lnTo>
                  <a:lnTo>
                    <a:pt x="1355" y="596"/>
                  </a:lnTo>
                  <a:lnTo>
                    <a:pt x="1355" y="596"/>
                  </a:lnTo>
                  <a:lnTo>
                    <a:pt x="1333" y="596"/>
                  </a:lnTo>
                  <a:lnTo>
                    <a:pt x="1333" y="596"/>
                  </a:lnTo>
                  <a:lnTo>
                    <a:pt x="1336" y="587"/>
                  </a:lnTo>
                  <a:lnTo>
                    <a:pt x="1336" y="587"/>
                  </a:lnTo>
                  <a:lnTo>
                    <a:pt x="1333" y="581"/>
                  </a:lnTo>
                  <a:lnTo>
                    <a:pt x="1333" y="581"/>
                  </a:lnTo>
                  <a:lnTo>
                    <a:pt x="1327" y="584"/>
                  </a:lnTo>
                  <a:lnTo>
                    <a:pt x="1321" y="584"/>
                  </a:lnTo>
                  <a:lnTo>
                    <a:pt x="1309" y="581"/>
                  </a:lnTo>
                  <a:lnTo>
                    <a:pt x="1309" y="581"/>
                  </a:lnTo>
                  <a:lnTo>
                    <a:pt x="1306" y="590"/>
                  </a:lnTo>
                  <a:lnTo>
                    <a:pt x="1306" y="590"/>
                  </a:lnTo>
                  <a:lnTo>
                    <a:pt x="1309" y="596"/>
                  </a:lnTo>
                  <a:lnTo>
                    <a:pt x="1309" y="596"/>
                  </a:lnTo>
                  <a:close/>
                  <a:moveTo>
                    <a:pt x="1418" y="696"/>
                  </a:moveTo>
                  <a:lnTo>
                    <a:pt x="1418" y="696"/>
                  </a:lnTo>
                  <a:lnTo>
                    <a:pt x="1415" y="696"/>
                  </a:lnTo>
                  <a:lnTo>
                    <a:pt x="1415" y="693"/>
                  </a:lnTo>
                  <a:lnTo>
                    <a:pt x="1415" y="693"/>
                  </a:lnTo>
                  <a:lnTo>
                    <a:pt x="1421" y="693"/>
                  </a:lnTo>
                  <a:lnTo>
                    <a:pt x="1424" y="690"/>
                  </a:lnTo>
                  <a:lnTo>
                    <a:pt x="1424" y="681"/>
                  </a:lnTo>
                  <a:lnTo>
                    <a:pt x="1424" y="672"/>
                  </a:lnTo>
                  <a:lnTo>
                    <a:pt x="1427" y="669"/>
                  </a:lnTo>
                  <a:lnTo>
                    <a:pt x="1430" y="669"/>
                  </a:lnTo>
                  <a:lnTo>
                    <a:pt x="1430" y="669"/>
                  </a:lnTo>
                  <a:lnTo>
                    <a:pt x="1436" y="672"/>
                  </a:lnTo>
                  <a:lnTo>
                    <a:pt x="1442" y="672"/>
                  </a:lnTo>
                  <a:lnTo>
                    <a:pt x="1448" y="669"/>
                  </a:lnTo>
                  <a:lnTo>
                    <a:pt x="1457" y="669"/>
                  </a:lnTo>
                  <a:lnTo>
                    <a:pt x="1457" y="669"/>
                  </a:lnTo>
                  <a:lnTo>
                    <a:pt x="1451" y="660"/>
                  </a:lnTo>
                  <a:lnTo>
                    <a:pt x="1448" y="653"/>
                  </a:lnTo>
                  <a:lnTo>
                    <a:pt x="1439" y="647"/>
                  </a:lnTo>
                  <a:lnTo>
                    <a:pt x="1433" y="644"/>
                  </a:lnTo>
                  <a:lnTo>
                    <a:pt x="1415" y="641"/>
                  </a:lnTo>
                  <a:lnTo>
                    <a:pt x="1394" y="644"/>
                  </a:lnTo>
                  <a:lnTo>
                    <a:pt x="1394" y="644"/>
                  </a:lnTo>
                  <a:lnTo>
                    <a:pt x="1391" y="641"/>
                  </a:lnTo>
                  <a:lnTo>
                    <a:pt x="1391" y="635"/>
                  </a:lnTo>
                  <a:lnTo>
                    <a:pt x="1391" y="635"/>
                  </a:lnTo>
                  <a:lnTo>
                    <a:pt x="1385" y="635"/>
                  </a:lnTo>
                  <a:lnTo>
                    <a:pt x="1382" y="638"/>
                  </a:lnTo>
                  <a:lnTo>
                    <a:pt x="1376" y="641"/>
                  </a:lnTo>
                  <a:lnTo>
                    <a:pt x="1370" y="644"/>
                  </a:lnTo>
                  <a:lnTo>
                    <a:pt x="1370" y="644"/>
                  </a:lnTo>
                  <a:lnTo>
                    <a:pt x="1364" y="641"/>
                  </a:lnTo>
                  <a:lnTo>
                    <a:pt x="1364" y="638"/>
                  </a:lnTo>
                  <a:lnTo>
                    <a:pt x="1358" y="638"/>
                  </a:lnTo>
                  <a:lnTo>
                    <a:pt x="1358" y="638"/>
                  </a:lnTo>
                  <a:lnTo>
                    <a:pt x="1352" y="644"/>
                  </a:lnTo>
                  <a:lnTo>
                    <a:pt x="1345" y="647"/>
                  </a:lnTo>
                  <a:lnTo>
                    <a:pt x="1345" y="647"/>
                  </a:lnTo>
                  <a:lnTo>
                    <a:pt x="1339" y="650"/>
                  </a:lnTo>
                  <a:lnTo>
                    <a:pt x="1330" y="650"/>
                  </a:lnTo>
                  <a:lnTo>
                    <a:pt x="1330" y="650"/>
                  </a:lnTo>
                  <a:lnTo>
                    <a:pt x="1327" y="660"/>
                  </a:lnTo>
                  <a:lnTo>
                    <a:pt x="1321" y="663"/>
                  </a:lnTo>
                  <a:lnTo>
                    <a:pt x="1321" y="663"/>
                  </a:lnTo>
                  <a:lnTo>
                    <a:pt x="1321" y="684"/>
                  </a:lnTo>
                  <a:lnTo>
                    <a:pt x="1318" y="699"/>
                  </a:lnTo>
                  <a:lnTo>
                    <a:pt x="1318" y="711"/>
                  </a:lnTo>
                  <a:lnTo>
                    <a:pt x="1318" y="732"/>
                  </a:lnTo>
                  <a:lnTo>
                    <a:pt x="1318" y="732"/>
                  </a:lnTo>
                  <a:lnTo>
                    <a:pt x="1324" y="732"/>
                  </a:lnTo>
                  <a:lnTo>
                    <a:pt x="1330" y="729"/>
                  </a:lnTo>
                  <a:lnTo>
                    <a:pt x="1330" y="726"/>
                  </a:lnTo>
                  <a:lnTo>
                    <a:pt x="1339" y="726"/>
                  </a:lnTo>
                  <a:lnTo>
                    <a:pt x="1339" y="726"/>
                  </a:lnTo>
                  <a:lnTo>
                    <a:pt x="1339" y="714"/>
                  </a:lnTo>
                  <a:lnTo>
                    <a:pt x="1342" y="708"/>
                  </a:lnTo>
                  <a:lnTo>
                    <a:pt x="1342" y="708"/>
                  </a:lnTo>
                  <a:lnTo>
                    <a:pt x="1345" y="702"/>
                  </a:lnTo>
                  <a:lnTo>
                    <a:pt x="1345" y="693"/>
                  </a:lnTo>
                  <a:lnTo>
                    <a:pt x="1345" y="675"/>
                  </a:lnTo>
                  <a:lnTo>
                    <a:pt x="1345" y="675"/>
                  </a:lnTo>
                  <a:lnTo>
                    <a:pt x="1355" y="669"/>
                  </a:lnTo>
                  <a:lnTo>
                    <a:pt x="1355" y="669"/>
                  </a:lnTo>
                  <a:lnTo>
                    <a:pt x="1355" y="660"/>
                  </a:lnTo>
                  <a:lnTo>
                    <a:pt x="1355" y="657"/>
                  </a:lnTo>
                  <a:lnTo>
                    <a:pt x="1358" y="657"/>
                  </a:lnTo>
                  <a:lnTo>
                    <a:pt x="1358" y="657"/>
                  </a:lnTo>
                  <a:lnTo>
                    <a:pt x="1367" y="653"/>
                  </a:lnTo>
                  <a:lnTo>
                    <a:pt x="1376" y="650"/>
                  </a:lnTo>
                  <a:lnTo>
                    <a:pt x="1376" y="650"/>
                  </a:lnTo>
                  <a:lnTo>
                    <a:pt x="1373" y="657"/>
                  </a:lnTo>
                  <a:lnTo>
                    <a:pt x="1373" y="657"/>
                  </a:lnTo>
                  <a:lnTo>
                    <a:pt x="1379" y="660"/>
                  </a:lnTo>
                  <a:lnTo>
                    <a:pt x="1385" y="660"/>
                  </a:lnTo>
                  <a:lnTo>
                    <a:pt x="1388" y="660"/>
                  </a:lnTo>
                  <a:lnTo>
                    <a:pt x="1388" y="663"/>
                  </a:lnTo>
                  <a:lnTo>
                    <a:pt x="1388" y="663"/>
                  </a:lnTo>
                  <a:lnTo>
                    <a:pt x="1388" y="675"/>
                  </a:lnTo>
                  <a:lnTo>
                    <a:pt x="1388" y="684"/>
                  </a:lnTo>
                  <a:lnTo>
                    <a:pt x="1388" y="684"/>
                  </a:lnTo>
                  <a:lnTo>
                    <a:pt x="1391" y="684"/>
                  </a:lnTo>
                  <a:lnTo>
                    <a:pt x="1394" y="687"/>
                  </a:lnTo>
                  <a:lnTo>
                    <a:pt x="1394" y="687"/>
                  </a:lnTo>
                  <a:lnTo>
                    <a:pt x="1394" y="687"/>
                  </a:lnTo>
                  <a:lnTo>
                    <a:pt x="1391" y="690"/>
                  </a:lnTo>
                  <a:lnTo>
                    <a:pt x="1388" y="690"/>
                  </a:lnTo>
                  <a:lnTo>
                    <a:pt x="1388" y="693"/>
                  </a:lnTo>
                  <a:lnTo>
                    <a:pt x="1388" y="693"/>
                  </a:lnTo>
                  <a:lnTo>
                    <a:pt x="1397" y="693"/>
                  </a:lnTo>
                  <a:lnTo>
                    <a:pt x="1406" y="696"/>
                  </a:lnTo>
                  <a:lnTo>
                    <a:pt x="1415" y="699"/>
                  </a:lnTo>
                  <a:lnTo>
                    <a:pt x="1418" y="699"/>
                  </a:lnTo>
                  <a:lnTo>
                    <a:pt x="1418" y="696"/>
                  </a:lnTo>
                  <a:lnTo>
                    <a:pt x="1418" y="696"/>
                  </a:lnTo>
                  <a:close/>
                  <a:moveTo>
                    <a:pt x="1494" y="681"/>
                  </a:moveTo>
                  <a:lnTo>
                    <a:pt x="1494" y="681"/>
                  </a:lnTo>
                  <a:lnTo>
                    <a:pt x="1494" y="687"/>
                  </a:lnTo>
                  <a:lnTo>
                    <a:pt x="1494" y="687"/>
                  </a:lnTo>
                  <a:lnTo>
                    <a:pt x="1491" y="690"/>
                  </a:lnTo>
                  <a:lnTo>
                    <a:pt x="1485" y="690"/>
                  </a:lnTo>
                  <a:lnTo>
                    <a:pt x="1475" y="687"/>
                  </a:lnTo>
                  <a:lnTo>
                    <a:pt x="1466" y="681"/>
                  </a:lnTo>
                  <a:lnTo>
                    <a:pt x="1463" y="681"/>
                  </a:lnTo>
                  <a:lnTo>
                    <a:pt x="1460" y="684"/>
                  </a:lnTo>
                  <a:lnTo>
                    <a:pt x="1460" y="684"/>
                  </a:lnTo>
                  <a:lnTo>
                    <a:pt x="1460" y="690"/>
                  </a:lnTo>
                  <a:lnTo>
                    <a:pt x="1457" y="693"/>
                  </a:lnTo>
                  <a:lnTo>
                    <a:pt x="1451" y="696"/>
                  </a:lnTo>
                  <a:lnTo>
                    <a:pt x="1451" y="696"/>
                  </a:lnTo>
                  <a:lnTo>
                    <a:pt x="1457" y="702"/>
                  </a:lnTo>
                  <a:lnTo>
                    <a:pt x="1463" y="702"/>
                  </a:lnTo>
                  <a:lnTo>
                    <a:pt x="1475" y="699"/>
                  </a:lnTo>
                  <a:lnTo>
                    <a:pt x="1475" y="699"/>
                  </a:lnTo>
                  <a:lnTo>
                    <a:pt x="1491" y="702"/>
                  </a:lnTo>
                  <a:lnTo>
                    <a:pt x="1500" y="699"/>
                  </a:lnTo>
                  <a:lnTo>
                    <a:pt x="1506" y="696"/>
                  </a:lnTo>
                  <a:lnTo>
                    <a:pt x="1506" y="696"/>
                  </a:lnTo>
                  <a:lnTo>
                    <a:pt x="1503" y="696"/>
                  </a:lnTo>
                  <a:lnTo>
                    <a:pt x="1503" y="693"/>
                  </a:lnTo>
                  <a:lnTo>
                    <a:pt x="1506" y="693"/>
                  </a:lnTo>
                  <a:lnTo>
                    <a:pt x="1506" y="693"/>
                  </a:lnTo>
                  <a:lnTo>
                    <a:pt x="1509" y="690"/>
                  </a:lnTo>
                  <a:lnTo>
                    <a:pt x="1512" y="690"/>
                  </a:lnTo>
                  <a:lnTo>
                    <a:pt x="1512" y="687"/>
                  </a:lnTo>
                  <a:lnTo>
                    <a:pt x="1512" y="687"/>
                  </a:lnTo>
                  <a:lnTo>
                    <a:pt x="1506" y="687"/>
                  </a:lnTo>
                  <a:lnTo>
                    <a:pt x="1500" y="684"/>
                  </a:lnTo>
                  <a:lnTo>
                    <a:pt x="1497" y="681"/>
                  </a:lnTo>
                  <a:lnTo>
                    <a:pt x="1494" y="681"/>
                  </a:lnTo>
                  <a:lnTo>
                    <a:pt x="1494" y="681"/>
                  </a:lnTo>
                  <a:close/>
                  <a:moveTo>
                    <a:pt x="1436" y="711"/>
                  </a:moveTo>
                  <a:lnTo>
                    <a:pt x="1436" y="711"/>
                  </a:lnTo>
                  <a:lnTo>
                    <a:pt x="1433" y="708"/>
                  </a:lnTo>
                  <a:lnTo>
                    <a:pt x="1430" y="708"/>
                  </a:lnTo>
                  <a:lnTo>
                    <a:pt x="1427" y="708"/>
                  </a:lnTo>
                  <a:lnTo>
                    <a:pt x="1427" y="708"/>
                  </a:lnTo>
                  <a:lnTo>
                    <a:pt x="1427" y="717"/>
                  </a:lnTo>
                  <a:lnTo>
                    <a:pt x="1427" y="717"/>
                  </a:lnTo>
                  <a:lnTo>
                    <a:pt x="1406" y="717"/>
                  </a:lnTo>
                  <a:lnTo>
                    <a:pt x="1406" y="717"/>
                  </a:lnTo>
                  <a:lnTo>
                    <a:pt x="1409" y="720"/>
                  </a:lnTo>
                  <a:lnTo>
                    <a:pt x="1409" y="723"/>
                  </a:lnTo>
                  <a:lnTo>
                    <a:pt x="1403" y="723"/>
                  </a:lnTo>
                  <a:lnTo>
                    <a:pt x="1397" y="726"/>
                  </a:lnTo>
                  <a:lnTo>
                    <a:pt x="1394" y="726"/>
                  </a:lnTo>
                  <a:lnTo>
                    <a:pt x="1394" y="729"/>
                  </a:lnTo>
                  <a:lnTo>
                    <a:pt x="1394" y="729"/>
                  </a:lnTo>
                  <a:lnTo>
                    <a:pt x="1406" y="729"/>
                  </a:lnTo>
                  <a:lnTo>
                    <a:pt x="1406" y="729"/>
                  </a:lnTo>
                  <a:lnTo>
                    <a:pt x="1406" y="732"/>
                  </a:lnTo>
                  <a:lnTo>
                    <a:pt x="1403" y="738"/>
                  </a:lnTo>
                  <a:lnTo>
                    <a:pt x="1403" y="738"/>
                  </a:lnTo>
                  <a:lnTo>
                    <a:pt x="1409" y="738"/>
                  </a:lnTo>
                  <a:lnTo>
                    <a:pt x="1412" y="735"/>
                  </a:lnTo>
                  <a:lnTo>
                    <a:pt x="1415" y="729"/>
                  </a:lnTo>
                  <a:lnTo>
                    <a:pt x="1418" y="729"/>
                  </a:lnTo>
                  <a:lnTo>
                    <a:pt x="1418" y="729"/>
                  </a:lnTo>
                  <a:lnTo>
                    <a:pt x="1427" y="732"/>
                  </a:lnTo>
                  <a:lnTo>
                    <a:pt x="1439" y="732"/>
                  </a:lnTo>
                  <a:lnTo>
                    <a:pt x="1439" y="732"/>
                  </a:lnTo>
                  <a:lnTo>
                    <a:pt x="1439" y="729"/>
                  </a:lnTo>
                  <a:lnTo>
                    <a:pt x="1442" y="726"/>
                  </a:lnTo>
                  <a:lnTo>
                    <a:pt x="1451" y="723"/>
                  </a:lnTo>
                  <a:lnTo>
                    <a:pt x="1460" y="720"/>
                  </a:lnTo>
                  <a:lnTo>
                    <a:pt x="1460" y="714"/>
                  </a:lnTo>
                  <a:lnTo>
                    <a:pt x="1460" y="708"/>
                  </a:lnTo>
                  <a:lnTo>
                    <a:pt x="1460" y="708"/>
                  </a:lnTo>
                  <a:lnTo>
                    <a:pt x="1451" y="708"/>
                  </a:lnTo>
                  <a:lnTo>
                    <a:pt x="1445" y="708"/>
                  </a:lnTo>
                  <a:lnTo>
                    <a:pt x="1436" y="711"/>
                  </a:lnTo>
                  <a:lnTo>
                    <a:pt x="1436" y="71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42" name="Freeform 91"/>
            <p:cNvSpPr>
              <a:spLocks/>
            </p:cNvSpPr>
            <p:nvPr/>
          </p:nvSpPr>
          <p:spPr bwMode="auto">
            <a:xfrm>
              <a:off x="5218113" y="2776538"/>
              <a:ext cx="206375" cy="303212"/>
            </a:xfrm>
            <a:custGeom>
              <a:avLst/>
              <a:gdLst>
                <a:gd name="T0" fmla="*/ 39 w 130"/>
                <a:gd name="T1" fmla="*/ 24 h 191"/>
                <a:gd name="T2" fmla="*/ 57 w 130"/>
                <a:gd name="T3" fmla="*/ 18 h 191"/>
                <a:gd name="T4" fmla="*/ 69 w 130"/>
                <a:gd name="T5" fmla="*/ 21 h 191"/>
                <a:gd name="T6" fmla="*/ 69 w 130"/>
                <a:gd name="T7" fmla="*/ 43 h 191"/>
                <a:gd name="T8" fmla="*/ 48 w 130"/>
                <a:gd name="T9" fmla="*/ 55 h 191"/>
                <a:gd name="T10" fmla="*/ 57 w 130"/>
                <a:gd name="T11" fmla="*/ 64 h 191"/>
                <a:gd name="T12" fmla="*/ 75 w 130"/>
                <a:gd name="T13" fmla="*/ 67 h 191"/>
                <a:gd name="T14" fmla="*/ 84 w 130"/>
                <a:gd name="T15" fmla="*/ 85 h 191"/>
                <a:gd name="T16" fmla="*/ 87 w 130"/>
                <a:gd name="T17" fmla="*/ 94 h 191"/>
                <a:gd name="T18" fmla="*/ 93 w 130"/>
                <a:gd name="T19" fmla="*/ 100 h 191"/>
                <a:gd name="T20" fmla="*/ 96 w 130"/>
                <a:gd name="T21" fmla="*/ 106 h 191"/>
                <a:gd name="T22" fmla="*/ 112 w 130"/>
                <a:gd name="T23" fmla="*/ 109 h 191"/>
                <a:gd name="T24" fmla="*/ 103 w 130"/>
                <a:gd name="T25" fmla="*/ 127 h 191"/>
                <a:gd name="T26" fmla="*/ 127 w 130"/>
                <a:gd name="T27" fmla="*/ 130 h 191"/>
                <a:gd name="T28" fmla="*/ 127 w 130"/>
                <a:gd name="T29" fmla="*/ 142 h 191"/>
                <a:gd name="T30" fmla="*/ 127 w 130"/>
                <a:gd name="T31" fmla="*/ 154 h 191"/>
                <a:gd name="T32" fmla="*/ 118 w 130"/>
                <a:gd name="T33" fmla="*/ 157 h 191"/>
                <a:gd name="T34" fmla="*/ 127 w 130"/>
                <a:gd name="T35" fmla="*/ 160 h 191"/>
                <a:gd name="T36" fmla="*/ 118 w 130"/>
                <a:gd name="T37" fmla="*/ 173 h 191"/>
                <a:gd name="T38" fmla="*/ 106 w 130"/>
                <a:gd name="T39" fmla="*/ 179 h 191"/>
                <a:gd name="T40" fmla="*/ 78 w 130"/>
                <a:gd name="T41" fmla="*/ 176 h 191"/>
                <a:gd name="T42" fmla="*/ 60 w 130"/>
                <a:gd name="T43" fmla="*/ 182 h 191"/>
                <a:gd name="T44" fmla="*/ 42 w 130"/>
                <a:gd name="T45" fmla="*/ 185 h 191"/>
                <a:gd name="T46" fmla="*/ 24 w 130"/>
                <a:gd name="T47" fmla="*/ 191 h 191"/>
                <a:gd name="T48" fmla="*/ 21 w 130"/>
                <a:gd name="T49" fmla="*/ 179 h 191"/>
                <a:gd name="T50" fmla="*/ 30 w 130"/>
                <a:gd name="T51" fmla="*/ 176 h 191"/>
                <a:gd name="T52" fmla="*/ 33 w 130"/>
                <a:gd name="T53" fmla="*/ 179 h 191"/>
                <a:gd name="T54" fmla="*/ 36 w 130"/>
                <a:gd name="T55" fmla="*/ 176 h 191"/>
                <a:gd name="T56" fmla="*/ 42 w 130"/>
                <a:gd name="T57" fmla="*/ 170 h 191"/>
                <a:gd name="T58" fmla="*/ 60 w 130"/>
                <a:gd name="T59" fmla="*/ 167 h 191"/>
                <a:gd name="T60" fmla="*/ 48 w 130"/>
                <a:gd name="T61" fmla="*/ 157 h 191"/>
                <a:gd name="T62" fmla="*/ 30 w 130"/>
                <a:gd name="T63" fmla="*/ 154 h 191"/>
                <a:gd name="T64" fmla="*/ 36 w 130"/>
                <a:gd name="T65" fmla="*/ 130 h 191"/>
                <a:gd name="T66" fmla="*/ 36 w 130"/>
                <a:gd name="T67" fmla="*/ 127 h 191"/>
                <a:gd name="T68" fmla="*/ 42 w 130"/>
                <a:gd name="T69" fmla="*/ 124 h 191"/>
                <a:gd name="T70" fmla="*/ 54 w 130"/>
                <a:gd name="T71" fmla="*/ 127 h 191"/>
                <a:gd name="T72" fmla="*/ 54 w 130"/>
                <a:gd name="T73" fmla="*/ 118 h 191"/>
                <a:gd name="T74" fmla="*/ 57 w 130"/>
                <a:gd name="T75" fmla="*/ 103 h 191"/>
                <a:gd name="T76" fmla="*/ 48 w 130"/>
                <a:gd name="T77" fmla="*/ 97 h 191"/>
                <a:gd name="T78" fmla="*/ 45 w 130"/>
                <a:gd name="T79" fmla="*/ 85 h 191"/>
                <a:gd name="T80" fmla="*/ 30 w 130"/>
                <a:gd name="T81" fmla="*/ 91 h 191"/>
                <a:gd name="T82" fmla="*/ 27 w 130"/>
                <a:gd name="T83" fmla="*/ 67 h 191"/>
                <a:gd name="T84" fmla="*/ 12 w 130"/>
                <a:gd name="T85" fmla="*/ 61 h 191"/>
                <a:gd name="T86" fmla="*/ 15 w 130"/>
                <a:gd name="T87" fmla="*/ 37 h 191"/>
                <a:gd name="T88" fmla="*/ 0 w 130"/>
                <a:gd name="T89" fmla="*/ 21 h 191"/>
                <a:gd name="T90" fmla="*/ 18 w 130"/>
                <a:gd name="T91" fmla="*/ 6 h 191"/>
                <a:gd name="T92" fmla="*/ 57 w 130"/>
                <a:gd name="T93" fmla="*/ 0 h 191"/>
                <a:gd name="T94" fmla="*/ 36 w 130"/>
                <a:gd name="T95" fmla="*/ 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191">
                  <a:moveTo>
                    <a:pt x="36" y="21"/>
                  </a:moveTo>
                  <a:lnTo>
                    <a:pt x="36" y="21"/>
                  </a:lnTo>
                  <a:lnTo>
                    <a:pt x="39" y="24"/>
                  </a:lnTo>
                  <a:lnTo>
                    <a:pt x="42" y="24"/>
                  </a:lnTo>
                  <a:lnTo>
                    <a:pt x="48" y="21"/>
                  </a:lnTo>
                  <a:lnTo>
                    <a:pt x="57" y="18"/>
                  </a:lnTo>
                  <a:lnTo>
                    <a:pt x="66" y="18"/>
                  </a:lnTo>
                  <a:lnTo>
                    <a:pt x="66" y="18"/>
                  </a:lnTo>
                  <a:lnTo>
                    <a:pt x="69" y="21"/>
                  </a:lnTo>
                  <a:lnTo>
                    <a:pt x="69" y="27"/>
                  </a:lnTo>
                  <a:lnTo>
                    <a:pt x="69" y="43"/>
                  </a:lnTo>
                  <a:lnTo>
                    <a:pt x="69" y="43"/>
                  </a:lnTo>
                  <a:lnTo>
                    <a:pt x="57" y="46"/>
                  </a:lnTo>
                  <a:lnTo>
                    <a:pt x="51" y="49"/>
                  </a:lnTo>
                  <a:lnTo>
                    <a:pt x="48" y="55"/>
                  </a:lnTo>
                  <a:lnTo>
                    <a:pt x="48" y="55"/>
                  </a:lnTo>
                  <a:lnTo>
                    <a:pt x="54" y="58"/>
                  </a:lnTo>
                  <a:lnTo>
                    <a:pt x="57" y="64"/>
                  </a:lnTo>
                  <a:lnTo>
                    <a:pt x="66" y="67"/>
                  </a:lnTo>
                  <a:lnTo>
                    <a:pt x="75" y="67"/>
                  </a:lnTo>
                  <a:lnTo>
                    <a:pt x="75" y="67"/>
                  </a:lnTo>
                  <a:lnTo>
                    <a:pt x="75" y="73"/>
                  </a:lnTo>
                  <a:lnTo>
                    <a:pt x="81" y="79"/>
                  </a:lnTo>
                  <a:lnTo>
                    <a:pt x="84" y="85"/>
                  </a:lnTo>
                  <a:lnTo>
                    <a:pt x="87" y="88"/>
                  </a:lnTo>
                  <a:lnTo>
                    <a:pt x="87" y="94"/>
                  </a:lnTo>
                  <a:lnTo>
                    <a:pt x="87" y="94"/>
                  </a:lnTo>
                  <a:lnTo>
                    <a:pt x="87" y="97"/>
                  </a:lnTo>
                  <a:lnTo>
                    <a:pt x="90" y="97"/>
                  </a:lnTo>
                  <a:lnTo>
                    <a:pt x="93" y="100"/>
                  </a:lnTo>
                  <a:lnTo>
                    <a:pt x="93" y="103"/>
                  </a:lnTo>
                  <a:lnTo>
                    <a:pt x="93" y="103"/>
                  </a:lnTo>
                  <a:lnTo>
                    <a:pt x="96" y="106"/>
                  </a:lnTo>
                  <a:lnTo>
                    <a:pt x="103" y="106"/>
                  </a:lnTo>
                  <a:lnTo>
                    <a:pt x="106" y="109"/>
                  </a:lnTo>
                  <a:lnTo>
                    <a:pt x="112" y="109"/>
                  </a:lnTo>
                  <a:lnTo>
                    <a:pt x="112" y="109"/>
                  </a:lnTo>
                  <a:lnTo>
                    <a:pt x="103" y="127"/>
                  </a:lnTo>
                  <a:lnTo>
                    <a:pt x="103" y="127"/>
                  </a:lnTo>
                  <a:lnTo>
                    <a:pt x="118" y="127"/>
                  </a:lnTo>
                  <a:lnTo>
                    <a:pt x="124" y="127"/>
                  </a:lnTo>
                  <a:lnTo>
                    <a:pt x="127" y="130"/>
                  </a:lnTo>
                  <a:lnTo>
                    <a:pt x="127" y="130"/>
                  </a:lnTo>
                  <a:lnTo>
                    <a:pt x="127" y="136"/>
                  </a:lnTo>
                  <a:lnTo>
                    <a:pt x="127" y="142"/>
                  </a:lnTo>
                  <a:lnTo>
                    <a:pt x="130" y="148"/>
                  </a:lnTo>
                  <a:lnTo>
                    <a:pt x="127" y="154"/>
                  </a:lnTo>
                  <a:lnTo>
                    <a:pt x="127" y="154"/>
                  </a:lnTo>
                  <a:lnTo>
                    <a:pt x="118" y="154"/>
                  </a:lnTo>
                  <a:lnTo>
                    <a:pt x="118" y="154"/>
                  </a:lnTo>
                  <a:lnTo>
                    <a:pt x="118" y="157"/>
                  </a:lnTo>
                  <a:lnTo>
                    <a:pt x="121" y="157"/>
                  </a:lnTo>
                  <a:lnTo>
                    <a:pt x="127" y="160"/>
                  </a:lnTo>
                  <a:lnTo>
                    <a:pt x="127" y="160"/>
                  </a:lnTo>
                  <a:lnTo>
                    <a:pt x="121" y="164"/>
                  </a:lnTo>
                  <a:lnTo>
                    <a:pt x="118" y="167"/>
                  </a:lnTo>
                  <a:lnTo>
                    <a:pt x="118" y="173"/>
                  </a:lnTo>
                  <a:lnTo>
                    <a:pt x="118" y="173"/>
                  </a:lnTo>
                  <a:lnTo>
                    <a:pt x="112" y="176"/>
                  </a:lnTo>
                  <a:lnTo>
                    <a:pt x="106" y="179"/>
                  </a:lnTo>
                  <a:lnTo>
                    <a:pt x="106" y="179"/>
                  </a:lnTo>
                  <a:lnTo>
                    <a:pt x="87" y="176"/>
                  </a:lnTo>
                  <a:lnTo>
                    <a:pt x="78" y="176"/>
                  </a:lnTo>
                  <a:lnTo>
                    <a:pt x="66" y="176"/>
                  </a:lnTo>
                  <a:lnTo>
                    <a:pt x="66" y="176"/>
                  </a:lnTo>
                  <a:lnTo>
                    <a:pt x="60" y="182"/>
                  </a:lnTo>
                  <a:lnTo>
                    <a:pt x="48" y="179"/>
                  </a:lnTo>
                  <a:lnTo>
                    <a:pt x="48" y="179"/>
                  </a:lnTo>
                  <a:lnTo>
                    <a:pt x="42" y="185"/>
                  </a:lnTo>
                  <a:lnTo>
                    <a:pt x="33" y="191"/>
                  </a:lnTo>
                  <a:lnTo>
                    <a:pt x="27" y="191"/>
                  </a:lnTo>
                  <a:lnTo>
                    <a:pt x="24" y="191"/>
                  </a:lnTo>
                  <a:lnTo>
                    <a:pt x="21" y="185"/>
                  </a:lnTo>
                  <a:lnTo>
                    <a:pt x="21" y="179"/>
                  </a:lnTo>
                  <a:lnTo>
                    <a:pt x="21" y="179"/>
                  </a:lnTo>
                  <a:lnTo>
                    <a:pt x="24" y="182"/>
                  </a:lnTo>
                  <a:lnTo>
                    <a:pt x="27" y="179"/>
                  </a:lnTo>
                  <a:lnTo>
                    <a:pt x="30" y="176"/>
                  </a:lnTo>
                  <a:lnTo>
                    <a:pt x="30" y="176"/>
                  </a:lnTo>
                  <a:lnTo>
                    <a:pt x="33" y="179"/>
                  </a:lnTo>
                  <a:lnTo>
                    <a:pt x="33" y="179"/>
                  </a:lnTo>
                  <a:lnTo>
                    <a:pt x="33" y="179"/>
                  </a:lnTo>
                  <a:lnTo>
                    <a:pt x="36" y="179"/>
                  </a:lnTo>
                  <a:lnTo>
                    <a:pt x="36" y="176"/>
                  </a:lnTo>
                  <a:lnTo>
                    <a:pt x="36" y="173"/>
                  </a:lnTo>
                  <a:lnTo>
                    <a:pt x="36" y="173"/>
                  </a:lnTo>
                  <a:lnTo>
                    <a:pt x="42" y="170"/>
                  </a:lnTo>
                  <a:lnTo>
                    <a:pt x="48" y="170"/>
                  </a:lnTo>
                  <a:lnTo>
                    <a:pt x="60" y="167"/>
                  </a:lnTo>
                  <a:lnTo>
                    <a:pt x="60" y="167"/>
                  </a:lnTo>
                  <a:lnTo>
                    <a:pt x="60" y="160"/>
                  </a:lnTo>
                  <a:lnTo>
                    <a:pt x="57" y="157"/>
                  </a:lnTo>
                  <a:lnTo>
                    <a:pt x="48" y="157"/>
                  </a:lnTo>
                  <a:lnTo>
                    <a:pt x="39" y="157"/>
                  </a:lnTo>
                  <a:lnTo>
                    <a:pt x="30" y="154"/>
                  </a:lnTo>
                  <a:lnTo>
                    <a:pt x="30" y="154"/>
                  </a:lnTo>
                  <a:lnTo>
                    <a:pt x="30" y="130"/>
                  </a:lnTo>
                  <a:lnTo>
                    <a:pt x="30" y="130"/>
                  </a:lnTo>
                  <a:lnTo>
                    <a:pt x="36" y="130"/>
                  </a:lnTo>
                  <a:lnTo>
                    <a:pt x="39" y="130"/>
                  </a:lnTo>
                  <a:lnTo>
                    <a:pt x="39" y="127"/>
                  </a:lnTo>
                  <a:lnTo>
                    <a:pt x="36" y="127"/>
                  </a:lnTo>
                  <a:lnTo>
                    <a:pt x="36" y="127"/>
                  </a:lnTo>
                  <a:lnTo>
                    <a:pt x="39" y="121"/>
                  </a:lnTo>
                  <a:lnTo>
                    <a:pt x="42" y="124"/>
                  </a:lnTo>
                  <a:lnTo>
                    <a:pt x="48" y="127"/>
                  </a:lnTo>
                  <a:lnTo>
                    <a:pt x="54" y="127"/>
                  </a:lnTo>
                  <a:lnTo>
                    <a:pt x="54" y="127"/>
                  </a:lnTo>
                  <a:lnTo>
                    <a:pt x="54" y="127"/>
                  </a:lnTo>
                  <a:lnTo>
                    <a:pt x="57" y="124"/>
                  </a:lnTo>
                  <a:lnTo>
                    <a:pt x="54" y="118"/>
                  </a:lnTo>
                  <a:lnTo>
                    <a:pt x="54" y="109"/>
                  </a:lnTo>
                  <a:lnTo>
                    <a:pt x="54" y="106"/>
                  </a:lnTo>
                  <a:lnTo>
                    <a:pt x="57" y="103"/>
                  </a:lnTo>
                  <a:lnTo>
                    <a:pt x="57" y="103"/>
                  </a:lnTo>
                  <a:lnTo>
                    <a:pt x="54" y="97"/>
                  </a:lnTo>
                  <a:lnTo>
                    <a:pt x="48" y="97"/>
                  </a:lnTo>
                  <a:lnTo>
                    <a:pt x="45" y="94"/>
                  </a:lnTo>
                  <a:lnTo>
                    <a:pt x="45" y="85"/>
                  </a:lnTo>
                  <a:lnTo>
                    <a:pt x="45" y="85"/>
                  </a:lnTo>
                  <a:lnTo>
                    <a:pt x="39" y="91"/>
                  </a:lnTo>
                  <a:lnTo>
                    <a:pt x="30" y="91"/>
                  </a:lnTo>
                  <a:lnTo>
                    <a:pt x="30" y="91"/>
                  </a:lnTo>
                  <a:lnTo>
                    <a:pt x="30" y="70"/>
                  </a:lnTo>
                  <a:lnTo>
                    <a:pt x="30" y="70"/>
                  </a:lnTo>
                  <a:lnTo>
                    <a:pt x="27" y="67"/>
                  </a:lnTo>
                  <a:lnTo>
                    <a:pt x="21" y="64"/>
                  </a:lnTo>
                  <a:lnTo>
                    <a:pt x="18" y="64"/>
                  </a:lnTo>
                  <a:lnTo>
                    <a:pt x="12" y="61"/>
                  </a:lnTo>
                  <a:lnTo>
                    <a:pt x="12" y="61"/>
                  </a:lnTo>
                  <a:lnTo>
                    <a:pt x="18" y="49"/>
                  </a:lnTo>
                  <a:lnTo>
                    <a:pt x="15" y="37"/>
                  </a:lnTo>
                  <a:lnTo>
                    <a:pt x="12" y="27"/>
                  </a:lnTo>
                  <a:lnTo>
                    <a:pt x="6" y="21"/>
                  </a:lnTo>
                  <a:lnTo>
                    <a:pt x="0" y="21"/>
                  </a:lnTo>
                  <a:lnTo>
                    <a:pt x="0" y="21"/>
                  </a:lnTo>
                  <a:lnTo>
                    <a:pt x="12" y="12"/>
                  </a:lnTo>
                  <a:lnTo>
                    <a:pt x="18" y="6"/>
                  </a:lnTo>
                  <a:lnTo>
                    <a:pt x="21" y="0"/>
                  </a:lnTo>
                  <a:lnTo>
                    <a:pt x="21" y="0"/>
                  </a:lnTo>
                  <a:lnTo>
                    <a:pt x="57" y="0"/>
                  </a:lnTo>
                  <a:lnTo>
                    <a:pt x="57" y="0"/>
                  </a:lnTo>
                  <a:lnTo>
                    <a:pt x="48" y="9"/>
                  </a:lnTo>
                  <a:lnTo>
                    <a:pt x="36" y="21"/>
                  </a:lnTo>
                  <a:lnTo>
                    <a:pt x="36" y="2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43" name="Freeform 92"/>
            <p:cNvSpPr>
              <a:spLocks/>
            </p:cNvSpPr>
            <p:nvPr/>
          </p:nvSpPr>
          <p:spPr bwMode="auto">
            <a:xfrm>
              <a:off x="1320800" y="2795588"/>
              <a:ext cx="52388" cy="39687"/>
            </a:xfrm>
            <a:custGeom>
              <a:avLst/>
              <a:gdLst>
                <a:gd name="T0" fmla="*/ 27 w 33"/>
                <a:gd name="T1" fmla="*/ 0 h 25"/>
                <a:gd name="T2" fmla="*/ 27 w 33"/>
                <a:gd name="T3" fmla="*/ 0 h 25"/>
                <a:gd name="T4" fmla="*/ 27 w 33"/>
                <a:gd name="T5" fmla="*/ 6 h 25"/>
                <a:gd name="T6" fmla="*/ 27 w 33"/>
                <a:gd name="T7" fmla="*/ 9 h 25"/>
                <a:gd name="T8" fmla="*/ 27 w 33"/>
                <a:gd name="T9" fmla="*/ 12 h 25"/>
                <a:gd name="T10" fmla="*/ 33 w 33"/>
                <a:gd name="T11" fmla="*/ 18 h 25"/>
                <a:gd name="T12" fmla="*/ 33 w 33"/>
                <a:gd name="T13" fmla="*/ 18 h 25"/>
                <a:gd name="T14" fmla="*/ 30 w 33"/>
                <a:gd name="T15" fmla="*/ 21 h 25"/>
                <a:gd name="T16" fmla="*/ 24 w 33"/>
                <a:gd name="T17" fmla="*/ 21 h 25"/>
                <a:gd name="T18" fmla="*/ 12 w 33"/>
                <a:gd name="T19" fmla="*/ 25 h 25"/>
                <a:gd name="T20" fmla="*/ 12 w 33"/>
                <a:gd name="T21" fmla="*/ 25 h 25"/>
                <a:gd name="T22" fmla="*/ 12 w 33"/>
                <a:gd name="T23" fmla="*/ 18 h 25"/>
                <a:gd name="T24" fmla="*/ 12 w 33"/>
                <a:gd name="T25" fmla="*/ 18 h 25"/>
                <a:gd name="T26" fmla="*/ 9 w 33"/>
                <a:gd name="T27" fmla="*/ 18 h 25"/>
                <a:gd name="T28" fmla="*/ 3 w 33"/>
                <a:gd name="T29" fmla="*/ 21 h 25"/>
                <a:gd name="T30" fmla="*/ 3 w 33"/>
                <a:gd name="T31" fmla="*/ 21 h 25"/>
                <a:gd name="T32" fmla="*/ 0 w 33"/>
                <a:gd name="T33" fmla="*/ 18 h 25"/>
                <a:gd name="T34" fmla="*/ 3 w 33"/>
                <a:gd name="T35" fmla="*/ 18 h 25"/>
                <a:gd name="T36" fmla="*/ 9 w 33"/>
                <a:gd name="T37" fmla="*/ 18 h 25"/>
                <a:gd name="T38" fmla="*/ 9 w 33"/>
                <a:gd name="T39" fmla="*/ 18 h 25"/>
                <a:gd name="T40" fmla="*/ 15 w 33"/>
                <a:gd name="T41" fmla="*/ 6 h 25"/>
                <a:gd name="T42" fmla="*/ 21 w 33"/>
                <a:gd name="T43" fmla="*/ 3 h 25"/>
                <a:gd name="T44" fmla="*/ 27 w 33"/>
                <a:gd name="T45" fmla="*/ 0 h 25"/>
                <a:gd name="T46" fmla="*/ 27 w 33"/>
                <a:gd name="T4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25">
                  <a:moveTo>
                    <a:pt x="27" y="0"/>
                  </a:moveTo>
                  <a:lnTo>
                    <a:pt x="27" y="0"/>
                  </a:lnTo>
                  <a:lnTo>
                    <a:pt x="27" y="6"/>
                  </a:lnTo>
                  <a:lnTo>
                    <a:pt x="27" y="9"/>
                  </a:lnTo>
                  <a:lnTo>
                    <a:pt x="27" y="12"/>
                  </a:lnTo>
                  <a:lnTo>
                    <a:pt x="33" y="18"/>
                  </a:lnTo>
                  <a:lnTo>
                    <a:pt x="33" y="18"/>
                  </a:lnTo>
                  <a:lnTo>
                    <a:pt x="30" y="21"/>
                  </a:lnTo>
                  <a:lnTo>
                    <a:pt x="24" y="21"/>
                  </a:lnTo>
                  <a:lnTo>
                    <a:pt x="12" y="25"/>
                  </a:lnTo>
                  <a:lnTo>
                    <a:pt x="12" y="25"/>
                  </a:lnTo>
                  <a:lnTo>
                    <a:pt x="12" y="18"/>
                  </a:lnTo>
                  <a:lnTo>
                    <a:pt x="12" y="18"/>
                  </a:lnTo>
                  <a:lnTo>
                    <a:pt x="9" y="18"/>
                  </a:lnTo>
                  <a:lnTo>
                    <a:pt x="3" y="21"/>
                  </a:lnTo>
                  <a:lnTo>
                    <a:pt x="3" y="21"/>
                  </a:lnTo>
                  <a:lnTo>
                    <a:pt x="0" y="18"/>
                  </a:lnTo>
                  <a:lnTo>
                    <a:pt x="3" y="18"/>
                  </a:lnTo>
                  <a:lnTo>
                    <a:pt x="9" y="18"/>
                  </a:lnTo>
                  <a:lnTo>
                    <a:pt x="9" y="18"/>
                  </a:lnTo>
                  <a:lnTo>
                    <a:pt x="15" y="6"/>
                  </a:lnTo>
                  <a:lnTo>
                    <a:pt x="21" y="3"/>
                  </a:lnTo>
                  <a:lnTo>
                    <a:pt x="27" y="0"/>
                  </a:lnTo>
                  <a:lnTo>
                    <a:pt x="27"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44" name="Freeform 93"/>
            <p:cNvSpPr>
              <a:spLocks/>
            </p:cNvSpPr>
            <p:nvPr/>
          </p:nvSpPr>
          <p:spPr bwMode="auto">
            <a:xfrm>
              <a:off x="9067800" y="3314700"/>
              <a:ext cx="33338" cy="33337"/>
            </a:xfrm>
            <a:custGeom>
              <a:avLst/>
              <a:gdLst>
                <a:gd name="T0" fmla="*/ 3 w 21"/>
                <a:gd name="T1" fmla="*/ 3 h 21"/>
                <a:gd name="T2" fmla="*/ 3 w 21"/>
                <a:gd name="T3" fmla="*/ 3 h 21"/>
                <a:gd name="T4" fmla="*/ 6 w 21"/>
                <a:gd name="T5" fmla="*/ 0 h 21"/>
                <a:gd name="T6" fmla="*/ 9 w 21"/>
                <a:gd name="T7" fmla="*/ 0 h 21"/>
                <a:gd name="T8" fmla="*/ 15 w 21"/>
                <a:gd name="T9" fmla="*/ 0 h 21"/>
                <a:gd name="T10" fmla="*/ 21 w 21"/>
                <a:gd name="T11" fmla="*/ 0 h 21"/>
                <a:gd name="T12" fmla="*/ 21 w 21"/>
                <a:gd name="T13" fmla="*/ 0 h 21"/>
                <a:gd name="T14" fmla="*/ 15 w 21"/>
                <a:gd name="T15" fmla="*/ 15 h 21"/>
                <a:gd name="T16" fmla="*/ 9 w 21"/>
                <a:gd name="T17" fmla="*/ 18 h 21"/>
                <a:gd name="T18" fmla="*/ 0 w 21"/>
                <a:gd name="T19" fmla="*/ 21 h 21"/>
                <a:gd name="T20" fmla="*/ 0 w 21"/>
                <a:gd name="T21" fmla="*/ 21 h 21"/>
                <a:gd name="T22" fmla="*/ 3 w 21"/>
                <a:gd name="T23" fmla="*/ 15 h 21"/>
                <a:gd name="T24" fmla="*/ 6 w 21"/>
                <a:gd name="T25" fmla="*/ 12 h 21"/>
                <a:gd name="T26" fmla="*/ 9 w 21"/>
                <a:gd name="T27" fmla="*/ 6 h 21"/>
                <a:gd name="T28" fmla="*/ 3 w 21"/>
                <a:gd name="T29" fmla="*/ 3 h 21"/>
                <a:gd name="T30" fmla="*/ 3 w 21"/>
                <a:gd name="T3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21">
                  <a:moveTo>
                    <a:pt x="3" y="3"/>
                  </a:moveTo>
                  <a:lnTo>
                    <a:pt x="3" y="3"/>
                  </a:lnTo>
                  <a:lnTo>
                    <a:pt x="6" y="0"/>
                  </a:lnTo>
                  <a:lnTo>
                    <a:pt x="9" y="0"/>
                  </a:lnTo>
                  <a:lnTo>
                    <a:pt x="15" y="0"/>
                  </a:lnTo>
                  <a:lnTo>
                    <a:pt x="21" y="0"/>
                  </a:lnTo>
                  <a:lnTo>
                    <a:pt x="21" y="0"/>
                  </a:lnTo>
                  <a:lnTo>
                    <a:pt x="15" y="15"/>
                  </a:lnTo>
                  <a:lnTo>
                    <a:pt x="9" y="18"/>
                  </a:lnTo>
                  <a:lnTo>
                    <a:pt x="0" y="21"/>
                  </a:lnTo>
                  <a:lnTo>
                    <a:pt x="0" y="21"/>
                  </a:lnTo>
                  <a:lnTo>
                    <a:pt x="3" y="15"/>
                  </a:lnTo>
                  <a:lnTo>
                    <a:pt x="6" y="12"/>
                  </a:lnTo>
                  <a:lnTo>
                    <a:pt x="9" y="6"/>
                  </a:lnTo>
                  <a:lnTo>
                    <a:pt x="3" y="3"/>
                  </a:lnTo>
                  <a:lnTo>
                    <a:pt x="3"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45" name="Freeform 94"/>
            <p:cNvSpPr>
              <a:spLocks/>
            </p:cNvSpPr>
            <p:nvPr/>
          </p:nvSpPr>
          <p:spPr bwMode="auto">
            <a:xfrm>
              <a:off x="8261350" y="4341813"/>
              <a:ext cx="249238" cy="282575"/>
            </a:xfrm>
            <a:custGeom>
              <a:avLst/>
              <a:gdLst>
                <a:gd name="T0" fmla="*/ 127 w 157"/>
                <a:gd name="T1" fmla="*/ 0 h 178"/>
                <a:gd name="T2" fmla="*/ 136 w 157"/>
                <a:gd name="T3" fmla="*/ 9 h 178"/>
                <a:gd name="T4" fmla="*/ 148 w 157"/>
                <a:gd name="T5" fmla="*/ 18 h 178"/>
                <a:gd name="T6" fmla="*/ 157 w 157"/>
                <a:gd name="T7" fmla="*/ 24 h 178"/>
                <a:gd name="T8" fmla="*/ 142 w 157"/>
                <a:gd name="T9" fmla="*/ 42 h 178"/>
                <a:gd name="T10" fmla="*/ 142 w 157"/>
                <a:gd name="T11" fmla="*/ 57 h 178"/>
                <a:gd name="T12" fmla="*/ 139 w 157"/>
                <a:gd name="T13" fmla="*/ 70 h 178"/>
                <a:gd name="T14" fmla="*/ 142 w 157"/>
                <a:gd name="T15" fmla="*/ 73 h 178"/>
                <a:gd name="T16" fmla="*/ 145 w 157"/>
                <a:gd name="T17" fmla="*/ 82 h 178"/>
                <a:gd name="T18" fmla="*/ 151 w 157"/>
                <a:gd name="T19" fmla="*/ 91 h 178"/>
                <a:gd name="T20" fmla="*/ 151 w 157"/>
                <a:gd name="T21" fmla="*/ 103 h 178"/>
                <a:gd name="T22" fmla="*/ 133 w 157"/>
                <a:gd name="T23" fmla="*/ 109 h 178"/>
                <a:gd name="T24" fmla="*/ 136 w 157"/>
                <a:gd name="T25" fmla="*/ 124 h 178"/>
                <a:gd name="T26" fmla="*/ 130 w 157"/>
                <a:gd name="T27" fmla="*/ 133 h 178"/>
                <a:gd name="T28" fmla="*/ 124 w 157"/>
                <a:gd name="T29" fmla="*/ 136 h 178"/>
                <a:gd name="T30" fmla="*/ 118 w 157"/>
                <a:gd name="T31" fmla="*/ 148 h 178"/>
                <a:gd name="T32" fmla="*/ 108 w 157"/>
                <a:gd name="T33" fmla="*/ 154 h 178"/>
                <a:gd name="T34" fmla="*/ 108 w 157"/>
                <a:gd name="T35" fmla="*/ 169 h 178"/>
                <a:gd name="T36" fmla="*/ 96 w 157"/>
                <a:gd name="T37" fmla="*/ 178 h 178"/>
                <a:gd name="T38" fmla="*/ 69 w 157"/>
                <a:gd name="T39" fmla="*/ 166 h 178"/>
                <a:gd name="T40" fmla="*/ 66 w 157"/>
                <a:gd name="T41" fmla="*/ 169 h 178"/>
                <a:gd name="T42" fmla="*/ 60 w 157"/>
                <a:gd name="T43" fmla="*/ 175 h 178"/>
                <a:gd name="T44" fmla="*/ 51 w 157"/>
                <a:gd name="T45" fmla="*/ 166 h 178"/>
                <a:gd name="T46" fmla="*/ 33 w 157"/>
                <a:gd name="T47" fmla="*/ 166 h 178"/>
                <a:gd name="T48" fmla="*/ 27 w 157"/>
                <a:gd name="T49" fmla="*/ 157 h 178"/>
                <a:gd name="T50" fmla="*/ 15 w 157"/>
                <a:gd name="T51" fmla="*/ 145 h 178"/>
                <a:gd name="T52" fmla="*/ 3 w 157"/>
                <a:gd name="T53" fmla="*/ 136 h 178"/>
                <a:gd name="T54" fmla="*/ 6 w 157"/>
                <a:gd name="T55" fmla="*/ 121 h 178"/>
                <a:gd name="T56" fmla="*/ 6 w 157"/>
                <a:gd name="T57" fmla="*/ 118 h 178"/>
                <a:gd name="T58" fmla="*/ 0 w 157"/>
                <a:gd name="T59" fmla="*/ 115 h 178"/>
                <a:gd name="T60" fmla="*/ 0 w 157"/>
                <a:gd name="T61" fmla="*/ 88 h 178"/>
                <a:gd name="T62" fmla="*/ 39 w 157"/>
                <a:gd name="T63" fmla="*/ 85 h 178"/>
                <a:gd name="T64" fmla="*/ 42 w 157"/>
                <a:gd name="T65" fmla="*/ 76 h 178"/>
                <a:gd name="T66" fmla="*/ 39 w 157"/>
                <a:gd name="T67" fmla="*/ 73 h 178"/>
                <a:gd name="T68" fmla="*/ 69 w 157"/>
                <a:gd name="T69" fmla="*/ 57 h 178"/>
                <a:gd name="T70" fmla="*/ 69 w 157"/>
                <a:gd name="T71" fmla="*/ 51 h 178"/>
                <a:gd name="T72" fmla="*/ 93 w 157"/>
                <a:gd name="T73" fmla="*/ 42 h 178"/>
                <a:gd name="T74" fmla="*/ 96 w 157"/>
                <a:gd name="T75" fmla="*/ 39 h 178"/>
                <a:gd name="T76" fmla="*/ 99 w 157"/>
                <a:gd name="T77" fmla="*/ 30 h 178"/>
                <a:gd name="T78" fmla="*/ 105 w 157"/>
                <a:gd name="T79" fmla="*/ 24 h 178"/>
                <a:gd name="T80" fmla="*/ 112 w 157"/>
                <a:gd name="T81" fmla="*/ 24 h 178"/>
                <a:gd name="T82" fmla="*/ 124 w 157"/>
                <a:gd name="T83" fmla="*/ 6 h 178"/>
                <a:gd name="T84" fmla="*/ 124 w 157"/>
                <a:gd name="T85" fmla="*/ 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78">
                  <a:moveTo>
                    <a:pt x="124" y="3"/>
                  </a:moveTo>
                  <a:lnTo>
                    <a:pt x="124" y="3"/>
                  </a:lnTo>
                  <a:lnTo>
                    <a:pt x="127" y="0"/>
                  </a:lnTo>
                  <a:lnTo>
                    <a:pt x="127" y="0"/>
                  </a:lnTo>
                  <a:lnTo>
                    <a:pt x="133" y="3"/>
                  </a:lnTo>
                  <a:lnTo>
                    <a:pt x="136" y="9"/>
                  </a:lnTo>
                  <a:lnTo>
                    <a:pt x="142" y="12"/>
                  </a:lnTo>
                  <a:lnTo>
                    <a:pt x="142" y="12"/>
                  </a:lnTo>
                  <a:lnTo>
                    <a:pt x="148" y="18"/>
                  </a:lnTo>
                  <a:lnTo>
                    <a:pt x="151" y="21"/>
                  </a:lnTo>
                  <a:lnTo>
                    <a:pt x="157" y="24"/>
                  </a:lnTo>
                  <a:lnTo>
                    <a:pt x="157" y="24"/>
                  </a:lnTo>
                  <a:lnTo>
                    <a:pt x="154" y="36"/>
                  </a:lnTo>
                  <a:lnTo>
                    <a:pt x="148" y="42"/>
                  </a:lnTo>
                  <a:lnTo>
                    <a:pt x="142" y="42"/>
                  </a:lnTo>
                  <a:lnTo>
                    <a:pt x="142" y="42"/>
                  </a:lnTo>
                  <a:lnTo>
                    <a:pt x="142" y="51"/>
                  </a:lnTo>
                  <a:lnTo>
                    <a:pt x="142" y="57"/>
                  </a:lnTo>
                  <a:lnTo>
                    <a:pt x="142" y="67"/>
                  </a:lnTo>
                  <a:lnTo>
                    <a:pt x="139" y="67"/>
                  </a:lnTo>
                  <a:lnTo>
                    <a:pt x="139" y="70"/>
                  </a:lnTo>
                  <a:lnTo>
                    <a:pt x="139" y="70"/>
                  </a:lnTo>
                  <a:lnTo>
                    <a:pt x="139" y="70"/>
                  </a:lnTo>
                  <a:lnTo>
                    <a:pt x="142" y="73"/>
                  </a:lnTo>
                  <a:lnTo>
                    <a:pt x="145" y="76"/>
                  </a:lnTo>
                  <a:lnTo>
                    <a:pt x="145" y="76"/>
                  </a:lnTo>
                  <a:lnTo>
                    <a:pt x="145" y="82"/>
                  </a:lnTo>
                  <a:lnTo>
                    <a:pt x="145" y="88"/>
                  </a:lnTo>
                  <a:lnTo>
                    <a:pt x="145" y="88"/>
                  </a:lnTo>
                  <a:lnTo>
                    <a:pt x="151" y="91"/>
                  </a:lnTo>
                  <a:lnTo>
                    <a:pt x="154" y="97"/>
                  </a:lnTo>
                  <a:lnTo>
                    <a:pt x="154" y="97"/>
                  </a:lnTo>
                  <a:lnTo>
                    <a:pt x="151" y="103"/>
                  </a:lnTo>
                  <a:lnTo>
                    <a:pt x="145" y="109"/>
                  </a:lnTo>
                  <a:lnTo>
                    <a:pt x="139" y="112"/>
                  </a:lnTo>
                  <a:lnTo>
                    <a:pt x="133" y="109"/>
                  </a:lnTo>
                  <a:lnTo>
                    <a:pt x="133" y="109"/>
                  </a:lnTo>
                  <a:lnTo>
                    <a:pt x="136" y="118"/>
                  </a:lnTo>
                  <a:lnTo>
                    <a:pt x="136" y="124"/>
                  </a:lnTo>
                  <a:lnTo>
                    <a:pt x="130" y="130"/>
                  </a:lnTo>
                  <a:lnTo>
                    <a:pt x="130" y="130"/>
                  </a:lnTo>
                  <a:lnTo>
                    <a:pt x="130" y="133"/>
                  </a:lnTo>
                  <a:lnTo>
                    <a:pt x="130" y="136"/>
                  </a:lnTo>
                  <a:lnTo>
                    <a:pt x="130" y="136"/>
                  </a:lnTo>
                  <a:lnTo>
                    <a:pt x="124" y="136"/>
                  </a:lnTo>
                  <a:lnTo>
                    <a:pt x="121" y="136"/>
                  </a:lnTo>
                  <a:lnTo>
                    <a:pt x="121" y="136"/>
                  </a:lnTo>
                  <a:lnTo>
                    <a:pt x="118" y="148"/>
                  </a:lnTo>
                  <a:lnTo>
                    <a:pt x="115" y="154"/>
                  </a:lnTo>
                  <a:lnTo>
                    <a:pt x="108" y="154"/>
                  </a:lnTo>
                  <a:lnTo>
                    <a:pt x="108" y="154"/>
                  </a:lnTo>
                  <a:lnTo>
                    <a:pt x="112" y="157"/>
                  </a:lnTo>
                  <a:lnTo>
                    <a:pt x="112" y="163"/>
                  </a:lnTo>
                  <a:lnTo>
                    <a:pt x="108" y="169"/>
                  </a:lnTo>
                  <a:lnTo>
                    <a:pt x="108" y="178"/>
                  </a:lnTo>
                  <a:lnTo>
                    <a:pt x="108" y="178"/>
                  </a:lnTo>
                  <a:lnTo>
                    <a:pt x="96" y="178"/>
                  </a:lnTo>
                  <a:lnTo>
                    <a:pt x="87" y="175"/>
                  </a:lnTo>
                  <a:lnTo>
                    <a:pt x="78" y="169"/>
                  </a:lnTo>
                  <a:lnTo>
                    <a:pt x="69" y="166"/>
                  </a:lnTo>
                  <a:lnTo>
                    <a:pt x="69" y="166"/>
                  </a:lnTo>
                  <a:lnTo>
                    <a:pt x="66" y="166"/>
                  </a:lnTo>
                  <a:lnTo>
                    <a:pt x="66" y="169"/>
                  </a:lnTo>
                  <a:lnTo>
                    <a:pt x="63" y="172"/>
                  </a:lnTo>
                  <a:lnTo>
                    <a:pt x="63" y="172"/>
                  </a:lnTo>
                  <a:lnTo>
                    <a:pt x="60" y="175"/>
                  </a:lnTo>
                  <a:lnTo>
                    <a:pt x="57" y="172"/>
                  </a:lnTo>
                  <a:lnTo>
                    <a:pt x="51" y="166"/>
                  </a:lnTo>
                  <a:lnTo>
                    <a:pt x="51" y="166"/>
                  </a:lnTo>
                  <a:lnTo>
                    <a:pt x="42" y="166"/>
                  </a:lnTo>
                  <a:lnTo>
                    <a:pt x="33" y="166"/>
                  </a:lnTo>
                  <a:lnTo>
                    <a:pt x="33" y="166"/>
                  </a:lnTo>
                  <a:lnTo>
                    <a:pt x="30" y="163"/>
                  </a:lnTo>
                  <a:lnTo>
                    <a:pt x="30" y="160"/>
                  </a:lnTo>
                  <a:lnTo>
                    <a:pt x="27" y="157"/>
                  </a:lnTo>
                  <a:lnTo>
                    <a:pt x="21" y="160"/>
                  </a:lnTo>
                  <a:lnTo>
                    <a:pt x="21" y="160"/>
                  </a:lnTo>
                  <a:lnTo>
                    <a:pt x="15" y="145"/>
                  </a:lnTo>
                  <a:lnTo>
                    <a:pt x="12" y="139"/>
                  </a:lnTo>
                  <a:lnTo>
                    <a:pt x="3" y="136"/>
                  </a:lnTo>
                  <a:lnTo>
                    <a:pt x="3" y="136"/>
                  </a:lnTo>
                  <a:lnTo>
                    <a:pt x="6" y="130"/>
                  </a:lnTo>
                  <a:lnTo>
                    <a:pt x="6" y="127"/>
                  </a:lnTo>
                  <a:lnTo>
                    <a:pt x="6" y="121"/>
                  </a:lnTo>
                  <a:lnTo>
                    <a:pt x="6" y="121"/>
                  </a:lnTo>
                  <a:lnTo>
                    <a:pt x="6" y="118"/>
                  </a:lnTo>
                  <a:lnTo>
                    <a:pt x="6" y="118"/>
                  </a:lnTo>
                  <a:lnTo>
                    <a:pt x="3" y="121"/>
                  </a:lnTo>
                  <a:lnTo>
                    <a:pt x="3" y="121"/>
                  </a:lnTo>
                  <a:lnTo>
                    <a:pt x="0" y="115"/>
                  </a:lnTo>
                  <a:lnTo>
                    <a:pt x="0" y="106"/>
                  </a:lnTo>
                  <a:lnTo>
                    <a:pt x="0" y="100"/>
                  </a:lnTo>
                  <a:lnTo>
                    <a:pt x="0" y="88"/>
                  </a:lnTo>
                  <a:lnTo>
                    <a:pt x="0" y="88"/>
                  </a:lnTo>
                  <a:lnTo>
                    <a:pt x="21" y="88"/>
                  </a:lnTo>
                  <a:lnTo>
                    <a:pt x="39" y="85"/>
                  </a:lnTo>
                  <a:lnTo>
                    <a:pt x="39" y="85"/>
                  </a:lnTo>
                  <a:lnTo>
                    <a:pt x="39" y="79"/>
                  </a:lnTo>
                  <a:lnTo>
                    <a:pt x="42" y="76"/>
                  </a:lnTo>
                  <a:lnTo>
                    <a:pt x="42" y="73"/>
                  </a:lnTo>
                  <a:lnTo>
                    <a:pt x="39" y="73"/>
                  </a:lnTo>
                  <a:lnTo>
                    <a:pt x="39" y="73"/>
                  </a:lnTo>
                  <a:lnTo>
                    <a:pt x="48" y="67"/>
                  </a:lnTo>
                  <a:lnTo>
                    <a:pt x="57" y="60"/>
                  </a:lnTo>
                  <a:lnTo>
                    <a:pt x="69" y="57"/>
                  </a:lnTo>
                  <a:lnTo>
                    <a:pt x="69" y="54"/>
                  </a:lnTo>
                  <a:lnTo>
                    <a:pt x="69" y="51"/>
                  </a:lnTo>
                  <a:lnTo>
                    <a:pt x="69" y="51"/>
                  </a:lnTo>
                  <a:lnTo>
                    <a:pt x="72" y="48"/>
                  </a:lnTo>
                  <a:lnTo>
                    <a:pt x="78" y="45"/>
                  </a:lnTo>
                  <a:lnTo>
                    <a:pt x="93" y="42"/>
                  </a:lnTo>
                  <a:lnTo>
                    <a:pt x="93" y="42"/>
                  </a:lnTo>
                  <a:lnTo>
                    <a:pt x="96" y="42"/>
                  </a:lnTo>
                  <a:lnTo>
                    <a:pt x="96" y="39"/>
                  </a:lnTo>
                  <a:lnTo>
                    <a:pt x="96" y="30"/>
                  </a:lnTo>
                  <a:lnTo>
                    <a:pt x="96" y="30"/>
                  </a:lnTo>
                  <a:lnTo>
                    <a:pt x="99" y="30"/>
                  </a:lnTo>
                  <a:lnTo>
                    <a:pt x="105" y="30"/>
                  </a:lnTo>
                  <a:lnTo>
                    <a:pt x="105" y="30"/>
                  </a:lnTo>
                  <a:lnTo>
                    <a:pt x="105" y="24"/>
                  </a:lnTo>
                  <a:lnTo>
                    <a:pt x="108" y="24"/>
                  </a:lnTo>
                  <a:lnTo>
                    <a:pt x="112" y="24"/>
                  </a:lnTo>
                  <a:lnTo>
                    <a:pt x="112" y="24"/>
                  </a:lnTo>
                  <a:lnTo>
                    <a:pt x="112" y="15"/>
                  </a:lnTo>
                  <a:lnTo>
                    <a:pt x="118" y="9"/>
                  </a:lnTo>
                  <a:lnTo>
                    <a:pt x="124" y="6"/>
                  </a:lnTo>
                  <a:lnTo>
                    <a:pt x="130" y="3"/>
                  </a:lnTo>
                  <a:lnTo>
                    <a:pt x="130" y="3"/>
                  </a:lnTo>
                  <a:lnTo>
                    <a:pt x="124" y="3"/>
                  </a:lnTo>
                  <a:lnTo>
                    <a:pt x="124"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46" name="Freeform 95"/>
            <p:cNvSpPr>
              <a:spLocks/>
            </p:cNvSpPr>
            <p:nvPr/>
          </p:nvSpPr>
          <p:spPr bwMode="auto">
            <a:xfrm>
              <a:off x="8520113" y="4548188"/>
              <a:ext cx="104775" cy="130175"/>
            </a:xfrm>
            <a:custGeom>
              <a:avLst/>
              <a:gdLst>
                <a:gd name="T0" fmla="*/ 63 w 66"/>
                <a:gd name="T1" fmla="*/ 0 h 82"/>
                <a:gd name="T2" fmla="*/ 63 w 66"/>
                <a:gd name="T3" fmla="*/ 9 h 82"/>
                <a:gd name="T4" fmla="*/ 51 w 66"/>
                <a:gd name="T5" fmla="*/ 12 h 82"/>
                <a:gd name="T6" fmla="*/ 51 w 66"/>
                <a:gd name="T7" fmla="*/ 15 h 82"/>
                <a:gd name="T8" fmla="*/ 54 w 66"/>
                <a:gd name="T9" fmla="*/ 18 h 82"/>
                <a:gd name="T10" fmla="*/ 48 w 66"/>
                <a:gd name="T11" fmla="*/ 15 h 82"/>
                <a:gd name="T12" fmla="*/ 51 w 66"/>
                <a:gd name="T13" fmla="*/ 27 h 82"/>
                <a:gd name="T14" fmla="*/ 60 w 66"/>
                <a:gd name="T15" fmla="*/ 36 h 82"/>
                <a:gd name="T16" fmla="*/ 63 w 66"/>
                <a:gd name="T17" fmla="*/ 73 h 82"/>
                <a:gd name="T18" fmla="*/ 48 w 66"/>
                <a:gd name="T19" fmla="*/ 73 h 82"/>
                <a:gd name="T20" fmla="*/ 39 w 66"/>
                <a:gd name="T21" fmla="*/ 54 h 82"/>
                <a:gd name="T22" fmla="*/ 36 w 66"/>
                <a:gd name="T23" fmla="*/ 30 h 82"/>
                <a:gd name="T24" fmla="*/ 30 w 66"/>
                <a:gd name="T25" fmla="*/ 33 h 82"/>
                <a:gd name="T26" fmla="*/ 27 w 66"/>
                <a:gd name="T27" fmla="*/ 42 h 82"/>
                <a:gd name="T28" fmla="*/ 18 w 66"/>
                <a:gd name="T29" fmla="*/ 42 h 82"/>
                <a:gd name="T30" fmla="*/ 18 w 66"/>
                <a:gd name="T31" fmla="*/ 70 h 82"/>
                <a:gd name="T32" fmla="*/ 12 w 66"/>
                <a:gd name="T33" fmla="*/ 76 h 82"/>
                <a:gd name="T34" fmla="*/ 6 w 66"/>
                <a:gd name="T35" fmla="*/ 82 h 82"/>
                <a:gd name="T36" fmla="*/ 3 w 66"/>
                <a:gd name="T37" fmla="*/ 79 h 82"/>
                <a:gd name="T38" fmla="*/ 3 w 66"/>
                <a:gd name="T39" fmla="*/ 61 h 82"/>
                <a:gd name="T40" fmla="*/ 6 w 66"/>
                <a:gd name="T41" fmla="*/ 57 h 82"/>
                <a:gd name="T42" fmla="*/ 6 w 66"/>
                <a:gd name="T43" fmla="*/ 57 h 82"/>
                <a:gd name="T44" fmla="*/ 6 w 66"/>
                <a:gd name="T45" fmla="*/ 51 h 82"/>
                <a:gd name="T46" fmla="*/ 3 w 66"/>
                <a:gd name="T47" fmla="*/ 51 h 82"/>
                <a:gd name="T48" fmla="*/ 6 w 66"/>
                <a:gd name="T49" fmla="*/ 39 h 82"/>
                <a:gd name="T50" fmla="*/ 6 w 66"/>
                <a:gd name="T51" fmla="*/ 36 h 82"/>
                <a:gd name="T52" fmla="*/ 6 w 66"/>
                <a:gd name="T53" fmla="*/ 30 h 82"/>
                <a:gd name="T54" fmla="*/ 0 w 66"/>
                <a:gd name="T55" fmla="*/ 27 h 82"/>
                <a:gd name="T56" fmla="*/ 9 w 66"/>
                <a:gd name="T57" fmla="*/ 6 h 82"/>
                <a:gd name="T58" fmla="*/ 30 w 66"/>
                <a:gd name="T59" fmla="*/ 0 h 82"/>
                <a:gd name="T60" fmla="*/ 27 w 66"/>
                <a:gd name="T61" fmla="*/ 3 h 82"/>
                <a:gd name="T62" fmla="*/ 39 w 66"/>
                <a:gd name="T63" fmla="*/ 3 h 82"/>
                <a:gd name="T64" fmla="*/ 63 w 66"/>
                <a:gd name="T6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82">
                  <a:moveTo>
                    <a:pt x="63" y="0"/>
                  </a:moveTo>
                  <a:lnTo>
                    <a:pt x="63" y="0"/>
                  </a:lnTo>
                  <a:lnTo>
                    <a:pt x="66" y="6"/>
                  </a:lnTo>
                  <a:lnTo>
                    <a:pt x="63" y="9"/>
                  </a:lnTo>
                  <a:lnTo>
                    <a:pt x="57" y="12"/>
                  </a:lnTo>
                  <a:lnTo>
                    <a:pt x="51" y="12"/>
                  </a:lnTo>
                  <a:lnTo>
                    <a:pt x="51" y="12"/>
                  </a:lnTo>
                  <a:lnTo>
                    <a:pt x="51" y="15"/>
                  </a:lnTo>
                  <a:lnTo>
                    <a:pt x="51" y="15"/>
                  </a:lnTo>
                  <a:lnTo>
                    <a:pt x="54" y="18"/>
                  </a:lnTo>
                  <a:lnTo>
                    <a:pt x="48" y="15"/>
                  </a:lnTo>
                  <a:lnTo>
                    <a:pt x="48" y="15"/>
                  </a:lnTo>
                  <a:lnTo>
                    <a:pt x="51" y="27"/>
                  </a:lnTo>
                  <a:lnTo>
                    <a:pt x="51" y="27"/>
                  </a:lnTo>
                  <a:lnTo>
                    <a:pt x="60" y="36"/>
                  </a:lnTo>
                  <a:lnTo>
                    <a:pt x="60" y="36"/>
                  </a:lnTo>
                  <a:lnTo>
                    <a:pt x="60" y="51"/>
                  </a:lnTo>
                  <a:lnTo>
                    <a:pt x="63" y="73"/>
                  </a:lnTo>
                  <a:lnTo>
                    <a:pt x="63" y="73"/>
                  </a:lnTo>
                  <a:lnTo>
                    <a:pt x="48" y="73"/>
                  </a:lnTo>
                  <a:lnTo>
                    <a:pt x="48" y="73"/>
                  </a:lnTo>
                  <a:lnTo>
                    <a:pt x="39" y="54"/>
                  </a:lnTo>
                  <a:lnTo>
                    <a:pt x="36" y="42"/>
                  </a:lnTo>
                  <a:lnTo>
                    <a:pt x="36" y="30"/>
                  </a:lnTo>
                  <a:lnTo>
                    <a:pt x="36" y="30"/>
                  </a:lnTo>
                  <a:lnTo>
                    <a:pt x="30" y="33"/>
                  </a:lnTo>
                  <a:lnTo>
                    <a:pt x="30" y="39"/>
                  </a:lnTo>
                  <a:lnTo>
                    <a:pt x="27" y="42"/>
                  </a:lnTo>
                  <a:lnTo>
                    <a:pt x="18" y="42"/>
                  </a:lnTo>
                  <a:lnTo>
                    <a:pt x="18" y="42"/>
                  </a:lnTo>
                  <a:lnTo>
                    <a:pt x="18" y="70"/>
                  </a:lnTo>
                  <a:lnTo>
                    <a:pt x="18" y="70"/>
                  </a:lnTo>
                  <a:lnTo>
                    <a:pt x="18" y="73"/>
                  </a:lnTo>
                  <a:lnTo>
                    <a:pt x="12" y="76"/>
                  </a:lnTo>
                  <a:lnTo>
                    <a:pt x="9" y="76"/>
                  </a:lnTo>
                  <a:lnTo>
                    <a:pt x="6" y="82"/>
                  </a:lnTo>
                  <a:lnTo>
                    <a:pt x="6" y="82"/>
                  </a:lnTo>
                  <a:lnTo>
                    <a:pt x="3" y="79"/>
                  </a:lnTo>
                  <a:lnTo>
                    <a:pt x="3" y="73"/>
                  </a:lnTo>
                  <a:lnTo>
                    <a:pt x="3" y="61"/>
                  </a:lnTo>
                  <a:lnTo>
                    <a:pt x="3" y="61"/>
                  </a:lnTo>
                  <a:lnTo>
                    <a:pt x="6" y="57"/>
                  </a:lnTo>
                  <a:lnTo>
                    <a:pt x="6" y="57"/>
                  </a:lnTo>
                  <a:lnTo>
                    <a:pt x="6" y="57"/>
                  </a:lnTo>
                  <a:lnTo>
                    <a:pt x="6" y="54"/>
                  </a:lnTo>
                  <a:lnTo>
                    <a:pt x="6" y="51"/>
                  </a:lnTo>
                  <a:lnTo>
                    <a:pt x="3" y="51"/>
                  </a:lnTo>
                  <a:lnTo>
                    <a:pt x="3" y="51"/>
                  </a:lnTo>
                  <a:lnTo>
                    <a:pt x="6" y="45"/>
                  </a:lnTo>
                  <a:lnTo>
                    <a:pt x="6" y="39"/>
                  </a:lnTo>
                  <a:lnTo>
                    <a:pt x="6" y="36"/>
                  </a:lnTo>
                  <a:lnTo>
                    <a:pt x="6" y="36"/>
                  </a:lnTo>
                  <a:lnTo>
                    <a:pt x="6" y="30"/>
                  </a:lnTo>
                  <a:lnTo>
                    <a:pt x="6" y="30"/>
                  </a:lnTo>
                  <a:lnTo>
                    <a:pt x="0" y="27"/>
                  </a:lnTo>
                  <a:lnTo>
                    <a:pt x="0" y="27"/>
                  </a:lnTo>
                  <a:lnTo>
                    <a:pt x="3" y="15"/>
                  </a:lnTo>
                  <a:lnTo>
                    <a:pt x="9" y="6"/>
                  </a:lnTo>
                  <a:lnTo>
                    <a:pt x="18" y="0"/>
                  </a:lnTo>
                  <a:lnTo>
                    <a:pt x="30" y="0"/>
                  </a:lnTo>
                  <a:lnTo>
                    <a:pt x="30" y="0"/>
                  </a:lnTo>
                  <a:lnTo>
                    <a:pt x="27" y="3"/>
                  </a:lnTo>
                  <a:lnTo>
                    <a:pt x="30" y="6"/>
                  </a:lnTo>
                  <a:lnTo>
                    <a:pt x="39" y="3"/>
                  </a:lnTo>
                  <a:lnTo>
                    <a:pt x="63" y="0"/>
                  </a:lnTo>
                  <a:lnTo>
                    <a:pt x="6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47" name="Freeform 96"/>
            <p:cNvSpPr>
              <a:spLocks/>
            </p:cNvSpPr>
            <p:nvPr/>
          </p:nvSpPr>
          <p:spPr bwMode="auto">
            <a:xfrm>
              <a:off x="8169275" y="4683125"/>
              <a:ext cx="254000" cy="66675"/>
            </a:xfrm>
            <a:custGeom>
              <a:avLst/>
              <a:gdLst>
                <a:gd name="T0" fmla="*/ 0 w 160"/>
                <a:gd name="T1" fmla="*/ 12 h 42"/>
                <a:gd name="T2" fmla="*/ 0 w 160"/>
                <a:gd name="T3" fmla="*/ 12 h 42"/>
                <a:gd name="T4" fmla="*/ 0 w 160"/>
                <a:gd name="T5" fmla="*/ 6 h 42"/>
                <a:gd name="T6" fmla="*/ 6 w 160"/>
                <a:gd name="T7" fmla="*/ 3 h 42"/>
                <a:gd name="T8" fmla="*/ 12 w 160"/>
                <a:gd name="T9" fmla="*/ 3 h 42"/>
                <a:gd name="T10" fmla="*/ 15 w 160"/>
                <a:gd name="T11" fmla="*/ 0 h 42"/>
                <a:gd name="T12" fmla="*/ 15 w 160"/>
                <a:gd name="T13" fmla="*/ 0 h 42"/>
                <a:gd name="T14" fmla="*/ 21 w 160"/>
                <a:gd name="T15" fmla="*/ 0 h 42"/>
                <a:gd name="T16" fmla="*/ 21 w 160"/>
                <a:gd name="T17" fmla="*/ 3 h 42"/>
                <a:gd name="T18" fmla="*/ 24 w 160"/>
                <a:gd name="T19" fmla="*/ 9 h 42"/>
                <a:gd name="T20" fmla="*/ 24 w 160"/>
                <a:gd name="T21" fmla="*/ 9 h 42"/>
                <a:gd name="T22" fmla="*/ 30 w 160"/>
                <a:gd name="T23" fmla="*/ 9 h 42"/>
                <a:gd name="T24" fmla="*/ 33 w 160"/>
                <a:gd name="T25" fmla="*/ 9 h 42"/>
                <a:gd name="T26" fmla="*/ 33 w 160"/>
                <a:gd name="T27" fmla="*/ 12 h 42"/>
                <a:gd name="T28" fmla="*/ 33 w 160"/>
                <a:gd name="T29" fmla="*/ 12 h 42"/>
                <a:gd name="T30" fmla="*/ 46 w 160"/>
                <a:gd name="T31" fmla="*/ 9 h 42"/>
                <a:gd name="T32" fmla="*/ 55 w 160"/>
                <a:gd name="T33" fmla="*/ 9 h 42"/>
                <a:gd name="T34" fmla="*/ 64 w 160"/>
                <a:gd name="T35" fmla="*/ 12 h 42"/>
                <a:gd name="T36" fmla="*/ 73 w 160"/>
                <a:gd name="T37" fmla="*/ 21 h 42"/>
                <a:gd name="T38" fmla="*/ 73 w 160"/>
                <a:gd name="T39" fmla="*/ 21 h 42"/>
                <a:gd name="T40" fmla="*/ 82 w 160"/>
                <a:gd name="T41" fmla="*/ 15 h 42"/>
                <a:gd name="T42" fmla="*/ 91 w 160"/>
                <a:gd name="T43" fmla="*/ 15 h 42"/>
                <a:gd name="T44" fmla="*/ 115 w 160"/>
                <a:gd name="T45" fmla="*/ 15 h 42"/>
                <a:gd name="T46" fmla="*/ 115 w 160"/>
                <a:gd name="T47" fmla="*/ 15 h 42"/>
                <a:gd name="T48" fmla="*/ 118 w 160"/>
                <a:gd name="T49" fmla="*/ 15 h 42"/>
                <a:gd name="T50" fmla="*/ 121 w 160"/>
                <a:gd name="T51" fmla="*/ 18 h 42"/>
                <a:gd name="T52" fmla="*/ 121 w 160"/>
                <a:gd name="T53" fmla="*/ 24 h 42"/>
                <a:gd name="T54" fmla="*/ 121 w 160"/>
                <a:gd name="T55" fmla="*/ 24 h 42"/>
                <a:gd name="T56" fmla="*/ 130 w 160"/>
                <a:gd name="T57" fmla="*/ 24 h 42"/>
                <a:gd name="T58" fmla="*/ 133 w 160"/>
                <a:gd name="T59" fmla="*/ 24 h 42"/>
                <a:gd name="T60" fmla="*/ 133 w 160"/>
                <a:gd name="T61" fmla="*/ 27 h 42"/>
                <a:gd name="T62" fmla="*/ 133 w 160"/>
                <a:gd name="T63" fmla="*/ 27 h 42"/>
                <a:gd name="T64" fmla="*/ 142 w 160"/>
                <a:gd name="T65" fmla="*/ 27 h 42"/>
                <a:gd name="T66" fmla="*/ 148 w 160"/>
                <a:gd name="T67" fmla="*/ 30 h 42"/>
                <a:gd name="T68" fmla="*/ 151 w 160"/>
                <a:gd name="T69" fmla="*/ 30 h 42"/>
                <a:gd name="T70" fmla="*/ 154 w 160"/>
                <a:gd name="T71" fmla="*/ 27 h 42"/>
                <a:gd name="T72" fmla="*/ 154 w 160"/>
                <a:gd name="T73" fmla="*/ 27 h 42"/>
                <a:gd name="T74" fmla="*/ 157 w 160"/>
                <a:gd name="T75" fmla="*/ 30 h 42"/>
                <a:gd name="T76" fmla="*/ 160 w 160"/>
                <a:gd name="T77" fmla="*/ 30 h 42"/>
                <a:gd name="T78" fmla="*/ 157 w 160"/>
                <a:gd name="T79" fmla="*/ 36 h 42"/>
                <a:gd name="T80" fmla="*/ 154 w 160"/>
                <a:gd name="T81" fmla="*/ 39 h 42"/>
                <a:gd name="T82" fmla="*/ 154 w 160"/>
                <a:gd name="T83" fmla="*/ 39 h 42"/>
                <a:gd name="T84" fmla="*/ 157 w 160"/>
                <a:gd name="T85" fmla="*/ 39 h 42"/>
                <a:gd name="T86" fmla="*/ 157 w 160"/>
                <a:gd name="T87" fmla="*/ 39 h 42"/>
                <a:gd name="T88" fmla="*/ 157 w 160"/>
                <a:gd name="T89" fmla="*/ 42 h 42"/>
                <a:gd name="T90" fmla="*/ 154 w 160"/>
                <a:gd name="T91" fmla="*/ 42 h 42"/>
                <a:gd name="T92" fmla="*/ 151 w 160"/>
                <a:gd name="T93" fmla="*/ 39 h 42"/>
                <a:gd name="T94" fmla="*/ 151 w 160"/>
                <a:gd name="T95" fmla="*/ 39 h 42"/>
                <a:gd name="T96" fmla="*/ 127 w 160"/>
                <a:gd name="T97" fmla="*/ 42 h 42"/>
                <a:gd name="T98" fmla="*/ 109 w 160"/>
                <a:gd name="T99" fmla="*/ 39 h 42"/>
                <a:gd name="T100" fmla="*/ 70 w 160"/>
                <a:gd name="T101" fmla="*/ 27 h 42"/>
                <a:gd name="T102" fmla="*/ 70 w 160"/>
                <a:gd name="T103" fmla="*/ 27 h 42"/>
                <a:gd name="T104" fmla="*/ 58 w 160"/>
                <a:gd name="T105" fmla="*/ 27 h 42"/>
                <a:gd name="T106" fmla="*/ 49 w 160"/>
                <a:gd name="T107" fmla="*/ 27 h 42"/>
                <a:gd name="T108" fmla="*/ 49 w 160"/>
                <a:gd name="T109" fmla="*/ 27 h 42"/>
                <a:gd name="T110" fmla="*/ 33 w 160"/>
                <a:gd name="T111" fmla="*/ 24 h 42"/>
                <a:gd name="T112" fmla="*/ 21 w 160"/>
                <a:gd name="T113" fmla="*/ 21 h 42"/>
                <a:gd name="T114" fmla="*/ 21 w 160"/>
                <a:gd name="T115" fmla="*/ 21 h 42"/>
                <a:gd name="T116" fmla="*/ 9 w 160"/>
                <a:gd name="T117" fmla="*/ 18 h 42"/>
                <a:gd name="T118" fmla="*/ 3 w 160"/>
                <a:gd name="T119" fmla="*/ 18 h 42"/>
                <a:gd name="T120" fmla="*/ 0 w 160"/>
                <a:gd name="T121" fmla="*/ 12 h 42"/>
                <a:gd name="T122" fmla="*/ 0 w 160"/>
                <a:gd name="T12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42">
                  <a:moveTo>
                    <a:pt x="0" y="12"/>
                  </a:moveTo>
                  <a:lnTo>
                    <a:pt x="0" y="12"/>
                  </a:lnTo>
                  <a:lnTo>
                    <a:pt x="0" y="6"/>
                  </a:lnTo>
                  <a:lnTo>
                    <a:pt x="6" y="3"/>
                  </a:lnTo>
                  <a:lnTo>
                    <a:pt x="12" y="3"/>
                  </a:lnTo>
                  <a:lnTo>
                    <a:pt x="15" y="0"/>
                  </a:lnTo>
                  <a:lnTo>
                    <a:pt x="15" y="0"/>
                  </a:lnTo>
                  <a:lnTo>
                    <a:pt x="21" y="0"/>
                  </a:lnTo>
                  <a:lnTo>
                    <a:pt x="21" y="3"/>
                  </a:lnTo>
                  <a:lnTo>
                    <a:pt x="24" y="9"/>
                  </a:lnTo>
                  <a:lnTo>
                    <a:pt x="24" y="9"/>
                  </a:lnTo>
                  <a:lnTo>
                    <a:pt x="30" y="9"/>
                  </a:lnTo>
                  <a:lnTo>
                    <a:pt x="33" y="9"/>
                  </a:lnTo>
                  <a:lnTo>
                    <a:pt x="33" y="12"/>
                  </a:lnTo>
                  <a:lnTo>
                    <a:pt x="33" y="12"/>
                  </a:lnTo>
                  <a:lnTo>
                    <a:pt x="46" y="9"/>
                  </a:lnTo>
                  <a:lnTo>
                    <a:pt x="55" y="9"/>
                  </a:lnTo>
                  <a:lnTo>
                    <a:pt x="64" y="12"/>
                  </a:lnTo>
                  <a:lnTo>
                    <a:pt x="73" y="21"/>
                  </a:lnTo>
                  <a:lnTo>
                    <a:pt x="73" y="21"/>
                  </a:lnTo>
                  <a:lnTo>
                    <a:pt x="82" y="15"/>
                  </a:lnTo>
                  <a:lnTo>
                    <a:pt x="91" y="15"/>
                  </a:lnTo>
                  <a:lnTo>
                    <a:pt x="115" y="15"/>
                  </a:lnTo>
                  <a:lnTo>
                    <a:pt x="115" y="15"/>
                  </a:lnTo>
                  <a:lnTo>
                    <a:pt x="118" y="15"/>
                  </a:lnTo>
                  <a:lnTo>
                    <a:pt x="121" y="18"/>
                  </a:lnTo>
                  <a:lnTo>
                    <a:pt x="121" y="24"/>
                  </a:lnTo>
                  <a:lnTo>
                    <a:pt x="121" y="24"/>
                  </a:lnTo>
                  <a:lnTo>
                    <a:pt x="130" y="24"/>
                  </a:lnTo>
                  <a:lnTo>
                    <a:pt x="133" y="24"/>
                  </a:lnTo>
                  <a:lnTo>
                    <a:pt x="133" y="27"/>
                  </a:lnTo>
                  <a:lnTo>
                    <a:pt x="133" y="27"/>
                  </a:lnTo>
                  <a:lnTo>
                    <a:pt x="142" y="27"/>
                  </a:lnTo>
                  <a:lnTo>
                    <a:pt x="148" y="30"/>
                  </a:lnTo>
                  <a:lnTo>
                    <a:pt x="151" y="30"/>
                  </a:lnTo>
                  <a:lnTo>
                    <a:pt x="154" y="27"/>
                  </a:lnTo>
                  <a:lnTo>
                    <a:pt x="154" y="27"/>
                  </a:lnTo>
                  <a:lnTo>
                    <a:pt x="157" y="30"/>
                  </a:lnTo>
                  <a:lnTo>
                    <a:pt x="160" y="30"/>
                  </a:lnTo>
                  <a:lnTo>
                    <a:pt x="157" y="36"/>
                  </a:lnTo>
                  <a:lnTo>
                    <a:pt x="154" y="39"/>
                  </a:lnTo>
                  <a:lnTo>
                    <a:pt x="154" y="39"/>
                  </a:lnTo>
                  <a:lnTo>
                    <a:pt x="157" y="39"/>
                  </a:lnTo>
                  <a:lnTo>
                    <a:pt x="157" y="39"/>
                  </a:lnTo>
                  <a:lnTo>
                    <a:pt x="157" y="42"/>
                  </a:lnTo>
                  <a:lnTo>
                    <a:pt x="154" y="42"/>
                  </a:lnTo>
                  <a:lnTo>
                    <a:pt x="151" y="39"/>
                  </a:lnTo>
                  <a:lnTo>
                    <a:pt x="151" y="39"/>
                  </a:lnTo>
                  <a:lnTo>
                    <a:pt x="127" y="42"/>
                  </a:lnTo>
                  <a:lnTo>
                    <a:pt x="109" y="39"/>
                  </a:lnTo>
                  <a:lnTo>
                    <a:pt x="70" y="27"/>
                  </a:lnTo>
                  <a:lnTo>
                    <a:pt x="70" y="27"/>
                  </a:lnTo>
                  <a:lnTo>
                    <a:pt x="58" y="27"/>
                  </a:lnTo>
                  <a:lnTo>
                    <a:pt x="49" y="27"/>
                  </a:lnTo>
                  <a:lnTo>
                    <a:pt x="49" y="27"/>
                  </a:lnTo>
                  <a:lnTo>
                    <a:pt x="33" y="24"/>
                  </a:lnTo>
                  <a:lnTo>
                    <a:pt x="21" y="21"/>
                  </a:lnTo>
                  <a:lnTo>
                    <a:pt x="21" y="21"/>
                  </a:lnTo>
                  <a:lnTo>
                    <a:pt x="9" y="18"/>
                  </a:lnTo>
                  <a:lnTo>
                    <a:pt x="3" y="18"/>
                  </a:lnTo>
                  <a:lnTo>
                    <a:pt x="0" y="12"/>
                  </a:lnTo>
                  <a:lnTo>
                    <a:pt x="0"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48" name="Freeform 97"/>
            <p:cNvSpPr>
              <a:spLocks/>
            </p:cNvSpPr>
            <p:nvPr/>
          </p:nvSpPr>
          <p:spPr bwMode="auto">
            <a:xfrm>
              <a:off x="8534400" y="4773613"/>
              <a:ext cx="33338" cy="9525"/>
            </a:xfrm>
            <a:custGeom>
              <a:avLst/>
              <a:gdLst>
                <a:gd name="T0" fmla="*/ 6 w 21"/>
                <a:gd name="T1" fmla="*/ 3 h 6"/>
                <a:gd name="T2" fmla="*/ 6 w 21"/>
                <a:gd name="T3" fmla="*/ 3 h 6"/>
                <a:gd name="T4" fmla="*/ 15 w 21"/>
                <a:gd name="T5" fmla="*/ 3 h 6"/>
                <a:gd name="T6" fmla="*/ 21 w 21"/>
                <a:gd name="T7" fmla="*/ 3 h 6"/>
                <a:gd name="T8" fmla="*/ 21 w 21"/>
                <a:gd name="T9" fmla="*/ 6 h 6"/>
                <a:gd name="T10" fmla="*/ 21 w 21"/>
                <a:gd name="T11" fmla="*/ 6 h 6"/>
                <a:gd name="T12" fmla="*/ 6 w 21"/>
                <a:gd name="T13" fmla="*/ 6 h 6"/>
                <a:gd name="T14" fmla="*/ 6 w 21"/>
                <a:gd name="T15" fmla="*/ 6 h 6"/>
                <a:gd name="T16" fmla="*/ 6 w 21"/>
                <a:gd name="T17" fmla="*/ 6 h 6"/>
                <a:gd name="T18" fmla="*/ 6 w 21"/>
                <a:gd name="T19" fmla="*/ 3 h 6"/>
                <a:gd name="T20" fmla="*/ 3 w 21"/>
                <a:gd name="T21" fmla="*/ 3 h 6"/>
                <a:gd name="T22" fmla="*/ 3 w 21"/>
                <a:gd name="T23" fmla="*/ 3 h 6"/>
                <a:gd name="T24" fmla="*/ 0 w 21"/>
                <a:gd name="T25" fmla="*/ 0 h 6"/>
                <a:gd name="T26" fmla="*/ 0 w 21"/>
                <a:gd name="T27" fmla="*/ 0 h 6"/>
                <a:gd name="T28" fmla="*/ 3 w 21"/>
                <a:gd name="T29" fmla="*/ 0 h 6"/>
                <a:gd name="T30" fmla="*/ 6 w 21"/>
                <a:gd name="T31" fmla="*/ 3 h 6"/>
                <a:gd name="T32" fmla="*/ 6 w 21"/>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6">
                  <a:moveTo>
                    <a:pt x="6" y="3"/>
                  </a:moveTo>
                  <a:lnTo>
                    <a:pt x="6" y="3"/>
                  </a:lnTo>
                  <a:lnTo>
                    <a:pt x="15" y="3"/>
                  </a:lnTo>
                  <a:lnTo>
                    <a:pt x="21" y="3"/>
                  </a:lnTo>
                  <a:lnTo>
                    <a:pt x="21" y="6"/>
                  </a:lnTo>
                  <a:lnTo>
                    <a:pt x="21" y="6"/>
                  </a:lnTo>
                  <a:lnTo>
                    <a:pt x="6" y="6"/>
                  </a:lnTo>
                  <a:lnTo>
                    <a:pt x="6" y="6"/>
                  </a:lnTo>
                  <a:lnTo>
                    <a:pt x="6" y="6"/>
                  </a:lnTo>
                  <a:lnTo>
                    <a:pt x="6" y="3"/>
                  </a:lnTo>
                  <a:lnTo>
                    <a:pt x="3" y="3"/>
                  </a:lnTo>
                  <a:lnTo>
                    <a:pt x="3" y="3"/>
                  </a:lnTo>
                  <a:lnTo>
                    <a:pt x="0" y="0"/>
                  </a:lnTo>
                  <a:lnTo>
                    <a:pt x="0" y="0"/>
                  </a:lnTo>
                  <a:lnTo>
                    <a:pt x="3" y="0"/>
                  </a:lnTo>
                  <a:lnTo>
                    <a:pt x="6" y="3"/>
                  </a:lnTo>
                  <a:lnTo>
                    <a:pt x="6"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49" name="Freeform 98"/>
            <p:cNvSpPr>
              <a:spLocks/>
            </p:cNvSpPr>
            <p:nvPr/>
          </p:nvSpPr>
          <p:spPr bwMode="auto">
            <a:xfrm>
              <a:off x="9763125" y="5657850"/>
              <a:ext cx="196850" cy="185737"/>
            </a:xfrm>
            <a:custGeom>
              <a:avLst/>
              <a:gdLst>
                <a:gd name="T0" fmla="*/ 0 w 124"/>
                <a:gd name="T1" fmla="*/ 108 h 117"/>
                <a:gd name="T2" fmla="*/ 3 w 124"/>
                <a:gd name="T3" fmla="*/ 102 h 117"/>
                <a:gd name="T4" fmla="*/ 9 w 124"/>
                <a:gd name="T5" fmla="*/ 93 h 117"/>
                <a:gd name="T6" fmla="*/ 18 w 124"/>
                <a:gd name="T7" fmla="*/ 90 h 117"/>
                <a:gd name="T8" fmla="*/ 18 w 124"/>
                <a:gd name="T9" fmla="*/ 81 h 117"/>
                <a:gd name="T10" fmla="*/ 21 w 124"/>
                <a:gd name="T11" fmla="*/ 81 h 117"/>
                <a:gd name="T12" fmla="*/ 24 w 124"/>
                <a:gd name="T13" fmla="*/ 81 h 117"/>
                <a:gd name="T14" fmla="*/ 30 w 124"/>
                <a:gd name="T15" fmla="*/ 72 h 117"/>
                <a:gd name="T16" fmla="*/ 42 w 124"/>
                <a:gd name="T17" fmla="*/ 72 h 117"/>
                <a:gd name="T18" fmla="*/ 45 w 124"/>
                <a:gd name="T19" fmla="*/ 69 h 117"/>
                <a:gd name="T20" fmla="*/ 54 w 124"/>
                <a:gd name="T21" fmla="*/ 60 h 117"/>
                <a:gd name="T22" fmla="*/ 57 w 124"/>
                <a:gd name="T23" fmla="*/ 60 h 117"/>
                <a:gd name="T24" fmla="*/ 60 w 124"/>
                <a:gd name="T25" fmla="*/ 48 h 117"/>
                <a:gd name="T26" fmla="*/ 67 w 124"/>
                <a:gd name="T27" fmla="*/ 51 h 117"/>
                <a:gd name="T28" fmla="*/ 70 w 124"/>
                <a:gd name="T29" fmla="*/ 39 h 117"/>
                <a:gd name="T30" fmla="*/ 73 w 124"/>
                <a:gd name="T31" fmla="*/ 39 h 117"/>
                <a:gd name="T32" fmla="*/ 82 w 124"/>
                <a:gd name="T33" fmla="*/ 45 h 117"/>
                <a:gd name="T34" fmla="*/ 79 w 124"/>
                <a:gd name="T35" fmla="*/ 36 h 117"/>
                <a:gd name="T36" fmla="*/ 79 w 124"/>
                <a:gd name="T37" fmla="*/ 27 h 117"/>
                <a:gd name="T38" fmla="*/ 82 w 124"/>
                <a:gd name="T39" fmla="*/ 30 h 117"/>
                <a:gd name="T40" fmla="*/ 91 w 124"/>
                <a:gd name="T41" fmla="*/ 21 h 117"/>
                <a:gd name="T42" fmla="*/ 94 w 124"/>
                <a:gd name="T43" fmla="*/ 9 h 117"/>
                <a:gd name="T44" fmla="*/ 103 w 124"/>
                <a:gd name="T45" fmla="*/ 6 h 117"/>
                <a:gd name="T46" fmla="*/ 106 w 124"/>
                <a:gd name="T47" fmla="*/ 0 h 117"/>
                <a:gd name="T48" fmla="*/ 112 w 124"/>
                <a:gd name="T49" fmla="*/ 6 h 117"/>
                <a:gd name="T50" fmla="*/ 118 w 124"/>
                <a:gd name="T51" fmla="*/ 9 h 117"/>
                <a:gd name="T52" fmla="*/ 118 w 124"/>
                <a:gd name="T53" fmla="*/ 15 h 117"/>
                <a:gd name="T54" fmla="*/ 121 w 124"/>
                <a:gd name="T55" fmla="*/ 24 h 117"/>
                <a:gd name="T56" fmla="*/ 124 w 124"/>
                <a:gd name="T57" fmla="*/ 27 h 117"/>
                <a:gd name="T58" fmla="*/ 118 w 124"/>
                <a:gd name="T59" fmla="*/ 33 h 117"/>
                <a:gd name="T60" fmla="*/ 118 w 124"/>
                <a:gd name="T61" fmla="*/ 39 h 117"/>
                <a:gd name="T62" fmla="*/ 109 w 124"/>
                <a:gd name="T63" fmla="*/ 39 h 117"/>
                <a:gd name="T64" fmla="*/ 109 w 124"/>
                <a:gd name="T65" fmla="*/ 48 h 117"/>
                <a:gd name="T66" fmla="*/ 106 w 124"/>
                <a:gd name="T67" fmla="*/ 60 h 117"/>
                <a:gd name="T68" fmla="*/ 97 w 124"/>
                <a:gd name="T69" fmla="*/ 63 h 117"/>
                <a:gd name="T70" fmla="*/ 91 w 124"/>
                <a:gd name="T71" fmla="*/ 66 h 117"/>
                <a:gd name="T72" fmla="*/ 85 w 124"/>
                <a:gd name="T73" fmla="*/ 69 h 117"/>
                <a:gd name="T74" fmla="*/ 79 w 124"/>
                <a:gd name="T75" fmla="*/ 93 h 117"/>
                <a:gd name="T76" fmla="*/ 73 w 124"/>
                <a:gd name="T77" fmla="*/ 96 h 117"/>
                <a:gd name="T78" fmla="*/ 70 w 124"/>
                <a:gd name="T79" fmla="*/ 108 h 117"/>
                <a:gd name="T80" fmla="*/ 67 w 124"/>
                <a:gd name="T81" fmla="*/ 108 h 117"/>
                <a:gd name="T82" fmla="*/ 60 w 124"/>
                <a:gd name="T83" fmla="*/ 117 h 117"/>
                <a:gd name="T84" fmla="*/ 57 w 124"/>
                <a:gd name="T85" fmla="*/ 114 h 117"/>
                <a:gd name="T86" fmla="*/ 42 w 124"/>
                <a:gd name="T87" fmla="*/ 114 h 117"/>
                <a:gd name="T88" fmla="*/ 30 w 124"/>
                <a:gd name="T89" fmla="*/ 111 h 117"/>
                <a:gd name="T90" fmla="*/ 30 w 124"/>
                <a:gd name="T91" fmla="*/ 105 h 117"/>
                <a:gd name="T92" fmla="*/ 18 w 124"/>
                <a:gd name="T93" fmla="*/ 111 h 117"/>
                <a:gd name="T94" fmla="*/ 12 w 124"/>
                <a:gd name="T95" fmla="*/ 108 h 117"/>
                <a:gd name="T96" fmla="*/ 9 w 124"/>
                <a:gd name="T97" fmla="*/ 102 h 117"/>
                <a:gd name="T98" fmla="*/ 6 w 124"/>
                <a:gd name="T99" fmla="*/ 102 h 117"/>
                <a:gd name="T100" fmla="*/ 9 w 124"/>
                <a:gd name="T101" fmla="*/ 111 h 117"/>
                <a:gd name="T102" fmla="*/ 0 w 124"/>
                <a:gd name="T103" fmla="*/ 10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 h="117">
                  <a:moveTo>
                    <a:pt x="0" y="108"/>
                  </a:moveTo>
                  <a:lnTo>
                    <a:pt x="0" y="108"/>
                  </a:lnTo>
                  <a:lnTo>
                    <a:pt x="0" y="105"/>
                  </a:lnTo>
                  <a:lnTo>
                    <a:pt x="3" y="102"/>
                  </a:lnTo>
                  <a:lnTo>
                    <a:pt x="9" y="93"/>
                  </a:lnTo>
                  <a:lnTo>
                    <a:pt x="9" y="93"/>
                  </a:lnTo>
                  <a:lnTo>
                    <a:pt x="18" y="90"/>
                  </a:lnTo>
                  <a:lnTo>
                    <a:pt x="18" y="90"/>
                  </a:lnTo>
                  <a:lnTo>
                    <a:pt x="15" y="84"/>
                  </a:lnTo>
                  <a:lnTo>
                    <a:pt x="18" y="81"/>
                  </a:lnTo>
                  <a:lnTo>
                    <a:pt x="18" y="81"/>
                  </a:lnTo>
                  <a:lnTo>
                    <a:pt x="21" y="81"/>
                  </a:lnTo>
                  <a:lnTo>
                    <a:pt x="24" y="81"/>
                  </a:lnTo>
                  <a:lnTo>
                    <a:pt x="24" y="81"/>
                  </a:lnTo>
                  <a:lnTo>
                    <a:pt x="30" y="72"/>
                  </a:lnTo>
                  <a:lnTo>
                    <a:pt x="30" y="72"/>
                  </a:lnTo>
                  <a:lnTo>
                    <a:pt x="39" y="72"/>
                  </a:lnTo>
                  <a:lnTo>
                    <a:pt x="42" y="72"/>
                  </a:lnTo>
                  <a:lnTo>
                    <a:pt x="45" y="69"/>
                  </a:lnTo>
                  <a:lnTo>
                    <a:pt x="45" y="69"/>
                  </a:lnTo>
                  <a:lnTo>
                    <a:pt x="48" y="63"/>
                  </a:lnTo>
                  <a:lnTo>
                    <a:pt x="54" y="60"/>
                  </a:lnTo>
                  <a:lnTo>
                    <a:pt x="54" y="60"/>
                  </a:lnTo>
                  <a:lnTo>
                    <a:pt x="57" y="60"/>
                  </a:lnTo>
                  <a:lnTo>
                    <a:pt x="57" y="57"/>
                  </a:lnTo>
                  <a:lnTo>
                    <a:pt x="60" y="48"/>
                  </a:lnTo>
                  <a:lnTo>
                    <a:pt x="60" y="48"/>
                  </a:lnTo>
                  <a:lnTo>
                    <a:pt x="67" y="51"/>
                  </a:lnTo>
                  <a:lnTo>
                    <a:pt x="70" y="48"/>
                  </a:lnTo>
                  <a:lnTo>
                    <a:pt x="70" y="39"/>
                  </a:lnTo>
                  <a:lnTo>
                    <a:pt x="70" y="39"/>
                  </a:lnTo>
                  <a:lnTo>
                    <a:pt x="73" y="39"/>
                  </a:lnTo>
                  <a:lnTo>
                    <a:pt x="76" y="42"/>
                  </a:lnTo>
                  <a:lnTo>
                    <a:pt x="82" y="45"/>
                  </a:lnTo>
                  <a:lnTo>
                    <a:pt x="82" y="45"/>
                  </a:lnTo>
                  <a:lnTo>
                    <a:pt x="79" y="36"/>
                  </a:lnTo>
                  <a:lnTo>
                    <a:pt x="79" y="33"/>
                  </a:lnTo>
                  <a:lnTo>
                    <a:pt x="79" y="27"/>
                  </a:lnTo>
                  <a:lnTo>
                    <a:pt x="79" y="27"/>
                  </a:lnTo>
                  <a:lnTo>
                    <a:pt x="82" y="30"/>
                  </a:lnTo>
                  <a:lnTo>
                    <a:pt x="85" y="27"/>
                  </a:lnTo>
                  <a:lnTo>
                    <a:pt x="91" y="21"/>
                  </a:lnTo>
                  <a:lnTo>
                    <a:pt x="91" y="15"/>
                  </a:lnTo>
                  <a:lnTo>
                    <a:pt x="94" y="9"/>
                  </a:lnTo>
                  <a:lnTo>
                    <a:pt x="94" y="9"/>
                  </a:lnTo>
                  <a:lnTo>
                    <a:pt x="103" y="6"/>
                  </a:lnTo>
                  <a:lnTo>
                    <a:pt x="106" y="3"/>
                  </a:lnTo>
                  <a:lnTo>
                    <a:pt x="106" y="0"/>
                  </a:lnTo>
                  <a:lnTo>
                    <a:pt x="106" y="0"/>
                  </a:lnTo>
                  <a:lnTo>
                    <a:pt x="112" y="6"/>
                  </a:lnTo>
                  <a:lnTo>
                    <a:pt x="115" y="9"/>
                  </a:lnTo>
                  <a:lnTo>
                    <a:pt x="118" y="9"/>
                  </a:lnTo>
                  <a:lnTo>
                    <a:pt x="118" y="9"/>
                  </a:lnTo>
                  <a:lnTo>
                    <a:pt x="118" y="15"/>
                  </a:lnTo>
                  <a:lnTo>
                    <a:pt x="121" y="18"/>
                  </a:lnTo>
                  <a:lnTo>
                    <a:pt x="121" y="24"/>
                  </a:lnTo>
                  <a:lnTo>
                    <a:pt x="124" y="27"/>
                  </a:lnTo>
                  <a:lnTo>
                    <a:pt x="124" y="27"/>
                  </a:lnTo>
                  <a:lnTo>
                    <a:pt x="121" y="30"/>
                  </a:lnTo>
                  <a:lnTo>
                    <a:pt x="118" y="33"/>
                  </a:lnTo>
                  <a:lnTo>
                    <a:pt x="118" y="39"/>
                  </a:lnTo>
                  <a:lnTo>
                    <a:pt x="118" y="39"/>
                  </a:lnTo>
                  <a:lnTo>
                    <a:pt x="115" y="39"/>
                  </a:lnTo>
                  <a:lnTo>
                    <a:pt x="109" y="39"/>
                  </a:lnTo>
                  <a:lnTo>
                    <a:pt x="109" y="39"/>
                  </a:lnTo>
                  <a:lnTo>
                    <a:pt x="109" y="48"/>
                  </a:lnTo>
                  <a:lnTo>
                    <a:pt x="106" y="60"/>
                  </a:lnTo>
                  <a:lnTo>
                    <a:pt x="106" y="60"/>
                  </a:lnTo>
                  <a:lnTo>
                    <a:pt x="100" y="63"/>
                  </a:lnTo>
                  <a:lnTo>
                    <a:pt x="97" y="63"/>
                  </a:lnTo>
                  <a:lnTo>
                    <a:pt x="94" y="63"/>
                  </a:lnTo>
                  <a:lnTo>
                    <a:pt x="91" y="66"/>
                  </a:lnTo>
                  <a:lnTo>
                    <a:pt x="91" y="66"/>
                  </a:lnTo>
                  <a:lnTo>
                    <a:pt x="85" y="69"/>
                  </a:lnTo>
                  <a:lnTo>
                    <a:pt x="82" y="78"/>
                  </a:lnTo>
                  <a:lnTo>
                    <a:pt x="79" y="93"/>
                  </a:lnTo>
                  <a:lnTo>
                    <a:pt x="79" y="93"/>
                  </a:lnTo>
                  <a:lnTo>
                    <a:pt x="73" y="96"/>
                  </a:lnTo>
                  <a:lnTo>
                    <a:pt x="70" y="102"/>
                  </a:lnTo>
                  <a:lnTo>
                    <a:pt x="70" y="108"/>
                  </a:lnTo>
                  <a:lnTo>
                    <a:pt x="70" y="108"/>
                  </a:lnTo>
                  <a:lnTo>
                    <a:pt x="67" y="108"/>
                  </a:lnTo>
                  <a:lnTo>
                    <a:pt x="63" y="111"/>
                  </a:lnTo>
                  <a:lnTo>
                    <a:pt x="60" y="117"/>
                  </a:lnTo>
                  <a:lnTo>
                    <a:pt x="60" y="117"/>
                  </a:lnTo>
                  <a:lnTo>
                    <a:pt x="57" y="114"/>
                  </a:lnTo>
                  <a:lnTo>
                    <a:pt x="51" y="114"/>
                  </a:lnTo>
                  <a:lnTo>
                    <a:pt x="42" y="114"/>
                  </a:lnTo>
                  <a:lnTo>
                    <a:pt x="33" y="114"/>
                  </a:lnTo>
                  <a:lnTo>
                    <a:pt x="30" y="111"/>
                  </a:lnTo>
                  <a:lnTo>
                    <a:pt x="30" y="105"/>
                  </a:lnTo>
                  <a:lnTo>
                    <a:pt x="30" y="105"/>
                  </a:lnTo>
                  <a:lnTo>
                    <a:pt x="21" y="108"/>
                  </a:lnTo>
                  <a:lnTo>
                    <a:pt x="18" y="111"/>
                  </a:lnTo>
                  <a:lnTo>
                    <a:pt x="12" y="108"/>
                  </a:lnTo>
                  <a:lnTo>
                    <a:pt x="12" y="108"/>
                  </a:lnTo>
                  <a:lnTo>
                    <a:pt x="9" y="102"/>
                  </a:lnTo>
                  <a:lnTo>
                    <a:pt x="9" y="102"/>
                  </a:lnTo>
                  <a:lnTo>
                    <a:pt x="6" y="102"/>
                  </a:lnTo>
                  <a:lnTo>
                    <a:pt x="6" y="102"/>
                  </a:lnTo>
                  <a:lnTo>
                    <a:pt x="9" y="108"/>
                  </a:lnTo>
                  <a:lnTo>
                    <a:pt x="9" y="111"/>
                  </a:lnTo>
                  <a:lnTo>
                    <a:pt x="0" y="108"/>
                  </a:lnTo>
                  <a:lnTo>
                    <a:pt x="0" y="108"/>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50" name="Freeform 99"/>
            <p:cNvSpPr>
              <a:spLocks/>
            </p:cNvSpPr>
            <p:nvPr/>
          </p:nvSpPr>
          <p:spPr bwMode="auto">
            <a:xfrm>
              <a:off x="2851150" y="1682750"/>
              <a:ext cx="284163" cy="192087"/>
            </a:xfrm>
            <a:custGeom>
              <a:avLst/>
              <a:gdLst>
                <a:gd name="T0" fmla="*/ 61 w 179"/>
                <a:gd name="T1" fmla="*/ 6 h 121"/>
                <a:gd name="T2" fmla="*/ 70 w 179"/>
                <a:gd name="T3" fmla="*/ 15 h 121"/>
                <a:gd name="T4" fmla="*/ 82 w 179"/>
                <a:gd name="T5" fmla="*/ 18 h 121"/>
                <a:gd name="T6" fmla="*/ 88 w 179"/>
                <a:gd name="T7" fmla="*/ 18 h 121"/>
                <a:gd name="T8" fmla="*/ 94 w 179"/>
                <a:gd name="T9" fmla="*/ 24 h 121"/>
                <a:gd name="T10" fmla="*/ 100 w 179"/>
                <a:gd name="T11" fmla="*/ 21 h 121"/>
                <a:gd name="T12" fmla="*/ 106 w 179"/>
                <a:gd name="T13" fmla="*/ 30 h 121"/>
                <a:gd name="T14" fmla="*/ 118 w 179"/>
                <a:gd name="T15" fmla="*/ 30 h 121"/>
                <a:gd name="T16" fmla="*/ 142 w 179"/>
                <a:gd name="T17" fmla="*/ 39 h 121"/>
                <a:gd name="T18" fmla="*/ 142 w 179"/>
                <a:gd name="T19" fmla="*/ 51 h 121"/>
                <a:gd name="T20" fmla="*/ 154 w 179"/>
                <a:gd name="T21" fmla="*/ 51 h 121"/>
                <a:gd name="T22" fmla="*/ 154 w 179"/>
                <a:gd name="T23" fmla="*/ 60 h 121"/>
                <a:gd name="T24" fmla="*/ 179 w 179"/>
                <a:gd name="T25" fmla="*/ 75 h 121"/>
                <a:gd name="T26" fmla="*/ 176 w 179"/>
                <a:gd name="T27" fmla="*/ 87 h 121"/>
                <a:gd name="T28" fmla="*/ 166 w 179"/>
                <a:gd name="T29" fmla="*/ 84 h 121"/>
                <a:gd name="T30" fmla="*/ 145 w 179"/>
                <a:gd name="T31" fmla="*/ 97 h 121"/>
                <a:gd name="T32" fmla="*/ 142 w 179"/>
                <a:gd name="T33" fmla="*/ 106 h 121"/>
                <a:gd name="T34" fmla="*/ 136 w 179"/>
                <a:gd name="T35" fmla="*/ 106 h 121"/>
                <a:gd name="T36" fmla="*/ 124 w 179"/>
                <a:gd name="T37" fmla="*/ 112 h 121"/>
                <a:gd name="T38" fmla="*/ 109 w 179"/>
                <a:gd name="T39" fmla="*/ 112 h 121"/>
                <a:gd name="T40" fmla="*/ 106 w 179"/>
                <a:gd name="T41" fmla="*/ 115 h 121"/>
                <a:gd name="T42" fmla="*/ 109 w 179"/>
                <a:gd name="T43" fmla="*/ 121 h 121"/>
                <a:gd name="T44" fmla="*/ 97 w 179"/>
                <a:gd name="T45" fmla="*/ 115 h 121"/>
                <a:gd name="T46" fmla="*/ 94 w 179"/>
                <a:gd name="T47" fmla="*/ 121 h 121"/>
                <a:gd name="T48" fmla="*/ 88 w 179"/>
                <a:gd name="T49" fmla="*/ 112 h 121"/>
                <a:gd name="T50" fmla="*/ 79 w 179"/>
                <a:gd name="T51" fmla="*/ 115 h 121"/>
                <a:gd name="T52" fmla="*/ 64 w 179"/>
                <a:gd name="T53" fmla="*/ 112 h 121"/>
                <a:gd name="T54" fmla="*/ 58 w 179"/>
                <a:gd name="T55" fmla="*/ 106 h 121"/>
                <a:gd name="T56" fmla="*/ 64 w 179"/>
                <a:gd name="T57" fmla="*/ 100 h 121"/>
                <a:gd name="T58" fmla="*/ 70 w 179"/>
                <a:gd name="T59" fmla="*/ 97 h 121"/>
                <a:gd name="T60" fmla="*/ 49 w 179"/>
                <a:gd name="T61" fmla="*/ 90 h 121"/>
                <a:gd name="T62" fmla="*/ 52 w 179"/>
                <a:gd name="T63" fmla="*/ 84 h 121"/>
                <a:gd name="T64" fmla="*/ 70 w 179"/>
                <a:gd name="T65" fmla="*/ 75 h 121"/>
                <a:gd name="T66" fmla="*/ 76 w 179"/>
                <a:gd name="T67" fmla="*/ 78 h 121"/>
                <a:gd name="T68" fmla="*/ 82 w 179"/>
                <a:gd name="T69" fmla="*/ 75 h 121"/>
                <a:gd name="T70" fmla="*/ 76 w 179"/>
                <a:gd name="T71" fmla="*/ 66 h 121"/>
                <a:gd name="T72" fmla="*/ 39 w 179"/>
                <a:gd name="T73" fmla="*/ 75 h 121"/>
                <a:gd name="T74" fmla="*/ 36 w 179"/>
                <a:gd name="T75" fmla="*/ 78 h 121"/>
                <a:gd name="T76" fmla="*/ 27 w 179"/>
                <a:gd name="T77" fmla="*/ 72 h 121"/>
                <a:gd name="T78" fmla="*/ 18 w 179"/>
                <a:gd name="T79" fmla="*/ 63 h 121"/>
                <a:gd name="T80" fmla="*/ 12 w 179"/>
                <a:gd name="T81" fmla="*/ 57 h 121"/>
                <a:gd name="T82" fmla="*/ 3 w 179"/>
                <a:gd name="T83" fmla="*/ 54 h 121"/>
                <a:gd name="T84" fmla="*/ 9 w 179"/>
                <a:gd name="T85" fmla="*/ 42 h 121"/>
                <a:gd name="T86" fmla="*/ 3 w 179"/>
                <a:gd name="T87" fmla="*/ 36 h 121"/>
                <a:gd name="T88" fmla="*/ 15 w 179"/>
                <a:gd name="T89" fmla="*/ 33 h 121"/>
                <a:gd name="T90" fmla="*/ 18 w 179"/>
                <a:gd name="T91" fmla="*/ 27 h 121"/>
                <a:gd name="T92" fmla="*/ 24 w 179"/>
                <a:gd name="T93" fmla="*/ 21 h 121"/>
                <a:gd name="T94" fmla="*/ 24 w 179"/>
                <a:gd name="T95" fmla="*/ 15 h 121"/>
                <a:gd name="T96" fmla="*/ 33 w 179"/>
                <a:gd name="T97" fmla="*/ 12 h 121"/>
                <a:gd name="T98" fmla="*/ 39 w 179"/>
                <a:gd name="T99" fmla="*/ 6 h 121"/>
                <a:gd name="T100" fmla="*/ 45 w 179"/>
                <a:gd name="T101" fmla="*/ 3 h 121"/>
                <a:gd name="T102" fmla="*/ 49 w 179"/>
                <a:gd name="T10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9" h="121">
                  <a:moveTo>
                    <a:pt x="49" y="0"/>
                  </a:moveTo>
                  <a:lnTo>
                    <a:pt x="49" y="0"/>
                  </a:lnTo>
                  <a:lnTo>
                    <a:pt x="61" y="6"/>
                  </a:lnTo>
                  <a:lnTo>
                    <a:pt x="64" y="9"/>
                  </a:lnTo>
                  <a:lnTo>
                    <a:pt x="70" y="15"/>
                  </a:lnTo>
                  <a:lnTo>
                    <a:pt x="70" y="15"/>
                  </a:lnTo>
                  <a:lnTo>
                    <a:pt x="73" y="15"/>
                  </a:lnTo>
                  <a:lnTo>
                    <a:pt x="76" y="15"/>
                  </a:lnTo>
                  <a:lnTo>
                    <a:pt x="82" y="18"/>
                  </a:lnTo>
                  <a:lnTo>
                    <a:pt x="82" y="18"/>
                  </a:lnTo>
                  <a:lnTo>
                    <a:pt x="88" y="18"/>
                  </a:lnTo>
                  <a:lnTo>
                    <a:pt x="88" y="18"/>
                  </a:lnTo>
                  <a:lnTo>
                    <a:pt x="91" y="21"/>
                  </a:lnTo>
                  <a:lnTo>
                    <a:pt x="91" y="24"/>
                  </a:lnTo>
                  <a:lnTo>
                    <a:pt x="94" y="24"/>
                  </a:lnTo>
                  <a:lnTo>
                    <a:pt x="94" y="24"/>
                  </a:lnTo>
                  <a:lnTo>
                    <a:pt x="97" y="21"/>
                  </a:lnTo>
                  <a:lnTo>
                    <a:pt x="100" y="21"/>
                  </a:lnTo>
                  <a:lnTo>
                    <a:pt x="100" y="27"/>
                  </a:lnTo>
                  <a:lnTo>
                    <a:pt x="106" y="30"/>
                  </a:lnTo>
                  <a:lnTo>
                    <a:pt x="106" y="30"/>
                  </a:lnTo>
                  <a:lnTo>
                    <a:pt x="112" y="30"/>
                  </a:lnTo>
                  <a:lnTo>
                    <a:pt x="118" y="30"/>
                  </a:lnTo>
                  <a:lnTo>
                    <a:pt x="118" y="30"/>
                  </a:lnTo>
                  <a:lnTo>
                    <a:pt x="124" y="39"/>
                  </a:lnTo>
                  <a:lnTo>
                    <a:pt x="130" y="39"/>
                  </a:lnTo>
                  <a:lnTo>
                    <a:pt x="142" y="39"/>
                  </a:lnTo>
                  <a:lnTo>
                    <a:pt x="142" y="39"/>
                  </a:lnTo>
                  <a:lnTo>
                    <a:pt x="142" y="51"/>
                  </a:lnTo>
                  <a:lnTo>
                    <a:pt x="142" y="51"/>
                  </a:lnTo>
                  <a:lnTo>
                    <a:pt x="148" y="51"/>
                  </a:lnTo>
                  <a:lnTo>
                    <a:pt x="154" y="51"/>
                  </a:lnTo>
                  <a:lnTo>
                    <a:pt x="154" y="51"/>
                  </a:lnTo>
                  <a:lnTo>
                    <a:pt x="154" y="54"/>
                  </a:lnTo>
                  <a:lnTo>
                    <a:pt x="154" y="60"/>
                  </a:lnTo>
                  <a:lnTo>
                    <a:pt x="154" y="60"/>
                  </a:lnTo>
                  <a:lnTo>
                    <a:pt x="166" y="66"/>
                  </a:lnTo>
                  <a:lnTo>
                    <a:pt x="179" y="75"/>
                  </a:lnTo>
                  <a:lnTo>
                    <a:pt x="179" y="75"/>
                  </a:lnTo>
                  <a:lnTo>
                    <a:pt x="176" y="81"/>
                  </a:lnTo>
                  <a:lnTo>
                    <a:pt x="176" y="87"/>
                  </a:lnTo>
                  <a:lnTo>
                    <a:pt x="176" y="87"/>
                  </a:lnTo>
                  <a:lnTo>
                    <a:pt x="169" y="87"/>
                  </a:lnTo>
                  <a:lnTo>
                    <a:pt x="166" y="84"/>
                  </a:lnTo>
                  <a:lnTo>
                    <a:pt x="166" y="84"/>
                  </a:lnTo>
                  <a:lnTo>
                    <a:pt x="157" y="90"/>
                  </a:lnTo>
                  <a:lnTo>
                    <a:pt x="145" y="97"/>
                  </a:lnTo>
                  <a:lnTo>
                    <a:pt x="145" y="97"/>
                  </a:lnTo>
                  <a:lnTo>
                    <a:pt x="142" y="97"/>
                  </a:lnTo>
                  <a:lnTo>
                    <a:pt x="142" y="100"/>
                  </a:lnTo>
                  <a:lnTo>
                    <a:pt x="142" y="106"/>
                  </a:lnTo>
                  <a:lnTo>
                    <a:pt x="142" y="106"/>
                  </a:lnTo>
                  <a:lnTo>
                    <a:pt x="136" y="103"/>
                  </a:lnTo>
                  <a:lnTo>
                    <a:pt x="136" y="106"/>
                  </a:lnTo>
                  <a:lnTo>
                    <a:pt x="133" y="112"/>
                  </a:lnTo>
                  <a:lnTo>
                    <a:pt x="133" y="112"/>
                  </a:lnTo>
                  <a:lnTo>
                    <a:pt x="124" y="112"/>
                  </a:lnTo>
                  <a:lnTo>
                    <a:pt x="121" y="109"/>
                  </a:lnTo>
                  <a:lnTo>
                    <a:pt x="115" y="109"/>
                  </a:lnTo>
                  <a:lnTo>
                    <a:pt x="109" y="112"/>
                  </a:lnTo>
                  <a:lnTo>
                    <a:pt x="109" y="112"/>
                  </a:lnTo>
                  <a:lnTo>
                    <a:pt x="106" y="112"/>
                  </a:lnTo>
                  <a:lnTo>
                    <a:pt x="106" y="115"/>
                  </a:lnTo>
                  <a:lnTo>
                    <a:pt x="109" y="118"/>
                  </a:lnTo>
                  <a:lnTo>
                    <a:pt x="109" y="118"/>
                  </a:lnTo>
                  <a:lnTo>
                    <a:pt x="109" y="121"/>
                  </a:lnTo>
                  <a:lnTo>
                    <a:pt x="106" y="121"/>
                  </a:lnTo>
                  <a:lnTo>
                    <a:pt x="100" y="118"/>
                  </a:lnTo>
                  <a:lnTo>
                    <a:pt x="97" y="115"/>
                  </a:lnTo>
                  <a:lnTo>
                    <a:pt x="94" y="118"/>
                  </a:lnTo>
                  <a:lnTo>
                    <a:pt x="94" y="121"/>
                  </a:lnTo>
                  <a:lnTo>
                    <a:pt x="94" y="121"/>
                  </a:lnTo>
                  <a:lnTo>
                    <a:pt x="91" y="121"/>
                  </a:lnTo>
                  <a:lnTo>
                    <a:pt x="91" y="118"/>
                  </a:lnTo>
                  <a:lnTo>
                    <a:pt x="88" y="112"/>
                  </a:lnTo>
                  <a:lnTo>
                    <a:pt x="88" y="112"/>
                  </a:lnTo>
                  <a:lnTo>
                    <a:pt x="82" y="115"/>
                  </a:lnTo>
                  <a:lnTo>
                    <a:pt x="79" y="115"/>
                  </a:lnTo>
                  <a:lnTo>
                    <a:pt x="73" y="112"/>
                  </a:lnTo>
                  <a:lnTo>
                    <a:pt x="64" y="112"/>
                  </a:lnTo>
                  <a:lnTo>
                    <a:pt x="64" y="112"/>
                  </a:lnTo>
                  <a:lnTo>
                    <a:pt x="64" y="109"/>
                  </a:lnTo>
                  <a:lnTo>
                    <a:pt x="64" y="106"/>
                  </a:lnTo>
                  <a:lnTo>
                    <a:pt x="58" y="106"/>
                  </a:lnTo>
                  <a:lnTo>
                    <a:pt x="58" y="106"/>
                  </a:lnTo>
                  <a:lnTo>
                    <a:pt x="58" y="103"/>
                  </a:lnTo>
                  <a:lnTo>
                    <a:pt x="64" y="100"/>
                  </a:lnTo>
                  <a:lnTo>
                    <a:pt x="67" y="100"/>
                  </a:lnTo>
                  <a:lnTo>
                    <a:pt x="70" y="97"/>
                  </a:lnTo>
                  <a:lnTo>
                    <a:pt x="70" y="97"/>
                  </a:lnTo>
                  <a:lnTo>
                    <a:pt x="67" y="90"/>
                  </a:lnTo>
                  <a:lnTo>
                    <a:pt x="61" y="90"/>
                  </a:lnTo>
                  <a:lnTo>
                    <a:pt x="49" y="90"/>
                  </a:lnTo>
                  <a:lnTo>
                    <a:pt x="49" y="90"/>
                  </a:lnTo>
                  <a:lnTo>
                    <a:pt x="49" y="87"/>
                  </a:lnTo>
                  <a:lnTo>
                    <a:pt x="52" y="84"/>
                  </a:lnTo>
                  <a:lnTo>
                    <a:pt x="61" y="84"/>
                  </a:lnTo>
                  <a:lnTo>
                    <a:pt x="61" y="84"/>
                  </a:lnTo>
                  <a:lnTo>
                    <a:pt x="70" y="75"/>
                  </a:lnTo>
                  <a:lnTo>
                    <a:pt x="70" y="75"/>
                  </a:lnTo>
                  <a:lnTo>
                    <a:pt x="73" y="78"/>
                  </a:lnTo>
                  <a:lnTo>
                    <a:pt x="76" y="78"/>
                  </a:lnTo>
                  <a:lnTo>
                    <a:pt x="82" y="78"/>
                  </a:lnTo>
                  <a:lnTo>
                    <a:pt x="82" y="78"/>
                  </a:lnTo>
                  <a:lnTo>
                    <a:pt x="82" y="75"/>
                  </a:lnTo>
                  <a:lnTo>
                    <a:pt x="79" y="72"/>
                  </a:lnTo>
                  <a:lnTo>
                    <a:pt x="76" y="66"/>
                  </a:lnTo>
                  <a:lnTo>
                    <a:pt x="76" y="66"/>
                  </a:lnTo>
                  <a:lnTo>
                    <a:pt x="61" y="69"/>
                  </a:lnTo>
                  <a:lnTo>
                    <a:pt x="49" y="72"/>
                  </a:lnTo>
                  <a:lnTo>
                    <a:pt x="39" y="75"/>
                  </a:lnTo>
                  <a:lnTo>
                    <a:pt x="39" y="75"/>
                  </a:lnTo>
                  <a:lnTo>
                    <a:pt x="36" y="78"/>
                  </a:lnTo>
                  <a:lnTo>
                    <a:pt x="36" y="78"/>
                  </a:lnTo>
                  <a:lnTo>
                    <a:pt x="33" y="75"/>
                  </a:lnTo>
                  <a:lnTo>
                    <a:pt x="27" y="72"/>
                  </a:lnTo>
                  <a:lnTo>
                    <a:pt x="27" y="72"/>
                  </a:lnTo>
                  <a:lnTo>
                    <a:pt x="15" y="69"/>
                  </a:lnTo>
                  <a:lnTo>
                    <a:pt x="12" y="69"/>
                  </a:lnTo>
                  <a:lnTo>
                    <a:pt x="18" y="63"/>
                  </a:lnTo>
                  <a:lnTo>
                    <a:pt x="18" y="63"/>
                  </a:lnTo>
                  <a:lnTo>
                    <a:pt x="18" y="60"/>
                  </a:lnTo>
                  <a:lnTo>
                    <a:pt x="12" y="57"/>
                  </a:lnTo>
                  <a:lnTo>
                    <a:pt x="6" y="57"/>
                  </a:lnTo>
                  <a:lnTo>
                    <a:pt x="3" y="54"/>
                  </a:lnTo>
                  <a:lnTo>
                    <a:pt x="3" y="54"/>
                  </a:lnTo>
                  <a:lnTo>
                    <a:pt x="9" y="42"/>
                  </a:lnTo>
                  <a:lnTo>
                    <a:pt x="9" y="42"/>
                  </a:lnTo>
                  <a:lnTo>
                    <a:pt x="9" y="42"/>
                  </a:lnTo>
                  <a:lnTo>
                    <a:pt x="0" y="42"/>
                  </a:lnTo>
                  <a:lnTo>
                    <a:pt x="0" y="42"/>
                  </a:lnTo>
                  <a:lnTo>
                    <a:pt x="3" y="36"/>
                  </a:lnTo>
                  <a:lnTo>
                    <a:pt x="12" y="36"/>
                  </a:lnTo>
                  <a:lnTo>
                    <a:pt x="12" y="36"/>
                  </a:lnTo>
                  <a:lnTo>
                    <a:pt x="15" y="33"/>
                  </a:lnTo>
                  <a:lnTo>
                    <a:pt x="15" y="30"/>
                  </a:lnTo>
                  <a:lnTo>
                    <a:pt x="15" y="27"/>
                  </a:lnTo>
                  <a:lnTo>
                    <a:pt x="18" y="27"/>
                  </a:lnTo>
                  <a:lnTo>
                    <a:pt x="18" y="27"/>
                  </a:lnTo>
                  <a:lnTo>
                    <a:pt x="21" y="24"/>
                  </a:lnTo>
                  <a:lnTo>
                    <a:pt x="24" y="21"/>
                  </a:lnTo>
                  <a:lnTo>
                    <a:pt x="21" y="18"/>
                  </a:lnTo>
                  <a:lnTo>
                    <a:pt x="24" y="15"/>
                  </a:lnTo>
                  <a:lnTo>
                    <a:pt x="24" y="15"/>
                  </a:lnTo>
                  <a:lnTo>
                    <a:pt x="30" y="15"/>
                  </a:lnTo>
                  <a:lnTo>
                    <a:pt x="30" y="15"/>
                  </a:lnTo>
                  <a:lnTo>
                    <a:pt x="33" y="12"/>
                  </a:lnTo>
                  <a:lnTo>
                    <a:pt x="36" y="9"/>
                  </a:lnTo>
                  <a:lnTo>
                    <a:pt x="36" y="9"/>
                  </a:lnTo>
                  <a:lnTo>
                    <a:pt x="39" y="6"/>
                  </a:lnTo>
                  <a:lnTo>
                    <a:pt x="39" y="6"/>
                  </a:lnTo>
                  <a:lnTo>
                    <a:pt x="42" y="3"/>
                  </a:lnTo>
                  <a:lnTo>
                    <a:pt x="45" y="3"/>
                  </a:lnTo>
                  <a:lnTo>
                    <a:pt x="45" y="0"/>
                  </a:lnTo>
                  <a:lnTo>
                    <a:pt x="49" y="0"/>
                  </a:lnTo>
                  <a:lnTo>
                    <a:pt x="4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51" name="Freeform 100"/>
            <p:cNvSpPr>
              <a:spLocks/>
            </p:cNvSpPr>
            <p:nvPr/>
          </p:nvSpPr>
          <p:spPr bwMode="auto">
            <a:xfrm>
              <a:off x="5678488" y="1768475"/>
              <a:ext cx="360363" cy="173037"/>
            </a:xfrm>
            <a:custGeom>
              <a:avLst/>
              <a:gdLst>
                <a:gd name="T0" fmla="*/ 76 w 227"/>
                <a:gd name="T1" fmla="*/ 73 h 109"/>
                <a:gd name="T2" fmla="*/ 70 w 227"/>
                <a:gd name="T3" fmla="*/ 79 h 109"/>
                <a:gd name="T4" fmla="*/ 54 w 227"/>
                <a:gd name="T5" fmla="*/ 73 h 109"/>
                <a:gd name="T6" fmla="*/ 48 w 227"/>
                <a:gd name="T7" fmla="*/ 70 h 109"/>
                <a:gd name="T8" fmla="*/ 60 w 227"/>
                <a:gd name="T9" fmla="*/ 67 h 109"/>
                <a:gd name="T10" fmla="*/ 85 w 227"/>
                <a:gd name="T11" fmla="*/ 52 h 109"/>
                <a:gd name="T12" fmla="*/ 76 w 227"/>
                <a:gd name="T13" fmla="*/ 43 h 109"/>
                <a:gd name="T14" fmla="*/ 70 w 227"/>
                <a:gd name="T15" fmla="*/ 40 h 109"/>
                <a:gd name="T16" fmla="*/ 57 w 227"/>
                <a:gd name="T17" fmla="*/ 36 h 109"/>
                <a:gd name="T18" fmla="*/ 36 w 227"/>
                <a:gd name="T19" fmla="*/ 55 h 109"/>
                <a:gd name="T20" fmla="*/ 21 w 227"/>
                <a:gd name="T21" fmla="*/ 52 h 109"/>
                <a:gd name="T22" fmla="*/ 6 w 227"/>
                <a:gd name="T23" fmla="*/ 52 h 109"/>
                <a:gd name="T24" fmla="*/ 15 w 227"/>
                <a:gd name="T25" fmla="*/ 30 h 109"/>
                <a:gd name="T26" fmla="*/ 6 w 227"/>
                <a:gd name="T27" fmla="*/ 21 h 109"/>
                <a:gd name="T28" fmla="*/ 0 w 227"/>
                <a:gd name="T29" fmla="*/ 24 h 109"/>
                <a:gd name="T30" fmla="*/ 0 w 227"/>
                <a:gd name="T31" fmla="*/ 6 h 109"/>
                <a:gd name="T32" fmla="*/ 6 w 227"/>
                <a:gd name="T33" fmla="*/ 9 h 109"/>
                <a:gd name="T34" fmla="*/ 12 w 227"/>
                <a:gd name="T35" fmla="*/ 6 h 109"/>
                <a:gd name="T36" fmla="*/ 30 w 227"/>
                <a:gd name="T37" fmla="*/ 3 h 109"/>
                <a:gd name="T38" fmla="*/ 33 w 227"/>
                <a:gd name="T39" fmla="*/ 3 h 109"/>
                <a:gd name="T40" fmla="*/ 36 w 227"/>
                <a:gd name="T41" fmla="*/ 12 h 109"/>
                <a:gd name="T42" fmla="*/ 57 w 227"/>
                <a:gd name="T43" fmla="*/ 6 h 109"/>
                <a:gd name="T44" fmla="*/ 67 w 227"/>
                <a:gd name="T45" fmla="*/ 9 h 109"/>
                <a:gd name="T46" fmla="*/ 76 w 227"/>
                <a:gd name="T47" fmla="*/ 18 h 109"/>
                <a:gd name="T48" fmla="*/ 82 w 227"/>
                <a:gd name="T49" fmla="*/ 0 h 109"/>
                <a:gd name="T50" fmla="*/ 100 w 227"/>
                <a:gd name="T51" fmla="*/ 3 h 109"/>
                <a:gd name="T52" fmla="*/ 124 w 227"/>
                <a:gd name="T53" fmla="*/ 6 h 109"/>
                <a:gd name="T54" fmla="*/ 124 w 227"/>
                <a:gd name="T55" fmla="*/ 6 h 109"/>
                <a:gd name="T56" fmla="*/ 133 w 227"/>
                <a:gd name="T57" fmla="*/ 18 h 109"/>
                <a:gd name="T58" fmla="*/ 139 w 227"/>
                <a:gd name="T59" fmla="*/ 21 h 109"/>
                <a:gd name="T60" fmla="*/ 151 w 227"/>
                <a:gd name="T61" fmla="*/ 27 h 109"/>
                <a:gd name="T62" fmla="*/ 157 w 227"/>
                <a:gd name="T63" fmla="*/ 21 h 109"/>
                <a:gd name="T64" fmla="*/ 181 w 227"/>
                <a:gd name="T65" fmla="*/ 30 h 109"/>
                <a:gd name="T66" fmla="*/ 181 w 227"/>
                <a:gd name="T67" fmla="*/ 36 h 109"/>
                <a:gd name="T68" fmla="*/ 187 w 227"/>
                <a:gd name="T69" fmla="*/ 40 h 109"/>
                <a:gd name="T70" fmla="*/ 193 w 227"/>
                <a:gd name="T71" fmla="*/ 43 h 109"/>
                <a:gd name="T72" fmla="*/ 193 w 227"/>
                <a:gd name="T73" fmla="*/ 52 h 109"/>
                <a:gd name="T74" fmla="*/ 203 w 227"/>
                <a:gd name="T75" fmla="*/ 52 h 109"/>
                <a:gd name="T76" fmla="*/ 203 w 227"/>
                <a:gd name="T77" fmla="*/ 58 h 109"/>
                <a:gd name="T78" fmla="*/ 212 w 227"/>
                <a:gd name="T79" fmla="*/ 58 h 109"/>
                <a:gd name="T80" fmla="*/ 215 w 227"/>
                <a:gd name="T81" fmla="*/ 70 h 109"/>
                <a:gd name="T82" fmla="*/ 227 w 227"/>
                <a:gd name="T83" fmla="*/ 67 h 109"/>
                <a:gd name="T84" fmla="*/ 227 w 227"/>
                <a:gd name="T85" fmla="*/ 76 h 109"/>
                <a:gd name="T86" fmla="*/ 215 w 227"/>
                <a:gd name="T87" fmla="*/ 79 h 109"/>
                <a:gd name="T88" fmla="*/ 215 w 227"/>
                <a:gd name="T89" fmla="*/ 82 h 109"/>
                <a:gd name="T90" fmla="*/ 184 w 227"/>
                <a:gd name="T91" fmla="*/ 82 h 109"/>
                <a:gd name="T92" fmla="*/ 172 w 227"/>
                <a:gd name="T93" fmla="*/ 70 h 109"/>
                <a:gd name="T94" fmla="*/ 172 w 227"/>
                <a:gd name="T95" fmla="*/ 55 h 109"/>
                <a:gd name="T96" fmla="*/ 142 w 227"/>
                <a:gd name="T97" fmla="*/ 52 h 109"/>
                <a:gd name="T98" fmla="*/ 130 w 227"/>
                <a:gd name="T99" fmla="*/ 55 h 109"/>
                <a:gd name="T100" fmla="*/ 130 w 227"/>
                <a:gd name="T101" fmla="*/ 67 h 109"/>
                <a:gd name="T102" fmla="*/ 121 w 227"/>
                <a:gd name="T103" fmla="*/ 67 h 109"/>
                <a:gd name="T104" fmla="*/ 112 w 227"/>
                <a:gd name="T105" fmla="*/ 76 h 109"/>
                <a:gd name="T106" fmla="*/ 118 w 227"/>
                <a:gd name="T107" fmla="*/ 79 h 109"/>
                <a:gd name="T108" fmla="*/ 112 w 227"/>
                <a:gd name="T109" fmla="*/ 82 h 109"/>
                <a:gd name="T110" fmla="*/ 103 w 227"/>
                <a:gd name="T111" fmla="*/ 94 h 109"/>
                <a:gd name="T112" fmla="*/ 91 w 227"/>
                <a:gd name="T113" fmla="*/ 109 h 109"/>
                <a:gd name="T114" fmla="*/ 60 w 227"/>
                <a:gd name="T115" fmla="*/ 103 h 109"/>
                <a:gd name="T116" fmla="*/ 51 w 227"/>
                <a:gd name="T117" fmla="*/ 91 h 109"/>
                <a:gd name="T118" fmla="*/ 63 w 227"/>
                <a:gd name="T119" fmla="*/ 82 h 109"/>
                <a:gd name="T120" fmla="*/ 76 w 227"/>
                <a:gd name="T121" fmla="*/ 85 h 109"/>
                <a:gd name="T122" fmla="*/ 76 w 227"/>
                <a:gd name="T123" fmla="*/ 79 h 109"/>
                <a:gd name="T124" fmla="*/ 76 w 227"/>
                <a:gd name="T125" fmla="*/ 7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 h="109">
                  <a:moveTo>
                    <a:pt x="76" y="76"/>
                  </a:moveTo>
                  <a:lnTo>
                    <a:pt x="76" y="76"/>
                  </a:lnTo>
                  <a:lnTo>
                    <a:pt x="76" y="73"/>
                  </a:lnTo>
                  <a:lnTo>
                    <a:pt x="73" y="73"/>
                  </a:lnTo>
                  <a:lnTo>
                    <a:pt x="70" y="79"/>
                  </a:lnTo>
                  <a:lnTo>
                    <a:pt x="70" y="79"/>
                  </a:lnTo>
                  <a:lnTo>
                    <a:pt x="63" y="79"/>
                  </a:lnTo>
                  <a:lnTo>
                    <a:pt x="60" y="76"/>
                  </a:lnTo>
                  <a:lnTo>
                    <a:pt x="54" y="73"/>
                  </a:lnTo>
                  <a:lnTo>
                    <a:pt x="48" y="76"/>
                  </a:lnTo>
                  <a:lnTo>
                    <a:pt x="48" y="76"/>
                  </a:lnTo>
                  <a:lnTo>
                    <a:pt x="48" y="70"/>
                  </a:lnTo>
                  <a:lnTo>
                    <a:pt x="51" y="70"/>
                  </a:lnTo>
                  <a:lnTo>
                    <a:pt x="60" y="67"/>
                  </a:lnTo>
                  <a:lnTo>
                    <a:pt x="60" y="67"/>
                  </a:lnTo>
                  <a:lnTo>
                    <a:pt x="73" y="58"/>
                  </a:lnTo>
                  <a:lnTo>
                    <a:pt x="79" y="52"/>
                  </a:lnTo>
                  <a:lnTo>
                    <a:pt x="85" y="52"/>
                  </a:lnTo>
                  <a:lnTo>
                    <a:pt x="85" y="52"/>
                  </a:lnTo>
                  <a:lnTo>
                    <a:pt x="79" y="46"/>
                  </a:lnTo>
                  <a:lnTo>
                    <a:pt x="76" y="43"/>
                  </a:lnTo>
                  <a:lnTo>
                    <a:pt x="76" y="36"/>
                  </a:lnTo>
                  <a:lnTo>
                    <a:pt x="76" y="36"/>
                  </a:lnTo>
                  <a:lnTo>
                    <a:pt x="70" y="40"/>
                  </a:lnTo>
                  <a:lnTo>
                    <a:pt x="67" y="43"/>
                  </a:lnTo>
                  <a:lnTo>
                    <a:pt x="60" y="43"/>
                  </a:lnTo>
                  <a:lnTo>
                    <a:pt x="57" y="36"/>
                  </a:lnTo>
                  <a:lnTo>
                    <a:pt x="57" y="36"/>
                  </a:lnTo>
                  <a:lnTo>
                    <a:pt x="48" y="46"/>
                  </a:lnTo>
                  <a:lnTo>
                    <a:pt x="36" y="55"/>
                  </a:lnTo>
                  <a:lnTo>
                    <a:pt x="36" y="55"/>
                  </a:lnTo>
                  <a:lnTo>
                    <a:pt x="27" y="55"/>
                  </a:lnTo>
                  <a:lnTo>
                    <a:pt x="21" y="52"/>
                  </a:lnTo>
                  <a:lnTo>
                    <a:pt x="15" y="49"/>
                  </a:lnTo>
                  <a:lnTo>
                    <a:pt x="6" y="52"/>
                  </a:lnTo>
                  <a:lnTo>
                    <a:pt x="6" y="52"/>
                  </a:lnTo>
                  <a:lnTo>
                    <a:pt x="12" y="46"/>
                  </a:lnTo>
                  <a:lnTo>
                    <a:pt x="15" y="36"/>
                  </a:lnTo>
                  <a:lnTo>
                    <a:pt x="15" y="30"/>
                  </a:lnTo>
                  <a:lnTo>
                    <a:pt x="12" y="21"/>
                  </a:lnTo>
                  <a:lnTo>
                    <a:pt x="12" y="21"/>
                  </a:lnTo>
                  <a:lnTo>
                    <a:pt x="6" y="21"/>
                  </a:lnTo>
                  <a:lnTo>
                    <a:pt x="3" y="24"/>
                  </a:lnTo>
                  <a:lnTo>
                    <a:pt x="3" y="24"/>
                  </a:lnTo>
                  <a:lnTo>
                    <a:pt x="0" y="24"/>
                  </a:lnTo>
                  <a:lnTo>
                    <a:pt x="0" y="18"/>
                  </a:lnTo>
                  <a:lnTo>
                    <a:pt x="0" y="12"/>
                  </a:lnTo>
                  <a:lnTo>
                    <a:pt x="0" y="6"/>
                  </a:lnTo>
                  <a:lnTo>
                    <a:pt x="0" y="6"/>
                  </a:lnTo>
                  <a:lnTo>
                    <a:pt x="6" y="6"/>
                  </a:lnTo>
                  <a:lnTo>
                    <a:pt x="6" y="9"/>
                  </a:lnTo>
                  <a:lnTo>
                    <a:pt x="6" y="9"/>
                  </a:lnTo>
                  <a:lnTo>
                    <a:pt x="9" y="6"/>
                  </a:lnTo>
                  <a:lnTo>
                    <a:pt x="12" y="6"/>
                  </a:lnTo>
                  <a:lnTo>
                    <a:pt x="21" y="6"/>
                  </a:lnTo>
                  <a:lnTo>
                    <a:pt x="27" y="6"/>
                  </a:lnTo>
                  <a:lnTo>
                    <a:pt x="30" y="3"/>
                  </a:lnTo>
                  <a:lnTo>
                    <a:pt x="33" y="0"/>
                  </a:lnTo>
                  <a:lnTo>
                    <a:pt x="33" y="0"/>
                  </a:lnTo>
                  <a:lnTo>
                    <a:pt x="33" y="3"/>
                  </a:lnTo>
                  <a:lnTo>
                    <a:pt x="36" y="6"/>
                  </a:lnTo>
                  <a:lnTo>
                    <a:pt x="36" y="12"/>
                  </a:lnTo>
                  <a:lnTo>
                    <a:pt x="36" y="12"/>
                  </a:lnTo>
                  <a:lnTo>
                    <a:pt x="42" y="12"/>
                  </a:lnTo>
                  <a:lnTo>
                    <a:pt x="48" y="12"/>
                  </a:lnTo>
                  <a:lnTo>
                    <a:pt x="57" y="6"/>
                  </a:lnTo>
                  <a:lnTo>
                    <a:pt x="60" y="6"/>
                  </a:lnTo>
                  <a:lnTo>
                    <a:pt x="63" y="6"/>
                  </a:lnTo>
                  <a:lnTo>
                    <a:pt x="67" y="9"/>
                  </a:lnTo>
                  <a:lnTo>
                    <a:pt x="70" y="18"/>
                  </a:lnTo>
                  <a:lnTo>
                    <a:pt x="70" y="18"/>
                  </a:lnTo>
                  <a:lnTo>
                    <a:pt x="76" y="18"/>
                  </a:lnTo>
                  <a:lnTo>
                    <a:pt x="79" y="15"/>
                  </a:lnTo>
                  <a:lnTo>
                    <a:pt x="82" y="9"/>
                  </a:lnTo>
                  <a:lnTo>
                    <a:pt x="82" y="0"/>
                  </a:lnTo>
                  <a:lnTo>
                    <a:pt x="82" y="0"/>
                  </a:lnTo>
                  <a:lnTo>
                    <a:pt x="88" y="3"/>
                  </a:lnTo>
                  <a:lnTo>
                    <a:pt x="100" y="3"/>
                  </a:lnTo>
                  <a:lnTo>
                    <a:pt x="121" y="6"/>
                  </a:lnTo>
                  <a:lnTo>
                    <a:pt x="121" y="6"/>
                  </a:lnTo>
                  <a:lnTo>
                    <a:pt x="124" y="6"/>
                  </a:lnTo>
                  <a:lnTo>
                    <a:pt x="124" y="9"/>
                  </a:lnTo>
                  <a:lnTo>
                    <a:pt x="124" y="6"/>
                  </a:lnTo>
                  <a:lnTo>
                    <a:pt x="124" y="6"/>
                  </a:lnTo>
                  <a:lnTo>
                    <a:pt x="130" y="9"/>
                  </a:lnTo>
                  <a:lnTo>
                    <a:pt x="130" y="15"/>
                  </a:lnTo>
                  <a:lnTo>
                    <a:pt x="133" y="18"/>
                  </a:lnTo>
                  <a:lnTo>
                    <a:pt x="142" y="18"/>
                  </a:lnTo>
                  <a:lnTo>
                    <a:pt x="142" y="18"/>
                  </a:lnTo>
                  <a:lnTo>
                    <a:pt x="139" y="21"/>
                  </a:lnTo>
                  <a:lnTo>
                    <a:pt x="139" y="24"/>
                  </a:lnTo>
                  <a:lnTo>
                    <a:pt x="139" y="24"/>
                  </a:lnTo>
                  <a:lnTo>
                    <a:pt x="151" y="27"/>
                  </a:lnTo>
                  <a:lnTo>
                    <a:pt x="157" y="24"/>
                  </a:lnTo>
                  <a:lnTo>
                    <a:pt x="157" y="21"/>
                  </a:lnTo>
                  <a:lnTo>
                    <a:pt x="157" y="21"/>
                  </a:lnTo>
                  <a:lnTo>
                    <a:pt x="166" y="27"/>
                  </a:lnTo>
                  <a:lnTo>
                    <a:pt x="172" y="30"/>
                  </a:lnTo>
                  <a:lnTo>
                    <a:pt x="181" y="30"/>
                  </a:lnTo>
                  <a:lnTo>
                    <a:pt x="181" y="30"/>
                  </a:lnTo>
                  <a:lnTo>
                    <a:pt x="178" y="33"/>
                  </a:lnTo>
                  <a:lnTo>
                    <a:pt x="181" y="36"/>
                  </a:lnTo>
                  <a:lnTo>
                    <a:pt x="187" y="36"/>
                  </a:lnTo>
                  <a:lnTo>
                    <a:pt x="187" y="36"/>
                  </a:lnTo>
                  <a:lnTo>
                    <a:pt x="187" y="40"/>
                  </a:lnTo>
                  <a:lnTo>
                    <a:pt x="190" y="43"/>
                  </a:lnTo>
                  <a:lnTo>
                    <a:pt x="190" y="43"/>
                  </a:lnTo>
                  <a:lnTo>
                    <a:pt x="193" y="43"/>
                  </a:lnTo>
                  <a:lnTo>
                    <a:pt x="193" y="46"/>
                  </a:lnTo>
                  <a:lnTo>
                    <a:pt x="193" y="52"/>
                  </a:lnTo>
                  <a:lnTo>
                    <a:pt x="193" y="52"/>
                  </a:lnTo>
                  <a:lnTo>
                    <a:pt x="200" y="49"/>
                  </a:lnTo>
                  <a:lnTo>
                    <a:pt x="203" y="52"/>
                  </a:lnTo>
                  <a:lnTo>
                    <a:pt x="203" y="52"/>
                  </a:lnTo>
                  <a:lnTo>
                    <a:pt x="203" y="55"/>
                  </a:lnTo>
                  <a:lnTo>
                    <a:pt x="203" y="58"/>
                  </a:lnTo>
                  <a:lnTo>
                    <a:pt x="203" y="58"/>
                  </a:lnTo>
                  <a:lnTo>
                    <a:pt x="206" y="58"/>
                  </a:lnTo>
                  <a:lnTo>
                    <a:pt x="212" y="58"/>
                  </a:lnTo>
                  <a:lnTo>
                    <a:pt x="212" y="58"/>
                  </a:lnTo>
                  <a:lnTo>
                    <a:pt x="212" y="64"/>
                  </a:lnTo>
                  <a:lnTo>
                    <a:pt x="215" y="70"/>
                  </a:lnTo>
                  <a:lnTo>
                    <a:pt x="215" y="70"/>
                  </a:lnTo>
                  <a:lnTo>
                    <a:pt x="221" y="70"/>
                  </a:lnTo>
                  <a:lnTo>
                    <a:pt x="224" y="67"/>
                  </a:lnTo>
                  <a:lnTo>
                    <a:pt x="227" y="67"/>
                  </a:lnTo>
                  <a:lnTo>
                    <a:pt x="227" y="70"/>
                  </a:lnTo>
                  <a:lnTo>
                    <a:pt x="227" y="70"/>
                  </a:lnTo>
                  <a:lnTo>
                    <a:pt x="227" y="76"/>
                  </a:lnTo>
                  <a:lnTo>
                    <a:pt x="224" y="76"/>
                  </a:lnTo>
                  <a:lnTo>
                    <a:pt x="218" y="79"/>
                  </a:lnTo>
                  <a:lnTo>
                    <a:pt x="215" y="79"/>
                  </a:lnTo>
                  <a:lnTo>
                    <a:pt x="215" y="79"/>
                  </a:lnTo>
                  <a:lnTo>
                    <a:pt x="215" y="82"/>
                  </a:lnTo>
                  <a:lnTo>
                    <a:pt x="215" y="82"/>
                  </a:lnTo>
                  <a:lnTo>
                    <a:pt x="206" y="85"/>
                  </a:lnTo>
                  <a:lnTo>
                    <a:pt x="197" y="82"/>
                  </a:lnTo>
                  <a:lnTo>
                    <a:pt x="184" y="82"/>
                  </a:lnTo>
                  <a:lnTo>
                    <a:pt x="175" y="82"/>
                  </a:lnTo>
                  <a:lnTo>
                    <a:pt x="175" y="82"/>
                  </a:lnTo>
                  <a:lnTo>
                    <a:pt x="172" y="70"/>
                  </a:lnTo>
                  <a:lnTo>
                    <a:pt x="175" y="58"/>
                  </a:lnTo>
                  <a:lnTo>
                    <a:pt x="175" y="58"/>
                  </a:lnTo>
                  <a:lnTo>
                    <a:pt x="172" y="55"/>
                  </a:lnTo>
                  <a:lnTo>
                    <a:pt x="166" y="52"/>
                  </a:lnTo>
                  <a:lnTo>
                    <a:pt x="154" y="49"/>
                  </a:lnTo>
                  <a:lnTo>
                    <a:pt x="142" y="52"/>
                  </a:lnTo>
                  <a:lnTo>
                    <a:pt x="133" y="55"/>
                  </a:lnTo>
                  <a:lnTo>
                    <a:pt x="133" y="55"/>
                  </a:lnTo>
                  <a:lnTo>
                    <a:pt x="130" y="55"/>
                  </a:lnTo>
                  <a:lnTo>
                    <a:pt x="130" y="58"/>
                  </a:lnTo>
                  <a:lnTo>
                    <a:pt x="130" y="67"/>
                  </a:lnTo>
                  <a:lnTo>
                    <a:pt x="130" y="67"/>
                  </a:lnTo>
                  <a:lnTo>
                    <a:pt x="127" y="67"/>
                  </a:lnTo>
                  <a:lnTo>
                    <a:pt x="121" y="67"/>
                  </a:lnTo>
                  <a:lnTo>
                    <a:pt x="121" y="67"/>
                  </a:lnTo>
                  <a:lnTo>
                    <a:pt x="118" y="73"/>
                  </a:lnTo>
                  <a:lnTo>
                    <a:pt x="118" y="76"/>
                  </a:lnTo>
                  <a:lnTo>
                    <a:pt x="112" y="76"/>
                  </a:lnTo>
                  <a:lnTo>
                    <a:pt x="112" y="76"/>
                  </a:lnTo>
                  <a:lnTo>
                    <a:pt x="115" y="79"/>
                  </a:lnTo>
                  <a:lnTo>
                    <a:pt x="118" y="79"/>
                  </a:lnTo>
                  <a:lnTo>
                    <a:pt x="118" y="79"/>
                  </a:lnTo>
                  <a:lnTo>
                    <a:pt x="115" y="82"/>
                  </a:lnTo>
                  <a:lnTo>
                    <a:pt x="112" y="82"/>
                  </a:lnTo>
                  <a:lnTo>
                    <a:pt x="106" y="82"/>
                  </a:lnTo>
                  <a:lnTo>
                    <a:pt x="106" y="82"/>
                  </a:lnTo>
                  <a:lnTo>
                    <a:pt x="103" y="94"/>
                  </a:lnTo>
                  <a:lnTo>
                    <a:pt x="106" y="106"/>
                  </a:lnTo>
                  <a:lnTo>
                    <a:pt x="106" y="106"/>
                  </a:lnTo>
                  <a:lnTo>
                    <a:pt x="91" y="109"/>
                  </a:lnTo>
                  <a:lnTo>
                    <a:pt x="76" y="109"/>
                  </a:lnTo>
                  <a:lnTo>
                    <a:pt x="67" y="106"/>
                  </a:lnTo>
                  <a:lnTo>
                    <a:pt x="60" y="103"/>
                  </a:lnTo>
                  <a:lnTo>
                    <a:pt x="54" y="97"/>
                  </a:lnTo>
                  <a:lnTo>
                    <a:pt x="51" y="91"/>
                  </a:lnTo>
                  <a:lnTo>
                    <a:pt x="51" y="91"/>
                  </a:lnTo>
                  <a:lnTo>
                    <a:pt x="60" y="88"/>
                  </a:lnTo>
                  <a:lnTo>
                    <a:pt x="63" y="82"/>
                  </a:lnTo>
                  <a:lnTo>
                    <a:pt x="63" y="82"/>
                  </a:lnTo>
                  <a:lnTo>
                    <a:pt x="70" y="85"/>
                  </a:lnTo>
                  <a:lnTo>
                    <a:pt x="73" y="85"/>
                  </a:lnTo>
                  <a:lnTo>
                    <a:pt x="76" y="85"/>
                  </a:lnTo>
                  <a:lnTo>
                    <a:pt x="82" y="82"/>
                  </a:lnTo>
                  <a:lnTo>
                    <a:pt x="82" y="82"/>
                  </a:lnTo>
                  <a:lnTo>
                    <a:pt x="76" y="79"/>
                  </a:lnTo>
                  <a:lnTo>
                    <a:pt x="73" y="76"/>
                  </a:lnTo>
                  <a:lnTo>
                    <a:pt x="76" y="76"/>
                  </a:lnTo>
                  <a:lnTo>
                    <a:pt x="76" y="7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52" name="Freeform 101"/>
            <p:cNvSpPr>
              <a:spLocks/>
            </p:cNvSpPr>
            <p:nvPr/>
          </p:nvSpPr>
          <p:spPr bwMode="auto">
            <a:xfrm>
              <a:off x="2160588" y="1912938"/>
              <a:ext cx="173038" cy="80962"/>
            </a:xfrm>
            <a:custGeom>
              <a:avLst/>
              <a:gdLst>
                <a:gd name="T0" fmla="*/ 109 w 109"/>
                <a:gd name="T1" fmla="*/ 3 h 51"/>
                <a:gd name="T2" fmla="*/ 109 w 109"/>
                <a:gd name="T3" fmla="*/ 15 h 51"/>
                <a:gd name="T4" fmla="*/ 106 w 109"/>
                <a:gd name="T5" fmla="*/ 15 h 51"/>
                <a:gd name="T6" fmla="*/ 100 w 109"/>
                <a:gd name="T7" fmla="*/ 15 h 51"/>
                <a:gd name="T8" fmla="*/ 103 w 109"/>
                <a:gd name="T9" fmla="*/ 27 h 51"/>
                <a:gd name="T10" fmla="*/ 100 w 109"/>
                <a:gd name="T11" fmla="*/ 27 h 51"/>
                <a:gd name="T12" fmla="*/ 90 w 109"/>
                <a:gd name="T13" fmla="*/ 30 h 51"/>
                <a:gd name="T14" fmla="*/ 87 w 109"/>
                <a:gd name="T15" fmla="*/ 36 h 51"/>
                <a:gd name="T16" fmla="*/ 84 w 109"/>
                <a:gd name="T17" fmla="*/ 30 h 51"/>
                <a:gd name="T18" fmla="*/ 75 w 109"/>
                <a:gd name="T19" fmla="*/ 24 h 51"/>
                <a:gd name="T20" fmla="*/ 72 w 109"/>
                <a:gd name="T21" fmla="*/ 24 h 51"/>
                <a:gd name="T22" fmla="*/ 66 w 109"/>
                <a:gd name="T23" fmla="*/ 30 h 51"/>
                <a:gd name="T24" fmla="*/ 63 w 109"/>
                <a:gd name="T25" fmla="*/ 33 h 51"/>
                <a:gd name="T26" fmla="*/ 54 w 109"/>
                <a:gd name="T27" fmla="*/ 39 h 51"/>
                <a:gd name="T28" fmla="*/ 48 w 109"/>
                <a:gd name="T29" fmla="*/ 48 h 51"/>
                <a:gd name="T30" fmla="*/ 36 w 109"/>
                <a:gd name="T31" fmla="*/ 51 h 51"/>
                <a:gd name="T32" fmla="*/ 3 w 109"/>
                <a:gd name="T33" fmla="*/ 48 h 51"/>
                <a:gd name="T34" fmla="*/ 0 w 109"/>
                <a:gd name="T35" fmla="*/ 39 h 51"/>
                <a:gd name="T36" fmla="*/ 0 w 109"/>
                <a:gd name="T37" fmla="*/ 33 h 51"/>
                <a:gd name="T38" fmla="*/ 6 w 109"/>
                <a:gd name="T39" fmla="*/ 36 h 51"/>
                <a:gd name="T40" fmla="*/ 15 w 109"/>
                <a:gd name="T41" fmla="*/ 36 h 51"/>
                <a:gd name="T42" fmla="*/ 24 w 109"/>
                <a:gd name="T43" fmla="*/ 30 h 51"/>
                <a:gd name="T44" fmla="*/ 33 w 109"/>
                <a:gd name="T45" fmla="*/ 24 h 51"/>
                <a:gd name="T46" fmla="*/ 36 w 109"/>
                <a:gd name="T47" fmla="*/ 18 h 51"/>
                <a:gd name="T48" fmla="*/ 39 w 109"/>
                <a:gd name="T49" fmla="*/ 15 h 51"/>
                <a:gd name="T50" fmla="*/ 42 w 109"/>
                <a:gd name="T51" fmla="*/ 18 h 51"/>
                <a:gd name="T52" fmla="*/ 45 w 109"/>
                <a:gd name="T53" fmla="*/ 15 h 51"/>
                <a:gd name="T54" fmla="*/ 51 w 109"/>
                <a:gd name="T55" fmla="*/ 12 h 51"/>
                <a:gd name="T56" fmla="*/ 57 w 109"/>
                <a:gd name="T57" fmla="*/ 12 h 51"/>
                <a:gd name="T58" fmla="*/ 63 w 109"/>
                <a:gd name="T59" fmla="*/ 3 h 51"/>
                <a:gd name="T60" fmla="*/ 81 w 109"/>
                <a:gd name="T61" fmla="*/ 3 h 51"/>
                <a:gd name="T62" fmla="*/ 93 w 109"/>
                <a:gd name="T63" fmla="*/ 0 h 51"/>
                <a:gd name="T64" fmla="*/ 109 w 109"/>
                <a:gd name="T65"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51">
                  <a:moveTo>
                    <a:pt x="109" y="3"/>
                  </a:moveTo>
                  <a:lnTo>
                    <a:pt x="109" y="3"/>
                  </a:lnTo>
                  <a:lnTo>
                    <a:pt x="109" y="9"/>
                  </a:lnTo>
                  <a:lnTo>
                    <a:pt x="109" y="15"/>
                  </a:lnTo>
                  <a:lnTo>
                    <a:pt x="109" y="15"/>
                  </a:lnTo>
                  <a:lnTo>
                    <a:pt x="106" y="15"/>
                  </a:lnTo>
                  <a:lnTo>
                    <a:pt x="100" y="15"/>
                  </a:lnTo>
                  <a:lnTo>
                    <a:pt x="100" y="15"/>
                  </a:lnTo>
                  <a:lnTo>
                    <a:pt x="103" y="21"/>
                  </a:lnTo>
                  <a:lnTo>
                    <a:pt x="103" y="27"/>
                  </a:lnTo>
                  <a:lnTo>
                    <a:pt x="100" y="27"/>
                  </a:lnTo>
                  <a:lnTo>
                    <a:pt x="100" y="27"/>
                  </a:lnTo>
                  <a:lnTo>
                    <a:pt x="93" y="27"/>
                  </a:lnTo>
                  <a:lnTo>
                    <a:pt x="90" y="30"/>
                  </a:lnTo>
                  <a:lnTo>
                    <a:pt x="87" y="36"/>
                  </a:lnTo>
                  <a:lnTo>
                    <a:pt x="87" y="36"/>
                  </a:lnTo>
                  <a:lnTo>
                    <a:pt x="84" y="33"/>
                  </a:lnTo>
                  <a:lnTo>
                    <a:pt x="84" y="30"/>
                  </a:lnTo>
                  <a:lnTo>
                    <a:pt x="81" y="24"/>
                  </a:lnTo>
                  <a:lnTo>
                    <a:pt x="75" y="24"/>
                  </a:lnTo>
                  <a:lnTo>
                    <a:pt x="75" y="24"/>
                  </a:lnTo>
                  <a:lnTo>
                    <a:pt x="72" y="24"/>
                  </a:lnTo>
                  <a:lnTo>
                    <a:pt x="69" y="27"/>
                  </a:lnTo>
                  <a:lnTo>
                    <a:pt x="66" y="30"/>
                  </a:lnTo>
                  <a:lnTo>
                    <a:pt x="63" y="33"/>
                  </a:lnTo>
                  <a:lnTo>
                    <a:pt x="63" y="33"/>
                  </a:lnTo>
                  <a:lnTo>
                    <a:pt x="60" y="36"/>
                  </a:lnTo>
                  <a:lnTo>
                    <a:pt x="54" y="39"/>
                  </a:lnTo>
                  <a:lnTo>
                    <a:pt x="48" y="42"/>
                  </a:lnTo>
                  <a:lnTo>
                    <a:pt x="48" y="48"/>
                  </a:lnTo>
                  <a:lnTo>
                    <a:pt x="48" y="48"/>
                  </a:lnTo>
                  <a:lnTo>
                    <a:pt x="36" y="51"/>
                  </a:lnTo>
                  <a:lnTo>
                    <a:pt x="27" y="51"/>
                  </a:lnTo>
                  <a:lnTo>
                    <a:pt x="3" y="48"/>
                  </a:lnTo>
                  <a:lnTo>
                    <a:pt x="3" y="48"/>
                  </a:lnTo>
                  <a:lnTo>
                    <a:pt x="0" y="39"/>
                  </a:lnTo>
                  <a:lnTo>
                    <a:pt x="0" y="36"/>
                  </a:lnTo>
                  <a:lnTo>
                    <a:pt x="0" y="33"/>
                  </a:lnTo>
                  <a:lnTo>
                    <a:pt x="0" y="33"/>
                  </a:lnTo>
                  <a:lnTo>
                    <a:pt x="6" y="36"/>
                  </a:lnTo>
                  <a:lnTo>
                    <a:pt x="15" y="36"/>
                  </a:lnTo>
                  <a:lnTo>
                    <a:pt x="15" y="36"/>
                  </a:lnTo>
                  <a:lnTo>
                    <a:pt x="21" y="33"/>
                  </a:lnTo>
                  <a:lnTo>
                    <a:pt x="24" y="30"/>
                  </a:lnTo>
                  <a:lnTo>
                    <a:pt x="27" y="27"/>
                  </a:lnTo>
                  <a:lnTo>
                    <a:pt x="33" y="24"/>
                  </a:lnTo>
                  <a:lnTo>
                    <a:pt x="33" y="24"/>
                  </a:lnTo>
                  <a:lnTo>
                    <a:pt x="36" y="18"/>
                  </a:lnTo>
                  <a:lnTo>
                    <a:pt x="39" y="15"/>
                  </a:lnTo>
                  <a:lnTo>
                    <a:pt x="39" y="15"/>
                  </a:lnTo>
                  <a:lnTo>
                    <a:pt x="39" y="15"/>
                  </a:lnTo>
                  <a:lnTo>
                    <a:pt x="42" y="18"/>
                  </a:lnTo>
                  <a:lnTo>
                    <a:pt x="45" y="18"/>
                  </a:lnTo>
                  <a:lnTo>
                    <a:pt x="45" y="15"/>
                  </a:lnTo>
                  <a:lnTo>
                    <a:pt x="51" y="12"/>
                  </a:lnTo>
                  <a:lnTo>
                    <a:pt x="51" y="12"/>
                  </a:lnTo>
                  <a:lnTo>
                    <a:pt x="57" y="12"/>
                  </a:lnTo>
                  <a:lnTo>
                    <a:pt x="57" y="12"/>
                  </a:lnTo>
                  <a:lnTo>
                    <a:pt x="63" y="3"/>
                  </a:lnTo>
                  <a:lnTo>
                    <a:pt x="63" y="3"/>
                  </a:lnTo>
                  <a:lnTo>
                    <a:pt x="72" y="3"/>
                  </a:lnTo>
                  <a:lnTo>
                    <a:pt x="81" y="3"/>
                  </a:lnTo>
                  <a:lnTo>
                    <a:pt x="81" y="3"/>
                  </a:lnTo>
                  <a:lnTo>
                    <a:pt x="93" y="0"/>
                  </a:lnTo>
                  <a:lnTo>
                    <a:pt x="100" y="0"/>
                  </a:lnTo>
                  <a:lnTo>
                    <a:pt x="109" y="3"/>
                  </a:lnTo>
                  <a:lnTo>
                    <a:pt x="109"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53" name="Freeform 102"/>
            <p:cNvSpPr>
              <a:spLocks/>
            </p:cNvSpPr>
            <p:nvPr/>
          </p:nvSpPr>
          <p:spPr bwMode="auto">
            <a:xfrm>
              <a:off x="2644775" y="1951038"/>
              <a:ext cx="177800" cy="82550"/>
            </a:xfrm>
            <a:custGeom>
              <a:avLst/>
              <a:gdLst>
                <a:gd name="T0" fmla="*/ 100 w 112"/>
                <a:gd name="T1" fmla="*/ 0 h 52"/>
                <a:gd name="T2" fmla="*/ 103 w 112"/>
                <a:gd name="T3" fmla="*/ 21 h 52"/>
                <a:gd name="T4" fmla="*/ 112 w 112"/>
                <a:gd name="T5" fmla="*/ 36 h 52"/>
                <a:gd name="T6" fmla="*/ 109 w 112"/>
                <a:gd name="T7" fmla="*/ 33 h 52"/>
                <a:gd name="T8" fmla="*/ 106 w 112"/>
                <a:gd name="T9" fmla="*/ 33 h 52"/>
                <a:gd name="T10" fmla="*/ 106 w 112"/>
                <a:gd name="T11" fmla="*/ 39 h 52"/>
                <a:gd name="T12" fmla="*/ 106 w 112"/>
                <a:gd name="T13" fmla="*/ 45 h 52"/>
                <a:gd name="T14" fmla="*/ 88 w 112"/>
                <a:gd name="T15" fmla="*/ 48 h 52"/>
                <a:gd name="T16" fmla="*/ 88 w 112"/>
                <a:gd name="T17" fmla="*/ 52 h 52"/>
                <a:gd name="T18" fmla="*/ 85 w 112"/>
                <a:gd name="T19" fmla="*/ 52 h 52"/>
                <a:gd name="T20" fmla="*/ 73 w 112"/>
                <a:gd name="T21" fmla="*/ 52 h 52"/>
                <a:gd name="T22" fmla="*/ 73 w 112"/>
                <a:gd name="T23" fmla="*/ 36 h 52"/>
                <a:gd name="T24" fmla="*/ 64 w 112"/>
                <a:gd name="T25" fmla="*/ 39 h 52"/>
                <a:gd name="T26" fmla="*/ 42 w 112"/>
                <a:gd name="T27" fmla="*/ 33 h 52"/>
                <a:gd name="T28" fmla="*/ 30 w 112"/>
                <a:gd name="T29" fmla="*/ 33 h 52"/>
                <a:gd name="T30" fmla="*/ 18 w 112"/>
                <a:gd name="T31" fmla="*/ 21 h 52"/>
                <a:gd name="T32" fmla="*/ 0 w 112"/>
                <a:gd name="T33" fmla="*/ 12 h 52"/>
                <a:gd name="T34" fmla="*/ 0 w 112"/>
                <a:gd name="T35" fmla="*/ 9 h 52"/>
                <a:gd name="T36" fmla="*/ 3 w 112"/>
                <a:gd name="T37" fmla="*/ 3 h 52"/>
                <a:gd name="T38" fmla="*/ 9 w 112"/>
                <a:gd name="T39" fmla="*/ 6 h 52"/>
                <a:gd name="T40" fmla="*/ 12 w 112"/>
                <a:gd name="T41" fmla="*/ 9 h 52"/>
                <a:gd name="T42" fmla="*/ 30 w 112"/>
                <a:gd name="T43" fmla="*/ 15 h 52"/>
                <a:gd name="T44" fmla="*/ 36 w 112"/>
                <a:gd name="T45" fmla="*/ 15 h 52"/>
                <a:gd name="T46" fmla="*/ 39 w 112"/>
                <a:gd name="T47" fmla="*/ 15 h 52"/>
                <a:gd name="T48" fmla="*/ 42 w 112"/>
                <a:gd name="T49" fmla="*/ 24 h 52"/>
                <a:gd name="T50" fmla="*/ 42 w 112"/>
                <a:gd name="T51" fmla="*/ 24 h 52"/>
                <a:gd name="T52" fmla="*/ 45 w 112"/>
                <a:gd name="T53" fmla="*/ 18 h 52"/>
                <a:gd name="T54" fmla="*/ 49 w 112"/>
                <a:gd name="T55" fmla="*/ 9 h 52"/>
                <a:gd name="T56" fmla="*/ 52 w 112"/>
                <a:gd name="T57" fmla="*/ 6 h 52"/>
                <a:gd name="T58" fmla="*/ 58 w 112"/>
                <a:gd name="T59" fmla="*/ 15 h 52"/>
                <a:gd name="T60" fmla="*/ 67 w 112"/>
                <a:gd name="T61" fmla="*/ 12 h 52"/>
                <a:gd name="T62" fmla="*/ 85 w 112"/>
                <a:gd name="T63" fmla="*/ 0 h 52"/>
                <a:gd name="T64" fmla="*/ 100 w 112"/>
                <a:gd name="T6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52">
                  <a:moveTo>
                    <a:pt x="100" y="0"/>
                  </a:moveTo>
                  <a:lnTo>
                    <a:pt x="100" y="0"/>
                  </a:lnTo>
                  <a:lnTo>
                    <a:pt x="100" y="12"/>
                  </a:lnTo>
                  <a:lnTo>
                    <a:pt x="103" y="21"/>
                  </a:lnTo>
                  <a:lnTo>
                    <a:pt x="109" y="27"/>
                  </a:lnTo>
                  <a:lnTo>
                    <a:pt x="112" y="36"/>
                  </a:lnTo>
                  <a:lnTo>
                    <a:pt x="112" y="36"/>
                  </a:lnTo>
                  <a:lnTo>
                    <a:pt x="109" y="33"/>
                  </a:lnTo>
                  <a:lnTo>
                    <a:pt x="106" y="33"/>
                  </a:lnTo>
                  <a:lnTo>
                    <a:pt x="106" y="33"/>
                  </a:lnTo>
                  <a:lnTo>
                    <a:pt x="106" y="33"/>
                  </a:lnTo>
                  <a:lnTo>
                    <a:pt x="106" y="39"/>
                  </a:lnTo>
                  <a:lnTo>
                    <a:pt x="106" y="45"/>
                  </a:lnTo>
                  <a:lnTo>
                    <a:pt x="106" y="45"/>
                  </a:lnTo>
                  <a:lnTo>
                    <a:pt x="97" y="48"/>
                  </a:lnTo>
                  <a:lnTo>
                    <a:pt x="88" y="48"/>
                  </a:lnTo>
                  <a:lnTo>
                    <a:pt x="88" y="48"/>
                  </a:lnTo>
                  <a:lnTo>
                    <a:pt x="88" y="52"/>
                  </a:lnTo>
                  <a:lnTo>
                    <a:pt x="85" y="52"/>
                  </a:lnTo>
                  <a:lnTo>
                    <a:pt x="85" y="52"/>
                  </a:lnTo>
                  <a:lnTo>
                    <a:pt x="73" y="52"/>
                  </a:lnTo>
                  <a:lnTo>
                    <a:pt x="73" y="52"/>
                  </a:lnTo>
                  <a:lnTo>
                    <a:pt x="70" y="45"/>
                  </a:lnTo>
                  <a:lnTo>
                    <a:pt x="73" y="36"/>
                  </a:lnTo>
                  <a:lnTo>
                    <a:pt x="73" y="36"/>
                  </a:lnTo>
                  <a:lnTo>
                    <a:pt x="64" y="39"/>
                  </a:lnTo>
                  <a:lnTo>
                    <a:pt x="55" y="36"/>
                  </a:lnTo>
                  <a:lnTo>
                    <a:pt x="42" y="33"/>
                  </a:lnTo>
                  <a:lnTo>
                    <a:pt x="30" y="33"/>
                  </a:lnTo>
                  <a:lnTo>
                    <a:pt x="30" y="33"/>
                  </a:lnTo>
                  <a:lnTo>
                    <a:pt x="27" y="24"/>
                  </a:lnTo>
                  <a:lnTo>
                    <a:pt x="18" y="21"/>
                  </a:lnTo>
                  <a:lnTo>
                    <a:pt x="9" y="18"/>
                  </a:lnTo>
                  <a:lnTo>
                    <a:pt x="0" y="12"/>
                  </a:lnTo>
                  <a:lnTo>
                    <a:pt x="0" y="12"/>
                  </a:lnTo>
                  <a:lnTo>
                    <a:pt x="0" y="9"/>
                  </a:lnTo>
                  <a:lnTo>
                    <a:pt x="3" y="3"/>
                  </a:lnTo>
                  <a:lnTo>
                    <a:pt x="3" y="3"/>
                  </a:lnTo>
                  <a:lnTo>
                    <a:pt x="6" y="3"/>
                  </a:lnTo>
                  <a:lnTo>
                    <a:pt x="9" y="6"/>
                  </a:lnTo>
                  <a:lnTo>
                    <a:pt x="12" y="9"/>
                  </a:lnTo>
                  <a:lnTo>
                    <a:pt x="12" y="9"/>
                  </a:lnTo>
                  <a:lnTo>
                    <a:pt x="21" y="12"/>
                  </a:lnTo>
                  <a:lnTo>
                    <a:pt x="30" y="15"/>
                  </a:lnTo>
                  <a:lnTo>
                    <a:pt x="30" y="15"/>
                  </a:lnTo>
                  <a:lnTo>
                    <a:pt x="36" y="15"/>
                  </a:lnTo>
                  <a:lnTo>
                    <a:pt x="39" y="15"/>
                  </a:lnTo>
                  <a:lnTo>
                    <a:pt x="39" y="15"/>
                  </a:lnTo>
                  <a:lnTo>
                    <a:pt x="39" y="21"/>
                  </a:lnTo>
                  <a:lnTo>
                    <a:pt x="42" y="24"/>
                  </a:lnTo>
                  <a:lnTo>
                    <a:pt x="42" y="24"/>
                  </a:lnTo>
                  <a:lnTo>
                    <a:pt x="42" y="24"/>
                  </a:lnTo>
                  <a:lnTo>
                    <a:pt x="49" y="21"/>
                  </a:lnTo>
                  <a:lnTo>
                    <a:pt x="45" y="18"/>
                  </a:lnTo>
                  <a:lnTo>
                    <a:pt x="45" y="12"/>
                  </a:lnTo>
                  <a:lnTo>
                    <a:pt x="49" y="9"/>
                  </a:lnTo>
                  <a:lnTo>
                    <a:pt x="49" y="9"/>
                  </a:lnTo>
                  <a:lnTo>
                    <a:pt x="52" y="6"/>
                  </a:lnTo>
                  <a:lnTo>
                    <a:pt x="55" y="9"/>
                  </a:lnTo>
                  <a:lnTo>
                    <a:pt x="58" y="15"/>
                  </a:lnTo>
                  <a:lnTo>
                    <a:pt x="58" y="15"/>
                  </a:lnTo>
                  <a:lnTo>
                    <a:pt x="67" y="12"/>
                  </a:lnTo>
                  <a:lnTo>
                    <a:pt x="76" y="6"/>
                  </a:lnTo>
                  <a:lnTo>
                    <a:pt x="85" y="0"/>
                  </a:lnTo>
                  <a:lnTo>
                    <a:pt x="94" y="0"/>
                  </a:lnTo>
                  <a:lnTo>
                    <a:pt x="100" y="0"/>
                  </a:lnTo>
                  <a:lnTo>
                    <a:pt x="10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54" name="Freeform 103"/>
            <p:cNvSpPr>
              <a:spLocks/>
            </p:cNvSpPr>
            <p:nvPr/>
          </p:nvSpPr>
          <p:spPr bwMode="auto">
            <a:xfrm>
              <a:off x="2298700" y="1951038"/>
              <a:ext cx="317500" cy="115887"/>
            </a:xfrm>
            <a:custGeom>
              <a:avLst/>
              <a:gdLst>
                <a:gd name="T0" fmla="*/ 91 w 200"/>
                <a:gd name="T1" fmla="*/ 30 h 73"/>
                <a:gd name="T2" fmla="*/ 121 w 200"/>
                <a:gd name="T3" fmla="*/ 36 h 73"/>
                <a:gd name="T4" fmla="*/ 130 w 200"/>
                <a:gd name="T5" fmla="*/ 39 h 73"/>
                <a:gd name="T6" fmla="*/ 124 w 200"/>
                <a:gd name="T7" fmla="*/ 24 h 73"/>
                <a:gd name="T8" fmla="*/ 130 w 200"/>
                <a:gd name="T9" fmla="*/ 21 h 73"/>
                <a:gd name="T10" fmla="*/ 124 w 200"/>
                <a:gd name="T11" fmla="*/ 12 h 73"/>
                <a:gd name="T12" fmla="*/ 118 w 200"/>
                <a:gd name="T13" fmla="*/ 3 h 73"/>
                <a:gd name="T14" fmla="*/ 133 w 200"/>
                <a:gd name="T15" fmla="*/ 3 h 73"/>
                <a:gd name="T16" fmla="*/ 149 w 200"/>
                <a:gd name="T17" fmla="*/ 0 h 73"/>
                <a:gd name="T18" fmla="*/ 158 w 200"/>
                <a:gd name="T19" fmla="*/ 9 h 73"/>
                <a:gd name="T20" fmla="*/ 158 w 200"/>
                <a:gd name="T21" fmla="*/ 15 h 73"/>
                <a:gd name="T22" fmla="*/ 173 w 200"/>
                <a:gd name="T23" fmla="*/ 27 h 73"/>
                <a:gd name="T24" fmla="*/ 179 w 200"/>
                <a:gd name="T25" fmla="*/ 21 h 73"/>
                <a:gd name="T26" fmla="*/ 191 w 200"/>
                <a:gd name="T27" fmla="*/ 24 h 73"/>
                <a:gd name="T28" fmla="*/ 200 w 200"/>
                <a:gd name="T29" fmla="*/ 33 h 73"/>
                <a:gd name="T30" fmla="*/ 200 w 200"/>
                <a:gd name="T31" fmla="*/ 39 h 73"/>
                <a:gd name="T32" fmla="*/ 197 w 200"/>
                <a:gd name="T33" fmla="*/ 52 h 73"/>
                <a:gd name="T34" fmla="*/ 185 w 200"/>
                <a:gd name="T35" fmla="*/ 52 h 73"/>
                <a:gd name="T36" fmla="*/ 173 w 200"/>
                <a:gd name="T37" fmla="*/ 58 h 73"/>
                <a:gd name="T38" fmla="*/ 158 w 200"/>
                <a:gd name="T39" fmla="*/ 52 h 73"/>
                <a:gd name="T40" fmla="*/ 118 w 200"/>
                <a:gd name="T41" fmla="*/ 61 h 73"/>
                <a:gd name="T42" fmla="*/ 112 w 200"/>
                <a:gd name="T43" fmla="*/ 61 h 73"/>
                <a:gd name="T44" fmla="*/ 100 w 200"/>
                <a:gd name="T45" fmla="*/ 67 h 73"/>
                <a:gd name="T46" fmla="*/ 58 w 200"/>
                <a:gd name="T47" fmla="*/ 73 h 73"/>
                <a:gd name="T48" fmla="*/ 73 w 200"/>
                <a:gd name="T49" fmla="*/ 61 h 73"/>
                <a:gd name="T50" fmla="*/ 94 w 200"/>
                <a:gd name="T51" fmla="*/ 52 h 73"/>
                <a:gd name="T52" fmla="*/ 76 w 200"/>
                <a:gd name="T53" fmla="*/ 52 h 73"/>
                <a:gd name="T54" fmla="*/ 58 w 200"/>
                <a:gd name="T55" fmla="*/ 45 h 73"/>
                <a:gd name="T56" fmla="*/ 49 w 200"/>
                <a:gd name="T57" fmla="*/ 48 h 73"/>
                <a:gd name="T58" fmla="*/ 43 w 200"/>
                <a:gd name="T59" fmla="*/ 52 h 73"/>
                <a:gd name="T60" fmla="*/ 31 w 200"/>
                <a:gd name="T61" fmla="*/ 48 h 73"/>
                <a:gd name="T62" fmla="*/ 0 w 200"/>
                <a:gd name="T63" fmla="*/ 45 h 73"/>
                <a:gd name="T64" fmla="*/ 3 w 200"/>
                <a:gd name="T65" fmla="*/ 39 h 73"/>
                <a:gd name="T66" fmla="*/ 13 w 200"/>
                <a:gd name="T67" fmla="*/ 24 h 73"/>
                <a:gd name="T68" fmla="*/ 22 w 200"/>
                <a:gd name="T69" fmla="*/ 24 h 73"/>
                <a:gd name="T70" fmla="*/ 31 w 200"/>
                <a:gd name="T71" fmla="*/ 21 h 73"/>
                <a:gd name="T72" fmla="*/ 22 w 200"/>
                <a:gd name="T73" fmla="*/ 15 h 73"/>
                <a:gd name="T74" fmla="*/ 34 w 200"/>
                <a:gd name="T75" fmla="*/ 12 h 73"/>
                <a:gd name="T76" fmla="*/ 46 w 200"/>
                <a:gd name="T77" fmla="*/ 9 h 73"/>
                <a:gd name="T78" fmla="*/ 67 w 200"/>
                <a:gd name="T79" fmla="*/ 12 h 73"/>
                <a:gd name="T80" fmla="*/ 70 w 200"/>
                <a:gd name="T81" fmla="*/ 21 h 73"/>
                <a:gd name="T82" fmla="*/ 79 w 200"/>
                <a:gd name="T83" fmla="*/ 21 h 73"/>
                <a:gd name="T84" fmla="*/ 76 w 200"/>
                <a:gd name="T85" fmla="*/ 27 h 73"/>
                <a:gd name="T86" fmla="*/ 79 w 200"/>
                <a:gd name="T87" fmla="*/ 33 h 73"/>
                <a:gd name="T88" fmla="*/ 91 w 200"/>
                <a:gd name="T89" fmla="*/ 2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 h="73">
                  <a:moveTo>
                    <a:pt x="91" y="24"/>
                  </a:moveTo>
                  <a:lnTo>
                    <a:pt x="91" y="24"/>
                  </a:lnTo>
                  <a:lnTo>
                    <a:pt x="91" y="30"/>
                  </a:lnTo>
                  <a:lnTo>
                    <a:pt x="94" y="30"/>
                  </a:lnTo>
                  <a:lnTo>
                    <a:pt x="106" y="33"/>
                  </a:lnTo>
                  <a:lnTo>
                    <a:pt x="121" y="36"/>
                  </a:lnTo>
                  <a:lnTo>
                    <a:pt x="127" y="39"/>
                  </a:lnTo>
                  <a:lnTo>
                    <a:pt x="130" y="39"/>
                  </a:lnTo>
                  <a:lnTo>
                    <a:pt x="130" y="39"/>
                  </a:lnTo>
                  <a:lnTo>
                    <a:pt x="133" y="36"/>
                  </a:lnTo>
                  <a:lnTo>
                    <a:pt x="130" y="30"/>
                  </a:lnTo>
                  <a:lnTo>
                    <a:pt x="124" y="24"/>
                  </a:lnTo>
                  <a:lnTo>
                    <a:pt x="121" y="21"/>
                  </a:lnTo>
                  <a:lnTo>
                    <a:pt x="130" y="21"/>
                  </a:lnTo>
                  <a:lnTo>
                    <a:pt x="130" y="21"/>
                  </a:lnTo>
                  <a:lnTo>
                    <a:pt x="133" y="15"/>
                  </a:lnTo>
                  <a:lnTo>
                    <a:pt x="130" y="12"/>
                  </a:lnTo>
                  <a:lnTo>
                    <a:pt x="124" y="12"/>
                  </a:lnTo>
                  <a:lnTo>
                    <a:pt x="118" y="12"/>
                  </a:lnTo>
                  <a:lnTo>
                    <a:pt x="118" y="9"/>
                  </a:lnTo>
                  <a:lnTo>
                    <a:pt x="118" y="3"/>
                  </a:lnTo>
                  <a:lnTo>
                    <a:pt x="118" y="3"/>
                  </a:lnTo>
                  <a:lnTo>
                    <a:pt x="127" y="3"/>
                  </a:lnTo>
                  <a:lnTo>
                    <a:pt x="133" y="3"/>
                  </a:lnTo>
                  <a:lnTo>
                    <a:pt x="140" y="0"/>
                  </a:lnTo>
                  <a:lnTo>
                    <a:pt x="149" y="0"/>
                  </a:lnTo>
                  <a:lnTo>
                    <a:pt x="149" y="0"/>
                  </a:lnTo>
                  <a:lnTo>
                    <a:pt x="149" y="6"/>
                  </a:lnTo>
                  <a:lnTo>
                    <a:pt x="149" y="6"/>
                  </a:lnTo>
                  <a:lnTo>
                    <a:pt x="158" y="9"/>
                  </a:lnTo>
                  <a:lnTo>
                    <a:pt x="158" y="9"/>
                  </a:lnTo>
                  <a:lnTo>
                    <a:pt x="155" y="12"/>
                  </a:lnTo>
                  <a:lnTo>
                    <a:pt x="158" y="15"/>
                  </a:lnTo>
                  <a:lnTo>
                    <a:pt x="158" y="15"/>
                  </a:lnTo>
                  <a:lnTo>
                    <a:pt x="164" y="21"/>
                  </a:lnTo>
                  <a:lnTo>
                    <a:pt x="173" y="27"/>
                  </a:lnTo>
                  <a:lnTo>
                    <a:pt x="173" y="27"/>
                  </a:lnTo>
                  <a:lnTo>
                    <a:pt x="176" y="24"/>
                  </a:lnTo>
                  <a:lnTo>
                    <a:pt x="179" y="21"/>
                  </a:lnTo>
                  <a:lnTo>
                    <a:pt x="185" y="21"/>
                  </a:lnTo>
                  <a:lnTo>
                    <a:pt x="185" y="21"/>
                  </a:lnTo>
                  <a:lnTo>
                    <a:pt x="191" y="24"/>
                  </a:lnTo>
                  <a:lnTo>
                    <a:pt x="197" y="27"/>
                  </a:lnTo>
                  <a:lnTo>
                    <a:pt x="197" y="27"/>
                  </a:lnTo>
                  <a:lnTo>
                    <a:pt x="200" y="33"/>
                  </a:lnTo>
                  <a:lnTo>
                    <a:pt x="200" y="36"/>
                  </a:lnTo>
                  <a:lnTo>
                    <a:pt x="200" y="36"/>
                  </a:lnTo>
                  <a:lnTo>
                    <a:pt x="200" y="39"/>
                  </a:lnTo>
                  <a:lnTo>
                    <a:pt x="200" y="42"/>
                  </a:lnTo>
                  <a:lnTo>
                    <a:pt x="200" y="45"/>
                  </a:lnTo>
                  <a:lnTo>
                    <a:pt x="197" y="52"/>
                  </a:lnTo>
                  <a:lnTo>
                    <a:pt x="197" y="52"/>
                  </a:lnTo>
                  <a:lnTo>
                    <a:pt x="191" y="48"/>
                  </a:lnTo>
                  <a:lnTo>
                    <a:pt x="185" y="52"/>
                  </a:lnTo>
                  <a:lnTo>
                    <a:pt x="179" y="55"/>
                  </a:lnTo>
                  <a:lnTo>
                    <a:pt x="173" y="58"/>
                  </a:lnTo>
                  <a:lnTo>
                    <a:pt x="173" y="58"/>
                  </a:lnTo>
                  <a:lnTo>
                    <a:pt x="164" y="55"/>
                  </a:lnTo>
                  <a:lnTo>
                    <a:pt x="158" y="52"/>
                  </a:lnTo>
                  <a:lnTo>
                    <a:pt x="158" y="52"/>
                  </a:lnTo>
                  <a:lnTo>
                    <a:pt x="136" y="55"/>
                  </a:lnTo>
                  <a:lnTo>
                    <a:pt x="118" y="61"/>
                  </a:lnTo>
                  <a:lnTo>
                    <a:pt x="118" y="61"/>
                  </a:lnTo>
                  <a:lnTo>
                    <a:pt x="115" y="61"/>
                  </a:lnTo>
                  <a:lnTo>
                    <a:pt x="112" y="61"/>
                  </a:lnTo>
                  <a:lnTo>
                    <a:pt x="112" y="61"/>
                  </a:lnTo>
                  <a:lnTo>
                    <a:pt x="106" y="64"/>
                  </a:lnTo>
                  <a:lnTo>
                    <a:pt x="100" y="67"/>
                  </a:lnTo>
                  <a:lnTo>
                    <a:pt x="100" y="67"/>
                  </a:lnTo>
                  <a:lnTo>
                    <a:pt x="82" y="70"/>
                  </a:lnTo>
                  <a:lnTo>
                    <a:pt x="58" y="73"/>
                  </a:lnTo>
                  <a:lnTo>
                    <a:pt x="58" y="73"/>
                  </a:lnTo>
                  <a:lnTo>
                    <a:pt x="61" y="70"/>
                  </a:lnTo>
                  <a:lnTo>
                    <a:pt x="64" y="67"/>
                  </a:lnTo>
                  <a:lnTo>
                    <a:pt x="73" y="61"/>
                  </a:lnTo>
                  <a:lnTo>
                    <a:pt x="94" y="61"/>
                  </a:lnTo>
                  <a:lnTo>
                    <a:pt x="94" y="61"/>
                  </a:lnTo>
                  <a:lnTo>
                    <a:pt x="94" y="52"/>
                  </a:lnTo>
                  <a:lnTo>
                    <a:pt x="88" y="52"/>
                  </a:lnTo>
                  <a:lnTo>
                    <a:pt x="82" y="52"/>
                  </a:lnTo>
                  <a:lnTo>
                    <a:pt x="76" y="52"/>
                  </a:lnTo>
                  <a:lnTo>
                    <a:pt x="76" y="52"/>
                  </a:lnTo>
                  <a:lnTo>
                    <a:pt x="67" y="52"/>
                  </a:lnTo>
                  <a:lnTo>
                    <a:pt x="58" y="45"/>
                  </a:lnTo>
                  <a:lnTo>
                    <a:pt x="58" y="45"/>
                  </a:lnTo>
                  <a:lnTo>
                    <a:pt x="55" y="45"/>
                  </a:lnTo>
                  <a:lnTo>
                    <a:pt x="49" y="48"/>
                  </a:lnTo>
                  <a:lnTo>
                    <a:pt x="46" y="52"/>
                  </a:lnTo>
                  <a:lnTo>
                    <a:pt x="43" y="52"/>
                  </a:lnTo>
                  <a:lnTo>
                    <a:pt x="43" y="52"/>
                  </a:lnTo>
                  <a:lnTo>
                    <a:pt x="37" y="52"/>
                  </a:lnTo>
                  <a:lnTo>
                    <a:pt x="31" y="48"/>
                  </a:lnTo>
                  <a:lnTo>
                    <a:pt x="31" y="48"/>
                  </a:lnTo>
                  <a:lnTo>
                    <a:pt x="16" y="48"/>
                  </a:lnTo>
                  <a:lnTo>
                    <a:pt x="6" y="48"/>
                  </a:lnTo>
                  <a:lnTo>
                    <a:pt x="0" y="45"/>
                  </a:lnTo>
                  <a:lnTo>
                    <a:pt x="0" y="45"/>
                  </a:lnTo>
                  <a:lnTo>
                    <a:pt x="3" y="42"/>
                  </a:lnTo>
                  <a:lnTo>
                    <a:pt x="3" y="39"/>
                  </a:lnTo>
                  <a:lnTo>
                    <a:pt x="10" y="36"/>
                  </a:lnTo>
                  <a:lnTo>
                    <a:pt x="10" y="36"/>
                  </a:lnTo>
                  <a:lnTo>
                    <a:pt x="13" y="24"/>
                  </a:lnTo>
                  <a:lnTo>
                    <a:pt x="13" y="24"/>
                  </a:lnTo>
                  <a:lnTo>
                    <a:pt x="19" y="24"/>
                  </a:lnTo>
                  <a:lnTo>
                    <a:pt x="22" y="24"/>
                  </a:lnTo>
                  <a:lnTo>
                    <a:pt x="28" y="21"/>
                  </a:lnTo>
                  <a:lnTo>
                    <a:pt x="31" y="21"/>
                  </a:lnTo>
                  <a:lnTo>
                    <a:pt x="31" y="21"/>
                  </a:lnTo>
                  <a:lnTo>
                    <a:pt x="28" y="18"/>
                  </a:lnTo>
                  <a:lnTo>
                    <a:pt x="25" y="15"/>
                  </a:lnTo>
                  <a:lnTo>
                    <a:pt x="22" y="15"/>
                  </a:lnTo>
                  <a:lnTo>
                    <a:pt x="25" y="12"/>
                  </a:lnTo>
                  <a:lnTo>
                    <a:pt x="25" y="12"/>
                  </a:lnTo>
                  <a:lnTo>
                    <a:pt x="34" y="12"/>
                  </a:lnTo>
                  <a:lnTo>
                    <a:pt x="34" y="12"/>
                  </a:lnTo>
                  <a:lnTo>
                    <a:pt x="40" y="9"/>
                  </a:lnTo>
                  <a:lnTo>
                    <a:pt x="46" y="9"/>
                  </a:lnTo>
                  <a:lnTo>
                    <a:pt x="46" y="9"/>
                  </a:lnTo>
                  <a:lnTo>
                    <a:pt x="58" y="9"/>
                  </a:lnTo>
                  <a:lnTo>
                    <a:pt x="67" y="12"/>
                  </a:lnTo>
                  <a:lnTo>
                    <a:pt x="67" y="12"/>
                  </a:lnTo>
                  <a:lnTo>
                    <a:pt x="67" y="15"/>
                  </a:lnTo>
                  <a:lnTo>
                    <a:pt x="70" y="21"/>
                  </a:lnTo>
                  <a:lnTo>
                    <a:pt x="70" y="21"/>
                  </a:lnTo>
                  <a:lnTo>
                    <a:pt x="76" y="21"/>
                  </a:lnTo>
                  <a:lnTo>
                    <a:pt x="79" y="21"/>
                  </a:lnTo>
                  <a:lnTo>
                    <a:pt x="79" y="21"/>
                  </a:lnTo>
                  <a:lnTo>
                    <a:pt x="79" y="24"/>
                  </a:lnTo>
                  <a:lnTo>
                    <a:pt x="76" y="27"/>
                  </a:lnTo>
                  <a:lnTo>
                    <a:pt x="76" y="33"/>
                  </a:lnTo>
                  <a:lnTo>
                    <a:pt x="79" y="33"/>
                  </a:lnTo>
                  <a:lnTo>
                    <a:pt x="79" y="33"/>
                  </a:lnTo>
                  <a:lnTo>
                    <a:pt x="82" y="27"/>
                  </a:lnTo>
                  <a:lnTo>
                    <a:pt x="85" y="24"/>
                  </a:lnTo>
                  <a:lnTo>
                    <a:pt x="91" y="24"/>
                  </a:lnTo>
                  <a:lnTo>
                    <a:pt x="91" y="24"/>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55" name="Freeform 104"/>
            <p:cNvSpPr>
              <a:spLocks/>
            </p:cNvSpPr>
            <p:nvPr/>
          </p:nvSpPr>
          <p:spPr bwMode="auto">
            <a:xfrm>
              <a:off x="2082800" y="2071688"/>
              <a:ext cx="250825" cy="157162"/>
            </a:xfrm>
            <a:custGeom>
              <a:avLst/>
              <a:gdLst>
                <a:gd name="T0" fmla="*/ 19 w 158"/>
                <a:gd name="T1" fmla="*/ 3 h 99"/>
                <a:gd name="T2" fmla="*/ 73 w 158"/>
                <a:gd name="T3" fmla="*/ 3 h 99"/>
                <a:gd name="T4" fmla="*/ 88 w 158"/>
                <a:gd name="T5" fmla="*/ 6 h 99"/>
                <a:gd name="T6" fmla="*/ 97 w 158"/>
                <a:gd name="T7" fmla="*/ 6 h 99"/>
                <a:gd name="T8" fmla="*/ 106 w 158"/>
                <a:gd name="T9" fmla="*/ 9 h 99"/>
                <a:gd name="T10" fmla="*/ 112 w 158"/>
                <a:gd name="T11" fmla="*/ 9 h 99"/>
                <a:gd name="T12" fmla="*/ 115 w 158"/>
                <a:gd name="T13" fmla="*/ 12 h 99"/>
                <a:gd name="T14" fmla="*/ 121 w 158"/>
                <a:gd name="T15" fmla="*/ 9 h 99"/>
                <a:gd name="T16" fmla="*/ 130 w 158"/>
                <a:gd name="T17" fmla="*/ 9 h 99"/>
                <a:gd name="T18" fmla="*/ 133 w 158"/>
                <a:gd name="T19" fmla="*/ 15 h 99"/>
                <a:gd name="T20" fmla="*/ 149 w 158"/>
                <a:gd name="T21" fmla="*/ 18 h 99"/>
                <a:gd name="T22" fmla="*/ 158 w 158"/>
                <a:gd name="T23" fmla="*/ 27 h 99"/>
                <a:gd name="T24" fmla="*/ 158 w 158"/>
                <a:gd name="T25" fmla="*/ 30 h 99"/>
                <a:gd name="T26" fmla="*/ 121 w 158"/>
                <a:gd name="T27" fmla="*/ 39 h 99"/>
                <a:gd name="T28" fmla="*/ 118 w 158"/>
                <a:gd name="T29" fmla="*/ 39 h 99"/>
                <a:gd name="T30" fmla="*/ 118 w 158"/>
                <a:gd name="T31" fmla="*/ 45 h 99"/>
                <a:gd name="T32" fmla="*/ 112 w 158"/>
                <a:gd name="T33" fmla="*/ 45 h 99"/>
                <a:gd name="T34" fmla="*/ 109 w 158"/>
                <a:gd name="T35" fmla="*/ 42 h 99"/>
                <a:gd name="T36" fmla="*/ 106 w 158"/>
                <a:gd name="T37" fmla="*/ 45 h 99"/>
                <a:gd name="T38" fmla="*/ 106 w 158"/>
                <a:gd name="T39" fmla="*/ 45 h 99"/>
                <a:gd name="T40" fmla="*/ 109 w 158"/>
                <a:gd name="T41" fmla="*/ 51 h 99"/>
                <a:gd name="T42" fmla="*/ 106 w 158"/>
                <a:gd name="T43" fmla="*/ 51 h 99"/>
                <a:gd name="T44" fmla="*/ 100 w 158"/>
                <a:gd name="T45" fmla="*/ 54 h 99"/>
                <a:gd name="T46" fmla="*/ 100 w 158"/>
                <a:gd name="T47" fmla="*/ 57 h 99"/>
                <a:gd name="T48" fmla="*/ 100 w 158"/>
                <a:gd name="T49" fmla="*/ 63 h 99"/>
                <a:gd name="T50" fmla="*/ 94 w 158"/>
                <a:gd name="T51" fmla="*/ 63 h 99"/>
                <a:gd name="T52" fmla="*/ 91 w 158"/>
                <a:gd name="T53" fmla="*/ 66 h 99"/>
                <a:gd name="T54" fmla="*/ 85 w 158"/>
                <a:gd name="T55" fmla="*/ 69 h 99"/>
                <a:gd name="T56" fmla="*/ 85 w 158"/>
                <a:gd name="T57" fmla="*/ 87 h 99"/>
                <a:gd name="T58" fmla="*/ 73 w 158"/>
                <a:gd name="T59" fmla="*/ 90 h 99"/>
                <a:gd name="T60" fmla="*/ 55 w 158"/>
                <a:gd name="T61" fmla="*/ 99 h 99"/>
                <a:gd name="T62" fmla="*/ 37 w 158"/>
                <a:gd name="T63" fmla="*/ 99 h 99"/>
                <a:gd name="T64" fmla="*/ 37 w 158"/>
                <a:gd name="T65" fmla="*/ 90 h 99"/>
                <a:gd name="T66" fmla="*/ 31 w 158"/>
                <a:gd name="T67" fmla="*/ 81 h 99"/>
                <a:gd name="T68" fmla="*/ 12 w 158"/>
                <a:gd name="T69" fmla="*/ 78 h 99"/>
                <a:gd name="T70" fmla="*/ 0 w 158"/>
                <a:gd name="T71" fmla="*/ 75 h 99"/>
                <a:gd name="T72" fmla="*/ 6 w 158"/>
                <a:gd name="T73" fmla="*/ 69 h 99"/>
                <a:gd name="T74" fmla="*/ 12 w 158"/>
                <a:gd name="T75" fmla="*/ 66 h 99"/>
                <a:gd name="T76" fmla="*/ 9 w 158"/>
                <a:gd name="T77" fmla="*/ 57 h 99"/>
                <a:gd name="T78" fmla="*/ 16 w 158"/>
                <a:gd name="T79" fmla="*/ 57 h 99"/>
                <a:gd name="T80" fmla="*/ 12 w 158"/>
                <a:gd name="T81" fmla="*/ 51 h 99"/>
                <a:gd name="T82" fmla="*/ 12 w 158"/>
                <a:gd name="T83" fmla="*/ 42 h 99"/>
                <a:gd name="T84" fmla="*/ 19 w 158"/>
                <a:gd name="T85" fmla="*/ 45 h 99"/>
                <a:gd name="T86" fmla="*/ 19 w 158"/>
                <a:gd name="T87" fmla="*/ 39 h 99"/>
                <a:gd name="T88" fmla="*/ 25 w 158"/>
                <a:gd name="T89" fmla="*/ 33 h 99"/>
                <a:gd name="T90" fmla="*/ 28 w 158"/>
                <a:gd name="T91" fmla="*/ 21 h 99"/>
                <a:gd name="T92" fmla="*/ 28 w 158"/>
                <a:gd name="T93" fmla="*/ 15 h 99"/>
                <a:gd name="T94" fmla="*/ 19 w 158"/>
                <a:gd name="T95" fmla="*/ 9 h 99"/>
                <a:gd name="T96" fmla="*/ 19 w 158"/>
                <a:gd name="T97"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8" h="99">
                  <a:moveTo>
                    <a:pt x="19" y="3"/>
                  </a:moveTo>
                  <a:lnTo>
                    <a:pt x="19" y="3"/>
                  </a:lnTo>
                  <a:lnTo>
                    <a:pt x="58" y="0"/>
                  </a:lnTo>
                  <a:lnTo>
                    <a:pt x="73" y="3"/>
                  </a:lnTo>
                  <a:lnTo>
                    <a:pt x="88" y="6"/>
                  </a:lnTo>
                  <a:lnTo>
                    <a:pt x="88" y="6"/>
                  </a:lnTo>
                  <a:lnTo>
                    <a:pt x="97" y="6"/>
                  </a:lnTo>
                  <a:lnTo>
                    <a:pt x="97" y="6"/>
                  </a:lnTo>
                  <a:lnTo>
                    <a:pt x="100" y="9"/>
                  </a:lnTo>
                  <a:lnTo>
                    <a:pt x="106" y="9"/>
                  </a:lnTo>
                  <a:lnTo>
                    <a:pt x="109" y="9"/>
                  </a:lnTo>
                  <a:lnTo>
                    <a:pt x="112" y="9"/>
                  </a:lnTo>
                  <a:lnTo>
                    <a:pt x="112" y="9"/>
                  </a:lnTo>
                  <a:lnTo>
                    <a:pt x="115" y="12"/>
                  </a:lnTo>
                  <a:lnTo>
                    <a:pt x="118" y="12"/>
                  </a:lnTo>
                  <a:lnTo>
                    <a:pt x="121" y="9"/>
                  </a:lnTo>
                  <a:lnTo>
                    <a:pt x="130" y="9"/>
                  </a:lnTo>
                  <a:lnTo>
                    <a:pt x="130" y="9"/>
                  </a:lnTo>
                  <a:lnTo>
                    <a:pt x="130" y="12"/>
                  </a:lnTo>
                  <a:lnTo>
                    <a:pt x="133" y="15"/>
                  </a:lnTo>
                  <a:lnTo>
                    <a:pt x="133" y="15"/>
                  </a:lnTo>
                  <a:lnTo>
                    <a:pt x="149" y="18"/>
                  </a:lnTo>
                  <a:lnTo>
                    <a:pt x="155" y="24"/>
                  </a:lnTo>
                  <a:lnTo>
                    <a:pt x="158" y="27"/>
                  </a:lnTo>
                  <a:lnTo>
                    <a:pt x="158" y="30"/>
                  </a:lnTo>
                  <a:lnTo>
                    <a:pt x="158" y="30"/>
                  </a:lnTo>
                  <a:lnTo>
                    <a:pt x="139" y="33"/>
                  </a:lnTo>
                  <a:lnTo>
                    <a:pt x="121" y="39"/>
                  </a:lnTo>
                  <a:lnTo>
                    <a:pt x="121" y="39"/>
                  </a:lnTo>
                  <a:lnTo>
                    <a:pt x="118" y="39"/>
                  </a:lnTo>
                  <a:lnTo>
                    <a:pt x="118" y="42"/>
                  </a:lnTo>
                  <a:lnTo>
                    <a:pt x="118" y="45"/>
                  </a:lnTo>
                  <a:lnTo>
                    <a:pt x="118" y="45"/>
                  </a:lnTo>
                  <a:lnTo>
                    <a:pt x="112" y="45"/>
                  </a:lnTo>
                  <a:lnTo>
                    <a:pt x="112" y="42"/>
                  </a:lnTo>
                  <a:lnTo>
                    <a:pt x="109" y="42"/>
                  </a:lnTo>
                  <a:lnTo>
                    <a:pt x="109" y="42"/>
                  </a:lnTo>
                  <a:lnTo>
                    <a:pt x="106" y="45"/>
                  </a:lnTo>
                  <a:lnTo>
                    <a:pt x="106" y="45"/>
                  </a:lnTo>
                  <a:lnTo>
                    <a:pt x="106" y="45"/>
                  </a:lnTo>
                  <a:lnTo>
                    <a:pt x="106" y="51"/>
                  </a:lnTo>
                  <a:lnTo>
                    <a:pt x="109" y="51"/>
                  </a:lnTo>
                  <a:lnTo>
                    <a:pt x="109" y="51"/>
                  </a:lnTo>
                  <a:lnTo>
                    <a:pt x="106" y="51"/>
                  </a:lnTo>
                  <a:lnTo>
                    <a:pt x="106" y="54"/>
                  </a:lnTo>
                  <a:lnTo>
                    <a:pt x="100" y="54"/>
                  </a:lnTo>
                  <a:lnTo>
                    <a:pt x="100" y="54"/>
                  </a:lnTo>
                  <a:lnTo>
                    <a:pt x="100" y="57"/>
                  </a:lnTo>
                  <a:lnTo>
                    <a:pt x="100" y="63"/>
                  </a:lnTo>
                  <a:lnTo>
                    <a:pt x="100" y="63"/>
                  </a:lnTo>
                  <a:lnTo>
                    <a:pt x="97" y="63"/>
                  </a:lnTo>
                  <a:lnTo>
                    <a:pt x="94" y="63"/>
                  </a:lnTo>
                  <a:lnTo>
                    <a:pt x="94" y="63"/>
                  </a:lnTo>
                  <a:lnTo>
                    <a:pt x="91" y="66"/>
                  </a:lnTo>
                  <a:lnTo>
                    <a:pt x="85" y="69"/>
                  </a:lnTo>
                  <a:lnTo>
                    <a:pt x="85" y="69"/>
                  </a:lnTo>
                  <a:lnTo>
                    <a:pt x="85" y="87"/>
                  </a:lnTo>
                  <a:lnTo>
                    <a:pt x="85" y="87"/>
                  </a:lnTo>
                  <a:lnTo>
                    <a:pt x="79" y="87"/>
                  </a:lnTo>
                  <a:lnTo>
                    <a:pt x="73" y="90"/>
                  </a:lnTo>
                  <a:lnTo>
                    <a:pt x="64" y="96"/>
                  </a:lnTo>
                  <a:lnTo>
                    <a:pt x="55" y="99"/>
                  </a:lnTo>
                  <a:lnTo>
                    <a:pt x="46" y="99"/>
                  </a:lnTo>
                  <a:lnTo>
                    <a:pt x="37" y="99"/>
                  </a:lnTo>
                  <a:lnTo>
                    <a:pt x="37" y="99"/>
                  </a:lnTo>
                  <a:lnTo>
                    <a:pt x="37" y="90"/>
                  </a:lnTo>
                  <a:lnTo>
                    <a:pt x="34" y="84"/>
                  </a:lnTo>
                  <a:lnTo>
                    <a:pt x="31" y="81"/>
                  </a:lnTo>
                  <a:lnTo>
                    <a:pt x="25" y="81"/>
                  </a:lnTo>
                  <a:lnTo>
                    <a:pt x="12" y="78"/>
                  </a:lnTo>
                  <a:lnTo>
                    <a:pt x="0" y="75"/>
                  </a:lnTo>
                  <a:lnTo>
                    <a:pt x="0" y="75"/>
                  </a:lnTo>
                  <a:lnTo>
                    <a:pt x="0" y="72"/>
                  </a:lnTo>
                  <a:lnTo>
                    <a:pt x="6" y="69"/>
                  </a:lnTo>
                  <a:lnTo>
                    <a:pt x="12" y="66"/>
                  </a:lnTo>
                  <a:lnTo>
                    <a:pt x="12" y="66"/>
                  </a:lnTo>
                  <a:lnTo>
                    <a:pt x="9" y="60"/>
                  </a:lnTo>
                  <a:lnTo>
                    <a:pt x="9" y="57"/>
                  </a:lnTo>
                  <a:lnTo>
                    <a:pt x="16" y="57"/>
                  </a:lnTo>
                  <a:lnTo>
                    <a:pt x="16" y="57"/>
                  </a:lnTo>
                  <a:lnTo>
                    <a:pt x="16" y="54"/>
                  </a:lnTo>
                  <a:lnTo>
                    <a:pt x="12" y="51"/>
                  </a:lnTo>
                  <a:lnTo>
                    <a:pt x="12" y="48"/>
                  </a:lnTo>
                  <a:lnTo>
                    <a:pt x="12" y="42"/>
                  </a:lnTo>
                  <a:lnTo>
                    <a:pt x="12" y="42"/>
                  </a:lnTo>
                  <a:lnTo>
                    <a:pt x="19" y="45"/>
                  </a:lnTo>
                  <a:lnTo>
                    <a:pt x="19" y="39"/>
                  </a:lnTo>
                  <a:lnTo>
                    <a:pt x="19" y="39"/>
                  </a:lnTo>
                  <a:lnTo>
                    <a:pt x="22" y="36"/>
                  </a:lnTo>
                  <a:lnTo>
                    <a:pt x="25" y="33"/>
                  </a:lnTo>
                  <a:lnTo>
                    <a:pt x="28" y="27"/>
                  </a:lnTo>
                  <a:lnTo>
                    <a:pt x="28" y="21"/>
                  </a:lnTo>
                  <a:lnTo>
                    <a:pt x="28" y="21"/>
                  </a:lnTo>
                  <a:lnTo>
                    <a:pt x="28" y="15"/>
                  </a:lnTo>
                  <a:lnTo>
                    <a:pt x="22" y="12"/>
                  </a:lnTo>
                  <a:lnTo>
                    <a:pt x="19" y="9"/>
                  </a:lnTo>
                  <a:lnTo>
                    <a:pt x="19" y="3"/>
                  </a:lnTo>
                  <a:lnTo>
                    <a:pt x="19"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56" name="Freeform 105"/>
            <p:cNvSpPr>
              <a:spLocks/>
            </p:cNvSpPr>
            <p:nvPr/>
          </p:nvSpPr>
          <p:spPr bwMode="auto">
            <a:xfrm>
              <a:off x="2592388" y="2105025"/>
              <a:ext cx="52388" cy="38100"/>
            </a:xfrm>
            <a:custGeom>
              <a:avLst/>
              <a:gdLst>
                <a:gd name="T0" fmla="*/ 3 w 33"/>
                <a:gd name="T1" fmla="*/ 0 h 24"/>
                <a:gd name="T2" fmla="*/ 3 w 33"/>
                <a:gd name="T3" fmla="*/ 0 h 24"/>
                <a:gd name="T4" fmla="*/ 27 w 33"/>
                <a:gd name="T5" fmla="*/ 0 h 24"/>
                <a:gd name="T6" fmla="*/ 27 w 33"/>
                <a:gd name="T7" fmla="*/ 0 h 24"/>
                <a:gd name="T8" fmla="*/ 30 w 33"/>
                <a:gd name="T9" fmla="*/ 9 h 24"/>
                <a:gd name="T10" fmla="*/ 33 w 33"/>
                <a:gd name="T11" fmla="*/ 12 h 24"/>
                <a:gd name="T12" fmla="*/ 33 w 33"/>
                <a:gd name="T13" fmla="*/ 18 h 24"/>
                <a:gd name="T14" fmla="*/ 33 w 33"/>
                <a:gd name="T15" fmla="*/ 18 h 24"/>
                <a:gd name="T16" fmla="*/ 27 w 33"/>
                <a:gd name="T17" fmla="*/ 18 h 24"/>
                <a:gd name="T18" fmla="*/ 27 w 33"/>
                <a:gd name="T19" fmla="*/ 18 h 24"/>
                <a:gd name="T20" fmla="*/ 24 w 33"/>
                <a:gd name="T21" fmla="*/ 24 h 24"/>
                <a:gd name="T22" fmla="*/ 24 w 33"/>
                <a:gd name="T23" fmla="*/ 24 h 24"/>
                <a:gd name="T24" fmla="*/ 15 w 33"/>
                <a:gd name="T25" fmla="*/ 15 h 24"/>
                <a:gd name="T26" fmla="*/ 9 w 33"/>
                <a:gd name="T27" fmla="*/ 12 h 24"/>
                <a:gd name="T28" fmla="*/ 0 w 33"/>
                <a:gd name="T29" fmla="*/ 12 h 24"/>
                <a:gd name="T30" fmla="*/ 0 w 33"/>
                <a:gd name="T31" fmla="*/ 12 h 24"/>
                <a:gd name="T32" fmla="*/ 3 w 33"/>
                <a:gd name="T33" fmla="*/ 9 h 24"/>
                <a:gd name="T34" fmla="*/ 3 w 33"/>
                <a:gd name="T35" fmla="*/ 0 h 24"/>
                <a:gd name="T36" fmla="*/ 3 w 33"/>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4">
                  <a:moveTo>
                    <a:pt x="3" y="0"/>
                  </a:moveTo>
                  <a:lnTo>
                    <a:pt x="3" y="0"/>
                  </a:lnTo>
                  <a:lnTo>
                    <a:pt x="27" y="0"/>
                  </a:lnTo>
                  <a:lnTo>
                    <a:pt x="27" y="0"/>
                  </a:lnTo>
                  <a:lnTo>
                    <a:pt x="30" y="9"/>
                  </a:lnTo>
                  <a:lnTo>
                    <a:pt x="33" y="12"/>
                  </a:lnTo>
                  <a:lnTo>
                    <a:pt x="33" y="18"/>
                  </a:lnTo>
                  <a:lnTo>
                    <a:pt x="33" y="18"/>
                  </a:lnTo>
                  <a:lnTo>
                    <a:pt x="27" y="18"/>
                  </a:lnTo>
                  <a:lnTo>
                    <a:pt x="27" y="18"/>
                  </a:lnTo>
                  <a:lnTo>
                    <a:pt x="24" y="24"/>
                  </a:lnTo>
                  <a:lnTo>
                    <a:pt x="24" y="24"/>
                  </a:lnTo>
                  <a:lnTo>
                    <a:pt x="15" y="15"/>
                  </a:lnTo>
                  <a:lnTo>
                    <a:pt x="9" y="12"/>
                  </a:lnTo>
                  <a:lnTo>
                    <a:pt x="0" y="12"/>
                  </a:lnTo>
                  <a:lnTo>
                    <a:pt x="0" y="12"/>
                  </a:lnTo>
                  <a:lnTo>
                    <a:pt x="3" y="9"/>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57" name="Freeform 106"/>
            <p:cNvSpPr>
              <a:spLocks/>
            </p:cNvSpPr>
            <p:nvPr/>
          </p:nvSpPr>
          <p:spPr bwMode="auto">
            <a:xfrm>
              <a:off x="2874963" y="2085975"/>
              <a:ext cx="115888" cy="90487"/>
            </a:xfrm>
            <a:custGeom>
              <a:avLst/>
              <a:gdLst>
                <a:gd name="T0" fmla="*/ 70 w 73"/>
                <a:gd name="T1" fmla="*/ 6 h 57"/>
                <a:gd name="T2" fmla="*/ 70 w 73"/>
                <a:gd name="T3" fmla="*/ 6 h 57"/>
                <a:gd name="T4" fmla="*/ 73 w 73"/>
                <a:gd name="T5" fmla="*/ 6 h 57"/>
                <a:gd name="T6" fmla="*/ 73 w 73"/>
                <a:gd name="T7" fmla="*/ 12 h 57"/>
                <a:gd name="T8" fmla="*/ 73 w 73"/>
                <a:gd name="T9" fmla="*/ 18 h 57"/>
                <a:gd name="T10" fmla="*/ 73 w 73"/>
                <a:gd name="T11" fmla="*/ 24 h 57"/>
                <a:gd name="T12" fmla="*/ 73 w 73"/>
                <a:gd name="T13" fmla="*/ 24 h 57"/>
                <a:gd name="T14" fmla="*/ 70 w 73"/>
                <a:gd name="T15" fmla="*/ 24 h 57"/>
                <a:gd name="T16" fmla="*/ 67 w 73"/>
                <a:gd name="T17" fmla="*/ 27 h 57"/>
                <a:gd name="T18" fmla="*/ 67 w 73"/>
                <a:gd name="T19" fmla="*/ 33 h 57"/>
                <a:gd name="T20" fmla="*/ 67 w 73"/>
                <a:gd name="T21" fmla="*/ 33 h 57"/>
                <a:gd name="T22" fmla="*/ 61 w 73"/>
                <a:gd name="T23" fmla="*/ 33 h 57"/>
                <a:gd name="T24" fmla="*/ 58 w 73"/>
                <a:gd name="T25" fmla="*/ 33 h 57"/>
                <a:gd name="T26" fmla="*/ 52 w 73"/>
                <a:gd name="T27" fmla="*/ 36 h 57"/>
                <a:gd name="T28" fmla="*/ 49 w 73"/>
                <a:gd name="T29" fmla="*/ 39 h 57"/>
                <a:gd name="T30" fmla="*/ 46 w 73"/>
                <a:gd name="T31" fmla="*/ 39 h 57"/>
                <a:gd name="T32" fmla="*/ 46 w 73"/>
                <a:gd name="T33" fmla="*/ 36 h 57"/>
                <a:gd name="T34" fmla="*/ 46 w 73"/>
                <a:gd name="T35" fmla="*/ 36 h 57"/>
                <a:gd name="T36" fmla="*/ 30 w 73"/>
                <a:gd name="T37" fmla="*/ 51 h 57"/>
                <a:gd name="T38" fmla="*/ 24 w 73"/>
                <a:gd name="T39" fmla="*/ 54 h 57"/>
                <a:gd name="T40" fmla="*/ 12 w 73"/>
                <a:gd name="T41" fmla="*/ 57 h 57"/>
                <a:gd name="T42" fmla="*/ 12 w 73"/>
                <a:gd name="T43" fmla="*/ 57 h 57"/>
                <a:gd name="T44" fmla="*/ 9 w 73"/>
                <a:gd name="T45" fmla="*/ 51 h 57"/>
                <a:gd name="T46" fmla="*/ 9 w 73"/>
                <a:gd name="T47" fmla="*/ 42 h 57"/>
                <a:gd name="T48" fmla="*/ 9 w 73"/>
                <a:gd name="T49" fmla="*/ 42 h 57"/>
                <a:gd name="T50" fmla="*/ 3 w 73"/>
                <a:gd name="T51" fmla="*/ 36 h 57"/>
                <a:gd name="T52" fmla="*/ 0 w 73"/>
                <a:gd name="T53" fmla="*/ 33 h 57"/>
                <a:gd name="T54" fmla="*/ 0 w 73"/>
                <a:gd name="T55" fmla="*/ 33 h 57"/>
                <a:gd name="T56" fmla="*/ 0 w 73"/>
                <a:gd name="T57" fmla="*/ 24 h 57"/>
                <a:gd name="T58" fmla="*/ 0 w 73"/>
                <a:gd name="T59" fmla="*/ 12 h 57"/>
                <a:gd name="T60" fmla="*/ 0 w 73"/>
                <a:gd name="T61" fmla="*/ 12 h 57"/>
                <a:gd name="T62" fmla="*/ 3 w 73"/>
                <a:gd name="T63" fmla="*/ 12 h 57"/>
                <a:gd name="T64" fmla="*/ 6 w 73"/>
                <a:gd name="T65" fmla="*/ 12 h 57"/>
                <a:gd name="T66" fmla="*/ 9 w 73"/>
                <a:gd name="T67" fmla="*/ 6 h 57"/>
                <a:gd name="T68" fmla="*/ 9 w 73"/>
                <a:gd name="T69" fmla="*/ 6 h 57"/>
                <a:gd name="T70" fmla="*/ 15 w 73"/>
                <a:gd name="T71" fmla="*/ 6 h 57"/>
                <a:gd name="T72" fmla="*/ 18 w 73"/>
                <a:gd name="T73" fmla="*/ 3 h 57"/>
                <a:gd name="T74" fmla="*/ 21 w 73"/>
                <a:gd name="T75" fmla="*/ 0 h 57"/>
                <a:gd name="T76" fmla="*/ 21 w 73"/>
                <a:gd name="T77" fmla="*/ 0 h 57"/>
                <a:gd name="T78" fmla="*/ 27 w 73"/>
                <a:gd name="T79" fmla="*/ 3 h 57"/>
                <a:gd name="T80" fmla="*/ 37 w 73"/>
                <a:gd name="T81" fmla="*/ 6 h 57"/>
                <a:gd name="T82" fmla="*/ 46 w 73"/>
                <a:gd name="T83" fmla="*/ 6 h 57"/>
                <a:gd name="T84" fmla="*/ 55 w 73"/>
                <a:gd name="T85" fmla="*/ 9 h 57"/>
                <a:gd name="T86" fmla="*/ 55 w 73"/>
                <a:gd name="T87" fmla="*/ 9 h 57"/>
                <a:gd name="T88" fmla="*/ 64 w 73"/>
                <a:gd name="T89" fmla="*/ 9 h 57"/>
                <a:gd name="T90" fmla="*/ 67 w 73"/>
                <a:gd name="T91" fmla="*/ 9 h 57"/>
                <a:gd name="T92" fmla="*/ 70 w 73"/>
                <a:gd name="T93" fmla="*/ 6 h 57"/>
                <a:gd name="T94" fmla="*/ 70 w 73"/>
                <a:gd name="T9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57">
                  <a:moveTo>
                    <a:pt x="70" y="6"/>
                  </a:moveTo>
                  <a:lnTo>
                    <a:pt x="70" y="6"/>
                  </a:lnTo>
                  <a:lnTo>
                    <a:pt x="73" y="6"/>
                  </a:lnTo>
                  <a:lnTo>
                    <a:pt x="73" y="12"/>
                  </a:lnTo>
                  <a:lnTo>
                    <a:pt x="73" y="18"/>
                  </a:lnTo>
                  <a:lnTo>
                    <a:pt x="73" y="24"/>
                  </a:lnTo>
                  <a:lnTo>
                    <a:pt x="73" y="24"/>
                  </a:lnTo>
                  <a:lnTo>
                    <a:pt x="70" y="24"/>
                  </a:lnTo>
                  <a:lnTo>
                    <a:pt x="67" y="27"/>
                  </a:lnTo>
                  <a:lnTo>
                    <a:pt x="67" y="33"/>
                  </a:lnTo>
                  <a:lnTo>
                    <a:pt x="67" y="33"/>
                  </a:lnTo>
                  <a:lnTo>
                    <a:pt x="61" y="33"/>
                  </a:lnTo>
                  <a:lnTo>
                    <a:pt x="58" y="33"/>
                  </a:lnTo>
                  <a:lnTo>
                    <a:pt x="52" y="36"/>
                  </a:lnTo>
                  <a:lnTo>
                    <a:pt x="49" y="39"/>
                  </a:lnTo>
                  <a:lnTo>
                    <a:pt x="46" y="39"/>
                  </a:lnTo>
                  <a:lnTo>
                    <a:pt x="46" y="36"/>
                  </a:lnTo>
                  <a:lnTo>
                    <a:pt x="46" y="36"/>
                  </a:lnTo>
                  <a:lnTo>
                    <a:pt x="30" y="51"/>
                  </a:lnTo>
                  <a:lnTo>
                    <a:pt x="24" y="54"/>
                  </a:lnTo>
                  <a:lnTo>
                    <a:pt x="12" y="57"/>
                  </a:lnTo>
                  <a:lnTo>
                    <a:pt x="12" y="57"/>
                  </a:lnTo>
                  <a:lnTo>
                    <a:pt x="9" y="51"/>
                  </a:lnTo>
                  <a:lnTo>
                    <a:pt x="9" y="42"/>
                  </a:lnTo>
                  <a:lnTo>
                    <a:pt x="9" y="42"/>
                  </a:lnTo>
                  <a:lnTo>
                    <a:pt x="3" y="36"/>
                  </a:lnTo>
                  <a:lnTo>
                    <a:pt x="0" y="33"/>
                  </a:lnTo>
                  <a:lnTo>
                    <a:pt x="0" y="33"/>
                  </a:lnTo>
                  <a:lnTo>
                    <a:pt x="0" y="24"/>
                  </a:lnTo>
                  <a:lnTo>
                    <a:pt x="0" y="12"/>
                  </a:lnTo>
                  <a:lnTo>
                    <a:pt x="0" y="12"/>
                  </a:lnTo>
                  <a:lnTo>
                    <a:pt x="3" y="12"/>
                  </a:lnTo>
                  <a:lnTo>
                    <a:pt x="6" y="12"/>
                  </a:lnTo>
                  <a:lnTo>
                    <a:pt x="9" y="6"/>
                  </a:lnTo>
                  <a:lnTo>
                    <a:pt x="9" y="6"/>
                  </a:lnTo>
                  <a:lnTo>
                    <a:pt x="15" y="6"/>
                  </a:lnTo>
                  <a:lnTo>
                    <a:pt x="18" y="3"/>
                  </a:lnTo>
                  <a:lnTo>
                    <a:pt x="21" y="0"/>
                  </a:lnTo>
                  <a:lnTo>
                    <a:pt x="21" y="0"/>
                  </a:lnTo>
                  <a:lnTo>
                    <a:pt x="27" y="3"/>
                  </a:lnTo>
                  <a:lnTo>
                    <a:pt x="37" y="6"/>
                  </a:lnTo>
                  <a:lnTo>
                    <a:pt x="46" y="6"/>
                  </a:lnTo>
                  <a:lnTo>
                    <a:pt x="55" y="9"/>
                  </a:lnTo>
                  <a:lnTo>
                    <a:pt x="55" y="9"/>
                  </a:lnTo>
                  <a:lnTo>
                    <a:pt x="64" y="9"/>
                  </a:lnTo>
                  <a:lnTo>
                    <a:pt x="67" y="9"/>
                  </a:lnTo>
                  <a:lnTo>
                    <a:pt x="70" y="6"/>
                  </a:lnTo>
                  <a:lnTo>
                    <a:pt x="7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58" name="Freeform 107"/>
            <p:cNvSpPr>
              <a:spLocks/>
            </p:cNvSpPr>
            <p:nvPr/>
          </p:nvSpPr>
          <p:spPr bwMode="auto">
            <a:xfrm>
              <a:off x="4760913" y="2441575"/>
              <a:ext cx="265113" cy="128587"/>
            </a:xfrm>
            <a:custGeom>
              <a:avLst/>
              <a:gdLst>
                <a:gd name="T0" fmla="*/ 121 w 167"/>
                <a:gd name="T1" fmla="*/ 0 h 81"/>
                <a:gd name="T2" fmla="*/ 140 w 167"/>
                <a:gd name="T3" fmla="*/ 9 h 81"/>
                <a:gd name="T4" fmla="*/ 152 w 167"/>
                <a:gd name="T5" fmla="*/ 12 h 81"/>
                <a:gd name="T6" fmla="*/ 146 w 167"/>
                <a:gd name="T7" fmla="*/ 21 h 81"/>
                <a:gd name="T8" fmla="*/ 152 w 167"/>
                <a:gd name="T9" fmla="*/ 30 h 81"/>
                <a:gd name="T10" fmla="*/ 167 w 167"/>
                <a:gd name="T11" fmla="*/ 33 h 81"/>
                <a:gd name="T12" fmla="*/ 167 w 167"/>
                <a:gd name="T13" fmla="*/ 39 h 81"/>
                <a:gd name="T14" fmla="*/ 155 w 167"/>
                <a:gd name="T15" fmla="*/ 57 h 81"/>
                <a:gd name="T16" fmla="*/ 149 w 167"/>
                <a:gd name="T17" fmla="*/ 60 h 81"/>
                <a:gd name="T18" fmla="*/ 143 w 167"/>
                <a:gd name="T19" fmla="*/ 60 h 81"/>
                <a:gd name="T20" fmla="*/ 127 w 167"/>
                <a:gd name="T21" fmla="*/ 69 h 81"/>
                <a:gd name="T22" fmla="*/ 112 w 167"/>
                <a:gd name="T23" fmla="*/ 72 h 81"/>
                <a:gd name="T24" fmla="*/ 109 w 167"/>
                <a:gd name="T25" fmla="*/ 75 h 81"/>
                <a:gd name="T26" fmla="*/ 106 w 167"/>
                <a:gd name="T27" fmla="*/ 78 h 81"/>
                <a:gd name="T28" fmla="*/ 70 w 167"/>
                <a:gd name="T29" fmla="*/ 81 h 81"/>
                <a:gd name="T30" fmla="*/ 58 w 167"/>
                <a:gd name="T31" fmla="*/ 81 h 81"/>
                <a:gd name="T32" fmla="*/ 52 w 167"/>
                <a:gd name="T33" fmla="*/ 78 h 81"/>
                <a:gd name="T34" fmla="*/ 49 w 167"/>
                <a:gd name="T35" fmla="*/ 75 h 81"/>
                <a:gd name="T36" fmla="*/ 43 w 167"/>
                <a:gd name="T37" fmla="*/ 72 h 81"/>
                <a:gd name="T38" fmla="*/ 37 w 167"/>
                <a:gd name="T39" fmla="*/ 69 h 81"/>
                <a:gd name="T40" fmla="*/ 28 w 167"/>
                <a:gd name="T41" fmla="*/ 66 h 81"/>
                <a:gd name="T42" fmla="*/ 31 w 167"/>
                <a:gd name="T43" fmla="*/ 63 h 81"/>
                <a:gd name="T44" fmla="*/ 37 w 167"/>
                <a:gd name="T45" fmla="*/ 60 h 81"/>
                <a:gd name="T46" fmla="*/ 34 w 167"/>
                <a:gd name="T47" fmla="*/ 57 h 81"/>
                <a:gd name="T48" fmla="*/ 25 w 167"/>
                <a:gd name="T49" fmla="*/ 54 h 81"/>
                <a:gd name="T50" fmla="*/ 25 w 167"/>
                <a:gd name="T51" fmla="*/ 48 h 81"/>
                <a:gd name="T52" fmla="*/ 25 w 167"/>
                <a:gd name="T53" fmla="*/ 36 h 81"/>
                <a:gd name="T54" fmla="*/ 25 w 167"/>
                <a:gd name="T55" fmla="*/ 30 h 81"/>
                <a:gd name="T56" fmla="*/ 10 w 167"/>
                <a:gd name="T57" fmla="*/ 33 h 81"/>
                <a:gd name="T58" fmla="*/ 0 w 167"/>
                <a:gd name="T59" fmla="*/ 33 h 81"/>
                <a:gd name="T60" fmla="*/ 0 w 167"/>
                <a:gd name="T61" fmla="*/ 27 h 81"/>
                <a:gd name="T62" fmla="*/ 10 w 167"/>
                <a:gd name="T63" fmla="*/ 24 h 81"/>
                <a:gd name="T64" fmla="*/ 10 w 167"/>
                <a:gd name="T65" fmla="*/ 18 h 81"/>
                <a:gd name="T66" fmla="*/ 40 w 167"/>
                <a:gd name="T67" fmla="*/ 18 h 81"/>
                <a:gd name="T68" fmla="*/ 43 w 167"/>
                <a:gd name="T69" fmla="*/ 21 h 81"/>
                <a:gd name="T70" fmla="*/ 49 w 167"/>
                <a:gd name="T71" fmla="*/ 27 h 81"/>
                <a:gd name="T72" fmla="*/ 46 w 167"/>
                <a:gd name="T73" fmla="*/ 33 h 81"/>
                <a:gd name="T74" fmla="*/ 55 w 167"/>
                <a:gd name="T75" fmla="*/ 30 h 81"/>
                <a:gd name="T76" fmla="*/ 58 w 167"/>
                <a:gd name="T77" fmla="*/ 18 h 81"/>
                <a:gd name="T78" fmla="*/ 58 w 167"/>
                <a:gd name="T79" fmla="*/ 18 h 81"/>
                <a:gd name="T80" fmla="*/ 73 w 167"/>
                <a:gd name="T81" fmla="*/ 18 h 81"/>
                <a:gd name="T82" fmla="*/ 85 w 167"/>
                <a:gd name="T83" fmla="*/ 21 h 81"/>
                <a:gd name="T84" fmla="*/ 82 w 167"/>
                <a:gd name="T85" fmla="*/ 24 h 81"/>
                <a:gd name="T86" fmla="*/ 88 w 167"/>
                <a:gd name="T87" fmla="*/ 24 h 81"/>
                <a:gd name="T88" fmla="*/ 88 w 167"/>
                <a:gd name="T89" fmla="*/ 18 h 81"/>
                <a:gd name="T90" fmla="*/ 112 w 167"/>
                <a:gd name="T91" fmla="*/ 12 h 81"/>
                <a:gd name="T92" fmla="*/ 118 w 167"/>
                <a:gd name="T93" fmla="*/ 9 h 81"/>
                <a:gd name="T94" fmla="*/ 121 w 167"/>
                <a:gd name="T9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7" h="81">
                  <a:moveTo>
                    <a:pt x="121" y="0"/>
                  </a:moveTo>
                  <a:lnTo>
                    <a:pt x="121" y="0"/>
                  </a:lnTo>
                  <a:lnTo>
                    <a:pt x="140" y="9"/>
                  </a:lnTo>
                  <a:lnTo>
                    <a:pt x="140" y="9"/>
                  </a:lnTo>
                  <a:lnTo>
                    <a:pt x="152" y="12"/>
                  </a:lnTo>
                  <a:lnTo>
                    <a:pt x="152" y="12"/>
                  </a:lnTo>
                  <a:lnTo>
                    <a:pt x="146" y="21"/>
                  </a:lnTo>
                  <a:lnTo>
                    <a:pt x="146" y="21"/>
                  </a:lnTo>
                  <a:lnTo>
                    <a:pt x="149" y="27"/>
                  </a:lnTo>
                  <a:lnTo>
                    <a:pt x="152" y="30"/>
                  </a:lnTo>
                  <a:lnTo>
                    <a:pt x="161" y="33"/>
                  </a:lnTo>
                  <a:lnTo>
                    <a:pt x="167" y="33"/>
                  </a:lnTo>
                  <a:lnTo>
                    <a:pt x="167" y="33"/>
                  </a:lnTo>
                  <a:lnTo>
                    <a:pt x="167" y="39"/>
                  </a:lnTo>
                  <a:lnTo>
                    <a:pt x="167" y="45"/>
                  </a:lnTo>
                  <a:lnTo>
                    <a:pt x="155" y="57"/>
                  </a:lnTo>
                  <a:lnTo>
                    <a:pt x="155" y="57"/>
                  </a:lnTo>
                  <a:lnTo>
                    <a:pt x="149" y="60"/>
                  </a:lnTo>
                  <a:lnTo>
                    <a:pt x="143" y="60"/>
                  </a:lnTo>
                  <a:lnTo>
                    <a:pt x="143" y="60"/>
                  </a:lnTo>
                  <a:lnTo>
                    <a:pt x="137" y="66"/>
                  </a:lnTo>
                  <a:lnTo>
                    <a:pt x="127" y="69"/>
                  </a:lnTo>
                  <a:lnTo>
                    <a:pt x="127" y="69"/>
                  </a:lnTo>
                  <a:lnTo>
                    <a:pt x="112" y="72"/>
                  </a:lnTo>
                  <a:lnTo>
                    <a:pt x="112" y="72"/>
                  </a:lnTo>
                  <a:lnTo>
                    <a:pt x="109" y="75"/>
                  </a:lnTo>
                  <a:lnTo>
                    <a:pt x="106" y="78"/>
                  </a:lnTo>
                  <a:lnTo>
                    <a:pt x="106" y="78"/>
                  </a:lnTo>
                  <a:lnTo>
                    <a:pt x="85" y="81"/>
                  </a:lnTo>
                  <a:lnTo>
                    <a:pt x="70" y="81"/>
                  </a:lnTo>
                  <a:lnTo>
                    <a:pt x="58" y="81"/>
                  </a:lnTo>
                  <a:lnTo>
                    <a:pt x="58" y="81"/>
                  </a:lnTo>
                  <a:lnTo>
                    <a:pt x="55" y="78"/>
                  </a:lnTo>
                  <a:lnTo>
                    <a:pt x="52" y="78"/>
                  </a:lnTo>
                  <a:lnTo>
                    <a:pt x="52" y="78"/>
                  </a:lnTo>
                  <a:lnTo>
                    <a:pt x="49" y="75"/>
                  </a:lnTo>
                  <a:lnTo>
                    <a:pt x="46" y="72"/>
                  </a:lnTo>
                  <a:lnTo>
                    <a:pt x="43" y="72"/>
                  </a:lnTo>
                  <a:lnTo>
                    <a:pt x="37" y="69"/>
                  </a:lnTo>
                  <a:lnTo>
                    <a:pt x="37" y="69"/>
                  </a:lnTo>
                  <a:lnTo>
                    <a:pt x="34" y="66"/>
                  </a:lnTo>
                  <a:lnTo>
                    <a:pt x="28" y="66"/>
                  </a:lnTo>
                  <a:lnTo>
                    <a:pt x="28" y="66"/>
                  </a:lnTo>
                  <a:lnTo>
                    <a:pt x="31" y="63"/>
                  </a:lnTo>
                  <a:lnTo>
                    <a:pt x="31" y="63"/>
                  </a:lnTo>
                  <a:lnTo>
                    <a:pt x="37" y="60"/>
                  </a:lnTo>
                  <a:lnTo>
                    <a:pt x="37" y="60"/>
                  </a:lnTo>
                  <a:lnTo>
                    <a:pt x="34" y="57"/>
                  </a:lnTo>
                  <a:lnTo>
                    <a:pt x="31" y="57"/>
                  </a:lnTo>
                  <a:lnTo>
                    <a:pt x="25" y="54"/>
                  </a:lnTo>
                  <a:lnTo>
                    <a:pt x="25" y="54"/>
                  </a:lnTo>
                  <a:lnTo>
                    <a:pt x="25" y="48"/>
                  </a:lnTo>
                  <a:lnTo>
                    <a:pt x="25" y="42"/>
                  </a:lnTo>
                  <a:lnTo>
                    <a:pt x="25" y="36"/>
                  </a:lnTo>
                  <a:lnTo>
                    <a:pt x="25" y="30"/>
                  </a:lnTo>
                  <a:lnTo>
                    <a:pt x="25" y="30"/>
                  </a:lnTo>
                  <a:lnTo>
                    <a:pt x="16" y="30"/>
                  </a:lnTo>
                  <a:lnTo>
                    <a:pt x="10" y="33"/>
                  </a:lnTo>
                  <a:lnTo>
                    <a:pt x="7" y="36"/>
                  </a:lnTo>
                  <a:lnTo>
                    <a:pt x="0" y="33"/>
                  </a:lnTo>
                  <a:lnTo>
                    <a:pt x="0" y="33"/>
                  </a:lnTo>
                  <a:lnTo>
                    <a:pt x="0" y="27"/>
                  </a:lnTo>
                  <a:lnTo>
                    <a:pt x="4" y="24"/>
                  </a:lnTo>
                  <a:lnTo>
                    <a:pt x="10" y="24"/>
                  </a:lnTo>
                  <a:lnTo>
                    <a:pt x="10" y="18"/>
                  </a:lnTo>
                  <a:lnTo>
                    <a:pt x="10" y="18"/>
                  </a:lnTo>
                  <a:lnTo>
                    <a:pt x="25" y="18"/>
                  </a:lnTo>
                  <a:lnTo>
                    <a:pt x="40" y="18"/>
                  </a:lnTo>
                  <a:lnTo>
                    <a:pt x="40" y="18"/>
                  </a:lnTo>
                  <a:lnTo>
                    <a:pt x="43" y="21"/>
                  </a:lnTo>
                  <a:lnTo>
                    <a:pt x="46" y="24"/>
                  </a:lnTo>
                  <a:lnTo>
                    <a:pt x="49" y="27"/>
                  </a:lnTo>
                  <a:lnTo>
                    <a:pt x="46" y="33"/>
                  </a:lnTo>
                  <a:lnTo>
                    <a:pt x="46" y="33"/>
                  </a:lnTo>
                  <a:lnTo>
                    <a:pt x="52" y="33"/>
                  </a:lnTo>
                  <a:lnTo>
                    <a:pt x="55" y="30"/>
                  </a:lnTo>
                  <a:lnTo>
                    <a:pt x="58" y="24"/>
                  </a:lnTo>
                  <a:lnTo>
                    <a:pt x="58" y="18"/>
                  </a:lnTo>
                  <a:lnTo>
                    <a:pt x="58" y="18"/>
                  </a:lnTo>
                  <a:lnTo>
                    <a:pt x="58" y="18"/>
                  </a:lnTo>
                  <a:lnTo>
                    <a:pt x="64" y="18"/>
                  </a:lnTo>
                  <a:lnTo>
                    <a:pt x="73" y="18"/>
                  </a:lnTo>
                  <a:lnTo>
                    <a:pt x="82" y="18"/>
                  </a:lnTo>
                  <a:lnTo>
                    <a:pt x="85" y="21"/>
                  </a:lnTo>
                  <a:lnTo>
                    <a:pt x="82" y="24"/>
                  </a:lnTo>
                  <a:lnTo>
                    <a:pt x="82" y="24"/>
                  </a:lnTo>
                  <a:lnTo>
                    <a:pt x="85" y="27"/>
                  </a:lnTo>
                  <a:lnTo>
                    <a:pt x="88" y="24"/>
                  </a:lnTo>
                  <a:lnTo>
                    <a:pt x="88" y="18"/>
                  </a:lnTo>
                  <a:lnTo>
                    <a:pt x="88" y="18"/>
                  </a:lnTo>
                  <a:lnTo>
                    <a:pt x="100" y="15"/>
                  </a:lnTo>
                  <a:lnTo>
                    <a:pt x="112" y="12"/>
                  </a:lnTo>
                  <a:lnTo>
                    <a:pt x="112" y="12"/>
                  </a:lnTo>
                  <a:lnTo>
                    <a:pt x="118" y="9"/>
                  </a:lnTo>
                  <a:lnTo>
                    <a:pt x="121" y="0"/>
                  </a:lnTo>
                  <a:lnTo>
                    <a:pt x="12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59" name="Freeform 108"/>
            <p:cNvSpPr>
              <a:spLocks/>
            </p:cNvSpPr>
            <p:nvPr/>
          </p:nvSpPr>
          <p:spPr bwMode="auto">
            <a:xfrm>
              <a:off x="3095625" y="2474913"/>
              <a:ext cx="168275" cy="114300"/>
            </a:xfrm>
            <a:custGeom>
              <a:avLst/>
              <a:gdLst>
                <a:gd name="T0" fmla="*/ 28 w 106"/>
                <a:gd name="T1" fmla="*/ 0 h 72"/>
                <a:gd name="T2" fmla="*/ 28 w 106"/>
                <a:gd name="T3" fmla="*/ 0 h 72"/>
                <a:gd name="T4" fmla="*/ 37 w 106"/>
                <a:gd name="T5" fmla="*/ 6 h 72"/>
                <a:gd name="T6" fmla="*/ 43 w 106"/>
                <a:gd name="T7" fmla="*/ 9 h 72"/>
                <a:gd name="T8" fmla="*/ 52 w 106"/>
                <a:gd name="T9" fmla="*/ 15 h 72"/>
                <a:gd name="T10" fmla="*/ 52 w 106"/>
                <a:gd name="T11" fmla="*/ 18 h 72"/>
                <a:gd name="T12" fmla="*/ 52 w 106"/>
                <a:gd name="T13" fmla="*/ 24 h 72"/>
                <a:gd name="T14" fmla="*/ 52 w 106"/>
                <a:gd name="T15" fmla="*/ 24 h 72"/>
                <a:gd name="T16" fmla="*/ 55 w 106"/>
                <a:gd name="T17" fmla="*/ 24 h 72"/>
                <a:gd name="T18" fmla="*/ 58 w 106"/>
                <a:gd name="T19" fmla="*/ 24 h 72"/>
                <a:gd name="T20" fmla="*/ 61 w 106"/>
                <a:gd name="T21" fmla="*/ 21 h 72"/>
                <a:gd name="T22" fmla="*/ 61 w 106"/>
                <a:gd name="T23" fmla="*/ 21 h 72"/>
                <a:gd name="T24" fmla="*/ 64 w 106"/>
                <a:gd name="T25" fmla="*/ 24 h 72"/>
                <a:gd name="T26" fmla="*/ 67 w 106"/>
                <a:gd name="T27" fmla="*/ 27 h 72"/>
                <a:gd name="T28" fmla="*/ 67 w 106"/>
                <a:gd name="T29" fmla="*/ 30 h 72"/>
                <a:gd name="T30" fmla="*/ 73 w 106"/>
                <a:gd name="T31" fmla="*/ 33 h 72"/>
                <a:gd name="T32" fmla="*/ 73 w 106"/>
                <a:gd name="T33" fmla="*/ 33 h 72"/>
                <a:gd name="T34" fmla="*/ 76 w 106"/>
                <a:gd name="T35" fmla="*/ 36 h 72"/>
                <a:gd name="T36" fmla="*/ 82 w 106"/>
                <a:gd name="T37" fmla="*/ 39 h 72"/>
                <a:gd name="T38" fmla="*/ 88 w 106"/>
                <a:gd name="T39" fmla="*/ 51 h 72"/>
                <a:gd name="T40" fmla="*/ 88 w 106"/>
                <a:gd name="T41" fmla="*/ 51 h 72"/>
                <a:gd name="T42" fmla="*/ 100 w 106"/>
                <a:gd name="T43" fmla="*/ 51 h 72"/>
                <a:gd name="T44" fmla="*/ 106 w 106"/>
                <a:gd name="T45" fmla="*/ 57 h 72"/>
                <a:gd name="T46" fmla="*/ 106 w 106"/>
                <a:gd name="T47" fmla="*/ 57 h 72"/>
                <a:gd name="T48" fmla="*/ 100 w 106"/>
                <a:gd name="T49" fmla="*/ 60 h 72"/>
                <a:gd name="T50" fmla="*/ 94 w 106"/>
                <a:gd name="T51" fmla="*/ 60 h 72"/>
                <a:gd name="T52" fmla="*/ 82 w 106"/>
                <a:gd name="T53" fmla="*/ 60 h 72"/>
                <a:gd name="T54" fmla="*/ 67 w 106"/>
                <a:gd name="T55" fmla="*/ 60 h 72"/>
                <a:gd name="T56" fmla="*/ 52 w 106"/>
                <a:gd name="T57" fmla="*/ 60 h 72"/>
                <a:gd name="T58" fmla="*/ 52 w 106"/>
                <a:gd name="T59" fmla="*/ 60 h 72"/>
                <a:gd name="T60" fmla="*/ 43 w 106"/>
                <a:gd name="T61" fmla="*/ 66 h 72"/>
                <a:gd name="T62" fmla="*/ 37 w 106"/>
                <a:gd name="T63" fmla="*/ 69 h 72"/>
                <a:gd name="T64" fmla="*/ 34 w 106"/>
                <a:gd name="T65" fmla="*/ 72 h 72"/>
                <a:gd name="T66" fmla="*/ 34 w 106"/>
                <a:gd name="T67" fmla="*/ 72 h 72"/>
                <a:gd name="T68" fmla="*/ 18 w 106"/>
                <a:gd name="T69" fmla="*/ 63 h 72"/>
                <a:gd name="T70" fmla="*/ 12 w 106"/>
                <a:gd name="T71" fmla="*/ 60 h 72"/>
                <a:gd name="T72" fmla="*/ 0 w 106"/>
                <a:gd name="T73" fmla="*/ 60 h 72"/>
                <a:gd name="T74" fmla="*/ 0 w 106"/>
                <a:gd name="T75" fmla="*/ 60 h 72"/>
                <a:gd name="T76" fmla="*/ 0 w 106"/>
                <a:gd name="T77" fmla="*/ 57 h 72"/>
                <a:gd name="T78" fmla="*/ 3 w 106"/>
                <a:gd name="T79" fmla="*/ 57 h 72"/>
                <a:gd name="T80" fmla="*/ 9 w 106"/>
                <a:gd name="T81" fmla="*/ 57 h 72"/>
                <a:gd name="T82" fmla="*/ 9 w 106"/>
                <a:gd name="T83" fmla="*/ 57 h 72"/>
                <a:gd name="T84" fmla="*/ 6 w 106"/>
                <a:gd name="T85" fmla="*/ 51 h 72"/>
                <a:gd name="T86" fmla="*/ 6 w 106"/>
                <a:gd name="T87" fmla="*/ 48 h 72"/>
                <a:gd name="T88" fmla="*/ 12 w 106"/>
                <a:gd name="T89" fmla="*/ 48 h 72"/>
                <a:gd name="T90" fmla="*/ 12 w 106"/>
                <a:gd name="T91" fmla="*/ 48 h 72"/>
                <a:gd name="T92" fmla="*/ 9 w 106"/>
                <a:gd name="T93" fmla="*/ 39 h 72"/>
                <a:gd name="T94" fmla="*/ 9 w 106"/>
                <a:gd name="T95" fmla="*/ 30 h 72"/>
                <a:gd name="T96" fmla="*/ 12 w 106"/>
                <a:gd name="T97" fmla="*/ 24 h 72"/>
                <a:gd name="T98" fmla="*/ 12 w 106"/>
                <a:gd name="T99" fmla="*/ 12 h 72"/>
                <a:gd name="T100" fmla="*/ 12 w 106"/>
                <a:gd name="T101" fmla="*/ 12 h 72"/>
                <a:gd name="T102" fmla="*/ 25 w 106"/>
                <a:gd name="T103" fmla="*/ 9 h 72"/>
                <a:gd name="T104" fmla="*/ 28 w 106"/>
                <a:gd name="T105" fmla="*/ 6 h 72"/>
                <a:gd name="T106" fmla="*/ 28 w 106"/>
                <a:gd name="T107" fmla="*/ 0 h 72"/>
                <a:gd name="T108" fmla="*/ 28 w 106"/>
                <a:gd name="T10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 h="72">
                  <a:moveTo>
                    <a:pt x="28" y="0"/>
                  </a:moveTo>
                  <a:lnTo>
                    <a:pt x="28" y="0"/>
                  </a:lnTo>
                  <a:lnTo>
                    <a:pt x="37" y="6"/>
                  </a:lnTo>
                  <a:lnTo>
                    <a:pt x="43" y="9"/>
                  </a:lnTo>
                  <a:lnTo>
                    <a:pt x="52" y="15"/>
                  </a:lnTo>
                  <a:lnTo>
                    <a:pt x="52" y="18"/>
                  </a:lnTo>
                  <a:lnTo>
                    <a:pt x="52" y="24"/>
                  </a:lnTo>
                  <a:lnTo>
                    <a:pt x="52" y="24"/>
                  </a:lnTo>
                  <a:lnTo>
                    <a:pt x="55" y="24"/>
                  </a:lnTo>
                  <a:lnTo>
                    <a:pt x="58" y="24"/>
                  </a:lnTo>
                  <a:lnTo>
                    <a:pt x="61" y="21"/>
                  </a:lnTo>
                  <a:lnTo>
                    <a:pt x="61" y="21"/>
                  </a:lnTo>
                  <a:lnTo>
                    <a:pt x="64" y="24"/>
                  </a:lnTo>
                  <a:lnTo>
                    <a:pt x="67" y="27"/>
                  </a:lnTo>
                  <a:lnTo>
                    <a:pt x="67" y="30"/>
                  </a:lnTo>
                  <a:lnTo>
                    <a:pt x="73" y="33"/>
                  </a:lnTo>
                  <a:lnTo>
                    <a:pt x="73" y="33"/>
                  </a:lnTo>
                  <a:lnTo>
                    <a:pt x="76" y="36"/>
                  </a:lnTo>
                  <a:lnTo>
                    <a:pt x="82" y="39"/>
                  </a:lnTo>
                  <a:lnTo>
                    <a:pt x="88" y="51"/>
                  </a:lnTo>
                  <a:lnTo>
                    <a:pt x="88" y="51"/>
                  </a:lnTo>
                  <a:lnTo>
                    <a:pt x="100" y="51"/>
                  </a:lnTo>
                  <a:lnTo>
                    <a:pt x="106" y="57"/>
                  </a:lnTo>
                  <a:lnTo>
                    <a:pt x="106" y="57"/>
                  </a:lnTo>
                  <a:lnTo>
                    <a:pt x="100" y="60"/>
                  </a:lnTo>
                  <a:lnTo>
                    <a:pt x="94" y="60"/>
                  </a:lnTo>
                  <a:lnTo>
                    <a:pt x="82" y="60"/>
                  </a:lnTo>
                  <a:lnTo>
                    <a:pt x="67" y="60"/>
                  </a:lnTo>
                  <a:lnTo>
                    <a:pt x="52" y="60"/>
                  </a:lnTo>
                  <a:lnTo>
                    <a:pt x="52" y="60"/>
                  </a:lnTo>
                  <a:lnTo>
                    <a:pt x="43" y="66"/>
                  </a:lnTo>
                  <a:lnTo>
                    <a:pt x="37" y="69"/>
                  </a:lnTo>
                  <a:lnTo>
                    <a:pt x="34" y="72"/>
                  </a:lnTo>
                  <a:lnTo>
                    <a:pt x="34" y="72"/>
                  </a:lnTo>
                  <a:lnTo>
                    <a:pt x="18" y="63"/>
                  </a:lnTo>
                  <a:lnTo>
                    <a:pt x="12" y="60"/>
                  </a:lnTo>
                  <a:lnTo>
                    <a:pt x="0" y="60"/>
                  </a:lnTo>
                  <a:lnTo>
                    <a:pt x="0" y="60"/>
                  </a:lnTo>
                  <a:lnTo>
                    <a:pt x="0" y="57"/>
                  </a:lnTo>
                  <a:lnTo>
                    <a:pt x="3" y="57"/>
                  </a:lnTo>
                  <a:lnTo>
                    <a:pt x="9" y="57"/>
                  </a:lnTo>
                  <a:lnTo>
                    <a:pt x="9" y="57"/>
                  </a:lnTo>
                  <a:lnTo>
                    <a:pt x="6" y="51"/>
                  </a:lnTo>
                  <a:lnTo>
                    <a:pt x="6" y="48"/>
                  </a:lnTo>
                  <a:lnTo>
                    <a:pt x="12" y="48"/>
                  </a:lnTo>
                  <a:lnTo>
                    <a:pt x="12" y="48"/>
                  </a:lnTo>
                  <a:lnTo>
                    <a:pt x="9" y="39"/>
                  </a:lnTo>
                  <a:lnTo>
                    <a:pt x="9" y="30"/>
                  </a:lnTo>
                  <a:lnTo>
                    <a:pt x="12" y="24"/>
                  </a:lnTo>
                  <a:lnTo>
                    <a:pt x="12" y="12"/>
                  </a:lnTo>
                  <a:lnTo>
                    <a:pt x="12" y="12"/>
                  </a:lnTo>
                  <a:lnTo>
                    <a:pt x="25" y="9"/>
                  </a:lnTo>
                  <a:lnTo>
                    <a:pt x="28" y="6"/>
                  </a:lnTo>
                  <a:lnTo>
                    <a:pt x="28" y="0"/>
                  </a:lnTo>
                  <a:lnTo>
                    <a:pt x="28"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60" name="Freeform 109"/>
            <p:cNvSpPr>
              <a:spLocks/>
            </p:cNvSpPr>
            <p:nvPr/>
          </p:nvSpPr>
          <p:spPr bwMode="auto">
            <a:xfrm>
              <a:off x="7896225" y="4384675"/>
              <a:ext cx="277813" cy="279400"/>
            </a:xfrm>
            <a:custGeom>
              <a:avLst/>
              <a:gdLst>
                <a:gd name="T0" fmla="*/ 18 w 175"/>
                <a:gd name="T1" fmla="*/ 18 h 176"/>
                <a:gd name="T2" fmla="*/ 9 w 175"/>
                <a:gd name="T3" fmla="*/ 15 h 176"/>
                <a:gd name="T4" fmla="*/ 0 w 175"/>
                <a:gd name="T5" fmla="*/ 3 h 176"/>
                <a:gd name="T6" fmla="*/ 15 w 175"/>
                <a:gd name="T7" fmla="*/ 0 h 176"/>
                <a:gd name="T8" fmla="*/ 33 w 175"/>
                <a:gd name="T9" fmla="*/ 0 h 176"/>
                <a:gd name="T10" fmla="*/ 45 w 175"/>
                <a:gd name="T11" fmla="*/ 6 h 176"/>
                <a:gd name="T12" fmla="*/ 51 w 175"/>
                <a:gd name="T13" fmla="*/ 12 h 176"/>
                <a:gd name="T14" fmla="*/ 57 w 175"/>
                <a:gd name="T15" fmla="*/ 18 h 176"/>
                <a:gd name="T16" fmla="*/ 57 w 175"/>
                <a:gd name="T17" fmla="*/ 24 h 176"/>
                <a:gd name="T18" fmla="*/ 69 w 175"/>
                <a:gd name="T19" fmla="*/ 30 h 176"/>
                <a:gd name="T20" fmla="*/ 81 w 175"/>
                <a:gd name="T21" fmla="*/ 37 h 176"/>
                <a:gd name="T22" fmla="*/ 103 w 175"/>
                <a:gd name="T23" fmla="*/ 58 h 176"/>
                <a:gd name="T24" fmla="*/ 109 w 175"/>
                <a:gd name="T25" fmla="*/ 64 h 176"/>
                <a:gd name="T26" fmla="*/ 112 w 175"/>
                <a:gd name="T27" fmla="*/ 70 h 176"/>
                <a:gd name="T28" fmla="*/ 124 w 175"/>
                <a:gd name="T29" fmla="*/ 73 h 176"/>
                <a:gd name="T30" fmla="*/ 133 w 175"/>
                <a:gd name="T31" fmla="*/ 85 h 176"/>
                <a:gd name="T32" fmla="*/ 139 w 175"/>
                <a:gd name="T33" fmla="*/ 97 h 176"/>
                <a:gd name="T34" fmla="*/ 148 w 175"/>
                <a:gd name="T35" fmla="*/ 109 h 176"/>
                <a:gd name="T36" fmla="*/ 160 w 175"/>
                <a:gd name="T37" fmla="*/ 118 h 176"/>
                <a:gd name="T38" fmla="*/ 163 w 175"/>
                <a:gd name="T39" fmla="*/ 130 h 176"/>
                <a:gd name="T40" fmla="*/ 169 w 175"/>
                <a:gd name="T41" fmla="*/ 139 h 176"/>
                <a:gd name="T42" fmla="*/ 172 w 175"/>
                <a:gd name="T43" fmla="*/ 154 h 176"/>
                <a:gd name="T44" fmla="*/ 169 w 175"/>
                <a:gd name="T45" fmla="*/ 167 h 176"/>
                <a:gd name="T46" fmla="*/ 172 w 175"/>
                <a:gd name="T47" fmla="*/ 173 h 176"/>
                <a:gd name="T48" fmla="*/ 157 w 175"/>
                <a:gd name="T49" fmla="*/ 173 h 176"/>
                <a:gd name="T50" fmla="*/ 139 w 175"/>
                <a:gd name="T51" fmla="*/ 173 h 176"/>
                <a:gd name="T52" fmla="*/ 136 w 175"/>
                <a:gd name="T53" fmla="*/ 164 h 176"/>
                <a:gd name="T54" fmla="*/ 124 w 175"/>
                <a:gd name="T55" fmla="*/ 154 h 176"/>
                <a:gd name="T56" fmla="*/ 112 w 175"/>
                <a:gd name="T57" fmla="*/ 145 h 176"/>
                <a:gd name="T58" fmla="*/ 115 w 175"/>
                <a:gd name="T59" fmla="*/ 139 h 176"/>
                <a:gd name="T60" fmla="*/ 112 w 175"/>
                <a:gd name="T61" fmla="*/ 139 h 176"/>
                <a:gd name="T62" fmla="*/ 109 w 175"/>
                <a:gd name="T63" fmla="*/ 136 h 176"/>
                <a:gd name="T64" fmla="*/ 103 w 175"/>
                <a:gd name="T65" fmla="*/ 130 h 176"/>
                <a:gd name="T66" fmla="*/ 94 w 175"/>
                <a:gd name="T67" fmla="*/ 121 h 176"/>
                <a:gd name="T68" fmla="*/ 81 w 175"/>
                <a:gd name="T69" fmla="*/ 115 h 176"/>
                <a:gd name="T70" fmla="*/ 75 w 175"/>
                <a:gd name="T71" fmla="*/ 94 h 176"/>
                <a:gd name="T72" fmla="*/ 72 w 175"/>
                <a:gd name="T73" fmla="*/ 88 h 176"/>
                <a:gd name="T74" fmla="*/ 69 w 175"/>
                <a:gd name="T75" fmla="*/ 94 h 176"/>
                <a:gd name="T76" fmla="*/ 63 w 175"/>
                <a:gd name="T77" fmla="*/ 73 h 176"/>
                <a:gd name="T78" fmla="*/ 54 w 175"/>
                <a:gd name="T79" fmla="*/ 67 h 176"/>
                <a:gd name="T80" fmla="*/ 45 w 175"/>
                <a:gd name="T81" fmla="*/ 61 h 176"/>
                <a:gd name="T82" fmla="*/ 42 w 175"/>
                <a:gd name="T83" fmla="*/ 46 h 176"/>
                <a:gd name="T84" fmla="*/ 30 w 175"/>
                <a:gd name="T85" fmla="*/ 37 h 176"/>
                <a:gd name="T86" fmla="*/ 21 w 175"/>
                <a:gd name="T87" fmla="*/ 30 h 176"/>
                <a:gd name="T88" fmla="*/ 24 w 175"/>
                <a:gd name="T89" fmla="*/ 1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5" h="176">
                  <a:moveTo>
                    <a:pt x="18" y="21"/>
                  </a:moveTo>
                  <a:lnTo>
                    <a:pt x="18" y="21"/>
                  </a:lnTo>
                  <a:lnTo>
                    <a:pt x="18" y="18"/>
                  </a:lnTo>
                  <a:lnTo>
                    <a:pt x="15" y="18"/>
                  </a:lnTo>
                  <a:lnTo>
                    <a:pt x="9" y="15"/>
                  </a:lnTo>
                  <a:lnTo>
                    <a:pt x="9" y="15"/>
                  </a:lnTo>
                  <a:lnTo>
                    <a:pt x="6" y="9"/>
                  </a:lnTo>
                  <a:lnTo>
                    <a:pt x="6" y="6"/>
                  </a:lnTo>
                  <a:lnTo>
                    <a:pt x="0" y="3"/>
                  </a:lnTo>
                  <a:lnTo>
                    <a:pt x="0" y="3"/>
                  </a:lnTo>
                  <a:lnTo>
                    <a:pt x="9" y="0"/>
                  </a:lnTo>
                  <a:lnTo>
                    <a:pt x="15" y="0"/>
                  </a:lnTo>
                  <a:lnTo>
                    <a:pt x="24" y="3"/>
                  </a:lnTo>
                  <a:lnTo>
                    <a:pt x="33" y="0"/>
                  </a:lnTo>
                  <a:lnTo>
                    <a:pt x="33" y="0"/>
                  </a:lnTo>
                  <a:lnTo>
                    <a:pt x="36" y="6"/>
                  </a:lnTo>
                  <a:lnTo>
                    <a:pt x="39" y="6"/>
                  </a:lnTo>
                  <a:lnTo>
                    <a:pt x="45" y="6"/>
                  </a:lnTo>
                  <a:lnTo>
                    <a:pt x="51" y="9"/>
                  </a:lnTo>
                  <a:lnTo>
                    <a:pt x="51" y="9"/>
                  </a:lnTo>
                  <a:lnTo>
                    <a:pt x="51" y="12"/>
                  </a:lnTo>
                  <a:lnTo>
                    <a:pt x="51" y="15"/>
                  </a:lnTo>
                  <a:lnTo>
                    <a:pt x="51" y="15"/>
                  </a:lnTo>
                  <a:lnTo>
                    <a:pt x="57" y="18"/>
                  </a:lnTo>
                  <a:lnTo>
                    <a:pt x="57" y="21"/>
                  </a:lnTo>
                  <a:lnTo>
                    <a:pt x="57" y="24"/>
                  </a:lnTo>
                  <a:lnTo>
                    <a:pt x="57" y="24"/>
                  </a:lnTo>
                  <a:lnTo>
                    <a:pt x="63" y="24"/>
                  </a:lnTo>
                  <a:lnTo>
                    <a:pt x="66" y="27"/>
                  </a:lnTo>
                  <a:lnTo>
                    <a:pt x="69" y="30"/>
                  </a:lnTo>
                  <a:lnTo>
                    <a:pt x="75" y="33"/>
                  </a:lnTo>
                  <a:lnTo>
                    <a:pt x="75" y="33"/>
                  </a:lnTo>
                  <a:lnTo>
                    <a:pt x="81" y="37"/>
                  </a:lnTo>
                  <a:lnTo>
                    <a:pt x="88" y="46"/>
                  </a:lnTo>
                  <a:lnTo>
                    <a:pt x="94" y="55"/>
                  </a:lnTo>
                  <a:lnTo>
                    <a:pt x="103" y="58"/>
                  </a:lnTo>
                  <a:lnTo>
                    <a:pt x="103" y="58"/>
                  </a:lnTo>
                  <a:lnTo>
                    <a:pt x="106" y="58"/>
                  </a:lnTo>
                  <a:lnTo>
                    <a:pt x="109" y="64"/>
                  </a:lnTo>
                  <a:lnTo>
                    <a:pt x="109" y="67"/>
                  </a:lnTo>
                  <a:lnTo>
                    <a:pt x="112" y="70"/>
                  </a:lnTo>
                  <a:lnTo>
                    <a:pt x="112" y="70"/>
                  </a:lnTo>
                  <a:lnTo>
                    <a:pt x="118" y="73"/>
                  </a:lnTo>
                  <a:lnTo>
                    <a:pt x="124" y="73"/>
                  </a:lnTo>
                  <a:lnTo>
                    <a:pt x="124" y="73"/>
                  </a:lnTo>
                  <a:lnTo>
                    <a:pt x="133" y="82"/>
                  </a:lnTo>
                  <a:lnTo>
                    <a:pt x="133" y="82"/>
                  </a:lnTo>
                  <a:lnTo>
                    <a:pt x="133" y="85"/>
                  </a:lnTo>
                  <a:lnTo>
                    <a:pt x="133" y="91"/>
                  </a:lnTo>
                  <a:lnTo>
                    <a:pt x="133" y="91"/>
                  </a:lnTo>
                  <a:lnTo>
                    <a:pt x="139" y="97"/>
                  </a:lnTo>
                  <a:lnTo>
                    <a:pt x="139" y="97"/>
                  </a:lnTo>
                  <a:lnTo>
                    <a:pt x="145" y="106"/>
                  </a:lnTo>
                  <a:lnTo>
                    <a:pt x="148" y="109"/>
                  </a:lnTo>
                  <a:lnTo>
                    <a:pt x="151" y="109"/>
                  </a:lnTo>
                  <a:lnTo>
                    <a:pt x="151" y="109"/>
                  </a:lnTo>
                  <a:lnTo>
                    <a:pt x="160" y="118"/>
                  </a:lnTo>
                  <a:lnTo>
                    <a:pt x="160" y="118"/>
                  </a:lnTo>
                  <a:lnTo>
                    <a:pt x="163" y="124"/>
                  </a:lnTo>
                  <a:lnTo>
                    <a:pt x="163" y="130"/>
                  </a:lnTo>
                  <a:lnTo>
                    <a:pt x="163" y="136"/>
                  </a:lnTo>
                  <a:lnTo>
                    <a:pt x="169" y="139"/>
                  </a:lnTo>
                  <a:lnTo>
                    <a:pt x="169" y="139"/>
                  </a:lnTo>
                  <a:lnTo>
                    <a:pt x="169" y="139"/>
                  </a:lnTo>
                  <a:lnTo>
                    <a:pt x="172" y="145"/>
                  </a:lnTo>
                  <a:lnTo>
                    <a:pt x="172" y="154"/>
                  </a:lnTo>
                  <a:lnTo>
                    <a:pt x="172" y="154"/>
                  </a:lnTo>
                  <a:lnTo>
                    <a:pt x="169" y="164"/>
                  </a:lnTo>
                  <a:lnTo>
                    <a:pt x="169" y="167"/>
                  </a:lnTo>
                  <a:lnTo>
                    <a:pt x="175" y="167"/>
                  </a:lnTo>
                  <a:lnTo>
                    <a:pt x="175" y="167"/>
                  </a:lnTo>
                  <a:lnTo>
                    <a:pt x="172" y="173"/>
                  </a:lnTo>
                  <a:lnTo>
                    <a:pt x="169" y="176"/>
                  </a:lnTo>
                  <a:lnTo>
                    <a:pt x="157" y="173"/>
                  </a:lnTo>
                  <a:lnTo>
                    <a:pt x="157" y="173"/>
                  </a:lnTo>
                  <a:lnTo>
                    <a:pt x="148" y="173"/>
                  </a:lnTo>
                  <a:lnTo>
                    <a:pt x="139" y="173"/>
                  </a:lnTo>
                  <a:lnTo>
                    <a:pt x="139" y="173"/>
                  </a:lnTo>
                  <a:lnTo>
                    <a:pt x="139" y="164"/>
                  </a:lnTo>
                  <a:lnTo>
                    <a:pt x="139" y="164"/>
                  </a:lnTo>
                  <a:lnTo>
                    <a:pt x="136" y="164"/>
                  </a:lnTo>
                  <a:lnTo>
                    <a:pt x="133" y="164"/>
                  </a:lnTo>
                  <a:lnTo>
                    <a:pt x="133" y="164"/>
                  </a:lnTo>
                  <a:lnTo>
                    <a:pt x="124" y="154"/>
                  </a:lnTo>
                  <a:lnTo>
                    <a:pt x="118" y="148"/>
                  </a:lnTo>
                  <a:lnTo>
                    <a:pt x="112" y="145"/>
                  </a:lnTo>
                  <a:lnTo>
                    <a:pt x="112" y="145"/>
                  </a:lnTo>
                  <a:lnTo>
                    <a:pt x="115" y="142"/>
                  </a:lnTo>
                  <a:lnTo>
                    <a:pt x="115" y="139"/>
                  </a:lnTo>
                  <a:lnTo>
                    <a:pt x="115" y="139"/>
                  </a:lnTo>
                  <a:lnTo>
                    <a:pt x="115" y="136"/>
                  </a:lnTo>
                  <a:lnTo>
                    <a:pt x="112" y="136"/>
                  </a:lnTo>
                  <a:lnTo>
                    <a:pt x="112" y="139"/>
                  </a:lnTo>
                  <a:lnTo>
                    <a:pt x="112" y="139"/>
                  </a:lnTo>
                  <a:lnTo>
                    <a:pt x="109" y="139"/>
                  </a:lnTo>
                  <a:lnTo>
                    <a:pt x="109" y="136"/>
                  </a:lnTo>
                  <a:lnTo>
                    <a:pt x="106" y="130"/>
                  </a:lnTo>
                  <a:lnTo>
                    <a:pt x="106" y="130"/>
                  </a:lnTo>
                  <a:lnTo>
                    <a:pt x="103" y="130"/>
                  </a:lnTo>
                  <a:lnTo>
                    <a:pt x="100" y="130"/>
                  </a:lnTo>
                  <a:lnTo>
                    <a:pt x="100" y="130"/>
                  </a:lnTo>
                  <a:lnTo>
                    <a:pt x="94" y="121"/>
                  </a:lnTo>
                  <a:lnTo>
                    <a:pt x="88" y="115"/>
                  </a:lnTo>
                  <a:lnTo>
                    <a:pt x="81" y="115"/>
                  </a:lnTo>
                  <a:lnTo>
                    <a:pt x="81" y="115"/>
                  </a:lnTo>
                  <a:lnTo>
                    <a:pt x="85" y="103"/>
                  </a:lnTo>
                  <a:lnTo>
                    <a:pt x="81" y="100"/>
                  </a:lnTo>
                  <a:lnTo>
                    <a:pt x="75" y="94"/>
                  </a:lnTo>
                  <a:lnTo>
                    <a:pt x="75" y="85"/>
                  </a:lnTo>
                  <a:lnTo>
                    <a:pt x="75" y="85"/>
                  </a:lnTo>
                  <a:lnTo>
                    <a:pt x="72" y="88"/>
                  </a:lnTo>
                  <a:lnTo>
                    <a:pt x="72" y="88"/>
                  </a:lnTo>
                  <a:lnTo>
                    <a:pt x="69" y="94"/>
                  </a:lnTo>
                  <a:lnTo>
                    <a:pt x="69" y="94"/>
                  </a:lnTo>
                  <a:lnTo>
                    <a:pt x="66" y="91"/>
                  </a:lnTo>
                  <a:lnTo>
                    <a:pt x="66" y="85"/>
                  </a:lnTo>
                  <a:lnTo>
                    <a:pt x="63" y="73"/>
                  </a:lnTo>
                  <a:lnTo>
                    <a:pt x="63" y="73"/>
                  </a:lnTo>
                  <a:lnTo>
                    <a:pt x="54" y="67"/>
                  </a:lnTo>
                  <a:lnTo>
                    <a:pt x="54" y="67"/>
                  </a:lnTo>
                  <a:lnTo>
                    <a:pt x="51" y="64"/>
                  </a:lnTo>
                  <a:lnTo>
                    <a:pt x="45" y="61"/>
                  </a:lnTo>
                  <a:lnTo>
                    <a:pt x="45" y="61"/>
                  </a:lnTo>
                  <a:lnTo>
                    <a:pt x="45" y="55"/>
                  </a:lnTo>
                  <a:lnTo>
                    <a:pt x="45" y="52"/>
                  </a:lnTo>
                  <a:lnTo>
                    <a:pt x="42" y="46"/>
                  </a:lnTo>
                  <a:lnTo>
                    <a:pt x="42" y="46"/>
                  </a:lnTo>
                  <a:lnTo>
                    <a:pt x="36" y="40"/>
                  </a:lnTo>
                  <a:lnTo>
                    <a:pt x="30" y="37"/>
                  </a:lnTo>
                  <a:lnTo>
                    <a:pt x="30" y="37"/>
                  </a:lnTo>
                  <a:lnTo>
                    <a:pt x="21" y="30"/>
                  </a:lnTo>
                  <a:lnTo>
                    <a:pt x="21" y="30"/>
                  </a:lnTo>
                  <a:lnTo>
                    <a:pt x="21" y="24"/>
                  </a:lnTo>
                  <a:lnTo>
                    <a:pt x="24" y="18"/>
                  </a:lnTo>
                  <a:lnTo>
                    <a:pt x="24" y="18"/>
                  </a:lnTo>
                  <a:lnTo>
                    <a:pt x="18" y="21"/>
                  </a:lnTo>
                  <a:lnTo>
                    <a:pt x="18" y="2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61" name="Freeform 110"/>
            <p:cNvSpPr>
              <a:spLocks/>
            </p:cNvSpPr>
            <p:nvPr/>
          </p:nvSpPr>
          <p:spPr bwMode="auto">
            <a:xfrm>
              <a:off x="6527800" y="4835525"/>
              <a:ext cx="177800" cy="365125"/>
            </a:xfrm>
            <a:custGeom>
              <a:avLst/>
              <a:gdLst>
                <a:gd name="T0" fmla="*/ 94 w 112"/>
                <a:gd name="T1" fmla="*/ 0 h 230"/>
                <a:gd name="T2" fmla="*/ 112 w 112"/>
                <a:gd name="T3" fmla="*/ 7 h 230"/>
                <a:gd name="T4" fmla="*/ 109 w 112"/>
                <a:gd name="T5" fmla="*/ 13 h 230"/>
                <a:gd name="T6" fmla="*/ 112 w 112"/>
                <a:gd name="T7" fmla="*/ 43 h 230"/>
                <a:gd name="T8" fmla="*/ 112 w 112"/>
                <a:gd name="T9" fmla="*/ 64 h 230"/>
                <a:gd name="T10" fmla="*/ 103 w 112"/>
                <a:gd name="T11" fmla="*/ 79 h 230"/>
                <a:gd name="T12" fmla="*/ 100 w 112"/>
                <a:gd name="T13" fmla="*/ 103 h 230"/>
                <a:gd name="T14" fmla="*/ 94 w 112"/>
                <a:gd name="T15" fmla="*/ 127 h 230"/>
                <a:gd name="T16" fmla="*/ 88 w 112"/>
                <a:gd name="T17" fmla="*/ 146 h 230"/>
                <a:gd name="T18" fmla="*/ 82 w 112"/>
                <a:gd name="T19" fmla="*/ 149 h 230"/>
                <a:gd name="T20" fmla="*/ 82 w 112"/>
                <a:gd name="T21" fmla="*/ 161 h 230"/>
                <a:gd name="T22" fmla="*/ 79 w 112"/>
                <a:gd name="T23" fmla="*/ 173 h 230"/>
                <a:gd name="T24" fmla="*/ 79 w 112"/>
                <a:gd name="T25" fmla="*/ 179 h 230"/>
                <a:gd name="T26" fmla="*/ 70 w 112"/>
                <a:gd name="T27" fmla="*/ 185 h 230"/>
                <a:gd name="T28" fmla="*/ 67 w 112"/>
                <a:gd name="T29" fmla="*/ 209 h 230"/>
                <a:gd name="T30" fmla="*/ 64 w 112"/>
                <a:gd name="T31" fmla="*/ 209 h 230"/>
                <a:gd name="T32" fmla="*/ 64 w 112"/>
                <a:gd name="T33" fmla="*/ 212 h 230"/>
                <a:gd name="T34" fmla="*/ 58 w 112"/>
                <a:gd name="T35" fmla="*/ 221 h 230"/>
                <a:gd name="T36" fmla="*/ 58 w 112"/>
                <a:gd name="T37" fmla="*/ 224 h 230"/>
                <a:gd name="T38" fmla="*/ 18 w 112"/>
                <a:gd name="T39" fmla="*/ 230 h 230"/>
                <a:gd name="T40" fmla="*/ 18 w 112"/>
                <a:gd name="T41" fmla="*/ 224 h 230"/>
                <a:gd name="T42" fmla="*/ 12 w 112"/>
                <a:gd name="T43" fmla="*/ 215 h 230"/>
                <a:gd name="T44" fmla="*/ 12 w 112"/>
                <a:gd name="T45" fmla="*/ 209 h 230"/>
                <a:gd name="T46" fmla="*/ 9 w 112"/>
                <a:gd name="T47" fmla="*/ 206 h 230"/>
                <a:gd name="T48" fmla="*/ 9 w 112"/>
                <a:gd name="T49" fmla="*/ 200 h 230"/>
                <a:gd name="T50" fmla="*/ 0 w 112"/>
                <a:gd name="T51" fmla="*/ 197 h 230"/>
                <a:gd name="T52" fmla="*/ 0 w 112"/>
                <a:gd name="T53" fmla="*/ 179 h 230"/>
                <a:gd name="T54" fmla="*/ 3 w 112"/>
                <a:gd name="T55" fmla="*/ 176 h 230"/>
                <a:gd name="T56" fmla="*/ 6 w 112"/>
                <a:gd name="T57" fmla="*/ 176 h 230"/>
                <a:gd name="T58" fmla="*/ 0 w 112"/>
                <a:gd name="T59" fmla="*/ 173 h 230"/>
                <a:gd name="T60" fmla="*/ 6 w 112"/>
                <a:gd name="T61" fmla="*/ 164 h 230"/>
                <a:gd name="T62" fmla="*/ 9 w 112"/>
                <a:gd name="T63" fmla="*/ 155 h 230"/>
                <a:gd name="T64" fmla="*/ 9 w 112"/>
                <a:gd name="T65" fmla="*/ 149 h 230"/>
                <a:gd name="T66" fmla="*/ 18 w 112"/>
                <a:gd name="T67" fmla="*/ 143 h 230"/>
                <a:gd name="T68" fmla="*/ 18 w 112"/>
                <a:gd name="T69" fmla="*/ 124 h 230"/>
                <a:gd name="T70" fmla="*/ 21 w 112"/>
                <a:gd name="T71" fmla="*/ 118 h 230"/>
                <a:gd name="T72" fmla="*/ 24 w 112"/>
                <a:gd name="T73" fmla="*/ 124 h 230"/>
                <a:gd name="T74" fmla="*/ 21 w 112"/>
                <a:gd name="T75" fmla="*/ 115 h 230"/>
                <a:gd name="T76" fmla="*/ 18 w 112"/>
                <a:gd name="T77" fmla="*/ 112 h 230"/>
                <a:gd name="T78" fmla="*/ 18 w 112"/>
                <a:gd name="T79" fmla="*/ 85 h 230"/>
                <a:gd name="T80" fmla="*/ 21 w 112"/>
                <a:gd name="T81" fmla="*/ 85 h 230"/>
                <a:gd name="T82" fmla="*/ 24 w 112"/>
                <a:gd name="T83" fmla="*/ 79 h 230"/>
                <a:gd name="T84" fmla="*/ 30 w 112"/>
                <a:gd name="T85" fmla="*/ 79 h 230"/>
                <a:gd name="T86" fmla="*/ 36 w 112"/>
                <a:gd name="T87" fmla="*/ 70 h 230"/>
                <a:gd name="T88" fmla="*/ 52 w 112"/>
                <a:gd name="T89" fmla="*/ 67 h 230"/>
                <a:gd name="T90" fmla="*/ 58 w 112"/>
                <a:gd name="T91" fmla="*/ 58 h 230"/>
                <a:gd name="T92" fmla="*/ 58 w 112"/>
                <a:gd name="T93" fmla="*/ 55 h 230"/>
                <a:gd name="T94" fmla="*/ 64 w 112"/>
                <a:gd name="T95" fmla="*/ 55 h 230"/>
                <a:gd name="T96" fmla="*/ 70 w 112"/>
                <a:gd name="T97" fmla="*/ 58 h 230"/>
                <a:gd name="T98" fmla="*/ 73 w 112"/>
                <a:gd name="T99" fmla="*/ 46 h 230"/>
                <a:gd name="T100" fmla="*/ 76 w 112"/>
                <a:gd name="T101" fmla="*/ 34 h 230"/>
                <a:gd name="T102" fmla="*/ 79 w 112"/>
                <a:gd name="T103" fmla="*/ 34 h 230"/>
                <a:gd name="T104" fmla="*/ 85 w 112"/>
                <a:gd name="T105" fmla="*/ 25 h 230"/>
                <a:gd name="T106" fmla="*/ 88 w 112"/>
                <a:gd name="T107" fmla="*/ 31 h 230"/>
                <a:gd name="T108" fmla="*/ 91 w 112"/>
                <a:gd name="T109" fmla="*/ 28 h 230"/>
                <a:gd name="T110" fmla="*/ 94 w 112"/>
                <a:gd name="T111" fmla="*/ 16 h 230"/>
                <a:gd name="T112" fmla="*/ 94 w 112"/>
                <a:gd name="T113"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 h="230">
                  <a:moveTo>
                    <a:pt x="94" y="0"/>
                  </a:moveTo>
                  <a:lnTo>
                    <a:pt x="94" y="0"/>
                  </a:lnTo>
                  <a:lnTo>
                    <a:pt x="103" y="3"/>
                  </a:lnTo>
                  <a:lnTo>
                    <a:pt x="112" y="7"/>
                  </a:lnTo>
                  <a:lnTo>
                    <a:pt x="112" y="7"/>
                  </a:lnTo>
                  <a:lnTo>
                    <a:pt x="109" y="13"/>
                  </a:lnTo>
                  <a:lnTo>
                    <a:pt x="109" y="22"/>
                  </a:lnTo>
                  <a:lnTo>
                    <a:pt x="112" y="43"/>
                  </a:lnTo>
                  <a:lnTo>
                    <a:pt x="112" y="55"/>
                  </a:lnTo>
                  <a:lnTo>
                    <a:pt x="112" y="64"/>
                  </a:lnTo>
                  <a:lnTo>
                    <a:pt x="109" y="73"/>
                  </a:lnTo>
                  <a:lnTo>
                    <a:pt x="103" y="79"/>
                  </a:lnTo>
                  <a:lnTo>
                    <a:pt x="103" y="79"/>
                  </a:lnTo>
                  <a:lnTo>
                    <a:pt x="100" y="103"/>
                  </a:lnTo>
                  <a:lnTo>
                    <a:pt x="94" y="127"/>
                  </a:lnTo>
                  <a:lnTo>
                    <a:pt x="94" y="127"/>
                  </a:lnTo>
                  <a:lnTo>
                    <a:pt x="91" y="140"/>
                  </a:lnTo>
                  <a:lnTo>
                    <a:pt x="88" y="146"/>
                  </a:lnTo>
                  <a:lnTo>
                    <a:pt x="82" y="149"/>
                  </a:lnTo>
                  <a:lnTo>
                    <a:pt x="82" y="149"/>
                  </a:lnTo>
                  <a:lnTo>
                    <a:pt x="85" y="155"/>
                  </a:lnTo>
                  <a:lnTo>
                    <a:pt x="82" y="161"/>
                  </a:lnTo>
                  <a:lnTo>
                    <a:pt x="79" y="173"/>
                  </a:lnTo>
                  <a:lnTo>
                    <a:pt x="79" y="173"/>
                  </a:lnTo>
                  <a:lnTo>
                    <a:pt x="79" y="179"/>
                  </a:lnTo>
                  <a:lnTo>
                    <a:pt x="79" y="179"/>
                  </a:lnTo>
                  <a:lnTo>
                    <a:pt x="70" y="185"/>
                  </a:lnTo>
                  <a:lnTo>
                    <a:pt x="70" y="185"/>
                  </a:lnTo>
                  <a:lnTo>
                    <a:pt x="70" y="197"/>
                  </a:lnTo>
                  <a:lnTo>
                    <a:pt x="67" y="209"/>
                  </a:lnTo>
                  <a:lnTo>
                    <a:pt x="67" y="209"/>
                  </a:lnTo>
                  <a:lnTo>
                    <a:pt x="64" y="209"/>
                  </a:lnTo>
                  <a:lnTo>
                    <a:pt x="64" y="212"/>
                  </a:lnTo>
                  <a:lnTo>
                    <a:pt x="64" y="212"/>
                  </a:lnTo>
                  <a:lnTo>
                    <a:pt x="61" y="218"/>
                  </a:lnTo>
                  <a:lnTo>
                    <a:pt x="58" y="221"/>
                  </a:lnTo>
                  <a:lnTo>
                    <a:pt x="58" y="224"/>
                  </a:lnTo>
                  <a:lnTo>
                    <a:pt x="58" y="224"/>
                  </a:lnTo>
                  <a:lnTo>
                    <a:pt x="39" y="227"/>
                  </a:lnTo>
                  <a:lnTo>
                    <a:pt x="18" y="230"/>
                  </a:lnTo>
                  <a:lnTo>
                    <a:pt x="18" y="230"/>
                  </a:lnTo>
                  <a:lnTo>
                    <a:pt x="18" y="224"/>
                  </a:lnTo>
                  <a:lnTo>
                    <a:pt x="15" y="218"/>
                  </a:lnTo>
                  <a:lnTo>
                    <a:pt x="12" y="215"/>
                  </a:lnTo>
                  <a:lnTo>
                    <a:pt x="12" y="209"/>
                  </a:lnTo>
                  <a:lnTo>
                    <a:pt x="12" y="209"/>
                  </a:lnTo>
                  <a:lnTo>
                    <a:pt x="12" y="209"/>
                  </a:lnTo>
                  <a:lnTo>
                    <a:pt x="9" y="206"/>
                  </a:lnTo>
                  <a:lnTo>
                    <a:pt x="9" y="200"/>
                  </a:lnTo>
                  <a:lnTo>
                    <a:pt x="9" y="200"/>
                  </a:lnTo>
                  <a:lnTo>
                    <a:pt x="3" y="200"/>
                  </a:lnTo>
                  <a:lnTo>
                    <a:pt x="0" y="197"/>
                  </a:lnTo>
                  <a:lnTo>
                    <a:pt x="0" y="197"/>
                  </a:lnTo>
                  <a:lnTo>
                    <a:pt x="0" y="179"/>
                  </a:lnTo>
                  <a:lnTo>
                    <a:pt x="0" y="179"/>
                  </a:lnTo>
                  <a:lnTo>
                    <a:pt x="3" y="176"/>
                  </a:lnTo>
                  <a:lnTo>
                    <a:pt x="6" y="176"/>
                  </a:lnTo>
                  <a:lnTo>
                    <a:pt x="6" y="176"/>
                  </a:lnTo>
                  <a:lnTo>
                    <a:pt x="3" y="173"/>
                  </a:lnTo>
                  <a:lnTo>
                    <a:pt x="0" y="173"/>
                  </a:lnTo>
                  <a:lnTo>
                    <a:pt x="0" y="173"/>
                  </a:lnTo>
                  <a:lnTo>
                    <a:pt x="6" y="164"/>
                  </a:lnTo>
                  <a:lnTo>
                    <a:pt x="9" y="155"/>
                  </a:lnTo>
                  <a:lnTo>
                    <a:pt x="9" y="155"/>
                  </a:lnTo>
                  <a:lnTo>
                    <a:pt x="9" y="152"/>
                  </a:lnTo>
                  <a:lnTo>
                    <a:pt x="9" y="149"/>
                  </a:lnTo>
                  <a:lnTo>
                    <a:pt x="9" y="149"/>
                  </a:lnTo>
                  <a:lnTo>
                    <a:pt x="18" y="143"/>
                  </a:lnTo>
                  <a:lnTo>
                    <a:pt x="18" y="143"/>
                  </a:lnTo>
                  <a:lnTo>
                    <a:pt x="18" y="124"/>
                  </a:lnTo>
                  <a:lnTo>
                    <a:pt x="18" y="118"/>
                  </a:lnTo>
                  <a:lnTo>
                    <a:pt x="21" y="118"/>
                  </a:lnTo>
                  <a:lnTo>
                    <a:pt x="24" y="124"/>
                  </a:lnTo>
                  <a:lnTo>
                    <a:pt x="24" y="124"/>
                  </a:lnTo>
                  <a:lnTo>
                    <a:pt x="24" y="118"/>
                  </a:lnTo>
                  <a:lnTo>
                    <a:pt x="21" y="115"/>
                  </a:lnTo>
                  <a:lnTo>
                    <a:pt x="18" y="115"/>
                  </a:lnTo>
                  <a:lnTo>
                    <a:pt x="18" y="112"/>
                  </a:lnTo>
                  <a:lnTo>
                    <a:pt x="18" y="112"/>
                  </a:lnTo>
                  <a:lnTo>
                    <a:pt x="18" y="85"/>
                  </a:lnTo>
                  <a:lnTo>
                    <a:pt x="18" y="85"/>
                  </a:lnTo>
                  <a:lnTo>
                    <a:pt x="21" y="85"/>
                  </a:lnTo>
                  <a:lnTo>
                    <a:pt x="24" y="85"/>
                  </a:lnTo>
                  <a:lnTo>
                    <a:pt x="24" y="79"/>
                  </a:lnTo>
                  <a:lnTo>
                    <a:pt x="24" y="79"/>
                  </a:lnTo>
                  <a:lnTo>
                    <a:pt x="30" y="79"/>
                  </a:lnTo>
                  <a:lnTo>
                    <a:pt x="33" y="76"/>
                  </a:lnTo>
                  <a:lnTo>
                    <a:pt x="36" y="70"/>
                  </a:lnTo>
                  <a:lnTo>
                    <a:pt x="36" y="70"/>
                  </a:lnTo>
                  <a:lnTo>
                    <a:pt x="52" y="67"/>
                  </a:lnTo>
                  <a:lnTo>
                    <a:pt x="58" y="64"/>
                  </a:lnTo>
                  <a:lnTo>
                    <a:pt x="58" y="58"/>
                  </a:lnTo>
                  <a:lnTo>
                    <a:pt x="58" y="55"/>
                  </a:lnTo>
                  <a:lnTo>
                    <a:pt x="58" y="55"/>
                  </a:lnTo>
                  <a:lnTo>
                    <a:pt x="61" y="55"/>
                  </a:lnTo>
                  <a:lnTo>
                    <a:pt x="64" y="55"/>
                  </a:lnTo>
                  <a:lnTo>
                    <a:pt x="70" y="58"/>
                  </a:lnTo>
                  <a:lnTo>
                    <a:pt x="70" y="58"/>
                  </a:lnTo>
                  <a:lnTo>
                    <a:pt x="70" y="49"/>
                  </a:lnTo>
                  <a:lnTo>
                    <a:pt x="73" y="46"/>
                  </a:lnTo>
                  <a:lnTo>
                    <a:pt x="73" y="40"/>
                  </a:lnTo>
                  <a:lnTo>
                    <a:pt x="76" y="34"/>
                  </a:lnTo>
                  <a:lnTo>
                    <a:pt x="76" y="34"/>
                  </a:lnTo>
                  <a:lnTo>
                    <a:pt x="79" y="34"/>
                  </a:lnTo>
                  <a:lnTo>
                    <a:pt x="82" y="34"/>
                  </a:lnTo>
                  <a:lnTo>
                    <a:pt x="85" y="25"/>
                  </a:lnTo>
                  <a:lnTo>
                    <a:pt x="85" y="22"/>
                  </a:lnTo>
                  <a:lnTo>
                    <a:pt x="88" y="31"/>
                  </a:lnTo>
                  <a:lnTo>
                    <a:pt x="88" y="31"/>
                  </a:lnTo>
                  <a:lnTo>
                    <a:pt x="91" y="28"/>
                  </a:lnTo>
                  <a:lnTo>
                    <a:pt x="94" y="25"/>
                  </a:lnTo>
                  <a:lnTo>
                    <a:pt x="94" y="16"/>
                  </a:lnTo>
                  <a:lnTo>
                    <a:pt x="94" y="7"/>
                  </a:lnTo>
                  <a:lnTo>
                    <a:pt x="94" y="0"/>
                  </a:lnTo>
                  <a:lnTo>
                    <a:pt x="9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62" name="Freeform 111"/>
            <p:cNvSpPr>
              <a:spLocks/>
            </p:cNvSpPr>
            <p:nvPr/>
          </p:nvSpPr>
          <p:spPr bwMode="auto">
            <a:xfrm>
              <a:off x="8370888" y="4830763"/>
              <a:ext cx="1055688" cy="768350"/>
            </a:xfrm>
            <a:custGeom>
              <a:avLst/>
              <a:gdLst>
                <a:gd name="T0" fmla="*/ 375 w 665"/>
                <a:gd name="T1" fmla="*/ 40 h 484"/>
                <a:gd name="T2" fmla="*/ 378 w 665"/>
                <a:gd name="T3" fmla="*/ 64 h 484"/>
                <a:gd name="T4" fmla="*/ 417 w 665"/>
                <a:gd name="T5" fmla="*/ 94 h 484"/>
                <a:gd name="T6" fmla="*/ 454 w 665"/>
                <a:gd name="T7" fmla="*/ 85 h 484"/>
                <a:gd name="T8" fmla="*/ 466 w 665"/>
                <a:gd name="T9" fmla="*/ 70 h 484"/>
                <a:gd name="T10" fmla="*/ 472 w 665"/>
                <a:gd name="T11" fmla="*/ 40 h 484"/>
                <a:gd name="T12" fmla="*/ 481 w 665"/>
                <a:gd name="T13" fmla="*/ 16 h 484"/>
                <a:gd name="T14" fmla="*/ 490 w 665"/>
                <a:gd name="T15" fmla="*/ 16 h 484"/>
                <a:gd name="T16" fmla="*/ 514 w 665"/>
                <a:gd name="T17" fmla="*/ 58 h 484"/>
                <a:gd name="T18" fmla="*/ 532 w 665"/>
                <a:gd name="T19" fmla="*/ 79 h 484"/>
                <a:gd name="T20" fmla="*/ 544 w 665"/>
                <a:gd name="T21" fmla="*/ 109 h 484"/>
                <a:gd name="T22" fmla="*/ 553 w 665"/>
                <a:gd name="T23" fmla="*/ 127 h 484"/>
                <a:gd name="T24" fmla="*/ 581 w 665"/>
                <a:gd name="T25" fmla="*/ 152 h 484"/>
                <a:gd name="T26" fmla="*/ 605 w 665"/>
                <a:gd name="T27" fmla="*/ 170 h 484"/>
                <a:gd name="T28" fmla="*/ 629 w 665"/>
                <a:gd name="T29" fmla="*/ 212 h 484"/>
                <a:gd name="T30" fmla="*/ 641 w 665"/>
                <a:gd name="T31" fmla="*/ 218 h 484"/>
                <a:gd name="T32" fmla="*/ 656 w 665"/>
                <a:gd name="T33" fmla="*/ 257 h 484"/>
                <a:gd name="T34" fmla="*/ 659 w 665"/>
                <a:gd name="T35" fmla="*/ 315 h 484"/>
                <a:gd name="T36" fmla="*/ 656 w 665"/>
                <a:gd name="T37" fmla="*/ 336 h 484"/>
                <a:gd name="T38" fmla="*/ 647 w 665"/>
                <a:gd name="T39" fmla="*/ 375 h 484"/>
                <a:gd name="T40" fmla="*/ 626 w 665"/>
                <a:gd name="T41" fmla="*/ 394 h 484"/>
                <a:gd name="T42" fmla="*/ 608 w 665"/>
                <a:gd name="T43" fmla="*/ 433 h 484"/>
                <a:gd name="T44" fmla="*/ 587 w 665"/>
                <a:gd name="T45" fmla="*/ 463 h 484"/>
                <a:gd name="T46" fmla="*/ 547 w 665"/>
                <a:gd name="T47" fmla="*/ 484 h 484"/>
                <a:gd name="T48" fmla="*/ 514 w 665"/>
                <a:gd name="T49" fmla="*/ 475 h 484"/>
                <a:gd name="T50" fmla="*/ 457 w 665"/>
                <a:gd name="T51" fmla="*/ 466 h 484"/>
                <a:gd name="T52" fmla="*/ 439 w 665"/>
                <a:gd name="T53" fmla="*/ 439 h 484"/>
                <a:gd name="T54" fmla="*/ 417 w 665"/>
                <a:gd name="T55" fmla="*/ 421 h 484"/>
                <a:gd name="T56" fmla="*/ 402 w 665"/>
                <a:gd name="T57" fmla="*/ 403 h 484"/>
                <a:gd name="T58" fmla="*/ 384 w 665"/>
                <a:gd name="T59" fmla="*/ 381 h 484"/>
                <a:gd name="T60" fmla="*/ 354 w 665"/>
                <a:gd name="T61" fmla="*/ 378 h 484"/>
                <a:gd name="T62" fmla="*/ 330 w 665"/>
                <a:gd name="T63" fmla="*/ 363 h 484"/>
                <a:gd name="T64" fmla="*/ 296 w 665"/>
                <a:gd name="T65" fmla="*/ 357 h 484"/>
                <a:gd name="T66" fmla="*/ 218 w 665"/>
                <a:gd name="T67" fmla="*/ 357 h 484"/>
                <a:gd name="T68" fmla="*/ 203 w 665"/>
                <a:gd name="T69" fmla="*/ 366 h 484"/>
                <a:gd name="T70" fmla="*/ 191 w 665"/>
                <a:gd name="T71" fmla="*/ 378 h 484"/>
                <a:gd name="T72" fmla="*/ 176 w 665"/>
                <a:gd name="T73" fmla="*/ 384 h 484"/>
                <a:gd name="T74" fmla="*/ 109 w 665"/>
                <a:gd name="T75" fmla="*/ 391 h 484"/>
                <a:gd name="T76" fmla="*/ 85 w 665"/>
                <a:gd name="T77" fmla="*/ 403 h 484"/>
                <a:gd name="T78" fmla="*/ 39 w 665"/>
                <a:gd name="T79" fmla="*/ 388 h 484"/>
                <a:gd name="T80" fmla="*/ 36 w 665"/>
                <a:gd name="T81" fmla="*/ 357 h 484"/>
                <a:gd name="T82" fmla="*/ 27 w 665"/>
                <a:gd name="T83" fmla="*/ 333 h 484"/>
                <a:gd name="T84" fmla="*/ 21 w 665"/>
                <a:gd name="T85" fmla="*/ 309 h 484"/>
                <a:gd name="T86" fmla="*/ 15 w 665"/>
                <a:gd name="T87" fmla="*/ 294 h 484"/>
                <a:gd name="T88" fmla="*/ 6 w 665"/>
                <a:gd name="T89" fmla="*/ 267 h 484"/>
                <a:gd name="T90" fmla="*/ 15 w 665"/>
                <a:gd name="T91" fmla="*/ 239 h 484"/>
                <a:gd name="T92" fmla="*/ 3 w 665"/>
                <a:gd name="T93" fmla="*/ 224 h 484"/>
                <a:gd name="T94" fmla="*/ 12 w 665"/>
                <a:gd name="T95" fmla="*/ 188 h 484"/>
                <a:gd name="T96" fmla="*/ 49 w 665"/>
                <a:gd name="T97" fmla="*/ 164 h 484"/>
                <a:gd name="T98" fmla="*/ 106 w 665"/>
                <a:gd name="T99" fmla="*/ 146 h 484"/>
                <a:gd name="T100" fmla="*/ 124 w 665"/>
                <a:gd name="T101" fmla="*/ 127 h 484"/>
                <a:gd name="T102" fmla="*/ 139 w 665"/>
                <a:gd name="T103" fmla="*/ 118 h 484"/>
                <a:gd name="T104" fmla="*/ 169 w 665"/>
                <a:gd name="T105" fmla="*/ 94 h 484"/>
                <a:gd name="T106" fmla="*/ 185 w 665"/>
                <a:gd name="T107" fmla="*/ 70 h 484"/>
                <a:gd name="T108" fmla="*/ 200 w 665"/>
                <a:gd name="T109" fmla="*/ 52 h 484"/>
                <a:gd name="T110" fmla="*/ 242 w 665"/>
                <a:gd name="T111" fmla="*/ 40 h 484"/>
                <a:gd name="T112" fmla="*/ 254 w 665"/>
                <a:gd name="T113" fmla="*/ 52 h 484"/>
                <a:gd name="T114" fmla="*/ 272 w 665"/>
                <a:gd name="T115" fmla="*/ 52 h 484"/>
                <a:gd name="T116" fmla="*/ 278 w 665"/>
                <a:gd name="T117" fmla="*/ 31 h 484"/>
                <a:gd name="T118" fmla="*/ 303 w 665"/>
                <a:gd name="T119" fmla="*/ 10 h 484"/>
                <a:gd name="T120" fmla="*/ 366 w 665"/>
                <a:gd name="T121" fmla="*/ 10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5" h="484">
                  <a:moveTo>
                    <a:pt x="384" y="13"/>
                  </a:moveTo>
                  <a:lnTo>
                    <a:pt x="384" y="13"/>
                  </a:lnTo>
                  <a:lnTo>
                    <a:pt x="384" y="34"/>
                  </a:lnTo>
                  <a:lnTo>
                    <a:pt x="384" y="34"/>
                  </a:lnTo>
                  <a:lnTo>
                    <a:pt x="372" y="34"/>
                  </a:lnTo>
                  <a:lnTo>
                    <a:pt x="372" y="34"/>
                  </a:lnTo>
                  <a:lnTo>
                    <a:pt x="375" y="40"/>
                  </a:lnTo>
                  <a:lnTo>
                    <a:pt x="375" y="40"/>
                  </a:lnTo>
                  <a:lnTo>
                    <a:pt x="369" y="40"/>
                  </a:lnTo>
                  <a:lnTo>
                    <a:pt x="369" y="40"/>
                  </a:lnTo>
                  <a:lnTo>
                    <a:pt x="372" y="46"/>
                  </a:lnTo>
                  <a:lnTo>
                    <a:pt x="372" y="49"/>
                  </a:lnTo>
                  <a:lnTo>
                    <a:pt x="369" y="52"/>
                  </a:lnTo>
                  <a:lnTo>
                    <a:pt x="369" y="58"/>
                  </a:lnTo>
                  <a:lnTo>
                    <a:pt x="369" y="58"/>
                  </a:lnTo>
                  <a:lnTo>
                    <a:pt x="378" y="64"/>
                  </a:lnTo>
                  <a:lnTo>
                    <a:pt x="390" y="64"/>
                  </a:lnTo>
                  <a:lnTo>
                    <a:pt x="390" y="64"/>
                  </a:lnTo>
                  <a:lnTo>
                    <a:pt x="390" y="70"/>
                  </a:lnTo>
                  <a:lnTo>
                    <a:pt x="393" y="73"/>
                  </a:lnTo>
                  <a:lnTo>
                    <a:pt x="402" y="79"/>
                  </a:lnTo>
                  <a:lnTo>
                    <a:pt x="414" y="85"/>
                  </a:lnTo>
                  <a:lnTo>
                    <a:pt x="417" y="88"/>
                  </a:lnTo>
                  <a:lnTo>
                    <a:pt x="417" y="94"/>
                  </a:lnTo>
                  <a:lnTo>
                    <a:pt x="417" y="94"/>
                  </a:lnTo>
                  <a:lnTo>
                    <a:pt x="436" y="94"/>
                  </a:lnTo>
                  <a:lnTo>
                    <a:pt x="442" y="94"/>
                  </a:lnTo>
                  <a:lnTo>
                    <a:pt x="448" y="97"/>
                  </a:lnTo>
                  <a:lnTo>
                    <a:pt x="448" y="97"/>
                  </a:lnTo>
                  <a:lnTo>
                    <a:pt x="451" y="94"/>
                  </a:lnTo>
                  <a:lnTo>
                    <a:pt x="451" y="88"/>
                  </a:lnTo>
                  <a:lnTo>
                    <a:pt x="454" y="85"/>
                  </a:lnTo>
                  <a:lnTo>
                    <a:pt x="463" y="85"/>
                  </a:lnTo>
                  <a:lnTo>
                    <a:pt x="463" y="85"/>
                  </a:lnTo>
                  <a:lnTo>
                    <a:pt x="460" y="79"/>
                  </a:lnTo>
                  <a:lnTo>
                    <a:pt x="460" y="76"/>
                  </a:lnTo>
                  <a:lnTo>
                    <a:pt x="463" y="73"/>
                  </a:lnTo>
                  <a:lnTo>
                    <a:pt x="463" y="73"/>
                  </a:lnTo>
                  <a:lnTo>
                    <a:pt x="466" y="73"/>
                  </a:lnTo>
                  <a:lnTo>
                    <a:pt x="466" y="70"/>
                  </a:lnTo>
                  <a:lnTo>
                    <a:pt x="463" y="61"/>
                  </a:lnTo>
                  <a:lnTo>
                    <a:pt x="463" y="61"/>
                  </a:lnTo>
                  <a:lnTo>
                    <a:pt x="466" y="61"/>
                  </a:lnTo>
                  <a:lnTo>
                    <a:pt x="466" y="58"/>
                  </a:lnTo>
                  <a:lnTo>
                    <a:pt x="466" y="58"/>
                  </a:lnTo>
                  <a:lnTo>
                    <a:pt x="469" y="49"/>
                  </a:lnTo>
                  <a:lnTo>
                    <a:pt x="472" y="46"/>
                  </a:lnTo>
                  <a:lnTo>
                    <a:pt x="472" y="40"/>
                  </a:lnTo>
                  <a:lnTo>
                    <a:pt x="472" y="40"/>
                  </a:lnTo>
                  <a:lnTo>
                    <a:pt x="469" y="34"/>
                  </a:lnTo>
                  <a:lnTo>
                    <a:pt x="469" y="28"/>
                  </a:lnTo>
                  <a:lnTo>
                    <a:pt x="472" y="22"/>
                  </a:lnTo>
                  <a:lnTo>
                    <a:pt x="472" y="22"/>
                  </a:lnTo>
                  <a:lnTo>
                    <a:pt x="478" y="22"/>
                  </a:lnTo>
                  <a:lnTo>
                    <a:pt x="478" y="22"/>
                  </a:lnTo>
                  <a:lnTo>
                    <a:pt x="481" y="16"/>
                  </a:lnTo>
                  <a:lnTo>
                    <a:pt x="481" y="10"/>
                  </a:lnTo>
                  <a:lnTo>
                    <a:pt x="481" y="3"/>
                  </a:lnTo>
                  <a:lnTo>
                    <a:pt x="484" y="0"/>
                  </a:lnTo>
                  <a:lnTo>
                    <a:pt x="484" y="0"/>
                  </a:lnTo>
                  <a:lnTo>
                    <a:pt x="487" y="0"/>
                  </a:lnTo>
                  <a:lnTo>
                    <a:pt x="487" y="6"/>
                  </a:lnTo>
                  <a:lnTo>
                    <a:pt x="490" y="13"/>
                  </a:lnTo>
                  <a:lnTo>
                    <a:pt x="490" y="16"/>
                  </a:lnTo>
                  <a:lnTo>
                    <a:pt x="490" y="16"/>
                  </a:lnTo>
                  <a:lnTo>
                    <a:pt x="496" y="16"/>
                  </a:lnTo>
                  <a:lnTo>
                    <a:pt x="496" y="16"/>
                  </a:lnTo>
                  <a:lnTo>
                    <a:pt x="502" y="37"/>
                  </a:lnTo>
                  <a:lnTo>
                    <a:pt x="502" y="37"/>
                  </a:lnTo>
                  <a:lnTo>
                    <a:pt x="511" y="46"/>
                  </a:lnTo>
                  <a:lnTo>
                    <a:pt x="514" y="52"/>
                  </a:lnTo>
                  <a:lnTo>
                    <a:pt x="514" y="58"/>
                  </a:lnTo>
                  <a:lnTo>
                    <a:pt x="514" y="58"/>
                  </a:lnTo>
                  <a:lnTo>
                    <a:pt x="520" y="55"/>
                  </a:lnTo>
                  <a:lnTo>
                    <a:pt x="523" y="55"/>
                  </a:lnTo>
                  <a:lnTo>
                    <a:pt x="526" y="61"/>
                  </a:lnTo>
                  <a:lnTo>
                    <a:pt x="532" y="61"/>
                  </a:lnTo>
                  <a:lnTo>
                    <a:pt x="532" y="61"/>
                  </a:lnTo>
                  <a:lnTo>
                    <a:pt x="532" y="73"/>
                  </a:lnTo>
                  <a:lnTo>
                    <a:pt x="532" y="79"/>
                  </a:lnTo>
                  <a:lnTo>
                    <a:pt x="535" y="85"/>
                  </a:lnTo>
                  <a:lnTo>
                    <a:pt x="535" y="85"/>
                  </a:lnTo>
                  <a:lnTo>
                    <a:pt x="538" y="91"/>
                  </a:lnTo>
                  <a:lnTo>
                    <a:pt x="538" y="97"/>
                  </a:lnTo>
                  <a:lnTo>
                    <a:pt x="538" y="103"/>
                  </a:lnTo>
                  <a:lnTo>
                    <a:pt x="541" y="115"/>
                  </a:lnTo>
                  <a:lnTo>
                    <a:pt x="541" y="115"/>
                  </a:lnTo>
                  <a:lnTo>
                    <a:pt x="544" y="109"/>
                  </a:lnTo>
                  <a:lnTo>
                    <a:pt x="547" y="109"/>
                  </a:lnTo>
                  <a:lnTo>
                    <a:pt x="550" y="112"/>
                  </a:lnTo>
                  <a:lnTo>
                    <a:pt x="556" y="115"/>
                  </a:lnTo>
                  <a:lnTo>
                    <a:pt x="556" y="115"/>
                  </a:lnTo>
                  <a:lnTo>
                    <a:pt x="556" y="118"/>
                  </a:lnTo>
                  <a:lnTo>
                    <a:pt x="553" y="121"/>
                  </a:lnTo>
                  <a:lnTo>
                    <a:pt x="553" y="127"/>
                  </a:lnTo>
                  <a:lnTo>
                    <a:pt x="553" y="127"/>
                  </a:lnTo>
                  <a:lnTo>
                    <a:pt x="563" y="134"/>
                  </a:lnTo>
                  <a:lnTo>
                    <a:pt x="569" y="140"/>
                  </a:lnTo>
                  <a:lnTo>
                    <a:pt x="569" y="146"/>
                  </a:lnTo>
                  <a:lnTo>
                    <a:pt x="569" y="146"/>
                  </a:lnTo>
                  <a:lnTo>
                    <a:pt x="575" y="146"/>
                  </a:lnTo>
                  <a:lnTo>
                    <a:pt x="581" y="146"/>
                  </a:lnTo>
                  <a:lnTo>
                    <a:pt x="581" y="146"/>
                  </a:lnTo>
                  <a:lnTo>
                    <a:pt x="581" y="152"/>
                  </a:lnTo>
                  <a:lnTo>
                    <a:pt x="581" y="155"/>
                  </a:lnTo>
                  <a:lnTo>
                    <a:pt x="581" y="155"/>
                  </a:lnTo>
                  <a:lnTo>
                    <a:pt x="584" y="155"/>
                  </a:lnTo>
                  <a:lnTo>
                    <a:pt x="590" y="155"/>
                  </a:lnTo>
                  <a:lnTo>
                    <a:pt x="590" y="155"/>
                  </a:lnTo>
                  <a:lnTo>
                    <a:pt x="596" y="167"/>
                  </a:lnTo>
                  <a:lnTo>
                    <a:pt x="599" y="170"/>
                  </a:lnTo>
                  <a:lnTo>
                    <a:pt x="605" y="170"/>
                  </a:lnTo>
                  <a:lnTo>
                    <a:pt x="605" y="170"/>
                  </a:lnTo>
                  <a:lnTo>
                    <a:pt x="605" y="179"/>
                  </a:lnTo>
                  <a:lnTo>
                    <a:pt x="608" y="185"/>
                  </a:lnTo>
                  <a:lnTo>
                    <a:pt x="617" y="200"/>
                  </a:lnTo>
                  <a:lnTo>
                    <a:pt x="617" y="200"/>
                  </a:lnTo>
                  <a:lnTo>
                    <a:pt x="626" y="212"/>
                  </a:lnTo>
                  <a:lnTo>
                    <a:pt x="626" y="212"/>
                  </a:lnTo>
                  <a:lnTo>
                    <a:pt x="629" y="212"/>
                  </a:lnTo>
                  <a:lnTo>
                    <a:pt x="632" y="212"/>
                  </a:lnTo>
                  <a:lnTo>
                    <a:pt x="632" y="212"/>
                  </a:lnTo>
                  <a:lnTo>
                    <a:pt x="632" y="215"/>
                  </a:lnTo>
                  <a:lnTo>
                    <a:pt x="632" y="218"/>
                  </a:lnTo>
                  <a:lnTo>
                    <a:pt x="632" y="218"/>
                  </a:lnTo>
                  <a:lnTo>
                    <a:pt x="638" y="221"/>
                  </a:lnTo>
                  <a:lnTo>
                    <a:pt x="641" y="221"/>
                  </a:lnTo>
                  <a:lnTo>
                    <a:pt x="641" y="218"/>
                  </a:lnTo>
                  <a:lnTo>
                    <a:pt x="641" y="218"/>
                  </a:lnTo>
                  <a:lnTo>
                    <a:pt x="647" y="227"/>
                  </a:lnTo>
                  <a:lnTo>
                    <a:pt x="647" y="233"/>
                  </a:lnTo>
                  <a:lnTo>
                    <a:pt x="650" y="236"/>
                  </a:lnTo>
                  <a:lnTo>
                    <a:pt x="659" y="236"/>
                  </a:lnTo>
                  <a:lnTo>
                    <a:pt x="659" y="236"/>
                  </a:lnTo>
                  <a:lnTo>
                    <a:pt x="653" y="245"/>
                  </a:lnTo>
                  <a:lnTo>
                    <a:pt x="656" y="257"/>
                  </a:lnTo>
                  <a:lnTo>
                    <a:pt x="662" y="282"/>
                  </a:lnTo>
                  <a:lnTo>
                    <a:pt x="662" y="282"/>
                  </a:lnTo>
                  <a:lnTo>
                    <a:pt x="662" y="294"/>
                  </a:lnTo>
                  <a:lnTo>
                    <a:pt x="662" y="300"/>
                  </a:lnTo>
                  <a:lnTo>
                    <a:pt x="665" y="306"/>
                  </a:lnTo>
                  <a:lnTo>
                    <a:pt x="665" y="306"/>
                  </a:lnTo>
                  <a:lnTo>
                    <a:pt x="662" y="309"/>
                  </a:lnTo>
                  <a:lnTo>
                    <a:pt x="659" y="315"/>
                  </a:lnTo>
                  <a:lnTo>
                    <a:pt x="659" y="333"/>
                  </a:lnTo>
                  <a:lnTo>
                    <a:pt x="659" y="333"/>
                  </a:lnTo>
                  <a:lnTo>
                    <a:pt x="656" y="333"/>
                  </a:lnTo>
                  <a:lnTo>
                    <a:pt x="653" y="336"/>
                  </a:lnTo>
                  <a:lnTo>
                    <a:pt x="653" y="336"/>
                  </a:lnTo>
                  <a:lnTo>
                    <a:pt x="653" y="336"/>
                  </a:lnTo>
                  <a:lnTo>
                    <a:pt x="656" y="336"/>
                  </a:lnTo>
                  <a:lnTo>
                    <a:pt x="656" y="336"/>
                  </a:lnTo>
                  <a:lnTo>
                    <a:pt x="653" y="351"/>
                  </a:lnTo>
                  <a:lnTo>
                    <a:pt x="653" y="351"/>
                  </a:lnTo>
                  <a:lnTo>
                    <a:pt x="647" y="354"/>
                  </a:lnTo>
                  <a:lnTo>
                    <a:pt x="647" y="354"/>
                  </a:lnTo>
                  <a:lnTo>
                    <a:pt x="647" y="357"/>
                  </a:lnTo>
                  <a:lnTo>
                    <a:pt x="647" y="363"/>
                  </a:lnTo>
                  <a:lnTo>
                    <a:pt x="647" y="366"/>
                  </a:lnTo>
                  <a:lnTo>
                    <a:pt x="647" y="375"/>
                  </a:lnTo>
                  <a:lnTo>
                    <a:pt x="647" y="375"/>
                  </a:lnTo>
                  <a:lnTo>
                    <a:pt x="641" y="375"/>
                  </a:lnTo>
                  <a:lnTo>
                    <a:pt x="638" y="378"/>
                  </a:lnTo>
                  <a:lnTo>
                    <a:pt x="635" y="381"/>
                  </a:lnTo>
                  <a:lnTo>
                    <a:pt x="629" y="381"/>
                  </a:lnTo>
                  <a:lnTo>
                    <a:pt x="629" y="381"/>
                  </a:lnTo>
                  <a:lnTo>
                    <a:pt x="629" y="391"/>
                  </a:lnTo>
                  <a:lnTo>
                    <a:pt x="626" y="394"/>
                  </a:lnTo>
                  <a:lnTo>
                    <a:pt x="620" y="394"/>
                  </a:lnTo>
                  <a:lnTo>
                    <a:pt x="620" y="394"/>
                  </a:lnTo>
                  <a:lnTo>
                    <a:pt x="623" y="406"/>
                  </a:lnTo>
                  <a:lnTo>
                    <a:pt x="620" y="412"/>
                  </a:lnTo>
                  <a:lnTo>
                    <a:pt x="617" y="421"/>
                  </a:lnTo>
                  <a:lnTo>
                    <a:pt x="617" y="430"/>
                  </a:lnTo>
                  <a:lnTo>
                    <a:pt x="617" y="430"/>
                  </a:lnTo>
                  <a:lnTo>
                    <a:pt x="608" y="433"/>
                  </a:lnTo>
                  <a:lnTo>
                    <a:pt x="605" y="439"/>
                  </a:lnTo>
                  <a:lnTo>
                    <a:pt x="602" y="454"/>
                  </a:lnTo>
                  <a:lnTo>
                    <a:pt x="602" y="454"/>
                  </a:lnTo>
                  <a:lnTo>
                    <a:pt x="593" y="457"/>
                  </a:lnTo>
                  <a:lnTo>
                    <a:pt x="590" y="457"/>
                  </a:lnTo>
                  <a:lnTo>
                    <a:pt x="590" y="460"/>
                  </a:lnTo>
                  <a:lnTo>
                    <a:pt x="590" y="460"/>
                  </a:lnTo>
                  <a:lnTo>
                    <a:pt x="587" y="463"/>
                  </a:lnTo>
                  <a:lnTo>
                    <a:pt x="581" y="466"/>
                  </a:lnTo>
                  <a:lnTo>
                    <a:pt x="566" y="472"/>
                  </a:lnTo>
                  <a:lnTo>
                    <a:pt x="566" y="472"/>
                  </a:lnTo>
                  <a:lnTo>
                    <a:pt x="556" y="481"/>
                  </a:lnTo>
                  <a:lnTo>
                    <a:pt x="556" y="481"/>
                  </a:lnTo>
                  <a:lnTo>
                    <a:pt x="550" y="481"/>
                  </a:lnTo>
                  <a:lnTo>
                    <a:pt x="547" y="481"/>
                  </a:lnTo>
                  <a:lnTo>
                    <a:pt x="547" y="484"/>
                  </a:lnTo>
                  <a:lnTo>
                    <a:pt x="547" y="484"/>
                  </a:lnTo>
                  <a:lnTo>
                    <a:pt x="535" y="475"/>
                  </a:lnTo>
                  <a:lnTo>
                    <a:pt x="532" y="472"/>
                  </a:lnTo>
                  <a:lnTo>
                    <a:pt x="523" y="469"/>
                  </a:lnTo>
                  <a:lnTo>
                    <a:pt x="523" y="469"/>
                  </a:lnTo>
                  <a:lnTo>
                    <a:pt x="520" y="466"/>
                  </a:lnTo>
                  <a:lnTo>
                    <a:pt x="517" y="469"/>
                  </a:lnTo>
                  <a:lnTo>
                    <a:pt x="514" y="475"/>
                  </a:lnTo>
                  <a:lnTo>
                    <a:pt x="514" y="475"/>
                  </a:lnTo>
                  <a:lnTo>
                    <a:pt x="508" y="478"/>
                  </a:lnTo>
                  <a:lnTo>
                    <a:pt x="499" y="478"/>
                  </a:lnTo>
                  <a:lnTo>
                    <a:pt x="493" y="478"/>
                  </a:lnTo>
                  <a:lnTo>
                    <a:pt x="487" y="484"/>
                  </a:lnTo>
                  <a:lnTo>
                    <a:pt x="487" y="484"/>
                  </a:lnTo>
                  <a:lnTo>
                    <a:pt x="466" y="472"/>
                  </a:lnTo>
                  <a:lnTo>
                    <a:pt x="457" y="466"/>
                  </a:lnTo>
                  <a:lnTo>
                    <a:pt x="442" y="463"/>
                  </a:lnTo>
                  <a:lnTo>
                    <a:pt x="442" y="463"/>
                  </a:lnTo>
                  <a:lnTo>
                    <a:pt x="445" y="454"/>
                  </a:lnTo>
                  <a:lnTo>
                    <a:pt x="442" y="442"/>
                  </a:lnTo>
                  <a:lnTo>
                    <a:pt x="442" y="442"/>
                  </a:lnTo>
                  <a:lnTo>
                    <a:pt x="442" y="442"/>
                  </a:lnTo>
                  <a:lnTo>
                    <a:pt x="439" y="439"/>
                  </a:lnTo>
                  <a:lnTo>
                    <a:pt x="439" y="439"/>
                  </a:lnTo>
                  <a:lnTo>
                    <a:pt x="439" y="436"/>
                  </a:lnTo>
                  <a:lnTo>
                    <a:pt x="439" y="436"/>
                  </a:lnTo>
                  <a:lnTo>
                    <a:pt x="433" y="430"/>
                  </a:lnTo>
                  <a:lnTo>
                    <a:pt x="433" y="430"/>
                  </a:lnTo>
                  <a:lnTo>
                    <a:pt x="436" y="427"/>
                  </a:lnTo>
                  <a:lnTo>
                    <a:pt x="436" y="427"/>
                  </a:lnTo>
                  <a:lnTo>
                    <a:pt x="423" y="421"/>
                  </a:lnTo>
                  <a:lnTo>
                    <a:pt x="417" y="421"/>
                  </a:lnTo>
                  <a:lnTo>
                    <a:pt x="414" y="421"/>
                  </a:lnTo>
                  <a:lnTo>
                    <a:pt x="414" y="424"/>
                  </a:lnTo>
                  <a:lnTo>
                    <a:pt x="414" y="424"/>
                  </a:lnTo>
                  <a:lnTo>
                    <a:pt x="411" y="418"/>
                  </a:lnTo>
                  <a:lnTo>
                    <a:pt x="408" y="412"/>
                  </a:lnTo>
                  <a:lnTo>
                    <a:pt x="405" y="406"/>
                  </a:lnTo>
                  <a:lnTo>
                    <a:pt x="402" y="403"/>
                  </a:lnTo>
                  <a:lnTo>
                    <a:pt x="402" y="403"/>
                  </a:lnTo>
                  <a:lnTo>
                    <a:pt x="402" y="397"/>
                  </a:lnTo>
                  <a:lnTo>
                    <a:pt x="402" y="394"/>
                  </a:lnTo>
                  <a:lnTo>
                    <a:pt x="405" y="388"/>
                  </a:lnTo>
                  <a:lnTo>
                    <a:pt x="405" y="388"/>
                  </a:lnTo>
                  <a:lnTo>
                    <a:pt x="402" y="384"/>
                  </a:lnTo>
                  <a:lnTo>
                    <a:pt x="399" y="384"/>
                  </a:lnTo>
                  <a:lnTo>
                    <a:pt x="384" y="381"/>
                  </a:lnTo>
                  <a:lnTo>
                    <a:pt x="384" y="381"/>
                  </a:lnTo>
                  <a:lnTo>
                    <a:pt x="381" y="388"/>
                  </a:lnTo>
                  <a:lnTo>
                    <a:pt x="375" y="394"/>
                  </a:lnTo>
                  <a:lnTo>
                    <a:pt x="372" y="400"/>
                  </a:lnTo>
                  <a:lnTo>
                    <a:pt x="360" y="400"/>
                  </a:lnTo>
                  <a:lnTo>
                    <a:pt x="360" y="400"/>
                  </a:lnTo>
                  <a:lnTo>
                    <a:pt x="360" y="391"/>
                  </a:lnTo>
                  <a:lnTo>
                    <a:pt x="357" y="384"/>
                  </a:lnTo>
                  <a:lnTo>
                    <a:pt x="354" y="378"/>
                  </a:lnTo>
                  <a:lnTo>
                    <a:pt x="354" y="369"/>
                  </a:lnTo>
                  <a:lnTo>
                    <a:pt x="354" y="369"/>
                  </a:lnTo>
                  <a:lnTo>
                    <a:pt x="348" y="369"/>
                  </a:lnTo>
                  <a:lnTo>
                    <a:pt x="342" y="366"/>
                  </a:lnTo>
                  <a:lnTo>
                    <a:pt x="336" y="366"/>
                  </a:lnTo>
                  <a:lnTo>
                    <a:pt x="330" y="366"/>
                  </a:lnTo>
                  <a:lnTo>
                    <a:pt x="330" y="366"/>
                  </a:lnTo>
                  <a:lnTo>
                    <a:pt x="330" y="363"/>
                  </a:lnTo>
                  <a:lnTo>
                    <a:pt x="333" y="363"/>
                  </a:lnTo>
                  <a:lnTo>
                    <a:pt x="336" y="363"/>
                  </a:lnTo>
                  <a:lnTo>
                    <a:pt x="336" y="363"/>
                  </a:lnTo>
                  <a:lnTo>
                    <a:pt x="330" y="357"/>
                  </a:lnTo>
                  <a:lnTo>
                    <a:pt x="321" y="357"/>
                  </a:lnTo>
                  <a:lnTo>
                    <a:pt x="309" y="357"/>
                  </a:lnTo>
                  <a:lnTo>
                    <a:pt x="296" y="357"/>
                  </a:lnTo>
                  <a:lnTo>
                    <a:pt x="296" y="357"/>
                  </a:lnTo>
                  <a:lnTo>
                    <a:pt x="278" y="351"/>
                  </a:lnTo>
                  <a:lnTo>
                    <a:pt x="260" y="345"/>
                  </a:lnTo>
                  <a:lnTo>
                    <a:pt x="260" y="345"/>
                  </a:lnTo>
                  <a:lnTo>
                    <a:pt x="245" y="348"/>
                  </a:lnTo>
                  <a:lnTo>
                    <a:pt x="239" y="351"/>
                  </a:lnTo>
                  <a:lnTo>
                    <a:pt x="236" y="357"/>
                  </a:lnTo>
                  <a:lnTo>
                    <a:pt x="236" y="357"/>
                  </a:lnTo>
                  <a:lnTo>
                    <a:pt x="218" y="357"/>
                  </a:lnTo>
                  <a:lnTo>
                    <a:pt x="218" y="357"/>
                  </a:lnTo>
                  <a:lnTo>
                    <a:pt x="215" y="360"/>
                  </a:lnTo>
                  <a:lnTo>
                    <a:pt x="215" y="363"/>
                  </a:lnTo>
                  <a:lnTo>
                    <a:pt x="215" y="363"/>
                  </a:lnTo>
                  <a:lnTo>
                    <a:pt x="212" y="360"/>
                  </a:lnTo>
                  <a:lnTo>
                    <a:pt x="209" y="360"/>
                  </a:lnTo>
                  <a:lnTo>
                    <a:pt x="206" y="360"/>
                  </a:lnTo>
                  <a:lnTo>
                    <a:pt x="203" y="366"/>
                  </a:lnTo>
                  <a:lnTo>
                    <a:pt x="203" y="366"/>
                  </a:lnTo>
                  <a:lnTo>
                    <a:pt x="200" y="369"/>
                  </a:lnTo>
                  <a:lnTo>
                    <a:pt x="200" y="375"/>
                  </a:lnTo>
                  <a:lnTo>
                    <a:pt x="200" y="375"/>
                  </a:lnTo>
                  <a:lnTo>
                    <a:pt x="191" y="366"/>
                  </a:lnTo>
                  <a:lnTo>
                    <a:pt x="191" y="369"/>
                  </a:lnTo>
                  <a:lnTo>
                    <a:pt x="191" y="378"/>
                  </a:lnTo>
                  <a:lnTo>
                    <a:pt x="191" y="378"/>
                  </a:lnTo>
                  <a:lnTo>
                    <a:pt x="188" y="375"/>
                  </a:lnTo>
                  <a:lnTo>
                    <a:pt x="182" y="375"/>
                  </a:lnTo>
                  <a:lnTo>
                    <a:pt x="182" y="375"/>
                  </a:lnTo>
                  <a:lnTo>
                    <a:pt x="179" y="375"/>
                  </a:lnTo>
                  <a:lnTo>
                    <a:pt x="179" y="375"/>
                  </a:lnTo>
                  <a:lnTo>
                    <a:pt x="182" y="378"/>
                  </a:lnTo>
                  <a:lnTo>
                    <a:pt x="182" y="378"/>
                  </a:lnTo>
                  <a:lnTo>
                    <a:pt x="176" y="384"/>
                  </a:lnTo>
                  <a:lnTo>
                    <a:pt x="169" y="384"/>
                  </a:lnTo>
                  <a:lnTo>
                    <a:pt x="166" y="388"/>
                  </a:lnTo>
                  <a:lnTo>
                    <a:pt x="160" y="394"/>
                  </a:lnTo>
                  <a:lnTo>
                    <a:pt x="160" y="394"/>
                  </a:lnTo>
                  <a:lnTo>
                    <a:pt x="151" y="391"/>
                  </a:lnTo>
                  <a:lnTo>
                    <a:pt x="139" y="391"/>
                  </a:lnTo>
                  <a:lnTo>
                    <a:pt x="109" y="391"/>
                  </a:lnTo>
                  <a:lnTo>
                    <a:pt x="109" y="391"/>
                  </a:lnTo>
                  <a:lnTo>
                    <a:pt x="106" y="391"/>
                  </a:lnTo>
                  <a:lnTo>
                    <a:pt x="106" y="394"/>
                  </a:lnTo>
                  <a:lnTo>
                    <a:pt x="106" y="400"/>
                  </a:lnTo>
                  <a:lnTo>
                    <a:pt x="106" y="400"/>
                  </a:lnTo>
                  <a:lnTo>
                    <a:pt x="97" y="400"/>
                  </a:lnTo>
                  <a:lnTo>
                    <a:pt x="97" y="400"/>
                  </a:lnTo>
                  <a:lnTo>
                    <a:pt x="85" y="403"/>
                  </a:lnTo>
                  <a:lnTo>
                    <a:pt x="85" y="403"/>
                  </a:lnTo>
                  <a:lnTo>
                    <a:pt x="61" y="409"/>
                  </a:lnTo>
                  <a:lnTo>
                    <a:pt x="46" y="412"/>
                  </a:lnTo>
                  <a:lnTo>
                    <a:pt x="27" y="412"/>
                  </a:lnTo>
                  <a:lnTo>
                    <a:pt x="27" y="412"/>
                  </a:lnTo>
                  <a:lnTo>
                    <a:pt x="30" y="394"/>
                  </a:lnTo>
                  <a:lnTo>
                    <a:pt x="33" y="388"/>
                  </a:lnTo>
                  <a:lnTo>
                    <a:pt x="39" y="388"/>
                  </a:lnTo>
                  <a:lnTo>
                    <a:pt x="39" y="388"/>
                  </a:lnTo>
                  <a:lnTo>
                    <a:pt x="39" y="381"/>
                  </a:lnTo>
                  <a:lnTo>
                    <a:pt x="39" y="375"/>
                  </a:lnTo>
                  <a:lnTo>
                    <a:pt x="39" y="369"/>
                  </a:lnTo>
                  <a:lnTo>
                    <a:pt x="36" y="366"/>
                  </a:lnTo>
                  <a:lnTo>
                    <a:pt x="36" y="366"/>
                  </a:lnTo>
                  <a:lnTo>
                    <a:pt x="30" y="366"/>
                  </a:lnTo>
                  <a:lnTo>
                    <a:pt x="33" y="363"/>
                  </a:lnTo>
                  <a:lnTo>
                    <a:pt x="36" y="357"/>
                  </a:lnTo>
                  <a:lnTo>
                    <a:pt x="36" y="351"/>
                  </a:lnTo>
                  <a:lnTo>
                    <a:pt x="36" y="351"/>
                  </a:lnTo>
                  <a:lnTo>
                    <a:pt x="33" y="345"/>
                  </a:lnTo>
                  <a:lnTo>
                    <a:pt x="30" y="348"/>
                  </a:lnTo>
                  <a:lnTo>
                    <a:pt x="30" y="348"/>
                  </a:lnTo>
                  <a:lnTo>
                    <a:pt x="27" y="342"/>
                  </a:lnTo>
                  <a:lnTo>
                    <a:pt x="27" y="342"/>
                  </a:lnTo>
                  <a:lnTo>
                    <a:pt x="27" y="333"/>
                  </a:lnTo>
                  <a:lnTo>
                    <a:pt x="27" y="333"/>
                  </a:lnTo>
                  <a:lnTo>
                    <a:pt x="24" y="330"/>
                  </a:lnTo>
                  <a:lnTo>
                    <a:pt x="27" y="330"/>
                  </a:lnTo>
                  <a:lnTo>
                    <a:pt x="27" y="330"/>
                  </a:lnTo>
                  <a:lnTo>
                    <a:pt x="27" y="324"/>
                  </a:lnTo>
                  <a:lnTo>
                    <a:pt x="27" y="324"/>
                  </a:lnTo>
                  <a:lnTo>
                    <a:pt x="21" y="315"/>
                  </a:lnTo>
                  <a:lnTo>
                    <a:pt x="21" y="309"/>
                  </a:lnTo>
                  <a:lnTo>
                    <a:pt x="24" y="306"/>
                  </a:lnTo>
                  <a:lnTo>
                    <a:pt x="24" y="306"/>
                  </a:lnTo>
                  <a:lnTo>
                    <a:pt x="24" y="303"/>
                  </a:lnTo>
                  <a:lnTo>
                    <a:pt x="21" y="303"/>
                  </a:lnTo>
                  <a:lnTo>
                    <a:pt x="15" y="300"/>
                  </a:lnTo>
                  <a:lnTo>
                    <a:pt x="15" y="300"/>
                  </a:lnTo>
                  <a:lnTo>
                    <a:pt x="15" y="294"/>
                  </a:lnTo>
                  <a:lnTo>
                    <a:pt x="15" y="294"/>
                  </a:lnTo>
                  <a:lnTo>
                    <a:pt x="12" y="282"/>
                  </a:lnTo>
                  <a:lnTo>
                    <a:pt x="12" y="282"/>
                  </a:lnTo>
                  <a:lnTo>
                    <a:pt x="9" y="279"/>
                  </a:lnTo>
                  <a:lnTo>
                    <a:pt x="9" y="279"/>
                  </a:lnTo>
                  <a:lnTo>
                    <a:pt x="12" y="276"/>
                  </a:lnTo>
                  <a:lnTo>
                    <a:pt x="12" y="273"/>
                  </a:lnTo>
                  <a:lnTo>
                    <a:pt x="12" y="273"/>
                  </a:lnTo>
                  <a:lnTo>
                    <a:pt x="6" y="267"/>
                  </a:lnTo>
                  <a:lnTo>
                    <a:pt x="3" y="261"/>
                  </a:lnTo>
                  <a:lnTo>
                    <a:pt x="3" y="257"/>
                  </a:lnTo>
                  <a:lnTo>
                    <a:pt x="3" y="257"/>
                  </a:lnTo>
                  <a:lnTo>
                    <a:pt x="6" y="257"/>
                  </a:lnTo>
                  <a:lnTo>
                    <a:pt x="9" y="254"/>
                  </a:lnTo>
                  <a:lnTo>
                    <a:pt x="9" y="248"/>
                  </a:lnTo>
                  <a:lnTo>
                    <a:pt x="12" y="242"/>
                  </a:lnTo>
                  <a:lnTo>
                    <a:pt x="15" y="239"/>
                  </a:lnTo>
                  <a:lnTo>
                    <a:pt x="15" y="239"/>
                  </a:lnTo>
                  <a:lnTo>
                    <a:pt x="15" y="236"/>
                  </a:lnTo>
                  <a:lnTo>
                    <a:pt x="12" y="236"/>
                  </a:lnTo>
                  <a:lnTo>
                    <a:pt x="6" y="236"/>
                  </a:lnTo>
                  <a:lnTo>
                    <a:pt x="6" y="236"/>
                  </a:lnTo>
                  <a:lnTo>
                    <a:pt x="6" y="230"/>
                  </a:lnTo>
                  <a:lnTo>
                    <a:pt x="6" y="227"/>
                  </a:lnTo>
                  <a:lnTo>
                    <a:pt x="3" y="224"/>
                  </a:lnTo>
                  <a:lnTo>
                    <a:pt x="0" y="224"/>
                  </a:lnTo>
                  <a:lnTo>
                    <a:pt x="0" y="224"/>
                  </a:lnTo>
                  <a:lnTo>
                    <a:pt x="0" y="212"/>
                  </a:lnTo>
                  <a:lnTo>
                    <a:pt x="0" y="203"/>
                  </a:lnTo>
                  <a:lnTo>
                    <a:pt x="6" y="194"/>
                  </a:lnTo>
                  <a:lnTo>
                    <a:pt x="6" y="182"/>
                  </a:lnTo>
                  <a:lnTo>
                    <a:pt x="6" y="182"/>
                  </a:lnTo>
                  <a:lnTo>
                    <a:pt x="12" y="188"/>
                  </a:lnTo>
                  <a:lnTo>
                    <a:pt x="18" y="185"/>
                  </a:lnTo>
                  <a:lnTo>
                    <a:pt x="24" y="182"/>
                  </a:lnTo>
                  <a:lnTo>
                    <a:pt x="27" y="176"/>
                  </a:lnTo>
                  <a:lnTo>
                    <a:pt x="27" y="176"/>
                  </a:lnTo>
                  <a:lnTo>
                    <a:pt x="27" y="173"/>
                  </a:lnTo>
                  <a:lnTo>
                    <a:pt x="30" y="170"/>
                  </a:lnTo>
                  <a:lnTo>
                    <a:pt x="39" y="170"/>
                  </a:lnTo>
                  <a:lnTo>
                    <a:pt x="49" y="164"/>
                  </a:lnTo>
                  <a:lnTo>
                    <a:pt x="52" y="161"/>
                  </a:lnTo>
                  <a:lnTo>
                    <a:pt x="52" y="155"/>
                  </a:lnTo>
                  <a:lnTo>
                    <a:pt x="52" y="155"/>
                  </a:lnTo>
                  <a:lnTo>
                    <a:pt x="67" y="155"/>
                  </a:lnTo>
                  <a:lnTo>
                    <a:pt x="79" y="152"/>
                  </a:lnTo>
                  <a:lnTo>
                    <a:pt x="91" y="149"/>
                  </a:lnTo>
                  <a:lnTo>
                    <a:pt x="106" y="146"/>
                  </a:lnTo>
                  <a:lnTo>
                    <a:pt x="106" y="146"/>
                  </a:lnTo>
                  <a:lnTo>
                    <a:pt x="106" y="146"/>
                  </a:lnTo>
                  <a:lnTo>
                    <a:pt x="106" y="143"/>
                  </a:lnTo>
                  <a:lnTo>
                    <a:pt x="106" y="143"/>
                  </a:lnTo>
                  <a:lnTo>
                    <a:pt x="106" y="143"/>
                  </a:lnTo>
                  <a:lnTo>
                    <a:pt x="112" y="140"/>
                  </a:lnTo>
                  <a:lnTo>
                    <a:pt x="118" y="137"/>
                  </a:lnTo>
                  <a:lnTo>
                    <a:pt x="124" y="134"/>
                  </a:lnTo>
                  <a:lnTo>
                    <a:pt x="124" y="127"/>
                  </a:lnTo>
                  <a:lnTo>
                    <a:pt x="124" y="127"/>
                  </a:lnTo>
                  <a:lnTo>
                    <a:pt x="130" y="127"/>
                  </a:lnTo>
                  <a:lnTo>
                    <a:pt x="133" y="130"/>
                  </a:lnTo>
                  <a:lnTo>
                    <a:pt x="133" y="130"/>
                  </a:lnTo>
                  <a:lnTo>
                    <a:pt x="136" y="130"/>
                  </a:lnTo>
                  <a:lnTo>
                    <a:pt x="136" y="127"/>
                  </a:lnTo>
                  <a:lnTo>
                    <a:pt x="136" y="121"/>
                  </a:lnTo>
                  <a:lnTo>
                    <a:pt x="139" y="118"/>
                  </a:lnTo>
                  <a:lnTo>
                    <a:pt x="142" y="115"/>
                  </a:lnTo>
                  <a:lnTo>
                    <a:pt x="145" y="118"/>
                  </a:lnTo>
                  <a:lnTo>
                    <a:pt x="145" y="118"/>
                  </a:lnTo>
                  <a:lnTo>
                    <a:pt x="145" y="103"/>
                  </a:lnTo>
                  <a:lnTo>
                    <a:pt x="145" y="85"/>
                  </a:lnTo>
                  <a:lnTo>
                    <a:pt x="145" y="85"/>
                  </a:lnTo>
                  <a:lnTo>
                    <a:pt x="157" y="88"/>
                  </a:lnTo>
                  <a:lnTo>
                    <a:pt x="169" y="94"/>
                  </a:lnTo>
                  <a:lnTo>
                    <a:pt x="169" y="94"/>
                  </a:lnTo>
                  <a:lnTo>
                    <a:pt x="176" y="88"/>
                  </a:lnTo>
                  <a:lnTo>
                    <a:pt x="179" y="85"/>
                  </a:lnTo>
                  <a:lnTo>
                    <a:pt x="182" y="85"/>
                  </a:lnTo>
                  <a:lnTo>
                    <a:pt x="182" y="85"/>
                  </a:lnTo>
                  <a:lnTo>
                    <a:pt x="182" y="79"/>
                  </a:lnTo>
                  <a:lnTo>
                    <a:pt x="185" y="73"/>
                  </a:lnTo>
                  <a:lnTo>
                    <a:pt x="185" y="70"/>
                  </a:lnTo>
                  <a:lnTo>
                    <a:pt x="182" y="70"/>
                  </a:lnTo>
                  <a:lnTo>
                    <a:pt x="182" y="70"/>
                  </a:lnTo>
                  <a:lnTo>
                    <a:pt x="188" y="64"/>
                  </a:lnTo>
                  <a:lnTo>
                    <a:pt x="191" y="61"/>
                  </a:lnTo>
                  <a:lnTo>
                    <a:pt x="191" y="58"/>
                  </a:lnTo>
                  <a:lnTo>
                    <a:pt x="191" y="58"/>
                  </a:lnTo>
                  <a:lnTo>
                    <a:pt x="197" y="55"/>
                  </a:lnTo>
                  <a:lnTo>
                    <a:pt x="200" y="52"/>
                  </a:lnTo>
                  <a:lnTo>
                    <a:pt x="203" y="49"/>
                  </a:lnTo>
                  <a:lnTo>
                    <a:pt x="212" y="49"/>
                  </a:lnTo>
                  <a:lnTo>
                    <a:pt x="212" y="49"/>
                  </a:lnTo>
                  <a:lnTo>
                    <a:pt x="224" y="37"/>
                  </a:lnTo>
                  <a:lnTo>
                    <a:pt x="224" y="37"/>
                  </a:lnTo>
                  <a:lnTo>
                    <a:pt x="230" y="40"/>
                  </a:lnTo>
                  <a:lnTo>
                    <a:pt x="242" y="40"/>
                  </a:lnTo>
                  <a:lnTo>
                    <a:pt x="242" y="40"/>
                  </a:lnTo>
                  <a:lnTo>
                    <a:pt x="239" y="46"/>
                  </a:lnTo>
                  <a:lnTo>
                    <a:pt x="242" y="46"/>
                  </a:lnTo>
                  <a:lnTo>
                    <a:pt x="248" y="49"/>
                  </a:lnTo>
                  <a:lnTo>
                    <a:pt x="248" y="49"/>
                  </a:lnTo>
                  <a:lnTo>
                    <a:pt x="248" y="52"/>
                  </a:lnTo>
                  <a:lnTo>
                    <a:pt x="248" y="52"/>
                  </a:lnTo>
                  <a:lnTo>
                    <a:pt x="251" y="52"/>
                  </a:lnTo>
                  <a:lnTo>
                    <a:pt x="254" y="52"/>
                  </a:lnTo>
                  <a:lnTo>
                    <a:pt x="254" y="52"/>
                  </a:lnTo>
                  <a:lnTo>
                    <a:pt x="260" y="58"/>
                  </a:lnTo>
                  <a:lnTo>
                    <a:pt x="263" y="61"/>
                  </a:lnTo>
                  <a:lnTo>
                    <a:pt x="272" y="61"/>
                  </a:lnTo>
                  <a:lnTo>
                    <a:pt x="272" y="61"/>
                  </a:lnTo>
                  <a:lnTo>
                    <a:pt x="272" y="61"/>
                  </a:lnTo>
                  <a:lnTo>
                    <a:pt x="275" y="58"/>
                  </a:lnTo>
                  <a:lnTo>
                    <a:pt x="272" y="52"/>
                  </a:lnTo>
                  <a:lnTo>
                    <a:pt x="269" y="46"/>
                  </a:lnTo>
                  <a:lnTo>
                    <a:pt x="266" y="46"/>
                  </a:lnTo>
                  <a:lnTo>
                    <a:pt x="263" y="46"/>
                  </a:lnTo>
                  <a:lnTo>
                    <a:pt x="263" y="46"/>
                  </a:lnTo>
                  <a:lnTo>
                    <a:pt x="269" y="40"/>
                  </a:lnTo>
                  <a:lnTo>
                    <a:pt x="275" y="37"/>
                  </a:lnTo>
                  <a:lnTo>
                    <a:pt x="275" y="37"/>
                  </a:lnTo>
                  <a:lnTo>
                    <a:pt x="278" y="31"/>
                  </a:lnTo>
                  <a:lnTo>
                    <a:pt x="281" y="25"/>
                  </a:lnTo>
                  <a:lnTo>
                    <a:pt x="284" y="22"/>
                  </a:lnTo>
                  <a:lnTo>
                    <a:pt x="290" y="22"/>
                  </a:lnTo>
                  <a:lnTo>
                    <a:pt x="290" y="22"/>
                  </a:lnTo>
                  <a:lnTo>
                    <a:pt x="293" y="16"/>
                  </a:lnTo>
                  <a:lnTo>
                    <a:pt x="293" y="10"/>
                  </a:lnTo>
                  <a:lnTo>
                    <a:pt x="300" y="10"/>
                  </a:lnTo>
                  <a:lnTo>
                    <a:pt x="303" y="10"/>
                  </a:lnTo>
                  <a:lnTo>
                    <a:pt x="303" y="10"/>
                  </a:lnTo>
                  <a:lnTo>
                    <a:pt x="303" y="16"/>
                  </a:lnTo>
                  <a:lnTo>
                    <a:pt x="312" y="13"/>
                  </a:lnTo>
                  <a:lnTo>
                    <a:pt x="312" y="13"/>
                  </a:lnTo>
                  <a:lnTo>
                    <a:pt x="321" y="6"/>
                  </a:lnTo>
                  <a:lnTo>
                    <a:pt x="327" y="3"/>
                  </a:lnTo>
                  <a:lnTo>
                    <a:pt x="348" y="6"/>
                  </a:lnTo>
                  <a:lnTo>
                    <a:pt x="366" y="10"/>
                  </a:lnTo>
                  <a:lnTo>
                    <a:pt x="384" y="13"/>
                  </a:lnTo>
                  <a:lnTo>
                    <a:pt x="384" y="1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363" name="圆形"/>
          <p:cNvSpPr/>
          <p:nvPr/>
        </p:nvSpPr>
        <p:spPr>
          <a:xfrm>
            <a:off x="7422152" y="1912798"/>
            <a:ext cx="1675340" cy="1675336"/>
          </a:xfrm>
          <a:prstGeom prst="ellipse">
            <a:avLst/>
          </a:prstGeom>
          <a:solidFill>
            <a:schemeClr val="accent1">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smtClean="0">
                <a:solidFill>
                  <a:schemeClr val="bg1"/>
                </a:solidFill>
                <a:latin typeface="Arial" panose="020B0604020202020204" pitchFamily="34" charset="0"/>
                <a:ea typeface="微软雅黑" panose="020B0503020204020204" pitchFamily="34" charset="-122"/>
                <a:sym typeface="Arial" panose="020B0604020202020204" pitchFamily="34" charset="0"/>
              </a:rPr>
              <a:t>01</a:t>
            </a: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364" name="圆形"/>
          <p:cNvSpPr/>
          <p:nvPr/>
        </p:nvSpPr>
        <p:spPr>
          <a:xfrm>
            <a:off x="5516288" y="3010763"/>
            <a:ext cx="1417456" cy="1417453"/>
          </a:xfrm>
          <a:prstGeom prst="ellipse">
            <a:avLst/>
          </a:prstGeom>
          <a:solidFill>
            <a:schemeClr val="accent1">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smtClean="0">
                <a:solidFill>
                  <a:schemeClr val="bg1"/>
                </a:solidFill>
                <a:latin typeface="Arial" panose="020B0604020202020204" pitchFamily="34" charset="0"/>
                <a:ea typeface="微软雅黑" panose="020B0503020204020204" pitchFamily="34" charset="-122"/>
                <a:sym typeface="Arial" panose="020B0604020202020204" pitchFamily="34" charset="0"/>
              </a:rPr>
              <a:t>02</a:t>
            </a: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365" name="圆形"/>
          <p:cNvSpPr/>
          <p:nvPr/>
        </p:nvSpPr>
        <p:spPr>
          <a:xfrm>
            <a:off x="3342914" y="1944274"/>
            <a:ext cx="1038044" cy="1038042"/>
          </a:xfrm>
          <a:prstGeom prst="ellipse">
            <a:avLst/>
          </a:prstGeom>
          <a:solidFill>
            <a:schemeClr val="accent1">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smtClean="0">
                <a:solidFill>
                  <a:schemeClr val="bg1"/>
                </a:solidFill>
                <a:latin typeface="Arial" panose="020B0604020202020204" pitchFamily="34" charset="0"/>
                <a:ea typeface="微软雅黑" panose="020B0503020204020204" pitchFamily="34" charset="-122"/>
                <a:sym typeface="Arial" panose="020B0604020202020204" pitchFamily="34" charset="0"/>
              </a:rPr>
              <a:t>03</a:t>
            </a: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66" name="组合 365"/>
          <p:cNvGrpSpPr/>
          <p:nvPr/>
        </p:nvGrpSpPr>
        <p:grpSpPr>
          <a:xfrm>
            <a:off x="1183130" y="5595066"/>
            <a:ext cx="2135961" cy="744956"/>
            <a:chOff x="5520683" y="1331672"/>
            <a:chExt cx="2135961" cy="744956"/>
          </a:xfrm>
        </p:grpSpPr>
        <p:sp>
          <p:nvSpPr>
            <p:cNvPr id="367" name="公诚勇毅，三实一新"/>
            <p:cNvSpPr txBox="1"/>
            <p:nvPr/>
          </p:nvSpPr>
          <p:spPr>
            <a:xfrm>
              <a:off x="5520683" y="1695818"/>
              <a:ext cx="2135961" cy="380810"/>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公诚</a:t>
              </a:r>
              <a:r>
                <a:rPr lang="zh-CN" altLang="en-US" sz="1600" smtClean="0">
                  <a:latin typeface="Arial" panose="020B0604020202020204" pitchFamily="34" charset="0"/>
                  <a:ea typeface="微软雅黑" panose="020B0503020204020204" pitchFamily="34" charset="-122"/>
                  <a:sym typeface="Arial" panose="020B0604020202020204" pitchFamily="34" charset="0"/>
                </a:rPr>
                <a:t>勇毅，三实一新</a:t>
              </a:r>
              <a:endParaRPr lang="zh-CN" altLang="en-US" sz="1600">
                <a:latin typeface="Arial" panose="020B0604020202020204" pitchFamily="34" charset="0"/>
                <a:ea typeface="微软雅黑" panose="020B0503020204020204" pitchFamily="34" charset="-122"/>
                <a:sym typeface="Arial" panose="020B0604020202020204" pitchFamily="34" charset="0"/>
              </a:endParaRPr>
            </a:p>
          </p:txBody>
        </p:sp>
        <p:sp>
          <p:nvSpPr>
            <p:cNvPr id="368" name="西北工业大学"/>
            <p:cNvSpPr txBox="1"/>
            <p:nvPr/>
          </p:nvSpPr>
          <p:spPr>
            <a:xfrm>
              <a:off x="5520683" y="1331672"/>
              <a:ext cx="2135961"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69" name="组合 368"/>
          <p:cNvGrpSpPr/>
          <p:nvPr/>
        </p:nvGrpSpPr>
        <p:grpSpPr>
          <a:xfrm>
            <a:off x="1997701" y="4955965"/>
            <a:ext cx="506819" cy="506819"/>
            <a:chOff x="5589181" y="1344024"/>
            <a:chExt cx="506819" cy="506819"/>
          </a:xfrm>
        </p:grpSpPr>
        <p:sp>
          <p:nvSpPr>
            <p:cNvPr id="370" name="圆形"/>
            <p:cNvSpPr/>
            <p:nvPr/>
          </p:nvSpPr>
          <p:spPr>
            <a:xfrm>
              <a:off x="5589181" y="1344024"/>
              <a:ext cx="506819" cy="506819"/>
            </a:xfrm>
            <a:prstGeom prst="ellipse">
              <a:avLst/>
            </a:prstGeom>
            <a:gradFill flip="none" rotWithShape="1">
              <a:gsLst>
                <a:gs pos="100000">
                  <a:schemeClr val="accent1">
                    <a:lumMod val="75000"/>
                  </a:schemeClr>
                </a:gs>
                <a:gs pos="0">
                  <a:schemeClr val="accent1"/>
                </a:gs>
              </a:gsLst>
              <a:lin ang="2700000" scaled="1"/>
              <a:tileRect/>
            </a:gradFill>
            <a:ln>
              <a:solidFill>
                <a:schemeClr val="bg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71" name="矩形 370"/>
            <p:cNvSpPr/>
            <p:nvPr/>
          </p:nvSpPr>
          <p:spPr>
            <a:xfrm>
              <a:off x="5622017" y="1412767"/>
              <a:ext cx="441147" cy="369332"/>
            </a:xfrm>
            <a:prstGeom prst="rect">
              <a:avLst/>
            </a:prstGeom>
          </p:spPr>
          <p:txBody>
            <a:bodyPr wrap="none">
              <a:spAutoFit/>
            </a:bodyPr>
            <a:lstStyle/>
            <a:p>
              <a:pPr algn="ctr"/>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01</a:t>
              </a:r>
              <a:endPar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73" name="组合 372"/>
          <p:cNvGrpSpPr/>
          <p:nvPr/>
        </p:nvGrpSpPr>
        <p:grpSpPr>
          <a:xfrm>
            <a:off x="5028020" y="5595066"/>
            <a:ext cx="2135961" cy="744956"/>
            <a:chOff x="5520683" y="1331672"/>
            <a:chExt cx="2135961" cy="744956"/>
          </a:xfrm>
        </p:grpSpPr>
        <p:sp>
          <p:nvSpPr>
            <p:cNvPr id="377" name="坚守使命，改革创新"/>
            <p:cNvSpPr txBox="1"/>
            <p:nvPr/>
          </p:nvSpPr>
          <p:spPr>
            <a:xfrm>
              <a:off x="5520683" y="1695818"/>
              <a:ext cx="2135961" cy="380810"/>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坚守使命，改革创新</a:t>
              </a:r>
            </a:p>
          </p:txBody>
        </p:sp>
        <p:sp>
          <p:nvSpPr>
            <p:cNvPr id="378" name="西北工业大学"/>
            <p:cNvSpPr txBox="1"/>
            <p:nvPr/>
          </p:nvSpPr>
          <p:spPr>
            <a:xfrm>
              <a:off x="5520683" y="1331672"/>
              <a:ext cx="2135961"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74" name="组合 373"/>
          <p:cNvGrpSpPr/>
          <p:nvPr/>
        </p:nvGrpSpPr>
        <p:grpSpPr>
          <a:xfrm>
            <a:off x="5842591" y="4955965"/>
            <a:ext cx="506819" cy="506819"/>
            <a:chOff x="5589181" y="1344024"/>
            <a:chExt cx="506819" cy="506819"/>
          </a:xfrm>
        </p:grpSpPr>
        <p:sp>
          <p:nvSpPr>
            <p:cNvPr id="375" name="圆形"/>
            <p:cNvSpPr/>
            <p:nvPr/>
          </p:nvSpPr>
          <p:spPr>
            <a:xfrm>
              <a:off x="5589181" y="1344024"/>
              <a:ext cx="506819" cy="506819"/>
            </a:xfrm>
            <a:prstGeom prst="ellipse">
              <a:avLst/>
            </a:prstGeom>
            <a:gradFill flip="none" rotWithShape="1">
              <a:gsLst>
                <a:gs pos="100000">
                  <a:schemeClr val="accent1">
                    <a:lumMod val="75000"/>
                  </a:schemeClr>
                </a:gs>
                <a:gs pos="0">
                  <a:schemeClr val="accent1"/>
                </a:gs>
              </a:gsLst>
              <a:lin ang="2700000" scaled="1"/>
              <a:tileRect/>
            </a:gradFill>
            <a:ln>
              <a:solidFill>
                <a:schemeClr val="bg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76" name="矩形 375"/>
            <p:cNvSpPr/>
            <p:nvPr/>
          </p:nvSpPr>
          <p:spPr>
            <a:xfrm>
              <a:off x="5622017" y="1412767"/>
              <a:ext cx="441147" cy="369332"/>
            </a:xfrm>
            <a:prstGeom prst="rect">
              <a:avLst/>
            </a:prstGeom>
          </p:spPr>
          <p:txBody>
            <a:bodyPr wrap="none">
              <a:spAutoFit/>
            </a:bodyPr>
            <a:lstStyle/>
            <a:p>
              <a:pPr algn="ctr"/>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02</a:t>
              </a:r>
              <a:endPar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80" name="组合 379"/>
          <p:cNvGrpSpPr/>
          <p:nvPr/>
        </p:nvGrpSpPr>
        <p:grpSpPr>
          <a:xfrm>
            <a:off x="8872910" y="5595066"/>
            <a:ext cx="2135961" cy="744956"/>
            <a:chOff x="5520683" y="1331672"/>
            <a:chExt cx="2135961" cy="744956"/>
          </a:xfrm>
        </p:grpSpPr>
        <p:sp>
          <p:nvSpPr>
            <p:cNvPr id="384" name="凝心聚力，追求卓越"/>
            <p:cNvSpPr txBox="1"/>
            <p:nvPr/>
          </p:nvSpPr>
          <p:spPr>
            <a:xfrm>
              <a:off x="5520683" y="1695818"/>
              <a:ext cx="2135961" cy="380810"/>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zh-CN" altLang="en-US" sz="1600">
                  <a:latin typeface="Arial" panose="020B0604020202020204" pitchFamily="34" charset="0"/>
                  <a:ea typeface="微软雅黑" panose="020B0503020204020204" pitchFamily="34" charset="-122"/>
                  <a:sym typeface="Arial" panose="020B0604020202020204" pitchFamily="34" charset="0"/>
                </a:rPr>
                <a:t>凝心聚力，追求卓越</a:t>
              </a:r>
            </a:p>
          </p:txBody>
        </p:sp>
        <p:sp>
          <p:nvSpPr>
            <p:cNvPr id="385" name="西北工业大学"/>
            <p:cNvSpPr txBox="1"/>
            <p:nvPr/>
          </p:nvSpPr>
          <p:spPr>
            <a:xfrm>
              <a:off x="5520683" y="1331672"/>
              <a:ext cx="2135961" cy="40011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0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0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81" name="组合 380"/>
          <p:cNvGrpSpPr/>
          <p:nvPr/>
        </p:nvGrpSpPr>
        <p:grpSpPr>
          <a:xfrm>
            <a:off x="9687481" y="4955965"/>
            <a:ext cx="506819" cy="506819"/>
            <a:chOff x="5589181" y="1344024"/>
            <a:chExt cx="506819" cy="506819"/>
          </a:xfrm>
        </p:grpSpPr>
        <p:sp>
          <p:nvSpPr>
            <p:cNvPr id="382" name="圆形"/>
            <p:cNvSpPr/>
            <p:nvPr/>
          </p:nvSpPr>
          <p:spPr>
            <a:xfrm>
              <a:off x="5589181" y="1344024"/>
              <a:ext cx="506819" cy="506819"/>
            </a:xfrm>
            <a:prstGeom prst="ellipse">
              <a:avLst/>
            </a:prstGeom>
            <a:gradFill flip="none" rotWithShape="1">
              <a:gsLst>
                <a:gs pos="100000">
                  <a:schemeClr val="accent1">
                    <a:lumMod val="75000"/>
                  </a:schemeClr>
                </a:gs>
                <a:gs pos="0">
                  <a:schemeClr val="accent1"/>
                </a:gs>
              </a:gsLst>
              <a:lin ang="2700000" scaled="1"/>
              <a:tileRect/>
            </a:gradFill>
            <a:ln>
              <a:solidFill>
                <a:schemeClr val="bg1"/>
              </a:solidFill>
            </a:ln>
            <a:effectLst>
              <a:outerShdw blurRad="444500" dist="152400" algn="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83" name="矩形 382"/>
            <p:cNvSpPr/>
            <p:nvPr/>
          </p:nvSpPr>
          <p:spPr>
            <a:xfrm>
              <a:off x="5622017" y="1412767"/>
              <a:ext cx="441147" cy="369332"/>
            </a:xfrm>
            <a:prstGeom prst="rect">
              <a:avLst/>
            </a:prstGeom>
          </p:spPr>
          <p:txBody>
            <a:bodyPr wrap="none">
              <a:spAutoFit/>
            </a:bodyPr>
            <a:lstStyle/>
            <a:p>
              <a:pPr algn="ctr"/>
              <a:r>
                <a:rPr lang="en-US" altLang="zh-CN" smtClean="0">
                  <a:solidFill>
                    <a:schemeClr val="bg1"/>
                  </a:solidFill>
                  <a:latin typeface="Arial" panose="020B0604020202020204" pitchFamily="34" charset="0"/>
                  <a:ea typeface="微软雅黑" panose="020B0503020204020204" pitchFamily="34" charset="-122"/>
                  <a:sym typeface="Arial" panose="020B0604020202020204" pitchFamily="34" charset="0"/>
                </a:rPr>
                <a:t>03</a:t>
              </a:r>
              <a:endParaRPr lang="zh-CN" altLang="en-US">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35"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96783913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0-#ppt_w/2"/>
                                          </p:val>
                                        </p:tav>
                                        <p:tav tm="100000">
                                          <p:val>
                                            <p:strVal val="#ppt_x"/>
                                          </p:val>
                                        </p:tav>
                                      </p:tavLst>
                                    </p:anim>
                                    <p:anim calcmode="lin" valueType="num">
                                      <p:cBhvr additive="base">
                                        <p:cTn id="8" dur="750" fill="hold"/>
                                        <p:tgtEl>
                                          <p:spTgt spid="6"/>
                                        </p:tgtEl>
                                        <p:attrNameLst>
                                          <p:attrName>ppt_y</p:attrName>
                                        </p:attrNameLst>
                                      </p:cBhvr>
                                      <p:tavLst>
                                        <p:tav tm="0">
                                          <p:val>
                                            <p:strVal val="#ppt_y"/>
                                          </p:val>
                                        </p:tav>
                                        <p:tav tm="100000">
                                          <p:val>
                                            <p:strVal val="#ppt_y"/>
                                          </p:val>
                                        </p:tav>
                                      </p:tavLst>
                                    </p:anim>
                                  </p:childTnLst>
                                </p:cTn>
                              </p:par>
                              <p:par>
                                <p:cTn id="9" presetID="42" presetClass="entr" presetSubtype="0" fill="hold" nodeType="withEffect">
                                  <p:stCondLst>
                                    <p:cond delay="400"/>
                                  </p:stCondLst>
                                  <p:childTnLst>
                                    <p:set>
                                      <p:cBhvr>
                                        <p:cTn id="10" dur="1" fill="hold">
                                          <p:stCondLst>
                                            <p:cond delay="0"/>
                                          </p:stCondLst>
                                        </p:cTn>
                                        <p:tgtEl>
                                          <p:spTgt spid="167"/>
                                        </p:tgtEl>
                                        <p:attrNameLst>
                                          <p:attrName>style.visibility</p:attrName>
                                        </p:attrNameLst>
                                      </p:cBhvr>
                                      <p:to>
                                        <p:strVal val="visible"/>
                                      </p:to>
                                    </p:set>
                                    <p:animEffect transition="in" filter="fade">
                                      <p:cBhvr>
                                        <p:cTn id="11" dur="750"/>
                                        <p:tgtEl>
                                          <p:spTgt spid="167"/>
                                        </p:tgtEl>
                                      </p:cBhvr>
                                    </p:animEffect>
                                    <p:anim calcmode="lin" valueType="num">
                                      <p:cBhvr>
                                        <p:cTn id="12" dur="750" fill="hold"/>
                                        <p:tgtEl>
                                          <p:spTgt spid="167"/>
                                        </p:tgtEl>
                                        <p:attrNameLst>
                                          <p:attrName>ppt_x</p:attrName>
                                        </p:attrNameLst>
                                      </p:cBhvr>
                                      <p:tavLst>
                                        <p:tav tm="0">
                                          <p:val>
                                            <p:strVal val="#ppt_x"/>
                                          </p:val>
                                        </p:tav>
                                        <p:tav tm="100000">
                                          <p:val>
                                            <p:strVal val="#ppt_x"/>
                                          </p:val>
                                        </p:tav>
                                      </p:tavLst>
                                    </p:anim>
                                    <p:anim calcmode="lin" valueType="num">
                                      <p:cBhvr>
                                        <p:cTn id="13" dur="750" fill="hold"/>
                                        <p:tgtEl>
                                          <p:spTgt spid="167"/>
                                        </p:tgtEl>
                                        <p:attrNameLst>
                                          <p:attrName>ppt_y</p:attrName>
                                        </p:attrNameLst>
                                      </p:cBhvr>
                                      <p:tavLst>
                                        <p:tav tm="0">
                                          <p:val>
                                            <p:strVal val="#ppt_y+.1"/>
                                          </p:val>
                                        </p:tav>
                                        <p:tav tm="100000">
                                          <p:val>
                                            <p:strVal val="#ppt_y"/>
                                          </p:val>
                                        </p:tav>
                                      </p:tavLst>
                                    </p:anim>
                                  </p:childTnLst>
                                </p:cTn>
                              </p:par>
                              <p:par>
                                <p:cTn id="14" presetID="53" presetClass="entr" presetSubtype="16" fill="hold" grpId="0" nodeType="withEffect">
                                  <p:stCondLst>
                                    <p:cond delay="800"/>
                                  </p:stCondLst>
                                  <p:childTnLst>
                                    <p:set>
                                      <p:cBhvr>
                                        <p:cTn id="15" dur="1" fill="hold">
                                          <p:stCondLst>
                                            <p:cond delay="0"/>
                                          </p:stCondLst>
                                        </p:cTn>
                                        <p:tgtEl>
                                          <p:spTgt spid="363"/>
                                        </p:tgtEl>
                                        <p:attrNameLst>
                                          <p:attrName>style.visibility</p:attrName>
                                        </p:attrNameLst>
                                      </p:cBhvr>
                                      <p:to>
                                        <p:strVal val="visible"/>
                                      </p:to>
                                    </p:set>
                                    <p:anim calcmode="lin" valueType="num">
                                      <p:cBhvr>
                                        <p:cTn id="16" dur="750" fill="hold"/>
                                        <p:tgtEl>
                                          <p:spTgt spid="363"/>
                                        </p:tgtEl>
                                        <p:attrNameLst>
                                          <p:attrName>ppt_w</p:attrName>
                                        </p:attrNameLst>
                                      </p:cBhvr>
                                      <p:tavLst>
                                        <p:tav tm="0">
                                          <p:val>
                                            <p:fltVal val="0"/>
                                          </p:val>
                                        </p:tav>
                                        <p:tav tm="100000">
                                          <p:val>
                                            <p:strVal val="#ppt_w"/>
                                          </p:val>
                                        </p:tav>
                                      </p:tavLst>
                                    </p:anim>
                                    <p:anim calcmode="lin" valueType="num">
                                      <p:cBhvr>
                                        <p:cTn id="17" dur="750" fill="hold"/>
                                        <p:tgtEl>
                                          <p:spTgt spid="363"/>
                                        </p:tgtEl>
                                        <p:attrNameLst>
                                          <p:attrName>ppt_h</p:attrName>
                                        </p:attrNameLst>
                                      </p:cBhvr>
                                      <p:tavLst>
                                        <p:tav tm="0">
                                          <p:val>
                                            <p:fltVal val="0"/>
                                          </p:val>
                                        </p:tav>
                                        <p:tav tm="100000">
                                          <p:val>
                                            <p:strVal val="#ppt_h"/>
                                          </p:val>
                                        </p:tav>
                                      </p:tavLst>
                                    </p:anim>
                                    <p:animEffect transition="in" filter="fade">
                                      <p:cBhvr>
                                        <p:cTn id="18" dur="750"/>
                                        <p:tgtEl>
                                          <p:spTgt spid="363"/>
                                        </p:tgtEl>
                                      </p:cBhvr>
                                    </p:animEffect>
                                  </p:childTnLst>
                                </p:cTn>
                              </p:par>
                              <p:par>
                                <p:cTn id="19" presetID="49" presetClass="entr" presetSubtype="0" decel="100000" fill="hold" nodeType="withEffect">
                                  <p:stCondLst>
                                    <p:cond delay="1200"/>
                                  </p:stCondLst>
                                  <p:childTnLst>
                                    <p:set>
                                      <p:cBhvr>
                                        <p:cTn id="20" dur="1" fill="hold">
                                          <p:stCondLst>
                                            <p:cond delay="0"/>
                                          </p:stCondLst>
                                        </p:cTn>
                                        <p:tgtEl>
                                          <p:spTgt spid="369"/>
                                        </p:tgtEl>
                                        <p:attrNameLst>
                                          <p:attrName>style.visibility</p:attrName>
                                        </p:attrNameLst>
                                      </p:cBhvr>
                                      <p:to>
                                        <p:strVal val="visible"/>
                                      </p:to>
                                    </p:set>
                                    <p:anim calcmode="lin" valueType="num">
                                      <p:cBhvr>
                                        <p:cTn id="21" dur="750" fill="hold"/>
                                        <p:tgtEl>
                                          <p:spTgt spid="369"/>
                                        </p:tgtEl>
                                        <p:attrNameLst>
                                          <p:attrName>ppt_w</p:attrName>
                                        </p:attrNameLst>
                                      </p:cBhvr>
                                      <p:tavLst>
                                        <p:tav tm="0">
                                          <p:val>
                                            <p:fltVal val="0"/>
                                          </p:val>
                                        </p:tav>
                                        <p:tav tm="100000">
                                          <p:val>
                                            <p:strVal val="#ppt_w"/>
                                          </p:val>
                                        </p:tav>
                                      </p:tavLst>
                                    </p:anim>
                                    <p:anim calcmode="lin" valueType="num">
                                      <p:cBhvr>
                                        <p:cTn id="22" dur="750" fill="hold"/>
                                        <p:tgtEl>
                                          <p:spTgt spid="369"/>
                                        </p:tgtEl>
                                        <p:attrNameLst>
                                          <p:attrName>ppt_h</p:attrName>
                                        </p:attrNameLst>
                                      </p:cBhvr>
                                      <p:tavLst>
                                        <p:tav tm="0">
                                          <p:val>
                                            <p:fltVal val="0"/>
                                          </p:val>
                                        </p:tav>
                                        <p:tav tm="100000">
                                          <p:val>
                                            <p:strVal val="#ppt_h"/>
                                          </p:val>
                                        </p:tav>
                                      </p:tavLst>
                                    </p:anim>
                                    <p:anim calcmode="lin" valueType="num">
                                      <p:cBhvr>
                                        <p:cTn id="23" dur="750" fill="hold"/>
                                        <p:tgtEl>
                                          <p:spTgt spid="369"/>
                                        </p:tgtEl>
                                        <p:attrNameLst>
                                          <p:attrName>style.rotation</p:attrName>
                                        </p:attrNameLst>
                                      </p:cBhvr>
                                      <p:tavLst>
                                        <p:tav tm="0">
                                          <p:val>
                                            <p:fltVal val="360"/>
                                          </p:val>
                                        </p:tav>
                                        <p:tav tm="100000">
                                          <p:val>
                                            <p:fltVal val="0"/>
                                          </p:val>
                                        </p:tav>
                                      </p:tavLst>
                                    </p:anim>
                                    <p:animEffect transition="in" filter="fade">
                                      <p:cBhvr>
                                        <p:cTn id="24" dur="750"/>
                                        <p:tgtEl>
                                          <p:spTgt spid="369"/>
                                        </p:tgtEl>
                                      </p:cBhvr>
                                    </p:animEffect>
                                  </p:childTnLst>
                                </p:cTn>
                              </p:par>
                              <p:par>
                                <p:cTn id="25" presetID="42" presetClass="entr" presetSubtype="0" fill="hold" nodeType="withEffect">
                                  <p:stCondLst>
                                    <p:cond delay="1600"/>
                                  </p:stCondLst>
                                  <p:childTnLst>
                                    <p:set>
                                      <p:cBhvr>
                                        <p:cTn id="26" dur="1" fill="hold">
                                          <p:stCondLst>
                                            <p:cond delay="0"/>
                                          </p:stCondLst>
                                        </p:cTn>
                                        <p:tgtEl>
                                          <p:spTgt spid="366"/>
                                        </p:tgtEl>
                                        <p:attrNameLst>
                                          <p:attrName>style.visibility</p:attrName>
                                        </p:attrNameLst>
                                      </p:cBhvr>
                                      <p:to>
                                        <p:strVal val="visible"/>
                                      </p:to>
                                    </p:set>
                                    <p:animEffect transition="in" filter="fade">
                                      <p:cBhvr>
                                        <p:cTn id="27" dur="750"/>
                                        <p:tgtEl>
                                          <p:spTgt spid="366"/>
                                        </p:tgtEl>
                                      </p:cBhvr>
                                    </p:animEffect>
                                    <p:anim calcmode="lin" valueType="num">
                                      <p:cBhvr>
                                        <p:cTn id="28" dur="750" fill="hold"/>
                                        <p:tgtEl>
                                          <p:spTgt spid="366"/>
                                        </p:tgtEl>
                                        <p:attrNameLst>
                                          <p:attrName>ppt_x</p:attrName>
                                        </p:attrNameLst>
                                      </p:cBhvr>
                                      <p:tavLst>
                                        <p:tav tm="0">
                                          <p:val>
                                            <p:strVal val="#ppt_x"/>
                                          </p:val>
                                        </p:tav>
                                        <p:tav tm="100000">
                                          <p:val>
                                            <p:strVal val="#ppt_x"/>
                                          </p:val>
                                        </p:tav>
                                      </p:tavLst>
                                    </p:anim>
                                    <p:anim calcmode="lin" valueType="num">
                                      <p:cBhvr>
                                        <p:cTn id="29" dur="750" fill="hold"/>
                                        <p:tgtEl>
                                          <p:spTgt spid="366"/>
                                        </p:tgtEl>
                                        <p:attrNameLst>
                                          <p:attrName>ppt_y</p:attrName>
                                        </p:attrNameLst>
                                      </p:cBhvr>
                                      <p:tavLst>
                                        <p:tav tm="0">
                                          <p:val>
                                            <p:strVal val="#ppt_y+.1"/>
                                          </p:val>
                                        </p:tav>
                                        <p:tav tm="100000">
                                          <p:val>
                                            <p:strVal val="#ppt_y"/>
                                          </p:val>
                                        </p:tav>
                                      </p:tavLst>
                                    </p:anim>
                                  </p:childTnLst>
                                </p:cTn>
                              </p:par>
                              <p:par>
                                <p:cTn id="30" presetID="53" presetClass="entr" presetSubtype="16" fill="hold" grpId="0" nodeType="withEffect">
                                  <p:stCondLst>
                                    <p:cond delay="2000"/>
                                  </p:stCondLst>
                                  <p:childTnLst>
                                    <p:set>
                                      <p:cBhvr>
                                        <p:cTn id="31" dur="1" fill="hold">
                                          <p:stCondLst>
                                            <p:cond delay="0"/>
                                          </p:stCondLst>
                                        </p:cTn>
                                        <p:tgtEl>
                                          <p:spTgt spid="364"/>
                                        </p:tgtEl>
                                        <p:attrNameLst>
                                          <p:attrName>style.visibility</p:attrName>
                                        </p:attrNameLst>
                                      </p:cBhvr>
                                      <p:to>
                                        <p:strVal val="visible"/>
                                      </p:to>
                                    </p:set>
                                    <p:anim calcmode="lin" valueType="num">
                                      <p:cBhvr>
                                        <p:cTn id="32" dur="750" fill="hold"/>
                                        <p:tgtEl>
                                          <p:spTgt spid="364"/>
                                        </p:tgtEl>
                                        <p:attrNameLst>
                                          <p:attrName>ppt_w</p:attrName>
                                        </p:attrNameLst>
                                      </p:cBhvr>
                                      <p:tavLst>
                                        <p:tav tm="0">
                                          <p:val>
                                            <p:fltVal val="0"/>
                                          </p:val>
                                        </p:tav>
                                        <p:tav tm="100000">
                                          <p:val>
                                            <p:strVal val="#ppt_w"/>
                                          </p:val>
                                        </p:tav>
                                      </p:tavLst>
                                    </p:anim>
                                    <p:anim calcmode="lin" valueType="num">
                                      <p:cBhvr>
                                        <p:cTn id="33" dur="750" fill="hold"/>
                                        <p:tgtEl>
                                          <p:spTgt spid="364"/>
                                        </p:tgtEl>
                                        <p:attrNameLst>
                                          <p:attrName>ppt_h</p:attrName>
                                        </p:attrNameLst>
                                      </p:cBhvr>
                                      <p:tavLst>
                                        <p:tav tm="0">
                                          <p:val>
                                            <p:fltVal val="0"/>
                                          </p:val>
                                        </p:tav>
                                        <p:tav tm="100000">
                                          <p:val>
                                            <p:strVal val="#ppt_h"/>
                                          </p:val>
                                        </p:tav>
                                      </p:tavLst>
                                    </p:anim>
                                    <p:animEffect transition="in" filter="fade">
                                      <p:cBhvr>
                                        <p:cTn id="34" dur="750"/>
                                        <p:tgtEl>
                                          <p:spTgt spid="364"/>
                                        </p:tgtEl>
                                      </p:cBhvr>
                                    </p:animEffect>
                                  </p:childTnLst>
                                </p:cTn>
                              </p:par>
                              <p:par>
                                <p:cTn id="35" presetID="49" presetClass="entr" presetSubtype="0" decel="100000" fill="hold" nodeType="withEffect">
                                  <p:stCondLst>
                                    <p:cond delay="2400"/>
                                  </p:stCondLst>
                                  <p:childTnLst>
                                    <p:set>
                                      <p:cBhvr>
                                        <p:cTn id="36" dur="1" fill="hold">
                                          <p:stCondLst>
                                            <p:cond delay="0"/>
                                          </p:stCondLst>
                                        </p:cTn>
                                        <p:tgtEl>
                                          <p:spTgt spid="374"/>
                                        </p:tgtEl>
                                        <p:attrNameLst>
                                          <p:attrName>style.visibility</p:attrName>
                                        </p:attrNameLst>
                                      </p:cBhvr>
                                      <p:to>
                                        <p:strVal val="visible"/>
                                      </p:to>
                                    </p:set>
                                    <p:anim calcmode="lin" valueType="num">
                                      <p:cBhvr>
                                        <p:cTn id="37" dur="750" fill="hold"/>
                                        <p:tgtEl>
                                          <p:spTgt spid="374"/>
                                        </p:tgtEl>
                                        <p:attrNameLst>
                                          <p:attrName>ppt_w</p:attrName>
                                        </p:attrNameLst>
                                      </p:cBhvr>
                                      <p:tavLst>
                                        <p:tav tm="0">
                                          <p:val>
                                            <p:fltVal val="0"/>
                                          </p:val>
                                        </p:tav>
                                        <p:tav tm="100000">
                                          <p:val>
                                            <p:strVal val="#ppt_w"/>
                                          </p:val>
                                        </p:tav>
                                      </p:tavLst>
                                    </p:anim>
                                    <p:anim calcmode="lin" valueType="num">
                                      <p:cBhvr>
                                        <p:cTn id="38" dur="750" fill="hold"/>
                                        <p:tgtEl>
                                          <p:spTgt spid="374"/>
                                        </p:tgtEl>
                                        <p:attrNameLst>
                                          <p:attrName>ppt_h</p:attrName>
                                        </p:attrNameLst>
                                      </p:cBhvr>
                                      <p:tavLst>
                                        <p:tav tm="0">
                                          <p:val>
                                            <p:fltVal val="0"/>
                                          </p:val>
                                        </p:tav>
                                        <p:tav tm="100000">
                                          <p:val>
                                            <p:strVal val="#ppt_h"/>
                                          </p:val>
                                        </p:tav>
                                      </p:tavLst>
                                    </p:anim>
                                    <p:anim calcmode="lin" valueType="num">
                                      <p:cBhvr>
                                        <p:cTn id="39" dur="750" fill="hold"/>
                                        <p:tgtEl>
                                          <p:spTgt spid="374"/>
                                        </p:tgtEl>
                                        <p:attrNameLst>
                                          <p:attrName>style.rotation</p:attrName>
                                        </p:attrNameLst>
                                      </p:cBhvr>
                                      <p:tavLst>
                                        <p:tav tm="0">
                                          <p:val>
                                            <p:fltVal val="360"/>
                                          </p:val>
                                        </p:tav>
                                        <p:tav tm="100000">
                                          <p:val>
                                            <p:fltVal val="0"/>
                                          </p:val>
                                        </p:tav>
                                      </p:tavLst>
                                    </p:anim>
                                    <p:animEffect transition="in" filter="fade">
                                      <p:cBhvr>
                                        <p:cTn id="40" dur="750"/>
                                        <p:tgtEl>
                                          <p:spTgt spid="374"/>
                                        </p:tgtEl>
                                      </p:cBhvr>
                                    </p:animEffect>
                                  </p:childTnLst>
                                </p:cTn>
                              </p:par>
                              <p:par>
                                <p:cTn id="41" presetID="42" presetClass="entr" presetSubtype="0" fill="hold" nodeType="withEffect">
                                  <p:stCondLst>
                                    <p:cond delay="2800"/>
                                  </p:stCondLst>
                                  <p:childTnLst>
                                    <p:set>
                                      <p:cBhvr>
                                        <p:cTn id="42" dur="1" fill="hold">
                                          <p:stCondLst>
                                            <p:cond delay="0"/>
                                          </p:stCondLst>
                                        </p:cTn>
                                        <p:tgtEl>
                                          <p:spTgt spid="373"/>
                                        </p:tgtEl>
                                        <p:attrNameLst>
                                          <p:attrName>style.visibility</p:attrName>
                                        </p:attrNameLst>
                                      </p:cBhvr>
                                      <p:to>
                                        <p:strVal val="visible"/>
                                      </p:to>
                                    </p:set>
                                    <p:animEffect transition="in" filter="fade">
                                      <p:cBhvr>
                                        <p:cTn id="43" dur="750"/>
                                        <p:tgtEl>
                                          <p:spTgt spid="373"/>
                                        </p:tgtEl>
                                      </p:cBhvr>
                                    </p:animEffect>
                                    <p:anim calcmode="lin" valueType="num">
                                      <p:cBhvr>
                                        <p:cTn id="44" dur="750" fill="hold"/>
                                        <p:tgtEl>
                                          <p:spTgt spid="373"/>
                                        </p:tgtEl>
                                        <p:attrNameLst>
                                          <p:attrName>ppt_x</p:attrName>
                                        </p:attrNameLst>
                                      </p:cBhvr>
                                      <p:tavLst>
                                        <p:tav tm="0">
                                          <p:val>
                                            <p:strVal val="#ppt_x"/>
                                          </p:val>
                                        </p:tav>
                                        <p:tav tm="100000">
                                          <p:val>
                                            <p:strVal val="#ppt_x"/>
                                          </p:val>
                                        </p:tav>
                                      </p:tavLst>
                                    </p:anim>
                                    <p:anim calcmode="lin" valueType="num">
                                      <p:cBhvr>
                                        <p:cTn id="45" dur="750" fill="hold"/>
                                        <p:tgtEl>
                                          <p:spTgt spid="373"/>
                                        </p:tgtEl>
                                        <p:attrNameLst>
                                          <p:attrName>ppt_y</p:attrName>
                                        </p:attrNameLst>
                                      </p:cBhvr>
                                      <p:tavLst>
                                        <p:tav tm="0">
                                          <p:val>
                                            <p:strVal val="#ppt_y+.1"/>
                                          </p:val>
                                        </p:tav>
                                        <p:tav tm="100000">
                                          <p:val>
                                            <p:strVal val="#ppt_y"/>
                                          </p:val>
                                        </p:tav>
                                      </p:tavLst>
                                    </p:anim>
                                  </p:childTnLst>
                                </p:cTn>
                              </p:par>
                              <p:par>
                                <p:cTn id="46" presetID="53" presetClass="entr" presetSubtype="16" fill="hold" grpId="0" nodeType="withEffect">
                                  <p:stCondLst>
                                    <p:cond delay="3200"/>
                                  </p:stCondLst>
                                  <p:childTnLst>
                                    <p:set>
                                      <p:cBhvr>
                                        <p:cTn id="47" dur="1" fill="hold">
                                          <p:stCondLst>
                                            <p:cond delay="0"/>
                                          </p:stCondLst>
                                        </p:cTn>
                                        <p:tgtEl>
                                          <p:spTgt spid="365"/>
                                        </p:tgtEl>
                                        <p:attrNameLst>
                                          <p:attrName>style.visibility</p:attrName>
                                        </p:attrNameLst>
                                      </p:cBhvr>
                                      <p:to>
                                        <p:strVal val="visible"/>
                                      </p:to>
                                    </p:set>
                                    <p:anim calcmode="lin" valueType="num">
                                      <p:cBhvr>
                                        <p:cTn id="48" dur="750" fill="hold"/>
                                        <p:tgtEl>
                                          <p:spTgt spid="365"/>
                                        </p:tgtEl>
                                        <p:attrNameLst>
                                          <p:attrName>ppt_w</p:attrName>
                                        </p:attrNameLst>
                                      </p:cBhvr>
                                      <p:tavLst>
                                        <p:tav tm="0">
                                          <p:val>
                                            <p:fltVal val="0"/>
                                          </p:val>
                                        </p:tav>
                                        <p:tav tm="100000">
                                          <p:val>
                                            <p:strVal val="#ppt_w"/>
                                          </p:val>
                                        </p:tav>
                                      </p:tavLst>
                                    </p:anim>
                                    <p:anim calcmode="lin" valueType="num">
                                      <p:cBhvr>
                                        <p:cTn id="49" dur="750" fill="hold"/>
                                        <p:tgtEl>
                                          <p:spTgt spid="365"/>
                                        </p:tgtEl>
                                        <p:attrNameLst>
                                          <p:attrName>ppt_h</p:attrName>
                                        </p:attrNameLst>
                                      </p:cBhvr>
                                      <p:tavLst>
                                        <p:tav tm="0">
                                          <p:val>
                                            <p:fltVal val="0"/>
                                          </p:val>
                                        </p:tav>
                                        <p:tav tm="100000">
                                          <p:val>
                                            <p:strVal val="#ppt_h"/>
                                          </p:val>
                                        </p:tav>
                                      </p:tavLst>
                                    </p:anim>
                                    <p:animEffect transition="in" filter="fade">
                                      <p:cBhvr>
                                        <p:cTn id="50" dur="750"/>
                                        <p:tgtEl>
                                          <p:spTgt spid="365"/>
                                        </p:tgtEl>
                                      </p:cBhvr>
                                    </p:animEffect>
                                  </p:childTnLst>
                                </p:cTn>
                              </p:par>
                              <p:par>
                                <p:cTn id="51" presetID="49" presetClass="entr" presetSubtype="0" decel="100000" fill="hold" nodeType="withEffect">
                                  <p:stCondLst>
                                    <p:cond delay="3600"/>
                                  </p:stCondLst>
                                  <p:childTnLst>
                                    <p:set>
                                      <p:cBhvr>
                                        <p:cTn id="52" dur="1" fill="hold">
                                          <p:stCondLst>
                                            <p:cond delay="0"/>
                                          </p:stCondLst>
                                        </p:cTn>
                                        <p:tgtEl>
                                          <p:spTgt spid="381"/>
                                        </p:tgtEl>
                                        <p:attrNameLst>
                                          <p:attrName>style.visibility</p:attrName>
                                        </p:attrNameLst>
                                      </p:cBhvr>
                                      <p:to>
                                        <p:strVal val="visible"/>
                                      </p:to>
                                    </p:set>
                                    <p:anim calcmode="lin" valueType="num">
                                      <p:cBhvr>
                                        <p:cTn id="53" dur="750" fill="hold"/>
                                        <p:tgtEl>
                                          <p:spTgt spid="381"/>
                                        </p:tgtEl>
                                        <p:attrNameLst>
                                          <p:attrName>ppt_w</p:attrName>
                                        </p:attrNameLst>
                                      </p:cBhvr>
                                      <p:tavLst>
                                        <p:tav tm="0">
                                          <p:val>
                                            <p:fltVal val="0"/>
                                          </p:val>
                                        </p:tav>
                                        <p:tav tm="100000">
                                          <p:val>
                                            <p:strVal val="#ppt_w"/>
                                          </p:val>
                                        </p:tav>
                                      </p:tavLst>
                                    </p:anim>
                                    <p:anim calcmode="lin" valueType="num">
                                      <p:cBhvr>
                                        <p:cTn id="54" dur="750" fill="hold"/>
                                        <p:tgtEl>
                                          <p:spTgt spid="381"/>
                                        </p:tgtEl>
                                        <p:attrNameLst>
                                          <p:attrName>ppt_h</p:attrName>
                                        </p:attrNameLst>
                                      </p:cBhvr>
                                      <p:tavLst>
                                        <p:tav tm="0">
                                          <p:val>
                                            <p:fltVal val="0"/>
                                          </p:val>
                                        </p:tav>
                                        <p:tav tm="100000">
                                          <p:val>
                                            <p:strVal val="#ppt_h"/>
                                          </p:val>
                                        </p:tav>
                                      </p:tavLst>
                                    </p:anim>
                                    <p:anim calcmode="lin" valueType="num">
                                      <p:cBhvr>
                                        <p:cTn id="55" dur="750" fill="hold"/>
                                        <p:tgtEl>
                                          <p:spTgt spid="381"/>
                                        </p:tgtEl>
                                        <p:attrNameLst>
                                          <p:attrName>style.rotation</p:attrName>
                                        </p:attrNameLst>
                                      </p:cBhvr>
                                      <p:tavLst>
                                        <p:tav tm="0">
                                          <p:val>
                                            <p:fltVal val="360"/>
                                          </p:val>
                                        </p:tav>
                                        <p:tav tm="100000">
                                          <p:val>
                                            <p:fltVal val="0"/>
                                          </p:val>
                                        </p:tav>
                                      </p:tavLst>
                                    </p:anim>
                                    <p:animEffect transition="in" filter="fade">
                                      <p:cBhvr>
                                        <p:cTn id="56" dur="750"/>
                                        <p:tgtEl>
                                          <p:spTgt spid="381"/>
                                        </p:tgtEl>
                                      </p:cBhvr>
                                    </p:animEffect>
                                  </p:childTnLst>
                                </p:cTn>
                              </p:par>
                              <p:par>
                                <p:cTn id="57" presetID="42" presetClass="entr" presetSubtype="0" fill="hold" nodeType="withEffect">
                                  <p:stCondLst>
                                    <p:cond delay="4000"/>
                                  </p:stCondLst>
                                  <p:childTnLst>
                                    <p:set>
                                      <p:cBhvr>
                                        <p:cTn id="58" dur="1" fill="hold">
                                          <p:stCondLst>
                                            <p:cond delay="0"/>
                                          </p:stCondLst>
                                        </p:cTn>
                                        <p:tgtEl>
                                          <p:spTgt spid="380"/>
                                        </p:tgtEl>
                                        <p:attrNameLst>
                                          <p:attrName>style.visibility</p:attrName>
                                        </p:attrNameLst>
                                      </p:cBhvr>
                                      <p:to>
                                        <p:strVal val="visible"/>
                                      </p:to>
                                    </p:set>
                                    <p:animEffect transition="in" filter="fade">
                                      <p:cBhvr>
                                        <p:cTn id="59" dur="750"/>
                                        <p:tgtEl>
                                          <p:spTgt spid="380"/>
                                        </p:tgtEl>
                                      </p:cBhvr>
                                    </p:animEffect>
                                    <p:anim calcmode="lin" valueType="num">
                                      <p:cBhvr>
                                        <p:cTn id="60" dur="750" fill="hold"/>
                                        <p:tgtEl>
                                          <p:spTgt spid="380"/>
                                        </p:tgtEl>
                                        <p:attrNameLst>
                                          <p:attrName>ppt_x</p:attrName>
                                        </p:attrNameLst>
                                      </p:cBhvr>
                                      <p:tavLst>
                                        <p:tav tm="0">
                                          <p:val>
                                            <p:strVal val="#ppt_x"/>
                                          </p:val>
                                        </p:tav>
                                        <p:tav tm="100000">
                                          <p:val>
                                            <p:strVal val="#ppt_x"/>
                                          </p:val>
                                        </p:tav>
                                      </p:tavLst>
                                    </p:anim>
                                    <p:anim calcmode="lin" valueType="num">
                                      <p:cBhvr>
                                        <p:cTn id="61" dur="750" fill="hold"/>
                                        <p:tgtEl>
                                          <p:spTgt spid="3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3" grpId="0" animBg="1"/>
      <p:bldP spid="364" grpId="0" animBg="1"/>
      <p:bldP spid="36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0" y="271354"/>
            <a:ext cx="2979230" cy="540000"/>
            <a:chOff x="0" y="271354"/>
            <a:chExt cx="2979230" cy="540000"/>
          </a:xfrm>
        </p:grpSpPr>
        <p:sp>
          <p:nvSpPr>
            <p:cNvPr id="8" name="基础扎实"/>
            <p:cNvSpPr txBox="1"/>
            <p:nvPr/>
          </p:nvSpPr>
          <p:spPr>
            <a:xfrm>
              <a:off x="870195" y="279744"/>
              <a:ext cx="2109035" cy="523220"/>
            </a:xfrm>
            <a:prstGeom prst="rect">
              <a:avLst/>
            </a:prstGeom>
            <a:noFill/>
          </p:spPr>
          <p:txBody>
            <a:bodyPr wrap="square" rtlCol="0">
              <a:spAutoFit/>
              <a:scene3d>
                <a:camera prst="orthographicFront"/>
                <a:lightRig rig="threePt" dir="t"/>
              </a:scene3d>
              <a:sp3d contourW="12700"/>
            </a:bodyPr>
            <a:lstStyle/>
            <a:p>
              <a:pPr algn="dist" defTabSz="457200"/>
              <a:r>
                <a:rPr lang="zh-CN" altLang="en-US" sz="2800" b="1">
                  <a:solidFill>
                    <a:schemeClr val="accent1"/>
                  </a:solidFill>
                  <a:latin typeface="Arial" panose="020B0604020202020204" pitchFamily="34" charset="0"/>
                  <a:ea typeface="微软雅黑" panose="020B0503020204020204" pitchFamily="34" charset="-122"/>
                  <a:sym typeface="Arial" panose="020B0604020202020204" pitchFamily="34" charset="0"/>
                </a:rPr>
                <a:t>基础扎实</a:t>
              </a:r>
            </a:p>
          </p:txBody>
        </p:sp>
        <p:sp>
          <p:nvSpPr>
            <p:cNvPr id="4" name="01"/>
            <p:cNvSpPr/>
            <p:nvPr/>
          </p:nvSpPr>
          <p:spPr>
            <a:xfrm>
              <a:off x="0" y="271354"/>
              <a:ext cx="695325" cy="54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smtClean="0">
                  <a:solidFill>
                    <a:schemeClr val="bg1"/>
                  </a:solidFill>
                  <a:latin typeface="Arial" panose="020B0604020202020204" pitchFamily="34" charset="0"/>
                  <a:ea typeface="微软雅黑" panose="020B0503020204020204" pitchFamily="34" charset="-122"/>
                  <a:sym typeface="Arial" panose="020B0604020202020204" pitchFamily="34" charset="0"/>
                </a:rPr>
                <a:t>01</a:t>
              </a:r>
              <a:endParaRPr lang="zh-CN" altLang="en-US" sz="28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色块"/>
            <p:cNvSpPr/>
            <p:nvPr/>
          </p:nvSpPr>
          <p:spPr>
            <a:xfrm>
              <a:off x="746760" y="271354"/>
              <a:ext cx="72000" cy="54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4" name="世界地图"/>
          <p:cNvGrpSpPr/>
          <p:nvPr/>
        </p:nvGrpSpPr>
        <p:grpSpPr>
          <a:xfrm>
            <a:off x="2054114" y="1443920"/>
            <a:ext cx="8083772" cy="3970161"/>
            <a:chOff x="984250" y="1533525"/>
            <a:chExt cx="9393238" cy="4613275"/>
          </a:xfrm>
        </p:grpSpPr>
        <p:sp>
          <p:nvSpPr>
            <p:cNvPr id="91" name="Freeform 5"/>
            <p:cNvSpPr>
              <a:spLocks/>
            </p:cNvSpPr>
            <p:nvPr/>
          </p:nvSpPr>
          <p:spPr bwMode="auto">
            <a:xfrm>
              <a:off x="6840538" y="1682750"/>
              <a:ext cx="42863" cy="28575"/>
            </a:xfrm>
            <a:custGeom>
              <a:avLst/>
              <a:gdLst>
                <a:gd name="T0" fmla="*/ 12 w 27"/>
                <a:gd name="T1" fmla="*/ 0 h 18"/>
                <a:gd name="T2" fmla="*/ 12 w 27"/>
                <a:gd name="T3" fmla="*/ 0 h 18"/>
                <a:gd name="T4" fmla="*/ 15 w 27"/>
                <a:gd name="T5" fmla="*/ 0 h 18"/>
                <a:gd name="T6" fmla="*/ 15 w 27"/>
                <a:gd name="T7" fmla="*/ 3 h 18"/>
                <a:gd name="T8" fmla="*/ 15 w 27"/>
                <a:gd name="T9" fmla="*/ 3 h 18"/>
                <a:gd name="T10" fmla="*/ 21 w 27"/>
                <a:gd name="T11" fmla="*/ 6 h 18"/>
                <a:gd name="T12" fmla="*/ 24 w 27"/>
                <a:gd name="T13" fmla="*/ 9 h 18"/>
                <a:gd name="T14" fmla="*/ 27 w 27"/>
                <a:gd name="T15" fmla="*/ 12 h 18"/>
                <a:gd name="T16" fmla="*/ 24 w 27"/>
                <a:gd name="T17" fmla="*/ 18 h 18"/>
                <a:gd name="T18" fmla="*/ 24 w 27"/>
                <a:gd name="T19" fmla="*/ 18 h 18"/>
                <a:gd name="T20" fmla="*/ 18 w 27"/>
                <a:gd name="T21" fmla="*/ 18 h 18"/>
                <a:gd name="T22" fmla="*/ 15 w 27"/>
                <a:gd name="T23" fmla="*/ 15 h 18"/>
                <a:gd name="T24" fmla="*/ 12 w 27"/>
                <a:gd name="T25" fmla="*/ 9 h 18"/>
                <a:gd name="T26" fmla="*/ 3 w 27"/>
                <a:gd name="T27" fmla="*/ 12 h 18"/>
                <a:gd name="T28" fmla="*/ 3 w 27"/>
                <a:gd name="T29" fmla="*/ 12 h 18"/>
                <a:gd name="T30" fmla="*/ 0 w 27"/>
                <a:gd name="T31" fmla="*/ 9 h 18"/>
                <a:gd name="T32" fmla="*/ 6 w 27"/>
                <a:gd name="T33" fmla="*/ 6 h 18"/>
                <a:gd name="T34" fmla="*/ 12 w 27"/>
                <a:gd name="T35" fmla="*/ 6 h 18"/>
                <a:gd name="T36" fmla="*/ 12 w 27"/>
                <a:gd name="T37" fmla="*/ 3 h 18"/>
                <a:gd name="T38" fmla="*/ 12 w 27"/>
                <a:gd name="T39" fmla="*/ 0 h 18"/>
                <a:gd name="T40" fmla="*/ 12 w 27"/>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18">
                  <a:moveTo>
                    <a:pt x="12" y="0"/>
                  </a:moveTo>
                  <a:lnTo>
                    <a:pt x="12" y="0"/>
                  </a:lnTo>
                  <a:lnTo>
                    <a:pt x="15" y="0"/>
                  </a:lnTo>
                  <a:lnTo>
                    <a:pt x="15" y="3"/>
                  </a:lnTo>
                  <a:lnTo>
                    <a:pt x="15" y="3"/>
                  </a:lnTo>
                  <a:lnTo>
                    <a:pt x="21" y="6"/>
                  </a:lnTo>
                  <a:lnTo>
                    <a:pt x="24" y="9"/>
                  </a:lnTo>
                  <a:lnTo>
                    <a:pt x="27" y="12"/>
                  </a:lnTo>
                  <a:lnTo>
                    <a:pt x="24" y="18"/>
                  </a:lnTo>
                  <a:lnTo>
                    <a:pt x="24" y="18"/>
                  </a:lnTo>
                  <a:lnTo>
                    <a:pt x="18" y="18"/>
                  </a:lnTo>
                  <a:lnTo>
                    <a:pt x="15" y="15"/>
                  </a:lnTo>
                  <a:lnTo>
                    <a:pt x="12" y="9"/>
                  </a:lnTo>
                  <a:lnTo>
                    <a:pt x="3" y="12"/>
                  </a:lnTo>
                  <a:lnTo>
                    <a:pt x="3" y="12"/>
                  </a:lnTo>
                  <a:lnTo>
                    <a:pt x="0" y="9"/>
                  </a:lnTo>
                  <a:lnTo>
                    <a:pt x="6" y="6"/>
                  </a:lnTo>
                  <a:lnTo>
                    <a:pt x="12" y="6"/>
                  </a:lnTo>
                  <a:lnTo>
                    <a:pt x="12" y="3"/>
                  </a:lnTo>
                  <a:lnTo>
                    <a:pt x="12" y="0"/>
                  </a:lnTo>
                  <a:lnTo>
                    <a:pt x="12"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92" name="Freeform 6"/>
            <p:cNvSpPr>
              <a:spLocks/>
            </p:cNvSpPr>
            <p:nvPr/>
          </p:nvSpPr>
          <p:spPr bwMode="auto">
            <a:xfrm>
              <a:off x="7808913" y="1682750"/>
              <a:ext cx="130175" cy="61912"/>
            </a:xfrm>
            <a:custGeom>
              <a:avLst/>
              <a:gdLst>
                <a:gd name="T0" fmla="*/ 82 w 82"/>
                <a:gd name="T1" fmla="*/ 30 h 39"/>
                <a:gd name="T2" fmla="*/ 82 w 82"/>
                <a:gd name="T3" fmla="*/ 30 h 39"/>
                <a:gd name="T4" fmla="*/ 61 w 82"/>
                <a:gd name="T5" fmla="*/ 30 h 39"/>
                <a:gd name="T6" fmla="*/ 52 w 82"/>
                <a:gd name="T7" fmla="*/ 33 h 39"/>
                <a:gd name="T8" fmla="*/ 49 w 82"/>
                <a:gd name="T9" fmla="*/ 36 h 39"/>
                <a:gd name="T10" fmla="*/ 49 w 82"/>
                <a:gd name="T11" fmla="*/ 39 h 39"/>
                <a:gd name="T12" fmla="*/ 49 w 82"/>
                <a:gd name="T13" fmla="*/ 39 h 39"/>
                <a:gd name="T14" fmla="*/ 43 w 82"/>
                <a:gd name="T15" fmla="*/ 36 h 39"/>
                <a:gd name="T16" fmla="*/ 31 w 82"/>
                <a:gd name="T17" fmla="*/ 39 h 39"/>
                <a:gd name="T18" fmla="*/ 19 w 82"/>
                <a:gd name="T19" fmla="*/ 39 h 39"/>
                <a:gd name="T20" fmla="*/ 6 w 82"/>
                <a:gd name="T21" fmla="*/ 39 h 39"/>
                <a:gd name="T22" fmla="*/ 6 w 82"/>
                <a:gd name="T23" fmla="*/ 39 h 39"/>
                <a:gd name="T24" fmla="*/ 6 w 82"/>
                <a:gd name="T25" fmla="*/ 36 h 39"/>
                <a:gd name="T26" fmla="*/ 6 w 82"/>
                <a:gd name="T27" fmla="*/ 33 h 39"/>
                <a:gd name="T28" fmla="*/ 0 w 82"/>
                <a:gd name="T29" fmla="*/ 30 h 39"/>
                <a:gd name="T30" fmla="*/ 0 w 82"/>
                <a:gd name="T31" fmla="*/ 30 h 39"/>
                <a:gd name="T32" fmla="*/ 3 w 82"/>
                <a:gd name="T33" fmla="*/ 24 h 39"/>
                <a:gd name="T34" fmla="*/ 9 w 82"/>
                <a:gd name="T35" fmla="*/ 15 h 39"/>
                <a:gd name="T36" fmla="*/ 22 w 82"/>
                <a:gd name="T37" fmla="*/ 6 h 39"/>
                <a:gd name="T38" fmla="*/ 43 w 82"/>
                <a:gd name="T39" fmla="*/ 0 h 39"/>
                <a:gd name="T40" fmla="*/ 64 w 82"/>
                <a:gd name="T41" fmla="*/ 0 h 39"/>
                <a:gd name="T42" fmla="*/ 64 w 82"/>
                <a:gd name="T43" fmla="*/ 0 h 39"/>
                <a:gd name="T44" fmla="*/ 64 w 82"/>
                <a:gd name="T45" fmla="*/ 3 h 39"/>
                <a:gd name="T46" fmla="*/ 67 w 82"/>
                <a:gd name="T47" fmla="*/ 6 h 39"/>
                <a:gd name="T48" fmla="*/ 73 w 82"/>
                <a:gd name="T49" fmla="*/ 6 h 39"/>
                <a:gd name="T50" fmla="*/ 76 w 82"/>
                <a:gd name="T51" fmla="*/ 6 h 39"/>
                <a:gd name="T52" fmla="*/ 76 w 82"/>
                <a:gd name="T53" fmla="*/ 6 h 39"/>
                <a:gd name="T54" fmla="*/ 76 w 82"/>
                <a:gd name="T55" fmla="*/ 9 h 39"/>
                <a:gd name="T56" fmla="*/ 73 w 82"/>
                <a:gd name="T57" fmla="*/ 9 h 39"/>
                <a:gd name="T58" fmla="*/ 67 w 82"/>
                <a:gd name="T59" fmla="*/ 12 h 39"/>
                <a:gd name="T60" fmla="*/ 67 w 82"/>
                <a:gd name="T61" fmla="*/ 12 h 39"/>
                <a:gd name="T62" fmla="*/ 70 w 82"/>
                <a:gd name="T63" fmla="*/ 15 h 39"/>
                <a:gd name="T64" fmla="*/ 76 w 82"/>
                <a:gd name="T65" fmla="*/ 15 h 39"/>
                <a:gd name="T66" fmla="*/ 79 w 82"/>
                <a:gd name="T67" fmla="*/ 21 h 39"/>
                <a:gd name="T68" fmla="*/ 82 w 82"/>
                <a:gd name="T69" fmla="*/ 30 h 39"/>
                <a:gd name="T70" fmla="*/ 82 w 82"/>
                <a:gd name="T7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39">
                  <a:moveTo>
                    <a:pt x="82" y="30"/>
                  </a:moveTo>
                  <a:lnTo>
                    <a:pt x="82" y="30"/>
                  </a:lnTo>
                  <a:lnTo>
                    <a:pt x="61" y="30"/>
                  </a:lnTo>
                  <a:lnTo>
                    <a:pt x="52" y="33"/>
                  </a:lnTo>
                  <a:lnTo>
                    <a:pt x="49" y="36"/>
                  </a:lnTo>
                  <a:lnTo>
                    <a:pt x="49" y="39"/>
                  </a:lnTo>
                  <a:lnTo>
                    <a:pt x="49" y="39"/>
                  </a:lnTo>
                  <a:lnTo>
                    <a:pt x="43" y="36"/>
                  </a:lnTo>
                  <a:lnTo>
                    <a:pt x="31" y="39"/>
                  </a:lnTo>
                  <a:lnTo>
                    <a:pt x="19" y="39"/>
                  </a:lnTo>
                  <a:lnTo>
                    <a:pt x="6" y="39"/>
                  </a:lnTo>
                  <a:lnTo>
                    <a:pt x="6" y="39"/>
                  </a:lnTo>
                  <a:lnTo>
                    <a:pt x="6" y="36"/>
                  </a:lnTo>
                  <a:lnTo>
                    <a:pt x="6" y="33"/>
                  </a:lnTo>
                  <a:lnTo>
                    <a:pt x="0" y="30"/>
                  </a:lnTo>
                  <a:lnTo>
                    <a:pt x="0" y="30"/>
                  </a:lnTo>
                  <a:lnTo>
                    <a:pt x="3" y="24"/>
                  </a:lnTo>
                  <a:lnTo>
                    <a:pt x="9" y="15"/>
                  </a:lnTo>
                  <a:lnTo>
                    <a:pt x="22" y="6"/>
                  </a:lnTo>
                  <a:lnTo>
                    <a:pt x="43" y="0"/>
                  </a:lnTo>
                  <a:lnTo>
                    <a:pt x="64" y="0"/>
                  </a:lnTo>
                  <a:lnTo>
                    <a:pt x="64" y="0"/>
                  </a:lnTo>
                  <a:lnTo>
                    <a:pt x="64" y="3"/>
                  </a:lnTo>
                  <a:lnTo>
                    <a:pt x="67" y="6"/>
                  </a:lnTo>
                  <a:lnTo>
                    <a:pt x="73" y="6"/>
                  </a:lnTo>
                  <a:lnTo>
                    <a:pt x="76" y="6"/>
                  </a:lnTo>
                  <a:lnTo>
                    <a:pt x="76" y="6"/>
                  </a:lnTo>
                  <a:lnTo>
                    <a:pt x="76" y="9"/>
                  </a:lnTo>
                  <a:lnTo>
                    <a:pt x="73" y="9"/>
                  </a:lnTo>
                  <a:lnTo>
                    <a:pt x="67" y="12"/>
                  </a:lnTo>
                  <a:lnTo>
                    <a:pt x="67" y="12"/>
                  </a:lnTo>
                  <a:lnTo>
                    <a:pt x="70" y="15"/>
                  </a:lnTo>
                  <a:lnTo>
                    <a:pt x="76" y="15"/>
                  </a:lnTo>
                  <a:lnTo>
                    <a:pt x="79" y="21"/>
                  </a:lnTo>
                  <a:lnTo>
                    <a:pt x="82" y="30"/>
                  </a:lnTo>
                  <a:lnTo>
                    <a:pt x="82" y="3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93" name="Freeform 7"/>
            <p:cNvSpPr>
              <a:spLocks/>
            </p:cNvSpPr>
            <p:nvPr/>
          </p:nvSpPr>
          <p:spPr bwMode="auto">
            <a:xfrm>
              <a:off x="7042150" y="1692275"/>
              <a:ext cx="61913" cy="33337"/>
            </a:xfrm>
            <a:custGeom>
              <a:avLst/>
              <a:gdLst>
                <a:gd name="T0" fmla="*/ 39 w 39"/>
                <a:gd name="T1" fmla="*/ 0 h 21"/>
                <a:gd name="T2" fmla="*/ 39 w 39"/>
                <a:gd name="T3" fmla="*/ 0 h 21"/>
                <a:gd name="T4" fmla="*/ 36 w 39"/>
                <a:gd name="T5" fmla="*/ 6 h 21"/>
                <a:gd name="T6" fmla="*/ 36 w 39"/>
                <a:gd name="T7" fmla="*/ 18 h 21"/>
                <a:gd name="T8" fmla="*/ 36 w 39"/>
                <a:gd name="T9" fmla="*/ 18 h 21"/>
                <a:gd name="T10" fmla="*/ 30 w 39"/>
                <a:gd name="T11" fmla="*/ 15 h 21"/>
                <a:gd name="T12" fmla="*/ 27 w 39"/>
                <a:gd name="T13" fmla="*/ 18 h 21"/>
                <a:gd name="T14" fmla="*/ 18 w 39"/>
                <a:gd name="T15" fmla="*/ 21 h 21"/>
                <a:gd name="T16" fmla="*/ 18 w 39"/>
                <a:gd name="T17" fmla="*/ 21 h 21"/>
                <a:gd name="T18" fmla="*/ 6 w 39"/>
                <a:gd name="T19" fmla="*/ 18 h 21"/>
                <a:gd name="T20" fmla="*/ 0 w 39"/>
                <a:gd name="T21" fmla="*/ 15 h 21"/>
                <a:gd name="T22" fmla="*/ 0 w 39"/>
                <a:gd name="T23" fmla="*/ 9 h 21"/>
                <a:gd name="T24" fmla="*/ 0 w 39"/>
                <a:gd name="T25" fmla="*/ 9 h 21"/>
                <a:gd name="T26" fmla="*/ 6 w 39"/>
                <a:gd name="T27" fmla="*/ 9 h 21"/>
                <a:gd name="T28" fmla="*/ 12 w 39"/>
                <a:gd name="T29" fmla="*/ 6 h 21"/>
                <a:gd name="T30" fmla="*/ 18 w 39"/>
                <a:gd name="T31" fmla="*/ 6 h 21"/>
                <a:gd name="T32" fmla="*/ 24 w 39"/>
                <a:gd name="T33" fmla="*/ 9 h 21"/>
                <a:gd name="T34" fmla="*/ 24 w 39"/>
                <a:gd name="T35" fmla="*/ 9 h 21"/>
                <a:gd name="T36" fmla="*/ 27 w 39"/>
                <a:gd name="T37" fmla="*/ 6 h 21"/>
                <a:gd name="T38" fmla="*/ 30 w 39"/>
                <a:gd name="T39" fmla="*/ 3 h 21"/>
                <a:gd name="T40" fmla="*/ 33 w 39"/>
                <a:gd name="T41" fmla="*/ 0 h 21"/>
                <a:gd name="T42" fmla="*/ 39 w 39"/>
                <a:gd name="T43" fmla="*/ 0 h 21"/>
                <a:gd name="T44" fmla="*/ 39 w 39"/>
                <a:gd name="T4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21">
                  <a:moveTo>
                    <a:pt x="39" y="0"/>
                  </a:moveTo>
                  <a:lnTo>
                    <a:pt x="39" y="0"/>
                  </a:lnTo>
                  <a:lnTo>
                    <a:pt x="36" y="6"/>
                  </a:lnTo>
                  <a:lnTo>
                    <a:pt x="36" y="18"/>
                  </a:lnTo>
                  <a:lnTo>
                    <a:pt x="36" y="18"/>
                  </a:lnTo>
                  <a:lnTo>
                    <a:pt x="30" y="15"/>
                  </a:lnTo>
                  <a:lnTo>
                    <a:pt x="27" y="18"/>
                  </a:lnTo>
                  <a:lnTo>
                    <a:pt x="18" y="21"/>
                  </a:lnTo>
                  <a:lnTo>
                    <a:pt x="18" y="21"/>
                  </a:lnTo>
                  <a:lnTo>
                    <a:pt x="6" y="18"/>
                  </a:lnTo>
                  <a:lnTo>
                    <a:pt x="0" y="15"/>
                  </a:lnTo>
                  <a:lnTo>
                    <a:pt x="0" y="9"/>
                  </a:lnTo>
                  <a:lnTo>
                    <a:pt x="0" y="9"/>
                  </a:lnTo>
                  <a:lnTo>
                    <a:pt x="6" y="9"/>
                  </a:lnTo>
                  <a:lnTo>
                    <a:pt x="12" y="6"/>
                  </a:lnTo>
                  <a:lnTo>
                    <a:pt x="18" y="6"/>
                  </a:lnTo>
                  <a:lnTo>
                    <a:pt x="24" y="9"/>
                  </a:lnTo>
                  <a:lnTo>
                    <a:pt x="24" y="9"/>
                  </a:lnTo>
                  <a:lnTo>
                    <a:pt x="27" y="6"/>
                  </a:lnTo>
                  <a:lnTo>
                    <a:pt x="30" y="3"/>
                  </a:lnTo>
                  <a:lnTo>
                    <a:pt x="33" y="0"/>
                  </a:lnTo>
                  <a:lnTo>
                    <a:pt x="39" y="0"/>
                  </a:lnTo>
                  <a:lnTo>
                    <a:pt x="3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94" name="Freeform 8"/>
            <p:cNvSpPr>
              <a:spLocks/>
            </p:cNvSpPr>
            <p:nvPr/>
          </p:nvSpPr>
          <p:spPr bwMode="auto">
            <a:xfrm>
              <a:off x="6624638" y="1706563"/>
              <a:ext cx="80963" cy="38100"/>
            </a:xfrm>
            <a:custGeom>
              <a:avLst/>
              <a:gdLst>
                <a:gd name="T0" fmla="*/ 51 w 51"/>
                <a:gd name="T1" fmla="*/ 0 h 24"/>
                <a:gd name="T2" fmla="*/ 51 w 51"/>
                <a:gd name="T3" fmla="*/ 0 h 24"/>
                <a:gd name="T4" fmla="*/ 51 w 51"/>
                <a:gd name="T5" fmla="*/ 3 h 24"/>
                <a:gd name="T6" fmla="*/ 48 w 51"/>
                <a:gd name="T7" fmla="*/ 6 h 24"/>
                <a:gd name="T8" fmla="*/ 45 w 51"/>
                <a:gd name="T9" fmla="*/ 9 h 24"/>
                <a:gd name="T10" fmla="*/ 42 w 51"/>
                <a:gd name="T11" fmla="*/ 12 h 24"/>
                <a:gd name="T12" fmla="*/ 42 w 51"/>
                <a:gd name="T13" fmla="*/ 12 h 24"/>
                <a:gd name="T14" fmla="*/ 39 w 51"/>
                <a:gd name="T15" fmla="*/ 18 h 24"/>
                <a:gd name="T16" fmla="*/ 30 w 51"/>
                <a:gd name="T17" fmla="*/ 24 h 24"/>
                <a:gd name="T18" fmla="*/ 30 w 51"/>
                <a:gd name="T19" fmla="*/ 24 h 24"/>
                <a:gd name="T20" fmla="*/ 24 w 51"/>
                <a:gd name="T21" fmla="*/ 24 h 24"/>
                <a:gd name="T22" fmla="*/ 24 w 51"/>
                <a:gd name="T23" fmla="*/ 21 h 24"/>
                <a:gd name="T24" fmla="*/ 21 w 51"/>
                <a:gd name="T25" fmla="*/ 15 h 24"/>
                <a:gd name="T26" fmla="*/ 21 w 51"/>
                <a:gd name="T27" fmla="*/ 15 h 24"/>
                <a:gd name="T28" fmla="*/ 18 w 51"/>
                <a:gd name="T29" fmla="*/ 18 h 24"/>
                <a:gd name="T30" fmla="*/ 12 w 51"/>
                <a:gd name="T31" fmla="*/ 21 h 24"/>
                <a:gd name="T32" fmla="*/ 9 w 51"/>
                <a:gd name="T33" fmla="*/ 21 h 24"/>
                <a:gd name="T34" fmla="*/ 9 w 51"/>
                <a:gd name="T35" fmla="*/ 21 h 24"/>
                <a:gd name="T36" fmla="*/ 6 w 51"/>
                <a:gd name="T37" fmla="*/ 15 h 24"/>
                <a:gd name="T38" fmla="*/ 6 w 51"/>
                <a:gd name="T39" fmla="*/ 12 h 24"/>
                <a:gd name="T40" fmla="*/ 3 w 51"/>
                <a:gd name="T41" fmla="*/ 12 h 24"/>
                <a:gd name="T42" fmla="*/ 3 w 51"/>
                <a:gd name="T43" fmla="*/ 12 h 24"/>
                <a:gd name="T44" fmla="*/ 0 w 51"/>
                <a:gd name="T45" fmla="*/ 9 h 24"/>
                <a:gd name="T46" fmla="*/ 3 w 51"/>
                <a:gd name="T47" fmla="*/ 6 h 24"/>
                <a:gd name="T48" fmla="*/ 9 w 51"/>
                <a:gd name="T49" fmla="*/ 9 h 24"/>
                <a:gd name="T50" fmla="*/ 15 w 51"/>
                <a:gd name="T51" fmla="*/ 9 h 24"/>
                <a:gd name="T52" fmla="*/ 21 w 51"/>
                <a:gd name="T53" fmla="*/ 9 h 24"/>
                <a:gd name="T54" fmla="*/ 21 w 51"/>
                <a:gd name="T55" fmla="*/ 9 h 24"/>
                <a:gd name="T56" fmla="*/ 21 w 51"/>
                <a:gd name="T57" fmla="*/ 3 h 24"/>
                <a:gd name="T58" fmla="*/ 21 w 51"/>
                <a:gd name="T59" fmla="*/ 3 h 24"/>
                <a:gd name="T60" fmla="*/ 51 w 51"/>
                <a:gd name="T61" fmla="*/ 0 h 24"/>
                <a:gd name="T62" fmla="*/ 51 w 51"/>
                <a:gd name="T6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24">
                  <a:moveTo>
                    <a:pt x="51" y="0"/>
                  </a:moveTo>
                  <a:lnTo>
                    <a:pt x="51" y="0"/>
                  </a:lnTo>
                  <a:lnTo>
                    <a:pt x="51" y="3"/>
                  </a:lnTo>
                  <a:lnTo>
                    <a:pt x="48" y="6"/>
                  </a:lnTo>
                  <a:lnTo>
                    <a:pt x="45" y="9"/>
                  </a:lnTo>
                  <a:lnTo>
                    <a:pt x="42" y="12"/>
                  </a:lnTo>
                  <a:lnTo>
                    <a:pt x="42" y="12"/>
                  </a:lnTo>
                  <a:lnTo>
                    <a:pt x="39" y="18"/>
                  </a:lnTo>
                  <a:lnTo>
                    <a:pt x="30" y="24"/>
                  </a:lnTo>
                  <a:lnTo>
                    <a:pt x="30" y="24"/>
                  </a:lnTo>
                  <a:lnTo>
                    <a:pt x="24" y="24"/>
                  </a:lnTo>
                  <a:lnTo>
                    <a:pt x="24" y="21"/>
                  </a:lnTo>
                  <a:lnTo>
                    <a:pt x="21" y="15"/>
                  </a:lnTo>
                  <a:lnTo>
                    <a:pt x="21" y="15"/>
                  </a:lnTo>
                  <a:lnTo>
                    <a:pt x="18" y="18"/>
                  </a:lnTo>
                  <a:lnTo>
                    <a:pt x="12" y="21"/>
                  </a:lnTo>
                  <a:lnTo>
                    <a:pt x="9" y="21"/>
                  </a:lnTo>
                  <a:lnTo>
                    <a:pt x="9" y="21"/>
                  </a:lnTo>
                  <a:lnTo>
                    <a:pt x="6" y="15"/>
                  </a:lnTo>
                  <a:lnTo>
                    <a:pt x="6" y="12"/>
                  </a:lnTo>
                  <a:lnTo>
                    <a:pt x="3" y="12"/>
                  </a:lnTo>
                  <a:lnTo>
                    <a:pt x="3" y="12"/>
                  </a:lnTo>
                  <a:lnTo>
                    <a:pt x="0" y="9"/>
                  </a:lnTo>
                  <a:lnTo>
                    <a:pt x="3" y="6"/>
                  </a:lnTo>
                  <a:lnTo>
                    <a:pt x="9" y="9"/>
                  </a:lnTo>
                  <a:lnTo>
                    <a:pt x="15" y="9"/>
                  </a:lnTo>
                  <a:lnTo>
                    <a:pt x="21" y="9"/>
                  </a:lnTo>
                  <a:lnTo>
                    <a:pt x="21" y="9"/>
                  </a:lnTo>
                  <a:lnTo>
                    <a:pt x="21" y="3"/>
                  </a:lnTo>
                  <a:lnTo>
                    <a:pt x="21" y="3"/>
                  </a:lnTo>
                  <a:lnTo>
                    <a:pt x="51" y="0"/>
                  </a:lnTo>
                  <a:lnTo>
                    <a:pt x="5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95" name="Freeform 9"/>
            <p:cNvSpPr>
              <a:spLocks/>
            </p:cNvSpPr>
            <p:nvPr/>
          </p:nvSpPr>
          <p:spPr bwMode="auto">
            <a:xfrm>
              <a:off x="6964363" y="1706563"/>
              <a:ext cx="58738" cy="19050"/>
            </a:xfrm>
            <a:custGeom>
              <a:avLst/>
              <a:gdLst>
                <a:gd name="T0" fmla="*/ 37 w 37"/>
                <a:gd name="T1" fmla="*/ 12 h 12"/>
                <a:gd name="T2" fmla="*/ 37 w 37"/>
                <a:gd name="T3" fmla="*/ 12 h 12"/>
                <a:gd name="T4" fmla="*/ 3 w 37"/>
                <a:gd name="T5" fmla="*/ 12 h 12"/>
                <a:gd name="T6" fmla="*/ 3 w 37"/>
                <a:gd name="T7" fmla="*/ 12 h 12"/>
                <a:gd name="T8" fmla="*/ 0 w 37"/>
                <a:gd name="T9" fmla="*/ 9 h 12"/>
                <a:gd name="T10" fmla="*/ 3 w 37"/>
                <a:gd name="T11" fmla="*/ 6 h 12"/>
                <a:gd name="T12" fmla="*/ 6 w 37"/>
                <a:gd name="T13" fmla="*/ 3 h 12"/>
                <a:gd name="T14" fmla="*/ 12 w 37"/>
                <a:gd name="T15" fmla="*/ 3 h 12"/>
                <a:gd name="T16" fmla="*/ 15 w 37"/>
                <a:gd name="T17" fmla="*/ 3 h 12"/>
                <a:gd name="T18" fmla="*/ 15 w 37"/>
                <a:gd name="T19" fmla="*/ 0 h 12"/>
                <a:gd name="T20" fmla="*/ 15 w 37"/>
                <a:gd name="T21" fmla="*/ 0 h 12"/>
                <a:gd name="T22" fmla="*/ 15 w 37"/>
                <a:gd name="T23" fmla="*/ 3 h 12"/>
                <a:gd name="T24" fmla="*/ 18 w 37"/>
                <a:gd name="T25" fmla="*/ 3 h 12"/>
                <a:gd name="T26" fmla="*/ 27 w 37"/>
                <a:gd name="T27" fmla="*/ 3 h 12"/>
                <a:gd name="T28" fmla="*/ 34 w 37"/>
                <a:gd name="T29" fmla="*/ 6 h 12"/>
                <a:gd name="T30" fmla="*/ 37 w 37"/>
                <a:gd name="T31" fmla="*/ 6 h 12"/>
                <a:gd name="T32" fmla="*/ 37 w 37"/>
                <a:gd name="T33" fmla="*/ 12 h 12"/>
                <a:gd name="T34" fmla="*/ 37 w 37"/>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12">
                  <a:moveTo>
                    <a:pt x="37" y="12"/>
                  </a:moveTo>
                  <a:lnTo>
                    <a:pt x="37" y="12"/>
                  </a:lnTo>
                  <a:lnTo>
                    <a:pt x="3" y="12"/>
                  </a:lnTo>
                  <a:lnTo>
                    <a:pt x="3" y="12"/>
                  </a:lnTo>
                  <a:lnTo>
                    <a:pt x="0" y="9"/>
                  </a:lnTo>
                  <a:lnTo>
                    <a:pt x="3" y="6"/>
                  </a:lnTo>
                  <a:lnTo>
                    <a:pt x="6" y="3"/>
                  </a:lnTo>
                  <a:lnTo>
                    <a:pt x="12" y="3"/>
                  </a:lnTo>
                  <a:lnTo>
                    <a:pt x="15" y="3"/>
                  </a:lnTo>
                  <a:lnTo>
                    <a:pt x="15" y="0"/>
                  </a:lnTo>
                  <a:lnTo>
                    <a:pt x="15" y="0"/>
                  </a:lnTo>
                  <a:lnTo>
                    <a:pt x="15" y="3"/>
                  </a:lnTo>
                  <a:lnTo>
                    <a:pt x="18" y="3"/>
                  </a:lnTo>
                  <a:lnTo>
                    <a:pt x="27" y="3"/>
                  </a:lnTo>
                  <a:lnTo>
                    <a:pt x="34" y="6"/>
                  </a:lnTo>
                  <a:lnTo>
                    <a:pt x="37" y="6"/>
                  </a:lnTo>
                  <a:lnTo>
                    <a:pt x="37" y="12"/>
                  </a:lnTo>
                  <a:lnTo>
                    <a:pt x="37"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96" name="Freeform 10"/>
            <p:cNvSpPr>
              <a:spLocks/>
            </p:cNvSpPr>
            <p:nvPr/>
          </p:nvSpPr>
          <p:spPr bwMode="auto">
            <a:xfrm>
              <a:off x="6859588" y="1730375"/>
              <a:ext cx="66675" cy="28575"/>
            </a:xfrm>
            <a:custGeom>
              <a:avLst/>
              <a:gdLst>
                <a:gd name="T0" fmla="*/ 36 w 42"/>
                <a:gd name="T1" fmla="*/ 0 h 18"/>
                <a:gd name="T2" fmla="*/ 36 w 42"/>
                <a:gd name="T3" fmla="*/ 0 h 18"/>
                <a:gd name="T4" fmla="*/ 42 w 42"/>
                <a:gd name="T5" fmla="*/ 3 h 18"/>
                <a:gd name="T6" fmla="*/ 42 w 42"/>
                <a:gd name="T7" fmla="*/ 6 h 18"/>
                <a:gd name="T8" fmla="*/ 39 w 42"/>
                <a:gd name="T9" fmla="*/ 12 h 18"/>
                <a:gd name="T10" fmla="*/ 36 w 42"/>
                <a:gd name="T11" fmla="*/ 18 h 18"/>
                <a:gd name="T12" fmla="*/ 36 w 42"/>
                <a:gd name="T13" fmla="*/ 18 h 18"/>
                <a:gd name="T14" fmla="*/ 15 w 42"/>
                <a:gd name="T15" fmla="*/ 18 h 18"/>
                <a:gd name="T16" fmla="*/ 6 w 42"/>
                <a:gd name="T17" fmla="*/ 15 h 18"/>
                <a:gd name="T18" fmla="*/ 0 w 42"/>
                <a:gd name="T19" fmla="*/ 12 h 18"/>
                <a:gd name="T20" fmla="*/ 0 w 42"/>
                <a:gd name="T21" fmla="*/ 12 h 18"/>
                <a:gd name="T22" fmla="*/ 6 w 42"/>
                <a:gd name="T23" fmla="*/ 9 h 18"/>
                <a:gd name="T24" fmla="*/ 18 w 42"/>
                <a:gd name="T25" fmla="*/ 6 h 18"/>
                <a:gd name="T26" fmla="*/ 27 w 42"/>
                <a:gd name="T27" fmla="*/ 6 h 18"/>
                <a:gd name="T28" fmla="*/ 36 w 42"/>
                <a:gd name="T29" fmla="*/ 0 h 18"/>
                <a:gd name="T30" fmla="*/ 36 w 42"/>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18">
                  <a:moveTo>
                    <a:pt x="36" y="0"/>
                  </a:moveTo>
                  <a:lnTo>
                    <a:pt x="36" y="0"/>
                  </a:lnTo>
                  <a:lnTo>
                    <a:pt x="42" y="3"/>
                  </a:lnTo>
                  <a:lnTo>
                    <a:pt x="42" y="6"/>
                  </a:lnTo>
                  <a:lnTo>
                    <a:pt x="39" y="12"/>
                  </a:lnTo>
                  <a:lnTo>
                    <a:pt x="36" y="18"/>
                  </a:lnTo>
                  <a:lnTo>
                    <a:pt x="36" y="18"/>
                  </a:lnTo>
                  <a:lnTo>
                    <a:pt x="15" y="18"/>
                  </a:lnTo>
                  <a:lnTo>
                    <a:pt x="6" y="15"/>
                  </a:lnTo>
                  <a:lnTo>
                    <a:pt x="0" y="12"/>
                  </a:lnTo>
                  <a:lnTo>
                    <a:pt x="0" y="12"/>
                  </a:lnTo>
                  <a:lnTo>
                    <a:pt x="6" y="9"/>
                  </a:lnTo>
                  <a:lnTo>
                    <a:pt x="18" y="6"/>
                  </a:lnTo>
                  <a:lnTo>
                    <a:pt x="27" y="6"/>
                  </a:lnTo>
                  <a:lnTo>
                    <a:pt x="36" y="0"/>
                  </a:lnTo>
                  <a:lnTo>
                    <a:pt x="3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97" name="Freeform 11"/>
            <p:cNvSpPr>
              <a:spLocks/>
            </p:cNvSpPr>
            <p:nvPr/>
          </p:nvSpPr>
          <p:spPr bwMode="auto">
            <a:xfrm>
              <a:off x="2755900" y="1758950"/>
              <a:ext cx="28575" cy="23812"/>
            </a:xfrm>
            <a:custGeom>
              <a:avLst/>
              <a:gdLst>
                <a:gd name="T0" fmla="*/ 0 w 18"/>
                <a:gd name="T1" fmla="*/ 0 h 15"/>
                <a:gd name="T2" fmla="*/ 0 w 18"/>
                <a:gd name="T3" fmla="*/ 0 h 15"/>
                <a:gd name="T4" fmla="*/ 6 w 18"/>
                <a:gd name="T5" fmla="*/ 0 h 15"/>
                <a:gd name="T6" fmla="*/ 15 w 18"/>
                <a:gd name="T7" fmla="*/ 3 h 15"/>
                <a:gd name="T8" fmla="*/ 18 w 18"/>
                <a:gd name="T9" fmla="*/ 6 h 15"/>
                <a:gd name="T10" fmla="*/ 18 w 18"/>
                <a:gd name="T11" fmla="*/ 15 h 15"/>
                <a:gd name="T12" fmla="*/ 18 w 18"/>
                <a:gd name="T13" fmla="*/ 15 h 15"/>
                <a:gd name="T14" fmla="*/ 12 w 18"/>
                <a:gd name="T15" fmla="*/ 12 h 15"/>
                <a:gd name="T16" fmla="*/ 6 w 18"/>
                <a:gd name="T17" fmla="*/ 9 h 15"/>
                <a:gd name="T18" fmla="*/ 0 w 18"/>
                <a:gd name="T19" fmla="*/ 6 h 15"/>
                <a:gd name="T20" fmla="*/ 0 w 18"/>
                <a:gd name="T21" fmla="*/ 0 h 15"/>
                <a:gd name="T22" fmla="*/ 0 w 18"/>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5">
                  <a:moveTo>
                    <a:pt x="0" y="0"/>
                  </a:moveTo>
                  <a:lnTo>
                    <a:pt x="0" y="0"/>
                  </a:lnTo>
                  <a:lnTo>
                    <a:pt x="6" y="0"/>
                  </a:lnTo>
                  <a:lnTo>
                    <a:pt x="15" y="3"/>
                  </a:lnTo>
                  <a:lnTo>
                    <a:pt x="18" y="6"/>
                  </a:lnTo>
                  <a:lnTo>
                    <a:pt x="18" y="15"/>
                  </a:lnTo>
                  <a:lnTo>
                    <a:pt x="18" y="15"/>
                  </a:lnTo>
                  <a:lnTo>
                    <a:pt x="12" y="12"/>
                  </a:lnTo>
                  <a:lnTo>
                    <a:pt x="6" y="9"/>
                  </a:lnTo>
                  <a:lnTo>
                    <a:pt x="0" y="6"/>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98" name="Freeform 12"/>
            <p:cNvSpPr>
              <a:spLocks/>
            </p:cNvSpPr>
            <p:nvPr/>
          </p:nvSpPr>
          <p:spPr bwMode="auto">
            <a:xfrm>
              <a:off x="7858125" y="1754188"/>
              <a:ext cx="142875" cy="66675"/>
            </a:xfrm>
            <a:custGeom>
              <a:avLst/>
              <a:gdLst>
                <a:gd name="T0" fmla="*/ 81 w 90"/>
                <a:gd name="T1" fmla="*/ 9 h 42"/>
                <a:gd name="T2" fmla="*/ 81 w 90"/>
                <a:gd name="T3" fmla="*/ 9 h 42"/>
                <a:gd name="T4" fmla="*/ 75 w 90"/>
                <a:gd name="T5" fmla="*/ 24 h 42"/>
                <a:gd name="T6" fmla="*/ 75 w 90"/>
                <a:gd name="T7" fmla="*/ 27 h 42"/>
                <a:gd name="T8" fmla="*/ 78 w 90"/>
                <a:gd name="T9" fmla="*/ 30 h 42"/>
                <a:gd name="T10" fmla="*/ 90 w 90"/>
                <a:gd name="T11" fmla="*/ 30 h 42"/>
                <a:gd name="T12" fmla="*/ 90 w 90"/>
                <a:gd name="T13" fmla="*/ 30 h 42"/>
                <a:gd name="T14" fmla="*/ 90 w 90"/>
                <a:gd name="T15" fmla="*/ 36 h 42"/>
                <a:gd name="T16" fmla="*/ 87 w 90"/>
                <a:gd name="T17" fmla="*/ 39 h 42"/>
                <a:gd name="T18" fmla="*/ 75 w 90"/>
                <a:gd name="T19" fmla="*/ 42 h 42"/>
                <a:gd name="T20" fmla="*/ 63 w 90"/>
                <a:gd name="T21" fmla="*/ 42 h 42"/>
                <a:gd name="T22" fmla="*/ 51 w 90"/>
                <a:gd name="T23" fmla="*/ 42 h 42"/>
                <a:gd name="T24" fmla="*/ 51 w 90"/>
                <a:gd name="T25" fmla="*/ 42 h 42"/>
                <a:gd name="T26" fmla="*/ 45 w 90"/>
                <a:gd name="T27" fmla="*/ 42 h 42"/>
                <a:gd name="T28" fmla="*/ 42 w 90"/>
                <a:gd name="T29" fmla="*/ 39 h 42"/>
                <a:gd name="T30" fmla="*/ 42 w 90"/>
                <a:gd name="T31" fmla="*/ 39 h 42"/>
                <a:gd name="T32" fmla="*/ 36 w 90"/>
                <a:gd name="T33" fmla="*/ 36 h 42"/>
                <a:gd name="T34" fmla="*/ 33 w 90"/>
                <a:gd name="T35" fmla="*/ 39 h 42"/>
                <a:gd name="T36" fmla="*/ 30 w 90"/>
                <a:gd name="T37" fmla="*/ 39 h 42"/>
                <a:gd name="T38" fmla="*/ 24 w 90"/>
                <a:gd name="T39" fmla="*/ 39 h 42"/>
                <a:gd name="T40" fmla="*/ 24 w 90"/>
                <a:gd name="T41" fmla="*/ 39 h 42"/>
                <a:gd name="T42" fmla="*/ 24 w 90"/>
                <a:gd name="T43" fmla="*/ 30 h 42"/>
                <a:gd name="T44" fmla="*/ 24 w 90"/>
                <a:gd name="T45" fmla="*/ 30 h 42"/>
                <a:gd name="T46" fmla="*/ 21 w 90"/>
                <a:gd name="T47" fmla="*/ 33 h 42"/>
                <a:gd name="T48" fmla="*/ 18 w 90"/>
                <a:gd name="T49" fmla="*/ 36 h 42"/>
                <a:gd name="T50" fmla="*/ 12 w 90"/>
                <a:gd name="T51" fmla="*/ 33 h 42"/>
                <a:gd name="T52" fmla="*/ 12 w 90"/>
                <a:gd name="T53" fmla="*/ 33 h 42"/>
                <a:gd name="T54" fmla="*/ 15 w 90"/>
                <a:gd name="T55" fmla="*/ 30 h 42"/>
                <a:gd name="T56" fmla="*/ 18 w 90"/>
                <a:gd name="T57" fmla="*/ 27 h 42"/>
                <a:gd name="T58" fmla="*/ 18 w 90"/>
                <a:gd name="T59" fmla="*/ 27 h 42"/>
                <a:gd name="T60" fmla="*/ 12 w 90"/>
                <a:gd name="T61" fmla="*/ 24 h 42"/>
                <a:gd name="T62" fmla="*/ 9 w 90"/>
                <a:gd name="T63" fmla="*/ 27 h 42"/>
                <a:gd name="T64" fmla="*/ 3 w 90"/>
                <a:gd name="T65" fmla="*/ 27 h 42"/>
                <a:gd name="T66" fmla="*/ 0 w 90"/>
                <a:gd name="T67" fmla="*/ 21 h 42"/>
                <a:gd name="T68" fmla="*/ 0 w 90"/>
                <a:gd name="T69" fmla="*/ 21 h 42"/>
                <a:gd name="T70" fmla="*/ 0 w 90"/>
                <a:gd name="T71" fmla="*/ 18 h 42"/>
                <a:gd name="T72" fmla="*/ 3 w 90"/>
                <a:gd name="T73" fmla="*/ 15 h 42"/>
                <a:gd name="T74" fmla="*/ 9 w 90"/>
                <a:gd name="T75" fmla="*/ 15 h 42"/>
                <a:gd name="T76" fmla="*/ 9 w 90"/>
                <a:gd name="T77" fmla="*/ 15 h 42"/>
                <a:gd name="T78" fmla="*/ 15 w 90"/>
                <a:gd name="T79" fmla="*/ 9 h 42"/>
                <a:gd name="T80" fmla="*/ 21 w 90"/>
                <a:gd name="T81" fmla="*/ 6 h 42"/>
                <a:gd name="T82" fmla="*/ 21 w 90"/>
                <a:gd name="T83" fmla="*/ 6 h 42"/>
                <a:gd name="T84" fmla="*/ 36 w 90"/>
                <a:gd name="T85" fmla="*/ 3 h 42"/>
                <a:gd name="T86" fmla="*/ 45 w 90"/>
                <a:gd name="T87" fmla="*/ 0 h 42"/>
                <a:gd name="T88" fmla="*/ 57 w 90"/>
                <a:gd name="T89" fmla="*/ 3 h 42"/>
                <a:gd name="T90" fmla="*/ 57 w 90"/>
                <a:gd name="T91" fmla="*/ 3 h 42"/>
                <a:gd name="T92" fmla="*/ 57 w 90"/>
                <a:gd name="T93" fmla="*/ 9 h 42"/>
                <a:gd name="T94" fmla="*/ 57 w 90"/>
                <a:gd name="T95" fmla="*/ 9 h 42"/>
                <a:gd name="T96" fmla="*/ 63 w 90"/>
                <a:gd name="T97" fmla="*/ 12 h 42"/>
                <a:gd name="T98" fmla="*/ 72 w 90"/>
                <a:gd name="T99" fmla="*/ 9 h 42"/>
                <a:gd name="T100" fmla="*/ 78 w 90"/>
                <a:gd name="T101" fmla="*/ 9 h 42"/>
                <a:gd name="T102" fmla="*/ 81 w 90"/>
                <a:gd name="T103" fmla="*/ 9 h 42"/>
                <a:gd name="T104" fmla="*/ 81 w 90"/>
                <a:gd name="T105"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 h="42">
                  <a:moveTo>
                    <a:pt x="81" y="9"/>
                  </a:moveTo>
                  <a:lnTo>
                    <a:pt x="81" y="9"/>
                  </a:lnTo>
                  <a:lnTo>
                    <a:pt x="75" y="24"/>
                  </a:lnTo>
                  <a:lnTo>
                    <a:pt x="75" y="27"/>
                  </a:lnTo>
                  <a:lnTo>
                    <a:pt x="78" y="30"/>
                  </a:lnTo>
                  <a:lnTo>
                    <a:pt x="90" y="30"/>
                  </a:lnTo>
                  <a:lnTo>
                    <a:pt x="90" y="30"/>
                  </a:lnTo>
                  <a:lnTo>
                    <a:pt x="90" y="36"/>
                  </a:lnTo>
                  <a:lnTo>
                    <a:pt x="87" y="39"/>
                  </a:lnTo>
                  <a:lnTo>
                    <a:pt x="75" y="42"/>
                  </a:lnTo>
                  <a:lnTo>
                    <a:pt x="63" y="42"/>
                  </a:lnTo>
                  <a:lnTo>
                    <a:pt x="51" y="42"/>
                  </a:lnTo>
                  <a:lnTo>
                    <a:pt x="51" y="42"/>
                  </a:lnTo>
                  <a:lnTo>
                    <a:pt x="45" y="42"/>
                  </a:lnTo>
                  <a:lnTo>
                    <a:pt x="42" y="39"/>
                  </a:lnTo>
                  <a:lnTo>
                    <a:pt x="42" y="39"/>
                  </a:lnTo>
                  <a:lnTo>
                    <a:pt x="36" y="36"/>
                  </a:lnTo>
                  <a:lnTo>
                    <a:pt x="33" y="39"/>
                  </a:lnTo>
                  <a:lnTo>
                    <a:pt x="30" y="39"/>
                  </a:lnTo>
                  <a:lnTo>
                    <a:pt x="24" y="39"/>
                  </a:lnTo>
                  <a:lnTo>
                    <a:pt x="24" y="39"/>
                  </a:lnTo>
                  <a:lnTo>
                    <a:pt x="24" y="30"/>
                  </a:lnTo>
                  <a:lnTo>
                    <a:pt x="24" y="30"/>
                  </a:lnTo>
                  <a:lnTo>
                    <a:pt x="21" y="33"/>
                  </a:lnTo>
                  <a:lnTo>
                    <a:pt x="18" y="36"/>
                  </a:lnTo>
                  <a:lnTo>
                    <a:pt x="12" y="33"/>
                  </a:lnTo>
                  <a:lnTo>
                    <a:pt x="12" y="33"/>
                  </a:lnTo>
                  <a:lnTo>
                    <a:pt x="15" y="30"/>
                  </a:lnTo>
                  <a:lnTo>
                    <a:pt x="18" y="27"/>
                  </a:lnTo>
                  <a:lnTo>
                    <a:pt x="18" y="27"/>
                  </a:lnTo>
                  <a:lnTo>
                    <a:pt x="12" y="24"/>
                  </a:lnTo>
                  <a:lnTo>
                    <a:pt x="9" y="27"/>
                  </a:lnTo>
                  <a:lnTo>
                    <a:pt x="3" y="27"/>
                  </a:lnTo>
                  <a:lnTo>
                    <a:pt x="0" y="21"/>
                  </a:lnTo>
                  <a:lnTo>
                    <a:pt x="0" y="21"/>
                  </a:lnTo>
                  <a:lnTo>
                    <a:pt x="0" y="18"/>
                  </a:lnTo>
                  <a:lnTo>
                    <a:pt x="3" y="15"/>
                  </a:lnTo>
                  <a:lnTo>
                    <a:pt x="9" y="15"/>
                  </a:lnTo>
                  <a:lnTo>
                    <a:pt x="9" y="15"/>
                  </a:lnTo>
                  <a:lnTo>
                    <a:pt x="15" y="9"/>
                  </a:lnTo>
                  <a:lnTo>
                    <a:pt x="21" y="6"/>
                  </a:lnTo>
                  <a:lnTo>
                    <a:pt x="21" y="6"/>
                  </a:lnTo>
                  <a:lnTo>
                    <a:pt x="36" y="3"/>
                  </a:lnTo>
                  <a:lnTo>
                    <a:pt x="45" y="0"/>
                  </a:lnTo>
                  <a:lnTo>
                    <a:pt x="57" y="3"/>
                  </a:lnTo>
                  <a:lnTo>
                    <a:pt x="57" y="3"/>
                  </a:lnTo>
                  <a:lnTo>
                    <a:pt x="57" y="9"/>
                  </a:lnTo>
                  <a:lnTo>
                    <a:pt x="57" y="9"/>
                  </a:lnTo>
                  <a:lnTo>
                    <a:pt x="63" y="12"/>
                  </a:lnTo>
                  <a:lnTo>
                    <a:pt x="72" y="9"/>
                  </a:lnTo>
                  <a:lnTo>
                    <a:pt x="78" y="9"/>
                  </a:lnTo>
                  <a:lnTo>
                    <a:pt x="81" y="9"/>
                  </a:lnTo>
                  <a:lnTo>
                    <a:pt x="81" y="9"/>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99" name="Freeform 13"/>
            <p:cNvSpPr>
              <a:spLocks/>
            </p:cNvSpPr>
            <p:nvPr/>
          </p:nvSpPr>
          <p:spPr bwMode="auto">
            <a:xfrm>
              <a:off x="7794625" y="1763713"/>
              <a:ext cx="58738" cy="23812"/>
            </a:xfrm>
            <a:custGeom>
              <a:avLst/>
              <a:gdLst>
                <a:gd name="T0" fmla="*/ 37 w 37"/>
                <a:gd name="T1" fmla="*/ 9 h 15"/>
                <a:gd name="T2" fmla="*/ 37 w 37"/>
                <a:gd name="T3" fmla="*/ 9 h 15"/>
                <a:gd name="T4" fmla="*/ 34 w 37"/>
                <a:gd name="T5" fmla="*/ 12 h 15"/>
                <a:gd name="T6" fmla="*/ 31 w 37"/>
                <a:gd name="T7" fmla="*/ 12 h 15"/>
                <a:gd name="T8" fmla="*/ 25 w 37"/>
                <a:gd name="T9" fmla="*/ 9 h 15"/>
                <a:gd name="T10" fmla="*/ 25 w 37"/>
                <a:gd name="T11" fmla="*/ 9 h 15"/>
                <a:gd name="T12" fmla="*/ 22 w 37"/>
                <a:gd name="T13" fmla="*/ 9 h 15"/>
                <a:gd name="T14" fmla="*/ 22 w 37"/>
                <a:gd name="T15" fmla="*/ 12 h 15"/>
                <a:gd name="T16" fmla="*/ 22 w 37"/>
                <a:gd name="T17" fmla="*/ 15 h 15"/>
                <a:gd name="T18" fmla="*/ 22 w 37"/>
                <a:gd name="T19" fmla="*/ 15 h 15"/>
                <a:gd name="T20" fmla="*/ 12 w 37"/>
                <a:gd name="T21" fmla="*/ 15 h 15"/>
                <a:gd name="T22" fmla="*/ 9 w 37"/>
                <a:gd name="T23" fmla="*/ 12 h 15"/>
                <a:gd name="T24" fmla="*/ 6 w 37"/>
                <a:gd name="T25" fmla="*/ 9 h 15"/>
                <a:gd name="T26" fmla="*/ 0 w 37"/>
                <a:gd name="T27" fmla="*/ 9 h 15"/>
                <a:gd name="T28" fmla="*/ 0 w 37"/>
                <a:gd name="T29" fmla="*/ 9 h 15"/>
                <a:gd name="T30" fmla="*/ 3 w 37"/>
                <a:gd name="T31" fmla="*/ 3 h 15"/>
                <a:gd name="T32" fmla="*/ 6 w 37"/>
                <a:gd name="T33" fmla="*/ 3 h 15"/>
                <a:gd name="T34" fmla="*/ 18 w 37"/>
                <a:gd name="T35" fmla="*/ 0 h 15"/>
                <a:gd name="T36" fmla="*/ 28 w 37"/>
                <a:gd name="T37" fmla="*/ 3 h 15"/>
                <a:gd name="T38" fmla="*/ 37 w 37"/>
                <a:gd name="T39" fmla="*/ 9 h 15"/>
                <a:gd name="T40" fmla="*/ 37 w 37"/>
                <a:gd name="T41"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5">
                  <a:moveTo>
                    <a:pt x="37" y="9"/>
                  </a:moveTo>
                  <a:lnTo>
                    <a:pt x="37" y="9"/>
                  </a:lnTo>
                  <a:lnTo>
                    <a:pt x="34" y="12"/>
                  </a:lnTo>
                  <a:lnTo>
                    <a:pt x="31" y="12"/>
                  </a:lnTo>
                  <a:lnTo>
                    <a:pt x="25" y="9"/>
                  </a:lnTo>
                  <a:lnTo>
                    <a:pt x="25" y="9"/>
                  </a:lnTo>
                  <a:lnTo>
                    <a:pt x="22" y="9"/>
                  </a:lnTo>
                  <a:lnTo>
                    <a:pt x="22" y="12"/>
                  </a:lnTo>
                  <a:lnTo>
                    <a:pt x="22" y="15"/>
                  </a:lnTo>
                  <a:lnTo>
                    <a:pt x="22" y="15"/>
                  </a:lnTo>
                  <a:lnTo>
                    <a:pt x="12" y="15"/>
                  </a:lnTo>
                  <a:lnTo>
                    <a:pt x="9" y="12"/>
                  </a:lnTo>
                  <a:lnTo>
                    <a:pt x="6" y="9"/>
                  </a:lnTo>
                  <a:lnTo>
                    <a:pt x="0" y="9"/>
                  </a:lnTo>
                  <a:lnTo>
                    <a:pt x="0" y="9"/>
                  </a:lnTo>
                  <a:lnTo>
                    <a:pt x="3" y="3"/>
                  </a:lnTo>
                  <a:lnTo>
                    <a:pt x="6" y="3"/>
                  </a:lnTo>
                  <a:lnTo>
                    <a:pt x="18" y="0"/>
                  </a:lnTo>
                  <a:lnTo>
                    <a:pt x="28" y="3"/>
                  </a:lnTo>
                  <a:lnTo>
                    <a:pt x="37" y="9"/>
                  </a:lnTo>
                  <a:lnTo>
                    <a:pt x="37" y="9"/>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00" name="Freeform 14"/>
            <p:cNvSpPr>
              <a:spLocks/>
            </p:cNvSpPr>
            <p:nvPr/>
          </p:nvSpPr>
          <p:spPr bwMode="auto">
            <a:xfrm>
              <a:off x="2616200" y="1801813"/>
              <a:ext cx="149225" cy="77787"/>
            </a:xfrm>
            <a:custGeom>
              <a:avLst/>
              <a:gdLst>
                <a:gd name="T0" fmla="*/ 70 w 94"/>
                <a:gd name="T1" fmla="*/ 12 h 49"/>
                <a:gd name="T2" fmla="*/ 70 w 94"/>
                <a:gd name="T3" fmla="*/ 12 h 49"/>
                <a:gd name="T4" fmla="*/ 76 w 94"/>
                <a:gd name="T5" fmla="*/ 22 h 49"/>
                <a:gd name="T6" fmla="*/ 82 w 94"/>
                <a:gd name="T7" fmla="*/ 31 h 49"/>
                <a:gd name="T8" fmla="*/ 82 w 94"/>
                <a:gd name="T9" fmla="*/ 31 h 49"/>
                <a:gd name="T10" fmla="*/ 91 w 94"/>
                <a:gd name="T11" fmla="*/ 37 h 49"/>
                <a:gd name="T12" fmla="*/ 94 w 94"/>
                <a:gd name="T13" fmla="*/ 43 h 49"/>
                <a:gd name="T14" fmla="*/ 94 w 94"/>
                <a:gd name="T15" fmla="*/ 49 h 49"/>
                <a:gd name="T16" fmla="*/ 94 w 94"/>
                <a:gd name="T17" fmla="*/ 49 h 49"/>
                <a:gd name="T18" fmla="*/ 88 w 94"/>
                <a:gd name="T19" fmla="*/ 49 h 49"/>
                <a:gd name="T20" fmla="*/ 82 w 94"/>
                <a:gd name="T21" fmla="*/ 49 h 49"/>
                <a:gd name="T22" fmla="*/ 82 w 94"/>
                <a:gd name="T23" fmla="*/ 49 h 49"/>
                <a:gd name="T24" fmla="*/ 82 w 94"/>
                <a:gd name="T25" fmla="*/ 46 h 49"/>
                <a:gd name="T26" fmla="*/ 82 w 94"/>
                <a:gd name="T27" fmla="*/ 43 h 49"/>
                <a:gd name="T28" fmla="*/ 82 w 94"/>
                <a:gd name="T29" fmla="*/ 43 h 49"/>
                <a:gd name="T30" fmla="*/ 76 w 94"/>
                <a:gd name="T31" fmla="*/ 43 h 49"/>
                <a:gd name="T32" fmla="*/ 73 w 94"/>
                <a:gd name="T33" fmla="*/ 43 h 49"/>
                <a:gd name="T34" fmla="*/ 76 w 94"/>
                <a:gd name="T35" fmla="*/ 37 h 49"/>
                <a:gd name="T36" fmla="*/ 76 w 94"/>
                <a:gd name="T37" fmla="*/ 37 h 49"/>
                <a:gd name="T38" fmla="*/ 42 w 94"/>
                <a:gd name="T39" fmla="*/ 37 h 49"/>
                <a:gd name="T40" fmla="*/ 21 w 94"/>
                <a:gd name="T41" fmla="*/ 34 h 49"/>
                <a:gd name="T42" fmla="*/ 21 w 94"/>
                <a:gd name="T43" fmla="*/ 34 h 49"/>
                <a:gd name="T44" fmla="*/ 21 w 94"/>
                <a:gd name="T45" fmla="*/ 28 h 49"/>
                <a:gd name="T46" fmla="*/ 24 w 94"/>
                <a:gd name="T47" fmla="*/ 25 h 49"/>
                <a:gd name="T48" fmla="*/ 33 w 94"/>
                <a:gd name="T49" fmla="*/ 25 h 49"/>
                <a:gd name="T50" fmla="*/ 33 w 94"/>
                <a:gd name="T51" fmla="*/ 25 h 49"/>
                <a:gd name="T52" fmla="*/ 30 w 94"/>
                <a:gd name="T53" fmla="*/ 22 h 49"/>
                <a:gd name="T54" fmla="*/ 30 w 94"/>
                <a:gd name="T55" fmla="*/ 22 h 49"/>
                <a:gd name="T56" fmla="*/ 27 w 94"/>
                <a:gd name="T57" fmla="*/ 19 h 49"/>
                <a:gd name="T58" fmla="*/ 24 w 94"/>
                <a:gd name="T59" fmla="*/ 15 h 49"/>
                <a:gd name="T60" fmla="*/ 24 w 94"/>
                <a:gd name="T61" fmla="*/ 15 h 49"/>
                <a:gd name="T62" fmla="*/ 15 w 94"/>
                <a:gd name="T63" fmla="*/ 15 h 49"/>
                <a:gd name="T64" fmla="*/ 9 w 94"/>
                <a:gd name="T65" fmla="*/ 15 h 49"/>
                <a:gd name="T66" fmla="*/ 3 w 94"/>
                <a:gd name="T67" fmla="*/ 12 h 49"/>
                <a:gd name="T68" fmla="*/ 0 w 94"/>
                <a:gd name="T69" fmla="*/ 3 h 49"/>
                <a:gd name="T70" fmla="*/ 0 w 94"/>
                <a:gd name="T71" fmla="*/ 3 h 49"/>
                <a:gd name="T72" fmla="*/ 9 w 94"/>
                <a:gd name="T73" fmla="*/ 0 h 49"/>
                <a:gd name="T74" fmla="*/ 18 w 94"/>
                <a:gd name="T75" fmla="*/ 0 h 49"/>
                <a:gd name="T76" fmla="*/ 33 w 94"/>
                <a:gd name="T77" fmla="*/ 3 h 49"/>
                <a:gd name="T78" fmla="*/ 33 w 94"/>
                <a:gd name="T79" fmla="*/ 3 h 49"/>
                <a:gd name="T80" fmla="*/ 39 w 94"/>
                <a:gd name="T81" fmla="*/ 6 h 49"/>
                <a:gd name="T82" fmla="*/ 42 w 94"/>
                <a:gd name="T83" fmla="*/ 12 h 49"/>
                <a:gd name="T84" fmla="*/ 42 w 94"/>
                <a:gd name="T85" fmla="*/ 12 h 49"/>
                <a:gd name="T86" fmla="*/ 45 w 94"/>
                <a:gd name="T87" fmla="*/ 12 h 49"/>
                <a:gd name="T88" fmla="*/ 51 w 94"/>
                <a:gd name="T89" fmla="*/ 9 h 49"/>
                <a:gd name="T90" fmla="*/ 57 w 94"/>
                <a:gd name="T91" fmla="*/ 9 h 49"/>
                <a:gd name="T92" fmla="*/ 57 w 94"/>
                <a:gd name="T93" fmla="*/ 12 h 49"/>
                <a:gd name="T94" fmla="*/ 57 w 94"/>
                <a:gd name="T95" fmla="*/ 12 h 49"/>
                <a:gd name="T96" fmla="*/ 60 w 94"/>
                <a:gd name="T97" fmla="*/ 15 h 49"/>
                <a:gd name="T98" fmla="*/ 63 w 94"/>
                <a:gd name="T99" fmla="*/ 15 h 49"/>
                <a:gd name="T100" fmla="*/ 70 w 94"/>
                <a:gd name="T101" fmla="*/ 15 h 49"/>
                <a:gd name="T102" fmla="*/ 70 w 94"/>
                <a:gd name="T103" fmla="*/ 12 h 49"/>
                <a:gd name="T104" fmla="*/ 70 w 94"/>
                <a:gd name="T105"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49">
                  <a:moveTo>
                    <a:pt x="70" y="12"/>
                  </a:moveTo>
                  <a:lnTo>
                    <a:pt x="70" y="12"/>
                  </a:lnTo>
                  <a:lnTo>
                    <a:pt x="76" y="22"/>
                  </a:lnTo>
                  <a:lnTo>
                    <a:pt x="82" y="31"/>
                  </a:lnTo>
                  <a:lnTo>
                    <a:pt x="82" y="31"/>
                  </a:lnTo>
                  <a:lnTo>
                    <a:pt x="91" y="37"/>
                  </a:lnTo>
                  <a:lnTo>
                    <a:pt x="94" y="43"/>
                  </a:lnTo>
                  <a:lnTo>
                    <a:pt x="94" y="49"/>
                  </a:lnTo>
                  <a:lnTo>
                    <a:pt x="94" y="49"/>
                  </a:lnTo>
                  <a:lnTo>
                    <a:pt x="88" y="49"/>
                  </a:lnTo>
                  <a:lnTo>
                    <a:pt x="82" y="49"/>
                  </a:lnTo>
                  <a:lnTo>
                    <a:pt x="82" y="49"/>
                  </a:lnTo>
                  <a:lnTo>
                    <a:pt x="82" y="46"/>
                  </a:lnTo>
                  <a:lnTo>
                    <a:pt x="82" y="43"/>
                  </a:lnTo>
                  <a:lnTo>
                    <a:pt x="82" y="43"/>
                  </a:lnTo>
                  <a:lnTo>
                    <a:pt x="76" y="43"/>
                  </a:lnTo>
                  <a:lnTo>
                    <a:pt x="73" y="43"/>
                  </a:lnTo>
                  <a:lnTo>
                    <a:pt x="76" y="37"/>
                  </a:lnTo>
                  <a:lnTo>
                    <a:pt x="76" y="37"/>
                  </a:lnTo>
                  <a:lnTo>
                    <a:pt x="42" y="37"/>
                  </a:lnTo>
                  <a:lnTo>
                    <a:pt x="21" y="34"/>
                  </a:lnTo>
                  <a:lnTo>
                    <a:pt x="21" y="34"/>
                  </a:lnTo>
                  <a:lnTo>
                    <a:pt x="21" y="28"/>
                  </a:lnTo>
                  <a:lnTo>
                    <a:pt x="24" y="25"/>
                  </a:lnTo>
                  <a:lnTo>
                    <a:pt x="33" y="25"/>
                  </a:lnTo>
                  <a:lnTo>
                    <a:pt x="33" y="25"/>
                  </a:lnTo>
                  <a:lnTo>
                    <a:pt x="30" y="22"/>
                  </a:lnTo>
                  <a:lnTo>
                    <a:pt x="30" y="22"/>
                  </a:lnTo>
                  <a:lnTo>
                    <a:pt x="27" y="19"/>
                  </a:lnTo>
                  <a:lnTo>
                    <a:pt x="24" y="15"/>
                  </a:lnTo>
                  <a:lnTo>
                    <a:pt x="24" y="15"/>
                  </a:lnTo>
                  <a:lnTo>
                    <a:pt x="15" y="15"/>
                  </a:lnTo>
                  <a:lnTo>
                    <a:pt x="9" y="15"/>
                  </a:lnTo>
                  <a:lnTo>
                    <a:pt x="3" y="12"/>
                  </a:lnTo>
                  <a:lnTo>
                    <a:pt x="0" y="3"/>
                  </a:lnTo>
                  <a:lnTo>
                    <a:pt x="0" y="3"/>
                  </a:lnTo>
                  <a:lnTo>
                    <a:pt x="9" y="0"/>
                  </a:lnTo>
                  <a:lnTo>
                    <a:pt x="18" y="0"/>
                  </a:lnTo>
                  <a:lnTo>
                    <a:pt x="33" y="3"/>
                  </a:lnTo>
                  <a:lnTo>
                    <a:pt x="33" y="3"/>
                  </a:lnTo>
                  <a:lnTo>
                    <a:pt x="39" y="6"/>
                  </a:lnTo>
                  <a:lnTo>
                    <a:pt x="42" y="12"/>
                  </a:lnTo>
                  <a:lnTo>
                    <a:pt x="42" y="12"/>
                  </a:lnTo>
                  <a:lnTo>
                    <a:pt x="45" y="12"/>
                  </a:lnTo>
                  <a:lnTo>
                    <a:pt x="51" y="9"/>
                  </a:lnTo>
                  <a:lnTo>
                    <a:pt x="57" y="9"/>
                  </a:lnTo>
                  <a:lnTo>
                    <a:pt x="57" y="12"/>
                  </a:lnTo>
                  <a:lnTo>
                    <a:pt x="57" y="12"/>
                  </a:lnTo>
                  <a:lnTo>
                    <a:pt x="60" y="15"/>
                  </a:lnTo>
                  <a:lnTo>
                    <a:pt x="63" y="15"/>
                  </a:lnTo>
                  <a:lnTo>
                    <a:pt x="70" y="15"/>
                  </a:lnTo>
                  <a:lnTo>
                    <a:pt x="70" y="12"/>
                  </a:lnTo>
                  <a:lnTo>
                    <a:pt x="70"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01" name="Freeform 15"/>
            <p:cNvSpPr>
              <a:spLocks/>
            </p:cNvSpPr>
            <p:nvPr/>
          </p:nvSpPr>
          <p:spPr bwMode="auto">
            <a:xfrm>
              <a:off x="8015288" y="1801813"/>
              <a:ext cx="139700" cy="73025"/>
            </a:xfrm>
            <a:custGeom>
              <a:avLst/>
              <a:gdLst>
                <a:gd name="T0" fmla="*/ 37 w 88"/>
                <a:gd name="T1" fmla="*/ 0 h 46"/>
                <a:gd name="T2" fmla="*/ 37 w 88"/>
                <a:gd name="T3" fmla="*/ 0 h 46"/>
                <a:gd name="T4" fmla="*/ 40 w 88"/>
                <a:gd name="T5" fmla="*/ 3 h 46"/>
                <a:gd name="T6" fmla="*/ 46 w 88"/>
                <a:gd name="T7" fmla="*/ 3 h 46"/>
                <a:gd name="T8" fmla="*/ 52 w 88"/>
                <a:gd name="T9" fmla="*/ 6 h 46"/>
                <a:gd name="T10" fmla="*/ 52 w 88"/>
                <a:gd name="T11" fmla="*/ 12 h 46"/>
                <a:gd name="T12" fmla="*/ 52 w 88"/>
                <a:gd name="T13" fmla="*/ 12 h 46"/>
                <a:gd name="T14" fmla="*/ 55 w 88"/>
                <a:gd name="T15" fmla="*/ 12 h 46"/>
                <a:gd name="T16" fmla="*/ 55 w 88"/>
                <a:gd name="T17" fmla="*/ 9 h 46"/>
                <a:gd name="T18" fmla="*/ 58 w 88"/>
                <a:gd name="T19" fmla="*/ 3 h 46"/>
                <a:gd name="T20" fmla="*/ 58 w 88"/>
                <a:gd name="T21" fmla="*/ 3 h 46"/>
                <a:gd name="T22" fmla="*/ 61 w 88"/>
                <a:gd name="T23" fmla="*/ 6 h 46"/>
                <a:gd name="T24" fmla="*/ 61 w 88"/>
                <a:gd name="T25" fmla="*/ 9 h 46"/>
                <a:gd name="T26" fmla="*/ 64 w 88"/>
                <a:gd name="T27" fmla="*/ 12 h 46"/>
                <a:gd name="T28" fmla="*/ 64 w 88"/>
                <a:gd name="T29" fmla="*/ 12 h 46"/>
                <a:gd name="T30" fmla="*/ 70 w 88"/>
                <a:gd name="T31" fmla="*/ 12 h 46"/>
                <a:gd name="T32" fmla="*/ 73 w 88"/>
                <a:gd name="T33" fmla="*/ 12 h 46"/>
                <a:gd name="T34" fmla="*/ 73 w 88"/>
                <a:gd name="T35" fmla="*/ 12 h 46"/>
                <a:gd name="T36" fmla="*/ 73 w 88"/>
                <a:gd name="T37" fmla="*/ 15 h 46"/>
                <a:gd name="T38" fmla="*/ 73 w 88"/>
                <a:gd name="T39" fmla="*/ 15 h 46"/>
                <a:gd name="T40" fmla="*/ 82 w 88"/>
                <a:gd name="T41" fmla="*/ 15 h 46"/>
                <a:gd name="T42" fmla="*/ 88 w 88"/>
                <a:gd name="T43" fmla="*/ 19 h 46"/>
                <a:gd name="T44" fmla="*/ 88 w 88"/>
                <a:gd name="T45" fmla="*/ 22 h 46"/>
                <a:gd name="T46" fmla="*/ 88 w 88"/>
                <a:gd name="T47" fmla="*/ 22 h 46"/>
                <a:gd name="T48" fmla="*/ 88 w 88"/>
                <a:gd name="T49" fmla="*/ 25 h 46"/>
                <a:gd name="T50" fmla="*/ 88 w 88"/>
                <a:gd name="T51" fmla="*/ 28 h 46"/>
                <a:gd name="T52" fmla="*/ 79 w 88"/>
                <a:gd name="T53" fmla="*/ 31 h 46"/>
                <a:gd name="T54" fmla="*/ 70 w 88"/>
                <a:gd name="T55" fmla="*/ 28 h 46"/>
                <a:gd name="T56" fmla="*/ 61 w 88"/>
                <a:gd name="T57" fmla="*/ 31 h 46"/>
                <a:gd name="T58" fmla="*/ 61 w 88"/>
                <a:gd name="T59" fmla="*/ 31 h 46"/>
                <a:gd name="T60" fmla="*/ 58 w 88"/>
                <a:gd name="T61" fmla="*/ 31 h 46"/>
                <a:gd name="T62" fmla="*/ 58 w 88"/>
                <a:gd name="T63" fmla="*/ 34 h 46"/>
                <a:gd name="T64" fmla="*/ 58 w 88"/>
                <a:gd name="T65" fmla="*/ 37 h 46"/>
                <a:gd name="T66" fmla="*/ 58 w 88"/>
                <a:gd name="T67" fmla="*/ 37 h 46"/>
                <a:gd name="T68" fmla="*/ 49 w 88"/>
                <a:gd name="T69" fmla="*/ 40 h 46"/>
                <a:gd name="T70" fmla="*/ 37 w 88"/>
                <a:gd name="T71" fmla="*/ 40 h 46"/>
                <a:gd name="T72" fmla="*/ 19 w 88"/>
                <a:gd name="T73" fmla="*/ 37 h 46"/>
                <a:gd name="T74" fmla="*/ 19 w 88"/>
                <a:gd name="T75" fmla="*/ 37 h 46"/>
                <a:gd name="T76" fmla="*/ 19 w 88"/>
                <a:gd name="T77" fmla="*/ 37 h 46"/>
                <a:gd name="T78" fmla="*/ 16 w 88"/>
                <a:gd name="T79" fmla="*/ 40 h 46"/>
                <a:gd name="T80" fmla="*/ 16 w 88"/>
                <a:gd name="T81" fmla="*/ 46 h 46"/>
                <a:gd name="T82" fmla="*/ 16 w 88"/>
                <a:gd name="T83" fmla="*/ 46 h 46"/>
                <a:gd name="T84" fmla="*/ 10 w 88"/>
                <a:gd name="T85" fmla="*/ 43 h 46"/>
                <a:gd name="T86" fmla="*/ 6 w 88"/>
                <a:gd name="T87" fmla="*/ 43 h 46"/>
                <a:gd name="T88" fmla="*/ 3 w 88"/>
                <a:gd name="T89" fmla="*/ 43 h 46"/>
                <a:gd name="T90" fmla="*/ 0 w 88"/>
                <a:gd name="T91" fmla="*/ 43 h 46"/>
                <a:gd name="T92" fmla="*/ 0 w 88"/>
                <a:gd name="T93" fmla="*/ 43 h 46"/>
                <a:gd name="T94" fmla="*/ 0 w 88"/>
                <a:gd name="T95" fmla="*/ 34 h 46"/>
                <a:gd name="T96" fmla="*/ 0 w 88"/>
                <a:gd name="T97" fmla="*/ 31 h 46"/>
                <a:gd name="T98" fmla="*/ 0 w 88"/>
                <a:gd name="T99" fmla="*/ 31 h 46"/>
                <a:gd name="T100" fmla="*/ 3 w 88"/>
                <a:gd name="T101" fmla="*/ 31 h 46"/>
                <a:gd name="T102" fmla="*/ 6 w 88"/>
                <a:gd name="T103" fmla="*/ 31 h 46"/>
                <a:gd name="T104" fmla="*/ 6 w 88"/>
                <a:gd name="T105" fmla="*/ 31 h 46"/>
                <a:gd name="T106" fmla="*/ 10 w 88"/>
                <a:gd name="T107" fmla="*/ 22 h 46"/>
                <a:gd name="T108" fmla="*/ 13 w 88"/>
                <a:gd name="T109" fmla="*/ 15 h 46"/>
                <a:gd name="T110" fmla="*/ 13 w 88"/>
                <a:gd name="T111" fmla="*/ 15 h 46"/>
                <a:gd name="T112" fmla="*/ 16 w 88"/>
                <a:gd name="T113" fmla="*/ 15 h 46"/>
                <a:gd name="T114" fmla="*/ 19 w 88"/>
                <a:gd name="T115" fmla="*/ 15 h 46"/>
                <a:gd name="T116" fmla="*/ 19 w 88"/>
                <a:gd name="T117" fmla="*/ 15 h 46"/>
                <a:gd name="T118" fmla="*/ 28 w 88"/>
                <a:gd name="T119" fmla="*/ 9 h 46"/>
                <a:gd name="T120" fmla="*/ 37 w 88"/>
                <a:gd name="T121" fmla="*/ 0 h 46"/>
                <a:gd name="T122" fmla="*/ 37 w 88"/>
                <a:gd name="T1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46">
                  <a:moveTo>
                    <a:pt x="37" y="0"/>
                  </a:moveTo>
                  <a:lnTo>
                    <a:pt x="37" y="0"/>
                  </a:lnTo>
                  <a:lnTo>
                    <a:pt x="40" y="3"/>
                  </a:lnTo>
                  <a:lnTo>
                    <a:pt x="46" y="3"/>
                  </a:lnTo>
                  <a:lnTo>
                    <a:pt x="52" y="6"/>
                  </a:lnTo>
                  <a:lnTo>
                    <a:pt x="52" y="12"/>
                  </a:lnTo>
                  <a:lnTo>
                    <a:pt x="52" y="12"/>
                  </a:lnTo>
                  <a:lnTo>
                    <a:pt x="55" y="12"/>
                  </a:lnTo>
                  <a:lnTo>
                    <a:pt x="55" y="9"/>
                  </a:lnTo>
                  <a:lnTo>
                    <a:pt x="58" y="3"/>
                  </a:lnTo>
                  <a:lnTo>
                    <a:pt x="58" y="3"/>
                  </a:lnTo>
                  <a:lnTo>
                    <a:pt x="61" y="6"/>
                  </a:lnTo>
                  <a:lnTo>
                    <a:pt x="61" y="9"/>
                  </a:lnTo>
                  <a:lnTo>
                    <a:pt x="64" y="12"/>
                  </a:lnTo>
                  <a:lnTo>
                    <a:pt x="64" y="12"/>
                  </a:lnTo>
                  <a:lnTo>
                    <a:pt x="70" y="12"/>
                  </a:lnTo>
                  <a:lnTo>
                    <a:pt x="73" y="12"/>
                  </a:lnTo>
                  <a:lnTo>
                    <a:pt x="73" y="12"/>
                  </a:lnTo>
                  <a:lnTo>
                    <a:pt x="73" y="15"/>
                  </a:lnTo>
                  <a:lnTo>
                    <a:pt x="73" y="15"/>
                  </a:lnTo>
                  <a:lnTo>
                    <a:pt x="82" y="15"/>
                  </a:lnTo>
                  <a:lnTo>
                    <a:pt x="88" y="19"/>
                  </a:lnTo>
                  <a:lnTo>
                    <a:pt x="88" y="22"/>
                  </a:lnTo>
                  <a:lnTo>
                    <a:pt x="88" y="22"/>
                  </a:lnTo>
                  <a:lnTo>
                    <a:pt x="88" y="25"/>
                  </a:lnTo>
                  <a:lnTo>
                    <a:pt x="88" y="28"/>
                  </a:lnTo>
                  <a:lnTo>
                    <a:pt x="79" y="31"/>
                  </a:lnTo>
                  <a:lnTo>
                    <a:pt x="70" y="28"/>
                  </a:lnTo>
                  <a:lnTo>
                    <a:pt x="61" y="31"/>
                  </a:lnTo>
                  <a:lnTo>
                    <a:pt x="61" y="31"/>
                  </a:lnTo>
                  <a:lnTo>
                    <a:pt x="58" y="31"/>
                  </a:lnTo>
                  <a:lnTo>
                    <a:pt x="58" y="34"/>
                  </a:lnTo>
                  <a:lnTo>
                    <a:pt x="58" y="37"/>
                  </a:lnTo>
                  <a:lnTo>
                    <a:pt x="58" y="37"/>
                  </a:lnTo>
                  <a:lnTo>
                    <a:pt x="49" y="40"/>
                  </a:lnTo>
                  <a:lnTo>
                    <a:pt x="37" y="40"/>
                  </a:lnTo>
                  <a:lnTo>
                    <a:pt x="19" y="37"/>
                  </a:lnTo>
                  <a:lnTo>
                    <a:pt x="19" y="37"/>
                  </a:lnTo>
                  <a:lnTo>
                    <a:pt x="19" y="37"/>
                  </a:lnTo>
                  <a:lnTo>
                    <a:pt x="16" y="40"/>
                  </a:lnTo>
                  <a:lnTo>
                    <a:pt x="16" y="46"/>
                  </a:lnTo>
                  <a:lnTo>
                    <a:pt x="16" y="46"/>
                  </a:lnTo>
                  <a:lnTo>
                    <a:pt x="10" y="43"/>
                  </a:lnTo>
                  <a:lnTo>
                    <a:pt x="6" y="43"/>
                  </a:lnTo>
                  <a:lnTo>
                    <a:pt x="3" y="43"/>
                  </a:lnTo>
                  <a:lnTo>
                    <a:pt x="0" y="43"/>
                  </a:lnTo>
                  <a:lnTo>
                    <a:pt x="0" y="43"/>
                  </a:lnTo>
                  <a:lnTo>
                    <a:pt x="0" y="34"/>
                  </a:lnTo>
                  <a:lnTo>
                    <a:pt x="0" y="31"/>
                  </a:lnTo>
                  <a:lnTo>
                    <a:pt x="0" y="31"/>
                  </a:lnTo>
                  <a:lnTo>
                    <a:pt x="3" y="31"/>
                  </a:lnTo>
                  <a:lnTo>
                    <a:pt x="6" y="31"/>
                  </a:lnTo>
                  <a:lnTo>
                    <a:pt x="6" y="31"/>
                  </a:lnTo>
                  <a:lnTo>
                    <a:pt x="10" y="22"/>
                  </a:lnTo>
                  <a:lnTo>
                    <a:pt x="13" y="15"/>
                  </a:lnTo>
                  <a:lnTo>
                    <a:pt x="13" y="15"/>
                  </a:lnTo>
                  <a:lnTo>
                    <a:pt x="16" y="15"/>
                  </a:lnTo>
                  <a:lnTo>
                    <a:pt x="19" y="15"/>
                  </a:lnTo>
                  <a:lnTo>
                    <a:pt x="19" y="15"/>
                  </a:lnTo>
                  <a:lnTo>
                    <a:pt x="28" y="9"/>
                  </a:lnTo>
                  <a:lnTo>
                    <a:pt x="37" y="0"/>
                  </a:lnTo>
                  <a:lnTo>
                    <a:pt x="37"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02" name="Freeform 16"/>
            <p:cNvSpPr>
              <a:spLocks/>
            </p:cNvSpPr>
            <p:nvPr/>
          </p:nvSpPr>
          <p:spPr bwMode="auto">
            <a:xfrm>
              <a:off x="2362200" y="1874838"/>
              <a:ext cx="19050" cy="9525"/>
            </a:xfrm>
            <a:custGeom>
              <a:avLst/>
              <a:gdLst>
                <a:gd name="T0" fmla="*/ 12 w 12"/>
                <a:gd name="T1" fmla="*/ 3 h 6"/>
                <a:gd name="T2" fmla="*/ 12 w 12"/>
                <a:gd name="T3" fmla="*/ 3 h 6"/>
                <a:gd name="T4" fmla="*/ 6 w 12"/>
                <a:gd name="T5" fmla="*/ 6 h 6"/>
                <a:gd name="T6" fmla="*/ 3 w 12"/>
                <a:gd name="T7" fmla="*/ 6 h 6"/>
                <a:gd name="T8" fmla="*/ 0 w 12"/>
                <a:gd name="T9" fmla="*/ 3 h 6"/>
                <a:gd name="T10" fmla="*/ 0 w 12"/>
                <a:gd name="T11" fmla="*/ 0 h 6"/>
                <a:gd name="T12" fmla="*/ 3 w 12"/>
                <a:gd name="T13" fmla="*/ 0 h 6"/>
                <a:gd name="T14" fmla="*/ 6 w 12"/>
                <a:gd name="T15" fmla="*/ 0 h 6"/>
                <a:gd name="T16" fmla="*/ 12 w 12"/>
                <a:gd name="T17" fmla="*/ 3 h 6"/>
                <a:gd name="T18" fmla="*/ 12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2" y="3"/>
                  </a:moveTo>
                  <a:lnTo>
                    <a:pt x="12" y="3"/>
                  </a:lnTo>
                  <a:lnTo>
                    <a:pt x="6" y="6"/>
                  </a:lnTo>
                  <a:lnTo>
                    <a:pt x="3" y="6"/>
                  </a:lnTo>
                  <a:lnTo>
                    <a:pt x="0" y="3"/>
                  </a:lnTo>
                  <a:lnTo>
                    <a:pt x="0" y="0"/>
                  </a:lnTo>
                  <a:lnTo>
                    <a:pt x="3" y="0"/>
                  </a:lnTo>
                  <a:lnTo>
                    <a:pt x="6" y="0"/>
                  </a:lnTo>
                  <a:lnTo>
                    <a:pt x="12" y="3"/>
                  </a:lnTo>
                  <a:lnTo>
                    <a:pt x="12"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03" name="Freeform 17"/>
            <p:cNvSpPr>
              <a:spLocks/>
            </p:cNvSpPr>
            <p:nvPr/>
          </p:nvSpPr>
          <p:spPr bwMode="auto">
            <a:xfrm>
              <a:off x="2409825" y="1874838"/>
              <a:ext cx="76200" cy="38100"/>
            </a:xfrm>
            <a:custGeom>
              <a:avLst/>
              <a:gdLst>
                <a:gd name="T0" fmla="*/ 48 w 48"/>
                <a:gd name="T1" fmla="*/ 3 h 24"/>
                <a:gd name="T2" fmla="*/ 48 w 48"/>
                <a:gd name="T3" fmla="*/ 3 h 24"/>
                <a:gd name="T4" fmla="*/ 48 w 48"/>
                <a:gd name="T5" fmla="*/ 12 h 24"/>
                <a:gd name="T6" fmla="*/ 45 w 48"/>
                <a:gd name="T7" fmla="*/ 15 h 24"/>
                <a:gd name="T8" fmla="*/ 42 w 48"/>
                <a:gd name="T9" fmla="*/ 18 h 24"/>
                <a:gd name="T10" fmla="*/ 36 w 48"/>
                <a:gd name="T11" fmla="*/ 18 h 24"/>
                <a:gd name="T12" fmla="*/ 24 w 48"/>
                <a:gd name="T13" fmla="*/ 21 h 24"/>
                <a:gd name="T14" fmla="*/ 18 w 48"/>
                <a:gd name="T15" fmla="*/ 21 h 24"/>
                <a:gd name="T16" fmla="*/ 12 w 48"/>
                <a:gd name="T17" fmla="*/ 24 h 24"/>
                <a:gd name="T18" fmla="*/ 12 w 48"/>
                <a:gd name="T19" fmla="*/ 24 h 24"/>
                <a:gd name="T20" fmla="*/ 9 w 48"/>
                <a:gd name="T21" fmla="*/ 21 h 24"/>
                <a:gd name="T22" fmla="*/ 6 w 48"/>
                <a:gd name="T23" fmla="*/ 18 h 24"/>
                <a:gd name="T24" fmla="*/ 6 w 48"/>
                <a:gd name="T25" fmla="*/ 12 h 24"/>
                <a:gd name="T26" fmla="*/ 0 w 48"/>
                <a:gd name="T27" fmla="*/ 12 h 24"/>
                <a:gd name="T28" fmla="*/ 0 w 48"/>
                <a:gd name="T29" fmla="*/ 12 h 24"/>
                <a:gd name="T30" fmla="*/ 3 w 48"/>
                <a:gd name="T31" fmla="*/ 9 h 24"/>
                <a:gd name="T32" fmla="*/ 6 w 48"/>
                <a:gd name="T33" fmla="*/ 6 h 24"/>
                <a:gd name="T34" fmla="*/ 12 w 48"/>
                <a:gd name="T35" fmla="*/ 9 h 24"/>
                <a:gd name="T36" fmla="*/ 21 w 48"/>
                <a:gd name="T37" fmla="*/ 9 h 24"/>
                <a:gd name="T38" fmla="*/ 24 w 48"/>
                <a:gd name="T39" fmla="*/ 6 h 24"/>
                <a:gd name="T40" fmla="*/ 24 w 48"/>
                <a:gd name="T41" fmla="*/ 3 h 24"/>
                <a:gd name="T42" fmla="*/ 24 w 48"/>
                <a:gd name="T43" fmla="*/ 3 h 24"/>
                <a:gd name="T44" fmla="*/ 27 w 48"/>
                <a:gd name="T45" fmla="*/ 0 h 24"/>
                <a:gd name="T46" fmla="*/ 33 w 48"/>
                <a:gd name="T47" fmla="*/ 3 h 24"/>
                <a:gd name="T48" fmla="*/ 39 w 48"/>
                <a:gd name="T49" fmla="*/ 6 h 24"/>
                <a:gd name="T50" fmla="*/ 48 w 48"/>
                <a:gd name="T51" fmla="*/ 3 h 24"/>
                <a:gd name="T52" fmla="*/ 48 w 48"/>
                <a:gd name="T53"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24">
                  <a:moveTo>
                    <a:pt x="48" y="3"/>
                  </a:moveTo>
                  <a:lnTo>
                    <a:pt x="48" y="3"/>
                  </a:lnTo>
                  <a:lnTo>
                    <a:pt x="48" y="12"/>
                  </a:lnTo>
                  <a:lnTo>
                    <a:pt x="45" y="15"/>
                  </a:lnTo>
                  <a:lnTo>
                    <a:pt x="42" y="18"/>
                  </a:lnTo>
                  <a:lnTo>
                    <a:pt x="36" y="18"/>
                  </a:lnTo>
                  <a:lnTo>
                    <a:pt x="24" y="21"/>
                  </a:lnTo>
                  <a:lnTo>
                    <a:pt x="18" y="21"/>
                  </a:lnTo>
                  <a:lnTo>
                    <a:pt x="12" y="24"/>
                  </a:lnTo>
                  <a:lnTo>
                    <a:pt x="12" y="24"/>
                  </a:lnTo>
                  <a:lnTo>
                    <a:pt x="9" y="21"/>
                  </a:lnTo>
                  <a:lnTo>
                    <a:pt x="6" y="18"/>
                  </a:lnTo>
                  <a:lnTo>
                    <a:pt x="6" y="12"/>
                  </a:lnTo>
                  <a:lnTo>
                    <a:pt x="0" y="12"/>
                  </a:lnTo>
                  <a:lnTo>
                    <a:pt x="0" y="12"/>
                  </a:lnTo>
                  <a:lnTo>
                    <a:pt x="3" y="9"/>
                  </a:lnTo>
                  <a:lnTo>
                    <a:pt x="6" y="6"/>
                  </a:lnTo>
                  <a:lnTo>
                    <a:pt x="12" y="9"/>
                  </a:lnTo>
                  <a:lnTo>
                    <a:pt x="21" y="9"/>
                  </a:lnTo>
                  <a:lnTo>
                    <a:pt x="24" y="6"/>
                  </a:lnTo>
                  <a:lnTo>
                    <a:pt x="24" y="3"/>
                  </a:lnTo>
                  <a:lnTo>
                    <a:pt x="24" y="3"/>
                  </a:lnTo>
                  <a:lnTo>
                    <a:pt x="27" y="0"/>
                  </a:lnTo>
                  <a:lnTo>
                    <a:pt x="33" y="3"/>
                  </a:lnTo>
                  <a:lnTo>
                    <a:pt x="39" y="6"/>
                  </a:lnTo>
                  <a:lnTo>
                    <a:pt x="48" y="3"/>
                  </a:lnTo>
                  <a:lnTo>
                    <a:pt x="48"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04" name="Freeform 18"/>
            <p:cNvSpPr>
              <a:spLocks/>
            </p:cNvSpPr>
            <p:nvPr/>
          </p:nvSpPr>
          <p:spPr bwMode="auto">
            <a:xfrm>
              <a:off x="2874963" y="1889125"/>
              <a:ext cx="63500" cy="23812"/>
            </a:xfrm>
            <a:custGeom>
              <a:avLst/>
              <a:gdLst>
                <a:gd name="T0" fmla="*/ 37 w 40"/>
                <a:gd name="T1" fmla="*/ 0 h 15"/>
                <a:gd name="T2" fmla="*/ 37 w 40"/>
                <a:gd name="T3" fmla="*/ 0 h 15"/>
                <a:gd name="T4" fmla="*/ 40 w 40"/>
                <a:gd name="T5" fmla="*/ 0 h 15"/>
                <a:gd name="T6" fmla="*/ 40 w 40"/>
                <a:gd name="T7" fmla="*/ 3 h 15"/>
                <a:gd name="T8" fmla="*/ 37 w 40"/>
                <a:gd name="T9" fmla="*/ 6 h 15"/>
                <a:gd name="T10" fmla="*/ 37 w 40"/>
                <a:gd name="T11" fmla="*/ 6 h 15"/>
                <a:gd name="T12" fmla="*/ 30 w 40"/>
                <a:gd name="T13" fmla="*/ 9 h 15"/>
                <a:gd name="T14" fmla="*/ 24 w 40"/>
                <a:gd name="T15" fmla="*/ 12 h 15"/>
                <a:gd name="T16" fmla="*/ 24 w 40"/>
                <a:gd name="T17" fmla="*/ 12 h 15"/>
                <a:gd name="T18" fmla="*/ 21 w 40"/>
                <a:gd name="T19" fmla="*/ 15 h 15"/>
                <a:gd name="T20" fmla="*/ 21 w 40"/>
                <a:gd name="T21" fmla="*/ 15 h 15"/>
                <a:gd name="T22" fmla="*/ 15 w 40"/>
                <a:gd name="T23" fmla="*/ 12 h 15"/>
                <a:gd name="T24" fmla="*/ 9 w 40"/>
                <a:gd name="T25" fmla="*/ 12 h 15"/>
                <a:gd name="T26" fmla="*/ 9 w 40"/>
                <a:gd name="T27" fmla="*/ 12 h 15"/>
                <a:gd name="T28" fmla="*/ 9 w 40"/>
                <a:gd name="T29" fmla="*/ 12 h 15"/>
                <a:gd name="T30" fmla="*/ 3 w 40"/>
                <a:gd name="T31" fmla="*/ 15 h 15"/>
                <a:gd name="T32" fmla="*/ 3 w 40"/>
                <a:gd name="T33" fmla="*/ 15 h 15"/>
                <a:gd name="T34" fmla="*/ 0 w 40"/>
                <a:gd name="T35" fmla="*/ 15 h 15"/>
                <a:gd name="T36" fmla="*/ 0 w 40"/>
                <a:gd name="T37" fmla="*/ 12 h 15"/>
                <a:gd name="T38" fmla="*/ 0 w 40"/>
                <a:gd name="T39" fmla="*/ 12 h 15"/>
                <a:gd name="T40" fmla="*/ 0 w 40"/>
                <a:gd name="T41" fmla="*/ 6 h 15"/>
                <a:gd name="T42" fmla="*/ 3 w 40"/>
                <a:gd name="T43" fmla="*/ 3 h 15"/>
                <a:gd name="T44" fmla="*/ 15 w 40"/>
                <a:gd name="T45" fmla="*/ 3 h 15"/>
                <a:gd name="T46" fmla="*/ 30 w 40"/>
                <a:gd name="T47" fmla="*/ 3 h 15"/>
                <a:gd name="T48" fmla="*/ 34 w 40"/>
                <a:gd name="T49" fmla="*/ 3 h 15"/>
                <a:gd name="T50" fmla="*/ 37 w 40"/>
                <a:gd name="T51" fmla="*/ 0 h 15"/>
                <a:gd name="T52" fmla="*/ 37 w 40"/>
                <a:gd name="T5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15">
                  <a:moveTo>
                    <a:pt x="37" y="0"/>
                  </a:moveTo>
                  <a:lnTo>
                    <a:pt x="37" y="0"/>
                  </a:lnTo>
                  <a:lnTo>
                    <a:pt x="40" y="0"/>
                  </a:lnTo>
                  <a:lnTo>
                    <a:pt x="40" y="3"/>
                  </a:lnTo>
                  <a:lnTo>
                    <a:pt x="37" y="6"/>
                  </a:lnTo>
                  <a:lnTo>
                    <a:pt x="37" y="6"/>
                  </a:lnTo>
                  <a:lnTo>
                    <a:pt x="30" y="9"/>
                  </a:lnTo>
                  <a:lnTo>
                    <a:pt x="24" y="12"/>
                  </a:lnTo>
                  <a:lnTo>
                    <a:pt x="24" y="12"/>
                  </a:lnTo>
                  <a:lnTo>
                    <a:pt x="21" y="15"/>
                  </a:lnTo>
                  <a:lnTo>
                    <a:pt x="21" y="15"/>
                  </a:lnTo>
                  <a:lnTo>
                    <a:pt x="15" y="12"/>
                  </a:lnTo>
                  <a:lnTo>
                    <a:pt x="9" y="12"/>
                  </a:lnTo>
                  <a:lnTo>
                    <a:pt x="9" y="12"/>
                  </a:lnTo>
                  <a:lnTo>
                    <a:pt x="9" y="12"/>
                  </a:lnTo>
                  <a:lnTo>
                    <a:pt x="3" y="15"/>
                  </a:lnTo>
                  <a:lnTo>
                    <a:pt x="3" y="15"/>
                  </a:lnTo>
                  <a:lnTo>
                    <a:pt x="0" y="15"/>
                  </a:lnTo>
                  <a:lnTo>
                    <a:pt x="0" y="12"/>
                  </a:lnTo>
                  <a:lnTo>
                    <a:pt x="0" y="12"/>
                  </a:lnTo>
                  <a:lnTo>
                    <a:pt x="0" y="6"/>
                  </a:lnTo>
                  <a:lnTo>
                    <a:pt x="3" y="3"/>
                  </a:lnTo>
                  <a:lnTo>
                    <a:pt x="15" y="3"/>
                  </a:lnTo>
                  <a:lnTo>
                    <a:pt x="30" y="3"/>
                  </a:lnTo>
                  <a:lnTo>
                    <a:pt x="34" y="3"/>
                  </a:lnTo>
                  <a:lnTo>
                    <a:pt x="37" y="0"/>
                  </a:lnTo>
                  <a:lnTo>
                    <a:pt x="37"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05" name="Freeform 19"/>
            <p:cNvSpPr>
              <a:spLocks/>
            </p:cNvSpPr>
            <p:nvPr/>
          </p:nvSpPr>
          <p:spPr bwMode="auto">
            <a:xfrm>
              <a:off x="2597150" y="1898650"/>
              <a:ext cx="33338" cy="14287"/>
            </a:xfrm>
            <a:custGeom>
              <a:avLst/>
              <a:gdLst>
                <a:gd name="T0" fmla="*/ 0 w 21"/>
                <a:gd name="T1" fmla="*/ 6 h 9"/>
                <a:gd name="T2" fmla="*/ 0 w 21"/>
                <a:gd name="T3" fmla="*/ 6 h 9"/>
                <a:gd name="T4" fmla="*/ 3 w 21"/>
                <a:gd name="T5" fmla="*/ 3 h 9"/>
                <a:gd name="T6" fmla="*/ 3 w 21"/>
                <a:gd name="T7" fmla="*/ 0 h 9"/>
                <a:gd name="T8" fmla="*/ 12 w 21"/>
                <a:gd name="T9" fmla="*/ 0 h 9"/>
                <a:gd name="T10" fmla="*/ 21 w 21"/>
                <a:gd name="T11" fmla="*/ 3 h 9"/>
                <a:gd name="T12" fmla="*/ 21 w 21"/>
                <a:gd name="T13" fmla="*/ 6 h 9"/>
                <a:gd name="T14" fmla="*/ 21 w 21"/>
                <a:gd name="T15" fmla="*/ 9 h 9"/>
                <a:gd name="T16" fmla="*/ 21 w 21"/>
                <a:gd name="T17" fmla="*/ 9 h 9"/>
                <a:gd name="T18" fmla="*/ 15 w 21"/>
                <a:gd name="T19" fmla="*/ 6 h 9"/>
                <a:gd name="T20" fmla="*/ 12 w 21"/>
                <a:gd name="T21" fmla="*/ 6 h 9"/>
                <a:gd name="T22" fmla="*/ 9 w 21"/>
                <a:gd name="T23" fmla="*/ 6 h 9"/>
                <a:gd name="T24" fmla="*/ 0 w 21"/>
                <a:gd name="T25" fmla="*/ 6 h 9"/>
                <a:gd name="T26" fmla="*/ 0 w 21"/>
                <a:gd name="T2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9">
                  <a:moveTo>
                    <a:pt x="0" y="6"/>
                  </a:moveTo>
                  <a:lnTo>
                    <a:pt x="0" y="6"/>
                  </a:lnTo>
                  <a:lnTo>
                    <a:pt x="3" y="3"/>
                  </a:lnTo>
                  <a:lnTo>
                    <a:pt x="3" y="0"/>
                  </a:lnTo>
                  <a:lnTo>
                    <a:pt x="12" y="0"/>
                  </a:lnTo>
                  <a:lnTo>
                    <a:pt x="21" y="3"/>
                  </a:lnTo>
                  <a:lnTo>
                    <a:pt x="21" y="6"/>
                  </a:lnTo>
                  <a:lnTo>
                    <a:pt x="21" y="9"/>
                  </a:lnTo>
                  <a:lnTo>
                    <a:pt x="21" y="9"/>
                  </a:lnTo>
                  <a:lnTo>
                    <a:pt x="15" y="6"/>
                  </a:lnTo>
                  <a:lnTo>
                    <a:pt x="12" y="6"/>
                  </a:lnTo>
                  <a:lnTo>
                    <a:pt x="9" y="6"/>
                  </a:lnTo>
                  <a:lnTo>
                    <a:pt x="0" y="6"/>
                  </a:lnTo>
                  <a:lnTo>
                    <a:pt x="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06" name="Freeform 20"/>
            <p:cNvSpPr>
              <a:spLocks/>
            </p:cNvSpPr>
            <p:nvPr/>
          </p:nvSpPr>
          <p:spPr bwMode="auto">
            <a:xfrm>
              <a:off x="3005138" y="1898650"/>
              <a:ext cx="19050" cy="19050"/>
            </a:xfrm>
            <a:custGeom>
              <a:avLst/>
              <a:gdLst>
                <a:gd name="T0" fmla="*/ 0 w 12"/>
                <a:gd name="T1" fmla="*/ 0 h 12"/>
                <a:gd name="T2" fmla="*/ 0 w 12"/>
                <a:gd name="T3" fmla="*/ 0 h 12"/>
                <a:gd name="T4" fmla="*/ 6 w 12"/>
                <a:gd name="T5" fmla="*/ 0 h 12"/>
                <a:gd name="T6" fmla="*/ 9 w 12"/>
                <a:gd name="T7" fmla="*/ 3 h 12"/>
                <a:gd name="T8" fmla="*/ 12 w 12"/>
                <a:gd name="T9" fmla="*/ 6 h 12"/>
                <a:gd name="T10" fmla="*/ 12 w 12"/>
                <a:gd name="T11" fmla="*/ 12 h 12"/>
                <a:gd name="T12" fmla="*/ 12 w 12"/>
                <a:gd name="T13" fmla="*/ 12 h 12"/>
                <a:gd name="T14" fmla="*/ 0 w 12"/>
                <a:gd name="T15" fmla="*/ 12 h 12"/>
                <a:gd name="T16" fmla="*/ 0 w 12"/>
                <a:gd name="T17" fmla="*/ 12 h 12"/>
                <a:gd name="T18" fmla="*/ 0 w 12"/>
                <a:gd name="T19" fmla="*/ 0 h 12"/>
                <a:gd name="T20" fmla="*/ 0 w 12"/>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0" y="0"/>
                  </a:moveTo>
                  <a:lnTo>
                    <a:pt x="0" y="0"/>
                  </a:lnTo>
                  <a:lnTo>
                    <a:pt x="6" y="0"/>
                  </a:lnTo>
                  <a:lnTo>
                    <a:pt x="9" y="3"/>
                  </a:lnTo>
                  <a:lnTo>
                    <a:pt x="12" y="6"/>
                  </a:lnTo>
                  <a:lnTo>
                    <a:pt x="12" y="12"/>
                  </a:lnTo>
                  <a:lnTo>
                    <a:pt x="12" y="12"/>
                  </a:lnTo>
                  <a:lnTo>
                    <a:pt x="0" y="12"/>
                  </a:lnTo>
                  <a:lnTo>
                    <a:pt x="0" y="12"/>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07" name="Freeform 21"/>
            <p:cNvSpPr>
              <a:spLocks/>
            </p:cNvSpPr>
            <p:nvPr/>
          </p:nvSpPr>
          <p:spPr bwMode="auto">
            <a:xfrm>
              <a:off x="2836863" y="1931988"/>
              <a:ext cx="450850" cy="134937"/>
            </a:xfrm>
            <a:custGeom>
              <a:avLst/>
              <a:gdLst>
                <a:gd name="T0" fmla="*/ 284 w 284"/>
                <a:gd name="T1" fmla="*/ 70 h 85"/>
                <a:gd name="T2" fmla="*/ 272 w 284"/>
                <a:gd name="T3" fmla="*/ 79 h 85"/>
                <a:gd name="T4" fmla="*/ 224 w 284"/>
                <a:gd name="T5" fmla="*/ 79 h 85"/>
                <a:gd name="T6" fmla="*/ 209 w 284"/>
                <a:gd name="T7" fmla="*/ 85 h 85"/>
                <a:gd name="T8" fmla="*/ 200 w 284"/>
                <a:gd name="T9" fmla="*/ 85 h 85"/>
                <a:gd name="T10" fmla="*/ 191 w 284"/>
                <a:gd name="T11" fmla="*/ 85 h 85"/>
                <a:gd name="T12" fmla="*/ 175 w 284"/>
                <a:gd name="T13" fmla="*/ 85 h 85"/>
                <a:gd name="T14" fmla="*/ 169 w 284"/>
                <a:gd name="T15" fmla="*/ 82 h 85"/>
                <a:gd name="T16" fmla="*/ 160 w 284"/>
                <a:gd name="T17" fmla="*/ 85 h 85"/>
                <a:gd name="T18" fmla="*/ 151 w 284"/>
                <a:gd name="T19" fmla="*/ 79 h 85"/>
                <a:gd name="T20" fmla="*/ 121 w 284"/>
                <a:gd name="T21" fmla="*/ 82 h 85"/>
                <a:gd name="T22" fmla="*/ 91 w 284"/>
                <a:gd name="T23" fmla="*/ 79 h 85"/>
                <a:gd name="T24" fmla="*/ 94 w 284"/>
                <a:gd name="T25" fmla="*/ 70 h 85"/>
                <a:gd name="T26" fmla="*/ 88 w 284"/>
                <a:gd name="T27" fmla="*/ 67 h 85"/>
                <a:gd name="T28" fmla="*/ 85 w 284"/>
                <a:gd name="T29" fmla="*/ 54 h 85"/>
                <a:gd name="T30" fmla="*/ 79 w 284"/>
                <a:gd name="T31" fmla="*/ 48 h 85"/>
                <a:gd name="T32" fmla="*/ 85 w 284"/>
                <a:gd name="T33" fmla="*/ 42 h 85"/>
                <a:gd name="T34" fmla="*/ 85 w 284"/>
                <a:gd name="T35" fmla="*/ 36 h 85"/>
                <a:gd name="T36" fmla="*/ 79 w 284"/>
                <a:gd name="T37" fmla="*/ 24 h 85"/>
                <a:gd name="T38" fmla="*/ 61 w 284"/>
                <a:gd name="T39" fmla="*/ 27 h 85"/>
                <a:gd name="T40" fmla="*/ 36 w 284"/>
                <a:gd name="T41" fmla="*/ 30 h 85"/>
                <a:gd name="T42" fmla="*/ 33 w 284"/>
                <a:gd name="T43" fmla="*/ 21 h 85"/>
                <a:gd name="T44" fmla="*/ 24 w 284"/>
                <a:gd name="T45" fmla="*/ 15 h 85"/>
                <a:gd name="T46" fmla="*/ 9 w 284"/>
                <a:gd name="T47" fmla="*/ 21 h 85"/>
                <a:gd name="T48" fmla="*/ 9 w 284"/>
                <a:gd name="T49" fmla="*/ 12 h 85"/>
                <a:gd name="T50" fmla="*/ 0 w 284"/>
                <a:gd name="T51" fmla="*/ 3 h 85"/>
                <a:gd name="T52" fmla="*/ 45 w 284"/>
                <a:gd name="T53" fmla="*/ 0 h 85"/>
                <a:gd name="T54" fmla="*/ 48 w 284"/>
                <a:gd name="T55" fmla="*/ 3 h 85"/>
                <a:gd name="T56" fmla="*/ 51 w 284"/>
                <a:gd name="T57" fmla="*/ 9 h 85"/>
                <a:gd name="T58" fmla="*/ 58 w 284"/>
                <a:gd name="T59" fmla="*/ 12 h 85"/>
                <a:gd name="T60" fmla="*/ 67 w 284"/>
                <a:gd name="T61" fmla="*/ 21 h 85"/>
                <a:gd name="T62" fmla="*/ 82 w 284"/>
                <a:gd name="T63" fmla="*/ 18 h 85"/>
                <a:gd name="T64" fmla="*/ 103 w 284"/>
                <a:gd name="T65" fmla="*/ 21 h 85"/>
                <a:gd name="T66" fmla="*/ 106 w 284"/>
                <a:gd name="T67" fmla="*/ 36 h 85"/>
                <a:gd name="T68" fmla="*/ 115 w 284"/>
                <a:gd name="T69" fmla="*/ 42 h 85"/>
                <a:gd name="T70" fmla="*/ 130 w 284"/>
                <a:gd name="T71" fmla="*/ 45 h 85"/>
                <a:gd name="T72" fmla="*/ 130 w 284"/>
                <a:gd name="T73" fmla="*/ 51 h 85"/>
                <a:gd name="T74" fmla="*/ 139 w 284"/>
                <a:gd name="T75" fmla="*/ 48 h 85"/>
                <a:gd name="T76" fmla="*/ 188 w 284"/>
                <a:gd name="T77" fmla="*/ 48 h 85"/>
                <a:gd name="T78" fmla="*/ 197 w 284"/>
                <a:gd name="T79" fmla="*/ 51 h 85"/>
                <a:gd name="T80" fmla="*/ 200 w 284"/>
                <a:gd name="T81" fmla="*/ 45 h 85"/>
                <a:gd name="T82" fmla="*/ 221 w 284"/>
                <a:gd name="T83" fmla="*/ 45 h 85"/>
                <a:gd name="T84" fmla="*/ 266 w 284"/>
                <a:gd name="T85" fmla="*/ 4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4" h="85">
                  <a:moveTo>
                    <a:pt x="284" y="48"/>
                  </a:moveTo>
                  <a:lnTo>
                    <a:pt x="284" y="48"/>
                  </a:lnTo>
                  <a:lnTo>
                    <a:pt x="284" y="70"/>
                  </a:lnTo>
                  <a:lnTo>
                    <a:pt x="284" y="70"/>
                  </a:lnTo>
                  <a:lnTo>
                    <a:pt x="278" y="73"/>
                  </a:lnTo>
                  <a:lnTo>
                    <a:pt x="272" y="79"/>
                  </a:lnTo>
                  <a:lnTo>
                    <a:pt x="272" y="79"/>
                  </a:lnTo>
                  <a:lnTo>
                    <a:pt x="245" y="76"/>
                  </a:lnTo>
                  <a:lnTo>
                    <a:pt x="224" y="79"/>
                  </a:lnTo>
                  <a:lnTo>
                    <a:pt x="224" y="79"/>
                  </a:lnTo>
                  <a:lnTo>
                    <a:pt x="215" y="82"/>
                  </a:lnTo>
                  <a:lnTo>
                    <a:pt x="209" y="85"/>
                  </a:lnTo>
                  <a:lnTo>
                    <a:pt x="209" y="85"/>
                  </a:lnTo>
                  <a:lnTo>
                    <a:pt x="203" y="85"/>
                  </a:lnTo>
                  <a:lnTo>
                    <a:pt x="200" y="85"/>
                  </a:lnTo>
                  <a:lnTo>
                    <a:pt x="197" y="82"/>
                  </a:lnTo>
                  <a:lnTo>
                    <a:pt x="197" y="82"/>
                  </a:lnTo>
                  <a:lnTo>
                    <a:pt x="191" y="85"/>
                  </a:lnTo>
                  <a:lnTo>
                    <a:pt x="191" y="85"/>
                  </a:lnTo>
                  <a:lnTo>
                    <a:pt x="175" y="85"/>
                  </a:lnTo>
                  <a:lnTo>
                    <a:pt x="175" y="85"/>
                  </a:lnTo>
                  <a:lnTo>
                    <a:pt x="175" y="82"/>
                  </a:lnTo>
                  <a:lnTo>
                    <a:pt x="175" y="82"/>
                  </a:lnTo>
                  <a:lnTo>
                    <a:pt x="169" y="82"/>
                  </a:lnTo>
                  <a:lnTo>
                    <a:pt x="166" y="85"/>
                  </a:lnTo>
                  <a:lnTo>
                    <a:pt x="166" y="85"/>
                  </a:lnTo>
                  <a:lnTo>
                    <a:pt x="160" y="85"/>
                  </a:lnTo>
                  <a:lnTo>
                    <a:pt x="157" y="82"/>
                  </a:lnTo>
                  <a:lnTo>
                    <a:pt x="154" y="79"/>
                  </a:lnTo>
                  <a:lnTo>
                    <a:pt x="151" y="79"/>
                  </a:lnTo>
                  <a:lnTo>
                    <a:pt x="151" y="79"/>
                  </a:lnTo>
                  <a:lnTo>
                    <a:pt x="136" y="79"/>
                  </a:lnTo>
                  <a:lnTo>
                    <a:pt x="121" y="82"/>
                  </a:lnTo>
                  <a:lnTo>
                    <a:pt x="106" y="82"/>
                  </a:lnTo>
                  <a:lnTo>
                    <a:pt x="91" y="79"/>
                  </a:lnTo>
                  <a:lnTo>
                    <a:pt x="91" y="79"/>
                  </a:lnTo>
                  <a:lnTo>
                    <a:pt x="91" y="73"/>
                  </a:lnTo>
                  <a:lnTo>
                    <a:pt x="94" y="70"/>
                  </a:lnTo>
                  <a:lnTo>
                    <a:pt x="94" y="70"/>
                  </a:lnTo>
                  <a:lnTo>
                    <a:pt x="91" y="67"/>
                  </a:lnTo>
                  <a:lnTo>
                    <a:pt x="91" y="67"/>
                  </a:lnTo>
                  <a:lnTo>
                    <a:pt x="88" y="67"/>
                  </a:lnTo>
                  <a:lnTo>
                    <a:pt x="85" y="64"/>
                  </a:lnTo>
                  <a:lnTo>
                    <a:pt x="85" y="64"/>
                  </a:lnTo>
                  <a:lnTo>
                    <a:pt x="85" y="54"/>
                  </a:lnTo>
                  <a:lnTo>
                    <a:pt x="82" y="51"/>
                  </a:lnTo>
                  <a:lnTo>
                    <a:pt x="79" y="48"/>
                  </a:lnTo>
                  <a:lnTo>
                    <a:pt x="79" y="48"/>
                  </a:lnTo>
                  <a:lnTo>
                    <a:pt x="79" y="45"/>
                  </a:lnTo>
                  <a:lnTo>
                    <a:pt x="82" y="45"/>
                  </a:lnTo>
                  <a:lnTo>
                    <a:pt x="85" y="42"/>
                  </a:lnTo>
                  <a:lnTo>
                    <a:pt x="85" y="39"/>
                  </a:lnTo>
                  <a:lnTo>
                    <a:pt x="85" y="39"/>
                  </a:lnTo>
                  <a:lnTo>
                    <a:pt x="85" y="36"/>
                  </a:lnTo>
                  <a:lnTo>
                    <a:pt x="82" y="33"/>
                  </a:lnTo>
                  <a:lnTo>
                    <a:pt x="79" y="30"/>
                  </a:lnTo>
                  <a:lnTo>
                    <a:pt x="79" y="24"/>
                  </a:lnTo>
                  <a:lnTo>
                    <a:pt x="79" y="24"/>
                  </a:lnTo>
                  <a:lnTo>
                    <a:pt x="70" y="27"/>
                  </a:lnTo>
                  <a:lnTo>
                    <a:pt x="61" y="27"/>
                  </a:lnTo>
                  <a:lnTo>
                    <a:pt x="39" y="27"/>
                  </a:lnTo>
                  <a:lnTo>
                    <a:pt x="39" y="27"/>
                  </a:lnTo>
                  <a:lnTo>
                    <a:pt x="36" y="30"/>
                  </a:lnTo>
                  <a:lnTo>
                    <a:pt x="33" y="27"/>
                  </a:lnTo>
                  <a:lnTo>
                    <a:pt x="33" y="21"/>
                  </a:lnTo>
                  <a:lnTo>
                    <a:pt x="33" y="21"/>
                  </a:lnTo>
                  <a:lnTo>
                    <a:pt x="27" y="18"/>
                  </a:lnTo>
                  <a:lnTo>
                    <a:pt x="24" y="18"/>
                  </a:lnTo>
                  <a:lnTo>
                    <a:pt x="24" y="15"/>
                  </a:lnTo>
                  <a:lnTo>
                    <a:pt x="24" y="15"/>
                  </a:lnTo>
                  <a:lnTo>
                    <a:pt x="18" y="18"/>
                  </a:lnTo>
                  <a:lnTo>
                    <a:pt x="9" y="21"/>
                  </a:lnTo>
                  <a:lnTo>
                    <a:pt x="9" y="21"/>
                  </a:lnTo>
                  <a:lnTo>
                    <a:pt x="12" y="15"/>
                  </a:lnTo>
                  <a:lnTo>
                    <a:pt x="9" y="12"/>
                  </a:lnTo>
                  <a:lnTo>
                    <a:pt x="0" y="12"/>
                  </a:lnTo>
                  <a:lnTo>
                    <a:pt x="0" y="9"/>
                  </a:lnTo>
                  <a:lnTo>
                    <a:pt x="0" y="3"/>
                  </a:lnTo>
                  <a:lnTo>
                    <a:pt x="0" y="3"/>
                  </a:lnTo>
                  <a:lnTo>
                    <a:pt x="24" y="3"/>
                  </a:lnTo>
                  <a:lnTo>
                    <a:pt x="45" y="0"/>
                  </a:lnTo>
                  <a:lnTo>
                    <a:pt x="45" y="0"/>
                  </a:lnTo>
                  <a:lnTo>
                    <a:pt x="45" y="3"/>
                  </a:lnTo>
                  <a:lnTo>
                    <a:pt x="48" y="3"/>
                  </a:lnTo>
                  <a:lnTo>
                    <a:pt x="54" y="3"/>
                  </a:lnTo>
                  <a:lnTo>
                    <a:pt x="54" y="3"/>
                  </a:lnTo>
                  <a:lnTo>
                    <a:pt x="51" y="9"/>
                  </a:lnTo>
                  <a:lnTo>
                    <a:pt x="54" y="12"/>
                  </a:lnTo>
                  <a:lnTo>
                    <a:pt x="54" y="12"/>
                  </a:lnTo>
                  <a:lnTo>
                    <a:pt x="58" y="12"/>
                  </a:lnTo>
                  <a:lnTo>
                    <a:pt x="61" y="12"/>
                  </a:lnTo>
                  <a:lnTo>
                    <a:pt x="67" y="15"/>
                  </a:lnTo>
                  <a:lnTo>
                    <a:pt x="67" y="21"/>
                  </a:lnTo>
                  <a:lnTo>
                    <a:pt x="67" y="21"/>
                  </a:lnTo>
                  <a:lnTo>
                    <a:pt x="73" y="15"/>
                  </a:lnTo>
                  <a:lnTo>
                    <a:pt x="82" y="18"/>
                  </a:lnTo>
                  <a:lnTo>
                    <a:pt x="91" y="21"/>
                  </a:lnTo>
                  <a:lnTo>
                    <a:pt x="103" y="21"/>
                  </a:lnTo>
                  <a:lnTo>
                    <a:pt x="103" y="21"/>
                  </a:lnTo>
                  <a:lnTo>
                    <a:pt x="103" y="27"/>
                  </a:lnTo>
                  <a:lnTo>
                    <a:pt x="103" y="33"/>
                  </a:lnTo>
                  <a:lnTo>
                    <a:pt x="106" y="36"/>
                  </a:lnTo>
                  <a:lnTo>
                    <a:pt x="103" y="39"/>
                  </a:lnTo>
                  <a:lnTo>
                    <a:pt x="103" y="39"/>
                  </a:lnTo>
                  <a:lnTo>
                    <a:pt x="115" y="42"/>
                  </a:lnTo>
                  <a:lnTo>
                    <a:pt x="130" y="45"/>
                  </a:lnTo>
                  <a:lnTo>
                    <a:pt x="130" y="45"/>
                  </a:lnTo>
                  <a:lnTo>
                    <a:pt x="130" y="45"/>
                  </a:lnTo>
                  <a:lnTo>
                    <a:pt x="124" y="51"/>
                  </a:lnTo>
                  <a:lnTo>
                    <a:pt x="124" y="51"/>
                  </a:lnTo>
                  <a:lnTo>
                    <a:pt x="130" y="51"/>
                  </a:lnTo>
                  <a:lnTo>
                    <a:pt x="130" y="51"/>
                  </a:lnTo>
                  <a:lnTo>
                    <a:pt x="133" y="51"/>
                  </a:lnTo>
                  <a:lnTo>
                    <a:pt x="139" y="48"/>
                  </a:lnTo>
                  <a:lnTo>
                    <a:pt x="139" y="48"/>
                  </a:lnTo>
                  <a:lnTo>
                    <a:pt x="160" y="48"/>
                  </a:lnTo>
                  <a:lnTo>
                    <a:pt x="188" y="48"/>
                  </a:lnTo>
                  <a:lnTo>
                    <a:pt x="188" y="48"/>
                  </a:lnTo>
                  <a:lnTo>
                    <a:pt x="197" y="51"/>
                  </a:lnTo>
                  <a:lnTo>
                    <a:pt x="197" y="51"/>
                  </a:lnTo>
                  <a:lnTo>
                    <a:pt x="200" y="51"/>
                  </a:lnTo>
                  <a:lnTo>
                    <a:pt x="197" y="48"/>
                  </a:lnTo>
                  <a:lnTo>
                    <a:pt x="200" y="45"/>
                  </a:lnTo>
                  <a:lnTo>
                    <a:pt x="209" y="45"/>
                  </a:lnTo>
                  <a:lnTo>
                    <a:pt x="209" y="45"/>
                  </a:lnTo>
                  <a:lnTo>
                    <a:pt x="221" y="45"/>
                  </a:lnTo>
                  <a:lnTo>
                    <a:pt x="221" y="45"/>
                  </a:lnTo>
                  <a:lnTo>
                    <a:pt x="251" y="42"/>
                  </a:lnTo>
                  <a:lnTo>
                    <a:pt x="266" y="45"/>
                  </a:lnTo>
                  <a:lnTo>
                    <a:pt x="284" y="48"/>
                  </a:lnTo>
                  <a:lnTo>
                    <a:pt x="284" y="48"/>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08" name="Freeform 22"/>
            <p:cNvSpPr>
              <a:spLocks/>
            </p:cNvSpPr>
            <p:nvPr/>
          </p:nvSpPr>
          <p:spPr bwMode="auto">
            <a:xfrm>
              <a:off x="6748463" y="1931988"/>
              <a:ext cx="450850" cy="331787"/>
            </a:xfrm>
            <a:custGeom>
              <a:avLst/>
              <a:gdLst>
                <a:gd name="T0" fmla="*/ 248 w 284"/>
                <a:gd name="T1" fmla="*/ 6 h 209"/>
                <a:gd name="T2" fmla="*/ 284 w 284"/>
                <a:gd name="T3" fmla="*/ 0 h 209"/>
                <a:gd name="T4" fmla="*/ 281 w 284"/>
                <a:gd name="T5" fmla="*/ 21 h 209"/>
                <a:gd name="T6" fmla="*/ 257 w 284"/>
                <a:gd name="T7" fmla="*/ 21 h 209"/>
                <a:gd name="T8" fmla="*/ 224 w 284"/>
                <a:gd name="T9" fmla="*/ 30 h 209"/>
                <a:gd name="T10" fmla="*/ 215 w 284"/>
                <a:gd name="T11" fmla="*/ 36 h 209"/>
                <a:gd name="T12" fmla="*/ 203 w 284"/>
                <a:gd name="T13" fmla="*/ 45 h 209"/>
                <a:gd name="T14" fmla="*/ 197 w 284"/>
                <a:gd name="T15" fmla="*/ 39 h 209"/>
                <a:gd name="T16" fmla="*/ 163 w 284"/>
                <a:gd name="T17" fmla="*/ 48 h 209"/>
                <a:gd name="T18" fmla="*/ 160 w 284"/>
                <a:gd name="T19" fmla="*/ 57 h 209"/>
                <a:gd name="T20" fmla="*/ 139 w 284"/>
                <a:gd name="T21" fmla="*/ 70 h 209"/>
                <a:gd name="T22" fmla="*/ 127 w 284"/>
                <a:gd name="T23" fmla="*/ 79 h 209"/>
                <a:gd name="T24" fmla="*/ 115 w 284"/>
                <a:gd name="T25" fmla="*/ 94 h 209"/>
                <a:gd name="T26" fmla="*/ 100 w 284"/>
                <a:gd name="T27" fmla="*/ 97 h 209"/>
                <a:gd name="T28" fmla="*/ 91 w 284"/>
                <a:gd name="T29" fmla="*/ 106 h 209"/>
                <a:gd name="T30" fmla="*/ 79 w 284"/>
                <a:gd name="T31" fmla="*/ 112 h 209"/>
                <a:gd name="T32" fmla="*/ 73 w 284"/>
                <a:gd name="T33" fmla="*/ 130 h 209"/>
                <a:gd name="T34" fmla="*/ 64 w 284"/>
                <a:gd name="T35" fmla="*/ 145 h 209"/>
                <a:gd name="T36" fmla="*/ 70 w 284"/>
                <a:gd name="T37" fmla="*/ 154 h 209"/>
                <a:gd name="T38" fmla="*/ 58 w 284"/>
                <a:gd name="T39" fmla="*/ 169 h 209"/>
                <a:gd name="T40" fmla="*/ 67 w 284"/>
                <a:gd name="T41" fmla="*/ 178 h 209"/>
                <a:gd name="T42" fmla="*/ 61 w 284"/>
                <a:gd name="T43" fmla="*/ 184 h 209"/>
                <a:gd name="T44" fmla="*/ 70 w 284"/>
                <a:gd name="T45" fmla="*/ 184 h 209"/>
                <a:gd name="T46" fmla="*/ 76 w 284"/>
                <a:gd name="T47" fmla="*/ 191 h 209"/>
                <a:gd name="T48" fmla="*/ 79 w 284"/>
                <a:gd name="T49" fmla="*/ 200 h 209"/>
                <a:gd name="T50" fmla="*/ 40 w 284"/>
                <a:gd name="T51" fmla="*/ 209 h 209"/>
                <a:gd name="T52" fmla="*/ 46 w 284"/>
                <a:gd name="T53" fmla="*/ 200 h 209"/>
                <a:gd name="T54" fmla="*/ 33 w 284"/>
                <a:gd name="T55" fmla="*/ 197 h 209"/>
                <a:gd name="T56" fmla="*/ 15 w 284"/>
                <a:gd name="T57" fmla="*/ 187 h 209"/>
                <a:gd name="T58" fmla="*/ 3 w 284"/>
                <a:gd name="T59" fmla="*/ 187 h 209"/>
                <a:gd name="T60" fmla="*/ 0 w 284"/>
                <a:gd name="T61" fmla="*/ 157 h 209"/>
                <a:gd name="T62" fmla="*/ 9 w 284"/>
                <a:gd name="T63" fmla="*/ 157 h 209"/>
                <a:gd name="T64" fmla="*/ 21 w 284"/>
                <a:gd name="T65" fmla="*/ 151 h 209"/>
                <a:gd name="T66" fmla="*/ 15 w 284"/>
                <a:gd name="T67" fmla="*/ 145 h 209"/>
                <a:gd name="T68" fmla="*/ 21 w 284"/>
                <a:gd name="T69" fmla="*/ 139 h 209"/>
                <a:gd name="T70" fmla="*/ 40 w 284"/>
                <a:gd name="T71" fmla="*/ 130 h 209"/>
                <a:gd name="T72" fmla="*/ 46 w 284"/>
                <a:gd name="T73" fmla="*/ 115 h 209"/>
                <a:gd name="T74" fmla="*/ 46 w 284"/>
                <a:gd name="T75" fmla="*/ 109 h 209"/>
                <a:gd name="T76" fmla="*/ 61 w 284"/>
                <a:gd name="T77" fmla="*/ 97 h 209"/>
                <a:gd name="T78" fmla="*/ 61 w 284"/>
                <a:gd name="T79" fmla="*/ 85 h 209"/>
                <a:gd name="T80" fmla="*/ 79 w 284"/>
                <a:gd name="T81" fmla="*/ 73 h 209"/>
                <a:gd name="T82" fmla="*/ 97 w 284"/>
                <a:gd name="T83" fmla="*/ 60 h 209"/>
                <a:gd name="T84" fmla="*/ 103 w 284"/>
                <a:gd name="T85" fmla="*/ 60 h 209"/>
                <a:gd name="T86" fmla="*/ 112 w 284"/>
                <a:gd name="T87" fmla="*/ 48 h 209"/>
                <a:gd name="T88" fmla="*/ 133 w 284"/>
                <a:gd name="T89" fmla="*/ 39 h 209"/>
                <a:gd name="T90" fmla="*/ 160 w 284"/>
                <a:gd name="T91" fmla="*/ 36 h 209"/>
                <a:gd name="T92" fmla="*/ 167 w 284"/>
                <a:gd name="T93" fmla="*/ 33 h 209"/>
                <a:gd name="T94" fmla="*/ 173 w 284"/>
                <a:gd name="T95" fmla="*/ 33 h 209"/>
                <a:gd name="T96" fmla="*/ 176 w 284"/>
                <a:gd name="T97" fmla="*/ 27 h 209"/>
                <a:gd name="T98" fmla="*/ 209 w 284"/>
                <a:gd name="T99" fmla="*/ 24 h 209"/>
                <a:gd name="T100" fmla="*/ 215 w 284"/>
                <a:gd name="T101" fmla="*/ 21 h 209"/>
                <a:gd name="T102" fmla="*/ 233 w 284"/>
                <a:gd name="T103" fmla="*/ 1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4" h="209">
                  <a:moveTo>
                    <a:pt x="236" y="3"/>
                  </a:moveTo>
                  <a:lnTo>
                    <a:pt x="236" y="3"/>
                  </a:lnTo>
                  <a:lnTo>
                    <a:pt x="242" y="6"/>
                  </a:lnTo>
                  <a:lnTo>
                    <a:pt x="248" y="6"/>
                  </a:lnTo>
                  <a:lnTo>
                    <a:pt x="260" y="6"/>
                  </a:lnTo>
                  <a:lnTo>
                    <a:pt x="272" y="3"/>
                  </a:lnTo>
                  <a:lnTo>
                    <a:pt x="284" y="0"/>
                  </a:lnTo>
                  <a:lnTo>
                    <a:pt x="284" y="0"/>
                  </a:lnTo>
                  <a:lnTo>
                    <a:pt x="284" y="6"/>
                  </a:lnTo>
                  <a:lnTo>
                    <a:pt x="284" y="12"/>
                  </a:lnTo>
                  <a:lnTo>
                    <a:pt x="281" y="15"/>
                  </a:lnTo>
                  <a:lnTo>
                    <a:pt x="281" y="21"/>
                  </a:lnTo>
                  <a:lnTo>
                    <a:pt x="281" y="21"/>
                  </a:lnTo>
                  <a:lnTo>
                    <a:pt x="275" y="18"/>
                  </a:lnTo>
                  <a:lnTo>
                    <a:pt x="269" y="18"/>
                  </a:lnTo>
                  <a:lnTo>
                    <a:pt x="257" y="21"/>
                  </a:lnTo>
                  <a:lnTo>
                    <a:pt x="242" y="24"/>
                  </a:lnTo>
                  <a:lnTo>
                    <a:pt x="227" y="27"/>
                  </a:lnTo>
                  <a:lnTo>
                    <a:pt x="227" y="27"/>
                  </a:lnTo>
                  <a:lnTo>
                    <a:pt x="224" y="30"/>
                  </a:lnTo>
                  <a:lnTo>
                    <a:pt x="224" y="30"/>
                  </a:lnTo>
                  <a:lnTo>
                    <a:pt x="221" y="36"/>
                  </a:lnTo>
                  <a:lnTo>
                    <a:pt x="221" y="36"/>
                  </a:lnTo>
                  <a:lnTo>
                    <a:pt x="215" y="36"/>
                  </a:lnTo>
                  <a:lnTo>
                    <a:pt x="212" y="36"/>
                  </a:lnTo>
                  <a:lnTo>
                    <a:pt x="212" y="36"/>
                  </a:lnTo>
                  <a:lnTo>
                    <a:pt x="203" y="45"/>
                  </a:lnTo>
                  <a:lnTo>
                    <a:pt x="203" y="45"/>
                  </a:lnTo>
                  <a:lnTo>
                    <a:pt x="200" y="42"/>
                  </a:lnTo>
                  <a:lnTo>
                    <a:pt x="197" y="42"/>
                  </a:lnTo>
                  <a:lnTo>
                    <a:pt x="197" y="39"/>
                  </a:lnTo>
                  <a:lnTo>
                    <a:pt x="197" y="39"/>
                  </a:lnTo>
                  <a:lnTo>
                    <a:pt x="179" y="45"/>
                  </a:lnTo>
                  <a:lnTo>
                    <a:pt x="179" y="45"/>
                  </a:lnTo>
                  <a:lnTo>
                    <a:pt x="163" y="48"/>
                  </a:lnTo>
                  <a:lnTo>
                    <a:pt x="163" y="48"/>
                  </a:lnTo>
                  <a:lnTo>
                    <a:pt x="160" y="51"/>
                  </a:lnTo>
                  <a:lnTo>
                    <a:pt x="160" y="51"/>
                  </a:lnTo>
                  <a:lnTo>
                    <a:pt x="160" y="57"/>
                  </a:lnTo>
                  <a:lnTo>
                    <a:pt x="160" y="57"/>
                  </a:lnTo>
                  <a:lnTo>
                    <a:pt x="148" y="57"/>
                  </a:lnTo>
                  <a:lnTo>
                    <a:pt x="142" y="64"/>
                  </a:lnTo>
                  <a:lnTo>
                    <a:pt x="139" y="70"/>
                  </a:lnTo>
                  <a:lnTo>
                    <a:pt x="139" y="70"/>
                  </a:lnTo>
                  <a:lnTo>
                    <a:pt x="136" y="73"/>
                  </a:lnTo>
                  <a:lnTo>
                    <a:pt x="133" y="73"/>
                  </a:lnTo>
                  <a:lnTo>
                    <a:pt x="127" y="79"/>
                  </a:lnTo>
                  <a:lnTo>
                    <a:pt x="127" y="79"/>
                  </a:lnTo>
                  <a:lnTo>
                    <a:pt x="118" y="85"/>
                  </a:lnTo>
                  <a:lnTo>
                    <a:pt x="118" y="85"/>
                  </a:lnTo>
                  <a:lnTo>
                    <a:pt x="115" y="88"/>
                  </a:lnTo>
                  <a:lnTo>
                    <a:pt x="115" y="94"/>
                  </a:lnTo>
                  <a:lnTo>
                    <a:pt x="115" y="94"/>
                  </a:lnTo>
                  <a:lnTo>
                    <a:pt x="106" y="94"/>
                  </a:lnTo>
                  <a:lnTo>
                    <a:pt x="103" y="94"/>
                  </a:lnTo>
                  <a:lnTo>
                    <a:pt x="100" y="97"/>
                  </a:lnTo>
                  <a:lnTo>
                    <a:pt x="94" y="103"/>
                  </a:lnTo>
                  <a:lnTo>
                    <a:pt x="94" y="103"/>
                  </a:lnTo>
                  <a:lnTo>
                    <a:pt x="91" y="103"/>
                  </a:lnTo>
                  <a:lnTo>
                    <a:pt x="91" y="106"/>
                  </a:lnTo>
                  <a:lnTo>
                    <a:pt x="91" y="106"/>
                  </a:lnTo>
                  <a:lnTo>
                    <a:pt x="88" y="109"/>
                  </a:lnTo>
                  <a:lnTo>
                    <a:pt x="85" y="109"/>
                  </a:lnTo>
                  <a:lnTo>
                    <a:pt x="79" y="112"/>
                  </a:lnTo>
                  <a:lnTo>
                    <a:pt x="73" y="115"/>
                  </a:lnTo>
                  <a:lnTo>
                    <a:pt x="73" y="115"/>
                  </a:lnTo>
                  <a:lnTo>
                    <a:pt x="73" y="127"/>
                  </a:lnTo>
                  <a:lnTo>
                    <a:pt x="73" y="130"/>
                  </a:lnTo>
                  <a:lnTo>
                    <a:pt x="67" y="130"/>
                  </a:lnTo>
                  <a:lnTo>
                    <a:pt x="67" y="130"/>
                  </a:lnTo>
                  <a:lnTo>
                    <a:pt x="67" y="136"/>
                  </a:lnTo>
                  <a:lnTo>
                    <a:pt x="64" y="145"/>
                  </a:lnTo>
                  <a:lnTo>
                    <a:pt x="67" y="151"/>
                  </a:lnTo>
                  <a:lnTo>
                    <a:pt x="67" y="154"/>
                  </a:lnTo>
                  <a:lnTo>
                    <a:pt x="70" y="154"/>
                  </a:lnTo>
                  <a:lnTo>
                    <a:pt x="70" y="154"/>
                  </a:lnTo>
                  <a:lnTo>
                    <a:pt x="64" y="160"/>
                  </a:lnTo>
                  <a:lnTo>
                    <a:pt x="58" y="163"/>
                  </a:lnTo>
                  <a:lnTo>
                    <a:pt x="58" y="163"/>
                  </a:lnTo>
                  <a:lnTo>
                    <a:pt x="58" y="169"/>
                  </a:lnTo>
                  <a:lnTo>
                    <a:pt x="61" y="172"/>
                  </a:lnTo>
                  <a:lnTo>
                    <a:pt x="64" y="175"/>
                  </a:lnTo>
                  <a:lnTo>
                    <a:pt x="67" y="178"/>
                  </a:lnTo>
                  <a:lnTo>
                    <a:pt x="67" y="178"/>
                  </a:lnTo>
                  <a:lnTo>
                    <a:pt x="64" y="178"/>
                  </a:lnTo>
                  <a:lnTo>
                    <a:pt x="61" y="181"/>
                  </a:lnTo>
                  <a:lnTo>
                    <a:pt x="61" y="184"/>
                  </a:lnTo>
                  <a:lnTo>
                    <a:pt x="61" y="184"/>
                  </a:lnTo>
                  <a:lnTo>
                    <a:pt x="64" y="184"/>
                  </a:lnTo>
                  <a:lnTo>
                    <a:pt x="67" y="187"/>
                  </a:lnTo>
                  <a:lnTo>
                    <a:pt x="67" y="187"/>
                  </a:lnTo>
                  <a:lnTo>
                    <a:pt x="70" y="184"/>
                  </a:lnTo>
                  <a:lnTo>
                    <a:pt x="70" y="184"/>
                  </a:lnTo>
                  <a:lnTo>
                    <a:pt x="70" y="184"/>
                  </a:lnTo>
                  <a:lnTo>
                    <a:pt x="73" y="187"/>
                  </a:lnTo>
                  <a:lnTo>
                    <a:pt x="76" y="191"/>
                  </a:lnTo>
                  <a:lnTo>
                    <a:pt x="82" y="191"/>
                  </a:lnTo>
                  <a:lnTo>
                    <a:pt x="82" y="191"/>
                  </a:lnTo>
                  <a:lnTo>
                    <a:pt x="82" y="197"/>
                  </a:lnTo>
                  <a:lnTo>
                    <a:pt x="79" y="200"/>
                  </a:lnTo>
                  <a:lnTo>
                    <a:pt x="79" y="203"/>
                  </a:lnTo>
                  <a:lnTo>
                    <a:pt x="79" y="209"/>
                  </a:lnTo>
                  <a:lnTo>
                    <a:pt x="79" y="209"/>
                  </a:lnTo>
                  <a:lnTo>
                    <a:pt x="40" y="209"/>
                  </a:lnTo>
                  <a:lnTo>
                    <a:pt x="40" y="209"/>
                  </a:lnTo>
                  <a:lnTo>
                    <a:pt x="43" y="203"/>
                  </a:lnTo>
                  <a:lnTo>
                    <a:pt x="46" y="203"/>
                  </a:lnTo>
                  <a:lnTo>
                    <a:pt x="46" y="200"/>
                  </a:lnTo>
                  <a:lnTo>
                    <a:pt x="46" y="200"/>
                  </a:lnTo>
                  <a:lnTo>
                    <a:pt x="40" y="197"/>
                  </a:lnTo>
                  <a:lnTo>
                    <a:pt x="33" y="197"/>
                  </a:lnTo>
                  <a:lnTo>
                    <a:pt x="33" y="197"/>
                  </a:lnTo>
                  <a:lnTo>
                    <a:pt x="24" y="187"/>
                  </a:lnTo>
                  <a:lnTo>
                    <a:pt x="24" y="187"/>
                  </a:lnTo>
                  <a:lnTo>
                    <a:pt x="21" y="187"/>
                  </a:lnTo>
                  <a:lnTo>
                    <a:pt x="15" y="187"/>
                  </a:lnTo>
                  <a:lnTo>
                    <a:pt x="15" y="187"/>
                  </a:lnTo>
                  <a:lnTo>
                    <a:pt x="15" y="184"/>
                  </a:lnTo>
                  <a:lnTo>
                    <a:pt x="12" y="184"/>
                  </a:lnTo>
                  <a:lnTo>
                    <a:pt x="3" y="187"/>
                  </a:lnTo>
                  <a:lnTo>
                    <a:pt x="3" y="187"/>
                  </a:lnTo>
                  <a:lnTo>
                    <a:pt x="0" y="175"/>
                  </a:lnTo>
                  <a:lnTo>
                    <a:pt x="0" y="166"/>
                  </a:lnTo>
                  <a:lnTo>
                    <a:pt x="0" y="157"/>
                  </a:lnTo>
                  <a:lnTo>
                    <a:pt x="0" y="157"/>
                  </a:lnTo>
                  <a:lnTo>
                    <a:pt x="3" y="160"/>
                  </a:lnTo>
                  <a:lnTo>
                    <a:pt x="6" y="163"/>
                  </a:lnTo>
                  <a:lnTo>
                    <a:pt x="9" y="157"/>
                  </a:lnTo>
                  <a:lnTo>
                    <a:pt x="12" y="151"/>
                  </a:lnTo>
                  <a:lnTo>
                    <a:pt x="15" y="148"/>
                  </a:lnTo>
                  <a:lnTo>
                    <a:pt x="21" y="151"/>
                  </a:lnTo>
                  <a:lnTo>
                    <a:pt x="21" y="151"/>
                  </a:lnTo>
                  <a:lnTo>
                    <a:pt x="21" y="148"/>
                  </a:lnTo>
                  <a:lnTo>
                    <a:pt x="18" y="148"/>
                  </a:lnTo>
                  <a:lnTo>
                    <a:pt x="15" y="145"/>
                  </a:lnTo>
                  <a:lnTo>
                    <a:pt x="15" y="145"/>
                  </a:lnTo>
                  <a:lnTo>
                    <a:pt x="18" y="145"/>
                  </a:lnTo>
                  <a:lnTo>
                    <a:pt x="21" y="142"/>
                  </a:lnTo>
                  <a:lnTo>
                    <a:pt x="24" y="139"/>
                  </a:lnTo>
                  <a:lnTo>
                    <a:pt x="21" y="139"/>
                  </a:lnTo>
                  <a:lnTo>
                    <a:pt x="21" y="139"/>
                  </a:lnTo>
                  <a:lnTo>
                    <a:pt x="24" y="136"/>
                  </a:lnTo>
                  <a:lnTo>
                    <a:pt x="30" y="133"/>
                  </a:lnTo>
                  <a:lnTo>
                    <a:pt x="40" y="130"/>
                  </a:lnTo>
                  <a:lnTo>
                    <a:pt x="40" y="130"/>
                  </a:lnTo>
                  <a:lnTo>
                    <a:pt x="43" y="124"/>
                  </a:lnTo>
                  <a:lnTo>
                    <a:pt x="46" y="121"/>
                  </a:lnTo>
                  <a:lnTo>
                    <a:pt x="46" y="115"/>
                  </a:lnTo>
                  <a:lnTo>
                    <a:pt x="40" y="115"/>
                  </a:lnTo>
                  <a:lnTo>
                    <a:pt x="40" y="115"/>
                  </a:lnTo>
                  <a:lnTo>
                    <a:pt x="43" y="112"/>
                  </a:lnTo>
                  <a:lnTo>
                    <a:pt x="46" y="109"/>
                  </a:lnTo>
                  <a:lnTo>
                    <a:pt x="55" y="109"/>
                  </a:lnTo>
                  <a:lnTo>
                    <a:pt x="55" y="109"/>
                  </a:lnTo>
                  <a:lnTo>
                    <a:pt x="55" y="103"/>
                  </a:lnTo>
                  <a:lnTo>
                    <a:pt x="61" y="97"/>
                  </a:lnTo>
                  <a:lnTo>
                    <a:pt x="61" y="97"/>
                  </a:lnTo>
                  <a:lnTo>
                    <a:pt x="58" y="94"/>
                  </a:lnTo>
                  <a:lnTo>
                    <a:pt x="61" y="91"/>
                  </a:lnTo>
                  <a:lnTo>
                    <a:pt x="61" y="85"/>
                  </a:lnTo>
                  <a:lnTo>
                    <a:pt x="61" y="79"/>
                  </a:lnTo>
                  <a:lnTo>
                    <a:pt x="61" y="79"/>
                  </a:lnTo>
                  <a:lnTo>
                    <a:pt x="73" y="76"/>
                  </a:lnTo>
                  <a:lnTo>
                    <a:pt x="79" y="73"/>
                  </a:lnTo>
                  <a:lnTo>
                    <a:pt x="94" y="64"/>
                  </a:lnTo>
                  <a:lnTo>
                    <a:pt x="94" y="64"/>
                  </a:lnTo>
                  <a:lnTo>
                    <a:pt x="97" y="64"/>
                  </a:lnTo>
                  <a:lnTo>
                    <a:pt x="97" y="60"/>
                  </a:lnTo>
                  <a:lnTo>
                    <a:pt x="97" y="57"/>
                  </a:lnTo>
                  <a:lnTo>
                    <a:pt x="97" y="57"/>
                  </a:lnTo>
                  <a:lnTo>
                    <a:pt x="100" y="57"/>
                  </a:lnTo>
                  <a:lnTo>
                    <a:pt x="103" y="60"/>
                  </a:lnTo>
                  <a:lnTo>
                    <a:pt x="103" y="60"/>
                  </a:lnTo>
                  <a:lnTo>
                    <a:pt x="109" y="51"/>
                  </a:lnTo>
                  <a:lnTo>
                    <a:pt x="109" y="51"/>
                  </a:lnTo>
                  <a:lnTo>
                    <a:pt x="112" y="48"/>
                  </a:lnTo>
                  <a:lnTo>
                    <a:pt x="115" y="45"/>
                  </a:lnTo>
                  <a:lnTo>
                    <a:pt x="115" y="45"/>
                  </a:lnTo>
                  <a:lnTo>
                    <a:pt x="124" y="45"/>
                  </a:lnTo>
                  <a:lnTo>
                    <a:pt x="133" y="39"/>
                  </a:lnTo>
                  <a:lnTo>
                    <a:pt x="133" y="39"/>
                  </a:lnTo>
                  <a:lnTo>
                    <a:pt x="142" y="39"/>
                  </a:lnTo>
                  <a:lnTo>
                    <a:pt x="160" y="36"/>
                  </a:lnTo>
                  <a:lnTo>
                    <a:pt x="160" y="36"/>
                  </a:lnTo>
                  <a:lnTo>
                    <a:pt x="160" y="33"/>
                  </a:lnTo>
                  <a:lnTo>
                    <a:pt x="163" y="33"/>
                  </a:lnTo>
                  <a:lnTo>
                    <a:pt x="163" y="33"/>
                  </a:lnTo>
                  <a:lnTo>
                    <a:pt x="167" y="33"/>
                  </a:lnTo>
                  <a:lnTo>
                    <a:pt x="170" y="33"/>
                  </a:lnTo>
                  <a:lnTo>
                    <a:pt x="173" y="36"/>
                  </a:lnTo>
                  <a:lnTo>
                    <a:pt x="173" y="36"/>
                  </a:lnTo>
                  <a:lnTo>
                    <a:pt x="173" y="33"/>
                  </a:lnTo>
                  <a:lnTo>
                    <a:pt x="173" y="33"/>
                  </a:lnTo>
                  <a:lnTo>
                    <a:pt x="173" y="30"/>
                  </a:lnTo>
                  <a:lnTo>
                    <a:pt x="176" y="27"/>
                  </a:lnTo>
                  <a:lnTo>
                    <a:pt x="176" y="27"/>
                  </a:lnTo>
                  <a:lnTo>
                    <a:pt x="179" y="27"/>
                  </a:lnTo>
                  <a:lnTo>
                    <a:pt x="179" y="27"/>
                  </a:lnTo>
                  <a:lnTo>
                    <a:pt x="191" y="27"/>
                  </a:lnTo>
                  <a:lnTo>
                    <a:pt x="209" y="24"/>
                  </a:lnTo>
                  <a:lnTo>
                    <a:pt x="209" y="24"/>
                  </a:lnTo>
                  <a:lnTo>
                    <a:pt x="212" y="24"/>
                  </a:lnTo>
                  <a:lnTo>
                    <a:pt x="215" y="21"/>
                  </a:lnTo>
                  <a:lnTo>
                    <a:pt x="215" y="21"/>
                  </a:lnTo>
                  <a:lnTo>
                    <a:pt x="221" y="15"/>
                  </a:lnTo>
                  <a:lnTo>
                    <a:pt x="221" y="15"/>
                  </a:lnTo>
                  <a:lnTo>
                    <a:pt x="227" y="15"/>
                  </a:lnTo>
                  <a:lnTo>
                    <a:pt x="233" y="15"/>
                  </a:lnTo>
                  <a:lnTo>
                    <a:pt x="236" y="12"/>
                  </a:lnTo>
                  <a:lnTo>
                    <a:pt x="236" y="3"/>
                  </a:lnTo>
                  <a:lnTo>
                    <a:pt x="236"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09" name="Freeform 23"/>
            <p:cNvSpPr>
              <a:spLocks/>
            </p:cNvSpPr>
            <p:nvPr/>
          </p:nvSpPr>
          <p:spPr bwMode="auto">
            <a:xfrm>
              <a:off x="2736850" y="1951038"/>
              <a:ext cx="23813" cy="9525"/>
            </a:xfrm>
            <a:custGeom>
              <a:avLst/>
              <a:gdLst>
                <a:gd name="T0" fmla="*/ 6 w 15"/>
                <a:gd name="T1" fmla="*/ 0 h 6"/>
                <a:gd name="T2" fmla="*/ 6 w 15"/>
                <a:gd name="T3" fmla="*/ 0 h 6"/>
                <a:gd name="T4" fmla="*/ 15 w 15"/>
                <a:gd name="T5" fmla="*/ 0 h 6"/>
                <a:gd name="T6" fmla="*/ 15 w 15"/>
                <a:gd name="T7" fmla="*/ 0 h 6"/>
                <a:gd name="T8" fmla="*/ 15 w 15"/>
                <a:gd name="T9" fmla="*/ 3 h 6"/>
                <a:gd name="T10" fmla="*/ 12 w 15"/>
                <a:gd name="T11" fmla="*/ 6 h 6"/>
                <a:gd name="T12" fmla="*/ 3 w 15"/>
                <a:gd name="T13" fmla="*/ 3 h 6"/>
                <a:gd name="T14" fmla="*/ 0 w 15"/>
                <a:gd name="T15" fmla="*/ 0 h 6"/>
                <a:gd name="T16" fmla="*/ 6 w 15"/>
                <a:gd name="T17" fmla="*/ 0 h 6"/>
                <a:gd name="T18" fmla="*/ 6 w 1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6">
                  <a:moveTo>
                    <a:pt x="6" y="0"/>
                  </a:moveTo>
                  <a:lnTo>
                    <a:pt x="6" y="0"/>
                  </a:lnTo>
                  <a:lnTo>
                    <a:pt x="15" y="0"/>
                  </a:lnTo>
                  <a:lnTo>
                    <a:pt x="15" y="0"/>
                  </a:lnTo>
                  <a:lnTo>
                    <a:pt x="15" y="3"/>
                  </a:lnTo>
                  <a:lnTo>
                    <a:pt x="12" y="6"/>
                  </a:lnTo>
                  <a:lnTo>
                    <a:pt x="3" y="3"/>
                  </a:lnTo>
                  <a:lnTo>
                    <a:pt x="0" y="0"/>
                  </a:lnTo>
                  <a:lnTo>
                    <a:pt x="6" y="0"/>
                  </a:lnTo>
                  <a:lnTo>
                    <a:pt x="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10" name="Freeform 24"/>
            <p:cNvSpPr>
              <a:spLocks/>
            </p:cNvSpPr>
            <p:nvPr/>
          </p:nvSpPr>
          <p:spPr bwMode="auto">
            <a:xfrm>
              <a:off x="8994775" y="1974850"/>
              <a:ext cx="144463" cy="96837"/>
            </a:xfrm>
            <a:custGeom>
              <a:avLst/>
              <a:gdLst>
                <a:gd name="T0" fmla="*/ 24 w 91"/>
                <a:gd name="T1" fmla="*/ 0 h 61"/>
                <a:gd name="T2" fmla="*/ 24 w 91"/>
                <a:gd name="T3" fmla="*/ 0 h 61"/>
                <a:gd name="T4" fmla="*/ 27 w 91"/>
                <a:gd name="T5" fmla="*/ 3 h 61"/>
                <a:gd name="T6" fmla="*/ 30 w 91"/>
                <a:gd name="T7" fmla="*/ 6 h 61"/>
                <a:gd name="T8" fmla="*/ 30 w 91"/>
                <a:gd name="T9" fmla="*/ 6 h 61"/>
                <a:gd name="T10" fmla="*/ 33 w 91"/>
                <a:gd name="T11" fmla="*/ 9 h 61"/>
                <a:gd name="T12" fmla="*/ 40 w 91"/>
                <a:gd name="T13" fmla="*/ 12 h 61"/>
                <a:gd name="T14" fmla="*/ 49 w 91"/>
                <a:gd name="T15" fmla="*/ 15 h 61"/>
                <a:gd name="T16" fmla="*/ 55 w 91"/>
                <a:gd name="T17" fmla="*/ 18 h 61"/>
                <a:gd name="T18" fmla="*/ 55 w 91"/>
                <a:gd name="T19" fmla="*/ 18 h 61"/>
                <a:gd name="T20" fmla="*/ 58 w 91"/>
                <a:gd name="T21" fmla="*/ 18 h 61"/>
                <a:gd name="T22" fmla="*/ 61 w 91"/>
                <a:gd name="T23" fmla="*/ 15 h 61"/>
                <a:gd name="T24" fmla="*/ 67 w 91"/>
                <a:gd name="T25" fmla="*/ 9 h 61"/>
                <a:gd name="T26" fmla="*/ 67 w 91"/>
                <a:gd name="T27" fmla="*/ 9 h 61"/>
                <a:gd name="T28" fmla="*/ 70 w 91"/>
                <a:gd name="T29" fmla="*/ 9 h 61"/>
                <a:gd name="T30" fmla="*/ 76 w 91"/>
                <a:gd name="T31" fmla="*/ 12 h 61"/>
                <a:gd name="T32" fmla="*/ 82 w 91"/>
                <a:gd name="T33" fmla="*/ 15 h 61"/>
                <a:gd name="T34" fmla="*/ 91 w 91"/>
                <a:gd name="T35" fmla="*/ 12 h 61"/>
                <a:gd name="T36" fmla="*/ 91 w 91"/>
                <a:gd name="T37" fmla="*/ 12 h 61"/>
                <a:gd name="T38" fmla="*/ 79 w 91"/>
                <a:gd name="T39" fmla="*/ 21 h 61"/>
                <a:gd name="T40" fmla="*/ 76 w 91"/>
                <a:gd name="T41" fmla="*/ 27 h 61"/>
                <a:gd name="T42" fmla="*/ 79 w 91"/>
                <a:gd name="T43" fmla="*/ 30 h 61"/>
                <a:gd name="T44" fmla="*/ 82 w 91"/>
                <a:gd name="T45" fmla="*/ 33 h 61"/>
                <a:gd name="T46" fmla="*/ 82 w 91"/>
                <a:gd name="T47" fmla="*/ 33 h 61"/>
                <a:gd name="T48" fmla="*/ 76 w 91"/>
                <a:gd name="T49" fmla="*/ 40 h 61"/>
                <a:gd name="T50" fmla="*/ 70 w 91"/>
                <a:gd name="T51" fmla="*/ 43 h 61"/>
                <a:gd name="T52" fmla="*/ 49 w 91"/>
                <a:gd name="T53" fmla="*/ 43 h 61"/>
                <a:gd name="T54" fmla="*/ 49 w 91"/>
                <a:gd name="T55" fmla="*/ 43 h 61"/>
                <a:gd name="T56" fmla="*/ 46 w 91"/>
                <a:gd name="T57" fmla="*/ 43 h 61"/>
                <a:gd name="T58" fmla="*/ 46 w 91"/>
                <a:gd name="T59" fmla="*/ 46 h 61"/>
                <a:gd name="T60" fmla="*/ 49 w 91"/>
                <a:gd name="T61" fmla="*/ 46 h 61"/>
                <a:gd name="T62" fmla="*/ 49 w 91"/>
                <a:gd name="T63" fmla="*/ 46 h 61"/>
                <a:gd name="T64" fmla="*/ 49 w 91"/>
                <a:gd name="T65" fmla="*/ 49 h 61"/>
                <a:gd name="T66" fmla="*/ 49 w 91"/>
                <a:gd name="T67" fmla="*/ 49 h 61"/>
                <a:gd name="T68" fmla="*/ 40 w 91"/>
                <a:gd name="T69" fmla="*/ 52 h 61"/>
                <a:gd name="T70" fmla="*/ 37 w 91"/>
                <a:gd name="T71" fmla="*/ 52 h 61"/>
                <a:gd name="T72" fmla="*/ 43 w 91"/>
                <a:gd name="T73" fmla="*/ 55 h 61"/>
                <a:gd name="T74" fmla="*/ 43 w 91"/>
                <a:gd name="T75" fmla="*/ 55 h 61"/>
                <a:gd name="T76" fmla="*/ 40 w 91"/>
                <a:gd name="T77" fmla="*/ 58 h 61"/>
                <a:gd name="T78" fmla="*/ 40 w 91"/>
                <a:gd name="T79" fmla="*/ 61 h 61"/>
                <a:gd name="T80" fmla="*/ 33 w 91"/>
                <a:gd name="T81" fmla="*/ 58 h 61"/>
                <a:gd name="T82" fmla="*/ 30 w 91"/>
                <a:gd name="T83" fmla="*/ 55 h 61"/>
                <a:gd name="T84" fmla="*/ 30 w 91"/>
                <a:gd name="T85" fmla="*/ 55 h 61"/>
                <a:gd name="T86" fmla="*/ 30 w 91"/>
                <a:gd name="T87" fmla="*/ 58 h 61"/>
                <a:gd name="T88" fmla="*/ 30 w 91"/>
                <a:gd name="T89" fmla="*/ 58 h 61"/>
                <a:gd name="T90" fmla="*/ 24 w 91"/>
                <a:gd name="T91" fmla="*/ 55 h 61"/>
                <a:gd name="T92" fmla="*/ 24 w 91"/>
                <a:gd name="T93" fmla="*/ 52 h 61"/>
                <a:gd name="T94" fmla="*/ 18 w 91"/>
                <a:gd name="T95" fmla="*/ 49 h 61"/>
                <a:gd name="T96" fmla="*/ 12 w 91"/>
                <a:gd name="T97" fmla="*/ 52 h 61"/>
                <a:gd name="T98" fmla="*/ 12 w 91"/>
                <a:gd name="T99" fmla="*/ 52 h 61"/>
                <a:gd name="T100" fmla="*/ 9 w 91"/>
                <a:gd name="T101" fmla="*/ 30 h 61"/>
                <a:gd name="T102" fmla="*/ 6 w 91"/>
                <a:gd name="T103" fmla="*/ 21 h 61"/>
                <a:gd name="T104" fmla="*/ 0 w 91"/>
                <a:gd name="T105" fmla="*/ 18 h 61"/>
                <a:gd name="T106" fmla="*/ 0 w 91"/>
                <a:gd name="T107" fmla="*/ 18 h 61"/>
                <a:gd name="T108" fmla="*/ 3 w 91"/>
                <a:gd name="T109" fmla="*/ 15 h 61"/>
                <a:gd name="T110" fmla="*/ 6 w 91"/>
                <a:gd name="T111" fmla="*/ 12 h 61"/>
                <a:gd name="T112" fmla="*/ 15 w 91"/>
                <a:gd name="T113" fmla="*/ 12 h 61"/>
                <a:gd name="T114" fmla="*/ 24 w 91"/>
                <a:gd name="T115" fmla="*/ 9 h 61"/>
                <a:gd name="T116" fmla="*/ 24 w 91"/>
                <a:gd name="T117" fmla="*/ 6 h 61"/>
                <a:gd name="T118" fmla="*/ 24 w 91"/>
                <a:gd name="T119" fmla="*/ 0 h 61"/>
                <a:gd name="T120" fmla="*/ 24 w 91"/>
                <a:gd name="T1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 h="61">
                  <a:moveTo>
                    <a:pt x="24" y="0"/>
                  </a:moveTo>
                  <a:lnTo>
                    <a:pt x="24" y="0"/>
                  </a:lnTo>
                  <a:lnTo>
                    <a:pt x="27" y="3"/>
                  </a:lnTo>
                  <a:lnTo>
                    <a:pt x="30" y="6"/>
                  </a:lnTo>
                  <a:lnTo>
                    <a:pt x="30" y="6"/>
                  </a:lnTo>
                  <a:lnTo>
                    <a:pt x="33" y="9"/>
                  </a:lnTo>
                  <a:lnTo>
                    <a:pt x="40" y="12"/>
                  </a:lnTo>
                  <a:lnTo>
                    <a:pt x="49" y="15"/>
                  </a:lnTo>
                  <a:lnTo>
                    <a:pt x="55" y="18"/>
                  </a:lnTo>
                  <a:lnTo>
                    <a:pt x="55" y="18"/>
                  </a:lnTo>
                  <a:lnTo>
                    <a:pt x="58" y="18"/>
                  </a:lnTo>
                  <a:lnTo>
                    <a:pt x="61" y="15"/>
                  </a:lnTo>
                  <a:lnTo>
                    <a:pt x="67" y="9"/>
                  </a:lnTo>
                  <a:lnTo>
                    <a:pt x="67" y="9"/>
                  </a:lnTo>
                  <a:lnTo>
                    <a:pt x="70" y="9"/>
                  </a:lnTo>
                  <a:lnTo>
                    <a:pt x="76" y="12"/>
                  </a:lnTo>
                  <a:lnTo>
                    <a:pt x="82" y="15"/>
                  </a:lnTo>
                  <a:lnTo>
                    <a:pt x="91" y="12"/>
                  </a:lnTo>
                  <a:lnTo>
                    <a:pt x="91" y="12"/>
                  </a:lnTo>
                  <a:lnTo>
                    <a:pt x="79" y="21"/>
                  </a:lnTo>
                  <a:lnTo>
                    <a:pt x="76" y="27"/>
                  </a:lnTo>
                  <a:lnTo>
                    <a:pt x="79" y="30"/>
                  </a:lnTo>
                  <a:lnTo>
                    <a:pt x="82" y="33"/>
                  </a:lnTo>
                  <a:lnTo>
                    <a:pt x="82" y="33"/>
                  </a:lnTo>
                  <a:lnTo>
                    <a:pt x="76" y="40"/>
                  </a:lnTo>
                  <a:lnTo>
                    <a:pt x="70" y="43"/>
                  </a:lnTo>
                  <a:lnTo>
                    <a:pt x="49" y="43"/>
                  </a:lnTo>
                  <a:lnTo>
                    <a:pt x="49" y="43"/>
                  </a:lnTo>
                  <a:lnTo>
                    <a:pt x="46" y="43"/>
                  </a:lnTo>
                  <a:lnTo>
                    <a:pt x="46" y="46"/>
                  </a:lnTo>
                  <a:lnTo>
                    <a:pt x="49" y="46"/>
                  </a:lnTo>
                  <a:lnTo>
                    <a:pt x="49" y="46"/>
                  </a:lnTo>
                  <a:lnTo>
                    <a:pt x="49" y="49"/>
                  </a:lnTo>
                  <a:lnTo>
                    <a:pt x="49" y="49"/>
                  </a:lnTo>
                  <a:lnTo>
                    <a:pt x="40" y="52"/>
                  </a:lnTo>
                  <a:lnTo>
                    <a:pt x="37" y="52"/>
                  </a:lnTo>
                  <a:lnTo>
                    <a:pt x="43" y="55"/>
                  </a:lnTo>
                  <a:lnTo>
                    <a:pt x="43" y="55"/>
                  </a:lnTo>
                  <a:lnTo>
                    <a:pt x="40" y="58"/>
                  </a:lnTo>
                  <a:lnTo>
                    <a:pt x="40" y="61"/>
                  </a:lnTo>
                  <a:lnTo>
                    <a:pt x="33" y="58"/>
                  </a:lnTo>
                  <a:lnTo>
                    <a:pt x="30" y="55"/>
                  </a:lnTo>
                  <a:lnTo>
                    <a:pt x="30" y="55"/>
                  </a:lnTo>
                  <a:lnTo>
                    <a:pt x="30" y="58"/>
                  </a:lnTo>
                  <a:lnTo>
                    <a:pt x="30" y="58"/>
                  </a:lnTo>
                  <a:lnTo>
                    <a:pt x="24" y="55"/>
                  </a:lnTo>
                  <a:lnTo>
                    <a:pt x="24" y="52"/>
                  </a:lnTo>
                  <a:lnTo>
                    <a:pt x="18" y="49"/>
                  </a:lnTo>
                  <a:lnTo>
                    <a:pt x="12" y="52"/>
                  </a:lnTo>
                  <a:lnTo>
                    <a:pt x="12" y="52"/>
                  </a:lnTo>
                  <a:lnTo>
                    <a:pt x="9" y="30"/>
                  </a:lnTo>
                  <a:lnTo>
                    <a:pt x="6" y="21"/>
                  </a:lnTo>
                  <a:lnTo>
                    <a:pt x="0" y="18"/>
                  </a:lnTo>
                  <a:lnTo>
                    <a:pt x="0" y="18"/>
                  </a:lnTo>
                  <a:lnTo>
                    <a:pt x="3" y="15"/>
                  </a:lnTo>
                  <a:lnTo>
                    <a:pt x="6" y="12"/>
                  </a:lnTo>
                  <a:lnTo>
                    <a:pt x="15" y="12"/>
                  </a:lnTo>
                  <a:lnTo>
                    <a:pt x="24" y="9"/>
                  </a:lnTo>
                  <a:lnTo>
                    <a:pt x="24" y="6"/>
                  </a:lnTo>
                  <a:lnTo>
                    <a:pt x="24" y="0"/>
                  </a:lnTo>
                  <a:lnTo>
                    <a:pt x="2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11" name="Freeform 25"/>
            <p:cNvSpPr>
              <a:spLocks/>
            </p:cNvSpPr>
            <p:nvPr/>
          </p:nvSpPr>
          <p:spPr bwMode="auto">
            <a:xfrm>
              <a:off x="2241550" y="1989138"/>
              <a:ext cx="33338" cy="23812"/>
            </a:xfrm>
            <a:custGeom>
              <a:avLst/>
              <a:gdLst>
                <a:gd name="T0" fmla="*/ 12 w 21"/>
                <a:gd name="T1" fmla="*/ 0 h 15"/>
                <a:gd name="T2" fmla="*/ 12 w 21"/>
                <a:gd name="T3" fmla="*/ 0 h 15"/>
                <a:gd name="T4" fmla="*/ 18 w 21"/>
                <a:gd name="T5" fmla="*/ 3 h 15"/>
                <a:gd name="T6" fmla="*/ 21 w 21"/>
                <a:gd name="T7" fmla="*/ 6 h 15"/>
                <a:gd name="T8" fmla="*/ 18 w 21"/>
                <a:gd name="T9" fmla="*/ 15 h 15"/>
                <a:gd name="T10" fmla="*/ 18 w 21"/>
                <a:gd name="T11" fmla="*/ 15 h 15"/>
                <a:gd name="T12" fmla="*/ 9 w 21"/>
                <a:gd name="T13" fmla="*/ 12 h 15"/>
                <a:gd name="T14" fmla="*/ 0 w 21"/>
                <a:gd name="T15" fmla="*/ 12 h 15"/>
                <a:gd name="T16" fmla="*/ 0 w 21"/>
                <a:gd name="T17" fmla="*/ 12 h 15"/>
                <a:gd name="T18" fmla="*/ 3 w 21"/>
                <a:gd name="T19" fmla="*/ 9 h 15"/>
                <a:gd name="T20" fmla="*/ 9 w 21"/>
                <a:gd name="T21" fmla="*/ 6 h 15"/>
                <a:gd name="T22" fmla="*/ 12 w 21"/>
                <a:gd name="T23" fmla="*/ 6 h 15"/>
                <a:gd name="T24" fmla="*/ 12 w 21"/>
                <a:gd name="T25" fmla="*/ 0 h 15"/>
                <a:gd name="T26" fmla="*/ 12 w 21"/>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5">
                  <a:moveTo>
                    <a:pt x="12" y="0"/>
                  </a:moveTo>
                  <a:lnTo>
                    <a:pt x="12" y="0"/>
                  </a:lnTo>
                  <a:lnTo>
                    <a:pt x="18" y="3"/>
                  </a:lnTo>
                  <a:lnTo>
                    <a:pt x="21" y="6"/>
                  </a:lnTo>
                  <a:lnTo>
                    <a:pt x="18" y="15"/>
                  </a:lnTo>
                  <a:lnTo>
                    <a:pt x="18" y="15"/>
                  </a:lnTo>
                  <a:lnTo>
                    <a:pt x="9" y="12"/>
                  </a:lnTo>
                  <a:lnTo>
                    <a:pt x="0" y="12"/>
                  </a:lnTo>
                  <a:lnTo>
                    <a:pt x="0" y="12"/>
                  </a:lnTo>
                  <a:lnTo>
                    <a:pt x="3" y="9"/>
                  </a:lnTo>
                  <a:lnTo>
                    <a:pt x="9" y="6"/>
                  </a:lnTo>
                  <a:lnTo>
                    <a:pt x="12" y="6"/>
                  </a:lnTo>
                  <a:lnTo>
                    <a:pt x="12" y="0"/>
                  </a:lnTo>
                  <a:lnTo>
                    <a:pt x="12"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12" name="Freeform 26"/>
            <p:cNvSpPr>
              <a:spLocks/>
            </p:cNvSpPr>
            <p:nvPr/>
          </p:nvSpPr>
          <p:spPr bwMode="auto">
            <a:xfrm>
              <a:off x="9148763" y="1998663"/>
              <a:ext cx="66675" cy="49212"/>
            </a:xfrm>
            <a:custGeom>
              <a:avLst/>
              <a:gdLst>
                <a:gd name="T0" fmla="*/ 0 w 42"/>
                <a:gd name="T1" fmla="*/ 6 h 31"/>
                <a:gd name="T2" fmla="*/ 0 w 42"/>
                <a:gd name="T3" fmla="*/ 6 h 31"/>
                <a:gd name="T4" fmla="*/ 6 w 42"/>
                <a:gd name="T5" fmla="*/ 3 h 31"/>
                <a:gd name="T6" fmla="*/ 12 w 42"/>
                <a:gd name="T7" fmla="*/ 0 h 31"/>
                <a:gd name="T8" fmla="*/ 24 w 42"/>
                <a:gd name="T9" fmla="*/ 3 h 31"/>
                <a:gd name="T10" fmla="*/ 33 w 42"/>
                <a:gd name="T11" fmla="*/ 9 h 31"/>
                <a:gd name="T12" fmla="*/ 42 w 42"/>
                <a:gd name="T13" fmla="*/ 15 h 31"/>
                <a:gd name="T14" fmla="*/ 42 w 42"/>
                <a:gd name="T15" fmla="*/ 15 h 31"/>
                <a:gd name="T16" fmla="*/ 39 w 42"/>
                <a:gd name="T17" fmla="*/ 18 h 31"/>
                <a:gd name="T18" fmla="*/ 33 w 42"/>
                <a:gd name="T19" fmla="*/ 22 h 31"/>
                <a:gd name="T20" fmla="*/ 27 w 42"/>
                <a:gd name="T21" fmla="*/ 25 h 31"/>
                <a:gd name="T22" fmla="*/ 24 w 42"/>
                <a:gd name="T23" fmla="*/ 28 h 31"/>
                <a:gd name="T24" fmla="*/ 24 w 42"/>
                <a:gd name="T25" fmla="*/ 31 h 31"/>
                <a:gd name="T26" fmla="*/ 24 w 42"/>
                <a:gd name="T27" fmla="*/ 31 h 31"/>
                <a:gd name="T28" fmla="*/ 21 w 42"/>
                <a:gd name="T29" fmla="*/ 31 h 31"/>
                <a:gd name="T30" fmla="*/ 21 w 42"/>
                <a:gd name="T31" fmla="*/ 28 h 31"/>
                <a:gd name="T32" fmla="*/ 18 w 42"/>
                <a:gd name="T33" fmla="*/ 22 h 31"/>
                <a:gd name="T34" fmla="*/ 18 w 42"/>
                <a:gd name="T35" fmla="*/ 22 h 31"/>
                <a:gd name="T36" fmla="*/ 12 w 42"/>
                <a:gd name="T37" fmla="*/ 25 h 31"/>
                <a:gd name="T38" fmla="*/ 9 w 42"/>
                <a:gd name="T39" fmla="*/ 22 h 31"/>
                <a:gd name="T40" fmla="*/ 9 w 42"/>
                <a:gd name="T41" fmla="*/ 22 h 31"/>
                <a:gd name="T42" fmla="*/ 6 w 42"/>
                <a:gd name="T43" fmla="*/ 18 h 31"/>
                <a:gd name="T44" fmla="*/ 6 w 42"/>
                <a:gd name="T45" fmla="*/ 12 h 31"/>
                <a:gd name="T46" fmla="*/ 6 w 42"/>
                <a:gd name="T47" fmla="*/ 9 h 31"/>
                <a:gd name="T48" fmla="*/ 0 w 42"/>
                <a:gd name="T49" fmla="*/ 6 h 31"/>
                <a:gd name="T50" fmla="*/ 0 w 42"/>
                <a:gd name="T5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31">
                  <a:moveTo>
                    <a:pt x="0" y="6"/>
                  </a:moveTo>
                  <a:lnTo>
                    <a:pt x="0" y="6"/>
                  </a:lnTo>
                  <a:lnTo>
                    <a:pt x="6" y="3"/>
                  </a:lnTo>
                  <a:lnTo>
                    <a:pt x="12" y="0"/>
                  </a:lnTo>
                  <a:lnTo>
                    <a:pt x="24" y="3"/>
                  </a:lnTo>
                  <a:lnTo>
                    <a:pt x="33" y="9"/>
                  </a:lnTo>
                  <a:lnTo>
                    <a:pt x="42" y="15"/>
                  </a:lnTo>
                  <a:lnTo>
                    <a:pt x="42" y="15"/>
                  </a:lnTo>
                  <a:lnTo>
                    <a:pt x="39" y="18"/>
                  </a:lnTo>
                  <a:lnTo>
                    <a:pt x="33" y="22"/>
                  </a:lnTo>
                  <a:lnTo>
                    <a:pt x="27" y="25"/>
                  </a:lnTo>
                  <a:lnTo>
                    <a:pt x="24" y="28"/>
                  </a:lnTo>
                  <a:lnTo>
                    <a:pt x="24" y="31"/>
                  </a:lnTo>
                  <a:lnTo>
                    <a:pt x="24" y="31"/>
                  </a:lnTo>
                  <a:lnTo>
                    <a:pt x="21" y="31"/>
                  </a:lnTo>
                  <a:lnTo>
                    <a:pt x="21" y="28"/>
                  </a:lnTo>
                  <a:lnTo>
                    <a:pt x="18" y="22"/>
                  </a:lnTo>
                  <a:lnTo>
                    <a:pt x="18" y="22"/>
                  </a:lnTo>
                  <a:lnTo>
                    <a:pt x="12" y="25"/>
                  </a:lnTo>
                  <a:lnTo>
                    <a:pt x="9" y="22"/>
                  </a:lnTo>
                  <a:lnTo>
                    <a:pt x="9" y="22"/>
                  </a:lnTo>
                  <a:lnTo>
                    <a:pt x="6" y="18"/>
                  </a:lnTo>
                  <a:lnTo>
                    <a:pt x="6" y="12"/>
                  </a:lnTo>
                  <a:lnTo>
                    <a:pt x="6" y="9"/>
                  </a:lnTo>
                  <a:lnTo>
                    <a:pt x="0" y="6"/>
                  </a:lnTo>
                  <a:lnTo>
                    <a:pt x="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13" name="Freeform 27"/>
            <p:cNvSpPr>
              <a:spLocks/>
            </p:cNvSpPr>
            <p:nvPr/>
          </p:nvSpPr>
          <p:spPr bwMode="auto">
            <a:xfrm>
              <a:off x="9239250" y="2012950"/>
              <a:ext cx="92075" cy="44450"/>
            </a:xfrm>
            <a:custGeom>
              <a:avLst/>
              <a:gdLst>
                <a:gd name="T0" fmla="*/ 0 w 58"/>
                <a:gd name="T1" fmla="*/ 0 h 28"/>
                <a:gd name="T2" fmla="*/ 0 w 58"/>
                <a:gd name="T3" fmla="*/ 0 h 28"/>
                <a:gd name="T4" fmla="*/ 9 w 58"/>
                <a:gd name="T5" fmla="*/ 0 h 28"/>
                <a:gd name="T6" fmla="*/ 9 w 58"/>
                <a:gd name="T7" fmla="*/ 0 h 28"/>
                <a:gd name="T8" fmla="*/ 16 w 58"/>
                <a:gd name="T9" fmla="*/ 0 h 28"/>
                <a:gd name="T10" fmla="*/ 22 w 58"/>
                <a:gd name="T11" fmla="*/ 3 h 28"/>
                <a:gd name="T12" fmla="*/ 25 w 58"/>
                <a:gd name="T13" fmla="*/ 6 h 28"/>
                <a:gd name="T14" fmla="*/ 31 w 58"/>
                <a:gd name="T15" fmla="*/ 9 h 28"/>
                <a:gd name="T16" fmla="*/ 31 w 58"/>
                <a:gd name="T17" fmla="*/ 9 h 28"/>
                <a:gd name="T18" fmla="*/ 40 w 58"/>
                <a:gd name="T19" fmla="*/ 13 h 28"/>
                <a:gd name="T20" fmla="*/ 49 w 58"/>
                <a:gd name="T21" fmla="*/ 19 h 28"/>
                <a:gd name="T22" fmla="*/ 49 w 58"/>
                <a:gd name="T23" fmla="*/ 19 h 28"/>
                <a:gd name="T24" fmla="*/ 55 w 58"/>
                <a:gd name="T25" fmla="*/ 22 h 28"/>
                <a:gd name="T26" fmla="*/ 58 w 58"/>
                <a:gd name="T27" fmla="*/ 22 h 28"/>
                <a:gd name="T28" fmla="*/ 58 w 58"/>
                <a:gd name="T29" fmla="*/ 28 h 28"/>
                <a:gd name="T30" fmla="*/ 58 w 58"/>
                <a:gd name="T31" fmla="*/ 28 h 28"/>
                <a:gd name="T32" fmla="*/ 43 w 58"/>
                <a:gd name="T33" fmla="*/ 28 h 28"/>
                <a:gd name="T34" fmla="*/ 31 w 58"/>
                <a:gd name="T35" fmla="*/ 25 h 28"/>
                <a:gd name="T36" fmla="*/ 22 w 58"/>
                <a:gd name="T37" fmla="*/ 22 h 28"/>
                <a:gd name="T38" fmla="*/ 9 w 58"/>
                <a:gd name="T39" fmla="*/ 19 h 28"/>
                <a:gd name="T40" fmla="*/ 9 w 58"/>
                <a:gd name="T41" fmla="*/ 19 h 28"/>
                <a:gd name="T42" fmla="*/ 9 w 58"/>
                <a:gd name="T43" fmla="*/ 13 h 28"/>
                <a:gd name="T44" fmla="*/ 6 w 58"/>
                <a:gd name="T45" fmla="*/ 9 h 28"/>
                <a:gd name="T46" fmla="*/ 0 w 58"/>
                <a:gd name="T47" fmla="*/ 9 h 28"/>
                <a:gd name="T48" fmla="*/ 0 w 58"/>
                <a:gd name="T49" fmla="*/ 0 h 28"/>
                <a:gd name="T50" fmla="*/ 0 w 58"/>
                <a:gd name="T5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28">
                  <a:moveTo>
                    <a:pt x="0" y="0"/>
                  </a:moveTo>
                  <a:lnTo>
                    <a:pt x="0" y="0"/>
                  </a:lnTo>
                  <a:lnTo>
                    <a:pt x="9" y="0"/>
                  </a:lnTo>
                  <a:lnTo>
                    <a:pt x="9" y="0"/>
                  </a:lnTo>
                  <a:lnTo>
                    <a:pt x="16" y="0"/>
                  </a:lnTo>
                  <a:lnTo>
                    <a:pt x="22" y="3"/>
                  </a:lnTo>
                  <a:lnTo>
                    <a:pt x="25" y="6"/>
                  </a:lnTo>
                  <a:lnTo>
                    <a:pt x="31" y="9"/>
                  </a:lnTo>
                  <a:lnTo>
                    <a:pt x="31" y="9"/>
                  </a:lnTo>
                  <a:lnTo>
                    <a:pt x="40" y="13"/>
                  </a:lnTo>
                  <a:lnTo>
                    <a:pt x="49" y="19"/>
                  </a:lnTo>
                  <a:lnTo>
                    <a:pt x="49" y="19"/>
                  </a:lnTo>
                  <a:lnTo>
                    <a:pt x="55" y="22"/>
                  </a:lnTo>
                  <a:lnTo>
                    <a:pt x="58" y="22"/>
                  </a:lnTo>
                  <a:lnTo>
                    <a:pt x="58" y="28"/>
                  </a:lnTo>
                  <a:lnTo>
                    <a:pt x="58" y="28"/>
                  </a:lnTo>
                  <a:lnTo>
                    <a:pt x="43" y="28"/>
                  </a:lnTo>
                  <a:lnTo>
                    <a:pt x="31" y="25"/>
                  </a:lnTo>
                  <a:lnTo>
                    <a:pt x="22" y="22"/>
                  </a:lnTo>
                  <a:lnTo>
                    <a:pt x="9" y="19"/>
                  </a:lnTo>
                  <a:lnTo>
                    <a:pt x="9" y="19"/>
                  </a:lnTo>
                  <a:lnTo>
                    <a:pt x="9" y="13"/>
                  </a:lnTo>
                  <a:lnTo>
                    <a:pt x="6" y="9"/>
                  </a:lnTo>
                  <a:lnTo>
                    <a:pt x="0" y="9"/>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14" name="Freeform 28"/>
            <p:cNvSpPr>
              <a:spLocks/>
            </p:cNvSpPr>
            <p:nvPr/>
          </p:nvSpPr>
          <p:spPr bwMode="auto">
            <a:xfrm>
              <a:off x="2682875" y="2095500"/>
              <a:ext cx="158750" cy="128587"/>
            </a:xfrm>
            <a:custGeom>
              <a:avLst/>
              <a:gdLst>
                <a:gd name="T0" fmla="*/ 34 w 100"/>
                <a:gd name="T1" fmla="*/ 15 h 81"/>
                <a:gd name="T2" fmla="*/ 34 w 100"/>
                <a:gd name="T3" fmla="*/ 12 h 81"/>
                <a:gd name="T4" fmla="*/ 34 w 100"/>
                <a:gd name="T5" fmla="*/ 12 h 81"/>
                <a:gd name="T6" fmla="*/ 43 w 100"/>
                <a:gd name="T7" fmla="*/ 6 h 81"/>
                <a:gd name="T8" fmla="*/ 70 w 100"/>
                <a:gd name="T9" fmla="*/ 6 h 81"/>
                <a:gd name="T10" fmla="*/ 76 w 100"/>
                <a:gd name="T11" fmla="*/ 0 h 81"/>
                <a:gd name="T12" fmla="*/ 82 w 100"/>
                <a:gd name="T13" fmla="*/ 6 h 81"/>
                <a:gd name="T14" fmla="*/ 85 w 100"/>
                <a:gd name="T15" fmla="*/ 15 h 81"/>
                <a:gd name="T16" fmla="*/ 82 w 100"/>
                <a:gd name="T17" fmla="*/ 21 h 81"/>
                <a:gd name="T18" fmla="*/ 76 w 100"/>
                <a:gd name="T19" fmla="*/ 27 h 81"/>
                <a:gd name="T20" fmla="*/ 79 w 100"/>
                <a:gd name="T21" fmla="*/ 33 h 81"/>
                <a:gd name="T22" fmla="*/ 97 w 100"/>
                <a:gd name="T23" fmla="*/ 30 h 81"/>
                <a:gd name="T24" fmla="*/ 100 w 100"/>
                <a:gd name="T25" fmla="*/ 48 h 81"/>
                <a:gd name="T26" fmla="*/ 100 w 100"/>
                <a:gd name="T27" fmla="*/ 63 h 81"/>
                <a:gd name="T28" fmla="*/ 88 w 100"/>
                <a:gd name="T29" fmla="*/ 63 h 81"/>
                <a:gd name="T30" fmla="*/ 88 w 100"/>
                <a:gd name="T31" fmla="*/ 72 h 81"/>
                <a:gd name="T32" fmla="*/ 82 w 100"/>
                <a:gd name="T33" fmla="*/ 72 h 81"/>
                <a:gd name="T34" fmla="*/ 76 w 100"/>
                <a:gd name="T35" fmla="*/ 72 h 81"/>
                <a:gd name="T36" fmla="*/ 67 w 100"/>
                <a:gd name="T37" fmla="*/ 78 h 81"/>
                <a:gd name="T38" fmla="*/ 64 w 100"/>
                <a:gd name="T39" fmla="*/ 81 h 81"/>
                <a:gd name="T40" fmla="*/ 58 w 100"/>
                <a:gd name="T41" fmla="*/ 75 h 81"/>
                <a:gd name="T42" fmla="*/ 52 w 100"/>
                <a:gd name="T43" fmla="*/ 66 h 81"/>
                <a:gd name="T44" fmla="*/ 40 w 100"/>
                <a:gd name="T45" fmla="*/ 60 h 81"/>
                <a:gd name="T46" fmla="*/ 40 w 100"/>
                <a:gd name="T47" fmla="*/ 54 h 81"/>
                <a:gd name="T48" fmla="*/ 34 w 100"/>
                <a:gd name="T49" fmla="*/ 54 h 81"/>
                <a:gd name="T50" fmla="*/ 34 w 100"/>
                <a:gd name="T51" fmla="*/ 48 h 81"/>
                <a:gd name="T52" fmla="*/ 21 w 100"/>
                <a:gd name="T53" fmla="*/ 48 h 81"/>
                <a:gd name="T54" fmla="*/ 12 w 100"/>
                <a:gd name="T55" fmla="*/ 42 h 81"/>
                <a:gd name="T56" fmla="*/ 0 w 100"/>
                <a:gd name="T57" fmla="*/ 39 h 81"/>
                <a:gd name="T58" fmla="*/ 0 w 100"/>
                <a:gd name="T59" fmla="*/ 36 h 81"/>
                <a:gd name="T60" fmla="*/ 18 w 100"/>
                <a:gd name="T61" fmla="*/ 36 h 81"/>
                <a:gd name="T62" fmla="*/ 40 w 100"/>
                <a:gd name="T63" fmla="*/ 39 h 81"/>
                <a:gd name="T64" fmla="*/ 43 w 100"/>
                <a:gd name="T65" fmla="*/ 36 h 81"/>
                <a:gd name="T66" fmla="*/ 46 w 100"/>
                <a:gd name="T67" fmla="*/ 24 h 81"/>
                <a:gd name="T68" fmla="*/ 43 w 100"/>
                <a:gd name="T69" fmla="*/ 21 h 81"/>
                <a:gd name="T70" fmla="*/ 34 w 100"/>
                <a:gd name="T71" fmla="*/ 18 h 81"/>
                <a:gd name="T72" fmla="*/ 28 w 100"/>
                <a:gd name="T73" fmla="*/ 15 h 81"/>
                <a:gd name="T74" fmla="*/ 28 w 100"/>
                <a:gd name="T75" fmla="*/ 12 h 81"/>
                <a:gd name="T76" fmla="*/ 34 w 100"/>
                <a:gd name="T77" fmla="*/ 1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0" h="81">
                  <a:moveTo>
                    <a:pt x="34" y="15"/>
                  </a:moveTo>
                  <a:lnTo>
                    <a:pt x="34" y="15"/>
                  </a:lnTo>
                  <a:lnTo>
                    <a:pt x="34" y="15"/>
                  </a:lnTo>
                  <a:lnTo>
                    <a:pt x="34" y="12"/>
                  </a:lnTo>
                  <a:lnTo>
                    <a:pt x="34" y="12"/>
                  </a:lnTo>
                  <a:lnTo>
                    <a:pt x="34" y="12"/>
                  </a:lnTo>
                  <a:lnTo>
                    <a:pt x="37" y="9"/>
                  </a:lnTo>
                  <a:lnTo>
                    <a:pt x="43" y="6"/>
                  </a:lnTo>
                  <a:lnTo>
                    <a:pt x="55" y="6"/>
                  </a:lnTo>
                  <a:lnTo>
                    <a:pt x="70" y="6"/>
                  </a:lnTo>
                  <a:lnTo>
                    <a:pt x="73" y="3"/>
                  </a:lnTo>
                  <a:lnTo>
                    <a:pt x="76" y="0"/>
                  </a:lnTo>
                  <a:lnTo>
                    <a:pt x="76" y="0"/>
                  </a:lnTo>
                  <a:lnTo>
                    <a:pt x="82" y="6"/>
                  </a:lnTo>
                  <a:lnTo>
                    <a:pt x="85" y="15"/>
                  </a:lnTo>
                  <a:lnTo>
                    <a:pt x="85" y="15"/>
                  </a:lnTo>
                  <a:lnTo>
                    <a:pt x="85" y="21"/>
                  </a:lnTo>
                  <a:lnTo>
                    <a:pt x="82" y="21"/>
                  </a:lnTo>
                  <a:lnTo>
                    <a:pt x="79" y="24"/>
                  </a:lnTo>
                  <a:lnTo>
                    <a:pt x="76" y="27"/>
                  </a:lnTo>
                  <a:lnTo>
                    <a:pt x="76" y="27"/>
                  </a:lnTo>
                  <a:lnTo>
                    <a:pt x="79" y="33"/>
                  </a:lnTo>
                  <a:lnTo>
                    <a:pt x="85" y="33"/>
                  </a:lnTo>
                  <a:lnTo>
                    <a:pt x="97" y="30"/>
                  </a:lnTo>
                  <a:lnTo>
                    <a:pt x="97" y="30"/>
                  </a:lnTo>
                  <a:lnTo>
                    <a:pt x="100" y="48"/>
                  </a:lnTo>
                  <a:lnTo>
                    <a:pt x="100" y="63"/>
                  </a:lnTo>
                  <a:lnTo>
                    <a:pt x="100" y="63"/>
                  </a:lnTo>
                  <a:lnTo>
                    <a:pt x="94" y="63"/>
                  </a:lnTo>
                  <a:lnTo>
                    <a:pt x="88" y="63"/>
                  </a:lnTo>
                  <a:lnTo>
                    <a:pt x="88" y="63"/>
                  </a:lnTo>
                  <a:lnTo>
                    <a:pt x="88" y="72"/>
                  </a:lnTo>
                  <a:lnTo>
                    <a:pt x="88" y="72"/>
                  </a:lnTo>
                  <a:lnTo>
                    <a:pt x="82" y="72"/>
                  </a:lnTo>
                  <a:lnTo>
                    <a:pt x="76" y="72"/>
                  </a:lnTo>
                  <a:lnTo>
                    <a:pt x="76" y="72"/>
                  </a:lnTo>
                  <a:lnTo>
                    <a:pt x="70" y="75"/>
                  </a:lnTo>
                  <a:lnTo>
                    <a:pt x="67" y="78"/>
                  </a:lnTo>
                  <a:lnTo>
                    <a:pt x="64" y="81"/>
                  </a:lnTo>
                  <a:lnTo>
                    <a:pt x="64" y="81"/>
                  </a:lnTo>
                  <a:lnTo>
                    <a:pt x="58" y="81"/>
                  </a:lnTo>
                  <a:lnTo>
                    <a:pt x="58" y="75"/>
                  </a:lnTo>
                  <a:lnTo>
                    <a:pt x="52" y="66"/>
                  </a:lnTo>
                  <a:lnTo>
                    <a:pt x="52" y="66"/>
                  </a:lnTo>
                  <a:lnTo>
                    <a:pt x="43" y="63"/>
                  </a:lnTo>
                  <a:lnTo>
                    <a:pt x="40" y="60"/>
                  </a:lnTo>
                  <a:lnTo>
                    <a:pt x="40" y="54"/>
                  </a:lnTo>
                  <a:lnTo>
                    <a:pt x="40" y="54"/>
                  </a:lnTo>
                  <a:lnTo>
                    <a:pt x="37" y="54"/>
                  </a:lnTo>
                  <a:lnTo>
                    <a:pt x="34" y="54"/>
                  </a:lnTo>
                  <a:lnTo>
                    <a:pt x="34" y="48"/>
                  </a:lnTo>
                  <a:lnTo>
                    <a:pt x="34" y="48"/>
                  </a:lnTo>
                  <a:lnTo>
                    <a:pt x="28" y="48"/>
                  </a:lnTo>
                  <a:lnTo>
                    <a:pt x="21" y="48"/>
                  </a:lnTo>
                  <a:lnTo>
                    <a:pt x="12" y="42"/>
                  </a:lnTo>
                  <a:lnTo>
                    <a:pt x="12" y="42"/>
                  </a:lnTo>
                  <a:lnTo>
                    <a:pt x="3" y="42"/>
                  </a:lnTo>
                  <a:lnTo>
                    <a:pt x="0" y="39"/>
                  </a:lnTo>
                  <a:lnTo>
                    <a:pt x="0" y="36"/>
                  </a:lnTo>
                  <a:lnTo>
                    <a:pt x="0" y="36"/>
                  </a:lnTo>
                  <a:lnTo>
                    <a:pt x="9" y="36"/>
                  </a:lnTo>
                  <a:lnTo>
                    <a:pt x="18" y="36"/>
                  </a:lnTo>
                  <a:lnTo>
                    <a:pt x="28" y="39"/>
                  </a:lnTo>
                  <a:lnTo>
                    <a:pt x="40" y="39"/>
                  </a:lnTo>
                  <a:lnTo>
                    <a:pt x="40" y="39"/>
                  </a:lnTo>
                  <a:lnTo>
                    <a:pt x="43" y="36"/>
                  </a:lnTo>
                  <a:lnTo>
                    <a:pt x="43" y="33"/>
                  </a:lnTo>
                  <a:lnTo>
                    <a:pt x="46" y="24"/>
                  </a:lnTo>
                  <a:lnTo>
                    <a:pt x="46" y="24"/>
                  </a:lnTo>
                  <a:lnTo>
                    <a:pt x="43" y="21"/>
                  </a:lnTo>
                  <a:lnTo>
                    <a:pt x="43" y="18"/>
                  </a:lnTo>
                  <a:lnTo>
                    <a:pt x="34" y="18"/>
                  </a:lnTo>
                  <a:lnTo>
                    <a:pt x="28" y="18"/>
                  </a:lnTo>
                  <a:lnTo>
                    <a:pt x="28" y="15"/>
                  </a:lnTo>
                  <a:lnTo>
                    <a:pt x="28" y="12"/>
                  </a:lnTo>
                  <a:lnTo>
                    <a:pt x="28" y="12"/>
                  </a:lnTo>
                  <a:lnTo>
                    <a:pt x="31" y="12"/>
                  </a:lnTo>
                  <a:lnTo>
                    <a:pt x="34" y="15"/>
                  </a:lnTo>
                  <a:lnTo>
                    <a:pt x="34" y="15"/>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15" name="Freeform 29"/>
            <p:cNvSpPr>
              <a:spLocks/>
            </p:cNvSpPr>
            <p:nvPr/>
          </p:nvSpPr>
          <p:spPr bwMode="auto">
            <a:xfrm>
              <a:off x="3263900" y="2105025"/>
              <a:ext cx="96838" cy="47625"/>
            </a:xfrm>
            <a:custGeom>
              <a:avLst/>
              <a:gdLst>
                <a:gd name="T0" fmla="*/ 0 w 61"/>
                <a:gd name="T1" fmla="*/ 6 h 30"/>
                <a:gd name="T2" fmla="*/ 0 w 61"/>
                <a:gd name="T3" fmla="*/ 6 h 30"/>
                <a:gd name="T4" fmla="*/ 3 w 61"/>
                <a:gd name="T5" fmla="*/ 3 h 30"/>
                <a:gd name="T6" fmla="*/ 6 w 61"/>
                <a:gd name="T7" fmla="*/ 0 h 30"/>
                <a:gd name="T8" fmla="*/ 15 w 61"/>
                <a:gd name="T9" fmla="*/ 0 h 30"/>
                <a:gd name="T10" fmla="*/ 15 w 61"/>
                <a:gd name="T11" fmla="*/ 0 h 30"/>
                <a:gd name="T12" fmla="*/ 39 w 61"/>
                <a:gd name="T13" fmla="*/ 6 h 30"/>
                <a:gd name="T14" fmla="*/ 61 w 61"/>
                <a:gd name="T15" fmla="*/ 12 h 30"/>
                <a:gd name="T16" fmla="*/ 61 w 61"/>
                <a:gd name="T17" fmla="*/ 12 h 30"/>
                <a:gd name="T18" fmla="*/ 58 w 61"/>
                <a:gd name="T19" fmla="*/ 21 h 30"/>
                <a:gd name="T20" fmla="*/ 58 w 61"/>
                <a:gd name="T21" fmla="*/ 24 h 30"/>
                <a:gd name="T22" fmla="*/ 58 w 61"/>
                <a:gd name="T23" fmla="*/ 30 h 30"/>
                <a:gd name="T24" fmla="*/ 58 w 61"/>
                <a:gd name="T25" fmla="*/ 30 h 30"/>
                <a:gd name="T26" fmla="*/ 42 w 61"/>
                <a:gd name="T27" fmla="*/ 27 h 30"/>
                <a:gd name="T28" fmla="*/ 30 w 61"/>
                <a:gd name="T29" fmla="*/ 24 h 30"/>
                <a:gd name="T30" fmla="*/ 21 w 61"/>
                <a:gd name="T31" fmla="*/ 21 h 30"/>
                <a:gd name="T32" fmla="*/ 12 w 61"/>
                <a:gd name="T33" fmla="*/ 12 h 30"/>
                <a:gd name="T34" fmla="*/ 12 w 61"/>
                <a:gd name="T35" fmla="*/ 12 h 30"/>
                <a:gd name="T36" fmla="*/ 6 w 61"/>
                <a:gd name="T37" fmla="*/ 6 h 30"/>
                <a:gd name="T38" fmla="*/ 3 w 61"/>
                <a:gd name="T39" fmla="*/ 6 h 30"/>
                <a:gd name="T40" fmla="*/ 0 w 61"/>
                <a:gd name="T41" fmla="*/ 6 h 30"/>
                <a:gd name="T42" fmla="*/ 0 w 61"/>
                <a:gd name="T4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30">
                  <a:moveTo>
                    <a:pt x="0" y="6"/>
                  </a:moveTo>
                  <a:lnTo>
                    <a:pt x="0" y="6"/>
                  </a:lnTo>
                  <a:lnTo>
                    <a:pt x="3" y="3"/>
                  </a:lnTo>
                  <a:lnTo>
                    <a:pt x="6" y="0"/>
                  </a:lnTo>
                  <a:lnTo>
                    <a:pt x="15" y="0"/>
                  </a:lnTo>
                  <a:lnTo>
                    <a:pt x="15" y="0"/>
                  </a:lnTo>
                  <a:lnTo>
                    <a:pt x="39" y="6"/>
                  </a:lnTo>
                  <a:lnTo>
                    <a:pt x="61" y="12"/>
                  </a:lnTo>
                  <a:lnTo>
                    <a:pt x="61" y="12"/>
                  </a:lnTo>
                  <a:lnTo>
                    <a:pt x="58" y="21"/>
                  </a:lnTo>
                  <a:lnTo>
                    <a:pt x="58" y="24"/>
                  </a:lnTo>
                  <a:lnTo>
                    <a:pt x="58" y="30"/>
                  </a:lnTo>
                  <a:lnTo>
                    <a:pt x="58" y="30"/>
                  </a:lnTo>
                  <a:lnTo>
                    <a:pt x="42" y="27"/>
                  </a:lnTo>
                  <a:lnTo>
                    <a:pt x="30" y="24"/>
                  </a:lnTo>
                  <a:lnTo>
                    <a:pt x="21" y="21"/>
                  </a:lnTo>
                  <a:lnTo>
                    <a:pt x="12" y="12"/>
                  </a:lnTo>
                  <a:lnTo>
                    <a:pt x="12" y="12"/>
                  </a:lnTo>
                  <a:lnTo>
                    <a:pt x="6" y="6"/>
                  </a:lnTo>
                  <a:lnTo>
                    <a:pt x="3" y="6"/>
                  </a:lnTo>
                  <a:lnTo>
                    <a:pt x="0" y="6"/>
                  </a:lnTo>
                  <a:lnTo>
                    <a:pt x="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16" name="Freeform 30"/>
            <p:cNvSpPr>
              <a:spLocks/>
            </p:cNvSpPr>
            <p:nvPr/>
          </p:nvSpPr>
          <p:spPr bwMode="auto">
            <a:xfrm>
              <a:off x="9086850" y="2105025"/>
              <a:ext cx="61913" cy="23812"/>
            </a:xfrm>
            <a:custGeom>
              <a:avLst/>
              <a:gdLst>
                <a:gd name="T0" fmla="*/ 39 w 39"/>
                <a:gd name="T1" fmla="*/ 12 h 15"/>
                <a:gd name="T2" fmla="*/ 39 w 39"/>
                <a:gd name="T3" fmla="*/ 12 h 15"/>
                <a:gd name="T4" fmla="*/ 33 w 39"/>
                <a:gd name="T5" fmla="*/ 15 h 15"/>
                <a:gd name="T6" fmla="*/ 21 w 39"/>
                <a:gd name="T7" fmla="*/ 15 h 15"/>
                <a:gd name="T8" fmla="*/ 0 w 39"/>
                <a:gd name="T9" fmla="*/ 9 h 15"/>
                <a:gd name="T10" fmla="*/ 0 w 39"/>
                <a:gd name="T11" fmla="*/ 9 h 15"/>
                <a:gd name="T12" fmla="*/ 3 w 39"/>
                <a:gd name="T13" fmla="*/ 6 h 15"/>
                <a:gd name="T14" fmla="*/ 6 w 39"/>
                <a:gd name="T15" fmla="*/ 6 h 15"/>
                <a:gd name="T16" fmla="*/ 9 w 39"/>
                <a:gd name="T17" fmla="*/ 3 h 15"/>
                <a:gd name="T18" fmla="*/ 12 w 39"/>
                <a:gd name="T19" fmla="*/ 0 h 15"/>
                <a:gd name="T20" fmla="*/ 12 w 39"/>
                <a:gd name="T21" fmla="*/ 0 h 15"/>
                <a:gd name="T22" fmla="*/ 30 w 39"/>
                <a:gd name="T23" fmla="*/ 3 h 15"/>
                <a:gd name="T24" fmla="*/ 36 w 39"/>
                <a:gd name="T25" fmla="*/ 6 h 15"/>
                <a:gd name="T26" fmla="*/ 39 w 39"/>
                <a:gd name="T27" fmla="*/ 9 h 15"/>
                <a:gd name="T28" fmla="*/ 39 w 39"/>
                <a:gd name="T29" fmla="*/ 12 h 15"/>
                <a:gd name="T30" fmla="*/ 39 w 39"/>
                <a:gd name="T3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15">
                  <a:moveTo>
                    <a:pt x="39" y="12"/>
                  </a:moveTo>
                  <a:lnTo>
                    <a:pt x="39" y="12"/>
                  </a:lnTo>
                  <a:lnTo>
                    <a:pt x="33" y="15"/>
                  </a:lnTo>
                  <a:lnTo>
                    <a:pt x="21" y="15"/>
                  </a:lnTo>
                  <a:lnTo>
                    <a:pt x="0" y="9"/>
                  </a:lnTo>
                  <a:lnTo>
                    <a:pt x="0" y="9"/>
                  </a:lnTo>
                  <a:lnTo>
                    <a:pt x="3" y="6"/>
                  </a:lnTo>
                  <a:lnTo>
                    <a:pt x="6" y="6"/>
                  </a:lnTo>
                  <a:lnTo>
                    <a:pt x="9" y="3"/>
                  </a:lnTo>
                  <a:lnTo>
                    <a:pt x="12" y="0"/>
                  </a:lnTo>
                  <a:lnTo>
                    <a:pt x="12" y="0"/>
                  </a:lnTo>
                  <a:lnTo>
                    <a:pt x="30" y="3"/>
                  </a:lnTo>
                  <a:lnTo>
                    <a:pt x="36" y="6"/>
                  </a:lnTo>
                  <a:lnTo>
                    <a:pt x="39" y="9"/>
                  </a:lnTo>
                  <a:lnTo>
                    <a:pt x="39" y="12"/>
                  </a:lnTo>
                  <a:lnTo>
                    <a:pt x="39"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17" name="Freeform 31"/>
            <p:cNvSpPr>
              <a:spLocks/>
            </p:cNvSpPr>
            <p:nvPr/>
          </p:nvSpPr>
          <p:spPr bwMode="auto">
            <a:xfrm>
              <a:off x="3975100" y="2254250"/>
              <a:ext cx="47625" cy="19050"/>
            </a:xfrm>
            <a:custGeom>
              <a:avLst/>
              <a:gdLst>
                <a:gd name="T0" fmla="*/ 30 w 30"/>
                <a:gd name="T1" fmla="*/ 12 h 12"/>
                <a:gd name="T2" fmla="*/ 30 w 30"/>
                <a:gd name="T3" fmla="*/ 12 h 12"/>
                <a:gd name="T4" fmla="*/ 21 w 30"/>
                <a:gd name="T5" fmla="*/ 12 h 12"/>
                <a:gd name="T6" fmla="*/ 15 w 30"/>
                <a:gd name="T7" fmla="*/ 9 h 12"/>
                <a:gd name="T8" fmla="*/ 9 w 30"/>
                <a:gd name="T9" fmla="*/ 6 h 12"/>
                <a:gd name="T10" fmla="*/ 0 w 30"/>
                <a:gd name="T11" fmla="*/ 6 h 12"/>
                <a:gd name="T12" fmla="*/ 0 w 30"/>
                <a:gd name="T13" fmla="*/ 6 h 12"/>
                <a:gd name="T14" fmla="*/ 6 w 30"/>
                <a:gd name="T15" fmla="*/ 0 h 12"/>
                <a:gd name="T16" fmla="*/ 18 w 30"/>
                <a:gd name="T17" fmla="*/ 0 h 12"/>
                <a:gd name="T18" fmla="*/ 27 w 30"/>
                <a:gd name="T19" fmla="*/ 6 h 12"/>
                <a:gd name="T20" fmla="*/ 30 w 30"/>
                <a:gd name="T21" fmla="*/ 9 h 12"/>
                <a:gd name="T22" fmla="*/ 30 w 30"/>
                <a:gd name="T23" fmla="*/ 12 h 12"/>
                <a:gd name="T24" fmla="*/ 30 w 30"/>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30" y="12"/>
                  </a:moveTo>
                  <a:lnTo>
                    <a:pt x="30" y="12"/>
                  </a:lnTo>
                  <a:lnTo>
                    <a:pt x="21" y="12"/>
                  </a:lnTo>
                  <a:lnTo>
                    <a:pt x="15" y="9"/>
                  </a:lnTo>
                  <a:lnTo>
                    <a:pt x="9" y="6"/>
                  </a:lnTo>
                  <a:lnTo>
                    <a:pt x="0" y="6"/>
                  </a:lnTo>
                  <a:lnTo>
                    <a:pt x="0" y="6"/>
                  </a:lnTo>
                  <a:lnTo>
                    <a:pt x="6" y="0"/>
                  </a:lnTo>
                  <a:lnTo>
                    <a:pt x="18" y="0"/>
                  </a:lnTo>
                  <a:lnTo>
                    <a:pt x="27" y="6"/>
                  </a:lnTo>
                  <a:lnTo>
                    <a:pt x="30" y="9"/>
                  </a:lnTo>
                  <a:lnTo>
                    <a:pt x="30" y="12"/>
                  </a:lnTo>
                  <a:lnTo>
                    <a:pt x="30"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18" name="Freeform 32"/>
            <p:cNvSpPr>
              <a:spLocks/>
            </p:cNvSpPr>
            <p:nvPr/>
          </p:nvSpPr>
          <p:spPr bwMode="auto">
            <a:xfrm>
              <a:off x="3946525" y="2287588"/>
              <a:ext cx="66675" cy="33337"/>
            </a:xfrm>
            <a:custGeom>
              <a:avLst/>
              <a:gdLst>
                <a:gd name="T0" fmla="*/ 42 w 42"/>
                <a:gd name="T1" fmla="*/ 12 h 21"/>
                <a:gd name="T2" fmla="*/ 42 w 42"/>
                <a:gd name="T3" fmla="*/ 12 h 21"/>
                <a:gd name="T4" fmla="*/ 39 w 42"/>
                <a:gd name="T5" fmla="*/ 15 h 21"/>
                <a:gd name="T6" fmla="*/ 33 w 42"/>
                <a:gd name="T7" fmla="*/ 18 h 21"/>
                <a:gd name="T8" fmla="*/ 21 w 42"/>
                <a:gd name="T9" fmla="*/ 21 h 21"/>
                <a:gd name="T10" fmla="*/ 9 w 42"/>
                <a:gd name="T11" fmla="*/ 18 h 21"/>
                <a:gd name="T12" fmla="*/ 3 w 42"/>
                <a:gd name="T13" fmla="*/ 15 h 21"/>
                <a:gd name="T14" fmla="*/ 0 w 42"/>
                <a:gd name="T15" fmla="*/ 12 h 21"/>
                <a:gd name="T16" fmla="*/ 0 w 42"/>
                <a:gd name="T17" fmla="*/ 12 h 21"/>
                <a:gd name="T18" fmla="*/ 0 w 42"/>
                <a:gd name="T19" fmla="*/ 9 h 21"/>
                <a:gd name="T20" fmla="*/ 0 w 42"/>
                <a:gd name="T21" fmla="*/ 6 h 21"/>
                <a:gd name="T22" fmla="*/ 6 w 42"/>
                <a:gd name="T23" fmla="*/ 3 h 21"/>
                <a:gd name="T24" fmla="*/ 12 w 42"/>
                <a:gd name="T25" fmla="*/ 3 h 21"/>
                <a:gd name="T26" fmla="*/ 12 w 42"/>
                <a:gd name="T27" fmla="*/ 3 h 21"/>
                <a:gd name="T28" fmla="*/ 12 w 42"/>
                <a:gd name="T29" fmla="*/ 0 h 21"/>
                <a:gd name="T30" fmla="*/ 12 w 42"/>
                <a:gd name="T31" fmla="*/ 0 h 21"/>
                <a:gd name="T32" fmla="*/ 27 w 42"/>
                <a:gd name="T33" fmla="*/ 6 h 21"/>
                <a:gd name="T34" fmla="*/ 42 w 42"/>
                <a:gd name="T35" fmla="*/ 12 h 21"/>
                <a:gd name="T36" fmla="*/ 42 w 42"/>
                <a:gd name="T3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21">
                  <a:moveTo>
                    <a:pt x="42" y="12"/>
                  </a:moveTo>
                  <a:lnTo>
                    <a:pt x="42" y="12"/>
                  </a:lnTo>
                  <a:lnTo>
                    <a:pt x="39" y="15"/>
                  </a:lnTo>
                  <a:lnTo>
                    <a:pt x="33" y="18"/>
                  </a:lnTo>
                  <a:lnTo>
                    <a:pt x="21" y="21"/>
                  </a:lnTo>
                  <a:lnTo>
                    <a:pt x="9" y="18"/>
                  </a:lnTo>
                  <a:lnTo>
                    <a:pt x="3" y="15"/>
                  </a:lnTo>
                  <a:lnTo>
                    <a:pt x="0" y="12"/>
                  </a:lnTo>
                  <a:lnTo>
                    <a:pt x="0" y="12"/>
                  </a:lnTo>
                  <a:lnTo>
                    <a:pt x="0" y="9"/>
                  </a:lnTo>
                  <a:lnTo>
                    <a:pt x="0" y="6"/>
                  </a:lnTo>
                  <a:lnTo>
                    <a:pt x="6" y="3"/>
                  </a:lnTo>
                  <a:lnTo>
                    <a:pt x="12" y="3"/>
                  </a:lnTo>
                  <a:lnTo>
                    <a:pt x="12" y="3"/>
                  </a:lnTo>
                  <a:lnTo>
                    <a:pt x="12" y="0"/>
                  </a:lnTo>
                  <a:lnTo>
                    <a:pt x="12" y="0"/>
                  </a:lnTo>
                  <a:lnTo>
                    <a:pt x="27" y="6"/>
                  </a:lnTo>
                  <a:lnTo>
                    <a:pt x="42" y="12"/>
                  </a:lnTo>
                  <a:lnTo>
                    <a:pt x="42"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19" name="Freeform 33"/>
            <p:cNvSpPr>
              <a:spLocks/>
            </p:cNvSpPr>
            <p:nvPr/>
          </p:nvSpPr>
          <p:spPr bwMode="auto">
            <a:xfrm>
              <a:off x="6657975" y="2311400"/>
              <a:ext cx="38100" cy="38100"/>
            </a:xfrm>
            <a:custGeom>
              <a:avLst/>
              <a:gdLst>
                <a:gd name="T0" fmla="*/ 9 w 24"/>
                <a:gd name="T1" fmla="*/ 0 h 24"/>
                <a:gd name="T2" fmla="*/ 9 w 24"/>
                <a:gd name="T3" fmla="*/ 0 h 24"/>
                <a:gd name="T4" fmla="*/ 15 w 24"/>
                <a:gd name="T5" fmla="*/ 3 h 24"/>
                <a:gd name="T6" fmla="*/ 21 w 24"/>
                <a:gd name="T7" fmla="*/ 6 h 24"/>
                <a:gd name="T8" fmla="*/ 24 w 24"/>
                <a:gd name="T9" fmla="*/ 9 h 24"/>
                <a:gd name="T10" fmla="*/ 24 w 24"/>
                <a:gd name="T11" fmla="*/ 18 h 24"/>
                <a:gd name="T12" fmla="*/ 24 w 24"/>
                <a:gd name="T13" fmla="*/ 18 h 24"/>
                <a:gd name="T14" fmla="*/ 12 w 24"/>
                <a:gd name="T15" fmla="*/ 18 h 24"/>
                <a:gd name="T16" fmla="*/ 6 w 24"/>
                <a:gd name="T17" fmla="*/ 21 h 24"/>
                <a:gd name="T18" fmla="*/ 6 w 24"/>
                <a:gd name="T19" fmla="*/ 24 h 24"/>
                <a:gd name="T20" fmla="*/ 6 w 24"/>
                <a:gd name="T21" fmla="*/ 24 h 24"/>
                <a:gd name="T22" fmla="*/ 0 w 24"/>
                <a:gd name="T23" fmla="*/ 24 h 24"/>
                <a:gd name="T24" fmla="*/ 0 w 24"/>
                <a:gd name="T25" fmla="*/ 18 h 24"/>
                <a:gd name="T26" fmla="*/ 0 w 24"/>
                <a:gd name="T27" fmla="*/ 6 h 24"/>
                <a:gd name="T28" fmla="*/ 0 w 24"/>
                <a:gd name="T29" fmla="*/ 6 h 24"/>
                <a:gd name="T30" fmla="*/ 6 w 24"/>
                <a:gd name="T31" fmla="*/ 3 h 24"/>
                <a:gd name="T32" fmla="*/ 9 w 24"/>
                <a:gd name="T33" fmla="*/ 0 h 24"/>
                <a:gd name="T34" fmla="*/ 9 w 24"/>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4">
                  <a:moveTo>
                    <a:pt x="9" y="0"/>
                  </a:moveTo>
                  <a:lnTo>
                    <a:pt x="9" y="0"/>
                  </a:lnTo>
                  <a:lnTo>
                    <a:pt x="15" y="3"/>
                  </a:lnTo>
                  <a:lnTo>
                    <a:pt x="21" y="6"/>
                  </a:lnTo>
                  <a:lnTo>
                    <a:pt x="24" y="9"/>
                  </a:lnTo>
                  <a:lnTo>
                    <a:pt x="24" y="18"/>
                  </a:lnTo>
                  <a:lnTo>
                    <a:pt x="24" y="18"/>
                  </a:lnTo>
                  <a:lnTo>
                    <a:pt x="12" y="18"/>
                  </a:lnTo>
                  <a:lnTo>
                    <a:pt x="6" y="21"/>
                  </a:lnTo>
                  <a:lnTo>
                    <a:pt x="6" y="24"/>
                  </a:lnTo>
                  <a:lnTo>
                    <a:pt x="6" y="24"/>
                  </a:lnTo>
                  <a:lnTo>
                    <a:pt x="0" y="24"/>
                  </a:lnTo>
                  <a:lnTo>
                    <a:pt x="0" y="18"/>
                  </a:lnTo>
                  <a:lnTo>
                    <a:pt x="0" y="6"/>
                  </a:lnTo>
                  <a:lnTo>
                    <a:pt x="0" y="6"/>
                  </a:lnTo>
                  <a:lnTo>
                    <a:pt x="6" y="3"/>
                  </a:lnTo>
                  <a:lnTo>
                    <a:pt x="9" y="0"/>
                  </a:lnTo>
                  <a:lnTo>
                    <a:pt x="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20" name="Freeform 34"/>
            <p:cNvSpPr>
              <a:spLocks/>
            </p:cNvSpPr>
            <p:nvPr/>
          </p:nvSpPr>
          <p:spPr bwMode="auto">
            <a:xfrm>
              <a:off x="2535238" y="2354263"/>
              <a:ext cx="42863" cy="14287"/>
            </a:xfrm>
            <a:custGeom>
              <a:avLst/>
              <a:gdLst>
                <a:gd name="T0" fmla="*/ 27 w 27"/>
                <a:gd name="T1" fmla="*/ 6 h 9"/>
                <a:gd name="T2" fmla="*/ 27 w 27"/>
                <a:gd name="T3" fmla="*/ 6 h 9"/>
                <a:gd name="T4" fmla="*/ 18 w 27"/>
                <a:gd name="T5" fmla="*/ 6 h 9"/>
                <a:gd name="T6" fmla="*/ 12 w 27"/>
                <a:gd name="T7" fmla="*/ 6 h 9"/>
                <a:gd name="T8" fmla="*/ 0 w 27"/>
                <a:gd name="T9" fmla="*/ 9 h 9"/>
                <a:gd name="T10" fmla="*/ 0 w 27"/>
                <a:gd name="T11" fmla="*/ 9 h 9"/>
                <a:gd name="T12" fmla="*/ 3 w 27"/>
                <a:gd name="T13" fmla="*/ 3 h 9"/>
                <a:gd name="T14" fmla="*/ 15 w 27"/>
                <a:gd name="T15" fmla="*/ 0 h 9"/>
                <a:gd name="T16" fmla="*/ 24 w 27"/>
                <a:gd name="T17" fmla="*/ 0 h 9"/>
                <a:gd name="T18" fmla="*/ 27 w 27"/>
                <a:gd name="T19" fmla="*/ 0 h 9"/>
                <a:gd name="T20" fmla="*/ 27 w 27"/>
                <a:gd name="T21" fmla="*/ 6 h 9"/>
                <a:gd name="T22" fmla="*/ 27 w 27"/>
                <a:gd name="T2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9">
                  <a:moveTo>
                    <a:pt x="27" y="6"/>
                  </a:moveTo>
                  <a:lnTo>
                    <a:pt x="27" y="6"/>
                  </a:lnTo>
                  <a:lnTo>
                    <a:pt x="18" y="6"/>
                  </a:lnTo>
                  <a:lnTo>
                    <a:pt x="12" y="6"/>
                  </a:lnTo>
                  <a:lnTo>
                    <a:pt x="0" y="9"/>
                  </a:lnTo>
                  <a:lnTo>
                    <a:pt x="0" y="9"/>
                  </a:lnTo>
                  <a:lnTo>
                    <a:pt x="3" y="3"/>
                  </a:lnTo>
                  <a:lnTo>
                    <a:pt x="15" y="0"/>
                  </a:lnTo>
                  <a:lnTo>
                    <a:pt x="24" y="0"/>
                  </a:lnTo>
                  <a:lnTo>
                    <a:pt x="27" y="0"/>
                  </a:lnTo>
                  <a:lnTo>
                    <a:pt x="27" y="6"/>
                  </a:lnTo>
                  <a:lnTo>
                    <a:pt x="27"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21" name="Freeform 35"/>
            <p:cNvSpPr>
              <a:spLocks/>
            </p:cNvSpPr>
            <p:nvPr/>
          </p:nvSpPr>
          <p:spPr bwMode="auto">
            <a:xfrm>
              <a:off x="3355975" y="2368550"/>
              <a:ext cx="66675" cy="38100"/>
            </a:xfrm>
            <a:custGeom>
              <a:avLst/>
              <a:gdLst>
                <a:gd name="T0" fmla="*/ 36 w 42"/>
                <a:gd name="T1" fmla="*/ 0 h 24"/>
                <a:gd name="T2" fmla="*/ 36 w 42"/>
                <a:gd name="T3" fmla="*/ 0 h 24"/>
                <a:gd name="T4" fmla="*/ 39 w 42"/>
                <a:gd name="T5" fmla="*/ 6 h 24"/>
                <a:gd name="T6" fmla="*/ 42 w 42"/>
                <a:gd name="T7" fmla="*/ 15 h 24"/>
                <a:gd name="T8" fmla="*/ 42 w 42"/>
                <a:gd name="T9" fmla="*/ 21 h 24"/>
                <a:gd name="T10" fmla="*/ 39 w 42"/>
                <a:gd name="T11" fmla="*/ 24 h 24"/>
                <a:gd name="T12" fmla="*/ 39 w 42"/>
                <a:gd name="T13" fmla="*/ 24 h 24"/>
                <a:gd name="T14" fmla="*/ 15 w 42"/>
                <a:gd name="T15" fmla="*/ 24 h 24"/>
                <a:gd name="T16" fmla="*/ 6 w 42"/>
                <a:gd name="T17" fmla="*/ 24 h 24"/>
                <a:gd name="T18" fmla="*/ 0 w 42"/>
                <a:gd name="T19" fmla="*/ 18 h 24"/>
                <a:gd name="T20" fmla="*/ 0 w 42"/>
                <a:gd name="T21" fmla="*/ 18 h 24"/>
                <a:gd name="T22" fmla="*/ 0 w 42"/>
                <a:gd name="T23" fmla="*/ 12 h 24"/>
                <a:gd name="T24" fmla="*/ 3 w 42"/>
                <a:gd name="T25" fmla="*/ 9 h 24"/>
                <a:gd name="T26" fmla="*/ 6 w 42"/>
                <a:gd name="T27" fmla="*/ 9 h 24"/>
                <a:gd name="T28" fmla="*/ 6 w 42"/>
                <a:gd name="T29" fmla="*/ 0 h 24"/>
                <a:gd name="T30" fmla="*/ 6 w 42"/>
                <a:gd name="T31" fmla="*/ 0 h 24"/>
                <a:gd name="T32" fmla="*/ 15 w 42"/>
                <a:gd name="T33" fmla="*/ 0 h 24"/>
                <a:gd name="T34" fmla="*/ 24 w 42"/>
                <a:gd name="T35" fmla="*/ 3 h 24"/>
                <a:gd name="T36" fmla="*/ 33 w 42"/>
                <a:gd name="T37" fmla="*/ 3 h 24"/>
                <a:gd name="T38" fmla="*/ 33 w 42"/>
                <a:gd name="T39" fmla="*/ 3 h 24"/>
                <a:gd name="T40" fmla="*/ 36 w 42"/>
                <a:gd name="T41" fmla="*/ 0 h 24"/>
                <a:gd name="T42" fmla="*/ 36 w 42"/>
                <a:gd name="T4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24">
                  <a:moveTo>
                    <a:pt x="36" y="0"/>
                  </a:moveTo>
                  <a:lnTo>
                    <a:pt x="36" y="0"/>
                  </a:lnTo>
                  <a:lnTo>
                    <a:pt x="39" y="6"/>
                  </a:lnTo>
                  <a:lnTo>
                    <a:pt x="42" y="15"/>
                  </a:lnTo>
                  <a:lnTo>
                    <a:pt x="42" y="21"/>
                  </a:lnTo>
                  <a:lnTo>
                    <a:pt x="39" y="24"/>
                  </a:lnTo>
                  <a:lnTo>
                    <a:pt x="39" y="24"/>
                  </a:lnTo>
                  <a:lnTo>
                    <a:pt x="15" y="24"/>
                  </a:lnTo>
                  <a:lnTo>
                    <a:pt x="6" y="24"/>
                  </a:lnTo>
                  <a:lnTo>
                    <a:pt x="0" y="18"/>
                  </a:lnTo>
                  <a:lnTo>
                    <a:pt x="0" y="18"/>
                  </a:lnTo>
                  <a:lnTo>
                    <a:pt x="0" y="12"/>
                  </a:lnTo>
                  <a:lnTo>
                    <a:pt x="3" y="9"/>
                  </a:lnTo>
                  <a:lnTo>
                    <a:pt x="6" y="9"/>
                  </a:lnTo>
                  <a:lnTo>
                    <a:pt x="6" y="0"/>
                  </a:lnTo>
                  <a:lnTo>
                    <a:pt x="6" y="0"/>
                  </a:lnTo>
                  <a:lnTo>
                    <a:pt x="15" y="0"/>
                  </a:lnTo>
                  <a:lnTo>
                    <a:pt x="24" y="3"/>
                  </a:lnTo>
                  <a:lnTo>
                    <a:pt x="33" y="3"/>
                  </a:lnTo>
                  <a:lnTo>
                    <a:pt x="33" y="3"/>
                  </a:lnTo>
                  <a:lnTo>
                    <a:pt x="36" y="0"/>
                  </a:lnTo>
                  <a:lnTo>
                    <a:pt x="3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22" name="Freeform 36"/>
            <p:cNvSpPr>
              <a:spLocks/>
            </p:cNvSpPr>
            <p:nvPr/>
          </p:nvSpPr>
          <p:spPr bwMode="auto">
            <a:xfrm>
              <a:off x="3325813" y="2498725"/>
              <a:ext cx="77788" cy="42862"/>
            </a:xfrm>
            <a:custGeom>
              <a:avLst/>
              <a:gdLst>
                <a:gd name="T0" fmla="*/ 49 w 49"/>
                <a:gd name="T1" fmla="*/ 12 h 27"/>
                <a:gd name="T2" fmla="*/ 49 w 49"/>
                <a:gd name="T3" fmla="*/ 12 h 27"/>
                <a:gd name="T4" fmla="*/ 49 w 49"/>
                <a:gd name="T5" fmla="*/ 18 h 27"/>
                <a:gd name="T6" fmla="*/ 46 w 49"/>
                <a:gd name="T7" fmla="*/ 21 h 27"/>
                <a:gd name="T8" fmla="*/ 34 w 49"/>
                <a:gd name="T9" fmla="*/ 21 h 27"/>
                <a:gd name="T10" fmla="*/ 34 w 49"/>
                <a:gd name="T11" fmla="*/ 21 h 27"/>
                <a:gd name="T12" fmla="*/ 28 w 49"/>
                <a:gd name="T13" fmla="*/ 24 h 27"/>
                <a:gd name="T14" fmla="*/ 22 w 49"/>
                <a:gd name="T15" fmla="*/ 27 h 27"/>
                <a:gd name="T16" fmla="*/ 19 w 49"/>
                <a:gd name="T17" fmla="*/ 24 h 27"/>
                <a:gd name="T18" fmla="*/ 19 w 49"/>
                <a:gd name="T19" fmla="*/ 24 h 27"/>
                <a:gd name="T20" fmla="*/ 16 w 49"/>
                <a:gd name="T21" fmla="*/ 24 h 27"/>
                <a:gd name="T22" fmla="*/ 10 w 49"/>
                <a:gd name="T23" fmla="*/ 24 h 27"/>
                <a:gd name="T24" fmla="*/ 0 w 49"/>
                <a:gd name="T25" fmla="*/ 21 h 27"/>
                <a:gd name="T26" fmla="*/ 0 w 49"/>
                <a:gd name="T27" fmla="*/ 21 h 27"/>
                <a:gd name="T28" fmla="*/ 0 w 49"/>
                <a:gd name="T29" fmla="*/ 18 h 27"/>
                <a:gd name="T30" fmla="*/ 0 w 49"/>
                <a:gd name="T31" fmla="*/ 15 h 27"/>
                <a:gd name="T32" fmla="*/ 7 w 49"/>
                <a:gd name="T33" fmla="*/ 12 h 27"/>
                <a:gd name="T34" fmla="*/ 10 w 49"/>
                <a:gd name="T35" fmla="*/ 12 h 27"/>
                <a:gd name="T36" fmla="*/ 7 w 49"/>
                <a:gd name="T37" fmla="*/ 9 h 27"/>
                <a:gd name="T38" fmla="*/ 7 w 49"/>
                <a:gd name="T39" fmla="*/ 9 h 27"/>
                <a:gd name="T40" fmla="*/ 7 w 49"/>
                <a:gd name="T41" fmla="*/ 6 h 27"/>
                <a:gd name="T42" fmla="*/ 13 w 49"/>
                <a:gd name="T43" fmla="*/ 6 h 27"/>
                <a:gd name="T44" fmla="*/ 16 w 49"/>
                <a:gd name="T45" fmla="*/ 3 h 27"/>
                <a:gd name="T46" fmla="*/ 19 w 49"/>
                <a:gd name="T47" fmla="*/ 0 h 27"/>
                <a:gd name="T48" fmla="*/ 19 w 49"/>
                <a:gd name="T49" fmla="*/ 0 h 27"/>
                <a:gd name="T50" fmla="*/ 34 w 49"/>
                <a:gd name="T51" fmla="*/ 6 h 27"/>
                <a:gd name="T52" fmla="*/ 43 w 49"/>
                <a:gd name="T53" fmla="*/ 9 h 27"/>
                <a:gd name="T54" fmla="*/ 49 w 49"/>
                <a:gd name="T55" fmla="*/ 12 h 27"/>
                <a:gd name="T56" fmla="*/ 49 w 49"/>
                <a:gd name="T57"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 h="27">
                  <a:moveTo>
                    <a:pt x="49" y="12"/>
                  </a:moveTo>
                  <a:lnTo>
                    <a:pt x="49" y="12"/>
                  </a:lnTo>
                  <a:lnTo>
                    <a:pt x="49" y="18"/>
                  </a:lnTo>
                  <a:lnTo>
                    <a:pt x="46" y="21"/>
                  </a:lnTo>
                  <a:lnTo>
                    <a:pt x="34" y="21"/>
                  </a:lnTo>
                  <a:lnTo>
                    <a:pt x="34" y="21"/>
                  </a:lnTo>
                  <a:lnTo>
                    <a:pt x="28" y="24"/>
                  </a:lnTo>
                  <a:lnTo>
                    <a:pt x="22" y="27"/>
                  </a:lnTo>
                  <a:lnTo>
                    <a:pt x="19" y="24"/>
                  </a:lnTo>
                  <a:lnTo>
                    <a:pt x="19" y="24"/>
                  </a:lnTo>
                  <a:lnTo>
                    <a:pt x="16" y="24"/>
                  </a:lnTo>
                  <a:lnTo>
                    <a:pt x="10" y="24"/>
                  </a:lnTo>
                  <a:lnTo>
                    <a:pt x="0" y="21"/>
                  </a:lnTo>
                  <a:lnTo>
                    <a:pt x="0" y="21"/>
                  </a:lnTo>
                  <a:lnTo>
                    <a:pt x="0" y="18"/>
                  </a:lnTo>
                  <a:lnTo>
                    <a:pt x="0" y="15"/>
                  </a:lnTo>
                  <a:lnTo>
                    <a:pt x="7" y="12"/>
                  </a:lnTo>
                  <a:lnTo>
                    <a:pt x="10" y="12"/>
                  </a:lnTo>
                  <a:lnTo>
                    <a:pt x="7" y="9"/>
                  </a:lnTo>
                  <a:lnTo>
                    <a:pt x="7" y="9"/>
                  </a:lnTo>
                  <a:lnTo>
                    <a:pt x="7" y="6"/>
                  </a:lnTo>
                  <a:lnTo>
                    <a:pt x="13" y="6"/>
                  </a:lnTo>
                  <a:lnTo>
                    <a:pt x="16" y="3"/>
                  </a:lnTo>
                  <a:lnTo>
                    <a:pt x="19" y="0"/>
                  </a:lnTo>
                  <a:lnTo>
                    <a:pt x="19" y="0"/>
                  </a:lnTo>
                  <a:lnTo>
                    <a:pt x="34" y="6"/>
                  </a:lnTo>
                  <a:lnTo>
                    <a:pt x="43" y="9"/>
                  </a:lnTo>
                  <a:lnTo>
                    <a:pt x="49" y="12"/>
                  </a:lnTo>
                  <a:lnTo>
                    <a:pt x="49"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23" name="Freeform 37"/>
            <p:cNvSpPr>
              <a:spLocks/>
            </p:cNvSpPr>
            <p:nvPr/>
          </p:nvSpPr>
          <p:spPr bwMode="auto">
            <a:xfrm>
              <a:off x="3325813" y="2574925"/>
              <a:ext cx="30163" cy="14287"/>
            </a:xfrm>
            <a:custGeom>
              <a:avLst/>
              <a:gdLst>
                <a:gd name="T0" fmla="*/ 19 w 19"/>
                <a:gd name="T1" fmla="*/ 9 h 9"/>
                <a:gd name="T2" fmla="*/ 19 w 19"/>
                <a:gd name="T3" fmla="*/ 9 h 9"/>
                <a:gd name="T4" fmla="*/ 13 w 19"/>
                <a:gd name="T5" fmla="*/ 6 h 9"/>
                <a:gd name="T6" fmla="*/ 10 w 19"/>
                <a:gd name="T7" fmla="*/ 6 h 9"/>
                <a:gd name="T8" fmla="*/ 7 w 19"/>
                <a:gd name="T9" fmla="*/ 9 h 9"/>
                <a:gd name="T10" fmla="*/ 0 w 19"/>
                <a:gd name="T11" fmla="*/ 9 h 9"/>
                <a:gd name="T12" fmla="*/ 0 w 19"/>
                <a:gd name="T13" fmla="*/ 9 h 9"/>
                <a:gd name="T14" fmla="*/ 0 w 19"/>
                <a:gd name="T15" fmla="*/ 6 h 9"/>
                <a:gd name="T16" fmla="*/ 0 w 19"/>
                <a:gd name="T17" fmla="*/ 3 h 9"/>
                <a:gd name="T18" fmla="*/ 10 w 19"/>
                <a:gd name="T19" fmla="*/ 0 h 9"/>
                <a:gd name="T20" fmla="*/ 16 w 19"/>
                <a:gd name="T21" fmla="*/ 3 h 9"/>
                <a:gd name="T22" fmla="*/ 19 w 19"/>
                <a:gd name="T23" fmla="*/ 6 h 9"/>
                <a:gd name="T24" fmla="*/ 19 w 19"/>
                <a:gd name="T25" fmla="*/ 9 h 9"/>
                <a:gd name="T26" fmla="*/ 19 w 19"/>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9">
                  <a:moveTo>
                    <a:pt x="19" y="9"/>
                  </a:moveTo>
                  <a:lnTo>
                    <a:pt x="19" y="9"/>
                  </a:lnTo>
                  <a:lnTo>
                    <a:pt x="13" y="6"/>
                  </a:lnTo>
                  <a:lnTo>
                    <a:pt x="10" y="6"/>
                  </a:lnTo>
                  <a:lnTo>
                    <a:pt x="7" y="9"/>
                  </a:lnTo>
                  <a:lnTo>
                    <a:pt x="0" y="9"/>
                  </a:lnTo>
                  <a:lnTo>
                    <a:pt x="0" y="9"/>
                  </a:lnTo>
                  <a:lnTo>
                    <a:pt x="0" y="6"/>
                  </a:lnTo>
                  <a:lnTo>
                    <a:pt x="0" y="3"/>
                  </a:lnTo>
                  <a:lnTo>
                    <a:pt x="10" y="0"/>
                  </a:lnTo>
                  <a:lnTo>
                    <a:pt x="16" y="3"/>
                  </a:lnTo>
                  <a:lnTo>
                    <a:pt x="19" y="6"/>
                  </a:lnTo>
                  <a:lnTo>
                    <a:pt x="19" y="9"/>
                  </a:lnTo>
                  <a:lnTo>
                    <a:pt x="19" y="9"/>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24" name="Freeform 38"/>
            <p:cNvSpPr>
              <a:spLocks/>
            </p:cNvSpPr>
            <p:nvPr/>
          </p:nvSpPr>
          <p:spPr bwMode="auto">
            <a:xfrm>
              <a:off x="3173413" y="2603500"/>
              <a:ext cx="52388" cy="23812"/>
            </a:xfrm>
            <a:custGeom>
              <a:avLst/>
              <a:gdLst>
                <a:gd name="T0" fmla="*/ 27 w 33"/>
                <a:gd name="T1" fmla="*/ 0 h 15"/>
                <a:gd name="T2" fmla="*/ 27 w 33"/>
                <a:gd name="T3" fmla="*/ 0 h 15"/>
                <a:gd name="T4" fmla="*/ 30 w 33"/>
                <a:gd name="T5" fmla="*/ 6 h 15"/>
                <a:gd name="T6" fmla="*/ 33 w 33"/>
                <a:gd name="T7" fmla="*/ 9 h 15"/>
                <a:gd name="T8" fmla="*/ 33 w 33"/>
                <a:gd name="T9" fmla="*/ 9 h 15"/>
                <a:gd name="T10" fmla="*/ 30 w 33"/>
                <a:gd name="T11" fmla="*/ 12 h 15"/>
                <a:gd name="T12" fmla="*/ 27 w 33"/>
                <a:gd name="T13" fmla="*/ 12 h 15"/>
                <a:gd name="T14" fmla="*/ 21 w 33"/>
                <a:gd name="T15" fmla="*/ 12 h 15"/>
                <a:gd name="T16" fmla="*/ 15 w 33"/>
                <a:gd name="T17" fmla="*/ 12 h 15"/>
                <a:gd name="T18" fmla="*/ 15 w 33"/>
                <a:gd name="T19" fmla="*/ 12 h 15"/>
                <a:gd name="T20" fmla="*/ 15 w 33"/>
                <a:gd name="T21" fmla="*/ 15 h 15"/>
                <a:gd name="T22" fmla="*/ 12 w 33"/>
                <a:gd name="T23" fmla="*/ 15 h 15"/>
                <a:gd name="T24" fmla="*/ 0 w 33"/>
                <a:gd name="T25" fmla="*/ 12 h 15"/>
                <a:gd name="T26" fmla="*/ 0 w 33"/>
                <a:gd name="T27" fmla="*/ 12 h 15"/>
                <a:gd name="T28" fmla="*/ 12 w 33"/>
                <a:gd name="T29" fmla="*/ 3 h 15"/>
                <a:gd name="T30" fmla="*/ 18 w 33"/>
                <a:gd name="T31" fmla="*/ 0 h 15"/>
                <a:gd name="T32" fmla="*/ 27 w 33"/>
                <a:gd name="T33" fmla="*/ 0 h 15"/>
                <a:gd name="T34" fmla="*/ 27 w 33"/>
                <a:gd name="T3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15">
                  <a:moveTo>
                    <a:pt x="27" y="0"/>
                  </a:moveTo>
                  <a:lnTo>
                    <a:pt x="27" y="0"/>
                  </a:lnTo>
                  <a:lnTo>
                    <a:pt x="30" y="6"/>
                  </a:lnTo>
                  <a:lnTo>
                    <a:pt x="33" y="9"/>
                  </a:lnTo>
                  <a:lnTo>
                    <a:pt x="33" y="9"/>
                  </a:lnTo>
                  <a:lnTo>
                    <a:pt x="30" y="12"/>
                  </a:lnTo>
                  <a:lnTo>
                    <a:pt x="27" y="12"/>
                  </a:lnTo>
                  <a:lnTo>
                    <a:pt x="21" y="12"/>
                  </a:lnTo>
                  <a:lnTo>
                    <a:pt x="15" y="12"/>
                  </a:lnTo>
                  <a:lnTo>
                    <a:pt x="15" y="12"/>
                  </a:lnTo>
                  <a:lnTo>
                    <a:pt x="15" y="15"/>
                  </a:lnTo>
                  <a:lnTo>
                    <a:pt x="12" y="15"/>
                  </a:lnTo>
                  <a:lnTo>
                    <a:pt x="0" y="12"/>
                  </a:lnTo>
                  <a:lnTo>
                    <a:pt x="0" y="12"/>
                  </a:lnTo>
                  <a:lnTo>
                    <a:pt x="12" y="3"/>
                  </a:lnTo>
                  <a:lnTo>
                    <a:pt x="18" y="0"/>
                  </a:lnTo>
                  <a:lnTo>
                    <a:pt x="27" y="0"/>
                  </a:lnTo>
                  <a:lnTo>
                    <a:pt x="27"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25" name="Freeform 39"/>
            <p:cNvSpPr>
              <a:spLocks/>
            </p:cNvSpPr>
            <p:nvPr/>
          </p:nvSpPr>
          <p:spPr bwMode="auto">
            <a:xfrm>
              <a:off x="3273425" y="2627313"/>
              <a:ext cx="14288" cy="30162"/>
            </a:xfrm>
            <a:custGeom>
              <a:avLst/>
              <a:gdLst>
                <a:gd name="T0" fmla="*/ 0 w 9"/>
                <a:gd name="T1" fmla="*/ 0 h 19"/>
                <a:gd name="T2" fmla="*/ 0 w 9"/>
                <a:gd name="T3" fmla="*/ 0 h 19"/>
                <a:gd name="T4" fmla="*/ 6 w 9"/>
                <a:gd name="T5" fmla="*/ 3 h 19"/>
                <a:gd name="T6" fmla="*/ 9 w 9"/>
                <a:gd name="T7" fmla="*/ 7 h 19"/>
                <a:gd name="T8" fmla="*/ 9 w 9"/>
                <a:gd name="T9" fmla="*/ 19 h 19"/>
                <a:gd name="T10" fmla="*/ 9 w 9"/>
                <a:gd name="T11" fmla="*/ 19 h 19"/>
                <a:gd name="T12" fmla="*/ 3 w 9"/>
                <a:gd name="T13" fmla="*/ 19 h 19"/>
                <a:gd name="T14" fmla="*/ 0 w 9"/>
                <a:gd name="T15" fmla="*/ 13 h 19"/>
                <a:gd name="T16" fmla="*/ 0 w 9"/>
                <a:gd name="T17" fmla="*/ 0 h 19"/>
                <a:gd name="T18" fmla="*/ 0 w 9"/>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9">
                  <a:moveTo>
                    <a:pt x="0" y="0"/>
                  </a:moveTo>
                  <a:lnTo>
                    <a:pt x="0" y="0"/>
                  </a:lnTo>
                  <a:lnTo>
                    <a:pt x="6" y="3"/>
                  </a:lnTo>
                  <a:lnTo>
                    <a:pt x="9" y="7"/>
                  </a:lnTo>
                  <a:lnTo>
                    <a:pt x="9" y="19"/>
                  </a:lnTo>
                  <a:lnTo>
                    <a:pt x="9" y="19"/>
                  </a:lnTo>
                  <a:lnTo>
                    <a:pt x="3" y="19"/>
                  </a:lnTo>
                  <a:lnTo>
                    <a:pt x="0" y="13"/>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26" name="Freeform 40"/>
            <p:cNvSpPr>
              <a:spLocks/>
            </p:cNvSpPr>
            <p:nvPr/>
          </p:nvSpPr>
          <p:spPr bwMode="auto">
            <a:xfrm>
              <a:off x="5126038" y="2901950"/>
              <a:ext cx="106363" cy="134937"/>
            </a:xfrm>
            <a:custGeom>
              <a:avLst/>
              <a:gdLst>
                <a:gd name="T0" fmla="*/ 21 w 67"/>
                <a:gd name="T1" fmla="*/ 0 h 85"/>
                <a:gd name="T2" fmla="*/ 27 w 67"/>
                <a:gd name="T3" fmla="*/ 3 h 85"/>
                <a:gd name="T4" fmla="*/ 27 w 67"/>
                <a:gd name="T5" fmla="*/ 6 h 85"/>
                <a:gd name="T6" fmla="*/ 37 w 67"/>
                <a:gd name="T7" fmla="*/ 3 h 85"/>
                <a:gd name="T8" fmla="*/ 55 w 67"/>
                <a:gd name="T9" fmla="*/ 3 h 85"/>
                <a:gd name="T10" fmla="*/ 58 w 67"/>
                <a:gd name="T11" fmla="*/ 9 h 85"/>
                <a:gd name="T12" fmla="*/ 67 w 67"/>
                <a:gd name="T13" fmla="*/ 12 h 85"/>
                <a:gd name="T14" fmla="*/ 64 w 67"/>
                <a:gd name="T15" fmla="*/ 18 h 85"/>
                <a:gd name="T16" fmla="*/ 61 w 67"/>
                <a:gd name="T17" fmla="*/ 21 h 85"/>
                <a:gd name="T18" fmla="*/ 55 w 67"/>
                <a:gd name="T19" fmla="*/ 24 h 85"/>
                <a:gd name="T20" fmla="*/ 55 w 67"/>
                <a:gd name="T21" fmla="*/ 30 h 85"/>
                <a:gd name="T22" fmla="*/ 61 w 67"/>
                <a:gd name="T23" fmla="*/ 39 h 85"/>
                <a:gd name="T24" fmla="*/ 64 w 67"/>
                <a:gd name="T25" fmla="*/ 45 h 85"/>
                <a:gd name="T26" fmla="*/ 58 w 67"/>
                <a:gd name="T27" fmla="*/ 57 h 85"/>
                <a:gd name="T28" fmla="*/ 58 w 67"/>
                <a:gd name="T29" fmla="*/ 63 h 85"/>
                <a:gd name="T30" fmla="*/ 40 w 67"/>
                <a:gd name="T31" fmla="*/ 63 h 85"/>
                <a:gd name="T32" fmla="*/ 34 w 67"/>
                <a:gd name="T33" fmla="*/ 69 h 85"/>
                <a:gd name="T34" fmla="*/ 34 w 67"/>
                <a:gd name="T35" fmla="*/ 75 h 85"/>
                <a:gd name="T36" fmla="*/ 24 w 67"/>
                <a:gd name="T37" fmla="*/ 81 h 85"/>
                <a:gd name="T38" fmla="*/ 27 w 67"/>
                <a:gd name="T39" fmla="*/ 85 h 85"/>
                <a:gd name="T40" fmla="*/ 0 w 67"/>
                <a:gd name="T41" fmla="*/ 85 h 85"/>
                <a:gd name="T42" fmla="*/ 0 w 67"/>
                <a:gd name="T43" fmla="*/ 66 h 85"/>
                <a:gd name="T44" fmla="*/ 6 w 67"/>
                <a:gd name="T45" fmla="*/ 60 h 85"/>
                <a:gd name="T46" fmla="*/ 9 w 67"/>
                <a:gd name="T47" fmla="*/ 60 h 85"/>
                <a:gd name="T48" fmla="*/ 6 w 67"/>
                <a:gd name="T49" fmla="*/ 51 h 85"/>
                <a:gd name="T50" fmla="*/ 9 w 67"/>
                <a:gd name="T51" fmla="*/ 45 h 85"/>
                <a:gd name="T52" fmla="*/ 9 w 67"/>
                <a:gd name="T53" fmla="*/ 36 h 85"/>
                <a:gd name="T54" fmla="*/ 3 w 67"/>
                <a:gd name="T55" fmla="*/ 30 h 85"/>
                <a:gd name="T56" fmla="*/ 0 w 67"/>
                <a:gd name="T57" fmla="*/ 24 h 85"/>
                <a:gd name="T58" fmla="*/ 12 w 67"/>
                <a:gd name="T59" fmla="*/ 24 h 85"/>
                <a:gd name="T60" fmla="*/ 18 w 67"/>
                <a:gd name="T61" fmla="*/ 27 h 85"/>
                <a:gd name="T62" fmla="*/ 21 w 67"/>
                <a:gd name="T63" fmla="*/ 24 h 85"/>
                <a:gd name="T64" fmla="*/ 21 w 67"/>
                <a:gd name="T65" fmla="*/ 6 h 85"/>
                <a:gd name="T66" fmla="*/ 21 w 67"/>
                <a:gd name="T6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85">
                  <a:moveTo>
                    <a:pt x="21" y="0"/>
                  </a:moveTo>
                  <a:lnTo>
                    <a:pt x="21" y="0"/>
                  </a:lnTo>
                  <a:lnTo>
                    <a:pt x="24" y="0"/>
                  </a:lnTo>
                  <a:lnTo>
                    <a:pt x="27" y="3"/>
                  </a:lnTo>
                  <a:lnTo>
                    <a:pt x="27" y="3"/>
                  </a:lnTo>
                  <a:lnTo>
                    <a:pt x="27" y="6"/>
                  </a:lnTo>
                  <a:lnTo>
                    <a:pt x="31" y="6"/>
                  </a:lnTo>
                  <a:lnTo>
                    <a:pt x="37" y="3"/>
                  </a:lnTo>
                  <a:lnTo>
                    <a:pt x="46" y="3"/>
                  </a:lnTo>
                  <a:lnTo>
                    <a:pt x="55" y="3"/>
                  </a:lnTo>
                  <a:lnTo>
                    <a:pt x="55" y="3"/>
                  </a:lnTo>
                  <a:lnTo>
                    <a:pt x="58" y="9"/>
                  </a:lnTo>
                  <a:lnTo>
                    <a:pt x="67" y="12"/>
                  </a:lnTo>
                  <a:lnTo>
                    <a:pt x="67" y="12"/>
                  </a:lnTo>
                  <a:lnTo>
                    <a:pt x="67" y="18"/>
                  </a:lnTo>
                  <a:lnTo>
                    <a:pt x="64" y="18"/>
                  </a:lnTo>
                  <a:lnTo>
                    <a:pt x="64" y="18"/>
                  </a:lnTo>
                  <a:lnTo>
                    <a:pt x="61" y="21"/>
                  </a:lnTo>
                  <a:lnTo>
                    <a:pt x="61" y="21"/>
                  </a:lnTo>
                  <a:lnTo>
                    <a:pt x="55" y="24"/>
                  </a:lnTo>
                  <a:lnTo>
                    <a:pt x="55" y="24"/>
                  </a:lnTo>
                  <a:lnTo>
                    <a:pt x="55" y="30"/>
                  </a:lnTo>
                  <a:lnTo>
                    <a:pt x="58" y="33"/>
                  </a:lnTo>
                  <a:lnTo>
                    <a:pt x="61" y="39"/>
                  </a:lnTo>
                  <a:lnTo>
                    <a:pt x="64" y="45"/>
                  </a:lnTo>
                  <a:lnTo>
                    <a:pt x="64" y="45"/>
                  </a:lnTo>
                  <a:lnTo>
                    <a:pt x="61" y="54"/>
                  </a:lnTo>
                  <a:lnTo>
                    <a:pt x="58" y="57"/>
                  </a:lnTo>
                  <a:lnTo>
                    <a:pt x="58" y="63"/>
                  </a:lnTo>
                  <a:lnTo>
                    <a:pt x="58" y="63"/>
                  </a:lnTo>
                  <a:lnTo>
                    <a:pt x="40" y="63"/>
                  </a:lnTo>
                  <a:lnTo>
                    <a:pt x="40" y="63"/>
                  </a:lnTo>
                  <a:lnTo>
                    <a:pt x="37" y="66"/>
                  </a:lnTo>
                  <a:lnTo>
                    <a:pt x="34" y="69"/>
                  </a:lnTo>
                  <a:lnTo>
                    <a:pt x="34" y="75"/>
                  </a:lnTo>
                  <a:lnTo>
                    <a:pt x="34" y="75"/>
                  </a:lnTo>
                  <a:lnTo>
                    <a:pt x="27" y="78"/>
                  </a:lnTo>
                  <a:lnTo>
                    <a:pt x="24" y="81"/>
                  </a:lnTo>
                  <a:lnTo>
                    <a:pt x="27" y="85"/>
                  </a:lnTo>
                  <a:lnTo>
                    <a:pt x="27" y="85"/>
                  </a:lnTo>
                  <a:lnTo>
                    <a:pt x="0" y="85"/>
                  </a:lnTo>
                  <a:lnTo>
                    <a:pt x="0" y="85"/>
                  </a:lnTo>
                  <a:lnTo>
                    <a:pt x="3" y="75"/>
                  </a:lnTo>
                  <a:lnTo>
                    <a:pt x="0" y="66"/>
                  </a:lnTo>
                  <a:lnTo>
                    <a:pt x="3" y="60"/>
                  </a:lnTo>
                  <a:lnTo>
                    <a:pt x="6" y="60"/>
                  </a:lnTo>
                  <a:lnTo>
                    <a:pt x="9" y="60"/>
                  </a:lnTo>
                  <a:lnTo>
                    <a:pt x="9" y="60"/>
                  </a:lnTo>
                  <a:lnTo>
                    <a:pt x="9" y="54"/>
                  </a:lnTo>
                  <a:lnTo>
                    <a:pt x="6" y="51"/>
                  </a:lnTo>
                  <a:lnTo>
                    <a:pt x="6" y="48"/>
                  </a:lnTo>
                  <a:lnTo>
                    <a:pt x="9" y="45"/>
                  </a:lnTo>
                  <a:lnTo>
                    <a:pt x="9" y="45"/>
                  </a:lnTo>
                  <a:lnTo>
                    <a:pt x="9" y="36"/>
                  </a:lnTo>
                  <a:lnTo>
                    <a:pt x="6" y="33"/>
                  </a:lnTo>
                  <a:lnTo>
                    <a:pt x="3" y="30"/>
                  </a:lnTo>
                  <a:lnTo>
                    <a:pt x="0" y="24"/>
                  </a:lnTo>
                  <a:lnTo>
                    <a:pt x="0" y="24"/>
                  </a:lnTo>
                  <a:lnTo>
                    <a:pt x="6" y="24"/>
                  </a:lnTo>
                  <a:lnTo>
                    <a:pt x="12" y="24"/>
                  </a:lnTo>
                  <a:lnTo>
                    <a:pt x="18" y="27"/>
                  </a:lnTo>
                  <a:lnTo>
                    <a:pt x="18" y="27"/>
                  </a:lnTo>
                  <a:lnTo>
                    <a:pt x="21" y="27"/>
                  </a:lnTo>
                  <a:lnTo>
                    <a:pt x="21" y="24"/>
                  </a:lnTo>
                  <a:lnTo>
                    <a:pt x="21" y="15"/>
                  </a:lnTo>
                  <a:lnTo>
                    <a:pt x="21" y="6"/>
                  </a:lnTo>
                  <a:lnTo>
                    <a:pt x="21" y="0"/>
                  </a:lnTo>
                  <a:lnTo>
                    <a:pt x="2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27" name="Freeform 41"/>
            <p:cNvSpPr>
              <a:spLocks/>
            </p:cNvSpPr>
            <p:nvPr/>
          </p:nvSpPr>
          <p:spPr bwMode="auto">
            <a:xfrm>
              <a:off x="1046163" y="2906713"/>
              <a:ext cx="33338" cy="23812"/>
            </a:xfrm>
            <a:custGeom>
              <a:avLst/>
              <a:gdLst>
                <a:gd name="T0" fmla="*/ 21 w 21"/>
                <a:gd name="T1" fmla="*/ 0 h 15"/>
                <a:gd name="T2" fmla="*/ 21 w 21"/>
                <a:gd name="T3" fmla="*/ 0 h 15"/>
                <a:gd name="T4" fmla="*/ 21 w 21"/>
                <a:gd name="T5" fmla="*/ 3 h 15"/>
                <a:gd name="T6" fmla="*/ 21 w 21"/>
                <a:gd name="T7" fmla="*/ 6 h 15"/>
                <a:gd name="T8" fmla="*/ 18 w 21"/>
                <a:gd name="T9" fmla="*/ 9 h 15"/>
                <a:gd name="T10" fmla="*/ 18 w 21"/>
                <a:gd name="T11" fmla="*/ 9 h 15"/>
                <a:gd name="T12" fmla="*/ 12 w 21"/>
                <a:gd name="T13" fmla="*/ 15 h 15"/>
                <a:gd name="T14" fmla="*/ 6 w 21"/>
                <a:gd name="T15" fmla="*/ 15 h 15"/>
                <a:gd name="T16" fmla="*/ 0 w 21"/>
                <a:gd name="T17" fmla="*/ 12 h 15"/>
                <a:gd name="T18" fmla="*/ 0 w 21"/>
                <a:gd name="T19" fmla="*/ 12 h 15"/>
                <a:gd name="T20" fmla="*/ 3 w 21"/>
                <a:gd name="T21" fmla="*/ 6 h 15"/>
                <a:gd name="T22" fmla="*/ 9 w 21"/>
                <a:gd name="T23" fmla="*/ 3 h 15"/>
                <a:gd name="T24" fmla="*/ 21 w 21"/>
                <a:gd name="T25" fmla="*/ 0 h 15"/>
                <a:gd name="T26" fmla="*/ 21 w 21"/>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5">
                  <a:moveTo>
                    <a:pt x="21" y="0"/>
                  </a:moveTo>
                  <a:lnTo>
                    <a:pt x="21" y="0"/>
                  </a:lnTo>
                  <a:lnTo>
                    <a:pt x="21" y="3"/>
                  </a:lnTo>
                  <a:lnTo>
                    <a:pt x="21" y="6"/>
                  </a:lnTo>
                  <a:lnTo>
                    <a:pt x="18" y="9"/>
                  </a:lnTo>
                  <a:lnTo>
                    <a:pt x="18" y="9"/>
                  </a:lnTo>
                  <a:lnTo>
                    <a:pt x="12" y="15"/>
                  </a:lnTo>
                  <a:lnTo>
                    <a:pt x="6" y="15"/>
                  </a:lnTo>
                  <a:lnTo>
                    <a:pt x="0" y="12"/>
                  </a:lnTo>
                  <a:lnTo>
                    <a:pt x="0" y="12"/>
                  </a:lnTo>
                  <a:lnTo>
                    <a:pt x="3" y="6"/>
                  </a:lnTo>
                  <a:lnTo>
                    <a:pt x="9" y="3"/>
                  </a:lnTo>
                  <a:lnTo>
                    <a:pt x="21" y="0"/>
                  </a:lnTo>
                  <a:lnTo>
                    <a:pt x="2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28" name="Freeform 42"/>
            <p:cNvSpPr>
              <a:spLocks/>
            </p:cNvSpPr>
            <p:nvPr/>
          </p:nvSpPr>
          <p:spPr bwMode="auto">
            <a:xfrm>
              <a:off x="1895475" y="2930525"/>
              <a:ext cx="39688" cy="52387"/>
            </a:xfrm>
            <a:custGeom>
              <a:avLst/>
              <a:gdLst>
                <a:gd name="T0" fmla="*/ 3 w 25"/>
                <a:gd name="T1" fmla="*/ 0 h 33"/>
                <a:gd name="T2" fmla="*/ 3 w 25"/>
                <a:gd name="T3" fmla="*/ 0 h 33"/>
                <a:gd name="T4" fmla="*/ 10 w 25"/>
                <a:gd name="T5" fmla="*/ 9 h 33"/>
                <a:gd name="T6" fmla="*/ 13 w 25"/>
                <a:gd name="T7" fmla="*/ 18 h 33"/>
                <a:gd name="T8" fmla="*/ 16 w 25"/>
                <a:gd name="T9" fmla="*/ 24 h 33"/>
                <a:gd name="T10" fmla="*/ 25 w 25"/>
                <a:gd name="T11" fmla="*/ 30 h 33"/>
                <a:gd name="T12" fmla="*/ 25 w 25"/>
                <a:gd name="T13" fmla="*/ 30 h 33"/>
                <a:gd name="T14" fmla="*/ 22 w 25"/>
                <a:gd name="T15" fmla="*/ 33 h 33"/>
                <a:gd name="T16" fmla="*/ 19 w 25"/>
                <a:gd name="T17" fmla="*/ 33 h 33"/>
                <a:gd name="T18" fmla="*/ 13 w 25"/>
                <a:gd name="T19" fmla="*/ 33 h 33"/>
                <a:gd name="T20" fmla="*/ 10 w 25"/>
                <a:gd name="T21" fmla="*/ 27 h 33"/>
                <a:gd name="T22" fmla="*/ 7 w 25"/>
                <a:gd name="T23" fmla="*/ 21 h 33"/>
                <a:gd name="T24" fmla="*/ 7 w 25"/>
                <a:gd name="T25" fmla="*/ 21 h 33"/>
                <a:gd name="T26" fmla="*/ 0 w 25"/>
                <a:gd name="T27" fmla="*/ 18 h 33"/>
                <a:gd name="T28" fmla="*/ 0 w 25"/>
                <a:gd name="T29" fmla="*/ 12 h 33"/>
                <a:gd name="T30" fmla="*/ 0 w 25"/>
                <a:gd name="T31" fmla="*/ 6 h 33"/>
                <a:gd name="T32" fmla="*/ 3 w 25"/>
                <a:gd name="T33" fmla="*/ 0 h 33"/>
                <a:gd name="T34" fmla="*/ 3 w 25"/>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33">
                  <a:moveTo>
                    <a:pt x="3" y="0"/>
                  </a:moveTo>
                  <a:lnTo>
                    <a:pt x="3" y="0"/>
                  </a:lnTo>
                  <a:lnTo>
                    <a:pt x="10" y="9"/>
                  </a:lnTo>
                  <a:lnTo>
                    <a:pt x="13" y="18"/>
                  </a:lnTo>
                  <a:lnTo>
                    <a:pt x="16" y="24"/>
                  </a:lnTo>
                  <a:lnTo>
                    <a:pt x="25" y="30"/>
                  </a:lnTo>
                  <a:lnTo>
                    <a:pt x="25" y="30"/>
                  </a:lnTo>
                  <a:lnTo>
                    <a:pt x="22" y="33"/>
                  </a:lnTo>
                  <a:lnTo>
                    <a:pt x="19" y="33"/>
                  </a:lnTo>
                  <a:lnTo>
                    <a:pt x="13" y="33"/>
                  </a:lnTo>
                  <a:lnTo>
                    <a:pt x="10" y="27"/>
                  </a:lnTo>
                  <a:lnTo>
                    <a:pt x="7" y="21"/>
                  </a:lnTo>
                  <a:lnTo>
                    <a:pt x="7" y="21"/>
                  </a:lnTo>
                  <a:lnTo>
                    <a:pt x="0" y="18"/>
                  </a:lnTo>
                  <a:lnTo>
                    <a:pt x="0" y="12"/>
                  </a:lnTo>
                  <a:lnTo>
                    <a:pt x="0" y="6"/>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29" name="Freeform 43"/>
            <p:cNvSpPr>
              <a:spLocks/>
            </p:cNvSpPr>
            <p:nvPr/>
          </p:nvSpPr>
          <p:spPr bwMode="auto">
            <a:xfrm>
              <a:off x="9120188" y="2930525"/>
              <a:ext cx="61913" cy="273050"/>
            </a:xfrm>
            <a:custGeom>
              <a:avLst/>
              <a:gdLst>
                <a:gd name="T0" fmla="*/ 12 w 39"/>
                <a:gd name="T1" fmla="*/ 6 h 172"/>
                <a:gd name="T2" fmla="*/ 18 w 39"/>
                <a:gd name="T3" fmla="*/ 0 h 172"/>
                <a:gd name="T4" fmla="*/ 18 w 39"/>
                <a:gd name="T5" fmla="*/ 24 h 172"/>
                <a:gd name="T6" fmla="*/ 18 w 39"/>
                <a:gd name="T7" fmla="*/ 33 h 172"/>
                <a:gd name="T8" fmla="*/ 21 w 39"/>
                <a:gd name="T9" fmla="*/ 36 h 172"/>
                <a:gd name="T10" fmla="*/ 21 w 39"/>
                <a:gd name="T11" fmla="*/ 45 h 172"/>
                <a:gd name="T12" fmla="*/ 24 w 39"/>
                <a:gd name="T13" fmla="*/ 51 h 172"/>
                <a:gd name="T14" fmla="*/ 24 w 39"/>
                <a:gd name="T15" fmla="*/ 57 h 172"/>
                <a:gd name="T16" fmla="*/ 24 w 39"/>
                <a:gd name="T17" fmla="*/ 63 h 172"/>
                <a:gd name="T18" fmla="*/ 27 w 39"/>
                <a:gd name="T19" fmla="*/ 85 h 172"/>
                <a:gd name="T20" fmla="*/ 27 w 39"/>
                <a:gd name="T21" fmla="*/ 94 h 172"/>
                <a:gd name="T22" fmla="*/ 30 w 39"/>
                <a:gd name="T23" fmla="*/ 106 h 172"/>
                <a:gd name="T24" fmla="*/ 39 w 39"/>
                <a:gd name="T25" fmla="*/ 112 h 172"/>
                <a:gd name="T26" fmla="*/ 33 w 39"/>
                <a:gd name="T27" fmla="*/ 118 h 172"/>
                <a:gd name="T28" fmla="*/ 24 w 39"/>
                <a:gd name="T29" fmla="*/ 115 h 172"/>
                <a:gd name="T30" fmla="*/ 21 w 39"/>
                <a:gd name="T31" fmla="*/ 133 h 172"/>
                <a:gd name="T32" fmla="*/ 24 w 39"/>
                <a:gd name="T33" fmla="*/ 145 h 172"/>
                <a:gd name="T34" fmla="*/ 15 w 39"/>
                <a:gd name="T35" fmla="*/ 145 h 172"/>
                <a:gd name="T36" fmla="*/ 21 w 39"/>
                <a:gd name="T37" fmla="*/ 154 h 172"/>
                <a:gd name="T38" fmla="*/ 24 w 39"/>
                <a:gd name="T39" fmla="*/ 172 h 172"/>
                <a:gd name="T40" fmla="*/ 15 w 39"/>
                <a:gd name="T41" fmla="*/ 169 h 172"/>
                <a:gd name="T42" fmla="*/ 9 w 39"/>
                <a:gd name="T43" fmla="*/ 169 h 172"/>
                <a:gd name="T44" fmla="*/ 3 w 39"/>
                <a:gd name="T45" fmla="*/ 169 h 172"/>
                <a:gd name="T46" fmla="*/ 6 w 39"/>
                <a:gd name="T47" fmla="*/ 157 h 172"/>
                <a:gd name="T48" fmla="*/ 6 w 39"/>
                <a:gd name="T49" fmla="*/ 145 h 172"/>
                <a:gd name="T50" fmla="*/ 6 w 39"/>
                <a:gd name="T51" fmla="*/ 136 h 172"/>
                <a:gd name="T52" fmla="*/ 0 w 39"/>
                <a:gd name="T53" fmla="*/ 133 h 172"/>
                <a:gd name="T54" fmla="*/ 9 w 39"/>
                <a:gd name="T55" fmla="*/ 97 h 172"/>
                <a:gd name="T56" fmla="*/ 6 w 39"/>
                <a:gd name="T57" fmla="*/ 82 h 172"/>
                <a:gd name="T58" fmla="*/ 0 w 39"/>
                <a:gd name="T59" fmla="*/ 63 h 172"/>
                <a:gd name="T60" fmla="*/ 0 w 39"/>
                <a:gd name="T61" fmla="*/ 54 h 172"/>
                <a:gd name="T62" fmla="*/ 3 w 39"/>
                <a:gd name="T63" fmla="*/ 39 h 172"/>
                <a:gd name="T64" fmla="*/ 0 w 39"/>
                <a:gd name="T65" fmla="*/ 33 h 172"/>
                <a:gd name="T66" fmla="*/ 12 w 39"/>
                <a:gd name="T67" fmla="*/ 21 h 172"/>
                <a:gd name="T68" fmla="*/ 12 w 39"/>
                <a:gd name="T69" fmla="*/ 15 h 172"/>
                <a:gd name="T70" fmla="*/ 15 w 39"/>
                <a:gd name="T71" fmla="*/ 9 h 172"/>
                <a:gd name="T72" fmla="*/ 15 w 39"/>
                <a:gd name="T73" fmla="*/ 6 h 172"/>
                <a:gd name="T74" fmla="*/ 12 w 39"/>
                <a:gd name="T75" fmla="*/ 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 h="172">
                  <a:moveTo>
                    <a:pt x="12" y="6"/>
                  </a:moveTo>
                  <a:lnTo>
                    <a:pt x="12" y="6"/>
                  </a:lnTo>
                  <a:lnTo>
                    <a:pt x="15" y="0"/>
                  </a:lnTo>
                  <a:lnTo>
                    <a:pt x="18" y="0"/>
                  </a:lnTo>
                  <a:lnTo>
                    <a:pt x="18" y="9"/>
                  </a:lnTo>
                  <a:lnTo>
                    <a:pt x="18" y="24"/>
                  </a:lnTo>
                  <a:lnTo>
                    <a:pt x="18" y="30"/>
                  </a:lnTo>
                  <a:lnTo>
                    <a:pt x="18" y="33"/>
                  </a:lnTo>
                  <a:lnTo>
                    <a:pt x="18" y="33"/>
                  </a:lnTo>
                  <a:lnTo>
                    <a:pt x="21" y="36"/>
                  </a:lnTo>
                  <a:lnTo>
                    <a:pt x="21" y="39"/>
                  </a:lnTo>
                  <a:lnTo>
                    <a:pt x="21" y="45"/>
                  </a:lnTo>
                  <a:lnTo>
                    <a:pt x="24" y="51"/>
                  </a:lnTo>
                  <a:lnTo>
                    <a:pt x="24" y="51"/>
                  </a:lnTo>
                  <a:lnTo>
                    <a:pt x="27" y="54"/>
                  </a:lnTo>
                  <a:lnTo>
                    <a:pt x="24" y="57"/>
                  </a:lnTo>
                  <a:lnTo>
                    <a:pt x="24" y="63"/>
                  </a:lnTo>
                  <a:lnTo>
                    <a:pt x="24" y="63"/>
                  </a:lnTo>
                  <a:lnTo>
                    <a:pt x="27" y="76"/>
                  </a:lnTo>
                  <a:lnTo>
                    <a:pt x="27" y="85"/>
                  </a:lnTo>
                  <a:lnTo>
                    <a:pt x="27" y="94"/>
                  </a:lnTo>
                  <a:lnTo>
                    <a:pt x="27" y="94"/>
                  </a:lnTo>
                  <a:lnTo>
                    <a:pt x="27" y="100"/>
                  </a:lnTo>
                  <a:lnTo>
                    <a:pt x="30" y="106"/>
                  </a:lnTo>
                  <a:lnTo>
                    <a:pt x="39" y="112"/>
                  </a:lnTo>
                  <a:lnTo>
                    <a:pt x="39" y="112"/>
                  </a:lnTo>
                  <a:lnTo>
                    <a:pt x="36" y="118"/>
                  </a:lnTo>
                  <a:lnTo>
                    <a:pt x="33" y="118"/>
                  </a:lnTo>
                  <a:lnTo>
                    <a:pt x="27" y="118"/>
                  </a:lnTo>
                  <a:lnTo>
                    <a:pt x="24" y="115"/>
                  </a:lnTo>
                  <a:lnTo>
                    <a:pt x="24" y="115"/>
                  </a:lnTo>
                  <a:lnTo>
                    <a:pt x="21" y="133"/>
                  </a:lnTo>
                  <a:lnTo>
                    <a:pt x="24" y="145"/>
                  </a:lnTo>
                  <a:lnTo>
                    <a:pt x="24" y="145"/>
                  </a:lnTo>
                  <a:lnTo>
                    <a:pt x="15" y="145"/>
                  </a:lnTo>
                  <a:lnTo>
                    <a:pt x="15" y="145"/>
                  </a:lnTo>
                  <a:lnTo>
                    <a:pt x="18" y="148"/>
                  </a:lnTo>
                  <a:lnTo>
                    <a:pt x="21" y="154"/>
                  </a:lnTo>
                  <a:lnTo>
                    <a:pt x="24" y="163"/>
                  </a:lnTo>
                  <a:lnTo>
                    <a:pt x="24" y="172"/>
                  </a:lnTo>
                  <a:lnTo>
                    <a:pt x="24" y="172"/>
                  </a:lnTo>
                  <a:lnTo>
                    <a:pt x="15" y="169"/>
                  </a:lnTo>
                  <a:lnTo>
                    <a:pt x="12" y="169"/>
                  </a:lnTo>
                  <a:lnTo>
                    <a:pt x="9" y="169"/>
                  </a:lnTo>
                  <a:lnTo>
                    <a:pt x="3" y="169"/>
                  </a:lnTo>
                  <a:lnTo>
                    <a:pt x="3" y="169"/>
                  </a:lnTo>
                  <a:lnTo>
                    <a:pt x="6" y="160"/>
                  </a:lnTo>
                  <a:lnTo>
                    <a:pt x="6" y="157"/>
                  </a:lnTo>
                  <a:lnTo>
                    <a:pt x="6" y="151"/>
                  </a:lnTo>
                  <a:lnTo>
                    <a:pt x="6" y="145"/>
                  </a:lnTo>
                  <a:lnTo>
                    <a:pt x="6" y="145"/>
                  </a:lnTo>
                  <a:lnTo>
                    <a:pt x="6" y="136"/>
                  </a:lnTo>
                  <a:lnTo>
                    <a:pt x="0" y="133"/>
                  </a:lnTo>
                  <a:lnTo>
                    <a:pt x="0" y="133"/>
                  </a:lnTo>
                  <a:lnTo>
                    <a:pt x="6" y="112"/>
                  </a:lnTo>
                  <a:lnTo>
                    <a:pt x="9" y="97"/>
                  </a:lnTo>
                  <a:lnTo>
                    <a:pt x="6" y="82"/>
                  </a:lnTo>
                  <a:lnTo>
                    <a:pt x="6" y="82"/>
                  </a:lnTo>
                  <a:lnTo>
                    <a:pt x="3" y="73"/>
                  </a:lnTo>
                  <a:lnTo>
                    <a:pt x="0" y="63"/>
                  </a:lnTo>
                  <a:lnTo>
                    <a:pt x="0" y="63"/>
                  </a:lnTo>
                  <a:lnTo>
                    <a:pt x="0" y="54"/>
                  </a:lnTo>
                  <a:lnTo>
                    <a:pt x="3" y="48"/>
                  </a:lnTo>
                  <a:lnTo>
                    <a:pt x="3" y="39"/>
                  </a:lnTo>
                  <a:lnTo>
                    <a:pt x="0" y="33"/>
                  </a:lnTo>
                  <a:lnTo>
                    <a:pt x="0" y="33"/>
                  </a:lnTo>
                  <a:lnTo>
                    <a:pt x="3" y="27"/>
                  </a:lnTo>
                  <a:lnTo>
                    <a:pt x="12" y="21"/>
                  </a:lnTo>
                  <a:lnTo>
                    <a:pt x="12" y="21"/>
                  </a:lnTo>
                  <a:lnTo>
                    <a:pt x="12" y="15"/>
                  </a:lnTo>
                  <a:lnTo>
                    <a:pt x="12" y="12"/>
                  </a:lnTo>
                  <a:lnTo>
                    <a:pt x="15" y="9"/>
                  </a:lnTo>
                  <a:lnTo>
                    <a:pt x="15" y="9"/>
                  </a:lnTo>
                  <a:lnTo>
                    <a:pt x="15" y="6"/>
                  </a:lnTo>
                  <a:lnTo>
                    <a:pt x="12" y="6"/>
                  </a:lnTo>
                  <a:lnTo>
                    <a:pt x="12"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7" name="Freeform 44"/>
            <p:cNvSpPr>
              <a:spLocks/>
            </p:cNvSpPr>
            <p:nvPr/>
          </p:nvSpPr>
          <p:spPr bwMode="auto">
            <a:xfrm>
              <a:off x="998538" y="2940050"/>
              <a:ext cx="14288" cy="19050"/>
            </a:xfrm>
            <a:custGeom>
              <a:avLst/>
              <a:gdLst>
                <a:gd name="T0" fmla="*/ 3 w 9"/>
                <a:gd name="T1" fmla="*/ 0 h 12"/>
                <a:gd name="T2" fmla="*/ 3 w 9"/>
                <a:gd name="T3" fmla="*/ 0 h 12"/>
                <a:gd name="T4" fmla="*/ 6 w 9"/>
                <a:gd name="T5" fmla="*/ 0 h 12"/>
                <a:gd name="T6" fmla="*/ 6 w 9"/>
                <a:gd name="T7" fmla="*/ 0 h 12"/>
                <a:gd name="T8" fmla="*/ 9 w 9"/>
                <a:gd name="T9" fmla="*/ 6 h 12"/>
                <a:gd name="T10" fmla="*/ 6 w 9"/>
                <a:gd name="T11" fmla="*/ 12 h 12"/>
                <a:gd name="T12" fmla="*/ 3 w 9"/>
                <a:gd name="T13" fmla="*/ 12 h 12"/>
                <a:gd name="T14" fmla="*/ 0 w 9"/>
                <a:gd name="T15" fmla="*/ 12 h 12"/>
                <a:gd name="T16" fmla="*/ 0 w 9"/>
                <a:gd name="T17" fmla="*/ 12 h 12"/>
                <a:gd name="T18" fmla="*/ 0 w 9"/>
                <a:gd name="T19" fmla="*/ 3 h 12"/>
                <a:gd name="T20" fmla="*/ 0 w 9"/>
                <a:gd name="T21" fmla="*/ 3 h 12"/>
                <a:gd name="T22" fmla="*/ 3 w 9"/>
                <a:gd name="T23" fmla="*/ 3 h 12"/>
                <a:gd name="T24" fmla="*/ 3 w 9"/>
                <a:gd name="T25" fmla="*/ 0 h 12"/>
                <a:gd name="T26" fmla="*/ 3 w 9"/>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2">
                  <a:moveTo>
                    <a:pt x="3" y="0"/>
                  </a:moveTo>
                  <a:lnTo>
                    <a:pt x="3" y="0"/>
                  </a:lnTo>
                  <a:lnTo>
                    <a:pt x="6" y="0"/>
                  </a:lnTo>
                  <a:lnTo>
                    <a:pt x="6" y="0"/>
                  </a:lnTo>
                  <a:lnTo>
                    <a:pt x="9" y="6"/>
                  </a:lnTo>
                  <a:lnTo>
                    <a:pt x="6" y="12"/>
                  </a:lnTo>
                  <a:lnTo>
                    <a:pt x="3" y="12"/>
                  </a:lnTo>
                  <a:lnTo>
                    <a:pt x="0" y="12"/>
                  </a:lnTo>
                  <a:lnTo>
                    <a:pt x="0" y="12"/>
                  </a:lnTo>
                  <a:lnTo>
                    <a:pt x="0" y="3"/>
                  </a:lnTo>
                  <a:lnTo>
                    <a:pt x="0" y="3"/>
                  </a:lnTo>
                  <a:lnTo>
                    <a:pt x="3" y="3"/>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8" name="Freeform 45"/>
            <p:cNvSpPr>
              <a:spLocks/>
            </p:cNvSpPr>
            <p:nvPr/>
          </p:nvSpPr>
          <p:spPr bwMode="auto">
            <a:xfrm>
              <a:off x="3816350" y="3041650"/>
              <a:ext cx="187325" cy="161925"/>
            </a:xfrm>
            <a:custGeom>
              <a:avLst/>
              <a:gdLst>
                <a:gd name="T0" fmla="*/ 54 w 118"/>
                <a:gd name="T1" fmla="*/ 0 h 102"/>
                <a:gd name="T2" fmla="*/ 66 w 118"/>
                <a:gd name="T3" fmla="*/ 9 h 102"/>
                <a:gd name="T4" fmla="*/ 63 w 118"/>
                <a:gd name="T5" fmla="*/ 15 h 102"/>
                <a:gd name="T6" fmla="*/ 60 w 118"/>
                <a:gd name="T7" fmla="*/ 21 h 102"/>
                <a:gd name="T8" fmla="*/ 63 w 118"/>
                <a:gd name="T9" fmla="*/ 24 h 102"/>
                <a:gd name="T10" fmla="*/ 66 w 118"/>
                <a:gd name="T11" fmla="*/ 33 h 102"/>
                <a:gd name="T12" fmla="*/ 78 w 118"/>
                <a:gd name="T13" fmla="*/ 33 h 102"/>
                <a:gd name="T14" fmla="*/ 94 w 118"/>
                <a:gd name="T15" fmla="*/ 42 h 102"/>
                <a:gd name="T16" fmla="*/ 103 w 118"/>
                <a:gd name="T17" fmla="*/ 42 h 102"/>
                <a:gd name="T18" fmla="*/ 106 w 118"/>
                <a:gd name="T19" fmla="*/ 54 h 102"/>
                <a:gd name="T20" fmla="*/ 100 w 118"/>
                <a:gd name="T21" fmla="*/ 57 h 102"/>
                <a:gd name="T22" fmla="*/ 103 w 118"/>
                <a:gd name="T23" fmla="*/ 60 h 102"/>
                <a:gd name="T24" fmla="*/ 112 w 118"/>
                <a:gd name="T25" fmla="*/ 63 h 102"/>
                <a:gd name="T26" fmla="*/ 112 w 118"/>
                <a:gd name="T27" fmla="*/ 66 h 102"/>
                <a:gd name="T28" fmla="*/ 115 w 118"/>
                <a:gd name="T29" fmla="*/ 75 h 102"/>
                <a:gd name="T30" fmla="*/ 118 w 118"/>
                <a:gd name="T31" fmla="*/ 75 h 102"/>
                <a:gd name="T32" fmla="*/ 115 w 118"/>
                <a:gd name="T33" fmla="*/ 84 h 102"/>
                <a:gd name="T34" fmla="*/ 112 w 118"/>
                <a:gd name="T35" fmla="*/ 93 h 102"/>
                <a:gd name="T36" fmla="*/ 109 w 118"/>
                <a:gd name="T37" fmla="*/ 93 h 102"/>
                <a:gd name="T38" fmla="*/ 106 w 118"/>
                <a:gd name="T39" fmla="*/ 87 h 102"/>
                <a:gd name="T40" fmla="*/ 94 w 118"/>
                <a:gd name="T41" fmla="*/ 87 h 102"/>
                <a:gd name="T42" fmla="*/ 82 w 118"/>
                <a:gd name="T43" fmla="*/ 87 h 102"/>
                <a:gd name="T44" fmla="*/ 78 w 118"/>
                <a:gd name="T45" fmla="*/ 90 h 102"/>
                <a:gd name="T46" fmla="*/ 69 w 118"/>
                <a:gd name="T47" fmla="*/ 96 h 102"/>
                <a:gd name="T48" fmla="*/ 66 w 118"/>
                <a:gd name="T49" fmla="*/ 102 h 102"/>
                <a:gd name="T50" fmla="*/ 60 w 118"/>
                <a:gd name="T51" fmla="*/ 96 h 102"/>
                <a:gd name="T52" fmla="*/ 57 w 118"/>
                <a:gd name="T53" fmla="*/ 90 h 102"/>
                <a:gd name="T54" fmla="*/ 45 w 118"/>
                <a:gd name="T55" fmla="*/ 87 h 102"/>
                <a:gd name="T56" fmla="*/ 39 w 118"/>
                <a:gd name="T57" fmla="*/ 78 h 102"/>
                <a:gd name="T58" fmla="*/ 30 w 118"/>
                <a:gd name="T59" fmla="*/ 75 h 102"/>
                <a:gd name="T60" fmla="*/ 21 w 118"/>
                <a:gd name="T61" fmla="*/ 75 h 102"/>
                <a:gd name="T62" fmla="*/ 9 w 118"/>
                <a:gd name="T63" fmla="*/ 78 h 102"/>
                <a:gd name="T64" fmla="*/ 0 w 118"/>
                <a:gd name="T65" fmla="*/ 78 h 102"/>
                <a:gd name="T66" fmla="*/ 6 w 118"/>
                <a:gd name="T67" fmla="*/ 63 h 102"/>
                <a:gd name="T68" fmla="*/ 12 w 118"/>
                <a:gd name="T69" fmla="*/ 63 h 102"/>
                <a:gd name="T70" fmla="*/ 15 w 118"/>
                <a:gd name="T71" fmla="*/ 54 h 102"/>
                <a:gd name="T72" fmla="*/ 21 w 118"/>
                <a:gd name="T73" fmla="*/ 54 h 102"/>
                <a:gd name="T74" fmla="*/ 24 w 118"/>
                <a:gd name="T75" fmla="*/ 42 h 102"/>
                <a:gd name="T76" fmla="*/ 30 w 118"/>
                <a:gd name="T77" fmla="*/ 36 h 102"/>
                <a:gd name="T78" fmla="*/ 30 w 118"/>
                <a:gd name="T79" fmla="*/ 21 h 102"/>
                <a:gd name="T80" fmla="*/ 33 w 118"/>
                <a:gd name="T81" fmla="*/ 18 h 102"/>
                <a:gd name="T82" fmla="*/ 42 w 118"/>
                <a:gd name="T83" fmla="*/ 18 h 102"/>
                <a:gd name="T84" fmla="*/ 42 w 118"/>
                <a:gd name="T85" fmla="*/ 12 h 102"/>
                <a:gd name="T86" fmla="*/ 42 w 118"/>
                <a:gd name="T87" fmla="*/ 9 h 102"/>
                <a:gd name="T88" fmla="*/ 54 w 118"/>
                <a:gd name="T89" fmla="*/ 6 h 102"/>
                <a:gd name="T90" fmla="*/ 54 w 118"/>
                <a:gd name="T9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02">
                  <a:moveTo>
                    <a:pt x="54" y="0"/>
                  </a:moveTo>
                  <a:lnTo>
                    <a:pt x="54" y="0"/>
                  </a:lnTo>
                  <a:lnTo>
                    <a:pt x="60" y="6"/>
                  </a:lnTo>
                  <a:lnTo>
                    <a:pt x="66" y="9"/>
                  </a:lnTo>
                  <a:lnTo>
                    <a:pt x="66" y="9"/>
                  </a:lnTo>
                  <a:lnTo>
                    <a:pt x="63" y="15"/>
                  </a:lnTo>
                  <a:lnTo>
                    <a:pt x="60" y="18"/>
                  </a:lnTo>
                  <a:lnTo>
                    <a:pt x="60" y="21"/>
                  </a:lnTo>
                  <a:lnTo>
                    <a:pt x="63" y="24"/>
                  </a:lnTo>
                  <a:lnTo>
                    <a:pt x="63" y="24"/>
                  </a:lnTo>
                  <a:lnTo>
                    <a:pt x="63" y="30"/>
                  </a:lnTo>
                  <a:lnTo>
                    <a:pt x="66" y="33"/>
                  </a:lnTo>
                  <a:lnTo>
                    <a:pt x="78" y="33"/>
                  </a:lnTo>
                  <a:lnTo>
                    <a:pt x="78" y="33"/>
                  </a:lnTo>
                  <a:lnTo>
                    <a:pt x="85" y="39"/>
                  </a:lnTo>
                  <a:lnTo>
                    <a:pt x="94" y="42"/>
                  </a:lnTo>
                  <a:lnTo>
                    <a:pt x="103" y="42"/>
                  </a:lnTo>
                  <a:lnTo>
                    <a:pt x="103" y="42"/>
                  </a:lnTo>
                  <a:lnTo>
                    <a:pt x="106" y="51"/>
                  </a:lnTo>
                  <a:lnTo>
                    <a:pt x="106" y="54"/>
                  </a:lnTo>
                  <a:lnTo>
                    <a:pt x="100" y="57"/>
                  </a:lnTo>
                  <a:lnTo>
                    <a:pt x="100" y="57"/>
                  </a:lnTo>
                  <a:lnTo>
                    <a:pt x="100" y="60"/>
                  </a:lnTo>
                  <a:lnTo>
                    <a:pt x="103" y="60"/>
                  </a:lnTo>
                  <a:lnTo>
                    <a:pt x="109" y="60"/>
                  </a:lnTo>
                  <a:lnTo>
                    <a:pt x="112" y="63"/>
                  </a:lnTo>
                  <a:lnTo>
                    <a:pt x="112" y="63"/>
                  </a:lnTo>
                  <a:lnTo>
                    <a:pt x="112" y="66"/>
                  </a:lnTo>
                  <a:lnTo>
                    <a:pt x="112" y="69"/>
                  </a:lnTo>
                  <a:lnTo>
                    <a:pt x="115" y="75"/>
                  </a:lnTo>
                  <a:lnTo>
                    <a:pt x="118" y="75"/>
                  </a:lnTo>
                  <a:lnTo>
                    <a:pt x="118" y="75"/>
                  </a:lnTo>
                  <a:lnTo>
                    <a:pt x="118" y="81"/>
                  </a:lnTo>
                  <a:lnTo>
                    <a:pt x="115" y="84"/>
                  </a:lnTo>
                  <a:lnTo>
                    <a:pt x="112" y="87"/>
                  </a:lnTo>
                  <a:lnTo>
                    <a:pt x="112" y="93"/>
                  </a:lnTo>
                  <a:lnTo>
                    <a:pt x="112" y="93"/>
                  </a:lnTo>
                  <a:lnTo>
                    <a:pt x="109" y="93"/>
                  </a:lnTo>
                  <a:lnTo>
                    <a:pt x="109" y="90"/>
                  </a:lnTo>
                  <a:lnTo>
                    <a:pt x="106" y="87"/>
                  </a:lnTo>
                  <a:lnTo>
                    <a:pt x="106" y="87"/>
                  </a:lnTo>
                  <a:lnTo>
                    <a:pt x="94" y="87"/>
                  </a:lnTo>
                  <a:lnTo>
                    <a:pt x="91" y="87"/>
                  </a:lnTo>
                  <a:lnTo>
                    <a:pt x="82" y="87"/>
                  </a:lnTo>
                  <a:lnTo>
                    <a:pt x="82" y="87"/>
                  </a:lnTo>
                  <a:lnTo>
                    <a:pt x="78" y="90"/>
                  </a:lnTo>
                  <a:lnTo>
                    <a:pt x="72" y="93"/>
                  </a:lnTo>
                  <a:lnTo>
                    <a:pt x="69" y="96"/>
                  </a:lnTo>
                  <a:lnTo>
                    <a:pt x="66" y="102"/>
                  </a:lnTo>
                  <a:lnTo>
                    <a:pt x="66" y="102"/>
                  </a:lnTo>
                  <a:lnTo>
                    <a:pt x="63" y="102"/>
                  </a:lnTo>
                  <a:lnTo>
                    <a:pt x="60" y="96"/>
                  </a:lnTo>
                  <a:lnTo>
                    <a:pt x="57" y="90"/>
                  </a:lnTo>
                  <a:lnTo>
                    <a:pt x="57" y="90"/>
                  </a:lnTo>
                  <a:lnTo>
                    <a:pt x="51" y="87"/>
                  </a:lnTo>
                  <a:lnTo>
                    <a:pt x="45" y="87"/>
                  </a:lnTo>
                  <a:lnTo>
                    <a:pt x="45" y="87"/>
                  </a:lnTo>
                  <a:lnTo>
                    <a:pt x="39" y="78"/>
                  </a:lnTo>
                  <a:lnTo>
                    <a:pt x="36" y="75"/>
                  </a:lnTo>
                  <a:lnTo>
                    <a:pt x="30" y="75"/>
                  </a:lnTo>
                  <a:lnTo>
                    <a:pt x="30" y="75"/>
                  </a:lnTo>
                  <a:lnTo>
                    <a:pt x="21" y="75"/>
                  </a:lnTo>
                  <a:lnTo>
                    <a:pt x="15" y="75"/>
                  </a:lnTo>
                  <a:lnTo>
                    <a:pt x="9" y="78"/>
                  </a:lnTo>
                  <a:lnTo>
                    <a:pt x="0" y="78"/>
                  </a:lnTo>
                  <a:lnTo>
                    <a:pt x="0" y="78"/>
                  </a:lnTo>
                  <a:lnTo>
                    <a:pt x="6" y="72"/>
                  </a:lnTo>
                  <a:lnTo>
                    <a:pt x="6" y="63"/>
                  </a:lnTo>
                  <a:lnTo>
                    <a:pt x="6" y="63"/>
                  </a:lnTo>
                  <a:lnTo>
                    <a:pt x="12" y="63"/>
                  </a:lnTo>
                  <a:lnTo>
                    <a:pt x="12" y="57"/>
                  </a:lnTo>
                  <a:lnTo>
                    <a:pt x="15" y="54"/>
                  </a:lnTo>
                  <a:lnTo>
                    <a:pt x="21" y="54"/>
                  </a:lnTo>
                  <a:lnTo>
                    <a:pt x="21" y="54"/>
                  </a:lnTo>
                  <a:lnTo>
                    <a:pt x="21" y="48"/>
                  </a:lnTo>
                  <a:lnTo>
                    <a:pt x="24" y="42"/>
                  </a:lnTo>
                  <a:lnTo>
                    <a:pt x="30" y="36"/>
                  </a:lnTo>
                  <a:lnTo>
                    <a:pt x="30" y="36"/>
                  </a:lnTo>
                  <a:lnTo>
                    <a:pt x="30" y="27"/>
                  </a:lnTo>
                  <a:lnTo>
                    <a:pt x="30" y="21"/>
                  </a:lnTo>
                  <a:lnTo>
                    <a:pt x="33" y="18"/>
                  </a:lnTo>
                  <a:lnTo>
                    <a:pt x="33" y="18"/>
                  </a:lnTo>
                  <a:lnTo>
                    <a:pt x="39" y="18"/>
                  </a:lnTo>
                  <a:lnTo>
                    <a:pt x="42" y="18"/>
                  </a:lnTo>
                  <a:lnTo>
                    <a:pt x="42" y="18"/>
                  </a:lnTo>
                  <a:lnTo>
                    <a:pt x="42" y="12"/>
                  </a:lnTo>
                  <a:lnTo>
                    <a:pt x="42" y="9"/>
                  </a:lnTo>
                  <a:lnTo>
                    <a:pt x="42" y="9"/>
                  </a:lnTo>
                  <a:lnTo>
                    <a:pt x="48" y="6"/>
                  </a:lnTo>
                  <a:lnTo>
                    <a:pt x="54" y="6"/>
                  </a:lnTo>
                  <a:lnTo>
                    <a:pt x="54" y="0"/>
                  </a:lnTo>
                  <a:lnTo>
                    <a:pt x="5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9" name="Freeform 46"/>
            <p:cNvSpPr>
              <a:spLocks/>
            </p:cNvSpPr>
            <p:nvPr/>
          </p:nvSpPr>
          <p:spPr bwMode="auto">
            <a:xfrm>
              <a:off x="3714750" y="3094038"/>
              <a:ext cx="44450" cy="28575"/>
            </a:xfrm>
            <a:custGeom>
              <a:avLst/>
              <a:gdLst>
                <a:gd name="T0" fmla="*/ 0 w 28"/>
                <a:gd name="T1" fmla="*/ 0 h 18"/>
                <a:gd name="T2" fmla="*/ 0 w 28"/>
                <a:gd name="T3" fmla="*/ 0 h 18"/>
                <a:gd name="T4" fmla="*/ 9 w 28"/>
                <a:gd name="T5" fmla="*/ 3 h 18"/>
                <a:gd name="T6" fmla="*/ 15 w 28"/>
                <a:gd name="T7" fmla="*/ 6 h 18"/>
                <a:gd name="T8" fmla="*/ 22 w 28"/>
                <a:gd name="T9" fmla="*/ 9 h 18"/>
                <a:gd name="T10" fmla="*/ 28 w 28"/>
                <a:gd name="T11" fmla="*/ 12 h 18"/>
                <a:gd name="T12" fmla="*/ 28 w 28"/>
                <a:gd name="T13" fmla="*/ 12 h 18"/>
                <a:gd name="T14" fmla="*/ 28 w 28"/>
                <a:gd name="T15" fmla="*/ 15 h 18"/>
                <a:gd name="T16" fmla="*/ 22 w 28"/>
                <a:gd name="T17" fmla="*/ 18 h 18"/>
                <a:gd name="T18" fmla="*/ 12 w 28"/>
                <a:gd name="T19" fmla="*/ 15 h 18"/>
                <a:gd name="T20" fmla="*/ 3 w 28"/>
                <a:gd name="T21" fmla="*/ 9 h 18"/>
                <a:gd name="T22" fmla="*/ 0 w 28"/>
                <a:gd name="T23" fmla="*/ 6 h 18"/>
                <a:gd name="T24" fmla="*/ 0 w 28"/>
                <a:gd name="T25" fmla="*/ 0 h 18"/>
                <a:gd name="T26" fmla="*/ 0 w 28"/>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8">
                  <a:moveTo>
                    <a:pt x="0" y="0"/>
                  </a:moveTo>
                  <a:lnTo>
                    <a:pt x="0" y="0"/>
                  </a:lnTo>
                  <a:lnTo>
                    <a:pt x="9" y="3"/>
                  </a:lnTo>
                  <a:lnTo>
                    <a:pt x="15" y="6"/>
                  </a:lnTo>
                  <a:lnTo>
                    <a:pt x="22" y="9"/>
                  </a:lnTo>
                  <a:lnTo>
                    <a:pt x="28" y="12"/>
                  </a:lnTo>
                  <a:lnTo>
                    <a:pt x="28" y="12"/>
                  </a:lnTo>
                  <a:lnTo>
                    <a:pt x="28" y="15"/>
                  </a:lnTo>
                  <a:lnTo>
                    <a:pt x="22" y="18"/>
                  </a:lnTo>
                  <a:lnTo>
                    <a:pt x="12" y="15"/>
                  </a:lnTo>
                  <a:lnTo>
                    <a:pt x="3" y="9"/>
                  </a:lnTo>
                  <a:lnTo>
                    <a:pt x="0" y="6"/>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0" name="Freeform 47"/>
            <p:cNvSpPr>
              <a:spLocks/>
            </p:cNvSpPr>
            <p:nvPr/>
          </p:nvSpPr>
          <p:spPr bwMode="auto">
            <a:xfrm>
              <a:off x="9105900" y="3257550"/>
              <a:ext cx="123825" cy="90487"/>
            </a:xfrm>
            <a:custGeom>
              <a:avLst/>
              <a:gdLst>
                <a:gd name="T0" fmla="*/ 15 w 78"/>
                <a:gd name="T1" fmla="*/ 0 h 57"/>
                <a:gd name="T2" fmla="*/ 15 w 78"/>
                <a:gd name="T3" fmla="*/ 0 h 57"/>
                <a:gd name="T4" fmla="*/ 18 w 78"/>
                <a:gd name="T5" fmla="*/ 0 h 57"/>
                <a:gd name="T6" fmla="*/ 21 w 78"/>
                <a:gd name="T7" fmla="*/ 3 h 57"/>
                <a:gd name="T8" fmla="*/ 21 w 78"/>
                <a:gd name="T9" fmla="*/ 3 h 57"/>
                <a:gd name="T10" fmla="*/ 24 w 78"/>
                <a:gd name="T11" fmla="*/ 9 h 57"/>
                <a:gd name="T12" fmla="*/ 27 w 78"/>
                <a:gd name="T13" fmla="*/ 12 h 57"/>
                <a:gd name="T14" fmla="*/ 33 w 78"/>
                <a:gd name="T15" fmla="*/ 15 h 57"/>
                <a:gd name="T16" fmla="*/ 36 w 78"/>
                <a:gd name="T17" fmla="*/ 18 h 57"/>
                <a:gd name="T18" fmla="*/ 36 w 78"/>
                <a:gd name="T19" fmla="*/ 18 h 57"/>
                <a:gd name="T20" fmla="*/ 45 w 78"/>
                <a:gd name="T21" fmla="*/ 18 h 57"/>
                <a:gd name="T22" fmla="*/ 54 w 78"/>
                <a:gd name="T23" fmla="*/ 18 h 57"/>
                <a:gd name="T24" fmla="*/ 66 w 78"/>
                <a:gd name="T25" fmla="*/ 18 h 57"/>
                <a:gd name="T26" fmla="*/ 78 w 78"/>
                <a:gd name="T27" fmla="*/ 15 h 57"/>
                <a:gd name="T28" fmla="*/ 78 w 78"/>
                <a:gd name="T29" fmla="*/ 15 h 57"/>
                <a:gd name="T30" fmla="*/ 75 w 78"/>
                <a:gd name="T31" fmla="*/ 24 h 57"/>
                <a:gd name="T32" fmla="*/ 69 w 78"/>
                <a:gd name="T33" fmla="*/ 27 h 57"/>
                <a:gd name="T34" fmla="*/ 63 w 78"/>
                <a:gd name="T35" fmla="*/ 33 h 57"/>
                <a:gd name="T36" fmla="*/ 60 w 78"/>
                <a:gd name="T37" fmla="*/ 39 h 57"/>
                <a:gd name="T38" fmla="*/ 60 w 78"/>
                <a:gd name="T39" fmla="*/ 39 h 57"/>
                <a:gd name="T40" fmla="*/ 57 w 78"/>
                <a:gd name="T41" fmla="*/ 39 h 57"/>
                <a:gd name="T42" fmla="*/ 54 w 78"/>
                <a:gd name="T43" fmla="*/ 39 h 57"/>
                <a:gd name="T44" fmla="*/ 48 w 78"/>
                <a:gd name="T45" fmla="*/ 36 h 57"/>
                <a:gd name="T46" fmla="*/ 48 w 78"/>
                <a:gd name="T47" fmla="*/ 36 h 57"/>
                <a:gd name="T48" fmla="*/ 42 w 78"/>
                <a:gd name="T49" fmla="*/ 36 h 57"/>
                <a:gd name="T50" fmla="*/ 39 w 78"/>
                <a:gd name="T51" fmla="*/ 42 h 57"/>
                <a:gd name="T52" fmla="*/ 33 w 78"/>
                <a:gd name="T53" fmla="*/ 45 h 57"/>
                <a:gd name="T54" fmla="*/ 33 w 78"/>
                <a:gd name="T55" fmla="*/ 45 h 57"/>
                <a:gd name="T56" fmla="*/ 33 w 78"/>
                <a:gd name="T57" fmla="*/ 42 h 57"/>
                <a:gd name="T58" fmla="*/ 33 w 78"/>
                <a:gd name="T59" fmla="*/ 42 h 57"/>
                <a:gd name="T60" fmla="*/ 30 w 78"/>
                <a:gd name="T61" fmla="*/ 45 h 57"/>
                <a:gd name="T62" fmla="*/ 30 w 78"/>
                <a:gd name="T63" fmla="*/ 48 h 57"/>
                <a:gd name="T64" fmla="*/ 27 w 78"/>
                <a:gd name="T65" fmla="*/ 57 h 57"/>
                <a:gd name="T66" fmla="*/ 27 w 78"/>
                <a:gd name="T67" fmla="*/ 57 h 57"/>
                <a:gd name="T68" fmla="*/ 24 w 78"/>
                <a:gd name="T69" fmla="*/ 57 h 57"/>
                <a:gd name="T70" fmla="*/ 21 w 78"/>
                <a:gd name="T71" fmla="*/ 54 h 57"/>
                <a:gd name="T72" fmla="*/ 18 w 78"/>
                <a:gd name="T73" fmla="*/ 48 h 57"/>
                <a:gd name="T74" fmla="*/ 12 w 78"/>
                <a:gd name="T75" fmla="*/ 42 h 57"/>
                <a:gd name="T76" fmla="*/ 12 w 78"/>
                <a:gd name="T77" fmla="*/ 45 h 57"/>
                <a:gd name="T78" fmla="*/ 9 w 78"/>
                <a:gd name="T79" fmla="*/ 48 h 57"/>
                <a:gd name="T80" fmla="*/ 9 w 78"/>
                <a:gd name="T81" fmla="*/ 48 h 57"/>
                <a:gd name="T82" fmla="*/ 3 w 78"/>
                <a:gd name="T83" fmla="*/ 42 h 57"/>
                <a:gd name="T84" fmla="*/ 0 w 78"/>
                <a:gd name="T85" fmla="*/ 36 h 57"/>
                <a:gd name="T86" fmla="*/ 3 w 78"/>
                <a:gd name="T87" fmla="*/ 21 h 57"/>
                <a:gd name="T88" fmla="*/ 9 w 78"/>
                <a:gd name="T89" fmla="*/ 9 h 57"/>
                <a:gd name="T90" fmla="*/ 15 w 78"/>
                <a:gd name="T91" fmla="*/ 0 h 57"/>
                <a:gd name="T92" fmla="*/ 15 w 78"/>
                <a:gd name="T9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 h="57">
                  <a:moveTo>
                    <a:pt x="15" y="0"/>
                  </a:moveTo>
                  <a:lnTo>
                    <a:pt x="15" y="0"/>
                  </a:lnTo>
                  <a:lnTo>
                    <a:pt x="18" y="0"/>
                  </a:lnTo>
                  <a:lnTo>
                    <a:pt x="21" y="3"/>
                  </a:lnTo>
                  <a:lnTo>
                    <a:pt x="21" y="3"/>
                  </a:lnTo>
                  <a:lnTo>
                    <a:pt x="24" y="9"/>
                  </a:lnTo>
                  <a:lnTo>
                    <a:pt x="27" y="12"/>
                  </a:lnTo>
                  <a:lnTo>
                    <a:pt x="33" y="15"/>
                  </a:lnTo>
                  <a:lnTo>
                    <a:pt x="36" y="18"/>
                  </a:lnTo>
                  <a:lnTo>
                    <a:pt x="36" y="18"/>
                  </a:lnTo>
                  <a:lnTo>
                    <a:pt x="45" y="18"/>
                  </a:lnTo>
                  <a:lnTo>
                    <a:pt x="54" y="18"/>
                  </a:lnTo>
                  <a:lnTo>
                    <a:pt x="66" y="18"/>
                  </a:lnTo>
                  <a:lnTo>
                    <a:pt x="78" y="15"/>
                  </a:lnTo>
                  <a:lnTo>
                    <a:pt x="78" y="15"/>
                  </a:lnTo>
                  <a:lnTo>
                    <a:pt x="75" y="24"/>
                  </a:lnTo>
                  <a:lnTo>
                    <a:pt x="69" y="27"/>
                  </a:lnTo>
                  <a:lnTo>
                    <a:pt x="63" y="33"/>
                  </a:lnTo>
                  <a:lnTo>
                    <a:pt x="60" y="39"/>
                  </a:lnTo>
                  <a:lnTo>
                    <a:pt x="60" y="39"/>
                  </a:lnTo>
                  <a:lnTo>
                    <a:pt x="57" y="39"/>
                  </a:lnTo>
                  <a:lnTo>
                    <a:pt x="54" y="39"/>
                  </a:lnTo>
                  <a:lnTo>
                    <a:pt x="48" y="36"/>
                  </a:lnTo>
                  <a:lnTo>
                    <a:pt x="48" y="36"/>
                  </a:lnTo>
                  <a:lnTo>
                    <a:pt x="42" y="36"/>
                  </a:lnTo>
                  <a:lnTo>
                    <a:pt x="39" y="42"/>
                  </a:lnTo>
                  <a:lnTo>
                    <a:pt x="33" y="45"/>
                  </a:lnTo>
                  <a:lnTo>
                    <a:pt x="33" y="45"/>
                  </a:lnTo>
                  <a:lnTo>
                    <a:pt x="33" y="42"/>
                  </a:lnTo>
                  <a:lnTo>
                    <a:pt x="33" y="42"/>
                  </a:lnTo>
                  <a:lnTo>
                    <a:pt x="30" y="45"/>
                  </a:lnTo>
                  <a:lnTo>
                    <a:pt x="30" y="48"/>
                  </a:lnTo>
                  <a:lnTo>
                    <a:pt x="27" y="57"/>
                  </a:lnTo>
                  <a:lnTo>
                    <a:pt x="27" y="57"/>
                  </a:lnTo>
                  <a:lnTo>
                    <a:pt x="24" y="57"/>
                  </a:lnTo>
                  <a:lnTo>
                    <a:pt x="21" y="54"/>
                  </a:lnTo>
                  <a:lnTo>
                    <a:pt x="18" y="48"/>
                  </a:lnTo>
                  <a:lnTo>
                    <a:pt x="12" y="42"/>
                  </a:lnTo>
                  <a:lnTo>
                    <a:pt x="12" y="45"/>
                  </a:lnTo>
                  <a:lnTo>
                    <a:pt x="9" y="48"/>
                  </a:lnTo>
                  <a:lnTo>
                    <a:pt x="9" y="48"/>
                  </a:lnTo>
                  <a:lnTo>
                    <a:pt x="3" y="42"/>
                  </a:lnTo>
                  <a:lnTo>
                    <a:pt x="0" y="36"/>
                  </a:lnTo>
                  <a:lnTo>
                    <a:pt x="3" y="21"/>
                  </a:lnTo>
                  <a:lnTo>
                    <a:pt x="9" y="9"/>
                  </a:lnTo>
                  <a:lnTo>
                    <a:pt x="15" y="0"/>
                  </a:lnTo>
                  <a:lnTo>
                    <a:pt x="15"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1" name="Freeform 48"/>
            <p:cNvSpPr>
              <a:spLocks/>
            </p:cNvSpPr>
            <p:nvPr/>
          </p:nvSpPr>
          <p:spPr bwMode="auto">
            <a:xfrm>
              <a:off x="8851900" y="3371850"/>
              <a:ext cx="258763" cy="225425"/>
            </a:xfrm>
            <a:custGeom>
              <a:avLst/>
              <a:gdLst>
                <a:gd name="T0" fmla="*/ 148 w 163"/>
                <a:gd name="T1" fmla="*/ 0 h 142"/>
                <a:gd name="T2" fmla="*/ 154 w 163"/>
                <a:gd name="T3" fmla="*/ 0 h 142"/>
                <a:gd name="T4" fmla="*/ 160 w 163"/>
                <a:gd name="T5" fmla="*/ 3 h 142"/>
                <a:gd name="T6" fmla="*/ 163 w 163"/>
                <a:gd name="T7" fmla="*/ 39 h 142"/>
                <a:gd name="T8" fmla="*/ 160 w 163"/>
                <a:gd name="T9" fmla="*/ 64 h 142"/>
                <a:gd name="T10" fmla="*/ 157 w 163"/>
                <a:gd name="T11" fmla="*/ 64 h 142"/>
                <a:gd name="T12" fmla="*/ 157 w 163"/>
                <a:gd name="T13" fmla="*/ 58 h 142"/>
                <a:gd name="T14" fmla="*/ 154 w 163"/>
                <a:gd name="T15" fmla="*/ 58 h 142"/>
                <a:gd name="T16" fmla="*/ 151 w 163"/>
                <a:gd name="T17" fmla="*/ 67 h 142"/>
                <a:gd name="T18" fmla="*/ 157 w 163"/>
                <a:gd name="T19" fmla="*/ 82 h 142"/>
                <a:gd name="T20" fmla="*/ 151 w 163"/>
                <a:gd name="T21" fmla="*/ 79 h 142"/>
                <a:gd name="T22" fmla="*/ 148 w 163"/>
                <a:gd name="T23" fmla="*/ 76 h 142"/>
                <a:gd name="T24" fmla="*/ 148 w 163"/>
                <a:gd name="T25" fmla="*/ 118 h 142"/>
                <a:gd name="T26" fmla="*/ 139 w 163"/>
                <a:gd name="T27" fmla="*/ 115 h 142"/>
                <a:gd name="T28" fmla="*/ 136 w 163"/>
                <a:gd name="T29" fmla="*/ 112 h 142"/>
                <a:gd name="T30" fmla="*/ 127 w 163"/>
                <a:gd name="T31" fmla="*/ 121 h 142"/>
                <a:gd name="T32" fmla="*/ 123 w 163"/>
                <a:gd name="T33" fmla="*/ 121 h 142"/>
                <a:gd name="T34" fmla="*/ 120 w 163"/>
                <a:gd name="T35" fmla="*/ 118 h 142"/>
                <a:gd name="T36" fmla="*/ 102 w 163"/>
                <a:gd name="T37" fmla="*/ 121 h 142"/>
                <a:gd name="T38" fmla="*/ 90 w 163"/>
                <a:gd name="T39" fmla="*/ 127 h 142"/>
                <a:gd name="T40" fmla="*/ 81 w 163"/>
                <a:gd name="T41" fmla="*/ 127 h 142"/>
                <a:gd name="T42" fmla="*/ 78 w 163"/>
                <a:gd name="T43" fmla="*/ 133 h 142"/>
                <a:gd name="T44" fmla="*/ 75 w 163"/>
                <a:gd name="T45" fmla="*/ 142 h 142"/>
                <a:gd name="T46" fmla="*/ 63 w 163"/>
                <a:gd name="T47" fmla="*/ 136 h 142"/>
                <a:gd name="T48" fmla="*/ 57 w 163"/>
                <a:gd name="T49" fmla="*/ 121 h 142"/>
                <a:gd name="T50" fmla="*/ 54 w 163"/>
                <a:gd name="T51" fmla="*/ 121 h 142"/>
                <a:gd name="T52" fmla="*/ 51 w 163"/>
                <a:gd name="T53" fmla="*/ 130 h 142"/>
                <a:gd name="T54" fmla="*/ 48 w 163"/>
                <a:gd name="T55" fmla="*/ 130 h 142"/>
                <a:gd name="T56" fmla="*/ 42 w 163"/>
                <a:gd name="T57" fmla="*/ 127 h 142"/>
                <a:gd name="T58" fmla="*/ 30 w 163"/>
                <a:gd name="T59" fmla="*/ 130 h 142"/>
                <a:gd name="T60" fmla="*/ 12 w 163"/>
                <a:gd name="T61" fmla="*/ 136 h 142"/>
                <a:gd name="T62" fmla="*/ 0 w 163"/>
                <a:gd name="T63" fmla="*/ 133 h 142"/>
                <a:gd name="T64" fmla="*/ 6 w 163"/>
                <a:gd name="T65" fmla="*/ 118 h 142"/>
                <a:gd name="T66" fmla="*/ 9 w 163"/>
                <a:gd name="T67" fmla="*/ 118 h 142"/>
                <a:gd name="T68" fmla="*/ 15 w 163"/>
                <a:gd name="T69" fmla="*/ 121 h 142"/>
                <a:gd name="T70" fmla="*/ 15 w 163"/>
                <a:gd name="T71" fmla="*/ 121 h 142"/>
                <a:gd name="T72" fmla="*/ 18 w 163"/>
                <a:gd name="T73" fmla="*/ 115 h 142"/>
                <a:gd name="T74" fmla="*/ 45 w 163"/>
                <a:gd name="T75" fmla="*/ 112 h 142"/>
                <a:gd name="T76" fmla="*/ 75 w 163"/>
                <a:gd name="T77" fmla="*/ 109 h 142"/>
                <a:gd name="T78" fmla="*/ 72 w 163"/>
                <a:gd name="T79" fmla="*/ 100 h 142"/>
                <a:gd name="T80" fmla="*/ 81 w 163"/>
                <a:gd name="T81" fmla="*/ 91 h 142"/>
                <a:gd name="T82" fmla="*/ 81 w 163"/>
                <a:gd name="T83" fmla="*/ 82 h 142"/>
                <a:gd name="T84" fmla="*/ 90 w 163"/>
                <a:gd name="T85" fmla="*/ 85 h 142"/>
                <a:gd name="T86" fmla="*/ 90 w 163"/>
                <a:gd name="T87" fmla="*/ 73 h 142"/>
                <a:gd name="T88" fmla="*/ 102 w 163"/>
                <a:gd name="T89" fmla="*/ 76 h 142"/>
                <a:gd name="T90" fmla="*/ 114 w 163"/>
                <a:gd name="T91" fmla="*/ 76 h 142"/>
                <a:gd name="T92" fmla="*/ 114 w 163"/>
                <a:gd name="T93" fmla="*/ 70 h 142"/>
                <a:gd name="T94" fmla="*/ 114 w 163"/>
                <a:gd name="T95" fmla="*/ 61 h 142"/>
                <a:gd name="T96" fmla="*/ 117 w 163"/>
                <a:gd name="T97" fmla="*/ 61 h 142"/>
                <a:gd name="T98" fmla="*/ 120 w 163"/>
                <a:gd name="T99" fmla="*/ 70 h 142"/>
                <a:gd name="T100" fmla="*/ 123 w 163"/>
                <a:gd name="T101" fmla="*/ 70 h 142"/>
                <a:gd name="T102" fmla="*/ 127 w 163"/>
                <a:gd name="T103" fmla="*/ 61 h 142"/>
                <a:gd name="T104" fmla="*/ 123 w 163"/>
                <a:gd name="T105" fmla="*/ 49 h 142"/>
                <a:gd name="T106" fmla="*/ 130 w 163"/>
                <a:gd name="T107" fmla="*/ 43 h 142"/>
                <a:gd name="T108" fmla="*/ 133 w 163"/>
                <a:gd name="T109" fmla="*/ 24 h 142"/>
                <a:gd name="T110" fmla="*/ 136 w 163"/>
                <a:gd name="T111" fmla="*/ 15 h 142"/>
                <a:gd name="T112" fmla="*/ 145 w 163"/>
                <a:gd name="T113" fmla="*/ 9 h 142"/>
                <a:gd name="T114" fmla="*/ 148 w 163"/>
                <a:gd name="T11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2">
                  <a:moveTo>
                    <a:pt x="148" y="0"/>
                  </a:moveTo>
                  <a:lnTo>
                    <a:pt x="148" y="0"/>
                  </a:lnTo>
                  <a:lnTo>
                    <a:pt x="151" y="0"/>
                  </a:lnTo>
                  <a:lnTo>
                    <a:pt x="154" y="0"/>
                  </a:lnTo>
                  <a:lnTo>
                    <a:pt x="160" y="3"/>
                  </a:lnTo>
                  <a:lnTo>
                    <a:pt x="160" y="3"/>
                  </a:lnTo>
                  <a:lnTo>
                    <a:pt x="160" y="24"/>
                  </a:lnTo>
                  <a:lnTo>
                    <a:pt x="163" y="39"/>
                  </a:lnTo>
                  <a:lnTo>
                    <a:pt x="163" y="52"/>
                  </a:lnTo>
                  <a:lnTo>
                    <a:pt x="160" y="64"/>
                  </a:lnTo>
                  <a:lnTo>
                    <a:pt x="160" y="64"/>
                  </a:lnTo>
                  <a:lnTo>
                    <a:pt x="157" y="64"/>
                  </a:lnTo>
                  <a:lnTo>
                    <a:pt x="157" y="61"/>
                  </a:lnTo>
                  <a:lnTo>
                    <a:pt x="157" y="58"/>
                  </a:lnTo>
                  <a:lnTo>
                    <a:pt x="157" y="58"/>
                  </a:lnTo>
                  <a:lnTo>
                    <a:pt x="154" y="58"/>
                  </a:lnTo>
                  <a:lnTo>
                    <a:pt x="151" y="61"/>
                  </a:lnTo>
                  <a:lnTo>
                    <a:pt x="151" y="67"/>
                  </a:lnTo>
                  <a:lnTo>
                    <a:pt x="154" y="76"/>
                  </a:lnTo>
                  <a:lnTo>
                    <a:pt x="157" y="82"/>
                  </a:lnTo>
                  <a:lnTo>
                    <a:pt x="157" y="82"/>
                  </a:lnTo>
                  <a:lnTo>
                    <a:pt x="151" y="79"/>
                  </a:lnTo>
                  <a:lnTo>
                    <a:pt x="148" y="76"/>
                  </a:lnTo>
                  <a:lnTo>
                    <a:pt x="148" y="76"/>
                  </a:lnTo>
                  <a:lnTo>
                    <a:pt x="148" y="118"/>
                  </a:lnTo>
                  <a:lnTo>
                    <a:pt x="148" y="118"/>
                  </a:lnTo>
                  <a:lnTo>
                    <a:pt x="145" y="115"/>
                  </a:lnTo>
                  <a:lnTo>
                    <a:pt x="139" y="115"/>
                  </a:lnTo>
                  <a:lnTo>
                    <a:pt x="139" y="115"/>
                  </a:lnTo>
                  <a:lnTo>
                    <a:pt x="136" y="112"/>
                  </a:lnTo>
                  <a:lnTo>
                    <a:pt x="133" y="115"/>
                  </a:lnTo>
                  <a:lnTo>
                    <a:pt x="127" y="121"/>
                  </a:lnTo>
                  <a:lnTo>
                    <a:pt x="127" y="121"/>
                  </a:lnTo>
                  <a:lnTo>
                    <a:pt x="123" y="121"/>
                  </a:lnTo>
                  <a:lnTo>
                    <a:pt x="120" y="118"/>
                  </a:lnTo>
                  <a:lnTo>
                    <a:pt x="120" y="118"/>
                  </a:lnTo>
                  <a:lnTo>
                    <a:pt x="102" y="121"/>
                  </a:lnTo>
                  <a:lnTo>
                    <a:pt x="102" y="121"/>
                  </a:lnTo>
                  <a:lnTo>
                    <a:pt x="96" y="124"/>
                  </a:lnTo>
                  <a:lnTo>
                    <a:pt x="90" y="127"/>
                  </a:lnTo>
                  <a:lnTo>
                    <a:pt x="81" y="127"/>
                  </a:lnTo>
                  <a:lnTo>
                    <a:pt x="81" y="127"/>
                  </a:lnTo>
                  <a:lnTo>
                    <a:pt x="78" y="127"/>
                  </a:lnTo>
                  <a:lnTo>
                    <a:pt x="78" y="133"/>
                  </a:lnTo>
                  <a:lnTo>
                    <a:pt x="78" y="139"/>
                  </a:lnTo>
                  <a:lnTo>
                    <a:pt x="75" y="142"/>
                  </a:lnTo>
                  <a:lnTo>
                    <a:pt x="75" y="142"/>
                  </a:lnTo>
                  <a:lnTo>
                    <a:pt x="63" y="136"/>
                  </a:lnTo>
                  <a:lnTo>
                    <a:pt x="60" y="130"/>
                  </a:lnTo>
                  <a:lnTo>
                    <a:pt x="57" y="121"/>
                  </a:lnTo>
                  <a:lnTo>
                    <a:pt x="57" y="121"/>
                  </a:lnTo>
                  <a:lnTo>
                    <a:pt x="54" y="121"/>
                  </a:lnTo>
                  <a:lnTo>
                    <a:pt x="51" y="124"/>
                  </a:lnTo>
                  <a:lnTo>
                    <a:pt x="51" y="130"/>
                  </a:lnTo>
                  <a:lnTo>
                    <a:pt x="51" y="130"/>
                  </a:lnTo>
                  <a:lnTo>
                    <a:pt x="48" y="130"/>
                  </a:lnTo>
                  <a:lnTo>
                    <a:pt x="45" y="127"/>
                  </a:lnTo>
                  <a:lnTo>
                    <a:pt x="42" y="127"/>
                  </a:lnTo>
                  <a:lnTo>
                    <a:pt x="42" y="127"/>
                  </a:lnTo>
                  <a:lnTo>
                    <a:pt x="30" y="130"/>
                  </a:lnTo>
                  <a:lnTo>
                    <a:pt x="21" y="133"/>
                  </a:lnTo>
                  <a:lnTo>
                    <a:pt x="12" y="136"/>
                  </a:lnTo>
                  <a:lnTo>
                    <a:pt x="0" y="133"/>
                  </a:lnTo>
                  <a:lnTo>
                    <a:pt x="0" y="133"/>
                  </a:lnTo>
                  <a:lnTo>
                    <a:pt x="6" y="127"/>
                  </a:lnTo>
                  <a:lnTo>
                    <a:pt x="6" y="118"/>
                  </a:lnTo>
                  <a:lnTo>
                    <a:pt x="6" y="118"/>
                  </a:lnTo>
                  <a:lnTo>
                    <a:pt x="9" y="118"/>
                  </a:lnTo>
                  <a:lnTo>
                    <a:pt x="12" y="118"/>
                  </a:lnTo>
                  <a:lnTo>
                    <a:pt x="15" y="121"/>
                  </a:lnTo>
                  <a:lnTo>
                    <a:pt x="15" y="121"/>
                  </a:lnTo>
                  <a:lnTo>
                    <a:pt x="15" y="121"/>
                  </a:lnTo>
                  <a:lnTo>
                    <a:pt x="18" y="118"/>
                  </a:lnTo>
                  <a:lnTo>
                    <a:pt x="18" y="115"/>
                  </a:lnTo>
                  <a:lnTo>
                    <a:pt x="18" y="115"/>
                  </a:lnTo>
                  <a:lnTo>
                    <a:pt x="45" y="112"/>
                  </a:lnTo>
                  <a:lnTo>
                    <a:pt x="60" y="112"/>
                  </a:lnTo>
                  <a:lnTo>
                    <a:pt x="75" y="109"/>
                  </a:lnTo>
                  <a:lnTo>
                    <a:pt x="75" y="109"/>
                  </a:lnTo>
                  <a:lnTo>
                    <a:pt x="72" y="100"/>
                  </a:lnTo>
                  <a:lnTo>
                    <a:pt x="78" y="94"/>
                  </a:lnTo>
                  <a:lnTo>
                    <a:pt x="81" y="91"/>
                  </a:lnTo>
                  <a:lnTo>
                    <a:pt x="81" y="82"/>
                  </a:lnTo>
                  <a:lnTo>
                    <a:pt x="81" y="82"/>
                  </a:lnTo>
                  <a:lnTo>
                    <a:pt x="87" y="85"/>
                  </a:lnTo>
                  <a:lnTo>
                    <a:pt x="90" y="85"/>
                  </a:lnTo>
                  <a:lnTo>
                    <a:pt x="90" y="73"/>
                  </a:lnTo>
                  <a:lnTo>
                    <a:pt x="90" y="73"/>
                  </a:lnTo>
                  <a:lnTo>
                    <a:pt x="96" y="76"/>
                  </a:lnTo>
                  <a:lnTo>
                    <a:pt x="102" y="76"/>
                  </a:lnTo>
                  <a:lnTo>
                    <a:pt x="108" y="73"/>
                  </a:lnTo>
                  <a:lnTo>
                    <a:pt x="114" y="76"/>
                  </a:lnTo>
                  <a:lnTo>
                    <a:pt x="114" y="76"/>
                  </a:lnTo>
                  <a:lnTo>
                    <a:pt x="114" y="70"/>
                  </a:lnTo>
                  <a:lnTo>
                    <a:pt x="114" y="64"/>
                  </a:lnTo>
                  <a:lnTo>
                    <a:pt x="114" y="61"/>
                  </a:lnTo>
                  <a:lnTo>
                    <a:pt x="114" y="61"/>
                  </a:lnTo>
                  <a:lnTo>
                    <a:pt x="117" y="61"/>
                  </a:lnTo>
                  <a:lnTo>
                    <a:pt x="117" y="64"/>
                  </a:lnTo>
                  <a:lnTo>
                    <a:pt x="120" y="70"/>
                  </a:lnTo>
                  <a:lnTo>
                    <a:pt x="120" y="70"/>
                  </a:lnTo>
                  <a:lnTo>
                    <a:pt x="123" y="70"/>
                  </a:lnTo>
                  <a:lnTo>
                    <a:pt x="127" y="67"/>
                  </a:lnTo>
                  <a:lnTo>
                    <a:pt x="127" y="61"/>
                  </a:lnTo>
                  <a:lnTo>
                    <a:pt x="123" y="49"/>
                  </a:lnTo>
                  <a:lnTo>
                    <a:pt x="123" y="49"/>
                  </a:lnTo>
                  <a:lnTo>
                    <a:pt x="127" y="46"/>
                  </a:lnTo>
                  <a:lnTo>
                    <a:pt x="130" y="43"/>
                  </a:lnTo>
                  <a:lnTo>
                    <a:pt x="133" y="33"/>
                  </a:lnTo>
                  <a:lnTo>
                    <a:pt x="133" y="24"/>
                  </a:lnTo>
                  <a:lnTo>
                    <a:pt x="136" y="15"/>
                  </a:lnTo>
                  <a:lnTo>
                    <a:pt x="136" y="15"/>
                  </a:lnTo>
                  <a:lnTo>
                    <a:pt x="139" y="12"/>
                  </a:lnTo>
                  <a:lnTo>
                    <a:pt x="145" y="9"/>
                  </a:lnTo>
                  <a:lnTo>
                    <a:pt x="148" y="6"/>
                  </a:lnTo>
                  <a:lnTo>
                    <a:pt x="148" y="0"/>
                  </a:lnTo>
                  <a:lnTo>
                    <a:pt x="148"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2" name="Freeform 49"/>
            <p:cNvSpPr>
              <a:spLocks/>
            </p:cNvSpPr>
            <p:nvPr/>
          </p:nvSpPr>
          <p:spPr bwMode="auto">
            <a:xfrm>
              <a:off x="5611813" y="3386138"/>
              <a:ext cx="33338" cy="42862"/>
            </a:xfrm>
            <a:custGeom>
              <a:avLst/>
              <a:gdLst>
                <a:gd name="T0" fmla="*/ 9 w 21"/>
                <a:gd name="T1" fmla="*/ 0 h 27"/>
                <a:gd name="T2" fmla="*/ 9 w 21"/>
                <a:gd name="T3" fmla="*/ 0 h 27"/>
                <a:gd name="T4" fmla="*/ 15 w 21"/>
                <a:gd name="T5" fmla="*/ 0 h 27"/>
                <a:gd name="T6" fmla="*/ 18 w 21"/>
                <a:gd name="T7" fmla="*/ 3 h 27"/>
                <a:gd name="T8" fmla="*/ 21 w 21"/>
                <a:gd name="T9" fmla="*/ 9 h 27"/>
                <a:gd name="T10" fmla="*/ 18 w 21"/>
                <a:gd name="T11" fmla="*/ 15 h 27"/>
                <a:gd name="T12" fmla="*/ 18 w 21"/>
                <a:gd name="T13" fmla="*/ 21 h 27"/>
                <a:gd name="T14" fmla="*/ 12 w 21"/>
                <a:gd name="T15" fmla="*/ 24 h 27"/>
                <a:gd name="T16" fmla="*/ 9 w 21"/>
                <a:gd name="T17" fmla="*/ 27 h 27"/>
                <a:gd name="T18" fmla="*/ 0 w 21"/>
                <a:gd name="T19" fmla="*/ 27 h 27"/>
                <a:gd name="T20" fmla="*/ 0 w 21"/>
                <a:gd name="T21" fmla="*/ 27 h 27"/>
                <a:gd name="T22" fmla="*/ 3 w 21"/>
                <a:gd name="T23" fmla="*/ 24 h 27"/>
                <a:gd name="T24" fmla="*/ 6 w 21"/>
                <a:gd name="T25" fmla="*/ 21 h 27"/>
                <a:gd name="T26" fmla="*/ 6 w 21"/>
                <a:gd name="T27" fmla="*/ 12 h 27"/>
                <a:gd name="T28" fmla="*/ 6 w 21"/>
                <a:gd name="T29" fmla="*/ 3 h 27"/>
                <a:gd name="T30" fmla="*/ 6 w 21"/>
                <a:gd name="T31" fmla="*/ 0 h 27"/>
                <a:gd name="T32" fmla="*/ 9 w 21"/>
                <a:gd name="T33" fmla="*/ 0 h 27"/>
                <a:gd name="T34" fmla="*/ 9 w 21"/>
                <a:gd name="T3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7">
                  <a:moveTo>
                    <a:pt x="9" y="0"/>
                  </a:moveTo>
                  <a:lnTo>
                    <a:pt x="9" y="0"/>
                  </a:lnTo>
                  <a:lnTo>
                    <a:pt x="15" y="0"/>
                  </a:lnTo>
                  <a:lnTo>
                    <a:pt x="18" y="3"/>
                  </a:lnTo>
                  <a:lnTo>
                    <a:pt x="21" y="9"/>
                  </a:lnTo>
                  <a:lnTo>
                    <a:pt x="18" y="15"/>
                  </a:lnTo>
                  <a:lnTo>
                    <a:pt x="18" y="21"/>
                  </a:lnTo>
                  <a:lnTo>
                    <a:pt x="12" y="24"/>
                  </a:lnTo>
                  <a:lnTo>
                    <a:pt x="9" y="27"/>
                  </a:lnTo>
                  <a:lnTo>
                    <a:pt x="0" y="27"/>
                  </a:lnTo>
                  <a:lnTo>
                    <a:pt x="0" y="27"/>
                  </a:lnTo>
                  <a:lnTo>
                    <a:pt x="3" y="24"/>
                  </a:lnTo>
                  <a:lnTo>
                    <a:pt x="6" y="21"/>
                  </a:lnTo>
                  <a:lnTo>
                    <a:pt x="6" y="12"/>
                  </a:lnTo>
                  <a:lnTo>
                    <a:pt x="6" y="3"/>
                  </a:lnTo>
                  <a:lnTo>
                    <a:pt x="6" y="0"/>
                  </a:lnTo>
                  <a:lnTo>
                    <a:pt x="9" y="0"/>
                  </a:lnTo>
                  <a:lnTo>
                    <a:pt x="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3" name="Freeform 50"/>
            <p:cNvSpPr>
              <a:spLocks/>
            </p:cNvSpPr>
            <p:nvPr/>
          </p:nvSpPr>
          <p:spPr bwMode="auto">
            <a:xfrm>
              <a:off x="5726113" y="3468688"/>
              <a:ext cx="63500" cy="33337"/>
            </a:xfrm>
            <a:custGeom>
              <a:avLst/>
              <a:gdLst>
                <a:gd name="T0" fmla="*/ 30 w 40"/>
                <a:gd name="T1" fmla="*/ 0 h 21"/>
                <a:gd name="T2" fmla="*/ 30 w 40"/>
                <a:gd name="T3" fmla="*/ 0 h 21"/>
                <a:gd name="T4" fmla="*/ 37 w 40"/>
                <a:gd name="T5" fmla="*/ 9 h 21"/>
                <a:gd name="T6" fmla="*/ 40 w 40"/>
                <a:gd name="T7" fmla="*/ 21 h 21"/>
                <a:gd name="T8" fmla="*/ 40 w 40"/>
                <a:gd name="T9" fmla="*/ 21 h 21"/>
                <a:gd name="T10" fmla="*/ 33 w 40"/>
                <a:gd name="T11" fmla="*/ 21 h 21"/>
                <a:gd name="T12" fmla="*/ 27 w 40"/>
                <a:gd name="T13" fmla="*/ 21 h 21"/>
                <a:gd name="T14" fmla="*/ 21 w 40"/>
                <a:gd name="T15" fmla="*/ 21 h 21"/>
                <a:gd name="T16" fmla="*/ 18 w 40"/>
                <a:gd name="T17" fmla="*/ 21 h 21"/>
                <a:gd name="T18" fmla="*/ 18 w 40"/>
                <a:gd name="T19" fmla="*/ 21 h 21"/>
                <a:gd name="T20" fmla="*/ 18 w 40"/>
                <a:gd name="T21" fmla="*/ 15 h 21"/>
                <a:gd name="T22" fmla="*/ 18 w 40"/>
                <a:gd name="T23" fmla="*/ 15 h 21"/>
                <a:gd name="T24" fmla="*/ 9 w 40"/>
                <a:gd name="T25" fmla="*/ 15 h 21"/>
                <a:gd name="T26" fmla="*/ 3 w 40"/>
                <a:gd name="T27" fmla="*/ 15 h 21"/>
                <a:gd name="T28" fmla="*/ 3 w 40"/>
                <a:gd name="T29" fmla="*/ 12 h 21"/>
                <a:gd name="T30" fmla="*/ 3 w 40"/>
                <a:gd name="T31" fmla="*/ 12 h 21"/>
                <a:gd name="T32" fmla="*/ 0 w 40"/>
                <a:gd name="T33" fmla="*/ 6 h 21"/>
                <a:gd name="T34" fmla="*/ 3 w 40"/>
                <a:gd name="T35" fmla="*/ 3 h 21"/>
                <a:gd name="T36" fmla="*/ 15 w 40"/>
                <a:gd name="T37" fmla="*/ 3 h 21"/>
                <a:gd name="T38" fmla="*/ 24 w 40"/>
                <a:gd name="T39" fmla="*/ 6 h 21"/>
                <a:gd name="T40" fmla="*/ 27 w 40"/>
                <a:gd name="T41" fmla="*/ 3 h 21"/>
                <a:gd name="T42" fmla="*/ 30 w 40"/>
                <a:gd name="T43" fmla="*/ 0 h 21"/>
                <a:gd name="T44" fmla="*/ 30 w 40"/>
                <a:gd name="T4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21">
                  <a:moveTo>
                    <a:pt x="30" y="0"/>
                  </a:moveTo>
                  <a:lnTo>
                    <a:pt x="30" y="0"/>
                  </a:lnTo>
                  <a:lnTo>
                    <a:pt x="37" y="9"/>
                  </a:lnTo>
                  <a:lnTo>
                    <a:pt x="40" y="21"/>
                  </a:lnTo>
                  <a:lnTo>
                    <a:pt x="40" y="21"/>
                  </a:lnTo>
                  <a:lnTo>
                    <a:pt x="33" y="21"/>
                  </a:lnTo>
                  <a:lnTo>
                    <a:pt x="27" y="21"/>
                  </a:lnTo>
                  <a:lnTo>
                    <a:pt x="21" y="21"/>
                  </a:lnTo>
                  <a:lnTo>
                    <a:pt x="18" y="21"/>
                  </a:lnTo>
                  <a:lnTo>
                    <a:pt x="18" y="21"/>
                  </a:lnTo>
                  <a:lnTo>
                    <a:pt x="18" y="15"/>
                  </a:lnTo>
                  <a:lnTo>
                    <a:pt x="18" y="15"/>
                  </a:lnTo>
                  <a:lnTo>
                    <a:pt x="9" y="15"/>
                  </a:lnTo>
                  <a:lnTo>
                    <a:pt x="3" y="15"/>
                  </a:lnTo>
                  <a:lnTo>
                    <a:pt x="3" y="12"/>
                  </a:lnTo>
                  <a:lnTo>
                    <a:pt x="3" y="12"/>
                  </a:lnTo>
                  <a:lnTo>
                    <a:pt x="0" y="6"/>
                  </a:lnTo>
                  <a:lnTo>
                    <a:pt x="3" y="3"/>
                  </a:lnTo>
                  <a:lnTo>
                    <a:pt x="15" y="3"/>
                  </a:lnTo>
                  <a:lnTo>
                    <a:pt x="24" y="6"/>
                  </a:lnTo>
                  <a:lnTo>
                    <a:pt x="27" y="3"/>
                  </a:lnTo>
                  <a:lnTo>
                    <a:pt x="30" y="0"/>
                  </a:lnTo>
                  <a:lnTo>
                    <a:pt x="3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4" name="Freeform 51"/>
            <p:cNvSpPr>
              <a:spLocks/>
            </p:cNvSpPr>
            <p:nvPr/>
          </p:nvSpPr>
          <p:spPr bwMode="auto">
            <a:xfrm>
              <a:off x="6245225" y="3554413"/>
              <a:ext cx="38100" cy="19050"/>
            </a:xfrm>
            <a:custGeom>
              <a:avLst/>
              <a:gdLst>
                <a:gd name="T0" fmla="*/ 0 w 24"/>
                <a:gd name="T1" fmla="*/ 12 h 12"/>
                <a:gd name="T2" fmla="*/ 0 w 24"/>
                <a:gd name="T3" fmla="*/ 12 h 12"/>
                <a:gd name="T4" fmla="*/ 0 w 24"/>
                <a:gd name="T5" fmla="*/ 3 h 12"/>
                <a:gd name="T6" fmla="*/ 3 w 24"/>
                <a:gd name="T7" fmla="*/ 0 h 12"/>
                <a:gd name="T8" fmla="*/ 9 w 24"/>
                <a:gd name="T9" fmla="*/ 0 h 12"/>
                <a:gd name="T10" fmla="*/ 18 w 24"/>
                <a:gd name="T11" fmla="*/ 0 h 12"/>
                <a:gd name="T12" fmla="*/ 18 w 24"/>
                <a:gd name="T13" fmla="*/ 0 h 12"/>
                <a:gd name="T14" fmla="*/ 24 w 24"/>
                <a:gd name="T15" fmla="*/ 0 h 12"/>
                <a:gd name="T16" fmla="*/ 24 w 24"/>
                <a:gd name="T17" fmla="*/ 0 h 12"/>
                <a:gd name="T18" fmla="*/ 18 w 24"/>
                <a:gd name="T19" fmla="*/ 3 h 12"/>
                <a:gd name="T20" fmla="*/ 12 w 24"/>
                <a:gd name="T21" fmla="*/ 3 h 12"/>
                <a:gd name="T22" fmla="*/ 12 w 24"/>
                <a:gd name="T23" fmla="*/ 3 h 12"/>
                <a:gd name="T24" fmla="*/ 9 w 24"/>
                <a:gd name="T25" fmla="*/ 9 h 12"/>
                <a:gd name="T26" fmla="*/ 6 w 24"/>
                <a:gd name="T27" fmla="*/ 9 h 12"/>
                <a:gd name="T28" fmla="*/ 0 w 24"/>
                <a:gd name="T29" fmla="*/ 12 h 12"/>
                <a:gd name="T30" fmla="*/ 0 w 24"/>
                <a:gd name="T3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2">
                  <a:moveTo>
                    <a:pt x="0" y="12"/>
                  </a:moveTo>
                  <a:lnTo>
                    <a:pt x="0" y="12"/>
                  </a:lnTo>
                  <a:lnTo>
                    <a:pt x="0" y="3"/>
                  </a:lnTo>
                  <a:lnTo>
                    <a:pt x="3" y="0"/>
                  </a:lnTo>
                  <a:lnTo>
                    <a:pt x="9" y="0"/>
                  </a:lnTo>
                  <a:lnTo>
                    <a:pt x="18" y="0"/>
                  </a:lnTo>
                  <a:lnTo>
                    <a:pt x="18" y="0"/>
                  </a:lnTo>
                  <a:lnTo>
                    <a:pt x="24" y="0"/>
                  </a:lnTo>
                  <a:lnTo>
                    <a:pt x="24" y="0"/>
                  </a:lnTo>
                  <a:lnTo>
                    <a:pt x="18" y="3"/>
                  </a:lnTo>
                  <a:lnTo>
                    <a:pt x="12" y="3"/>
                  </a:lnTo>
                  <a:lnTo>
                    <a:pt x="12" y="3"/>
                  </a:lnTo>
                  <a:lnTo>
                    <a:pt x="9" y="9"/>
                  </a:lnTo>
                  <a:lnTo>
                    <a:pt x="6" y="9"/>
                  </a:lnTo>
                  <a:lnTo>
                    <a:pt x="0" y="12"/>
                  </a:lnTo>
                  <a:lnTo>
                    <a:pt x="0"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5" name="Freeform 52"/>
            <p:cNvSpPr>
              <a:spLocks/>
            </p:cNvSpPr>
            <p:nvPr/>
          </p:nvSpPr>
          <p:spPr bwMode="auto">
            <a:xfrm>
              <a:off x="8880475" y="3592513"/>
              <a:ext cx="38100" cy="23812"/>
            </a:xfrm>
            <a:custGeom>
              <a:avLst/>
              <a:gdLst>
                <a:gd name="T0" fmla="*/ 24 w 24"/>
                <a:gd name="T1" fmla="*/ 0 h 15"/>
                <a:gd name="T2" fmla="*/ 24 w 24"/>
                <a:gd name="T3" fmla="*/ 0 h 15"/>
                <a:gd name="T4" fmla="*/ 24 w 24"/>
                <a:gd name="T5" fmla="*/ 6 h 15"/>
                <a:gd name="T6" fmla="*/ 21 w 24"/>
                <a:gd name="T7" fmla="*/ 6 h 15"/>
                <a:gd name="T8" fmla="*/ 15 w 24"/>
                <a:gd name="T9" fmla="*/ 9 h 15"/>
                <a:gd name="T10" fmla="*/ 15 w 24"/>
                <a:gd name="T11" fmla="*/ 15 h 15"/>
                <a:gd name="T12" fmla="*/ 15 w 24"/>
                <a:gd name="T13" fmla="*/ 15 h 15"/>
                <a:gd name="T14" fmla="*/ 9 w 24"/>
                <a:gd name="T15" fmla="*/ 15 h 15"/>
                <a:gd name="T16" fmla="*/ 3 w 24"/>
                <a:gd name="T17" fmla="*/ 12 h 15"/>
                <a:gd name="T18" fmla="*/ 0 w 24"/>
                <a:gd name="T19" fmla="*/ 9 h 15"/>
                <a:gd name="T20" fmla="*/ 0 w 24"/>
                <a:gd name="T21" fmla="*/ 3 h 15"/>
                <a:gd name="T22" fmla="*/ 0 w 24"/>
                <a:gd name="T23" fmla="*/ 3 h 15"/>
                <a:gd name="T24" fmla="*/ 6 w 24"/>
                <a:gd name="T25" fmla="*/ 6 h 15"/>
                <a:gd name="T26" fmla="*/ 12 w 24"/>
                <a:gd name="T27" fmla="*/ 6 h 15"/>
                <a:gd name="T28" fmla="*/ 15 w 24"/>
                <a:gd name="T29" fmla="*/ 0 h 15"/>
                <a:gd name="T30" fmla="*/ 24 w 24"/>
                <a:gd name="T31" fmla="*/ 0 h 15"/>
                <a:gd name="T32" fmla="*/ 24 w 24"/>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5">
                  <a:moveTo>
                    <a:pt x="24" y="0"/>
                  </a:moveTo>
                  <a:lnTo>
                    <a:pt x="24" y="0"/>
                  </a:lnTo>
                  <a:lnTo>
                    <a:pt x="24" y="6"/>
                  </a:lnTo>
                  <a:lnTo>
                    <a:pt x="21" y="6"/>
                  </a:lnTo>
                  <a:lnTo>
                    <a:pt x="15" y="9"/>
                  </a:lnTo>
                  <a:lnTo>
                    <a:pt x="15" y="15"/>
                  </a:lnTo>
                  <a:lnTo>
                    <a:pt x="15" y="15"/>
                  </a:lnTo>
                  <a:lnTo>
                    <a:pt x="9" y="15"/>
                  </a:lnTo>
                  <a:lnTo>
                    <a:pt x="3" y="12"/>
                  </a:lnTo>
                  <a:lnTo>
                    <a:pt x="0" y="9"/>
                  </a:lnTo>
                  <a:lnTo>
                    <a:pt x="0" y="3"/>
                  </a:lnTo>
                  <a:lnTo>
                    <a:pt x="0" y="3"/>
                  </a:lnTo>
                  <a:lnTo>
                    <a:pt x="6" y="6"/>
                  </a:lnTo>
                  <a:lnTo>
                    <a:pt x="12" y="6"/>
                  </a:lnTo>
                  <a:lnTo>
                    <a:pt x="15" y="0"/>
                  </a:lnTo>
                  <a:lnTo>
                    <a:pt x="24" y="0"/>
                  </a:lnTo>
                  <a:lnTo>
                    <a:pt x="2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6" name="Freeform 53"/>
            <p:cNvSpPr>
              <a:spLocks/>
            </p:cNvSpPr>
            <p:nvPr/>
          </p:nvSpPr>
          <p:spPr bwMode="auto">
            <a:xfrm>
              <a:off x="8793163" y="3597275"/>
              <a:ext cx="63500" cy="58737"/>
            </a:xfrm>
            <a:custGeom>
              <a:avLst/>
              <a:gdLst>
                <a:gd name="T0" fmla="*/ 37 w 40"/>
                <a:gd name="T1" fmla="*/ 3 h 37"/>
                <a:gd name="T2" fmla="*/ 37 w 40"/>
                <a:gd name="T3" fmla="*/ 3 h 37"/>
                <a:gd name="T4" fmla="*/ 40 w 40"/>
                <a:gd name="T5" fmla="*/ 12 h 37"/>
                <a:gd name="T6" fmla="*/ 37 w 40"/>
                <a:gd name="T7" fmla="*/ 21 h 37"/>
                <a:gd name="T8" fmla="*/ 34 w 40"/>
                <a:gd name="T9" fmla="*/ 28 h 37"/>
                <a:gd name="T10" fmla="*/ 34 w 40"/>
                <a:gd name="T11" fmla="*/ 31 h 37"/>
                <a:gd name="T12" fmla="*/ 37 w 40"/>
                <a:gd name="T13" fmla="*/ 34 h 37"/>
                <a:gd name="T14" fmla="*/ 37 w 40"/>
                <a:gd name="T15" fmla="*/ 34 h 37"/>
                <a:gd name="T16" fmla="*/ 37 w 40"/>
                <a:gd name="T17" fmla="*/ 37 h 37"/>
                <a:gd name="T18" fmla="*/ 34 w 40"/>
                <a:gd name="T19" fmla="*/ 37 h 37"/>
                <a:gd name="T20" fmla="*/ 27 w 40"/>
                <a:gd name="T21" fmla="*/ 37 h 37"/>
                <a:gd name="T22" fmla="*/ 21 w 40"/>
                <a:gd name="T23" fmla="*/ 37 h 37"/>
                <a:gd name="T24" fmla="*/ 12 w 40"/>
                <a:gd name="T25" fmla="*/ 37 h 37"/>
                <a:gd name="T26" fmla="*/ 12 w 40"/>
                <a:gd name="T27" fmla="*/ 37 h 37"/>
                <a:gd name="T28" fmla="*/ 12 w 40"/>
                <a:gd name="T29" fmla="*/ 21 h 37"/>
                <a:gd name="T30" fmla="*/ 9 w 40"/>
                <a:gd name="T31" fmla="*/ 18 h 37"/>
                <a:gd name="T32" fmla="*/ 0 w 40"/>
                <a:gd name="T33" fmla="*/ 21 h 37"/>
                <a:gd name="T34" fmla="*/ 0 w 40"/>
                <a:gd name="T35" fmla="*/ 21 h 37"/>
                <a:gd name="T36" fmla="*/ 3 w 40"/>
                <a:gd name="T37" fmla="*/ 12 h 37"/>
                <a:gd name="T38" fmla="*/ 3 w 40"/>
                <a:gd name="T39" fmla="*/ 9 h 37"/>
                <a:gd name="T40" fmla="*/ 12 w 40"/>
                <a:gd name="T41" fmla="*/ 3 h 37"/>
                <a:gd name="T42" fmla="*/ 24 w 40"/>
                <a:gd name="T43" fmla="*/ 0 h 37"/>
                <a:gd name="T44" fmla="*/ 37 w 40"/>
                <a:gd name="T45" fmla="*/ 3 h 37"/>
                <a:gd name="T46" fmla="*/ 37 w 40"/>
                <a:gd name="T47"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37">
                  <a:moveTo>
                    <a:pt x="37" y="3"/>
                  </a:moveTo>
                  <a:lnTo>
                    <a:pt x="37" y="3"/>
                  </a:lnTo>
                  <a:lnTo>
                    <a:pt x="40" y="12"/>
                  </a:lnTo>
                  <a:lnTo>
                    <a:pt x="37" y="21"/>
                  </a:lnTo>
                  <a:lnTo>
                    <a:pt x="34" y="28"/>
                  </a:lnTo>
                  <a:lnTo>
                    <a:pt x="34" y="31"/>
                  </a:lnTo>
                  <a:lnTo>
                    <a:pt x="37" y="34"/>
                  </a:lnTo>
                  <a:lnTo>
                    <a:pt x="37" y="34"/>
                  </a:lnTo>
                  <a:lnTo>
                    <a:pt x="37" y="37"/>
                  </a:lnTo>
                  <a:lnTo>
                    <a:pt x="34" y="37"/>
                  </a:lnTo>
                  <a:lnTo>
                    <a:pt x="27" y="37"/>
                  </a:lnTo>
                  <a:lnTo>
                    <a:pt x="21" y="37"/>
                  </a:lnTo>
                  <a:lnTo>
                    <a:pt x="12" y="37"/>
                  </a:lnTo>
                  <a:lnTo>
                    <a:pt x="12" y="37"/>
                  </a:lnTo>
                  <a:lnTo>
                    <a:pt x="12" y="21"/>
                  </a:lnTo>
                  <a:lnTo>
                    <a:pt x="9" y="18"/>
                  </a:lnTo>
                  <a:lnTo>
                    <a:pt x="0" y="21"/>
                  </a:lnTo>
                  <a:lnTo>
                    <a:pt x="0" y="21"/>
                  </a:lnTo>
                  <a:lnTo>
                    <a:pt x="3" y="12"/>
                  </a:lnTo>
                  <a:lnTo>
                    <a:pt x="3" y="9"/>
                  </a:lnTo>
                  <a:lnTo>
                    <a:pt x="12" y="3"/>
                  </a:lnTo>
                  <a:lnTo>
                    <a:pt x="24" y="0"/>
                  </a:lnTo>
                  <a:lnTo>
                    <a:pt x="37" y="3"/>
                  </a:lnTo>
                  <a:lnTo>
                    <a:pt x="37"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7" name="Freeform 54"/>
            <p:cNvSpPr>
              <a:spLocks/>
            </p:cNvSpPr>
            <p:nvPr/>
          </p:nvSpPr>
          <p:spPr bwMode="auto">
            <a:xfrm>
              <a:off x="8548688" y="3857625"/>
              <a:ext cx="38100" cy="57150"/>
            </a:xfrm>
            <a:custGeom>
              <a:avLst/>
              <a:gdLst>
                <a:gd name="T0" fmla="*/ 24 w 24"/>
                <a:gd name="T1" fmla="*/ 12 h 36"/>
                <a:gd name="T2" fmla="*/ 24 w 24"/>
                <a:gd name="T3" fmla="*/ 12 h 36"/>
                <a:gd name="T4" fmla="*/ 24 w 24"/>
                <a:gd name="T5" fmla="*/ 18 h 36"/>
                <a:gd name="T6" fmla="*/ 18 w 24"/>
                <a:gd name="T7" fmla="*/ 21 h 36"/>
                <a:gd name="T8" fmla="*/ 15 w 24"/>
                <a:gd name="T9" fmla="*/ 27 h 36"/>
                <a:gd name="T10" fmla="*/ 18 w 24"/>
                <a:gd name="T11" fmla="*/ 36 h 36"/>
                <a:gd name="T12" fmla="*/ 18 w 24"/>
                <a:gd name="T13" fmla="*/ 36 h 36"/>
                <a:gd name="T14" fmla="*/ 0 w 24"/>
                <a:gd name="T15" fmla="*/ 36 h 36"/>
                <a:gd name="T16" fmla="*/ 0 w 24"/>
                <a:gd name="T17" fmla="*/ 36 h 36"/>
                <a:gd name="T18" fmla="*/ 6 w 24"/>
                <a:gd name="T19" fmla="*/ 21 h 36"/>
                <a:gd name="T20" fmla="*/ 9 w 24"/>
                <a:gd name="T21" fmla="*/ 12 h 36"/>
                <a:gd name="T22" fmla="*/ 9 w 24"/>
                <a:gd name="T23" fmla="*/ 9 h 36"/>
                <a:gd name="T24" fmla="*/ 6 w 24"/>
                <a:gd name="T25" fmla="*/ 6 h 36"/>
                <a:gd name="T26" fmla="*/ 6 w 24"/>
                <a:gd name="T27" fmla="*/ 6 h 36"/>
                <a:gd name="T28" fmla="*/ 9 w 24"/>
                <a:gd name="T29" fmla="*/ 3 h 36"/>
                <a:gd name="T30" fmla="*/ 18 w 24"/>
                <a:gd name="T31" fmla="*/ 0 h 36"/>
                <a:gd name="T32" fmla="*/ 24 w 24"/>
                <a:gd name="T33" fmla="*/ 3 h 36"/>
                <a:gd name="T34" fmla="*/ 24 w 24"/>
                <a:gd name="T35" fmla="*/ 6 h 36"/>
                <a:gd name="T36" fmla="*/ 24 w 24"/>
                <a:gd name="T37" fmla="*/ 12 h 36"/>
                <a:gd name="T38" fmla="*/ 24 w 24"/>
                <a:gd name="T39"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36">
                  <a:moveTo>
                    <a:pt x="24" y="12"/>
                  </a:moveTo>
                  <a:lnTo>
                    <a:pt x="24" y="12"/>
                  </a:lnTo>
                  <a:lnTo>
                    <a:pt x="24" y="18"/>
                  </a:lnTo>
                  <a:lnTo>
                    <a:pt x="18" y="21"/>
                  </a:lnTo>
                  <a:lnTo>
                    <a:pt x="15" y="27"/>
                  </a:lnTo>
                  <a:lnTo>
                    <a:pt x="18" y="36"/>
                  </a:lnTo>
                  <a:lnTo>
                    <a:pt x="18" y="36"/>
                  </a:lnTo>
                  <a:lnTo>
                    <a:pt x="0" y="36"/>
                  </a:lnTo>
                  <a:lnTo>
                    <a:pt x="0" y="36"/>
                  </a:lnTo>
                  <a:lnTo>
                    <a:pt x="6" y="21"/>
                  </a:lnTo>
                  <a:lnTo>
                    <a:pt x="9" y="12"/>
                  </a:lnTo>
                  <a:lnTo>
                    <a:pt x="9" y="9"/>
                  </a:lnTo>
                  <a:lnTo>
                    <a:pt x="6" y="6"/>
                  </a:lnTo>
                  <a:lnTo>
                    <a:pt x="6" y="6"/>
                  </a:lnTo>
                  <a:lnTo>
                    <a:pt x="9" y="3"/>
                  </a:lnTo>
                  <a:lnTo>
                    <a:pt x="18" y="0"/>
                  </a:lnTo>
                  <a:lnTo>
                    <a:pt x="24" y="3"/>
                  </a:lnTo>
                  <a:lnTo>
                    <a:pt x="24" y="6"/>
                  </a:lnTo>
                  <a:lnTo>
                    <a:pt x="24" y="12"/>
                  </a:lnTo>
                  <a:lnTo>
                    <a:pt x="24"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8" name="Freeform 55"/>
            <p:cNvSpPr>
              <a:spLocks/>
            </p:cNvSpPr>
            <p:nvPr/>
          </p:nvSpPr>
          <p:spPr bwMode="auto">
            <a:xfrm>
              <a:off x="2476500" y="3881438"/>
              <a:ext cx="23813" cy="19050"/>
            </a:xfrm>
            <a:custGeom>
              <a:avLst/>
              <a:gdLst>
                <a:gd name="T0" fmla="*/ 0 w 15"/>
                <a:gd name="T1" fmla="*/ 6 h 12"/>
                <a:gd name="T2" fmla="*/ 0 w 15"/>
                <a:gd name="T3" fmla="*/ 6 h 12"/>
                <a:gd name="T4" fmla="*/ 0 w 15"/>
                <a:gd name="T5" fmla="*/ 3 h 12"/>
                <a:gd name="T6" fmla="*/ 6 w 15"/>
                <a:gd name="T7" fmla="*/ 0 h 12"/>
                <a:gd name="T8" fmla="*/ 15 w 15"/>
                <a:gd name="T9" fmla="*/ 0 h 12"/>
                <a:gd name="T10" fmla="*/ 15 w 15"/>
                <a:gd name="T11" fmla="*/ 0 h 12"/>
                <a:gd name="T12" fmla="*/ 15 w 15"/>
                <a:gd name="T13" fmla="*/ 3 h 12"/>
                <a:gd name="T14" fmla="*/ 15 w 15"/>
                <a:gd name="T15" fmla="*/ 6 h 12"/>
                <a:gd name="T16" fmla="*/ 12 w 15"/>
                <a:gd name="T17" fmla="*/ 12 h 12"/>
                <a:gd name="T18" fmla="*/ 12 w 15"/>
                <a:gd name="T19" fmla="*/ 12 h 12"/>
                <a:gd name="T20" fmla="*/ 3 w 15"/>
                <a:gd name="T21" fmla="*/ 12 h 12"/>
                <a:gd name="T22" fmla="*/ 3 w 15"/>
                <a:gd name="T23" fmla="*/ 12 h 12"/>
                <a:gd name="T24" fmla="*/ 3 w 15"/>
                <a:gd name="T25" fmla="*/ 6 h 12"/>
                <a:gd name="T26" fmla="*/ 0 w 15"/>
                <a:gd name="T27" fmla="*/ 6 h 12"/>
                <a:gd name="T28" fmla="*/ 0 w 15"/>
                <a:gd name="T2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2">
                  <a:moveTo>
                    <a:pt x="0" y="6"/>
                  </a:moveTo>
                  <a:lnTo>
                    <a:pt x="0" y="6"/>
                  </a:lnTo>
                  <a:lnTo>
                    <a:pt x="0" y="3"/>
                  </a:lnTo>
                  <a:lnTo>
                    <a:pt x="6" y="0"/>
                  </a:lnTo>
                  <a:lnTo>
                    <a:pt x="15" y="0"/>
                  </a:lnTo>
                  <a:lnTo>
                    <a:pt x="15" y="0"/>
                  </a:lnTo>
                  <a:lnTo>
                    <a:pt x="15" y="3"/>
                  </a:lnTo>
                  <a:lnTo>
                    <a:pt x="15" y="6"/>
                  </a:lnTo>
                  <a:lnTo>
                    <a:pt x="12" y="12"/>
                  </a:lnTo>
                  <a:lnTo>
                    <a:pt x="12" y="12"/>
                  </a:lnTo>
                  <a:lnTo>
                    <a:pt x="3" y="12"/>
                  </a:lnTo>
                  <a:lnTo>
                    <a:pt x="3" y="12"/>
                  </a:lnTo>
                  <a:lnTo>
                    <a:pt x="3" y="6"/>
                  </a:lnTo>
                  <a:lnTo>
                    <a:pt x="0" y="6"/>
                  </a:lnTo>
                  <a:lnTo>
                    <a:pt x="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9" name="Freeform 56"/>
            <p:cNvSpPr>
              <a:spLocks/>
            </p:cNvSpPr>
            <p:nvPr/>
          </p:nvSpPr>
          <p:spPr bwMode="auto">
            <a:xfrm>
              <a:off x="3159125" y="3900488"/>
              <a:ext cx="258763" cy="90487"/>
            </a:xfrm>
            <a:custGeom>
              <a:avLst/>
              <a:gdLst>
                <a:gd name="T0" fmla="*/ 163 w 163"/>
                <a:gd name="T1" fmla="*/ 45 h 57"/>
                <a:gd name="T2" fmla="*/ 160 w 163"/>
                <a:gd name="T3" fmla="*/ 54 h 57"/>
                <a:gd name="T4" fmla="*/ 133 w 163"/>
                <a:gd name="T5" fmla="*/ 51 h 57"/>
                <a:gd name="T6" fmla="*/ 127 w 163"/>
                <a:gd name="T7" fmla="*/ 57 h 57"/>
                <a:gd name="T8" fmla="*/ 124 w 163"/>
                <a:gd name="T9" fmla="*/ 54 h 57"/>
                <a:gd name="T10" fmla="*/ 121 w 163"/>
                <a:gd name="T11" fmla="*/ 42 h 57"/>
                <a:gd name="T12" fmla="*/ 118 w 163"/>
                <a:gd name="T13" fmla="*/ 36 h 57"/>
                <a:gd name="T14" fmla="*/ 72 w 163"/>
                <a:gd name="T15" fmla="*/ 30 h 57"/>
                <a:gd name="T16" fmla="*/ 72 w 163"/>
                <a:gd name="T17" fmla="*/ 24 h 57"/>
                <a:gd name="T18" fmla="*/ 69 w 163"/>
                <a:gd name="T19" fmla="*/ 18 h 57"/>
                <a:gd name="T20" fmla="*/ 30 w 163"/>
                <a:gd name="T21" fmla="*/ 18 h 57"/>
                <a:gd name="T22" fmla="*/ 21 w 163"/>
                <a:gd name="T23" fmla="*/ 18 h 57"/>
                <a:gd name="T24" fmla="*/ 9 w 163"/>
                <a:gd name="T25" fmla="*/ 24 h 57"/>
                <a:gd name="T26" fmla="*/ 0 w 163"/>
                <a:gd name="T27" fmla="*/ 24 h 57"/>
                <a:gd name="T28" fmla="*/ 9 w 163"/>
                <a:gd name="T29" fmla="*/ 15 h 57"/>
                <a:gd name="T30" fmla="*/ 18 w 163"/>
                <a:gd name="T31" fmla="*/ 6 h 57"/>
                <a:gd name="T32" fmla="*/ 27 w 163"/>
                <a:gd name="T33" fmla="*/ 3 h 57"/>
                <a:gd name="T34" fmla="*/ 48 w 163"/>
                <a:gd name="T35" fmla="*/ 6 h 57"/>
                <a:gd name="T36" fmla="*/ 54 w 163"/>
                <a:gd name="T37" fmla="*/ 0 h 57"/>
                <a:gd name="T38" fmla="*/ 60 w 163"/>
                <a:gd name="T39" fmla="*/ 3 h 57"/>
                <a:gd name="T40" fmla="*/ 57 w 163"/>
                <a:gd name="T41" fmla="*/ 6 h 57"/>
                <a:gd name="T42" fmla="*/ 66 w 163"/>
                <a:gd name="T43" fmla="*/ 9 h 57"/>
                <a:gd name="T44" fmla="*/ 78 w 163"/>
                <a:gd name="T45" fmla="*/ 12 h 57"/>
                <a:gd name="T46" fmla="*/ 90 w 163"/>
                <a:gd name="T47" fmla="*/ 18 h 57"/>
                <a:gd name="T48" fmla="*/ 112 w 163"/>
                <a:gd name="T49" fmla="*/ 18 h 57"/>
                <a:gd name="T50" fmla="*/ 112 w 163"/>
                <a:gd name="T51" fmla="*/ 24 h 57"/>
                <a:gd name="T52" fmla="*/ 124 w 163"/>
                <a:gd name="T53" fmla="*/ 27 h 57"/>
                <a:gd name="T54" fmla="*/ 124 w 163"/>
                <a:gd name="T55" fmla="*/ 36 h 57"/>
                <a:gd name="T56" fmla="*/ 130 w 163"/>
                <a:gd name="T57" fmla="*/ 33 h 57"/>
                <a:gd name="T58" fmla="*/ 136 w 163"/>
                <a:gd name="T59" fmla="*/ 42 h 57"/>
                <a:gd name="T60" fmla="*/ 142 w 163"/>
                <a:gd name="T61" fmla="*/ 42 h 57"/>
                <a:gd name="T62" fmla="*/ 160 w 163"/>
                <a:gd name="T63" fmla="*/ 42 h 57"/>
                <a:gd name="T64" fmla="*/ 163 w 163"/>
                <a:gd name="T65" fmla="*/ 4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57">
                  <a:moveTo>
                    <a:pt x="163" y="45"/>
                  </a:moveTo>
                  <a:lnTo>
                    <a:pt x="163" y="45"/>
                  </a:lnTo>
                  <a:lnTo>
                    <a:pt x="163" y="51"/>
                  </a:lnTo>
                  <a:lnTo>
                    <a:pt x="160" y="54"/>
                  </a:lnTo>
                  <a:lnTo>
                    <a:pt x="148" y="54"/>
                  </a:lnTo>
                  <a:lnTo>
                    <a:pt x="133" y="51"/>
                  </a:lnTo>
                  <a:lnTo>
                    <a:pt x="130" y="54"/>
                  </a:lnTo>
                  <a:lnTo>
                    <a:pt x="127" y="57"/>
                  </a:lnTo>
                  <a:lnTo>
                    <a:pt x="127" y="57"/>
                  </a:lnTo>
                  <a:lnTo>
                    <a:pt x="124" y="54"/>
                  </a:lnTo>
                  <a:lnTo>
                    <a:pt x="121" y="48"/>
                  </a:lnTo>
                  <a:lnTo>
                    <a:pt x="121" y="42"/>
                  </a:lnTo>
                  <a:lnTo>
                    <a:pt x="118" y="36"/>
                  </a:lnTo>
                  <a:lnTo>
                    <a:pt x="118" y="36"/>
                  </a:lnTo>
                  <a:lnTo>
                    <a:pt x="96" y="33"/>
                  </a:lnTo>
                  <a:lnTo>
                    <a:pt x="72" y="30"/>
                  </a:lnTo>
                  <a:lnTo>
                    <a:pt x="72" y="30"/>
                  </a:lnTo>
                  <a:lnTo>
                    <a:pt x="72" y="24"/>
                  </a:lnTo>
                  <a:lnTo>
                    <a:pt x="69" y="18"/>
                  </a:lnTo>
                  <a:lnTo>
                    <a:pt x="69" y="18"/>
                  </a:lnTo>
                  <a:lnTo>
                    <a:pt x="48" y="18"/>
                  </a:lnTo>
                  <a:lnTo>
                    <a:pt x="30" y="18"/>
                  </a:lnTo>
                  <a:lnTo>
                    <a:pt x="30" y="18"/>
                  </a:lnTo>
                  <a:lnTo>
                    <a:pt x="21" y="18"/>
                  </a:lnTo>
                  <a:lnTo>
                    <a:pt x="15" y="24"/>
                  </a:lnTo>
                  <a:lnTo>
                    <a:pt x="9" y="24"/>
                  </a:lnTo>
                  <a:lnTo>
                    <a:pt x="0" y="24"/>
                  </a:lnTo>
                  <a:lnTo>
                    <a:pt x="0" y="24"/>
                  </a:lnTo>
                  <a:lnTo>
                    <a:pt x="3" y="18"/>
                  </a:lnTo>
                  <a:lnTo>
                    <a:pt x="9" y="15"/>
                  </a:lnTo>
                  <a:lnTo>
                    <a:pt x="15" y="12"/>
                  </a:lnTo>
                  <a:lnTo>
                    <a:pt x="18" y="6"/>
                  </a:lnTo>
                  <a:lnTo>
                    <a:pt x="18" y="6"/>
                  </a:lnTo>
                  <a:lnTo>
                    <a:pt x="27" y="3"/>
                  </a:lnTo>
                  <a:lnTo>
                    <a:pt x="39" y="6"/>
                  </a:lnTo>
                  <a:lnTo>
                    <a:pt x="48" y="6"/>
                  </a:lnTo>
                  <a:lnTo>
                    <a:pt x="51" y="3"/>
                  </a:lnTo>
                  <a:lnTo>
                    <a:pt x="54" y="0"/>
                  </a:lnTo>
                  <a:lnTo>
                    <a:pt x="54" y="0"/>
                  </a:lnTo>
                  <a:lnTo>
                    <a:pt x="60" y="3"/>
                  </a:lnTo>
                  <a:lnTo>
                    <a:pt x="60" y="3"/>
                  </a:lnTo>
                  <a:lnTo>
                    <a:pt x="57" y="6"/>
                  </a:lnTo>
                  <a:lnTo>
                    <a:pt x="66" y="9"/>
                  </a:lnTo>
                  <a:lnTo>
                    <a:pt x="66" y="9"/>
                  </a:lnTo>
                  <a:lnTo>
                    <a:pt x="78" y="12"/>
                  </a:lnTo>
                  <a:lnTo>
                    <a:pt x="78" y="12"/>
                  </a:lnTo>
                  <a:lnTo>
                    <a:pt x="81" y="15"/>
                  </a:lnTo>
                  <a:lnTo>
                    <a:pt x="90" y="18"/>
                  </a:lnTo>
                  <a:lnTo>
                    <a:pt x="112" y="18"/>
                  </a:lnTo>
                  <a:lnTo>
                    <a:pt x="112" y="18"/>
                  </a:lnTo>
                  <a:lnTo>
                    <a:pt x="108" y="21"/>
                  </a:lnTo>
                  <a:lnTo>
                    <a:pt x="112" y="24"/>
                  </a:lnTo>
                  <a:lnTo>
                    <a:pt x="118" y="24"/>
                  </a:lnTo>
                  <a:lnTo>
                    <a:pt x="124" y="27"/>
                  </a:lnTo>
                  <a:lnTo>
                    <a:pt x="124" y="30"/>
                  </a:lnTo>
                  <a:lnTo>
                    <a:pt x="124" y="36"/>
                  </a:lnTo>
                  <a:lnTo>
                    <a:pt x="124" y="36"/>
                  </a:lnTo>
                  <a:lnTo>
                    <a:pt x="130" y="33"/>
                  </a:lnTo>
                  <a:lnTo>
                    <a:pt x="133" y="36"/>
                  </a:lnTo>
                  <a:lnTo>
                    <a:pt x="136" y="42"/>
                  </a:lnTo>
                  <a:lnTo>
                    <a:pt x="136" y="42"/>
                  </a:lnTo>
                  <a:lnTo>
                    <a:pt x="142" y="42"/>
                  </a:lnTo>
                  <a:lnTo>
                    <a:pt x="151" y="39"/>
                  </a:lnTo>
                  <a:lnTo>
                    <a:pt x="160" y="42"/>
                  </a:lnTo>
                  <a:lnTo>
                    <a:pt x="163" y="42"/>
                  </a:lnTo>
                  <a:lnTo>
                    <a:pt x="163" y="45"/>
                  </a:lnTo>
                  <a:lnTo>
                    <a:pt x="163" y="45"/>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0" name="Freeform 57"/>
            <p:cNvSpPr>
              <a:spLocks/>
            </p:cNvSpPr>
            <p:nvPr/>
          </p:nvSpPr>
          <p:spPr bwMode="auto">
            <a:xfrm>
              <a:off x="3475038" y="3990975"/>
              <a:ext cx="106363" cy="49212"/>
            </a:xfrm>
            <a:custGeom>
              <a:avLst/>
              <a:gdLst>
                <a:gd name="T0" fmla="*/ 0 w 67"/>
                <a:gd name="T1" fmla="*/ 0 h 31"/>
                <a:gd name="T2" fmla="*/ 0 w 67"/>
                <a:gd name="T3" fmla="*/ 0 h 31"/>
                <a:gd name="T4" fmla="*/ 6 w 67"/>
                <a:gd name="T5" fmla="*/ 3 h 31"/>
                <a:gd name="T6" fmla="*/ 15 w 67"/>
                <a:gd name="T7" fmla="*/ 3 h 31"/>
                <a:gd name="T8" fmla="*/ 24 w 67"/>
                <a:gd name="T9" fmla="*/ 3 h 31"/>
                <a:gd name="T10" fmla="*/ 33 w 67"/>
                <a:gd name="T11" fmla="*/ 3 h 31"/>
                <a:gd name="T12" fmla="*/ 33 w 67"/>
                <a:gd name="T13" fmla="*/ 3 h 31"/>
                <a:gd name="T14" fmla="*/ 40 w 67"/>
                <a:gd name="T15" fmla="*/ 9 h 31"/>
                <a:gd name="T16" fmla="*/ 46 w 67"/>
                <a:gd name="T17" fmla="*/ 12 h 31"/>
                <a:gd name="T18" fmla="*/ 49 w 67"/>
                <a:gd name="T19" fmla="*/ 12 h 31"/>
                <a:gd name="T20" fmla="*/ 49 w 67"/>
                <a:gd name="T21" fmla="*/ 9 h 31"/>
                <a:gd name="T22" fmla="*/ 49 w 67"/>
                <a:gd name="T23" fmla="*/ 9 h 31"/>
                <a:gd name="T24" fmla="*/ 52 w 67"/>
                <a:gd name="T25" fmla="*/ 12 h 31"/>
                <a:gd name="T26" fmla="*/ 55 w 67"/>
                <a:gd name="T27" fmla="*/ 15 h 31"/>
                <a:gd name="T28" fmla="*/ 58 w 67"/>
                <a:gd name="T29" fmla="*/ 18 h 31"/>
                <a:gd name="T30" fmla="*/ 67 w 67"/>
                <a:gd name="T31" fmla="*/ 15 h 31"/>
                <a:gd name="T32" fmla="*/ 67 w 67"/>
                <a:gd name="T33" fmla="*/ 15 h 31"/>
                <a:gd name="T34" fmla="*/ 64 w 67"/>
                <a:gd name="T35" fmla="*/ 24 h 31"/>
                <a:gd name="T36" fmla="*/ 58 w 67"/>
                <a:gd name="T37" fmla="*/ 27 h 31"/>
                <a:gd name="T38" fmla="*/ 52 w 67"/>
                <a:gd name="T39" fmla="*/ 31 h 31"/>
                <a:gd name="T40" fmla="*/ 43 w 67"/>
                <a:gd name="T41" fmla="*/ 31 h 31"/>
                <a:gd name="T42" fmla="*/ 24 w 67"/>
                <a:gd name="T43" fmla="*/ 27 h 31"/>
                <a:gd name="T44" fmla="*/ 9 w 67"/>
                <a:gd name="T45" fmla="*/ 24 h 31"/>
                <a:gd name="T46" fmla="*/ 9 w 67"/>
                <a:gd name="T47" fmla="*/ 24 h 31"/>
                <a:gd name="T48" fmla="*/ 9 w 67"/>
                <a:gd name="T49" fmla="*/ 21 h 31"/>
                <a:gd name="T50" fmla="*/ 12 w 67"/>
                <a:gd name="T51" fmla="*/ 21 h 31"/>
                <a:gd name="T52" fmla="*/ 18 w 67"/>
                <a:gd name="T53" fmla="*/ 21 h 31"/>
                <a:gd name="T54" fmla="*/ 18 w 67"/>
                <a:gd name="T55" fmla="*/ 21 h 31"/>
                <a:gd name="T56" fmla="*/ 15 w 67"/>
                <a:gd name="T57" fmla="*/ 15 h 31"/>
                <a:gd name="T58" fmla="*/ 6 w 67"/>
                <a:gd name="T59" fmla="*/ 12 h 31"/>
                <a:gd name="T60" fmla="*/ 3 w 67"/>
                <a:gd name="T61" fmla="*/ 9 h 31"/>
                <a:gd name="T62" fmla="*/ 0 w 67"/>
                <a:gd name="T63" fmla="*/ 6 h 31"/>
                <a:gd name="T64" fmla="*/ 0 w 67"/>
                <a:gd name="T65" fmla="*/ 0 h 31"/>
                <a:gd name="T66" fmla="*/ 0 w 67"/>
                <a:gd name="T6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31">
                  <a:moveTo>
                    <a:pt x="0" y="0"/>
                  </a:moveTo>
                  <a:lnTo>
                    <a:pt x="0" y="0"/>
                  </a:lnTo>
                  <a:lnTo>
                    <a:pt x="6" y="3"/>
                  </a:lnTo>
                  <a:lnTo>
                    <a:pt x="15" y="3"/>
                  </a:lnTo>
                  <a:lnTo>
                    <a:pt x="24" y="3"/>
                  </a:lnTo>
                  <a:lnTo>
                    <a:pt x="33" y="3"/>
                  </a:lnTo>
                  <a:lnTo>
                    <a:pt x="33" y="3"/>
                  </a:lnTo>
                  <a:lnTo>
                    <a:pt x="40" y="9"/>
                  </a:lnTo>
                  <a:lnTo>
                    <a:pt x="46" y="12"/>
                  </a:lnTo>
                  <a:lnTo>
                    <a:pt x="49" y="12"/>
                  </a:lnTo>
                  <a:lnTo>
                    <a:pt x="49" y="9"/>
                  </a:lnTo>
                  <a:lnTo>
                    <a:pt x="49" y="9"/>
                  </a:lnTo>
                  <a:lnTo>
                    <a:pt x="52" y="12"/>
                  </a:lnTo>
                  <a:lnTo>
                    <a:pt x="55" y="15"/>
                  </a:lnTo>
                  <a:lnTo>
                    <a:pt x="58" y="18"/>
                  </a:lnTo>
                  <a:lnTo>
                    <a:pt x="67" y="15"/>
                  </a:lnTo>
                  <a:lnTo>
                    <a:pt x="67" y="15"/>
                  </a:lnTo>
                  <a:lnTo>
                    <a:pt x="64" y="24"/>
                  </a:lnTo>
                  <a:lnTo>
                    <a:pt x="58" y="27"/>
                  </a:lnTo>
                  <a:lnTo>
                    <a:pt x="52" y="31"/>
                  </a:lnTo>
                  <a:lnTo>
                    <a:pt x="43" y="31"/>
                  </a:lnTo>
                  <a:lnTo>
                    <a:pt x="24" y="27"/>
                  </a:lnTo>
                  <a:lnTo>
                    <a:pt x="9" y="24"/>
                  </a:lnTo>
                  <a:lnTo>
                    <a:pt x="9" y="24"/>
                  </a:lnTo>
                  <a:lnTo>
                    <a:pt x="9" y="21"/>
                  </a:lnTo>
                  <a:lnTo>
                    <a:pt x="12" y="21"/>
                  </a:lnTo>
                  <a:lnTo>
                    <a:pt x="18" y="21"/>
                  </a:lnTo>
                  <a:lnTo>
                    <a:pt x="18" y="21"/>
                  </a:lnTo>
                  <a:lnTo>
                    <a:pt x="15" y="15"/>
                  </a:lnTo>
                  <a:lnTo>
                    <a:pt x="6" y="12"/>
                  </a:lnTo>
                  <a:lnTo>
                    <a:pt x="3" y="9"/>
                  </a:lnTo>
                  <a:lnTo>
                    <a:pt x="0" y="6"/>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1" name="Freeform 58"/>
            <p:cNvSpPr>
              <a:spLocks/>
            </p:cNvSpPr>
            <p:nvPr/>
          </p:nvSpPr>
          <p:spPr bwMode="auto">
            <a:xfrm>
              <a:off x="8247063" y="3995738"/>
              <a:ext cx="47625" cy="38100"/>
            </a:xfrm>
            <a:custGeom>
              <a:avLst/>
              <a:gdLst>
                <a:gd name="T0" fmla="*/ 30 w 30"/>
                <a:gd name="T1" fmla="*/ 0 h 24"/>
                <a:gd name="T2" fmla="*/ 30 w 30"/>
                <a:gd name="T3" fmla="*/ 0 h 24"/>
                <a:gd name="T4" fmla="*/ 30 w 30"/>
                <a:gd name="T5" fmla="*/ 9 h 24"/>
                <a:gd name="T6" fmla="*/ 24 w 30"/>
                <a:gd name="T7" fmla="*/ 15 h 24"/>
                <a:gd name="T8" fmla="*/ 21 w 30"/>
                <a:gd name="T9" fmla="*/ 18 h 24"/>
                <a:gd name="T10" fmla="*/ 21 w 30"/>
                <a:gd name="T11" fmla="*/ 24 h 24"/>
                <a:gd name="T12" fmla="*/ 21 w 30"/>
                <a:gd name="T13" fmla="*/ 24 h 24"/>
                <a:gd name="T14" fmla="*/ 6 w 30"/>
                <a:gd name="T15" fmla="*/ 21 h 24"/>
                <a:gd name="T16" fmla="*/ 3 w 30"/>
                <a:gd name="T17" fmla="*/ 18 h 24"/>
                <a:gd name="T18" fmla="*/ 0 w 30"/>
                <a:gd name="T19" fmla="*/ 9 h 24"/>
                <a:gd name="T20" fmla="*/ 0 w 30"/>
                <a:gd name="T21" fmla="*/ 9 h 24"/>
                <a:gd name="T22" fmla="*/ 3 w 30"/>
                <a:gd name="T23" fmla="*/ 9 h 24"/>
                <a:gd name="T24" fmla="*/ 6 w 30"/>
                <a:gd name="T25" fmla="*/ 9 h 24"/>
                <a:gd name="T26" fmla="*/ 9 w 30"/>
                <a:gd name="T27" fmla="*/ 0 h 24"/>
                <a:gd name="T28" fmla="*/ 9 w 30"/>
                <a:gd name="T29" fmla="*/ 0 h 24"/>
                <a:gd name="T30" fmla="*/ 30 w 30"/>
                <a:gd name="T31" fmla="*/ 0 h 24"/>
                <a:gd name="T32" fmla="*/ 30 w 30"/>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24">
                  <a:moveTo>
                    <a:pt x="30" y="0"/>
                  </a:moveTo>
                  <a:lnTo>
                    <a:pt x="30" y="0"/>
                  </a:lnTo>
                  <a:lnTo>
                    <a:pt x="30" y="9"/>
                  </a:lnTo>
                  <a:lnTo>
                    <a:pt x="24" y="15"/>
                  </a:lnTo>
                  <a:lnTo>
                    <a:pt x="21" y="18"/>
                  </a:lnTo>
                  <a:lnTo>
                    <a:pt x="21" y="24"/>
                  </a:lnTo>
                  <a:lnTo>
                    <a:pt x="21" y="24"/>
                  </a:lnTo>
                  <a:lnTo>
                    <a:pt x="6" y="21"/>
                  </a:lnTo>
                  <a:lnTo>
                    <a:pt x="3" y="18"/>
                  </a:lnTo>
                  <a:lnTo>
                    <a:pt x="0" y="9"/>
                  </a:lnTo>
                  <a:lnTo>
                    <a:pt x="0" y="9"/>
                  </a:lnTo>
                  <a:lnTo>
                    <a:pt x="3" y="9"/>
                  </a:lnTo>
                  <a:lnTo>
                    <a:pt x="6" y="9"/>
                  </a:lnTo>
                  <a:lnTo>
                    <a:pt x="9" y="0"/>
                  </a:lnTo>
                  <a:lnTo>
                    <a:pt x="9" y="0"/>
                  </a:lnTo>
                  <a:lnTo>
                    <a:pt x="30" y="0"/>
                  </a:lnTo>
                  <a:lnTo>
                    <a:pt x="3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2" name="Freeform 59"/>
            <p:cNvSpPr>
              <a:spLocks/>
            </p:cNvSpPr>
            <p:nvPr/>
          </p:nvSpPr>
          <p:spPr bwMode="auto">
            <a:xfrm>
              <a:off x="3432175" y="4024313"/>
              <a:ext cx="33338" cy="20637"/>
            </a:xfrm>
            <a:custGeom>
              <a:avLst/>
              <a:gdLst>
                <a:gd name="T0" fmla="*/ 18 w 21"/>
                <a:gd name="T1" fmla="*/ 13 h 13"/>
                <a:gd name="T2" fmla="*/ 18 w 21"/>
                <a:gd name="T3" fmla="*/ 13 h 13"/>
                <a:gd name="T4" fmla="*/ 12 w 21"/>
                <a:gd name="T5" fmla="*/ 10 h 13"/>
                <a:gd name="T6" fmla="*/ 0 w 21"/>
                <a:gd name="T7" fmla="*/ 6 h 13"/>
                <a:gd name="T8" fmla="*/ 0 w 21"/>
                <a:gd name="T9" fmla="*/ 6 h 13"/>
                <a:gd name="T10" fmla="*/ 3 w 21"/>
                <a:gd name="T11" fmla="*/ 3 h 13"/>
                <a:gd name="T12" fmla="*/ 12 w 21"/>
                <a:gd name="T13" fmla="*/ 0 h 13"/>
                <a:gd name="T14" fmla="*/ 15 w 21"/>
                <a:gd name="T15" fmla="*/ 0 h 13"/>
                <a:gd name="T16" fmla="*/ 18 w 21"/>
                <a:gd name="T17" fmla="*/ 0 h 13"/>
                <a:gd name="T18" fmla="*/ 21 w 21"/>
                <a:gd name="T19" fmla="*/ 6 h 13"/>
                <a:gd name="T20" fmla="*/ 18 w 21"/>
                <a:gd name="T21" fmla="*/ 13 h 13"/>
                <a:gd name="T22" fmla="*/ 18 w 21"/>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8" y="13"/>
                  </a:moveTo>
                  <a:lnTo>
                    <a:pt x="18" y="13"/>
                  </a:lnTo>
                  <a:lnTo>
                    <a:pt x="12" y="10"/>
                  </a:lnTo>
                  <a:lnTo>
                    <a:pt x="0" y="6"/>
                  </a:lnTo>
                  <a:lnTo>
                    <a:pt x="0" y="6"/>
                  </a:lnTo>
                  <a:lnTo>
                    <a:pt x="3" y="3"/>
                  </a:lnTo>
                  <a:lnTo>
                    <a:pt x="12" y="0"/>
                  </a:lnTo>
                  <a:lnTo>
                    <a:pt x="15" y="0"/>
                  </a:lnTo>
                  <a:lnTo>
                    <a:pt x="18" y="0"/>
                  </a:lnTo>
                  <a:lnTo>
                    <a:pt x="21" y="6"/>
                  </a:lnTo>
                  <a:lnTo>
                    <a:pt x="18" y="13"/>
                  </a:lnTo>
                  <a:lnTo>
                    <a:pt x="18" y="1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3" name="Freeform 60"/>
            <p:cNvSpPr>
              <a:spLocks/>
            </p:cNvSpPr>
            <p:nvPr/>
          </p:nvSpPr>
          <p:spPr bwMode="auto">
            <a:xfrm>
              <a:off x="3325813" y="4029075"/>
              <a:ext cx="39688" cy="15875"/>
            </a:xfrm>
            <a:custGeom>
              <a:avLst/>
              <a:gdLst>
                <a:gd name="T0" fmla="*/ 0 w 25"/>
                <a:gd name="T1" fmla="*/ 0 h 10"/>
                <a:gd name="T2" fmla="*/ 0 w 25"/>
                <a:gd name="T3" fmla="*/ 0 h 10"/>
                <a:gd name="T4" fmla="*/ 10 w 25"/>
                <a:gd name="T5" fmla="*/ 0 h 10"/>
                <a:gd name="T6" fmla="*/ 19 w 25"/>
                <a:gd name="T7" fmla="*/ 0 h 10"/>
                <a:gd name="T8" fmla="*/ 25 w 25"/>
                <a:gd name="T9" fmla="*/ 0 h 10"/>
                <a:gd name="T10" fmla="*/ 25 w 25"/>
                <a:gd name="T11" fmla="*/ 3 h 10"/>
                <a:gd name="T12" fmla="*/ 25 w 25"/>
                <a:gd name="T13" fmla="*/ 10 h 10"/>
                <a:gd name="T14" fmla="*/ 25 w 25"/>
                <a:gd name="T15" fmla="*/ 10 h 10"/>
                <a:gd name="T16" fmla="*/ 19 w 25"/>
                <a:gd name="T17" fmla="*/ 10 h 10"/>
                <a:gd name="T18" fmla="*/ 10 w 25"/>
                <a:gd name="T19" fmla="*/ 10 h 10"/>
                <a:gd name="T20" fmla="*/ 3 w 25"/>
                <a:gd name="T21" fmla="*/ 7 h 10"/>
                <a:gd name="T22" fmla="*/ 0 w 25"/>
                <a:gd name="T23" fmla="*/ 7 h 10"/>
                <a:gd name="T24" fmla="*/ 0 w 25"/>
                <a:gd name="T25" fmla="*/ 0 h 10"/>
                <a:gd name="T26" fmla="*/ 0 w 2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0">
                  <a:moveTo>
                    <a:pt x="0" y="0"/>
                  </a:moveTo>
                  <a:lnTo>
                    <a:pt x="0" y="0"/>
                  </a:lnTo>
                  <a:lnTo>
                    <a:pt x="10" y="0"/>
                  </a:lnTo>
                  <a:lnTo>
                    <a:pt x="19" y="0"/>
                  </a:lnTo>
                  <a:lnTo>
                    <a:pt x="25" y="0"/>
                  </a:lnTo>
                  <a:lnTo>
                    <a:pt x="25" y="3"/>
                  </a:lnTo>
                  <a:lnTo>
                    <a:pt x="25" y="10"/>
                  </a:lnTo>
                  <a:lnTo>
                    <a:pt x="25" y="10"/>
                  </a:lnTo>
                  <a:lnTo>
                    <a:pt x="19" y="10"/>
                  </a:lnTo>
                  <a:lnTo>
                    <a:pt x="10" y="10"/>
                  </a:lnTo>
                  <a:lnTo>
                    <a:pt x="3" y="7"/>
                  </a:lnTo>
                  <a:lnTo>
                    <a:pt x="0" y="7"/>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4" name="Freeform 61"/>
            <p:cNvSpPr>
              <a:spLocks/>
            </p:cNvSpPr>
            <p:nvPr/>
          </p:nvSpPr>
          <p:spPr bwMode="auto">
            <a:xfrm>
              <a:off x="8539163" y="4033838"/>
              <a:ext cx="66675" cy="120650"/>
            </a:xfrm>
            <a:custGeom>
              <a:avLst/>
              <a:gdLst>
                <a:gd name="T0" fmla="*/ 18 w 42"/>
                <a:gd name="T1" fmla="*/ 0 h 76"/>
                <a:gd name="T2" fmla="*/ 18 w 42"/>
                <a:gd name="T3" fmla="*/ 0 h 76"/>
                <a:gd name="T4" fmla="*/ 36 w 42"/>
                <a:gd name="T5" fmla="*/ 0 h 76"/>
                <a:gd name="T6" fmla="*/ 36 w 42"/>
                <a:gd name="T7" fmla="*/ 0 h 76"/>
                <a:gd name="T8" fmla="*/ 39 w 42"/>
                <a:gd name="T9" fmla="*/ 16 h 76"/>
                <a:gd name="T10" fmla="*/ 42 w 42"/>
                <a:gd name="T11" fmla="*/ 31 h 76"/>
                <a:gd name="T12" fmla="*/ 42 w 42"/>
                <a:gd name="T13" fmla="*/ 31 h 76"/>
                <a:gd name="T14" fmla="*/ 39 w 42"/>
                <a:gd name="T15" fmla="*/ 34 h 76"/>
                <a:gd name="T16" fmla="*/ 39 w 42"/>
                <a:gd name="T17" fmla="*/ 37 h 76"/>
                <a:gd name="T18" fmla="*/ 36 w 42"/>
                <a:gd name="T19" fmla="*/ 40 h 76"/>
                <a:gd name="T20" fmla="*/ 30 w 42"/>
                <a:gd name="T21" fmla="*/ 43 h 76"/>
                <a:gd name="T22" fmla="*/ 30 w 42"/>
                <a:gd name="T23" fmla="*/ 43 h 76"/>
                <a:gd name="T24" fmla="*/ 30 w 42"/>
                <a:gd name="T25" fmla="*/ 52 h 76"/>
                <a:gd name="T26" fmla="*/ 30 w 42"/>
                <a:gd name="T27" fmla="*/ 52 h 76"/>
                <a:gd name="T28" fmla="*/ 27 w 42"/>
                <a:gd name="T29" fmla="*/ 55 h 76"/>
                <a:gd name="T30" fmla="*/ 27 w 42"/>
                <a:gd name="T31" fmla="*/ 55 h 76"/>
                <a:gd name="T32" fmla="*/ 27 w 42"/>
                <a:gd name="T33" fmla="*/ 67 h 76"/>
                <a:gd name="T34" fmla="*/ 27 w 42"/>
                <a:gd name="T35" fmla="*/ 73 h 76"/>
                <a:gd name="T36" fmla="*/ 24 w 42"/>
                <a:gd name="T37" fmla="*/ 76 h 76"/>
                <a:gd name="T38" fmla="*/ 24 w 42"/>
                <a:gd name="T39" fmla="*/ 76 h 76"/>
                <a:gd name="T40" fmla="*/ 18 w 42"/>
                <a:gd name="T41" fmla="*/ 76 h 76"/>
                <a:gd name="T42" fmla="*/ 15 w 42"/>
                <a:gd name="T43" fmla="*/ 70 h 76"/>
                <a:gd name="T44" fmla="*/ 15 w 42"/>
                <a:gd name="T45" fmla="*/ 67 h 76"/>
                <a:gd name="T46" fmla="*/ 15 w 42"/>
                <a:gd name="T47" fmla="*/ 64 h 76"/>
                <a:gd name="T48" fmla="*/ 12 w 42"/>
                <a:gd name="T49" fmla="*/ 64 h 76"/>
                <a:gd name="T50" fmla="*/ 12 w 42"/>
                <a:gd name="T51" fmla="*/ 64 h 76"/>
                <a:gd name="T52" fmla="*/ 9 w 42"/>
                <a:gd name="T53" fmla="*/ 61 h 76"/>
                <a:gd name="T54" fmla="*/ 6 w 42"/>
                <a:gd name="T55" fmla="*/ 55 h 76"/>
                <a:gd name="T56" fmla="*/ 0 w 42"/>
                <a:gd name="T57" fmla="*/ 46 h 76"/>
                <a:gd name="T58" fmla="*/ 0 w 42"/>
                <a:gd name="T59" fmla="*/ 46 h 76"/>
                <a:gd name="T60" fmla="*/ 0 w 42"/>
                <a:gd name="T61" fmla="*/ 40 h 76"/>
                <a:gd name="T62" fmla="*/ 6 w 42"/>
                <a:gd name="T63" fmla="*/ 37 h 76"/>
                <a:gd name="T64" fmla="*/ 9 w 42"/>
                <a:gd name="T65" fmla="*/ 31 h 76"/>
                <a:gd name="T66" fmla="*/ 6 w 42"/>
                <a:gd name="T67" fmla="*/ 22 h 76"/>
                <a:gd name="T68" fmla="*/ 6 w 42"/>
                <a:gd name="T69" fmla="*/ 22 h 76"/>
                <a:gd name="T70" fmla="*/ 9 w 42"/>
                <a:gd name="T71" fmla="*/ 25 h 76"/>
                <a:gd name="T72" fmla="*/ 12 w 42"/>
                <a:gd name="T73" fmla="*/ 25 h 76"/>
                <a:gd name="T74" fmla="*/ 15 w 42"/>
                <a:gd name="T75" fmla="*/ 19 h 76"/>
                <a:gd name="T76" fmla="*/ 18 w 42"/>
                <a:gd name="T77" fmla="*/ 0 h 76"/>
                <a:gd name="T78" fmla="*/ 18 w 42"/>
                <a:gd name="T7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76">
                  <a:moveTo>
                    <a:pt x="18" y="0"/>
                  </a:moveTo>
                  <a:lnTo>
                    <a:pt x="18" y="0"/>
                  </a:lnTo>
                  <a:lnTo>
                    <a:pt x="36" y="0"/>
                  </a:lnTo>
                  <a:lnTo>
                    <a:pt x="36" y="0"/>
                  </a:lnTo>
                  <a:lnTo>
                    <a:pt x="39" y="16"/>
                  </a:lnTo>
                  <a:lnTo>
                    <a:pt x="42" y="31"/>
                  </a:lnTo>
                  <a:lnTo>
                    <a:pt x="42" y="31"/>
                  </a:lnTo>
                  <a:lnTo>
                    <a:pt x="39" y="34"/>
                  </a:lnTo>
                  <a:lnTo>
                    <a:pt x="39" y="37"/>
                  </a:lnTo>
                  <a:lnTo>
                    <a:pt x="36" y="40"/>
                  </a:lnTo>
                  <a:lnTo>
                    <a:pt x="30" y="43"/>
                  </a:lnTo>
                  <a:lnTo>
                    <a:pt x="30" y="43"/>
                  </a:lnTo>
                  <a:lnTo>
                    <a:pt x="30" y="52"/>
                  </a:lnTo>
                  <a:lnTo>
                    <a:pt x="30" y="52"/>
                  </a:lnTo>
                  <a:lnTo>
                    <a:pt x="27" y="55"/>
                  </a:lnTo>
                  <a:lnTo>
                    <a:pt x="27" y="55"/>
                  </a:lnTo>
                  <a:lnTo>
                    <a:pt x="27" y="67"/>
                  </a:lnTo>
                  <a:lnTo>
                    <a:pt x="27" y="73"/>
                  </a:lnTo>
                  <a:lnTo>
                    <a:pt x="24" y="76"/>
                  </a:lnTo>
                  <a:lnTo>
                    <a:pt x="24" y="76"/>
                  </a:lnTo>
                  <a:lnTo>
                    <a:pt x="18" y="76"/>
                  </a:lnTo>
                  <a:lnTo>
                    <a:pt x="15" y="70"/>
                  </a:lnTo>
                  <a:lnTo>
                    <a:pt x="15" y="67"/>
                  </a:lnTo>
                  <a:lnTo>
                    <a:pt x="15" y="64"/>
                  </a:lnTo>
                  <a:lnTo>
                    <a:pt x="12" y="64"/>
                  </a:lnTo>
                  <a:lnTo>
                    <a:pt x="12" y="64"/>
                  </a:lnTo>
                  <a:lnTo>
                    <a:pt x="9" y="61"/>
                  </a:lnTo>
                  <a:lnTo>
                    <a:pt x="6" y="55"/>
                  </a:lnTo>
                  <a:lnTo>
                    <a:pt x="0" y="46"/>
                  </a:lnTo>
                  <a:lnTo>
                    <a:pt x="0" y="46"/>
                  </a:lnTo>
                  <a:lnTo>
                    <a:pt x="0" y="40"/>
                  </a:lnTo>
                  <a:lnTo>
                    <a:pt x="6" y="37"/>
                  </a:lnTo>
                  <a:lnTo>
                    <a:pt x="9" y="31"/>
                  </a:lnTo>
                  <a:lnTo>
                    <a:pt x="6" y="22"/>
                  </a:lnTo>
                  <a:lnTo>
                    <a:pt x="6" y="22"/>
                  </a:lnTo>
                  <a:lnTo>
                    <a:pt x="9" y="25"/>
                  </a:lnTo>
                  <a:lnTo>
                    <a:pt x="12" y="25"/>
                  </a:lnTo>
                  <a:lnTo>
                    <a:pt x="15" y="19"/>
                  </a:lnTo>
                  <a:lnTo>
                    <a:pt x="18" y="0"/>
                  </a:lnTo>
                  <a:lnTo>
                    <a:pt x="18"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5" name="Freeform 62"/>
            <p:cNvSpPr>
              <a:spLocks/>
            </p:cNvSpPr>
            <p:nvPr/>
          </p:nvSpPr>
          <p:spPr bwMode="auto">
            <a:xfrm>
              <a:off x="8605838" y="4149725"/>
              <a:ext cx="101600" cy="92075"/>
            </a:xfrm>
            <a:custGeom>
              <a:avLst/>
              <a:gdLst>
                <a:gd name="T0" fmla="*/ 34 w 64"/>
                <a:gd name="T1" fmla="*/ 3 h 58"/>
                <a:gd name="T2" fmla="*/ 34 w 64"/>
                <a:gd name="T3" fmla="*/ 3 h 58"/>
                <a:gd name="T4" fmla="*/ 31 w 64"/>
                <a:gd name="T5" fmla="*/ 9 h 58"/>
                <a:gd name="T6" fmla="*/ 37 w 64"/>
                <a:gd name="T7" fmla="*/ 12 h 58"/>
                <a:gd name="T8" fmla="*/ 43 w 64"/>
                <a:gd name="T9" fmla="*/ 12 h 58"/>
                <a:gd name="T10" fmla="*/ 46 w 64"/>
                <a:gd name="T11" fmla="*/ 15 h 58"/>
                <a:gd name="T12" fmla="*/ 46 w 64"/>
                <a:gd name="T13" fmla="*/ 15 h 58"/>
                <a:gd name="T14" fmla="*/ 46 w 64"/>
                <a:gd name="T15" fmla="*/ 15 h 58"/>
                <a:gd name="T16" fmla="*/ 46 w 64"/>
                <a:gd name="T17" fmla="*/ 18 h 58"/>
                <a:gd name="T18" fmla="*/ 43 w 64"/>
                <a:gd name="T19" fmla="*/ 18 h 58"/>
                <a:gd name="T20" fmla="*/ 43 w 64"/>
                <a:gd name="T21" fmla="*/ 18 h 58"/>
                <a:gd name="T22" fmla="*/ 46 w 64"/>
                <a:gd name="T23" fmla="*/ 27 h 58"/>
                <a:gd name="T24" fmla="*/ 46 w 64"/>
                <a:gd name="T25" fmla="*/ 27 h 58"/>
                <a:gd name="T26" fmla="*/ 52 w 64"/>
                <a:gd name="T27" fmla="*/ 30 h 58"/>
                <a:gd name="T28" fmla="*/ 55 w 64"/>
                <a:gd name="T29" fmla="*/ 36 h 58"/>
                <a:gd name="T30" fmla="*/ 61 w 64"/>
                <a:gd name="T31" fmla="*/ 39 h 58"/>
                <a:gd name="T32" fmla="*/ 64 w 64"/>
                <a:gd name="T33" fmla="*/ 45 h 58"/>
                <a:gd name="T34" fmla="*/ 64 w 64"/>
                <a:gd name="T35" fmla="*/ 45 h 58"/>
                <a:gd name="T36" fmla="*/ 58 w 64"/>
                <a:gd name="T37" fmla="*/ 48 h 58"/>
                <a:gd name="T38" fmla="*/ 55 w 64"/>
                <a:gd name="T39" fmla="*/ 48 h 58"/>
                <a:gd name="T40" fmla="*/ 55 w 64"/>
                <a:gd name="T41" fmla="*/ 58 h 58"/>
                <a:gd name="T42" fmla="*/ 55 w 64"/>
                <a:gd name="T43" fmla="*/ 58 h 58"/>
                <a:gd name="T44" fmla="*/ 49 w 64"/>
                <a:gd name="T45" fmla="*/ 54 h 58"/>
                <a:gd name="T46" fmla="*/ 43 w 64"/>
                <a:gd name="T47" fmla="*/ 54 h 58"/>
                <a:gd name="T48" fmla="*/ 43 w 64"/>
                <a:gd name="T49" fmla="*/ 58 h 58"/>
                <a:gd name="T50" fmla="*/ 43 w 64"/>
                <a:gd name="T51" fmla="*/ 58 h 58"/>
                <a:gd name="T52" fmla="*/ 37 w 64"/>
                <a:gd name="T53" fmla="*/ 54 h 58"/>
                <a:gd name="T54" fmla="*/ 34 w 64"/>
                <a:gd name="T55" fmla="*/ 48 h 58"/>
                <a:gd name="T56" fmla="*/ 28 w 64"/>
                <a:gd name="T57" fmla="*/ 42 h 58"/>
                <a:gd name="T58" fmla="*/ 21 w 64"/>
                <a:gd name="T59" fmla="*/ 39 h 58"/>
                <a:gd name="T60" fmla="*/ 21 w 64"/>
                <a:gd name="T61" fmla="*/ 39 h 58"/>
                <a:gd name="T62" fmla="*/ 25 w 64"/>
                <a:gd name="T63" fmla="*/ 36 h 58"/>
                <a:gd name="T64" fmla="*/ 28 w 64"/>
                <a:gd name="T65" fmla="*/ 36 h 58"/>
                <a:gd name="T66" fmla="*/ 28 w 64"/>
                <a:gd name="T67" fmla="*/ 33 h 58"/>
                <a:gd name="T68" fmla="*/ 31 w 64"/>
                <a:gd name="T69" fmla="*/ 30 h 58"/>
                <a:gd name="T70" fmla="*/ 31 w 64"/>
                <a:gd name="T71" fmla="*/ 30 h 58"/>
                <a:gd name="T72" fmla="*/ 15 w 64"/>
                <a:gd name="T73" fmla="*/ 18 h 58"/>
                <a:gd name="T74" fmla="*/ 9 w 64"/>
                <a:gd name="T75" fmla="*/ 12 h 58"/>
                <a:gd name="T76" fmla="*/ 0 w 64"/>
                <a:gd name="T77" fmla="*/ 6 h 58"/>
                <a:gd name="T78" fmla="*/ 0 w 64"/>
                <a:gd name="T79" fmla="*/ 6 h 58"/>
                <a:gd name="T80" fmla="*/ 9 w 64"/>
                <a:gd name="T81" fmla="*/ 0 h 58"/>
                <a:gd name="T82" fmla="*/ 15 w 64"/>
                <a:gd name="T83" fmla="*/ 0 h 58"/>
                <a:gd name="T84" fmla="*/ 34 w 64"/>
                <a:gd name="T85" fmla="*/ 3 h 58"/>
                <a:gd name="T86" fmla="*/ 34 w 64"/>
                <a:gd name="T87"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58">
                  <a:moveTo>
                    <a:pt x="34" y="3"/>
                  </a:moveTo>
                  <a:lnTo>
                    <a:pt x="34" y="3"/>
                  </a:lnTo>
                  <a:lnTo>
                    <a:pt x="31" y="9"/>
                  </a:lnTo>
                  <a:lnTo>
                    <a:pt x="37" y="12"/>
                  </a:lnTo>
                  <a:lnTo>
                    <a:pt x="43" y="12"/>
                  </a:lnTo>
                  <a:lnTo>
                    <a:pt x="46" y="15"/>
                  </a:lnTo>
                  <a:lnTo>
                    <a:pt x="46" y="15"/>
                  </a:lnTo>
                  <a:lnTo>
                    <a:pt x="46" y="15"/>
                  </a:lnTo>
                  <a:lnTo>
                    <a:pt x="46" y="18"/>
                  </a:lnTo>
                  <a:lnTo>
                    <a:pt x="43" y="18"/>
                  </a:lnTo>
                  <a:lnTo>
                    <a:pt x="43" y="18"/>
                  </a:lnTo>
                  <a:lnTo>
                    <a:pt x="46" y="27"/>
                  </a:lnTo>
                  <a:lnTo>
                    <a:pt x="46" y="27"/>
                  </a:lnTo>
                  <a:lnTo>
                    <a:pt x="52" y="30"/>
                  </a:lnTo>
                  <a:lnTo>
                    <a:pt x="55" y="36"/>
                  </a:lnTo>
                  <a:lnTo>
                    <a:pt x="61" y="39"/>
                  </a:lnTo>
                  <a:lnTo>
                    <a:pt x="64" y="45"/>
                  </a:lnTo>
                  <a:lnTo>
                    <a:pt x="64" y="45"/>
                  </a:lnTo>
                  <a:lnTo>
                    <a:pt x="58" y="48"/>
                  </a:lnTo>
                  <a:lnTo>
                    <a:pt x="55" y="48"/>
                  </a:lnTo>
                  <a:lnTo>
                    <a:pt x="55" y="58"/>
                  </a:lnTo>
                  <a:lnTo>
                    <a:pt x="55" y="58"/>
                  </a:lnTo>
                  <a:lnTo>
                    <a:pt x="49" y="54"/>
                  </a:lnTo>
                  <a:lnTo>
                    <a:pt x="43" y="54"/>
                  </a:lnTo>
                  <a:lnTo>
                    <a:pt x="43" y="58"/>
                  </a:lnTo>
                  <a:lnTo>
                    <a:pt x="43" y="58"/>
                  </a:lnTo>
                  <a:lnTo>
                    <a:pt x="37" y="54"/>
                  </a:lnTo>
                  <a:lnTo>
                    <a:pt x="34" y="48"/>
                  </a:lnTo>
                  <a:lnTo>
                    <a:pt x="28" y="42"/>
                  </a:lnTo>
                  <a:lnTo>
                    <a:pt x="21" y="39"/>
                  </a:lnTo>
                  <a:lnTo>
                    <a:pt x="21" y="39"/>
                  </a:lnTo>
                  <a:lnTo>
                    <a:pt x="25" y="36"/>
                  </a:lnTo>
                  <a:lnTo>
                    <a:pt x="28" y="36"/>
                  </a:lnTo>
                  <a:lnTo>
                    <a:pt x="28" y="33"/>
                  </a:lnTo>
                  <a:lnTo>
                    <a:pt x="31" y="30"/>
                  </a:lnTo>
                  <a:lnTo>
                    <a:pt x="31" y="30"/>
                  </a:lnTo>
                  <a:lnTo>
                    <a:pt x="15" y="18"/>
                  </a:lnTo>
                  <a:lnTo>
                    <a:pt x="9" y="12"/>
                  </a:lnTo>
                  <a:lnTo>
                    <a:pt x="0" y="6"/>
                  </a:lnTo>
                  <a:lnTo>
                    <a:pt x="0" y="6"/>
                  </a:lnTo>
                  <a:lnTo>
                    <a:pt x="9" y="0"/>
                  </a:lnTo>
                  <a:lnTo>
                    <a:pt x="15" y="0"/>
                  </a:lnTo>
                  <a:lnTo>
                    <a:pt x="34" y="3"/>
                  </a:lnTo>
                  <a:lnTo>
                    <a:pt x="34"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6" name="Freeform 63"/>
            <p:cNvSpPr>
              <a:spLocks/>
            </p:cNvSpPr>
            <p:nvPr/>
          </p:nvSpPr>
          <p:spPr bwMode="auto">
            <a:xfrm>
              <a:off x="8567738" y="4183063"/>
              <a:ext cx="19050" cy="14287"/>
            </a:xfrm>
            <a:custGeom>
              <a:avLst/>
              <a:gdLst>
                <a:gd name="T0" fmla="*/ 0 w 12"/>
                <a:gd name="T1" fmla="*/ 0 h 9"/>
                <a:gd name="T2" fmla="*/ 0 w 12"/>
                <a:gd name="T3" fmla="*/ 0 h 9"/>
                <a:gd name="T4" fmla="*/ 12 w 12"/>
                <a:gd name="T5" fmla="*/ 0 h 9"/>
                <a:gd name="T6" fmla="*/ 12 w 12"/>
                <a:gd name="T7" fmla="*/ 0 h 9"/>
                <a:gd name="T8" fmla="*/ 12 w 12"/>
                <a:gd name="T9" fmla="*/ 9 h 9"/>
                <a:gd name="T10" fmla="*/ 12 w 12"/>
                <a:gd name="T11" fmla="*/ 9 h 9"/>
                <a:gd name="T12" fmla="*/ 0 w 12"/>
                <a:gd name="T13" fmla="*/ 9 h 9"/>
                <a:gd name="T14" fmla="*/ 0 w 12"/>
                <a:gd name="T15" fmla="*/ 9 h 9"/>
                <a:gd name="T16" fmla="*/ 0 w 12"/>
                <a:gd name="T17" fmla="*/ 0 h 9"/>
                <a:gd name="T18" fmla="*/ 0 w 12"/>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9">
                  <a:moveTo>
                    <a:pt x="0" y="0"/>
                  </a:moveTo>
                  <a:lnTo>
                    <a:pt x="0" y="0"/>
                  </a:lnTo>
                  <a:lnTo>
                    <a:pt x="12" y="0"/>
                  </a:lnTo>
                  <a:lnTo>
                    <a:pt x="12" y="0"/>
                  </a:lnTo>
                  <a:lnTo>
                    <a:pt x="12" y="9"/>
                  </a:lnTo>
                  <a:lnTo>
                    <a:pt x="12" y="9"/>
                  </a:lnTo>
                  <a:lnTo>
                    <a:pt x="0" y="9"/>
                  </a:lnTo>
                  <a:lnTo>
                    <a:pt x="0" y="9"/>
                  </a:lnTo>
                  <a:lnTo>
                    <a:pt x="0" y="0"/>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7" name="Freeform 64"/>
            <p:cNvSpPr>
              <a:spLocks/>
            </p:cNvSpPr>
            <p:nvPr/>
          </p:nvSpPr>
          <p:spPr bwMode="auto">
            <a:xfrm>
              <a:off x="8601075" y="4230688"/>
              <a:ext cx="53975" cy="44450"/>
            </a:xfrm>
            <a:custGeom>
              <a:avLst/>
              <a:gdLst>
                <a:gd name="T0" fmla="*/ 34 w 34"/>
                <a:gd name="T1" fmla="*/ 25 h 28"/>
                <a:gd name="T2" fmla="*/ 34 w 34"/>
                <a:gd name="T3" fmla="*/ 25 h 28"/>
                <a:gd name="T4" fmla="*/ 31 w 34"/>
                <a:gd name="T5" fmla="*/ 28 h 28"/>
                <a:gd name="T6" fmla="*/ 24 w 34"/>
                <a:gd name="T7" fmla="*/ 28 h 28"/>
                <a:gd name="T8" fmla="*/ 12 w 34"/>
                <a:gd name="T9" fmla="*/ 28 h 28"/>
                <a:gd name="T10" fmla="*/ 12 w 34"/>
                <a:gd name="T11" fmla="*/ 28 h 28"/>
                <a:gd name="T12" fmla="*/ 12 w 34"/>
                <a:gd name="T13" fmla="*/ 13 h 28"/>
                <a:gd name="T14" fmla="*/ 9 w 34"/>
                <a:gd name="T15" fmla="*/ 7 h 28"/>
                <a:gd name="T16" fmla="*/ 0 w 34"/>
                <a:gd name="T17" fmla="*/ 7 h 28"/>
                <a:gd name="T18" fmla="*/ 0 w 34"/>
                <a:gd name="T19" fmla="*/ 7 h 28"/>
                <a:gd name="T20" fmla="*/ 6 w 34"/>
                <a:gd name="T21" fmla="*/ 0 h 28"/>
                <a:gd name="T22" fmla="*/ 9 w 34"/>
                <a:gd name="T23" fmla="*/ 0 h 28"/>
                <a:gd name="T24" fmla="*/ 12 w 34"/>
                <a:gd name="T25" fmla="*/ 3 h 28"/>
                <a:gd name="T26" fmla="*/ 15 w 34"/>
                <a:gd name="T27" fmla="*/ 7 h 28"/>
                <a:gd name="T28" fmla="*/ 21 w 34"/>
                <a:gd name="T29" fmla="*/ 19 h 28"/>
                <a:gd name="T30" fmla="*/ 28 w 34"/>
                <a:gd name="T31" fmla="*/ 25 h 28"/>
                <a:gd name="T32" fmla="*/ 34 w 34"/>
                <a:gd name="T33" fmla="*/ 25 h 28"/>
                <a:gd name="T34" fmla="*/ 34 w 34"/>
                <a:gd name="T35"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28">
                  <a:moveTo>
                    <a:pt x="34" y="25"/>
                  </a:moveTo>
                  <a:lnTo>
                    <a:pt x="34" y="25"/>
                  </a:lnTo>
                  <a:lnTo>
                    <a:pt x="31" y="28"/>
                  </a:lnTo>
                  <a:lnTo>
                    <a:pt x="24" y="28"/>
                  </a:lnTo>
                  <a:lnTo>
                    <a:pt x="12" y="28"/>
                  </a:lnTo>
                  <a:lnTo>
                    <a:pt x="12" y="28"/>
                  </a:lnTo>
                  <a:lnTo>
                    <a:pt x="12" y="13"/>
                  </a:lnTo>
                  <a:lnTo>
                    <a:pt x="9" y="7"/>
                  </a:lnTo>
                  <a:lnTo>
                    <a:pt x="0" y="7"/>
                  </a:lnTo>
                  <a:lnTo>
                    <a:pt x="0" y="7"/>
                  </a:lnTo>
                  <a:lnTo>
                    <a:pt x="6" y="0"/>
                  </a:lnTo>
                  <a:lnTo>
                    <a:pt x="9" y="0"/>
                  </a:lnTo>
                  <a:lnTo>
                    <a:pt x="12" y="3"/>
                  </a:lnTo>
                  <a:lnTo>
                    <a:pt x="15" y="7"/>
                  </a:lnTo>
                  <a:lnTo>
                    <a:pt x="21" y="19"/>
                  </a:lnTo>
                  <a:lnTo>
                    <a:pt x="28" y="25"/>
                  </a:lnTo>
                  <a:lnTo>
                    <a:pt x="34" y="25"/>
                  </a:lnTo>
                  <a:lnTo>
                    <a:pt x="34" y="25"/>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8" name="Freeform 65"/>
            <p:cNvSpPr>
              <a:spLocks/>
            </p:cNvSpPr>
            <p:nvPr/>
          </p:nvSpPr>
          <p:spPr bwMode="auto">
            <a:xfrm>
              <a:off x="7493000" y="4275138"/>
              <a:ext cx="42863" cy="90487"/>
            </a:xfrm>
            <a:custGeom>
              <a:avLst/>
              <a:gdLst>
                <a:gd name="T0" fmla="*/ 3 w 27"/>
                <a:gd name="T1" fmla="*/ 0 h 57"/>
                <a:gd name="T2" fmla="*/ 3 w 27"/>
                <a:gd name="T3" fmla="*/ 0 h 57"/>
                <a:gd name="T4" fmla="*/ 9 w 27"/>
                <a:gd name="T5" fmla="*/ 0 h 57"/>
                <a:gd name="T6" fmla="*/ 12 w 27"/>
                <a:gd name="T7" fmla="*/ 3 h 57"/>
                <a:gd name="T8" fmla="*/ 15 w 27"/>
                <a:gd name="T9" fmla="*/ 12 h 57"/>
                <a:gd name="T10" fmla="*/ 15 w 27"/>
                <a:gd name="T11" fmla="*/ 12 h 57"/>
                <a:gd name="T12" fmla="*/ 18 w 27"/>
                <a:gd name="T13" fmla="*/ 15 h 57"/>
                <a:gd name="T14" fmla="*/ 18 w 27"/>
                <a:gd name="T15" fmla="*/ 18 h 57"/>
                <a:gd name="T16" fmla="*/ 18 w 27"/>
                <a:gd name="T17" fmla="*/ 18 h 57"/>
                <a:gd name="T18" fmla="*/ 21 w 27"/>
                <a:gd name="T19" fmla="*/ 21 h 57"/>
                <a:gd name="T20" fmla="*/ 24 w 27"/>
                <a:gd name="T21" fmla="*/ 21 h 57"/>
                <a:gd name="T22" fmla="*/ 27 w 27"/>
                <a:gd name="T23" fmla="*/ 24 h 57"/>
                <a:gd name="T24" fmla="*/ 27 w 27"/>
                <a:gd name="T25" fmla="*/ 24 h 57"/>
                <a:gd name="T26" fmla="*/ 27 w 27"/>
                <a:gd name="T27" fmla="*/ 27 h 57"/>
                <a:gd name="T28" fmla="*/ 27 w 27"/>
                <a:gd name="T29" fmla="*/ 27 h 57"/>
                <a:gd name="T30" fmla="*/ 24 w 27"/>
                <a:gd name="T31" fmla="*/ 30 h 57"/>
                <a:gd name="T32" fmla="*/ 24 w 27"/>
                <a:gd name="T33" fmla="*/ 30 h 57"/>
                <a:gd name="T34" fmla="*/ 27 w 27"/>
                <a:gd name="T35" fmla="*/ 36 h 57"/>
                <a:gd name="T36" fmla="*/ 27 w 27"/>
                <a:gd name="T37" fmla="*/ 42 h 57"/>
                <a:gd name="T38" fmla="*/ 27 w 27"/>
                <a:gd name="T39" fmla="*/ 48 h 57"/>
                <a:gd name="T40" fmla="*/ 27 w 27"/>
                <a:gd name="T41" fmla="*/ 48 h 57"/>
                <a:gd name="T42" fmla="*/ 24 w 27"/>
                <a:gd name="T43" fmla="*/ 48 h 57"/>
                <a:gd name="T44" fmla="*/ 21 w 27"/>
                <a:gd name="T45" fmla="*/ 51 h 57"/>
                <a:gd name="T46" fmla="*/ 18 w 27"/>
                <a:gd name="T47" fmla="*/ 57 h 57"/>
                <a:gd name="T48" fmla="*/ 18 w 27"/>
                <a:gd name="T49" fmla="*/ 57 h 57"/>
                <a:gd name="T50" fmla="*/ 12 w 27"/>
                <a:gd name="T51" fmla="*/ 54 h 57"/>
                <a:gd name="T52" fmla="*/ 6 w 27"/>
                <a:gd name="T53" fmla="*/ 48 h 57"/>
                <a:gd name="T54" fmla="*/ 3 w 27"/>
                <a:gd name="T55" fmla="*/ 42 h 57"/>
                <a:gd name="T56" fmla="*/ 0 w 27"/>
                <a:gd name="T57" fmla="*/ 36 h 57"/>
                <a:gd name="T58" fmla="*/ 0 w 27"/>
                <a:gd name="T59" fmla="*/ 18 h 57"/>
                <a:gd name="T60" fmla="*/ 3 w 27"/>
                <a:gd name="T61" fmla="*/ 0 h 57"/>
                <a:gd name="T62" fmla="*/ 3 w 27"/>
                <a:gd name="T6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57">
                  <a:moveTo>
                    <a:pt x="3" y="0"/>
                  </a:moveTo>
                  <a:lnTo>
                    <a:pt x="3" y="0"/>
                  </a:lnTo>
                  <a:lnTo>
                    <a:pt x="9" y="0"/>
                  </a:lnTo>
                  <a:lnTo>
                    <a:pt x="12" y="3"/>
                  </a:lnTo>
                  <a:lnTo>
                    <a:pt x="15" y="12"/>
                  </a:lnTo>
                  <a:lnTo>
                    <a:pt x="15" y="12"/>
                  </a:lnTo>
                  <a:lnTo>
                    <a:pt x="18" y="15"/>
                  </a:lnTo>
                  <a:lnTo>
                    <a:pt x="18" y="18"/>
                  </a:lnTo>
                  <a:lnTo>
                    <a:pt x="18" y="18"/>
                  </a:lnTo>
                  <a:lnTo>
                    <a:pt x="21" y="21"/>
                  </a:lnTo>
                  <a:lnTo>
                    <a:pt x="24" y="21"/>
                  </a:lnTo>
                  <a:lnTo>
                    <a:pt x="27" y="24"/>
                  </a:lnTo>
                  <a:lnTo>
                    <a:pt x="27" y="24"/>
                  </a:lnTo>
                  <a:lnTo>
                    <a:pt x="27" y="27"/>
                  </a:lnTo>
                  <a:lnTo>
                    <a:pt x="27" y="27"/>
                  </a:lnTo>
                  <a:lnTo>
                    <a:pt x="24" y="30"/>
                  </a:lnTo>
                  <a:lnTo>
                    <a:pt x="24" y="30"/>
                  </a:lnTo>
                  <a:lnTo>
                    <a:pt x="27" y="36"/>
                  </a:lnTo>
                  <a:lnTo>
                    <a:pt x="27" y="42"/>
                  </a:lnTo>
                  <a:lnTo>
                    <a:pt x="27" y="48"/>
                  </a:lnTo>
                  <a:lnTo>
                    <a:pt x="27" y="48"/>
                  </a:lnTo>
                  <a:lnTo>
                    <a:pt x="24" y="48"/>
                  </a:lnTo>
                  <a:lnTo>
                    <a:pt x="21" y="51"/>
                  </a:lnTo>
                  <a:lnTo>
                    <a:pt x="18" y="57"/>
                  </a:lnTo>
                  <a:lnTo>
                    <a:pt x="18" y="57"/>
                  </a:lnTo>
                  <a:lnTo>
                    <a:pt x="12" y="54"/>
                  </a:lnTo>
                  <a:lnTo>
                    <a:pt x="6" y="48"/>
                  </a:lnTo>
                  <a:lnTo>
                    <a:pt x="3" y="42"/>
                  </a:lnTo>
                  <a:lnTo>
                    <a:pt x="0" y="36"/>
                  </a:lnTo>
                  <a:lnTo>
                    <a:pt x="0" y="18"/>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9" name="Freeform 66"/>
            <p:cNvSpPr>
              <a:spLocks/>
            </p:cNvSpPr>
            <p:nvPr/>
          </p:nvSpPr>
          <p:spPr bwMode="auto">
            <a:xfrm>
              <a:off x="8659813" y="4275138"/>
              <a:ext cx="57150" cy="104775"/>
            </a:xfrm>
            <a:custGeom>
              <a:avLst/>
              <a:gdLst>
                <a:gd name="T0" fmla="*/ 30 w 36"/>
                <a:gd name="T1" fmla="*/ 0 h 66"/>
                <a:gd name="T2" fmla="*/ 30 w 36"/>
                <a:gd name="T3" fmla="*/ 0 h 66"/>
                <a:gd name="T4" fmla="*/ 30 w 36"/>
                <a:gd name="T5" fmla="*/ 21 h 66"/>
                <a:gd name="T6" fmla="*/ 33 w 36"/>
                <a:gd name="T7" fmla="*/ 27 h 66"/>
                <a:gd name="T8" fmla="*/ 36 w 36"/>
                <a:gd name="T9" fmla="*/ 33 h 66"/>
                <a:gd name="T10" fmla="*/ 36 w 36"/>
                <a:gd name="T11" fmla="*/ 33 h 66"/>
                <a:gd name="T12" fmla="*/ 36 w 36"/>
                <a:gd name="T13" fmla="*/ 36 h 66"/>
                <a:gd name="T14" fmla="*/ 33 w 36"/>
                <a:gd name="T15" fmla="*/ 36 h 66"/>
                <a:gd name="T16" fmla="*/ 24 w 36"/>
                <a:gd name="T17" fmla="*/ 36 h 66"/>
                <a:gd name="T18" fmla="*/ 24 w 36"/>
                <a:gd name="T19" fmla="*/ 36 h 66"/>
                <a:gd name="T20" fmla="*/ 27 w 36"/>
                <a:gd name="T21" fmla="*/ 42 h 66"/>
                <a:gd name="T22" fmla="*/ 27 w 36"/>
                <a:gd name="T23" fmla="*/ 48 h 66"/>
                <a:gd name="T24" fmla="*/ 24 w 36"/>
                <a:gd name="T25" fmla="*/ 57 h 66"/>
                <a:gd name="T26" fmla="*/ 24 w 36"/>
                <a:gd name="T27" fmla="*/ 66 h 66"/>
                <a:gd name="T28" fmla="*/ 24 w 36"/>
                <a:gd name="T29" fmla="*/ 66 h 66"/>
                <a:gd name="T30" fmla="*/ 18 w 36"/>
                <a:gd name="T31" fmla="*/ 63 h 66"/>
                <a:gd name="T32" fmla="*/ 15 w 36"/>
                <a:gd name="T33" fmla="*/ 60 h 66"/>
                <a:gd name="T34" fmla="*/ 12 w 36"/>
                <a:gd name="T35" fmla="*/ 54 h 66"/>
                <a:gd name="T36" fmla="*/ 6 w 36"/>
                <a:gd name="T37" fmla="*/ 54 h 66"/>
                <a:gd name="T38" fmla="*/ 6 w 36"/>
                <a:gd name="T39" fmla="*/ 54 h 66"/>
                <a:gd name="T40" fmla="*/ 3 w 36"/>
                <a:gd name="T41" fmla="*/ 48 h 66"/>
                <a:gd name="T42" fmla="*/ 6 w 36"/>
                <a:gd name="T43" fmla="*/ 45 h 66"/>
                <a:gd name="T44" fmla="*/ 9 w 36"/>
                <a:gd name="T45" fmla="*/ 36 h 66"/>
                <a:gd name="T46" fmla="*/ 9 w 36"/>
                <a:gd name="T47" fmla="*/ 36 h 66"/>
                <a:gd name="T48" fmla="*/ 6 w 36"/>
                <a:gd name="T49" fmla="*/ 33 h 66"/>
                <a:gd name="T50" fmla="*/ 6 w 36"/>
                <a:gd name="T51" fmla="*/ 30 h 66"/>
                <a:gd name="T52" fmla="*/ 9 w 36"/>
                <a:gd name="T53" fmla="*/ 30 h 66"/>
                <a:gd name="T54" fmla="*/ 9 w 36"/>
                <a:gd name="T55" fmla="*/ 30 h 66"/>
                <a:gd name="T56" fmla="*/ 9 w 36"/>
                <a:gd name="T57" fmla="*/ 27 h 66"/>
                <a:gd name="T58" fmla="*/ 6 w 36"/>
                <a:gd name="T59" fmla="*/ 27 h 66"/>
                <a:gd name="T60" fmla="*/ 6 w 36"/>
                <a:gd name="T61" fmla="*/ 30 h 66"/>
                <a:gd name="T62" fmla="*/ 6 w 36"/>
                <a:gd name="T63" fmla="*/ 30 h 66"/>
                <a:gd name="T64" fmla="*/ 0 w 36"/>
                <a:gd name="T65" fmla="*/ 27 h 66"/>
                <a:gd name="T66" fmla="*/ 3 w 36"/>
                <a:gd name="T67" fmla="*/ 21 h 66"/>
                <a:gd name="T68" fmla="*/ 6 w 36"/>
                <a:gd name="T69" fmla="*/ 18 h 66"/>
                <a:gd name="T70" fmla="*/ 12 w 36"/>
                <a:gd name="T71" fmla="*/ 18 h 66"/>
                <a:gd name="T72" fmla="*/ 12 w 36"/>
                <a:gd name="T73" fmla="*/ 18 h 66"/>
                <a:gd name="T74" fmla="*/ 15 w 36"/>
                <a:gd name="T75" fmla="*/ 9 h 66"/>
                <a:gd name="T76" fmla="*/ 21 w 36"/>
                <a:gd name="T77" fmla="*/ 6 h 66"/>
                <a:gd name="T78" fmla="*/ 21 w 36"/>
                <a:gd name="T79" fmla="*/ 6 h 66"/>
                <a:gd name="T80" fmla="*/ 24 w 36"/>
                <a:gd name="T81" fmla="*/ 3 h 66"/>
                <a:gd name="T82" fmla="*/ 30 w 36"/>
                <a:gd name="T83" fmla="*/ 0 h 66"/>
                <a:gd name="T84" fmla="*/ 30 w 36"/>
                <a:gd name="T8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 h="66">
                  <a:moveTo>
                    <a:pt x="30" y="0"/>
                  </a:moveTo>
                  <a:lnTo>
                    <a:pt x="30" y="0"/>
                  </a:lnTo>
                  <a:lnTo>
                    <a:pt x="30" y="21"/>
                  </a:lnTo>
                  <a:lnTo>
                    <a:pt x="33" y="27"/>
                  </a:lnTo>
                  <a:lnTo>
                    <a:pt x="36" y="33"/>
                  </a:lnTo>
                  <a:lnTo>
                    <a:pt x="36" y="33"/>
                  </a:lnTo>
                  <a:lnTo>
                    <a:pt x="36" y="36"/>
                  </a:lnTo>
                  <a:lnTo>
                    <a:pt x="33" y="36"/>
                  </a:lnTo>
                  <a:lnTo>
                    <a:pt x="24" y="36"/>
                  </a:lnTo>
                  <a:lnTo>
                    <a:pt x="24" y="36"/>
                  </a:lnTo>
                  <a:lnTo>
                    <a:pt x="27" y="42"/>
                  </a:lnTo>
                  <a:lnTo>
                    <a:pt x="27" y="48"/>
                  </a:lnTo>
                  <a:lnTo>
                    <a:pt x="24" y="57"/>
                  </a:lnTo>
                  <a:lnTo>
                    <a:pt x="24" y="66"/>
                  </a:lnTo>
                  <a:lnTo>
                    <a:pt x="24" y="66"/>
                  </a:lnTo>
                  <a:lnTo>
                    <a:pt x="18" y="63"/>
                  </a:lnTo>
                  <a:lnTo>
                    <a:pt x="15" y="60"/>
                  </a:lnTo>
                  <a:lnTo>
                    <a:pt x="12" y="54"/>
                  </a:lnTo>
                  <a:lnTo>
                    <a:pt x="6" y="54"/>
                  </a:lnTo>
                  <a:lnTo>
                    <a:pt x="6" y="54"/>
                  </a:lnTo>
                  <a:lnTo>
                    <a:pt x="3" y="48"/>
                  </a:lnTo>
                  <a:lnTo>
                    <a:pt x="6" y="45"/>
                  </a:lnTo>
                  <a:lnTo>
                    <a:pt x="9" y="36"/>
                  </a:lnTo>
                  <a:lnTo>
                    <a:pt x="9" y="36"/>
                  </a:lnTo>
                  <a:lnTo>
                    <a:pt x="6" y="33"/>
                  </a:lnTo>
                  <a:lnTo>
                    <a:pt x="6" y="30"/>
                  </a:lnTo>
                  <a:lnTo>
                    <a:pt x="9" y="30"/>
                  </a:lnTo>
                  <a:lnTo>
                    <a:pt x="9" y="30"/>
                  </a:lnTo>
                  <a:lnTo>
                    <a:pt x="9" y="27"/>
                  </a:lnTo>
                  <a:lnTo>
                    <a:pt x="6" y="27"/>
                  </a:lnTo>
                  <a:lnTo>
                    <a:pt x="6" y="30"/>
                  </a:lnTo>
                  <a:lnTo>
                    <a:pt x="6" y="30"/>
                  </a:lnTo>
                  <a:lnTo>
                    <a:pt x="0" y="27"/>
                  </a:lnTo>
                  <a:lnTo>
                    <a:pt x="3" y="21"/>
                  </a:lnTo>
                  <a:lnTo>
                    <a:pt x="6" y="18"/>
                  </a:lnTo>
                  <a:lnTo>
                    <a:pt x="12" y="18"/>
                  </a:lnTo>
                  <a:lnTo>
                    <a:pt x="12" y="18"/>
                  </a:lnTo>
                  <a:lnTo>
                    <a:pt x="15" y="9"/>
                  </a:lnTo>
                  <a:lnTo>
                    <a:pt x="21" y="6"/>
                  </a:lnTo>
                  <a:lnTo>
                    <a:pt x="21" y="6"/>
                  </a:lnTo>
                  <a:lnTo>
                    <a:pt x="24" y="3"/>
                  </a:lnTo>
                  <a:lnTo>
                    <a:pt x="30" y="0"/>
                  </a:lnTo>
                  <a:lnTo>
                    <a:pt x="3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0" name="Freeform 67"/>
            <p:cNvSpPr>
              <a:spLocks/>
            </p:cNvSpPr>
            <p:nvPr/>
          </p:nvSpPr>
          <p:spPr bwMode="auto">
            <a:xfrm>
              <a:off x="8601075" y="4294188"/>
              <a:ext cx="44450" cy="47625"/>
            </a:xfrm>
            <a:custGeom>
              <a:avLst/>
              <a:gdLst>
                <a:gd name="T0" fmla="*/ 15 w 28"/>
                <a:gd name="T1" fmla="*/ 0 h 30"/>
                <a:gd name="T2" fmla="*/ 15 w 28"/>
                <a:gd name="T3" fmla="*/ 0 h 30"/>
                <a:gd name="T4" fmla="*/ 21 w 28"/>
                <a:gd name="T5" fmla="*/ 0 h 30"/>
                <a:gd name="T6" fmla="*/ 28 w 28"/>
                <a:gd name="T7" fmla="*/ 3 h 30"/>
                <a:gd name="T8" fmla="*/ 28 w 28"/>
                <a:gd name="T9" fmla="*/ 6 h 30"/>
                <a:gd name="T10" fmla="*/ 28 w 28"/>
                <a:gd name="T11" fmla="*/ 12 h 30"/>
                <a:gd name="T12" fmla="*/ 28 w 28"/>
                <a:gd name="T13" fmla="*/ 12 h 30"/>
                <a:gd name="T14" fmla="*/ 24 w 28"/>
                <a:gd name="T15" fmla="*/ 12 h 30"/>
                <a:gd name="T16" fmla="*/ 21 w 28"/>
                <a:gd name="T17" fmla="*/ 15 h 30"/>
                <a:gd name="T18" fmla="*/ 21 w 28"/>
                <a:gd name="T19" fmla="*/ 15 h 30"/>
                <a:gd name="T20" fmla="*/ 24 w 28"/>
                <a:gd name="T21" fmla="*/ 18 h 30"/>
                <a:gd name="T22" fmla="*/ 24 w 28"/>
                <a:gd name="T23" fmla="*/ 18 h 30"/>
                <a:gd name="T24" fmla="*/ 15 w 28"/>
                <a:gd name="T25" fmla="*/ 24 h 30"/>
                <a:gd name="T26" fmla="*/ 0 w 28"/>
                <a:gd name="T27" fmla="*/ 30 h 30"/>
                <a:gd name="T28" fmla="*/ 0 w 28"/>
                <a:gd name="T29" fmla="*/ 30 h 30"/>
                <a:gd name="T30" fmla="*/ 0 w 28"/>
                <a:gd name="T31" fmla="*/ 24 h 30"/>
                <a:gd name="T32" fmla="*/ 3 w 28"/>
                <a:gd name="T33" fmla="*/ 18 h 30"/>
                <a:gd name="T34" fmla="*/ 9 w 28"/>
                <a:gd name="T35" fmla="*/ 15 h 30"/>
                <a:gd name="T36" fmla="*/ 15 w 28"/>
                <a:gd name="T37" fmla="*/ 9 h 30"/>
                <a:gd name="T38" fmla="*/ 15 w 28"/>
                <a:gd name="T39" fmla="*/ 6 h 30"/>
                <a:gd name="T40" fmla="*/ 15 w 28"/>
                <a:gd name="T41" fmla="*/ 0 h 30"/>
                <a:gd name="T42" fmla="*/ 15 w 28"/>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30">
                  <a:moveTo>
                    <a:pt x="15" y="0"/>
                  </a:moveTo>
                  <a:lnTo>
                    <a:pt x="15" y="0"/>
                  </a:lnTo>
                  <a:lnTo>
                    <a:pt x="21" y="0"/>
                  </a:lnTo>
                  <a:lnTo>
                    <a:pt x="28" y="3"/>
                  </a:lnTo>
                  <a:lnTo>
                    <a:pt x="28" y="6"/>
                  </a:lnTo>
                  <a:lnTo>
                    <a:pt x="28" y="12"/>
                  </a:lnTo>
                  <a:lnTo>
                    <a:pt x="28" y="12"/>
                  </a:lnTo>
                  <a:lnTo>
                    <a:pt x="24" y="12"/>
                  </a:lnTo>
                  <a:lnTo>
                    <a:pt x="21" y="15"/>
                  </a:lnTo>
                  <a:lnTo>
                    <a:pt x="21" y="15"/>
                  </a:lnTo>
                  <a:lnTo>
                    <a:pt x="24" y="18"/>
                  </a:lnTo>
                  <a:lnTo>
                    <a:pt x="24" y="18"/>
                  </a:lnTo>
                  <a:lnTo>
                    <a:pt x="15" y="24"/>
                  </a:lnTo>
                  <a:lnTo>
                    <a:pt x="0" y="30"/>
                  </a:lnTo>
                  <a:lnTo>
                    <a:pt x="0" y="30"/>
                  </a:lnTo>
                  <a:lnTo>
                    <a:pt x="0" y="24"/>
                  </a:lnTo>
                  <a:lnTo>
                    <a:pt x="3" y="18"/>
                  </a:lnTo>
                  <a:lnTo>
                    <a:pt x="9" y="15"/>
                  </a:lnTo>
                  <a:lnTo>
                    <a:pt x="15" y="9"/>
                  </a:lnTo>
                  <a:lnTo>
                    <a:pt x="15" y="6"/>
                  </a:lnTo>
                  <a:lnTo>
                    <a:pt x="15" y="0"/>
                  </a:lnTo>
                  <a:lnTo>
                    <a:pt x="15"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1" name="Freeform 68"/>
            <p:cNvSpPr>
              <a:spLocks/>
            </p:cNvSpPr>
            <p:nvPr/>
          </p:nvSpPr>
          <p:spPr bwMode="auto">
            <a:xfrm>
              <a:off x="8745538" y="4462463"/>
              <a:ext cx="28575" cy="57150"/>
            </a:xfrm>
            <a:custGeom>
              <a:avLst/>
              <a:gdLst>
                <a:gd name="T0" fmla="*/ 3 w 18"/>
                <a:gd name="T1" fmla="*/ 0 h 36"/>
                <a:gd name="T2" fmla="*/ 3 w 18"/>
                <a:gd name="T3" fmla="*/ 0 h 36"/>
                <a:gd name="T4" fmla="*/ 9 w 18"/>
                <a:gd name="T5" fmla="*/ 3 h 36"/>
                <a:gd name="T6" fmla="*/ 9 w 18"/>
                <a:gd name="T7" fmla="*/ 9 h 36"/>
                <a:gd name="T8" fmla="*/ 12 w 18"/>
                <a:gd name="T9" fmla="*/ 12 h 36"/>
                <a:gd name="T10" fmla="*/ 18 w 18"/>
                <a:gd name="T11" fmla="*/ 12 h 36"/>
                <a:gd name="T12" fmla="*/ 18 w 18"/>
                <a:gd name="T13" fmla="*/ 12 h 36"/>
                <a:gd name="T14" fmla="*/ 15 w 18"/>
                <a:gd name="T15" fmla="*/ 30 h 36"/>
                <a:gd name="T16" fmla="*/ 9 w 18"/>
                <a:gd name="T17" fmla="*/ 36 h 36"/>
                <a:gd name="T18" fmla="*/ 6 w 18"/>
                <a:gd name="T19" fmla="*/ 36 h 36"/>
                <a:gd name="T20" fmla="*/ 0 w 18"/>
                <a:gd name="T21" fmla="*/ 36 h 36"/>
                <a:gd name="T22" fmla="*/ 0 w 18"/>
                <a:gd name="T23" fmla="*/ 36 h 36"/>
                <a:gd name="T24" fmla="*/ 0 w 18"/>
                <a:gd name="T25" fmla="*/ 36 h 36"/>
                <a:gd name="T26" fmla="*/ 3 w 18"/>
                <a:gd name="T27" fmla="*/ 33 h 36"/>
                <a:gd name="T28" fmla="*/ 6 w 18"/>
                <a:gd name="T29" fmla="*/ 33 h 36"/>
                <a:gd name="T30" fmla="*/ 6 w 18"/>
                <a:gd name="T31" fmla="*/ 33 h 36"/>
                <a:gd name="T32" fmla="*/ 3 w 18"/>
                <a:gd name="T33" fmla="*/ 18 h 36"/>
                <a:gd name="T34" fmla="*/ 3 w 18"/>
                <a:gd name="T35" fmla="*/ 0 h 36"/>
                <a:gd name="T36" fmla="*/ 3 w 18"/>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6">
                  <a:moveTo>
                    <a:pt x="3" y="0"/>
                  </a:moveTo>
                  <a:lnTo>
                    <a:pt x="3" y="0"/>
                  </a:lnTo>
                  <a:lnTo>
                    <a:pt x="9" y="3"/>
                  </a:lnTo>
                  <a:lnTo>
                    <a:pt x="9" y="9"/>
                  </a:lnTo>
                  <a:lnTo>
                    <a:pt x="12" y="12"/>
                  </a:lnTo>
                  <a:lnTo>
                    <a:pt x="18" y="12"/>
                  </a:lnTo>
                  <a:lnTo>
                    <a:pt x="18" y="12"/>
                  </a:lnTo>
                  <a:lnTo>
                    <a:pt x="15" y="30"/>
                  </a:lnTo>
                  <a:lnTo>
                    <a:pt x="9" y="36"/>
                  </a:lnTo>
                  <a:lnTo>
                    <a:pt x="6" y="36"/>
                  </a:lnTo>
                  <a:lnTo>
                    <a:pt x="0" y="36"/>
                  </a:lnTo>
                  <a:lnTo>
                    <a:pt x="0" y="36"/>
                  </a:lnTo>
                  <a:lnTo>
                    <a:pt x="0" y="36"/>
                  </a:lnTo>
                  <a:lnTo>
                    <a:pt x="3" y="33"/>
                  </a:lnTo>
                  <a:lnTo>
                    <a:pt x="6" y="33"/>
                  </a:lnTo>
                  <a:lnTo>
                    <a:pt x="6" y="33"/>
                  </a:lnTo>
                  <a:lnTo>
                    <a:pt x="3" y="18"/>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2" name="Freeform 69"/>
            <p:cNvSpPr>
              <a:spLocks/>
            </p:cNvSpPr>
            <p:nvPr/>
          </p:nvSpPr>
          <p:spPr bwMode="auto">
            <a:xfrm>
              <a:off x="8543925" y="4491038"/>
              <a:ext cx="130175" cy="28575"/>
            </a:xfrm>
            <a:custGeom>
              <a:avLst/>
              <a:gdLst>
                <a:gd name="T0" fmla="*/ 82 w 82"/>
                <a:gd name="T1" fmla="*/ 3 h 18"/>
                <a:gd name="T2" fmla="*/ 82 w 82"/>
                <a:gd name="T3" fmla="*/ 3 h 18"/>
                <a:gd name="T4" fmla="*/ 79 w 82"/>
                <a:gd name="T5" fmla="*/ 9 h 18"/>
                <a:gd name="T6" fmla="*/ 73 w 82"/>
                <a:gd name="T7" fmla="*/ 12 h 18"/>
                <a:gd name="T8" fmla="*/ 57 w 82"/>
                <a:gd name="T9" fmla="*/ 15 h 18"/>
                <a:gd name="T10" fmla="*/ 57 w 82"/>
                <a:gd name="T11" fmla="*/ 15 h 18"/>
                <a:gd name="T12" fmla="*/ 27 w 82"/>
                <a:gd name="T13" fmla="*/ 15 h 18"/>
                <a:gd name="T14" fmla="*/ 12 w 82"/>
                <a:gd name="T15" fmla="*/ 15 h 18"/>
                <a:gd name="T16" fmla="*/ 0 w 82"/>
                <a:gd name="T17" fmla="*/ 18 h 18"/>
                <a:gd name="T18" fmla="*/ 0 w 82"/>
                <a:gd name="T19" fmla="*/ 18 h 18"/>
                <a:gd name="T20" fmla="*/ 3 w 82"/>
                <a:gd name="T21" fmla="*/ 12 h 18"/>
                <a:gd name="T22" fmla="*/ 12 w 82"/>
                <a:gd name="T23" fmla="*/ 9 h 18"/>
                <a:gd name="T24" fmla="*/ 21 w 82"/>
                <a:gd name="T25" fmla="*/ 6 h 18"/>
                <a:gd name="T26" fmla="*/ 33 w 82"/>
                <a:gd name="T27" fmla="*/ 6 h 18"/>
                <a:gd name="T28" fmla="*/ 54 w 82"/>
                <a:gd name="T29" fmla="*/ 6 h 18"/>
                <a:gd name="T30" fmla="*/ 64 w 82"/>
                <a:gd name="T31" fmla="*/ 3 h 18"/>
                <a:gd name="T32" fmla="*/ 70 w 82"/>
                <a:gd name="T33" fmla="*/ 0 h 18"/>
                <a:gd name="T34" fmla="*/ 70 w 82"/>
                <a:gd name="T35" fmla="*/ 0 h 18"/>
                <a:gd name="T36" fmla="*/ 76 w 82"/>
                <a:gd name="T37" fmla="*/ 3 h 18"/>
                <a:gd name="T38" fmla="*/ 82 w 82"/>
                <a:gd name="T39" fmla="*/ 3 h 18"/>
                <a:gd name="T40" fmla="*/ 82 w 82"/>
                <a:gd name="T41"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18">
                  <a:moveTo>
                    <a:pt x="82" y="3"/>
                  </a:moveTo>
                  <a:lnTo>
                    <a:pt x="82" y="3"/>
                  </a:lnTo>
                  <a:lnTo>
                    <a:pt x="79" y="9"/>
                  </a:lnTo>
                  <a:lnTo>
                    <a:pt x="73" y="12"/>
                  </a:lnTo>
                  <a:lnTo>
                    <a:pt x="57" y="15"/>
                  </a:lnTo>
                  <a:lnTo>
                    <a:pt x="57" y="15"/>
                  </a:lnTo>
                  <a:lnTo>
                    <a:pt x="27" y="15"/>
                  </a:lnTo>
                  <a:lnTo>
                    <a:pt x="12" y="15"/>
                  </a:lnTo>
                  <a:lnTo>
                    <a:pt x="0" y="18"/>
                  </a:lnTo>
                  <a:lnTo>
                    <a:pt x="0" y="18"/>
                  </a:lnTo>
                  <a:lnTo>
                    <a:pt x="3" y="12"/>
                  </a:lnTo>
                  <a:lnTo>
                    <a:pt x="12" y="9"/>
                  </a:lnTo>
                  <a:lnTo>
                    <a:pt x="21" y="6"/>
                  </a:lnTo>
                  <a:lnTo>
                    <a:pt x="33" y="6"/>
                  </a:lnTo>
                  <a:lnTo>
                    <a:pt x="54" y="6"/>
                  </a:lnTo>
                  <a:lnTo>
                    <a:pt x="64" y="3"/>
                  </a:lnTo>
                  <a:lnTo>
                    <a:pt x="70" y="0"/>
                  </a:lnTo>
                  <a:lnTo>
                    <a:pt x="70" y="0"/>
                  </a:lnTo>
                  <a:lnTo>
                    <a:pt x="76" y="3"/>
                  </a:lnTo>
                  <a:lnTo>
                    <a:pt x="82" y="3"/>
                  </a:lnTo>
                  <a:lnTo>
                    <a:pt x="82"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3" name="Freeform 70"/>
            <p:cNvSpPr>
              <a:spLocks/>
            </p:cNvSpPr>
            <p:nvPr/>
          </p:nvSpPr>
          <p:spPr bwMode="auto">
            <a:xfrm>
              <a:off x="8826500" y="4533900"/>
              <a:ext cx="87313" cy="47625"/>
            </a:xfrm>
            <a:custGeom>
              <a:avLst/>
              <a:gdLst>
                <a:gd name="T0" fmla="*/ 55 w 55"/>
                <a:gd name="T1" fmla="*/ 21 h 30"/>
                <a:gd name="T2" fmla="*/ 55 w 55"/>
                <a:gd name="T3" fmla="*/ 21 h 30"/>
                <a:gd name="T4" fmla="*/ 49 w 55"/>
                <a:gd name="T5" fmla="*/ 24 h 30"/>
                <a:gd name="T6" fmla="*/ 46 w 55"/>
                <a:gd name="T7" fmla="*/ 27 h 30"/>
                <a:gd name="T8" fmla="*/ 46 w 55"/>
                <a:gd name="T9" fmla="*/ 27 h 30"/>
                <a:gd name="T10" fmla="*/ 40 w 55"/>
                <a:gd name="T11" fmla="*/ 27 h 30"/>
                <a:gd name="T12" fmla="*/ 34 w 55"/>
                <a:gd name="T13" fmla="*/ 27 h 30"/>
                <a:gd name="T14" fmla="*/ 28 w 55"/>
                <a:gd name="T15" fmla="*/ 30 h 30"/>
                <a:gd name="T16" fmla="*/ 22 w 55"/>
                <a:gd name="T17" fmla="*/ 27 h 30"/>
                <a:gd name="T18" fmla="*/ 22 w 55"/>
                <a:gd name="T19" fmla="*/ 27 h 30"/>
                <a:gd name="T20" fmla="*/ 19 w 55"/>
                <a:gd name="T21" fmla="*/ 27 h 30"/>
                <a:gd name="T22" fmla="*/ 16 w 55"/>
                <a:gd name="T23" fmla="*/ 24 h 30"/>
                <a:gd name="T24" fmla="*/ 16 w 55"/>
                <a:gd name="T25" fmla="*/ 24 h 30"/>
                <a:gd name="T26" fmla="*/ 9 w 55"/>
                <a:gd name="T27" fmla="*/ 18 h 30"/>
                <a:gd name="T28" fmla="*/ 0 w 55"/>
                <a:gd name="T29" fmla="*/ 12 h 30"/>
                <a:gd name="T30" fmla="*/ 0 w 55"/>
                <a:gd name="T31" fmla="*/ 12 h 30"/>
                <a:gd name="T32" fmla="*/ 3 w 55"/>
                <a:gd name="T33" fmla="*/ 9 h 30"/>
                <a:gd name="T34" fmla="*/ 9 w 55"/>
                <a:gd name="T35" fmla="*/ 6 h 30"/>
                <a:gd name="T36" fmla="*/ 22 w 55"/>
                <a:gd name="T37" fmla="*/ 3 h 30"/>
                <a:gd name="T38" fmla="*/ 22 w 55"/>
                <a:gd name="T39" fmla="*/ 3 h 30"/>
                <a:gd name="T40" fmla="*/ 28 w 55"/>
                <a:gd name="T41" fmla="*/ 0 h 30"/>
                <a:gd name="T42" fmla="*/ 31 w 55"/>
                <a:gd name="T43" fmla="*/ 0 h 30"/>
                <a:gd name="T44" fmla="*/ 34 w 55"/>
                <a:gd name="T45" fmla="*/ 0 h 30"/>
                <a:gd name="T46" fmla="*/ 34 w 55"/>
                <a:gd name="T47" fmla="*/ 0 h 30"/>
                <a:gd name="T48" fmla="*/ 34 w 55"/>
                <a:gd name="T49" fmla="*/ 3 h 30"/>
                <a:gd name="T50" fmla="*/ 34 w 55"/>
                <a:gd name="T51" fmla="*/ 3 h 30"/>
                <a:gd name="T52" fmla="*/ 37 w 55"/>
                <a:gd name="T53" fmla="*/ 3 h 30"/>
                <a:gd name="T54" fmla="*/ 37 w 55"/>
                <a:gd name="T55" fmla="*/ 0 h 30"/>
                <a:gd name="T56" fmla="*/ 37 w 55"/>
                <a:gd name="T57" fmla="*/ 0 h 30"/>
                <a:gd name="T58" fmla="*/ 43 w 55"/>
                <a:gd name="T59" fmla="*/ 3 h 30"/>
                <a:gd name="T60" fmla="*/ 49 w 55"/>
                <a:gd name="T61" fmla="*/ 6 h 30"/>
                <a:gd name="T62" fmla="*/ 52 w 55"/>
                <a:gd name="T63" fmla="*/ 12 h 30"/>
                <a:gd name="T64" fmla="*/ 55 w 55"/>
                <a:gd name="T65" fmla="*/ 21 h 30"/>
                <a:gd name="T66" fmla="*/ 55 w 55"/>
                <a:gd name="T6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 h="30">
                  <a:moveTo>
                    <a:pt x="55" y="21"/>
                  </a:moveTo>
                  <a:lnTo>
                    <a:pt x="55" y="21"/>
                  </a:lnTo>
                  <a:lnTo>
                    <a:pt x="49" y="24"/>
                  </a:lnTo>
                  <a:lnTo>
                    <a:pt x="46" y="27"/>
                  </a:lnTo>
                  <a:lnTo>
                    <a:pt x="46" y="27"/>
                  </a:lnTo>
                  <a:lnTo>
                    <a:pt x="40" y="27"/>
                  </a:lnTo>
                  <a:lnTo>
                    <a:pt x="34" y="27"/>
                  </a:lnTo>
                  <a:lnTo>
                    <a:pt x="28" y="30"/>
                  </a:lnTo>
                  <a:lnTo>
                    <a:pt x="22" y="27"/>
                  </a:lnTo>
                  <a:lnTo>
                    <a:pt x="22" y="27"/>
                  </a:lnTo>
                  <a:lnTo>
                    <a:pt x="19" y="27"/>
                  </a:lnTo>
                  <a:lnTo>
                    <a:pt x="16" y="24"/>
                  </a:lnTo>
                  <a:lnTo>
                    <a:pt x="16" y="24"/>
                  </a:lnTo>
                  <a:lnTo>
                    <a:pt x="9" y="18"/>
                  </a:lnTo>
                  <a:lnTo>
                    <a:pt x="0" y="12"/>
                  </a:lnTo>
                  <a:lnTo>
                    <a:pt x="0" y="12"/>
                  </a:lnTo>
                  <a:lnTo>
                    <a:pt x="3" y="9"/>
                  </a:lnTo>
                  <a:lnTo>
                    <a:pt x="9" y="6"/>
                  </a:lnTo>
                  <a:lnTo>
                    <a:pt x="22" y="3"/>
                  </a:lnTo>
                  <a:lnTo>
                    <a:pt x="22" y="3"/>
                  </a:lnTo>
                  <a:lnTo>
                    <a:pt x="28" y="0"/>
                  </a:lnTo>
                  <a:lnTo>
                    <a:pt x="31" y="0"/>
                  </a:lnTo>
                  <a:lnTo>
                    <a:pt x="34" y="0"/>
                  </a:lnTo>
                  <a:lnTo>
                    <a:pt x="34" y="0"/>
                  </a:lnTo>
                  <a:lnTo>
                    <a:pt x="34" y="3"/>
                  </a:lnTo>
                  <a:lnTo>
                    <a:pt x="34" y="3"/>
                  </a:lnTo>
                  <a:lnTo>
                    <a:pt x="37" y="3"/>
                  </a:lnTo>
                  <a:lnTo>
                    <a:pt x="37" y="0"/>
                  </a:lnTo>
                  <a:lnTo>
                    <a:pt x="37" y="0"/>
                  </a:lnTo>
                  <a:lnTo>
                    <a:pt x="43" y="3"/>
                  </a:lnTo>
                  <a:lnTo>
                    <a:pt x="49" y="6"/>
                  </a:lnTo>
                  <a:lnTo>
                    <a:pt x="52" y="12"/>
                  </a:lnTo>
                  <a:lnTo>
                    <a:pt x="55" y="21"/>
                  </a:lnTo>
                  <a:lnTo>
                    <a:pt x="55" y="2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4" name="Freeform 71"/>
            <p:cNvSpPr>
              <a:spLocks/>
            </p:cNvSpPr>
            <p:nvPr/>
          </p:nvSpPr>
          <p:spPr bwMode="auto">
            <a:xfrm>
              <a:off x="8875713" y="4567238"/>
              <a:ext cx="469900" cy="230187"/>
            </a:xfrm>
            <a:custGeom>
              <a:avLst/>
              <a:gdLst>
                <a:gd name="T0" fmla="*/ 90 w 296"/>
                <a:gd name="T1" fmla="*/ 70 h 145"/>
                <a:gd name="T2" fmla="*/ 78 w 296"/>
                <a:gd name="T3" fmla="*/ 64 h 145"/>
                <a:gd name="T4" fmla="*/ 72 w 296"/>
                <a:gd name="T5" fmla="*/ 49 h 145"/>
                <a:gd name="T6" fmla="*/ 27 w 296"/>
                <a:gd name="T7" fmla="*/ 36 h 145"/>
                <a:gd name="T8" fmla="*/ 3 w 296"/>
                <a:gd name="T9" fmla="*/ 36 h 145"/>
                <a:gd name="T10" fmla="*/ 3 w 296"/>
                <a:gd name="T11" fmla="*/ 21 h 145"/>
                <a:gd name="T12" fmla="*/ 0 w 296"/>
                <a:gd name="T13" fmla="*/ 15 h 145"/>
                <a:gd name="T14" fmla="*/ 12 w 296"/>
                <a:gd name="T15" fmla="*/ 18 h 145"/>
                <a:gd name="T16" fmla="*/ 24 w 296"/>
                <a:gd name="T17" fmla="*/ 15 h 145"/>
                <a:gd name="T18" fmla="*/ 42 w 296"/>
                <a:gd name="T19" fmla="*/ 24 h 145"/>
                <a:gd name="T20" fmla="*/ 54 w 296"/>
                <a:gd name="T21" fmla="*/ 21 h 145"/>
                <a:gd name="T22" fmla="*/ 66 w 296"/>
                <a:gd name="T23" fmla="*/ 9 h 145"/>
                <a:gd name="T24" fmla="*/ 93 w 296"/>
                <a:gd name="T25" fmla="*/ 0 h 145"/>
                <a:gd name="T26" fmla="*/ 99 w 296"/>
                <a:gd name="T27" fmla="*/ 0 h 145"/>
                <a:gd name="T28" fmla="*/ 108 w 296"/>
                <a:gd name="T29" fmla="*/ 9 h 145"/>
                <a:gd name="T30" fmla="*/ 133 w 296"/>
                <a:gd name="T31" fmla="*/ 15 h 145"/>
                <a:gd name="T32" fmla="*/ 136 w 296"/>
                <a:gd name="T33" fmla="*/ 21 h 145"/>
                <a:gd name="T34" fmla="*/ 142 w 296"/>
                <a:gd name="T35" fmla="*/ 15 h 145"/>
                <a:gd name="T36" fmla="*/ 148 w 296"/>
                <a:gd name="T37" fmla="*/ 24 h 145"/>
                <a:gd name="T38" fmla="*/ 169 w 296"/>
                <a:gd name="T39" fmla="*/ 24 h 145"/>
                <a:gd name="T40" fmla="*/ 178 w 296"/>
                <a:gd name="T41" fmla="*/ 33 h 145"/>
                <a:gd name="T42" fmla="*/ 187 w 296"/>
                <a:gd name="T43" fmla="*/ 36 h 145"/>
                <a:gd name="T44" fmla="*/ 184 w 296"/>
                <a:gd name="T45" fmla="*/ 45 h 145"/>
                <a:gd name="T46" fmla="*/ 193 w 296"/>
                <a:gd name="T47" fmla="*/ 39 h 145"/>
                <a:gd name="T48" fmla="*/ 196 w 296"/>
                <a:gd name="T49" fmla="*/ 52 h 145"/>
                <a:gd name="T50" fmla="*/ 205 w 296"/>
                <a:gd name="T51" fmla="*/ 58 h 145"/>
                <a:gd name="T52" fmla="*/ 229 w 296"/>
                <a:gd name="T53" fmla="*/ 73 h 145"/>
                <a:gd name="T54" fmla="*/ 251 w 296"/>
                <a:gd name="T55" fmla="*/ 76 h 145"/>
                <a:gd name="T56" fmla="*/ 248 w 296"/>
                <a:gd name="T57" fmla="*/ 88 h 145"/>
                <a:gd name="T58" fmla="*/ 251 w 296"/>
                <a:gd name="T59" fmla="*/ 94 h 145"/>
                <a:gd name="T60" fmla="*/ 260 w 296"/>
                <a:gd name="T61" fmla="*/ 100 h 145"/>
                <a:gd name="T62" fmla="*/ 275 w 296"/>
                <a:gd name="T63" fmla="*/ 121 h 145"/>
                <a:gd name="T64" fmla="*/ 287 w 296"/>
                <a:gd name="T65" fmla="*/ 139 h 145"/>
                <a:gd name="T66" fmla="*/ 287 w 296"/>
                <a:gd name="T67" fmla="*/ 145 h 145"/>
                <a:gd name="T68" fmla="*/ 266 w 296"/>
                <a:gd name="T69" fmla="*/ 142 h 145"/>
                <a:gd name="T70" fmla="*/ 242 w 296"/>
                <a:gd name="T71" fmla="*/ 124 h 145"/>
                <a:gd name="T72" fmla="*/ 232 w 296"/>
                <a:gd name="T73" fmla="*/ 115 h 145"/>
                <a:gd name="T74" fmla="*/ 217 w 296"/>
                <a:gd name="T75" fmla="*/ 100 h 145"/>
                <a:gd name="T76" fmla="*/ 202 w 296"/>
                <a:gd name="T77" fmla="*/ 100 h 145"/>
                <a:gd name="T78" fmla="*/ 184 w 296"/>
                <a:gd name="T79" fmla="*/ 97 h 145"/>
                <a:gd name="T80" fmla="*/ 169 w 296"/>
                <a:gd name="T81" fmla="*/ 133 h 145"/>
                <a:gd name="T82" fmla="*/ 160 w 296"/>
                <a:gd name="T83" fmla="*/ 130 h 145"/>
                <a:gd name="T84" fmla="*/ 145 w 296"/>
                <a:gd name="T85" fmla="*/ 124 h 145"/>
                <a:gd name="T86" fmla="*/ 139 w 296"/>
                <a:gd name="T87" fmla="*/ 118 h 145"/>
                <a:gd name="T88" fmla="*/ 133 w 296"/>
                <a:gd name="T89" fmla="*/ 115 h 145"/>
                <a:gd name="T90" fmla="*/ 118 w 296"/>
                <a:gd name="T91" fmla="*/ 109 h 145"/>
                <a:gd name="T92" fmla="*/ 118 w 296"/>
                <a:gd name="T93" fmla="*/ 100 h 145"/>
                <a:gd name="T94" fmla="*/ 99 w 296"/>
                <a:gd name="T95" fmla="*/ 109 h 145"/>
                <a:gd name="T96" fmla="*/ 96 w 296"/>
                <a:gd name="T97" fmla="*/ 112 h 145"/>
                <a:gd name="T98" fmla="*/ 87 w 296"/>
                <a:gd name="T99" fmla="*/ 109 h 145"/>
                <a:gd name="T100" fmla="*/ 99 w 296"/>
                <a:gd name="T101" fmla="*/ 97 h 145"/>
                <a:gd name="T102" fmla="*/ 108 w 296"/>
                <a:gd name="T103" fmla="*/ 88 h 145"/>
                <a:gd name="T104" fmla="*/ 105 w 296"/>
                <a:gd name="T105" fmla="*/ 82 h 145"/>
                <a:gd name="T106" fmla="*/ 105 w 296"/>
                <a:gd name="T107" fmla="*/ 88 h 145"/>
                <a:gd name="T108" fmla="*/ 96 w 296"/>
                <a:gd name="T109" fmla="*/ 7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145">
                  <a:moveTo>
                    <a:pt x="96" y="73"/>
                  </a:moveTo>
                  <a:lnTo>
                    <a:pt x="96" y="73"/>
                  </a:lnTo>
                  <a:lnTo>
                    <a:pt x="90" y="70"/>
                  </a:lnTo>
                  <a:lnTo>
                    <a:pt x="87" y="67"/>
                  </a:lnTo>
                  <a:lnTo>
                    <a:pt x="84" y="64"/>
                  </a:lnTo>
                  <a:lnTo>
                    <a:pt x="78" y="64"/>
                  </a:lnTo>
                  <a:lnTo>
                    <a:pt x="78" y="64"/>
                  </a:lnTo>
                  <a:lnTo>
                    <a:pt x="72" y="49"/>
                  </a:lnTo>
                  <a:lnTo>
                    <a:pt x="72" y="49"/>
                  </a:lnTo>
                  <a:lnTo>
                    <a:pt x="45" y="45"/>
                  </a:lnTo>
                  <a:lnTo>
                    <a:pt x="36" y="42"/>
                  </a:lnTo>
                  <a:lnTo>
                    <a:pt x="27" y="36"/>
                  </a:lnTo>
                  <a:lnTo>
                    <a:pt x="27" y="36"/>
                  </a:lnTo>
                  <a:lnTo>
                    <a:pt x="15" y="36"/>
                  </a:lnTo>
                  <a:lnTo>
                    <a:pt x="3" y="36"/>
                  </a:lnTo>
                  <a:lnTo>
                    <a:pt x="3" y="36"/>
                  </a:lnTo>
                  <a:lnTo>
                    <a:pt x="3" y="24"/>
                  </a:lnTo>
                  <a:lnTo>
                    <a:pt x="3" y="21"/>
                  </a:lnTo>
                  <a:lnTo>
                    <a:pt x="0" y="18"/>
                  </a:lnTo>
                  <a:lnTo>
                    <a:pt x="0" y="18"/>
                  </a:lnTo>
                  <a:lnTo>
                    <a:pt x="0" y="15"/>
                  </a:lnTo>
                  <a:lnTo>
                    <a:pt x="3" y="15"/>
                  </a:lnTo>
                  <a:lnTo>
                    <a:pt x="12" y="18"/>
                  </a:lnTo>
                  <a:lnTo>
                    <a:pt x="12" y="18"/>
                  </a:lnTo>
                  <a:lnTo>
                    <a:pt x="18" y="18"/>
                  </a:lnTo>
                  <a:lnTo>
                    <a:pt x="24" y="15"/>
                  </a:lnTo>
                  <a:lnTo>
                    <a:pt x="24" y="15"/>
                  </a:lnTo>
                  <a:lnTo>
                    <a:pt x="33" y="21"/>
                  </a:lnTo>
                  <a:lnTo>
                    <a:pt x="39" y="21"/>
                  </a:lnTo>
                  <a:lnTo>
                    <a:pt x="42" y="24"/>
                  </a:lnTo>
                  <a:lnTo>
                    <a:pt x="42" y="24"/>
                  </a:lnTo>
                  <a:lnTo>
                    <a:pt x="48" y="24"/>
                  </a:lnTo>
                  <a:lnTo>
                    <a:pt x="54" y="21"/>
                  </a:lnTo>
                  <a:lnTo>
                    <a:pt x="60" y="12"/>
                  </a:lnTo>
                  <a:lnTo>
                    <a:pt x="60" y="12"/>
                  </a:lnTo>
                  <a:lnTo>
                    <a:pt x="66" y="9"/>
                  </a:lnTo>
                  <a:lnTo>
                    <a:pt x="75" y="6"/>
                  </a:lnTo>
                  <a:lnTo>
                    <a:pt x="84" y="3"/>
                  </a:lnTo>
                  <a:lnTo>
                    <a:pt x="93" y="0"/>
                  </a:lnTo>
                  <a:lnTo>
                    <a:pt x="93" y="0"/>
                  </a:lnTo>
                  <a:lnTo>
                    <a:pt x="96" y="0"/>
                  </a:lnTo>
                  <a:lnTo>
                    <a:pt x="99" y="0"/>
                  </a:lnTo>
                  <a:lnTo>
                    <a:pt x="99" y="6"/>
                  </a:lnTo>
                  <a:lnTo>
                    <a:pt x="99" y="6"/>
                  </a:lnTo>
                  <a:lnTo>
                    <a:pt x="108" y="9"/>
                  </a:lnTo>
                  <a:lnTo>
                    <a:pt x="121" y="9"/>
                  </a:lnTo>
                  <a:lnTo>
                    <a:pt x="130" y="12"/>
                  </a:lnTo>
                  <a:lnTo>
                    <a:pt x="133" y="15"/>
                  </a:lnTo>
                  <a:lnTo>
                    <a:pt x="133" y="18"/>
                  </a:lnTo>
                  <a:lnTo>
                    <a:pt x="133" y="18"/>
                  </a:lnTo>
                  <a:lnTo>
                    <a:pt x="136" y="21"/>
                  </a:lnTo>
                  <a:lnTo>
                    <a:pt x="139" y="18"/>
                  </a:lnTo>
                  <a:lnTo>
                    <a:pt x="142" y="15"/>
                  </a:lnTo>
                  <a:lnTo>
                    <a:pt x="142" y="15"/>
                  </a:lnTo>
                  <a:lnTo>
                    <a:pt x="145" y="18"/>
                  </a:lnTo>
                  <a:lnTo>
                    <a:pt x="145" y="18"/>
                  </a:lnTo>
                  <a:lnTo>
                    <a:pt x="148" y="24"/>
                  </a:lnTo>
                  <a:lnTo>
                    <a:pt x="148" y="24"/>
                  </a:lnTo>
                  <a:lnTo>
                    <a:pt x="160" y="24"/>
                  </a:lnTo>
                  <a:lnTo>
                    <a:pt x="169" y="24"/>
                  </a:lnTo>
                  <a:lnTo>
                    <a:pt x="169" y="24"/>
                  </a:lnTo>
                  <a:lnTo>
                    <a:pt x="172" y="30"/>
                  </a:lnTo>
                  <a:lnTo>
                    <a:pt x="178" y="33"/>
                  </a:lnTo>
                  <a:lnTo>
                    <a:pt x="184" y="30"/>
                  </a:lnTo>
                  <a:lnTo>
                    <a:pt x="184" y="30"/>
                  </a:lnTo>
                  <a:lnTo>
                    <a:pt x="187" y="36"/>
                  </a:lnTo>
                  <a:lnTo>
                    <a:pt x="187" y="36"/>
                  </a:lnTo>
                  <a:lnTo>
                    <a:pt x="184" y="45"/>
                  </a:lnTo>
                  <a:lnTo>
                    <a:pt x="184" y="45"/>
                  </a:lnTo>
                  <a:lnTo>
                    <a:pt x="190" y="42"/>
                  </a:lnTo>
                  <a:lnTo>
                    <a:pt x="193" y="39"/>
                  </a:lnTo>
                  <a:lnTo>
                    <a:pt x="193" y="39"/>
                  </a:lnTo>
                  <a:lnTo>
                    <a:pt x="196" y="42"/>
                  </a:lnTo>
                  <a:lnTo>
                    <a:pt x="196" y="45"/>
                  </a:lnTo>
                  <a:lnTo>
                    <a:pt x="196" y="52"/>
                  </a:lnTo>
                  <a:lnTo>
                    <a:pt x="196" y="52"/>
                  </a:lnTo>
                  <a:lnTo>
                    <a:pt x="202" y="58"/>
                  </a:lnTo>
                  <a:lnTo>
                    <a:pt x="205" y="58"/>
                  </a:lnTo>
                  <a:lnTo>
                    <a:pt x="217" y="64"/>
                  </a:lnTo>
                  <a:lnTo>
                    <a:pt x="217" y="64"/>
                  </a:lnTo>
                  <a:lnTo>
                    <a:pt x="229" y="73"/>
                  </a:lnTo>
                  <a:lnTo>
                    <a:pt x="242" y="76"/>
                  </a:lnTo>
                  <a:lnTo>
                    <a:pt x="251" y="76"/>
                  </a:lnTo>
                  <a:lnTo>
                    <a:pt x="251" y="76"/>
                  </a:lnTo>
                  <a:lnTo>
                    <a:pt x="251" y="82"/>
                  </a:lnTo>
                  <a:lnTo>
                    <a:pt x="248" y="82"/>
                  </a:lnTo>
                  <a:lnTo>
                    <a:pt x="248" y="88"/>
                  </a:lnTo>
                  <a:lnTo>
                    <a:pt x="248" y="88"/>
                  </a:lnTo>
                  <a:lnTo>
                    <a:pt x="248" y="91"/>
                  </a:lnTo>
                  <a:lnTo>
                    <a:pt x="251" y="94"/>
                  </a:lnTo>
                  <a:lnTo>
                    <a:pt x="260" y="97"/>
                  </a:lnTo>
                  <a:lnTo>
                    <a:pt x="260" y="97"/>
                  </a:lnTo>
                  <a:lnTo>
                    <a:pt x="260" y="100"/>
                  </a:lnTo>
                  <a:lnTo>
                    <a:pt x="260" y="106"/>
                  </a:lnTo>
                  <a:lnTo>
                    <a:pt x="260" y="106"/>
                  </a:lnTo>
                  <a:lnTo>
                    <a:pt x="275" y="121"/>
                  </a:lnTo>
                  <a:lnTo>
                    <a:pt x="275" y="121"/>
                  </a:lnTo>
                  <a:lnTo>
                    <a:pt x="284" y="133"/>
                  </a:lnTo>
                  <a:lnTo>
                    <a:pt x="287" y="139"/>
                  </a:lnTo>
                  <a:lnTo>
                    <a:pt x="296" y="142"/>
                  </a:lnTo>
                  <a:lnTo>
                    <a:pt x="296" y="142"/>
                  </a:lnTo>
                  <a:lnTo>
                    <a:pt x="287" y="145"/>
                  </a:lnTo>
                  <a:lnTo>
                    <a:pt x="281" y="145"/>
                  </a:lnTo>
                  <a:lnTo>
                    <a:pt x="266" y="142"/>
                  </a:lnTo>
                  <a:lnTo>
                    <a:pt x="266" y="142"/>
                  </a:lnTo>
                  <a:lnTo>
                    <a:pt x="257" y="136"/>
                  </a:lnTo>
                  <a:lnTo>
                    <a:pt x="242" y="124"/>
                  </a:lnTo>
                  <a:lnTo>
                    <a:pt x="242" y="124"/>
                  </a:lnTo>
                  <a:lnTo>
                    <a:pt x="235" y="118"/>
                  </a:lnTo>
                  <a:lnTo>
                    <a:pt x="235" y="118"/>
                  </a:lnTo>
                  <a:lnTo>
                    <a:pt x="232" y="115"/>
                  </a:lnTo>
                  <a:lnTo>
                    <a:pt x="229" y="112"/>
                  </a:lnTo>
                  <a:lnTo>
                    <a:pt x="229" y="112"/>
                  </a:lnTo>
                  <a:lnTo>
                    <a:pt x="217" y="100"/>
                  </a:lnTo>
                  <a:lnTo>
                    <a:pt x="217" y="100"/>
                  </a:lnTo>
                  <a:lnTo>
                    <a:pt x="211" y="100"/>
                  </a:lnTo>
                  <a:lnTo>
                    <a:pt x="202" y="100"/>
                  </a:lnTo>
                  <a:lnTo>
                    <a:pt x="193" y="100"/>
                  </a:lnTo>
                  <a:lnTo>
                    <a:pt x="184" y="97"/>
                  </a:lnTo>
                  <a:lnTo>
                    <a:pt x="184" y="97"/>
                  </a:lnTo>
                  <a:lnTo>
                    <a:pt x="181" y="106"/>
                  </a:lnTo>
                  <a:lnTo>
                    <a:pt x="175" y="115"/>
                  </a:lnTo>
                  <a:lnTo>
                    <a:pt x="169" y="133"/>
                  </a:lnTo>
                  <a:lnTo>
                    <a:pt x="169" y="133"/>
                  </a:lnTo>
                  <a:lnTo>
                    <a:pt x="166" y="130"/>
                  </a:lnTo>
                  <a:lnTo>
                    <a:pt x="160" y="130"/>
                  </a:lnTo>
                  <a:lnTo>
                    <a:pt x="151" y="127"/>
                  </a:lnTo>
                  <a:lnTo>
                    <a:pt x="145" y="124"/>
                  </a:lnTo>
                  <a:lnTo>
                    <a:pt x="145" y="124"/>
                  </a:lnTo>
                  <a:lnTo>
                    <a:pt x="142" y="121"/>
                  </a:lnTo>
                  <a:lnTo>
                    <a:pt x="142" y="118"/>
                  </a:lnTo>
                  <a:lnTo>
                    <a:pt x="139" y="118"/>
                  </a:lnTo>
                  <a:lnTo>
                    <a:pt x="133" y="121"/>
                  </a:lnTo>
                  <a:lnTo>
                    <a:pt x="133" y="121"/>
                  </a:lnTo>
                  <a:lnTo>
                    <a:pt x="133" y="115"/>
                  </a:lnTo>
                  <a:lnTo>
                    <a:pt x="133" y="112"/>
                  </a:lnTo>
                  <a:lnTo>
                    <a:pt x="127" y="109"/>
                  </a:lnTo>
                  <a:lnTo>
                    <a:pt x="118" y="109"/>
                  </a:lnTo>
                  <a:lnTo>
                    <a:pt x="115" y="106"/>
                  </a:lnTo>
                  <a:lnTo>
                    <a:pt x="118" y="100"/>
                  </a:lnTo>
                  <a:lnTo>
                    <a:pt x="118" y="100"/>
                  </a:lnTo>
                  <a:lnTo>
                    <a:pt x="108" y="103"/>
                  </a:lnTo>
                  <a:lnTo>
                    <a:pt x="102" y="106"/>
                  </a:lnTo>
                  <a:lnTo>
                    <a:pt x="99" y="109"/>
                  </a:lnTo>
                  <a:lnTo>
                    <a:pt x="99" y="118"/>
                  </a:lnTo>
                  <a:lnTo>
                    <a:pt x="99" y="118"/>
                  </a:lnTo>
                  <a:lnTo>
                    <a:pt x="96" y="112"/>
                  </a:lnTo>
                  <a:lnTo>
                    <a:pt x="93" y="109"/>
                  </a:lnTo>
                  <a:lnTo>
                    <a:pt x="87" y="109"/>
                  </a:lnTo>
                  <a:lnTo>
                    <a:pt x="87" y="109"/>
                  </a:lnTo>
                  <a:lnTo>
                    <a:pt x="90" y="106"/>
                  </a:lnTo>
                  <a:lnTo>
                    <a:pt x="93" y="103"/>
                  </a:lnTo>
                  <a:lnTo>
                    <a:pt x="99" y="97"/>
                  </a:lnTo>
                  <a:lnTo>
                    <a:pt x="99" y="97"/>
                  </a:lnTo>
                  <a:lnTo>
                    <a:pt x="105" y="91"/>
                  </a:lnTo>
                  <a:lnTo>
                    <a:pt x="108" y="88"/>
                  </a:lnTo>
                  <a:lnTo>
                    <a:pt x="108" y="82"/>
                  </a:lnTo>
                  <a:lnTo>
                    <a:pt x="108" y="82"/>
                  </a:lnTo>
                  <a:lnTo>
                    <a:pt x="105" y="82"/>
                  </a:lnTo>
                  <a:lnTo>
                    <a:pt x="105" y="85"/>
                  </a:lnTo>
                  <a:lnTo>
                    <a:pt x="105" y="88"/>
                  </a:lnTo>
                  <a:lnTo>
                    <a:pt x="105" y="88"/>
                  </a:lnTo>
                  <a:lnTo>
                    <a:pt x="99" y="85"/>
                  </a:lnTo>
                  <a:lnTo>
                    <a:pt x="99" y="76"/>
                  </a:lnTo>
                  <a:lnTo>
                    <a:pt x="96" y="70"/>
                  </a:lnTo>
                  <a:lnTo>
                    <a:pt x="96" y="73"/>
                  </a:lnTo>
                  <a:lnTo>
                    <a:pt x="96" y="7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5" name="Freeform 72"/>
            <p:cNvSpPr>
              <a:spLocks/>
            </p:cNvSpPr>
            <p:nvPr/>
          </p:nvSpPr>
          <p:spPr bwMode="auto">
            <a:xfrm>
              <a:off x="8764588" y="4595813"/>
              <a:ext cx="42863" cy="23812"/>
            </a:xfrm>
            <a:custGeom>
              <a:avLst/>
              <a:gdLst>
                <a:gd name="T0" fmla="*/ 27 w 27"/>
                <a:gd name="T1" fmla="*/ 6 h 15"/>
                <a:gd name="T2" fmla="*/ 27 w 27"/>
                <a:gd name="T3" fmla="*/ 6 h 15"/>
                <a:gd name="T4" fmla="*/ 27 w 27"/>
                <a:gd name="T5" fmla="*/ 9 h 15"/>
                <a:gd name="T6" fmla="*/ 24 w 27"/>
                <a:gd name="T7" fmla="*/ 12 h 15"/>
                <a:gd name="T8" fmla="*/ 15 w 27"/>
                <a:gd name="T9" fmla="*/ 15 h 15"/>
                <a:gd name="T10" fmla="*/ 0 w 27"/>
                <a:gd name="T11" fmla="*/ 9 h 15"/>
                <a:gd name="T12" fmla="*/ 0 w 27"/>
                <a:gd name="T13" fmla="*/ 9 h 15"/>
                <a:gd name="T14" fmla="*/ 3 w 27"/>
                <a:gd name="T15" fmla="*/ 6 h 15"/>
                <a:gd name="T16" fmla="*/ 12 w 27"/>
                <a:gd name="T17" fmla="*/ 3 h 15"/>
                <a:gd name="T18" fmla="*/ 21 w 27"/>
                <a:gd name="T19" fmla="*/ 0 h 15"/>
                <a:gd name="T20" fmla="*/ 24 w 27"/>
                <a:gd name="T21" fmla="*/ 3 h 15"/>
                <a:gd name="T22" fmla="*/ 27 w 27"/>
                <a:gd name="T23" fmla="*/ 6 h 15"/>
                <a:gd name="T24" fmla="*/ 27 w 27"/>
                <a:gd name="T25"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5">
                  <a:moveTo>
                    <a:pt x="27" y="6"/>
                  </a:moveTo>
                  <a:lnTo>
                    <a:pt x="27" y="6"/>
                  </a:lnTo>
                  <a:lnTo>
                    <a:pt x="27" y="9"/>
                  </a:lnTo>
                  <a:lnTo>
                    <a:pt x="24" y="12"/>
                  </a:lnTo>
                  <a:lnTo>
                    <a:pt x="15" y="15"/>
                  </a:lnTo>
                  <a:lnTo>
                    <a:pt x="0" y="9"/>
                  </a:lnTo>
                  <a:lnTo>
                    <a:pt x="0" y="9"/>
                  </a:lnTo>
                  <a:lnTo>
                    <a:pt x="3" y="6"/>
                  </a:lnTo>
                  <a:lnTo>
                    <a:pt x="12" y="3"/>
                  </a:lnTo>
                  <a:lnTo>
                    <a:pt x="21" y="0"/>
                  </a:lnTo>
                  <a:lnTo>
                    <a:pt x="24" y="3"/>
                  </a:lnTo>
                  <a:lnTo>
                    <a:pt x="27" y="6"/>
                  </a:lnTo>
                  <a:lnTo>
                    <a:pt x="27"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6" name="Freeform 73"/>
            <p:cNvSpPr>
              <a:spLocks/>
            </p:cNvSpPr>
            <p:nvPr/>
          </p:nvSpPr>
          <p:spPr bwMode="auto">
            <a:xfrm>
              <a:off x="8707438" y="4605338"/>
              <a:ext cx="19050" cy="9525"/>
            </a:xfrm>
            <a:custGeom>
              <a:avLst/>
              <a:gdLst>
                <a:gd name="T0" fmla="*/ 0 w 12"/>
                <a:gd name="T1" fmla="*/ 3 h 6"/>
                <a:gd name="T2" fmla="*/ 0 w 12"/>
                <a:gd name="T3" fmla="*/ 3 h 6"/>
                <a:gd name="T4" fmla="*/ 0 w 12"/>
                <a:gd name="T5" fmla="*/ 0 h 6"/>
                <a:gd name="T6" fmla="*/ 0 w 12"/>
                <a:gd name="T7" fmla="*/ 0 h 6"/>
                <a:gd name="T8" fmla="*/ 6 w 12"/>
                <a:gd name="T9" fmla="*/ 0 h 6"/>
                <a:gd name="T10" fmla="*/ 12 w 12"/>
                <a:gd name="T11" fmla="*/ 3 h 6"/>
                <a:gd name="T12" fmla="*/ 12 w 12"/>
                <a:gd name="T13" fmla="*/ 3 h 6"/>
                <a:gd name="T14" fmla="*/ 12 w 12"/>
                <a:gd name="T15" fmla="*/ 6 h 6"/>
                <a:gd name="T16" fmla="*/ 12 w 12"/>
                <a:gd name="T17" fmla="*/ 6 h 6"/>
                <a:gd name="T18" fmla="*/ 3 w 12"/>
                <a:gd name="T19" fmla="*/ 6 h 6"/>
                <a:gd name="T20" fmla="*/ 3 w 12"/>
                <a:gd name="T21" fmla="*/ 6 h 6"/>
                <a:gd name="T22" fmla="*/ 3 w 12"/>
                <a:gd name="T23" fmla="*/ 3 h 6"/>
                <a:gd name="T24" fmla="*/ 0 w 12"/>
                <a:gd name="T25" fmla="*/ 3 h 6"/>
                <a:gd name="T26" fmla="*/ 0 w 12"/>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6">
                  <a:moveTo>
                    <a:pt x="0" y="3"/>
                  </a:moveTo>
                  <a:lnTo>
                    <a:pt x="0" y="3"/>
                  </a:lnTo>
                  <a:lnTo>
                    <a:pt x="0" y="0"/>
                  </a:lnTo>
                  <a:lnTo>
                    <a:pt x="0" y="0"/>
                  </a:lnTo>
                  <a:lnTo>
                    <a:pt x="6" y="0"/>
                  </a:lnTo>
                  <a:lnTo>
                    <a:pt x="12" y="3"/>
                  </a:lnTo>
                  <a:lnTo>
                    <a:pt x="12" y="3"/>
                  </a:lnTo>
                  <a:lnTo>
                    <a:pt x="12" y="6"/>
                  </a:lnTo>
                  <a:lnTo>
                    <a:pt x="12" y="6"/>
                  </a:lnTo>
                  <a:lnTo>
                    <a:pt x="3" y="6"/>
                  </a:lnTo>
                  <a:lnTo>
                    <a:pt x="3" y="6"/>
                  </a:lnTo>
                  <a:lnTo>
                    <a:pt x="3" y="3"/>
                  </a:lnTo>
                  <a:lnTo>
                    <a:pt x="0" y="3"/>
                  </a:lnTo>
                  <a:lnTo>
                    <a:pt x="0"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7" name="Freeform 74"/>
            <p:cNvSpPr>
              <a:spLocks/>
            </p:cNvSpPr>
            <p:nvPr/>
          </p:nvSpPr>
          <p:spPr bwMode="auto">
            <a:xfrm>
              <a:off x="9312275" y="4638675"/>
              <a:ext cx="85725" cy="53975"/>
            </a:xfrm>
            <a:custGeom>
              <a:avLst/>
              <a:gdLst>
                <a:gd name="T0" fmla="*/ 39 w 54"/>
                <a:gd name="T1" fmla="*/ 0 h 34"/>
                <a:gd name="T2" fmla="*/ 39 w 54"/>
                <a:gd name="T3" fmla="*/ 0 h 34"/>
                <a:gd name="T4" fmla="*/ 54 w 54"/>
                <a:gd name="T5" fmla="*/ 0 h 34"/>
                <a:gd name="T6" fmla="*/ 54 w 54"/>
                <a:gd name="T7" fmla="*/ 0 h 34"/>
                <a:gd name="T8" fmla="*/ 54 w 54"/>
                <a:gd name="T9" fmla="*/ 7 h 34"/>
                <a:gd name="T10" fmla="*/ 54 w 54"/>
                <a:gd name="T11" fmla="*/ 13 h 34"/>
                <a:gd name="T12" fmla="*/ 54 w 54"/>
                <a:gd name="T13" fmla="*/ 13 h 34"/>
                <a:gd name="T14" fmla="*/ 48 w 54"/>
                <a:gd name="T15" fmla="*/ 13 h 34"/>
                <a:gd name="T16" fmla="*/ 45 w 54"/>
                <a:gd name="T17" fmla="*/ 16 h 34"/>
                <a:gd name="T18" fmla="*/ 45 w 54"/>
                <a:gd name="T19" fmla="*/ 16 h 34"/>
                <a:gd name="T20" fmla="*/ 45 w 54"/>
                <a:gd name="T21" fmla="*/ 22 h 34"/>
                <a:gd name="T22" fmla="*/ 48 w 54"/>
                <a:gd name="T23" fmla="*/ 25 h 34"/>
                <a:gd name="T24" fmla="*/ 45 w 54"/>
                <a:gd name="T25" fmla="*/ 28 h 34"/>
                <a:gd name="T26" fmla="*/ 45 w 54"/>
                <a:gd name="T27" fmla="*/ 28 h 34"/>
                <a:gd name="T28" fmla="*/ 39 w 54"/>
                <a:gd name="T29" fmla="*/ 25 h 34"/>
                <a:gd name="T30" fmla="*/ 36 w 54"/>
                <a:gd name="T31" fmla="*/ 28 h 34"/>
                <a:gd name="T32" fmla="*/ 36 w 54"/>
                <a:gd name="T33" fmla="*/ 31 h 34"/>
                <a:gd name="T34" fmla="*/ 36 w 54"/>
                <a:gd name="T35" fmla="*/ 31 h 34"/>
                <a:gd name="T36" fmla="*/ 24 w 54"/>
                <a:gd name="T37" fmla="*/ 31 h 34"/>
                <a:gd name="T38" fmla="*/ 12 w 54"/>
                <a:gd name="T39" fmla="*/ 34 h 34"/>
                <a:gd name="T40" fmla="*/ 6 w 54"/>
                <a:gd name="T41" fmla="*/ 31 h 34"/>
                <a:gd name="T42" fmla="*/ 3 w 54"/>
                <a:gd name="T43" fmla="*/ 31 h 34"/>
                <a:gd name="T44" fmla="*/ 0 w 54"/>
                <a:gd name="T45" fmla="*/ 25 h 34"/>
                <a:gd name="T46" fmla="*/ 0 w 54"/>
                <a:gd name="T47" fmla="*/ 19 h 34"/>
                <a:gd name="T48" fmla="*/ 0 w 54"/>
                <a:gd name="T49" fmla="*/ 19 h 34"/>
                <a:gd name="T50" fmla="*/ 15 w 54"/>
                <a:gd name="T51" fmla="*/ 22 h 34"/>
                <a:gd name="T52" fmla="*/ 27 w 54"/>
                <a:gd name="T53" fmla="*/ 19 h 34"/>
                <a:gd name="T54" fmla="*/ 33 w 54"/>
                <a:gd name="T55" fmla="*/ 10 h 34"/>
                <a:gd name="T56" fmla="*/ 39 w 54"/>
                <a:gd name="T57" fmla="*/ 0 h 34"/>
                <a:gd name="T58" fmla="*/ 39 w 54"/>
                <a:gd name="T5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 h="34">
                  <a:moveTo>
                    <a:pt x="39" y="0"/>
                  </a:moveTo>
                  <a:lnTo>
                    <a:pt x="39" y="0"/>
                  </a:lnTo>
                  <a:lnTo>
                    <a:pt x="54" y="0"/>
                  </a:lnTo>
                  <a:lnTo>
                    <a:pt x="54" y="0"/>
                  </a:lnTo>
                  <a:lnTo>
                    <a:pt x="54" y="7"/>
                  </a:lnTo>
                  <a:lnTo>
                    <a:pt x="54" y="13"/>
                  </a:lnTo>
                  <a:lnTo>
                    <a:pt x="54" y="13"/>
                  </a:lnTo>
                  <a:lnTo>
                    <a:pt x="48" y="13"/>
                  </a:lnTo>
                  <a:lnTo>
                    <a:pt x="45" y="16"/>
                  </a:lnTo>
                  <a:lnTo>
                    <a:pt x="45" y="16"/>
                  </a:lnTo>
                  <a:lnTo>
                    <a:pt x="45" y="22"/>
                  </a:lnTo>
                  <a:lnTo>
                    <a:pt x="48" y="25"/>
                  </a:lnTo>
                  <a:lnTo>
                    <a:pt x="45" y="28"/>
                  </a:lnTo>
                  <a:lnTo>
                    <a:pt x="45" y="28"/>
                  </a:lnTo>
                  <a:lnTo>
                    <a:pt x="39" y="25"/>
                  </a:lnTo>
                  <a:lnTo>
                    <a:pt x="36" y="28"/>
                  </a:lnTo>
                  <a:lnTo>
                    <a:pt x="36" y="31"/>
                  </a:lnTo>
                  <a:lnTo>
                    <a:pt x="36" y="31"/>
                  </a:lnTo>
                  <a:lnTo>
                    <a:pt x="24" y="31"/>
                  </a:lnTo>
                  <a:lnTo>
                    <a:pt x="12" y="34"/>
                  </a:lnTo>
                  <a:lnTo>
                    <a:pt x="6" y="31"/>
                  </a:lnTo>
                  <a:lnTo>
                    <a:pt x="3" y="31"/>
                  </a:lnTo>
                  <a:lnTo>
                    <a:pt x="0" y="25"/>
                  </a:lnTo>
                  <a:lnTo>
                    <a:pt x="0" y="19"/>
                  </a:lnTo>
                  <a:lnTo>
                    <a:pt x="0" y="19"/>
                  </a:lnTo>
                  <a:lnTo>
                    <a:pt x="15" y="22"/>
                  </a:lnTo>
                  <a:lnTo>
                    <a:pt x="27" y="19"/>
                  </a:lnTo>
                  <a:lnTo>
                    <a:pt x="33" y="10"/>
                  </a:lnTo>
                  <a:lnTo>
                    <a:pt x="39" y="0"/>
                  </a:lnTo>
                  <a:lnTo>
                    <a:pt x="3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8" name="Freeform 75"/>
            <p:cNvSpPr>
              <a:spLocks/>
            </p:cNvSpPr>
            <p:nvPr/>
          </p:nvSpPr>
          <p:spPr bwMode="auto">
            <a:xfrm>
              <a:off x="8467725" y="4740275"/>
              <a:ext cx="52388" cy="19050"/>
            </a:xfrm>
            <a:custGeom>
              <a:avLst/>
              <a:gdLst>
                <a:gd name="T0" fmla="*/ 33 w 33"/>
                <a:gd name="T1" fmla="*/ 0 h 12"/>
                <a:gd name="T2" fmla="*/ 33 w 33"/>
                <a:gd name="T3" fmla="*/ 0 h 12"/>
                <a:gd name="T4" fmla="*/ 27 w 33"/>
                <a:gd name="T5" fmla="*/ 6 h 12"/>
                <a:gd name="T6" fmla="*/ 18 w 33"/>
                <a:gd name="T7" fmla="*/ 9 h 12"/>
                <a:gd name="T8" fmla="*/ 12 w 33"/>
                <a:gd name="T9" fmla="*/ 12 h 12"/>
                <a:gd name="T10" fmla="*/ 0 w 33"/>
                <a:gd name="T11" fmla="*/ 12 h 12"/>
                <a:gd name="T12" fmla="*/ 0 w 33"/>
                <a:gd name="T13" fmla="*/ 12 h 12"/>
                <a:gd name="T14" fmla="*/ 3 w 33"/>
                <a:gd name="T15" fmla="*/ 6 h 12"/>
                <a:gd name="T16" fmla="*/ 12 w 33"/>
                <a:gd name="T17" fmla="*/ 0 h 12"/>
                <a:gd name="T18" fmla="*/ 33 w 33"/>
                <a:gd name="T19" fmla="*/ 0 h 12"/>
                <a:gd name="T20" fmla="*/ 33 w 3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2">
                  <a:moveTo>
                    <a:pt x="33" y="0"/>
                  </a:moveTo>
                  <a:lnTo>
                    <a:pt x="33" y="0"/>
                  </a:lnTo>
                  <a:lnTo>
                    <a:pt x="27" y="6"/>
                  </a:lnTo>
                  <a:lnTo>
                    <a:pt x="18" y="9"/>
                  </a:lnTo>
                  <a:lnTo>
                    <a:pt x="12" y="12"/>
                  </a:lnTo>
                  <a:lnTo>
                    <a:pt x="0" y="12"/>
                  </a:lnTo>
                  <a:lnTo>
                    <a:pt x="0" y="12"/>
                  </a:lnTo>
                  <a:lnTo>
                    <a:pt x="3" y="6"/>
                  </a:lnTo>
                  <a:lnTo>
                    <a:pt x="12" y="0"/>
                  </a:lnTo>
                  <a:lnTo>
                    <a:pt x="33" y="0"/>
                  </a:lnTo>
                  <a:lnTo>
                    <a:pt x="3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9" name="Freeform 76"/>
            <p:cNvSpPr>
              <a:spLocks/>
            </p:cNvSpPr>
            <p:nvPr/>
          </p:nvSpPr>
          <p:spPr bwMode="auto">
            <a:xfrm>
              <a:off x="8543925" y="4740275"/>
              <a:ext cx="52388" cy="14287"/>
            </a:xfrm>
            <a:custGeom>
              <a:avLst/>
              <a:gdLst>
                <a:gd name="T0" fmla="*/ 33 w 33"/>
                <a:gd name="T1" fmla="*/ 0 h 9"/>
                <a:gd name="T2" fmla="*/ 33 w 33"/>
                <a:gd name="T3" fmla="*/ 0 h 9"/>
                <a:gd name="T4" fmla="*/ 27 w 33"/>
                <a:gd name="T5" fmla="*/ 6 h 9"/>
                <a:gd name="T6" fmla="*/ 21 w 33"/>
                <a:gd name="T7" fmla="*/ 9 h 9"/>
                <a:gd name="T8" fmla="*/ 0 w 33"/>
                <a:gd name="T9" fmla="*/ 9 h 9"/>
                <a:gd name="T10" fmla="*/ 0 w 33"/>
                <a:gd name="T11" fmla="*/ 9 h 9"/>
                <a:gd name="T12" fmla="*/ 6 w 33"/>
                <a:gd name="T13" fmla="*/ 3 h 9"/>
                <a:gd name="T14" fmla="*/ 12 w 33"/>
                <a:gd name="T15" fmla="*/ 0 h 9"/>
                <a:gd name="T16" fmla="*/ 33 w 33"/>
                <a:gd name="T17" fmla="*/ 0 h 9"/>
                <a:gd name="T18" fmla="*/ 33 w 3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
                  <a:moveTo>
                    <a:pt x="33" y="0"/>
                  </a:moveTo>
                  <a:lnTo>
                    <a:pt x="33" y="0"/>
                  </a:lnTo>
                  <a:lnTo>
                    <a:pt x="27" y="6"/>
                  </a:lnTo>
                  <a:lnTo>
                    <a:pt x="21" y="9"/>
                  </a:lnTo>
                  <a:lnTo>
                    <a:pt x="0" y="9"/>
                  </a:lnTo>
                  <a:lnTo>
                    <a:pt x="0" y="9"/>
                  </a:lnTo>
                  <a:lnTo>
                    <a:pt x="6" y="3"/>
                  </a:lnTo>
                  <a:lnTo>
                    <a:pt x="12" y="0"/>
                  </a:lnTo>
                  <a:lnTo>
                    <a:pt x="33" y="0"/>
                  </a:lnTo>
                  <a:lnTo>
                    <a:pt x="3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0" name="Freeform 77"/>
            <p:cNvSpPr>
              <a:spLocks/>
            </p:cNvSpPr>
            <p:nvPr/>
          </p:nvSpPr>
          <p:spPr bwMode="auto">
            <a:xfrm>
              <a:off x="8645525" y="4740275"/>
              <a:ext cx="80963" cy="52387"/>
            </a:xfrm>
            <a:custGeom>
              <a:avLst/>
              <a:gdLst>
                <a:gd name="T0" fmla="*/ 51 w 51"/>
                <a:gd name="T1" fmla="*/ 0 h 33"/>
                <a:gd name="T2" fmla="*/ 51 w 51"/>
                <a:gd name="T3" fmla="*/ 0 h 33"/>
                <a:gd name="T4" fmla="*/ 51 w 51"/>
                <a:gd name="T5" fmla="*/ 9 h 33"/>
                <a:gd name="T6" fmla="*/ 45 w 51"/>
                <a:gd name="T7" fmla="*/ 15 h 33"/>
                <a:gd name="T8" fmla="*/ 45 w 51"/>
                <a:gd name="T9" fmla="*/ 15 h 33"/>
                <a:gd name="T10" fmla="*/ 42 w 51"/>
                <a:gd name="T11" fmla="*/ 15 h 33"/>
                <a:gd name="T12" fmla="*/ 39 w 51"/>
                <a:gd name="T13" fmla="*/ 15 h 33"/>
                <a:gd name="T14" fmla="*/ 39 w 51"/>
                <a:gd name="T15" fmla="*/ 15 h 33"/>
                <a:gd name="T16" fmla="*/ 33 w 51"/>
                <a:gd name="T17" fmla="*/ 21 h 33"/>
                <a:gd name="T18" fmla="*/ 24 w 51"/>
                <a:gd name="T19" fmla="*/ 27 h 33"/>
                <a:gd name="T20" fmla="*/ 15 w 51"/>
                <a:gd name="T21" fmla="*/ 33 h 33"/>
                <a:gd name="T22" fmla="*/ 0 w 51"/>
                <a:gd name="T23" fmla="*/ 33 h 33"/>
                <a:gd name="T24" fmla="*/ 0 w 51"/>
                <a:gd name="T25" fmla="*/ 33 h 33"/>
                <a:gd name="T26" fmla="*/ 0 w 51"/>
                <a:gd name="T27" fmla="*/ 27 h 33"/>
                <a:gd name="T28" fmla="*/ 6 w 51"/>
                <a:gd name="T29" fmla="*/ 24 h 33"/>
                <a:gd name="T30" fmla="*/ 15 w 51"/>
                <a:gd name="T31" fmla="*/ 21 h 33"/>
                <a:gd name="T32" fmla="*/ 15 w 51"/>
                <a:gd name="T33" fmla="*/ 21 h 33"/>
                <a:gd name="T34" fmla="*/ 21 w 51"/>
                <a:gd name="T35" fmla="*/ 12 h 33"/>
                <a:gd name="T36" fmla="*/ 21 w 51"/>
                <a:gd name="T37" fmla="*/ 12 h 33"/>
                <a:gd name="T38" fmla="*/ 27 w 51"/>
                <a:gd name="T39" fmla="*/ 9 h 33"/>
                <a:gd name="T40" fmla="*/ 30 w 51"/>
                <a:gd name="T41" fmla="*/ 6 h 33"/>
                <a:gd name="T42" fmla="*/ 30 w 51"/>
                <a:gd name="T43" fmla="*/ 3 h 33"/>
                <a:gd name="T44" fmla="*/ 30 w 51"/>
                <a:gd name="T45" fmla="*/ 3 h 33"/>
                <a:gd name="T46" fmla="*/ 36 w 51"/>
                <a:gd name="T47" fmla="*/ 6 h 33"/>
                <a:gd name="T48" fmla="*/ 39 w 51"/>
                <a:gd name="T49" fmla="*/ 3 h 33"/>
                <a:gd name="T50" fmla="*/ 45 w 51"/>
                <a:gd name="T51" fmla="*/ 0 h 33"/>
                <a:gd name="T52" fmla="*/ 51 w 51"/>
                <a:gd name="T53" fmla="*/ 0 h 33"/>
                <a:gd name="T54" fmla="*/ 51 w 51"/>
                <a:gd name="T5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 h="33">
                  <a:moveTo>
                    <a:pt x="51" y="0"/>
                  </a:moveTo>
                  <a:lnTo>
                    <a:pt x="51" y="0"/>
                  </a:lnTo>
                  <a:lnTo>
                    <a:pt x="51" y="9"/>
                  </a:lnTo>
                  <a:lnTo>
                    <a:pt x="45" y="15"/>
                  </a:lnTo>
                  <a:lnTo>
                    <a:pt x="45" y="15"/>
                  </a:lnTo>
                  <a:lnTo>
                    <a:pt x="42" y="15"/>
                  </a:lnTo>
                  <a:lnTo>
                    <a:pt x="39" y="15"/>
                  </a:lnTo>
                  <a:lnTo>
                    <a:pt x="39" y="15"/>
                  </a:lnTo>
                  <a:lnTo>
                    <a:pt x="33" y="21"/>
                  </a:lnTo>
                  <a:lnTo>
                    <a:pt x="24" y="27"/>
                  </a:lnTo>
                  <a:lnTo>
                    <a:pt x="15" y="33"/>
                  </a:lnTo>
                  <a:lnTo>
                    <a:pt x="0" y="33"/>
                  </a:lnTo>
                  <a:lnTo>
                    <a:pt x="0" y="33"/>
                  </a:lnTo>
                  <a:lnTo>
                    <a:pt x="0" y="27"/>
                  </a:lnTo>
                  <a:lnTo>
                    <a:pt x="6" y="24"/>
                  </a:lnTo>
                  <a:lnTo>
                    <a:pt x="15" y="21"/>
                  </a:lnTo>
                  <a:lnTo>
                    <a:pt x="15" y="21"/>
                  </a:lnTo>
                  <a:lnTo>
                    <a:pt x="21" y="12"/>
                  </a:lnTo>
                  <a:lnTo>
                    <a:pt x="21" y="12"/>
                  </a:lnTo>
                  <a:lnTo>
                    <a:pt x="27" y="9"/>
                  </a:lnTo>
                  <a:lnTo>
                    <a:pt x="30" y="6"/>
                  </a:lnTo>
                  <a:lnTo>
                    <a:pt x="30" y="3"/>
                  </a:lnTo>
                  <a:lnTo>
                    <a:pt x="30" y="3"/>
                  </a:lnTo>
                  <a:lnTo>
                    <a:pt x="36" y="6"/>
                  </a:lnTo>
                  <a:lnTo>
                    <a:pt x="39" y="3"/>
                  </a:lnTo>
                  <a:lnTo>
                    <a:pt x="45" y="0"/>
                  </a:lnTo>
                  <a:lnTo>
                    <a:pt x="51" y="0"/>
                  </a:lnTo>
                  <a:lnTo>
                    <a:pt x="5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1" name="Freeform 78"/>
            <p:cNvSpPr>
              <a:spLocks/>
            </p:cNvSpPr>
            <p:nvPr/>
          </p:nvSpPr>
          <p:spPr bwMode="auto">
            <a:xfrm>
              <a:off x="9950450" y="5475288"/>
              <a:ext cx="38100" cy="66675"/>
            </a:xfrm>
            <a:custGeom>
              <a:avLst/>
              <a:gdLst>
                <a:gd name="T0" fmla="*/ 6 w 24"/>
                <a:gd name="T1" fmla="*/ 0 h 42"/>
                <a:gd name="T2" fmla="*/ 6 w 24"/>
                <a:gd name="T3" fmla="*/ 0 h 42"/>
                <a:gd name="T4" fmla="*/ 6 w 24"/>
                <a:gd name="T5" fmla="*/ 3 h 42"/>
                <a:gd name="T6" fmla="*/ 9 w 24"/>
                <a:gd name="T7" fmla="*/ 3 h 42"/>
                <a:gd name="T8" fmla="*/ 9 w 24"/>
                <a:gd name="T9" fmla="*/ 9 h 42"/>
                <a:gd name="T10" fmla="*/ 9 w 24"/>
                <a:gd name="T11" fmla="*/ 9 h 42"/>
                <a:gd name="T12" fmla="*/ 9 w 24"/>
                <a:gd name="T13" fmla="*/ 12 h 42"/>
                <a:gd name="T14" fmla="*/ 9 w 24"/>
                <a:gd name="T15" fmla="*/ 12 h 42"/>
                <a:gd name="T16" fmla="*/ 15 w 24"/>
                <a:gd name="T17" fmla="*/ 15 h 42"/>
                <a:gd name="T18" fmla="*/ 21 w 24"/>
                <a:gd name="T19" fmla="*/ 18 h 42"/>
                <a:gd name="T20" fmla="*/ 21 w 24"/>
                <a:gd name="T21" fmla="*/ 18 h 42"/>
                <a:gd name="T22" fmla="*/ 21 w 24"/>
                <a:gd name="T23" fmla="*/ 21 h 42"/>
                <a:gd name="T24" fmla="*/ 21 w 24"/>
                <a:gd name="T25" fmla="*/ 21 h 42"/>
                <a:gd name="T26" fmla="*/ 18 w 24"/>
                <a:gd name="T27" fmla="*/ 24 h 42"/>
                <a:gd name="T28" fmla="*/ 21 w 24"/>
                <a:gd name="T29" fmla="*/ 27 h 42"/>
                <a:gd name="T30" fmla="*/ 24 w 24"/>
                <a:gd name="T31" fmla="*/ 30 h 42"/>
                <a:gd name="T32" fmla="*/ 24 w 24"/>
                <a:gd name="T33" fmla="*/ 42 h 42"/>
                <a:gd name="T34" fmla="*/ 24 w 24"/>
                <a:gd name="T35" fmla="*/ 42 h 42"/>
                <a:gd name="T36" fmla="*/ 21 w 24"/>
                <a:gd name="T37" fmla="*/ 42 h 42"/>
                <a:gd name="T38" fmla="*/ 18 w 24"/>
                <a:gd name="T39" fmla="*/ 39 h 42"/>
                <a:gd name="T40" fmla="*/ 15 w 24"/>
                <a:gd name="T41" fmla="*/ 39 h 42"/>
                <a:gd name="T42" fmla="*/ 12 w 24"/>
                <a:gd name="T43" fmla="*/ 42 h 42"/>
                <a:gd name="T44" fmla="*/ 12 w 24"/>
                <a:gd name="T45" fmla="*/ 42 h 42"/>
                <a:gd name="T46" fmla="*/ 9 w 24"/>
                <a:gd name="T47" fmla="*/ 36 h 42"/>
                <a:gd name="T48" fmla="*/ 6 w 24"/>
                <a:gd name="T49" fmla="*/ 27 h 42"/>
                <a:gd name="T50" fmla="*/ 0 w 24"/>
                <a:gd name="T51" fmla="*/ 9 h 42"/>
                <a:gd name="T52" fmla="*/ 0 w 24"/>
                <a:gd name="T53" fmla="*/ 9 h 42"/>
                <a:gd name="T54" fmla="*/ 3 w 24"/>
                <a:gd name="T55" fmla="*/ 9 h 42"/>
                <a:gd name="T56" fmla="*/ 3 w 24"/>
                <a:gd name="T57" fmla="*/ 6 h 42"/>
                <a:gd name="T58" fmla="*/ 6 w 24"/>
                <a:gd name="T59" fmla="*/ 0 h 42"/>
                <a:gd name="T60" fmla="*/ 6 w 24"/>
                <a:gd name="T6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42">
                  <a:moveTo>
                    <a:pt x="6" y="0"/>
                  </a:moveTo>
                  <a:lnTo>
                    <a:pt x="6" y="0"/>
                  </a:lnTo>
                  <a:lnTo>
                    <a:pt x="6" y="3"/>
                  </a:lnTo>
                  <a:lnTo>
                    <a:pt x="9" y="3"/>
                  </a:lnTo>
                  <a:lnTo>
                    <a:pt x="9" y="9"/>
                  </a:lnTo>
                  <a:lnTo>
                    <a:pt x="9" y="9"/>
                  </a:lnTo>
                  <a:lnTo>
                    <a:pt x="9" y="12"/>
                  </a:lnTo>
                  <a:lnTo>
                    <a:pt x="9" y="12"/>
                  </a:lnTo>
                  <a:lnTo>
                    <a:pt x="15" y="15"/>
                  </a:lnTo>
                  <a:lnTo>
                    <a:pt x="21" y="18"/>
                  </a:lnTo>
                  <a:lnTo>
                    <a:pt x="21" y="18"/>
                  </a:lnTo>
                  <a:lnTo>
                    <a:pt x="21" y="21"/>
                  </a:lnTo>
                  <a:lnTo>
                    <a:pt x="21" y="21"/>
                  </a:lnTo>
                  <a:lnTo>
                    <a:pt x="18" y="24"/>
                  </a:lnTo>
                  <a:lnTo>
                    <a:pt x="21" y="27"/>
                  </a:lnTo>
                  <a:lnTo>
                    <a:pt x="24" y="30"/>
                  </a:lnTo>
                  <a:lnTo>
                    <a:pt x="24" y="42"/>
                  </a:lnTo>
                  <a:lnTo>
                    <a:pt x="24" y="42"/>
                  </a:lnTo>
                  <a:lnTo>
                    <a:pt x="21" y="42"/>
                  </a:lnTo>
                  <a:lnTo>
                    <a:pt x="18" y="39"/>
                  </a:lnTo>
                  <a:lnTo>
                    <a:pt x="15" y="39"/>
                  </a:lnTo>
                  <a:lnTo>
                    <a:pt x="12" y="42"/>
                  </a:lnTo>
                  <a:lnTo>
                    <a:pt x="12" y="42"/>
                  </a:lnTo>
                  <a:lnTo>
                    <a:pt x="9" y="36"/>
                  </a:lnTo>
                  <a:lnTo>
                    <a:pt x="6" y="27"/>
                  </a:lnTo>
                  <a:lnTo>
                    <a:pt x="0" y="9"/>
                  </a:lnTo>
                  <a:lnTo>
                    <a:pt x="0" y="9"/>
                  </a:lnTo>
                  <a:lnTo>
                    <a:pt x="3" y="9"/>
                  </a:lnTo>
                  <a:lnTo>
                    <a:pt x="3" y="6"/>
                  </a:lnTo>
                  <a:lnTo>
                    <a:pt x="6" y="0"/>
                  </a:lnTo>
                  <a:lnTo>
                    <a:pt x="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2" name="Freeform 79"/>
            <p:cNvSpPr>
              <a:spLocks/>
            </p:cNvSpPr>
            <p:nvPr/>
          </p:nvSpPr>
          <p:spPr bwMode="auto">
            <a:xfrm>
              <a:off x="9964738" y="5532438"/>
              <a:ext cx="100013" cy="139700"/>
            </a:xfrm>
            <a:custGeom>
              <a:avLst/>
              <a:gdLst>
                <a:gd name="T0" fmla="*/ 21 w 63"/>
                <a:gd name="T1" fmla="*/ 0 h 88"/>
                <a:gd name="T2" fmla="*/ 21 w 63"/>
                <a:gd name="T3" fmla="*/ 0 h 88"/>
                <a:gd name="T4" fmla="*/ 24 w 63"/>
                <a:gd name="T5" fmla="*/ 3 h 88"/>
                <a:gd name="T6" fmla="*/ 24 w 63"/>
                <a:gd name="T7" fmla="*/ 6 h 88"/>
                <a:gd name="T8" fmla="*/ 24 w 63"/>
                <a:gd name="T9" fmla="*/ 6 h 88"/>
                <a:gd name="T10" fmla="*/ 24 w 63"/>
                <a:gd name="T11" fmla="*/ 9 h 88"/>
                <a:gd name="T12" fmla="*/ 27 w 63"/>
                <a:gd name="T13" fmla="*/ 9 h 88"/>
                <a:gd name="T14" fmla="*/ 33 w 63"/>
                <a:gd name="T15" fmla="*/ 6 h 88"/>
                <a:gd name="T16" fmla="*/ 33 w 63"/>
                <a:gd name="T17" fmla="*/ 6 h 88"/>
                <a:gd name="T18" fmla="*/ 39 w 63"/>
                <a:gd name="T19" fmla="*/ 12 h 88"/>
                <a:gd name="T20" fmla="*/ 45 w 63"/>
                <a:gd name="T21" fmla="*/ 18 h 88"/>
                <a:gd name="T22" fmla="*/ 51 w 63"/>
                <a:gd name="T23" fmla="*/ 21 h 88"/>
                <a:gd name="T24" fmla="*/ 63 w 63"/>
                <a:gd name="T25" fmla="*/ 21 h 88"/>
                <a:gd name="T26" fmla="*/ 63 w 63"/>
                <a:gd name="T27" fmla="*/ 21 h 88"/>
                <a:gd name="T28" fmla="*/ 63 w 63"/>
                <a:gd name="T29" fmla="*/ 42 h 88"/>
                <a:gd name="T30" fmla="*/ 63 w 63"/>
                <a:gd name="T31" fmla="*/ 42 h 88"/>
                <a:gd name="T32" fmla="*/ 51 w 63"/>
                <a:gd name="T33" fmla="*/ 42 h 88"/>
                <a:gd name="T34" fmla="*/ 51 w 63"/>
                <a:gd name="T35" fmla="*/ 42 h 88"/>
                <a:gd name="T36" fmla="*/ 51 w 63"/>
                <a:gd name="T37" fmla="*/ 48 h 88"/>
                <a:gd name="T38" fmla="*/ 48 w 63"/>
                <a:gd name="T39" fmla="*/ 51 h 88"/>
                <a:gd name="T40" fmla="*/ 48 w 63"/>
                <a:gd name="T41" fmla="*/ 51 h 88"/>
                <a:gd name="T42" fmla="*/ 51 w 63"/>
                <a:gd name="T43" fmla="*/ 57 h 88"/>
                <a:gd name="T44" fmla="*/ 48 w 63"/>
                <a:gd name="T45" fmla="*/ 60 h 88"/>
                <a:gd name="T46" fmla="*/ 45 w 63"/>
                <a:gd name="T47" fmla="*/ 66 h 88"/>
                <a:gd name="T48" fmla="*/ 45 w 63"/>
                <a:gd name="T49" fmla="*/ 76 h 88"/>
                <a:gd name="T50" fmla="*/ 45 w 63"/>
                <a:gd name="T51" fmla="*/ 76 h 88"/>
                <a:gd name="T52" fmla="*/ 42 w 63"/>
                <a:gd name="T53" fmla="*/ 79 h 88"/>
                <a:gd name="T54" fmla="*/ 39 w 63"/>
                <a:gd name="T55" fmla="*/ 79 h 88"/>
                <a:gd name="T56" fmla="*/ 36 w 63"/>
                <a:gd name="T57" fmla="*/ 82 h 88"/>
                <a:gd name="T58" fmla="*/ 39 w 63"/>
                <a:gd name="T59" fmla="*/ 82 h 88"/>
                <a:gd name="T60" fmla="*/ 39 w 63"/>
                <a:gd name="T61" fmla="*/ 82 h 88"/>
                <a:gd name="T62" fmla="*/ 39 w 63"/>
                <a:gd name="T63" fmla="*/ 88 h 88"/>
                <a:gd name="T64" fmla="*/ 33 w 63"/>
                <a:gd name="T65" fmla="*/ 88 h 88"/>
                <a:gd name="T66" fmla="*/ 21 w 63"/>
                <a:gd name="T67" fmla="*/ 88 h 88"/>
                <a:gd name="T68" fmla="*/ 21 w 63"/>
                <a:gd name="T69" fmla="*/ 88 h 88"/>
                <a:gd name="T70" fmla="*/ 21 w 63"/>
                <a:gd name="T71" fmla="*/ 82 h 88"/>
                <a:gd name="T72" fmla="*/ 18 w 63"/>
                <a:gd name="T73" fmla="*/ 82 h 88"/>
                <a:gd name="T74" fmla="*/ 15 w 63"/>
                <a:gd name="T75" fmla="*/ 76 h 88"/>
                <a:gd name="T76" fmla="*/ 15 w 63"/>
                <a:gd name="T77" fmla="*/ 76 h 88"/>
                <a:gd name="T78" fmla="*/ 15 w 63"/>
                <a:gd name="T79" fmla="*/ 69 h 88"/>
                <a:gd name="T80" fmla="*/ 18 w 63"/>
                <a:gd name="T81" fmla="*/ 69 h 88"/>
                <a:gd name="T82" fmla="*/ 24 w 63"/>
                <a:gd name="T83" fmla="*/ 66 h 88"/>
                <a:gd name="T84" fmla="*/ 24 w 63"/>
                <a:gd name="T85" fmla="*/ 66 h 88"/>
                <a:gd name="T86" fmla="*/ 15 w 63"/>
                <a:gd name="T87" fmla="*/ 57 h 88"/>
                <a:gd name="T88" fmla="*/ 9 w 63"/>
                <a:gd name="T89" fmla="*/ 54 h 88"/>
                <a:gd name="T90" fmla="*/ 0 w 63"/>
                <a:gd name="T91" fmla="*/ 54 h 88"/>
                <a:gd name="T92" fmla="*/ 0 w 63"/>
                <a:gd name="T93" fmla="*/ 54 h 88"/>
                <a:gd name="T94" fmla="*/ 0 w 63"/>
                <a:gd name="T95" fmla="*/ 48 h 88"/>
                <a:gd name="T96" fmla="*/ 6 w 63"/>
                <a:gd name="T97" fmla="*/ 45 h 88"/>
                <a:gd name="T98" fmla="*/ 12 w 63"/>
                <a:gd name="T99" fmla="*/ 42 h 88"/>
                <a:gd name="T100" fmla="*/ 15 w 63"/>
                <a:gd name="T101" fmla="*/ 39 h 88"/>
                <a:gd name="T102" fmla="*/ 15 w 63"/>
                <a:gd name="T103" fmla="*/ 39 h 88"/>
                <a:gd name="T104" fmla="*/ 18 w 63"/>
                <a:gd name="T105" fmla="*/ 18 h 88"/>
                <a:gd name="T106" fmla="*/ 21 w 63"/>
                <a:gd name="T107" fmla="*/ 0 h 88"/>
                <a:gd name="T108" fmla="*/ 21 w 63"/>
                <a:gd name="T10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 h="88">
                  <a:moveTo>
                    <a:pt x="21" y="0"/>
                  </a:moveTo>
                  <a:lnTo>
                    <a:pt x="21" y="0"/>
                  </a:lnTo>
                  <a:lnTo>
                    <a:pt x="24" y="3"/>
                  </a:lnTo>
                  <a:lnTo>
                    <a:pt x="24" y="6"/>
                  </a:lnTo>
                  <a:lnTo>
                    <a:pt x="24" y="6"/>
                  </a:lnTo>
                  <a:lnTo>
                    <a:pt x="24" y="9"/>
                  </a:lnTo>
                  <a:lnTo>
                    <a:pt x="27" y="9"/>
                  </a:lnTo>
                  <a:lnTo>
                    <a:pt x="33" y="6"/>
                  </a:lnTo>
                  <a:lnTo>
                    <a:pt x="33" y="6"/>
                  </a:lnTo>
                  <a:lnTo>
                    <a:pt x="39" y="12"/>
                  </a:lnTo>
                  <a:lnTo>
                    <a:pt x="45" y="18"/>
                  </a:lnTo>
                  <a:lnTo>
                    <a:pt x="51" y="21"/>
                  </a:lnTo>
                  <a:lnTo>
                    <a:pt x="63" y="21"/>
                  </a:lnTo>
                  <a:lnTo>
                    <a:pt x="63" y="21"/>
                  </a:lnTo>
                  <a:lnTo>
                    <a:pt x="63" y="42"/>
                  </a:lnTo>
                  <a:lnTo>
                    <a:pt x="63" y="42"/>
                  </a:lnTo>
                  <a:lnTo>
                    <a:pt x="51" y="42"/>
                  </a:lnTo>
                  <a:lnTo>
                    <a:pt x="51" y="42"/>
                  </a:lnTo>
                  <a:lnTo>
                    <a:pt x="51" y="48"/>
                  </a:lnTo>
                  <a:lnTo>
                    <a:pt x="48" y="51"/>
                  </a:lnTo>
                  <a:lnTo>
                    <a:pt x="48" y="51"/>
                  </a:lnTo>
                  <a:lnTo>
                    <a:pt x="51" y="57"/>
                  </a:lnTo>
                  <a:lnTo>
                    <a:pt x="48" y="60"/>
                  </a:lnTo>
                  <a:lnTo>
                    <a:pt x="45" y="66"/>
                  </a:lnTo>
                  <a:lnTo>
                    <a:pt x="45" y="76"/>
                  </a:lnTo>
                  <a:lnTo>
                    <a:pt x="45" y="76"/>
                  </a:lnTo>
                  <a:lnTo>
                    <a:pt x="42" y="79"/>
                  </a:lnTo>
                  <a:lnTo>
                    <a:pt x="39" y="79"/>
                  </a:lnTo>
                  <a:lnTo>
                    <a:pt x="36" y="82"/>
                  </a:lnTo>
                  <a:lnTo>
                    <a:pt x="39" y="82"/>
                  </a:lnTo>
                  <a:lnTo>
                    <a:pt x="39" y="82"/>
                  </a:lnTo>
                  <a:lnTo>
                    <a:pt x="39" y="88"/>
                  </a:lnTo>
                  <a:lnTo>
                    <a:pt x="33" y="88"/>
                  </a:lnTo>
                  <a:lnTo>
                    <a:pt x="21" y="88"/>
                  </a:lnTo>
                  <a:lnTo>
                    <a:pt x="21" y="88"/>
                  </a:lnTo>
                  <a:lnTo>
                    <a:pt x="21" y="82"/>
                  </a:lnTo>
                  <a:lnTo>
                    <a:pt x="18" y="82"/>
                  </a:lnTo>
                  <a:lnTo>
                    <a:pt x="15" y="76"/>
                  </a:lnTo>
                  <a:lnTo>
                    <a:pt x="15" y="76"/>
                  </a:lnTo>
                  <a:lnTo>
                    <a:pt x="15" y="69"/>
                  </a:lnTo>
                  <a:lnTo>
                    <a:pt x="18" y="69"/>
                  </a:lnTo>
                  <a:lnTo>
                    <a:pt x="24" y="66"/>
                  </a:lnTo>
                  <a:lnTo>
                    <a:pt x="24" y="66"/>
                  </a:lnTo>
                  <a:lnTo>
                    <a:pt x="15" y="57"/>
                  </a:lnTo>
                  <a:lnTo>
                    <a:pt x="9" y="54"/>
                  </a:lnTo>
                  <a:lnTo>
                    <a:pt x="0" y="54"/>
                  </a:lnTo>
                  <a:lnTo>
                    <a:pt x="0" y="54"/>
                  </a:lnTo>
                  <a:lnTo>
                    <a:pt x="0" y="48"/>
                  </a:lnTo>
                  <a:lnTo>
                    <a:pt x="6" y="45"/>
                  </a:lnTo>
                  <a:lnTo>
                    <a:pt x="12" y="42"/>
                  </a:lnTo>
                  <a:lnTo>
                    <a:pt x="15" y="39"/>
                  </a:lnTo>
                  <a:lnTo>
                    <a:pt x="15" y="39"/>
                  </a:lnTo>
                  <a:lnTo>
                    <a:pt x="18" y="18"/>
                  </a:lnTo>
                  <a:lnTo>
                    <a:pt x="21" y="0"/>
                  </a:lnTo>
                  <a:lnTo>
                    <a:pt x="2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3" name="Freeform 80"/>
            <p:cNvSpPr>
              <a:spLocks/>
            </p:cNvSpPr>
            <p:nvPr/>
          </p:nvSpPr>
          <p:spPr bwMode="auto">
            <a:xfrm>
              <a:off x="9210675" y="5657850"/>
              <a:ext cx="82550" cy="90487"/>
            </a:xfrm>
            <a:custGeom>
              <a:avLst/>
              <a:gdLst>
                <a:gd name="T0" fmla="*/ 52 w 52"/>
                <a:gd name="T1" fmla="*/ 0 h 57"/>
                <a:gd name="T2" fmla="*/ 52 w 52"/>
                <a:gd name="T3" fmla="*/ 0 h 57"/>
                <a:gd name="T4" fmla="*/ 52 w 52"/>
                <a:gd name="T5" fmla="*/ 6 h 57"/>
                <a:gd name="T6" fmla="*/ 52 w 52"/>
                <a:gd name="T7" fmla="*/ 12 h 57"/>
                <a:gd name="T8" fmla="*/ 52 w 52"/>
                <a:gd name="T9" fmla="*/ 18 h 57"/>
                <a:gd name="T10" fmla="*/ 52 w 52"/>
                <a:gd name="T11" fmla="*/ 24 h 57"/>
                <a:gd name="T12" fmla="*/ 52 w 52"/>
                <a:gd name="T13" fmla="*/ 24 h 57"/>
                <a:gd name="T14" fmla="*/ 49 w 52"/>
                <a:gd name="T15" fmla="*/ 21 h 57"/>
                <a:gd name="T16" fmla="*/ 49 w 52"/>
                <a:gd name="T17" fmla="*/ 15 h 57"/>
                <a:gd name="T18" fmla="*/ 49 w 52"/>
                <a:gd name="T19" fmla="*/ 15 h 57"/>
                <a:gd name="T20" fmla="*/ 46 w 52"/>
                <a:gd name="T21" fmla="*/ 18 h 57"/>
                <a:gd name="T22" fmla="*/ 43 w 52"/>
                <a:gd name="T23" fmla="*/ 21 h 57"/>
                <a:gd name="T24" fmla="*/ 43 w 52"/>
                <a:gd name="T25" fmla="*/ 21 h 57"/>
                <a:gd name="T26" fmla="*/ 43 w 52"/>
                <a:gd name="T27" fmla="*/ 30 h 57"/>
                <a:gd name="T28" fmla="*/ 43 w 52"/>
                <a:gd name="T29" fmla="*/ 39 h 57"/>
                <a:gd name="T30" fmla="*/ 43 w 52"/>
                <a:gd name="T31" fmla="*/ 39 h 57"/>
                <a:gd name="T32" fmla="*/ 40 w 52"/>
                <a:gd name="T33" fmla="*/ 39 h 57"/>
                <a:gd name="T34" fmla="*/ 37 w 52"/>
                <a:gd name="T35" fmla="*/ 39 h 57"/>
                <a:gd name="T36" fmla="*/ 37 w 52"/>
                <a:gd name="T37" fmla="*/ 39 h 57"/>
                <a:gd name="T38" fmla="*/ 37 w 52"/>
                <a:gd name="T39" fmla="*/ 45 h 57"/>
                <a:gd name="T40" fmla="*/ 37 w 52"/>
                <a:gd name="T41" fmla="*/ 48 h 57"/>
                <a:gd name="T42" fmla="*/ 37 w 52"/>
                <a:gd name="T43" fmla="*/ 48 h 57"/>
                <a:gd name="T44" fmla="*/ 27 w 52"/>
                <a:gd name="T45" fmla="*/ 51 h 57"/>
                <a:gd name="T46" fmla="*/ 24 w 52"/>
                <a:gd name="T47" fmla="*/ 51 h 57"/>
                <a:gd name="T48" fmla="*/ 24 w 52"/>
                <a:gd name="T49" fmla="*/ 57 h 57"/>
                <a:gd name="T50" fmla="*/ 24 w 52"/>
                <a:gd name="T51" fmla="*/ 57 h 57"/>
                <a:gd name="T52" fmla="*/ 18 w 52"/>
                <a:gd name="T53" fmla="*/ 51 h 57"/>
                <a:gd name="T54" fmla="*/ 15 w 52"/>
                <a:gd name="T55" fmla="*/ 45 h 57"/>
                <a:gd name="T56" fmla="*/ 15 w 52"/>
                <a:gd name="T57" fmla="*/ 45 h 57"/>
                <a:gd name="T58" fmla="*/ 6 w 52"/>
                <a:gd name="T59" fmla="*/ 36 h 57"/>
                <a:gd name="T60" fmla="*/ 6 w 52"/>
                <a:gd name="T61" fmla="*/ 36 h 57"/>
                <a:gd name="T62" fmla="*/ 6 w 52"/>
                <a:gd name="T63" fmla="*/ 30 h 57"/>
                <a:gd name="T64" fmla="*/ 3 w 52"/>
                <a:gd name="T65" fmla="*/ 24 h 57"/>
                <a:gd name="T66" fmla="*/ 3 w 52"/>
                <a:gd name="T67" fmla="*/ 18 h 57"/>
                <a:gd name="T68" fmla="*/ 0 w 52"/>
                <a:gd name="T69" fmla="*/ 12 h 57"/>
                <a:gd name="T70" fmla="*/ 0 w 52"/>
                <a:gd name="T71" fmla="*/ 12 h 57"/>
                <a:gd name="T72" fmla="*/ 3 w 52"/>
                <a:gd name="T73" fmla="*/ 9 h 57"/>
                <a:gd name="T74" fmla="*/ 12 w 52"/>
                <a:gd name="T75" fmla="*/ 6 h 57"/>
                <a:gd name="T76" fmla="*/ 31 w 52"/>
                <a:gd name="T77" fmla="*/ 3 h 57"/>
                <a:gd name="T78" fmla="*/ 31 w 52"/>
                <a:gd name="T79" fmla="*/ 3 h 57"/>
                <a:gd name="T80" fmla="*/ 40 w 52"/>
                <a:gd name="T81" fmla="*/ 0 h 57"/>
                <a:gd name="T82" fmla="*/ 46 w 52"/>
                <a:gd name="T83" fmla="*/ 0 h 57"/>
                <a:gd name="T84" fmla="*/ 52 w 52"/>
                <a:gd name="T85" fmla="*/ 0 h 57"/>
                <a:gd name="T86" fmla="*/ 52 w 52"/>
                <a:gd name="T8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57">
                  <a:moveTo>
                    <a:pt x="52" y="0"/>
                  </a:moveTo>
                  <a:lnTo>
                    <a:pt x="52" y="0"/>
                  </a:lnTo>
                  <a:lnTo>
                    <a:pt x="52" y="6"/>
                  </a:lnTo>
                  <a:lnTo>
                    <a:pt x="52" y="12"/>
                  </a:lnTo>
                  <a:lnTo>
                    <a:pt x="52" y="18"/>
                  </a:lnTo>
                  <a:lnTo>
                    <a:pt x="52" y="24"/>
                  </a:lnTo>
                  <a:lnTo>
                    <a:pt x="52" y="24"/>
                  </a:lnTo>
                  <a:lnTo>
                    <a:pt x="49" y="21"/>
                  </a:lnTo>
                  <a:lnTo>
                    <a:pt x="49" y="15"/>
                  </a:lnTo>
                  <a:lnTo>
                    <a:pt x="49" y="15"/>
                  </a:lnTo>
                  <a:lnTo>
                    <a:pt x="46" y="18"/>
                  </a:lnTo>
                  <a:lnTo>
                    <a:pt x="43" y="21"/>
                  </a:lnTo>
                  <a:lnTo>
                    <a:pt x="43" y="21"/>
                  </a:lnTo>
                  <a:lnTo>
                    <a:pt x="43" y="30"/>
                  </a:lnTo>
                  <a:lnTo>
                    <a:pt x="43" y="39"/>
                  </a:lnTo>
                  <a:lnTo>
                    <a:pt x="43" y="39"/>
                  </a:lnTo>
                  <a:lnTo>
                    <a:pt x="40" y="39"/>
                  </a:lnTo>
                  <a:lnTo>
                    <a:pt x="37" y="39"/>
                  </a:lnTo>
                  <a:lnTo>
                    <a:pt x="37" y="39"/>
                  </a:lnTo>
                  <a:lnTo>
                    <a:pt x="37" y="45"/>
                  </a:lnTo>
                  <a:lnTo>
                    <a:pt x="37" y="48"/>
                  </a:lnTo>
                  <a:lnTo>
                    <a:pt x="37" y="48"/>
                  </a:lnTo>
                  <a:lnTo>
                    <a:pt x="27" y="51"/>
                  </a:lnTo>
                  <a:lnTo>
                    <a:pt x="24" y="51"/>
                  </a:lnTo>
                  <a:lnTo>
                    <a:pt x="24" y="57"/>
                  </a:lnTo>
                  <a:lnTo>
                    <a:pt x="24" y="57"/>
                  </a:lnTo>
                  <a:lnTo>
                    <a:pt x="18" y="51"/>
                  </a:lnTo>
                  <a:lnTo>
                    <a:pt x="15" y="45"/>
                  </a:lnTo>
                  <a:lnTo>
                    <a:pt x="15" y="45"/>
                  </a:lnTo>
                  <a:lnTo>
                    <a:pt x="6" y="36"/>
                  </a:lnTo>
                  <a:lnTo>
                    <a:pt x="6" y="36"/>
                  </a:lnTo>
                  <a:lnTo>
                    <a:pt x="6" y="30"/>
                  </a:lnTo>
                  <a:lnTo>
                    <a:pt x="3" y="24"/>
                  </a:lnTo>
                  <a:lnTo>
                    <a:pt x="3" y="18"/>
                  </a:lnTo>
                  <a:lnTo>
                    <a:pt x="0" y="12"/>
                  </a:lnTo>
                  <a:lnTo>
                    <a:pt x="0" y="12"/>
                  </a:lnTo>
                  <a:lnTo>
                    <a:pt x="3" y="9"/>
                  </a:lnTo>
                  <a:lnTo>
                    <a:pt x="12" y="6"/>
                  </a:lnTo>
                  <a:lnTo>
                    <a:pt x="31" y="3"/>
                  </a:lnTo>
                  <a:lnTo>
                    <a:pt x="31" y="3"/>
                  </a:lnTo>
                  <a:lnTo>
                    <a:pt x="40" y="0"/>
                  </a:lnTo>
                  <a:lnTo>
                    <a:pt x="46" y="0"/>
                  </a:lnTo>
                  <a:lnTo>
                    <a:pt x="52" y="0"/>
                  </a:lnTo>
                  <a:lnTo>
                    <a:pt x="52"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4" name="Freeform 81"/>
            <p:cNvSpPr>
              <a:spLocks/>
            </p:cNvSpPr>
            <p:nvPr/>
          </p:nvSpPr>
          <p:spPr bwMode="auto">
            <a:xfrm>
              <a:off x="3475038" y="1533525"/>
              <a:ext cx="1584325" cy="1181100"/>
            </a:xfrm>
            <a:custGeom>
              <a:avLst/>
              <a:gdLst>
                <a:gd name="T0" fmla="*/ 717 w 998"/>
                <a:gd name="T1" fmla="*/ 76 h 744"/>
                <a:gd name="T2" fmla="*/ 756 w 998"/>
                <a:gd name="T3" fmla="*/ 85 h 744"/>
                <a:gd name="T4" fmla="*/ 823 w 998"/>
                <a:gd name="T5" fmla="*/ 67 h 744"/>
                <a:gd name="T6" fmla="*/ 817 w 998"/>
                <a:gd name="T7" fmla="*/ 100 h 744"/>
                <a:gd name="T8" fmla="*/ 865 w 998"/>
                <a:gd name="T9" fmla="*/ 85 h 744"/>
                <a:gd name="T10" fmla="*/ 956 w 998"/>
                <a:gd name="T11" fmla="*/ 73 h 744"/>
                <a:gd name="T12" fmla="*/ 989 w 998"/>
                <a:gd name="T13" fmla="*/ 88 h 744"/>
                <a:gd name="T14" fmla="*/ 922 w 998"/>
                <a:gd name="T15" fmla="*/ 127 h 744"/>
                <a:gd name="T16" fmla="*/ 895 w 998"/>
                <a:gd name="T17" fmla="*/ 148 h 744"/>
                <a:gd name="T18" fmla="*/ 868 w 998"/>
                <a:gd name="T19" fmla="*/ 194 h 744"/>
                <a:gd name="T20" fmla="*/ 874 w 998"/>
                <a:gd name="T21" fmla="*/ 230 h 744"/>
                <a:gd name="T22" fmla="*/ 892 w 998"/>
                <a:gd name="T23" fmla="*/ 278 h 744"/>
                <a:gd name="T24" fmla="*/ 880 w 998"/>
                <a:gd name="T25" fmla="*/ 315 h 744"/>
                <a:gd name="T26" fmla="*/ 868 w 998"/>
                <a:gd name="T27" fmla="*/ 333 h 744"/>
                <a:gd name="T28" fmla="*/ 814 w 998"/>
                <a:gd name="T29" fmla="*/ 372 h 744"/>
                <a:gd name="T30" fmla="*/ 832 w 998"/>
                <a:gd name="T31" fmla="*/ 420 h 744"/>
                <a:gd name="T32" fmla="*/ 850 w 998"/>
                <a:gd name="T33" fmla="*/ 451 h 744"/>
                <a:gd name="T34" fmla="*/ 783 w 998"/>
                <a:gd name="T35" fmla="*/ 448 h 744"/>
                <a:gd name="T36" fmla="*/ 798 w 998"/>
                <a:gd name="T37" fmla="*/ 466 h 744"/>
                <a:gd name="T38" fmla="*/ 762 w 998"/>
                <a:gd name="T39" fmla="*/ 508 h 744"/>
                <a:gd name="T40" fmla="*/ 705 w 998"/>
                <a:gd name="T41" fmla="*/ 526 h 744"/>
                <a:gd name="T42" fmla="*/ 671 w 998"/>
                <a:gd name="T43" fmla="*/ 544 h 744"/>
                <a:gd name="T44" fmla="*/ 650 w 998"/>
                <a:gd name="T45" fmla="*/ 569 h 744"/>
                <a:gd name="T46" fmla="*/ 563 w 998"/>
                <a:gd name="T47" fmla="*/ 593 h 744"/>
                <a:gd name="T48" fmla="*/ 535 w 998"/>
                <a:gd name="T49" fmla="*/ 629 h 744"/>
                <a:gd name="T50" fmla="*/ 511 w 998"/>
                <a:gd name="T51" fmla="*/ 674 h 744"/>
                <a:gd name="T52" fmla="*/ 502 w 998"/>
                <a:gd name="T53" fmla="*/ 723 h 744"/>
                <a:gd name="T54" fmla="*/ 417 w 998"/>
                <a:gd name="T55" fmla="*/ 723 h 744"/>
                <a:gd name="T56" fmla="*/ 387 w 998"/>
                <a:gd name="T57" fmla="*/ 683 h 744"/>
                <a:gd name="T58" fmla="*/ 360 w 998"/>
                <a:gd name="T59" fmla="*/ 650 h 744"/>
                <a:gd name="T60" fmla="*/ 339 w 998"/>
                <a:gd name="T61" fmla="*/ 623 h 744"/>
                <a:gd name="T62" fmla="*/ 324 w 998"/>
                <a:gd name="T63" fmla="*/ 559 h 744"/>
                <a:gd name="T64" fmla="*/ 333 w 998"/>
                <a:gd name="T65" fmla="*/ 523 h 744"/>
                <a:gd name="T66" fmla="*/ 360 w 998"/>
                <a:gd name="T67" fmla="*/ 508 h 744"/>
                <a:gd name="T68" fmla="*/ 345 w 998"/>
                <a:gd name="T69" fmla="*/ 475 h 744"/>
                <a:gd name="T70" fmla="*/ 354 w 998"/>
                <a:gd name="T71" fmla="*/ 442 h 744"/>
                <a:gd name="T72" fmla="*/ 315 w 998"/>
                <a:gd name="T73" fmla="*/ 429 h 744"/>
                <a:gd name="T74" fmla="*/ 281 w 998"/>
                <a:gd name="T75" fmla="*/ 375 h 744"/>
                <a:gd name="T76" fmla="*/ 257 w 998"/>
                <a:gd name="T77" fmla="*/ 321 h 744"/>
                <a:gd name="T78" fmla="*/ 188 w 998"/>
                <a:gd name="T79" fmla="*/ 287 h 744"/>
                <a:gd name="T80" fmla="*/ 100 w 998"/>
                <a:gd name="T81" fmla="*/ 287 h 744"/>
                <a:gd name="T82" fmla="*/ 73 w 998"/>
                <a:gd name="T83" fmla="*/ 272 h 744"/>
                <a:gd name="T84" fmla="*/ 61 w 998"/>
                <a:gd name="T85" fmla="*/ 245 h 744"/>
                <a:gd name="T86" fmla="*/ 36 w 998"/>
                <a:gd name="T87" fmla="*/ 230 h 744"/>
                <a:gd name="T88" fmla="*/ 61 w 998"/>
                <a:gd name="T89" fmla="*/ 191 h 744"/>
                <a:gd name="T90" fmla="*/ 115 w 998"/>
                <a:gd name="T91" fmla="*/ 166 h 744"/>
                <a:gd name="T92" fmla="*/ 97 w 998"/>
                <a:gd name="T93" fmla="*/ 139 h 744"/>
                <a:gd name="T94" fmla="*/ 112 w 998"/>
                <a:gd name="T95" fmla="*/ 121 h 744"/>
                <a:gd name="T96" fmla="*/ 142 w 998"/>
                <a:gd name="T97" fmla="*/ 112 h 744"/>
                <a:gd name="T98" fmla="*/ 215 w 998"/>
                <a:gd name="T99" fmla="*/ 79 h 744"/>
                <a:gd name="T100" fmla="*/ 306 w 998"/>
                <a:gd name="T101" fmla="*/ 61 h 744"/>
                <a:gd name="T102" fmla="*/ 357 w 998"/>
                <a:gd name="T103" fmla="*/ 70 h 744"/>
                <a:gd name="T104" fmla="*/ 390 w 998"/>
                <a:gd name="T105" fmla="*/ 39 h 744"/>
                <a:gd name="T106" fmla="*/ 457 w 998"/>
                <a:gd name="T107" fmla="*/ 61 h 744"/>
                <a:gd name="T108" fmla="*/ 454 w 998"/>
                <a:gd name="T109" fmla="*/ 24 h 744"/>
                <a:gd name="T110" fmla="*/ 544 w 998"/>
                <a:gd name="T111" fmla="*/ 18 h 744"/>
                <a:gd name="T112" fmla="*/ 632 w 998"/>
                <a:gd name="T113" fmla="*/ 3 h 744"/>
                <a:gd name="T114" fmla="*/ 768 w 998"/>
                <a:gd name="T115" fmla="*/ 18 h 744"/>
                <a:gd name="T116" fmla="*/ 823 w 998"/>
                <a:gd name="T117" fmla="*/ 30 h 744"/>
                <a:gd name="T118" fmla="*/ 708 w 998"/>
                <a:gd name="T119" fmla="*/ 64 h 744"/>
                <a:gd name="T120" fmla="*/ 684 w 998"/>
                <a:gd name="T121" fmla="*/ 7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8" h="744">
                  <a:moveTo>
                    <a:pt x="674" y="73"/>
                  </a:moveTo>
                  <a:lnTo>
                    <a:pt x="674" y="73"/>
                  </a:lnTo>
                  <a:lnTo>
                    <a:pt x="677" y="76"/>
                  </a:lnTo>
                  <a:lnTo>
                    <a:pt x="680" y="76"/>
                  </a:lnTo>
                  <a:lnTo>
                    <a:pt x="684" y="79"/>
                  </a:lnTo>
                  <a:lnTo>
                    <a:pt x="684" y="82"/>
                  </a:lnTo>
                  <a:lnTo>
                    <a:pt x="684" y="82"/>
                  </a:lnTo>
                  <a:lnTo>
                    <a:pt x="690" y="82"/>
                  </a:lnTo>
                  <a:lnTo>
                    <a:pt x="693" y="79"/>
                  </a:lnTo>
                  <a:lnTo>
                    <a:pt x="696" y="76"/>
                  </a:lnTo>
                  <a:lnTo>
                    <a:pt x="696" y="76"/>
                  </a:lnTo>
                  <a:lnTo>
                    <a:pt x="702" y="79"/>
                  </a:lnTo>
                  <a:lnTo>
                    <a:pt x="708" y="82"/>
                  </a:lnTo>
                  <a:lnTo>
                    <a:pt x="708" y="82"/>
                  </a:lnTo>
                  <a:lnTo>
                    <a:pt x="717" y="76"/>
                  </a:lnTo>
                  <a:lnTo>
                    <a:pt x="717" y="76"/>
                  </a:lnTo>
                  <a:lnTo>
                    <a:pt x="729" y="76"/>
                  </a:lnTo>
                  <a:lnTo>
                    <a:pt x="729" y="76"/>
                  </a:lnTo>
                  <a:lnTo>
                    <a:pt x="753" y="70"/>
                  </a:lnTo>
                  <a:lnTo>
                    <a:pt x="765" y="70"/>
                  </a:lnTo>
                  <a:lnTo>
                    <a:pt x="774" y="73"/>
                  </a:lnTo>
                  <a:lnTo>
                    <a:pt x="774" y="73"/>
                  </a:lnTo>
                  <a:lnTo>
                    <a:pt x="768" y="76"/>
                  </a:lnTo>
                  <a:lnTo>
                    <a:pt x="762" y="79"/>
                  </a:lnTo>
                  <a:lnTo>
                    <a:pt x="753" y="79"/>
                  </a:lnTo>
                  <a:lnTo>
                    <a:pt x="750" y="85"/>
                  </a:lnTo>
                  <a:lnTo>
                    <a:pt x="750" y="85"/>
                  </a:lnTo>
                  <a:lnTo>
                    <a:pt x="750" y="88"/>
                  </a:lnTo>
                  <a:lnTo>
                    <a:pt x="753" y="88"/>
                  </a:lnTo>
                  <a:lnTo>
                    <a:pt x="756" y="85"/>
                  </a:lnTo>
                  <a:lnTo>
                    <a:pt x="756" y="85"/>
                  </a:lnTo>
                  <a:lnTo>
                    <a:pt x="765" y="88"/>
                  </a:lnTo>
                  <a:lnTo>
                    <a:pt x="771" y="88"/>
                  </a:lnTo>
                  <a:lnTo>
                    <a:pt x="777" y="85"/>
                  </a:lnTo>
                  <a:lnTo>
                    <a:pt x="777" y="85"/>
                  </a:lnTo>
                  <a:lnTo>
                    <a:pt x="786" y="82"/>
                  </a:lnTo>
                  <a:lnTo>
                    <a:pt x="786" y="82"/>
                  </a:lnTo>
                  <a:lnTo>
                    <a:pt x="804" y="73"/>
                  </a:lnTo>
                  <a:lnTo>
                    <a:pt x="804" y="73"/>
                  </a:lnTo>
                  <a:lnTo>
                    <a:pt x="807" y="73"/>
                  </a:lnTo>
                  <a:lnTo>
                    <a:pt x="807" y="70"/>
                  </a:lnTo>
                  <a:lnTo>
                    <a:pt x="810" y="67"/>
                  </a:lnTo>
                  <a:lnTo>
                    <a:pt x="810" y="67"/>
                  </a:lnTo>
                  <a:lnTo>
                    <a:pt x="823" y="67"/>
                  </a:lnTo>
                  <a:lnTo>
                    <a:pt x="823" y="67"/>
                  </a:lnTo>
                  <a:lnTo>
                    <a:pt x="829" y="64"/>
                  </a:lnTo>
                  <a:lnTo>
                    <a:pt x="835" y="64"/>
                  </a:lnTo>
                  <a:lnTo>
                    <a:pt x="844" y="64"/>
                  </a:lnTo>
                  <a:lnTo>
                    <a:pt x="844" y="64"/>
                  </a:lnTo>
                  <a:lnTo>
                    <a:pt x="844" y="73"/>
                  </a:lnTo>
                  <a:lnTo>
                    <a:pt x="841" y="76"/>
                  </a:lnTo>
                  <a:lnTo>
                    <a:pt x="838" y="76"/>
                  </a:lnTo>
                  <a:lnTo>
                    <a:pt x="838" y="76"/>
                  </a:lnTo>
                  <a:lnTo>
                    <a:pt x="832" y="85"/>
                  </a:lnTo>
                  <a:lnTo>
                    <a:pt x="832" y="85"/>
                  </a:lnTo>
                  <a:lnTo>
                    <a:pt x="826" y="94"/>
                  </a:lnTo>
                  <a:lnTo>
                    <a:pt x="820" y="97"/>
                  </a:lnTo>
                  <a:lnTo>
                    <a:pt x="814" y="97"/>
                  </a:lnTo>
                  <a:lnTo>
                    <a:pt x="814" y="97"/>
                  </a:lnTo>
                  <a:lnTo>
                    <a:pt x="817" y="100"/>
                  </a:lnTo>
                  <a:lnTo>
                    <a:pt x="820" y="100"/>
                  </a:lnTo>
                  <a:lnTo>
                    <a:pt x="826" y="97"/>
                  </a:lnTo>
                  <a:lnTo>
                    <a:pt x="832" y="97"/>
                  </a:lnTo>
                  <a:lnTo>
                    <a:pt x="832" y="97"/>
                  </a:lnTo>
                  <a:lnTo>
                    <a:pt x="832" y="97"/>
                  </a:lnTo>
                  <a:lnTo>
                    <a:pt x="835" y="94"/>
                  </a:lnTo>
                  <a:lnTo>
                    <a:pt x="835" y="88"/>
                  </a:lnTo>
                  <a:lnTo>
                    <a:pt x="835" y="88"/>
                  </a:lnTo>
                  <a:lnTo>
                    <a:pt x="841" y="88"/>
                  </a:lnTo>
                  <a:lnTo>
                    <a:pt x="847" y="88"/>
                  </a:lnTo>
                  <a:lnTo>
                    <a:pt x="853" y="85"/>
                  </a:lnTo>
                  <a:lnTo>
                    <a:pt x="856" y="82"/>
                  </a:lnTo>
                  <a:lnTo>
                    <a:pt x="856" y="82"/>
                  </a:lnTo>
                  <a:lnTo>
                    <a:pt x="859" y="85"/>
                  </a:lnTo>
                  <a:lnTo>
                    <a:pt x="865" y="85"/>
                  </a:lnTo>
                  <a:lnTo>
                    <a:pt x="877" y="82"/>
                  </a:lnTo>
                  <a:lnTo>
                    <a:pt x="889" y="82"/>
                  </a:lnTo>
                  <a:lnTo>
                    <a:pt x="892" y="82"/>
                  </a:lnTo>
                  <a:lnTo>
                    <a:pt x="895" y="85"/>
                  </a:lnTo>
                  <a:lnTo>
                    <a:pt x="895" y="85"/>
                  </a:lnTo>
                  <a:lnTo>
                    <a:pt x="907" y="73"/>
                  </a:lnTo>
                  <a:lnTo>
                    <a:pt x="907" y="73"/>
                  </a:lnTo>
                  <a:lnTo>
                    <a:pt x="916" y="73"/>
                  </a:lnTo>
                  <a:lnTo>
                    <a:pt x="925" y="73"/>
                  </a:lnTo>
                  <a:lnTo>
                    <a:pt x="931" y="70"/>
                  </a:lnTo>
                  <a:lnTo>
                    <a:pt x="941" y="67"/>
                  </a:lnTo>
                  <a:lnTo>
                    <a:pt x="941" y="67"/>
                  </a:lnTo>
                  <a:lnTo>
                    <a:pt x="944" y="73"/>
                  </a:lnTo>
                  <a:lnTo>
                    <a:pt x="944" y="73"/>
                  </a:lnTo>
                  <a:lnTo>
                    <a:pt x="956" y="73"/>
                  </a:lnTo>
                  <a:lnTo>
                    <a:pt x="965" y="73"/>
                  </a:lnTo>
                  <a:lnTo>
                    <a:pt x="965" y="73"/>
                  </a:lnTo>
                  <a:lnTo>
                    <a:pt x="968" y="76"/>
                  </a:lnTo>
                  <a:lnTo>
                    <a:pt x="968" y="73"/>
                  </a:lnTo>
                  <a:lnTo>
                    <a:pt x="971" y="73"/>
                  </a:lnTo>
                  <a:lnTo>
                    <a:pt x="974" y="73"/>
                  </a:lnTo>
                  <a:lnTo>
                    <a:pt x="974" y="73"/>
                  </a:lnTo>
                  <a:lnTo>
                    <a:pt x="983" y="79"/>
                  </a:lnTo>
                  <a:lnTo>
                    <a:pt x="989" y="79"/>
                  </a:lnTo>
                  <a:lnTo>
                    <a:pt x="998" y="82"/>
                  </a:lnTo>
                  <a:lnTo>
                    <a:pt x="998" y="82"/>
                  </a:lnTo>
                  <a:lnTo>
                    <a:pt x="998" y="85"/>
                  </a:lnTo>
                  <a:lnTo>
                    <a:pt x="995" y="88"/>
                  </a:lnTo>
                  <a:lnTo>
                    <a:pt x="989" y="88"/>
                  </a:lnTo>
                  <a:lnTo>
                    <a:pt x="989" y="88"/>
                  </a:lnTo>
                  <a:lnTo>
                    <a:pt x="980" y="97"/>
                  </a:lnTo>
                  <a:lnTo>
                    <a:pt x="980" y="97"/>
                  </a:lnTo>
                  <a:lnTo>
                    <a:pt x="965" y="103"/>
                  </a:lnTo>
                  <a:lnTo>
                    <a:pt x="956" y="106"/>
                  </a:lnTo>
                  <a:lnTo>
                    <a:pt x="953" y="112"/>
                  </a:lnTo>
                  <a:lnTo>
                    <a:pt x="953" y="112"/>
                  </a:lnTo>
                  <a:lnTo>
                    <a:pt x="934" y="112"/>
                  </a:lnTo>
                  <a:lnTo>
                    <a:pt x="928" y="115"/>
                  </a:lnTo>
                  <a:lnTo>
                    <a:pt x="922" y="118"/>
                  </a:lnTo>
                  <a:lnTo>
                    <a:pt x="922" y="118"/>
                  </a:lnTo>
                  <a:lnTo>
                    <a:pt x="931" y="124"/>
                  </a:lnTo>
                  <a:lnTo>
                    <a:pt x="928" y="124"/>
                  </a:lnTo>
                  <a:lnTo>
                    <a:pt x="919" y="124"/>
                  </a:lnTo>
                  <a:lnTo>
                    <a:pt x="919" y="124"/>
                  </a:lnTo>
                  <a:lnTo>
                    <a:pt x="922" y="127"/>
                  </a:lnTo>
                  <a:lnTo>
                    <a:pt x="925" y="127"/>
                  </a:lnTo>
                  <a:lnTo>
                    <a:pt x="931" y="130"/>
                  </a:lnTo>
                  <a:lnTo>
                    <a:pt x="931" y="130"/>
                  </a:lnTo>
                  <a:lnTo>
                    <a:pt x="925" y="136"/>
                  </a:lnTo>
                  <a:lnTo>
                    <a:pt x="916" y="139"/>
                  </a:lnTo>
                  <a:lnTo>
                    <a:pt x="907" y="145"/>
                  </a:lnTo>
                  <a:lnTo>
                    <a:pt x="904" y="148"/>
                  </a:lnTo>
                  <a:lnTo>
                    <a:pt x="904" y="154"/>
                  </a:lnTo>
                  <a:lnTo>
                    <a:pt x="904" y="154"/>
                  </a:lnTo>
                  <a:lnTo>
                    <a:pt x="901" y="151"/>
                  </a:lnTo>
                  <a:lnTo>
                    <a:pt x="901" y="151"/>
                  </a:lnTo>
                  <a:lnTo>
                    <a:pt x="904" y="148"/>
                  </a:lnTo>
                  <a:lnTo>
                    <a:pt x="904" y="145"/>
                  </a:lnTo>
                  <a:lnTo>
                    <a:pt x="904" y="145"/>
                  </a:lnTo>
                  <a:lnTo>
                    <a:pt x="895" y="148"/>
                  </a:lnTo>
                  <a:lnTo>
                    <a:pt x="883" y="154"/>
                  </a:lnTo>
                  <a:lnTo>
                    <a:pt x="883" y="154"/>
                  </a:lnTo>
                  <a:lnTo>
                    <a:pt x="883" y="154"/>
                  </a:lnTo>
                  <a:lnTo>
                    <a:pt x="886" y="157"/>
                  </a:lnTo>
                  <a:lnTo>
                    <a:pt x="892" y="157"/>
                  </a:lnTo>
                  <a:lnTo>
                    <a:pt x="892" y="157"/>
                  </a:lnTo>
                  <a:lnTo>
                    <a:pt x="886" y="163"/>
                  </a:lnTo>
                  <a:lnTo>
                    <a:pt x="886" y="166"/>
                  </a:lnTo>
                  <a:lnTo>
                    <a:pt x="883" y="178"/>
                  </a:lnTo>
                  <a:lnTo>
                    <a:pt x="883" y="178"/>
                  </a:lnTo>
                  <a:lnTo>
                    <a:pt x="880" y="181"/>
                  </a:lnTo>
                  <a:lnTo>
                    <a:pt x="874" y="181"/>
                  </a:lnTo>
                  <a:lnTo>
                    <a:pt x="868" y="184"/>
                  </a:lnTo>
                  <a:lnTo>
                    <a:pt x="868" y="184"/>
                  </a:lnTo>
                  <a:lnTo>
                    <a:pt x="868" y="194"/>
                  </a:lnTo>
                  <a:lnTo>
                    <a:pt x="868" y="200"/>
                  </a:lnTo>
                  <a:lnTo>
                    <a:pt x="868" y="200"/>
                  </a:lnTo>
                  <a:lnTo>
                    <a:pt x="859" y="200"/>
                  </a:lnTo>
                  <a:lnTo>
                    <a:pt x="850" y="203"/>
                  </a:lnTo>
                  <a:lnTo>
                    <a:pt x="850" y="203"/>
                  </a:lnTo>
                  <a:lnTo>
                    <a:pt x="856" y="209"/>
                  </a:lnTo>
                  <a:lnTo>
                    <a:pt x="859" y="215"/>
                  </a:lnTo>
                  <a:lnTo>
                    <a:pt x="859" y="215"/>
                  </a:lnTo>
                  <a:lnTo>
                    <a:pt x="862" y="218"/>
                  </a:lnTo>
                  <a:lnTo>
                    <a:pt x="865" y="221"/>
                  </a:lnTo>
                  <a:lnTo>
                    <a:pt x="874" y="224"/>
                  </a:lnTo>
                  <a:lnTo>
                    <a:pt x="874" y="224"/>
                  </a:lnTo>
                  <a:lnTo>
                    <a:pt x="874" y="227"/>
                  </a:lnTo>
                  <a:lnTo>
                    <a:pt x="874" y="230"/>
                  </a:lnTo>
                  <a:lnTo>
                    <a:pt x="874" y="230"/>
                  </a:lnTo>
                  <a:lnTo>
                    <a:pt x="880" y="233"/>
                  </a:lnTo>
                  <a:lnTo>
                    <a:pt x="886" y="236"/>
                  </a:lnTo>
                  <a:lnTo>
                    <a:pt x="886" y="236"/>
                  </a:lnTo>
                  <a:lnTo>
                    <a:pt x="889" y="242"/>
                  </a:lnTo>
                  <a:lnTo>
                    <a:pt x="892" y="245"/>
                  </a:lnTo>
                  <a:lnTo>
                    <a:pt x="892" y="251"/>
                  </a:lnTo>
                  <a:lnTo>
                    <a:pt x="892" y="251"/>
                  </a:lnTo>
                  <a:lnTo>
                    <a:pt x="871" y="254"/>
                  </a:lnTo>
                  <a:lnTo>
                    <a:pt x="862" y="254"/>
                  </a:lnTo>
                  <a:lnTo>
                    <a:pt x="850" y="260"/>
                  </a:lnTo>
                  <a:lnTo>
                    <a:pt x="850" y="260"/>
                  </a:lnTo>
                  <a:lnTo>
                    <a:pt x="868" y="272"/>
                  </a:lnTo>
                  <a:lnTo>
                    <a:pt x="877" y="278"/>
                  </a:lnTo>
                  <a:lnTo>
                    <a:pt x="892" y="278"/>
                  </a:lnTo>
                  <a:lnTo>
                    <a:pt x="892" y="278"/>
                  </a:lnTo>
                  <a:lnTo>
                    <a:pt x="892" y="284"/>
                  </a:lnTo>
                  <a:lnTo>
                    <a:pt x="892" y="287"/>
                  </a:lnTo>
                  <a:lnTo>
                    <a:pt x="898" y="287"/>
                  </a:lnTo>
                  <a:lnTo>
                    <a:pt x="898" y="287"/>
                  </a:lnTo>
                  <a:lnTo>
                    <a:pt x="898" y="293"/>
                  </a:lnTo>
                  <a:lnTo>
                    <a:pt x="895" y="293"/>
                  </a:lnTo>
                  <a:lnTo>
                    <a:pt x="892" y="296"/>
                  </a:lnTo>
                  <a:lnTo>
                    <a:pt x="892" y="299"/>
                  </a:lnTo>
                  <a:lnTo>
                    <a:pt x="892" y="299"/>
                  </a:lnTo>
                  <a:lnTo>
                    <a:pt x="889" y="302"/>
                  </a:lnTo>
                  <a:lnTo>
                    <a:pt x="886" y="305"/>
                  </a:lnTo>
                  <a:lnTo>
                    <a:pt x="880" y="308"/>
                  </a:lnTo>
                  <a:lnTo>
                    <a:pt x="880" y="308"/>
                  </a:lnTo>
                  <a:lnTo>
                    <a:pt x="877" y="311"/>
                  </a:lnTo>
                  <a:lnTo>
                    <a:pt x="880" y="315"/>
                  </a:lnTo>
                  <a:lnTo>
                    <a:pt x="886" y="318"/>
                  </a:lnTo>
                  <a:lnTo>
                    <a:pt x="889" y="321"/>
                  </a:lnTo>
                  <a:lnTo>
                    <a:pt x="892" y="324"/>
                  </a:lnTo>
                  <a:lnTo>
                    <a:pt x="892" y="330"/>
                  </a:lnTo>
                  <a:lnTo>
                    <a:pt x="892" y="330"/>
                  </a:lnTo>
                  <a:lnTo>
                    <a:pt x="886" y="330"/>
                  </a:lnTo>
                  <a:lnTo>
                    <a:pt x="886" y="330"/>
                  </a:lnTo>
                  <a:lnTo>
                    <a:pt x="886" y="333"/>
                  </a:lnTo>
                  <a:lnTo>
                    <a:pt x="886" y="333"/>
                  </a:lnTo>
                  <a:lnTo>
                    <a:pt x="886" y="333"/>
                  </a:lnTo>
                  <a:lnTo>
                    <a:pt x="883" y="336"/>
                  </a:lnTo>
                  <a:lnTo>
                    <a:pt x="877" y="336"/>
                  </a:lnTo>
                  <a:lnTo>
                    <a:pt x="874" y="333"/>
                  </a:lnTo>
                  <a:lnTo>
                    <a:pt x="868" y="333"/>
                  </a:lnTo>
                  <a:lnTo>
                    <a:pt x="868" y="333"/>
                  </a:lnTo>
                  <a:lnTo>
                    <a:pt x="862" y="336"/>
                  </a:lnTo>
                  <a:lnTo>
                    <a:pt x="862" y="339"/>
                  </a:lnTo>
                  <a:lnTo>
                    <a:pt x="859" y="342"/>
                  </a:lnTo>
                  <a:lnTo>
                    <a:pt x="856" y="345"/>
                  </a:lnTo>
                  <a:lnTo>
                    <a:pt x="856" y="345"/>
                  </a:lnTo>
                  <a:lnTo>
                    <a:pt x="856" y="354"/>
                  </a:lnTo>
                  <a:lnTo>
                    <a:pt x="862" y="357"/>
                  </a:lnTo>
                  <a:lnTo>
                    <a:pt x="862" y="357"/>
                  </a:lnTo>
                  <a:lnTo>
                    <a:pt x="862" y="360"/>
                  </a:lnTo>
                  <a:lnTo>
                    <a:pt x="856" y="360"/>
                  </a:lnTo>
                  <a:lnTo>
                    <a:pt x="847" y="360"/>
                  </a:lnTo>
                  <a:lnTo>
                    <a:pt x="847" y="360"/>
                  </a:lnTo>
                  <a:lnTo>
                    <a:pt x="832" y="366"/>
                  </a:lnTo>
                  <a:lnTo>
                    <a:pt x="814" y="372"/>
                  </a:lnTo>
                  <a:lnTo>
                    <a:pt x="814" y="372"/>
                  </a:lnTo>
                  <a:lnTo>
                    <a:pt x="817" y="375"/>
                  </a:lnTo>
                  <a:lnTo>
                    <a:pt x="820" y="375"/>
                  </a:lnTo>
                  <a:lnTo>
                    <a:pt x="826" y="378"/>
                  </a:lnTo>
                  <a:lnTo>
                    <a:pt x="826" y="378"/>
                  </a:lnTo>
                  <a:lnTo>
                    <a:pt x="832" y="384"/>
                  </a:lnTo>
                  <a:lnTo>
                    <a:pt x="838" y="390"/>
                  </a:lnTo>
                  <a:lnTo>
                    <a:pt x="844" y="390"/>
                  </a:lnTo>
                  <a:lnTo>
                    <a:pt x="844" y="390"/>
                  </a:lnTo>
                  <a:lnTo>
                    <a:pt x="844" y="393"/>
                  </a:lnTo>
                  <a:lnTo>
                    <a:pt x="841" y="396"/>
                  </a:lnTo>
                  <a:lnTo>
                    <a:pt x="835" y="402"/>
                  </a:lnTo>
                  <a:lnTo>
                    <a:pt x="835" y="402"/>
                  </a:lnTo>
                  <a:lnTo>
                    <a:pt x="835" y="411"/>
                  </a:lnTo>
                  <a:lnTo>
                    <a:pt x="835" y="417"/>
                  </a:lnTo>
                  <a:lnTo>
                    <a:pt x="832" y="420"/>
                  </a:lnTo>
                  <a:lnTo>
                    <a:pt x="832" y="420"/>
                  </a:lnTo>
                  <a:lnTo>
                    <a:pt x="835" y="426"/>
                  </a:lnTo>
                  <a:lnTo>
                    <a:pt x="838" y="429"/>
                  </a:lnTo>
                  <a:lnTo>
                    <a:pt x="850" y="435"/>
                  </a:lnTo>
                  <a:lnTo>
                    <a:pt x="862" y="442"/>
                  </a:lnTo>
                  <a:lnTo>
                    <a:pt x="865" y="445"/>
                  </a:lnTo>
                  <a:lnTo>
                    <a:pt x="868" y="451"/>
                  </a:lnTo>
                  <a:lnTo>
                    <a:pt x="868" y="451"/>
                  </a:lnTo>
                  <a:lnTo>
                    <a:pt x="856" y="451"/>
                  </a:lnTo>
                  <a:lnTo>
                    <a:pt x="853" y="451"/>
                  </a:lnTo>
                  <a:lnTo>
                    <a:pt x="850" y="448"/>
                  </a:lnTo>
                  <a:lnTo>
                    <a:pt x="850" y="448"/>
                  </a:lnTo>
                  <a:lnTo>
                    <a:pt x="850" y="448"/>
                  </a:lnTo>
                  <a:lnTo>
                    <a:pt x="847" y="448"/>
                  </a:lnTo>
                  <a:lnTo>
                    <a:pt x="850" y="451"/>
                  </a:lnTo>
                  <a:lnTo>
                    <a:pt x="850" y="451"/>
                  </a:lnTo>
                  <a:lnTo>
                    <a:pt x="844" y="457"/>
                  </a:lnTo>
                  <a:lnTo>
                    <a:pt x="835" y="460"/>
                  </a:lnTo>
                  <a:lnTo>
                    <a:pt x="814" y="460"/>
                  </a:lnTo>
                  <a:lnTo>
                    <a:pt x="814" y="460"/>
                  </a:lnTo>
                  <a:lnTo>
                    <a:pt x="814" y="454"/>
                  </a:lnTo>
                  <a:lnTo>
                    <a:pt x="814" y="451"/>
                  </a:lnTo>
                  <a:lnTo>
                    <a:pt x="807" y="451"/>
                  </a:lnTo>
                  <a:lnTo>
                    <a:pt x="801" y="448"/>
                  </a:lnTo>
                  <a:lnTo>
                    <a:pt x="801" y="448"/>
                  </a:lnTo>
                  <a:lnTo>
                    <a:pt x="801" y="442"/>
                  </a:lnTo>
                  <a:lnTo>
                    <a:pt x="801" y="442"/>
                  </a:lnTo>
                  <a:lnTo>
                    <a:pt x="795" y="442"/>
                  </a:lnTo>
                  <a:lnTo>
                    <a:pt x="789" y="445"/>
                  </a:lnTo>
                  <a:lnTo>
                    <a:pt x="783" y="448"/>
                  </a:lnTo>
                  <a:lnTo>
                    <a:pt x="777" y="448"/>
                  </a:lnTo>
                  <a:lnTo>
                    <a:pt x="777" y="448"/>
                  </a:lnTo>
                  <a:lnTo>
                    <a:pt x="780" y="454"/>
                  </a:lnTo>
                  <a:lnTo>
                    <a:pt x="777" y="454"/>
                  </a:lnTo>
                  <a:lnTo>
                    <a:pt x="774" y="454"/>
                  </a:lnTo>
                  <a:lnTo>
                    <a:pt x="774" y="454"/>
                  </a:lnTo>
                  <a:lnTo>
                    <a:pt x="777" y="457"/>
                  </a:lnTo>
                  <a:lnTo>
                    <a:pt x="783" y="460"/>
                  </a:lnTo>
                  <a:lnTo>
                    <a:pt x="786" y="460"/>
                  </a:lnTo>
                  <a:lnTo>
                    <a:pt x="777" y="463"/>
                  </a:lnTo>
                  <a:lnTo>
                    <a:pt x="777" y="463"/>
                  </a:lnTo>
                  <a:lnTo>
                    <a:pt x="780" y="466"/>
                  </a:lnTo>
                  <a:lnTo>
                    <a:pt x="786" y="466"/>
                  </a:lnTo>
                  <a:lnTo>
                    <a:pt x="798" y="466"/>
                  </a:lnTo>
                  <a:lnTo>
                    <a:pt x="798" y="466"/>
                  </a:lnTo>
                  <a:lnTo>
                    <a:pt x="814" y="469"/>
                  </a:lnTo>
                  <a:lnTo>
                    <a:pt x="823" y="472"/>
                  </a:lnTo>
                  <a:lnTo>
                    <a:pt x="832" y="472"/>
                  </a:lnTo>
                  <a:lnTo>
                    <a:pt x="832" y="472"/>
                  </a:lnTo>
                  <a:lnTo>
                    <a:pt x="817" y="487"/>
                  </a:lnTo>
                  <a:lnTo>
                    <a:pt x="801" y="502"/>
                  </a:lnTo>
                  <a:lnTo>
                    <a:pt x="801" y="502"/>
                  </a:lnTo>
                  <a:lnTo>
                    <a:pt x="789" y="502"/>
                  </a:lnTo>
                  <a:lnTo>
                    <a:pt x="777" y="508"/>
                  </a:lnTo>
                  <a:lnTo>
                    <a:pt x="777" y="508"/>
                  </a:lnTo>
                  <a:lnTo>
                    <a:pt x="768" y="508"/>
                  </a:lnTo>
                  <a:lnTo>
                    <a:pt x="768" y="508"/>
                  </a:lnTo>
                  <a:lnTo>
                    <a:pt x="765" y="508"/>
                  </a:lnTo>
                  <a:lnTo>
                    <a:pt x="762" y="508"/>
                  </a:lnTo>
                  <a:lnTo>
                    <a:pt x="762" y="508"/>
                  </a:lnTo>
                  <a:lnTo>
                    <a:pt x="753" y="508"/>
                  </a:lnTo>
                  <a:lnTo>
                    <a:pt x="744" y="511"/>
                  </a:lnTo>
                  <a:lnTo>
                    <a:pt x="735" y="514"/>
                  </a:lnTo>
                  <a:lnTo>
                    <a:pt x="726" y="514"/>
                  </a:lnTo>
                  <a:lnTo>
                    <a:pt x="726" y="514"/>
                  </a:lnTo>
                  <a:lnTo>
                    <a:pt x="723" y="517"/>
                  </a:lnTo>
                  <a:lnTo>
                    <a:pt x="723" y="517"/>
                  </a:lnTo>
                  <a:lnTo>
                    <a:pt x="726" y="520"/>
                  </a:lnTo>
                  <a:lnTo>
                    <a:pt x="726" y="520"/>
                  </a:lnTo>
                  <a:lnTo>
                    <a:pt x="720" y="523"/>
                  </a:lnTo>
                  <a:lnTo>
                    <a:pt x="717" y="523"/>
                  </a:lnTo>
                  <a:lnTo>
                    <a:pt x="711" y="523"/>
                  </a:lnTo>
                  <a:lnTo>
                    <a:pt x="705" y="523"/>
                  </a:lnTo>
                  <a:lnTo>
                    <a:pt x="705" y="523"/>
                  </a:lnTo>
                  <a:lnTo>
                    <a:pt x="705" y="526"/>
                  </a:lnTo>
                  <a:lnTo>
                    <a:pt x="708" y="526"/>
                  </a:lnTo>
                  <a:lnTo>
                    <a:pt x="714" y="526"/>
                  </a:lnTo>
                  <a:lnTo>
                    <a:pt x="714" y="526"/>
                  </a:lnTo>
                  <a:lnTo>
                    <a:pt x="708" y="532"/>
                  </a:lnTo>
                  <a:lnTo>
                    <a:pt x="699" y="532"/>
                  </a:lnTo>
                  <a:lnTo>
                    <a:pt x="690" y="529"/>
                  </a:lnTo>
                  <a:lnTo>
                    <a:pt x="687" y="526"/>
                  </a:lnTo>
                  <a:lnTo>
                    <a:pt x="687" y="523"/>
                  </a:lnTo>
                  <a:lnTo>
                    <a:pt x="687" y="523"/>
                  </a:lnTo>
                  <a:lnTo>
                    <a:pt x="680" y="526"/>
                  </a:lnTo>
                  <a:lnTo>
                    <a:pt x="671" y="526"/>
                  </a:lnTo>
                  <a:lnTo>
                    <a:pt x="671" y="526"/>
                  </a:lnTo>
                  <a:lnTo>
                    <a:pt x="671" y="535"/>
                  </a:lnTo>
                  <a:lnTo>
                    <a:pt x="671" y="541"/>
                  </a:lnTo>
                  <a:lnTo>
                    <a:pt x="671" y="544"/>
                  </a:lnTo>
                  <a:lnTo>
                    <a:pt x="671" y="544"/>
                  </a:lnTo>
                  <a:lnTo>
                    <a:pt x="665" y="541"/>
                  </a:lnTo>
                  <a:lnTo>
                    <a:pt x="662" y="541"/>
                  </a:lnTo>
                  <a:lnTo>
                    <a:pt x="659" y="544"/>
                  </a:lnTo>
                  <a:lnTo>
                    <a:pt x="659" y="544"/>
                  </a:lnTo>
                  <a:lnTo>
                    <a:pt x="662" y="550"/>
                  </a:lnTo>
                  <a:lnTo>
                    <a:pt x="662" y="553"/>
                  </a:lnTo>
                  <a:lnTo>
                    <a:pt x="662" y="556"/>
                  </a:lnTo>
                  <a:lnTo>
                    <a:pt x="662" y="556"/>
                  </a:lnTo>
                  <a:lnTo>
                    <a:pt x="659" y="559"/>
                  </a:lnTo>
                  <a:lnTo>
                    <a:pt x="656" y="559"/>
                  </a:lnTo>
                  <a:lnTo>
                    <a:pt x="650" y="556"/>
                  </a:lnTo>
                  <a:lnTo>
                    <a:pt x="650" y="556"/>
                  </a:lnTo>
                  <a:lnTo>
                    <a:pt x="650" y="569"/>
                  </a:lnTo>
                  <a:lnTo>
                    <a:pt x="650" y="569"/>
                  </a:lnTo>
                  <a:lnTo>
                    <a:pt x="644" y="569"/>
                  </a:lnTo>
                  <a:lnTo>
                    <a:pt x="644" y="569"/>
                  </a:lnTo>
                  <a:lnTo>
                    <a:pt x="641" y="569"/>
                  </a:lnTo>
                  <a:lnTo>
                    <a:pt x="641" y="572"/>
                  </a:lnTo>
                  <a:lnTo>
                    <a:pt x="641" y="575"/>
                  </a:lnTo>
                  <a:lnTo>
                    <a:pt x="638" y="578"/>
                  </a:lnTo>
                  <a:lnTo>
                    <a:pt x="638" y="578"/>
                  </a:lnTo>
                  <a:lnTo>
                    <a:pt x="626" y="578"/>
                  </a:lnTo>
                  <a:lnTo>
                    <a:pt x="620" y="581"/>
                  </a:lnTo>
                  <a:lnTo>
                    <a:pt x="620" y="584"/>
                  </a:lnTo>
                  <a:lnTo>
                    <a:pt x="620" y="590"/>
                  </a:lnTo>
                  <a:lnTo>
                    <a:pt x="620" y="590"/>
                  </a:lnTo>
                  <a:lnTo>
                    <a:pt x="593" y="593"/>
                  </a:lnTo>
                  <a:lnTo>
                    <a:pt x="563" y="593"/>
                  </a:lnTo>
                  <a:lnTo>
                    <a:pt x="563" y="593"/>
                  </a:lnTo>
                  <a:lnTo>
                    <a:pt x="557" y="599"/>
                  </a:lnTo>
                  <a:lnTo>
                    <a:pt x="550" y="608"/>
                  </a:lnTo>
                  <a:lnTo>
                    <a:pt x="544" y="611"/>
                  </a:lnTo>
                  <a:lnTo>
                    <a:pt x="541" y="611"/>
                  </a:lnTo>
                  <a:lnTo>
                    <a:pt x="538" y="608"/>
                  </a:lnTo>
                  <a:lnTo>
                    <a:pt x="538" y="608"/>
                  </a:lnTo>
                  <a:lnTo>
                    <a:pt x="541" y="614"/>
                  </a:lnTo>
                  <a:lnTo>
                    <a:pt x="541" y="620"/>
                  </a:lnTo>
                  <a:lnTo>
                    <a:pt x="541" y="620"/>
                  </a:lnTo>
                  <a:lnTo>
                    <a:pt x="532" y="620"/>
                  </a:lnTo>
                  <a:lnTo>
                    <a:pt x="532" y="620"/>
                  </a:lnTo>
                  <a:lnTo>
                    <a:pt x="535" y="626"/>
                  </a:lnTo>
                  <a:lnTo>
                    <a:pt x="538" y="629"/>
                  </a:lnTo>
                  <a:lnTo>
                    <a:pt x="538" y="629"/>
                  </a:lnTo>
                  <a:lnTo>
                    <a:pt x="535" y="629"/>
                  </a:lnTo>
                  <a:lnTo>
                    <a:pt x="532" y="632"/>
                  </a:lnTo>
                  <a:lnTo>
                    <a:pt x="532" y="632"/>
                  </a:lnTo>
                  <a:lnTo>
                    <a:pt x="529" y="641"/>
                  </a:lnTo>
                  <a:lnTo>
                    <a:pt x="526" y="647"/>
                  </a:lnTo>
                  <a:lnTo>
                    <a:pt x="529" y="650"/>
                  </a:lnTo>
                  <a:lnTo>
                    <a:pt x="529" y="650"/>
                  </a:lnTo>
                  <a:lnTo>
                    <a:pt x="529" y="653"/>
                  </a:lnTo>
                  <a:lnTo>
                    <a:pt x="526" y="653"/>
                  </a:lnTo>
                  <a:lnTo>
                    <a:pt x="520" y="653"/>
                  </a:lnTo>
                  <a:lnTo>
                    <a:pt x="520" y="653"/>
                  </a:lnTo>
                  <a:lnTo>
                    <a:pt x="514" y="662"/>
                  </a:lnTo>
                  <a:lnTo>
                    <a:pt x="514" y="662"/>
                  </a:lnTo>
                  <a:lnTo>
                    <a:pt x="514" y="668"/>
                  </a:lnTo>
                  <a:lnTo>
                    <a:pt x="514" y="668"/>
                  </a:lnTo>
                  <a:lnTo>
                    <a:pt x="511" y="674"/>
                  </a:lnTo>
                  <a:lnTo>
                    <a:pt x="511" y="677"/>
                  </a:lnTo>
                  <a:lnTo>
                    <a:pt x="508" y="686"/>
                  </a:lnTo>
                  <a:lnTo>
                    <a:pt x="508" y="686"/>
                  </a:lnTo>
                  <a:lnTo>
                    <a:pt x="502" y="686"/>
                  </a:lnTo>
                  <a:lnTo>
                    <a:pt x="502" y="686"/>
                  </a:lnTo>
                  <a:lnTo>
                    <a:pt x="502" y="689"/>
                  </a:lnTo>
                  <a:lnTo>
                    <a:pt x="505" y="696"/>
                  </a:lnTo>
                  <a:lnTo>
                    <a:pt x="505" y="696"/>
                  </a:lnTo>
                  <a:lnTo>
                    <a:pt x="502" y="702"/>
                  </a:lnTo>
                  <a:lnTo>
                    <a:pt x="502" y="708"/>
                  </a:lnTo>
                  <a:lnTo>
                    <a:pt x="502" y="708"/>
                  </a:lnTo>
                  <a:lnTo>
                    <a:pt x="502" y="714"/>
                  </a:lnTo>
                  <a:lnTo>
                    <a:pt x="505" y="714"/>
                  </a:lnTo>
                  <a:lnTo>
                    <a:pt x="505" y="714"/>
                  </a:lnTo>
                  <a:lnTo>
                    <a:pt x="502" y="723"/>
                  </a:lnTo>
                  <a:lnTo>
                    <a:pt x="496" y="732"/>
                  </a:lnTo>
                  <a:lnTo>
                    <a:pt x="481" y="744"/>
                  </a:lnTo>
                  <a:lnTo>
                    <a:pt x="481" y="744"/>
                  </a:lnTo>
                  <a:lnTo>
                    <a:pt x="472" y="741"/>
                  </a:lnTo>
                  <a:lnTo>
                    <a:pt x="466" y="738"/>
                  </a:lnTo>
                  <a:lnTo>
                    <a:pt x="451" y="726"/>
                  </a:lnTo>
                  <a:lnTo>
                    <a:pt x="451" y="726"/>
                  </a:lnTo>
                  <a:lnTo>
                    <a:pt x="448" y="732"/>
                  </a:lnTo>
                  <a:lnTo>
                    <a:pt x="442" y="732"/>
                  </a:lnTo>
                  <a:lnTo>
                    <a:pt x="430" y="729"/>
                  </a:lnTo>
                  <a:lnTo>
                    <a:pt x="420" y="723"/>
                  </a:lnTo>
                  <a:lnTo>
                    <a:pt x="420" y="720"/>
                  </a:lnTo>
                  <a:lnTo>
                    <a:pt x="420" y="720"/>
                  </a:lnTo>
                  <a:lnTo>
                    <a:pt x="417" y="720"/>
                  </a:lnTo>
                  <a:lnTo>
                    <a:pt x="417" y="723"/>
                  </a:lnTo>
                  <a:lnTo>
                    <a:pt x="414" y="726"/>
                  </a:lnTo>
                  <a:lnTo>
                    <a:pt x="414" y="726"/>
                  </a:lnTo>
                  <a:lnTo>
                    <a:pt x="411" y="720"/>
                  </a:lnTo>
                  <a:lnTo>
                    <a:pt x="408" y="714"/>
                  </a:lnTo>
                  <a:lnTo>
                    <a:pt x="408" y="714"/>
                  </a:lnTo>
                  <a:lnTo>
                    <a:pt x="399" y="711"/>
                  </a:lnTo>
                  <a:lnTo>
                    <a:pt x="396" y="705"/>
                  </a:lnTo>
                  <a:lnTo>
                    <a:pt x="396" y="699"/>
                  </a:lnTo>
                  <a:lnTo>
                    <a:pt x="396" y="699"/>
                  </a:lnTo>
                  <a:lnTo>
                    <a:pt x="387" y="692"/>
                  </a:lnTo>
                  <a:lnTo>
                    <a:pt x="378" y="686"/>
                  </a:lnTo>
                  <a:lnTo>
                    <a:pt x="378" y="686"/>
                  </a:lnTo>
                  <a:lnTo>
                    <a:pt x="381" y="683"/>
                  </a:lnTo>
                  <a:lnTo>
                    <a:pt x="381" y="683"/>
                  </a:lnTo>
                  <a:lnTo>
                    <a:pt x="387" y="683"/>
                  </a:lnTo>
                  <a:lnTo>
                    <a:pt x="387" y="683"/>
                  </a:lnTo>
                  <a:lnTo>
                    <a:pt x="384" y="677"/>
                  </a:lnTo>
                  <a:lnTo>
                    <a:pt x="381" y="674"/>
                  </a:lnTo>
                  <a:lnTo>
                    <a:pt x="375" y="674"/>
                  </a:lnTo>
                  <a:lnTo>
                    <a:pt x="372" y="668"/>
                  </a:lnTo>
                  <a:lnTo>
                    <a:pt x="372" y="668"/>
                  </a:lnTo>
                  <a:lnTo>
                    <a:pt x="369" y="662"/>
                  </a:lnTo>
                  <a:lnTo>
                    <a:pt x="366" y="659"/>
                  </a:lnTo>
                  <a:lnTo>
                    <a:pt x="363" y="656"/>
                  </a:lnTo>
                  <a:lnTo>
                    <a:pt x="363" y="656"/>
                  </a:lnTo>
                  <a:lnTo>
                    <a:pt x="360" y="659"/>
                  </a:lnTo>
                  <a:lnTo>
                    <a:pt x="360" y="659"/>
                  </a:lnTo>
                  <a:lnTo>
                    <a:pt x="363" y="653"/>
                  </a:lnTo>
                  <a:lnTo>
                    <a:pt x="363" y="653"/>
                  </a:lnTo>
                  <a:lnTo>
                    <a:pt x="360" y="650"/>
                  </a:lnTo>
                  <a:lnTo>
                    <a:pt x="360" y="650"/>
                  </a:lnTo>
                  <a:lnTo>
                    <a:pt x="357" y="650"/>
                  </a:lnTo>
                  <a:lnTo>
                    <a:pt x="354" y="650"/>
                  </a:lnTo>
                  <a:lnTo>
                    <a:pt x="354" y="650"/>
                  </a:lnTo>
                  <a:lnTo>
                    <a:pt x="354" y="647"/>
                  </a:lnTo>
                  <a:lnTo>
                    <a:pt x="354" y="641"/>
                  </a:lnTo>
                  <a:lnTo>
                    <a:pt x="354" y="638"/>
                  </a:lnTo>
                  <a:lnTo>
                    <a:pt x="351" y="638"/>
                  </a:lnTo>
                  <a:lnTo>
                    <a:pt x="351" y="638"/>
                  </a:lnTo>
                  <a:lnTo>
                    <a:pt x="348" y="635"/>
                  </a:lnTo>
                  <a:lnTo>
                    <a:pt x="345" y="629"/>
                  </a:lnTo>
                  <a:lnTo>
                    <a:pt x="345" y="626"/>
                  </a:lnTo>
                  <a:lnTo>
                    <a:pt x="342" y="629"/>
                  </a:lnTo>
                  <a:lnTo>
                    <a:pt x="342" y="629"/>
                  </a:lnTo>
                  <a:lnTo>
                    <a:pt x="339" y="623"/>
                  </a:lnTo>
                  <a:lnTo>
                    <a:pt x="336" y="620"/>
                  </a:lnTo>
                  <a:lnTo>
                    <a:pt x="330" y="620"/>
                  </a:lnTo>
                  <a:lnTo>
                    <a:pt x="330" y="620"/>
                  </a:lnTo>
                  <a:lnTo>
                    <a:pt x="336" y="614"/>
                  </a:lnTo>
                  <a:lnTo>
                    <a:pt x="339" y="608"/>
                  </a:lnTo>
                  <a:lnTo>
                    <a:pt x="339" y="608"/>
                  </a:lnTo>
                  <a:lnTo>
                    <a:pt x="336" y="605"/>
                  </a:lnTo>
                  <a:lnTo>
                    <a:pt x="333" y="605"/>
                  </a:lnTo>
                  <a:lnTo>
                    <a:pt x="321" y="605"/>
                  </a:lnTo>
                  <a:lnTo>
                    <a:pt x="321" y="605"/>
                  </a:lnTo>
                  <a:lnTo>
                    <a:pt x="321" y="587"/>
                  </a:lnTo>
                  <a:lnTo>
                    <a:pt x="327" y="569"/>
                  </a:lnTo>
                  <a:lnTo>
                    <a:pt x="327" y="569"/>
                  </a:lnTo>
                  <a:lnTo>
                    <a:pt x="324" y="562"/>
                  </a:lnTo>
                  <a:lnTo>
                    <a:pt x="324" y="559"/>
                  </a:lnTo>
                  <a:lnTo>
                    <a:pt x="324" y="556"/>
                  </a:lnTo>
                  <a:lnTo>
                    <a:pt x="318" y="556"/>
                  </a:lnTo>
                  <a:lnTo>
                    <a:pt x="318" y="556"/>
                  </a:lnTo>
                  <a:lnTo>
                    <a:pt x="318" y="553"/>
                  </a:lnTo>
                  <a:lnTo>
                    <a:pt x="321" y="553"/>
                  </a:lnTo>
                  <a:lnTo>
                    <a:pt x="327" y="550"/>
                  </a:lnTo>
                  <a:lnTo>
                    <a:pt x="327" y="550"/>
                  </a:lnTo>
                  <a:lnTo>
                    <a:pt x="327" y="544"/>
                  </a:lnTo>
                  <a:lnTo>
                    <a:pt x="327" y="544"/>
                  </a:lnTo>
                  <a:lnTo>
                    <a:pt x="330" y="547"/>
                  </a:lnTo>
                  <a:lnTo>
                    <a:pt x="333" y="547"/>
                  </a:lnTo>
                  <a:lnTo>
                    <a:pt x="333" y="547"/>
                  </a:lnTo>
                  <a:lnTo>
                    <a:pt x="333" y="547"/>
                  </a:lnTo>
                  <a:lnTo>
                    <a:pt x="333" y="523"/>
                  </a:lnTo>
                  <a:lnTo>
                    <a:pt x="333" y="523"/>
                  </a:lnTo>
                  <a:lnTo>
                    <a:pt x="342" y="520"/>
                  </a:lnTo>
                  <a:lnTo>
                    <a:pt x="345" y="514"/>
                  </a:lnTo>
                  <a:lnTo>
                    <a:pt x="345" y="514"/>
                  </a:lnTo>
                  <a:lnTo>
                    <a:pt x="348" y="517"/>
                  </a:lnTo>
                  <a:lnTo>
                    <a:pt x="351" y="517"/>
                  </a:lnTo>
                  <a:lnTo>
                    <a:pt x="351" y="523"/>
                  </a:lnTo>
                  <a:lnTo>
                    <a:pt x="351" y="523"/>
                  </a:lnTo>
                  <a:lnTo>
                    <a:pt x="354" y="517"/>
                  </a:lnTo>
                  <a:lnTo>
                    <a:pt x="357" y="517"/>
                  </a:lnTo>
                  <a:lnTo>
                    <a:pt x="363" y="514"/>
                  </a:lnTo>
                  <a:lnTo>
                    <a:pt x="363" y="514"/>
                  </a:lnTo>
                  <a:lnTo>
                    <a:pt x="363" y="511"/>
                  </a:lnTo>
                  <a:lnTo>
                    <a:pt x="363" y="511"/>
                  </a:lnTo>
                  <a:lnTo>
                    <a:pt x="360" y="508"/>
                  </a:lnTo>
                  <a:lnTo>
                    <a:pt x="360" y="508"/>
                  </a:lnTo>
                  <a:lnTo>
                    <a:pt x="360" y="505"/>
                  </a:lnTo>
                  <a:lnTo>
                    <a:pt x="366" y="502"/>
                  </a:lnTo>
                  <a:lnTo>
                    <a:pt x="372" y="499"/>
                  </a:lnTo>
                  <a:lnTo>
                    <a:pt x="372" y="499"/>
                  </a:lnTo>
                  <a:lnTo>
                    <a:pt x="369" y="493"/>
                  </a:lnTo>
                  <a:lnTo>
                    <a:pt x="366" y="490"/>
                  </a:lnTo>
                  <a:lnTo>
                    <a:pt x="363" y="484"/>
                  </a:lnTo>
                  <a:lnTo>
                    <a:pt x="366" y="478"/>
                  </a:lnTo>
                  <a:lnTo>
                    <a:pt x="366" y="478"/>
                  </a:lnTo>
                  <a:lnTo>
                    <a:pt x="360" y="481"/>
                  </a:lnTo>
                  <a:lnTo>
                    <a:pt x="360" y="478"/>
                  </a:lnTo>
                  <a:lnTo>
                    <a:pt x="360" y="475"/>
                  </a:lnTo>
                  <a:lnTo>
                    <a:pt x="360" y="475"/>
                  </a:lnTo>
                  <a:lnTo>
                    <a:pt x="354" y="475"/>
                  </a:lnTo>
                  <a:lnTo>
                    <a:pt x="345" y="475"/>
                  </a:lnTo>
                  <a:lnTo>
                    <a:pt x="345" y="475"/>
                  </a:lnTo>
                  <a:lnTo>
                    <a:pt x="348" y="466"/>
                  </a:lnTo>
                  <a:lnTo>
                    <a:pt x="354" y="463"/>
                  </a:lnTo>
                  <a:lnTo>
                    <a:pt x="372" y="463"/>
                  </a:lnTo>
                  <a:lnTo>
                    <a:pt x="372" y="463"/>
                  </a:lnTo>
                  <a:lnTo>
                    <a:pt x="369" y="460"/>
                  </a:lnTo>
                  <a:lnTo>
                    <a:pt x="366" y="460"/>
                  </a:lnTo>
                  <a:lnTo>
                    <a:pt x="363" y="457"/>
                  </a:lnTo>
                  <a:lnTo>
                    <a:pt x="363" y="454"/>
                  </a:lnTo>
                  <a:lnTo>
                    <a:pt x="363" y="454"/>
                  </a:lnTo>
                  <a:lnTo>
                    <a:pt x="363" y="451"/>
                  </a:lnTo>
                  <a:lnTo>
                    <a:pt x="360" y="451"/>
                  </a:lnTo>
                  <a:lnTo>
                    <a:pt x="354" y="451"/>
                  </a:lnTo>
                  <a:lnTo>
                    <a:pt x="354" y="451"/>
                  </a:lnTo>
                  <a:lnTo>
                    <a:pt x="354" y="442"/>
                  </a:lnTo>
                  <a:lnTo>
                    <a:pt x="354" y="442"/>
                  </a:lnTo>
                  <a:lnTo>
                    <a:pt x="348" y="438"/>
                  </a:lnTo>
                  <a:lnTo>
                    <a:pt x="342" y="435"/>
                  </a:lnTo>
                  <a:lnTo>
                    <a:pt x="342" y="435"/>
                  </a:lnTo>
                  <a:lnTo>
                    <a:pt x="336" y="429"/>
                  </a:lnTo>
                  <a:lnTo>
                    <a:pt x="330" y="417"/>
                  </a:lnTo>
                  <a:lnTo>
                    <a:pt x="330" y="417"/>
                  </a:lnTo>
                  <a:lnTo>
                    <a:pt x="324" y="423"/>
                  </a:lnTo>
                  <a:lnTo>
                    <a:pt x="321" y="423"/>
                  </a:lnTo>
                  <a:lnTo>
                    <a:pt x="318" y="417"/>
                  </a:lnTo>
                  <a:lnTo>
                    <a:pt x="318" y="417"/>
                  </a:lnTo>
                  <a:lnTo>
                    <a:pt x="315" y="420"/>
                  </a:lnTo>
                  <a:lnTo>
                    <a:pt x="315" y="423"/>
                  </a:lnTo>
                  <a:lnTo>
                    <a:pt x="315" y="429"/>
                  </a:lnTo>
                  <a:lnTo>
                    <a:pt x="315" y="429"/>
                  </a:lnTo>
                  <a:lnTo>
                    <a:pt x="293" y="429"/>
                  </a:lnTo>
                  <a:lnTo>
                    <a:pt x="293" y="429"/>
                  </a:lnTo>
                  <a:lnTo>
                    <a:pt x="287" y="417"/>
                  </a:lnTo>
                  <a:lnTo>
                    <a:pt x="287" y="405"/>
                  </a:lnTo>
                  <a:lnTo>
                    <a:pt x="293" y="381"/>
                  </a:lnTo>
                  <a:lnTo>
                    <a:pt x="293" y="381"/>
                  </a:lnTo>
                  <a:lnTo>
                    <a:pt x="290" y="375"/>
                  </a:lnTo>
                  <a:lnTo>
                    <a:pt x="290" y="369"/>
                  </a:lnTo>
                  <a:lnTo>
                    <a:pt x="290" y="369"/>
                  </a:lnTo>
                  <a:lnTo>
                    <a:pt x="287" y="369"/>
                  </a:lnTo>
                  <a:lnTo>
                    <a:pt x="287" y="372"/>
                  </a:lnTo>
                  <a:lnTo>
                    <a:pt x="284" y="378"/>
                  </a:lnTo>
                  <a:lnTo>
                    <a:pt x="284" y="378"/>
                  </a:lnTo>
                  <a:lnTo>
                    <a:pt x="281" y="375"/>
                  </a:lnTo>
                  <a:lnTo>
                    <a:pt x="281" y="375"/>
                  </a:lnTo>
                  <a:lnTo>
                    <a:pt x="281" y="366"/>
                  </a:lnTo>
                  <a:lnTo>
                    <a:pt x="281" y="360"/>
                  </a:lnTo>
                  <a:lnTo>
                    <a:pt x="278" y="360"/>
                  </a:lnTo>
                  <a:lnTo>
                    <a:pt x="272" y="360"/>
                  </a:lnTo>
                  <a:lnTo>
                    <a:pt x="272" y="360"/>
                  </a:lnTo>
                  <a:lnTo>
                    <a:pt x="275" y="354"/>
                  </a:lnTo>
                  <a:lnTo>
                    <a:pt x="272" y="345"/>
                  </a:lnTo>
                  <a:lnTo>
                    <a:pt x="272" y="345"/>
                  </a:lnTo>
                  <a:lnTo>
                    <a:pt x="272" y="342"/>
                  </a:lnTo>
                  <a:lnTo>
                    <a:pt x="269" y="342"/>
                  </a:lnTo>
                  <a:lnTo>
                    <a:pt x="260" y="342"/>
                  </a:lnTo>
                  <a:lnTo>
                    <a:pt x="260" y="342"/>
                  </a:lnTo>
                  <a:lnTo>
                    <a:pt x="257" y="330"/>
                  </a:lnTo>
                  <a:lnTo>
                    <a:pt x="257" y="321"/>
                  </a:lnTo>
                  <a:lnTo>
                    <a:pt x="257" y="321"/>
                  </a:lnTo>
                  <a:lnTo>
                    <a:pt x="254" y="318"/>
                  </a:lnTo>
                  <a:lnTo>
                    <a:pt x="251" y="315"/>
                  </a:lnTo>
                  <a:lnTo>
                    <a:pt x="248" y="308"/>
                  </a:lnTo>
                  <a:lnTo>
                    <a:pt x="248" y="302"/>
                  </a:lnTo>
                  <a:lnTo>
                    <a:pt x="248" y="302"/>
                  </a:lnTo>
                  <a:lnTo>
                    <a:pt x="245" y="305"/>
                  </a:lnTo>
                  <a:lnTo>
                    <a:pt x="242" y="302"/>
                  </a:lnTo>
                  <a:lnTo>
                    <a:pt x="236" y="299"/>
                  </a:lnTo>
                  <a:lnTo>
                    <a:pt x="236" y="299"/>
                  </a:lnTo>
                  <a:lnTo>
                    <a:pt x="227" y="299"/>
                  </a:lnTo>
                  <a:lnTo>
                    <a:pt x="227" y="299"/>
                  </a:lnTo>
                  <a:lnTo>
                    <a:pt x="221" y="296"/>
                  </a:lnTo>
                  <a:lnTo>
                    <a:pt x="206" y="293"/>
                  </a:lnTo>
                  <a:lnTo>
                    <a:pt x="194" y="290"/>
                  </a:lnTo>
                  <a:lnTo>
                    <a:pt x="188" y="287"/>
                  </a:lnTo>
                  <a:lnTo>
                    <a:pt x="185" y="284"/>
                  </a:lnTo>
                  <a:lnTo>
                    <a:pt x="185" y="284"/>
                  </a:lnTo>
                  <a:lnTo>
                    <a:pt x="179" y="284"/>
                  </a:lnTo>
                  <a:lnTo>
                    <a:pt x="170" y="284"/>
                  </a:lnTo>
                  <a:lnTo>
                    <a:pt x="151" y="281"/>
                  </a:lnTo>
                  <a:lnTo>
                    <a:pt x="136" y="281"/>
                  </a:lnTo>
                  <a:lnTo>
                    <a:pt x="130" y="281"/>
                  </a:lnTo>
                  <a:lnTo>
                    <a:pt x="127" y="284"/>
                  </a:lnTo>
                  <a:lnTo>
                    <a:pt x="127" y="284"/>
                  </a:lnTo>
                  <a:lnTo>
                    <a:pt x="124" y="287"/>
                  </a:lnTo>
                  <a:lnTo>
                    <a:pt x="121" y="287"/>
                  </a:lnTo>
                  <a:lnTo>
                    <a:pt x="118" y="284"/>
                  </a:lnTo>
                  <a:lnTo>
                    <a:pt x="115" y="284"/>
                  </a:lnTo>
                  <a:lnTo>
                    <a:pt x="115" y="284"/>
                  </a:lnTo>
                  <a:lnTo>
                    <a:pt x="100" y="287"/>
                  </a:lnTo>
                  <a:lnTo>
                    <a:pt x="94" y="290"/>
                  </a:lnTo>
                  <a:lnTo>
                    <a:pt x="85" y="290"/>
                  </a:lnTo>
                  <a:lnTo>
                    <a:pt x="85" y="290"/>
                  </a:lnTo>
                  <a:lnTo>
                    <a:pt x="85" y="290"/>
                  </a:lnTo>
                  <a:lnTo>
                    <a:pt x="82" y="287"/>
                  </a:lnTo>
                  <a:lnTo>
                    <a:pt x="82" y="287"/>
                  </a:lnTo>
                  <a:lnTo>
                    <a:pt x="70" y="287"/>
                  </a:lnTo>
                  <a:lnTo>
                    <a:pt x="70" y="287"/>
                  </a:lnTo>
                  <a:lnTo>
                    <a:pt x="67" y="278"/>
                  </a:lnTo>
                  <a:lnTo>
                    <a:pt x="61" y="275"/>
                  </a:lnTo>
                  <a:lnTo>
                    <a:pt x="61" y="275"/>
                  </a:lnTo>
                  <a:lnTo>
                    <a:pt x="64" y="272"/>
                  </a:lnTo>
                  <a:lnTo>
                    <a:pt x="67" y="272"/>
                  </a:lnTo>
                  <a:lnTo>
                    <a:pt x="70" y="272"/>
                  </a:lnTo>
                  <a:lnTo>
                    <a:pt x="73" y="272"/>
                  </a:lnTo>
                  <a:lnTo>
                    <a:pt x="73" y="272"/>
                  </a:lnTo>
                  <a:lnTo>
                    <a:pt x="73" y="266"/>
                  </a:lnTo>
                  <a:lnTo>
                    <a:pt x="73" y="263"/>
                  </a:lnTo>
                  <a:lnTo>
                    <a:pt x="82" y="263"/>
                  </a:lnTo>
                  <a:lnTo>
                    <a:pt x="82" y="263"/>
                  </a:lnTo>
                  <a:lnTo>
                    <a:pt x="79" y="260"/>
                  </a:lnTo>
                  <a:lnTo>
                    <a:pt x="73" y="260"/>
                  </a:lnTo>
                  <a:lnTo>
                    <a:pt x="61" y="260"/>
                  </a:lnTo>
                  <a:lnTo>
                    <a:pt x="46" y="260"/>
                  </a:lnTo>
                  <a:lnTo>
                    <a:pt x="43" y="257"/>
                  </a:lnTo>
                  <a:lnTo>
                    <a:pt x="36" y="254"/>
                  </a:lnTo>
                  <a:lnTo>
                    <a:pt x="36" y="254"/>
                  </a:lnTo>
                  <a:lnTo>
                    <a:pt x="43" y="248"/>
                  </a:lnTo>
                  <a:lnTo>
                    <a:pt x="46" y="245"/>
                  </a:lnTo>
                  <a:lnTo>
                    <a:pt x="61" y="245"/>
                  </a:lnTo>
                  <a:lnTo>
                    <a:pt x="73" y="245"/>
                  </a:lnTo>
                  <a:lnTo>
                    <a:pt x="82" y="242"/>
                  </a:lnTo>
                  <a:lnTo>
                    <a:pt x="85" y="239"/>
                  </a:lnTo>
                  <a:lnTo>
                    <a:pt x="85" y="239"/>
                  </a:lnTo>
                  <a:lnTo>
                    <a:pt x="82" y="236"/>
                  </a:lnTo>
                  <a:lnTo>
                    <a:pt x="76" y="236"/>
                  </a:lnTo>
                  <a:lnTo>
                    <a:pt x="64" y="233"/>
                  </a:lnTo>
                  <a:lnTo>
                    <a:pt x="43" y="239"/>
                  </a:lnTo>
                  <a:lnTo>
                    <a:pt x="43" y="239"/>
                  </a:lnTo>
                  <a:lnTo>
                    <a:pt x="40" y="236"/>
                  </a:lnTo>
                  <a:lnTo>
                    <a:pt x="40" y="233"/>
                  </a:lnTo>
                  <a:lnTo>
                    <a:pt x="43" y="227"/>
                  </a:lnTo>
                  <a:lnTo>
                    <a:pt x="43" y="227"/>
                  </a:lnTo>
                  <a:lnTo>
                    <a:pt x="40" y="227"/>
                  </a:lnTo>
                  <a:lnTo>
                    <a:pt x="36" y="230"/>
                  </a:lnTo>
                  <a:lnTo>
                    <a:pt x="36" y="230"/>
                  </a:lnTo>
                  <a:lnTo>
                    <a:pt x="36" y="230"/>
                  </a:lnTo>
                  <a:lnTo>
                    <a:pt x="33" y="227"/>
                  </a:lnTo>
                  <a:lnTo>
                    <a:pt x="33" y="224"/>
                  </a:lnTo>
                  <a:lnTo>
                    <a:pt x="33" y="224"/>
                  </a:lnTo>
                  <a:lnTo>
                    <a:pt x="21" y="224"/>
                  </a:lnTo>
                  <a:lnTo>
                    <a:pt x="15" y="221"/>
                  </a:lnTo>
                  <a:lnTo>
                    <a:pt x="0" y="215"/>
                  </a:lnTo>
                  <a:lnTo>
                    <a:pt x="0" y="215"/>
                  </a:lnTo>
                  <a:lnTo>
                    <a:pt x="6" y="206"/>
                  </a:lnTo>
                  <a:lnTo>
                    <a:pt x="9" y="200"/>
                  </a:lnTo>
                  <a:lnTo>
                    <a:pt x="18" y="197"/>
                  </a:lnTo>
                  <a:lnTo>
                    <a:pt x="27" y="194"/>
                  </a:lnTo>
                  <a:lnTo>
                    <a:pt x="46" y="194"/>
                  </a:lnTo>
                  <a:lnTo>
                    <a:pt x="61" y="191"/>
                  </a:lnTo>
                  <a:lnTo>
                    <a:pt x="61" y="191"/>
                  </a:lnTo>
                  <a:lnTo>
                    <a:pt x="67" y="188"/>
                  </a:lnTo>
                  <a:lnTo>
                    <a:pt x="70" y="184"/>
                  </a:lnTo>
                  <a:lnTo>
                    <a:pt x="70" y="184"/>
                  </a:lnTo>
                  <a:lnTo>
                    <a:pt x="73" y="181"/>
                  </a:lnTo>
                  <a:lnTo>
                    <a:pt x="73" y="181"/>
                  </a:lnTo>
                  <a:lnTo>
                    <a:pt x="82" y="178"/>
                  </a:lnTo>
                  <a:lnTo>
                    <a:pt x="91" y="178"/>
                  </a:lnTo>
                  <a:lnTo>
                    <a:pt x="106" y="178"/>
                  </a:lnTo>
                  <a:lnTo>
                    <a:pt x="106" y="178"/>
                  </a:lnTo>
                  <a:lnTo>
                    <a:pt x="109" y="175"/>
                  </a:lnTo>
                  <a:lnTo>
                    <a:pt x="109" y="172"/>
                  </a:lnTo>
                  <a:lnTo>
                    <a:pt x="109" y="169"/>
                  </a:lnTo>
                  <a:lnTo>
                    <a:pt x="109" y="169"/>
                  </a:lnTo>
                  <a:lnTo>
                    <a:pt x="115" y="166"/>
                  </a:lnTo>
                  <a:lnTo>
                    <a:pt x="124" y="166"/>
                  </a:lnTo>
                  <a:lnTo>
                    <a:pt x="124" y="166"/>
                  </a:lnTo>
                  <a:lnTo>
                    <a:pt x="136" y="154"/>
                  </a:lnTo>
                  <a:lnTo>
                    <a:pt x="136" y="154"/>
                  </a:lnTo>
                  <a:lnTo>
                    <a:pt x="136" y="148"/>
                  </a:lnTo>
                  <a:lnTo>
                    <a:pt x="130" y="145"/>
                  </a:lnTo>
                  <a:lnTo>
                    <a:pt x="127" y="142"/>
                  </a:lnTo>
                  <a:lnTo>
                    <a:pt x="127" y="136"/>
                  </a:lnTo>
                  <a:lnTo>
                    <a:pt x="127" y="136"/>
                  </a:lnTo>
                  <a:lnTo>
                    <a:pt x="121" y="136"/>
                  </a:lnTo>
                  <a:lnTo>
                    <a:pt x="121" y="139"/>
                  </a:lnTo>
                  <a:lnTo>
                    <a:pt x="118" y="145"/>
                  </a:lnTo>
                  <a:lnTo>
                    <a:pt x="118" y="145"/>
                  </a:lnTo>
                  <a:lnTo>
                    <a:pt x="106" y="142"/>
                  </a:lnTo>
                  <a:lnTo>
                    <a:pt x="97" y="139"/>
                  </a:lnTo>
                  <a:lnTo>
                    <a:pt x="85" y="142"/>
                  </a:lnTo>
                  <a:lnTo>
                    <a:pt x="85" y="142"/>
                  </a:lnTo>
                  <a:lnTo>
                    <a:pt x="85" y="136"/>
                  </a:lnTo>
                  <a:lnTo>
                    <a:pt x="91" y="133"/>
                  </a:lnTo>
                  <a:lnTo>
                    <a:pt x="94" y="133"/>
                  </a:lnTo>
                  <a:lnTo>
                    <a:pt x="97" y="133"/>
                  </a:lnTo>
                  <a:lnTo>
                    <a:pt x="97" y="133"/>
                  </a:lnTo>
                  <a:lnTo>
                    <a:pt x="97" y="130"/>
                  </a:lnTo>
                  <a:lnTo>
                    <a:pt x="97" y="130"/>
                  </a:lnTo>
                  <a:lnTo>
                    <a:pt x="103" y="130"/>
                  </a:lnTo>
                  <a:lnTo>
                    <a:pt x="106" y="130"/>
                  </a:lnTo>
                  <a:lnTo>
                    <a:pt x="106" y="130"/>
                  </a:lnTo>
                  <a:lnTo>
                    <a:pt x="109" y="121"/>
                  </a:lnTo>
                  <a:lnTo>
                    <a:pt x="109" y="121"/>
                  </a:lnTo>
                  <a:lnTo>
                    <a:pt x="112" y="121"/>
                  </a:lnTo>
                  <a:lnTo>
                    <a:pt x="115" y="121"/>
                  </a:lnTo>
                  <a:lnTo>
                    <a:pt x="115" y="124"/>
                  </a:lnTo>
                  <a:lnTo>
                    <a:pt x="115" y="124"/>
                  </a:lnTo>
                  <a:lnTo>
                    <a:pt x="121" y="121"/>
                  </a:lnTo>
                  <a:lnTo>
                    <a:pt x="127" y="118"/>
                  </a:lnTo>
                  <a:lnTo>
                    <a:pt x="127" y="112"/>
                  </a:lnTo>
                  <a:lnTo>
                    <a:pt x="127" y="112"/>
                  </a:lnTo>
                  <a:lnTo>
                    <a:pt x="130" y="112"/>
                  </a:lnTo>
                  <a:lnTo>
                    <a:pt x="136" y="115"/>
                  </a:lnTo>
                  <a:lnTo>
                    <a:pt x="139" y="115"/>
                  </a:lnTo>
                  <a:lnTo>
                    <a:pt x="142" y="118"/>
                  </a:lnTo>
                  <a:lnTo>
                    <a:pt x="142" y="118"/>
                  </a:lnTo>
                  <a:lnTo>
                    <a:pt x="145" y="115"/>
                  </a:lnTo>
                  <a:lnTo>
                    <a:pt x="145" y="115"/>
                  </a:lnTo>
                  <a:lnTo>
                    <a:pt x="142" y="112"/>
                  </a:lnTo>
                  <a:lnTo>
                    <a:pt x="142" y="112"/>
                  </a:lnTo>
                  <a:lnTo>
                    <a:pt x="148" y="109"/>
                  </a:lnTo>
                  <a:lnTo>
                    <a:pt x="151" y="106"/>
                  </a:lnTo>
                  <a:lnTo>
                    <a:pt x="151" y="100"/>
                  </a:lnTo>
                  <a:lnTo>
                    <a:pt x="151" y="100"/>
                  </a:lnTo>
                  <a:lnTo>
                    <a:pt x="179" y="100"/>
                  </a:lnTo>
                  <a:lnTo>
                    <a:pt x="179" y="100"/>
                  </a:lnTo>
                  <a:lnTo>
                    <a:pt x="182" y="100"/>
                  </a:lnTo>
                  <a:lnTo>
                    <a:pt x="185" y="97"/>
                  </a:lnTo>
                  <a:lnTo>
                    <a:pt x="185" y="91"/>
                  </a:lnTo>
                  <a:lnTo>
                    <a:pt x="185" y="82"/>
                  </a:lnTo>
                  <a:lnTo>
                    <a:pt x="185" y="76"/>
                  </a:lnTo>
                  <a:lnTo>
                    <a:pt x="185" y="76"/>
                  </a:lnTo>
                  <a:lnTo>
                    <a:pt x="206" y="79"/>
                  </a:lnTo>
                  <a:lnTo>
                    <a:pt x="215" y="79"/>
                  </a:lnTo>
                  <a:lnTo>
                    <a:pt x="224" y="76"/>
                  </a:lnTo>
                  <a:lnTo>
                    <a:pt x="224" y="76"/>
                  </a:lnTo>
                  <a:lnTo>
                    <a:pt x="224" y="73"/>
                  </a:lnTo>
                  <a:lnTo>
                    <a:pt x="221" y="73"/>
                  </a:lnTo>
                  <a:lnTo>
                    <a:pt x="215" y="73"/>
                  </a:lnTo>
                  <a:lnTo>
                    <a:pt x="215" y="73"/>
                  </a:lnTo>
                  <a:lnTo>
                    <a:pt x="221" y="70"/>
                  </a:lnTo>
                  <a:lnTo>
                    <a:pt x="227" y="67"/>
                  </a:lnTo>
                  <a:lnTo>
                    <a:pt x="233" y="67"/>
                  </a:lnTo>
                  <a:lnTo>
                    <a:pt x="242" y="64"/>
                  </a:lnTo>
                  <a:lnTo>
                    <a:pt x="242" y="64"/>
                  </a:lnTo>
                  <a:lnTo>
                    <a:pt x="251" y="61"/>
                  </a:lnTo>
                  <a:lnTo>
                    <a:pt x="269" y="61"/>
                  </a:lnTo>
                  <a:lnTo>
                    <a:pt x="306" y="61"/>
                  </a:lnTo>
                  <a:lnTo>
                    <a:pt x="306" y="61"/>
                  </a:lnTo>
                  <a:lnTo>
                    <a:pt x="312" y="57"/>
                  </a:lnTo>
                  <a:lnTo>
                    <a:pt x="318" y="54"/>
                  </a:lnTo>
                  <a:lnTo>
                    <a:pt x="318" y="54"/>
                  </a:lnTo>
                  <a:lnTo>
                    <a:pt x="333" y="57"/>
                  </a:lnTo>
                  <a:lnTo>
                    <a:pt x="342" y="57"/>
                  </a:lnTo>
                  <a:lnTo>
                    <a:pt x="345" y="54"/>
                  </a:lnTo>
                  <a:lnTo>
                    <a:pt x="345" y="54"/>
                  </a:lnTo>
                  <a:lnTo>
                    <a:pt x="345" y="61"/>
                  </a:lnTo>
                  <a:lnTo>
                    <a:pt x="348" y="64"/>
                  </a:lnTo>
                  <a:lnTo>
                    <a:pt x="348" y="67"/>
                  </a:lnTo>
                  <a:lnTo>
                    <a:pt x="351" y="67"/>
                  </a:lnTo>
                  <a:lnTo>
                    <a:pt x="351" y="67"/>
                  </a:lnTo>
                  <a:lnTo>
                    <a:pt x="354" y="64"/>
                  </a:lnTo>
                  <a:lnTo>
                    <a:pt x="354" y="67"/>
                  </a:lnTo>
                  <a:lnTo>
                    <a:pt x="357" y="70"/>
                  </a:lnTo>
                  <a:lnTo>
                    <a:pt x="363" y="76"/>
                  </a:lnTo>
                  <a:lnTo>
                    <a:pt x="363" y="76"/>
                  </a:lnTo>
                  <a:lnTo>
                    <a:pt x="366" y="73"/>
                  </a:lnTo>
                  <a:lnTo>
                    <a:pt x="366" y="70"/>
                  </a:lnTo>
                  <a:lnTo>
                    <a:pt x="366" y="67"/>
                  </a:lnTo>
                  <a:lnTo>
                    <a:pt x="375" y="67"/>
                  </a:lnTo>
                  <a:lnTo>
                    <a:pt x="375" y="67"/>
                  </a:lnTo>
                  <a:lnTo>
                    <a:pt x="372" y="64"/>
                  </a:lnTo>
                  <a:lnTo>
                    <a:pt x="372" y="57"/>
                  </a:lnTo>
                  <a:lnTo>
                    <a:pt x="372" y="54"/>
                  </a:lnTo>
                  <a:lnTo>
                    <a:pt x="363" y="51"/>
                  </a:lnTo>
                  <a:lnTo>
                    <a:pt x="363" y="51"/>
                  </a:lnTo>
                  <a:lnTo>
                    <a:pt x="369" y="45"/>
                  </a:lnTo>
                  <a:lnTo>
                    <a:pt x="378" y="39"/>
                  </a:lnTo>
                  <a:lnTo>
                    <a:pt x="390" y="39"/>
                  </a:lnTo>
                  <a:lnTo>
                    <a:pt x="393" y="42"/>
                  </a:lnTo>
                  <a:lnTo>
                    <a:pt x="396" y="48"/>
                  </a:lnTo>
                  <a:lnTo>
                    <a:pt x="396" y="48"/>
                  </a:lnTo>
                  <a:lnTo>
                    <a:pt x="402" y="48"/>
                  </a:lnTo>
                  <a:lnTo>
                    <a:pt x="405" y="45"/>
                  </a:lnTo>
                  <a:lnTo>
                    <a:pt x="411" y="45"/>
                  </a:lnTo>
                  <a:lnTo>
                    <a:pt x="414" y="48"/>
                  </a:lnTo>
                  <a:lnTo>
                    <a:pt x="414" y="48"/>
                  </a:lnTo>
                  <a:lnTo>
                    <a:pt x="427" y="54"/>
                  </a:lnTo>
                  <a:lnTo>
                    <a:pt x="427" y="54"/>
                  </a:lnTo>
                  <a:lnTo>
                    <a:pt x="442" y="61"/>
                  </a:lnTo>
                  <a:lnTo>
                    <a:pt x="460" y="64"/>
                  </a:lnTo>
                  <a:lnTo>
                    <a:pt x="460" y="64"/>
                  </a:lnTo>
                  <a:lnTo>
                    <a:pt x="460" y="61"/>
                  </a:lnTo>
                  <a:lnTo>
                    <a:pt x="457" y="61"/>
                  </a:lnTo>
                  <a:lnTo>
                    <a:pt x="451" y="61"/>
                  </a:lnTo>
                  <a:lnTo>
                    <a:pt x="451" y="61"/>
                  </a:lnTo>
                  <a:lnTo>
                    <a:pt x="457" y="54"/>
                  </a:lnTo>
                  <a:lnTo>
                    <a:pt x="463" y="51"/>
                  </a:lnTo>
                  <a:lnTo>
                    <a:pt x="463" y="51"/>
                  </a:lnTo>
                  <a:lnTo>
                    <a:pt x="457" y="45"/>
                  </a:lnTo>
                  <a:lnTo>
                    <a:pt x="448" y="42"/>
                  </a:lnTo>
                  <a:lnTo>
                    <a:pt x="427" y="39"/>
                  </a:lnTo>
                  <a:lnTo>
                    <a:pt x="427" y="39"/>
                  </a:lnTo>
                  <a:lnTo>
                    <a:pt x="430" y="33"/>
                  </a:lnTo>
                  <a:lnTo>
                    <a:pt x="439" y="30"/>
                  </a:lnTo>
                  <a:lnTo>
                    <a:pt x="457" y="30"/>
                  </a:lnTo>
                  <a:lnTo>
                    <a:pt x="457" y="30"/>
                  </a:lnTo>
                  <a:lnTo>
                    <a:pt x="457" y="27"/>
                  </a:lnTo>
                  <a:lnTo>
                    <a:pt x="454" y="24"/>
                  </a:lnTo>
                  <a:lnTo>
                    <a:pt x="445" y="24"/>
                  </a:lnTo>
                  <a:lnTo>
                    <a:pt x="445" y="24"/>
                  </a:lnTo>
                  <a:lnTo>
                    <a:pt x="448" y="18"/>
                  </a:lnTo>
                  <a:lnTo>
                    <a:pt x="451" y="15"/>
                  </a:lnTo>
                  <a:lnTo>
                    <a:pt x="460" y="15"/>
                  </a:lnTo>
                  <a:lnTo>
                    <a:pt x="472" y="21"/>
                  </a:lnTo>
                  <a:lnTo>
                    <a:pt x="481" y="24"/>
                  </a:lnTo>
                  <a:lnTo>
                    <a:pt x="481" y="24"/>
                  </a:lnTo>
                  <a:lnTo>
                    <a:pt x="484" y="24"/>
                  </a:lnTo>
                  <a:lnTo>
                    <a:pt x="490" y="21"/>
                  </a:lnTo>
                  <a:lnTo>
                    <a:pt x="496" y="18"/>
                  </a:lnTo>
                  <a:lnTo>
                    <a:pt x="496" y="18"/>
                  </a:lnTo>
                  <a:lnTo>
                    <a:pt x="523" y="24"/>
                  </a:lnTo>
                  <a:lnTo>
                    <a:pt x="535" y="24"/>
                  </a:lnTo>
                  <a:lnTo>
                    <a:pt x="544" y="18"/>
                  </a:lnTo>
                  <a:lnTo>
                    <a:pt x="544" y="18"/>
                  </a:lnTo>
                  <a:lnTo>
                    <a:pt x="557" y="15"/>
                  </a:lnTo>
                  <a:lnTo>
                    <a:pt x="569" y="15"/>
                  </a:lnTo>
                  <a:lnTo>
                    <a:pt x="569" y="15"/>
                  </a:lnTo>
                  <a:lnTo>
                    <a:pt x="572" y="12"/>
                  </a:lnTo>
                  <a:lnTo>
                    <a:pt x="575" y="9"/>
                  </a:lnTo>
                  <a:lnTo>
                    <a:pt x="575" y="3"/>
                  </a:lnTo>
                  <a:lnTo>
                    <a:pt x="575" y="3"/>
                  </a:lnTo>
                  <a:lnTo>
                    <a:pt x="596" y="3"/>
                  </a:lnTo>
                  <a:lnTo>
                    <a:pt x="596" y="3"/>
                  </a:lnTo>
                  <a:lnTo>
                    <a:pt x="602" y="0"/>
                  </a:lnTo>
                  <a:lnTo>
                    <a:pt x="608" y="0"/>
                  </a:lnTo>
                  <a:lnTo>
                    <a:pt x="608" y="0"/>
                  </a:lnTo>
                  <a:lnTo>
                    <a:pt x="623" y="3"/>
                  </a:lnTo>
                  <a:lnTo>
                    <a:pt x="632" y="3"/>
                  </a:lnTo>
                  <a:lnTo>
                    <a:pt x="644" y="3"/>
                  </a:lnTo>
                  <a:lnTo>
                    <a:pt x="644" y="3"/>
                  </a:lnTo>
                  <a:lnTo>
                    <a:pt x="668" y="0"/>
                  </a:lnTo>
                  <a:lnTo>
                    <a:pt x="705" y="0"/>
                  </a:lnTo>
                  <a:lnTo>
                    <a:pt x="705" y="0"/>
                  </a:lnTo>
                  <a:lnTo>
                    <a:pt x="711" y="0"/>
                  </a:lnTo>
                  <a:lnTo>
                    <a:pt x="717" y="3"/>
                  </a:lnTo>
                  <a:lnTo>
                    <a:pt x="717" y="3"/>
                  </a:lnTo>
                  <a:lnTo>
                    <a:pt x="732" y="6"/>
                  </a:lnTo>
                  <a:lnTo>
                    <a:pt x="747" y="6"/>
                  </a:lnTo>
                  <a:lnTo>
                    <a:pt x="756" y="9"/>
                  </a:lnTo>
                  <a:lnTo>
                    <a:pt x="759" y="12"/>
                  </a:lnTo>
                  <a:lnTo>
                    <a:pt x="762" y="18"/>
                  </a:lnTo>
                  <a:lnTo>
                    <a:pt x="762" y="18"/>
                  </a:lnTo>
                  <a:lnTo>
                    <a:pt x="768" y="18"/>
                  </a:lnTo>
                  <a:lnTo>
                    <a:pt x="771" y="18"/>
                  </a:lnTo>
                  <a:lnTo>
                    <a:pt x="777" y="15"/>
                  </a:lnTo>
                  <a:lnTo>
                    <a:pt x="780" y="15"/>
                  </a:lnTo>
                  <a:lnTo>
                    <a:pt x="780" y="15"/>
                  </a:lnTo>
                  <a:lnTo>
                    <a:pt x="783" y="21"/>
                  </a:lnTo>
                  <a:lnTo>
                    <a:pt x="789" y="24"/>
                  </a:lnTo>
                  <a:lnTo>
                    <a:pt x="795" y="27"/>
                  </a:lnTo>
                  <a:lnTo>
                    <a:pt x="801" y="30"/>
                  </a:lnTo>
                  <a:lnTo>
                    <a:pt x="801" y="30"/>
                  </a:lnTo>
                  <a:lnTo>
                    <a:pt x="807" y="33"/>
                  </a:lnTo>
                  <a:lnTo>
                    <a:pt x="814" y="30"/>
                  </a:lnTo>
                  <a:lnTo>
                    <a:pt x="817" y="27"/>
                  </a:lnTo>
                  <a:lnTo>
                    <a:pt x="823" y="27"/>
                  </a:lnTo>
                  <a:lnTo>
                    <a:pt x="823" y="27"/>
                  </a:lnTo>
                  <a:lnTo>
                    <a:pt x="823" y="30"/>
                  </a:lnTo>
                  <a:lnTo>
                    <a:pt x="823" y="33"/>
                  </a:lnTo>
                  <a:lnTo>
                    <a:pt x="829" y="36"/>
                  </a:lnTo>
                  <a:lnTo>
                    <a:pt x="838" y="36"/>
                  </a:lnTo>
                  <a:lnTo>
                    <a:pt x="847" y="36"/>
                  </a:lnTo>
                  <a:lnTo>
                    <a:pt x="847" y="36"/>
                  </a:lnTo>
                  <a:lnTo>
                    <a:pt x="841" y="42"/>
                  </a:lnTo>
                  <a:lnTo>
                    <a:pt x="844" y="51"/>
                  </a:lnTo>
                  <a:lnTo>
                    <a:pt x="844" y="51"/>
                  </a:lnTo>
                  <a:lnTo>
                    <a:pt x="838" y="48"/>
                  </a:lnTo>
                  <a:lnTo>
                    <a:pt x="835" y="51"/>
                  </a:lnTo>
                  <a:lnTo>
                    <a:pt x="835" y="54"/>
                  </a:lnTo>
                  <a:lnTo>
                    <a:pt x="835" y="54"/>
                  </a:lnTo>
                  <a:lnTo>
                    <a:pt x="768" y="61"/>
                  </a:lnTo>
                  <a:lnTo>
                    <a:pt x="708" y="64"/>
                  </a:lnTo>
                  <a:lnTo>
                    <a:pt x="708" y="64"/>
                  </a:lnTo>
                  <a:lnTo>
                    <a:pt x="705" y="64"/>
                  </a:lnTo>
                  <a:lnTo>
                    <a:pt x="705" y="67"/>
                  </a:lnTo>
                  <a:lnTo>
                    <a:pt x="705" y="67"/>
                  </a:lnTo>
                  <a:lnTo>
                    <a:pt x="702" y="67"/>
                  </a:lnTo>
                  <a:lnTo>
                    <a:pt x="702" y="67"/>
                  </a:lnTo>
                  <a:lnTo>
                    <a:pt x="705" y="64"/>
                  </a:lnTo>
                  <a:lnTo>
                    <a:pt x="705" y="64"/>
                  </a:lnTo>
                  <a:lnTo>
                    <a:pt x="705" y="64"/>
                  </a:lnTo>
                  <a:lnTo>
                    <a:pt x="702" y="61"/>
                  </a:lnTo>
                  <a:lnTo>
                    <a:pt x="696" y="61"/>
                  </a:lnTo>
                  <a:lnTo>
                    <a:pt x="696" y="61"/>
                  </a:lnTo>
                  <a:lnTo>
                    <a:pt x="696" y="67"/>
                  </a:lnTo>
                  <a:lnTo>
                    <a:pt x="696" y="67"/>
                  </a:lnTo>
                  <a:lnTo>
                    <a:pt x="690" y="70"/>
                  </a:lnTo>
                  <a:lnTo>
                    <a:pt x="684" y="70"/>
                  </a:lnTo>
                  <a:lnTo>
                    <a:pt x="680" y="70"/>
                  </a:lnTo>
                  <a:lnTo>
                    <a:pt x="674" y="73"/>
                  </a:lnTo>
                  <a:lnTo>
                    <a:pt x="674" y="7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5" name="Freeform 82"/>
            <p:cNvSpPr>
              <a:spLocks/>
            </p:cNvSpPr>
            <p:nvPr/>
          </p:nvSpPr>
          <p:spPr bwMode="auto">
            <a:xfrm>
              <a:off x="3005138" y="1566863"/>
              <a:ext cx="768350" cy="412750"/>
            </a:xfrm>
            <a:custGeom>
              <a:avLst/>
              <a:gdLst>
                <a:gd name="T0" fmla="*/ 450 w 484"/>
                <a:gd name="T1" fmla="*/ 21 h 260"/>
                <a:gd name="T2" fmla="*/ 481 w 484"/>
                <a:gd name="T3" fmla="*/ 40 h 260"/>
                <a:gd name="T4" fmla="*/ 469 w 484"/>
                <a:gd name="T5" fmla="*/ 46 h 260"/>
                <a:gd name="T6" fmla="*/ 447 w 484"/>
                <a:gd name="T7" fmla="*/ 49 h 260"/>
                <a:gd name="T8" fmla="*/ 432 w 484"/>
                <a:gd name="T9" fmla="*/ 61 h 260"/>
                <a:gd name="T10" fmla="*/ 393 w 484"/>
                <a:gd name="T11" fmla="*/ 70 h 260"/>
                <a:gd name="T12" fmla="*/ 417 w 484"/>
                <a:gd name="T13" fmla="*/ 67 h 260"/>
                <a:gd name="T14" fmla="*/ 378 w 484"/>
                <a:gd name="T15" fmla="*/ 85 h 260"/>
                <a:gd name="T16" fmla="*/ 354 w 484"/>
                <a:gd name="T17" fmla="*/ 97 h 260"/>
                <a:gd name="T18" fmla="*/ 342 w 484"/>
                <a:gd name="T19" fmla="*/ 103 h 260"/>
                <a:gd name="T20" fmla="*/ 326 w 484"/>
                <a:gd name="T21" fmla="*/ 112 h 260"/>
                <a:gd name="T22" fmla="*/ 308 w 484"/>
                <a:gd name="T23" fmla="*/ 124 h 260"/>
                <a:gd name="T24" fmla="*/ 284 w 484"/>
                <a:gd name="T25" fmla="*/ 133 h 260"/>
                <a:gd name="T26" fmla="*/ 272 w 484"/>
                <a:gd name="T27" fmla="*/ 145 h 260"/>
                <a:gd name="T28" fmla="*/ 245 w 484"/>
                <a:gd name="T29" fmla="*/ 148 h 260"/>
                <a:gd name="T30" fmla="*/ 245 w 484"/>
                <a:gd name="T31" fmla="*/ 157 h 260"/>
                <a:gd name="T32" fmla="*/ 260 w 484"/>
                <a:gd name="T33" fmla="*/ 173 h 260"/>
                <a:gd name="T34" fmla="*/ 242 w 484"/>
                <a:gd name="T35" fmla="*/ 182 h 260"/>
                <a:gd name="T36" fmla="*/ 212 w 484"/>
                <a:gd name="T37" fmla="*/ 197 h 260"/>
                <a:gd name="T38" fmla="*/ 212 w 484"/>
                <a:gd name="T39" fmla="*/ 206 h 260"/>
                <a:gd name="T40" fmla="*/ 205 w 484"/>
                <a:gd name="T41" fmla="*/ 218 h 260"/>
                <a:gd name="T42" fmla="*/ 175 w 484"/>
                <a:gd name="T43" fmla="*/ 230 h 260"/>
                <a:gd name="T44" fmla="*/ 205 w 484"/>
                <a:gd name="T45" fmla="*/ 245 h 260"/>
                <a:gd name="T46" fmla="*/ 187 w 484"/>
                <a:gd name="T47" fmla="*/ 251 h 260"/>
                <a:gd name="T48" fmla="*/ 160 w 484"/>
                <a:gd name="T49" fmla="*/ 260 h 260"/>
                <a:gd name="T50" fmla="*/ 145 w 484"/>
                <a:gd name="T51" fmla="*/ 245 h 260"/>
                <a:gd name="T52" fmla="*/ 91 w 484"/>
                <a:gd name="T53" fmla="*/ 242 h 260"/>
                <a:gd name="T54" fmla="*/ 60 w 484"/>
                <a:gd name="T55" fmla="*/ 251 h 260"/>
                <a:gd name="T56" fmla="*/ 45 w 484"/>
                <a:gd name="T57" fmla="*/ 230 h 260"/>
                <a:gd name="T58" fmla="*/ 51 w 484"/>
                <a:gd name="T59" fmla="*/ 209 h 260"/>
                <a:gd name="T60" fmla="*/ 75 w 484"/>
                <a:gd name="T61" fmla="*/ 212 h 260"/>
                <a:gd name="T62" fmla="*/ 103 w 484"/>
                <a:gd name="T63" fmla="*/ 209 h 260"/>
                <a:gd name="T64" fmla="*/ 88 w 484"/>
                <a:gd name="T65" fmla="*/ 200 h 260"/>
                <a:gd name="T66" fmla="*/ 48 w 484"/>
                <a:gd name="T67" fmla="*/ 194 h 260"/>
                <a:gd name="T68" fmla="*/ 82 w 484"/>
                <a:gd name="T69" fmla="*/ 170 h 260"/>
                <a:gd name="T70" fmla="*/ 109 w 484"/>
                <a:gd name="T71" fmla="*/ 170 h 260"/>
                <a:gd name="T72" fmla="*/ 118 w 484"/>
                <a:gd name="T73" fmla="*/ 154 h 260"/>
                <a:gd name="T74" fmla="*/ 103 w 484"/>
                <a:gd name="T75" fmla="*/ 133 h 260"/>
                <a:gd name="T76" fmla="*/ 85 w 484"/>
                <a:gd name="T77" fmla="*/ 124 h 260"/>
                <a:gd name="T78" fmla="*/ 103 w 484"/>
                <a:gd name="T79" fmla="*/ 112 h 260"/>
                <a:gd name="T80" fmla="*/ 127 w 484"/>
                <a:gd name="T81" fmla="*/ 124 h 260"/>
                <a:gd name="T82" fmla="*/ 142 w 484"/>
                <a:gd name="T83" fmla="*/ 112 h 260"/>
                <a:gd name="T84" fmla="*/ 190 w 484"/>
                <a:gd name="T85" fmla="*/ 85 h 260"/>
                <a:gd name="T86" fmla="*/ 157 w 484"/>
                <a:gd name="T87" fmla="*/ 97 h 260"/>
                <a:gd name="T88" fmla="*/ 106 w 484"/>
                <a:gd name="T89" fmla="*/ 100 h 260"/>
                <a:gd name="T90" fmla="*/ 69 w 484"/>
                <a:gd name="T91" fmla="*/ 94 h 260"/>
                <a:gd name="T92" fmla="*/ 45 w 484"/>
                <a:gd name="T93" fmla="*/ 88 h 260"/>
                <a:gd name="T94" fmla="*/ 12 w 484"/>
                <a:gd name="T95" fmla="*/ 79 h 260"/>
                <a:gd name="T96" fmla="*/ 21 w 484"/>
                <a:gd name="T97" fmla="*/ 64 h 260"/>
                <a:gd name="T98" fmla="*/ 0 w 484"/>
                <a:gd name="T99" fmla="*/ 55 h 260"/>
                <a:gd name="T100" fmla="*/ 79 w 484"/>
                <a:gd name="T101" fmla="*/ 40 h 260"/>
                <a:gd name="T102" fmla="*/ 109 w 484"/>
                <a:gd name="T103" fmla="*/ 30 h 260"/>
                <a:gd name="T104" fmla="*/ 139 w 484"/>
                <a:gd name="T105" fmla="*/ 18 h 260"/>
                <a:gd name="T106" fmla="*/ 205 w 484"/>
                <a:gd name="T107" fmla="*/ 12 h 260"/>
                <a:gd name="T108" fmla="*/ 257 w 484"/>
                <a:gd name="T109" fmla="*/ 9 h 260"/>
                <a:gd name="T110" fmla="*/ 296 w 484"/>
                <a:gd name="T111" fmla="*/ 6 h 260"/>
                <a:gd name="T112" fmla="*/ 314 w 484"/>
                <a:gd name="T113" fmla="*/ 0 h 260"/>
                <a:gd name="T114" fmla="*/ 366 w 484"/>
                <a:gd name="T115" fmla="*/ 0 h 260"/>
                <a:gd name="T116" fmla="*/ 414 w 484"/>
                <a:gd name="T117" fmla="*/ 9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260">
                  <a:moveTo>
                    <a:pt x="450" y="6"/>
                  </a:moveTo>
                  <a:lnTo>
                    <a:pt x="450" y="6"/>
                  </a:lnTo>
                  <a:lnTo>
                    <a:pt x="447" y="9"/>
                  </a:lnTo>
                  <a:lnTo>
                    <a:pt x="447" y="12"/>
                  </a:lnTo>
                  <a:lnTo>
                    <a:pt x="450" y="15"/>
                  </a:lnTo>
                  <a:lnTo>
                    <a:pt x="450" y="21"/>
                  </a:lnTo>
                  <a:lnTo>
                    <a:pt x="450" y="21"/>
                  </a:lnTo>
                  <a:lnTo>
                    <a:pt x="484" y="21"/>
                  </a:lnTo>
                  <a:lnTo>
                    <a:pt x="484" y="21"/>
                  </a:lnTo>
                  <a:lnTo>
                    <a:pt x="481" y="30"/>
                  </a:lnTo>
                  <a:lnTo>
                    <a:pt x="481" y="33"/>
                  </a:lnTo>
                  <a:lnTo>
                    <a:pt x="481" y="40"/>
                  </a:lnTo>
                  <a:lnTo>
                    <a:pt x="481" y="40"/>
                  </a:lnTo>
                  <a:lnTo>
                    <a:pt x="475" y="40"/>
                  </a:lnTo>
                  <a:lnTo>
                    <a:pt x="469" y="40"/>
                  </a:lnTo>
                  <a:lnTo>
                    <a:pt x="469" y="40"/>
                  </a:lnTo>
                  <a:lnTo>
                    <a:pt x="469" y="46"/>
                  </a:lnTo>
                  <a:lnTo>
                    <a:pt x="469" y="46"/>
                  </a:lnTo>
                  <a:lnTo>
                    <a:pt x="456" y="49"/>
                  </a:lnTo>
                  <a:lnTo>
                    <a:pt x="453" y="49"/>
                  </a:lnTo>
                  <a:lnTo>
                    <a:pt x="450" y="46"/>
                  </a:lnTo>
                  <a:lnTo>
                    <a:pt x="450" y="46"/>
                  </a:lnTo>
                  <a:lnTo>
                    <a:pt x="447" y="49"/>
                  </a:lnTo>
                  <a:lnTo>
                    <a:pt x="447" y="49"/>
                  </a:lnTo>
                  <a:lnTo>
                    <a:pt x="447" y="55"/>
                  </a:lnTo>
                  <a:lnTo>
                    <a:pt x="447" y="55"/>
                  </a:lnTo>
                  <a:lnTo>
                    <a:pt x="441" y="55"/>
                  </a:lnTo>
                  <a:lnTo>
                    <a:pt x="438" y="55"/>
                  </a:lnTo>
                  <a:lnTo>
                    <a:pt x="432" y="55"/>
                  </a:lnTo>
                  <a:lnTo>
                    <a:pt x="432" y="61"/>
                  </a:lnTo>
                  <a:lnTo>
                    <a:pt x="432" y="61"/>
                  </a:lnTo>
                  <a:lnTo>
                    <a:pt x="408" y="58"/>
                  </a:lnTo>
                  <a:lnTo>
                    <a:pt x="399" y="61"/>
                  </a:lnTo>
                  <a:lnTo>
                    <a:pt x="390" y="67"/>
                  </a:lnTo>
                  <a:lnTo>
                    <a:pt x="390" y="67"/>
                  </a:lnTo>
                  <a:lnTo>
                    <a:pt x="393" y="70"/>
                  </a:lnTo>
                  <a:lnTo>
                    <a:pt x="396" y="70"/>
                  </a:lnTo>
                  <a:lnTo>
                    <a:pt x="402" y="70"/>
                  </a:lnTo>
                  <a:lnTo>
                    <a:pt x="414" y="64"/>
                  </a:lnTo>
                  <a:lnTo>
                    <a:pt x="414" y="64"/>
                  </a:lnTo>
                  <a:lnTo>
                    <a:pt x="417" y="64"/>
                  </a:lnTo>
                  <a:lnTo>
                    <a:pt x="417" y="67"/>
                  </a:lnTo>
                  <a:lnTo>
                    <a:pt x="414" y="70"/>
                  </a:lnTo>
                  <a:lnTo>
                    <a:pt x="414" y="76"/>
                  </a:lnTo>
                  <a:lnTo>
                    <a:pt x="414" y="76"/>
                  </a:lnTo>
                  <a:lnTo>
                    <a:pt x="396" y="79"/>
                  </a:lnTo>
                  <a:lnTo>
                    <a:pt x="378" y="85"/>
                  </a:lnTo>
                  <a:lnTo>
                    <a:pt x="378" y="85"/>
                  </a:lnTo>
                  <a:lnTo>
                    <a:pt x="372" y="88"/>
                  </a:lnTo>
                  <a:lnTo>
                    <a:pt x="366" y="97"/>
                  </a:lnTo>
                  <a:lnTo>
                    <a:pt x="366" y="97"/>
                  </a:lnTo>
                  <a:lnTo>
                    <a:pt x="360" y="97"/>
                  </a:lnTo>
                  <a:lnTo>
                    <a:pt x="354" y="97"/>
                  </a:lnTo>
                  <a:lnTo>
                    <a:pt x="354" y="97"/>
                  </a:lnTo>
                  <a:lnTo>
                    <a:pt x="351" y="97"/>
                  </a:lnTo>
                  <a:lnTo>
                    <a:pt x="351" y="100"/>
                  </a:lnTo>
                  <a:lnTo>
                    <a:pt x="351" y="103"/>
                  </a:lnTo>
                  <a:lnTo>
                    <a:pt x="351" y="103"/>
                  </a:lnTo>
                  <a:lnTo>
                    <a:pt x="345" y="106"/>
                  </a:lnTo>
                  <a:lnTo>
                    <a:pt x="342" y="103"/>
                  </a:lnTo>
                  <a:lnTo>
                    <a:pt x="339" y="106"/>
                  </a:lnTo>
                  <a:lnTo>
                    <a:pt x="339" y="109"/>
                  </a:lnTo>
                  <a:lnTo>
                    <a:pt x="339" y="109"/>
                  </a:lnTo>
                  <a:lnTo>
                    <a:pt x="336" y="112"/>
                  </a:lnTo>
                  <a:lnTo>
                    <a:pt x="332" y="112"/>
                  </a:lnTo>
                  <a:lnTo>
                    <a:pt x="326" y="112"/>
                  </a:lnTo>
                  <a:lnTo>
                    <a:pt x="326" y="115"/>
                  </a:lnTo>
                  <a:lnTo>
                    <a:pt x="326" y="115"/>
                  </a:lnTo>
                  <a:lnTo>
                    <a:pt x="323" y="121"/>
                  </a:lnTo>
                  <a:lnTo>
                    <a:pt x="317" y="121"/>
                  </a:lnTo>
                  <a:lnTo>
                    <a:pt x="314" y="121"/>
                  </a:lnTo>
                  <a:lnTo>
                    <a:pt x="308" y="124"/>
                  </a:lnTo>
                  <a:lnTo>
                    <a:pt x="308" y="124"/>
                  </a:lnTo>
                  <a:lnTo>
                    <a:pt x="305" y="127"/>
                  </a:lnTo>
                  <a:lnTo>
                    <a:pt x="299" y="130"/>
                  </a:lnTo>
                  <a:lnTo>
                    <a:pt x="284" y="133"/>
                  </a:lnTo>
                  <a:lnTo>
                    <a:pt x="284" y="133"/>
                  </a:lnTo>
                  <a:lnTo>
                    <a:pt x="284" y="133"/>
                  </a:lnTo>
                  <a:lnTo>
                    <a:pt x="281" y="136"/>
                  </a:lnTo>
                  <a:lnTo>
                    <a:pt x="281" y="136"/>
                  </a:lnTo>
                  <a:lnTo>
                    <a:pt x="275" y="136"/>
                  </a:lnTo>
                  <a:lnTo>
                    <a:pt x="275" y="139"/>
                  </a:lnTo>
                  <a:lnTo>
                    <a:pt x="275" y="142"/>
                  </a:lnTo>
                  <a:lnTo>
                    <a:pt x="272" y="145"/>
                  </a:lnTo>
                  <a:lnTo>
                    <a:pt x="272" y="145"/>
                  </a:lnTo>
                  <a:lnTo>
                    <a:pt x="269" y="145"/>
                  </a:lnTo>
                  <a:lnTo>
                    <a:pt x="269" y="145"/>
                  </a:lnTo>
                  <a:lnTo>
                    <a:pt x="260" y="148"/>
                  </a:lnTo>
                  <a:lnTo>
                    <a:pt x="254" y="148"/>
                  </a:lnTo>
                  <a:lnTo>
                    <a:pt x="245" y="148"/>
                  </a:lnTo>
                  <a:lnTo>
                    <a:pt x="245" y="148"/>
                  </a:lnTo>
                  <a:lnTo>
                    <a:pt x="248" y="151"/>
                  </a:lnTo>
                  <a:lnTo>
                    <a:pt x="251" y="154"/>
                  </a:lnTo>
                  <a:lnTo>
                    <a:pt x="251" y="157"/>
                  </a:lnTo>
                  <a:lnTo>
                    <a:pt x="245" y="157"/>
                  </a:lnTo>
                  <a:lnTo>
                    <a:pt x="245" y="157"/>
                  </a:lnTo>
                  <a:lnTo>
                    <a:pt x="248" y="160"/>
                  </a:lnTo>
                  <a:lnTo>
                    <a:pt x="254" y="163"/>
                  </a:lnTo>
                  <a:lnTo>
                    <a:pt x="260" y="167"/>
                  </a:lnTo>
                  <a:lnTo>
                    <a:pt x="260" y="170"/>
                  </a:lnTo>
                  <a:lnTo>
                    <a:pt x="260" y="173"/>
                  </a:lnTo>
                  <a:lnTo>
                    <a:pt x="260" y="173"/>
                  </a:lnTo>
                  <a:lnTo>
                    <a:pt x="254" y="170"/>
                  </a:lnTo>
                  <a:lnTo>
                    <a:pt x="254" y="173"/>
                  </a:lnTo>
                  <a:lnTo>
                    <a:pt x="251" y="185"/>
                  </a:lnTo>
                  <a:lnTo>
                    <a:pt x="251" y="185"/>
                  </a:lnTo>
                  <a:lnTo>
                    <a:pt x="245" y="182"/>
                  </a:lnTo>
                  <a:lnTo>
                    <a:pt x="242" y="182"/>
                  </a:lnTo>
                  <a:lnTo>
                    <a:pt x="236" y="188"/>
                  </a:lnTo>
                  <a:lnTo>
                    <a:pt x="233" y="194"/>
                  </a:lnTo>
                  <a:lnTo>
                    <a:pt x="233" y="194"/>
                  </a:lnTo>
                  <a:lnTo>
                    <a:pt x="224" y="197"/>
                  </a:lnTo>
                  <a:lnTo>
                    <a:pt x="218" y="197"/>
                  </a:lnTo>
                  <a:lnTo>
                    <a:pt x="212" y="197"/>
                  </a:lnTo>
                  <a:lnTo>
                    <a:pt x="209" y="203"/>
                  </a:lnTo>
                  <a:lnTo>
                    <a:pt x="209" y="203"/>
                  </a:lnTo>
                  <a:lnTo>
                    <a:pt x="205" y="203"/>
                  </a:lnTo>
                  <a:lnTo>
                    <a:pt x="209" y="206"/>
                  </a:lnTo>
                  <a:lnTo>
                    <a:pt x="212" y="206"/>
                  </a:lnTo>
                  <a:lnTo>
                    <a:pt x="212" y="206"/>
                  </a:lnTo>
                  <a:lnTo>
                    <a:pt x="209" y="209"/>
                  </a:lnTo>
                  <a:lnTo>
                    <a:pt x="205" y="209"/>
                  </a:lnTo>
                  <a:lnTo>
                    <a:pt x="202" y="212"/>
                  </a:lnTo>
                  <a:lnTo>
                    <a:pt x="209" y="215"/>
                  </a:lnTo>
                  <a:lnTo>
                    <a:pt x="209" y="215"/>
                  </a:lnTo>
                  <a:lnTo>
                    <a:pt x="205" y="218"/>
                  </a:lnTo>
                  <a:lnTo>
                    <a:pt x="202" y="221"/>
                  </a:lnTo>
                  <a:lnTo>
                    <a:pt x="190" y="221"/>
                  </a:lnTo>
                  <a:lnTo>
                    <a:pt x="181" y="224"/>
                  </a:lnTo>
                  <a:lnTo>
                    <a:pt x="178" y="227"/>
                  </a:lnTo>
                  <a:lnTo>
                    <a:pt x="175" y="230"/>
                  </a:lnTo>
                  <a:lnTo>
                    <a:pt x="175" y="230"/>
                  </a:lnTo>
                  <a:lnTo>
                    <a:pt x="181" y="233"/>
                  </a:lnTo>
                  <a:lnTo>
                    <a:pt x="187" y="236"/>
                  </a:lnTo>
                  <a:lnTo>
                    <a:pt x="209" y="239"/>
                  </a:lnTo>
                  <a:lnTo>
                    <a:pt x="209" y="239"/>
                  </a:lnTo>
                  <a:lnTo>
                    <a:pt x="209" y="242"/>
                  </a:lnTo>
                  <a:lnTo>
                    <a:pt x="205" y="245"/>
                  </a:lnTo>
                  <a:lnTo>
                    <a:pt x="199" y="245"/>
                  </a:lnTo>
                  <a:lnTo>
                    <a:pt x="190" y="245"/>
                  </a:lnTo>
                  <a:lnTo>
                    <a:pt x="187" y="248"/>
                  </a:lnTo>
                  <a:lnTo>
                    <a:pt x="187" y="251"/>
                  </a:lnTo>
                  <a:lnTo>
                    <a:pt x="187" y="251"/>
                  </a:lnTo>
                  <a:lnTo>
                    <a:pt x="187" y="251"/>
                  </a:lnTo>
                  <a:lnTo>
                    <a:pt x="184" y="251"/>
                  </a:lnTo>
                  <a:lnTo>
                    <a:pt x="178" y="251"/>
                  </a:lnTo>
                  <a:lnTo>
                    <a:pt x="178" y="251"/>
                  </a:lnTo>
                  <a:lnTo>
                    <a:pt x="172" y="251"/>
                  </a:lnTo>
                  <a:lnTo>
                    <a:pt x="166" y="257"/>
                  </a:lnTo>
                  <a:lnTo>
                    <a:pt x="160" y="260"/>
                  </a:lnTo>
                  <a:lnTo>
                    <a:pt x="154" y="257"/>
                  </a:lnTo>
                  <a:lnTo>
                    <a:pt x="154" y="257"/>
                  </a:lnTo>
                  <a:lnTo>
                    <a:pt x="148" y="254"/>
                  </a:lnTo>
                  <a:lnTo>
                    <a:pt x="148" y="251"/>
                  </a:lnTo>
                  <a:lnTo>
                    <a:pt x="145" y="245"/>
                  </a:lnTo>
                  <a:lnTo>
                    <a:pt x="145" y="245"/>
                  </a:lnTo>
                  <a:lnTo>
                    <a:pt x="133" y="245"/>
                  </a:lnTo>
                  <a:lnTo>
                    <a:pt x="118" y="248"/>
                  </a:lnTo>
                  <a:lnTo>
                    <a:pt x="106" y="248"/>
                  </a:lnTo>
                  <a:lnTo>
                    <a:pt x="94" y="245"/>
                  </a:lnTo>
                  <a:lnTo>
                    <a:pt x="94" y="245"/>
                  </a:lnTo>
                  <a:lnTo>
                    <a:pt x="91" y="242"/>
                  </a:lnTo>
                  <a:lnTo>
                    <a:pt x="91" y="242"/>
                  </a:lnTo>
                  <a:lnTo>
                    <a:pt x="85" y="242"/>
                  </a:lnTo>
                  <a:lnTo>
                    <a:pt x="82" y="245"/>
                  </a:lnTo>
                  <a:lnTo>
                    <a:pt x="72" y="251"/>
                  </a:lnTo>
                  <a:lnTo>
                    <a:pt x="72" y="251"/>
                  </a:lnTo>
                  <a:lnTo>
                    <a:pt x="60" y="251"/>
                  </a:lnTo>
                  <a:lnTo>
                    <a:pt x="45" y="248"/>
                  </a:lnTo>
                  <a:lnTo>
                    <a:pt x="15" y="242"/>
                  </a:lnTo>
                  <a:lnTo>
                    <a:pt x="15" y="242"/>
                  </a:lnTo>
                  <a:lnTo>
                    <a:pt x="27" y="233"/>
                  </a:lnTo>
                  <a:lnTo>
                    <a:pt x="36" y="230"/>
                  </a:lnTo>
                  <a:lnTo>
                    <a:pt x="45" y="230"/>
                  </a:lnTo>
                  <a:lnTo>
                    <a:pt x="45" y="230"/>
                  </a:lnTo>
                  <a:lnTo>
                    <a:pt x="48" y="227"/>
                  </a:lnTo>
                  <a:lnTo>
                    <a:pt x="48" y="221"/>
                  </a:lnTo>
                  <a:lnTo>
                    <a:pt x="48" y="215"/>
                  </a:lnTo>
                  <a:lnTo>
                    <a:pt x="51" y="209"/>
                  </a:lnTo>
                  <a:lnTo>
                    <a:pt x="51" y="209"/>
                  </a:lnTo>
                  <a:lnTo>
                    <a:pt x="60" y="209"/>
                  </a:lnTo>
                  <a:lnTo>
                    <a:pt x="63" y="209"/>
                  </a:lnTo>
                  <a:lnTo>
                    <a:pt x="66" y="206"/>
                  </a:lnTo>
                  <a:lnTo>
                    <a:pt x="72" y="206"/>
                  </a:lnTo>
                  <a:lnTo>
                    <a:pt x="72" y="206"/>
                  </a:lnTo>
                  <a:lnTo>
                    <a:pt x="75" y="212"/>
                  </a:lnTo>
                  <a:lnTo>
                    <a:pt x="82" y="218"/>
                  </a:lnTo>
                  <a:lnTo>
                    <a:pt x="103" y="218"/>
                  </a:lnTo>
                  <a:lnTo>
                    <a:pt x="103" y="218"/>
                  </a:lnTo>
                  <a:lnTo>
                    <a:pt x="106" y="215"/>
                  </a:lnTo>
                  <a:lnTo>
                    <a:pt x="103" y="212"/>
                  </a:lnTo>
                  <a:lnTo>
                    <a:pt x="103" y="209"/>
                  </a:lnTo>
                  <a:lnTo>
                    <a:pt x="106" y="206"/>
                  </a:lnTo>
                  <a:lnTo>
                    <a:pt x="106" y="206"/>
                  </a:lnTo>
                  <a:lnTo>
                    <a:pt x="103" y="203"/>
                  </a:lnTo>
                  <a:lnTo>
                    <a:pt x="103" y="203"/>
                  </a:lnTo>
                  <a:lnTo>
                    <a:pt x="94" y="200"/>
                  </a:lnTo>
                  <a:lnTo>
                    <a:pt x="88" y="200"/>
                  </a:lnTo>
                  <a:lnTo>
                    <a:pt x="88" y="194"/>
                  </a:lnTo>
                  <a:lnTo>
                    <a:pt x="91" y="191"/>
                  </a:lnTo>
                  <a:lnTo>
                    <a:pt x="91" y="191"/>
                  </a:lnTo>
                  <a:lnTo>
                    <a:pt x="69" y="194"/>
                  </a:lnTo>
                  <a:lnTo>
                    <a:pt x="60" y="197"/>
                  </a:lnTo>
                  <a:lnTo>
                    <a:pt x="48" y="194"/>
                  </a:lnTo>
                  <a:lnTo>
                    <a:pt x="48" y="194"/>
                  </a:lnTo>
                  <a:lnTo>
                    <a:pt x="51" y="188"/>
                  </a:lnTo>
                  <a:lnTo>
                    <a:pt x="57" y="185"/>
                  </a:lnTo>
                  <a:lnTo>
                    <a:pt x="69" y="182"/>
                  </a:lnTo>
                  <a:lnTo>
                    <a:pt x="69" y="182"/>
                  </a:lnTo>
                  <a:lnTo>
                    <a:pt x="82" y="170"/>
                  </a:lnTo>
                  <a:lnTo>
                    <a:pt x="82" y="170"/>
                  </a:lnTo>
                  <a:lnTo>
                    <a:pt x="88" y="170"/>
                  </a:lnTo>
                  <a:lnTo>
                    <a:pt x="91" y="163"/>
                  </a:lnTo>
                  <a:lnTo>
                    <a:pt x="91" y="163"/>
                  </a:lnTo>
                  <a:lnTo>
                    <a:pt x="103" y="167"/>
                  </a:lnTo>
                  <a:lnTo>
                    <a:pt x="109" y="170"/>
                  </a:lnTo>
                  <a:lnTo>
                    <a:pt x="109" y="170"/>
                  </a:lnTo>
                  <a:lnTo>
                    <a:pt x="118" y="163"/>
                  </a:lnTo>
                  <a:lnTo>
                    <a:pt x="121" y="157"/>
                  </a:lnTo>
                  <a:lnTo>
                    <a:pt x="121" y="157"/>
                  </a:lnTo>
                  <a:lnTo>
                    <a:pt x="121" y="154"/>
                  </a:lnTo>
                  <a:lnTo>
                    <a:pt x="118" y="154"/>
                  </a:lnTo>
                  <a:lnTo>
                    <a:pt x="109" y="151"/>
                  </a:lnTo>
                  <a:lnTo>
                    <a:pt x="109" y="151"/>
                  </a:lnTo>
                  <a:lnTo>
                    <a:pt x="106" y="139"/>
                  </a:lnTo>
                  <a:lnTo>
                    <a:pt x="106" y="139"/>
                  </a:lnTo>
                  <a:lnTo>
                    <a:pt x="103" y="136"/>
                  </a:lnTo>
                  <a:lnTo>
                    <a:pt x="103" y="133"/>
                  </a:lnTo>
                  <a:lnTo>
                    <a:pt x="103" y="133"/>
                  </a:lnTo>
                  <a:lnTo>
                    <a:pt x="97" y="136"/>
                  </a:lnTo>
                  <a:lnTo>
                    <a:pt x="91" y="136"/>
                  </a:lnTo>
                  <a:lnTo>
                    <a:pt x="91" y="136"/>
                  </a:lnTo>
                  <a:lnTo>
                    <a:pt x="88" y="127"/>
                  </a:lnTo>
                  <a:lnTo>
                    <a:pt x="85" y="124"/>
                  </a:lnTo>
                  <a:lnTo>
                    <a:pt x="82" y="124"/>
                  </a:lnTo>
                  <a:lnTo>
                    <a:pt x="82" y="124"/>
                  </a:lnTo>
                  <a:lnTo>
                    <a:pt x="88" y="115"/>
                  </a:lnTo>
                  <a:lnTo>
                    <a:pt x="94" y="112"/>
                  </a:lnTo>
                  <a:lnTo>
                    <a:pt x="103" y="112"/>
                  </a:lnTo>
                  <a:lnTo>
                    <a:pt x="103" y="112"/>
                  </a:lnTo>
                  <a:lnTo>
                    <a:pt x="109" y="115"/>
                  </a:lnTo>
                  <a:lnTo>
                    <a:pt x="112" y="118"/>
                  </a:lnTo>
                  <a:lnTo>
                    <a:pt x="118" y="121"/>
                  </a:lnTo>
                  <a:lnTo>
                    <a:pt x="127" y="121"/>
                  </a:lnTo>
                  <a:lnTo>
                    <a:pt x="127" y="121"/>
                  </a:lnTo>
                  <a:lnTo>
                    <a:pt x="127" y="124"/>
                  </a:lnTo>
                  <a:lnTo>
                    <a:pt x="130" y="127"/>
                  </a:lnTo>
                  <a:lnTo>
                    <a:pt x="130" y="127"/>
                  </a:lnTo>
                  <a:lnTo>
                    <a:pt x="136" y="127"/>
                  </a:lnTo>
                  <a:lnTo>
                    <a:pt x="139" y="121"/>
                  </a:lnTo>
                  <a:lnTo>
                    <a:pt x="139" y="115"/>
                  </a:lnTo>
                  <a:lnTo>
                    <a:pt x="142" y="112"/>
                  </a:lnTo>
                  <a:lnTo>
                    <a:pt x="142" y="112"/>
                  </a:lnTo>
                  <a:lnTo>
                    <a:pt x="169" y="103"/>
                  </a:lnTo>
                  <a:lnTo>
                    <a:pt x="181" y="97"/>
                  </a:lnTo>
                  <a:lnTo>
                    <a:pt x="190" y="88"/>
                  </a:lnTo>
                  <a:lnTo>
                    <a:pt x="190" y="88"/>
                  </a:lnTo>
                  <a:lnTo>
                    <a:pt x="190" y="85"/>
                  </a:lnTo>
                  <a:lnTo>
                    <a:pt x="187" y="85"/>
                  </a:lnTo>
                  <a:lnTo>
                    <a:pt x="181" y="88"/>
                  </a:lnTo>
                  <a:lnTo>
                    <a:pt x="175" y="88"/>
                  </a:lnTo>
                  <a:lnTo>
                    <a:pt x="175" y="88"/>
                  </a:lnTo>
                  <a:lnTo>
                    <a:pt x="163" y="94"/>
                  </a:lnTo>
                  <a:lnTo>
                    <a:pt x="157" y="97"/>
                  </a:lnTo>
                  <a:lnTo>
                    <a:pt x="154" y="100"/>
                  </a:lnTo>
                  <a:lnTo>
                    <a:pt x="154" y="100"/>
                  </a:lnTo>
                  <a:lnTo>
                    <a:pt x="145" y="100"/>
                  </a:lnTo>
                  <a:lnTo>
                    <a:pt x="133" y="100"/>
                  </a:lnTo>
                  <a:lnTo>
                    <a:pt x="106" y="100"/>
                  </a:lnTo>
                  <a:lnTo>
                    <a:pt x="106" y="100"/>
                  </a:lnTo>
                  <a:lnTo>
                    <a:pt x="94" y="97"/>
                  </a:lnTo>
                  <a:lnTo>
                    <a:pt x="85" y="97"/>
                  </a:lnTo>
                  <a:lnTo>
                    <a:pt x="79" y="100"/>
                  </a:lnTo>
                  <a:lnTo>
                    <a:pt x="79" y="100"/>
                  </a:lnTo>
                  <a:lnTo>
                    <a:pt x="72" y="94"/>
                  </a:lnTo>
                  <a:lnTo>
                    <a:pt x="69" y="94"/>
                  </a:lnTo>
                  <a:lnTo>
                    <a:pt x="63" y="94"/>
                  </a:lnTo>
                  <a:lnTo>
                    <a:pt x="60" y="91"/>
                  </a:lnTo>
                  <a:lnTo>
                    <a:pt x="57" y="88"/>
                  </a:lnTo>
                  <a:lnTo>
                    <a:pt x="57" y="88"/>
                  </a:lnTo>
                  <a:lnTo>
                    <a:pt x="51" y="91"/>
                  </a:lnTo>
                  <a:lnTo>
                    <a:pt x="45" y="88"/>
                  </a:lnTo>
                  <a:lnTo>
                    <a:pt x="36" y="88"/>
                  </a:lnTo>
                  <a:lnTo>
                    <a:pt x="24" y="88"/>
                  </a:lnTo>
                  <a:lnTo>
                    <a:pt x="24" y="88"/>
                  </a:lnTo>
                  <a:lnTo>
                    <a:pt x="24" y="82"/>
                  </a:lnTo>
                  <a:lnTo>
                    <a:pt x="18" y="79"/>
                  </a:lnTo>
                  <a:lnTo>
                    <a:pt x="12" y="79"/>
                  </a:lnTo>
                  <a:lnTo>
                    <a:pt x="9" y="76"/>
                  </a:lnTo>
                  <a:lnTo>
                    <a:pt x="9" y="76"/>
                  </a:lnTo>
                  <a:lnTo>
                    <a:pt x="9" y="70"/>
                  </a:lnTo>
                  <a:lnTo>
                    <a:pt x="12" y="67"/>
                  </a:lnTo>
                  <a:lnTo>
                    <a:pt x="15" y="67"/>
                  </a:lnTo>
                  <a:lnTo>
                    <a:pt x="21" y="64"/>
                  </a:lnTo>
                  <a:lnTo>
                    <a:pt x="21" y="64"/>
                  </a:lnTo>
                  <a:lnTo>
                    <a:pt x="18" y="61"/>
                  </a:lnTo>
                  <a:lnTo>
                    <a:pt x="15" y="58"/>
                  </a:lnTo>
                  <a:lnTo>
                    <a:pt x="9" y="61"/>
                  </a:lnTo>
                  <a:lnTo>
                    <a:pt x="0" y="58"/>
                  </a:lnTo>
                  <a:lnTo>
                    <a:pt x="0" y="55"/>
                  </a:lnTo>
                  <a:lnTo>
                    <a:pt x="0" y="52"/>
                  </a:lnTo>
                  <a:lnTo>
                    <a:pt x="0" y="52"/>
                  </a:lnTo>
                  <a:lnTo>
                    <a:pt x="15" y="46"/>
                  </a:lnTo>
                  <a:lnTo>
                    <a:pt x="33" y="46"/>
                  </a:lnTo>
                  <a:lnTo>
                    <a:pt x="79" y="40"/>
                  </a:lnTo>
                  <a:lnTo>
                    <a:pt x="79" y="40"/>
                  </a:lnTo>
                  <a:lnTo>
                    <a:pt x="79" y="36"/>
                  </a:lnTo>
                  <a:lnTo>
                    <a:pt x="82" y="36"/>
                  </a:lnTo>
                  <a:lnTo>
                    <a:pt x="82" y="30"/>
                  </a:lnTo>
                  <a:lnTo>
                    <a:pt x="82" y="30"/>
                  </a:lnTo>
                  <a:lnTo>
                    <a:pt x="97" y="30"/>
                  </a:lnTo>
                  <a:lnTo>
                    <a:pt x="109" y="30"/>
                  </a:lnTo>
                  <a:lnTo>
                    <a:pt x="121" y="30"/>
                  </a:lnTo>
                  <a:lnTo>
                    <a:pt x="130" y="30"/>
                  </a:lnTo>
                  <a:lnTo>
                    <a:pt x="130" y="30"/>
                  </a:lnTo>
                  <a:lnTo>
                    <a:pt x="136" y="24"/>
                  </a:lnTo>
                  <a:lnTo>
                    <a:pt x="139" y="18"/>
                  </a:lnTo>
                  <a:lnTo>
                    <a:pt x="139" y="18"/>
                  </a:lnTo>
                  <a:lnTo>
                    <a:pt x="172" y="15"/>
                  </a:lnTo>
                  <a:lnTo>
                    <a:pt x="187" y="12"/>
                  </a:lnTo>
                  <a:lnTo>
                    <a:pt x="202" y="15"/>
                  </a:lnTo>
                  <a:lnTo>
                    <a:pt x="202" y="15"/>
                  </a:lnTo>
                  <a:lnTo>
                    <a:pt x="205" y="12"/>
                  </a:lnTo>
                  <a:lnTo>
                    <a:pt x="205" y="12"/>
                  </a:lnTo>
                  <a:lnTo>
                    <a:pt x="209" y="6"/>
                  </a:lnTo>
                  <a:lnTo>
                    <a:pt x="209" y="6"/>
                  </a:lnTo>
                  <a:lnTo>
                    <a:pt x="233" y="6"/>
                  </a:lnTo>
                  <a:lnTo>
                    <a:pt x="248" y="6"/>
                  </a:lnTo>
                  <a:lnTo>
                    <a:pt x="257" y="9"/>
                  </a:lnTo>
                  <a:lnTo>
                    <a:pt x="257" y="9"/>
                  </a:lnTo>
                  <a:lnTo>
                    <a:pt x="260" y="6"/>
                  </a:lnTo>
                  <a:lnTo>
                    <a:pt x="266" y="6"/>
                  </a:lnTo>
                  <a:lnTo>
                    <a:pt x="272" y="6"/>
                  </a:lnTo>
                  <a:lnTo>
                    <a:pt x="275" y="3"/>
                  </a:lnTo>
                  <a:lnTo>
                    <a:pt x="275" y="3"/>
                  </a:lnTo>
                  <a:lnTo>
                    <a:pt x="296" y="6"/>
                  </a:lnTo>
                  <a:lnTo>
                    <a:pt x="317" y="6"/>
                  </a:lnTo>
                  <a:lnTo>
                    <a:pt x="317" y="6"/>
                  </a:lnTo>
                  <a:lnTo>
                    <a:pt x="317" y="3"/>
                  </a:lnTo>
                  <a:lnTo>
                    <a:pt x="314" y="3"/>
                  </a:lnTo>
                  <a:lnTo>
                    <a:pt x="314" y="3"/>
                  </a:lnTo>
                  <a:lnTo>
                    <a:pt x="314" y="0"/>
                  </a:lnTo>
                  <a:lnTo>
                    <a:pt x="314" y="0"/>
                  </a:lnTo>
                  <a:lnTo>
                    <a:pt x="317" y="3"/>
                  </a:lnTo>
                  <a:lnTo>
                    <a:pt x="317" y="3"/>
                  </a:lnTo>
                  <a:lnTo>
                    <a:pt x="332" y="3"/>
                  </a:lnTo>
                  <a:lnTo>
                    <a:pt x="351" y="3"/>
                  </a:lnTo>
                  <a:lnTo>
                    <a:pt x="366" y="0"/>
                  </a:lnTo>
                  <a:lnTo>
                    <a:pt x="381" y="3"/>
                  </a:lnTo>
                  <a:lnTo>
                    <a:pt x="381" y="3"/>
                  </a:lnTo>
                  <a:lnTo>
                    <a:pt x="381" y="9"/>
                  </a:lnTo>
                  <a:lnTo>
                    <a:pt x="381" y="9"/>
                  </a:lnTo>
                  <a:lnTo>
                    <a:pt x="402" y="9"/>
                  </a:lnTo>
                  <a:lnTo>
                    <a:pt x="414" y="9"/>
                  </a:lnTo>
                  <a:lnTo>
                    <a:pt x="429" y="6"/>
                  </a:lnTo>
                  <a:lnTo>
                    <a:pt x="450" y="6"/>
                  </a:lnTo>
                  <a:lnTo>
                    <a:pt x="45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6" name="Freeform 83"/>
            <p:cNvSpPr>
              <a:spLocks/>
            </p:cNvSpPr>
            <p:nvPr/>
          </p:nvSpPr>
          <p:spPr bwMode="auto">
            <a:xfrm>
              <a:off x="5884863" y="1730375"/>
              <a:ext cx="206375" cy="71437"/>
            </a:xfrm>
            <a:custGeom>
              <a:avLst/>
              <a:gdLst>
                <a:gd name="T0" fmla="*/ 33 w 130"/>
                <a:gd name="T1" fmla="*/ 0 h 45"/>
                <a:gd name="T2" fmla="*/ 33 w 130"/>
                <a:gd name="T3" fmla="*/ 3 h 45"/>
                <a:gd name="T4" fmla="*/ 33 w 130"/>
                <a:gd name="T5" fmla="*/ 6 h 45"/>
                <a:gd name="T6" fmla="*/ 33 w 130"/>
                <a:gd name="T7" fmla="*/ 9 h 45"/>
                <a:gd name="T8" fmla="*/ 45 w 130"/>
                <a:gd name="T9" fmla="*/ 9 h 45"/>
                <a:gd name="T10" fmla="*/ 45 w 130"/>
                <a:gd name="T11" fmla="*/ 18 h 45"/>
                <a:gd name="T12" fmla="*/ 48 w 130"/>
                <a:gd name="T13" fmla="*/ 18 h 45"/>
                <a:gd name="T14" fmla="*/ 54 w 130"/>
                <a:gd name="T15" fmla="*/ 12 h 45"/>
                <a:gd name="T16" fmla="*/ 57 w 130"/>
                <a:gd name="T17" fmla="*/ 9 h 45"/>
                <a:gd name="T18" fmla="*/ 70 w 130"/>
                <a:gd name="T19" fmla="*/ 9 h 45"/>
                <a:gd name="T20" fmla="*/ 76 w 130"/>
                <a:gd name="T21" fmla="*/ 18 h 45"/>
                <a:gd name="T22" fmla="*/ 115 w 130"/>
                <a:gd name="T23" fmla="*/ 9 h 45"/>
                <a:gd name="T24" fmla="*/ 112 w 130"/>
                <a:gd name="T25" fmla="*/ 12 h 45"/>
                <a:gd name="T26" fmla="*/ 121 w 130"/>
                <a:gd name="T27" fmla="*/ 12 h 45"/>
                <a:gd name="T28" fmla="*/ 130 w 130"/>
                <a:gd name="T29" fmla="*/ 15 h 45"/>
                <a:gd name="T30" fmla="*/ 130 w 130"/>
                <a:gd name="T31" fmla="*/ 18 h 45"/>
                <a:gd name="T32" fmla="*/ 130 w 130"/>
                <a:gd name="T33" fmla="*/ 24 h 45"/>
                <a:gd name="T34" fmla="*/ 118 w 130"/>
                <a:gd name="T35" fmla="*/ 27 h 45"/>
                <a:gd name="T36" fmla="*/ 121 w 130"/>
                <a:gd name="T37" fmla="*/ 33 h 45"/>
                <a:gd name="T38" fmla="*/ 118 w 130"/>
                <a:gd name="T39" fmla="*/ 36 h 45"/>
                <a:gd name="T40" fmla="*/ 106 w 130"/>
                <a:gd name="T41" fmla="*/ 39 h 45"/>
                <a:gd name="T42" fmla="*/ 85 w 130"/>
                <a:gd name="T43" fmla="*/ 36 h 45"/>
                <a:gd name="T44" fmla="*/ 73 w 130"/>
                <a:gd name="T45" fmla="*/ 42 h 45"/>
                <a:gd name="T46" fmla="*/ 60 w 130"/>
                <a:gd name="T47" fmla="*/ 45 h 45"/>
                <a:gd name="T48" fmla="*/ 27 w 130"/>
                <a:gd name="T49" fmla="*/ 27 h 45"/>
                <a:gd name="T50" fmla="*/ 21 w 130"/>
                <a:gd name="T51" fmla="*/ 18 h 45"/>
                <a:gd name="T52" fmla="*/ 6 w 130"/>
                <a:gd name="T53" fmla="*/ 18 h 45"/>
                <a:gd name="T54" fmla="*/ 0 w 130"/>
                <a:gd name="T55" fmla="*/ 12 h 45"/>
                <a:gd name="T56" fmla="*/ 0 w 130"/>
                <a:gd name="T57" fmla="*/ 9 h 45"/>
                <a:gd name="T58" fmla="*/ 12 w 130"/>
                <a:gd name="T59" fmla="*/ 6 h 45"/>
                <a:gd name="T60" fmla="*/ 30 w 130"/>
                <a:gd name="T61" fmla="*/ 3 h 45"/>
                <a:gd name="T62" fmla="*/ 33 w 130"/>
                <a:gd name="T6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45">
                  <a:moveTo>
                    <a:pt x="33" y="0"/>
                  </a:moveTo>
                  <a:lnTo>
                    <a:pt x="33" y="0"/>
                  </a:lnTo>
                  <a:lnTo>
                    <a:pt x="33" y="3"/>
                  </a:lnTo>
                  <a:lnTo>
                    <a:pt x="33" y="3"/>
                  </a:lnTo>
                  <a:lnTo>
                    <a:pt x="33" y="6"/>
                  </a:lnTo>
                  <a:lnTo>
                    <a:pt x="33" y="6"/>
                  </a:lnTo>
                  <a:lnTo>
                    <a:pt x="33" y="9"/>
                  </a:lnTo>
                  <a:lnTo>
                    <a:pt x="33" y="9"/>
                  </a:lnTo>
                  <a:lnTo>
                    <a:pt x="39" y="9"/>
                  </a:lnTo>
                  <a:lnTo>
                    <a:pt x="45" y="9"/>
                  </a:lnTo>
                  <a:lnTo>
                    <a:pt x="45" y="12"/>
                  </a:lnTo>
                  <a:lnTo>
                    <a:pt x="45" y="18"/>
                  </a:lnTo>
                  <a:lnTo>
                    <a:pt x="45" y="18"/>
                  </a:lnTo>
                  <a:lnTo>
                    <a:pt x="48" y="18"/>
                  </a:lnTo>
                  <a:lnTo>
                    <a:pt x="51" y="15"/>
                  </a:lnTo>
                  <a:lnTo>
                    <a:pt x="54" y="12"/>
                  </a:lnTo>
                  <a:lnTo>
                    <a:pt x="57" y="9"/>
                  </a:lnTo>
                  <a:lnTo>
                    <a:pt x="57" y="9"/>
                  </a:lnTo>
                  <a:lnTo>
                    <a:pt x="63" y="12"/>
                  </a:lnTo>
                  <a:lnTo>
                    <a:pt x="70" y="9"/>
                  </a:lnTo>
                  <a:lnTo>
                    <a:pt x="76" y="9"/>
                  </a:lnTo>
                  <a:lnTo>
                    <a:pt x="76" y="18"/>
                  </a:lnTo>
                  <a:lnTo>
                    <a:pt x="76" y="18"/>
                  </a:lnTo>
                  <a:lnTo>
                    <a:pt x="115" y="9"/>
                  </a:lnTo>
                  <a:lnTo>
                    <a:pt x="115" y="9"/>
                  </a:lnTo>
                  <a:lnTo>
                    <a:pt x="112" y="12"/>
                  </a:lnTo>
                  <a:lnTo>
                    <a:pt x="115" y="12"/>
                  </a:lnTo>
                  <a:lnTo>
                    <a:pt x="121" y="12"/>
                  </a:lnTo>
                  <a:lnTo>
                    <a:pt x="127" y="12"/>
                  </a:lnTo>
                  <a:lnTo>
                    <a:pt x="130" y="15"/>
                  </a:lnTo>
                  <a:lnTo>
                    <a:pt x="130" y="18"/>
                  </a:lnTo>
                  <a:lnTo>
                    <a:pt x="130" y="18"/>
                  </a:lnTo>
                  <a:lnTo>
                    <a:pt x="130" y="21"/>
                  </a:lnTo>
                  <a:lnTo>
                    <a:pt x="130" y="24"/>
                  </a:lnTo>
                  <a:lnTo>
                    <a:pt x="121" y="27"/>
                  </a:lnTo>
                  <a:lnTo>
                    <a:pt x="118" y="27"/>
                  </a:lnTo>
                  <a:lnTo>
                    <a:pt x="118" y="30"/>
                  </a:lnTo>
                  <a:lnTo>
                    <a:pt x="121" y="33"/>
                  </a:lnTo>
                  <a:lnTo>
                    <a:pt x="121" y="33"/>
                  </a:lnTo>
                  <a:lnTo>
                    <a:pt x="118" y="36"/>
                  </a:lnTo>
                  <a:lnTo>
                    <a:pt x="115" y="36"/>
                  </a:lnTo>
                  <a:lnTo>
                    <a:pt x="106" y="39"/>
                  </a:lnTo>
                  <a:lnTo>
                    <a:pt x="94" y="36"/>
                  </a:lnTo>
                  <a:lnTo>
                    <a:pt x="85" y="36"/>
                  </a:lnTo>
                  <a:lnTo>
                    <a:pt x="85" y="36"/>
                  </a:lnTo>
                  <a:lnTo>
                    <a:pt x="73" y="42"/>
                  </a:lnTo>
                  <a:lnTo>
                    <a:pt x="60" y="45"/>
                  </a:lnTo>
                  <a:lnTo>
                    <a:pt x="60" y="45"/>
                  </a:lnTo>
                  <a:lnTo>
                    <a:pt x="36" y="33"/>
                  </a:lnTo>
                  <a:lnTo>
                    <a:pt x="27" y="27"/>
                  </a:lnTo>
                  <a:lnTo>
                    <a:pt x="21" y="18"/>
                  </a:lnTo>
                  <a:lnTo>
                    <a:pt x="21" y="18"/>
                  </a:lnTo>
                  <a:lnTo>
                    <a:pt x="15" y="18"/>
                  </a:lnTo>
                  <a:lnTo>
                    <a:pt x="6" y="18"/>
                  </a:lnTo>
                  <a:lnTo>
                    <a:pt x="3" y="18"/>
                  </a:lnTo>
                  <a:lnTo>
                    <a:pt x="0" y="12"/>
                  </a:lnTo>
                  <a:lnTo>
                    <a:pt x="0" y="12"/>
                  </a:lnTo>
                  <a:lnTo>
                    <a:pt x="0" y="9"/>
                  </a:lnTo>
                  <a:lnTo>
                    <a:pt x="3" y="6"/>
                  </a:lnTo>
                  <a:lnTo>
                    <a:pt x="12" y="6"/>
                  </a:lnTo>
                  <a:lnTo>
                    <a:pt x="24" y="6"/>
                  </a:lnTo>
                  <a:lnTo>
                    <a:pt x="30" y="3"/>
                  </a:lnTo>
                  <a:lnTo>
                    <a:pt x="33" y="0"/>
                  </a:lnTo>
                  <a:lnTo>
                    <a:pt x="3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7" name="Freeform 84"/>
            <p:cNvSpPr>
              <a:spLocks/>
            </p:cNvSpPr>
            <p:nvPr/>
          </p:nvSpPr>
          <p:spPr bwMode="auto">
            <a:xfrm>
              <a:off x="2409825" y="1836738"/>
              <a:ext cx="85725" cy="23812"/>
            </a:xfrm>
            <a:custGeom>
              <a:avLst/>
              <a:gdLst>
                <a:gd name="T0" fmla="*/ 54 w 54"/>
                <a:gd name="T1" fmla="*/ 0 h 15"/>
                <a:gd name="T2" fmla="*/ 54 w 54"/>
                <a:gd name="T3" fmla="*/ 0 h 15"/>
                <a:gd name="T4" fmla="*/ 54 w 54"/>
                <a:gd name="T5" fmla="*/ 3 h 15"/>
                <a:gd name="T6" fmla="*/ 51 w 54"/>
                <a:gd name="T7" fmla="*/ 6 h 15"/>
                <a:gd name="T8" fmla="*/ 45 w 54"/>
                <a:gd name="T9" fmla="*/ 9 h 15"/>
                <a:gd name="T10" fmla="*/ 30 w 54"/>
                <a:gd name="T11" fmla="*/ 12 h 15"/>
                <a:gd name="T12" fmla="*/ 30 w 54"/>
                <a:gd name="T13" fmla="*/ 12 h 15"/>
                <a:gd name="T14" fmla="*/ 24 w 54"/>
                <a:gd name="T15" fmla="*/ 15 h 15"/>
                <a:gd name="T16" fmla="*/ 21 w 54"/>
                <a:gd name="T17" fmla="*/ 15 h 15"/>
                <a:gd name="T18" fmla="*/ 21 w 54"/>
                <a:gd name="T19" fmla="*/ 15 h 15"/>
                <a:gd name="T20" fmla="*/ 12 w 54"/>
                <a:gd name="T21" fmla="*/ 15 h 15"/>
                <a:gd name="T22" fmla="*/ 6 w 54"/>
                <a:gd name="T23" fmla="*/ 12 h 15"/>
                <a:gd name="T24" fmla="*/ 6 w 54"/>
                <a:gd name="T25" fmla="*/ 15 h 15"/>
                <a:gd name="T26" fmla="*/ 6 w 54"/>
                <a:gd name="T27" fmla="*/ 15 h 15"/>
                <a:gd name="T28" fmla="*/ 3 w 54"/>
                <a:gd name="T29" fmla="*/ 15 h 15"/>
                <a:gd name="T30" fmla="*/ 0 w 54"/>
                <a:gd name="T31" fmla="*/ 15 h 15"/>
                <a:gd name="T32" fmla="*/ 3 w 54"/>
                <a:gd name="T33" fmla="*/ 9 h 15"/>
                <a:gd name="T34" fmla="*/ 12 w 54"/>
                <a:gd name="T35" fmla="*/ 3 h 15"/>
                <a:gd name="T36" fmla="*/ 12 w 54"/>
                <a:gd name="T37" fmla="*/ 3 h 15"/>
                <a:gd name="T38" fmla="*/ 15 w 54"/>
                <a:gd name="T39" fmla="*/ 6 h 15"/>
                <a:gd name="T40" fmla="*/ 21 w 54"/>
                <a:gd name="T41" fmla="*/ 6 h 15"/>
                <a:gd name="T42" fmla="*/ 30 w 54"/>
                <a:gd name="T43" fmla="*/ 3 h 15"/>
                <a:gd name="T44" fmla="*/ 42 w 54"/>
                <a:gd name="T45" fmla="*/ 0 h 15"/>
                <a:gd name="T46" fmla="*/ 54 w 54"/>
                <a:gd name="T47" fmla="*/ 0 h 15"/>
                <a:gd name="T48" fmla="*/ 54 w 5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15">
                  <a:moveTo>
                    <a:pt x="54" y="0"/>
                  </a:moveTo>
                  <a:lnTo>
                    <a:pt x="54" y="0"/>
                  </a:lnTo>
                  <a:lnTo>
                    <a:pt x="54" y="3"/>
                  </a:lnTo>
                  <a:lnTo>
                    <a:pt x="51" y="6"/>
                  </a:lnTo>
                  <a:lnTo>
                    <a:pt x="45" y="9"/>
                  </a:lnTo>
                  <a:lnTo>
                    <a:pt x="30" y="12"/>
                  </a:lnTo>
                  <a:lnTo>
                    <a:pt x="30" y="12"/>
                  </a:lnTo>
                  <a:lnTo>
                    <a:pt x="24" y="15"/>
                  </a:lnTo>
                  <a:lnTo>
                    <a:pt x="21" y="15"/>
                  </a:lnTo>
                  <a:lnTo>
                    <a:pt x="21" y="15"/>
                  </a:lnTo>
                  <a:lnTo>
                    <a:pt x="12" y="15"/>
                  </a:lnTo>
                  <a:lnTo>
                    <a:pt x="6" y="12"/>
                  </a:lnTo>
                  <a:lnTo>
                    <a:pt x="6" y="15"/>
                  </a:lnTo>
                  <a:lnTo>
                    <a:pt x="6" y="15"/>
                  </a:lnTo>
                  <a:lnTo>
                    <a:pt x="3" y="15"/>
                  </a:lnTo>
                  <a:lnTo>
                    <a:pt x="0" y="15"/>
                  </a:lnTo>
                  <a:lnTo>
                    <a:pt x="3" y="9"/>
                  </a:lnTo>
                  <a:lnTo>
                    <a:pt x="12" y="3"/>
                  </a:lnTo>
                  <a:lnTo>
                    <a:pt x="12" y="3"/>
                  </a:lnTo>
                  <a:lnTo>
                    <a:pt x="15" y="6"/>
                  </a:lnTo>
                  <a:lnTo>
                    <a:pt x="21" y="6"/>
                  </a:lnTo>
                  <a:lnTo>
                    <a:pt x="30" y="3"/>
                  </a:lnTo>
                  <a:lnTo>
                    <a:pt x="42" y="0"/>
                  </a:lnTo>
                  <a:lnTo>
                    <a:pt x="54" y="0"/>
                  </a:lnTo>
                  <a:lnTo>
                    <a:pt x="5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8" name="Freeform 85"/>
            <p:cNvSpPr>
              <a:spLocks/>
            </p:cNvSpPr>
            <p:nvPr/>
          </p:nvSpPr>
          <p:spPr bwMode="auto">
            <a:xfrm>
              <a:off x="2803525" y="1836738"/>
              <a:ext cx="80963" cy="57150"/>
            </a:xfrm>
            <a:custGeom>
              <a:avLst/>
              <a:gdLst>
                <a:gd name="T0" fmla="*/ 30 w 51"/>
                <a:gd name="T1" fmla="*/ 0 h 36"/>
                <a:gd name="T2" fmla="*/ 30 w 51"/>
                <a:gd name="T3" fmla="*/ 0 h 36"/>
                <a:gd name="T4" fmla="*/ 27 w 51"/>
                <a:gd name="T5" fmla="*/ 3 h 36"/>
                <a:gd name="T6" fmla="*/ 27 w 51"/>
                <a:gd name="T7" fmla="*/ 3 h 36"/>
                <a:gd name="T8" fmla="*/ 21 w 51"/>
                <a:gd name="T9" fmla="*/ 3 h 36"/>
                <a:gd name="T10" fmla="*/ 21 w 51"/>
                <a:gd name="T11" fmla="*/ 3 h 36"/>
                <a:gd name="T12" fmla="*/ 21 w 51"/>
                <a:gd name="T13" fmla="*/ 6 h 36"/>
                <a:gd name="T14" fmla="*/ 24 w 51"/>
                <a:gd name="T15" fmla="*/ 9 h 36"/>
                <a:gd name="T16" fmla="*/ 33 w 51"/>
                <a:gd name="T17" fmla="*/ 6 h 36"/>
                <a:gd name="T18" fmla="*/ 42 w 51"/>
                <a:gd name="T19" fmla="*/ 9 h 36"/>
                <a:gd name="T20" fmla="*/ 42 w 51"/>
                <a:gd name="T21" fmla="*/ 12 h 36"/>
                <a:gd name="T22" fmla="*/ 42 w 51"/>
                <a:gd name="T23" fmla="*/ 15 h 36"/>
                <a:gd name="T24" fmla="*/ 42 w 51"/>
                <a:gd name="T25" fmla="*/ 15 h 36"/>
                <a:gd name="T26" fmla="*/ 48 w 51"/>
                <a:gd name="T27" fmla="*/ 15 h 36"/>
                <a:gd name="T28" fmla="*/ 48 w 51"/>
                <a:gd name="T29" fmla="*/ 12 h 36"/>
                <a:gd name="T30" fmla="*/ 48 w 51"/>
                <a:gd name="T31" fmla="*/ 12 h 36"/>
                <a:gd name="T32" fmla="*/ 51 w 51"/>
                <a:gd name="T33" fmla="*/ 15 h 36"/>
                <a:gd name="T34" fmla="*/ 51 w 51"/>
                <a:gd name="T35" fmla="*/ 18 h 36"/>
                <a:gd name="T36" fmla="*/ 42 w 51"/>
                <a:gd name="T37" fmla="*/ 24 h 36"/>
                <a:gd name="T38" fmla="*/ 33 w 51"/>
                <a:gd name="T39" fmla="*/ 30 h 36"/>
                <a:gd name="T40" fmla="*/ 27 w 51"/>
                <a:gd name="T41" fmla="*/ 33 h 36"/>
                <a:gd name="T42" fmla="*/ 24 w 51"/>
                <a:gd name="T43" fmla="*/ 36 h 36"/>
                <a:gd name="T44" fmla="*/ 24 w 51"/>
                <a:gd name="T45" fmla="*/ 36 h 36"/>
                <a:gd name="T46" fmla="*/ 18 w 51"/>
                <a:gd name="T47" fmla="*/ 27 h 36"/>
                <a:gd name="T48" fmla="*/ 15 w 51"/>
                <a:gd name="T49" fmla="*/ 21 h 36"/>
                <a:gd name="T50" fmla="*/ 9 w 51"/>
                <a:gd name="T51" fmla="*/ 12 h 36"/>
                <a:gd name="T52" fmla="*/ 6 w 51"/>
                <a:gd name="T53" fmla="*/ 9 h 36"/>
                <a:gd name="T54" fmla="*/ 0 w 51"/>
                <a:gd name="T55" fmla="*/ 9 h 36"/>
                <a:gd name="T56" fmla="*/ 0 w 51"/>
                <a:gd name="T57" fmla="*/ 9 h 36"/>
                <a:gd name="T58" fmla="*/ 6 w 51"/>
                <a:gd name="T59" fmla="*/ 3 h 36"/>
                <a:gd name="T60" fmla="*/ 15 w 51"/>
                <a:gd name="T61" fmla="*/ 3 h 36"/>
                <a:gd name="T62" fmla="*/ 21 w 51"/>
                <a:gd name="T63" fmla="*/ 3 h 36"/>
                <a:gd name="T64" fmla="*/ 30 w 51"/>
                <a:gd name="T65" fmla="*/ 0 h 36"/>
                <a:gd name="T66" fmla="*/ 30 w 51"/>
                <a:gd name="T6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6">
                  <a:moveTo>
                    <a:pt x="30" y="0"/>
                  </a:moveTo>
                  <a:lnTo>
                    <a:pt x="30" y="0"/>
                  </a:lnTo>
                  <a:lnTo>
                    <a:pt x="27" y="3"/>
                  </a:lnTo>
                  <a:lnTo>
                    <a:pt x="27" y="3"/>
                  </a:lnTo>
                  <a:lnTo>
                    <a:pt x="21" y="3"/>
                  </a:lnTo>
                  <a:lnTo>
                    <a:pt x="21" y="3"/>
                  </a:lnTo>
                  <a:lnTo>
                    <a:pt x="21" y="6"/>
                  </a:lnTo>
                  <a:lnTo>
                    <a:pt x="24" y="9"/>
                  </a:lnTo>
                  <a:lnTo>
                    <a:pt x="33" y="6"/>
                  </a:lnTo>
                  <a:lnTo>
                    <a:pt x="42" y="9"/>
                  </a:lnTo>
                  <a:lnTo>
                    <a:pt x="42" y="12"/>
                  </a:lnTo>
                  <a:lnTo>
                    <a:pt x="42" y="15"/>
                  </a:lnTo>
                  <a:lnTo>
                    <a:pt x="42" y="15"/>
                  </a:lnTo>
                  <a:lnTo>
                    <a:pt x="48" y="15"/>
                  </a:lnTo>
                  <a:lnTo>
                    <a:pt x="48" y="12"/>
                  </a:lnTo>
                  <a:lnTo>
                    <a:pt x="48" y="12"/>
                  </a:lnTo>
                  <a:lnTo>
                    <a:pt x="51" y="15"/>
                  </a:lnTo>
                  <a:lnTo>
                    <a:pt x="51" y="18"/>
                  </a:lnTo>
                  <a:lnTo>
                    <a:pt x="42" y="24"/>
                  </a:lnTo>
                  <a:lnTo>
                    <a:pt x="33" y="30"/>
                  </a:lnTo>
                  <a:lnTo>
                    <a:pt x="27" y="33"/>
                  </a:lnTo>
                  <a:lnTo>
                    <a:pt x="24" y="36"/>
                  </a:lnTo>
                  <a:lnTo>
                    <a:pt x="24" y="36"/>
                  </a:lnTo>
                  <a:lnTo>
                    <a:pt x="18" y="27"/>
                  </a:lnTo>
                  <a:lnTo>
                    <a:pt x="15" y="21"/>
                  </a:lnTo>
                  <a:lnTo>
                    <a:pt x="9" y="12"/>
                  </a:lnTo>
                  <a:lnTo>
                    <a:pt x="6" y="9"/>
                  </a:lnTo>
                  <a:lnTo>
                    <a:pt x="0" y="9"/>
                  </a:lnTo>
                  <a:lnTo>
                    <a:pt x="0" y="9"/>
                  </a:lnTo>
                  <a:lnTo>
                    <a:pt x="6" y="3"/>
                  </a:lnTo>
                  <a:lnTo>
                    <a:pt x="15" y="3"/>
                  </a:lnTo>
                  <a:lnTo>
                    <a:pt x="21" y="3"/>
                  </a:lnTo>
                  <a:lnTo>
                    <a:pt x="30" y="0"/>
                  </a:lnTo>
                  <a:lnTo>
                    <a:pt x="3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9" name="Freeform 86"/>
            <p:cNvSpPr>
              <a:spLocks noEditPoints="1"/>
            </p:cNvSpPr>
            <p:nvPr/>
          </p:nvSpPr>
          <p:spPr bwMode="auto">
            <a:xfrm>
              <a:off x="4919663" y="1903413"/>
              <a:ext cx="5457825" cy="3571874"/>
            </a:xfrm>
            <a:custGeom>
              <a:avLst/>
              <a:gdLst>
                <a:gd name="T0" fmla="*/ 2038 w 3438"/>
                <a:gd name="T1" fmla="*/ 151 h 2250"/>
                <a:gd name="T2" fmla="*/ 2398 w 3438"/>
                <a:gd name="T3" fmla="*/ 148 h 2250"/>
                <a:gd name="T4" fmla="*/ 2655 w 3438"/>
                <a:gd name="T5" fmla="*/ 160 h 2250"/>
                <a:gd name="T6" fmla="*/ 3057 w 3438"/>
                <a:gd name="T7" fmla="*/ 257 h 2250"/>
                <a:gd name="T8" fmla="*/ 3387 w 3438"/>
                <a:gd name="T9" fmla="*/ 342 h 2250"/>
                <a:gd name="T10" fmla="*/ 3248 w 3438"/>
                <a:gd name="T11" fmla="*/ 387 h 2250"/>
                <a:gd name="T12" fmla="*/ 2984 w 3438"/>
                <a:gd name="T13" fmla="*/ 550 h 2250"/>
                <a:gd name="T14" fmla="*/ 2876 w 3438"/>
                <a:gd name="T15" fmla="*/ 680 h 2250"/>
                <a:gd name="T16" fmla="*/ 2981 w 3438"/>
                <a:gd name="T17" fmla="*/ 469 h 2250"/>
                <a:gd name="T18" fmla="*/ 2652 w 3438"/>
                <a:gd name="T19" fmla="*/ 538 h 2250"/>
                <a:gd name="T20" fmla="*/ 2637 w 3438"/>
                <a:gd name="T21" fmla="*/ 677 h 2250"/>
                <a:gd name="T22" fmla="*/ 2464 w 3438"/>
                <a:gd name="T23" fmla="*/ 904 h 2250"/>
                <a:gd name="T24" fmla="*/ 2365 w 3438"/>
                <a:gd name="T25" fmla="*/ 986 h 2250"/>
                <a:gd name="T26" fmla="*/ 2268 w 3438"/>
                <a:gd name="T27" fmla="*/ 998 h 2250"/>
                <a:gd name="T28" fmla="*/ 2256 w 3438"/>
                <a:gd name="T29" fmla="*/ 1234 h 2250"/>
                <a:gd name="T30" fmla="*/ 2074 w 3438"/>
                <a:gd name="T31" fmla="*/ 1364 h 2250"/>
                <a:gd name="T32" fmla="*/ 1978 w 3438"/>
                <a:gd name="T33" fmla="*/ 1442 h 2250"/>
                <a:gd name="T34" fmla="*/ 1963 w 3438"/>
                <a:gd name="T35" fmla="*/ 1560 h 2250"/>
                <a:gd name="T36" fmla="*/ 1857 w 3438"/>
                <a:gd name="T37" fmla="*/ 1373 h 2250"/>
                <a:gd name="T38" fmla="*/ 1633 w 3438"/>
                <a:gd name="T39" fmla="*/ 1385 h 2250"/>
                <a:gd name="T40" fmla="*/ 1446 w 3438"/>
                <a:gd name="T41" fmla="*/ 1282 h 2250"/>
                <a:gd name="T42" fmla="*/ 1116 w 3438"/>
                <a:gd name="T43" fmla="*/ 1131 h 2250"/>
                <a:gd name="T44" fmla="*/ 1267 w 3438"/>
                <a:gd name="T45" fmla="*/ 1300 h 2250"/>
                <a:gd name="T46" fmla="*/ 1013 w 3438"/>
                <a:gd name="T47" fmla="*/ 1400 h 2250"/>
                <a:gd name="T48" fmla="*/ 901 w 3438"/>
                <a:gd name="T49" fmla="*/ 1194 h 2250"/>
                <a:gd name="T50" fmla="*/ 944 w 3438"/>
                <a:gd name="T51" fmla="*/ 1382 h 2250"/>
                <a:gd name="T52" fmla="*/ 1068 w 3438"/>
                <a:gd name="T53" fmla="*/ 1606 h 2250"/>
                <a:gd name="T54" fmla="*/ 962 w 3438"/>
                <a:gd name="T55" fmla="*/ 1902 h 2250"/>
                <a:gd name="T56" fmla="*/ 795 w 3438"/>
                <a:gd name="T57" fmla="*/ 2177 h 2250"/>
                <a:gd name="T58" fmla="*/ 551 w 3438"/>
                <a:gd name="T59" fmla="*/ 2101 h 2250"/>
                <a:gd name="T60" fmla="*/ 511 w 3438"/>
                <a:gd name="T61" fmla="*/ 1760 h 2250"/>
                <a:gd name="T62" fmla="*/ 170 w 3438"/>
                <a:gd name="T63" fmla="*/ 1572 h 2250"/>
                <a:gd name="T64" fmla="*/ 6 w 3438"/>
                <a:gd name="T65" fmla="*/ 1406 h 2250"/>
                <a:gd name="T66" fmla="*/ 154 w 3438"/>
                <a:gd name="T67" fmla="*/ 1079 h 2250"/>
                <a:gd name="T68" fmla="*/ 472 w 3438"/>
                <a:gd name="T69" fmla="*/ 1037 h 2250"/>
                <a:gd name="T70" fmla="*/ 668 w 3438"/>
                <a:gd name="T71" fmla="*/ 1095 h 2250"/>
                <a:gd name="T72" fmla="*/ 856 w 3438"/>
                <a:gd name="T73" fmla="*/ 1007 h 2250"/>
                <a:gd name="T74" fmla="*/ 656 w 3438"/>
                <a:gd name="T75" fmla="*/ 1001 h 2250"/>
                <a:gd name="T76" fmla="*/ 514 w 3438"/>
                <a:gd name="T77" fmla="*/ 837 h 2250"/>
                <a:gd name="T78" fmla="*/ 563 w 3438"/>
                <a:gd name="T79" fmla="*/ 961 h 2250"/>
                <a:gd name="T80" fmla="*/ 315 w 3438"/>
                <a:gd name="T81" fmla="*/ 934 h 2250"/>
                <a:gd name="T82" fmla="*/ 215 w 3438"/>
                <a:gd name="T83" fmla="*/ 889 h 2250"/>
                <a:gd name="T84" fmla="*/ 309 w 3438"/>
                <a:gd name="T85" fmla="*/ 750 h 2250"/>
                <a:gd name="T86" fmla="*/ 469 w 3438"/>
                <a:gd name="T87" fmla="*/ 593 h 2250"/>
                <a:gd name="T88" fmla="*/ 668 w 3438"/>
                <a:gd name="T89" fmla="*/ 574 h 2250"/>
                <a:gd name="T90" fmla="*/ 705 w 3438"/>
                <a:gd name="T91" fmla="*/ 514 h 2250"/>
                <a:gd name="T92" fmla="*/ 593 w 3438"/>
                <a:gd name="T93" fmla="*/ 459 h 2250"/>
                <a:gd name="T94" fmla="*/ 484 w 3438"/>
                <a:gd name="T95" fmla="*/ 550 h 2250"/>
                <a:gd name="T96" fmla="*/ 405 w 3438"/>
                <a:gd name="T97" fmla="*/ 447 h 2250"/>
                <a:gd name="T98" fmla="*/ 581 w 3438"/>
                <a:gd name="T99" fmla="*/ 284 h 2250"/>
                <a:gd name="T100" fmla="*/ 832 w 3438"/>
                <a:gd name="T101" fmla="*/ 254 h 2250"/>
                <a:gd name="T102" fmla="*/ 868 w 3438"/>
                <a:gd name="T103" fmla="*/ 357 h 2250"/>
                <a:gd name="T104" fmla="*/ 1025 w 3438"/>
                <a:gd name="T105" fmla="*/ 290 h 2250"/>
                <a:gd name="T106" fmla="*/ 1291 w 3438"/>
                <a:gd name="T107" fmla="*/ 257 h 2250"/>
                <a:gd name="T108" fmla="*/ 1418 w 3438"/>
                <a:gd name="T109" fmla="*/ 199 h 2250"/>
                <a:gd name="T110" fmla="*/ 1518 w 3438"/>
                <a:gd name="T111" fmla="*/ 336 h 2250"/>
                <a:gd name="T112" fmla="*/ 1554 w 3438"/>
                <a:gd name="T113" fmla="*/ 199 h 2250"/>
                <a:gd name="T114" fmla="*/ 1775 w 3438"/>
                <a:gd name="T115" fmla="*/ 69 h 2250"/>
                <a:gd name="T116" fmla="*/ 880 w 3438"/>
                <a:gd name="T117" fmla="*/ 828 h 2250"/>
                <a:gd name="T118" fmla="*/ 835 w 3438"/>
                <a:gd name="T119" fmla="*/ 922 h 2250"/>
                <a:gd name="T120" fmla="*/ 1201 w 3438"/>
                <a:gd name="T121" fmla="*/ 931 h 2250"/>
                <a:gd name="T122" fmla="*/ 1095 w 3438"/>
                <a:gd name="T123" fmla="*/ 910 h 2250"/>
                <a:gd name="T124" fmla="*/ 750 w 3438"/>
                <a:gd name="T125" fmla="*/ 934 h 2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38" h="2250">
                  <a:moveTo>
                    <a:pt x="2071" y="21"/>
                  </a:moveTo>
                  <a:lnTo>
                    <a:pt x="2071" y="21"/>
                  </a:lnTo>
                  <a:lnTo>
                    <a:pt x="2074" y="24"/>
                  </a:lnTo>
                  <a:lnTo>
                    <a:pt x="2077" y="27"/>
                  </a:lnTo>
                  <a:lnTo>
                    <a:pt x="2083" y="27"/>
                  </a:lnTo>
                  <a:lnTo>
                    <a:pt x="2083" y="27"/>
                  </a:lnTo>
                  <a:lnTo>
                    <a:pt x="2083" y="30"/>
                  </a:lnTo>
                  <a:lnTo>
                    <a:pt x="2080" y="30"/>
                  </a:lnTo>
                  <a:lnTo>
                    <a:pt x="2071" y="30"/>
                  </a:lnTo>
                  <a:lnTo>
                    <a:pt x="2071" y="30"/>
                  </a:lnTo>
                  <a:lnTo>
                    <a:pt x="2077" y="36"/>
                  </a:lnTo>
                  <a:lnTo>
                    <a:pt x="2083" y="36"/>
                  </a:lnTo>
                  <a:lnTo>
                    <a:pt x="2099" y="33"/>
                  </a:lnTo>
                  <a:lnTo>
                    <a:pt x="2117" y="30"/>
                  </a:lnTo>
                  <a:lnTo>
                    <a:pt x="2126" y="30"/>
                  </a:lnTo>
                  <a:lnTo>
                    <a:pt x="2138" y="30"/>
                  </a:lnTo>
                  <a:lnTo>
                    <a:pt x="2138" y="30"/>
                  </a:lnTo>
                  <a:lnTo>
                    <a:pt x="2150" y="42"/>
                  </a:lnTo>
                  <a:lnTo>
                    <a:pt x="2159" y="48"/>
                  </a:lnTo>
                  <a:lnTo>
                    <a:pt x="2168" y="51"/>
                  </a:lnTo>
                  <a:lnTo>
                    <a:pt x="2168" y="51"/>
                  </a:lnTo>
                  <a:lnTo>
                    <a:pt x="2168" y="57"/>
                  </a:lnTo>
                  <a:lnTo>
                    <a:pt x="2168" y="66"/>
                  </a:lnTo>
                  <a:lnTo>
                    <a:pt x="2168" y="66"/>
                  </a:lnTo>
                  <a:lnTo>
                    <a:pt x="2171" y="69"/>
                  </a:lnTo>
                  <a:lnTo>
                    <a:pt x="2174" y="72"/>
                  </a:lnTo>
                  <a:lnTo>
                    <a:pt x="2177" y="75"/>
                  </a:lnTo>
                  <a:lnTo>
                    <a:pt x="2177" y="78"/>
                  </a:lnTo>
                  <a:lnTo>
                    <a:pt x="2177" y="78"/>
                  </a:lnTo>
                  <a:lnTo>
                    <a:pt x="2171" y="78"/>
                  </a:lnTo>
                  <a:lnTo>
                    <a:pt x="2171" y="82"/>
                  </a:lnTo>
                  <a:lnTo>
                    <a:pt x="2168" y="91"/>
                  </a:lnTo>
                  <a:lnTo>
                    <a:pt x="2168" y="91"/>
                  </a:lnTo>
                  <a:lnTo>
                    <a:pt x="2162" y="88"/>
                  </a:lnTo>
                  <a:lnTo>
                    <a:pt x="2153" y="88"/>
                  </a:lnTo>
                  <a:lnTo>
                    <a:pt x="2153" y="88"/>
                  </a:lnTo>
                  <a:lnTo>
                    <a:pt x="2150" y="88"/>
                  </a:lnTo>
                  <a:lnTo>
                    <a:pt x="2150" y="91"/>
                  </a:lnTo>
                  <a:lnTo>
                    <a:pt x="2150" y="94"/>
                  </a:lnTo>
                  <a:lnTo>
                    <a:pt x="2150" y="97"/>
                  </a:lnTo>
                  <a:lnTo>
                    <a:pt x="2150" y="97"/>
                  </a:lnTo>
                  <a:lnTo>
                    <a:pt x="2144" y="94"/>
                  </a:lnTo>
                  <a:lnTo>
                    <a:pt x="2141" y="91"/>
                  </a:lnTo>
                  <a:lnTo>
                    <a:pt x="2141" y="91"/>
                  </a:lnTo>
                  <a:lnTo>
                    <a:pt x="2132" y="94"/>
                  </a:lnTo>
                  <a:lnTo>
                    <a:pt x="2126" y="97"/>
                  </a:lnTo>
                  <a:lnTo>
                    <a:pt x="2117" y="97"/>
                  </a:lnTo>
                  <a:lnTo>
                    <a:pt x="2117" y="97"/>
                  </a:lnTo>
                  <a:lnTo>
                    <a:pt x="2114" y="97"/>
                  </a:lnTo>
                  <a:lnTo>
                    <a:pt x="2114" y="100"/>
                  </a:lnTo>
                  <a:lnTo>
                    <a:pt x="2111" y="103"/>
                  </a:lnTo>
                  <a:lnTo>
                    <a:pt x="2111" y="103"/>
                  </a:lnTo>
                  <a:lnTo>
                    <a:pt x="2105" y="103"/>
                  </a:lnTo>
                  <a:lnTo>
                    <a:pt x="2105" y="103"/>
                  </a:lnTo>
                  <a:lnTo>
                    <a:pt x="2105" y="106"/>
                  </a:lnTo>
                  <a:lnTo>
                    <a:pt x="2105" y="109"/>
                  </a:lnTo>
                  <a:lnTo>
                    <a:pt x="2108" y="115"/>
                  </a:lnTo>
                  <a:lnTo>
                    <a:pt x="2105" y="121"/>
                  </a:lnTo>
                  <a:lnTo>
                    <a:pt x="2105" y="121"/>
                  </a:lnTo>
                  <a:lnTo>
                    <a:pt x="2102" y="118"/>
                  </a:lnTo>
                  <a:lnTo>
                    <a:pt x="2099" y="118"/>
                  </a:lnTo>
                  <a:lnTo>
                    <a:pt x="2093" y="118"/>
                  </a:lnTo>
                  <a:lnTo>
                    <a:pt x="2090" y="121"/>
                  </a:lnTo>
                  <a:lnTo>
                    <a:pt x="2090" y="124"/>
                  </a:lnTo>
                  <a:lnTo>
                    <a:pt x="2093" y="124"/>
                  </a:lnTo>
                  <a:lnTo>
                    <a:pt x="2093" y="124"/>
                  </a:lnTo>
                  <a:lnTo>
                    <a:pt x="2083" y="127"/>
                  </a:lnTo>
                  <a:lnTo>
                    <a:pt x="2077" y="130"/>
                  </a:lnTo>
                  <a:lnTo>
                    <a:pt x="2068" y="130"/>
                  </a:lnTo>
                  <a:lnTo>
                    <a:pt x="2059" y="133"/>
                  </a:lnTo>
                  <a:lnTo>
                    <a:pt x="2059" y="133"/>
                  </a:lnTo>
                  <a:lnTo>
                    <a:pt x="2050" y="139"/>
                  </a:lnTo>
                  <a:lnTo>
                    <a:pt x="2044" y="142"/>
                  </a:lnTo>
                  <a:lnTo>
                    <a:pt x="2038" y="145"/>
                  </a:lnTo>
                  <a:lnTo>
                    <a:pt x="2038" y="145"/>
                  </a:lnTo>
                  <a:lnTo>
                    <a:pt x="2038" y="151"/>
                  </a:lnTo>
                  <a:lnTo>
                    <a:pt x="2038" y="154"/>
                  </a:lnTo>
                  <a:lnTo>
                    <a:pt x="2035" y="157"/>
                  </a:lnTo>
                  <a:lnTo>
                    <a:pt x="2035" y="157"/>
                  </a:lnTo>
                  <a:lnTo>
                    <a:pt x="2035" y="160"/>
                  </a:lnTo>
                  <a:lnTo>
                    <a:pt x="2038" y="157"/>
                  </a:lnTo>
                  <a:lnTo>
                    <a:pt x="2044" y="157"/>
                  </a:lnTo>
                  <a:lnTo>
                    <a:pt x="2044" y="157"/>
                  </a:lnTo>
                  <a:lnTo>
                    <a:pt x="2050" y="154"/>
                  </a:lnTo>
                  <a:lnTo>
                    <a:pt x="2056" y="151"/>
                  </a:lnTo>
                  <a:lnTo>
                    <a:pt x="2068" y="145"/>
                  </a:lnTo>
                  <a:lnTo>
                    <a:pt x="2068" y="145"/>
                  </a:lnTo>
                  <a:lnTo>
                    <a:pt x="2071" y="145"/>
                  </a:lnTo>
                  <a:lnTo>
                    <a:pt x="2074" y="145"/>
                  </a:lnTo>
                  <a:lnTo>
                    <a:pt x="2077" y="148"/>
                  </a:lnTo>
                  <a:lnTo>
                    <a:pt x="2080" y="148"/>
                  </a:lnTo>
                  <a:lnTo>
                    <a:pt x="2080" y="148"/>
                  </a:lnTo>
                  <a:lnTo>
                    <a:pt x="2083" y="148"/>
                  </a:lnTo>
                  <a:lnTo>
                    <a:pt x="2083" y="145"/>
                  </a:lnTo>
                  <a:lnTo>
                    <a:pt x="2086" y="139"/>
                  </a:lnTo>
                  <a:lnTo>
                    <a:pt x="2086" y="139"/>
                  </a:lnTo>
                  <a:lnTo>
                    <a:pt x="2096" y="139"/>
                  </a:lnTo>
                  <a:lnTo>
                    <a:pt x="2102" y="139"/>
                  </a:lnTo>
                  <a:lnTo>
                    <a:pt x="2108" y="139"/>
                  </a:lnTo>
                  <a:lnTo>
                    <a:pt x="2117" y="136"/>
                  </a:lnTo>
                  <a:lnTo>
                    <a:pt x="2117" y="136"/>
                  </a:lnTo>
                  <a:lnTo>
                    <a:pt x="2120" y="133"/>
                  </a:lnTo>
                  <a:lnTo>
                    <a:pt x="2117" y="133"/>
                  </a:lnTo>
                  <a:lnTo>
                    <a:pt x="2117" y="130"/>
                  </a:lnTo>
                  <a:lnTo>
                    <a:pt x="2120" y="127"/>
                  </a:lnTo>
                  <a:lnTo>
                    <a:pt x="2120" y="127"/>
                  </a:lnTo>
                  <a:lnTo>
                    <a:pt x="2129" y="127"/>
                  </a:lnTo>
                  <a:lnTo>
                    <a:pt x="2129" y="127"/>
                  </a:lnTo>
                  <a:lnTo>
                    <a:pt x="2132" y="121"/>
                  </a:lnTo>
                  <a:lnTo>
                    <a:pt x="2132" y="121"/>
                  </a:lnTo>
                  <a:lnTo>
                    <a:pt x="2138" y="121"/>
                  </a:lnTo>
                  <a:lnTo>
                    <a:pt x="2150" y="124"/>
                  </a:lnTo>
                  <a:lnTo>
                    <a:pt x="2150" y="124"/>
                  </a:lnTo>
                  <a:lnTo>
                    <a:pt x="2159" y="124"/>
                  </a:lnTo>
                  <a:lnTo>
                    <a:pt x="2168" y="121"/>
                  </a:lnTo>
                  <a:lnTo>
                    <a:pt x="2168" y="121"/>
                  </a:lnTo>
                  <a:lnTo>
                    <a:pt x="2168" y="133"/>
                  </a:lnTo>
                  <a:lnTo>
                    <a:pt x="2168" y="133"/>
                  </a:lnTo>
                  <a:lnTo>
                    <a:pt x="2174" y="130"/>
                  </a:lnTo>
                  <a:lnTo>
                    <a:pt x="2177" y="130"/>
                  </a:lnTo>
                  <a:lnTo>
                    <a:pt x="2177" y="136"/>
                  </a:lnTo>
                  <a:lnTo>
                    <a:pt x="2177" y="136"/>
                  </a:lnTo>
                  <a:lnTo>
                    <a:pt x="2195" y="136"/>
                  </a:lnTo>
                  <a:lnTo>
                    <a:pt x="2217" y="136"/>
                  </a:lnTo>
                  <a:lnTo>
                    <a:pt x="2268" y="136"/>
                  </a:lnTo>
                  <a:lnTo>
                    <a:pt x="2268" y="136"/>
                  </a:lnTo>
                  <a:lnTo>
                    <a:pt x="2268" y="142"/>
                  </a:lnTo>
                  <a:lnTo>
                    <a:pt x="2271" y="145"/>
                  </a:lnTo>
                  <a:lnTo>
                    <a:pt x="2280" y="148"/>
                  </a:lnTo>
                  <a:lnTo>
                    <a:pt x="2289" y="151"/>
                  </a:lnTo>
                  <a:lnTo>
                    <a:pt x="2292" y="154"/>
                  </a:lnTo>
                  <a:lnTo>
                    <a:pt x="2292" y="160"/>
                  </a:lnTo>
                  <a:lnTo>
                    <a:pt x="2292" y="160"/>
                  </a:lnTo>
                  <a:lnTo>
                    <a:pt x="2295" y="157"/>
                  </a:lnTo>
                  <a:lnTo>
                    <a:pt x="2298" y="157"/>
                  </a:lnTo>
                  <a:lnTo>
                    <a:pt x="2307" y="160"/>
                  </a:lnTo>
                  <a:lnTo>
                    <a:pt x="2307" y="160"/>
                  </a:lnTo>
                  <a:lnTo>
                    <a:pt x="2325" y="160"/>
                  </a:lnTo>
                  <a:lnTo>
                    <a:pt x="2334" y="160"/>
                  </a:lnTo>
                  <a:lnTo>
                    <a:pt x="2340" y="160"/>
                  </a:lnTo>
                  <a:lnTo>
                    <a:pt x="2340" y="160"/>
                  </a:lnTo>
                  <a:lnTo>
                    <a:pt x="2343" y="157"/>
                  </a:lnTo>
                  <a:lnTo>
                    <a:pt x="2343" y="151"/>
                  </a:lnTo>
                  <a:lnTo>
                    <a:pt x="2343" y="145"/>
                  </a:lnTo>
                  <a:lnTo>
                    <a:pt x="2347" y="139"/>
                  </a:lnTo>
                  <a:lnTo>
                    <a:pt x="2347" y="139"/>
                  </a:lnTo>
                  <a:lnTo>
                    <a:pt x="2368" y="142"/>
                  </a:lnTo>
                  <a:lnTo>
                    <a:pt x="2389" y="145"/>
                  </a:lnTo>
                  <a:lnTo>
                    <a:pt x="2389" y="145"/>
                  </a:lnTo>
                  <a:lnTo>
                    <a:pt x="2389" y="148"/>
                  </a:lnTo>
                  <a:lnTo>
                    <a:pt x="2389" y="148"/>
                  </a:lnTo>
                  <a:lnTo>
                    <a:pt x="2398" y="148"/>
                  </a:lnTo>
                  <a:lnTo>
                    <a:pt x="2410" y="148"/>
                  </a:lnTo>
                  <a:lnTo>
                    <a:pt x="2410" y="148"/>
                  </a:lnTo>
                  <a:lnTo>
                    <a:pt x="2410" y="151"/>
                  </a:lnTo>
                  <a:lnTo>
                    <a:pt x="2413" y="157"/>
                  </a:lnTo>
                  <a:lnTo>
                    <a:pt x="2413" y="157"/>
                  </a:lnTo>
                  <a:lnTo>
                    <a:pt x="2419" y="157"/>
                  </a:lnTo>
                  <a:lnTo>
                    <a:pt x="2425" y="157"/>
                  </a:lnTo>
                  <a:lnTo>
                    <a:pt x="2428" y="157"/>
                  </a:lnTo>
                  <a:lnTo>
                    <a:pt x="2434" y="160"/>
                  </a:lnTo>
                  <a:lnTo>
                    <a:pt x="2434" y="160"/>
                  </a:lnTo>
                  <a:lnTo>
                    <a:pt x="2431" y="172"/>
                  </a:lnTo>
                  <a:lnTo>
                    <a:pt x="2428" y="175"/>
                  </a:lnTo>
                  <a:lnTo>
                    <a:pt x="2422" y="175"/>
                  </a:lnTo>
                  <a:lnTo>
                    <a:pt x="2422" y="175"/>
                  </a:lnTo>
                  <a:lnTo>
                    <a:pt x="2422" y="181"/>
                  </a:lnTo>
                  <a:lnTo>
                    <a:pt x="2425" y="184"/>
                  </a:lnTo>
                  <a:lnTo>
                    <a:pt x="2437" y="184"/>
                  </a:lnTo>
                  <a:lnTo>
                    <a:pt x="2437" y="184"/>
                  </a:lnTo>
                  <a:lnTo>
                    <a:pt x="2437" y="193"/>
                  </a:lnTo>
                  <a:lnTo>
                    <a:pt x="2437" y="199"/>
                  </a:lnTo>
                  <a:lnTo>
                    <a:pt x="2446" y="209"/>
                  </a:lnTo>
                  <a:lnTo>
                    <a:pt x="2452" y="215"/>
                  </a:lnTo>
                  <a:lnTo>
                    <a:pt x="2461" y="221"/>
                  </a:lnTo>
                  <a:lnTo>
                    <a:pt x="2461" y="221"/>
                  </a:lnTo>
                  <a:lnTo>
                    <a:pt x="2474" y="215"/>
                  </a:lnTo>
                  <a:lnTo>
                    <a:pt x="2483" y="209"/>
                  </a:lnTo>
                  <a:lnTo>
                    <a:pt x="2483" y="209"/>
                  </a:lnTo>
                  <a:lnTo>
                    <a:pt x="2486" y="202"/>
                  </a:lnTo>
                  <a:lnTo>
                    <a:pt x="2486" y="196"/>
                  </a:lnTo>
                  <a:lnTo>
                    <a:pt x="2486" y="196"/>
                  </a:lnTo>
                  <a:lnTo>
                    <a:pt x="2492" y="196"/>
                  </a:lnTo>
                  <a:lnTo>
                    <a:pt x="2495" y="196"/>
                  </a:lnTo>
                  <a:lnTo>
                    <a:pt x="2495" y="193"/>
                  </a:lnTo>
                  <a:lnTo>
                    <a:pt x="2495" y="193"/>
                  </a:lnTo>
                  <a:lnTo>
                    <a:pt x="2501" y="193"/>
                  </a:lnTo>
                  <a:lnTo>
                    <a:pt x="2504" y="196"/>
                  </a:lnTo>
                  <a:lnTo>
                    <a:pt x="2504" y="202"/>
                  </a:lnTo>
                  <a:lnTo>
                    <a:pt x="2507" y="205"/>
                  </a:lnTo>
                  <a:lnTo>
                    <a:pt x="2507" y="205"/>
                  </a:lnTo>
                  <a:lnTo>
                    <a:pt x="2534" y="205"/>
                  </a:lnTo>
                  <a:lnTo>
                    <a:pt x="2534" y="205"/>
                  </a:lnTo>
                  <a:lnTo>
                    <a:pt x="2540" y="202"/>
                  </a:lnTo>
                  <a:lnTo>
                    <a:pt x="2543" y="202"/>
                  </a:lnTo>
                  <a:lnTo>
                    <a:pt x="2546" y="199"/>
                  </a:lnTo>
                  <a:lnTo>
                    <a:pt x="2546" y="193"/>
                  </a:lnTo>
                  <a:lnTo>
                    <a:pt x="2546" y="193"/>
                  </a:lnTo>
                  <a:lnTo>
                    <a:pt x="2561" y="193"/>
                  </a:lnTo>
                  <a:lnTo>
                    <a:pt x="2573" y="193"/>
                  </a:lnTo>
                  <a:lnTo>
                    <a:pt x="2585" y="193"/>
                  </a:lnTo>
                  <a:lnTo>
                    <a:pt x="2591" y="196"/>
                  </a:lnTo>
                  <a:lnTo>
                    <a:pt x="2591" y="202"/>
                  </a:lnTo>
                  <a:lnTo>
                    <a:pt x="2591" y="202"/>
                  </a:lnTo>
                  <a:lnTo>
                    <a:pt x="2597" y="199"/>
                  </a:lnTo>
                  <a:lnTo>
                    <a:pt x="2604" y="196"/>
                  </a:lnTo>
                  <a:lnTo>
                    <a:pt x="2607" y="190"/>
                  </a:lnTo>
                  <a:lnTo>
                    <a:pt x="2616" y="193"/>
                  </a:lnTo>
                  <a:lnTo>
                    <a:pt x="2616" y="193"/>
                  </a:lnTo>
                  <a:lnTo>
                    <a:pt x="2616" y="190"/>
                  </a:lnTo>
                  <a:lnTo>
                    <a:pt x="2613" y="190"/>
                  </a:lnTo>
                  <a:lnTo>
                    <a:pt x="2610" y="187"/>
                  </a:lnTo>
                  <a:lnTo>
                    <a:pt x="2610" y="187"/>
                  </a:lnTo>
                  <a:lnTo>
                    <a:pt x="2613" y="181"/>
                  </a:lnTo>
                  <a:lnTo>
                    <a:pt x="2613" y="178"/>
                  </a:lnTo>
                  <a:lnTo>
                    <a:pt x="2616" y="175"/>
                  </a:lnTo>
                  <a:lnTo>
                    <a:pt x="2616" y="175"/>
                  </a:lnTo>
                  <a:lnTo>
                    <a:pt x="2622" y="175"/>
                  </a:lnTo>
                  <a:lnTo>
                    <a:pt x="2628" y="169"/>
                  </a:lnTo>
                  <a:lnTo>
                    <a:pt x="2631" y="166"/>
                  </a:lnTo>
                  <a:lnTo>
                    <a:pt x="2640" y="169"/>
                  </a:lnTo>
                  <a:lnTo>
                    <a:pt x="2640" y="169"/>
                  </a:lnTo>
                  <a:lnTo>
                    <a:pt x="2643" y="169"/>
                  </a:lnTo>
                  <a:lnTo>
                    <a:pt x="2643" y="166"/>
                  </a:lnTo>
                  <a:lnTo>
                    <a:pt x="2640" y="163"/>
                  </a:lnTo>
                  <a:lnTo>
                    <a:pt x="2640" y="163"/>
                  </a:lnTo>
                  <a:lnTo>
                    <a:pt x="2646" y="160"/>
                  </a:lnTo>
                  <a:lnTo>
                    <a:pt x="2655" y="160"/>
                  </a:lnTo>
                  <a:lnTo>
                    <a:pt x="2664" y="160"/>
                  </a:lnTo>
                  <a:lnTo>
                    <a:pt x="2673" y="160"/>
                  </a:lnTo>
                  <a:lnTo>
                    <a:pt x="2673" y="160"/>
                  </a:lnTo>
                  <a:lnTo>
                    <a:pt x="2673" y="166"/>
                  </a:lnTo>
                  <a:lnTo>
                    <a:pt x="2676" y="169"/>
                  </a:lnTo>
                  <a:lnTo>
                    <a:pt x="2682" y="166"/>
                  </a:lnTo>
                  <a:lnTo>
                    <a:pt x="2688" y="166"/>
                  </a:lnTo>
                  <a:lnTo>
                    <a:pt x="2691" y="166"/>
                  </a:lnTo>
                  <a:lnTo>
                    <a:pt x="2688" y="172"/>
                  </a:lnTo>
                  <a:lnTo>
                    <a:pt x="2688" y="172"/>
                  </a:lnTo>
                  <a:lnTo>
                    <a:pt x="2712" y="172"/>
                  </a:lnTo>
                  <a:lnTo>
                    <a:pt x="2734" y="169"/>
                  </a:lnTo>
                  <a:lnTo>
                    <a:pt x="2734" y="169"/>
                  </a:lnTo>
                  <a:lnTo>
                    <a:pt x="2734" y="172"/>
                  </a:lnTo>
                  <a:lnTo>
                    <a:pt x="2727" y="175"/>
                  </a:lnTo>
                  <a:lnTo>
                    <a:pt x="2721" y="178"/>
                  </a:lnTo>
                  <a:lnTo>
                    <a:pt x="2721" y="184"/>
                  </a:lnTo>
                  <a:lnTo>
                    <a:pt x="2721" y="184"/>
                  </a:lnTo>
                  <a:lnTo>
                    <a:pt x="2724" y="187"/>
                  </a:lnTo>
                  <a:lnTo>
                    <a:pt x="2730" y="190"/>
                  </a:lnTo>
                  <a:lnTo>
                    <a:pt x="2746" y="187"/>
                  </a:lnTo>
                  <a:lnTo>
                    <a:pt x="2746" y="187"/>
                  </a:lnTo>
                  <a:lnTo>
                    <a:pt x="2767" y="187"/>
                  </a:lnTo>
                  <a:lnTo>
                    <a:pt x="2788" y="184"/>
                  </a:lnTo>
                  <a:lnTo>
                    <a:pt x="2788" y="184"/>
                  </a:lnTo>
                  <a:lnTo>
                    <a:pt x="2791" y="193"/>
                  </a:lnTo>
                  <a:lnTo>
                    <a:pt x="2800" y="199"/>
                  </a:lnTo>
                  <a:lnTo>
                    <a:pt x="2809" y="205"/>
                  </a:lnTo>
                  <a:lnTo>
                    <a:pt x="2815" y="215"/>
                  </a:lnTo>
                  <a:lnTo>
                    <a:pt x="2815" y="215"/>
                  </a:lnTo>
                  <a:lnTo>
                    <a:pt x="2821" y="212"/>
                  </a:lnTo>
                  <a:lnTo>
                    <a:pt x="2827" y="215"/>
                  </a:lnTo>
                  <a:lnTo>
                    <a:pt x="2836" y="218"/>
                  </a:lnTo>
                  <a:lnTo>
                    <a:pt x="2836" y="218"/>
                  </a:lnTo>
                  <a:lnTo>
                    <a:pt x="2854" y="218"/>
                  </a:lnTo>
                  <a:lnTo>
                    <a:pt x="2876" y="218"/>
                  </a:lnTo>
                  <a:lnTo>
                    <a:pt x="2894" y="215"/>
                  </a:lnTo>
                  <a:lnTo>
                    <a:pt x="2912" y="218"/>
                  </a:lnTo>
                  <a:lnTo>
                    <a:pt x="2912" y="218"/>
                  </a:lnTo>
                  <a:lnTo>
                    <a:pt x="2921" y="221"/>
                  </a:lnTo>
                  <a:lnTo>
                    <a:pt x="2927" y="224"/>
                  </a:lnTo>
                  <a:lnTo>
                    <a:pt x="2933" y="227"/>
                  </a:lnTo>
                  <a:lnTo>
                    <a:pt x="2942" y="227"/>
                  </a:lnTo>
                  <a:lnTo>
                    <a:pt x="2942" y="227"/>
                  </a:lnTo>
                  <a:lnTo>
                    <a:pt x="2942" y="230"/>
                  </a:lnTo>
                  <a:lnTo>
                    <a:pt x="2942" y="233"/>
                  </a:lnTo>
                  <a:lnTo>
                    <a:pt x="2951" y="233"/>
                  </a:lnTo>
                  <a:lnTo>
                    <a:pt x="2951" y="233"/>
                  </a:lnTo>
                  <a:lnTo>
                    <a:pt x="2951" y="251"/>
                  </a:lnTo>
                  <a:lnTo>
                    <a:pt x="2951" y="251"/>
                  </a:lnTo>
                  <a:lnTo>
                    <a:pt x="2951" y="254"/>
                  </a:lnTo>
                  <a:lnTo>
                    <a:pt x="2957" y="254"/>
                  </a:lnTo>
                  <a:lnTo>
                    <a:pt x="2963" y="254"/>
                  </a:lnTo>
                  <a:lnTo>
                    <a:pt x="2966" y="254"/>
                  </a:lnTo>
                  <a:lnTo>
                    <a:pt x="2966" y="254"/>
                  </a:lnTo>
                  <a:lnTo>
                    <a:pt x="2969" y="257"/>
                  </a:lnTo>
                  <a:lnTo>
                    <a:pt x="2969" y="254"/>
                  </a:lnTo>
                  <a:lnTo>
                    <a:pt x="2972" y="254"/>
                  </a:lnTo>
                  <a:lnTo>
                    <a:pt x="2975" y="254"/>
                  </a:lnTo>
                  <a:lnTo>
                    <a:pt x="2975" y="254"/>
                  </a:lnTo>
                  <a:lnTo>
                    <a:pt x="2975" y="257"/>
                  </a:lnTo>
                  <a:lnTo>
                    <a:pt x="2978" y="257"/>
                  </a:lnTo>
                  <a:lnTo>
                    <a:pt x="2978" y="257"/>
                  </a:lnTo>
                  <a:lnTo>
                    <a:pt x="3006" y="260"/>
                  </a:lnTo>
                  <a:lnTo>
                    <a:pt x="3021" y="260"/>
                  </a:lnTo>
                  <a:lnTo>
                    <a:pt x="3030" y="257"/>
                  </a:lnTo>
                  <a:lnTo>
                    <a:pt x="3030" y="257"/>
                  </a:lnTo>
                  <a:lnTo>
                    <a:pt x="3030" y="254"/>
                  </a:lnTo>
                  <a:lnTo>
                    <a:pt x="3030" y="254"/>
                  </a:lnTo>
                  <a:lnTo>
                    <a:pt x="3039" y="257"/>
                  </a:lnTo>
                  <a:lnTo>
                    <a:pt x="3042" y="257"/>
                  </a:lnTo>
                  <a:lnTo>
                    <a:pt x="3042" y="257"/>
                  </a:lnTo>
                  <a:lnTo>
                    <a:pt x="3051" y="254"/>
                  </a:lnTo>
                  <a:lnTo>
                    <a:pt x="3054" y="254"/>
                  </a:lnTo>
                  <a:lnTo>
                    <a:pt x="3057" y="257"/>
                  </a:lnTo>
                  <a:lnTo>
                    <a:pt x="3057" y="257"/>
                  </a:lnTo>
                  <a:lnTo>
                    <a:pt x="3063" y="254"/>
                  </a:lnTo>
                  <a:lnTo>
                    <a:pt x="3069" y="251"/>
                  </a:lnTo>
                  <a:lnTo>
                    <a:pt x="3087" y="245"/>
                  </a:lnTo>
                  <a:lnTo>
                    <a:pt x="3087" y="245"/>
                  </a:lnTo>
                  <a:lnTo>
                    <a:pt x="3087" y="254"/>
                  </a:lnTo>
                  <a:lnTo>
                    <a:pt x="3087" y="260"/>
                  </a:lnTo>
                  <a:lnTo>
                    <a:pt x="3093" y="275"/>
                  </a:lnTo>
                  <a:lnTo>
                    <a:pt x="3093" y="275"/>
                  </a:lnTo>
                  <a:lnTo>
                    <a:pt x="3102" y="275"/>
                  </a:lnTo>
                  <a:lnTo>
                    <a:pt x="3111" y="278"/>
                  </a:lnTo>
                  <a:lnTo>
                    <a:pt x="3121" y="278"/>
                  </a:lnTo>
                  <a:lnTo>
                    <a:pt x="3130" y="275"/>
                  </a:lnTo>
                  <a:lnTo>
                    <a:pt x="3130" y="275"/>
                  </a:lnTo>
                  <a:lnTo>
                    <a:pt x="3130" y="269"/>
                  </a:lnTo>
                  <a:lnTo>
                    <a:pt x="3127" y="269"/>
                  </a:lnTo>
                  <a:lnTo>
                    <a:pt x="3121" y="266"/>
                  </a:lnTo>
                  <a:lnTo>
                    <a:pt x="3121" y="266"/>
                  </a:lnTo>
                  <a:lnTo>
                    <a:pt x="3124" y="260"/>
                  </a:lnTo>
                  <a:lnTo>
                    <a:pt x="3124" y="251"/>
                  </a:lnTo>
                  <a:lnTo>
                    <a:pt x="3124" y="251"/>
                  </a:lnTo>
                  <a:lnTo>
                    <a:pt x="3136" y="245"/>
                  </a:lnTo>
                  <a:lnTo>
                    <a:pt x="3148" y="245"/>
                  </a:lnTo>
                  <a:lnTo>
                    <a:pt x="3157" y="248"/>
                  </a:lnTo>
                  <a:lnTo>
                    <a:pt x="3166" y="254"/>
                  </a:lnTo>
                  <a:lnTo>
                    <a:pt x="3166" y="254"/>
                  </a:lnTo>
                  <a:lnTo>
                    <a:pt x="3193" y="254"/>
                  </a:lnTo>
                  <a:lnTo>
                    <a:pt x="3217" y="254"/>
                  </a:lnTo>
                  <a:lnTo>
                    <a:pt x="3217" y="254"/>
                  </a:lnTo>
                  <a:lnTo>
                    <a:pt x="3229" y="257"/>
                  </a:lnTo>
                  <a:lnTo>
                    <a:pt x="3235" y="257"/>
                  </a:lnTo>
                  <a:lnTo>
                    <a:pt x="3238" y="254"/>
                  </a:lnTo>
                  <a:lnTo>
                    <a:pt x="3238" y="254"/>
                  </a:lnTo>
                  <a:lnTo>
                    <a:pt x="3248" y="260"/>
                  </a:lnTo>
                  <a:lnTo>
                    <a:pt x="3251" y="263"/>
                  </a:lnTo>
                  <a:lnTo>
                    <a:pt x="3260" y="266"/>
                  </a:lnTo>
                  <a:lnTo>
                    <a:pt x="3260" y="266"/>
                  </a:lnTo>
                  <a:lnTo>
                    <a:pt x="3263" y="269"/>
                  </a:lnTo>
                  <a:lnTo>
                    <a:pt x="3266" y="275"/>
                  </a:lnTo>
                  <a:lnTo>
                    <a:pt x="3266" y="275"/>
                  </a:lnTo>
                  <a:lnTo>
                    <a:pt x="3272" y="272"/>
                  </a:lnTo>
                  <a:lnTo>
                    <a:pt x="3272" y="269"/>
                  </a:lnTo>
                  <a:lnTo>
                    <a:pt x="3272" y="269"/>
                  </a:lnTo>
                  <a:lnTo>
                    <a:pt x="3272" y="272"/>
                  </a:lnTo>
                  <a:lnTo>
                    <a:pt x="3275" y="275"/>
                  </a:lnTo>
                  <a:lnTo>
                    <a:pt x="3275" y="278"/>
                  </a:lnTo>
                  <a:lnTo>
                    <a:pt x="3275" y="278"/>
                  </a:lnTo>
                  <a:lnTo>
                    <a:pt x="3278" y="278"/>
                  </a:lnTo>
                  <a:lnTo>
                    <a:pt x="3284" y="278"/>
                  </a:lnTo>
                  <a:lnTo>
                    <a:pt x="3284" y="278"/>
                  </a:lnTo>
                  <a:lnTo>
                    <a:pt x="3290" y="281"/>
                  </a:lnTo>
                  <a:lnTo>
                    <a:pt x="3305" y="287"/>
                  </a:lnTo>
                  <a:lnTo>
                    <a:pt x="3305" y="287"/>
                  </a:lnTo>
                  <a:lnTo>
                    <a:pt x="3329" y="293"/>
                  </a:lnTo>
                  <a:lnTo>
                    <a:pt x="3329" y="293"/>
                  </a:lnTo>
                  <a:lnTo>
                    <a:pt x="3329" y="299"/>
                  </a:lnTo>
                  <a:lnTo>
                    <a:pt x="3332" y="302"/>
                  </a:lnTo>
                  <a:lnTo>
                    <a:pt x="3332" y="302"/>
                  </a:lnTo>
                  <a:lnTo>
                    <a:pt x="3335" y="302"/>
                  </a:lnTo>
                  <a:lnTo>
                    <a:pt x="3341" y="302"/>
                  </a:lnTo>
                  <a:lnTo>
                    <a:pt x="3341" y="302"/>
                  </a:lnTo>
                  <a:lnTo>
                    <a:pt x="3341" y="305"/>
                  </a:lnTo>
                  <a:lnTo>
                    <a:pt x="3341" y="311"/>
                  </a:lnTo>
                  <a:lnTo>
                    <a:pt x="3341" y="311"/>
                  </a:lnTo>
                  <a:lnTo>
                    <a:pt x="3344" y="311"/>
                  </a:lnTo>
                  <a:lnTo>
                    <a:pt x="3347" y="311"/>
                  </a:lnTo>
                  <a:lnTo>
                    <a:pt x="3347" y="311"/>
                  </a:lnTo>
                  <a:lnTo>
                    <a:pt x="3350" y="314"/>
                  </a:lnTo>
                  <a:lnTo>
                    <a:pt x="3350" y="320"/>
                  </a:lnTo>
                  <a:lnTo>
                    <a:pt x="3353" y="323"/>
                  </a:lnTo>
                  <a:lnTo>
                    <a:pt x="3359" y="323"/>
                  </a:lnTo>
                  <a:lnTo>
                    <a:pt x="3359" y="323"/>
                  </a:lnTo>
                  <a:lnTo>
                    <a:pt x="3359" y="351"/>
                  </a:lnTo>
                  <a:lnTo>
                    <a:pt x="3359" y="351"/>
                  </a:lnTo>
                  <a:lnTo>
                    <a:pt x="3371" y="351"/>
                  </a:lnTo>
                  <a:lnTo>
                    <a:pt x="3381" y="348"/>
                  </a:lnTo>
                  <a:lnTo>
                    <a:pt x="3387" y="342"/>
                  </a:lnTo>
                  <a:lnTo>
                    <a:pt x="3390" y="336"/>
                  </a:lnTo>
                  <a:lnTo>
                    <a:pt x="3390" y="336"/>
                  </a:lnTo>
                  <a:lnTo>
                    <a:pt x="3399" y="339"/>
                  </a:lnTo>
                  <a:lnTo>
                    <a:pt x="3408" y="339"/>
                  </a:lnTo>
                  <a:lnTo>
                    <a:pt x="3417" y="342"/>
                  </a:lnTo>
                  <a:lnTo>
                    <a:pt x="3426" y="345"/>
                  </a:lnTo>
                  <a:lnTo>
                    <a:pt x="3426" y="345"/>
                  </a:lnTo>
                  <a:lnTo>
                    <a:pt x="3426" y="348"/>
                  </a:lnTo>
                  <a:lnTo>
                    <a:pt x="3426" y="351"/>
                  </a:lnTo>
                  <a:lnTo>
                    <a:pt x="3426" y="351"/>
                  </a:lnTo>
                  <a:lnTo>
                    <a:pt x="3432" y="351"/>
                  </a:lnTo>
                  <a:lnTo>
                    <a:pt x="3438" y="351"/>
                  </a:lnTo>
                  <a:lnTo>
                    <a:pt x="3438" y="351"/>
                  </a:lnTo>
                  <a:lnTo>
                    <a:pt x="3432" y="357"/>
                  </a:lnTo>
                  <a:lnTo>
                    <a:pt x="3429" y="360"/>
                  </a:lnTo>
                  <a:lnTo>
                    <a:pt x="3429" y="363"/>
                  </a:lnTo>
                  <a:lnTo>
                    <a:pt x="3429" y="363"/>
                  </a:lnTo>
                  <a:lnTo>
                    <a:pt x="3426" y="363"/>
                  </a:lnTo>
                  <a:lnTo>
                    <a:pt x="3423" y="363"/>
                  </a:lnTo>
                  <a:lnTo>
                    <a:pt x="3417" y="360"/>
                  </a:lnTo>
                  <a:lnTo>
                    <a:pt x="3417" y="360"/>
                  </a:lnTo>
                  <a:lnTo>
                    <a:pt x="3414" y="366"/>
                  </a:lnTo>
                  <a:lnTo>
                    <a:pt x="3411" y="369"/>
                  </a:lnTo>
                  <a:lnTo>
                    <a:pt x="3405" y="369"/>
                  </a:lnTo>
                  <a:lnTo>
                    <a:pt x="3405" y="369"/>
                  </a:lnTo>
                  <a:lnTo>
                    <a:pt x="3408" y="372"/>
                  </a:lnTo>
                  <a:lnTo>
                    <a:pt x="3411" y="375"/>
                  </a:lnTo>
                  <a:lnTo>
                    <a:pt x="3414" y="378"/>
                  </a:lnTo>
                  <a:lnTo>
                    <a:pt x="3414" y="384"/>
                  </a:lnTo>
                  <a:lnTo>
                    <a:pt x="3414" y="384"/>
                  </a:lnTo>
                  <a:lnTo>
                    <a:pt x="3408" y="381"/>
                  </a:lnTo>
                  <a:lnTo>
                    <a:pt x="3405" y="384"/>
                  </a:lnTo>
                  <a:lnTo>
                    <a:pt x="3405" y="387"/>
                  </a:lnTo>
                  <a:lnTo>
                    <a:pt x="3405" y="390"/>
                  </a:lnTo>
                  <a:lnTo>
                    <a:pt x="3402" y="393"/>
                  </a:lnTo>
                  <a:lnTo>
                    <a:pt x="3402" y="393"/>
                  </a:lnTo>
                  <a:lnTo>
                    <a:pt x="3396" y="396"/>
                  </a:lnTo>
                  <a:lnTo>
                    <a:pt x="3393" y="399"/>
                  </a:lnTo>
                  <a:lnTo>
                    <a:pt x="3393" y="399"/>
                  </a:lnTo>
                  <a:lnTo>
                    <a:pt x="3381" y="396"/>
                  </a:lnTo>
                  <a:lnTo>
                    <a:pt x="3381" y="396"/>
                  </a:lnTo>
                  <a:lnTo>
                    <a:pt x="3371" y="387"/>
                  </a:lnTo>
                  <a:lnTo>
                    <a:pt x="3371" y="387"/>
                  </a:lnTo>
                  <a:lnTo>
                    <a:pt x="3365" y="387"/>
                  </a:lnTo>
                  <a:lnTo>
                    <a:pt x="3356" y="384"/>
                  </a:lnTo>
                  <a:lnTo>
                    <a:pt x="3356" y="384"/>
                  </a:lnTo>
                  <a:lnTo>
                    <a:pt x="3347" y="375"/>
                  </a:lnTo>
                  <a:lnTo>
                    <a:pt x="3347" y="375"/>
                  </a:lnTo>
                  <a:lnTo>
                    <a:pt x="3341" y="375"/>
                  </a:lnTo>
                  <a:lnTo>
                    <a:pt x="3332" y="375"/>
                  </a:lnTo>
                  <a:lnTo>
                    <a:pt x="3332" y="375"/>
                  </a:lnTo>
                  <a:lnTo>
                    <a:pt x="3332" y="375"/>
                  </a:lnTo>
                  <a:lnTo>
                    <a:pt x="3329" y="372"/>
                  </a:lnTo>
                  <a:lnTo>
                    <a:pt x="3329" y="372"/>
                  </a:lnTo>
                  <a:lnTo>
                    <a:pt x="3323" y="369"/>
                  </a:lnTo>
                  <a:lnTo>
                    <a:pt x="3320" y="366"/>
                  </a:lnTo>
                  <a:lnTo>
                    <a:pt x="3317" y="363"/>
                  </a:lnTo>
                  <a:lnTo>
                    <a:pt x="3311" y="369"/>
                  </a:lnTo>
                  <a:lnTo>
                    <a:pt x="3311" y="369"/>
                  </a:lnTo>
                  <a:lnTo>
                    <a:pt x="3308" y="366"/>
                  </a:lnTo>
                  <a:lnTo>
                    <a:pt x="3308" y="363"/>
                  </a:lnTo>
                  <a:lnTo>
                    <a:pt x="3308" y="357"/>
                  </a:lnTo>
                  <a:lnTo>
                    <a:pt x="3308" y="357"/>
                  </a:lnTo>
                  <a:lnTo>
                    <a:pt x="3284" y="357"/>
                  </a:lnTo>
                  <a:lnTo>
                    <a:pt x="3284" y="357"/>
                  </a:lnTo>
                  <a:lnTo>
                    <a:pt x="3281" y="357"/>
                  </a:lnTo>
                  <a:lnTo>
                    <a:pt x="3281" y="360"/>
                  </a:lnTo>
                  <a:lnTo>
                    <a:pt x="3284" y="363"/>
                  </a:lnTo>
                  <a:lnTo>
                    <a:pt x="3284" y="363"/>
                  </a:lnTo>
                  <a:lnTo>
                    <a:pt x="3278" y="369"/>
                  </a:lnTo>
                  <a:lnTo>
                    <a:pt x="3275" y="375"/>
                  </a:lnTo>
                  <a:lnTo>
                    <a:pt x="3275" y="381"/>
                  </a:lnTo>
                  <a:lnTo>
                    <a:pt x="3275" y="381"/>
                  </a:lnTo>
                  <a:lnTo>
                    <a:pt x="3266" y="381"/>
                  </a:lnTo>
                  <a:lnTo>
                    <a:pt x="3257" y="384"/>
                  </a:lnTo>
                  <a:lnTo>
                    <a:pt x="3248" y="387"/>
                  </a:lnTo>
                  <a:lnTo>
                    <a:pt x="3235" y="387"/>
                  </a:lnTo>
                  <a:lnTo>
                    <a:pt x="3235" y="387"/>
                  </a:lnTo>
                  <a:lnTo>
                    <a:pt x="3229" y="393"/>
                  </a:lnTo>
                  <a:lnTo>
                    <a:pt x="3226" y="396"/>
                  </a:lnTo>
                  <a:lnTo>
                    <a:pt x="3223" y="396"/>
                  </a:lnTo>
                  <a:lnTo>
                    <a:pt x="3223" y="396"/>
                  </a:lnTo>
                  <a:lnTo>
                    <a:pt x="3223" y="399"/>
                  </a:lnTo>
                  <a:lnTo>
                    <a:pt x="3229" y="399"/>
                  </a:lnTo>
                  <a:lnTo>
                    <a:pt x="3238" y="399"/>
                  </a:lnTo>
                  <a:lnTo>
                    <a:pt x="3238" y="399"/>
                  </a:lnTo>
                  <a:lnTo>
                    <a:pt x="3244" y="405"/>
                  </a:lnTo>
                  <a:lnTo>
                    <a:pt x="3251" y="408"/>
                  </a:lnTo>
                  <a:lnTo>
                    <a:pt x="3251" y="408"/>
                  </a:lnTo>
                  <a:lnTo>
                    <a:pt x="3248" y="417"/>
                  </a:lnTo>
                  <a:lnTo>
                    <a:pt x="3254" y="423"/>
                  </a:lnTo>
                  <a:lnTo>
                    <a:pt x="3254" y="423"/>
                  </a:lnTo>
                  <a:lnTo>
                    <a:pt x="3260" y="429"/>
                  </a:lnTo>
                  <a:lnTo>
                    <a:pt x="3263" y="435"/>
                  </a:lnTo>
                  <a:lnTo>
                    <a:pt x="3275" y="441"/>
                  </a:lnTo>
                  <a:lnTo>
                    <a:pt x="3275" y="441"/>
                  </a:lnTo>
                  <a:lnTo>
                    <a:pt x="3263" y="453"/>
                  </a:lnTo>
                  <a:lnTo>
                    <a:pt x="3263" y="453"/>
                  </a:lnTo>
                  <a:lnTo>
                    <a:pt x="3257" y="453"/>
                  </a:lnTo>
                  <a:lnTo>
                    <a:pt x="3254" y="450"/>
                  </a:lnTo>
                  <a:lnTo>
                    <a:pt x="3251" y="447"/>
                  </a:lnTo>
                  <a:lnTo>
                    <a:pt x="3248" y="444"/>
                  </a:lnTo>
                  <a:lnTo>
                    <a:pt x="3248" y="444"/>
                  </a:lnTo>
                  <a:lnTo>
                    <a:pt x="3251" y="447"/>
                  </a:lnTo>
                  <a:lnTo>
                    <a:pt x="3251" y="450"/>
                  </a:lnTo>
                  <a:lnTo>
                    <a:pt x="3248" y="453"/>
                  </a:lnTo>
                  <a:lnTo>
                    <a:pt x="3248" y="453"/>
                  </a:lnTo>
                  <a:lnTo>
                    <a:pt x="3223" y="453"/>
                  </a:lnTo>
                  <a:lnTo>
                    <a:pt x="3211" y="453"/>
                  </a:lnTo>
                  <a:lnTo>
                    <a:pt x="3202" y="456"/>
                  </a:lnTo>
                  <a:lnTo>
                    <a:pt x="3202" y="456"/>
                  </a:lnTo>
                  <a:lnTo>
                    <a:pt x="3187" y="463"/>
                  </a:lnTo>
                  <a:lnTo>
                    <a:pt x="3184" y="469"/>
                  </a:lnTo>
                  <a:lnTo>
                    <a:pt x="3181" y="475"/>
                  </a:lnTo>
                  <a:lnTo>
                    <a:pt x="3181" y="475"/>
                  </a:lnTo>
                  <a:lnTo>
                    <a:pt x="3172" y="475"/>
                  </a:lnTo>
                  <a:lnTo>
                    <a:pt x="3163" y="478"/>
                  </a:lnTo>
                  <a:lnTo>
                    <a:pt x="3157" y="481"/>
                  </a:lnTo>
                  <a:lnTo>
                    <a:pt x="3148" y="487"/>
                  </a:lnTo>
                  <a:lnTo>
                    <a:pt x="3148" y="487"/>
                  </a:lnTo>
                  <a:lnTo>
                    <a:pt x="3142" y="493"/>
                  </a:lnTo>
                  <a:lnTo>
                    <a:pt x="3142" y="493"/>
                  </a:lnTo>
                  <a:lnTo>
                    <a:pt x="3136" y="499"/>
                  </a:lnTo>
                  <a:lnTo>
                    <a:pt x="3130" y="502"/>
                  </a:lnTo>
                  <a:lnTo>
                    <a:pt x="3130" y="502"/>
                  </a:lnTo>
                  <a:lnTo>
                    <a:pt x="3124" y="505"/>
                  </a:lnTo>
                  <a:lnTo>
                    <a:pt x="3121" y="511"/>
                  </a:lnTo>
                  <a:lnTo>
                    <a:pt x="3121" y="511"/>
                  </a:lnTo>
                  <a:lnTo>
                    <a:pt x="3108" y="511"/>
                  </a:lnTo>
                  <a:lnTo>
                    <a:pt x="3096" y="511"/>
                  </a:lnTo>
                  <a:lnTo>
                    <a:pt x="3087" y="511"/>
                  </a:lnTo>
                  <a:lnTo>
                    <a:pt x="3084" y="508"/>
                  </a:lnTo>
                  <a:lnTo>
                    <a:pt x="3081" y="505"/>
                  </a:lnTo>
                  <a:lnTo>
                    <a:pt x="3081" y="505"/>
                  </a:lnTo>
                  <a:lnTo>
                    <a:pt x="3075" y="508"/>
                  </a:lnTo>
                  <a:lnTo>
                    <a:pt x="3072" y="511"/>
                  </a:lnTo>
                  <a:lnTo>
                    <a:pt x="3069" y="511"/>
                  </a:lnTo>
                  <a:lnTo>
                    <a:pt x="3069" y="517"/>
                  </a:lnTo>
                  <a:lnTo>
                    <a:pt x="3069" y="517"/>
                  </a:lnTo>
                  <a:lnTo>
                    <a:pt x="3042" y="520"/>
                  </a:lnTo>
                  <a:lnTo>
                    <a:pt x="3018" y="517"/>
                  </a:lnTo>
                  <a:lnTo>
                    <a:pt x="3018" y="517"/>
                  </a:lnTo>
                  <a:lnTo>
                    <a:pt x="3015" y="520"/>
                  </a:lnTo>
                  <a:lnTo>
                    <a:pt x="3012" y="523"/>
                  </a:lnTo>
                  <a:lnTo>
                    <a:pt x="3012" y="523"/>
                  </a:lnTo>
                  <a:lnTo>
                    <a:pt x="3003" y="526"/>
                  </a:lnTo>
                  <a:lnTo>
                    <a:pt x="3000" y="529"/>
                  </a:lnTo>
                  <a:lnTo>
                    <a:pt x="3000" y="535"/>
                  </a:lnTo>
                  <a:lnTo>
                    <a:pt x="3000" y="535"/>
                  </a:lnTo>
                  <a:lnTo>
                    <a:pt x="2997" y="541"/>
                  </a:lnTo>
                  <a:lnTo>
                    <a:pt x="2991" y="544"/>
                  </a:lnTo>
                  <a:lnTo>
                    <a:pt x="2984" y="550"/>
                  </a:lnTo>
                  <a:lnTo>
                    <a:pt x="2981" y="553"/>
                  </a:lnTo>
                  <a:lnTo>
                    <a:pt x="2981" y="559"/>
                  </a:lnTo>
                  <a:lnTo>
                    <a:pt x="2981" y="559"/>
                  </a:lnTo>
                  <a:lnTo>
                    <a:pt x="2984" y="565"/>
                  </a:lnTo>
                  <a:lnTo>
                    <a:pt x="2987" y="571"/>
                  </a:lnTo>
                  <a:lnTo>
                    <a:pt x="3000" y="574"/>
                  </a:lnTo>
                  <a:lnTo>
                    <a:pt x="3000" y="574"/>
                  </a:lnTo>
                  <a:lnTo>
                    <a:pt x="2994" y="590"/>
                  </a:lnTo>
                  <a:lnTo>
                    <a:pt x="2991" y="593"/>
                  </a:lnTo>
                  <a:lnTo>
                    <a:pt x="2981" y="596"/>
                  </a:lnTo>
                  <a:lnTo>
                    <a:pt x="2981" y="596"/>
                  </a:lnTo>
                  <a:lnTo>
                    <a:pt x="2981" y="605"/>
                  </a:lnTo>
                  <a:lnTo>
                    <a:pt x="2978" y="608"/>
                  </a:lnTo>
                  <a:lnTo>
                    <a:pt x="2975" y="608"/>
                  </a:lnTo>
                  <a:lnTo>
                    <a:pt x="2975" y="608"/>
                  </a:lnTo>
                  <a:lnTo>
                    <a:pt x="2975" y="623"/>
                  </a:lnTo>
                  <a:lnTo>
                    <a:pt x="2975" y="623"/>
                  </a:lnTo>
                  <a:lnTo>
                    <a:pt x="2975" y="626"/>
                  </a:lnTo>
                  <a:lnTo>
                    <a:pt x="2978" y="626"/>
                  </a:lnTo>
                  <a:lnTo>
                    <a:pt x="2981" y="626"/>
                  </a:lnTo>
                  <a:lnTo>
                    <a:pt x="2981" y="629"/>
                  </a:lnTo>
                  <a:lnTo>
                    <a:pt x="2981" y="629"/>
                  </a:lnTo>
                  <a:lnTo>
                    <a:pt x="2981" y="632"/>
                  </a:lnTo>
                  <a:lnTo>
                    <a:pt x="2981" y="635"/>
                  </a:lnTo>
                  <a:lnTo>
                    <a:pt x="2975" y="635"/>
                  </a:lnTo>
                  <a:lnTo>
                    <a:pt x="2975" y="635"/>
                  </a:lnTo>
                  <a:lnTo>
                    <a:pt x="2969" y="647"/>
                  </a:lnTo>
                  <a:lnTo>
                    <a:pt x="2969" y="647"/>
                  </a:lnTo>
                  <a:lnTo>
                    <a:pt x="2960" y="650"/>
                  </a:lnTo>
                  <a:lnTo>
                    <a:pt x="2951" y="653"/>
                  </a:lnTo>
                  <a:lnTo>
                    <a:pt x="2951" y="653"/>
                  </a:lnTo>
                  <a:lnTo>
                    <a:pt x="2951" y="662"/>
                  </a:lnTo>
                  <a:lnTo>
                    <a:pt x="2951" y="665"/>
                  </a:lnTo>
                  <a:lnTo>
                    <a:pt x="2951" y="668"/>
                  </a:lnTo>
                  <a:lnTo>
                    <a:pt x="2951" y="668"/>
                  </a:lnTo>
                  <a:lnTo>
                    <a:pt x="2948" y="668"/>
                  </a:lnTo>
                  <a:lnTo>
                    <a:pt x="2948" y="665"/>
                  </a:lnTo>
                  <a:lnTo>
                    <a:pt x="2945" y="659"/>
                  </a:lnTo>
                  <a:lnTo>
                    <a:pt x="2945" y="659"/>
                  </a:lnTo>
                  <a:lnTo>
                    <a:pt x="2942" y="662"/>
                  </a:lnTo>
                  <a:lnTo>
                    <a:pt x="2939" y="665"/>
                  </a:lnTo>
                  <a:lnTo>
                    <a:pt x="2939" y="671"/>
                  </a:lnTo>
                  <a:lnTo>
                    <a:pt x="2942" y="680"/>
                  </a:lnTo>
                  <a:lnTo>
                    <a:pt x="2942" y="680"/>
                  </a:lnTo>
                  <a:lnTo>
                    <a:pt x="2936" y="680"/>
                  </a:lnTo>
                  <a:lnTo>
                    <a:pt x="2936" y="683"/>
                  </a:lnTo>
                  <a:lnTo>
                    <a:pt x="2933" y="689"/>
                  </a:lnTo>
                  <a:lnTo>
                    <a:pt x="2933" y="689"/>
                  </a:lnTo>
                  <a:lnTo>
                    <a:pt x="2930" y="689"/>
                  </a:lnTo>
                  <a:lnTo>
                    <a:pt x="2924" y="689"/>
                  </a:lnTo>
                  <a:lnTo>
                    <a:pt x="2924" y="689"/>
                  </a:lnTo>
                  <a:lnTo>
                    <a:pt x="2924" y="695"/>
                  </a:lnTo>
                  <a:lnTo>
                    <a:pt x="2921" y="698"/>
                  </a:lnTo>
                  <a:lnTo>
                    <a:pt x="2918" y="698"/>
                  </a:lnTo>
                  <a:lnTo>
                    <a:pt x="2918" y="698"/>
                  </a:lnTo>
                  <a:lnTo>
                    <a:pt x="2915" y="704"/>
                  </a:lnTo>
                  <a:lnTo>
                    <a:pt x="2915" y="707"/>
                  </a:lnTo>
                  <a:lnTo>
                    <a:pt x="2912" y="714"/>
                  </a:lnTo>
                  <a:lnTo>
                    <a:pt x="2912" y="714"/>
                  </a:lnTo>
                  <a:lnTo>
                    <a:pt x="2903" y="714"/>
                  </a:lnTo>
                  <a:lnTo>
                    <a:pt x="2900" y="714"/>
                  </a:lnTo>
                  <a:lnTo>
                    <a:pt x="2897" y="717"/>
                  </a:lnTo>
                  <a:lnTo>
                    <a:pt x="2897" y="717"/>
                  </a:lnTo>
                  <a:lnTo>
                    <a:pt x="2894" y="717"/>
                  </a:lnTo>
                  <a:lnTo>
                    <a:pt x="2894" y="714"/>
                  </a:lnTo>
                  <a:lnTo>
                    <a:pt x="2897" y="704"/>
                  </a:lnTo>
                  <a:lnTo>
                    <a:pt x="2897" y="704"/>
                  </a:lnTo>
                  <a:lnTo>
                    <a:pt x="2894" y="701"/>
                  </a:lnTo>
                  <a:lnTo>
                    <a:pt x="2894" y="701"/>
                  </a:lnTo>
                  <a:lnTo>
                    <a:pt x="2894" y="692"/>
                  </a:lnTo>
                  <a:lnTo>
                    <a:pt x="2894" y="692"/>
                  </a:lnTo>
                  <a:lnTo>
                    <a:pt x="2885" y="686"/>
                  </a:lnTo>
                  <a:lnTo>
                    <a:pt x="2885" y="686"/>
                  </a:lnTo>
                  <a:lnTo>
                    <a:pt x="2882" y="683"/>
                  </a:lnTo>
                  <a:lnTo>
                    <a:pt x="2876" y="680"/>
                  </a:lnTo>
                  <a:lnTo>
                    <a:pt x="2876" y="680"/>
                  </a:lnTo>
                  <a:lnTo>
                    <a:pt x="2879" y="674"/>
                  </a:lnTo>
                  <a:lnTo>
                    <a:pt x="2882" y="668"/>
                  </a:lnTo>
                  <a:lnTo>
                    <a:pt x="2882" y="656"/>
                  </a:lnTo>
                  <a:lnTo>
                    <a:pt x="2882" y="656"/>
                  </a:lnTo>
                  <a:lnTo>
                    <a:pt x="2879" y="650"/>
                  </a:lnTo>
                  <a:lnTo>
                    <a:pt x="2876" y="644"/>
                  </a:lnTo>
                  <a:lnTo>
                    <a:pt x="2876" y="644"/>
                  </a:lnTo>
                  <a:lnTo>
                    <a:pt x="2879" y="620"/>
                  </a:lnTo>
                  <a:lnTo>
                    <a:pt x="2879" y="611"/>
                  </a:lnTo>
                  <a:lnTo>
                    <a:pt x="2876" y="599"/>
                  </a:lnTo>
                  <a:lnTo>
                    <a:pt x="2876" y="599"/>
                  </a:lnTo>
                  <a:lnTo>
                    <a:pt x="2885" y="605"/>
                  </a:lnTo>
                  <a:lnTo>
                    <a:pt x="2885" y="599"/>
                  </a:lnTo>
                  <a:lnTo>
                    <a:pt x="2882" y="593"/>
                  </a:lnTo>
                  <a:lnTo>
                    <a:pt x="2885" y="583"/>
                  </a:lnTo>
                  <a:lnTo>
                    <a:pt x="2885" y="583"/>
                  </a:lnTo>
                  <a:lnTo>
                    <a:pt x="2888" y="590"/>
                  </a:lnTo>
                  <a:lnTo>
                    <a:pt x="2891" y="590"/>
                  </a:lnTo>
                  <a:lnTo>
                    <a:pt x="2894" y="587"/>
                  </a:lnTo>
                  <a:lnTo>
                    <a:pt x="2894" y="587"/>
                  </a:lnTo>
                  <a:lnTo>
                    <a:pt x="2894" y="583"/>
                  </a:lnTo>
                  <a:lnTo>
                    <a:pt x="2894" y="580"/>
                  </a:lnTo>
                  <a:lnTo>
                    <a:pt x="2894" y="580"/>
                  </a:lnTo>
                  <a:lnTo>
                    <a:pt x="2906" y="568"/>
                  </a:lnTo>
                  <a:lnTo>
                    <a:pt x="2918" y="559"/>
                  </a:lnTo>
                  <a:lnTo>
                    <a:pt x="2918" y="559"/>
                  </a:lnTo>
                  <a:lnTo>
                    <a:pt x="2921" y="556"/>
                  </a:lnTo>
                  <a:lnTo>
                    <a:pt x="2921" y="556"/>
                  </a:lnTo>
                  <a:lnTo>
                    <a:pt x="2921" y="553"/>
                  </a:lnTo>
                  <a:lnTo>
                    <a:pt x="2921" y="553"/>
                  </a:lnTo>
                  <a:lnTo>
                    <a:pt x="2918" y="553"/>
                  </a:lnTo>
                  <a:lnTo>
                    <a:pt x="2921" y="550"/>
                  </a:lnTo>
                  <a:lnTo>
                    <a:pt x="2930" y="550"/>
                  </a:lnTo>
                  <a:lnTo>
                    <a:pt x="2930" y="550"/>
                  </a:lnTo>
                  <a:lnTo>
                    <a:pt x="2936" y="544"/>
                  </a:lnTo>
                  <a:lnTo>
                    <a:pt x="2939" y="529"/>
                  </a:lnTo>
                  <a:lnTo>
                    <a:pt x="2939" y="529"/>
                  </a:lnTo>
                  <a:lnTo>
                    <a:pt x="2945" y="526"/>
                  </a:lnTo>
                  <a:lnTo>
                    <a:pt x="2948" y="523"/>
                  </a:lnTo>
                  <a:lnTo>
                    <a:pt x="2951" y="523"/>
                  </a:lnTo>
                  <a:lnTo>
                    <a:pt x="2951" y="523"/>
                  </a:lnTo>
                  <a:lnTo>
                    <a:pt x="2945" y="523"/>
                  </a:lnTo>
                  <a:lnTo>
                    <a:pt x="2945" y="523"/>
                  </a:lnTo>
                  <a:lnTo>
                    <a:pt x="2951" y="514"/>
                  </a:lnTo>
                  <a:lnTo>
                    <a:pt x="2951" y="514"/>
                  </a:lnTo>
                  <a:lnTo>
                    <a:pt x="2954" y="514"/>
                  </a:lnTo>
                  <a:lnTo>
                    <a:pt x="2957" y="517"/>
                  </a:lnTo>
                  <a:lnTo>
                    <a:pt x="2957" y="514"/>
                  </a:lnTo>
                  <a:lnTo>
                    <a:pt x="2957" y="505"/>
                  </a:lnTo>
                  <a:lnTo>
                    <a:pt x="2957" y="505"/>
                  </a:lnTo>
                  <a:lnTo>
                    <a:pt x="2969" y="505"/>
                  </a:lnTo>
                  <a:lnTo>
                    <a:pt x="2978" y="502"/>
                  </a:lnTo>
                  <a:lnTo>
                    <a:pt x="2978" y="502"/>
                  </a:lnTo>
                  <a:lnTo>
                    <a:pt x="2981" y="493"/>
                  </a:lnTo>
                  <a:lnTo>
                    <a:pt x="2981" y="493"/>
                  </a:lnTo>
                  <a:lnTo>
                    <a:pt x="2991" y="493"/>
                  </a:lnTo>
                  <a:lnTo>
                    <a:pt x="2991" y="493"/>
                  </a:lnTo>
                  <a:lnTo>
                    <a:pt x="3000" y="487"/>
                  </a:lnTo>
                  <a:lnTo>
                    <a:pt x="3000" y="487"/>
                  </a:lnTo>
                  <a:lnTo>
                    <a:pt x="3003" y="484"/>
                  </a:lnTo>
                  <a:lnTo>
                    <a:pt x="3003" y="481"/>
                  </a:lnTo>
                  <a:lnTo>
                    <a:pt x="3003" y="481"/>
                  </a:lnTo>
                  <a:lnTo>
                    <a:pt x="3006" y="472"/>
                  </a:lnTo>
                  <a:lnTo>
                    <a:pt x="3009" y="472"/>
                  </a:lnTo>
                  <a:lnTo>
                    <a:pt x="3015" y="475"/>
                  </a:lnTo>
                  <a:lnTo>
                    <a:pt x="3015" y="475"/>
                  </a:lnTo>
                  <a:lnTo>
                    <a:pt x="3015" y="453"/>
                  </a:lnTo>
                  <a:lnTo>
                    <a:pt x="3015" y="453"/>
                  </a:lnTo>
                  <a:lnTo>
                    <a:pt x="3003" y="453"/>
                  </a:lnTo>
                  <a:lnTo>
                    <a:pt x="2994" y="456"/>
                  </a:lnTo>
                  <a:lnTo>
                    <a:pt x="2994" y="456"/>
                  </a:lnTo>
                  <a:lnTo>
                    <a:pt x="2987" y="466"/>
                  </a:lnTo>
                  <a:lnTo>
                    <a:pt x="2987" y="466"/>
                  </a:lnTo>
                  <a:lnTo>
                    <a:pt x="2984" y="466"/>
                  </a:lnTo>
                  <a:lnTo>
                    <a:pt x="2981" y="469"/>
                  </a:lnTo>
                  <a:lnTo>
                    <a:pt x="2981" y="469"/>
                  </a:lnTo>
                  <a:lnTo>
                    <a:pt x="2978" y="475"/>
                  </a:lnTo>
                  <a:lnTo>
                    <a:pt x="2975" y="478"/>
                  </a:lnTo>
                  <a:lnTo>
                    <a:pt x="2969" y="481"/>
                  </a:lnTo>
                  <a:lnTo>
                    <a:pt x="2966" y="487"/>
                  </a:lnTo>
                  <a:lnTo>
                    <a:pt x="2966" y="487"/>
                  </a:lnTo>
                  <a:lnTo>
                    <a:pt x="2957" y="487"/>
                  </a:lnTo>
                  <a:lnTo>
                    <a:pt x="2954" y="490"/>
                  </a:lnTo>
                  <a:lnTo>
                    <a:pt x="2954" y="493"/>
                  </a:lnTo>
                  <a:lnTo>
                    <a:pt x="2954" y="493"/>
                  </a:lnTo>
                  <a:lnTo>
                    <a:pt x="2951" y="493"/>
                  </a:lnTo>
                  <a:lnTo>
                    <a:pt x="2951" y="490"/>
                  </a:lnTo>
                  <a:lnTo>
                    <a:pt x="2951" y="487"/>
                  </a:lnTo>
                  <a:lnTo>
                    <a:pt x="2951" y="487"/>
                  </a:lnTo>
                  <a:lnTo>
                    <a:pt x="2942" y="487"/>
                  </a:lnTo>
                  <a:lnTo>
                    <a:pt x="2942" y="487"/>
                  </a:lnTo>
                  <a:lnTo>
                    <a:pt x="2942" y="481"/>
                  </a:lnTo>
                  <a:lnTo>
                    <a:pt x="2942" y="475"/>
                  </a:lnTo>
                  <a:lnTo>
                    <a:pt x="2942" y="475"/>
                  </a:lnTo>
                  <a:lnTo>
                    <a:pt x="2921" y="475"/>
                  </a:lnTo>
                  <a:lnTo>
                    <a:pt x="2909" y="472"/>
                  </a:lnTo>
                  <a:lnTo>
                    <a:pt x="2900" y="475"/>
                  </a:lnTo>
                  <a:lnTo>
                    <a:pt x="2900" y="475"/>
                  </a:lnTo>
                  <a:lnTo>
                    <a:pt x="2900" y="475"/>
                  </a:lnTo>
                  <a:lnTo>
                    <a:pt x="2897" y="478"/>
                  </a:lnTo>
                  <a:lnTo>
                    <a:pt x="2897" y="481"/>
                  </a:lnTo>
                  <a:lnTo>
                    <a:pt x="2897" y="481"/>
                  </a:lnTo>
                  <a:lnTo>
                    <a:pt x="2897" y="481"/>
                  </a:lnTo>
                  <a:lnTo>
                    <a:pt x="2888" y="484"/>
                  </a:lnTo>
                  <a:lnTo>
                    <a:pt x="2882" y="487"/>
                  </a:lnTo>
                  <a:lnTo>
                    <a:pt x="2882" y="487"/>
                  </a:lnTo>
                  <a:lnTo>
                    <a:pt x="2873" y="493"/>
                  </a:lnTo>
                  <a:lnTo>
                    <a:pt x="2870" y="499"/>
                  </a:lnTo>
                  <a:lnTo>
                    <a:pt x="2870" y="499"/>
                  </a:lnTo>
                  <a:lnTo>
                    <a:pt x="2864" y="505"/>
                  </a:lnTo>
                  <a:lnTo>
                    <a:pt x="2861" y="505"/>
                  </a:lnTo>
                  <a:lnTo>
                    <a:pt x="2857" y="505"/>
                  </a:lnTo>
                  <a:lnTo>
                    <a:pt x="2857" y="505"/>
                  </a:lnTo>
                  <a:lnTo>
                    <a:pt x="2854" y="514"/>
                  </a:lnTo>
                  <a:lnTo>
                    <a:pt x="2857" y="517"/>
                  </a:lnTo>
                  <a:lnTo>
                    <a:pt x="2861" y="520"/>
                  </a:lnTo>
                  <a:lnTo>
                    <a:pt x="2861" y="526"/>
                  </a:lnTo>
                  <a:lnTo>
                    <a:pt x="2861" y="526"/>
                  </a:lnTo>
                  <a:lnTo>
                    <a:pt x="2854" y="529"/>
                  </a:lnTo>
                  <a:lnTo>
                    <a:pt x="2851" y="538"/>
                  </a:lnTo>
                  <a:lnTo>
                    <a:pt x="2851" y="538"/>
                  </a:lnTo>
                  <a:lnTo>
                    <a:pt x="2842" y="538"/>
                  </a:lnTo>
                  <a:lnTo>
                    <a:pt x="2833" y="541"/>
                  </a:lnTo>
                  <a:lnTo>
                    <a:pt x="2824" y="541"/>
                  </a:lnTo>
                  <a:lnTo>
                    <a:pt x="2815" y="541"/>
                  </a:lnTo>
                  <a:lnTo>
                    <a:pt x="2815" y="541"/>
                  </a:lnTo>
                  <a:lnTo>
                    <a:pt x="2812" y="538"/>
                  </a:lnTo>
                  <a:lnTo>
                    <a:pt x="2812" y="538"/>
                  </a:lnTo>
                  <a:lnTo>
                    <a:pt x="2815" y="529"/>
                  </a:lnTo>
                  <a:lnTo>
                    <a:pt x="2815" y="529"/>
                  </a:lnTo>
                  <a:lnTo>
                    <a:pt x="2812" y="529"/>
                  </a:lnTo>
                  <a:lnTo>
                    <a:pt x="2809" y="529"/>
                  </a:lnTo>
                  <a:lnTo>
                    <a:pt x="2806" y="523"/>
                  </a:lnTo>
                  <a:lnTo>
                    <a:pt x="2806" y="523"/>
                  </a:lnTo>
                  <a:lnTo>
                    <a:pt x="2797" y="523"/>
                  </a:lnTo>
                  <a:lnTo>
                    <a:pt x="2794" y="520"/>
                  </a:lnTo>
                  <a:lnTo>
                    <a:pt x="2791" y="517"/>
                  </a:lnTo>
                  <a:lnTo>
                    <a:pt x="2791" y="517"/>
                  </a:lnTo>
                  <a:lnTo>
                    <a:pt x="2776" y="526"/>
                  </a:lnTo>
                  <a:lnTo>
                    <a:pt x="2758" y="532"/>
                  </a:lnTo>
                  <a:lnTo>
                    <a:pt x="2721" y="538"/>
                  </a:lnTo>
                  <a:lnTo>
                    <a:pt x="2721" y="538"/>
                  </a:lnTo>
                  <a:lnTo>
                    <a:pt x="2718" y="535"/>
                  </a:lnTo>
                  <a:lnTo>
                    <a:pt x="2715" y="532"/>
                  </a:lnTo>
                  <a:lnTo>
                    <a:pt x="2712" y="529"/>
                  </a:lnTo>
                  <a:lnTo>
                    <a:pt x="2715" y="523"/>
                  </a:lnTo>
                  <a:lnTo>
                    <a:pt x="2715" y="523"/>
                  </a:lnTo>
                  <a:lnTo>
                    <a:pt x="2697" y="523"/>
                  </a:lnTo>
                  <a:lnTo>
                    <a:pt x="2697" y="523"/>
                  </a:lnTo>
                  <a:lnTo>
                    <a:pt x="2673" y="529"/>
                  </a:lnTo>
                  <a:lnTo>
                    <a:pt x="2652" y="538"/>
                  </a:lnTo>
                  <a:lnTo>
                    <a:pt x="2652" y="538"/>
                  </a:lnTo>
                  <a:lnTo>
                    <a:pt x="2637" y="550"/>
                  </a:lnTo>
                  <a:lnTo>
                    <a:pt x="2631" y="556"/>
                  </a:lnTo>
                  <a:lnTo>
                    <a:pt x="2622" y="559"/>
                  </a:lnTo>
                  <a:lnTo>
                    <a:pt x="2622" y="559"/>
                  </a:lnTo>
                  <a:lnTo>
                    <a:pt x="2619" y="568"/>
                  </a:lnTo>
                  <a:lnTo>
                    <a:pt x="2616" y="571"/>
                  </a:lnTo>
                  <a:lnTo>
                    <a:pt x="2613" y="571"/>
                  </a:lnTo>
                  <a:lnTo>
                    <a:pt x="2613" y="571"/>
                  </a:lnTo>
                  <a:lnTo>
                    <a:pt x="2613" y="577"/>
                  </a:lnTo>
                  <a:lnTo>
                    <a:pt x="2610" y="580"/>
                  </a:lnTo>
                  <a:lnTo>
                    <a:pt x="2610" y="587"/>
                  </a:lnTo>
                  <a:lnTo>
                    <a:pt x="2610" y="593"/>
                  </a:lnTo>
                  <a:lnTo>
                    <a:pt x="2610" y="593"/>
                  </a:lnTo>
                  <a:lnTo>
                    <a:pt x="2607" y="590"/>
                  </a:lnTo>
                  <a:lnTo>
                    <a:pt x="2604" y="590"/>
                  </a:lnTo>
                  <a:lnTo>
                    <a:pt x="2597" y="596"/>
                  </a:lnTo>
                  <a:lnTo>
                    <a:pt x="2591" y="602"/>
                  </a:lnTo>
                  <a:lnTo>
                    <a:pt x="2588" y="605"/>
                  </a:lnTo>
                  <a:lnTo>
                    <a:pt x="2588" y="605"/>
                  </a:lnTo>
                  <a:lnTo>
                    <a:pt x="2588" y="605"/>
                  </a:lnTo>
                  <a:lnTo>
                    <a:pt x="2585" y="602"/>
                  </a:lnTo>
                  <a:lnTo>
                    <a:pt x="2582" y="602"/>
                  </a:lnTo>
                  <a:lnTo>
                    <a:pt x="2582" y="605"/>
                  </a:lnTo>
                  <a:lnTo>
                    <a:pt x="2576" y="608"/>
                  </a:lnTo>
                  <a:lnTo>
                    <a:pt x="2576" y="608"/>
                  </a:lnTo>
                  <a:lnTo>
                    <a:pt x="2570" y="611"/>
                  </a:lnTo>
                  <a:lnTo>
                    <a:pt x="2567" y="617"/>
                  </a:lnTo>
                  <a:lnTo>
                    <a:pt x="2567" y="617"/>
                  </a:lnTo>
                  <a:lnTo>
                    <a:pt x="2561" y="614"/>
                  </a:lnTo>
                  <a:lnTo>
                    <a:pt x="2558" y="614"/>
                  </a:lnTo>
                  <a:lnTo>
                    <a:pt x="2552" y="620"/>
                  </a:lnTo>
                  <a:lnTo>
                    <a:pt x="2546" y="626"/>
                  </a:lnTo>
                  <a:lnTo>
                    <a:pt x="2543" y="629"/>
                  </a:lnTo>
                  <a:lnTo>
                    <a:pt x="2540" y="629"/>
                  </a:lnTo>
                  <a:lnTo>
                    <a:pt x="2540" y="629"/>
                  </a:lnTo>
                  <a:lnTo>
                    <a:pt x="2546" y="638"/>
                  </a:lnTo>
                  <a:lnTo>
                    <a:pt x="2552" y="644"/>
                  </a:lnTo>
                  <a:lnTo>
                    <a:pt x="2555" y="641"/>
                  </a:lnTo>
                  <a:lnTo>
                    <a:pt x="2555" y="641"/>
                  </a:lnTo>
                  <a:lnTo>
                    <a:pt x="2555" y="641"/>
                  </a:lnTo>
                  <a:lnTo>
                    <a:pt x="2558" y="644"/>
                  </a:lnTo>
                  <a:lnTo>
                    <a:pt x="2558" y="647"/>
                  </a:lnTo>
                  <a:lnTo>
                    <a:pt x="2558" y="656"/>
                  </a:lnTo>
                  <a:lnTo>
                    <a:pt x="2558" y="656"/>
                  </a:lnTo>
                  <a:lnTo>
                    <a:pt x="2564" y="656"/>
                  </a:lnTo>
                  <a:lnTo>
                    <a:pt x="2567" y="656"/>
                  </a:lnTo>
                  <a:lnTo>
                    <a:pt x="2570" y="659"/>
                  </a:lnTo>
                  <a:lnTo>
                    <a:pt x="2570" y="659"/>
                  </a:lnTo>
                  <a:lnTo>
                    <a:pt x="2579" y="659"/>
                  </a:lnTo>
                  <a:lnTo>
                    <a:pt x="2582" y="656"/>
                  </a:lnTo>
                  <a:lnTo>
                    <a:pt x="2588" y="656"/>
                  </a:lnTo>
                  <a:lnTo>
                    <a:pt x="2588" y="656"/>
                  </a:lnTo>
                  <a:lnTo>
                    <a:pt x="2591" y="659"/>
                  </a:lnTo>
                  <a:lnTo>
                    <a:pt x="2591" y="659"/>
                  </a:lnTo>
                  <a:lnTo>
                    <a:pt x="2591" y="659"/>
                  </a:lnTo>
                  <a:lnTo>
                    <a:pt x="2594" y="659"/>
                  </a:lnTo>
                  <a:lnTo>
                    <a:pt x="2597" y="656"/>
                  </a:lnTo>
                  <a:lnTo>
                    <a:pt x="2600" y="653"/>
                  </a:lnTo>
                  <a:lnTo>
                    <a:pt x="2604" y="656"/>
                  </a:lnTo>
                  <a:lnTo>
                    <a:pt x="2604" y="656"/>
                  </a:lnTo>
                  <a:lnTo>
                    <a:pt x="2607" y="656"/>
                  </a:lnTo>
                  <a:lnTo>
                    <a:pt x="2607" y="653"/>
                  </a:lnTo>
                  <a:lnTo>
                    <a:pt x="2610" y="647"/>
                  </a:lnTo>
                  <a:lnTo>
                    <a:pt x="2610" y="647"/>
                  </a:lnTo>
                  <a:lnTo>
                    <a:pt x="2613" y="653"/>
                  </a:lnTo>
                  <a:lnTo>
                    <a:pt x="2616" y="662"/>
                  </a:lnTo>
                  <a:lnTo>
                    <a:pt x="2619" y="668"/>
                  </a:lnTo>
                  <a:lnTo>
                    <a:pt x="2622" y="668"/>
                  </a:lnTo>
                  <a:lnTo>
                    <a:pt x="2625" y="665"/>
                  </a:lnTo>
                  <a:lnTo>
                    <a:pt x="2625" y="665"/>
                  </a:lnTo>
                  <a:lnTo>
                    <a:pt x="2628" y="665"/>
                  </a:lnTo>
                  <a:lnTo>
                    <a:pt x="2628" y="668"/>
                  </a:lnTo>
                  <a:lnTo>
                    <a:pt x="2628" y="671"/>
                  </a:lnTo>
                  <a:lnTo>
                    <a:pt x="2631" y="677"/>
                  </a:lnTo>
                  <a:lnTo>
                    <a:pt x="2634" y="677"/>
                  </a:lnTo>
                  <a:lnTo>
                    <a:pt x="2637" y="677"/>
                  </a:lnTo>
                  <a:lnTo>
                    <a:pt x="2637" y="677"/>
                  </a:lnTo>
                  <a:lnTo>
                    <a:pt x="2637" y="680"/>
                  </a:lnTo>
                  <a:lnTo>
                    <a:pt x="2634" y="680"/>
                  </a:lnTo>
                  <a:lnTo>
                    <a:pt x="2628" y="680"/>
                  </a:lnTo>
                  <a:lnTo>
                    <a:pt x="2628" y="680"/>
                  </a:lnTo>
                  <a:lnTo>
                    <a:pt x="2631" y="686"/>
                  </a:lnTo>
                  <a:lnTo>
                    <a:pt x="2634" y="698"/>
                  </a:lnTo>
                  <a:lnTo>
                    <a:pt x="2634" y="698"/>
                  </a:lnTo>
                  <a:lnTo>
                    <a:pt x="2631" y="698"/>
                  </a:lnTo>
                  <a:lnTo>
                    <a:pt x="2628" y="701"/>
                  </a:lnTo>
                  <a:lnTo>
                    <a:pt x="2628" y="701"/>
                  </a:lnTo>
                  <a:lnTo>
                    <a:pt x="2628" y="704"/>
                  </a:lnTo>
                  <a:lnTo>
                    <a:pt x="2625" y="710"/>
                  </a:lnTo>
                  <a:lnTo>
                    <a:pt x="2625" y="710"/>
                  </a:lnTo>
                  <a:lnTo>
                    <a:pt x="2625" y="732"/>
                  </a:lnTo>
                  <a:lnTo>
                    <a:pt x="2622" y="738"/>
                  </a:lnTo>
                  <a:lnTo>
                    <a:pt x="2622" y="738"/>
                  </a:lnTo>
                  <a:lnTo>
                    <a:pt x="2616" y="735"/>
                  </a:lnTo>
                  <a:lnTo>
                    <a:pt x="2616" y="735"/>
                  </a:lnTo>
                  <a:lnTo>
                    <a:pt x="2616" y="759"/>
                  </a:lnTo>
                  <a:lnTo>
                    <a:pt x="2610" y="777"/>
                  </a:lnTo>
                  <a:lnTo>
                    <a:pt x="2604" y="792"/>
                  </a:lnTo>
                  <a:lnTo>
                    <a:pt x="2597" y="810"/>
                  </a:lnTo>
                  <a:lnTo>
                    <a:pt x="2597" y="810"/>
                  </a:lnTo>
                  <a:lnTo>
                    <a:pt x="2591" y="813"/>
                  </a:lnTo>
                  <a:lnTo>
                    <a:pt x="2591" y="813"/>
                  </a:lnTo>
                  <a:lnTo>
                    <a:pt x="2585" y="810"/>
                  </a:lnTo>
                  <a:lnTo>
                    <a:pt x="2585" y="810"/>
                  </a:lnTo>
                  <a:lnTo>
                    <a:pt x="2585" y="816"/>
                  </a:lnTo>
                  <a:lnTo>
                    <a:pt x="2585" y="822"/>
                  </a:lnTo>
                  <a:lnTo>
                    <a:pt x="2585" y="822"/>
                  </a:lnTo>
                  <a:lnTo>
                    <a:pt x="2582" y="825"/>
                  </a:lnTo>
                  <a:lnTo>
                    <a:pt x="2579" y="825"/>
                  </a:lnTo>
                  <a:lnTo>
                    <a:pt x="2570" y="828"/>
                  </a:lnTo>
                  <a:lnTo>
                    <a:pt x="2570" y="828"/>
                  </a:lnTo>
                  <a:lnTo>
                    <a:pt x="2570" y="831"/>
                  </a:lnTo>
                  <a:lnTo>
                    <a:pt x="2570" y="834"/>
                  </a:lnTo>
                  <a:lnTo>
                    <a:pt x="2570" y="834"/>
                  </a:lnTo>
                  <a:lnTo>
                    <a:pt x="2567" y="834"/>
                  </a:lnTo>
                  <a:lnTo>
                    <a:pt x="2564" y="834"/>
                  </a:lnTo>
                  <a:lnTo>
                    <a:pt x="2564" y="834"/>
                  </a:lnTo>
                  <a:lnTo>
                    <a:pt x="2564" y="837"/>
                  </a:lnTo>
                  <a:lnTo>
                    <a:pt x="2564" y="837"/>
                  </a:lnTo>
                  <a:lnTo>
                    <a:pt x="2567" y="841"/>
                  </a:lnTo>
                  <a:lnTo>
                    <a:pt x="2567" y="841"/>
                  </a:lnTo>
                  <a:lnTo>
                    <a:pt x="2561" y="844"/>
                  </a:lnTo>
                  <a:lnTo>
                    <a:pt x="2555" y="847"/>
                  </a:lnTo>
                  <a:lnTo>
                    <a:pt x="2555" y="847"/>
                  </a:lnTo>
                  <a:lnTo>
                    <a:pt x="2552" y="853"/>
                  </a:lnTo>
                  <a:lnTo>
                    <a:pt x="2552" y="859"/>
                  </a:lnTo>
                  <a:lnTo>
                    <a:pt x="2552" y="859"/>
                  </a:lnTo>
                  <a:lnTo>
                    <a:pt x="2546" y="862"/>
                  </a:lnTo>
                  <a:lnTo>
                    <a:pt x="2540" y="865"/>
                  </a:lnTo>
                  <a:lnTo>
                    <a:pt x="2540" y="865"/>
                  </a:lnTo>
                  <a:lnTo>
                    <a:pt x="2537" y="868"/>
                  </a:lnTo>
                  <a:lnTo>
                    <a:pt x="2537" y="871"/>
                  </a:lnTo>
                  <a:lnTo>
                    <a:pt x="2534" y="877"/>
                  </a:lnTo>
                  <a:lnTo>
                    <a:pt x="2534" y="877"/>
                  </a:lnTo>
                  <a:lnTo>
                    <a:pt x="2531" y="877"/>
                  </a:lnTo>
                  <a:lnTo>
                    <a:pt x="2528" y="877"/>
                  </a:lnTo>
                  <a:lnTo>
                    <a:pt x="2528" y="877"/>
                  </a:lnTo>
                  <a:lnTo>
                    <a:pt x="2525" y="883"/>
                  </a:lnTo>
                  <a:lnTo>
                    <a:pt x="2525" y="886"/>
                  </a:lnTo>
                  <a:lnTo>
                    <a:pt x="2522" y="883"/>
                  </a:lnTo>
                  <a:lnTo>
                    <a:pt x="2522" y="883"/>
                  </a:lnTo>
                  <a:lnTo>
                    <a:pt x="2522" y="883"/>
                  </a:lnTo>
                  <a:lnTo>
                    <a:pt x="2519" y="883"/>
                  </a:lnTo>
                  <a:lnTo>
                    <a:pt x="2516" y="886"/>
                  </a:lnTo>
                  <a:lnTo>
                    <a:pt x="2516" y="892"/>
                  </a:lnTo>
                  <a:lnTo>
                    <a:pt x="2516" y="892"/>
                  </a:lnTo>
                  <a:lnTo>
                    <a:pt x="2495" y="895"/>
                  </a:lnTo>
                  <a:lnTo>
                    <a:pt x="2474" y="892"/>
                  </a:lnTo>
                  <a:lnTo>
                    <a:pt x="2474" y="892"/>
                  </a:lnTo>
                  <a:lnTo>
                    <a:pt x="2467" y="898"/>
                  </a:lnTo>
                  <a:lnTo>
                    <a:pt x="2464" y="901"/>
                  </a:lnTo>
                  <a:lnTo>
                    <a:pt x="2464" y="904"/>
                  </a:lnTo>
                  <a:lnTo>
                    <a:pt x="2464" y="904"/>
                  </a:lnTo>
                  <a:lnTo>
                    <a:pt x="2464" y="907"/>
                  </a:lnTo>
                  <a:lnTo>
                    <a:pt x="2464" y="907"/>
                  </a:lnTo>
                  <a:lnTo>
                    <a:pt x="2455" y="910"/>
                  </a:lnTo>
                  <a:lnTo>
                    <a:pt x="2449" y="910"/>
                  </a:lnTo>
                  <a:lnTo>
                    <a:pt x="2452" y="913"/>
                  </a:lnTo>
                  <a:lnTo>
                    <a:pt x="2452" y="913"/>
                  </a:lnTo>
                  <a:lnTo>
                    <a:pt x="2452" y="916"/>
                  </a:lnTo>
                  <a:lnTo>
                    <a:pt x="2449" y="916"/>
                  </a:lnTo>
                  <a:lnTo>
                    <a:pt x="2446" y="916"/>
                  </a:lnTo>
                  <a:lnTo>
                    <a:pt x="2446" y="913"/>
                  </a:lnTo>
                  <a:lnTo>
                    <a:pt x="2446" y="913"/>
                  </a:lnTo>
                  <a:lnTo>
                    <a:pt x="2440" y="919"/>
                  </a:lnTo>
                  <a:lnTo>
                    <a:pt x="2440" y="928"/>
                  </a:lnTo>
                  <a:lnTo>
                    <a:pt x="2440" y="946"/>
                  </a:lnTo>
                  <a:lnTo>
                    <a:pt x="2440" y="946"/>
                  </a:lnTo>
                  <a:lnTo>
                    <a:pt x="2431" y="946"/>
                  </a:lnTo>
                  <a:lnTo>
                    <a:pt x="2422" y="946"/>
                  </a:lnTo>
                  <a:lnTo>
                    <a:pt x="2422" y="946"/>
                  </a:lnTo>
                  <a:lnTo>
                    <a:pt x="2425" y="952"/>
                  </a:lnTo>
                  <a:lnTo>
                    <a:pt x="2422" y="952"/>
                  </a:lnTo>
                  <a:lnTo>
                    <a:pt x="2416" y="952"/>
                  </a:lnTo>
                  <a:lnTo>
                    <a:pt x="2416" y="952"/>
                  </a:lnTo>
                  <a:lnTo>
                    <a:pt x="2419" y="977"/>
                  </a:lnTo>
                  <a:lnTo>
                    <a:pt x="2422" y="986"/>
                  </a:lnTo>
                  <a:lnTo>
                    <a:pt x="2422" y="989"/>
                  </a:lnTo>
                  <a:lnTo>
                    <a:pt x="2425" y="986"/>
                  </a:lnTo>
                  <a:lnTo>
                    <a:pt x="2425" y="986"/>
                  </a:lnTo>
                  <a:lnTo>
                    <a:pt x="2428" y="986"/>
                  </a:lnTo>
                  <a:lnTo>
                    <a:pt x="2428" y="992"/>
                  </a:lnTo>
                  <a:lnTo>
                    <a:pt x="2431" y="1001"/>
                  </a:lnTo>
                  <a:lnTo>
                    <a:pt x="2431" y="1013"/>
                  </a:lnTo>
                  <a:lnTo>
                    <a:pt x="2434" y="1016"/>
                  </a:lnTo>
                  <a:lnTo>
                    <a:pt x="2437" y="1019"/>
                  </a:lnTo>
                  <a:lnTo>
                    <a:pt x="2437" y="1019"/>
                  </a:lnTo>
                  <a:lnTo>
                    <a:pt x="2440" y="1022"/>
                  </a:lnTo>
                  <a:lnTo>
                    <a:pt x="2440" y="1025"/>
                  </a:lnTo>
                  <a:lnTo>
                    <a:pt x="2440" y="1031"/>
                  </a:lnTo>
                  <a:lnTo>
                    <a:pt x="2446" y="1034"/>
                  </a:lnTo>
                  <a:lnTo>
                    <a:pt x="2446" y="1034"/>
                  </a:lnTo>
                  <a:lnTo>
                    <a:pt x="2443" y="1040"/>
                  </a:lnTo>
                  <a:lnTo>
                    <a:pt x="2440" y="1043"/>
                  </a:lnTo>
                  <a:lnTo>
                    <a:pt x="2440" y="1043"/>
                  </a:lnTo>
                  <a:lnTo>
                    <a:pt x="2437" y="1043"/>
                  </a:lnTo>
                  <a:lnTo>
                    <a:pt x="2437" y="1040"/>
                  </a:lnTo>
                  <a:lnTo>
                    <a:pt x="2434" y="1040"/>
                  </a:lnTo>
                  <a:lnTo>
                    <a:pt x="2434" y="1040"/>
                  </a:lnTo>
                  <a:lnTo>
                    <a:pt x="2431" y="1040"/>
                  </a:lnTo>
                  <a:lnTo>
                    <a:pt x="2431" y="1043"/>
                  </a:lnTo>
                  <a:lnTo>
                    <a:pt x="2428" y="1046"/>
                  </a:lnTo>
                  <a:lnTo>
                    <a:pt x="2428" y="1046"/>
                  </a:lnTo>
                  <a:lnTo>
                    <a:pt x="2422" y="1046"/>
                  </a:lnTo>
                  <a:lnTo>
                    <a:pt x="2416" y="1046"/>
                  </a:lnTo>
                  <a:lnTo>
                    <a:pt x="2416" y="1046"/>
                  </a:lnTo>
                  <a:lnTo>
                    <a:pt x="2404" y="1052"/>
                  </a:lnTo>
                  <a:lnTo>
                    <a:pt x="2395" y="1055"/>
                  </a:lnTo>
                  <a:lnTo>
                    <a:pt x="2389" y="1052"/>
                  </a:lnTo>
                  <a:lnTo>
                    <a:pt x="2389" y="1052"/>
                  </a:lnTo>
                  <a:lnTo>
                    <a:pt x="2389" y="1046"/>
                  </a:lnTo>
                  <a:lnTo>
                    <a:pt x="2389" y="1043"/>
                  </a:lnTo>
                  <a:lnTo>
                    <a:pt x="2392" y="1034"/>
                  </a:lnTo>
                  <a:lnTo>
                    <a:pt x="2392" y="1034"/>
                  </a:lnTo>
                  <a:lnTo>
                    <a:pt x="2392" y="1022"/>
                  </a:lnTo>
                  <a:lnTo>
                    <a:pt x="2392" y="1013"/>
                  </a:lnTo>
                  <a:lnTo>
                    <a:pt x="2398" y="1010"/>
                  </a:lnTo>
                  <a:lnTo>
                    <a:pt x="2398" y="1010"/>
                  </a:lnTo>
                  <a:lnTo>
                    <a:pt x="2395" y="1007"/>
                  </a:lnTo>
                  <a:lnTo>
                    <a:pt x="2389" y="1004"/>
                  </a:lnTo>
                  <a:lnTo>
                    <a:pt x="2389" y="1001"/>
                  </a:lnTo>
                  <a:lnTo>
                    <a:pt x="2389" y="995"/>
                  </a:lnTo>
                  <a:lnTo>
                    <a:pt x="2389" y="995"/>
                  </a:lnTo>
                  <a:lnTo>
                    <a:pt x="2383" y="992"/>
                  </a:lnTo>
                  <a:lnTo>
                    <a:pt x="2377" y="992"/>
                  </a:lnTo>
                  <a:lnTo>
                    <a:pt x="2371" y="992"/>
                  </a:lnTo>
                  <a:lnTo>
                    <a:pt x="2365" y="986"/>
                  </a:lnTo>
                  <a:lnTo>
                    <a:pt x="2365" y="986"/>
                  </a:lnTo>
                  <a:lnTo>
                    <a:pt x="2365" y="980"/>
                  </a:lnTo>
                  <a:lnTo>
                    <a:pt x="2371" y="977"/>
                  </a:lnTo>
                  <a:lnTo>
                    <a:pt x="2374" y="974"/>
                  </a:lnTo>
                  <a:lnTo>
                    <a:pt x="2374" y="964"/>
                  </a:lnTo>
                  <a:lnTo>
                    <a:pt x="2374" y="964"/>
                  </a:lnTo>
                  <a:lnTo>
                    <a:pt x="2371" y="964"/>
                  </a:lnTo>
                  <a:lnTo>
                    <a:pt x="2371" y="964"/>
                  </a:lnTo>
                  <a:lnTo>
                    <a:pt x="2368" y="964"/>
                  </a:lnTo>
                  <a:lnTo>
                    <a:pt x="2368" y="964"/>
                  </a:lnTo>
                  <a:lnTo>
                    <a:pt x="2365" y="961"/>
                  </a:lnTo>
                  <a:lnTo>
                    <a:pt x="2362" y="958"/>
                  </a:lnTo>
                  <a:lnTo>
                    <a:pt x="2362" y="958"/>
                  </a:lnTo>
                  <a:lnTo>
                    <a:pt x="2356" y="952"/>
                  </a:lnTo>
                  <a:lnTo>
                    <a:pt x="2353" y="949"/>
                  </a:lnTo>
                  <a:lnTo>
                    <a:pt x="2353" y="949"/>
                  </a:lnTo>
                  <a:lnTo>
                    <a:pt x="2347" y="952"/>
                  </a:lnTo>
                  <a:lnTo>
                    <a:pt x="2340" y="952"/>
                  </a:lnTo>
                  <a:lnTo>
                    <a:pt x="2340" y="952"/>
                  </a:lnTo>
                  <a:lnTo>
                    <a:pt x="2337" y="955"/>
                  </a:lnTo>
                  <a:lnTo>
                    <a:pt x="2337" y="955"/>
                  </a:lnTo>
                  <a:lnTo>
                    <a:pt x="2340" y="958"/>
                  </a:lnTo>
                  <a:lnTo>
                    <a:pt x="2340" y="958"/>
                  </a:lnTo>
                  <a:lnTo>
                    <a:pt x="2340" y="961"/>
                  </a:lnTo>
                  <a:lnTo>
                    <a:pt x="2337" y="961"/>
                  </a:lnTo>
                  <a:lnTo>
                    <a:pt x="2334" y="958"/>
                  </a:lnTo>
                  <a:lnTo>
                    <a:pt x="2331" y="958"/>
                  </a:lnTo>
                  <a:lnTo>
                    <a:pt x="2331" y="964"/>
                  </a:lnTo>
                  <a:lnTo>
                    <a:pt x="2331" y="964"/>
                  </a:lnTo>
                  <a:lnTo>
                    <a:pt x="2325" y="964"/>
                  </a:lnTo>
                  <a:lnTo>
                    <a:pt x="2319" y="964"/>
                  </a:lnTo>
                  <a:lnTo>
                    <a:pt x="2316" y="968"/>
                  </a:lnTo>
                  <a:lnTo>
                    <a:pt x="2307" y="964"/>
                  </a:lnTo>
                  <a:lnTo>
                    <a:pt x="2307" y="964"/>
                  </a:lnTo>
                  <a:lnTo>
                    <a:pt x="2313" y="958"/>
                  </a:lnTo>
                  <a:lnTo>
                    <a:pt x="2313" y="952"/>
                  </a:lnTo>
                  <a:lnTo>
                    <a:pt x="2313" y="946"/>
                  </a:lnTo>
                  <a:lnTo>
                    <a:pt x="2319" y="940"/>
                  </a:lnTo>
                  <a:lnTo>
                    <a:pt x="2319" y="940"/>
                  </a:lnTo>
                  <a:lnTo>
                    <a:pt x="2319" y="940"/>
                  </a:lnTo>
                  <a:lnTo>
                    <a:pt x="2319" y="940"/>
                  </a:lnTo>
                  <a:lnTo>
                    <a:pt x="2313" y="940"/>
                  </a:lnTo>
                  <a:lnTo>
                    <a:pt x="2304" y="940"/>
                  </a:lnTo>
                  <a:lnTo>
                    <a:pt x="2298" y="946"/>
                  </a:lnTo>
                  <a:lnTo>
                    <a:pt x="2298" y="946"/>
                  </a:lnTo>
                  <a:lnTo>
                    <a:pt x="2298" y="949"/>
                  </a:lnTo>
                  <a:lnTo>
                    <a:pt x="2295" y="946"/>
                  </a:lnTo>
                  <a:lnTo>
                    <a:pt x="2295" y="940"/>
                  </a:lnTo>
                  <a:lnTo>
                    <a:pt x="2295" y="940"/>
                  </a:lnTo>
                  <a:lnTo>
                    <a:pt x="2292" y="943"/>
                  </a:lnTo>
                  <a:lnTo>
                    <a:pt x="2289" y="946"/>
                  </a:lnTo>
                  <a:lnTo>
                    <a:pt x="2286" y="952"/>
                  </a:lnTo>
                  <a:lnTo>
                    <a:pt x="2283" y="952"/>
                  </a:lnTo>
                  <a:lnTo>
                    <a:pt x="2283" y="952"/>
                  </a:lnTo>
                  <a:lnTo>
                    <a:pt x="2271" y="961"/>
                  </a:lnTo>
                  <a:lnTo>
                    <a:pt x="2271" y="961"/>
                  </a:lnTo>
                  <a:lnTo>
                    <a:pt x="2268" y="964"/>
                  </a:lnTo>
                  <a:lnTo>
                    <a:pt x="2268" y="971"/>
                  </a:lnTo>
                  <a:lnTo>
                    <a:pt x="2268" y="971"/>
                  </a:lnTo>
                  <a:lnTo>
                    <a:pt x="2253" y="968"/>
                  </a:lnTo>
                  <a:lnTo>
                    <a:pt x="2238" y="971"/>
                  </a:lnTo>
                  <a:lnTo>
                    <a:pt x="2238" y="971"/>
                  </a:lnTo>
                  <a:lnTo>
                    <a:pt x="2241" y="971"/>
                  </a:lnTo>
                  <a:lnTo>
                    <a:pt x="2241" y="977"/>
                  </a:lnTo>
                  <a:lnTo>
                    <a:pt x="2244" y="983"/>
                  </a:lnTo>
                  <a:lnTo>
                    <a:pt x="2244" y="983"/>
                  </a:lnTo>
                  <a:lnTo>
                    <a:pt x="2250" y="983"/>
                  </a:lnTo>
                  <a:lnTo>
                    <a:pt x="2253" y="983"/>
                  </a:lnTo>
                  <a:lnTo>
                    <a:pt x="2253" y="983"/>
                  </a:lnTo>
                  <a:lnTo>
                    <a:pt x="2256" y="986"/>
                  </a:lnTo>
                  <a:lnTo>
                    <a:pt x="2253" y="989"/>
                  </a:lnTo>
                  <a:lnTo>
                    <a:pt x="2253" y="989"/>
                  </a:lnTo>
                  <a:lnTo>
                    <a:pt x="2259" y="989"/>
                  </a:lnTo>
                  <a:lnTo>
                    <a:pt x="2268" y="989"/>
                  </a:lnTo>
                  <a:lnTo>
                    <a:pt x="2268" y="989"/>
                  </a:lnTo>
                  <a:lnTo>
                    <a:pt x="2268" y="995"/>
                  </a:lnTo>
                  <a:lnTo>
                    <a:pt x="2268" y="998"/>
                  </a:lnTo>
                  <a:lnTo>
                    <a:pt x="2268" y="998"/>
                  </a:lnTo>
                  <a:lnTo>
                    <a:pt x="2274" y="1001"/>
                  </a:lnTo>
                  <a:lnTo>
                    <a:pt x="2280" y="1001"/>
                  </a:lnTo>
                  <a:lnTo>
                    <a:pt x="2280" y="1001"/>
                  </a:lnTo>
                  <a:lnTo>
                    <a:pt x="2280" y="1001"/>
                  </a:lnTo>
                  <a:lnTo>
                    <a:pt x="2283" y="998"/>
                  </a:lnTo>
                  <a:lnTo>
                    <a:pt x="2283" y="995"/>
                  </a:lnTo>
                  <a:lnTo>
                    <a:pt x="2286" y="995"/>
                  </a:lnTo>
                  <a:lnTo>
                    <a:pt x="2286" y="995"/>
                  </a:lnTo>
                  <a:lnTo>
                    <a:pt x="2298" y="995"/>
                  </a:lnTo>
                  <a:lnTo>
                    <a:pt x="2307" y="995"/>
                  </a:lnTo>
                  <a:lnTo>
                    <a:pt x="2313" y="1001"/>
                  </a:lnTo>
                  <a:lnTo>
                    <a:pt x="2316" y="1010"/>
                  </a:lnTo>
                  <a:lnTo>
                    <a:pt x="2316" y="1010"/>
                  </a:lnTo>
                  <a:lnTo>
                    <a:pt x="2310" y="1013"/>
                  </a:lnTo>
                  <a:lnTo>
                    <a:pt x="2304" y="1013"/>
                  </a:lnTo>
                  <a:lnTo>
                    <a:pt x="2301" y="1013"/>
                  </a:lnTo>
                  <a:lnTo>
                    <a:pt x="2295" y="1010"/>
                  </a:lnTo>
                  <a:lnTo>
                    <a:pt x="2295" y="1010"/>
                  </a:lnTo>
                  <a:lnTo>
                    <a:pt x="2292" y="1019"/>
                  </a:lnTo>
                  <a:lnTo>
                    <a:pt x="2292" y="1031"/>
                  </a:lnTo>
                  <a:lnTo>
                    <a:pt x="2292" y="1031"/>
                  </a:lnTo>
                  <a:lnTo>
                    <a:pt x="2286" y="1031"/>
                  </a:lnTo>
                  <a:lnTo>
                    <a:pt x="2286" y="1031"/>
                  </a:lnTo>
                  <a:lnTo>
                    <a:pt x="2286" y="1034"/>
                  </a:lnTo>
                  <a:lnTo>
                    <a:pt x="2286" y="1034"/>
                  </a:lnTo>
                  <a:lnTo>
                    <a:pt x="2286" y="1034"/>
                  </a:lnTo>
                  <a:lnTo>
                    <a:pt x="2286" y="1037"/>
                  </a:lnTo>
                  <a:lnTo>
                    <a:pt x="2280" y="1037"/>
                  </a:lnTo>
                  <a:lnTo>
                    <a:pt x="2271" y="1040"/>
                  </a:lnTo>
                  <a:lnTo>
                    <a:pt x="2271" y="1040"/>
                  </a:lnTo>
                  <a:lnTo>
                    <a:pt x="2277" y="1049"/>
                  </a:lnTo>
                  <a:lnTo>
                    <a:pt x="2283" y="1058"/>
                  </a:lnTo>
                  <a:lnTo>
                    <a:pt x="2289" y="1067"/>
                  </a:lnTo>
                  <a:lnTo>
                    <a:pt x="2292" y="1079"/>
                  </a:lnTo>
                  <a:lnTo>
                    <a:pt x="2292" y="1079"/>
                  </a:lnTo>
                  <a:lnTo>
                    <a:pt x="2295" y="1073"/>
                  </a:lnTo>
                  <a:lnTo>
                    <a:pt x="2298" y="1073"/>
                  </a:lnTo>
                  <a:lnTo>
                    <a:pt x="2298" y="1079"/>
                  </a:lnTo>
                  <a:lnTo>
                    <a:pt x="2304" y="1082"/>
                  </a:lnTo>
                  <a:lnTo>
                    <a:pt x="2304" y="1082"/>
                  </a:lnTo>
                  <a:lnTo>
                    <a:pt x="2304" y="1110"/>
                  </a:lnTo>
                  <a:lnTo>
                    <a:pt x="2304" y="1119"/>
                  </a:lnTo>
                  <a:lnTo>
                    <a:pt x="2298" y="1128"/>
                  </a:lnTo>
                  <a:lnTo>
                    <a:pt x="2298" y="1128"/>
                  </a:lnTo>
                  <a:lnTo>
                    <a:pt x="2304" y="1137"/>
                  </a:lnTo>
                  <a:lnTo>
                    <a:pt x="2307" y="1146"/>
                  </a:lnTo>
                  <a:lnTo>
                    <a:pt x="2307" y="1170"/>
                  </a:lnTo>
                  <a:lnTo>
                    <a:pt x="2307" y="1170"/>
                  </a:lnTo>
                  <a:lnTo>
                    <a:pt x="2304" y="1167"/>
                  </a:lnTo>
                  <a:lnTo>
                    <a:pt x="2301" y="1167"/>
                  </a:lnTo>
                  <a:lnTo>
                    <a:pt x="2298" y="1173"/>
                  </a:lnTo>
                  <a:lnTo>
                    <a:pt x="2298" y="1182"/>
                  </a:lnTo>
                  <a:lnTo>
                    <a:pt x="2298" y="1182"/>
                  </a:lnTo>
                  <a:lnTo>
                    <a:pt x="2295" y="1182"/>
                  </a:lnTo>
                  <a:lnTo>
                    <a:pt x="2295" y="1182"/>
                  </a:lnTo>
                  <a:lnTo>
                    <a:pt x="2292" y="1179"/>
                  </a:lnTo>
                  <a:lnTo>
                    <a:pt x="2292" y="1185"/>
                  </a:lnTo>
                  <a:lnTo>
                    <a:pt x="2292" y="1185"/>
                  </a:lnTo>
                  <a:lnTo>
                    <a:pt x="2286" y="1188"/>
                  </a:lnTo>
                  <a:lnTo>
                    <a:pt x="2283" y="1194"/>
                  </a:lnTo>
                  <a:lnTo>
                    <a:pt x="2283" y="1200"/>
                  </a:lnTo>
                  <a:lnTo>
                    <a:pt x="2283" y="1200"/>
                  </a:lnTo>
                  <a:lnTo>
                    <a:pt x="2277" y="1200"/>
                  </a:lnTo>
                  <a:lnTo>
                    <a:pt x="2274" y="1206"/>
                  </a:lnTo>
                  <a:lnTo>
                    <a:pt x="2274" y="1209"/>
                  </a:lnTo>
                  <a:lnTo>
                    <a:pt x="2268" y="1209"/>
                  </a:lnTo>
                  <a:lnTo>
                    <a:pt x="2268" y="1209"/>
                  </a:lnTo>
                  <a:lnTo>
                    <a:pt x="2268" y="1212"/>
                  </a:lnTo>
                  <a:lnTo>
                    <a:pt x="2268" y="1215"/>
                  </a:lnTo>
                  <a:lnTo>
                    <a:pt x="2262" y="1222"/>
                  </a:lnTo>
                  <a:lnTo>
                    <a:pt x="2256" y="1228"/>
                  </a:lnTo>
                  <a:lnTo>
                    <a:pt x="2253" y="1228"/>
                  </a:lnTo>
                  <a:lnTo>
                    <a:pt x="2253" y="1231"/>
                  </a:lnTo>
                  <a:lnTo>
                    <a:pt x="2253" y="1231"/>
                  </a:lnTo>
                  <a:lnTo>
                    <a:pt x="2256" y="1234"/>
                  </a:lnTo>
                  <a:lnTo>
                    <a:pt x="2256" y="1234"/>
                  </a:lnTo>
                  <a:lnTo>
                    <a:pt x="2253" y="1234"/>
                  </a:lnTo>
                  <a:lnTo>
                    <a:pt x="2247" y="1237"/>
                  </a:lnTo>
                  <a:lnTo>
                    <a:pt x="2247" y="1237"/>
                  </a:lnTo>
                  <a:lnTo>
                    <a:pt x="2244" y="1243"/>
                  </a:lnTo>
                  <a:lnTo>
                    <a:pt x="2244" y="1252"/>
                  </a:lnTo>
                  <a:lnTo>
                    <a:pt x="2244" y="1252"/>
                  </a:lnTo>
                  <a:lnTo>
                    <a:pt x="2238" y="1252"/>
                  </a:lnTo>
                  <a:lnTo>
                    <a:pt x="2235" y="1252"/>
                  </a:lnTo>
                  <a:lnTo>
                    <a:pt x="2235" y="1252"/>
                  </a:lnTo>
                  <a:lnTo>
                    <a:pt x="2235" y="1255"/>
                  </a:lnTo>
                  <a:lnTo>
                    <a:pt x="2235" y="1258"/>
                  </a:lnTo>
                  <a:lnTo>
                    <a:pt x="2235" y="1258"/>
                  </a:lnTo>
                  <a:lnTo>
                    <a:pt x="2229" y="1261"/>
                  </a:lnTo>
                  <a:lnTo>
                    <a:pt x="2226" y="1261"/>
                  </a:lnTo>
                  <a:lnTo>
                    <a:pt x="2223" y="1261"/>
                  </a:lnTo>
                  <a:lnTo>
                    <a:pt x="2223" y="1267"/>
                  </a:lnTo>
                  <a:lnTo>
                    <a:pt x="2223" y="1267"/>
                  </a:lnTo>
                  <a:lnTo>
                    <a:pt x="2198" y="1270"/>
                  </a:lnTo>
                  <a:lnTo>
                    <a:pt x="2174" y="1267"/>
                  </a:lnTo>
                  <a:lnTo>
                    <a:pt x="2174" y="1267"/>
                  </a:lnTo>
                  <a:lnTo>
                    <a:pt x="2171" y="1267"/>
                  </a:lnTo>
                  <a:lnTo>
                    <a:pt x="2168" y="1270"/>
                  </a:lnTo>
                  <a:lnTo>
                    <a:pt x="2168" y="1279"/>
                  </a:lnTo>
                  <a:lnTo>
                    <a:pt x="2168" y="1279"/>
                  </a:lnTo>
                  <a:lnTo>
                    <a:pt x="2165" y="1276"/>
                  </a:lnTo>
                  <a:lnTo>
                    <a:pt x="2162" y="1276"/>
                  </a:lnTo>
                  <a:lnTo>
                    <a:pt x="2153" y="1282"/>
                  </a:lnTo>
                  <a:lnTo>
                    <a:pt x="2147" y="1285"/>
                  </a:lnTo>
                  <a:lnTo>
                    <a:pt x="2144" y="1288"/>
                  </a:lnTo>
                  <a:lnTo>
                    <a:pt x="2144" y="1288"/>
                  </a:lnTo>
                  <a:lnTo>
                    <a:pt x="2141" y="1285"/>
                  </a:lnTo>
                  <a:lnTo>
                    <a:pt x="2138" y="1285"/>
                  </a:lnTo>
                  <a:lnTo>
                    <a:pt x="2135" y="1288"/>
                  </a:lnTo>
                  <a:lnTo>
                    <a:pt x="2129" y="1291"/>
                  </a:lnTo>
                  <a:lnTo>
                    <a:pt x="2129" y="1291"/>
                  </a:lnTo>
                  <a:lnTo>
                    <a:pt x="2126" y="1294"/>
                  </a:lnTo>
                  <a:lnTo>
                    <a:pt x="2126" y="1294"/>
                  </a:lnTo>
                  <a:lnTo>
                    <a:pt x="2126" y="1297"/>
                  </a:lnTo>
                  <a:lnTo>
                    <a:pt x="2126" y="1300"/>
                  </a:lnTo>
                  <a:lnTo>
                    <a:pt x="2126" y="1300"/>
                  </a:lnTo>
                  <a:lnTo>
                    <a:pt x="2120" y="1303"/>
                  </a:lnTo>
                  <a:lnTo>
                    <a:pt x="2114" y="1300"/>
                  </a:lnTo>
                  <a:lnTo>
                    <a:pt x="2108" y="1294"/>
                  </a:lnTo>
                  <a:lnTo>
                    <a:pt x="2099" y="1291"/>
                  </a:lnTo>
                  <a:lnTo>
                    <a:pt x="2099" y="1291"/>
                  </a:lnTo>
                  <a:lnTo>
                    <a:pt x="2093" y="1291"/>
                  </a:lnTo>
                  <a:lnTo>
                    <a:pt x="2086" y="1291"/>
                  </a:lnTo>
                  <a:lnTo>
                    <a:pt x="2080" y="1294"/>
                  </a:lnTo>
                  <a:lnTo>
                    <a:pt x="2074" y="1294"/>
                  </a:lnTo>
                  <a:lnTo>
                    <a:pt x="2074" y="1294"/>
                  </a:lnTo>
                  <a:lnTo>
                    <a:pt x="2068" y="1300"/>
                  </a:lnTo>
                  <a:lnTo>
                    <a:pt x="2068" y="1312"/>
                  </a:lnTo>
                  <a:lnTo>
                    <a:pt x="2068" y="1312"/>
                  </a:lnTo>
                  <a:lnTo>
                    <a:pt x="2059" y="1312"/>
                  </a:lnTo>
                  <a:lnTo>
                    <a:pt x="2056" y="1312"/>
                  </a:lnTo>
                  <a:lnTo>
                    <a:pt x="2050" y="1318"/>
                  </a:lnTo>
                  <a:lnTo>
                    <a:pt x="2047" y="1318"/>
                  </a:lnTo>
                  <a:lnTo>
                    <a:pt x="2047" y="1318"/>
                  </a:lnTo>
                  <a:lnTo>
                    <a:pt x="2047" y="1324"/>
                  </a:lnTo>
                  <a:lnTo>
                    <a:pt x="2050" y="1327"/>
                  </a:lnTo>
                  <a:lnTo>
                    <a:pt x="2053" y="1330"/>
                  </a:lnTo>
                  <a:lnTo>
                    <a:pt x="2056" y="1336"/>
                  </a:lnTo>
                  <a:lnTo>
                    <a:pt x="2056" y="1336"/>
                  </a:lnTo>
                  <a:lnTo>
                    <a:pt x="2056" y="1342"/>
                  </a:lnTo>
                  <a:lnTo>
                    <a:pt x="2059" y="1342"/>
                  </a:lnTo>
                  <a:lnTo>
                    <a:pt x="2059" y="1342"/>
                  </a:lnTo>
                  <a:lnTo>
                    <a:pt x="2062" y="1346"/>
                  </a:lnTo>
                  <a:lnTo>
                    <a:pt x="2062" y="1346"/>
                  </a:lnTo>
                  <a:lnTo>
                    <a:pt x="2062" y="1352"/>
                  </a:lnTo>
                  <a:lnTo>
                    <a:pt x="2062" y="1352"/>
                  </a:lnTo>
                  <a:lnTo>
                    <a:pt x="2068" y="1355"/>
                  </a:lnTo>
                  <a:lnTo>
                    <a:pt x="2074" y="1355"/>
                  </a:lnTo>
                  <a:lnTo>
                    <a:pt x="2074" y="1355"/>
                  </a:lnTo>
                  <a:lnTo>
                    <a:pt x="2074" y="1361"/>
                  </a:lnTo>
                  <a:lnTo>
                    <a:pt x="2074" y="1364"/>
                  </a:lnTo>
                  <a:lnTo>
                    <a:pt x="2074" y="1364"/>
                  </a:lnTo>
                  <a:lnTo>
                    <a:pt x="2080" y="1364"/>
                  </a:lnTo>
                  <a:lnTo>
                    <a:pt x="2083" y="1364"/>
                  </a:lnTo>
                  <a:lnTo>
                    <a:pt x="2083" y="1364"/>
                  </a:lnTo>
                  <a:lnTo>
                    <a:pt x="2086" y="1373"/>
                  </a:lnTo>
                  <a:lnTo>
                    <a:pt x="2093" y="1385"/>
                  </a:lnTo>
                  <a:lnTo>
                    <a:pt x="2093" y="1385"/>
                  </a:lnTo>
                  <a:lnTo>
                    <a:pt x="2105" y="1397"/>
                  </a:lnTo>
                  <a:lnTo>
                    <a:pt x="2105" y="1397"/>
                  </a:lnTo>
                  <a:lnTo>
                    <a:pt x="2105" y="1406"/>
                  </a:lnTo>
                  <a:lnTo>
                    <a:pt x="2105" y="1412"/>
                  </a:lnTo>
                  <a:lnTo>
                    <a:pt x="2105" y="1412"/>
                  </a:lnTo>
                  <a:lnTo>
                    <a:pt x="2108" y="1421"/>
                  </a:lnTo>
                  <a:lnTo>
                    <a:pt x="2108" y="1430"/>
                  </a:lnTo>
                  <a:lnTo>
                    <a:pt x="2108" y="1430"/>
                  </a:lnTo>
                  <a:lnTo>
                    <a:pt x="2108" y="1436"/>
                  </a:lnTo>
                  <a:lnTo>
                    <a:pt x="2105" y="1442"/>
                  </a:lnTo>
                  <a:lnTo>
                    <a:pt x="2105" y="1442"/>
                  </a:lnTo>
                  <a:lnTo>
                    <a:pt x="2105" y="1451"/>
                  </a:lnTo>
                  <a:lnTo>
                    <a:pt x="2102" y="1451"/>
                  </a:lnTo>
                  <a:lnTo>
                    <a:pt x="2096" y="1448"/>
                  </a:lnTo>
                  <a:lnTo>
                    <a:pt x="2096" y="1448"/>
                  </a:lnTo>
                  <a:lnTo>
                    <a:pt x="2096" y="1457"/>
                  </a:lnTo>
                  <a:lnTo>
                    <a:pt x="2093" y="1460"/>
                  </a:lnTo>
                  <a:lnTo>
                    <a:pt x="2090" y="1463"/>
                  </a:lnTo>
                  <a:lnTo>
                    <a:pt x="2086" y="1469"/>
                  </a:lnTo>
                  <a:lnTo>
                    <a:pt x="2086" y="1469"/>
                  </a:lnTo>
                  <a:lnTo>
                    <a:pt x="2077" y="1469"/>
                  </a:lnTo>
                  <a:lnTo>
                    <a:pt x="2074" y="1473"/>
                  </a:lnTo>
                  <a:lnTo>
                    <a:pt x="2068" y="1476"/>
                  </a:lnTo>
                  <a:lnTo>
                    <a:pt x="2062" y="1479"/>
                  </a:lnTo>
                  <a:lnTo>
                    <a:pt x="2062" y="1479"/>
                  </a:lnTo>
                  <a:lnTo>
                    <a:pt x="2062" y="1479"/>
                  </a:lnTo>
                  <a:lnTo>
                    <a:pt x="2059" y="1482"/>
                  </a:lnTo>
                  <a:lnTo>
                    <a:pt x="2059" y="1488"/>
                  </a:lnTo>
                  <a:lnTo>
                    <a:pt x="2059" y="1488"/>
                  </a:lnTo>
                  <a:lnTo>
                    <a:pt x="2053" y="1488"/>
                  </a:lnTo>
                  <a:lnTo>
                    <a:pt x="2050" y="1488"/>
                  </a:lnTo>
                  <a:lnTo>
                    <a:pt x="2050" y="1491"/>
                  </a:lnTo>
                  <a:lnTo>
                    <a:pt x="2050" y="1491"/>
                  </a:lnTo>
                  <a:lnTo>
                    <a:pt x="2053" y="1494"/>
                  </a:lnTo>
                  <a:lnTo>
                    <a:pt x="2050" y="1494"/>
                  </a:lnTo>
                  <a:lnTo>
                    <a:pt x="2050" y="1494"/>
                  </a:lnTo>
                  <a:lnTo>
                    <a:pt x="2047" y="1500"/>
                  </a:lnTo>
                  <a:lnTo>
                    <a:pt x="2044" y="1503"/>
                  </a:lnTo>
                  <a:lnTo>
                    <a:pt x="2038" y="1503"/>
                  </a:lnTo>
                  <a:lnTo>
                    <a:pt x="2038" y="1503"/>
                  </a:lnTo>
                  <a:lnTo>
                    <a:pt x="2038" y="1494"/>
                  </a:lnTo>
                  <a:lnTo>
                    <a:pt x="2038" y="1491"/>
                  </a:lnTo>
                  <a:lnTo>
                    <a:pt x="2032" y="1494"/>
                  </a:lnTo>
                  <a:lnTo>
                    <a:pt x="2032" y="1494"/>
                  </a:lnTo>
                  <a:lnTo>
                    <a:pt x="2032" y="1491"/>
                  </a:lnTo>
                  <a:lnTo>
                    <a:pt x="2032" y="1491"/>
                  </a:lnTo>
                  <a:lnTo>
                    <a:pt x="2029" y="1482"/>
                  </a:lnTo>
                  <a:lnTo>
                    <a:pt x="2023" y="1473"/>
                  </a:lnTo>
                  <a:lnTo>
                    <a:pt x="2023" y="1473"/>
                  </a:lnTo>
                  <a:lnTo>
                    <a:pt x="2020" y="1473"/>
                  </a:lnTo>
                  <a:lnTo>
                    <a:pt x="2014" y="1473"/>
                  </a:lnTo>
                  <a:lnTo>
                    <a:pt x="2014" y="1473"/>
                  </a:lnTo>
                  <a:lnTo>
                    <a:pt x="2014" y="1469"/>
                  </a:lnTo>
                  <a:lnTo>
                    <a:pt x="2014" y="1466"/>
                  </a:lnTo>
                  <a:lnTo>
                    <a:pt x="2014" y="1466"/>
                  </a:lnTo>
                  <a:lnTo>
                    <a:pt x="2005" y="1463"/>
                  </a:lnTo>
                  <a:lnTo>
                    <a:pt x="1999" y="1460"/>
                  </a:lnTo>
                  <a:lnTo>
                    <a:pt x="1999" y="1460"/>
                  </a:lnTo>
                  <a:lnTo>
                    <a:pt x="1999" y="1457"/>
                  </a:lnTo>
                  <a:lnTo>
                    <a:pt x="1999" y="1454"/>
                  </a:lnTo>
                  <a:lnTo>
                    <a:pt x="1999" y="1454"/>
                  </a:lnTo>
                  <a:lnTo>
                    <a:pt x="1993" y="1454"/>
                  </a:lnTo>
                  <a:lnTo>
                    <a:pt x="1987" y="1454"/>
                  </a:lnTo>
                  <a:lnTo>
                    <a:pt x="1987" y="1454"/>
                  </a:lnTo>
                  <a:lnTo>
                    <a:pt x="1984" y="1451"/>
                  </a:lnTo>
                  <a:lnTo>
                    <a:pt x="1984" y="1448"/>
                  </a:lnTo>
                  <a:lnTo>
                    <a:pt x="1981" y="1442"/>
                  </a:lnTo>
                  <a:lnTo>
                    <a:pt x="1981" y="1442"/>
                  </a:lnTo>
                  <a:lnTo>
                    <a:pt x="1978" y="1442"/>
                  </a:lnTo>
                  <a:lnTo>
                    <a:pt x="1978" y="1445"/>
                  </a:lnTo>
                  <a:lnTo>
                    <a:pt x="1978" y="1445"/>
                  </a:lnTo>
                  <a:lnTo>
                    <a:pt x="1972" y="1436"/>
                  </a:lnTo>
                  <a:lnTo>
                    <a:pt x="1966" y="1430"/>
                  </a:lnTo>
                  <a:lnTo>
                    <a:pt x="1966" y="1430"/>
                  </a:lnTo>
                  <a:lnTo>
                    <a:pt x="1963" y="1427"/>
                  </a:lnTo>
                  <a:lnTo>
                    <a:pt x="1960" y="1430"/>
                  </a:lnTo>
                  <a:lnTo>
                    <a:pt x="1956" y="1436"/>
                  </a:lnTo>
                  <a:lnTo>
                    <a:pt x="1953" y="1448"/>
                  </a:lnTo>
                  <a:lnTo>
                    <a:pt x="1953" y="1448"/>
                  </a:lnTo>
                  <a:lnTo>
                    <a:pt x="1944" y="1454"/>
                  </a:lnTo>
                  <a:lnTo>
                    <a:pt x="1944" y="1454"/>
                  </a:lnTo>
                  <a:lnTo>
                    <a:pt x="1944" y="1466"/>
                  </a:lnTo>
                  <a:lnTo>
                    <a:pt x="1944" y="1473"/>
                  </a:lnTo>
                  <a:lnTo>
                    <a:pt x="1941" y="1479"/>
                  </a:lnTo>
                  <a:lnTo>
                    <a:pt x="1941" y="1479"/>
                  </a:lnTo>
                  <a:lnTo>
                    <a:pt x="1944" y="1485"/>
                  </a:lnTo>
                  <a:lnTo>
                    <a:pt x="1944" y="1491"/>
                  </a:lnTo>
                  <a:lnTo>
                    <a:pt x="1944" y="1491"/>
                  </a:lnTo>
                  <a:lnTo>
                    <a:pt x="1950" y="1497"/>
                  </a:lnTo>
                  <a:lnTo>
                    <a:pt x="1953" y="1497"/>
                  </a:lnTo>
                  <a:lnTo>
                    <a:pt x="1953" y="1494"/>
                  </a:lnTo>
                  <a:lnTo>
                    <a:pt x="1953" y="1494"/>
                  </a:lnTo>
                  <a:lnTo>
                    <a:pt x="1960" y="1500"/>
                  </a:lnTo>
                  <a:lnTo>
                    <a:pt x="1960" y="1506"/>
                  </a:lnTo>
                  <a:lnTo>
                    <a:pt x="1956" y="1524"/>
                  </a:lnTo>
                  <a:lnTo>
                    <a:pt x="1956" y="1524"/>
                  </a:lnTo>
                  <a:lnTo>
                    <a:pt x="1960" y="1527"/>
                  </a:lnTo>
                  <a:lnTo>
                    <a:pt x="1963" y="1530"/>
                  </a:lnTo>
                  <a:lnTo>
                    <a:pt x="1963" y="1530"/>
                  </a:lnTo>
                  <a:lnTo>
                    <a:pt x="1969" y="1539"/>
                  </a:lnTo>
                  <a:lnTo>
                    <a:pt x="1969" y="1539"/>
                  </a:lnTo>
                  <a:lnTo>
                    <a:pt x="1990" y="1551"/>
                  </a:lnTo>
                  <a:lnTo>
                    <a:pt x="1990" y="1551"/>
                  </a:lnTo>
                  <a:lnTo>
                    <a:pt x="1990" y="1554"/>
                  </a:lnTo>
                  <a:lnTo>
                    <a:pt x="1993" y="1554"/>
                  </a:lnTo>
                  <a:lnTo>
                    <a:pt x="1993" y="1554"/>
                  </a:lnTo>
                  <a:lnTo>
                    <a:pt x="1996" y="1557"/>
                  </a:lnTo>
                  <a:lnTo>
                    <a:pt x="1999" y="1557"/>
                  </a:lnTo>
                  <a:lnTo>
                    <a:pt x="1999" y="1563"/>
                  </a:lnTo>
                  <a:lnTo>
                    <a:pt x="1999" y="1563"/>
                  </a:lnTo>
                  <a:lnTo>
                    <a:pt x="1999" y="1566"/>
                  </a:lnTo>
                  <a:lnTo>
                    <a:pt x="2002" y="1566"/>
                  </a:lnTo>
                  <a:lnTo>
                    <a:pt x="2005" y="1566"/>
                  </a:lnTo>
                  <a:lnTo>
                    <a:pt x="2008" y="1566"/>
                  </a:lnTo>
                  <a:lnTo>
                    <a:pt x="2008" y="1566"/>
                  </a:lnTo>
                  <a:lnTo>
                    <a:pt x="2008" y="1575"/>
                  </a:lnTo>
                  <a:lnTo>
                    <a:pt x="2008" y="1584"/>
                  </a:lnTo>
                  <a:lnTo>
                    <a:pt x="2008" y="1584"/>
                  </a:lnTo>
                  <a:lnTo>
                    <a:pt x="2014" y="1593"/>
                  </a:lnTo>
                  <a:lnTo>
                    <a:pt x="2014" y="1593"/>
                  </a:lnTo>
                  <a:lnTo>
                    <a:pt x="2011" y="1600"/>
                  </a:lnTo>
                  <a:lnTo>
                    <a:pt x="2011" y="1606"/>
                  </a:lnTo>
                  <a:lnTo>
                    <a:pt x="2020" y="1609"/>
                  </a:lnTo>
                  <a:lnTo>
                    <a:pt x="2020" y="1609"/>
                  </a:lnTo>
                  <a:lnTo>
                    <a:pt x="2017" y="1612"/>
                  </a:lnTo>
                  <a:lnTo>
                    <a:pt x="2011" y="1615"/>
                  </a:lnTo>
                  <a:lnTo>
                    <a:pt x="2002" y="1612"/>
                  </a:lnTo>
                  <a:lnTo>
                    <a:pt x="2002" y="1612"/>
                  </a:lnTo>
                  <a:lnTo>
                    <a:pt x="1990" y="1612"/>
                  </a:lnTo>
                  <a:lnTo>
                    <a:pt x="1981" y="1609"/>
                  </a:lnTo>
                  <a:lnTo>
                    <a:pt x="1981" y="1609"/>
                  </a:lnTo>
                  <a:lnTo>
                    <a:pt x="1984" y="1603"/>
                  </a:lnTo>
                  <a:lnTo>
                    <a:pt x="1984" y="1600"/>
                  </a:lnTo>
                  <a:lnTo>
                    <a:pt x="1978" y="1606"/>
                  </a:lnTo>
                  <a:lnTo>
                    <a:pt x="1978" y="1606"/>
                  </a:lnTo>
                  <a:lnTo>
                    <a:pt x="1975" y="1600"/>
                  </a:lnTo>
                  <a:lnTo>
                    <a:pt x="1972" y="1593"/>
                  </a:lnTo>
                  <a:lnTo>
                    <a:pt x="1969" y="1584"/>
                  </a:lnTo>
                  <a:lnTo>
                    <a:pt x="1969" y="1584"/>
                  </a:lnTo>
                  <a:lnTo>
                    <a:pt x="1966" y="1578"/>
                  </a:lnTo>
                  <a:lnTo>
                    <a:pt x="1956" y="1572"/>
                  </a:lnTo>
                  <a:lnTo>
                    <a:pt x="1956" y="1572"/>
                  </a:lnTo>
                  <a:lnTo>
                    <a:pt x="1956" y="1563"/>
                  </a:lnTo>
                  <a:lnTo>
                    <a:pt x="1960" y="1560"/>
                  </a:lnTo>
                  <a:lnTo>
                    <a:pt x="1963" y="1560"/>
                  </a:lnTo>
                  <a:lnTo>
                    <a:pt x="1963" y="1560"/>
                  </a:lnTo>
                  <a:lnTo>
                    <a:pt x="1953" y="1545"/>
                  </a:lnTo>
                  <a:lnTo>
                    <a:pt x="1947" y="1539"/>
                  </a:lnTo>
                  <a:lnTo>
                    <a:pt x="1941" y="1536"/>
                  </a:lnTo>
                  <a:lnTo>
                    <a:pt x="1941" y="1536"/>
                  </a:lnTo>
                  <a:lnTo>
                    <a:pt x="1941" y="1530"/>
                  </a:lnTo>
                  <a:lnTo>
                    <a:pt x="1938" y="1527"/>
                  </a:lnTo>
                  <a:lnTo>
                    <a:pt x="1938" y="1524"/>
                  </a:lnTo>
                  <a:lnTo>
                    <a:pt x="1941" y="1524"/>
                  </a:lnTo>
                  <a:lnTo>
                    <a:pt x="1941" y="1524"/>
                  </a:lnTo>
                  <a:lnTo>
                    <a:pt x="1935" y="1518"/>
                  </a:lnTo>
                  <a:lnTo>
                    <a:pt x="1929" y="1515"/>
                  </a:lnTo>
                  <a:lnTo>
                    <a:pt x="1929" y="1515"/>
                  </a:lnTo>
                  <a:lnTo>
                    <a:pt x="1929" y="1506"/>
                  </a:lnTo>
                  <a:lnTo>
                    <a:pt x="1926" y="1503"/>
                  </a:lnTo>
                  <a:lnTo>
                    <a:pt x="1926" y="1503"/>
                  </a:lnTo>
                  <a:lnTo>
                    <a:pt x="1926" y="1503"/>
                  </a:lnTo>
                  <a:lnTo>
                    <a:pt x="1926" y="1497"/>
                  </a:lnTo>
                  <a:lnTo>
                    <a:pt x="1926" y="1494"/>
                  </a:lnTo>
                  <a:lnTo>
                    <a:pt x="1929" y="1488"/>
                  </a:lnTo>
                  <a:lnTo>
                    <a:pt x="1929" y="1488"/>
                  </a:lnTo>
                  <a:lnTo>
                    <a:pt x="1926" y="1479"/>
                  </a:lnTo>
                  <a:lnTo>
                    <a:pt x="1920" y="1473"/>
                  </a:lnTo>
                  <a:lnTo>
                    <a:pt x="1920" y="1473"/>
                  </a:lnTo>
                  <a:lnTo>
                    <a:pt x="1923" y="1469"/>
                  </a:lnTo>
                  <a:lnTo>
                    <a:pt x="1923" y="1466"/>
                  </a:lnTo>
                  <a:lnTo>
                    <a:pt x="1920" y="1466"/>
                  </a:lnTo>
                  <a:lnTo>
                    <a:pt x="1920" y="1466"/>
                  </a:lnTo>
                  <a:lnTo>
                    <a:pt x="1923" y="1463"/>
                  </a:lnTo>
                  <a:lnTo>
                    <a:pt x="1926" y="1463"/>
                  </a:lnTo>
                  <a:lnTo>
                    <a:pt x="1938" y="1460"/>
                  </a:lnTo>
                  <a:lnTo>
                    <a:pt x="1938" y="1460"/>
                  </a:lnTo>
                  <a:lnTo>
                    <a:pt x="1935" y="1457"/>
                  </a:lnTo>
                  <a:lnTo>
                    <a:pt x="1932" y="1454"/>
                  </a:lnTo>
                  <a:lnTo>
                    <a:pt x="1932" y="1454"/>
                  </a:lnTo>
                  <a:lnTo>
                    <a:pt x="1935" y="1448"/>
                  </a:lnTo>
                  <a:lnTo>
                    <a:pt x="1938" y="1445"/>
                  </a:lnTo>
                  <a:lnTo>
                    <a:pt x="1938" y="1445"/>
                  </a:lnTo>
                  <a:lnTo>
                    <a:pt x="1932" y="1436"/>
                  </a:lnTo>
                  <a:lnTo>
                    <a:pt x="1929" y="1424"/>
                  </a:lnTo>
                  <a:lnTo>
                    <a:pt x="1929" y="1424"/>
                  </a:lnTo>
                  <a:lnTo>
                    <a:pt x="1929" y="1412"/>
                  </a:lnTo>
                  <a:lnTo>
                    <a:pt x="1929" y="1400"/>
                  </a:lnTo>
                  <a:lnTo>
                    <a:pt x="1929" y="1400"/>
                  </a:lnTo>
                  <a:lnTo>
                    <a:pt x="1926" y="1397"/>
                  </a:lnTo>
                  <a:lnTo>
                    <a:pt x="1920" y="1394"/>
                  </a:lnTo>
                  <a:lnTo>
                    <a:pt x="1920" y="1394"/>
                  </a:lnTo>
                  <a:lnTo>
                    <a:pt x="1920" y="1388"/>
                  </a:lnTo>
                  <a:lnTo>
                    <a:pt x="1917" y="1382"/>
                  </a:lnTo>
                  <a:lnTo>
                    <a:pt x="1917" y="1382"/>
                  </a:lnTo>
                  <a:lnTo>
                    <a:pt x="1911" y="1370"/>
                  </a:lnTo>
                  <a:lnTo>
                    <a:pt x="1905" y="1364"/>
                  </a:lnTo>
                  <a:lnTo>
                    <a:pt x="1905" y="1364"/>
                  </a:lnTo>
                  <a:lnTo>
                    <a:pt x="1899" y="1367"/>
                  </a:lnTo>
                  <a:lnTo>
                    <a:pt x="1896" y="1370"/>
                  </a:lnTo>
                  <a:lnTo>
                    <a:pt x="1893" y="1373"/>
                  </a:lnTo>
                  <a:lnTo>
                    <a:pt x="1887" y="1367"/>
                  </a:lnTo>
                  <a:lnTo>
                    <a:pt x="1887" y="1367"/>
                  </a:lnTo>
                  <a:lnTo>
                    <a:pt x="1887" y="1370"/>
                  </a:lnTo>
                  <a:lnTo>
                    <a:pt x="1884" y="1373"/>
                  </a:lnTo>
                  <a:lnTo>
                    <a:pt x="1884" y="1382"/>
                  </a:lnTo>
                  <a:lnTo>
                    <a:pt x="1884" y="1382"/>
                  </a:lnTo>
                  <a:lnTo>
                    <a:pt x="1881" y="1382"/>
                  </a:lnTo>
                  <a:lnTo>
                    <a:pt x="1875" y="1382"/>
                  </a:lnTo>
                  <a:lnTo>
                    <a:pt x="1875" y="1382"/>
                  </a:lnTo>
                  <a:lnTo>
                    <a:pt x="1875" y="1385"/>
                  </a:lnTo>
                  <a:lnTo>
                    <a:pt x="1875" y="1388"/>
                  </a:lnTo>
                  <a:lnTo>
                    <a:pt x="1872" y="1388"/>
                  </a:lnTo>
                  <a:lnTo>
                    <a:pt x="1872" y="1388"/>
                  </a:lnTo>
                  <a:lnTo>
                    <a:pt x="1866" y="1388"/>
                  </a:lnTo>
                  <a:lnTo>
                    <a:pt x="1863" y="1388"/>
                  </a:lnTo>
                  <a:lnTo>
                    <a:pt x="1860" y="1376"/>
                  </a:lnTo>
                  <a:lnTo>
                    <a:pt x="1860" y="1376"/>
                  </a:lnTo>
                  <a:lnTo>
                    <a:pt x="1857" y="1373"/>
                  </a:lnTo>
                  <a:lnTo>
                    <a:pt x="1857" y="1373"/>
                  </a:lnTo>
                  <a:lnTo>
                    <a:pt x="1857" y="1373"/>
                  </a:lnTo>
                  <a:lnTo>
                    <a:pt x="1857" y="1370"/>
                  </a:lnTo>
                  <a:lnTo>
                    <a:pt x="1857" y="1367"/>
                  </a:lnTo>
                  <a:lnTo>
                    <a:pt x="1860" y="1364"/>
                  </a:lnTo>
                  <a:lnTo>
                    <a:pt x="1860" y="1364"/>
                  </a:lnTo>
                  <a:lnTo>
                    <a:pt x="1857" y="1352"/>
                  </a:lnTo>
                  <a:lnTo>
                    <a:pt x="1857" y="1342"/>
                  </a:lnTo>
                  <a:lnTo>
                    <a:pt x="1857" y="1339"/>
                  </a:lnTo>
                  <a:lnTo>
                    <a:pt x="1860" y="1336"/>
                  </a:lnTo>
                  <a:lnTo>
                    <a:pt x="1860" y="1336"/>
                  </a:lnTo>
                  <a:lnTo>
                    <a:pt x="1854" y="1327"/>
                  </a:lnTo>
                  <a:lnTo>
                    <a:pt x="1851" y="1321"/>
                  </a:lnTo>
                  <a:lnTo>
                    <a:pt x="1851" y="1312"/>
                  </a:lnTo>
                  <a:lnTo>
                    <a:pt x="1851" y="1312"/>
                  </a:lnTo>
                  <a:lnTo>
                    <a:pt x="1851" y="1312"/>
                  </a:lnTo>
                  <a:lnTo>
                    <a:pt x="1848" y="1315"/>
                  </a:lnTo>
                  <a:lnTo>
                    <a:pt x="1848" y="1318"/>
                  </a:lnTo>
                  <a:lnTo>
                    <a:pt x="1848" y="1318"/>
                  </a:lnTo>
                  <a:lnTo>
                    <a:pt x="1845" y="1315"/>
                  </a:lnTo>
                  <a:lnTo>
                    <a:pt x="1845" y="1309"/>
                  </a:lnTo>
                  <a:lnTo>
                    <a:pt x="1842" y="1300"/>
                  </a:lnTo>
                  <a:lnTo>
                    <a:pt x="1839" y="1294"/>
                  </a:lnTo>
                  <a:lnTo>
                    <a:pt x="1839" y="1294"/>
                  </a:lnTo>
                  <a:lnTo>
                    <a:pt x="1833" y="1288"/>
                  </a:lnTo>
                  <a:lnTo>
                    <a:pt x="1833" y="1288"/>
                  </a:lnTo>
                  <a:lnTo>
                    <a:pt x="1826" y="1279"/>
                  </a:lnTo>
                  <a:lnTo>
                    <a:pt x="1826" y="1279"/>
                  </a:lnTo>
                  <a:lnTo>
                    <a:pt x="1817" y="1276"/>
                  </a:lnTo>
                  <a:lnTo>
                    <a:pt x="1814" y="1273"/>
                  </a:lnTo>
                  <a:lnTo>
                    <a:pt x="1814" y="1267"/>
                  </a:lnTo>
                  <a:lnTo>
                    <a:pt x="1814" y="1267"/>
                  </a:lnTo>
                  <a:lnTo>
                    <a:pt x="1805" y="1267"/>
                  </a:lnTo>
                  <a:lnTo>
                    <a:pt x="1799" y="1270"/>
                  </a:lnTo>
                  <a:lnTo>
                    <a:pt x="1790" y="1279"/>
                  </a:lnTo>
                  <a:lnTo>
                    <a:pt x="1790" y="1279"/>
                  </a:lnTo>
                  <a:lnTo>
                    <a:pt x="1784" y="1279"/>
                  </a:lnTo>
                  <a:lnTo>
                    <a:pt x="1781" y="1279"/>
                  </a:lnTo>
                  <a:lnTo>
                    <a:pt x="1778" y="1282"/>
                  </a:lnTo>
                  <a:lnTo>
                    <a:pt x="1778" y="1282"/>
                  </a:lnTo>
                  <a:lnTo>
                    <a:pt x="1751" y="1282"/>
                  </a:lnTo>
                  <a:lnTo>
                    <a:pt x="1751" y="1282"/>
                  </a:lnTo>
                  <a:lnTo>
                    <a:pt x="1742" y="1291"/>
                  </a:lnTo>
                  <a:lnTo>
                    <a:pt x="1742" y="1291"/>
                  </a:lnTo>
                  <a:lnTo>
                    <a:pt x="1739" y="1291"/>
                  </a:lnTo>
                  <a:lnTo>
                    <a:pt x="1739" y="1294"/>
                  </a:lnTo>
                  <a:lnTo>
                    <a:pt x="1739" y="1294"/>
                  </a:lnTo>
                  <a:lnTo>
                    <a:pt x="1736" y="1297"/>
                  </a:lnTo>
                  <a:lnTo>
                    <a:pt x="1733" y="1300"/>
                  </a:lnTo>
                  <a:lnTo>
                    <a:pt x="1727" y="1303"/>
                  </a:lnTo>
                  <a:lnTo>
                    <a:pt x="1727" y="1303"/>
                  </a:lnTo>
                  <a:lnTo>
                    <a:pt x="1712" y="1318"/>
                  </a:lnTo>
                  <a:lnTo>
                    <a:pt x="1703" y="1324"/>
                  </a:lnTo>
                  <a:lnTo>
                    <a:pt x="1693" y="1330"/>
                  </a:lnTo>
                  <a:lnTo>
                    <a:pt x="1693" y="1330"/>
                  </a:lnTo>
                  <a:lnTo>
                    <a:pt x="1687" y="1339"/>
                  </a:lnTo>
                  <a:lnTo>
                    <a:pt x="1681" y="1346"/>
                  </a:lnTo>
                  <a:lnTo>
                    <a:pt x="1675" y="1352"/>
                  </a:lnTo>
                  <a:lnTo>
                    <a:pt x="1666" y="1355"/>
                  </a:lnTo>
                  <a:lnTo>
                    <a:pt x="1666" y="1355"/>
                  </a:lnTo>
                  <a:lnTo>
                    <a:pt x="1666" y="1361"/>
                  </a:lnTo>
                  <a:lnTo>
                    <a:pt x="1666" y="1364"/>
                  </a:lnTo>
                  <a:lnTo>
                    <a:pt x="1657" y="1364"/>
                  </a:lnTo>
                  <a:lnTo>
                    <a:pt x="1657" y="1364"/>
                  </a:lnTo>
                  <a:lnTo>
                    <a:pt x="1657" y="1370"/>
                  </a:lnTo>
                  <a:lnTo>
                    <a:pt x="1660" y="1373"/>
                  </a:lnTo>
                  <a:lnTo>
                    <a:pt x="1660" y="1373"/>
                  </a:lnTo>
                  <a:lnTo>
                    <a:pt x="1660" y="1376"/>
                  </a:lnTo>
                  <a:lnTo>
                    <a:pt x="1657" y="1376"/>
                  </a:lnTo>
                  <a:lnTo>
                    <a:pt x="1654" y="1376"/>
                  </a:lnTo>
                  <a:lnTo>
                    <a:pt x="1651" y="1373"/>
                  </a:lnTo>
                  <a:lnTo>
                    <a:pt x="1651" y="1373"/>
                  </a:lnTo>
                  <a:lnTo>
                    <a:pt x="1648" y="1376"/>
                  </a:lnTo>
                  <a:lnTo>
                    <a:pt x="1648" y="1379"/>
                  </a:lnTo>
                  <a:lnTo>
                    <a:pt x="1642" y="1382"/>
                  </a:lnTo>
                  <a:lnTo>
                    <a:pt x="1636" y="1382"/>
                  </a:lnTo>
                  <a:lnTo>
                    <a:pt x="1636" y="1382"/>
                  </a:lnTo>
                  <a:lnTo>
                    <a:pt x="1633" y="1385"/>
                  </a:lnTo>
                  <a:lnTo>
                    <a:pt x="1630" y="1388"/>
                  </a:lnTo>
                  <a:lnTo>
                    <a:pt x="1624" y="1388"/>
                  </a:lnTo>
                  <a:lnTo>
                    <a:pt x="1624" y="1388"/>
                  </a:lnTo>
                  <a:lnTo>
                    <a:pt x="1624" y="1394"/>
                  </a:lnTo>
                  <a:lnTo>
                    <a:pt x="1627" y="1394"/>
                  </a:lnTo>
                  <a:lnTo>
                    <a:pt x="1627" y="1400"/>
                  </a:lnTo>
                  <a:lnTo>
                    <a:pt x="1627" y="1400"/>
                  </a:lnTo>
                  <a:lnTo>
                    <a:pt x="1624" y="1415"/>
                  </a:lnTo>
                  <a:lnTo>
                    <a:pt x="1621" y="1433"/>
                  </a:lnTo>
                  <a:lnTo>
                    <a:pt x="1621" y="1433"/>
                  </a:lnTo>
                  <a:lnTo>
                    <a:pt x="1618" y="1460"/>
                  </a:lnTo>
                  <a:lnTo>
                    <a:pt x="1618" y="1469"/>
                  </a:lnTo>
                  <a:lnTo>
                    <a:pt x="1615" y="1479"/>
                  </a:lnTo>
                  <a:lnTo>
                    <a:pt x="1615" y="1479"/>
                  </a:lnTo>
                  <a:lnTo>
                    <a:pt x="1609" y="1479"/>
                  </a:lnTo>
                  <a:lnTo>
                    <a:pt x="1609" y="1479"/>
                  </a:lnTo>
                  <a:lnTo>
                    <a:pt x="1606" y="1488"/>
                  </a:lnTo>
                  <a:lnTo>
                    <a:pt x="1606" y="1491"/>
                  </a:lnTo>
                  <a:lnTo>
                    <a:pt x="1603" y="1494"/>
                  </a:lnTo>
                  <a:lnTo>
                    <a:pt x="1603" y="1494"/>
                  </a:lnTo>
                  <a:lnTo>
                    <a:pt x="1597" y="1497"/>
                  </a:lnTo>
                  <a:lnTo>
                    <a:pt x="1588" y="1500"/>
                  </a:lnTo>
                  <a:lnTo>
                    <a:pt x="1588" y="1500"/>
                  </a:lnTo>
                  <a:lnTo>
                    <a:pt x="1585" y="1503"/>
                  </a:lnTo>
                  <a:lnTo>
                    <a:pt x="1582" y="1506"/>
                  </a:lnTo>
                  <a:lnTo>
                    <a:pt x="1576" y="1506"/>
                  </a:lnTo>
                  <a:lnTo>
                    <a:pt x="1576" y="1506"/>
                  </a:lnTo>
                  <a:lnTo>
                    <a:pt x="1563" y="1488"/>
                  </a:lnTo>
                  <a:lnTo>
                    <a:pt x="1554" y="1466"/>
                  </a:lnTo>
                  <a:lnTo>
                    <a:pt x="1554" y="1466"/>
                  </a:lnTo>
                  <a:lnTo>
                    <a:pt x="1548" y="1457"/>
                  </a:lnTo>
                  <a:lnTo>
                    <a:pt x="1548" y="1457"/>
                  </a:lnTo>
                  <a:lnTo>
                    <a:pt x="1545" y="1454"/>
                  </a:lnTo>
                  <a:lnTo>
                    <a:pt x="1539" y="1454"/>
                  </a:lnTo>
                  <a:lnTo>
                    <a:pt x="1539" y="1454"/>
                  </a:lnTo>
                  <a:lnTo>
                    <a:pt x="1539" y="1445"/>
                  </a:lnTo>
                  <a:lnTo>
                    <a:pt x="1542" y="1442"/>
                  </a:lnTo>
                  <a:lnTo>
                    <a:pt x="1545" y="1439"/>
                  </a:lnTo>
                  <a:lnTo>
                    <a:pt x="1548" y="1433"/>
                  </a:lnTo>
                  <a:lnTo>
                    <a:pt x="1548" y="1433"/>
                  </a:lnTo>
                  <a:lnTo>
                    <a:pt x="1545" y="1427"/>
                  </a:lnTo>
                  <a:lnTo>
                    <a:pt x="1542" y="1424"/>
                  </a:lnTo>
                  <a:lnTo>
                    <a:pt x="1533" y="1418"/>
                  </a:lnTo>
                  <a:lnTo>
                    <a:pt x="1533" y="1418"/>
                  </a:lnTo>
                  <a:lnTo>
                    <a:pt x="1530" y="1409"/>
                  </a:lnTo>
                  <a:lnTo>
                    <a:pt x="1527" y="1406"/>
                  </a:lnTo>
                  <a:lnTo>
                    <a:pt x="1521" y="1406"/>
                  </a:lnTo>
                  <a:lnTo>
                    <a:pt x="1521" y="1406"/>
                  </a:lnTo>
                  <a:lnTo>
                    <a:pt x="1518" y="1394"/>
                  </a:lnTo>
                  <a:lnTo>
                    <a:pt x="1515" y="1382"/>
                  </a:lnTo>
                  <a:lnTo>
                    <a:pt x="1515" y="1382"/>
                  </a:lnTo>
                  <a:lnTo>
                    <a:pt x="1512" y="1370"/>
                  </a:lnTo>
                  <a:lnTo>
                    <a:pt x="1509" y="1358"/>
                  </a:lnTo>
                  <a:lnTo>
                    <a:pt x="1506" y="1324"/>
                  </a:lnTo>
                  <a:lnTo>
                    <a:pt x="1506" y="1324"/>
                  </a:lnTo>
                  <a:lnTo>
                    <a:pt x="1503" y="1300"/>
                  </a:lnTo>
                  <a:lnTo>
                    <a:pt x="1497" y="1276"/>
                  </a:lnTo>
                  <a:lnTo>
                    <a:pt x="1497" y="1276"/>
                  </a:lnTo>
                  <a:lnTo>
                    <a:pt x="1494" y="1279"/>
                  </a:lnTo>
                  <a:lnTo>
                    <a:pt x="1488" y="1285"/>
                  </a:lnTo>
                  <a:lnTo>
                    <a:pt x="1488" y="1291"/>
                  </a:lnTo>
                  <a:lnTo>
                    <a:pt x="1488" y="1294"/>
                  </a:lnTo>
                  <a:lnTo>
                    <a:pt x="1491" y="1294"/>
                  </a:lnTo>
                  <a:lnTo>
                    <a:pt x="1491" y="1294"/>
                  </a:lnTo>
                  <a:lnTo>
                    <a:pt x="1488" y="1297"/>
                  </a:lnTo>
                  <a:lnTo>
                    <a:pt x="1488" y="1300"/>
                  </a:lnTo>
                  <a:lnTo>
                    <a:pt x="1482" y="1300"/>
                  </a:lnTo>
                  <a:lnTo>
                    <a:pt x="1470" y="1294"/>
                  </a:lnTo>
                  <a:lnTo>
                    <a:pt x="1470" y="1294"/>
                  </a:lnTo>
                  <a:lnTo>
                    <a:pt x="1461" y="1294"/>
                  </a:lnTo>
                  <a:lnTo>
                    <a:pt x="1461" y="1294"/>
                  </a:lnTo>
                  <a:lnTo>
                    <a:pt x="1458" y="1291"/>
                  </a:lnTo>
                  <a:lnTo>
                    <a:pt x="1455" y="1285"/>
                  </a:lnTo>
                  <a:lnTo>
                    <a:pt x="1452" y="1282"/>
                  </a:lnTo>
                  <a:lnTo>
                    <a:pt x="1446" y="1282"/>
                  </a:lnTo>
                  <a:lnTo>
                    <a:pt x="1446" y="1282"/>
                  </a:lnTo>
                  <a:lnTo>
                    <a:pt x="1446" y="1279"/>
                  </a:lnTo>
                  <a:lnTo>
                    <a:pt x="1446" y="1276"/>
                  </a:lnTo>
                  <a:lnTo>
                    <a:pt x="1455" y="1276"/>
                  </a:lnTo>
                  <a:lnTo>
                    <a:pt x="1455" y="1276"/>
                  </a:lnTo>
                  <a:lnTo>
                    <a:pt x="1452" y="1270"/>
                  </a:lnTo>
                  <a:lnTo>
                    <a:pt x="1452" y="1270"/>
                  </a:lnTo>
                  <a:lnTo>
                    <a:pt x="1455" y="1264"/>
                  </a:lnTo>
                  <a:lnTo>
                    <a:pt x="1455" y="1264"/>
                  </a:lnTo>
                  <a:lnTo>
                    <a:pt x="1452" y="1258"/>
                  </a:lnTo>
                  <a:lnTo>
                    <a:pt x="1446" y="1258"/>
                  </a:lnTo>
                  <a:lnTo>
                    <a:pt x="1436" y="1258"/>
                  </a:lnTo>
                  <a:lnTo>
                    <a:pt x="1436" y="1258"/>
                  </a:lnTo>
                  <a:lnTo>
                    <a:pt x="1430" y="1249"/>
                  </a:lnTo>
                  <a:lnTo>
                    <a:pt x="1427" y="1246"/>
                  </a:lnTo>
                  <a:lnTo>
                    <a:pt x="1424" y="1252"/>
                  </a:lnTo>
                  <a:lnTo>
                    <a:pt x="1424" y="1252"/>
                  </a:lnTo>
                  <a:lnTo>
                    <a:pt x="1421" y="1249"/>
                  </a:lnTo>
                  <a:lnTo>
                    <a:pt x="1418" y="1243"/>
                  </a:lnTo>
                  <a:lnTo>
                    <a:pt x="1421" y="1237"/>
                  </a:lnTo>
                  <a:lnTo>
                    <a:pt x="1421" y="1237"/>
                  </a:lnTo>
                  <a:lnTo>
                    <a:pt x="1415" y="1234"/>
                  </a:lnTo>
                  <a:lnTo>
                    <a:pt x="1412" y="1231"/>
                  </a:lnTo>
                  <a:lnTo>
                    <a:pt x="1412" y="1225"/>
                  </a:lnTo>
                  <a:lnTo>
                    <a:pt x="1412" y="1225"/>
                  </a:lnTo>
                  <a:lnTo>
                    <a:pt x="1403" y="1228"/>
                  </a:lnTo>
                  <a:lnTo>
                    <a:pt x="1400" y="1228"/>
                  </a:lnTo>
                  <a:lnTo>
                    <a:pt x="1397" y="1225"/>
                  </a:lnTo>
                  <a:lnTo>
                    <a:pt x="1397" y="1225"/>
                  </a:lnTo>
                  <a:lnTo>
                    <a:pt x="1397" y="1219"/>
                  </a:lnTo>
                  <a:lnTo>
                    <a:pt x="1397" y="1219"/>
                  </a:lnTo>
                  <a:lnTo>
                    <a:pt x="1388" y="1219"/>
                  </a:lnTo>
                  <a:lnTo>
                    <a:pt x="1382" y="1219"/>
                  </a:lnTo>
                  <a:lnTo>
                    <a:pt x="1373" y="1222"/>
                  </a:lnTo>
                  <a:lnTo>
                    <a:pt x="1373" y="1222"/>
                  </a:lnTo>
                  <a:lnTo>
                    <a:pt x="1364" y="1222"/>
                  </a:lnTo>
                  <a:lnTo>
                    <a:pt x="1364" y="1222"/>
                  </a:lnTo>
                  <a:lnTo>
                    <a:pt x="1358" y="1219"/>
                  </a:lnTo>
                  <a:lnTo>
                    <a:pt x="1358" y="1222"/>
                  </a:lnTo>
                  <a:lnTo>
                    <a:pt x="1355" y="1225"/>
                  </a:lnTo>
                  <a:lnTo>
                    <a:pt x="1355" y="1225"/>
                  </a:lnTo>
                  <a:lnTo>
                    <a:pt x="1328" y="1228"/>
                  </a:lnTo>
                  <a:lnTo>
                    <a:pt x="1303" y="1225"/>
                  </a:lnTo>
                  <a:lnTo>
                    <a:pt x="1258" y="1219"/>
                  </a:lnTo>
                  <a:lnTo>
                    <a:pt x="1258" y="1219"/>
                  </a:lnTo>
                  <a:lnTo>
                    <a:pt x="1258" y="1212"/>
                  </a:lnTo>
                  <a:lnTo>
                    <a:pt x="1255" y="1209"/>
                  </a:lnTo>
                  <a:lnTo>
                    <a:pt x="1252" y="1209"/>
                  </a:lnTo>
                  <a:lnTo>
                    <a:pt x="1249" y="1206"/>
                  </a:lnTo>
                  <a:lnTo>
                    <a:pt x="1249" y="1206"/>
                  </a:lnTo>
                  <a:lnTo>
                    <a:pt x="1249" y="1203"/>
                  </a:lnTo>
                  <a:lnTo>
                    <a:pt x="1246" y="1203"/>
                  </a:lnTo>
                  <a:lnTo>
                    <a:pt x="1243" y="1203"/>
                  </a:lnTo>
                  <a:lnTo>
                    <a:pt x="1240" y="1203"/>
                  </a:lnTo>
                  <a:lnTo>
                    <a:pt x="1243" y="1197"/>
                  </a:lnTo>
                  <a:lnTo>
                    <a:pt x="1243" y="1197"/>
                  </a:lnTo>
                  <a:lnTo>
                    <a:pt x="1237" y="1197"/>
                  </a:lnTo>
                  <a:lnTo>
                    <a:pt x="1234" y="1194"/>
                  </a:lnTo>
                  <a:lnTo>
                    <a:pt x="1234" y="1194"/>
                  </a:lnTo>
                  <a:lnTo>
                    <a:pt x="1222" y="1194"/>
                  </a:lnTo>
                  <a:lnTo>
                    <a:pt x="1207" y="1194"/>
                  </a:lnTo>
                  <a:lnTo>
                    <a:pt x="1179" y="1188"/>
                  </a:lnTo>
                  <a:lnTo>
                    <a:pt x="1179" y="1188"/>
                  </a:lnTo>
                  <a:lnTo>
                    <a:pt x="1173" y="1188"/>
                  </a:lnTo>
                  <a:lnTo>
                    <a:pt x="1173" y="1182"/>
                  </a:lnTo>
                  <a:lnTo>
                    <a:pt x="1173" y="1182"/>
                  </a:lnTo>
                  <a:lnTo>
                    <a:pt x="1167" y="1182"/>
                  </a:lnTo>
                  <a:lnTo>
                    <a:pt x="1164" y="1182"/>
                  </a:lnTo>
                  <a:lnTo>
                    <a:pt x="1158" y="1176"/>
                  </a:lnTo>
                  <a:lnTo>
                    <a:pt x="1152" y="1170"/>
                  </a:lnTo>
                  <a:lnTo>
                    <a:pt x="1143" y="1170"/>
                  </a:lnTo>
                  <a:lnTo>
                    <a:pt x="1143" y="1170"/>
                  </a:lnTo>
                  <a:lnTo>
                    <a:pt x="1140" y="1158"/>
                  </a:lnTo>
                  <a:lnTo>
                    <a:pt x="1137" y="1149"/>
                  </a:lnTo>
                  <a:lnTo>
                    <a:pt x="1128" y="1134"/>
                  </a:lnTo>
                  <a:lnTo>
                    <a:pt x="1128" y="1134"/>
                  </a:lnTo>
                  <a:lnTo>
                    <a:pt x="1116" y="1131"/>
                  </a:lnTo>
                  <a:lnTo>
                    <a:pt x="1107" y="1131"/>
                  </a:lnTo>
                  <a:lnTo>
                    <a:pt x="1101" y="1134"/>
                  </a:lnTo>
                  <a:lnTo>
                    <a:pt x="1098" y="1140"/>
                  </a:lnTo>
                  <a:lnTo>
                    <a:pt x="1095" y="1149"/>
                  </a:lnTo>
                  <a:lnTo>
                    <a:pt x="1095" y="1164"/>
                  </a:lnTo>
                  <a:lnTo>
                    <a:pt x="1095" y="1164"/>
                  </a:lnTo>
                  <a:lnTo>
                    <a:pt x="1098" y="1170"/>
                  </a:lnTo>
                  <a:lnTo>
                    <a:pt x="1104" y="1176"/>
                  </a:lnTo>
                  <a:lnTo>
                    <a:pt x="1125" y="1194"/>
                  </a:lnTo>
                  <a:lnTo>
                    <a:pt x="1125" y="1194"/>
                  </a:lnTo>
                  <a:lnTo>
                    <a:pt x="1131" y="1206"/>
                  </a:lnTo>
                  <a:lnTo>
                    <a:pt x="1137" y="1212"/>
                  </a:lnTo>
                  <a:lnTo>
                    <a:pt x="1140" y="1215"/>
                  </a:lnTo>
                  <a:lnTo>
                    <a:pt x="1143" y="1212"/>
                  </a:lnTo>
                  <a:lnTo>
                    <a:pt x="1143" y="1212"/>
                  </a:lnTo>
                  <a:lnTo>
                    <a:pt x="1146" y="1219"/>
                  </a:lnTo>
                  <a:lnTo>
                    <a:pt x="1146" y="1225"/>
                  </a:lnTo>
                  <a:lnTo>
                    <a:pt x="1149" y="1228"/>
                  </a:lnTo>
                  <a:lnTo>
                    <a:pt x="1149" y="1234"/>
                  </a:lnTo>
                  <a:lnTo>
                    <a:pt x="1149" y="1234"/>
                  </a:lnTo>
                  <a:lnTo>
                    <a:pt x="1167" y="1234"/>
                  </a:lnTo>
                  <a:lnTo>
                    <a:pt x="1173" y="1237"/>
                  </a:lnTo>
                  <a:lnTo>
                    <a:pt x="1170" y="1240"/>
                  </a:lnTo>
                  <a:lnTo>
                    <a:pt x="1167" y="1243"/>
                  </a:lnTo>
                  <a:lnTo>
                    <a:pt x="1167" y="1243"/>
                  </a:lnTo>
                  <a:lnTo>
                    <a:pt x="1173" y="1243"/>
                  </a:lnTo>
                  <a:lnTo>
                    <a:pt x="1176" y="1240"/>
                  </a:lnTo>
                  <a:lnTo>
                    <a:pt x="1176" y="1234"/>
                  </a:lnTo>
                  <a:lnTo>
                    <a:pt x="1176" y="1234"/>
                  </a:lnTo>
                  <a:lnTo>
                    <a:pt x="1185" y="1231"/>
                  </a:lnTo>
                  <a:lnTo>
                    <a:pt x="1192" y="1231"/>
                  </a:lnTo>
                  <a:lnTo>
                    <a:pt x="1192" y="1225"/>
                  </a:lnTo>
                  <a:lnTo>
                    <a:pt x="1192" y="1225"/>
                  </a:lnTo>
                  <a:lnTo>
                    <a:pt x="1195" y="1222"/>
                  </a:lnTo>
                  <a:lnTo>
                    <a:pt x="1201" y="1222"/>
                  </a:lnTo>
                  <a:lnTo>
                    <a:pt x="1201" y="1222"/>
                  </a:lnTo>
                  <a:lnTo>
                    <a:pt x="1204" y="1222"/>
                  </a:lnTo>
                  <a:lnTo>
                    <a:pt x="1204" y="1219"/>
                  </a:lnTo>
                  <a:lnTo>
                    <a:pt x="1204" y="1215"/>
                  </a:lnTo>
                  <a:lnTo>
                    <a:pt x="1207" y="1212"/>
                  </a:lnTo>
                  <a:lnTo>
                    <a:pt x="1207" y="1212"/>
                  </a:lnTo>
                  <a:lnTo>
                    <a:pt x="1216" y="1212"/>
                  </a:lnTo>
                  <a:lnTo>
                    <a:pt x="1231" y="1209"/>
                  </a:lnTo>
                  <a:lnTo>
                    <a:pt x="1231" y="1209"/>
                  </a:lnTo>
                  <a:lnTo>
                    <a:pt x="1228" y="1212"/>
                  </a:lnTo>
                  <a:lnTo>
                    <a:pt x="1225" y="1215"/>
                  </a:lnTo>
                  <a:lnTo>
                    <a:pt x="1225" y="1219"/>
                  </a:lnTo>
                  <a:lnTo>
                    <a:pt x="1225" y="1219"/>
                  </a:lnTo>
                  <a:lnTo>
                    <a:pt x="1234" y="1219"/>
                  </a:lnTo>
                  <a:lnTo>
                    <a:pt x="1234" y="1219"/>
                  </a:lnTo>
                  <a:lnTo>
                    <a:pt x="1234" y="1228"/>
                  </a:lnTo>
                  <a:lnTo>
                    <a:pt x="1237" y="1231"/>
                  </a:lnTo>
                  <a:lnTo>
                    <a:pt x="1237" y="1234"/>
                  </a:lnTo>
                  <a:lnTo>
                    <a:pt x="1237" y="1234"/>
                  </a:lnTo>
                  <a:lnTo>
                    <a:pt x="1240" y="1240"/>
                  </a:lnTo>
                  <a:lnTo>
                    <a:pt x="1243" y="1240"/>
                  </a:lnTo>
                  <a:lnTo>
                    <a:pt x="1249" y="1243"/>
                  </a:lnTo>
                  <a:lnTo>
                    <a:pt x="1249" y="1246"/>
                  </a:lnTo>
                  <a:lnTo>
                    <a:pt x="1249" y="1246"/>
                  </a:lnTo>
                  <a:lnTo>
                    <a:pt x="1252" y="1252"/>
                  </a:lnTo>
                  <a:lnTo>
                    <a:pt x="1255" y="1252"/>
                  </a:lnTo>
                  <a:lnTo>
                    <a:pt x="1261" y="1252"/>
                  </a:lnTo>
                  <a:lnTo>
                    <a:pt x="1267" y="1255"/>
                  </a:lnTo>
                  <a:lnTo>
                    <a:pt x="1267" y="1255"/>
                  </a:lnTo>
                  <a:lnTo>
                    <a:pt x="1270" y="1258"/>
                  </a:lnTo>
                  <a:lnTo>
                    <a:pt x="1270" y="1261"/>
                  </a:lnTo>
                  <a:lnTo>
                    <a:pt x="1273" y="1264"/>
                  </a:lnTo>
                  <a:lnTo>
                    <a:pt x="1279" y="1267"/>
                  </a:lnTo>
                  <a:lnTo>
                    <a:pt x="1279" y="1267"/>
                  </a:lnTo>
                  <a:lnTo>
                    <a:pt x="1273" y="1273"/>
                  </a:lnTo>
                  <a:lnTo>
                    <a:pt x="1276" y="1282"/>
                  </a:lnTo>
                  <a:lnTo>
                    <a:pt x="1276" y="1291"/>
                  </a:lnTo>
                  <a:lnTo>
                    <a:pt x="1279" y="1300"/>
                  </a:lnTo>
                  <a:lnTo>
                    <a:pt x="1279" y="1300"/>
                  </a:lnTo>
                  <a:lnTo>
                    <a:pt x="1267" y="1300"/>
                  </a:lnTo>
                  <a:lnTo>
                    <a:pt x="1267" y="1300"/>
                  </a:lnTo>
                  <a:lnTo>
                    <a:pt x="1267" y="1306"/>
                  </a:lnTo>
                  <a:lnTo>
                    <a:pt x="1264" y="1312"/>
                  </a:lnTo>
                  <a:lnTo>
                    <a:pt x="1258" y="1315"/>
                  </a:lnTo>
                  <a:lnTo>
                    <a:pt x="1258" y="1324"/>
                  </a:lnTo>
                  <a:lnTo>
                    <a:pt x="1258" y="1324"/>
                  </a:lnTo>
                  <a:lnTo>
                    <a:pt x="1249" y="1324"/>
                  </a:lnTo>
                  <a:lnTo>
                    <a:pt x="1246" y="1327"/>
                  </a:lnTo>
                  <a:lnTo>
                    <a:pt x="1246" y="1330"/>
                  </a:lnTo>
                  <a:lnTo>
                    <a:pt x="1246" y="1330"/>
                  </a:lnTo>
                  <a:lnTo>
                    <a:pt x="1231" y="1330"/>
                  </a:lnTo>
                  <a:lnTo>
                    <a:pt x="1231" y="1330"/>
                  </a:lnTo>
                  <a:lnTo>
                    <a:pt x="1228" y="1333"/>
                  </a:lnTo>
                  <a:lnTo>
                    <a:pt x="1225" y="1336"/>
                  </a:lnTo>
                  <a:lnTo>
                    <a:pt x="1225" y="1342"/>
                  </a:lnTo>
                  <a:lnTo>
                    <a:pt x="1225" y="1342"/>
                  </a:lnTo>
                  <a:lnTo>
                    <a:pt x="1222" y="1342"/>
                  </a:lnTo>
                  <a:lnTo>
                    <a:pt x="1219" y="1342"/>
                  </a:lnTo>
                  <a:lnTo>
                    <a:pt x="1219" y="1342"/>
                  </a:lnTo>
                  <a:lnTo>
                    <a:pt x="1219" y="1349"/>
                  </a:lnTo>
                  <a:lnTo>
                    <a:pt x="1219" y="1355"/>
                  </a:lnTo>
                  <a:lnTo>
                    <a:pt x="1219" y="1355"/>
                  </a:lnTo>
                  <a:lnTo>
                    <a:pt x="1207" y="1358"/>
                  </a:lnTo>
                  <a:lnTo>
                    <a:pt x="1207" y="1361"/>
                  </a:lnTo>
                  <a:lnTo>
                    <a:pt x="1207" y="1364"/>
                  </a:lnTo>
                  <a:lnTo>
                    <a:pt x="1207" y="1364"/>
                  </a:lnTo>
                  <a:lnTo>
                    <a:pt x="1195" y="1364"/>
                  </a:lnTo>
                  <a:lnTo>
                    <a:pt x="1189" y="1367"/>
                  </a:lnTo>
                  <a:lnTo>
                    <a:pt x="1189" y="1367"/>
                  </a:lnTo>
                  <a:lnTo>
                    <a:pt x="1182" y="1373"/>
                  </a:lnTo>
                  <a:lnTo>
                    <a:pt x="1173" y="1376"/>
                  </a:lnTo>
                  <a:lnTo>
                    <a:pt x="1173" y="1376"/>
                  </a:lnTo>
                  <a:lnTo>
                    <a:pt x="1158" y="1382"/>
                  </a:lnTo>
                  <a:lnTo>
                    <a:pt x="1152" y="1388"/>
                  </a:lnTo>
                  <a:lnTo>
                    <a:pt x="1149" y="1397"/>
                  </a:lnTo>
                  <a:lnTo>
                    <a:pt x="1149" y="1397"/>
                  </a:lnTo>
                  <a:lnTo>
                    <a:pt x="1140" y="1397"/>
                  </a:lnTo>
                  <a:lnTo>
                    <a:pt x="1131" y="1397"/>
                  </a:lnTo>
                  <a:lnTo>
                    <a:pt x="1131" y="1397"/>
                  </a:lnTo>
                  <a:lnTo>
                    <a:pt x="1131" y="1400"/>
                  </a:lnTo>
                  <a:lnTo>
                    <a:pt x="1131" y="1400"/>
                  </a:lnTo>
                  <a:lnTo>
                    <a:pt x="1128" y="1406"/>
                  </a:lnTo>
                  <a:lnTo>
                    <a:pt x="1128" y="1406"/>
                  </a:lnTo>
                  <a:lnTo>
                    <a:pt x="1125" y="1406"/>
                  </a:lnTo>
                  <a:lnTo>
                    <a:pt x="1119" y="1406"/>
                  </a:lnTo>
                  <a:lnTo>
                    <a:pt x="1119" y="1406"/>
                  </a:lnTo>
                  <a:lnTo>
                    <a:pt x="1107" y="1409"/>
                  </a:lnTo>
                  <a:lnTo>
                    <a:pt x="1107" y="1409"/>
                  </a:lnTo>
                  <a:lnTo>
                    <a:pt x="1098" y="1412"/>
                  </a:lnTo>
                  <a:lnTo>
                    <a:pt x="1083" y="1415"/>
                  </a:lnTo>
                  <a:lnTo>
                    <a:pt x="1068" y="1418"/>
                  </a:lnTo>
                  <a:lnTo>
                    <a:pt x="1055" y="1421"/>
                  </a:lnTo>
                  <a:lnTo>
                    <a:pt x="1055" y="1421"/>
                  </a:lnTo>
                  <a:lnTo>
                    <a:pt x="1049" y="1424"/>
                  </a:lnTo>
                  <a:lnTo>
                    <a:pt x="1052" y="1424"/>
                  </a:lnTo>
                  <a:lnTo>
                    <a:pt x="1052" y="1427"/>
                  </a:lnTo>
                  <a:lnTo>
                    <a:pt x="1046" y="1430"/>
                  </a:lnTo>
                  <a:lnTo>
                    <a:pt x="1046" y="1430"/>
                  </a:lnTo>
                  <a:lnTo>
                    <a:pt x="1037" y="1430"/>
                  </a:lnTo>
                  <a:lnTo>
                    <a:pt x="1037" y="1430"/>
                  </a:lnTo>
                  <a:lnTo>
                    <a:pt x="1034" y="1433"/>
                  </a:lnTo>
                  <a:lnTo>
                    <a:pt x="1031" y="1436"/>
                  </a:lnTo>
                  <a:lnTo>
                    <a:pt x="1025" y="1436"/>
                  </a:lnTo>
                  <a:lnTo>
                    <a:pt x="1025" y="1436"/>
                  </a:lnTo>
                  <a:lnTo>
                    <a:pt x="1028" y="1433"/>
                  </a:lnTo>
                  <a:lnTo>
                    <a:pt x="1025" y="1430"/>
                  </a:lnTo>
                  <a:lnTo>
                    <a:pt x="1019" y="1430"/>
                  </a:lnTo>
                  <a:lnTo>
                    <a:pt x="1019" y="1430"/>
                  </a:lnTo>
                  <a:lnTo>
                    <a:pt x="1016" y="1424"/>
                  </a:lnTo>
                  <a:lnTo>
                    <a:pt x="1016" y="1418"/>
                  </a:lnTo>
                  <a:lnTo>
                    <a:pt x="1016" y="1415"/>
                  </a:lnTo>
                  <a:lnTo>
                    <a:pt x="1010" y="1412"/>
                  </a:lnTo>
                  <a:lnTo>
                    <a:pt x="1010" y="1412"/>
                  </a:lnTo>
                  <a:lnTo>
                    <a:pt x="1010" y="1409"/>
                  </a:lnTo>
                  <a:lnTo>
                    <a:pt x="1010" y="1406"/>
                  </a:lnTo>
                  <a:lnTo>
                    <a:pt x="1013" y="1400"/>
                  </a:lnTo>
                  <a:lnTo>
                    <a:pt x="1013" y="1400"/>
                  </a:lnTo>
                  <a:lnTo>
                    <a:pt x="1007" y="1397"/>
                  </a:lnTo>
                  <a:lnTo>
                    <a:pt x="1007" y="1394"/>
                  </a:lnTo>
                  <a:lnTo>
                    <a:pt x="1010" y="1394"/>
                  </a:lnTo>
                  <a:lnTo>
                    <a:pt x="1010" y="1394"/>
                  </a:lnTo>
                  <a:lnTo>
                    <a:pt x="1007" y="1388"/>
                  </a:lnTo>
                  <a:lnTo>
                    <a:pt x="998" y="1385"/>
                  </a:lnTo>
                  <a:lnTo>
                    <a:pt x="998" y="1385"/>
                  </a:lnTo>
                  <a:lnTo>
                    <a:pt x="998" y="1376"/>
                  </a:lnTo>
                  <a:lnTo>
                    <a:pt x="998" y="1370"/>
                  </a:lnTo>
                  <a:lnTo>
                    <a:pt x="995" y="1364"/>
                  </a:lnTo>
                  <a:lnTo>
                    <a:pt x="995" y="1361"/>
                  </a:lnTo>
                  <a:lnTo>
                    <a:pt x="998" y="1361"/>
                  </a:lnTo>
                  <a:lnTo>
                    <a:pt x="998" y="1361"/>
                  </a:lnTo>
                  <a:lnTo>
                    <a:pt x="998" y="1358"/>
                  </a:lnTo>
                  <a:lnTo>
                    <a:pt x="995" y="1358"/>
                  </a:lnTo>
                  <a:lnTo>
                    <a:pt x="989" y="1355"/>
                  </a:lnTo>
                  <a:lnTo>
                    <a:pt x="989" y="1355"/>
                  </a:lnTo>
                  <a:lnTo>
                    <a:pt x="989" y="1352"/>
                  </a:lnTo>
                  <a:lnTo>
                    <a:pt x="989" y="1349"/>
                  </a:lnTo>
                  <a:lnTo>
                    <a:pt x="989" y="1342"/>
                  </a:lnTo>
                  <a:lnTo>
                    <a:pt x="989" y="1342"/>
                  </a:lnTo>
                  <a:lnTo>
                    <a:pt x="983" y="1336"/>
                  </a:lnTo>
                  <a:lnTo>
                    <a:pt x="983" y="1336"/>
                  </a:lnTo>
                  <a:lnTo>
                    <a:pt x="980" y="1333"/>
                  </a:lnTo>
                  <a:lnTo>
                    <a:pt x="977" y="1330"/>
                  </a:lnTo>
                  <a:lnTo>
                    <a:pt x="977" y="1330"/>
                  </a:lnTo>
                  <a:lnTo>
                    <a:pt x="974" y="1324"/>
                  </a:lnTo>
                  <a:lnTo>
                    <a:pt x="971" y="1321"/>
                  </a:lnTo>
                  <a:lnTo>
                    <a:pt x="971" y="1318"/>
                  </a:lnTo>
                  <a:lnTo>
                    <a:pt x="971" y="1318"/>
                  </a:lnTo>
                  <a:lnTo>
                    <a:pt x="971" y="1324"/>
                  </a:lnTo>
                  <a:lnTo>
                    <a:pt x="971" y="1324"/>
                  </a:lnTo>
                  <a:lnTo>
                    <a:pt x="965" y="1318"/>
                  </a:lnTo>
                  <a:lnTo>
                    <a:pt x="962" y="1312"/>
                  </a:lnTo>
                  <a:lnTo>
                    <a:pt x="956" y="1306"/>
                  </a:lnTo>
                  <a:lnTo>
                    <a:pt x="950" y="1303"/>
                  </a:lnTo>
                  <a:lnTo>
                    <a:pt x="950" y="1303"/>
                  </a:lnTo>
                  <a:lnTo>
                    <a:pt x="953" y="1297"/>
                  </a:lnTo>
                  <a:lnTo>
                    <a:pt x="953" y="1294"/>
                  </a:lnTo>
                  <a:lnTo>
                    <a:pt x="947" y="1285"/>
                  </a:lnTo>
                  <a:lnTo>
                    <a:pt x="944" y="1276"/>
                  </a:lnTo>
                  <a:lnTo>
                    <a:pt x="941" y="1264"/>
                  </a:lnTo>
                  <a:lnTo>
                    <a:pt x="941" y="1264"/>
                  </a:lnTo>
                  <a:lnTo>
                    <a:pt x="941" y="1261"/>
                  </a:lnTo>
                  <a:lnTo>
                    <a:pt x="938" y="1258"/>
                  </a:lnTo>
                  <a:lnTo>
                    <a:pt x="935" y="1258"/>
                  </a:lnTo>
                  <a:lnTo>
                    <a:pt x="932" y="1255"/>
                  </a:lnTo>
                  <a:lnTo>
                    <a:pt x="932" y="1255"/>
                  </a:lnTo>
                  <a:lnTo>
                    <a:pt x="932" y="1252"/>
                  </a:lnTo>
                  <a:lnTo>
                    <a:pt x="925" y="1249"/>
                  </a:lnTo>
                  <a:lnTo>
                    <a:pt x="919" y="1249"/>
                  </a:lnTo>
                  <a:lnTo>
                    <a:pt x="916" y="1246"/>
                  </a:lnTo>
                  <a:lnTo>
                    <a:pt x="916" y="1246"/>
                  </a:lnTo>
                  <a:lnTo>
                    <a:pt x="919" y="1240"/>
                  </a:lnTo>
                  <a:lnTo>
                    <a:pt x="916" y="1240"/>
                  </a:lnTo>
                  <a:lnTo>
                    <a:pt x="913" y="1237"/>
                  </a:lnTo>
                  <a:lnTo>
                    <a:pt x="913" y="1237"/>
                  </a:lnTo>
                  <a:lnTo>
                    <a:pt x="916" y="1234"/>
                  </a:lnTo>
                  <a:lnTo>
                    <a:pt x="916" y="1231"/>
                  </a:lnTo>
                  <a:lnTo>
                    <a:pt x="913" y="1219"/>
                  </a:lnTo>
                  <a:lnTo>
                    <a:pt x="913" y="1219"/>
                  </a:lnTo>
                  <a:lnTo>
                    <a:pt x="913" y="1209"/>
                  </a:lnTo>
                  <a:lnTo>
                    <a:pt x="913" y="1209"/>
                  </a:lnTo>
                  <a:lnTo>
                    <a:pt x="907" y="1209"/>
                  </a:lnTo>
                  <a:lnTo>
                    <a:pt x="907" y="1209"/>
                  </a:lnTo>
                  <a:lnTo>
                    <a:pt x="907" y="1203"/>
                  </a:lnTo>
                  <a:lnTo>
                    <a:pt x="910" y="1200"/>
                  </a:lnTo>
                  <a:lnTo>
                    <a:pt x="910" y="1197"/>
                  </a:lnTo>
                  <a:lnTo>
                    <a:pt x="907" y="1194"/>
                  </a:lnTo>
                  <a:lnTo>
                    <a:pt x="907" y="1194"/>
                  </a:lnTo>
                  <a:lnTo>
                    <a:pt x="907" y="1194"/>
                  </a:lnTo>
                  <a:lnTo>
                    <a:pt x="904" y="1194"/>
                  </a:lnTo>
                  <a:lnTo>
                    <a:pt x="904" y="1200"/>
                  </a:lnTo>
                  <a:lnTo>
                    <a:pt x="901" y="1200"/>
                  </a:lnTo>
                  <a:lnTo>
                    <a:pt x="901" y="1194"/>
                  </a:lnTo>
                  <a:lnTo>
                    <a:pt x="901" y="1194"/>
                  </a:lnTo>
                  <a:lnTo>
                    <a:pt x="898" y="1182"/>
                  </a:lnTo>
                  <a:lnTo>
                    <a:pt x="892" y="1173"/>
                  </a:lnTo>
                  <a:lnTo>
                    <a:pt x="871" y="1152"/>
                  </a:lnTo>
                  <a:lnTo>
                    <a:pt x="871" y="1152"/>
                  </a:lnTo>
                  <a:lnTo>
                    <a:pt x="868" y="1158"/>
                  </a:lnTo>
                  <a:lnTo>
                    <a:pt x="865" y="1164"/>
                  </a:lnTo>
                  <a:lnTo>
                    <a:pt x="865" y="1170"/>
                  </a:lnTo>
                  <a:lnTo>
                    <a:pt x="865" y="1176"/>
                  </a:lnTo>
                  <a:lnTo>
                    <a:pt x="865" y="1176"/>
                  </a:lnTo>
                  <a:lnTo>
                    <a:pt x="859" y="1176"/>
                  </a:lnTo>
                  <a:lnTo>
                    <a:pt x="856" y="1173"/>
                  </a:lnTo>
                  <a:lnTo>
                    <a:pt x="856" y="1170"/>
                  </a:lnTo>
                  <a:lnTo>
                    <a:pt x="853" y="1170"/>
                  </a:lnTo>
                  <a:lnTo>
                    <a:pt x="853" y="1170"/>
                  </a:lnTo>
                  <a:lnTo>
                    <a:pt x="847" y="1170"/>
                  </a:lnTo>
                  <a:lnTo>
                    <a:pt x="844" y="1167"/>
                  </a:lnTo>
                  <a:lnTo>
                    <a:pt x="841" y="1164"/>
                  </a:lnTo>
                  <a:lnTo>
                    <a:pt x="841" y="1164"/>
                  </a:lnTo>
                  <a:lnTo>
                    <a:pt x="844" y="1170"/>
                  </a:lnTo>
                  <a:lnTo>
                    <a:pt x="844" y="1179"/>
                  </a:lnTo>
                  <a:lnTo>
                    <a:pt x="850" y="1185"/>
                  </a:lnTo>
                  <a:lnTo>
                    <a:pt x="850" y="1188"/>
                  </a:lnTo>
                  <a:lnTo>
                    <a:pt x="856" y="1188"/>
                  </a:lnTo>
                  <a:lnTo>
                    <a:pt x="856" y="1188"/>
                  </a:lnTo>
                  <a:lnTo>
                    <a:pt x="853" y="1197"/>
                  </a:lnTo>
                  <a:lnTo>
                    <a:pt x="856" y="1206"/>
                  </a:lnTo>
                  <a:lnTo>
                    <a:pt x="865" y="1225"/>
                  </a:lnTo>
                  <a:lnTo>
                    <a:pt x="865" y="1225"/>
                  </a:lnTo>
                  <a:lnTo>
                    <a:pt x="865" y="1234"/>
                  </a:lnTo>
                  <a:lnTo>
                    <a:pt x="865" y="1234"/>
                  </a:lnTo>
                  <a:lnTo>
                    <a:pt x="868" y="1240"/>
                  </a:lnTo>
                  <a:lnTo>
                    <a:pt x="871" y="1249"/>
                  </a:lnTo>
                  <a:lnTo>
                    <a:pt x="877" y="1267"/>
                  </a:lnTo>
                  <a:lnTo>
                    <a:pt x="877" y="1267"/>
                  </a:lnTo>
                  <a:lnTo>
                    <a:pt x="892" y="1267"/>
                  </a:lnTo>
                  <a:lnTo>
                    <a:pt x="892" y="1267"/>
                  </a:lnTo>
                  <a:lnTo>
                    <a:pt x="889" y="1273"/>
                  </a:lnTo>
                  <a:lnTo>
                    <a:pt x="889" y="1279"/>
                  </a:lnTo>
                  <a:lnTo>
                    <a:pt x="889" y="1279"/>
                  </a:lnTo>
                  <a:lnTo>
                    <a:pt x="892" y="1279"/>
                  </a:lnTo>
                  <a:lnTo>
                    <a:pt x="895" y="1276"/>
                  </a:lnTo>
                  <a:lnTo>
                    <a:pt x="895" y="1276"/>
                  </a:lnTo>
                  <a:lnTo>
                    <a:pt x="901" y="1279"/>
                  </a:lnTo>
                  <a:lnTo>
                    <a:pt x="901" y="1285"/>
                  </a:lnTo>
                  <a:lnTo>
                    <a:pt x="901" y="1288"/>
                  </a:lnTo>
                  <a:lnTo>
                    <a:pt x="904" y="1294"/>
                  </a:lnTo>
                  <a:lnTo>
                    <a:pt x="904" y="1294"/>
                  </a:lnTo>
                  <a:lnTo>
                    <a:pt x="907" y="1297"/>
                  </a:lnTo>
                  <a:lnTo>
                    <a:pt x="913" y="1300"/>
                  </a:lnTo>
                  <a:lnTo>
                    <a:pt x="913" y="1300"/>
                  </a:lnTo>
                  <a:lnTo>
                    <a:pt x="913" y="1303"/>
                  </a:lnTo>
                  <a:lnTo>
                    <a:pt x="913" y="1306"/>
                  </a:lnTo>
                  <a:lnTo>
                    <a:pt x="913" y="1306"/>
                  </a:lnTo>
                  <a:lnTo>
                    <a:pt x="916" y="1306"/>
                  </a:lnTo>
                  <a:lnTo>
                    <a:pt x="916" y="1306"/>
                  </a:lnTo>
                  <a:lnTo>
                    <a:pt x="916" y="1309"/>
                  </a:lnTo>
                  <a:lnTo>
                    <a:pt x="916" y="1312"/>
                  </a:lnTo>
                  <a:lnTo>
                    <a:pt x="913" y="1315"/>
                  </a:lnTo>
                  <a:lnTo>
                    <a:pt x="913" y="1315"/>
                  </a:lnTo>
                  <a:lnTo>
                    <a:pt x="916" y="1321"/>
                  </a:lnTo>
                  <a:lnTo>
                    <a:pt x="919" y="1324"/>
                  </a:lnTo>
                  <a:lnTo>
                    <a:pt x="919" y="1324"/>
                  </a:lnTo>
                  <a:lnTo>
                    <a:pt x="919" y="1327"/>
                  </a:lnTo>
                  <a:lnTo>
                    <a:pt x="919" y="1330"/>
                  </a:lnTo>
                  <a:lnTo>
                    <a:pt x="919" y="1330"/>
                  </a:lnTo>
                  <a:lnTo>
                    <a:pt x="925" y="1330"/>
                  </a:lnTo>
                  <a:lnTo>
                    <a:pt x="925" y="1330"/>
                  </a:lnTo>
                  <a:lnTo>
                    <a:pt x="925" y="1342"/>
                  </a:lnTo>
                  <a:lnTo>
                    <a:pt x="925" y="1349"/>
                  </a:lnTo>
                  <a:lnTo>
                    <a:pt x="932" y="1349"/>
                  </a:lnTo>
                  <a:lnTo>
                    <a:pt x="932" y="1349"/>
                  </a:lnTo>
                  <a:lnTo>
                    <a:pt x="935" y="1361"/>
                  </a:lnTo>
                  <a:lnTo>
                    <a:pt x="938" y="1373"/>
                  </a:lnTo>
                  <a:lnTo>
                    <a:pt x="938" y="1373"/>
                  </a:lnTo>
                  <a:lnTo>
                    <a:pt x="944" y="1382"/>
                  </a:lnTo>
                  <a:lnTo>
                    <a:pt x="944" y="1382"/>
                  </a:lnTo>
                  <a:lnTo>
                    <a:pt x="947" y="1388"/>
                  </a:lnTo>
                  <a:lnTo>
                    <a:pt x="950" y="1394"/>
                  </a:lnTo>
                  <a:lnTo>
                    <a:pt x="950" y="1394"/>
                  </a:lnTo>
                  <a:lnTo>
                    <a:pt x="956" y="1397"/>
                  </a:lnTo>
                  <a:lnTo>
                    <a:pt x="956" y="1397"/>
                  </a:lnTo>
                  <a:lnTo>
                    <a:pt x="959" y="1400"/>
                  </a:lnTo>
                  <a:lnTo>
                    <a:pt x="959" y="1403"/>
                  </a:lnTo>
                  <a:lnTo>
                    <a:pt x="959" y="1406"/>
                  </a:lnTo>
                  <a:lnTo>
                    <a:pt x="962" y="1409"/>
                  </a:lnTo>
                  <a:lnTo>
                    <a:pt x="962" y="1409"/>
                  </a:lnTo>
                  <a:lnTo>
                    <a:pt x="965" y="1412"/>
                  </a:lnTo>
                  <a:lnTo>
                    <a:pt x="965" y="1415"/>
                  </a:lnTo>
                  <a:lnTo>
                    <a:pt x="965" y="1424"/>
                  </a:lnTo>
                  <a:lnTo>
                    <a:pt x="965" y="1424"/>
                  </a:lnTo>
                  <a:lnTo>
                    <a:pt x="974" y="1421"/>
                  </a:lnTo>
                  <a:lnTo>
                    <a:pt x="980" y="1424"/>
                  </a:lnTo>
                  <a:lnTo>
                    <a:pt x="986" y="1430"/>
                  </a:lnTo>
                  <a:lnTo>
                    <a:pt x="998" y="1430"/>
                  </a:lnTo>
                  <a:lnTo>
                    <a:pt x="998" y="1430"/>
                  </a:lnTo>
                  <a:lnTo>
                    <a:pt x="998" y="1436"/>
                  </a:lnTo>
                  <a:lnTo>
                    <a:pt x="1001" y="1442"/>
                  </a:lnTo>
                  <a:lnTo>
                    <a:pt x="1004" y="1451"/>
                  </a:lnTo>
                  <a:lnTo>
                    <a:pt x="1007" y="1457"/>
                  </a:lnTo>
                  <a:lnTo>
                    <a:pt x="1007" y="1457"/>
                  </a:lnTo>
                  <a:lnTo>
                    <a:pt x="1013" y="1466"/>
                  </a:lnTo>
                  <a:lnTo>
                    <a:pt x="1022" y="1469"/>
                  </a:lnTo>
                  <a:lnTo>
                    <a:pt x="1034" y="1473"/>
                  </a:lnTo>
                  <a:lnTo>
                    <a:pt x="1046" y="1473"/>
                  </a:lnTo>
                  <a:lnTo>
                    <a:pt x="1074" y="1473"/>
                  </a:lnTo>
                  <a:lnTo>
                    <a:pt x="1101" y="1469"/>
                  </a:lnTo>
                  <a:lnTo>
                    <a:pt x="1101" y="1469"/>
                  </a:lnTo>
                  <a:lnTo>
                    <a:pt x="1101" y="1469"/>
                  </a:lnTo>
                  <a:lnTo>
                    <a:pt x="1104" y="1466"/>
                  </a:lnTo>
                  <a:lnTo>
                    <a:pt x="1104" y="1460"/>
                  </a:lnTo>
                  <a:lnTo>
                    <a:pt x="1104" y="1460"/>
                  </a:lnTo>
                  <a:lnTo>
                    <a:pt x="1113" y="1460"/>
                  </a:lnTo>
                  <a:lnTo>
                    <a:pt x="1119" y="1463"/>
                  </a:lnTo>
                  <a:lnTo>
                    <a:pt x="1128" y="1460"/>
                  </a:lnTo>
                  <a:lnTo>
                    <a:pt x="1128" y="1457"/>
                  </a:lnTo>
                  <a:lnTo>
                    <a:pt x="1128" y="1454"/>
                  </a:lnTo>
                  <a:lnTo>
                    <a:pt x="1128" y="1454"/>
                  </a:lnTo>
                  <a:lnTo>
                    <a:pt x="1134" y="1457"/>
                  </a:lnTo>
                  <a:lnTo>
                    <a:pt x="1134" y="1463"/>
                  </a:lnTo>
                  <a:lnTo>
                    <a:pt x="1131" y="1473"/>
                  </a:lnTo>
                  <a:lnTo>
                    <a:pt x="1131" y="1473"/>
                  </a:lnTo>
                  <a:lnTo>
                    <a:pt x="1128" y="1479"/>
                  </a:lnTo>
                  <a:lnTo>
                    <a:pt x="1128" y="1479"/>
                  </a:lnTo>
                  <a:lnTo>
                    <a:pt x="1128" y="1491"/>
                  </a:lnTo>
                  <a:lnTo>
                    <a:pt x="1128" y="1503"/>
                  </a:lnTo>
                  <a:lnTo>
                    <a:pt x="1128" y="1503"/>
                  </a:lnTo>
                  <a:lnTo>
                    <a:pt x="1119" y="1503"/>
                  </a:lnTo>
                  <a:lnTo>
                    <a:pt x="1119" y="1503"/>
                  </a:lnTo>
                  <a:lnTo>
                    <a:pt x="1119" y="1512"/>
                  </a:lnTo>
                  <a:lnTo>
                    <a:pt x="1116" y="1527"/>
                  </a:lnTo>
                  <a:lnTo>
                    <a:pt x="1116" y="1527"/>
                  </a:lnTo>
                  <a:lnTo>
                    <a:pt x="1110" y="1533"/>
                  </a:lnTo>
                  <a:lnTo>
                    <a:pt x="1107" y="1539"/>
                  </a:lnTo>
                  <a:lnTo>
                    <a:pt x="1107" y="1548"/>
                  </a:lnTo>
                  <a:lnTo>
                    <a:pt x="1107" y="1548"/>
                  </a:lnTo>
                  <a:lnTo>
                    <a:pt x="1104" y="1548"/>
                  </a:lnTo>
                  <a:lnTo>
                    <a:pt x="1101" y="1551"/>
                  </a:lnTo>
                  <a:lnTo>
                    <a:pt x="1098" y="1557"/>
                  </a:lnTo>
                  <a:lnTo>
                    <a:pt x="1095" y="1566"/>
                  </a:lnTo>
                  <a:lnTo>
                    <a:pt x="1092" y="1566"/>
                  </a:lnTo>
                  <a:lnTo>
                    <a:pt x="1089" y="1566"/>
                  </a:lnTo>
                  <a:lnTo>
                    <a:pt x="1089" y="1566"/>
                  </a:lnTo>
                  <a:lnTo>
                    <a:pt x="1089" y="1575"/>
                  </a:lnTo>
                  <a:lnTo>
                    <a:pt x="1086" y="1581"/>
                  </a:lnTo>
                  <a:lnTo>
                    <a:pt x="1086" y="1584"/>
                  </a:lnTo>
                  <a:lnTo>
                    <a:pt x="1083" y="1593"/>
                  </a:lnTo>
                  <a:lnTo>
                    <a:pt x="1083" y="1593"/>
                  </a:lnTo>
                  <a:lnTo>
                    <a:pt x="1080" y="1590"/>
                  </a:lnTo>
                  <a:lnTo>
                    <a:pt x="1077" y="1593"/>
                  </a:lnTo>
                  <a:lnTo>
                    <a:pt x="1074" y="1596"/>
                  </a:lnTo>
                  <a:lnTo>
                    <a:pt x="1071" y="1603"/>
                  </a:lnTo>
                  <a:lnTo>
                    <a:pt x="1068" y="1606"/>
                  </a:lnTo>
                  <a:lnTo>
                    <a:pt x="1065" y="1606"/>
                  </a:lnTo>
                  <a:lnTo>
                    <a:pt x="1065" y="1606"/>
                  </a:lnTo>
                  <a:lnTo>
                    <a:pt x="1065" y="1618"/>
                  </a:lnTo>
                  <a:lnTo>
                    <a:pt x="1065" y="1618"/>
                  </a:lnTo>
                  <a:lnTo>
                    <a:pt x="1059" y="1615"/>
                  </a:lnTo>
                  <a:lnTo>
                    <a:pt x="1059" y="1612"/>
                  </a:lnTo>
                  <a:lnTo>
                    <a:pt x="1055" y="1612"/>
                  </a:lnTo>
                  <a:lnTo>
                    <a:pt x="1055" y="1612"/>
                  </a:lnTo>
                  <a:lnTo>
                    <a:pt x="1049" y="1615"/>
                  </a:lnTo>
                  <a:lnTo>
                    <a:pt x="1049" y="1618"/>
                  </a:lnTo>
                  <a:lnTo>
                    <a:pt x="1046" y="1621"/>
                  </a:lnTo>
                  <a:lnTo>
                    <a:pt x="1037" y="1624"/>
                  </a:lnTo>
                  <a:lnTo>
                    <a:pt x="1037" y="1624"/>
                  </a:lnTo>
                  <a:lnTo>
                    <a:pt x="1025" y="1630"/>
                  </a:lnTo>
                  <a:lnTo>
                    <a:pt x="1025" y="1630"/>
                  </a:lnTo>
                  <a:lnTo>
                    <a:pt x="1025" y="1633"/>
                  </a:lnTo>
                  <a:lnTo>
                    <a:pt x="1025" y="1633"/>
                  </a:lnTo>
                  <a:lnTo>
                    <a:pt x="1010" y="1642"/>
                  </a:lnTo>
                  <a:lnTo>
                    <a:pt x="1010" y="1642"/>
                  </a:lnTo>
                  <a:lnTo>
                    <a:pt x="998" y="1654"/>
                  </a:lnTo>
                  <a:lnTo>
                    <a:pt x="989" y="1660"/>
                  </a:lnTo>
                  <a:lnTo>
                    <a:pt x="983" y="1660"/>
                  </a:lnTo>
                  <a:lnTo>
                    <a:pt x="983" y="1660"/>
                  </a:lnTo>
                  <a:lnTo>
                    <a:pt x="983" y="1669"/>
                  </a:lnTo>
                  <a:lnTo>
                    <a:pt x="980" y="1672"/>
                  </a:lnTo>
                  <a:lnTo>
                    <a:pt x="977" y="1675"/>
                  </a:lnTo>
                  <a:lnTo>
                    <a:pt x="977" y="1681"/>
                  </a:lnTo>
                  <a:lnTo>
                    <a:pt x="977" y="1681"/>
                  </a:lnTo>
                  <a:lnTo>
                    <a:pt x="974" y="1684"/>
                  </a:lnTo>
                  <a:lnTo>
                    <a:pt x="971" y="1684"/>
                  </a:lnTo>
                  <a:lnTo>
                    <a:pt x="965" y="1681"/>
                  </a:lnTo>
                  <a:lnTo>
                    <a:pt x="965" y="1681"/>
                  </a:lnTo>
                  <a:lnTo>
                    <a:pt x="965" y="1684"/>
                  </a:lnTo>
                  <a:lnTo>
                    <a:pt x="965" y="1687"/>
                  </a:lnTo>
                  <a:lnTo>
                    <a:pt x="962" y="1690"/>
                  </a:lnTo>
                  <a:lnTo>
                    <a:pt x="962" y="1693"/>
                  </a:lnTo>
                  <a:lnTo>
                    <a:pt x="962" y="1693"/>
                  </a:lnTo>
                  <a:lnTo>
                    <a:pt x="965" y="1696"/>
                  </a:lnTo>
                  <a:lnTo>
                    <a:pt x="962" y="1699"/>
                  </a:lnTo>
                  <a:lnTo>
                    <a:pt x="959" y="1699"/>
                  </a:lnTo>
                  <a:lnTo>
                    <a:pt x="956" y="1705"/>
                  </a:lnTo>
                  <a:lnTo>
                    <a:pt x="956" y="1705"/>
                  </a:lnTo>
                  <a:lnTo>
                    <a:pt x="956" y="1708"/>
                  </a:lnTo>
                  <a:lnTo>
                    <a:pt x="953" y="1708"/>
                  </a:lnTo>
                  <a:lnTo>
                    <a:pt x="950" y="1708"/>
                  </a:lnTo>
                  <a:lnTo>
                    <a:pt x="950" y="1708"/>
                  </a:lnTo>
                  <a:lnTo>
                    <a:pt x="950" y="1708"/>
                  </a:lnTo>
                  <a:lnTo>
                    <a:pt x="950" y="1717"/>
                  </a:lnTo>
                  <a:lnTo>
                    <a:pt x="950" y="1717"/>
                  </a:lnTo>
                  <a:lnTo>
                    <a:pt x="944" y="1739"/>
                  </a:lnTo>
                  <a:lnTo>
                    <a:pt x="941" y="1751"/>
                  </a:lnTo>
                  <a:lnTo>
                    <a:pt x="941" y="1763"/>
                  </a:lnTo>
                  <a:lnTo>
                    <a:pt x="941" y="1763"/>
                  </a:lnTo>
                  <a:lnTo>
                    <a:pt x="944" y="1772"/>
                  </a:lnTo>
                  <a:lnTo>
                    <a:pt x="950" y="1778"/>
                  </a:lnTo>
                  <a:lnTo>
                    <a:pt x="950" y="1778"/>
                  </a:lnTo>
                  <a:lnTo>
                    <a:pt x="950" y="1793"/>
                  </a:lnTo>
                  <a:lnTo>
                    <a:pt x="950" y="1802"/>
                  </a:lnTo>
                  <a:lnTo>
                    <a:pt x="950" y="1802"/>
                  </a:lnTo>
                  <a:lnTo>
                    <a:pt x="953" y="1811"/>
                  </a:lnTo>
                  <a:lnTo>
                    <a:pt x="956" y="1817"/>
                  </a:lnTo>
                  <a:lnTo>
                    <a:pt x="956" y="1820"/>
                  </a:lnTo>
                  <a:lnTo>
                    <a:pt x="956" y="1820"/>
                  </a:lnTo>
                  <a:lnTo>
                    <a:pt x="959" y="1820"/>
                  </a:lnTo>
                  <a:lnTo>
                    <a:pt x="962" y="1823"/>
                  </a:lnTo>
                  <a:lnTo>
                    <a:pt x="959" y="1829"/>
                  </a:lnTo>
                  <a:lnTo>
                    <a:pt x="956" y="1835"/>
                  </a:lnTo>
                  <a:lnTo>
                    <a:pt x="959" y="1838"/>
                  </a:lnTo>
                  <a:lnTo>
                    <a:pt x="965" y="1841"/>
                  </a:lnTo>
                  <a:lnTo>
                    <a:pt x="965" y="1841"/>
                  </a:lnTo>
                  <a:lnTo>
                    <a:pt x="965" y="1854"/>
                  </a:lnTo>
                  <a:lnTo>
                    <a:pt x="965" y="1869"/>
                  </a:lnTo>
                  <a:lnTo>
                    <a:pt x="968" y="1881"/>
                  </a:lnTo>
                  <a:lnTo>
                    <a:pt x="965" y="1893"/>
                  </a:lnTo>
                  <a:lnTo>
                    <a:pt x="965" y="1893"/>
                  </a:lnTo>
                  <a:lnTo>
                    <a:pt x="962" y="1902"/>
                  </a:lnTo>
                  <a:lnTo>
                    <a:pt x="959" y="1908"/>
                  </a:lnTo>
                  <a:lnTo>
                    <a:pt x="956" y="1917"/>
                  </a:lnTo>
                  <a:lnTo>
                    <a:pt x="953" y="1926"/>
                  </a:lnTo>
                  <a:lnTo>
                    <a:pt x="953" y="1926"/>
                  </a:lnTo>
                  <a:lnTo>
                    <a:pt x="947" y="1926"/>
                  </a:lnTo>
                  <a:lnTo>
                    <a:pt x="938" y="1932"/>
                  </a:lnTo>
                  <a:lnTo>
                    <a:pt x="925" y="1941"/>
                  </a:lnTo>
                  <a:lnTo>
                    <a:pt x="925" y="1941"/>
                  </a:lnTo>
                  <a:lnTo>
                    <a:pt x="922" y="1944"/>
                  </a:lnTo>
                  <a:lnTo>
                    <a:pt x="925" y="1947"/>
                  </a:lnTo>
                  <a:lnTo>
                    <a:pt x="925" y="1947"/>
                  </a:lnTo>
                  <a:lnTo>
                    <a:pt x="922" y="1947"/>
                  </a:lnTo>
                  <a:lnTo>
                    <a:pt x="919" y="1950"/>
                  </a:lnTo>
                  <a:lnTo>
                    <a:pt x="913" y="1950"/>
                  </a:lnTo>
                  <a:lnTo>
                    <a:pt x="913" y="1950"/>
                  </a:lnTo>
                  <a:lnTo>
                    <a:pt x="910" y="1950"/>
                  </a:lnTo>
                  <a:lnTo>
                    <a:pt x="910" y="1953"/>
                  </a:lnTo>
                  <a:lnTo>
                    <a:pt x="907" y="1959"/>
                  </a:lnTo>
                  <a:lnTo>
                    <a:pt x="907" y="1959"/>
                  </a:lnTo>
                  <a:lnTo>
                    <a:pt x="904" y="1956"/>
                  </a:lnTo>
                  <a:lnTo>
                    <a:pt x="901" y="1953"/>
                  </a:lnTo>
                  <a:lnTo>
                    <a:pt x="901" y="1959"/>
                  </a:lnTo>
                  <a:lnTo>
                    <a:pt x="901" y="1959"/>
                  </a:lnTo>
                  <a:lnTo>
                    <a:pt x="898" y="1959"/>
                  </a:lnTo>
                  <a:lnTo>
                    <a:pt x="898" y="1962"/>
                  </a:lnTo>
                  <a:lnTo>
                    <a:pt x="892" y="1962"/>
                  </a:lnTo>
                  <a:lnTo>
                    <a:pt x="892" y="1962"/>
                  </a:lnTo>
                  <a:lnTo>
                    <a:pt x="886" y="1971"/>
                  </a:lnTo>
                  <a:lnTo>
                    <a:pt x="883" y="1974"/>
                  </a:lnTo>
                  <a:lnTo>
                    <a:pt x="877" y="1974"/>
                  </a:lnTo>
                  <a:lnTo>
                    <a:pt x="877" y="1974"/>
                  </a:lnTo>
                  <a:lnTo>
                    <a:pt x="874" y="1993"/>
                  </a:lnTo>
                  <a:lnTo>
                    <a:pt x="874" y="2014"/>
                  </a:lnTo>
                  <a:lnTo>
                    <a:pt x="880" y="2062"/>
                  </a:lnTo>
                  <a:lnTo>
                    <a:pt x="880" y="2062"/>
                  </a:lnTo>
                  <a:lnTo>
                    <a:pt x="874" y="2065"/>
                  </a:lnTo>
                  <a:lnTo>
                    <a:pt x="874" y="2065"/>
                  </a:lnTo>
                  <a:lnTo>
                    <a:pt x="871" y="2062"/>
                  </a:lnTo>
                  <a:lnTo>
                    <a:pt x="871" y="2062"/>
                  </a:lnTo>
                  <a:lnTo>
                    <a:pt x="868" y="2065"/>
                  </a:lnTo>
                  <a:lnTo>
                    <a:pt x="868" y="2068"/>
                  </a:lnTo>
                  <a:lnTo>
                    <a:pt x="868" y="2071"/>
                  </a:lnTo>
                  <a:lnTo>
                    <a:pt x="868" y="2071"/>
                  </a:lnTo>
                  <a:lnTo>
                    <a:pt x="865" y="2071"/>
                  </a:lnTo>
                  <a:lnTo>
                    <a:pt x="859" y="2071"/>
                  </a:lnTo>
                  <a:lnTo>
                    <a:pt x="856" y="2071"/>
                  </a:lnTo>
                  <a:lnTo>
                    <a:pt x="856" y="2077"/>
                  </a:lnTo>
                  <a:lnTo>
                    <a:pt x="856" y="2077"/>
                  </a:lnTo>
                  <a:lnTo>
                    <a:pt x="853" y="2080"/>
                  </a:lnTo>
                  <a:lnTo>
                    <a:pt x="847" y="2080"/>
                  </a:lnTo>
                  <a:lnTo>
                    <a:pt x="841" y="2083"/>
                  </a:lnTo>
                  <a:lnTo>
                    <a:pt x="835" y="2089"/>
                  </a:lnTo>
                  <a:lnTo>
                    <a:pt x="835" y="2089"/>
                  </a:lnTo>
                  <a:lnTo>
                    <a:pt x="835" y="2114"/>
                  </a:lnTo>
                  <a:lnTo>
                    <a:pt x="835" y="2114"/>
                  </a:lnTo>
                  <a:lnTo>
                    <a:pt x="832" y="2117"/>
                  </a:lnTo>
                  <a:lnTo>
                    <a:pt x="829" y="2120"/>
                  </a:lnTo>
                  <a:lnTo>
                    <a:pt x="826" y="2132"/>
                  </a:lnTo>
                  <a:lnTo>
                    <a:pt x="826" y="2132"/>
                  </a:lnTo>
                  <a:lnTo>
                    <a:pt x="820" y="2138"/>
                  </a:lnTo>
                  <a:lnTo>
                    <a:pt x="820" y="2138"/>
                  </a:lnTo>
                  <a:lnTo>
                    <a:pt x="817" y="2147"/>
                  </a:lnTo>
                  <a:lnTo>
                    <a:pt x="814" y="2153"/>
                  </a:lnTo>
                  <a:lnTo>
                    <a:pt x="811" y="2156"/>
                  </a:lnTo>
                  <a:lnTo>
                    <a:pt x="811" y="2156"/>
                  </a:lnTo>
                  <a:lnTo>
                    <a:pt x="811" y="2162"/>
                  </a:lnTo>
                  <a:lnTo>
                    <a:pt x="811" y="2165"/>
                  </a:lnTo>
                  <a:lnTo>
                    <a:pt x="811" y="2165"/>
                  </a:lnTo>
                  <a:lnTo>
                    <a:pt x="808" y="2165"/>
                  </a:lnTo>
                  <a:lnTo>
                    <a:pt x="802" y="2165"/>
                  </a:lnTo>
                  <a:lnTo>
                    <a:pt x="802" y="2165"/>
                  </a:lnTo>
                  <a:lnTo>
                    <a:pt x="802" y="2171"/>
                  </a:lnTo>
                  <a:lnTo>
                    <a:pt x="802" y="2177"/>
                  </a:lnTo>
                  <a:lnTo>
                    <a:pt x="802" y="2177"/>
                  </a:lnTo>
                  <a:lnTo>
                    <a:pt x="798" y="2177"/>
                  </a:lnTo>
                  <a:lnTo>
                    <a:pt x="795" y="2177"/>
                  </a:lnTo>
                  <a:lnTo>
                    <a:pt x="795" y="2177"/>
                  </a:lnTo>
                  <a:lnTo>
                    <a:pt x="795" y="2183"/>
                  </a:lnTo>
                  <a:lnTo>
                    <a:pt x="795" y="2186"/>
                  </a:lnTo>
                  <a:lnTo>
                    <a:pt x="795" y="2186"/>
                  </a:lnTo>
                  <a:lnTo>
                    <a:pt x="789" y="2186"/>
                  </a:lnTo>
                  <a:lnTo>
                    <a:pt x="786" y="2186"/>
                  </a:lnTo>
                  <a:lnTo>
                    <a:pt x="786" y="2186"/>
                  </a:lnTo>
                  <a:lnTo>
                    <a:pt x="780" y="2192"/>
                  </a:lnTo>
                  <a:lnTo>
                    <a:pt x="777" y="2198"/>
                  </a:lnTo>
                  <a:lnTo>
                    <a:pt x="777" y="2198"/>
                  </a:lnTo>
                  <a:lnTo>
                    <a:pt x="777" y="2201"/>
                  </a:lnTo>
                  <a:lnTo>
                    <a:pt x="774" y="2201"/>
                  </a:lnTo>
                  <a:lnTo>
                    <a:pt x="771" y="2201"/>
                  </a:lnTo>
                  <a:lnTo>
                    <a:pt x="771" y="2201"/>
                  </a:lnTo>
                  <a:lnTo>
                    <a:pt x="771" y="2207"/>
                  </a:lnTo>
                  <a:lnTo>
                    <a:pt x="771" y="2210"/>
                  </a:lnTo>
                  <a:lnTo>
                    <a:pt x="771" y="2210"/>
                  </a:lnTo>
                  <a:lnTo>
                    <a:pt x="765" y="2210"/>
                  </a:lnTo>
                  <a:lnTo>
                    <a:pt x="762" y="2210"/>
                  </a:lnTo>
                  <a:lnTo>
                    <a:pt x="762" y="2210"/>
                  </a:lnTo>
                  <a:lnTo>
                    <a:pt x="753" y="2219"/>
                  </a:lnTo>
                  <a:lnTo>
                    <a:pt x="753" y="2219"/>
                  </a:lnTo>
                  <a:lnTo>
                    <a:pt x="747" y="2225"/>
                  </a:lnTo>
                  <a:lnTo>
                    <a:pt x="747" y="2225"/>
                  </a:lnTo>
                  <a:lnTo>
                    <a:pt x="735" y="2232"/>
                  </a:lnTo>
                  <a:lnTo>
                    <a:pt x="735" y="2232"/>
                  </a:lnTo>
                  <a:lnTo>
                    <a:pt x="729" y="2228"/>
                  </a:lnTo>
                  <a:lnTo>
                    <a:pt x="726" y="2232"/>
                  </a:lnTo>
                  <a:lnTo>
                    <a:pt x="726" y="2232"/>
                  </a:lnTo>
                  <a:lnTo>
                    <a:pt x="717" y="2235"/>
                  </a:lnTo>
                  <a:lnTo>
                    <a:pt x="708" y="2235"/>
                  </a:lnTo>
                  <a:lnTo>
                    <a:pt x="708" y="2235"/>
                  </a:lnTo>
                  <a:lnTo>
                    <a:pt x="693" y="2238"/>
                  </a:lnTo>
                  <a:lnTo>
                    <a:pt x="681" y="2241"/>
                  </a:lnTo>
                  <a:lnTo>
                    <a:pt x="678" y="2238"/>
                  </a:lnTo>
                  <a:lnTo>
                    <a:pt x="671" y="2235"/>
                  </a:lnTo>
                  <a:lnTo>
                    <a:pt x="671" y="2235"/>
                  </a:lnTo>
                  <a:lnTo>
                    <a:pt x="668" y="2235"/>
                  </a:lnTo>
                  <a:lnTo>
                    <a:pt x="671" y="2238"/>
                  </a:lnTo>
                  <a:lnTo>
                    <a:pt x="671" y="2238"/>
                  </a:lnTo>
                  <a:lnTo>
                    <a:pt x="671" y="2238"/>
                  </a:lnTo>
                  <a:lnTo>
                    <a:pt x="668" y="2244"/>
                  </a:lnTo>
                  <a:lnTo>
                    <a:pt x="662" y="2244"/>
                  </a:lnTo>
                  <a:lnTo>
                    <a:pt x="653" y="2244"/>
                  </a:lnTo>
                  <a:lnTo>
                    <a:pt x="644" y="2244"/>
                  </a:lnTo>
                  <a:lnTo>
                    <a:pt x="644" y="2244"/>
                  </a:lnTo>
                  <a:lnTo>
                    <a:pt x="641" y="2244"/>
                  </a:lnTo>
                  <a:lnTo>
                    <a:pt x="641" y="2244"/>
                  </a:lnTo>
                  <a:lnTo>
                    <a:pt x="644" y="2247"/>
                  </a:lnTo>
                  <a:lnTo>
                    <a:pt x="644" y="2247"/>
                  </a:lnTo>
                  <a:lnTo>
                    <a:pt x="638" y="2250"/>
                  </a:lnTo>
                  <a:lnTo>
                    <a:pt x="629" y="2247"/>
                  </a:lnTo>
                  <a:lnTo>
                    <a:pt x="617" y="2244"/>
                  </a:lnTo>
                  <a:lnTo>
                    <a:pt x="608" y="2244"/>
                  </a:lnTo>
                  <a:lnTo>
                    <a:pt x="608" y="2244"/>
                  </a:lnTo>
                  <a:lnTo>
                    <a:pt x="605" y="2228"/>
                  </a:lnTo>
                  <a:lnTo>
                    <a:pt x="599" y="2216"/>
                  </a:lnTo>
                  <a:lnTo>
                    <a:pt x="596" y="2207"/>
                  </a:lnTo>
                  <a:lnTo>
                    <a:pt x="596" y="2201"/>
                  </a:lnTo>
                  <a:lnTo>
                    <a:pt x="599" y="2195"/>
                  </a:lnTo>
                  <a:lnTo>
                    <a:pt x="599" y="2195"/>
                  </a:lnTo>
                  <a:lnTo>
                    <a:pt x="593" y="2189"/>
                  </a:lnTo>
                  <a:lnTo>
                    <a:pt x="587" y="2183"/>
                  </a:lnTo>
                  <a:lnTo>
                    <a:pt x="584" y="2174"/>
                  </a:lnTo>
                  <a:lnTo>
                    <a:pt x="584" y="2162"/>
                  </a:lnTo>
                  <a:lnTo>
                    <a:pt x="584" y="2162"/>
                  </a:lnTo>
                  <a:lnTo>
                    <a:pt x="578" y="2168"/>
                  </a:lnTo>
                  <a:lnTo>
                    <a:pt x="578" y="2168"/>
                  </a:lnTo>
                  <a:lnTo>
                    <a:pt x="578" y="2168"/>
                  </a:lnTo>
                  <a:lnTo>
                    <a:pt x="578" y="2159"/>
                  </a:lnTo>
                  <a:lnTo>
                    <a:pt x="575" y="2150"/>
                  </a:lnTo>
                  <a:lnTo>
                    <a:pt x="575" y="2150"/>
                  </a:lnTo>
                  <a:lnTo>
                    <a:pt x="569" y="2135"/>
                  </a:lnTo>
                  <a:lnTo>
                    <a:pt x="560" y="2123"/>
                  </a:lnTo>
                  <a:lnTo>
                    <a:pt x="551" y="2108"/>
                  </a:lnTo>
                  <a:lnTo>
                    <a:pt x="551" y="2101"/>
                  </a:lnTo>
                  <a:lnTo>
                    <a:pt x="551" y="2092"/>
                  </a:lnTo>
                  <a:lnTo>
                    <a:pt x="551" y="2092"/>
                  </a:lnTo>
                  <a:lnTo>
                    <a:pt x="548" y="2092"/>
                  </a:lnTo>
                  <a:lnTo>
                    <a:pt x="548" y="2095"/>
                  </a:lnTo>
                  <a:lnTo>
                    <a:pt x="548" y="2101"/>
                  </a:lnTo>
                  <a:lnTo>
                    <a:pt x="548" y="2101"/>
                  </a:lnTo>
                  <a:lnTo>
                    <a:pt x="545" y="2098"/>
                  </a:lnTo>
                  <a:lnTo>
                    <a:pt x="541" y="2095"/>
                  </a:lnTo>
                  <a:lnTo>
                    <a:pt x="541" y="2086"/>
                  </a:lnTo>
                  <a:lnTo>
                    <a:pt x="541" y="2080"/>
                  </a:lnTo>
                  <a:lnTo>
                    <a:pt x="538" y="2083"/>
                  </a:lnTo>
                  <a:lnTo>
                    <a:pt x="538" y="2083"/>
                  </a:lnTo>
                  <a:lnTo>
                    <a:pt x="535" y="2077"/>
                  </a:lnTo>
                  <a:lnTo>
                    <a:pt x="532" y="2071"/>
                  </a:lnTo>
                  <a:lnTo>
                    <a:pt x="535" y="2056"/>
                  </a:lnTo>
                  <a:lnTo>
                    <a:pt x="535" y="2056"/>
                  </a:lnTo>
                  <a:lnTo>
                    <a:pt x="535" y="2038"/>
                  </a:lnTo>
                  <a:lnTo>
                    <a:pt x="535" y="2029"/>
                  </a:lnTo>
                  <a:lnTo>
                    <a:pt x="529" y="2020"/>
                  </a:lnTo>
                  <a:lnTo>
                    <a:pt x="529" y="2020"/>
                  </a:lnTo>
                  <a:lnTo>
                    <a:pt x="529" y="2017"/>
                  </a:lnTo>
                  <a:lnTo>
                    <a:pt x="526" y="2017"/>
                  </a:lnTo>
                  <a:lnTo>
                    <a:pt x="517" y="2014"/>
                  </a:lnTo>
                  <a:lnTo>
                    <a:pt x="517" y="2014"/>
                  </a:lnTo>
                  <a:lnTo>
                    <a:pt x="520" y="2008"/>
                  </a:lnTo>
                  <a:lnTo>
                    <a:pt x="520" y="2005"/>
                  </a:lnTo>
                  <a:lnTo>
                    <a:pt x="511" y="2008"/>
                  </a:lnTo>
                  <a:lnTo>
                    <a:pt x="511" y="2008"/>
                  </a:lnTo>
                  <a:lnTo>
                    <a:pt x="511" y="2002"/>
                  </a:lnTo>
                  <a:lnTo>
                    <a:pt x="511" y="1996"/>
                  </a:lnTo>
                  <a:lnTo>
                    <a:pt x="511" y="1996"/>
                  </a:lnTo>
                  <a:lnTo>
                    <a:pt x="502" y="1996"/>
                  </a:lnTo>
                  <a:lnTo>
                    <a:pt x="502" y="1996"/>
                  </a:lnTo>
                  <a:lnTo>
                    <a:pt x="505" y="1987"/>
                  </a:lnTo>
                  <a:lnTo>
                    <a:pt x="505" y="1984"/>
                  </a:lnTo>
                  <a:lnTo>
                    <a:pt x="499" y="1984"/>
                  </a:lnTo>
                  <a:lnTo>
                    <a:pt x="499" y="1984"/>
                  </a:lnTo>
                  <a:lnTo>
                    <a:pt x="499" y="1974"/>
                  </a:lnTo>
                  <a:lnTo>
                    <a:pt x="502" y="1971"/>
                  </a:lnTo>
                  <a:lnTo>
                    <a:pt x="502" y="1965"/>
                  </a:lnTo>
                  <a:lnTo>
                    <a:pt x="502" y="1965"/>
                  </a:lnTo>
                  <a:lnTo>
                    <a:pt x="499" y="1962"/>
                  </a:lnTo>
                  <a:lnTo>
                    <a:pt x="499" y="1956"/>
                  </a:lnTo>
                  <a:lnTo>
                    <a:pt x="496" y="1950"/>
                  </a:lnTo>
                  <a:lnTo>
                    <a:pt x="490" y="1950"/>
                  </a:lnTo>
                  <a:lnTo>
                    <a:pt x="490" y="1950"/>
                  </a:lnTo>
                  <a:lnTo>
                    <a:pt x="490" y="1926"/>
                  </a:lnTo>
                  <a:lnTo>
                    <a:pt x="493" y="1908"/>
                  </a:lnTo>
                  <a:lnTo>
                    <a:pt x="499" y="1893"/>
                  </a:lnTo>
                  <a:lnTo>
                    <a:pt x="511" y="1878"/>
                  </a:lnTo>
                  <a:lnTo>
                    <a:pt x="511" y="1878"/>
                  </a:lnTo>
                  <a:lnTo>
                    <a:pt x="508" y="1872"/>
                  </a:lnTo>
                  <a:lnTo>
                    <a:pt x="511" y="1863"/>
                  </a:lnTo>
                  <a:lnTo>
                    <a:pt x="511" y="1860"/>
                  </a:lnTo>
                  <a:lnTo>
                    <a:pt x="505" y="1857"/>
                  </a:lnTo>
                  <a:lnTo>
                    <a:pt x="505" y="1857"/>
                  </a:lnTo>
                  <a:lnTo>
                    <a:pt x="508" y="1854"/>
                  </a:lnTo>
                  <a:lnTo>
                    <a:pt x="511" y="1854"/>
                  </a:lnTo>
                  <a:lnTo>
                    <a:pt x="517" y="1854"/>
                  </a:lnTo>
                  <a:lnTo>
                    <a:pt x="517" y="1854"/>
                  </a:lnTo>
                  <a:lnTo>
                    <a:pt x="520" y="1847"/>
                  </a:lnTo>
                  <a:lnTo>
                    <a:pt x="520" y="1844"/>
                  </a:lnTo>
                  <a:lnTo>
                    <a:pt x="523" y="1844"/>
                  </a:lnTo>
                  <a:lnTo>
                    <a:pt x="523" y="1844"/>
                  </a:lnTo>
                  <a:lnTo>
                    <a:pt x="520" y="1820"/>
                  </a:lnTo>
                  <a:lnTo>
                    <a:pt x="517" y="1811"/>
                  </a:lnTo>
                  <a:lnTo>
                    <a:pt x="514" y="1808"/>
                  </a:lnTo>
                  <a:lnTo>
                    <a:pt x="514" y="1811"/>
                  </a:lnTo>
                  <a:lnTo>
                    <a:pt x="514" y="1811"/>
                  </a:lnTo>
                  <a:lnTo>
                    <a:pt x="511" y="1805"/>
                  </a:lnTo>
                  <a:lnTo>
                    <a:pt x="508" y="1799"/>
                  </a:lnTo>
                  <a:lnTo>
                    <a:pt x="511" y="1787"/>
                  </a:lnTo>
                  <a:lnTo>
                    <a:pt x="511" y="1787"/>
                  </a:lnTo>
                  <a:lnTo>
                    <a:pt x="511" y="1772"/>
                  </a:lnTo>
                  <a:lnTo>
                    <a:pt x="511" y="1760"/>
                  </a:lnTo>
                  <a:lnTo>
                    <a:pt x="511" y="1760"/>
                  </a:lnTo>
                  <a:lnTo>
                    <a:pt x="508" y="1757"/>
                  </a:lnTo>
                  <a:lnTo>
                    <a:pt x="505" y="1757"/>
                  </a:lnTo>
                  <a:lnTo>
                    <a:pt x="502" y="1754"/>
                  </a:lnTo>
                  <a:lnTo>
                    <a:pt x="502" y="1754"/>
                  </a:lnTo>
                  <a:lnTo>
                    <a:pt x="502" y="1751"/>
                  </a:lnTo>
                  <a:lnTo>
                    <a:pt x="505" y="1748"/>
                  </a:lnTo>
                  <a:lnTo>
                    <a:pt x="505" y="1748"/>
                  </a:lnTo>
                  <a:lnTo>
                    <a:pt x="505" y="1745"/>
                  </a:lnTo>
                  <a:lnTo>
                    <a:pt x="502" y="1742"/>
                  </a:lnTo>
                  <a:lnTo>
                    <a:pt x="502" y="1742"/>
                  </a:lnTo>
                  <a:lnTo>
                    <a:pt x="502" y="1739"/>
                  </a:lnTo>
                  <a:lnTo>
                    <a:pt x="499" y="1736"/>
                  </a:lnTo>
                  <a:lnTo>
                    <a:pt x="493" y="1730"/>
                  </a:lnTo>
                  <a:lnTo>
                    <a:pt x="493" y="1730"/>
                  </a:lnTo>
                  <a:lnTo>
                    <a:pt x="493" y="1727"/>
                  </a:lnTo>
                  <a:lnTo>
                    <a:pt x="493" y="1723"/>
                  </a:lnTo>
                  <a:lnTo>
                    <a:pt x="493" y="1723"/>
                  </a:lnTo>
                  <a:lnTo>
                    <a:pt x="487" y="1720"/>
                  </a:lnTo>
                  <a:lnTo>
                    <a:pt x="484" y="1720"/>
                  </a:lnTo>
                  <a:lnTo>
                    <a:pt x="484" y="1717"/>
                  </a:lnTo>
                  <a:lnTo>
                    <a:pt x="484" y="1717"/>
                  </a:lnTo>
                  <a:lnTo>
                    <a:pt x="490" y="1717"/>
                  </a:lnTo>
                  <a:lnTo>
                    <a:pt x="490" y="1717"/>
                  </a:lnTo>
                  <a:lnTo>
                    <a:pt x="481" y="1708"/>
                  </a:lnTo>
                  <a:lnTo>
                    <a:pt x="469" y="1702"/>
                  </a:lnTo>
                  <a:lnTo>
                    <a:pt x="469" y="1702"/>
                  </a:lnTo>
                  <a:lnTo>
                    <a:pt x="469" y="1699"/>
                  </a:lnTo>
                  <a:lnTo>
                    <a:pt x="466" y="1696"/>
                  </a:lnTo>
                  <a:lnTo>
                    <a:pt x="466" y="1696"/>
                  </a:lnTo>
                  <a:lnTo>
                    <a:pt x="463" y="1696"/>
                  </a:lnTo>
                  <a:lnTo>
                    <a:pt x="460" y="1693"/>
                  </a:lnTo>
                  <a:lnTo>
                    <a:pt x="457" y="1690"/>
                  </a:lnTo>
                  <a:lnTo>
                    <a:pt x="454" y="1690"/>
                  </a:lnTo>
                  <a:lnTo>
                    <a:pt x="454" y="1690"/>
                  </a:lnTo>
                  <a:lnTo>
                    <a:pt x="451" y="1663"/>
                  </a:lnTo>
                  <a:lnTo>
                    <a:pt x="451" y="1639"/>
                  </a:lnTo>
                  <a:lnTo>
                    <a:pt x="451" y="1615"/>
                  </a:lnTo>
                  <a:lnTo>
                    <a:pt x="454" y="1587"/>
                  </a:lnTo>
                  <a:lnTo>
                    <a:pt x="454" y="1587"/>
                  </a:lnTo>
                  <a:lnTo>
                    <a:pt x="451" y="1584"/>
                  </a:lnTo>
                  <a:lnTo>
                    <a:pt x="448" y="1584"/>
                  </a:lnTo>
                  <a:lnTo>
                    <a:pt x="445" y="1584"/>
                  </a:lnTo>
                  <a:lnTo>
                    <a:pt x="445" y="1575"/>
                  </a:lnTo>
                  <a:lnTo>
                    <a:pt x="445" y="1575"/>
                  </a:lnTo>
                  <a:lnTo>
                    <a:pt x="427" y="1575"/>
                  </a:lnTo>
                  <a:lnTo>
                    <a:pt x="414" y="1575"/>
                  </a:lnTo>
                  <a:lnTo>
                    <a:pt x="399" y="1572"/>
                  </a:lnTo>
                  <a:lnTo>
                    <a:pt x="387" y="1566"/>
                  </a:lnTo>
                  <a:lnTo>
                    <a:pt x="387" y="1566"/>
                  </a:lnTo>
                  <a:lnTo>
                    <a:pt x="387" y="1557"/>
                  </a:lnTo>
                  <a:lnTo>
                    <a:pt x="384" y="1557"/>
                  </a:lnTo>
                  <a:lnTo>
                    <a:pt x="381" y="1557"/>
                  </a:lnTo>
                  <a:lnTo>
                    <a:pt x="381" y="1548"/>
                  </a:lnTo>
                  <a:lnTo>
                    <a:pt x="381" y="1548"/>
                  </a:lnTo>
                  <a:lnTo>
                    <a:pt x="360" y="1542"/>
                  </a:lnTo>
                  <a:lnTo>
                    <a:pt x="348" y="1542"/>
                  </a:lnTo>
                  <a:lnTo>
                    <a:pt x="336" y="1542"/>
                  </a:lnTo>
                  <a:lnTo>
                    <a:pt x="336" y="1542"/>
                  </a:lnTo>
                  <a:lnTo>
                    <a:pt x="318" y="1548"/>
                  </a:lnTo>
                  <a:lnTo>
                    <a:pt x="318" y="1548"/>
                  </a:lnTo>
                  <a:lnTo>
                    <a:pt x="312" y="1551"/>
                  </a:lnTo>
                  <a:lnTo>
                    <a:pt x="303" y="1551"/>
                  </a:lnTo>
                  <a:lnTo>
                    <a:pt x="294" y="1551"/>
                  </a:lnTo>
                  <a:lnTo>
                    <a:pt x="294" y="1551"/>
                  </a:lnTo>
                  <a:lnTo>
                    <a:pt x="300" y="1557"/>
                  </a:lnTo>
                  <a:lnTo>
                    <a:pt x="288" y="1560"/>
                  </a:lnTo>
                  <a:lnTo>
                    <a:pt x="288" y="1560"/>
                  </a:lnTo>
                  <a:lnTo>
                    <a:pt x="266" y="1563"/>
                  </a:lnTo>
                  <a:lnTo>
                    <a:pt x="242" y="1566"/>
                  </a:lnTo>
                  <a:lnTo>
                    <a:pt x="242" y="1566"/>
                  </a:lnTo>
                  <a:lnTo>
                    <a:pt x="236" y="1566"/>
                  </a:lnTo>
                  <a:lnTo>
                    <a:pt x="230" y="1563"/>
                  </a:lnTo>
                  <a:lnTo>
                    <a:pt x="230" y="1563"/>
                  </a:lnTo>
                  <a:lnTo>
                    <a:pt x="209" y="1563"/>
                  </a:lnTo>
                  <a:lnTo>
                    <a:pt x="191" y="1569"/>
                  </a:lnTo>
                  <a:lnTo>
                    <a:pt x="170" y="1572"/>
                  </a:lnTo>
                  <a:lnTo>
                    <a:pt x="151" y="1572"/>
                  </a:lnTo>
                  <a:lnTo>
                    <a:pt x="151" y="1572"/>
                  </a:lnTo>
                  <a:lnTo>
                    <a:pt x="151" y="1566"/>
                  </a:lnTo>
                  <a:lnTo>
                    <a:pt x="151" y="1563"/>
                  </a:lnTo>
                  <a:lnTo>
                    <a:pt x="145" y="1560"/>
                  </a:lnTo>
                  <a:lnTo>
                    <a:pt x="130" y="1560"/>
                  </a:lnTo>
                  <a:lnTo>
                    <a:pt x="130" y="1560"/>
                  </a:lnTo>
                  <a:lnTo>
                    <a:pt x="130" y="1551"/>
                  </a:lnTo>
                  <a:lnTo>
                    <a:pt x="130" y="1551"/>
                  </a:lnTo>
                  <a:lnTo>
                    <a:pt x="124" y="1551"/>
                  </a:lnTo>
                  <a:lnTo>
                    <a:pt x="118" y="1551"/>
                  </a:lnTo>
                  <a:lnTo>
                    <a:pt x="118" y="1551"/>
                  </a:lnTo>
                  <a:lnTo>
                    <a:pt x="118" y="1548"/>
                  </a:lnTo>
                  <a:lnTo>
                    <a:pt x="118" y="1542"/>
                  </a:lnTo>
                  <a:lnTo>
                    <a:pt x="118" y="1542"/>
                  </a:lnTo>
                  <a:lnTo>
                    <a:pt x="115" y="1542"/>
                  </a:lnTo>
                  <a:lnTo>
                    <a:pt x="112" y="1542"/>
                  </a:lnTo>
                  <a:lnTo>
                    <a:pt x="112" y="1539"/>
                  </a:lnTo>
                  <a:lnTo>
                    <a:pt x="112" y="1539"/>
                  </a:lnTo>
                  <a:lnTo>
                    <a:pt x="103" y="1530"/>
                  </a:lnTo>
                  <a:lnTo>
                    <a:pt x="103" y="1530"/>
                  </a:lnTo>
                  <a:lnTo>
                    <a:pt x="103" y="1527"/>
                  </a:lnTo>
                  <a:lnTo>
                    <a:pt x="100" y="1527"/>
                  </a:lnTo>
                  <a:lnTo>
                    <a:pt x="100" y="1527"/>
                  </a:lnTo>
                  <a:lnTo>
                    <a:pt x="97" y="1527"/>
                  </a:lnTo>
                  <a:lnTo>
                    <a:pt x="97" y="1524"/>
                  </a:lnTo>
                  <a:lnTo>
                    <a:pt x="94" y="1518"/>
                  </a:lnTo>
                  <a:lnTo>
                    <a:pt x="94" y="1518"/>
                  </a:lnTo>
                  <a:lnTo>
                    <a:pt x="94" y="1518"/>
                  </a:lnTo>
                  <a:lnTo>
                    <a:pt x="91" y="1515"/>
                  </a:lnTo>
                  <a:lnTo>
                    <a:pt x="88" y="1515"/>
                  </a:lnTo>
                  <a:lnTo>
                    <a:pt x="88" y="1515"/>
                  </a:lnTo>
                  <a:lnTo>
                    <a:pt x="88" y="1512"/>
                  </a:lnTo>
                  <a:lnTo>
                    <a:pt x="88" y="1506"/>
                  </a:lnTo>
                  <a:lnTo>
                    <a:pt x="88" y="1506"/>
                  </a:lnTo>
                  <a:lnTo>
                    <a:pt x="85" y="1506"/>
                  </a:lnTo>
                  <a:lnTo>
                    <a:pt x="82" y="1506"/>
                  </a:lnTo>
                  <a:lnTo>
                    <a:pt x="79" y="1506"/>
                  </a:lnTo>
                  <a:lnTo>
                    <a:pt x="79" y="1503"/>
                  </a:lnTo>
                  <a:lnTo>
                    <a:pt x="79" y="1503"/>
                  </a:lnTo>
                  <a:lnTo>
                    <a:pt x="82" y="1500"/>
                  </a:lnTo>
                  <a:lnTo>
                    <a:pt x="82" y="1500"/>
                  </a:lnTo>
                  <a:lnTo>
                    <a:pt x="82" y="1500"/>
                  </a:lnTo>
                  <a:lnTo>
                    <a:pt x="76" y="1491"/>
                  </a:lnTo>
                  <a:lnTo>
                    <a:pt x="70" y="1488"/>
                  </a:lnTo>
                  <a:lnTo>
                    <a:pt x="64" y="1482"/>
                  </a:lnTo>
                  <a:lnTo>
                    <a:pt x="61" y="1479"/>
                  </a:lnTo>
                  <a:lnTo>
                    <a:pt x="64" y="1473"/>
                  </a:lnTo>
                  <a:lnTo>
                    <a:pt x="64" y="1473"/>
                  </a:lnTo>
                  <a:lnTo>
                    <a:pt x="58" y="1476"/>
                  </a:lnTo>
                  <a:lnTo>
                    <a:pt x="52" y="1473"/>
                  </a:lnTo>
                  <a:lnTo>
                    <a:pt x="49" y="1469"/>
                  </a:lnTo>
                  <a:lnTo>
                    <a:pt x="43" y="1463"/>
                  </a:lnTo>
                  <a:lnTo>
                    <a:pt x="40" y="1460"/>
                  </a:lnTo>
                  <a:lnTo>
                    <a:pt x="34" y="1460"/>
                  </a:lnTo>
                  <a:lnTo>
                    <a:pt x="34" y="1460"/>
                  </a:lnTo>
                  <a:lnTo>
                    <a:pt x="37" y="1457"/>
                  </a:lnTo>
                  <a:lnTo>
                    <a:pt x="40" y="1448"/>
                  </a:lnTo>
                  <a:lnTo>
                    <a:pt x="40" y="1448"/>
                  </a:lnTo>
                  <a:lnTo>
                    <a:pt x="37" y="1445"/>
                  </a:lnTo>
                  <a:lnTo>
                    <a:pt x="31" y="1445"/>
                  </a:lnTo>
                  <a:lnTo>
                    <a:pt x="21" y="1445"/>
                  </a:lnTo>
                  <a:lnTo>
                    <a:pt x="21" y="1445"/>
                  </a:lnTo>
                  <a:lnTo>
                    <a:pt x="21" y="1439"/>
                  </a:lnTo>
                  <a:lnTo>
                    <a:pt x="18" y="1436"/>
                  </a:lnTo>
                  <a:lnTo>
                    <a:pt x="12" y="1433"/>
                  </a:lnTo>
                  <a:lnTo>
                    <a:pt x="12" y="1433"/>
                  </a:lnTo>
                  <a:lnTo>
                    <a:pt x="15" y="1430"/>
                  </a:lnTo>
                  <a:lnTo>
                    <a:pt x="15" y="1427"/>
                  </a:lnTo>
                  <a:lnTo>
                    <a:pt x="15" y="1424"/>
                  </a:lnTo>
                  <a:lnTo>
                    <a:pt x="12" y="1418"/>
                  </a:lnTo>
                  <a:lnTo>
                    <a:pt x="12" y="1418"/>
                  </a:lnTo>
                  <a:lnTo>
                    <a:pt x="12" y="1415"/>
                  </a:lnTo>
                  <a:lnTo>
                    <a:pt x="9" y="1412"/>
                  </a:lnTo>
                  <a:lnTo>
                    <a:pt x="9" y="1412"/>
                  </a:lnTo>
                  <a:lnTo>
                    <a:pt x="6" y="1406"/>
                  </a:lnTo>
                  <a:lnTo>
                    <a:pt x="0" y="1397"/>
                  </a:lnTo>
                  <a:lnTo>
                    <a:pt x="0" y="1397"/>
                  </a:lnTo>
                  <a:lnTo>
                    <a:pt x="3" y="1394"/>
                  </a:lnTo>
                  <a:lnTo>
                    <a:pt x="6" y="1394"/>
                  </a:lnTo>
                  <a:lnTo>
                    <a:pt x="12" y="1394"/>
                  </a:lnTo>
                  <a:lnTo>
                    <a:pt x="12" y="1394"/>
                  </a:lnTo>
                  <a:lnTo>
                    <a:pt x="15" y="1391"/>
                  </a:lnTo>
                  <a:lnTo>
                    <a:pt x="15" y="1385"/>
                  </a:lnTo>
                  <a:lnTo>
                    <a:pt x="18" y="1382"/>
                  </a:lnTo>
                  <a:lnTo>
                    <a:pt x="21" y="1382"/>
                  </a:lnTo>
                  <a:lnTo>
                    <a:pt x="21" y="1382"/>
                  </a:lnTo>
                  <a:lnTo>
                    <a:pt x="21" y="1312"/>
                  </a:lnTo>
                  <a:lnTo>
                    <a:pt x="21" y="1312"/>
                  </a:lnTo>
                  <a:lnTo>
                    <a:pt x="21" y="1309"/>
                  </a:lnTo>
                  <a:lnTo>
                    <a:pt x="18" y="1309"/>
                  </a:lnTo>
                  <a:lnTo>
                    <a:pt x="12" y="1306"/>
                  </a:lnTo>
                  <a:lnTo>
                    <a:pt x="12" y="1306"/>
                  </a:lnTo>
                  <a:lnTo>
                    <a:pt x="18" y="1300"/>
                  </a:lnTo>
                  <a:lnTo>
                    <a:pt x="18" y="1300"/>
                  </a:lnTo>
                  <a:lnTo>
                    <a:pt x="18" y="1294"/>
                  </a:lnTo>
                  <a:lnTo>
                    <a:pt x="15" y="1291"/>
                  </a:lnTo>
                  <a:lnTo>
                    <a:pt x="15" y="1288"/>
                  </a:lnTo>
                  <a:lnTo>
                    <a:pt x="12" y="1282"/>
                  </a:lnTo>
                  <a:lnTo>
                    <a:pt x="12" y="1282"/>
                  </a:lnTo>
                  <a:lnTo>
                    <a:pt x="18" y="1285"/>
                  </a:lnTo>
                  <a:lnTo>
                    <a:pt x="21" y="1285"/>
                  </a:lnTo>
                  <a:lnTo>
                    <a:pt x="21" y="1276"/>
                  </a:lnTo>
                  <a:lnTo>
                    <a:pt x="24" y="1267"/>
                  </a:lnTo>
                  <a:lnTo>
                    <a:pt x="24" y="1267"/>
                  </a:lnTo>
                  <a:lnTo>
                    <a:pt x="31" y="1270"/>
                  </a:lnTo>
                  <a:lnTo>
                    <a:pt x="31" y="1270"/>
                  </a:lnTo>
                  <a:lnTo>
                    <a:pt x="31" y="1258"/>
                  </a:lnTo>
                  <a:lnTo>
                    <a:pt x="31" y="1252"/>
                  </a:lnTo>
                  <a:lnTo>
                    <a:pt x="34" y="1246"/>
                  </a:lnTo>
                  <a:lnTo>
                    <a:pt x="34" y="1246"/>
                  </a:lnTo>
                  <a:lnTo>
                    <a:pt x="43" y="1246"/>
                  </a:lnTo>
                  <a:lnTo>
                    <a:pt x="43" y="1246"/>
                  </a:lnTo>
                  <a:lnTo>
                    <a:pt x="40" y="1240"/>
                  </a:lnTo>
                  <a:lnTo>
                    <a:pt x="37" y="1237"/>
                  </a:lnTo>
                  <a:lnTo>
                    <a:pt x="40" y="1234"/>
                  </a:lnTo>
                  <a:lnTo>
                    <a:pt x="40" y="1234"/>
                  </a:lnTo>
                  <a:lnTo>
                    <a:pt x="43" y="1231"/>
                  </a:lnTo>
                  <a:lnTo>
                    <a:pt x="46" y="1228"/>
                  </a:lnTo>
                  <a:lnTo>
                    <a:pt x="52" y="1219"/>
                  </a:lnTo>
                  <a:lnTo>
                    <a:pt x="58" y="1209"/>
                  </a:lnTo>
                  <a:lnTo>
                    <a:pt x="61" y="1206"/>
                  </a:lnTo>
                  <a:lnTo>
                    <a:pt x="67" y="1206"/>
                  </a:lnTo>
                  <a:lnTo>
                    <a:pt x="67" y="1206"/>
                  </a:lnTo>
                  <a:lnTo>
                    <a:pt x="70" y="1197"/>
                  </a:lnTo>
                  <a:lnTo>
                    <a:pt x="73" y="1191"/>
                  </a:lnTo>
                  <a:lnTo>
                    <a:pt x="79" y="1185"/>
                  </a:lnTo>
                  <a:lnTo>
                    <a:pt x="79" y="1176"/>
                  </a:lnTo>
                  <a:lnTo>
                    <a:pt x="79" y="1176"/>
                  </a:lnTo>
                  <a:lnTo>
                    <a:pt x="82" y="1176"/>
                  </a:lnTo>
                  <a:lnTo>
                    <a:pt x="85" y="1176"/>
                  </a:lnTo>
                  <a:lnTo>
                    <a:pt x="88" y="1170"/>
                  </a:lnTo>
                  <a:lnTo>
                    <a:pt x="88" y="1170"/>
                  </a:lnTo>
                  <a:lnTo>
                    <a:pt x="103" y="1167"/>
                  </a:lnTo>
                  <a:lnTo>
                    <a:pt x="118" y="1158"/>
                  </a:lnTo>
                  <a:lnTo>
                    <a:pt x="121" y="1155"/>
                  </a:lnTo>
                  <a:lnTo>
                    <a:pt x="127" y="1146"/>
                  </a:lnTo>
                  <a:lnTo>
                    <a:pt x="127" y="1140"/>
                  </a:lnTo>
                  <a:lnTo>
                    <a:pt x="127" y="1128"/>
                  </a:lnTo>
                  <a:lnTo>
                    <a:pt x="127" y="1128"/>
                  </a:lnTo>
                  <a:lnTo>
                    <a:pt x="133" y="1128"/>
                  </a:lnTo>
                  <a:lnTo>
                    <a:pt x="136" y="1128"/>
                  </a:lnTo>
                  <a:lnTo>
                    <a:pt x="136" y="1119"/>
                  </a:lnTo>
                  <a:lnTo>
                    <a:pt x="136" y="1110"/>
                  </a:lnTo>
                  <a:lnTo>
                    <a:pt x="139" y="1110"/>
                  </a:lnTo>
                  <a:lnTo>
                    <a:pt x="145" y="1107"/>
                  </a:lnTo>
                  <a:lnTo>
                    <a:pt x="145" y="1107"/>
                  </a:lnTo>
                  <a:lnTo>
                    <a:pt x="145" y="1082"/>
                  </a:lnTo>
                  <a:lnTo>
                    <a:pt x="145" y="1082"/>
                  </a:lnTo>
                  <a:lnTo>
                    <a:pt x="148" y="1082"/>
                  </a:lnTo>
                  <a:lnTo>
                    <a:pt x="151" y="1082"/>
                  </a:lnTo>
                  <a:lnTo>
                    <a:pt x="154" y="1079"/>
                  </a:lnTo>
                  <a:lnTo>
                    <a:pt x="161" y="1079"/>
                  </a:lnTo>
                  <a:lnTo>
                    <a:pt x="161" y="1079"/>
                  </a:lnTo>
                  <a:lnTo>
                    <a:pt x="170" y="1067"/>
                  </a:lnTo>
                  <a:lnTo>
                    <a:pt x="182" y="1055"/>
                  </a:lnTo>
                  <a:lnTo>
                    <a:pt x="182" y="1055"/>
                  </a:lnTo>
                  <a:lnTo>
                    <a:pt x="182" y="1055"/>
                  </a:lnTo>
                  <a:lnTo>
                    <a:pt x="185" y="1052"/>
                  </a:lnTo>
                  <a:lnTo>
                    <a:pt x="185" y="1052"/>
                  </a:lnTo>
                  <a:lnTo>
                    <a:pt x="188" y="1049"/>
                  </a:lnTo>
                  <a:lnTo>
                    <a:pt x="191" y="1046"/>
                  </a:lnTo>
                  <a:lnTo>
                    <a:pt x="194" y="1043"/>
                  </a:lnTo>
                  <a:lnTo>
                    <a:pt x="194" y="1040"/>
                  </a:lnTo>
                  <a:lnTo>
                    <a:pt x="194" y="1040"/>
                  </a:lnTo>
                  <a:lnTo>
                    <a:pt x="203" y="1040"/>
                  </a:lnTo>
                  <a:lnTo>
                    <a:pt x="212" y="1034"/>
                  </a:lnTo>
                  <a:lnTo>
                    <a:pt x="218" y="1031"/>
                  </a:lnTo>
                  <a:lnTo>
                    <a:pt x="230" y="1031"/>
                  </a:lnTo>
                  <a:lnTo>
                    <a:pt x="230" y="1031"/>
                  </a:lnTo>
                  <a:lnTo>
                    <a:pt x="227" y="1034"/>
                  </a:lnTo>
                  <a:lnTo>
                    <a:pt x="230" y="1037"/>
                  </a:lnTo>
                  <a:lnTo>
                    <a:pt x="236" y="1040"/>
                  </a:lnTo>
                  <a:lnTo>
                    <a:pt x="242" y="1040"/>
                  </a:lnTo>
                  <a:lnTo>
                    <a:pt x="242" y="1043"/>
                  </a:lnTo>
                  <a:lnTo>
                    <a:pt x="242" y="1046"/>
                  </a:lnTo>
                  <a:lnTo>
                    <a:pt x="242" y="1046"/>
                  </a:lnTo>
                  <a:lnTo>
                    <a:pt x="245" y="1043"/>
                  </a:lnTo>
                  <a:lnTo>
                    <a:pt x="251" y="1043"/>
                  </a:lnTo>
                  <a:lnTo>
                    <a:pt x="263" y="1043"/>
                  </a:lnTo>
                  <a:lnTo>
                    <a:pt x="275" y="1043"/>
                  </a:lnTo>
                  <a:lnTo>
                    <a:pt x="281" y="1040"/>
                  </a:lnTo>
                  <a:lnTo>
                    <a:pt x="281" y="1034"/>
                  </a:lnTo>
                  <a:lnTo>
                    <a:pt x="281" y="1034"/>
                  </a:lnTo>
                  <a:lnTo>
                    <a:pt x="297" y="1031"/>
                  </a:lnTo>
                  <a:lnTo>
                    <a:pt x="309" y="1028"/>
                  </a:lnTo>
                  <a:lnTo>
                    <a:pt x="318" y="1022"/>
                  </a:lnTo>
                  <a:lnTo>
                    <a:pt x="327" y="1013"/>
                  </a:lnTo>
                  <a:lnTo>
                    <a:pt x="327" y="1013"/>
                  </a:lnTo>
                  <a:lnTo>
                    <a:pt x="336" y="1013"/>
                  </a:lnTo>
                  <a:lnTo>
                    <a:pt x="339" y="1013"/>
                  </a:lnTo>
                  <a:lnTo>
                    <a:pt x="339" y="1010"/>
                  </a:lnTo>
                  <a:lnTo>
                    <a:pt x="339" y="1010"/>
                  </a:lnTo>
                  <a:lnTo>
                    <a:pt x="348" y="1013"/>
                  </a:lnTo>
                  <a:lnTo>
                    <a:pt x="354" y="1013"/>
                  </a:lnTo>
                  <a:lnTo>
                    <a:pt x="354" y="1013"/>
                  </a:lnTo>
                  <a:lnTo>
                    <a:pt x="369" y="1013"/>
                  </a:lnTo>
                  <a:lnTo>
                    <a:pt x="381" y="1010"/>
                  </a:lnTo>
                  <a:lnTo>
                    <a:pt x="381" y="1010"/>
                  </a:lnTo>
                  <a:lnTo>
                    <a:pt x="381" y="1013"/>
                  </a:lnTo>
                  <a:lnTo>
                    <a:pt x="384" y="1013"/>
                  </a:lnTo>
                  <a:lnTo>
                    <a:pt x="384" y="1013"/>
                  </a:lnTo>
                  <a:lnTo>
                    <a:pt x="402" y="1019"/>
                  </a:lnTo>
                  <a:lnTo>
                    <a:pt x="414" y="1019"/>
                  </a:lnTo>
                  <a:lnTo>
                    <a:pt x="430" y="1019"/>
                  </a:lnTo>
                  <a:lnTo>
                    <a:pt x="430" y="1019"/>
                  </a:lnTo>
                  <a:lnTo>
                    <a:pt x="442" y="1013"/>
                  </a:lnTo>
                  <a:lnTo>
                    <a:pt x="451" y="1010"/>
                  </a:lnTo>
                  <a:lnTo>
                    <a:pt x="457" y="1013"/>
                  </a:lnTo>
                  <a:lnTo>
                    <a:pt x="457" y="1013"/>
                  </a:lnTo>
                  <a:lnTo>
                    <a:pt x="460" y="1016"/>
                  </a:lnTo>
                  <a:lnTo>
                    <a:pt x="463" y="1016"/>
                  </a:lnTo>
                  <a:lnTo>
                    <a:pt x="466" y="1016"/>
                  </a:lnTo>
                  <a:lnTo>
                    <a:pt x="472" y="1013"/>
                  </a:lnTo>
                  <a:lnTo>
                    <a:pt x="472" y="1013"/>
                  </a:lnTo>
                  <a:lnTo>
                    <a:pt x="475" y="1019"/>
                  </a:lnTo>
                  <a:lnTo>
                    <a:pt x="478" y="1022"/>
                  </a:lnTo>
                  <a:lnTo>
                    <a:pt x="478" y="1022"/>
                  </a:lnTo>
                  <a:lnTo>
                    <a:pt x="469" y="1028"/>
                  </a:lnTo>
                  <a:lnTo>
                    <a:pt x="469" y="1028"/>
                  </a:lnTo>
                  <a:lnTo>
                    <a:pt x="469" y="1028"/>
                  </a:lnTo>
                  <a:lnTo>
                    <a:pt x="472" y="1031"/>
                  </a:lnTo>
                  <a:lnTo>
                    <a:pt x="472" y="1031"/>
                  </a:lnTo>
                  <a:lnTo>
                    <a:pt x="472" y="1031"/>
                  </a:lnTo>
                  <a:lnTo>
                    <a:pt x="472" y="1034"/>
                  </a:lnTo>
                  <a:lnTo>
                    <a:pt x="469" y="1034"/>
                  </a:lnTo>
                  <a:lnTo>
                    <a:pt x="469" y="1034"/>
                  </a:lnTo>
                  <a:lnTo>
                    <a:pt x="472" y="1037"/>
                  </a:lnTo>
                  <a:lnTo>
                    <a:pt x="472" y="1043"/>
                  </a:lnTo>
                  <a:lnTo>
                    <a:pt x="472" y="1043"/>
                  </a:lnTo>
                  <a:lnTo>
                    <a:pt x="472" y="1058"/>
                  </a:lnTo>
                  <a:lnTo>
                    <a:pt x="472" y="1064"/>
                  </a:lnTo>
                  <a:lnTo>
                    <a:pt x="478" y="1076"/>
                  </a:lnTo>
                  <a:lnTo>
                    <a:pt x="478" y="1076"/>
                  </a:lnTo>
                  <a:lnTo>
                    <a:pt x="478" y="1079"/>
                  </a:lnTo>
                  <a:lnTo>
                    <a:pt x="481" y="1076"/>
                  </a:lnTo>
                  <a:lnTo>
                    <a:pt x="484" y="1076"/>
                  </a:lnTo>
                  <a:lnTo>
                    <a:pt x="490" y="1079"/>
                  </a:lnTo>
                  <a:lnTo>
                    <a:pt x="490" y="1079"/>
                  </a:lnTo>
                  <a:lnTo>
                    <a:pt x="490" y="1082"/>
                  </a:lnTo>
                  <a:lnTo>
                    <a:pt x="493" y="1082"/>
                  </a:lnTo>
                  <a:lnTo>
                    <a:pt x="499" y="1082"/>
                  </a:lnTo>
                  <a:lnTo>
                    <a:pt x="499" y="1082"/>
                  </a:lnTo>
                  <a:lnTo>
                    <a:pt x="496" y="1088"/>
                  </a:lnTo>
                  <a:lnTo>
                    <a:pt x="499" y="1091"/>
                  </a:lnTo>
                  <a:lnTo>
                    <a:pt x="499" y="1091"/>
                  </a:lnTo>
                  <a:lnTo>
                    <a:pt x="505" y="1091"/>
                  </a:lnTo>
                  <a:lnTo>
                    <a:pt x="508" y="1091"/>
                  </a:lnTo>
                  <a:lnTo>
                    <a:pt x="511" y="1095"/>
                  </a:lnTo>
                  <a:lnTo>
                    <a:pt x="511" y="1095"/>
                  </a:lnTo>
                  <a:lnTo>
                    <a:pt x="517" y="1095"/>
                  </a:lnTo>
                  <a:lnTo>
                    <a:pt x="526" y="1098"/>
                  </a:lnTo>
                  <a:lnTo>
                    <a:pt x="532" y="1101"/>
                  </a:lnTo>
                  <a:lnTo>
                    <a:pt x="535" y="1098"/>
                  </a:lnTo>
                  <a:lnTo>
                    <a:pt x="538" y="1095"/>
                  </a:lnTo>
                  <a:lnTo>
                    <a:pt x="538" y="1095"/>
                  </a:lnTo>
                  <a:lnTo>
                    <a:pt x="541" y="1098"/>
                  </a:lnTo>
                  <a:lnTo>
                    <a:pt x="541" y="1098"/>
                  </a:lnTo>
                  <a:lnTo>
                    <a:pt x="541" y="1104"/>
                  </a:lnTo>
                  <a:lnTo>
                    <a:pt x="541" y="1104"/>
                  </a:lnTo>
                  <a:lnTo>
                    <a:pt x="548" y="1107"/>
                  </a:lnTo>
                  <a:lnTo>
                    <a:pt x="551" y="1107"/>
                  </a:lnTo>
                  <a:lnTo>
                    <a:pt x="557" y="1107"/>
                  </a:lnTo>
                  <a:lnTo>
                    <a:pt x="563" y="1107"/>
                  </a:lnTo>
                  <a:lnTo>
                    <a:pt x="563" y="1107"/>
                  </a:lnTo>
                  <a:lnTo>
                    <a:pt x="566" y="1113"/>
                  </a:lnTo>
                  <a:lnTo>
                    <a:pt x="566" y="1116"/>
                  </a:lnTo>
                  <a:lnTo>
                    <a:pt x="566" y="1116"/>
                  </a:lnTo>
                  <a:lnTo>
                    <a:pt x="572" y="1116"/>
                  </a:lnTo>
                  <a:lnTo>
                    <a:pt x="575" y="1116"/>
                  </a:lnTo>
                  <a:lnTo>
                    <a:pt x="575" y="1116"/>
                  </a:lnTo>
                  <a:lnTo>
                    <a:pt x="578" y="1119"/>
                  </a:lnTo>
                  <a:lnTo>
                    <a:pt x="581" y="1119"/>
                  </a:lnTo>
                  <a:lnTo>
                    <a:pt x="587" y="1119"/>
                  </a:lnTo>
                  <a:lnTo>
                    <a:pt x="587" y="1119"/>
                  </a:lnTo>
                  <a:lnTo>
                    <a:pt x="590" y="1128"/>
                  </a:lnTo>
                  <a:lnTo>
                    <a:pt x="590" y="1128"/>
                  </a:lnTo>
                  <a:lnTo>
                    <a:pt x="596" y="1128"/>
                  </a:lnTo>
                  <a:lnTo>
                    <a:pt x="602" y="1125"/>
                  </a:lnTo>
                  <a:lnTo>
                    <a:pt x="602" y="1125"/>
                  </a:lnTo>
                  <a:lnTo>
                    <a:pt x="608" y="1128"/>
                  </a:lnTo>
                  <a:lnTo>
                    <a:pt x="608" y="1128"/>
                  </a:lnTo>
                  <a:lnTo>
                    <a:pt x="617" y="1128"/>
                  </a:lnTo>
                  <a:lnTo>
                    <a:pt x="617" y="1128"/>
                  </a:lnTo>
                  <a:lnTo>
                    <a:pt x="623" y="1119"/>
                  </a:lnTo>
                  <a:lnTo>
                    <a:pt x="623" y="1119"/>
                  </a:lnTo>
                  <a:lnTo>
                    <a:pt x="626" y="1119"/>
                  </a:lnTo>
                  <a:lnTo>
                    <a:pt x="629" y="1119"/>
                  </a:lnTo>
                  <a:lnTo>
                    <a:pt x="629" y="1116"/>
                  </a:lnTo>
                  <a:lnTo>
                    <a:pt x="629" y="1116"/>
                  </a:lnTo>
                  <a:lnTo>
                    <a:pt x="626" y="1113"/>
                  </a:lnTo>
                  <a:lnTo>
                    <a:pt x="626" y="1113"/>
                  </a:lnTo>
                  <a:lnTo>
                    <a:pt x="629" y="1110"/>
                  </a:lnTo>
                  <a:lnTo>
                    <a:pt x="635" y="1104"/>
                  </a:lnTo>
                  <a:lnTo>
                    <a:pt x="638" y="1101"/>
                  </a:lnTo>
                  <a:lnTo>
                    <a:pt x="641" y="1095"/>
                  </a:lnTo>
                  <a:lnTo>
                    <a:pt x="641" y="1095"/>
                  </a:lnTo>
                  <a:lnTo>
                    <a:pt x="647" y="1095"/>
                  </a:lnTo>
                  <a:lnTo>
                    <a:pt x="653" y="1095"/>
                  </a:lnTo>
                  <a:lnTo>
                    <a:pt x="656" y="1091"/>
                  </a:lnTo>
                  <a:lnTo>
                    <a:pt x="665" y="1091"/>
                  </a:lnTo>
                  <a:lnTo>
                    <a:pt x="665" y="1091"/>
                  </a:lnTo>
                  <a:lnTo>
                    <a:pt x="668" y="1095"/>
                  </a:lnTo>
                  <a:lnTo>
                    <a:pt x="668" y="1095"/>
                  </a:lnTo>
                  <a:lnTo>
                    <a:pt x="668" y="1095"/>
                  </a:lnTo>
                  <a:lnTo>
                    <a:pt x="678" y="1095"/>
                  </a:lnTo>
                  <a:lnTo>
                    <a:pt x="684" y="1095"/>
                  </a:lnTo>
                  <a:lnTo>
                    <a:pt x="684" y="1095"/>
                  </a:lnTo>
                  <a:lnTo>
                    <a:pt x="693" y="1104"/>
                  </a:lnTo>
                  <a:lnTo>
                    <a:pt x="693" y="1104"/>
                  </a:lnTo>
                  <a:lnTo>
                    <a:pt x="699" y="1101"/>
                  </a:lnTo>
                  <a:lnTo>
                    <a:pt x="702" y="1101"/>
                  </a:lnTo>
                  <a:lnTo>
                    <a:pt x="705" y="1101"/>
                  </a:lnTo>
                  <a:lnTo>
                    <a:pt x="705" y="1101"/>
                  </a:lnTo>
                  <a:lnTo>
                    <a:pt x="705" y="1107"/>
                  </a:lnTo>
                  <a:lnTo>
                    <a:pt x="705" y="1107"/>
                  </a:lnTo>
                  <a:lnTo>
                    <a:pt x="711" y="1104"/>
                  </a:lnTo>
                  <a:lnTo>
                    <a:pt x="717" y="1104"/>
                  </a:lnTo>
                  <a:lnTo>
                    <a:pt x="723" y="1104"/>
                  </a:lnTo>
                  <a:lnTo>
                    <a:pt x="723" y="1104"/>
                  </a:lnTo>
                  <a:lnTo>
                    <a:pt x="720" y="1107"/>
                  </a:lnTo>
                  <a:lnTo>
                    <a:pt x="717" y="1107"/>
                  </a:lnTo>
                  <a:lnTo>
                    <a:pt x="714" y="1107"/>
                  </a:lnTo>
                  <a:lnTo>
                    <a:pt x="714" y="1107"/>
                  </a:lnTo>
                  <a:lnTo>
                    <a:pt x="720" y="1113"/>
                  </a:lnTo>
                  <a:lnTo>
                    <a:pt x="729" y="1116"/>
                  </a:lnTo>
                  <a:lnTo>
                    <a:pt x="753" y="1116"/>
                  </a:lnTo>
                  <a:lnTo>
                    <a:pt x="753" y="1116"/>
                  </a:lnTo>
                  <a:lnTo>
                    <a:pt x="756" y="1122"/>
                  </a:lnTo>
                  <a:lnTo>
                    <a:pt x="759" y="1125"/>
                  </a:lnTo>
                  <a:lnTo>
                    <a:pt x="771" y="1125"/>
                  </a:lnTo>
                  <a:lnTo>
                    <a:pt x="786" y="1122"/>
                  </a:lnTo>
                  <a:lnTo>
                    <a:pt x="795" y="1116"/>
                  </a:lnTo>
                  <a:lnTo>
                    <a:pt x="795" y="1116"/>
                  </a:lnTo>
                  <a:lnTo>
                    <a:pt x="798" y="1116"/>
                  </a:lnTo>
                  <a:lnTo>
                    <a:pt x="808" y="1116"/>
                  </a:lnTo>
                  <a:lnTo>
                    <a:pt x="814" y="1116"/>
                  </a:lnTo>
                  <a:lnTo>
                    <a:pt x="820" y="1116"/>
                  </a:lnTo>
                  <a:lnTo>
                    <a:pt x="820" y="1116"/>
                  </a:lnTo>
                  <a:lnTo>
                    <a:pt x="820" y="1119"/>
                  </a:lnTo>
                  <a:lnTo>
                    <a:pt x="823" y="1119"/>
                  </a:lnTo>
                  <a:lnTo>
                    <a:pt x="823" y="1116"/>
                  </a:lnTo>
                  <a:lnTo>
                    <a:pt x="826" y="1116"/>
                  </a:lnTo>
                  <a:lnTo>
                    <a:pt x="826" y="1116"/>
                  </a:lnTo>
                  <a:lnTo>
                    <a:pt x="838" y="1119"/>
                  </a:lnTo>
                  <a:lnTo>
                    <a:pt x="847" y="1119"/>
                  </a:lnTo>
                  <a:lnTo>
                    <a:pt x="847" y="1119"/>
                  </a:lnTo>
                  <a:lnTo>
                    <a:pt x="856" y="1116"/>
                  </a:lnTo>
                  <a:lnTo>
                    <a:pt x="862" y="1113"/>
                  </a:lnTo>
                  <a:lnTo>
                    <a:pt x="868" y="1113"/>
                  </a:lnTo>
                  <a:lnTo>
                    <a:pt x="868" y="1113"/>
                  </a:lnTo>
                  <a:lnTo>
                    <a:pt x="871" y="1098"/>
                  </a:lnTo>
                  <a:lnTo>
                    <a:pt x="874" y="1091"/>
                  </a:lnTo>
                  <a:lnTo>
                    <a:pt x="880" y="1088"/>
                  </a:lnTo>
                  <a:lnTo>
                    <a:pt x="880" y="1088"/>
                  </a:lnTo>
                  <a:lnTo>
                    <a:pt x="877" y="1079"/>
                  </a:lnTo>
                  <a:lnTo>
                    <a:pt x="877" y="1076"/>
                  </a:lnTo>
                  <a:lnTo>
                    <a:pt x="877" y="1070"/>
                  </a:lnTo>
                  <a:lnTo>
                    <a:pt x="877" y="1070"/>
                  </a:lnTo>
                  <a:lnTo>
                    <a:pt x="880" y="1070"/>
                  </a:lnTo>
                  <a:lnTo>
                    <a:pt x="883" y="1067"/>
                  </a:lnTo>
                  <a:lnTo>
                    <a:pt x="889" y="1061"/>
                  </a:lnTo>
                  <a:lnTo>
                    <a:pt x="892" y="1055"/>
                  </a:lnTo>
                  <a:lnTo>
                    <a:pt x="895" y="1055"/>
                  </a:lnTo>
                  <a:lnTo>
                    <a:pt x="901" y="1058"/>
                  </a:lnTo>
                  <a:lnTo>
                    <a:pt x="901" y="1058"/>
                  </a:lnTo>
                  <a:lnTo>
                    <a:pt x="901" y="1049"/>
                  </a:lnTo>
                  <a:lnTo>
                    <a:pt x="898" y="1043"/>
                  </a:lnTo>
                  <a:lnTo>
                    <a:pt x="892" y="1040"/>
                  </a:lnTo>
                  <a:lnTo>
                    <a:pt x="883" y="1040"/>
                  </a:lnTo>
                  <a:lnTo>
                    <a:pt x="883" y="1040"/>
                  </a:lnTo>
                  <a:lnTo>
                    <a:pt x="886" y="1031"/>
                  </a:lnTo>
                  <a:lnTo>
                    <a:pt x="889" y="1022"/>
                  </a:lnTo>
                  <a:lnTo>
                    <a:pt x="889" y="1022"/>
                  </a:lnTo>
                  <a:lnTo>
                    <a:pt x="886" y="1019"/>
                  </a:lnTo>
                  <a:lnTo>
                    <a:pt x="883" y="1016"/>
                  </a:lnTo>
                  <a:lnTo>
                    <a:pt x="871" y="1013"/>
                  </a:lnTo>
                  <a:lnTo>
                    <a:pt x="862" y="1013"/>
                  </a:lnTo>
                  <a:lnTo>
                    <a:pt x="859" y="1010"/>
                  </a:lnTo>
                  <a:lnTo>
                    <a:pt x="856" y="1007"/>
                  </a:lnTo>
                  <a:lnTo>
                    <a:pt x="856" y="1007"/>
                  </a:lnTo>
                  <a:lnTo>
                    <a:pt x="850" y="1010"/>
                  </a:lnTo>
                  <a:lnTo>
                    <a:pt x="841" y="1010"/>
                  </a:lnTo>
                  <a:lnTo>
                    <a:pt x="835" y="1013"/>
                  </a:lnTo>
                  <a:lnTo>
                    <a:pt x="832" y="1019"/>
                  </a:lnTo>
                  <a:lnTo>
                    <a:pt x="832" y="1019"/>
                  </a:lnTo>
                  <a:lnTo>
                    <a:pt x="829" y="1019"/>
                  </a:lnTo>
                  <a:lnTo>
                    <a:pt x="829" y="1016"/>
                  </a:lnTo>
                  <a:lnTo>
                    <a:pt x="826" y="1010"/>
                  </a:lnTo>
                  <a:lnTo>
                    <a:pt x="826" y="1010"/>
                  </a:lnTo>
                  <a:lnTo>
                    <a:pt x="823" y="1010"/>
                  </a:lnTo>
                  <a:lnTo>
                    <a:pt x="814" y="1010"/>
                  </a:lnTo>
                  <a:lnTo>
                    <a:pt x="805" y="1010"/>
                  </a:lnTo>
                  <a:lnTo>
                    <a:pt x="798" y="1010"/>
                  </a:lnTo>
                  <a:lnTo>
                    <a:pt x="798" y="1010"/>
                  </a:lnTo>
                  <a:lnTo>
                    <a:pt x="792" y="1016"/>
                  </a:lnTo>
                  <a:lnTo>
                    <a:pt x="792" y="1019"/>
                  </a:lnTo>
                  <a:lnTo>
                    <a:pt x="786" y="1019"/>
                  </a:lnTo>
                  <a:lnTo>
                    <a:pt x="786" y="1019"/>
                  </a:lnTo>
                  <a:lnTo>
                    <a:pt x="780" y="1016"/>
                  </a:lnTo>
                  <a:lnTo>
                    <a:pt x="774" y="1013"/>
                  </a:lnTo>
                  <a:lnTo>
                    <a:pt x="768" y="1007"/>
                  </a:lnTo>
                  <a:lnTo>
                    <a:pt x="759" y="1007"/>
                  </a:lnTo>
                  <a:lnTo>
                    <a:pt x="759" y="1007"/>
                  </a:lnTo>
                  <a:lnTo>
                    <a:pt x="756" y="998"/>
                  </a:lnTo>
                  <a:lnTo>
                    <a:pt x="753" y="995"/>
                  </a:lnTo>
                  <a:lnTo>
                    <a:pt x="753" y="989"/>
                  </a:lnTo>
                  <a:lnTo>
                    <a:pt x="753" y="989"/>
                  </a:lnTo>
                  <a:lnTo>
                    <a:pt x="747" y="989"/>
                  </a:lnTo>
                  <a:lnTo>
                    <a:pt x="747" y="986"/>
                  </a:lnTo>
                  <a:lnTo>
                    <a:pt x="747" y="986"/>
                  </a:lnTo>
                  <a:lnTo>
                    <a:pt x="738" y="980"/>
                  </a:lnTo>
                  <a:lnTo>
                    <a:pt x="729" y="977"/>
                  </a:lnTo>
                  <a:lnTo>
                    <a:pt x="729" y="977"/>
                  </a:lnTo>
                  <a:lnTo>
                    <a:pt x="732" y="968"/>
                  </a:lnTo>
                  <a:lnTo>
                    <a:pt x="735" y="955"/>
                  </a:lnTo>
                  <a:lnTo>
                    <a:pt x="729" y="934"/>
                  </a:lnTo>
                  <a:lnTo>
                    <a:pt x="729" y="934"/>
                  </a:lnTo>
                  <a:lnTo>
                    <a:pt x="720" y="934"/>
                  </a:lnTo>
                  <a:lnTo>
                    <a:pt x="714" y="934"/>
                  </a:lnTo>
                  <a:lnTo>
                    <a:pt x="708" y="937"/>
                  </a:lnTo>
                  <a:lnTo>
                    <a:pt x="705" y="946"/>
                  </a:lnTo>
                  <a:lnTo>
                    <a:pt x="705" y="946"/>
                  </a:lnTo>
                  <a:lnTo>
                    <a:pt x="699" y="943"/>
                  </a:lnTo>
                  <a:lnTo>
                    <a:pt x="693" y="943"/>
                  </a:lnTo>
                  <a:lnTo>
                    <a:pt x="687" y="943"/>
                  </a:lnTo>
                  <a:lnTo>
                    <a:pt x="681" y="940"/>
                  </a:lnTo>
                  <a:lnTo>
                    <a:pt x="681" y="940"/>
                  </a:lnTo>
                  <a:lnTo>
                    <a:pt x="681" y="946"/>
                  </a:lnTo>
                  <a:lnTo>
                    <a:pt x="678" y="949"/>
                  </a:lnTo>
                  <a:lnTo>
                    <a:pt x="678" y="949"/>
                  </a:lnTo>
                  <a:lnTo>
                    <a:pt x="684" y="958"/>
                  </a:lnTo>
                  <a:lnTo>
                    <a:pt x="684" y="958"/>
                  </a:lnTo>
                  <a:lnTo>
                    <a:pt x="687" y="964"/>
                  </a:lnTo>
                  <a:lnTo>
                    <a:pt x="690" y="964"/>
                  </a:lnTo>
                  <a:lnTo>
                    <a:pt x="693" y="964"/>
                  </a:lnTo>
                  <a:lnTo>
                    <a:pt x="693" y="964"/>
                  </a:lnTo>
                  <a:lnTo>
                    <a:pt x="690" y="977"/>
                  </a:lnTo>
                  <a:lnTo>
                    <a:pt x="696" y="983"/>
                  </a:lnTo>
                  <a:lnTo>
                    <a:pt x="696" y="983"/>
                  </a:lnTo>
                  <a:lnTo>
                    <a:pt x="699" y="986"/>
                  </a:lnTo>
                  <a:lnTo>
                    <a:pt x="696" y="989"/>
                  </a:lnTo>
                  <a:lnTo>
                    <a:pt x="690" y="989"/>
                  </a:lnTo>
                  <a:lnTo>
                    <a:pt x="690" y="989"/>
                  </a:lnTo>
                  <a:lnTo>
                    <a:pt x="687" y="998"/>
                  </a:lnTo>
                  <a:lnTo>
                    <a:pt x="684" y="1001"/>
                  </a:lnTo>
                  <a:lnTo>
                    <a:pt x="681" y="1001"/>
                  </a:lnTo>
                  <a:lnTo>
                    <a:pt x="681" y="1001"/>
                  </a:lnTo>
                  <a:lnTo>
                    <a:pt x="678" y="1001"/>
                  </a:lnTo>
                  <a:lnTo>
                    <a:pt x="675" y="1004"/>
                  </a:lnTo>
                  <a:lnTo>
                    <a:pt x="671" y="1010"/>
                  </a:lnTo>
                  <a:lnTo>
                    <a:pt x="668" y="1010"/>
                  </a:lnTo>
                  <a:lnTo>
                    <a:pt x="665" y="1010"/>
                  </a:lnTo>
                  <a:lnTo>
                    <a:pt x="665" y="1010"/>
                  </a:lnTo>
                  <a:lnTo>
                    <a:pt x="662" y="1004"/>
                  </a:lnTo>
                  <a:lnTo>
                    <a:pt x="656" y="1001"/>
                  </a:lnTo>
                  <a:lnTo>
                    <a:pt x="656" y="1001"/>
                  </a:lnTo>
                  <a:lnTo>
                    <a:pt x="656" y="998"/>
                  </a:lnTo>
                  <a:lnTo>
                    <a:pt x="659" y="995"/>
                  </a:lnTo>
                  <a:lnTo>
                    <a:pt x="665" y="995"/>
                  </a:lnTo>
                  <a:lnTo>
                    <a:pt x="665" y="995"/>
                  </a:lnTo>
                  <a:lnTo>
                    <a:pt x="653" y="986"/>
                  </a:lnTo>
                  <a:lnTo>
                    <a:pt x="653" y="980"/>
                  </a:lnTo>
                  <a:lnTo>
                    <a:pt x="656" y="974"/>
                  </a:lnTo>
                  <a:lnTo>
                    <a:pt x="656" y="974"/>
                  </a:lnTo>
                  <a:lnTo>
                    <a:pt x="647" y="974"/>
                  </a:lnTo>
                  <a:lnTo>
                    <a:pt x="644" y="974"/>
                  </a:lnTo>
                  <a:lnTo>
                    <a:pt x="641" y="974"/>
                  </a:lnTo>
                  <a:lnTo>
                    <a:pt x="641" y="974"/>
                  </a:lnTo>
                  <a:lnTo>
                    <a:pt x="641" y="971"/>
                  </a:lnTo>
                  <a:lnTo>
                    <a:pt x="644" y="971"/>
                  </a:lnTo>
                  <a:lnTo>
                    <a:pt x="647" y="971"/>
                  </a:lnTo>
                  <a:lnTo>
                    <a:pt x="647" y="971"/>
                  </a:lnTo>
                  <a:lnTo>
                    <a:pt x="641" y="964"/>
                  </a:lnTo>
                  <a:lnTo>
                    <a:pt x="629" y="952"/>
                  </a:lnTo>
                  <a:lnTo>
                    <a:pt x="629" y="952"/>
                  </a:lnTo>
                  <a:lnTo>
                    <a:pt x="626" y="940"/>
                  </a:lnTo>
                  <a:lnTo>
                    <a:pt x="623" y="931"/>
                  </a:lnTo>
                  <a:lnTo>
                    <a:pt x="620" y="925"/>
                  </a:lnTo>
                  <a:lnTo>
                    <a:pt x="620" y="913"/>
                  </a:lnTo>
                  <a:lnTo>
                    <a:pt x="620" y="913"/>
                  </a:lnTo>
                  <a:lnTo>
                    <a:pt x="620" y="910"/>
                  </a:lnTo>
                  <a:lnTo>
                    <a:pt x="614" y="910"/>
                  </a:lnTo>
                  <a:lnTo>
                    <a:pt x="611" y="910"/>
                  </a:lnTo>
                  <a:lnTo>
                    <a:pt x="608" y="910"/>
                  </a:lnTo>
                  <a:lnTo>
                    <a:pt x="608" y="910"/>
                  </a:lnTo>
                  <a:lnTo>
                    <a:pt x="611" y="904"/>
                  </a:lnTo>
                  <a:lnTo>
                    <a:pt x="611" y="901"/>
                  </a:lnTo>
                  <a:lnTo>
                    <a:pt x="611" y="901"/>
                  </a:lnTo>
                  <a:lnTo>
                    <a:pt x="605" y="898"/>
                  </a:lnTo>
                  <a:lnTo>
                    <a:pt x="602" y="898"/>
                  </a:lnTo>
                  <a:lnTo>
                    <a:pt x="599" y="898"/>
                  </a:lnTo>
                  <a:lnTo>
                    <a:pt x="596" y="895"/>
                  </a:lnTo>
                  <a:lnTo>
                    <a:pt x="596" y="895"/>
                  </a:lnTo>
                  <a:lnTo>
                    <a:pt x="596" y="892"/>
                  </a:lnTo>
                  <a:lnTo>
                    <a:pt x="599" y="889"/>
                  </a:lnTo>
                  <a:lnTo>
                    <a:pt x="599" y="889"/>
                  </a:lnTo>
                  <a:lnTo>
                    <a:pt x="599" y="889"/>
                  </a:lnTo>
                  <a:lnTo>
                    <a:pt x="596" y="889"/>
                  </a:lnTo>
                  <a:lnTo>
                    <a:pt x="596" y="892"/>
                  </a:lnTo>
                  <a:lnTo>
                    <a:pt x="596" y="892"/>
                  </a:lnTo>
                  <a:lnTo>
                    <a:pt x="593" y="892"/>
                  </a:lnTo>
                  <a:lnTo>
                    <a:pt x="593" y="889"/>
                  </a:lnTo>
                  <a:lnTo>
                    <a:pt x="590" y="883"/>
                  </a:lnTo>
                  <a:lnTo>
                    <a:pt x="590" y="883"/>
                  </a:lnTo>
                  <a:lnTo>
                    <a:pt x="581" y="883"/>
                  </a:lnTo>
                  <a:lnTo>
                    <a:pt x="575" y="880"/>
                  </a:lnTo>
                  <a:lnTo>
                    <a:pt x="569" y="877"/>
                  </a:lnTo>
                  <a:lnTo>
                    <a:pt x="560" y="877"/>
                  </a:lnTo>
                  <a:lnTo>
                    <a:pt x="560" y="877"/>
                  </a:lnTo>
                  <a:lnTo>
                    <a:pt x="557" y="874"/>
                  </a:lnTo>
                  <a:lnTo>
                    <a:pt x="557" y="871"/>
                  </a:lnTo>
                  <a:lnTo>
                    <a:pt x="551" y="868"/>
                  </a:lnTo>
                  <a:lnTo>
                    <a:pt x="551" y="868"/>
                  </a:lnTo>
                  <a:lnTo>
                    <a:pt x="551" y="865"/>
                  </a:lnTo>
                  <a:lnTo>
                    <a:pt x="551" y="859"/>
                  </a:lnTo>
                  <a:lnTo>
                    <a:pt x="551" y="859"/>
                  </a:lnTo>
                  <a:lnTo>
                    <a:pt x="548" y="859"/>
                  </a:lnTo>
                  <a:lnTo>
                    <a:pt x="541" y="859"/>
                  </a:lnTo>
                  <a:lnTo>
                    <a:pt x="541" y="859"/>
                  </a:lnTo>
                  <a:lnTo>
                    <a:pt x="541" y="853"/>
                  </a:lnTo>
                  <a:lnTo>
                    <a:pt x="541" y="847"/>
                  </a:lnTo>
                  <a:lnTo>
                    <a:pt x="538" y="847"/>
                  </a:lnTo>
                  <a:lnTo>
                    <a:pt x="538" y="847"/>
                  </a:lnTo>
                  <a:lnTo>
                    <a:pt x="535" y="850"/>
                  </a:lnTo>
                  <a:lnTo>
                    <a:pt x="535" y="850"/>
                  </a:lnTo>
                  <a:lnTo>
                    <a:pt x="529" y="844"/>
                  </a:lnTo>
                  <a:lnTo>
                    <a:pt x="529" y="844"/>
                  </a:lnTo>
                  <a:lnTo>
                    <a:pt x="526" y="841"/>
                  </a:lnTo>
                  <a:lnTo>
                    <a:pt x="526" y="834"/>
                  </a:lnTo>
                  <a:lnTo>
                    <a:pt x="526" y="834"/>
                  </a:lnTo>
                  <a:lnTo>
                    <a:pt x="514" y="837"/>
                  </a:lnTo>
                  <a:lnTo>
                    <a:pt x="508" y="837"/>
                  </a:lnTo>
                  <a:lnTo>
                    <a:pt x="502" y="834"/>
                  </a:lnTo>
                  <a:lnTo>
                    <a:pt x="502" y="834"/>
                  </a:lnTo>
                  <a:lnTo>
                    <a:pt x="499" y="837"/>
                  </a:lnTo>
                  <a:lnTo>
                    <a:pt x="499" y="841"/>
                  </a:lnTo>
                  <a:lnTo>
                    <a:pt x="496" y="844"/>
                  </a:lnTo>
                  <a:lnTo>
                    <a:pt x="493" y="844"/>
                  </a:lnTo>
                  <a:lnTo>
                    <a:pt x="493" y="844"/>
                  </a:lnTo>
                  <a:lnTo>
                    <a:pt x="493" y="850"/>
                  </a:lnTo>
                  <a:lnTo>
                    <a:pt x="496" y="853"/>
                  </a:lnTo>
                  <a:lnTo>
                    <a:pt x="499" y="856"/>
                  </a:lnTo>
                  <a:lnTo>
                    <a:pt x="502" y="859"/>
                  </a:lnTo>
                  <a:lnTo>
                    <a:pt x="502" y="859"/>
                  </a:lnTo>
                  <a:lnTo>
                    <a:pt x="511" y="871"/>
                  </a:lnTo>
                  <a:lnTo>
                    <a:pt x="511" y="871"/>
                  </a:lnTo>
                  <a:lnTo>
                    <a:pt x="514" y="874"/>
                  </a:lnTo>
                  <a:lnTo>
                    <a:pt x="517" y="877"/>
                  </a:lnTo>
                  <a:lnTo>
                    <a:pt x="517" y="877"/>
                  </a:lnTo>
                  <a:lnTo>
                    <a:pt x="517" y="883"/>
                  </a:lnTo>
                  <a:lnTo>
                    <a:pt x="520" y="886"/>
                  </a:lnTo>
                  <a:lnTo>
                    <a:pt x="526" y="889"/>
                  </a:lnTo>
                  <a:lnTo>
                    <a:pt x="529" y="892"/>
                  </a:lnTo>
                  <a:lnTo>
                    <a:pt x="529" y="892"/>
                  </a:lnTo>
                  <a:lnTo>
                    <a:pt x="532" y="901"/>
                  </a:lnTo>
                  <a:lnTo>
                    <a:pt x="535" y="904"/>
                  </a:lnTo>
                  <a:lnTo>
                    <a:pt x="538" y="904"/>
                  </a:lnTo>
                  <a:lnTo>
                    <a:pt x="538" y="904"/>
                  </a:lnTo>
                  <a:lnTo>
                    <a:pt x="541" y="901"/>
                  </a:lnTo>
                  <a:lnTo>
                    <a:pt x="541" y="904"/>
                  </a:lnTo>
                  <a:lnTo>
                    <a:pt x="541" y="907"/>
                  </a:lnTo>
                  <a:lnTo>
                    <a:pt x="541" y="910"/>
                  </a:lnTo>
                  <a:lnTo>
                    <a:pt x="541" y="910"/>
                  </a:lnTo>
                  <a:lnTo>
                    <a:pt x="551" y="913"/>
                  </a:lnTo>
                  <a:lnTo>
                    <a:pt x="557" y="916"/>
                  </a:lnTo>
                  <a:lnTo>
                    <a:pt x="560" y="922"/>
                  </a:lnTo>
                  <a:lnTo>
                    <a:pt x="560" y="922"/>
                  </a:lnTo>
                  <a:lnTo>
                    <a:pt x="563" y="919"/>
                  </a:lnTo>
                  <a:lnTo>
                    <a:pt x="566" y="922"/>
                  </a:lnTo>
                  <a:lnTo>
                    <a:pt x="566" y="925"/>
                  </a:lnTo>
                  <a:lnTo>
                    <a:pt x="566" y="925"/>
                  </a:lnTo>
                  <a:lnTo>
                    <a:pt x="572" y="922"/>
                  </a:lnTo>
                  <a:lnTo>
                    <a:pt x="572" y="922"/>
                  </a:lnTo>
                  <a:lnTo>
                    <a:pt x="572" y="922"/>
                  </a:lnTo>
                  <a:lnTo>
                    <a:pt x="575" y="925"/>
                  </a:lnTo>
                  <a:lnTo>
                    <a:pt x="578" y="928"/>
                  </a:lnTo>
                  <a:lnTo>
                    <a:pt x="578" y="925"/>
                  </a:lnTo>
                  <a:lnTo>
                    <a:pt x="578" y="925"/>
                  </a:lnTo>
                  <a:lnTo>
                    <a:pt x="581" y="925"/>
                  </a:lnTo>
                  <a:lnTo>
                    <a:pt x="584" y="928"/>
                  </a:lnTo>
                  <a:lnTo>
                    <a:pt x="584" y="931"/>
                  </a:lnTo>
                  <a:lnTo>
                    <a:pt x="584" y="937"/>
                  </a:lnTo>
                  <a:lnTo>
                    <a:pt x="587" y="937"/>
                  </a:lnTo>
                  <a:lnTo>
                    <a:pt x="590" y="937"/>
                  </a:lnTo>
                  <a:lnTo>
                    <a:pt x="590" y="937"/>
                  </a:lnTo>
                  <a:lnTo>
                    <a:pt x="590" y="940"/>
                  </a:lnTo>
                  <a:lnTo>
                    <a:pt x="587" y="940"/>
                  </a:lnTo>
                  <a:lnTo>
                    <a:pt x="581" y="940"/>
                  </a:lnTo>
                  <a:lnTo>
                    <a:pt x="575" y="940"/>
                  </a:lnTo>
                  <a:lnTo>
                    <a:pt x="566" y="940"/>
                  </a:lnTo>
                  <a:lnTo>
                    <a:pt x="566" y="940"/>
                  </a:lnTo>
                  <a:lnTo>
                    <a:pt x="572" y="946"/>
                  </a:lnTo>
                  <a:lnTo>
                    <a:pt x="575" y="949"/>
                  </a:lnTo>
                  <a:lnTo>
                    <a:pt x="575" y="949"/>
                  </a:lnTo>
                  <a:lnTo>
                    <a:pt x="575" y="955"/>
                  </a:lnTo>
                  <a:lnTo>
                    <a:pt x="575" y="961"/>
                  </a:lnTo>
                  <a:lnTo>
                    <a:pt x="572" y="968"/>
                  </a:lnTo>
                  <a:lnTo>
                    <a:pt x="575" y="971"/>
                  </a:lnTo>
                  <a:lnTo>
                    <a:pt x="575" y="971"/>
                  </a:lnTo>
                  <a:lnTo>
                    <a:pt x="572" y="974"/>
                  </a:lnTo>
                  <a:lnTo>
                    <a:pt x="566" y="977"/>
                  </a:lnTo>
                  <a:lnTo>
                    <a:pt x="554" y="977"/>
                  </a:lnTo>
                  <a:lnTo>
                    <a:pt x="554" y="977"/>
                  </a:lnTo>
                  <a:lnTo>
                    <a:pt x="557" y="974"/>
                  </a:lnTo>
                  <a:lnTo>
                    <a:pt x="557" y="968"/>
                  </a:lnTo>
                  <a:lnTo>
                    <a:pt x="560" y="964"/>
                  </a:lnTo>
                  <a:lnTo>
                    <a:pt x="563" y="961"/>
                  </a:lnTo>
                  <a:lnTo>
                    <a:pt x="563" y="961"/>
                  </a:lnTo>
                  <a:lnTo>
                    <a:pt x="560" y="955"/>
                  </a:lnTo>
                  <a:lnTo>
                    <a:pt x="557" y="952"/>
                  </a:lnTo>
                  <a:lnTo>
                    <a:pt x="554" y="949"/>
                  </a:lnTo>
                  <a:lnTo>
                    <a:pt x="554" y="949"/>
                  </a:lnTo>
                  <a:lnTo>
                    <a:pt x="554" y="949"/>
                  </a:lnTo>
                  <a:lnTo>
                    <a:pt x="554" y="946"/>
                  </a:lnTo>
                  <a:lnTo>
                    <a:pt x="551" y="940"/>
                  </a:lnTo>
                  <a:lnTo>
                    <a:pt x="548" y="937"/>
                  </a:lnTo>
                  <a:lnTo>
                    <a:pt x="548" y="937"/>
                  </a:lnTo>
                  <a:lnTo>
                    <a:pt x="538" y="934"/>
                  </a:lnTo>
                  <a:lnTo>
                    <a:pt x="535" y="931"/>
                  </a:lnTo>
                  <a:lnTo>
                    <a:pt x="535" y="925"/>
                  </a:lnTo>
                  <a:lnTo>
                    <a:pt x="535" y="925"/>
                  </a:lnTo>
                  <a:lnTo>
                    <a:pt x="523" y="925"/>
                  </a:lnTo>
                  <a:lnTo>
                    <a:pt x="517" y="922"/>
                  </a:lnTo>
                  <a:lnTo>
                    <a:pt x="511" y="919"/>
                  </a:lnTo>
                  <a:lnTo>
                    <a:pt x="502" y="916"/>
                  </a:lnTo>
                  <a:lnTo>
                    <a:pt x="502" y="916"/>
                  </a:lnTo>
                  <a:lnTo>
                    <a:pt x="499" y="910"/>
                  </a:lnTo>
                  <a:lnTo>
                    <a:pt x="496" y="904"/>
                  </a:lnTo>
                  <a:lnTo>
                    <a:pt x="484" y="892"/>
                  </a:lnTo>
                  <a:lnTo>
                    <a:pt x="484" y="892"/>
                  </a:lnTo>
                  <a:lnTo>
                    <a:pt x="484" y="892"/>
                  </a:lnTo>
                  <a:lnTo>
                    <a:pt x="481" y="889"/>
                  </a:lnTo>
                  <a:lnTo>
                    <a:pt x="481" y="889"/>
                  </a:lnTo>
                  <a:lnTo>
                    <a:pt x="481" y="886"/>
                  </a:lnTo>
                  <a:lnTo>
                    <a:pt x="478" y="886"/>
                  </a:lnTo>
                  <a:lnTo>
                    <a:pt x="472" y="883"/>
                  </a:lnTo>
                  <a:lnTo>
                    <a:pt x="472" y="883"/>
                  </a:lnTo>
                  <a:lnTo>
                    <a:pt x="472" y="880"/>
                  </a:lnTo>
                  <a:lnTo>
                    <a:pt x="472" y="877"/>
                  </a:lnTo>
                  <a:lnTo>
                    <a:pt x="472" y="877"/>
                  </a:lnTo>
                  <a:lnTo>
                    <a:pt x="469" y="877"/>
                  </a:lnTo>
                  <a:lnTo>
                    <a:pt x="466" y="877"/>
                  </a:lnTo>
                  <a:lnTo>
                    <a:pt x="457" y="877"/>
                  </a:lnTo>
                  <a:lnTo>
                    <a:pt x="457" y="877"/>
                  </a:lnTo>
                  <a:lnTo>
                    <a:pt x="457" y="874"/>
                  </a:lnTo>
                  <a:lnTo>
                    <a:pt x="460" y="874"/>
                  </a:lnTo>
                  <a:lnTo>
                    <a:pt x="466" y="871"/>
                  </a:lnTo>
                  <a:lnTo>
                    <a:pt x="466" y="871"/>
                  </a:lnTo>
                  <a:lnTo>
                    <a:pt x="457" y="868"/>
                  </a:lnTo>
                  <a:lnTo>
                    <a:pt x="448" y="865"/>
                  </a:lnTo>
                  <a:lnTo>
                    <a:pt x="436" y="865"/>
                  </a:lnTo>
                  <a:lnTo>
                    <a:pt x="424" y="868"/>
                  </a:lnTo>
                  <a:lnTo>
                    <a:pt x="424" y="868"/>
                  </a:lnTo>
                  <a:lnTo>
                    <a:pt x="424" y="871"/>
                  </a:lnTo>
                  <a:lnTo>
                    <a:pt x="427" y="871"/>
                  </a:lnTo>
                  <a:lnTo>
                    <a:pt x="433" y="871"/>
                  </a:lnTo>
                  <a:lnTo>
                    <a:pt x="433" y="871"/>
                  </a:lnTo>
                  <a:lnTo>
                    <a:pt x="430" y="874"/>
                  </a:lnTo>
                  <a:lnTo>
                    <a:pt x="427" y="874"/>
                  </a:lnTo>
                  <a:lnTo>
                    <a:pt x="421" y="877"/>
                  </a:lnTo>
                  <a:lnTo>
                    <a:pt x="421" y="877"/>
                  </a:lnTo>
                  <a:lnTo>
                    <a:pt x="414" y="880"/>
                  </a:lnTo>
                  <a:lnTo>
                    <a:pt x="411" y="886"/>
                  </a:lnTo>
                  <a:lnTo>
                    <a:pt x="408" y="892"/>
                  </a:lnTo>
                  <a:lnTo>
                    <a:pt x="405" y="892"/>
                  </a:lnTo>
                  <a:lnTo>
                    <a:pt x="405" y="892"/>
                  </a:lnTo>
                  <a:lnTo>
                    <a:pt x="393" y="889"/>
                  </a:lnTo>
                  <a:lnTo>
                    <a:pt x="384" y="886"/>
                  </a:lnTo>
                  <a:lnTo>
                    <a:pt x="375" y="880"/>
                  </a:lnTo>
                  <a:lnTo>
                    <a:pt x="363" y="880"/>
                  </a:lnTo>
                  <a:lnTo>
                    <a:pt x="363" y="880"/>
                  </a:lnTo>
                  <a:lnTo>
                    <a:pt x="360" y="883"/>
                  </a:lnTo>
                  <a:lnTo>
                    <a:pt x="357" y="886"/>
                  </a:lnTo>
                  <a:lnTo>
                    <a:pt x="354" y="889"/>
                  </a:lnTo>
                  <a:lnTo>
                    <a:pt x="348" y="889"/>
                  </a:lnTo>
                  <a:lnTo>
                    <a:pt x="348" y="889"/>
                  </a:lnTo>
                  <a:lnTo>
                    <a:pt x="348" y="916"/>
                  </a:lnTo>
                  <a:lnTo>
                    <a:pt x="348" y="916"/>
                  </a:lnTo>
                  <a:lnTo>
                    <a:pt x="336" y="919"/>
                  </a:lnTo>
                  <a:lnTo>
                    <a:pt x="324" y="922"/>
                  </a:lnTo>
                  <a:lnTo>
                    <a:pt x="318" y="925"/>
                  </a:lnTo>
                  <a:lnTo>
                    <a:pt x="315" y="928"/>
                  </a:lnTo>
                  <a:lnTo>
                    <a:pt x="315" y="934"/>
                  </a:lnTo>
                  <a:lnTo>
                    <a:pt x="315" y="940"/>
                  </a:lnTo>
                  <a:lnTo>
                    <a:pt x="315" y="940"/>
                  </a:lnTo>
                  <a:lnTo>
                    <a:pt x="306" y="940"/>
                  </a:lnTo>
                  <a:lnTo>
                    <a:pt x="303" y="940"/>
                  </a:lnTo>
                  <a:lnTo>
                    <a:pt x="300" y="943"/>
                  </a:lnTo>
                  <a:lnTo>
                    <a:pt x="300" y="946"/>
                  </a:lnTo>
                  <a:lnTo>
                    <a:pt x="297" y="955"/>
                  </a:lnTo>
                  <a:lnTo>
                    <a:pt x="294" y="955"/>
                  </a:lnTo>
                  <a:lnTo>
                    <a:pt x="288" y="958"/>
                  </a:lnTo>
                  <a:lnTo>
                    <a:pt x="288" y="958"/>
                  </a:lnTo>
                  <a:lnTo>
                    <a:pt x="288" y="961"/>
                  </a:lnTo>
                  <a:lnTo>
                    <a:pt x="291" y="968"/>
                  </a:lnTo>
                  <a:lnTo>
                    <a:pt x="294" y="971"/>
                  </a:lnTo>
                  <a:lnTo>
                    <a:pt x="291" y="974"/>
                  </a:lnTo>
                  <a:lnTo>
                    <a:pt x="291" y="974"/>
                  </a:lnTo>
                  <a:lnTo>
                    <a:pt x="288" y="980"/>
                  </a:lnTo>
                  <a:lnTo>
                    <a:pt x="284" y="980"/>
                  </a:lnTo>
                  <a:lnTo>
                    <a:pt x="281" y="980"/>
                  </a:lnTo>
                  <a:lnTo>
                    <a:pt x="275" y="986"/>
                  </a:lnTo>
                  <a:lnTo>
                    <a:pt x="275" y="986"/>
                  </a:lnTo>
                  <a:lnTo>
                    <a:pt x="275" y="992"/>
                  </a:lnTo>
                  <a:lnTo>
                    <a:pt x="278" y="995"/>
                  </a:lnTo>
                  <a:lnTo>
                    <a:pt x="278" y="995"/>
                  </a:lnTo>
                  <a:lnTo>
                    <a:pt x="275" y="998"/>
                  </a:lnTo>
                  <a:lnTo>
                    <a:pt x="269" y="998"/>
                  </a:lnTo>
                  <a:lnTo>
                    <a:pt x="263" y="998"/>
                  </a:lnTo>
                  <a:lnTo>
                    <a:pt x="257" y="998"/>
                  </a:lnTo>
                  <a:lnTo>
                    <a:pt x="257" y="998"/>
                  </a:lnTo>
                  <a:lnTo>
                    <a:pt x="254" y="1001"/>
                  </a:lnTo>
                  <a:lnTo>
                    <a:pt x="254" y="1004"/>
                  </a:lnTo>
                  <a:lnTo>
                    <a:pt x="248" y="1010"/>
                  </a:lnTo>
                  <a:lnTo>
                    <a:pt x="248" y="1010"/>
                  </a:lnTo>
                  <a:lnTo>
                    <a:pt x="239" y="1013"/>
                  </a:lnTo>
                  <a:lnTo>
                    <a:pt x="227" y="1013"/>
                  </a:lnTo>
                  <a:lnTo>
                    <a:pt x="215" y="1016"/>
                  </a:lnTo>
                  <a:lnTo>
                    <a:pt x="209" y="1019"/>
                  </a:lnTo>
                  <a:lnTo>
                    <a:pt x="206" y="1022"/>
                  </a:lnTo>
                  <a:lnTo>
                    <a:pt x="206" y="1022"/>
                  </a:lnTo>
                  <a:lnTo>
                    <a:pt x="197" y="1016"/>
                  </a:lnTo>
                  <a:lnTo>
                    <a:pt x="194" y="1007"/>
                  </a:lnTo>
                  <a:lnTo>
                    <a:pt x="194" y="1007"/>
                  </a:lnTo>
                  <a:lnTo>
                    <a:pt x="179" y="1007"/>
                  </a:lnTo>
                  <a:lnTo>
                    <a:pt x="167" y="1007"/>
                  </a:lnTo>
                  <a:lnTo>
                    <a:pt x="154" y="1007"/>
                  </a:lnTo>
                  <a:lnTo>
                    <a:pt x="148" y="1007"/>
                  </a:lnTo>
                  <a:lnTo>
                    <a:pt x="148" y="1007"/>
                  </a:lnTo>
                  <a:lnTo>
                    <a:pt x="151" y="983"/>
                  </a:lnTo>
                  <a:lnTo>
                    <a:pt x="151" y="974"/>
                  </a:lnTo>
                  <a:lnTo>
                    <a:pt x="145" y="964"/>
                  </a:lnTo>
                  <a:lnTo>
                    <a:pt x="145" y="964"/>
                  </a:lnTo>
                  <a:lnTo>
                    <a:pt x="142" y="961"/>
                  </a:lnTo>
                  <a:lnTo>
                    <a:pt x="145" y="958"/>
                  </a:lnTo>
                  <a:lnTo>
                    <a:pt x="151" y="949"/>
                  </a:lnTo>
                  <a:lnTo>
                    <a:pt x="151" y="949"/>
                  </a:lnTo>
                  <a:lnTo>
                    <a:pt x="151" y="940"/>
                  </a:lnTo>
                  <a:lnTo>
                    <a:pt x="151" y="931"/>
                  </a:lnTo>
                  <a:lnTo>
                    <a:pt x="151" y="925"/>
                  </a:lnTo>
                  <a:lnTo>
                    <a:pt x="157" y="916"/>
                  </a:lnTo>
                  <a:lnTo>
                    <a:pt x="157" y="916"/>
                  </a:lnTo>
                  <a:lnTo>
                    <a:pt x="151" y="901"/>
                  </a:lnTo>
                  <a:lnTo>
                    <a:pt x="148" y="895"/>
                  </a:lnTo>
                  <a:lnTo>
                    <a:pt x="145" y="892"/>
                  </a:lnTo>
                  <a:lnTo>
                    <a:pt x="145" y="892"/>
                  </a:lnTo>
                  <a:lnTo>
                    <a:pt x="148" y="889"/>
                  </a:lnTo>
                  <a:lnTo>
                    <a:pt x="151" y="886"/>
                  </a:lnTo>
                  <a:lnTo>
                    <a:pt x="151" y="880"/>
                  </a:lnTo>
                  <a:lnTo>
                    <a:pt x="151" y="880"/>
                  </a:lnTo>
                  <a:lnTo>
                    <a:pt x="161" y="880"/>
                  </a:lnTo>
                  <a:lnTo>
                    <a:pt x="173" y="880"/>
                  </a:lnTo>
                  <a:lnTo>
                    <a:pt x="182" y="880"/>
                  </a:lnTo>
                  <a:lnTo>
                    <a:pt x="185" y="883"/>
                  </a:lnTo>
                  <a:lnTo>
                    <a:pt x="185" y="889"/>
                  </a:lnTo>
                  <a:lnTo>
                    <a:pt x="185" y="889"/>
                  </a:lnTo>
                  <a:lnTo>
                    <a:pt x="191" y="886"/>
                  </a:lnTo>
                  <a:lnTo>
                    <a:pt x="197" y="886"/>
                  </a:lnTo>
                  <a:lnTo>
                    <a:pt x="215" y="889"/>
                  </a:lnTo>
                  <a:lnTo>
                    <a:pt x="230" y="892"/>
                  </a:lnTo>
                  <a:lnTo>
                    <a:pt x="236" y="892"/>
                  </a:lnTo>
                  <a:lnTo>
                    <a:pt x="242" y="889"/>
                  </a:lnTo>
                  <a:lnTo>
                    <a:pt x="242" y="889"/>
                  </a:lnTo>
                  <a:lnTo>
                    <a:pt x="245" y="886"/>
                  </a:lnTo>
                  <a:lnTo>
                    <a:pt x="248" y="889"/>
                  </a:lnTo>
                  <a:lnTo>
                    <a:pt x="248" y="889"/>
                  </a:lnTo>
                  <a:lnTo>
                    <a:pt x="251" y="886"/>
                  </a:lnTo>
                  <a:lnTo>
                    <a:pt x="251" y="883"/>
                  </a:lnTo>
                  <a:lnTo>
                    <a:pt x="254" y="883"/>
                  </a:lnTo>
                  <a:lnTo>
                    <a:pt x="254" y="883"/>
                  </a:lnTo>
                  <a:lnTo>
                    <a:pt x="254" y="889"/>
                  </a:lnTo>
                  <a:lnTo>
                    <a:pt x="254" y="889"/>
                  </a:lnTo>
                  <a:lnTo>
                    <a:pt x="260" y="886"/>
                  </a:lnTo>
                  <a:lnTo>
                    <a:pt x="266" y="880"/>
                  </a:lnTo>
                  <a:lnTo>
                    <a:pt x="272" y="877"/>
                  </a:lnTo>
                  <a:lnTo>
                    <a:pt x="275" y="868"/>
                  </a:lnTo>
                  <a:lnTo>
                    <a:pt x="275" y="868"/>
                  </a:lnTo>
                  <a:lnTo>
                    <a:pt x="278" y="853"/>
                  </a:lnTo>
                  <a:lnTo>
                    <a:pt x="278" y="841"/>
                  </a:lnTo>
                  <a:lnTo>
                    <a:pt x="278" y="834"/>
                  </a:lnTo>
                  <a:lnTo>
                    <a:pt x="275" y="831"/>
                  </a:lnTo>
                  <a:lnTo>
                    <a:pt x="275" y="831"/>
                  </a:lnTo>
                  <a:lnTo>
                    <a:pt x="272" y="828"/>
                  </a:lnTo>
                  <a:lnTo>
                    <a:pt x="272" y="825"/>
                  </a:lnTo>
                  <a:lnTo>
                    <a:pt x="272" y="822"/>
                  </a:lnTo>
                  <a:lnTo>
                    <a:pt x="269" y="816"/>
                  </a:lnTo>
                  <a:lnTo>
                    <a:pt x="269" y="816"/>
                  </a:lnTo>
                  <a:lnTo>
                    <a:pt x="269" y="813"/>
                  </a:lnTo>
                  <a:lnTo>
                    <a:pt x="266" y="810"/>
                  </a:lnTo>
                  <a:lnTo>
                    <a:pt x="257" y="810"/>
                  </a:lnTo>
                  <a:lnTo>
                    <a:pt x="257" y="810"/>
                  </a:lnTo>
                  <a:lnTo>
                    <a:pt x="260" y="807"/>
                  </a:lnTo>
                  <a:lnTo>
                    <a:pt x="263" y="798"/>
                  </a:lnTo>
                  <a:lnTo>
                    <a:pt x="263" y="798"/>
                  </a:lnTo>
                  <a:lnTo>
                    <a:pt x="260" y="798"/>
                  </a:lnTo>
                  <a:lnTo>
                    <a:pt x="257" y="798"/>
                  </a:lnTo>
                  <a:lnTo>
                    <a:pt x="254" y="804"/>
                  </a:lnTo>
                  <a:lnTo>
                    <a:pt x="254" y="804"/>
                  </a:lnTo>
                  <a:lnTo>
                    <a:pt x="251" y="801"/>
                  </a:lnTo>
                  <a:lnTo>
                    <a:pt x="251" y="798"/>
                  </a:lnTo>
                  <a:lnTo>
                    <a:pt x="251" y="798"/>
                  </a:lnTo>
                  <a:lnTo>
                    <a:pt x="248" y="795"/>
                  </a:lnTo>
                  <a:lnTo>
                    <a:pt x="248" y="795"/>
                  </a:lnTo>
                  <a:lnTo>
                    <a:pt x="239" y="792"/>
                  </a:lnTo>
                  <a:lnTo>
                    <a:pt x="230" y="792"/>
                  </a:lnTo>
                  <a:lnTo>
                    <a:pt x="230" y="792"/>
                  </a:lnTo>
                  <a:lnTo>
                    <a:pt x="227" y="789"/>
                  </a:lnTo>
                  <a:lnTo>
                    <a:pt x="224" y="786"/>
                  </a:lnTo>
                  <a:lnTo>
                    <a:pt x="224" y="786"/>
                  </a:lnTo>
                  <a:lnTo>
                    <a:pt x="221" y="786"/>
                  </a:lnTo>
                  <a:lnTo>
                    <a:pt x="218" y="783"/>
                  </a:lnTo>
                  <a:lnTo>
                    <a:pt x="218" y="783"/>
                  </a:lnTo>
                  <a:lnTo>
                    <a:pt x="218" y="777"/>
                  </a:lnTo>
                  <a:lnTo>
                    <a:pt x="221" y="777"/>
                  </a:lnTo>
                  <a:lnTo>
                    <a:pt x="224" y="780"/>
                  </a:lnTo>
                  <a:lnTo>
                    <a:pt x="224" y="780"/>
                  </a:lnTo>
                  <a:lnTo>
                    <a:pt x="242" y="771"/>
                  </a:lnTo>
                  <a:lnTo>
                    <a:pt x="254" y="768"/>
                  </a:lnTo>
                  <a:lnTo>
                    <a:pt x="269" y="771"/>
                  </a:lnTo>
                  <a:lnTo>
                    <a:pt x="269" y="771"/>
                  </a:lnTo>
                  <a:lnTo>
                    <a:pt x="269" y="765"/>
                  </a:lnTo>
                  <a:lnTo>
                    <a:pt x="269" y="765"/>
                  </a:lnTo>
                  <a:lnTo>
                    <a:pt x="263" y="762"/>
                  </a:lnTo>
                  <a:lnTo>
                    <a:pt x="263" y="762"/>
                  </a:lnTo>
                  <a:lnTo>
                    <a:pt x="263" y="759"/>
                  </a:lnTo>
                  <a:lnTo>
                    <a:pt x="266" y="756"/>
                  </a:lnTo>
                  <a:lnTo>
                    <a:pt x="272" y="759"/>
                  </a:lnTo>
                  <a:lnTo>
                    <a:pt x="288" y="762"/>
                  </a:lnTo>
                  <a:lnTo>
                    <a:pt x="288" y="762"/>
                  </a:lnTo>
                  <a:lnTo>
                    <a:pt x="294" y="759"/>
                  </a:lnTo>
                  <a:lnTo>
                    <a:pt x="297" y="759"/>
                  </a:lnTo>
                  <a:lnTo>
                    <a:pt x="300" y="762"/>
                  </a:lnTo>
                  <a:lnTo>
                    <a:pt x="300" y="762"/>
                  </a:lnTo>
                  <a:lnTo>
                    <a:pt x="303" y="756"/>
                  </a:lnTo>
                  <a:lnTo>
                    <a:pt x="309" y="750"/>
                  </a:lnTo>
                  <a:lnTo>
                    <a:pt x="315" y="744"/>
                  </a:lnTo>
                  <a:lnTo>
                    <a:pt x="324" y="741"/>
                  </a:lnTo>
                  <a:lnTo>
                    <a:pt x="324" y="741"/>
                  </a:lnTo>
                  <a:lnTo>
                    <a:pt x="321" y="735"/>
                  </a:lnTo>
                  <a:lnTo>
                    <a:pt x="327" y="732"/>
                  </a:lnTo>
                  <a:lnTo>
                    <a:pt x="330" y="729"/>
                  </a:lnTo>
                  <a:lnTo>
                    <a:pt x="330" y="723"/>
                  </a:lnTo>
                  <a:lnTo>
                    <a:pt x="330" y="723"/>
                  </a:lnTo>
                  <a:lnTo>
                    <a:pt x="354" y="723"/>
                  </a:lnTo>
                  <a:lnTo>
                    <a:pt x="354" y="723"/>
                  </a:lnTo>
                  <a:lnTo>
                    <a:pt x="354" y="720"/>
                  </a:lnTo>
                  <a:lnTo>
                    <a:pt x="351" y="720"/>
                  </a:lnTo>
                  <a:lnTo>
                    <a:pt x="348" y="717"/>
                  </a:lnTo>
                  <a:lnTo>
                    <a:pt x="348" y="717"/>
                  </a:lnTo>
                  <a:lnTo>
                    <a:pt x="351" y="714"/>
                  </a:lnTo>
                  <a:lnTo>
                    <a:pt x="354" y="710"/>
                  </a:lnTo>
                  <a:lnTo>
                    <a:pt x="357" y="707"/>
                  </a:lnTo>
                  <a:lnTo>
                    <a:pt x="354" y="701"/>
                  </a:lnTo>
                  <a:lnTo>
                    <a:pt x="354" y="701"/>
                  </a:lnTo>
                  <a:lnTo>
                    <a:pt x="360" y="701"/>
                  </a:lnTo>
                  <a:lnTo>
                    <a:pt x="366" y="704"/>
                  </a:lnTo>
                  <a:lnTo>
                    <a:pt x="366" y="704"/>
                  </a:lnTo>
                  <a:lnTo>
                    <a:pt x="372" y="701"/>
                  </a:lnTo>
                  <a:lnTo>
                    <a:pt x="372" y="701"/>
                  </a:lnTo>
                  <a:lnTo>
                    <a:pt x="369" y="689"/>
                  </a:lnTo>
                  <a:lnTo>
                    <a:pt x="372" y="683"/>
                  </a:lnTo>
                  <a:lnTo>
                    <a:pt x="378" y="680"/>
                  </a:lnTo>
                  <a:lnTo>
                    <a:pt x="381" y="668"/>
                  </a:lnTo>
                  <a:lnTo>
                    <a:pt x="381" y="668"/>
                  </a:lnTo>
                  <a:lnTo>
                    <a:pt x="387" y="668"/>
                  </a:lnTo>
                  <a:lnTo>
                    <a:pt x="396" y="668"/>
                  </a:lnTo>
                  <a:lnTo>
                    <a:pt x="396" y="668"/>
                  </a:lnTo>
                  <a:lnTo>
                    <a:pt x="399" y="665"/>
                  </a:lnTo>
                  <a:lnTo>
                    <a:pt x="405" y="659"/>
                  </a:lnTo>
                  <a:lnTo>
                    <a:pt x="405" y="659"/>
                  </a:lnTo>
                  <a:lnTo>
                    <a:pt x="405" y="659"/>
                  </a:lnTo>
                  <a:lnTo>
                    <a:pt x="408" y="662"/>
                  </a:lnTo>
                  <a:lnTo>
                    <a:pt x="408" y="665"/>
                  </a:lnTo>
                  <a:lnTo>
                    <a:pt x="408" y="665"/>
                  </a:lnTo>
                  <a:lnTo>
                    <a:pt x="411" y="665"/>
                  </a:lnTo>
                  <a:lnTo>
                    <a:pt x="411" y="662"/>
                  </a:lnTo>
                  <a:lnTo>
                    <a:pt x="411" y="659"/>
                  </a:lnTo>
                  <a:lnTo>
                    <a:pt x="411" y="659"/>
                  </a:lnTo>
                  <a:lnTo>
                    <a:pt x="421" y="662"/>
                  </a:lnTo>
                  <a:lnTo>
                    <a:pt x="430" y="659"/>
                  </a:lnTo>
                  <a:lnTo>
                    <a:pt x="430" y="659"/>
                  </a:lnTo>
                  <a:lnTo>
                    <a:pt x="436" y="653"/>
                  </a:lnTo>
                  <a:lnTo>
                    <a:pt x="439" y="650"/>
                  </a:lnTo>
                  <a:lnTo>
                    <a:pt x="445" y="653"/>
                  </a:lnTo>
                  <a:lnTo>
                    <a:pt x="445" y="653"/>
                  </a:lnTo>
                  <a:lnTo>
                    <a:pt x="442" y="647"/>
                  </a:lnTo>
                  <a:lnTo>
                    <a:pt x="439" y="644"/>
                  </a:lnTo>
                  <a:lnTo>
                    <a:pt x="433" y="638"/>
                  </a:lnTo>
                  <a:lnTo>
                    <a:pt x="433" y="632"/>
                  </a:lnTo>
                  <a:lnTo>
                    <a:pt x="433" y="632"/>
                  </a:lnTo>
                  <a:lnTo>
                    <a:pt x="439" y="629"/>
                  </a:lnTo>
                  <a:lnTo>
                    <a:pt x="439" y="626"/>
                  </a:lnTo>
                  <a:lnTo>
                    <a:pt x="436" y="611"/>
                  </a:lnTo>
                  <a:lnTo>
                    <a:pt x="436" y="611"/>
                  </a:lnTo>
                  <a:lnTo>
                    <a:pt x="439" y="599"/>
                  </a:lnTo>
                  <a:lnTo>
                    <a:pt x="442" y="590"/>
                  </a:lnTo>
                  <a:lnTo>
                    <a:pt x="442" y="583"/>
                  </a:lnTo>
                  <a:lnTo>
                    <a:pt x="442" y="583"/>
                  </a:lnTo>
                  <a:lnTo>
                    <a:pt x="457" y="583"/>
                  </a:lnTo>
                  <a:lnTo>
                    <a:pt x="457" y="583"/>
                  </a:lnTo>
                  <a:lnTo>
                    <a:pt x="460" y="580"/>
                  </a:lnTo>
                  <a:lnTo>
                    <a:pt x="460" y="577"/>
                  </a:lnTo>
                  <a:lnTo>
                    <a:pt x="457" y="574"/>
                  </a:lnTo>
                  <a:lnTo>
                    <a:pt x="466" y="574"/>
                  </a:lnTo>
                  <a:lnTo>
                    <a:pt x="466" y="574"/>
                  </a:lnTo>
                  <a:lnTo>
                    <a:pt x="466" y="577"/>
                  </a:lnTo>
                  <a:lnTo>
                    <a:pt x="469" y="577"/>
                  </a:lnTo>
                  <a:lnTo>
                    <a:pt x="472" y="580"/>
                  </a:lnTo>
                  <a:lnTo>
                    <a:pt x="472" y="580"/>
                  </a:lnTo>
                  <a:lnTo>
                    <a:pt x="469" y="583"/>
                  </a:lnTo>
                  <a:lnTo>
                    <a:pt x="469" y="593"/>
                  </a:lnTo>
                  <a:lnTo>
                    <a:pt x="469" y="593"/>
                  </a:lnTo>
                  <a:lnTo>
                    <a:pt x="469" y="602"/>
                  </a:lnTo>
                  <a:lnTo>
                    <a:pt x="472" y="605"/>
                  </a:lnTo>
                  <a:lnTo>
                    <a:pt x="478" y="605"/>
                  </a:lnTo>
                  <a:lnTo>
                    <a:pt x="478" y="605"/>
                  </a:lnTo>
                  <a:lnTo>
                    <a:pt x="478" y="611"/>
                  </a:lnTo>
                  <a:lnTo>
                    <a:pt x="475" y="614"/>
                  </a:lnTo>
                  <a:lnTo>
                    <a:pt x="472" y="617"/>
                  </a:lnTo>
                  <a:lnTo>
                    <a:pt x="472" y="617"/>
                  </a:lnTo>
                  <a:lnTo>
                    <a:pt x="475" y="617"/>
                  </a:lnTo>
                  <a:lnTo>
                    <a:pt x="475" y="617"/>
                  </a:lnTo>
                  <a:lnTo>
                    <a:pt x="484" y="617"/>
                  </a:lnTo>
                  <a:lnTo>
                    <a:pt x="490" y="617"/>
                  </a:lnTo>
                  <a:lnTo>
                    <a:pt x="493" y="617"/>
                  </a:lnTo>
                  <a:lnTo>
                    <a:pt x="499" y="620"/>
                  </a:lnTo>
                  <a:lnTo>
                    <a:pt x="499" y="620"/>
                  </a:lnTo>
                  <a:lnTo>
                    <a:pt x="496" y="623"/>
                  </a:lnTo>
                  <a:lnTo>
                    <a:pt x="493" y="626"/>
                  </a:lnTo>
                  <a:lnTo>
                    <a:pt x="484" y="629"/>
                  </a:lnTo>
                  <a:lnTo>
                    <a:pt x="475" y="629"/>
                  </a:lnTo>
                  <a:lnTo>
                    <a:pt x="472" y="632"/>
                  </a:lnTo>
                  <a:lnTo>
                    <a:pt x="469" y="635"/>
                  </a:lnTo>
                  <a:lnTo>
                    <a:pt x="469" y="635"/>
                  </a:lnTo>
                  <a:lnTo>
                    <a:pt x="469" y="641"/>
                  </a:lnTo>
                  <a:lnTo>
                    <a:pt x="472" y="644"/>
                  </a:lnTo>
                  <a:lnTo>
                    <a:pt x="481" y="647"/>
                  </a:lnTo>
                  <a:lnTo>
                    <a:pt x="481" y="647"/>
                  </a:lnTo>
                  <a:lnTo>
                    <a:pt x="487" y="653"/>
                  </a:lnTo>
                  <a:lnTo>
                    <a:pt x="490" y="656"/>
                  </a:lnTo>
                  <a:lnTo>
                    <a:pt x="493" y="656"/>
                  </a:lnTo>
                  <a:lnTo>
                    <a:pt x="493" y="656"/>
                  </a:lnTo>
                  <a:lnTo>
                    <a:pt x="487" y="650"/>
                  </a:lnTo>
                  <a:lnTo>
                    <a:pt x="499" y="647"/>
                  </a:lnTo>
                  <a:lnTo>
                    <a:pt x="499" y="647"/>
                  </a:lnTo>
                  <a:lnTo>
                    <a:pt x="514" y="647"/>
                  </a:lnTo>
                  <a:lnTo>
                    <a:pt x="514" y="647"/>
                  </a:lnTo>
                  <a:lnTo>
                    <a:pt x="523" y="650"/>
                  </a:lnTo>
                  <a:lnTo>
                    <a:pt x="529" y="653"/>
                  </a:lnTo>
                  <a:lnTo>
                    <a:pt x="529" y="653"/>
                  </a:lnTo>
                  <a:lnTo>
                    <a:pt x="535" y="650"/>
                  </a:lnTo>
                  <a:lnTo>
                    <a:pt x="541" y="650"/>
                  </a:lnTo>
                  <a:lnTo>
                    <a:pt x="548" y="647"/>
                  </a:lnTo>
                  <a:lnTo>
                    <a:pt x="554" y="647"/>
                  </a:lnTo>
                  <a:lnTo>
                    <a:pt x="554" y="647"/>
                  </a:lnTo>
                  <a:lnTo>
                    <a:pt x="563" y="650"/>
                  </a:lnTo>
                  <a:lnTo>
                    <a:pt x="569" y="650"/>
                  </a:lnTo>
                  <a:lnTo>
                    <a:pt x="575" y="647"/>
                  </a:lnTo>
                  <a:lnTo>
                    <a:pt x="575" y="647"/>
                  </a:lnTo>
                  <a:lnTo>
                    <a:pt x="575" y="644"/>
                  </a:lnTo>
                  <a:lnTo>
                    <a:pt x="575" y="644"/>
                  </a:lnTo>
                  <a:lnTo>
                    <a:pt x="593" y="641"/>
                  </a:lnTo>
                  <a:lnTo>
                    <a:pt x="599" y="641"/>
                  </a:lnTo>
                  <a:lnTo>
                    <a:pt x="602" y="635"/>
                  </a:lnTo>
                  <a:lnTo>
                    <a:pt x="602" y="635"/>
                  </a:lnTo>
                  <a:lnTo>
                    <a:pt x="608" y="641"/>
                  </a:lnTo>
                  <a:lnTo>
                    <a:pt x="614" y="641"/>
                  </a:lnTo>
                  <a:lnTo>
                    <a:pt x="623" y="635"/>
                  </a:lnTo>
                  <a:lnTo>
                    <a:pt x="632" y="632"/>
                  </a:lnTo>
                  <a:lnTo>
                    <a:pt x="635" y="629"/>
                  </a:lnTo>
                  <a:lnTo>
                    <a:pt x="641" y="632"/>
                  </a:lnTo>
                  <a:lnTo>
                    <a:pt x="641" y="632"/>
                  </a:lnTo>
                  <a:lnTo>
                    <a:pt x="641" y="617"/>
                  </a:lnTo>
                  <a:lnTo>
                    <a:pt x="641" y="617"/>
                  </a:lnTo>
                  <a:lnTo>
                    <a:pt x="644" y="617"/>
                  </a:lnTo>
                  <a:lnTo>
                    <a:pt x="647" y="614"/>
                  </a:lnTo>
                  <a:lnTo>
                    <a:pt x="647" y="608"/>
                  </a:lnTo>
                  <a:lnTo>
                    <a:pt x="647" y="608"/>
                  </a:lnTo>
                  <a:lnTo>
                    <a:pt x="653" y="596"/>
                  </a:lnTo>
                  <a:lnTo>
                    <a:pt x="653" y="596"/>
                  </a:lnTo>
                  <a:lnTo>
                    <a:pt x="653" y="593"/>
                  </a:lnTo>
                  <a:lnTo>
                    <a:pt x="653" y="593"/>
                  </a:lnTo>
                  <a:lnTo>
                    <a:pt x="653" y="583"/>
                  </a:lnTo>
                  <a:lnTo>
                    <a:pt x="653" y="583"/>
                  </a:lnTo>
                  <a:lnTo>
                    <a:pt x="662" y="583"/>
                  </a:lnTo>
                  <a:lnTo>
                    <a:pt x="665" y="580"/>
                  </a:lnTo>
                  <a:lnTo>
                    <a:pt x="668" y="574"/>
                  </a:lnTo>
                  <a:lnTo>
                    <a:pt x="668" y="574"/>
                  </a:lnTo>
                  <a:lnTo>
                    <a:pt x="671" y="577"/>
                  </a:lnTo>
                  <a:lnTo>
                    <a:pt x="671" y="577"/>
                  </a:lnTo>
                  <a:lnTo>
                    <a:pt x="671" y="583"/>
                  </a:lnTo>
                  <a:lnTo>
                    <a:pt x="671" y="583"/>
                  </a:lnTo>
                  <a:lnTo>
                    <a:pt x="681" y="580"/>
                  </a:lnTo>
                  <a:lnTo>
                    <a:pt x="690" y="580"/>
                  </a:lnTo>
                  <a:lnTo>
                    <a:pt x="690" y="580"/>
                  </a:lnTo>
                  <a:lnTo>
                    <a:pt x="693" y="577"/>
                  </a:lnTo>
                  <a:lnTo>
                    <a:pt x="693" y="574"/>
                  </a:lnTo>
                  <a:lnTo>
                    <a:pt x="693" y="571"/>
                  </a:lnTo>
                  <a:lnTo>
                    <a:pt x="696" y="571"/>
                  </a:lnTo>
                  <a:lnTo>
                    <a:pt x="696" y="571"/>
                  </a:lnTo>
                  <a:lnTo>
                    <a:pt x="696" y="559"/>
                  </a:lnTo>
                  <a:lnTo>
                    <a:pt x="693" y="556"/>
                  </a:lnTo>
                  <a:lnTo>
                    <a:pt x="690" y="553"/>
                  </a:lnTo>
                  <a:lnTo>
                    <a:pt x="690" y="553"/>
                  </a:lnTo>
                  <a:lnTo>
                    <a:pt x="693" y="547"/>
                  </a:lnTo>
                  <a:lnTo>
                    <a:pt x="693" y="538"/>
                  </a:lnTo>
                  <a:lnTo>
                    <a:pt x="693" y="538"/>
                  </a:lnTo>
                  <a:lnTo>
                    <a:pt x="702" y="538"/>
                  </a:lnTo>
                  <a:lnTo>
                    <a:pt x="705" y="535"/>
                  </a:lnTo>
                  <a:lnTo>
                    <a:pt x="705" y="529"/>
                  </a:lnTo>
                  <a:lnTo>
                    <a:pt x="705" y="529"/>
                  </a:lnTo>
                  <a:lnTo>
                    <a:pt x="711" y="535"/>
                  </a:lnTo>
                  <a:lnTo>
                    <a:pt x="717" y="532"/>
                  </a:lnTo>
                  <a:lnTo>
                    <a:pt x="723" y="529"/>
                  </a:lnTo>
                  <a:lnTo>
                    <a:pt x="735" y="529"/>
                  </a:lnTo>
                  <a:lnTo>
                    <a:pt x="735" y="529"/>
                  </a:lnTo>
                  <a:lnTo>
                    <a:pt x="738" y="535"/>
                  </a:lnTo>
                  <a:lnTo>
                    <a:pt x="738" y="535"/>
                  </a:lnTo>
                  <a:lnTo>
                    <a:pt x="741" y="532"/>
                  </a:lnTo>
                  <a:lnTo>
                    <a:pt x="747" y="529"/>
                  </a:lnTo>
                  <a:lnTo>
                    <a:pt x="747" y="529"/>
                  </a:lnTo>
                  <a:lnTo>
                    <a:pt x="750" y="532"/>
                  </a:lnTo>
                  <a:lnTo>
                    <a:pt x="753" y="535"/>
                  </a:lnTo>
                  <a:lnTo>
                    <a:pt x="753" y="535"/>
                  </a:lnTo>
                  <a:lnTo>
                    <a:pt x="756" y="532"/>
                  </a:lnTo>
                  <a:lnTo>
                    <a:pt x="756" y="532"/>
                  </a:lnTo>
                  <a:lnTo>
                    <a:pt x="756" y="529"/>
                  </a:lnTo>
                  <a:lnTo>
                    <a:pt x="759" y="526"/>
                  </a:lnTo>
                  <a:lnTo>
                    <a:pt x="759" y="526"/>
                  </a:lnTo>
                  <a:lnTo>
                    <a:pt x="762" y="526"/>
                  </a:lnTo>
                  <a:lnTo>
                    <a:pt x="765" y="526"/>
                  </a:lnTo>
                  <a:lnTo>
                    <a:pt x="765" y="526"/>
                  </a:lnTo>
                  <a:lnTo>
                    <a:pt x="771" y="520"/>
                  </a:lnTo>
                  <a:lnTo>
                    <a:pt x="777" y="517"/>
                  </a:lnTo>
                  <a:lnTo>
                    <a:pt x="783" y="517"/>
                  </a:lnTo>
                  <a:lnTo>
                    <a:pt x="783" y="517"/>
                  </a:lnTo>
                  <a:lnTo>
                    <a:pt x="780" y="514"/>
                  </a:lnTo>
                  <a:lnTo>
                    <a:pt x="777" y="505"/>
                  </a:lnTo>
                  <a:lnTo>
                    <a:pt x="774" y="502"/>
                  </a:lnTo>
                  <a:lnTo>
                    <a:pt x="771" y="499"/>
                  </a:lnTo>
                  <a:lnTo>
                    <a:pt x="771" y="499"/>
                  </a:lnTo>
                  <a:lnTo>
                    <a:pt x="765" y="496"/>
                  </a:lnTo>
                  <a:lnTo>
                    <a:pt x="765" y="499"/>
                  </a:lnTo>
                  <a:lnTo>
                    <a:pt x="762" y="505"/>
                  </a:lnTo>
                  <a:lnTo>
                    <a:pt x="762" y="505"/>
                  </a:lnTo>
                  <a:lnTo>
                    <a:pt x="759" y="505"/>
                  </a:lnTo>
                  <a:lnTo>
                    <a:pt x="753" y="502"/>
                  </a:lnTo>
                  <a:lnTo>
                    <a:pt x="753" y="502"/>
                  </a:lnTo>
                  <a:lnTo>
                    <a:pt x="750" y="505"/>
                  </a:lnTo>
                  <a:lnTo>
                    <a:pt x="750" y="505"/>
                  </a:lnTo>
                  <a:lnTo>
                    <a:pt x="750" y="505"/>
                  </a:lnTo>
                  <a:lnTo>
                    <a:pt x="747" y="505"/>
                  </a:lnTo>
                  <a:lnTo>
                    <a:pt x="741" y="502"/>
                  </a:lnTo>
                  <a:lnTo>
                    <a:pt x="741" y="502"/>
                  </a:lnTo>
                  <a:lnTo>
                    <a:pt x="732" y="505"/>
                  </a:lnTo>
                  <a:lnTo>
                    <a:pt x="726" y="508"/>
                  </a:lnTo>
                  <a:lnTo>
                    <a:pt x="723" y="505"/>
                  </a:lnTo>
                  <a:lnTo>
                    <a:pt x="723" y="505"/>
                  </a:lnTo>
                  <a:lnTo>
                    <a:pt x="720" y="508"/>
                  </a:lnTo>
                  <a:lnTo>
                    <a:pt x="717" y="508"/>
                  </a:lnTo>
                  <a:lnTo>
                    <a:pt x="717" y="514"/>
                  </a:lnTo>
                  <a:lnTo>
                    <a:pt x="717" y="514"/>
                  </a:lnTo>
                  <a:lnTo>
                    <a:pt x="705" y="514"/>
                  </a:lnTo>
                  <a:lnTo>
                    <a:pt x="693" y="514"/>
                  </a:lnTo>
                  <a:lnTo>
                    <a:pt x="681" y="511"/>
                  </a:lnTo>
                  <a:lnTo>
                    <a:pt x="668" y="511"/>
                  </a:lnTo>
                  <a:lnTo>
                    <a:pt x="668" y="511"/>
                  </a:lnTo>
                  <a:lnTo>
                    <a:pt x="668" y="502"/>
                  </a:lnTo>
                  <a:lnTo>
                    <a:pt x="668" y="502"/>
                  </a:lnTo>
                  <a:lnTo>
                    <a:pt x="665" y="502"/>
                  </a:lnTo>
                  <a:lnTo>
                    <a:pt x="659" y="502"/>
                  </a:lnTo>
                  <a:lnTo>
                    <a:pt x="656" y="499"/>
                  </a:lnTo>
                  <a:lnTo>
                    <a:pt x="653" y="499"/>
                  </a:lnTo>
                  <a:lnTo>
                    <a:pt x="653" y="499"/>
                  </a:lnTo>
                  <a:lnTo>
                    <a:pt x="656" y="481"/>
                  </a:lnTo>
                  <a:lnTo>
                    <a:pt x="656" y="469"/>
                  </a:lnTo>
                  <a:lnTo>
                    <a:pt x="653" y="435"/>
                  </a:lnTo>
                  <a:lnTo>
                    <a:pt x="653" y="435"/>
                  </a:lnTo>
                  <a:lnTo>
                    <a:pt x="659" y="435"/>
                  </a:lnTo>
                  <a:lnTo>
                    <a:pt x="671" y="429"/>
                  </a:lnTo>
                  <a:lnTo>
                    <a:pt x="678" y="426"/>
                  </a:lnTo>
                  <a:lnTo>
                    <a:pt x="684" y="426"/>
                  </a:lnTo>
                  <a:lnTo>
                    <a:pt x="684" y="429"/>
                  </a:lnTo>
                  <a:lnTo>
                    <a:pt x="684" y="429"/>
                  </a:lnTo>
                  <a:lnTo>
                    <a:pt x="687" y="426"/>
                  </a:lnTo>
                  <a:lnTo>
                    <a:pt x="687" y="423"/>
                  </a:lnTo>
                  <a:lnTo>
                    <a:pt x="687" y="420"/>
                  </a:lnTo>
                  <a:lnTo>
                    <a:pt x="690" y="411"/>
                  </a:lnTo>
                  <a:lnTo>
                    <a:pt x="690" y="411"/>
                  </a:lnTo>
                  <a:lnTo>
                    <a:pt x="693" y="411"/>
                  </a:lnTo>
                  <a:lnTo>
                    <a:pt x="696" y="408"/>
                  </a:lnTo>
                  <a:lnTo>
                    <a:pt x="702" y="402"/>
                  </a:lnTo>
                  <a:lnTo>
                    <a:pt x="705" y="384"/>
                  </a:lnTo>
                  <a:lnTo>
                    <a:pt x="705" y="384"/>
                  </a:lnTo>
                  <a:lnTo>
                    <a:pt x="714" y="384"/>
                  </a:lnTo>
                  <a:lnTo>
                    <a:pt x="714" y="384"/>
                  </a:lnTo>
                  <a:lnTo>
                    <a:pt x="711" y="378"/>
                  </a:lnTo>
                  <a:lnTo>
                    <a:pt x="708" y="375"/>
                  </a:lnTo>
                  <a:lnTo>
                    <a:pt x="705" y="369"/>
                  </a:lnTo>
                  <a:lnTo>
                    <a:pt x="705" y="363"/>
                  </a:lnTo>
                  <a:lnTo>
                    <a:pt x="705" y="363"/>
                  </a:lnTo>
                  <a:lnTo>
                    <a:pt x="702" y="366"/>
                  </a:lnTo>
                  <a:lnTo>
                    <a:pt x="696" y="366"/>
                  </a:lnTo>
                  <a:lnTo>
                    <a:pt x="681" y="363"/>
                  </a:lnTo>
                  <a:lnTo>
                    <a:pt x="681" y="363"/>
                  </a:lnTo>
                  <a:lnTo>
                    <a:pt x="665" y="369"/>
                  </a:lnTo>
                  <a:lnTo>
                    <a:pt x="659" y="372"/>
                  </a:lnTo>
                  <a:lnTo>
                    <a:pt x="653" y="372"/>
                  </a:lnTo>
                  <a:lnTo>
                    <a:pt x="653" y="372"/>
                  </a:lnTo>
                  <a:lnTo>
                    <a:pt x="650" y="372"/>
                  </a:lnTo>
                  <a:lnTo>
                    <a:pt x="647" y="372"/>
                  </a:lnTo>
                  <a:lnTo>
                    <a:pt x="647" y="381"/>
                  </a:lnTo>
                  <a:lnTo>
                    <a:pt x="647" y="387"/>
                  </a:lnTo>
                  <a:lnTo>
                    <a:pt x="647" y="390"/>
                  </a:lnTo>
                  <a:lnTo>
                    <a:pt x="647" y="387"/>
                  </a:lnTo>
                  <a:lnTo>
                    <a:pt x="647" y="387"/>
                  </a:lnTo>
                  <a:lnTo>
                    <a:pt x="647" y="390"/>
                  </a:lnTo>
                  <a:lnTo>
                    <a:pt x="644" y="390"/>
                  </a:lnTo>
                  <a:lnTo>
                    <a:pt x="641" y="387"/>
                  </a:lnTo>
                  <a:lnTo>
                    <a:pt x="641" y="387"/>
                  </a:lnTo>
                  <a:lnTo>
                    <a:pt x="641" y="387"/>
                  </a:lnTo>
                  <a:lnTo>
                    <a:pt x="638" y="393"/>
                  </a:lnTo>
                  <a:lnTo>
                    <a:pt x="641" y="396"/>
                  </a:lnTo>
                  <a:lnTo>
                    <a:pt x="641" y="405"/>
                  </a:lnTo>
                  <a:lnTo>
                    <a:pt x="641" y="405"/>
                  </a:lnTo>
                  <a:lnTo>
                    <a:pt x="623" y="420"/>
                  </a:lnTo>
                  <a:lnTo>
                    <a:pt x="623" y="420"/>
                  </a:lnTo>
                  <a:lnTo>
                    <a:pt x="611" y="435"/>
                  </a:lnTo>
                  <a:lnTo>
                    <a:pt x="605" y="438"/>
                  </a:lnTo>
                  <a:lnTo>
                    <a:pt x="596" y="441"/>
                  </a:lnTo>
                  <a:lnTo>
                    <a:pt x="596" y="441"/>
                  </a:lnTo>
                  <a:lnTo>
                    <a:pt x="596" y="444"/>
                  </a:lnTo>
                  <a:lnTo>
                    <a:pt x="599" y="450"/>
                  </a:lnTo>
                  <a:lnTo>
                    <a:pt x="599" y="450"/>
                  </a:lnTo>
                  <a:lnTo>
                    <a:pt x="596" y="453"/>
                  </a:lnTo>
                  <a:lnTo>
                    <a:pt x="596" y="453"/>
                  </a:lnTo>
                  <a:lnTo>
                    <a:pt x="593" y="453"/>
                  </a:lnTo>
                  <a:lnTo>
                    <a:pt x="593" y="456"/>
                  </a:lnTo>
                  <a:lnTo>
                    <a:pt x="593" y="459"/>
                  </a:lnTo>
                  <a:lnTo>
                    <a:pt x="590" y="463"/>
                  </a:lnTo>
                  <a:lnTo>
                    <a:pt x="590" y="463"/>
                  </a:lnTo>
                  <a:lnTo>
                    <a:pt x="587" y="463"/>
                  </a:lnTo>
                  <a:lnTo>
                    <a:pt x="584" y="463"/>
                  </a:lnTo>
                  <a:lnTo>
                    <a:pt x="584" y="463"/>
                  </a:lnTo>
                  <a:lnTo>
                    <a:pt x="584" y="466"/>
                  </a:lnTo>
                  <a:lnTo>
                    <a:pt x="584" y="469"/>
                  </a:lnTo>
                  <a:lnTo>
                    <a:pt x="584" y="469"/>
                  </a:lnTo>
                  <a:lnTo>
                    <a:pt x="578" y="469"/>
                  </a:lnTo>
                  <a:lnTo>
                    <a:pt x="578" y="469"/>
                  </a:lnTo>
                  <a:lnTo>
                    <a:pt x="578" y="481"/>
                  </a:lnTo>
                  <a:lnTo>
                    <a:pt x="578" y="484"/>
                  </a:lnTo>
                  <a:lnTo>
                    <a:pt x="575" y="487"/>
                  </a:lnTo>
                  <a:lnTo>
                    <a:pt x="575" y="487"/>
                  </a:lnTo>
                  <a:lnTo>
                    <a:pt x="581" y="490"/>
                  </a:lnTo>
                  <a:lnTo>
                    <a:pt x="581" y="493"/>
                  </a:lnTo>
                  <a:lnTo>
                    <a:pt x="578" y="493"/>
                  </a:lnTo>
                  <a:lnTo>
                    <a:pt x="578" y="493"/>
                  </a:lnTo>
                  <a:lnTo>
                    <a:pt x="587" y="502"/>
                  </a:lnTo>
                  <a:lnTo>
                    <a:pt x="593" y="505"/>
                  </a:lnTo>
                  <a:lnTo>
                    <a:pt x="599" y="505"/>
                  </a:lnTo>
                  <a:lnTo>
                    <a:pt x="599" y="505"/>
                  </a:lnTo>
                  <a:lnTo>
                    <a:pt x="602" y="514"/>
                  </a:lnTo>
                  <a:lnTo>
                    <a:pt x="608" y="517"/>
                  </a:lnTo>
                  <a:lnTo>
                    <a:pt x="608" y="517"/>
                  </a:lnTo>
                  <a:lnTo>
                    <a:pt x="599" y="526"/>
                  </a:lnTo>
                  <a:lnTo>
                    <a:pt x="599" y="526"/>
                  </a:lnTo>
                  <a:lnTo>
                    <a:pt x="599" y="532"/>
                  </a:lnTo>
                  <a:lnTo>
                    <a:pt x="596" y="538"/>
                  </a:lnTo>
                  <a:lnTo>
                    <a:pt x="596" y="538"/>
                  </a:lnTo>
                  <a:lnTo>
                    <a:pt x="590" y="541"/>
                  </a:lnTo>
                  <a:lnTo>
                    <a:pt x="578" y="541"/>
                  </a:lnTo>
                  <a:lnTo>
                    <a:pt x="578" y="541"/>
                  </a:lnTo>
                  <a:lnTo>
                    <a:pt x="575" y="553"/>
                  </a:lnTo>
                  <a:lnTo>
                    <a:pt x="572" y="562"/>
                  </a:lnTo>
                  <a:lnTo>
                    <a:pt x="566" y="574"/>
                  </a:lnTo>
                  <a:lnTo>
                    <a:pt x="566" y="587"/>
                  </a:lnTo>
                  <a:lnTo>
                    <a:pt x="566" y="587"/>
                  </a:lnTo>
                  <a:lnTo>
                    <a:pt x="563" y="587"/>
                  </a:lnTo>
                  <a:lnTo>
                    <a:pt x="560" y="590"/>
                  </a:lnTo>
                  <a:lnTo>
                    <a:pt x="554" y="596"/>
                  </a:lnTo>
                  <a:lnTo>
                    <a:pt x="548" y="605"/>
                  </a:lnTo>
                  <a:lnTo>
                    <a:pt x="548" y="608"/>
                  </a:lnTo>
                  <a:lnTo>
                    <a:pt x="541" y="608"/>
                  </a:lnTo>
                  <a:lnTo>
                    <a:pt x="541" y="608"/>
                  </a:lnTo>
                  <a:lnTo>
                    <a:pt x="538" y="608"/>
                  </a:lnTo>
                  <a:lnTo>
                    <a:pt x="538" y="608"/>
                  </a:lnTo>
                  <a:lnTo>
                    <a:pt x="535" y="611"/>
                  </a:lnTo>
                  <a:lnTo>
                    <a:pt x="535" y="611"/>
                  </a:lnTo>
                  <a:lnTo>
                    <a:pt x="535" y="617"/>
                  </a:lnTo>
                  <a:lnTo>
                    <a:pt x="535" y="617"/>
                  </a:lnTo>
                  <a:lnTo>
                    <a:pt x="529" y="617"/>
                  </a:lnTo>
                  <a:lnTo>
                    <a:pt x="523" y="614"/>
                  </a:lnTo>
                  <a:lnTo>
                    <a:pt x="517" y="617"/>
                  </a:lnTo>
                  <a:lnTo>
                    <a:pt x="514" y="620"/>
                  </a:lnTo>
                  <a:lnTo>
                    <a:pt x="514" y="620"/>
                  </a:lnTo>
                  <a:lnTo>
                    <a:pt x="511" y="620"/>
                  </a:lnTo>
                  <a:lnTo>
                    <a:pt x="511" y="617"/>
                  </a:lnTo>
                  <a:lnTo>
                    <a:pt x="508" y="611"/>
                  </a:lnTo>
                  <a:lnTo>
                    <a:pt x="511" y="602"/>
                  </a:lnTo>
                  <a:lnTo>
                    <a:pt x="511" y="596"/>
                  </a:lnTo>
                  <a:lnTo>
                    <a:pt x="511" y="596"/>
                  </a:lnTo>
                  <a:lnTo>
                    <a:pt x="505" y="590"/>
                  </a:lnTo>
                  <a:lnTo>
                    <a:pt x="505" y="583"/>
                  </a:lnTo>
                  <a:lnTo>
                    <a:pt x="502" y="583"/>
                  </a:lnTo>
                  <a:lnTo>
                    <a:pt x="502" y="583"/>
                  </a:lnTo>
                  <a:lnTo>
                    <a:pt x="499" y="580"/>
                  </a:lnTo>
                  <a:lnTo>
                    <a:pt x="499" y="577"/>
                  </a:lnTo>
                  <a:lnTo>
                    <a:pt x="496" y="574"/>
                  </a:lnTo>
                  <a:lnTo>
                    <a:pt x="490" y="571"/>
                  </a:lnTo>
                  <a:lnTo>
                    <a:pt x="490" y="571"/>
                  </a:lnTo>
                  <a:lnTo>
                    <a:pt x="490" y="565"/>
                  </a:lnTo>
                  <a:lnTo>
                    <a:pt x="487" y="562"/>
                  </a:lnTo>
                  <a:lnTo>
                    <a:pt x="481" y="553"/>
                  </a:lnTo>
                  <a:lnTo>
                    <a:pt x="481" y="553"/>
                  </a:lnTo>
                  <a:lnTo>
                    <a:pt x="484" y="550"/>
                  </a:lnTo>
                  <a:lnTo>
                    <a:pt x="484" y="547"/>
                  </a:lnTo>
                  <a:lnTo>
                    <a:pt x="484" y="547"/>
                  </a:lnTo>
                  <a:lnTo>
                    <a:pt x="484" y="538"/>
                  </a:lnTo>
                  <a:lnTo>
                    <a:pt x="478" y="532"/>
                  </a:lnTo>
                  <a:lnTo>
                    <a:pt x="466" y="523"/>
                  </a:lnTo>
                  <a:lnTo>
                    <a:pt x="466" y="523"/>
                  </a:lnTo>
                  <a:lnTo>
                    <a:pt x="460" y="529"/>
                  </a:lnTo>
                  <a:lnTo>
                    <a:pt x="454" y="535"/>
                  </a:lnTo>
                  <a:lnTo>
                    <a:pt x="448" y="541"/>
                  </a:lnTo>
                  <a:lnTo>
                    <a:pt x="442" y="544"/>
                  </a:lnTo>
                  <a:lnTo>
                    <a:pt x="436" y="541"/>
                  </a:lnTo>
                  <a:lnTo>
                    <a:pt x="436" y="541"/>
                  </a:lnTo>
                  <a:lnTo>
                    <a:pt x="439" y="544"/>
                  </a:lnTo>
                  <a:lnTo>
                    <a:pt x="439" y="547"/>
                  </a:lnTo>
                  <a:lnTo>
                    <a:pt x="445" y="547"/>
                  </a:lnTo>
                  <a:lnTo>
                    <a:pt x="445" y="547"/>
                  </a:lnTo>
                  <a:lnTo>
                    <a:pt x="445" y="550"/>
                  </a:lnTo>
                  <a:lnTo>
                    <a:pt x="442" y="550"/>
                  </a:lnTo>
                  <a:lnTo>
                    <a:pt x="436" y="550"/>
                  </a:lnTo>
                  <a:lnTo>
                    <a:pt x="436" y="550"/>
                  </a:lnTo>
                  <a:lnTo>
                    <a:pt x="433" y="553"/>
                  </a:lnTo>
                  <a:lnTo>
                    <a:pt x="433" y="556"/>
                  </a:lnTo>
                  <a:lnTo>
                    <a:pt x="430" y="562"/>
                  </a:lnTo>
                  <a:lnTo>
                    <a:pt x="424" y="562"/>
                  </a:lnTo>
                  <a:lnTo>
                    <a:pt x="424" y="562"/>
                  </a:lnTo>
                  <a:lnTo>
                    <a:pt x="418" y="562"/>
                  </a:lnTo>
                  <a:lnTo>
                    <a:pt x="414" y="562"/>
                  </a:lnTo>
                  <a:lnTo>
                    <a:pt x="408" y="556"/>
                  </a:lnTo>
                  <a:lnTo>
                    <a:pt x="402" y="550"/>
                  </a:lnTo>
                  <a:lnTo>
                    <a:pt x="399" y="550"/>
                  </a:lnTo>
                  <a:lnTo>
                    <a:pt x="393" y="550"/>
                  </a:lnTo>
                  <a:lnTo>
                    <a:pt x="393" y="550"/>
                  </a:lnTo>
                  <a:lnTo>
                    <a:pt x="393" y="547"/>
                  </a:lnTo>
                  <a:lnTo>
                    <a:pt x="396" y="547"/>
                  </a:lnTo>
                  <a:lnTo>
                    <a:pt x="399" y="547"/>
                  </a:lnTo>
                  <a:lnTo>
                    <a:pt x="399" y="547"/>
                  </a:lnTo>
                  <a:lnTo>
                    <a:pt x="402" y="538"/>
                  </a:lnTo>
                  <a:lnTo>
                    <a:pt x="399" y="532"/>
                  </a:lnTo>
                  <a:lnTo>
                    <a:pt x="396" y="526"/>
                  </a:lnTo>
                  <a:lnTo>
                    <a:pt x="396" y="523"/>
                  </a:lnTo>
                  <a:lnTo>
                    <a:pt x="399" y="523"/>
                  </a:lnTo>
                  <a:lnTo>
                    <a:pt x="399" y="523"/>
                  </a:lnTo>
                  <a:lnTo>
                    <a:pt x="393" y="517"/>
                  </a:lnTo>
                  <a:lnTo>
                    <a:pt x="387" y="514"/>
                  </a:lnTo>
                  <a:lnTo>
                    <a:pt x="387" y="514"/>
                  </a:lnTo>
                  <a:lnTo>
                    <a:pt x="387" y="511"/>
                  </a:lnTo>
                  <a:lnTo>
                    <a:pt x="387" y="508"/>
                  </a:lnTo>
                  <a:lnTo>
                    <a:pt x="393" y="505"/>
                  </a:lnTo>
                  <a:lnTo>
                    <a:pt x="393" y="505"/>
                  </a:lnTo>
                  <a:lnTo>
                    <a:pt x="390" y="502"/>
                  </a:lnTo>
                  <a:lnTo>
                    <a:pt x="387" y="502"/>
                  </a:lnTo>
                  <a:lnTo>
                    <a:pt x="384" y="499"/>
                  </a:lnTo>
                  <a:lnTo>
                    <a:pt x="384" y="499"/>
                  </a:lnTo>
                  <a:lnTo>
                    <a:pt x="387" y="484"/>
                  </a:lnTo>
                  <a:lnTo>
                    <a:pt x="387" y="481"/>
                  </a:lnTo>
                  <a:lnTo>
                    <a:pt x="384" y="487"/>
                  </a:lnTo>
                  <a:lnTo>
                    <a:pt x="384" y="487"/>
                  </a:lnTo>
                  <a:lnTo>
                    <a:pt x="381" y="484"/>
                  </a:lnTo>
                  <a:lnTo>
                    <a:pt x="381" y="481"/>
                  </a:lnTo>
                  <a:lnTo>
                    <a:pt x="384" y="478"/>
                  </a:lnTo>
                  <a:lnTo>
                    <a:pt x="387" y="478"/>
                  </a:lnTo>
                  <a:lnTo>
                    <a:pt x="387" y="478"/>
                  </a:lnTo>
                  <a:lnTo>
                    <a:pt x="387" y="472"/>
                  </a:lnTo>
                  <a:lnTo>
                    <a:pt x="387" y="469"/>
                  </a:lnTo>
                  <a:lnTo>
                    <a:pt x="390" y="463"/>
                  </a:lnTo>
                  <a:lnTo>
                    <a:pt x="393" y="459"/>
                  </a:lnTo>
                  <a:lnTo>
                    <a:pt x="393" y="459"/>
                  </a:lnTo>
                  <a:lnTo>
                    <a:pt x="393" y="456"/>
                  </a:lnTo>
                  <a:lnTo>
                    <a:pt x="393" y="456"/>
                  </a:lnTo>
                  <a:lnTo>
                    <a:pt x="393" y="453"/>
                  </a:lnTo>
                  <a:lnTo>
                    <a:pt x="399" y="453"/>
                  </a:lnTo>
                  <a:lnTo>
                    <a:pt x="402" y="453"/>
                  </a:lnTo>
                  <a:lnTo>
                    <a:pt x="405" y="450"/>
                  </a:lnTo>
                  <a:lnTo>
                    <a:pt x="405" y="450"/>
                  </a:lnTo>
                  <a:lnTo>
                    <a:pt x="405" y="447"/>
                  </a:lnTo>
                  <a:lnTo>
                    <a:pt x="405" y="447"/>
                  </a:lnTo>
                  <a:lnTo>
                    <a:pt x="408" y="450"/>
                  </a:lnTo>
                  <a:lnTo>
                    <a:pt x="408" y="450"/>
                  </a:lnTo>
                  <a:lnTo>
                    <a:pt x="411" y="444"/>
                  </a:lnTo>
                  <a:lnTo>
                    <a:pt x="418" y="441"/>
                  </a:lnTo>
                  <a:lnTo>
                    <a:pt x="418" y="441"/>
                  </a:lnTo>
                  <a:lnTo>
                    <a:pt x="418" y="438"/>
                  </a:lnTo>
                  <a:lnTo>
                    <a:pt x="421" y="435"/>
                  </a:lnTo>
                  <a:lnTo>
                    <a:pt x="421" y="429"/>
                  </a:lnTo>
                  <a:lnTo>
                    <a:pt x="421" y="429"/>
                  </a:lnTo>
                  <a:lnTo>
                    <a:pt x="430" y="429"/>
                  </a:lnTo>
                  <a:lnTo>
                    <a:pt x="433" y="426"/>
                  </a:lnTo>
                  <a:lnTo>
                    <a:pt x="433" y="420"/>
                  </a:lnTo>
                  <a:lnTo>
                    <a:pt x="433" y="420"/>
                  </a:lnTo>
                  <a:lnTo>
                    <a:pt x="439" y="420"/>
                  </a:lnTo>
                  <a:lnTo>
                    <a:pt x="442" y="426"/>
                  </a:lnTo>
                  <a:lnTo>
                    <a:pt x="445" y="429"/>
                  </a:lnTo>
                  <a:lnTo>
                    <a:pt x="454" y="429"/>
                  </a:lnTo>
                  <a:lnTo>
                    <a:pt x="454" y="429"/>
                  </a:lnTo>
                  <a:lnTo>
                    <a:pt x="451" y="426"/>
                  </a:lnTo>
                  <a:lnTo>
                    <a:pt x="451" y="426"/>
                  </a:lnTo>
                  <a:lnTo>
                    <a:pt x="445" y="423"/>
                  </a:lnTo>
                  <a:lnTo>
                    <a:pt x="445" y="423"/>
                  </a:lnTo>
                  <a:lnTo>
                    <a:pt x="454" y="420"/>
                  </a:lnTo>
                  <a:lnTo>
                    <a:pt x="463" y="417"/>
                  </a:lnTo>
                  <a:lnTo>
                    <a:pt x="469" y="414"/>
                  </a:lnTo>
                  <a:lnTo>
                    <a:pt x="478" y="408"/>
                  </a:lnTo>
                  <a:lnTo>
                    <a:pt x="478" y="408"/>
                  </a:lnTo>
                  <a:lnTo>
                    <a:pt x="478" y="405"/>
                  </a:lnTo>
                  <a:lnTo>
                    <a:pt x="478" y="399"/>
                  </a:lnTo>
                  <a:lnTo>
                    <a:pt x="478" y="399"/>
                  </a:lnTo>
                  <a:lnTo>
                    <a:pt x="481" y="399"/>
                  </a:lnTo>
                  <a:lnTo>
                    <a:pt x="484" y="399"/>
                  </a:lnTo>
                  <a:lnTo>
                    <a:pt x="484" y="399"/>
                  </a:lnTo>
                  <a:lnTo>
                    <a:pt x="487" y="393"/>
                  </a:lnTo>
                  <a:lnTo>
                    <a:pt x="484" y="387"/>
                  </a:lnTo>
                  <a:lnTo>
                    <a:pt x="484" y="387"/>
                  </a:lnTo>
                  <a:lnTo>
                    <a:pt x="493" y="384"/>
                  </a:lnTo>
                  <a:lnTo>
                    <a:pt x="499" y="381"/>
                  </a:lnTo>
                  <a:lnTo>
                    <a:pt x="499" y="381"/>
                  </a:lnTo>
                  <a:lnTo>
                    <a:pt x="496" y="372"/>
                  </a:lnTo>
                  <a:lnTo>
                    <a:pt x="499" y="363"/>
                  </a:lnTo>
                  <a:lnTo>
                    <a:pt x="499" y="363"/>
                  </a:lnTo>
                  <a:lnTo>
                    <a:pt x="502" y="366"/>
                  </a:lnTo>
                  <a:lnTo>
                    <a:pt x="505" y="369"/>
                  </a:lnTo>
                  <a:lnTo>
                    <a:pt x="505" y="369"/>
                  </a:lnTo>
                  <a:lnTo>
                    <a:pt x="505" y="366"/>
                  </a:lnTo>
                  <a:lnTo>
                    <a:pt x="508" y="360"/>
                  </a:lnTo>
                  <a:lnTo>
                    <a:pt x="511" y="348"/>
                  </a:lnTo>
                  <a:lnTo>
                    <a:pt x="511" y="348"/>
                  </a:lnTo>
                  <a:lnTo>
                    <a:pt x="514" y="351"/>
                  </a:lnTo>
                  <a:lnTo>
                    <a:pt x="520" y="348"/>
                  </a:lnTo>
                  <a:lnTo>
                    <a:pt x="523" y="342"/>
                  </a:lnTo>
                  <a:lnTo>
                    <a:pt x="529" y="339"/>
                  </a:lnTo>
                  <a:lnTo>
                    <a:pt x="529" y="339"/>
                  </a:lnTo>
                  <a:lnTo>
                    <a:pt x="529" y="336"/>
                  </a:lnTo>
                  <a:lnTo>
                    <a:pt x="532" y="332"/>
                  </a:lnTo>
                  <a:lnTo>
                    <a:pt x="532" y="329"/>
                  </a:lnTo>
                  <a:lnTo>
                    <a:pt x="529" y="326"/>
                  </a:lnTo>
                  <a:lnTo>
                    <a:pt x="529" y="326"/>
                  </a:lnTo>
                  <a:lnTo>
                    <a:pt x="532" y="323"/>
                  </a:lnTo>
                  <a:lnTo>
                    <a:pt x="535" y="323"/>
                  </a:lnTo>
                  <a:lnTo>
                    <a:pt x="541" y="320"/>
                  </a:lnTo>
                  <a:lnTo>
                    <a:pt x="541" y="314"/>
                  </a:lnTo>
                  <a:lnTo>
                    <a:pt x="541" y="314"/>
                  </a:lnTo>
                  <a:lnTo>
                    <a:pt x="545" y="311"/>
                  </a:lnTo>
                  <a:lnTo>
                    <a:pt x="548" y="311"/>
                  </a:lnTo>
                  <a:lnTo>
                    <a:pt x="554" y="311"/>
                  </a:lnTo>
                  <a:lnTo>
                    <a:pt x="554" y="311"/>
                  </a:lnTo>
                  <a:lnTo>
                    <a:pt x="554" y="305"/>
                  </a:lnTo>
                  <a:lnTo>
                    <a:pt x="551" y="302"/>
                  </a:lnTo>
                  <a:lnTo>
                    <a:pt x="551" y="302"/>
                  </a:lnTo>
                  <a:lnTo>
                    <a:pt x="566" y="293"/>
                  </a:lnTo>
                  <a:lnTo>
                    <a:pt x="578" y="290"/>
                  </a:lnTo>
                  <a:lnTo>
                    <a:pt x="578" y="290"/>
                  </a:lnTo>
                  <a:lnTo>
                    <a:pt x="581" y="287"/>
                  </a:lnTo>
                  <a:lnTo>
                    <a:pt x="581" y="284"/>
                  </a:lnTo>
                  <a:lnTo>
                    <a:pt x="581" y="281"/>
                  </a:lnTo>
                  <a:lnTo>
                    <a:pt x="584" y="275"/>
                  </a:lnTo>
                  <a:lnTo>
                    <a:pt x="584" y="275"/>
                  </a:lnTo>
                  <a:lnTo>
                    <a:pt x="590" y="269"/>
                  </a:lnTo>
                  <a:lnTo>
                    <a:pt x="593" y="266"/>
                  </a:lnTo>
                  <a:lnTo>
                    <a:pt x="596" y="263"/>
                  </a:lnTo>
                  <a:lnTo>
                    <a:pt x="596" y="263"/>
                  </a:lnTo>
                  <a:lnTo>
                    <a:pt x="596" y="257"/>
                  </a:lnTo>
                  <a:lnTo>
                    <a:pt x="602" y="257"/>
                  </a:lnTo>
                  <a:lnTo>
                    <a:pt x="605" y="257"/>
                  </a:lnTo>
                  <a:lnTo>
                    <a:pt x="608" y="251"/>
                  </a:lnTo>
                  <a:lnTo>
                    <a:pt x="608" y="251"/>
                  </a:lnTo>
                  <a:lnTo>
                    <a:pt x="620" y="248"/>
                  </a:lnTo>
                  <a:lnTo>
                    <a:pt x="629" y="248"/>
                  </a:lnTo>
                  <a:lnTo>
                    <a:pt x="632" y="248"/>
                  </a:lnTo>
                  <a:lnTo>
                    <a:pt x="635" y="245"/>
                  </a:lnTo>
                  <a:lnTo>
                    <a:pt x="638" y="242"/>
                  </a:lnTo>
                  <a:lnTo>
                    <a:pt x="641" y="233"/>
                  </a:lnTo>
                  <a:lnTo>
                    <a:pt x="641" y="233"/>
                  </a:lnTo>
                  <a:lnTo>
                    <a:pt x="647" y="236"/>
                  </a:lnTo>
                  <a:lnTo>
                    <a:pt x="656" y="236"/>
                  </a:lnTo>
                  <a:lnTo>
                    <a:pt x="665" y="236"/>
                  </a:lnTo>
                  <a:lnTo>
                    <a:pt x="678" y="239"/>
                  </a:lnTo>
                  <a:lnTo>
                    <a:pt x="678" y="239"/>
                  </a:lnTo>
                  <a:lnTo>
                    <a:pt x="681" y="233"/>
                  </a:lnTo>
                  <a:lnTo>
                    <a:pt x="684" y="227"/>
                  </a:lnTo>
                  <a:lnTo>
                    <a:pt x="684" y="227"/>
                  </a:lnTo>
                  <a:lnTo>
                    <a:pt x="693" y="224"/>
                  </a:lnTo>
                  <a:lnTo>
                    <a:pt x="699" y="227"/>
                  </a:lnTo>
                  <a:lnTo>
                    <a:pt x="705" y="230"/>
                  </a:lnTo>
                  <a:lnTo>
                    <a:pt x="705" y="221"/>
                  </a:lnTo>
                  <a:lnTo>
                    <a:pt x="705" y="221"/>
                  </a:lnTo>
                  <a:lnTo>
                    <a:pt x="711" y="224"/>
                  </a:lnTo>
                  <a:lnTo>
                    <a:pt x="714" y="227"/>
                  </a:lnTo>
                  <a:lnTo>
                    <a:pt x="717" y="233"/>
                  </a:lnTo>
                  <a:lnTo>
                    <a:pt x="723" y="233"/>
                  </a:lnTo>
                  <a:lnTo>
                    <a:pt x="723" y="233"/>
                  </a:lnTo>
                  <a:lnTo>
                    <a:pt x="726" y="230"/>
                  </a:lnTo>
                  <a:lnTo>
                    <a:pt x="726" y="227"/>
                  </a:lnTo>
                  <a:lnTo>
                    <a:pt x="732" y="224"/>
                  </a:lnTo>
                  <a:lnTo>
                    <a:pt x="738" y="227"/>
                  </a:lnTo>
                  <a:lnTo>
                    <a:pt x="738" y="227"/>
                  </a:lnTo>
                  <a:lnTo>
                    <a:pt x="738" y="230"/>
                  </a:lnTo>
                  <a:lnTo>
                    <a:pt x="735" y="233"/>
                  </a:lnTo>
                  <a:lnTo>
                    <a:pt x="735" y="239"/>
                  </a:lnTo>
                  <a:lnTo>
                    <a:pt x="735" y="239"/>
                  </a:lnTo>
                  <a:lnTo>
                    <a:pt x="738" y="236"/>
                  </a:lnTo>
                  <a:lnTo>
                    <a:pt x="747" y="230"/>
                  </a:lnTo>
                  <a:lnTo>
                    <a:pt x="756" y="227"/>
                  </a:lnTo>
                  <a:lnTo>
                    <a:pt x="762" y="227"/>
                  </a:lnTo>
                  <a:lnTo>
                    <a:pt x="765" y="230"/>
                  </a:lnTo>
                  <a:lnTo>
                    <a:pt x="765" y="230"/>
                  </a:lnTo>
                  <a:lnTo>
                    <a:pt x="768" y="230"/>
                  </a:lnTo>
                  <a:lnTo>
                    <a:pt x="771" y="230"/>
                  </a:lnTo>
                  <a:lnTo>
                    <a:pt x="774" y="230"/>
                  </a:lnTo>
                  <a:lnTo>
                    <a:pt x="774" y="230"/>
                  </a:lnTo>
                  <a:lnTo>
                    <a:pt x="786" y="233"/>
                  </a:lnTo>
                  <a:lnTo>
                    <a:pt x="795" y="233"/>
                  </a:lnTo>
                  <a:lnTo>
                    <a:pt x="802" y="233"/>
                  </a:lnTo>
                  <a:lnTo>
                    <a:pt x="802" y="233"/>
                  </a:lnTo>
                  <a:lnTo>
                    <a:pt x="802" y="239"/>
                  </a:lnTo>
                  <a:lnTo>
                    <a:pt x="802" y="245"/>
                  </a:lnTo>
                  <a:lnTo>
                    <a:pt x="802" y="245"/>
                  </a:lnTo>
                  <a:lnTo>
                    <a:pt x="798" y="245"/>
                  </a:lnTo>
                  <a:lnTo>
                    <a:pt x="795" y="245"/>
                  </a:lnTo>
                  <a:lnTo>
                    <a:pt x="795" y="245"/>
                  </a:lnTo>
                  <a:lnTo>
                    <a:pt x="792" y="251"/>
                  </a:lnTo>
                  <a:lnTo>
                    <a:pt x="789" y="254"/>
                  </a:lnTo>
                  <a:lnTo>
                    <a:pt x="786" y="254"/>
                  </a:lnTo>
                  <a:lnTo>
                    <a:pt x="786" y="254"/>
                  </a:lnTo>
                  <a:lnTo>
                    <a:pt x="789" y="257"/>
                  </a:lnTo>
                  <a:lnTo>
                    <a:pt x="795" y="257"/>
                  </a:lnTo>
                  <a:lnTo>
                    <a:pt x="808" y="257"/>
                  </a:lnTo>
                  <a:lnTo>
                    <a:pt x="826" y="254"/>
                  </a:lnTo>
                  <a:lnTo>
                    <a:pt x="826" y="254"/>
                  </a:lnTo>
                  <a:lnTo>
                    <a:pt x="832" y="254"/>
                  </a:lnTo>
                  <a:lnTo>
                    <a:pt x="835" y="257"/>
                  </a:lnTo>
                  <a:lnTo>
                    <a:pt x="835" y="263"/>
                  </a:lnTo>
                  <a:lnTo>
                    <a:pt x="835" y="263"/>
                  </a:lnTo>
                  <a:lnTo>
                    <a:pt x="844" y="263"/>
                  </a:lnTo>
                  <a:lnTo>
                    <a:pt x="847" y="263"/>
                  </a:lnTo>
                  <a:lnTo>
                    <a:pt x="847" y="266"/>
                  </a:lnTo>
                  <a:lnTo>
                    <a:pt x="847" y="266"/>
                  </a:lnTo>
                  <a:lnTo>
                    <a:pt x="856" y="266"/>
                  </a:lnTo>
                  <a:lnTo>
                    <a:pt x="865" y="266"/>
                  </a:lnTo>
                  <a:lnTo>
                    <a:pt x="877" y="269"/>
                  </a:lnTo>
                  <a:lnTo>
                    <a:pt x="889" y="275"/>
                  </a:lnTo>
                  <a:lnTo>
                    <a:pt x="895" y="275"/>
                  </a:lnTo>
                  <a:lnTo>
                    <a:pt x="901" y="275"/>
                  </a:lnTo>
                  <a:lnTo>
                    <a:pt x="901" y="275"/>
                  </a:lnTo>
                  <a:lnTo>
                    <a:pt x="901" y="281"/>
                  </a:lnTo>
                  <a:lnTo>
                    <a:pt x="904" y="284"/>
                  </a:lnTo>
                  <a:lnTo>
                    <a:pt x="910" y="284"/>
                  </a:lnTo>
                  <a:lnTo>
                    <a:pt x="913" y="290"/>
                  </a:lnTo>
                  <a:lnTo>
                    <a:pt x="913" y="290"/>
                  </a:lnTo>
                  <a:lnTo>
                    <a:pt x="928" y="290"/>
                  </a:lnTo>
                  <a:lnTo>
                    <a:pt x="932" y="293"/>
                  </a:lnTo>
                  <a:lnTo>
                    <a:pt x="928" y="299"/>
                  </a:lnTo>
                  <a:lnTo>
                    <a:pt x="928" y="299"/>
                  </a:lnTo>
                  <a:lnTo>
                    <a:pt x="941" y="299"/>
                  </a:lnTo>
                  <a:lnTo>
                    <a:pt x="953" y="302"/>
                  </a:lnTo>
                  <a:lnTo>
                    <a:pt x="953" y="302"/>
                  </a:lnTo>
                  <a:lnTo>
                    <a:pt x="953" y="311"/>
                  </a:lnTo>
                  <a:lnTo>
                    <a:pt x="953" y="311"/>
                  </a:lnTo>
                  <a:lnTo>
                    <a:pt x="959" y="311"/>
                  </a:lnTo>
                  <a:lnTo>
                    <a:pt x="965" y="311"/>
                  </a:lnTo>
                  <a:lnTo>
                    <a:pt x="965" y="311"/>
                  </a:lnTo>
                  <a:lnTo>
                    <a:pt x="968" y="329"/>
                  </a:lnTo>
                  <a:lnTo>
                    <a:pt x="965" y="348"/>
                  </a:lnTo>
                  <a:lnTo>
                    <a:pt x="965" y="348"/>
                  </a:lnTo>
                  <a:lnTo>
                    <a:pt x="959" y="345"/>
                  </a:lnTo>
                  <a:lnTo>
                    <a:pt x="956" y="345"/>
                  </a:lnTo>
                  <a:lnTo>
                    <a:pt x="947" y="348"/>
                  </a:lnTo>
                  <a:lnTo>
                    <a:pt x="941" y="351"/>
                  </a:lnTo>
                  <a:lnTo>
                    <a:pt x="941" y="351"/>
                  </a:lnTo>
                  <a:lnTo>
                    <a:pt x="932" y="351"/>
                  </a:lnTo>
                  <a:lnTo>
                    <a:pt x="922" y="348"/>
                  </a:lnTo>
                  <a:lnTo>
                    <a:pt x="913" y="348"/>
                  </a:lnTo>
                  <a:lnTo>
                    <a:pt x="907" y="348"/>
                  </a:lnTo>
                  <a:lnTo>
                    <a:pt x="904" y="351"/>
                  </a:lnTo>
                  <a:lnTo>
                    <a:pt x="904" y="351"/>
                  </a:lnTo>
                  <a:lnTo>
                    <a:pt x="901" y="351"/>
                  </a:lnTo>
                  <a:lnTo>
                    <a:pt x="901" y="348"/>
                  </a:lnTo>
                  <a:lnTo>
                    <a:pt x="901" y="345"/>
                  </a:lnTo>
                  <a:lnTo>
                    <a:pt x="901" y="345"/>
                  </a:lnTo>
                  <a:lnTo>
                    <a:pt x="898" y="342"/>
                  </a:lnTo>
                  <a:lnTo>
                    <a:pt x="895" y="345"/>
                  </a:lnTo>
                  <a:lnTo>
                    <a:pt x="892" y="348"/>
                  </a:lnTo>
                  <a:lnTo>
                    <a:pt x="892" y="348"/>
                  </a:lnTo>
                  <a:lnTo>
                    <a:pt x="889" y="348"/>
                  </a:lnTo>
                  <a:lnTo>
                    <a:pt x="886" y="345"/>
                  </a:lnTo>
                  <a:lnTo>
                    <a:pt x="883" y="339"/>
                  </a:lnTo>
                  <a:lnTo>
                    <a:pt x="883" y="339"/>
                  </a:lnTo>
                  <a:lnTo>
                    <a:pt x="877" y="342"/>
                  </a:lnTo>
                  <a:lnTo>
                    <a:pt x="874" y="342"/>
                  </a:lnTo>
                  <a:lnTo>
                    <a:pt x="868" y="342"/>
                  </a:lnTo>
                  <a:lnTo>
                    <a:pt x="868" y="336"/>
                  </a:lnTo>
                  <a:lnTo>
                    <a:pt x="868" y="336"/>
                  </a:lnTo>
                  <a:lnTo>
                    <a:pt x="856" y="336"/>
                  </a:lnTo>
                  <a:lnTo>
                    <a:pt x="844" y="336"/>
                  </a:lnTo>
                  <a:lnTo>
                    <a:pt x="844" y="336"/>
                  </a:lnTo>
                  <a:lnTo>
                    <a:pt x="844" y="339"/>
                  </a:lnTo>
                  <a:lnTo>
                    <a:pt x="844" y="342"/>
                  </a:lnTo>
                  <a:lnTo>
                    <a:pt x="853" y="345"/>
                  </a:lnTo>
                  <a:lnTo>
                    <a:pt x="853" y="345"/>
                  </a:lnTo>
                  <a:lnTo>
                    <a:pt x="856" y="345"/>
                  </a:lnTo>
                  <a:lnTo>
                    <a:pt x="859" y="345"/>
                  </a:lnTo>
                  <a:lnTo>
                    <a:pt x="865" y="348"/>
                  </a:lnTo>
                  <a:lnTo>
                    <a:pt x="865" y="348"/>
                  </a:lnTo>
                  <a:lnTo>
                    <a:pt x="862" y="351"/>
                  </a:lnTo>
                  <a:lnTo>
                    <a:pt x="862" y="354"/>
                  </a:lnTo>
                  <a:lnTo>
                    <a:pt x="868" y="357"/>
                  </a:lnTo>
                  <a:lnTo>
                    <a:pt x="868" y="357"/>
                  </a:lnTo>
                  <a:lnTo>
                    <a:pt x="868" y="360"/>
                  </a:lnTo>
                  <a:lnTo>
                    <a:pt x="868" y="363"/>
                  </a:lnTo>
                  <a:lnTo>
                    <a:pt x="868" y="363"/>
                  </a:lnTo>
                  <a:lnTo>
                    <a:pt x="871" y="366"/>
                  </a:lnTo>
                  <a:lnTo>
                    <a:pt x="874" y="369"/>
                  </a:lnTo>
                  <a:lnTo>
                    <a:pt x="877" y="372"/>
                  </a:lnTo>
                  <a:lnTo>
                    <a:pt x="877" y="372"/>
                  </a:lnTo>
                  <a:lnTo>
                    <a:pt x="880" y="384"/>
                  </a:lnTo>
                  <a:lnTo>
                    <a:pt x="883" y="390"/>
                  </a:lnTo>
                  <a:lnTo>
                    <a:pt x="883" y="399"/>
                  </a:lnTo>
                  <a:lnTo>
                    <a:pt x="883" y="399"/>
                  </a:lnTo>
                  <a:lnTo>
                    <a:pt x="886" y="405"/>
                  </a:lnTo>
                  <a:lnTo>
                    <a:pt x="889" y="408"/>
                  </a:lnTo>
                  <a:lnTo>
                    <a:pt x="898" y="408"/>
                  </a:lnTo>
                  <a:lnTo>
                    <a:pt x="907" y="411"/>
                  </a:lnTo>
                  <a:lnTo>
                    <a:pt x="910" y="414"/>
                  </a:lnTo>
                  <a:lnTo>
                    <a:pt x="913" y="417"/>
                  </a:lnTo>
                  <a:lnTo>
                    <a:pt x="913" y="417"/>
                  </a:lnTo>
                  <a:lnTo>
                    <a:pt x="916" y="411"/>
                  </a:lnTo>
                  <a:lnTo>
                    <a:pt x="919" y="408"/>
                  </a:lnTo>
                  <a:lnTo>
                    <a:pt x="925" y="408"/>
                  </a:lnTo>
                  <a:lnTo>
                    <a:pt x="925" y="408"/>
                  </a:lnTo>
                  <a:lnTo>
                    <a:pt x="922" y="402"/>
                  </a:lnTo>
                  <a:lnTo>
                    <a:pt x="913" y="399"/>
                  </a:lnTo>
                  <a:lnTo>
                    <a:pt x="907" y="396"/>
                  </a:lnTo>
                  <a:lnTo>
                    <a:pt x="901" y="393"/>
                  </a:lnTo>
                  <a:lnTo>
                    <a:pt x="901" y="393"/>
                  </a:lnTo>
                  <a:lnTo>
                    <a:pt x="901" y="387"/>
                  </a:lnTo>
                  <a:lnTo>
                    <a:pt x="904" y="384"/>
                  </a:lnTo>
                  <a:lnTo>
                    <a:pt x="910" y="384"/>
                  </a:lnTo>
                  <a:lnTo>
                    <a:pt x="922" y="384"/>
                  </a:lnTo>
                  <a:lnTo>
                    <a:pt x="932" y="384"/>
                  </a:lnTo>
                  <a:lnTo>
                    <a:pt x="932" y="384"/>
                  </a:lnTo>
                  <a:lnTo>
                    <a:pt x="935" y="387"/>
                  </a:lnTo>
                  <a:lnTo>
                    <a:pt x="935" y="387"/>
                  </a:lnTo>
                  <a:lnTo>
                    <a:pt x="941" y="387"/>
                  </a:lnTo>
                  <a:lnTo>
                    <a:pt x="947" y="390"/>
                  </a:lnTo>
                  <a:lnTo>
                    <a:pt x="947" y="393"/>
                  </a:lnTo>
                  <a:lnTo>
                    <a:pt x="944" y="396"/>
                  </a:lnTo>
                  <a:lnTo>
                    <a:pt x="944" y="396"/>
                  </a:lnTo>
                  <a:lnTo>
                    <a:pt x="953" y="396"/>
                  </a:lnTo>
                  <a:lnTo>
                    <a:pt x="959" y="393"/>
                  </a:lnTo>
                  <a:lnTo>
                    <a:pt x="962" y="393"/>
                  </a:lnTo>
                  <a:lnTo>
                    <a:pt x="962" y="399"/>
                  </a:lnTo>
                  <a:lnTo>
                    <a:pt x="962" y="399"/>
                  </a:lnTo>
                  <a:lnTo>
                    <a:pt x="965" y="399"/>
                  </a:lnTo>
                  <a:lnTo>
                    <a:pt x="965" y="396"/>
                  </a:lnTo>
                  <a:lnTo>
                    <a:pt x="965" y="387"/>
                  </a:lnTo>
                  <a:lnTo>
                    <a:pt x="959" y="381"/>
                  </a:lnTo>
                  <a:lnTo>
                    <a:pt x="953" y="381"/>
                  </a:lnTo>
                  <a:lnTo>
                    <a:pt x="953" y="381"/>
                  </a:lnTo>
                  <a:lnTo>
                    <a:pt x="956" y="375"/>
                  </a:lnTo>
                  <a:lnTo>
                    <a:pt x="962" y="372"/>
                  </a:lnTo>
                  <a:lnTo>
                    <a:pt x="974" y="369"/>
                  </a:lnTo>
                  <a:lnTo>
                    <a:pt x="974" y="369"/>
                  </a:lnTo>
                  <a:lnTo>
                    <a:pt x="977" y="363"/>
                  </a:lnTo>
                  <a:lnTo>
                    <a:pt x="980" y="357"/>
                  </a:lnTo>
                  <a:lnTo>
                    <a:pt x="983" y="351"/>
                  </a:lnTo>
                  <a:lnTo>
                    <a:pt x="986" y="348"/>
                  </a:lnTo>
                  <a:lnTo>
                    <a:pt x="986" y="348"/>
                  </a:lnTo>
                  <a:lnTo>
                    <a:pt x="998" y="348"/>
                  </a:lnTo>
                  <a:lnTo>
                    <a:pt x="1007" y="351"/>
                  </a:lnTo>
                  <a:lnTo>
                    <a:pt x="1022" y="357"/>
                  </a:lnTo>
                  <a:lnTo>
                    <a:pt x="1022" y="357"/>
                  </a:lnTo>
                  <a:lnTo>
                    <a:pt x="1025" y="354"/>
                  </a:lnTo>
                  <a:lnTo>
                    <a:pt x="1025" y="351"/>
                  </a:lnTo>
                  <a:lnTo>
                    <a:pt x="1028" y="348"/>
                  </a:lnTo>
                  <a:lnTo>
                    <a:pt x="1031" y="348"/>
                  </a:lnTo>
                  <a:lnTo>
                    <a:pt x="1031" y="348"/>
                  </a:lnTo>
                  <a:lnTo>
                    <a:pt x="1028" y="339"/>
                  </a:lnTo>
                  <a:lnTo>
                    <a:pt x="1022" y="336"/>
                  </a:lnTo>
                  <a:lnTo>
                    <a:pt x="1022" y="336"/>
                  </a:lnTo>
                  <a:lnTo>
                    <a:pt x="1025" y="323"/>
                  </a:lnTo>
                  <a:lnTo>
                    <a:pt x="1028" y="311"/>
                  </a:lnTo>
                  <a:lnTo>
                    <a:pt x="1025" y="290"/>
                  </a:lnTo>
                  <a:lnTo>
                    <a:pt x="1025" y="290"/>
                  </a:lnTo>
                  <a:lnTo>
                    <a:pt x="1043" y="290"/>
                  </a:lnTo>
                  <a:lnTo>
                    <a:pt x="1052" y="290"/>
                  </a:lnTo>
                  <a:lnTo>
                    <a:pt x="1059" y="293"/>
                  </a:lnTo>
                  <a:lnTo>
                    <a:pt x="1059" y="293"/>
                  </a:lnTo>
                  <a:lnTo>
                    <a:pt x="1068" y="296"/>
                  </a:lnTo>
                  <a:lnTo>
                    <a:pt x="1071" y="299"/>
                  </a:lnTo>
                  <a:lnTo>
                    <a:pt x="1071" y="305"/>
                  </a:lnTo>
                  <a:lnTo>
                    <a:pt x="1071" y="305"/>
                  </a:lnTo>
                  <a:lnTo>
                    <a:pt x="1046" y="305"/>
                  </a:lnTo>
                  <a:lnTo>
                    <a:pt x="1046" y="305"/>
                  </a:lnTo>
                  <a:lnTo>
                    <a:pt x="1046" y="317"/>
                  </a:lnTo>
                  <a:lnTo>
                    <a:pt x="1046" y="317"/>
                  </a:lnTo>
                  <a:lnTo>
                    <a:pt x="1052" y="323"/>
                  </a:lnTo>
                  <a:lnTo>
                    <a:pt x="1059" y="323"/>
                  </a:lnTo>
                  <a:lnTo>
                    <a:pt x="1062" y="320"/>
                  </a:lnTo>
                  <a:lnTo>
                    <a:pt x="1068" y="323"/>
                  </a:lnTo>
                  <a:lnTo>
                    <a:pt x="1068" y="323"/>
                  </a:lnTo>
                  <a:lnTo>
                    <a:pt x="1068" y="323"/>
                  </a:lnTo>
                  <a:lnTo>
                    <a:pt x="1062" y="326"/>
                  </a:lnTo>
                  <a:lnTo>
                    <a:pt x="1055" y="326"/>
                  </a:lnTo>
                  <a:lnTo>
                    <a:pt x="1055" y="326"/>
                  </a:lnTo>
                  <a:lnTo>
                    <a:pt x="1055" y="329"/>
                  </a:lnTo>
                  <a:lnTo>
                    <a:pt x="1059" y="329"/>
                  </a:lnTo>
                  <a:lnTo>
                    <a:pt x="1065" y="332"/>
                  </a:lnTo>
                  <a:lnTo>
                    <a:pt x="1071" y="336"/>
                  </a:lnTo>
                  <a:lnTo>
                    <a:pt x="1071" y="336"/>
                  </a:lnTo>
                  <a:lnTo>
                    <a:pt x="1083" y="329"/>
                  </a:lnTo>
                  <a:lnTo>
                    <a:pt x="1092" y="317"/>
                  </a:lnTo>
                  <a:lnTo>
                    <a:pt x="1092" y="317"/>
                  </a:lnTo>
                  <a:lnTo>
                    <a:pt x="1095" y="314"/>
                  </a:lnTo>
                  <a:lnTo>
                    <a:pt x="1095" y="311"/>
                  </a:lnTo>
                  <a:lnTo>
                    <a:pt x="1095" y="311"/>
                  </a:lnTo>
                  <a:lnTo>
                    <a:pt x="1107" y="311"/>
                  </a:lnTo>
                  <a:lnTo>
                    <a:pt x="1113" y="308"/>
                  </a:lnTo>
                  <a:lnTo>
                    <a:pt x="1119" y="302"/>
                  </a:lnTo>
                  <a:lnTo>
                    <a:pt x="1128" y="302"/>
                  </a:lnTo>
                  <a:lnTo>
                    <a:pt x="1128" y="302"/>
                  </a:lnTo>
                  <a:lnTo>
                    <a:pt x="1134" y="299"/>
                  </a:lnTo>
                  <a:lnTo>
                    <a:pt x="1137" y="290"/>
                  </a:lnTo>
                  <a:lnTo>
                    <a:pt x="1137" y="290"/>
                  </a:lnTo>
                  <a:lnTo>
                    <a:pt x="1143" y="287"/>
                  </a:lnTo>
                  <a:lnTo>
                    <a:pt x="1149" y="281"/>
                  </a:lnTo>
                  <a:lnTo>
                    <a:pt x="1149" y="281"/>
                  </a:lnTo>
                  <a:lnTo>
                    <a:pt x="1155" y="284"/>
                  </a:lnTo>
                  <a:lnTo>
                    <a:pt x="1161" y="287"/>
                  </a:lnTo>
                  <a:lnTo>
                    <a:pt x="1170" y="284"/>
                  </a:lnTo>
                  <a:lnTo>
                    <a:pt x="1182" y="278"/>
                  </a:lnTo>
                  <a:lnTo>
                    <a:pt x="1192" y="275"/>
                  </a:lnTo>
                  <a:lnTo>
                    <a:pt x="1192" y="275"/>
                  </a:lnTo>
                  <a:lnTo>
                    <a:pt x="1192" y="290"/>
                  </a:lnTo>
                  <a:lnTo>
                    <a:pt x="1192" y="290"/>
                  </a:lnTo>
                  <a:lnTo>
                    <a:pt x="1213" y="290"/>
                  </a:lnTo>
                  <a:lnTo>
                    <a:pt x="1231" y="287"/>
                  </a:lnTo>
                  <a:lnTo>
                    <a:pt x="1231" y="287"/>
                  </a:lnTo>
                  <a:lnTo>
                    <a:pt x="1237" y="287"/>
                  </a:lnTo>
                  <a:lnTo>
                    <a:pt x="1237" y="287"/>
                  </a:lnTo>
                  <a:lnTo>
                    <a:pt x="1237" y="281"/>
                  </a:lnTo>
                  <a:lnTo>
                    <a:pt x="1237" y="281"/>
                  </a:lnTo>
                  <a:lnTo>
                    <a:pt x="1252" y="281"/>
                  </a:lnTo>
                  <a:lnTo>
                    <a:pt x="1255" y="278"/>
                  </a:lnTo>
                  <a:lnTo>
                    <a:pt x="1258" y="269"/>
                  </a:lnTo>
                  <a:lnTo>
                    <a:pt x="1258" y="269"/>
                  </a:lnTo>
                  <a:lnTo>
                    <a:pt x="1276" y="275"/>
                  </a:lnTo>
                  <a:lnTo>
                    <a:pt x="1285" y="281"/>
                  </a:lnTo>
                  <a:lnTo>
                    <a:pt x="1291" y="287"/>
                  </a:lnTo>
                  <a:lnTo>
                    <a:pt x="1291" y="287"/>
                  </a:lnTo>
                  <a:lnTo>
                    <a:pt x="1297" y="281"/>
                  </a:lnTo>
                  <a:lnTo>
                    <a:pt x="1303" y="275"/>
                  </a:lnTo>
                  <a:lnTo>
                    <a:pt x="1303" y="275"/>
                  </a:lnTo>
                  <a:lnTo>
                    <a:pt x="1300" y="272"/>
                  </a:lnTo>
                  <a:lnTo>
                    <a:pt x="1297" y="269"/>
                  </a:lnTo>
                  <a:lnTo>
                    <a:pt x="1294" y="266"/>
                  </a:lnTo>
                  <a:lnTo>
                    <a:pt x="1297" y="263"/>
                  </a:lnTo>
                  <a:lnTo>
                    <a:pt x="1297" y="263"/>
                  </a:lnTo>
                  <a:lnTo>
                    <a:pt x="1291" y="257"/>
                  </a:lnTo>
                  <a:lnTo>
                    <a:pt x="1285" y="254"/>
                  </a:lnTo>
                  <a:lnTo>
                    <a:pt x="1279" y="245"/>
                  </a:lnTo>
                  <a:lnTo>
                    <a:pt x="1276" y="242"/>
                  </a:lnTo>
                  <a:lnTo>
                    <a:pt x="1279" y="233"/>
                  </a:lnTo>
                  <a:lnTo>
                    <a:pt x="1279" y="233"/>
                  </a:lnTo>
                  <a:lnTo>
                    <a:pt x="1288" y="239"/>
                  </a:lnTo>
                  <a:lnTo>
                    <a:pt x="1291" y="242"/>
                  </a:lnTo>
                  <a:lnTo>
                    <a:pt x="1297" y="245"/>
                  </a:lnTo>
                  <a:lnTo>
                    <a:pt x="1297" y="245"/>
                  </a:lnTo>
                  <a:lnTo>
                    <a:pt x="1309" y="251"/>
                  </a:lnTo>
                  <a:lnTo>
                    <a:pt x="1315" y="254"/>
                  </a:lnTo>
                  <a:lnTo>
                    <a:pt x="1325" y="254"/>
                  </a:lnTo>
                  <a:lnTo>
                    <a:pt x="1325" y="254"/>
                  </a:lnTo>
                  <a:lnTo>
                    <a:pt x="1328" y="251"/>
                  </a:lnTo>
                  <a:lnTo>
                    <a:pt x="1328" y="251"/>
                  </a:lnTo>
                  <a:lnTo>
                    <a:pt x="1334" y="251"/>
                  </a:lnTo>
                  <a:lnTo>
                    <a:pt x="1334" y="254"/>
                  </a:lnTo>
                  <a:lnTo>
                    <a:pt x="1337" y="251"/>
                  </a:lnTo>
                  <a:lnTo>
                    <a:pt x="1337" y="251"/>
                  </a:lnTo>
                  <a:lnTo>
                    <a:pt x="1340" y="251"/>
                  </a:lnTo>
                  <a:lnTo>
                    <a:pt x="1340" y="254"/>
                  </a:lnTo>
                  <a:lnTo>
                    <a:pt x="1343" y="257"/>
                  </a:lnTo>
                  <a:lnTo>
                    <a:pt x="1343" y="257"/>
                  </a:lnTo>
                  <a:lnTo>
                    <a:pt x="1352" y="260"/>
                  </a:lnTo>
                  <a:lnTo>
                    <a:pt x="1355" y="260"/>
                  </a:lnTo>
                  <a:lnTo>
                    <a:pt x="1355" y="266"/>
                  </a:lnTo>
                  <a:lnTo>
                    <a:pt x="1355" y="266"/>
                  </a:lnTo>
                  <a:lnTo>
                    <a:pt x="1364" y="263"/>
                  </a:lnTo>
                  <a:lnTo>
                    <a:pt x="1370" y="266"/>
                  </a:lnTo>
                  <a:lnTo>
                    <a:pt x="1379" y="266"/>
                  </a:lnTo>
                  <a:lnTo>
                    <a:pt x="1388" y="263"/>
                  </a:lnTo>
                  <a:lnTo>
                    <a:pt x="1388" y="263"/>
                  </a:lnTo>
                  <a:lnTo>
                    <a:pt x="1388" y="269"/>
                  </a:lnTo>
                  <a:lnTo>
                    <a:pt x="1391" y="269"/>
                  </a:lnTo>
                  <a:lnTo>
                    <a:pt x="1397" y="272"/>
                  </a:lnTo>
                  <a:lnTo>
                    <a:pt x="1397" y="278"/>
                  </a:lnTo>
                  <a:lnTo>
                    <a:pt x="1397" y="278"/>
                  </a:lnTo>
                  <a:lnTo>
                    <a:pt x="1403" y="281"/>
                  </a:lnTo>
                  <a:lnTo>
                    <a:pt x="1409" y="287"/>
                  </a:lnTo>
                  <a:lnTo>
                    <a:pt x="1409" y="287"/>
                  </a:lnTo>
                  <a:lnTo>
                    <a:pt x="1415" y="287"/>
                  </a:lnTo>
                  <a:lnTo>
                    <a:pt x="1421" y="290"/>
                  </a:lnTo>
                  <a:lnTo>
                    <a:pt x="1427" y="290"/>
                  </a:lnTo>
                  <a:lnTo>
                    <a:pt x="1436" y="290"/>
                  </a:lnTo>
                  <a:lnTo>
                    <a:pt x="1436" y="290"/>
                  </a:lnTo>
                  <a:lnTo>
                    <a:pt x="1439" y="284"/>
                  </a:lnTo>
                  <a:lnTo>
                    <a:pt x="1436" y="278"/>
                  </a:lnTo>
                  <a:lnTo>
                    <a:pt x="1430" y="272"/>
                  </a:lnTo>
                  <a:lnTo>
                    <a:pt x="1421" y="266"/>
                  </a:lnTo>
                  <a:lnTo>
                    <a:pt x="1418" y="263"/>
                  </a:lnTo>
                  <a:lnTo>
                    <a:pt x="1421" y="254"/>
                  </a:lnTo>
                  <a:lnTo>
                    <a:pt x="1421" y="254"/>
                  </a:lnTo>
                  <a:lnTo>
                    <a:pt x="1418" y="251"/>
                  </a:lnTo>
                  <a:lnTo>
                    <a:pt x="1415" y="251"/>
                  </a:lnTo>
                  <a:lnTo>
                    <a:pt x="1412" y="254"/>
                  </a:lnTo>
                  <a:lnTo>
                    <a:pt x="1409" y="254"/>
                  </a:lnTo>
                  <a:lnTo>
                    <a:pt x="1409" y="254"/>
                  </a:lnTo>
                  <a:lnTo>
                    <a:pt x="1409" y="248"/>
                  </a:lnTo>
                  <a:lnTo>
                    <a:pt x="1412" y="242"/>
                  </a:lnTo>
                  <a:lnTo>
                    <a:pt x="1412" y="236"/>
                  </a:lnTo>
                  <a:lnTo>
                    <a:pt x="1412" y="230"/>
                  </a:lnTo>
                  <a:lnTo>
                    <a:pt x="1412" y="230"/>
                  </a:lnTo>
                  <a:lnTo>
                    <a:pt x="1412" y="227"/>
                  </a:lnTo>
                  <a:lnTo>
                    <a:pt x="1409" y="227"/>
                  </a:lnTo>
                  <a:lnTo>
                    <a:pt x="1403" y="227"/>
                  </a:lnTo>
                  <a:lnTo>
                    <a:pt x="1403" y="227"/>
                  </a:lnTo>
                  <a:lnTo>
                    <a:pt x="1406" y="221"/>
                  </a:lnTo>
                  <a:lnTo>
                    <a:pt x="1406" y="218"/>
                  </a:lnTo>
                  <a:lnTo>
                    <a:pt x="1403" y="218"/>
                  </a:lnTo>
                  <a:lnTo>
                    <a:pt x="1403" y="218"/>
                  </a:lnTo>
                  <a:lnTo>
                    <a:pt x="1406" y="212"/>
                  </a:lnTo>
                  <a:lnTo>
                    <a:pt x="1409" y="212"/>
                  </a:lnTo>
                  <a:lnTo>
                    <a:pt x="1412" y="209"/>
                  </a:lnTo>
                  <a:lnTo>
                    <a:pt x="1412" y="202"/>
                  </a:lnTo>
                  <a:lnTo>
                    <a:pt x="1412" y="202"/>
                  </a:lnTo>
                  <a:lnTo>
                    <a:pt x="1418" y="199"/>
                  </a:lnTo>
                  <a:lnTo>
                    <a:pt x="1418" y="196"/>
                  </a:lnTo>
                  <a:lnTo>
                    <a:pt x="1424" y="193"/>
                  </a:lnTo>
                  <a:lnTo>
                    <a:pt x="1430" y="193"/>
                  </a:lnTo>
                  <a:lnTo>
                    <a:pt x="1430" y="193"/>
                  </a:lnTo>
                  <a:lnTo>
                    <a:pt x="1430" y="187"/>
                  </a:lnTo>
                  <a:lnTo>
                    <a:pt x="1430" y="184"/>
                  </a:lnTo>
                  <a:lnTo>
                    <a:pt x="1436" y="181"/>
                  </a:lnTo>
                  <a:lnTo>
                    <a:pt x="1442" y="181"/>
                  </a:lnTo>
                  <a:lnTo>
                    <a:pt x="1442" y="181"/>
                  </a:lnTo>
                  <a:lnTo>
                    <a:pt x="1439" y="175"/>
                  </a:lnTo>
                  <a:lnTo>
                    <a:pt x="1442" y="172"/>
                  </a:lnTo>
                  <a:lnTo>
                    <a:pt x="1446" y="166"/>
                  </a:lnTo>
                  <a:lnTo>
                    <a:pt x="1452" y="160"/>
                  </a:lnTo>
                  <a:lnTo>
                    <a:pt x="1455" y="151"/>
                  </a:lnTo>
                  <a:lnTo>
                    <a:pt x="1455" y="151"/>
                  </a:lnTo>
                  <a:lnTo>
                    <a:pt x="1467" y="151"/>
                  </a:lnTo>
                  <a:lnTo>
                    <a:pt x="1476" y="154"/>
                  </a:lnTo>
                  <a:lnTo>
                    <a:pt x="1494" y="160"/>
                  </a:lnTo>
                  <a:lnTo>
                    <a:pt x="1494" y="160"/>
                  </a:lnTo>
                  <a:lnTo>
                    <a:pt x="1494" y="169"/>
                  </a:lnTo>
                  <a:lnTo>
                    <a:pt x="1497" y="172"/>
                  </a:lnTo>
                  <a:lnTo>
                    <a:pt x="1497" y="172"/>
                  </a:lnTo>
                  <a:lnTo>
                    <a:pt x="1497" y="172"/>
                  </a:lnTo>
                  <a:lnTo>
                    <a:pt x="1497" y="175"/>
                  </a:lnTo>
                  <a:lnTo>
                    <a:pt x="1494" y="175"/>
                  </a:lnTo>
                  <a:lnTo>
                    <a:pt x="1485" y="175"/>
                  </a:lnTo>
                  <a:lnTo>
                    <a:pt x="1485" y="175"/>
                  </a:lnTo>
                  <a:lnTo>
                    <a:pt x="1488" y="187"/>
                  </a:lnTo>
                  <a:lnTo>
                    <a:pt x="1488" y="196"/>
                  </a:lnTo>
                  <a:lnTo>
                    <a:pt x="1488" y="205"/>
                  </a:lnTo>
                  <a:lnTo>
                    <a:pt x="1485" y="215"/>
                  </a:lnTo>
                  <a:lnTo>
                    <a:pt x="1485" y="215"/>
                  </a:lnTo>
                  <a:lnTo>
                    <a:pt x="1494" y="221"/>
                  </a:lnTo>
                  <a:lnTo>
                    <a:pt x="1494" y="221"/>
                  </a:lnTo>
                  <a:lnTo>
                    <a:pt x="1497" y="224"/>
                  </a:lnTo>
                  <a:lnTo>
                    <a:pt x="1503" y="227"/>
                  </a:lnTo>
                  <a:lnTo>
                    <a:pt x="1503" y="227"/>
                  </a:lnTo>
                  <a:lnTo>
                    <a:pt x="1500" y="233"/>
                  </a:lnTo>
                  <a:lnTo>
                    <a:pt x="1497" y="245"/>
                  </a:lnTo>
                  <a:lnTo>
                    <a:pt x="1497" y="257"/>
                  </a:lnTo>
                  <a:lnTo>
                    <a:pt x="1494" y="266"/>
                  </a:lnTo>
                  <a:lnTo>
                    <a:pt x="1494" y="266"/>
                  </a:lnTo>
                  <a:lnTo>
                    <a:pt x="1494" y="272"/>
                  </a:lnTo>
                  <a:lnTo>
                    <a:pt x="1497" y="275"/>
                  </a:lnTo>
                  <a:lnTo>
                    <a:pt x="1503" y="278"/>
                  </a:lnTo>
                  <a:lnTo>
                    <a:pt x="1506" y="281"/>
                  </a:lnTo>
                  <a:lnTo>
                    <a:pt x="1506" y="281"/>
                  </a:lnTo>
                  <a:lnTo>
                    <a:pt x="1503" y="305"/>
                  </a:lnTo>
                  <a:lnTo>
                    <a:pt x="1494" y="320"/>
                  </a:lnTo>
                  <a:lnTo>
                    <a:pt x="1479" y="336"/>
                  </a:lnTo>
                  <a:lnTo>
                    <a:pt x="1461" y="345"/>
                  </a:lnTo>
                  <a:lnTo>
                    <a:pt x="1461" y="345"/>
                  </a:lnTo>
                  <a:lnTo>
                    <a:pt x="1464" y="348"/>
                  </a:lnTo>
                  <a:lnTo>
                    <a:pt x="1470" y="348"/>
                  </a:lnTo>
                  <a:lnTo>
                    <a:pt x="1479" y="348"/>
                  </a:lnTo>
                  <a:lnTo>
                    <a:pt x="1482" y="351"/>
                  </a:lnTo>
                  <a:lnTo>
                    <a:pt x="1482" y="351"/>
                  </a:lnTo>
                  <a:lnTo>
                    <a:pt x="1488" y="348"/>
                  </a:lnTo>
                  <a:lnTo>
                    <a:pt x="1491" y="345"/>
                  </a:lnTo>
                  <a:lnTo>
                    <a:pt x="1494" y="342"/>
                  </a:lnTo>
                  <a:lnTo>
                    <a:pt x="1503" y="339"/>
                  </a:lnTo>
                  <a:lnTo>
                    <a:pt x="1503" y="339"/>
                  </a:lnTo>
                  <a:lnTo>
                    <a:pt x="1500" y="345"/>
                  </a:lnTo>
                  <a:lnTo>
                    <a:pt x="1497" y="351"/>
                  </a:lnTo>
                  <a:lnTo>
                    <a:pt x="1497" y="351"/>
                  </a:lnTo>
                  <a:lnTo>
                    <a:pt x="1500" y="351"/>
                  </a:lnTo>
                  <a:lnTo>
                    <a:pt x="1503" y="348"/>
                  </a:lnTo>
                  <a:lnTo>
                    <a:pt x="1503" y="345"/>
                  </a:lnTo>
                  <a:lnTo>
                    <a:pt x="1506" y="345"/>
                  </a:lnTo>
                  <a:lnTo>
                    <a:pt x="1506" y="345"/>
                  </a:lnTo>
                  <a:lnTo>
                    <a:pt x="1509" y="342"/>
                  </a:lnTo>
                  <a:lnTo>
                    <a:pt x="1509" y="342"/>
                  </a:lnTo>
                  <a:lnTo>
                    <a:pt x="1509" y="336"/>
                  </a:lnTo>
                  <a:lnTo>
                    <a:pt x="1509" y="336"/>
                  </a:lnTo>
                  <a:lnTo>
                    <a:pt x="1518" y="336"/>
                  </a:lnTo>
                  <a:lnTo>
                    <a:pt x="1518" y="336"/>
                  </a:lnTo>
                  <a:lnTo>
                    <a:pt x="1518" y="329"/>
                  </a:lnTo>
                  <a:lnTo>
                    <a:pt x="1518" y="323"/>
                  </a:lnTo>
                  <a:lnTo>
                    <a:pt x="1518" y="323"/>
                  </a:lnTo>
                  <a:lnTo>
                    <a:pt x="1530" y="323"/>
                  </a:lnTo>
                  <a:lnTo>
                    <a:pt x="1530" y="323"/>
                  </a:lnTo>
                  <a:lnTo>
                    <a:pt x="1530" y="314"/>
                  </a:lnTo>
                  <a:lnTo>
                    <a:pt x="1533" y="305"/>
                  </a:lnTo>
                  <a:lnTo>
                    <a:pt x="1536" y="296"/>
                  </a:lnTo>
                  <a:lnTo>
                    <a:pt x="1533" y="293"/>
                  </a:lnTo>
                  <a:lnTo>
                    <a:pt x="1530" y="290"/>
                  </a:lnTo>
                  <a:lnTo>
                    <a:pt x="1530" y="290"/>
                  </a:lnTo>
                  <a:lnTo>
                    <a:pt x="1533" y="287"/>
                  </a:lnTo>
                  <a:lnTo>
                    <a:pt x="1536" y="287"/>
                  </a:lnTo>
                  <a:lnTo>
                    <a:pt x="1536" y="284"/>
                  </a:lnTo>
                  <a:lnTo>
                    <a:pt x="1539" y="281"/>
                  </a:lnTo>
                  <a:lnTo>
                    <a:pt x="1539" y="281"/>
                  </a:lnTo>
                  <a:lnTo>
                    <a:pt x="1539" y="281"/>
                  </a:lnTo>
                  <a:lnTo>
                    <a:pt x="1536" y="278"/>
                  </a:lnTo>
                  <a:lnTo>
                    <a:pt x="1530" y="278"/>
                  </a:lnTo>
                  <a:lnTo>
                    <a:pt x="1530" y="278"/>
                  </a:lnTo>
                  <a:lnTo>
                    <a:pt x="1533" y="275"/>
                  </a:lnTo>
                  <a:lnTo>
                    <a:pt x="1539" y="275"/>
                  </a:lnTo>
                  <a:lnTo>
                    <a:pt x="1545" y="275"/>
                  </a:lnTo>
                  <a:lnTo>
                    <a:pt x="1551" y="275"/>
                  </a:lnTo>
                  <a:lnTo>
                    <a:pt x="1551" y="275"/>
                  </a:lnTo>
                  <a:lnTo>
                    <a:pt x="1548" y="269"/>
                  </a:lnTo>
                  <a:lnTo>
                    <a:pt x="1548" y="266"/>
                  </a:lnTo>
                  <a:lnTo>
                    <a:pt x="1545" y="263"/>
                  </a:lnTo>
                  <a:lnTo>
                    <a:pt x="1539" y="263"/>
                  </a:lnTo>
                  <a:lnTo>
                    <a:pt x="1539" y="263"/>
                  </a:lnTo>
                  <a:lnTo>
                    <a:pt x="1533" y="263"/>
                  </a:lnTo>
                  <a:lnTo>
                    <a:pt x="1527" y="260"/>
                  </a:lnTo>
                  <a:lnTo>
                    <a:pt x="1524" y="257"/>
                  </a:lnTo>
                  <a:lnTo>
                    <a:pt x="1521" y="263"/>
                  </a:lnTo>
                  <a:lnTo>
                    <a:pt x="1521" y="263"/>
                  </a:lnTo>
                  <a:lnTo>
                    <a:pt x="1518" y="257"/>
                  </a:lnTo>
                  <a:lnTo>
                    <a:pt x="1518" y="251"/>
                  </a:lnTo>
                  <a:lnTo>
                    <a:pt x="1518" y="239"/>
                  </a:lnTo>
                  <a:lnTo>
                    <a:pt x="1518" y="239"/>
                  </a:lnTo>
                  <a:lnTo>
                    <a:pt x="1527" y="239"/>
                  </a:lnTo>
                  <a:lnTo>
                    <a:pt x="1527" y="239"/>
                  </a:lnTo>
                  <a:lnTo>
                    <a:pt x="1527" y="233"/>
                  </a:lnTo>
                  <a:lnTo>
                    <a:pt x="1527" y="227"/>
                  </a:lnTo>
                  <a:lnTo>
                    <a:pt x="1527" y="221"/>
                  </a:lnTo>
                  <a:lnTo>
                    <a:pt x="1527" y="218"/>
                  </a:lnTo>
                  <a:lnTo>
                    <a:pt x="1527" y="218"/>
                  </a:lnTo>
                  <a:lnTo>
                    <a:pt x="1527" y="215"/>
                  </a:lnTo>
                  <a:lnTo>
                    <a:pt x="1524" y="215"/>
                  </a:lnTo>
                  <a:lnTo>
                    <a:pt x="1521" y="218"/>
                  </a:lnTo>
                  <a:lnTo>
                    <a:pt x="1521" y="218"/>
                  </a:lnTo>
                  <a:lnTo>
                    <a:pt x="1518" y="212"/>
                  </a:lnTo>
                  <a:lnTo>
                    <a:pt x="1518" y="205"/>
                  </a:lnTo>
                  <a:lnTo>
                    <a:pt x="1518" y="199"/>
                  </a:lnTo>
                  <a:lnTo>
                    <a:pt x="1515" y="193"/>
                  </a:lnTo>
                  <a:lnTo>
                    <a:pt x="1515" y="193"/>
                  </a:lnTo>
                  <a:lnTo>
                    <a:pt x="1524" y="193"/>
                  </a:lnTo>
                  <a:lnTo>
                    <a:pt x="1527" y="187"/>
                  </a:lnTo>
                  <a:lnTo>
                    <a:pt x="1530" y="184"/>
                  </a:lnTo>
                  <a:lnTo>
                    <a:pt x="1533" y="181"/>
                  </a:lnTo>
                  <a:lnTo>
                    <a:pt x="1533" y="181"/>
                  </a:lnTo>
                  <a:lnTo>
                    <a:pt x="1533" y="160"/>
                  </a:lnTo>
                  <a:lnTo>
                    <a:pt x="1533" y="160"/>
                  </a:lnTo>
                  <a:lnTo>
                    <a:pt x="1542" y="160"/>
                  </a:lnTo>
                  <a:lnTo>
                    <a:pt x="1542" y="166"/>
                  </a:lnTo>
                  <a:lnTo>
                    <a:pt x="1542" y="181"/>
                  </a:lnTo>
                  <a:lnTo>
                    <a:pt x="1542" y="181"/>
                  </a:lnTo>
                  <a:lnTo>
                    <a:pt x="1545" y="184"/>
                  </a:lnTo>
                  <a:lnTo>
                    <a:pt x="1548" y="181"/>
                  </a:lnTo>
                  <a:lnTo>
                    <a:pt x="1548" y="181"/>
                  </a:lnTo>
                  <a:lnTo>
                    <a:pt x="1551" y="184"/>
                  </a:lnTo>
                  <a:lnTo>
                    <a:pt x="1551" y="184"/>
                  </a:lnTo>
                  <a:lnTo>
                    <a:pt x="1548" y="187"/>
                  </a:lnTo>
                  <a:lnTo>
                    <a:pt x="1548" y="187"/>
                  </a:lnTo>
                  <a:lnTo>
                    <a:pt x="1548" y="187"/>
                  </a:lnTo>
                  <a:lnTo>
                    <a:pt x="1551" y="196"/>
                  </a:lnTo>
                  <a:lnTo>
                    <a:pt x="1554" y="199"/>
                  </a:lnTo>
                  <a:lnTo>
                    <a:pt x="1572" y="209"/>
                  </a:lnTo>
                  <a:lnTo>
                    <a:pt x="1572" y="209"/>
                  </a:lnTo>
                  <a:lnTo>
                    <a:pt x="1576" y="209"/>
                  </a:lnTo>
                  <a:lnTo>
                    <a:pt x="1572" y="202"/>
                  </a:lnTo>
                  <a:lnTo>
                    <a:pt x="1566" y="196"/>
                  </a:lnTo>
                  <a:lnTo>
                    <a:pt x="1566" y="196"/>
                  </a:lnTo>
                  <a:lnTo>
                    <a:pt x="1572" y="193"/>
                  </a:lnTo>
                  <a:lnTo>
                    <a:pt x="1579" y="190"/>
                  </a:lnTo>
                  <a:lnTo>
                    <a:pt x="1597" y="187"/>
                  </a:lnTo>
                  <a:lnTo>
                    <a:pt x="1597" y="187"/>
                  </a:lnTo>
                  <a:lnTo>
                    <a:pt x="1594" y="187"/>
                  </a:lnTo>
                  <a:lnTo>
                    <a:pt x="1591" y="184"/>
                  </a:lnTo>
                  <a:lnTo>
                    <a:pt x="1585" y="184"/>
                  </a:lnTo>
                  <a:lnTo>
                    <a:pt x="1585" y="184"/>
                  </a:lnTo>
                  <a:lnTo>
                    <a:pt x="1585" y="178"/>
                  </a:lnTo>
                  <a:lnTo>
                    <a:pt x="1582" y="175"/>
                  </a:lnTo>
                  <a:lnTo>
                    <a:pt x="1579" y="169"/>
                  </a:lnTo>
                  <a:lnTo>
                    <a:pt x="1579" y="163"/>
                  </a:lnTo>
                  <a:lnTo>
                    <a:pt x="1579" y="163"/>
                  </a:lnTo>
                  <a:lnTo>
                    <a:pt x="1582" y="166"/>
                  </a:lnTo>
                  <a:lnTo>
                    <a:pt x="1585" y="169"/>
                  </a:lnTo>
                  <a:lnTo>
                    <a:pt x="1594" y="169"/>
                  </a:lnTo>
                  <a:lnTo>
                    <a:pt x="1603" y="169"/>
                  </a:lnTo>
                  <a:lnTo>
                    <a:pt x="1603" y="172"/>
                  </a:lnTo>
                  <a:lnTo>
                    <a:pt x="1603" y="175"/>
                  </a:lnTo>
                  <a:lnTo>
                    <a:pt x="1603" y="175"/>
                  </a:lnTo>
                  <a:lnTo>
                    <a:pt x="1606" y="178"/>
                  </a:lnTo>
                  <a:lnTo>
                    <a:pt x="1609" y="175"/>
                  </a:lnTo>
                  <a:lnTo>
                    <a:pt x="1612" y="172"/>
                  </a:lnTo>
                  <a:lnTo>
                    <a:pt x="1612" y="172"/>
                  </a:lnTo>
                  <a:lnTo>
                    <a:pt x="1615" y="175"/>
                  </a:lnTo>
                  <a:lnTo>
                    <a:pt x="1615" y="175"/>
                  </a:lnTo>
                  <a:lnTo>
                    <a:pt x="1615" y="181"/>
                  </a:lnTo>
                  <a:lnTo>
                    <a:pt x="1615" y="181"/>
                  </a:lnTo>
                  <a:lnTo>
                    <a:pt x="1621" y="181"/>
                  </a:lnTo>
                  <a:lnTo>
                    <a:pt x="1624" y="181"/>
                  </a:lnTo>
                  <a:lnTo>
                    <a:pt x="1624" y="181"/>
                  </a:lnTo>
                  <a:lnTo>
                    <a:pt x="1630" y="184"/>
                  </a:lnTo>
                  <a:lnTo>
                    <a:pt x="1636" y="184"/>
                  </a:lnTo>
                  <a:lnTo>
                    <a:pt x="1639" y="187"/>
                  </a:lnTo>
                  <a:lnTo>
                    <a:pt x="1636" y="193"/>
                  </a:lnTo>
                  <a:lnTo>
                    <a:pt x="1636" y="193"/>
                  </a:lnTo>
                  <a:lnTo>
                    <a:pt x="1657" y="193"/>
                  </a:lnTo>
                  <a:lnTo>
                    <a:pt x="1657" y="193"/>
                  </a:lnTo>
                  <a:lnTo>
                    <a:pt x="1654" y="190"/>
                  </a:lnTo>
                  <a:lnTo>
                    <a:pt x="1651" y="187"/>
                  </a:lnTo>
                  <a:lnTo>
                    <a:pt x="1648" y="184"/>
                  </a:lnTo>
                  <a:lnTo>
                    <a:pt x="1651" y="181"/>
                  </a:lnTo>
                  <a:lnTo>
                    <a:pt x="1651" y="181"/>
                  </a:lnTo>
                  <a:lnTo>
                    <a:pt x="1648" y="175"/>
                  </a:lnTo>
                  <a:lnTo>
                    <a:pt x="1639" y="172"/>
                  </a:lnTo>
                  <a:lnTo>
                    <a:pt x="1639" y="172"/>
                  </a:lnTo>
                  <a:lnTo>
                    <a:pt x="1639" y="151"/>
                  </a:lnTo>
                  <a:lnTo>
                    <a:pt x="1639" y="127"/>
                  </a:lnTo>
                  <a:lnTo>
                    <a:pt x="1639" y="127"/>
                  </a:lnTo>
                  <a:lnTo>
                    <a:pt x="1657" y="127"/>
                  </a:lnTo>
                  <a:lnTo>
                    <a:pt x="1675" y="127"/>
                  </a:lnTo>
                  <a:lnTo>
                    <a:pt x="1693" y="130"/>
                  </a:lnTo>
                  <a:lnTo>
                    <a:pt x="1709" y="127"/>
                  </a:lnTo>
                  <a:lnTo>
                    <a:pt x="1709" y="127"/>
                  </a:lnTo>
                  <a:lnTo>
                    <a:pt x="1715" y="124"/>
                  </a:lnTo>
                  <a:lnTo>
                    <a:pt x="1715" y="121"/>
                  </a:lnTo>
                  <a:lnTo>
                    <a:pt x="1718" y="121"/>
                  </a:lnTo>
                  <a:lnTo>
                    <a:pt x="1721" y="124"/>
                  </a:lnTo>
                  <a:lnTo>
                    <a:pt x="1721" y="124"/>
                  </a:lnTo>
                  <a:lnTo>
                    <a:pt x="1727" y="118"/>
                  </a:lnTo>
                  <a:lnTo>
                    <a:pt x="1730" y="112"/>
                  </a:lnTo>
                  <a:lnTo>
                    <a:pt x="1727" y="103"/>
                  </a:lnTo>
                  <a:lnTo>
                    <a:pt x="1730" y="97"/>
                  </a:lnTo>
                  <a:lnTo>
                    <a:pt x="1730" y="97"/>
                  </a:lnTo>
                  <a:lnTo>
                    <a:pt x="1742" y="94"/>
                  </a:lnTo>
                  <a:lnTo>
                    <a:pt x="1751" y="91"/>
                  </a:lnTo>
                  <a:lnTo>
                    <a:pt x="1751" y="91"/>
                  </a:lnTo>
                  <a:lnTo>
                    <a:pt x="1757" y="85"/>
                  </a:lnTo>
                  <a:lnTo>
                    <a:pt x="1763" y="82"/>
                  </a:lnTo>
                  <a:lnTo>
                    <a:pt x="1775" y="69"/>
                  </a:lnTo>
                  <a:lnTo>
                    <a:pt x="1775" y="69"/>
                  </a:lnTo>
                  <a:lnTo>
                    <a:pt x="1836" y="60"/>
                  </a:lnTo>
                  <a:lnTo>
                    <a:pt x="1866" y="54"/>
                  </a:lnTo>
                  <a:lnTo>
                    <a:pt x="1893" y="45"/>
                  </a:lnTo>
                  <a:lnTo>
                    <a:pt x="1893" y="45"/>
                  </a:lnTo>
                  <a:lnTo>
                    <a:pt x="1896" y="45"/>
                  </a:lnTo>
                  <a:lnTo>
                    <a:pt x="1899" y="48"/>
                  </a:lnTo>
                  <a:lnTo>
                    <a:pt x="1902" y="54"/>
                  </a:lnTo>
                  <a:lnTo>
                    <a:pt x="1902" y="54"/>
                  </a:lnTo>
                  <a:lnTo>
                    <a:pt x="1905" y="48"/>
                  </a:lnTo>
                  <a:lnTo>
                    <a:pt x="1905" y="45"/>
                  </a:lnTo>
                  <a:lnTo>
                    <a:pt x="1905" y="42"/>
                  </a:lnTo>
                  <a:lnTo>
                    <a:pt x="1905" y="42"/>
                  </a:lnTo>
                  <a:lnTo>
                    <a:pt x="1908" y="45"/>
                  </a:lnTo>
                  <a:lnTo>
                    <a:pt x="1908" y="48"/>
                  </a:lnTo>
                  <a:lnTo>
                    <a:pt x="1908" y="51"/>
                  </a:lnTo>
                  <a:lnTo>
                    <a:pt x="1908" y="54"/>
                  </a:lnTo>
                  <a:lnTo>
                    <a:pt x="1908" y="54"/>
                  </a:lnTo>
                  <a:lnTo>
                    <a:pt x="1914" y="54"/>
                  </a:lnTo>
                  <a:lnTo>
                    <a:pt x="1917" y="57"/>
                  </a:lnTo>
                  <a:lnTo>
                    <a:pt x="1917" y="57"/>
                  </a:lnTo>
                  <a:lnTo>
                    <a:pt x="1917" y="57"/>
                  </a:lnTo>
                  <a:lnTo>
                    <a:pt x="1920" y="57"/>
                  </a:lnTo>
                  <a:lnTo>
                    <a:pt x="1917" y="54"/>
                  </a:lnTo>
                  <a:lnTo>
                    <a:pt x="1917" y="51"/>
                  </a:lnTo>
                  <a:lnTo>
                    <a:pt x="1920" y="51"/>
                  </a:lnTo>
                  <a:lnTo>
                    <a:pt x="1920" y="51"/>
                  </a:lnTo>
                  <a:lnTo>
                    <a:pt x="1935" y="48"/>
                  </a:lnTo>
                  <a:lnTo>
                    <a:pt x="1938" y="45"/>
                  </a:lnTo>
                  <a:lnTo>
                    <a:pt x="1941" y="39"/>
                  </a:lnTo>
                  <a:lnTo>
                    <a:pt x="1941" y="39"/>
                  </a:lnTo>
                  <a:lnTo>
                    <a:pt x="1950" y="36"/>
                  </a:lnTo>
                  <a:lnTo>
                    <a:pt x="1953" y="36"/>
                  </a:lnTo>
                  <a:lnTo>
                    <a:pt x="1953" y="30"/>
                  </a:lnTo>
                  <a:lnTo>
                    <a:pt x="1953" y="30"/>
                  </a:lnTo>
                  <a:lnTo>
                    <a:pt x="1960" y="33"/>
                  </a:lnTo>
                  <a:lnTo>
                    <a:pt x="1966" y="39"/>
                  </a:lnTo>
                  <a:lnTo>
                    <a:pt x="1966" y="39"/>
                  </a:lnTo>
                  <a:lnTo>
                    <a:pt x="1972" y="36"/>
                  </a:lnTo>
                  <a:lnTo>
                    <a:pt x="1975" y="30"/>
                  </a:lnTo>
                  <a:lnTo>
                    <a:pt x="1975" y="15"/>
                  </a:lnTo>
                  <a:lnTo>
                    <a:pt x="1975" y="15"/>
                  </a:lnTo>
                  <a:lnTo>
                    <a:pt x="2005" y="3"/>
                  </a:lnTo>
                  <a:lnTo>
                    <a:pt x="2023" y="0"/>
                  </a:lnTo>
                  <a:lnTo>
                    <a:pt x="2044" y="3"/>
                  </a:lnTo>
                  <a:lnTo>
                    <a:pt x="2044" y="3"/>
                  </a:lnTo>
                  <a:lnTo>
                    <a:pt x="2038" y="9"/>
                  </a:lnTo>
                  <a:lnTo>
                    <a:pt x="2038" y="18"/>
                  </a:lnTo>
                  <a:lnTo>
                    <a:pt x="2038" y="18"/>
                  </a:lnTo>
                  <a:lnTo>
                    <a:pt x="2047" y="24"/>
                  </a:lnTo>
                  <a:lnTo>
                    <a:pt x="2056" y="24"/>
                  </a:lnTo>
                  <a:lnTo>
                    <a:pt x="2065" y="24"/>
                  </a:lnTo>
                  <a:lnTo>
                    <a:pt x="2071" y="18"/>
                  </a:lnTo>
                  <a:lnTo>
                    <a:pt x="2071" y="18"/>
                  </a:lnTo>
                  <a:lnTo>
                    <a:pt x="2074" y="18"/>
                  </a:lnTo>
                  <a:lnTo>
                    <a:pt x="2074" y="21"/>
                  </a:lnTo>
                  <a:lnTo>
                    <a:pt x="2071" y="21"/>
                  </a:lnTo>
                  <a:lnTo>
                    <a:pt x="2071" y="21"/>
                  </a:lnTo>
                  <a:close/>
                  <a:moveTo>
                    <a:pt x="3048" y="517"/>
                  </a:moveTo>
                  <a:lnTo>
                    <a:pt x="3048" y="517"/>
                  </a:lnTo>
                  <a:lnTo>
                    <a:pt x="3045" y="514"/>
                  </a:lnTo>
                  <a:lnTo>
                    <a:pt x="3045" y="514"/>
                  </a:lnTo>
                  <a:lnTo>
                    <a:pt x="3042" y="514"/>
                  </a:lnTo>
                  <a:lnTo>
                    <a:pt x="3039" y="511"/>
                  </a:lnTo>
                  <a:lnTo>
                    <a:pt x="3039" y="511"/>
                  </a:lnTo>
                  <a:lnTo>
                    <a:pt x="3030" y="511"/>
                  </a:lnTo>
                  <a:lnTo>
                    <a:pt x="3027" y="511"/>
                  </a:lnTo>
                  <a:lnTo>
                    <a:pt x="3030" y="514"/>
                  </a:lnTo>
                  <a:lnTo>
                    <a:pt x="3039" y="514"/>
                  </a:lnTo>
                  <a:lnTo>
                    <a:pt x="3039" y="514"/>
                  </a:lnTo>
                  <a:lnTo>
                    <a:pt x="3042" y="517"/>
                  </a:lnTo>
                  <a:lnTo>
                    <a:pt x="3048" y="517"/>
                  </a:lnTo>
                  <a:lnTo>
                    <a:pt x="3048" y="517"/>
                  </a:lnTo>
                  <a:close/>
                  <a:moveTo>
                    <a:pt x="880" y="822"/>
                  </a:moveTo>
                  <a:lnTo>
                    <a:pt x="880" y="822"/>
                  </a:lnTo>
                  <a:lnTo>
                    <a:pt x="880" y="828"/>
                  </a:lnTo>
                  <a:lnTo>
                    <a:pt x="886" y="831"/>
                  </a:lnTo>
                  <a:lnTo>
                    <a:pt x="889" y="834"/>
                  </a:lnTo>
                  <a:lnTo>
                    <a:pt x="889" y="844"/>
                  </a:lnTo>
                  <a:lnTo>
                    <a:pt x="889" y="844"/>
                  </a:lnTo>
                  <a:lnTo>
                    <a:pt x="892" y="844"/>
                  </a:lnTo>
                  <a:lnTo>
                    <a:pt x="895" y="841"/>
                  </a:lnTo>
                  <a:lnTo>
                    <a:pt x="898" y="841"/>
                  </a:lnTo>
                  <a:lnTo>
                    <a:pt x="901" y="844"/>
                  </a:lnTo>
                  <a:lnTo>
                    <a:pt x="901" y="844"/>
                  </a:lnTo>
                  <a:lnTo>
                    <a:pt x="898" y="847"/>
                  </a:lnTo>
                  <a:lnTo>
                    <a:pt x="895" y="847"/>
                  </a:lnTo>
                  <a:lnTo>
                    <a:pt x="895" y="847"/>
                  </a:lnTo>
                  <a:lnTo>
                    <a:pt x="880" y="853"/>
                  </a:lnTo>
                  <a:lnTo>
                    <a:pt x="868" y="856"/>
                  </a:lnTo>
                  <a:lnTo>
                    <a:pt x="868" y="856"/>
                  </a:lnTo>
                  <a:lnTo>
                    <a:pt x="862" y="853"/>
                  </a:lnTo>
                  <a:lnTo>
                    <a:pt x="856" y="850"/>
                  </a:lnTo>
                  <a:lnTo>
                    <a:pt x="847" y="841"/>
                  </a:lnTo>
                  <a:lnTo>
                    <a:pt x="847" y="841"/>
                  </a:lnTo>
                  <a:lnTo>
                    <a:pt x="850" y="837"/>
                  </a:lnTo>
                  <a:lnTo>
                    <a:pt x="853" y="834"/>
                  </a:lnTo>
                  <a:lnTo>
                    <a:pt x="856" y="834"/>
                  </a:lnTo>
                  <a:lnTo>
                    <a:pt x="859" y="831"/>
                  </a:lnTo>
                  <a:lnTo>
                    <a:pt x="859" y="831"/>
                  </a:lnTo>
                  <a:lnTo>
                    <a:pt x="850" y="825"/>
                  </a:lnTo>
                  <a:lnTo>
                    <a:pt x="844" y="825"/>
                  </a:lnTo>
                  <a:lnTo>
                    <a:pt x="835" y="828"/>
                  </a:lnTo>
                  <a:lnTo>
                    <a:pt x="835" y="828"/>
                  </a:lnTo>
                  <a:lnTo>
                    <a:pt x="829" y="816"/>
                  </a:lnTo>
                  <a:lnTo>
                    <a:pt x="823" y="816"/>
                  </a:lnTo>
                  <a:lnTo>
                    <a:pt x="814" y="816"/>
                  </a:lnTo>
                  <a:lnTo>
                    <a:pt x="814" y="816"/>
                  </a:lnTo>
                  <a:lnTo>
                    <a:pt x="814" y="816"/>
                  </a:lnTo>
                  <a:lnTo>
                    <a:pt x="811" y="819"/>
                  </a:lnTo>
                  <a:lnTo>
                    <a:pt x="811" y="822"/>
                  </a:lnTo>
                  <a:lnTo>
                    <a:pt x="811" y="822"/>
                  </a:lnTo>
                  <a:lnTo>
                    <a:pt x="805" y="825"/>
                  </a:lnTo>
                  <a:lnTo>
                    <a:pt x="798" y="828"/>
                  </a:lnTo>
                  <a:lnTo>
                    <a:pt x="798" y="828"/>
                  </a:lnTo>
                  <a:lnTo>
                    <a:pt x="792" y="834"/>
                  </a:lnTo>
                  <a:lnTo>
                    <a:pt x="789" y="841"/>
                  </a:lnTo>
                  <a:lnTo>
                    <a:pt x="783" y="841"/>
                  </a:lnTo>
                  <a:lnTo>
                    <a:pt x="783" y="841"/>
                  </a:lnTo>
                  <a:lnTo>
                    <a:pt x="783" y="850"/>
                  </a:lnTo>
                  <a:lnTo>
                    <a:pt x="780" y="856"/>
                  </a:lnTo>
                  <a:lnTo>
                    <a:pt x="774" y="859"/>
                  </a:lnTo>
                  <a:lnTo>
                    <a:pt x="774" y="859"/>
                  </a:lnTo>
                  <a:lnTo>
                    <a:pt x="771" y="874"/>
                  </a:lnTo>
                  <a:lnTo>
                    <a:pt x="771" y="889"/>
                  </a:lnTo>
                  <a:lnTo>
                    <a:pt x="771" y="889"/>
                  </a:lnTo>
                  <a:lnTo>
                    <a:pt x="765" y="886"/>
                  </a:lnTo>
                  <a:lnTo>
                    <a:pt x="762" y="883"/>
                  </a:lnTo>
                  <a:lnTo>
                    <a:pt x="762" y="883"/>
                  </a:lnTo>
                  <a:lnTo>
                    <a:pt x="762" y="895"/>
                  </a:lnTo>
                  <a:lnTo>
                    <a:pt x="765" y="901"/>
                  </a:lnTo>
                  <a:lnTo>
                    <a:pt x="765" y="907"/>
                  </a:lnTo>
                  <a:lnTo>
                    <a:pt x="762" y="913"/>
                  </a:lnTo>
                  <a:lnTo>
                    <a:pt x="762" y="913"/>
                  </a:lnTo>
                  <a:lnTo>
                    <a:pt x="765" y="913"/>
                  </a:lnTo>
                  <a:lnTo>
                    <a:pt x="768" y="916"/>
                  </a:lnTo>
                  <a:lnTo>
                    <a:pt x="771" y="922"/>
                  </a:lnTo>
                  <a:lnTo>
                    <a:pt x="771" y="922"/>
                  </a:lnTo>
                  <a:lnTo>
                    <a:pt x="777" y="922"/>
                  </a:lnTo>
                  <a:lnTo>
                    <a:pt x="777" y="922"/>
                  </a:lnTo>
                  <a:lnTo>
                    <a:pt x="789" y="925"/>
                  </a:lnTo>
                  <a:lnTo>
                    <a:pt x="792" y="928"/>
                  </a:lnTo>
                  <a:lnTo>
                    <a:pt x="795" y="925"/>
                  </a:lnTo>
                  <a:lnTo>
                    <a:pt x="795" y="925"/>
                  </a:lnTo>
                  <a:lnTo>
                    <a:pt x="802" y="925"/>
                  </a:lnTo>
                  <a:lnTo>
                    <a:pt x="802" y="925"/>
                  </a:lnTo>
                  <a:lnTo>
                    <a:pt x="814" y="922"/>
                  </a:lnTo>
                  <a:lnTo>
                    <a:pt x="820" y="916"/>
                  </a:lnTo>
                  <a:lnTo>
                    <a:pt x="820" y="916"/>
                  </a:lnTo>
                  <a:lnTo>
                    <a:pt x="823" y="916"/>
                  </a:lnTo>
                  <a:lnTo>
                    <a:pt x="826" y="919"/>
                  </a:lnTo>
                  <a:lnTo>
                    <a:pt x="835" y="922"/>
                  </a:lnTo>
                  <a:lnTo>
                    <a:pt x="835" y="922"/>
                  </a:lnTo>
                  <a:lnTo>
                    <a:pt x="835" y="916"/>
                  </a:lnTo>
                  <a:lnTo>
                    <a:pt x="841" y="913"/>
                  </a:lnTo>
                  <a:lnTo>
                    <a:pt x="841" y="913"/>
                  </a:lnTo>
                  <a:lnTo>
                    <a:pt x="859" y="910"/>
                  </a:lnTo>
                  <a:lnTo>
                    <a:pt x="877" y="913"/>
                  </a:lnTo>
                  <a:lnTo>
                    <a:pt x="877" y="913"/>
                  </a:lnTo>
                  <a:lnTo>
                    <a:pt x="883" y="916"/>
                  </a:lnTo>
                  <a:lnTo>
                    <a:pt x="892" y="922"/>
                  </a:lnTo>
                  <a:lnTo>
                    <a:pt x="892" y="922"/>
                  </a:lnTo>
                  <a:lnTo>
                    <a:pt x="895" y="919"/>
                  </a:lnTo>
                  <a:lnTo>
                    <a:pt x="901" y="916"/>
                  </a:lnTo>
                  <a:lnTo>
                    <a:pt x="901" y="916"/>
                  </a:lnTo>
                  <a:lnTo>
                    <a:pt x="904" y="922"/>
                  </a:lnTo>
                  <a:lnTo>
                    <a:pt x="904" y="922"/>
                  </a:lnTo>
                  <a:lnTo>
                    <a:pt x="925" y="925"/>
                  </a:lnTo>
                  <a:lnTo>
                    <a:pt x="925" y="925"/>
                  </a:lnTo>
                  <a:lnTo>
                    <a:pt x="953" y="925"/>
                  </a:lnTo>
                  <a:lnTo>
                    <a:pt x="968" y="925"/>
                  </a:lnTo>
                  <a:lnTo>
                    <a:pt x="983" y="925"/>
                  </a:lnTo>
                  <a:lnTo>
                    <a:pt x="983" y="925"/>
                  </a:lnTo>
                  <a:lnTo>
                    <a:pt x="983" y="913"/>
                  </a:lnTo>
                  <a:lnTo>
                    <a:pt x="986" y="904"/>
                  </a:lnTo>
                  <a:lnTo>
                    <a:pt x="986" y="904"/>
                  </a:lnTo>
                  <a:lnTo>
                    <a:pt x="977" y="892"/>
                  </a:lnTo>
                  <a:lnTo>
                    <a:pt x="965" y="880"/>
                  </a:lnTo>
                  <a:lnTo>
                    <a:pt x="950" y="871"/>
                  </a:lnTo>
                  <a:lnTo>
                    <a:pt x="932" y="865"/>
                  </a:lnTo>
                  <a:lnTo>
                    <a:pt x="932" y="865"/>
                  </a:lnTo>
                  <a:lnTo>
                    <a:pt x="932" y="859"/>
                  </a:lnTo>
                  <a:lnTo>
                    <a:pt x="932" y="856"/>
                  </a:lnTo>
                  <a:lnTo>
                    <a:pt x="925" y="853"/>
                  </a:lnTo>
                  <a:lnTo>
                    <a:pt x="925" y="853"/>
                  </a:lnTo>
                  <a:lnTo>
                    <a:pt x="922" y="844"/>
                  </a:lnTo>
                  <a:lnTo>
                    <a:pt x="919" y="841"/>
                  </a:lnTo>
                  <a:lnTo>
                    <a:pt x="919" y="841"/>
                  </a:lnTo>
                  <a:lnTo>
                    <a:pt x="922" y="831"/>
                  </a:lnTo>
                  <a:lnTo>
                    <a:pt x="928" y="825"/>
                  </a:lnTo>
                  <a:lnTo>
                    <a:pt x="932" y="819"/>
                  </a:lnTo>
                  <a:lnTo>
                    <a:pt x="932" y="810"/>
                  </a:lnTo>
                  <a:lnTo>
                    <a:pt x="932" y="810"/>
                  </a:lnTo>
                  <a:lnTo>
                    <a:pt x="916" y="810"/>
                  </a:lnTo>
                  <a:lnTo>
                    <a:pt x="904" y="813"/>
                  </a:lnTo>
                  <a:lnTo>
                    <a:pt x="880" y="822"/>
                  </a:lnTo>
                  <a:lnTo>
                    <a:pt x="880" y="822"/>
                  </a:lnTo>
                  <a:close/>
                  <a:moveTo>
                    <a:pt x="1161" y="1010"/>
                  </a:moveTo>
                  <a:lnTo>
                    <a:pt x="1161" y="1010"/>
                  </a:lnTo>
                  <a:lnTo>
                    <a:pt x="1155" y="1013"/>
                  </a:lnTo>
                  <a:lnTo>
                    <a:pt x="1155" y="1013"/>
                  </a:lnTo>
                  <a:lnTo>
                    <a:pt x="1155" y="1013"/>
                  </a:lnTo>
                  <a:lnTo>
                    <a:pt x="1155" y="1013"/>
                  </a:lnTo>
                  <a:lnTo>
                    <a:pt x="1161" y="1010"/>
                  </a:lnTo>
                  <a:lnTo>
                    <a:pt x="1170" y="1010"/>
                  </a:lnTo>
                  <a:lnTo>
                    <a:pt x="1185" y="1007"/>
                  </a:lnTo>
                  <a:lnTo>
                    <a:pt x="1185" y="1007"/>
                  </a:lnTo>
                  <a:lnTo>
                    <a:pt x="1185" y="998"/>
                  </a:lnTo>
                  <a:lnTo>
                    <a:pt x="1185" y="998"/>
                  </a:lnTo>
                  <a:lnTo>
                    <a:pt x="1185" y="998"/>
                  </a:lnTo>
                  <a:lnTo>
                    <a:pt x="1189" y="1001"/>
                  </a:lnTo>
                  <a:lnTo>
                    <a:pt x="1192" y="1001"/>
                  </a:lnTo>
                  <a:lnTo>
                    <a:pt x="1192" y="1001"/>
                  </a:lnTo>
                  <a:lnTo>
                    <a:pt x="1192" y="974"/>
                  </a:lnTo>
                  <a:lnTo>
                    <a:pt x="1192" y="974"/>
                  </a:lnTo>
                  <a:lnTo>
                    <a:pt x="1185" y="968"/>
                  </a:lnTo>
                  <a:lnTo>
                    <a:pt x="1179" y="961"/>
                  </a:lnTo>
                  <a:lnTo>
                    <a:pt x="1179" y="961"/>
                  </a:lnTo>
                  <a:lnTo>
                    <a:pt x="1179" y="952"/>
                  </a:lnTo>
                  <a:lnTo>
                    <a:pt x="1179" y="952"/>
                  </a:lnTo>
                  <a:lnTo>
                    <a:pt x="1179" y="949"/>
                  </a:lnTo>
                  <a:lnTo>
                    <a:pt x="1173" y="946"/>
                  </a:lnTo>
                  <a:lnTo>
                    <a:pt x="1173" y="943"/>
                  </a:lnTo>
                  <a:lnTo>
                    <a:pt x="1176" y="940"/>
                  </a:lnTo>
                  <a:lnTo>
                    <a:pt x="1176" y="940"/>
                  </a:lnTo>
                  <a:lnTo>
                    <a:pt x="1201" y="940"/>
                  </a:lnTo>
                  <a:lnTo>
                    <a:pt x="1201" y="940"/>
                  </a:lnTo>
                  <a:lnTo>
                    <a:pt x="1201" y="931"/>
                  </a:lnTo>
                  <a:lnTo>
                    <a:pt x="1198" y="928"/>
                  </a:lnTo>
                  <a:lnTo>
                    <a:pt x="1195" y="925"/>
                  </a:lnTo>
                  <a:lnTo>
                    <a:pt x="1192" y="922"/>
                  </a:lnTo>
                  <a:lnTo>
                    <a:pt x="1192" y="922"/>
                  </a:lnTo>
                  <a:lnTo>
                    <a:pt x="1192" y="916"/>
                  </a:lnTo>
                  <a:lnTo>
                    <a:pt x="1189" y="913"/>
                  </a:lnTo>
                  <a:lnTo>
                    <a:pt x="1182" y="913"/>
                  </a:lnTo>
                  <a:lnTo>
                    <a:pt x="1179" y="910"/>
                  </a:lnTo>
                  <a:lnTo>
                    <a:pt x="1179" y="910"/>
                  </a:lnTo>
                  <a:lnTo>
                    <a:pt x="1185" y="907"/>
                  </a:lnTo>
                  <a:lnTo>
                    <a:pt x="1185" y="904"/>
                  </a:lnTo>
                  <a:lnTo>
                    <a:pt x="1185" y="901"/>
                  </a:lnTo>
                  <a:lnTo>
                    <a:pt x="1185" y="901"/>
                  </a:lnTo>
                  <a:lnTo>
                    <a:pt x="1176" y="901"/>
                  </a:lnTo>
                  <a:lnTo>
                    <a:pt x="1170" y="901"/>
                  </a:lnTo>
                  <a:lnTo>
                    <a:pt x="1167" y="898"/>
                  </a:lnTo>
                  <a:lnTo>
                    <a:pt x="1161" y="895"/>
                  </a:lnTo>
                  <a:lnTo>
                    <a:pt x="1161" y="895"/>
                  </a:lnTo>
                  <a:lnTo>
                    <a:pt x="1161" y="889"/>
                  </a:lnTo>
                  <a:lnTo>
                    <a:pt x="1158" y="883"/>
                  </a:lnTo>
                  <a:lnTo>
                    <a:pt x="1149" y="877"/>
                  </a:lnTo>
                  <a:lnTo>
                    <a:pt x="1140" y="871"/>
                  </a:lnTo>
                  <a:lnTo>
                    <a:pt x="1137" y="868"/>
                  </a:lnTo>
                  <a:lnTo>
                    <a:pt x="1137" y="859"/>
                  </a:lnTo>
                  <a:lnTo>
                    <a:pt x="1137" y="859"/>
                  </a:lnTo>
                  <a:lnTo>
                    <a:pt x="1152" y="847"/>
                  </a:lnTo>
                  <a:lnTo>
                    <a:pt x="1161" y="844"/>
                  </a:lnTo>
                  <a:lnTo>
                    <a:pt x="1176" y="844"/>
                  </a:lnTo>
                  <a:lnTo>
                    <a:pt x="1176" y="844"/>
                  </a:lnTo>
                  <a:lnTo>
                    <a:pt x="1176" y="837"/>
                  </a:lnTo>
                  <a:lnTo>
                    <a:pt x="1179" y="837"/>
                  </a:lnTo>
                  <a:lnTo>
                    <a:pt x="1179" y="834"/>
                  </a:lnTo>
                  <a:lnTo>
                    <a:pt x="1179" y="834"/>
                  </a:lnTo>
                  <a:lnTo>
                    <a:pt x="1179" y="828"/>
                  </a:lnTo>
                  <a:lnTo>
                    <a:pt x="1176" y="825"/>
                  </a:lnTo>
                  <a:lnTo>
                    <a:pt x="1170" y="822"/>
                  </a:lnTo>
                  <a:lnTo>
                    <a:pt x="1167" y="816"/>
                  </a:lnTo>
                  <a:lnTo>
                    <a:pt x="1167" y="816"/>
                  </a:lnTo>
                  <a:lnTo>
                    <a:pt x="1155" y="813"/>
                  </a:lnTo>
                  <a:lnTo>
                    <a:pt x="1146" y="816"/>
                  </a:lnTo>
                  <a:lnTo>
                    <a:pt x="1137" y="816"/>
                  </a:lnTo>
                  <a:lnTo>
                    <a:pt x="1128" y="816"/>
                  </a:lnTo>
                  <a:lnTo>
                    <a:pt x="1128" y="816"/>
                  </a:lnTo>
                  <a:lnTo>
                    <a:pt x="1128" y="822"/>
                  </a:lnTo>
                  <a:lnTo>
                    <a:pt x="1125" y="819"/>
                  </a:lnTo>
                  <a:lnTo>
                    <a:pt x="1125" y="819"/>
                  </a:lnTo>
                  <a:lnTo>
                    <a:pt x="1122" y="819"/>
                  </a:lnTo>
                  <a:lnTo>
                    <a:pt x="1122" y="819"/>
                  </a:lnTo>
                  <a:lnTo>
                    <a:pt x="1119" y="822"/>
                  </a:lnTo>
                  <a:lnTo>
                    <a:pt x="1119" y="822"/>
                  </a:lnTo>
                  <a:lnTo>
                    <a:pt x="1092" y="834"/>
                  </a:lnTo>
                  <a:lnTo>
                    <a:pt x="1092" y="834"/>
                  </a:lnTo>
                  <a:lnTo>
                    <a:pt x="1086" y="837"/>
                  </a:lnTo>
                  <a:lnTo>
                    <a:pt x="1083" y="841"/>
                  </a:lnTo>
                  <a:lnTo>
                    <a:pt x="1080" y="847"/>
                  </a:lnTo>
                  <a:lnTo>
                    <a:pt x="1080" y="847"/>
                  </a:lnTo>
                  <a:lnTo>
                    <a:pt x="1077" y="847"/>
                  </a:lnTo>
                  <a:lnTo>
                    <a:pt x="1071" y="847"/>
                  </a:lnTo>
                  <a:lnTo>
                    <a:pt x="1071" y="847"/>
                  </a:lnTo>
                  <a:lnTo>
                    <a:pt x="1071" y="853"/>
                  </a:lnTo>
                  <a:lnTo>
                    <a:pt x="1071" y="859"/>
                  </a:lnTo>
                  <a:lnTo>
                    <a:pt x="1071" y="859"/>
                  </a:lnTo>
                  <a:lnTo>
                    <a:pt x="1074" y="862"/>
                  </a:lnTo>
                  <a:lnTo>
                    <a:pt x="1077" y="862"/>
                  </a:lnTo>
                  <a:lnTo>
                    <a:pt x="1080" y="862"/>
                  </a:lnTo>
                  <a:lnTo>
                    <a:pt x="1083" y="868"/>
                  </a:lnTo>
                  <a:lnTo>
                    <a:pt x="1083" y="868"/>
                  </a:lnTo>
                  <a:lnTo>
                    <a:pt x="1086" y="874"/>
                  </a:lnTo>
                  <a:lnTo>
                    <a:pt x="1089" y="877"/>
                  </a:lnTo>
                  <a:lnTo>
                    <a:pt x="1089" y="877"/>
                  </a:lnTo>
                  <a:lnTo>
                    <a:pt x="1086" y="886"/>
                  </a:lnTo>
                  <a:lnTo>
                    <a:pt x="1089" y="892"/>
                  </a:lnTo>
                  <a:lnTo>
                    <a:pt x="1092" y="901"/>
                  </a:lnTo>
                  <a:lnTo>
                    <a:pt x="1092" y="901"/>
                  </a:lnTo>
                  <a:lnTo>
                    <a:pt x="1092" y="904"/>
                  </a:lnTo>
                  <a:lnTo>
                    <a:pt x="1095" y="910"/>
                  </a:lnTo>
                  <a:lnTo>
                    <a:pt x="1095" y="910"/>
                  </a:lnTo>
                  <a:lnTo>
                    <a:pt x="1101" y="922"/>
                  </a:lnTo>
                  <a:lnTo>
                    <a:pt x="1101" y="922"/>
                  </a:lnTo>
                  <a:lnTo>
                    <a:pt x="1104" y="931"/>
                  </a:lnTo>
                  <a:lnTo>
                    <a:pt x="1107" y="937"/>
                  </a:lnTo>
                  <a:lnTo>
                    <a:pt x="1107" y="937"/>
                  </a:lnTo>
                  <a:lnTo>
                    <a:pt x="1107" y="943"/>
                  </a:lnTo>
                  <a:lnTo>
                    <a:pt x="1107" y="949"/>
                  </a:lnTo>
                  <a:lnTo>
                    <a:pt x="1107" y="949"/>
                  </a:lnTo>
                  <a:lnTo>
                    <a:pt x="1113" y="952"/>
                  </a:lnTo>
                  <a:lnTo>
                    <a:pt x="1116" y="955"/>
                  </a:lnTo>
                  <a:lnTo>
                    <a:pt x="1116" y="961"/>
                  </a:lnTo>
                  <a:lnTo>
                    <a:pt x="1116" y="961"/>
                  </a:lnTo>
                  <a:lnTo>
                    <a:pt x="1110" y="961"/>
                  </a:lnTo>
                  <a:lnTo>
                    <a:pt x="1110" y="961"/>
                  </a:lnTo>
                  <a:lnTo>
                    <a:pt x="1107" y="971"/>
                  </a:lnTo>
                  <a:lnTo>
                    <a:pt x="1107" y="977"/>
                  </a:lnTo>
                  <a:lnTo>
                    <a:pt x="1107" y="980"/>
                  </a:lnTo>
                  <a:lnTo>
                    <a:pt x="1104" y="983"/>
                  </a:lnTo>
                  <a:lnTo>
                    <a:pt x="1104" y="983"/>
                  </a:lnTo>
                  <a:lnTo>
                    <a:pt x="1110" y="983"/>
                  </a:lnTo>
                  <a:lnTo>
                    <a:pt x="1113" y="986"/>
                  </a:lnTo>
                  <a:lnTo>
                    <a:pt x="1122" y="995"/>
                  </a:lnTo>
                  <a:lnTo>
                    <a:pt x="1128" y="1001"/>
                  </a:lnTo>
                  <a:lnTo>
                    <a:pt x="1134" y="1001"/>
                  </a:lnTo>
                  <a:lnTo>
                    <a:pt x="1140" y="998"/>
                  </a:lnTo>
                  <a:lnTo>
                    <a:pt x="1140" y="998"/>
                  </a:lnTo>
                  <a:lnTo>
                    <a:pt x="1137" y="1004"/>
                  </a:lnTo>
                  <a:lnTo>
                    <a:pt x="1137" y="1004"/>
                  </a:lnTo>
                  <a:lnTo>
                    <a:pt x="1143" y="1007"/>
                  </a:lnTo>
                  <a:lnTo>
                    <a:pt x="1155" y="1007"/>
                  </a:lnTo>
                  <a:lnTo>
                    <a:pt x="1158" y="1007"/>
                  </a:lnTo>
                  <a:lnTo>
                    <a:pt x="1161" y="1010"/>
                  </a:lnTo>
                  <a:lnTo>
                    <a:pt x="1161" y="1010"/>
                  </a:lnTo>
                  <a:close/>
                  <a:moveTo>
                    <a:pt x="1282" y="822"/>
                  </a:moveTo>
                  <a:lnTo>
                    <a:pt x="1282" y="822"/>
                  </a:lnTo>
                  <a:lnTo>
                    <a:pt x="1279" y="828"/>
                  </a:lnTo>
                  <a:lnTo>
                    <a:pt x="1279" y="834"/>
                  </a:lnTo>
                  <a:lnTo>
                    <a:pt x="1279" y="834"/>
                  </a:lnTo>
                  <a:lnTo>
                    <a:pt x="1273" y="837"/>
                  </a:lnTo>
                  <a:lnTo>
                    <a:pt x="1267" y="841"/>
                  </a:lnTo>
                  <a:lnTo>
                    <a:pt x="1267" y="844"/>
                  </a:lnTo>
                  <a:lnTo>
                    <a:pt x="1267" y="844"/>
                  </a:lnTo>
                  <a:lnTo>
                    <a:pt x="1273" y="850"/>
                  </a:lnTo>
                  <a:lnTo>
                    <a:pt x="1276" y="856"/>
                  </a:lnTo>
                  <a:lnTo>
                    <a:pt x="1279" y="859"/>
                  </a:lnTo>
                  <a:lnTo>
                    <a:pt x="1279" y="859"/>
                  </a:lnTo>
                  <a:lnTo>
                    <a:pt x="1276" y="862"/>
                  </a:lnTo>
                  <a:lnTo>
                    <a:pt x="1273" y="862"/>
                  </a:lnTo>
                  <a:lnTo>
                    <a:pt x="1273" y="865"/>
                  </a:lnTo>
                  <a:lnTo>
                    <a:pt x="1273" y="865"/>
                  </a:lnTo>
                  <a:lnTo>
                    <a:pt x="1276" y="865"/>
                  </a:lnTo>
                  <a:lnTo>
                    <a:pt x="1282" y="868"/>
                  </a:lnTo>
                  <a:lnTo>
                    <a:pt x="1285" y="868"/>
                  </a:lnTo>
                  <a:lnTo>
                    <a:pt x="1291" y="871"/>
                  </a:lnTo>
                  <a:lnTo>
                    <a:pt x="1291" y="871"/>
                  </a:lnTo>
                  <a:lnTo>
                    <a:pt x="1294" y="868"/>
                  </a:lnTo>
                  <a:lnTo>
                    <a:pt x="1297" y="865"/>
                  </a:lnTo>
                  <a:lnTo>
                    <a:pt x="1297" y="865"/>
                  </a:lnTo>
                  <a:lnTo>
                    <a:pt x="1300" y="856"/>
                  </a:lnTo>
                  <a:lnTo>
                    <a:pt x="1297" y="853"/>
                  </a:lnTo>
                  <a:lnTo>
                    <a:pt x="1294" y="850"/>
                  </a:lnTo>
                  <a:lnTo>
                    <a:pt x="1291" y="844"/>
                  </a:lnTo>
                  <a:lnTo>
                    <a:pt x="1291" y="844"/>
                  </a:lnTo>
                  <a:lnTo>
                    <a:pt x="1300" y="837"/>
                  </a:lnTo>
                  <a:lnTo>
                    <a:pt x="1303" y="834"/>
                  </a:lnTo>
                  <a:lnTo>
                    <a:pt x="1303" y="828"/>
                  </a:lnTo>
                  <a:lnTo>
                    <a:pt x="1303" y="828"/>
                  </a:lnTo>
                  <a:lnTo>
                    <a:pt x="1297" y="825"/>
                  </a:lnTo>
                  <a:lnTo>
                    <a:pt x="1297" y="825"/>
                  </a:lnTo>
                  <a:lnTo>
                    <a:pt x="1297" y="819"/>
                  </a:lnTo>
                  <a:lnTo>
                    <a:pt x="1297" y="819"/>
                  </a:lnTo>
                  <a:lnTo>
                    <a:pt x="1291" y="819"/>
                  </a:lnTo>
                  <a:lnTo>
                    <a:pt x="1282" y="822"/>
                  </a:lnTo>
                  <a:lnTo>
                    <a:pt x="1282" y="822"/>
                  </a:lnTo>
                  <a:close/>
                  <a:moveTo>
                    <a:pt x="750" y="934"/>
                  </a:moveTo>
                  <a:lnTo>
                    <a:pt x="750" y="934"/>
                  </a:lnTo>
                  <a:lnTo>
                    <a:pt x="750" y="937"/>
                  </a:lnTo>
                  <a:lnTo>
                    <a:pt x="753" y="940"/>
                  </a:lnTo>
                  <a:lnTo>
                    <a:pt x="762" y="940"/>
                  </a:lnTo>
                  <a:lnTo>
                    <a:pt x="774" y="937"/>
                  </a:lnTo>
                  <a:lnTo>
                    <a:pt x="777" y="934"/>
                  </a:lnTo>
                  <a:lnTo>
                    <a:pt x="777" y="934"/>
                  </a:lnTo>
                  <a:lnTo>
                    <a:pt x="765" y="931"/>
                  </a:lnTo>
                  <a:lnTo>
                    <a:pt x="750" y="934"/>
                  </a:lnTo>
                  <a:lnTo>
                    <a:pt x="750" y="934"/>
                  </a:lnTo>
                  <a:close/>
                  <a:moveTo>
                    <a:pt x="844" y="1690"/>
                  </a:moveTo>
                  <a:lnTo>
                    <a:pt x="844" y="1690"/>
                  </a:lnTo>
                  <a:lnTo>
                    <a:pt x="850" y="1681"/>
                  </a:lnTo>
                  <a:lnTo>
                    <a:pt x="859" y="1672"/>
                  </a:lnTo>
                  <a:lnTo>
                    <a:pt x="865" y="1663"/>
                  </a:lnTo>
                  <a:lnTo>
                    <a:pt x="868" y="1657"/>
                  </a:lnTo>
                  <a:lnTo>
                    <a:pt x="868" y="1648"/>
                  </a:lnTo>
                  <a:lnTo>
                    <a:pt x="868" y="1648"/>
                  </a:lnTo>
                  <a:lnTo>
                    <a:pt x="862" y="1651"/>
                  </a:lnTo>
                  <a:lnTo>
                    <a:pt x="859" y="1651"/>
                  </a:lnTo>
                  <a:lnTo>
                    <a:pt x="847" y="1651"/>
                  </a:lnTo>
                  <a:lnTo>
                    <a:pt x="835" y="1648"/>
                  </a:lnTo>
                  <a:lnTo>
                    <a:pt x="829" y="1651"/>
                  </a:lnTo>
                  <a:lnTo>
                    <a:pt x="823" y="1654"/>
                  </a:lnTo>
                  <a:lnTo>
                    <a:pt x="823" y="1654"/>
                  </a:lnTo>
                  <a:lnTo>
                    <a:pt x="829" y="1654"/>
                  </a:lnTo>
                  <a:lnTo>
                    <a:pt x="829" y="1657"/>
                  </a:lnTo>
                  <a:lnTo>
                    <a:pt x="823" y="1657"/>
                  </a:lnTo>
                  <a:lnTo>
                    <a:pt x="820" y="1660"/>
                  </a:lnTo>
                  <a:lnTo>
                    <a:pt x="820" y="1660"/>
                  </a:lnTo>
                  <a:lnTo>
                    <a:pt x="820" y="1660"/>
                  </a:lnTo>
                  <a:lnTo>
                    <a:pt x="823" y="1666"/>
                  </a:lnTo>
                  <a:lnTo>
                    <a:pt x="823" y="1672"/>
                  </a:lnTo>
                  <a:lnTo>
                    <a:pt x="823" y="1672"/>
                  </a:lnTo>
                  <a:lnTo>
                    <a:pt x="823" y="1681"/>
                  </a:lnTo>
                  <a:lnTo>
                    <a:pt x="823" y="1684"/>
                  </a:lnTo>
                  <a:lnTo>
                    <a:pt x="820" y="1684"/>
                  </a:lnTo>
                  <a:lnTo>
                    <a:pt x="820" y="1684"/>
                  </a:lnTo>
                  <a:lnTo>
                    <a:pt x="817" y="1684"/>
                  </a:lnTo>
                  <a:lnTo>
                    <a:pt x="817" y="1684"/>
                  </a:lnTo>
                  <a:lnTo>
                    <a:pt x="814" y="1684"/>
                  </a:lnTo>
                  <a:lnTo>
                    <a:pt x="814" y="1684"/>
                  </a:lnTo>
                  <a:lnTo>
                    <a:pt x="820" y="1687"/>
                  </a:lnTo>
                  <a:lnTo>
                    <a:pt x="826" y="1690"/>
                  </a:lnTo>
                  <a:lnTo>
                    <a:pt x="844" y="1690"/>
                  </a:lnTo>
                  <a:lnTo>
                    <a:pt x="844" y="169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0" name="Freeform 87"/>
            <p:cNvSpPr>
              <a:spLocks/>
            </p:cNvSpPr>
            <p:nvPr/>
          </p:nvSpPr>
          <p:spPr bwMode="auto">
            <a:xfrm>
              <a:off x="2851150" y="2012950"/>
              <a:ext cx="71438" cy="44450"/>
            </a:xfrm>
            <a:custGeom>
              <a:avLst/>
              <a:gdLst>
                <a:gd name="T0" fmla="*/ 36 w 45"/>
                <a:gd name="T1" fmla="*/ 0 h 28"/>
                <a:gd name="T2" fmla="*/ 36 w 45"/>
                <a:gd name="T3" fmla="*/ 0 h 28"/>
                <a:gd name="T4" fmla="*/ 36 w 45"/>
                <a:gd name="T5" fmla="*/ 9 h 28"/>
                <a:gd name="T6" fmla="*/ 42 w 45"/>
                <a:gd name="T7" fmla="*/ 13 h 28"/>
                <a:gd name="T8" fmla="*/ 45 w 45"/>
                <a:gd name="T9" fmla="*/ 19 h 28"/>
                <a:gd name="T10" fmla="*/ 45 w 45"/>
                <a:gd name="T11" fmla="*/ 28 h 28"/>
                <a:gd name="T12" fmla="*/ 45 w 45"/>
                <a:gd name="T13" fmla="*/ 28 h 28"/>
                <a:gd name="T14" fmla="*/ 30 w 45"/>
                <a:gd name="T15" fmla="*/ 28 h 28"/>
                <a:gd name="T16" fmla="*/ 18 w 45"/>
                <a:gd name="T17" fmla="*/ 25 h 28"/>
                <a:gd name="T18" fmla="*/ 6 w 45"/>
                <a:gd name="T19" fmla="*/ 22 h 28"/>
                <a:gd name="T20" fmla="*/ 0 w 45"/>
                <a:gd name="T21" fmla="*/ 13 h 28"/>
                <a:gd name="T22" fmla="*/ 0 w 45"/>
                <a:gd name="T23" fmla="*/ 13 h 28"/>
                <a:gd name="T24" fmla="*/ 6 w 45"/>
                <a:gd name="T25" fmla="*/ 9 h 28"/>
                <a:gd name="T26" fmla="*/ 15 w 45"/>
                <a:gd name="T27" fmla="*/ 6 h 28"/>
                <a:gd name="T28" fmla="*/ 36 w 45"/>
                <a:gd name="T29" fmla="*/ 0 h 28"/>
                <a:gd name="T30" fmla="*/ 36 w 45"/>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28">
                  <a:moveTo>
                    <a:pt x="36" y="0"/>
                  </a:moveTo>
                  <a:lnTo>
                    <a:pt x="36" y="0"/>
                  </a:lnTo>
                  <a:lnTo>
                    <a:pt x="36" y="9"/>
                  </a:lnTo>
                  <a:lnTo>
                    <a:pt x="42" y="13"/>
                  </a:lnTo>
                  <a:lnTo>
                    <a:pt x="45" y="19"/>
                  </a:lnTo>
                  <a:lnTo>
                    <a:pt x="45" y="28"/>
                  </a:lnTo>
                  <a:lnTo>
                    <a:pt x="45" y="28"/>
                  </a:lnTo>
                  <a:lnTo>
                    <a:pt x="30" y="28"/>
                  </a:lnTo>
                  <a:lnTo>
                    <a:pt x="18" y="25"/>
                  </a:lnTo>
                  <a:lnTo>
                    <a:pt x="6" y="22"/>
                  </a:lnTo>
                  <a:lnTo>
                    <a:pt x="0" y="13"/>
                  </a:lnTo>
                  <a:lnTo>
                    <a:pt x="0" y="13"/>
                  </a:lnTo>
                  <a:lnTo>
                    <a:pt x="6" y="9"/>
                  </a:lnTo>
                  <a:lnTo>
                    <a:pt x="15" y="6"/>
                  </a:lnTo>
                  <a:lnTo>
                    <a:pt x="36" y="0"/>
                  </a:lnTo>
                  <a:lnTo>
                    <a:pt x="3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1" name="Freeform 88"/>
            <p:cNvSpPr>
              <a:spLocks noEditPoints="1"/>
            </p:cNvSpPr>
            <p:nvPr/>
          </p:nvSpPr>
          <p:spPr bwMode="auto">
            <a:xfrm>
              <a:off x="3019425" y="2105025"/>
              <a:ext cx="763588" cy="533400"/>
            </a:xfrm>
            <a:custGeom>
              <a:avLst/>
              <a:gdLst>
                <a:gd name="T0" fmla="*/ 42 w 481"/>
                <a:gd name="T1" fmla="*/ 12 h 336"/>
                <a:gd name="T2" fmla="*/ 60 w 481"/>
                <a:gd name="T3" fmla="*/ 9 h 336"/>
                <a:gd name="T4" fmla="*/ 70 w 481"/>
                <a:gd name="T5" fmla="*/ 15 h 336"/>
                <a:gd name="T6" fmla="*/ 63 w 481"/>
                <a:gd name="T7" fmla="*/ 27 h 336"/>
                <a:gd name="T8" fmla="*/ 73 w 481"/>
                <a:gd name="T9" fmla="*/ 66 h 336"/>
                <a:gd name="T10" fmla="*/ 88 w 481"/>
                <a:gd name="T11" fmla="*/ 33 h 336"/>
                <a:gd name="T12" fmla="*/ 118 w 481"/>
                <a:gd name="T13" fmla="*/ 15 h 336"/>
                <a:gd name="T14" fmla="*/ 139 w 481"/>
                <a:gd name="T15" fmla="*/ 18 h 336"/>
                <a:gd name="T16" fmla="*/ 178 w 481"/>
                <a:gd name="T17" fmla="*/ 48 h 336"/>
                <a:gd name="T18" fmla="*/ 203 w 481"/>
                <a:gd name="T19" fmla="*/ 36 h 336"/>
                <a:gd name="T20" fmla="*/ 239 w 481"/>
                <a:gd name="T21" fmla="*/ 42 h 336"/>
                <a:gd name="T22" fmla="*/ 263 w 481"/>
                <a:gd name="T23" fmla="*/ 60 h 336"/>
                <a:gd name="T24" fmla="*/ 269 w 481"/>
                <a:gd name="T25" fmla="*/ 72 h 336"/>
                <a:gd name="T26" fmla="*/ 308 w 481"/>
                <a:gd name="T27" fmla="*/ 75 h 336"/>
                <a:gd name="T28" fmla="*/ 333 w 481"/>
                <a:gd name="T29" fmla="*/ 94 h 336"/>
                <a:gd name="T30" fmla="*/ 354 w 481"/>
                <a:gd name="T31" fmla="*/ 103 h 336"/>
                <a:gd name="T32" fmla="*/ 378 w 481"/>
                <a:gd name="T33" fmla="*/ 124 h 336"/>
                <a:gd name="T34" fmla="*/ 363 w 481"/>
                <a:gd name="T35" fmla="*/ 148 h 336"/>
                <a:gd name="T36" fmla="*/ 393 w 481"/>
                <a:gd name="T37" fmla="*/ 166 h 336"/>
                <a:gd name="T38" fmla="*/ 402 w 481"/>
                <a:gd name="T39" fmla="*/ 172 h 336"/>
                <a:gd name="T40" fmla="*/ 414 w 481"/>
                <a:gd name="T41" fmla="*/ 187 h 336"/>
                <a:gd name="T42" fmla="*/ 441 w 481"/>
                <a:gd name="T43" fmla="*/ 196 h 336"/>
                <a:gd name="T44" fmla="*/ 478 w 481"/>
                <a:gd name="T45" fmla="*/ 209 h 336"/>
                <a:gd name="T46" fmla="*/ 469 w 481"/>
                <a:gd name="T47" fmla="*/ 224 h 336"/>
                <a:gd name="T48" fmla="*/ 441 w 481"/>
                <a:gd name="T49" fmla="*/ 251 h 336"/>
                <a:gd name="T50" fmla="*/ 414 w 481"/>
                <a:gd name="T51" fmla="*/ 242 h 336"/>
                <a:gd name="T52" fmla="*/ 393 w 481"/>
                <a:gd name="T53" fmla="*/ 221 h 336"/>
                <a:gd name="T54" fmla="*/ 372 w 481"/>
                <a:gd name="T55" fmla="*/ 242 h 336"/>
                <a:gd name="T56" fmla="*/ 399 w 481"/>
                <a:gd name="T57" fmla="*/ 260 h 336"/>
                <a:gd name="T58" fmla="*/ 414 w 481"/>
                <a:gd name="T59" fmla="*/ 284 h 336"/>
                <a:gd name="T60" fmla="*/ 408 w 481"/>
                <a:gd name="T61" fmla="*/ 320 h 336"/>
                <a:gd name="T62" fmla="*/ 369 w 481"/>
                <a:gd name="T63" fmla="*/ 296 h 336"/>
                <a:gd name="T64" fmla="*/ 369 w 481"/>
                <a:gd name="T65" fmla="*/ 302 h 336"/>
                <a:gd name="T66" fmla="*/ 375 w 481"/>
                <a:gd name="T67" fmla="*/ 320 h 336"/>
                <a:gd name="T68" fmla="*/ 396 w 481"/>
                <a:gd name="T69" fmla="*/ 336 h 336"/>
                <a:gd name="T70" fmla="*/ 323 w 481"/>
                <a:gd name="T71" fmla="*/ 308 h 336"/>
                <a:gd name="T72" fmla="*/ 299 w 481"/>
                <a:gd name="T73" fmla="*/ 296 h 336"/>
                <a:gd name="T74" fmla="*/ 278 w 481"/>
                <a:gd name="T75" fmla="*/ 275 h 336"/>
                <a:gd name="T76" fmla="*/ 263 w 481"/>
                <a:gd name="T77" fmla="*/ 233 h 336"/>
                <a:gd name="T78" fmla="*/ 275 w 481"/>
                <a:gd name="T79" fmla="*/ 221 h 336"/>
                <a:gd name="T80" fmla="*/ 287 w 481"/>
                <a:gd name="T81" fmla="*/ 199 h 336"/>
                <a:gd name="T82" fmla="*/ 275 w 481"/>
                <a:gd name="T83" fmla="*/ 178 h 336"/>
                <a:gd name="T84" fmla="*/ 260 w 481"/>
                <a:gd name="T85" fmla="*/ 151 h 336"/>
                <a:gd name="T86" fmla="*/ 239 w 481"/>
                <a:gd name="T87" fmla="*/ 139 h 336"/>
                <a:gd name="T88" fmla="*/ 215 w 481"/>
                <a:gd name="T89" fmla="*/ 136 h 336"/>
                <a:gd name="T90" fmla="*/ 200 w 481"/>
                <a:gd name="T91" fmla="*/ 106 h 336"/>
                <a:gd name="T92" fmla="*/ 166 w 481"/>
                <a:gd name="T93" fmla="*/ 115 h 336"/>
                <a:gd name="T94" fmla="*/ 121 w 481"/>
                <a:gd name="T95" fmla="*/ 118 h 336"/>
                <a:gd name="T96" fmla="*/ 51 w 481"/>
                <a:gd name="T97" fmla="*/ 112 h 336"/>
                <a:gd name="T98" fmla="*/ 15 w 481"/>
                <a:gd name="T99" fmla="*/ 94 h 336"/>
                <a:gd name="T100" fmla="*/ 24 w 481"/>
                <a:gd name="T101" fmla="*/ 72 h 336"/>
                <a:gd name="T102" fmla="*/ 0 w 481"/>
                <a:gd name="T103" fmla="*/ 69 h 336"/>
                <a:gd name="T104" fmla="*/ 15 w 481"/>
                <a:gd name="T105" fmla="*/ 18 h 336"/>
                <a:gd name="T106" fmla="*/ 342 w 481"/>
                <a:gd name="T107" fmla="*/ 224 h 336"/>
                <a:gd name="T108" fmla="*/ 314 w 481"/>
                <a:gd name="T109" fmla="*/ 209 h 336"/>
                <a:gd name="T110" fmla="*/ 311 w 481"/>
                <a:gd name="T111" fmla="*/ 23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1" h="336">
                  <a:moveTo>
                    <a:pt x="15" y="18"/>
                  </a:moveTo>
                  <a:lnTo>
                    <a:pt x="15" y="18"/>
                  </a:lnTo>
                  <a:lnTo>
                    <a:pt x="18" y="21"/>
                  </a:lnTo>
                  <a:lnTo>
                    <a:pt x="21" y="21"/>
                  </a:lnTo>
                  <a:lnTo>
                    <a:pt x="30" y="15"/>
                  </a:lnTo>
                  <a:lnTo>
                    <a:pt x="39" y="12"/>
                  </a:lnTo>
                  <a:lnTo>
                    <a:pt x="42" y="12"/>
                  </a:lnTo>
                  <a:lnTo>
                    <a:pt x="42" y="12"/>
                  </a:lnTo>
                  <a:lnTo>
                    <a:pt x="42" y="12"/>
                  </a:lnTo>
                  <a:lnTo>
                    <a:pt x="45" y="12"/>
                  </a:lnTo>
                  <a:lnTo>
                    <a:pt x="45" y="9"/>
                  </a:lnTo>
                  <a:lnTo>
                    <a:pt x="48" y="6"/>
                  </a:lnTo>
                  <a:lnTo>
                    <a:pt x="48" y="6"/>
                  </a:lnTo>
                  <a:lnTo>
                    <a:pt x="51" y="3"/>
                  </a:lnTo>
                  <a:lnTo>
                    <a:pt x="54" y="6"/>
                  </a:lnTo>
                  <a:lnTo>
                    <a:pt x="60" y="9"/>
                  </a:lnTo>
                  <a:lnTo>
                    <a:pt x="60" y="9"/>
                  </a:lnTo>
                  <a:lnTo>
                    <a:pt x="63" y="6"/>
                  </a:lnTo>
                  <a:lnTo>
                    <a:pt x="66" y="3"/>
                  </a:lnTo>
                  <a:lnTo>
                    <a:pt x="70" y="0"/>
                  </a:lnTo>
                  <a:lnTo>
                    <a:pt x="76" y="6"/>
                  </a:lnTo>
                  <a:lnTo>
                    <a:pt x="76" y="6"/>
                  </a:lnTo>
                  <a:lnTo>
                    <a:pt x="76" y="12"/>
                  </a:lnTo>
                  <a:lnTo>
                    <a:pt x="70" y="15"/>
                  </a:lnTo>
                  <a:lnTo>
                    <a:pt x="66" y="15"/>
                  </a:lnTo>
                  <a:lnTo>
                    <a:pt x="60" y="18"/>
                  </a:lnTo>
                  <a:lnTo>
                    <a:pt x="60" y="18"/>
                  </a:lnTo>
                  <a:lnTo>
                    <a:pt x="60" y="18"/>
                  </a:lnTo>
                  <a:lnTo>
                    <a:pt x="63" y="21"/>
                  </a:lnTo>
                  <a:lnTo>
                    <a:pt x="70" y="21"/>
                  </a:lnTo>
                  <a:lnTo>
                    <a:pt x="70" y="21"/>
                  </a:lnTo>
                  <a:lnTo>
                    <a:pt x="63" y="27"/>
                  </a:lnTo>
                  <a:lnTo>
                    <a:pt x="60" y="33"/>
                  </a:lnTo>
                  <a:lnTo>
                    <a:pt x="60" y="33"/>
                  </a:lnTo>
                  <a:lnTo>
                    <a:pt x="60" y="39"/>
                  </a:lnTo>
                  <a:lnTo>
                    <a:pt x="63" y="45"/>
                  </a:lnTo>
                  <a:lnTo>
                    <a:pt x="63" y="45"/>
                  </a:lnTo>
                  <a:lnTo>
                    <a:pt x="63" y="57"/>
                  </a:lnTo>
                  <a:lnTo>
                    <a:pt x="66" y="63"/>
                  </a:lnTo>
                  <a:lnTo>
                    <a:pt x="73" y="66"/>
                  </a:lnTo>
                  <a:lnTo>
                    <a:pt x="73" y="66"/>
                  </a:lnTo>
                  <a:lnTo>
                    <a:pt x="76" y="63"/>
                  </a:lnTo>
                  <a:lnTo>
                    <a:pt x="76" y="60"/>
                  </a:lnTo>
                  <a:lnTo>
                    <a:pt x="76" y="51"/>
                  </a:lnTo>
                  <a:lnTo>
                    <a:pt x="76" y="42"/>
                  </a:lnTo>
                  <a:lnTo>
                    <a:pt x="76" y="33"/>
                  </a:lnTo>
                  <a:lnTo>
                    <a:pt x="76" y="33"/>
                  </a:lnTo>
                  <a:lnTo>
                    <a:pt x="88" y="33"/>
                  </a:lnTo>
                  <a:lnTo>
                    <a:pt x="94" y="27"/>
                  </a:lnTo>
                  <a:lnTo>
                    <a:pt x="100" y="12"/>
                  </a:lnTo>
                  <a:lnTo>
                    <a:pt x="100" y="12"/>
                  </a:lnTo>
                  <a:lnTo>
                    <a:pt x="103" y="15"/>
                  </a:lnTo>
                  <a:lnTo>
                    <a:pt x="106" y="15"/>
                  </a:lnTo>
                  <a:lnTo>
                    <a:pt x="112" y="15"/>
                  </a:lnTo>
                  <a:lnTo>
                    <a:pt x="118" y="12"/>
                  </a:lnTo>
                  <a:lnTo>
                    <a:pt x="118" y="15"/>
                  </a:lnTo>
                  <a:lnTo>
                    <a:pt x="121" y="18"/>
                  </a:lnTo>
                  <a:lnTo>
                    <a:pt x="121" y="18"/>
                  </a:lnTo>
                  <a:lnTo>
                    <a:pt x="124" y="15"/>
                  </a:lnTo>
                  <a:lnTo>
                    <a:pt x="127" y="12"/>
                  </a:lnTo>
                  <a:lnTo>
                    <a:pt x="130" y="9"/>
                  </a:lnTo>
                  <a:lnTo>
                    <a:pt x="136" y="9"/>
                  </a:lnTo>
                  <a:lnTo>
                    <a:pt x="136" y="9"/>
                  </a:lnTo>
                  <a:lnTo>
                    <a:pt x="139" y="18"/>
                  </a:lnTo>
                  <a:lnTo>
                    <a:pt x="142" y="24"/>
                  </a:lnTo>
                  <a:lnTo>
                    <a:pt x="157" y="30"/>
                  </a:lnTo>
                  <a:lnTo>
                    <a:pt x="157" y="30"/>
                  </a:lnTo>
                  <a:lnTo>
                    <a:pt x="154" y="39"/>
                  </a:lnTo>
                  <a:lnTo>
                    <a:pt x="160" y="48"/>
                  </a:lnTo>
                  <a:lnTo>
                    <a:pt x="160" y="48"/>
                  </a:lnTo>
                  <a:lnTo>
                    <a:pt x="169" y="45"/>
                  </a:lnTo>
                  <a:lnTo>
                    <a:pt x="178" y="48"/>
                  </a:lnTo>
                  <a:lnTo>
                    <a:pt x="178" y="48"/>
                  </a:lnTo>
                  <a:lnTo>
                    <a:pt x="181" y="48"/>
                  </a:lnTo>
                  <a:lnTo>
                    <a:pt x="184" y="48"/>
                  </a:lnTo>
                  <a:lnTo>
                    <a:pt x="190" y="42"/>
                  </a:lnTo>
                  <a:lnTo>
                    <a:pt x="190" y="42"/>
                  </a:lnTo>
                  <a:lnTo>
                    <a:pt x="196" y="42"/>
                  </a:lnTo>
                  <a:lnTo>
                    <a:pt x="203" y="39"/>
                  </a:lnTo>
                  <a:lnTo>
                    <a:pt x="203" y="36"/>
                  </a:lnTo>
                  <a:lnTo>
                    <a:pt x="203" y="36"/>
                  </a:lnTo>
                  <a:lnTo>
                    <a:pt x="218" y="39"/>
                  </a:lnTo>
                  <a:lnTo>
                    <a:pt x="230" y="36"/>
                  </a:lnTo>
                  <a:lnTo>
                    <a:pt x="230" y="36"/>
                  </a:lnTo>
                  <a:lnTo>
                    <a:pt x="233" y="42"/>
                  </a:lnTo>
                  <a:lnTo>
                    <a:pt x="236" y="42"/>
                  </a:lnTo>
                  <a:lnTo>
                    <a:pt x="239" y="42"/>
                  </a:lnTo>
                  <a:lnTo>
                    <a:pt x="239" y="42"/>
                  </a:lnTo>
                  <a:lnTo>
                    <a:pt x="242" y="48"/>
                  </a:lnTo>
                  <a:lnTo>
                    <a:pt x="248" y="54"/>
                  </a:lnTo>
                  <a:lnTo>
                    <a:pt x="248" y="54"/>
                  </a:lnTo>
                  <a:lnTo>
                    <a:pt x="254" y="57"/>
                  </a:lnTo>
                  <a:lnTo>
                    <a:pt x="260" y="57"/>
                  </a:lnTo>
                  <a:lnTo>
                    <a:pt x="260" y="57"/>
                  </a:lnTo>
                  <a:lnTo>
                    <a:pt x="260" y="60"/>
                  </a:lnTo>
                  <a:lnTo>
                    <a:pt x="263" y="60"/>
                  </a:lnTo>
                  <a:lnTo>
                    <a:pt x="263" y="60"/>
                  </a:lnTo>
                  <a:lnTo>
                    <a:pt x="266" y="63"/>
                  </a:lnTo>
                  <a:lnTo>
                    <a:pt x="266" y="66"/>
                  </a:lnTo>
                  <a:lnTo>
                    <a:pt x="266" y="69"/>
                  </a:lnTo>
                  <a:lnTo>
                    <a:pt x="266" y="75"/>
                  </a:lnTo>
                  <a:lnTo>
                    <a:pt x="266" y="75"/>
                  </a:lnTo>
                  <a:lnTo>
                    <a:pt x="269" y="72"/>
                  </a:lnTo>
                  <a:lnTo>
                    <a:pt x="269" y="72"/>
                  </a:lnTo>
                  <a:lnTo>
                    <a:pt x="272" y="66"/>
                  </a:lnTo>
                  <a:lnTo>
                    <a:pt x="272" y="66"/>
                  </a:lnTo>
                  <a:lnTo>
                    <a:pt x="278" y="72"/>
                  </a:lnTo>
                  <a:lnTo>
                    <a:pt x="281" y="75"/>
                  </a:lnTo>
                  <a:lnTo>
                    <a:pt x="287" y="78"/>
                  </a:lnTo>
                  <a:lnTo>
                    <a:pt x="287" y="78"/>
                  </a:lnTo>
                  <a:lnTo>
                    <a:pt x="296" y="75"/>
                  </a:lnTo>
                  <a:lnTo>
                    <a:pt x="308" y="75"/>
                  </a:lnTo>
                  <a:lnTo>
                    <a:pt x="308" y="75"/>
                  </a:lnTo>
                  <a:lnTo>
                    <a:pt x="308" y="78"/>
                  </a:lnTo>
                  <a:lnTo>
                    <a:pt x="311" y="82"/>
                  </a:lnTo>
                  <a:lnTo>
                    <a:pt x="320" y="85"/>
                  </a:lnTo>
                  <a:lnTo>
                    <a:pt x="327" y="88"/>
                  </a:lnTo>
                  <a:lnTo>
                    <a:pt x="330" y="91"/>
                  </a:lnTo>
                  <a:lnTo>
                    <a:pt x="333" y="94"/>
                  </a:lnTo>
                  <a:lnTo>
                    <a:pt x="333" y="94"/>
                  </a:lnTo>
                  <a:lnTo>
                    <a:pt x="339" y="94"/>
                  </a:lnTo>
                  <a:lnTo>
                    <a:pt x="342" y="91"/>
                  </a:lnTo>
                  <a:lnTo>
                    <a:pt x="342" y="91"/>
                  </a:lnTo>
                  <a:lnTo>
                    <a:pt x="348" y="97"/>
                  </a:lnTo>
                  <a:lnTo>
                    <a:pt x="348" y="106"/>
                  </a:lnTo>
                  <a:lnTo>
                    <a:pt x="348" y="106"/>
                  </a:lnTo>
                  <a:lnTo>
                    <a:pt x="351" y="106"/>
                  </a:lnTo>
                  <a:lnTo>
                    <a:pt x="354" y="103"/>
                  </a:lnTo>
                  <a:lnTo>
                    <a:pt x="354" y="103"/>
                  </a:lnTo>
                  <a:lnTo>
                    <a:pt x="363" y="112"/>
                  </a:lnTo>
                  <a:lnTo>
                    <a:pt x="369" y="115"/>
                  </a:lnTo>
                  <a:lnTo>
                    <a:pt x="378" y="115"/>
                  </a:lnTo>
                  <a:lnTo>
                    <a:pt x="378" y="115"/>
                  </a:lnTo>
                  <a:lnTo>
                    <a:pt x="375" y="121"/>
                  </a:lnTo>
                  <a:lnTo>
                    <a:pt x="375" y="121"/>
                  </a:lnTo>
                  <a:lnTo>
                    <a:pt x="378" y="124"/>
                  </a:lnTo>
                  <a:lnTo>
                    <a:pt x="378" y="124"/>
                  </a:lnTo>
                  <a:lnTo>
                    <a:pt x="378" y="127"/>
                  </a:lnTo>
                  <a:lnTo>
                    <a:pt x="375" y="133"/>
                  </a:lnTo>
                  <a:lnTo>
                    <a:pt x="372" y="136"/>
                  </a:lnTo>
                  <a:lnTo>
                    <a:pt x="378" y="139"/>
                  </a:lnTo>
                  <a:lnTo>
                    <a:pt x="378" y="139"/>
                  </a:lnTo>
                  <a:lnTo>
                    <a:pt x="366" y="145"/>
                  </a:lnTo>
                  <a:lnTo>
                    <a:pt x="363" y="148"/>
                  </a:lnTo>
                  <a:lnTo>
                    <a:pt x="360" y="154"/>
                  </a:lnTo>
                  <a:lnTo>
                    <a:pt x="360" y="154"/>
                  </a:lnTo>
                  <a:lnTo>
                    <a:pt x="366" y="160"/>
                  </a:lnTo>
                  <a:lnTo>
                    <a:pt x="369" y="160"/>
                  </a:lnTo>
                  <a:lnTo>
                    <a:pt x="378" y="160"/>
                  </a:lnTo>
                  <a:lnTo>
                    <a:pt x="387" y="160"/>
                  </a:lnTo>
                  <a:lnTo>
                    <a:pt x="390" y="163"/>
                  </a:lnTo>
                  <a:lnTo>
                    <a:pt x="393" y="166"/>
                  </a:lnTo>
                  <a:lnTo>
                    <a:pt x="393" y="166"/>
                  </a:lnTo>
                  <a:lnTo>
                    <a:pt x="396" y="166"/>
                  </a:lnTo>
                  <a:lnTo>
                    <a:pt x="396" y="163"/>
                  </a:lnTo>
                  <a:lnTo>
                    <a:pt x="396" y="160"/>
                  </a:lnTo>
                  <a:lnTo>
                    <a:pt x="396" y="160"/>
                  </a:lnTo>
                  <a:lnTo>
                    <a:pt x="399" y="160"/>
                  </a:lnTo>
                  <a:lnTo>
                    <a:pt x="402" y="163"/>
                  </a:lnTo>
                  <a:lnTo>
                    <a:pt x="402" y="172"/>
                  </a:lnTo>
                  <a:lnTo>
                    <a:pt x="402" y="172"/>
                  </a:lnTo>
                  <a:lnTo>
                    <a:pt x="405" y="178"/>
                  </a:lnTo>
                  <a:lnTo>
                    <a:pt x="405" y="178"/>
                  </a:lnTo>
                  <a:lnTo>
                    <a:pt x="408" y="178"/>
                  </a:lnTo>
                  <a:lnTo>
                    <a:pt x="411" y="178"/>
                  </a:lnTo>
                  <a:lnTo>
                    <a:pt x="414" y="178"/>
                  </a:lnTo>
                  <a:lnTo>
                    <a:pt x="414" y="187"/>
                  </a:lnTo>
                  <a:lnTo>
                    <a:pt x="414" y="187"/>
                  </a:lnTo>
                  <a:lnTo>
                    <a:pt x="420" y="187"/>
                  </a:lnTo>
                  <a:lnTo>
                    <a:pt x="426" y="184"/>
                  </a:lnTo>
                  <a:lnTo>
                    <a:pt x="429" y="184"/>
                  </a:lnTo>
                  <a:lnTo>
                    <a:pt x="438" y="184"/>
                  </a:lnTo>
                  <a:lnTo>
                    <a:pt x="438" y="184"/>
                  </a:lnTo>
                  <a:lnTo>
                    <a:pt x="441" y="190"/>
                  </a:lnTo>
                  <a:lnTo>
                    <a:pt x="441" y="196"/>
                  </a:lnTo>
                  <a:lnTo>
                    <a:pt x="441" y="196"/>
                  </a:lnTo>
                  <a:lnTo>
                    <a:pt x="453" y="196"/>
                  </a:lnTo>
                  <a:lnTo>
                    <a:pt x="460" y="196"/>
                  </a:lnTo>
                  <a:lnTo>
                    <a:pt x="460" y="205"/>
                  </a:lnTo>
                  <a:lnTo>
                    <a:pt x="460" y="205"/>
                  </a:lnTo>
                  <a:lnTo>
                    <a:pt x="466" y="202"/>
                  </a:lnTo>
                  <a:lnTo>
                    <a:pt x="469" y="202"/>
                  </a:lnTo>
                  <a:lnTo>
                    <a:pt x="472" y="205"/>
                  </a:lnTo>
                  <a:lnTo>
                    <a:pt x="478" y="209"/>
                  </a:lnTo>
                  <a:lnTo>
                    <a:pt x="478" y="209"/>
                  </a:lnTo>
                  <a:lnTo>
                    <a:pt x="481" y="212"/>
                  </a:lnTo>
                  <a:lnTo>
                    <a:pt x="481" y="215"/>
                  </a:lnTo>
                  <a:lnTo>
                    <a:pt x="475" y="218"/>
                  </a:lnTo>
                  <a:lnTo>
                    <a:pt x="466" y="221"/>
                  </a:lnTo>
                  <a:lnTo>
                    <a:pt x="466" y="221"/>
                  </a:lnTo>
                  <a:lnTo>
                    <a:pt x="466" y="221"/>
                  </a:lnTo>
                  <a:lnTo>
                    <a:pt x="469" y="224"/>
                  </a:lnTo>
                  <a:lnTo>
                    <a:pt x="472" y="224"/>
                  </a:lnTo>
                  <a:lnTo>
                    <a:pt x="472" y="224"/>
                  </a:lnTo>
                  <a:lnTo>
                    <a:pt x="463" y="230"/>
                  </a:lnTo>
                  <a:lnTo>
                    <a:pt x="457" y="236"/>
                  </a:lnTo>
                  <a:lnTo>
                    <a:pt x="450" y="239"/>
                  </a:lnTo>
                  <a:lnTo>
                    <a:pt x="447" y="248"/>
                  </a:lnTo>
                  <a:lnTo>
                    <a:pt x="447" y="248"/>
                  </a:lnTo>
                  <a:lnTo>
                    <a:pt x="441" y="251"/>
                  </a:lnTo>
                  <a:lnTo>
                    <a:pt x="438" y="254"/>
                  </a:lnTo>
                  <a:lnTo>
                    <a:pt x="438" y="254"/>
                  </a:lnTo>
                  <a:lnTo>
                    <a:pt x="426" y="251"/>
                  </a:lnTo>
                  <a:lnTo>
                    <a:pt x="420" y="248"/>
                  </a:lnTo>
                  <a:lnTo>
                    <a:pt x="417" y="245"/>
                  </a:lnTo>
                  <a:lnTo>
                    <a:pt x="417" y="245"/>
                  </a:lnTo>
                  <a:lnTo>
                    <a:pt x="417" y="242"/>
                  </a:lnTo>
                  <a:lnTo>
                    <a:pt x="414" y="242"/>
                  </a:lnTo>
                  <a:lnTo>
                    <a:pt x="408" y="239"/>
                  </a:lnTo>
                  <a:lnTo>
                    <a:pt x="402" y="236"/>
                  </a:lnTo>
                  <a:lnTo>
                    <a:pt x="402" y="233"/>
                  </a:lnTo>
                  <a:lnTo>
                    <a:pt x="402" y="230"/>
                  </a:lnTo>
                  <a:lnTo>
                    <a:pt x="402" y="230"/>
                  </a:lnTo>
                  <a:lnTo>
                    <a:pt x="396" y="230"/>
                  </a:lnTo>
                  <a:lnTo>
                    <a:pt x="396" y="227"/>
                  </a:lnTo>
                  <a:lnTo>
                    <a:pt x="393" y="221"/>
                  </a:lnTo>
                  <a:lnTo>
                    <a:pt x="393" y="221"/>
                  </a:lnTo>
                  <a:lnTo>
                    <a:pt x="378" y="221"/>
                  </a:lnTo>
                  <a:lnTo>
                    <a:pt x="378" y="221"/>
                  </a:lnTo>
                  <a:lnTo>
                    <a:pt x="372" y="224"/>
                  </a:lnTo>
                  <a:lnTo>
                    <a:pt x="372" y="227"/>
                  </a:lnTo>
                  <a:lnTo>
                    <a:pt x="375" y="236"/>
                  </a:lnTo>
                  <a:lnTo>
                    <a:pt x="372" y="242"/>
                  </a:lnTo>
                  <a:lnTo>
                    <a:pt x="372" y="242"/>
                  </a:lnTo>
                  <a:lnTo>
                    <a:pt x="375" y="245"/>
                  </a:lnTo>
                  <a:lnTo>
                    <a:pt x="378" y="248"/>
                  </a:lnTo>
                  <a:lnTo>
                    <a:pt x="384" y="251"/>
                  </a:lnTo>
                  <a:lnTo>
                    <a:pt x="384" y="257"/>
                  </a:lnTo>
                  <a:lnTo>
                    <a:pt x="384" y="257"/>
                  </a:lnTo>
                  <a:lnTo>
                    <a:pt x="393" y="257"/>
                  </a:lnTo>
                  <a:lnTo>
                    <a:pt x="396" y="260"/>
                  </a:lnTo>
                  <a:lnTo>
                    <a:pt x="399" y="260"/>
                  </a:lnTo>
                  <a:lnTo>
                    <a:pt x="402" y="257"/>
                  </a:lnTo>
                  <a:lnTo>
                    <a:pt x="402" y="257"/>
                  </a:lnTo>
                  <a:lnTo>
                    <a:pt x="405" y="263"/>
                  </a:lnTo>
                  <a:lnTo>
                    <a:pt x="408" y="266"/>
                  </a:lnTo>
                  <a:lnTo>
                    <a:pt x="411" y="281"/>
                  </a:lnTo>
                  <a:lnTo>
                    <a:pt x="411" y="281"/>
                  </a:lnTo>
                  <a:lnTo>
                    <a:pt x="411" y="284"/>
                  </a:lnTo>
                  <a:lnTo>
                    <a:pt x="414" y="284"/>
                  </a:lnTo>
                  <a:lnTo>
                    <a:pt x="417" y="284"/>
                  </a:lnTo>
                  <a:lnTo>
                    <a:pt x="417" y="284"/>
                  </a:lnTo>
                  <a:lnTo>
                    <a:pt x="420" y="293"/>
                  </a:lnTo>
                  <a:lnTo>
                    <a:pt x="417" y="305"/>
                  </a:lnTo>
                  <a:lnTo>
                    <a:pt x="414" y="323"/>
                  </a:lnTo>
                  <a:lnTo>
                    <a:pt x="414" y="323"/>
                  </a:lnTo>
                  <a:lnTo>
                    <a:pt x="408" y="323"/>
                  </a:lnTo>
                  <a:lnTo>
                    <a:pt x="408" y="320"/>
                  </a:lnTo>
                  <a:lnTo>
                    <a:pt x="405" y="314"/>
                  </a:lnTo>
                  <a:lnTo>
                    <a:pt x="405" y="314"/>
                  </a:lnTo>
                  <a:lnTo>
                    <a:pt x="393" y="311"/>
                  </a:lnTo>
                  <a:lnTo>
                    <a:pt x="387" y="308"/>
                  </a:lnTo>
                  <a:lnTo>
                    <a:pt x="384" y="302"/>
                  </a:lnTo>
                  <a:lnTo>
                    <a:pt x="384" y="302"/>
                  </a:lnTo>
                  <a:lnTo>
                    <a:pt x="375" y="302"/>
                  </a:lnTo>
                  <a:lnTo>
                    <a:pt x="369" y="296"/>
                  </a:lnTo>
                  <a:lnTo>
                    <a:pt x="363" y="293"/>
                  </a:lnTo>
                  <a:lnTo>
                    <a:pt x="354" y="293"/>
                  </a:lnTo>
                  <a:lnTo>
                    <a:pt x="354" y="293"/>
                  </a:lnTo>
                  <a:lnTo>
                    <a:pt x="357" y="296"/>
                  </a:lnTo>
                  <a:lnTo>
                    <a:pt x="360" y="299"/>
                  </a:lnTo>
                  <a:lnTo>
                    <a:pt x="366" y="299"/>
                  </a:lnTo>
                  <a:lnTo>
                    <a:pt x="369" y="302"/>
                  </a:lnTo>
                  <a:lnTo>
                    <a:pt x="369" y="302"/>
                  </a:lnTo>
                  <a:lnTo>
                    <a:pt x="366" y="305"/>
                  </a:lnTo>
                  <a:lnTo>
                    <a:pt x="366" y="308"/>
                  </a:lnTo>
                  <a:lnTo>
                    <a:pt x="369" y="311"/>
                  </a:lnTo>
                  <a:lnTo>
                    <a:pt x="372" y="311"/>
                  </a:lnTo>
                  <a:lnTo>
                    <a:pt x="369" y="314"/>
                  </a:lnTo>
                  <a:lnTo>
                    <a:pt x="369" y="314"/>
                  </a:lnTo>
                  <a:lnTo>
                    <a:pt x="372" y="317"/>
                  </a:lnTo>
                  <a:lnTo>
                    <a:pt x="375" y="320"/>
                  </a:lnTo>
                  <a:lnTo>
                    <a:pt x="384" y="323"/>
                  </a:lnTo>
                  <a:lnTo>
                    <a:pt x="384" y="323"/>
                  </a:lnTo>
                  <a:lnTo>
                    <a:pt x="387" y="323"/>
                  </a:lnTo>
                  <a:lnTo>
                    <a:pt x="390" y="326"/>
                  </a:lnTo>
                  <a:lnTo>
                    <a:pt x="390" y="326"/>
                  </a:lnTo>
                  <a:lnTo>
                    <a:pt x="396" y="326"/>
                  </a:lnTo>
                  <a:lnTo>
                    <a:pt x="396" y="336"/>
                  </a:lnTo>
                  <a:lnTo>
                    <a:pt x="396" y="336"/>
                  </a:lnTo>
                  <a:lnTo>
                    <a:pt x="381" y="332"/>
                  </a:lnTo>
                  <a:lnTo>
                    <a:pt x="369" y="326"/>
                  </a:lnTo>
                  <a:lnTo>
                    <a:pt x="369" y="326"/>
                  </a:lnTo>
                  <a:lnTo>
                    <a:pt x="357" y="323"/>
                  </a:lnTo>
                  <a:lnTo>
                    <a:pt x="345" y="317"/>
                  </a:lnTo>
                  <a:lnTo>
                    <a:pt x="345" y="317"/>
                  </a:lnTo>
                  <a:lnTo>
                    <a:pt x="336" y="314"/>
                  </a:lnTo>
                  <a:lnTo>
                    <a:pt x="323" y="308"/>
                  </a:lnTo>
                  <a:lnTo>
                    <a:pt x="323" y="308"/>
                  </a:lnTo>
                  <a:lnTo>
                    <a:pt x="320" y="308"/>
                  </a:lnTo>
                  <a:lnTo>
                    <a:pt x="320" y="305"/>
                  </a:lnTo>
                  <a:lnTo>
                    <a:pt x="317" y="302"/>
                  </a:lnTo>
                  <a:lnTo>
                    <a:pt x="317" y="302"/>
                  </a:lnTo>
                  <a:lnTo>
                    <a:pt x="308" y="299"/>
                  </a:lnTo>
                  <a:lnTo>
                    <a:pt x="299" y="296"/>
                  </a:lnTo>
                  <a:lnTo>
                    <a:pt x="299" y="296"/>
                  </a:lnTo>
                  <a:lnTo>
                    <a:pt x="296" y="293"/>
                  </a:lnTo>
                  <a:lnTo>
                    <a:pt x="296" y="284"/>
                  </a:lnTo>
                  <a:lnTo>
                    <a:pt x="296" y="284"/>
                  </a:lnTo>
                  <a:lnTo>
                    <a:pt x="290" y="284"/>
                  </a:lnTo>
                  <a:lnTo>
                    <a:pt x="287" y="281"/>
                  </a:lnTo>
                  <a:lnTo>
                    <a:pt x="287" y="278"/>
                  </a:lnTo>
                  <a:lnTo>
                    <a:pt x="287" y="278"/>
                  </a:lnTo>
                  <a:lnTo>
                    <a:pt x="278" y="275"/>
                  </a:lnTo>
                  <a:lnTo>
                    <a:pt x="269" y="269"/>
                  </a:lnTo>
                  <a:lnTo>
                    <a:pt x="266" y="260"/>
                  </a:lnTo>
                  <a:lnTo>
                    <a:pt x="260" y="254"/>
                  </a:lnTo>
                  <a:lnTo>
                    <a:pt x="260" y="254"/>
                  </a:lnTo>
                  <a:lnTo>
                    <a:pt x="260" y="251"/>
                  </a:lnTo>
                  <a:lnTo>
                    <a:pt x="260" y="245"/>
                  </a:lnTo>
                  <a:lnTo>
                    <a:pt x="260" y="239"/>
                  </a:lnTo>
                  <a:lnTo>
                    <a:pt x="263" y="233"/>
                  </a:lnTo>
                  <a:lnTo>
                    <a:pt x="263" y="233"/>
                  </a:lnTo>
                  <a:lnTo>
                    <a:pt x="272" y="233"/>
                  </a:lnTo>
                  <a:lnTo>
                    <a:pt x="272" y="233"/>
                  </a:lnTo>
                  <a:lnTo>
                    <a:pt x="269" y="227"/>
                  </a:lnTo>
                  <a:lnTo>
                    <a:pt x="266" y="224"/>
                  </a:lnTo>
                  <a:lnTo>
                    <a:pt x="266" y="221"/>
                  </a:lnTo>
                  <a:lnTo>
                    <a:pt x="266" y="221"/>
                  </a:lnTo>
                  <a:lnTo>
                    <a:pt x="275" y="221"/>
                  </a:lnTo>
                  <a:lnTo>
                    <a:pt x="275" y="221"/>
                  </a:lnTo>
                  <a:lnTo>
                    <a:pt x="275" y="218"/>
                  </a:lnTo>
                  <a:lnTo>
                    <a:pt x="275" y="212"/>
                  </a:lnTo>
                  <a:lnTo>
                    <a:pt x="275" y="205"/>
                  </a:lnTo>
                  <a:lnTo>
                    <a:pt x="275" y="205"/>
                  </a:lnTo>
                  <a:lnTo>
                    <a:pt x="284" y="205"/>
                  </a:lnTo>
                  <a:lnTo>
                    <a:pt x="284" y="205"/>
                  </a:lnTo>
                  <a:lnTo>
                    <a:pt x="287" y="199"/>
                  </a:lnTo>
                  <a:lnTo>
                    <a:pt x="287" y="193"/>
                  </a:lnTo>
                  <a:lnTo>
                    <a:pt x="287" y="187"/>
                  </a:lnTo>
                  <a:lnTo>
                    <a:pt x="287" y="184"/>
                  </a:lnTo>
                  <a:lnTo>
                    <a:pt x="287" y="184"/>
                  </a:lnTo>
                  <a:lnTo>
                    <a:pt x="287" y="181"/>
                  </a:lnTo>
                  <a:lnTo>
                    <a:pt x="284" y="181"/>
                  </a:lnTo>
                  <a:lnTo>
                    <a:pt x="275" y="178"/>
                  </a:lnTo>
                  <a:lnTo>
                    <a:pt x="275" y="178"/>
                  </a:lnTo>
                  <a:lnTo>
                    <a:pt x="275" y="160"/>
                  </a:lnTo>
                  <a:lnTo>
                    <a:pt x="275" y="160"/>
                  </a:lnTo>
                  <a:lnTo>
                    <a:pt x="269" y="160"/>
                  </a:lnTo>
                  <a:lnTo>
                    <a:pt x="266" y="163"/>
                  </a:lnTo>
                  <a:lnTo>
                    <a:pt x="266" y="163"/>
                  </a:lnTo>
                  <a:lnTo>
                    <a:pt x="263" y="160"/>
                  </a:lnTo>
                  <a:lnTo>
                    <a:pt x="263" y="154"/>
                  </a:lnTo>
                  <a:lnTo>
                    <a:pt x="260" y="151"/>
                  </a:lnTo>
                  <a:lnTo>
                    <a:pt x="260" y="148"/>
                  </a:lnTo>
                  <a:lnTo>
                    <a:pt x="260" y="148"/>
                  </a:lnTo>
                  <a:lnTo>
                    <a:pt x="257" y="148"/>
                  </a:lnTo>
                  <a:lnTo>
                    <a:pt x="251" y="151"/>
                  </a:lnTo>
                  <a:lnTo>
                    <a:pt x="251" y="151"/>
                  </a:lnTo>
                  <a:lnTo>
                    <a:pt x="248" y="148"/>
                  </a:lnTo>
                  <a:lnTo>
                    <a:pt x="248" y="148"/>
                  </a:lnTo>
                  <a:lnTo>
                    <a:pt x="239" y="139"/>
                  </a:lnTo>
                  <a:lnTo>
                    <a:pt x="239" y="139"/>
                  </a:lnTo>
                  <a:lnTo>
                    <a:pt x="236" y="142"/>
                  </a:lnTo>
                  <a:lnTo>
                    <a:pt x="233" y="142"/>
                  </a:lnTo>
                  <a:lnTo>
                    <a:pt x="230" y="142"/>
                  </a:lnTo>
                  <a:lnTo>
                    <a:pt x="230" y="142"/>
                  </a:lnTo>
                  <a:lnTo>
                    <a:pt x="227" y="139"/>
                  </a:lnTo>
                  <a:lnTo>
                    <a:pt x="221" y="136"/>
                  </a:lnTo>
                  <a:lnTo>
                    <a:pt x="215" y="136"/>
                  </a:lnTo>
                  <a:lnTo>
                    <a:pt x="215" y="136"/>
                  </a:lnTo>
                  <a:lnTo>
                    <a:pt x="218" y="130"/>
                  </a:lnTo>
                  <a:lnTo>
                    <a:pt x="218" y="127"/>
                  </a:lnTo>
                  <a:lnTo>
                    <a:pt x="212" y="121"/>
                  </a:lnTo>
                  <a:lnTo>
                    <a:pt x="200" y="118"/>
                  </a:lnTo>
                  <a:lnTo>
                    <a:pt x="196" y="112"/>
                  </a:lnTo>
                  <a:lnTo>
                    <a:pt x="200" y="106"/>
                  </a:lnTo>
                  <a:lnTo>
                    <a:pt x="200" y="106"/>
                  </a:lnTo>
                  <a:lnTo>
                    <a:pt x="184" y="109"/>
                  </a:lnTo>
                  <a:lnTo>
                    <a:pt x="178" y="112"/>
                  </a:lnTo>
                  <a:lnTo>
                    <a:pt x="178" y="118"/>
                  </a:lnTo>
                  <a:lnTo>
                    <a:pt x="178" y="118"/>
                  </a:lnTo>
                  <a:lnTo>
                    <a:pt x="172" y="121"/>
                  </a:lnTo>
                  <a:lnTo>
                    <a:pt x="169" y="118"/>
                  </a:lnTo>
                  <a:lnTo>
                    <a:pt x="166" y="115"/>
                  </a:lnTo>
                  <a:lnTo>
                    <a:pt x="166" y="115"/>
                  </a:lnTo>
                  <a:lnTo>
                    <a:pt x="160" y="118"/>
                  </a:lnTo>
                  <a:lnTo>
                    <a:pt x="154" y="118"/>
                  </a:lnTo>
                  <a:lnTo>
                    <a:pt x="154" y="118"/>
                  </a:lnTo>
                  <a:lnTo>
                    <a:pt x="145" y="118"/>
                  </a:lnTo>
                  <a:lnTo>
                    <a:pt x="136" y="115"/>
                  </a:lnTo>
                  <a:lnTo>
                    <a:pt x="136" y="115"/>
                  </a:lnTo>
                  <a:lnTo>
                    <a:pt x="130" y="118"/>
                  </a:lnTo>
                  <a:lnTo>
                    <a:pt x="121" y="118"/>
                  </a:lnTo>
                  <a:lnTo>
                    <a:pt x="121" y="118"/>
                  </a:lnTo>
                  <a:lnTo>
                    <a:pt x="112" y="118"/>
                  </a:lnTo>
                  <a:lnTo>
                    <a:pt x="106" y="115"/>
                  </a:lnTo>
                  <a:lnTo>
                    <a:pt x="106" y="115"/>
                  </a:lnTo>
                  <a:lnTo>
                    <a:pt x="79" y="115"/>
                  </a:lnTo>
                  <a:lnTo>
                    <a:pt x="66" y="115"/>
                  </a:lnTo>
                  <a:lnTo>
                    <a:pt x="51" y="112"/>
                  </a:lnTo>
                  <a:lnTo>
                    <a:pt x="51" y="112"/>
                  </a:lnTo>
                  <a:lnTo>
                    <a:pt x="42" y="103"/>
                  </a:lnTo>
                  <a:lnTo>
                    <a:pt x="42" y="103"/>
                  </a:lnTo>
                  <a:lnTo>
                    <a:pt x="33" y="103"/>
                  </a:lnTo>
                  <a:lnTo>
                    <a:pt x="33" y="100"/>
                  </a:lnTo>
                  <a:lnTo>
                    <a:pt x="30" y="94"/>
                  </a:lnTo>
                  <a:lnTo>
                    <a:pt x="30" y="94"/>
                  </a:lnTo>
                  <a:lnTo>
                    <a:pt x="18" y="94"/>
                  </a:lnTo>
                  <a:lnTo>
                    <a:pt x="15" y="94"/>
                  </a:lnTo>
                  <a:lnTo>
                    <a:pt x="15" y="88"/>
                  </a:lnTo>
                  <a:lnTo>
                    <a:pt x="15" y="88"/>
                  </a:lnTo>
                  <a:lnTo>
                    <a:pt x="24" y="88"/>
                  </a:lnTo>
                  <a:lnTo>
                    <a:pt x="30" y="85"/>
                  </a:lnTo>
                  <a:lnTo>
                    <a:pt x="39" y="78"/>
                  </a:lnTo>
                  <a:lnTo>
                    <a:pt x="39" y="78"/>
                  </a:lnTo>
                  <a:lnTo>
                    <a:pt x="33" y="72"/>
                  </a:lnTo>
                  <a:lnTo>
                    <a:pt x="24" y="72"/>
                  </a:lnTo>
                  <a:lnTo>
                    <a:pt x="12" y="69"/>
                  </a:lnTo>
                  <a:lnTo>
                    <a:pt x="9" y="69"/>
                  </a:lnTo>
                  <a:lnTo>
                    <a:pt x="6" y="66"/>
                  </a:lnTo>
                  <a:lnTo>
                    <a:pt x="6" y="66"/>
                  </a:lnTo>
                  <a:lnTo>
                    <a:pt x="3" y="66"/>
                  </a:lnTo>
                  <a:lnTo>
                    <a:pt x="3" y="69"/>
                  </a:lnTo>
                  <a:lnTo>
                    <a:pt x="3" y="69"/>
                  </a:lnTo>
                  <a:lnTo>
                    <a:pt x="0" y="69"/>
                  </a:lnTo>
                  <a:lnTo>
                    <a:pt x="0" y="66"/>
                  </a:lnTo>
                  <a:lnTo>
                    <a:pt x="3" y="60"/>
                  </a:lnTo>
                  <a:lnTo>
                    <a:pt x="12" y="48"/>
                  </a:lnTo>
                  <a:lnTo>
                    <a:pt x="12" y="48"/>
                  </a:lnTo>
                  <a:lnTo>
                    <a:pt x="12" y="39"/>
                  </a:lnTo>
                  <a:lnTo>
                    <a:pt x="12" y="33"/>
                  </a:lnTo>
                  <a:lnTo>
                    <a:pt x="15" y="27"/>
                  </a:lnTo>
                  <a:lnTo>
                    <a:pt x="15" y="18"/>
                  </a:lnTo>
                  <a:lnTo>
                    <a:pt x="15" y="18"/>
                  </a:lnTo>
                  <a:close/>
                  <a:moveTo>
                    <a:pt x="311" y="230"/>
                  </a:moveTo>
                  <a:lnTo>
                    <a:pt x="311" y="230"/>
                  </a:lnTo>
                  <a:lnTo>
                    <a:pt x="314" y="227"/>
                  </a:lnTo>
                  <a:lnTo>
                    <a:pt x="317" y="224"/>
                  </a:lnTo>
                  <a:lnTo>
                    <a:pt x="323" y="224"/>
                  </a:lnTo>
                  <a:lnTo>
                    <a:pt x="333" y="224"/>
                  </a:lnTo>
                  <a:lnTo>
                    <a:pt x="342" y="224"/>
                  </a:lnTo>
                  <a:lnTo>
                    <a:pt x="342" y="224"/>
                  </a:lnTo>
                  <a:lnTo>
                    <a:pt x="342" y="221"/>
                  </a:lnTo>
                  <a:lnTo>
                    <a:pt x="339" y="218"/>
                  </a:lnTo>
                  <a:lnTo>
                    <a:pt x="333" y="212"/>
                  </a:lnTo>
                  <a:lnTo>
                    <a:pt x="333" y="212"/>
                  </a:lnTo>
                  <a:lnTo>
                    <a:pt x="327" y="209"/>
                  </a:lnTo>
                  <a:lnTo>
                    <a:pt x="320" y="209"/>
                  </a:lnTo>
                  <a:lnTo>
                    <a:pt x="314" y="209"/>
                  </a:lnTo>
                  <a:lnTo>
                    <a:pt x="308" y="205"/>
                  </a:lnTo>
                  <a:lnTo>
                    <a:pt x="308" y="205"/>
                  </a:lnTo>
                  <a:lnTo>
                    <a:pt x="308" y="212"/>
                  </a:lnTo>
                  <a:lnTo>
                    <a:pt x="308" y="218"/>
                  </a:lnTo>
                  <a:lnTo>
                    <a:pt x="308" y="227"/>
                  </a:lnTo>
                  <a:lnTo>
                    <a:pt x="308" y="227"/>
                  </a:lnTo>
                  <a:lnTo>
                    <a:pt x="311" y="230"/>
                  </a:lnTo>
                  <a:lnTo>
                    <a:pt x="311" y="23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2" name="Freeform 89"/>
            <p:cNvSpPr>
              <a:spLocks/>
            </p:cNvSpPr>
            <p:nvPr/>
          </p:nvSpPr>
          <p:spPr bwMode="auto">
            <a:xfrm>
              <a:off x="2255838" y="2124075"/>
              <a:ext cx="481013" cy="234950"/>
            </a:xfrm>
            <a:custGeom>
              <a:avLst/>
              <a:gdLst>
                <a:gd name="T0" fmla="*/ 30 w 303"/>
                <a:gd name="T1" fmla="*/ 109 h 148"/>
                <a:gd name="T2" fmla="*/ 43 w 303"/>
                <a:gd name="T3" fmla="*/ 100 h 148"/>
                <a:gd name="T4" fmla="*/ 61 w 303"/>
                <a:gd name="T5" fmla="*/ 94 h 148"/>
                <a:gd name="T6" fmla="*/ 106 w 303"/>
                <a:gd name="T7" fmla="*/ 91 h 148"/>
                <a:gd name="T8" fmla="*/ 88 w 303"/>
                <a:gd name="T9" fmla="*/ 85 h 148"/>
                <a:gd name="T10" fmla="*/ 58 w 303"/>
                <a:gd name="T11" fmla="*/ 82 h 148"/>
                <a:gd name="T12" fmla="*/ 46 w 303"/>
                <a:gd name="T13" fmla="*/ 88 h 148"/>
                <a:gd name="T14" fmla="*/ 21 w 303"/>
                <a:gd name="T15" fmla="*/ 82 h 148"/>
                <a:gd name="T16" fmla="*/ 37 w 303"/>
                <a:gd name="T17" fmla="*/ 70 h 148"/>
                <a:gd name="T18" fmla="*/ 43 w 303"/>
                <a:gd name="T19" fmla="*/ 63 h 148"/>
                <a:gd name="T20" fmla="*/ 52 w 303"/>
                <a:gd name="T21" fmla="*/ 60 h 148"/>
                <a:gd name="T22" fmla="*/ 24 w 303"/>
                <a:gd name="T23" fmla="*/ 57 h 148"/>
                <a:gd name="T24" fmla="*/ 6 w 303"/>
                <a:gd name="T25" fmla="*/ 54 h 148"/>
                <a:gd name="T26" fmla="*/ 0 w 303"/>
                <a:gd name="T27" fmla="*/ 45 h 148"/>
                <a:gd name="T28" fmla="*/ 21 w 303"/>
                <a:gd name="T29" fmla="*/ 30 h 148"/>
                <a:gd name="T30" fmla="*/ 21 w 303"/>
                <a:gd name="T31" fmla="*/ 24 h 148"/>
                <a:gd name="T32" fmla="*/ 61 w 303"/>
                <a:gd name="T33" fmla="*/ 9 h 148"/>
                <a:gd name="T34" fmla="*/ 73 w 303"/>
                <a:gd name="T35" fmla="*/ 0 h 148"/>
                <a:gd name="T36" fmla="*/ 82 w 303"/>
                <a:gd name="T37" fmla="*/ 6 h 148"/>
                <a:gd name="T38" fmla="*/ 91 w 303"/>
                <a:gd name="T39" fmla="*/ 21 h 148"/>
                <a:gd name="T40" fmla="*/ 82 w 303"/>
                <a:gd name="T41" fmla="*/ 24 h 148"/>
                <a:gd name="T42" fmla="*/ 91 w 303"/>
                <a:gd name="T43" fmla="*/ 27 h 148"/>
                <a:gd name="T44" fmla="*/ 106 w 303"/>
                <a:gd name="T45" fmla="*/ 18 h 148"/>
                <a:gd name="T46" fmla="*/ 130 w 303"/>
                <a:gd name="T47" fmla="*/ 30 h 148"/>
                <a:gd name="T48" fmla="*/ 136 w 303"/>
                <a:gd name="T49" fmla="*/ 33 h 148"/>
                <a:gd name="T50" fmla="*/ 157 w 303"/>
                <a:gd name="T51" fmla="*/ 18 h 148"/>
                <a:gd name="T52" fmla="*/ 170 w 303"/>
                <a:gd name="T53" fmla="*/ 21 h 148"/>
                <a:gd name="T54" fmla="*/ 182 w 303"/>
                <a:gd name="T55" fmla="*/ 42 h 148"/>
                <a:gd name="T56" fmla="*/ 188 w 303"/>
                <a:gd name="T57" fmla="*/ 51 h 148"/>
                <a:gd name="T58" fmla="*/ 200 w 303"/>
                <a:gd name="T59" fmla="*/ 42 h 148"/>
                <a:gd name="T60" fmla="*/ 188 w 303"/>
                <a:gd name="T61" fmla="*/ 33 h 148"/>
                <a:gd name="T62" fmla="*/ 188 w 303"/>
                <a:gd name="T63" fmla="*/ 9 h 148"/>
                <a:gd name="T64" fmla="*/ 203 w 303"/>
                <a:gd name="T65" fmla="*/ 6 h 148"/>
                <a:gd name="T66" fmla="*/ 221 w 303"/>
                <a:gd name="T67" fmla="*/ 33 h 148"/>
                <a:gd name="T68" fmla="*/ 233 w 303"/>
                <a:gd name="T69" fmla="*/ 42 h 148"/>
                <a:gd name="T70" fmla="*/ 236 w 303"/>
                <a:gd name="T71" fmla="*/ 51 h 148"/>
                <a:gd name="T72" fmla="*/ 239 w 303"/>
                <a:gd name="T73" fmla="*/ 63 h 148"/>
                <a:gd name="T74" fmla="*/ 245 w 303"/>
                <a:gd name="T75" fmla="*/ 73 h 148"/>
                <a:gd name="T76" fmla="*/ 257 w 303"/>
                <a:gd name="T77" fmla="*/ 79 h 148"/>
                <a:gd name="T78" fmla="*/ 284 w 303"/>
                <a:gd name="T79" fmla="*/ 88 h 148"/>
                <a:gd name="T80" fmla="*/ 297 w 303"/>
                <a:gd name="T81" fmla="*/ 100 h 148"/>
                <a:gd name="T82" fmla="*/ 303 w 303"/>
                <a:gd name="T83" fmla="*/ 106 h 148"/>
                <a:gd name="T84" fmla="*/ 281 w 303"/>
                <a:gd name="T85" fmla="*/ 106 h 148"/>
                <a:gd name="T86" fmla="*/ 269 w 303"/>
                <a:gd name="T87" fmla="*/ 115 h 148"/>
                <a:gd name="T88" fmla="*/ 275 w 303"/>
                <a:gd name="T89" fmla="*/ 136 h 148"/>
                <a:gd name="T90" fmla="*/ 233 w 303"/>
                <a:gd name="T91" fmla="*/ 136 h 148"/>
                <a:gd name="T92" fmla="*/ 176 w 303"/>
                <a:gd name="T93" fmla="*/ 136 h 148"/>
                <a:gd name="T94" fmla="*/ 154 w 303"/>
                <a:gd name="T95" fmla="*/ 139 h 148"/>
                <a:gd name="T96" fmla="*/ 139 w 303"/>
                <a:gd name="T97" fmla="*/ 145 h 148"/>
                <a:gd name="T98" fmla="*/ 97 w 303"/>
                <a:gd name="T99" fmla="*/ 148 h 148"/>
                <a:gd name="T100" fmla="*/ 52 w 303"/>
                <a:gd name="T101" fmla="*/ 121 h 148"/>
                <a:gd name="T102" fmla="*/ 46 w 303"/>
                <a:gd name="T103" fmla="*/ 115 h 148"/>
                <a:gd name="T104" fmla="*/ 43 w 303"/>
                <a:gd name="T105" fmla="*/ 115 h 148"/>
                <a:gd name="T106" fmla="*/ 43 w 303"/>
                <a:gd name="T107" fmla="*/ 10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3" h="148">
                  <a:moveTo>
                    <a:pt x="33" y="115"/>
                  </a:moveTo>
                  <a:lnTo>
                    <a:pt x="33" y="115"/>
                  </a:lnTo>
                  <a:lnTo>
                    <a:pt x="30" y="115"/>
                  </a:lnTo>
                  <a:lnTo>
                    <a:pt x="30" y="109"/>
                  </a:lnTo>
                  <a:lnTo>
                    <a:pt x="37" y="103"/>
                  </a:lnTo>
                  <a:lnTo>
                    <a:pt x="37" y="103"/>
                  </a:lnTo>
                  <a:lnTo>
                    <a:pt x="40" y="100"/>
                  </a:lnTo>
                  <a:lnTo>
                    <a:pt x="43" y="100"/>
                  </a:lnTo>
                  <a:lnTo>
                    <a:pt x="52" y="100"/>
                  </a:lnTo>
                  <a:lnTo>
                    <a:pt x="52" y="100"/>
                  </a:lnTo>
                  <a:lnTo>
                    <a:pt x="58" y="97"/>
                  </a:lnTo>
                  <a:lnTo>
                    <a:pt x="61" y="94"/>
                  </a:lnTo>
                  <a:lnTo>
                    <a:pt x="61" y="94"/>
                  </a:lnTo>
                  <a:lnTo>
                    <a:pt x="85" y="94"/>
                  </a:lnTo>
                  <a:lnTo>
                    <a:pt x="97" y="94"/>
                  </a:lnTo>
                  <a:lnTo>
                    <a:pt x="106" y="91"/>
                  </a:lnTo>
                  <a:lnTo>
                    <a:pt x="106" y="91"/>
                  </a:lnTo>
                  <a:lnTo>
                    <a:pt x="103" y="88"/>
                  </a:lnTo>
                  <a:lnTo>
                    <a:pt x="100" y="85"/>
                  </a:lnTo>
                  <a:lnTo>
                    <a:pt x="88" y="85"/>
                  </a:lnTo>
                  <a:lnTo>
                    <a:pt x="73" y="88"/>
                  </a:lnTo>
                  <a:lnTo>
                    <a:pt x="61" y="88"/>
                  </a:lnTo>
                  <a:lnTo>
                    <a:pt x="61" y="88"/>
                  </a:lnTo>
                  <a:lnTo>
                    <a:pt x="58" y="82"/>
                  </a:lnTo>
                  <a:lnTo>
                    <a:pt x="58" y="82"/>
                  </a:lnTo>
                  <a:lnTo>
                    <a:pt x="52" y="85"/>
                  </a:lnTo>
                  <a:lnTo>
                    <a:pt x="46" y="88"/>
                  </a:lnTo>
                  <a:lnTo>
                    <a:pt x="46" y="88"/>
                  </a:lnTo>
                  <a:lnTo>
                    <a:pt x="33" y="85"/>
                  </a:lnTo>
                  <a:lnTo>
                    <a:pt x="27" y="82"/>
                  </a:lnTo>
                  <a:lnTo>
                    <a:pt x="21" y="82"/>
                  </a:lnTo>
                  <a:lnTo>
                    <a:pt x="21" y="82"/>
                  </a:lnTo>
                  <a:lnTo>
                    <a:pt x="18" y="79"/>
                  </a:lnTo>
                  <a:lnTo>
                    <a:pt x="18" y="76"/>
                  </a:lnTo>
                  <a:lnTo>
                    <a:pt x="27" y="73"/>
                  </a:lnTo>
                  <a:lnTo>
                    <a:pt x="37" y="70"/>
                  </a:lnTo>
                  <a:lnTo>
                    <a:pt x="40" y="70"/>
                  </a:lnTo>
                  <a:lnTo>
                    <a:pt x="40" y="66"/>
                  </a:lnTo>
                  <a:lnTo>
                    <a:pt x="40" y="66"/>
                  </a:lnTo>
                  <a:lnTo>
                    <a:pt x="43" y="63"/>
                  </a:lnTo>
                  <a:lnTo>
                    <a:pt x="46" y="63"/>
                  </a:lnTo>
                  <a:lnTo>
                    <a:pt x="52" y="66"/>
                  </a:lnTo>
                  <a:lnTo>
                    <a:pt x="52" y="66"/>
                  </a:lnTo>
                  <a:lnTo>
                    <a:pt x="52" y="60"/>
                  </a:lnTo>
                  <a:lnTo>
                    <a:pt x="49" y="54"/>
                  </a:lnTo>
                  <a:lnTo>
                    <a:pt x="43" y="54"/>
                  </a:lnTo>
                  <a:lnTo>
                    <a:pt x="37" y="54"/>
                  </a:lnTo>
                  <a:lnTo>
                    <a:pt x="24" y="57"/>
                  </a:lnTo>
                  <a:lnTo>
                    <a:pt x="15" y="60"/>
                  </a:lnTo>
                  <a:lnTo>
                    <a:pt x="9" y="57"/>
                  </a:lnTo>
                  <a:lnTo>
                    <a:pt x="9" y="57"/>
                  </a:lnTo>
                  <a:lnTo>
                    <a:pt x="6" y="54"/>
                  </a:lnTo>
                  <a:lnTo>
                    <a:pt x="6" y="48"/>
                  </a:lnTo>
                  <a:lnTo>
                    <a:pt x="6" y="45"/>
                  </a:lnTo>
                  <a:lnTo>
                    <a:pt x="0" y="45"/>
                  </a:lnTo>
                  <a:lnTo>
                    <a:pt x="0" y="45"/>
                  </a:lnTo>
                  <a:lnTo>
                    <a:pt x="6" y="33"/>
                  </a:lnTo>
                  <a:lnTo>
                    <a:pt x="12" y="30"/>
                  </a:lnTo>
                  <a:lnTo>
                    <a:pt x="21" y="30"/>
                  </a:lnTo>
                  <a:lnTo>
                    <a:pt x="21" y="30"/>
                  </a:lnTo>
                  <a:lnTo>
                    <a:pt x="24" y="30"/>
                  </a:lnTo>
                  <a:lnTo>
                    <a:pt x="24" y="27"/>
                  </a:lnTo>
                  <a:lnTo>
                    <a:pt x="21" y="24"/>
                  </a:lnTo>
                  <a:lnTo>
                    <a:pt x="21" y="24"/>
                  </a:lnTo>
                  <a:lnTo>
                    <a:pt x="27" y="18"/>
                  </a:lnTo>
                  <a:lnTo>
                    <a:pt x="40" y="15"/>
                  </a:lnTo>
                  <a:lnTo>
                    <a:pt x="61" y="9"/>
                  </a:lnTo>
                  <a:lnTo>
                    <a:pt x="61" y="9"/>
                  </a:lnTo>
                  <a:lnTo>
                    <a:pt x="67" y="3"/>
                  </a:lnTo>
                  <a:lnTo>
                    <a:pt x="70" y="0"/>
                  </a:lnTo>
                  <a:lnTo>
                    <a:pt x="73" y="0"/>
                  </a:lnTo>
                  <a:lnTo>
                    <a:pt x="73" y="0"/>
                  </a:lnTo>
                  <a:lnTo>
                    <a:pt x="73" y="3"/>
                  </a:lnTo>
                  <a:lnTo>
                    <a:pt x="76" y="3"/>
                  </a:lnTo>
                  <a:lnTo>
                    <a:pt x="82" y="6"/>
                  </a:lnTo>
                  <a:lnTo>
                    <a:pt x="82" y="6"/>
                  </a:lnTo>
                  <a:lnTo>
                    <a:pt x="79" y="18"/>
                  </a:lnTo>
                  <a:lnTo>
                    <a:pt x="82" y="21"/>
                  </a:lnTo>
                  <a:lnTo>
                    <a:pt x="91" y="21"/>
                  </a:lnTo>
                  <a:lnTo>
                    <a:pt x="91" y="21"/>
                  </a:lnTo>
                  <a:lnTo>
                    <a:pt x="88" y="24"/>
                  </a:lnTo>
                  <a:lnTo>
                    <a:pt x="88" y="24"/>
                  </a:lnTo>
                  <a:lnTo>
                    <a:pt x="82" y="24"/>
                  </a:lnTo>
                  <a:lnTo>
                    <a:pt x="82" y="24"/>
                  </a:lnTo>
                  <a:lnTo>
                    <a:pt x="85" y="27"/>
                  </a:lnTo>
                  <a:lnTo>
                    <a:pt x="91" y="30"/>
                  </a:lnTo>
                  <a:lnTo>
                    <a:pt x="91" y="30"/>
                  </a:lnTo>
                  <a:lnTo>
                    <a:pt x="91" y="27"/>
                  </a:lnTo>
                  <a:lnTo>
                    <a:pt x="91" y="24"/>
                  </a:lnTo>
                  <a:lnTo>
                    <a:pt x="94" y="21"/>
                  </a:lnTo>
                  <a:lnTo>
                    <a:pt x="94" y="21"/>
                  </a:lnTo>
                  <a:lnTo>
                    <a:pt x="106" y="18"/>
                  </a:lnTo>
                  <a:lnTo>
                    <a:pt x="118" y="18"/>
                  </a:lnTo>
                  <a:lnTo>
                    <a:pt x="118" y="18"/>
                  </a:lnTo>
                  <a:lnTo>
                    <a:pt x="127" y="24"/>
                  </a:lnTo>
                  <a:lnTo>
                    <a:pt x="130" y="30"/>
                  </a:lnTo>
                  <a:lnTo>
                    <a:pt x="130" y="36"/>
                  </a:lnTo>
                  <a:lnTo>
                    <a:pt x="130" y="36"/>
                  </a:lnTo>
                  <a:lnTo>
                    <a:pt x="133" y="36"/>
                  </a:lnTo>
                  <a:lnTo>
                    <a:pt x="136" y="33"/>
                  </a:lnTo>
                  <a:lnTo>
                    <a:pt x="139" y="30"/>
                  </a:lnTo>
                  <a:lnTo>
                    <a:pt x="145" y="30"/>
                  </a:lnTo>
                  <a:lnTo>
                    <a:pt x="145" y="30"/>
                  </a:lnTo>
                  <a:lnTo>
                    <a:pt x="157" y="18"/>
                  </a:lnTo>
                  <a:lnTo>
                    <a:pt x="157" y="18"/>
                  </a:lnTo>
                  <a:lnTo>
                    <a:pt x="163" y="21"/>
                  </a:lnTo>
                  <a:lnTo>
                    <a:pt x="170" y="21"/>
                  </a:lnTo>
                  <a:lnTo>
                    <a:pt x="170" y="21"/>
                  </a:lnTo>
                  <a:lnTo>
                    <a:pt x="173" y="30"/>
                  </a:lnTo>
                  <a:lnTo>
                    <a:pt x="176" y="36"/>
                  </a:lnTo>
                  <a:lnTo>
                    <a:pt x="176" y="36"/>
                  </a:lnTo>
                  <a:lnTo>
                    <a:pt x="182" y="42"/>
                  </a:lnTo>
                  <a:lnTo>
                    <a:pt x="185" y="48"/>
                  </a:lnTo>
                  <a:lnTo>
                    <a:pt x="185" y="54"/>
                  </a:lnTo>
                  <a:lnTo>
                    <a:pt x="185" y="54"/>
                  </a:lnTo>
                  <a:lnTo>
                    <a:pt x="188" y="51"/>
                  </a:lnTo>
                  <a:lnTo>
                    <a:pt x="191" y="48"/>
                  </a:lnTo>
                  <a:lnTo>
                    <a:pt x="194" y="45"/>
                  </a:lnTo>
                  <a:lnTo>
                    <a:pt x="200" y="42"/>
                  </a:lnTo>
                  <a:lnTo>
                    <a:pt x="200" y="42"/>
                  </a:lnTo>
                  <a:lnTo>
                    <a:pt x="197" y="39"/>
                  </a:lnTo>
                  <a:lnTo>
                    <a:pt x="194" y="36"/>
                  </a:lnTo>
                  <a:lnTo>
                    <a:pt x="188" y="33"/>
                  </a:lnTo>
                  <a:lnTo>
                    <a:pt x="188" y="33"/>
                  </a:lnTo>
                  <a:lnTo>
                    <a:pt x="185" y="27"/>
                  </a:lnTo>
                  <a:lnTo>
                    <a:pt x="188" y="21"/>
                  </a:lnTo>
                  <a:lnTo>
                    <a:pt x="188" y="15"/>
                  </a:lnTo>
                  <a:lnTo>
                    <a:pt x="188" y="9"/>
                  </a:lnTo>
                  <a:lnTo>
                    <a:pt x="188" y="9"/>
                  </a:lnTo>
                  <a:lnTo>
                    <a:pt x="194" y="6"/>
                  </a:lnTo>
                  <a:lnTo>
                    <a:pt x="200" y="6"/>
                  </a:lnTo>
                  <a:lnTo>
                    <a:pt x="203" y="6"/>
                  </a:lnTo>
                  <a:lnTo>
                    <a:pt x="203" y="6"/>
                  </a:lnTo>
                  <a:lnTo>
                    <a:pt x="206" y="12"/>
                  </a:lnTo>
                  <a:lnTo>
                    <a:pt x="209" y="18"/>
                  </a:lnTo>
                  <a:lnTo>
                    <a:pt x="221" y="33"/>
                  </a:lnTo>
                  <a:lnTo>
                    <a:pt x="221" y="33"/>
                  </a:lnTo>
                  <a:lnTo>
                    <a:pt x="224" y="42"/>
                  </a:lnTo>
                  <a:lnTo>
                    <a:pt x="230" y="45"/>
                  </a:lnTo>
                  <a:lnTo>
                    <a:pt x="233" y="42"/>
                  </a:lnTo>
                  <a:lnTo>
                    <a:pt x="233" y="42"/>
                  </a:lnTo>
                  <a:lnTo>
                    <a:pt x="236" y="45"/>
                  </a:lnTo>
                  <a:lnTo>
                    <a:pt x="236" y="48"/>
                  </a:lnTo>
                  <a:lnTo>
                    <a:pt x="236" y="51"/>
                  </a:lnTo>
                  <a:lnTo>
                    <a:pt x="239" y="54"/>
                  </a:lnTo>
                  <a:lnTo>
                    <a:pt x="239" y="54"/>
                  </a:lnTo>
                  <a:lnTo>
                    <a:pt x="239" y="60"/>
                  </a:lnTo>
                  <a:lnTo>
                    <a:pt x="239" y="63"/>
                  </a:lnTo>
                  <a:lnTo>
                    <a:pt x="236" y="66"/>
                  </a:lnTo>
                  <a:lnTo>
                    <a:pt x="236" y="66"/>
                  </a:lnTo>
                  <a:lnTo>
                    <a:pt x="239" y="70"/>
                  </a:lnTo>
                  <a:lnTo>
                    <a:pt x="245" y="73"/>
                  </a:lnTo>
                  <a:lnTo>
                    <a:pt x="248" y="76"/>
                  </a:lnTo>
                  <a:lnTo>
                    <a:pt x="248" y="82"/>
                  </a:lnTo>
                  <a:lnTo>
                    <a:pt x="248" y="82"/>
                  </a:lnTo>
                  <a:lnTo>
                    <a:pt x="257" y="79"/>
                  </a:lnTo>
                  <a:lnTo>
                    <a:pt x="263" y="82"/>
                  </a:lnTo>
                  <a:lnTo>
                    <a:pt x="272" y="85"/>
                  </a:lnTo>
                  <a:lnTo>
                    <a:pt x="284" y="88"/>
                  </a:lnTo>
                  <a:lnTo>
                    <a:pt x="284" y="88"/>
                  </a:lnTo>
                  <a:lnTo>
                    <a:pt x="284" y="94"/>
                  </a:lnTo>
                  <a:lnTo>
                    <a:pt x="287" y="97"/>
                  </a:lnTo>
                  <a:lnTo>
                    <a:pt x="297" y="100"/>
                  </a:lnTo>
                  <a:lnTo>
                    <a:pt x="297" y="100"/>
                  </a:lnTo>
                  <a:lnTo>
                    <a:pt x="294" y="103"/>
                  </a:lnTo>
                  <a:lnTo>
                    <a:pt x="297" y="106"/>
                  </a:lnTo>
                  <a:lnTo>
                    <a:pt x="303" y="106"/>
                  </a:lnTo>
                  <a:lnTo>
                    <a:pt x="303" y="106"/>
                  </a:lnTo>
                  <a:lnTo>
                    <a:pt x="300" y="112"/>
                  </a:lnTo>
                  <a:lnTo>
                    <a:pt x="297" y="115"/>
                  </a:lnTo>
                  <a:lnTo>
                    <a:pt x="287" y="112"/>
                  </a:lnTo>
                  <a:lnTo>
                    <a:pt x="281" y="106"/>
                  </a:lnTo>
                  <a:lnTo>
                    <a:pt x="275" y="106"/>
                  </a:lnTo>
                  <a:lnTo>
                    <a:pt x="269" y="106"/>
                  </a:lnTo>
                  <a:lnTo>
                    <a:pt x="269" y="106"/>
                  </a:lnTo>
                  <a:lnTo>
                    <a:pt x="269" y="115"/>
                  </a:lnTo>
                  <a:lnTo>
                    <a:pt x="272" y="121"/>
                  </a:lnTo>
                  <a:lnTo>
                    <a:pt x="278" y="124"/>
                  </a:lnTo>
                  <a:lnTo>
                    <a:pt x="275" y="136"/>
                  </a:lnTo>
                  <a:lnTo>
                    <a:pt x="275" y="136"/>
                  </a:lnTo>
                  <a:lnTo>
                    <a:pt x="254" y="139"/>
                  </a:lnTo>
                  <a:lnTo>
                    <a:pt x="242" y="139"/>
                  </a:lnTo>
                  <a:lnTo>
                    <a:pt x="233" y="136"/>
                  </a:lnTo>
                  <a:lnTo>
                    <a:pt x="233" y="136"/>
                  </a:lnTo>
                  <a:lnTo>
                    <a:pt x="221" y="130"/>
                  </a:lnTo>
                  <a:lnTo>
                    <a:pt x="206" y="127"/>
                  </a:lnTo>
                  <a:lnTo>
                    <a:pt x="191" y="130"/>
                  </a:lnTo>
                  <a:lnTo>
                    <a:pt x="176" y="136"/>
                  </a:lnTo>
                  <a:lnTo>
                    <a:pt x="176" y="136"/>
                  </a:lnTo>
                  <a:lnTo>
                    <a:pt x="167" y="136"/>
                  </a:lnTo>
                  <a:lnTo>
                    <a:pt x="154" y="139"/>
                  </a:lnTo>
                  <a:lnTo>
                    <a:pt x="154" y="139"/>
                  </a:lnTo>
                  <a:lnTo>
                    <a:pt x="151" y="142"/>
                  </a:lnTo>
                  <a:lnTo>
                    <a:pt x="151" y="148"/>
                  </a:lnTo>
                  <a:lnTo>
                    <a:pt x="151" y="148"/>
                  </a:lnTo>
                  <a:lnTo>
                    <a:pt x="139" y="145"/>
                  </a:lnTo>
                  <a:lnTo>
                    <a:pt x="127" y="145"/>
                  </a:lnTo>
                  <a:lnTo>
                    <a:pt x="112" y="148"/>
                  </a:lnTo>
                  <a:lnTo>
                    <a:pt x="97" y="148"/>
                  </a:lnTo>
                  <a:lnTo>
                    <a:pt x="97" y="148"/>
                  </a:lnTo>
                  <a:lnTo>
                    <a:pt x="82" y="124"/>
                  </a:lnTo>
                  <a:lnTo>
                    <a:pt x="82" y="124"/>
                  </a:lnTo>
                  <a:lnTo>
                    <a:pt x="61" y="124"/>
                  </a:lnTo>
                  <a:lnTo>
                    <a:pt x="52" y="121"/>
                  </a:lnTo>
                  <a:lnTo>
                    <a:pt x="52" y="118"/>
                  </a:lnTo>
                  <a:lnTo>
                    <a:pt x="49" y="115"/>
                  </a:lnTo>
                  <a:lnTo>
                    <a:pt x="49" y="115"/>
                  </a:lnTo>
                  <a:lnTo>
                    <a:pt x="46" y="115"/>
                  </a:lnTo>
                  <a:lnTo>
                    <a:pt x="46" y="118"/>
                  </a:lnTo>
                  <a:lnTo>
                    <a:pt x="46" y="118"/>
                  </a:lnTo>
                  <a:lnTo>
                    <a:pt x="43" y="118"/>
                  </a:lnTo>
                  <a:lnTo>
                    <a:pt x="43" y="115"/>
                  </a:lnTo>
                  <a:lnTo>
                    <a:pt x="43" y="112"/>
                  </a:lnTo>
                  <a:lnTo>
                    <a:pt x="46" y="112"/>
                  </a:lnTo>
                  <a:lnTo>
                    <a:pt x="46" y="112"/>
                  </a:lnTo>
                  <a:lnTo>
                    <a:pt x="43" y="109"/>
                  </a:lnTo>
                  <a:lnTo>
                    <a:pt x="40" y="109"/>
                  </a:lnTo>
                  <a:lnTo>
                    <a:pt x="33" y="115"/>
                  </a:lnTo>
                  <a:lnTo>
                    <a:pt x="33" y="115"/>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3" name="Freeform 90"/>
            <p:cNvSpPr>
              <a:spLocks noEditPoints="1"/>
            </p:cNvSpPr>
            <p:nvPr/>
          </p:nvSpPr>
          <p:spPr bwMode="auto">
            <a:xfrm>
              <a:off x="984250" y="2195513"/>
              <a:ext cx="3417888" cy="3951287"/>
            </a:xfrm>
            <a:custGeom>
              <a:avLst/>
              <a:gdLst>
                <a:gd name="T0" fmla="*/ 1394 w 2153"/>
                <a:gd name="T1" fmla="*/ 155 h 2489"/>
                <a:gd name="T2" fmla="*/ 1267 w 2153"/>
                <a:gd name="T3" fmla="*/ 239 h 2489"/>
                <a:gd name="T4" fmla="*/ 1249 w 2153"/>
                <a:gd name="T5" fmla="*/ 399 h 2489"/>
                <a:gd name="T6" fmla="*/ 1424 w 2153"/>
                <a:gd name="T7" fmla="*/ 517 h 2489"/>
                <a:gd name="T8" fmla="*/ 1494 w 2153"/>
                <a:gd name="T9" fmla="*/ 378 h 2489"/>
                <a:gd name="T10" fmla="*/ 1615 w 2153"/>
                <a:gd name="T11" fmla="*/ 303 h 2489"/>
                <a:gd name="T12" fmla="*/ 1742 w 2153"/>
                <a:gd name="T13" fmla="*/ 369 h 2489"/>
                <a:gd name="T14" fmla="*/ 1829 w 2153"/>
                <a:gd name="T15" fmla="*/ 475 h 2489"/>
                <a:gd name="T16" fmla="*/ 1621 w 2153"/>
                <a:gd name="T17" fmla="*/ 599 h 2489"/>
                <a:gd name="T18" fmla="*/ 1708 w 2153"/>
                <a:gd name="T19" fmla="*/ 638 h 2489"/>
                <a:gd name="T20" fmla="*/ 1711 w 2153"/>
                <a:gd name="T21" fmla="*/ 684 h 2489"/>
                <a:gd name="T22" fmla="*/ 1578 w 2153"/>
                <a:gd name="T23" fmla="*/ 750 h 2489"/>
                <a:gd name="T24" fmla="*/ 1427 w 2153"/>
                <a:gd name="T25" fmla="*/ 947 h 2489"/>
                <a:gd name="T26" fmla="*/ 1345 w 2153"/>
                <a:gd name="T27" fmla="*/ 950 h 2489"/>
                <a:gd name="T28" fmla="*/ 1158 w 2153"/>
                <a:gd name="T29" fmla="*/ 1068 h 2489"/>
                <a:gd name="T30" fmla="*/ 1324 w 2153"/>
                <a:gd name="T31" fmla="*/ 1134 h 2489"/>
                <a:gd name="T32" fmla="*/ 1409 w 2153"/>
                <a:gd name="T33" fmla="*/ 1304 h 2489"/>
                <a:gd name="T34" fmla="*/ 1584 w 2153"/>
                <a:gd name="T35" fmla="*/ 1285 h 2489"/>
                <a:gd name="T36" fmla="*/ 1814 w 2153"/>
                <a:gd name="T37" fmla="*/ 1364 h 2489"/>
                <a:gd name="T38" fmla="*/ 2038 w 2153"/>
                <a:gd name="T39" fmla="*/ 1503 h 2489"/>
                <a:gd name="T40" fmla="*/ 2113 w 2153"/>
                <a:gd name="T41" fmla="*/ 1803 h 2489"/>
                <a:gd name="T42" fmla="*/ 1962 w 2153"/>
                <a:gd name="T43" fmla="*/ 1957 h 2489"/>
                <a:gd name="T44" fmla="*/ 1826 w 2153"/>
                <a:gd name="T45" fmla="*/ 2075 h 2489"/>
                <a:gd name="T46" fmla="*/ 1711 w 2153"/>
                <a:gd name="T47" fmla="*/ 2181 h 2489"/>
                <a:gd name="T48" fmla="*/ 1660 w 2153"/>
                <a:gd name="T49" fmla="*/ 2298 h 2489"/>
                <a:gd name="T50" fmla="*/ 1639 w 2153"/>
                <a:gd name="T51" fmla="*/ 2450 h 2489"/>
                <a:gd name="T52" fmla="*/ 1539 w 2153"/>
                <a:gd name="T53" fmla="*/ 2389 h 2489"/>
                <a:gd name="T54" fmla="*/ 1545 w 2153"/>
                <a:gd name="T55" fmla="*/ 2208 h 2489"/>
                <a:gd name="T56" fmla="*/ 1605 w 2153"/>
                <a:gd name="T57" fmla="*/ 1899 h 2489"/>
                <a:gd name="T58" fmla="*/ 1506 w 2153"/>
                <a:gd name="T59" fmla="*/ 1682 h 2489"/>
                <a:gd name="T60" fmla="*/ 1448 w 2153"/>
                <a:gd name="T61" fmla="*/ 1458 h 2489"/>
                <a:gd name="T62" fmla="*/ 1394 w 2153"/>
                <a:gd name="T63" fmla="*/ 1325 h 2489"/>
                <a:gd name="T64" fmla="*/ 1255 w 2153"/>
                <a:gd name="T65" fmla="*/ 1222 h 2489"/>
                <a:gd name="T66" fmla="*/ 1095 w 2153"/>
                <a:gd name="T67" fmla="*/ 1168 h 2489"/>
                <a:gd name="T68" fmla="*/ 937 w 2153"/>
                <a:gd name="T69" fmla="*/ 989 h 2489"/>
                <a:gd name="T70" fmla="*/ 934 w 2153"/>
                <a:gd name="T71" fmla="*/ 1041 h 2489"/>
                <a:gd name="T72" fmla="*/ 822 w 2153"/>
                <a:gd name="T73" fmla="*/ 886 h 2489"/>
                <a:gd name="T74" fmla="*/ 668 w 2153"/>
                <a:gd name="T75" fmla="*/ 554 h 2489"/>
                <a:gd name="T76" fmla="*/ 659 w 2153"/>
                <a:gd name="T77" fmla="*/ 514 h 2489"/>
                <a:gd name="T78" fmla="*/ 562 w 2153"/>
                <a:gd name="T79" fmla="*/ 412 h 2489"/>
                <a:gd name="T80" fmla="*/ 357 w 2153"/>
                <a:gd name="T81" fmla="*/ 309 h 2489"/>
                <a:gd name="T82" fmla="*/ 248 w 2153"/>
                <a:gd name="T83" fmla="*/ 324 h 2489"/>
                <a:gd name="T84" fmla="*/ 82 w 2153"/>
                <a:gd name="T85" fmla="*/ 445 h 2489"/>
                <a:gd name="T86" fmla="*/ 127 w 2153"/>
                <a:gd name="T87" fmla="*/ 354 h 2489"/>
                <a:gd name="T88" fmla="*/ 97 w 2153"/>
                <a:gd name="T89" fmla="*/ 239 h 2489"/>
                <a:gd name="T90" fmla="*/ 85 w 2153"/>
                <a:gd name="T91" fmla="*/ 173 h 2489"/>
                <a:gd name="T92" fmla="*/ 88 w 2153"/>
                <a:gd name="T93" fmla="*/ 55 h 2489"/>
                <a:gd name="T94" fmla="*/ 354 w 2153"/>
                <a:gd name="T95" fmla="*/ 58 h 2489"/>
                <a:gd name="T96" fmla="*/ 605 w 2153"/>
                <a:gd name="T97" fmla="*/ 64 h 2489"/>
                <a:gd name="T98" fmla="*/ 789 w 2153"/>
                <a:gd name="T99" fmla="*/ 82 h 2489"/>
                <a:gd name="T100" fmla="*/ 1016 w 2153"/>
                <a:gd name="T101" fmla="*/ 109 h 2489"/>
                <a:gd name="T102" fmla="*/ 1179 w 2153"/>
                <a:gd name="T103" fmla="*/ 127 h 2489"/>
                <a:gd name="T104" fmla="*/ 1225 w 2153"/>
                <a:gd name="T105" fmla="*/ 9 h 2489"/>
                <a:gd name="T106" fmla="*/ 1306 w 2153"/>
                <a:gd name="T107" fmla="*/ 94 h 2489"/>
                <a:gd name="T108" fmla="*/ 698 w 2153"/>
                <a:gd name="T109" fmla="*/ 167 h 2489"/>
                <a:gd name="T110" fmla="*/ 874 w 2153"/>
                <a:gd name="T111" fmla="*/ 297 h 2489"/>
                <a:gd name="T112" fmla="*/ 880 w 2153"/>
                <a:gd name="T113" fmla="*/ 269 h 2489"/>
                <a:gd name="T114" fmla="*/ 1155 w 2153"/>
                <a:gd name="T115" fmla="*/ 514 h 2489"/>
                <a:gd name="T116" fmla="*/ 1252 w 2153"/>
                <a:gd name="T117" fmla="*/ 623 h 2489"/>
                <a:gd name="T118" fmla="*/ 1333 w 2153"/>
                <a:gd name="T119" fmla="*/ 596 h 2489"/>
                <a:gd name="T120" fmla="*/ 1330 w 2153"/>
                <a:gd name="T121" fmla="*/ 650 h 2489"/>
                <a:gd name="T122" fmla="*/ 1418 w 2153"/>
                <a:gd name="T123" fmla="*/ 696 h 2489"/>
                <a:gd name="T124" fmla="*/ 1406 w 2153"/>
                <a:gd name="T125" fmla="*/ 729 h 2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53" h="2489">
                  <a:moveTo>
                    <a:pt x="1309" y="127"/>
                  </a:moveTo>
                  <a:lnTo>
                    <a:pt x="1309" y="127"/>
                  </a:lnTo>
                  <a:lnTo>
                    <a:pt x="1312" y="130"/>
                  </a:lnTo>
                  <a:lnTo>
                    <a:pt x="1315" y="127"/>
                  </a:lnTo>
                  <a:lnTo>
                    <a:pt x="1318" y="130"/>
                  </a:lnTo>
                  <a:lnTo>
                    <a:pt x="1318" y="139"/>
                  </a:lnTo>
                  <a:lnTo>
                    <a:pt x="1318" y="139"/>
                  </a:lnTo>
                  <a:lnTo>
                    <a:pt x="1330" y="139"/>
                  </a:lnTo>
                  <a:lnTo>
                    <a:pt x="1330" y="139"/>
                  </a:lnTo>
                  <a:lnTo>
                    <a:pt x="1336" y="130"/>
                  </a:lnTo>
                  <a:lnTo>
                    <a:pt x="1339" y="118"/>
                  </a:lnTo>
                  <a:lnTo>
                    <a:pt x="1339" y="118"/>
                  </a:lnTo>
                  <a:lnTo>
                    <a:pt x="1342" y="115"/>
                  </a:lnTo>
                  <a:lnTo>
                    <a:pt x="1345" y="106"/>
                  </a:lnTo>
                  <a:lnTo>
                    <a:pt x="1345" y="106"/>
                  </a:lnTo>
                  <a:lnTo>
                    <a:pt x="1352" y="106"/>
                  </a:lnTo>
                  <a:lnTo>
                    <a:pt x="1355" y="103"/>
                  </a:lnTo>
                  <a:lnTo>
                    <a:pt x="1358" y="97"/>
                  </a:lnTo>
                  <a:lnTo>
                    <a:pt x="1364" y="97"/>
                  </a:lnTo>
                  <a:lnTo>
                    <a:pt x="1364" y="97"/>
                  </a:lnTo>
                  <a:lnTo>
                    <a:pt x="1364" y="70"/>
                  </a:lnTo>
                  <a:lnTo>
                    <a:pt x="1364" y="70"/>
                  </a:lnTo>
                  <a:lnTo>
                    <a:pt x="1379" y="67"/>
                  </a:lnTo>
                  <a:lnTo>
                    <a:pt x="1388" y="67"/>
                  </a:lnTo>
                  <a:lnTo>
                    <a:pt x="1394" y="70"/>
                  </a:lnTo>
                  <a:lnTo>
                    <a:pt x="1394" y="70"/>
                  </a:lnTo>
                  <a:lnTo>
                    <a:pt x="1397" y="73"/>
                  </a:lnTo>
                  <a:lnTo>
                    <a:pt x="1397" y="76"/>
                  </a:lnTo>
                  <a:lnTo>
                    <a:pt x="1400" y="82"/>
                  </a:lnTo>
                  <a:lnTo>
                    <a:pt x="1400" y="82"/>
                  </a:lnTo>
                  <a:lnTo>
                    <a:pt x="1406" y="82"/>
                  </a:lnTo>
                  <a:lnTo>
                    <a:pt x="1406" y="82"/>
                  </a:lnTo>
                  <a:lnTo>
                    <a:pt x="1412" y="85"/>
                  </a:lnTo>
                  <a:lnTo>
                    <a:pt x="1418" y="91"/>
                  </a:lnTo>
                  <a:lnTo>
                    <a:pt x="1418" y="91"/>
                  </a:lnTo>
                  <a:lnTo>
                    <a:pt x="1418" y="97"/>
                  </a:lnTo>
                  <a:lnTo>
                    <a:pt x="1418" y="103"/>
                  </a:lnTo>
                  <a:lnTo>
                    <a:pt x="1406" y="109"/>
                  </a:lnTo>
                  <a:lnTo>
                    <a:pt x="1406" y="109"/>
                  </a:lnTo>
                  <a:lnTo>
                    <a:pt x="1412" y="115"/>
                  </a:lnTo>
                  <a:lnTo>
                    <a:pt x="1415" y="124"/>
                  </a:lnTo>
                  <a:lnTo>
                    <a:pt x="1418" y="130"/>
                  </a:lnTo>
                  <a:lnTo>
                    <a:pt x="1424" y="133"/>
                  </a:lnTo>
                  <a:lnTo>
                    <a:pt x="1424" y="133"/>
                  </a:lnTo>
                  <a:lnTo>
                    <a:pt x="1421" y="139"/>
                  </a:lnTo>
                  <a:lnTo>
                    <a:pt x="1415" y="145"/>
                  </a:lnTo>
                  <a:lnTo>
                    <a:pt x="1409" y="148"/>
                  </a:lnTo>
                  <a:lnTo>
                    <a:pt x="1406" y="155"/>
                  </a:lnTo>
                  <a:lnTo>
                    <a:pt x="1406" y="155"/>
                  </a:lnTo>
                  <a:lnTo>
                    <a:pt x="1403" y="155"/>
                  </a:lnTo>
                  <a:lnTo>
                    <a:pt x="1400" y="158"/>
                  </a:lnTo>
                  <a:lnTo>
                    <a:pt x="1397" y="158"/>
                  </a:lnTo>
                  <a:lnTo>
                    <a:pt x="1394" y="155"/>
                  </a:lnTo>
                  <a:lnTo>
                    <a:pt x="1394" y="155"/>
                  </a:lnTo>
                  <a:lnTo>
                    <a:pt x="1391" y="161"/>
                  </a:lnTo>
                  <a:lnTo>
                    <a:pt x="1388" y="164"/>
                  </a:lnTo>
                  <a:lnTo>
                    <a:pt x="1382" y="176"/>
                  </a:lnTo>
                  <a:lnTo>
                    <a:pt x="1382" y="176"/>
                  </a:lnTo>
                  <a:lnTo>
                    <a:pt x="1382" y="173"/>
                  </a:lnTo>
                  <a:lnTo>
                    <a:pt x="1379" y="170"/>
                  </a:lnTo>
                  <a:lnTo>
                    <a:pt x="1376" y="167"/>
                  </a:lnTo>
                  <a:lnTo>
                    <a:pt x="1367" y="167"/>
                  </a:lnTo>
                  <a:lnTo>
                    <a:pt x="1367" y="167"/>
                  </a:lnTo>
                  <a:lnTo>
                    <a:pt x="1367" y="167"/>
                  </a:lnTo>
                  <a:lnTo>
                    <a:pt x="1370" y="164"/>
                  </a:lnTo>
                  <a:lnTo>
                    <a:pt x="1376" y="164"/>
                  </a:lnTo>
                  <a:lnTo>
                    <a:pt x="1376" y="164"/>
                  </a:lnTo>
                  <a:lnTo>
                    <a:pt x="1370" y="161"/>
                  </a:lnTo>
                  <a:lnTo>
                    <a:pt x="1367" y="158"/>
                  </a:lnTo>
                  <a:lnTo>
                    <a:pt x="1358" y="161"/>
                  </a:lnTo>
                  <a:lnTo>
                    <a:pt x="1348" y="164"/>
                  </a:lnTo>
                  <a:lnTo>
                    <a:pt x="1339" y="164"/>
                  </a:lnTo>
                  <a:lnTo>
                    <a:pt x="1339" y="164"/>
                  </a:lnTo>
                  <a:lnTo>
                    <a:pt x="1339" y="170"/>
                  </a:lnTo>
                  <a:lnTo>
                    <a:pt x="1339" y="176"/>
                  </a:lnTo>
                  <a:lnTo>
                    <a:pt x="1339" y="188"/>
                  </a:lnTo>
                  <a:lnTo>
                    <a:pt x="1339" y="188"/>
                  </a:lnTo>
                  <a:lnTo>
                    <a:pt x="1336" y="188"/>
                  </a:lnTo>
                  <a:lnTo>
                    <a:pt x="1333" y="185"/>
                  </a:lnTo>
                  <a:lnTo>
                    <a:pt x="1333" y="179"/>
                  </a:lnTo>
                  <a:lnTo>
                    <a:pt x="1333" y="179"/>
                  </a:lnTo>
                  <a:lnTo>
                    <a:pt x="1327" y="182"/>
                  </a:lnTo>
                  <a:lnTo>
                    <a:pt x="1324" y="188"/>
                  </a:lnTo>
                  <a:lnTo>
                    <a:pt x="1321" y="191"/>
                  </a:lnTo>
                  <a:lnTo>
                    <a:pt x="1312" y="191"/>
                  </a:lnTo>
                  <a:lnTo>
                    <a:pt x="1312" y="191"/>
                  </a:lnTo>
                  <a:lnTo>
                    <a:pt x="1315" y="194"/>
                  </a:lnTo>
                  <a:lnTo>
                    <a:pt x="1318" y="197"/>
                  </a:lnTo>
                  <a:lnTo>
                    <a:pt x="1321" y="197"/>
                  </a:lnTo>
                  <a:lnTo>
                    <a:pt x="1321" y="200"/>
                  </a:lnTo>
                  <a:lnTo>
                    <a:pt x="1321" y="200"/>
                  </a:lnTo>
                  <a:lnTo>
                    <a:pt x="1318" y="209"/>
                  </a:lnTo>
                  <a:lnTo>
                    <a:pt x="1318" y="212"/>
                  </a:lnTo>
                  <a:lnTo>
                    <a:pt x="1318" y="215"/>
                  </a:lnTo>
                  <a:lnTo>
                    <a:pt x="1318" y="215"/>
                  </a:lnTo>
                  <a:lnTo>
                    <a:pt x="1315" y="215"/>
                  </a:lnTo>
                  <a:lnTo>
                    <a:pt x="1309" y="215"/>
                  </a:lnTo>
                  <a:lnTo>
                    <a:pt x="1303" y="221"/>
                  </a:lnTo>
                  <a:lnTo>
                    <a:pt x="1297" y="227"/>
                  </a:lnTo>
                  <a:lnTo>
                    <a:pt x="1294" y="227"/>
                  </a:lnTo>
                  <a:lnTo>
                    <a:pt x="1294" y="227"/>
                  </a:lnTo>
                  <a:lnTo>
                    <a:pt x="1288" y="227"/>
                  </a:lnTo>
                  <a:lnTo>
                    <a:pt x="1285" y="230"/>
                  </a:lnTo>
                  <a:lnTo>
                    <a:pt x="1285" y="236"/>
                  </a:lnTo>
                  <a:lnTo>
                    <a:pt x="1285" y="236"/>
                  </a:lnTo>
                  <a:lnTo>
                    <a:pt x="1270" y="236"/>
                  </a:lnTo>
                  <a:lnTo>
                    <a:pt x="1270" y="236"/>
                  </a:lnTo>
                  <a:lnTo>
                    <a:pt x="1267" y="239"/>
                  </a:lnTo>
                  <a:lnTo>
                    <a:pt x="1264" y="242"/>
                  </a:lnTo>
                  <a:lnTo>
                    <a:pt x="1264" y="251"/>
                  </a:lnTo>
                  <a:lnTo>
                    <a:pt x="1264" y="251"/>
                  </a:lnTo>
                  <a:lnTo>
                    <a:pt x="1258" y="251"/>
                  </a:lnTo>
                  <a:lnTo>
                    <a:pt x="1258" y="251"/>
                  </a:lnTo>
                  <a:lnTo>
                    <a:pt x="1258" y="257"/>
                  </a:lnTo>
                  <a:lnTo>
                    <a:pt x="1258" y="257"/>
                  </a:lnTo>
                  <a:lnTo>
                    <a:pt x="1252" y="254"/>
                  </a:lnTo>
                  <a:lnTo>
                    <a:pt x="1249" y="254"/>
                  </a:lnTo>
                  <a:lnTo>
                    <a:pt x="1237" y="257"/>
                  </a:lnTo>
                  <a:lnTo>
                    <a:pt x="1237" y="257"/>
                  </a:lnTo>
                  <a:lnTo>
                    <a:pt x="1240" y="263"/>
                  </a:lnTo>
                  <a:lnTo>
                    <a:pt x="1240" y="272"/>
                  </a:lnTo>
                  <a:lnTo>
                    <a:pt x="1240" y="272"/>
                  </a:lnTo>
                  <a:lnTo>
                    <a:pt x="1237" y="269"/>
                  </a:lnTo>
                  <a:lnTo>
                    <a:pt x="1234" y="272"/>
                  </a:lnTo>
                  <a:lnTo>
                    <a:pt x="1228" y="285"/>
                  </a:lnTo>
                  <a:lnTo>
                    <a:pt x="1228" y="285"/>
                  </a:lnTo>
                  <a:lnTo>
                    <a:pt x="1218" y="300"/>
                  </a:lnTo>
                  <a:lnTo>
                    <a:pt x="1212" y="309"/>
                  </a:lnTo>
                  <a:lnTo>
                    <a:pt x="1212" y="321"/>
                  </a:lnTo>
                  <a:lnTo>
                    <a:pt x="1212" y="321"/>
                  </a:lnTo>
                  <a:lnTo>
                    <a:pt x="1206" y="327"/>
                  </a:lnTo>
                  <a:lnTo>
                    <a:pt x="1200" y="333"/>
                  </a:lnTo>
                  <a:lnTo>
                    <a:pt x="1191" y="345"/>
                  </a:lnTo>
                  <a:lnTo>
                    <a:pt x="1191" y="345"/>
                  </a:lnTo>
                  <a:lnTo>
                    <a:pt x="1191" y="348"/>
                  </a:lnTo>
                  <a:lnTo>
                    <a:pt x="1194" y="348"/>
                  </a:lnTo>
                  <a:lnTo>
                    <a:pt x="1194" y="345"/>
                  </a:lnTo>
                  <a:lnTo>
                    <a:pt x="1194" y="345"/>
                  </a:lnTo>
                  <a:lnTo>
                    <a:pt x="1197" y="348"/>
                  </a:lnTo>
                  <a:lnTo>
                    <a:pt x="1200" y="351"/>
                  </a:lnTo>
                  <a:lnTo>
                    <a:pt x="1200" y="351"/>
                  </a:lnTo>
                  <a:lnTo>
                    <a:pt x="1206" y="357"/>
                  </a:lnTo>
                  <a:lnTo>
                    <a:pt x="1206" y="357"/>
                  </a:lnTo>
                  <a:lnTo>
                    <a:pt x="1209" y="357"/>
                  </a:lnTo>
                  <a:lnTo>
                    <a:pt x="1212" y="357"/>
                  </a:lnTo>
                  <a:lnTo>
                    <a:pt x="1218" y="354"/>
                  </a:lnTo>
                  <a:lnTo>
                    <a:pt x="1225" y="357"/>
                  </a:lnTo>
                  <a:lnTo>
                    <a:pt x="1225" y="357"/>
                  </a:lnTo>
                  <a:lnTo>
                    <a:pt x="1228" y="360"/>
                  </a:lnTo>
                  <a:lnTo>
                    <a:pt x="1234" y="363"/>
                  </a:lnTo>
                  <a:lnTo>
                    <a:pt x="1234" y="363"/>
                  </a:lnTo>
                  <a:lnTo>
                    <a:pt x="1234" y="378"/>
                  </a:lnTo>
                  <a:lnTo>
                    <a:pt x="1234" y="378"/>
                  </a:lnTo>
                  <a:lnTo>
                    <a:pt x="1234" y="381"/>
                  </a:lnTo>
                  <a:lnTo>
                    <a:pt x="1237" y="381"/>
                  </a:lnTo>
                  <a:lnTo>
                    <a:pt x="1240" y="384"/>
                  </a:lnTo>
                  <a:lnTo>
                    <a:pt x="1240" y="387"/>
                  </a:lnTo>
                  <a:lnTo>
                    <a:pt x="1240" y="387"/>
                  </a:lnTo>
                  <a:lnTo>
                    <a:pt x="1246" y="390"/>
                  </a:lnTo>
                  <a:lnTo>
                    <a:pt x="1249" y="393"/>
                  </a:lnTo>
                  <a:lnTo>
                    <a:pt x="1249" y="399"/>
                  </a:lnTo>
                  <a:lnTo>
                    <a:pt x="1249" y="399"/>
                  </a:lnTo>
                  <a:lnTo>
                    <a:pt x="1264" y="399"/>
                  </a:lnTo>
                  <a:lnTo>
                    <a:pt x="1276" y="399"/>
                  </a:lnTo>
                  <a:lnTo>
                    <a:pt x="1288" y="399"/>
                  </a:lnTo>
                  <a:lnTo>
                    <a:pt x="1297" y="399"/>
                  </a:lnTo>
                  <a:lnTo>
                    <a:pt x="1297" y="399"/>
                  </a:lnTo>
                  <a:lnTo>
                    <a:pt x="1300" y="409"/>
                  </a:lnTo>
                  <a:lnTo>
                    <a:pt x="1309" y="412"/>
                  </a:lnTo>
                  <a:lnTo>
                    <a:pt x="1318" y="415"/>
                  </a:lnTo>
                  <a:lnTo>
                    <a:pt x="1324" y="421"/>
                  </a:lnTo>
                  <a:lnTo>
                    <a:pt x="1324" y="421"/>
                  </a:lnTo>
                  <a:lnTo>
                    <a:pt x="1327" y="421"/>
                  </a:lnTo>
                  <a:lnTo>
                    <a:pt x="1330" y="424"/>
                  </a:lnTo>
                  <a:lnTo>
                    <a:pt x="1330" y="424"/>
                  </a:lnTo>
                  <a:lnTo>
                    <a:pt x="1330" y="427"/>
                  </a:lnTo>
                  <a:lnTo>
                    <a:pt x="1333" y="427"/>
                  </a:lnTo>
                  <a:lnTo>
                    <a:pt x="1333" y="424"/>
                  </a:lnTo>
                  <a:lnTo>
                    <a:pt x="1333" y="424"/>
                  </a:lnTo>
                  <a:lnTo>
                    <a:pt x="1336" y="424"/>
                  </a:lnTo>
                  <a:lnTo>
                    <a:pt x="1339" y="427"/>
                  </a:lnTo>
                  <a:lnTo>
                    <a:pt x="1342" y="433"/>
                  </a:lnTo>
                  <a:lnTo>
                    <a:pt x="1342" y="433"/>
                  </a:lnTo>
                  <a:lnTo>
                    <a:pt x="1352" y="433"/>
                  </a:lnTo>
                  <a:lnTo>
                    <a:pt x="1355" y="436"/>
                  </a:lnTo>
                  <a:lnTo>
                    <a:pt x="1355" y="439"/>
                  </a:lnTo>
                  <a:lnTo>
                    <a:pt x="1355" y="439"/>
                  </a:lnTo>
                  <a:lnTo>
                    <a:pt x="1370" y="442"/>
                  </a:lnTo>
                  <a:lnTo>
                    <a:pt x="1382" y="442"/>
                  </a:lnTo>
                  <a:lnTo>
                    <a:pt x="1394" y="445"/>
                  </a:lnTo>
                  <a:lnTo>
                    <a:pt x="1406" y="448"/>
                  </a:lnTo>
                  <a:lnTo>
                    <a:pt x="1406" y="448"/>
                  </a:lnTo>
                  <a:lnTo>
                    <a:pt x="1406" y="466"/>
                  </a:lnTo>
                  <a:lnTo>
                    <a:pt x="1409" y="475"/>
                  </a:lnTo>
                  <a:lnTo>
                    <a:pt x="1412" y="481"/>
                  </a:lnTo>
                  <a:lnTo>
                    <a:pt x="1412" y="481"/>
                  </a:lnTo>
                  <a:lnTo>
                    <a:pt x="1415" y="484"/>
                  </a:lnTo>
                  <a:lnTo>
                    <a:pt x="1415" y="484"/>
                  </a:lnTo>
                  <a:lnTo>
                    <a:pt x="1415" y="490"/>
                  </a:lnTo>
                  <a:lnTo>
                    <a:pt x="1412" y="493"/>
                  </a:lnTo>
                  <a:lnTo>
                    <a:pt x="1412" y="493"/>
                  </a:lnTo>
                  <a:lnTo>
                    <a:pt x="1412" y="496"/>
                  </a:lnTo>
                  <a:lnTo>
                    <a:pt x="1415" y="496"/>
                  </a:lnTo>
                  <a:lnTo>
                    <a:pt x="1418" y="496"/>
                  </a:lnTo>
                  <a:lnTo>
                    <a:pt x="1418" y="496"/>
                  </a:lnTo>
                  <a:lnTo>
                    <a:pt x="1418" y="502"/>
                  </a:lnTo>
                  <a:lnTo>
                    <a:pt x="1418" y="505"/>
                  </a:lnTo>
                  <a:lnTo>
                    <a:pt x="1424" y="505"/>
                  </a:lnTo>
                  <a:lnTo>
                    <a:pt x="1424" y="505"/>
                  </a:lnTo>
                  <a:lnTo>
                    <a:pt x="1421" y="511"/>
                  </a:lnTo>
                  <a:lnTo>
                    <a:pt x="1418" y="517"/>
                  </a:lnTo>
                  <a:lnTo>
                    <a:pt x="1418" y="517"/>
                  </a:lnTo>
                  <a:lnTo>
                    <a:pt x="1421" y="520"/>
                  </a:lnTo>
                  <a:lnTo>
                    <a:pt x="1421" y="520"/>
                  </a:lnTo>
                  <a:lnTo>
                    <a:pt x="1424" y="517"/>
                  </a:lnTo>
                  <a:lnTo>
                    <a:pt x="1424" y="517"/>
                  </a:lnTo>
                  <a:lnTo>
                    <a:pt x="1427" y="517"/>
                  </a:lnTo>
                  <a:lnTo>
                    <a:pt x="1427" y="520"/>
                  </a:lnTo>
                  <a:lnTo>
                    <a:pt x="1427" y="526"/>
                  </a:lnTo>
                  <a:lnTo>
                    <a:pt x="1427" y="526"/>
                  </a:lnTo>
                  <a:lnTo>
                    <a:pt x="1430" y="526"/>
                  </a:lnTo>
                  <a:lnTo>
                    <a:pt x="1436" y="526"/>
                  </a:lnTo>
                  <a:lnTo>
                    <a:pt x="1436" y="526"/>
                  </a:lnTo>
                  <a:lnTo>
                    <a:pt x="1439" y="530"/>
                  </a:lnTo>
                  <a:lnTo>
                    <a:pt x="1448" y="530"/>
                  </a:lnTo>
                  <a:lnTo>
                    <a:pt x="1457" y="530"/>
                  </a:lnTo>
                  <a:lnTo>
                    <a:pt x="1469" y="526"/>
                  </a:lnTo>
                  <a:lnTo>
                    <a:pt x="1469" y="526"/>
                  </a:lnTo>
                  <a:lnTo>
                    <a:pt x="1472" y="505"/>
                  </a:lnTo>
                  <a:lnTo>
                    <a:pt x="1469" y="484"/>
                  </a:lnTo>
                  <a:lnTo>
                    <a:pt x="1469" y="484"/>
                  </a:lnTo>
                  <a:lnTo>
                    <a:pt x="1466" y="481"/>
                  </a:lnTo>
                  <a:lnTo>
                    <a:pt x="1466" y="481"/>
                  </a:lnTo>
                  <a:lnTo>
                    <a:pt x="1460" y="481"/>
                  </a:lnTo>
                  <a:lnTo>
                    <a:pt x="1460" y="481"/>
                  </a:lnTo>
                  <a:lnTo>
                    <a:pt x="1460" y="475"/>
                  </a:lnTo>
                  <a:lnTo>
                    <a:pt x="1460" y="469"/>
                  </a:lnTo>
                  <a:lnTo>
                    <a:pt x="1457" y="463"/>
                  </a:lnTo>
                  <a:lnTo>
                    <a:pt x="1451" y="463"/>
                  </a:lnTo>
                  <a:lnTo>
                    <a:pt x="1451" y="463"/>
                  </a:lnTo>
                  <a:lnTo>
                    <a:pt x="1457" y="460"/>
                  </a:lnTo>
                  <a:lnTo>
                    <a:pt x="1460" y="457"/>
                  </a:lnTo>
                  <a:lnTo>
                    <a:pt x="1460" y="451"/>
                  </a:lnTo>
                  <a:lnTo>
                    <a:pt x="1460" y="451"/>
                  </a:lnTo>
                  <a:lnTo>
                    <a:pt x="1469" y="454"/>
                  </a:lnTo>
                  <a:lnTo>
                    <a:pt x="1475" y="451"/>
                  </a:lnTo>
                  <a:lnTo>
                    <a:pt x="1482" y="445"/>
                  </a:lnTo>
                  <a:lnTo>
                    <a:pt x="1488" y="445"/>
                  </a:lnTo>
                  <a:lnTo>
                    <a:pt x="1488" y="445"/>
                  </a:lnTo>
                  <a:lnTo>
                    <a:pt x="1491" y="442"/>
                  </a:lnTo>
                  <a:lnTo>
                    <a:pt x="1491" y="439"/>
                  </a:lnTo>
                  <a:lnTo>
                    <a:pt x="1494" y="433"/>
                  </a:lnTo>
                  <a:lnTo>
                    <a:pt x="1494" y="433"/>
                  </a:lnTo>
                  <a:lnTo>
                    <a:pt x="1497" y="433"/>
                  </a:lnTo>
                  <a:lnTo>
                    <a:pt x="1503" y="433"/>
                  </a:lnTo>
                  <a:lnTo>
                    <a:pt x="1506" y="433"/>
                  </a:lnTo>
                  <a:lnTo>
                    <a:pt x="1506" y="433"/>
                  </a:lnTo>
                  <a:lnTo>
                    <a:pt x="1503" y="427"/>
                  </a:lnTo>
                  <a:lnTo>
                    <a:pt x="1500" y="418"/>
                  </a:lnTo>
                  <a:lnTo>
                    <a:pt x="1503" y="406"/>
                  </a:lnTo>
                  <a:lnTo>
                    <a:pt x="1503" y="396"/>
                  </a:lnTo>
                  <a:lnTo>
                    <a:pt x="1503" y="390"/>
                  </a:lnTo>
                  <a:lnTo>
                    <a:pt x="1500" y="387"/>
                  </a:lnTo>
                  <a:lnTo>
                    <a:pt x="1500" y="387"/>
                  </a:lnTo>
                  <a:lnTo>
                    <a:pt x="1500" y="384"/>
                  </a:lnTo>
                  <a:lnTo>
                    <a:pt x="1500" y="384"/>
                  </a:lnTo>
                  <a:lnTo>
                    <a:pt x="1497" y="387"/>
                  </a:lnTo>
                  <a:lnTo>
                    <a:pt x="1497" y="387"/>
                  </a:lnTo>
                  <a:lnTo>
                    <a:pt x="1494" y="384"/>
                  </a:lnTo>
                  <a:lnTo>
                    <a:pt x="1494" y="378"/>
                  </a:lnTo>
                  <a:lnTo>
                    <a:pt x="1491" y="375"/>
                  </a:lnTo>
                  <a:lnTo>
                    <a:pt x="1485" y="375"/>
                  </a:lnTo>
                  <a:lnTo>
                    <a:pt x="1485" y="375"/>
                  </a:lnTo>
                  <a:lnTo>
                    <a:pt x="1482" y="366"/>
                  </a:lnTo>
                  <a:lnTo>
                    <a:pt x="1482" y="363"/>
                  </a:lnTo>
                  <a:lnTo>
                    <a:pt x="1482" y="357"/>
                  </a:lnTo>
                  <a:lnTo>
                    <a:pt x="1482" y="357"/>
                  </a:lnTo>
                  <a:lnTo>
                    <a:pt x="1482" y="354"/>
                  </a:lnTo>
                  <a:lnTo>
                    <a:pt x="1482" y="348"/>
                  </a:lnTo>
                  <a:lnTo>
                    <a:pt x="1488" y="348"/>
                  </a:lnTo>
                  <a:lnTo>
                    <a:pt x="1494" y="345"/>
                  </a:lnTo>
                  <a:lnTo>
                    <a:pt x="1494" y="345"/>
                  </a:lnTo>
                  <a:lnTo>
                    <a:pt x="1491" y="345"/>
                  </a:lnTo>
                  <a:lnTo>
                    <a:pt x="1491" y="342"/>
                  </a:lnTo>
                  <a:lnTo>
                    <a:pt x="1491" y="330"/>
                  </a:lnTo>
                  <a:lnTo>
                    <a:pt x="1488" y="321"/>
                  </a:lnTo>
                  <a:lnTo>
                    <a:pt x="1485" y="318"/>
                  </a:lnTo>
                  <a:lnTo>
                    <a:pt x="1482" y="318"/>
                  </a:lnTo>
                  <a:lnTo>
                    <a:pt x="1482" y="318"/>
                  </a:lnTo>
                  <a:lnTo>
                    <a:pt x="1485" y="312"/>
                  </a:lnTo>
                  <a:lnTo>
                    <a:pt x="1485" y="306"/>
                  </a:lnTo>
                  <a:lnTo>
                    <a:pt x="1485" y="306"/>
                  </a:lnTo>
                  <a:lnTo>
                    <a:pt x="1482" y="306"/>
                  </a:lnTo>
                  <a:lnTo>
                    <a:pt x="1482" y="303"/>
                  </a:lnTo>
                  <a:lnTo>
                    <a:pt x="1482" y="303"/>
                  </a:lnTo>
                  <a:lnTo>
                    <a:pt x="1482" y="300"/>
                  </a:lnTo>
                  <a:lnTo>
                    <a:pt x="1485" y="300"/>
                  </a:lnTo>
                  <a:lnTo>
                    <a:pt x="1485" y="297"/>
                  </a:lnTo>
                  <a:lnTo>
                    <a:pt x="1485" y="297"/>
                  </a:lnTo>
                  <a:lnTo>
                    <a:pt x="1482" y="294"/>
                  </a:lnTo>
                  <a:lnTo>
                    <a:pt x="1482" y="291"/>
                  </a:lnTo>
                  <a:lnTo>
                    <a:pt x="1482" y="291"/>
                  </a:lnTo>
                  <a:lnTo>
                    <a:pt x="1485" y="282"/>
                  </a:lnTo>
                  <a:lnTo>
                    <a:pt x="1485" y="275"/>
                  </a:lnTo>
                  <a:lnTo>
                    <a:pt x="1482" y="272"/>
                  </a:lnTo>
                  <a:lnTo>
                    <a:pt x="1482" y="272"/>
                  </a:lnTo>
                  <a:lnTo>
                    <a:pt x="1485" y="269"/>
                  </a:lnTo>
                  <a:lnTo>
                    <a:pt x="1497" y="266"/>
                  </a:lnTo>
                  <a:lnTo>
                    <a:pt x="1506" y="269"/>
                  </a:lnTo>
                  <a:lnTo>
                    <a:pt x="1509" y="272"/>
                  </a:lnTo>
                  <a:lnTo>
                    <a:pt x="1509" y="279"/>
                  </a:lnTo>
                  <a:lnTo>
                    <a:pt x="1509" y="279"/>
                  </a:lnTo>
                  <a:lnTo>
                    <a:pt x="1536" y="279"/>
                  </a:lnTo>
                  <a:lnTo>
                    <a:pt x="1545" y="275"/>
                  </a:lnTo>
                  <a:lnTo>
                    <a:pt x="1551" y="272"/>
                  </a:lnTo>
                  <a:lnTo>
                    <a:pt x="1554" y="269"/>
                  </a:lnTo>
                  <a:lnTo>
                    <a:pt x="1554" y="269"/>
                  </a:lnTo>
                  <a:lnTo>
                    <a:pt x="1563" y="275"/>
                  </a:lnTo>
                  <a:lnTo>
                    <a:pt x="1572" y="282"/>
                  </a:lnTo>
                  <a:lnTo>
                    <a:pt x="1578" y="288"/>
                  </a:lnTo>
                  <a:lnTo>
                    <a:pt x="1581" y="294"/>
                  </a:lnTo>
                  <a:lnTo>
                    <a:pt x="1581" y="303"/>
                  </a:lnTo>
                  <a:lnTo>
                    <a:pt x="1581" y="303"/>
                  </a:lnTo>
                  <a:lnTo>
                    <a:pt x="1615" y="303"/>
                  </a:lnTo>
                  <a:lnTo>
                    <a:pt x="1615" y="303"/>
                  </a:lnTo>
                  <a:lnTo>
                    <a:pt x="1615" y="306"/>
                  </a:lnTo>
                  <a:lnTo>
                    <a:pt x="1618" y="309"/>
                  </a:lnTo>
                  <a:lnTo>
                    <a:pt x="1624" y="309"/>
                  </a:lnTo>
                  <a:lnTo>
                    <a:pt x="1624" y="309"/>
                  </a:lnTo>
                  <a:lnTo>
                    <a:pt x="1624" y="333"/>
                  </a:lnTo>
                  <a:lnTo>
                    <a:pt x="1624" y="333"/>
                  </a:lnTo>
                  <a:lnTo>
                    <a:pt x="1627" y="348"/>
                  </a:lnTo>
                  <a:lnTo>
                    <a:pt x="1630" y="351"/>
                  </a:lnTo>
                  <a:lnTo>
                    <a:pt x="1627" y="354"/>
                  </a:lnTo>
                  <a:lnTo>
                    <a:pt x="1627" y="354"/>
                  </a:lnTo>
                  <a:lnTo>
                    <a:pt x="1627" y="357"/>
                  </a:lnTo>
                  <a:lnTo>
                    <a:pt x="1633" y="357"/>
                  </a:lnTo>
                  <a:lnTo>
                    <a:pt x="1639" y="357"/>
                  </a:lnTo>
                  <a:lnTo>
                    <a:pt x="1639" y="357"/>
                  </a:lnTo>
                  <a:lnTo>
                    <a:pt x="1639" y="366"/>
                  </a:lnTo>
                  <a:lnTo>
                    <a:pt x="1645" y="366"/>
                  </a:lnTo>
                  <a:lnTo>
                    <a:pt x="1648" y="369"/>
                  </a:lnTo>
                  <a:lnTo>
                    <a:pt x="1642" y="375"/>
                  </a:lnTo>
                  <a:lnTo>
                    <a:pt x="1642" y="375"/>
                  </a:lnTo>
                  <a:lnTo>
                    <a:pt x="1654" y="375"/>
                  </a:lnTo>
                  <a:lnTo>
                    <a:pt x="1663" y="372"/>
                  </a:lnTo>
                  <a:lnTo>
                    <a:pt x="1669" y="372"/>
                  </a:lnTo>
                  <a:lnTo>
                    <a:pt x="1678" y="369"/>
                  </a:lnTo>
                  <a:lnTo>
                    <a:pt x="1678" y="369"/>
                  </a:lnTo>
                  <a:lnTo>
                    <a:pt x="1678" y="366"/>
                  </a:lnTo>
                  <a:lnTo>
                    <a:pt x="1675" y="363"/>
                  </a:lnTo>
                  <a:lnTo>
                    <a:pt x="1675" y="363"/>
                  </a:lnTo>
                  <a:lnTo>
                    <a:pt x="1678" y="357"/>
                  </a:lnTo>
                  <a:lnTo>
                    <a:pt x="1681" y="357"/>
                  </a:lnTo>
                  <a:lnTo>
                    <a:pt x="1687" y="357"/>
                  </a:lnTo>
                  <a:lnTo>
                    <a:pt x="1687" y="357"/>
                  </a:lnTo>
                  <a:lnTo>
                    <a:pt x="1687" y="351"/>
                  </a:lnTo>
                  <a:lnTo>
                    <a:pt x="1690" y="348"/>
                  </a:lnTo>
                  <a:lnTo>
                    <a:pt x="1699" y="342"/>
                  </a:lnTo>
                  <a:lnTo>
                    <a:pt x="1699" y="342"/>
                  </a:lnTo>
                  <a:lnTo>
                    <a:pt x="1699" y="339"/>
                  </a:lnTo>
                  <a:lnTo>
                    <a:pt x="1699" y="339"/>
                  </a:lnTo>
                  <a:lnTo>
                    <a:pt x="1696" y="339"/>
                  </a:lnTo>
                  <a:lnTo>
                    <a:pt x="1696" y="339"/>
                  </a:lnTo>
                  <a:lnTo>
                    <a:pt x="1696" y="336"/>
                  </a:lnTo>
                  <a:lnTo>
                    <a:pt x="1699" y="333"/>
                  </a:lnTo>
                  <a:lnTo>
                    <a:pt x="1711" y="330"/>
                  </a:lnTo>
                  <a:lnTo>
                    <a:pt x="1711" y="330"/>
                  </a:lnTo>
                  <a:lnTo>
                    <a:pt x="1708" y="336"/>
                  </a:lnTo>
                  <a:lnTo>
                    <a:pt x="1708" y="339"/>
                  </a:lnTo>
                  <a:lnTo>
                    <a:pt x="1720" y="351"/>
                  </a:lnTo>
                  <a:lnTo>
                    <a:pt x="1720" y="351"/>
                  </a:lnTo>
                  <a:lnTo>
                    <a:pt x="1729" y="360"/>
                  </a:lnTo>
                  <a:lnTo>
                    <a:pt x="1735" y="366"/>
                  </a:lnTo>
                  <a:lnTo>
                    <a:pt x="1745" y="366"/>
                  </a:lnTo>
                  <a:lnTo>
                    <a:pt x="1745" y="366"/>
                  </a:lnTo>
                  <a:lnTo>
                    <a:pt x="1742" y="369"/>
                  </a:lnTo>
                  <a:lnTo>
                    <a:pt x="1742" y="369"/>
                  </a:lnTo>
                  <a:lnTo>
                    <a:pt x="1739" y="372"/>
                  </a:lnTo>
                  <a:lnTo>
                    <a:pt x="1735" y="375"/>
                  </a:lnTo>
                  <a:lnTo>
                    <a:pt x="1735" y="375"/>
                  </a:lnTo>
                  <a:lnTo>
                    <a:pt x="1742" y="378"/>
                  </a:lnTo>
                  <a:lnTo>
                    <a:pt x="1745" y="381"/>
                  </a:lnTo>
                  <a:lnTo>
                    <a:pt x="1745" y="387"/>
                  </a:lnTo>
                  <a:lnTo>
                    <a:pt x="1745" y="387"/>
                  </a:lnTo>
                  <a:lnTo>
                    <a:pt x="1748" y="387"/>
                  </a:lnTo>
                  <a:lnTo>
                    <a:pt x="1748" y="384"/>
                  </a:lnTo>
                  <a:lnTo>
                    <a:pt x="1748" y="378"/>
                  </a:lnTo>
                  <a:lnTo>
                    <a:pt x="1748" y="378"/>
                  </a:lnTo>
                  <a:lnTo>
                    <a:pt x="1751" y="378"/>
                  </a:lnTo>
                  <a:lnTo>
                    <a:pt x="1754" y="381"/>
                  </a:lnTo>
                  <a:lnTo>
                    <a:pt x="1754" y="384"/>
                  </a:lnTo>
                  <a:lnTo>
                    <a:pt x="1754" y="390"/>
                  </a:lnTo>
                  <a:lnTo>
                    <a:pt x="1757" y="390"/>
                  </a:lnTo>
                  <a:lnTo>
                    <a:pt x="1760" y="390"/>
                  </a:lnTo>
                  <a:lnTo>
                    <a:pt x="1760" y="390"/>
                  </a:lnTo>
                  <a:lnTo>
                    <a:pt x="1757" y="399"/>
                  </a:lnTo>
                  <a:lnTo>
                    <a:pt x="1760" y="406"/>
                  </a:lnTo>
                  <a:lnTo>
                    <a:pt x="1757" y="409"/>
                  </a:lnTo>
                  <a:lnTo>
                    <a:pt x="1754" y="415"/>
                  </a:lnTo>
                  <a:lnTo>
                    <a:pt x="1754" y="415"/>
                  </a:lnTo>
                  <a:lnTo>
                    <a:pt x="1754" y="421"/>
                  </a:lnTo>
                  <a:lnTo>
                    <a:pt x="1760" y="421"/>
                  </a:lnTo>
                  <a:lnTo>
                    <a:pt x="1766" y="421"/>
                  </a:lnTo>
                  <a:lnTo>
                    <a:pt x="1769" y="424"/>
                  </a:lnTo>
                  <a:lnTo>
                    <a:pt x="1769" y="424"/>
                  </a:lnTo>
                  <a:lnTo>
                    <a:pt x="1766" y="427"/>
                  </a:lnTo>
                  <a:lnTo>
                    <a:pt x="1766" y="430"/>
                  </a:lnTo>
                  <a:lnTo>
                    <a:pt x="1766" y="433"/>
                  </a:lnTo>
                  <a:lnTo>
                    <a:pt x="1766" y="433"/>
                  </a:lnTo>
                  <a:lnTo>
                    <a:pt x="1772" y="433"/>
                  </a:lnTo>
                  <a:lnTo>
                    <a:pt x="1778" y="436"/>
                  </a:lnTo>
                  <a:lnTo>
                    <a:pt x="1778" y="436"/>
                  </a:lnTo>
                  <a:lnTo>
                    <a:pt x="1784" y="445"/>
                  </a:lnTo>
                  <a:lnTo>
                    <a:pt x="1784" y="445"/>
                  </a:lnTo>
                  <a:lnTo>
                    <a:pt x="1796" y="448"/>
                  </a:lnTo>
                  <a:lnTo>
                    <a:pt x="1802" y="451"/>
                  </a:lnTo>
                  <a:lnTo>
                    <a:pt x="1805" y="457"/>
                  </a:lnTo>
                  <a:lnTo>
                    <a:pt x="1805" y="457"/>
                  </a:lnTo>
                  <a:lnTo>
                    <a:pt x="1811" y="454"/>
                  </a:lnTo>
                  <a:lnTo>
                    <a:pt x="1814" y="451"/>
                  </a:lnTo>
                  <a:lnTo>
                    <a:pt x="1817" y="448"/>
                  </a:lnTo>
                  <a:lnTo>
                    <a:pt x="1817" y="451"/>
                  </a:lnTo>
                  <a:lnTo>
                    <a:pt x="1817" y="451"/>
                  </a:lnTo>
                  <a:lnTo>
                    <a:pt x="1817" y="460"/>
                  </a:lnTo>
                  <a:lnTo>
                    <a:pt x="1811" y="463"/>
                  </a:lnTo>
                  <a:lnTo>
                    <a:pt x="1796" y="463"/>
                  </a:lnTo>
                  <a:lnTo>
                    <a:pt x="1796" y="463"/>
                  </a:lnTo>
                  <a:lnTo>
                    <a:pt x="1802" y="469"/>
                  </a:lnTo>
                  <a:lnTo>
                    <a:pt x="1811" y="472"/>
                  </a:lnTo>
                  <a:lnTo>
                    <a:pt x="1829" y="475"/>
                  </a:lnTo>
                  <a:lnTo>
                    <a:pt x="1829" y="475"/>
                  </a:lnTo>
                  <a:lnTo>
                    <a:pt x="1829" y="481"/>
                  </a:lnTo>
                  <a:lnTo>
                    <a:pt x="1832" y="484"/>
                  </a:lnTo>
                  <a:lnTo>
                    <a:pt x="1838" y="484"/>
                  </a:lnTo>
                  <a:lnTo>
                    <a:pt x="1838" y="484"/>
                  </a:lnTo>
                  <a:lnTo>
                    <a:pt x="1838" y="493"/>
                  </a:lnTo>
                  <a:lnTo>
                    <a:pt x="1841" y="496"/>
                  </a:lnTo>
                  <a:lnTo>
                    <a:pt x="1847" y="496"/>
                  </a:lnTo>
                  <a:lnTo>
                    <a:pt x="1847" y="496"/>
                  </a:lnTo>
                  <a:lnTo>
                    <a:pt x="1841" y="505"/>
                  </a:lnTo>
                  <a:lnTo>
                    <a:pt x="1841" y="517"/>
                  </a:lnTo>
                  <a:lnTo>
                    <a:pt x="1841" y="517"/>
                  </a:lnTo>
                  <a:lnTo>
                    <a:pt x="1829" y="520"/>
                  </a:lnTo>
                  <a:lnTo>
                    <a:pt x="1817" y="526"/>
                  </a:lnTo>
                  <a:lnTo>
                    <a:pt x="1817" y="526"/>
                  </a:lnTo>
                  <a:lnTo>
                    <a:pt x="1817" y="526"/>
                  </a:lnTo>
                  <a:lnTo>
                    <a:pt x="1814" y="530"/>
                  </a:lnTo>
                  <a:lnTo>
                    <a:pt x="1814" y="530"/>
                  </a:lnTo>
                  <a:lnTo>
                    <a:pt x="1808" y="530"/>
                  </a:lnTo>
                  <a:lnTo>
                    <a:pt x="1805" y="533"/>
                  </a:lnTo>
                  <a:lnTo>
                    <a:pt x="1805" y="533"/>
                  </a:lnTo>
                  <a:lnTo>
                    <a:pt x="1805" y="536"/>
                  </a:lnTo>
                  <a:lnTo>
                    <a:pt x="1802" y="536"/>
                  </a:lnTo>
                  <a:lnTo>
                    <a:pt x="1796" y="533"/>
                  </a:lnTo>
                  <a:lnTo>
                    <a:pt x="1796" y="533"/>
                  </a:lnTo>
                  <a:lnTo>
                    <a:pt x="1790" y="542"/>
                  </a:lnTo>
                  <a:lnTo>
                    <a:pt x="1790" y="542"/>
                  </a:lnTo>
                  <a:lnTo>
                    <a:pt x="1784" y="554"/>
                  </a:lnTo>
                  <a:lnTo>
                    <a:pt x="1784" y="554"/>
                  </a:lnTo>
                  <a:lnTo>
                    <a:pt x="1781" y="554"/>
                  </a:lnTo>
                  <a:lnTo>
                    <a:pt x="1775" y="554"/>
                  </a:lnTo>
                  <a:lnTo>
                    <a:pt x="1775" y="557"/>
                  </a:lnTo>
                  <a:lnTo>
                    <a:pt x="1778" y="557"/>
                  </a:lnTo>
                  <a:lnTo>
                    <a:pt x="1778" y="557"/>
                  </a:lnTo>
                  <a:lnTo>
                    <a:pt x="1772" y="563"/>
                  </a:lnTo>
                  <a:lnTo>
                    <a:pt x="1766" y="563"/>
                  </a:lnTo>
                  <a:lnTo>
                    <a:pt x="1754" y="563"/>
                  </a:lnTo>
                  <a:lnTo>
                    <a:pt x="1754" y="563"/>
                  </a:lnTo>
                  <a:lnTo>
                    <a:pt x="1729" y="563"/>
                  </a:lnTo>
                  <a:lnTo>
                    <a:pt x="1729" y="563"/>
                  </a:lnTo>
                  <a:lnTo>
                    <a:pt x="1720" y="560"/>
                  </a:lnTo>
                  <a:lnTo>
                    <a:pt x="1717" y="557"/>
                  </a:lnTo>
                  <a:lnTo>
                    <a:pt x="1717" y="557"/>
                  </a:lnTo>
                  <a:lnTo>
                    <a:pt x="1702" y="557"/>
                  </a:lnTo>
                  <a:lnTo>
                    <a:pt x="1690" y="557"/>
                  </a:lnTo>
                  <a:lnTo>
                    <a:pt x="1663" y="563"/>
                  </a:lnTo>
                  <a:lnTo>
                    <a:pt x="1663" y="563"/>
                  </a:lnTo>
                  <a:lnTo>
                    <a:pt x="1654" y="569"/>
                  </a:lnTo>
                  <a:lnTo>
                    <a:pt x="1645" y="575"/>
                  </a:lnTo>
                  <a:lnTo>
                    <a:pt x="1639" y="581"/>
                  </a:lnTo>
                  <a:lnTo>
                    <a:pt x="1627" y="587"/>
                  </a:lnTo>
                  <a:lnTo>
                    <a:pt x="1627" y="587"/>
                  </a:lnTo>
                  <a:lnTo>
                    <a:pt x="1630" y="593"/>
                  </a:lnTo>
                  <a:lnTo>
                    <a:pt x="1627" y="596"/>
                  </a:lnTo>
                  <a:lnTo>
                    <a:pt x="1621" y="599"/>
                  </a:lnTo>
                  <a:lnTo>
                    <a:pt x="1615" y="602"/>
                  </a:lnTo>
                  <a:lnTo>
                    <a:pt x="1615" y="602"/>
                  </a:lnTo>
                  <a:lnTo>
                    <a:pt x="1618" y="608"/>
                  </a:lnTo>
                  <a:lnTo>
                    <a:pt x="1618" y="614"/>
                  </a:lnTo>
                  <a:lnTo>
                    <a:pt x="1618" y="614"/>
                  </a:lnTo>
                  <a:lnTo>
                    <a:pt x="1624" y="611"/>
                  </a:lnTo>
                  <a:lnTo>
                    <a:pt x="1624" y="608"/>
                  </a:lnTo>
                  <a:lnTo>
                    <a:pt x="1630" y="599"/>
                  </a:lnTo>
                  <a:lnTo>
                    <a:pt x="1630" y="599"/>
                  </a:lnTo>
                  <a:lnTo>
                    <a:pt x="1639" y="596"/>
                  </a:lnTo>
                  <a:lnTo>
                    <a:pt x="1645" y="596"/>
                  </a:lnTo>
                  <a:lnTo>
                    <a:pt x="1648" y="590"/>
                  </a:lnTo>
                  <a:lnTo>
                    <a:pt x="1648" y="590"/>
                  </a:lnTo>
                  <a:lnTo>
                    <a:pt x="1648" y="587"/>
                  </a:lnTo>
                  <a:lnTo>
                    <a:pt x="1651" y="587"/>
                  </a:lnTo>
                  <a:lnTo>
                    <a:pt x="1654" y="590"/>
                  </a:lnTo>
                  <a:lnTo>
                    <a:pt x="1654" y="581"/>
                  </a:lnTo>
                  <a:lnTo>
                    <a:pt x="1654" y="581"/>
                  </a:lnTo>
                  <a:lnTo>
                    <a:pt x="1657" y="581"/>
                  </a:lnTo>
                  <a:lnTo>
                    <a:pt x="1660" y="584"/>
                  </a:lnTo>
                  <a:lnTo>
                    <a:pt x="1663" y="587"/>
                  </a:lnTo>
                  <a:lnTo>
                    <a:pt x="1663" y="587"/>
                  </a:lnTo>
                  <a:lnTo>
                    <a:pt x="1666" y="584"/>
                  </a:lnTo>
                  <a:lnTo>
                    <a:pt x="1666" y="581"/>
                  </a:lnTo>
                  <a:lnTo>
                    <a:pt x="1666" y="578"/>
                  </a:lnTo>
                  <a:lnTo>
                    <a:pt x="1666" y="578"/>
                  </a:lnTo>
                  <a:lnTo>
                    <a:pt x="1681" y="578"/>
                  </a:lnTo>
                  <a:lnTo>
                    <a:pt x="1696" y="578"/>
                  </a:lnTo>
                  <a:lnTo>
                    <a:pt x="1696" y="578"/>
                  </a:lnTo>
                  <a:lnTo>
                    <a:pt x="1696" y="581"/>
                  </a:lnTo>
                  <a:lnTo>
                    <a:pt x="1699" y="581"/>
                  </a:lnTo>
                  <a:lnTo>
                    <a:pt x="1699" y="578"/>
                  </a:lnTo>
                  <a:lnTo>
                    <a:pt x="1699" y="578"/>
                  </a:lnTo>
                  <a:lnTo>
                    <a:pt x="1702" y="578"/>
                  </a:lnTo>
                  <a:lnTo>
                    <a:pt x="1705" y="581"/>
                  </a:lnTo>
                  <a:lnTo>
                    <a:pt x="1705" y="587"/>
                  </a:lnTo>
                  <a:lnTo>
                    <a:pt x="1702" y="596"/>
                  </a:lnTo>
                  <a:lnTo>
                    <a:pt x="1699" y="596"/>
                  </a:lnTo>
                  <a:lnTo>
                    <a:pt x="1696" y="596"/>
                  </a:lnTo>
                  <a:lnTo>
                    <a:pt x="1696" y="596"/>
                  </a:lnTo>
                  <a:lnTo>
                    <a:pt x="1699" y="602"/>
                  </a:lnTo>
                  <a:lnTo>
                    <a:pt x="1696" y="605"/>
                  </a:lnTo>
                  <a:lnTo>
                    <a:pt x="1693" y="614"/>
                  </a:lnTo>
                  <a:lnTo>
                    <a:pt x="1693" y="623"/>
                  </a:lnTo>
                  <a:lnTo>
                    <a:pt x="1693" y="623"/>
                  </a:lnTo>
                  <a:lnTo>
                    <a:pt x="1693" y="629"/>
                  </a:lnTo>
                  <a:lnTo>
                    <a:pt x="1696" y="635"/>
                  </a:lnTo>
                  <a:lnTo>
                    <a:pt x="1696" y="635"/>
                  </a:lnTo>
                  <a:lnTo>
                    <a:pt x="1702" y="632"/>
                  </a:lnTo>
                  <a:lnTo>
                    <a:pt x="1702" y="632"/>
                  </a:lnTo>
                  <a:lnTo>
                    <a:pt x="1705" y="635"/>
                  </a:lnTo>
                  <a:lnTo>
                    <a:pt x="1705" y="635"/>
                  </a:lnTo>
                  <a:lnTo>
                    <a:pt x="1705" y="638"/>
                  </a:lnTo>
                  <a:lnTo>
                    <a:pt x="1708" y="638"/>
                  </a:lnTo>
                  <a:lnTo>
                    <a:pt x="1711" y="638"/>
                  </a:lnTo>
                  <a:lnTo>
                    <a:pt x="1711" y="638"/>
                  </a:lnTo>
                  <a:lnTo>
                    <a:pt x="1720" y="647"/>
                  </a:lnTo>
                  <a:lnTo>
                    <a:pt x="1720" y="647"/>
                  </a:lnTo>
                  <a:lnTo>
                    <a:pt x="1729" y="647"/>
                  </a:lnTo>
                  <a:lnTo>
                    <a:pt x="1729" y="647"/>
                  </a:lnTo>
                  <a:lnTo>
                    <a:pt x="1732" y="650"/>
                  </a:lnTo>
                  <a:lnTo>
                    <a:pt x="1732" y="650"/>
                  </a:lnTo>
                  <a:lnTo>
                    <a:pt x="1732" y="650"/>
                  </a:lnTo>
                  <a:lnTo>
                    <a:pt x="1739" y="650"/>
                  </a:lnTo>
                  <a:lnTo>
                    <a:pt x="1742" y="647"/>
                  </a:lnTo>
                  <a:lnTo>
                    <a:pt x="1745" y="647"/>
                  </a:lnTo>
                  <a:lnTo>
                    <a:pt x="1748" y="650"/>
                  </a:lnTo>
                  <a:lnTo>
                    <a:pt x="1748" y="650"/>
                  </a:lnTo>
                  <a:lnTo>
                    <a:pt x="1751" y="650"/>
                  </a:lnTo>
                  <a:lnTo>
                    <a:pt x="1751" y="647"/>
                  </a:lnTo>
                  <a:lnTo>
                    <a:pt x="1754" y="644"/>
                  </a:lnTo>
                  <a:lnTo>
                    <a:pt x="1754" y="644"/>
                  </a:lnTo>
                  <a:lnTo>
                    <a:pt x="1760" y="644"/>
                  </a:lnTo>
                  <a:lnTo>
                    <a:pt x="1760" y="644"/>
                  </a:lnTo>
                  <a:lnTo>
                    <a:pt x="1760" y="638"/>
                  </a:lnTo>
                  <a:lnTo>
                    <a:pt x="1760" y="632"/>
                  </a:lnTo>
                  <a:lnTo>
                    <a:pt x="1760" y="632"/>
                  </a:lnTo>
                  <a:lnTo>
                    <a:pt x="1766" y="632"/>
                  </a:lnTo>
                  <a:lnTo>
                    <a:pt x="1769" y="632"/>
                  </a:lnTo>
                  <a:lnTo>
                    <a:pt x="1769" y="638"/>
                  </a:lnTo>
                  <a:lnTo>
                    <a:pt x="1769" y="638"/>
                  </a:lnTo>
                  <a:lnTo>
                    <a:pt x="1772" y="641"/>
                  </a:lnTo>
                  <a:lnTo>
                    <a:pt x="1775" y="644"/>
                  </a:lnTo>
                  <a:lnTo>
                    <a:pt x="1778" y="647"/>
                  </a:lnTo>
                  <a:lnTo>
                    <a:pt x="1778" y="657"/>
                  </a:lnTo>
                  <a:lnTo>
                    <a:pt x="1778" y="657"/>
                  </a:lnTo>
                  <a:lnTo>
                    <a:pt x="1772" y="657"/>
                  </a:lnTo>
                  <a:lnTo>
                    <a:pt x="1772" y="653"/>
                  </a:lnTo>
                  <a:lnTo>
                    <a:pt x="1769" y="650"/>
                  </a:lnTo>
                  <a:lnTo>
                    <a:pt x="1766" y="650"/>
                  </a:lnTo>
                  <a:lnTo>
                    <a:pt x="1766" y="650"/>
                  </a:lnTo>
                  <a:lnTo>
                    <a:pt x="1760" y="653"/>
                  </a:lnTo>
                  <a:lnTo>
                    <a:pt x="1760" y="657"/>
                  </a:lnTo>
                  <a:lnTo>
                    <a:pt x="1754" y="663"/>
                  </a:lnTo>
                  <a:lnTo>
                    <a:pt x="1754" y="663"/>
                  </a:lnTo>
                  <a:lnTo>
                    <a:pt x="1748" y="663"/>
                  </a:lnTo>
                  <a:lnTo>
                    <a:pt x="1742" y="663"/>
                  </a:lnTo>
                  <a:lnTo>
                    <a:pt x="1742" y="663"/>
                  </a:lnTo>
                  <a:lnTo>
                    <a:pt x="1735" y="666"/>
                  </a:lnTo>
                  <a:lnTo>
                    <a:pt x="1732" y="669"/>
                  </a:lnTo>
                  <a:lnTo>
                    <a:pt x="1729" y="672"/>
                  </a:lnTo>
                  <a:lnTo>
                    <a:pt x="1720" y="672"/>
                  </a:lnTo>
                  <a:lnTo>
                    <a:pt x="1720" y="672"/>
                  </a:lnTo>
                  <a:lnTo>
                    <a:pt x="1717" y="672"/>
                  </a:lnTo>
                  <a:lnTo>
                    <a:pt x="1714" y="678"/>
                  </a:lnTo>
                  <a:lnTo>
                    <a:pt x="1711" y="684"/>
                  </a:lnTo>
                  <a:lnTo>
                    <a:pt x="1711" y="684"/>
                  </a:lnTo>
                  <a:lnTo>
                    <a:pt x="1711" y="684"/>
                  </a:lnTo>
                  <a:lnTo>
                    <a:pt x="1708" y="684"/>
                  </a:lnTo>
                  <a:lnTo>
                    <a:pt x="1708" y="681"/>
                  </a:lnTo>
                  <a:lnTo>
                    <a:pt x="1708" y="681"/>
                  </a:lnTo>
                  <a:lnTo>
                    <a:pt x="1699" y="690"/>
                  </a:lnTo>
                  <a:lnTo>
                    <a:pt x="1696" y="693"/>
                  </a:lnTo>
                  <a:lnTo>
                    <a:pt x="1687" y="693"/>
                  </a:lnTo>
                  <a:lnTo>
                    <a:pt x="1687" y="693"/>
                  </a:lnTo>
                  <a:lnTo>
                    <a:pt x="1690" y="687"/>
                  </a:lnTo>
                  <a:lnTo>
                    <a:pt x="1690" y="684"/>
                  </a:lnTo>
                  <a:lnTo>
                    <a:pt x="1687" y="681"/>
                  </a:lnTo>
                  <a:lnTo>
                    <a:pt x="1687" y="675"/>
                  </a:lnTo>
                  <a:lnTo>
                    <a:pt x="1687" y="675"/>
                  </a:lnTo>
                  <a:lnTo>
                    <a:pt x="1696" y="669"/>
                  </a:lnTo>
                  <a:lnTo>
                    <a:pt x="1702" y="669"/>
                  </a:lnTo>
                  <a:lnTo>
                    <a:pt x="1708" y="672"/>
                  </a:lnTo>
                  <a:lnTo>
                    <a:pt x="1708" y="672"/>
                  </a:lnTo>
                  <a:lnTo>
                    <a:pt x="1708" y="666"/>
                  </a:lnTo>
                  <a:lnTo>
                    <a:pt x="1705" y="660"/>
                  </a:lnTo>
                  <a:lnTo>
                    <a:pt x="1696" y="657"/>
                  </a:lnTo>
                  <a:lnTo>
                    <a:pt x="1696" y="657"/>
                  </a:lnTo>
                  <a:lnTo>
                    <a:pt x="1690" y="657"/>
                  </a:lnTo>
                  <a:lnTo>
                    <a:pt x="1684" y="660"/>
                  </a:lnTo>
                  <a:lnTo>
                    <a:pt x="1678" y="666"/>
                  </a:lnTo>
                  <a:lnTo>
                    <a:pt x="1672" y="669"/>
                  </a:lnTo>
                  <a:lnTo>
                    <a:pt x="1672" y="669"/>
                  </a:lnTo>
                  <a:lnTo>
                    <a:pt x="1660" y="672"/>
                  </a:lnTo>
                  <a:lnTo>
                    <a:pt x="1660" y="672"/>
                  </a:lnTo>
                  <a:lnTo>
                    <a:pt x="1657" y="675"/>
                  </a:lnTo>
                  <a:lnTo>
                    <a:pt x="1654" y="681"/>
                  </a:lnTo>
                  <a:lnTo>
                    <a:pt x="1654" y="681"/>
                  </a:lnTo>
                  <a:lnTo>
                    <a:pt x="1642" y="681"/>
                  </a:lnTo>
                  <a:lnTo>
                    <a:pt x="1633" y="684"/>
                  </a:lnTo>
                  <a:lnTo>
                    <a:pt x="1627" y="687"/>
                  </a:lnTo>
                  <a:lnTo>
                    <a:pt x="1615" y="684"/>
                  </a:lnTo>
                  <a:lnTo>
                    <a:pt x="1615" y="684"/>
                  </a:lnTo>
                  <a:lnTo>
                    <a:pt x="1618" y="687"/>
                  </a:lnTo>
                  <a:lnTo>
                    <a:pt x="1621" y="690"/>
                  </a:lnTo>
                  <a:lnTo>
                    <a:pt x="1618" y="693"/>
                  </a:lnTo>
                  <a:lnTo>
                    <a:pt x="1605" y="693"/>
                  </a:lnTo>
                  <a:lnTo>
                    <a:pt x="1605" y="693"/>
                  </a:lnTo>
                  <a:lnTo>
                    <a:pt x="1602" y="699"/>
                  </a:lnTo>
                  <a:lnTo>
                    <a:pt x="1599" y="708"/>
                  </a:lnTo>
                  <a:lnTo>
                    <a:pt x="1599" y="717"/>
                  </a:lnTo>
                  <a:lnTo>
                    <a:pt x="1605" y="726"/>
                  </a:lnTo>
                  <a:lnTo>
                    <a:pt x="1605" y="726"/>
                  </a:lnTo>
                  <a:lnTo>
                    <a:pt x="1605" y="729"/>
                  </a:lnTo>
                  <a:lnTo>
                    <a:pt x="1602" y="732"/>
                  </a:lnTo>
                  <a:lnTo>
                    <a:pt x="1599" y="735"/>
                  </a:lnTo>
                  <a:lnTo>
                    <a:pt x="1599" y="741"/>
                  </a:lnTo>
                  <a:lnTo>
                    <a:pt x="1599" y="741"/>
                  </a:lnTo>
                  <a:lnTo>
                    <a:pt x="1587" y="741"/>
                  </a:lnTo>
                  <a:lnTo>
                    <a:pt x="1587" y="741"/>
                  </a:lnTo>
                  <a:lnTo>
                    <a:pt x="1581" y="744"/>
                  </a:lnTo>
                  <a:lnTo>
                    <a:pt x="1578" y="750"/>
                  </a:lnTo>
                  <a:lnTo>
                    <a:pt x="1578" y="750"/>
                  </a:lnTo>
                  <a:lnTo>
                    <a:pt x="1566" y="753"/>
                  </a:lnTo>
                  <a:lnTo>
                    <a:pt x="1560" y="753"/>
                  </a:lnTo>
                  <a:lnTo>
                    <a:pt x="1554" y="756"/>
                  </a:lnTo>
                  <a:lnTo>
                    <a:pt x="1554" y="756"/>
                  </a:lnTo>
                  <a:lnTo>
                    <a:pt x="1545" y="765"/>
                  </a:lnTo>
                  <a:lnTo>
                    <a:pt x="1545" y="765"/>
                  </a:lnTo>
                  <a:lnTo>
                    <a:pt x="1539" y="774"/>
                  </a:lnTo>
                  <a:lnTo>
                    <a:pt x="1533" y="787"/>
                  </a:lnTo>
                  <a:lnTo>
                    <a:pt x="1533" y="787"/>
                  </a:lnTo>
                  <a:lnTo>
                    <a:pt x="1527" y="793"/>
                  </a:lnTo>
                  <a:lnTo>
                    <a:pt x="1524" y="796"/>
                  </a:lnTo>
                  <a:lnTo>
                    <a:pt x="1524" y="805"/>
                  </a:lnTo>
                  <a:lnTo>
                    <a:pt x="1524" y="805"/>
                  </a:lnTo>
                  <a:lnTo>
                    <a:pt x="1521" y="805"/>
                  </a:lnTo>
                  <a:lnTo>
                    <a:pt x="1518" y="799"/>
                  </a:lnTo>
                  <a:lnTo>
                    <a:pt x="1515" y="796"/>
                  </a:lnTo>
                  <a:lnTo>
                    <a:pt x="1509" y="793"/>
                  </a:lnTo>
                  <a:lnTo>
                    <a:pt x="1509" y="793"/>
                  </a:lnTo>
                  <a:lnTo>
                    <a:pt x="1506" y="796"/>
                  </a:lnTo>
                  <a:lnTo>
                    <a:pt x="1506" y="799"/>
                  </a:lnTo>
                  <a:lnTo>
                    <a:pt x="1503" y="802"/>
                  </a:lnTo>
                  <a:lnTo>
                    <a:pt x="1500" y="802"/>
                  </a:lnTo>
                  <a:lnTo>
                    <a:pt x="1500" y="802"/>
                  </a:lnTo>
                  <a:lnTo>
                    <a:pt x="1509" y="814"/>
                  </a:lnTo>
                  <a:lnTo>
                    <a:pt x="1515" y="826"/>
                  </a:lnTo>
                  <a:lnTo>
                    <a:pt x="1518" y="856"/>
                  </a:lnTo>
                  <a:lnTo>
                    <a:pt x="1518" y="856"/>
                  </a:lnTo>
                  <a:lnTo>
                    <a:pt x="1512" y="853"/>
                  </a:lnTo>
                  <a:lnTo>
                    <a:pt x="1512" y="856"/>
                  </a:lnTo>
                  <a:lnTo>
                    <a:pt x="1509" y="862"/>
                  </a:lnTo>
                  <a:lnTo>
                    <a:pt x="1509" y="862"/>
                  </a:lnTo>
                  <a:lnTo>
                    <a:pt x="1506" y="862"/>
                  </a:lnTo>
                  <a:lnTo>
                    <a:pt x="1500" y="862"/>
                  </a:lnTo>
                  <a:lnTo>
                    <a:pt x="1500" y="862"/>
                  </a:lnTo>
                  <a:lnTo>
                    <a:pt x="1494" y="871"/>
                  </a:lnTo>
                  <a:lnTo>
                    <a:pt x="1494" y="871"/>
                  </a:lnTo>
                  <a:lnTo>
                    <a:pt x="1482" y="883"/>
                  </a:lnTo>
                  <a:lnTo>
                    <a:pt x="1482" y="883"/>
                  </a:lnTo>
                  <a:lnTo>
                    <a:pt x="1472" y="883"/>
                  </a:lnTo>
                  <a:lnTo>
                    <a:pt x="1466" y="886"/>
                  </a:lnTo>
                  <a:lnTo>
                    <a:pt x="1463" y="886"/>
                  </a:lnTo>
                  <a:lnTo>
                    <a:pt x="1463" y="886"/>
                  </a:lnTo>
                  <a:lnTo>
                    <a:pt x="1457" y="889"/>
                  </a:lnTo>
                  <a:lnTo>
                    <a:pt x="1454" y="895"/>
                  </a:lnTo>
                  <a:lnTo>
                    <a:pt x="1448" y="907"/>
                  </a:lnTo>
                  <a:lnTo>
                    <a:pt x="1448" y="907"/>
                  </a:lnTo>
                  <a:lnTo>
                    <a:pt x="1442" y="911"/>
                  </a:lnTo>
                  <a:lnTo>
                    <a:pt x="1439" y="914"/>
                  </a:lnTo>
                  <a:lnTo>
                    <a:pt x="1433" y="920"/>
                  </a:lnTo>
                  <a:lnTo>
                    <a:pt x="1427" y="920"/>
                  </a:lnTo>
                  <a:lnTo>
                    <a:pt x="1427" y="920"/>
                  </a:lnTo>
                  <a:lnTo>
                    <a:pt x="1427" y="932"/>
                  </a:lnTo>
                  <a:lnTo>
                    <a:pt x="1427" y="947"/>
                  </a:lnTo>
                  <a:lnTo>
                    <a:pt x="1427" y="959"/>
                  </a:lnTo>
                  <a:lnTo>
                    <a:pt x="1430" y="962"/>
                  </a:lnTo>
                  <a:lnTo>
                    <a:pt x="1436" y="965"/>
                  </a:lnTo>
                  <a:lnTo>
                    <a:pt x="1436" y="965"/>
                  </a:lnTo>
                  <a:lnTo>
                    <a:pt x="1433" y="974"/>
                  </a:lnTo>
                  <a:lnTo>
                    <a:pt x="1436" y="980"/>
                  </a:lnTo>
                  <a:lnTo>
                    <a:pt x="1439" y="989"/>
                  </a:lnTo>
                  <a:lnTo>
                    <a:pt x="1439" y="1001"/>
                  </a:lnTo>
                  <a:lnTo>
                    <a:pt x="1439" y="1001"/>
                  </a:lnTo>
                  <a:lnTo>
                    <a:pt x="1439" y="1004"/>
                  </a:lnTo>
                  <a:lnTo>
                    <a:pt x="1442" y="1004"/>
                  </a:lnTo>
                  <a:lnTo>
                    <a:pt x="1448" y="1004"/>
                  </a:lnTo>
                  <a:lnTo>
                    <a:pt x="1448" y="1004"/>
                  </a:lnTo>
                  <a:lnTo>
                    <a:pt x="1445" y="1013"/>
                  </a:lnTo>
                  <a:lnTo>
                    <a:pt x="1445" y="1019"/>
                  </a:lnTo>
                  <a:lnTo>
                    <a:pt x="1448" y="1025"/>
                  </a:lnTo>
                  <a:lnTo>
                    <a:pt x="1448" y="1035"/>
                  </a:lnTo>
                  <a:lnTo>
                    <a:pt x="1448" y="1035"/>
                  </a:lnTo>
                  <a:lnTo>
                    <a:pt x="1439" y="1035"/>
                  </a:lnTo>
                  <a:lnTo>
                    <a:pt x="1430" y="1041"/>
                  </a:lnTo>
                  <a:lnTo>
                    <a:pt x="1430" y="1041"/>
                  </a:lnTo>
                  <a:lnTo>
                    <a:pt x="1427" y="1041"/>
                  </a:lnTo>
                  <a:lnTo>
                    <a:pt x="1427" y="1038"/>
                  </a:lnTo>
                  <a:lnTo>
                    <a:pt x="1427" y="1028"/>
                  </a:lnTo>
                  <a:lnTo>
                    <a:pt x="1427" y="1028"/>
                  </a:lnTo>
                  <a:lnTo>
                    <a:pt x="1424" y="1028"/>
                  </a:lnTo>
                  <a:lnTo>
                    <a:pt x="1421" y="1028"/>
                  </a:lnTo>
                  <a:lnTo>
                    <a:pt x="1415" y="1025"/>
                  </a:lnTo>
                  <a:lnTo>
                    <a:pt x="1415" y="1025"/>
                  </a:lnTo>
                  <a:lnTo>
                    <a:pt x="1412" y="1019"/>
                  </a:lnTo>
                  <a:lnTo>
                    <a:pt x="1412" y="1016"/>
                  </a:lnTo>
                  <a:lnTo>
                    <a:pt x="1406" y="1016"/>
                  </a:lnTo>
                  <a:lnTo>
                    <a:pt x="1406" y="1016"/>
                  </a:lnTo>
                  <a:lnTo>
                    <a:pt x="1409" y="1004"/>
                  </a:lnTo>
                  <a:lnTo>
                    <a:pt x="1406" y="998"/>
                  </a:lnTo>
                  <a:lnTo>
                    <a:pt x="1400" y="998"/>
                  </a:lnTo>
                  <a:lnTo>
                    <a:pt x="1400" y="998"/>
                  </a:lnTo>
                  <a:lnTo>
                    <a:pt x="1403" y="986"/>
                  </a:lnTo>
                  <a:lnTo>
                    <a:pt x="1400" y="977"/>
                  </a:lnTo>
                  <a:lnTo>
                    <a:pt x="1397" y="971"/>
                  </a:lnTo>
                  <a:lnTo>
                    <a:pt x="1394" y="962"/>
                  </a:lnTo>
                  <a:lnTo>
                    <a:pt x="1394" y="962"/>
                  </a:lnTo>
                  <a:lnTo>
                    <a:pt x="1391" y="962"/>
                  </a:lnTo>
                  <a:lnTo>
                    <a:pt x="1388" y="965"/>
                  </a:lnTo>
                  <a:lnTo>
                    <a:pt x="1388" y="965"/>
                  </a:lnTo>
                  <a:lnTo>
                    <a:pt x="1388" y="956"/>
                  </a:lnTo>
                  <a:lnTo>
                    <a:pt x="1388" y="956"/>
                  </a:lnTo>
                  <a:lnTo>
                    <a:pt x="1370" y="959"/>
                  </a:lnTo>
                  <a:lnTo>
                    <a:pt x="1361" y="959"/>
                  </a:lnTo>
                  <a:lnTo>
                    <a:pt x="1355" y="956"/>
                  </a:lnTo>
                  <a:lnTo>
                    <a:pt x="1355" y="956"/>
                  </a:lnTo>
                  <a:lnTo>
                    <a:pt x="1352" y="953"/>
                  </a:lnTo>
                  <a:lnTo>
                    <a:pt x="1345" y="950"/>
                  </a:lnTo>
                  <a:lnTo>
                    <a:pt x="1345" y="950"/>
                  </a:lnTo>
                  <a:lnTo>
                    <a:pt x="1339" y="950"/>
                  </a:lnTo>
                  <a:lnTo>
                    <a:pt x="1330" y="953"/>
                  </a:lnTo>
                  <a:lnTo>
                    <a:pt x="1330" y="953"/>
                  </a:lnTo>
                  <a:lnTo>
                    <a:pt x="1336" y="947"/>
                  </a:lnTo>
                  <a:lnTo>
                    <a:pt x="1336" y="944"/>
                  </a:lnTo>
                  <a:lnTo>
                    <a:pt x="1330" y="944"/>
                  </a:lnTo>
                  <a:lnTo>
                    <a:pt x="1330" y="944"/>
                  </a:lnTo>
                  <a:lnTo>
                    <a:pt x="1327" y="947"/>
                  </a:lnTo>
                  <a:lnTo>
                    <a:pt x="1324" y="950"/>
                  </a:lnTo>
                  <a:lnTo>
                    <a:pt x="1324" y="950"/>
                  </a:lnTo>
                  <a:lnTo>
                    <a:pt x="1306" y="950"/>
                  </a:lnTo>
                  <a:lnTo>
                    <a:pt x="1297" y="947"/>
                  </a:lnTo>
                  <a:lnTo>
                    <a:pt x="1288" y="944"/>
                  </a:lnTo>
                  <a:lnTo>
                    <a:pt x="1288" y="944"/>
                  </a:lnTo>
                  <a:lnTo>
                    <a:pt x="1285" y="947"/>
                  </a:lnTo>
                  <a:lnTo>
                    <a:pt x="1285" y="953"/>
                  </a:lnTo>
                  <a:lnTo>
                    <a:pt x="1285" y="965"/>
                  </a:lnTo>
                  <a:lnTo>
                    <a:pt x="1285" y="965"/>
                  </a:lnTo>
                  <a:lnTo>
                    <a:pt x="1249" y="959"/>
                  </a:lnTo>
                  <a:lnTo>
                    <a:pt x="1212" y="956"/>
                  </a:lnTo>
                  <a:lnTo>
                    <a:pt x="1212" y="956"/>
                  </a:lnTo>
                  <a:lnTo>
                    <a:pt x="1209" y="959"/>
                  </a:lnTo>
                  <a:lnTo>
                    <a:pt x="1203" y="962"/>
                  </a:lnTo>
                  <a:lnTo>
                    <a:pt x="1203" y="962"/>
                  </a:lnTo>
                  <a:lnTo>
                    <a:pt x="1200" y="962"/>
                  </a:lnTo>
                  <a:lnTo>
                    <a:pt x="1200" y="965"/>
                  </a:lnTo>
                  <a:lnTo>
                    <a:pt x="1197" y="968"/>
                  </a:lnTo>
                  <a:lnTo>
                    <a:pt x="1194" y="968"/>
                  </a:lnTo>
                  <a:lnTo>
                    <a:pt x="1194" y="968"/>
                  </a:lnTo>
                  <a:lnTo>
                    <a:pt x="1194" y="968"/>
                  </a:lnTo>
                  <a:lnTo>
                    <a:pt x="1191" y="971"/>
                  </a:lnTo>
                  <a:lnTo>
                    <a:pt x="1191" y="977"/>
                  </a:lnTo>
                  <a:lnTo>
                    <a:pt x="1191" y="977"/>
                  </a:lnTo>
                  <a:lnTo>
                    <a:pt x="1182" y="977"/>
                  </a:lnTo>
                  <a:lnTo>
                    <a:pt x="1176" y="977"/>
                  </a:lnTo>
                  <a:lnTo>
                    <a:pt x="1176" y="977"/>
                  </a:lnTo>
                  <a:lnTo>
                    <a:pt x="1173" y="980"/>
                  </a:lnTo>
                  <a:lnTo>
                    <a:pt x="1170" y="983"/>
                  </a:lnTo>
                  <a:lnTo>
                    <a:pt x="1167" y="986"/>
                  </a:lnTo>
                  <a:lnTo>
                    <a:pt x="1164" y="986"/>
                  </a:lnTo>
                  <a:lnTo>
                    <a:pt x="1164" y="986"/>
                  </a:lnTo>
                  <a:lnTo>
                    <a:pt x="1164" y="992"/>
                  </a:lnTo>
                  <a:lnTo>
                    <a:pt x="1164" y="1001"/>
                  </a:lnTo>
                  <a:lnTo>
                    <a:pt x="1164" y="1010"/>
                  </a:lnTo>
                  <a:lnTo>
                    <a:pt x="1164" y="1013"/>
                  </a:lnTo>
                  <a:lnTo>
                    <a:pt x="1167" y="1013"/>
                  </a:lnTo>
                  <a:lnTo>
                    <a:pt x="1167" y="1013"/>
                  </a:lnTo>
                  <a:lnTo>
                    <a:pt x="1161" y="1022"/>
                  </a:lnTo>
                  <a:lnTo>
                    <a:pt x="1155" y="1028"/>
                  </a:lnTo>
                  <a:lnTo>
                    <a:pt x="1155" y="1028"/>
                  </a:lnTo>
                  <a:lnTo>
                    <a:pt x="1155" y="1047"/>
                  </a:lnTo>
                  <a:lnTo>
                    <a:pt x="1155" y="1062"/>
                  </a:lnTo>
                  <a:lnTo>
                    <a:pt x="1155" y="1062"/>
                  </a:lnTo>
                  <a:lnTo>
                    <a:pt x="1158" y="1068"/>
                  </a:lnTo>
                  <a:lnTo>
                    <a:pt x="1158" y="1074"/>
                  </a:lnTo>
                  <a:lnTo>
                    <a:pt x="1158" y="1074"/>
                  </a:lnTo>
                  <a:lnTo>
                    <a:pt x="1161" y="1089"/>
                  </a:lnTo>
                  <a:lnTo>
                    <a:pt x="1158" y="1098"/>
                  </a:lnTo>
                  <a:lnTo>
                    <a:pt x="1155" y="1104"/>
                  </a:lnTo>
                  <a:lnTo>
                    <a:pt x="1155" y="1104"/>
                  </a:lnTo>
                  <a:lnTo>
                    <a:pt x="1155" y="1107"/>
                  </a:lnTo>
                  <a:lnTo>
                    <a:pt x="1161" y="1107"/>
                  </a:lnTo>
                  <a:lnTo>
                    <a:pt x="1164" y="1107"/>
                  </a:lnTo>
                  <a:lnTo>
                    <a:pt x="1167" y="1107"/>
                  </a:lnTo>
                  <a:lnTo>
                    <a:pt x="1167" y="1107"/>
                  </a:lnTo>
                  <a:lnTo>
                    <a:pt x="1164" y="1110"/>
                  </a:lnTo>
                  <a:lnTo>
                    <a:pt x="1164" y="1116"/>
                  </a:lnTo>
                  <a:lnTo>
                    <a:pt x="1164" y="1116"/>
                  </a:lnTo>
                  <a:lnTo>
                    <a:pt x="1167" y="1119"/>
                  </a:lnTo>
                  <a:lnTo>
                    <a:pt x="1167" y="1119"/>
                  </a:lnTo>
                  <a:lnTo>
                    <a:pt x="1170" y="1122"/>
                  </a:lnTo>
                  <a:lnTo>
                    <a:pt x="1176" y="1122"/>
                  </a:lnTo>
                  <a:lnTo>
                    <a:pt x="1176" y="1122"/>
                  </a:lnTo>
                  <a:lnTo>
                    <a:pt x="1176" y="1128"/>
                  </a:lnTo>
                  <a:lnTo>
                    <a:pt x="1176" y="1131"/>
                  </a:lnTo>
                  <a:lnTo>
                    <a:pt x="1176" y="1131"/>
                  </a:lnTo>
                  <a:lnTo>
                    <a:pt x="1179" y="1131"/>
                  </a:lnTo>
                  <a:lnTo>
                    <a:pt x="1179" y="1131"/>
                  </a:lnTo>
                  <a:lnTo>
                    <a:pt x="1179" y="1134"/>
                  </a:lnTo>
                  <a:lnTo>
                    <a:pt x="1179" y="1140"/>
                  </a:lnTo>
                  <a:lnTo>
                    <a:pt x="1179" y="1140"/>
                  </a:lnTo>
                  <a:lnTo>
                    <a:pt x="1185" y="1146"/>
                  </a:lnTo>
                  <a:lnTo>
                    <a:pt x="1188" y="1149"/>
                  </a:lnTo>
                  <a:lnTo>
                    <a:pt x="1191" y="1155"/>
                  </a:lnTo>
                  <a:lnTo>
                    <a:pt x="1191" y="1155"/>
                  </a:lnTo>
                  <a:lnTo>
                    <a:pt x="1212" y="1155"/>
                  </a:lnTo>
                  <a:lnTo>
                    <a:pt x="1231" y="1155"/>
                  </a:lnTo>
                  <a:lnTo>
                    <a:pt x="1243" y="1152"/>
                  </a:lnTo>
                  <a:lnTo>
                    <a:pt x="1258" y="1155"/>
                  </a:lnTo>
                  <a:lnTo>
                    <a:pt x="1258" y="1155"/>
                  </a:lnTo>
                  <a:lnTo>
                    <a:pt x="1261" y="1152"/>
                  </a:lnTo>
                  <a:lnTo>
                    <a:pt x="1264" y="1146"/>
                  </a:lnTo>
                  <a:lnTo>
                    <a:pt x="1264" y="1146"/>
                  </a:lnTo>
                  <a:lnTo>
                    <a:pt x="1270" y="1140"/>
                  </a:lnTo>
                  <a:lnTo>
                    <a:pt x="1276" y="1128"/>
                  </a:lnTo>
                  <a:lnTo>
                    <a:pt x="1276" y="1128"/>
                  </a:lnTo>
                  <a:lnTo>
                    <a:pt x="1279" y="1122"/>
                  </a:lnTo>
                  <a:lnTo>
                    <a:pt x="1279" y="1119"/>
                  </a:lnTo>
                  <a:lnTo>
                    <a:pt x="1276" y="1119"/>
                  </a:lnTo>
                  <a:lnTo>
                    <a:pt x="1276" y="1119"/>
                  </a:lnTo>
                  <a:lnTo>
                    <a:pt x="1288" y="1110"/>
                  </a:lnTo>
                  <a:lnTo>
                    <a:pt x="1303" y="1104"/>
                  </a:lnTo>
                  <a:lnTo>
                    <a:pt x="1321" y="1104"/>
                  </a:lnTo>
                  <a:lnTo>
                    <a:pt x="1339" y="1107"/>
                  </a:lnTo>
                  <a:lnTo>
                    <a:pt x="1339" y="1107"/>
                  </a:lnTo>
                  <a:lnTo>
                    <a:pt x="1333" y="1116"/>
                  </a:lnTo>
                  <a:lnTo>
                    <a:pt x="1327" y="1125"/>
                  </a:lnTo>
                  <a:lnTo>
                    <a:pt x="1324" y="1134"/>
                  </a:lnTo>
                  <a:lnTo>
                    <a:pt x="1318" y="1143"/>
                  </a:lnTo>
                  <a:lnTo>
                    <a:pt x="1318" y="1143"/>
                  </a:lnTo>
                  <a:lnTo>
                    <a:pt x="1318" y="1149"/>
                  </a:lnTo>
                  <a:lnTo>
                    <a:pt x="1318" y="1155"/>
                  </a:lnTo>
                  <a:lnTo>
                    <a:pt x="1321" y="1158"/>
                  </a:lnTo>
                  <a:lnTo>
                    <a:pt x="1321" y="1165"/>
                  </a:lnTo>
                  <a:lnTo>
                    <a:pt x="1321" y="1165"/>
                  </a:lnTo>
                  <a:lnTo>
                    <a:pt x="1315" y="1168"/>
                  </a:lnTo>
                  <a:lnTo>
                    <a:pt x="1312" y="1171"/>
                  </a:lnTo>
                  <a:lnTo>
                    <a:pt x="1306" y="1183"/>
                  </a:lnTo>
                  <a:lnTo>
                    <a:pt x="1306" y="1183"/>
                  </a:lnTo>
                  <a:lnTo>
                    <a:pt x="1303" y="1189"/>
                  </a:lnTo>
                  <a:lnTo>
                    <a:pt x="1300" y="1189"/>
                  </a:lnTo>
                  <a:lnTo>
                    <a:pt x="1300" y="1189"/>
                  </a:lnTo>
                  <a:lnTo>
                    <a:pt x="1303" y="1192"/>
                  </a:lnTo>
                  <a:lnTo>
                    <a:pt x="1303" y="1192"/>
                  </a:lnTo>
                  <a:lnTo>
                    <a:pt x="1309" y="1192"/>
                  </a:lnTo>
                  <a:lnTo>
                    <a:pt x="1315" y="1195"/>
                  </a:lnTo>
                  <a:lnTo>
                    <a:pt x="1315" y="1195"/>
                  </a:lnTo>
                  <a:lnTo>
                    <a:pt x="1312" y="1201"/>
                  </a:lnTo>
                  <a:lnTo>
                    <a:pt x="1312" y="1201"/>
                  </a:lnTo>
                  <a:lnTo>
                    <a:pt x="1318" y="1201"/>
                  </a:lnTo>
                  <a:lnTo>
                    <a:pt x="1324" y="1198"/>
                  </a:lnTo>
                  <a:lnTo>
                    <a:pt x="1330" y="1195"/>
                  </a:lnTo>
                  <a:lnTo>
                    <a:pt x="1339" y="1198"/>
                  </a:lnTo>
                  <a:lnTo>
                    <a:pt x="1339" y="1198"/>
                  </a:lnTo>
                  <a:lnTo>
                    <a:pt x="1339" y="1201"/>
                  </a:lnTo>
                  <a:lnTo>
                    <a:pt x="1342" y="1204"/>
                  </a:lnTo>
                  <a:lnTo>
                    <a:pt x="1345" y="1204"/>
                  </a:lnTo>
                  <a:lnTo>
                    <a:pt x="1345" y="1210"/>
                  </a:lnTo>
                  <a:lnTo>
                    <a:pt x="1345" y="1210"/>
                  </a:lnTo>
                  <a:lnTo>
                    <a:pt x="1361" y="1207"/>
                  </a:lnTo>
                  <a:lnTo>
                    <a:pt x="1370" y="1207"/>
                  </a:lnTo>
                  <a:lnTo>
                    <a:pt x="1379" y="1213"/>
                  </a:lnTo>
                  <a:lnTo>
                    <a:pt x="1394" y="1213"/>
                  </a:lnTo>
                  <a:lnTo>
                    <a:pt x="1394" y="1213"/>
                  </a:lnTo>
                  <a:lnTo>
                    <a:pt x="1391" y="1216"/>
                  </a:lnTo>
                  <a:lnTo>
                    <a:pt x="1391" y="1222"/>
                  </a:lnTo>
                  <a:lnTo>
                    <a:pt x="1394" y="1228"/>
                  </a:lnTo>
                  <a:lnTo>
                    <a:pt x="1394" y="1234"/>
                  </a:lnTo>
                  <a:lnTo>
                    <a:pt x="1391" y="1237"/>
                  </a:lnTo>
                  <a:lnTo>
                    <a:pt x="1388" y="1240"/>
                  </a:lnTo>
                  <a:lnTo>
                    <a:pt x="1388" y="1240"/>
                  </a:lnTo>
                  <a:lnTo>
                    <a:pt x="1391" y="1252"/>
                  </a:lnTo>
                  <a:lnTo>
                    <a:pt x="1391" y="1264"/>
                  </a:lnTo>
                  <a:lnTo>
                    <a:pt x="1388" y="1285"/>
                  </a:lnTo>
                  <a:lnTo>
                    <a:pt x="1388" y="1285"/>
                  </a:lnTo>
                  <a:lnTo>
                    <a:pt x="1388" y="1292"/>
                  </a:lnTo>
                  <a:lnTo>
                    <a:pt x="1391" y="1295"/>
                  </a:lnTo>
                  <a:lnTo>
                    <a:pt x="1403" y="1295"/>
                  </a:lnTo>
                  <a:lnTo>
                    <a:pt x="1403" y="1295"/>
                  </a:lnTo>
                  <a:lnTo>
                    <a:pt x="1403" y="1298"/>
                  </a:lnTo>
                  <a:lnTo>
                    <a:pt x="1406" y="1301"/>
                  </a:lnTo>
                  <a:lnTo>
                    <a:pt x="1409" y="1304"/>
                  </a:lnTo>
                  <a:lnTo>
                    <a:pt x="1412" y="1307"/>
                  </a:lnTo>
                  <a:lnTo>
                    <a:pt x="1412" y="1307"/>
                  </a:lnTo>
                  <a:lnTo>
                    <a:pt x="1412" y="1310"/>
                  </a:lnTo>
                  <a:lnTo>
                    <a:pt x="1418" y="1310"/>
                  </a:lnTo>
                  <a:lnTo>
                    <a:pt x="1421" y="1310"/>
                  </a:lnTo>
                  <a:lnTo>
                    <a:pt x="1424" y="1316"/>
                  </a:lnTo>
                  <a:lnTo>
                    <a:pt x="1424" y="1316"/>
                  </a:lnTo>
                  <a:lnTo>
                    <a:pt x="1430" y="1313"/>
                  </a:lnTo>
                  <a:lnTo>
                    <a:pt x="1436" y="1310"/>
                  </a:lnTo>
                  <a:lnTo>
                    <a:pt x="1448" y="1310"/>
                  </a:lnTo>
                  <a:lnTo>
                    <a:pt x="1463" y="1313"/>
                  </a:lnTo>
                  <a:lnTo>
                    <a:pt x="1472" y="1310"/>
                  </a:lnTo>
                  <a:lnTo>
                    <a:pt x="1472" y="1310"/>
                  </a:lnTo>
                  <a:lnTo>
                    <a:pt x="1472" y="1319"/>
                  </a:lnTo>
                  <a:lnTo>
                    <a:pt x="1472" y="1319"/>
                  </a:lnTo>
                  <a:lnTo>
                    <a:pt x="1485" y="1316"/>
                  </a:lnTo>
                  <a:lnTo>
                    <a:pt x="1491" y="1316"/>
                  </a:lnTo>
                  <a:lnTo>
                    <a:pt x="1494" y="1322"/>
                  </a:lnTo>
                  <a:lnTo>
                    <a:pt x="1494" y="1322"/>
                  </a:lnTo>
                  <a:lnTo>
                    <a:pt x="1497" y="1319"/>
                  </a:lnTo>
                  <a:lnTo>
                    <a:pt x="1506" y="1319"/>
                  </a:lnTo>
                  <a:lnTo>
                    <a:pt x="1506" y="1319"/>
                  </a:lnTo>
                  <a:lnTo>
                    <a:pt x="1512" y="1310"/>
                  </a:lnTo>
                  <a:lnTo>
                    <a:pt x="1512" y="1310"/>
                  </a:lnTo>
                  <a:lnTo>
                    <a:pt x="1515" y="1310"/>
                  </a:lnTo>
                  <a:lnTo>
                    <a:pt x="1518" y="1307"/>
                  </a:lnTo>
                  <a:lnTo>
                    <a:pt x="1518" y="1307"/>
                  </a:lnTo>
                  <a:lnTo>
                    <a:pt x="1518" y="1304"/>
                  </a:lnTo>
                  <a:lnTo>
                    <a:pt x="1521" y="1304"/>
                  </a:lnTo>
                  <a:lnTo>
                    <a:pt x="1524" y="1304"/>
                  </a:lnTo>
                  <a:lnTo>
                    <a:pt x="1524" y="1304"/>
                  </a:lnTo>
                  <a:lnTo>
                    <a:pt x="1524" y="1304"/>
                  </a:lnTo>
                  <a:lnTo>
                    <a:pt x="1524" y="1295"/>
                  </a:lnTo>
                  <a:lnTo>
                    <a:pt x="1524" y="1295"/>
                  </a:lnTo>
                  <a:lnTo>
                    <a:pt x="1527" y="1295"/>
                  </a:lnTo>
                  <a:lnTo>
                    <a:pt x="1527" y="1295"/>
                  </a:lnTo>
                  <a:lnTo>
                    <a:pt x="1530" y="1298"/>
                  </a:lnTo>
                  <a:lnTo>
                    <a:pt x="1530" y="1298"/>
                  </a:lnTo>
                  <a:lnTo>
                    <a:pt x="1533" y="1295"/>
                  </a:lnTo>
                  <a:lnTo>
                    <a:pt x="1536" y="1289"/>
                  </a:lnTo>
                  <a:lnTo>
                    <a:pt x="1536" y="1289"/>
                  </a:lnTo>
                  <a:lnTo>
                    <a:pt x="1545" y="1285"/>
                  </a:lnTo>
                  <a:lnTo>
                    <a:pt x="1554" y="1276"/>
                  </a:lnTo>
                  <a:lnTo>
                    <a:pt x="1554" y="1276"/>
                  </a:lnTo>
                  <a:lnTo>
                    <a:pt x="1557" y="1273"/>
                  </a:lnTo>
                  <a:lnTo>
                    <a:pt x="1557" y="1270"/>
                  </a:lnTo>
                  <a:lnTo>
                    <a:pt x="1557" y="1270"/>
                  </a:lnTo>
                  <a:lnTo>
                    <a:pt x="1566" y="1273"/>
                  </a:lnTo>
                  <a:lnTo>
                    <a:pt x="1578" y="1276"/>
                  </a:lnTo>
                  <a:lnTo>
                    <a:pt x="1587" y="1279"/>
                  </a:lnTo>
                  <a:lnTo>
                    <a:pt x="1587" y="1279"/>
                  </a:lnTo>
                  <a:lnTo>
                    <a:pt x="1581" y="1282"/>
                  </a:lnTo>
                  <a:lnTo>
                    <a:pt x="1581" y="1282"/>
                  </a:lnTo>
                  <a:lnTo>
                    <a:pt x="1584" y="1285"/>
                  </a:lnTo>
                  <a:lnTo>
                    <a:pt x="1587" y="1285"/>
                  </a:lnTo>
                  <a:lnTo>
                    <a:pt x="1599" y="1285"/>
                  </a:lnTo>
                  <a:lnTo>
                    <a:pt x="1599" y="1285"/>
                  </a:lnTo>
                  <a:lnTo>
                    <a:pt x="1599" y="1285"/>
                  </a:lnTo>
                  <a:lnTo>
                    <a:pt x="1602" y="1282"/>
                  </a:lnTo>
                  <a:lnTo>
                    <a:pt x="1602" y="1276"/>
                  </a:lnTo>
                  <a:lnTo>
                    <a:pt x="1602" y="1276"/>
                  </a:lnTo>
                  <a:lnTo>
                    <a:pt x="1636" y="1276"/>
                  </a:lnTo>
                  <a:lnTo>
                    <a:pt x="1636" y="1276"/>
                  </a:lnTo>
                  <a:lnTo>
                    <a:pt x="1633" y="1282"/>
                  </a:lnTo>
                  <a:lnTo>
                    <a:pt x="1636" y="1285"/>
                  </a:lnTo>
                  <a:lnTo>
                    <a:pt x="1642" y="1289"/>
                  </a:lnTo>
                  <a:lnTo>
                    <a:pt x="1654" y="1289"/>
                  </a:lnTo>
                  <a:lnTo>
                    <a:pt x="1663" y="1289"/>
                  </a:lnTo>
                  <a:lnTo>
                    <a:pt x="1663" y="1289"/>
                  </a:lnTo>
                  <a:lnTo>
                    <a:pt x="1663" y="1292"/>
                  </a:lnTo>
                  <a:lnTo>
                    <a:pt x="1666" y="1295"/>
                  </a:lnTo>
                  <a:lnTo>
                    <a:pt x="1666" y="1295"/>
                  </a:lnTo>
                  <a:lnTo>
                    <a:pt x="1672" y="1295"/>
                  </a:lnTo>
                  <a:lnTo>
                    <a:pt x="1675" y="1298"/>
                  </a:lnTo>
                  <a:lnTo>
                    <a:pt x="1675" y="1298"/>
                  </a:lnTo>
                  <a:lnTo>
                    <a:pt x="1684" y="1298"/>
                  </a:lnTo>
                  <a:lnTo>
                    <a:pt x="1693" y="1295"/>
                  </a:lnTo>
                  <a:lnTo>
                    <a:pt x="1693" y="1295"/>
                  </a:lnTo>
                  <a:lnTo>
                    <a:pt x="1708" y="1295"/>
                  </a:lnTo>
                  <a:lnTo>
                    <a:pt x="1723" y="1295"/>
                  </a:lnTo>
                  <a:lnTo>
                    <a:pt x="1754" y="1298"/>
                  </a:lnTo>
                  <a:lnTo>
                    <a:pt x="1754" y="1298"/>
                  </a:lnTo>
                  <a:lnTo>
                    <a:pt x="1754" y="1304"/>
                  </a:lnTo>
                  <a:lnTo>
                    <a:pt x="1754" y="1307"/>
                  </a:lnTo>
                  <a:lnTo>
                    <a:pt x="1757" y="1310"/>
                  </a:lnTo>
                  <a:lnTo>
                    <a:pt x="1757" y="1307"/>
                  </a:lnTo>
                  <a:lnTo>
                    <a:pt x="1757" y="1307"/>
                  </a:lnTo>
                  <a:lnTo>
                    <a:pt x="1760" y="1307"/>
                  </a:lnTo>
                  <a:lnTo>
                    <a:pt x="1760" y="1310"/>
                  </a:lnTo>
                  <a:lnTo>
                    <a:pt x="1757" y="1310"/>
                  </a:lnTo>
                  <a:lnTo>
                    <a:pt x="1757" y="1310"/>
                  </a:lnTo>
                  <a:lnTo>
                    <a:pt x="1760" y="1316"/>
                  </a:lnTo>
                  <a:lnTo>
                    <a:pt x="1763" y="1316"/>
                  </a:lnTo>
                  <a:lnTo>
                    <a:pt x="1769" y="1316"/>
                  </a:lnTo>
                  <a:lnTo>
                    <a:pt x="1772" y="1319"/>
                  </a:lnTo>
                  <a:lnTo>
                    <a:pt x="1772" y="1319"/>
                  </a:lnTo>
                  <a:lnTo>
                    <a:pt x="1772" y="1328"/>
                  </a:lnTo>
                  <a:lnTo>
                    <a:pt x="1772" y="1328"/>
                  </a:lnTo>
                  <a:lnTo>
                    <a:pt x="1781" y="1328"/>
                  </a:lnTo>
                  <a:lnTo>
                    <a:pt x="1790" y="1328"/>
                  </a:lnTo>
                  <a:lnTo>
                    <a:pt x="1790" y="1328"/>
                  </a:lnTo>
                  <a:lnTo>
                    <a:pt x="1787" y="1331"/>
                  </a:lnTo>
                  <a:lnTo>
                    <a:pt x="1790" y="1337"/>
                  </a:lnTo>
                  <a:lnTo>
                    <a:pt x="1796" y="1343"/>
                  </a:lnTo>
                  <a:lnTo>
                    <a:pt x="1796" y="1343"/>
                  </a:lnTo>
                  <a:lnTo>
                    <a:pt x="1808" y="1352"/>
                  </a:lnTo>
                  <a:lnTo>
                    <a:pt x="1814" y="1364"/>
                  </a:lnTo>
                  <a:lnTo>
                    <a:pt x="1814" y="1364"/>
                  </a:lnTo>
                  <a:lnTo>
                    <a:pt x="1829" y="1364"/>
                  </a:lnTo>
                  <a:lnTo>
                    <a:pt x="1844" y="1367"/>
                  </a:lnTo>
                  <a:lnTo>
                    <a:pt x="1856" y="1370"/>
                  </a:lnTo>
                  <a:lnTo>
                    <a:pt x="1872" y="1367"/>
                  </a:lnTo>
                  <a:lnTo>
                    <a:pt x="1872" y="1367"/>
                  </a:lnTo>
                  <a:lnTo>
                    <a:pt x="1869" y="1373"/>
                  </a:lnTo>
                  <a:lnTo>
                    <a:pt x="1872" y="1373"/>
                  </a:lnTo>
                  <a:lnTo>
                    <a:pt x="1878" y="1376"/>
                  </a:lnTo>
                  <a:lnTo>
                    <a:pt x="1887" y="1376"/>
                  </a:lnTo>
                  <a:lnTo>
                    <a:pt x="1887" y="1379"/>
                  </a:lnTo>
                  <a:lnTo>
                    <a:pt x="1887" y="1382"/>
                  </a:lnTo>
                  <a:lnTo>
                    <a:pt x="1887" y="1382"/>
                  </a:lnTo>
                  <a:lnTo>
                    <a:pt x="1893" y="1382"/>
                  </a:lnTo>
                  <a:lnTo>
                    <a:pt x="1896" y="1382"/>
                  </a:lnTo>
                  <a:lnTo>
                    <a:pt x="1902" y="1388"/>
                  </a:lnTo>
                  <a:lnTo>
                    <a:pt x="1905" y="1391"/>
                  </a:lnTo>
                  <a:lnTo>
                    <a:pt x="1911" y="1394"/>
                  </a:lnTo>
                  <a:lnTo>
                    <a:pt x="1911" y="1394"/>
                  </a:lnTo>
                  <a:lnTo>
                    <a:pt x="1914" y="1397"/>
                  </a:lnTo>
                  <a:lnTo>
                    <a:pt x="1917" y="1400"/>
                  </a:lnTo>
                  <a:lnTo>
                    <a:pt x="1920" y="1403"/>
                  </a:lnTo>
                  <a:lnTo>
                    <a:pt x="1923" y="1403"/>
                  </a:lnTo>
                  <a:lnTo>
                    <a:pt x="1923" y="1403"/>
                  </a:lnTo>
                  <a:lnTo>
                    <a:pt x="1920" y="1409"/>
                  </a:lnTo>
                  <a:lnTo>
                    <a:pt x="1923" y="1412"/>
                  </a:lnTo>
                  <a:lnTo>
                    <a:pt x="1926" y="1419"/>
                  </a:lnTo>
                  <a:lnTo>
                    <a:pt x="1929" y="1425"/>
                  </a:lnTo>
                  <a:lnTo>
                    <a:pt x="1929" y="1425"/>
                  </a:lnTo>
                  <a:lnTo>
                    <a:pt x="1929" y="1428"/>
                  </a:lnTo>
                  <a:lnTo>
                    <a:pt x="1932" y="1431"/>
                  </a:lnTo>
                  <a:lnTo>
                    <a:pt x="1941" y="1434"/>
                  </a:lnTo>
                  <a:lnTo>
                    <a:pt x="1941" y="1434"/>
                  </a:lnTo>
                  <a:lnTo>
                    <a:pt x="1941" y="1440"/>
                  </a:lnTo>
                  <a:lnTo>
                    <a:pt x="1944" y="1440"/>
                  </a:lnTo>
                  <a:lnTo>
                    <a:pt x="1947" y="1440"/>
                  </a:lnTo>
                  <a:lnTo>
                    <a:pt x="1947" y="1440"/>
                  </a:lnTo>
                  <a:lnTo>
                    <a:pt x="1944" y="1446"/>
                  </a:lnTo>
                  <a:lnTo>
                    <a:pt x="1944" y="1449"/>
                  </a:lnTo>
                  <a:lnTo>
                    <a:pt x="1950" y="1458"/>
                  </a:lnTo>
                  <a:lnTo>
                    <a:pt x="1959" y="1464"/>
                  </a:lnTo>
                  <a:lnTo>
                    <a:pt x="1959" y="1470"/>
                  </a:lnTo>
                  <a:lnTo>
                    <a:pt x="1956" y="1473"/>
                  </a:lnTo>
                  <a:lnTo>
                    <a:pt x="1956" y="1473"/>
                  </a:lnTo>
                  <a:lnTo>
                    <a:pt x="1965" y="1473"/>
                  </a:lnTo>
                  <a:lnTo>
                    <a:pt x="1968" y="1476"/>
                  </a:lnTo>
                  <a:lnTo>
                    <a:pt x="1968" y="1482"/>
                  </a:lnTo>
                  <a:lnTo>
                    <a:pt x="1968" y="1482"/>
                  </a:lnTo>
                  <a:lnTo>
                    <a:pt x="1983" y="1479"/>
                  </a:lnTo>
                  <a:lnTo>
                    <a:pt x="2002" y="1482"/>
                  </a:lnTo>
                  <a:lnTo>
                    <a:pt x="2017" y="1491"/>
                  </a:lnTo>
                  <a:lnTo>
                    <a:pt x="2020" y="1494"/>
                  </a:lnTo>
                  <a:lnTo>
                    <a:pt x="2026" y="1500"/>
                  </a:lnTo>
                  <a:lnTo>
                    <a:pt x="2026" y="1500"/>
                  </a:lnTo>
                  <a:lnTo>
                    <a:pt x="2038" y="1503"/>
                  </a:lnTo>
                  <a:lnTo>
                    <a:pt x="2050" y="1503"/>
                  </a:lnTo>
                  <a:lnTo>
                    <a:pt x="2062" y="1506"/>
                  </a:lnTo>
                  <a:lnTo>
                    <a:pt x="2077" y="1506"/>
                  </a:lnTo>
                  <a:lnTo>
                    <a:pt x="2077" y="1506"/>
                  </a:lnTo>
                  <a:lnTo>
                    <a:pt x="2077" y="1506"/>
                  </a:lnTo>
                  <a:lnTo>
                    <a:pt x="2074" y="1509"/>
                  </a:lnTo>
                  <a:lnTo>
                    <a:pt x="2071" y="1509"/>
                  </a:lnTo>
                  <a:lnTo>
                    <a:pt x="2071" y="1509"/>
                  </a:lnTo>
                  <a:lnTo>
                    <a:pt x="2077" y="1512"/>
                  </a:lnTo>
                  <a:lnTo>
                    <a:pt x="2089" y="1515"/>
                  </a:lnTo>
                  <a:lnTo>
                    <a:pt x="2113" y="1512"/>
                  </a:lnTo>
                  <a:lnTo>
                    <a:pt x="2113" y="1512"/>
                  </a:lnTo>
                  <a:lnTo>
                    <a:pt x="2116" y="1515"/>
                  </a:lnTo>
                  <a:lnTo>
                    <a:pt x="2116" y="1515"/>
                  </a:lnTo>
                  <a:lnTo>
                    <a:pt x="2123" y="1518"/>
                  </a:lnTo>
                  <a:lnTo>
                    <a:pt x="2123" y="1518"/>
                  </a:lnTo>
                  <a:lnTo>
                    <a:pt x="2123" y="1521"/>
                  </a:lnTo>
                  <a:lnTo>
                    <a:pt x="2129" y="1524"/>
                  </a:lnTo>
                  <a:lnTo>
                    <a:pt x="2135" y="1524"/>
                  </a:lnTo>
                  <a:lnTo>
                    <a:pt x="2135" y="1524"/>
                  </a:lnTo>
                  <a:lnTo>
                    <a:pt x="2135" y="1530"/>
                  </a:lnTo>
                  <a:lnTo>
                    <a:pt x="2135" y="1533"/>
                  </a:lnTo>
                  <a:lnTo>
                    <a:pt x="2135" y="1533"/>
                  </a:lnTo>
                  <a:lnTo>
                    <a:pt x="2138" y="1533"/>
                  </a:lnTo>
                  <a:lnTo>
                    <a:pt x="2144" y="1533"/>
                  </a:lnTo>
                  <a:lnTo>
                    <a:pt x="2144" y="1533"/>
                  </a:lnTo>
                  <a:lnTo>
                    <a:pt x="2144" y="1539"/>
                  </a:lnTo>
                  <a:lnTo>
                    <a:pt x="2147" y="1543"/>
                  </a:lnTo>
                  <a:lnTo>
                    <a:pt x="2153" y="1543"/>
                  </a:lnTo>
                  <a:lnTo>
                    <a:pt x="2153" y="1543"/>
                  </a:lnTo>
                  <a:lnTo>
                    <a:pt x="2153" y="1670"/>
                  </a:lnTo>
                  <a:lnTo>
                    <a:pt x="2153" y="1670"/>
                  </a:lnTo>
                  <a:lnTo>
                    <a:pt x="2147" y="1666"/>
                  </a:lnTo>
                  <a:lnTo>
                    <a:pt x="2144" y="1670"/>
                  </a:lnTo>
                  <a:lnTo>
                    <a:pt x="2144" y="1676"/>
                  </a:lnTo>
                  <a:lnTo>
                    <a:pt x="2144" y="1685"/>
                  </a:lnTo>
                  <a:lnTo>
                    <a:pt x="2141" y="1685"/>
                  </a:lnTo>
                  <a:lnTo>
                    <a:pt x="2135" y="1685"/>
                  </a:lnTo>
                  <a:lnTo>
                    <a:pt x="2135" y="1685"/>
                  </a:lnTo>
                  <a:lnTo>
                    <a:pt x="2132" y="1724"/>
                  </a:lnTo>
                  <a:lnTo>
                    <a:pt x="2132" y="1724"/>
                  </a:lnTo>
                  <a:lnTo>
                    <a:pt x="2135" y="1742"/>
                  </a:lnTo>
                  <a:lnTo>
                    <a:pt x="2135" y="1754"/>
                  </a:lnTo>
                  <a:lnTo>
                    <a:pt x="2135" y="1766"/>
                  </a:lnTo>
                  <a:lnTo>
                    <a:pt x="2135" y="1766"/>
                  </a:lnTo>
                  <a:lnTo>
                    <a:pt x="2132" y="1769"/>
                  </a:lnTo>
                  <a:lnTo>
                    <a:pt x="2132" y="1769"/>
                  </a:lnTo>
                  <a:lnTo>
                    <a:pt x="2132" y="1778"/>
                  </a:lnTo>
                  <a:lnTo>
                    <a:pt x="2132" y="1778"/>
                  </a:lnTo>
                  <a:lnTo>
                    <a:pt x="2126" y="1784"/>
                  </a:lnTo>
                  <a:lnTo>
                    <a:pt x="2123" y="1790"/>
                  </a:lnTo>
                  <a:lnTo>
                    <a:pt x="2123" y="1800"/>
                  </a:lnTo>
                  <a:lnTo>
                    <a:pt x="2123" y="1800"/>
                  </a:lnTo>
                  <a:lnTo>
                    <a:pt x="2113" y="1803"/>
                  </a:lnTo>
                  <a:lnTo>
                    <a:pt x="2101" y="1812"/>
                  </a:lnTo>
                  <a:lnTo>
                    <a:pt x="2101" y="1812"/>
                  </a:lnTo>
                  <a:lnTo>
                    <a:pt x="2101" y="1818"/>
                  </a:lnTo>
                  <a:lnTo>
                    <a:pt x="2101" y="1824"/>
                  </a:lnTo>
                  <a:lnTo>
                    <a:pt x="2101" y="1824"/>
                  </a:lnTo>
                  <a:lnTo>
                    <a:pt x="2098" y="1824"/>
                  </a:lnTo>
                  <a:lnTo>
                    <a:pt x="2095" y="1824"/>
                  </a:lnTo>
                  <a:lnTo>
                    <a:pt x="2095" y="1824"/>
                  </a:lnTo>
                  <a:lnTo>
                    <a:pt x="2095" y="1827"/>
                  </a:lnTo>
                  <a:lnTo>
                    <a:pt x="2095" y="1830"/>
                  </a:lnTo>
                  <a:lnTo>
                    <a:pt x="2095" y="1830"/>
                  </a:lnTo>
                  <a:lnTo>
                    <a:pt x="2086" y="1833"/>
                  </a:lnTo>
                  <a:lnTo>
                    <a:pt x="2080" y="1836"/>
                  </a:lnTo>
                  <a:lnTo>
                    <a:pt x="2077" y="1839"/>
                  </a:lnTo>
                  <a:lnTo>
                    <a:pt x="2077" y="1839"/>
                  </a:lnTo>
                  <a:lnTo>
                    <a:pt x="2077" y="1842"/>
                  </a:lnTo>
                  <a:lnTo>
                    <a:pt x="2074" y="1842"/>
                  </a:lnTo>
                  <a:lnTo>
                    <a:pt x="2062" y="1848"/>
                  </a:lnTo>
                  <a:lnTo>
                    <a:pt x="2062" y="1848"/>
                  </a:lnTo>
                  <a:lnTo>
                    <a:pt x="2053" y="1854"/>
                  </a:lnTo>
                  <a:lnTo>
                    <a:pt x="2053" y="1854"/>
                  </a:lnTo>
                  <a:lnTo>
                    <a:pt x="2050" y="1854"/>
                  </a:lnTo>
                  <a:lnTo>
                    <a:pt x="2047" y="1851"/>
                  </a:lnTo>
                  <a:lnTo>
                    <a:pt x="2047" y="1851"/>
                  </a:lnTo>
                  <a:lnTo>
                    <a:pt x="2044" y="1854"/>
                  </a:lnTo>
                  <a:lnTo>
                    <a:pt x="2041" y="1854"/>
                  </a:lnTo>
                  <a:lnTo>
                    <a:pt x="2041" y="1854"/>
                  </a:lnTo>
                  <a:lnTo>
                    <a:pt x="2035" y="1857"/>
                  </a:lnTo>
                  <a:lnTo>
                    <a:pt x="2032" y="1863"/>
                  </a:lnTo>
                  <a:lnTo>
                    <a:pt x="2032" y="1863"/>
                  </a:lnTo>
                  <a:lnTo>
                    <a:pt x="2029" y="1863"/>
                  </a:lnTo>
                  <a:lnTo>
                    <a:pt x="2023" y="1863"/>
                  </a:lnTo>
                  <a:lnTo>
                    <a:pt x="2014" y="1866"/>
                  </a:lnTo>
                  <a:lnTo>
                    <a:pt x="2002" y="1878"/>
                  </a:lnTo>
                  <a:lnTo>
                    <a:pt x="2002" y="1878"/>
                  </a:lnTo>
                  <a:lnTo>
                    <a:pt x="1996" y="1878"/>
                  </a:lnTo>
                  <a:lnTo>
                    <a:pt x="1992" y="1878"/>
                  </a:lnTo>
                  <a:lnTo>
                    <a:pt x="1992" y="1878"/>
                  </a:lnTo>
                  <a:lnTo>
                    <a:pt x="1983" y="1887"/>
                  </a:lnTo>
                  <a:lnTo>
                    <a:pt x="1983" y="1887"/>
                  </a:lnTo>
                  <a:lnTo>
                    <a:pt x="1977" y="1896"/>
                  </a:lnTo>
                  <a:lnTo>
                    <a:pt x="1977" y="1896"/>
                  </a:lnTo>
                  <a:lnTo>
                    <a:pt x="1977" y="1902"/>
                  </a:lnTo>
                  <a:lnTo>
                    <a:pt x="1977" y="1905"/>
                  </a:lnTo>
                  <a:lnTo>
                    <a:pt x="1971" y="1905"/>
                  </a:lnTo>
                  <a:lnTo>
                    <a:pt x="1971" y="1905"/>
                  </a:lnTo>
                  <a:lnTo>
                    <a:pt x="1971" y="1917"/>
                  </a:lnTo>
                  <a:lnTo>
                    <a:pt x="1971" y="1927"/>
                  </a:lnTo>
                  <a:lnTo>
                    <a:pt x="1968" y="1936"/>
                  </a:lnTo>
                  <a:lnTo>
                    <a:pt x="1968" y="1948"/>
                  </a:lnTo>
                  <a:lnTo>
                    <a:pt x="1968" y="1948"/>
                  </a:lnTo>
                  <a:lnTo>
                    <a:pt x="1962" y="1948"/>
                  </a:lnTo>
                  <a:lnTo>
                    <a:pt x="1962" y="1951"/>
                  </a:lnTo>
                  <a:lnTo>
                    <a:pt x="1962" y="1957"/>
                  </a:lnTo>
                  <a:lnTo>
                    <a:pt x="1959" y="1960"/>
                  </a:lnTo>
                  <a:lnTo>
                    <a:pt x="1959" y="1960"/>
                  </a:lnTo>
                  <a:lnTo>
                    <a:pt x="1953" y="1960"/>
                  </a:lnTo>
                  <a:lnTo>
                    <a:pt x="1953" y="1960"/>
                  </a:lnTo>
                  <a:lnTo>
                    <a:pt x="1953" y="1966"/>
                  </a:lnTo>
                  <a:lnTo>
                    <a:pt x="1956" y="1969"/>
                  </a:lnTo>
                  <a:lnTo>
                    <a:pt x="1953" y="1969"/>
                  </a:lnTo>
                  <a:lnTo>
                    <a:pt x="1953" y="1969"/>
                  </a:lnTo>
                  <a:lnTo>
                    <a:pt x="1947" y="1972"/>
                  </a:lnTo>
                  <a:lnTo>
                    <a:pt x="1947" y="1978"/>
                  </a:lnTo>
                  <a:lnTo>
                    <a:pt x="1941" y="1984"/>
                  </a:lnTo>
                  <a:lnTo>
                    <a:pt x="1935" y="1984"/>
                  </a:lnTo>
                  <a:lnTo>
                    <a:pt x="1935" y="1984"/>
                  </a:lnTo>
                  <a:lnTo>
                    <a:pt x="1929" y="1993"/>
                  </a:lnTo>
                  <a:lnTo>
                    <a:pt x="1929" y="1993"/>
                  </a:lnTo>
                  <a:lnTo>
                    <a:pt x="1920" y="2005"/>
                  </a:lnTo>
                  <a:lnTo>
                    <a:pt x="1914" y="2011"/>
                  </a:lnTo>
                  <a:lnTo>
                    <a:pt x="1908" y="2017"/>
                  </a:lnTo>
                  <a:lnTo>
                    <a:pt x="1908" y="2017"/>
                  </a:lnTo>
                  <a:lnTo>
                    <a:pt x="1908" y="2035"/>
                  </a:lnTo>
                  <a:lnTo>
                    <a:pt x="1908" y="2035"/>
                  </a:lnTo>
                  <a:lnTo>
                    <a:pt x="1899" y="2038"/>
                  </a:lnTo>
                  <a:lnTo>
                    <a:pt x="1896" y="2044"/>
                  </a:lnTo>
                  <a:lnTo>
                    <a:pt x="1896" y="2051"/>
                  </a:lnTo>
                  <a:lnTo>
                    <a:pt x="1896" y="2051"/>
                  </a:lnTo>
                  <a:lnTo>
                    <a:pt x="1875" y="2051"/>
                  </a:lnTo>
                  <a:lnTo>
                    <a:pt x="1875" y="2051"/>
                  </a:lnTo>
                  <a:lnTo>
                    <a:pt x="1875" y="2054"/>
                  </a:lnTo>
                  <a:lnTo>
                    <a:pt x="1878" y="2054"/>
                  </a:lnTo>
                  <a:lnTo>
                    <a:pt x="1884" y="2054"/>
                  </a:lnTo>
                  <a:lnTo>
                    <a:pt x="1884" y="2054"/>
                  </a:lnTo>
                  <a:lnTo>
                    <a:pt x="1881" y="2057"/>
                  </a:lnTo>
                  <a:lnTo>
                    <a:pt x="1878" y="2060"/>
                  </a:lnTo>
                  <a:lnTo>
                    <a:pt x="1872" y="2060"/>
                  </a:lnTo>
                  <a:lnTo>
                    <a:pt x="1872" y="2060"/>
                  </a:lnTo>
                  <a:lnTo>
                    <a:pt x="1866" y="2066"/>
                  </a:lnTo>
                  <a:lnTo>
                    <a:pt x="1862" y="2075"/>
                  </a:lnTo>
                  <a:lnTo>
                    <a:pt x="1862" y="2075"/>
                  </a:lnTo>
                  <a:lnTo>
                    <a:pt x="1856" y="2072"/>
                  </a:lnTo>
                  <a:lnTo>
                    <a:pt x="1853" y="2075"/>
                  </a:lnTo>
                  <a:lnTo>
                    <a:pt x="1853" y="2078"/>
                  </a:lnTo>
                  <a:lnTo>
                    <a:pt x="1853" y="2078"/>
                  </a:lnTo>
                  <a:lnTo>
                    <a:pt x="1853" y="2078"/>
                  </a:lnTo>
                  <a:lnTo>
                    <a:pt x="1850" y="2075"/>
                  </a:lnTo>
                  <a:lnTo>
                    <a:pt x="1850" y="2072"/>
                  </a:lnTo>
                  <a:lnTo>
                    <a:pt x="1850" y="2072"/>
                  </a:lnTo>
                  <a:lnTo>
                    <a:pt x="1841" y="2072"/>
                  </a:lnTo>
                  <a:lnTo>
                    <a:pt x="1838" y="2069"/>
                  </a:lnTo>
                  <a:lnTo>
                    <a:pt x="1838" y="2066"/>
                  </a:lnTo>
                  <a:lnTo>
                    <a:pt x="1838" y="2066"/>
                  </a:lnTo>
                  <a:lnTo>
                    <a:pt x="1832" y="2072"/>
                  </a:lnTo>
                  <a:lnTo>
                    <a:pt x="1829" y="2075"/>
                  </a:lnTo>
                  <a:lnTo>
                    <a:pt x="1826" y="2075"/>
                  </a:lnTo>
                  <a:lnTo>
                    <a:pt x="1826" y="2075"/>
                  </a:lnTo>
                  <a:lnTo>
                    <a:pt x="1826" y="2081"/>
                  </a:lnTo>
                  <a:lnTo>
                    <a:pt x="1829" y="2087"/>
                  </a:lnTo>
                  <a:lnTo>
                    <a:pt x="1832" y="2090"/>
                  </a:lnTo>
                  <a:lnTo>
                    <a:pt x="1835" y="2096"/>
                  </a:lnTo>
                  <a:lnTo>
                    <a:pt x="1835" y="2096"/>
                  </a:lnTo>
                  <a:lnTo>
                    <a:pt x="1832" y="2102"/>
                  </a:lnTo>
                  <a:lnTo>
                    <a:pt x="1829" y="2108"/>
                  </a:lnTo>
                  <a:lnTo>
                    <a:pt x="1826" y="2114"/>
                  </a:lnTo>
                  <a:lnTo>
                    <a:pt x="1829" y="2120"/>
                  </a:lnTo>
                  <a:lnTo>
                    <a:pt x="1829" y="2120"/>
                  </a:lnTo>
                  <a:lnTo>
                    <a:pt x="1829" y="2123"/>
                  </a:lnTo>
                  <a:lnTo>
                    <a:pt x="1826" y="2123"/>
                  </a:lnTo>
                  <a:lnTo>
                    <a:pt x="1817" y="2123"/>
                  </a:lnTo>
                  <a:lnTo>
                    <a:pt x="1811" y="2123"/>
                  </a:lnTo>
                  <a:lnTo>
                    <a:pt x="1808" y="2126"/>
                  </a:lnTo>
                  <a:lnTo>
                    <a:pt x="1805" y="2129"/>
                  </a:lnTo>
                  <a:lnTo>
                    <a:pt x="1805" y="2129"/>
                  </a:lnTo>
                  <a:lnTo>
                    <a:pt x="1802" y="2129"/>
                  </a:lnTo>
                  <a:lnTo>
                    <a:pt x="1802" y="2132"/>
                  </a:lnTo>
                  <a:lnTo>
                    <a:pt x="1802" y="2135"/>
                  </a:lnTo>
                  <a:lnTo>
                    <a:pt x="1802" y="2135"/>
                  </a:lnTo>
                  <a:lnTo>
                    <a:pt x="1790" y="2138"/>
                  </a:lnTo>
                  <a:lnTo>
                    <a:pt x="1787" y="2141"/>
                  </a:lnTo>
                  <a:lnTo>
                    <a:pt x="1784" y="2147"/>
                  </a:lnTo>
                  <a:lnTo>
                    <a:pt x="1784" y="2147"/>
                  </a:lnTo>
                  <a:lnTo>
                    <a:pt x="1775" y="2144"/>
                  </a:lnTo>
                  <a:lnTo>
                    <a:pt x="1763" y="2144"/>
                  </a:lnTo>
                  <a:lnTo>
                    <a:pt x="1751" y="2147"/>
                  </a:lnTo>
                  <a:lnTo>
                    <a:pt x="1748" y="2147"/>
                  </a:lnTo>
                  <a:lnTo>
                    <a:pt x="1745" y="2153"/>
                  </a:lnTo>
                  <a:lnTo>
                    <a:pt x="1745" y="2153"/>
                  </a:lnTo>
                  <a:lnTo>
                    <a:pt x="1745" y="2153"/>
                  </a:lnTo>
                  <a:lnTo>
                    <a:pt x="1748" y="2153"/>
                  </a:lnTo>
                  <a:lnTo>
                    <a:pt x="1748" y="2153"/>
                  </a:lnTo>
                  <a:lnTo>
                    <a:pt x="1748" y="2153"/>
                  </a:lnTo>
                  <a:lnTo>
                    <a:pt x="1754" y="2153"/>
                  </a:lnTo>
                  <a:lnTo>
                    <a:pt x="1751" y="2156"/>
                  </a:lnTo>
                  <a:lnTo>
                    <a:pt x="1745" y="2159"/>
                  </a:lnTo>
                  <a:lnTo>
                    <a:pt x="1742" y="2159"/>
                  </a:lnTo>
                  <a:lnTo>
                    <a:pt x="1742" y="2159"/>
                  </a:lnTo>
                  <a:lnTo>
                    <a:pt x="1739" y="2168"/>
                  </a:lnTo>
                  <a:lnTo>
                    <a:pt x="1735" y="2175"/>
                  </a:lnTo>
                  <a:lnTo>
                    <a:pt x="1732" y="2181"/>
                  </a:lnTo>
                  <a:lnTo>
                    <a:pt x="1735" y="2184"/>
                  </a:lnTo>
                  <a:lnTo>
                    <a:pt x="1735" y="2184"/>
                  </a:lnTo>
                  <a:lnTo>
                    <a:pt x="1735" y="2184"/>
                  </a:lnTo>
                  <a:lnTo>
                    <a:pt x="1732" y="2187"/>
                  </a:lnTo>
                  <a:lnTo>
                    <a:pt x="1729" y="2190"/>
                  </a:lnTo>
                  <a:lnTo>
                    <a:pt x="1729" y="2190"/>
                  </a:lnTo>
                  <a:lnTo>
                    <a:pt x="1723" y="2184"/>
                  </a:lnTo>
                  <a:lnTo>
                    <a:pt x="1723" y="2184"/>
                  </a:lnTo>
                  <a:lnTo>
                    <a:pt x="1717" y="2190"/>
                  </a:lnTo>
                  <a:lnTo>
                    <a:pt x="1711" y="2187"/>
                  </a:lnTo>
                  <a:lnTo>
                    <a:pt x="1711" y="2181"/>
                  </a:lnTo>
                  <a:lnTo>
                    <a:pt x="1711" y="2181"/>
                  </a:lnTo>
                  <a:lnTo>
                    <a:pt x="1708" y="2187"/>
                  </a:lnTo>
                  <a:lnTo>
                    <a:pt x="1705" y="2187"/>
                  </a:lnTo>
                  <a:lnTo>
                    <a:pt x="1705" y="2184"/>
                  </a:lnTo>
                  <a:lnTo>
                    <a:pt x="1705" y="2184"/>
                  </a:lnTo>
                  <a:lnTo>
                    <a:pt x="1702" y="2190"/>
                  </a:lnTo>
                  <a:lnTo>
                    <a:pt x="1702" y="2199"/>
                  </a:lnTo>
                  <a:lnTo>
                    <a:pt x="1708" y="2217"/>
                  </a:lnTo>
                  <a:lnTo>
                    <a:pt x="1708" y="2217"/>
                  </a:lnTo>
                  <a:lnTo>
                    <a:pt x="1708" y="2223"/>
                  </a:lnTo>
                  <a:lnTo>
                    <a:pt x="1705" y="2226"/>
                  </a:lnTo>
                  <a:lnTo>
                    <a:pt x="1702" y="2229"/>
                  </a:lnTo>
                  <a:lnTo>
                    <a:pt x="1699" y="2232"/>
                  </a:lnTo>
                  <a:lnTo>
                    <a:pt x="1699" y="2232"/>
                  </a:lnTo>
                  <a:lnTo>
                    <a:pt x="1699" y="2241"/>
                  </a:lnTo>
                  <a:lnTo>
                    <a:pt x="1693" y="2244"/>
                  </a:lnTo>
                  <a:lnTo>
                    <a:pt x="1687" y="2247"/>
                  </a:lnTo>
                  <a:lnTo>
                    <a:pt x="1687" y="2247"/>
                  </a:lnTo>
                  <a:lnTo>
                    <a:pt x="1687" y="2247"/>
                  </a:lnTo>
                  <a:lnTo>
                    <a:pt x="1690" y="2250"/>
                  </a:lnTo>
                  <a:lnTo>
                    <a:pt x="1696" y="2253"/>
                  </a:lnTo>
                  <a:lnTo>
                    <a:pt x="1696" y="2253"/>
                  </a:lnTo>
                  <a:lnTo>
                    <a:pt x="1696" y="2256"/>
                  </a:lnTo>
                  <a:lnTo>
                    <a:pt x="1693" y="2256"/>
                  </a:lnTo>
                  <a:lnTo>
                    <a:pt x="1687" y="2253"/>
                  </a:lnTo>
                  <a:lnTo>
                    <a:pt x="1687" y="2253"/>
                  </a:lnTo>
                  <a:lnTo>
                    <a:pt x="1684" y="2262"/>
                  </a:lnTo>
                  <a:lnTo>
                    <a:pt x="1684" y="2265"/>
                  </a:lnTo>
                  <a:lnTo>
                    <a:pt x="1687" y="2265"/>
                  </a:lnTo>
                  <a:lnTo>
                    <a:pt x="1687" y="2265"/>
                  </a:lnTo>
                  <a:lnTo>
                    <a:pt x="1687" y="2268"/>
                  </a:lnTo>
                  <a:lnTo>
                    <a:pt x="1684" y="2268"/>
                  </a:lnTo>
                  <a:lnTo>
                    <a:pt x="1678" y="2265"/>
                  </a:lnTo>
                  <a:lnTo>
                    <a:pt x="1678" y="2265"/>
                  </a:lnTo>
                  <a:lnTo>
                    <a:pt x="1678" y="2268"/>
                  </a:lnTo>
                  <a:lnTo>
                    <a:pt x="1678" y="2271"/>
                  </a:lnTo>
                  <a:lnTo>
                    <a:pt x="1675" y="2271"/>
                  </a:lnTo>
                  <a:lnTo>
                    <a:pt x="1675" y="2271"/>
                  </a:lnTo>
                  <a:lnTo>
                    <a:pt x="1672" y="2268"/>
                  </a:lnTo>
                  <a:lnTo>
                    <a:pt x="1672" y="2268"/>
                  </a:lnTo>
                  <a:lnTo>
                    <a:pt x="1675" y="2274"/>
                  </a:lnTo>
                  <a:lnTo>
                    <a:pt x="1672" y="2277"/>
                  </a:lnTo>
                  <a:lnTo>
                    <a:pt x="1672" y="2277"/>
                  </a:lnTo>
                  <a:lnTo>
                    <a:pt x="1666" y="2280"/>
                  </a:lnTo>
                  <a:lnTo>
                    <a:pt x="1663" y="2280"/>
                  </a:lnTo>
                  <a:lnTo>
                    <a:pt x="1660" y="2280"/>
                  </a:lnTo>
                  <a:lnTo>
                    <a:pt x="1654" y="2283"/>
                  </a:lnTo>
                  <a:lnTo>
                    <a:pt x="1654" y="2283"/>
                  </a:lnTo>
                  <a:lnTo>
                    <a:pt x="1654" y="2286"/>
                  </a:lnTo>
                  <a:lnTo>
                    <a:pt x="1657" y="2289"/>
                  </a:lnTo>
                  <a:lnTo>
                    <a:pt x="1660" y="2292"/>
                  </a:lnTo>
                  <a:lnTo>
                    <a:pt x="1663" y="2295"/>
                  </a:lnTo>
                  <a:lnTo>
                    <a:pt x="1660" y="2298"/>
                  </a:lnTo>
                  <a:lnTo>
                    <a:pt x="1660" y="2298"/>
                  </a:lnTo>
                  <a:lnTo>
                    <a:pt x="1660" y="2302"/>
                  </a:lnTo>
                  <a:lnTo>
                    <a:pt x="1663" y="2302"/>
                  </a:lnTo>
                  <a:lnTo>
                    <a:pt x="1672" y="2302"/>
                  </a:lnTo>
                  <a:lnTo>
                    <a:pt x="1672" y="2302"/>
                  </a:lnTo>
                  <a:lnTo>
                    <a:pt x="1672" y="2311"/>
                  </a:lnTo>
                  <a:lnTo>
                    <a:pt x="1675" y="2314"/>
                  </a:lnTo>
                  <a:lnTo>
                    <a:pt x="1678" y="2314"/>
                  </a:lnTo>
                  <a:lnTo>
                    <a:pt x="1678" y="2314"/>
                  </a:lnTo>
                  <a:lnTo>
                    <a:pt x="1681" y="2320"/>
                  </a:lnTo>
                  <a:lnTo>
                    <a:pt x="1678" y="2326"/>
                  </a:lnTo>
                  <a:lnTo>
                    <a:pt x="1672" y="2332"/>
                  </a:lnTo>
                  <a:lnTo>
                    <a:pt x="1672" y="2332"/>
                  </a:lnTo>
                  <a:lnTo>
                    <a:pt x="1672" y="2335"/>
                  </a:lnTo>
                  <a:lnTo>
                    <a:pt x="1675" y="2335"/>
                  </a:lnTo>
                  <a:lnTo>
                    <a:pt x="1675" y="2335"/>
                  </a:lnTo>
                  <a:lnTo>
                    <a:pt x="1672" y="2338"/>
                  </a:lnTo>
                  <a:lnTo>
                    <a:pt x="1672" y="2335"/>
                  </a:lnTo>
                  <a:lnTo>
                    <a:pt x="1672" y="2335"/>
                  </a:lnTo>
                  <a:lnTo>
                    <a:pt x="1669" y="2338"/>
                  </a:lnTo>
                  <a:lnTo>
                    <a:pt x="1666" y="2341"/>
                  </a:lnTo>
                  <a:lnTo>
                    <a:pt x="1663" y="2341"/>
                  </a:lnTo>
                  <a:lnTo>
                    <a:pt x="1654" y="2344"/>
                  </a:lnTo>
                  <a:lnTo>
                    <a:pt x="1654" y="2344"/>
                  </a:lnTo>
                  <a:lnTo>
                    <a:pt x="1657" y="2347"/>
                  </a:lnTo>
                  <a:lnTo>
                    <a:pt x="1657" y="2350"/>
                  </a:lnTo>
                  <a:lnTo>
                    <a:pt x="1648" y="2350"/>
                  </a:lnTo>
                  <a:lnTo>
                    <a:pt x="1648" y="2350"/>
                  </a:lnTo>
                  <a:lnTo>
                    <a:pt x="1648" y="2359"/>
                  </a:lnTo>
                  <a:lnTo>
                    <a:pt x="1645" y="2362"/>
                  </a:lnTo>
                  <a:lnTo>
                    <a:pt x="1645" y="2365"/>
                  </a:lnTo>
                  <a:lnTo>
                    <a:pt x="1642" y="2371"/>
                  </a:lnTo>
                  <a:lnTo>
                    <a:pt x="1642" y="2371"/>
                  </a:lnTo>
                  <a:lnTo>
                    <a:pt x="1639" y="2374"/>
                  </a:lnTo>
                  <a:lnTo>
                    <a:pt x="1636" y="2374"/>
                  </a:lnTo>
                  <a:lnTo>
                    <a:pt x="1636" y="2380"/>
                  </a:lnTo>
                  <a:lnTo>
                    <a:pt x="1636" y="2383"/>
                  </a:lnTo>
                  <a:lnTo>
                    <a:pt x="1630" y="2380"/>
                  </a:lnTo>
                  <a:lnTo>
                    <a:pt x="1630" y="2380"/>
                  </a:lnTo>
                  <a:lnTo>
                    <a:pt x="1630" y="2392"/>
                  </a:lnTo>
                  <a:lnTo>
                    <a:pt x="1630" y="2401"/>
                  </a:lnTo>
                  <a:lnTo>
                    <a:pt x="1630" y="2407"/>
                  </a:lnTo>
                  <a:lnTo>
                    <a:pt x="1630" y="2407"/>
                  </a:lnTo>
                  <a:lnTo>
                    <a:pt x="1636" y="2413"/>
                  </a:lnTo>
                  <a:lnTo>
                    <a:pt x="1636" y="2413"/>
                  </a:lnTo>
                  <a:lnTo>
                    <a:pt x="1633" y="2416"/>
                  </a:lnTo>
                  <a:lnTo>
                    <a:pt x="1633" y="2419"/>
                  </a:lnTo>
                  <a:lnTo>
                    <a:pt x="1633" y="2422"/>
                  </a:lnTo>
                  <a:lnTo>
                    <a:pt x="1636" y="2429"/>
                  </a:lnTo>
                  <a:lnTo>
                    <a:pt x="1636" y="2429"/>
                  </a:lnTo>
                  <a:lnTo>
                    <a:pt x="1636" y="2432"/>
                  </a:lnTo>
                  <a:lnTo>
                    <a:pt x="1636" y="2438"/>
                  </a:lnTo>
                  <a:lnTo>
                    <a:pt x="1636" y="2441"/>
                  </a:lnTo>
                  <a:lnTo>
                    <a:pt x="1639" y="2450"/>
                  </a:lnTo>
                  <a:lnTo>
                    <a:pt x="1639" y="2450"/>
                  </a:lnTo>
                  <a:lnTo>
                    <a:pt x="1648" y="2459"/>
                  </a:lnTo>
                  <a:lnTo>
                    <a:pt x="1654" y="2468"/>
                  </a:lnTo>
                  <a:lnTo>
                    <a:pt x="1654" y="2468"/>
                  </a:lnTo>
                  <a:lnTo>
                    <a:pt x="1663" y="2471"/>
                  </a:lnTo>
                  <a:lnTo>
                    <a:pt x="1669" y="2471"/>
                  </a:lnTo>
                  <a:lnTo>
                    <a:pt x="1675" y="2471"/>
                  </a:lnTo>
                  <a:lnTo>
                    <a:pt x="1678" y="2474"/>
                  </a:lnTo>
                  <a:lnTo>
                    <a:pt x="1678" y="2474"/>
                  </a:lnTo>
                  <a:lnTo>
                    <a:pt x="1678" y="2480"/>
                  </a:lnTo>
                  <a:lnTo>
                    <a:pt x="1675" y="2483"/>
                  </a:lnTo>
                  <a:lnTo>
                    <a:pt x="1660" y="2483"/>
                  </a:lnTo>
                  <a:lnTo>
                    <a:pt x="1660" y="2483"/>
                  </a:lnTo>
                  <a:lnTo>
                    <a:pt x="1633" y="2489"/>
                  </a:lnTo>
                  <a:lnTo>
                    <a:pt x="1621" y="2489"/>
                  </a:lnTo>
                  <a:lnTo>
                    <a:pt x="1612" y="2489"/>
                  </a:lnTo>
                  <a:lnTo>
                    <a:pt x="1612" y="2489"/>
                  </a:lnTo>
                  <a:lnTo>
                    <a:pt x="1612" y="2483"/>
                  </a:lnTo>
                  <a:lnTo>
                    <a:pt x="1612" y="2483"/>
                  </a:lnTo>
                  <a:lnTo>
                    <a:pt x="1599" y="2483"/>
                  </a:lnTo>
                  <a:lnTo>
                    <a:pt x="1590" y="2480"/>
                  </a:lnTo>
                  <a:lnTo>
                    <a:pt x="1581" y="2477"/>
                  </a:lnTo>
                  <a:lnTo>
                    <a:pt x="1572" y="2474"/>
                  </a:lnTo>
                  <a:lnTo>
                    <a:pt x="1572" y="2474"/>
                  </a:lnTo>
                  <a:lnTo>
                    <a:pt x="1572" y="2462"/>
                  </a:lnTo>
                  <a:lnTo>
                    <a:pt x="1572" y="2462"/>
                  </a:lnTo>
                  <a:lnTo>
                    <a:pt x="1569" y="2456"/>
                  </a:lnTo>
                  <a:lnTo>
                    <a:pt x="1566" y="2456"/>
                  </a:lnTo>
                  <a:lnTo>
                    <a:pt x="1560" y="2453"/>
                  </a:lnTo>
                  <a:lnTo>
                    <a:pt x="1557" y="2450"/>
                  </a:lnTo>
                  <a:lnTo>
                    <a:pt x="1557" y="2450"/>
                  </a:lnTo>
                  <a:lnTo>
                    <a:pt x="1554" y="2447"/>
                  </a:lnTo>
                  <a:lnTo>
                    <a:pt x="1554" y="2441"/>
                  </a:lnTo>
                  <a:lnTo>
                    <a:pt x="1554" y="2441"/>
                  </a:lnTo>
                  <a:lnTo>
                    <a:pt x="1551" y="2438"/>
                  </a:lnTo>
                  <a:lnTo>
                    <a:pt x="1548" y="2438"/>
                  </a:lnTo>
                  <a:lnTo>
                    <a:pt x="1548" y="2438"/>
                  </a:lnTo>
                  <a:lnTo>
                    <a:pt x="1551" y="2429"/>
                  </a:lnTo>
                  <a:lnTo>
                    <a:pt x="1554" y="2425"/>
                  </a:lnTo>
                  <a:lnTo>
                    <a:pt x="1548" y="2425"/>
                  </a:lnTo>
                  <a:lnTo>
                    <a:pt x="1548" y="2425"/>
                  </a:lnTo>
                  <a:lnTo>
                    <a:pt x="1548" y="2422"/>
                  </a:lnTo>
                  <a:lnTo>
                    <a:pt x="1548" y="2422"/>
                  </a:lnTo>
                  <a:lnTo>
                    <a:pt x="1548" y="2416"/>
                  </a:lnTo>
                  <a:lnTo>
                    <a:pt x="1548" y="2416"/>
                  </a:lnTo>
                  <a:lnTo>
                    <a:pt x="1548" y="2413"/>
                  </a:lnTo>
                  <a:lnTo>
                    <a:pt x="1545" y="2410"/>
                  </a:lnTo>
                  <a:lnTo>
                    <a:pt x="1542" y="2407"/>
                  </a:lnTo>
                  <a:lnTo>
                    <a:pt x="1542" y="2407"/>
                  </a:lnTo>
                  <a:lnTo>
                    <a:pt x="1542" y="2404"/>
                  </a:lnTo>
                  <a:lnTo>
                    <a:pt x="1545" y="2401"/>
                  </a:lnTo>
                  <a:lnTo>
                    <a:pt x="1545" y="2401"/>
                  </a:lnTo>
                  <a:lnTo>
                    <a:pt x="1542" y="2395"/>
                  </a:lnTo>
                  <a:lnTo>
                    <a:pt x="1542" y="2395"/>
                  </a:lnTo>
                  <a:lnTo>
                    <a:pt x="1539" y="2389"/>
                  </a:lnTo>
                  <a:lnTo>
                    <a:pt x="1533" y="2383"/>
                  </a:lnTo>
                  <a:lnTo>
                    <a:pt x="1533" y="2383"/>
                  </a:lnTo>
                  <a:lnTo>
                    <a:pt x="1533" y="2380"/>
                  </a:lnTo>
                  <a:lnTo>
                    <a:pt x="1536" y="2377"/>
                  </a:lnTo>
                  <a:lnTo>
                    <a:pt x="1536" y="2374"/>
                  </a:lnTo>
                  <a:lnTo>
                    <a:pt x="1536" y="2371"/>
                  </a:lnTo>
                  <a:lnTo>
                    <a:pt x="1536" y="2371"/>
                  </a:lnTo>
                  <a:lnTo>
                    <a:pt x="1533" y="2368"/>
                  </a:lnTo>
                  <a:lnTo>
                    <a:pt x="1530" y="2368"/>
                  </a:lnTo>
                  <a:lnTo>
                    <a:pt x="1530" y="2368"/>
                  </a:lnTo>
                  <a:lnTo>
                    <a:pt x="1536" y="2362"/>
                  </a:lnTo>
                  <a:lnTo>
                    <a:pt x="1536" y="2359"/>
                  </a:lnTo>
                  <a:lnTo>
                    <a:pt x="1533" y="2356"/>
                  </a:lnTo>
                  <a:lnTo>
                    <a:pt x="1533" y="2356"/>
                  </a:lnTo>
                  <a:lnTo>
                    <a:pt x="1533" y="2353"/>
                  </a:lnTo>
                  <a:lnTo>
                    <a:pt x="1536" y="2353"/>
                  </a:lnTo>
                  <a:lnTo>
                    <a:pt x="1542" y="2350"/>
                  </a:lnTo>
                  <a:lnTo>
                    <a:pt x="1542" y="2350"/>
                  </a:lnTo>
                  <a:lnTo>
                    <a:pt x="1542" y="2323"/>
                  </a:lnTo>
                  <a:lnTo>
                    <a:pt x="1542" y="2323"/>
                  </a:lnTo>
                  <a:lnTo>
                    <a:pt x="1536" y="2320"/>
                  </a:lnTo>
                  <a:lnTo>
                    <a:pt x="1530" y="2314"/>
                  </a:lnTo>
                  <a:lnTo>
                    <a:pt x="1530" y="2314"/>
                  </a:lnTo>
                  <a:lnTo>
                    <a:pt x="1539" y="2295"/>
                  </a:lnTo>
                  <a:lnTo>
                    <a:pt x="1539" y="2286"/>
                  </a:lnTo>
                  <a:lnTo>
                    <a:pt x="1536" y="2277"/>
                  </a:lnTo>
                  <a:lnTo>
                    <a:pt x="1536" y="2277"/>
                  </a:lnTo>
                  <a:lnTo>
                    <a:pt x="1545" y="2277"/>
                  </a:lnTo>
                  <a:lnTo>
                    <a:pt x="1548" y="2277"/>
                  </a:lnTo>
                  <a:lnTo>
                    <a:pt x="1551" y="2274"/>
                  </a:lnTo>
                  <a:lnTo>
                    <a:pt x="1557" y="2274"/>
                  </a:lnTo>
                  <a:lnTo>
                    <a:pt x="1557" y="2274"/>
                  </a:lnTo>
                  <a:lnTo>
                    <a:pt x="1557" y="2238"/>
                  </a:lnTo>
                  <a:lnTo>
                    <a:pt x="1557" y="2238"/>
                  </a:lnTo>
                  <a:lnTo>
                    <a:pt x="1563" y="2235"/>
                  </a:lnTo>
                  <a:lnTo>
                    <a:pt x="1566" y="2232"/>
                  </a:lnTo>
                  <a:lnTo>
                    <a:pt x="1572" y="2223"/>
                  </a:lnTo>
                  <a:lnTo>
                    <a:pt x="1575" y="2211"/>
                  </a:lnTo>
                  <a:lnTo>
                    <a:pt x="1578" y="2202"/>
                  </a:lnTo>
                  <a:lnTo>
                    <a:pt x="1578" y="2202"/>
                  </a:lnTo>
                  <a:lnTo>
                    <a:pt x="1572" y="2205"/>
                  </a:lnTo>
                  <a:lnTo>
                    <a:pt x="1572" y="2205"/>
                  </a:lnTo>
                  <a:lnTo>
                    <a:pt x="1569" y="2202"/>
                  </a:lnTo>
                  <a:lnTo>
                    <a:pt x="1569" y="2202"/>
                  </a:lnTo>
                  <a:lnTo>
                    <a:pt x="1563" y="2205"/>
                  </a:lnTo>
                  <a:lnTo>
                    <a:pt x="1560" y="2211"/>
                  </a:lnTo>
                  <a:lnTo>
                    <a:pt x="1557" y="2217"/>
                  </a:lnTo>
                  <a:lnTo>
                    <a:pt x="1557" y="2226"/>
                  </a:lnTo>
                  <a:lnTo>
                    <a:pt x="1557" y="2226"/>
                  </a:lnTo>
                  <a:lnTo>
                    <a:pt x="1548" y="2220"/>
                  </a:lnTo>
                  <a:lnTo>
                    <a:pt x="1545" y="2217"/>
                  </a:lnTo>
                  <a:lnTo>
                    <a:pt x="1545" y="2208"/>
                  </a:lnTo>
                  <a:lnTo>
                    <a:pt x="1545" y="2208"/>
                  </a:lnTo>
                  <a:lnTo>
                    <a:pt x="1545" y="2208"/>
                  </a:lnTo>
                  <a:lnTo>
                    <a:pt x="1545" y="2205"/>
                  </a:lnTo>
                  <a:lnTo>
                    <a:pt x="1548" y="2199"/>
                  </a:lnTo>
                  <a:lnTo>
                    <a:pt x="1554" y="2196"/>
                  </a:lnTo>
                  <a:lnTo>
                    <a:pt x="1554" y="2193"/>
                  </a:lnTo>
                  <a:lnTo>
                    <a:pt x="1554" y="2193"/>
                  </a:lnTo>
                  <a:lnTo>
                    <a:pt x="1551" y="2190"/>
                  </a:lnTo>
                  <a:lnTo>
                    <a:pt x="1551" y="2190"/>
                  </a:lnTo>
                  <a:lnTo>
                    <a:pt x="1557" y="2193"/>
                  </a:lnTo>
                  <a:lnTo>
                    <a:pt x="1560" y="2190"/>
                  </a:lnTo>
                  <a:lnTo>
                    <a:pt x="1560" y="2190"/>
                  </a:lnTo>
                  <a:lnTo>
                    <a:pt x="1563" y="2175"/>
                  </a:lnTo>
                  <a:lnTo>
                    <a:pt x="1560" y="2159"/>
                  </a:lnTo>
                  <a:lnTo>
                    <a:pt x="1557" y="2144"/>
                  </a:lnTo>
                  <a:lnTo>
                    <a:pt x="1557" y="2132"/>
                  </a:lnTo>
                  <a:lnTo>
                    <a:pt x="1557" y="2132"/>
                  </a:lnTo>
                  <a:lnTo>
                    <a:pt x="1566" y="2132"/>
                  </a:lnTo>
                  <a:lnTo>
                    <a:pt x="1566" y="2132"/>
                  </a:lnTo>
                  <a:lnTo>
                    <a:pt x="1563" y="2111"/>
                  </a:lnTo>
                  <a:lnTo>
                    <a:pt x="1566" y="2087"/>
                  </a:lnTo>
                  <a:lnTo>
                    <a:pt x="1566" y="2087"/>
                  </a:lnTo>
                  <a:lnTo>
                    <a:pt x="1581" y="2069"/>
                  </a:lnTo>
                  <a:lnTo>
                    <a:pt x="1584" y="2057"/>
                  </a:lnTo>
                  <a:lnTo>
                    <a:pt x="1581" y="2048"/>
                  </a:lnTo>
                  <a:lnTo>
                    <a:pt x="1581" y="2048"/>
                  </a:lnTo>
                  <a:lnTo>
                    <a:pt x="1587" y="2051"/>
                  </a:lnTo>
                  <a:lnTo>
                    <a:pt x="1587" y="2051"/>
                  </a:lnTo>
                  <a:lnTo>
                    <a:pt x="1590" y="2041"/>
                  </a:lnTo>
                  <a:lnTo>
                    <a:pt x="1590" y="2032"/>
                  </a:lnTo>
                  <a:lnTo>
                    <a:pt x="1593" y="2029"/>
                  </a:lnTo>
                  <a:lnTo>
                    <a:pt x="1599" y="2035"/>
                  </a:lnTo>
                  <a:lnTo>
                    <a:pt x="1599" y="2035"/>
                  </a:lnTo>
                  <a:lnTo>
                    <a:pt x="1596" y="2020"/>
                  </a:lnTo>
                  <a:lnTo>
                    <a:pt x="1593" y="2005"/>
                  </a:lnTo>
                  <a:lnTo>
                    <a:pt x="1593" y="2005"/>
                  </a:lnTo>
                  <a:lnTo>
                    <a:pt x="1590" y="1996"/>
                  </a:lnTo>
                  <a:lnTo>
                    <a:pt x="1587" y="1990"/>
                  </a:lnTo>
                  <a:lnTo>
                    <a:pt x="1587" y="1990"/>
                  </a:lnTo>
                  <a:lnTo>
                    <a:pt x="1587" y="1984"/>
                  </a:lnTo>
                  <a:lnTo>
                    <a:pt x="1590" y="1978"/>
                  </a:lnTo>
                  <a:lnTo>
                    <a:pt x="1590" y="1978"/>
                  </a:lnTo>
                  <a:lnTo>
                    <a:pt x="1590" y="1963"/>
                  </a:lnTo>
                  <a:lnTo>
                    <a:pt x="1593" y="1963"/>
                  </a:lnTo>
                  <a:lnTo>
                    <a:pt x="1599" y="1966"/>
                  </a:lnTo>
                  <a:lnTo>
                    <a:pt x="1599" y="1966"/>
                  </a:lnTo>
                  <a:lnTo>
                    <a:pt x="1599" y="1948"/>
                  </a:lnTo>
                  <a:lnTo>
                    <a:pt x="1602" y="1933"/>
                  </a:lnTo>
                  <a:lnTo>
                    <a:pt x="1602" y="1933"/>
                  </a:lnTo>
                  <a:lnTo>
                    <a:pt x="1602" y="1927"/>
                  </a:lnTo>
                  <a:lnTo>
                    <a:pt x="1602" y="1921"/>
                  </a:lnTo>
                  <a:lnTo>
                    <a:pt x="1602" y="1921"/>
                  </a:lnTo>
                  <a:lnTo>
                    <a:pt x="1605" y="1911"/>
                  </a:lnTo>
                  <a:lnTo>
                    <a:pt x="1609" y="1905"/>
                  </a:lnTo>
                  <a:lnTo>
                    <a:pt x="1605" y="1899"/>
                  </a:lnTo>
                  <a:lnTo>
                    <a:pt x="1605" y="1899"/>
                  </a:lnTo>
                  <a:lnTo>
                    <a:pt x="1605" y="1896"/>
                  </a:lnTo>
                  <a:lnTo>
                    <a:pt x="1605" y="1887"/>
                  </a:lnTo>
                  <a:lnTo>
                    <a:pt x="1605" y="1887"/>
                  </a:lnTo>
                  <a:lnTo>
                    <a:pt x="1605" y="1872"/>
                  </a:lnTo>
                  <a:lnTo>
                    <a:pt x="1605" y="1872"/>
                  </a:lnTo>
                  <a:lnTo>
                    <a:pt x="1609" y="1866"/>
                  </a:lnTo>
                  <a:lnTo>
                    <a:pt x="1612" y="1860"/>
                  </a:lnTo>
                  <a:lnTo>
                    <a:pt x="1612" y="1860"/>
                  </a:lnTo>
                  <a:lnTo>
                    <a:pt x="1612" y="1836"/>
                  </a:lnTo>
                  <a:lnTo>
                    <a:pt x="1612" y="1815"/>
                  </a:lnTo>
                  <a:lnTo>
                    <a:pt x="1612" y="1815"/>
                  </a:lnTo>
                  <a:lnTo>
                    <a:pt x="1612" y="1809"/>
                  </a:lnTo>
                  <a:lnTo>
                    <a:pt x="1615" y="1803"/>
                  </a:lnTo>
                  <a:lnTo>
                    <a:pt x="1615" y="1803"/>
                  </a:lnTo>
                  <a:lnTo>
                    <a:pt x="1612" y="1794"/>
                  </a:lnTo>
                  <a:lnTo>
                    <a:pt x="1609" y="1784"/>
                  </a:lnTo>
                  <a:lnTo>
                    <a:pt x="1602" y="1775"/>
                  </a:lnTo>
                  <a:lnTo>
                    <a:pt x="1602" y="1766"/>
                  </a:lnTo>
                  <a:lnTo>
                    <a:pt x="1602" y="1766"/>
                  </a:lnTo>
                  <a:lnTo>
                    <a:pt x="1599" y="1763"/>
                  </a:lnTo>
                  <a:lnTo>
                    <a:pt x="1599" y="1763"/>
                  </a:lnTo>
                  <a:lnTo>
                    <a:pt x="1593" y="1766"/>
                  </a:lnTo>
                  <a:lnTo>
                    <a:pt x="1590" y="1766"/>
                  </a:lnTo>
                  <a:lnTo>
                    <a:pt x="1590" y="1766"/>
                  </a:lnTo>
                  <a:lnTo>
                    <a:pt x="1578" y="1751"/>
                  </a:lnTo>
                  <a:lnTo>
                    <a:pt x="1569" y="1748"/>
                  </a:lnTo>
                  <a:lnTo>
                    <a:pt x="1560" y="1745"/>
                  </a:lnTo>
                  <a:lnTo>
                    <a:pt x="1560" y="1745"/>
                  </a:lnTo>
                  <a:lnTo>
                    <a:pt x="1557" y="1739"/>
                  </a:lnTo>
                  <a:lnTo>
                    <a:pt x="1554" y="1739"/>
                  </a:lnTo>
                  <a:lnTo>
                    <a:pt x="1554" y="1736"/>
                  </a:lnTo>
                  <a:lnTo>
                    <a:pt x="1554" y="1736"/>
                  </a:lnTo>
                  <a:lnTo>
                    <a:pt x="1551" y="1739"/>
                  </a:lnTo>
                  <a:lnTo>
                    <a:pt x="1551" y="1739"/>
                  </a:lnTo>
                  <a:lnTo>
                    <a:pt x="1551" y="1736"/>
                  </a:lnTo>
                  <a:lnTo>
                    <a:pt x="1548" y="1733"/>
                  </a:lnTo>
                  <a:lnTo>
                    <a:pt x="1548" y="1733"/>
                  </a:lnTo>
                  <a:lnTo>
                    <a:pt x="1545" y="1733"/>
                  </a:lnTo>
                  <a:lnTo>
                    <a:pt x="1539" y="1733"/>
                  </a:lnTo>
                  <a:lnTo>
                    <a:pt x="1539" y="1730"/>
                  </a:lnTo>
                  <a:lnTo>
                    <a:pt x="1542" y="1724"/>
                  </a:lnTo>
                  <a:lnTo>
                    <a:pt x="1542" y="1724"/>
                  </a:lnTo>
                  <a:lnTo>
                    <a:pt x="1539" y="1721"/>
                  </a:lnTo>
                  <a:lnTo>
                    <a:pt x="1536" y="1721"/>
                  </a:lnTo>
                  <a:lnTo>
                    <a:pt x="1530" y="1721"/>
                  </a:lnTo>
                  <a:lnTo>
                    <a:pt x="1524" y="1721"/>
                  </a:lnTo>
                  <a:lnTo>
                    <a:pt x="1524" y="1721"/>
                  </a:lnTo>
                  <a:lnTo>
                    <a:pt x="1524" y="1718"/>
                  </a:lnTo>
                  <a:lnTo>
                    <a:pt x="1524" y="1712"/>
                  </a:lnTo>
                  <a:lnTo>
                    <a:pt x="1524" y="1712"/>
                  </a:lnTo>
                  <a:lnTo>
                    <a:pt x="1518" y="1709"/>
                  </a:lnTo>
                  <a:lnTo>
                    <a:pt x="1518" y="1709"/>
                  </a:lnTo>
                  <a:lnTo>
                    <a:pt x="1509" y="1697"/>
                  </a:lnTo>
                  <a:lnTo>
                    <a:pt x="1506" y="1682"/>
                  </a:lnTo>
                  <a:lnTo>
                    <a:pt x="1506" y="1682"/>
                  </a:lnTo>
                  <a:lnTo>
                    <a:pt x="1503" y="1679"/>
                  </a:lnTo>
                  <a:lnTo>
                    <a:pt x="1503" y="1679"/>
                  </a:lnTo>
                  <a:lnTo>
                    <a:pt x="1497" y="1676"/>
                  </a:lnTo>
                  <a:lnTo>
                    <a:pt x="1497" y="1676"/>
                  </a:lnTo>
                  <a:lnTo>
                    <a:pt x="1494" y="1673"/>
                  </a:lnTo>
                  <a:lnTo>
                    <a:pt x="1494" y="1666"/>
                  </a:lnTo>
                  <a:lnTo>
                    <a:pt x="1494" y="1657"/>
                  </a:lnTo>
                  <a:lnTo>
                    <a:pt x="1488" y="1657"/>
                  </a:lnTo>
                  <a:lnTo>
                    <a:pt x="1488" y="1657"/>
                  </a:lnTo>
                  <a:lnTo>
                    <a:pt x="1485" y="1651"/>
                  </a:lnTo>
                  <a:lnTo>
                    <a:pt x="1478" y="1642"/>
                  </a:lnTo>
                  <a:lnTo>
                    <a:pt x="1472" y="1624"/>
                  </a:lnTo>
                  <a:lnTo>
                    <a:pt x="1472" y="1624"/>
                  </a:lnTo>
                  <a:lnTo>
                    <a:pt x="1457" y="1600"/>
                  </a:lnTo>
                  <a:lnTo>
                    <a:pt x="1457" y="1600"/>
                  </a:lnTo>
                  <a:lnTo>
                    <a:pt x="1448" y="1591"/>
                  </a:lnTo>
                  <a:lnTo>
                    <a:pt x="1448" y="1591"/>
                  </a:lnTo>
                  <a:lnTo>
                    <a:pt x="1448" y="1588"/>
                  </a:lnTo>
                  <a:lnTo>
                    <a:pt x="1448" y="1582"/>
                  </a:lnTo>
                  <a:lnTo>
                    <a:pt x="1448" y="1582"/>
                  </a:lnTo>
                  <a:lnTo>
                    <a:pt x="1442" y="1579"/>
                  </a:lnTo>
                  <a:lnTo>
                    <a:pt x="1439" y="1579"/>
                  </a:lnTo>
                  <a:lnTo>
                    <a:pt x="1439" y="1579"/>
                  </a:lnTo>
                  <a:lnTo>
                    <a:pt x="1436" y="1567"/>
                  </a:lnTo>
                  <a:lnTo>
                    <a:pt x="1433" y="1564"/>
                  </a:lnTo>
                  <a:lnTo>
                    <a:pt x="1430" y="1570"/>
                  </a:lnTo>
                  <a:lnTo>
                    <a:pt x="1430" y="1570"/>
                  </a:lnTo>
                  <a:lnTo>
                    <a:pt x="1430" y="1570"/>
                  </a:lnTo>
                  <a:lnTo>
                    <a:pt x="1427" y="1564"/>
                  </a:lnTo>
                  <a:lnTo>
                    <a:pt x="1427" y="1555"/>
                  </a:lnTo>
                  <a:lnTo>
                    <a:pt x="1427" y="1543"/>
                  </a:lnTo>
                  <a:lnTo>
                    <a:pt x="1427" y="1533"/>
                  </a:lnTo>
                  <a:lnTo>
                    <a:pt x="1427" y="1533"/>
                  </a:lnTo>
                  <a:lnTo>
                    <a:pt x="1433" y="1533"/>
                  </a:lnTo>
                  <a:lnTo>
                    <a:pt x="1436" y="1527"/>
                  </a:lnTo>
                  <a:lnTo>
                    <a:pt x="1439" y="1521"/>
                  </a:lnTo>
                  <a:lnTo>
                    <a:pt x="1442" y="1518"/>
                  </a:lnTo>
                  <a:lnTo>
                    <a:pt x="1442" y="1518"/>
                  </a:lnTo>
                  <a:lnTo>
                    <a:pt x="1442" y="1512"/>
                  </a:lnTo>
                  <a:lnTo>
                    <a:pt x="1439" y="1509"/>
                  </a:lnTo>
                  <a:lnTo>
                    <a:pt x="1436" y="1506"/>
                  </a:lnTo>
                  <a:lnTo>
                    <a:pt x="1430" y="1506"/>
                  </a:lnTo>
                  <a:lnTo>
                    <a:pt x="1430" y="1506"/>
                  </a:lnTo>
                  <a:lnTo>
                    <a:pt x="1433" y="1497"/>
                  </a:lnTo>
                  <a:lnTo>
                    <a:pt x="1433" y="1491"/>
                  </a:lnTo>
                  <a:lnTo>
                    <a:pt x="1436" y="1482"/>
                  </a:lnTo>
                  <a:lnTo>
                    <a:pt x="1436" y="1473"/>
                  </a:lnTo>
                  <a:lnTo>
                    <a:pt x="1436" y="1473"/>
                  </a:lnTo>
                  <a:lnTo>
                    <a:pt x="1442" y="1470"/>
                  </a:lnTo>
                  <a:lnTo>
                    <a:pt x="1448" y="1470"/>
                  </a:lnTo>
                  <a:lnTo>
                    <a:pt x="1448" y="1470"/>
                  </a:lnTo>
                  <a:lnTo>
                    <a:pt x="1448" y="1464"/>
                  </a:lnTo>
                  <a:lnTo>
                    <a:pt x="1448" y="1458"/>
                  </a:lnTo>
                  <a:lnTo>
                    <a:pt x="1448" y="1458"/>
                  </a:lnTo>
                  <a:lnTo>
                    <a:pt x="1451" y="1458"/>
                  </a:lnTo>
                  <a:lnTo>
                    <a:pt x="1457" y="1458"/>
                  </a:lnTo>
                  <a:lnTo>
                    <a:pt x="1457" y="1458"/>
                  </a:lnTo>
                  <a:lnTo>
                    <a:pt x="1457" y="1452"/>
                  </a:lnTo>
                  <a:lnTo>
                    <a:pt x="1457" y="1452"/>
                  </a:lnTo>
                  <a:lnTo>
                    <a:pt x="1460" y="1449"/>
                  </a:lnTo>
                  <a:lnTo>
                    <a:pt x="1463" y="1446"/>
                  </a:lnTo>
                  <a:lnTo>
                    <a:pt x="1463" y="1446"/>
                  </a:lnTo>
                  <a:lnTo>
                    <a:pt x="1460" y="1446"/>
                  </a:lnTo>
                  <a:lnTo>
                    <a:pt x="1460" y="1446"/>
                  </a:lnTo>
                  <a:lnTo>
                    <a:pt x="1460" y="1443"/>
                  </a:lnTo>
                  <a:lnTo>
                    <a:pt x="1463" y="1440"/>
                  </a:lnTo>
                  <a:lnTo>
                    <a:pt x="1463" y="1440"/>
                  </a:lnTo>
                  <a:lnTo>
                    <a:pt x="1463" y="1440"/>
                  </a:lnTo>
                  <a:lnTo>
                    <a:pt x="1469" y="1443"/>
                  </a:lnTo>
                  <a:lnTo>
                    <a:pt x="1469" y="1440"/>
                  </a:lnTo>
                  <a:lnTo>
                    <a:pt x="1472" y="1437"/>
                  </a:lnTo>
                  <a:lnTo>
                    <a:pt x="1475" y="1434"/>
                  </a:lnTo>
                  <a:lnTo>
                    <a:pt x="1475" y="1434"/>
                  </a:lnTo>
                  <a:lnTo>
                    <a:pt x="1478" y="1431"/>
                  </a:lnTo>
                  <a:lnTo>
                    <a:pt x="1482" y="1428"/>
                  </a:lnTo>
                  <a:lnTo>
                    <a:pt x="1482" y="1422"/>
                  </a:lnTo>
                  <a:lnTo>
                    <a:pt x="1485" y="1416"/>
                  </a:lnTo>
                  <a:lnTo>
                    <a:pt x="1485" y="1416"/>
                  </a:lnTo>
                  <a:lnTo>
                    <a:pt x="1491" y="1409"/>
                  </a:lnTo>
                  <a:lnTo>
                    <a:pt x="1497" y="1400"/>
                  </a:lnTo>
                  <a:lnTo>
                    <a:pt x="1494" y="1394"/>
                  </a:lnTo>
                  <a:lnTo>
                    <a:pt x="1494" y="1391"/>
                  </a:lnTo>
                  <a:lnTo>
                    <a:pt x="1494" y="1391"/>
                  </a:lnTo>
                  <a:lnTo>
                    <a:pt x="1491" y="1388"/>
                  </a:lnTo>
                  <a:lnTo>
                    <a:pt x="1491" y="1388"/>
                  </a:lnTo>
                  <a:lnTo>
                    <a:pt x="1494" y="1382"/>
                  </a:lnTo>
                  <a:lnTo>
                    <a:pt x="1494" y="1382"/>
                  </a:lnTo>
                  <a:lnTo>
                    <a:pt x="1488" y="1358"/>
                  </a:lnTo>
                  <a:lnTo>
                    <a:pt x="1488" y="1346"/>
                  </a:lnTo>
                  <a:lnTo>
                    <a:pt x="1488" y="1334"/>
                  </a:lnTo>
                  <a:lnTo>
                    <a:pt x="1488" y="1334"/>
                  </a:lnTo>
                  <a:lnTo>
                    <a:pt x="1475" y="1334"/>
                  </a:lnTo>
                  <a:lnTo>
                    <a:pt x="1469" y="1331"/>
                  </a:lnTo>
                  <a:lnTo>
                    <a:pt x="1460" y="1325"/>
                  </a:lnTo>
                  <a:lnTo>
                    <a:pt x="1448" y="1328"/>
                  </a:lnTo>
                  <a:lnTo>
                    <a:pt x="1448" y="1328"/>
                  </a:lnTo>
                  <a:lnTo>
                    <a:pt x="1445" y="1328"/>
                  </a:lnTo>
                  <a:lnTo>
                    <a:pt x="1445" y="1331"/>
                  </a:lnTo>
                  <a:lnTo>
                    <a:pt x="1445" y="1337"/>
                  </a:lnTo>
                  <a:lnTo>
                    <a:pt x="1442" y="1343"/>
                  </a:lnTo>
                  <a:lnTo>
                    <a:pt x="1442" y="1343"/>
                  </a:lnTo>
                  <a:lnTo>
                    <a:pt x="1430" y="1340"/>
                  </a:lnTo>
                  <a:lnTo>
                    <a:pt x="1418" y="1337"/>
                  </a:lnTo>
                  <a:lnTo>
                    <a:pt x="1409" y="1334"/>
                  </a:lnTo>
                  <a:lnTo>
                    <a:pt x="1394" y="1331"/>
                  </a:lnTo>
                  <a:lnTo>
                    <a:pt x="1394" y="1331"/>
                  </a:lnTo>
                  <a:lnTo>
                    <a:pt x="1394" y="1325"/>
                  </a:lnTo>
                  <a:lnTo>
                    <a:pt x="1391" y="1325"/>
                  </a:lnTo>
                  <a:lnTo>
                    <a:pt x="1388" y="1322"/>
                  </a:lnTo>
                  <a:lnTo>
                    <a:pt x="1388" y="1316"/>
                  </a:lnTo>
                  <a:lnTo>
                    <a:pt x="1388" y="1316"/>
                  </a:lnTo>
                  <a:lnTo>
                    <a:pt x="1379" y="1313"/>
                  </a:lnTo>
                  <a:lnTo>
                    <a:pt x="1370" y="1310"/>
                  </a:lnTo>
                  <a:lnTo>
                    <a:pt x="1370" y="1310"/>
                  </a:lnTo>
                  <a:lnTo>
                    <a:pt x="1370" y="1307"/>
                  </a:lnTo>
                  <a:lnTo>
                    <a:pt x="1370" y="1304"/>
                  </a:lnTo>
                  <a:lnTo>
                    <a:pt x="1370" y="1304"/>
                  </a:lnTo>
                  <a:lnTo>
                    <a:pt x="1367" y="1304"/>
                  </a:lnTo>
                  <a:lnTo>
                    <a:pt x="1364" y="1304"/>
                  </a:lnTo>
                  <a:lnTo>
                    <a:pt x="1364" y="1304"/>
                  </a:lnTo>
                  <a:lnTo>
                    <a:pt x="1361" y="1295"/>
                  </a:lnTo>
                  <a:lnTo>
                    <a:pt x="1358" y="1292"/>
                  </a:lnTo>
                  <a:lnTo>
                    <a:pt x="1355" y="1289"/>
                  </a:lnTo>
                  <a:lnTo>
                    <a:pt x="1355" y="1289"/>
                  </a:lnTo>
                  <a:lnTo>
                    <a:pt x="1355" y="1282"/>
                  </a:lnTo>
                  <a:lnTo>
                    <a:pt x="1358" y="1279"/>
                  </a:lnTo>
                  <a:lnTo>
                    <a:pt x="1358" y="1279"/>
                  </a:lnTo>
                  <a:lnTo>
                    <a:pt x="1355" y="1273"/>
                  </a:lnTo>
                  <a:lnTo>
                    <a:pt x="1355" y="1273"/>
                  </a:lnTo>
                  <a:lnTo>
                    <a:pt x="1355" y="1270"/>
                  </a:lnTo>
                  <a:lnTo>
                    <a:pt x="1352" y="1270"/>
                  </a:lnTo>
                  <a:lnTo>
                    <a:pt x="1352" y="1273"/>
                  </a:lnTo>
                  <a:lnTo>
                    <a:pt x="1352" y="1273"/>
                  </a:lnTo>
                  <a:lnTo>
                    <a:pt x="1342" y="1264"/>
                  </a:lnTo>
                  <a:lnTo>
                    <a:pt x="1336" y="1261"/>
                  </a:lnTo>
                  <a:lnTo>
                    <a:pt x="1330" y="1261"/>
                  </a:lnTo>
                  <a:lnTo>
                    <a:pt x="1330" y="1261"/>
                  </a:lnTo>
                  <a:lnTo>
                    <a:pt x="1330" y="1255"/>
                  </a:lnTo>
                  <a:lnTo>
                    <a:pt x="1324" y="1252"/>
                  </a:lnTo>
                  <a:lnTo>
                    <a:pt x="1321" y="1252"/>
                  </a:lnTo>
                  <a:lnTo>
                    <a:pt x="1321" y="1246"/>
                  </a:lnTo>
                  <a:lnTo>
                    <a:pt x="1321" y="1246"/>
                  </a:lnTo>
                  <a:lnTo>
                    <a:pt x="1306" y="1243"/>
                  </a:lnTo>
                  <a:lnTo>
                    <a:pt x="1300" y="1243"/>
                  </a:lnTo>
                  <a:lnTo>
                    <a:pt x="1300" y="1246"/>
                  </a:lnTo>
                  <a:lnTo>
                    <a:pt x="1300" y="1246"/>
                  </a:lnTo>
                  <a:lnTo>
                    <a:pt x="1300" y="1246"/>
                  </a:lnTo>
                  <a:lnTo>
                    <a:pt x="1300" y="1243"/>
                  </a:lnTo>
                  <a:lnTo>
                    <a:pt x="1297" y="1240"/>
                  </a:lnTo>
                  <a:lnTo>
                    <a:pt x="1297" y="1240"/>
                  </a:lnTo>
                  <a:lnTo>
                    <a:pt x="1297" y="1237"/>
                  </a:lnTo>
                  <a:lnTo>
                    <a:pt x="1297" y="1237"/>
                  </a:lnTo>
                  <a:lnTo>
                    <a:pt x="1288" y="1237"/>
                  </a:lnTo>
                  <a:lnTo>
                    <a:pt x="1288" y="1237"/>
                  </a:lnTo>
                  <a:lnTo>
                    <a:pt x="1282" y="1234"/>
                  </a:lnTo>
                  <a:lnTo>
                    <a:pt x="1273" y="1231"/>
                  </a:lnTo>
                  <a:lnTo>
                    <a:pt x="1264" y="1234"/>
                  </a:lnTo>
                  <a:lnTo>
                    <a:pt x="1264" y="1234"/>
                  </a:lnTo>
                  <a:lnTo>
                    <a:pt x="1267" y="1225"/>
                  </a:lnTo>
                  <a:lnTo>
                    <a:pt x="1261" y="1225"/>
                  </a:lnTo>
                  <a:lnTo>
                    <a:pt x="1255" y="1222"/>
                  </a:lnTo>
                  <a:lnTo>
                    <a:pt x="1249" y="1222"/>
                  </a:lnTo>
                  <a:lnTo>
                    <a:pt x="1249" y="1222"/>
                  </a:lnTo>
                  <a:lnTo>
                    <a:pt x="1249" y="1216"/>
                  </a:lnTo>
                  <a:lnTo>
                    <a:pt x="1249" y="1213"/>
                  </a:lnTo>
                  <a:lnTo>
                    <a:pt x="1249" y="1213"/>
                  </a:lnTo>
                  <a:lnTo>
                    <a:pt x="1246" y="1213"/>
                  </a:lnTo>
                  <a:lnTo>
                    <a:pt x="1240" y="1213"/>
                  </a:lnTo>
                  <a:lnTo>
                    <a:pt x="1240" y="1213"/>
                  </a:lnTo>
                  <a:lnTo>
                    <a:pt x="1240" y="1210"/>
                  </a:lnTo>
                  <a:lnTo>
                    <a:pt x="1240" y="1204"/>
                  </a:lnTo>
                  <a:lnTo>
                    <a:pt x="1240" y="1204"/>
                  </a:lnTo>
                  <a:lnTo>
                    <a:pt x="1237" y="1204"/>
                  </a:lnTo>
                  <a:lnTo>
                    <a:pt x="1234" y="1204"/>
                  </a:lnTo>
                  <a:lnTo>
                    <a:pt x="1234" y="1204"/>
                  </a:lnTo>
                  <a:lnTo>
                    <a:pt x="1234" y="1201"/>
                  </a:lnTo>
                  <a:lnTo>
                    <a:pt x="1234" y="1198"/>
                  </a:lnTo>
                  <a:lnTo>
                    <a:pt x="1234" y="1198"/>
                  </a:lnTo>
                  <a:lnTo>
                    <a:pt x="1231" y="1195"/>
                  </a:lnTo>
                  <a:lnTo>
                    <a:pt x="1228" y="1198"/>
                  </a:lnTo>
                  <a:lnTo>
                    <a:pt x="1228" y="1201"/>
                  </a:lnTo>
                  <a:lnTo>
                    <a:pt x="1228" y="1201"/>
                  </a:lnTo>
                  <a:lnTo>
                    <a:pt x="1221" y="1198"/>
                  </a:lnTo>
                  <a:lnTo>
                    <a:pt x="1215" y="1192"/>
                  </a:lnTo>
                  <a:lnTo>
                    <a:pt x="1215" y="1192"/>
                  </a:lnTo>
                  <a:lnTo>
                    <a:pt x="1212" y="1195"/>
                  </a:lnTo>
                  <a:lnTo>
                    <a:pt x="1209" y="1195"/>
                  </a:lnTo>
                  <a:lnTo>
                    <a:pt x="1206" y="1192"/>
                  </a:lnTo>
                  <a:lnTo>
                    <a:pt x="1203" y="1192"/>
                  </a:lnTo>
                  <a:lnTo>
                    <a:pt x="1203" y="1192"/>
                  </a:lnTo>
                  <a:lnTo>
                    <a:pt x="1194" y="1198"/>
                  </a:lnTo>
                  <a:lnTo>
                    <a:pt x="1182" y="1201"/>
                  </a:lnTo>
                  <a:lnTo>
                    <a:pt x="1182" y="1201"/>
                  </a:lnTo>
                  <a:lnTo>
                    <a:pt x="1173" y="1198"/>
                  </a:lnTo>
                  <a:lnTo>
                    <a:pt x="1167" y="1198"/>
                  </a:lnTo>
                  <a:lnTo>
                    <a:pt x="1167" y="1198"/>
                  </a:lnTo>
                  <a:lnTo>
                    <a:pt x="1161" y="1198"/>
                  </a:lnTo>
                  <a:lnTo>
                    <a:pt x="1158" y="1198"/>
                  </a:lnTo>
                  <a:lnTo>
                    <a:pt x="1155" y="1198"/>
                  </a:lnTo>
                  <a:lnTo>
                    <a:pt x="1152" y="1198"/>
                  </a:lnTo>
                  <a:lnTo>
                    <a:pt x="1152" y="1198"/>
                  </a:lnTo>
                  <a:lnTo>
                    <a:pt x="1143" y="1195"/>
                  </a:lnTo>
                  <a:lnTo>
                    <a:pt x="1131" y="1192"/>
                  </a:lnTo>
                  <a:lnTo>
                    <a:pt x="1131" y="1192"/>
                  </a:lnTo>
                  <a:lnTo>
                    <a:pt x="1128" y="1189"/>
                  </a:lnTo>
                  <a:lnTo>
                    <a:pt x="1128" y="1183"/>
                  </a:lnTo>
                  <a:lnTo>
                    <a:pt x="1128" y="1183"/>
                  </a:lnTo>
                  <a:lnTo>
                    <a:pt x="1119" y="1183"/>
                  </a:lnTo>
                  <a:lnTo>
                    <a:pt x="1119" y="1183"/>
                  </a:lnTo>
                  <a:lnTo>
                    <a:pt x="1107" y="1180"/>
                  </a:lnTo>
                  <a:lnTo>
                    <a:pt x="1104" y="1177"/>
                  </a:lnTo>
                  <a:lnTo>
                    <a:pt x="1107" y="1171"/>
                  </a:lnTo>
                  <a:lnTo>
                    <a:pt x="1107" y="1171"/>
                  </a:lnTo>
                  <a:lnTo>
                    <a:pt x="1098" y="1171"/>
                  </a:lnTo>
                  <a:lnTo>
                    <a:pt x="1095" y="1168"/>
                  </a:lnTo>
                  <a:lnTo>
                    <a:pt x="1088" y="1165"/>
                  </a:lnTo>
                  <a:lnTo>
                    <a:pt x="1082" y="1165"/>
                  </a:lnTo>
                  <a:lnTo>
                    <a:pt x="1082" y="1165"/>
                  </a:lnTo>
                  <a:lnTo>
                    <a:pt x="1079" y="1158"/>
                  </a:lnTo>
                  <a:lnTo>
                    <a:pt x="1076" y="1152"/>
                  </a:lnTo>
                  <a:lnTo>
                    <a:pt x="1076" y="1152"/>
                  </a:lnTo>
                  <a:lnTo>
                    <a:pt x="1067" y="1149"/>
                  </a:lnTo>
                  <a:lnTo>
                    <a:pt x="1058" y="1143"/>
                  </a:lnTo>
                  <a:lnTo>
                    <a:pt x="1049" y="1137"/>
                  </a:lnTo>
                  <a:lnTo>
                    <a:pt x="1037" y="1134"/>
                  </a:lnTo>
                  <a:lnTo>
                    <a:pt x="1037" y="1134"/>
                  </a:lnTo>
                  <a:lnTo>
                    <a:pt x="1031" y="1116"/>
                  </a:lnTo>
                  <a:lnTo>
                    <a:pt x="1028" y="1107"/>
                  </a:lnTo>
                  <a:lnTo>
                    <a:pt x="1028" y="1095"/>
                  </a:lnTo>
                  <a:lnTo>
                    <a:pt x="1028" y="1095"/>
                  </a:lnTo>
                  <a:lnTo>
                    <a:pt x="1028" y="1089"/>
                  </a:lnTo>
                  <a:lnTo>
                    <a:pt x="1025" y="1086"/>
                  </a:lnTo>
                  <a:lnTo>
                    <a:pt x="1019" y="1083"/>
                  </a:lnTo>
                  <a:lnTo>
                    <a:pt x="1013" y="1080"/>
                  </a:lnTo>
                  <a:lnTo>
                    <a:pt x="1013" y="1077"/>
                  </a:lnTo>
                  <a:lnTo>
                    <a:pt x="1016" y="1071"/>
                  </a:lnTo>
                  <a:lnTo>
                    <a:pt x="1016" y="1071"/>
                  </a:lnTo>
                  <a:lnTo>
                    <a:pt x="1010" y="1071"/>
                  </a:lnTo>
                  <a:lnTo>
                    <a:pt x="1010" y="1074"/>
                  </a:lnTo>
                  <a:lnTo>
                    <a:pt x="1010" y="1074"/>
                  </a:lnTo>
                  <a:lnTo>
                    <a:pt x="1007" y="1074"/>
                  </a:lnTo>
                  <a:lnTo>
                    <a:pt x="1007" y="1071"/>
                  </a:lnTo>
                  <a:lnTo>
                    <a:pt x="1004" y="1068"/>
                  </a:lnTo>
                  <a:lnTo>
                    <a:pt x="1004" y="1068"/>
                  </a:lnTo>
                  <a:lnTo>
                    <a:pt x="998" y="1062"/>
                  </a:lnTo>
                  <a:lnTo>
                    <a:pt x="995" y="1059"/>
                  </a:lnTo>
                  <a:lnTo>
                    <a:pt x="992" y="1053"/>
                  </a:lnTo>
                  <a:lnTo>
                    <a:pt x="992" y="1053"/>
                  </a:lnTo>
                  <a:lnTo>
                    <a:pt x="992" y="1053"/>
                  </a:lnTo>
                  <a:lnTo>
                    <a:pt x="989" y="1050"/>
                  </a:lnTo>
                  <a:lnTo>
                    <a:pt x="980" y="1050"/>
                  </a:lnTo>
                  <a:lnTo>
                    <a:pt x="980" y="1050"/>
                  </a:lnTo>
                  <a:lnTo>
                    <a:pt x="983" y="1047"/>
                  </a:lnTo>
                  <a:lnTo>
                    <a:pt x="983" y="1044"/>
                  </a:lnTo>
                  <a:lnTo>
                    <a:pt x="986" y="1041"/>
                  </a:lnTo>
                  <a:lnTo>
                    <a:pt x="986" y="1041"/>
                  </a:lnTo>
                  <a:lnTo>
                    <a:pt x="980" y="1035"/>
                  </a:lnTo>
                  <a:lnTo>
                    <a:pt x="980" y="1035"/>
                  </a:lnTo>
                  <a:lnTo>
                    <a:pt x="977" y="1035"/>
                  </a:lnTo>
                  <a:lnTo>
                    <a:pt x="971" y="1035"/>
                  </a:lnTo>
                  <a:lnTo>
                    <a:pt x="971" y="1035"/>
                  </a:lnTo>
                  <a:lnTo>
                    <a:pt x="971" y="1028"/>
                  </a:lnTo>
                  <a:lnTo>
                    <a:pt x="968" y="1022"/>
                  </a:lnTo>
                  <a:lnTo>
                    <a:pt x="968" y="1022"/>
                  </a:lnTo>
                  <a:lnTo>
                    <a:pt x="952" y="1010"/>
                  </a:lnTo>
                  <a:lnTo>
                    <a:pt x="946" y="1004"/>
                  </a:lnTo>
                  <a:lnTo>
                    <a:pt x="943" y="992"/>
                  </a:lnTo>
                  <a:lnTo>
                    <a:pt x="943" y="992"/>
                  </a:lnTo>
                  <a:lnTo>
                    <a:pt x="937" y="989"/>
                  </a:lnTo>
                  <a:lnTo>
                    <a:pt x="934" y="992"/>
                  </a:lnTo>
                  <a:lnTo>
                    <a:pt x="931" y="992"/>
                  </a:lnTo>
                  <a:lnTo>
                    <a:pt x="928" y="989"/>
                  </a:lnTo>
                  <a:lnTo>
                    <a:pt x="928" y="989"/>
                  </a:lnTo>
                  <a:lnTo>
                    <a:pt x="928" y="983"/>
                  </a:lnTo>
                  <a:lnTo>
                    <a:pt x="925" y="980"/>
                  </a:lnTo>
                  <a:lnTo>
                    <a:pt x="919" y="977"/>
                  </a:lnTo>
                  <a:lnTo>
                    <a:pt x="919" y="977"/>
                  </a:lnTo>
                  <a:lnTo>
                    <a:pt x="916" y="965"/>
                  </a:lnTo>
                  <a:lnTo>
                    <a:pt x="913" y="959"/>
                  </a:lnTo>
                  <a:lnTo>
                    <a:pt x="907" y="956"/>
                  </a:lnTo>
                  <a:lnTo>
                    <a:pt x="907" y="956"/>
                  </a:lnTo>
                  <a:lnTo>
                    <a:pt x="907" y="944"/>
                  </a:lnTo>
                  <a:lnTo>
                    <a:pt x="901" y="935"/>
                  </a:lnTo>
                  <a:lnTo>
                    <a:pt x="895" y="929"/>
                  </a:lnTo>
                  <a:lnTo>
                    <a:pt x="886" y="923"/>
                  </a:lnTo>
                  <a:lnTo>
                    <a:pt x="886" y="923"/>
                  </a:lnTo>
                  <a:lnTo>
                    <a:pt x="883" y="929"/>
                  </a:lnTo>
                  <a:lnTo>
                    <a:pt x="880" y="935"/>
                  </a:lnTo>
                  <a:lnTo>
                    <a:pt x="880" y="935"/>
                  </a:lnTo>
                  <a:lnTo>
                    <a:pt x="880" y="941"/>
                  </a:lnTo>
                  <a:lnTo>
                    <a:pt x="883" y="947"/>
                  </a:lnTo>
                  <a:lnTo>
                    <a:pt x="892" y="953"/>
                  </a:lnTo>
                  <a:lnTo>
                    <a:pt x="892" y="953"/>
                  </a:lnTo>
                  <a:lnTo>
                    <a:pt x="892" y="956"/>
                  </a:lnTo>
                  <a:lnTo>
                    <a:pt x="892" y="962"/>
                  </a:lnTo>
                  <a:lnTo>
                    <a:pt x="892" y="962"/>
                  </a:lnTo>
                  <a:lnTo>
                    <a:pt x="895" y="962"/>
                  </a:lnTo>
                  <a:lnTo>
                    <a:pt x="895" y="962"/>
                  </a:lnTo>
                  <a:lnTo>
                    <a:pt x="895" y="971"/>
                  </a:lnTo>
                  <a:lnTo>
                    <a:pt x="895" y="974"/>
                  </a:lnTo>
                  <a:lnTo>
                    <a:pt x="898" y="977"/>
                  </a:lnTo>
                  <a:lnTo>
                    <a:pt x="898" y="977"/>
                  </a:lnTo>
                  <a:lnTo>
                    <a:pt x="901" y="980"/>
                  </a:lnTo>
                  <a:lnTo>
                    <a:pt x="904" y="983"/>
                  </a:lnTo>
                  <a:lnTo>
                    <a:pt x="907" y="998"/>
                  </a:lnTo>
                  <a:lnTo>
                    <a:pt x="907" y="998"/>
                  </a:lnTo>
                  <a:lnTo>
                    <a:pt x="910" y="998"/>
                  </a:lnTo>
                  <a:lnTo>
                    <a:pt x="910" y="1001"/>
                  </a:lnTo>
                  <a:lnTo>
                    <a:pt x="910" y="1001"/>
                  </a:lnTo>
                  <a:lnTo>
                    <a:pt x="913" y="1004"/>
                  </a:lnTo>
                  <a:lnTo>
                    <a:pt x="916" y="1007"/>
                  </a:lnTo>
                  <a:lnTo>
                    <a:pt x="919" y="1013"/>
                  </a:lnTo>
                  <a:lnTo>
                    <a:pt x="919" y="1022"/>
                  </a:lnTo>
                  <a:lnTo>
                    <a:pt x="919" y="1022"/>
                  </a:lnTo>
                  <a:lnTo>
                    <a:pt x="919" y="1025"/>
                  </a:lnTo>
                  <a:lnTo>
                    <a:pt x="922" y="1025"/>
                  </a:lnTo>
                  <a:lnTo>
                    <a:pt x="931" y="1025"/>
                  </a:lnTo>
                  <a:lnTo>
                    <a:pt x="931" y="1025"/>
                  </a:lnTo>
                  <a:lnTo>
                    <a:pt x="931" y="1028"/>
                  </a:lnTo>
                  <a:lnTo>
                    <a:pt x="931" y="1031"/>
                  </a:lnTo>
                  <a:lnTo>
                    <a:pt x="934" y="1035"/>
                  </a:lnTo>
                  <a:lnTo>
                    <a:pt x="934" y="1035"/>
                  </a:lnTo>
                  <a:lnTo>
                    <a:pt x="934" y="1041"/>
                  </a:lnTo>
                  <a:lnTo>
                    <a:pt x="931" y="1041"/>
                  </a:lnTo>
                  <a:lnTo>
                    <a:pt x="931" y="1041"/>
                  </a:lnTo>
                  <a:lnTo>
                    <a:pt x="934" y="1047"/>
                  </a:lnTo>
                  <a:lnTo>
                    <a:pt x="937" y="1047"/>
                  </a:lnTo>
                  <a:lnTo>
                    <a:pt x="940" y="1053"/>
                  </a:lnTo>
                  <a:lnTo>
                    <a:pt x="940" y="1059"/>
                  </a:lnTo>
                  <a:lnTo>
                    <a:pt x="940" y="1059"/>
                  </a:lnTo>
                  <a:lnTo>
                    <a:pt x="931" y="1050"/>
                  </a:lnTo>
                  <a:lnTo>
                    <a:pt x="928" y="1050"/>
                  </a:lnTo>
                  <a:lnTo>
                    <a:pt x="919" y="1050"/>
                  </a:lnTo>
                  <a:lnTo>
                    <a:pt x="919" y="1050"/>
                  </a:lnTo>
                  <a:lnTo>
                    <a:pt x="919" y="1041"/>
                  </a:lnTo>
                  <a:lnTo>
                    <a:pt x="916" y="1035"/>
                  </a:lnTo>
                  <a:lnTo>
                    <a:pt x="913" y="1031"/>
                  </a:lnTo>
                  <a:lnTo>
                    <a:pt x="910" y="1025"/>
                  </a:lnTo>
                  <a:lnTo>
                    <a:pt x="910" y="1025"/>
                  </a:lnTo>
                  <a:lnTo>
                    <a:pt x="910" y="1022"/>
                  </a:lnTo>
                  <a:lnTo>
                    <a:pt x="907" y="1019"/>
                  </a:lnTo>
                  <a:lnTo>
                    <a:pt x="898" y="1013"/>
                  </a:lnTo>
                  <a:lnTo>
                    <a:pt x="898" y="1013"/>
                  </a:lnTo>
                  <a:lnTo>
                    <a:pt x="892" y="1001"/>
                  </a:lnTo>
                  <a:lnTo>
                    <a:pt x="892" y="1001"/>
                  </a:lnTo>
                  <a:lnTo>
                    <a:pt x="880" y="998"/>
                  </a:lnTo>
                  <a:lnTo>
                    <a:pt x="874" y="992"/>
                  </a:lnTo>
                  <a:lnTo>
                    <a:pt x="874" y="992"/>
                  </a:lnTo>
                  <a:lnTo>
                    <a:pt x="874" y="989"/>
                  </a:lnTo>
                  <a:lnTo>
                    <a:pt x="877" y="986"/>
                  </a:lnTo>
                  <a:lnTo>
                    <a:pt x="883" y="989"/>
                  </a:lnTo>
                  <a:lnTo>
                    <a:pt x="883" y="989"/>
                  </a:lnTo>
                  <a:lnTo>
                    <a:pt x="883" y="983"/>
                  </a:lnTo>
                  <a:lnTo>
                    <a:pt x="883" y="980"/>
                  </a:lnTo>
                  <a:lnTo>
                    <a:pt x="877" y="974"/>
                  </a:lnTo>
                  <a:lnTo>
                    <a:pt x="871" y="968"/>
                  </a:lnTo>
                  <a:lnTo>
                    <a:pt x="871" y="962"/>
                  </a:lnTo>
                  <a:lnTo>
                    <a:pt x="871" y="962"/>
                  </a:lnTo>
                  <a:lnTo>
                    <a:pt x="862" y="956"/>
                  </a:lnTo>
                  <a:lnTo>
                    <a:pt x="856" y="953"/>
                  </a:lnTo>
                  <a:lnTo>
                    <a:pt x="850" y="953"/>
                  </a:lnTo>
                  <a:lnTo>
                    <a:pt x="850" y="953"/>
                  </a:lnTo>
                  <a:lnTo>
                    <a:pt x="853" y="941"/>
                  </a:lnTo>
                  <a:lnTo>
                    <a:pt x="853" y="938"/>
                  </a:lnTo>
                  <a:lnTo>
                    <a:pt x="850" y="932"/>
                  </a:lnTo>
                  <a:lnTo>
                    <a:pt x="850" y="932"/>
                  </a:lnTo>
                  <a:lnTo>
                    <a:pt x="847" y="929"/>
                  </a:lnTo>
                  <a:lnTo>
                    <a:pt x="847" y="929"/>
                  </a:lnTo>
                  <a:lnTo>
                    <a:pt x="841" y="914"/>
                  </a:lnTo>
                  <a:lnTo>
                    <a:pt x="838" y="907"/>
                  </a:lnTo>
                  <a:lnTo>
                    <a:pt x="825" y="907"/>
                  </a:lnTo>
                  <a:lnTo>
                    <a:pt x="825" y="907"/>
                  </a:lnTo>
                  <a:lnTo>
                    <a:pt x="828" y="901"/>
                  </a:lnTo>
                  <a:lnTo>
                    <a:pt x="825" y="895"/>
                  </a:lnTo>
                  <a:lnTo>
                    <a:pt x="825" y="895"/>
                  </a:lnTo>
                  <a:lnTo>
                    <a:pt x="822" y="886"/>
                  </a:lnTo>
                  <a:lnTo>
                    <a:pt x="822" y="886"/>
                  </a:lnTo>
                  <a:lnTo>
                    <a:pt x="816" y="886"/>
                  </a:lnTo>
                  <a:lnTo>
                    <a:pt x="810" y="886"/>
                  </a:lnTo>
                  <a:lnTo>
                    <a:pt x="810" y="886"/>
                  </a:lnTo>
                  <a:lnTo>
                    <a:pt x="810" y="886"/>
                  </a:lnTo>
                  <a:lnTo>
                    <a:pt x="813" y="883"/>
                  </a:lnTo>
                  <a:lnTo>
                    <a:pt x="816" y="883"/>
                  </a:lnTo>
                  <a:lnTo>
                    <a:pt x="816" y="883"/>
                  </a:lnTo>
                  <a:lnTo>
                    <a:pt x="813" y="877"/>
                  </a:lnTo>
                  <a:lnTo>
                    <a:pt x="801" y="874"/>
                  </a:lnTo>
                  <a:lnTo>
                    <a:pt x="780" y="868"/>
                  </a:lnTo>
                  <a:lnTo>
                    <a:pt x="780" y="868"/>
                  </a:lnTo>
                  <a:lnTo>
                    <a:pt x="777" y="859"/>
                  </a:lnTo>
                  <a:lnTo>
                    <a:pt x="777" y="859"/>
                  </a:lnTo>
                  <a:lnTo>
                    <a:pt x="768" y="847"/>
                  </a:lnTo>
                  <a:lnTo>
                    <a:pt x="768" y="847"/>
                  </a:lnTo>
                  <a:lnTo>
                    <a:pt x="765" y="838"/>
                  </a:lnTo>
                  <a:lnTo>
                    <a:pt x="762" y="823"/>
                  </a:lnTo>
                  <a:lnTo>
                    <a:pt x="762" y="823"/>
                  </a:lnTo>
                  <a:lnTo>
                    <a:pt x="753" y="817"/>
                  </a:lnTo>
                  <a:lnTo>
                    <a:pt x="753" y="817"/>
                  </a:lnTo>
                  <a:lnTo>
                    <a:pt x="750" y="808"/>
                  </a:lnTo>
                  <a:lnTo>
                    <a:pt x="750" y="805"/>
                  </a:lnTo>
                  <a:lnTo>
                    <a:pt x="744" y="805"/>
                  </a:lnTo>
                  <a:lnTo>
                    <a:pt x="744" y="805"/>
                  </a:lnTo>
                  <a:lnTo>
                    <a:pt x="744" y="796"/>
                  </a:lnTo>
                  <a:lnTo>
                    <a:pt x="741" y="787"/>
                  </a:lnTo>
                  <a:lnTo>
                    <a:pt x="729" y="768"/>
                  </a:lnTo>
                  <a:lnTo>
                    <a:pt x="729" y="768"/>
                  </a:lnTo>
                  <a:lnTo>
                    <a:pt x="723" y="759"/>
                  </a:lnTo>
                  <a:lnTo>
                    <a:pt x="720" y="756"/>
                  </a:lnTo>
                  <a:lnTo>
                    <a:pt x="717" y="756"/>
                  </a:lnTo>
                  <a:lnTo>
                    <a:pt x="717" y="756"/>
                  </a:lnTo>
                  <a:lnTo>
                    <a:pt x="717" y="723"/>
                  </a:lnTo>
                  <a:lnTo>
                    <a:pt x="717" y="693"/>
                  </a:lnTo>
                  <a:lnTo>
                    <a:pt x="717" y="663"/>
                  </a:lnTo>
                  <a:lnTo>
                    <a:pt x="717" y="623"/>
                  </a:lnTo>
                  <a:lnTo>
                    <a:pt x="717" y="623"/>
                  </a:lnTo>
                  <a:lnTo>
                    <a:pt x="714" y="620"/>
                  </a:lnTo>
                  <a:lnTo>
                    <a:pt x="711" y="614"/>
                  </a:lnTo>
                  <a:lnTo>
                    <a:pt x="711" y="614"/>
                  </a:lnTo>
                  <a:lnTo>
                    <a:pt x="704" y="608"/>
                  </a:lnTo>
                  <a:lnTo>
                    <a:pt x="704" y="608"/>
                  </a:lnTo>
                  <a:lnTo>
                    <a:pt x="701" y="605"/>
                  </a:lnTo>
                  <a:lnTo>
                    <a:pt x="695" y="602"/>
                  </a:lnTo>
                  <a:lnTo>
                    <a:pt x="695" y="602"/>
                  </a:lnTo>
                  <a:lnTo>
                    <a:pt x="692" y="590"/>
                  </a:lnTo>
                  <a:lnTo>
                    <a:pt x="683" y="578"/>
                  </a:lnTo>
                  <a:lnTo>
                    <a:pt x="662" y="557"/>
                  </a:lnTo>
                  <a:lnTo>
                    <a:pt x="662" y="557"/>
                  </a:lnTo>
                  <a:lnTo>
                    <a:pt x="659" y="554"/>
                  </a:lnTo>
                  <a:lnTo>
                    <a:pt x="659" y="551"/>
                  </a:lnTo>
                  <a:lnTo>
                    <a:pt x="659" y="551"/>
                  </a:lnTo>
                  <a:lnTo>
                    <a:pt x="665" y="554"/>
                  </a:lnTo>
                  <a:lnTo>
                    <a:pt x="668" y="554"/>
                  </a:lnTo>
                  <a:lnTo>
                    <a:pt x="671" y="551"/>
                  </a:lnTo>
                  <a:lnTo>
                    <a:pt x="671" y="551"/>
                  </a:lnTo>
                  <a:lnTo>
                    <a:pt x="674" y="551"/>
                  </a:lnTo>
                  <a:lnTo>
                    <a:pt x="677" y="554"/>
                  </a:lnTo>
                  <a:lnTo>
                    <a:pt x="680" y="557"/>
                  </a:lnTo>
                  <a:lnTo>
                    <a:pt x="686" y="557"/>
                  </a:lnTo>
                  <a:lnTo>
                    <a:pt x="686" y="557"/>
                  </a:lnTo>
                  <a:lnTo>
                    <a:pt x="689" y="566"/>
                  </a:lnTo>
                  <a:lnTo>
                    <a:pt x="692" y="575"/>
                  </a:lnTo>
                  <a:lnTo>
                    <a:pt x="692" y="575"/>
                  </a:lnTo>
                  <a:lnTo>
                    <a:pt x="704" y="575"/>
                  </a:lnTo>
                  <a:lnTo>
                    <a:pt x="714" y="578"/>
                  </a:lnTo>
                  <a:lnTo>
                    <a:pt x="729" y="590"/>
                  </a:lnTo>
                  <a:lnTo>
                    <a:pt x="729" y="590"/>
                  </a:lnTo>
                  <a:lnTo>
                    <a:pt x="729" y="599"/>
                  </a:lnTo>
                  <a:lnTo>
                    <a:pt x="732" y="605"/>
                  </a:lnTo>
                  <a:lnTo>
                    <a:pt x="741" y="614"/>
                  </a:lnTo>
                  <a:lnTo>
                    <a:pt x="741" y="614"/>
                  </a:lnTo>
                  <a:lnTo>
                    <a:pt x="744" y="614"/>
                  </a:lnTo>
                  <a:lnTo>
                    <a:pt x="744" y="611"/>
                  </a:lnTo>
                  <a:lnTo>
                    <a:pt x="744" y="602"/>
                  </a:lnTo>
                  <a:lnTo>
                    <a:pt x="744" y="602"/>
                  </a:lnTo>
                  <a:lnTo>
                    <a:pt x="741" y="599"/>
                  </a:lnTo>
                  <a:lnTo>
                    <a:pt x="735" y="596"/>
                  </a:lnTo>
                  <a:lnTo>
                    <a:pt x="735" y="596"/>
                  </a:lnTo>
                  <a:lnTo>
                    <a:pt x="732" y="578"/>
                  </a:lnTo>
                  <a:lnTo>
                    <a:pt x="732" y="578"/>
                  </a:lnTo>
                  <a:lnTo>
                    <a:pt x="729" y="575"/>
                  </a:lnTo>
                  <a:lnTo>
                    <a:pt x="729" y="575"/>
                  </a:lnTo>
                  <a:lnTo>
                    <a:pt x="729" y="572"/>
                  </a:lnTo>
                  <a:lnTo>
                    <a:pt x="732" y="569"/>
                  </a:lnTo>
                  <a:lnTo>
                    <a:pt x="732" y="569"/>
                  </a:lnTo>
                  <a:lnTo>
                    <a:pt x="729" y="566"/>
                  </a:lnTo>
                  <a:lnTo>
                    <a:pt x="723" y="563"/>
                  </a:lnTo>
                  <a:lnTo>
                    <a:pt x="720" y="560"/>
                  </a:lnTo>
                  <a:lnTo>
                    <a:pt x="720" y="554"/>
                  </a:lnTo>
                  <a:lnTo>
                    <a:pt x="720" y="554"/>
                  </a:lnTo>
                  <a:lnTo>
                    <a:pt x="708" y="554"/>
                  </a:lnTo>
                  <a:lnTo>
                    <a:pt x="698" y="548"/>
                  </a:lnTo>
                  <a:lnTo>
                    <a:pt x="689" y="545"/>
                  </a:lnTo>
                  <a:lnTo>
                    <a:pt x="680" y="542"/>
                  </a:lnTo>
                  <a:lnTo>
                    <a:pt x="680" y="542"/>
                  </a:lnTo>
                  <a:lnTo>
                    <a:pt x="680" y="536"/>
                  </a:lnTo>
                  <a:lnTo>
                    <a:pt x="674" y="533"/>
                  </a:lnTo>
                  <a:lnTo>
                    <a:pt x="671" y="533"/>
                  </a:lnTo>
                  <a:lnTo>
                    <a:pt x="671" y="526"/>
                  </a:lnTo>
                  <a:lnTo>
                    <a:pt x="671" y="526"/>
                  </a:lnTo>
                  <a:lnTo>
                    <a:pt x="668" y="523"/>
                  </a:lnTo>
                  <a:lnTo>
                    <a:pt x="665" y="523"/>
                  </a:lnTo>
                  <a:lnTo>
                    <a:pt x="659" y="520"/>
                  </a:lnTo>
                  <a:lnTo>
                    <a:pt x="656" y="517"/>
                  </a:lnTo>
                  <a:lnTo>
                    <a:pt x="656" y="517"/>
                  </a:lnTo>
                  <a:lnTo>
                    <a:pt x="656" y="514"/>
                  </a:lnTo>
                  <a:lnTo>
                    <a:pt x="659" y="514"/>
                  </a:lnTo>
                  <a:lnTo>
                    <a:pt x="662" y="514"/>
                  </a:lnTo>
                  <a:lnTo>
                    <a:pt x="662" y="514"/>
                  </a:lnTo>
                  <a:lnTo>
                    <a:pt x="665" y="508"/>
                  </a:lnTo>
                  <a:lnTo>
                    <a:pt x="662" y="508"/>
                  </a:lnTo>
                  <a:lnTo>
                    <a:pt x="659" y="505"/>
                  </a:lnTo>
                  <a:lnTo>
                    <a:pt x="650" y="508"/>
                  </a:lnTo>
                  <a:lnTo>
                    <a:pt x="650" y="508"/>
                  </a:lnTo>
                  <a:lnTo>
                    <a:pt x="650" y="508"/>
                  </a:lnTo>
                  <a:lnTo>
                    <a:pt x="647" y="505"/>
                  </a:lnTo>
                  <a:lnTo>
                    <a:pt x="647" y="502"/>
                  </a:lnTo>
                  <a:lnTo>
                    <a:pt x="647" y="502"/>
                  </a:lnTo>
                  <a:lnTo>
                    <a:pt x="638" y="502"/>
                  </a:lnTo>
                  <a:lnTo>
                    <a:pt x="638" y="502"/>
                  </a:lnTo>
                  <a:lnTo>
                    <a:pt x="641" y="496"/>
                  </a:lnTo>
                  <a:lnTo>
                    <a:pt x="641" y="496"/>
                  </a:lnTo>
                  <a:lnTo>
                    <a:pt x="644" y="493"/>
                  </a:lnTo>
                  <a:lnTo>
                    <a:pt x="644" y="493"/>
                  </a:lnTo>
                  <a:lnTo>
                    <a:pt x="641" y="490"/>
                  </a:lnTo>
                  <a:lnTo>
                    <a:pt x="638" y="490"/>
                  </a:lnTo>
                  <a:lnTo>
                    <a:pt x="635" y="493"/>
                  </a:lnTo>
                  <a:lnTo>
                    <a:pt x="629" y="493"/>
                  </a:lnTo>
                  <a:lnTo>
                    <a:pt x="629" y="493"/>
                  </a:lnTo>
                  <a:lnTo>
                    <a:pt x="626" y="487"/>
                  </a:lnTo>
                  <a:lnTo>
                    <a:pt x="626" y="481"/>
                  </a:lnTo>
                  <a:lnTo>
                    <a:pt x="623" y="478"/>
                  </a:lnTo>
                  <a:lnTo>
                    <a:pt x="623" y="472"/>
                  </a:lnTo>
                  <a:lnTo>
                    <a:pt x="623" y="472"/>
                  </a:lnTo>
                  <a:lnTo>
                    <a:pt x="617" y="469"/>
                  </a:lnTo>
                  <a:lnTo>
                    <a:pt x="611" y="469"/>
                  </a:lnTo>
                  <a:lnTo>
                    <a:pt x="611" y="469"/>
                  </a:lnTo>
                  <a:lnTo>
                    <a:pt x="614" y="460"/>
                  </a:lnTo>
                  <a:lnTo>
                    <a:pt x="611" y="457"/>
                  </a:lnTo>
                  <a:lnTo>
                    <a:pt x="608" y="454"/>
                  </a:lnTo>
                  <a:lnTo>
                    <a:pt x="599" y="454"/>
                  </a:lnTo>
                  <a:lnTo>
                    <a:pt x="587" y="448"/>
                  </a:lnTo>
                  <a:lnTo>
                    <a:pt x="584" y="445"/>
                  </a:lnTo>
                  <a:lnTo>
                    <a:pt x="581" y="436"/>
                  </a:lnTo>
                  <a:lnTo>
                    <a:pt x="581" y="436"/>
                  </a:lnTo>
                  <a:lnTo>
                    <a:pt x="593" y="436"/>
                  </a:lnTo>
                  <a:lnTo>
                    <a:pt x="593" y="436"/>
                  </a:lnTo>
                  <a:lnTo>
                    <a:pt x="593" y="433"/>
                  </a:lnTo>
                  <a:lnTo>
                    <a:pt x="593" y="433"/>
                  </a:lnTo>
                  <a:lnTo>
                    <a:pt x="587" y="433"/>
                  </a:lnTo>
                  <a:lnTo>
                    <a:pt x="581" y="430"/>
                  </a:lnTo>
                  <a:lnTo>
                    <a:pt x="581" y="427"/>
                  </a:lnTo>
                  <a:lnTo>
                    <a:pt x="581" y="424"/>
                  </a:lnTo>
                  <a:lnTo>
                    <a:pt x="581" y="424"/>
                  </a:lnTo>
                  <a:lnTo>
                    <a:pt x="556" y="424"/>
                  </a:lnTo>
                  <a:lnTo>
                    <a:pt x="556" y="424"/>
                  </a:lnTo>
                  <a:lnTo>
                    <a:pt x="559" y="421"/>
                  </a:lnTo>
                  <a:lnTo>
                    <a:pt x="559" y="418"/>
                  </a:lnTo>
                  <a:lnTo>
                    <a:pt x="559" y="415"/>
                  </a:lnTo>
                  <a:lnTo>
                    <a:pt x="562" y="412"/>
                  </a:lnTo>
                  <a:lnTo>
                    <a:pt x="562" y="412"/>
                  </a:lnTo>
                  <a:lnTo>
                    <a:pt x="559" y="409"/>
                  </a:lnTo>
                  <a:lnTo>
                    <a:pt x="556" y="406"/>
                  </a:lnTo>
                  <a:lnTo>
                    <a:pt x="553" y="406"/>
                  </a:lnTo>
                  <a:lnTo>
                    <a:pt x="553" y="409"/>
                  </a:lnTo>
                  <a:lnTo>
                    <a:pt x="553" y="409"/>
                  </a:lnTo>
                  <a:lnTo>
                    <a:pt x="550" y="403"/>
                  </a:lnTo>
                  <a:lnTo>
                    <a:pt x="547" y="399"/>
                  </a:lnTo>
                  <a:lnTo>
                    <a:pt x="547" y="393"/>
                  </a:lnTo>
                  <a:lnTo>
                    <a:pt x="544" y="387"/>
                  </a:lnTo>
                  <a:lnTo>
                    <a:pt x="544" y="387"/>
                  </a:lnTo>
                  <a:lnTo>
                    <a:pt x="520" y="387"/>
                  </a:lnTo>
                  <a:lnTo>
                    <a:pt x="520" y="387"/>
                  </a:lnTo>
                  <a:lnTo>
                    <a:pt x="529" y="369"/>
                  </a:lnTo>
                  <a:lnTo>
                    <a:pt x="529" y="369"/>
                  </a:lnTo>
                  <a:lnTo>
                    <a:pt x="526" y="366"/>
                  </a:lnTo>
                  <a:lnTo>
                    <a:pt x="523" y="366"/>
                  </a:lnTo>
                  <a:lnTo>
                    <a:pt x="520" y="363"/>
                  </a:lnTo>
                  <a:lnTo>
                    <a:pt x="526" y="357"/>
                  </a:lnTo>
                  <a:lnTo>
                    <a:pt x="526" y="357"/>
                  </a:lnTo>
                  <a:lnTo>
                    <a:pt x="505" y="363"/>
                  </a:lnTo>
                  <a:lnTo>
                    <a:pt x="496" y="363"/>
                  </a:lnTo>
                  <a:lnTo>
                    <a:pt x="484" y="363"/>
                  </a:lnTo>
                  <a:lnTo>
                    <a:pt x="484" y="363"/>
                  </a:lnTo>
                  <a:lnTo>
                    <a:pt x="484" y="354"/>
                  </a:lnTo>
                  <a:lnTo>
                    <a:pt x="478" y="351"/>
                  </a:lnTo>
                  <a:lnTo>
                    <a:pt x="463" y="342"/>
                  </a:lnTo>
                  <a:lnTo>
                    <a:pt x="463" y="342"/>
                  </a:lnTo>
                  <a:lnTo>
                    <a:pt x="451" y="339"/>
                  </a:lnTo>
                  <a:lnTo>
                    <a:pt x="451" y="339"/>
                  </a:lnTo>
                  <a:lnTo>
                    <a:pt x="451" y="333"/>
                  </a:lnTo>
                  <a:lnTo>
                    <a:pt x="451" y="330"/>
                  </a:lnTo>
                  <a:lnTo>
                    <a:pt x="451" y="330"/>
                  </a:lnTo>
                  <a:lnTo>
                    <a:pt x="447" y="330"/>
                  </a:lnTo>
                  <a:lnTo>
                    <a:pt x="444" y="330"/>
                  </a:lnTo>
                  <a:lnTo>
                    <a:pt x="444" y="327"/>
                  </a:lnTo>
                  <a:lnTo>
                    <a:pt x="444" y="327"/>
                  </a:lnTo>
                  <a:lnTo>
                    <a:pt x="432" y="324"/>
                  </a:lnTo>
                  <a:lnTo>
                    <a:pt x="417" y="327"/>
                  </a:lnTo>
                  <a:lnTo>
                    <a:pt x="402" y="330"/>
                  </a:lnTo>
                  <a:lnTo>
                    <a:pt x="399" y="327"/>
                  </a:lnTo>
                  <a:lnTo>
                    <a:pt x="393" y="327"/>
                  </a:lnTo>
                  <a:lnTo>
                    <a:pt x="393" y="327"/>
                  </a:lnTo>
                  <a:lnTo>
                    <a:pt x="393" y="321"/>
                  </a:lnTo>
                  <a:lnTo>
                    <a:pt x="393" y="321"/>
                  </a:lnTo>
                  <a:lnTo>
                    <a:pt x="390" y="324"/>
                  </a:lnTo>
                  <a:lnTo>
                    <a:pt x="387" y="327"/>
                  </a:lnTo>
                  <a:lnTo>
                    <a:pt x="387" y="327"/>
                  </a:lnTo>
                  <a:lnTo>
                    <a:pt x="384" y="324"/>
                  </a:lnTo>
                  <a:lnTo>
                    <a:pt x="381" y="321"/>
                  </a:lnTo>
                  <a:lnTo>
                    <a:pt x="375" y="318"/>
                  </a:lnTo>
                  <a:lnTo>
                    <a:pt x="366" y="318"/>
                  </a:lnTo>
                  <a:lnTo>
                    <a:pt x="366" y="318"/>
                  </a:lnTo>
                  <a:lnTo>
                    <a:pt x="363" y="312"/>
                  </a:lnTo>
                  <a:lnTo>
                    <a:pt x="357" y="309"/>
                  </a:lnTo>
                  <a:lnTo>
                    <a:pt x="354" y="306"/>
                  </a:lnTo>
                  <a:lnTo>
                    <a:pt x="357" y="303"/>
                  </a:lnTo>
                  <a:lnTo>
                    <a:pt x="357" y="303"/>
                  </a:lnTo>
                  <a:lnTo>
                    <a:pt x="354" y="303"/>
                  </a:lnTo>
                  <a:lnTo>
                    <a:pt x="351" y="306"/>
                  </a:lnTo>
                  <a:lnTo>
                    <a:pt x="351" y="306"/>
                  </a:lnTo>
                  <a:lnTo>
                    <a:pt x="348" y="303"/>
                  </a:lnTo>
                  <a:lnTo>
                    <a:pt x="345" y="303"/>
                  </a:lnTo>
                  <a:lnTo>
                    <a:pt x="345" y="303"/>
                  </a:lnTo>
                  <a:lnTo>
                    <a:pt x="336" y="306"/>
                  </a:lnTo>
                  <a:lnTo>
                    <a:pt x="330" y="309"/>
                  </a:lnTo>
                  <a:lnTo>
                    <a:pt x="327" y="306"/>
                  </a:lnTo>
                  <a:lnTo>
                    <a:pt x="327" y="306"/>
                  </a:lnTo>
                  <a:lnTo>
                    <a:pt x="320" y="309"/>
                  </a:lnTo>
                  <a:lnTo>
                    <a:pt x="320" y="315"/>
                  </a:lnTo>
                  <a:lnTo>
                    <a:pt x="320" y="321"/>
                  </a:lnTo>
                  <a:lnTo>
                    <a:pt x="320" y="327"/>
                  </a:lnTo>
                  <a:lnTo>
                    <a:pt x="320" y="327"/>
                  </a:lnTo>
                  <a:lnTo>
                    <a:pt x="317" y="324"/>
                  </a:lnTo>
                  <a:lnTo>
                    <a:pt x="308" y="321"/>
                  </a:lnTo>
                  <a:lnTo>
                    <a:pt x="308" y="321"/>
                  </a:lnTo>
                  <a:lnTo>
                    <a:pt x="305" y="324"/>
                  </a:lnTo>
                  <a:lnTo>
                    <a:pt x="305" y="327"/>
                  </a:lnTo>
                  <a:lnTo>
                    <a:pt x="305" y="327"/>
                  </a:lnTo>
                  <a:lnTo>
                    <a:pt x="305" y="330"/>
                  </a:lnTo>
                  <a:lnTo>
                    <a:pt x="305" y="330"/>
                  </a:lnTo>
                  <a:lnTo>
                    <a:pt x="293" y="333"/>
                  </a:lnTo>
                  <a:lnTo>
                    <a:pt x="281" y="333"/>
                  </a:lnTo>
                  <a:lnTo>
                    <a:pt x="281" y="333"/>
                  </a:lnTo>
                  <a:lnTo>
                    <a:pt x="278" y="339"/>
                  </a:lnTo>
                  <a:lnTo>
                    <a:pt x="272" y="342"/>
                  </a:lnTo>
                  <a:lnTo>
                    <a:pt x="272" y="342"/>
                  </a:lnTo>
                  <a:lnTo>
                    <a:pt x="269" y="342"/>
                  </a:lnTo>
                  <a:lnTo>
                    <a:pt x="263" y="339"/>
                  </a:lnTo>
                  <a:lnTo>
                    <a:pt x="260" y="339"/>
                  </a:lnTo>
                  <a:lnTo>
                    <a:pt x="257" y="339"/>
                  </a:lnTo>
                  <a:lnTo>
                    <a:pt x="257" y="339"/>
                  </a:lnTo>
                  <a:lnTo>
                    <a:pt x="266" y="330"/>
                  </a:lnTo>
                  <a:lnTo>
                    <a:pt x="269" y="324"/>
                  </a:lnTo>
                  <a:lnTo>
                    <a:pt x="269" y="315"/>
                  </a:lnTo>
                  <a:lnTo>
                    <a:pt x="269" y="315"/>
                  </a:lnTo>
                  <a:lnTo>
                    <a:pt x="272" y="315"/>
                  </a:lnTo>
                  <a:lnTo>
                    <a:pt x="275" y="312"/>
                  </a:lnTo>
                  <a:lnTo>
                    <a:pt x="275" y="306"/>
                  </a:lnTo>
                  <a:lnTo>
                    <a:pt x="275" y="306"/>
                  </a:lnTo>
                  <a:lnTo>
                    <a:pt x="275" y="303"/>
                  </a:lnTo>
                  <a:lnTo>
                    <a:pt x="272" y="303"/>
                  </a:lnTo>
                  <a:lnTo>
                    <a:pt x="263" y="303"/>
                  </a:lnTo>
                  <a:lnTo>
                    <a:pt x="263" y="303"/>
                  </a:lnTo>
                  <a:lnTo>
                    <a:pt x="260" y="309"/>
                  </a:lnTo>
                  <a:lnTo>
                    <a:pt x="257" y="315"/>
                  </a:lnTo>
                  <a:lnTo>
                    <a:pt x="251" y="318"/>
                  </a:lnTo>
                  <a:lnTo>
                    <a:pt x="251" y="318"/>
                  </a:lnTo>
                  <a:lnTo>
                    <a:pt x="248" y="324"/>
                  </a:lnTo>
                  <a:lnTo>
                    <a:pt x="248" y="324"/>
                  </a:lnTo>
                  <a:lnTo>
                    <a:pt x="245" y="327"/>
                  </a:lnTo>
                  <a:lnTo>
                    <a:pt x="245" y="327"/>
                  </a:lnTo>
                  <a:lnTo>
                    <a:pt x="242" y="327"/>
                  </a:lnTo>
                  <a:lnTo>
                    <a:pt x="239" y="330"/>
                  </a:lnTo>
                  <a:lnTo>
                    <a:pt x="236" y="333"/>
                  </a:lnTo>
                  <a:lnTo>
                    <a:pt x="233" y="333"/>
                  </a:lnTo>
                  <a:lnTo>
                    <a:pt x="233" y="333"/>
                  </a:lnTo>
                  <a:lnTo>
                    <a:pt x="233" y="339"/>
                  </a:lnTo>
                  <a:lnTo>
                    <a:pt x="230" y="342"/>
                  </a:lnTo>
                  <a:lnTo>
                    <a:pt x="224" y="342"/>
                  </a:lnTo>
                  <a:lnTo>
                    <a:pt x="224" y="342"/>
                  </a:lnTo>
                  <a:lnTo>
                    <a:pt x="224" y="357"/>
                  </a:lnTo>
                  <a:lnTo>
                    <a:pt x="224" y="357"/>
                  </a:lnTo>
                  <a:lnTo>
                    <a:pt x="218" y="363"/>
                  </a:lnTo>
                  <a:lnTo>
                    <a:pt x="212" y="369"/>
                  </a:lnTo>
                  <a:lnTo>
                    <a:pt x="200" y="384"/>
                  </a:lnTo>
                  <a:lnTo>
                    <a:pt x="200" y="384"/>
                  </a:lnTo>
                  <a:lnTo>
                    <a:pt x="197" y="384"/>
                  </a:lnTo>
                  <a:lnTo>
                    <a:pt x="190" y="384"/>
                  </a:lnTo>
                  <a:lnTo>
                    <a:pt x="190" y="384"/>
                  </a:lnTo>
                  <a:lnTo>
                    <a:pt x="190" y="387"/>
                  </a:lnTo>
                  <a:lnTo>
                    <a:pt x="190" y="390"/>
                  </a:lnTo>
                  <a:lnTo>
                    <a:pt x="190" y="390"/>
                  </a:lnTo>
                  <a:lnTo>
                    <a:pt x="184" y="393"/>
                  </a:lnTo>
                  <a:lnTo>
                    <a:pt x="178" y="393"/>
                  </a:lnTo>
                  <a:lnTo>
                    <a:pt x="178" y="396"/>
                  </a:lnTo>
                  <a:lnTo>
                    <a:pt x="178" y="396"/>
                  </a:lnTo>
                  <a:lnTo>
                    <a:pt x="181" y="399"/>
                  </a:lnTo>
                  <a:lnTo>
                    <a:pt x="175" y="399"/>
                  </a:lnTo>
                  <a:lnTo>
                    <a:pt x="169" y="403"/>
                  </a:lnTo>
                  <a:lnTo>
                    <a:pt x="163" y="409"/>
                  </a:lnTo>
                  <a:lnTo>
                    <a:pt x="163" y="409"/>
                  </a:lnTo>
                  <a:lnTo>
                    <a:pt x="160" y="415"/>
                  </a:lnTo>
                  <a:lnTo>
                    <a:pt x="157" y="418"/>
                  </a:lnTo>
                  <a:lnTo>
                    <a:pt x="154" y="421"/>
                  </a:lnTo>
                  <a:lnTo>
                    <a:pt x="154" y="421"/>
                  </a:lnTo>
                  <a:lnTo>
                    <a:pt x="151" y="418"/>
                  </a:lnTo>
                  <a:lnTo>
                    <a:pt x="151" y="424"/>
                  </a:lnTo>
                  <a:lnTo>
                    <a:pt x="151" y="424"/>
                  </a:lnTo>
                  <a:lnTo>
                    <a:pt x="133" y="424"/>
                  </a:lnTo>
                  <a:lnTo>
                    <a:pt x="133" y="424"/>
                  </a:lnTo>
                  <a:lnTo>
                    <a:pt x="133" y="427"/>
                  </a:lnTo>
                  <a:lnTo>
                    <a:pt x="133" y="430"/>
                  </a:lnTo>
                  <a:lnTo>
                    <a:pt x="130" y="430"/>
                  </a:lnTo>
                  <a:lnTo>
                    <a:pt x="121" y="433"/>
                  </a:lnTo>
                  <a:lnTo>
                    <a:pt x="121" y="433"/>
                  </a:lnTo>
                  <a:lnTo>
                    <a:pt x="109" y="433"/>
                  </a:lnTo>
                  <a:lnTo>
                    <a:pt x="97" y="436"/>
                  </a:lnTo>
                  <a:lnTo>
                    <a:pt x="97" y="436"/>
                  </a:lnTo>
                  <a:lnTo>
                    <a:pt x="91" y="442"/>
                  </a:lnTo>
                  <a:lnTo>
                    <a:pt x="88" y="445"/>
                  </a:lnTo>
                  <a:lnTo>
                    <a:pt x="82" y="445"/>
                  </a:lnTo>
                  <a:lnTo>
                    <a:pt x="82" y="445"/>
                  </a:lnTo>
                  <a:lnTo>
                    <a:pt x="85" y="439"/>
                  </a:lnTo>
                  <a:lnTo>
                    <a:pt x="88" y="436"/>
                  </a:lnTo>
                  <a:lnTo>
                    <a:pt x="103" y="433"/>
                  </a:lnTo>
                  <a:lnTo>
                    <a:pt x="103" y="433"/>
                  </a:lnTo>
                  <a:lnTo>
                    <a:pt x="106" y="430"/>
                  </a:lnTo>
                  <a:lnTo>
                    <a:pt x="106" y="427"/>
                  </a:lnTo>
                  <a:lnTo>
                    <a:pt x="106" y="427"/>
                  </a:lnTo>
                  <a:lnTo>
                    <a:pt x="109" y="424"/>
                  </a:lnTo>
                  <a:lnTo>
                    <a:pt x="112" y="424"/>
                  </a:lnTo>
                  <a:lnTo>
                    <a:pt x="121" y="424"/>
                  </a:lnTo>
                  <a:lnTo>
                    <a:pt x="121" y="424"/>
                  </a:lnTo>
                  <a:lnTo>
                    <a:pt x="124" y="424"/>
                  </a:lnTo>
                  <a:lnTo>
                    <a:pt x="124" y="418"/>
                  </a:lnTo>
                  <a:lnTo>
                    <a:pt x="124" y="415"/>
                  </a:lnTo>
                  <a:lnTo>
                    <a:pt x="127" y="412"/>
                  </a:lnTo>
                  <a:lnTo>
                    <a:pt x="127" y="412"/>
                  </a:lnTo>
                  <a:lnTo>
                    <a:pt x="127" y="412"/>
                  </a:lnTo>
                  <a:lnTo>
                    <a:pt x="130" y="412"/>
                  </a:lnTo>
                  <a:lnTo>
                    <a:pt x="133" y="412"/>
                  </a:lnTo>
                  <a:lnTo>
                    <a:pt x="139" y="409"/>
                  </a:lnTo>
                  <a:lnTo>
                    <a:pt x="139" y="409"/>
                  </a:lnTo>
                  <a:lnTo>
                    <a:pt x="142" y="406"/>
                  </a:lnTo>
                  <a:lnTo>
                    <a:pt x="142" y="403"/>
                  </a:lnTo>
                  <a:lnTo>
                    <a:pt x="142" y="403"/>
                  </a:lnTo>
                  <a:lnTo>
                    <a:pt x="145" y="399"/>
                  </a:lnTo>
                  <a:lnTo>
                    <a:pt x="148" y="399"/>
                  </a:lnTo>
                  <a:lnTo>
                    <a:pt x="154" y="396"/>
                  </a:lnTo>
                  <a:lnTo>
                    <a:pt x="157" y="396"/>
                  </a:lnTo>
                  <a:lnTo>
                    <a:pt x="157" y="396"/>
                  </a:lnTo>
                  <a:lnTo>
                    <a:pt x="157" y="375"/>
                  </a:lnTo>
                  <a:lnTo>
                    <a:pt x="157" y="375"/>
                  </a:lnTo>
                  <a:lnTo>
                    <a:pt x="163" y="378"/>
                  </a:lnTo>
                  <a:lnTo>
                    <a:pt x="166" y="375"/>
                  </a:lnTo>
                  <a:lnTo>
                    <a:pt x="169" y="369"/>
                  </a:lnTo>
                  <a:lnTo>
                    <a:pt x="169" y="366"/>
                  </a:lnTo>
                  <a:lnTo>
                    <a:pt x="175" y="366"/>
                  </a:lnTo>
                  <a:lnTo>
                    <a:pt x="175" y="366"/>
                  </a:lnTo>
                  <a:lnTo>
                    <a:pt x="175" y="363"/>
                  </a:lnTo>
                  <a:lnTo>
                    <a:pt x="172" y="363"/>
                  </a:lnTo>
                  <a:lnTo>
                    <a:pt x="166" y="363"/>
                  </a:lnTo>
                  <a:lnTo>
                    <a:pt x="163" y="360"/>
                  </a:lnTo>
                  <a:lnTo>
                    <a:pt x="160" y="360"/>
                  </a:lnTo>
                  <a:lnTo>
                    <a:pt x="163" y="354"/>
                  </a:lnTo>
                  <a:lnTo>
                    <a:pt x="163" y="354"/>
                  </a:lnTo>
                  <a:lnTo>
                    <a:pt x="160" y="357"/>
                  </a:lnTo>
                  <a:lnTo>
                    <a:pt x="157" y="357"/>
                  </a:lnTo>
                  <a:lnTo>
                    <a:pt x="145" y="357"/>
                  </a:lnTo>
                  <a:lnTo>
                    <a:pt x="136" y="357"/>
                  </a:lnTo>
                  <a:lnTo>
                    <a:pt x="133" y="360"/>
                  </a:lnTo>
                  <a:lnTo>
                    <a:pt x="130" y="363"/>
                  </a:lnTo>
                  <a:lnTo>
                    <a:pt x="130" y="363"/>
                  </a:lnTo>
                  <a:lnTo>
                    <a:pt x="127" y="363"/>
                  </a:lnTo>
                  <a:lnTo>
                    <a:pt x="127" y="360"/>
                  </a:lnTo>
                  <a:lnTo>
                    <a:pt x="127" y="354"/>
                  </a:lnTo>
                  <a:lnTo>
                    <a:pt x="127" y="354"/>
                  </a:lnTo>
                  <a:lnTo>
                    <a:pt x="121" y="354"/>
                  </a:lnTo>
                  <a:lnTo>
                    <a:pt x="115" y="354"/>
                  </a:lnTo>
                  <a:lnTo>
                    <a:pt x="109" y="354"/>
                  </a:lnTo>
                  <a:lnTo>
                    <a:pt x="103" y="354"/>
                  </a:lnTo>
                  <a:lnTo>
                    <a:pt x="103" y="354"/>
                  </a:lnTo>
                  <a:lnTo>
                    <a:pt x="103" y="351"/>
                  </a:lnTo>
                  <a:lnTo>
                    <a:pt x="100" y="348"/>
                  </a:lnTo>
                  <a:lnTo>
                    <a:pt x="94" y="345"/>
                  </a:lnTo>
                  <a:lnTo>
                    <a:pt x="94" y="345"/>
                  </a:lnTo>
                  <a:lnTo>
                    <a:pt x="94" y="342"/>
                  </a:lnTo>
                  <a:lnTo>
                    <a:pt x="97" y="342"/>
                  </a:lnTo>
                  <a:lnTo>
                    <a:pt x="97" y="342"/>
                  </a:lnTo>
                  <a:lnTo>
                    <a:pt x="91" y="336"/>
                  </a:lnTo>
                  <a:lnTo>
                    <a:pt x="88" y="333"/>
                  </a:lnTo>
                  <a:lnTo>
                    <a:pt x="82" y="330"/>
                  </a:lnTo>
                  <a:lnTo>
                    <a:pt x="79" y="321"/>
                  </a:lnTo>
                  <a:lnTo>
                    <a:pt x="79" y="321"/>
                  </a:lnTo>
                  <a:lnTo>
                    <a:pt x="73" y="324"/>
                  </a:lnTo>
                  <a:lnTo>
                    <a:pt x="67" y="327"/>
                  </a:lnTo>
                  <a:lnTo>
                    <a:pt x="48" y="327"/>
                  </a:lnTo>
                  <a:lnTo>
                    <a:pt x="48" y="327"/>
                  </a:lnTo>
                  <a:lnTo>
                    <a:pt x="48" y="321"/>
                  </a:lnTo>
                  <a:lnTo>
                    <a:pt x="51" y="318"/>
                  </a:lnTo>
                  <a:lnTo>
                    <a:pt x="51" y="318"/>
                  </a:lnTo>
                  <a:lnTo>
                    <a:pt x="48" y="315"/>
                  </a:lnTo>
                  <a:lnTo>
                    <a:pt x="45" y="312"/>
                  </a:lnTo>
                  <a:lnTo>
                    <a:pt x="39" y="306"/>
                  </a:lnTo>
                  <a:lnTo>
                    <a:pt x="39" y="297"/>
                  </a:lnTo>
                  <a:lnTo>
                    <a:pt x="39" y="297"/>
                  </a:lnTo>
                  <a:lnTo>
                    <a:pt x="36" y="291"/>
                  </a:lnTo>
                  <a:lnTo>
                    <a:pt x="33" y="291"/>
                  </a:lnTo>
                  <a:lnTo>
                    <a:pt x="33" y="294"/>
                  </a:lnTo>
                  <a:lnTo>
                    <a:pt x="33" y="294"/>
                  </a:lnTo>
                  <a:lnTo>
                    <a:pt x="27" y="291"/>
                  </a:lnTo>
                  <a:lnTo>
                    <a:pt x="27" y="288"/>
                  </a:lnTo>
                  <a:lnTo>
                    <a:pt x="33" y="279"/>
                  </a:lnTo>
                  <a:lnTo>
                    <a:pt x="33" y="279"/>
                  </a:lnTo>
                  <a:lnTo>
                    <a:pt x="33" y="269"/>
                  </a:lnTo>
                  <a:lnTo>
                    <a:pt x="33" y="269"/>
                  </a:lnTo>
                  <a:lnTo>
                    <a:pt x="36" y="269"/>
                  </a:lnTo>
                  <a:lnTo>
                    <a:pt x="39" y="269"/>
                  </a:lnTo>
                  <a:lnTo>
                    <a:pt x="39" y="269"/>
                  </a:lnTo>
                  <a:lnTo>
                    <a:pt x="42" y="263"/>
                  </a:lnTo>
                  <a:lnTo>
                    <a:pt x="45" y="257"/>
                  </a:lnTo>
                  <a:lnTo>
                    <a:pt x="45" y="257"/>
                  </a:lnTo>
                  <a:lnTo>
                    <a:pt x="60" y="254"/>
                  </a:lnTo>
                  <a:lnTo>
                    <a:pt x="79" y="248"/>
                  </a:lnTo>
                  <a:lnTo>
                    <a:pt x="79" y="248"/>
                  </a:lnTo>
                  <a:lnTo>
                    <a:pt x="85" y="245"/>
                  </a:lnTo>
                  <a:lnTo>
                    <a:pt x="94" y="245"/>
                  </a:lnTo>
                  <a:lnTo>
                    <a:pt x="94" y="245"/>
                  </a:lnTo>
                  <a:lnTo>
                    <a:pt x="97" y="242"/>
                  </a:lnTo>
                  <a:lnTo>
                    <a:pt x="97" y="239"/>
                  </a:lnTo>
                  <a:lnTo>
                    <a:pt x="100" y="236"/>
                  </a:lnTo>
                  <a:lnTo>
                    <a:pt x="109" y="236"/>
                  </a:lnTo>
                  <a:lnTo>
                    <a:pt x="109" y="236"/>
                  </a:lnTo>
                  <a:lnTo>
                    <a:pt x="103" y="203"/>
                  </a:lnTo>
                  <a:lnTo>
                    <a:pt x="103" y="203"/>
                  </a:lnTo>
                  <a:lnTo>
                    <a:pt x="97" y="203"/>
                  </a:lnTo>
                  <a:lnTo>
                    <a:pt x="94" y="203"/>
                  </a:lnTo>
                  <a:lnTo>
                    <a:pt x="82" y="206"/>
                  </a:lnTo>
                  <a:lnTo>
                    <a:pt x="70" y="209"/>
                  </a:lnTo>
                  <a:lnTo>
                    <a:pt x="67" y="209"/>
                  </a:lnTo>
                  <a:lnTo>
                    <a:pt x="60" y="209"/>
                  </a:lnTo>
                  <a:lnTo>
                    <a:pt x="60" y="209"/>
                  </a:lnTo>
                  <a:lnTo>
                    <a:pt x="57" y="206"/>
                  </a:lnTo>
                  <a:lnTo>
                    <a:pt x="54" y="209"/>
                  </a:lnTo>
                  <a:lnTo>
                    <a:pt x="51" y="212"/>
                  </a:lnTo>
                  <a:lnTo>
                    <a:pt x="45" y="212"/>
                  </a:lnTo>
                  <a:lnTo>
                    <a:pt x="45" y="212"/>
                  </a:lnTo>
                  <a:lnTo>
                    <a:pt x="39" y="209"/>
                  </a:lnTo>
                  <a:lnTo>
                    <a:pt x="33" y="206"/>
                  </a:lnTo>
                  <a:lnTo>
                    <a:pt x="24" y="206"/>
                  </a:lnTo>
                  <a:lnTo>
                    <a:pt x="15" y="203"/>
                  </a:lnTo>
                  <a:lnTo>
                    <a:pt x="15" y="203"/>
                  </a:lnTo>
                  <a:lnTo>
                    <a:pt x="18" y="200"/>
                  </a:lnTo>
                  <a:lnTo>
                    <a:pt x="18" y="197"/>
                  </a:lnTo>
                  <a:lnTo>
                    <a:pt x="15" y="197"/>
                  </a:lnTo>
                  <a:lnTo>
                    <a:pt x="15" y="197"/>
                  </a:lnTo>
                  <a:lnTo>
                    <a:pt x="9" y="194"/>
                  </a:lnTo>
                  <a:lnTo>
                    <a:pt x="6" y="194"/>
                  </a:lnTo>
                  <a:lnTo>
                    <a:pt x="3" y="188"/>
                  </a:lnTo>
                  <a:lnTo>
                    <a:pt x="0" y="179"/>
                  </a:lnTo>
                  <a:lnTo>
                    <a:pt x="0" y="179"/>
                  </a:lnTo>
                  <a:lnTo>
                    <a:pt x="9" y="179"/>
                  </a:lnTo>
                  <a:lnTo>
                    <a:pt x="12" y="176"/>
                  </a:lnTo>
                  <a:lnTo>
                    <a:pt x="12" y="173"/>
                  </a:lnTo>
                  <a:lnTo>
                    <a:pt x="12" y="173"/>
                  </a:lnTo>
                  <a:lnTo>
                    <a:pt x="24" y="173"/>
                  </a:lnTo>
                  <a:lnTo>
                    <a:pt x="24" y="173"/>
                  </a:lnTo>
                  <a:lnTo>
                    <a:pt x="27" y="170"/>
                  </a:lnTo>
                  <a:lnTo>
                    <a:pt x="27" y="170"/>
                  </a:lnTo>
                  <a:lnTo>
                    <a:pt x="24" y="167"/>
                  </a:lnTo>
                  <a:lnTo>
                    <a:pt x="24" y="167"/>
                  </a:lnTo>
                  <a:lnTo>
                    <a:pt x="27" y="164"/>
                  </a:lnTo>
                  <a:lnTo>
                    <a:pt x="30" y="164"/>
                  </a:lnTo>
                  <a:lnTo>
                    <a:pt x="33" y="167"/>
                  </a:lnTo>
                  <a:lnTo>
                    <a:pt x="33" y="167"/>
                  </a:lnTo>
                  <a:lnTo>
                    <a:pt x="39" y="164"/>
                  </a:lnTo>
                  <a:lnTo>
                    <a:pt x="48" y="164"/>
                  </a:lnTo>
                  <a:lnTo>
                    <a:pt x="48" y="164"/>
                  </a:lnTo>
                  <a:lnTo>
                    <a:pt x="51" y="167"/>
                  </a:lnTo>
                  <a:lnTo>
                    <a:pt x="57" y="173"/>
                  </a:lnTo>
                  <a:lnTo>
                    <a:pt x="57" y="173"/>
                  </a:lnTo>
                  <a:lnTo>
                    <a:pt x="70" y="173"/>
                  </a:lnTo>
                  <a:lnTo>
                    <a:pt x="79" y="170"/>
                  </a:lnTo>
                  <a:lnTo>
                    <a:pt x="85" y="173"/>
                  </a:lnTo>
                  <a:lnTo>
                    <a:pt x="85" y="173"/>
                  </a:lnTo>
                  <a:lnTo>
                    <a:pt x="91" y="173"/>
                  </a:lnTo>
                  <a:lnTo>
                    <a:pt x="97" y="173"/>
                  </a:lnTo>
                  <a:lnTo>
                    <a:pt x="97" y="173"/>
                  </a:lnTo>
                  <a:lnTo>
                    <a:pt x="100" y="170"/>
                  </a:lnTo>
                  <a:lnTo>
                    <a:pt x="100" y="170"/>
                  </a:lnTo>
                  <a:lnTo>
                    <a:pt x="97" y="164"/>
                  </a:lnTo>
                  <a:lnTo>
                    <a:pt x="97" y="164"/>
                  </a:lnTo>
                  <a:lnTo>
                    <a:pt x="103" y="164"/>
                  </a:lnTo>
                  <a:lnTo>
                    <a:pt x="106" y="161"/>
                  </a:lnTo>
                  <a:lnTo>
                    <a:pt x="106" y="161"/>
                  </a:lnTo>
                  <a:lnTo>
                    <a:pt x="106" y="158"/>
                  </a:lnTo>
                  <a:lnTo>
                    <a:pt x="103" y="155"/>
                  </a:lnTo>
                  <a:lnTo>
                    <a:pt x="97" y="155"/>
                  </a:lnTo>
                  <a:lnTo>
                    <a:pt x="94" y="155"/>
                  </a:lnTo>
                  <a:lnTo>
                    <a:pt x="94" y="152"/>
                  </a:lnTo>
                  <a:lnTo>
                    <a:pt x="94" y="148"/>
                  </a:lnTo>
                  <a:lnTo>
                    <a:pt x="94" y="148"/>
                  </a:lnTo>
                  <a:lnTo>
                    <a:pt x="60" y="139"/>
                  </a:lnTo>
                  <a:lnTo>
                    <a:pt x="60" y="139"/>
                  </a:lnTo>
                  <a:lnTo>
                    <a:pt x="63" y="133"/>
                  </a:lnTo>
                  <a:lnTo>
                    <a:pt x="57" y="127"/>
                  </a:lnTo>
                  <a:lnTo>
                    <a:pt x="57" y="127"/>
                  </a:lnTo>
                  <a:lnTo>
                    <a:pt x="51" y="121"/>
                  </a:lnTo>
                  <a:lnTo>
                    <a:pt x="51" y="121"/>
                  </a:lnTo>
                  <a:lnTo>
                    <a:pt x="45" y="121"/>
                  </a:lnTo>
                  <a:lnTo>
                    <a:pt x="36" y="118"/>
                  </a:lnTo>
                  <a:lnTo>
                    <a:pt x="36" y="118"/>
                  </a:lnTo>
                  <a:lnTo>
                    <a:pt x="39" y="112"/>
                  </a:lnTo>
                  <a:lnTo>
                    <a:pt x="39" y="109"/>
                  </a:lnTo>
                  <a:lnTo>
                    <a:pt x="36" y="106"/>
                  </a:lnTo>
                  <a:lnTo>
                    <a:pt x="36" y="106"/>
                  </a:lnTo>
                  <a:lnTo>
                    <a:pt x="36" y="109"/>
                  </a:lnTo>
                  <a:lnTo>
                    <a:pt x="33" y="109"/>
                  </a:lnTo>
                  <a:lnTo>
                    <a:pt x="33" y="109"/>
                  </a:lnTo>
                  <a:lnTo>
                    <a:pt x="27" y="109"/>
                  </a:lnTo>
                  <a:lnTo>
                    <a:pt x="24" y="106"/>
                  </a:lnTo>
                  <a:lnTo>
                    <a:pt x="21" y="106"/>
                  </a:lnTo>
                  <a:lnTo>
                    <a:pt x="21" y="106"/>
                  </a:lnTo>
                  <a:lnTo>
                    <a:pt x="27" y="100"/>
                  </a:lnTo>
                  <a:lnTo>
                    <a:pt x="39" y="94"/>
                  </a:lnTo>
                  <a:lnTo>
                    <a:pt x="60" y="85"/>
                  </a:lnTo>
                  <a:lnTo>
                    <a:pt x="60" y="85"/>
                  </a:lnTo>
                  <a:lnTo>
                    <a:pt x="60" y="79"/>
                  </a:lnTo>
                  <a:lnTo>
                    <a:pt x="67" y="73"/>
                  </a:lnTo>
                  <a:lnTo>
                    <a:pt x="73" y="70"/>
                  </a:lnTo>
                  <a:lnTo>
                    <a:pt x="79" y="67"/>
                  </a:lnTo>
                  <a:lnTo>
                    <a:pt x="79" y="67"/>
                  </a:lnTo>
                  <a:lnTo>
                    <a:pt x="79" y="61"/>
                  </a:lnTo>
                  <a:lnTo>
                    <a:pt x="79" y="58"/>
                  </a:lnTo>
                  <a:lnTo>
                    <a:pt x="79" y="52"/>
                  </a:lnTo>
                  <a:lnTo>
                    <a:pt x="82" y="49"/>
                  </a:lnTo>
                  <a:lnTo>
                    <a:pt x="82" y="49"/>
                  </a:lnTo>
                  <a:lnTo>
                    <a:pt x="88" y="55"/>
                  </a:lnTo>
                  <a:lnTo>
                    <a:pt x="94" y="55"/>
                  </a:lnTo>
                  <a:lnTo>
                    <a:pt x="109" y="55"/>
                  </a:lnTo>
                  <a:lnTo>
                    <a:pt x="109" y="55"/>
                  </a:lnTo>
                  <a:lnTo>
                    <a:pt x="118" y="46"/>
                  </a:lnTo>
                  <a:lnTo>
                    <a:pt x="127" y="40"/>
                  </a:lnTo>
                  <a:lnTo>
                    <a:pt x="139" y="37"/>
                  </a:lnTo>
                  <a:lnTo>
                    <a:pt x="154" y="37"/>
                  </a:lnTo>
                  <a:lnTo>
                    <a:pt x="154" y="37"/>
                  </a:lnTo>
                  <a:lnTo>
                    <a:pt x="157" y="37"/>
                  </a:lnTo>
                  <a:lnTo>
                    <a:pt x="157" y="34"/>
                  </a:lnTo>
                  <a:lnTo>
                    <a:pt x="157" y="31"/>
                  </a:lnTo>
                  <a:lnTo>
                    <a:pt x="157" y="31"/>
                  </a:lnTo>
                  <a:lnTo>
                    <a:pt x="166" y="28"/>
                  </a:lnTo>
                  <a:lnTo>
                    <a:pt x="172" y="28"/>
                  </a:lnTo>
                  <a:lnTo>
                    <a:pt x="178" y="28"/>
                  </a:lnTo>
                  <a:lnTo>
                    <a:pt x="184" y="21"/>
                  </a:lnTo>
                  <a:lnTo>
                    <a:pt x="184" y="21"/>
                  </a:lnTo>
                  <a:lnTo>
                    <a:pt x="184" y="21"/>
                  </a:lnTo>
                  <a:lnTo>
                    <a:pt x="187" y="25"/>
                  </a:lnTo>
                  <a:lnTo>
                    <a:pt x="190" y="31"/>
                  </a:lnTo>
                  <a:lnTo>
                    <a:pt x="190" y="31"/>
                  </a:lnTo>
                  <a:lnTo>
                    <a:pt x="200" y="31"/>
                  </a:lnTo>
                  <a:lnTo>
                    <a:pt x="203" y="31"/>
                  </a:lnTo>
                  <a:lnTo>
                    <a:pt x="203" y="37"/>
                  </a:lnTo>
                  <a:lnTo>
                    <a:pt x="203" y="37"/>
                  </a:lnTo>
                  <a:lnTo>
                    <a:pt x="257" y="37"/>
                  </a:lnTo>
                  <a:lnTo>
                    <a:pt x="257" y="37"/>
                  </a:lnTo>
                  <a:lnTo>
                    <a:pt x="251" y="43"/>
                  </a:lnTo>
                  <a:lnTo>
                    <a:pt x="254" y="43"/>
                  </a:lnTo>
                  <a:lnTo>
                    <a:pt x="260" y="43"/>
                  </a:lnTo>
                  <a:lnTo>
                    <a:pt x="269" y="43"/>
                  </a:lnTo>
                  <a:lnTo>
                    <a:pt x="272" y="43"/>
                  </a:lnTo>
                  <a:lnTo>
                    <a:pt x="269" y="49"/>
                  </a:lnTo>
                  <a:lnTo>
                    <a:pt x="269" y="49"/>
                  </a:lnTo>
                  <a:lnTo>
                    <a:pt x="281" y="49"/>
                  </a:lnTo>
                  <a:lnTo>
                    <a:pt x="284" y="46"/>
                  </a:lnTo>
                  <a:lnTo>
                    <a:pt x="284" y="43"/>
                  </a:lnTo>
                  <a:lnTo>
                    <a:pt x="284" y="43"/>
                  </a:lnTo>
                  <a:lnTo>
                    <a:pt x="293" y="46"/>
                  </a:lnTo>
                  <a:lnTo>
                    <a:pt x="302" y="49"/>
                  </a:lnTo>
                  <a:lnTo>
                    <a:pt x="311" y="49"/>
                  </a:lnTo>
                  <a:lnTo>
                    <a:pt x="320" y="49"/>
                  </a:lnTo>
                  <a:lnTo>
                    <a:pt x="320" y="49"/>
                  </a:lnTo>
                  <a:lnTo>
                    <a:pt x="324" y="52"/>
                  </a:lnTo>
                  <a:lnTo>
                    <a:pt x="327" y="55"/>
                  </a:lnTo>
                  <a:lnTo>
                    <a:pt x="327" y="55"/>
                  </a:lnTo>
                  <a:lnTo>
                    <a:pt x="330" y="55"/>
                  </a:lnTo>
                  <a:lnTo>
                    <a:pt x="333" y="58"/>
                  </a:lnTo>
                  <a:lnTo>
                    <a:pt x="333" y="58"/>
                  </a:lnTo>
                  <a:lnTo>
                    <a:pt x="339" y="58"/>
                  </a:lnTo>
                  <a:lnTo>
                    <a:pt x="345" y="55"/>
                  </a:lnTo>
                  <a:lnTo>
                    <a:pt x="351" y="55"/>
                  </a:lnTo>
                  <a:lnTo>
                    <a:pt x="354" y="58"/>
                  </a:lnTo>
                  <a:lnTo>
                    <a:pt x="354" y="58"/>
                  </a:lnTo>
                  <a:lnTo>
                    <a:pt x="378" y="58"/>
                  </a:lnTo>
                  <a:lnTo>
                    <a:pt x="396" y="61"/>
                  </a:lnTo>
                  <a:lnTo>
                    <a:pt x="405" y="61"/>
                  </a:lnTo>
                  <a:lnTo>
                    <a:pt x="405" y="61"/>
                  </a:lnTo>
                  <a:lnTo>
                    <a:pt x="426" y="67"/>
                  </a:lnTo>
                  <a:lnTo>
                    <a:pt x="451" y="70"/>
                  </a:lnTo>
                  <a:lnTo>
                    <a:pt x="451" y="70"/>
                  </a:lnTo>
                  <a:lnTo>
                    <a:pt x="460" y="76"/>
                  </a:lnTo>
                  <a:lnTo>
                    <a:pt x="463" y="82"/>
                  </a:lnTo>
                  <a:lnTo>
                    <a:pt x="463" y="85"/>
                  </a:lnTo>
                  <a:lnTo>
                    <a:pt x="463" y="85"/>
                  </a:lnTo>
                  <a:lnTo>
                    <a:pt x="472" y="88"/>
                  </a:lnTo>
                  <a:lnTo>
                    <a:pt x="481" y="91"/>
                  </a:lnTo>
                  <a:lnTo>
                    <a:pt x="487" y="91"/>
                  </a:lnTo>
                  <a:lnTo>
                    <a:pt x="496" y="91"/>
                  </a:lnTo>
                  <a:lnTo>
                    <a:pt x="496" y="91"/>
                  </a:lnTo>
                  <a:lnTo>
                    <a:pt x="496" y="94"/>
                  </a:lnTo>
                  <a:lnTo>
                    <a:pt x="499" y="97"/>
                  </a:lnTo>
                  <a:lnTo>
                    <a:pt x="508" y="97"/>
                  </a:lnTo>
                  <a:lnTo>
                    <a:pt x="529" y="97"/>
                  </a:lnTo>
                  <a:lnTo>
                    <a:pt x="529" y="97"/>
                  </a:lnTo>
                  <a:lnTo>
                    <a:pt x="529" y="97"/>
                  </a:lnTo>
                  <a:lnTo>
                    <a:pt x="526" y="94"/>
                  </a:lnTo>
                  <a:lnTo>
                    <a:pt x="520" y="94"/>
                  </a:lnTo>
                  <a:lnTo>
                    <a:pt x="520" y="94"/>
                  </a:lnTo>
                  <a:lnTo>
                    <a:pt x="535" y="82"/>
                  </a:lnTo>
                  <a:lnTo>
                    <a:pt x="544" y="76"/>
                  </a:lnTo>
                  <a:lnTo>
                    <a:pt x="553" y="73"/>
                  </a:lnTo>
                  <a:lnTo>
                    <a:pt x="553" y="73"/>
                  </a:lnTo>
                  <a:lnTo>
                    <a:pt x="553" y="79"/>
                  </a:lnTo>
                  <a:lnTo>
                    <a:pt x="553" y="79"/>
                  </a:lnTo>
                  <a:lnTo>
                    <a:pt x="556" y="79"/>
                  </a:lnTo>
                  <a:lnTo>
                    <a:pt x="556" y="79"/>
                  </a:lnTo>
                  <a:lnTo>
                    <a:pt x="556" y="79"/>
                  </a:lnTo>
                  <a:lnTo>
                    <a:pt x="559" y="79"/>
                  </a:lnTo>
                  <a:lnTo>
                    <a:pt x="559" y="82"/>
                  </a:lnTo>
                  <a:lnTo>
                    <a:pt x="562" y="85"/>
                  </a:lnTo>
                  <a:lnTo>
                    <a:pt x="565" y="85"/>
                  </a:lnTo>
                  <a:lnTo>
                    <a:pt x="565" y="85"/>
                  </a:lnTo>
                  <a:lnTo>
                    <a:pt x="571" y="85"/>
                  </a:lnTo>
                  <a:lnTo>
                    <a:pt x="571" y="82"/>
                  </a:lnTo>
                  <a:lnTo>
                    <a:pt x="574" y="73"/>
                  </a:lnTo>
                  <a:lnTo>
                    <a:pt x="574" y="73"/>
                  </a:lnTo>
                  <a:lnTo>
                    <a:pt x="577" y="73"/>
                  </a:lnTo>
                  <a:lnTo>
                    <a:pt x="584" y="76"/>
                  </a:lnTo>
                  <a:lnTo>
                    <a:pt x="590" y="79"/>
                  </a:lnTo>
                  <a:lnTo>
                    <a:pt x="590" y="79"/>
                  </a:lnTo>
                  <a:lnTo>
                    <a:pt x="593" y="76"/>
                  </a:lnTo>
                  <a:lnTo>
                    <a:pt x="593" y="70"/>
                  </a:lnTo>
                  <a:lnTo>
                    <a:pt x="593" y="67"/>
                  </a:lnTo>
                  <a:lnTo>
                    <a:pt x="599" y="61"/>
                  </a:lnTo>
                  <a:lnTo>
                    <a:pt x="599" y="61"/>
                  </a:lnTo>
                  <a:lnTo>
                    <a:pt x="602" y="61"/>
                  </a:lnTo>
                  <a:lnTo>
                    <a:pt x="605" y="64"/>
                  </a:lnTo>
                  <a:lnTo>
                    <a:pt x="608" y="64"/>
                  </a:lnTo>
                  <a:lnTo>
                    <a:pt x="611" y="61"/>
                  </a:lnTo>
                  <a:lnTo>
                    <a:pt x="611" y="61"/>
                  </a:lnTo>
                  <a:lnTo>
                    <a:pt x="614" y="64"/>
                  </a:lnTo>
                  <a:lnTo>
                    <a:pt x="614" y="67"/>
                  </a:lnTo>
                  <a:lnTo>
                    <a:pt x="611" y="70"/>
                  </a:lnTo>
                  <a:lnTo>
                    <a:pt x="605" y="70"/>
                  </a:lnTo>
                  <a:lnTo>
                    <a:pt x="605" y="70"/>
                  </a:lnTo>
                  <a:lnTo>
                    <a:pt x="608" y="73"/>
                  </a:lnTo>
                  <a:lnTo>
                    <a:pt x="614" y="73"/>
                  </a:lnTo>
                  <a:lnTo>
                    <a:pt x="626" y="70"/>
                  </a:lnTo>
                  <a:lnTo>
                    <a:pt x="638" y="70"/>
                  </a:lnTo>
                  <a:lnTo>
                    <a:pt x="644" y="70"/>
                  </a:lnTo>
                  <a:lnTo>
                    <a:pt x="647" y="73"/>
                  </a:lnTo>
                  <a:lnTo>
                    <a:pt x="647" y="73"/>
                  </a:lnTo>
                  <a:lnTo>
                    <a:pt x="650" y="73"/>
                  </a:lnTo>
                  <a:lnTo>
                    <a:pt x="650" y="73"/>
                  </a:lnTo>
                  <a:lnTo>
                    <a:pt x="647" y="70"/>
                  </a:lnTo>
                  <a:lnTo>
                    <a:pt x="647" y="64"/>
                  </a:lnTo>
                  <a:lnTo>
                    <a:pt x="647" y="64"/>
                  </a:lnTo>
                  <a:lnTo>
                    <a:pt x="650" y="61"/>
                  </a:lnTo>
                  <a:lnTo>
                    <a:pt x="650" y="61"/>
                  </a:lnTo>
                  <a:lnTo>
                    <a:pt x="656" y="55"/>
                  </a:lnTo>
                  <a:lnTo>
                    <a:pt x="662" y="55"/>
                  </a:lnTo>
                  <a:lnTo>
                    <a:pt x="662" y="55"/>
                  </a:lnTo>
                  <a:lnTo>
                    <a:pt x="662" y="67"/>
                  </a:lnTo>
                  <a:lnTo>
                    <a:pt x="662" y="67"/>
                  </a:lnTo>
                  <a:lnTo>
                    <a:pt x="668" y="64"/>
                  </a:lnTo>
                  <a:lnTo>
                    <a:pt x="674" y="67"/>
                  </a:lnTo>
                  <a:lnTo>
                    <a:pt x="677" y="70"/>
                  </a:lnTo>
                  <a:lnTo>
                    <a:pt x="683" y="73"/>
                  </a:lnTo>
                  <a:lnTo>
                    <a:pt x="683" y="73"/>
                  </a:lnTo>
                  <a:lnTo>
                    <a:pt x="698" y="73"/>
                  </a:lnTo>
                  <a:lnTo>
                    <a:pt x="704" y="70"/>
                  </a:lnTo>
                  <a:lnTo>
                    <a:pt x="708" y="67"/>
                  </a:lnTo>
                  <a:lnTo>
                    <a:pt x="708" y="67"/>
                  </a:lnTo>
                  <a:lnTo>
                    <a:pt x="717" y="70"/>
                  </a:lnTo>
                  <a:lnTo>
                    <a:pt x="720" y="76"/>
                  </a:lnTo>
                  <a:lnTo>
                    <a:pt x="720" y="82"/>
                  </a:lnTo>
                  <a:lnTo>
                    <a:pt x="720" y="82"/>
                  </a:lnTo>
                  <a:lnTo>
                    <a:pt x="732" y="76"/>
                  </a:lnTo>
                  <a:lnTo>
                    <a:pt x="738" y="73"/>
                  </a:lnTo>
                  <a:lnTo>
                    <a:pt x="741" y="67"/>
                  </a:lnTo>
                  <a:lnTo>
                    <a:pt x="741" y="67"/>
                  </a:lnTo>
                  <a:lnTo>
                    <a:pt x="747" y="70"/>
                  </a:lnTo>
                  <a:lnTo>
                    <a:pt x="753" y="70"/>
                  </a:lnTo>
                  <a:lnTo>
                    <a:pt x="759" y="70"/>
                  </a:lnTo>
                  <a:lnTo>
                    <a:pt x="765" y="73"/>
                  </a:lnTo>
                  <a:lnTo>
                    <a:pt x="765" y="73"/>
                  </a:lnTo>
                  <a:lnTo>
                    <a:pt x="792" y="73"/>
                  </a:lnTo>
                  <a:lnTo>
                    <a:pt x="792" y="73"/>
                  </a:lnTo>
                  <a:lnTo>
                    <a:pt x="789" y="79"/>
                  </a:lnTo>
                  <a:lnTo>
                    <a:pt x="789" y="82"/>
                  </a:lnTo>
                  <a:lnTo>
                    <a:pt x="789" y="82"/>
                  </a:lnTo>
                  <a:lnTo>
                    <a:pt x="798" y="85"/>
                  </a:lnTo>
                  <a:lnTo>
                    <a:pt x="798" y="85"/>
                  </a:lnTo>
                  <a:lnTo>
                    <a:pt x="801" y="85"/>
                  </a:lnTo>
                  <a:lnTo>
                    <a:pt x="804" y="82"/>
                  </a:lnTo>
                  <a:lnTo>
                    <a:pt x="810" y="82"/>
                  </a:lnTo>
                  <a:lnTo>
                    <a:pt x="810" y="82"/>
                  </a:lnTo>
                  <a:lnTo>
                    <a:pt x="810" y="91"/>
                  </a:lnTo>
                  <a:lnTo>
                    <a:pt x="810" y="91"/>
                  </a:lnTo>
                  <a:lnTo>
                    <a:pt x="819" y="94"/>
                  </a:lnTo>
                  <a:lnTo>
                    <a:pt x="828" y="91"/>
                  </a:lnTo>
                  <a:lnTo>
                    <a:pt x="841" y="91"/>
                  </a:lnTo>
                  <a:lnTo>
                    <a:pt x="850" y="91"/>
                  </a:lnTo>
                  <a:lnTo>
                    <a:pt x="850" y="91"/>
                  </a:lnTo>
                  <a:lnTo>
                    <a:pt x="853" y="94"/>
                  </a:lnTo>
                  <a:lnTo>
                    <a:pt x="856" y="94"/>
                  </a:lnTo>
                  <a:lnTo>
                    <a:pt x="862" y="94"/>
                  </a:lnTo>
                  <a:lnTo>
                    <a:pt x="862" y="94"/>
                  </a:lnTo>
                  <a:lnTo>
                    <a:pt x="862" y="97"/>
                  </a:lnTo>
                  <a:lnTo>
                    <a:pt x="862" y="100"/>
                  </a:lnTo>
                  <a:lnTo>
                    <a:pt x="868" y="103"/>
                  </a:lnTo>
                  <a:lnTo>
                    <a:pt x="871" y="103"/>
                  </a:lnTo>
                  <a:lnTo>
                    <a:pt x="874" y="103"/>
                  </a:lnTo>
                  <a:lnTo>
                    <a:pt x="874" y="106"/>
                  </a:lnTo>
                  <a:lnTo>
                    <a:pt x="874" y="106"/>
                  </a:lnTo>
                  <a:lnTo>
                    <a:pt x="874" y="112"/>
                  </a:lnTo>
                  <a:lnTo>
                    <a:pt x="871" y="112"/>
                  </a:lnTo>
                  <a:lnTo>
                    <a:pt x="868" y="115"/>
                  </a:lnTo>
                  <a:lnTo>
                    <a:pt x="865" y="118"/>
                  </a:lnTo>
                  <a:lnTo>
                    <a:pt x="865" y="118"/>
                  </a:lnTo>
                  <a:lnTo>
                    <a:pt x="868" y="121"/>
                  </a:lnTo>
                  <a:lnTo>
                    <a:pt x="868" y="124"/>
                  </a:lnTo>
                  <a:lnTo>
                    <a:pt x="871" y="130"/>
                  </a:lnTo>
                  <a:lnTo>
                    <a:pt x="871" y="130"/>
                  </a:lnTo>
                  <a:lnTo>
                    <a:pt x="901" y="127"/>
                  </a:lnTo>
                  <a:lnTo>
                    <a:pt x="931" y="127"/>
                  </a:lnTo>
                  <a:lnTo>
                    <a:pt x="958" y="130"/>
                  </a:lnTo>
                  <a:lnTo>
                    <a:pt x="986" y="139"/>
                  </a:lnTo>
                  <a:lnTo>
                    <a:pt x="986" y="139"/>
                  </a:lnTo>
                  <a:lnTo>
                    <a:pt x="983" y="145"/>
                  </a:lnTo>
                  <a:lnTo>
                    <a:pt x="980" y="152"/>
                  </a:lnTo>
                  <a:lnTo>
                    <a:pt x="980" y="152"/>
                  </a:lnTo>
                  <a:lnTo>
                    <a:pt x="989" y="148"/>
                  </a:lnTo>
                  <a:lnTo>
                    <a:pt x="992" y="148"/>
                  </a:lnTo>
                  <a:lnTo>
                    <a:pt x="998" y="148"/>
                  </a:lnTo>
                  <a:lnTo>
                    <a:pt x="998" y="148"/>
                  </a:lnTo>
                  <a:lnTo>
                    <a:pt x="995" y="136"/>
                  </a:lnTo>
                  <a:lnTo>
                    <a:pt x="992" y="121"/>
                  </a:lnTo>
                  <a:lnTo>
                    <a:pt x="992" y="121"/>
                  </a:lnTo>
                  <a:lnTo>
                    <a:pt x="998" y="118"/>
                  </a:lnTo>
                  <a:lnTo>
                    <a:pt x="1010" y="115"/>
                  </a:lnTo>
                  <a:lnTo>
                    <a:pt x="1016" y="112"/>
                  </a:lnTo>
                  <a:lnTo>
                    <a:pt x="1019" y="112"/>
                  </a:lnTo>
                  <a:lnTo>
                    <a:pt x="1016" y="109"/>
                  </a:lnTo>
                  <a:lnTo>
                    <a:pt x="1016" y="109"/>
                  </a:lnTo>
                  <a:lnTo>
                    <a:pt x="1019" y="106"/>
                  </a:lnTo>
                  <a:lnTo>
                    <a:pt x="1022" y="106"/>
                  </a:lnTo>
                  <a:lnTo>
                    <a:pt x="1028" y="109"/>
                  </a:lnTo>
                  <a:lnTo>
                    <a:pt x="1028" y="109"/>
                  </a:lnTo>
                  <a:lnTo>
                    <a:pt x="1031" y="112"/>
                  </a:lnTo>
                  <a:lnTo>
                    <a:pt x="1034" y="115"/>
                  </a:lnTo>
                  <a:lnTo>
                    <a:pt x="1037" y="115"/>
                  </a:lnTo>
                  <a:lnTo>
                    <a:pt x="1037" y="118"/>
                  </a:lnTo>
                  <a:lnTo>
                    <a:pt x="1037" y="118"/>
                  </a:lnTo>
                  <a:lnTo>
                    <a:pt x="1049" y="118"/>
                  </a:lnTo>
                  <a:lnTo>
                    <a:pt x="1058" y="118"/>
                  </a:lnTo>
                  <a:lnTo>
                    <a:pt x="1067" y="118"/>
                  </a:lnTo>
                  <a:lnTo>
                    <a:pt x="1076" y="118"/>
                  </a:lnTo>
                  <a:lnTo>
                    <a:pt x="1076" y="118"/>
                  </a:lnTo>
                  <a:lnTo>
                    <a:pt x="1079" y="121"/>
                  </a:lnTo>
                  <a:lnTo>
                    <a:pt x="1082" y="121"/>
                  </a:lnTo>
                  <a:lnTo>
                    <a:pt x="1082" y="121"/>
                  </a:lnTo>
                  <a:lnTo>
                    <a:pt x="1085" y="124"/>
                  </a:lnTo>
                  <a:lnTo>
                    <a:pt x="1088" y="127"/>
                  </a:lnTo>
                  <a:lnTo>
                    <a:pt x="1088" y="127"/>
                  </a:lnTo>
                  <a:lnTo>
                    <a:pt x="1101" y="127"/>
                  </a:lnTo>
                  <a:lnTo>
                    <a:pt x="1113" y="124"/>
                  </a:lnTo>
                  <a:lnTo>
                    <a:pt x="1125" y="121"/>
                  </a:lnTo>
                  <a:lnTo>
                    <a:pt x="1140" y="121"/>
                  </a:lnTo>
                  <a:lnTo>
                    <a:pt x="1140" y="121"/>
                  </a:lnTo>
                  <a:lnTo>
                    <a:pt x="1146" y="115"/>
                  </a:lnTo>
                  <a:lnTo>
                    <a:pt x="1149" y="112"/>
                  </a:lnTo>
                  <a:lnTo>
                    <a:pt x="1152" y="97"/>
                  </a:lnTo>
                  <a:lnTo>
                    <a:pt x="1152" y="97"/>
                  </a:lnTo>
                  <a:lnTo>
                    <a:pt x="1149" y="91"/>
                  </a:lnTo>
                  <a:lnTo>
                    <a:pt x="1143" y="88"/>
                  </a:lnTo>
                  <a:lnTo>
                    <a:pt x="1137" y="88"/>
                  </a:lnTo>
                  <a:lnTo>
                    <a:pt x="1134" y="85"/>
                  </a:lnTo>
                  <a:lnTo>
                    <a:pt x="1134" y="85"/>
                  </a:lnTo>
                  <a:lnTo>
                    <a:pt x="1137" y="79"/>
                  </a:lnTo>
                  <a:lnTo>
                    <a:pt x="1143" y="76"/>
                  </a:lnTo>
                  <a:lnTo>
                    <a:pt x="1149" y="73"/>
                  </a:lnTo>
                  <a:lnTo>
                    <a:pt x="1155" y="73"/>
                  </a:lnTo>
                  <a:lnTo>
                    <a:pt x="1173" y="76"/>
                  </a:lnTo>
                  <a:lnTo>
                    <a:pt x="1182" y="82"/>
                  </a:lnTo>
                  <a:lnTo>
                    <a:pt x="1182" y="82"/>
                  </a:lnTo>
                  <a:lnTo>
                    <a:pt x="1179" y="88"/>
                  </a:lnTo>
                  <a:lnTo>
                    <a:pt x="1170" y="91"/>
                  </a:lnTo>
                  <a:lnTo>
                    <a:pt x="1170" y="91"/>
                  </a:lnTo>
                  <a:lnTo>
                    <a:pt x="1176" y="94"/>
                  </a:lnTo>
                  <a:lnTo>
                    <a:pt x="1173" y="100"/>
                  </a:lnTo>
                  <a:lnTo>
                    <a:pt x="1167" y="106"/>
                  </a:lnTo>
                  <a:lnTo>
                    <a:pt x="1167" y="106"/>
                  </a:lnTo>
                  <a:lnTo>
                    <a:pt x="1167" y="112"/>
                  </a:lnTo>
                  <a:lnTo>
                    <a:pt x="1170" y="112"/>
                  </a:lnTo>
                  <a:lnTo>
                    <a:pt x="1179" y="115"/>
                  </a:lnTo>
                  <a:lnTo>
                    <a:pt x="1179" y="115"/>
                  </a:lnTo>
                  <a:lnTo>
                    <a:pt x="1176" y="121"/>
                  </a:lnTo>
                  <a:lnTo>
                    <a:pt x="1179" y="127"/>
                  </a:lnTo>
                  <a:lnTo>
                    <a:pt x="1179" y="133"/>
                  </a:lnTo>
                  <a:lnTo>
                    <a:pt x="1176" y="139"/>
                  </a:lnTo>
                  <a:lnTo>
                    <a:pt x="1176" y="139"/>
                  </a:lnTo>
                  <a:lnTo>
                    <a:pt x="1179" y="139"/>
                  </a:lnTo>
                  <a:lnTo>
                    <a:pt x="1182" y="139"/>
                  </a:lnTo>
                  <a:lnTo>
                    <a:pt x="1188" y="133"/>
                  </a:lnTo>
                  <a:lnTo>
                    <a:pt x="1191" y="124"/>
                  </a:lnTo>
                  <a:lnTo>
                    <a:pt x="1191" y="121"/>
                  </a:lnTo>
                  <a:lnTo>
                    <a:pt x="1191" y="121"/>
                  </a:lnTo>
                  <a:lnTo>
                    <a:pt x="1197" y="124"/>
                  </a:lnTo>
                  <a:lnTo>
                    <a:pt x="1200" y="124"/>
                  </a:lnTo>
                  <a:lnTo>
                    <a:pt x="1200" y="115"/>
                  </a:lnTo>
                  <a:lnTo>
                    <a:pt x="1200" y="115"/>
                  </a:lnTo>
                  <a:lnTo>
                    <a:pt x="1206" y="115"/>
                  </a:lnTo>
                  <a:lnTo>
                    <a:pt x="1209" y="112"/>
                  </a:lnTo>
                  <a:lnTo>
                    <a:pt x="1215" y="106"/>
                  </a:lnTo>
                  <a:lnTo>
                    <a:pt x="1218" y="100"/>
                  </a:lnTo>
                  <a:lnTo>
                    <a:pt x="1225" y="94"/>
                  </a:lnTo>
                  <a:lnTo>
                    <a:pt x="1225" y="94"/>
                  </a:lnTo>
                  <a:lnTo>
                    <a:pt x="1218" y="85"/>
                  </a:lnTo>
                  <a:lnTo>
                    <a:pt x="1215" y="79"/>
                  </a:lnTo>
                  <a:lnTo>
                    <a:pt x="1206" y="76"/>
                  </a:lnTo>
                  <a:lnTo>
                    <a:pt x="1194" y="73"/>
                  </a:lnTo>
                  <a:lnTo>
                    <a:pt x="1194" y="73"/>
                  </a:lnTo>
                  <a:lnTo>
                    <a:pt x="1197" y="73"/>
                  </a:lnTo>
                  <a:lnTo>
                    <a:pt x="1197" y="70"/>
                  </a:lnTo>
                  <a:lnTo>
                    <a:pt x="1194" y="64"/>
                  </a:lnTo>
                  <a:lnTo>
                    <a:pt x="1185" y="58"/>
                  </a:lnTo>
                  <a:lnTo>
                    <a:pt x="1176" y="55"/>
                  </a:lnTo>
                  <a:lnTo>
                    <a:pt x="1176" y="55"/>
                  </a:lnTo>
                  <a:lnTo>
                    <a:pt x="1176" y="46"/>
                  </a:lnTo>
                  <a:lnTo>
                    <a:pt x="1173" y="43"/>
                  </a:lnTo>
                  <a:lnTo>
                    <a:pt x="1170" y="43"/>
                  </a:lnTo>
                  <a:lnTo>
                    <a:pt x="1170" y="43"/>
                  </a:lnTo>
                  <a:lnTo>
                    <a:pt x="1173" y="37"/>
                  </a:lnTo>
                  <a:lnTo>
                    <a:pt x="1176" y="31"/>
                  </a:lnTo>
                  <a:lnTo>
                    <a:pt x="1182" y="28"/>
                  </a:lnTo>
                  <a:lnTo>
                    <a:pt x="1182" y="21"/>
                  </a:lnTo>
                  <a:lnTo>
                    <a:pt x="1182" y="21"/>
                  </a:lnTo>
                  <a:lnTo>
                    <a:pt x="1188" y="18"/>
                  </a:lnTo>
                  <a:lnTo>
                    <a:pt x="1191" y="15"/>
                  </a:lnTo>
                  <a:lnTo>
                    <a:pt x="1191" y="12"/>
                  </a:lnTo>
                  <a:lnTo>
                    <a:pt x="1191" y="12"/>
                  </a:lnTo>
                  <a:lnTo>
                    <a:pt x="1188" y="9"/>
                  </a:lnTo>
                  <a:lnTo>
                    <a:pt x="1194" y="9"/>
                  </a:lnTo>
                  <a:lnTo>
                    <a:pt x="1197" y="9"/>
                  </a:lnTo>
                  <a:lnTo>
                    <a:pt x="1194" y="3"/>
                  </a:lnTo>
                  <a:lnTo>
                    <a:pt x="1194" y="3"/>
                  </a:lnTo>
                  <a:lnTo>
                    <a:pt x="1197" y="0"/>
                  </a:lnTo>
                  <a:lnTo>
                    <a:pt x="1200" y="0"/>
                  </a:lnTo>
                  <a:lnTo>
                    <a:pt x="1206" y="9"/>
                  </a:lnTo>
                  <a:lnTo>
                    <a:pt x="1206" y="9"/>
                  </a:lnTo>
                  <a:lnTo>
                    <a:pt x="1215" y="9"/>
                  </a:lnTo>
                  <a:lnTo>
                    <a:pt x="1225" y="9"/>
                  </a:lnTo>
                  <a:lnTo>
                    <a:pt x="1225" y="9"/>
                  </a:lnTo>
                  <a:lnTo>
                    <a:pt x="1221" y="12"/>
                  </a:lnTo>
                  <a:lnTo>
                    <a:pt x="1221" y="18"/>
                  </a:lnTo>
                  <a:lnTo>
                    <a:pt x="1221" y="18"/>
                  </a:lnTo>
                  <a:lnTo>
                    <a:pt x="1228" y="15"/>
                  </a:lnTo>
                  <a:lnTo>
                    <a:pt x="1234" y="18"/>
                  </a:lnTo>
                  <a:lnTo>
                    <a:pt x="1234" y="18"/>
                  </a:lnTo>
                  <a:lnTo>
                    <a:pt x="1231" y="25"/>
                  </a:lnTo>
                  <a:lnTo>
                    <a:pt x="1234" y="31"/>
                  </a:lnTo>
                  <a:lnTo>
                    <a:pt x="1234" y="31"/>
                  </a:lnTo>
                  <a:lnTo>
                    <a:pt x="1240" y="31"/>
                  </a:lnTo>
                  <a:lnTo>
                    <a:pt x="1240" y="31"/>
                  </a:lnTo>
                  <a:lnTo>
                    <a:pt x="1240" y="34"/>
                  </a:lnTo>
                  <a:lnTo>
                    <a:pt x="1240" y="37"/>
                  </a:lnTo>
                  <a:lnTo>
                    <a:pt x="1237" y="40"/>
                  </a:lnTo>
                  <a:lnTo>
                    <a:pt x="1240" y="46"/>
                  </a:lnTo>
                  <a:lnTo>
                    <a:pt x="1240" y="46"/>
                  </a:lnTo>
                  <a:lnTo>
                    <a:pt x="1243" y="49"/>
                  </a:lnTo>
                  <a:lnTo>
                    <a:pt x="1246" y="55"/>
                  </a:lnTo>
                  <a:lnTo>
                    <a:pt x="1246" y="55"/>
                  </a:lnTo>
                  <a:lnTo>
                    <a:pt x="1243" y="55"/>
                  </a:lnTo>
                  <a:lnTo>
                    <a:pt x="1240" y="58"/>
                  </a:lnTo>
                  <a:lnTo>
                    <a:pt x="1240" y="58"/>
                  </a:lnTo>
                  <a:lnTo>
                    <a:pt x="1240" y="64"/>
                  </a:lnTo>
                  <a:lnTo>
                    <a:pt x="1237" y="70"/>
                  </a:lnTo>
                  <a:lnTo>
                    <a:pt x="1237" y="70"/>
                  </a:lnTo>
                  <a:lnTo>
                    <a:pt x="1237" y="73"/>
                  </a:lnTo>
                  <a:lnTo>
                    <a:pt x="1240" y="73"/>
                  </a:lnTo>
                  <a:lnTo>
                    <a:pt x="1249" y="76"/>
                  </a:lnTo>
                  <a:lnTo>
                    <a:pt x="1255" y="73"/>
                  </a:lnTo>
                  <a:lnTo>
                    <a:pt x="1258" y="70"/>
                  </a:lnTo>
                  <a:lnTo>
                    <a:pt x="1258" y="67"/>
                  </a:lnTo>
                  <a:lnTo>
                    <a:pt x="1258" y="67"/>
                  </a:lnTo>
                  <a:lnTo>
                    <a:pt x="1261" y="67"/>
                  </a:lnTo>
                  <a:lnTo>
                    <a:pt x="1264" y="70"/>
                  </a:lnTo>
                  <a:lnTo>
                    <a:pt x="1267" y="73"/>
                  </a:lnTo>
                  <a:lnTo>
                    <a:pt x="1273" y="73"/>
                  </a:lnTo>
                  <a:lnTo>
                    <a:pt x="1273" y="73"/>
                  </a:lnTo>
                  <a:lnTo>
                    <a:pt x="1270" y="79"/>
                  </a:lnTo>
                  <a:lnTo>
                    <a:pt x="1270" y="82"/>
                  </a:lnTo>
                  <a:lnTo>
                    <a:pt x="1273" y="88"/>
                  </a:lnTo>
                  <a:lnTo>
                    <a:pt x="1273" y="94"/>
                  </a:lnTo>
                  <a:lnTo>
                    <a:pt x="1273" y="94"/>
                  </a:lnTo>
                  <a:lnTo>
                    <a:pt x="1282" y="94"/>
                  </a:lnTo>
                  <a:lnTo>
                    <a:pt x="1288" y="91"/>
                  </a:lnTo>
                  <a:lnTo>
                    <a:pt x="1294" y="88"/>
                  </a:lnTo>
                  <a:lnTo>
                    <a:pt x="1300" y="91"/>
                  </a:lnTo>
                  <a:lnTo>
                    <a:pt x="1300" y="91"/>
                  </a:lnTo>
                  <a:lnTo>
                    <a:pt x="1303" y="88"/>
                  </a:lnTo>
                  <a:lnTo>
                    <a:pt x="1306" y="85"/>
                  </a:lnTo>
                  <a:lnTo>
                    <a:pt x="1306" y="85"/>
                  </a:lnTo>
                  <a:lnTo>
                    <a:pt x="1309" y="88"/>
                  </a:lnTo>
                  <a:lnTo>
                    <a:pt x="1309" y="91"/>
                  </a:lnTo>
                  <a:lnTo>
                    <a:pt x="1306" y="94"/>
                  </a:lnTo>
                  <a:lnTo>
                    <a:pt x="1309" y="97"/>
                  </a:lnTo>
                  <a:lnTo>
                    <a:pt x="1309" y="97"/>
                  </a:lnTo>
                  <a:lnTo>
                    <a:pt x="1318" y="103"/>
                  </a:lnTo>
                  <a:lnTo>
                    <a:pt x="1318" y="103"/>
                  </a:lnTo>
                  <a:lnTo>
                    <a:pt x="1315" y="106"/>
                  </a:lnTo>
                  <a:lnTo>
                    <a:pt x="1312" y="112"/>
                  </a:lnTo>
                  <a:lnTo>
                    <a:pt x="1309" y="118"/>
                  </a:lnTo>
                  <a:lnTo>
                    <a:pt x="1309" y="127"/>
                  </a:lnTo>
                  <a:lnTo>
                    <a:pt x="1309" y="127"/>
                  </a:lnTo>
                  <a:close/>
                  <a:moveTo>
                    <a:pt x="825" y="173"/>
                  </a:moveTo>
                  <a:lnTo>
                    <a:pt x="825" y="173"/>
                  </a:lnTo>
                  <a:lnTo>
                    <a:pt x="825" y="167"/>
                  </a:lnTo>
                  <a:lnTo>
                    <a:pt x="828" y="164"/>
                  </a:lnTo>
                  <a:lnTo>
                    <a:pt x="828" y="161"/>
                  </a:lnTo>
                  <a:lnTo>
                    <a:pt x="825" y="161"/>
                  </a:lnTo>
                  <a:lnTo>
                    <a:pt x="825" y="161"/>
                  </a:lnTo>
                  <a:lnTo>
                    <a:pt x="825" y="164"/>
                  </a:lnTo>
                  <a:lnTo>
                    <a:pt x="822" y="164"/>
                  </a:lnTo>
                  <a:lnTo>
                    <a:pt x="822" y="164"/>
                  </a:lnTo>
                  <a:lnTo>
                    <a:pt x="822" y="155"/>
                  </a:lnTo>
                  <a:lnTo>
                    <a:pt x="819" y="152"/>
                  </a:lnTo>
                  <a:lnTo>
                    <a:pt x="816" y="152"/>
                  </a:lnTo>
                  <a:lnTo>
                    <a:pt x="816" y="152"/>
                  </a:lnTo>
                  <a:lnTo>
                    <a:pt x="810" y="158"/>
                  </a:lnTo>
                  <a:lnTo>
                    <a:pt x="801" y="161"/>
                  </a:lnTo>
                  <a:lnTo>
                    <a:pt x="792" y="164"/>
                  </a:lnTo>
                  <a:lnTo>
                    <a:pt x="789" y="164"/>
                  </a:lnTo>
                  <a:lnTo>
                    <a:pt x="786" y="161"/>
                  </a:lnTo>
                  <a:lnTo>
                    <a:pt x="786" y="161"/>
                  </a:lnTo>
                  <a:lnTo>
                    <a:pt x="786" y="158"/>
                  </a:lnTo>
                  <a:lnTo>
                    <a:pt x="786" y="155"/>
                  </a:lnTo>
                  <a:lnTo>
                    <a:pt x="792" y="155"/>
                  </a:lnTo>
                  <a:lnTo>
                    <a:pt x="798" y="155"/>
                  </a:lnTo>
                  <a:lnTo>
                    <a:pt x="798" y="152"/>
                  </a:lnTo>
                  <a:lnTo>
                    <a:pt x="798" y="148"/>
                  </a:lnTo>
                  <a:lnTo>
                    <a:pt x="798" y="148"/>
                  </a:lnTo>
                  <a:lnTo>
                    <a:pt x="792" y="145"/>
                  </a:lnTo>
                  <a:lnTo>
                    <a:pt x="789" y="145"/>
                  </a:lnTo>
                  <a:lnTo>
                    <a:pt x="789" y="142"/>
                  </a:lnTo>
                  <a:lnTo>
                    <a:pt x="789" y="142"/>
                  </a:lnTo>
                  <a:lnTo>
                    <a:pt x="783" y="142"/>
                  </a:lnTo>
                  <a:lnTo>
                    <a:pt x="780" y="145"/>
                  </a:lnTo>
                  <a:lnTo>
                    <a:pt x="774" y="152"/>
                  </a:lnTo>
                  <a:lnTo>
                    <a:pt x="774" y="152"/>
                  </a:lnTo>
                  <a:lnTo>
                    <a:pt x="759" y="155"/>
                  </a:lnTo>
                  <a:lnTo>
                    <a:pt x="744" y="155"/>
                  </a:lnTo>
                  <a:lnTo>
                    <a:pt x="744" y="155"/>
                  </a:lnTo>
                  <a:lnTo>
                    <a:pt x="744" y="158"/>
                  </a:lnTo>
                  <a:lnTo>
                    <a:pt x="741" y="161"/>
                  </a:lnTo>
                  <a:lnTo>
                    <a:pt x="741" y="161"/>
                  </a:lnTo>
                  <a:lnTo>
                    <a:pt x="720" y="164"/>
                  </a:lnTo>
                  <a:lnTo>
                    <a:pt x="698" y="164"/>
                  </a:lnTo>
                  <a:lnTo>
                    <a:pt x="698" y="164"/>
                  </a:lnTo>
                  <a:lnTo>
                    <a:pt x="698" y="167"/>
                  </a:lnTo>
                  <a:lnTo>
                    <a:pt x="698" y="173"/>
                  </a:lnTo>
                  <a:lnTo>
                    <a:pt x="698" y="173"/>
                  </a:lnTo>
                  <a:lnTo>
                    <a:pt x="698" y="176"/>
                  </a:lnTo>
                  <a:lnTo>
                    <a:pt x="698" y="176"/>
                  </a:lnTo>
                  <a:lnTo>
                    <a:pt x="701" y="173"/>
                  </a:lnTo>
                  <a:lnTo>
                    <a:pt x="701" y="173"/>
                  </a:lnTo>
                  <a:lnTo>
                    <a:pt x="704" y="176"/>
                  </a:lnTo>
                  <a:lnTo>
                    <a:pt x="704" y="179"/>
                  </a:lnTo>
                  <a:lnTo>
                    <a:pt x="704" y="179"/>
                  </a:lnTo>
                  <a:lnTo>
                    <a:pt x="717" y="179"/>
                  </a:lnTo>
                  <a:lnTo>
                    <a:pt x="732" y="176"/>
                  </a:lnTo>
                  <a:lnTo>
                    <a:pt x="744" y="173"/>
                  </a:lnTo>
                  <a:lnTo>
                    <a:pt x="750" y="176"/>
                  </a:lnTo>
                  <a:lnTo>
                    <a:pt x="753" y="179"/>
                  </a:lnTo>
                  <a:lnTo>
                    <a:pt x="753" y="179"/>
                  </a:lnTo>
                  <a:lnTo>
                    <a:pt x="747" y="176"/>
                  </a:lnTo>
                  <a:lnTo>
                    <a:pt x="747" y="179"/>
                  </a:lnTo>
                  <a:lnTo>
                    <a:pt x="744" y="182"/>
                  </a:lnTo>
                  <a:lnTo>
                    <a:pt x="741" y="185"/>
                  </a:lnTo>
                  <a:lnTo>
                    <a:pt x="741" y="185"/>
                  </a:lnTo>
                  <a:lnTo>
                    <a:pt x="729" y="185"/>
                  </a:lnTo>
                  <a:lnTo>
                    <a:pt x="723" y="191"/>
                  </a:lnTo>
                  <a:lnTo>
                    <a:pt x="723" y="191"/>
                  </a:lnTo>
                  <a:lnTo>
                    <a:pt x="738" y="194"/>
                  </a:lnTo>
                  <a:lnTo>
                    <a:pt x="750" y="191"/>
                  </a:lnTo>
                  <a:lnTo>
                    <a:pt x="762" y="188"/>
                  </a:lnTo>
                  <a:lnTo>
                    <a:pt x="777" y="188"/>
                  </a:lnTo>
                  <a:lnTo>
                    <a:pt x="777" y="188"/>
                  </a:lnTo>
                  <a:lnTo>
                    <a:pt x="777" y="197"/>
                  </a:lnTo>
                  <a:lnTo>
                    <a:pt x="777" y="200"/>
                  </a:lnTo>
                  <a:lnTo>
                    <a:pt x="780" y="200"/>
                  </a:lnTo>
                  <a:lnTo>
                    <a:pt x="780" y="200"/>
                  </a:lnTo>
                  <a:lnTo>
                    <a:pt x="783" y="197"/>
                  </a:lnTo>
                  <a:lnTo>
                    <a:pt x="786" y="197"/>
                  </a:lnTo>
                  <a:lnTo>
                    <a:pt x="792" y="197"/>
                  </a:lnTo>
                  <a:lnTo>
                    <a:pt x="792" y="197"/>
                  </a:lnTo>
                  <a:lnTo>
                    <a:pt x="795" y="185"/>
                  </a:lnTo>
                  <a:lnTo>
                    <a:pt x="801" y="179"/>
                  </a:lnTo>
                  <a:lnTo>
                    <a:pt x="801" y="179"/>
                  </a:lnTo>
                  <a:lnTo>
                    <a:pt x="804" y="176"/>
                  </a:lnTo>
                  <a:lnTo>
                    <a:pt x="807" y="176"/>
                  </a:lnTo>
                  <a:lnTo>
                    <a:pt x="810" y="179"/>
                  </a:lnTo>
                  <a:lnTo>
                    <a:pt x="816" y="179"/>
                  </a:lnTo>
                  <a:lnTo>
                    <a:pt x="816" y="179"/>
                  </a:lnTo>
                  <a:lnTo>
                    <a:pt x="819" y="173"/>
                  </a:lnTo>
                  <a:lnTo>
                    <a:pt x="822" y="173"/>
                  </a:lnTo>
                  <a:lnTo>
                    <a:pt x="825" y="173"/>
                  </a:lnTo>
                  <a:lnTo>
                    <a:pt x="825" y="173"/>
                  </a:lnTo>
                  <a:close/>
                  <a:moveTo>
                    <a:pt x="853" y="309"/>
                  </a:moveTo>
                  <a:lnTo>
                    <a:pt x="853" y="309"/>
                  </a:lnTo>
                  <a:lnTo>
                    <a:pt x="859" y="303"/>
                  </a:lnTo>
                  <a:lnTo>
                    <a:pt x="865" y="303"/>
                  </a:lnTo>
                  <a:lnTo>
                    <a:pt x="871" y="300"/>
                  </a:lnTo>
                  <a:lnTo>
                    <a:pt x="874" y="297"/>
                  </a:lnTo>
                  <a:lnTo>
                    <a:pt x="874" y="297"/>
                  </a:lnTo>
                  <a:lnTo>
                    <a:pt x="883" y="297"/>
                  </a:lnTo>
                  <a:lnTo>
                    <a:pt x="883" y="297"/>
                  </a:lnTo>
                  <a:lnTo>
                    <a:pt x="892" y="297"/>
                  </a:lnTo>
                  <a:lnTo>
                    <a:pt x="904" y="294"/>
                  </a:lnTo>
                  <a:lnTo>
                    <a:pt x="904" y="294"/>
                  </a:lnTo>
                  <a:lnTo>
                    <a:pt x="907" y="285"/>
                  </a:lnTo>
                  <a:lnTo>
                    <a:pt x="907" y="285"/>
                  </a:lnTo>
                  <a:lnTo>
                    <a:pt x="913" y="282"/>
                  </a:lnTo>
                  <a:lnTo>
                    <a:pt x="919" y="282"/>
                  </a:lnTo>
                  <a:lnTo>
                    <a:pt x="925" y="285"/>
                  </a:lnTo>
                  <a:lnTo>
                    <a:pt x="928" y="282"/>
                  </a:lnTo>
                  <a:lnTo>
                    <a:pt x="928" y="282"/>
                  </a:lnTo>
                  <a:lnTo>
                    <a:pt x="925" y="279"/>
                  </a:lnTo>
                  <a:lnTo>
                    <a:pt x="925" y="279"/>
                  </a:lnTo>
                  <a:lnTo>
                    <a:pt x="928" y="279"/>
                  </a:lnTo>
                  <a:lnTo>
                    <a:pt x="928" y="279"/>
                  </a:lnTo>
                  <a:lnTo>
                    <a:pt x="934" y="275"/>
                  </a:lnTo>
                  <a:lnTo>
                    <a:pt x="937" y="275"/>
                  </a:lnTo>
                  <a:lnTo>
                    <a:pt x="940" y="279"/>
                  </a:lnTo>
                  <a:lnTo>
                    <a:pt x="940" y="279"/>
                  </a:lnTo>
                  <a:lnTo>
                    <a:pt x="940" y="279"/>
                  </a:lnTo>
                  <a:lnTo>
                    <a:pt x="943" y="275"/>
                  </a:lnTo>
                  <a:lnTo>
                    <a:pt x="943" y="272"/>
                  </a:lnTo>
                  <a:lnTo>
                    <a:pt x="943" y="272"/>
                  </a:lnTo>
                  <a:lnTo>
                    <a:pt x="940" y="272"/>
                  </a:lnTo>
                  <a:lnTo>
                    <a:pt x="943" y="269"/>
                  </a:lnTo>
                  <a:lnTo>
                    <a:pt x="946" y="269"/>
                  </a:lnTo>
                  <a:lnTo>
                    <a:pt x="952" y="272"/>
                  </a:lnTo>
                  <a:lnTo>
                    <a:pt x="952" y="272"/>
                  </a:lnTo>
                  <a:lnTo>
                    <a:pt x="955" y="263"/>
                  </a:lnTo>
                  <a:lnTo>
                    <a:pt x="958" y="260"/>
                  </a:lnTo>
                  <a:lnTo>
                    <a:pt x="958" y="251"/>
                  </a:lnTo>
                  <a:lnTo>
                    <a:pt x="958" y="251"/>
                  </a:lnTo>
                  <a:lnTo>
                    <a:pt x="949" y="251"/>
                  </a:lnTo>
                  <a:lnTo>
                    <a:pt x="943" y="254"/>
                  </a:lnTo>
                  <a:lnTo>
                    <a:pt x="937" y="257"/>
                  </a:lnTo>
                  <a:lnTo>
                    <a:pt x="928" y="257"/>
                  </a:lnTo>
                  <a:lnTo>
                    <a:pt x="928" y="257"/>
                  </a:lnTo>
                  <a:lnTo>
                    <a:pt x="928" y="260"/>
                  </a:lnTo>
                  <a:lnTo>
                    <a:pt x="925" y="266"/>
                  </a:lnTo>
                  <a:lnTo>
                    <a:pt x="919" y="269"/>
                  </a:lnTo>
                  <a:lnTo>
                    <a:pt x="919" y="269"/>
                  </a:lnTo>
                  <a:lnTo>
                    <a:pt x="913" y="272"/>
                  </a:lnTo>
                  <a:lnTo>
                    <a:pt x="907" y="272"/>
                  </a:lnTo>
                  <a:lnTo>
                    <a:pt x="904" y="269"/>
                  </a:lnTo>
                  <a:lnTo>
                    <a:pt x="898" y="269"/>
                  </a:lnTo>
                  <a:lnTo>
                    <a:pt x="898" y="269"/>
                  </a:lnTo>
                  <a:lnTo>
                    <a:pt x="895" y="272"/>
                  </a:lnTo>
                  <a:lnTo>
                    <a:pt x="895" y="272"/>
                  </a:lnTo>
                  <a:lnTo>
                    <a:pt x="892" y="272"/>
                  </a:lnTo>
                  <a:lnTo>
                    <a:pt x="892" y="272"/>
                  </a:lnTo>
                  <a:lnTo>
                    <a:pt x="883" y="269"/>
                  </a:lnTo>
                  <a:lnTo>
                    <a:pt x="880" y="269"/>
                  </a:lnTo>
                  <a:lnTo>
                    <a:pt x="874" y="269"/>
                  </a:lnTo>
                  <a:lnTo>
                    <a:pt x="874" y="269"/>
                  </a:lnTo>
                  <a:lnTo>
                    <a:pt x="874" y="263"/>
                  </a:lnTo>
                  <a:lnTo>
                    <a:pt x="874" y="260"/>
                  </a:lnTo>
                  <a:lnTo>
                    <a:pt x="871" y="260"/>
                  </a:lnTo>
                  <a:lnTo>
                    <a:pt x="871" y="260"/>
                  </a:lnTo>
                  <a:lnTo>
                    <a:pt x="868" y="269"/>
                  </a:lnTo>
                  <a:lnTo>
                    <a:pt x="865" y="272"/>
                  </a:lnTo>
                  <a:lnTo>
                    <a:pt x="865" y="272"/>
                  </a:lnTo>
                  <a:lnTo>
                    <a:pt x="868" y="275"/>
                  </a:lnTo>
                  <a:lnTo>
                    <a:pt x="871" y="279"/>
                  </a:lnTo>
                  <a:lnTo>
                    <a:pt x="874" y="279"/>
                  </a:lnTo>
                  <a:lnTo>
                    <a:pt x="874" y="282"/>
                  </a:lnTo>
                  <a:lnTo>
                    <a:pt x="874" y="282"/>
                  </a:lnTo>
                  <a:lnTo>
                    <a:pt x="868" y="282"/>
                  </a:lnTo>
                  <a:lnTo>
                    <a:pt x="862" y="282"/>
                  </a:lnTo>
                  <a:lnTo>
                    <a:pt x="859" y="291"/>
                  </a:lnTo>
                  <a:lnTo>
                    <a:pt x="859" y="291"/>
                  </a:lnTo>
                  <a:lnTo>
                    <a:pt x="853" y="291"/>
                  </a:lnTo>
                  <a:lnTo>
                    <a:pt x="847" y="294"/>
                  </a:lnTo>
                  <a:lnTo>
                    <a:pt x="844" y="294"/>
                  </a:lnTo>
                  <a:lnTo>
                    <a:pt x="841" y="297"/>
                  </a:lnTo>
                  <a:lnTo>
                    <a:pt x="841" y="297"/>
                  </a:lnTo>
                  <a:lnTo>
                    <a:pt x="841" y="300"/>
                  </a:lnTo>
                  <a:lnTo>
                    <a:pt x="838" y="303"/>
                  </a:lnTo>
                  <a:lnTo>
                    <a:pt x="834" y="303"/>
                  </a:lnTo>
                  <a:lnTo>
                    <a:pt x="828" y="303"/>
                  </a:lnTo>
                  <a:lnTo>
                    <a:pt x="828" y="309"/>
                  </a:lnTo>
                  <a:lnTo>
                    <a:pt x="828" y="309"/>
                  </a:lnTo>
                  <a:lnTo>
                    <a:pt x="853" y="309"/>
                  </a:lnTo>
                  <a:lnTo>
                    <a:pt x="853" y="309"/>
                  </a:lnTo>
                  <a:close/>
                  <a:moveTo>
                    <a:pt x="1152" y="469"/>
                  </a:moveTo>
                  <a:lnTo>
                    <a:pt x="1152" y="469"/>
                  </a:lnTo>
                  <a:lnTo>
                    <a:pt x="1149" y="469"/>
                  </a:lnTo>
                  <a:lnTo>
                    <a:pt x="1146" y="472"/>
                  </a:lnTo>
                  <a:lnTo>
                    <a:pt x="1146" y="472"/>
                  </a:lnTo>
                  <a:lnTo>
                    <a:pt x="1134" y="475"/>
                  </a:lnTo>
                  <a:lnTo>
                    <a:pt x="1134" y="475"/>
                  </a:lnTo>
                  <a:lnTo>
                    <a:pt x="1134" y="481"/>
                  </a:lnTo>
                  <a:lnTo>
                    <a:pt x="1134" y="487"/>
                  </a:lnTo>
                  <a:lnTo>
                    <a:pt x="1134" y="490"/>
                  </a:lnTo>
                  <a:lnTo>
                    <a:pt x="1131" y="493"/>
                  </a:lnTo>
                  <a:lnTo>
                    <a:pt x="1131" y="493"/>
                  </a:lnTo>
                  <a:lnTo>
                    <a:pt x="1131" y="484"/>
                  </a:lnTo>
                  <a:lnTo>
                    <a:pt x="1128" y="481"/>
                  </a:lnTo>
                  <a:lnTo>
                    <a:pt x="1128" y="481"/>
                  </a:lnTo>
                  <a:lnTo>
                    <a:pt x="1128" y="481"/>
                  </a:lnTo>
                  <a:lnTo>
                    <a:pt x="1128" y="496"/>
                  </a:lnTo>
                  <a:lnTo>
                    <a:pt x="1128" y="496"/>
                  </a:lnTo>
                  <a:lnTo>
                    <a:pt x="1146" y="496"/>
                  </a:lnTo>
                  <a:lnTo>
                    <a:pt x="1146" y="496"/>
                  </a:lnTo>
                  <a:lnTo>
                    <a:pt x="1146" y="502"/>
                  </a:lnTo>
                  <a:lnTo>
                    <a:pt x="1149" y="505"/>
                  </a:lnTo>
                  <a:lnTo>
                    <a:pt x="1155" y="514"/>
                  </a:lnTo>
                  <a:lnTo>
                    <a:pt x="1155" y="514"/>
                  </a:lnTo>
                  <a:lnTo>
                    <a:pt x="1161" y="523"/>
                  </a:lnTo>
                  <a:lnTo>
                    <a:pt x="1167" y="530"/>
                  </a:lnTo>
                  <a:lnTo>
                    <a:pt x="1167" y="530"/>
                  </a:lnTo>
                  <a:lnTo>
                    <a:pt x="1161" y="533"/>
                  </a:lnTo>
                  <a:lnTo>
                    <a:pt x="1158" y="533"/>
                  </a:lnTo>
                  <a:lnTo>
                    <a:pt x="1158" y="539"/>
                  </a:lnTo>
                  <a:lnTo>
                    <a:pt x="1158" y="539"/>
                  </a:lnTo>
                  <a:lnTo>
                    <a:pt x="1161" y="545"/>
                  </a:lnTo>
                  <a:lnTo>
                    <a:pt x="1164" y="545"/>
                  </a:lnTo>
                  <a:lnTo>
                    <a:pt x="1164" y="551"/>
                  </a:lnTo>
                  <a:lnTo>
                    <a:pt x="1164" y="551"/>
                  </a:lnTo>
                  <a:lnTo>
                    <a:pt x="1179" y="551"/>
                  </a:lnTo>
                  <a:lnTo>
                    <a:pt x="1179" y="551"/>
                  </a:lnTo>
                  <a:lnTo>
                    <a:pt x="1182" y="545"/>
                  </a:lnTo>
                  <a:lnTo>
                    <a:pt x="1182" y="539"/>
                  </a:lnTo>
                  <a:lnTo>
                    <a:pt x="1182" y="526"/>
                  </a:lnTo>
                  <a:lnTo>
                    <a:pt x="1182" y="526"/>
                  </a:lnTo>
                  <a:lnTo>
                    <a:pt x="1176" y="523"/>
                  </a:lnTo>
                  <a:lnTo>
                    <a:pt x="1170" y="517"/>
                  </a:lnTo>
                  <a:lnTo>
                    <a:pt x="1170" y="517"/>
                  </a:lnTo>
                  <a:lnTo>
                    <a:pt x="1173" y="505"/>
                  </a:lnTo>
                  <a:lnTo>
                    <a:pt x="1173" y="502"/>
                  </a:lnTo>
                  <a:lnTo>
                    <a:pt x="1170" y="502"/>
                  </a:lnTo>
                  <a:lnTo>
                    <a:pt x="1167" y="502"/>
                  </a:lnTo>
                  <a:lnTo>
                    <a:pt x="1167" y="502"/>
                  </a:lnTo>
                  <a:lnTo>
                    <a:pt x="1164" y="493"/>
                  </a:lnTo>
                  <a:lnTo>
                    <a:pt x="1164" y="484"/>
                  </a:lnTo>
                  <a:lnTo>
                    <a:pt x="1158" y="469"/>
                  </a:lnTo>
                  <a:lnTo>
                    <a:pt x="1158" y="469"/>
                  </a:lnTo>
                  <a:lnTo>
                    <a:pt x="1152" y="469"/>
                  </a:lnTo>
                  <a:lnTo>
                    <a:pt x="1152" y="469"/>
                  </a:lnTo>
                  <a:close/>
                  <a:moveTo>
                    <a:pt x="1309" y="596"/>
                  </a:moveTo>
                  <a:lnTo>
                    <a:pt x="1309" y="596"/>
                  </a:lnTo>
                  <a:lnTo>
                    <a:pt x="1303" y="593"/>
                  </a:lnTo>
                  <a:lnTo>
                    <a:pt x="1300" y="596"/>
                  </a:lnTo>
                  <a:lnTo>
                    <a:pt x="1297" y="599"/>
                  </a:lnTo>
                  <a:lnTo>
                    <a:pt x="1294" y="602"/>
                  </a:lnTo>
                  <a:lnTo>
                    <a:pt x="1294" y="602"/>
                  </a:lnTo>
                  <a:lnTo>
                    <a:pt x="1291" y="599"/>
                  </a:lnTo>
                  <a:lnTo>
                    <a:pt x="1285" y="599"/>
                  </a:lnTo>
                  <a:lnTo>
                    <a:pt x="1285" y="599"/>
                  </a:lnTo>
                  <a:lnTo>
                    <a:pt x="1282" y="605"/>
                  </a:lnTo>
                  <a:lnTo>
                    <a:pt x="1276" y="608"/>
                  </a:lnTo>
                  <a:lnTo>
                    <a:pt x="1270" y="608"/>
                  </a:lnTo>
                  <a:lnTo>
                    <a:pt x="1264" y="611"/>
                  </a:lnTo>
                  <a:lnTo>
                    <a:pt x="1264" y="611"/>
                  </a:lnTo>
                  <a:lnTo>
                    <a:pt x="1264" y="614"/>
                  </a:lnTo>
                  <a:lnTo>
                    <a:pt x="1261" y="620"/>
                  </a:lnTo>
                  <a:lnTo>
                    <a:pt x="1261" y="620"/>
                  </a:lnTo>
                  <a:lnTo>
                    <a:pt x="1255" y="620"/>
                  </a:lnTo>
                  <a:lnTo>
                    <a:pt x="1255" y="620"/>
                  </a:lnTo>
                  <a:lnTo>
                    <a:pt x="1252" y="623"/>
                  </a:lnTo>
                  <a:lnTo>
                    <a:pt x="1252" y="623"/>
                  </a:lnTo>
                  <a:lnTo>
                    <a:pt x="1255" y="623"/>
                  </a:lnTo>
                  <a:lnTo>
                    <a:pt x="1255" y="626"/>
                  </a:lnTo>
                  <a:lnTo>
                    <a:pt x="1252" y="629"/>
                  </a:lnTo>
                  <a:lnTo>
                    <a:pt x="1252" y="635"/>
                  </a:lnTo>
                  <a:lnTo>
                    <a:pt x="1252" y="635"/>
                  </a:lnTo>
                  <a:lnTo>
                    <a:pt x="1258" y="638"/>
                  </a:lnTo>
                  <a:lnTo>
                    <a:pt x="1261" y="635"/>
                  </a:lnTo>
                  <a:lnTo>
                    <a:pt x="1264" y="629"/>
                  </a:lnTo>
                  <a:lnTo>
                    <a:pt x="1270" y="626"/>
                  </a:lnTo>
                  <a:lnTo>
                    <a:pt x="1270" y="626"/>
                  </a:lnTo>
                  <a:lnTo>
                    <a:pt x="1282" y="626"/>
                  </a:lnTo>
                  <a:lnTo>
                    <a:pt x="1294" y="626"/>
                  </a:lnTo>
                  <a:lnTo>
                    <a:pt x="1294" y="626"/>
                  </a:lnTo>
                  <a:lnTo>
                    <a:pt x="1300" y="626"/>
                  </a:lnTo>
                  <a:lnTo>
                    <a:pt x="1306" y="623"/>
                  </a:lnTo>
                  <a:lnTo>
                    <a:pt x="1306" y="623"/>
                  </a:lnTo>
                  <a:lnTo>
                    <a:pt x="1321" y="626"/>
                  </a:lnTo>
                  <a:lnTo>
                    <a:pt x="1330" y="632"/>
                  </a:lnTo>
                  <a:lnTo>
                    <a:pt x="1330" y="632"/>
                  </a:lnTo>
                  <a:lnTo>
                    <a:pt x="1324" y="632"/>
                  </a:lnTo>
                  <a:lnTo>
                    <a:pt x="1321" y="632"/>
                  </a:lnTo>
                  <a:lnTo>
                    <a:pt x="1321" y="635"/>
                  </a:lnTo>
                  <a:lnTo>
                    <a:pt x="1321" y="635"/>
                  </a:lnTo>
                  <a:lnTo>
                    <a:pt x="1324" y="635"/>
                  </a:lnTo>
                  <a:lnTo>
                    <a:pt x="1324" y="635"/>
                  </a:lnTo>
                  <a:lnTo>
                    <a:pt x="1324" y="638"/>
                  </a:lnTo>
                  <a:lnTo>
                    <a:pt x="1324" y="638"/>
                  </a:lnTo>
                  <a:lnTo>
                    <a:pt x="1330" y="638"/>
                  </a:lnTo>
                  <a:lnTo>
                    <a:pt x="1330" y="635"/>
                  </a:lnTo>
                  <a:lnTo>
                    <a:pt x="1330" y="635"/>
                  </a:lnTo>
                  <a:lnTo>
                    <a:pt x="1342" y="635"/>
                  </a:lnTo>
                  <a:lnTo>
                    <a:pt x="1352" y="632"/>
                  </a:lnTo>
                  <a:lnTo>
                    <a:pt x="1352" y="632"/>
                  </a:lnTo>
                  <a:lnTo>
                    <a:pt x="1358" y="629"/>
                  </a:lnTo>
                  <a:lnTo>
                    <a:pt x="1367" y="629"/>
                  </a:lnTo>
                  <a:lnTo>
                    <a:pt x="1373" y="629"/>
                  </a:lnTo>
                  <a:lnTo>
                    <a:pt x="1379" y="626"/>
                  </a:lnTo>
                  <a:lnTo>
                    <a:pt x="1379" y="626"/>
                  </a:lnTo>
                  <a:lnTo>
                    <a:pt x="1376" y="626"/>
                  </a:lnTo>
                  <a:lnTo>
                    <a:pt x="1373" y="623"/>
                  </a:lnTo>
                  <a:lnTo>
                    <a:pt x="1373" y="617"/>
                  </a:lnTo>
                  <a:lnTo>
                    <a:pt x="1376" y="614"/>
                  </a:lnTo>
                  <a:lnTo>
                    <a:pt x="1370" y="620"/>
                  </a:lnTo>
                  <a:lnTo>
                    <a:pt x="1370" y="620"/>
                  </a:lnTo>
                  <a:lnTo>
                    <a:pt x="1370" y="620"/>
                  </a:lnTo>
                  <a:lnTo>
                    <a:pt x="1367" y="620"/>
                  </a:lnTo>
                  <a:lnTo>
                    <a:pt x="1364" y="614"/>
                  </a:lnTo>
                  <a:lnTo>
                    <a:pt x="1364" y="602"/>
                  </a:lnTo>
                  <a:lnTo>
                    <a:pt x="1364" y="602"/>
                  </a:lnTo>
                  <a:lnTo>
                    <a:pt x="1358" y="602"/>
                  </a:lnTo>
                  <a:lnTo>
                    <a:pt x="1355" y="599"/>
                  </a:lnTo>
                  <a:lnTo>
                    <a:pt x="1355" y="596"/>
                  </a:lnTo>
                  <a:lnTo>
                    <a:pt x="1355" y="596"/>
                  </a:lnTo>
                  <a:lnTo>
                    <a:pt x="1333" y="596"/>
                  </a:lnTo>
                  <a:lnTo>
                    <a:pt x="1333" y="596"/>
                  </a:lnTo>
                  <a:lnTo>
                    <a:pt x="1336" y="587"/>
                  </a:lnTo>
                  <a:lnTo>
                    <a:pt x="1336" y="587"/>
                  </a:lnTo>
                  <a:lnTo>
                    <a:pt x="1333" y="581"/>
                  </a:lnTo>
                  <a:lnTo>
                    <a:pt x="1333" y="581"/>
                  </a:lnTo>
                  <a:lnTo>
                    <a:pt x="1327" y="584"/>
                  </a:lnTo>
                  <a:lnTo>
                    <a:pt x="1321" y="584"/>
                  </a:lnTo>
                  <a:lnTo>
                    <a:pt x="1309" y="581"/>
                  </a:lnTo>
                  <a:lnTo>
                    <a:pt x="1309" y="581"/>
                  </a:lnTo>
                  <a:lnTo>
                    <a:pt x="1306" y="590"/>
                  </a:lnTo>
                  <a:lnTo>
                    <a:pt x="1306" y="590"/>
                  </a:lnTo>
                  <a:lnTo>
                    <a:pt x="1309" y="596"/>
                  </a:lnTo>
                  <a:lnTo>
                    <a:pt x="1309" y="596"/>
                  </a:lnTo>
                  <a:close/>
                  <a:moveTo>
                    <a:pt x="1418" y="696"/>
                  </a:moveTo>
                  <a:lnTo>
                    <a:pt x="1418" y="696"/>
                  </a:lnTo>
                  <a:lnTo>
                    <a:pt x="1415" y="696"/>
                  </a:lnTo>
                  <a:lnTo>
                    <a:pt x="1415" y="693"/>
                  </a:lnTo>
                  <a:lnTo>
                    <a:pt x="1415" y="693"/>
                  </a:lnTo>
                  <a:lnTo>
                    <a:pt x="1421" y="693"/>
                  </a:lnTo>
                  <a:lnTo>
                    <a:pt x="1424" y="690"/>
                  </a:lnTo>
                  <a:lnTo>
                    <a:pt x="1424" y="681"/>
                  </a:lnTo>
                  <a:lnTo>
                    <a:pt x="1424" y="672"/>
                  </a:lnTo>
                  <a:lnTo>
                    <a:pt x="1427" y="669"/>
                  </a:lnTo>
                  <a:lnTo>
                    <a:pt x="1430" y="669"/>
                  </a:lnTo>
                  <a:lnTo>
                    <a:pt x="1430" y="669"/>
                  </a:lnTo>
                  <a:lnTo>
                    <a:pt x="1436" y="672"/>
                  </a:lnTo>
                  <a:lnTo>
                    <a:pt x="1442" y="672"/>
                  </a:lnTo>
                  <a:lnTo>
                    <a:pt x="1448" y="669"/>
                  </a:lnTo>
                  <a:lnTo>
                    <a:pt x="1457" y="669"/>
                  </a:lnTo>
                  <a:lnTo>
                    <a:pt x="1457" y="669"/>
                  </a:lnTo>
                  <a:lnTo>
                    <a:pt x="1451" y="660"/>
                  </a:lnTo>
                  <a:lnTo>
                    <a:pt x="1448" y="653"/>
                  </a:lnTo>
                  <a:lnTo>
                    <a:pt x="1439" y="647"/>
                  </a:lnTo>
                  <a:lnTo>
                    <a:pt x="1433" y="644"/>
                  </a:lnTo>
                  <a:lnTo>
                    <a:pt x="1415" y="641"/>
                  </a:lnTo>
                  <a:lnTo>
                    <a:pt x="1394" y="644"/>
                  </a:lnTo>
                  <a:lnTo>
                    <a:pt x="1394" y="644"/>
                  </a:lnTo>
                  <a:lnTo>
                    <a:pt x="1391" y="641"/>
                  </a:lnTo>
                  <a:lnTo>
                    <a:pt x="1391" y="635"/>
                  </a:lnTo>
                  <a:lnTo>
                    <a:pt x="1391" y="635"/>
                  </a:lnTo>
                  <a:lnTo>
                    <a:pt x="1385" y="635"/>
                  </a:lnTo>
                  <a:lnTo>
                    <a:pt x="1382" y="638"/>
                  </a:lnTo>
                  <a:lnTo>
                    <a:pt x="1376" y="641"/>
                  </a:lnTo>
                  <a:lnTo>
                    <a:pt x="1370" y="644"/>
                  </a:lnTo>
                  <a:lnTo>
                    <a:pt x="1370" y="644"/>
                  </a:lnTo>
                  <a:lnTo>
                    <a:pt x="1364" y="641"/>
                  </a:lnTo>
                  <a:lnTo>
                    <a:pt x="1364" y="638"/>
                  </a:lnTo>
                  <a:lnTo>
                    <a:pt x="1358" y="638"/>
                  </a:lnTo>
                  <a:lnTo>
                    <a:pt x="1358" y="638"/>
                  </a:lnTo>
                  <a:lnTo>
                    <a:pt x="1352" y="644"/>
                  </a:lnTo>
                  <a:lnTo>
                    <a:pt x="1345" y="647"/>
                  </a:lnTo>
                  <a:lnTo>
                    <a:pt x="1345" y="647"/>
                  </a:lnTo>
                  <a:lnTo>
                    <a:pt x="1339" y="650"/>
                  </a:lnTo>
                  <a:lnTo>
                    <a:pt x="1330" y="650"/>
                  </a:lnTo>
                  <a:lnTo>
                    <a:pt x="1330" y="650"/>
                  </a:lnTo>
                  <a:lnTo>
                    <a:pt x="1327" y="660"/>
                  </a:lnTo>
                  <a:lnTo>
                    <a:pt x="1321" y="663"/>
                  </a:lnTo>
                  <a:lnTo>
                    <a:pt x="1321" y="663"/>
                  </a:lnTo>
                  <a:lnTo>
                    <a:pt x="1321" y="684"/>
                  </a:lnTo>
                  <a:lnTo>
                    <a:pt x="1318" y="699"/>
                  </a:lnTo>
                  <a:lnTo>
                    <a:pt x="1318" y="711"/>
                  </a:lnTo>
                  <a:lnTo>
                    <a:pt x="1318" y="732"/>
                  </a:lnTo>
                  <a:lnTo>
                    <a:pt x="1318" y="732"/>
                  </a:lnTo>
                  <a:lnTo>
                    <a:pt x="1324" y="732"/>
                  </a:lnTo>
                  <a:lnTo>
                    <a:pt x="1330" y="729"/>
                  </a:lnTo>
                  <a:lnTo>
                    <a:pt x="1330" y="726"/>
                  </a:lnTo>
                  <a:lnTo>
                    <a:pt x="1339" y="726"/>
                  </a:lnTo>
                  <a:lnTo>
                    <a:pt x="1339" y="726"/>
                  </a:lnTo>
                  <a:lnTo>
                    <a:pt x="1339" y="714"/>
                  </a:lnTo>
                  <a:lnTo>
                    <a:pt x="1342" y="708"/>
                  </a:lnTo>
                  <a:lnTo>
                    <a:pt x="1342" y="708"/>
                  </a:lnTo>
                  <a:lnTo>
                    <a:pt x="1345" y="702"/>
                  </a:lnTo>
                  <a:lnTo>
                    <a:pt x="1345" y="693"/>
                  </a:lnTo>
                  <a:lnTo>
                    <a:pt x="1345" y="675"/>
                  </a:lnTo>
                  <a:lnTo>
                    <a:pt x="1345" y="675"/>
                  </a:lnTo>
                  <a:lnTo>
                    <a:pt x="1355" y="669"/>
                  </a:lnTo>
                  <a:lnTo>
                    <a:pt x="1355" y="669"/>
                  </a:lnTo>
                  <a:lnTo>
                    <a:pt x="1355" y="660"/>
                  </a:lnTo>
                  <a:lnTo>
                    <a:pt x="1355" y="657"/>
                  </a:lnTo>
                  <a:lnTo>
                    <a:pt x="1358" y="657"/>
                  </a:lnTo>
                  <a:lnTo>
                    <a:pt x="1358" y="657"/>
                  </a:lnTo>
                  <a:lnTo>
                    <a:pt x="1367" y="653"/>
                  </a:lnTo>
                  <a:lnTo>
                    <a:pt x="1376" y="650"/>
                  </a:lnTo>
                  <a:lnTo>
                    <a:pt x="1376" y="650"/>
                  </a:lnTo>
                  <a:lnTo>
                    <a:pt x="1373" y="657"/>
                  </a:lnTo>
                  <a:lnTo>
                    <a:pt x="1373" y="657"/>
                  </a:lnTo>
                  <a:lnTo>
                    <a:pt x="1379" y="660"/>
                  </a:lnTo>
                  <a:lnTo>
                    <a:pt x="1385" y="660"/>
                  </a:lnTo>
                  <a:lnTo>
                    <a:pt x="1388" y="660"/>
                  </a:lnTo>
                  <a:lnTo>
                    <a:pt x="1388" y="663"/>
                  </a:lnTo>
                  <a:lnTo>
                    <a:pt x="1388" y="663"/>
                  </a:lnTo>
                  <a:lnTo>
                    <a:pt x="1388" y="675"/>
                  </a:lnTo>
                  <a:lnTo>
                    <a:pt x="1388" y="684"/>
                  </a:lnTo>
                  <a:lnTo>
                    <a:pt x="1388" y="684"/>
                  </a:lnTo>
                  <a:lnTo>
                    <a:pt x="1391" y="684"/>
                  </a:lnTo>
                  <a:lnTo>
                    <a:pt x="1394" y="687"/>
                  </a:lnTo>
                  <a:lnTo>
                    <a:pt x="1394" y="687"/>
                  </a:lnTo>
                  <a:lnTo>
                    <a:pt x="1394" y="687"/>
                  </a:lnTo>
                  <a:lnTo>
                    <a:pt x="1391" y="690"/>
                  </a:lnTo>
                  <a:lnTo>
                    <a:pt x="1388" y="690"/>
                  </a:lnTo>
                  <a:lnTo>
                    <a:pt x="1388" y="693"/>
                  </a:lnTo>
                  <a:lnTo>
                    <a:pt x="1388" y="693"/>
                  </a:lnTo>
                  <a:lnTo>
                    <a:pt x="1397" y="693"/>
                  </a:lnTo>
                  <a:lnTo>
                    <a:pt x="1406" y="696"/>
                  </a:lnTo>
                  <a:lnTo>
                    <a:pt x="1415" y="699"/>
                  </a:lnTo>
                  <a:lnTo>
                    <a:pt x="1418" y="699"/>
                  </a:lnTo>
                  <a:lnTo>
                    <a:pt x="1418" y="696"/>
                  </a:lnTo>
                  <a:lnTo>
                    <a:pt x="1418" y="696"/>
                  </a:lnTo>
                  <a:close/>
                  <a:moveTo>
                    <a:pt x="1494" y="681"/>
                  </a:moveTo>
                  <a:lnTo>
                    <a:pt x="1494" y="681"/>
                  </a:lnTo>
                  <a:lnTo>
                    <a:pt x="1494" y="687"/>
                  </a:lnTo>
                  <a:lnTo>
                    <a:pt x="1494" y="687"/>
                  </a:lnTo>
                  <a:lnTo>
                    <a:pt x="1491" y="690"/>
                  </a:lnTo>
                  <a:lnTo>
                    <a:pt x="1485" y="690"/>
                  </a:lnTo>
                  <a:lnTo>
                    <a:pt x="1475" y="687"/>
                  </a:lnTo>
                  <a:lnTo>
                    <a:pt x="1466" y="681"/>
                  </a:lnTo>
                  <a:lnTo>
                    <a:pt x="1463" y="681"/>
                  </a:lnTo>
                  <a:lnTo>
                    <a:pt x="1460" y="684"/>
                  </a:lnTo>
                  <a:lnTo>
                    <a:pt x="1460" y="684"/>
                  </a:lnTo>
                  <a:lnTo>
                    <a:pt x="1460" y="690"/>
                  </a:lnTo>
                  <a:lnTo>
                    <a:pt x="1457" y="693"/>
                  </a:lnTo>
                  <a:lnTo>
                    <a:pt x="1451" y="696"/>
                  </a:lnTo>
                  <a:lnTo>
                    <a:pt x="1451" y="696"/>
                  </a:lnTo>
                  <a:lnTo>
                    <a:pt x="1457" y="702"/>
                  </a:lnTo>
                  <a:lnTo>
                    <a:pt x="1463" y="702"/>
                  </a:lnTo>
                  <a:lnTo>
                    <a:pt x="1475" y="699"/>
                  </a:lnTo>
                  <a:lnTo>
                    <a:pt x="1475" y="699"/>
                  </a:lnTo>
                  <a:lnTo>
                    <a:pt x="1491" y="702"/>
                  </a:lnTo>
                  <a:lnTo>
                    <a:pt x="1500" y="699"/>
                  </a:lnTo>
                  <a:lnTo>
                    <a:pt x="1506" y="696"/>
                  </a:lnTo>
                  <a:lnTo>
                    <a:pt x="1506" y="696"/>
                  </a:lnTo>
                  <a:lnTo>
                    <a:pt x="1503" y="696"/>
                  </a:lnTo>
                  <a:lnTo>
                    <a:pt x="1503" y="693"/>
                  </a:lnTo>
                  <a:lnTo>
                    <a:pt x="1506" y="693"/>
                  </a:lnTo>
                  <a:lnTo>
                    <a:pt x="1506" y="693"/>
                  </a:lnTo>
                  <a:lnTo>
                    <a:pt x="1509" y="690"/>
                  </a:lnTo>
                  <a:lnTo>
                    <a:pt x="1512" y="690"/>
                  </a:lnTo>
                  <a:lnTo>
                    <a:pt x="1512" y="687"/>
                  </a:lnTo>
                  <a:lnTo>
                    <a:pt x="1512" y="687"/>
                  </a:lnTo>
                  <a:lnTo>
                    <a:pt x="1506" y="687"/>
                  </a:lnTo>
                  <a:lnTo>
                    <a:pt x="1500" y="684"/>
                  </a:lnTo>
                  <a:lnTo>
                    <a:pt x="1497" y="681"/>
                  </a:lnTo>
                  <a:lnTo>
                    <a:pt x="1494" y="681"/>
                  </a:lnTo>
                  <a:lnTo>
                    <a:pt x="1494" y="681"/>
                  </a:lnTo>
                  <a:close/>
                  <a:moveTo>
                    <a:pt x="1436" y="711"/>
                  </a:moveTo>
                  <a:lnTo>
                    <a:pt x="1436" y="711"/>
                  </a:lnTo>
                  <a:lnTo>
                    <a:pt x="1433" y="708"/>
                  </a:lnTo>
                  <a:lnTo>
                    <a:pt x="1430" y="708"/>
                  </a:lnTo>
                  <a:lnTo>
                    <a:pt x="1427" y="708"/>
                  </a:lnTo>
                  <a:lnTo>
                    <a:pt x="1427" y="708"/>
                  </a:lnTo>
                  <a:lnTo>
                    <a:pt x="1427" y="717"/>
                  </a:lnTo>
                  <a:lnTo>
                    <a:pt x="1427" y="717"/>
                  </a:lnTo>
                  <a:lnTo>
                    <a:pt x="1406" y="717"/>
                  </a:lnTo>
                  <a:lnTo>
                    <a:pt x="1406" y="717"/>
                  </a:lnTo>
                  <a:lnTo>
                    <a:pt x="1409" y="720"/>
                  </a:lnTo>
                  <a:lnTo>
                    <a:pt x="1409" y="723"/>
                  </a:lnTo>
                  <a:lnTo>
                    <a:pt x="1403" y="723"/>
                  </a:lnTo>
                  <a:lnTo>
                    <a:pt x="1397" y="726"/>
                  </a:lnTo>
                  <a:lnTo>
                    <a:pt x="1394" y="726"/>
                  </a:lnTo>
                  <a:lnTo>
                    <a:pt x="1394" y="729"/>
                  </a:lnTo>
                  <a:lnTo>
                    <a:pt x="1394" y="729"/>
                  </a:lnTo>
                  <a:lnTo>
                    <a:pt x="1406" y="729"/>
                  </a:lnTo>
                  <a:lnTo>
                    <a:pt x="1406" y="729"/>
                  </a:lnTo>
                  <a:lnTo>
                    <a:pt x="1406" y="732"/>
                  </a:lnTo>
                  <a:lnTo>
                    <a:pt x="1403" y="738"/>
                  </a:lnTo>
                  <a:lnTo>
                    <a:pt x="1403" y="738"/>
                  </a:lnTo>
                  <a:lnTo>
                    <a:pt x="1409" y="738"/>
                  </a:lnTo>
                  <a:lnTo>
                    <a:pt x="1412" y="735"/>
                  </a:lnTo>
                  <a:lnTo>
                    <a:pt x="1415" y="729"/>
                  </a:lnTo>
                  <a:lnTo>
                    <a:pt x="1418" y="729"/>
                  </a:lnTo>
                  <a:lnTo>
                    <a:pt x="1418" y="729"/>
                  </a:lnTo>
                  <a:lnTo>
                    <a:pt x="1427" y="732"/>
                  </a:lnTo>
                  <a:lnTo>
                    <a:pt x="1439" y="732"/>
                  </a:lnTo>
                  <a:lnTo>
                    <a:pt x="1439" y="732"/>
                  </a:lnTo>
                  <a:lnTo>
                    <a:pt x="1439" y="729"/>
                  </a:lnTo>
                  <a:lnTo>
                    <a:pt x="1442" y="726"/>
                  </a:lnTo>
                  <a:lnTo>
                    <a:pt x="1451" y="723"/>
                  </a:lnTo>
                  <a:lnTo>
                    <a:pt x="1460" y="720"/>
                  </a:lnTo>
                  <a:lnTo>
                    <a:pt x="1460" y="714"/>
                  </a:lnTo>
                  <a:lnTo>
                    <a:pt x="1460" y="708"/>
                  </a:lnTo>
                  <a:lnTo>
                    <a:pt x="1460" y="708"/>
                  </a:lnTo>
                  <a:lnTo>
                    <a:pt x="1451" y="708"/>
                  </a:lnTo>
                  <a:lnTo>
                    <a:pt x="1445" y="708"/>
                  </a:lnTo>
                  <a:lnTo>
                    <a:pt x="1436" y="711"/>
                  </a:lnTo>
                  <a:lnTo>
                    <a:pt x="1436" y="71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4" name="Freeform 91"/>
            <p:cNvSpPr>
              <a:spLocks/>
            </p:cNvSpPr>
            <p:nvPr/>
          </p:nvSpPr>
          <p:spPr bwMode="auto">
            <a:xfrm>
              <a:off x="5218113" y="2776538"/>
              <a:ext cx="206375" cy="303212"/>
            </a:xfrm>
            <a:custGeom>
              <a:avLst/>
              <a:gdLst>
                <a:gd name="T0" fmla="*/ 39 w 130"/>
                <a:gd name="T1" fmla="*/ 24 h 191"/>
                <a:gd name="T2" fmla="*/ 57 w 130"/>
                <a:gd name="T3" fmla="*/ 18 h 191"/>
                <a:gd name="T4" fmla="*/ 69 w 130"/>
                <a:gd name="T5" fmla="*/ 21 h 191"/>
                <a:gd name="T6" fmla="*/ 69 w 130"/>
                <a:gd name="T7" fmla="*/ 43 h 191"/>
                <a:gd name="T8" fmla="*/ 48 w 130"/>
                <a:gd name="T9" fmla="*/ 55 h 191"/>
                <a:gd name="T10" fmla="*/ 57 w 130"/>
                <a:gd name="T11" fmla="*/ 64 h 191"/>
                <a:gd name="T12" fmla="*/ 75 w 130"/>
                <a:gd name="T13" fmla="*/ 67 h 191"/>
                <a:gd name="T14" fmla="*/ 84 w 130"/>
                <a:gd name="T15" fmla="*/ 85 h 191"/>
                <a:gd name="T16" fmla="*/ 87 w 130"/>
                <a:gd name="T17" fmla="*/ 94 h 191"/>
                <a:gd name="T18" fmla="*/ 93 w 130"/>
                <a:gd name="T19" fmla="*/ 100 h 191"/>
                <a:gd name="T20" fmla="*/ 96 w 130"/>
                <a:gd name="T21" fmla="*/ 106 h 191"/>
                <a:gd name="T22" fmla="*/ 112 w 130"/>
                <a:gd name="T23" fmla="*/ 109 h 191"/>
                <a:gd name="T24" fmla="*/ 103 w 130"/>
                <a:gd name="T25" fmla="*/ 127 h 191"/>
                <a:gd name="T26" fmla="*/ 127 w 130"/>
                <a:gd name="T27" fmla="*/ 130 h 191"/>
                <a:gd name="T28" fmla="*/ 127 w 130"/>
                <a:gd name="T29" fmla="*/ 142 h 191"/>
                <a:gd name="T30" fmla="*/ 127 w 130"/>
                <a:gd name="T31" fmla="*/ 154 h 191"/>
                <a:gd name="T32" fmla="*/ 118 w 130"/>
                <a:gd name="T33" fmla="*/ 157 h 191"/>
                <a:gd name="T34" fmla="*/ 127 w 130"/>
                <a:gd name="T35" fmla="*/ 160 h 191"/>
                <a:gd name="T36" fmla="*/ 118 w 130"/>
                <a:gd name="T37" fmla="*/ 173 h 191"/>
                <a:gd name="T38" fmla="*/ 106 w 130"/>
                <a:gd name="T39" fmla="*/ 179 h 191"/>
                <a:gd name="T40" fmla="*/ 78 w 130"/>
                <a:gd name="T41" fmla="*/ 176 h 191"/>
                <a:gd name="T42" fmla="*/ 60 w 130"/>
                <a:gd name="T43" fmla="*/ 182 h 191"/>
                <a:gd name="T44" fmla="*/ 42 w 130"/>
                <a:gd name="T45" fmla="*/ 185 h 191"/>
                <a:gd name="T46" fmla="*/ 24 w 130"/>
                <a:gd name="T47" fmla="*/ 191 h 191"/>
                <a:gd name="T48" fmla="*/ 21 w 130"/>
                <a:gd name="T49" fmla="*/ 179 h 191"/>
                <a:gd name="T50" fmla="*/ 30 w 130"/>
                <a:gd name="T51" fmla="*/ 176 h 191"/>
                <a:gd name="T52" fmla="*/ 33 w 130"/>
                <a:gd name="T53" fmla="*/ 179 h 191"/>
                <a:gd name="T54" fmla="*/ 36 w 130"/>
                <a:gd name="T55" fmla="*/ 176 h 191"/>
                <a:gd name="T56" fmla="*/ 42 w 130"/>
                <a:gd name="T57" fmla="*/ 170 h 191"/>
                <a:gd name="T58" fmla="*/ 60 w 130"/>
                <a:gd name="T59" fmla="*/ 167 h 191"/>
                <a:gd name="T60" fmla="*/ 48 w 130"/>
                <a:gd name="T61" fmla="*/ 157 h 191"/>
                <a:gd name="T62" fmla="*/ 30 w 130"/>
                <a:gd name="T63" fmla="*/ 154 h 191"/>
                <a:gd name="T64" fmla="*/ 36 w 130"/>
                <a:gd name="T65" fmla="*/ 130 h 191"/>
                <a:gd name="T66" fmla="*/ 36 w 130"/>
                <a:gd name="T67" fmla="*/ 127 h 191"/>
                <a:gd name="T68" fmla="*/ 42 w 130"/>
                <a:gd name="T69" fmla="*/ 124 h 191"/>
                <a:gd name="T70" fmla="*/ 54 w 130"/>
                <a:gd name="T71" fmla="*/ 127 h 191"/>
                <a:gd name="T72" fmla="*/ 54 w 130"/>
                <a:gd name="T73" fmla="*/ 118 h 191"/>
                <a:gd name="T74" fmla="*/ 57 w 130"/>
                <a:gd name="T75" fmla="*/ 103 h 191"/>
                <a:gd name="T76" fmla="*/ 48 w 130"/>
                <a:gd name="T77" fmla="*/ 97 h 191"/>
                <a:gd name="T78" fmla="*/ 45 w 130"/>
                <a:gd name="T79" fmla="*/ 85 h 191"/>
                <a:gd name="T80" fmla="*/ 30 w 130"/>
                <a:gd name="T81" fmla="*/ 91 h 191"/>
                <a:gd name="T82" fmla="*/ 27 w 130"/>
                <a:gd name="T83" fmla="*/ 67 h 191"/>
                <a:gd name="T84" fmla="*/ 12 w 130"/>
                <a:gd name="T85" fmla="*/ 61 h 191"/>
                <a:gd name="T86" fmla="*/ 15 w 130"/>
                <a:gd name="T87" fmla="*/ 37 h 191"/>
                <a:gd name="T88" fmla="*/ 0 w 130"/>
                <a:gd name="T89" fmla="*/ 21 h 191"/>
                <a:gd name="T90" fmla="*/ 18 w 130"/>
                <a:gd name="T91" fmla="*/ 6 h 191"/>
                <a:gd name="T92" fmla="*/ 57 w 130"/>
                <a:gd name="T93" fmla="*/ 0 h 191"/>
                <a:gd name="T94" fmla="*/ 36 w 130"/>
                <a:gd name="T95" fmla="*/ 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191">
                  <a:moveTo>
                    <a:pt x="36" y="21"/>
                  </a:moveTo>
                  <a:lnTo>
                    <a:pt x="36" y="21"/>
                  </a:lnTo>
                  <a:lnTo>
                    <a:pt x="39" y="24"/>
                  </a:lnTo>
                  <a:lnTo>
                    <a:pt x="42" y="24"/>
                  </a:lnTo>
                  <a:lnTo>
                    <a:pt x="48" y="21"/>
                  </a:lnTo>
                  <a:lnTo>
                    <a:pt x="57" y="18"/>
                  </a:lnTo>
                  <a:lnTo>
                    <a:pt x="66" y="18"/>
                  </a:lnTo>
                  <a:lnTo>
                    <a:pt x="66" y="18"/>
                  </a:lnTo>
                  <a:lnTo>
                    <a:pt x="69" y="21"/>
                  </a:lnTo>
                  <a:lnTo>
                    <a:pt x="69" y="27"/>
                  </a:lnTo>
                  <a:lnTo>
                    <a:pt x="69" y="43"/>
                  </a:lnTo>
                  <a:lnTo>
                    <a:pt x="69" y="43"/>
                  </a:lnTo>
                  <a:lnTo>
                    <a:pt x="57" y="46"/>
                  </a:lnTo>
                  <a:lnTo>
                    <a:pt x="51" y="49"/>
                  </a:lnTo>
                  <a:lnTo>
                    <a:pt x="48" y="55"/>
                  </a:lnTo>
                  <a:lnTo>
                    <a:pt x="48" y="55"/>
                  </a:lnTo>
                  <a:lnTo>
                    <a:pt x="54" y="58"/>
                  </a:lnTo>
                  <a:lnTo>
                    <a:pt x="57" y="64"/>
                  </a:lnTo>
                  <a:lnTo>
                    <a:pt x="66" y="67"/>
                  </a:lnTo>
                  <a:lnTo>
                    <a:pt x="75" y="67"/>
                  </a:lnTo>
                  <a:lnTo>
                    <a:pt x="75" y="67"/>
                  </a:lnTo>
                  <a:lnTo>
                    <a:pt x="75" y="73"/>
                  </a:lnTo>
                  <a:lnTo>
                    <a:pt x="81" y="79"/>
                  </a:lnTo>
                  <a:lnTo>
                    <a:pt x="84" y="85"/>
                  </a:lnTo>
                  <a:lnTo>
                    <a:pt x="87" y="88"/>
                  </a:lnTo>
                  <a:lnTo>
                    <a:pt x="87" y="94"/>
                  </a:lnTo>
                  <a:lnTo>
                    <a:pt x="87" y="94"/>
                  </a:lnTo>
                  <a:lnTo>
                    <a:pt x="87" y="97"/>
                  </a:lnTo>
                  <a:lnTo>
                    <a:pt x="90" y="97"/>
                  </a:lnTo>
                  <a:lnTo>
                    <a:pt x="93" y="100"/>
                  </a:lnTo>
                  <a:lnTo>
                    <a:pt x="93" y="103"/>
                  </a:lnTo>
                  <a:lnTo>
                    <a:pt x="93" y="103"/>
                  </a:lnTo>
                  <a:lnTo>
                    <a:pt x="96" y="106"/>
                  </a:lnTo>
                  <a:lnTo>
                    <a:pt x="103" y="106"/>
                  </a:lnTo>
                  <a:lnTo>
                    <a:pt x="106" y="109"/>
                  </a:lnTo>
                  <a:lnTo>
                    <a:pt x="112" y="109"/>
                  </a:lnTo>
                  <a:lnTo>
                    <a:pt x="112" y="109"/>
                  </a:lnTo>
                  <a:lnTo>
                    <a:pt x="103" y="127"/>
                  </a:lnTo>
                  <a:lnTo>
                    <a:pt x="103" y="127"/>
                  </a:lnTo>
                  <a:lnTo>
                    <a:pt x="118" y="127"/>
                  </a:lnTo>
                  <a:lnTo>
                    <a:pt x="124" y="127"/>
                  </a:lnTo>
                  <a:lnTo>
                    <a:pt x="127" y="130"/>
                  </a:lnTo>
                  <a:lnTo>
                    <a:pt x="127" y="130"/>
                  </a:lnTo>
                  <a:lnTo>
                    <a:pt x="127" y="136"/>
                  </a:lnTo>
                  <a:lnTo>
                    <a:pt x="127" y="142"/>
                  </a:lnTo>
                  <a:lnTo>
                    <a:pt x="130" y="148"/>
                  </a:lnTo>
                  <a:lnTo>
                    <a:pt x="127" y="154"/>
                  </a:lnTo>
                  <a:lnTo>
                    <a:pt x="127" y="154"/>
                  </a:lnTo>
                  <a:lnTo>
                    <a:pt x="118" y="154"/>
                  </a:lnTo>
                  <a:lnTo>
                    <a:pt x="118" y="154"/>
                  </a:lnTo>
                  <a:lnTo>
                    <a:pt x="118" y="157"/>
                  </a:lnTo>
                  <a:lnTo>
                    <a:pt x="121" y="157"/>
                  </a:lnTo>
                  <a:lnTo>
                    <a:pt x="127" y="160"/>
                  </a:lnTo>
                  <a:lnTo>
                    <a:pt x="127" y="160"/>
                  </a:lnTo>
                  <a:lnTo>
                    <a:pt x="121" y="164"/>
                  </a:lnTo>
                  <a:lnTo>
                    <a:pt x="118" y="167"/>
                  </a:lnTo>
                  <a:lnTo>
                    <a:pt x="118" y="173"/>
                  </a:lnTo>
                  <a:lnTo>
                    <a:pt x="118" y="173"/>
                  </a:lnTo>
                  <a:lnTo>
                    <a:pt x="112" y="176"/>
                  </a:lnTo>
                  <a:lnTo>
                    <a:pt x="106" y="179"/>
                  </a:lnTo>
                  <a:lnTo>
                    <a:pt x="106" y="179"/>
                  </a:lnTo>
                  <a:lnTo>
                    <a:pt x="87" y="176"/>
                  </a:lnTo>
                  <a:lnTo>
                    <a:pt x="78" y="176"/>
                  </a:lnTo>
                  <a:lnTo>
                    <a:pt x="66" y="176"/>
                  </a:lnTo>
                  <a:lnTo>
                    <a:pt x="66" y="176"/>
                  </a:lnTo>
                  <a:lnTo>
                    <a:pt x="60" y="182"/>
                  </a:lnTo>
                  <a:lnTo>
                    <a:pt x="48" y="179"/>
                  </a:lnTo>
                  <a:lnTo>
                    <a:pt x="48" y="179"/>
                  </a:lnTo>
                  <a:lnTo>
                    <a:pt x="42" y="185"/>
                  </a:lnTo>
                  <a:lnTo>
                    <a:pt x="33" y="191"/>
                  </a:lnTo>
                  <a:lnTo>
                    <a:pt x="27" y="191"/>
                  </a:lnTo>
                  <a:lnTo>
                    <a:pt x="24" y="191"/>
                  </a:lnTo>
                  <a:lnTo>
                    <a:pt x="21" y="185"/>
                  </a:lnTo>
                  <a:lnTo>
                    <a:pt x="21" y="179"/>
                  </a:lnTo>
                  <a:lnTo>
                    <a:pt x="21" y="179"/>
                  </a:lnTo>
                  <a:lnTo>
                    <a:pt x="24" y="182"/>
                  </a:lnTo>
                  <a:lnTo>
                    <a:pt x="27" y="179"/>
                  </a:lnTo>
                  <a:lnTo>
                    <a:pt x="30" y="176"/>
                  </a:lnTo>
                  <a:lnTo>
                    <a:pt x="30" y="176"/>
                  </a:lnTo>
                  <a:lnTo>
                    <a:pt x="33" y="179"/>
                  </a:lnTo>
                  <a:lnTo>
                    <a:pt x="33" y="179"/>
                  </a:lnTo>
                  <a:lnTo>
                    <a:pt x="33" y="179"/>
                  </a:lnTo>
                  <a:lnTo>
                    <a:pt x="36" y="179"/>
                  </a:lnTo>
                  <a:lnTo>
                    <a:pt x="36" y="176"/>
                  </a:lnTo>
                  <a:lnTo>
                    <a:pt x="36" y="173"/>
                  </a:lnTo>
                  <a:lnTo>
                    <a:pt x="36" y="173"/>
                  </a:lnTo>
                  <a:lnTo>
                    <a:pt x="42" y="170"/>
                  </a:lnTo>
                  <a:lnTo>
                    <a:pt x="48" y="170"/>
                  </a:lnTo>
                  <a:lnTo>
                    <a:pt x="60" y="167"/>
                  </a:lnTo>
                  <a:lnTo>
                    <a:pt x="60" y="167"/>
                  </a:lnTo>
                  <a:lnTo>
                    <a:pt x="60" y="160"/>
                  </a:lnTo>
                  <a:lnTo>
                    <a:pt x="57" y="157"/>
                  </a:lnTo>
                  <a:lnTo>
                    <a:pt x="48" y="157"/>
                  </a:lnTo>
                  <a:lnTo>
                    <a:pt x="39" y="157"/>
                  </a:lnTo>
                  <a:lnTo>
                    <a:pt x="30" y="154"/>
                  </a:lnTo>
                  <a:lnTo>
                    <a:pt x="30" y="154"/>
                  </a:lnTo>
                  <a:lnTo>
                    <a:pt x="30" y="130"/>
                  </a:lnTo>
                  <a:lnTo>
                    <a:pt x="30" y="130"/>
                  </a:lnTo>
                  <a:lnTo>
                    <a:pt x="36" y="130"/>
                  </a:lnTo>
                  <a:lnTo>
                    <a:pt x="39" y="130"/>
                  </a:lnTo>
                  <a:lnTo>
                    <a:pt x="39" y="127"/>
                  </a:lnTo>
                  <a:lnTo>
                    <a:pt x="36" y="127"/>
                  </a:lnTo>
                  <a:lnTo>
                    <a:pt x="36" y="127"/>
                  </a:lnTo>
                  <a:lnTo>
                    <a:pt x="39" y="121"/>
                  </a:lnTo>
                  <a:lnTo>
                    <a:pt x="42" y="124"/>
                  </a:lnTo>
                  <a:lnTo>
                    <a:pt x="48" y="127"/>
                  </a:lnTo>
                  <a:lnTo>
                    <a:pt x="54" y="127"/>
                  </a:lnTo>
                  <a:lnTo>
                    <a:pt x="54" y="127"/>
                  </a:lnTo>
                  <a:lnTo>
                    <a:pt x="54" y="127"/>
                  </a:lnTo>
                  <a:lnTo>
                    <a:pt x="57" y="124"/>
                  </a:lnTo>
                  <a:lnTo>
                    <a:pt x="54" y="118"/>
                  </a:lnTo>
                  <a:lnTo>
                    <a:pt x="54" y="109"/>
                  </a:lnTo>
                  <a:lnTo>
                    <a:pt x="54" y="106"/>
                  </a:lnTo>
                  <a:lnTo>
                    <a:pt x="57" y="103"/>
                  </a:lnTo>
                  <a:lnTo>
                    <a:pt x="57" y="103"/>
                  </a:lnTo>
                  <a:lnTo>
                    <a:pt x="54" y="97"/>
                  </a:lnTo>
                  <a:lnTo>
                    <a:pt x="48" y="97"/>
                  </a:lnTo>
                  <a:lnTo>
                    <a:pt x="45" y="94"/>
                  </a:lnTo>
                  <a:lnTo>
                    <a:pt x="45" y="85"/>
                  </a:lnTo>
                  <a:lnTo>
                    <a:pt x="45" y="85"/>
                  </a:lnTo>
                  <a:lnTo>
                    <a:pt x="39" y="91"/>
                  </a:lnTo>
                  <a:lnTo>
                    <a:pt x="30" y="91"/>
                  </a:lnTo>
                  <a:lnTo>
                    <a:pt x="30" y="91"/>
                  </a:lnTo>
                  <a:lnTo>
                    <a:pt x="30" y="70"/>
                  </a:lnTo>
                  <a:lnTo>
                    <a:pt x="30" y="70"/>
                  </a:lnTo>
                  <a:lnTo>
                    <a:pt x="27" y="67"/>
                  </a:lnTo>
                  <a:lnTo>
                    <a:pt x="21" y="64"/>
                  </a:lnTo>
                  <a:lnTo>
                    <a:pt x="18" y="64"/>
                  </a:lnTo>
                  <a:lnTo>
                    <a:pt x="12" y="61"/>
                  </a:lnTo>
                  <a:lnTo>
                    <a:pt x="12" y="61"/>
                  </a:lnTo>
                  <a:lnTo>
                    <a:pt x="18" y="49"/>
                  </a:lnTo>
                  <a:lnTo>
                    <a:pt x="15" y="37"/>
                  </a:lnTo>
                  <a:lnTo>
                    <a:pt x="12" y="27"/>
                  </a:lnTo>
                  <a:lnTo>
                    <a:pt x="6" y="21"/>
                  </a:lnTo>
                  <a:lnTo>
                    <a:pt x="0" y="21"/>
                  </a:lnTo>
                  <a:lnTo>
                    <a:pt x="0" y="21"/>
                  </a:lnTo>
                  <a:lnTo>
                    <a:pt x="12" y="12"/>
                  </a:lnTo>
                  <a:lnTo>
                    <a:pt x="18" y="6"/>
                  </a:lnTo>
                  <a:lnTo>
                    <a:pt x="21" y="0"/>
                  </a:lnTo>
                  <a:lnTo>
                    <a:pt x="21" y="0"/>
                  </a:lnTo>
                  <a:lnTo>
                    <a:pt x="57" y="0"/>
                  </a:lnTo>
                  <a:lnTo>
                    <a:pt x="57" y="0"/>
                  </a:lnTo>
                  <a:lnTo>
                    <a:pt x="48" y="9"/>
                  </a:lnTo>
                  <a:lnTo>
                    <a:pt x="36" y="21"/>
                  </a:lnTo>
                  <a:lnTo>
                    <a:pt x="36" y="2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5" name="Freeform 92"/>
            <p:cNvSpPr>
              <a:spLocks/>
            </p:cNvSpPr>
            <p:nvPr/>
          </p:nvSpPr>
          <p:spPr bwMode="auto">
            <a:xfrm>
              <a:off x="1320800" y="2795588"/>
              <a:ext cx="52388" cy="39687"/>
            </a:xfrm>
            <a:custGeom>
              <a:avLst/>
              <a:gdLst>
                <a:gd name="T0" fmla="*/ 27 w 33"/>
                <a:gd name="T1" fmla="*/ 0 h 25"/>
                <a:gd name="T2" fmla="*/ 27 w 33"/>
                <a:gd name="T3" fmla="*/ 0 h 25"/>
                <a:gd name="T4" fmla="*/ 27 w 33"/>
                <a:gd name="T5" fmla="*/ 6 h 25"/>
                <a:gd name="T6" fmla="*/ 27 w 33"/>
                <a:gd name="T7" fmla="*/ 9 h 25"/>
                <a:gd name="T8" fmla="*/ 27 w 33"/>
                <a:gd name="T9" fmla="*/ 12 h 25"/>
                <a:gd name="T10" fmla="*/ 33 w 33"/>
                <a:gd name="T11" fmla="*/ 18 h 25"/>
                <a:gd name="T12" fmla="*/ 33 w 33"/>
                <a:gd name="T13" fmla="*/ 18 h 25"/>
                <a:gd name="T14" fmla="*/ 30 w 33"/>
                <a:gd name="T15" fmla="*/ 21 h 25"/>
                <a:gd name="T16" fmla="*/ 24 w 33"/>
                <a:gd name="T17" fmla="*/ 21 h 25"/>
                <a:gd name="T18" fmla="*/ 12 w 33"/>
                <a:gd name="T19" fmla="*/ 25 h 25"/>
                <a:gd name="T20" fmla="*/ 12 w 33"/>
                <a:gd name="T21" fmla="*/ 25 h 25"/>
                <a:gd name="T22" fmla="*/ 12 w 33"/>
                <a:gd name="T23" fmla="*/ 18 h 25"/>
                <a:gd name="T24" fmla="*/ 12 w 33"/>
                <a:gd name="T25" fmla="*/ 18 h 25"/>
                <a:gd name="T26" fmla="*/ 9 w 33"/>
                <a:gd name="T27" fmla="*/ 18 h 25"/>
                <a:gd name="T28" fmla="*/ 3 w 33"/>
                <a:gd name="T29" fmla="*/ 21 h 25"/>
                <a:gd name="T30" fmla="*/ 3 w 33"/>
                <a:gd name="T31" fmla="*/ 21 h 25"/>
                <a:gd name="T32" fmla="*/ 0 w 33"/>
                <a:gd name="T33" fmla="*/ 18 h 25"/>
                <a:gd name="T34" fmla="*/ 3 w 33"/>
                <a:gd name="T35" fmla="*/ 18 h 25"/>
                <a:gd name="T36" fmla="*/ 9 w 33"/>
                <a:gd name="T37" fmla="*/ 18 h 25"/>
                <a:gd name="T38" fmla="*/ 9 w 33"/>
                <a:gd name="T39" fmla="*/ 18 h 25"/>
                <a:gd name="T40" fmla="*/ 15 w 33"/>
                <a:gd name="T41" fmla="*/ 6 h 25"/>
                <a:gd name="T42" fmla="*/ 21 w 33"/>
                <a:gd name="T43" fmla="*/ 3 h 25"/>
                <a:gd name="T44" fmla="*/ 27 w 33"/>
                <a:gd name="T45" fmla="*/ 0 h 25"/>
                <a:gd name="T46" fmla="*/ 27 w 33"/>
                <a:gd name="T4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25">
                  <a:moveTo>
                    <a:pt x="27" y="0"/>
                  </a:moveTo>
                  <a:lnTo>
                    <a:pt x="27" y="0"/>
                  </a:lnTo>
                  <a:lnTo>
                    <a:pt x="27" y="6"/>
                  </a:lnTo>
                  <a:lnTo>
                    <a:pt x="27" y="9"/>
                  </a:lnTo>
                  <a:lnTo>
                    <a:pt x="27" y="12"/>
                  </a:lnTo>
                  <a:lnTo>
                    <a:pt x="33" y="18"/>
                  </a:lnTo>
                  <a:lnTo>
                    <a:pt x="33" y="18"/>
                  </a:lnTo>
                  <a:lnTo>
                    <a:pt x="30" y="21"/>
                  </a:lnTo>
                  <a:lnTo>
                    <a:pt x="24" y="21"/>
                  </a:lnTo>
                  <a:lnTo>
                    <a:pt x="12" y="25"/>
                  </a:lnTo>
                  <a:lnTo>
                    <a:pt x="12" y="25"/>
                  </a:lnTo>
                  <a:lnTo>
                    <a:pt x="12" y="18"/>
                  </a:lnTo>
                  <a:lnTo>
                    <a:pt x="12" y="18"/>
                  </a:lnTo>
                  <a:lnTo>
                    <a:pt x="9" y="18"/>
                  </a:lnTo>
                  <a:lnTo>
                    <a:pt x="3" y="21"/>
                  </a:lnTo>
                  <a:lnTo>
                    <a:pt x="3" y="21"/>
                  </a:lnTo>
                  <a:lnTo>
                    <a:pt x="0" y="18"/>
                  </a:lnTo>
                  <a:lnTo>
                    <a:pt x="3" y="18"/>
                  </a:lnTo>
                  <a:lnTo>
                    <a:pt x="9" y="18"/>
                  </a:lnTo>
                  <a:lnTo>
                    <a:pt x="9" y="18"/>
                  </a:lnTo>
                  <a:lnTo>
                    <a:pt x="15" y="6"/>
                  </a:lnTo>
                  <a:lnTo>
                    <a:pt x="21" y="3"/>
                  </a:lnTo>
                  <a:lnTo>
                    <a:pt x="27" y="0"/>
                  </a:lnTo>
                  <a:lnTo>
                    <a:pt x="27"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6" name="Freeform 93"/>
            <p:cNvSpPr>
              <a:spLocks/>
            </p:cNvSpPr>
            <p:nvPr/>
          </p:nvSpPr>
          <p:spPr bwMode="auto">
            <a:xfrm>
              <a:off x="9067800" y="3314700"/>
              <a:ext cx="33338" cy="33337"/>
            </a:xfrm>
            <a:custGeom>
              <a:avLst/>
              <a:gdLst>
                <a:gd name="T0" fmla="*/ 3 w 21"/>
                <a:gd name="T1" fmla="*/ 3 h 21"/>
                <a:gd name="T2" fmla="*/ 3 w 21"/>
                <a:gd name="T3" fmla="*/ 3 h 21"/>
                <a:gd name="T4" fmla="*/ 6 w 21"/>
                <a:gd name="T5" fmla="*/ 0 h 21"/>
                <a:gd name="T6" fmla="*/ 9 w 21"/>
                <a:gd name="T7" fmla="*/ 0 h 21"/>
                <a:gd name="T8" fmla="*/ 15 w 21"/>
                <a:gd name="T9" fmla="*/ 0 h 21"/>
                <a:gd name="T10" fmla="*/ 21 w 21"/>
                <a:gd name="T11" fmla="*/ 0 h 21"/>
                <a:gd name="T12" fmla="*/ 21 w 21"/>
                <a:gd name="T13" fmla="*/ 0 h 21"/>
                <a:gd name="T14" fmla="*/ 15 w 21"/>
                <a:gd name="T15" fmla="*/ 15 h 21"/>
                <a:gd name="T16" fmla="*/ 9 w 21"/>
                <a:gd name="T17" fmla="*/ 18 h 21"/>
                <a:gd name="T18" fmla="*/ 0 w 21"/>
                <a:gd name="T19" fmla="*/ 21 h 21"/>
                <a:gd name="T20" fmla="*/ 0 w 21"/>
                <a:gd name="T21" fmla="*/ 21 h 21"/>
                <a:gd name="T22" fmla="*/ 3 w 21"/>
                <a:gd name="T23" fmla="*/ 15 h 21"/>
                <a:gd name="T24" fmla="*/ 6 w 21"/>
                <a:gd name="T25" fmla="*/ 12 h 21"/>
                <a:gd name="T26" fmla="*/ 9 w 21"/>
                <a:gd name="T27" fmla="*/ 6 h 21"/>
                <a:gd name="T28" fmla="*/ 3 w 21"/>
                <a:gd name="T29" fmla="*/ 3 h 21"/>
                <a:gd name="T30" fmla="*/ 3 w 21"/>
                <a:gd name="T3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21">
                  <a:moveTo>
                    <a:pt x="3" y="3"/>
                  </a:moveTo>
                  <a:lnTo>
                    <a:pt x="3" y="3"/>
                  </a:lnTo>
                  <a:lnTo>
                    <a:pt x="6" y="0"/>
                  </a:lnTo>
                  <a:lnTo>
                    <a:pt x="9" y="0"/>
                  </a:lnTo>
                  <a:lnTo>
                    <a:pt x="15" y="0"/>
                  </a:lnTo>
                  <a:lnTo>
                    <a:pt x="21" y="0"/>
                  </a:lnTo>
                  <a:lnTo>
                    <a:pt x="21" y="0"/>
                  </a:lnTo>
                  <a:lnTo>
                    <a:pt x="15" y="15"/>
                  </a:lnTo>
                  <a:lnTo>
                    <a:pt x="9" y="18"/>
                  </a:lnTo>
                  <a:lnTo>
                    <a:pt x="0" y="21"/>
                  </a:lnTo>
                  <a:lnTo>
                    <a:pt x="0" y="21"/>
                  </a:lnTo>
                  <a:lnTo>
                    <a:pt x="3" y="15"/>
                  </a:lnTo>
                  <a:lnTo>
                    <a:pt x="6" y="12"/>
                  </a:lnTo>
                  <a:lnTo>
                    <a:pt x="9" y="6"/>
                  </a:lnTo>
                  <a:lnTo>
                    <a:pt x="3" y="3"/>
                  </a:lnTo>
                  <a:lnTo>
                    <a:pt x="3"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7" name="Freeform 94"/>
            <p:cNvSpPr>
              <a:spLocks/>
            </p:cNvSpPr>
            <p:nvPr/>
          </p:nvSpPr>
          <p:spPr bwMode="auto">
            <a:xfrm>
              <a:off x="8261350" y="4341813"/>
              <a:ext cx="249238" cy="282575"/>
            </a:xfrm>
            <a:custGeom>
              <a:avLst/>
              <a:gdLst>
                <a:gd name="T0" fmla="*/ 127 w 157"/>
                <a:gd name="T1" fmla="*/ 0 h 178"/>
                <a:gd name="T2" fmla="*/ 136 w 157"/>
                <a:gd name="T3" fmla="*/ 9 h 178"/>
                <a:gd name="T4" fmla="*/ 148 w 157"/>
                <a:gd name="T5" fmla="*/ 18 h 178"/>
                <a:gd name="T6" fmla="*/ 157 w 157"/>
                <a:gd name="T7" fmla="*/ 24 h 178"/>
                <a:gd name="T8" fmla="*/ 142 w 157"/>
                <a:gd name="T9" fmla="*/ 42 h 178"/>
                <a:gd name="T10" fmla="*/ 142 w 157"/>
                <a:gd name="T11" fmla="*/ 57 h 178"/>
                <a:gd name="T12" fmla="*/ 139 w 157"/>
                <a:gd name="T13" fmla="*/ 70 h 178"/>
                <a:gd name="T14" fmla="*/ 142 w 157"/>
                <a:gd name="T15" fmla="*/ 73 h 178"/>
                <a:gd name="T16" fmla="*/ 145 w 157"/>
                <a:gd name="T17" fmla="*/ 82 h 178"/>
                <a:gd name="T18" fmla="*/ 151 w 157"/>
                <a:gd name="T19" fmla="*/ 91 h 178"/>
                <a:gd name="T20" fmla="*/ 151 w 157"/>
                <a:gd name="T21" fmla="*/ 103 h 178"/>
                <a:gd name="T22" fmla="*/ 133 w 157"/>
                <a:gd name="T23" fmla="*/ 109 h 178"/>
                <a:gd name="T24" fmla="*/ 136 w 157"/>
                <a:gd name="T25" fmla="*/ 124 h 178"/>
                <a:gd name="T26" fmla="*/ 130 w 157"/>
                <a:gd name="T27" fmla="*/ 133 h 178"/>
                <a:gd name="T28" fmla="*/ 124 w 157"/>
                <a:gd name="T29" fmla="*/ 136 h 178"/>
                <a:gd name="T30" fmla="*/ 118 w 157"/>
                <a:gd name="T31" fmla="*/ 148 h 178"/>
                <a:gd name="T32" fmla="*/ 108 w 157"/>
                <a:gd name="T33" fmla="*/ 154 h 178"/>
                <a:gd name="T34" fmla="*/ 108 w 157"/>
                <a:gd name="T35" fmla="*/ 169 h 178"/>
                <a:gd name="T36" fmla="*/ 96 w 157"/>
                <a:gd name="T37" fmla="*/ 178 h 178"/>
                <a:gd name="T38" fmla="*/ 69 w 157"/>
                <a:gd name="T39" fmla="*/ 166 h 178"/>
                <a:gd name="T40" fmla="*/ 66 w 157"/>
                <a:gd name="T41" fmla="*/ 169 h 178"/>
                <a:gd name="T42" fmla="*/ 60 w 157"/>
                <a:gd name="T43" fmla="*/ 175 h 178"/>
                <a:gd name="T44" fmla="*/ 51 w 157"/>
                <a:gd name="T45" fmla="*/ 166 h 178"/>
                <a:gd name="T46" fmla="*/ 33 w 157"/>
                <a:gd name="T47" fmla="*/ 166 h 178"/>
                <a:gd name="T48" fmla="*/ 27 w 157"/>
                <a:gd name="T49" fmla="*/ 157 h 178"/>
                <a:gd name="T50" fmla="*/ 15 w 157"/>
                <a:gd name="T51" fmla="*/ 145 h 178"/>
                <a:gd name="T52" fmla="*/ 3 w 157"/>
                <a:gd name="T53" fmla="*/ 136 h 178"/>
                <a:gd name="T54" fmla="*/ 6 w 157"/>
                <a:gd name="T55" fmla="*/ 121 h 178"/>
                <a:gd name="T56" fmla="*/ 6 w 157"/>
                <a:gd name="T57" fmla="*/ 118 h 178"/>
                <a:gd name="T58" fmla="*/ 0 w 157"/>
                <a:gd name="T59" fmla="*/ 115 h 178"/>
                <a:gd name="T60" fmla="*/ 0 w 157"/>
                <a:gd name="T61" fmla="*/ 88 h 178"/>
                <a:gd name="T62" fmla="*/ 39 w 157"/>
                <a:gd name="T63" fmla="*/ 85 h 178"/>
                <a:gd name="T64" fmla="*/ 42 w 157"/>
                <a:gd name="T65" fmla="*/ 76 h 178"/>
                <a:gd name="T66" fmla="*/ 39 w 157"/>
                <a:gd name="T67" fmla="*/ 73 h 178"/>
                <a:gd name="T68" fmla="*/ 69 w 157"/>
                <a:gd name="T69" fmla="*/ 57 h 178"/>
                <a:gd name="T70" fmla="*/ 69 w 157"/>
                <a:gd name="T71" fmla="*/ 51 h 178"/>
                <a:gd name="T72" fmla="*/ 93 w 157"/>
                <a:gd name="T73" fmla="*/ 42 h 178"/>
                <a:gd name="T74" fmla="*/ 96 w 157"/>
                <a:gd name="T75" fmla="*/ 39 h 178"/>
                <a:gd name="T76" fmla="*/ 99 w 157"/>
                <a:gd name="T77" fmla="*/ 30 h 178"/>
                <a:gd name="T78" fmla="*/ 105 w 157"/>
                <a:gd name="T79" fmla="*/ 24 h 178"/>
                <a:gd name="T80" fmla="*/ 112 w 157"/>
                <a:gd name="T81" fmla="*/ 24 h 178"/>
                <a:gd name="T82" fmla="*/ 124 w 157"/>
                <a:gd name="T83" fmla="*/ 6 h 178"/>
                <a:gd name="T84" fmla="*/ 124 w 157"/>
                <a:gd name="T85" fmla="*/ 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78">
                  <a:moveTo>
                    <a:pt x="124" y="3"/>
                  </a:moveTo>
                  <a:lnTo>
                    <a:pt x="124" y="3"/>
                  </a:lnTo>
                  <a:lnTo>
                    <a:pt x="127" y="0"/>
                  </a:lnTo>
                  <a:lnTo>
                    <a:pt x="127" y="0"/>
                  </a:lnTo>
                  <a:lnTo>
                    <a:pt x="133" y="3"/>
                  </a:lnTo>
                  <a:lnTo>
                    <a:pt x="136" y="9"/>
                  </a:lnTo>
                  <a:lnTo>
                    <a:pt x="142" y="12"/>
                  </a:lnTo>
                  <a:lnTo>
                    <a:pt x="142" y="12"/>
                  </a:lnTo>
                  <a:lnTo>
                    <a:pt x="148" y="18"/>
                  </a:lnTo>
                  <a:lnTo>
                    <a:pt x="151" y="21"/>
                  </a:lnTo>
                  <a:lnTo>
                    <a:pt x="157" y="24"/>
                  </a:lnTo>
                  <a:lnTo>
                    <a:pt x="157" y="24"/>
                  </a:lnTo>
                  <a:lnTo>
                    <a:pt x="154" y="36"/>
                  </a:lnTo>
                  <a:lnTo>
                    <a:pt x="148" y="42"/>
                  </a:lnTo>
                  <a:lnTo>
                    <a:pt x="142" y="42"/>
                  </a:lnTo>
                  <a:lnTo>
                    <a:pt x="142" y="42"/>
                  </a:lnTo>
                  <a:lnTo>
                    <a:pt x="142" y="51"/>
                  </a:lnTo>
                  <a:lnTo>
                    <a:pt x="142" y="57"/>
                  </a:lnTo>
                  <a:lnTo>
                    <a:pt x="142" y="67"/>
                  </a:lnTo>
                  <a:lnTo>
                    <a:pt x="139" y="67"/>
                  </a:lnTo>
                  <a:lnTo>
                    <a:pt x="139" y="70"/>
                  </a:lnTo>
                  <a:lnTo>
                    <a:pt x="139" y="70"/>
                  </a:lnTo>
                  <a:lnTo>
                    <a:pt x="139" y="70"/>
                  </a:lnTo>
                  <a:lnTo>
                    <a:pt x="142" y="73"/>
                  </a:lnTo>
                  <a:lnTo>
                    <a:pt x="145" y="76"/>
                  </a:lnTo>
                  <a:lnTo>
                    <a:pt x="145" y="76"/>
                  </a:lnTo>
                  <a:lnTo>
                    <a:pt x="145" y="82"/>
                  </a:lnTo>
                  <a:lnTo>
                    <a:pt x="145" y="88"/>
                  </a:lnTo>
                  <a:lnTo>
                    <a:pt x="145" y="88"/>
                  </a:lnTo>
                  <a:lnTo>
                    <a:pt x="151" y="91"/>
                  </a:lnTo>
                  <a:lnTo>
                    <a:pt x="154" y="97"/>
                  </a:lnTo>
                  <a:lnTo>
                    <a:pt x="154" y="97"/>
                  </a:lnTo>
                  <a:lnTo>
                    <a:pt x="151" y="103"/>
                  </a:lnTo>
                  <a:lnTo>
                    <a:pt x="145" y="109"/>
                  </a:lnTo>
                  <a:lnTo>
                    <a:pt x="139" y="112"/>
                  </a:lnTo>
                  <a:lnTo>
                    <a:pt x="133" y="109"/>
                  </a:lnTo>
                  <a:lnTo>
                    <a:pt x="133" y="109"/>
                  </a:lnTo>
                  <a:lnTo>
                    <a:pt x="136" y="118"/>
                  </a:lnTo>
                  <a:lnTo>
                    <a:pt x="136" y="124"/>
                  </a:lnTo>
                  <a:lnTo>
                    <a:pt x="130" y="130"/>
                  </a:lnTo>
                  <a:lnTo>
                    <a:pt x="130" y="130"/>
                  </a:lnTo>
                  <a:lnTo>
                    <a:pt x="130" y="133"/>
                  </a:lnTo>
                  <a:lnTo>
                    <a:pt x="130" y="136"/>
                  </a:lnTo>
                  <a:lnTo>
                    <a:pt x="130" y="136"/>
                  </a:lnTo>
                  <a:lnTo>
                    <a:pt x="124" y="136"/>
                  </a:lnTo>
                  <a:lnTo>
                    <a:pt x="121" y="136"/>
                  </a:lnTo>
                  <a:lnTo>
                    <a:pt x="121" y="136"/>
                  </a:lnTo>
                  <a:lnTo>
                    <a:pt x="118" y="148"/>
                  </a:lnTo>
                  <a:lnTo>
                    <a:pt x="115" y="154"/>
                  </a:lnTo>
                  <a:lnTo>
                    <a:pt x="108" y="154"/>
                  </a:lnTo>
                  <a:lnTo>
                    <a:pt x="108" y="154"/>
                  </a:lnTo>
                  <a:lnTo>
                    <a:pt x="112" y="157"/>
                  </a:lnTo>
                  <a:lnTo>
                    <a:pt x="112" y="163"/>
                  </a:lnTo>
                  <a:lnTo>
                    <a:pt x="108" y="169"/>
                  </a:lnTo>
                  <a:lnTo>
                    <a:pt x="108" y="178"/>
                  </a:lnTo>
                  <a:lnTo>
                    <a:pt x="108" y="178"/>
                  </a:lnTo>
                  <a:lnTo>
                    <a:pt x="96" y="178"/>
                  </a:lnTo>
                  <a:lnTo>
                    <a:pt x="87" y="175"/>
                  </a:lnTo>
                  <a:lnTo>
                    <a:pt x="78" y="169"/>
                  </a:lnTo>
                  <a:lnTo>
                    <a:pt x="69" y="166"/>
                  </a:lnTo>
                  <a:lnTo>
                    <a:pt x="69" y="166"/>
                  </a:lnTo>
                  <a:lnTo>
                    <a:pt x="66" y="166"/>
                  </a:lnTo>
                  <a:lnTo>
                    <a:pt x="66" y="169"/>
                  </a:lnTo>
                  <a:lnTo>
                    <a:pt x="63" y="172"/>
                  </a:lnTo>
                  <a:lnTo>
                    <a:pt x="63" y="172"/>
                  </a:lnTo>
                  <a:lnTo>
                    <a:pt x="60" y="175"/>
                  </a:lnTo>
                  <a:lnTo>
                    <a:pt x="57" y="172"/>
                  </a:lnTo>
                  <a:lnTo>
                    <a:pt x="51" y="166"/>
                  </a:lnTo>
                  <a:lnTo>
                    <a:pt x="51" y="166"/>
                  </a:lnTo>
                  <a:lnTo>
                    <a:pt x="42" y="166"/>
                  </a:lnTo>
                  <a:lnTo>
                    <a:pt x="33" y="166"/>
                  </a:lnTo>
                  <a:lnTo>
                    <a:pt x="33" y="166"/>
                  </a:lnTo>
                  <a:lnTo>
                    <a:pt x="30" y="163"/>
                  </a:lnTo>
                  <a:lnTo>
                    <a:pt x="30" y="160"/>
                  </a:lnTo>
                  <a:lnTo>
                    <a:pt x="27" y="157"/>
                  </a:lnTo>
                  <a:lnTo>
                    <a:pt x="21" y="160"/>
                  </a:lnTo>
                  <a:lnTo>
                    <a:pt x="21" y="160"/>
                  </a:lnTo>
                  <a:lnTo>
                    <a:pt x="15" y="145"/>
                  </a:lnTo>
                  <a:lnTo>
                    <a:pt x="12" y="139"/>
                  </a:lnTo>
                  <a:lnTo>
                    <a:pt x="3" y="136"/>
                  </a:lnTo>
                  <a:lnTo>
                    <a:pt x="3" y="136"/>
                  </a:lnTo>
                  <a:lnTo>
                    <a:pt x="6" y="130"/>
                  </a:lnTo>
                  <a:lnTo>
                    <a:pt x="6" y="127"/>
                  </a:lnTo>
                  <a:lnTo>
                    <a:pt x="6" y="121"/>
                  </a:lnTo>
                  <a:lnTo>
                    <a:pt x="6" y="121"/>
                  </a:lnTo>
                  <a:lnTo>
                    <a:pt x="6" y="118"/>
                  </a:lnTo>
                  <a:lnTo>
                    <a:pt x="6" y="118"/>
                  </a:lnTo>
                  <a:lnTo>
                    <a:pt x="3" y="121"/>
                  </a:lnTo>
                  <a:lnTo>
                    <a:pt x="3" y="121"/>
                  </a:lnTo>
                  <a:lnTo>
                    <a:pt x="0" y="115"/>
                  </a:lnTo>
                  <a:lnTo>
                    <a:pt x="0" y="106"/>
                  </a:lnTo>
                  <a:lnTo>
                    <a:pt x="0" y="100"/>
                  </a:lnTo>
                  <a:lnTo>
                    <a:pt x="0" y="88"/>
                  </a:lnTo>
                  <a:lnTo>
                    <a:pt x="0" y="88"/>
                  </a:lnTo>
                  <a:lnTo>
                    <a:pt x="21" y="88"/>
                  </a:lnTo>
                  <a:lnTo>
                    <a:pt x="39" y="85"/>
                  </a:lnTo>
                  <a:lnTo>
                    <a:pt x="39" y="85"/>
                  </a:lnTo>
                  <a:lnTo>
                    <a:pt x="39" y="79"/>
                  </a:lnTo>
                  <a:lnTo>
                    <a:pt x="42" y="76"/>
                  </a:lnTo>
                  <a:lnTo>
                    <a:pt x="42" y="73"/>
                  </a:lnTo>
                  <a:lnTo>
                    <a:pt x="39" y="73"/>
                  </a:lnTo>
                  <a:lnTo>
                    <a:pt x="39" y="73"/>
                  </a:lnTo>
                  <a:lnTo>
                    <a:pt x="48" y="67"/>
                  </a:lnTo>
                  <a:lnTo>
                    <a:pt x="57" y="60"/>
                  </a:lnTo>
                  <a:lnTo>
                    <a:pt x="69" y="57"/>
                  </a:lnTo>
                  <a:lnTo>
                    <a:pt x="69" y="54"/>
                  </a:lnTo>
                  <a:lnTo>
                    <a:pt x="69" y="51"/>
                  </a:lnTo>
                  <a:lnTo>
                    <a:pt x="69" y="51"/>
                  </a:lnTo>
                  <a:lnTo>
                    <a:pt x="72" y="48"/>
                  </a:lnTo>
                  <a:lnTo>
                    <a:pt x="78" y="45"/>
                  </a:lnTo>
                  <a:lnTo>
                    <a:pt x="93" y="42"/>
                  </a:lnTo>
                  <a:lnTo>
                    <a:pt x="93" y="42"/>
                  </a:lnTo>
                  <a:lnTo>
                    <a:pt x="96" y="42"/>
                  </a:lnTo>
                  <a:lnTo>
                    <a:pt x="96" y="39"/>
                  </a:lnTo>
                  <a:lnTo>
                    <a:pt x="96" y="30"/>
                  </a:lnTo>
                  <a:lnTo>
                    <a:pt x="96" y="30"/>
                  </a:lnTo>
                  <a:lnTo>
                    <a:pt x="99" y="30"/>
                  </a:lnTo>
                  <a:lnTo>
                    <a:pt x="105" y="30"/>
                  </a:lnTo>
                  <a:lnTo>
                    <a:pt x="105" y="30"/>
                  </a:lnTo>
                  <a:lnTo>
                    <a:pt x="105" y="24"/>
                  </a:lnTo>
                  <a:lnTo>
                    <a:pt x="108" y="24"/>
                  </a:lnTo>
                  <a:lnTo>
                    <a:pt x="112" y="24"/>
                  </a:lnTo>
                  <a:lnTo>
                    <a:pt x="112" y="24"/>
                  </a:lnTo>
                  <a:lnTo>
                    <a:pt x="112" y="15"/>
                  </a:lnTo>
                  <a:lnTo>
                    <a:pt x="118" y="9"/>
                  </a:lnTo>
                  <a:lnTo>
                    <a:pt x="124" y="6"/>
                  </a:lnTo>
                  <a:lnTo>
                    <a:pt x="130" y="3"/>
                  </a:lnTo>
                  <a:lnTo>
                    <a:pt x="130" y="3"/>
                  </a:lnTo>
                  <a:lnTo>
                    <a:pt x="124" y="3"/>
                  </a:lnTo>
                  <a:lnTo>
                    <a:pt x="124"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8" name="Freeform 95"/>
            <p:cNvSpPr>
              <a:spLocks/>
            </p:cNvSpPr>
            <p:nvPr/>
          </p:nvSpPr>
          <p:spPr bwMode="auto">
            <a:xfrm>
              <a:off x="8520113" y="4548188"/>
              <a:ext cx="104775" cy="130175"/>
            </a:xfrm>
            <a:custGeom>
              <a:avLst/>
              <a:gdLst>
                <a:gd name="T0" fmla="*/ 63 w 66"/>
                <a:gd name="T1" fmla="*/ 0 h 82"/>
                <a:gd name="T2" fmla="*/ 63 w 66"/>
                <a:gd name="T3" fmla="*/ 9 h 82"/>
                <a:gd name="T4" fmla="*/ 51 w 66"/>
                <a:gd name="T5" fmla="*/ 12 h 82"/>
                <a:gd name="T6" fmla="*/ 51 w 66"/>
                <a:gd name="T7" fmla="*/ 15 h 82"/>
                <a:gd name="T8" fmla="*/ 54 w 66"/>
                <a:gd name="T9" fmla="*/ 18 h 82"/>
                <a:gd name="T10" fmla="*/ 48 w 66"/>
                <a:gd name="T11" fmla="*/ 15 h 82"/>
                <a:gd name="T12" fmla="*/ 51 w 66"/>
                <a:gd name="T13" fmla="*/ 27 h 82"/>
                <a:gd name="T14" fmla="*/ 60 w 66"/>
                <a:gd name="T15" fmla="*/ 36 h 82"/>
                <a:gd name="T16" fmla="*/ 63 w 66"/>
                <a:gd name="T17" fmla="*/ 73 h 82"/>
                <a:gd name="T18" fmla="*/ 48 w 66"/>
                <a:gd name="T19" fmla="*/ 73 h 82"/>
                <a:gd name="T20" fmla="*/ 39 w 66"/>
                <a:gd name="T21" fmla="*/ 54 h 82"/>
                <a:gd name="T22" fmla="*/ 36 w 66"/>
                <a:gd name="T23" fmla="*/ 30 h 82"/>
                <a:gd name="T24" fmla="*/ 30 w 66"/>
                <a:gd name="T25" fmla="*/ 33 h 82"/>
                <a:gd name="T26" fmla="*/ 27 w 66"/>
                <a:gd name="T27" fmla="*/ 42 h 82"/>
                <a:gd name="T28" fmla="*/ 18 w 66"/>
                <a:gd name="T29" fmla="*/ 42 h 82"/>
                <a:gd name="T30" fmla="*/ 18 w 66"/>
                <a:gd name="T31" fmla="*/ 70 h 82"/>
                <a:gd name="T32" fmla="*/ 12 w 66"/>
                <a:gd name="T33" fmla="*/ 76 h 82"/>
                <a:gd name="T34" fmla="*/ 6 w 66"/>
                <a:gd name="T35" fmla="*/ 82 h 82"/>
                <a:gd name="T36" fmla="*/ 3 w 66"/>
                <a:gd name="T37" fmla="*/ 79 h 82"/>
                <a:gd name="T38" fmla="*/ 3 w 66"/>
                <a:gd name="T39" fmla="*/ 61 h 82"/>
                <a:gd name="T40" fmla="*/ 6 w 66"/>
                <a:gd name="T41" fmla="*/ 57 h 82"/>
                <a:gd name="T42" fmla="*/ 6 w 66"/>
                <a:gd name="T43" fmla="*/ 57 h 82"/>
                <a:gd name="T44" fmla="*/ 6 w 66"/>
                <a:gd name="T45" fmla="*/ 51 h 82"/>
                <a:gd name="T46" fmla="*/ 3 w 66"/>
                <a:gd name="T47" fmla="*/ 51 h 82"/>
                <a:gd name="T48" fmla="*/ 6 w 66"/>
                <a:gd name="T49" fmla="*/ 39 h 82"/>
                <a:gd name="T50" fmla="*/ 6 w 66"/>
                <a:gd name="T51" fmla="*/ 36 h 82"/>
                <a:gd name="T52" fmla="*/ 6 w 66"/>
                <a:gd name="T53" fmla="*/ 30 h 82"/>
                <a:gd name="T54" fmla="*/ 0 w 66"/>
                <a:gd name="T55" fmla="*/ 27 h 82"/>
                <a:gd name="T56" fmla="*/ 9 w 66"/>
                <a:gd name="T57" fmla="*/ 6 h 82"/>
                <a:gd name="T58" fmla="*/ 30 w 66"/>
                <a:gd name="T59" fmla="*/ 0 h 82"/>
                <a:gd name="T60" fmla="*/ 27 w 66"/>
                <a:gd name="T61" fmla="*/ 3 h 82"/>
                <a:gd name="T62" fmla="*/ 39 w 66"/>
                <a:gd name="T63" fmla="*/ 3 h 82"/>
                <a:gd name="T64" fmla="*/ 63 w 66"/>
                <a:gd name="T6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82">
                  <a:moveTo>
                    <a:pt x="63" y="0"/>
                  </a:moveTo>
                  <a:lnTo>
                    <a:pt x="63" y="0"/>
                  </a:lnTo>
                  <a:lnTo>
                    <a:pt x="66" y="6"/>
                  </a:lnTo>
                  <a:lnTo>
                    <a:pt x="63" y="9"/>
                  </a:lnTo>
                  <a:lnTo>
                    <a:pt x="57" y="12"/>
                  </a:lnTo>
                  <a:lnTo>
                    <a:pt x="51" y="12"/>
                  </a:lnTo>
                  <a:lnTo>
                    <a:pt x="51" y="12"/>
                  </a:lnTo>
                  <a:lnTo>
                    <a:pt x="51" y="15"/>
                  </a:lnTo>
                  <a:lnTo>
                    <a:pt x="51" y="15"/>
                  </a:lnTo>
                  <a:lnTo>
                    <a:pt x="54" y="18"/>
                  </a:lnTo>
                  <a:lnTo>
                    <a:pt x="48" y="15"/>
                  </a:lnTo>
                  <a:lnTo>
                    <a:pt x="48" y="15"/>
                  </a:lnTo>
                  <a:lnTo>
                    <a:pt x="51" y="27"/>
                  </a:lnTo>
                  <a:lnTo>
                    <a:pt x="51" y="27"/>
                  </a:lnTo>
                  <a:lnTo>
                    <a:pt x="60" y="36"/>
                  </a:lnTo>
                  <a:lnTo>
                    <a:pt x="60" y="36"/>
                  </a:lnTo>
                  <a:lnTo>
                    <a:pt x="60" y="51"/>
                  </a:lnTo>
                  <a:lnTo>
                    <a:pt x="63" y="73"/>
                  </a:lnTo>
                  <a:lnTo>
                    <a:pt x="63" y="73"/>
                  </a:lnTo>
                  <a:lnTo>
                    <a:pt x="48" y="73"/>
                  </a:lnTo>
                  <a:lnTo>
                    <a:pt x="48" y="73"/>
                  </a:lnTo>
                  <a:lnTo>
                    <a:pt x="39" y="54"/>
                  </a:lnTo>
                  <a:lnTo>
                    <a:pt x="36" y="42"/>
                  </a:lnTo>
                  <a:lnTo>
                    <a:pt x="36" y="30"/>
                  </a:lnTo>
                  <a:lnTo>
                    <a:pt x="36" y="30"/>
                  </a:lnTo>
                  <a:lnTo>
                    <a:pt x="30" y="33"/>
                  </a:lnTo>
                  <a:lnTo>
                    <a:pt x="30" y="39"/>
                  </a:lnTo>
                  <a:lnTo>
                    <a:pt x="27" y="42"/>
                  </a:lnTo>
                  <a:lnTo>
                    <a:pt x="18" y="42"/>
                  </a:lnTo>
                  <a:lnTo>
                    <a:pt x="18" y="42"/>
                  </a:lnTo>
                  <a:lnTo>
                    <a:pt x="18" y="70"/>
                  </a:lnTo>
                  <a:lnTo>
                    <a:pt x="18" y="70"/>
                  </a:lnTo>
                  <a:lnTo>
                    <a:pt x="18" y="73"/>
                  </a:lnTo>
                  <a:lnTo>
                    <a:pt x="12" y="76"/>
                  </a:lnTo>
                  <a:lnTo>
                    <a:pt x="9" y="76"/>
                  </a:lnTo>
                  <a:lnTo>
                    <a:pt x="6" y="82"/>
                  </a:lnTo>
                  <a:lnTo>
                    <a:pt x="6" y="82"/>
                  </a:lnTo>
                  <a:lnTo>
                    <a:pt x="3" y="79"/>
                  </a:lnTo>
                  <a:lnTo>
                    <a:pt x="3" y="73"/>
                  </a:lnTo>
                  <a:lnTo>
                    <a:pt x="3" y="61"/>
                  </a:lnTo>
                  <a:lnTo>
                    <a:pt x="3" y="61"/>
                  </a:lnTo>
                  <a:lnTo>
                    <a:pt x="6" y="57"/>
                  </a:lnTo>
                  <a:lnTo>
                    <a:pt x="6" y="57"/>
                  </a:lnTo>
                  <a:lnTo>
                    <a:pt x="6" y="57"/>
                  </a:lnTo>
                  <a:lnTo>
                    <a:pt x="6" y="54"/>
                  </a:lnTo>
                  <a:lnTo>
                    <a:pt x="6" y="51"/>
                  </a:lnTo>
                  <a:lnTo>
                    <a:pt x="3" y="51"/>
                  </a:lnTo>
                  <a:lnTo>
                    <a:pt x="3" y="51"/>
                  </a:lnTo>
                  <a:lnTo>
                    <a:pt x="6" y="45"/>
                  </a:lnTo>
                  <a:lnTo>
                    <a:pt x="6" y="39"/>
                  </a:lnTo>
                  <a:lnTo>
                    <a:pt x="6" y="36"/>
                  </a:lnTo>
                  <a:lnTo>
                    <a:pt x="6" y="36"/>
                  </a:lnTo>
                  <a:lnTo>
                    <a:pt x="6" y="30"/>
                  </a:lnTo>
                  <a:lnTo>
                    <a:pt x="6" y="30"/>
                  </a:lnTo>
                  <a:lnTo>
                    <a:pt x="0" y="27"/>
                  </a:lnTo>
                  <a:lnTo>
                    <a:pt x="0" y="27"/>
                  </a:lnTo>
                  <a:lnTo>
                    <a:pt x="3" y="15"/>
                  </a:lnTo>
                  <a:lnTo>
                    <a:pt x="9" y="6"/>
                  </a:lnTo>
                  <a:lnTo>
                    <a:pt x="18" y="0"/>
                  </a:lnTo>
                  <a:lnTo>
                    <a:pt x="30" y="0"/>
                  </a:lnTo>
                  <a:lnTo>
                    <a:pt x="30" y="0"/>
                  </a:lnTo>
                  <a:lnTo>
                    <a:pt x="27" y="3"/>
                  </a:lnTo>
                  <a:lnTo>
                    <a:pt x="30" y="6"/>
                  </a:lnTo>
                  <a:lnTo>
                    <a:pt x="39" y="3"/>
                  </a:lnTo>
                  <a:lnTo>
                    <a:pt x="63" y="0"/>
                  </a:lnTo>
                  <a:lnTo>
                    <a:pt x="6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9" name="Freeform 96"/>
            <p:cNvSpPr>
              <a:spLocks/>
            </p:cNvSpPr>
            <p:nvPr/>
          </p:nvSpPr>
          <p:spPr bwMode="auto">
            <a:xfrm>
              <a:off x="8169275" y="4683125"/>
              <a:ext cx="254000" cy="66675"/>
            </a:xfrm>
            <a:custGeom>
              <a:avLst/>
              <a:gdLst>
                <a:gd name="T0" fmla="*/ 0 w 160"/>
                <a:gd name="T1" fmla="*/ 12 h 42"/>
                <a:gd name="T2" fmla="*/ 0 w 160"/>
                <a:gd name="T3" fmla="*/ 12 h 42"/>
                <a:gd name="T4" fmla="*/ 0 w 160"/>
                <a:gd name="T5" fmla="*/ 6 h 42"/>
                <a:gd name="T6" fmla="*/ 6 w 160"/>
                <a:gd name="T7" fmla="*/ 3 h 42"/>
                <a:gd name="T8" fmla="*/ 12 w 160"/>
                <a:gd name="T9" fmla="*/ 3 h 42"/>
                <a:gd name="T10" fmla="*/ 15 w 160"/>
                <a:gd name="T11" fmla="*/ 0 h 42"/>
                <a:gd name="T12" fmla="*/ 15 w 160"/>
                <a:gd name="T13" fmla="*/ 0 h 42"/>
                <a:gd name="T14" fmla="*/ 21 w 160"/>
                <a:gd name="T15" fmla="*/ 0 h 42"/>
                <a:gd name="T16" fmla="*/ 21 w 160"/>
                <a:gd name="T17" fmla="*/ 3 h 42"/>
                <a:gd name="T18" fmla="*/ 24 w 160"/>
                <a:gd name="T19" fmla="*/ 9 h 42"/>
                <a:gd name="T20" fmla="*/ 24 w 160"/>
                <a:gd name="T21" fmla="*/ 9 h 42"/>
                <a:gd name="T22" fmla="*/ 30 w 160"/>
                <a:gd name="T23" fmla="*/ 9 h 42"/>
                <a:gd name="T24" fmla="*/ 33 w 160"/>
                <a:gd name="T25" fmla="*/ 9 h 42"/>
                <a:gd name="T26" fmla="*/ 33 w 160"/>
                <a:gd name="T27" fmla="*/ 12 h 42"/>
                <a:gd name="T28" fmla="*/ 33 w 160"/>
                <a:gd name="T29" fmla="*/ 12 h 42"/>
                <a:gd name="T30" fmla="*/ 46 w 160"/>
                <a:gd name="T31" fmla="*/ 9 h 42"/>
                <a:gd name="T32" fmla="*/ 55 w 160"/>
                <a:gd name="T33" fmla="*/ 9 h 42"/>
                <a:gd name="T34" fmla="*/ 64 w 160"/>
                <a:gd name="T35" fmla="*/ 12 h 42"/>
                <a:gd name="T36" fmla="*/ 73 w 160"/>
                <a:gd name="T37" fmla="*/ 21 h 42"/>
                <a:gd name="T38" fmla="*/ 73 w 160"/>
                <a:gd name="T39" fmla="*/ 21 h 42"/>
                <a:gd name="T40" fmla="*/ 82 w 160"/>
                <a:gd name="T41" fmla="*/ 15 h 42"/>
                <a:gd name="T42" fmla="*/ 91 w 160"/>
                <a:gd name="T43" fmla="*/ 15 h 42"/>
                <a:gd name="T44" fmla="*/ 115 w 160"/>
                <a:gd name="T45" fmla="*/ 15 h 42"/>
                <a:gd name="T46" fmla="*/ 115 w 160"/>
                <a:gd name="T47" fmla="*/ 15 h 42"/>
                <a:gd name="T48" fmla="*/ 118 w 160"/>
                <a:gd name="T49" fmla="*/ 15 h 42"/>
                <a:gd name="T50" fmla="*/ 121 w 160"/>
                <a:gd name="T51" fmla="*/ 18 h 42"/>
                <a:gd name="T52" fmla="*/ 121 w 160"/>
                <a:gd name="T53" fmla="*/ 24 h 42"/>
                <a:gd name="T54" fmla="*/ 121 w 160"/>
                <a:gd name="T55" fmla="*/ 24 h 42"/>
                <a:gd name="T56" fmla="*/ 130 w 160"/>
                <a:gd name="T57" fmla="*/ 24 h 42"/>
                <a:gd name="T58" fmla="*/ 133 w 160"/>
                <a:gd name="T59" fmla="*/ 24 h 42"/>
                <a:gd name="T60" fmla="*/ 133 w 160"/>
                <a:gd name="T61" fmla="*/ 27 h 42"/>
                <a:gd name="T62" fmla="*/ 133 w 160"/>
                <a:gd name="T63" fmla="*/ 27 h 42"/>
                <a:gd name="T64" fmla="*/ 142 w 160"/>
                <a:gd name="T65" fmla="*/ 27 h 42"/>
                <a:gd name="T66" fmla="*/ 148 w 160"/>
                <a:gd name="T67" fmla="*/ 30 h 42"/>
                <a:gd name="T68" fmla="*/ 151 w 160"/>
                <a:gd name="T69" fmla="*/ 30 h 42"/>
                <a:gd name="T70" fmla="*/ 154 w 160"/>
                <a:gd name="T71" fmla="*/ 27 h 42"/>
                <a:gd name="T72" fmla="*/ 154 w 160"/>
                <a:gd name="T73" fmla="*/ 27 h 42"/>
                <a:gd name="T74" fmla="*/ 157 w 160"/>
                <a:gd name="T75" fmla="*/ 30 h 42"/>
                <a:gd name="T76" fmla="*/ 160 w 160"/>
                <a:gd name="T77" fmla="*/ 30 h 42"/>
                <a:gd name="T78" fmla="*/ 157 w 160"/>
                <a:gd name="T79" fmla="*/ 36 h 42"/>
                <a:gd name="T80" fmla="*/ 154 w 160"/>
                <a:gd name="T81" fmla="*/ 39 h 42"/>
                <a:gd name="T82" fmla="*/ 154 w 160"/>
                <a:gd name="T83" fmla="*/ 39 h 42"/>
                <a:gd name="T84" fmla="*/ 157 w 160"/>
                <a:gd name="T85" fmla="*/ 39 h 42"/>
                <a:gd name="T86" fmla="*/ 157 w 160"/>
                <a:gd name="T87" fmla="*/ 39 h 42"/>
                <a:gd name="T88" fmla="*/ 157 w 160"/>
                <a:gd name="T89" fmla="*/ 42 h 42"/>
                <a:gd name="T90" fmla="*/ 154 w 160"/>
                <a:gd name="T91" fmla="*/ 42 h 42"/>
                <a:gd name="T92" fmla="*/ 151 w 160"/>
                <a:gd name="T93" fmla="*/ 39 h 42"/>
                <a:gd name="T94" fmla="*/ 151 w 160"/>
                <a:gd name="T95" fmla="*/ 39 h 42"/>
                <a:gd name="T96" fmla="*/ 127 w 160"/>
                <a:gd name="T97" fmla="*/ 42 h 42"/>
                <a:gd name="T98" fmla="*/ 109 w 160"/>
                <a:gd name="T99" fmla="*/ 39 h 42"/>
                <a:gd name="T100" fmla="*/ 70 w 160"/>
                <a:gd name="T101" fmla="*/ 27 h 42"/>
                <a:gd name="T102" fmla="*/ 70 w 160"/>
                <a:gd name="T103" fmla="*/ 27 h 42"/>
                <a:gd name="T104" fmla="*/ 58 w 160"/>
                <a:gd name="T105" fmla="*/ 27 h 42"/>
                <a:gd name="T106" fmla="*/ 49 w 160"/>
                <a:gd name="T107" fmla="*/ 27 h 42"/>
                <a:gd name="T108" fmla="*/ 49 w 160"/>
                <a:gd name="T109" fmla="*/ 27 h 42"/>
                <a:gd name="T110" fmla="*/ 33 w 160"/>
                <a:gd name="T111" fmla="*/ 24 h 42"/>
                <a:gd name="T112" fmla="*/ 21 w 160"/>
                <a:gd name="T113" fmla="*/ 21 h 42"/>
                <a:gd name="T114" fmla="*/ 21 w 160"/>
                <a:gd name="T115" fmla="*/ 21 h 42"/>
                <a:gd name="T116" fmla="*/ 9 w 160"/>
                <a:gd name="T117" fmla="*/ 18 h 42"/>
                <a:gd name="T118" fmla="*/ 3 w 160"/>
                <a:gd name="T119" fmla="*/ 18 h 42"/>
                <a:gd name="T120" fmla="*/ 0 w 160"/>
                <a:gd name="T121" fmla="*/ 12 h 42"/>
                <a:gd name="T122" fmla="*/ 0 w 160"/>
                <a:gd name="T12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42">
                  <a:moveTo>
                    <a:pt x="0" y="12"/>
                  </a:moveTo>
                  <a:lnTo>
                    <a:pt x="0" y="12"/>
                  </a:lnTo>
                  <a:lnTo>
                    <a:pt x="0" y="6"/>
                  </a:lnTo>
                  <a:lnTo>
                    <a:pt x="6" y="3"/>
                  </a:lnTo>
                  <a:lnTo>
                    <a:pt x="12" y="3"/>
                  </a:lnTo>
                  <a:lnTo>
                    <a:pt x="15" y="0"/>
                  </a:lnTo>
                  <a:lnTo>
                    <a:pt x="15" y="0"/>
                  </a:lnTo>
                  <a:lnTo>
                    <a:pt x="21" y="0"/>
                  </a:lnTo>
                  <a:lnTo>
                    <a:pt x="21" y="3"/>
                  </a:lnTo>
                  <a:lnTo>
                    <a:pt x="24" y="9"/>
                  </a:lnTo>
                  <a:lnTo>
                    <a:pt x="24" y="9"/>
                  </a:lnTo>
                  <a:lnTo>
                    <a:pt x="30" y="9"/>
                  </a:lnTo>
                  <a:lnTo>
                    <a:pt x="33" y="9"/>
                  </a:lnTo>
                  <a:lnTo>
                    <a:pt x="33" y="12"/>
                  </a:lnTo>
                  <a:lnTo>
                    <a:pt x="33" y="12"/>
                  </a:lnTo>
                  <a:lnTo>
                    <a:pt x="46" y="9"/>
                  </a:lnTo>
                  <a:lnTo>
                    <a:pt x="55" y="9"/>
                  </a:lnTo>
                  <a:lnTo>
                    <a:pt x="64" y="12"/>
                  </a:lnTo>
                  <a:lnTo>
                    <a:pt x="73" y="21"/>
                  </a:lnTo>
                  <a:lnTo>
                    <a:pt x="73" y="21"/>
                  </a:lnTo>
                  <a:lnTo>
                    <a:pt x="82" y="15"/>
                  </a:lnTo>
                  <a:lnTo>
                    <a:pt x="91" y="15"/>
                  </a:lnTo>
                  <a:lnTo>
                    <a:pt x="115" y="15"/>
                  </a:lnTo>
                  <a:lnTo>
                    <a:pt x="115" y="15"/>
                  </a:lnTo>
                  <a:lnTo>
                    <a:pt x="118" y="15"/>
                  </a:lnTo>
                  <a:lnTo>
                    <a:pt x="121" y="18"/>
                  </a:lnTo>
                  <a:lnTo>
                    <a:pt x="121" y="24"/>
                  </a:lnTo>
                  <a:lnTo>
                    <a:pt x="121" y="24"/>
                  </a:lnTo>
                  <a:lnTo>
                    <a:pt x="130" y="24"/>
                  </a:lnTo>
                  <a:lnTo>
                    <a:pt x="133" y="24"/>
                  </a:lnTo>
                  <a:lnTo>
                    <a:pt x="133" y="27"/>
                  </a:lnTo>
                  <a:lnTo>
                    <a:pt x="133" y="27"/>
                  </a:lnTo>
                  <a:lnTo>
                    <a:pt x="142" y="27"/>
                  </a:lnTo>
                  <a:lnTo>
                    <a:pt x="148" y="30"/>
                  </a:lnTo>
                  <a:lnTo>
                    <a:pt x="151" y="30"/>
                  </a:lnTo>
                  <a:lnTo>
                    <a:pt x="154" y="27"/>
                  </a:lnTo>
                  <a:lnTo>
                    <a:pt x="154" y="27"/>
                  </a:lnTo>
                  <a:lnTo>
                    <a:pt x="157" y="30"/>
                  </a:lnTo>
                  <a:lnTo>
                    <a:pt x="160" y="30"/>
                  </a:lnTo>
                  <a:lnTo>
                    <a:pt x="157" y="36"/>
                  </a:lnTo>
                  <a:lnTo>
                    <a:pt x="154" y="39"/>
                  </a:lnTo>
                  <a:lnTo>
                    <a:pt x="154" y="39"/>
                  </a:lnTo>
                  <a:lnTo>
                    <a:pt x="157" y="39"/>
                  </a:lnTo>
                  <a:lnTo>
                    <a:pt x="157" y="39"/>
                  </a:lnTo>
                  <a:lnTo>
                    <a:pt x="157" y="42"/>
                  </a:lnTo>
                  <a:lnTo>
                    <a:pt x="154" y="42"/>
                  </a:lnTo>
                  <a:lnTo>
                    <a:pt x="151" y="39"/>
                  </a:lnTo>
                  <a:lnTo>
                    <a:pt x="151" y="39"/>
                  </a:lnTo>
                  <a:lnTo>
                    <a:pt x="127" y="42"/>
                  </a:lnTo>
                  <a:lnTo>
                    <a:pt x="109" y="39"/>
                  </a:lnTo>
                  <a:lnTo>
                    <a:pt x="70" y="27"/>
                  </a:lnTo>
                  <a:lnTo>
                    <a:pt x="70" y="27"/>
                  </a:lnTo>
                  <a:lnTo>
                    <a:pt x="58" y="27"/>
                  </a:lnTo>
                  <a:lnTo>
                    <a:pt x="49" y="27"/>
                  </a:lnTo>
                  <a:lnTo>
                    <a:pt x="49" y="27"/>
                  </a:lnTo>
                  <a:lnTo>
                    <a:pt x="33" y="24"/>
                  </a:lnTo>
                  <a:lnTo>
                    <a:pt x="21" y="21"/>
                  </a:lnTo>
                  <a:lnTo>
                    <a:pt x="21" y="21"/>
                  </a:lnTo>
                  <a:lnTo>
                    <a:pt x="9" y="18"/>
                  </a:lnTo>
                  <a:lnTo>
                    <a:pt x="3" y="18"/>
                  </a:lnTo>
                  <a:lnTo>
                    <a:pt x="0" y="12"/>
                  </a:lnTo>
                  <a:lnTo>
                    <a:pt x="0" y="1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0" name="Freeform 97"/>
            <p:cNvSpPr>
              <a:spLocks/>
            </p:cNvSpPr>
            <p:nvPr/>
          </p:nvSpPr>
          <p:spPr bwMode="auto">
            <a:xfrm>
              <a:off x="8534400" y="4773613"/>
              <a:ext cx="33338" cy="9525"/>
            </a:xfrm>
            <a:custGeom>
              <a:avLst/>
              <a:gdLst>
                <a:gd name="T0" fmla="*/ 6 w 21"/>
                <a:gd name="T1" fmla="*/ 3 h 6"/>
                <a:gd name="T2" fmla="*/ 6 w 21"/>
                <a:gd name="T3" fmla="*/ 3 h 6"/>
                <a:gd name="T4" fmla="*/ 15 w 21"/>
                <a:gd name="T5" fmla="*/ 3 h 6"/>
                <a:gd name="T6" fmla="*/ 21 w 21"/>
                <a:gd name="T7" fmla="*/ 3 h 6"/>
                <a:gd name="T8" fmla="*/ 21 w 21"/>
                <a:gd name="T9" fmla="*/ 6 h 6"/>
                <a:gd name="T10" fmla="*/ 21 w 21"/>
                <a:gd name="T11" fmla="*/ 6 h 6"/>
                <a:gd name="T12" fmla="*/ 6 w 21"/>
                <a:gd name="T13" fmla="*/ 6 h 6"/>
                <a:gd name="T14" fmla="*/ 6 w 21"/>
                <a:gd name="T15" fmla="*/ 6 h 6"/>
                <a:gd name="T16" fmla="*/ 6 w 21"/>
                <a:gd name="T17" fmla="*/ 6 h 6"/>
                <a:gd name="T18" fmla="*/ 6 w 21"/>
                <a:gd name="T19" fmla="*/ 3 h 6"/>
                <a:gd name="T20" fmla="*/ 3 w 21"/>
                <a:gd name="T21" fmla="*/ 3 h 6"/>
                <a:gd name="T22" fmla="*/ 3 w 21"/>
                <a:gd name="T23" fmla="*/ 3 h 6"/>
                <a:gd name="T24" fmla="*/ 0 w 21"/>
                <a:gd name="T25" fmla="*/ 0 h 6"/>
                <a:gd name="T26" fmla="*/ 0 w 21"/>
                <a:gd name="T27" fmla="*/ 0 h 6"/>
                <a:gd name="T28" fmla="*/ 3 w 21"/>
                <a:gd name="T29" fmla="*/ 0 h 6"/>
                <a:gd name="T30" fmla="*/ 6 w 21"/>
                <a:gd name="T31" fmla="*/ 3 h 6"/>
                <a:gd name="T32" fmla="*/ 6 w 21"/>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6">
                  <a:moveTo>
                    <a:pt x="6" y="3"/>
                  </a:moveTo>
                  <a:lnTo>
                    <a:pt x="6" y="3"/>
                  </a:lnTo>
                  <a:lnTo>
                    <a:pt x="15" y="3"/>
                  </a:lnTo>
                  <a:lnTo>
                    <a:pt x="21" y="3"/>
                  </a:lnTo>
                  <a:lnTo>
                    <a:pt x="21" y="6"/>
                  </a:lnTo>
                  <a:lnTo>
                    <a:pt x="21" y="6"/>
                  </a:lnTo>
                  <a:lnTo>
                    <a:pt x="6" y="6"/>
                  </a:lnTo>
                  <a:lnTo>
                    <a:pt x="6" y="6"/>
                  </a:lnTo>
                  <a:lnTo>
                    <a:pt x="6" y="6"/>
                  </a:lnTo>
                  <a:lnTo>
                    <a:pt x="6" y="3"/>
                  </a:lnTo>
                  <a:lnTo>
                    <a:pt x="3" y="3"/>
                  </a:lnTo>
                  <a:lnTo>
                    <a:pt x="3" y="3"/>
                  </a:lnTo>
                  <a:lnTo>
                    <a:pt x="0" y="0"/>
                  </a:lnTo>
                  <a:lnTo>
                    <a:pt x="0" y="0"/>
                  </a:lnTo>
                  <a:lnTo>
                    <a:pt x="3" y="0"/>
                  </a:lnTo>
                  <a:lnTo>
                    <a:pt x="6" y="3"/>
                  </a:lnTo>
                  <a:lnTo>
                    <a:pt x="6"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1" name="Freeform 98"/>
            <p:cNvSpPr>
              <a:spLocks/>
            </p:cNvSpPr>
            <p:nvPr/>
          </p:nvSpPr>
          <p:spPr bwMode="auto">
            <a:xfrm>
              <a:off x="9763125" y="5657850"/>
              <a:ext cx="196850" cy="185737"/>
            </a:xfrm>
            <a:custGeom>
              <a:avLst/>
              <a:gdLst>
                <a:gd name="T0" fmla="*/ 0 w 124"/>
                <a:gd name="T1" fmla="*/ 108 h 117"/>
                <a:gd name="T2" fmla="*/ 3 w 124"/>
                <a:gd name="T3" fmla="*/ 102 h 117"/>
                <a:gd name="T4" fmla="*/ 9 w 124"/>
                <a:gd name="T5" fmla="*/ 93 h 117"/>
                <a:gd name="T6" fmla="*/ 18 w 124"/>
                <a:gd name="T7" fmla="*/ 90 h 117"/>
                <a:gd name="T8" fmla="*/ 18 w 124"/>
                <a:gd name="T9" fmla="*/ 81 h 117"/>
                <a:gd name="T10" fmla="*/ 21 w 124"/>
                <a:gd name="T11" fmla="*/ 81 h 117"/>
                <a:gd name="T12" fmla="*/ 24 w 124"/>
                <a:gd name="T13" fmla="*/ 81 h 117"/>
                <a:gd name="T14" fmla="*/ 30 w 124"/>
                <a:gd name="T15" fmla="*/ 72 h 117"/>
                <a:gd name="T16" fmla="*/ 42 w 124"/>
                <a:gd name="T17" fmla="*/ 72 h 117"/>
                <a:gd name="T18" fmla="*/ 45 w 124"/>
                <a:gd name="T19" fmla="*/ 69 h 117"/>
                <a:gd name="T20" fmla="*/ 54 w 124"/>
                <a:gd name="T21" fmla="*/ 60 h 117"/>
                <a:gd name="T22" fmla="*/ 57 w 124"/>
                <a:gd name="T23" fmla="*/ 60 h 117"/>
                <a:gd name="T24" fmla="*/ 60 w 124"/>
                <a:gd name="T25" fmla="*/ 48 h 117"/>
                <a:gd name="T26" fmla="*/ 67 w 124"/>
                <a:gd name="T27" fmla="*/ 51 h 117"/>
                <a:gd name="T28" fmla="*/ 70 w 124"/>
                <a:gd name="T29" fmla="*/ 39 h 117"/>
                <a:gd name="T30" fmla="*/ 73 w 124"/>
                <a:gd name="T31" fmla="*/ 39 h 117"/>
                <a:gd name="T32" fmla="*/ 82 w 124"/>
                <a:gd name="T33" fmla="*/ 45 h 117"/>
                <a:gd name="T34" fmla="*/ 79 w 124"/>
                <a:gd name="T35" fmla="*/ 36 h 117"/>
                <a:gd name="T36" fmla="*/ 79 w 124"/>
                <a:gd name="T37" fmla="*/ 27 h 117"/>
                <a:gd name="T38" fmla="*/ 82 w 124"/>
                <a:gd name="T39" fmla="*/ 30 h 117"/>
                <a:gd name="T40" fmla="*/ 91 w 124"/>
                <a:gd name="T41" fmla="*/ 21 h 117"/>
                <a:gd name="T42" fmla="*/ 94 w 124"/>
                <a:gd name="T43" fmla="*/ 9 h 117"/>
                <a:gd name="T44" fmla="*/ 103 w 124"/>
                <a:gd name="T45" fmla="*/ 6 h 117"/>
                <a:gd name="T46" fmla="*/ 106 w 124"/>
                <a:gd name="T47" fmla="*/ 0 h 117"/>
                <a:gd name="T48" fmla="*/ 112 w 124"/>
                <a:gd name="T49" fmla="*/ 6 h 117"/>
                <a:gd name="T50" fmla="*/ 118 w 124"/>
                <a:gd name="T51" fmla="*/ 9 h 117"/>
                <a:gd name="T52" fmla="*/ 118 w 124"/>
                <a:gd name="T53" fmla="*/ 15 h 117"/>
                <a:gd name="T54" fmla="*/ 121 w 124"/>
                <a:gd name="T55" fmla="*/ 24 h 117"/>
                <a:gd name="T56" fmla="*/ 124 w 124"/>
                <a:gd name="T57" fmla="*/ 27 h 117"/>
                <a:gd name="T58" fmla="*/ 118 w 124"/>
                <a:gd name="T59" fmla="*/ 33 h 117"/>
                <a:gd name="T60" fmla="*/ 118 w 124"/>
                <a:gd name="T61" fmla="*/ 39 h 117"/>
                <a:gd name="T62" fmla="*/ 109 w 124"/>
                <a:gd name="T63" fmla="*/ 39 h 117"/>
                <a:gd name="T64" fmla="*/ 109 w 124"/>
                <a:gd name="T65" fmla="*/ 48 h 117"/>
                <a:gd name="T66" fmla="*/ 106 w 124"/>
                <a:gd name="T67" fmla="*/ 60 h 117"/>
                <a:gd name="T68" fmla="*/ 97 w 124"/>
                <a:gd name="T69" fmla="*/ 63 h 117"/>
                <a:gd name="T70" fmla="*/ 91 w 124"/>
                <a:gd name="T71" fmla="*/ 66 h 117"/>
                <a:gd name="T72" fmla="*/ 85 w 124"/>
                <a:gd name="T73" fmla="*/ 69 h 117"/>
                <a:gd name="T74" fmla="*/ 79 w 124"/>
                <a:gd name="T75" fmla="*/ 93 h 117"/>
                <a:gd name="T76" fmla="*/ 73 w 124"/>
                <a:gd name="T77" fmla="*/ 96 h 117"/>
                <a:gd name="T78" fmla="*/ 70 w 124"/>
                <a:gd name="T79" fmla="*/ 108 h 117"/>
                <a:gd name="T80" fmla="*/ 67 w 124"/>
                <a:gd name="T81" fmla="*/ 108 h 117"/>
                <a:gd name="T82" fmla="*/ 60 w 124"/>
                <a:gd name="T83" fmla="*/ 117 h 117"/>
                <a:gd name="T84" fmla="*/ 57 w 124"/>
                <a:gd name="T85" fmla="*/ 114 h 117"/>
                <a:gd name="T86" fmla="*/ 42 w 124"/>
                <a:gd name="T87" fmla="*/ 114 h 117"/>
                <a:gd name="T88" fmla="*/ 30 w 124"/>
                <a:gd name="T89" fmla="*/ 111 h 117"/>
                <a:gd name="T90" fmla="*/ 30 w 124"/>
                <a:gd name="T91" fmla="*/ 105 h 117"/>
                <a:gd name="T92" fmla="*/ 18 w 124"/>
                <a:gd name="T93" fmla="*/ 111 h 117"/>
                <a:gd name="T94" fmla="*/ 12 w 124"/>
                <a:gd name="T95" fmla="*/ 108 h 117"/>
                <a:gd name="T96" fmla="*/ 9 w 124"/>
                <a:gd name="T97" fmla="*/ 102 h 117"/>
                <a:gd name="T98" fmla="*/ 6 w 124"/>
                <a:gd name="T99" fmla="*/ 102 h 117"/>
                <a:gd name="T100" fmla="*/ 9 w 124"/>
                <a:gd name="T101" fmla="*/ 111 h 117"/>
                <a:gd name="T102" fmla="*/ 0 w 124"/>
                <a:gd name="T103" fmla="*/ 10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 h="117">
                  <a:moveTo>
                    <a:pt x="0" y="108"/>
                  </a:moveTo>
                  <a:lnTo>
                    <a:pt x="0" y="108"/>
                  </a:lnTo>
                  <a:lnTo>
                    <a:pt x="0" y="105"/>
                  </a:lnTo>
                  <a:lnTo>
                    <a:pt x="3" y="102"/>
                  </a:lnTo>
                  <a:lnTo>
                    <a:pt x="9" y="93"/>
                  </a:lnTo>
                  <a:lnTo>
                    <a:pt x="9" y="93"/>
                  </a:lnTo>
                  <a:lnTo>
                    <a:pt x="18" y="90"/>
                  </a:lnTo>
                  <a:lnTo>
                    <a:pt x="18" y="90"/>
                  </a:lnTo>
                  <a:lnTo>
                    <a:pt x="15" y="84"/>
                  </a:lnTo>
                  <a:lnTo>
                    <a:pt x="18" y="81"/>
                  </a:lnTo>
                  <a:lnTo>
                    <a:pt x="18" y="81"/>
                  </a:lnTo>
                  <a:lnTo>
                    <a:pt x="21" y="81"/>
                  </a:lnTo>
                  <a:lnTo>
                    <a:pt x="24" y="81"/>
                  </a:lnTo>
                  <a:lnTo>
                    <a:pt x="24" y="81"/>
                  </a:lnTo>
                  <a:lnTo>
                    <a:pt x="30" y="72"/>
                  </a:lnTo>
                  <a:lnTo>
                    <a:pt x="30" y="72"/>
                  </a:lnTo>
                  <a:lnTo>
                    <a:pt x="39" y="72"/>
                  </a:lnTo>
                  <a:lnTo>
                    <a:pt x="42" y="72"/>
                  </a:lnTo>
                  <a:lnTo>
                    <a:pt x="45" y="69"/>
                  </a:lnTo>
                  <a:lnTo>
                    <a:pt x="45" y="69"/>
                  </a:lnTo>
                  <a:lnTo>
                    <a:pt x="48" y="63"/>
                  </a:lnTo>
                  <a:lnTo>
                    <a:pt x="54" y="60"/>
                  </a:lnTo>
                  <a:lnTo>
                    <a:pt x="54" y="60"/>
                  </a:lnTo>
                  <a:lnTo>
                    <a:pt x="57" y="60"/>
                  </a:lnTo>
                  <a:lnTo>
                    <a:pt x="57" y="57"/>
                  </a:lnTo>
                  <a:lnTo>
                    <a:pt x="60" y="48"/>
                  </a:lnTo>
                  <a:lnTo>
                    <a:pt x="60" y="48"/>
                  </a:lnTo>
                  <a:lnTo>
                    <a:pt x="67" y="51"/>
                  </a:lnTo>
                  <a:lnTo>
                    <a:pt x="70" y="48"/>
                  </a:lnTo>
                  <a:lnTo>
                    <a:pt x="70" y="39"/>
                  </a:lnTo>
                  <a:lnTo>
                    <a:pt x="70" y="39"/>
                  </a:lnTo>
                  <a:lnTo>
                    <a:pt x="73" y="39"/>
                  </a:lnTo>
                  <a:lnTo>
                    <a:pt x="76" y="42"/>
                  </a:lnTo>
                  <a:lnTo>
                    <a:pt x="82" y="45"/>
                  </a:lnTo>
                  <a:lnTo>
                    <a:pt x="82" y="45"/>
                  </a:lnTo>
                  <a:lnTo>
                    <a:pt x="79" y="36"/>
                  </a:lnTo>
                  <a:lnTo>
                    <a:pt x="79" y="33"/>
                  </a:lnTo>
                  <a:lnTo>
                    <a:pt x="79" y="27"/>
                  </a:lnTo>
                  <a:lnTo>
                    <a:pt x="79" y="27"/>
                  </a:lnTo>
                  <a:lnTo>
                    <a:pt x="82" y="30"/>
                  </a:lnTo>
                  <a:lnTo>
                    <a:pt x="85" y="27"/>
                  </a:lnTo>
                  <a:lnTo>
                    <a:pt x="91" y="21"/>
                  </a:lnTo>
                  <a:lnTo>
                    <a:pt x="91" y="15"/>
                  </a:lnTo>
                  <a:lnTo>
                    <a:pt x="94" y="9"/>
                  </a:lnTo>
                  <a:lnTo>
                    <a:pt x="94" y="9"/>
                  </a:lnTo>
                  <a:lnTo>
                    <a:pt x="103" y="6"/>
                  </a:lnTo>
                  <a:lnTo>
                    <a:pt x="106" y="3"/>
                  </a:lnTo>
                  <a:lnTo>
                    <a:pt x="106" y="0"/>
                  </a:lnTo>
                  <a:lnTo>
                    <a:pt x="106" y="0"/>
                  </a:lnTo>
                  <a:lnTo>
                    <a:pt x="112" y="6"/>
                  </a:lnTo>
                  <a:lnTo>
                    <a:pt x="115" y="9"/>
                  </a:lnTo>
                  <a:lnTo>
                    <a:pt x="118" y="9"/>
                  </a:lnTo>
                  <a:lnTo>
                    <a:pt x="118" y="9"/>
                  </a:lnTo>
                  <a:lnTo>
                    <a:pt x="118" y="15"/>
                  </a:lnTo>
                  <a:lnTo>
                    <a:pt x="121" y="18"/>
                  </a:lnTo>
                  <a:lnTo>
                    <a:pt x="121" y="24"/>
                  </a:lnTo>
                  <a:lnTo>
                    <a:pt x="124" y="27"/>
                  </a:lnTo>
                  <a:lnTo>
                    <a:pt x="124" y="27"/>
                  </a:lnTo>
                  <a:lnTo>
                    <a:pt x="121" y="30"/>
                  </a:lnTo>
                  <a:lnTo>
                    <a:pt x="118" y="33"/>
                  </a:lnTo>
                  <a:lnTo>
                    <a:pt x="118" y="39"/>
                  </a:lnTo>
                  <a:lnTo>
                    <a:pt x="118" y="39"/>
                  </a:lnTo>
                  <a:lnTo>
                    <a:pt x="115" y="39"/>
                  </a:lnTo>
                  <a:lnTo>
                    <a:pt x="109" y="39"/>
                  </a:lnTo>
                  <a:lnTo>
                    <a:pt x="109" y="39"/>
                  </a:lnTo>
                  <a:lnTo>
                    <a:pt x="109" y="48"/>
                  </a:lnTo>
                  <a:lnTo>
                    <a:pt x="106" y="60"/>
                  </a:lnTo>
                  <a:lnTo>
                    <a:pt x="106" y="60"/>
                  </a:lnTo>
                  <a:lnTo>
                    <a:pt x="100" y="63"/>
                  </a:lnTo>
                  <a:lnTo>
                    <a:pt x="97" y="63"/>
                  </a:lnTo>
                  <a:lnTo>
                    <a:pt x="94" y="63"/>
                  </a:lnTo>
                  <a:lnTo>
                    <a:pt x="91" y="66"/>
                  </a:lnTo>
                  <a:lnTo>
                    <a:pt x="91" y="66"/>
                  </a:lnTo>
                  <a:lnTo>
                    <a:pt x="85" y="69"/>
                  </a:lnTo>
                  <a:lnTo>
                    <a:pt x="82" y="78"/>
                  </a:lnTo>
                  <a:lnTo>
                    <a:pt x="79" y="93"/>
                  </a:lnTo>
                  <a:lnTo>
                    <a:pt x="79" y="93"/>
                  </a:lnTo>
                  <a:lnTo>
                    <a:pt x="73" y="96"/>
                  </a:lnTo>
                  <a:lnTo>
                    <a:pt x="70" y="102"/>
                  </a:lnTo>
                  <a:lnTo>
                    <a:pt x="70" y="108"/>
                  </a:lnTo>
                  <a:lnTo>
                    <a:pt x="70" y="108"/>
                  </a:lnTo>
                  <a:lnTo>
                    <a:pt x="67" y="108"/>
                  </a:lnTo>
                  <a:lnTo>
                    <a:pt x="63" y="111"/>
                  </a:lnTo>
                  <a:lnTo>
                    <a:pt x="60" y="117"/>
                  </a:lnTo>
                  <a:lnTo>
                    <a:pt x="60" y="117"/>
                  </a:lnTo>
                  <a:lnTo>
                    <a:pt x="57" y="114"/>
                  </a:lnTo>
                  <a:lnTo>
                    <a:pt x="51" y="114"/>
                  </a:lnTo>
                  <a:lnTo>
                    <a:pt x="42" y="114"/>
                  </a:lnTo>
                  <a:lnTo>
                    <a:pt x="33" y="114"/>
                  </a:lnTo>
                  <a:lnTo>
                    <a:pt x="30" y="111"/>
                  </a:lnTo>
                  <a:lnTo>
                    <a:pt x="30" y="105"/>
                  </a:lnTo>
                  <a:lnTo>
                    <a:pt x="30" y="105"/>
                  </a:lnTo>
                  <a:lnTo>
                    <a:pt x="21" y="108"/>
                  </a:lnTo>
                  <a:lnTo>
                    <a:pt x="18" y="111"/>
                  </a:lnTo>
                  <a:lnTo>
                    <a:pt x="12" y="108"/>
                  </a:lnTo>
                  <a:lnTo>
                    <a:pt x="12" y="108"/>
                  </a:lnTo>
                  <a:lnTo>
                    <a:pt x="9" y="102"/>
                  </a:lnTo>
                  <a:lnTo>
                    <a:pt x="9" y="102"/>
                  </a:lnTo>
                  <a:lnTo>
                    <a:pt x="6" y="102"/>
                  </a:lnTo>
                  <a:lnTo>
                    <a:pt x="6" y="102"/>
                  </a:lnTo>
                  <a:lnTo>
                    <a:pt x="9" y="108"/>
                  </a:lnTo>
                  <a:lnTo>
                    <a:pt x="9" y="111"/>
                  </a:lnTo>
                  <a:lnTo>
                    <a:pt x="0" y="108"/>
                  </a:lnTo>
                  <a:lnTo>
                    <a:pt x="0" y="108"/>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2" name="Freeform 99"/>
            <p:cNvSpPr>
              <a:spLocks/>
            </p:cNvSpPr>
            <p:nvPr/>
          </p:nvSpPr>
          <p:spPr bwMode="auto">
            <a:xfrm>
              <a:off x="2851150" y="1682750"/>
              <a:ext cx="284163" cy="192087"/>
            </a:xfrm>
            <a:custGeom>
              <a:avLst/>
              <a:gdLst>
                <a:gd name="T0" fmla="*/ 61 w 179"/>
                <a:gd name="T1" fmla="*/ 6 h 121"/>
                <a:gd name="T2" fmla="*/ 70 w 179"/>
                <a:gd name="T3" fmla="*/ 15 h 121"/>
                <a:gd name="T4" fmla="*/ 82 w 179"/>
                <a:gd name="T5" fmla="*/ 18 h 121"/>
                <a:gd name="T6" fmla="*/ 88 w 179"/>
                <a:gd name="T7" fmla="*/ 18 h 121"/>
                <a:gd name="T8" fmla="*/ 94 w 179"/>
                <a:gd name="T9" fmla="*/ 24 h 121"/>
                <a:gd name="T10" fmla="*/ 100 w 179"/>
                <a:gd name="T11" fmla="*/ 21 h 121"/>
                <a:gd name="T12" fmla="*/ 106 w 179"/>
                <a:gd name="T13" fmla="*/ 30 h 121"/>
                <a:gd name="T14" fmla="*/ 118 w 179"/>
                <a:gd name="T15" fmla="*/ 30 h 121"/>
                <a:gd name="T16" fmla="*/ 142 w 179"/>
                <a:gd name="T17" fmla="*/ 39 h 121"/>
                <a:gd name="T18" fmla="*/ 142 w 179"/>
                <a:gd name="T19" fmla="*/ 51 h 121"/>
                <a:gd name="T20" fmla="*/ 154 w 179"/>
                <a:gd name="T21" fmla="*/ 51 h 121"/>
                <a:gd name="T22" fmla="*/ 154 w 179"/>
                <a:gd name="T23" fmla="*/ 60 h 121"/>
                <a:gd name="T24" fmla="*/ 179 w 179"/>
                <a:gd name="T25" fmla="*/ 75 h 121"/>
                <a:gd name="T26" fmla="*/ 176 w 179"/>
                <a:gd name="T27" fmla="*/ 87 h 121"/>
                <a:gd name="T28" fmla="*/ 166 w 179"/>
                <a:gd name="T29" fmla="*/ 84 h 121"/>
                <a:gd name="T30" fmla="*/ 145 w 179"/>
                <a:gd name="T31" fmla="*/ 97 h 121"/>
                <a:gd name="T32" fmla="*/ 142 w 179"/>
                <a:gd name="T33" fmla="*/ 106 h 121"/>
                <a:gd name="T34" fmla="*/ 136 w 179"/>
                <a:gd name="T35" fmla="*/ 106 h 121"/>
                <a:gd name="T36" fmla="*/ 124 w 179"/>
                <a:gd name="T37" fmla="*/ 112 h 121"/>
                <a:gd name="T38" fmla="*/ 109 w 179"/>
                <a:gd name="T39" fmla="*/ 112 h 121"/>
                <a:gd name="T40" fmla="*/ 106 w 179"/>
                <a:gd name="T41" fmla="*/ 115 h 121"/>
                <a:gd name="T42" fmla="*/ 109 w 179"/>
                <a:gd name="T43" fmla="*/ 121 h 121"/>
                <a:gd name="T44" fmla="*/ 97 w 179"/>
                <a:gd name="T45" fmla="*/ 115 h 121"/>
                <a:gd name="T46" fmla="*/ 94 w 179"/>
                <a:gd name="T47" fmla="*/ 121 h 121"/>
                <a:gd name="T48" fmla="*/ 88 w 179"/>
                <a:gd name="T49" fmla="*/ 112 h 121"/>
                <a:gd name="T50" fmla="*/ 79 w 179"/>
                <a:gd name="T51" fmla="*/ 115 h 121"/>
                <a:gd name="T52" fmla="*/ 64 w 179"/>
                <a:gd name="T53" fmla="*/ 112 h 121"/>
                <a:gd name="T54" fmla="*/ 58 w 179"/>
                <a:gd name="T55" fmla="*/ 106 h 121"/>
                <a:gd name="T56" fmla="*/ 64 w 179"/>
                <a:gd name="T57" fmla="*/ 100 h 121"/>
                <a:gd name="T58" fmla="*/ 70 w 179"/>
                <a:gd name="T59" fmla="*/ 97 h 121"/>
                <a:gd name="T60" fmla="*/ 49 w 179"/>
                <a:gd name="T61" fmla="*/ 90 h 121"/>
                <a:gd name="T62" fmla="*/ 52 w 179"/>
                <a:gd name="T63" fmla="*/ 84 h 121"/>
                <a:gd name="T64" fmla="*/ 70 w 179"/>
                <a:gd name="T65" fmla="*/ 75 h 121"/>
                <a:gd name="T66" fmla="*/ 76 w 179"/>
                <a:gd name="T67" fmla="*/ 78 h 121"/>
                <a:gd name="T68" fmla="*/ 82 w 179"/>
                <a:gd name="T69" fmla="*/ 75 h 121"/>
                <a:gd name="T70" fmla="*/ 76 w 179"/>
                <a:gd name="T71" fmla="*/ 66 h 121"/>
                <a:gd name="T72" fmla="*/ 39 w 179"/>
                <a:gd name="T73" fmla="*/ 75 h 121"/>
                <a:gd name="T74" fmla="*/ 36 w 179"/>
                <a:gd name="T75" fmla="*/ 78 h 121"/>
                <a:gd name="T76" fmla="*/ 27 w 179"/>
                <a:gd name="T77" fmla="*/ 72 h 121"/>
                <a:gd name="T78" fmla="*/ 18 w 179"/>
                <a:gd name="T79" fmla="*/ 63 h 121"/>
                <a:gd name="T80" fmla="*/ 12 w 179"/>
                <a:gd name="T81" fmla="*/ 57 h 121"/>
                <a:gd name="T82" fmla="*/ 3 w 179"/>
                <a:gd name="T83" fmla="*/ 54 h 121"/>
                <a:gd name="T84" fmla="*/ 9 w 179"/>
                <a:gd name="T85" fmla="*/ 42 h 121"/>
                <a:gd name="T86" fmla="*/ 3 w 179"/>
                <a:gd name="T87" fmla="*/ 36 h 121"/>
                <a:gd name="T88" fmla="*/ 15 w 179"/>
                <a:gd name="T89" fmla="*/ 33 h 121"/>
                <a:gd name="T90" fmla="*/ 18 w 179"/>
                <a:gd name="T91" fmla="*/ 27 h 121"/>
                <a:gd name="T92" fmla="*/ 24 w 179"/>
                <a:gd name="T93" fmla="*/ 21 h 121"/>
                <a:gd name="T94" fmla="*/ 24 w 179"/>
                <a:gd name="T95" fmla="*/ 15 h 121"/>
                <a:gd name="T96" fmla="*/ 33 w 179"/>
                <a:gd name="T97" fmla="*/ 12 h 121"/>
                <a:gd name="T98" fmla="*/ 39 w 179"/>
                <a:gd name="T99" fmla="*/ 6 h 121"/>
                <a:gd name="T100" fmla="*/ 45 w 179"/>
                <a:gd name="T101" fmla="*/ 3 h 121"/>
                <a:gd name="T102" fmla="*/ 49 w 179"/>
                <a:gd name="T10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9" h="121">
                  <a:moveTo>
                    <a:pt x="49" y="0"/>
                  </a:moveTo>
                  <a:lnTo>
                    <a:pt x="49" y="0"/>
                  </a:lnTo>
                  <a:lnTo>
                    <a:pt x="61" y="6"/>
                  </a:lnTo>
                  <a:lnTo>
                    <a:pt x="64" y="9"/>
                  </a:lnTo>
                  <a:lnTo>
                    <a:pt x="70" y="15"/>
                  </a:lnTo>
                  <a:lnTo>
                    <a:pt x="70" y="15"/>
                  </a:lnTo>
                  <a:lnTo>
                    <a:pt x="73" y="15"/>
                  </a:lnTo>
                  <a:lnTo>
                    <a:pt x="76" y="15"/>
                  </a:lnTo>
                  <a:lnTo>
                    <a:pt x="82" y="18"/>
                  </a:lnTo>
                  <a:lnTo>
                    <a:pt x="82" y="18"/>
                  </a:lnTo>
                  <a:lnTo>
                    <a:pt x="88" y="18"/>
                  </a:lnTo>
                  <a:lnTo>
                    <a:pt x="88" y="18"/>
                  </a:lnTo>
                  <a:lnTo>
                    <a:pt x="91" y="21"/>
                  </a:lnTo>
                  <a:lnTo>
                    <a:pt x="91" y="24"/>
                  </a:lnTo>
                  <a:lnTo>
                    <a:pt x="94" y="24"/>
                  </a:lnTo>
                  <a:lnTo>
                    <a:pt x="94" y="24"/>
                  </a:lnTo>
                  <a:lnTo>
                    <a:pt x="97" y="21"/>
                  </a:lnTo>
                  <a:lnTo>
                    <a:pt x="100" y="21"/>
                  </a:lnTo>
                  <a:lnTo>
                    <a:pt x="100" y="27"/>
                  </a:lnTo>
                  <a:lnTo>
                    <a:pt x="106" y="30"/>
                  </a:lnTo>
                  <a:lnTo>
                    <a:pt x="106" y="30"/>
                  </a:lnTo>
                  <a:lnTo>
                    <a:pt x="112" y="30"/>
                  </a:lnTo>
                  <a:lnTo>
                    <a:pt x="118" y="30"/>
                  </a:lnTo>
                  <a:lnTo>
                    <a:pt x="118" y="30"/>
                  </a:lnTo>
                  <a:lnTo>
                    <a:pt x="124" y="39"/>
                  </a:lnTo>
                  <a:lnTo>
                    <a:pt x="130" y="39"/>
                  </a:lnTo>
                  <a:lnTo>
                    <a:pt x="142" y="39"/>
                  </a:lnTo>
                  <a:lnTo>
                    <a:pt x="142" y="39"/>
                  </a:lnTo>
                  <a:lnTo>
                    <a:pt x="142" y="51"/>
                  </a:lnTo>
                  <a:lnTo>
                    <a:pt x="142" y="51"/>
                  </a:lnTo>
                  <a:lnTo>
                    <a:pt x="148" y="51"/>
                  </a:lnTo>
                  <a:lnTo>
                    <a:pt x="154" y="51"/>
                  </a:lnTo>
                  <a:lnTo>
                    <a:pt x="154" y="51"/>
                  </a:lnTo>
                  <a:lnTo>
                    <a:pt x="154" y="54"/>
                  </a:lnTo>
                  <a:lnTo>
                    <a:pt x="154" y="60"/>
                  </a:lnTo>
                  <a:lnTo>
                    <a:pt x="154" y="60"/>
                  </a:lnTo>
                  <a:lnTo>
                    <a:pt x="166" y="66"/>
                  </a:lnTo>
                  <a:lnTo>
                    <a:pt x="179" y="75"/>
                  </a:lnTo>
                  <a:lnTo>
                    <a:pt x="179" y="75"/>
                  </a:lnTo>
                  <a:lnTo>
                    <a:pt x="176" y="81"/>
                  </a:lnTo>
                  <a:lnTo>
                    <a:pt x="176" y="87"/>
                  </a:lnTo>
                  <a:lnTo>
                    <a:pt x="176" y="87"/>
                  </a:lnTo>
                  <a:lnTo>
                    <a:pt x="169" y="87"/>
                  </a:lnTo>
                  <a:lnTo>
                    <a:pt x="166" y="84"/>
                  </a:lnTo>
                  <a:lnTo>
                    <a:pt x="166" y="84"/>
                  </a:lnTo>
                  <a:lnTo>
                    <a:pt x="157" y="90"/>
                  </a:lnTo>
                  <a:lnTo>
                    <a:pt x="145" y="97"/>
                  </a:lnTo>
                  <a:lnTo>
                    <a:pt x="145" y="97"/>
                  </a:lnTo>
                  <a:lnTo>
                    <a:pt x="142" y="97"/>
                  </a:lnTo>
                  <a:lnTo>
                    <a:pt x="142" y="100"/>
                  </a:lnTo>
                  <a:lnTo>
                    <a:pt x="142" y="106"/>
                  </a:lnTo>
                  <a:lnTo>
                    <a:pt x="142" y="106"/>
                  </a:lnTo>
                  <a:lnTo>
                    <a:pt x="136" y="103"/>
                  </a:lnTo>
                  <a:lnTo>
                    <a:pt x="136" y="106"/>
                  </a:lnTo>
                  <a:lnTo>
                    <a:pt x="133" y="112"/>
                  </a:lnTo>
                  <a:lnTo>
                    <a:pt x="133" y="112"/>
                  </a:lnTo>
                  <a:lnTo>
                    <a:pt x="124" y="112"/>
                  </a:lnTo>
                  <a:lnTo>
                    <a:pt x="121" y="109"/>
                  </a:lnTo>
                  <a:lnTo>
                    <a:pt x="115" y="109"/>
                  </a:lnTo>
                  <a:lnTo>
                    <a:pt x="109" y="112"/>
                  </a:lnTo>
                  <a:lnTo>
                    <a:pt x="109" y="112"/>
                  </a:lnTo>
                  <a:lnTo>
                    <a:pt x="106" y="112"/>
                  </a:lnTo>
                  <a:lnTo>
                    <a:pt x="106" y="115"/>
                  </a:lnTo>
                  <a:lnTo>
                    <a:pt x="109" y="118"/>
                  </a:lnTo>
                  <a:lnTo>
                    <a:pt x="109" y="118"/>
                  </a:lnTo>
                  <a:lnTo>
                    <a:pt x="109" y="121"/>
                  </a:lnTo>
                  <a:lnTo>
                    <a:pt x="106" y="121"/>
                  </a:lnTo>
                  <a:lnTo>
                    <a:pt x="100" y="118"/>
                  </a:lnTo>
                  <a:lnTo>
                    <a:pt x="97" y="115"/>
                  </a:lnTo>
                  <a:lnTo>
                    <a:pt x="94" y="118"/>
                  </a:lnTo>
                  <a:lnTo>
                    <a:pt x="94" y="121"/>
                  </a:lnTo>
                  <a:lnTo>
                    <a:pt x="94" y="121"/>
                  </a:lnTo>
                  <a:lnTo>
                    <a:pt x="91" y="121"/>
                  </a:lnTo>
                  <a:lnTo>
                    <a:pt x="91" y="118"/>
                  </a:lnTo>
                  <a:lnTo>
                    <a:pt x="88" y="112"/>
                  </a:lnTo>
                  <a:lnTo>
                    <a:pt x="88" y="112"/>
                  </a:lnTo>
                  <a:lnTo>
                    <a:pt x="82" y="115"/>
                  </a:lnTo>
                  <a:lnTo>
                    <a:pt x="79" y="115"/>
                  </a:lnTo>
                  <a:lnTo>
                    <a:pt x="73" y="112"/>
                  </a:lnTo>
                  <a:lnTo>
                    <a:pt x="64" y="112"/>
                  </a:lnTo>
                  <a:lnTo>
                    <a:pt x="64" y="112"/>
                  </a:lnTo>
                  <a:lnTo>
                    <a:pt x="64" y="109"/>
                  </a:lnTo>
                  <a:lnTo>
                    <a:pt x="64" y="106"/>
                  </a:lnTo>
                  <a:lnTo>
                    <a:pt x="58" y="106"/>
                  </a:lnTo>
                  <a:lnTo>
                    <a:pt x="58" y="106"/>
                  </a:lnTo>
                  <a:lnTo>
                    <a:pt x="58" y="103"/>
                  </a:lnTo>
                  <a:lnTo>
                    <a:pt x="64" y="100"/>
                  </a:lnTo>
                  <a:lnTo>
                    <a:pt x="67" y="100"/>
                  </a:lnTo>
                  <a:lnTo>
                    <a:pt x="70" y="97"/>
                  </a:lnTo>
                  <a:lnTo>
                    <a:pt x="70" y="97"/>
                  </a:lnTo>
                  <a:lnTo>
                    <a:pt x="67" y="90"/>
                  </a:lnTo>
                  <a:lnTo>
                    <a:pt x="61" y="90"/>
                  </a:lnTo>
                  <a:lnTo>
                    <a:pt x="49" y="90"/>
                  </a:lnTo>
                  <a:lnTo>
                    <a:pt x="49" y="90"/>
                  </a:lnTo>
                  <a:lnTo>
                    <a:pt x="49" y="87"/>
                  </a:lnTo>
                  <a:lnTo>
                    <a:pt x="52" y="84"/>
                  </a:lnTo>
                  <a:lnTo>
                    <a:pt x="61" y="84"/>
                  </a:lnTo>
                  <a:lnTo>
                    <a:pt x="61" y="84"/>
                  </a:lnTo>
                  <a:lnTo>
                    <a:pt x="70" y="75"/>
                  </a:lnTo>
                  <a:lnTo>
                    <a:pt x="70" y="75"/>
                  </a:lnTo>
                  <a:lnTo>
                    <a:pt x="73" y="78"/>
                  </a:lnTo>
                  <a:lnTo>
                    <a:pt x="76" y="78"/>
                  </a:lnTo>
                  <a:lnTo>
                    <a:pt x="82" y="78"/>
                  </a:lnTo>
                  <a:lnTo>
                    <a:pt x="82" y="78"/>
                  </a:lnTo>
                  <a:lnTo>
                    <a:pt x="82" y="75"/>
                  </a:lnTo>
                  <a:lnTo>
                    <a:pt x="79" y="72"/>
                  </a:lnTo>
                  <a:lnTo>
                    <a:pt x="76" y="66"/>
                  </a:lnTo>
                  <a:lnTo>
                    <a:pt x="76" y="66"/>
                  </a:lnTo>
                  <a:lnTo>
                    <a:pt x="61" y="69"/>
                  </a:lnTo>
                  <a:lnTo>
                    <a:pt x="49" y="72"/>
                  </a:lnTo>
                  <a:lnTo>
                    <a:pt x="39" y="75"/>
                  </a:lnTo>
                  <a:lnTo>
                    <a:pt x="39" y="75"/>
                  </a:lnTo>
                  <a:lnTo>
                    <a:pt x="36" y="78"/>
                  </a:lnTo>
                  <a:lnTo>
                    <a:pt x="36" y="78"/>
                  </a:lnTo>
                  <a:lnTo>
                    <a:pt x="33" y="75"/>
                  </a:lnTo>
                  <a:lnTo>
                    <a:pt x="27" y="72"/>
                  </a:lnTo>
                  <a:lnTo>
                    <a:pt x="27" y="72"/>
                  </a:lnTo>
                  <a:lnTo>
                    <a:pt x="15" y="69"/>
                  </a:lnTo>
                  <a:lnTo>
                    <a:pt x="12" y="69"/>
                  </a:lnTo>
                  <a:lnTo>
                    <a:pt x="18" y="63"/>
                  </a:lnTo>
                  <a:lnTo>
                    <a:pt x="18" y="63"/>
                  </a:lnTo>
                  <a:lnTo>
                    <a:pt x="18" y="60"/>
                  </a:lnTo>
                  <a:lnTo>
                    <a:pt x="12" y="57"/>
                  </a:lnTo>
                  <a:lnTo>
                    <a:pt x="6" y="57"/>
                  </a:lnTo>
                  <a:lnTo>
                    <a:pt x="3" y="54"/>
                  </a:lnTo>
                  <a:lnTo>
                    <a:pt x="3" y="54"/>
                  </a:lnTo>
                  <a:lnTo>
                    <a:pt x="9" y="42"/>
                  </a:lnTo>
                  <a:lnTo>
                    <a:pt x="9" y="42"/>
                  </a:lnTo>
                  <a:lnTo>
                    <a:pt x="9" y="42"/>
                  </a:lnTo>
                  <a:lnTo>
                    <a:pt x="0" y="42"/>
                  </a:lnTo>
                  <a:lnTo>
                    <a:pt x="0" y="42"/>
                  </a:lnTo>
                  <a:lnTo>
                    <a:pt x="3" y="36"/>
                  </a:lnTo>
                  <a:lnTo>
                    <a:pt x="12" y="36"/>
                  </a:lnTo>
                  <a:lnTo>
                    <a:pt x="12" y="36"/>
                  </a:lnTo>
                  <a:lnTo>
                    <a:pt x="15" y="33"/>
                  </a:lnTo>
                  <a:lnTo>
                    <a:pt x="15" y="30"/>
                  </a:lnTo>
                  <a:lnTo>
                    <a:pt x="15" y="27"/>
                  </a:lnTo>
                  <a:lnTo>
                    <a:pt x="18" y="27"/>
                  </a:lnTo>
                  <a:lnTo>
                    <a:pt x="18" y="27"/>
                  </a:lnTo>
                  <a:lnTo>
                    <a:pt x="21" y="24"/>
                  </a:lnTo>
                  <a:lnTo>
                    <a:pt x="24" y="21"/>
                  </a:lnTo>
                  <a:lnTo>
                    <a:pt x="21" y="18"/>
                  </a:lnTo>
                  <a:lnTo>
                    <a:pt x="24" y="15"/>
                  </a:lnTo>
                  <a:lnTo>
                    <a:pt x="24" y="15"/>
                  </a:lnTo>
                  <a:lnTo>
                    <a:pt x="30" y="15"/>
                  </a:lnTo>
                  <a:lnTo>
                    <a:pt x="30" y="15"/>
                  </a:lnTo>
                  <a:lnTo>
                    <a:pt x="33" y="12"/>
                  </a:lnTo>
                  <a:lnTo>
                    <a:pt x="36" y="9"/>
                  </a:lnTo>
                  <a:lnTo>
                    <a:pt x="36" y="9"/>
                  </a:lnTo>
                  <a:lnTo>
                    <a:pt x="39" y="6"/>
                  </a:lnTo>
                  <a:lnTo>
                    <a:pt x="39" y="6"/>
                  </a:lnTo>
                  <a:lnTo>
                    <a:pt x="42" y="3"/>
                  </a:lnTo>
                  <a:lnTo>
                    <a:pt x="45" y="3"/>
                  </a:lnTo>
                  <a:lnTo>
                    <a:pt x="45" y="0"/>
                  </a:lnTo>
                  <a:lnTo>
                    <a:pt x="49" y="0"/>
                  </a:lnTo>
                  <a:lnTo>
                    <a:pt x="4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3" name="Freeform 100"/>
            <p:cNvSpPr>
              <a:spLocks/>
            </p:cNvSpPr>
            <p:nvPr/>
          </p:nvSpPr>
          <p:spPr bwMode="auto">
            <a:xfrm>
              <a:off x="5678488" y="1768475"/>
              <a:ext cx="360363" cy="173037"/>
            </a:xfrm>
            <a:custGeom>
              <a:avLst/>
              <a:gdLst>
                <a:gd name="T0" fmla="*/ 76 w 227"/>
                <a:gd name="T1" fmla="*/ 73 h 109"/>
                <a:gd name="T2" fmla="*/ 70 w 227"/>
                <a:gd name="T3" fmla="*/ 79 h 109"/>
                <a:gd name="T4" fmla="*/ 54 w 227"/>
                <a:gd name="T5" fmla="*/ 73 h 109"/>
                <a:gd name="T6" fmla="*/ 48 w 227"/>
                <a:gd name="T7" fmla="*/ 70 h 109"/>
                <a:gd name="T8" fmla="*/ 60 w 227"/>
                <a:gd name="T9" fmla="*/ 67 h 109"/>
                <a:gd name="T10" fmla="*/ 85 w 227"/>
                <a:gd name="T11" fmla="*/ 52 h 109"/>
                <a:gd name="T12" fmla="*/ 76 w 227"/>
                <a:gd name="T13" fmla="*/ 43 h 109"/>
                <a:gd name="T14" fmla="*/ 70 w 227"/>
                <a:gd name="T15" fmla="*/ 40 h 109"/>
                <a:gd name="T16" fmla="*/ 57 w 227"/>
                <a:gd name="T17" fmla="*/ 36 h 109"/>
                <a:gd name="T18" fmla="*/ 36 w 227"/>
                <a:gd name="T19" fmla="*/ 55 h 109"/>
                <a:gd name="T20" fmla="*/ 21 w 227"/>
                <a:gd name="T21" fmla="*/ 52 h 109"/>
                <a:gd name="T22" fmla="*/ 6 w 227"/>
                <a:gd name="T23" fmla="*/ 52 h 109"/>
                <a:gd name="T24" fmla="*/ 15 w 227"/>
                <a:gd name="T25" fmla="*/ 30 h 109"/>
                <a:gd name="T26" fmla="*/ 6 w 227"/>
                <a:gd name="T27" fmla="*/ 21 h 109"/>
                <a:gd name="T28" fmla="*/ 0 w 227"/>
                <a:gd name="T29" fmla="*/ 24 h 109"/>
                <a:gd name="T30" fmla="*/ 0 w 227"/>
                <a:gd name="T31" fmla="*/ 6 h 109"/>
                <a:gd name="T32" fmla="*/ 6 w 227"/>
                <a:gd name="T33" fmla="*/ 9 h 109"/>
                <a:gd name="T34" fmla="*/ 12 w 227"/>
                <a:gd name="T35" fmla="*/ 6 h 109"/>
                <a:gd name="T36" fmla="*/ 30 w 227"/>
                <a:gd name="T37" fmla="*/ 3 h 109"/>
                <a:gd name="T38" fmla="*/ 33 w 227"/>
                <a:gd name="T39" fmla="*/ 3 h 109"/>
                <a:gd name="T40" fmla="*/ 36 w 227"/>
                <a:gd name="T41" fmla="*/ 12 h 109"/>
                <a:gd name="T42" fmla="*/ 57 w 227"/>
                <a:gd name="T43" fmla="*/ 6 h 109"/>
                <a:gd name="T44" fmla="*/ 67 w 227"/>
                <a:gd name="T45" fmla="*/ 9 h 109"/>
                <a:gd name="T46" fmla="*/ 76 w 227"/>
                <a:gd name="T47" fmla="*/ 18 h 109"/>
                <a:gd name="T48" fmla="*/ 82 w 227"/>
                <a:gd name="T49" fmla="*/ 0 h 109"/>
                <a:gd name="T50" fmla="*/ 100 w 227"/>
                <a:gd name="T51" fmla="*/ 3 h 109"/>
                <a:gd name="T52" fmla="*/ 124 w 227"/>
                <a:gd name="T53" fmla="*/ 6 h 109"/>
                <a:gd name="T54" fmla="*/ 124 w 227"/>
                <a:gd name="T55" fmla="*/ 6 h 109"/>
                <a:gd name="T56" fmla="*/ 133 w 227"/>
                <a:gd name="T57" fmla="*/ 18 h 109"/>
                <a:gd name="T58" fmla="*/ 139 w 227"/>
                <a:gd name="T59" fmla="*/ 21 h 109"/>
                <a:gd name="T60" fmla="*/ 151 w 227"/>
                <a:gd name="T61" fmla="*/ 27 h 109"/>
                <a:gd name="T62" fmla="*/ 157 w 227"/>
                <a:gd name="T63" fmla="*/ 21 h 109"/>
                <a:gd name="T64" fmla="*/ 181 w 227"/>
                <a:gd name="T65" fmla="*/ 30 h 109"/>
                <a:gd name="T66" fmla="*/ 181 w 227"/>
                <a:gd name="T67" fmla="*/ 36 h 109"/>
                <a:gd name="T68" fmla="*/ 187 w 227"/>
                <a:gd name="T69" fmla="*/ 40 h 109"/>
                <a:gd name="T70" fmla="*/ 193 w 227"/>
                <a:gd name="T71" fmla="*/ 43 h 109"/>
                <a:gd name="T72" fmla="*/ 193 w 227"/>
                <a:gd name="T73" fmla="*/ 52 h 109"/>
                <a:gd name="T74" fmla="*/ 203 w 227"/>
                <a:gd name="T75" fmla="*/ 52 h 109"/>
                <a:gd name="T76" fmla="*/ 203 w 227"/>
                <a:gd name="T77" fmla="*/ 58 h 109"/>
                <a:gd name="T78" fmla="*/ 212 w 227"/>
                <a:gd name="T79" fmla="*/ 58 h 109"/>
                <a:gd name="T80" fmla="*/ 215 w 227"/>
                <a:gd name="T81" fmla="*/ 70 h 109"/>
                <a:gd name="T82" fmla="*/ 227 w 227"/>
                <a:gd name="T83" fmla="*/ 67 h 109"/>
                <a:gd name="T84" fmla="*/ 227 w 227"/>
                <a:gd name="T85" fmla="*/ 76 h 109"/>
                <a:gd name="T86" fmla="*/ 215 w 227"/>
                <a:gd name="T87" fmla="*/ 79 h 109"/>
                <a:gd name="T88" fmla="*/ 215 w 227"/>
                <a:gd name="T89" fmla="*/ 82 h 109"/>
                <a:gd name="T90" fmla="*/ 184 w 227"/>
                <a:gd name="T91" fmla="*/ 82 h 109"/>
                <a:gd name="T92" fmla="*/ 172 w 227"/>
                <a:gd name="T93" fmla="*/ 70 h 109"/>
                <a:gd name="T94" fmla="*/ 172 w 227"/>
                <a:gd name="T95" fmla="*/ 55 h 109"/>
                <a:gd name="T96" fmla="*/ 142 w 227"/>
                <a:gd name="T97" fmla="*/ 52 h 109"/>
                <a:gd name="T98" fmla="*/ 130 w 227"/>
                <a:gd name="T99" fmla="*/ 55 h 109"/>
                <a:gd name="T100" fmla="*/ 130 w 227"/>
                <a:gd name="T101" fmla="*/ 67 h 109"/>
                <a:gd name="T102" fmla="*/ 121 w 227"/>
                <a:gd name="T103" fmla="*/ 67 h 109"/>
                <a:gd name="T104" fmla="*/ 112 w 227"/>
                <a:gd name="T105" fmla="*/ 76 h 109"/>
                <a:gd name="T106" fmla="*/ 118 w 227"/>
                <a:gd name="T107" fmla="*/ 79 h 109"/>
                <a:gd name="T108" fmla="*/ 112 w 227"/>
                <a:gd name="T109" fmla="*/ 82 h 109"/>
                <a:gd name="T110" fmla="*/ 103 w 227"/>
                <a:gd name="T111" fmla="*/ 94 h 109"/>
                <a:gd name="T112" fmla="*/ 91 w 227"/>
                <a:gd name="T113" fmla="*/ 109 h 109"/>
                <a:gd name="T114" fmla="*/ 60 w 227"/>
                <a:gd name="T115" fmla="*/ 103 h 109"/>
                <a:gd name="T116" fmla="*/ 51 w 227"/>
                <a:gd name="T117" fmla="*/ 91 h 109"/>
                <a:gd name="T118" fmla="*/ 63 w 227"/>
                <a:gd name="T119" fmla="*/ 82 h 109"/>
                <a:gd name="T120" fmla="*/ 76 w 227"/>
                <a:gd name="T121" fmla="*/ 85 h 109"/>
                <a:gd name="T122" fmla="*/ 76 w 227"/>
                <a:gd name="T123" fmla="*/ 79 h 109"/>
                <a:gd name="T124" fmla="*/ 76 w 227"/>
                <a:gd name="T125" fmla="*/ 7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 h="109">
                  <a:moveTo>
                    <a:pt x="76" y="76"/>
                  </a:moveTo>
                  <a:lnTo>
                    <a:pt x="76" y="76"/>
                  </a:lnTo>
                  <a:lnTo>
                    <a:pt x="76" y="73"/>
                  </a:lnTo>
                  <a:lnTo>
                    <a:pt x="73" y="73"/>
                  </a:lnTo>
                  <a:lnTo>
                    <a:pt x="70" y="79"/>
                  </a:lnTo>
                  <a:lnTo>
                    <a:pt x="70" y="79"/>
                  </a:lnTo>
                  <a:lnTo>
                    <a:pt x="63" y="79"/>
                  </a:lnTo>
                  <a:lnTo>
                    <a:pt x="60" y="76"/>
                  </a:lnTo>
                  <a:lnTo>
                    <a:pt x="54" y="73"/>
                  </a:lnTo>
                  <a:lnTo>
                    <a:pt x="48" y="76"/>
                  </a:lnTo>
                  <a:lnTo>
                    <a:pt x="48" y="76"/>
                  </a:lnTo>
                  <a:lnTo>
                    <a:pt x="48" y="70"/>
                  </a:lnTo>
                  <a:lnTo>
                    <a:pt x="51" y="70"/>
                  </a:lnTo>
                  <a:lnTo>
                    <a:pt x="60" y="67"/>
                  </a:lnTo>
                  <a:lnTo>
                    <a:pt x="60" y="67"/>
                  </a:lnTo>
                  <a:lnTo>
                    <a:pt x="73" y="58"/>
                  </a:lnTo>
                  <a:lnTo>
                    <a:pt x="79" y="52"/>
                  </a:lnTo>
                  <a:lnTo>
                    <a:pt x="85" y="52"/>
                  </a:lnTo>
                  <a:lnTo>
                    <a:pt x="85" y="52"/>
                  </a:lnTo>
                  <a:lnTo>
                    <a:pt x="79" y="46"/>
                  </a:lnTo>
                  <a:lnTo>
                    <a:pt x="76" y="43"/>
                  </a:lnTo>
                  <a:lnTo>
                    <a:pt x="76" y="36"/>
                  </a:lnTo>
                  <a:lnTo>
                    <a:pt x="76" y="36"/>
                  </a:lnTo>
                  <a:lnTo>
                    <a:pt x="70" y="40"/>
                  </a:lnTo>
                  <a:lnTo>
                    <a:pt x="67" y="43"/>
                  </a:lnTo>
                  <a:lnTo>
                    <a:pt x="60" y="43"/>
                  </a:lnTo>
                  <a:lnTo>
                    <a:pt x="57" y="36"/>
                  </a:lnTo>
                  <a:lnTo>
                    <a:pt x="57" y="36"/>
                  </a:lnTo>
                  <a:lnTo>
                    <a:pt x="48" y="46"/>
                  </a:lnTo>
                  <a:lnTo>
                    <a:pt x="36" y="55"/>
                  </a:lnTo>
                  <a:lnTo>
                    <a:pt x="36" y="55"/>
                  </a:lnTo>
                  <a:lnTo>
                    <a:pt x="27" y="55"/>
                  </a:lnTo>
                  <a:lnTo>
                    <a:pt x="21" y="52"/>
                  </a:lnTo>
                  <a:lnTo>
                    <a:pt x="15" y="49"/>
                  </a:lnTo>
                  <a:lnTo>
                    <a:pt x="6" y="52"/>
                  </a:lnTo>
                  <a:lnTo>
                    <a:pt x="6" y="52"/>
                  </a:lnTo>
                  <a:lnTo>
                    <a:pt x="12" y="46"/>
                  </a:lnTo>
                  <a:lnTo>
                    <a:pt x="15" y="36"/>
                  </a:lnTo>
                  <a:lnTo>
                    <a:pt x="15" y="30"/>
                  </a:lnTo>
                  <a:lnTo>
                    <a:pt x="12" y="21"/>
                  </a:lnTo>
                  <a:lnTo>
                    <a:pt x="12" y="21"/>
                  </a:lnTo>
                  <a:lnTo>
                    <a:pt x="6" y="21"/>
                  </a:lnTo>
                  <a:lnTo>
                    <a:pt x="3" y="24"/>
                  </a:lnTo>
                  <a:lnTo>
                    <a:pt x="3" y="24"/>
                  </a:lnTo>
                  <a:lnTo>
                    <a:pt x="0" y="24"/>
                  </a:lnTo>
                  <a:lnTo>
                    <a:pt x="0" y="18"/>
                  </a:lnTo>
                  <a:lnTo>
                    <a:pt x="0" y="12"/>
                  </a:lnTo>
                  <a:lnTo>
                    <a:pt x="0" y="6"/>
                  </a:lnTo>
                  <a:lnTo>
                    <a:pt x="0" y="6"/>
                  </a:lnTo>
                  <a:lnTo>
                    <a:pt x="6" y="6"/>
                  </a:lnTo>
                  <a:lnTo>
                    <a:pt x="6" y="9"/>
                  </a:lnTo>
                  <a:lnTo>
                    <a:pt x="6" y="9"/>
                  </a:lnTo>
                  <a:lnTo>
                    <a:pt x="9" y="6"/>
                  </a:lnTo>
                  <a:lnTo>
                    <a:pt x="12" y="6"/>
                  </a:lnTo>
                  <a:lnTo>
                    <a:pt x="21" y="6"/>
                  </a:lnTo>
                  <a:lnTo>
                    <a:pt x="27" y="6"/>
                  </a:lnTo>
                  <a:lnTo>
                    <a:pt x="30" y="3"/>
                  </a:lnTo>
                  <a:lnTo>
                    <a:pt x="33" y="0"/>
                  </a:lnTo>
                  <a:lnTo>
                    <a:pt x="33" y="0"/>
                  </a:lnTo>
                  <a:lnTo>
                    <a:pt x="33" y="3"/>
                  </a:lnTo>
                  <a:lnTo>
                    <a:pt x="36" y="6"/>
                  </a:lnTo>
                  <a:lnTo>
                    <a:pt x="36" y="12"/>
                  </a:lnTo>
                  <a:lnTo>
                    <a:pt x="36" y="12"/>
                  </a:lnTo>
                  <a:lnTo>
                    <a:pt x="42" y="12"/>
                  </a:lnTo>
                  <a:lnTo>
                    <a:pt x="48" y="12"/>
                  </a:lnTo>
                  <a:lnTo>
                    <a:pt x="57" y="6"/>
                  </a:lnTo>
                  <a:lnTo>
                    <a:pt x="60" y="6"/>
                  </a:lnTo>
                  <a:lnTo>
                    <a:pt x="63" y="6"/>
                  </a:lnTo>
                  <a:lnTo>
                    <a:pt x="67" y="9"/>
                  </a:lnTo>
                  <a:lnTo>
                    <a:pt x="70" y="18"/>
                  </a:lnTo>
                  <a:lnTo>
                    <a:pt x="70" y="18"/>
                  </a:lnTo>
                  <a:lnTo>
                    <a:pt x="76" y="18"/>
                  </a:lnTo>
                  <a:lnTo>
                    <a:pt x="79" y="15"/>
                  </a:lnTo>
                  <a:lnTo>
                    <a:pt x="82" y="9"/>
                  </a:lnTo>
                  <a:lnTo>
                    <a:pt x="82" y="0"/>
                  </a:lnTo>
                  <a:lnTo>
                    <a:pt x="82" y="0"/>
                  </a:lnTo>
                  <a:lnTo>
                    <a:pt x="88" y="3"/>
                  </a:lnTo>
                  <a:lnTo>
                    <a:pt x="100" y="3"/>
                  </a:lnTo>
                  <a:lnTo>
                    <a:pt x="121" y="6"/>
                  </a:lnTo>
                  <a:lnTo>
                    <a:pt x="121" y="6"/>
                  </a:lnTo>
                  <a:lnTo>
                    <a:pt x="124" y="6"/>
                  </a:lnTo>
                  <a:lnTo>
                    <a:pt x="124" y="9"/>
                  </a:lnTo>
                  <a:lnTo>
                    <a:pt x="124" y="6"/>
                  </a:lnTo>
                  <a:lnTo>
                    <a:pt x="124" y="6"/>
                  </a:lnTo>
                  <a:lnTo>
                    <a:pt x="130" y="9"/>
                  </a:lnTo>
                  <a:lnTo>
                    <a:pt x="130" y="15"/>
                  </a:lnTo>
                  <a:lnTo>
                    <a:pt x="133" y="18"/>
                  </a:lnTo>
                  <a:lnTo>
                    <a:pt x="142" y="18"/>
                  </a:lnTo>
                  <a:lnTo>
                    <a:pt x="142" y="18"/>
                  </a:lnTo>
                  <a:lnTo>
                    <a:pt x="139" y="21"/>
                  </a:lnTo>
                  <a:lnTo>
                    <a:pt x="139" y="24"/>
                  </a:lnTo>
                  <a:lnTo>
                    <a:pt x="139" y="24"/>
                  </a:lnTo>
                  <a:lnTo>
                    <a:pt x="151" y="27"/>
                  </a:lnTo>
                  <a:lnTo>
                    <a:pt x="157" y="24"/>
                  </a:lnTo>
                  <a:lnTo>
                    <a:pt x="157" y="21"/>
                  </a:lnTo>
                  <a:lnTo>
                    <a:pt x="157" y="21"/>
                  </a:lnTo>
                  <a:lnTo>
                    <a:pt x="166" y="27"/>
                  </a:lnTo>
                  <a:lnTo>
                    <a:pt x="172" y="30"/>
                  </a:lnTo>
                  <a:lnTo>
                    <a:pt x="181" y="30"/>
                  </a:lnTo>
                  <a:lnTo>
                    <a:pt x="181" y="30"/>
                  </a:lnTo>
                  <a:lnTo>
                    <a:pt x="178" y="33"/>
                  </a:lnTo>
                  <a:lnTo>
                    <a:pt x="181" y="36"/>
                  </a:lnTo>
                  <a:lnTo>
                    <a:pt x="187" y="36"/>
                  </a:lnTo>
                  <a:lnTo>
                    <a:pt x="187" y="36"/>
                  </a:lnTo>
                  <a:lnTo>
                    <a:pt x="187" y="40"/>
                  </a:lnTo>
                  <a:lnTo>
                    <a:pt x="190" y="43"/>
                  </a:lnTo>
                  <a:lnTo>
                    <a:pt x="190" y="43"/>
                  </a:lnTo>
                  <a:lnTo>
                    <a:pt x="193" y="43"/>
                  </a:lnTo>
                  <a:lnTo>
                    <a:pt x="193" y="46"/>
                  </a:lnTo>
                  <a:lnTo>
                    <a:pt x="193" y="52"/>
                  </a:lnTo>
                  <a:lnTo>
                    <a:pt x="193" y="52"/>
                  </a:lnTo>
                  <a:lnTo>
                    <a:pt x="200" y="49"/>
                  </a:lnTo>
                  <a:lnTo>
                    <a:pt x="203" y="52"/>
                  </a:lnTo>
                  <a:lnTo>
                    <a:pt x="203" y="52"/>
                  </a:lnTo>
                  <a:lnTo>
                    <a:pt x="203" y="55"/>
                  </a:lnTo>
                  <a:lnTo>
                    <a:pt x="203" y="58"/>
                  </a:lnTo>
                  <a:lnTo>
                    <a:pt x="203" y="58"/>
                  </a:lnTo>
                  <a:lnTo>
                    <a:pt x="206" y="58"/>
                  </a:lnTo>
                  <a:lnTo>
                    <a:pt x="212" y="58"/>
                  </a:lnTo>
                  <a:lnTo>
                    <a:pt x="212" y="58"/>
                  </a:lnTo>
                  <a:lnTo>
                    <a:pt x="212" y="64"/>
                  </a:lnTo>
                  <a:lnTo>
                    <a:pt x="215" y="70"/>
                  </a:lnTo>
                  <a:lnTo>
                    <a:pt x="215" y="70"/>
                  </a:lnTo>
                  <a:lnTo>
                    <a:pt x="221" y="70"/>
                  </a:lnTo>
                  <a:lnTo>
                    <a:pt x="224" y="67"/>
                  </a:lnTo>
                  <a:lnTo>
                    <a:pt x="227" y="67"/>
                  </a:lnTo>
                  <a:lnTo>
                    <a:pt x="227" y="70"/>
                  </a:lnTo>
                  <a:lnTo>
                    <a:pt x="227" y="70"/>
                  </a:lnTo>
                  <a:lnTo>
                    <a:pt x="227" y="76"/>
                  </a:lnTo>
                  <a:lnTo>
                    <a:pt x="224" y="76"/>
                  </a:lnTo>
                  <a:lnTo>
                    <a:pt x="218" y="79"/>
                  </a:lnTo>
                  <a:lnTo>
                    <a:pt x="215" y="79"/>
                  </a:lnTo>
                  <a:lnTo>
                    <a:pt x="215" y="79"/>
                  </a:lnTo>
                  <a:lnTo>
                    <a:pt x="215" y="82"/>
                  </a:lnTo>
                  <a:lnTo>
                    <a:pt x="215" y="82"/>
                  </a:lnTo>
                  <a:lnTo>
                    <a:pt x="206" y="85"/>
                  </a:lnTo>
                  <a:lnTo>
                    <a:pt x="197" y="82"/>
                  </a:lnTo>
                  <a:lnTo>
                    <a:pt x="184" y="82"/>
                  </a:lnTo>
                  <a:lnTo>
                    <a:pt x="175" y="82"/>
                  </a:lnTo>
                  <a:lnTo>
                    <a:pt x="175" y="82"/>
                  </a:lnTo>
                  <a:lnTo>
                    <a:pt x="172" y="70"/>
                  </a:lnTo>
                  <a:lnTo>
                    <a:pt x="175" y="58"/>
                  </a:lnTo>
                  <a:lnTo>
                    <a:pt x="175" y="58"/>
                  </a:lnTo>
                  <a:lnTo>
                    <a:pt x="172" y="55"/>
                  </a:lnTo>
                  <a:lnTo>
                    <a:pt x="166" y="52"/>
                  </a:lnTo>
                  <a:lnTo>
                    <a:pt x="154" y="49"/>
                  </a:lnTo>
                  <a:lnTo>
                    <a:pt x="142" y="52"/>
                  </a:lnTo>
                  <a:lnTo>
                    <a:pt x="133" y="55"/>
                  </a:lnTo>
                  <a:lnTo>
                    <a:pt x="133" y="55"/>
                  </a:lnTo>
                  <a:lnTo>
                    <a:pt x="130" y="55"/>
                  </a:lnTo>
                  <a:lnTo>
                    <a:pt x="130" y="58"/>
                  </a:lnTo>
                  <a:lnTo>
                    <a:pt x="130" y="67"/>
                  </a:lnTo>
                  <a:lnTo>
                    <a:pt x="130" y="67"/>
                  </a:lnTo>
                  <a:lnTo>
                    <a:pt x="127" y="67"/>
                  </a:lnTo>
                  <a:lnTo>
                    <a:pt x="121" y="67"/>
                  </a:lnTo>
                  <a:lnTo>
                    <a:pt x="121" y="67"/>
                  </a:lnTo>
                  <a:lnTo>
                    <a:pt x="118" y="73"/>
                  </a:lnTo>
                  <a:lnTo>
                    <a:pt x="118" y="76"/>
                  </a:lnTo>
                  <a:lnTo>
                    <a:pt x="112" y="76"/>
                  </a:lnTo>
                  <a:lnTo>
                    <a:pt x="112" y="76"/>
                  </a:lnTo>
                  <a:lnTo>
                    <a:pt x="115" y="79"/>
                  </a:lnTo>
                  <a:lnTo>
                    <a:pt x="118" y="79"/>
                  </a:lnTo>
                  <a:lnTo>
                    <a:pt x="118" y="79"/>
                  </a:lnTo>
                  <a:lnTo>
                    <a:pt x="115" y="82"/>
                  </a:lnTo>
                  <a:lnTo>
                    <a:pt x="112" y="82"/>
                  </a:lnTo>
                  <a:lnTo>
                    <a:pt x="106" y="82"/>
                  </a:lnTo>
                  <a:lnTo>
                    <a:pt x="106" y="82"/>
                  </a:lnTo>
                  <a:lnTo>
                    <a:pt x="103" y="94"/>
                  </a:lnTo>
                  <a:lnTo>
                    <a:pt x="106" y="106"/>
                  </a:lnTo>
                  <a:lnTo>
                    <a:pt x="106" y="106"/>
                  </a:lnTo>
                  <a:lnTo>
                    <a:pt x="91" y="109"/>
                  </a:lnTo>
                  <a:lnTo>
                    <a:pt x="76" y="109"/>
                  </a:lnTo>
                  <a:lnTo>
                    <a:pt x="67" y="106"/>
                  </a:lnTo>
                  <a:lnTo>
                    <a:pt x="60" y="103"/>
                  </a:lnTo>
                  <a:lnTo>
                    <a:pt x="54" y="97"/>
                  </a:lnTo>
                  <a:lnTo>
                    <a:pt x="51" y="91"/>
                  </a:lnTo>
                  <a:lnTo>
                    <a:pt x="51" y="91"/>
                  </a:lnTo>
                  <a:lnTo>
                    <a:pt x="60" y="88"/>
                  </a:lnTo>
                  <a:lnTo>
                    <a:pt x="63" y="82"/>
                  </a:lnTo>
                  <a:lnTo>
                    <a:pt x="63" y="82"/>
                  </a:lnTo>
                  <a:lnTo>
                    <a:pt x="70" y="85"/>
                  </a:lnTo>
                  <a:lnTo>
                    <a:pt x="73" y="85"/>
                  </a:lnTo>
                  <a:lnTo>
                    <a:pt x="76" y="85"/>
                  </a:lnTo>
                  <a:lnTo>
                    <a:pt x="82" y="82"/>
                  </a:lnTo>
                  <a:lnTo>
                    <a:pt x="82" y="82"/>
                  </a:lnTo>
                  <a:lnTo>
                    <a:pt x="76" y="79"/>
                  </a:lnTo>
                  <a:lnTo>
                    <a:pt x="73" y="76"/>
                  </a:lnTo>
                  <a:lnTo>
                    <a:pt x="76" y="76"/>
                  </a:lnTo>
                  <a:lnTo>
                    <a:pt x="76" y="7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4" name="Freeform 101"/>
            <p:cNvSpPr>
              <a:spLocks/>
            </p:cNvSpPr>
            <p:nvPr/>
          </p:nvSpPr>
          <p:spPr bwMode="auto">
            <a:xfrm>
              <a:off x="2160588" y="1912938"/>
              <a:ext cx="173038" cy="80962"/>
            </a:xfrm>
            <a:custGeom>
              <a:avLst/>
              <a:gdLst>
                <a:gd name="T0" fmla="*/ 109 w 109"/>
                <a:gd name="T1" fmla="*/ 3 h 51"/>
                <a:gd name="T2" fmla="*/ 109 w 109"/>
                <a:gd name="T3" fmla="*/ 15 h 51"/>
                <a:gd name="T4" fmla="*/ 106 w 109"/>
                <a:gd name="T5" fmla="*/ 15 h 51"/>
                <a:gd name="T6" fmla="*/ 100 w 109"/>
                <a:gd name="T7" fmla="*/ 15 h 51"/>
                <a:gd name="T8" fmla="*/ 103 w 109"/>
                <a:gd name="T9" fmla="*/ 27 h 51"/>
                <a:gd name="T10" fmla="*/ 100 w 109"/>
                <a:gd name="T11" fmla="*/ 27 h 51"/>
                <a:gd name="T12" fmla="*/ 90 w 109"/>
                <a:gd name="T13" fmla="*/ 30 h 51"/>
                <a:gd name="T14" fmla="*/ 87 w 109"/>
                <a:gd name="T15" fmla="*/ 36 h 51"/>
                <a:gd name="T16" fmla="*/ 84 w 109"/>
                <a:gd name="T17" fmla="*/ 30 h 51"/>
                <a:gd name="T18" fmla="*/ 75 w 109"/>
                <a:gd name="T19" fmla="*/ 24 h 51"/>
                <a:gd name="T20" fmla="*/ 72 w 109"/>
                <a:gd name="T21" fmla="*/ 24 h 51"/>
                <a:gd name="T22" fmla="*/ 66 w 109"/>
                <a:gd name="T23" fmla="*/ 30 h 51"/>
                <a:gd name="T24" fmla="*/ 63 w 109"/>
                <a:gd name="T25" fmla="*/ 33 h 51"/>
                <a:gd name="T26" fmla="*/ 54 w 109"/>
                <a:gd name="T27" fmla="*/ 39 h 51"/>
                <a:gd name="T28" fmla="*/ 48 w 109"/>
                <a:gd name="T29" fmla="*/ 48 h 51"/>
                <a:gd name="T30" fmla="*/ 36 w 109"/>
                <a:gd name="T31" fmla="*/ 51 h 51"/>
                <a:gd name="T32" fmla="*/ 3 w 109"/>
                <a:gd name="T33" fmla="*/ 48 h 51"/>
                <a:gd name="T34" fmla="*/ 0 w 109"/>
                <a:gd name="T35" fmla="*/ 39 h 51"/>
                <a:gd name="T36" fmla="*/ 0 w 109"/>
                <a:gd name="T37" fmla="*/ 33 h 51"/>
                <a:gd name="T38" fmla="*/ 6 w 109"/>
                <a:gd name="T39" fmla="*/ 36 h 51"/>
                <a:gd name="T40" fmla="*/ 15 w 109"/>
                <a:gd name="T41" fmla="*/ 36 h 51"/>
                <a:gd name="T42" fmla="*/ 24 w 109"/>
                <a:gd name="T43" fmla="*/ 30 h 51"/>
                <a:gd name="T44" fmla="*/ 33 w 109"/>
                <a:gd name="T45" fmla="*/ 24 h 51"/>
                <a:gd name="T46" fmla="*/ 36 w 109"/>
                <a:gd name="T47" fmla="*/ 18 h 51"/>
                <a:gd name="T48" fmla="*/ 39 w 109"/>
                <a:gd name="T49" fmla="*/ 15 h 51"/>
                <a:gd name="T50" fmla="*/ 42 w 109"/>
                <a:gd name="T51" fmla="*/ 18 h 51"/>
                <a:gd name="T52" fmla="*/ 45 w 109"/>
                <a:gd name="T53" fmla="*/ 15 h 51"/>
                <a:gd name="T54" fmla="*/ 51 w 109"/>
                <a:gd name="T55" fmla="*/ 12 h 51"/>
                <a:gd name="T56" fmla="*/ 57 w 109"/>
                <a:gd name="T57" fmla="*/ 12 h 51"/>
                <a:gd name="T58" fmla="*/ 63 w 109"/>
                <a:gd name="T59" fmla="*/ 3 h 51"/>
                <a:gd name="T60" fmla="*/ 81 w 109"/>
                <a:gd name="T61" fmla="*/ 3 h 51"/>
                <a:gd name="T62" fmla="*/ 93 w 109"/>
                <a:gd name="T63" fmla="*/ 0 h 51"/>
                <a:gd name="T64" fmla="*/ 109 w 109"/>
                <a:gd name="T65"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51">
                  <a:moveTo>
                    <a:pt x="109" y="3"/>
                  </a:moveTo>
                  <a:lnTo>
                    <a:pt x="109" y="3"/>
                  </a:lnTo>
                  <a:lnTo>
                    <a:pt x="109" y="9"/>
                  </a:lnTo>
                  <a:lnTo>
                    <a:pt x="109" y="15"/>
                  </a:lnTo>
                  <a:lnTo>
                    <a:pt x="109" y="15"/>
                  </a:lnTo>
                  <a:lnTo>
                    <a:pt x="106" y="15"/>
                  </a:lnTo>
                  <a:lnTo>
                    <a:pt x="100" y="15"/>
                  </a:lnTo>
                  <a:lnTo>
                    <a:pt x="100" y="15"/>
                  </a:lnTo>
                  <a:lnTo>
                    <a:pt x="103" y="21"/>
                  </a:lnTo>
                  <a:lnTo>
                    <a:pt x="103" y="27"/>
                  </a:lnTo>
                  <a:lnTo>
                    <a:pt x="100" y="27"/>
                  </a:lnTo>
                  <a:lnTo>
                    <a:pt x="100" y="27"/>
                  </a:lnTo>
                  <a:lnTo>
                    <a:pt x="93" y="27"/>
                  </a:lnTo>
                  <a:lnTo>
                    <a:pt x="90" y="30"/>
                  </a:lnTo>
                  <a:lnTo>
                    <a:pt x="87" y="36"/>
                  </a:lnTo>
                  <a:lnTo>
                    <a:pt x="87" y="36"/>
                  </a:lnTo>
                  <a:lnTo>
                    <a:pt x="84" y="33"/>
                  </a:lnTo>
                  <a:lnTo>
                    <a:pt x="84" y="30"/>
                  </a:lnTo>
                  <a:lnTo>
                    <a:pt x="81" y="24"/>
                  </a:lnTo>
                  <a:lnTo>
                    <a:pt x="75" y="24"/>
                  </a:lnTo>
                  <a:lnTo>
                    <a:pt x="75" y="24"/>
                  </a:lnTo>
                  <a:lnTo>
                    <a:pt x="72" y="24"/>
                  </a:lnTo>
                  <a:lnTo>
                    <a:pt x="69" y="27"/>
                  </a:lnTo>
                  <a:lnTo>
                    <a:pt x="66" y="30"/>
                  </a:lnTo>
                  <a:lnTo>
                    <a:pt x="63" y="33"/>
                  </a:lnTo>
                  <a:lnTo>
                    <a:pt x="63" y="33"/>
                  </a:lnTo>
                  <a:lnTo>
                    <a:pt x="60" y="36"/>
                  </a:lnTo>
                  <a:lnTo>
                    <a:pt x="54" y="39"/>
                  </a:lnTo>
                  <a:lnTo>
                    <a:pt x="48" y="42"/>
                  </a:lnTo>
                  <a:lnTo>
                    <a:pt x="48" y="48"/>
                  </a:lnTo>
                  <a:lnTo>
                    <a:pt x="48" y="48"/>
                  </a:lnTo>
                  <a:lnTo>
                    <a:pt x="36" y="51"/>
                  </a:lnTo>
                  <a:lnTo>
                    <a:pt x="27" y="51"/>
                  </a:lnTo>
                  <a:lnTo>
                    <a:pt x="3" y="48"/>
                  </a:lnTo>
                  <a:lnTo>
                    <a:pt x="3" y="48"/>
                  </a:lnTo>
                  <a:lnTo>
                    <a:pt x="0" y="39"/>
                  </a:lnTo>
                  <a:lnTo>
                    <a:pt x="0" y="36"/>
                  </a:lnTo>
                  <a:lnTo>
                    <a:pt x="0" y="33"/>
                  </a:lnTo>
                  <a:lnTo>
                    <a:pt x="0" y="33"/>
                  </a:lnTo>
                  <a:lnTo>
                    <a:pt x="6" y="36"/>
                  </a:lnTo>
                  <a:lnTo>
                    <a:pt x="15" y="36"/>
                  </a:lnTo>
                  <a:lnTo>
                    <a:pt x="15" y="36"/>
                  </a:lnTo>
                  <a:lnTo>
                    <a:pt x="21" y="33"/>
                  </a:lnTo>
                  <a:lnTo>
                    <a:pt x="24" y="30"/>
                  </a:lnTo>
                  <a:lnTo>
                    <a:pt x="27" y="27"/>
                  </a:lnTo>
                  <a:lnTo>
                    <a:pt x="33" y="24"/>
                  </a:lnTo>
                  <a:lnTo>
                    <a:pt x="33" y="24"/>
                  </a:lnTo>
                  <a:lnTo>
                    <a:pt x="36" y="18"/>
                  </a:lnTo>
                  <a:lnTo>
                    <a:pt x="39" y="15"/>
                  </a:lnTo>
                  <a:lnTo>
                    <a:pt x="39" y="15"/>
                  </a:lnTo>
                  <a:lnTo>
                    <a:pt x="39" y="15"/>
                  </a:lnTo>
                  <a:lnTo>
                    <a:pt x="42" y="18"/>
                  </a:lnTo>
                  <a:lnTo>
                    <a:pt x="45" y="18"/>
                  </a:lnTo>
                  <a:lnTo>
                    <a:pt x="45" y="15"/>
                  </a:lnTo>
                  <a:lnTo>
                    <a:pt x="51" y="12"/>
                  </a:lnTo>
                  <a:lnTo>
                    <a:pt x="51" y="12"/>
                  </a:lnTo>
                  <a:lnTo>
                    <a:pt x="57" y="12"/>
                  </a:lnTo>
                  <a:lnTo>
                    <a:pt x="57" y="12"/>
                  </a:lnTo>
                  <a:lnTo>
                    <a:pt x="63" y="3"/>
                  </a:lnTo>
                  <a:lnTo>
                    <a:pt x="63" y="3"/>
                  </a:lnTo>
                  <a:lnTo>
                    <a:pt x="72" y="3"/>
                  </a:lnTo>
                  <a:lnTo>
                    <a:pt x="81" y="3"/>
                  </a:lnTo>
                  <a:lnTo>
                    <a:pt x="81" y="3"/>
                  </a:lnTo>
                  <a:lnTo>
                    <a:pt x="93" y="0"/>
                  </a:lnTo>
                  <a:lnTo>
                    <a:pt x="100" y="0"/>
                  </a:lnTo>
                  <a:lnTo>
                    <a:pt x="109" y="3"/>
                  </a:lnTo>
                  <a:lnTo>
                    <a:pt x="109"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5" name="Freeform 102"/>
            <p:cNvSpPr>
              <a:spLocks/>
            </p:cNvSpPr>
            <p:nvPr/>
          </p:nvSpPr>
          <p:spPr bwMode="auto">
            <a:xfrm>
              <a:off x="2644775" y="1951038"/>
              <a:ext cx="177800" cy="82550"/>
            </a:xfrm>
            <a:custGeom>
              <a:avLst/>
              <a:gdLst>
                <a:gd name="T0" fmla="*/ 100 w 112"/>
                <a:gd name="T1" fmla="*/ 0 h 52"/>
                <a:gd name="T2" fmla="*/ 103 w 112"/>
                <a:gd name="T3" fmla="*/ 21 h 52"/>
                <a:gd name="T4" fmla="*/ 112 w 112"/>
                <a:gd name="T5" fmla="*/ 36 h 52"/>
                <a:gd name="T6" fmla="*/ 109 w 112"/>
                <a:gd name="T7" fmla="*/ 33 h 52"/>
                <a:gd name="T8" fmla="*/ 106 w 112"/>
                <a:gd name="T9" fmla="*/ 33 h 52"/>
                <a:gd name="T10" fmla="*/ 106 w 112"/>
                <a:gd name="T11" fmla="*/ 39 h 52"/>
                <a:gd name="T12" fmla="*/ 106 w 112"/>
                <a:gd name="T13" fmla="*/ 45 h 52"/>
                <a:gd name="T14" fmla="*/ 88 w 112"/>
                <a:gd name="T15" fmla="*/ 48 h 52"/>
                <a:gd name="T16" fmla="*/ 88 w 112"/>
                <a:gd name="T17" fmla="*/ 52 h 52"/>
                <a:gd name="T18" fmla="*/ 85 w 112"/>
                <a:gd name="T19" fmla="*/ 52 h 52"/>
                <a:gd name="T20" fmla="*/ 73 w 112"/>
                <a:gd name="T21" fmla="*/ 52 h 52"/>
                <a:gd name="T22" fmla="*/ 73 w 112"/>
                <a:gd name="T23" fmla="*/ 36 h 52"/>
                <a:gd name="T24" fmla="*/ 64 w 112"/>
                <a:gd name="T25" fmla="*/ 39 h 52"/>
                <a:gd name="T26" fmla="*/ 42 w 112"/>
                <a:gd name="T27" fmla="*/ 33 h 52"/>
                <a:gd name="T28" fmla="*/ 30 w 112"/>
                <a:gd name="T29" fmla="*/ 33 h 52"/>
                <a:gd name="T30" fmla="*/ 18 w 112"/>
                <a:gd name="T31" fmla="*/ 21 h 52"/>
                <a:gd name="T32" fmla="*/ 0 w 112"/>
                <a:gd name="T33" fmla="*/ 12 h 52"/>
                <a:gd name="T34" fmla="*/ 0 w 112"/>
                <a:gd name="T35" fmla="*/ 9 h 52"/>
                <a:gd name="T36" fmla="*/ 3 w 112"/>
                <a:gd name="T37" fmla="*/ 3 h 52"/>
                <a:gd name="T38" fmla="*/ 9 w 112"/>
                <a:gd name="T39" fmla="*/ 6 h 52"/>
                <a:gd name="T40" fmla="*/ 12 w 112"/>
                <a:gd name="T41" fmla="*/ 9 h 52"/>
                <a:gd name="T42" fmla="*/ 30 w 112"/>
                <a:gd name="T43" fmla="*/ 15 h 52"/>
                <a:gd name="T44" fmla="*/ 36 w 112"/>
                <a:gd name="T45" fmla="*/ 15 h 52"/>
                <a:gd name="T46" fmla="*/ 39 w 112"/>
                <a:gd name="T47" fmla="*/ 15 h 52"/>
                <a:gd name="T48" fmla="*/ 42 w 112"/>
                <a:gd name="T49" fmla="*/ 24 h 52"/>
                <a:gd name="T50" fmla="*/ 42 w 112"/>
                <a:gd name="T51" fmla="*/ 24 h 52"/>
                <a:gd name="T52" fmla="*/ 45 w 112"/>
                <a:gd name="T53" fmla="*/ 18 h 52"/>
                <a:gd name="T54" fmla="*/ 49 w 112"/>
                <a:gd name="T55" fmla="*/ 9 h 52"/>
                <a:gd name="T56" fmla="*/ 52 w 112"/>
                <a:gd name="T57" fmla="*/ 6 h 52"/>
                <a:gd name="T58" fmla="*/ 58 w 112"/>
                <a:gd name="T59" fmla="*/ 15 h 52"/>
                <a:gd name="T60" fmla="*/ 67 w 112"/>
                <a:gd name="T61" fmla="*/ 12 h 52"/>
                <a:gd name="T62" fmla="*/ 85 w 112"/>
                <a:gd name="T63" fmla="*/ 0 h 52"/>
                <a:gd name="T64" fmla="*/ 100 w 112"/>
                <a:gd name="T6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52">
                  <a:moveTo>
                    <a:pt x="100" y="0"/>
                  </a:moveTo>
                  <a:lnTo>
                    <a:pt x="100" y="0"/>
                  </a:lnTo>
                  <a:lnTo>
                    <a:pt x="100" y="12"/>
                  </a:lnTo>
                  <a:lnTo>
                    <a:pt x="103" y="21"/>
                  </a:lnTo>
                  <a:lnTo>
                    <a:pt x="109" y="27"/>
                  </a:lnTo>
                  <a:lnTo>
                    <a:pt x="112" y="36"/>
                  </a:lnTo>
                  <a:lnTo>
                    <a:pt x="112" y="36"/>
                  </a:lnTo>
                  <a:lnTo>
                    <a:pt x="109" y="33"/>
                  </a:lnTo>
                  <a:lnTo>
                    <a:pt x="106" y="33"/>
                  </a:lnTo>
                  <a:lnTo>
                    <a:pt x="106" y="33"/>
                  </a:lnTo>
                  <a:lnTo>
                    <a:pt x="106" y="33"/>
                  </a:lnTo>
                  <a:lnTo>
                    <a:pt x="106" y="39"/>
                  </a:lnTo>
                  <a:lnTo>
                    <a:pt x="106" y="45"/>
                  </a:lnTo>
                  <a:lnTo>
                    <a:pt x="106" y="45"/>
                  </a:lnTo>
                  <a:lnTo>
                    <a:pt x="97" y="48"/>
                  </a:lnTo>
                  <a:lnTo>
                    <a:pt x="88" y="48"/>
                  </a:lnTo>
                  <a:lnTo>
                    <a:pt x="88" y="48"/>
                  </a:lnTo>
                  <a:lnTo>
                    <a:pt x="88" y="52"/>
                  </a:lnTo>
                  <a:lnTo>
                    <a:pt x="85" y="52"/>
                  </a:lnTo>
                  <a:lnTo>
                    <a:pt x="85" y="52"/>
                  </a:lnTo>
                  <a:lnTo>
                    <a:pt x="73" y="52"/>
                  </a:lnTo>
                  <a:lnTo>
                    <a:pt x="73" y="52"/>
                  </a:lnTo>
                  <a:lnTo>
                    <a:pt x="70" y="45"/>
                  </a:lnTo>
                  <a:lnTo>
                    <a:pt x="73" y="36"/>
                  </a:lnTo>
                  <a:lnTo>
                    <a:pt x="73" y="36"/>
                  </a:lnTo>
                  <a:lnTo>
                    <a:pt x="64" y="39"/>
                  </a:lnTo>
                  <a:lnTo>
                    <a:pt x="55" y="36"/>
                  </a:lnTo>
                  <a:lnTo>
                    <a:pt x="42" y="33"/>
                  </a:lnTo>
                  <a:lnTo>
                    <a:pt x="30" y="33"/>
                  </a:lnTo>
                  <a:lnTo>
                    <a:pt x="30" y="33"/>
                  </a:lnTo>
                  <a:lnTo>
                    <a:pt x="27" y="24"/>
                  </a:lnTo>
                  <a:lnTo>
                    <a:pt x="18" y="21"/>
                  </a:lnTo>
                  <a:lnTo>
                    <a:pt x="9" y="18"/>
                  </a:lnTo>
                  <a:lnTo>
                    <a:pt x="0" y="12"/>
                  </a:lnTo>
                  <a:lnTo>
                    <a:pt x="0" y="12"/>
                  </a:lnTo>
                  <a:lnTo>
                    <a:pt x="0" y="9"/>
                  </a:lnTo>
                  <a:lnTo>
                    <a:pt x="3" y="3"/>
                  </a:lnTo>
                  <a:lnTo>
                    <a:pt x="3" y="3"/>
                  </a:lnTo>
                  <a:lnTo>
                    <a:pt x="6" y="3"/>
                  </a:lnTo>
                  <a:lnTo>
                    <a:pt x="9" y="6"/>
                  </a:lnTo>
                  <a:lnTo>
                    <a:pt x="12" y="9"/>
                  </a:lnTo>
                  <a:lnTo>
                    <a:pt x="12" y="9"/>
                  </a:lnTo>
                  <a:lnTo>
                    <a:pt x="21" y="12"/>
                  </a:lnTo>
                  <a:lnTo>
                    <a:pt x="30" y="15"/>
                  </a:lnTo>
                  <a:lnTo>
                    <a:pt x="30" y="15"/>
                  </a:lnTo>
                  <a:lnTo>
                    <a:pt x="36" y="15"/>
                  </a:lnTo>
                  <a:lnTo>
                    <a:pt x="39" y="15"/>
                  </a:lnTo>
                  <a:lnTo>
                    <a:pt x="39" y="15"/>
                  </a:lnTo>
                  <a:lnTo>
                    <a:pt x="39" y="21"/>
                  </a:lnTo>
                  <a:lnTo>
                    <a:pt x="42" y="24"/>
                  </a:lnTo>
                  <a:lnTo>
                    <a:pt x="42" y="24"/>
                  </a:lnTo>
                  <a:lnTo>
                    <a:pt x="42" y="24"/>
                  </a:lnTo>
                  <a:lnTo>
                    <a:pt x="49" y="21"/>
                  </a:lnTo>
                  <a:lnTo>
                    <a:pt x="45" y="18"/>
                  </a:lnTo>
                  <a:lnTo>
                    <a:pt x="45" y="12"/>
                  </a:lnTo>
                  <a:lnTo>
                    <a:pt x="49" y="9"/>
                  </a:lnTo>
                  <a:lnTo>
                    <a:pt x="49" y="9"/>
                  </a:lnTo>
                  <a:lnTo>
                    <a:pt x="52" y="6"/>
                  </a:lnTo>
                  <a:lnTo>
                    <a:pt x="55" y="9"/>
                  </a:lnTo>
                  <a:lnTo>
                    <a:pt x="58" y="15"/>
                  </a:lnTo>
                  <a:lnTo>
                    <a:pt x="58" y="15"/>
                  </a:lnTo>
                  <a:lnTo>
                    <a:pt x="67" y="12"/>
                  </a:lnTo>
                  <a:lnTo>
                    <a:pt x="76" y="6"/>
                  </a:lnTo>
                  <a:lnTo>
                    <a:pt x="85" y="0"/>
                  </a:lnTo>
                  <a:lnTo>
                    <a:pt x="94" y="0"/>
                  </a:lnTo>
                  <a:lnTo>
                    <a:pt x="100" y="0"/>
                  </a:lnTo>
                  <a:lnTo>
                    <a:pt x="10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6" name="Freeform 103"/>
            <p:cNvSpPr>
              <a:spLocks/>
            </p:cNvSpPr>
            <p:nvPr/>
          </p:nvSpPr>
          <p:spPr bwMode="auto">
            <a:xfrm>
              <a:off x="2298700" y="1951038"/>
              <a:ext cx="317500" cy="115887"/>
            </a:xfrm>
            <a:custGeom>
              <a:avLst/>
              <a:gdLst>
                <a:gd name="T0" fmla="*/ 91 w 200"/>
                <a:gd name="T1" fmla="*/ 30 h 73"/>
                <a:gd name="T2" fmla="*/ 121 w 200"/>
                <a:gd name="T3" fmla="*/ 36 h 73"/>
                <a:gd name="T4" fmla="*/ 130 w 200"/>
                <a:gd name="T5" fmla="*/ 39 h 73"/>
                <a:gd name="T6" fmla="*/ 124 w 200"/>
                <a:gd name="T7" fmla="*/ 24 h 73"/>
                <a:gd name="T8" fmla="*/ 130 w 200"/>
                <a:gd name="T9" fmla="*/ 21 h 73"/>
                <a:gd name="T10" fmla="*/ 124 w 200"/>
                <a:gd name="T11" fmla="*/ 12 h 73"/>
                <a:gd name="T12" fmla="*/ 118 w 200"/>
                <a:gd name="T13" fmla="*/ 3 h 73"/>
                <a:gd name="T14" fmla="*/ 133 w 200"/>
                <a:gd name="T15" fmla="*/ 3 h 73"/>
                <a:gd name="T16" fmla="*/ 149 w 200"/>
                <a:gd name="T17" fmla="*/ 0 h 73"/>
                <a:gd name="T18" fmla="*/ 158 w 200"/>
                <a:gd name="T19" fmla="*/ 9 h 73"/>
                <a:gd name="T20" fmla="*/ 158 w 200"/>
                <a:gd name="T21" fmla="*/ 15 h 73"/>
                <a:gd name="T22" fmla="*/ 173 w 200"/>
                <a:gd name="T23" fmla="*/ 27 h 73"/>
                <a:gd name="T24" fmla="*/ 179 w 200"/>
                <a:gd name="T25" fmla="*/ 21 h 73"/>
                <a:gd name="T26" fmla="*/ 191 w 200"/>
                <a:gd name="T27" fmla="*/ 24 h 73"/>
                <a:gd name="T28" fmla="*/ 200 w 200"/>
                <a:gd name="T29" fmla="*/ 33 h 73"/>
                <a:gd name="T30" fmla="*/ 200 w 200"/>
                <a:gd name="T31" fmla="*/ 39 h 73"/>
                <a:gd name="T32" fmla="*/ 197 w 200"/>
                <a:gd name="T33" fmla="*/ 52 h 73"/>
                <a:gd name="T34" fmla="*/ 185 w 200"/>
                <a:gd name="T35" fmla="*/ 52 h 73"/>
                <a:gd name="T36" fmla="*/ 173 w 200"/>
                <a:gd name="T37" fmla="*/ 58 h 73"/>
                <a:gd name="T38" fmla="*/ 158 w 200"/>
                <a:gd name="T39" fmla="*/ 52 h 73"/>
                <a:gd name="T40" fmla="*/ 118 w 200"/>
                <a:gd name="T41" fmla="*/ 61 h 73"/>
                <a:gd name="T42" fmla="*/ 112 w 200"/>
                <a:gd name="T43" fmla="*/ 61 h 73"/>
                <a:gd name="T44" fmla="*/ 100 w 200"/>
                <a:gd name="T45" fmla="*/ 67 h 73"/>
                <a:gd name="T46" fmla="*/ 58 w 200"/>
                <a:gd name="T47" fmla="*/ 73 h 73"/>
                <a:gd name="T48" fmla="*/ 73 w 200"/>
                <a:gd name="T49" fmla="*/ 61 h 73"/>
                <a:gd name="T50" fmla="*/ 94 w 200"/>
                <a:gd name="T51" fmla="*/ 52 h 73"/>
                <a:gd name="T52" fmla="*/ 76 w 200"/>
                <a:gd name="T53" fmla="*/ 52 h 73"/>
                <a:gd name="T54" fmla="*/ 58 w 200"/>
                <a:gd name="T55" fmla="*/ 45 h 73"/>
                <a:gd name="T56" fmla="*/ 49 w 200"/>
                <a:gd name="T57" fmla="*/ 48 h 73"/>
                <a:gd name="T58" fmla="*/ 43 w 200"/>
                <a:gd name="T59" fmla="*/ 52 h 73"/>
                <a:gd name="T60" fmla="*/ 31 w 200"/>
                <a:gd name="T61" fmla="*/ 48 h 73"/>
                <a:gd name="T62" fmla="*/ 0 w 200"/>
                <a:gd name="T63" fmla="*/ 45 h 73"/>
                <a:gd name="T64" fmla="*/ 3 w 200"/>
                <a:gd name="T65" fmla="*/ 39 h 73"/>
                <a:gd name="T66" fmla="*/ 13 w 200"/>
                <a:gd name="T67" fmla="*/ 24 h 73"/>
                <a:gd name="T68" fmla="*/ 22 w 200"/>
                <a:gd name="T69" fmla="*/ 24 h 73"/>
                <a:gd name="T70" fmla="*/ 31 w 200"/>
                <a:gd name="T71" fmla="*/ 21 h 73"/>
                <a:gd name="T72" fmla="*/ 22 w 200"/>
                <a:gd name="T73" fmla="*/ 15 h 73"/>
                <a:gd name="T74" fmla="*/ 34 w 200"/>
                <a:gd name="T75" fmla="*/ 12 h 73"/>
                <a:gd name="T76" fmla="*/ 46 w 200"/>
                <a:gd name="T77" fmla="*/ 9 h 73"/>
                <a:gd name="T78" fmla="*/ 67 w 200"/>
                <a:gd name="T79" fmla="*/ 12 h 73"/>
                <a:gd name="T80" fmla="*/ 70 w 200"/>
                <a:gd name="T81" fmla="*/ 21 h 73"/>
                <a:gd name="T82" fmla="*/ 79 w 200"/>
                <a:gd name="T83" fmla="*/ 21 h 73"/>
                <a:gd name="T84" fmla="*/ 76 w 200"/>
                <a:gd name="T85" fmla="*/ 27 h 73"/>
                <a:gd name="T86" fmla="*/ 79 w 200"/>
                <a:gd name="T87" fmla="*/ 33 h 73"/>
                <a:gd name="T88" fmla="*/ 91 w 200"/>
                <a:gd name="T89" fmla="*/ 2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 h="73">
                  <a:moveTo>
                    <a:pt x="91" y="24"/>
                  </a:moveTo>
                  <a:lnTo>
                    <a:pt x="91" y="24"/>
                  </a:lnTo>
                  <a:lnTo>
                    <a:pt x="91" y="30"/>
                  </a:lnTo>
                  <a:lnTo>
                    <a:pt x="94" y="30"/>
                  </a:lnTo>
                  <a:lnTo>
                    <a:pt x="106" y="33"/>
                  </a:lnTo>
                  <a:lnTo>
                    <a:pt x="121" y="36"/>
                  </a:lnTo>
                  <a:lnTo>
                    <a:pt x="127" y="39"/>
                  </a:lnTo>
                  <a:lnTo>
                    <a:pt x="130" y="39"/>
                  </a:lnTo>
                  <a:lnTo>
                    <a:pt x="130" y="39"/>
                  </a:lnTo>
                  <a:lnTo>
                    <a:pt x="133" y="36"/>
                  </a:lnTo>
                  <a:lnTo>
                    <a:pt x="130" y="30"/>
                  </a:lnTo>
                  <a:lnTo>
                    <a:pt x="124" y="24"/>
                  </a:lnTo>
                  <a:lnTo>
                    <a:pt x="121" y="21"/>
                  </a:lnTo>
                  <a:lnTo>
                    <a:pt x="130" y="21"/>
                  </a:lnTo>
                  <a:lnTo>
                    <a:pt x="130" y="21"/>
                  </a:lnTo>
                  <a:lnTo>
                    <a:pt x="133" y="15"/>
                  </a:lnTo>
                  <a:lnTo>
                    <a:pt x="130" y="12"/>
                  </a:lnTo>
                  <a:lnTo>
                    <a:pt x="124" y="12"/>
                  </a:lnTo>
                  <a:lnTo>
                    <a:pt x="118" y="12"/>
                  </a:lnTo>
                  <a:lnTo>
                    <a:pt x="118" y="9"/>
                  </a:lnTo>
                  <a:lnTo>
                    <a:pt x="118" y="3"/>
                  </a:lnTo>
                  <a:lnTo>
                    <a:pt x="118" y="3"/>
                  </a:lnTo>
                  <a:lnTo>
                    <a:pt x="127" y="3"/>
                  </a:lnTo>
                  <a:lnTo>
                    <a:pt x="133" y="3"/>
                  </a:lnTo>
                  <a:lnTo>
                    <a:pt x="140" y="0"/>
                  </a:lnTo>
                  <a:lnTo>
                    <a:pt x="149" y="0"/>
                  </a:lnTo>
                  <a:lnTo>
                    <a:pt x="149" y="0"/>
                  </a:lnTo>
                  <a:lnTo>
                    <a:pt x="149" y="6"/>
                  </a:lnTo>
                  <a:lnTo>
                    <a:pt x="149" y="6"/>
                  </a:lnTo>
                  <a:lnTo>
                    <a:pt x="158" y="9"/>
                  </a:lnTo>
                  <a:lnTo>
                    <a:pt x="158" y="9"/>
                  </a:lnTo>
                  <a:lnTo>
                    <a:pt x="155" y="12"/>
                  </a:lnTo>
                  <a:lnTo>
                    <a:pt x="158" y="15"/>
                  </a:lnTo>
                  <a:lnTo>
                    <a:pt x="158" y="15"/>
                  </a:lnTo>
                  <a:lnTo>
                    <a:pt x="164" y="21"/>
                  </a:lnTo>
                  <a:lnTo>
                    <a:pt x="173" y="27"/>
                  </a:lnTo>
                  <a:lnTo>
                    <a:pt x="173" y="27"/>
                  </a:lnTo>
                  <a:lnTo>
                    <a:pt x="176" y="24"/>
                  </a:lnTo>
                  <a:lnTo>
                    <a:pt x="179" y="21"/>
                  </a:lnTo>
                  <a:lnTo>
                    <a:pt x="185" y="21"/>
                  </a:lnTo>
                  <a:lnTo>
                    <a:pt x="185" y="21"/>
                  </a:lnTo>
                  <a:lnTo>
                    <a:pt x="191" y="24"/>
                  </a:lnTo>
                  <a:lnTo>
                    <a:pt x="197" y="27"/>
                  </a:lnTo>
                  <a:lnTo>
                    <a:pt x="197" y="27"/>
                  </a:lnTo>
                  <a:lnTo>
                    <a:pt x="200" y="33"/>
                  </a:lnTo>
                  <a:lnTo>
                    <a:pt x="200" y="36"/>
                  </a:lnTo>
                  <a:lnTo>
                    <a:pt x="200" y="36"/>
                  </a:lnTo>
                  <a:lnTo>
                    <a:pt x="200" y="39"/>
                  </a:lnTo>
                  <a:lnTo>
                    <a:pt x="200" y="42"/>
                  </a:lnTo>
                  <a:lnTo>
                    <a:pt x="200" y="45"/>
                  </a:lnTo>
                  <a:lnTo>
                    <a:pt x="197" y="52"/>
                  </a:lnTo>
                  <a:lnTo>
                    <a:pt x="197" y="52"/>
                  </a:lnTo>
                  <a:lnTo>
                    <a:pt x="191" y="48"/>
                  </a:lnTo>
                  <a:lnTo>
                    <a:pt x="185" y="52"/>
                  </a:lnTo>
                  <a:lnTo>
                    <a:pt x="179" y="55"/>
                  </a:lnTo>
                  <a:lnTo>
                    <a:pt x="173" y="58"/>
                  </a:lnTo>
                  <a:lnTo>
                    <a:pt x="173" y="58"/>
                  </a:lnTo>
                  <a:lnTo>
                    <a:pt x="164" y="55"/>
                  </a:lnTo>
                  <a:lnTo>
                    <a:pt x="158" y="52"/>
                  </a:lnTo>
                  <a:lnTo>
                    <a:pt x="158" y="52"/>
                  </a:lnTo>
                  <a:lnTo>
                    <a:pt x="136" y="55"/>
                  </a:lnTo>
                  <a:lnTo>
                    <a:pt x="118" y="61"/>
                  </a:lnTo>
                  <a:lnTo>
                    <a:pt x="118" y="61"/>
                  </a:lnTo>
                  <a:lnTo>
                    <a:pt x="115" y="61"/>
                  </a:lnTo>
                  <a:lnTo>
                    <a:pt x="112" y="61"/>
                  </a:lnTo>
                  <a:lnTo>
                    <a:pt x="112" y="61"/>
                  </a:lnTo>
                  <a:lnTo>
                    <a:pt x="106" y="64"/>
                  </a:lnTo>
                  <a:lnTo>
                    <a:pt x="100" y="67"/>
                  </a:lnTo>
                  <a:lnTo>
                    <a:pt x="100" y="67"/>
                  </a:lnTo>
                  <a:lnTo>
                    <a:pt x="82" y="70"/>
                  </a:lnTo>
                  <a:lnTo>
                    <a:pt x="58" y="73"/>
                  </a:lnTo>
                  <a:lnTo>
                    <a:pt x="58" y="73"/>
                  </a:lnTo>
                  <a:lnTo>
                    <a:pt x="61" y="70"/>
                  </a:lnTo>
                  <a:lnTo>
                    <a:pt x="64" y="67"/>
                  </a:lnTo>
                  <a:lnTo>
                    <a:pt x="73" y="61"/>
                  </a:lnTo>
                  <a:lnTo>
                    <a:pt x="94" y="61"/>
                  </a:lnTo>
                  <a:lnTo>
                    <a:pt x="94" y="61"/>
                  </a:lnTo>
                  <a:lnTo>
                    <a:pt x="94" y="52"/>
                  </a:lnTo>
                  <a:lnTo>
                    <a:pt x="88" y="52"/>
                  </a:lnTo>
                  <a:lnTo>
                    <a:pt x="82" y="52"/>
                  </a:lnTo>
                  <a:lnTo>
                    <a:pt x="76" y="52"/>
                  </a:lnTo>
                  <a:lnTo>
                    <a:pt x="76" y="52"/>
                  </a:lnTo>
                  <a:lnTo>
                    <a:pt x="67" y="52"/>
                  </a:lnTo>
                  <a:lnTo>
                    <a:pt x="58" y="45"/>
                  </a:lnTo>
                  <a:lnTo>
                    <a:pt x="58" y="45"/>
                  </a:lnTo>
                  <a:lnTo>
                    <a:pt x="55" y="45"/>
                  </a:lnTo>
                  <a:lnTo>
                    <a:pt x="49" y="48"/>
                  </a:lnTo>
                  <a:lnTo>
                    <a:pt x="46" y="52"/>
                  </a:lnTo>
                  <a:lnTo>
                    <a:pt x="43" y="52"/>
                  </a:lnTo>
                  <a:lnTo>
                    <a:pt x="43" y="52"/>
                  </a:lnTo>
                  <a:lnTo>
                    <a:pt x="37" y="52"/>
                  </a:lnTo>
                  <a:lnTo>
                    <a:pt x="31" y="48"/>
                  </a:lnTo>
                  <a:lnTo>
                    <a:pt x="31" y="48"/>
                  </a:lnTo>
                  <a:lnTo>
                    <a:pt x="16" y="48"/>
                  </a:lnTo>
                  <a:lnTo>
                    <a:pt x="6" y="48"/>
                  </a:lnTo>
                  <a:lnTo>
                    <a:pt x="0" y="45"/>
                  </a:lnTo>
                  <a:lnTo>
                    <a:pt x="0" y="45"/>
                  </a:lnTo>
                  <a:lnTo>
                    <a:pt x="3" y="42"/>
                  </a:lnTo>
                  <a:lnTo>
                    <a:pt x="3" y="39"/>
                  </a:lnTo>
                  <a:lnTo>
                    <a:pt x="10" y="36"/>
                  </a:lnTo>
                  <a:lnTo>
                    <a:pt x="10" y="36"/>
                  </a:lnTo>
                  <a:lnTo>
                    <a:pt x="13" y="24"/>
                  </a:lnTo>
                  <a:lnTo>
                    <a:pt x="13" y="24"/>
                  </a:lnTo>
                  <a:lnTo>
                    <a:pt x="19" y="24"/>
                  </a:lnTo>
                  <a:lnTo>
                    <a:pt x="22" y="24"/>
                  </a:lnTo>
                  <a:lnTo>
                    <a:pt x="28" y="21"/>
                  </a:lnTo>
                  <a:lnTo>
                    <a:pt x="31" y="21"/>
                  </a:lnTo>
                  <a:lnTo>
                    <a:pt x="31" y="21"/>
                  </a:lnTo>
                  <a:lnTo>
                    <a:pt x="28" y="18"/>
                  </a:lnTo>
                  <a:lnTo>
                    <a:pt x="25" y="15"/>
                  </a:lnTo>
                  <a:lnTo>
                    <a:pt x="22" y="15"/>
                  </a:lnTo>
                  <a:lnTo>
                    <a:pt x="25" y="12"/>
                  </a:lnTo>
                  <a:lnTo>
                    <a:pt x="25" y="12"/>
                  </a:lnTo>
                  <a:lnTo>
                    <a:pt x="34" y="12"/>
                  </a:lnTo>
                  <a:lnTo>
                    <a:pt x="34" y="12"/>
                  </a:lnTo>
                  <a:lnTo>
                    <a:pt x="40" y="9"/>
                  </a:lnTo>
                  <a:lnTo>
                    <a:pt x="46" y="9"/>
                  </a:lnTo>
                  <a:lnTo>
                    <a:pt x="46" y="9"/>
                  </a:lnTo>
                  <a:lnTo>
                    <a:pt x="58" y="9"/>
                  </a:lnTo>
                  <a:lnTo>
                    <a:pt x="67" y="12"/>
                  </a:lnTo>
                  <a:lnTo>
                    <a:pt x="67" y="12"/>
                  </a:lnTo>
                  <a:lnTo>
                    <a:pt x="67" y="15"/>
                  </a:lnTo>
                  <a:lnTo>
                    <a:pt x="70" y="21"/>
                  </a:lnTo>
                  <a:lnTo>
                    <a:pt x="70" y="21"/>
                  </a:lnTo>
                  <a:lnTo>
                    <a:pt x="76" y="21"/>
                  </a:lnTo>
                  <a:lnTo>
                    <a:pt x="79" y="21"/>
                  </a:lnTo>
                  <a:lnTo>
                    <a:pt x="79" y="21"/>
                  </a:lnTo>
                  <a:lnTo>
                    <a:pt x="79" y="24"/>
                  </a:lnTo>
                  <a:lnTo>
                    <a:pt x="76" y="27"/>
                  </a:lnTo>
                  <a:lnTo>
                    <a:pt x="76" y="33"/>
                  </a:lnTo>
                  <a:lnTo>
                    <a:pt x="79" y="33"/>
                  </a:lnTo>
                  <a:lnTo>
                    <a:pt x="79" y="33"/>
                  </a:lnTo>
                  <a:lnTo>
                    <a:pt x="82" y="27"/>
                  </a:lnTo>
                  <a:lnTo>
                    <a:pt x="85" y="24"/>
                  </a:lnTo>
                  <a:lnTo>
                    <a:pt x="91" y="24"/>
                  </a:lnTo>
                  <a:lnTo>
                    <a:pt x="91" y="24"/>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7" name="Freeform 104"/>
            <p:cNvSpPr>
              <a:spLocks/>
            </p:cNvSpPr>
            <p:nvPr/>
          </p:nvSpPr>
          <p:spPr bwMode="auto">
            <a:xfrm>
              <a:off x="2082800" y="2071688"/>
              <a:ext cx="250825" cy="157162"/>
            </a:xfrm>
            <a:custGeom>
              <a:avLst/>
              <a:gdLst>
                <a:gd name="T0" fmla="*/ 19 w 158"/>
                <a:gd name="T1" fmla="*/ 3 h 99"/>
                <a:gd name="T2" fmla="*/ 73 w 158"/>
                <a:gd name="T3" fmla="*/ 3 h 99"/>
                <a:gd name="T4" fmla="*/ 88 w 158"/>
                <a:gd name="T5" fmla="*/ 6 h 99"/>
                <a:gd name="T6" fmla="*/ 97 w 158"/>
                <a:gd name="T7" fmla="*/ 6 h 99"/>
                <a:gd name="T8" fmla="*/ 106 w 158"/>
                <a:gd name="T9" fmla="*/ 9 h 99"/>
                <a:gd name="T10" fmla="*/ 112 w 158"/>
                <a:gd name="T11" fmla="*/ 9 h 99"/>
                <a:gd name="T12" fmla="*/ 115 w 158"/>
                <a:gd name="T13" fmla="*/ 12 h 99"/>
                <a:gd name="T14" fmla="*/ 121 w 158"/>
                <a:gd name="T15" fmla="*/ 9 h 99"/>
                <a:gd name="T16" fmla="*/ 130 w 158"/>
                <a:gd name="T17" fmla="*/ 9 h 99"/>
                <a:gd name="T18" fmla="*/ 133 w 158"/>
                <a:gd name="T19" fmla="*/ 15 h 99"/>
                <a:gd name="T20" fmla="*/ 149 w 158"/>
                <a:gd name="T21" fmla="*/ 18 h 99"/>
                <a:gd name="T22" fmla="*/ 158 w 158"/>
                <a:gd name="T23" fmla="*/ 27 h 99"/>
                <a:gd name="T24" fmla="*/ 158 w 158"/>
                <a:gd name="T25" fmla="*/ 30 h 99"/>
                <a:gd name="T26" fmla="*/ 121 w 158"/>
                <a:gd name="T27" fmla="*/ 39 h 99"/>
                <a:gd name="T28" fmla="*/ 118 w 158"/>
                <a:gd name="T29" fmla="*/ 39 h 99"/>
                <a:gd name="T30" fmla="*/ 118 w 158"/>
                <a:gd name="T31" fmla="*/ 45 h 99"/>
                <a:gd name="T32" fmla="*/ 112 w 158"/>
                <a:gd name="T33" fmla="*/ 45 h 99"/>
                <a:gd name="T34" fmla="*/ 109 w 158"/>
                <a:gd name="T35" fmla="*/ 42 h 99"/>
                <a:gd name="T36" fmla="*/ 106 w 158"/>
                <a:gd name="T37" fmla="*/ 45 h 99"/>
                <a:gd name="T38" fmla="*/ 106 w 158"/>
                <a:gd name="T39" fmla="*/ 45 h 99"/>
                <a:gd name="T40" fmla="*/ 109 w 158"/>
                <a:gd name="T41" fmla="*/ 51 h 99"/>
                <a:gd name="T42" fmla="*/ 106 w 158"/>
                <a:gd name="T43" fmla="*/ 51 h 99"/>
                <a:gd name="T44" fmla="*/ 100 w 158"/>
                <a:gd name="T45" fmla="*/ 54 h 99"/>
                <a:gd name="T46" fmla="*/ 100 w 158"/>
                <a:gd name="T47" fmla="*/ 57 h 99"/>
                <a:gd name="T48" fmla="*/ 100 w 158"/>
                <a:gd name="T49" fmla="*/ 63 h 99"/>
                <a:gd name="T50" fmla="*/ 94 w 158"/>
                <a:gd name="T51" fmla="*/ 63 h 99"/>
                <a:gd name="T52" fmla="*/ 91 w 158"/>
                <a:gd name="T53" fmla="*/ 66 h 99"/>
                <a:gd name="T54" fmla="*/ 85 w 158"/>
                <a:gd name="T55" fmla="*/ 69 h 99"/>
                <a:gd name="T56" fmla="*/ 85 w 158"/>
                <a:gd name="T57" fmla="*/ 87 h 99"/>
                <a:gd name="T58" fmla="*/ 73 w 158"/>
                <a:gd name="T59" fmla="*/ 90 h 99"/>
                <a:gd name="T60" fmla="*/ 55 w 158"/>
                <a:gd name="T61" fmla="*/ 99 h 99"/>
                <a:gd name="T62" fmla="*/ 37 w 158"/>
                <a:gd name="T63" fmla="*/ 99 h 99"/>
                <a:gd name="T64" fmla="*/ 37 w 158"/>
                <a:gd name="T65" fmla="*/ 90 h 99"/>
                <a:gd name="T66" fmla="*/ 31 w 158"/>
                <a:gd name="T67" fmla="*/ 81 h 99"/>
                <a:gd name="T68" fmla="*/ 12 w 158"/>
                <a:gd name="T69" fmla="*/ 78 h 99"/>
                <a:gd name="T70" fmla="*/ 0 w 158"/>
                <a:gd name="T71" fmla="*/ 75 h 99"/>
                <a:gd name="T72" fmla="*/ 6 w 158"/>
                <a:gd name="T73" fmla="*/ 69 h 99"/>
                <a:gd name="T74" fmla="*/ 12 w 158"/>
                <a:gd name="T75" fmla="*/ 66 h 99"/>
                <a:gd name="T76" fmla="*/ 9 w 158"/>
                <a:gd name="T77" fmla="*/ 57 h 99"/>
                <a:gd name="T78" fmla="*/ 16 w 158"/>
                <a:gd name="T79" fmla="*/ 57 h 99"/>
                <a:gd name="T80" fmla="*/ 12 w 158"/>
                <a:gd name="T81" fmla="*/ 51 h 99"/>
                <a:gd name="T82" fmla="*/ 12 w 158"/>
                <a:gd name="T83" fmla="*/ 42 h 99"/>
                <a:gd name="T84" fmla="*/ 19 w 158"/>
                <a:gd name="T85" fmla="*/ 45 h 99"/>
                <a:gd name="T86" fmla="*/ 19 w 158"/>
                <a:gd name="T87" fmla="*/ 39 h 99"/>
                <a:gd name="T88" fmla="*/ 25 w 158"/>
                <a:gd name="T89" fmla="*/ 33 h 99"/>
                <a:gd name="T90" fmla="*/ 28 w 158"/>
                <a:gd name="T91" fmla="*/ 21 h 99"/>
                <a:gd name="T92" fmla="*/ 28 w 158"/>
                <a:gd name="T93" fmla="*/ 15 h 99"/>
                <a:gd name="T94" fmla="*/ 19 w 158"/>
                <a:gd name="T95" fmla="*/ 9 h 99"/>
                <a:gd name="T96" fmla="*/ 19 w 158"/>
                <a:gd name="T97"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8" h="99">
                  <a:moveTo>
                    <a:pt x="19" y="3"/>
                  </a:moveTo>
                  <a:lnTo>
                    <a:pt x="19" y="3"/>
                  </a:lnTo>
                  <a:lnTo>
                    <a:pt x="58" y="0"/>
                  </a:lnTo>
                  <a:lnTo>
                    <a:pt x="73" y="3"/>
                  </a:lnTo>
                  <a:lnTo>
                    <a:pt x="88" y="6"/>
                  </a:lnTo>
                  <a:lnTo>
                    <a:pt x="88" y="6"/>
                  </a:lnTo>
                  <a:lnTo>
                    <a:pt x="97" y="6"/>
                  </a:lnTo>
                  <a:lnTo>
                    <a:pt x="97" y="6"/>
                  </a:lnTo>
                  <a:lnTo>
                    <a:pt x="100" y="9"/>
                  </a:lnTo>
                  <a:lnTo>
                    <a:pt x="106" y="9"/>
                  </a:lnTo>
                  <a:lnTo>
                    <a:pt x="109" y="9"/>
                  </a:lnTo>
                  <a:lnTo>
                    <a:pt x="112" y="9"/>
                  </a:lnTo>
                  <a:lnTo>
                    <a:pt x="112" y="9"/>
                  </a:lnTo>
                  <a:lnTo>
                    <a:pt x="115" y="12"/>
                  </a:lnTo>
                  <a:lnTo>
                    <a:pt x="118" y="12"/>
                  </a:lnTo>
                  <a:lnTo>
                    <a:pt x="121" y="9"/>
                  </a:lnTo>
                  <a:lnTo>
                    <a:pt x="130" y="9"/>
                  </a:lnTo>
                  <a:lnTo>
                    <a:pt x="130" y="9"/>
                  </a:lnTo>
                  <a:lnTo>
                    <a:pt x="130" y="12"/>
                  </a:lnTo>
                  <a:lnTo>
                    <a:pt x="133" y="15"/>
                  </a:lnTo>
                  <a:lnTo>
                    <a:pt x="133" y="15"/>
                  </a:lnTo>
                  <a:lnTo>
                    <a:pt x="149" y="18"/>
                  </a:lnTo>
                  <a:lnTo>
                    <a:pt x="155" y="24"/>
                  </a:lnTo>
                  <a:lnTo>
                    <a:pt x="158" y="27"/>
                  </a:lnTo>
                  <a:lnTo>
                    <a:pt x="158" y="30"/>
                  </a:lnTo>
                  <a:lnTo>
                    <a:pt x="158" y="30"/>
                  </a:lnTo>
                  <a:lnTo>
                    <a:pt x="139" y="33"/>
                  </a:lnTo>
                  <a:lnTo>
                    <a:pt x="121" y="39"/>
                  </a:lnTo>
                  <a:lnTo>
                    <a:pt x="121" y="39"/>
                  </a:lnTo>
                  <a:lnTo>
                    <a:pt x="118" y="39"/>
                  </a:lnTo>
                  <a:lnTo>
                    <a:pt x="118" y="42"/>
                  </a:lnTo>
                  <a:lnTo>
                    <a:pt x="118" y="45"/>
                  </a:lnTo>
                  <a:lnTo>
                    <a:pt x="118" y="45"/>
                  </a:lnTo>
                  <a:lnTo>
                    <a:pt x="112" y="45"/>
                  </a:lnTo>
                  <a:lnTo>
                    <a:pt x="112" y="42"/>
                  </a:lnTo>
                  <a:lnTo>
                    <a:pt x="109" y="42"/>
                  </a:lnTo>
                  <a:lnTo>
                    <a:pt x="109" y="42"/>
                  </a:lnTo>
                  <a:lnTo>
                    <a:pt x="106" y="45"/>
                  </a:lnTo>
                  <a:lnTo>
                    <a:pt x="106" y="45"/>
                  </a:lnTo>
                  <a:lnTo>
                    <a:pt x="106" y="45"/>
                  </a:lnTo>
                  <a:lnTo>
                    <a:pt x="106" y="51"/>
                  </a:lnTo>
                  <a:lnTo>
                    <a:pt x="109" y="51"/>
                  </a:lnTo>
                  <a:lnTo>
                    <a:pt x="109" y="51"/>
                  </a:lnTo>
                  <a:lnTo>
                    <a:pt x="106" y="51"/>
                  </a:lnTo>
                  <a:lnTo>
                    <a:pt x="106" y="54"/>
                  </a:lnTo>
                  <a:lnTo>
                    <a:pt x="100" y="54"/>
                  </a:lnTo>
                  <a:lnTo>
                    <a:pt x="100" y="54"/>
                  </a:lnTo>
                  <a:lnTo>
                    <a:pt x="100" y="57"/>
                  </a:lnTo>
                  <a:lnTo>
                    <a:pt x="100" y="63"/>
                  </a:lnTo>
                  <a:lnTo>
                    <a:pt x="100" y="63"/>
                  </a:lnTo>
                  <a:lnTo>
                    <a:pt x="97" y="63"/>
                  </a:lnTo>
                  <a:lnTo>
                    <a:pt x="94" y="63"/>
                  </a:lnTo>
                  <a:lnTo>
                    <a:pt x="94" y="63"/>
                  </a:lnTo>
                  <a:lnTo>
                    <a:pt x="91" y="66"/>
                  </a:lnTo>
                  <a:lnTo>
                    <a:pt x="85" y="69"/>
                  </a:lnTo>
                  <a:lnTo>
                    <a:pt x="85" y="69"/>
                  </a:lnTo>
                  <a:lnTo>
                    <a:pt x="85" y="87"/>
                  </a:lnTo>
                  <a:lnTo>
                    <a:pt x="85" y="87"/>
                  </a:lnTo>
                  <a:lnTo>
                    <a:pt x="79" y="87"/>
                  </a:lnTo>
                  <a:lnTo>
                    <a:pt x="73" y="90"/>
                  </a:lnTo>
                  <a:lnTo>
                    <a:pt x="64" y="96"/>
                  </a:lnTo>
                  <a:lnTo>
                    <a:pt x="55" y="99"/>
                  </a:lnTo>
                  <a:lnTo>
                    <a:pt x="46" y="99"/>
                  </a:lnTo>
                  <a:lnTo>
                    <a:pt x="37" y="99"/>
                  </a:lnTo>
                  <a:lnTo>
                    <a:pt x="37" y="99"/>
                  </a:lnTo>
                  <a:lnTo>
                    <a:pt x="37" y="90"/>
                  </a:lnTo>
                  <a:lnTo>
                    <a:pt x="34" y="84"/>
                  </a:lnTo>
                  <a:lnTo>
                    <a:pt x="31" y="81"/>
                  </a:lnTo>
                  <a:lnTo>
                    <a:pt x="25" y="81"/>
                  </a:lnTo>
                  <a:lnTo>
                    <a:pt x="12" y="78"/>
                  </a:lnTo>
                  <a:lnTo>
                    <a:pt x="0" y="75"/>
                  </a:lnTo>
                  <a:lnTo>
                    <a:pt x="0" y="75"/>
                  </a:lnTo>
                  <a:lnTo>
                    <a:pt x="0" y="72"/>
                  </a:lnTo>
                  <a:lnTo>
                    <a:pt x="6" y="69"/>
                  </a:lnTo>
                  <a:lnTo>
                    <a:pt x="12" y="66"/>
                  </a:lnTo>
                  <a:lnTo>
                    <a:pt x="12" y="66"/>
                  </a:lnTo>
                  <a:lnTo>
                    <a:pt x="9" y="60"/>
                  </a:lnTo>
                  <a:lnTo>
                    <a:pt x="9" y="57"/>
                  </a:lnTo>
                  <a:lnTo>
                    <a:pt x="16" y="57"/>
                  </a:lnTo>
                  <a:lnTo>
                    <a:pt x="16" y="57"/>
                  </a:lnTo>
                  <a:lnTo>
                    <a:pt x="16" y="54"/>
                  </a:lnTo>
                  <a:lnTo>
                    <a:pt x="12" y="51"/>
                  </a:lnTo>
                  <a:lnTo>
                    <a:pt x="12" y="48"/>
                  </a:lnTo>
                  <a:lnTo>
                    <a:pt x="12" y="42"/>
                  </a:lnTo>
                  <a:lnTo>
                    <a:pt x="12" y="42"/>
                  </a:lnTo>
                  <a:lnTo>
                    <a:pt x="19" y="45"/>
                  </a:lnTo>
                  <a:lnTo>
                    <a:pt x="19" y="39"/>
                  </a:lnTo>
                  <a:lnTo>
                    <a:pt x="19" y="39"/>
                  </a:lnTo>
                  <a:lnTo>
                    <a:pt x="22" y="36"/>
                  </a:lnTo>
                  <a:lnTo>
                    <a:pt x="25" y="33"/>
                  </a:lnTo>
                  <a:lnTo>
                    <a:pt x="28" y="27"/>
                  </a:lnTo>
                  <a:lnTo>
                    <a:pt x="28" y="21"/>
                  </a:lnTo>
                  <a:lnTo>
                    <a:pt x="28" y="21"/>
                  </a:lnTo>
                  <a:lnTo>
                    <a:pt x="28" y="15"/>
                  </a:lnTo>
                  <a:lnTo>
                    <a:pt x="22" y="12"/>
                  </a:lnTo>
                  <a:lnTo>
                    <a:pt x="19" y="9"/>
                  </a:lnTo>
                  <a:lnTo>
                    <a:pt x="19" y="3"/>
                  </a:lnTo>
                  <a:lnTo>
                    <a:pt x="19" y="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8" name="Freeform 105"/>
            <p:cNvSpPr>
              <a:spLocks/>
            </p:cNvSpPr>
            <p:nvPr/>
          </p:nvSpPr>
          <p:spPr bwMode="auto">
            <a:xfrm>
              <a:off x="2592388" y="2105025"/>
              <a:ext cx="52388" cy="38100"/>
            </a:xfrm>
            <a:custGeom>
              <a:avLst/>
              <a:gdLst>
                <a:gd name="T0" fmla="*/ 3 w 33"/>
                <a:gd name="T1" fmla="*/ 0 h 24"/>
                <a:gd name="T2" fmla="*/ 3 w 33"/>
                <a:gd name="T3" fmla="*/ 0 h 24"/>
                <a:gd name="T4" fmla="*/ 27 w 33"/>
                <a:gd name="T5" fmla="*/ 0 h 24"/>
                <a:gd name="T6" fmla="*/ 27 w 33"/>
                <a:gd name="T7" fmla="*/ 0 h 24"/>
                <a:gd name="T8" fmla="*/ 30 w 33"/>
                <a:gd name="T9" fmla="*/ 9 h 24"/>
                <a:gd name="T10" fmla="*/ 33 w 33"/>
                <a:gd name="T11" fmla="*/ 12 h 24"/>
                <a:gd name="T12" fmla="*/ 33 w 33"/>
                <a:gd name="T13" fmla="*/ 18 h 24"/>
                <a:gd name="T14" fmla="*/ 33 w 33"/>
                <a:gd name="T15" fmla="*/ 18 h 24"/>
                <a:gd name="T16" fmla="*/ 27 w 33"/>
                <a:gd name="T17" fmla="*/ 18 h 24"/>
                <a:gd name="T18" fmla="*/ 27 w 33"/>
                <a:gd name="T19" fmla="*/ 18 h 24"/>
                <a:gd name="T20" fmla="*/ 24 w 33"/>
                <a:gd name="T21" fmla="*/ 24 h 24"/>
                <a:gd name="T22" fmla="*/ 24 w 33"/>
                <a:gd name="T23" fmla="*/ 24 h 24"/>
                <a:gd name="T24" fmla="*/ 15 w 33"/>
                <a:gd name="T25" fmla="*/ 15 h 24"/>
                <a:gd name="T26" fmla="*/ 9 w 33"/>
                <a:gd name="T27" fmla="*/ 12 h 24"/>
                <a:gd name="T28" fmla="*/ 0 w 33"/>
                <a:gd name="T29" fmla="*/ 12 h 24"/>
                <a:gd name="T30" fmla="*/ 0 w 33"/>
                <a:gd name="T31" fmla="*/ 12 h 24"/>
                <a:gd name="T32" fmla="*/ 3 w 33"/>
                <a:gd name="T33" fmla="*/ 9 h 24"/>
                <a:gd name="T34" fmla="*/ 3 w 33"/>
                <a:gd name="T35" fmla="*/ 0 h 24"/>
                <a:gd name="T36" fmla="*/ 3 w 33"/>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4">
                  <a:moveTo>
                    <a:pt x="3" y="0"/>
                  </a:moveTo>
                  <a:lnTo>
                    <a:pt x="3" y="0"/>
                  </a:lnTo>
                  <a:lnTo>
                    <a:pt x="27" y="0"/>
                  </a:lnTo>
                  <a:lnTo>
                    <a:pt x="27" y="0"/>
                  </a:lnTo>
                  <a:lnTo>
                    <a:pt x="30" y="9"/>
                  </a:lnTo>
                  <a:lnTo>
                    <a:pt x="33" y="12"/>
                  </a:lnTo>
                  <a:lnTo>
                    <a:pt x="33" y="18"/>
                  </a:lnTo>
                  <a:lnTo>
                    <a:pt x="33" y="18"/>
                  </a:lnTo>
                  <a:lnTo>
                    <a:pt x="27" y="18"/>
                  </a:lnTo>
                  <a:lnTo>
                    <a:pt x="27" y="18"/>
                  </a:lnTo>
                  <a:lnTo>
                    <a:pt x="24" y="24"/>
                  </a:lnTo>
                  <a:lnTo>
                    <a:pt x="24" y="24"/>
                  </a:lnTo>
                  <a:lnTo>
                    <a:pt x="15" y="15"/>
                  </a:lnTo>
                  <a:lnTo>
                    <a:pt x="9" y="12"/>
                  </a:lnTo>
                  <a:lnTo>
                    <a:pt x="0" y="12"/>
                  </a:lnTo>
                  <a:lnTo>
                    <a:pt x="0" y="12"/>
                  </a:lnTo>
                  <a:lnTo>
                    <a:pt x="3" y="9"/>
                  </a:lnTo>
                  <a:lnTo>
                    <a:pt x="3" y="0"/>
                  </a:lnTo>
                  <a:lnTo>
                    <a:pt x="3"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9" name="Freeform 106"/>
            <p:cNvSpPr>
              <a:spLocks/>
            </p:cNvSpPr>
            <p:nvPr/>
          </p:nvSpPr>
          <p:spPr bwMode="auto">
            <a:xfrm>
              <a:off x="2874963" y="2085975"/>
              <a:ext cx="115888" cy="90487"/>
            </a:xfrm>
            <a:custGeom>
              <a:avLst/>
              <a:gdLst>
                <a:gd name="T0" fmla="*/ 70 w 73"/>
                <a:gd name="T1" fmla="*/ 6 h 57"/>
                <a:gd name="T2" fmla="*/ 70 w 73"/>
                <a:gd name="T3" fmla="*/ 6 h 57"/>
                <a:gd name="T4" fmla="*/ 73 w 73"/>
                <a:gd name="T5" fmla="*/ 6 h 57"/>
                <a:gd name="T6" fmla="*/ 73 w 73"/>
                <a:gd name="T7" fmla="*/ 12 h 57"/>
                <a:gd name="T8" fmla="*/ 73 w 73"/>
                <a:gd name="T9" fmla="*/ 18 h 57"/>
                <a:gd name="T10" fmla="*/ 73 w 73"/>
                <a:gd name="T11" fmla="*/ 24 h 57"/>
                <a:gd name="T12" fmla="*/ 73 w 73"/>
                <a:gd name="T13" fmla="*/ 24 h 57"/>
                <a:gd name="T14" fmla="*/ 70 w 73"/>
                <a:gd name="T15" fmla="*/ 24 h 57"/>
                <a:gd name="T16" fmla="*/ 67 w 73"/>
                <a:gd name="T17" fmla="*/ 27 h 57"/>
                <a:gd name="T18" fmla="*/ 67 w 73"/>
                <a:gd name="T19" fmla="*/ 33 h 57"/>
                <a:gd name="T20" fmla="*/ 67 w 73"/>
                <a:gd name="T21" fmla="*/ 33 h 57"/>
                <a:gd name="T22" fmla="*/ 61 w 73"/>
                <a:gd name="T23" fmla="*/ 33 h 57"/>
                <a:gd name="T24" fmla="*/ 58 w 73"/>
                <a:gd name="T25" fmla="*/ 33 h 57"/>
                <a:gd name="T26" fmla="*/ 52 w 73"/>
                <a:gd name="T27" fmla="*/ 36 h 57"/>
                <a:gd name="T28" fmla="*/ 49 w 73"/>
                <a:gd name="T29" fmla="*/ 39 h 57"/>
                <a:gd name="T30" fmla="*/ 46 w 73"/>
                <a:gd name="T31" fmla="*/ 39 h 57"/>
                <a:gd name="T32" fmla="*/ 46 w 73"/>
                <a:gd name="T33" fmla="*/ 36 h 57"/>
                <a:gd name="T34" fmla="*/ 46 w 73"/>
                <a:gd name="T35" fmla="*/ 36 h 57"/>
                <a:gd name="T36" fmla="*/ 30 w 73"/>
                <a:gd name="T37" fmla="*/ 51 h 57"/>
                <a:gd name="T38" fmla="*/ 24 w 73"/>
                <a:gd name="T39" fmla="*/ 54 h 57"/>
                <a:gd name="T40" fmla="*/ 12 w 73"/>
                <a:gd name="T41" fmla="*/ 57 h 57"/>
                <a:gd name="T42" fmla="*/ 12 w 73"/>
                <a:gd name="T43" fmla="*/ 57 h 57"/>
                <a:gd name="T44" fmla="*/ 9 w 73"/>
                <a:gd name="T45" fmla="*/ 51 h 57"/>
                <a:gd name="T46" fmla="*/ 9 w 73"/>
                <a:gd name="T47" fmla="*/ 42 h 57"/>
                <a:gd name="T48" fmla="*/ 9 w 73"/>
                <a:gd name="T49" fmla="*/ 42 h 57"/>
                <a:gd name="T50" fmla="*/ 3 w 73"/>
                <a:gd name="T51" fmla="*/ 36 h 57"/>
                <a:gd name="T52" fmla="*/ 0 w 73"/>
                <a:gd name="T53" fmla="*/ 33 h 57"/>
                <a:gd name="T54" fmla="*/ 0 w 73"/>
                <a:gd name="T55" fmla="*/ 33 h 57"/>
                <a:gd name="T56" fmla="*/ 0 w 73"/>
                <a:gd name="T57" fmla="*/ 24 h 57"/>
                <a:gd name="T58" fmla="*/ 0 w 73"/>
                <a:gd name="T59" fmla="*/ 12 h 57"/>
                <a:gd name="T60" fmla="*/ 0 w 73"/>
                <a:gd name="T61" fmla="*/ 12 h 57"/>
                <a:gd name="T62" fmla="*/ 3 w 73"/>
                <a:gd name="T63" fmla="*/ 12 h 57"/>
                <a:gd name="T64" fmla="*/ 6 w 73"/>
                <a:gd name="T65" fmla="*/ 12 h 57"/>
                <a:gd name="T66" fmla="*/ 9 w 73"/>
                <a:gd name="T67" fmla="*/ 6 h 57"/>
                <a:gd name="T68" fmla="*/ 9 w 73"/>
                <a:gd name="T69" fmla="*/ 6 h 57"/>
                <a:gd name="T70" fmla="*/ 15 w 73"/>
                <a:gd name="T71" fmla="*/ 6 h 57"/>
                <a:gd name="T72" fmla="*/ 18 w 73"/>
                <a:gd name="T73" fmla="*/ 3 h 57"/>
                <a:gd name="T74" fmla="*/ 21 w 73"/>
                <a:gd name="T75" fmla="*/ 0 h 57"/>
                <a:gd name="T76" fmla="*/ 21 w 73"/>
                <a:gd name="T77" fmla="*/ 0 h 57"/>
                <a:gd name="T78" fmla="*/ 27 w 73"/>
                <a:gd name="T79" fmla="*/ 3 h 57"/>
                <a:gd name="T80" fmla="*/ 37 w 73"/>
                <a:gd name="T81" fmla="*/ 6 h 57"/>
                <a:gd name="T82" fmla="*/ 46 w 73"/>
                <a:gd name="T83" fmla="*/ 6 h 57"/>
                <a:gd name="T84" fmla="*/ 55 w 73"/>
                <a:gd name="T85" fmla="*/ 9 h 57"/>
                <a:gd name="T86" fmla="*/ 55 w 73"/>
                <a:gd name="T87" fmla="*/ 9 h 57"/>
                <a:gd name="T88" fmla="*/ 64 w 73"/>
                <a:gd name="T89" fmla="*/ 9 h 57"/>
                <a:gd name="T90" fmla="*/ 67 w 73"/>
                <a:gd name="T91" fmla="*/ 9 h 57"/>
                <a:gd name="T92" fmla="*/ 70 w 73"/>
                <a:gd name="T93" fmla="*/ 6 h 57"/>
                <a:gd name="T94" fmla="*/ 70 w 73"/>
                <a:gd name="T9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57">
                  <a:moveTo>
                    <a:pt x="70" y="6"/>
                  </a:moveTo>
                  <a:lnTo>
                    <a:pt x="70" y="6"/>
                  </a:lnTo>
                  <a:lnTo>
                    <a:pt x="73" y="6"/>
                  </a:lnTo>
                  <a:lnTo>
                    <a:pt x="73" y="12"/>
                  </a:lnTo>
                  <a:lnTo>
                    <a:pt x="73" y="18"/>
                  </a:lnTo>
                  <a:lnTo>
                    <a:pt x="73" y="24"/>
                  </a:lnTo>
                  <a:lnTo>
                    <a:pt x="73" y="24"/>
                  </a:lnTo>
                  <a:lnTo>
                    <a:pt x="70" y="24"/>
                  </a:lnTo>
                  <a:lnTo>
                    <a:pt x="67" y="27"/>
                  </a:lnTo>
                  <a:lnTo>
                    <a:pt x="67" y="33"/>
                  </a:lnTo>
                  <a:lnTo>
                    <a:pt x="67" y="33"/>
                  </a:lnTo>
                  <a:lnTo>
                    <a:pt x="61" y="33"/>
                  </a:lnTo>
                  <a:lnTo>
                    <a:pt x="58" y="33"/>
                  </a:lnTo>
                  <a:lnTo>
                    <a:pt x="52" y="36"/>
                  </a:lnTo>
                  <a:lnTo>
                    <a:pt x="49" y="39"/>
                  </a:lnTo>
                  <a:lnTo>
                    <a:pt x="46" y="39"/>
                  </a:lnTo>
                  <a:lnTo>
                    <a:pt x="46" y="36"/>
                  </a:lnTo>
                  <a:lnTo>
                    <a:pt x="46" y="36"/>
                  </a:lnTo>
                  <a:lnTo>
                    <a:pt x="30" y="51"/>
                  </a:lnTo>
                  <a:lnTo>
                    <a:pt x="24" y="54"/>
                  </a:lnTo>
                  <a:lnTo>
                    <a:pt x="12" y="57"/>
                  </a:lnTo>
                  <a:lnTo>
                    <a:pt x="12" y="57"/>
                  </a:lnTo>
                  <a:lnTo>
                    <a:pt x="9" y="51"/>
                  </a:lnTo>
                  <a:lnTo>
                    <a:pt x="9" y="42"/>
                  </a:lnTo>
                  <a:lnTo>
                    <a:pt x="9" y="42"/>
                  </a:lnTo>
                  <a:lnTo>
                    <a:pt x="3" y="36"/>
                  </a:lnTo>
                  <a:lnTo>
                    <a:pt x="0" y="33"/>
                  </a:lnTo>
                  <a:lnTo>
                    <a:pt x="0" y="33"/>
                  </a:lnTo>
                  <a:lnTo>
                    <a:pt x="0" y="24"/>
                  </a:lnTo>
                  <a:lnTo>
                    <a:pt x="0" y="12"/>
                  </a:lnTo>
                  <a:lnTo>
                    <a:pt x="0" y="12"/>
                  </a:lnTo>
                  <a:lnTo>
                    <a:pt x="3" y="12"/>
                  </a:lnTo>
                  <a:lnTo>
                    <a:pt x="6" y="12"/>
                  </a:lnTo>
                  <a:lnTo>
                    <a:pt x="9" y="6"/>
                  </a:lnTo>
                  <a:lnTo>
                    <a:pt x="9" y="6"/>
                  </a:lnTo>
                  <a:lnTo>
                    <a:pt x="15" y="6"/>
                  </a:lnTo>
                  <a:lnTo>
                    <a:pt x="18" y="3"/>
                  </a:lnTo>
                  <a:lnTo>
                    <a:pt x="21" y="0"/>
                  </a:lnTo>
                  <a:lnTo>
                    <a:pt x="21" y="0"/>
                  </a:lnTo>
                  <a:lnTo>
                    <a:pt x="27" y="3"/>
                  </a:lnTo>
                  <a:lnTo>
                    <a:pt x="37" y="6"/>
                  </a:lnTo>
                  <a:lnTo>
                    <a:pt x="46" y="6"/>
                  </a:lnTo>
                  <a:lnTo>
                    <a:pt x="55" y="9"/>
                  </a:lnTo>
                  <a:lnTo>
                    <a:pt x="55" y="9"/>
                  </a:lnTo>
                  <a:lnTo>
                    <a:pt x="64" y="9"/>
                  </a:lnTo>
                  <a:lnTo>
                    <a:pt x="67" y="9"/>
                  </a:lnTo>
                  <a:lnTo>
                    <a:pt x="70" y="6"/>
                  </a:lnTo>
                  <a:lnTo>
                    <a:pt x="7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30" name="Freeform 107"/>
            <p:cNvSpPr>
              <a:spLocks/>
            </p:cNvSpPr>
            <p:nvPr/>
          </p:nvSpPr>
          <p:spPr bwMode="auto">
            <a:xfrm>
              <a:off x="4760913" y="2441575"/>
              <a:ext cx="265113" cy="128587"/>
            </a:xfrm>
            <a:custGeom>
              <a:avLst/>
              <a:gdLst>
                <a:gd name="T0" fmla="*/ 121 w 167"/>
                <a:gd name="T1" fmla="*/ 0 h 81"/>
                <a:gd name="T2" fmla="*/ 140 w 167"/>
                <a:gd name="T3" fmla="*/ 9 h 81"/>
                <a:gd name="T4" fmla="*/ 152 w 167"/>
                <a:gd name="T5" fmla="*/ 12 h 81"/>
                <a:gd name="T6" fmla="*/ 146 w 167"/>
                <a:gd name="T7" fmla="*/ 21 h 81"/>
                <a:gd name="T8" fmla="*/ 152 w 167"/>
                <a:gd name="T9" fmla="*/ 30 h 81"/>
                <a:gd name="T10" fmla="*/ 167 w 167"/>
                <a:gd name="T11" fmla="*/ 33 h 81"/>
                <a:gd name="T12" fmla="*/ 167 w 167"/>
                <a:gd name="T13" fmla="*/ 39 h 81"/>
                <a:gd name="T14" fmla="*/ 155 w 167"/>
                <a:gd name="T15" fmla="*/ 57 h 81"/>
                <a:gd name="T16" fmla="*/ 149 w 167"/>
                <a:gd name="T17" fmla="*/ 60 h 81"/>
                <a:gd name="T18" fmla="*/ 143 w 167"/>
                <a:gd name="T19" fmla="*/ 60 h 81"/>
                <a:gd name="T20" fmla="*/ 127 w 167"/>
                <a:gd name="T21" fmla="*/ 69 h 81"/>
                <a:gd name="T22" fmla="*/ 112 w 167"/>
                <a:gd name="T23" fmla="*/ 72 h 81"/>
                <a:gd name="T24" fmla="*/ 109 w 167"/>
                <a:gd name="T25" fmla="*/ 75 h 81"/>
                <a:gd name="T26" fmla="*/ 106 w 167"/>
                <a:gd name="T27" fmla="*/ 78 h 81"/>
                <a:gd name="T28" fmla="*/ 70 w 167"/>
                <a:gd name="T29" fmla="*/ 81 h 81"/>
                <a:gd name="T30" fmla="*/ 58 w 167"/>
                <a:gd name="T31" fmla="*/ 81 h 81"/>
                <a:gd name="T32" fmla="*/ 52 w 167"/>
                <a:gd name="T33" fmla="*/ 78 h 81"/>
                <a:gd name="T34" fmla="*/ 49 w 167"/>
                <a:gd name="T35" fmla="*/ 75 h 81"/>
                <a:gd name="T36" fmla="*/ 43 w 167"/>
                <a:gd name="T37" fmla="*/ 72 h 81"/>
                <a:gd name="T38" fmla="*/ 37 w 167"/>
                <a:gd name="T39" fmla="*/ 69 h 81"/>
                <a:gd name="T40" fmla="*/ 28 w 167"/>
                <a:gd name="T41" fmla="*/ 66 h 81"/>
                <a:gd name="T42" fmla="*/ 31 w 167"/>
                <a:gd name="T43" fmla="*/ 63 h 81"/>
                <a:gd name="T44" fmla="*/ 37 w 167"/>
                <a:gd name="T45" fmla="*/ 60 h 81"/>
                <a:gd name="T46" fmla="*/ 34 w 167"/>
                <a:gd name="T47" fmla="*/ 57 h 81"/>
                <a:gd name="T48" fmla="*/ 25 w 167"/>
                <a:gd name="T49" fmla="*/ 54 h 81"/>
                <a:gd name="T50" fmla="*/ 25 w 167"/>
                <a:gd name="T51" fmla="*/ 48 h 81"/>
                <a:gd name="T52" fmla="*/ 25 w 167"/>
                <a:gd name="T53" fmla="*/ 36 h 81"/>
                <a:gd name="T54" fmla="*/ 25 w 167"/>
                <a:gd name="T55" fmla="*/ 30 h 81"/>
                <a:gd name="T56" fmla="*/ 10 w 167"/>
                <a:gd name="T57" fmla="*/ 33 h 81"/>
                <a:gd name="T58" fmla="*/ 0 w 167"/>
                <a:gd name="T59" fmla="*/ 33 h 81"/>
                <a:gd name="T60" fmla="*/ 0 w 167"/>
                <a:gd name="T61" fmla="*/ 27 h 81"/>
                <a:gd name="T62" fmla="*/ 10 w 167"/>
                <a:gd name="T63" fmla="*/ 24 h 81"/>
                <a:gd name="T64" fmla="*/ 10 w 167"/>
                <a:gd name="T65" fmla="*/ 18 h 81"/>
                <a:gd name="T66" fmla="*/ 40 w 167"/>
                <a:gd name="T67" fmla="*/ 18 h 81"/>
                <a:gd name="T68" fmla="*/ 43 w 167"/>
                <a:gd name="T69" fmla="*/ 21 h 81"/>
                <a:gd name="T70" fmla="*/ 49 w 167"/>
                <a:gd name="T71" fmla="*/ 27 h 81"/>
                <a:gd name="T72" fmla="*/ 46 w 167"/>
                <a:gd name="T73" fmla="*/ 33 h 81"/>
                <a:gd name="T74" fmla="*/ 55 w 167"/>
                <a:gd name="T75" fmla="*/ 30 h 81"/>
                <a:gd name="T76" fmla="*/ 58 w 167"/>
                <a:gd name="T77" fmla="*/ 18 h 81"/>
                <a:gd name="T78" fmla="*/ 58 w 167"/>
                <a:gd name="T79" fmla="*/ 18 h 81"/>
                <a:gd name="T80" fmla="*/ 73 w 167"/>
                <a:gd name="T81" fmla="*/ 18 h 81"/>
                <a:gd name="T82" fmla="*/ 85 w 167"/>
                <a:gd name="T83" fmla="*/ 21 h 81"/>
                <a:gd name="T84" fmla="*/ 82 w 167"/>
                <a:gd name="T85" fmla="*/ 24 h 81"/>
                <a:gd name="T86" fmla="*/ 88 w 167"/>
                <a:gd name="T87" fmla="*/ 24 h 81"/>
                <a:gd name="T88" fmla="*/ 88 w 167"/>
                <a:gd name="T89" fmla="*/ 18 h 81"/>
                <a:gd name="T90" fmla="*/ 112 w 167"/>
                <a:gd name="T91" fmla="*/ 12 h 81"/>
                <a:gd name="T92" fmla="*/ 118 w 167"/>
                <a:gd name="T93" fmla="*/ 9 h 81"/>
                <a:gd name="T94" fmla="*/ 121 w 167"/>
                <a:gd name="T9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7" h="81">
                  <a:moveTo>
                    <a:pt x="121" y="0"/>
                  </a:moveTo>
                  <a:lnTo>
                    <a:pt x="121" y="0"/>
                  </a:lnTo>
                  <a:lnTo>
                    <a:pt x="140" y="9"/>
                  </a:lnTo>
                  <a:lnTo>
                    <a:pt x="140" y="9"/>
                  </a:lnTo>
                  <a:lnTo>
                    <a:pt x="152" y="12"/>
                  </a:lnTo>
                  <a:lnTo>
                    <a:pt x="152" y="12"/>
                  </a:lnTo>
                  <a:lnTo>
                    <a:pt x="146" y="21"/>
                  </a:lnTo>
                  <a:lnTo>
                    <a:pt x="146" y="21"/>
                  </a:lnTo>
                  <a:lnTo>
                    <a:pt x="149" y="27"/>
                  </a:lnTo>
                  <a:lnTo>
                    <a:pt x="152" y="30"/>
                  </a:lnTo>
                  <a:lnTo>
                    <a:pt x="161" y="33"/>
                  </a:lnTo>
                  <a:lnTo>
                    <a:pt x="167" y="33"/>
                  </a:lnTo>
                  <a:lnTo>
                    <a:pt x="167" y="33"/>
                  </a:lnTo>
                  <a:lnTo>
                    <a:pt x="167" y="39"/>
                  </a:lnTo>
                  <a:lnTo>
                    <a:pt x="167" y="45"/>
                  </a:lnTo>
                  <a:lnTo>
                    <a:pt x="155" y="57"/>
                  </a:lnTo>
                  <a:lnTo>
                    <a:pt x="155" y="57"/>
                  </a:lnTo>
                  <a:lnTo>
                    <a:pt x="149" y="60"/>
                  </a:lnTo>
                  <a:lnTo>
                    <a:pt x="143" y="60"/>
                  </a:lnTo>
                  <a:lnTo>
                    <a:pt x="143" y="60"/>
                  </a:lnTo>
                  <a:lnTo>
                    <a:pt x="137" y="66"/>
                  </a:lnTo>
                  <a:lnTo>
                    <a:pt x="127" y="69"/>
                  </a:lnTo>
                  <a:lnTo>
                    <a:pt x="127" y="69"/>
                  </a:lnTo>
                  <a:lnTo>
                    <a:pt x="112" y="72"/>
                  </a:lnTo>
                  <a:lnTo>
                    <a:pt x="112" y="72"/>
                  </a:lnTo>
                  <a:lnTo>
                    <a:pt x="109" y="75"/>
                  </a:lnTo>
                  <a:lnTo>
                    <a:pt x="106" y="78"/>
                  </a:lnTo>
                  <a:lnTo>
                    <a:pt x="106" y="78"/>
                  </a:lnTo>
                  <a:lnTo>
                    <a:pt x="85" y="81"/>
                  </a:lnTo>
                  <a:lnTo>
                    <a:pt x="70" y="81"/>
                  </a:lnTo>
                  <a:lnTo>
                    <a:pt x="58" y="81"/>
                  </a:lnTo>
                  <a:lnTo>
                    <a:pt x="58" y="81"/>
                  </a:lnTo>
                  <a:lnTo>
                    <a:pt x="55" y="78"/>
                  </a:lnTo>
                  <a:lnTo>
                    <a:pt x="52" y="78"/>
                  </a:lnTo>
                  <a:lnTo>
                    <a:pt x="52" y="78"/>
                  </a:lnTo>
                  <a:lnTo>
                    <a:pt x="49" y="75"/>
                  </a:lnTo>
                  <a:lnTo>
                    <a:pt x="46" y="72"/>
                  </a:lnTo>
                  <a:lnTo>
                    <a:pt x="43" y="72"/>
                  </a:lnTo>
                  <a:lnTo>
                    <a:pt x="37" y="69"/>
                  </a:lnTo>
                  <a:lnTo>
                    <a:pt x="37" y="69"/>
                  </a:lnTo>
                  <a:lnTo>
                    <a:pt x="34" y="66"/>
                  </a:lnTo>
                  <a:lnTo>
                    <a:pt x="28" y="66"/>
                  </a:lnTo>
                  <a:lnTo>
                    <a:pt x="28" y="66"/>
                  </a:lnTo>
                  <a:lnTo>
                    <a:pt x="31" y="63"/>
                  </a:lnTo>
                  <a:lnTo>
                    <a:pt x="31" y="63"/>
                  </a:lnTo>
                  <a:lnTo>
                    <a:pt x="37" y="60"/>
                  </a:lnTo>
                  <a:lnTo>
                    <a:pt x="37" y="60"/>
                  </a:lnTo>
                  <a:lnTo>
                    <a:pt x="34" y="57"/>
                  </a:lnTo>
                  <a:lnTo>
                    <a:pt x="31" y="57"/>
                  </a:lnTo>
                  <a:lnTo>
                    <a:pt x="25" y="54"/>
                  </a:lnTo>
                  <a:lnTo>
                    <a:pt x="25" y="54"/>
                  </a:lnTo>
                  <a:lnTo>
                    <a:pt x="25" y="48"/>
                  </a:lnTo>
                  <a:lnTo>
                    <a:pt x="25" y="42"/>
                  </a:lnTo>
                  <a:lnTo>
                    <a:pt x="25" y="36"/>
                  </a:lnTo>
                  <a:lnTo>
                    <a:pt x="25" y="30"/>
                  </a:lnTo>
                  <a:lnTo>
                    <a:pt x="25" y="30"/>
                  </a:lnTo>
                  <a:lnTo>
                    <a:pt x="16" y="30"/>
                  </a:lnTo>
                  <a:lnTo>
                    <a:pt x="10" y="33"/>
                  </a:lnTo>
                  <a:lnTo>
                    <a:pt x="7" y="36"/>
                  </a:lnTo>
                  <a:lnTo>
                    <a:pt x="0" y="33"/>
                  </a:lnTo>
                  <a:lnTo>
                    <a:pt x="0" y="33"/>
                  </a:lnTo>
                  <a:lnTo>
                    <a:pt x="0" y="27"/>
                  </a:lnTo>
                  <a:lnTo>
                    <a:pt x="4" y="24"/>
                  </a:lnTo>
                  <a:lnTo>
                    <a:pt x="10" y="24"/>
                  </a:lnTo>
                  <a:lnTo>
                    <a:pt x="10" y="18"/>
                  </a:lnTo>
                  <a:lnTo>
                    <a:pt x="10" y="18"/>
                  </a:lnTo>
                  <a:lnTo>
                    <a:pt x="25" y="18"/>
                  </a:lnTo>
                  <a:lnTo>
                    <a:pt x="40" y="18"/>
                  </a:lnTo>
                  <a:lnTo>
                    <a:pt x="40" y="18"/>
                  </a:lnTo>
                  <a:lnTo>
                    <a:pt x="43" y="21"/>
                  </a:lnTo>
                  <a:lnTo>
                    <a:pt x="46" y="24"/>
                  </a:lnTo>
                  <a:lnTo>
                    <a:pt x="49" y="27"/>
                  </a:lnTo>
                  <a:lnTo>
                    <a:pt x="46" y="33"/>
                  </a:lnTo>
                  <a:lnTo>
                    <a:pt x="46" y="33"/>
                  </a:lnTo>
                  <a:lnTo>
                    <a:pt x="52" y="33"/>
                  </a:lnTo>
                  <a:lnTo>
                    <a:pt x="55" y="30"/>
                  </a:lnTo>
                  <a:lnTo>
                    <a:pt x="58" y="24"/>
                  </a:lnTo>
                  <a:lnTo>
                    <a:pt x="58" y="18"/>
                  </a:lnTo>
                  <a:lnTo>
                    <a:pt x="58" y="18"/>
                  </a:lnTo>
                  <a:lnTo>
                    <a:pt x="58" y="18"/>
                  </a:lnTo>
                  <a:lnTo>
                    <a:pt x="64" y="18"/>
                  </a:lnTo>
                  <a:lnTo>
                    <a:pt x="73" y="18"/>
                  </a:lnTo>
                  <a:lnTo>
                    <a:pt x="82" y="18"/>
                  </a:lnTo>
                  <a:lnTo>
                    <a:pt x="85" y="21"/>
                  </a:lnTo>
                  <a:lnTo>
                    <a:pt x="82" y="24"/>
                  </a:lnTo>
                  <a:lnTo>
                    <a:pt x="82" y="24"/>
                  </a:lnTo>
                  <a:lnTo>
                    <a:pt x="85" y="27"/>
                  </a:lnTo>
                  <a:lnTo>
                    <a:pt x="88" y="24"/>
                  </a:lnTo>
                  <a:lnTo>
                    <a:pt x="88" y="18"/>
                  </a:lnTo>
                  <a:lnTo>
                    <a:pt x="88" y="18"/>
                  </a:lnTo>
                  <a:lnTo>
                    <a:pt x="100" y="15"/>
                  </a:lnTo>
                  <a:lnTo>
                    <a:pt x="112" y="12"/>
                  </a:lnTo>
                  <a:lnTo>
                    <a:pt x="112" y="12"/>
                  </a:lnTo>
                  <a:lnTo>
                    <a:pt x="118" y="9"/>
                  </a:lnTo>
                  <a:lnTo>
                    <a:pt x="121" y="0"/>
                  </a:lnTo>
                  <a:lnTo>
                    <a:pt x="121"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31" name="Freeform 108"/>
            <p:cNvSpPr>
              <a:spLocks/>
            </p:cNvSpPr>
            <p:nvPr/>
          </p:nvSpPr>
          <p:spPr bwMode="auto">
            <a:xfrm>
              <a:off x="3095625" y="2474913"/>
              <a:ext cx="168275" cy="114300"/>
            </a:xfrm>
            <a:custGeom>
              <a:avLst/>
              <a:gdLst>
                <a:gd name="T0" fmla="*/ 28 w 106"/>
                <a:gd name="T1" fmla="*/ 0 h 72"/>
                <a:gd name="T2" fmla="*/ 28 w 106"/>
                <a:gd name="T3" fmla="*/ 0 h 72"/>
                <a:gd name="T4" fmla="*/ 37 w 106"/>
                <a:gd name="T5" fmla="*/ 6 h 72"/>
                <a:gd name="T6" fmla="*/ 43 w 106"/>
                <a:gd name="T7" fmla="*/ 9 h 72"/>
                <a:gd name="T8" fmla="*/ 52 w 106"/>
                <a:gd name="T9" fmla="*/ 15 h 72"/>
                <a:gd name="T10" fmla="*/ 52 w 106"/>
                <a:gd name="T11" fmla="*/ 18 h 72"/>
                <a:gd name="T12" fmla="*/ 52 w 106"/>
                <a:gd name="T13" fmla="*/ 24 h 72"/>
                <a:gd name="T14" fmla="*/ 52 w 106"/>
                <a:gd name="T15" fmla="*/ 24 h 72"/>
                <a:gd name="T16" fmla="*/ 55 w 106"/>
                <a:gd name="T17" fmla="*/ 24 h 72"/>
                <a:gd name="T18" fmla="*/ 58 w 106"/>
                <a:gd name="T19" fmla="*/ 24 h 72"/>
                <a:gd name="T20" fmla="*/ 61 w 106"/>
                <a:gd name="T21" fmla="*/ 21 h 72"/>
                <a:gd name="T22" fmla="*/ 61 w 106"/>
                <a:gd name="T23" fmla="*/ 21 h 72"/>
                <a:gd name="T24" fmla="*/ 64 w 106"/>
                <a:gd name="T25" fmla="*/ 24 h 72"/>
                <a:gd name="T26" fmla="*/ 67 w 106"/>
                <a:gd name="T27" fmla="*/ 27 h 72"/>
                <a:gd name="T28" fmla="*/ 67 w 106"/>
                <a:gd name="T29" fmla="*/ 30 h 72"/>
                <a:gd name="T30" fmla="*/ 73 w 106"/>
                <a:gd name="T31" fmla="*/ 33 h 72"/>
                <a:gd name="T32" fmla="*/ 73 w 106"/>
                <a:gd name="T33" fmla="*/ 33 h 72"/>
                <a:gd name="T34" fmla="*/ 76 w 106"/>
                <a:gd name="T35" fmla="*/ 36 h 72"/>
                <a:gd name="T36" fmla="*/ 82 w 106"/>
                <a:gd name="T37" fmla="*/ 39 h 72"/>
                <a:gd name="T38" fmla="*/ 88 w 106"/>
                <a:gd name="T39" fmla="*/ 51 h 72"/>
                <a:gd name="T40" fmla="*/ 88 w 106"/>
                <a:gd name="T41" fmla="*/ 51 h 72"/>
                <a:gd name="T42" fmla="*/ 100 w 106"/>
                <a:gd name="T43" fmla="*/ 51 h 72"/>
                <a:gd name="T44" fmla="*/ 106 w 106"/>
                <a:gd name="T45" fmla="*/ 57 h 72"/>
                <a:gd name="T46" fmla="*/ 106 w 106"/>
                <a:gd name="T47" fmla="*/ 57 h 72"/>
                <a:gd name="T48" fmla="*/ 100 w 106"/>
                <a:gd name="T49" fmla="*/ 60 h 72"/>
                <a:gd name="T50" fmla="*/ 94 w 106"/>
                <a:gd name="T51" fmla="*/ 60 h 72"/>
                <a:gd name="T52" fmla="*/ 82 w 106"/>
                <a:gd name="T53" fmla="*/ 60 h 72"/>
                <a:gd name="T54" fmla="*/ 67 w 106"/>
                <a:gd name="T55" fmla="*/ 60 h 72"/>
                <a:gd name="T56" fmla="*/ 52 w 106"/>
                <a:gd name="T57" fmla="*/ 60 h 72"/>
                <a:gd name="T58" fmla="*/ 52 w 106"/>
                <a:gd name="T59" fmla="*/ 60 h 72"/>
                <a:gd name="T60" fmla="*/ 43 w 106"/>
                <a:gd name="T61" fmla="*/ 66 h 72"/>
                <a:gd name="T62" fmla="*/ 37 w 106"/>
                <a:gd name="T63" fmla="*/ 69 h 72"/>
                <a:gd name="T64" fmla="*/ 34 w 106"/>
                <a:gd name="T65" fmla="*/ 72 h 72"/>
                <a:gd name="T66" fmla="*/ 34 w 106"/>
                <a:gd name="T67" fmla="*/ 72 h 72"/>
                <a:gd name="T68" fmla="*/ 18 w 106"/>
                <a:gd name="T69" fmla="*/ 63 h 72"/>
                <a:gd name="T70" fmla="*/ 12 w 106"/>
                <a:gd name="T71" fmla="*/ 60 h 72"/>
                <a:gd name="T72" fmla="*/ 0 w 106"/>
                <a:gd name="T73" fmla="*/ 60 h 72"/>
                <a:gd name="T74" fmla="*/ 0 w 106"/>
                <a:gd name="T75" fmla="*/ 60 h 72"/>
                <a:gd name="T76" fmla="*/ 0 w 106"/>
                <a:gd name="T77" fmla="*/ 57 h 72"/>
                <a:gd name="T78" fmla="*/ 3 w 106"/>
                <a:gd name="T79" fmla="*/ 57 h 72"/>
                <a:gd name="T80" fmla="*/ 9 w 106"/>
                <a:gd name="T81" fmla="*/ 57 h 72"/>
                <a:gd name="T82" fmla="*/ 9 w 106"/>
                <a:gd name="T83" fmla="*/ 57 h 72"/>
                <a:gd name="T84" fmla="*/ 6 w 106"/>
                <a:gd name="T85" fmla="*/ 51 h 72"/>
                <a:gd name="T86" fmla="*/ 6 w 106"/>
                <a:gd name="T87" fmla="*/ 48 h 72"/>
                <a:gd name="T88" fmla="*/ 12 w 106"/>
                <a:gd name="T89" fmla="*/ 48 h 72"/>
                <a:gd name="T90" fmla="*/ 12 w 106"/>
                <a:gd name="T91" fmla="*/ 48 h 72"/>
                <a:gd name="T92" fmla="*/ 9 w 106"/>
                <a:gd name="T93" fmla="*/ 39 h 72"/>
                <a:gd name="T94" fmla="*/ 9 w 106"/>
                <a:gd name="T95" fmla="*/ 30 h 72"/>
                <a:gd name="T96" fmla="*/ 12 w 106"/>
                <a:gd name="T97" fmla="*/ 24 h 72"/>
                <a:gd name="T98" fmla="*/ 12 w 106"/>
                <a:gd name="T99" fmla="*/ 12 h 72"/>
                <a:gd name="T100" fmla="*/ 12 w 106"/>
                <a:gd name="T101" fmla="*/ 12 h 72"/>
                <a:gd name="T102" fmla="*/ 25 w 106"/>
                <a:gd name="T103" fmla="*/ 9 h 72"/>
                <a:gd name="T104" fmla="*/ 28 w 106"/>
                <a:gd name="T105" fmla="*/ 6 h 72"/>
                <a:gd name="T106" fmla="*/ 28 w 106"/>
                <a:gd name="T107" fmla="*/ 0 h 72"/>
                <a:gd name="T108" fmla="*/ 28 w 106"/>
                <a:gd name="T10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 h="72">
                  <a:moveTo>
                    <a:pt x="28" y="0"/>
                  </a:moveTo>
                  <a:lnTo>
                    <a:pt x="28" y="0"/>
                  </a:lnTo>
                  <a:lnTo>
                    <a:pt x="37" y="6"/>
                  </a:lnTo>
                  <a:lnTo>
                    <a:pt x="43" y="9"/>
                  </a:lnTo>
                  <a:lnTo>
                    <a:pt x="52" y="15"/>
                  </a:lnTo>
                  <a:lnTo>
                    <a:pt x="52" y="18"/>
                  </a:lnTo>
                  <a:lnTo>
                    <a:pt x="52" y="24"/>
                  </a:lnTo>
                  <a:lnTo>
                    <a:pt x="52" y="24"/>
                  </a:lnTo>
                  <a:lnTo>
                    <a:pt x="55" y="24"/>
                  </a:lnTo>
                  <a:lnTo>
                    <a:pt x="58" y="24"/>
                  </a:lnTo>
                  <a:lnTo>
                    <a:pt x="61" y="21"/>
                  </a:lnTo>
                  <a:lnTo>
                    <a:pt x="61" y="21"/>
                  </a:lnTo>
                  <a:lnTo>
                    <a:pt x="64" y="24"/>
                  </a:lnTo>
                  <a:lnTo>
                    <a:pt x="67" y="27"/>
                  </a:lnTo>
                  <a:lnTo>
                    <a:pt x="67" y="30"/>
                  </a:lnTo>
                  <a:lnTo>
                    <a:pt x="73" y="33"/>
                  </a:lnTo>
                  <a:lnTo>
                    <a:pt x="73" y="33"/>
                  </a:lnTo>
                  <a:lnTo>
                    <a:pt x="76" y="36"/>
                  </a:lnTo>
                  <a:lnTo>
                    <a:pt x="82" y="39"/>
                  </a:lnTo>
                  <a:lnTo>
                    <a:pt x="88" y="51"/>
                  </a:lnTo>
                  <a:lnTo>
                    <a:pt x="88" y="51"/>
                  </a:lnTo>
                  <a:lnTo>
                    <a:pt x="100" y="51"/>
                  </a:lnTo>
                  <a:lnTo>
                    <a:pt x="106" y="57"/>
                  </a:lnTo>
                  <a:lnTo>
                    <a:pt x="106" y="57"/>
                  </a:lnTo>
                  <a:lnTo>
                    <a:pt x="100" y="60"/>
                  </a:lnTo>
                  <a:lnTo>
                    <a:pt x="94" y="60"/>
                  </a:lnTo>
                  <a:lnTo>
                    <a:pt x="82" y="60"/>
                  </a:lnTo>
                  <a:lnTo>
                    <a:pt x="67" y="60"/>
                  </a:lnTo>
                  <a:lnTo>
                    <a:pt x="52" y="60"/>
                  </a:lnTo>
                  <a:lnTo>
                    <a:pt x="52" y="60"/>
                  </a:lnTo>
                  <a:lnTo>
                    <a:pt x="43" y="66"/>
                  </a:lnTo>
                  <a:lnTo>
                    <a:pt x="37" y="69"/>
                  </a:lnTo>
                  <a:lnTo>
                    <a:pt x="34" y="72"/>
                  </a:lnTo>
                  <a:lnTo>
                    <a:pt x="34" y="72"/>
                  </a:lnTo>
                  <a:lnTo>
                    <a:pt x="18" y="63"/>
                  </a:lnTo>
                  <a:lnTo>
                    <a:pt x="12" y="60"/>
                  </a:lnTo>
                  <a:lnTo>
                    <a:pt x="0" y="60"/>
                  </a:lnTo>
                  <a:lnTo>
                    <a:pt x="0" y="60"/>
                  </a:lnTo>
                  <a:lnTo>
                    <a:pt x="0" y="57"/>
                  </a:lnTo>
                  <a:lnTo>
                    <a:pt x="3" y="57"/>
                  </a:lnTo>
                  <a:lnTo>
                    <a:pt x="9" y="57"/>
                  </a:lnTo>
                  <a:lnTo>
                    <a:pt x="9" y="57"/>
                  </a:lnTo>
                  <a:lnTo>
                    <a:pt x="6" y="51"/>
                  </a:lnTo>
                  <a:lnTo>
                    <a:pt x="6" y="48"/>
                  </a:lnTo>
                  <a:lnTo>
                    <a:pt x="12" y="48"/>
                  </a:lnTo>
                  <a:lnTo>
                    <a:pt x="12" y="48"/>
                  </a:lnTo>
                  <a:lnTo>
                    <a:pt x="9" y="39"/>
                  </a:lnTo>
                  <a:lnTo>
                    <a:pt x="9" y="30"/>
                  </a:lnTo>
                  <a:lnTo>
                    <a:pt x="12" y="24"/>
                  </a:lnTo>
                  <a:lnTo>
                    <a:pt x="12" y="12"/>
                  </a:lnTo>
                  <a:lnTo>
                    <a:pt x="12" y="12"/>
                  </a:lnTo>
                  <a:lnTo>
                    <a:pt x="25" y="9"/>
                  </a:lnTo>
                  <a:lnTo>
                    <a:pt x="28" y="6"/>
                  </a:lnTo>
                  <a:lnTo>
                    <a:pt x="28" y="0"/>
                  </a:lnTo>
                  <a:lnTo>
                    <a:pt x="28"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32" name="Freeform 109"/>
            <p:cNvSpPr>
              <a:spLocks/>
            </p:cNvSpPr>
            <p:nvPr/>
          </p:nvSpPr>
          <p:spPr bwMode="auto">
            <a:xfrm>
              <a:off x="7896225" y="4384675"/>
              <a:ext cx="277813" cy="279400"/>
            </a:xfrm>
            <a:custGeom>
              <a:avLst/>
              <a:gdLst>
                <a:gd name="T0" fmla="*/ 18 w 175"/>
                <a:gd name="T1" fmla="*/ 18 h 176"/>
                <a:gd name="T2" fmla="*/ 9 w 175"/>
                <a:gd name="T3" fmla="*/ 15 h 176"/>
                <a:gd name="T4" fmla="*/ 0 w 175"/>
                <a:gd name="T5" fmla="*/ 3 h 176"/>
                <a:gd name="T6" fmla="*/ 15 w 175"/>
                <a:gd name="T7" fmla="*/ 0 h 176"/>
                <a:gd name="T8" fmla="*/ 33 w 175"/>
                <a:gd name="T9" fmla="*/ 0 h 176"/>
                <a:gd name="T10" fmla="*/ 45 w 175"/>
                <a:gd name="T11" fmla="*/ 6 h 176"/>
                <a:gd name="T12" fmla="*/ 51 w 175"/>
                <a:gd name="T13" fmla="*/ 12 h 176"/>
                <a:gd name="T14" fmla="*/ 57 w 175"/>
                <a:gd name="T15" fmla="*/ 18 h 176"/>
                <a:gd name="T16" fmla="*/ 57 w 175"/>
                <a:gd name="T17" fmla="*/ 24 h 176"/>
                <a:gd name="T18" fmla="*/ 69 w 175"/>
                <a:gd name="T19" fmla="*/ 30 h 176"/>
                <a:gd name="T20" fmla="*/ 81 w 175"/>
                <a:gd name="T21" fmla="*/ 37 h 176"/>
                <a:gd name="T22" fmla="*/ 103 w 175"/>
                <a:gd name="T23" fmla="*/ 58 h 176"/>
                <a:gd name="T24" fmla="*/ 109 w 175"/>
                <a:gd name="T25" fmla="*/ 64 h 176"/>
                <a:gd name="T26" fmla="*/ 112 w 175"/>
                <a:gd name="T27" fmla="*/ 70 h 176"/>
                <a:gd name="T28" fmla="*/ 124 w 175"/>
                <a:gd name="T29" fmla="*/ 73 h 176"/>
                <a:gd name="T30" fmla="*/ 133 w 175"/>
                <a:gd name="T31" fmla="*/ 85 h 176"/>
                <a:gd name="T32" fmla="*/ 139 w 175"/>
                <a:gd name="T33" fmla="*/ 97 h 176"/>
                <a:gd name="T34" fmla="*/ 148 w 175"/>
                <a:gd name="T35" fmla="*/ 109 h 176"/>
                <a:gd name="T36" fmla="*/ 160 w 175"/>
                <a:gd name="T37" fmla="*/ 118 h 176"/>
                <a:gd name="T38" fmla="*/ 163 w 175"/>
                <a:gd name="T39" fmla="*/ 130 h 176"/>
                <a:gd name="T40" fmla="*/ 169 w 175"/>
                <a:gd name="T41" fmla="*/ 139 h 176"/>
                <a:gd name="T42" fmla="*/ 172 w 175"/>
                <a:gd name="T43" fmla="*/ 154 h 176"/>
                <a:gd name="T44" fmla="*/ 169 w 175"/>
                <a:gd name="T45" fmla="*/ 167 h 176"/>
                <a:gd name="T46" fmla="*/ 172 w 175"/>
                <a:gd name="T47" fmla="*/ 173 h 176"/>
                <a:gd name="T48" fmla="*/ 157 w 175"/>
                <a:gd name="T49" fmla="*/ 173 h 176"/>
                <a:gd name="T50" fmla="*/ 139 w 175"/>
                <a:gd name="T51" fmla="*/ 173 h 176"/>
                <a:gd name="T52" fmla="*/ 136 w 175"/>
                <a:gd name="T53" fmla="*/ 164 h 176"/>
                <a:gd name="T54" fmla="*/ 124 w 175"/>
                <a:gd name="T55" fmla="*/ 154 h 176"/>
                <a:gd name="T56" fmla="*/ 112 w 175"/>
                <a:gd name="T57" fmla="*/ 145 h 176"/>
                <a:gd name="T58" fmla="*/ 115 w 175"/>
                <a:gd name="T59" fmla="*/ 139 h 176"/>
                <a:gd name="T60" fmla="*/ 112 w 175"/>
                <a:gd name="T61" fmla="*/ 139 h 176"/>
                <a:gd name="T62" fmla="*/ 109 w 175"/>
                <a:gd name="T63" fmla="*/ 136 h 176"/>
                <a:gd name="T64" fmla="*/ 103 w 175"/>
                <a:gd name="T65" fmla="*/ 130 h 176"/>
                <a:gd name="T66" fmla="*/ 94 w 175"/>
                <a:gd name="T67" fmla="*/ 121 h 176"/>
                <a:gd name="T68" fmla="*/ 81 w 175"/>
                <a:gd name="T69" fmla="*/ 115 h 176"/>
                <a:gd name="T70" fmla="*/ 75 w 175"/>
                <a:gd name="T71" fmla="*/ 94 h 176"/>
                <a:gd name="T72" fmla="*/ 72 w 175"/>
                <a:gd name="T73" fmla="*/ 88 h 176"/>
                <a:gd name="T74" fmla="*/ 69 w 175"/>
                <a:gd name="T75" fmla="*/ 94 h 176"/>
                <a:gd name="T76" fmla="*/ 63 w 175"/>
                <a:gd name="T77" fmla="*/ 73 h 176"/>
                <a:gd name="T78" fmla="*/ 54 w 175"/>
                <a:gd name="T79" fmla="*/ 67 h 176"/>
                <a:gd name="T80" fmla="*/ 45 w 175"/>
                <a:gd name="T81" fmla="*/ 61 h 176"/>
                <a:gd name="T82" fmla="*/ 42 w 175"/>
                <a:gd name="T83" fmla="*/ 46 h 176"/>
                <a:gd name="T84" fmla="*/ 30 w 175"/>
                <a:gd name="T85" fmla="*/ 37 h 176"/>
                <a:gd name="T86" fmla="*/ 21 w 175"/>
                <a:gd name="T87" fmla="*/ 30 h 176"/>
                <a:gd name="T88" fmla="*/ 24 w 175"/>
                <a:gd name="T89" fmla="*/ 1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5" h="176">
                  <a:moveTo>
                    <a:pt x="18" y="21"/>
                  </a:moveTo>
                  <a:lnTo>
                    <a:pt x="18" y="21"/>
                  </a:lnTo>
                  <a:lnTo>
                    <a:pt x="18" y="18"/>
                  </a:lnTo>
                  <a:lnTo>
                    <a:pt x="15" y="18"/>
                  </a:lnTo>
                  <a:lnTo>
                    <a:pt x="9" y="15"/>
                  </a:lnTo>
                  <a:lnTo>
                    <a:pt x="9" y="15"/>
                  </a:lnTo>
                  <a:lnTo>
                    <a:pt x="6" y="9"/>
                  </a:lnTo>
                  <a:lnTo>
                    <a:pt x="6" y="6"/>
                  </a:lnTo>
                  <a:lnTo>
                    <a:pt x="0" y="3"/>
                  </a:lnTo>
                  <a:lnTo>
                    <a:pt x="0" y="3"/>
                  </a:lnTo>
                  <a:lnTo>
                    <a:pt x="9" y="0"/>
                  </a:lnTo>
                  <a:lnTo>
                    <a:pt x="15" y="0"/>
                  </a:lnTo>
                  <a:lnTo>
                    <a:pt x="24" y="3"/>
                  </a:lnTo>
                  <a:lnTo>
                    <a:pt x="33" y="0"/>
                  </a:lnTo>
                  <a:lnTo>
                    <a:pt x="33" y="0"/>
                  </a:lnTo>
                  <a:lnTo>
                    <a:pt x="36" y="6"/>
                  </a:lnTo>
                  <a:lnTo>
                    <a:pt x="39" y="6"/>
                  </a:lnTo>
                  <a:lnTo>
                    <a:pt x="45" y="6"/>
                  </a:lnTo>
                  <a:lnTo>
                    <a:pt x="51" y="9"/>
                  </a:lnTo>
                  <a:lnTo>
                    <a:pt x="51" y="9"/>
                  </a:lnTo>
                  <a:lnTo>
                    <a:pt x="51" y="12"/>
                  </a:lnTo>
                  <a:lnTo>
                    <a:pt x="51" y="15"/>
                  </a:lnTo>
                  <a:lnTo>
                    <a:pt x="51" y="15"/>
                  </a:lnTo>
                  <a:lnTo>
                    <a:pt x="57" y="18"/>
                  </a:lnTo>
                  <a:lnTo>
                    <a:pt x="57" y="21"/>
                  </a:lnTo>
                  <a:lnTo>
                    <a:pt x="57" y="24"/>
                  </a:lnTo>
                  <a:lnTo>
                    <a:pt x="57" y="24"/>
                  </a:lnTo>
                  <a:lnTo>
                    <a:pt x="63" y="24"/>
                  </a:lnTo>
                  <a:lnTo>
                    <a:pt x="66" y="27"/>
                  </a:lnTo>
                  <a:lnTo>
                    <a:pt x="69" y="30"/>
                  </a:lnTo>
                  <a:lnTo>
                    <a:pt x="75" y="33"/>
                  </a:lnTo>
                  <a:lnTo>
                    <a:pt x="75" y="33"/>
                  </a:lnTo>
                  <a:lnTo>
                    <a:pt x="81" y="37"/>
                  </a:lnTo>
                  <a:lnTo>
                    <a:pt x="88" y="46"/>
                  </a:lnTo>
                  <a:lnTo>
                    <a:pt x="94" y="55"/>
                  </a:lnTo>
                  <a:lnTo>
                    <a:pt x="103" y="58"/>
                  </a:lnTo>
                  <a:lnTo>
                    <a:pt x="103" y="58"/>
                  </a:lnTo>
                  <a:lnTo>
                    <a:pt x="106" y="58"/>
                  </a:lnTo>
                  <a:lnTo>
                    <a:pt x="109" y="64"/>
                  </a:lnTo>
                  <a:lnTo>
                    <a:pt x="109" y="67"/>
                  </a:lnTo>
                  <a:lnTo>
                    <a:pt x="112" y="70"/>
                  </a:lnTo>
                  <a:lnTo>
                    <a:pt x="112" y="70"/>
                  </a:lnTo>
                  <a:lnTo>
                    <a:pt x="118" y="73"/>
                  </a:lnTo>
                  <a:lnTo>
                    <a:pt x="124" y="73"/>
                  </a:lnTo>
                  <a:lnTo>
                    <a:pt x="124" y="73"/>
                  </a:lnTo>
                  <a:lnTo>
                    <a:pt x="133" y="82"/>
                  </a:lnTo>
                  <a:lnTo>
                    <a:pt x="133" y="82"/>
                  </a:lnTo>
                  <a:lnTo>
                    <a:pt x="133" y="85"/>
                  </a:lnTo>
                  <a:lnTo>
                    <a:pt x="133" y="91"/>
                  </a:lnTo>
                  <a:lnTo>
                    <a:pt x="133" y="91"/>
                  </a:lnTo>
                  <a:lnTo>
                    <a:pt x="139" y="97"/>
                  </a:lnTo>
                  <a:lnTo>
                    <a:pt x="139" y="97"/>
                  </a:lnTo>
                  <a:lnTo>
                    <a:pt x="145" y="106"/>
                  </a:lnTo>
                  <a:lnTo>
                    <a:pt x="148" y="109"/>
                  </a:lnTo>
                  <a:lnTo>
                    <a:pt x="151" y="109"/>
                  </a:lnTo>
                  <a:lnTo>
                    <a:pt x="151" y="109"/>
                  </a:lnTo>
                  <a:lnTo>
                    <a:pt x="160" y="118"/>
                  </a:lnTo>
                  <a:lnTo>
                    <a:pt x="160" y="118"/>
                  </a:lnTo>
                  <a:lnTo>
                    <a:pt x="163" y="124"/>
                  </a:lnTo>
                  <a:lnTo>
                    <a:pt x="163" y="130"/>
                  </a:lnTo>
                  <a:lnTo>
                    <a:pt x="163" y="136"/>
                  </a:lnTo>
                  <a:lnTo>
                    <a:pt x="169" y="139"/>
                  </a:lnTo>
                  <a:lnTo>
                    <a:pt x="169" y="139"/>
                  </a:lnTo>
                  <a:lnTo>
                    <a:pt x="169" y="139"/>
                  </a:lnTo>
                  <a:lnTo>
                    <a:pt x="172" y="145"/>
                  </a:lnTo>
                  <a:lnTo>
                    <a:pt x="172" y="154"/>
                  </a:lnTo>
                  <a:lnTo>
                    <a:pt x="172" y="154"/>
                  </a:lnTo>
                  <a:lnTo>
                    <a:pt x="169" y="164"/>
                  </a:lnTo>
                  <a:lnTo>
                    <a:pt x="169" y="167"/>
                  </a:lnTo>
                  <a:lnTo>
                    <a:pt x="175" y="167"/>
                  </a:lnTo>
                  <a:lnTo>
                    <a:pt x="175" y="167"/>
                  </a:lnTo>
                  <a:lnTo>
                    <a:pt x="172" y="173"/>
                  </a:lnTo>
                  <a:lnTo>
                    <a:pt x="169" y="176"/>
                  </a:lnTo>
                  <a:lnTo>
                    <a:pt x="157" y="173"/>
                  </a:lnTo>
                  <a:lnTo>
                    <a:pt x="157" y="173"/>
                  </a:lnTo>
                  <a:lnTo>
                    <a:pt x="148" y="173"/>
                  </a:lnTo>
                  <a:lnTo>
                    <a:pt x="139" y="173"/>
                  </a:lnTo>
                  <a:lnTo>
                    <a:pt x="139" y="173"/>
                  </a:lnTo>
                  <a:lnTo>
                    <a:pt x="139" y="164"/>
                  </a:lnTo>
                  <a:lnTo>
                    <a:pt x="139" y="164"/>
                  </a:lnTo>
                  <a:lnTo>
                    <a:pt x="136" y="164"/>
                  </a:lnTo>
                  <a:lnTo>
                    <a:pt x="133" y="164"/>
                  </a:lnTo>
                  <a:lnTo>
                    <a:pt x="133" y="164"/>
                  </a:lnTo>
                  <a:lnTo>
                    <a:pt x="124" y="154"/>
                  </a:lnTo>
                  <a:lnTo>
                    <a:pt x="118" y="148"/>
                  </a:lnTo>
                  <a:lnTo>
                    <a:pt x="112" y="145"/>
                  </a:lnTo>
                  <a:lnTo>
                    <a:pt x="112" y="145"/>
                  </a:lnTo>
                  <a:lnTo>
                    <a:pt x="115" y="142"/>
                  </a:lnTo>
                  <a:lnTo>
                    <a:pt x="115" y="139"/>
                  </a:lnTo>
                  <a:lnTo>
                    <a:pt x="115" y="139"/>
                  </a:lnTo>
                  <a:lnTo>
                    <a:pt x="115" y="136"/>
                  </a:lnTo>
                  <a:lnTo>
                    <a:pt x="112" y="136"/>
                  </a:lnTo>
                  <a:lnTo>
                    <a:pt x="112" y="139"/>
                  </a:lnTo>
                  <a:lnTo>
                    <a:pt x="112" y="139"/>
                  </a:lnTo>
                  <a:lnTo>
                    <a:pt x="109" y="139"/>
                  </a:lnTo>
                  <a:lnTo>
                    <a:pt x="109" y="136"/>
                  </a:lnTo>
                  <a:lnTo>
                    <a:pt x="106" y="130"/>
                  </a:lnTo>
                  <a:lnTo>
                    <a:pt x="106" y="130"/>
                  </a:lnTo>
                  <a:lnTo>
                    <a:pt x="103" y="130"/>
                  </a:lnTo>
                  <a:lnTo>
                    <a:pt x="100" y="130"/>
                  </a:lnTo>
                  <a:lnTo>
                    <a:pt x="100" y="130"/>
                  </a:lnTo>
                  <a:lnTo>
                    <a:pt x="94" y="121"/>
                  </a:lnTo>
                  <a:lnTo>
                    <a:pt x="88" y="115"/>
                  </a:lnTo>
                  <a:lnTo>
                    <a:pt x="81" y="115"/>
                  </a:lnTo>
                  <a:lnTo>
                    <a:pt x="81" y="115"/>
                  </a:lnTo>
                  <a:lnTo>
                    <a:pt x="85" y="103"/>
                  </a:lnTo>
                  <a:lnTo>
                    <a:pt x="81" y="100"/>
                  </a:lnTo>
                  <a:lnTo>
                    <a:pt x="75" y="94"/>
                  </a:lnTo>
                  <a:lnTo>
                    <a:pt x="75" y="85"/>
                  </a:lnTo>
                  <a:lnTo>
                    <a:pt x="75" y="85"/>
                  </a:lnTo>
                  <a:lnTo>
                    <a:pt x="72" y="88"/>
                  </a:lnTo>
                  <a:lnTo>
                    <a:pt x="72" y="88"/>
                  </a:lnTo>
                  <a:lnTo>
                    <a:pt x="69" y="94"/>
                  </a:lnTo>
                  <a:lnTo>
                    <a:pt x="69" y="94"/>
                  </a:lnTo>
                  <a:lnTo>
                    <a:pt x="66" y="91"/>
                  </a:lnTo>
                  <a:lnTo>
                    <a:pt x="66" y="85"/>
                  </a:lnTo>
                  <a:lnTo>
                    <a:pt x="63" y="73"/>
                  </a:lnTo>
                  <a:lnTo>
                    <a:pt x="63" y="73"/>
                  </a:lnTo>
                  <a:lnTo>
                    <a:pt x="54" y="67"/>
                  </a:lnTo>
                  <a:lnTo>
                    <a:pt x="54" y="67"/>
                  </a:lnTo>
                  <a:lnTo>
                    <a:pt x="51" y="64"/>
                  </a:lnTo>
                  <a:lnTo>
                    <a:pt x="45" y="61"/>
                  </a:lnTo>
                  <a:lnTo>
                    <a:pt x="45" y="61"/>
                  </a:lnTo>
                  <a:lnTo>
                    <a:pt x="45" y="55"/>
                  </a:lnTo>
                  <a:lnTo>
                    <a:pt x="45" y="52"/>
                  </a:lnTo>
                  <a:lnTo>
                    <a:pt x="42" y="46"/>
                  </a:lnTo>
                  <a:lnTo>
                    <a:pt x="42" y="46"/>
                  </a:lnTo>
                  <a:lnTo>
                    <a:pt x="36" y="40"/>
                  </a:lnTo>
                  <a:lnTo>
                    <a:pt x="30" y="37"/>
                  </a:lnTo>
                  <a:lnTo>
                    <a:pt x="30" y="37"/>
                  </a:lnTo>
                  <a:lnTo>
                    <a:pt x="21" y="30"/>
                  </a:lnTo>
                  <a:lnTo>
                    <a:pt x="21" y="30"/>
                  </a:lnTo>
                  <a:lnTo>
                    <a:pt x="21" y="24"/>
                  </a:lnTo>
                  <a:lnTo>
                    <a:pt x="24" y="18"/>
                  </a:lnTo>
                  <a:lnTo>
                    <a:pt x="24" y="18"/>
                  </a:lnTo>
                  <a:lnTo>
                    <a:pt x="18" y="21"/>
                  </a:lnTo>
                  <a:lnTo>
                    <a:pt x="18" y="2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33" name="Freeform 110"/>
            <p:cNvSpPr>
              <a:spLocks/>
            </p:cNvSpPr>
            <p:nvPr/>
          </p:nvSpPr>
          <p:spPr bwMode="auto">
            <a:xfrm>
              <a:off x="6527800" y="4835525"/>
              <a:ext cx="177800" cy="365125"/>
            </a:xfrm>
            <a:custGeom>
              <a:avLst/>
              <a:gdLst>
                <a:gd name="T0" fmla="*/ 94 w 112"/>
                <a:gd name="T1" fmla="*/ 0 h 230"/>
                <a:gd name="T2" fmla="*/ 112 w 112"/>
                <a:gd name="T3" fmla="*/ 7 h 230"/>
                <a:gd name="T4" fmla="*/ 109 w 112"/>
                <a:gd name="T5" fmla="*/ 13 h 230"/>
                <a:gd name="T6" fmla="*/ 112 w 112"/>
                <a:gd name="T7" fmla="*/ 43 h 230"/>
                <a:gd name="T8" fmla="*/ 112 w 112"/>
                <a:gd name="T9" fmla="*/ 64 h 230"/>
                <a:gd name="T10" fmla="*/ 103 w 112"/>
                <a:gd name="T11" fmla="*/ 79 h 230"/>
                <a:gd name="T12" fmla="*/ 100 w 112"/>
                <a:gd name="T13" fmla="*/ 103 h 230"/>
                <a:gd name="T14" fmla="*/ 94 w 112"/>
                <a:gd name="T15" fmla="*/ 127 h 230"/>
                <a:gd name="T16" fmla="*/ 88 w 112"/>
                <a:gd name="T17" fmla="*/ 146 h 230"/>
                <a:gd name="T18" fmla="*/ 82 w 112"/>
                <a:gd name="T19" fmla="*/ 149 h 230"/>
                <a:gd name="T20" fmla="*/ 82 w 112"/>
                <a:gd name="T21" fmla="*/ 161 h 230"/>
                <a:gd name="T22" fmla="*/ 79 w 112"/>
                <a:gd name="T23" fmla="*/ 173 h 230"/>
                <a:gd name="T24" fmla="*/ 79 w 112"/>
                <a:gd name="T25" fmla="*/ 179 h 230"/>
                <a:gd name="T26" fmla="*/ 70 w 112"/>
                <a:gd name="T27" fmla="*/ 185 h 230"/>
                <a:gd name="T28" fmla="*/ 67 w 112"/>
                <a:gd name="T29" fmla="*/ 209 h 230"/>
                <a:gd name="T30" fmla="*/ 64 w 112"/>
                <a:gd name="T31" fmla="*/ 209 h 230"/>
                <a:gd name="T32" fmla="*/ 64 w 112"/>
                <a:gd name="T33" fmla="*/ 212 h 230"/>
                <a:gd name="T34" fmla="*/ 58 w 112"/>
                <a:gd name="T35" fmla="*/ 221 h 230"/>
                <a:gd name="T36" fmla="*/ 58 w 112"/>
                <a:gd name="T37" fmla="*/ 224 h 230"/>
                <a:gd name="T38" fmla="*/ 18 w 112"/>
                <a:gd name="T39" fmla="*/ 230 h 230"/>
                <a:gd name="T40" fmla="*/ 18 w 112"/>
                <a:gd name="T41" fmla="*/ 224 h 230"/>
                <a:gd name="T42" fmla="*/ 12 w 112"/>
                <a:gd name="T43" fmla="*/ 215 h 230"/>
                <a:gd name="T44" fmla="*/ 12 w 112"/>
                <a:gd name="T45" fmla="*/ 209 h 230"/>
                <a:gd name="T46" fmla="*/ 9 w 112"/>
                <a:gd name="T47" fmla="*/ 206 h 230"/>
                <a:gd name="T48" fmla="*/ 9 w 112"/>
                <a:gd name="T49" fmla="*/ 200 h 230"/>
                <a:gd name="T50" fmla="*/ 0 w 112"/>
                <a:gd name="T51" fmla="*/ 197 h 230"/>
                <a:gd name="T52" fmla="*/ 0 w 112"/>
                <a:gd name="T53" fmla="*/ 179 h 230"/>
                <a:gd name="T54" fmla="*/ 3 w 112"/>
                <a:gd name="T55" fmla="*/ 176 h 230"/>
                <a:gd name="T56" fmla="*/ 6 w 112"/>
                <a:gd name="T57" fmla="*/ 176 h 230"/>
                <a:gd name="T58" fmla="*/ 0 w 112"/>
                <a:gd name="T59" fmla="*/ 173 h 230"/>
                <a:gd name="T60" fmla="*/ 6 w 112"/>
                <a:gd name="T61" fmla="*/ 164 h 230"/>
                <a:gd name="T62" fmla="*/ 9 w 112"/>
                <a:gd name="T63" fmla="*/ 155 h 230"/>
                <a:gd name="T64" fmla="*/ 9 w 112"/>
                <a:gd name="T65" fmla="*/ 149 h 230"/>
                <a:gd name="T66" fmla="*/ 18 w 112"/>
                <a:gd name="T67" fmla="*/ 143 h 230"/>
                <a:gd name="T68" fmla="*/ 18 w 112"/>
                <a:gd name="T69" fmla="*/ 124 h 230"/>
                <a:gd name="T70" fmla="*/ 21 w 112"/>
                <a:gd name="T71" fmla="*/ 118 h 230"/>
                <a:gd name="T72" fmla="*/ 24 w 112"/>
                <a:gd name="T73" fmla="*/ 124 h 230"/>
                <a:gd name="T74" fmla="*/ 21 w 112"/>
                <a:gd name="T75" fmla="*/ 115 h 230"/>
                <a:gd name="T76" fmla="*/ 18 w 112"/>
                <a:gd name="T77" fmla="*/ 112 h 230"/>
                <a:gd name="T78" fmla="*/ 18 w 112"/>
                <a:gd name="T79" fmla="*/ 85 h 230"/>
                <a:gd name="T80" fmla="*/ 21 w 112"/>
                <a:gd name="T81" fmla="*/ 85 h 230"/>
                <a:gd name="T82" fmla="*/ 24 w 112"/>
                <a:gd name="T83" fmla="*/ 79 h 230"/>
                <a:gd name="T84" fmla="*/ 30 w 112"/>
                <a:gd name="T85" fmla="*/ 79 h 230"/>
                <a:gd name="T86" fmla="*/ 36 w 112"/>
                <a:gd name="T87" fmla="*/ 70 h 230"/>
                <a:gd name="T88" fmla="*/ 52 w 112"/>
                <a:gd name="T89" fmla="*/ 67 h 230"/>
                <a:gd name="T90" fmla="*/ 58 w 112"/>
                <a:gd name="T91" fmla="*/ 58 h 230"/>
                <a:gd name="T92" fmla="*/ 58 w 112"/>
                <a:gd name="T93" fmla="*/ 55 h 230"/>
                <a:gd name="T94" fmla="*/ 64 w 112"/>
                <a:gd name="T95" fmla="*/ 55 h 230"/>
                <a:gd name="T96" fmla="*/ 70 w 112"/>
                <a:gd name="T97" fmla="*/ 58 h 230"/>
                <a:gd name="T98" fmla="*/ 73 w 112"/>
                <a:gd name="T99" fmla="*/ 46 h 230"/>
                <a:gd name="T100" fmla="*/ 76 w 112"/>
                <a:gd name="T101" fmla="*/ 34 h 230"/>
                <a:gd name="T102" fmla="*/ 79 w 112"/>
                <a:gd name="T103" fmla="*/ 34 h 230"/>
                <a:gd name="T104" fmla="*/ 85 w 112"/>
                <a:gd name="T105" fmla="*/ 25 h 230"/>
                <a:gd name="T106" fmla="*/ 88 w 112"/>
                <a:gd name="T107" fmla="*/ 31 h 230"/>
                <a:gd name="T108" fmla="*/ 91 w 112"/>
                <a:gd name="T109" fmla="*/ 28 h 230"/>
                <a:gd name="T110" fmla="*/ 94 w 112"/>
                <a:gd name="T111" fmla="*/ 16 h 230"/>
                <a:gd name="T112" fmla="*/ 94 w 112"/>
                <a:gd name="T113"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 h="230">
                  <a:moveTo>
                    <a:pt x="94" y="0"/>
                  </a:moveTo>
                  <a:lnTo>
                    <a:pt x="94" y="0"/>
                  </a:lnTo>
                  <a:lnTo>
                    <a:pt x="103" y="3"/>
                  </a:lnTo>
                  <a:lnTo>
                    <a:pt x="112" y="7"/>
                  </a:lnTo>
                  <a:lnTo>
                    <a:pt x="112" y="7"/>
                  </a:lnTo>
                  <a:lnTo>
                    <a:pt x="109" y="13"/>
                  </a:lnTo>
                  <a:lnTo>
                    <a:pt x="109" y="22"/>
                  </a:lnTo>
                  <a:lnTo>
                    <a:pt x="112" y="43"/>
                  </a:lnTo>
                  <a:lnTo>
                    <a:pt x="112" y="55"/>
                  </a:lnTo>
                  <a:lnTo>
                    <a:pt x="112" y="64"/>
                  </a:lnTo>
                  <a:lnTo>
                    <a:pt x="109" y="73"/>
                  </a:lnTo>
                  <a:lnTo>
                    <a:pt x="103" y="79"/>
                  </a:lnTo>
                  <a:lnTo>
                    <a:pt x="103" y="79"/>
                  </a:lnTo>
                  <a:lnTo>
                    <a:pt x="100" y="103"/>
                  </a:lnTo>
                  <a:lnTo>
                    <a:pt x="94" y="127"/>
                  </a:lnTo>
                  <a:lnTo>
                    <a:pt x="94" y="127"/>
                  </a:lnTo>
                  <a:lnTo>
                    <a:pt x="91" y="140"/>
                  </a:lnTo>
                  <a:lnTo>
                    <a:pt x="88" y="146"/>
                  </a:lnTo>
                  <a:lnTo>
                    <a:pt x="82" y="149"/>
                  </a:lnTo>
                  <a:lnTo>
                    <a:pt x="82" y="149"/>
                  </a:lnTo>
                  <a:lnTo>
                    <a:pt x="85" y="155"/>
                  </a:lnTo>
                  <a:lnTo>
                    <a:pt x="82" y="161"/>
                  </a:lnTo>
                  <a:lnTo>
                    <a:pt x="79" y="173"/>
                  </a:lnTo>
                  <a:lnTo>
                    <a:pt x="79" y="173"/>
                  </a:lnTo>
                  <a:lnTo>
                    <a:pt x="79" y="179"/>
                  </a:lnTo>
                  <a:lnTo>
                    <a:pt x="79" y="179"/>
                  </a:lnTo>
                  <a:lnTo>
                    <a:pt x="70" y="185"/>
                  </a:lnTo>
                  <a:lnTo>
                    <a:pt x="70" y="185"/>
                  </a:lnTo>
                  <a:lnTo>
                    <a:pt x="70" y="197"/>
                  </a:lnTo>
                  <a:lnTo>
                    <a:pt x="67" y="209"/>
                  </a:lnTo>
                  <a:lnTo>
                    <a:pt x="67" y="209"/>
                  </a:lnTo>
                  <a:lnTo>
                    <a:pt x="64" y="209"/>
                  </a:lnTo>
                  <a:lnTo>
                    <a:pt x="64" y="212"/>
                  </a:lnTo>
                  <a:lnTo>
                    <a:pt x="64" y="212"/>
                  </a:lnTo>
                  <a:lnTo>
                    <a:pt x="61" y="218"/>
                  </a:lnTo>
                  <a:lnTo>
                    <a:pt x="58" y="221"/>
                  </a:lnTo>
                  <a:lnTo>
                    <a:pt x="58" y="224"/>
                  </a:lnTo>
                  <a:lnTo>
                    <a:pt x="58" y="224"/>
                  </a:lnTo>
                  <a:lnTo>
                    <a:pt x="39" y="227"/>
                  </a:lnTo>
                  <a:lnTo>
                    <a:pt x="18" y="230"/>
                  </a:lnTo>
                  <a:lnTo>
                    <a:pt x="18" y="230"/>
                  </a:lnTo>
                  <a:lnTo>
                    <a:pt x="18" y="224"/>
                  </a:lnTo>
                  <a:lnTo>
                    <a:pt x="15" y="218"/>
                  </a:lnTo>
                  <a:lnTo>
                    <a:pt x="12" y="215"/>
                  </a:lnTo>
                  <a:lnTo>
                    <a:pt x="12" y="209"/>
                  </a:lnTo>
                  <a:lnTo>
                    <a:pt x="12" y="209"/>
                  </a:lnTo>
                  <a:lnTo>
                    <a:pt x="12" y="209"/>
                  </a:lnTo>
                  <a:lnTo>
                    <a:pt x="9" y="206"/>
                  </a:lnTo>
                  <a:lnTo>
                    <a:pt x="9" y="200"/>
                  </a:lnTo>
                  <a:lnTo>
                    <a:pt x="9" y="200"/>
                  </a:lnTo>
                  <a:lnTo>
                    <a:pt x="3" y="200"/>
                  </a:lnTo>
                  <a:lnTo>
                    <a:pt x="0" y="197"/>
                  </a:lnTo>
                  <a:lnTo>
                    <a:pt x="0" y="197"/>
                  </a:lnTo>
                  <a:lnTo>
                    <a:pt x="0" y="179"/>
                  </a:lnTo>
                  <a:lnTo>
                    <a:pt x="0" y="179"/>
                  </a:lnTo>
                  <a:lnTo>
                    <a:pt x="3" y="176"/>
                  </a:lnTo>
                  <a:lnTo>
                    <a:pt x="6" y="176"/>
                  </a:lnTo>
                  <a:lnTo>
                    <a:pt x="6" y="176"/>
                  </a:lnTo>
                  <a:lnTo>
                    <a:pt x="3" y="173"/>
                  </a:lnTo>
                  <a:lnTo>
                    <a:pt x="0" y="173"/>
                  </a:lnTo>
                  <a:lnTo>
                    <a:pt x="0" y="173"/>
                  </a:lnTo>
                  <a:lnTo>
                    <a:pt x="6" y="164"/>
                  </a:lnTo>
                  <a:lnTo>
                    <a:pt x="9" y="155"/>
                  </a:lnTo>
                  <a:lnTo>
                    <a:pt x="9" y="155"/>
                  </a:lnTo>
                  <a:lnTo>
                    <a:pt x="9" y="152"/>
                  </a:lnTo>
                  <a:lnTo>
                    <a:pt x="9" y="149"/>
                  </a:lnTo>
                  <a:lnTo>
                    <a:pt x="9" y="149"/>
                  </a:lnTo>
                  <a:lnTo>
                    <a:pt x="18" y="143"/>
                  </a:lnTo>
                  <a:lnTo>
                    <a:pt x="18" y="143"/>
                  </a:lnTo>
                  <a:lnTo>
                    <a:pt x="18" y="124"/>
                  </a:lnTo>
                  <a:lnTo>
                    <a:pt x="18" y="118"/>
                  </a:lnTo>
                  <a:lnTo>
                    <a:pt x="21" y="118"/>
                  </a:lnTo>
                  <a:lnTo>
                    <a:pt x="24" y="124"/>
                  </a:lnTo>
                  <a:lnTo>
                    <a:pt x="24" y="124"/>
                  </a:lnTo>
                  <a:lnTo>
                    <a:pt x="24" y="118"/>
                  </a:lnTo>
                  <a:lnTo>
                    <a:pt x="21" y="115"/>
                  </a:lnTo>
                  <a:lnTo>
                    <a:pt x="18" y="115"/>
                  </a:lnTo>
                  <a:lnTo>
                    <a:pt x="18" y="112"/>
                  </a:lnTo>
                  <a:lnTo>
                    <a:pt x="18" y="112"/>
                  </a:lnTo>
                  <a:lnTo>
                    <a:pt x="18" y="85"/>
                  </a:lnTo>
                  <a:lnTo>
                    <a:pt x="18" y="85"/>
                  </a:lnTo>
                  <a:lnTo>
                    <a:pt x="21" y="85"/>
                  </a:lnTo>
                  <a:lnTo>
                    <a:pt x="24" y="85"/>
                  </a:lnTo>
                  <a:lnTo>
                    <a:pt x="24" y="79"/>
                  </a:lnTo>
                  <a:lnTo>
                    <a:pt x="24" y="79"/>
                  </a:lnTo>
                  <a:lnTo>
                    <a:pt x="30" y="79"/>
                  </a:lnTo>
                  <a:lnTo>
                    <a:pt x="33" y="76"/>
                  </a:lnTo>
                  <a:lnTo>
                    <a:pt x="36" y="70"/>
                  </a:lnTo>
                  <a:lnTo>
                    <a:pt x="36" y="70"/>
                  </a:lnTo>
                  <a:lnTo>
                    <a:pt x="52" y="67"/>
                  </a:lnTo>
                  <a:lnTo>
                    <a:pt x="58" y="64"/>
                  </a:lnTo>
                  <a:lnTo>
                    <a:pt x="58" y="58"/>
                  </a:lnTo>
                  <a:lnTo>
                    <a:pt x="58" y="55"/>
                  </a:lnTo>
                  <a:lnTo>
                    <a:pt x="58" y="55"/>
                  </a:lnTo>
                  <a:lnTo>
                    <a:pt x="61" y="55"/>
                  </a:lnTo>
                  <a:lnTo>
                    <a:pt x="64" y="55"/>
                  </a:lnTo>
                  <a:lnTo>
                    <a:pt x="70" y="58"/>
                  </a:lnTo>
                  <a:lnTo>
                    <a:pt x="70" y="58"/>
                  </a:lnTo>
                  <a:lnTo>
                    <a:pt x="70" y="49"/>
                  </a:lnTo>
                  <a:lnTo>
                    <a:pt x="73" y="46"/>
                  </a:lnTo>
                  <a:lnTo>
                    <a:pt x="73" y="40"/>
                  </a:lnTo>
                  <a:lnTo>
                    <a:pt x="76" y="34"/>
                  </a:lnTo>
                  <a:lnTo>
                    <a:pt x="76" y="34"/>
                  </a:lnTo>
                  <a:lnTo>
                    <a:pt x="79" y="34"/>
                  </a:lnTo>
                  <a:lnTo>
                    <a:pt x="82" y="34"/>
                  </a:lnTo>
                  <a:lnTo>
                    <a:pt x="85" y="25"/>
                  </a:lnTo>
                  <a:lnTo>
                    <a:pt x="85" y="22"/>
                  </a:lnTo>
                  <a:lnTo>
                    <a:pt x="88" y="31"/>
                  </a:lnTo>
                  <a:lnTo>
                    <a:pt x="88" y="31"/>
                  </a:lnTo>
                  <a:lnTo>
                    <a:pt x="91" y="28"/>
                  </a:lnTo>
                  <a:lnTo>
                    <a:pt x="94" y="25"/>
                  </a:lnTo>
                  <a:lnTo>
                    <a:pt x="94" y="16"/>
                  </a:lnTo>
                  <a:lnTo>
                    <a:pt x="94" y="7"/>
                  </a:lnTo>
                  <a:lnTo>
                    <a:pt x="94" y="0"/>
                  </a:lnTo>
                  <a:lnTo>
                    <a:pt x="9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34" name="Freeform 111"/>
            <p:cNvSpPr>
              <a:spLocks/>
            </p:cNvSpPr>
            <p:nvPr/>
          </p:nvSpPr>
          <p:spPr bwMode="auto">
            <a:xfrm>
              <a:off x="8370888" y="4830763"/>
              <a:ext cx="1055688" cy="768350"/>
            </a:xfrm>
            <a:custGeom>
              <a:avLst/>
              <a:gdLst>
                <a:gd name="T0" fmla="*/ 375 w 665"/>
                <a:gd name="T1" fmla="*/ 40 h 484"/>
                <a:gd name="T2" fmla="*/ 378 w 665"/>
                <a:gd name="T3" fmla="*/ 64 h 484"/>
                <a:gd name="T4" fmla="*/ 417 w 665"/>
                <a:gd name="T5" fmla="*/ 94 h 484"/>
                <a:gd name="T6" fmla="*/ 454 w 665"/>
                <a:gd name="T7" fmla="*/ 85 h 484"/>
                <a:gd name="T8" fmla="*/ 466 w 665"/>
                <a:gd name="T9" fmla="*/ 70 h 484"/>
                <a:gd name="T10" fmla="*/ 472 w 665"/>
                <a:gd name="T11" fmla="*/ 40 h 484"/>
                <a:gd name="T12" fmla="*/ 481 w 665"/>
                <a:gd name="T13" fmla="*/ 16 h 484"/>
                <a:gd name="T14" fmla="*/ 490 w 665"/>
                <a:gd name="T15" fmla="*/ 16 h 484"/>
                <a:gd name="T16" fmla="*/ 514 w 665"/>
                <a:gd name="T17" fmla="*/ 58 h 484"/>
                <a:gd name="T18" fmla="*/ 532 w 665"/>
                <a:gd name="T19" fmla="*/ 79 h 484"/>
                <a:gd name="T20" fmla="*/ 544 w 665"/>
                <a:gd name="T21" fmla="*/ 109 h 484"/>
                <a:gd name="T22" fmla="*/ 553 w 665"/>
                <a:gd name="T23" fmla="*/ 127 h 484"/>
                <a:gd name="T24" fmla="*/ 581 w 665"/>
                <a:gd name="T25" fmla="*/ 152 h 484"/>
                <a:gd name="T26" fmla="*/ 605 w 665"/>
                <a:gd name="T27" fmla="*/ 170 h 484"/>
                <a:gd name="T28" fmla="*/ 629 w 665"/>
                <a:gd name="T29" fmla="*/ 212 h 484"/>
                <a:gd name="T30" fmla="*/ 641 w 665"/>
                <a:gd name="T31" fmla="*/ 218 h 484"/>
                <a:gd name="T32" fmla="*/ 656 w 665"/>
                <a:gd name="T33" fmla="*/ 257 h 484"/>
                <a:gd name="T34" fmla="*/ 659 w 665"/>
                <a:gd name="T35" fmla="*/ 315 h 484"/>
                <a:gd name="T36" fmla="*/ 656 w 665"/>
                <a:gd name="T37" fmla="*/ 336 h 484"/>
                <a:gd name="T38" fmla="*/ 647 w 665"/>
                <a:gd name="T39" fmla="*/ 375 h 484"/>
                <a:gd name="T40" fmla="*/ 626 w 665"/>
                <a:gd name="T41" fmla="*/ 394 h 484"/>
                <a:gd name="T42" fmla="*/ 608 w 665"/>
                <a:gd name="T43" fmla="*/ 433 h 484"/>
                <a:gd name="T44" fmla="*/ 587 w 665"/>
                <a:gd name="T45" fmla="*/ 463 h 484"/>
                <a:gd name="T46" fmla="*/ 547 w 665"/>
                <a:gd name="T47" fmla="*/ 484 h 484"/>
                <a:gd name="T48" fmla="*/ 514 w 665"/>
                <a:gd name="T49" fmla="*/ 475 h 484"/>
                <a:gd name="T50" fmla="*/ 457 w 665"/>
                <a:gd name="T51" fmla="*/ 466 h 484"/>
                <a:gd name="T52" fmla="*/ 439 w 665"/>
                <a:gd name="T53" fmla="*/ 439 h 484"/>
                <a:gd name="T54" fmla="*/ 417 w 665"/>
                <a:gd name="T55" fmla="*/ 421 h 484"/>
                <a:gd name="T56" fmla="*/ 402 w 665"/>
                <a:gd name="T57" fmla="*/ 403 h 484"/>
                <a:gd name="T58" fmla="*/ 384 w 665"/>
                <a:gd name="T59" fmla="*/ 381 h 484"/>
                <a:gd name="T60" fmla="*/ 354 w 665"/>
                <a:gd name="T61" fmla="*/ 378 h 484"/>
                <a:gd name="T62" fmla="*/ 330 w 665"/>
                <a:gd name="T63" fmla="*/ 363 h 484"/>
                <a:gd name="T64" fmla="*/ 296 w 665"/>
                <a:gd name="T65" fmla="*/ 357 h 484"/>
                <a:gd name="T66" fmla="*/ 218 w 665"/>
                <a:gd name="T67" fmla="*/ 357 h 484"/>
                <a:gd name="T68" fmla="*/ 203 w 665"/>
                <a:gd name="T69" fmla="*/ 366 h 484"/>
                <a:gd name="T70" fmla="*/ 191 w 665"/>
                <a:gd name="T71" fmla="*/ 378 h 484"/>
                <a:gd name="T72" fmla="*/ 176 w 665"/>
                <a:gd name="T73" fmla="*/ 384 h 484"/>
                <a:gd name="T74" fmla="*/ 109 w 665"/>
                <a:gd name="T75" fmla="*/ 391 h 484"/>
                <a:gd name="T76" fmla="*/ 85 w 665"/>
                <a:gd name="T77" fmla="*/ 403 h 484"/>
                <a:gd name="T78" fmla="*/ 39 w 665"/>
                <a:gd name="T79" fmla="*/ 388 h 484"/>
                <a:gd name="T80" fmla="*/ 36 w 665"/>
                <a:gd name="T81" fmla="*/ 357 h 484"/>
                <a:gd name="T82" fmla="*/ 27 w 665"/>
                <a:gd name="T83" fmla="*/ 333 h 484"/>
                <a:gd name="T84" fmla="*/ 21 w 665"/>
                <a:gd name="T85" fmla="*/ 309 h 484"/>
                <a:gd name="T86" fmla="*/ 15 w 665"/>
                <a:gd name="T87" fmla="*/ 294 h 484"/>
                <a:gd name="T88" fmla="*/ 6 w 665"/>
                <a:gd name="T89" fmla="*/ 267 h 484"/>
                <a:gd name="T90" fmla="*/ 15 w 665"/>
                <a:gd name="T91" fmla="*/ 239 h 484"/>
                <a:gd name="T92" fmla="*/ 3 w 665"/>
                <a:gd name="T93" fmla="*/ 224 h 484"/>
                <a:gd name="T94" fmla="*/ 12 w 665"/>
                <a:gd name="T95" fmla="*/ 188 h 484"/>
                <a:gd name="T96" fmla="*/ 49 w 665"/>
                <a:gd name="T97" fmla="*/ 164 h 484"/>
                <a:gd name="T98" fmla="*/ 106 w 665"/>
                <a:gd name="T99" fmla="*/ 146 h 484"/>
                <a:gd name="T100" fmla="*/ 124 w 665"/>
                <a:gd name="T101" fmla="*/ 127 h 484"/>
                <a:gd name="T102" fmla="*/ 139 w 665"/>
                <a:gd name="T103" fmla="*/ 118 h 484"/>
                <a:gd name="T104" fmla="*/ 169 w 665"/>
                <a:gd name="T105" fmla="*/ 94 h 484"/>
                <a:gd name="T106" fmla="*/ 185 w 665"/>
                <a:gd name="T107" fmla="*/ 70 h 484"/>
                <a:gd name="T108" fmla="*/ 200 w 665"/>
                <a:gd name="T109" fmla="*/ 52 h 484"/>
                <a:gd name="T110" fmla="*/ 242 w 665"/>
                <a:gd name="T111" fmla="*/ 40 h 484"/>
                <a:gd name="T112" fmla="*/ 254 w 665"/>
                <a:gd name="T113" fmla="*/ 52 h 484"/>
                <a:gd name="T114" fmla="*/ 272 w 665"/>
                <a:gd name="T115" fmla="*/ 52 h 484"/>
                <a:gd name="T116" fmla="*/ 278 w 665"/>
                <a:gd name="T117" fmla="*/ 31 h 484"/>
                <a:gd name="T118" fmla="*/ 303 w 665"/>
                <a:gd name="T119" fmla="*/ 10 h 484"/>
                <a:gd name="T120" fmla="*/ 366 w 665"/>
                <a:gd name="T121" fmla="*/ 10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5" h="484">
                  <a:moveTo>
                    <a:pt x="384" y="13"/>
                  </a:moveTo>
                  <a:lnTo>
                    <a:pt x="384" y="13"/>
                  </a:lnTo>
                  <a:lnTo>
                    <a:pt x="384" y="34"/>
                  </a:lnTo>
                  <a:lnTo>
                    <a:pt x="384" y="34"/>
                  </a:lnTo>
                  <a:lnTo>
                    <a:pt x="372" y="34"/>
                  </a:lnTo>
                  <a:lnTo>
                    <a:pt x="372" y="34"/>
                  </a:lnTo>
                  <a:lnTo>
                    <a:pt x="375" y="40"/>
                  </a:lnTo>
                  <a:lnTo>
                    <a:pt x="375" y="40"/>
                  </a:lnTo>
                  <a:lnTo>
                    <a:pt x="369" y="40"/>
                  </a:lnTo>
                  <a:lnTo>
                    <a:pt x="369" y="40"/>
                  </a:lnTo>
                  <a:lnTo>
                    <a:pt x="372" y="46"/>
                  </a:lnTo>
                  <a:lnTo>
                    <a:pt x="372" y="49"/>
                  </a:lnTo>
                  <a:lnTo>
                    <a:pt x="369" y="52"/>
                  </a:lnTo>
                  <a:lnTo>
                    <a:pt x="369" y="58"/>
                  </a:lnTo>
                  <a:lnTo>
                    <a:pt x="369" y="58"/>
                  </a:lnTo>
                  <a:lnTo>
                    <a:pt x="378" y="64"/>
                  </a:lnTo>
                  <a:lnTo>
                    <a:pt x="390" y="64"/>
                  </a:lnTo>
                  <a:lnTo>
                    <a:pt x="390" y="64"/>
                  </a:lnTo>
                  <a:lnTo>
                    <a:pt x="390" y="70"/>
                  </a:lnTo>
                  <a:lnTo>
                    <a:pt x="393" y="73"/>
                  </a:lnTo>
                  <a:lnTo>
                    <a:pt x="402" y="79"/>
                  </a:lnTo>
                  <a:lnTo>
                    <a:pt x="414" y="85"/>
                  </a:lnTo>
                  <a:lnTo>
                    <a:pt x="417" y="88"/>
                  </a:lnTo>
                  <a:lnTo>
                    <a:pt x="417" y="94"/>
                  </a:lnTo>
                  <a:lnTo>
                    <a:pt x="417" y="94"/>
                  </a:lnTo>
                  <a:lnTo>
                    <a:pt x="436" y="94"/>
                  </a:lnTo>
                  <a:lnTo>
                    <a:pt x="442" y="94"/>
                  </a:lnTo>
                  <a:lnTo>
                    <a:pt x="448" y="97"/>
                  </a:lnTo>
                  <a:lnTo>
                    <a:pt x="448" y="97"/>
                  </a:lnTo>
                  <a:lnTo>
                    <a:pt x="451" y="94"/>
                  </a:lnTo>
                  <a:lnTo>
                    <a:pt x="451" y="88"/>
                  </a:lnTo>
                  <a:lnTo>
                    <a:pt x="454" y="85"/>
                  </a:lnTo>
                  <a:lnTo>
                    <a:pt x="463" y="85"/>
                  </a:lnTo>
                  <a:lnTo>
                    <a:pt x="463" y="85"/>
                  </a:lnTo>
                  <a:lnTo>
                    <a:pt x="460" y="79"/>
                  </a:lnTo>
                  <a:lnTo>
                    <a:pt x="460" y="76"/>
                  </a:lnTo>
                  <a:lnTo>
                    <a:pt x="463" y="73"/>
                  </a:lnTo>
                  <a:lnTo>
                    <a:pt x="463" y="73"/>
                  </a:lnTo>
                  <a:lnTo>
                    <a:pt x="466" y="73"/>
                  </a:lnTo>
                  <a:lnTo>
                    <a:pt x="466" y="70"/>
                  </a:lnTo>
                  <a:lnTo>
                    <a:pt x="463" y="61"/>
                  </a:lnTo>
                  <a:lnTo>
                    <a:pt x="463" y="61"/>
                  </a:lnTo>
                  <a:lnTo>
                    <a:pt x="466" y="61"/>
                  </a:lnTo>
                  <a:lnTo>
                    <a:pt x="466" y="58"/>
                  </a:lnTo>
                  <a:lnTo>
                    <a:pt x="466" y="58"/>
                  </a:lnTo>
                  <a:lnTo>
                    <a:pt x="469" y="49"/>
                  </a:lnTo>
                  <a:lnTo>
                    <a:pt x="472" y="46"/>
                  </a:lnTo>
                  <a:lnTo>
                    <a:pt x="472" y="40"/>
                  </a:lnTo>
                  <a:lnTo>
                    <a:pt x="472" y="40"/>
                  </a:lnTo>
                  <a:lnTo>
                    <a:pt x="469" y="34"/>
                  </a:lnTo>
                  <a:lnTo>
                    <a:pt x="469" y="28"/>
                  </a:lnTo>
                  <a:lnTo>
                    <a:pt x="472" y="22"/>
                  </a:lnTo>
                  <a:lnTo>
                    <a:pt x="472" y="22"/>
                  </a:lnTo>
                  <a:lnTo>
                    <a:pt x="478" y="22"/>
                  </a:lnTo>
                  <a:lnTo>
                    <a:pt x="478" y="22"/>
                  </a:lnTo>
                  <a:lnTo>
                    <a:pt x="481" y="16"/>
                  </a:lnTo>
                  <a:lnTo>
                    <a:pt x="481" y="10"/>
                  </a:lnTo>
                  <a:lnTo>
                    <a:pt x="481" y="3"/>
                  </a:lnTo>
                  <a:lnTo>
                    <a:pt x="484" y="0"/>
                  </a:lnTo>
                  <a:lnTo>
                    <a:pt x="484" y="0"/>
                  </a:lnTo>
                  <a:lnTo>
                    <a:pt x="487" y="0"/>
                  </a:lnTo>
                  <a:lnTo>
                    <a:pt x="487" y="6"/>
                  </a:lnTo>
                  <a:lnTo>
                    <a:pt x="490" y="13"/>
                  </a:lnTo>
                  <a:lnTo>
                    <a:pt x="490" y="16"/>
                  </a:lnTo>
                  <a:lnTo>
                    <a:pt x="490" y="16"/>
                  </a:lnTo>
                  <a:lnTo>
                    <a:pt x="496" y="16"/>
                  </a:lnTo>
                  <a:lnTo>
                    <a:pt x="496" y="16"/>
                  </a:lnTo>
                  <a:lnTo>
                    <a:pt x="502" y="37"/>
                  </a:lnTo>
                  <a:lnTo>
                    <a:pt x="502" y="37"/>
                  </a:lnTo>
                  <a:lnTo>
                    <a:pt x="511" y="46"/>
                  </a:lnTo>
                  <a:lnTo>
                    <a:pt x="514" y="52"/>
                  </a:lnTo>
                  <a:lnTo>
                    <a:pt x="514" y="58"/>
                  </a:lnTo>
                  <a:lnTo>
                    <a:pt x="514" y="58"/>
                  </a:lnTo>
                  <a:lnTo>
                    <a:pt x="520" y="55"/>
                  </a:lnTo>
                  <a:lnTo>
                    <a:pt x="523" y="55"/>
                  </a:lnTo>
                  <a:lnTo>
                    <a:pt x="526" y="61"/>
                  </a:lnTo>
                  <a:lnTo>
                    <a:pt x="532" y="61"/>
                  </a:lnTo>
                  <a:lnTo>
                    <a:pt x="532" y="61"/>
                  </a:lnTo>
                  <a:lnTo>
                    <a:pt x="532" y="73"/>
                  </a:lnTo>
                  <a:lnTo>
                    <a:pt x="532" y="79"/>
                  </a:lnTo>
                  <a:lnTo>
                    <a:pt x="535" y="85"/>
                  </a:lnTo>
                  <a:lnTo>
                    <a:pt x="535" y="85"/>
                  </a:lnTo>
                  <a:lnTo>
                    <a:pt x="538" y="91"/>
                  </a:lnTo>
                  <a:lnTo>
                    <a:pt x="538" y="97"/>
                  </a:lnTo>
                  <a:lnTo>
                    <a:pt x="538" y="103"/>
                  </a:lnTo>
                  <a:lnTo>
                    <a:pt x="541" y="115"/>
                  </a:lnTo>
                  <a:lnTo>
                    <a:pt x="541" y="115"/>
                  </a:lnTo>
                  <a:lnTo>
                    <a:pt x="544" y="109"/>
                  </a:lnTo>
                  <a:lnTo>
                    <a:pt x="547" y="109"/>
                  </a:lnTo>
                  <a:lnTo>
                    <a:pt x="550" y="112"/>
                  </a:lnTo>
                  <a:lnTo>
                    <a:pt x="556" y="115"/>
                  </a:lnTo>
                  <a:lnTo>
                    <a:pt x="556" y="115"/>
                  </a:lnTo>
                  <a:lnTo>
                    <a:pt x="556" y="118"/>
                  </a:lnTo>
                  <a:lnTo>
                    <a:pt x="553" y="121"/>
                  </a:lnTo>
                  <a:lnTo>
                    <a:pt x="553" y="127"/>
                  </a:lnTo>
                  <a:lnTo>
                    <a:pt x="553" y="127"/>
                  </a:lnTo>
                  <a:lnTo>
                    <a:pt x="563" y="134"/>
                  </a:lnTo>
                  <a:lnTo>
                    <a:pt x="569" y="140"/>
                  </a:lnTo>
                  <a:lnTo>
                    <a:pt x="569" y="146"/>
                  </a:lnTo>
                  <a:lnTo>
                    <a:pt x="569" y="146"/>
                  </a:lnTo>
                  <a:lnTo>
                    <a:pt x="575" y="146"/>
                  </a:lnTo>
                  <a:lnTo>
                    <a:pt x="581" y="146"/>
                  </a:lnTo>
                  <a:lnTo>
                    <a:pt x="581" y="146"/>
                  </a:lnTo>
                  <a:lnTo>
                    <a:pt x="581" y="152"/>
                  </a:lnTo>
                  <a:lnTo>
                    <a:pt x="581" y="155"/>
                  </a:lnTo>
                  <a:lnTo>
                    <a:pt x="581" y="155"/>
                  </a:lnTo>
                  <a:lnTo>
                    <a:pt x="584" y="155"/>
                  </a:lnTo>
                  <a:lnTo>
                    <a:pt x="590" y="155"/>
                  </a:lnTo>
                  <a:lnTo>
                    <a:pt x="590" y="155"/>
                  </a:lnTo>
                  <a:lnTo>
                    <a:pt x="596" y="167"/>
                  </a:lnTo>
                  <a:lnTo>
                    <a:pt x="599" y="170"/>
                  </a:lnTo>
                  <a:lnTo>
                    <a:pt x="605" y="170"/>
                  </a:lnTo>
                  <a:lnTo>
                    <a:pt x="605" y="170"/>
                  </a:lnTo>
                  <a:lnTo>
                    <a:pt x="605" y="179"/>
                  </a:lnTo>
                  <a:lnTo>
                    <a:pt x="608" y="185"/>
                  </a:lnTo>
                  <a:lnTo>
                    <a:pt x="617" y="200"/>
                  </a:lnTo>
                  <a:lnTo>
                    <a:pt x="617" y="200"/>
                  </a:lnTo>
                  <a:lnTo>
                    <a:pt x="626" y="212"/>
                  </a:lnTo>
                  <a:lnTo>
                    <a:pt x="626" y="212"/>
                  </a:lnTo>
                  <a:lnTo>
                    <a:pt x="629" y="212"/>
                  </a:lnTo>
                  <a:lnTo>
                    <a:pt x="632" y="212"/>
                  </a:lnTo>
                  <a:lnTo>
                    <a:pt x="632" y="212"/>
                  </a:lnTo>
                  <a:lnTo>
                    <a:pt x="632" y="215"/>
                  </a:lnTo>
                  <a:lnTo>
                    <a:pt x="632" y="218"/>
                  </a:lnTo>
                  <a:lnTo>
                    <a:pt x="632" y="218"/>
                  </a:lnTo>
                  <a:lnTo>
                    <a:pt x="638" y="221"/>
                  </a:lnTo>
                  <a:lnTo>
                    <a:pt x="641" y="221"/>
                  </a:lnTo>
                  <a:lnTo>
                    <a:pt x="641" y="218"/>
                  </a:lnTo>
                  <a:lnTo>
                    <a:pt x="641" y="218"/>
                  </a:lnTo>
                  <a:lnTo>
                    <a:pt x="647" y="227"/>
                  </a:lnTo>
                  <a:lnTo>
                    <a:pt x="647" y="233"/>
                  </a:lnTo>
                  <a:lnTo>
                    <a:pt x="650" y="236"/>
                  </a:lnTo>
                  <a:lnTo>
                    <a:pt x="659" y="236"/>
                  </a:lnTo>
                  <a:lnTo>
                    <a:pt x="659" y="236"/>
                  </a:lnTo>
                  <a:lnTo>
                    <a:pt x="653" y="245"/>
                  </a:lnTo>
                  <a:lnTo>
                    <a:pt x="656" y="257"/>
                  </a:lnTo>
                  <a:lnTo>
                    <a:pt x="662" y="282"/>
                  </a:lnTo>
                  <a:lnTo>
                    <a:pt x="662" y="282"/>
                  </a:lnTo>
                  <a:lnTo>
                    <a:pt x="662" y="294"/>
                  </a:lnTo>
                  <a:lnTo>
                    <a:pt x="662" y="300"/>
                  </a:lnTo>
                  <a:lnTo>
                    <a:pt x="665" y="306"/>
                  </a:lnTo>
                  <a:lnTo>
                    <a:pt x="665" y="306"/>
                  </a:lnTo>
                  <a:lnTo>
                    <a:pt x="662" y="309"/>
                  </a:lnTo>
                  <a:lnTo>
                    <a:pt x="659" y="315"/>
                  </a:lnTo>
                  <a:lnTo>
                    <a:pt x="659" y="333"/>
                  </a:lnTo>
                  <a:lnTo>
                    <a:pt x="659" y="333"/>
                  </a:lnTo>
                  <a:lnTo>
                    <a:pt x="656" y="333"/>
                  </a:lnTo>
                  <a:lnTo>
                    <a:pt x="653" y="336"/>
                  </a:lnTo>
                  <a:lnTo>
                    <a:pt x="653" y="336"/>
                  </a:lnTo>
                  <a:lnTo>
                    <a:pt x="653" y="336"/>
                  </a:lnTo>
                  <a:lnTo>
                    <a:pt x="656" y="336"/>
                  </a:lnTo>
                  <a:lnTo>
                    <a:pt x="656" y="336"/>
                  </a:lnTo>
                  <a:lnTo>
                    <a:pt x="653" y="351"/>
                  </a:lnTo>
                  <a:lnTo>
                    <a:pt x="653" y="351"/>
                  </a:lnTo>
                  <a:lnTo>
                    <a:pt x="647" y="354"/>
                  </a:lnTo>
                  <a:lnTo>
                    <a:pt x="647" y="354"/>
                  </a:lnTo>
                  <a:lnTo>
                    <a:pt x="647" y="357"/>
                  </a:lnTo>
                  <a:lnTo>
                    <a:pt x="647" y="363"/>
                  </a:lnTo>
                  <a:lnTo>
                    <a:pt x="647" y="366"/>
                  </a:lnTo>
                  <a:lnTo>
                    <a:pt x="647" y="375"/>
                  </a:lnTo>
                  <a:lnTo>
                    <a:pt x="647" y="375"/>
                  </a:lnTo>
                  <a:lnTo>
                    <a:pt x="641" y="375"/>
                  </a:lnTo>
                  <a:lnTo>
                    <a:pt x="638" y="378"/>
                  </a:lnTo>
                  <a:lnTo>
                    <a:pt x="635" y="381"/>
                  </a:lnTo>
                  <a:lnTo>
                    <a:pt x="629" y="381"/>
                  </a:lnTo>
                  <a:lnTo>
                    <a:pt x="629" y="381"/>
                  </a:lnTo>
                  <a:lnTo>
                    <a:pt x="629" y="391"/>
                  </a:lnTo>
                  <a:lnTo>
                    <a:pt x="626" y="394"/>
                  </a:lnTo>
                  <a:lnTo>
                    <a:pt x="620" y="394"/>
                  </a:lnTo>
                  <a:lnTo>
                    <a:pt x="620" y="394"/>
                  </a:lnTo>
                  <a:lnTo>
                    <a:pt x="623" y="406"/>
                  </a:lnTo>
                  <a:lnTo>
                    <a:pt x="620" y="412"/>
                  </a:lnTo>
                  <a:lnTo>
                    <a:pt x="617" y="421"/>
                  </a:lnTo>
                  <a:lnTo>
                    <a:pt x="617" y="430"/>
                  </a:lnTo>
                  <a:lnTo>
                    <a:pt x="617" y="430"/>
                  </a:lnTo>
                  <a:lnTo>
                    <a:pt x="608" y="433"/>
                  </a:lnTo>
                  <a:lnTo>
                    <a:pt x="605" y="439"/>
                  </a:lnTo>
                  <a:lnTo>
                    <a:pt x="602" y="454"/>
                  </a:lnTo>
                  <a:lnTo>
                    <a:pt x="602" y="454"/>
                  </a:lnTo>
                  <a:lnTo>
                    <a:pt x="593" y="457"/>
                  </a:lnTo>
                  <a:lnTo>
                    <a:pt x="590" y="457"/>
                  </a:lnTo>
                  <a:lnTo>
                    <a:pt x="590" y="460"/>
                  </a:lnTo>
                  <a:lnTo>
                    <a:pt x="590" y="460"/>
                  </a:lnTo>
                  <a:lnTo>
                    <a:pt x="587" y="463"/>
                  </a:lnTo>
                  <a:lnTo>
                    <a:pt x="581" y="466"/>
                  </a:lnTo>
                  <a:lnTo>
                    <a:pt x="566" y="472"/>
                  </a:lnTo>
                  <a:lnTo>
                    <a:pt x="566" y="472"/>
                  </a:lnTo>
                  <a:lnTo>
                    <a:pt x="556" y="481"/>
                  </a:lnTo>
                  <a:lnTo>
                    <a:pt x="556" y="481"/>
                  </a:lnTo>
                  <a:lnTo>
                    <a:pt x="550" y="481"/>
                  </a:lnTo>
                  <a:lnTo>
                    <a:pt x="547" y="481"/>
                  </a:lnTo>
                  <a:lnTo>
                    <a:pt x="547" y="484"/>
                  </a:lnTo>
                  <a:lnTo>
                    <a:pt x="547" y="484"/>
                  </a:lnTo>
                  <a:lnTo>
                    <a:pt x="535" y="475"/>
                  </a:lnTo>
                  <a:lnTo>
                    <a:pt x="532" y="472"/>
                  </a:lnTo>
                  <a:lnTo>
                    <a:pt x="523" y="469"/>
                  </a:lnTo>
                  <a:lnTo>
                    <a:pt x="523" y="469"/>
                  </a:lnTo>
                  <a:lnTo>
                    <a:pt x="520" y="466"/>
                  </a:lnTo>
                  <a:lnTo>
                    <a:pt x="517" y="469"/>
                  </a:lnTo>
                  <a:lnTo>
                    <a:pt x="514" y="475"/>
                  </a:lnTo>
                  <a:lnTo>
                    <a:pt x="514" y="475"/>
                  </a:lnTo>
                  <a:lnTo>
                    <a:pt x="508" y="478"/>
                  </a:lnTo>
                  <a:lnTo>
                    <a:pt x="499" y="478"/>
                  </a:lnTo>
                  <a:lnTo>
                    <a:pt x="493" y="478"/>
                  </a:lnTo>
                  <a:lnTo>
                    <a:pt x="487" y="484"/>
                  </a:lnTo>
                  <a:lnTo>
                    <a:pt x="487" y="484"/>
                  </a:lnTo>
                  <a:lnTo>
                    <a:pt x="466" y="472"/>
                  </a:lnTo>
                  <a:lnTo>
                    <a:pt x="457" y="466"/>
                  </a:lnTo>
                  <a:lnTo>
                    <a:pt x="442" y="463"/>
                  </a:lnTo>
                  <a:lnTo>
                    <a:pt x="442" y="463"/>
                  </a:lnTo>
                  <a:lnTo>
                    <a:pt x="445" y="454"/>
                  </a:lnTo>
                  <a:lnTo>
                    <a:pt x="442" y="442"/>
                  </a:lnTo>
                  <a:lnTo>
                    <a:pt x="442" y="442"/>
                  </a:lnTo>
                  <a:lnTo>
                    <a:pt x="442" y="442"/>
                  </a:lnTo>
                  <a:lnTo>
                    <a:pt x="439" y="439"/>
                  </a:lnTo>
                  <a:lnTo>
                    <a:pt x="439" y="439"/>
                  </a:lnTo>
                  <a:lnTo>
                    <a:pt x="439" y="436"/>
                  </a:lnTo>
                  <a:lnTo>
                    <a:pt x="439" y="436"/>
                  </a:lnTo>
                  <a:lnTo>
                    <a:pt x="433" y="430"/>
                  </a:lnTo>
                  <a:lnTo>
                    <a:pt x="433" y="430"/>
                  </a:lnTo>
                  <a:lnTo>
                    <a:pt x="436" y="427"/>
                  </a:lnTo>
                  <a:lnTo>
                    <a:pt x="436" y="427"/>
                  </a:lnTo>
                  <a:lnTo>
                    <a:pt x="423" y="421"/>
                  </a:lnTo>
                  <a:lnTo>
                    <a:pt x="417" y="421"/>
                  </a:lnTo>
                  <a:lnTo>
                    <a:pt x="414" y="421"/>
                  </a:lnTo>
                  <a:lnTo>
                    <a:pt x="414" y="424"/>
                  </a:lnTo>
                  <a:lnTo>
                    <a:pt x="414" y="424"/>
                  </a:lnTo>
                  <a:lnTo>
                    <a:pt x="411" y="418"/>
                  </a:lnTo>
                  <a:lnTo>
                    <a:pt x="408" y="412"/>
                  </a:lnTo>
                  <a:lnTo>
                    <a:pt x="405" y="406"/>
                  </a:lnTo>
                  <a:lnTo>
                    <a:pt x="402" y="403"/>
                  </a:lnTo>
                  <a:lnTo>
                    <a:pt x="402" y="403"/>
                  </a:lnTo>
                  <a:lnTo>
                    <a:pt x="402" y="397"/>
                  </a:lnTo>
                  <a:lnTo>
                    <a:pt x="402" y="394"/>
                  </a:lnTo>
                  <a:lnTo>
                    <a:pt x="405" y="388"/>
                  </a:lnTo>
                  <a:lnTo>
                    <a:pt x="405" y="388"/>
                  </a:lnTo>
                  <a:lnTo>
                    <a:pt x="402" y="384"/>
                  </a:lnTo>
                  <a:lnTo>
                    <a:pt x="399" y="384"/>
                  </a:lnTo>
                  <a:lnTo>
                    <a:pt x="384" y="381"/>
                  </a:lnTo>
                  <a:lnTo>
                    <a:pt x="384" y="381"/>
                  </a:lnTo>
                  <a:lnTo>
                    <a:pt x="381" y="388"/>
                  </a:lnTo>
                  <a:lnTo>
                    <a:pt x="375" y="394"/>
                  </a:lnTo>
                  <a:lnTo>
                    <a:pt x="372" y="400"/>
                  </a:lnTo>
                  <a:lnTo>
                    <a:pt x="360" y="400"/>
                  </a:lnTo>
                  <a:lnTo>
                    <a:pt x="360" y="400"/>
                  </a:lnTo>
                  <a:lnTo>
                    <a:pt x="360" y="391"/>
                  </a:lnTo>
                  <a:lnTo>
                    <a:pt x="357" y="384"/>
                  </a:lnTo>
                  <a:lnTo>
                    <a:pt x="354" y="378"/>
                  </a:lnTo>
                  <a:lnTo>
                    <a:pt x="354" y="369"/>
                  </a:lnTo>
                  <a:lnTo>
                    <a:pt x="354" y="369"/>
                  </a:lnTo>
                  <a:lnTo>
                    <a:pt x="348" y="369"/>
                  </a:lnTo>
                  <a:lnTo>
                    <a:pt x="342" y="366"/>
                  </a:lnTo>
                  <a:lnTo>
                    <a:pt x="336" y="366"/>
                  </a:lnTo>
                  <a:lnTo>
                    <a:pt x="330" y="366"/>
                  </a:lnTo>
                  <a:lnTo>
                    <a:pt x="330" y="366"/>
                  </a:lnTo>
                  <a:lnTo>
                    <a:pt x="330" y="363"/>
                  </a:lnTo>
                  <a:lnTo>
                    <a:pt x="333" y="363"/>
                  </a:lnTo>
                  <a:lnTo>
                    <a:pt x="336" y="363"/>
                  </a:lnTo>
                  <a:lnTo>
                    <a:pt x="336" y="363"/>
                  </a:lnTo>
                  <a:lnTo>
                    <a:pt x="330" y="357"/>
                  </a:lnTo>
                  <a:lnTo>
                    <a:pt x="321" y="357"/>
                  </a:lnTo>
                  <a:lnTo>
                    <a:pt x="309" y="357"/>
                  </a:lnTo>
                  <a:lnTo>
                    <a:pt x="296" y="357"/>
                  </a:lnTo>
                  <a:lnTo>
                    <a:pt x="296" y="357"/>
                  </a:lnTo>
                  <a:lnTo>
                    <a:pt x="278" y="351"/>
                  </a:lnTo>
                  <a:lnTo>
                    <a:pt x="260" y="345"/>
                  </a:lnTo>
                  <a:lnTo>
                    <a:pt x="260" y="345"/>
                  </a:lnTo>
                  <a:lnTo>
                    <a:pt x="245" y="348"/>
                  </a:lnTo>
                  <a:lnTo>
                    <a:pt x="239" y="351"/>
                  </a:lnTo>
                  <a:lnTo>
                    <a:pt x="236" y="357"/>
                  </a:lnTo>
                  <a:lnTo>
                    <a:pt x="236" y="357"/>
                  </a:lnTo>
                  <a:lnTo>
                    <a:pt x="218" y="357"/>
                  </a:lnTo>
                  <a:lnTo>
                    <a:pt x="218" y="357"/>
                  </a:lnTo>
                  <a:lnTo>
                    <a:pt x="215" y="360"/>
                  </a:lnTo>
                  <a:lnTo>
                    <a:pt x="215" y="363"/>
                  </a:lnTo>
                  <a:lnTo>
                    <a:pt x="215" y="363"/>
                  </a:lnTo>
                  <a:lnTo>
                    <a:pt x="212" y="360"/>
                  </a:lnTo>
                  <a:lnTo>
                    <a:pt x="209" y="360"/>
                  </a:lnTo>
                  <a:lnTo>
                    <a:pt x="206" y="360"/>
                  </a:lnTo>
                  <a:lnTo>
                    <a:pt x="203" y="366"/>
                  </a:lnTo>
                  <a:lnTo>
                    <a:pt x="203" y="366"/>
                  </a:lnTo>
                  <a:lnTo>
                    <a:pt x="200" y="369"/>
                  </a:lnTo>
                  <a:lnTo>
                    <a:pt x="200" y="375"/>
                  </a:lnTo>
                  <a:lnTo>
                    <a:pt x="200" y="375"/>
                  </a:lnTo>
                  <a:lnTo>
                    <a:pt x="191" y="366"/>
                  </a:lnTo>
                  <a:lnTo>
                    <a:pt x="191" y="369"/>
                  </a:lnTo>
                  <a:lnTo>
                    <a:pt x="191" y="378"/>
                  </a:lnTo>
                  <a:lnTo>
                    <a:pt x="191" y="378"/>
                  </a:lnTo>
                  <a:lnTo>
                    <a:pt x="188" y="375"/>
                  </a:lnTo>
                  <a:lnTo>
                    <a:pt x="182" y="375"/>
                  </a:lnTo>
                  <a:lnTo>
                    <a:pt x="182" y="375"/>
                  </a:lnTo>
                  <a:lnTo>
                    <a:pt x="179" y="375"/>
                  </a:lnTo>
                  <a:lnTo>
                    <a:pt x="179" y="375"/>
                  </a:lnTo>
                  <a:lnTo>
                    <a:pt x="182" y="378"/>
                  </a:lnTo>
                  <a:lnTo>
                    <a:pt x="182" y="378"/>
                  </a:lnTo>
                  <a:lnTo>
                    <a:pt x="176" y="384"/>
                  </a:lnTo>
                  <a:lnTo>
                    <a:pt x="169" y="384"/>
                  </a:lnTo>
                  <a:lnTo>
                    <a:pt x="166" y="388"/>
                  </a:lnTo>
                  <a:lnTo>
                    <a:pt x="160" y="394"/>
                  </a:lnTo>
                  <a:lnTo>
                    <a:pt x="160" y="394"/>
                  </a:lnTo>
                  <a:lnTo>
                    <a:pt x="151" y="391"/>
                  </a:lnTo>
                  <a:lnTo>
                    <a:pt x="139" y="391"/>
                  </a:lnTo>
                  <a:lnTo>
                    <a:pt x="109" y="391"/>
                  </a:lnTo>
                  <a:lnTo>
                    <a:pt x="109" y="391"/>
                  </a:lnTo>
                  <a:lnTo>
                    <a:pt x="106" y="391"/>
                  </a:lnTo>
                  <a:lnTo>
                    <a:pt x="106" y="394"/>
                  </a:lnTo>
                  <a:lnTo>
                    <a:pt x="106" y="400"/>
                  </a:lnTo>
                  <a:lnTo>
                    <a:pt x="106" y="400"/>
                  </a:lnTo>
                  <a:lnTo>
                    <a:pt x="97" y="400"/>
                  </a:lnTo>
                  <a:lnTo>
                    <a:pt x="97" y="400"/>
                  </a:lnTo>
                  <a:lnTo>
                    <a:pt x="85" y="403"/>
                  </a:lnTo>
                  <a:lnTo>
                    <a:pt x="85" y="403"/>
                  </a:lnTo>
                  <a:lnTo>
                    <a:pt x="61" y="409"/>
                  </a:lnTo>
                  <a:lnTo>
                    <a:pt x="46" y="412"/>
                  </a:lnTo>
                  <a:lnTo>
                    <a:pt x="27" y="412"/>
                  </a:lnTo>
                  <a:lnTo>
                    <a:pt x="27" y="412"/>
                  </a:lnTo>
                  <a:lnTo>
                    <a:pt x="30" y="394"/>
                  </a:lnTo>
                  <a:lnTo>
                    <a:pt x="33" y="388"/>
                  </a:lnTo>
                  <a:lnTo>
                    <a:pt x="39" y="388"/>
                  </a:lnTo>
                  <a:lnTo>
                    <a:pt x="39" y="388"/>
                  </a:lnTo>
                  <a:lnTo>
                    <a:pt x="39" y="381"/>
                  </a:lnTo>
                  <a:lnTo>
                    <a:pt x="39" y="375"/>
                  </a:lnTo>
                  <a:lnTo>
                    <a:pt x="39" y="369"/>
                  </a:lnTo>
                  <a:lnTo>
                    <a:pt x="36" y="366"/>
                  </a:lnTo>
                  <a:lnTo>
                    <a:pt x="36" y="366"/>
                  </a:lnTo>
                  <a:lnTo>
                    <a:pt x="30" y="366"/>
                  </a:lnTo>
                  <a:lnTo>
                    <a:pt x="33" y="363"/>
                  </a:lnTo>
                  <a:lnTo>
                    <a:pt x="36" y="357"/>
                  </a:lnTo>
                  <a:lnTo>
                    <a:pt x="36" y="351"/>
                  </a:lnTo>
                  <a:lnTo>
                    <a:pt x="36" y="351"/>
                  </a:lnTo>
                  <a:lnTo>
                    <a:pt x="33" y="345"/>
                  </a:lnTo>
                  <a:lnTo>
                    <a:pt x="30" y="348"/>
                  </a:lnTo>
                  <a:lnTo>
                    <a:pt x="30" y="348"/>
                  </a:lnTo>
                  <a:lnTo>
                    <a:pt x="27" y="342"/>
                  </a:lnTo>
                  <a:lnTo>
                    <a:pt x="27" y="342"/>
                  </a:lnTo>
                  <a:lnTo>
                    <a:pt x="27" y="333"/>
                  </a:lnTo>
                  <a:lnTo>
                    <a:pt x="27" y="333"/>
                  </a:lnTo>
                  <a:lnTo>
                    <a:pt x="24" y="330"/>
                  </a:lnTo>
                  <a:lnTo>
                    <a:pt x="27" y="330"/>
                  </a:lnTo>
                  <a:lnTo>
                    <a:pt x="27" y="330"/>
                  </a:lnTo>
                  <a:lnTo>
                    <a:pt x="27" y="324"/>
                  </a:lnTo>
                  <a:lnTo>
                    <a:pt x="27" y="324"/>
                  </a:lnTo>
                  <a:lnTo>
                    <a:pt x="21" y="315"/>
                  </a:lnTo>
                  <a:lnTo>
                    <a:pt x="21" y="309"/>
                  </a:lnTo>
                  <a:lnTo>
                    <a:pt x="24" y="306"/>
                  </a:lnTo>
                  <a:lnTo>
                    <a:pt x="24" y="306"/>
                  </a:lnTo>
                  <a:lnTo>
                    <a:pt x="24" y="303"/>
                  </a:lnTo>
                  <a:lnTo>
                    <a:pt x="21" y="303"/>
                  </a:lnTo>
                  <a:lnTo>
                    <a:pt x="15" y="300"/>
                  </a:lnTo>
                  <a:lnTo>
                    <a:pt x="15" y="300"/>
                  </a:lnTo>
                  <a:lnTo>
                    <a:pt x="15" y="294"/>
                  </a:lnTo>
                  <a:lnTo>
                    <a:pt x="15" y="294"/>
                  </a:lnTo>
                  <a:lnTo>
                    <a:pt x="12" y="282"/>
                  </a:lnTo>
                  <a:lnTo>
                    <a:pt x="12" y="282"/>
                  </a:lnTo>
                  <a:lnTo>
                    <a:pt x="9" y="279"/>
                  </a:lnTo>
                  <a:lnTo>
                    <a:pt x="9" y="279"/>
                  </a:lnTo>
                  <a:lnTo>
                    <a:pt x="12" y="276"/>
                  </a:lnTo>
                  <a:lnTo>
                    <a:pt x="12" y="273"/>
                  </a:lnTo>
                  <a:lnTo>
                    <a:pt x="12" y="273"/>
                  </a:lnTo>
                  <a:lnTo>
                    <a:pt x="6" y="267"/>
                  </a:lnTo>
                  <a:lnTo>
                    <a:pt x="3" y="261"/>
                  </a:lnTo>
                  <a:lnTo>
                    <a:pt x="3" y="257"/>
                  </a:lnTo>
                  <a:lnTo>
                    <a:pt x="3" y="257"/>
                  </a:lnTo>
                  <a:lnTo>
                    <a:pt x="6" y="257"/>
                  </a:lnTo>
                  <a:lnTo>
                    <a:pt x="9" y="254"/>
                  </a:lnTo>
                  <a:lnTo>
                    <a:pt x="9" y="248"/>
                  </a:lnTo>
                  <a:lnTo>
                    <a:pt x="12" y="242"/>
                  </a:lnTo>
                  <a:lnTo>
                    <a:pt x="15" y="239"/>
                  </a:lnTo>
                  <a:lnTo>
                    <a:pt x="15" y="239"/>
                  </a:lnTo>
                  <a:lnTo>
                    <a:pt x="15" y="236"/>
                  </a:lnTo>
                  <a:lnTo>
                    <a:pt x="12" y="236"/>
                  </a:lnTo>
                  <a:lnTo>
                    <a:pt x="6" y="236"/>
                  </a:lnTo>
                  <a:lnTo>
                    <a:pt x="6" y="236"/>
                  </a:lnTo>
                  <a:lnTo>
                    <a:pt x="6" y="230"/>
                  </a:lnTo>
                  <a:lnTo>
                    <a:pt x="6" y="227"/>
                  </a:lnTo>
                  <a:lnTo>
                    <a:pt x="3" y="224"/>
                  </a:lnTo>
                  <a:lnTo>
                    <a:pt x="0" y="224"/>
                  </a:lnTo>
                  <a:lnTo>
                    <a:pt x="0" y="224"/>
                  </a:lnTo>
                  <a:lnTo>
                    <a:pt x="0" y="212"/>
                  </a:lnTo>
                  <a:lnTo>
                    <a:pt x="0" y="203"/>
                  </a:lnTo>
                  <a:lnTo>
                    <a:pt x="6" y="194"/>
                  </a:lnTo>
                  <a:lnTo>
                    <a:pt x="6" y="182"/>
                  </a:lnTo>
                  <a:lnTo>
                    <a:pt x="6" y="182"/>
                  </a:lnTo>
                  <a:lnTo>
                    <a:pt x="12" y="188"/>
                  </a:lnTo>
                  <a:lnTo>
                    <a:pt x="18" y="185"/>
                  </a:lnTo>
                  <a:lnTo>
                    <a:pt x="24" y="182"/>
                  </a:lnTo>
                  <a:lnTo>
                    <a:pt x="27" y="176"/>
                  </a:lnTo>
                  <a:lnTo>
                    <a:pt x="27" y="176"/>
                  </a:lnTo>
                  <a:lnTo>
                    <a:pt x="27" y="173"/>
                  </a:lnTo>
                  <a:lnTo>
                    <a:pt x="30" y="170"/>
                  </a:lnTo>
                  <a:lnTo>
                    <a:pt x="39" y="170"/>
                  </a:lnTo>
                  <a:lnTo>
                    <a:pt x="49" y="164"/>
                  </a:lnTo>
                  <a:lnTo>
                    <a:pt x="52" y="161"/>
                  </a:lnTo>
                  <a:lnTo>
                    <a:pt x="52" y="155"/>
                  </a:lnTo>
                  <a:lnTo>
                    <a:pt x="52" y="155"/>
                  </a:lnTo>
                  <a:lnTo>
                    <a:pt x="67" y="155"/>
                  </a:lnTo>
                  <a:lnTo>
                    <a:pt x="79" y="152"/>
                  </a:lnTo>
                  <a:lnTo>
                    <a:pt x="91" y="149"/>
                  </a:lnTo>
                  <a:lnTo>
                    <a:pt x="106" y="146"/>
                  </a:lnTo>
                  <a:lnTo>
                    <a:pt x="106" y="146"/>
                  </a:lnTo>
                  <a:lnTo>
                    <a:pt x="106" y="146"/>
                  </a:lnTo>
                  <a:lnTo>
                    <a:pt x="106" y="143"/>
                  </a:lnTo>
                  <a:lnTo>
                    <a:pt x="106" y="143"/>
                  </a:lnTo>
                  <a:lnTo>
                    <a:pt x="106" y="143"/>
                  </a:lnTo>
                  <a:lnTo>
                    <a:pt x="112" y="140"/>
                  </a:lnTo>
                  <a:lnTo>
                    <a:pt x="118" y="137"/>
                  </a:lnTo>
                  <a:lnTo>
                    <a:pt x="124" y="134"/>
                  </a:lnTo>
                  <a:lnTo>
                    <a:pt x="124" y="127"/>
                  </a:lnTo>
                  <a:lnTo>
                    <a:pt x="124" y="127"/>
                  </a:lnTo>
                  <a:lnTo>
                    <a:pt x="130" y="127"/>
                  </a:lnTo>
                  <a:lnTo>
                    <a:pt x="133" y="130"/>
                  </a:lnTo>
                  <a:lnTo>
                    <a:pt x="133" y="130"/>
                  </a:lnTo>
                  <a:lnTo>
                    <a:pt x="136" y="130"/>
                  </a:lnTo>
                  <a:lnTo>
                    <a:pt x="136" y="127"/>
                  </a:lnTo>
                  <a:lnTo>
                    <a:pt x="136" y="121"/>
                  </a:lnTo>
                  <a:lnTo>
                    <a:pt x="139" y="118"/>
                  </a:lnTo>
                  <a:lnTo>
                    <a:pt x="142" y="115"/>
                  </a:lnTo>
                  <a:lnTo>
                    <a:pt x="145" y="118"/>
                  </a:lnTo>
                  <a:lnTo>
                    <a:pt x="145" y="118"/>
                  </a:lnTo>
                  <a:lnTo>
                    <a:pt x="145" y="103"/>
                  </a:lnTo>
                  <a:lnTo>
                    <a:pt x="145" y="85"/>
                  </a:lnTo>
                  <a:lnTo>
                    <a:pt x="145" y="85"/>
                  </a:lnTo>
                  <a:lnTo>
                    <a:pt x="157" y="88"/>
                  </a:lnTo>
                  <a:lnTo>
                    <a:pt x="169" y="94"/>
                  </a:lnTo>
                  <a:lnTo>
                    <a:pt x="169" y="94"/>
                  </a:lnTo>
                  <a:lnTo>
                    <a:pt x="176" y="88"/>
                  </a:lnTo>
                  <a:lnTo>
                    <a:pt x="179" y="85"/>
                  </a:lnTo>
                  <a:lnTo>
                    <a:pt x="182" y="85"/>
                  </a:lnTo>
                  <a:lnTo>
                    <a:pt x="182" y="85"/>
                  </a:lnTo>
                  <a:lnTo>
                    <a:pt x="182" y="79"/>
                  </a:lnTo>
                  <a:lnTo>
                    <a:pt x="185" y="73"/>
                  </a:lnTo>
                  <a:lnTo>
                    <a:pt x="185" y="70"/>
                  </a:lnTo>
                  <a:lnTo>
                    <a:pt x="182" y="70"/>
                  </a:lnTo>
                  <a:lnTo>
                    <a:pt x="182" y="70"/>
                  </a:lnTo>
                  <a:lnTo>
                    <a:pt x="188" y="64"/>
                  </a:lnTo>
                  <a:lnTo>
                    <a:pt x="191" y="61"/>
                  </a:lnTo>
                  <a:lnTo>
                    <a:pt x="191" y="58"/>
                  </a:lnTo>
                  <a:lnTo>
                    <a:pt x="191" y="58"/>
                  </a:lnTo>
                  <a:lnTo>
                    <a:pt x="197" y="55"/>
                  </a:lnTo>
                  <a:lnTo>
                    <a:pt x="200" y="52"/>
                  </a:lnTo>
                  <a:lnTo>
                    <a:pt x="203" y="49"/>
                  </a:lnTo>
                  <a:lnTo>
                    <a:pt x="212" y="49"/>
                  </a:lnTo>
                  <a:lnTo>
                    <a:pt x="212" y="49"/>
                  </a:lnTo>
                  <a:lnTo>
                    <a:pt x="224" y="37"/>
                  </a:lnTo>
                  <a:lnTo>
                    <a:pt x="224" y="37"/>
                  </a:lnTo>
                  <a:lnTo>
                    <a:pt x="230" y="40"/>
                  </a:lnTo>
                  <a:lnTo>
                    <a:pt x="242" y="40"/>
                  </a:lnTo>
                  <a:lnTo>
                    <a:pt x="242" y="40"/>
                  </a:lnTo>
                  <a:lnTo>
                    <a:pt x="239" y="46"/>
                  </a:lnTo>
                  <a:lnTo>
                    <a:pt x="242" y="46"/>
                  </a:lnTo>
                  <a:lnTo>
                    <a:pt x="248" y="49"/>
                  </a:lnTo>
                  <a:lnTo>
                    <a:pt x="248" y="49"/>
                  </a:lnTo>
                  <a:lnTo>
                    <a:pt x="248" y="52"/>
                  </a:lnTo>
                  <a:lnTo>
                    <a:pt x="248" y="52"/>
                  </a:lnTo>
                  <a:lnTo>
                    <a:pt x="251" y="52"/>
                  </a:lnTo>
                  <a:lnTo>
                    <a:pt x="254" y="52"/>
                  </a:lnTo>
                  <a:lnTo>
                    <a:pt x="254" y="52"/>
                  </a:lnTo>
                  <a:lnTo>
                    <a:pt x="260" y="58"/>
                  </a:lnTo>
                  <a:lnTo>
                    <a:pt x="263" y="61"/>
                  </a:lnTo>
                  <a:lnTo>
                    <a:pt x="272" y="61"/>
                  </a:lnTo>
                  <a:lnTo>
                    <a:pt x="272" y="61"/>
                  </a:lnTo>
                  <a:lnTo>
                    <a:pt x="272" y="61"/>
                  </a:lnTo>
                  <a:lnTo>
                    <a:pt x="275" y="58"/>
                  </a:lnTo>
                  <a:lnTo>
                    <a:pt x="272" y="52"/>
                  </a:lnTo>
                  <a:lnTo>
                    <a:pt x="269" y="46"/>
                  </a:lnTo>
                  <a:lnTo>
                    <a:pt x="266" y="46"/>
                  </a:lnTo>
                  <a:lnTo>
                    <a:pt x="263" y="46"/>
                  </a:lnTo>
                  <a:lnTo>
                    <a:pt x="263" y="46"/>
                  </a:lnTo>
                  <a:lnTo>
                    <a:pt x="269" y="40"/>
                  </a:lnTo>
                  <a:lnTo>
                    <a:pt x="275" y="37"/>
                  </a:lnTo>
                  <a:lnTo>
                    <a:pt x="275" y="37"/>
                  </a:lnTo>
                  <a:lnTo>
                    <a:pt x="278" y="31"/>
                  </a:lnTo>
                  <a:lnTo>
                    <a:pt x="281" y="25"/>
                  </a:lnTo>
                  <a:lnTo>
                    <a:pt x="284" y="22"/>
                  </a:lnTo>
                  <a:lnTo>
                    <a:pt x="290" y="22"/>
                  </a:lnTo>
                  <a:lnTo>
                    <a:pt x="290" y="22"/>
                  </a:lnTo>
                  <a:lnTo>
                    <a:pt x="293" y="16"/>
                  </a:lnTo>
                  <a:lnTo>
                    <a:pt x="293" y="10"/>
                  </a:lnTo>
                  <a:lnTo>
                    <a:pt x="300" y="10"/>
                  </a:lnTo>
                  <a:lnTo>
                    <a:pt x="303" y="10"/>
                  </a:lnTo>
                  <a:lnTo>
                    <a:pt x="303" y="10"/>
                  </a:lnTo>
                  <a:lnTo>
                    <a:pt x="303" y="16"/>
                  </a:lnTo>
                  <a:lnTo>
                    <a:pt x="312" y="13"/>
                  </a:lnTo>
                  <a:lnTo>
                    <a:pt x="312" y="13"/>
                  </a:lnTo>
                  <a:lnTo>
                    <a:pt x="321" y="6"/>
                  </a:lnTo>
                  <a:lnTo>
                    <a:pt x="327" y="3"/>
                  </a:lnTo>
                  <a:lnTo>
                    <a:pt x="348" y="6"/>
                  </a:lnTo>
                  <a:lnTo>
                    <a:pt x="366" y="10"/>
                  </a:lnTo>
                  <a:lnTo>
                    <a:pt x="384" y="13"/>
                  </a:lnTo>
                  <a:lnTo>
                    <a:pt x="384" y="1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lumMod val="75000"/>
                    <a:lumOff val="25000"/>
                  </a:prstClr>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235" name="圆形"/>
          <p:cNvSpPr/>
          <p:nvPr/>
        </p:nvSpPr>
        <p:spPr>
          <a:xfrm>
            <a:off x="1675312" y="1444569"/>
            <a:ext cx="2068566" cy="2068561"/>
          </a:xfrm>
          <a:prstGeom prst="ellipse">
            <a:avLst/>
          </a:prstGeom>
          <a:solidFill>
            <a:schemeClr val="bg1">
              <a:alpha val="53000"/>
            </a:schemeClr>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236" name="圆形"/>
          <p:cNvSpPr/>
          <p:nvPr/>
        </p:nvSpPr>
        <p:spPr>
          <a:xfrm>
            <a:off x="3646848" y="3005480"/>
            <a:ext cx="3192362" cy="3192355"/>
          </a:xfrm>
          <a:prstGeom prst="ellipse">
            <a:avLst/>
          </a:prstGeom>
          <a:solidFill>
            <a:schemeClr val="bg1">
              <a:alpha val="43000"/>
            </a:schemeClr>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238" name="圆形"/>
          <p:cNvSpPr/>
          <p:nvPr/>
        </p:nvSpPr>
        <p:spPr>
          <a:xfrm>
            <a:off x="7774628" y="1764527"/>
            <a:ext cx="2090962" cy="2090958"/>
          </a:xfrm>
          <a:prstGeom prst="ellipse">
            <a:avLst/>
          </a:prstGeom>
          <a:solidFill>
            <a:schemeClr val="bg1">
              <a:alpha val="63000"/>
            </a:schemeClr>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239" name="组合"/>
          <p:cNvGrpSpPr/>
          <p:nvPr/>
        </p:nvGrpSpPr>
        <p:grpSpPr>
          <a:xfrm>
            <a:off x="1511833" y="1981361"/>
            <a:ext cx="2395524" cy="967276"/>
            <a:chOff x="853927" y="2142452"/>
            <a:chExt cx="2395524" cy="967276"/>
          </a:xfrm>
        </p:grpSpPr>
        <p:sp>
          <p:nvSpPr>
            <p:cNvPr id="240" name="985、211、一流大学A类建设"/>
            <p:cNvSpPr txBox="1"/>
            <p:nvPr/>
          </p:nvSpPr>
          <p:spPr>
            <a:xfrm>
              <a:off x="853927" y="2484942"/>
              <a:ext cx="2395524" cy="624786"/>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400" smtClean="0">
                  <a:latin typeface="Arial" panose="020B0604020202020204" pitchFamily="34" charset="0"/>
                  <a:ea typeface="微软雅黑" panose="020B0503020204020204" pitchFamily="34" charset="-122"/>
                  <a:sym typeface="Arial" panose="020B0604020202020204" pitchFamily="34" charset="0"/>
                </a:rPr>
                <a:t>985</a:t>
              </a:r>
              <a:r>
                <a:rPr lang="zh-CN" altLang="en-US" sz="1400" smtClean="0">
                  <a:latin typeface="Arial" panose="020B0604020202020204" pitchFamily="34" charset="0"/>
                  <a:ea typeface="微软雅黑" panose="020B0503020204020204" pitchFamily="34" charset="-122"/>
                  <a:sym typeface="Arial" panose="020B0604020202020204" pitchFamily="34" charset="0"/>
                </a:rPr>
                <a:t>、</a:t>
              </a:r>
              <a:r>
                <a:rPr lang="en-US" altLang="zh-CN" sz="1400" smtClean="0">
                  <a:latin typeface="Arial" panose="020B0604020202020204" pitchFamily="34" charset="0"/>
                  <a:ea typeface="微软雅黑" panose="020B0503020204020204" pitchFamily="34" charset="-122"/>
                  <a:sym typeface="Arial" panose="020B0604020202020204" pitchFamily="34" charset="0"/>
                </a:rPr>
                <a:t>211</a:t>
              </a:r>
              <a:r>
                <a:rPr lang="zh-CN" altLang="en-US" sz="14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4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4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400" smtClean="0">
                  <a:latin typeface="Arial" panose="020B0604020202020204" pitchFamily="34" charset="0"/>
                  <a:ea typeface="微软雅黑" panose="020B0503020204020204" pitchFamily="34" charset="-122"/>
                  <a:sym typeface="Arial" panose="020B0604020202020204" pitchFamily="34" charset="0"/>
                </a:rPr>
                <a:t>A</a:t>
              </a:r>
              <a:r>
                <a:rPr lang="zh-CN" altLang="en-US" sz="14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400">
                <a:latin typeface="Arial" panose="020B0604020202020204" pitchFamily="34" charset="0"/>
                <a:ea typeface="微软雅黑" panose="020B0503020204020204" pitchFamily="34" charset="-122"/>
                <a:sym typeface="Arial" panose="020B0604020202020204" pitchFamily="34" charset="0"/>
              </a:endParaRPr>
            </a:p>
          </p:txBody>
        </p:sp>
        <p:sp>
          <p:nvSpPr>
            <p:cNvPr id="241" name="西北工业大学"/>
            <p:cNvSpPr txBox="1"/>
            <p:nvPr/>
          </p:nvSpPr>
          <p:spPr>
            <a:xfrm>
              <a:off x="1143161" y="2142452"/>
              <a:ext cx="1817058" cy="369332"/>
            </a:xfrm>
            <a:prstGeom prst="rect">
              <a:avLst/>
            </a:prstGeom>
            <a:noFill/>
          </p:spPr>
          <p:txBody>
            <a:bodyPr wrap="square" rtlCol="0">
              <a:spAutoFit/>
              <a:scene3d>
                <a:camera prst="orthographicFront"/>
                <a:lightRig rig="threePt" dir="t"/>
              </a:scene3d>
              <a:sp3d contourW="12700"/>
            </a:bodyPr>
            <a:lstStyle/>
            <a:p>
              <a:pPr algn="dist" defTabSz="457200"/>
              <a:r>
                <a:rPr lang="zh-CN" altLang="en-US"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42" name="组合"/>
          <p:cNvGrpSpPr/>
          <p:nvPr/>
        </p:nvGrpSpPr>
        <p:grpSpPr>
          <a:xfrm>
            <a:off x="4045267" y="3967313"/>
            <a:ext cx="2395524" cy="1233167"/>
            <a:chOff x="853927" y="1997759"/>
            <a:chExt cx="2395524" cy="1233167"/>
          </a:xfrm>
        </p:grpSpPr>
        <p:sp>
          <p:nvSpPr>
            <p:cNvPr id="243" name="985、211、一流大学A类建设"/>
            <p:cNvSpPr txBox="1"/>
            <p:nvPr/>
          </p:nvSpPr>
          <p:spPr>
            <a:xfrm>
              <a:off x="853927" y="2453918"/>
              <a:ext cx="2395524" cy="777008"/>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mtClean="0">
                  <a:latin typeface="Arial" panose="020B0604020202020204" pitchFamily="34" charset="0"/>
                  <a:ea typeface="微软雅黑" panose="020B0503020204020204" pitchFamily="34" charset="-122"/>
                  <a:sym typeface="Arial" panose="020B0604020202020204" pitchFamily="34" charset="0"/>
                </a:rPr>
                <a:t>985</a:t>
              </a:r>
              <a:r>
                <a:rPr lang="zh-CN" altLang="en-US" smtClean="0">
                  <a:latin typeface="Arial" panose="020B0604020202020204" pitchFamily="34" charset="0"/>
                  <a:ea typeface="微软雅黑" panose="020B0503020204020204" pitchFamily="34" charset="-122"/>
                  <a:sym typeface="Arial" panose="020B0604020202020204" pitchFamily="34" charset="0"/>
                </a:rPr>
                <a:t>、</a:t>
              </a:r>
              <a:r>
                <a:rPr lang="en-US" altLang="zh-CN" smtClean="0">
                  <a:latin typeface="Arial" panose="020B0604020202020204" pitchFamily="34" charset="0"/>
                  <a:ea typeface="微软雅黑" panose="020B0503020204020204" pitchFamily="34" charset="-122"/>
                  <a:sym typeface="Arial" panose="020B0604020202020204" pitchFamily="34" charset="0"/>
                </a:rPr>
                <a:t>211</a:t>
              </a:r>
              <a:r>
                <a:rPr lang="zh-CN" altLang="en-US"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mtClean="0">
                  <a:latin typeface="Arial" panose="020B0604020202020204" pitchFamily="34" charset="0"/>
                  <a:ea typeface="微软雅黑" panose="020B0503020204020204" pitchFamily="34" charset="-122"/>
                  <a:sym typeface="Arial" panose="020B0604020202020204" pitchFamily="34" charset="0"/>
                </a:rPr>
                <a:t>A</a:t>
              </a:r>
              <a:r>
                <a:rPr lang="zh-CN" altLang="en-US"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44" name="西北工业大学"/>
            <p:cNvSpPr txBox="1"/>
            <p:nvPr/>
          </p:nvSpPr>
          <p:spPr>
            <a:xfrm>
              <a:off x="893920" y="1997759"/>
              <a:ext cx="2315540" cy="461665"/>
            </a:xfrm>
            <a:prstGeom prst="rect">
              <a:avLst/>
            </a:prstGeom>
            <a:noFill/>
          </p:spPr>
          <p:txBody>
            <a:bodyPr wrap="square" rtlCol="0">
              <a:spAutoFit/>
              <a:scene3d>
                <a:camera prst="orthographicFront"/>
                <a:lightRig rig="threePt" dir="t"/>
              </a:scene3d>
              <a:sp3d contourW="12700"/>
            </a:bodyPr>
            <a:lstStyle/>
            <a:p>
              <a:pPr algn="dist" defTabSz="457200"/>
              <a:r>
                <a:rPr lang="zh-CN" altLang="en-US" sz="2400"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sz="2400"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30" name="组合"/>
          <p:cNvGrpSpPr/>
          <p:nvPr/>
        </p:nvGrpSpPr>
        <p:grpSpPr>
          <a:xfrm>
            <a:off x="7622347" y="2312518"/>
            <a:ext cx="2395524" cy="967276"/>
            <a:chOff x="853927" y="2142452"/>
            <a:chExt cx="2395524" cy="967276"/>
          </a:xfrm>
        </p:grpSpPr>
        <p:sp>
          <p:nvSpPr>
            <p:cNvPr id="131" name="985、211、一流大学A类建设"/>
            <p:cNvSpPr txBox="1"/>
            <p:nvPr/>
          </p:nvSpPr>
          <p:spPr>
            <a:xfrm>
              <a:off x="853927" y="2484942"/>
              <a:ext cx="2395524" cy="624786"/>
            </a:xfrm>
            <a:prstGeom prst="rect">
              <a:avLst/>
            </a:prstGeom>
            <a:noFill/>
          </p:spPr>
          <p:txBody>
            <a:bodyPr wrap="square" rtlCol="0">
              <a:spAutoFit/>
              <a:scene3d>
                <a:camera prst="orthographicFront"/>
                <a:lightRig rig="threePt" dir="t"/>
              </a:scene3d>
              <a:sp3d contourW="12700"/>
            </a:bodyPr>
            <a:lstStyle/>
            <a:p>
              <a:pPr algn="ctr" defTabSz="457200">
                <a:lnSpc>
                  <a:spcPct val="130000"/>
                </a:lnSpc>
              </a:pPr>
              <a:r>
                <a:rPr lang="en-US" altLang="zh-CN" sz="1400" smtClean="0">
                  <a:latin typeface="Arial" panose="020B0604020202020204" pitchFamily="34" charset="0"/>
                  <a:ea typeface="微软雅黑" panose="020B0503020204020204" pitchFamily="34" charset="-122"/>
                  <a:sym typeface="Arial" panose="020B0604020202020204" pitchFamily="34" charset="0"/>
                </a:rPr>
                <a:t>985</a:t>
              </a:r>
              <a:r>
                <a:rPr lang="zh-CN" altLang="en-US" sz="1400" smtClean="0">
                  <a:latin typeface="Arial" panose="020B0604020202020204" pitchFamily="34" charset="0"/>
                  <a:ea typeface="微软雅黑" panose="020B0503020204020204" pitchFamily="34" charset="-122"/>
                  <a:sym typeface="Arial" panose="020B0604020202020204" pitchFamily="34" charset="0"/>
                </a:rPr>
                <a:t>、</a:t>
              </a:r>
              <a:r>
                <a:rPr lang="en-US" altLang="zh-CN" sz="1400" smtClean="0">
                  <a:latin typeface="Arial" panose="020B0604020202020204" pitchFamily="34" charset="0"/>
                  <a:ea typeface="微软雅黑" panose="020B0503020204020204" pitchFamily="34" charset="-122"/>
                  <a:sym typeface="Arial" panose="020B0604020202020204" pitchFamily="34" charset="0"/>
                </a:rPr>
                <a:t>211</a:t>
              </a:r>
              <a:r>
                <a:rPr lang="zh-CN" altLang="en-US" sz="1400" smtClean="0">
                  <a:latin typeface="Arial" panose="020B0604020202020204" pitchFamily="34" charset="0"/>
                  <a:ea typeface="微软雅黑" panose="020B0503020204020204" pitchFamily="34" charset="-122"/>
                  <a:sym typeface="Arial" panose="020B0604020202020204" pitchFamily="34" charset="0"/>
                </a:rPr>
                <a:t>工程高校</a:t>
              </a:r>
              <a:endParaRPr lang="en-US" altLang="zh-CN" sz="1400">
                <a:latin typeface="Arial" panose="020B0604020202020204" pitchFamily="34" charset="0"/>
                <a:ea typeface="微软雅黑" panose="020B0503020204020204" pitchFamily="34" charset="-122"/>
                <a:sym typeface="Arial" panose="020B0604020202020204" pitchFamily="34" charset="0"/>
              </a:endParaRPr>
            </a:p>
            <a:p>
              <a:pPr algn="ctr" defTabSz="457200">
                <a:lnSpc>
                  <a:spcPct val="130000"/>
                </a:lnSpc>
              </a:pPr>
              <a:r>
                <a:rPr lang="zh-CN" altLang="en-US" sz="1400" smtClean="0">
                  <a:latin typeface="Arial" panose="020B0604020202020204" pitchFamily="34" charset="0"/>
                  <a:ea typeface="微软雅黑" panose="020B0503020204020204" pitchFamily="34" charset="-122"/>
                  <a:sym typeface="Arial" panose="020B0604020202020204" pitchFamily="34" charset="0"/>
                </a:rPr>
                <a:t>一流大学</a:t>
              </a:r>
              <a:r>
                <a:rPr lang="en-US" altLang="zh-CN" sz="1400" smtClean="0">
                  <a:latin typeface="Arial" panose="020B0604020202020204" pitchFamily="34" charset="0"/>
                  <a:ea typeface="微软雅黑" panose="020B0503020204020204" pitchFamily="34" charset="-122"/>
                  <a:sym typeface="Arial" panose="020B0604020202020204" pitchFamily="34" charset="0"/>
                </a:rPr>
                <a:t>A</a:t>
              </a:r>
              <a:r>
                <a:rPr lang="zh-CN" altLang="en-US" sz="1400" smtClean="0">
                  <a:latin typeface="Arial" panose="020B0604020202020204" pitchFamily="34" charset="0"/>
                  <a:ea typeface="微软雅黑" panose="020B0503020204020204" pitchFamily="34" charset="-122"/>
                  <a:sym typeface="Arial" panose="020B0604020202020204" pitchFamily="34" charset="0"/>
                </a:rPr>
                <a:t>类建设高校</a:t>
              </a:r>
              <a:endParaRPr lang="zh-CN" altLang="en-US" sz="1400">
                <a:latin typeface="Arial" panose="020B0604020202020204" pitchFamily="34" charset="0"/>
                <a:ea typeface="微软雅黑" panose="020B0503020204020204" pitchFamily="34" charset="-122"/>
                <a:sym typeface="Arial" panose="020B0604020202020204" pitchFamily="34" charset="0"/>
              </a:endParaRPr>
            </a:p>
          </p:txBody>
        </p:sp>
        <p:sp>
          <p:nvSpPr>
            <p:cNvPr id="132" name="西北工业大学"/>
            <p:cNvSpPr txBox="1"/>
            <p:nvPr/>
          </p:nvSpPr>
          <p:spPr>
            <a:xfrm>
              <a:off x="1143161" y="2142452"/>
              <a:ext cx="1817058" cy="369332"/>
            </a:xfrm>
            <a:prstGeom prst="rect">
              <a:avLst/>
            </a:prstGeom>
            <a:noFill/>
          </p:spPr>
          <p:txBody>
            <a:bodyPr wrap="square" rtlCol="0">
              <a:spAutoFit/>
              <a:scene3d>
                <a:camera prst="orthographicFront"/>
                <a:lightRig rig="threePt" dir="t"/>
              </a:scene3d>
              <a:sp3d contourW="12700"/>
            </a:bodyPr>
            <a:lstStyle/>
            <a:p>
              <a:pPr algn="dist" defTabSz="457200"/>
              <a:r>
                <a:rPr lang="zh-CN" altLang="en-US" b="1" smtClean="0">
                  <a:solidFill>
                    <a:schemeClr val="accent1"/>
                  </a:solidFill>
                  <a:latin typeface="Arial" panose="020B0604020202020204" pitchFamily="34" charset="0"/>
                  <a:ea typeface="微软雅黑" panose="020B0503020204020204" pitchFamily="34" charset="-122"/>
                  <a:sym typeface="Arial" panose="020B0604020202020204" pitchFamily="34" charset="0"/>
                </a:rPr>
                <a:t>西北工业大学</a:t>
              </a:r>
              <a:endParaRPr lang="zh-CN" altLang="en-US" b="1">
                <a:solidFill>
                  <a:schemeClr val="accent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33"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220466453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0-#ppt_w/2"/>
                                          </p:val>
                                        </p:tav>
                                        <p:tav tm="100000">
                                          <p:val>
                                            <p:strVal val="#ppt_x"/>
                                          </p:val>
                                        </p:tav>
                                      </p:tavLst>
                                    </p:anim>
                                    <p:anim calcmode="lin" valueType="num">
                                      <p:cBhvr additive="base">
                                        <p:cTn id="8" dur="750" fill="hold"/>
                                        <p:tgtEl>
                                          <p:spTgt spid="6"/>
                                        </p:tgtEl>
                                        <p:attrNameLst>
                                          <p:attrName>ppt_y</p:attrName>
                                        </p:attrNameLst>
                                      </p:cBhvr>
                                      <p:tavLst>
                                        <p:tav tm="0">
                                          <p:val>
                                            <p:strVal val="#ppt_y"/>
                                          </p:val>
                                        </p:tav>
                                        <p:tav tm="100000">
                                          <p:val>
                                            <p:strVal val="#ppt_y"/>
                                          </p:val>
                                        </p:tav>
                                      </p:tavLst>
                                    </p:anim>
                                  </p:childTnLst>
                                </p:cTn>
                              </p:par>
                              <p:par>
                                <p:cTn id="9" presetID="42" presetClass="entr" presetSubtype="0" fill="hold" nodeType="withEffect">
                                  <p:stCondLst>
                                    <p:cond delay="40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750"/>
                                        <p:tgtEl>
                                          <p:spTgt spid="64"/>
                                        </p:tgtEl>
                                      </p:cBhvr>
                                    </p:animEffect>
                                    <p:anim calcmode="lin" valueType="num">
                                      <p:cBhvr>
                                        <p:cTn id="12" dur="750" fill="hold"/>
                                        <p:tgtEl>
                                          <p:spTgt spid="64"/>
                                        </p:tgtEl>
                                        <p:attrNameLst>
                                          <p:attrName>ppt_x</p:attrName>
                                        </p:attrNameLst>
                                      </p:cBhvr>
                                      <p:tavLst>
                                        <p:tav tm="0">
                                          <p:val>
                                            <p:strVal val="#ppt_x"/>
                                          </p:val>
                                        </p:tav>
                                        <p:tav tm="100000">
                                          <p:val>
                                            <p:strVal val="#ppt_x"/>
                                          </p:val>
                                        </p:tav>
                                      </p:tavLst>
                                    </p:anim>
                                    <p:anim calcmode="lin" valueType="num">
                                      <p:cBhvr>
                                        <p:cTn id="13" dur="750" fill="hold"/>
                                        <p:tgtEl>
                                          <p:spTgt spid="64"/>
                                        </p:tgtEl>
                                        <p:attrNameLst>
                                          <p:attrName>ppt_y</p:attrName>
                                        </p:attrNameLst>
                                      </p:cBhvr>
                                      <p:tavLst>
                                        <p:tav tm="0">
                                          <p:val>
                                            <p:strVal val="#ppt_y+.1"/>
                                          </p:val>
                                        </p:tav>
                                        <p:tav tm="100000">
                                          <p:val>
                                            <p:strVal val="#ppt_y"/>
                                          </p:val>
                                        </p:tav>
                                      </p:tavLst>
                                    </p:anim>
                                  </p:childTnLst>
                                </p:cTn>
                              </p:par>
                              <p:par>
                                <p:cTn id="14" presetID="53" presetClass="entr" presetSubtype="16" fill="hold" grpId="0" nodeType="withEffect">
                                  <p:stCondLst>
                                    <p:cond delay="800"/>
                                  </p:stCondLst>
                                  <p:childTnLst>
                                    <p:set>
                                      <p:cBhvr>
                                        <p:cTn id="15" dur="1" fill="hold">
                                          <p:stCondLst>
                                            <p:cond delay="0"/>
                                          </p:stCondLst>
                                        </p:cTn>
                                        <p:tgtEl>
                                          <p:spTgt spid="235"/>
                                        </p:tgtEl>
                                        <p:attrNameLst>
                                          <p:attrName>style.visibility</p:attrName>
                                        </p:attrNameLst>
                                      </p:cBhvr>
                                      <p:to>
                                        <p:strVal val="visible"/>
                                      </p:to>
                                    </p:set>
                                    <p:anim calcmode="lin" valueType="num">
                                      <p:cBhvr>
                                        <p:cTn id="16" dur="750" fill="hold"/>
                                        <p:tgtEl>
                                          <p:spTgt spid="235"/>
                                        </p:tgtEl>
                                        <p:attrNameLst>
                                          <p:attrName>ppt_w</p:attrName>
                                        </p:attrNameLst>
                                      </p:cBhvr>
                                      <p:tavLst>
                                        <p:tav tm="0">
                                          <p:val>
                                            <p:fltVal val="0"/>
                                          </p:val>
                                        </p:tav>
                                        <p:tav tm="100000">
                                          <p:val>
                                            <p:strVal val="#ppt_w"/>
                                          </p:val>
                                        </p:tav>
                                      </p:tavLst>
                                    </p:anim>
                                    <p:anim calcmode="lin" valueType="num">
                                      <p:cBhvr>
                                        <p:cTn id="17" dur="750" fill="hold"/>
                                        <p:tgtEl>
                                          <p:spTgt spid="235"/>
                                        </p:tgtEl>
                                        <p:attrNameLst>
                                          <p:attrName>ppt_h</p:attrName>
                                        </p:attrNameLst>
                                      </p:cBhvr>
                                      <p:tavLst>
                                        <p:tav tm="0">
                                          <p:val>
                                            <p:fltVal val="0"/>
                                          </p:val>
                                        </p:tav>
                                        <p:tav tm="100000">
                                          <p:val>
                                            <p:strVal val="#ppt_h"/>
                                          </p:val>
                                        </p:tav>
                                      </p:tavLst>
                                    </p:anim>
                                    <p:animEffect transition="in" filter="fade">
                                      <p:cBhvr>
                                        <p:cTn id="18" dur="750"/>
                                        <p:tgtEl>
                                          <p:spTgt spid="235"/>
                                        </p:tgtEl>
                                      </p:cBhvr>
                                    </p:animEffect>
                                  </p:childTnLst>
                                </p:cTn>
                              </p:par>
                              <p:par>
                                <p:cTn id="19" presetID="10" presetClass="entr" presetSubtype="0" fill="hold" nodeType="withEffect">
                                  <p:stCondLst>
                                    <p:cond delay="1200"/>
                                  </p:stCondLst>
                                  <p:childTnLst>
                                    <p:set>
                                      <p:cBhvr>
                                        <p:cTn id="20" dur="1" fill="hold">
                                          <p:stCondLst>
                                            <p:cond delay="0"/>
                                          </p:stCondLst>
                                        </p:cTn>
                                        <p:tgtEl>
                                          <p:spTgt spid="239"/>
                                        </p:tgtEl>
                                        <p:attrNameLst>
                                          <p:attrName>style.visibility</p:attrName>
                                        </p:attrNameLst>
                                      </p:cBhvr>
                                      <p:to>
                                        <p:strVal val="visible"/>
                                      </p:to>
                                    </p:set>
                                    <p:animEffect transition="in" filter="fade">
                                      <p:cBhvr>
                                        <p:cTn id="21" dur="750"/>
                                        <p:tgtEl>
                                          <p:spTgt spid="239"/>
                                        </p:tgtEl>
                                      </p:cBhvr>
                                    </p:animEffect>
                                  </p:childTnLst>
                                </p:cTn>
                              </p:par>
                              <p:par>
                                <p:cTn id="22" presetID="53" presetClass="entr" presetSubtype="16" fill="hold" grpId="0" nodeType="withEffect">
                                  <p:stCondLst>
                                    <p:cond delay="1600"/>
                                  </p:stCondLst>
                                  <p:childTnLst>
                                    <p:set>
                                      <p:cBhvr>
                                        <p:cTn id="23" dur="1" fill="hold">
                                          <p:stCondLst>
                                            <p:cond delay="0"/>
                                          </p:stCondLst>
                                        </p:cTn>
                                        <p:tgtEl>
                                          <p:spTgt spid="236"/>
                                        </p:tgtEl>
                                        <p:attrNameLst>
                                          <p:attrName>style.visibility</p:attrName>
                                        </p:attrNameLst>
                                      </p:cBhvr>
                                      <p:to>
                                        <p:strVal val="visible"/>
                                      </p:to>
                                    </p:set>
                                    <p:anim calcmode="lin" valueType="num">
                                      <p:cBhvr>
                                        <p:cTn id="24" dur="750" fill="hold"/>
                                        <p:tgtEl>
                                          <p:spTgt spid="236"/>
                                        </p:tgtEl>
                                        <p:attrNameLst>
                                          <p:attrName>ppt_w</p:attrName>
                                        </p:attrNameLst>
                                      </p:cBhvr>
                                      <p:tavLst>
                                        <p:tav tm="0">
                                          <p:val>
                                            <p:fltVal val="0"/>
                                          </p:val>
                                        </p:tav>
                                        <p:tav tm="100000">
                                          <p:val>
                                            <p:strVal val="#ppt_w"/>
                                          </p:val>
                                        </p:tav>
                                      </p:tavLst>
                                    </p:anim>
                                    <p:anim calcmode="lin" valueType="num">
                                      <p:cBhvr>
                                        <p:cTn id="25" dur="750" fill="hold"/>
                                        <p:tgtEl>
                                          <p:spTgt spid="236"/>
                                        </p:tgtEl>
                                        <p:attrNameLst>
                                          <p:attrName>ppt_h</p:attrName>
                                        </p:attrNameLst>
                                      </p:cBhvr>
                                      <p:tavLst>
                                        <p:tav tm="0">
                                          <p:val>
                                            <p:fltVal val="0"/>
                                          </p:val>
                                        </p:tav>
                                        <p:tav tm="100000">
                                          <p:val>
                                            <p:strVal val="#ppt_h"/>
                                          </p:val>
                                        </p:tav>
                                      </p:tavLst>
                                    </p:anim>
                                    <p:animEffect transition="in" filter="fade">
                                      <p:cBhvr>
                                        <p:cTn id="26" dur="750"/>
                                        <p:tgtEl>
                                          <p:spTgt spid="236"/>
                                        </p:tgtEl>
                                      </p:cBhvr>
                                    </p:animEffect>
                                  </p:childTnLst>
                                </p:cTn>
                              </p:par>
                              <p:par>
                                <p:cTn id="27" presetID="10" presetClass="entr" presetSubtype="0" fill="hold" nodeType="withEffect">
                                  <p:stCondLst>
                                    <p:cond delay="2000"/>
                                  </p:stCondLst>
                                  <p:childTnLst>
                                    <p:set>
                                      <p:cBhvr>
                                        <p:cTn id="28" dur="1" fill="hold">
                                          <p:stCondLst>
                                            <p:cond delay="0"/>
                                          </p:stCondLst>
                                        </p:cTn>
                                        <p:tgtEl>
                                          <p:spTgt spid="242"/>
                                        </p:tgtEl>
                                        <p:attrNameLst>
                                          <p:attrName>style.visibility</p:attrName>
                                        </p:attrNameLst>
                                      </p:cBhvr>
                                      <p:to>
                                        <p:strVal val="visible"/>
                                      </p:to>
                                    </p:set>
                                    <p:animEffect transition="in" filter="fade">
                                      <p:cBhvr>
                                        <p:cTn id="29" dur="750"/>
                                        <p:tgtEl>
                                          <p:spTgt spid="242"/>
                                        </p:tgtEl>
                                      </p:cBhvr>
                                    </p:animEffect>
                                  </p:childTnLst>
                                </p:cTn>
                              </p:par>
                              <p:par>
                                <p:cTn id="30" presetID="53" presetClass="entr" presetSubtype="16" fill="hold" grpId="0" nodeType="withEffect">
                                  <p:stCondLst>
                                    <p:cond delay="2400"/>
                                  </p:stCondLst>
                                  <p:childTnLst>
                                    <p:set>
                                      <p:cBhvr>
                                        <p:cTn id="31" dur="1" fill="hold">
                                          <p:stCondLst>
                                            <p:cond delay="0"/>
                                          </p:stCondLst>
                                        </p:cTn>
                                        <p:tgtEl>
                                          <p:spTgt spid="238"/>
                                        </p:tgtEl>
                                        <p:attrNameLst>
                                          <p:attrName>style.visibility</p:attrName>
                                        </p:attrNameLst>
                                      </p:cBhvr>
                                      <p:to>
                                        <p:strVal val="visible"/>
                                      </p:to>
                                    </p:set>
                                    <p:anim calcmode="lin" valueType="num">
                                      <p:cBhvr>
                                        <p:cTn id="32" dur="750" fill="hold"/>
                                        <p:tgtEl>
                                          <p:spTgt spid="238"/>
                                        </p:tgtEl>
                                        <p:attrNameLst>
                                          <p:attrName>ppt_w</p:attrName>
                                        </p:attrNameLst>
                                      </p:cBhvr>
                                      <p:tavLst>
                                        <p:tav tm="0">
                                          <p:val>
                                            <p:fltVal val="0"/>
                                          </p:val>
                                        </p:tav>
                                        <p:tav tm="100000">
                                          <p:val>
                                            <p:strVal val="#ppt_w"/>
                                          </p:val>
                                        </p:tav>
                                      </p:tavLst>
                                    </p:anim>
                                    <p:anim calcmode="lin" valueType="num">
                                      <p:cBhvr>
                                        <p:cTn id="33" dur="750" fill="hold"/>
                                        <p:tgtEl>
                                          <p:spTgt spid="238"/>
                                        </p:tgtEl>
                                        <p:attrNameLst>
                                          <p:attrName>ppt_h</p:attrName>
                                        </p:attrNameLst>
                                      </p:cBhvr>
                                      <p:tavLst>
                                        <p:tav tm="0">
                                          <p:val>
                                            <p:fltVal val="0"/>
                                          </p:val>
                                        </p:tav>
                                        <p:tav tm="100000">
                                          <p:val>
                                            <p:strVal val="#ppt_h"/>
                                          </p:val>
                                        </p:tav>
                                      </p:tavLst>
                                    </p:anim>
                                    <p:animEffect transition="in" filter="fade">
                                      <p:cBhvr>
                                        <p:cTn id="34" dur="750"/>
                                        <p:tgtEl>
                                          <p:spTgt spid="238"/>
                                        </p:tgtEl>
                                      </p:cBhvr>
                                    </p:animEffect>
                                  </p:childTnLst>
                                </p:cTn>
                              </p:par>
                              <p:par>
                                <p:cTn id="35" presetID="10" presetClass="entr" presetSubtype="0" fill="hold" nodeType="withEffect">
                                  <p:stCondLst>
                                    <p:cond delay="2800"/>
                                  </p:stCondLst>
                                  <p:childTnLst>
                                    <p:set>
                                      <p:cBhvr>
                                        <p:cTn id="36" dur="1" fill="hold">
                                          <p:stCondLst>
                                            <p:cond delay="0"/>
                                          </p:stCondLst>
                                        </p:cTn>
                                        <p:tgtEl>
                                          <p:spTgt spid="130"/>
                                        </p:tgtEl>
                                        <p:attrNameLst>
                                          <p:attrName>style.visibility</p:attrName>
                                        </p:attrNameLst>
                                      </p:cBhvr>
                                      <p:to>
                                        <p:strVal val="visible"/>
                                      </p:to>
                                    </p:set>
                                    <p:animEffect transition="in" filter="fade">
                                      <p:cBhvr>
                                        <p:cTn id="37" dur="75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6" grpId="0" animBg="1"/>
      <p:bldP spid="238"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Freeform 264"/>
          <p:cNvSpPr>
            <a:spLocks noEditPoints="1"/>
          </p:cNvSpPr>
          <p:nvPr/>
        </p:nvSpPr>
        <p:spPr bwMode="auto">
          <a:xfrm>
            <a:off x="6958167" y="4644764"/>
            <a:ext cx="454002" cy="408166"/>
          </a:xfrm>
          <a:custGeom>
            <a:avLst/>
            <a:gdLst>
              <a:gd name="T0" fmla="*/ 46 w 88"/>
              <a:gd name="T1" fmla="*/ 25 h 79"/>
              <a:gd name="T2" fmla="*/ 19 w 88"/>
              <a:gd name="T3" fmla="*/ 44 h 79"/>
              <a:gd name="T4" fmla="*/ 34 w 88"/>
              <a:gd name="T5" fmla="*/ 11 h 79"/>
              <a:gd name="T6" fmla="*/ 80 w 88"/>
              <a:gd name="T7" fmla="*/ 79 h 79"/>
              <a:gd name="T8" fmla="*/ 78 w 88"/>
              <a:gd name="T9" fmla="*/ 56 h 79"/>
              <a:gd name="T10" fmla="*/ 53 w 88"/>
              <a:gd name="T11" fmla="*/ 29 h 79"/>
              <a:gd name="T12" fmla="*/ 12 w 88"/>
              <a:gd name="T13" fmla="*/ 64 h 79"/>
              <a:gd name="T14" fmla="*/ 20 w 88"/>
              <a:gd name="T15" fmla="*/ 74 h 79"/>
              <a:gd name="T16" fmla="*/ 20 w 88"/>
              <a:gd name="T17" fmla="*/ 74 h 79"/>
              <a:gd name="T18" fmla="*/ 47 w 88"/>
              <a:gd name="T19" fmla="*/ 34 h 79"/>
              <a:gd name="T20" fmla="*/ 15 w 88"/>
              <a:gd name="T21" fmla="*/ 1 h 79"/>
              <a:gd name="T22" fmla="*/ 19 w 88"/>
              <a:gd name="T23" fmla="*/ 9 h 79"/>
              <a:gd name="T24" fmla="*/ 15 w 88"/>
              <a:gd name="T25" fmla="*/ 1 h 79"/>
              <a:gd name="T26" fmla="*/ 7 w 88"/>
              <a:gd name="T27" fmla="*/ 25 h 79"/>
              <a:gd name="T28" fmla="*/ 10 w 88"/>
              <a:gd name="T29" fmla="*/ 18 h 79"/>
              <a:gd name="T30" fmla="*/ 1 w 88"/>
              <a:gd name="T31" fmla="*/ 41 h 79"/>
              <a:gd name="T32" fmla="*/ 9 w 88"/>
              <a:gd name="T33" fmla="*/ 37 h 79"/>
              <a:gd name="T34" fmla="*/ 1 w 88"/>
              <a:gd name="T35" fmla="*/ 41 h 79"/>
              <a:gd name="T36" fmla="*/ 45 w 88"/>
              <a:gd name="T37" fmla="*/ 16 h 79"/>
              <a:gd name="T38" fmla="*/ 49 w 88"/>
              <a:gd name="T39" fmla="*/ 22 h 79"/>
              <a:gd name="T40" fmla="*/ 8 w 88"/>
              <a:gd name="T41" fmla="*/ 11 h 79"/>
              <a:gd name="T42" fmla="*/ 12 w 88"/>
              <a:gd name="T43" fmla="*/ 14 h 79"/>
              <a:gd name="T44" fmla="*/ 8 w 88"/>
              <a:gd name="T45" fmla="*/ 11 h 79"/>
              <a:gd name="T46" fmla="*/ 7 w 88"/>
              <a:gd name="T47" fmla="*/ 27 h 79"/>
              <a:gd name="T48" fmla="*/ 7 w 88"/>
              <a:gd name="T49" fmla="*/ 32 h 79"/>
              <a:gd name="T50" fmla="*/ 11 w 88"/>
              <a:gd name="T51" fmla="*/ 48 h 79"/>
              <a:gd name="T52" fmla="*/ 14 w 88"/>
              <a:gd name="T53" fmla="*/ 44 h 79"/>
              <a:gd name="T54" fmla="*/ 11 w 88"/>
              <a:gd name="T55" fmla="*/ 48 h 79"/>
              <a:gd name="T56" fmla="*/ 40 w 88"/>
              <a:gd name="T57" fmla="*/ 11 h 79"/>
              <a:gd name="T58" fmla="*/ 44 w 88"/>
              <a:gd name="T59" fmla="*/ 14 h 79"/>
              <a:gd name="T60" fmla="*/ 26 w 88"/>
              <a:gd name="T61" fmla="*/ 2 h 79"/>
              <a:gd name="T62" fmla="*/ 27 w 88"/>
              <a:gd name="T63" fmla="*/ 7 h 79"/>
              <a:gd name="T64" fmla="*/ 26 w 88"/>
              <a:gd name="T65" fmla="*/ 2 h 79"/>
              <a:gd name="T66" fmla="*/ 32 w 88"/>
              <a:gd name="T67" fmla="*/ 7 h 79"/>
              <a:gd name="T68" fmla="*/ 39 w 88"/>
              <a:gd name="T69" fmla="*/ 10 h 79"/>
              <a:gd name="T70" fmla="*/ 17 w 88"/>
              <a:gd name="T71" fmla="*/ 21 h 79"/>
              <a:gd name="T72" fmla="*/ 17 w 88"/>
              <a:gd name="T73" fmla="*/ 21 h 79"/>
              <a:gd name="T74" fmla="*/ 12 w 88"/>
              <a:gd name="T75" fmla="*/ 29 h 79"/>
              <a:gd name="T76" fmla="*/ 14 w 88"/>
              <a:gd name="T77" fmla="*/ 31 h 79"/>
              <a:gd name="T78" fmla="*/ 14 w 88"/>
              <a:gd name="T79" fmla="*/ 3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8" h="79">
                <a:moveTo>
                  <a:pt x="34" y="11"/>
                </a:moveTo>
                <a:cubicBezTo>
                  <a:pt x="41" y="13"/>
                  <a:pt x="45" y="18"/>
                  <a:pt x="46" y="25"/>
                </a:cubicBezTo>
                <a:cubicBezTo>
                  <a:pt x="37" y="27"/>
                  <a:pt x="29" y="33"/>
                  <a:pt x="25" y="42"/>
                </a:cubicBezTo>
                <a:cubicBezTo>
                  <a:pt x="23" y="42"/>
                  <a:pt x="21" y="43"/>
                  <a:pt x="19" y="44"/>
                </a:cubicBezTo>
                <a:cubicBezTo>
                  <a:pt x="11" y="40"/>
                  <a:pt x="8" y="30"/>
                  <a:pt x="11" y="22"/>
                </a:cubicBezTo>
                <a:cubicBezTo>
                  <a:pt x="14" y="12"/>
                  <a:pt x="25" y="7"/>
                  <a:pt x="34" y="11"/>
                </a:cubicBezTo>
                <a:close/>
                <a:moveTo>
                  <a:pt x="20" y="79"/>
                </a:moveTo>
                <a:cubicBezTo>
                  <a:pt x="41" y="79"/>
                  <a:pt x="59" y="79"/>
                  <a:pt x="80" y="79"/>
                </a:cubicBezTo>
                <a:cubicBezTo>
                  <a:pt x="88" y="70"/>
                  <a:pt x="84" y="54"/>
                  <a:pt x="66" y="58"/>
                </a:cubicBezTo>
                <a:cubicBezTo>
                  <a:pt x="69" y="56"/>
                  <a:pt x="74" y="55"/>
                  <a:pt x="78" y="56"/>
                </a:cubicBezTo>
                <a:cubicBezTo>
                  <a:pt x="78" y="56"/>
                  <a:pt x="78" y="55"/>
                  <a:pt x="78" y="54"/>
                </a:cubicBezTo>
                <a:cubicBezTo>
                  <a:pt x="78" y="40"/>
                  <a:pt x="66" y="29"/>
                  <a:pt x="53" y="29"/>
                </a:cubicBezTo>
                <a:cubicBezTo>
                  <a:pt x="41" y="29"/>
                  <a:pt x="32" y="37"/>
                  <a:pt x="29" y="47"/>
                </a:cubicBezTo>
                <a:cubicBezTo>
                  <a:pt x="19" y="47"/>
                  <a:pt x="12" y="55"/>
                  <a:pt x="12" y="64"/>
                </a:cubicBezTo>
                <a:cubicBezTo>
                  <a:pt x="12" y="71"/>
                  <a:pt x="15" y="76"/>
                  <a:pt x="20" y="79"/>
                </a:cubicBezTo>
                <a:close/>
                <a:moveTo>
                  <a:pt x="20" y="74"/>
                </a:moveTo>
                <a:cubicBezTo>
                  <a:pt x="11" y="66"/>
                  <a:pt x="17" y="54"/>
                  <a:pt x="26" y="50"/>
                </a:cubicBezTo>
                <a:cubicBezTo>
                  <a:pt x="20" y="57"/>
                  <a:pt x="15" y="63"/>
                  <a:pt x="20" y="74"/>
                </a:cubicBezTo>
                <a:close/>
                <a:moveTo>
                  <a:pt x="36" y="56"/>
                </a:moveTo>
                <a:cubicBezTo>
                  <a:pt x="33" y="44"/>
                  <a:pt x="40" y="39"/>
                  <a:pt x="47" y="34"/>
                </a:cubicBezTo>
                <a:cubicBezTo>
                  <a:pt x="38" y="35"/>
                  <a:pt x="29" y="46"/>
                  <a:pt x="36" y="56"/>
                </a:cubicBezTo>
                <a:close/>
                <a:moveTo>
                  <a:pt x="15" y="1"/>
                </a:moveTo>
                <a:cubicBezTo>
                  <a:pt x="17" y="4"/>
                  <a:pt x="14" y="8"/>
                  <a:pt x="16" y="11"/>
                </a:cubicBezTo>
                <a:cubicBezTo>
                  <a:pt x="17" y="10"/>
                  <a:pt x="18" y="10"/>
                  <a:pt x="19" y="9"/>
                </a:cubicBezTo>
                <a:cubicBezTo>
                  <a:pt x="20" y="8"/>
                  <a:pt x="21" y="8"/>
                  <a:pt x="23" y="8"/>
                </a:cubicBezTo>
                <a:cubicBezTo>
                  <a:pt x="22" y="5"/>
                  <a:pt x="19" y="1"/>
                  <a:pt x="15" y="1"/>
                </a:cubicBezTo>
                <a:close/>
                <a:moveTo>
                  <a:pt x="0" y="18"/>
                </a:moveTo>
                <a:cubicBezTo>
                  <a:pt x="3" y="19"/>
                  <a:pt x="4" y="24"/>
                  <a:pt x="7" y="25"/>
                </a:cubicBezTo>
                <a:cubicBezTo>
                  <a:pt x="7" y="24"/>
                  <a:pt x="8" y="22"/>
                  <a:pt x="8" y="21"/>
                </a:cubicBezTo>
                <a:cubicBezTo>
                  <a:pt x="9" y="20"/>
                  <a:pt x="9" y="19"/>
                  <a:pt x="10" y="18"/>
                </a:cubicBezTo>
                <a:cubicBezTo>
                  <a:pt x="7" y="16"/>
                  <a:pt x="3" y="15"/>
                  <a:pt x="0" y="18"/>
                </a:cubicBezTo>
                <a:close/>
                <a:moveTo>
                  <a:pt x="1" y="41"/>
                </a:moveTo>
                <a:cubicBezTo>
                  <a:pt x="4" y="40"/>
                  <a:pt x="8" y="42"/>
                  <a:pt x="11" y="41"/>
                </a:cubicBezTo>
                <a:cubicBezTo>
                  <a:pt x="10" y="40"/>
                  <a:pt x="10" y="38"/>
                  <a:pt x="9" y="37"/>
                </a:cubicBezTo>
                <a:cubicBezTo>
                  <a:pt x="9" y="36"/>
                  <a:pt x="8" y="35"/>
                  <a:pt x="8" y="34"/>
                </a:cubicBezTo>
                <a:cubicBezTo>
                  <a:pt x="5" y="34"/>
                  <a:pt x="1" y="37"/>
                  <a:pt x="1" y="41"/>
                </a:cubicBezTo>
                <a:close/>
                <a:moveTo>
                  <a:pt x="55" y="15"/>
                </a:moveTo>
                <a:cubicBezTo>
                  <a:pt x="52" y="17"/>
                  <a:pt x="49" y="14"/>
                  <a:pt x="45" y="16"/>
                </a:cubicBezTo>
                <a:cubicBezTo>
                  <a:pt x="46" y="17"/>
                  <a:pt x="47" y="18"/>
                  <a:pt x="47" y="19"/>
                </a:cubicBezTo>
                <a:cubicBezTo>
                  <a:pt x="48" y="20"/>
                  <a:pt x="48" y="21"/>
                  <a:pt x="49" y="22"/>
                </a:cubicBezTo>
                <a:cubicBezTo>
                  <a:pt x="52" y="22"/>
                  <a:pt x="55" y="19"/>
                  <a:pt x="55" y="15"/>
                </a:cubicBezTo>
                <a:close/>
                <a:moveTo>
                  <a:pt x="8" y="11"/>
                </a:moveTo>
                <a:cubicBezTo>
                  <a:pt x="11" y="16"/>
                  <a:pt x="11" y="16"/>
                  <a:pt x="11" y="16"/>
                </a:cubicBezTo>
                <a:cubicBezTo>
                  <a:pt x="11" y="15"/>
                  <a:pt x="12" y="15"/>
                  <a:pt x="12" y="14"/>
                </a:cubicBezTo>
                <a:cubicBezTo>
                  <a:pt x="13" y="13"/>
                  <a:pt x="13" y="13"/>
                  <a:pt x="14" y="13"/>
                </a:cubicBezTo>
                <a:cubicBezTo>
                  <a:pt x="8" y="11"/>
                  <a:pt x="8" y="11"/>
                  <a:pt x="8" y="11"/>
                </a:cubicBezTo>
                <a:close/>
                <a:moveTo>
                  <a:pt x="2" y="30"/>
                </a:moveTo>
                <a:cubicBezTo>
                  <a:pt x="7" y="27"/>
                  <a:pt x="7" y="27"/>
                  <a:pt x="7" y="27"/>
                </a:cubicBezTo>
                <a:cubicBezTo>
                  <a:pt x="7" y="28"/>
                  <a:pt x="7" y="29"/>
                  <a:pt x="7" y="29"/>
                </a:cubicBezTo>
                <a:cubicBezTo>
                  <a:pt x="7" y="30"/>
                  <a:pt x="7" y="31"/>
                  <a:pt x="7" y="32"/>
                </a:cubicBezTo>
                <a:cubicBezTo>
                  <a:pt x="2" y="30"/>
                  <a:pt x="2" y="30"/>
                  <a:pt x="2" y="30"/>
                </a:cubicBezTo>
                <a:close/>
                <a:moveTo>
                  <a:pt x="11" y="48"/>
                </a:moveTo>
                <a:cubicBezTo>
                  <a:pt x="16" y="45"/>
                  <a:pt x="16" y="45"/>
                  <a:pt x="16" y="45"/>
                </a:cubicBezTo>
                <a:cubicBezTo>
                  <a:pt x="15" y="45"/>
                  <a:pt x="15" y="45"/>
                  <a:pt x="14" y="44"/>
                </a:cubicBezTo>
                <a:cubicBezTo>
                  <a:pt x="14" y="44"/>
                  <a:pt x="13" y="43"/>
                  <a:pt x="13" y="42"/>
                </a:cubicBezTo>
                <a:cubicBezTo>
                  <a:pt x="11" y="48"/>
                  <a:pt x="11" y="48"/>
                  <a:pt x="11" y="48"/>
                </a:cubicBezTo>
                <a:close/>
                <a:moveTo>
                  <a:pt x="46" y="8"/>
                </a:moveTo>
                <a:cubicBezTo>
                  <a:pt x="40" y="11"/>
                  <a:pt x="40" y="11"/>
                  <a:pt x="40" y="11"/>
                </a:cubicBezTo>
                <a:cubicBezTo>
                  <a:pt x="41" y="11"/>
                  <a:pt x="42" y="12"/>
                  <a:pt x="42" y="12"/>
                </a:cubicBezTo>
                <a:cubicBezTo>
                  <a:pt x="43" y="13"/>
                  <a:pt x="43" y="13"/>
                  <a:pt x="44" y="14"/>
                </a:cubicBezTo>
                <a:cubicBezTo>
                  <a:pt x="46" y="8"/>
                  <a:pt x="46" y="8"/>
                  <a:pt x="46" y="8"/>
                </a:cubicBezTo>
                <a:close/>
                <a:moveTo>
                  <a:pt x="26" y="2"/>
                </a:moveTo>
                <a:cubicBezTo>
                  <a:pt x="29" y="7"/>
                  <a:pt x="29" y="7"/>
                  <a:pt x="29" y="7"/>
                </a:cubicBezTo>
                <a:cubicBezTo>
                  <a:pt x="28" y="7"/>
                  <a:pt x="28" y="7"/>
                  <a:pt x="27" y="7"/>
                </a:cubicBezTo>
                <a:cubicBezTo>
                  <a:pt x="26" y="7"/>
                  <a:pt x="25" y="7"/>
                  <a:pt x="25" y="7"/>
                </a:cubicBezTo>
                <a:cubicBezTo>
                  <a:pt x="26" y="2"/>
                  <a:pt x="26" y="2"/>
                  <a:pt x="26" y="2"/>
                </a:cubicBezTo>
                <a:close/>
                <a:moveTo>
                  <a:pt x="38" y="0"/>
                </a:moveTo>
                <a:cubicBezTo>
                  <a:pt x="37" y="3"/>
                  <a:pt x="33" y="3"/>
                  <a:pt x="32" y="7"/>
                </a:cubicBezTo>
                <a:cubicBezTo>
                  <a:pt x="33" y="7"/>
                  <a:pt x="34" y="8"/>
                  <a:pt x="35" y="8"/>
                </a:cubicBezTo>
                <a:cubicBezTo>
                  <a:pt x="36" y="9"/>
                  <a:pt x="38" y="9"/>
                  <a:pt x="39" y="10"/>
                </a:cubicBezTo>
                <a:cubicBezTo>
                  <a:pt x="40" y="7"/>
                  <a:pt x="41" y="3"/>
                  <a:pt x="38" y="0"/>
                </a:cubicBezTo>
                <a:close/>
                <a:moveTo>
                  <a:pt x="17" y="21"/>
                </a:moveTo>
                <a:cubicBezTo>
                  <a:pt x="25" y="13"/>
                  <a:pt x="34" y="15"/>
                  <a:pt x="43" y="21"/>
                </a:cubicBezTo>
                <a:cubicBezTo>
                  <a:pt x="37" y="11"/>
                  <a:pt x="21" y="9"/>
                  <a:pt x="17" y="21"/>
                </a:cubicBezTo>
                <a:close/>
                <a:moveTo>
                  <a:pt x="21" y="41"/>
                </a:moveTo>
                <a:cubicBezTo>
                  <a:pt x="15" y="36"/>
                  <a:pt x="13" y="32"/>
                  <a:pt x="12" y="29"/>
                </a:cubicBezTo>
                <a:cubicBezTo>
                  <a:pt x="11" y="31"/>
                  <a:pt x="15" y="41"/>
                  <a:pt x="21" y="41"/>
                </a:cubicBezTo>
                <a:close/>
                <a:moveTo>
                  <a:pt x="14" y="31"/>
                </a:moveTo>
                <a:cubicBezTo>
                  <a:pt x="14" y="24"/>
                  <a:pt x="15" y="20"/>
                  <a:pt x="17" y="16"/>
                </a:cubicBezTo>
                <a:cubicBezTo>
                  <a:pt x="15" y="17"/>
                  <a:pt x="10" y="27"/>
                  <a:pt x="14" y="3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Freeform 265"/>
          <p:cNvSpPr>
            <a:spLocks noEditPoints="1"/>
          </p:cNvSpPr>
          <p:nvPr/>
        </p:nvSpPr>
        <p:spPr bwMode="auto">
          <a:xfrm>
            <a:off x="6257519" y="5347594"/>
            <a:ext cx="423444" cy="434358"/>
          </a:xfrm>
          <a:custGeom>
            <a:avLst/>
            <a:gdLst>
              <a:gd name="T0" fmla="*/ 41 w 82"/>
              <a:gd name="T1" fmla="*/ 47 h 84"/>
              <a:gd name="T2" fmla="*/ 20 w 82"/>
              <a:gd name="T3" fmla="*/ 80 h 84"/>
              <a:gd name="T4" fmla="*/ 20 w 82"/>
              <a:gd name="T5" fmla="*/ 80 h 84"/>
              <a:gd name="T6" fmla="*/ 13 w 82"/>
              <a:gd name="T7" fmla="*/ 71 h 84"/>
              <a:gd name="T8" fmla="*/ 46 w 82"/>
              <a:gd name="T9" fmla="*/ 43 h 84"/>
              <a:gd name="T10" fmla="*/ 66 w 82"/>
              <a:gd name="T11" fmla="*/ 65 h 84"/>
              <a:gd name="T12" fmla="*/ 68 w 82"/>
              <a:gd name="T13" fmla="*/ 84 h 84"/>
              <a:gd name="T14" fmla="*/ 4 w 82"/>
              <a:gd name="T15" fmla="*/ 70 h 84"/>
              <a:gd name="T16" fmla="*/ 8 w 82"/>
              <a:gd name="T17" fmla="*/ 54 h 84"/>
              <a:gd name="T18" fmla="*/ 28 w 82"/>
              <a:gd name="T19" fmla="*/ 48 h 84"/>
              <a:gd name="T20" fmla="*/ 10 w 82"/>
              <a:gd name="T21" fmla="*/ 70 h 84"/>
              <a:gd name="T22" fmla="*/ 23 w 82"/>
              <a:gd name="T23" fmla="*/ 7 h 84"/>
              <a:gd name="T24" fmla="*/ 33 w 82"/>
              <a:gd name="T25" fmla="*/ 14 h 84"/>
              <a:gd name="T26" fmla="*/ 29 w 82"/>
              <a:gd name="T27" fmla="*/ 25 h 84"/>
              <a:gd name="T28" fmla="*/ 17 w 82"/>
              <a:gd name="T29" fmla="*/ 25 h 84"/>
              <a:gd name="T30" fmla="*/ 14 w 82"/>
              <a:gd name="T31" fmla="*/ 14 h 84"/>
              <a:gd name="T32" fmla="*/ 23 w 82"/>
              <a:gd name="T33" fmla="*/ 7 h 84"/>
              <a:gd name="T34" fmla="*/ 7 w 82"/>
              <a:gd name="T35" fmla="*/ 26 h 84"/>
              <a:gd name="T36" fmla="*/ 6 w 82"/>
              <a:gd name="T37" fmla="*/ 30 h 84"/>
              <a:gd name="T38" fmla="*/ 10 w 82"/>
              <a:gd name="T39" fmla="*/ 32 h 84"/>
              <a:gd name="T40" fmla="*/ 13 w 82"/>
              <a:gd name="T41" fmla="*/ 30 h 84"/>
              <a:gd name="T42" fmla="*/ 12 w 82"/>
              <a:gd name="T43" fmla="*/ 26 h 84"/>
              <a:gd name="T44" fmla="*/ 45 w 82"/>
              <a:gd name="T45" fmla="*/ 10 h 84"/>
              <a:gd name="T46" fmla="*/ 50 w 82"/>
              <a:gd name="T47" fmla="*/ 14 h 84"/>
              <a:gd name="T48" fmla="*/ 48 w 82"/>
              <a:gd name="T49" fmla="*/ 21 h 84"/>
              <a:gd name="T50" fmla="*/ 41 w 82"/>
              <a:gd name="T51" fmla="*/ 21 h 84"/>
              <a:gd name="T52" fmla="*/ 39 w 82"/>
              <a:gd name="T53" fmla="*/ 14 h 84"/>
              <a:gd name="T54" fmla="*/ 45 w 82"/>
              <a:gd name="T55" fmla="*/ 10 h 84"/>
              <a:gd name="T56" fmla="*/ 82 w 82"/>
              <a:gd name="T57" fmla="*/ 24 h 84"/>
              <a:gd name="T58" fmla="*/ 46 w 82"/>
              <a:gd name="T59" fmla="*/ 41 h 84"/>
              <a:gd name="T60" fmla="*/ 32 w 82"/>
              <a:gd name="T61" fmla="*/ 24 h 84"/>
              <a:gd name="T62" fmla="*/ 50 w 82"/>
              <a:gd name="T63" fmla="*/ 34 h 84"/>
              <a:gd name="T64" fmla="*/ 62 w 82"/>
              <a:gd name="T6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4">
                <a:moveTo>
                  <a:pt x="32" y="65"/>
                </a:moveTo>
                <a:cubicBezTo>
                  <a:pt x="30" y="55"/>
                  <a:pt x="36" y="51"/>
                  <a:pt x="41" y="47"/>
                </a:cubicBezTo>
                <a:cubicBezTo>
                  <a:pt x="34" y="48"/>
                  <a:pt x="27" y="57"/>
                  <a:pt x="32" y="65"/>
                </a:cubicBezTo>
                <a:close/>
                <a:moveTo>
                  <a:pt x="20" y="80"/>
                </a:moveTo>
                <a:cubicBezTo>
                  <a:pt x="16" y="71"/>
                  <a:pt x="20" y="65"/>
                  <a:pt x="25" y="60"/>
                </a:cubicBezTo>
                <a:cubicBezTo>
                  <a:pt x="18" y="63"/>
                  <a:pt x="12" y="73"/>
                  <a:pt x="20" y="80"/>
                </a:cubicBezTo>
                <a:close/>
                <a:moveTo>
                  <a:pt x="20" y="84"/>
                </a:moveTo>
                <a:cubicBezTo>
                  <a:pt x="16" y="81"/>
                  <a:pt x="13" y="77"/>
                  <a:pt x="13" y="71"/>
                </a:cubicBezTo>
                <a:cubicBezTo>
                  <a:pt x="13" y="64"/>
                  <a:pt x="19" y="58"/>
                  <a:pt x="27" y="58"/>
                </a:cubicBezTo>
                <a:cubicBezTo>
                  <a:pt x="29" y="49"/>
                  <a:pt x="37" y="43"/>
                  <a:pt x="46" y="43"/>
                </a:cubicBezTo>
                <a:cubicBezTo>
                  <a:pt x="57" y="43"/>
                  <a:pt x="66" y="52"/>
                  <a:pt x="66" y="64"/>
                </a:cubicBezTo>
                <a:cubicBezTo>
                  <a:pt x="66" y="64"/>
                  <a:pt x="66" y="65"/>
                  <a:pt x="66" y="65"/>
                </a:cubicBezTo>
                <a:cubicBezTo>
                  <a:pt x="63" y="64"/>
                  <a:pt x="59" y="65"/>
                  <a:pt x="57" y="67"/>
                </a:cubicBezTo>
                <a:cubicBezTo>
                  <a:pt x="71" y="63"/>
                  <a:pt x="74" y="76"/>
                  <a:pt x="68" y="84"/>
                </a:cubicBezTo>
                <a:cubicBezTo>
                  <a:pt x="51" y="84"/>
                  <a:pt x="36" y="84"/>
                  <a:pt x="20" y="84"/>
                </a:cubicBezTo>
                <a:close/>
                <a:moveTo>
                  <a:pt x="4" y="70"/>
                </a:moveTo>
                <a:cubicBezTo>
                  <a:pt x="2" y="69"/>
                  <a:pt x="0" y="66"/>
                  <a:pt x="0" y="63"/>
                </a:cubicBezTo>
                <a:cubicBezTo>
                  <a:pt x="0" y="58"/>
                  <a:pt x="4" y="54"/>
                  <a:pt x="8" y="54"/>
                </a:cubicBezTo>
                <a:cubicBezTo>
                  <a:pt x="10" y="49"/>
                  <a:pt x="15" y="46"/>
                  <a:pt x="20" y="46"/>
                </a:cubicBezTo>
                <a:cubicBezTo>
                  <a:pt x="23" y="46"/>
                  <a:pt x="26" y="47"/>
                  <a:pt x="28" y="48"/>
                </a:cubicBezTo>
                <a:cubicBezTo>
                  <a:pt x="27" y="50"/>
                  <a:pt x="25" y="52"/>
                  <a:pt x="24" y="55"/>
                </a:cubicBezTo>
                <a:cubicBezTo>
                  <a:pt x="16" y="56"/>
                  <a:pt x="10" y="62"/>
                  <a:pt x="10" y="70"/>
                </a:cubicBezTo>
                <a:cubicBezTo>
                  <a:pt x="4" y="70"/>
                  <a:pt x="4" y="70"/>
                  <a:pt x="4" y="70"/>
                </a:cubicBezTo>
                <a:close/>
                <a:moveTo>
                  <a:pt x="23" y="7"/>
                </a:moveTo>
                <a:cubicBezTo>
                  <a:pt x="27" y="11"/>
                  <a:pt x="27" y="11"/>
                  <a:pt x="27" y="11"/>
                </a:cubicBezTo>
                <a:cubicBezTo>
                  <a:pt x="33" y="14"/>
                  <a:pt x="33" y="14"/>
                  <a:pt x="33" y="14"/>
                </a:cubicBezTo>
                <a:cubicBezTo>
                  <a:pt x="29" y="18"/>
                  <a:pt x="29" y="18"/>
                  <a:pt x="29" y="18"/>
                </a:cubicBezTo>
                <a:cubicBezTo>
                  <a:pt x="29" y="25"/>
                  <a:pt x="29" y="25"/>
                  <a:pt x="29" y="25"/>
                </a:cubicBezTo>
                <a:cubicBezTo>
                  <a:pt x="24" y="23"/>
                  <a:pt x="24" y="23"/>
                  <a:pt x="24" y="23"/>
                </a:cubicBezTo>
                <a:cubicBezTo>
                  <a:pt x="17" y="25"/>
                  <a:pt x="17" y="25"/>
                  <a:pt x="17" y="25"/>
                </a:cubicBezTo>
                <a:cubicBezTo>
                  <a:pt x="18" y="19"/>
                  <a:pt x="18" y="19"/>
                  <a:pt x="18" y="19"/>
                </a:cubicBezTo>
                <a:cubicBezTo>
                  <a:pt x="14" y="14"/>
                  <a:pt x="14" y="14"/>
                  <a:pt x="14" y="14"/>
                </a:cubicBezTo>
                <a:cubicBezTo>
                  <a:pt x="19" y="12"/>
                  <a:pt x="19" y="12"/>
                  <a:pt x="19" y="12"/>
                </a:cubicBezTo>
                <a:cubicBezTo>
                  <a:pt x="23" y="7"/>
                  <a:pt x="23" y="7"/>
                  <a:pt x="23" y="7"/>
                </a:cubicBezTo>
                <a:close/>
                <a:moveTo>
                  <a:pt x="10" y="23"/>
                </a:moveTo>
                <a:cubicBezTo>
                  <a:pt x="7" y="26"/>
                  <a:pt x="7" y="26"/>
                  <a:pt x="7" y="26"/>
                </a:cubicBezTo>
                <a:cubicBezTo>
                  <a:pt x="4" y="27"/>
                  <a:pt x="4" y="27"/>
                  <a:pt x="4" y="27"/>
                </a:cubicBezTo>
                <a:cubicBezTo>
                  <a:pt x="6" y="30"/>
                  <a:pt x="6" y="30"/>
                  <a:pt x="6" y="30"/>
                </a:cubicBezTo>
                <a:cubicBezTo>
                  <a:pt x="6" y="33"/>
                  <a:pt x="6" y="33"/>
                  <a:pt x="6" y="33"/>
                </a:cubicBezTo>
                <a:cubicBezTo>
                  <a:pt x="10" y="32"/>
                  <a:pt x="10" y="32"/>
                  <a:pt x="10" y="32"/>
                </a:cubicBezTo>
                <a:cubicBezTo>
                  <a:pt x="13" y="33"/>
                  <a:pt x="13" y="33"/>
                  <a:pt x="13" y="33"/>
                </a:cubicBezTo>
                <a:cubicBezTo>
                  <a:pt x="13" y="30"/>
                  <a:pt x="13" y="30"/>
                  <a:pt x="13" y="30"/>
                </a:cubicBezTo>
                <a:cubicBezTo>
                  <a:pt x="15" y="27"/>
                  <a:pt x="15" y="27"/>
                  <a:pt x="15" y="27"/>
                </a:cubicBezTo>
                <a:cubicBezTo>
                  <a:pt x="12" y="26"/>
                  <a:pt x="12" y="26"/>
                  <a:pt x="12" y="26"/>
                </a:cubicBezTo>
                <a:cubicBezTo>
                  <a:pt x="10" y="23"/>
                  <a:pt x="10" y="23"/>
                  <a:pt x="10" y="23"/>
                </a:cubicBezTo>
                <a:close/>
                <a:moveTo>
                  <a:pt x="45" y="10"/>
                </a:moveTo>
                <a:cubicBezTo>
                  <a:pt x="47" y="13"/>
                  <a:pt x="47" y="13"/>
                  <a:pt x="47" y="13"/>
                </a:cubicBezTo>
                <a:cubicBezTo>
                  <a:pt x="50" y="14"/>
                  <a:pt x="50" y="14"/>
                  <a:pt x="50" y="14"/>
                </a:cubicBezTo>
                <a:cubicBezTo>
                  <a:pt x="48" y="17"/>
                  <a:pt x="48" y="17"/>
                  <a:pt x="48" y="17"/>
                </a:cubicBezTo>
                <a:cubicBezTo>
                  <a:pt x="48" y="21"/>
                  <a:pt x="48" y="21"/>
                  <a:pt x="48" y="21"/>
                </a:cubicBezTo>
                <a:cubicBezTo>
                  <a:pt x="45" y="19"/>
                  <a:pt x="45" y="19"/>
                  <a:pt x="45" y="19"/>
                </a:cubicBezTo>
                <a:cubicBezTo>
                  <a:pt x="41" y="21"/>
                  <a:pt x="41" y="21"/>
                  <a:pt x="41" y="21"/>
                </a:cubicBezTo>
                <a:cubicBezTo>
                  <a:pt x="41" y="17"/>
                  <a:pt x="41" y="17"/>
                  <a:pt x="41" y="17"/>
                </a:cubicBezTo>
                <a:cubicBezTo>
                  <a:pt x="39" y="14"/>
                  <a:pt x="39" y="14"/>
                  <a:pt x="39" y="14"/>
                </a:cubicBezTo>
                <a:cubicBezTo>
                  <a:pt x="42" y="13"/>
                  <a:pt x="42" y="13"/>
                  <a:pt x="42" y="13"/>
                </a:cubicBezTo>
                <a:cubicBezTo>
                  <a:pt x="45" y="10"/>
                  <a:pt x="45" y="10"/>
                  <a:pt x="45" y="10"/>
                </a:cubicBezTo>
                <a:close/>
                <a:moveTo>
                  <a:pt x="62" y="0"/>
                </a:moveTo>
                <a:cubicBezTo>
                  <a:pt x="73" y="3"/>
                  <a:pt x="82" y="13"/>
                  <a:pt x="82" y="24"/>
                </a:cubicBezTo>
                <a:cubicBezTo>
                  <a:pt x="82" y="36"/>
                  <a:pt x="74" y="46"/>
                  <a:pt x="63" y="49"/>
                </a:cubicBezTo>
                <a:cubicBezTo>
                  <a:pt x="59" y="44"/>
                  <a:pt x="53" y="41"/>
                  <a:pt x="46" y="41"/>
                </a:cubicBezTo>
                <a:cubicBezTo>
                  <a:pt x="43" y="41"/>
                  <a:pt x="41" y="41"/>
                  <a:pt x="39" y="42"/>
                </a:cubicBezTo>
                <a:cubicBezTo>
                  <a:pt x="34" y="37"/>
                  <a:pt x="32" y="31"/>
                  <a:pt x="32" y="24"/>
                </a:cubicBezTo>
                <a:cubicBezTo>
                  <a:pt x="32" y="24"/>
                  <a:pt x="32" y="23"/>
                  <a:pt x="32" y="22"/>
                </a:cubicBezTo>
                <a:cubicBezTo>
                  <a:pt x="35" y="29"/>
                  <a:pt x="42" y="34"/>
                  <a:pt x="50" y="34"/>
                </a:cubicBezTo>
                <a:cubicBezTo>
                  <a:pt x="61" y="34"/>
                  <a:pt x="69" y="25"/>
                  <a:pt x="69" y="15"/>
                </a:cubicBezTo>
                <a:cubicBezTo>
                  <a:pt x="69" y="9"/>
                  <a:pt x="67" y="4"/>
                  <a:pt x="62"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 name="Freeform 266"/>
          <p:cNvSpPr>
            <a:spLocks noEditPoints="1"/>
          </p:cNvSpPr>
          <p:nvPr/>
        </p:nvSpPr>
        <p:spPr bwMode="auto">
          <a:xfrm>
            <a:off x="6916695" y="5380335"/>
            <a:ext cx="517301" cy="362328"/>
          </a:xfrm>
          <a:custGeom>
            <a:avLst/>
            <a:gdLst>
              <a:gd name="T0" fmla="*/ 22 w 100"/>
              <a:gd name="T1" fmla="*/ 62 h 70"/>
              <a:gd name="T2" fmla="*/ 25 w 100"/>
              <a:gd name="T3" fmla="*/ 36 h 70"/>
              <a:gd name="T4" fmla="*/ 36 w 100"/>
              <a:gd name="T5" fmla="*/ 31 h 70"/>
              <a:gd name="T6" fmla="*/ 48 w 100"/>
              <a:gd name="T7" fmla="*/ 18 h 70"/>
              <a:gd name="T8" fmla="*/ 85 w 100"/>
              <a:gd name="T9" fmla="*/ 20 h 70"/>
              <a:gd name="T10" fmla="*/ 94 w 100"/>
              <a:gd name="T11" fmla="*/ 42 h 70"/>
              <a:gd name="T12" fmla="*/ 94 w 100"/>
              <a:gd name="T13" fmla="*/ 44 h 70"/>
              <a:gd name="T14" fmla="*/ 100 w 100"/>
              <a:gd name="T15" fmla="*/ 57 h 70"/>
              <a:gd name="T16" fmla="*/ 93 w 100"/>
              <a:gd name="T17" fmla="*/ 70 h 70"/>
              <a:gd name="T18" fmla="*/ 32 w 100"/>
              <a:gd name="T19" fmla="*/ 70 h 70"/>
              <a:gd name="T20" fmla="*/ 11 w 100"/>
              <a:gd name="T21" fmla="*/ 12 h 70"/>
              <a:gd name="T22" fmla="*/ 0 w 100"/>
              <a:gd name="T23" fmla="*/ 25 h 70"/>
              <a:gd name="T24" fmla="*/ 7 w 100"/>
              <a:gd name="T25" fmla="*/ 37 h 70"/>
              <a:gd name="T26" fmla="*/ 19 w 100"/>
              <a:gd name="T27" fmla="*/ 37 h 70"/>
              <a:gd name="T28" fmla="*/ 24 w 100"/>
              <a:gd name="T29" fmla="*/ 31 h 70"/>
              <a:gd name="T30" fmla="*/ 7 w 100"/>
              <a:gd name="T31" fmla="*/ 29 h 70"/>
              <a:gd name="T32" fmla="*/ 9 w 100"/>
              <a:gd name="T33" fmla="*/ 20 h 70"/>
              <a:gd name="T34" fmla="*/ 18 w 100"/>
              <a:gd name="T35" fmla="*/ 18 h 70"/>
              <a:gd name="T36" fmla="*/ 23 w 100"/>
              <a:gd name="T37" fmla="*/ 23 h 70"/>
              <a:gd name="T38" fmla="*/ 25 w 100"/>
              <a:gd name="T39" fmla="*/ 16 h 70"/>
              <a:gd name="T40" fmla="*/ 18 w 100"/>
              <a:gd name="T41" fmla="*/ 12 h 70"/>
              <a:gd name="T42" fmla="*/ 29 w 100"/>
              <a:gd name="T43" fmla="*/ 6 h 70"/>
              <a:gd name="T44" fmla="*/ 41 w 100"/>
              <a:gd name="T45" fmla="*/ 17 h 70"/>
              <a:gd name="T46" fmla="*/ 42 w 100"/>
              <a:gd name="T47" fmla="*/ 6 h 70"/>
              <a:gd name="T48" fmla="*/ 18 w 100"/>
              <a:gd name="T49" fmla="*/ 4 h 70"/>
              <a:gd name="T50" fmla="*/ 11 w 100"/>
              <a:gd name="T51" fmla="*/ 12 h 70"/>
              <a:gd name="T52" fmla="*/ 44 w 100"/>
              <a:gd name="T53" fmla="*/ 30 h 70"/>
              <a:gd name="T54" fmla="*/ 58 w 100"/>
              <a:gd name="T55" fmla="*/ 37 h 70"/>
              <a:gd name="T56" fmla="*/ 62 w 100"/>
              <a:gd name="T57" fmla="*/ 56 h 70"/>
              <a:gd name="T58" fmla="*/ 56 w 100"/>
              <a:gd name="T59" fmla="*/ 55 h 70"/>
              <a:gd name="T60" fmla="*/ 54 w 100"/>
              <a:gd name="T61" fmla="*/ 41 h 70"/>
              <a:gd name="T62" fmla="*/ 37 w 100"/>
              <a:gd name="T63" fmla="*/ 37 h 70"/>
              <a:gd name="T64" fmla="*/ 25 w 100"/>
              <a:gd name="T65" fmla="*/ 51 h 70"/>
              <a:gd name="T66" fmla="*/ 32 w 100"/>
              <a:gd name="T67" fmla="*/ 64 h 70"/>
              <a:gd name="T68" fmla="*/ 94 w 100"/>
              <a:gd name="T69" fmla="*/ 57 h 70"/>
              <a:gd name="T70" fmla="*/ 89 w 100"/>
              <a:gd name="T71" fmla="*/ 48 h 70"/>
              <a:gd name="T72" fmla="*/ 77 w 100"/>
              <a:gd name="T73" fmla="*/ 47 h 70"/>
              <a:gd name="T74" fmla="*/ 84 w 100"/>
              <a:gd name="T75" fmla="*/ 39 h 70"/>
              <a:gd name="T76" fmla="*/ 81 w 100"/>
              <a:gd name="T77" fmla="*/ 24 h 70"/>
              <a:gd name="T78" fmla="*/ 51 w 100"/>
              <a:gd name="T79" fmla="*/ 2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0" h="70">
                <a:moveTo>
                  <a:pt x="30" y="69"/>
                </a:moveTo>
                <a:cubicBezTo>
                  <a:pt x="27" y="67"/>
                  <a:pt x="24" y="65"/>
                  <a:pt x="22" y="62"/>
                </a:cubicBezTo>
                <a:cubicBezTo>
                  <a:pt x="20" y="58"/>
                  <a:pt x="19" y="55"/>
                  <a:pt x="19" y="51"/>
                </a:cubicBezTo>
                <a:cubicBezTo>
                  <a:pt x="19" y="45"/>
                  <a:pt x="22" y="40"/>
                  <a:pt x="25" y="36"/>
                </a:cubicBezTo>
                <a:cubicBezTo>
                  <a:pt x="28" y="34"/>
                  <a:pt x="31" y="32"/>
                  <a:pt x="35" y="31"/>
                </a:cubicBezTo>
                <a:cubicBezTo>
                  <a:pt x="35" y="31"/>
                  <a:pt x="36" y="31"/>
                  <a:pt x="36" y="31"/>
                </a:cubicBezTo>
                <a:cubicBezTo>
                  <a:pt x="36" y="31"/>
                  <a:pt x="37" y="30"/>
                  <a:pt x="38" y="30"/>
                </a:cubicBezTo>
                <a:cubicBezTo>
                  <a:pt x="40" y="25"/>
                  <a:pt x="43" y="21"/>
                  <a:pt x="48" y="18"/>
                </a:cubicBezTo>
                <a:cubicBezTo>
                  <a:pt x="52" y="14"/>
                  <a:pt x="58" y="12"/>
                  <a:pt x="65" y="12"/>
                </a:cubicBezTo>
                <a:cubicBezTo>
                  <a:pt x="73" y="12"/>
                  <a:pt x="80" y="15"/>
                  <a:pt x="85" y="20"/>
                </a:cubicBezTo>
                <a:cubicBezTo>
                  <a:pt x="91" y="26"/>
                  <a:pt x="94" y="33"/>
                  <a:pt x="94" y="41"/>
                </a:cubicBezTo>
                <a:cubicBezTo>
                  <a:pt x="94" y="41"/>
                  <a:pt x="94" y="41"/>
                  <a:pt x="94" y="42"/>
                </a:cubicBezTo>
                <a:cubicBezTo>
                  <a:pt x="94" y="42"/>
                  <a:pt x="94" y="43"/>
                  <a:pt x="94" y="43"/>
                </a:cubicBezTo>
                <a:cubicBezTo>
                  <a:pt x="94" y="43"/>
                  <a:pt x="94" y="43"/>
                  <a:pt x="94" y="44"/>
                </a:cubicBezTo>
                <a:cubicBezTo>
                  <a:pt x="96" y="45"/>
                  <a:pt x="97" y="46"/>
                  <a:pt x="98" y="48"/>
                </a:cubicBezTo>
                <a:cubicBezTo>
                  <a:pt x="100" y="51"/>
                  <a:pt x="100" y="54"/>
                  <a:pt x="100" y="57"/>
                </a:cubicBezTo>
                <a:cubicBezTo>
                  <a:pt x="100" y="61"/>
                  <a:pt x="99" y="65"/>
                  <a:pt x="95" y="69"/>
                </a:cubicBezTo>
                <a:cubicBezTo>
                  <a:pt x="95" y="69"/>
                  <a:pt x="94" y="70"/>
                  <a:pt x="93" y="70"/>
                </a:cubicBezTo>
                <a:cubicBezTo>
                  <a:pt x="93" y="70"/>
                  <a:pt x="93" y="70"/>
                  <a:pt x="93" y="70"/>
                </a:cubicBezTo>
                <a:cubicBezTo>
                  <a:pt x="32" y="70"/>
                  <a:pt x="32" y="70"/>
                  <a:pt x="32" y="70"/>
                </a:cubicBezTo>
                <a:cubicBezTo>
                  <a:pt x="31" y="70"/>
                  <a:pt x="31" y="69"/>
                  <a:pt x="30" y="69"/>
                </a:cubicBezTo>
                <a:close/>
                <a:moveTo>
                  <a:pt x="11" y="12"/>
                </a:moveTo>
                <a:cubicBezTo>
                  <a:pt x="8" y="12"/>
                  <a:pt x="6" y="14"/>
                  <a:pt x="4" y="15"/>
                </a:cubicBezTo>
                <a:cubicBezTo>
                  <a:pt x="2" y="18"/>
                  <a:pt x="0" y="21"/>
                  <a:pt x="0" y="25"/>
                </a:cubicBezTo>
                <a:cubicBezTo>
                  <a:pt x="0" y="28"/>
                  <a:pt x="1" y="30"/>
                  <a:pt x="2" y="32"/>
                </a:cubicBezTo>
                <a:cubicBezTo>
                  <a:pt x="3" y="34"/>
                  <a:pt x="5" y="36"/>
                  <a:pt x="7" y="37"/>
                </a:cubicBezTo>
                <a:cubicBezTo>
                  <a:pt x="8" y="37"/>
                  <a:pt x="8" y="37"/>
                  <a:pt x="9" y="37"/>
                </a:cubicBezTo>
                <a:cubicBezTo>
                  <a:pt x="19" y="37"/>
                  <a:pt x="19" y="37"/>
                  <a:pt x="19" y="37"/>
                </a:cubicBezTo>
                <a:cubicBezTo>
                  <a:pt x="20" y="36"/>
                  <a:pt x="21" y="35"/>
                  <a:pt x="22" y="33"/>
                </a:cubicBezTo>
                <a:cubicBezTo>
                  <a:pt x="23" y="33"/>
                  <a:pt x="24" y="32"/>
                  <a:pt x="24" y="31"/>
                </a:cubicBezTo>
                <a:cubicBezTo>
                  <a:pt x="10" y="31"/>
                  <a:pt x="10" y="31"/>
                  <a:pt x="10" y="31"/>
                </a:cubicBezTo>
                <a:cubicBezTo>
                  <a:pt x="9" y="31"/>
                  <a:pt x="8" y="30"/>
                  <a:pt x="7" y="29"/>
                </a:cubicBezTo>
                <a:cubicBezTo>
                  <a:pt x="7" y="28"/>
                  <a:pt x="6" y="26"/>
                  <a:pt x="6" y="25"/>
                </a:cubicBezTo>
                <a:cubicBezTo>
                  <a:pt x="6" y="23"/>
                  <a:pt x="7" y="21"/>
                  <a:pt x="9" y="20"/>
                </a:cubicBezTo>
                <a:cubicBezTo>
                  <a:pt x="10" y="19"/>
                  <a:pt x="11" y="18"/>
                  <a:pt x="12" y="18"/>
                </a:cubicBezTo>
                <a:cubicBezTo>
                  <a:pt x="14" y="17"/>
                  <a:pt x="16" y="17"/>
                  <a:pt x="18" y="18"/>
                </a:cubicBezTo>
                <a:cubicBezTo>
                  <a:pt x="19" y="18"/>
                  <a:pt x="20" y="19"/>
                  <a:pt x="21" y="20"/>
                </a:cubicBezTo>
                <a:cubicBezTo>
                  <a:pt x="22" y="21"/>
                  <a:pt x="22" y="22"/>
                  <a:pt x="23" y="23"/>
                </a:cubicBezTo>
                <a:cubicBezTo>
                  <a:pt x="23" y="26"/>
                  <a:pt x="28" y="25"/>
                  <a:pt x="28" y="22"/>
                </a:cubicBezTo>
                <a:cubicBezTo>
                  <a:pt x="28" y="20"/>
                  <a:pt x="27" y="17"/>
                  <a:pt x="25" y="16"/>
                </a:cubicBezTo>
                <a:cubicBezTo>
                  <a:pt x="24" y="14"/>
                  <a:pt x="22" y="13"/>
                  <a:pt x="19" y="12"/>
                </a:cubicBezTo>
                <a:cubicBezTo>
                  <a:pt x="19" y="12"/>
                  <a:pt x="19" y="12"/>
                  <a:pt x="18" y="12"/>
                </a:cubicBezTo>
                <a:cubicBezTo>
                  <a:pt x="19" y="11"/>
                  <a:pt x="20" y="10"/>
                  <a:pt x="21" y="9"/>
                </a:cubicBezTo>
                <a:cubicBezTo>
                  <a:pt x="23" y="7"/>
                  <a:pt x="26" y="6"/>
                  <a:pt x="29" y="6"/>
                </a:cubicBezTo>
                <a:cubicBezTo>
                  <a:pt x="32" y="6"/>
                  <a:pt x="35" y="8"/>
                  <a:pt x="38" y="10"/>
                </a:cubicBezTo>
                <a:cubicBezTo>
                  <a:pt x="39" y="12"/>
                  <a:pt x="41" y="14"/>
                  <a:pt x="41" y="17"/>
                </a:cubicBezTo>
                <a:cubicBezTo>
                  <a:pt x="42" y="16"/>
                  <a:pt x="44" y="14"/>
                  <a:pt x="46" y="13"/>
                </a:cubicBezTo>
                <a:cubicBezTo>
                  <a:pt x="45" y="10"/>
                  <a:pt x="44" y="8"/>
                  <a:pt x="42" y="6"/>
                </a:cubicBezTo>
                <a:cubicBezTo>
                  <a:pt x="38" y="3"/>
                  <a:pt x="34" y="0"/>
                  <a:pt x="29" y="0"/>
                </a:cubicBezTo>
                <a:cubicBezTo>
                  <a:pt x="25" y="0"/>
                  <a:pt x="21" y="2"/>
                  <a:pt x="18" y="4"/>
                </a:cubicBezTo>
                <a:cubicBezTo>
                  <a:pt x="15" y="6"/>
                  <a:pt x="13" y="9"/>
                  <a:pt x="12" y="12"/>
                </a:cubicBezTo>
                <a:cubicBezTo>
                  <a:pt x="12" y="12"/>
                  <a:pt x="11" y="12"/>
                  <a:pt x="11" y="12"/>
                </a:cubicBezTo>
                <a:cubicBezTo>
                  <a:pt x="11" y="12"/>
                  <a:pt x="11" y="12"/>
                  <a:pt x="11" y="12"/>
                </a:cubicBezTo>
                <a:close/>
                <a:moveTo>
                  <a:pt x="44" y="30"/>
                </a:moveTo>
                <a:cubicBezTo>
                  <a:pt x="46" y="31"/>
                  <a:pt x="47" y="31"/>
                  <a:pt x="48" y="31"/>
                </a:cubicBezTo>
                <a:cubicBezTo>
                  <a:pt x="52" y="32"/>
                  <a:pt x="56" y="34"/>
                  <a:pt x="58" y="37"/>
                </a:cubicBezTo>
                <a:cubicBezTo>
                  <a:pt x="60" y="39"/>
                  <a:pt x="62" y="43"/>
                  <a:pt x="62" y="46"/>
                </a:cubicBezTo>
                <a:cubicBezTo>
                  <a:pt x="63" y="49"/>
                  <a:pt x="63" y="53"/>
                  <a:pt x="62" y="56"/>
                </a:cubicBezTo>
                <a:cubicBezTo>
                  <a:pt x="61" y="58"/>
                  <a:pt x="60" y="59"/>
                  <a:pt x="58" y="58"/>
                </a:cubicBezTo>
                <a:cubicBezTo>
                  <a:pt x="56" y="58"/>
                  <a:pt x="56" y="56"/>
                  <a:pt x="56" y="55"/>
                </a:cubicBezTo>
                <a:cubicBezTo>
                  <a:pt x="57" y="52"/>
                  <a:pt x="57" y="49"/>
                  <a:pt x="56" y="47"/>
                </a:cubicBezTo>
                <a:cubicBezTo>
                  <a:pt x="56" y="45"/>
                  <a:pt x="55" y="42"/>
                  <a:pt x="54" y="41"/>
                </a:cubicBezTo>
                <a:cubicBezTo>
                  <a:pt x="52" y="39"/>
                  <a:pt x="50" y="38"/>
                  <a:pt x="47" y="37"/>
                </a:cubicBezTo>
                <a:cubicBezTo>
                  <a:pt x="44" y="36"/>
                  <a:pt x="41" y="36"/>
                  <a:pt x="37" y="37"/>
                </a:cubicBezTo>
                <a:cubicBezTo>
                  <a:pt x="34" y="37"/>
                  <a:pt x="32" y="39"/>
                  <a:pt x="30" y="41"/>
                </a:cubicBezTo>
                <a:cubicBezTo>
                  <a:pt x="27" y="43"/>
                  <a:pt x="25" y="47"/>
                  <a:pt x="25" y="51"/>
                </a:cubicBezTo>
                <a:cubicBezTo>
                  <a:pt x="25" y="54"/>
                  <a:pt x="26" y="56"/>
                  <a:pt x="27" y="59"/>
                </a:cubicBezTo>
                <a:cubicBezTo>
                  <a:pt x="29" y="61"/>
                  <a:pt x="30" y="62"/>
                  <a:pt x="32" y="64"/>
                </a:cubicBezTo>
                <a:cubicBezTo>
                  <a:pt x="92" y="64"/>
                  <a:pt x="92" y="64"/>
                  <a:pt x="92" y="64"/>
                </a:cubicBezTo>
                <a:cubicBezTo>
                  <a:pt x="93" y="61"/>
                  <a:pt x="94" y="59"/>
                  <a:pt x="94" y="57"/>
                </a:cubicBezTo>
                <a:cubicBezTo>
                  <a:pt x="94" y="55"/>
                  <a:pt x="94" y="53"/>
                  <a:pt x="93" y="51"/>
                </a:cubicBezTo>
                <a:cubicBezTo>
                  <a:pt x="92" y="50"/>
                  <a:pt x="91" y="49"/>
                  <a:pt x="89" y="48"/>
                </a:cubicBezTo>
                <a:cubicBezTo>
                  <a:pt x="87" y="47"/>
                  <a:pt x="84" y="47"/>
                  <a:pt x="80" y="48"/>
                </a:cubicBezTo>
                <a:cubicBezTo>
                  <a:pt x="79" y="48"/>
                  <a:pt x="78" y="48"/>
                  <a:pt x="77" y="47"/>
                </a:cubicBezTo>
                <a:cubicBezTo>
                  <a:pt x="76" y="46"/>
                  <a:pt x="76" y="44"/>
                  <a:pt x="77" y="43"/>
                </a:cubicBezTo>
                <a:cubicBezTo>
                  <a:pt x="79" y="41"/>
                  <a:pt x="82" y="40"/>
                  <a:pt x="84" y="39"/>
                </a:cubicBezTo>
                <a:cubicBezTo>
                  <a:pt x="85" y="39"/>
                  <a:pt x="87" y="39"/>
                  <a:pt x="88" y="39"/>
                </a:cubicBezTo>
                <a:cubicBezTo>
                  <a:pt x="87" y="33"/>
                  <a:pt x="85" y="28"/>
                  <a:pt x="81" y="24"/>
                </a:cubicBezTo>
                <a:cubicBezTo>
                  <a:pt x="77" y="20"/>
                  <a:pt x="71" y="18"/>
                  <a:pt x="65" y="18"/>
                </a:cubicBezTo>
                <a:cubicBezTo>
                  <a:pt x="60" y="18"/>
                  <a:pt x="55" y="19"/>
                  <a:pt x="51" y="22"/>
                </a:cubicBezTo>
                <a:cubicBezTo>
                  <a:pt x="48" y="24"/>
                  <a:pt x="46" y="27"/>
                  <a:pt x="44" y="3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Freeform 267"/>
          <p:cNvSpPr>
            <a:spLocks noEditPoints="1"/>
          </p:cNvSpPr>
          <p:nvPr/>
        </p:nvSpPr>
        <p:spPr bwMode="auto">
          <a:xfrm>
            <a:off x="4779831" y="5354143"/>
            <a:ext cx="510752" cy="423444"/>
          </a:xfrm>
          <a:custGeom>
            <a:avLst/>
            <a:gdLst>
              <a:gd name="T0" fmla="*/ 99 w 99"/>
              <a:gd name="T1" fmla="*/ 33 h 82"/>
              <a:gd name="T2" fmla="*/ 7 w 99"/>
              <a:gd name="T3" fmla="*/ 55 h 82"/>
              <a:gd name="T4" fmla="*/ 7 w 99"/>
              <a:gd name="T5" fmla="*/ 27 h 82"/>
              <a:gd name="T6" fmla="*/ 29 w 99"/>
              <a:gd name="T7" fmla="*/ 12 h 82"/>
              <a:gd name="T8" fmla="*/ 22 w 99"/>
              <a:gd name="T9" fmla="*/ 17 h 82"/>
              <a:gd name="T10" fmla="*/ 72 w 99"/>
              <a:gd name="T11" fmla="*/ 17 h 82"/>
              <a:gd name="T12" fmla="*/ 67 w 99"/>
              <a:gd name="T13" fmla="*/ 9 h 82"/>
              <a:gd name="T14" fmla="*/ 69 w 99"/>
              <a:gd name="T15" fmla="*/ 69 h 82"/>
              <a:gd name="T16" fmla="*/ 75 w 99"/>
              <a:gd name="T17" fmla="*/ 66 h 82"/>
              <a:gd name="T18" fmla="*/ 27 w 99"/>
              <a:gd name="T19" fmla="*/ 66 h 82"/>
              <a:gd name="T20" fmla="*/ 32 w 99"/>
              <a:gd name="T21" fmla="*/ 73 h 82"/>
              <a:gd name="T22" fmla="*/ 85 w 99"/>
              <a:gd name="T23" fmla="*/ 21 h 82"/>
              <a:gd name="T24" fmla="*/ 49 w 99"/>
              <a:gd name="T25" fmla="*/ 0 h 82"/>
              <a:gd name="T26" fmla="*/ 49 w 99"/>
              <a:gd name="T27" fmla="*/ 82 h 82"/>
              <a:gd name="T28" fmla="*/ 84 w 99"/>
              <a:gd name="T29" fmla="*/ 62 h 82"/>
              <a:gd name="T30" fmla="*/ 40 w 99"/>
              <a:gd name="T31" fmla="*/ 13 h 82"/>
              <a:gd name="T32" fmla="*/ 32 w 99"/>
              <a:gd name="T33" fmla="*/ 17 h 82"/>
              <a:gd name="T34" fmla="*/ 59 w 99"/>
              <a:gd name="T35" fmla="*/ 17 h 82"/>
              <a:gd name="T36" fmla="*/ 56 w 99"/>
              <a:gd name="T37" fmla="*/ 6 h 82"/>
              <a:gd name="T38" fmla="*/ 58 w 99"/>
              <a:gd name="T39" fmla="*/ 69 h 82"/>
              <a:gd name="T40" fmla="*/ 66 w 99"/>
              <a:gd name="T41" fmla="*/ 66 h 82"/>
              <a:gd name="T42" fmla="*/ 40 w 99"/>
              <a:gd name="T43" fmla="*/ 66 h 82"/>
              <a:gd name="T44" fmla="*/ 43 w 99"/>
              <a:gd name="T45" fmla="*/ 76 h 82"/>
              <a:gd name="T46" fmla="*/ 45 w 99"/>
              <a:gd name="T47" fmla="*/ 68 h 82"/>
              <a:gd name="T48" fmla="*/ 54 w 99"/>
              <a:gd name="T49" fmla="*/ 66 h 82"/>
              <a:gd name="T50" fmla="*/ 45 w 99"/>
              <a:gd name="T51" fmla="*/ 14 h 82"/>
              <a:gd name="T52" fmla="*/ 54 w 99"/>
              <a:gd name="T53" fmla="*/ 14 h 82"/>
              <a:gd name="T54" fmla="*/ 26 w 99"/>
              <a:gd name="T55" fmla="*/ 31 h 82"/>
              <a:gd name="T56" fmla="*/ 18 w 99"/>
              <a:gd name="T57" fmla="*/ 31 h 82"/>
              <a:gd name="T58" fmla="*/ 22 w 99"/>
              <a:gd name="T59" fmla="*/ 41 h 82"/>
              <a:gd name="T60" fmla="*/ 44 w 99"/>
              <a:gd name="T61" fmla="*/ 52 h 82"/>
              <a:gd name="T62" fmla="*/ 40 w 99"/>
              <a:gd name="T63" fmla="*/ 42 h 82"/>
              <a:gd name="T64" fmla="*/ 40 w 99"/>
              <a:gd name="T65" fmla="*/ 39 h 82"/>
              <a:gd name="T66" fmla="*/ 44 w 99"/>
              <a:gd name="T67" fmla="*/ 31 h 82"/>
              <a:gd name="T68" fmla="*/ 44 w 99"/>
              <a:gd name="T69" fmla="*/ 52 h 82"/>
              <a:gd name="T70" fmla="*/ 63 w 99"/>
              <a:gd name="T71" fmla="*/ 41 h 82"/>
              <a:gd name="T72" fmla="*/ 55 w 99"/>
              <a:gd name="T73" fmla="*/ 41 h 82"/>
              <a:gd name="T74" fmla="*/ 52 w 99"/>
              <a:gd name="T75" fmla="*/ 52 h 82"/>
              <a:gd name="T76" fmla="*/ 60 w 99"/>
              <a:gd name="T77" fmla="*/ 52 h 82"/>
              <a:gd name="T78" fmla="*/ 73 w 99"/>
              <a:gd name="T79" fmla="*/ 44 h 82"/>
              <a:gd name="T80" fmla="*/ 84 w 99"/>
              <a:gd name="T81" fmla="*/ 48 h 82"/>
              <a:gd name="T82" fmla="*/ 79 w 99"/>
              <a:gd name="T83" fmla="*/ 39 h 82"/>
              <a:gd name="T84" fmla="*/ 79 w 99"/>
              <a:gd name="T85" fmla="*/ 34 h 82"/>
              <a:gd name="T86" fmla="*/ 83 w 99"/>
              <a:gd name="T87" fmla="*/ 38 h 82"/>
              <a:gd name="T88" fmla="*/ 73 w 99"/>
              <a:gd name="T89" fmla="*/ 35 h 82"/>
              <a:gd name="T90" fmla="*/ 78 w 99"/>
              <a:gd name="T91" fmla="*/ 43 h 82"/>
              <a:gd name="T92" fmla="*/ 78 w 99"/>
              <a:gd name="T93" fmla="*/ 49 h 82"/>
              <a:gd name="T94" fmla="*/ 73 w 99"/>
              <a:gd name="T95" fmla="*/ 4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 h="82">
                <a:moveTo>
                  <a:pt x="7" y="27"/>
                </a:moveTo>
                <a:cubicBezTo>
                  <a:pt x="92" y="27"/>
                  <a:pt x="92" y="27"/>
                  <a:pt x="92" y="27"/>
                </a:cubicBezTo>
                <a:cubicBezTo>
                  <a:pt x="96" y="27"/>
                  <a:pt x="99" y="30"/>
                  <a:pt x="99" y="33"/>
                </a:cubicBezTo>
                <a:cubicBezTo>
                  <a:pt x="99" y="48"/>
                  <a:pt x="99" y="48"/>
                  <a:pt x="99" y="48"/>
                </a:cubicBezTo>
                <a:cubicBezTo>
                  <a:pt x="99" y="52"/>
                  <a:pt x="96" y="55"/>
                  <a:pt x="92" y="55"/>
                </a:cubicBezTo>
                <a:cubicBezTo>
                  <a:pt x="7" y="55"/>
                  <a:pt x="7" y="55"/>
                  <a:pt x="7" y="55"/>
                </a:cubicBezTo>
                <a:cubicBezTo>
                  <a:pt x="3" y="55"/>
                  <a:pt x="0" y="52"/>
                  <a:pt x="0" y="48"/>
                </a:cubicBezTo>
                <a:cubicBezTo>
                  <a:pt x="0" y="33"/>
                  <a:pt x="0" y="33"/>
                  <a:pt x="0" y="33"/>
                </a:cubicBezTo>
                <a:cubicBezTo>
                  <a:pt x="0" y="30"/>
                  <a:pt x="3" y="27"/>
                  <a:pt x="7" y="27"/>
                </a:cubicBezTo>
                <a:close/>
                <a:moveTo>
                  <a:pt x="22" y="17"/>
                </a:moveTo>
                <a:cubicBezTo>
                  <a:pt x="27" y="17"/>
                  <a:pt x="27" y="17"/>
                  <a:pt x="27" y="17"/>
                </a:cubicBezTo>
                <a:cubicBezTo>
                  <a:pt x="28" y="15"/>
                  <a:pt x="28" y="14"/>
                  <a:pt x="29" y="12"/>
                </a:cubicBezTo>
                <a:cubicBezTo>
                  <a:pt x="30" y="11"/>
                  <a:pt x="31" y="10"/>
                  <a:pt x="32" y="9"/>
                </a:cubicBezTo>
                <a:cubicBezTo>
                  <a:pt x="29" y="11"/>
                  <a:pt x="26" y="13"/>
                  <a:pt x="24" y="15"/>
                </a:cubicBezTo>
                <a:cubicBezTo>
                  <a:pt x="23" y="16"/>
                  <a:pt x="23" y="16"/>
                  <a:pt x="22" y="17"/>
                </a:cubicBezTo>
                <a:close/>
                <a:moveTo>
                  <a:pt x="67" y="9"/>
                </a:moveTo>
                <a:cubicBezTo>
                  <a:pt x="68" y="10"/>
                  <a:pt x="68" y="11"/>
                  <a:pt x="69" y="12"/>
                </a:cubicBezTo>
                <a:cubicBezTo>
                  <a:pt x="70" y="14"/>
                  <a:pt x="71" y="15"/>
                  <a:pt x="72" y="17"/>
                </a:cubicBezTo>
                <a:cubicBezTo>
                  <a:pt x="76" y="17"/>
                  <a:pt x="76" y="17"/>
                  <a:pt x="76" y="17"/>
                </a:cubicBezTo>
                <a:cubicBezTo>
                  <a:pt x="76" y="16"/>
                  <a:pt x="75" y="16"/>
                  <a:pt x="75" y="15"/>
                </a:cubicBezTo>
                <a:cubicBezTo>
                  <a:pt x="72" y="13"/>
                  <a:pt x="70" y="11"/>
                  <a:pt x="67" y="9"/>
                </a:cubicBezTo>
                <a:close/>
                <a:moveTo>
                  <a:pt x="75" y="66"/>
                </a:moveTo>
                <a:cubicBezTo>
                  <a:pt x="71" y="66"/>
                  <a:pt x="71" y="66"/>
                  <a:pt x="71" y="66"/>
                </a:cubicBezTo>
                <a:cubicBezTo>
                  <a:pt x="71" y="67"/>
                  <a:pt x="70" y="68"/>
                  <a:pt x="69" y="69"/>
                </a:cubicBezTo>
                <a:cubicBezTo>
                  <a:pt x="68" y="70"/>
                  <a:pt x="68" y="72"/>
                  <a:pt x="67" y="73"/>
                </a:cubicBezTo>
                <a:cubicBezTo>
                  <a:pt x="70" y="71"/>
                  <a:pt x="72" y="69"/>
                  <a:pt x="75" y="66"/>
                </a:cubicBezTo>
                <a:cubicBezTo>
                  <a:pt x="75" y="66"/>
                  <a:pt x="75" y="66"/>
                  <a:pt x="75" y="66"/>
                </a:cubicBezTo>
                <a:close/>
                <a:moveTo>
                  <a:pt x="32" y="73"/>
                </a:moveTo>
                <a:cubicBezTo>
                  <a:pt x="31" y="72"/>
                  <a:pt x="30" y="70"/>
                  <a:pt x="29" y="69"/>
                </a:cubicBezTo>
                <a:cubicBezTo>
                  <a:pt x="29" y="68"/>
                  <a:pt x="28" y="67"/>
                  <a:pt x="27" y="66"/>
                </a:cubicBezTo>
                <a:cubicBezTo>
                  <a:pt x="23" y="66"/>
                  <a:pt x="23" y="66"/>
                  <a:pt x="23" y="66"/>
                </a:cubicBezTo>
                <a:cubicBezTo>
                  <a:pt x="23" y="66"/>
                  <a:pt x="23" y="66"/>
                  <a:pt x="24" y="66"/>
                </a:cubicBezTo>
                <a:cubicBezTo>
                  <a:pt x="26" y="69"/>
                  <a:pt x="29" y="71"/>
                  <a:pt x="32" y="73"/>
                </a:cubicBezTo>
                <a:close/>
                <a:moveTo>
                  <a:pt x="49" y="0"/>
                </a:moveTo>
                <a:cubicBezTo>
                  <a:pt x="61" y="0"/>
                  <a:pt x="71" y="5"/>
                  <a:pt x="78" y="12"/>
                </a:cubicBezTo>
                <a:cubicBezTo>
                  <a:pt x="81" y="15"/>
                  <a:pt x="83" y="18"/>
                  <a:pt x="85" y="21"/>
                </a:cubicBezTo>
                <a:cubicBezTo>
                  <a:pt x="14" y="21"/>
                  <a:pt x="14" y="21"/>
                  <a:pt x="14" y="21"/>
                </a:cubicBezTo>
                <a:cubicBezTo>
                  <a:pt x="15" y="18"/>
                  <a:pt x="18" y="15"/>
                  <a:pt x="20" y="12"/>
                </a:cubicBezTo>
                <a:cubicBezTo>
                  <a:pt x="28" y="5"/>
                  <a:pt x="38" y="0"/>
                  <a:pt x="49" y="0"/>
                </a:cubicBezTo>
                <a:close/>
                <a:moveTo>
                  <a:pt x="84" y="62"/>
                </a:moveTo>
                <a:cubicBezTo>
                  <a:pt x="83" y="65"/>
                  <a:pt x="81" y="67"/>
                  <a:pt x="78" y="70"/>
                </a:cubicBezTo>
                <a:cubicBezTo>
                  <a:pt x="71" y="77"/>
                  <a:pt x="61" y="82"/>
                  <a:pt x="49" y="82"/>
                </a:cubicBezTo>
                <a:cubicBezTo>
                  <a:pt x="38" y="82"/>
                  <a:pt x="28" y="77"/>
                  <a:pt x="20" y="70"/>
                </a:cubicBezTo>
                <a:cubicBezTo>
                  <a:pt x="18" y="67"/>
                  <a:pt x="16" y="65"/>
                  <a:pt x="14" y="62"/>
                </a:cubicBezTo>
                <a:cubicBezTo>
                  <a:pt x="84" y="62"/>
                  <a:pt x="84" y="62"/>
                  <a:pt x="84" y="62"/>
                </a:cubicBezTo>
                <a:close/>
                <a:moveTo>
                  <a:pt x="32" y="17"/>
                </a:moveTo>
                <a:cubicBezTo>
                  <a:pt x="40" y="17"/>
                  <a:pt x="40" y="17"/>
                  <a:pt x="40" y="17"/>
                </a:cubicBezTo>
                <a:cubicBezTo>
                  <a:pt x="40" y="15"/>
                  <a:pt x="40" y="14"/>
                  <a:pt x="40" y="13"/>
                </a:cubicBezTo>
                <a:cubicBezTo>
                  <a:pt x="41" y="10"/>
                  <a:pt x="42" y="8"/>
                  <a:pt x="43" y="6"/>
                </a:cubicBezTo>
                <a:cubicBezTo>
                  <a:pt x="39" y="8"/>
                  <a:pt x="36" y="11"/>
                  <a:pt x="33" y="15"/>
                </a:cubicBezTo>
                <a:cubicBezTo>
                  <a:pt x="33" y="15"/>
                  <a:pt x="32" y="16"/>
                  <a:pt x="32" y="17"/>
                </a:cubicBezTo>
                <a:close/>
                <a:moveTo>
                  <a:pt x="56" y="6"/>
                </a:moveTo>
                <a:cubicBezTo>
                  <a:pt x="57" y="8"/>
                  <a:pt x="57" y="10"/>
                  <a:pt x="58" y="13"/>
                </a:cubicBezTo>
                <a:cubicBezTo>
                  <a:pt x="58" y="14"/>
                  <a:pt x="59" y="15"/>
                  <a:pt x="59" y="17"/>
                </a:cubicBezTo>
                <a:cubicBezTo>
                  <a:pt x="66" y="17"/>
                  <a:pt x="66" y="17"/>
                  <a:pt x="66" y="17"/>
                </a:cubicBezTo>
                <a:cubicBezTo>
                  <a:pt x="66" y="16"/>
                  <a:pt x="66" y="15"/>
                  <a:pt x="65" y="15"/>
                </a:cubicBezTo>
                <a:cubicBezTo>
                  <a:pt x="63" y="11"/>
                  <a:pt x="59" y="8"/>
                  <a:pt x="56" y="6"/>
                </a:cubicBezTo>
                <a:close/>
                <a:moveTo>
                  <a:pt x="66" y="66"/>
                </a:moveTo>
                <a:cubicBezTo>
                  <a:pt x="59" y="66"/>
                  <a:pt x="59" y="66"/>
                  <a:pt x="59" y="66"/>
                </a:cubicBezTo>
                <a:cubicBezTo>
                  <a:pt x="58" y="67"/>
                  <a:pt x="58" y="68"/>
                  <a:pt x="58" y="69"/>
                </a:cubicBezTo>
                <a:cubicBezTo>
                  <a:pt x="57" y="71"/>
                  <a:pt x="57" y="74"/>
                  <a:pt x="56" y="76"/>
                </a:cubicBezTo>
                <a:cubicBezTo>
                  <a:pt x="59" y="74"/>
                  <a:pt x="63" y="71"/>
                  <a:pt x="65" y="67"/>
                </a:cubicBezTo>
                <a:cubicBezTo>
                  <a:pt x="66" y="67"/>
                  <a:pt x="66" y="66"/>
                  <a:pt x="66" y="66"/>
                </a:cubicBezTo>
                <a:close/>
                <a:moveTo>
                  <a:pt x="43" y="76"/>
                </a:moveTo>
                <a:cubicBezTo>
                  <a:pt x="42" y="74"/>
                  <a:pt x="41" y="71"/>
                  <a:pt x="40" y="69"/>
                </a:cubicBezTo>
                <a:cubicBezTo>
                  <a:pt x="40" y="68"/>
                  <a:pt x="40" y="67"/>
                  <a:pt x="40" y="66"/>
                </a:cubicBezTo>
                <a:cubicBezTo>
                  <a:pt x="33" y="66"/>
                  <a:pt x="33" y="66"/>
                  <a:pt x="33" y="66"/>
                </a:cubicBezTo>
                <a:cubicBezTo>
                  <a:pt x="33" y="66"/>
                  <a:pt x="33" y="67"/>
                  <a:pt x="33" y="67"/>
                </a:cubicBezTo>
                <a:cubicBezTo>
                  <a:pt x="36" y="71"/>
                  <a:pt x="39" y="74"/>
                  <a:pt x="43" y="76"/>
                </a:cubicBezTo>
                <a:close/>
                <a:moveTo>
                  <a:pt x="54" y="66"/>
                </a:moveTo>
                <a:cubicBezTo>
                  <a:pt x="45" y="66"/>
                  <a:pt x="45" y="66"/>
                  <a:pt x="45" y="66"/>
                </a:cubicBezTo>
                <a:cubicBezTo>
                  <a:pt x="45" y="66"/>
                  <a:pt x="45" y="67"/>
                  <a:pt x="45" y="68"/>
                </a:cubicBezTo>
                <a:cubicBezTo>
                  <a:pt x="46" y="73"/>
                  <a:pt x="48" y="77"/>
                  <a:pt x="49" y="77"/>
                </a:cubicBezTo>
                <a:cubicBezTo>
                  <a:pt x="51" y="77"/>
                  <a:pt x="52" y="73"/>
                  <a:pt x="54" y="68"/>
                </a:cubicBezTo>
                <a:cubicBezTo>
                  <a:pt x="54" y="67"/>
                  <a:pt x="54" y="66"/>
                  <a:pt x="54" y="66"/>
                </a:cubicBezTo>
                <a:close/>
                <a:moveTo>
                  <a:pt x="54" y="14"/>
                </a:moveTo>
                <a:cubicBezTo>
                  <a:pt x="52" y="8"/>
                  <a:pt x="51" y="5"/>
                  <a:pt x="49" y="5"/>
                </a:cubicBezTo>
                <a:cubicBezTo>
                  <a:pt x="48" y="5"/>
                  <a:pt x="46" y="8"/>
                  <a:pt x="45" y="14"/>
                </a:cubicBezTo>
                <a:cubicBezTo>
                  <a:pt x="45" y="15"/>
                  <a:pt x="45" y="16"/>
                  <a:pt x="44" y="17"/>
                </a:cubicBezTo>
                <a:cubicBezTo>
                  <a:pt x="54" y="17"/>
                  <a:pt x="54" y="17"/>
                  <a:pt x="54" y="17"/>
                </a:cubicBezTo>
                <a:cubicBezTo>
                  <a:pt x="54" y="16"/>
                  <a:pt x="54" y="15"/>
                  <a:pt x="54" y="14"/>
                </a:cubicBezTo>
                <a:close/>
                <a:moveTo>
                  <a:pt x="30" y="52"/>
                </a:moveTo>
                <a:cubicBezTo>
                  <a:pt x="30" y="31"/>
                  <a:pt x="30" y="31"/>
                  <a:pt x="30" y="31"/>
                </a:cubicBezTo>
                <a:cubicBezTo>
                  <a:pt x="26" y="31"/>
                  <a:pt x="26" y="31"/>
                  <a:pt x="26" y="31"/>
                </a:cubicBezTo>
                <a:cubicBezTo>
                  <a:pt x="26" y="41"/>
                  <a:pt x="26" y="41"/>
                  <a:pt x="26" y="41"/>
                </a:cubicBezTo>
                <a:cubicBezTo>
                  <a:pt x="23" y="31"/>
                  <a:pt x="23" y="31"/>
                  <a:pt x="23" y="31"/>
                </a:cubicBezTo>
                <a:cubicBezTo>
                  <a:pt x="18" y="31"/>
                  <a:pt x="18" y="31"/>
                  <a:pt x="18" y="31"/>
                </a:cubicBezTo>
                <a:cubicBezTo>
                  <a:pt x="18" y="52"/>
                  <a:pt x="18" y="52"/>
                  <a:pt x="18" y="52"/>
                </a:cubicBezTo>
                <a:cubicBezTo>
                  <a:pt x="22" y="52"/>
                  <a:pt x="22" y="52"/>
                  <a:pt x="22" y="52"/>
                </a:cubicBezTo>
                <a:cubicBezTo>
                  <a:pt x="22" y="41"/>
                  <a:pt x="22" y="41"/>
                  <a:pt x="22" y="41"/>
                </a:cubicBezTo>
                <a:cubicBezTo>
                  <a:pt x="25" y="52"/>
                  <a:pt x="25" y="52"/>
                  <a:pt x="25" y="52"/>
                </a:cubicBezTo>
                <a:cubicBezTo>
                  <a:pt x="30" y="52"/>
                  <a:pt x="30" y="52"/>
                  <a:pt x="30" y="52"/>
                </a:cubicBezTo>
                <a:close/>
                <a:moveTo>
                  <a:pt x="44" y="52"/>
                </a:moveTo>
                <a:cubicBezTo>
                  <a:pt x="44" y="49"/>
                  <a:pt x="44" y="49"/>
                  <a:pt x="44" y="49"/>
                </a:cubicBezTo>
                <a:cubicBezTo>
                  <a:pt x="40" y="49"/>
                  <a:pt x="40" y="49"/>
                  <a:pt x="40" y="49"/>
                </a:cubicBezTo>
                <a:cubicBezTo>
                  <a:pt x="40" y="42"/>
                  <a:pt x="40" y="42"/>
                  <a:pt x="40" y="42"/>
                </a:cubicBezTo>
                <a:cubicBezTo>
                  <a:pt x="44" y="42"/>
                  <a:pt x="44" y="42"/>
                  <a:pt x="44" y="42"/>
                </a:cubicBezTo>
                <a:cubicBezTo>
                  <a:pt x="44" y="39"/>
                  <a:pt x="44" y="39"/>
                  <a:pt x="44" y="39"/>
                </a:cubicBezTo>
                <a:cubicBezTo>
                  <a:pt x="40" y="39"/>
                  <a:pt x="40" y="39"/>
                  <a:pt x="40" y="39"/>
                </a:cubicBezTo>
                <a:cubicBezTo>
                  <a:pt x="40" y="34"/>
                  <a:pt x="40" y="34"/>
                  <a:pt x="40" y="34"/>
                </a:cubicBezTo>
                <a:cubicBezTo>
                  <a:pt x="44" y="34"/>
                  <a:pt x="44" y="34"/>
                  <a:pt x="44" y="34"/>
                </a:cubicBezTo>
                <a:cubicBezTo>
                  <a:pt x="44" y="31"/>
                  <a:pt x="44" y="31"/>
                  <a:pt x="44" y="31"/>
                </a:cubicBezTo>
                <a:cubicBezTo>
                  <a:pt x="36" y="31"/>
                  <a:pt x="36" y="31"/>
                  <a:pt x="36" y="31"/>
                </a:cubicBezTo>
                <a:cubicBezTo>
                  <a:pt x="36" y="52"/>
                  <a:pt x="36" y="52"/>
                  <a:pt x="36" y="52"/>
                </a:cubicBezTo>
                <a:cubicBezTo>
                  <a:pt x="44" y="52"/>
                  <a:pt x="44" y="52"/>
                  <a:pt x="44" y="52"/>
                </a:cubicBezTo>
                <a:close/>
                <a:moveTo>
                  <a:pt x="68" y="31"/>
                </a:moveTo>
                <a:cubicBezTo>
                  <a:pt x="64" y="31"/>
                  <a:pt x="64" y="31"/>
                  <a:pt x="64" y="31"/>
                </a:cubicBezTo>
                <a:cubicBezTo>
                  <a:pt x="63" y="41"/>
                  <a:pt x="63" y="41"/>
                  <a:pt x="63" y="41"/>
                </a:cubicBezTo>
                <a:cubicBezTo>
                  <a:pt x="62" y="31"/>
                  <a:pt x="62" y="31"/>
                  <a:pt x="62" y="31"/>
                </a:cubicBezTo>
                <a:cubicBezTo>
                  <a:pt x="56" y="31"/>
                  <a:pt x="56" y="31"/>
                  <a:pt x="56" y="31"/>
                </a:cubicBezTo>
                <a:cubicBezTo>
                  <a:pt x="55" y="41"/>
                  <a:pt x="55" y="41"/>
                  <a:pt x="55" y="41"/>
                </a:cubicBezTo>
                <a:cubicBezTo>
                  <a:pt x="54" y="31"/>
                  <a:pt x="54" y="31"/>
                  <a:pt x="54" y="31"/>
                </a:cubicBezTo>
                <a:cubicBezTo>
                  <a:pt x="50" y="31"/>
                  <a:pt x="50" y="31"/>
                  <a:pt x="50" y="31"/>
                </a:cubicBezTo>
                <a:cubicBezTo>
                  <a:pt x="52" y="52"/>
                  <a:pt x="52" y="52"/>
                  <a:pt x="52" y="52"/>
                </a:cubicBezTo>
                <a:cubicBezTo>
                  <a:pt x="57" y="52"/>
                  <a:pt x="57" y="52"/>
                  <a:pt x="57" y="52"/>
                </a:cubicBezTo>
                <a:cubicBezTo>
                  <a:pt x="58" y="41"/>
                  <a:pt x="58" y="41"/>
                  <a:pt x="58" y="41"/>
                </a:cubicBezTo>
                <a:cubicBezTo>
                  <a:pt x="60" y="52"/>
                  <a:pt x="60" y="52"/>
                  <a:pt x="60" y="52"/>
                </a:cubicBezTo>
                <a:cubicBezTo>
                  <a:pt x="65" y="52"/>
                  <a:pt x="65" y="52"/>
                  <a:pt x="65" y="52"/>
                </a:cubicBezTo>
                <a:cubicBezTo>
                  <a:pt x="68" y="31"/>
                  <a:pt x="68" y="31"/>
                  <a:pt x="68" y="31"/>
                </a:cubicBezTo>
                <a:close/>
                <a:moveTo>
                  <a:pt x="73" y="44"/>
                </a:moveTo>
                <a:cubicBezTo>
                  <a:pt x="73" y="48"/>
                  <a:pt x="73" y="48"/>
                  <a:pt x="73" y="48"/>
                </a:cubicBezTo>
                <a:cubicBezTo>
                  <a:pt x="73" y="51"/>
                  <a:pt x="75" y="52"/>
                  <a:pt x="79" y="52"/>
                </a:cubicBezTo>
                <a:cubicBezTo>
                  <a:pt x="82" y="52"/>
                  <a:pt x="84" y="51"/>
                  <a:pt x="84" y="48"/>
                </a:cubicBezTo>
                <a:cubicBezTo>
                  <a:pt x="84" y="45"/>
                  <a:pt x="84" y="45"/>
                  <a:pt x="84" y="45"/>
                </a:cubicBezTo>
                <a:cubicBezTo>
                  <a:pt x="84" y="44"/>
                  <a:pt x="83" y="44"/>
                  <a:pt x="83" y="43"/>
                </a:cubicBezTo>
                <a:cubicBezTo>
                  <a:pt x="82" y="42"/>
                  <a:pt x="81" y="41"/>
                  <a:pt x="79" y="39"/>
                </a:cubicBezTo>
                <a:cubicBezTo>
                  <a:pt x="78" y="38"/>
                  <a:pt x="78" y="37"/>
                  <a:pt x="78" y="36"/>
                </a:cubicBezTo>
                <a:cubicBezTo>
                  <a:pt x="78" y="35"/>
                  <a:pt x="78" y="35"/>
                  <a:pt x="78" y="35"/>
                </a:cubicBezTo>
                <a:cubicBezTo>
                  <a:pt x="78" y="34"/>
                  <a:pt x="78" y="34"/>
                  <a:pt x="79" y="34"/>
                </a:cubicBezTo>
                <a:cubicBezTo>
                  <a:pt x="79" y="34"/>
                  <a:pt x="79" y="34"/>
                  <a:pt x="79" y="35"/>
                </a:cubicBezTo>
                <a:cubicBezTo>
                  <a:pt x="79" y="38"/>
                  <a:pt x="79" y="38"/>
                  <a:pt x="79" y="38"/>
                </a:cubicBezTo>
                <a:cubicBezTo>
                  <a:pt x="83" y="38"/>
                  <a:pt x="83" y="38"/>
                  <a:pt x="83" y="38"/>
                </a:cubicBezTo>
                <a:cubicBezTo>
                  <a:pt x="83" y="35"/>
                  <a:pt x="83" y="35"/>
                  <a:pt x="83" y="35"/>
                </a:cubicBezTo>
                <a:cubicBezTo>
                  <a:pt x="83" y="32"/>
                  <a:pt x="82" y="31"/>
                  <a:pt x="79" y="31"/>
                </a:cubicBezTo>
                <a:cubicBezTo>
                  <a:pt x="75" y="31"/>
                  <a:pt x="73" y="32"/>
                  <a:pt x="73" y="35"/>
                </a:cubicBezTo>
                <a:cubicBezTo>
                  <a:pt x="73" y="37"/>
                  <a:pt x="73" y="37"/>
                  <a:pt x="73" y="37"/>
                </a:cubicBezTo>
                <a:cubicBezTo>
                  <a:pt x="73" y="38"/>
                  <a:pt x="74" y="39"/>
                  <a:pt x="74" y="40"/>
                </a:cubicBezTo>
                <a:cubicBezTo>
                  <a:pt x="75" y="40"/>
                  <a:pt x="76" y="41"/>
                  <a:pt x="78" y="43"/>
                </a:cubicBezTo>
                <a:cubicBezTo>
                  <a:pt x="79" y="44"/>
                  <a:pt x="79" y="45"/>
                  <a:pt x="79" y="46"/>
                </a:cubicBezTo>
                <a:cubicBezTo>
                  <a:pt x="79" y="48"/>
                  <a:pt x="79" y="48"/>
                  <a:pt x="79" y="48"/>
                </a:cubicBezTo>
                <a:cubicBezTo>
                  <a:pt x="79" y="49"/>
                  <a:pt x="79" y="49"/>
                  <a:pt x="78" y="49"/>
                </a:cubicBezTo>
                <a:cubicBezTo>
                  <a:pt x="78" y="49"/>
                  <a:pt x="78" y="49"/>
                  <a:pt x="78" y="48"/>
                </a:cubicBezTo>
                <a:cubicBezTo>
                  <a:pt x="78" y="44"/>
                  <a:pt x="78" y="44"/>
                  <a:pt x="78" y="44"/>
                </a:cubicBezTo>
                <a:lnTo>
                  <a:pt x="73" y="44"/>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 name="Freeform 268"/>
          <p:cNvSpPr>
            <a:spLocks noEditPoints="1"/>
          </p:cNvSpPr>
          <p:nvPr/>
        </p:nvSpPr>
        <p:spPr bwMode="auto">
          <a:xfrm>
            <a:off x="5554689" y="5404344"/>
            <a:ext cx="392886" cy="338319"/>
          </a:xfrm>
          <a:custGeom>
            <a:avLst/>
            <a:gdLst>
              <a:gd name="T0" fmla="*/ 58 w 76"/>
              <a:gd name="T1" fmla="*/ 2 h 65"/>
              <a:gd name="T2" fmla="*/ 69 w 76"/>
              <a:gd name="T3" fmla="*/ 2 h 65"/>
              <a:gd name="T4" fmla="*/ 76 w 76"/>
              <a:gd name="T5" fmla="*/ 8 h 65"/>
              <a:gd name="T6" fmla="*/ 76 w 76"/>
              <a:gd name="T7" fmla="*/ 62 h 65"/>
              <a:gd name="T8" fmla="*/ 73 w 76"/>
              <a:gd name="T9" fmla="*/ 65 h 65"/>
              <a:gd name="T10" fmla="*/ 12 w 76"/>
              <a:gd name="T11" fmla="*/ 62 h 65"/>
              <a:gd name="T12" fmla="*/ 8 w 76"/>
              <a:gd name="T13" fmla="*/ 58 h 65"/>
              <a:gd name="T14" fmla="*/ 0 w 76"/>
              <a:gd name="T15" fmla="*/ 45 h 65"/>
              <a:gd name="T16" fmla="*/ 10 w 76"/>
              <a:gd name="T17" fmla="*/ 47 h 65"/>
              <a:gd name="T18" fmla="*/ 49 w 76"/>
              <a:gd name="T19" fmla="*/ 47 h 65"/>
              <a:gd name="T20" fmla="*/ 10 w 76"/>
              <a:gd name="T21" fmla="*/ 44 h 65"/>
              <a:gd name="T22" fmla="*/ 10 w 76"/>
              <a:gd name="T23" fmla="*/ 41 h 65"/>
              <a:gd name="T24" fmla="*/ 49 w 76"/>
              <a:gd name="T25" fmla="*/ 39 h 65"/>
              <a:gd name="T26" fmla="*/ 10 w 76"/>
              <a:gd name="T27" fmla="*/ 31 h 65"/>
              <a:gd name="T28" fmla="*/ 49 w 76"/>
              <a:gd name="T29" fmla="*/ 31 h 65"/>
              <a:gd name="T30" fmla="*/ 42 w 76"/>
              <a:gd name="T31" fmla="*/ 23 h 65"/>
              <a:gd name="T32" fmla="*/ 50 w 76"/>
              <a:gd name="T33" fmla="*/ 21 h 65"/>
              <a:gd name="T34" fmla="*/ 45 w 76"/>
              <a:gd name="T35" fmla="*/ 14 h 65"/>
              <a:gd name="T36" fmla="*/ 46 w 76"/>
              <a:gd name="T37" fmla="*/ 12 h 65"/>
              <a:gd name="T38" fmla="*/ 50 w 76"/>
              <a:gd name="T39" fmla="*/ 12 h 65"/>
              <a:gd name="T40" fmla="*/ 42 w 76"/>
              <a:gd name="T41" fmla="*/ 15 h 65"/>
              <a:gd name="T42" fmla="*/ 46 w 76"/>
              <a:gd name="T43" fmla="*/ 21 h 65"/>
              <a:gd name="T44" fmla="*/ 45 w 76"/>
              <a:gd name="T45" fmla="*/ 23 h 65"/>
              <a:gd name="T46" fmla="*/ 18 w 76"/>
              <a:gd name="T47" fmla="*/ 26 h 65"/>
              <a:gd name="T48" fmla="*/ 15 w 76"/>
              <a:gd name="T49" fmla="*/ 17 h 65"/>
              <a:gd name="T50" fmla="*/ 9 w 76"/>
              <a:gd name="T51" fmla="*/ 26 h 65"/>
              <a:gd name="T52" fmla="*/ 15 w 76"/>
              <a:gd name="T53" fmla="*/ 26 h 65"/>
              <a:gd name="T54" fmla="*/ 26 w 76"/>
              <a:gd name="T55" fmla="*/ 24 h 65"/>
              <a:gd name="T56" fmla="*/ 26 w 76"/>
              <a:gd name="T57" fmla="*/ 18 h 65"/>
              <a:gd name="T58" fmla="*/ 23 w 76"/>
              <a:gd name="T59" fmla="*/ 12 h 65"/>
              <a:gd name="T60" fmla="*/ 19 w 76"/>
              <a:gd name="T61" fmla="*/ 10 h 65"/>
              <a:gd name="T62" fmla="*/ 41 w 76"/>
              <a:gd name="T63" fmla="*/ 10 h 65"/>
              <a:gd name="T64" fmla="*/ 36 w 76"/>
              <a:gd name="T65" fmla="*/ 10 h 65"/>
              <a:gd name="T66" fmla="*/ 30 w 76"/>
              <a:gd name="T67" fmla="*/ 10 h 65"/>
              <a:gd name="T68" fmla="*/ 32 w 76"/>
              <a:gd name="T69" fmla="*/ 26 h 65"/>
              <a:gd name="T70" fmla="*/ 39 w 76"/>
              <a:gd name="T71" fmla="*/ 26 h 65"/>
              <a:gd name="T72" fmla="*/ 58 w 76"/>
              <a:gd name="T73" fmla="*/ 44 h 65"/>
              <a:gd name="T74" fmla="*/ 61 w 76"/>
              <a:gd name="T75" fmla="*/ 53 h 65"/>
              <a:gd name="T76" fmla="*/ 63 w 76"/>
              <a:gd name="T77" fmla="*/ 44 h 65"/>
              <a:gd name="T78" fmla="*/ 63 w 76"/>
              <a:gd name="T79" fmla="*/ 8 h 65"/>
              <a:gd name="T80" fmla="*/ 59 w 76"/>
              <a:gd name="T81" fmla="*/ 7 h 65"/>
              <a:gd name="T82" fmla="*/ 68 w 76"/>
              <a:gd name="T83" fmla="*/ 7 h 65"/>
              <a:gd name="T84" fmla="*/ 68 w 76"/>
              <a:gd name="T85" fmla="*/ 8 h 65"/>
              <a:gd name="T86" fmla="*/ 67 w 76"/>
              <a:gd name="T87" fmla="*/ 53 h 65"/>
              <a:gd name="T88" fmla="*/ 62 w 76"/>
              <a:gd name="T89" fmla="*/ 58 h 65"/>
              <a:gd name="T90" fmla="*/ 71 w 76"/>
              <a:gd name="T91" fmla="*/ 59 h 65"/>
              <a:gd name="T92" fmla="*/ 71 w 76"/>
              <a:gd name="T93" fmla="*/ 8 h 65"/>
              <a:gd name="T94" fmla="*/ 69 w 76"/>
              <a:gd name="T95" fmla="*/ 7 h 65"/>
              <a:gd name="T96" fmla="*/ 5 w 76"/>
              <a:gd name="T97" fmla="*/ 5 h 65"/>
              <a:gd name="T98" fmla="*/ 5 w 76"/>
              <a:gd name="T99" fmla="*/ 45 h 65"/>
              <a:gd name="T100" fmla="*/ 54 w 76"/>
              <a:gd name="T101" fmla="*/ 53 h 65"/>
              <a:gd name="T102" fmla="*/ 53 w 76"/>
              <a:gd name="T103"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 h="65">
                <a:moveTo>
                  <a:pt x="2" y="0"/>
                </a:moveTo>
                <a:cubicBezTo>
                  <a:pt x="55" y="0"/>
                  <a:pt x="55" y="0"/>
                  <a:pt x="55" y="0"/>
                </a:cubicBezTo>
                <a:cubicBezTo>
                  <a:pt x="57" y="0"/>
                  <a:pt x="58" y="1"/>
                  <a:pt x="58" y="2"/>
                </a:cubicBezTo>
                <a:cubicBezTo>
                  <a:pt x="58" y="2"/>
                  <a:pt x="59" y="2"/>
                  <a:pt x="59" y="2"/>
                </a:cubicBezTo>
                <a:cubicBezTo>
                  <a:pt x="68" y="2"/>
                  <a:pt x="68" y="2"/>
                  <a:pt x="68" y="2"/>
                </a:cubicBezTo>
                <a:cubicBezTo>
                  <a:pt x="68" y="2"/>
                  <a:pt x="69" y="2"/>
                  <a:pt x="69" y="2"/>
                </a:cubicBezTo>
                <a:cubicBezTo>
                  <a:pt x="69" y="2"/>
                  <a:pt x="69" y="2"/>
                  <a:pt x="70" y="2"/>
                </a:cubicBezTo>
                <a:cubicBezTo>
                  <a:pt x="71" y="2"/>
                  <a:pt x="73" y="2"/>
                  <a:pt x="74" y="3"/>
                </a:cubicBezTo>
                <a:cubicBezTo>
                  <a:pt x="75" y="5"/>
                  <a:pt x="76" y="6"/>
                  <a:pt x="76" y="8"/>
                </a:cubicBezTo>
                <a:cubicBezTo>
                  <a:pt x="76" y="8"/>
                  <a:pt x="76" y="8"/>
                  <a:pt x="76" y="9"/>
                </a:cubicBezTo>
                <a:cubicBezTo>
                  <a:pt x="76" y="9"/>
                  <a:pt x="76" y="9"/>
                  <a:pt x="76" y="9"/>
                </a:cubicBezTo>
                <a:cubicBezTo>
                  <a:pt x="76" y="62"/>
                  <a:pt x="76" y="62"/>
                  <a:pt x="76" y="62"/>
                </a:cubicBezTo>
                <a:cubicBezTo>
                  <a:pt x="76" y="62"/>
                  <a:pt x="76" y="62"/>
                  <a:pt x="76" y="62"/>
                </a:cubicBezTo>
                <a:cubicBezTo>
                  <a:pt x="76" y="62"/>
                  <a:pt x="76" y="62"/>
                  <a:pt x="76" y="62"/>
                </a:cubicBezTo>
                <a:cubicBezTo>
                  <a:pt x="76" y="63"/>
                  <a:pt x="75" y="65"/>
                  <a:pt x="73" y="65"/>
                </a:cubicBezTo>
                <a:cubicBezTo>
                  <a:pt x="73" y="65"/>
                  <a:pt x="73" y="64"/>
                  <a:pt x="72" y="64"/>
                </a:cubicBezTo>
                <a:cubicBezTo>
                  <a:pt x="14" y="64"/>
                  <a:pt x="14" y="64"/>
                  <a:pt x="14" y="64"/>
                </a:cubicBezTo>
                <a:cubicBezTo>
                  <a:pt x="13" y="64"/>
                  <a:pt x="12" y="63"/>
                  <a:pt x="12" y="62"/>
                </a:cubicBezTo>
                <a:cubicBezTo>
                  <a:pt x="12" y="58"/>
                  <a:pt x="12" y="58"/>
                  <a:pt x="12" y="58"/>
                </a:cubicBezTo>
                <a:cubicBezTo>
                  <a:pt x="8" y="58"/>
                  <a:pt x="8" y="58"/>
                  <a:pt x="8" y="58"/>
                </a:cubicBezTo>
                <a:cubicBezTo>
                  <a:pt x="8" y="58"/>
                  <a:pt x="8" y="58"/>
                  <a:pt x="8" y="58"/>
                </a:cubicBezTo>
                <a:cubicBezTo>
                  <a:pt x="6" y="57"/>
                  <a:pt x="4" y="56"/>
                  <a:pt x="2" y="54"/>
                </a:cubicBezTo>
                <a:cubicBezTo>
                  <a:pt x="1" y="52"/>
                  <a:pt x="0" y="49"/>
                  <a:pt x="0" y="45"/>
                </a:cubicBezTo>
                <a:cubicBezTo>
                  <a:pt x="0" y="45"/>
                  <a:pt x="0" y="45"/>
                  <a:pt x="0" y="45"/>
                </a:cubicBezTo>
                <a:cubicBezTo>
                  <a:pt x="0" y="3"/>
                  <a:pt x="0" y="3"/>
                  <a:pt x="0" y="3"/>
                </a:cubicBezTo>
                <a:cubicBezTo>
                  <a:pt x="0" y="1"/>
                  <a:pt x="1" y="0"/>
                  <a:pt x="2" y="0"/>
                </a:cubicBezTo>
                <a:close/>
                <a:moveTo>
                  <a:pt x="10" y="47"/>
                </a:moveTo>
                <a:cubicBezTo>
                  <a:pt x="10" y="49"/>
                  <a:pt x="10" y="49"/>
                  <a:pt x="10" y="49"/>
                </a:cubicBezTo>
                <a:cubicBezTo>
                  <a:pt x="49" y="49"/>
                  <a:pt x="49" y="49"/>
                  <a:pt x="49" y="49"/>
                </a:cubicBezTo>
                <a:cubicBezTo>
                  <a:pt x="49" y="47"/>
                  <a:pt x="49" y="47"/>
                  <a:pt x="49" y="47"/>
                </a:cubicBezTo>
                <a:cubicBezTo>
                  <a:pt x="10" y="47"/>
                  <a:pt x="10" y="47"/>
                  <a:pt x="10" y="47"/>
                </a:cubicBezTo>
                <a:close/>
                <a:moveTo>
                  <a:pt x="10" y="41"/>
                </a:moveTo>
                <a:cubicBezTo>
                  <a:pt x="10" y="44"/>
                  <a:pt x="10" y="44"/>
                  <a:pt x="10" y="44"/>
                </a:cubicBezTo>
                <a:cubicBezTo>
                  <a:pt x="49" y="44"/>
                  <a:pt x="49" y="44"/>
                  <a:pt x="49" y="44"/>
                </a:cubicBezTo>
                <a:cubicBezTo>
                  <a:pt x="49" y="41"/>
                  <a:pt x="49" y="41"/>
                  <a:pt x="49" y="41"/>
                </a:cubicBezTo>
                <a:cubicBezTo>
                  <a:pt x="10" y="41"/>
                  <a:pt x="10" y="41"/>
                  <a:pt x="10" y="41"/>
                </a:cubicBezTo>
                <a:close/>
                <a:moveTo>
                  <a:pt x="10" y="36"/>
                </a:moveTo>
                <a:cubicBezTo>
                  <a:pt x="10" y="39"/>
                  <a:pt x="10" y="39"/>
                  <a:pt x="10" y="39"/>
                </a:cubicBezTo>
                <a:cubicBezTo>
                  <a:pt x="49" y="39"/>
                  <a:pt x="49" y="39"/>
                  <a:pt x="49" y="39"/>
                </a:cubicBezTo>
                <a:cubicBezTo>
                  <a:pt x="49" y="36"/>
                  <a:pt x="49" y="36"/>
                  <a:pt x="49" y="36"/>
                </a:cubicBezTo>
                <a:cubicBezTo>
                  <a:pt x="10" y="36"/>
                  <a:pt x="10" y="36"/>
                  <a:pt x="10" y="36"/>
                </a:cubicBezTo>
                <a:close/>
                <a:moveTo>
                  <a:pt x="10" y="31"/>
                </a:moveTo>
                <a:cubicBezTo>
                  <a:pt x="10" y="33"/>
                  <a:pt x="10" y="33"/>
                  <a:pt x="10" y="33"/>
                </a:cubicBezTo>
                <a:cubicBezTo>
                  <a:pt x="49" y="33"/>
                  <a:pt x="49" y="33"/>
                  <a:pt x="49" y="33"/>
                </a:cubicBezTo>
                <a:cubicBezTo>
                  <a:pt x="49" y="31"/>
                  <a:pt x="49" y="31"/>
                  <a:pt x="49" y="31"/>
                </a:cubicBezTo>
                <a:cubicBezTo>
                  <a:pt x="10" y="31"/>
                  <a:pt x="10" y="31"/>
                  <a:pt x="10" y="31"/>
                </a:cubicBezTo>
                <a:close/>
                <a:moveTo>
                  <a:pt x="42" y="20"/>
                </a:moveTo>
                <a:cubicBezTo>
                  <a:pt x="42" y="23"/>
                  <a:pt x="42" y="23"/>
                  <a:pt x="42" y="23"/>
                </a:cubicBezTo>
                <a:cubicBezTo>
                  <a:pt x="42" y="25"/>
                  <a:pt x="43" y="26"/>
                  <a:pt x="46" y="26"/>
                </a:cubicBezTo>
                <a:cubicBezTo>
                  <a:pt x="48" y="26"/>
                  <a:pt x="50" y="25"/>
                  <a:pt x="50" y="23"/>
                </a:cubicBezTo>
                <a:cubicBezTo>
                  <a:pt x="50" y="21"/>
                  <a:pt x="50" y="21"/>
                  <a:pt x="50" y="21"/>
                </a:cubicBezTo>
                <a:cubicBezTo>
                  <a:pt x="50" y="20"/>
                  <a:pt x="50" y="20"/>
                  <a:pt x="49" y="19"/>
                </a:cubicBezTo>
                <a:cubicBezTo>
                  <a:pt x="49" y="18"/>
                  <a:pt x="48" y="17"/>
                  <a:pt x="46" y="16"/>
                </a:cubicBezTo>
                <a:cubicBezTo>
                  <a:pt x="46" y="15"/>
                  <a:pt x="45" y="14"/>
                  <a:pt x="45" y="14"/>
                </a:cubicBezTo>
                <a:cubicBezTo>
                  <a:pt x="45" y="13"/>
                  <a:pt x="45" y="13"/>
                  <a:pt x="45" y="13"/>
                </a:cubicBezTo>
                <a:cubicBezTo>
                  <a:pt x="45" y="12"/>
                  <a:pt x="45" y="12"/>
                  <a:pt x="46" y="12"/>
                </a:cubicBezTo>
                <a:cubicBezTo>
                  <a:pt x="46" y="12"/>
                  <a:pt x="46" y="12"/>
                  <a:pt x="46" y="12"/>
                </a:cubicBezTo>
                <a:cubicBezTo>
                  <a:pt x="46" y="15"/>
                  <a:pt x="46" y="15"/>
                  <a:pt x="46" y="15"/>
                </a:cubicBezTo>
                <a:cubicBezTo>
                  <a:pt x="50" y="15"/>
                  <a:pt x="50" y="15"/>
                  <a:pt x="50" y="15"/>
                </a:cubicBezTo>
                <a:cubicBezTo>
                  <a:pt x="50" y="12"/>
                  <a:pt x="50" y="12"/>
                  <a:pt x="50" y="12"/>
                </a:cubicBezTo>
                <a:cubicBezTo>
                  <a:pt x="50" y="10"/>
                  <a:pt x="48" y="10"/>
                  <a:pt x="46" y="10"/>
                </a:cubicBezTo>
                <a:cubicBezTo>
                  <a:pt x="43" y="10"/>
                  <a:pt x="42" y="11"/>
                  <a:pt x="42" y="13"/>
                </a:cubicBezTo>
                <a:cubicBezTo>
                  <a:pt x="42" y="15"/>
                  <a:pt x="42" y="15"/>
                  <a:pt x="42" y="15"/>
                </a:cubicBezTo>
                <a:cubicBezTo>
                  <a:pt x="42" y="15"/>
                  <a:pt x="42" y="16"/>
                  <a:pt x="42" y="16"/>
                </a:cubicBezTo>
                <a:cubicBezTo>
                  <a:pt x="43" y="17"/>
                  <a:pt x="44" y="18"/>
                  <a:pt x="45" y="19"/>
                </a:cubicBezTo>
                <a:cubicBezTo>
                  <a:pt x="46" y="20"/>
                  <a:pt x="46" y="21"/>
                  <a:pt x="46" y="21"/>
                </a:cubicBezTo>
                <a:cubicBezTo>
                  <a:pt x="46" y="23"/>
                  <a:pt x="46" y="23"/>
                  <a:pt x="46" y="23"/>
                </a:cubicBezTo>
                <a:cubicBezTo>
                  <a:pt x="46" y="24"/>
                  <a:pt x="46" y="24"/>
                  <a:pt x="46" y="24"/>
                </a:cubicBezTo>
                <a:cubicBezTo>
                  <a:pt x="45" y="24"/>
                  <a:pt x="45" y="24"/>
                  <a:pt x="45" y="23"/>
                </a:cubicBezTo>
                <a:cubicBezTo>
                  <a:pt x="45" y="20"/>
                  <a:pt x="45" y="20"/>
                  <a:pt x="45" y="20"/>
                </a:cubicBezTo>
                <a:cubicBezTo>
                  <a:pt x="42" y="20"/>
                  <a:pt x="42" y="20"/>
                  <a:pt x="42" y="20"/>
                </a:cubicBezTo>
                <a:close/>
                <a:moveTo>
                  <a:pt x="18" y="26"/>
                </a:moveTo>
                <a:cubicBezTo>
                  <a:pt x="18" y="10"/>
                  <a:pt x="18" y="10"/>
                  <a:pt x="18" y="10"/>
                </a:cubicBezTo>
                <a:cubicBezTo>
                  <a:pt x="15" y="10"/>
                  <a:pt x="15" y="10"/>
                  <a:pt x="15" y="10"/>
                </a:cubicBezTo>
                <a:cubicBezTo>
                  <a:pt x="15" y="17"/>
                  <a:pt x="15" y="17"/>
                  <a:pt x="15" y="17"/>
                </a:cubicBezTo>
                <a:cubicBezTo>
                  <a:pt x="13" y="10"/>
                  <a:pt x="13" y="10"/>
                  <a:pt x="13" y="10"/>
                </a:cubicBezTo>
                <a:cubicBezTo>
                  <a:pt x="9" y="10"/>
                  <a:pt x="9" y="10"/>
                  <a:pt x="9" y="10"/>
                </a:cubicBezTo>
                <a:cubicBezTo>
                  <a:pt x="9" y="26"/>
                  <a:pt x="9" y="26"/>
                  <a:pt x="9" y="26"/>
                </a:cubicBezTo>
                <a:cubicBezTo>
                  <a:pt x="12" y="26"/>
                  <a:pt x="12" y="26"/>
                  <a:pt x="12" y="26"/>
                </a:cubicBezTo>
                <a:cubicBezTo>
                  <a:pt x="12" y="17"/>
                  <a:pt x="12" y="17"/>
                  <a:pt x="12" y="17"/>
                </a:cubicBezTo>
                <a:cubicBezTo>
                  <a:pt x="15" y="26"/>
                  <a:pt x="15" y="26"/>
                  <a:pt x="15" y="26"/>
                </a:cubicBezTo>
                <a:cubicBezTo>
                  <a:pt x="18" y="26"/>
                  <a:pt x="18" y="26"/>
                  <a:pt x="18" y="26"/>
                </a:cubicBezTo>
                <a:close/>
                <a:moveTo>
                  <a:pt x="26" y="26"/>
                </a:moveTo>
                <a:cubicBezTo>
                  <a:pt x="26" y="24"/>
                  <a:pt x="26" y="24"/>
                  <a:pt x="26" y="24"/>
                </a:cubicBezTo>
                <a:cubicBezTo>
                  <a:pt x="23" y="24"/>
                  <a:pt x="23" y="24"/>
                  <a:pt x="23" y="24"/>
                </a:cubicBezTo>
                <a:cubicBezTo>
                  <a:pt x="23" y="18"/>
                  <a:pt x="23" y="18"/>
                  <a:pt x="23" y="18"/>
                </a:cubicBezTo>
                <a:cubicBezTo>
                  <a:pt x="26" y="18"/>
                  <a:pt x="26" y="18"/>
                  <a:pt x="26" y="18"/>
                </a:cubicBezTo>
                <a:cubicBezTo>
                  <a:pt x="26" y="16"/>
                  <a:pt x="26" y="16"/>
                  <a:pt x="26" y="16"/>
                </a:cubicBezTo>
                <a:cubicBezTo>
                  <a:pt x="23" y="16"/>
                  <a:pt x="23" y="16"/>
                  <a:pt x="23" y="16"/>
                </a:cubicBezTo>
                <a:cubicBezTo>
                  <a:pt x="23" y="12"/>
                  <a:pt x="23" y="12"/>
                  <a:pt x="23" y="12"/>
                </a:cubicBezTo>
                <a:cubicBezTo>
                  <a:pt x="26" y="12"/>
                  <a:pt x="26" y="12"/>
                  <a:pt x="26" y="12"/>
                </a:cubicBezTo>
                <a:cubicBezTo>
                  <a:pt x="26" y="10"/>
                  <a:pt x="26" y="10"/>
                  <a:pt x="26" y="10"/>
                </a:cubicBezTo>
                <a:cubicBezTo>
                  <a:pt x="19" y="10"/>
                  <a:pt x="19" y="10"/>
                  <a:pt x="19" y="10"/>
                </a:cubicBezTo>
                <a:cubicBezTo>
                  <a:pt x="19" y="26"/>
                  <a:pt x="19" y="26"/>
                  <a:pt x="19" y="26"/>
                </a:cubicBezTo>
                <a:cubicBezTo>
                  <a:pt x="26" y="26"/>
                  <a:pt x="26" y="26"/>
                  <a:pt x="26" y="26"/>
                </a:cubicBezTo>
                <a:close/>
                <a:moveTo>
                  <a:pt x="41" y="10"/>
                </a:moveTo>
                <a:cubicBezTo>
                  <a:pt x="38" y="10"/>
                  <a:pt x="38" y="10"/>
                  <a:pt x="38" y="10"/>
                </a:cubicBezTo>
                <a:cubicBezTo>
                  <a:pt x="37" y="17"/>
                  <a:pt x="37" y="17"/>
                  <a:pt x="37" y="17"/>
                </a:cubicBezTo>
                <a:cubicBezTo>
                  <a:pt x="36" y="10"/>
                  <a:pt x="36" y="10"/>
                  <a:pt x="36" y="10"/>
                </a:cubicBezTo>
                <a:cubicBezTo>
                  <a:pt x="32" y="10"/>
                  <a:pt x="32" y="10"/>
                  <a:pt x="32" y="10"/>
                </a:cubicBezTo>
                <a:cubicBezTo>
                  <a:pt x="31" y="17"/>
                  <a:pt x="31" y="17"/>
                  <a:pt x="31" y="17"/>
                </a:cubicBezTo>
                <a:cubicBezTo>
                  <a:pt x="30" y="10"/>
                  <a:pt x="30" y="10"/>
                  <a:pt x="30" y="10"/>
                </a:cubicBezTo>
                <a:cubicBezTo>
                  <a:pt x="26" y="10"/>
                  <a:pt x="26" y="10"/>
                  <a:pt x="26" y="10"/>
                </a:cubicBezTo>
                <a:cubicBezTo>
                  <a:pt x="29" y="26"/>
                  <a:pt x="29" y="26"/>
                  <a:pt x="29" y="26"/>
                </a:cubicBezTo>
                <a:cubicBezTo>
                  <a:pt x="32" y="26"/>
                  <a:pt x="32" y="26"/>
                  <a:pt x="32" y="26"/>
                </a:cubicBezTo>
                <a:cubicBezTo>
                  <a:pt x="33" y="17"/>
                  <a:pt x="33" y="17"/>
                  <a:pt x="33" y="17"/>
                </a:cubicBezTo>
                <a:cubicBezTo>
                  <a:pt x="35" y="26"/>
                  <a:pt x="35" y="26"/>
                  <a:pt x="35" y="26"/>
                </a:cubicBezTo>
                <a:cubicBezTo>
                  <a:pt x="39" y="26"/>
                  <a:pt x="39" y="26"/>
                  <a:pt x="39" y="26"/>
                </a:cubicBezTo>
                <a:cubicBezTo>
                  <a:pt x="41" y="10"/>
                  <a:pt x="41" y="10"/>
                  <a:pt x="41" y="10"/>
                </a:cubicBezTo>
                <a:close/>
                <a:moveTo>
                  <a:pt x="58" y="7"/>
                </a:moveTo>
                <a:cubicBezTo>
                  <a:pt x="58" y="44"/>
                  <a:pt x="58" y="44"/>
                  <a:pt x="58" y="44"/>
                </a:cubicBezTo>
                <a:cubicBezTo>
                  <a:pt x="58" y="44"/>
                  <a:pt x="58" y="44"/>
                  <a:pt x="58" y="45"/>
                </a:cubicBezTo>
                <a:cubicBezTo>
                  <a:pt x="58" y="48"/>
                  <a:pt x="58" y="50"/>
                  <a:pt x="59" y="52"/>
                </a:cubicBezTo>
                <a:cubicBezTo>
                  <a:pt x="60" y="52"/>
                  <a:pt x="60" y="53"/>
                  <a:pt x="61" y="53"/>
                </a:cubicBezTo>
                <a:cubicBezTo>
                  <a:pt x="61" y="53"/>
                  <a:pt x="61" y="53"/>
                  <a:pt x="61" y="53"/>
                </a:cubicBezTo>
                <a:cubicBezTo>
                  <a:pt x="61" y="53"/>
                  <a:pt x="62" y="52"/>
                  <a:pt x="62" y="51"/>
                </a:cubicBezTo>
                <a:cubicBezTo>
                  <a:pt x="62" y="50"/>
                  <a:pt x="63" y="47"/>
                  <a:pt x="63" y="44"/>
                </a:cubicBezTo>
                <a:cubicBezTo>
                  <a:pt x="63" y="44"/>
                  <a:pt x="63" y="44"/>
                  <a:pt x="63" y="44"/>
                </a:cubicBezTo>
                <a:cubicBezTo>
                  <a:pt x="63" y="44"/>
                  <a:pt x="63" y="44"/>
                  <a:pt x="63" y="44"/>
                </a:cubicBezTo>
                <a:cubicBezTo>
                  <a:pt x="63" y="8"/>
                  <a:pt x="63" y="8"/>
                  <a:pt x="63" y="8"/>
                </a:cubicBezTo>
                <a:cubicBezTo>
                  <a:pt x="63" y="8"/>
                  <a:pt x="63" y="8"/>
                  <a:pt x="63" y="8"/>
                </a:cubicBezTo>
                <a:cubicBezTo>
                  <a:pt x="63" y="8"/>
                  <a:pt x="63" y="7"/>
                  <a:pt x="63" y="7"/>
                </a:cubicBezTo>
                <a:cubicBezTo>
                  <a:pt x="59" y="7"/>
                  <a:pt x="59" y="7"/>
                  <a:pt x="59" y="7"/>
                </a:cubicBezTo>
                <a:cubicBezTo>
                  <a:pt x="59" y="7"/>
                  <a:pt x="58" y="7"/>
                  <a:pt x="58" y="7"/>
                </a:cubicBezTo>
                <a:close/>
                <a:moveTo>
                  <a:pt x="69" y="7"/>
                </a:moveTo>
                <a:cubicBezTo>
                  <a:pt x="69" y="7"/>
                  <a:pt x="68" y="7"/>
                  <a:pt x="68" y="7"/>
                </a:cubicBezTo>
                <a:cubicBezTo>
                  <a:pt x="68" y="7"/>
                  <a:pt x="68" y="7"/>
                  <a:pt x="68" y="7"/>
                </a:cubicBezTo>
                <a:cubicBezTo>
                  <a:pt x="68" y="7"/>
                  <a:pt x="68" y="7"/>
                  <a:pt x="68" y="8"/>
                </a:cubicBezTo>
                <a:cubicBezTo>
                  <a:pt x="68" y="8"/>
                  <a:pt x="68" y="8"/>
                  <a:pt x="68" y="8"/>
                </a:cubicBezTo>
                <a:cubicBezTo>
                  <a:pt x="68" y="44"/>
                  <a:pt x="68" y="44"/>
                  <a:pt x="68" y="44"/>
                </a:cubicBezTo>
                <a:cubicBezTo>
                  <a:pt x="68" y="44"/>
                  <a:pt x="68" y="44"/>
                  <a:pt x="68" y="44"/>
                </a:cubicBezTo>
                <a:cubicBezTo>
                  <a:pt x="68" y="48"/>
                  <a:pt x="67" y="51"/>
                  <a:pt x="67" y="53"/>
                </a:cubicBezTo>
                <a:cubicBezTo>
                  <a:pt x="66" y="56"/>
                  <a:pt x="64" y="58"/>
                  <a:pt x="62" y="58"/>
                </a:cubicBezTo>
                <a:cubicBezTo>
                  <a:pt x="62" y="58"/>
                  <a:pt x="62" y="58"/>
                  <a:pt x="62" y="58"/>
                </a:cubicBezTo>
                <a:cubicBezTo>
                  <a:pt x="62" y="58"/>
                  <a:pt x="62" y="58"/>
                  <a:pt x="62" y="58"/>
                </a:cubicBezTo>
                <a:cubicBezTo>
                  <a:pt x="17" y="58"/>
                  <a:pt x="17" y="58"/>
                  <a:pt x="17" y="58"/>
                </a:cubicBezTo>
                <a:cubicBezTo>
                  <a:pt x="17" y="59"/>
                  <a:pt x="17" y="59"/>
                  <a:pt x="17" y="59"/>
                </a:cubicBezTo>
                <a:cubicBezTo>
                  <a:pt x="71" y="59"/>
                  <a:pt x="71" y="59"/>
                  <a:pt x="71" y="59"/>
                </a:cubicBezTo>
                <a:cubicBezTo>
                  <a:pt x="71" y="9"/>
                  <a:pt x="71" y="9"/>
                  <a:pt x="71" y="9"/>
                </a:cubicBezTo>
                <a:cubicBezTo>
                  <a:pt x="71" y="8"/>
                  <a:pt x="71" y="8"/>
                  <a:pt x="71" y="8"/>
                </a:cubicBezTo>
                <a:cubicBezTo>
                  <a:pt x="71" y="8"/>
                  <a:pt x="71" y="8"/>
                  <a:pt x="71" y="8"/>
                </a:cubicBezTo>
                <a:cubicBezTo>
                  <a:pt x="71" y="8"/>
                  <a:pt x="71" y="7"/>
                  <a:pt x="70" y="7"/>
                </a:cubicBezTo>
                <a:cubicBezTo>
                  <a:pt x="70" y="7"/>
                  <a:pt x="70" y="7"/>
                  <a:pt x="69" y="7"/>
                </a:cubicBezTo>
                <a:cubicBezTo>
                  <a:pt x="69" y="7"/>
                  <a:pt x="69" y="7"/>
                  <a:pt x="69" y="7"/>
                </a:cubicBezTo>
                <a:cubicBezTo>
                  <a:pt x="69" y="7"/>
                  <a:pt x="69" y="7"/>
                  <a:pt x="69" y="7"/>
                </a:cubicBezTo>
                <a:close/>
                <a:moveTo>
                  <a:pt x="53" y="5"/>
                </a:moveTo>
                <a:cubicBezTo>
                  <a:pt x="5" y="5"/>
                  <a:pt x="5" y="5"/>
                  <a:pt x="5" y="5"/>
                </a:cubicBezTo>
                <a:cubicBezTo>
                  <a:pt x="5" y="45"/>
                  <a:pt x="5" y="45"/>
                  <a:pt x="5" y="45"/>
                </a:cubicBezTo>
                <a:cubicBezTo>
                  <a:pt x="5" y="45"/>
                  <a:pt x="5" y="45"/>
                  <a:pt x="5" y="45"/>
                </a:cubicBezTo>
                <a:cubicBezTo>
                  <a:pt x="5" y="45"/>
                  <a:pt x="5" y="45"/>
                  <a:pt x="5" y="45"/>
                </a:cubicBezTo>
                <a:cubicBezTo>
                  <a:pt x="5" y="48"/>
                  <a:pt x="5" y="50"/>
                  <a:pt x="6" y="51"/>
                </a:cubicBezTo>
                <a:cubicBezTo>
                  <a:pt x="7" y="52"/>
                  <a:pt x="8" y="52"/>
                  <a:pt x="9" y="53"/>
                </a:cubicBezTo>
                <a:cubicBezTo>
                  <a:pt x="54" y="53"/>
                  <a:pt x="54" y="53"/>
                  <a:pt x="54" y="53"/>
                </a:cubicBezTo>
                <a:cubicBezTo>
                  <a:pt x="53" y="51"/>
                  <a:pt x="53" y="48"/>
                  <a:pt x="53" y="44"/>
                </a:cubicBezTo>
                <a:cubicBezTo>
                  <a:pt x="53" y="44"/>
                  <a:pt x="53" y="44"/>
                  <a:pt x="53" y="44"/>
                </a:cubicBezTo>
                <a:lnTo>
                  <a:pt x="53" y="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 name="Freeform 269"/>
          <p:cNvSpPr>
            <a:spLocks noEditPoints="1"/>
          </p:cNvSpPr>
          <p:nvPr/>
        </p:nvSpPr>
        <p:spPr bwMode="auto">
          <a:xfrm>
            <a:off x="4061721" y="4603294"/>
            <a:ext cx="532579" cy="471463"/>
          </a:xfrm>
          <a:custGeom>
            <a:avLst/>
            <a:gdLst>
              <a:gd name="T0" fmla="*/ 1 w 103"/>
              <a:gd name="T1" fmla="*/ 61 h 91"/>
              <a:gd name="T2" fmla="*/ 2 w 103"/>
              <a:gd name="T3" fmla="*/ 63 h 91"/>
              <a:gd name="T4" fmla="*/ 10 w 103"/>
              <a:gd name="T5" fmla="*/ 65 h 91"/>
              <a:gd name="T6" fmla="*/ 10 w 103"/>
              <a:gd name="T7" fmla="*/ 66 h 91"/>
              <a:gd name="T8" fmla="*/ 10 w 103"/>
              <a:gd name="T9" fmla="*/ 66 h 91"/>
              <a:gd name="T10" fmla="*/ 3 w 103"/>
              <a:gd name="T11" fmla="*/ 67 h 91"/>
              <a:gd name="T12" fmla="*/ 5 w 103"/>
              <a:gd name="T13" fmla="*/ 71 h 91"/>
              <a:gd name="T14" fmla="*/ 10 w 103"/>
              <a:gd name="T15" fmla="*/ 72 h 91"/>
              <a:gd name="T16" fmla="*/ 10 w 103"/>
              <a:gd name="T17" fmla="*/ 71 h 91"/>
              <a:gd name="T18" fmla="*/ 5 w 103"/>
              <a:gd name="T19" fmla="*/ 73 h 91"/>
              <a:gd name="T20" fmla="*/ 20 w 103"/>
              <a:gd name="T21" fmla="*/ 73 h 91"/>
              <a:gd name="T22" fmla="*/ 20 w 103"/>
              <a:gd name="T23" fmla="*/ 76 h 91"/>
              <a:gd name="T24" fmla="*/ 20 w 103"/>
              <a:gd name="T25" fmla="*/ 77 h 91"/>
              <a:gd name="T26" fmla="*/ 20 w 103"/>
              <a:gd name="T27" fmla="*/ 77 h 91"/>
              <a:gd name="T28" fmla="*/ 17 w 103"/>
              <a:gd name="T29" fmla="*/ 62 h 91"/>
              <a:gd name="T30" fmla="*/ 84 w 103"/>
              <a:gd name="T31" fmla="*/ 65 h 91"/>
              <a:gd name="T32" fmla="*/ 32 w 103"/>
              <a:gd name="T33" fmla="*/ 56 h 91"/>
              <a:gd name="T34" fmla="*/ 32 w 103"/>
              <a:gd name="T35" fmla="*/ 61 h 91"/>
              <a:gd name="T36" fmla="*/ 35 w 103"/>
              <a:gd name="T37" fmla="*/ 54 h 91"/>
              <a:gd name="T38" fmla="*/ 39 w 103"/>
              <a:gd name="T39" fmla="*/ 54 h 91"/>
              <a:gd name="T40" fmla="*/ 51 w 103"/>
              <a:gd name="T41" fmla="*/ 68 h 91"/>
              <a:gd name="T42" fmla="*/ 51 w 103"/>
              <a:gd name="T43" fmla="*/ 62 h 91"/>
              <a:gd name="T44" fmla="*/ 47 w 103"/>
              <a:gd name="T45" fmla="*/ 54 h 91"/>
              <a:gd name="T46" fmla="*/ 54 w 103"/>
              <a:gd name="T47" fmla="*/ 58 h 91"/>
              <a:gd name="T48" fmla="*/ 54 w 103"/>
              <a:gd name="T49" fmla="*/ 68 h 91"/>
              <a:gd name="T50" fmla="*/ 50 w 103"/>
              <a:gd name="T51" fmla="*/ 60 h 91"/>
              <a:gd name="T52" fmla="*/ 61 w 103"/>
              <a:gd name="T53" fmla="*/ 66 h 91"/>
              <a:gd name="T54" fmla="*/ 61 w 103"/>
              <a:gd name="T55" fmla="*/ 62 h 91"/>
              <a:gd name="T56" fmla="*/ 62 w 103"/>
              <a:gd name="T57" fmla="*/ 54 h 91"/>
              <a:gd name="T58" fmla="*/ 62 w 103"/>
              <a:gd name="T59" fmla="*/ 56 h 91"/>
              <a:gd name="T60" fmla="*/ 62 w 103"/>
              <a:gd name="T61" fmla="*/ 59 h 91"/>
              <a:gd name="T62" fmla="*/ 62 w 103"/>
              <a:gd name="T63" fmla="*/ 68 h 91"/>
              <a:gd name="T64" fmla="*/ 74 w 103"/>
              <a:gd name="T65" fmla="*/ 56 h 91"/>
              <a:gd name="T66" fmla="*/ 70 w 103"/>
              <a:gd name="T67" fmla="*/ 56 h 91"/>
              <a:gd name="T68" fmla="*/ 19 w 103"/>
              <a:gd name="T69" fmla="*/ 35 h 91"/>
              <a:gd name="T70" fmla="*/ 40 w 103"/>
              <a:gd name="T71" fmla="*/ 31 h 91"/>
              <a:gd name="T72" fmla="*/ 43 w 103"/>
              <a:gd name="T73" fmla="*/ 33 h 91"/>
              <a:gd name="T74" fmla="*/ 39 w 103"/>
              <a:gd name="T75" fmla="*/ 36 h 91"/>
              <a:gd name="T76" fmla="*/ 93 w 103"/>
              <a:gd name="T77" fmla="*/ 60 h 91"/>
              <a:gd name="T78" fmla="*/ 93 w 103"/>
              <a:gd name="T79" fmla="*/ 62 h 91"/>
              <a:gd name="T80" fmla="*/ 93 w 103"/>
              <a:gd name="T81" fmla="*/ 62 h 91"/>
              <a:gd name="T82" fmla="*/ 101 w 103"/>
              <a:gd name="T83" fmla="*/ 65 h 91"/>
              <a:gd name="T84" fmla="*/ 93 w 103"/>
              <a:gd name="T85" fmla="*/ 66 h 91"/>
              <a:gd name="T86" fmla="*/ 93 w 103"/>
              <a:gd name="T87" fmla="*/ 66 h 91"/>
              <a:gd name="T88" fmla="*/ 99 w 103"/>
              <a:gd name="T89" fmla="*/ 69 h 91"/>
              <a:gd name="T90" fmla="*/ 93 w 103"/>
              <a:gd name="T91" fmla="*/ 70 h 91"/>
              <a:gd name="T92" fmla="*/ 93 w 103"/>
              <a:gd name="T93" fmla="*/ 70 h 91"/>
              <a:gd name="T94" fmla="*/ 93 w 103"/>
              <a:gd name="T95" fmla="*/ 72 h 91"/>
              <a:gd name="T96" fmla="*/ 93 w 103"/>
              <a:gd name="T97" fmla="*/ 71 h 91"/>
              <a:gd name="T98" fmla="*/ 98 w 103"/>
              <a:gd name="T99" fmla="*/ 73 h 91"/>
              <a:gd name="T100" fmla="*/ 91 w 103"/>
              <a:gd name="T101" fmla="*/ 74 h 91"/>
              <a:gd name="T102" fmla="*/ 83 w 103"/>
              <a:gd name="T103" fmla="*/ 75 h 91"/>
              <a:gd name="T104" fmla="*/ 83 w 103"/>
              <a:gd name="T105" fmla="*/ 75 h 91"/>
              <a:gd name="T106" fmla="*/ 101 w 103"/>
              <a:gd name="T107" fmla="*/ 77 h 91"/>
              <a:gd name="T108" fmla="*/ 91 w 103"/>
              <a:gd name="T109" fmla="*/ 72 h 91"/>
              <a:gd name="T110" fmla="*/ 37 w 103"/>
              <a:gd name="T111" fmla="*/ 30 h 91"/>
              <a:gd name="T112" fmla="*/ 99 w 103"/>
              <a:gd name="T113" fmla="*/ 35 h 91"/>
              <a:gd name="T114" fmla="*/ 81 w 103"/>
              <a:gd name="T115" fmla="*/ 91 h 91"/>
              <a:gd name="T116" fmla="*/ 78 w 103"/>
              <a:gd name="T117" fmla="*/ 7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3" h="91">
                <a:moveTo>
                  <a:pt x="0" y="60"/>
                </a:moveTo>
                <a:cubicBezTo>
                  <a:pt x="10" y="60"/>
                  <a:pt x="10" y="60"/>
                  <a:pt x="10" y="60"/>
                </a:cubicBezTo>
                <a:cubicBezTo>
                  <a:pt x="10" y="61"/>
                  <a:pt x="10" y="61"/>
                  <a:pt x="10" y="61"/>
                </a:cubicBezTo>
                <a:cubicBezTo>
                  <a:pt x="1" y="61"/>
                  <a:pt x="1" y="61"/>
                  <a:pt x="1" y="61"/>
                </a:cubicBezTo>
                <a:cubicBezTo>
                  <a:pt x="0" y="60"/>
                  <a:pt x="0" y="60"/>
                  <a:pt x="0" y="60"/>
                </a:cubicBezTo>
                <a:close/>
                <a:moveTo>
                  <a:pt x="10" y="62"/>
                </a:moveTo>
                <a:cubicBezTo>
                  <a:pt x="10" y="63"/>
                  <a:pt x="10" y="63"/>
                  <a:pt x="10" y="63"/>
                </a:cubicBezTo>
                <a:cubicBezTo>
                  <a:pt x="2" y="63"/>
                  <a:pt x="2" y="63"/>
                  <a:pt x="2" y="63"/>
                </a:cubicBezTo>
                <a:cubicBezTo>
                  <a:pt x="1" y="62"/>
                  <a:pt x="1" y="62"/>
                  <a:pt x="1" y="62"/>
                </a:cubicBezTo>
                <a:cubicBezTo>
                  <a:pt x="10" y="62"/>
                  <a:pt x="10" y="62"/>
                  <a:pt x="10" y="62"/>
                </a:cubicBezTo>
                <a:close/>
                <a:moveTo>
                  <a:pt x="10" y="64"/>
                </a:moveTo>
                <a:cubicBezTo>
                  <a:pt x="10" y="65"/>
                  <a:pt x="10" y="65"/>
                  <a:pt x="10" y="65"/>
                </a:cubicBezTo>
                <a:cubicBezTo>
                  <a:pt x="2" y="65"/>
                  <a:pt x="2" y="65"/>
                  <a:pt x="2" y="65"/>
                </a:cubicBezTo>
                <a:cubicBezTo>
                  <a:pt x="2" y="63"/>
                  <a:pt x="2" y="63"/>
                  <a:pt x="2" y="63"/>
                </a:cubicBezTo>
                <a:cubicBezTo>
                  <a:pt x="10" y="64"/>
                  <a:pt x="10" y="64"/>
                  <a:pt x="10" y="64"/>
                </a:cubicBezTo>
                <a:close/>
                <a:moveTo>
                  <a:pt x="10" y="66"/>
                </a:moveTo>
                <a:cubicBezTo>
                  <a:pt x="10" y="67"/>
                  <a:pt x="10" y="67"/>
                  <a:pt x="10" y="67"/>
                </a:cubicBezTo>
                <a:cubicBezTo>
                  <a:pt x="3" y="67"/>
                  <a:pt x="3" y="67"/>
                  <a:pt x="3" y="67"/>
                </a:cubicBezTo>
                <a:cubicBezTo>
                  <a:pt x="3" y="66"/>
                  <a:pt x="3" y="66"/>
                  <a:pt x="3" y="66"/>
                </a:cubicBezTo>
                <a:cubicBezTo>
                  <a:pt x="10" y="66"/>
                  <a:pt x="10" y="66"/>
                  <a:pt x="10" y="66"/>
                </a:cubicBezTo>
                <a:close/>
                <a:moveTo>
                  <a:pt x="10" y="68"/>
                </a:moveTo>
                <a:cubicBezTo>
                  <a:pt x="10" y="68"/>
                  <a:pt x="10" y="68"/>
                  <a:pt x="10" y="68"/>
                </a:cubicBezTo>
                <a:cubicBezTo>
                  <a:pt x="4" y="69"/>
                  <a:pt x="4" y="69"/>
                  <a:pt x="4" y="69"/>
                </a:cubicBezTo>
                <a:cubicBezTo>
                  <a:pt x="3" y="67"/>
                  <a:pt x="3" y="67"/>
                  <a:pt x="3" y="67"/>
                </a:cubicBezTo>
                <a:cubicBezTo>
                  <a:pt x="10" y="68"/>
                  <a:pt x="10" y="68"/>
                  <a:pt x="10" y="68"/>
                </a:cubicBezTo>
                <a:close/>
                <a:moveTo>
                  <a:pt x="10" y="70"/>
                </a:moveTo>
                <a:cubicBezTo>
                  <a:pt x="10" y="70"/>
                  <a:pt x="10" y="70"/>
                  <a:pt x="10" y="70"/>
                </a:cubicBezTo>
                <a:cubicBezTo>
                  <a:pt x="5" y="71"/>
                  <a:pt x="5" y="71"/>
                  <a:pt x="5" y="71"/>
                </a:cubicBezTo>
                <a:cubicBezTo>
                  <a:pt x="4" y="69"/>
                  <a:pt x="4" y="69"/>
                  <a:pt x="4" y="69"/>
                </a:cubicBezTo>
                <a:cubicBezTo>
                  <a:pt x="10" y="70"/>
                  <a:pt x="10" y="70"/>
                  <a:pt x="10" y="70"/>
                </a:cubicBezTo>
                <a:close/>
                <a:moveTo>
                  <a:pt x="10" y="71"/>
                </a:moveTo>
                <a:cubicBezTo>
                  <a:pt x="10" y="72"/>
                  <a:pt x="10" y="72"/>
                  <a:pt x="10" y="72"/>
                </a:cubicBezTo>
                <a:cubicBezTo>
                  <a:pt x="10" y="72"/>
                  <a:pt x="10" y="72"/>
                  <a:pt x="10" y="72"/>
                </a:cubicBezTo>
                <a:cubicBezTo>
                  <a:pt x="6" y="73"/>
                  <a:pt x="6" y="73"/>
                  <a:pt x="6" y="73"/>
                </a:cubicBezTo>
                <a:cubicBezTo>
                  <a:pt x="5" y="71"/>
                  <a:pt x="5" y="71"/>
                  <a:pt x="5" y="71"/>
                </a:cubicBezTo>
                <a:cubicBezTo>
                  <a:pt x="10" y="71"/>
                  <a:pt x="10" y="71"/>
                  <a:pt x="10" y="71"/>
                </a:cubicBezTo>
                <a:close/>
                <a:moveTo>
                  <a:pt x="10" y="73"/>
                </a:moveTo>
                <a:cubicBezTo>
                  <a:pt x="10" y="74"/>
                  <a:pt x="10" y="74"/>
                  <a:pt x="10" y="74"/>
                </a:cubicBezTo>
                <a:cubicBezTo>
                  <a:pt x="4" y="75"/>
                  <a:pt x="4" y="75"/>
                  <a:pt x="4" y="75"/>
                </a:cubicBezTo>
                <a:cubicBezTo>
                  <a:pt x="5" y="73"/>
                  <a:pt x="5" y="73"/>
                  <a:pt x="5" y="73"/>
                </a:cubicBezTo>
                <a:cubicBezTo>
                  <a:pt x="10" y="73"/>
                  <a:pt x="10" y="73"/>
                  <a:pt x="10" y="73"/>
                </a:cubicBezTo>
                <a:close/>
                <a:moveTo>
                  <a:pt x="12" y="74"/>
                </a:moveTo>
                <a:cubicBezTo>
                  <a:pt x="13" y="74"/>
                  <a:pt x="13" y="74"/>
                  <a:pt x="13" y="74"/>
                </a:cubicBezTo>
                <a:cubicBezTo>
                  <a:pt x="15" y="74"/>
                  <a:pt x="18" y="74"/>
                  <a:pt x="20" y="73"/>
                </a:cubicBezTo>
                <a:cubicBezTo>
                  <a:pt x="20" y="74"/>
                  <a:pt x="20" y="74"/>
                  <a:pt x="20" y="74"/>
                </a:cubicBezTo>
                <a:cubicBezTo>
                  <a:pt x="12" y="74"/>
                  <a:pt x="12" y="74"/>
                  <a:pt x="12" y="74"/>
                </a:cubicBezTo>
                <a:close/>
                <a:moveTo>
                  <a:pt x="20" y="75"/>
                </a:moveTo>
                <a:cubicBezTo>
                  <a:pt x="20" y="76"/>
                  <a:pt x="20" y="76"/>
                  <a:pt x="20" y="76"/>
                </a:cubicBezTo>
                <a:cubicBezTo>
                  <a:pt x="2" y="76"/>
                  <a:pt x="2" y="76"/>
                  <a:pt x="2" y="76"/>
                </a:cubicBezTo>
                <a:cubicBezTo>
                  <a:pt x="4" y="75"/>
                  <a:pt x="4" y="75"/>
                  <a:pt x="4" y="75"/>
                </a:cubicBezTo>
                <a:cubicBezTo>
                  <a:pt x="20" y="75"/>
                  <a:pt x="20" y="75"/>
                  <a:pt x="20" y="75"/>
                </a:cubicBezTo>
                <a:close/>
                <a:moveTo>
                  <a:pt x="20" y="77"/>
                </a:moveTo>
                <a:cubicBezTo>
                  <a:pt x="20" y="78"/>
                  <a:pt x="20" y="78"/>
                  <a:pt x="20" y="78"/>
                </a:cubicBezTo>
                <a:cubicBezTo>
                  <a:pt x="0" y="78"/>
                  <a:pt x="0" y="78"/>
                  <a:pt x="0" y="78"/>
                </a:cubicBezTo>
                <a:cubicBezTo>
                  <a:pt x="2" y="77"/>
                  <a:pt x="2" y="77"/>
                  <a:pt x="2" y="77"/>
                </a:cubicBezTo>
                <a:cubicBezTo>
                  <a:pt x="20" y="77"/>
                  <a:pt x="20" y="77"/>
                  <a:pt x="20" y="77"/>
                </a:cubicBezTo>
                <a:close/>
                <a:moveTo>
                  <a:pt x="20" y="59"/>
                </a:moveTo>
                <a:cubicBezTo>
                  <a:pt x="21" y="59"/>
                  <a:pt x="22" y="60"/>
                  <a:pt x="22" y="62"/>
                </a:cubicBezTo>
                <a:cubicBezTo>
                  <a:pt x="22" y="63"/>
                  <a:pt x="21" y="65"/>
                  <a:pt x="20" y="65"/>
                </a:cubicBezTo>
                <a:cubicBezTo>
                  <a:pt x="18" y="65"/>
                  <a:pt x="17" y="63"/>
                  <a:pt x="17" y="62"/>
                </a:cubicBezTo>
                <a:cubicBezTo>
                  <a:pt x="17" y="60"/>
                  <a:pt x="18" y="59"/>
                  <a:pt x="20" y="59"/>
                </a:cubicBezTo>
                <a:close/>
                <a:moveTo>
                  <a:pt x="84" y="59"/>
                </a:moveTo>
                <a:cubicBezTo>
                  <a:pt x="85" y="59"/>
                  <a:pt x="87" y="60"/>
                  <a:pt x="87" y="62"/>
                </a:cubicBezTo>
                <a:cubicBezTo>
                  <a:pt x="87" y="63"/>
                  <a:pt x="85" y="65"/>
                  <a:pt x="84" y="65"/>
                </a:cubicBezTo>
                <a:cubicBezTo>
                  <a:pt x="82" y="65"/>
                  <a:pt x="81" y="63"/>
                  <a:pt x="81" y="62"/>
                </a:cubicBezTo>
                <a:cubicBezTo>
                  <a:pt x="81" y="60"/>
                  <a:pt x="82" y="59"/>
                  <a:pt x="84" y="59"/>
                </a:cubicBezTo>
                <a:close/>
                <a:moveTo>
                  <a:pt x="35" y="56"/>
                </a:moveTo>
                <a:cubicBezTo>
                  <a:pt x="32" y="56"/>
                  <a:pt x="32" y="56"/>
                  <a:pt x="32" y="56"/>
                </a:cubicBezTo>
                <a:cubicBezTo>
                  <a:pt x="32" y="60"/>
                  <a:pt x="32" y="60"/>
                  <a:pt x="32" y="60"/>
                </a:cubicBezTo>
                <a:cubicBezTo>
                  <a:pt x="35" y="60"/>
                  <a:pt x="35" y="60"/>
                  <a:pt x="35" y="60"/>
                </a:cubicBezTo>
                <a:cubicBezTo>
                  <a:pt x="35" y="61"/>
                  <a:pt x="35" y="61"/>
                  <a:pt x="35" y="61"/>
                </a:cubicBezTo>
                <a:cubicBezTo>
                  <a:pt x="32" y="61"/>
                  <a:pt x="32" y="61"/>
                  <a:pt x="32" y="61"/>
                </a:cubicBezTo>
                <a:cubicBezTo>
                  <a:pt x="32" y="68"/>
                  <a:pt x="32" y="68"/>
                  <a:pt x="32" y="68"/>
                </a:cubicBezTo>
                <a:cubicBezTo>
                  <a:pt x="29" y="68"/>
                  <a:pt x="29" y="68"/>
                  <a:pt x="29" y="68"/>
                </a:cubicBezTo>
                <a:cubicBezTo>
                  <a:pt x="29" y="54"/>
                  <a:pt x="29" y="54"/>
                  <a:pt x="29" y="54"/>
                </a:cubicBezTo>
                <a:cubicBezTo>
                  <a:pt x="35" y="54"/>
                  <a:pt x="35" y="54"/>
                  <a:pt x="35" y="54"/>
                </a:cubicBezTo>
                <a:cubicBezTo>
                  <a:pt x="35" y="56"/>
                  <a:pt x="35" y="56"/>
                  <a:pt x="35" y="56"/>
                </a:cubicBezTo>
                <a:close/>
                <a:moveTo>
                  <a:pt x="42" y="68"/>
                </a:moveTo>
                <a:cubicBezTo>
                  <a:pt x="39" y="68"/>
                  <a:pt x="39" y="68"/>
                  <a:pt x="39" y="68"/>
                </a:cubicBezTo>
                <a:cubicBezTo>
                  <a:pt x="39" y="54"/>
                  <a:pt x="39" y="54"/>
                  <a:pt x="39" y="54"/>
                </a:cubicBezTo>
                <a:cubicBezTo>
                  <a:pt x="42" y="54"/>
                  <a:pt x="42" y="54"/>
                  <a:pt x="42" y="54"/>
                </a:cubicBezTo>
                <a:cubicBezTo>
                  <a:pt x="42" y="68"/>
                  <a:pt x="42" y="68"/>
                  <a:pt x="42" y="68"/>
                </a:cubicBezTo>
                <a:close/>
                <a:moveTo>
                  <a:pt x="54" y="68"/>
                </a:moveTo>
                <a:cubicBezTo>
                  <a:pt x="51" y="68"/>
                  <a:pt x="51" y="68"/>
                  <a:pt x="51" y="68"/>
                </a:cubicBezTo>
                <a:cubicBezTo>
                  <a:pt x="51" y="67"/>
                  <a:pt x="51" y="66"/>
                  <a:pt x="51" y="65"/>
                </a:cubicBezTo>
                <a:cubicBezTo>
                  <a:pt x="51" y="65"/>
                  <a:pt x="51" y="65"/>
                  <a:pt x="51" y="65"/>
                </a:cubicBezTo>
                <a:cubicBezTo>
                  <a:pt x="51" y="64"/>
                  <a:pt x="51" y="64"/>
                  <a:pt x="51" y="64"/>
                </a:cubicBezTo>
                <a:cubicBezTo>
                  <a:pt x="51" y="63"/>
                  <a:pt x="51" y="62"/>
                  <a:pt x="51" y="62"/>
                </a:cubicBezTo>
                <a:cubicBezTo>
                  <a:pt x="51" y="62"/>
                  <a:pt x="51" y="61"/>
                  <a:pt x="50" y="61"/>
                </a:cubicBezTo>
                <a:cubicBezTo>
                  <a:pt x="50" y="68"/>
                  <a:pt x="50" y="68"/>
                  <a:pt x="50" y="68"/>
                </a:cubicBezTo>
                <a:cubicBezTo>
                  <a:pt x="47" y="68"/>
                  <a:pt x="47" y="68"/>
                  <a:pt x="47" y="68"/>
                </a:cubicBezTo>
                <a:cubicBezTo>
                  <a:pt x="47" y="54"/>
                  <a:pt x="47" y="54"/>
                  <a:pt x="47" y="54"/>
                </a:cubicBezTo>
                <a:cubicBezTo>
                  <a:pt x="51" y="54"/>
                  <a:pt x="51" y="54"/>
                  <a:pt x="51" y="54"/>
                </a:cubicBezTo>
                <a:cubicBezTo>
                  <a:pt x="51" y="54"/>
                  <a:pt x="52" y="55"/>
                  <a:pt x="53" y="55"/>
                </a:cubicBezTo>
                <a:cubicBezTo>
                  <a:pt x="53" y="55"/>
                  <a:pt x="54" y="56"/>
                  <a:pt x="54" y="57"/>
                </a:cubicBezTo>
                <a:cubicBezTo>
                  <a:pt x="54" y="58"/>
                  <a:pt x="54" y="58"/>
                  <a:pt x="54" y="58"/>
                </a:cubicBezTo>
                <a:cubicBezTo>
                  <a:pt x="54" y="59"/>
                  <a:pt x="53" y="60"/>
                  <a:pt x="52" y="60"/>
                </a:cubicBezTo>
                <a:cubicBezTo>
                  <a:pt x="53" y="61"/>
                  <a:pt x="54" y="62"/>
                  <a:pt x="54" y="63"/>
                </a:cubicBezTo>
                <a:cubicBezTo>
                  <a:pt x="54" y="64"/>
                  <a:pt x="54" y="64"/>
                  <a:pt x="54" y="64"/>
                </a:cubicBezTo>
                <a:cubicBezTo>
                  <a:pt x="54" y="66"/>
                  <a:pt x="54" y="68"/>
                  <a:pt x="54" y="68"/>
                </a:cubicBezTo>
                <a:close/>
                <a:moveTo>
                  <a:pt x="51" y="59"/>
                </a:moveTo>
                <a:cubicBezTo>
                  <a:pt x="51" y="57"/>
                  <a:pt x="51" y="57"/>
                  <a:pt x="51" y="57"/>
                </a:cubicBezTo>
                <a:cubicBezTo>
                  <a:pt x="51" y="56"/>
                  <a:pt x="51" y="56"/>
                  <a:pt x="50" y="56"/>
                </a:cubicBezTo>
                <a:cubicBezTo>
                  <a:pt x="50" y="60"/>
                  <a:pt x="50" y="60"/>
                  <a:pt x="50" y="60"/>
                </a:cubicBezTo>
                <a:cubicBezTo>
                  <a:pt x="51" y="60"/>
                  <a:pt x="51" y="59"/>
                  <a:pt x="51" y="59"/>
                </a:cubicBezTo>
                <a:close/>
                <a:moveTo>
                  <a:pt x="59" y="62"/>
                </a:moveTo>
                <a:cubicBezTo>
                  <a:pt x="61" y="62"/>
                  <a:pt x="61" y="62"/>
                  <a:pt x="61" y="62"/>
                </a:cubicBezTo>
                <a:cubicBezTo>
                  <a:pt x="61" y="66"/>
                  <a:pt x="61" y="66"/>
                  <a:pt x="61" y="66"/>
                </a:cubicBezTo>
                <a:cubicBezTo>
                  <a:pt x="61" y="66"/>
                  <a:pt x="61" y="66"/>
                  <a:pt x="62" y="66"/>
                </a:cubicBezTo>
                <a:cubicBezTo>
                  <a:pt x="62" y="66"/>
                  <a:pt x="62" y="66"/>
                  <a:pt x="62" y="66"/>
                </a:cubicBezTo>
                <a:cubicBezTo>
                  <a:pt x="62" y="64"/>
                  <a:pt x="62" y="64"/>
                  <a:pt x="62" y="64"/>
                </a:cubicBezTo>
                <a:cubicBezTo>
                  <a:pt x="62" y="63"/>
                  <a:pt x="62" y="63"/>
                  <a:pt x="61" y="62"/>
                </a:cubicBezTo>
                <a:cubicBezTo>
                  <a:pt x="60" y="61"/>
                  <a:pt x="59" y="60"/>
                  <a:pt x="59" y="60"/>
                </a:cubicBezTo>
                <a:cubicBezTo>
                  <a:pt x="59" y="59"/>
                  <a:pt x="59" y="59"/>
                  <a:pt x="59" y="58"/>
                </a:cubicBezTo>
                <a:cubicBezTo>
                  <a:pt x="59" y="57"/>
                  <a:pt x="59" y="57"/>
                  <a:pt x="59" y="57"/>
                </a:cubicBezTo>
                <a:cubicBezTo>
                  <a:pt x="59" y="55"/>
                  <a:pt x="60" y="54"/>
                  <a:pt x="62" y="54"/>
                </a:cubicBezTo>
                <a:cubicBezTo>
                  <a:pt x="64" y="54"/>
                  <a:pt x="65" y="55"/>
                  <a:pt x="65" y="57"/>
                </a:cubicBezTo>
                <a:cubicBezTo>
                  <a:pt x="65" y="59"/>
                  <a:pt x="65" y="59"/>
                  <a:pt x="65" y="59"/>
                </a:cubicBezTo>
                <a:cubicBezTo>
                  <a:pt x="62" y="59"/>
                  <a:pt x="62" y="59"/>
                  <a:pt x="62" y="59"/>
                </a:cubicBezTo>
                <a:cubicBezTo>
                  <a:pt x="62" y="56"/>
                  <a:pt x="62" y="56"/>
                  <a:pt x="62" y="56"/>
                </a:cubicBezTo>
                <a:cubicBezTo>
                  <a:pt x="62" y="56"/>
                  <a:pt x="62" y="56"/>
                  <a:pt x="62" y="56"/>
                </a:cubicBezTo>
                <a:cubicBezTo>
                  <a:pt x="62" y="56"/>
                  <a:pt x="61" y="56"/>
                  <a:pt x="61" y="57"/>
                </a:cubicBezTo>
                <a:cubicBezTo>
                  <a:pt x="61" y="58"/>
                  <a:pt x="61" y="58"/>
                  <a:pt x="61" y="58"/>
                </a:cubicBezTo>
                <a:cubicBezTo>
                  <a:pt x="61" y="58"/>
                  <a:pt x="62" y="59"/>
                  <a:pt x="62" y="59"/>
                </a:cubicBezTo>
                <a:cubicBezTo>
                  <a:pt x="64" y="61"/>
                  <a:pt x="65" y="61"/>
                  <a:pt x="65" y="62"/>
                </a:cubicBezTo>
                <a:cubicBezTo>
                  <a:pt x="65" y="62"/>
                  <a:pt x="65" y="63"/>
                  <a:pt x="65" y="64"/>
                </a:cubicBezTo>
                <a:cubicBezTo>
                  <a:pt x="65" y="65"/>
                  <a:pt x="65" y="65"/>
                  <a:pt x="65" y="65"/>
                </a:cubicBezTo>
                <a:cubicBezTo>
                  <a:pt x="65" y="67"/>
                  <a:pt x="64" y="68"/>
                  <a:pt x="62" y="68"/>
                </a:cubicBezTo>
                <a:cubicBezTo>
                  <a:pt x="60" y="68"/>
                  <a:pt x="59" y="67"/>
                  <a:pt x="59" y="66"/>
                </a:cubicBezTo>
                <a:cubicBezTo>
                  <a:pt x="59" y="62"/>
                  <a:pt x="59" y="62"/>
                  <a:pt x="59" y="62"/>
                </a:cubicBezTo>
                <a:close/>
                <a:moveTo>
                  <a:pt x="76" y="56"/>
                </a:moveTo>
                <a:cubicBezTo>
                  <a:pt x="74" y="56"/>
                  <a:pt x="74" y="56"/>
                  <a:pt x="74" y="56"/>
                </a:cubicBezTo>
                <a:cubicBezTo>
                  <a:pt x="74" y="68"/>
                  <a:pt x="74" y="68"/>
                  <a:pt x="74" y="68"/>
                </a:cubicBezTo>
                <a:cubicBezTo>
                  <a:pt x="71" y="68"/>
                  <a:pt x="71" y="68"/>
                  <a:pt x="71" y="68"/>
                </a:cubicBezTo>
                <a:cubicBezTo>
                  <a:pt x="71" y="56"/>
                  <a:pt x="71" y="56"/>
                  <a:pt x="71" y="56"/>
                </a:cubicBezTo>
                <a:cubicBezTo>
                  <a:pt x="70" y="56"/>
                  <a:pt x="70" y="56"/>
                  <a:pt x="70" y="56"/>
                </a:cubicBezTo>
                <a:cubicBezTo>
                  <a:pt x="70" y="54"/>
                  <a:pt x="70" y="54"/>
                  <a:pt x="70" y="54"/>
                </a:cubicBezTo>
                <a:cubicBezTo>
                  <a:pt x="76" y="54"/>
                  <a:pt x="76" y="54"/>
                  <a:pt x="76" y="54"/>
                </a:cubicBezTo>
                <a:cubicBezTo>
                  <a:pt x="76" y="56"/>
                  <a:pt x="76" y="56"/>
                  <a:pt x="76" y="56"/>
                </a:cubicBezTo>
                <a:close/>
                <a:moveTo>
                  <a:pt x="19" y="35"/>
                </a:moveTo>
                <a:cubicBezTo>
                  <a:pt x="38" y="33"/>
                  <a:pt x="38" y="33"/>
                  <a:pt x="38" y="33"/>
                </a:cubicBezTo>
                <a:cubicBezTo>
                  <a:pt x="38" y="33"/>
                  <a:pt x="39" y="33"/>
                  <a:pt x="39" y="33"/>
                </a:cubicBezTo>
                <a:cubicBezTo>
                  <a:pt x="39" y="32"/>
                  <a:pt x="39" y="32"/>
                  <a:pt x="40" y="31"/>
                </a:cubicBezTo>
                <a:cubicBezTo>
                  <a:pt x="40" y="31"/>
                  <a:pt x="40" y="31"/>
                  <a:pt x="40" y="31"/>
                </a:cubicBezTo>
                <a:cubicBezTo>
                  <a:pt x="49" y="13"/>
                  <a:pt x="49" y="13"/>
                  <a:pt x="49" y="13"/>
                </a:cubicBezTo>
                <a:cubicBezTo>
                  <a:pt x="51" y="14"/>
                  <a:pt x="51" y="14"/>
                  <a:pt x="51" y="14"/>
                </a:cubicBezTo>
                <a:cubicBezTo>
                  <a:pt x="43" y="32"/>
                  <a:pt x="43" y="32"/>
                  <a:pt x="43" y="32"/>
                </a:cubicBezTo>
                <a:cubicBezTo>
                  <a:pt x="43" y="33"/>
                  <a:pt x="43" y="33"/>
                  <a:pt x="43" y="33"/>
                </a:cubicBezTo>
                <a:cubicBezTo>
                  <a:pt x="42" y="34"/>
                  <a:pt x="41" y="34"/>
                  <a:pt x="41" y="35"/>
                </a:cubicBezTo>
                <a:cubicBezTo>
                  <a:pt x="40" y="36"/>
                  <a:pt x="40" y="36"/>
                  <a:pt x="39" y="36"/>
                </a:cubicBezTo>
                <a:cubicBezTo>
                  <a:pt x="39" y="36"/>
                  <a:pt x="39" y="36"/>
                  <a:pt x="39" y="36"/>
                </a:cubicBezTo>
                <a:cubicBezTo>
                  <a:pt x="39" y="36"/>
                  <a:pt x="39" y="36"/>
                  <a:pt x="39" y="36"/>
                </a:cubicBezTo>
                <a:cubicBezTo>
                  <a:pt x="19" y="38"/>
                  <a:pt x="19" y="38"/>
                  <a:pt x="19" y="38"/>
                </a:cubicBezTo>
                <a:cubicBezTo>
                  <a:pt x="19" y="35"/>
                  <a:pt x="19" y="35"/>
                  <a:pt x="19" y="35"/>
                </a:cubicBezTo>
                <a:close/>
                <a:moveTo>
                  <a:pt x="103" y="60"/>
                </a:moveTo>
                <a:cubicBezTo>
                  <a:pt x="93" y="60"/>
                  <a:pt x="93" y="60"/>
                  <a:pt x="93" y="60"/>
                </a:cubicBezTo>
                <a:cubicBezTo>
                  <a:pt x="93" y="61"/>
                  <a:pt x="93" y="61"/>
                  <a:pt x="93" y="61"/>
                </a:cubicBezTo>
                <a:cubicBezTo>
                  <a:pt x="102" y="61"/>
                  <a:pt x="102" y="61"/>
                  <a:pt x="102" y="61"/>
                </a:cubicBezTo>
                <a:cubicBezTo>
                  <a:pt x="103" y="60"/>
                  <a:pt x="103" y="60"/>
                  <a:pt x="103" y="60"/>
                </a:cubicBezTo>
                <a:close/>
                <a:moveTo>
                  <a:pt x="93" y="62"/>
                </a:moveTo>
                <a:cubicBezTo>
                  <a:pt x="93" y="63"/>
                  <a:pt x="93" y="63"/>
                  <a:pt x="93" y="63"/>
                </a:cubicBezTo>
                <a:cubicBezTo>
                  <a:pt x="102" y="63"/>
                  <a:pt x="102" y="63"/>
                  <a:pt x="102" y="63"/>
                </a:cubicBezTo>
                <a:cubicBezTo>
                  <a:pt x="102" y="62"/>
                  <a:pt x="102" y="62"/>
                  <a:pt x="102" y="62"/>
                </a:cubicBezTo>
                <a:cubicBezTo>
                  <a:pt x="93" y="62"/>
                  <a:pt x="93" y="62"/>
                  <a:pt x="93" y="62"/>
                </a:cubicBezTo>
                <a:cubicBezTo>
                  <a:pt x="93" y="62"/>
                  <a:pt x="93" y="62"/>
                  <a:pt x="93" y="62"/>
                </a:cubicBezTo>
                <a:close/>
                <a:moveTo>
                  <a:pt x="93" y="64"/>
                </a:moveTo>
                <a:cubicBezTo>
                  <a:pt x="93" y="65"/>
                  <a:pt x="93" y="65"/>
                  <a:pt x="93" y="65"/>
                </a:cubicBezTo>
                <a:cubicBezTo>
                  <a:pt x="101" y="65"/>
                  <a:pt x="101" y="65"/>
                  <a:pt x="101" y="65"/>
                </a:cubicBezTo>
                <a:cubicBezTo>
                  <a:pt x="102" y="63"/>
                  <a:pt x="102" y="63"/>
                  <a:pt x="102" y="63"/>
                </a:cubicBezTo>
                <a:cubicBezTo>
                  <a:pt x="93" y="64"/>
                  <a:pt x="93" y="64"/>
                  <a:pt x="93" y="64"/>
                </a:cubicBezTo>
                <a:cubicBezTo>
                  <a:pt x="93" y="64"/>
                  <a:pt x="93" y="64"/>
                  <a:pt x="93" y="64"/>
                </a:cubicBezTo>
                <a:close/>
                <a:moveTo>
                  <a:pt x="93" y="66"/>
                </a:moveTo>
                <a:cubicBezTo>
                  <a:pt x="93" y="67"/>
                  <a:pt x="93" y="67"/>
                  <a:pt x="93" y="67"/>
                </a:cubicBezTo>
                <a:cubicBezTo>
                  <a:pt x="100" y="67"/>
                  <a:pt x="100" y="67"/>
                  <a:pt x="100" y="67"/>
                </a:cubicBezTo>
                <a:cubicBezTo>
                  <a:pt x="101" y="66"/>
                  <a:pt x="101" y="66"/>
                  <a:pt x="101" y="66"/>
                </a:cubicBezTo>
                <a:cubicBezTo>
                  <a:pt x="93" y="66"/>
                  <a:pt x="93" y="66"/>
                  <a:pt x="93" y="66"/>
                </a:cubicBezTo>
                <a:cubicBezTo>
                  <a:pt x="93" y="66"/>
                  <a:pt x="93" y="66"/>
                  <a:pt x="93" y="66"/>
                </a:cubicBezTo>
                <a:close/>
                <a:moveTo>
                  <a:pt x="93" y="68"/>
                </a:moveTo>
                <a:cubicBezTo>
                  <a:pt x="93" y="68"/>
                  <a:pt x="93" y="68"/>
                  <a:pt x="93" y="68"/>
                </a:cubicBezTo>
                <a:cubicBezTo>
                  <a:pt x="99" y="69"/>
                  <a:pt x="99" y="69"/>
                  <a:pt x="99" y="69"/>
                </a:cubicBezTo>
                <a:cubicBezTo>
                  <a:pt x="100" y="68"/>
                  <a:pt x="100" y="68"/>
                  <a:pt x="100" y="68"/>
                </a:cubicBezTo>
                <a:cubicBezTo>
                  <a:pt x="93" y="68"/>
                  <a:pt x="93" y="68"/>
                  <a:pt x="93" y="68"/>
                </a:cubicBezTo>
                <a:cubicBezTo>
                  <a:pt x="93" y="68"/>
                  <a:pt x="93" y="68"/>
                  <a:pt x="93" y="68"/>
                </a:cubicBezTo>
                <a:close/>
                <a:moveTo>
                  <a:pt x="93" y="70"/>
                </a:moveTo>
                <a:cubicBezTo>
                  <a:pt x="93" y="70"/>
                  <a:pt x="93" y="70"/>
                  <a:pt x="93" y="70"/>
                </a:cubicBezTo>
                <a:cubicBezTo>
                  <a:pt x="99" y="71"/>
                  <a:pt x="99" y="71"/>
                  <a:pt x="99" y="71"/>
                </a:cubicBezTo>
                <a:cubicBezTo>
                  <a:pt x="99" y="69"/>
                  <a:pt x="99" y="69"/>
                  <a:pt x="99" y="69"/>
                </a:cubicBezTo>
                <a:cubicBezTo>
                  <a:pt x="93" y="70"/>
                  <a:pt x="93" y="70"/>
                  <a:pt x="93" y="70"/>
                </a:cubicBezTo>
                <a:cubicBezTo>
                  <a:pt x="93" y="70"/>
                  <a:pt x="93" y="70"/>
                  <a:pt x="93" y="70"/>
                </a:cubicBezTo>
                <a:close/>
                <a:moveTo>
                  <a:pt x="93" y="71"/>
                </a:moveTo>
                <a:cubicBezTo>
                  <a:pt x="93" y="72"/>
                  <a:pt x="93" y="72"/>
                  <a:pt x="93" y="72"/>
                </a:cubicBezTo>
                <a:cubicBezTo>
                  <a:pt x="93" y="72"/>
                  <a:pt x="93" y="72"/>
                  <a:pt x="93" y="72"/>
                </a:cubicBezTo>
                <a:cubicBezTo>
                  <a:pt x="98" y="73"/>
                  <a:pt x="98" y="73"/>
                  <a:pt x="98" y="73"/>
                </a:cubicBezTo>
                <a:cubicBezTo>
                  <a:pt x="98" y="71"/>
                  <a:pt x="98" y="71"/>
                  <a:pt x="98" y="71"/>
                </a:cubicBezTo>
                <a:cubicBezTo>
                  <a:pt x="93" y="71"/>
                  <a:pt x="93" y="71"/>
                  <a:pt x="93" y="71"/>
                </a:cubicBezTo>
                <a:cubicBezTo>
                  <a:pt x="93" y="71"/>
                  <a:pt x="93" y="71"/>
                  <a:pt x="93" y="71"/>
                </a:cubicBezTo>
                <a:close/>
                <a:moveTo>
                  <a:pt x="93" y="73"/>
                </a:moveTo>
                <a:cubicBezTo>
                  <a:pt x="93" y="74"/>
                  <a:pt x="93" y="74"/>
                  <a:pt x="93" y="74"/>
                </a:cubicBezTo>
                <a:cubicBezTo>
                  <a:pt x="99" y="75"/>
                  <a:pt x="99" y="75"/>
                  <a:pt x="99" y="75"/>
                </a:cubicBezTo>
                <a:cubicBezTo>
                  <a:pt x="98" y="73"/>
                  <a:pt x="98" y="73"/>
                  <a:pt x="98" y="73"/>
                </a:cubicBezTo>
                <a:cubicBezTo>
                  <a:pt x="93" y="74"/>
                  <a:pt x="93" y="74"/>
                  <a:pt x="93" y="74"/>
                </a:cubicBezTo>
                <a:cubicBezTo>
                  <a:pt x="93" y="73"/>
                  <a:pt x="93" y="73"/>
                  <a:pt x="93" y="73"/>
                </a:cubicBezTo>
                <a:close/>
                <a:moveTo>
                  <a:pt x="91" y="74"/>
                </a:moveTo>
                <a:cubicBezTo>
                  <a:pt x="91" y="74"/>
                  <a:pt x="91" y="74"/>
                  <a:pt x="91" y="74"/>
                </a:cubicBezTo>
                <a:cubicBezTo>
                  <a:pt x="88" y="74"/>
                  <a:pt x="86" y="74"/>
                  <a:pt x="83" y="73"/>
                </a:cubicBezTo>
                <a:cubicBezTo>
                  <a:pt x="83" y="74"/>
                  <a:pt x="83" y="74"/>
                  <a:pt x="83" y="74"/>
                </a:cubicBezTo>
                <a:cubicBezTo>
                  <a:pt x="91" y="74"/>
                  <a:pt x="91" y="74"/>
                  <a:pt x="91" y="74"/>
                </a:cubicBezTo>
                <a:close/>
                <a:moveTo>
                  <a:pt x="83" y="75"/>
                </a:moveTo>
                <a:cubicBezTo>
                  <a:pt x="83" y="76"/>
                  <a:pt x="83" y="76"/>
                  <a:pt x="83" y="76"/>
                </a:cubicBezTo>
                <a:cubicBezTo>
                  <a:pt x="101" y="76"/>
                  <a:pt x="101" y="76"/>
                  <a:pt x="101" y="76"/>
                </a:cubicBezTo>
                <a:cubicBezTo>
                  <a:pt x="99" y="75"/>
                  <a:pt x="99" y="75"/>
                  <a:pt x="99" y="75"/>
                </a:cubicBezTo>
                <a:cubicBezTo>
                  <a:pt x="83" y="75"/>
                  <a:pt x="83" y="75"/>
                  <a:pt x="83" y="75"/>
                </a:cubicBezTo>
                <a:close/>
                <a:moveTo>
                  <a:pt x="83" y="77"/>
                </a:moveTo>
                <a:cubicBezTo>
                  <a:pt x="83" y="78"/>
                  <a:pt x="83" y="78"/>
                  <a:pt x="83" y="78"/>
                </a:cubicBezTo>
                <a:cubicBezTo>
                  <a:pt x="103" y="78"/>
                  <a:pt x="103" y="78"/>
                  <a:pt x="103" y="78"/>
                </a:cubicBezTo>
                <a:cubicBezTo>
                  <a:pt x="101" y="77"/>
                  <a:pt x="101" y="77"/>
                  <a:pt x="101" y="77"/>
                </a:cubicBezTo>
                <a:cubicBezTo>
                  <a:pt x="83" y="77"/>
                  <a:pt x="83" y="77"/>
                  <a:pt x="83" y="77"/>
                </a:cubicBezTo>
                <a:close/>
                <a:moveTo>
                  <a:pt x="12" y="54"/>
                </a:moveTo>
                <a:cubicBezTo>
                  <a:pt x="12" y="60"/>
                  <a:pt x="12" y="66"/>
                  <a:pt x="12" y="72"/>
                </a:cubicBezTo>
                <a:cubicBezTo>
                  <a:pt x="38" y="69"/>
                  <a:pt x="64" y="69"/>
                  <a:pt x="91" y="72"/>
                </a:cubicBezTo>
                <a:cubicBezTo>
                  <a:pt x="91" y="66"/>
                  <a:pt x="91" y="60"/>
                  <a:pt x="91" y="54"/>
                </a:cubicBezTo>
                <a:cubicBezTo>
                  <a:pt x="65" y="50"/>
                  <a:pt x="39" y="50"/>
                  <a:pt x="12" y="54"/>
                </a:cubicBezTo>
                <a:close/>
                <a:moveTo>
                  <a:pt x="52" y="0"/>
                </a:moveTo>
                <a:cubicBezTo>
                  <a:pt x="37" y="30"/>
                  <a:pt x="37" y="30"/>
                  <a:pt x="37" y="30"/>
                </a:cubicBezTo>
                <a:cubicBezTo>
                  <a:pt x="4" y="35"/>
                  <a:pt x="4" y="35"/>
                  <a:pt x="4" y="35"/>
                </a:cubicBezTo>
                <a:cubicBezTo>
                  <a:pt x="20" y="50"/>
                  <a:pt x="20" y="50"/>
                  <a:pt x="20" y="50"/>
                </a:cubicBezTo>
                <a:cubicBezTo>
                  <a:pt x="41" y="48"/>
                  <a:pt x="63" y="48"/>
                  <a:pt x="84" y="50"/>
                </a:cubicBezTo>
                <a:cubicBezTo>
                  <a:pt x="99" y="35"/>
                  <a:pt x="99" y="35"/>
                  <a:pt x="99" y="35"/>
                </a:cubicBezTo>
                <a:cubicBezTo>
                  <a:pt x="67" y="30"/>
                  <a:pt x="67" y="30"/>
                  <a:pt x="67" y="30"/>
                </a:cubicBezTo>
                <a:cubicBezTo>
                  <a:pt x="52" y="0"/>
                  <a:pt x="52" y="0"/>
                  <a:pt x="52" y="0"/>
                </a:cubicBezTo>
                <a:close/>
                <a:moveTo>
                  <a:pt x="78" y="73"/>
                </a:moveTo>
                <a:cubicBezTo>
                  <a:pt x="81" y="91"/>
                  <a:pt x="81" y="91"/>
                  <a:pt x="81" y="91"/>
                </a:cubicBezTo>
                <a:cubicBezTo>
                  <a:pt x="52" y="75"/>
                  <a:pt x="52" y="75"/>
                  <a:pt x="52" y="75"/>
                </a:cubicBezTo>
                <a:cubicBezTo>
                  <a:pt x="22" y="91"/>
                  <a:pt x="22" y="91"/>
                  <a:pt x="22" y="91"/>
                </a:cubicBezTo>
                <a:cubicBezTo>
                  <a:pt x="25" y="73"/>
                  <a:pt x="25" y="73"/>
                  <a:pt x="25" y="73"/>
                </a:cubicBezTo>
                <a:cubicBezTo>
                  <a:pt x="43" y="72"/>
                  <a:pt x="61" y="72"/>
                  <a:pt x="78" y="7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 name="Freeform 270"/>
          <p:cNvSpPr>
            <a:spLocks noEditPoints="1"/>
          </p:cNvSpPr>
          <p:nvPr/>
        </p:nvSpPr>
        <p:spPr bwMode="auto">
          <a:xfrm>
            <a:off x="4092279" y="5369421"/>
            <a:ext cx="429993" cy="429993"/>
          </a:xfrm>
          <a:custGeom>
            <a:avLst/>
            <a:gdLst>
              <a:gd name="T0" fmla="*/ 47 w 83"/>
              <a:gd name="T1" fmla="*/ 1 h 83"/>
              <a:gd name="T2" fmla="*/ 82 w 83"/>
              <a:gd name="T3" fmla="*/ 46 h 83"/>
              <a:gd name="T4" fmla="*/ 37 w 83"/>
              <a:gd name="T5" fmla="*/ 82 h 83"/>
              <a:gd name="T6" fmla="*/ 2 w 83"/>
              <a:gd name="T7" fmla="*/ 37 h 83"/>
              <a:gd name="T8" fmla="*/ 29 w 83"/>
              <a:gd name="T9" fmla="*/ 24 h 83"/>
              <a:gd name="T10" fmla="*/ 16 w 83"/>
              <a:gd name="T11" fmla="*/ 28 h 83"/>
              <a:gd name="T12" fmla="*/ 14 w 83"/>
              <a:gd name="T13" fmla="*/ 28 h 83"/>
              <a:gd name="T14" fmla="*/ 14 w 83"/>
              <a:gd name="T15" fmla="*/ 23 h 83"/>
              <a:gd name="T16" fmla="*/ 7 w 83"/>
              <a:gd name="T17" fmla="*/ 38 h 83"/>
              <a:gd name="T18" fmla="*/ 8 w 83"/>
              <a:gd name="T19" fmla="*/ 42 h 83"/>
              <a:gd name="T20" fmla="*/ 12 w 83"/>
              <a:gd name="T21" fmla="*/ 38 h 83"/>
              <a:gd name="T22" fmla="*/ 12 w 83"/>
              <a:gd name="T23" fmla="*/ 38 h 83"/>
              <a:gd name="T24" fmla="*/ 22 w 83"/>
              <a:gd name="T25" fmla="*/ 49 h 83"/>
              <a:gd name="T26" fmla="*/ 22 w 83"/>
              <a:gd name="T27" fmla="*/ 56 h 83"/>
              <a:gd name="T28" fmla="*/ 22 w 83"/>
              <a:gd name="T29" fmla="*/ 64 h 83"/>
              <a:gd name="T30" fmla="*/ 17 w 83"/>
              <a:gd name="T31" fmla="*/ 63 h 83"/>
              <a:gd name="T32" fmla="*/ 15 w 83"/>
              <a:gd name="T33" fmla="*/ 63 h 83"/>
              <a:gd name="T34" fmla="*/ 32 w 83"/>
              <a:gd name="T35" fmla="*/ 73 h 83"/>
              <a:gd name="T36" fmla="*/ 30 w 83"/>
              <a:gd name="T37" fmla="*/ 68 h 83"/>
              <a:gd name="T38" fmla="*/ 30 w 83"/>
              <a:gd name="T39" fmla="*/ 68 h 83"/>
              <a:gd name="T40" fmla="*/ 43 w 83"/>
              <a:gd name="T41" fmla="*/ 63 h 83"/>
              <a:gd name="T42" fmla="*/ 50 w 83"/>
              <a:gd name="T43" fmla="*/ 65 h 83"/>
              <a:gd name="T44" fmla="*/ 57 w 83"/>
              <a:gd name="T45" fmla="*/ 68 h 83"/>
              <a:gd name="T46" fmla="*/ 55 w 83"/>
              <a:gd name="T47" fmla="*/ 72 h 83"/>
              <a:gd name="T48" fmla="*/ 63 w 83"/>
              <a:gd name="T49" fmla="*/ 69 h 83"/>
              <a:gd name="T50" fmla="*/ 71 w 83"/>
              <a:gd name="T51" fmla="*/ 60 h 83"/>
              <a:gd name="T52" fmla="*/ 65 w 83"/>
              <a:gd name="T53" fmla="*/ 61 h 83"/>
              <a:gd name="T54" fmla="*/ 65 w 83"/>
              <a:gd name="T55" fmla="*/ 60 h 83"/>
              <a:gd name="T56" fmla="*/ 64 w 83"/>
              <a:gd name="T57" fmla="*/ 47 h 83"/>
              <a:gd name="T58" fmla="*/ 64 w 83"/>
              <a:gd name="T59" fmla="*/ 46 h 83"/>
              <a:gd name="T60" fmla="*/ 72 w 83"/>
              <a:gd name="T61" fmla="*/ 35 h 83"/>
              <a:gd name="T62" fmla="*/ 73 w 83"/>
              <a:gd name="T63" fmla="*/ 35 h 83"/>
              <a:gd name="T64" fmla="*/ 76 w 83"/>
              <a:gd name="T65" fmla="*/ 38 h 83"/>
              <a:gd name="T66" fmla="*/ 69 w 83"/>
              <a:gd name="T67" fmla="*/ 21 h 83"/>
              <a:gd name="T68" fmla="*/ 69 w 83"/>
              <a:gd name="T69" fmla="*/ 26 h 83"/>
              <a:gd name="T70" fmla="*/ 68 w 83"/>
              <a:gd name="T71" fmla="*/ 27 h 83"/>
              <a:gd name="T72" fmla="*/ 61 w 83"/>
              <a:gd name="T73" fmla="*/ 25 h 83"/>
              <a:gd name="T74" fmla="*/ 54 w 83"/>
              <a:gd name="T75" fmla="*/ 23 h 83"/>
              <a:gd name="T76" fmla="*/ 46 w 83"/>
              <a:gd name="T77" fmla="*/ 12 h 83"/>
              <a:gd name="T78" fmla="*/ 46 w 83"/>
              <a:gd name="T79" fmla="*/ 11 h 83"/>
              <a:gd name="T80" fmla="*/ 50 w 83"/>
              <a:gd name="T81" fmla="*/ 9 h 83"/>
              <a:gd name="T82" fmla="*/ 46 w 83"/>
              <a:gd name="T83" fmla="*/ 7 h 83"/>
              <a:gd name="T84" fmla="*/ 31 w 83"/>
              <a:gd name="T85" fmla="*/ 9 h 83"/>
              <a:gd name="T86" fmla="*/ 36 w 83"/>
              <a:gd name="T87" fmla="*/ 12 h 83"/>
              <a:gd name="T88" fmla="*/ 33 w 83"/>
              <a:gd name="T89" fmla="*/ 18 h 83"/>
              <a:gd name="T90" fmla="*/ 29 w 83"/>
              <a:gd name="T91" fmla="*/ 24 h 83"/>
              <a:gd name="T92" fmla="*/ 34 w 83"/>
              <a:gd name="T93" fmla="*/ 30 h 83"/>
              <a:gd name="T94" fmla="*/ 31 w 83"/>
              <a:gd name="T95" fmla="*/ 38 h 83"/>
              <a:gd name="T96" fmla="*/ 29 w 83"/>
              <a:gd name="T97" fmla="*/ 47 h 83"/>
              <a:gd name="T98" fmla="*/ 42 w 83"/>
              <a:gd name="T99" fmla="*/ 56 h 83"/>
              <a:gd name="T100" fmla="*/ 50 w 83"/>
              <a:gd name="T101" fmla="*/ 51 h 83"/>
              <a:gd name="T102" fmla="*/ 56 w 83"/>
              <a:gd name="T103" fmla="*/ 46 h 83"/>
              <a:gd name="T104" fmla="*/ 54 w 83"/>
              <a:gd name="T105" fmla="*/ 37 h 83"/>
              <a:gd name="T106" fmla="*/ 50 w 83"/>
              <a:gd name="T107" fmla="*/ 29 h 83"/>
              <a:gd name="T108" fmla="*/ 34 w 83"/>
              <a:gd name="T109" fmla="*/ 3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 h="83">
                <a:moveTo>
                  <a:pt x="17" y="10"/>
                </a:moveTo>
                <a:cubicBezTo>
                  <a:pt x="26" y="3"/>
                  <a:pt x="36" y="0"/>
                  <a:pt x="47" y="1"/>
                </a:cubicBezTo>
                <a:cubicBezTo>
                  <a:pt x="57" y="3"/>
                  <a:pt x="67" y="8"/>
                  <a:pt x="74" y="17"/>
                </a:cubicBezTo>
                <a:cubicBezTo>
                  <a:pt x="81" y="25"/>
                  <a:pt x="83" y="36"/>
                  <a:pt x="82" y="46"/>
                </a:cubicBezTo>
                <a:cubicBezTo>
                  <a:pt x="81" y="57"/>
                  <a:pt x="76" y="67"/>
                  <a:pt x="67" y="74"/>
                </a:cubicBezTo>
                <a:cubicBezTo>
                  <a:pt x="58" y="81"/>
                  <a:pt x="48" y="83"/>
                  <a:pt x="37" y="82"/>
                </a:cubicBezTo>
                <a:cubicBezTo>
                  <a:pt x="27" y="81"/>
                  <a:pt x="17" y="76"/>
                  <a:pt x="10" y="67"/>
                </a:cubicBezTo>
                <a:cubicBezTo>
                  <a:pt x="3" y="58"/>
                  <a:pt x="0" y="47"/>
                  <a:pt x="2" y="37"/>
                </a:cubicBezTo>
                <a:cubicBezTo>
                  <a:pt x="3" y="27"/>
                  <a:pt x="8" y="17"/>
                  <a:pt x="17" y="10"/>
                </a:cubicBezTo>
                <a:close/>
                <a:moveTo>
                  <a:pt x="29" y="24"/>
                </a:moveTo>
                <a:cubicBezTo>
                  <a:pt x="22" y="26"/>
                  <a:pt x="22" y="26"/>
                  <a:pt x="22" y="26"/>
                </a:cubicBezTo>
                <a:cubicBezTo>
                  <a:pt x="16" y="28"/>
                  <a:pt x="16" y="28"/>
                  <a:pt x="16" y="28"/>
                </a:cubicBezTo>
                <a:cubicBezTo>
                  <a:pt x="15" y="29"/>
                  <a:pt x="14" y="28"/>
                  <a:pt x="14" y="28"/>
                </a:cubicBezTo>
                <a:cubicBezTo>
                  <a:pt x="14" y="28"/>
                  <a:pt x="14" y="28"/>
                  <a:pt x="14" y="28"/>
                </a:cubicBezTo>
                <a:cubicBezTo>
                  <a:pt x="14" y="28"/>
                  <a:pt x="14" y="28"/>
                  <a:pt x="14" y="28"/>
                </a:cubicBezTo>
                <a:cubicBezTo>
                  <a:pt x="14" y="23"/>
                  <a:pt x="14" y="23"/>
                  <a:pt x="14" y="23"/>
                </a:cubicBezTo>
                <a:cubicBezTo>
                  <a:pt x="14" y="22"/>
                  <a:pt x="14" y="22"/>
                  <a:pt x="14" y="22"/>
                </a:cubicBezTo>
                <a:cubicBezTo>
                  <a:pt x="10" y="27"/>
                  <a:pt x="8" y="32"/>
                  <a:pt x="7" y="38"/>
                </a:cubicBezTo>
                <a:cubicBezTo>
                  <a:pt x="7" y="40"/>
                  <a:pt x="7" y="41"/>
                  <a:pt x="7" y="43"/>
                </a:cubicBezTo>
                <a:cubicBezTo>
                  <a:pt x="8" y="42"/>
                  <a:pt x="8" y="42"/>
                  <a:pt x="8" y="42"/>
                </a:cubicBezTo>
                <a:cubicBezTo>
                  <a:pt x="10" y="39"/>
                  <a:pt x="10" y="39"/>
                  <a:pt x="10" y="39"/>
                </a:cubicBezTo>
                <a:cubicBezTo>
                  <a:pt x="11" y="38"/>
                  <a:pt x="11" y="38"/>
                  <a:pt x="12" y="38"/>
                </a:cubicBezTo>
                <a:cubicBezTo>
                  <a:pt x="12" y="38"/>
                  <a:pt x="12" y="38"/>
                  <a:pt x="12" y="38"/>
                </a:cubicBezTo>
                <a:cubicBezTo>
                  <a:pt x="12" y="38"/>
                  <a:pt x="12" y="38"/>
                  <a:pt x="12" y="38"/>
                </a:cubicBezTo>
                <a:cubicBezTo>
                  <a:pt x="17" y="44"/>
                  <a:pt x="17" y="44"/>
                  <a:pt x="17" y="44"/>
                </a:cubicBezTo>
                <a:cubicBezTo>
                  <a:pt x="22" y="49"/>
                  <a:pt x="22" y="49"/>
                  <a:pt x="22" y="49"/>
                </a:cubicBezTo>
                <a:cubicBezTo>
                  <a:pt x="22" y="49"/>
                  <a:pt x="22" y="49"/>
                  <a:pt x="22" y="49"/>
                </a:cubicBezTo>
                <a:cubicBezTo>
                  <a:pt x="22" y="56"/>
                  <a:pt x="22" y="56"/>
                  <a:pt x="22" y="56"/>
                </a:cubicBezTo>
                <a:cubicBezTo>
                  <a:pt x="23" y="63"/>
                  <a:pt x="23" y="63"/>
                  <a:pt x="23" y="63"/>
                </a:cubicBezTo>
                <a:cubicBezTo>
                  <a:pt x="23" y="64"/>
                  <a:pt x="22" y="64"/>
                  <a:pt x="22" y="64"/>
                </a:cubicBezTo>
                <a:cubicBezTo>
                  <a:pt x="22" y="64"/>
                  <a:pt x="21" y="64"/>
                  <a:pt x="21" y="64"/>
                </a:cubicBezTo>
                <a:cubicBezTo>
                  <a:pt x="17" y="63"/>
                  <a:pt x="17" y="63"/>
                  <a:pt x="17" y="63"/>
                </a:cubicBezTo>
                <a:cubicBezTo>
                  <a:pt x="14" y="63"/>
                  <a:pt x="14" y="63"/>
                  <a:pt x="14" y="63"/>
                </a:cubicBezTo>
                <a:cubicBezTo>
                  <a:pt x="14" y="63"/>
                  <a:pt x="15" y="63"/>
                  <a:pt x="15" y="63"/>
                </a:cubicBezTo>
                <a:cubicBezTo>
                  <a:pt x="20" y="70"/>
                  <a:pt x="27" y="74"/>
                  <a:pt x="34" y="76"/>
                </a:cubicBezTo>
                <a:cubicBezTo>
                  <a:pt x="32" y="73"/>
                  <a:pt x="32" y="73"/>
                  <a:pt x="32" y="73"/>
                </a:cubicBezTo>
                <a:cubicBezTo>
                  <a:pt x="30" y="70"/>
                  <a:pt x="30" y="70"/>
                  <a:pt x="30" y="70"/>
                </a:cubicBezTo>
                <a:cubicBezTo>
                  <a:pt x="29" y="69"/>
                  <a:pt x="29" y="69"/>
                  <a:pt x="30" y="68"/>
                </a:cubicBezTo>
                <a:cubicBezTo>
                  <a:pt x="30" y="68"/>
                  <a:pt x="30" y="68"/>
                  <a:pt x="30" y="68"/>
                </a:cubicBezTo>
                <a:cubicBezTo>
                  <a:pt x="30" y="68"/>
                  <a:pt x="30" y="68"/>
                  <a:pt x="30" y="68"/>
                </a:cubicBezTo>
                <a:cubicBezTo>
                  <a:pt x="36" y="65"/>
                  <a:pt x="36" y="65"/>
                  <a:pt x="36" y="65"/>
                </a:cubicBezTo>
                <a:cubicBezTo>
                  <a:pt x="43" y="63"/>
                  <a:pt x="43" y="63"/>
                  <a:pt x="43" y="63"/>
                </a:cubicBezTo>
                <a:cubicBezTo>
                  <a:pt x="43" y="63"/>
                  <a:pt x="43" y="63"/>
                  <a:pt x="44" y="63"/>
                </a:cubicBezTo>
                <a:cubicBezTo>
                  <a:pt x="50" y="65"/>
                  <a:pt x="50" y="65"/>
                  <a:pt x="50" y="65"/>
                </a:cubicBezTo>
                <a:cubicBezTo>
                  <a:pt x="57" y="67"/>
                  <a:pt x="57" y="67"/>
                  <a:pt x="57" y="67"/>
                </a:cubicBezTo>
                <a:cubicBezTo>
                  <a:pt x="57" y="67"/>
                  <a:pt x="58" y="67"/>
                  <a:pt x="57" y="68"/>
                </a:cubicBezTo>
                <a:cubicBezTo>
                  <a:pt x="57" y="68"/>
                  <a:pt x="57" y="68"/>
                  <a:pt x="57" y="68"/>
                </a:cubicBezTo>
                <a:cubicBezTo>
                  <a:pt x="55" y="72"/>
                  <a:pt x="55" y="72"/>
                  <a:pt x="55" y="72"/>
                </a:cubicBezTo>
                <a:cubicBezTo>
                  <a:pt x="54" y="74"/>
                  <a:pt x="54" y="74"/>
                  <a:pt x="54" y="74"/>
                </a:cubicBezTo>
                <a:cubicBezTo>
                  <a:pt x="57" y="73"/>
                  <a:pt x="60" y="71"/>
                  <a:pt x="63" y="69"/>
                </a:cubicBezTo>
                <a:cubicBezTo>
                  <a:pt x="67" y="66"/>
                  <a:pt x="70" y="63"/>
                  <a:pt x="72" y="60"/>
                </a:cubicBezTo>
                <a:cubicBezTo>
                  <a:pt x="71" y="60"/>
                  <a:pt x="71" y="60"/>
                  <a:pt x="71" y="60"/>
                </a:cubicBezTo>
                <a:cubicBezTo>
                  <a:pt x="66" y="61"/>
                  <a:pt x="66" y="61"/>
                  <a:pt x="66" y="61"/>
                </a:cubicBezTo>
                <a:cubicBezTo>
                  <a:pt x="66" y="62"/>
                  <a:pt x="65" y="61"/>
                  <a:pt x="65" y="61"/>
                </a:cubicBezTo>
                <a:cubicBezTo>
                  <a:pt x="65" y="61"/>
                  <a:pt x="65" y="61"/>
                  <a:pt x="65" y="60"/>
                </a:cubicBezTo>
                <a:cubicBezTo>
                  <a:pt x="65" y="60"/>
                  <a:pt x="65" y="60"/>
                  <a:pt x="65" y="60"/>
                </a:cubicBezTo>
                <a:cubicBezTo>
                  <a:pt x="64" y="54"/>
                  <a:pt x="64" y="54"/>
                  <a:pt x="64" y="54"/>
                </a:cubicBezTo>
                <a:cubicBezTo>
                  <a:pt x="64" y="47"/>
                  <a:pt x="64" y="47"/>
                  <a:pt x="64" y="47"/>
                </a:cubicBezTo>
                <a:cubicBezTo>
                  <a:pt x="64" y="46"/>
                  <a:pt x="64" y="46"/>
                  <a:pt x="64" y="46"/>
                </a:cubicBezTo>
                <a:cubicBezTo>
                  <a:pt x="64" y="46"/>
                  <a:pt x="64" y="46"/>
                  <a:pt x="64" y="46"/>
                </a:cubicBezTo>
                <a:cubicBezTo>
                  <a:pt x="68" y="40"/>
                  <a:pt x="68" y="40"/>
                  <a:pt x="68" y="40"/>
                </a:cubicBezTo>
                <a:cubicBezTo>
                  <a:pt x="72" y="35"/>
                  <a:pt x="72" y="35"/>
                  <a:pt x="72" y="35"/>
                </a:cubicBezTo>
                <a:cubicBezTo>
                  <a:pt x="72" y="34"/>
                  <a:pt x="73" y="34"/>
                  <a:pt x="73" y="34"/>
                </a:cubicBezTo>
                <a:cubicBezTo>
                  <a:pt x="73" y="34"/>
                  <a:pt x="73" y="34"/>
                  <a:pt x="73" y="35"/>
                </a:cubicBezTo>
                <a:cubicBezTo>
                  <a:pt x="73" y="35"/>
                  <a:pt x="73" y="35"/>
                  <a:pt x="73" y="35"/>
                </a:cubicBezTo>
                <a:cubicBezTo>
                  <a:pt x="76" y="38"/>
                  <a:pt x="76" y="38"/>
                  <a:pt x="76" y="38"/>
                </a:cubicBezTo>
                <a:cubicBezTo>
                  <a:pt x="76" y="38"/>
                  <a:pt x="76" y="38"/>
                  <a:pt x="76" y="38"/>
                </a:cubicBezTo>
                <a:cubicBezTo>
                  <a:pt x="76" y="32"/>
                  <a:pt x="73" y="26"/>
                  <a:pt x="69" y="21"/>
                </a:cubicBezTo>
                <a:cubicBezTo>
                  <a:pt x="69" y="21"/>
                  <a:pt x="69" y="21"/>
                  <a:pt x="69" y="21"/>
                </a:cubicBezTo>
                <a:cubicBezTo>
                  <a:pt x="69" y="26"/>
                  <a:pt x="69" y="26"/>
                  <a:pt x="69" y="26"/>
                </a:cubicBezTo>
                <a:cubicBezTo>
                  <a:pt x="69" y="26"/>
                  <a:pt x="69" y="27"/>
                  <a:pt x="68" y="27"/>
                </a:cubicBezTo>
                <a:cubicBezTo>
                  <a:pt x="68" y="27"/>
                  <a:pt x="68" y="27"/>
                  <a:pt x="68" y="27"/>
                </a:cubicBezTo>
                <a:cubicBezTo>
                  <a:pt x="68" y="27"/>
                  <a:pt x="68" y="27"/>
                  <a:pt x="68" y="27"/>
                </a:cubicBezTo>
                <a:cubicBezTo>
                  <a:pt x="61" y="25"/>
                  <a:pt x="61" y="25"/>
                  <a:pt x="61" y="25"/>
                </a:cubicBezTo>
                <a:cubicBezTo>
                  <a:pt x="55" y="24"/>
                  <a:pt x="55" y="24"/>
                  <a:pt x="55" y="24"/>
                </a:cubicBezTo>
                <a:cubicBezTo>
                  <a:pt x="54" y="24"/>
                  <a:pt x="54" y="24"/>
                  <a:pt x="54" y="23"/>
                </a:cubicBezTo>
                <a:cubicBezTo>
                  <a:pt x="50" y="18"/>
                  <a:pt x="50" y="18"/>
                  <a:pt x="50" y="18"/>
                </a:cubicBezTo>
                <a:cubicBezTo>
                  <a:pt x="46" y="12"/>
                  <a:pt x="46" y="12"/>
                  <a:pt x="46" y="12"/>
                </a:cubicBezTo>
                <a:cubicBezTo>
                  <a:pt x="45" y="12"/>
                  <a:pt x="45" y="11"/>
                  <a:pt x="46" y="11"/>
                </a:cubicBezTo>
                <a:cubicBezTo>
                  <a:pt x="46" y="11"/>
                  <a:pt x="46" y="11"/>
                  <a:pt x="46" y="11"/>
                </a:cubicBezTo>
                <a:cubicBezTo>
                  <a:pt x="46" y="11"/>
                  <a:pt x="46" y="11"/>
                  <a:pt x="46" y="11"/>
                </a:cubicBezTo>
                <a:cubicBezTo>
                  <a:pt x="50" y="9"/>
                  <a:pt x="50" y="9"/>
                  <a:pt x="50" y="9"/>
                </a:cubicBezTo>
                <a:cubicBezTo>
                  <a:pt x="51" y="8"/>
                  <a:pt x="51" y="8"/>
                  <a:pt x="51" y="8"/>
                </a:cubicBezTo>
                <a:cubicBezTo>
                  <a:pt x="50" y="8"/>
                  <a:pt x="48" y="8"/>
                  <a:pt x="46" y="7"/>
                </a:cubicBezTo>
                <a:cubicBezTo>
                  <a:pt x="41" y="7"/>
                  <a:pt x="36" y="7"/>
                  <a:pt x="31" y="9"/>
                </a:cubicBezTo>
                <a:cubicBezTo>
                  <a:pt x="31" y="9"/>
                  <a:pt x="31" y="9"/>
                  <a:pt x="31" y="9"/>
                </a:cubicBezTo>
                <a:cubicBezTo>
                  <a:pt x="36" y="10"/>
                  <a:pt x="36" y="10"/>
                  <a:pt x="36" y="10"/>
                </a:cubicBezTo>
                <a:cubicBezTo>
                  <a:pt x="36" y="10"/>
                  <a:pt x="37" y="11"/>
                  <a:pt x="36" y="12"/>
                </a:cubicBezTo>
                <a:cubicBezTo>
                  <a:pt x="36" y="12"/>
                  <a:pt x="36" y="12"/>
                  <a:pt x="36" y="12"/>
                </a:cubicBezTo>
                <a:cubicBezTo>
                  <a:pt x="33" y="18"/>
                  <a:pt x="33" y="18"/>
                  <a:pt x="33" y="18"/>
                </a:cubicBezTo>
                <a:cubicBezTo>
                  <a:pt x="29" y="24"/>
                  <a:pt x="29" y="24"/>
                  <a:pt x="29" y="24"/>
                </a:cubicBezTo>
                <a:cubicBezTo>
                  <a:pt x="29" y="24"/>
                  <a:pt x="29" y="24"/>
                  <a:pt x="29" y="24"/>
                </a:cubicBezTo>
                <a:cubicBezTo>
                  <a:pt x="29" y="24"/>
                  <a:pt x="29" y="24"/>
                  <a:pt x="29" y="24"/>
                </a:cubicBezTo>
                <a:close/>
                <a:moveTo>
                  <a:pt x="34" y="30"/>
                </a:moveTo>
                <a:cubicBezTo>
                  <a:pt x="33" y="30"/>
                  <a:pt x="33" y="30"/>
                  <a:pt x="33" y="30"/>
                </a:cubicBezTo>
                <a:cubicBezTo>
                  <a:pt x="31" y="38"/>
                  <a:pt x="31" y="38"/>
                  <a:pt x="31" y="38"/>
                </a:cubicBezTo>
                <a:cubicBezTo>
                  <a:pt x="29" y="46"/>
                  <a:pt x="29" y="46"/>
                  <a:pt x="29" y="46"/>
                </a:cubicBezTo>
                <a:cubicBezTo>
                  <a:pt x="28" y="46"/>
                  <a:pt x="29" y="47"/>
                  <a:pt x="29" y="47"/>
                </a:cubicBezTo>
                <a:cubicBezTo>
                  <a:pt x="36" y="51"/>
                  <a:pt x="36" y="51"/>
                  <a:pt x="36" y="51"/>
                </a:cubicBezTo>
                <a:cubicBezTo>
                  <a:pt x="42" y="56"/>
                  <a:pt x="42" y="56"/>
                  <a:pt x="42" y="56"/>
                </a:cubicBezTo>
                <a:cubicBezTo>
                  <a:pt x="43" y="56"/>
                  <a:pt x="43" y="56"/>
                  <a:pt x="44" y="56"/>
                </a:cubicBezTo>
                <a:cubicBezTo>
                  <a:pt x="50" y="51"/>
                  <a:pt x="50" y="51"/>
                  <a:pt x="50" y="51"/>
                </a:cubicBezTo>
                <a:cubicBezTo>
                  <a:pt x="56" y="46"/>
                  <a:pt x="56" y="46"/>
                  <a:pt x="56" y="46"/>
                </a:cubicBezTo>
                <a:cubicBezTo>
                  <a:pt x="56" y="46"/>
                  <a:pt x="56" y="46"/>
                  <a:pt x="56" y="46"/>
                </a:cubicBezTo>
                <a:cubicBezTo>
                  <a:pt x="56" y="46"/>
                  <a:pt x="57" y="45"/>
                  <a:pt x="56" y="45"/>
                </a:cubicBezTo>
                <a:cubicBezTo>
                  <a:pt x="54" y="37"/>
                  <a:pt x="54" y="37"/>
                  <a:pt x="54" y="37"/>
                </a:cubicBezTo>
                <a:cubicBezTo>
                  <a:pt x="51" y="30"/>
                  <a:pt x="51" y="30"/>
                  <a:pt x="51" y="30"/>
                </a:cubicBezTo>
                <a:cubicBezTo>
                  <a:pt x="51" y="29"/>
                  <a:pt x="50" y="29"/>
                  <a:pt x="50" y="29"/>
                </a:cubicBezTo>
                <a:cubicBezTo>
                  <a:pt x="42" y="29"/>
                  <a:pt x="42" y="29"/>
                  <a:pt x="42" y="29"/>
                </a:cubicBezTo>
                <a:lnTo>
                  <a:pt x="34" y="3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3" name="Freeform 271"/>
          <p:cNvSpPr>
            <a:spLocks noEditPoints="1"/>
          </p:cNvSpPr>
          <p:nvPr/>
        </p:nvSpPr>
        <p:spPr bwMode="auto">
          <a:xfrm>
            <a:off x="3391632" y="4644764"/>
            <a:ext cx="423444" cy="423444"/>
          </a:xfrm>
          <a:custGeom>
            <a:avLst/>
            <a:gdLst>
              <a:gd name="T0" fmla="*/ 81 w 82"/>
              <a:gd name="T1" fmla="*/ 35 h 82"/>
              <a:gd name="T2" fmla="*/ 47 w 82"/>
              <a:gd name="T3" fmla="*/ 80 h 82"/>
              <a:gd name="T4" fmla="*/ 2 w 82"/>
              <a:gd name="T5" fmla="*/ 47 h 82"/>
              <a:gd name="T6" fmla="*/ 35 w 82"/>
              <a:gd name="T7" fmla="*/ 1 h 82"/>
              <a:gd name="T8" fmla="*/ 7 w 82"/>
              <a:gd name="T9" fmla="*/ 35 h 82"/>
              <a:gd name="T10" fmla="*/ 25 w 82"/>
              <a:gd name="T11" fmla="*/ 29 h 82"/>
              <a:gd name="T12" fmla="*/ 7 w 82"/>
              <a:gd name="T13" fmla="*/ 35 h 82"/>
              <a:gd name="T14" fmla="*/ 29 w 82"/>
              <a:gd name="T15" fmla="*/ 40 h 82"/>
              <a:gd name="T16" fmla="*/ 34 w 82"/>
              <a:gd name="T17" fmla="*/ 46 h 82"/>
              <a:gd name="T18" fmla="*/ 51 w 82"/>
              <a:gd name="T19" fmla="*/ 74 h 82"/>
              <a:gd name="T20" fmla="*/ 28 w 82"/>
              <a:gd name="T21" fmla="*/ 31 h 82"/>
              <a:gd name="T22" fmla="*/ 46 w 82"/>
              <a:gd name="T23" fmla="*/ 75 h 82"/>
              <a:gd name="T24" fmla="*/ 31 w 82"/>
              <a:gd name="T25" fmla="*/ 49 h 82"/>
              <a:gd name="T26" fmla="*/ 26 w 82"/>
              <a:gd name="T27" fmla="*/ 43 h 82"/>
              <a:gd name="T28" fmla="*/ 17 w 82"/>
              <a:gd name="T29" fmla="*/ 56 h 82"/>
              <a:gd name="T30" fmla="*/ 21 w 82"/>
              <a:gd name="T31" fmla="*/ 68 h 82"/>
              <a:gd name="T32" fmla="*/ 20 w 82"/>
              <a:gd name="T33" fmla="*/ 38 h 82"/>
              <a:gd name="T34" fmla="*/ 7 w 82"/>
              <a:gd name="T35" fmla="*/ 39 h 82"/>
              <a:gd name="T36" fmla="*/ 13 w 82"/>
              <a:gd name="T37" fmla="*/ 60 h 82"/>
              <a:gd name="T38" fmla="*/ 20 w 82"/>
              <a:gd name="T39" fmla="*/ 38 h 82"/>
              <a:gd name="T40" fmla="*/ 35 w 82"/>
              <a:gd name="T41" fmla="*/ 18 h 82"/>
              <a:gd name="T42" fmla="*/ 36 w 82"/>
              <a:gd name="T43" fmla="*/ 7 h 82"/>
              <a:gd name="T44" fmla="*/ 38 w 82"/>
              <a:gd name="T45" fmla="*/ 20 h 82"/>
              <a:gd name="T46" fmla="*/ 41 w 82"/>
              <a:gd name="T47" fmla="*/ 23 h 82"/>
              <a:gd name="T48" fmla="*/ 60 w 82"/>
              <a:gd name="T49" fmla="*/ 28 h 82"/>
              <a:gd name="T50" fmla="*/ 61 w 82"/>
              <a:gd name="T51" fmla="*/ 13 h 82"/>
              <a:gd name="T52" fmla="*/ 52 w 82"/>
              <a:gd name="T53" fmla="*/ 11 h 82"/>
              <a:gd name="T54" fmla="*/ 75 w 82"/>
              <a:gd name="T55" fmla="*/ 35 h 82"/>
              <a:gd name="T56" fmla="*/ 47 w 82"/>
              <a:gd name="T57" fmla="*/ 29 h 82"/>
              <a:gd name="T58" fmla="*/ 39 w 82"/>
              <a:gd name="T59" fmla="*/ 26 h 82"/>
              <a:gd name="T60" fmla="*/ 31 w 82"/>
              <a:gd name="T61" fmla="*/ 28 h 82"/>
              <a:gd name="T62" fmla="*/ 75 w 82"/>
              <a:gd name="T63" fmla="*/ 36 h 82"/>
              <a:gd name="T64" fmla="*/ 32 w 82"/>
              <a:gd name="T65" fmla="*/ 21 h 82"/>
              <a:gd name="T66" fmla="*/ 16 w 82"/>
              <a:gd name="T67" fmla="*/ 18 h 82"/>
              <a:gd name="T68" fmla="*/ 32 w 82"/>
              <a:gd name="T69" fmla="*/ 2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2" h="82">
                <a:moveTo>
                  <a:pt x="65" y="9"/>
                </a:moveTo>
                <a:cubicBezTo>
                  <a:pt x="74" y="15"/>
                  <a:pt x="79" y="25"/>
                  <a:pt x="81" y="35"/>
                </a:cubicBezTo>
                <a:cubicBezTo>
                  <a:pt x="82" y="45"/>
                  <a:pt x="80" y="56"/>
                  <a:pt x="73" y="64"/>
                </a:cubicBezTo>
                <a:cubicBezTo>
                  <a:pt x="67" y="73"/>
                  <a:pt x="57" y="79"/>
                  <a:pt x="47" y="80"/>
                </a:cubicBezTo>
                <a:cubicBezTo>
                  <a:pt x="37" y="82"/>
                  <a:pt x="26" y="79"/>
                  <a:pt x="18" y="73"/>
                </a:cubicBezTo>
                <a:cubicBezTo>
                  <a:pt x="9" y="66"/>
                  <a:pt x="3" y="57"/>
                  <a:pt x="2" y="47"/>
                </a:cubicBezTo>
                <a:cubicBezTo>
                  <a:pt x="0" y="37"/>
                  <a:pt x="3" y="26"/>
                  <a:pt x="9" y="17"/>
                </a:cubicBezTo>
                <a:cubicBezTo>
                  <a:pt x="16" y="8"/>
                  <a:pt x="25" y="3"/>
                  <a:pt x="35" y="1"/>
                </a:cubicBezTo>
                <a:cubicBezTo>
                  <a:pt x="45" y="0"/>
                  <a:pt x="56" y="2"/>
                  <a:pt x="65" y="9"/>
                </a:cubicBezTo>
                <a:close/>
                <a:moveTo>
                  <a:pt x="7" y="35"/>
                </a:moveTo>
                <a:cubicBezTo>
                  <a:pt x="10" y="34"/>
                  <a:pt x="16" y="32"/>
                  <a:pt x="22" y="35"/>
                </a:cubicBezTo>
                <a:cubicBezTo>
                  <a:pt x="23" y="33"/>
                  <a:pt x="24" y="31"/>
                  <a:pt x="25" y="29"/>
                </a:cubicBezTo>
                <a:cubicBezTo>
                  <a:pt x="14" y="21"/>
                  <a:pt x="14" y="21"/>
                  <a:pt x="14" y="21"/>
                </a:cubicBezTo>
                <a:cubicBezTo>
                  <a:pt x="10" y="25"/>
                  <a:pt x="8" y="30"/>
                  <a:pt x="7" y="35"/>
                </a:cubicBezTo>
                <a:close/>
                <a:moveTo>
                  <a:pt x="25" y="37"/>
                </a:moveTo>
                <a:cubicBezTo>
                  <a:pt x="26" y="38"/>
                  <a:pt x="27" y="39"/>
                  <a:pt x="29" y="40"/>
                </a:cubicBezTo>
                <a:cubicBezTo>
                  <a:pt x="29" y="40"/>
                  <a:pt x="29" y="40"/>
                  <a:pt x="29" y="40"/>
                </a:cubicBezTo>
                <a:cubicBezTo>
                  <a:pt x="31" y="42"/>
                  <a:pt x="32" y="44"/>
                  <a:pt x="34" y="46"/>
                </a:cubicBezTo>
                <a:cubicBezTo>
                  <a:pt x="36" y="50"/>
                  <a:pt x="38" y="54"/>
                  <a:pt x="40" y="58"/>
                </a:cubicBezTo>
                <a:cubicBezTo>
                  <a:pt x="43" y="64"/>
                  <a:pt x="46" y="70"/>
                  <a:pt x="51" y="74"/>
                </a:cubicBezTo>
                <a:cubicBezTo>
                  <a:pt x="58" y="72"/>
                  <a:pt x="64" y="67"/>
                  <a:pt x="69" y="61"/>
                </a:cubicBezTo>
                <a:cubicBezTo>
                  <a:pt x="28" y="31"/>
                  <a:pt x="28" y="31"/>
                  <a:pt x="28" y="31"/>
                </a:cubicBezTo>
                <a:cubicBezTo>
                  <a:pt x="27" y="33"/>
                  <a:pt x="26" y="35"/>
                  <a:pt x="25" y="37"/>
                </a:cubicBezTo>
                <a:close/>
                <a:moveTo>
                  <a:pt x="46" y="75"/>
                </a:moveTo>
                <a:cubicBezTo>
                  <a:pt x="42" y="70"/>
                  <a:pt x="39" y="65"/>
                  <a:pt x="36" y="59"/>
                </a:cubicBezTo>
                <a:cubicBezTo>
                  <a:pt x="35" y="55"/>
                  <a:pt x="33" y="52"/>
                  <a:pt x="31" y="49"/>
                </a:cubicBezTo>
                <a:cubicBezTo>
                  <a:pt x="29" y="47"/>
                  <a:pt x="28" y="45"/>
                  <a:pt x="26" y="43"/>
                </a:cubicBezTo>
                <a:cubicBezTo>
                  <a:pt x="26" y="43"/>
                  <a:pt x="26" y="43"/>
                  <a:pt x="26" y="43"/>
                </a:cubicBezTo>
                <a:cubicBezTo>
                  <a:pt x="25" y="42"/>
                  <a:pt x="24" y="41"/>
                  <a:pt x="23" y="40"/>
                </a:cubicBezTo>
                <a:cubicBezTo>
                  <a:pt x="20" y="46"/>
                  <a:pt x="18" y="52"/>
                  <a:pt x="17" y="56"/>
                </a:cubicBezTo>
                <a:cubicBezTo>
                  <a:pt x="16" y="60"/>
                  <a:pt x="16" y="63"/>
                  <a:pt x="17" y="65"/>
                </a:cubicBezTo>
                <a:cubicBezTo>
                  <a:pt x="18" y="66"/>
                  <a:pt x="19" y="67"/>
                  <a:pt x="21" y="68"/>
                </a:cubicBezTo>
                <a:cubicBezTo>
                  <a:pt x="28" y="74"/>
                  <a:pt x="38" y="76"/>
                  <a:pt x="46" y="75"/>
                </a:cubicBezTo>
                <a:close/>
                <a:moveTo>
                  <a:pt x="20" y="38"/>
                </a:moveTo>
                <a:cubicBezTo>
                  <a:pt x="13" y="35"/>
                  <a:pt x="7" y="40"/>
                  <a:pt x="7" y="40"/>
                </a:cubicBezTo>
                <a:cubicBezTo>
                  <a:pt x="7" y="39"/>
                  <a:pt x="7" y="39"/>
                  <a:pt x="7" y="39"/>
                </a:cubicBezTo>
                <a:cubicBezTo>
                  <a:pt x="7" y="42"/>
                  <a:pt x="7" y="44"/>
                  <a:pt x="7" y="46"/>
                </a:cubicBezTo>
                <a:cubicBezTo>
                  <a:pt x="8" y="51"/>
                  <a:pt x="10" y="56"/>
                  <a:pt x="13" y="60"/>
                </a:cubicBezTo>
                <a:cubicBezTo>
                  <a:pt x="13" y="59"/>
                  <a:pt x="13" y="57"/>
                  <a:pt x="13" y="56"/>
                </a:cubicBezTo>
                <a:cubicBezTo>
                  <a:pt x="14" y="50"/>
                  <a:pt x="17" y="44"/>
                  <a:pt x="20" y="38"/>
                </a:cubicBezTo>
                <a:close/>
                <a:moveTo>
                  <a:pt x="32" y="8"/>
                </a:moveTo>
                <a:cubicBezTo>
                  <a:pt x="31" y="10"/>
                  <a:pt x="31" y="14"/>
                  <a:pt x="35" y="18"/>
                </a:cubicBezTo>
                <a:cubicBezTo>
                  <a:pt x="39" y="13"/>
                  <a:pt x="44" y="9"/>
                  <a:pt x="49" y="7"/>
                </a:cubicBezTo>
                <a:cubicBezTo>
                  <a:pt x="45" y="6"/>
                  <a:pt x="40" y="6"/>
                  <a:pt x="36" y="7"/>
                </a:cubicBezTo>
                <a:cubicBezTo>
                  <a:pt x="35" y="7"/>
                  <a:pt x="33" y="7"/>
                  <a:pt x="32" y="8"/>
                </a:cubicBezTo>
                <a:close/>
                <a:moveTo>
                  <a:pt x="38" y="20"/>
                </a:moveTo>
                <a:cubicBezTo>
                  <a:pt x="39" y="21"/>
                  <a:pt x="40" y="22"/>
                  <a:pt x="41" y="23"/>
                </a:cubicBezTo>
                <a:cubicBezTo>
                  <a:pt x="41" y="23"/>
                  <a:pt x="41" y="23"/>
                  <a:pt x="41" y="23"/>
                </a:cubicBezTo>
                <a:cubicBezTo>
                  <a:pt x="43" y="24"/>
                  <a:pt x="45" y="25"/>
                  <a:pt x="48" y="25"/>
                </a:cubicBezTo>
                <a:cubicBezTo>
                  <a:pt x="51" y="26"/>
                  <a:pt x="55" y="27"/>
                  <a:pt x="60" y="28"/>
                </a:cubicBezTo>
                <a:cubicBezTo>
                  <a:pt x="64" y="28"/>
                  <a:pt x="69" y="29"/>
                  <a:pt x="74" y="31"/>
                </a:cubicBezTo>
                <a:cubicBezTo>
                  <a:pt x="72" y="24"/>
                  <a:pt x="68" y="18"/>
                  <a:pt x="61" y="13"/>
                </a:cubicBezTo>
                <a:cubicBezTo>
                  <a:pt x="60" y="12"/>
                  <a:pt x="58" y="11"/>
                  <a:pt x="56" y="10"/>
                </a:cubicBezTo>
                <a:cubicBezTo>
                  <a:pt x="54" y="10"/>
                  <a:pt x="53" y="10"/>
                  <a:pt x="52" y="11"/>
                </a:cubicBezTo>
                <a:cubicBezTo>
                  <a:pt x="47" y="12"/>
                  <a:pt x="42" y="16"/>
                  <a:pt x="38" y="20"/>
                </a:cubicBezTo>
                <a:close/>
                <a:moveTo>
                  <a:pt x="75" y="35"/>
                </a:moveTo>
                <a:cubicBezTo>
                  <a:pt x="70" y="33"/>
                  <a:pt x="65" y="32"/>
                  <a:pt x="59" y="31"/>
                </a:cubicBezTo>
                <a:cubicBezTo>
                  <a:pt x="55" y="31"/>
                  <a:pt x="51" y="30"/>
                  <a:pt x="47" y="29"/>
                </a:cubicBezTo>
                <a:cubicBezTo>
                  <a:pt x="44" y="28"/>
                  <a:pt x="42" y="27"/>
                  <a:pt x="39" y="26"/>
                </a:cubicBezTo>
                <a:cubicBezTo>
                  <a:pt x="39" y="26"/>
                  <a:pt x="39" y="26"/>
                  <a:pt x="39" y="26"/>
                </a:cubicBezTo>
                <a:cubicBezTo>
                  <a:pt x="38" y="25"/>
                  <a:pt x="36" y="24"/>
                  <a:pt x="35" y="23"/>
                </a:cubicBezTo>
                <a:cubicBezTo>
                  <a:pt x="33" y="25"/>
                  <a:pt x="32" y="27"/>
                  <a:pt x="31" y="28"/>
                </a:cubicBezTo>
                <a:cubicBezTo>
                  <a:pt x="71" y="58"/>
                  <a:pt x="71" y="58"/>
                  <a:pt x="71" y="58"/>
                </a:cubicBezTo>
                <a:cubicBezTo>
                  <a:pt x="75" y="51"/>
                  <a:pt x="76" y="43"/>
                  <a:pt x="75" y="36"/>
                </a:cubicBezTo>
                <a:cubicBezTo>
                  <a:pt x="75" y="35"/>
                  <a:pt x="75" y="35"/>
                  <a:pt x="75" y="35"/>
                </a:cubicBezTo>
                <a:close/>
                <a:moveTo>
                  <a:pt x="32" y="21"/>
                </a:moveTo>
                <a:cubicBezTo>
                  <a:pt x="28" y="17"/>
                  <a:pt x="28" y="13"/>
                  <a:pt x="28" y="9"/>
                </a:cubicBezTo>
                <a:cubicBezTo>
                  <a:pt x="23" y="11"/>
                  <a:pt x="19" y="14"/>
                  <a:pt x="16" y="18"/>
                </a:cubicBezTo>
                <a:cubicBezTo>
                  <a:pt x="28" y="26"/>
                  <a:pt x="28" y="26"/>
                  <a:pt x="28" y="26"/>
                </a:cubicBezTo>
                <a:cubicBezTo>
                  <a:pt x="29" y="24"/>
                  <a:pt x="31" y="22"/>
                  <a:pt x="32" y="2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4" name="Freeform 272"/>
          <p:cNvSpPr>
            <a:spLocks noEditPoints="1"/>
          </p:cNvSpPr>
          <p:nvPr/>
        </p:nvSpPr>
        <p:spPr bwMode="auto">
          <a:xfrm>
            <a:off x="5532862" y="4686236"/>
            <a:ext cx="449637" cy="351416"/>
          </a:xfrm>
          <a:custGeom>
            <a:avLst/>
            <a:gdLst>
              <a:gd name="T0" fmla="*/ 30 w 87"/>
              <a:gd name="T1" fmla="*/ 11 h 68"/>
              <a:gd name="T2" fmla="*/ 77 w 87"/>
              <a:gd name="T3" fmla="*/ 8 h 68"/>
              <a:gd name="T4" fmla="*/ 56 w 87"/>
              <a:gd name="T5" fmla="*/ 26 h 68"/>
              <a:gd name="T6" fmla="*/ 80 w 87"/>
              <a:gd name="T7" fmla="*/ 25 h 68"/>
              <a:gd name="T8" fmla="*/ 70 w 87"/>
              <a:gd name="T9" fmla="*/ 36 h 68"/>
              <a:gd name="T10" fmla="*/ 85 w 87"/>
              <a:gd name="T11" fmla="*/ 52 h 68"/>
              <a:gd name="T12" fmla="*/ 54 w 87"/>
              <a:gd name="T13" fmla="*/ 53 h 68"/>
              <a:gd name="T14" fmla="*/ 29 w 87"/>
              <a:gd name="T15" fmla="*/ 68 h 68"/>
              <a:gd name="T16" fmla="*/ 0 w 87"/>
              <a:gd name="T17" fmla="*/ 39 h 68"/>
              <a:gd name="T18" fmla="*/ 29 w 87"/>
              <a:gd name="T19" fmla="*/ 10 h 68"/>
              <a:gd name="T20" fmla="*/ 11 w 87"/>
              <a:gd name="T21" fmla="*/ 50 h 68"/>
              <a:gd name="T22" fmla="*/ 21 w 87"/>
              <a:gd name="T23" fmla="*/ 50 h 68"/>
              <a:gd name="T24" fmla="*/ 30 w 87"/>
              <a:gd name="T25" fmla="*/ 54 h 68"/>
              <a:gd name="T26" fmla="*/ 42 w 87"/>
              <a:gd name="T27" fmla="*/ 51 h 68"/>
              <a:gd name="T28" fmla="*/ 47 w 87"/>
              <a:gd name="T29" fmla="*/ 37 h 68"/>
              <a:gd name="T30" fmla="*/ 39 w 87"/>
              <a:gd name="T31" fmla="*/ 25 h 68"/>
              <a:gd name="T32" fmla="*/ 28 w 87"/>
              <a:gd name="T33" fmla="*/ 25 h 68"/>
              <a:gd name="T34" fmla="*/ 20 w 87"/>
              <a:gd name="T35" fmla="*/ 30 h 68"/>
              <a:gd name="T36" fmla="*/ 10 w 87"/>
              <a:gd name="T37" fmla="*/ 32 h 68"/>
              <a:gd name="T38" fmla="*/ 6 w 87"/>
              <a:gd name="T39" fmla="*/ 29 h 68"/>
              <a:gd name="T40" fmla="*/ 8 w 87"/>
              <a:gd name="T41" fmla="*/ 53 h 68"/>
              <a:gd name="T42" fmla="*/ 9 w 87"/>
              <a:gd name="T43" fmla="*/ 28 h 68"/>
              <a:gd name="T44" fmla="*/ 13 w 87"/>
              <a:gd name="T45" fmla="*/ 30 h 68"/>
              <a:gd name="T46" fmla="*/ 21 w 87"/>
              <a:gd name="T47" fmla="*/ 27 h 68"/>
              <a:gd name="T48" fmla="*/ 34 w 87"/>
              <a:gd name="T49" fmla="*/ 21 h 68"/>
              <a:gd name="T50" fmla="*/ 44 w 87"/>
              <a:gd name="T51" fmla="*/ 26 h 68"/>
              <a:gd name="T52" fmla="*/ 47 w 87"/>
              <a:gd name="T53" fmla="*/ 49 h 68"/>
              <a:gd name="T54" fmla="*/ 37 w 87"/>
              <a:gd name="T55" fmla="*/ 56 h 68"/>
              <a:gd name="T56" fmla="*/ 22 w 87"/>
              <a:gd name="T57" fmla="*/ 54 h 68"/>
              <a:gd name="T58" fmla="*/ 15 w 87"/>
              <a:gd name="T59" fmla="*/ 52 h 68"/>
              <a:gd name="T60" fmla="*/ 10 w 87"/>
              <a:gd name="T61" fmla="*/ 54 h 68"/>
              <a:gd name="T62" fmla="*/ 11 w 87"/>
              <a:gd name="T63" fmla="*/ 57 h 68"/>
              <a:gd name="T64" fmla="*/ 46 w 87"/>
              <a:gd name="T65" fmla="*/ 57 h 68"/>
              <a:gd name="T66" fmla="*/ 46 w 87"/>
              <a:gd name="T67" fmla="*/ 22 h 68"/>
              <a:gd name="T68" fmla="*/ 11 w 87"/>
              <a:gd name="T69" fmla="*/ 2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68">
                <a:moveTo>
                  <a:pt x="29" y="10"/>
                </a:moveTo>
                <a:cubicBezTo>
                  <a:pt x="29" y="10"/>
                  <a:pt x="29" y="10"/>
                  <a:pt x="30" y="11"/>
                </a:cubicBezTo>
                <a:cubicBezTo>
                  <a:pt x="33" y="4"/>
                  <a:pt x="40" y="0"/>
                  <a:pt x="48" y="3"/>
                </a:cubicBezTo>
                <a:cubicBezTo>
                  <a:pt x="64" y="7"/>
                  <a:pt x="64" y="21"/>
                  <a:pt x="77" y="8"/>
                </a:cubicBezTo>
                <a:cubicBezTo>
                  <a:pt x="77" y="8"/>
                  <a:pt x="70" y="26"/>
                  <a:pt x="62" y="25"/>
                </a:cubicBezTo>
                <a:cubicBezTo>
                  <a:pt x="57" y="23"/>
                  <a:pt x="56" y="24"/>
                  <a:pt x="56" y="26"/>
                </a:cubicBezTo>
                <a:cubicBezTo>
                  <a:pt x="57" y="29"/>
                  <a:pt x="60" y="29"/>
                  <a:pt x="62" y="28"/>
                </a:cubicBezTo>
                <a:cubicBezTo>
                  <a:pt x="68" y="25"/>
                  <a:pt x="74" y="22"/>
                  <a:pt x="80" y="25"/>
                </a:cubicBezTo>
                <a:cubicBezTo>
                  <a:pt x="86" y="29"/>
                  <a:pt x="85" y="34"/>
                  <a:pt x="85" y="34"/>
                </a:cubicBezTo>
                <a:cubicBezTo>
                  <a:pt x="79" y="30"/>
                  <a:pt x="76" y="31"/>
                  <a:pt x="70" y="36"/>
                </a:cubicBezTo>
                <a:cubicBezTo>
                  <a:pt x="64" y="40"/>
                  <a:pt x="76" y="38"/>
                  <a:pt x="81" y="41"/>
                </a:cubicBezTo>
                <a:cubicBezTo>
                  <a:pt x="87" y="45"/>
                  <a:pt x="85" y="52"/>
                  <a:pt x="85" y="52"/>
                </a:cubicBezTo>
                <a:cubicBezTo>
                  <a:pt x="85" y="52"/>
                  <a:pt x="78" y="40"/>
                  <a:pt x="60" y="50"/>
                </a:cubicBezTo>
                <a:cubicBezTo>
                  <a:pt x="58" y="51"/>
                  <a:pt x="56" y="52"/>
                  <a:pt x="54" y="53"/>
                </a:cubicBezTo>
                <a:cubicBezTo>
                  <a:pt x="53" y="56"/>
                  <a:pt x="51" y="58"/>
                  <a:pt x="49" y="60"/>
                </a:cubicBezTo>
                <a:cubicBezTo>
                  <a:pt x="44" y="65"/>
                  <a:pt x="37" y="68"/>
                  <a:pt x="29" y="68"/>
                </a:cubicBezTo>
                <a:cubicBezTo>
                  <a:pt x="21" y="68"/>
                  <a:pt x="13" y="65"/>
                  <a:pt x="8" y="60"/>
                </a:cubicBezTo>
                <a:cubicBezTo>
                  <a:pt x="3" y="55"/>
                  <a:pt x="0" y="47"/>
                  <a:pt x="0" y="39"/>
                </a:cubicBezTo>
                <a:cubicBezTo>
                  <a:pt x="0" y="31"/>
                  <a:pt x="3" y="24"/>
                  <a:pt x="8" y="19"/>
                </a:cubicBezTo>
                <a:cubicBezTo>
                  <a:pt x="13" y="14"/>
                  <a:pt x="21" y="10"/>
                  <a:pt x="29" y="10"/>
                </a:cubicBezTo>
                <a:close/>
                <a:moveTo>
                  <a:pt x="8" y="53"/>
                </a:moveTo>
                <a:cubicBezTo>
                  <a:pt x="9" y="52"/>
                  <a:pt x="10" y="50"/>
                  <a:pt x="11" y="50"/>
                </a:cubicBezTo>
                <a:cubicBezTo>
                  <a:pt x="12" y="49"/>
                  <a:pt x="14" y="49"/>
                  <a:pt x="15" y="49"/>
                </a:cubicBezTo>
                <a:cubicBezTo>
                  <a:pt x="17" y="49"/>
                  <a:pt x="19" y="50"/>
                  <a:pt x="21" y="50"/>
                </a:cubicBezTo>
                <a:cubicBezTo>
                  <a:pt x="22" y="51"/>
                  <a:pt x="22" y="51"/>
                  <a:pt x="23" y="51"/>
                </a:cubicBezTo>
                <a:cubicBezTo>
                  <a:pt x="25" y="52"/>
                  <a:pt x="27" y="53"/>
                  <a:pt x="30" y="54"/>
                </a:cubicBezTo>
                <a:cubicBezTo>
                  <a:pt x="32" y="54"/>
                  <a:pt x="34" y="54"/>
                  <a:pt x="36" y="54"/>
                </a:cubicBezTo>
                <a:cubicBezTo>
                  <a:pt x="39" y="53"/>
                  <a:pt x="41" y="52"/>
                  <a:pt x="42" y="51"/>
                </a:cubicBezTo>
                <a:cubicBezTo>
                  <a:pt x="43" y="50"/>
                  <a:pt x="44" y="49"/>
                  <a:pt x="45" y="47"/>
                </a:cubicBezTo>
                <a:cubicBezTo>
                  <a:pt x="46" y="44"/>
                  <a:pt x="47" y="41"/>
                  <a:pt x="47" y="37"/>
                </a:cubicBezTo>
                <a:cubicBezTo>
                  <a:pt x="46" y="34"/>
                  <a:pt x="45" y="30"/>
                  <a:pt x="42" y="28"/>
                </a:cubicBezTo>
                <a:cubicBezTo>
                  <a:pt x="42" y="27"/>
                  <a:pt x="41" y="26"/>
                  <a:pt x="39" y="25"/>
                </a:cubicBezTo>
                <a:cubicBezTo>
                  <a:pt x="38" y="25"/>
                  <a:pt x="36" y="24"/>
                  <a:pt x="34" y="24"/>
                </a:cubicBezTo>
                <a:cubicBezTo>
                  <a:pt x="32" y="24"/>
                  <a:pt x="30" y="25"/>
                  <a:pt x="28" y="25"/>
                </a:cubicBezTo>
                <a:cubicBezTo>
                  <a:pt x="26" y="27"/>
                  <a:pt x="24" y="28"/>
                  <a:pt x="22" y="29"/>
                </a:cubicBezTo>
                <a:cubicBezTo>
                  <a:pt x="21" y="30"/>
                  <a:pt x="21" y="30"/>
                  <a:pt x="20" y="30"/>
                </a:cubicBezTo>
                <a:cubicBezTo>
                  <a:pt x="18" y="32"/>
                  <a:pt x="15" y="33"/>
                  <a:pt x="13" y="33"/>
                </a:cubicBezTo>
                <a:cubicBezTo>
                  <a:pt x="12" y="33"/>
                  <a:pt x="11" y="33"/>
                  <a:pt x="10" y="32"/>
                </a:cubicBezTo>
                <a:cubicBezTo>
                  <a:pt x="9" y="32"/>
                  <a:pt x="8" y="31"/>
                  <a:pt x="7" y="30"/>
                </a:cubicBezTo>
                <a:cubicBezTo>
                  <a:pt x="7" y="29"/>
                  <a:pt x="6" y="29"/>
                  <a:pt x="6" y="29"/>
                </a:cubicBezTo>
                <a:cubicBezTo>
                  <a:pt x="5" y="32"/>
                  <a:pt x="4" y="36"/>
                  <a:pt x="4" y="39"/>
                </a:cubicBezTo>
                <a:cubicBezTo>
                  <a:pt x="4" y="45"/>
                  <a:pt x="5" y="49"/>
                  <a:pt x="8" y="53"/>
                </a:cubicBezTo>
                <a:close/>
                <a:moveTo>
                  <a:pt x="8" y="25"/>
                </a:moveTo>
                <a:cubicBezTo>
                  <a:pt x="8" y="27"/>
                  <a:pt x="9" y="28"/>
                  <a:pt x="9" y="28"/>
                </a:cubicBezTo>
                <a:cubicBezTo>
                  <a:pt x="10" y="29"/>
                  <a:pt x="10" y="29"/>
                  <a:pt x="11" y="30"/>
                </a:cubicBezTo>
                <a:cubicBezTo>
                  <a:pt x="11" y="30"/>
                  <a:pt x="12" y="30"/>
                  <a:pt x="13" y="30"/>
                </a:cubicBezTo>
                <a:cubicBezTo>
                  <a:pt x="15" y="30"/>
                  <a:pt x="17" y="29"/>
                  <a:pt x="18" y="28"/>
                </a:cubicBezTo>
                <a:cubicBezTo>
                  <a:pt x="19" y="28"/>
                  <a:pt x="20" y="27"/>
                  <a:pt x="21" y="27"/>
                </a:cubicBezTo>
                <a:cubicBezTo>
                  <a:pt x="23" y="26"/>
                  <a:pt x="25" y="24"/>
                  <a:pt x="27" y="23"/>
                </a:cubicBezTo>
                <a:cubicBezTo>
                  <a:pt x="29" y="22"/>
                  <a:pt x="32" y="21"/>
                  <a:pt x="34" y="21"/>
                </a:cubicBezTo>
                <a:cubicBezTo>
                  <a:pt x="36" y="21"/>
                  <a:pt x="39" y="22"/>
                  <a:pt x="41" y="23"/>
                </a:cubicBezTo>
                <a:cubicBezTo>
                  <a:pt x="42" y="24"/>
                  <a:pt x="43" y="25"/>
                  <a:pt x="44" y="26"/>
                </a:cubicBezTo>
                <a:cubicBezTo>
                  <a:pt x="47" y="29"/>
                  <a:pt x="49" y="33"/>
                  <a:pt x="49" y="37"/>
                </a:cubicBezTo>
                <a:cubicBezTo>
                  <a:pt x="50" y="41"/>
                  <a:pt x="49" y="45"/>
                  <a:pt x="47" y="49"/>
                </a:cubicBezTo>
                <a:cubicBezTo>
                  <a:pt x="46" y="50"/>
                  <a:pt x="45" y="51"/>
                  <a:pt x="44" y="53"/>
                </a:cubicBezTo>
                <a:cubicBezTo>
                  <a:pt x="42" y="55"/>
                  <a:pt x="40" y="56"/>
                  <a:pt x="37" y="56"/>
                </a:cubicBezTo>
                <a:cubicBezTo>
                  <a:pt x="34" y="57"/>
                  <a:pt x="32" y="57"/>
                  <a:pt x="29" y="56"/>
                </a:cubicBezTo>
                <a:cubicBezTo>
                  <a:pt x="27" y="55"/>
                  <a:pt x="24" y="55"/>
                  <a:pt x="22" y="54"/>
                </a:cubicBezTo>
                <a:cubicBezTo>
                  <a:pt x="21" y="53"/>
                  <a:pt x="21" y="53"/>
                  <a:pt x="20" y="53"/>
                </a:cubicBezTo>
                <a:cubicBezTo>
                  <a:pt x="19" y="52"/>
                  <a:pt x="17" y="52"/>
                  <a:pt x="15" y="52"/>
                </a:cubicBezTo>
                <a:cubicBezTo>
                  <a:pt x="14" y="52"/>
                  <a:pt x="13" y="52"/>
                  <a:pt x="12" y="52"/>
                </a:cubicBezTo>
                <a:cubicBezTo>
                  <a:pt x="11" y="53"/>
                  <a:pt x="11" y="53"/>
                  <a:pt x="10" y="54"/>
                </a:cubicBezTo>
                <a:cubicBezTo>
                  <a:pt x="10" y="55"/>
                  <a:pt x="10" y="55"/>
                  <a:pt x="10" y="56"/>
                </a:cubicBezTo>
                <a:cubicBezTo>
                  <a:pt x="10" y="56"/>
                  <a:pt x="11" y="57"/>
                  <a:pt x="11" y="57"/>
                </a:cubicBezTo>
                <a:cubicBezTo>
                  <a:pt x="16" y="62"/>
                  <a:pt x="22" y="64"/>
                  <a:pt x="29" y="64"/>
                </a:cubicBezTo>
                <a:cubicBezTo>
                  <a:pt x="36" y="64"/>
                  <a:pt x="42" y="62"/>
                  <a:pt x="46" y="57"/>
                </a:cubicBezTo>
                <a:cubicBezTo>
                  <a:pt x="51" y="53"/>
                  <a:pt x="54" y="46"/>
                  <a:pt x="54" y="39"/>
                </a:cubicBezTo>
                <a:cubicBezTo>
                  <a:pt x="54" y="33"/>
                  <a:pt x="51" y="26"/>
                  <a:pt x="46" y="22"/>
                </a:cubicBezTo>
                <a:cubicBezTo>
                  <a:pt x="42" y="17"/>
                  <a:pt x="36" y="15"/>
                  <a:pt x="29" y="15"/>
                </a:cubicBezTo>
                <a:cubicBezTo>
                  <a:pt x="22" y="15"/>
                  <a:pt x="16" y="17"/>
                  <a:pt x="11" y="22"/>
                </a:cubicBezTo>
                <a:cubicBezTo>
                  <a:pt x="10" y="23"/>
                  <a:pt x="9" y="24"/>
                  <a:pt x="8" y="2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5" name="Freeform 273"/>
          <p:cNvSpPr>
            <a:spLocks noEditPoints="1"/>
          </p:cNvSpPr>
          <p:nvPr/>
        </p:nvSpPr>
        <p:spPr bwMode="auto">
          <a:xfrm>
            <a:off x="4795109" y="4655679"/>
            <a:ext cx="484560" cy="408166"/>
          </a:xfrm>
          <a:custGeom>
            <a:avLst/>
            <a:gdLst>
              <a:gd name="T0" fmla="*/ 66 w 94"/>
              <a:gd name="T1" fmla="*/ 8 h 79"/>
              <a:gd name="T2" fmla="*/ 78 w 94"/>
              <a:gd name="T3" fmla="*/ 34 h 79"/>
              <a:gd name="T4" fmla="*/ 94 w 94"/>
              <a:gd name="T5" fmla="*/ 52 h 79"/>
              <a:gd name="T6" fmla="*/ 83 w 94"/>
              <a:gd name="T7" fmla="*/ 68 h 79"/>
              <a:gd name="T8" fmla="*/ 84 w 94"/>
              <a:gd name="T9" fmla="*/ 75 h 79"/>
              <a:gd name="T10" fmla="*/ 78 w 94"/>
              <a:gd name="T11" fmla="*/ 77 h 79"/>
              <a:gd name="T12" fmla="*/ 70 w 94"/>
              <a:gd name="T13" fmla="*/ 72 h 79"/>
              <a:gd name="T14" fmla="*/ 70 w 94"/>
              <a:gd name="T15" fmla="*/ 72 h 79"/>
              <a:gd name="T16" fmla="*/ 46 w 94"/>
              <a:gd name="T17" fmla="*/ 67 h 79"/>
              <a:gd name="T18" fmla="*/ 33 w 94"/>
              <a:gd name="T19" fmla="*/ 55 h 79"/>
              <a:gd name="T20" fmla="*/ 19 w 94"/>
              <a:gd name="T21" fmla="*/ 63 h 79"/>
              <a:gd name="T22" fmla="*/ 14 w 94"/>
              <a:gd name="T23" fmla="*/ 61 h 79"/>
              <a:gd name="T24" fmla="*/ 15 w 94"/>
              <a:gd name="T25" fmla="*/ 50 h 79"/>
              <a:gd name="T26" fmla="*/ 0 w 94"/>
              <a:gd name="T27" fmla="*/ 28 h 79"/>
              <a:gd name="T28" fmla="*/ 39 w 94"/>
              <a:gd name="T29" fmla="*/ 0 h 79"/>
              <a:gd name="T30" fmla="*/ 74 w 94"/>
              <a:gd name="T31" fmla="*/ 52 h 79"/>
              <a:gd name="T32" fmla="*/ 79 w 94"/>
              <a:gd name="T33" fmla="*/ 52 h 79"/>
              <a:gd name="T34" fmla="*/ 66 w 94"/>
              <a:gd name="T35" fmla="*/ 50 h 79"/>
              <a:gd name="T36" fmla="*/ 66 w 94"/>
              <a:gd name="T37" fmla="*/ 55 h 79"/>
              <a:gd name="T38" fmla="*/ 66 w 94"/>
              <a:gd name="T39" fmla="*/ 50 h 79"/>
              <a:gd name="T40" fmla="*/ 23 w 94"/>
              <a:gd name="T41" fmla="*/ 28 h 79"/>
              <a:gd name="T42" fmla="*/ 29 w 94"/>
              <a:gd name="T43" fmla="*/ 28 h 79"/>
              <a:gd name="T44" fmla="*/ 51 w 94"/>
              <a:gd name="T45" fmla="*/ 25 h 79"/>
              <a:gd name="T46" fmla="*/ 51 w 94"/>
              <a:gd name="T47" fmla="*/ 31 h 79"/>
              <a:gd name="T48" fmla="*/ 51 w 94"/>
              <a:gd name="T49" fmla="*/ 25 h 79"/>
              <a:gd name="T50" fmla="*/ 35 w 94"/>
              <a:gd name="T51" fmla="*/ 28 h 79"/>
              <a:gd name="T52" fmla="*/ 41 w 94"/>
              <a:gd name="T53" fmla="*/ 28 h 79"/>
              <a:gd name="T54" fmla="*/ 75 w 94"/>
              <a:gd name="T55" fmla="*/ 39 h 79"/>
              <a:gd name="T56" fmla="*/ 44 w 94"/>
              <a:gd name="T57" fmla="*/ 55 h 79"/>
              <a:gd name="T58" fmla="*/ 65 w 94"/>
              <a:gd name="T59" fmla="*/ 66 h 79"/>
              <a:gd name="T60" fmla="*/ 69 w 94"/>
              <a:gd name="T61" fmla="*/ 66 h 79"/>
              <a:gd name="T62" fmla="*/ 76 w 94"/>
              <a:gd name="T63" fmla="*/ 66 h 79"/>
              <a:gd name="T64" fmla="*/ 77 w 94"/>
              <a:gd name="T65" fmla="*/ 66 h 79"/>
              <a:gd name="T66" fmla="*/ 85 w 94"/>
              <a:gd name="T67" fmla="*/ 58 h 79"/>
              <a:gd name="T68" fmla="*/ 81 w 94"/>
              <a:gd name="T69" fmla="*/ 42 h 79"/>
              <a:gd name="T70" fmla="*/ 63 w 94"/>
              <a:gd name="T71" fmla="*/ 13 h 79"/>
              <a:gd name="T72" fmla="*/ 15 w 94"/>
              <a:gd name="T73" fmla="*/ 13 h 79"/>
              <a:gd name="T74" fmla="*/ 10 w 94"/>
              <a:gd name="T75" fmla="*/ 37 h 79"/>
              <a:gd name="T76" fmla="*/ 21 w 94"/>
              <a:gd name="T77" fmla="*/ 48 h 79"/>
              <a:gd name="T78" fmla="*/ 25 w 94"/>
              <a:gd name="T79" fmla="*/ 49 h 79"/>
              <a:gd name="T80" fmla="*/ 34 w 94"/>
              <a:gd name="T81" fmla="*/ 49 h 79"/>
              <a:gd name="T82" fmla="*/ 63 w 94"/>
              <a:gd name="T83" fmla="*/ 43 h 79"/>
              <a:gd name="T84" fmla="*/ 63 w 94"/>
              <a:gd name="T85" fmla="*/ 1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4" h="79">
                <a:moveTo>
                  <a:pt x="39" y="0"/>
                </a:moveTo>
                <a:cubicBezTo>
                  <a:pt x="50" y="0"/>
                  <a:pt x="59" y="3"/>
                  <a:pt x="66" y="8"/>
                </a:cubicBezTo>
                <a:cubicBezTo>
                  <a:pt x="74" y="13"/>
                  <a:pt x="78" y="20"/>
                  <a:pt x="78" y="28"/>
                </a:cubicBezTo>
                <a:cubicBezTo>
                  <a:pt x="78" y="30"/>
                  <a:pt x="78" y="32"/>
                  <a:pt x="78" y="34"/>
                </a:cubicBezTo>
                <a:cubicBezTo>
                  <a:pt x="80" y="34"/>
                  <a:pt x="83" y="36"/>
                  <a:pt x="85" y="37"/>
                </a:cubicBezTo>
                <a:cubicBezTo>
                  <a:pt x="90" y="41"/>
                  <a:pt x="94" y="46"/>
                  <a:pt x="94" y="52"/>
                </a:cubicBezTo>
                <a:cubicBezTo>
                  <a:pt x="94" y="55"/>
                  <a:pt x="92" y="59"/>
                  <a:pt x="90" y="62"/>
                </a:cubicBezTo>
                <a:cubicBezTo>
                  <a:pt x="88" y="64"/>
                  <a:pt x="86" y="66"/>
                  <a:pt x="83" y="68"/>
                </a:cubicBezTo>
                <a:cubicBezTo>
                  <a:pt x="84" y="75"/>
                  <a:pt x="84" y="75"/>
                  <a:pt x="84" y="75"/>
                </a:cubicBezTo>
                <a:cubicBezTo>
                  <a:pt x="84" y="75"/>
                  <a:pt x="84" y="75"/>
                  <a:pt x="84" y="75"/>
                </a:cubicBezTo>
                <a:cubicBezTo>
                  <a:pt x="84" y="76"/>
                  <a:pt x="83" y="77"/>
                  <a:pt x="83" y="77"/>
                </a:cubicBezTo>
                <a:cubicBezTo>
                  <a:pt x="82" y="79"/>
                  <a:pt x="80" y="79"/>
                  <a:pt x="78" y="77"/>
                </a:cubicBezTo>
                <a:cubicBezTo>
                  <a:pt x="72" y="72"/>
                  <a:pt x="72" y="72"/>
                  <a:pt x="72" y="72"/>
                </a:cubicBezTo>
                <a:cubicBezTo>
                  <a:pt x="72" y="72"/>
                  <a:pt x="71" y="72"/>
                  <a:pt x="70" y="72"/>
                </a:cubicBezTo>
                <a:cubicBezTo>
                  <a:pt x="70" y="72"/>
                  <a:pt x="70" y="72"/>
                  <a:pt x="70" y="72"/>
                </a:cubicBezTo>
                <a:cubicBezTo>
                  <a:pt x="70" y="72"/>
                  <a:pt x="70" y="72"/>
                  <a:pt x="70" y="72"/>
                </a:cubicBezTo>
                <a:cubicBezTo>
                  <a:pt x="68" y="72"/>
                  <a:pt x="67" y="72"/>
                  <a:pt x="65" y="72"/>
                </a:cubicBezTo>
                <a:cubicBezTo>
                  <a:pt x="58" y="72"/>
                  <a:pt x="51" y="70"/>
                  <a:pt x="46" y="67"/>
                </a:cubicBezTo>
                <a:cubicBezTo>
                  <a:pt x="41" y="64"/>
                  <a:pt x="38" y="60"/>
                  <a:pt x="37" y="55"/>
                </a:cubicBezTo>
                <a:cubicBezTo>
                  <a:pt x="36" y="55"/>
                  <a:pt x="34" y="55"/>
                  <a:pt x="33" y="55"/>
                </a:cubicBezTo>
                <a:cubicBezTo>
                  <a:pt x="31" y="55"/>
                  <a:pt x="30" y="55"/>
                  <a:pt x="28" y="54"/>
                </a:cubicBezTo>
                <a:cubicBezTo>
                  <a:pt x="19" y="63"/>
                  <a:pt x="19" y="63"/>
                  <a:pt x="19" y="63"/>
                </a:cubicBezTo>
                <a:cubicBezTo>
                  <a:pt x="18" y="64"/>
                  <a:pt x="16" y="64"/>
                  <a:pt x="15" y="63"/>
                </a:cubicBezTo>
                <a:cubicBezTo>
                  <a:pt x="15" y="63"/>
                  <a:pt x="14" y="62"/>
                  <a:pt x="14" y="61"/>
                </a:cubicBezTo>
                <a:cubicBezTo>
                  <a:pt x="14" y="61"/>
                  <a:pt x="14" y="61"/>
                  <a:pt x="14" y="61"/>
                </a:cubicBezTo>
                <a:cubicBezTo>
                  <a:pt x="15" y="50"/>
                  <a:pt x="15" y="50"/>
                  <a:pt x="15" y="50"/>
                </a:cubicBezTo>
                <a:cubicBezTo>
                  <a:pt x="11" y="47"/>
                  <a:pt x="7" y="44"/>
                  <a:pt x="5" y="41"/>
                </a:cubicBezTo>
                <a:cubicBezTo>
                  <a:pt x="2" y="37"/>
                  <a:pt x="0" y="32"/>
                  <a:pt x="0" y="28"/>
                </a:cubicBezTo>
                <a:cubicBezTo>
                  <a:pt x="0" y="20"/>
                  <a:pt x="5" y="13"/>
                  <a:pt x="12" y="8"/>
                </a:cubicBezTo>
                <a:cubicBezTo>
                  <a:pt x="19" y="3"/>
                  <a:pt x="29" y="0"/>
                  <a:pt x="39" y="0"/>
                </a:cubicBezTo>
                <a:close/>
                <a:moveTo>
                  <a:pt x="76" y="50"/>
                </a:moveTo>
                <a:cubicBezTo>
                  <a:pt x="75" y="50"/>
                  <a:pt x="74" y="51"/>
                  <a:pt x="74" y="52"/>
                </a:cubicBezTo>
                <a:cubicBezTo>
                  <a:pt x="74" y="54"/>
                  <a:pt x="75" y="55"/>
                  <a:pt x="76" y="55"/>
                </a:cubicBezTo>
                <a:cubicBezTo>
                  <a:pt x="78" y="55"/>
                  <a:pt x="79" y="54"/>
                  <a:pt x="79" y="52"/>
                </a:cubicBezTo>
                <a:cubicBezTo>
                  <a:pt x="79" y="51"/>
                  <a:pt x="78" y="50"/>
                  <a:pt x="76" y="50"/>
                </a:cubicBezTo>
                <a:close/>
                <a:moveTo>
                  <a:pt x="66" y="50"/>
                </a:moveTo>
                <a:cubicBezTo>
                  <a:pt x="65" y="50"/>
                  <a:pt x="64" y="51"/>
                  <a:pt x="64" y="52"/>
                </a:cubicBezTo>
                <a:cubicBezTo>
                  <a:pt x="64" y="54"/>
                  <a:pt x="65" y="55"/>
                  <a:pt x="66" y="55"/>
                </a:cubicBezTo>
                <a:cubicBezTo>
                  <a:pt x="68" y="55"/>
                  <a:pt x="69" y="54"/>
                  <a:pt x="69" y="52"/>
                </a:cubicBezTo>
                <a:cubicBezTo>
                  <a:pt x="69" y="51"/>
                  <a:pt x="68" y="50"/>
                  <a:pt x="66" y="50"/>
                </a:cubicBezTo>
                <a:close/>
                <a:moveTo>
                  <a:pt x="26" y="25"/>
                </a:moveTo>
                <a:cubicBezTo>
                  <a:pt x="24" y="25"/>
                  <a:pt x="23" y="26"/>
                  <a:pt x="23" y="28"/>
                </a:cubicBezTo>
                <a:cubicBezTo>
                  <a:pt x="23" y="29"/>
                  <a:pt x="24" y="31"/>
                  <a:pt x="26" y="31"/>
                </a:cubicBezTo>
                <a:cubicBezTo>
                  <a:pt x="28" y="31"/>
                  <a:pt x="29" y="29"/>
                  <a:pt x="29" y="28"/>
                </a:cubicBezTo>
                <a:cubicBezTo>
                  <a:pt x="29" y="26"/>
                  <a:pt x="28" y="25"/>
                  <a:pt x="26" y="25"/>
                </a:cubicBezTo>
                <a:close/>
                <a:moveTo>
                  <a:pt x="51" y="25"/>
                </a:moveTo>
                <a:cubicBezTo>
                  <a:pt x="49" y="25"/>
                  <a:pt x="48" y="26"/>
                  <a:pt x="48" y="28"/>
                </a:cubicBezTo>
                <a:cubicBezTo>
                  <a:pt x="48" y="29"/>
                  <a:pt x="49" y="31"/>
                  <a:pt x="51" y="31"/>
                </a:cubicBezTo>
                <a:cubicBezTo>
                  <a:pt x="53" y="31"/>
                  <a:pt x="54" y="29"/>
                  <a:pt x="54" y="28"/>
                </a:cubicBezTo>
                <a:cubicBezTo>
                  <a:pt x="54" y="26"/>
                  <a:pt x="53" y="25"/>
                  <a:pt x="51" y="25"/>
                </a:cubicBezTo>
                <a:close/>
                <a:moveTo>
                  <a:pt x="38" y="25"/>
                </a:moveTo>
                <a:cubicBezTo>
                  <a:pt x="36" y="25"/>
                  <a:pt x="35" y="26"/>
                  <a:pt x="35" y="28"/>
                </a:cubicBezTo>
                <a:cubicBezTo>
                  <a:pt x="35" y="29"/>
                  <a:pt x="36" y="31"/>
                  <a:pt x="38" y="31"/>
                </a:cubicBezTo>
                <a:cubicBezTo>
                  <a:pt x="40" y="31"/>
                  <a:pt x="41" y="29"/>
                  <a:pt x="41" y="28"/>
                </a:cubicBezTo>
                <a:cubicBezTo>
                  <a:pt x="41" y="26"/>
                  <a:pt x="40" y="25"/>
                  <a:pt x="38" y="25"/>
                </a:cubicBezTo>
                <a:close/>
                <a:moveTo>
                  <a:pt x="75" y="39"/>
                </a:moveTo>
                <a:cubicBezTo>
                  <a:pt x="73" y="42"/>
                  <a:pt x="70" y="45"/>
                  <a:pt x="66" y="48"/>
                </a:cubicBezTo>
                <a:cubicBezTo>
                  <a:pt x="60" y="52"/>
                  <a:pt x="52" y="55"/>
                  <a:pt x="44" y="55"/>
                </a:cubicBezTo>
                <a:cubicBezTo>
                  <a:pt x="45" y="58"/>
                  <a:pt x="47" y="60"/>
                  <a:pt x="49" y="62"/>
                </a:cubicBezTo>
                <a:cubicBezTo>
                  <a:pt x="53" y="64"/>
                  <a:pt x="59" y="66"/>
                  <a:pt x="65" y="66"/>
                </a:cubicBezTo>
                <a:cubicBezTo>
                  <a:pt x="67" y="66"/>
                  <a:pt x="68" y="66"/>
                  <a:pt x="69" y="66"/>
                </a:cubicBezTo>
                <a:cubicBezTo>
                  <a:pt x="69" y="66"/>
                  <a:pt x="69" y="66"/>
                  <a:pt x="69" y="66"/>
                </a:cubicBezTo>
                <a:cubicBezTo>
                  <a:pt x="70" y="66"/>
                  <a:pt x="72" y="66"/>
                  <a:pt x="73" y="65"/>
                </a:cubicBezTo>
                <a:cubicBezTo>
                  <a:pt x="74" y="65"/>
                  <a:pt x="75" y="65"/>
                  <a:pt x="76" y="66"/>
                </a:cubicBezTo>
                <a:cubicBezTo>
                  <a:pt x="77" y="68"/>
                  <a:pt x="77" y="68"/>
                  <a:pt x="77" y="68"/>
                </a:cubicBezTo>
                <a:cubicBezTo>
                  <a:pt x="77" y="66"/>
                  <a:pt x="77" y="66"/>
                  <a:pt x="77" y="66"/>
                </a:cubicBezTo>
                <a:cubicBezTo>
                  <a:pt x="77" y="65"/>
                  <a:pt x="78" y="64"/>
                  <a:pt x="79" y="63"/>
                </a:cubicBezTo>
                <a:cubicBezTo>
                  <a:pt x="82" y="62"/>
                  <a:pt x="84" y="60"/>
                  <a:pt x="85" y="58"/>
                </a:cubicBezTo>
                <a:cubicBezTo>
                  <a:pt x="87" y="56"/>
                  <a:pt x="87" y="54"/>
                  <a:pt x="87" y="52"/>
                </a:cubicBezTo>
                <a:cubicBezTo>
                  <a:pt x="87" y="48"/>
                  <a:pt x="85" y="45"/>
                  <a:pt x="81" y="42"/>
                </a:cubicBezTo>
                <a:cubicBezTo>
                  <a:pt x="80" y="41"/>
                  <a:pt x="77" y="40"/>
                  <a:pt x="75" y="39"/>
                </a:cubicBezTo>
                <a:close/>
                <a:moveTo>
                  <a:pt x="63" y="13"/>
                </a:moveTo>
                <a:cubicBezTo>
                  <a:pt x="57" y="9"/>
                  <a:pt x="49" y="6"/>
                  <a:pt x="39" y="6"/>
                </a:cubicBezTo>
                <a:cubicBezTo>
                  <a:pt x="30" y="6"/>
                  <a:pt x="22" y="9"/>
                  <a:pt x="15" y="13"/>
                </a:cubicBezTo>
                <a:cubicBezTo>
                  <a:pt x="10" y="17"/>
                  <a:pt x="6" y="22"/>
                  <a:pt x="6" y="28"/>
                </a:cubicBezTo>
                <a:cubicBezTo>
                  <a:pt x="6" y="31"/>
                  <a:pt x="7" y="34"/>
                  <a:pt x="10" y="37"/>
                </a:cubicBezTo>
                <a:cubicBezTo>
                  <a:pt x="12" y="40"/>
                  <a:pt x="15" y="43"/>
                  <a:pt x="19" y="45"/>
                </a:cubicBezTo>
                <a:cubicBezTo>
                  <a:pt x="20" y="45"/>
                  <a:pt x="21" y="47"/>
                  <a:pt x="21" y="48"/>
                </a:cubicBezTo>
                <a:cubicBezTo>
                  <a:pt x="21" y="53"/>
                  <a:pt x="21" y="53"/>
                  <a:pt x="21" y="53"/>
                </a:cubicBezTo>
                <a:cubicBezTo>
                  <a:pt x="25" y="49"/>
                  <a:pt x="25" y="49"/>
                  <a:pt x="25" y="49"/>
                </a:cubicBezTo>
                <a:cubicBezTo>
                  <a:pt x="26" y="48"/>
                  <a:pt x="27" y="48"/>
                  <a:pt x="28" y="48"/>
                </a:cubicBezTo>
                <a:cubicBezTo>
                  <a:pt x="30" y="49"/>
                  <a:pt x="32" y="49"/>
                  <a:pt x="34" y="49"/>
                </a:cubicBezTo>
                <a:cubicBezTo>
                  <a:pt x="35" y="49"/>
                  <a:pt x="37" y="49"/>
                  <a:pt x="39" y="49"/>
                </a:cubicBezTo>
                <a:cubicBezTo>
                  <a:pt x="49" y="49"/>
                  <a:pt x="57" y="47"/>
                  <a:pt x="63" y="43"/>
                </a:cubicBezTo>
                <a:cubicBezTo>
                  <a:pt x="69" y="39"/>
                  <a:pt x="72" y="34"/>
                  <a:pt x="72" y="28"/>
                </a:cubicBezTo>
                <a:cubicBezTo>
                  <a:pt x="72" y="22"/>
                  <a:pt x="69" y="17"/>
                  <a:pt x="63" y="1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 name="Freeform 274"/>
          <p:cNvSpPr>
            <a:spLocks noEditPoints="1"/>
          </p:cNvSpPr>
          <p:nvPr/>
        </p:nvSpPr>
        <p:spPr bwMode="auto">
          <a:xfrm>
            <a:off x="6224779" y="4649130"/>
            <a:ext cx="480194" cy="425627"/>
          </a:xfrm>
          <a:custGeom>
            <a:avLst/>
            <a:gdLst>
              <a:gd name="T0" fmla="*/ 68 w 93"/>
              <a:gd name="T1" fmla="*/ 55 h 82"/>
              <a:gd name="T2" fmla="*/ 67 w 93"/>
              <a:gd name="T3" fmla="*/ 60 h 82"/>
              <a:gd name="T4" fmla="*/ 66 w 93"/>
              <a:gd name="T5" fmla="*/ 68 h 82"/>
              <a:gd name="T6" fmla="*/ 68 w 93"/>
              <a:gd name="T7" fmla="*/ 71 h 82"/>
              <a:gd name="T8" fmla="*/ 61 w 93"/>
              <a:gd name="T9" fmla="*/ 82 h 82"/>
              <a:gd name="T10" fmla="*/ 6 w 93"/>
              <a:gd name="T11" fmla="*/ 81 h 82"/>
              <a:gd name="T12" fmla="*/ 3 w 93"/>
              <a:gd name="T13" fmla="*/ 68 h 82"/>
              <a:gd name="T14" fmla="*/ 3 w 93"/>
              <a:gd name="T15" fmla="*/ 68 h 82"/>
              <a:gd name="T16" fmla="*/ 2 w 93"/>
              <a:gd name="T17" fmla="*/ 61 h 82"/>
              <a:gd name="T18" fmla="*/ 1 w 93"/>
              <a:gd name="T19" fmla="*/ 55 h 82"/>
              <a:gd name="T20" fmla="*/ 48 w 93"/>
              <a:gd name="T21" fmla="*/ 27 h 82"/>
              <a:gd name="T22" fmla="*/ 46 w 93"/>
              <a:gd name="T23" fmla="*/ 29 h 82"/>
              <a:gd name="T24" fmla="*/ 50 w 93"/>
              <a:gd name="T25" fmla="*/ 31 h 82"/>
              <a:gd name="T26" fmla="*/ 79 w 93"/>
              <a:gd name="T27" fmla="*/ 31 h 82"/>
              <a:gd name="T28" fmla="*/ 71 w 93"/>
              <a:gd name="T29" fmla="*/ 76 h 82"/>
              <a:gd name="T30" fmla="*/ 80 w 93"/>
              <a:gd name="T31" fmla="*/ 76 h 82"/>
              <a:gd name="T32" fmla="*/ 90 w 93"/>
              <a:gd name="T33" fmla="*/ 29 h 82"/>
              <a:gd name="T34" fmla="*/ 58 w 93"/>
              <a:gd name="T35" fmla="*/ 27 h 82"/>
              <a:gd name="T36" fmla="*/ 68 w 93"/>
              <a:gd name="T37" fmla="*/ 11 h 82"/>
              <a:gd name="T38" fmla="*/ 85 w 93"/>
              <a:gd name="T39" fmla="*/ 0 h 82"/>
              <a:gd name="T40" fmla="*/ 70 w 93"/>
              <a:gd name="T41" fmla="*/ 17 h 82"/>
              <a:gd name="T42" fmla="*/ 50 w 93"/>
              <a:gd name="T43" fmla="*/ 20 h 82"/>
              <a:gd name="T44" fmla="*/ 51 w 93"/>
              <a:gd name="T45" fmla="*/ 18 h 82"/>
              <a:gd name="T46" fmla="*/ 84 w 93"/>
              <a:gd name="T47" fmla="*/ 18 h 82"/>
              <a:gd name="T48" fmla="*/ 90 w 93"/>
              <a:gd name="T49" fmla="*/ 20 h 82"/>
              <a:gd name="T50" fmla="*/ 91 w 93"/>
              <a:gd name="T51" fmla="*/ 26 h 82"/>
              <a:gd name="T52" fmla="*/ 79 w 93"/>
              <a:gd name="T53" fmla="*/ 27 h 82"/>
              <a:gd name="T54" fmla="*/ 43 w 93"/>
              <a:gd name="T55" fmla="*/ 25 h 82"/>
              <a:gd name="T56" fmla="*/ 46 w 93"/>
              <a:gd name="T57" fmla="*/ 20 h 82"/>
              <a:gd name="T58" fmla="*/ 51 w 93"/>
              <a:gd name="T59" fmla="*/ 23 h 82"/>
              <a:gd name="T60" fmla="*/ 77 w 93"/>
              <a:gd name="T61" fmla="*/ 21 h 82"/>
              <a:gd name="T62" fmla="*/ 53 w 93"/>
              <a:gd name="T63" fmla="*/ 21 h 82"/>
              <a:gd name="T64" fmla="*/ 53 w 93"/>
              <a:gd name="T65" fmla="*/ 48 h 82"/>
              <a:gd name="T66" fmla="*/ 55 w 93"/>
              <a:gd name="T67" fmla="*/ 46 h 82"/>
              <a:gd name="T68" fmla="*/ 51 w 93"/>
              <a:gd name="T69" fmla="*/ 45 h 82"/>
              <a:gd name="T70" fmla="*/ 45 w 93"/>
              <a:gd name="T71" fmla="*/ 45 h 82"/>
              <a:gd name="T72" fmla="*/ 47 w 93"/>
              <a:gd name="T73" fmla="*/ 47 h 82"/>
              <a:gd name="T74" fmla="*/ 39 w 93"/>
              <a:gd name="T75" fmla="*/ 42 h 82"/>
              <a:gd name="T76" fmla="*/ 41 w 93"/>
              <a:gd name="T77" fmla="*/ 40 h 82"/>
              <a:gd name="T78" fmla="*/ 37 w 93"/>
              <a:gd name="T79" fmla="*/ 49 h 82"/>
              <a:gd name="T80" fmla="*/ 35 w 93"/>
              <a:gd name="T81" fmla="*/ 39 h 82"/>
              <a:gd name="T82" fmla="*/ 37 w 93"/>
              <a:gd name="T83" fmla="*/ 41 h 82"/>
              <a:gd name="T84" fmla="*/ 24 w 93"/>
              <a:gd name="T85" fmla="*/ 41 h 82"/>
              <a:gd name="T86" fmla="*/ 26 w 93"/>
              <a:gd name="T87" fmla="*/ 39 h 82"/>
              <a:gd name="T88" fmla="*/ 29 w 93"/>
              <a:gd name="T89" fmla="*/ 49 h 82"/>
              <a:gd name="T90" fmla="*/ 22 w 93"/>
              <a:gd name="T91" fmla="*/ 44 h 82"/>
              <a:gd name="T92" fmla="*/ 24 w 93"/>
              <a:gd name="T93" fmla="*/ 46 h 82"/>
              <a:gd name="T94" fmla="*/ 13 w 93"/>
              <a:gd name="T95" fmla="*/ 47 h 82"/>
              <a:gd name="T96" fmla="*/ 15 w 93"/>
              <a:gd name="T97" fmla="*/ 45 h 82"/>
              <a:gd name="T98" fmla="*/ 47 w 93"/>
              <a:gd name="T99" fmla="*/ 62 h 82"/>
              <a:gd name="T100" fmla="*/ 37 w 93"/>
              <a:gd name="T101" fmla="*/ 68 h 82"/>
              <a:gd name="T102" fmla="*/ 60 w 93"/>
              <a:gd name="T103" fmla="*/ 78 h 82"/>
              <a:gd name="T104" fmla="*/ 5 w 93"/>
              <a:gd name="T105" fmla="*/ 72 h 82"/>
              <a:gd name="T106" fmla="*/ 34 w 93"/>
              <a:gd name="T107" fmla="*/ 36 h 82"/>
              <a:gd name="T108" fmla="*/ 5 w 93"/>
              <a:gd name="T109" fmla="*/ 57 h 82"/>
              <a:gd name="T110" fmla="*/ 64 w 93"/>
              <a:gd name="T111"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82">
                <a:moveTo>
                  <a:pt x="34" y="32"/>
                </a:moveTo>
                <a:cubicBezTo>
                  <a:pt x="44" y="32"/>
                  <a:pt x="52" y="35"/>
                  <a:pt x="58" y="39"/>
                </a:cubicBezTo>
                <a:cubicBezTo>
                  <a:pt x="64" y="43"/>
                  <a:pt x="68" y="49"/>
                  <a:pt x="68" y="55"/>
                </a:cubicBezTo>
                <a:cubicBezTo>
                  <a:pt x="68" y="56"/>
                  <a:pt x="68" y="56"/>
                  <a:pt x="68" y="57"/>
                </a:cubicBezTo>
                <a:cubicBezTo>
                  <a:pt x="68" y="58"/>
                  <a:pt x="68" y="58"/>
                  <a:pt x="68" y="59"/>
                </a:cubicBezTo>
                <a:cubicBezTo>
                  <a:pt x="68" y="60"/>
                  <a:pt x="67" y="60"/>
                  <a:pt x="67" y="60"/>
                </a:cubicBezTo>
                <a:cubicBezTo>
                  <a:pt x="68" y="61"/>
                  <a:pt x="69" y="63"/>
                  <a:pt x="69" y="64"/>
                </a:cubicBezTo>
                <a:cubicBezTo>
                  <a:pt x="69" y="64"/>
                  <a:pt x="69" y="64"/>
                  <a:pt x="69" y="64"/>
                </a:cubicBezTo>
                <a:cubicBezTo>
                  <a:pt x="69" y="66"/>
                  <a:pt x="67" y="68"/>
                  <a:pt x="66" y="68"/>
                </a:cubicBezTo>
                <a:cubicBezTo>
                  <a:pt x="66" y="68"/>
                  <a:pt x="66" y="68"/>
                  <a:pt x="66" y="68"/>
                </a:cubicBezTo>
                <a:cubicBezTo>
                  <a:pt x="67" y="68"/>
                  <a:pt x="68" y="69"/>
                  <a:pt x="68" y="70"/>
                </a:cubicBezTo>
                <a:cubicBezTo>
                  <a:pt x="68" y="71"/>
                  <a:pt x="68" y="71"/>
                  <a:pt x="68" y="71"/>
                </a:cubicBezTo>
                <a:cubicBezTo>
                  <a:pt x="68" y="73"/>
                  <a:pt x="67" y="75"/>
                  <a:pt x="66" y="76"/>
                </a:cubicBezTo>
                <a:cubicBezTo>
                  <a:pt x="65" y="78"/>
                  <a:pt x="64" y="80"/>
                  <a:pt x="63" y="81"/>
                </a:cubicBezTo>
                <a:cubicBezTo>
                  <a:pt x="62" y="82"/>
                  <a:pt x="62" y="82"/>
                  <a:pt x="61" y="82"/>
                </a:cubicBezTo>
                <a:cubicBezTo>
                  <a:pt x="61" y="82"/>
                  <a:pt x="61" y="82"/>
                  <a:pt x="61" y="82"/>
                </a:cubicBezTo>
                <a:cubicBezTo>
                  <a:pt x="8" y="82"/>
                  <a:pt x="8" y="82"/>
                  <a:pt x="8" y="82"/>
                </a:cubicBezTo>
                <a:cubicBezTo>
                  <a:pt x="7" y="82"/>
                  <a:pt x="7" y="82"/>
                  <a:pt x="6" y="81"/>
                </a:cubicBezTo>
                <a:cubicBezTo>
                  <a:pt x="5" y="80"/>
                  <a:pt x="4" y="78"/>
                  <a:pt x="3" y="76"/>
                </a:cubicBezTo>
                <a:cubicBezTo>
                  <a:pt x="2" y="74"/>
                  <a:pt x="1" y="73"/>
                  <a:pt x="1" y="71"/>
                </a:cubicBezTo>
                <a:cubicBezTo>
                  <a:pt x="1" y="70"/>
                  <a:pt x="2" y="69"/>
                  <a:pt x="3" y="68"/>
                </a:cubicBezTo>
                <a:cubicBezTo>
                  <a:pt x="3" y="68"/>
                  <a:pt x="3" y="68"/>
                  <a:pt x="3" y="68"/>
                </a:cubicBezTo>
                <a:cubicBezTo>
                  <a:pt x="3" y="68"/>
                  <a:pt x="3" y="68"/>
                  <a:pt x="3" y="68"/>
                </a:cubicBezTo>
                <a:cubicBezTo>
                  <a:pt x="3" y="68"/>
                  <a:pt x="3" y="68"/>
                  <a:pt x="3" y="68"/>
                </a:cubicBezTo>
                <a:cubicBezTo>
                  <a:pt x="2" y="68"/>
                  <a:pt x="0" y="66"/>
                  <a:pt x="0" y="64"/>
                </a:cubicBezTo>
                <a:cubicBezTo>
                  <a:pt x="0" y="64"/>
                  <a:pt x="0" y="64"/>
                  <a:pt x="0" y="64"/>
                </a:cubicBezTo>
                <a:cubicBezTo>
                  <a:pt x="0" y="63"/>
                  <a:pt x="1" y="61"/>
                  <a:pt x="2" y="61"/>
                </a:cubicBezTo>
                <a:cubicBezTo>
                  <a:pt x="2" y="60"/>
                  <a:pt x="1" y="60"/>
                  <a:pt x="1" y="59"/>
                </a:cubicBezTo>
                <a:cubicBezTo>
                  <a:pt x="1" y="58"/>
                  <a:pt x="1" y="58"/>
                  <a:pt x="1" y="57"/>
                </a:cubicBezTo>
                <a:cubicBezTo>
                  <a:pt x="1" y="56"/>
                  <a:pt x="1" y="56"/>
                  <a:pt x="1" y="55"/>
                </a:cubicBezTo>
                <a:cubicBezTo>
                  <a:pt x="1" y="49"/>
                  <a:pt x="4" y="43"/>
                  <a:pt x="11" y="39"/>
                </a:cubicBezTo>
                <a:cubicBezTo>
                  <a:pt x="17" y="35"/>
                  <a:pt x="25" y="32"/>
                  <a:pt x="34" y="32"/>
                </a:cubicBezTo>
                <a:close/>
                <a:moveTo>
                  <a:pt x="48" y="27"/>
                </a:moveTo>
                <a:cubicBezTo>
                  <a:pt x="48" y="27"/>
                  <a:pt x="48" y="27"/>
                  <a:pt x="48" y="27"/>
                </a:cubicBezTo>
                <a:cubicBezTo>
                  <a:pt x="48" y="27"/>
                  <a:pt x="48" y="27"/>
                  <a:pt x="48" y="27"/>
                </a:cubicBezTo>
                <a:cubicBezTo>
                  <a:pt x="47" y="27"/>
                  <a:pt x="46" y="28"/>
                  <a:pt x="46" y="29"/>
                </a:cubicBezTo>
                <a:cubicBezTo>
                  <a:pt x="47" y="30"/>
                  <a:pt x="47" y="30"/>
                  <a:pt x="47" y="30"/>
                </a:cubicBezTo>
                <a:cubicBezTo>
                  <a:pt x="48" y="30"/>
                  <a:pt x="49" y="31"/>
                  <a:pt x="50" y="31"/>
                </a:cubicBezTo>
                <a:cubicBezTo>
                  <a:pt x="50" y="31"/>
                  <a:pt x="50" y="31"/>
                  <a:pt x="50" y="31"/>
                </a:cubicBezTo>
                <a:cubicBezTo>
                  <a:pt x="58" y="31"/>
                  <a:pt x="58" y="31"/>
                  <a:pt x="58" y="31"/>
                </a:cubicBezTo>
                <a:cubicBezTo>
                  <a:pt x="78" y="31"/>
                  <a:pt x="78" y="31"/>
                  <a:pt x="78" y="31"/>
                </a:cubicBezTo>
                <a:cubicBezTo>
                  <a:pt x="79" y="31"/>
                  <a:pt x="79" y="31"/>
                  <a:pt x="79" y="31"/>
                </a:cubicBezTo>
                <a:cubicBezTo>
                  <a:pt x="73" y="72"/>
                  <a:pt x="73" y="72"/>
                  <a:pt x="73" y="72"/>
                </a:cubicBezTo>
                <a:cubicBezTo>
                  <a:pt x="72" y="72"/>
                  <a:pt x="72" y="72"/>
                  <a:pt x="72" y="72"/>
                </a:cubicBezTo>
                <a:cubicBezTo>
                  <a:pt x="71" y="73"/>
                  <a:pt x="71" y="75"/>
                  <a:pt x="71" y="76"/>
                </a:cubicBezTo>
                <a:cubicBezTo>
                  <a:pt x="78" y="76"/>
                  <a:pt x="78" y="76"/>
                  <a:pt x="78" y="76"/>
                </a:cubicBezTo>
                <a:cubicBezTo>
                  <a:pt x="80" y="76"/>
                  <a:pt x="80" y="76"/>
                  <a:pt x="80" y="76"/>
                </a:cubicBezTo>
                <a:cubicBezTo>
                  <a:pt x="80" y="76"/>
                  <a:pt x="80" y="76"/>
                  <a:pt x="80" y="76"/>
                </a:cubicBezTo>
                <a:cubicBezTo>
                  <a:pt x="80" y="76"/>
                  <a:pt x="81" y="75"/>
                  <a:pt x="81" y="74"/>
                </a:cubicBezTo>
                <a:cubicBezTo>
                  <a:pt x="90" y="29"/>
                  <a:pt x="90" y="29"/>
                  <a:pt x="90" y="29"/>
                </a:cubicBezTo>
                <a:cubicBezTo>
                  <a:pt x="90" y="29"/>
                  <a:pt x="90" y="29"/>
                  <a:pt x="90" y="29"/>
                </a:cubicBezTo>
                <a:cubicBezTo>
                  <a:pt x="90" y="28"/>
                  <a:pt x="89" y="27"/>
                  <a:pt x="88" y="27"/>
                </a:cubicBezTo>
                <a:cubicBezTo>
                  <a:pt x="78" y="27"/>
                  <a:pt x="78" y="27"/>
                  <a:pt x="78" y="27"/>
                </a:cubicBezTo>
                <a:cubicBezTo>
                  <a:pt x="58" y="27"/>
                  <a:pt x="58" y="27"/>
                  <a:pt x="58" y="27"/>
                </a:cubicBezTo>
                <a:cubicBezTo>
                  <a:pt x="48" y="27"/>
                  <a:pt x="48" y="27"/>
                  <a:pt x="48" y="27"/>
                </a:cubicBezTo>
                <a:close/>
                <a:moveTo>
                  <a:pt x="67" y="17"/>
                </a:moveTo>
                <a:cubicBezTo>
                  <a:pt x="68" y="11"/>
                  <a:pt x="68" y="11"/>
                  <a:pt x="68" y="11"/>
                </a:cubicBezTo>
                <a:cubicBezTo>
                  <a:pt x="68" y="10"/>
                  <a:pt x="68" y="10"/>
                  <a:pt x="68" y="10"/>
                </a:cubicBezTo>
                <a:cubicBezTo>
                  <a:pt x="69" y="10"/>
                  <a:pt x="69" y="10"/>
                  <a:pt x="69" y="10"/>
                </a:cubicBezTo>
                <a:cubicBezTo>
                  <a:pt x="85" y="0"/>
                  <a:pt x="85" y="0"/>
                  <a:pt x="85" y="0"/>
                </a:cubicBezTo>
                <a:cubicBezTo>
                  <a:pt x="86" y="2"/>
                  <a:pt x="86" y="2"/>
                  <a:pt x="86" y="2"/>
                </a:cubicBezTo>
                <a:cubicBezTo>
                  <a:pt x="71" y="12"/>
                  <a:pt x="71" y="12"/>
                  <a:pt x="71" y="12"/>
                </a:cubicBezTo>
                <a:cubicBezTo>
                  <a:pt x="70" y="17"/>
                  <a:pt x="70" y="17"/>
                  <a:pt x="70" y="17"/>
                </a:cubicBezTo>
                <a:cubicBezTo>
                  <a:pt x="67" y="17"/>
                  <a:pt x="67" y="17"/>
                  <a:pt x="67" y="17"/>
                </a:cubicBezTo>
                <a:close/>
                <a:moveTo>
                  <a:pt x="46" y="20"/>
                </a:moveTo>
                <a:cubicBezTo>
                  <a:pt x="50" y="20"/>
                  <a:pt x="50" y="20"/>
                  <a:pt x="50" y="20"/>
                </a:cubicBezTo>
                <a:cubicBezTo>
                  <a:pt x="50" y="19"/>
                  <a:pt x="50" y="19"/>
                  <a:pt x="50" y="19"/>
                </a:cubicBezTo>
                <a:cubicBezTo>
                  <a:pt x="50" y="18"/>
                  <a:pt x="51" y="18"/>
                  <a:pt x="51" y="18"/>
                </a:cubicBezTo>
                <a:cubicBezTo>
                  <a:pt x="51" y="18"/>
                  <a:pt x="51" y="18"/>
                  <a:pt x="51" y="18"/>
                </a:cubicBezTo>
                <a:cubicBezTo>
                  <a:pt x="59" y="18"/>
                  <a:pt x="59" y="18"/>
                  <a:pt x="59" y="18"/>
                </a:cubicBezTo>
                <a:cubicBezTo>
                  <a:pt x="76" y="18"/>
                  <a:pt x="76" y="18"/>
                  <a:pt x="76" y="18"/>
                </a:cubicBezTo>
                <a:cubicBezTo>
                  <a:pt x="84" y="18"/>
                  <a:pt x="84" y="18"/>
                  <a:pt x="84" y="18"/>
                </a:cubicBezTo>
                <a:cubicBezTo>
                  <a:pt x="85" y="18"/>
                  <a:pt x="86" y="18"/>
                  <a:pt x="86" y="19"/>
                </a:cubicBezTo>
                <a:cubicBezTo>
                  <a:pt x="86" y="20"/>
                  <a:pt x="86" y="20"/>
                  <a:pt x="86" y="20"/>
                </a:cubicBezTo>
                <a:cubicBezTo>
                  <a:pt x="90" y="20"/>
                  <a:pt x="90" y="20"/>
                  <a:pt x="90" y="20"/>
                </a:cubicBezTo>
                <a:cubicBezTo>
                  <a:pt x="91" y="20"/>
                  <a:pt x="91" y="20"/>
                  <a:pt x="92" y="21"/>
                </a:cubicBezTo>
                <a:cubicBezTo>
                  <a:pt x="92" y="25"/>
                  <a:pt x="92" y="25"/>
                  <a:pt x="92" y="25"/>
                </a:cubicBezTo>
                <a:cubicBezTo>
                  <a:pt x="93" y="25"/>
                  <a:pt x="92" y="26"/>
                  <a:pt x="91" y="26"/>
                </a:cubicBezTo>
                <a:cubicBezTo>
                  <a:pt x="91" y="27"/>
                  <a:pt x="91" y="27"/>
                  <a:pt x="91" y="27"/>
                </a:cubicBezTo>
                <a:cubicBezTo>
                  <a:pt x="91" y="27"/>
                  <a:pt x="91" y="27"/>
                  <a:pt x="91" y="27"/>
                </a:cubicBezTo>
                <a:cubicBezTo>
                  <a:pt x="79" y="27"/>
                  <a:pt x="79" y="27"/>
                  <a:pt x="79" y="27"/>
                </a:cubicBezTo>
                <a:cubicBezTo>
                  <a:pt x="56" y="27"/>
                  <a:pt x="56" y="27"/>
                  <a:pt x="56" y="27"/>
                </a:cubicBezTo>
                <a:cubicBezTo>
                  <a:pt x="45" y="27"/>
                  <a:pt x="45" y="27"/>
                  <a:pt x="45" y="27"/>
                </a:cubicBezTo>
                <a:cubicBezTo>
                  <a:pt x="44" y="27"/>
                  <a:pt x="43" y="26"/>
                  <a:pt x="43" y="25"/>
                </a:cubicBezTo>
                <a:cubicBezTo>
                  <a:pt x="43" y="25"/>
                  <a:pt x="43" y="25"/>
                  <a:pt x="43" y="24"/>
                </a:cubicBezTo>
                <a:cubicBezTo>
                  <a:pt x="44" y="21"/>
                  <a:pt x="44" y="21"/>
                  <a:pt x="44" y="21"/>
                </a:cubicBezTo>
                <a:cubicBezTo>
                  <a:pt x="44" y="20"/>
                  <a:pt x="45" y="20"/>
                  <a:pt x="46" y="20"/>
                </a:cubicBezTo>
                <a:cubicBezTo>
                  <a:pt x="46" y="20"/>
                  <a:pt x="46" y="20"/>
                  <a:pt x="46" y="20"/>
                </a:cubicBezTo>
                <a:close/>
                <a:moveTo>
                  <a:pt x="53" y="22"/>
                </a:moveTo>
                <a:cubicBezTo>
                  <a:pt x="52" y="23"/>
                  <a:pt x="52" y="23"/>
                  <a:pt x="51" y="23"/>
                </a:cubicBezTo>
                <a:cubicBezTo>
                  <a:pt x="56" y="23"/>
                  <a:pt x="56" y="23"/>
                  <a:pt x="56" y="23"/>
                </a:cubicBezTo>
                <a:cubicBezTo>
                  <a:pt x="77" y="23"/>
                  <a:pt x="77" y="23"/>
                  <a:pt x="77" y="23"/>
                </a:cubicBezTo>
                <a:cubicBezTo>
                  <a:pt x="77" y="23"/>
                  <a:pt x="77" y="22"/>
                  <a:pt x="77" y="21"/>
                </a:cubicBezTo>
                <a:cubicBezTo>
                  <a:pt x="76" y="21"/>
                  <a:pt x="76" y="21"/>
                  <a:pt x="76" y="21"/>
                </a:cubicBezTo>
                <a:cubicBezTo>
                  <a:pt x="59" y="21"/>
                  <a:pt x="59" y="21"/>
                  <a:pt x="59" y="21"/>
                </a:cubicBezTo>
                <a:cubicBezTo>
                  <a:pt x="53" y="21"/>
                  <a:pt x="53" y="21"/>
                  <a:pt x="53" y="21"/>
                </a:cubicBezTo>
                <a:cubicBezTo>
                  <a:pt x="53" y="22"/>
                  <a:pt x="53" y="22"/>
                  <a:pt x="53" y="22"/>
                </a:cubicBezTo>
                <a:close/>
                <a:moveTo>
                  <a:pt x="55" y="46"/>
                </a:moveTo>
                <a:cubicBezTo>
                  <a:pt x="54" y="46"/>
                  <a:pt x="53" y="47"/>
                  <a:pt x="53" y="48"/>
                </a:cubicBezTo>
                <a:cubicBezTo>
                  <a:pt x="53" y="49"/>
                  <a:pt x="54" y="50"/>
                  <a:pt x="55" y="50"/>
                </a:cubicBezTo>
                <a:cubicBezTo>
                  <a:pt x="56" y="50"/>
                  <a:pt x="57" y="49"/>
                  <a:pt x="57" y="48"/>
                </a:cubicBezTo>
                <a:cubicBezTo>
                  <a:pt x="57" y="47"/>
                  <a:pt x="56" y="46"/>
                  <a:pt x="55" y="46"/>
                </a:cubicBezTo>
                <a:close/>
                <a:moveTo>
                  <a:pt x="51" y="41"/>
                </a:moveTo>
                <a:cubicBezTo>
                  <a:pt x="50" y="41"/>
                  <a:pt x="49" y="42"/>
                  <a:pt x="49" y="43"/>
                </a:cubicBezTo>
                <a:cubicBezTo>
                  <a:pt x="49" y="44"/>
                  <a:pt x="50" y="45"/>
                  <a:pt x="51" y="45"/>
                </a:cubicBezTo>
                <a:cubicBezTo>
                  <a:pt x="52" y="45"/>
                  <a:pt x="53" y="44"/>
                  <a:pt x="53" y="43"/>
                </a:cubicBezTo>
                <a:cubicBezTo>
                  <a:pt x="53" y="42"/>
                  <a:pt x="52" y="41"/>
                  <a:pt x="51" y="41"/>
                </a:cubicBezTo>
                <a:close/>
                <a:moveTo>
                  <a:pt x="45" y="45"/>
                </a:moveTo>
                <a:cubicBezTo>
                  <a:pt x="44" y="45"/>
                  <a:pt x="43" y="46"/>
                  <a:pt x="43" y="47"/>
                </a:cubicBezTo>
                <a:cubicBezTo>
                  <a:pt x="43" y="48"/>
                  <a:pt x="44" y="49"/>
                  <a:pt x="45" y="49"/>
                </a:cubicBezTo>
                <a:cubicBezTo>
                  <a:pt x="46" y="49"/>
                  <a:pt x="47" y="48"/>
                  <a:pt x="47" y="47"/>
                </a:cubicBezTo>
                <a:cubicBezTo>
                  <a:pt x="47" y="46"/>
                  <a:pt x="46" y="45"/>
                  <a:pt x="45" y="45"/>
                </a:cubicBezTo>
                <a:close/>
                <a:moveTo>
                  <a:pt x="41" y="40"/>
                </a:moveTo>
                <a:cubicBezTo>
                  <a:pt x="40" y="40"/>
                  <a:pt x="39" y="41"/>
                  <a:pt x="39" y="42"/>
                </a:cubicBezTo>
                <a:cubicBezTo>
                  <a:pt x="39" y="43"/>
                  <a:pt x="40" y="44"/>
                  <a:pt x="41" y="44"/>
                </a:cubicBezTo>
                <a:cubicBezTo>
                  <a:pt x="42" y="44"/>
                  <a:pt x="43" y="43"/>
                  <a:pt x="43" y="42"/>
                </a:cubicBezTo>
                <a:cubicBezTo>
                  <a:pt x="43" y="41"/>
                  <a:pt x="42" y="40"/>
                  <a:pt x="41" y="40"/>
                </a:cubicBezTo>
                <a:close/>
                <a:moveTo>
                  <a:pt x="37" y="45"/>
                </a:moveTo>
                <a:cubicBezTo>
                  <a:pt x="35" y="45"/>
                  <a:pt x="35" y="46"/>
                  <a:pt x="35" y="47"/>
                </a:cubicBezTo>
                <a:cubicBezTo>
                  <a:pt x="35" y="49"/>
                  <a:pt x="35" y="49"/>
                  <a:pt x="37" y="49"/>
                </a:cubicBezTo>
                <a:cubicBezTo>
                  <a:pt x="38" y="49"/>
                  <a:pt x="38" y="49"/>
                  <a:pt x="38" y="47"/>
                </a:cubicBezTo>
                <a:cubicBezTo>
                  <a:pt x="38" y="46"/>
                  <a:pt x="38" y="45"/>
                  <a:pt x="37" y="45"/>
                </a:cubicBezTo>
                <a:close/>
                <a:moveTo>
                  <a:pt x="35" y="39"/>
                </a:moveTo>
                <a:cubicBezTo>
                  <a:pt x="33" y="39"/>
                  <a:pt x="33" y="40"/>
                  <a:pt x="33" y="41"/>
                </a:cubicBezTo>
                <a:cubicBezTo>
                  <a:pt x="33" y="42"/>
                  <a:pt x="33" y="43"/>
                  <a:pt x="35" y="43"/>
                </a:cubicBezTo>
                <a:cubicBezTo>
                  <a:pt x="36" y="43"/>
                  <a:pt x="37" y="42"/>
                  <a:pt x="37" y="41"/>
                </a:cubicBezTo>
                <a:cubicBezTo>
                  <a:pt x="37" y="40"/>
                  <a:pt x="36" y="39"/>
                  <a:pt x="35" y="39"/>
                </a:cubicBezTo>
                <a:close/>
                <a:moveTo>
                  <a:pt x="26" y="39"/>
                </a:moveTo>
                <a:cubicBezTo>
                  <a:pt x="25" y="39"/>
                  <a:pt x="24" y="40"/>
                  <a:pt x="24" y="41"/>
                </a:cubicBezTo>
                <a:cubicBezTo>
                  <a:pt x="24" y="42"/>
                  <a:pt x="25" y="43"/>
                  <a:pt x="26" y="43"/>
                </a:cubicBezTo>
                <a:cubicBezTo>
                  <a:pt x="27" y="43"/>
                  <a:pt x="28" y="42"/>
                  <a:pt x="28" y="41"/>
                </a:cubicBezTo>
                <a:cubicBezTo>
                  <a:pt x="28" y="40"/>
                  <a:pt x="27" y="39"/>
                  <a:pt x="26" y="39"/>
                </a:cubicBezTo>
                <a:close/>
                <a:moveTo>
                  <a:pt x="29" y="45"/>
                </a:moveTo>
                <a:cubicBezTo>
                  <a:pt x="28" y="45"/>
                  <a:pt x="27" y="46"/>
                  <a:pt x="27" y="47"/>
                </a:cubicBezTo>
                <a:cubicBezTo>
                  <a:pt x="27" y="48"/>
                  <a:pt x="28" y="49"/>
                  <a:pt x="29" y="49"/>
                </a:cubicBezTo>
                <a:cubicBezTo>
                  <a:pt x="30" y="49"/>
                  <a:pt x="31" y="48"/>
                  <a:pt x="31" y="47"/>
                </a:cubicBezTo>
                <a:cubicBezTo>
                  <a:pt x="31" y="46"/>
                  <a:pt x="30" y="45"/>
                  <a:pt x="29" y="45"/>
                </a:cubicBezTo>
                <a:close/>
                <a:moveTo>
                  <a:pt x="22" y="44"/>
                </a:moveTo>
                <a:cubicBezTo>
                  <a:pt x="21" y="44"/>
                  <a:pt x="20" y="45"/>
                  <a:pt x="20" y="46"/>
                </a:cubicBezTo>
                <a:cubicBezTo>
                  <a:pt x="20" y="47"/>
                  <a:pt x="21" y="48"/>
                  <a:pt x="22" y="48"/>
                </a:cubicBezTo>
                <a:cubicBezTo>
                  <a:pt x="23" y="48"/>
                  <a:pt x="24" y="47"/>
                  <a:pt x="24" y="46"/>
                </a:cubicBezTo>
                <a:cubicBezTo>
                  <a:pt x="24" y="45"/>
                  <a:pt x="23" y="44"/>
                  <a:pt x="22" y="44"/>
                </a:cubicBezTo>
                <a:close/>
                <a:moveTo>
                  <a:pt x="15" y="45"/>
                </a:moveTo>
                <a:cubicBezTo>
                  <a:pt x="14" y="45"/>
                  <a:pt x="13" y="46"/>
                  <a:pt x="13" y="47"/>
                </a:cubicBezTo>
                <a:cubicBezTo>
                  <a:pt x="13" y="48"/>
                  <a:pt x="14" y="49"/>
                  <a:pt x="15" y="49"/>
                </a:cubicBezTo>
                <a:cubicBezTo>
                  <a:pt x="16" y="49"/>
                  <a:pt x="17" y="48"/>
                  <a:pt x="17" y="47"/>
                </a:cubicBezTo>
                <a:cubicBezTo>
                  <a:pt x="17" y="46"/>
                  <a:pt x="16" y="45"/>
                  <a:pt x="15" y="45"/>
                </a:cubicBezTo>
                <a:close/>
                <a:moveTo>
                  <a:pt x="37" y="68"/>
                </a:moveTo>
                <a:cubicBezTo>
                  <a:pt x="38" y="68"/>
                  <a:pt x="38" y="68"/>
                  <a:pt x="38" y="68"/>
                </a:cubicBezTo>
                <a:cubicBezTo>
                  <a:pt x="47" y="62"/>
                  <a:pt x="47" y="62"/>
                  <a:pt x="47" y="62"/>
                </a:cubicBezTo>
                <a:cubicBezTo>
                  <a:pt x="32" y="62"/>
                  <a:pt x="17" y="62"/>
                  <a:pt x="2" y="62"/>
                </a:cubicBezTo>
                <a:cubicBezTo>
                  <a:pt x="4" y="64"/>
                  <a:pt x="5" y="66"/>
                  <a:pt x="6" y="68"/>
                </a:cubicBezTo>
                <a:cubicBezTo>
                  <a:pt x="18" y="63"/>
                  <a:pt x="28" y="63"/>
                  <a:pt x="37" y="68"/>
                </a:cubicBezTo>
                <a:close/>
                <a:moveTo>
                  <a:pt x="6" y="74"/>
                </a:moveTo>
                <a:cubicBezTo>
                  <a:pt x="7" y="76"/>
                  <a:pt x="8" y="77"/>
                  <a:pt x="9" y="78"/>
                </a:cubicBezTo>
                <a:cubicBezTo>
                  <a:pt x="60" y="78"/>
                  <a:pt x="60" y="78"/>
                  <a:pt x="60" y="78"/>
                </a:cubicBezTo>
                <a:cubicBezTo>
                  <a:pt x="61" y="77"/>
                  <a:pt x="62" y="76"/>
                  <a:pt x="63" y="74"/>
                </a:cubicBezTo>
                <a:cubicBezTo>
                  <a:pt x="63" y="74"/>
                  <a:pt x="63" y="73"/>
                  <a:pt x="64" y="72"/>
                </a:cubicBezTo>
                <a:cubicBezTo>
                  <a:pt x="5" y="72"/>
                  <a:pt x="5" y="72"/>
                  <a:pt x="5" y="72"/>
                </a:cubicBezTo>
                <a:cubicBezTo>
                  <a:pt x="6" y="73"/>
                  <a:pt x="6" y="74"/>
                  <a:pt x="6" y="74"/>
                </a:cubicBezTo>
                <a:close/>
                <a:moveTo>
                  <a:pt x="56" y="42"/>
                </a:moveTo>
                <a:cubicBezTo>
                  <a:pt x="50" y="39"/>
                  <a:pt x="43" y="36"/>
                  <a:pt x="34" y="36"/>
                </a:cubicBezTo>
                <a:cubicBezTo>
                  <a:pt x="26" y="36"/>
                  <a:pt x="18" y="39"/>
                  <a:pt x="13" y="42"/>
                </a:cubicBezTo>
                <a:cubicBezTo>
                  <a:pt x="8" y="46"/>
                  <a:pt x="5" y="50"/>
                  <a:pt x="5" y="55"/>
                </a:cubicBezTo>
                <a:cubicBezTo>
                  <a:pt x="5" y="56"/>
                  <a:pt x="5" y="56"/>
                  <a:pt x="5" y="57"/>
                </a:cubicBezTo>
                <a:cubicBezTo>
                  <a:pt x="5" y="57"/>
                  <a:pt x="5" y="57"/>
                  <a:pt x="5" y="57"/>
                </a:cubicBezTo>
                <a:cubicBezTo>
                  <a:pt x="64" y="57"/>
                  <a:pt x="64" y="57"/>
                  <a:pt x="64" y="57"/>
                </a:cubicBezTo>
                <a:cubicBezTo>
                  <a:pt x="64" y="57"/>
                  <a:pt x="64" y="57"/>
                  <a:pt x="64" y="57"/>
                </a:cubicBezTo>
                <a:cubicBezTo>
                  <a:pt x="64" y="56"/>
                  <a:pt x="64" y="56"/>
                  <a:pt x="64" y="55"/>
                </a:cubicBezTo>
                <a:cubicBezTo>
                  <a:pt x="64" y="50"/>
                  <a:pt x="61" y="46"/>
                  <a:pt x="56" y="4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7" name="Freeform 275"/>
          <p:cNvSpPr>
            <a:spLocks noEditPoints="1"/>
          </p:cNvSpPr>
          <p:nvPr/>
        </p:nvSpPr>
        <p:spPr bwMode="auto">
          <a:xfrm>
            <a:off x="1169642" y="4598928"/>
            <a:ext cx="506387" cy="412531"/>
          </a:xfrm>
          <a:custGeom>
            <a:avLst/>
            <a:gdLst>
              <a:gd name="T0" fmla="*/ 71 w 98"/>
              <a:gd name="T1" fmla="*/ 38 h 80"/>
              <a:gd name="T2" fmla="*/ 71 w 98"/>
              <a:gd name="T3" fmla="*/ 41 h 80"/>
              <a:gd name="T4" fmla="*/ 53 w 98"/>
              <a:gd name="T5" fmla="*/ 69 h 80"/>
              <a:gd name="T6" fmla="*/ 26 w 98"/>
              <a:gd name="T7" fmla="*/ 51 h 80"/>
              <a:gd name="T8" fmla="*/ 25 w 98"/>
              <a:gd name="T9" fmla="*/ 50 h 80"/>
              <a:gd name="T10" fmla="*/ 6 w 98"/>
              <a:gd name="T11" fmla="*/ 75 h 80"/>
              <a:gd name="T12" fmla="*/ 98 w 98"/>
              <a:gd name="T13" fmla="*/ 43 h 80"/>
              <a:gd name="T14" fmla="*/ 71 w 98"/>
              <a:gd name="T15" fmla="*/ 38 h 80"/>
              <a:gd name="T16" fmla="*/ 35 w 98"/>
              <a:gd name="T17" fmla="*/ 72 h 80"/>
              <a:gd name="T18" fmla="*/ 91 w 98"/>
              <a:gd name="T19" fmla="*/ 47 h 80"/>
              <a:gd name="T20" fmla="*/ 35 w 98"/>
              <a:gd name="T21"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80">
                <a:moveTo>
                  <a:pt x="71" y="38"/>
                </a:moveTo>
                <a:cubicBezTo>
                  <a:pt x="71" y="39"/>
                  <a:pt x="71" y="40"/>
                  <a:pt x="71" y="41"/>
                </a:cubicBezTo>
                <a:cubicBezTo>
                  <a:pt x="74" y="54"/>
                  <a:pt x="66" y="66"/>
                  <a:pt x="53" y="69"/>
                </a:cubicBezTo>
                <a:cubicBezTo>
                  <a:pt x="41" y="71"/>
                  <a:pt x="28" y="63"/>
                  <a:pt x="26" y="51"/>
                </a:cubicBezTo>
                <a:cubicBezTo>
                  <a:pt x="26" y="50"/>
                  <a:pt x="26" y="50"/>
                  <a:pt x="25" y="50"/>
                </a:cubicBezTo>
                <a:cubicBezTo>
                  <a:pt x="13" y="63"/>
                  <a:pt x="25" y="79"/>
                  <a:pt x="6" y="75"/>
                </a:cubicBezTo>
                <a:cubicBezTo>
                  <a:pt x="0" y="0"/>
                  <a:pt x="96" y="35"/>
                  <a:pt x="98" y="43"/>
                </a:cubicBezTo>
                <a:cubicBezTo>
                  <a:pt x="87" y="40"/>
                  <a:pt x="85" y="40"/>
                  <a:pt x="71" y="38"/>
                </a:cubicBezTo>
                <a:close/>
                <a:moveTo>
                  <a:pt x="35" y="72"/>
                </a:moveTo>
                <a:cubicBezTo>
                  <a:pt x="52" y="80"/>
                  <a:pt x="98" y="78"/>
                  <a:pt x="91" y="47"/>
                </a:cubicBezTo>
                <a:cubicBezTo>
                  <a:pt x="79" y="68"/>
                  <a:pt x="56" y="72"/>
                  <a:pt x="35" y="7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8" name="Freeform 276"/>
          <p:cNvSpPr>
            <a:spLocks noEditPoints="1"/>
          </p:cNvSpPr>
          <p:nvPr/>
        </p:nvSpPr>
        <p:spPr bwMode="auto">
          <a:xfrm>
            <a:off x="1940135" y="4670957"/>
            <a:ext cx="412531" cy="408166"/>
          </a:xfrm>
          <a:custGeom>
            <a:avLst/>
            <a:gdLst>
              <a:gd name="T0" fmla="*/ 40 w 80"/>
              <a:gd name="T1" fmla="*/ 0 h 79"/>
              <a:gd name="T2" fmla="*/ 80 w 80"/>
              <a:gd name="T3" fmla="*/ 39 h 79"/>
              <a:gd name="T4" fmla="*/ 40 w 80"/>
              <a:gd name="T5" fmla="*/ 79 h 79"/>
              <a:gd name="T6" fmla="*/ 0 w 80"/>
              <a:gd name="T7" fmla="*/ 39 h 79"/>
              <a:gd name="T8" fmla="*/ 40 w 80"/>
              <a:gd name="T9" fmla="*/ 0 h 79"/>
              <a:gd name="T10" fmla="*/ 29 w 80"/>
              <a:gd name="T11" fmla="*/ 25 h 79"/>
              <a:gd name="T12" fmla="*/ 18 w 80"/>
              <a:gd name="T13" fmla="*/ 11 h 79"/>
              <a:gd name="T14" fmla="*/ 13 w 80"/>
              <a:gd name="T15" fmla="*/ 16 h 79"/>
              <a:gd name="T16" fmla="*/ 26 w 80"/>
              <a:gd name="T17" fmla="*/ 27 h 79"/>
              <a:gd name="T18" fmla="*/ 29 w 80"/>
              <a:gd name="T19" fmla="*/ 25 h 79"/>
              <a:gd name="T20" fmla="*/ 45 w 80"/>
              <a:gd name="T21" fmla="*/ 56 h 79"/>
              <a:gd name="T22" fmla="*/ 37 w 80"/>
              <a:gd name="T23" fmla="*/ 56 h 79"/>
              <a:gd name="T24" fmla="*/ 32 w 80"/>
              <a:gd name="T25" fmla="*/ 73 h 79"/>
              <a:gd name="T26" fmla="*/ 52 w 80"/>
              <a:gd name="T27" fmla="*/ 72 h 79"/>
              <a:gd name="T28" fmla="*/ 45 w 80"/>
              <a:gd name="T29" fmla="*/ 56 h 79"/>
              <a:gd name="T30" fmla="*/ 58 w 80"/>
              <a:gd name="T31" fmla="*/ 38 h 79"/>
              <a:gd name="T32" fmla="*/ 75 w 80"/>
              <a:gd name="T33" fmla="*/ 34 h 79"/>
              <a:gd name="T34" fmla="*/ 72 w 80"/>
              <a:gd name="T35" fmla="*/ 22 h 79"/>
              <a:gd name="T36" fmla="*/ 57 w 80"/>
              <a:gd name="T37" fmla="*/ 31 h 79"/>
              <a:gd name="T38" fmla="*/ 58 w 80"/>
              <a:gd name="T39" fmla="*/ 38 h 79"/>
              <a:gd name="T40" fmla="*/ 41 w 80"/>
              <a:gd name="T41" fmla="*/ 20 h 79"/>
              <a:gd name="T42" fmla="*/ 38 w 80"/>
              <a:gd name="T43" fmla="*/ 3 h 79"/>
              <a:gd name="T44" fmla="*/ 21 w 80"/>
              <a:gd name="T45" fmla="*/ 9 h 79"/>
              <a:gd name="T46" fmla="*/ 30 w 80"/>
              <a:gd name="T47" fmla="*/ 24 h 79"/>
              <a:gd name="T48" fmla="*/ 41 w 80"/>
              <a:gd name="T49" fmla="*/ 20 h 79"/>
              <a:gd name="T50" fmla="*/ 41 w 80"/>
              <a:gd name="T51" fmla="*/ 20 h 79"/>
              <a:gd name="T52" fmla="*/ 40 w 80"/>
              <a:gd name="T53" fmla="*/ 28 h 79"/>
              <a:gd name="T54" fmla="*/ 29 w 80"/>
              <a:gd name="T55" fmla="*/ 39 h 79"/>
              <a:gd name="T56" fmla="*/ 40 w 80"/>
              <a:gd name="T57" fmla="*/ 51 h 79"/>
              <a:gd name="T58" fmla="*/ 51 w 80"/>
              <a:gd name="T59" fmla="*/ 39 h 79"/>
              <a:gd name="T60" fmla="*/ 40 w 80"/>
              <a:gd name="T61" fmla="*/ 2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79">
                <a:moveTo>
                  <a:pt x="40" y="0"/>
                </a:moveTo>
                <a:cubicBezTo>
                  <a:pt x="62" y="0"/>
                  <a:pt x="80" y="17"/>
                  <a:pt x="80" y="39"/>
                </a:cubicBezTo>
                <a:cubicBezTo>
                  <a:pt x="80" y="61"/>
                  <a:pt x="62" y="79"/>
                  <a:pt x="40" y="79"/>
                </a:cubicBezTo>
                <a:cubicBezTo>
                  <a:pt x="18" y="79"/>
                  <a:pt x="0" y="61"/>
                  <a:pt x="0" y="39"/>
                </a:cubicBezTo>
                <a:cubicBezTo>
                  <a:pt x="0" y="17"/>
                  <a:pt x="18" y="0"/>
                  <a:pt x="40" y="0"/>
                </a:cubicBezTo>
                <a:close/>
                <a:moveTo>
                  <a:pt x="29" y="25"/>
                </a:moveTo>
                <a:cubicBezTo>
                  <a:pt x="18" y="11"/>
                  <a:pt x="18" y="11"/>
                  <a:pt x="18" y="11"/>
                </a:cubicBezTo>
                <a:cubicBezTo>
                  <a:pt x="16" y="12"/>
                  <a:pt x="14" y="14"/>
                  <a:pt x="13" y="16"/>
                </a:cubicBezTo>
                <a:cubicBezTo>
                  <a:pt x="26" y="27"/>
                  <a:pt x="26" y="27"/>
                  <a:pt x="26" y="27"/>
                </a:cubicBezTo>
                <a:cubicBezTo>
                  <a:pt x="27" y="26"/>
                  <a:pt x="28" y="25"/>
                  <a:pt x="29" y="25"/>
                </a:cubicBezTo>
                <a:close/>
                <a:moveTo>
                  <a:pt x="45" y="56"/>
                </a:moveTo>
                <a:cubicBezTo>
                  <a:pt x="42" y="57"/>
                  <a:pt x="39" y="57"/>
                  <a:pt x="37" y="56"/>
                </a:cubicBezTo>
                <a:cubicBezTo>
                  <a:pt x="35" y="60"/>
                  <a:pt x="33" y="68"/>
                  <a:pt x="32" y="73"/>
                </a:cubicBezTo>
                <a:cubicBezTo>
                  <a:pt x="38" y="75"/>
                  <a:pt x="45" y="74"/>
                  <a:pt x="52" y="72"/>
                </a:cubicBezTo>
                <a:cubicBezTo>
                  <a:pt x="45" y="56"/>
                  <a:pt x="45" y="56"/>
                  <a:pt x="45" y="56"/>
                </a:cubicBezTo>
                <a:close/>
                <a:moveTo>
                  <a:pt x="58" y="38"/>
                </a:moveTo>
                <a:cubicBezTo>
                  <a:pt x="75" y="34"/>
                  <a:pt x="75" y="34"/>
                  <a:pt x="75" y="34"/>
                </a:cubicBezTo>
                <a:cubicBezTo>
                  <a:pt x="75" y="29"/>
                  <a:pt x="74" y="25"/>
                  <a:pt x="72" y="22"/>
                </a:cubicBezTo>
                <a:cubicBezTo>
                  <a:pt x="57" y="31"/>
                  <a:pt x="57" y="31"/>
                  <a:pt x="57" y="31"/>
                </a:cubicBezTo>
                <a:cubicBezTo>
                  <a:pt x="58" y="33"/>
                  <a:pt x="58" y="35"/>
                  <a:pt x="58" y="38"/>
                </a:cubicBezTo>
                <a:close/>
                <a:moveTo>
                  <a:pt x="41" y="20"/>
                </a:moveTo>
                <a:cubicBezTo>
                  <a:pt x="38" y="3"/>
                  <a:pt x="38" y="3"/>
                  <a:pt x="38" y="3"/>
                </a:cubicBezTo>
                <a:cubicBezTo>
                  <a:pt x="32" y="3"/>
                  <a:pt x="26" y="5"/>
                  <a:pt x="21" y="9"/>
                </a:cubicBezTo>
                <a:cubicBezTo>
                  <a:pt x="30" y="24"/>
                  <a:pt x="30" y="24"/>
                  <a:pt x="30" y="24"/>
                </a:cubicBezTo>
                <a:cubicBezTo>
                  <a:pt x="33" y="22"/>
                  <a:pt x="37" y="20"/>
                  <a:pt x="41" y="20"/>
                </a:cubicBezTo>
                <a:cubicBezTo>
                  <a:pt x="41" y="20"/>
                  <a:pt x="41" y="20"/>
                  <a:pt x="41" y="20"/>
                </a:cubicBezTo>
                <a:close/>
                <a:moveTo>
                  <a:pt x="40" y="28"/>
                </a:moveTo>
                <a:cubicBezTo>
                  <a:pt x="34" y="28"/>
                  <a:pt x="29" y="33"/>
                  <a:pt x="29" y="39"/>
                </a:cubicBezTo>
                <a:cubicBezTo>
                  <a:pt x="29" y="46"/>
                  <a:pt x="34" y="51"/>
                  <a:pt x="40" y="51"/>
                </a:cubicBezTo>
                <a:cubicBezTo>
                  <a:pt x="46" y="51"/>
                  <a:pt x="51" y="46"/>
                  <a:pt x="51" y="39"/>
                </a:cubicBezTo>
                <a:cubicBezTo>
                  <a:pt x="51" y="33"/>
                  <a:pt x="46" y="28"/>
                  <a:pt x="40" y="2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9" name="Freeform 277"/>
          <p:cNvSpPr>
            <a:spLocks noEditPoints="1"/>
          </p:cNvSpPr>
          <p:nvPr/>
        </p:nvSpPr>
        <p:spPr bwMode="auto">
          <a:xfrm>
            <a:off x="1184920" y="5404344"/>
            <a:ext cx="471464" cy="338319"/>
          </a:xfrm>
          <a:custGeom>
            <a:avLst/>
            <a:gdLst>
              <a:gd name="T0" fmla="*/ 76 w 91"/>
              <a:gd name="T1" fmla="*/ 0 h 65"/>
              <a:gd name="T2" fmla="*/ 83 w 91"/>
              <a:gd name="T3" fmla="*/ 44 h 65"/>
              <a:gd name="T4" fmla="*/ 91 w 91"/>
              <a:gd name="T5" fmla="*/ 59 h 65"/>
              <a:gd name="T6" fmla="*/ 0 w 91"/>
              <a:gd name="T7" fmla="*/ 65 h 65"/>
              <a:gd name="T8" fmla="*/ 12 w 91"/>
              <a:gd name="T9" fmla="*/ 50 h 65"/>
              <a:gd name="T10" fmla="*/ 8 w 91"/>
              <a:gd name="T11" fmla="*/ 44 h 65"/>
              <a:gd name="T12" fmla="*/ 14 w 91"/>
              <a:gd name="T13" fmla="*/ 0 h 65"/>
              <a:gd name="T14" fmla="*/ 19 w 91"/>
              <a:gd name="T15" fmla="*/ 34 h 65"/>
              <a:gd name="T16" fmla="*/ 29 w 91"/>
              <a:gd name="T17" fmla="*/ 31 h 65"/>
              <a:gd name="T18" fmla="*/ 23 w 91"/>
              <a:gd name="T19" fmla="*/ 29 h 65"/>
              <a:gd name="T20" fmla="*/ 28 w 91"/>
              <a:gd name="T21" fmla="*/ 27 h 65"/>
              <a:gd name="T22" fmla="*/ 23 w 91"/>
              <a:gd name="T23" fmla="*/ 25 h 65"/>
              <a:gd name="T24" fmla="*/ 29 w 91"/>
              <a:gd name="T25" fmla="*/ 22 h 65"/>
              <a:gd name="T26" fmla="*/ 73 w 91"/>
              <a:gd name="T27" fmla="*/ 28 h 65"/>
              <a:gd name="T28" fmla="*/ 71 w 91"/>
              <a:gd name="T29" fmla="*/ 26 h 65"/>
              <a:gd name="T30" fmla="*/ 72 w 91"/>
              <a:gd name="T31" fmla="*/ 25 h 65"/>
              <a:gd name="T32" fmla="*/ 73 w 91"/>
              <a:gd name="T33" fmla="*/ 23 h 65"/>
              <a:gd name="T34" fmla="*/ 72 w 91"/>
              <a:gd name="T35" fmla="*/ 22 h 65"/>
              <a:gd name="T36" fmla="*/ 70 w 91"/>
              <a:gd name="T37" fmla="*/ 22 h 65"/>
              <a:gd name="T38" fmla="*/ 69 w 91"/>
              <a:gd name="T39" fmla="*/ 24 h 65"/>
              <a:gd name="T40" fmla="*/ 71 w 91"/>
              <a:gd name="T41" fmla="*/ 23 h 65"/>
              <a:gd name="T42" fmla="*/ 72 w 91"/>
              <a:gd name="T43" fmla="*/ 23 h 65"/>
              <a:gd name="T44" fmla="*/ 72 w 91"/>
              <a:gd name="T45" fmla="*/ 24 h 65"/>
              <a:gd name="T46" fmla="*/ 69 w 91"/>
              <a:gd name="T47" fmla="*/ 26 h 65"/>
              <a:gd name="T48" fmla="*/ 73 w 91"/>
              <a:gd name="T49" fmla="*/ 28 h 65"/>
              <a:gd name="T50" fmla="*/ 31 w 91"/>
              <a:gd name="T51" fmla="*/ 28 h 65"/>
              <a:gd name="T52" fmla="*/ 40 w 91"/>
              <a:gd name="T53" fmla="*/ 25 h 65"/>
              <a:gd name="T54" fmla="*/ 31 w 91"/>
              <a:gd name="T55" fmla="*/ 29 h 65"/>
              <a:gd name="T56" fmla="*/ 40 w 91"/>
              <a:gd name="T57" fmla="*/ 31 h 65"/>
              <a:gd name="T58" fmla="*/ 31 w 91"/>
              <a:gd name="T59" fmla="*/ 29 h 65"/>
              <a:gd name="T60" fmla="*/ 42 w 91"/>
              <a:gd name="T61" fmla="*/ 34 h 65"/>
              <a:gd name="T62" fmla="*/ 45 w 91"/>
              <a:gd name="T63" fmla="*/ 30 h 65"/>
              <a:gd name="T64" fmla="*/ 46 w 91"/>
              <a:gd name="T65" fmla="*/ 28 h 65"/>
              <a:gd name="T66" fmla="*/ 47 w 91"/>
              <a:gd name="T67" fmla="*/ 29 h 65"/>
              <a:gd name="T68" fmla="*/ 47 w 91"/>
              <a:gd name="T69" fmla="*/ 34 h 65"/>
              <a:gd name="T70" fmla="*/ 51 w 91"/>
              <a:gd name="T71" fmla="*/ 30 h 65"/>
              <a:gd name="T72" fmla="*/ 52 w 91"/>
              <a:gd name="T73" fmla="*/ 28 h 65"/>
              <a:gd name="T74" fmla="*/ 53 w 91"/>
              <a:gd name="T75" fmla="*/ 29 h 65"/>
              <a:gd name="T76" fmla="*/ 56 w 91"/>
              <a:gd name="T77" fmla="*/ 34 h 65"/>
              <a:gd name="T78" fmla="*/ 56 w 91"/>
              <a:gd name="T79" fmla="*/ 26 h 65"/>
              <a:gd name="T80" fmla="*/ 52 w 91"/>
              <a:gd name="T81" fmla="*/ 26 h 65"/>
              <a:gd name="T82" fmla="*/ 49 w 91"/>
              <a:gd name="T83" fmla="*/ 26 h 65"/>
              <a:gd name="T84" fmla="*/ 46 w 91"/>
              <a:gd name="T85" fmla="*/ 26 h 65"/>
              <a:gd name="T86" fmla="*/ 45 w 91"/>
              <a:gd name="T87" fmla="*/ 26 h 65"/>
              <a:gd name="T88" fmla="*/ 65 w 91"/>
              <a:gd name="T89" fmla="*/ 31 h 65"/>
              <a:gd name="T90" fmla="*/ 63 w 91"/>
              <a:gd name="T91" fmla="*/ 32 h 65"/>
              <a:gd name="T92" fmla="*/ 61 w 91"/>
              <a:gd name="T93" fmla="*/ 30 h 65"/>
              <a:gd name="T94" fmla="*/ 63 w 91"/>
              <a:gd name="T95" fmla="*/ 28 h 65"/>
              <a:gd name="T96" fmla="*/ 65 w 91"/>
              <a:gd name="T97" fmla="*/ 29 h 65"/>
              <a:gd name="T98" fmla="*/ 66 w 91"/>
              <a:gd name="T99" fmla="*/ 26 h 65"/>
              <a:gd name="T100" fmla="*/ 60 w 91"/>
              <a:gd name="T101" fmla="*/ 26 h 65"/>
              <a:gd name="T102" fmla="*/ 58 w 91"/>
              <a:gd name="T103" fmla="*/ 28 h 65"/>
              <a:gd name="T104" fmla="*/ 58 w 91"/>
              <a:gd name="T105" fmla="*/ 32 h 65"/>
              <a:gd name="T106" fmla="*/ 61 w 91"/>
              <a:gd name="T107" fmla="*/ 34 h 65"/>
              <a:gd name="T108" fmla="*/ 65 w 91"/>
              <a:gd name="T109" fmla="*/ 34 h 65"/>
              <a:gd name="T110" fmla="*/ 68 w 91"/>
              <a:gd name="T111" fmla="*/ 31 h 65"/>
              <a:gd name="T112" fmla="*/ 14 w 91"/>
              <a:gd name="T113" fmla="*/ 7 h 65"/>
              <a:gd name="T114" fmla="*/ 77 w 91"/>
              <a:gd name="T115" fmla="*/ 45 h 65"/>
              <a:gd name="T116" fmla="*/ 14 w 91"/>
              <a:gd name="T117" fmla="*/ 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 h="65">
                <a:moveTo>
                  <a:pt x="14" y="0"/>
                </a:moveTo>
                <a:cubicBezTo>
                  <a:pt x="76" y="0"/>
                  <a:pt x="76" y="0"/>
                  <a:pt x="76" y="0"/>
                </a:cubicBezTo>
                <a:cubicBezTo>
                  <a:pt x="80" y="0"/>
                  <a:pt x="83" y="3"/>
                  <a:pt x="83" y="6"/>
                </a:cubicBezTo>
                <a:cubicBezTo>
                  <a:pt x="83" y="44"/>
                  <a:pt x="83" y="44"/>
                  <a:pt x="83" y="44"/>
                </a:cubicBezTo>
                <a:cubicBezTo>
                  <a:pt x="83" y="47"/>
                  <a:pt x="81" y="49"/>
                  <a:pt x="78" y="50"/>
                </a:cubicBezTo>
                <a:cubicBezTo>
                  <a:pt x="91" y="59"/>
                  <a:pt x="91" y="59"/>
                  <a:pt x="91" y="59"/>
                </a:cubicBezTo>
                <a:cubicBezTo>
                  <a:pt x="91" y="65"/>
                  <a:pt x="91" y="65"/>
                  <a:pt x="91" y="65"/>
                </a:cubicBezTo>
                <a:cubicBezTo>
                  <a:pt x="0" y="65"/>
                  <a:pt x="0" y="65"/>
                  <a:pt x="0" y="65"/>
                </a:cubicBezTo>
                <a:cubicBezTo>
                  <a:pt x="0" y="59"/>
                  <a:pt x="0" y="59"/>
                  <a:pt x="0" y="59"/>
                </a:cubicBezTo>
                <a:cubicBezTo>
                  <a:pt x="12" y="50"/>
                  <a:pt x="12" y="50"/>
                  <a:pt x="12" y="50"/>
                </a:cubicBezTo>
                <a:cubicBezTo>
                  <a:pt x="12" y="50"/>
                  <a:pt x="12" y="50"/>
                  <a:pt x="12" y="50"/>
                </a:cubicBezTo>
                <a:cubicBezTo>
                  <a:pt x="10" y="49"/>
                  <a:pt x="8" y="47"/>
                  <a:pt x="8" y="44"/>
                </a:cubicBezTo>
                <a:cubicBezTo>
                  <a:pt x="8" y="6"/>
                  <a:pt x="8" y="6"/>
                  <a:pt x="8" y="6"/>
                </a:cubicBezTo>
                <a:cubicBezTo>
                  <a:pt x="8" y="3"/>
                  <a:pt x="11" y="0"/>
                  <a:pt x="14" y="0"/>
                </a:cubicBezTo>
                <a:close/>
                <a:moveTo>
                  <a:pt x="19" y="22"/>
                </a:moveTo>
                <a:cubicBezTo>
                  <a:pt x="19" y="34"/>
                  <a:pt x="19" y="34"/>
                  <a:pt x="19" y="34"/>
                </a:cubicBezTo>
                <a:cubicBezTo>
                  <a:pt x="29" y="34"/>
                  <a:pt x="29" y="34"/>
                  <a:pt x="29" y="34"/>
                </a:cubicBezTo>
                <a:cubicBezTo>
                  <a:pt x="29" y="31"/>
                  <a:pt x="29" y="31"/>
                  <a:pt x="29" y="31"/>
                </a:cubicBezTo>
                <a:cubicBezTo>
                  <a:pt x="23" y="31"/>
                  <a:pt x="23" y="31"/>
                  <a:pt x="23" y="31"/>
                </a:cubicBezTo>
                <a:cubicBezTo>
                  <a:pt x="23" y="29"/>
                  <a:pt x="23" y="29"/>
                  <a:pt x="23" y="29"/>
                </a:cubicBezTo>
                <a:cubicBezTo>
                  <a:pt x="28" y="29"/>
                  <a:pt x="28" y="29"/>
                  <a:pt x="28" y="29"/>
                </a:cubicBezTo>
                <a:cubicBezTo>
                  <a:pt x="28" y="27"/>
                  <a:pt x="28" y="27"/>
                  <a:pt x="28" y="27"/>
                </a:cubicBezTo>
                <a:cubicBezTo>
                  <a:pt x="23" y="27"/>
                  <a:pt x="23" y="27"/>
                  <a:pt x="23" y="27"/>
                </a:cubicBezTo>
                <a:cubicBezTo>
                  <a:pt x="23" y="25"/>
                  <a:pt x="23" y="25"/>
                  <a:pt x="23" y="25"/>
                </a:cubicBezTo>
                <a:cubicBezTo>
                  <a:pt x="29" y="25"/>
                  <a:pt x="29" y="25"/>
                  <a:pt x="29" y="25"/>
                </a:cubicBezTo>
                <a:cubicBezTo>
                  <a:pt x="29" y="22"/>
                  <a:pt x="29" y="22"/>
                  <a:pt x="29" y="22"/>
                </a:cubicBezTo>
                <a:cubicBezTo>
                  <a:pt x="19" y="22"/>
                  <a:pt x="19" y="22"/>
                  <a:pt x="19" y="22"/>
                </a:cubicBezTo>
                <a:close/>
                <a:moveTo>
                  <a:pt x="73" y="28"/>
                </a:moveTo>
                <a:cubicBezTo>
                  <a:pt x="73" y="26"/>
                  <a:pt x="73" y="26"/>
                  <a:pt x="73" y="26"/>
                </a:cubicBezTo>
                <a:cubicBezTo>
                  <a:pt x="71" y="26"/>
                  <a:pt x="71" y="26"/>
                  <a:pt x="71" y="26"/>
                </a:cubicBezTo>
                <a:cubicBezTo>
                  <a:pt x="71" y="26"/>
                  <a:pt x="71" y="26"/>
                  <a:pt x="71" y="26"/>
                </a:cubicBezTo>
                <a:cubicBezTo>
                  <a:pt x="71" y="26"/>
                  <a:pt x="72" y="26"/>
                  <a:pt x="72" y="25"/>
                </a:cubicBezTo>
                <a:cubicBezTo>
                  <a:pt x="72" y="25"/>
                  <a:pt x="73" y="25"/>
                  <a:pt x="73" y="24"/>
                </a:cubicBezTo>
                <a:cubicBezTo>
                  <a:pt x="73" y="24"/>
                  <a:pt x="73" y="24"/>
                  <a:pt x="73" y="23"/>
                </a:cubicBezTo>
                <a:cubicBezTo>
                  <a:pt x="73" y="23"/>
                  <a:pt x="73" y="23"/>
                  <a:pt x="73" y="22"/>
                </a:cubicBezTo>
                <a:cubicBezTo>
                  <a:pt x="73" y="22"/>
                  <a:pt x="73" y="22"/>
                  <a:pt x="72" y="22"/>
                </a:cubicBezTo>
                <a:cubicBezTo>
                  <a:pt x="72" y="22"/>
                  <a:pt x="72" y="22"/>
                  <a:pt x="71" y="22"/>
                </a:cubicBezTo>
                <a:cubicBezTo>
                  <a:pt x="70" y="22"/>
                  <a:pt x="70" y="22"/>
                  <a:pt x="70" y="22"/>
                </a:cubicBezTo>
                <a:cubicBezTo>
                  <a:pt x="69" y="22"/>
                  <a:pt x="69" y="22"/>
                  <a:pt x="69" y="22"/>
                </a:cubicBezTo>
                <a:cubicBezTo>
                  <a:pt x="69" y="23"/>
                  <a:pt x="69" y="23"/>
                  <a:pt x="69" y="24"/>
                </a:cubicBezTo>
                <a:cubicBezTo>
                  <a:pt x="70" y="24"/>
                  <a:pt x="70" y="24"/>
                  <a:pt x="70" y="24"/>
                </a:cubicBezTo>
                <a:cubicBezTo>
                  <a:pt x="70" y="23"/>
                  <a:pt x="70" y="23"/>
                  <a:pt x="71" y="23"/>
                </a:cubicBezTo>
                <a:cubicBezTo>
                  <a:pt x="71" y="23"/>
                  <a:pt x="71" y="23"/>
                  <a:pt x="71" y="23"/>
                </a:cubicBezTo>
                <a:cubicBezTo>
                  <a:pt x="71" y="23"/>
                  <a:pt x="71" y="23"/>
                  <a:pt x="72" y="23"/>
                </a:cubicBezTo>
                <a:cubicBezTo>
                  <a:pt x="72" y="23"/>
                  <a:pt x="72" y="23"/>
                  <a:pt x="72" y="23"/>
                </a:cubicBezTo>
                <a:cubicBezTo>
                  <a:pt x="72" y="24"/>
                  <a:pt x="72" y="24"/>
                  <a:pt x="72" y="24"/>
                </a:cubicBezTo>
                <a:cubicBezTo>
                  <a:pt x="71" y="24"/>
                  <a:pt x="71" y="24"/>
                  <a:pt x="71" y="25"/>
                </a:cubicBezTo>
                <a:cubicBezTo>
                  <a:pt x="70" y="25"/>
                  <a:pt x="69" y="26"/>
                  <a:pt x="69" y="26"/>
                </a:cubicBezTo>
                <a:cubicBezTo>
                  <a:pt x="69" y="27"/>
                  <a:pt x="69" y="27"/>
                  <a:pt x="68" y="28"/>
                </a:cubicBezTo>
                <a:cubicBezTo>
                  <a:pt x="73" y="28"/>
                  <a:pt x="73" y="28"/>
                  <a:pt x="73" y="28"/>
                </a:cubicBezTo>
                <a:close/>
                <a:moveTo>
                  <a:pt x="31" y="25"/>
                </a:moveTo>
                <a:cubicBezTo>
                  <a:pt x="31" y="28"/>
                  <a:pt x="31" y="28"/>
                  <a:pt x="31" y="28"/>
                </a:cubicBezTo>
                <a:cubicBezTo>
                  <a:pt x="40" y="28"/>
                  <a:pt x="40" y="28"/>
                  <a:pt x="40" y="28"/>
                </a:cubicBezTo>
                <a:cubicBezTo>
                  <a:pt x="40" y="25"/>
                  <a:pt x="40" y="25"/>
                  <a:pt x="40" y="25"/>
                </a:cubicBezTo>
                <a:cubicBezTo>
                  <a:pt x="31" y="25"/>
                  <a:pt x="31" y="25"/>
                  <a:pt x="31" y="25"/>
                </a:cubicBezTo>
                <a:close/>
                <a:moveTo>
                  <a:pt x="31" y="29"/>
                </a:moveTo>
                <a:cubicBezTo>
                  <a:pt x="31" y="31"/>
                  <a:pt x="31" y="31"/>
                  <a:pt x="31" y="31"/>
                </a:cubicBezTo>
                <a:cubicBezTo>
                  <a:pt x="40" y="31"/>
                  <a:pt x="40" y="31"/>
                  <a:pt x="40" y="31"/>
                </a:cubicBezTo>
                <a:cubicBezTo>
                  <a:pt x="40" y="29"/>
                  <a:pt x="40" y="29"/>
                  <a:pt x="40" y="29"/>
                </a:cubicBezTo>
                <a:cubicBezTo>
                  <a:pt x="31" y="29"/>
                  <a:pt x="31" y="29"/>
                  <a:pt x="31" y="29"/>
                </a:cubicBezTo>
                <a:close/>
                <a:moveTo>
                  <a:pt x="42" y="26"/>
                </a:moveTo>
                <a:cubicBezTo>
                  <a:pt x="42" y="34"/>
                  <a:pt x="42" y="34"/>
                  <a:pt x="42" y="34"/>
                </a:cubicBezTo>
                <a:cubicBezTo>
                  <a:pt x="45" y="34"/>
                  <a:pt x="45" y="34"/>
                  <a:pt x="45" y="34"/>
                </a:cubicBezTo>
                <a:cubicBezTo>
                  <a:pt x="45" y="30"/>
                  <a:pt x="45" y="30"/>
                  <a:pt x="45" y="30"/>
                </a:cubicBezTo>
                <a:cubicBezTo>
                  <a:pt x="45" y="29"/>
                  <a:pt x="45" y="29"/>
                  <a:pt x="45" y="28"/>
                </a:cubicBezTo>
                <a:cubicBezTo>
                  <a:pt x="46" y="28"/>
                  <a:pt x="46" y="28"/>
                  <a:pt x="46" y="28"/>
                </a:cubicBezTo>
                <a:cubicBezTo>
                  <a:pt x="47" y="28"/>
                  <a:pt x="47" y="28"/>
                  <a:pt x="47" y="28"/>
                </a:cubicBezTo>
                <a:cubicBezTo>
                  <a:pt x="47" y="28"/>
                  <a:pt x="47" y="28"/>
                  <a:pt x="47" y="29"/>
                </a:cubicBezTo>
                <a:cubicBezTo>
                  <a:pt x="47" y="29"/>
                  <a:pt x="47" y="29"/>
                  <a:pt x="47" y="29"/>
                </a:cubicBezTo>
                <a:cubicBezTo>
                  <a:pt x="47" y="34"/>
                  <a:pt x="47" y="34"/>
                  <a:pt x="47" y="34"/>
                </a:cubicBezTo>
                <a:cubicBezTo>
                  <a:pt x="51" y="34"/>
                  <a:pt x="51" y="34"/>
                  <a:pt x="51" y="34"/>
                </a:cubicBezTo>
                <a:cubicBezTo>
                  <a:pt x="51" y="30"/>
                  <a:pt x="51" y="30"/>
                  <a:pt x="51" y="30"/>
                </a:cubicBezTo>
                <a:cubicBezTo>
                  <a:pt x="51" y="29"/>
                  <a:pt x="51" y="29"/>
                  <a:pt x="51" y="28"/>
                </a:cubicBezTo>
                <a:cubicBezTo>
                  <a:pt x="51" y="28"/>
                  <a:pt x="52" y="28"/>
                  <a:pt x="52" y="28"/>
                </a:cubicBezTo>
                <a:cubicBezTo>
                  <a:pt x="52" y="28"/>
                  <a:pt x="53" y="28"/>
                  <a:pt x="53" y="28"/>
                </a:cubicBezTo>
                <a:cubicBezTo>
                  <a:pt x="53" y="29"/>
                  <a:pt x="53" y="29"/>
                  <a:pt x="53" y="29"/>
                </a:cubicBezTo>
                <a:cubicBezTo>
                  <a:pt x="53" y="34"/>
                  <a:pt x="53" y="34"/>
                  <a:pt x="53" y="34"/>
                </a:cubicBezTo>
                <a:cubicBezTo>
                  <a:pt x="56" y="34"/>
                  <a:pt x="56" y="34"/>
                  <a:pt x="56" y="34"/>
                </a:cubicBezTo>
                <a:cubicBezTo>
                  <a:pt x="56" y="29"/>
                  <a:pt x="56" y="29"/>
                  <a:pt x="56" y="29"/>
                </a:cubicBezTo>
                <a:cubicBezTo>
                  <a:pt x="56" y="28"/>
                  <a:pt x="56" y="27"/>
                  <a:pt x="56" y="26"/>
                </a:cubicBezTo>
                <a:cubicBezTo>
                  <a:pt x="55" y="26"/>
                  <a:pt x="54" y="25"/>
                  <a:pt x="53" y="25"/>
                </a:cubicBezTo>
                <a:cubicBezTo>
                  <a:pt x="53" y="25"/>
                  <a:pt x="52" y="25"/>
                  <a:pt x="52" y="26"/>
                </a:cubicBezTo>
                <a:cubicBezTo>
                  <a:pt x="51" y="26"/>
                  <a:pt x="51" y="26"/>
                  <a:pt x="50" y="27"/>
                </a:cubicBezTo>
                <a:cubicBezTo>
                  <a:pt x="50" y="26"/>
                  <a:pt x="50" y="26"/>
                  <a:pt x="49" y="26"/>
                </a:cubicBezTo>
                <a:cubicBezTo>
                  <a:pt x="49" y="25"/>
                  <a:pt x="49" y="25"/>
                  <a:pt x="48" y="25"/>
                </a:cubicBezTo>
                <a:cubicBezTo>
                  <a:pt x="47" y="25"/>
                  <a:pt x="47" y="25"/>
                  <a:pt x="46" y="26"/>
                </a:cubicBezTo>
                <a:cubicBezTo>
                  <a:pt x="46" y="26"/>
                  <a:pt x="45" y="26"/>
                  <a:pt x="45" y="27"/>
                </a:cubicBezTo>
                <a:cubicBezTo>
                  <a:pt x="45" y="26"/>
                  <a:pt x="45" y="26"/>
                  <a:pt x="45" y="26"/>
                </a:cubicBezTo>
                <a:cubicBezTo>
                  <a:pt x="42" y="26"/>
                  <a:pt x="42" y="26"/>
                  <a:pt x="42" y="26"/>
                </a:cubicBezTo>
                <a:close/>
                <a:moveTo>
                  <a:pt x="65" y="31"/>
                </a:moveTo>
                <a:cubicBezTo>
                  <a:pt x="65" y="31"/>
                  <a:pt x="64" y="32"/>
                  <a:pt x="64" y="32"/>
                </a:cubicBezTo>
                <a:cubicBezTo>
                  <a:pt x="64" y="32"/>
                  <a:pt x="63" y="32"/>
                  <a:pt x="63" y="32"/>
                </a:cubicBezTo>
                <a:cubicBezTo>
                  <a:pt x="62" y="32"/>
                  <a:pt x="62" y="32"/>
                  <a:pt x="62" y="32"/>
                </a:cubicBezTo>
                <a:cubicBezTo>
                  <a:pt x="61" y="31"/>
                  <a:pt x="61" y="31"/>
                  <a:pt x="61" y="30"/>
                </a:cubicBezTo>
                <a:cubicBezTo>
                  <a:pt x="61" y="29"/>
                  <a:pt x="61" y="29"/>
                  <a:pt x="62" y="28"/>
                </a:cubicBezTo>
                <a:cubicBezTo>
                  <a:pt x="62" y="28"/>
                  <a:pt x="62" y="28"/>
                  <a:pt x="63" y="28"/>
                </a:cubicBezTo>
                <a:cubicBezTo>
                  <a:pt x="63" y="28"/>
                  <a:pt x="64" y="28"/>
                  <a:pt x="64" y="28"/>
                </a:cubicBezTo>
                <a:cubicBezTo>
                  <a:pt x="64" y="28"/>
                  <a:pt x="64" y="28"/>
                  <a:pt x="65" y="29"/>
                </a:cubicBezTo>
                <a:cubicBezTo>
                  <a:pt x="68" y="28"/>
                  <a:pt x="68" y="28"/>
                  <a:pt x="68" y="28"/>
                </a:cubicBezTo>
                <a:cubicBezTo>
                  <a:pt x="67" y="27"/>
                  <a:pt x="67" y="27"/>
                  <a:pt x="66" y="26"/>
                </a:cubicBezTo>
                <a:cubicBezTo>
                  <a:pt x="65" y="26"/>
                  <a:pt x="64" y="25"/>
                  <a:pt x="63" y="25"/>
                </a:cubicBezTo>
                <a:cubicBezTo>
                  <a:pt x="62" y="25"/>
                  <a:pt x="61" y="25"/>
                  <a:pt x="60" y="26"/>
                </a:cubicBezTo>
                <a:cubicBezTo>
                  <a:pt x="60" y="26"/>
                  <a:pt x="60" y="26"/>
                  <a:pt x="59" y="27"/>
                </a:cubicBezTo>
                <a:cubicBezTo>
                  <a:pt x="59" y="27"/>
                  <a:pt x="59" y="27"/>
                  <a:pt x="58" y="28"/>
                </a:cubicBezTo>
                <a:cubicBezTo>
                  <a:pt x="58" y="28"/>
                  <a:pt x="58" y="29"/>
                  <a:pt x="58" y="30"/>
                </a:cubicBezTo>
                <a:cubicBezTo>
                  <a:pt x="58" y="31"/>
                  <a:pt x="58" y="31"/>
                  <a:pt x="58" y="32"/>
                </a:cubicBezTo>
                <a:cubicBezTo>
                  <a:pt x="59" y="32"/>
                  <a:pt x="59" y="33"/>
                  <a:pt x="59" y="33"/>
                </a:cubicBezTo>
                <a:cubicBezTo>
                  <a:pt x="60" y="34"/>
                  <a:pt x="60" y="34"/>
                  <a:pt x="61" y="34"/>
                </a:cubicBezTo>
                <a:cubicBezTo>
                  <a:pt x="61" y="34"/>
                  <a:pt x="62" y="34"/>
                  <a:pt x="63" y="34"/>
                </a:cubicBezTo>
                <a:cubicBezTo>
                  <a:pt x="64" y="34"/>
                  <a:pt x="65" y="34"/>
                  <a:pt x="65" y="34"/>
                </a:cubicBezTo>
                <a:cubicBezTo>
                  <a:pt x="66" y="34"/>
                  <a:pt x="67" y="33"/>
                  <a:pt x="67" y="33"/>
                </a:cubicBezTo>
                <a:cubicBezTo>
                  <a:pt x="67" y="32"/>
                  <a:pt x="68" y="32"/>
                  <a:pt x="68" y="31"/>
                </a:cubicBezTo>
                <a:cubicBezTo>
                  <a:pt x="65" y="31"/>
                  <a:pt x="65" y="31"/>
                  <a:pt x="65" y="31"/>
                </a:cubicBezTo>
                <a:close/>
                <a:moveTo>
                  <a:pt x="14" y="7"/>
                </a:moveTo>
                <a:cubicBezTo>
                  <a:pt x="14" y="45"/>
                  <a:pt x="14" y="45"/>
                  <a:pt x="14" y="45"/>
                </a:cubicBezTo>
                <a:cubicBezTo>
                  <a:pt x="77" y="45"/>
                  <a:pt x="77" y="45"/>
                  <a:pt x="77" y="45"/>
                </a:cubicBezTo>
                <a:cubicBezTo>
                  <a:pt x="77" y="7"/>
                  <a:pt x="77" y="7"/>
                  <a:pt x="77" y="7"/>
                </a:cubicBezTo>
                <a:lnTo>
                  <a:pt x="14" y="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0" name="Freeform 278"/>
          <p:cNvSpPr>
            <a:spLocks noEditPoints="1"/>
          </p:cNvSpPr>
          <p:nvPr/>
        </p:nvSpPr>
        <p:spPr bwMode="auto">
          <a:xfrm>
            <a:off x="3343613" y="5426171"/>
            <a:ext cx="475829" cy="325223"/>
          </a:xfrm>
          <a:custGeom>
            <a:avLst/>
            <a:gdLst>
              <a:gd name="T0" fmla="*/ 12 w 92"/>
              <a:gd name="T1" fmla="*/ 19 h 63"/>
              <a:gd name="T2" fmla="*/ 71 w 92"/>
              <a:gd name="T3" fmla="*/ 0 h 63"/>
              <a:gd name="T4" fmla="*/ 71 w 92"/>
              <a:gd name="T5" fmla="*/ 49 h 63"/>
              <a:gd name="T6" fmla="*/ 31 w 92"/>
              <a:gd name="T7" fmla="*/ 38 h 63"/>
              <a:gd name="T8" fmla="*/ 36 w 92"/>
              <a:gd name="T9" fmla="*/ 59 h 63"/>
              <a:gd name="T10" fmla="*/ 24 w 92"/>
              <a:gd name="T11" fmla="*/ 63 h 63"/>
              <a:gd name="T12" fmla="*/ 16 w 92"/>
              <a:gd name="T13" fmla="*/ 34 h 63"/>
              <a:gd name="T14" fmla="*/ 12 w 92"/>
              <a:gd name="T15" fmla="*/ 33 h 63"/>
              <a:gd name="T16" fmla="*/ 12 w 92"/>
              <a:gd name="T17" fmla="*/ 19 h 63"/>
              <a:gd name="T18" fmla="*/ 88 w 92"/>
              <a:gd name="T19" fmla="*/ 39 h 63"/>
              <a:gd name="T20" fmla="*/ 91 w 92"/>
              <a:gd name="T21" fmla="*/ 44 h 63"/>
              <a:gd name="T22" fmla="*/ 86 w 92"/>
              <a:gd name="T23" fmla="*/ 47 h 63"/>
              <a:gd name="T24" fmla="*/ 77 w 92"/>
              <a:gd name="T25" fmla="*/ 44 h 63"/>
              <a:gd name="T26" fmla="*/ 74 w 92"/>
              <a:gd name="T27" fmla="*/ 38 h 63"/>
              <a:gd name="T28" fmla="*/ 79 w 92"/>
              <a:gd name="T29" fmla="*/ 35 h 63"/>
              <a:gd name="T30" fmla="*/ 88 w 92"/>
              <a:gd name="T31" fmla="*/ 39 h 63"/>
              <a:gd name="T32" fmla="*/ 79 w 92"/>
              <a:gd name="T33" fmla="*/ 13 h 63"/>
              <a:gd name="T34" fmla="*/ 74 w 92"/>
              <a:gd name="T35" fmla="*/ 10 h 63"/>
              <a:gd name="T36" fmla="*/ 77 w 92"/>
              <a:gd name="T37" fmla="*/ 5 h 63"/>
              <a:gd name="T38" fmla="*/ 86 w 92"/>
              <a:gd name="T39" fmla="*/ 2 h 63"/>
              <a:gd name="T40" fmla="*/ 91 w 92"/>
              <a:gd name="T41" fmla="*/ 4 h 63"/>
              <a:gd name="T42" fmla="*/ 88 w 92"/>
              <a:gd name="T43" fmla="*/ 10 h 63"/>
              <a:gd name="T44" fmla="*/ 79 w 92"/>
              <a:gd name="T45" fmla="*/ 13 h 63"/>
              <a:gd name="T46" fmla="*/ 79 w 92"/>
              <a:gd name="T47" fmla="*/ 28 h 63"/>
              <a:gd name="T48" fmla="*/ 75 w 92"/>
              <a:gd name="T49" fmla="*/ 24 h 63"/>
              <a:gd name="T50" fmla="*/ 79 w 92"/>
              <a:gd name="T51" fmla="*/ 20 h 63"/>
              <a:gd name="T52" fmla="*/ 88 w 92"/>
              <a:gd name="T53" fmla="*/ 20 h 63"/>
              <a:gd name="T54" fmla="*/ 92 w 92"/>
              <a:gd name="T55" fmla="*/ 24 h 63"/>
              <a:gd name="T56" fmla="*/ 88 w 92"/>
              <a:gd name="T57" fmla="*/ 28 h 63"/>
              <a:gd name="T58" fmla="*/ 79 w 92"/>
              <a:gd name="T59" fmla="*/ 28 h 63"/>
              <a:gd name="T60" fmla="*/ 2 w 92"/>
              <a:gd name="T61" fmla="*/ 17 h 63"/>
              <a:gd name="T62" fmla="*/ 7 w 92"/>
              <a:gd name="T63" fmla="*/ 17 h 63"/>
              <a:gd name="T64" fmla="*/ 9 w 92"/>
              <a:gd name="T65" fmla="*/ 19 h 63"/>
              <a:gd name="T66" fmla="*/ 9 w 92"/>
              <a:gd name="T67" fmla="*/ 34 h 63"/>
              <a:gd name="T68" fmla="*/ 7 w 92"/>
              <a:gd name="T69" fmla="*/ 35 h 63"/>
              <a:gd name="T70" fmla="*/ 2 w 92"/>
              <a:gd name="T71" fmla="*/ 35 h 63"/>
              <a:gd name="T72" fmla="*/ 0 w 92"/>
              <a:gd name="T73" fmla="*/ 34 h 63"/>
              <a:gd name="T74" fmla="*/ 0 w 92"/>
              <a:gd name="T75" fmla="*/ 19 h 63"/>
              <a:gd name="T76" fmla="*/ 2 w 92"/>
              <a:gd name="T77" fmla="*/ 17 h 63"/>
              <a:gd name="T78" fmla="*/ 26 w 92"/>
              <a:gd name="T79" fmla="*/ 41 h 63"/>
              <a:gd name="T80" fmla="*/ 27 w 92"/>
              <a:gd name="T81" fmla="*/ 49 h 63"/>
              <a:gd name="T82" fmla="*/ 29 w 92"/>
              <a:gd name="T83" fmla="*/ 57 h 63"/>
              <a:gd name="T84" fmla="*/ 32 w 92"/>
              <a:gd name="T85" fmla="*/ 58 h 63"/>
              <a:gd name="T86" fmla="*/ 33 w 92"/>
              <a:gd name="T87" fmla="*/ 56 h 63"/>
              <a:gd name="T88" fmla="*/ 31 w 92"/>
              <a:gd name="T89" fmla="*/ 49 h 63"/>
              <a:gd name="T90" fmla="*/ 30 w 92"/>
              <a:gd name="T91" fmla="*/ 41 h 63"/>
              <a:gd name="T92" fmla="*/ 28 w 92"/>
              <a:gd name="T93" fmla="*/ 39 h 63"/>
              <a:gd name="T94" fmla="*/ 26 w 92"/>
              <a:gd name="T95" fmla="*/ 41 h 63"/>
              <a:gd name="T96" fmla="*/ 58 w 92"/>
              <a:gd name="T97" fmla="*/ 9 h 63"/>
              <a:gd name="T98" fmla="*/ 56 w 92"/>
              <a:gd name="T99" fmla="*/ 25 h 63"/>
              <a:gd name="T100" fmla="*/ 58 w 92"/>
              <a:gd name="T101" fmla="*/ 41 h 63"/>
              <a:gd name="T102" fmla="*/ 61 w 92"/>
              <a:gd name="T103" fmla="*/ 43 h 63"/>
              <a:gd name="T104" fmla="*/ 62 w 92"/>
              <a:gd name="T105" fmla="*/ 40 h 63"/>
              <a:gd name="T106" fmla="*/ 60 w 92"/>
              <a:gd name="T107" fmla="*/ 25 h 63"/>
              <a:gd name="T108" fmla="*/ 62 w 92"/>
              <a:gd name="T109" fmla="*/ 10 h 63"/>
              <a:gd name="T110" fmla="*/ 61 w 92"/>
              <a:gd name="T111" fmla="*/ 8 h 63"/>
              <a:gd name="T112" fmla="*/ 58 w 92"/>
              <a:gd name="T113"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 h="63">
                <a:moveTo>
                  <a:pt x="12" y="19"/>
                </a:moveTo>
                <a:cubicBezTo>
                  <a:pt x="31" y="13"/>
                  <a:pt x="51" y="6"/>
                  <a:pt x="71" y="0"/>
                </a:cubicBezTo>
                <a:cubicBezTo>
                  <a:pt x="66" y="16"/>
                  <a:pt x="66" y="33"/>
                  <a:pt x="71" y="49"/>
                </a:cubicBezTo>
                <a:cubicBezTo>
                  <a:pt x="31" y="38"/>
                  <a:pt x="31" y="38"/>
                  <a:pt x="31" y="38"/>
                </a:cubicBezTo>
                <a:cubicBezTo>
                  <a:pt x="31" y="45"/>
                  <a:pt x="33" y="52"/>
                  <a:pt x="36" y="59"/>
                </a:cubicBezTo>
                <a:cubicBezTo>
                  <a:pt x="32" y="62"/>
                  <a:pt x="28" y="63"/>
                  <a:pt x="24" y="63"/>
                </a:cubicBezTo>
                <a:cubicBezTo>
                  <a:pt x="19" y="54"/>
                  <a:pt x="17" y="45"/>
                  <a:pt x="16" y="34"/>
                </a:cubicBezTo>
                <a:cubicBezTo>
                  <a:pt x="12" y="33"/>
                  <a:pt x="12" y="33"/>
                  <a:pt x="12" y="33"/>
                </a:cubicBezTo>
                <a:cubicBezTo>
                  <a:pt x="12" y="28"/>
                  <a:pt x="12" y="24"/>
                  <a:pt x="12" y="19"/>
                </a:cubicBezTo>
                <a:close/>
                <a:moveTo>
                  <a:pt x="88" y="39"/>
                </a:moveTo>
                <a:cubicBezTo>
                  <a:pt x="91" y="39"/>
                  <a:pt x="92" y="42"/>
                  <a:pt x="91" y="44"/>
                </a:cubicBezTo>
                <a:cubicBezTo>
                  <a:pt x="90" y="46"/>
                  <a:pt x="88" y="47"/>
                  <a:pt x="86" y="47"/>
                </a:cubicBezTo>
                <a:cubicBezTo>
                  <a:pt x="77" y="44"/>
                  <a:pt x="77" y="44"/>
                  <a:pt x="77" y="44"/>
                </a:cubicBezTo>
                <a:cubicBezTo>
                  <a:pt x="74" y="43"/>
                  <a:pt x="73" y="40"/>
                  <a:pt x="74" y="38"/>
                </a:cubicBezTo>
                <a:cubicBezTo>
                  <a:pt x="75" y="36"/>
                  <a:pt x="77" y="35"/>
                  <a:pt x="79" y="35"/>
                </a:cubicBezTo>
                <a:cubicBezTo>
                  <a:pt x="88" y="39"/>
                  <a:pt x="88" y="39"/>
                  <a:pt x="88" y="39"/>
                </a:cubicBezTo>
                <a:close/>
                <a:moveTo>
                  <a:pt x="79" y="13"/>
                </a:moveTo>
                <a:cubicBezTo>
                  <a:pt x="77" y="13"/>
                  <a:pt x="75" y="12"/>
                  <a:pt x="74" y="10"/>
                </a:cubicBezTo>
                <a:cubicBezTo>
                  <a:pt x="73" y="8"/>
                  <a:pt x="74" y="5"/>
                  <a:pt x="77" y="5"/>
                </a:cubicBezTo>
                <a:cubicBezTo>
                  <a:pt x="86" y="2"/>
                  <a:pt x="86" y="2"/>
                  <a:pt x="86" y="2"/>
                </a:cubicBezTo>
                <a:cubicBezTo>
                  <a:pt x="88" y="1"/>
                  <a:pt x="90" y="2"/>
                  <a:pt x="91" y="4"/>
                </a:cubicBezTo>
                <a:cubicBezTo>
                  <a:pt x="92" y="6"/>
                  <a:pt x="91" y="9"/>
                  <a:pt x="88" y="10"/>
                </a:cubicBezTo>
                <a:cubicBezTo>
                  <a:pt x="79" y="13"/>
                  <a:pt x="79" y="13"/>
                  <a:pt x="79" y="13"/>
                </a:cubicBezTo>
                <a:close/>
                <a:moveTo>
                  <a:pt x="79" y="28"/>
                </a:moveTo>
                <a:cubicBezTo>
                  <a:pt x="76" y="28"/>
                  <a:pt x="75" y="26"/>
                  <a:pt x="75" y="24"/>
                </a:cubicBezTo>
                <a:cubicBezTo>
                  <a:pt x="75" y="22"/>
                  <a:pt x="76" y="20"/>
                  <a:pt x="79" y="20"/>
                </a:cubicBezTo>
                <a:cubicBezTo>
                  <a:pt x="88" y="20"/>
                  <a:pt x="88" y="20"/>
                  <a:pt x="88" y="20"/>
                </a:cubicBezTo>
                <a:cubicBezTo>
                  <a:pt x="90" y="20"/>
                  <a:pt x="92" y="22"/>
                  <a:pt x="92" y="24"/>
                </a:cubicBezTo>
                <a:cubicBezTo>
                  <a:pt x="92" y="26"/>
                  <a:pt x="90" y="28"/>
                  <a:pt x="88" y="28"/>
                </a:cubicBezTo>
                <a:cubicBezTo>
                  <a:pt x="79" y="28"/>
                  <a:pt x="79" y="28"/>
                  <a:pt x="79" y="28"/>
                </a:cubicBezTo>
                <a:close/>
                <a:moveTo>
                  <a:pt x="2" y="17"/>
                </a:moveTo>
                <a:cubicBezTo>
                  <a:pt x="7" y="17"/>
                  <a:pt x="7" y="17"/>
                  <a:pt x="7" y="17"/>
                </a:cubicBezTo>
                <a:cubicBezTo>
                  <a:pt x="8" y="17"/>
                  <a:pt x="9" y="18"/>
                  <a:pt x="9" y="19"/>
                </a:cubicBezTo>
                <a:cubicBezTo>
                  <a:pt x="9" y="34"/>
                  <a:pt x="9" y="34"/>
                  <a:pt x="9" y="34"/>
                </a:cubicBezTo>
                <a:cubicBezTo>
                  <a:pt x="9" y="35"/>
                  <a:pt x="8" y="35"/>
                  <a:pt x="7" y="35"/>
                </a:cubicBezTo>
                <a:cubicBezTo>
                  <a:pt x="2" y="35"/>
                  <a:pt x="2" y="35"/>
                  <a:pt x="2" y="35"/>
                </a:cubicBezTo>
                <a:cubicBezTo>
                  <a:pt x="1" y="35"/>
                  <a:pt x="0" y="35"/>
                  <a:pt x="0" y="34"/>
                </a:cubicBezTo>
                <a:cubicBezTo>
                  <a:pt x="0" y="19"/>
                  <a:pt x="0" y="19"/>
                  <a:pt x="0" y="19"/>
                </a:cubicBezTo>
                <a:cubicBezTo>
                  <a:pt x="0" y="18"/>
                  <a:pt x="1" y="17"/>
                  <a:pt x="2" y="17"/>
                </a:cubicBezTo>
                <a:close/>
                <a:moveTo>
                  <a:pt x="26" y="41"/>
                </a:moveTo>
                <a:cubicBezTo>
                  <a:pt x="26" y="44"/>
                  <a:pt x="27" y="47"/>
                  <a:pt x="27" y="49"/>
                </a:cubicBezTo>
                <a:cubicBezTo>
                  <a:pt x="28" y="52"/>
                  <a:pt x="29" y="54"/>
                  <a:pt x="29" y="57"/>
                </a:cubicBezTo>
                <a:cubicBezTo>
                  <a:pt x="30" y="58"/>
                  <a:pt x="31" y="58"/>
                  <a:pt x="32" y="58"/>
                </a:cubicBezTo>
                <a:cubicBezTo>
                  <a:pt x="33" y="57"/>
                  <a:pt x="33" y="57"/>
                  <a:pt x="33" y="56"/>
                </a:cubicBezTo>
                <a:cubicBezTo>
                  <a:pt x="32" y="53"/>
                  <a:pt x="31" y="51"/>
                  <a:pt x="31" y="49"/>
                </a:cubicBezTo>
                <a:cubicBezTo>
                  <a:pt x="30" y="46"/>
                  <a:pt x="30" y="44"/>
                  <a:pt x="30" y="41"/>
                </a:cubicBezTo>
                <a:cubicBezTo>
                  <a:pt x="30" y="40"/>
                  <a:pt x="29" y="39"/>
                  <a:pt x="28" y="39"/>
                </a:cubicBezTo>
                <a:cubicBezTo>
                  <a:pt x="27" y="39"/>
                  <a:pt x="26" y="40"/>
                  <a:pt x="26" y="41"/>
                </a:cubicBezTo>
                <a:close/>
                <a:moveTo>
                  <a:pt x="58" y="9"/>
                </a:moveTo>
                <a:cubicBezTo>
                  <a:pt x="57" y="15"/>
                  <a:pt x="56" y="20"/>
                  <a:pt x="56" y="25"/>
                </a:cubicBezTo>
                <a:cubicBezTo>
                  <a:pt x="56" y="31"/>
                  <a:pt x="57" y="36"/>
                  <a:pt x="58" y="41"/>
                </a:cubicBezTo>
                <a:cubicBezTo>
                  <a:pt x="59" y="42"/>
                  <a:pt x="60" y="43"/>
                  <a:pt x="61" y="43"/>
                </a:cubicBezTo>
                <a:cubicBezTo>
                  <a:pt x="62" y="42"/>
                  <a:pt x="63" y="41"/>
                  <a:pt x="62" y="40"/>
                </a:cubicBezTo>
                <a:cubicBezTo>
                  <a:pt x="61" y="35"/>
                  <a:pt x="60" y="30"/>
                  <a:pt x="60" y="25"/>
                </a:cubicBezTo>
                <a:cubicBezTo>
                  <a:pt x="60" y="20"/>
                  <a:pt x="61" y="15"/>
                  <a:pt x="62" y="10"/>
                </a:cubicBezTo>
                <a:cubicBezTo>
                  <a:pt x="63" y="9"/>
                  <a:pt x="62" y="8"/>
                  <a:pt x="61" y="8"/>
                </a:cubicBezTo>
                <a:cubicBezTo>
                  <a:pt x="60" y="7"/>
                  <a:pt x="59" y="8"/>
                  <a:pt x="58" y="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 name="Freeform 279"/>
          <p:cNvSpPr>
            <a:spLocks noEditPoints="1"/>
          </p:cNvSpPr>
          <p:nvPr/>
        </p:nvSpPr>
        <p:spPr bwMode="auto">
          <a:xfrm>
            <a:off x="1909577" y="5404344"/>
            <a:ext cx="473647" cy="357963"/>
          </a:xfrm>
          <a:custGeom>
            <a:avLst/>
            <a:gdLst>
              <a:gd name="T0" fmla="*/ 34 w 92"/>
              <a:gd name="T1" fmla="*/ 6 h 69"/>
              <a:gd name="T2" fmla="*/ 30 w 92"/>
              <a:gd name="T3" fmla="*/ 20 h 69"/>
              <a:gd name="T4" fmla="*/ 20 w 92"/>
              <a:gd name="T5" fmla="*/ 11 h 69"/>
              <a:gd name="T6" fmla="*/ 10 w 92"/>
              <a:gd name="T7" fmla="*/ 20 h 69"/>
              <a:gd name="T8" fmla="*/ 19 w 92"/>
              <a:gd name="T9" fmla="*/ 30 h 69"/>
              <a:gd name="T10" fmla="*/ 23 w 92"/>
              <a:gd name="T11" fmla="*/ 34 h 69"/>
              <a:gd name="T12" fmla="*/ 27 w 92"/>
              <a:gd name="T13" fmla="*/ 24 h 69"/>
              <a:gd name="T14" fmla="*/ 58 w 92"/>
              <a:gd name="T15" fmla="*/ 29 h 69"/>
              <a:gd name="T16" fmla="*/ 61 w 92"/>
              <a:gd name="T17" fmla="*/ 34 h 69"/>
              <a:gd name="T18" fmla="*/ 62 w 92"/>
              <a:gd name="T19" fmla="*/ 30 h 69"/>
              <a:gd name="T20" fmla="*/ 72 w 92"/>
              <a:gd name="T21" fmla="*/ 20 h 69"/>
              <a:gd name="T22" fmla="*/ 62 w 92"/>
              <a:gd name="T23" fmla="*/ 11 h 69"/>
              <a:gd name="T24" fmla="*/ 52 w 92"/>
              <a:gd name="T25" fmla="*/ 20 h 69"/>
              <a:gd name="T26" fmla="*/ 48 w 92"/>
              <a:gd name="T27" fmla="*/ 6 h 69"/>
              <a:gd name="T28" fmla="*/ 76 w 92"/>
              <a:gd name="T29" fmla="*/ 6 h 69"/>
              <a:gd name="T30" fmla="*/ 76 w 92"/>
              <a:gd name="T31" fmla="*/ 35 h 69"/>
              <a:gd name="T32" fmla="*/ 70 w 92"/>
              <a:gd name="T33" fmla="*/ 40 h 69"/>
              <a:gd name="T34" fmla="*/ 80 w 92"/>
              <a:gd name="T35" fmla="*/ 46 h 69"/>
              <a:gd name="T36" fmla="*/ 70 w 92"/>
              <a:gd name="T37" fmla="*/ 59 h 69"/>
              <a:gd name="T38" fmla="*/ 64 w 92"/>
              <a:gd name="T39" fmla="*/ 69 h 69"/>
              <a:gd name="T40" fmla="*/ 11 w 92"/>
              <a:gd name="T41" fmla="*/ 63 h 69"/>
              <a:gd name="T42" fmla="*/ 7 w 92"/>
              <a:gd name="T43" fmla="*/ 48 h 69"/>
              <a:gd name="T44" fmla="*/ 11 w 92"/>
              <a:gd name="T45" fmla="*/ 42 h 69"/>
              <a:gd name="T46" fmla="*/ 11 w 92"/>
              <a:gd name="T47" fmla="*/ 38 h 69"/>
              <a:gd name="T48" fmla="*/ 0 w 92"/>
              <a:gd name="T49" fmla="*/ 20 h 69"/>
              <a:gd name="T50" fmla="*/ 20 w 92"/>
              <a:gd name="T51" fmla="*/ 0 h 69"/>
              <a:gd name="T52" fmla="*/ 85 w 92"/>
              <a:gd name="T53" fmla="*/ 45 h 69"/>
              <a:gd name="T54" fmla="*/ 82 w 92"/>
              <a:gd name="T55" fmla="*/ 59 h 69"/>
              <a:gd name="T56" fmla="*/ 92 w 92"/>
              <a:gd name="T57" fmla="*/ 63 h 69"/>
              <a:gd name="T58" fmla="*/ 85 w 92"/>
              <a:gd name="T59" fmla="*/ 45 h 69"/>
              <a:gd name="T60" fmla="*/ 0 w 92"/>
              <a:gd name="T61" fmla="*/ 38 h 69"/>
              <a:gd name="T62" fmla="*/ 5 w 92"/>
              <a:gd name="T63"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69">
                <a:moveTo>
                  <a:pt x="20" y="0"/>
                </a:moveTo>
                <a:cubicBezTo>
                  <a:pt x="26" y="0"/>
                  <a:pt x="31" y="2"/>
                  <a:pt x="34" y="6"/>
                </a:cubicBezTo>
                <a:cubicBezTo>
                  <a:pt x="38" y="9"/>
                  <a:pt x="40" y="14"/>
                  <a:pt x="40" y="20"/>
                </a:cubicBezTo>
                <a:cubicBezTo>
                  <a:pt x="30" y="20"/>
                  <a:pt x="30" y="20"/>
                  <a:pt x="30" y="20"/>
                </a:cubicBezTo>
                <a:cubicBezTo>
                  <a:pt x="30" y="17"/>
                  <a:pt x="29" y="15"/>
                  <a:pt x="27" y="13"/>
                </a:cubicBezTo>
                <a:cubicBezTo>
                  <a:pt x="25" y="12"/>
                  <a:pt x="23" y="11"/>
                  <a:pt x="20" y="11"/>
                </a:cubicBezTo>
                <a:cubicBezTo>
                  <a:pt x="18" y="11"/>
                  <a:pt x="15" y="12"/>
                  <a:pt x="13" y="13"/>
                </a:cubicBezTo>
                <a:cubicBezTo>
                  <a:pt x="12" y="15"/>
                  <a:pt x="10" y="18"/>
                  <a:pt x="10" y="20"/>
                </a:cubicBezTo>
                <a:cubicBezTo>
                  <a:pt x="10" y="23"/>
                  <a:pt x="12" y="25"/>
                  <a:pt x="13" y="27"/>
                </a:cubicBezTo>
                <a:cubicBezTo>
                  <a:pt x="15" y="29"/>
                  <a:pt x="17" y="30"/>
                  <a:pt x="19" y="30"/>
                </a:cubicBezTo>
                <a:cubicBezTo>
                  <a:pt x="19" y="34"/>
                  <a:pt x="19" y="34"/>
                  <a:pt x="19" y="34"/>
                </a:cubicBezTo>
                <a:cubicBezTo>
                  <a:pt x="23" y="34"/>
                  <a:pt x="23" y="34"/>
                  <a:pt x="23" y="34"/>
                </a:cubicBezTo>
                <a:cubicBezTo>
                  <a:pt x="23" y="28"/>
                  <a:pt x="23" y="28"/>
                  <a:pt x="23" y="28"/>
                </a:cubicBezTo>
                <a:cubicBezTo>
                  <a:pt x="27" y="24"/>
                  <a:pt x="27" y="24"/>
                  <a:pt x="27" y="24"/>
                </a:cubicBezTo>
                <a:cubicBezTo>
                  <a:pt x="52" y="24"/>
                  <a:pt x="52" y="24"/>
                  <a:pt x="52" y="24"/>
                </a:cubicBezTo>
                <a:cubicBezTo>
                  <a:pt x="58" y="29"/>
                  <a:pt x="58" y="29"/>
                  <a:pt x="58" y="29"/>
                </a:cubicBezTo>
                <a:cubicBezTo>
                  <a:pt x="58" y="34"/>
                  <a:pt x="58" y="34"/>
                  <a:pt x="58" y="34"/>
                </a:cubicBezTo>
                <a:cubicBezTo>
                  <a:pt x="61" y="34"/>
                  <a:pt x="61" y="34"/>
                  <a:pt x="61" y="34"/>
                </a:cubicBezTo>
                <a:cubicBezTo>
                  <a:pt x="61" y="30"/>
                  <a:pt x="61" y="30"/>
                  <a:pt x="61" y="30"/>
                </a:cubicBezTo>
                <a:cubicBezTo>
                  <a:pt x="62" y="30"/>
                  <a:pt x="62" y="30"/>
                  <a:pt x="62" y="30"/>
                </a:cubicBezTo>
                <a:cubicBezTo>
                  <a:pt x="65" y="30"/>
                  <a:pt x="67" y="29"/>
                  <a:pt x="69" y="27"/>
                </a:cubicBezTo>
                <a:cubicBezTo>
                  <a:pt x="70" y="25"/>
                  <a:pt x="72" y="23"/>
                  <a:pt x="72" y="20"/>
                </a:cubicBezTo>
                <a:cubicBezTo>
                  <a:pt x="72" y="18"/>
                  <a:pt x="70" y="15"/>
                  <a:pt x="69" y="13"/>
                </a:cubicBezTo>
                <a:cubicBezTo>
                  <a:pt x="67" y="12"/>
                  <a:pt x="65" y="11"/>
                  <a:pt x="62" y="11"/>
                </a:cubicBezTo>
                <a:cubicBezTo>
                  <a:pt x="59" y="11"/>
                  <a:pt x="57" y="12"/>
                  <a:pt x="55" y="13"/>
                </a:cubicBezTo>
                <a:cubicBezTo>
                  <a:pt x="53" y="15"/>
                  <a:pt x="52" y="17"/>
                  <a:pt x="52" y="20"/>
                </a:cubicBezTo>
                <a:cubicBezTo>
                  <a:pt x="42" y="20"/>
                  <a:pt x="42" y="20"/>
                  <a:pt x="42" y="20"/>
                </a:cubicBezTo>
                <a:cubicBezTo>
                  <a:pt x="42" y="14"/>
                  <a:pt x="44" y="9"/>
                  <a:pt x="48" y="6"/>
                </a:cubicBezTo>
                <a:cubicBezTo>
                  <a:pt x="51" y="2"/>
                  <a:pt x="56" y="0"/>
                  <a:pt x="62" y="0"/>
                </a:cubicBezTo>
                <a:cubicBezTo>
                  <a:pt x="67" y="0"/>
                  <a:pt x="72" y="2"/>
                  <a:pt x="76" y="6"/>
                </a:cubicBezTo>
                <a:cubicBezTo>
                  <a:pt x="80" y="10"/>
                  <a:pt x="82" y="15"/>
                  <a:pt x="82" y="20"/>
                </a:cubicBezTo>
                <a:cubicBezTo>
                  <a:pt x="82" y="26"/>
                  <a:pt x="80" y="31"/>
                  <a:pt x="76" y="35"/>
                </a:cubicBezTo>
                <a:cubicBezTo>
                  <a:pt x="74" y="36"/>
                  <a:pt x="72" y="38"/>
                  <a:pt x="70" y="39"/>
                </a:cubicBezTo>
                <a:cubicBezTo>
                  <a:pt x="70" y="39"/>
                  <a:pt x="70" y="40"/>
                  <a:pt x="70" y="40"/>
                </a:cubicBezTo>
                <a:cubicBezTo>
                  <a:pt x="70" y="46"/>
                  <a:pt x="70" y="46"/>
                  <a:pt x="70" y="46"/>
                </a:cubicBezTo>
                <a:cubicBezTo>
                  <a:pt x="80" y="46"/>
                  <a:pt x="80" y="46"/>
                  <a:pt x="80" y="46"/>
                </a:cubicBezTo>
                <a:cubicBezTo>
                  <a:pt x="80" y="59"/>
                  <a:pt x="80" y="59"/>
                  <a:pt x="80" y="59"/>
                </a:cubicBezTo>
                <a:cubicBezTo>
                  <a:pt x="70" y="59"/>
                  <a:pt x="70" y="59"/>
                  <a:pt x="70" y="59"/>
                </a:cubicBezTo>
                <a:cubicBezTo>
                  <a:pt x="70" y="63"/>
                  <a:pt x="70" y="63"/>
                  <a:pt x="70" y="63"/>
                </a:cubicBezTo>
                <a:cubicBezTo>
                  <a:pt x="70" y="66"/>
                  <a:pt x="67" y="69"/>
                  <a:pt x="64" y="69"/>
                </a:cubicBezTo>
                <a:cubicBezTo>
                  <a:pt x="17" y="69"/>
                  <a:pt x="17" y="69"/>
                  <a:pt x="17" y="69"/>
                </a:cubicBezTo>
                <a:cubicBezTo>
                  <a:pt x="14" y="69"/>
                  <a:pt x="11" y="66"/>
                  <a:pt x="11" y="63"/>
                </a:cubicBezTo>
                <a:cubicBezTo>
                  <a:pt x="11" y="48"/>
                  <a:pt x="11" y="48"/>
                  <a:pt x="11" y="48"/>
                </a:cubicBezTo>
                <a:cubicBezTo>
                  <a:pt x="7" y="48"/>
                  <a:pt x="7" y="48"/>
                  <a:pt x="7" y="48"/>
                </a:cubicBezTo>
                <a:cubicBezTo>
                  <a:pt x="7" y="42"/>
                  <a:pt x="7" y="42"/>
                  <a:pt x="7" y="42"/>
                </a:cubicBezTo>
                <a:cubicBezTo>
                  <a:pt x="11" y="42"/>
                  <a:pt x="11" y="42"/>
                  <a:pt x="11" y="42"/>
                </a:cubicBezTo>
                <a:cubicBezTo>
                  <a:pt x="11" y="40"/>
                  <a:pt x="11" y="40"/>
                  <a:pt x="11" y="40"/>
                </a:cubicBezTo>
                <a:cubicBezTo>
                  <a:pt x="11" y="40"/>
                  <a:pt x="11" y="39"/>
                  <a:pt x="11" y="38"/>
                </a:cubicBezTo>
                <a:cubicBezTo>
                  <a:pt x="9" y="37"/>
                  <a:pt x="7" y="36"/>
                  <a:pt x="6" y="35"/>
                </a:cubicBezTo>
                <a:cubicBezTo>
                  <a:pt x="2" y="31"/>
                  <a:pt x="0" y="26"/>
                  <a:pt x="0" y="20"/>
                </a:cubicBezTo>
                <a:cubicBezTo>
                  <a:pt x="0" y="15"/>
                  <a:pt x="2" y="10"/>
                  <a:pt x="6" y="6"/>
                </a:cubicBezTo>
                <a:cubicBezTo>
                  <a:pt x="10" y="2"/>
                  <a:pt x="15" y="0"/>
                  <a:pt x="20" y="0"/>
                </a:cubicBezTo>
                <a:close/>
                <a:moveTo>
                  <a:pt x="85" y="45"/>
                </a:moveTo>
                <a:cubicBezTo>
                  <a:pt x="85" y="45"/>
                  <a:pt x="85" y="45"/>
                  <a:pt x="85" y="45"/>
                </a:cubicBezTo>
                <a:cubicBezTo>
                  <a:pt x="82" y="45"/>
                  <a:pt x="82" y="45"/>
                  <a:pt x="82" y="45"/>
                </a:cubicBezTo>
                <a:cubicBezTo>
                  <a:pt x="82" y="59"/>
                  <a:pt x="82" y="59"/>
                  <a:pt x="82" y="59"/>
                </a:cubicBezTo>
                <a:cubicBezTo>
                  <a:pt x="85" y="59"/>
                  <a:pt x="85" y="59"/>
                  <a:pt x="85" y="59"/>
                </a:cubicBezTo>
                <a:cubicBezTo>
                  <a:pt x="92" y="63"/>
                  <a:pt x="92" y="63"/>
                  <a:pt x="92" y="63"/>
                </a:cubicBezTo>
                <a:cubicBezTo>
                  <a:pt x="92" y="42"/>
                  <a:pt x="92" y="42"/>
                  <a:pt x="92" y="42"/>
                </a:cubicBezTo>
                <a:cubicBezTo>
                  <a:pt x="85" y="45"/>
                  <a:pt x="85" y="45"/>
                  <a:pt x="85" y="45"/>
                </a:cubicBezTo>
                <a:close/>
                <a:moveTo>
                  <a:pt x="5" y="41"/>
                </a:moveTo>
                <a:cubicBezTo>
                  <a:pt x="0" y="38"/>
                  <a:pt x="0" y="38"/>
                  <a:pt x="0" y="38"/>
                </a:cubicBezTo>
                <a:cubicBezTo>
                  <a:pt x="0" y="51"/>
                  <a:pt x="0" y="51"/>
                  <a:pt x="0" y="51"/>
                </a:cubicBezTo>
                <a:cubicBezTo>
                  <a:pt x="5" y="48"/>
                  <a:pt x="5" y="48"/>
                  <a:pt x="5" y="48"/>
                </a:cubicBezTo>
                <a:lnTo>
                  <a:pt x="5" y="4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4" name="Freeform 280"/>
          <p:cNvSpPr>
            <a:spLocks noEditPoints="1"/>
          </p:cNvSpPr>
          <p:nvPr/>
        </p:nvSpPr>
        <p:spPr bwMode="auto">
          <a:xfrm>
            <a:off x="2677888" y="4625121"/>
            <a:ext cx="408166" cy="475829"/>
          </a:xfrm>
          <a:custGeom>
            <a:avLst/>
            <a:gdLst>
              <a:gd name="T0" fmla="*/ 17 w 79"/>
              <a:gd name="T1" fmla="*/ 20 h 92"/>
              <a:gd name="T2" fmla="*/ 16 w 79"/>
              <a:gd name="T3" fmla="*/ 53 h 92"/>
              <a:gd name="T4" fmla="*/ 19 w 79"/>
              <a:gd name="T5" fmla="*/ 76 h 92"/>
              <a:gd name="T6" fmla="*/ 19 w 79"/>
              <a:gd name="T7" fmla="*/ 76 h 92"/>
              <a:gd name="T8" fmla="*/ 18 w 79"/>
              <a:gd name="T9" fmla="*/ 82 h 92"/>
              <a:gd name="T10" fmla="*/ 32 w 79"/>
              <a:gd name="T11" fmla="*/ 83 h 92"/>
              <a:gd name="T12" fmla="*/ 32 w 79"/>
              <a:gd name="T13" fmla="*/ 83 h 92"/>
              <a:gd name="T14" fmla="*/ 35 w 79"/>
              <a:gd name="T15" fmla="*/ 77 h 92"/>
              <a:gd name="T16" fmla="*/ 35 w 79"/>
              <a:gd name="T17" fmla="*/ 77 h 92"/>
              <a:gd name="T18" fmla="*/ 30 w 79"/>
              <a:gd name="T19" fmla="*/ 78 h 92"/>
              <a:gd name="T20" fmla="*/ 22 w 79"/>
              <a:gd name="T21" fmla="*/ 80 h 92"/>
              <a:gd name="T22" fmla="*/ 27 w 79"/>
              <a:gd name="T23" fmla="*/ 73 h 92"/>
              <a:gd name="T24" fmla="*/ 35 w 79"/>
              <a:gd name="T25" fmla="*/ 66 h 92"/>
              <a:gd name="T26" fmla="*/ 36 w 79"/>
              <a:gd name="T27" fmla="*/ 65 h 92"/>
              <a:gd name="T28" fmla="*/ 40 w 79"/>
              <a:gd name="T29" fmla="*/ 63 h 92"/>
              <a:gd name="T30" fmla="*/ 45 w 79"/>
              <a:gd name="T31" fmla="*/ 60 h 92"/>
              <a:gd name="T32" fmla="*/ 65 w 79"/>
              <a:gd name="T33" fmla="*/ 50 h 92"/>
              <a:gd name="T34" fmla="*/ 73 w 79"/>
              <a:gd name="T35" fmla="*/ 49 h 92"/>
              <a:gd name="T36" fmla="*/ 68 w 79"/>
              <a:gd name="T37" fmla="*/ 55 h 92"/>
              <a:gd name="T38" fmla="*/ 50 w 79"/>
              <a:gd name="T39" fmla="*/ 69 h 92"/>
              <a:gd name="T40" fmla="*/ 46 w 79"/>
              <a:gd name="T41" fmla="*/ 71 h 92"/>
              <a:gd name="T42" fmla="*/ 47 w 79"/>
              <a:gd name="T43" fmla="*/ 76 h 92"/>
              <a:gd name="T44" fmla="*/ 53 w 79"/>
              <a:gd name="T45" fmla="*/ 73 h 92"/>
              <a:gd name="T46" fmla="*/ 72 w 79"/>
              <a:gd name="T47" fmla="*/ 59 h 92"/>
              <a:gd name="T48" fmla="*/ 77 w 79"/>
              <a:gd name="T49" fmla="*/ 46 h 92"/>
              <a:gd name="T50" fmla="*/ 70 w 79"/>
              <a:gd name="T51" fmla="*/ 44 h 92"/>
              <a:gd name="T52" fmla="*/ 53 w 79"/>
              <a:gd name="T53" fmla="*/ 31 h 92"/>
              <a:gd name="T54" fmla="*/ 24 w 79"/>
              <a:gd name="T55" fmla="*/ 16 h 92"/>
              <a:gd name="T56" fmla="*/ 13 w 79"/>
              <a:gd name="T57" fmla="*/ 0 h 92"/>
              <a:gd name="T58" fmla="*/ 6 w 79"/>
              <a:gd name="T59" fmla="*/ 4 h 92"/>
              <a:gd name="T60" fmla="*/ 17 w 79"/>
              <a:gd name="T61" fmla="*/ 20 h 92"/>
              <a:gd name="T62" fmla="*/ 44 w 79"/>
              <a:gd name="T63" fmla="*/ 79 h 92"/>
              <a:gd name="T64" fmla="*/ 48 w 79"/>
              <a:gd name="T65" fmla="*/ 85 h 92"/>
              <a:gd name="T66" fmla="*/ 41 w 79"/>
              <a:gd name="T67" fmla="*/ 92 h 92"/>
              <a:gd name="T68" fmla="*/ 34 w 79"/>
              <a:gd name="T69" fmla="*/ 85 h 92"/>
              <a:gd name="T70" fmla="*/ 38 w 79"/>
              <a:gd name="T71" fmla="*/ 79 h 92"/>
              <a:gd name="T72" fmla="*/ 38 w 79"/>
              <a:gd name="T73" fmla="*/ 68 h 92"/>
              <a:gd name="T74" fmla="*/ 43 w 79"/>
              <a:gd name="T75" fmla="*/ 64 h 92"/>
              <a:gd name="T76" fmla="*/ 44 w 79"/>
              <a:gd name="T77" fmla="*/ 79 h 92"/>
              <a:gd name="T78" fmla="*/ 8 w 79"/>
              <a:gd name="T79" fmla="*/ 6 h 92"/>
              <a:gd name="T80" fmla="*/ 14 w 79"/>
              <a:gd name="T81" fmla="*/ 10 h 92"/>
              <a:gd name="T82" fmla="*/ 18 w 79"/>
              <a:gd name="T83" fmla="*/ 17 h 92"/>
              <a:gd name="T84" fmla="*/ 17 w 79"/>
              <a:gd name="T85" fmla="*/ 18 h 92"/>
              <a:gd name="T86" fmla="*/ 7 w 79"/>
              <a:gd name="T87" fmla="*/ 8 h 92"/>
              <a:gd name="T88" fmla="*/ 8 w 79"/>
              <a:gd name="T89" fmla="*/ 6 h 92"/>
              <a:gd name="T90" fmla="*/ 30 w 79"/>
              <a:gd name="T91" fmla="*/ 18 h 92"/>
              <a:gd name="T92" fmla="*/ 45 w 79"/>
              <a:gd name="T93" fmla="*/ 27 h 92"/>
              <a:gd name="T94" fmla="*/ 56 w 79"/>
              <a:gd name="T95" fmla="*/ 44 h 92"/>
              <a:gd name="T96" fmla="*/ 44 w 79"/>
              <a:gd name="T97" fmla="*/ 39 h 92"/>
              <a:gd name="T98" fmla="*/ 30 w 79"/>
              <a:gd name="T99" fmla="*/ 1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92">
                <a:moveTo>
                  <a:pt x="17" y="20"/>
                </a:moveTo>
                <a:cubicBezTo>
                  <a:pt x="5" y="29"/>
                  <a:pt x="7" y="41"/>
                  <a:pt x="16" y="53"/>
                </a:cubicBezTo>
                <a:cubicBezTo>
                  <a:pt x="21" y="61"/>
                  <a:pt x="23" y="67"/>
                  <a:pt x="19" y="76"/>
                </a:cubicBezTo>
                <a:cubicBezTo>
                  <a:pt x="19" y="76"/>
                  <a:pt x="19" y="76"/>
                  <a:pt x="19" y="76"/>
                </a:cubicBezTo>
                <a:cubicBezTo>
                  <a:pt x="17" y="78"/>
                  <a:pt x="17" y="80"/>
                  <a:pt x="18" y="82"/>
                </a:cubicBezTo>
                <a:cubicBezTo>
                  <a:pt x="20" y="85"/>
                  <a:pt x="25" y="85"/>
                  <a:pt x="32" y="83"/>
                </a:cubicBezTo>
                <a:cubicBezTo>
                  <a:pt x="32" y="83"/>
                  <a:pt x="32" y="83"/>
                  <a:pt x="32" y="83"/>
                </a:cubicBezTo>
                <a:cubicBezTo>
                  <a:pt x="32" y="80"/>
                  <a:pt x="33" y="78"/>
                  <a:pt x="35" y="77"/>
                </a:cubicBezTo>
                <a:cubicBezTo>
                  <a:pt x="35" y="77"/>
                  <a:pt x="35" y="77"/>
                  <a:pt x="35" y="77"/>
                </a:cubicBezTo>
                <a:cubicBezTo>
                  <a:pt x="34" y="77"/>
                  <a:pt x="32" y="78"/>
                  <a:pt x="30" y="78"/>
                </a:cubicBezTo>
                <a:cubicBezTo>
                  <a:pt x="26" y="80"/>
                  <a:pt x="22" y="81"/>
                  <a:pt x="22" y="80"/>
                </a:cubicBezTo>
                <a:cubicBezTo>
                  <a:pt x="22" y="79"/>
                  <a:pt x="23" y="76"/>
                  <a:pt x="27" y="73"/>
                </a:cubicBezTo>
                <a:cubicBezTo>
                  <a:pt x="29" y="71"/>
                  <a:pt x="32" y="68"/>
                  <a:pt x="35" y="66"/>
                </a:cubicBezTo>
                <a:cubicBezTo>
                  <a:pt x="36" y="65"/>
                  <a:pt x="36" y="65"/>
                  <a:pt x="36" y="65"/>
                </a:cubicBezTo>
                <a:cubicBezTo>
                  <a:pt x="37" y="64"/>
                  <a:pt x="38" y="64"/>
                  <a:pt x="40" y="63"/>
                </a:cubicBezTo>
                <a:cubicBezTo>
                  <a:pt x="41" y="62"/>
                  <a:pt x="43" y="61"/>
                  <a:pt x="45" y="60"/>
                </a:cubicBezTo>
                <a:cubicBezTo>
                  <a:pt x="52" y="55"/>
                  <a:pt x="60" y="52"/>
                  <a:pt x="65" y="50"/>
                </a:cubicBezTo>
                <a:cubicBezTo>
                  <a:pt x="70" y="48"/>
                  <a:pt x="73" y="48"/>
                  <a:pt x="73" y="49"/>
                </a:cubicBezTo>
                <a:cubicBezTo>
                  <a:pt x="74" y="49"/>
                  <a:pt x="72" y="52"/>
                  <a:pt x="68" y="55"/>
                </a:cubicBezTo>
                <a:cubicBezTo>
                  <a:pt x="64" y="59"/>
                  <a:pt x="58" y="64"/>
                  <a:pt x="50" y="69"/>
                </a:cubicBezTo>
                <a:cubicBezTo>
                  <a:pt x="49" y="70"/>
                  <a:pt x="48" y="70"/>
                  <a:pt x="46" y="71"/>
                </a:cubicBezTo>
                <a:cubicBezTo>
                  <a:pt x="47" y="76"/>
                  <a:pt x="47" y="76"/>
                  <a:pt x="47" y="76"/>
                </a:cubicBezTo>
                <a:cubicBezTo>
                  <a:pt x="49" y="75"/>
                  <a:pt x="51" y="74"/>
                  <a:pt x="53" y="73"/>
                </a:cubicBezTo>
                <a:cubicBezTo>
                  <a:pt x="61" y="68"/>
                  <a:pt x="67" y="63"/>
                  <a:pt x="72" y="59"/>
                </a:cubicBezTo>
                <a:cubicBezTo>
                  <a:pt x="77" y="54"/>
                  <a:pt x="79" y="49"/>
                  <a:pt x="77" y="46"/>
                </a:cubicBezTo>
                <a:cubicBezTo>
                  <a:pt x="76" y="45"/>
                  <a:pt x="74" y="44"/>
                  <a:pt x="70" y="44"/>
                </a:cubicBezTo>
                <a:cubicBezTo>
                  <a:pt x="61" y="44"/>
                  <a:pt x="57" y="40"/>
                  <a:pt x="53" y="31"/>
                </a:cubicBezTo>
                <a:cubicBezTo>
                  <a:pt x="46" y="18"/>
                  <a:pt x="36" y="11"/>
                  <a:pt x="24" y="16"/>
                </a:cubicBezTo>
                <a:cubicBezTo>
                  <a:pt x="24" y="9"/>
                  <a:pt x="19" y="1"/>
                  <a:pt x="13" y="0"/>
                </a:cubicBezTo>
                <a:cubicBezTo>
                  <a:pt x="6" y="4"/>
                  <a:pt x="6" y="4"/>
                  <a:pt x="6" y="4"/>
                </a:cubicBezTo>
                <a:cubicBezTo>
                  <a:pt x="0" y="8"/>
                  <a:pt x="14" y="14"/>
                  <a:pt x="17" y="20"/>
                </a:cubicBezTo>
                <a:close/>
                <a:moveTo>
                  <a:pt x="44" y="79"/>
                </a:moveTo>
                <a:cubicBezTo>
                  <a:pt x="46" y="80"/>
                  <a:pt x="48" y="82"/>
                  <a:pt x="48" y="85"/>
                </a:cubicBezTo>
                <a:cubicBezTo>
                  <a:pt x="48" y="88"/>
                  <a:pt x="45" y="92"/>
                  <a:pt x="41" y="92"/>
                </a:cubicBezTo>
                <a:cubicBezTo>
                  <a:pt x="37" y="92"/>
                  <a:pt x="34" y="88"/>
                  <a:pt x="34" y="85"/>
                </a:cubicBezTo>
                <a:cubicBezTo>
                  <a:pt x="34" y="82"/>
                  <a:pt x="36" y="80"/>
                  <a:pt x="38" y="79"/>
                </a:cubicBezTo>
                <a:cubicBezTo>
                  <a:pt x="38" y="75"/>
                  <a:pt x="38" y="71"/>
                  <a:pt x="38" y="68"/>
                </a:cubicBezTo>
                <a:cubicBezTo>
                  <a:pt x="39" y="66"/>
                  <a:pt x="41" y="65"/>
                  <a:pt x="43" y="64"/>
                </a:cubicBezTo>
                <a:cubicBezTo>
                  <a:pt x="43" y="69"/>
                  <a:pt x="44" y="74"/>
                  <a:pt x="44" y="79"/>
                </a:cubicBezTo>
                <a:close/>
                <a:moveTo>
                  <a:pt x="8" y="6"/>
                </a:moveTo>
                <a:cubicBezTo>
                  <a:pt x="8" y="6"/>
                  <a:pt x="12" y="7"/>
                  <a:pt x="14" y="10"/>
                </a:cubicBezTo>
                <a:cubicBezTo>
                  <a:pt x="16" y="13"/>
                  <a:pt x="17" y="17"/>
                  <a:pt x="18" y="17"/>
                </a:cubicBezTo>
                <a:cubicBezTo>
                  <a:pt x="18" y="17"/>
                  <a:pt x="17" y="18"/>
                  <a:pt x="17" y="18"/>
                </a:cubicBezTo>
                <a:cubicBezTo>
                  <a:pt x="14" y="13"/>
                  <a:pt x="8" y="10"/>
                  <a:pt x="7" y="8"/>
                </a:cubicBezTo>
                <a:cubicBezTo>
                  <a:pt x="7" y="7"/>
                  <a:pt x="8" y="6"/>
                  <a:pt x="8" y="6"/>
                </a:cubicBezTo>
                <a:close/>
                <a:moveTo>
                  <a:pt x="30" y="18"/>
                </a:moveTo>
                <a:cubicBezTo>
                  <a:pt x="36" y="19"/>
                  <a:pt x="41" y="23"/>
                  <a:pt x="45" y="27"/>
                </a:cubicBezTo>
                <a:cubicBezTo>
                  <a:pt x="49" y="33"/>
                  <a:pt x="50" y="39"/>
                  <a:pt x="56" y="44"/>
                </a:cubicBezTo>
                <a:cubicBezTo>
                  <a:pt x="56" y="44"/>
                  <a:pt x="45" y="41"/>
                  <a:pt x="44" y="39"/>
                </a:cubicBezTo>
                <a:cubicBezTo>
                  <a:pt x="39" y="30"/>
                  <a:pt x="37" y="26"/>
                  <a:pt x="30" y="1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5" name="Freeform 281"/>
          <p:cNvSpPr>
            <a:spLocks noEditPoints="1"/>
          </p:cNvSpPr>
          <p:nvPr/>
        </p:nvSpPr>
        <p:spPr bwMode="auto">
          <a:xfrm>
            <a:off x="2658244" y="5358508"/>
            <a:ext cx="438724" cy="440906"/>
          </a:xfrm>
          <a:custGeom>
            <a:avLst/>
            <a:gdLst>
              <a:gd name="T0" fmla="*/ 85 w 85"/>
              <a:gd name="T1" fmla="*/ 23 h 85"/>
              <a:gd name="T2" fmla="*/ 75 w 85"/>
              <a:gd name="T3" fmla="*/ 75 h 85"/>
              <a:gd name="T4" fmla="*/ 70 w 85"/>
              <a:gd name="T5" fmla="*/ 79 h 85"/>
              <a:gd name="T6" fmla="*/ 47 w 85"/>
              <a:gd name="T7" fmla="*/ 64 h 85"/>
              <a:gd name="T8" fmla="*/ 59 w 85"/>
              <a:gd name="T9" fmla="*/ 10 h 85"/>
              <a:gd name="T10" fmla="*/ 79 w 85"/>
              <a:gd name="T11" fmla="*/ 10 h 85"/>
              <a:gd name="T12" fmla="*/ 29 w 85"/>
              <a:gd name="T13" fmla="*/ 78 h 85"/>
              <a:gd name="T14" fmla="*/ 40 w 85"/>
              <a:gd name="T15" fmla="*/ 81 h 85"/>
              <a:gd name="T16" fmla="*/ 33 w 85"/>
              <a:gd name="T17" fmla="*/ 3 h 85"/>
              <a:gd name="T18" fmla="*/ 45 w 85"/>
              <a:gd name="T19" fmla="*/ 25 h 85"/>
              <a:gd name="T20" fmla="*/ 45 w 85"/>
              <a:gd name="T21" fmla="*/ 77 h 85"/>
              <a:gd name="T22" fmla="*/ 35 w 85"/>
              <a:gd name="T23" fmla="*/ 85 h 85"/>
              <a:gd name="T24" fmla="*/ 25 w 85"/>
              <a:gd name="T25" fmla="*/ 77 h 85"/>
              <a:gd name="T26" fmla="*/ 23 w 85"/>
              <a:gd name="T27" fmla="*/ 73 h 85"/>
              <a:gd name="T28" fmla="*/ 25 w 85"/>
              <a:gd name="T29" fmla="*/ 25 h 85"/>
              <a:gd name="T30" fmla="*/ 25 w 85"/>
              <a:gd name="T31" fmla="*/ 25 h 85"/>
              <a:gd name="T32" fmla="*/ 25 w 85"/>
              <a:gd name="T33" fmla="*/ 25 h 85"/>
              <a:gd name="T34" fmla="*/ 25 w 85"/>
              <a:gd name="T35" fmla="*/ 25 h 85"/>
              <a:gd name="T36" fmla="*/ 25 w 85"/>
              <a:gd name="T37" fmla="*/ 25 h 85"/>
              <a:gd name="T38" fmla="*/ 25 w 85"/>
              <a:gd name="T39" fmla="*/ 25 h 85"/>
              <a:gd name="T40" fmla="*/ 25 w 85"/>
              <a:gd name="T41" fmla="*/ 25 h 85"/>
              <a:gd name="T42" fmla="*/ 25 w 85"/>
              <a:gd name="T43" fmla="*/ 25 h 85"/>
              <a:gd name="T44" fmla="*/ 25 w 85"/>
              <a:gd name="T45" fmla="*/ 25 h 85"/>
              <a:gd name="T46" fmla="*/ 25 w 85"/>
              <a:gd name="T47" fmla="*/ 25 h 85"/>
              <a:gd name="T48" fmla="*/ 25 w 85"/>
              <a:gd name="T49" fmla="*/ 25 h 85"/>
              <a:gd name="T50" fmla="*/ 25 w 85"/>
              <a:gd name="T51" fmla="*/ 25 h 85"/>
              <a:gd name="T52" fmla="*/ 25 w 85"/>
              <a:gd name="T53" fmla="*/ 25 h 85"/>
              <a:gd name="T54" fmla="*/ 25 w 85"/>
              <a:gd name="T55" fmla="*/ 25 h 85"/>
              <a:gd name="T56" fmla="*/ 25 w 85"/>
              <a:gd name="T57" fmla="*/ 25 h 85"/>
              <a:gd name="T58" fmla="*/ 25 w 85"/>
              <a:gd name="T59" fmla="*/ 25 h 85"/>
              <a:gd name="T60" fmla="*/ 25 w 85"/>
              <a:gd name="T61" fmla="*/ 25 h 85"/>
              <a:gd name="T62" fmla="*/ 25 w 85"/>
              <a:gd name="T63" fmla="*/ 24 h 85"/>
              <a:gd name="T64" fmla="*/ 25 w 85"/>
              <a:gd name="T65" fmla="*/ 24 h 85"/>
              <a:gd name="T66" fmla="*/ 25 w 85"/>
              <a:gd name="T67" fmla="*/ 24 h 85"/>
              <a:gd name="T68" fmla="*/ 25 w 85"/>
              <a:gd name="T69" fmla="*/ 24 h 85"/>
              <a:gd name="T70" fmla="*/ 42 w 85"/>
              <a:gd name="T71" fmla="*/ 63 h 85"/>
              <a:gd name="T72" fmla="*/ 37 w 85"/>
              <a:gd name="T73" fmla="*/ 26 h 85"/>
              <a:gd name="T74" fmla="*/ 38 w 85"/>
              <a:gd name="T75" fmla="*/ 15 h 85"/>
              <a:gd name="T76" fmla="*/ 38 w 85"/>
              <a:gd name="T77" fmla="*/ 15 h 85"/>
              <a:gd name="T78" fmla="*/ 29 w 85"/>
              <a:gd name="T79" fmla="*/ 74 h 85"/>
              <a:gd name="T80" fmla="*/ 32 w 85"/>
              <a:gd name="T81" fmla="*/ 74 h 85"/>
              <a:gd name="T82" fmla="*/ 36 w 85"/>
              <a:gd name="T83" fmla="*/ 67 h 85"/>
              <a:gd name="T84" fmla="*/ 43 w 85"/>
              <a:gd name="T85" fmla="*/ 67 h 85"/>
              <a:gd name="T86" fmla="*/ 43 w 85"/>
              <a:gd name="T87" fmla="*/ 67 h 85"/>
              <a:gd name="T88" fmla="*/ 26 w 85"/>
              <a:gd name="T89" fmla="*/ 68 h 85"/>
              <a:gd name="T90" fmla="*/ 27 w 85"/>
              <a:gd name="T91" fmla="*/ 75 h 85"/>
              <a:gd name="T92" fmla="*/ 44 w 85"/>
              <a:gd name="T93" fmla="*/ 73 h 85"/>
              <a:gd name="T94" fmla="*/ 10 w 85"/>
              <a:gd name="T95" fmla="*/ 0 h 85"/>
              <a:gd name="T96" fmla="*/ 11 w 85"/>
              <a:gd name="T97" fmla="*/ 14 h 85"/>
              <a:gd name="T98" fmla="*/ 13 w 85"/>
              <a:gd name="T99" fmla="*/ 0 h 85"/>
              <a:gd name="T100" fmla="*/ 11 w 85"/>
              <a:gd name="T101" fmla="*/ 23 h 85"/>
              <a:gd name="T102" fmla="*/ 3 w 85"/>
              <a:gd name="T103" fmla="*/ 41 h 85"/>
              <a:gd name="T104" fmla="*/ 3 w 85"/>
              <a:gd name="T105" fmla="*/ 41 h 85"/>
              <a:gd name="T106" fmla="*/ 11 w 85"/>
              <a:gd name="T107" fmla="*/ 40 h 85"/>
              <a:gd name="T108" fmla="*/ 15 w 85"/>
              <a:gd name="T109" fmla="*/ 82 h 85"/>
              <a:gd name="T110" fmla="*/ 50 w 85"/>
              <a:gd name="T111" fmla="*/ 65 h 85"/>
              <a:gd name="T112" fmla="*/ 67 w 85"/>
              <a:gd name="T113" fmla="*/ 64 h 85"/>
              <a:gd name="T114" fmla="*/ 50 w 85"/>
              <a:gd name="T115" fmla="*/ 63 h 85"/>
              <a:gd name="T116" fmla="*/ 76 w 85"/>
              <a:gd name="T117" fmla="*/ 12 h 85"/>
              <a:gd name="T118" fmla="*/ 75 w 85"/>
              <a:gd name="T119" fmla="*/ 12 h 85"/>
              <a:gd name="T120" fmla="*/ 54 w 85"/>
              <a:gd name="T121" fmla="*/ 45 h 85"/>
              <a:gd name="T122" fmla="*/ 81 w 85"/>
              <a:gd name="T123" fmla="*/ 2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 h="85">
                <a:moveTo>
                  <a:pt x="79" y="10"/>
                </a:moveTo>
                <a:cubicBezTo>
                  <a:pt x="79" y="10"/>
                  <a:pt x="79" y="10"/>
                  <a:pt x="79" y="10"/>
                </a:cubicBezTo>
                <a:cubicBezTo>
                  <a:pt x="79" y="11"/>
                  <a:pt x="79" y="11"/>
                  <a:pt x="79" y="11"/>
                </a:cubicBezTo>
                <a:cubicBezTo>
                  <a:pt x="81" y="15"/>
                  <a:pt x="83" y="19"/>
                  <a:pt x="85" y="23"/>
                </a:cubicBezTo>
                <a:cubicBezTo>
                  <a:pt x="85" y="23"/>
                  <a:pt x="85" y="23"/>
                  <a:pt x="85" y="23"/>
                </a:cubicBezTo>
                <a:cubicBezTo>
                  <a:pt x="85" y="23"/>
                  <a:pt x="85" y="23"/>
                  <a:pt x="85" y="23"/>
                </a:cubicBezTo>
                <a:cubicBezTo>
                  <a:pt x="85" y="25"/>
                  <a:pt x="85" y="26"/>
                  <a:pt x="85" y="28"/>
                </a:cubicBezTo>
                <a:cubicBezTo>
                  <a:pt x="82" y="44"/>
                  <a:pt x="78" y="59"/>
                  <a:pt x="75" y="75"/>
                </a:cubicBezTo>
                <a:cubicBezTo>
                  <a:pt x="75" y="75"/>
                  <a:pt x="75" y="75"/>
                  <a:pt x="75" y="75"/>
                </a:cubicBezTo>
                <a:cubicBezTo>
                  <a:pt x="75" y="75"/>
                  <a:pt x="75" y="75"/>
                  <a:pt x="75" y="75"/>
                </a:cubicBezTo>
                <a:cubicBezTo>
                  <a:pt x="74" y="77"/>
                  <a:pt x="73" y="79"/>
                  <a:pt x="70" y="79"/>
                </a:cubicBezTo>
                <a:cubicBezTo>
                  <a:pt x="70" y="79"/>
                  <a:pt x="70" y="79"/>
                  <a:pt x="70" y="79"/>
                </a:cubicBezTo>
                <a:cubicBezTo>
                  <a:pt x="70" y="79"/>
                  <a:pt x="70" y="79"/>
                  <a:pt x="70" y="79"/>
                </a:cubicBezTo>
                <a:cubicBezTo>
                  <a:pt x="66" y="79"/>
                  <a:pt x="61" y="79"/>
                  <a:pt x="57" y="79"/>
                </a:cubicBezTo>
                <a:cubicBezTo>
                  <a:pt x="55" y="79"/>
                  <a:pt x="54" y="79"/>
                  <a:pt x="53" y="77"/>
                </a:cubicBezTo>
                <a:cubicBezTo>
                  <a:pt x="51" y="73"/>
                  <a:pt x="49" y="69"/>
                  <a:pt x="47" y="64"/>
                </a:cubicBezTo>
                <a:cubicBezTo>
                  <a:pt x="47" y="64"/>
                  <a:pt x="47" y="63"/>
                  <a:pt x="47" y="63"/>
                </a:cubicBezTo>
                <a:cubicBezTo>
                  <a:pt x="47" y="62"/>
                  <a:pt x="47" y="62"/>
                  <a:pt x="47" y="62"/>
                </a:cubicBezTo>
                <a:cubicBezTo>
                  <a:pt x="57" y="13"/>
                  <a:pt x="57" y="13"/>
                  <a:pt x="57" y="13"/>
                </a:cubicBezTo>
                <a:cubicBezTo>
                  <a:pt x="57" y="12"/>
                  <a:pt x="58" y="11"/>
                  <a:pt x="59" y="10"/>
                </a:cubicBezTo>
                <a:cubicBezTo>
                  <a:pt x="60" y="9"/>
                  <a:pt x="61" y="9"/>
                  <a:pt x="62" y="9"/>
                </a:cubicBezTo>
                <a:cubicBezTo>
                  <a:pt x="75" y="9"/>
                  <a:pt x="75" y="9"/>
                  <a:pt x="75" y="9"/>
                </a:cubicBezTo>
                <a:cubicBezTo>
                  <a:pt x="76" y="9"/>
                  <a:pt x="76" y="9"/>
                  <a:pt x="76" y="9"/>
                </a:cubicBezTo>
                <a:cubicBezTo>
                  <a:pt x="77" y="9"/>
                  <a:pt x="78" y="9"/>
                  <a:pt x="79" y="10"/>
                </a:cubicBezTo>
                <a:cubicBezTo>
                  <a:pt x="79" y="10"/>
                  <a:pt x="79" y="10"/>
                  <a:pt x="79" y="10"/>
                </a:cubicBezTo>
                <a:close/>
                <a:moveTo>
                  <a:pt x="41" y="78"/>
                </a:moveTo>
                <a:cubicBezTo>
                  <a:pt x="29" y="78"/>
                  <a:pt x="29" y="78"/>
                  <a:pt x="29" y="78"/>
                </a:cubicBezTo>
                <a:cubicBezTo>
                  <a:pt x="29" y="78"/>
                  <a:pt x="29" y="78"/>
                  <a:pt x="29" y="78"/>
                </a:cubicBezTo>
                <a:cubicBezTo>
                  <a:pt x="28" y="78"/>
                  <a:pt x="28" y="78"/>
                  <a:pt x="28" y="78"/>
                </a:cubicBezTo>
                <a:cubicBezTo>
                  <a:pt x="28" y="79"/>
                  <a:pt x="29" y="80"/>
                  <a:pt x="30" y="81"/>
                </a:cubicBezTo>
                <a:cubicBezTo>
                  <a:pt x="31" y="82"/>
                  <a:pt x="33" y="83"/>
                  <a:pt x="35" y="83"/>
                </a:cubicBezTo>
                <a:cubicBezTo>
                  <a:pt x="37" y="83"/>
                  <a:pt x="39" y="82"/>
                  <a:pt x="40" y="81"/>
                </a:cubicBezTo>
                <a:cubicBezTo>
                  <a:pt x="41" y="80"/>
                  <a:pt x="42" y="79"/>
                  <a:pt x="42" y="78"/>
                </a:cubicBezTo>
                <a:cubicBezTo>
                  <a:pt x="42" y="78"/>
                  <a:pt x="42" y="78"/>
                  <a:pt x="41" y="78"/>
                </a:cubicBezTo>
                <a:close/>
                <a:moveTo>
                  <a:pt x="25" y="24"/>
                </a:moveTo>
                <a:cubicBezTo>
                  <a:pt x="33" y="3"/>
                  <a:pt x="33" y="3"/>
                  <a:pt x="33" y="3"/>
                </a:cubicBezTo>
                <a:cubicBezTo>
                  <a:pt x="34" y="2"/>
                  <a:pt x="34" y="2"/>
                  <a:pt x="35" y="2"/>
                </a:cubicBezTo>
                <a:cubicBezTo>
                  <a:pt x="35" y="2"/>
                  <a:pt x="36" y="2"/>
                  <a:pt x="36" y="3"/>
                </a:cubicBezTo>
                <a:cubicBezTo>
                  <a:pt x="45" y="24"/>
                  <a:pt x="45" y="24"/>
                  <a:pt x="45" y="24"/>
                </a:cubicBezTo>
                <a:cubicBezTo>
                  <a:pt x="45" y="25"/>
                  <a:pt x="45" y="25"/>
                  <a:pt x="45" y="25"/>
                </a:cubicBezTo>
                <a:cubicBezTo>
                  <a:pt x="45" y="64"/>
                  <a:pt x="45" y="64"/>
                  <a:pt x="45" y="64"/>
                </a:cubicBezTo>
                <a:cubicBezTo>
                  <a:pt x="46" y="65"/>
                  <a:pt x="46" y="66"/>
                  <a:pt x="46" y="68"/>
                </a:cubicBezTo>
                <a:cubicBezTo>
                  <a:pt x="46" y="73"/>
                  <a:pt x="46" y="73"/>
                  <a:pt x="46" y="73"/>
                </a:cubicBezTo>
                <a:cubicBezTo>
                  <a:pt x="46" y="74"/>
                  <a:pt x="46" y="76"/>
                  <a:pt x="45" y="77"/>
                </a:cubicBezTo>
                <a:cubicBezTo>
                  <a:pt x="45" y="77"/>
                  <a:pt x="45" y="77"/>
                  <a:pt x="45" y="77"/>
                </a:cubicBezTo>
                <a:cubicBezTo>
                  <a:pt x="45" y="77"/>
                  <a:pt x="45" y="77"/>
                  <a:pt x="45" y="77"/>
                </a:cubicBezTo>
                <a:cubicBezTo>
                  <a:pt x="45" y="79"/>
                  <a:pt x="44" y="81"/>
                  <a:pt x="42" y="83"/>
                </a:cubicBezTo>
                <a:cubicBezTo>
                  <a:pt x="40" y="84"/>
                  <a:pt x="38" y="85"/>
                  <a:pt x="35" y="85"/>
                </a:cubicBezTo>
                <a:cubicBezTo>
                  <a:pt x="32" y="85"/>
                  <a:pt x="30" y="84"/>
                  <a:pt x="28" y="83"/>
                </a:cubicBezTo>
                <a:cubicBezTo>
                  <a:pt x="26" y="81"/>
                  <a:pt x="25" y="79"/>
                  <a:pt x="25" y="77"/>
                </a:cubicBezTo>
                <a:cubicBezTo>
                  <a:pt x="25" y="77"/>
                  <a:pt x="25" y="77"/>
                  <a:pt x="25" y="77"/>
                </a:cubicBezTo>
                <a:cubicBezTo>
                  <a:pt x="25" y="77"/>
                  <a:pt x="25" y="77"/>
                  <a:pt x="25" y="77"/>
                </a:cubicBezTo>
                <a:cubicBezTo>
                  <a:pt x="24" y="76"/>
                  <a:pt x="24" y="74"/>
                  <a:pt x="24" y="73"/>
                </a:cubicBezTo>
                <a:cubicBezTo>
                  <a:pt x="24" y="73"/>
                  <a:pt x="24" y="73"/>
                  <a:pt x="24" y="73"/>
                </a:cubicBezTo>
                <a:cubicBezTo>
                  <a:pt x="23" y="73"/>
                  <a:pt x="23" y="73"/>
                  <a:pt x="23" y="73"/>
                </a:cubicBezTo>
                <a:cubicBezTo>
                  <a:pt x="23" y="73"/>
                  <a:pt x="23" y="73"/>
                  <a:pt x="23" y="73"/>
                </a:cubicBezTo>
                <a:cubicBezTo>
                  <a:pt x="23" y="68"/>
                  <a:pt x="23" y="68"/>
                  <a:pt x="23" y="68"/>
                </a:cubicBezTo>
                <a:cubicBezTo>
                  <a:pt x="23" y="66"/>
                  <a:pt x="24" y="65"/>
                  <a:pt x="25" y="64"/>
                </a:cubicBezTo>
                <a:cubicBezTo>
                  <a:pt x="25" y="64"/>
                  <a:pt x="25" y="64"/>
                  <a:pt x="25" y="64"/>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lose/>
                <a:moveTo>
                  <a:pt x="39" y="26"/>
                </a:moveTo>
                <a:cubicBezTo>
                  <a:pt x="39" y="63"/>
                  <a:pt x="39" y="63"/>
                  <a:pt x="39" y="63"/>
                </a:cubicBezTo>
                <a:cubicBezTo>
                  <a:pt x="41" y="63"/>
                  <a:pt x="41" y="63"/>
                  <a:pt x="41" y="63"/>
                </a:cubicBezTo>
                <a:cubicBezTo>
                  <a:pt x="42" y="63"/>
                  <a:pt x="42" y="63"/>
                  <a:pt x="42" y="63"/>
                </a:cubicBezTo>
                <a:cubicBezTo>
                  <a:pt x="42" y="26"/>
                  <a:pt x="42" y="26"/>
                  <a:pt x="42" y="26"/>
                </a:cubicBezTo>
                <a:cubicBezTo>
                  <a:pt x="39" y="26"/>
                  <a:pt x="39" y="26"/>
                  <a:pt x="39" y="26"/>
                </a:cubicBezTo>
                <a:close/>
                <a:moveTo>
                  <a:pt x="37" y="63"/>
                </a:moveTo>
                <a:cubicBezTo>
                  <a:pt x="37" y="26"/>
                  <a:pt x="37" y="26"/>
                  <a:pt x="37" y="26"/>
                </a:cubicBezTo>
                <a:cubicBezTo>
                  <a:pt x="32" y="26"/>
                  <a:pt x="32" y="26"/>
                  <a:pt x="32" y="26"/>
                </a:cubicBezTo>
                <a:cubicBezTo>
                  <a:pt x="32" y="63"/>
                  <a:pt x="32" y="63"/>
                  <a:pt x="32" y="63"/>
                </a:cubicBezTo>
                <a:cubicBezTo>
                  <a:pt x="37" y="63"/>
                  <a:pt x="37" y="63"/>
                  <a:pt x="37" y="63"/>
                </a:cubicBezTo>
                <a:close/>
                <a:moveTo>
                  <a:pt x="38" y="15"/>
                </a:moveTo>
                <a:cubicBezTo>
                  <a:pt x="31" y="15"/>
                  <a:pt x="31" y="15"/>
                  <a:pt x="31" y="15"/>
                </a:cubicBezTo>
                <a:cubicBezTo>
                  <a:pt x="28" y="24"/>
                  <a:pt x="28" y="24"/>
                  <a:pt x="28" y="24"/>
                </a:cubicBezTo>
                <a:cubicBezTo>
                  <a:pt x="42" y="24"/>
                  <a:pt x="42" y="24"/>
                  <a:pt x="42" y="24"/>
                </a:cubicBezTo>
                <a:cubicBezTo>
                  <a:pt x="38" y="15"/>
                  <a:pt x="38" y="15"/>
                  <a:pt x="38" y="15"/>
                </a:cubicBezTo>
                <a:close/>
                <a:moveTo>
                  <a:pt x="29" y="67"/>
                </a:moveTo>
                <a:cubicBezTo>
                  <a:pt x="27" y="67"/>
                  <a:pt x="27" y="67"/>
                  <a:pt x="27" y="67"/>
                </a:cubicBezTo>
                <a:cubicBezTo>
                  <a:pt x="27" y="74"/>
                  <a:pt x="27" y="74"/>
                  <a:pt x="27" y="74"/>
                </a:cubicBezTo>
                <a:cubicBezTo>
                  <a:pt x="29" y="74"/>
                  <a:pt x="29" y="74"/>
                  <a:pt x="29" y="74"/>
                </a:cubicBezTo>
                <a:cubicBezTo>
                  <a:pt x="29" y="67"/>
                  <a:pt x="29" y="67"/>
                  <a:pt x="29" y="67"/>
                </a:cubicBezTo>
                <a:close/>
                <a:moveTo>
                  <a:pt x="34" y="67"/>
                </a:moveTo>
                <a:cubicBezTo>
                  <a:pt x="32" y="67"/>
                  <a:pt x="32" y="67"/>
                  <a:pt x="32" y="67"/>
                </a:cubicBezTo>
                <a:cubicBezTo>
                  <a:pt x="32" y="74"/>
                  <a:pt x="32" y="74"/>
                  <a:pt x="32" y="74"/>
                </a:cubicBezTo>
                <a:cubicBezTo>
                  <a:pt x="34" y="74"/>
                  <a:pt x="34" y="74"/>
                  <a:pt x="34" y="74"/>
                </a:cubicBezTo>
                <a:cubicBezTo>
                  <a:pt x="34" y="67"/>
                  <a:pt x="34" y="67"/>
                  <a:pt x="34" y="67"/>
                </a:cubicBezTo>
                <a:close/>
                <a:moveTo>
                  <a:pt x="39" y="67"/>
                </a:moveTo>
                <a:cubicBezTo>
                  <a:pt x="36" y="67"/>
                  <a:pt x="36" y="67"/>
                  <a:pt x="36" y="67"/>
                </a:cubicBezTo>
                <a:cubicBezTo>
                  <a:pt x="36" y="74"/>
                  <a:pt x="36" y="74"/>
                  <a:pt x="36" y="74"/>
                </a:cubicBezTo>
                <a:cubicBezTo>
                  <a:pt x="39" y="74"/>
                  <a:pt x="39" y="74"/>
                  <a:pt x="39" y="74"/>
                </a:cubicBezTo>
                <a:cubicBezTo>
                  <a:pt x="39" y="67"/>
                  <a:pt x="39" y="67"/>
                  <a:pt x="39" y="67"/>
                </a:cubicBezTo>
                <a:close/>
                <a:moveTo>
                  <a:pt x="43" y="67"/>
                </a:moveTo>
                <a:cubicBezTo>
                  <a:pt x="41" y="67"/>
                  <a:pt x="41" y="67"/>
                  <a:pt x="41" y="67"/>
                </a:cubicBezTo>
                <a:cubicBezTo>
                  <a:pt x="41" y="74"/>
                  <a:pt x="41" y="74"/>
                  <a:pt x="41" y="74"/>
                </a:cubicBezTo>
                <a:cubicBezTo>
                  <a:pt x="43" y="74"/>
                  <a:pt x="43" y="74"/>
                  <a:pt x="43" y="74"/>
                </a:cubicBezTo>
                <a:cubicBezTo>
                  <a:pt x="43" y="67"/>
                  <a:pt x="43" y="67"/>
                  <a:pt x="43" y="67"/>
                </a:cubicBezTo>
                <a:close/>
                <a:moveTo>
                  <a:pt x="43" y="66"/>
                </a:moveTo>
                <a:cubicBezTo>
                  <a:pt x="27" y="66"/>
                  <a:pt x="27" y="66"/>
                  <a:pt x="27" y="66"/>
                </a:cubicBezTo>
                <a:cubicBezTo>
                  <a:pt x="27" y="66"/>
                  <a:pt x="27" y="66"/>
                  <a:pt x="27" y="66"/>
                </a:cubicBezTo>
                <a:cubicBezTo>
                  <a:pt x="26" y="66"/>
                  <a:pt x="26" y="67"/>
                  <a:pt x="26" y="68"/>
                </a:cubicBezTo>
                <a:cubicBezTo>
                  <a:pt x="26" y="73"/>
                  <a:pt x="26" y="73"/>
                  <a:pt x="26" y="73"/>
                </a:cubicBezTo>
                <a:cubicBezTo>
                  <a:pt x="26" y="73"/>
                  <a:pt x="26" y="73"/>
                  <a:pt x="26" y="73"/>
                </a:cubicBezTo>
                <a:cubicBezTo>
                  <a:pt x="26" y="73"/>
                  <a:pt x="26" y="73"/>
                  <a:pt x="26" y="73"/>
                </a:cubicBezTo>
                <a:cubicBezTo>
                  <a:pt x="26" y="74"/>
                  <a:pt x="26" y="74"/>
                  <a:pt x="27" y="75"/>
                </a:cubicBezTo>
                <a:cubicBezTo>
                  <a:pt x="27" y="75"/>
                  <a:pt x="27" y="75"/>
                  <a:pt x="27" y="75"/>
                </a:cubicBezTo>
                <a:cubicBezTo>
                  <a:pt x="42" y="75"/>
                  <a:pt x="42" y="75"/>
                  <a:pt x="42" y="75"/>
                </a:cubicBezTo>
                <a:cubicBezTo>
                  <a:pt x="43" y="75"/>
                  <a:pt x="43" y="75"/>
                  <a:pt x="43" y="75"/>
                </a:cubicBezTo>
                <a:cubicBezTo>
                  <a:pt x="44" y="74"/>
                  <a:pt x="44" y="74"/>
                  <a:pt x="44" y="73"/>
                </a:cubicBezTo>
                <a:cubicBezTo>
                  <a:pt x="44" y="68"/>
                  <a:pt x="44" y="68"/>
                  <a:pt x="44" y="68"/>
                </a:cubicBezTo>
                <a:cubicBezTo>
                  <a:pt x="44" y="67"/>
                  <a:pt x="44" y="66"/>
                  <a:pt x="43" y="66"/>
                </a:cubicBezTo>
                <a:cubicBezTo>
                  <a:pt x="43" y="66"/>
                  <a:pt x="43" y="66"/>
                  <a:pt x="43" y="66"/>
                </a:cubicBezTo>
                <a:close/>
                <a:moveTo>
                  <a:pt x="10" y="0"/>
                </a:moveTo>
                <a:cubicBezTo>
                  <a:pt x="11" y="0"/>
                  <a:pt x="11" y="0"/>
                  <a:pt x="11" y="0"/>
                </a:cubicBezTo>
                <a:cubicBezTo>
                  <a:pt x="11" y="7"/>
                  <a:pt x="11" y="7"/>
                  <a:pt x="11" y="7"/>
                </a:cubicBezTo>
                <a:cubicBezTo>
                  <a:pt x="9" y="8"/>
                  <a:pt x="8" y="9"/>
                  <a:pt x="8" y="11"/>
                </a:cubicBezTo>
                <a:cubicBezTo>
                  <a:pt x="8" y="12"/>
                  <a:pt x="10" y="14"/>
                  <a:pt x="11" y="14"/>
                </a:cubicBezTo>
                <a:cubicBezTo>
                  <a:pt x="13" y="14"/>
                  <a:pt x="15" y="12"/>
                  <a:pt x="15" y="11"/>
                </a:cubicBezTo>
                <a:cubicBezTo>
                  <a:pt x="15" y="9"/>
                  <a:pt x="14" y="8"/>
                  <a:pt x="12" y="7"/>
                </a:cubicBezTo>
                <a:cubicBezTo>
                  <a:pt x="12" y="0"/>
                  <a:pt x="12" y="0"/>
                  <a:pt x="12" y="0"/>
                </a:cubicBezTo>
                <a:cubicBezTo>
                  <a:pt x="13" y="0"/>
                  <a:pt x="13" y="0"/>
                  <a:pt x="13" y="0"/>
                </a:cubicBezTo>
                <a:cubicBezTo>
                  <a:pt x="13" y="4"/>
                  <a:pt x="16" y="7"/>
                  <a:pt x="19" y="10"/>
                </a:cubicBezTo>
                <a:cubicBezTo>
                  <a:pt x="16" y="23"/>
                  <a:pt x="16" y="23"/>
                  <a:pt x="16" y="23"/>
                </a:cubicBezTo>
                <a:cubicBezTo>
                  <a:pt x="11" y="23"/>
                  <a:pt x="11" y="23"/>
                  <a:pt x="11" y="23"/>
                </a:cubicBezTo>
                <a:cubicBezTo>
                  <a:pt x="11" y="23"/>
                  <a:pt x="11" y="23"/>
                  <a:pt x="11" y="23"/>
                </a:cubicBezTo>
                <a:cubicBezTo>
                  <a:pt x="7" y="23"/>
                  <a:pt x="7" y="23"/>
                  <a:pt x="7" y="23"/>
                </a:cubicBezTo>
                <a:cubicBezTo>
                  <a:pt x="4" y="10"/>
                  <a:pt x="4" y="10"/>
                  <a:pt x="4" y="10"/>
                </a:cubicBezTo>
                <a:cubicBezTo>
                  <a:pt x="7" y="7"/>
                  <a:pt x="10" y="4"/>
                  <a:pt x="10" y="0"/>
                </a:cubicBezTo>
                <a:close/>
                <a:moveTo>
                  <a:pt x="3" y="41"/>
                </a:moveTo>
                <a:cubicBezTo>
                  <a:pt x="20" y="41"/>
                  <a:pt x="20" y="41"/>
                  <a:pt x="20" y="41"/>
                </a:cubicBezTo>
                <a:cubicBezTo>
                  <a:pt x="16" y="24"/>
                  <a:pt x="16" y="24"/>
                  <a:pt x="16" y="24"/>
                </a:cubicBezTo>
                <a:cubicBezTo>
                  <a:pt x="7" y="24"/>
                  <a:pt x="7" y="24"/>
                  <a:pt x="7" y="24"/>
                </a:cubicBezTo>
                <a:cubicBezTo>
                  <a:pt x="3" y="41"/>
                  <a:pt x="3" y="41"/>
                  <a:pt x="3" y="41"/>
                </a:cubicBezTo>
                <a:close/>
                <a:moveTo>
                  <a:pt x="6" y="40"/>
                </a:moveTo>
                <a:cubicBezTo>
                  <a:pt x="8" y="25"/>
                  <a:pt x="8" y="25"/>
                  <a:pt x="8" y="25"/>
                </a:cubicBezTo>
                <a:cubicBezTo>
                  <a:pt x="11" y="25"/>
                  <a:pt x="11" y="25"/>
                  <a:pt x="11" y="25"/>
                </a:cubicBezTo>
                <a:cubicBezTo>
                  <a:pt x="11" y="40"/>
                  <a:pt x="11" y="40"/>
                  <a:pt x="11" y="40"/>
                </a:cubicBezTo>
                <a:cubicBezTo>
                  <a:pt x="6" y="40"/>
                  <a:pt x="6" y="40"/>
                  <a:pt x="6" y="40"/>
                </a:cubicBezTo>
                <a:close/>
                <a:moveTo>
                  <a:pt x="3" y="42"/>
                </a:moveTo>
                <a:cubicBezTo>
                  <a:pt x="9" y="42"/>
                  <a:pt x="14" y="42"/>
                  <a:pt x="20" y="42"/>
                </a:cubicBezTo>
                <a:cubicBezTo>
                  <a:pt x="22" y="56"/>
                  <a:pt x="21" y="69"/>
                  <a:pt x="15" y="82"/>
                </a:cubicBezTo>
                <a:cubicBezTo>
                  <a:pt x="9" y="82"/>
                  <a:pt x="9" y="82"/>
                  <a:pt x="9" y="82"/>
                </a:cubicBezTo>
                <a:cubicBezTo>
                  <a:pt x="3" y="70"/>
                  <a:pt x="0" y="56"/>
                  <a:pt x="3" y="42"/>
                </a:cubicBezTo>
                <a:close/>
                <a:moveTo>
                  <a:pt x="50" y="63"/>
                </a:moveTo>
                <a:cubicBezTo>
                  <a:pt x="50" y="65"/>
                  <a:pt x="50" y="65"/>
                  <a:pt x="50" y="65"/>
                </a:cubicBezTo>
                <a:cubicBezTo>
                  <a:pt x="66" y="64"/>
                  <a:pt x="66" y="64"/>
                  <a:pt x="66" y="64"/>
                </a:cubicBezTo>
                <a:cubicBezTo>
                  <a:pt x="71" y="77"/>
                  <a:pt x="71" y="77"/>
                  <a:pt x="71" y="77"/>
                </a:cubicBezTo>
                <a:cubicBezTo>
                  <a:pt x="72" y="76"/>
                  <a:pt x="72" y="76"/>
                  <a:pt x="72" y="76"/>
                </a:cubicBezTo>
                <a:cubicBezTo>
                  <a:pt x="67" y="64"/>
                  <a:pt x="67" y="64"/>
                  <a:pt x="67" y="64"/>
                </a:cubicBezTo>
                <a:cubicBezTo>
                  <a:pt x="70" y="49"/>
                  <a:pt x="70" y="49"/>
                  <a:pt x="70" y="49"/>
                </a:cubicBezTo>
                <a:cubicBezTo>
                  <a:pt x="69" y="49"/>
                  <a:pt x="69" y="49"/>
                  <a:pt x="69" y="49"/>
                </a:cubicBezTo>
                <a:cubicBezTo>
                  <a:pt x="66" y="63"/>
                  <a:pt x="66" y="63"/>
                  <a:pt x="66" y="63"/>
                </a:cubicBezTo>
                <a:cubicBezTo>
                  <a:pt x="50" y="63"/>
                  <a:pt x="50" y="63"/>
                  <a:pt x="50" y="63"/>
                </a:cubicBezTo>
                <a:close/>
                <a:moveTo>
                  <a:pt x="54" y="45"/>
                </a:moveTo>
                <a:cubicBezTo>
                  <a:pt x="69" y="45"/>
                  <a:pt x="69" y="45"/>
                  <a:pt x="69" y="45"/>
                </a:cubicBezTo>
                <a:cubicBezTo>
                  <a:pt x="76" y="13"/>
                  <a:pt x="76" y="13"/>
                  <a:pt x="76" y="13"/>
                </a:cubicBezTo>
                <a:cubicBezTo>
                  <a:pt x="76" y="13"/>
                  <a:pt x="76" y="13"/>
                  <a:pt x="76" y="12"/>
                </a:cubicBezTo>
                <a:cubicBezTo>
                  <a:pt x="76" y="12"/>
                  <a:pt x="76" y="12"/>
                  <a:pt x="76" y="12"/>
                </a:cubicBezTo>
                <a:cubicBezTo>
                  <a:pt x="76" y="12"/>
                  <a:pt x="76" y="12"/>
                  <a:pt x="76" y="12"/>
                </a:cubicBezTo>
                <a:cubicBezTo>
                  <a:pt x="76" y="12"/>
                  <a:pt x="76" y="12"/>
                  <a:pt x="76" y="12"/>
                </a:cubicBezTo>
                <a:cubicBezTo>
                  <a:pt x="76" y="12"/>
                  <a:pt x="76" y="12"/>
                  <a:pt x="75" y="12"/>
                </a:cubicBezTo>
                <a:cubicBezTo>
                  <a:pt x="62" y="12"/>
                  <a:pt x="62" y="12"/>
                  <a:pt x="62" y="12"/>
                </a:cubicBezTo>
                <a:cubicBezTo>
                  <a:pt x="62" y="12"/>
                  <a:pt x="61" y="12"/>
                  <a:pt x="61" y="13"/>
                </a:cubicBezTo>
                <a:cubicBezTo>
                  <a:pt x="61" y="13"/>
                  <a:pt x="60" y="14"/>
                  <a:pt x="60" y="14"/>
                </a:cubicBezTo>
                <a:cubicBezTo>
                  <a:pt x="54" y="45"/>
                  <a:pt x="54" y="45"/>
                  <a:pt x="54" y="45"/>
                </a:cubicBezTo>
                <a:close/>
                <a:moveTo>
                  <a:pt x="73" y="47"/>
                </a:moveTo>
                <a:cubicBezTo>
                  <a:pt x="76" y="55"/>
                  <a:pt x="76" y="55"/>
                  <a:pt x="76" y="55"/>
                </a:cubicBezTo>
                <a:cubicBezTo>
                  <a:pt x="82" y="26"/>
                  <a:pt x="82" y="26"/>
                  <a:pt x="82" y="26"/>
                </a:cubicBezTo>
                <a:cubicBezTo>
                  <a:pt x="82" y="26"/>
                  <a:pt x="82" y="25"/>
                  <a:pt x="81" y="24"/>
                </a:cubicBezTo>
                <a:cubicBezTo>
                  <a:pt x="79" y="18"/>
                  <a:pt x="79" y="18"/>
                  <a:pt x="79" y="18"/>
                </a:cubicBezTo>
                <a:lnTo>
                  <a:pt x="73" y="4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7" name="Freeform 282"/>
          <p:cNvSpPr>
            <a:spLocks noEditPoints="1"/>
          </p:cNvSpPr>
          <p:nvPr/>
        </p:nvSpPr>
        <p:spPr bwMode="auto">
          <a:xfrm>
            <a:off x="473359" y="4640399"/>
            <a:ext cx="416897" cy="419079"/>
          </a:xfrm>
          <a:custGeom>
            <a:avLst/>
            <a:gdLst>
              <a:gd name="T0" fmla="*/ 22 w 81"/>
              <a:gd name="T1" fmla="*/ 44 h 81"/>
              <a:gd name="T2" fmla="*/ 23 w 81"/>
              <a:gd name="T3" fmla="*/ 50 h 81"/>
              <a:gd name="T4" fmla="*/ 24 w 81"/>
              <a:gd name="T5" fmla="*/ 46 h 81"/>
              <a:gd name="T6" fmla="*/ 19 w 81"/>
              <a:gd name="T7" fmla="*/ 39 h 81"/>
              <a:gd name="T8" fmla="*/ 18 w 81"/>
              <a:gd name="T9" fmla="*/ 34 h 81"/>
              <a:gd name="T10" fmla="*/ 29 w 81"/>
              <a:gd name="T11" fmla="*/ 34 h 81"/>
              <a:gd name="T12" fmla="*/ 24 w 81"/>
              <a:gd name="T13" fmla="*/ 38 h 81"/>
              <a:gd name="T14" fmla="*/ 24 w 81"/>
              <a:gd name="T15" fmla="*/ 33 h 81"/>
              <a:gd name="T16" fmla="*/ 23 w 81"/>
              <a:gd name="T17" fmla="*/ 36 h 81"/>
              <a:gd name="T18" fmla="*/ 28 w 81"/>
              <a:gd name="T19" fmla="*/ 43 h 81"/>
              <a:gd name="T20" fmla="*/ 29 w 81"/>
              <a:gd name="T21" fmla="*/ 49 h 81"/>
              <a:gd name="T22" fmla="*/ 18 w 81"/>
              <a:gd name="T23" fmla="*/ 49 h 81"/>
              <a:gd name="T24" fmla="*/ 25 w 81"/>
              <a:gd name="T25" fmla="*/ 0 h 81"/>
              <a:gd name="T26" fmla="*/ 12 w 81"/>
              <a:gd name="T27" fmla="*/ 12 h 81"/>
              <a:gd name="T28" fmla="*/ 1 w 81"/>
              <a:gd name="T29" fmla="*/ 23 h 81"/>
              <a:gd name="T30" fmla="*/ 0 w 81"/>
              <a:gd name="T31" fmla="*/ 41 h 81"/>
              <a:gd name="T32" fmla="*/ 1 w 81"/>
              <a:gd name="T33" fmla="*/ 58 h 81"/>
              <a:gd name="T34" fmla="*/ 23 w 81"/>
              <a:gd name="T35" fmla="*/ 81 h 81"/>
              <a:gd name="T36" fmla="*/ 25 w 81"/>
              <a:gd name="T37" fmla="*/ 81 h 81"/>
              <a:gd name="T38" fmla="*/ 56 w 81"/>
              <a:gd name="T39" fmla="*/ 81 h 81"/>
              <a:gd name="T40" fmla="*/ 69 w 81"/>
              <a:gd name="T41" fmla="*/ 70 h 81"/>
              <a:gd name="T42" fmla="*/ 80 w 81"/>
              <a:gd name="T43" fmla="*/ 59 h 81"/>
              <a:gd name="T44" fmla="*/ 81 w 81"/>
              <a:gd name="T45" fmla="*/ 41 h 81"/>
              <a:gd name="T46" fmla="*/ 80 w 81"/>
              <a:gd name="T47" fmla="*/ 23 h 81"/>
              <a:gd name="T48" fmla="*/ 58 w 81"/>
              <a:gd name="T49" fmla="*/ 1 h 81"/>
              <a:gd name="T50" fmla="*/ 56 w 81"/>
              <a:gd name="T51" fmla="*/ 1 h 81"/>
              <a:gd name="T52" fmla="*/ 25 w 81"/>
              <a:gd name="T53" fmla="*/ 0 h 81"/>
              <a:gd name="T54" fmla="*/ 17 w 81"/>
              <a:gd name="T55" fmla="*/ 23 h 81"/>
              <a:gd name="T56" fmla="*/ 11 w 81"/>
              <a:gd name="T57" fmla="*/ 29 h 81"/>
              <a:gd name="T58" fmla="*/ 23 w 81"/>
              <a:gd name="T59" fmla="*/ 65 h 81"/>
              <a:gd name="T60" fmla="*/ 28 w 81"/>
              <a:gd name="T61" fmla="*/ 70 h 81"/>
              <a:gd name="T62" fmla="*/ 65 w 81"/>
              <a:gd name="T63" fmla="*/ 59 h 81"/>
              <a:gd name="T64" fmla="*/ 70 w 81"/>
              <a:gd name="T65" fmla="*/ 53 h 81"/>
              <a:gd name="T66" fmla="*/ 58 w 81"/>
              <a:gd name="T67" fmla="*/ 17 h 81"/>
              <a:gd name="T68" fmla="*/ 53 w 81"/>
              <a:gd name="T69" fmla="*/ 12 h 81"/>
              <a:gd name="T70" fmla="*/ 41 w 81"/>
              <a:gd name="T71" fmla="*/ 33 h 81"/>
              <a:gd name="T72" fmla="*/ 38 w 81"/>
              <a:gd name="T73" fmla="*/ 53 h 81"/>
              <a:gd name="T74" fmla="*/ 33 w 81"/>
              <a:gd name="T75" fmla="*/ 33 h 81"/>
              <a:gd name="T76" fmla="*/ 30 w 81"/>
              <a:gd name="T77" fmla="*/ 30 h 81"/>
              <a:gd name="T78" fmla="*/ 41 w 81"/>
              <a:gd name="T79" fmla="*/ 33 h 81"/>
              <a:gd name="T80" fmla="*/ 42 w 81"/>
              <a:gd name="T81" fmla="*/ 34 h 81"/>
              <a:gd name="T82" fmla="*/ 53 w 81"/>
              <a:gd name="T83" fmla="*/ 34 h 81"/>
              <a:gd name="T84" fmla="*/ 52 w 81"/>
              <a:gd name="T85" fmla="*/ 52 h 81"/>
              <a:gd name="T86" fmla="*/ 42 w 81"/>
              <a:gd name="T87" fmla="*/ 49 h 81"/>
              <a:gd name="T88" fmla="*/ 47 w 81"/>
              <a:gd name="T89" fmla="*/ 50 h 81"/>
              <a:gd name="T90" fmla="*/ 47 w 81"/>
              <a:gd name="T91" fmla="*/ 34 h 81"/>
              <a:gd name="T92" fmla="*/ 48 w 81"/>
              <a:gd name="T93" fmla="*/ 34 h 81"/>
              <a:gd name="T94" fmla="*/ 59 w 81"/>
              <a:gd name="T95" fmla="*/ 45 h 81"/>
              <a:gd name="T96" fmla="*/ 54 w 81"/>
              <a:gd name="T97" fmla="*/ 53 h 81"/>
              <a:gd name="T98" fmla="*/ 59 w 81"/>
              <a:gd name="T99" fmla="*/ 30 h 81"/>
              <a:gd name="T100" fmla="*/ 66 w 81"/>
              <a:gd name="T101" fmla="*/ 34 h 81"/>
              <a:gd name="T102" fmla="*/ 64 w 81"/>
              <a:gd name="T103" fmla="*/ 44 h 81"/>
              <a:gd name="T104" fmla="*/ 61 w 81"/>
              <a:gd name="T105" fmla="*/ 40 h 81"/>
              <a:gd name="T106" fmla="*/ 59 w 81"/>
              <a:gd name="T107" fmla="*/ 33 h 81"/>
              <a:gd name="T108" fmla="*/ 61 w 81"/>
              <a:gd name="T109" fmla="*/ 4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1" h="81">
                <a:moveTo>
                  <a:pt x="18" y="44"/>
                </a:moveTo>
                <a:cubicBezTo>
                  <a:pt x="22" y="44"/>
                  <a:pt x="22" y="44"/>
                  <a:pt x="22" y="44"/>
                </a:cubicBezTo>
                <a:cubicBezTo>
                  <a:pt x="22" y="49"/>
                  <a:pt x="22" y="49"/>
                  <a:pt x="22" y="49"/>
                </a:cubicBezTo>
                <a:cubicBezTo>
                  <a:pt x="22" y="50"/>
                  <a:pt x="23" y="50"/>
                  <a:pt x="23" y="50"/>
                </a:cubicBezTo>
                <a:cubicBezTo>
                  <a:pt x="24" y="50"/>
                  <a:pt x="24" y="50"/>
                  <a:pt x="24" y="49"/>
                </a:cubicBezTo>
                <a:cubicBezTo>
                  <a:pt x="24" y="46"/>
                  <a:pt x="24" y="46"/>
                  <a:pt x="24" y="46"/>
                </a:cubicBezTo>
                <a:cubicBezTo>
                  <a:pt x="24" y="46"/>
                  <a:pt x="24" y="45"/>
                  <a:pt x="23" y="43"/>
                </a:cubicBezTo>
                <a:cubicBezTo>
                  <a:pt x="21" y="41"/>
                  <a:pt x="19" y="40"/>
                  <a:pt x="19" y="39"/>
                </a:cubicBezTo>
                <a:cubicBezTo>
                  <a:pt x="18" y="39"/>
                  <a:pt x="18" y="38"/>
                  <a:pt x="18" y="37"/>
                </a:cubicBezTo>
                <a:cubicBezTo>
                  <a:pt x="18" y="34"/>
                  <a:pt x="18" y="34"/>
                  <a:pt x="18" y="34"/>
                </a:cubicBezTo>
                <a:cubicBezTo>
                  <a:pt x="18" y="31"/>
                  <a:pt x="20" y="30"/>
                  <a:pt x="24" y="30"/>
                </a:cubicBezTo>
                <a:cubicBezTo>
                  <a:pt x="27" y="30"/>
                  <a:pt x="29" y="31"/>
                  <a:pt x="29" y="34"/>
                </a:cubicBezTo>
                <a:cubicBezTo>
                  <a:pt x="29" y="38"/>
                  <a:pt x="29" y="38"/>
                  <a:pt x="29" y="38"/>
                </a:cubicBezTo>
                <a:cubicBezTo>
                  <a:pt x="24" y="38"/>
                  <a:pt x="24" y="38"/>
                  <a:pt x="24" y="38"/>
                </a:cubicBezTo>
                <a:cubicBezTo>
                  <a:pt x="24" y="34"/>
                  <a:pt x="24" y="34"/>
                  <a:pt x="24" y="34"/>
                </a:cubicBezTo>
                <a:cubicBezTo>
                  <a:pt x="24" y="33"/>
                  <a:pt x="24" y="33"/>
                  <a:pt x="24" y="33"/>
                </a:cubicBezTo>
                <a:cubicBezTo>
                  <a:pt x="23" y="33"/>
                  <a:pt x="23" y="34"/>
                  <a:pt x="23" y="34"/>
                </a:cubicBezTo>
                <a:cubicBezTo>
                  <a:pt x="23" y="36"/>
                  <a:pt x="23" y="36"/>
                  <a:pt x="23" y="36"/>
                </a:cubicBezTo>
                <a:cubicBezTo>
                  <a:pt x="23" y="37"/>
                  <a:pt x="23" y="38"/>
                  <a:pt x="25" y="39"/>
                </a:cubicBezTo>
                <a:cubicBezTo>
                  <a:pt x="27" y="41"/>
                  <a:pt x="28" y="42"/>
                  <a:pt x="28" y="43"/>
                </a:cubicBezTo>
                <a:cubicBezTo>
                  <a:pt x="29" y="44"/>
                  <a:pt x="29" y="45"/>
                  <a:pt x="29" y="46"/>
                </a:cubicBezTo>
                <a:cubicBezTo>
                  <a:pt x="29" y="49"/>
                  <a:pt x="29" y="49"/>
                  <a:pt x="29" y="49"/>
                </a:cubicBezTo>
                <a:cubicBezTo>
                  <a:pt x="29" y="52"/>
                  <a:pt x="27" y="53"/>
                  <a:pt x="24" y="53"/>
                </a:cubicBezTo>
                <a:cubicBezTo>
                  <a:pt x="20" y="53"/>
                  <a:pt x="18" y="52"/>
                  <a:pt x="18" y="49"/>
                </a:cubicBezTo>
                <a:cubicBezTo>
                  <a:pt x="18" y="44"/>
                  <a:pt x="18" y="44"/>
                  <a:pt x="18" y="44"/>
                </a:cubicBezTo>
                <a:close/>
                <a:moveTo>
                  <a:pt x="25" y="0"/>
                </a:moveTo>
                <a:cubicBezTo>
                  <a:pt x="24" y="0"/>
                  <a:pt x="24" y="1"/>
                  <a:pt x="23" y="1"/>
                </a:cubicBezTo>
                <a:cubicBezTo>
                  <a:pt x="12" y="12"/>
                  <a:pt x="12" y="12"/>
                  <a:pt x="12" y="12"/>
                </a:cubicBezTo>
                <a:cubicBezTo>
                  <a:pt x="1" y="23"/>
                  <a:pt x="1" y="23"/>
                  <a:pt x="1" y="23"/>
                </a:cubicBezTo>
                <a:cubicBezTo>
                  <a:pt x="1" y="23"/>
                  <a:pt x="1" y="23"/>
                  <a:pt x="1" y="23"/>
                </a:cubicBezTo>
                <a:cubicBezTo>
                  <a:pt x="0" y="24"/>
                  <a:pt x="0" y="24"/>
                  <a:pt x="0" y="25"/>
                </a:cubicBezTo>
                <a:cubicBezTo>
                  <a:pt x="0" y="41"/>
                  <a:pt x="0" y="41"/>
                  <a:pt x="0" y="41"/>
                </a:cubicBezTo>
                <a:cubicBezTo>
                  <a:pt x="0" y="56"/>
                  <a:pt x="0" y="56"/>
                  <a:pt x="0" y="56"/>
                </a:cubicBezTo>
                <a:cubicBezTo>
                  <a:pt x="0" y="57"/>
                  <a:pt x="0" y="58"/>
                  <a:pt x="1" y="58"/>
                </a:cubicBezTo>
                <a:cubicBezTo>
                  <a:pt x="12" y="69"/>
                  <a:pt x="12" y="69"/>
                  <a:pt x="12" y="69"/>
                </a:cubicBezTo>
                <a:cubicBezTo>
                  <a:pt x="23" y="81"/>
                  <a:pt x="23" y="81"/>
                  <a:pt x="23" y="81"/>
                </a:cubicBezTo>
                <a:cubicBezTo>
                  <a:pt x="23" y="81"/>
                  <a:pt x="23" y="81"/>
                  <a:pt x="23" y="81"/>
                </a:cubicBezTo>
                <a:cubicBezTo>
                  <a:pt x="23" y="81"/>
                  <a:pt x="24" y="81"/>
                  <a:pt x="25" y="81"/>
                </a:cubicBezTo>
                <a:cubicBezTo>
                  <a:pt x="40" y="81"/>
                  <a:pt x="40" y="81"/>
                  <a:pt x="40" y="81"/>
                </a:cubicBezTo>
                <a:cubicBezTo>
                  <a:pt x="56" y="81"/>
                  <a:pt x="56" y="81"/>
                  <a:pt x="56" y="81"/>
                </a:cubicBezTo>
                <a:cubicBezTo>
                  <a:pt x="57" y="81"/>
                  <a:pt x="57" y="81"/>
                  <a:pt x="58" y="81"/>
                </a:cubicBezTo>
                <a:cubicBezTo>
                  <a:pt x="69" y="70"/>
                  <a:pt x="69" y="70"/>
                  <a:pt x="69" y="70"/>
                </a:cubicBezTo>
                <a:cubicBezTo>
                  <a:pt x="80" y="59"/>
                  <a:pt x="80" y="59"/>
                  <a:pt x="80" y="59"/>
                </a:cubicBezTo>
                <a:cubicBezTo>
                  <a:pt x="80" y="59"/>
                  <a:pt x="80" y="59"/>
                  <a:pt x="80" y="59"/>
                </a:cubicBezTo>
                <a:cubicBezTo>
                  <a:pt x="81" y="58"/>
                  <a:pt x="81" y="57"/>
                  <a:pt x="81" y="57"/>
                </a:cubicBezTo>
                <a:cubicBezTo>
                  <a:pt x="81" y="41"/>
                  <a:pt x="81" y="41"/>
                  <a:pt x="81" y="41"/>
                </a:cubicBezTo>
                <a:cubicBezTo>
                  <a:pt x="81" y="26"/>
                  <a:pt x="81" y="26"/>
                  <a:pt x="81" y="26"/>
                </a:cubicBezTo>
                <a:cubicBezTo>
                  <a:pt x="81" y="25"/>
                  <a:pt x="81" y="24"/>
                  <a:pt x="80" y="23"/>
                </a:cubicBezTo>
                <a:cubicBezTo>
                  <a:pt x="69" y="12"/>
                  <a:pt x="69" y="12"/>
                  <a:pt x="69" y="12"/>
                </a:cubicBezTo>
                <a:cubicBezTo>
                  <a:pt x="58" y="1"/>
                  <a:pt x="58" y="1"/>
                  <a:pt x="58" y="1"/>
                </a:cubicBezTo>
                <a:cubicBezTo>
                  <a:pt x="58" y="1"/>
                  <a:pt x="58" y="1"/>
                  <a:pt x="58" y="1"/>
                </a:cubicBezTo>
                <a:cubicBezTo>
                  <a:pt x="58" y="1"/>
                  <a:pt x="57" y="1"/>
                  <a:pt x="56" y="1"/>
                </a:cubicBezTo>
                <a:cubicBezTo>
                  <a:pt x="41" y="0"/>
                  <a:pt x="41" y="0"/>
                  <a:pt x="41" y="0"/>
                </a:cubicBezTo>
                <a:cubicBezTo>
                  <a:pt x="25" y="0"/>
                  <a:pt x="25" y="0"/>
                  <a:pt x="25" y="0"/>
                </a:cubicBezTo>
                <a:close/>
                <a:moveTo>
                  <a:pt x="28" y="12"/>
                </a:moveTo>
                <a:cubicBezTo>
                  <a:pt x="17" y="23"/>
                  <a:pt x="17" y="23"/>
                  <a:pt x="17" y="23"/>
                </a:cubicBezTo>
                <a:cubicBezTo>
                  <a:pt x="17" y="23"/>
                  <a:pt x="17" y="23"/>
                  <a:pt x="17" y="23"/>
                </a:cubicBezTo>
                <a:cubicBezTo>
                  <a:pt x="11" y="29"/>
                  <a:pt x="11" y="29"/>
                  <a:pt x="11" y="29"/>
                </a:cubicBezTo>
                <a:cubicBezTo>
                  <a:pt x="11" y="53"/>
                  <a:pt x="11" y="53"/>
                  <a:pt x="11" y="53"/>
                </a:cubicBezTo>
                <a:cubicBezTo>
                  <a:pt x="23" y="65"/>
                  <a:pt x="23" y="65"/>
                  <a:pt x="23" y="65"/>
                </a:cubicBezTo>
                <a:cubicBezTo>
                  <a:pt x="23" y="65"/>
                  <a:pt x="23" y="65"/>
                  <a:pt x="23" y="65"/>
                </a:cubicBezTo>
                <a:cubicBezTo>
                  <a:pt x="28" y="70"/>
                  <a:pt x="28" y="70"/>
                  <a:pt x="28" y="70"/>
                </a:cubicBezTo>
                <a:cubicBezTo>
                  <a:pt x="53" y="70"/>
                  <a:pt x="53" y="70"/>
                  <a:pt x="53" y="70"/>
                </a:cubicBezTo>
                <a:cubicBezTo>
                  <a:pt x="65" y="59"/>
                  <a:pt x="65" y="59"/>
                  <a:pt x="65" y="59"/>
                </a:cubicBezTo>
                <a:cubicBezTo>
                  <a:pt x="65" y="59"/>
                  <a:pt x="65" y="59"/>
                  <a:pt x="65" y="59"/>
                </a:cubicBezTo>
                <a:cubicBezTo>
                  <a:pt x="70" y="53"/>
                  <a:pt x="70" y="53"/>
                  <a:pt x="70" y="53"/>
                </a:cubicBezTo>
                <a:cubicBezTo>
                  <a:pt x="70" y="29"/>
                  <a:pt x="70" y="29"/>
                  <a:pt x="70" y="29"/>
                </a:cubicBezTo>
                <a:cubicBezTo>
                  <a:pt x="58" y="17"/>
                  <a:pt x="58" y="17"/>
                  <a:pt x="58" y="17"/>
                </a:cubicBezTo>
                <a:cubicBezTo>
                  <a:pt x="58" y="17"/>
                  <a:pt x="58" y="17"/>
                  <a:pt x="58" y="17"/>
                </a:cubicBezTo>
                <a:cubicBezTo>
                  <a:pt x="53" y="12"/>
                  <a:pt x="53" y="12"/>
                  <a:pt x="53" y="12"/>
                </a:cubicBezTo>
                <a:cubicBezTo>
                  <a:pt x="28" y="12"/>
                  <a:pt x="28" y="12"/>
                  <a:pt x="28" y="12"/>
                </a:cubicBezTo>
                <a:close/>
                <a:moveTo>
                  <a:pt x="41" y="33"/>
                </a:moveTo>
                <a:cubicBezTo>
                  <a:pt x="38" y="33"/>
                  <a:pt x="38" y="33"/>
                  <a:pt x="38" y="33"/>
                </a:cubicBezTo>
                <a:cubicBezTo>
                  <a:pt x="38" y="53"/>
                  <a:pt x="38" y="53"/>
                  <a:pt x="38" y="53"/>
                </a:cubicBezTo>
                <a:cubicBezTo>
                  <a:pt x="33" y="53"/>
                  <a:pt x="33" y="53"/>
                  <a:pt x="33" y="53"/>
                </a:cubicBezTo>
                <a:cubicBezTo>
                  <a:pt x="33" y="33"/>
                  <a:pt x="33" y="33"/>
                  <a:pt x="33" y="33"/>
                </a:cubicBezTo>
                <a:cubicBezTo>
                  <a:pt x="30" y="33"/>
                  <a:pt x="30" y="33"/>
                  <a:pt x="30" y="33"/>
                </a:cubicBezTo>
                <a:cubicBezTo>
                  <a:pt x="30" y="30"/>
                  <a:pt x="30" y="30"/>
                  <a:pt x="30" y="30"/>
                </a:cubicBezTo>
                <a:cubicBezTo>
                  <a:pt x="41" y="30"/>
                  <a:pt x="41" y="30"/>
                  <a:pt x="41" y="30"/>
                </a:cubicBezTo>
                <a:cubicBezTo>
                  <a:pt x="41" y="33"/>
                  <a:pt x="41" y="33"/>
                  <a:pt x="41" y="33"/>
                </a:cubicBezTo>
                <a:close/>
                <a:moveTo>
                  <a:pt x="42" y="49"/>
                </a:moveTo>
                <a:cubicBezTo>
                  <a:pt x="42" y="34"/>
                  <a:pt x="42" y="34"/>
                  <a:pt x="42" y="34"/>
                </a:cubicBezTo>
                <a:cubicBezTo>
                  <a:pt x="42" y="31"/>
                  <a:pt x="44" y="30"/>
                  <a:pt x="47" y="30"/>
                </a:cubicBezTo>
                <a:cubicBezTo>
                  <a:pt x="51" y="30"/>
                  <a:pt x="53" y="31"/>
                  <a:pt x="53" y="34"/>
                </a:cubicBezTo>
                <a:cubicBezTo>
                  <a:pt x="53" y="49"/>
                  <a:pt x="53" y="49"/>
                  <a:pt x="53" y="49"/>
                </a:cubicBezTo>
                <a:cubicBezTo>
                  <a:pt x="53" y="50"/>
                  <a:pt x="53" y="51"/>
                  <a:pt x="52" y="52"/>
                </a:cubicBezTo>
                <a:cubicBezTo>
                  <a:pt x="50" y="53"/>
                  <a:pt x="49" y="53"/>
                  <a:pt x="47" y="53"/>
                </a:cubicBezTo>
                <a:cubicBezTo>
                  <a:pt x="44" y="53"/>
                  <a:pt x="42" y="52"/>
                  <a:pt x="42" y="49"/>
                </a:cubicBezTo>
                <a:close/>
                <a:moveTo>
                  <a:pt x="48" y="49"/>
                </a:moveTo>
                <a:cubicBezTo>
                  <a:pt x="48" y="50"/>
                  <a:pt x="48" y="50"/>
                  <a:pt x="47" y="50"/>
                </a:cubicBezTo>
                <a:cubicBezTo>
                  <a:pt x="47" y="50"/>
                  <a:pt x="47" y="50"/>
                  <a:pt x="47" y="49"/>
                </a:cubicBezTo>
                <a:cubicBezTo>
                  <a:pt x="47" y="34"/>
                  <a:pt x="47" y="34"/>
                  <a:pt x="47" y="34"/>
                </a:cubicBezTo>
                <a:cubicBezTo>
                  <a:pt x="47" y="33"/>
                  <a:pt x="47" y="33"/>
                  <a:pt x="47" y="33"/>
                </a:cubicBezTo>
                <a:cubicBezTo>
                  <a:pt x="48" y="33"/>
                  <a:pt x="48" y="33"/>
                  <a:pt x="48" y="34"/>
                </a:cubicBezTo>
                <a:cubicBezTo>
                  <a:pt x="48" y="49"/>
                  <a:pt x="48" y="49"/>
                  <a:pt x="48" y="49"/>
                </a:cubicBezTo>
                <a:close/>
                <a:moveTo>
                  <a:pt x="59" y="45"/>
                </a:moveTo>
                <a:cubicBezTo>
                  <a:pt x="59" y="53"/>
                  <a:pt x="59" y="53"/>
                  <a:pt x="59" y="53"/>
                </a:cubicBezTo>
                <a:cubicBezTo>
                  <a:pt x="54" y="53"/>
                  <a:pt x="54" y="53"/>
                  <a:pt x="54" y="53"/>
                </a:cubicBezTo>
                <a:cubicBezTo>
                  <a:pt x="54" y="30"/>
                  <a:pt x="54" y="30"/>
                  <a:pt x="54" y="30"/>
                </a:cubicBezTo>
                <a:cubicBezTo>
                  <a:pt x="59" y="30"/>
                  <a:pt x="59" y="30"/>
                  <a:pt x="59" y="30"/>
                </a:cubicBezTo>
                <a:cubicBezTo>
                  <a:pt x="62" y="30"/>
                  <a:pt x="63" y="30"/>
                  <a:pt x="64" y="31"/>
                </a:cubicBezTo>
                <a:cubicBezTo>
                  <a:pt x="65" y="32"/>
                  <a:pt x="66" y="33"/>
                  <a:pt x="66" y="34"/>
                </a:cubicBezTo>
                <a:cubicBezTo>
                  <a:pt x="66" y="41"/>
                  <a:pt x="66" y="41"/>
                  <a:pt x="66" y="41"/>
                </a:cubicBezTo>
                <a:cubicBezTo>
                  <a:pt x="66" y="42"/>
                  <a:pt x="65" y="43"/>
                  <a:pt x="64" y="44"/>
                </a:cubicBezTo>
                <a:cubicBezTo>
                  <a:pt x="64" y="44"/>
                  <a:pt x="62" y="45"/>
                  <a:pt x="59" y="45"/>
                </a:cubicBezTo>
                <a:close/>
                <a:moveTo>
                  <a:pt x="61" y="40"/>
                </a:moveTo>
                <a:cubicBezTo>
                  <a:pt x="61" y="41"/>
                  <a:pt x="60" y="41"/>
                  <a:pt x="59" y="41"/>
                </a:cubicBezTo>
                <a:cubicBezTo>
                  <a:pt x="59" y="33"/>
                  <a:pt x="59" y="33"/>
                  <a:pt x="59" y="33"/>
                </a:cubicBezTo>
                <a:cubicBezTo>
                  <a:pt x="60" y="33"/>
                  <a:pt x="61" y="34"/>
                  <a:pt x="61" y="35"/>
                </a:cubicBezTo>
                <a:lnTo>
                  <a:pt x="61" y="4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8" name="Freeform 283"/>
          <p:cNvSpPr>
            <a:spLocks noEditPoints="1"/>
          </p:cNvSpPr>
          <p:nvPr/>
        </p:nvSpPr>
        <p:spPr bwMode="auto">
          <a:xfrm>
            <a:off x="451532" y="5369421"/>
            <a:ext cx="471464" cy="454002"/>
          </a:xfrm>
          <a:custGeom>
            <a:avLst/>
            <a:gdLst>
              <a:gd name="T0" fmla="*/ 34 w 91"/>
              <a:gd name="T1" fmla="*/ 13 h 88"/>
              <a:gd name="T2" fmla="*/ 40 w 91"/>
              <a:gd name="T3" fmla="*/ 13 h 88"/>
              <a:gd name="T4" fmla="*/ 40 w 91"/>
              <a:gd name="T5" fmla="*/ 88 h 88"/>
              <a:gd name="T6" fmla="*/ 34 w 91"/>
              <a:gd name="T7" fmla="*/ 88 h 88"/>
              <a:gd name="T8" fmla="*/ 34 w 91"/>
              <a:gd name="T9" fmla="*/ 13 h 88"/>
              <a:gd name="T10" fmla="*/ 43 w 91"/>
              <a:gd name="T11" fmla="*/ 39 h 88"/>
              <a:gd name="T12" fmla="*/ 70 w 91"/>
              <a:gd name="T13" fmla="*/ 39 h 88"/>
              <a:gd name="T14" fmla="*/ 75 w 91"/>
              <a:gd name="T15" fmla="*/ 46 h 88"/>
              <a:gd name="T16" fmla="*/ 70 w 91"/>
              <a:gd name="T17" fmla="*/ 53 h 88"/>
              <a:gd name="T18" fmla="*/ 43 w 91"/>
              <a:gd name="T19" fmla="*/ 53 h 88"/>
              <a:gd name="T20" fmla="*/ 43 w 91"/>
              <a:gd name="T21" fmla="*/ 39 h 88"/>
              <a:gd name="T22" fmla="*/ 32 w 91"/>
              <a:gd name="T23" fmla="*/ 28 h 88"/>
              <a:gd name="T24" fmla="*/ 5 w 91"/>
              <a:gd name="T25" fmla="*/ 28 h 88"/>
              <a:gd name="T26" fmla="*/ 0 w 91"/>
              <a:gd name="T27" fmla="*/ 34 h 88"/>
              <a:gd name="T28" fmla="*/ 5 w 91"/>
              <a:gd name="T29" fmla="*/ 41 h 88"/>
              <a:gd name="T30" fmla="*/ 32 w 91"/>
              <a:gd name="T31" fmla="*/ 41 h 88"/>
              <a:gd name="T32" fmla="*/ 32 w 91"/>
              <a:gd name="T33" fmla="*/ 28 h 88"/>
              <a:gd name="T34" fmla="*/ 43 w 91"/>
              <a:gd name="T35" fmla="*/ 15 h 88"/>
              <a:gd name="T36" fmla="*/ 82 w 91"/>
              <a:gd name="T37" fmla="*/ 15 h 88"/>
              <a:gd name="T38" fmla="*/ 91 w 91"/>
              <a:gd name="T39" fmla="*/ 21 h 88"/>
              <a:gd name="T40" fmla="*/ 82 w 91"/>
              <a:gd name="T41" fmla="*/ 29 h 88"/>
              <a:gd name="T42" fmla="*/ 43 w 91"/>
              <a:gd name="T43" fmla="*/ 29 h 88"/>
              <a:gd name="T44" fmla="*/ 43 w 91"/>
              <a:gd name="T45" fmla="*/ 15 h 88"/>
              <a:gd name="T46" fmla="*/ 38 w 91"/>
              <a:gd name="T47" fmla="*/ 0 h 88"/>
              <a:gd name="T48" fmla="*/ 44 w 91"/>
              <a:gd name="T49" fmla="*/ 6 h 88"/>
              <a:gd name="T50" fmla="*/ 38 w 91"/>
              <a:gd name="T51" fmla="*/ 12 h 88"/>
              <a:gd name="T52" fmla="*/ 31 w 91"/>
              <a:gd name="T53" fmla="*/ 6 h 88"/>
              <a:gd name="T54" fmla="*/ 38 w 91"/>
              <a:gd name="T5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1" h="88">
                <a:moveTo>
                  <a:pt x="34" y="13"/>
                </a:moveTo>
                <a:cubicBezTo>
                  <a:pt x="40" y="13"/>
                  <a:pt x="40" y="13"/>
                  <a:pt x="40" y="13"/>
                </a:cubicBezTo>
                <a:cubicBezTo>
                  <a:pt x="40" y="88"/>
                  <a:pt x="40" y="88"/>
                  <a:pt x="40" y="88"/>
                </a:cubicBezTo>
                <a:cubicBezTo>
                  <a:pt x="34" y="88"/>
                  <a:pt x="34" y="88"/>
                  <a:pt x="34" y="88"/>
                </a:cubicBezTo>
                <a:cubicBezTo>
                  <a:pt x="34" y="13"/>
                  <a:pt x="34" y="13"/>
                  <a:pt x="34" y="13"/>
                </a:cubicBezTo>
                <a:close/>
                <a:moveTo>
                  <a:pt x="43" y="39"/>
                </a:moveTo>
                <a:cubicBezTo>
                  <a:pt x="70" y="39"/>
                  <a:pt x="70" y="39"/>
                  <a:pt x="70" y="39"/>
                </a:cubicBezTo>
                <a:cubicBezTo>
                  <a:pt x="75" y="46"/>
                  <a:pt x="75" y="46"/>
                  <a:pt x="75" y="46"/>
                </a:cubicBezTo>
                <a:cubicBezTo>
                  <a:pt x="70" y="53"/>
                  <a:pt x="70" y="53"/>
                  <a:pt x="70" y="53"/>
                </a:cubicBezTo>
                <a:cubicBezTo>
                  <a:pt x="43" y="53"/>
                  <a:pt x="43" y="53"/>
                  <a:pt x="43" y="53"/>
                </a:cubicBezTo>
                <a:cubicBezTo>
                  <a:pt x="43" y="39"/>
                  <a:pt x="43" y="39"/>
                  <a:pt x="43" y="39"/>
                </a:cubicBezTo>
                <a:close/>
                <a:moveTo>
                  <a:pt x="32" y="28"/>
                </a:moveTo>
                <a:cubicBezTo>
                  <a:pt x="5" y="28"/>
                  <a:pt x="5" y="28"/>
                  <a:pt x="5" y="28"/>
                </a:cubicBezTo>
                <a:cubicBezTo>
                  <a:pt x="0" y="34"/>
                  <a:pt x="0" y="34"/>
                  <a:pt x="0" y="34"/>
                </a:cubicBezTo>
                <a:cubicBezTo>
                  <a:pt x="5" y="41"/>
                  <a:pt x="5" y="41"/>
                  <a:pt x="5" y="41"/>
                </a:cubicBezTo>
                <a:cubicBezTo>
                  <a:pt x="32" y="41"/>
                  <a:pt x="32" y="41"/>
                  <a:pt x="32" y="41"/>
                </a:cubicBezTo>
                <a:cubicBezTo>
                  <a:pt x="32" y="28"/>
                  <a:pt x="32" y="28"/>
                  <a:pt x="32" y="28"/>
                </a:cubicBezTo>
                <a:close/>
                <a:moveTo>
                  <a:pt x="43" y="15"/>
                </a:moveTo>
                <a:cubicBezTo>
                  <a:pt x="82" y="15"/>
                  <a:pt x="82" y="15"/>
                  <a:pt x="82" y="15"/>
                </a:cubicBezTo>
                <a:cubicBezTo>
                  <a:pt x="91" y="21"/>
                  <a:pt x="91" y="21"/>
                  <a:pt x="91" y="21"/>
                </a:cubicBezTo>
                <a:cubicBezTo>
                  <a:pt x="82" y="29"/>
                  <a:pt x="82" y="29"/>
                  <a:pt x="82" y="29"/>
                </a:cubicBezTo>
                <a:cubicBezTo>
                  <a:pt x="43" y="29"/>
                  <a:pt x="43" y="29"/>
                  <a:pt x="43" y="29"/>
                </a:cubicBezTo>
                <a:cubicBezTo>
                  <a:pt x="43" y="15"/>
                  <a:pt x="43" y="15"/>
                  <a:pt x="43" y="15"/>
                </a:cubicBezTo>
                <a:close/>
                <a:moveTo>
                  <a:pt x="38" y="0"/>
                </a:moveTo>
                <a:cubicBezTo>
                  <a:pt x="41" y="0"/>
                  <a:pt x="44" y="3"/>
                  <a:pt x="44" y="6"/>
                </a:cubicBezTo>
                <a:cubicBezTo>
                  <a:pt x="44" y="10"/>
                  <a:pt x="41" y="12"/>
                  <a:pt x="38" y="12"/>
                </a:cubicBezTo>
                <a:cubicBezTo>
                  <a:pt x="34" y="12"/>
                  <a:pt x="31" y="10"/>
                  <a:pt x="31" y="6"/>
                </a:cubicBezTo>
                <a:cubicBezTo>
                  <a:pt x="31" y="3"/>
                  <a:pt x="34" y="0"/>
                  <a:pt x="38"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9" name="Freeform 284"/>
          <p:cNvSpPr>
            <a:spLocks noEditPoints="1"/>
          </p:cNvSpPr>
          <p:nvPr/>
        </p:nvSpPr>
        <p:spPr bwMode="auto">
          <a:xfrm>
            <a:off x="9876439" y="3212913"/>
            <a:ext cx="386339" cy="355781"/>
          </a:xfrm>
          <a:custGeom>
            <a:avLst/>
            <a:gdLst>
              <a:gd name="T0" fmla="*/ 18 w 75"/>
              <a:gd name="T1" fmla="*/ 29 h 69"/>
              <a:gd name="T2" fmla="*/ 68 w 75"/>
              <a:gd name="T3" fmla="*/ 29 h 69"/>
              <a:gd name="T4" fmla="*/ 75 w 75"/>
              <a:gd name="T5" fmla="*/ 36 h 69"/>
              <a:gd name="T6" fmla="*/ 75 w 75"/>
              <a:gd name="T7" fmla="*/ 62 h 69"/>
              <a:gd name="T8" fmla="*/ 68 w 75"/>
              <a:gd name="T9" fmla="*/ 69 h 69"/>
              <a:gd name="T10" fmla="*/ 18 w 75"/>
              <a:gd name="T11" fmla="*/ 69 h 69"/>
              <a:gd name="T12" fmla="*/ 11 w 75"/>
              <a:gd name="T13" fmla="*/ 62 h 69"/>
              <a:gd name="T14" fmla="*/ 11 w 75"/>
              <a:gd name="T15" fmla="*/ 36 h 69"/>
              <a:gd name="T16" fmla="*/ 18 w 75"/>
              <a:gd name="T17" fmla="*/ 29 h 69"/>
              <a:gd name="T18" fmla="*/ 15 w 75"/>
              <a:gd name="T19" fmla="*/ 0 h 69"/>
              <a:gd name="T20" fmla="*/ 8 w 75"/>
              <a:gd name="T21" fmla="*/ 2 h 69"/>
              <a:gd name="T22" fmla="*/ 5 w 75"/>
              <a:gd name="T23" fmla="*/ 8 h 69"/>
              <a:gd name="T24" fmla="*/ 0 w 75"/>
              <a:gd name="T25" fmla="*/ 32 h 69"/>
              <a:gd name="T26" fmla="*/ 2 w 75"/>
              <a:gd name="T27" fmla="*/ 39 h 69"/>
              <a:gd name="T28" fmla="*/ 5 w 75"/>
              <a:gd name="T29" fmla="*/ 42 h 69"/>
              <a:gd name="T30" fmla="*/ 5 w 75"/>
              <a:gd name="T31" fmla="*/ 36 h 69"/>
              <a:gd name="T32" fmla="*/ 5 w 75"/>
              <a:gd name="T33" fmla="*/ 34 h 69"/>
              <a:gd name="T34" fmla="*/ 5 w 75"/>
              <a:gd name="T35" fmla="*/ 33 h 69"/>
              <a:gd name="T36" fmla="*/ 9 w 75"/>
              <a:gd name="T37" fmla="*/ 8 h 69"/>
              <a:gd name="T38" fmla="*/ 11 w 75"/>
              <a:gd name="T39" fmla="*/ 6 h 69"/>
              <a:gd name="T40" fmla="*/ 14 w 75"/>
              <a:gd name="T41" fmla="*/ 5 h 69"/>
              <a:gd name="T42" fmla="*/ 59 w 75"/>
              <a:gd name="T43" fmla="*/ 13 h 69"/>
              <a:gd name="T44" fmla="*/ 62 w 75"/>
              <a:gd name="T45" fmla="*/ 15 h 69"/>
              <a:gd name="T46" fmla="*/ 62 w 75"/>
              <a:gd name="T47" fmla="*/ 18 h 69"/>
              <a:gd name="T48" fmla="*/ 62 w 75"/>
              <a:gd name="T49" fmla="*/ 21 h 69"/>
              <a:gd name="T50" fmla="*/ 16 w 75"/>
              <a:gd name="T51" fmla="*/ 12 h 69"/>
              <a:gd name="T52" fmla="*/ 14 w 75"/>
              <a:gd name="T53" fmla="*/ 24 h 69"/>
              <a:gd name="T54" fmla="*/ 18 w 75"/>
              <a:gd name="T55" fmla="*/ 23 h 69"/>
              <a:gd name="T56" fmla="*/ 66 w 75"/>
              <a:gd name="T57" fmla="*/ 23 h 69"/>
              <a:gd name="T58" fmla="*/ 67 w 75"/>
              <a:gd name="T59" fmla="*/ 19 h 69"/>
              <a:gd name="T60" fmla="*/ 66 w 75"/>
              <a:gd name="T61" fmla="*/ 12 h 69"/>
              <a:gd name="T62" fmla="*/ 60 w 75"/>
              <a:gd name="T63" fmla="*/ 8 h 69"/>
              <a:gd name="T64" fmla="*/ 15 w 75"/>
              <a:gd name="T65" fmla="*/ 0 h 69"/>
              <a:gd name="T66" fmla="*/ 54 w 75"/>
              <a:gd name="T67" fmla="*/ 34 h 69"/>
              <a:gd name="T68" fmla="*/ 47 w 75"/>
              <a:gd name="T69" fmla="*/ 41 h 69"/>
              <a:gd name="T70" fmla="*/ 54 w 75"/>
              <a:gd name="T71" fmla="*/ 47 h 69"/>
              <a:gd name="T72" fmla="*/ 58 w 75"/>
              <a:gd name="T73" fmla="*/ 46 h 69"/>
              <a:gd name="T74" fmla="*/ 63 w 75"/>
              <a:gd name="T75" fmla="*/ 47 h 69"/>
              <a:gd name="T76" fmla="*/ 69 w 75"/>
              <a:gd name="T77" fmla="*/ 41 h 69"/>
              <a:gd name="T78" fmla="*/ 63 w 75"/>
              <a:gd name="T79" fmla="*/ 34 h 69"/>
              <a:gd name="T80" fmla="*/ 58 w 75"/>
              <a:gd name="T81" fmla="*/ 36 h 69"/>
              <a:gd name="T82" fmla="*/ 54 w 75"/>
              <a:gd name="T83" fmla="*/ 34 h 69"/>
              <a:gd name="T84" fmla="*/ 59 w 75"/>
              <a:gd name="T85" fmla="*/ 56 h 69"/>
              <a:gd name="T86" fmla="*/ 59 w 75"/>
              <a:gd name="T87" fmla="*/ 61 h 69"/>
              <a:gd name="T88" fmla="*/ 70 w 75"/>
              <a:gd name="T89" fmla="*/ 61 h 69"/>
              <a:gd name="T90" fmla="*/ 70 w 75"/>
              <a:gd name="T91" fmla="*/ 56 h 69"/>
              <a:gd name="T92" fmla="*/ 59 w 75"/>
              <a:gd name="T93" fmla="*/ 56 h 69"/>
              <a:gd name="T94" fmla="*/ 45 w 75"/>
              <a:gd name="T95" fmla="*/ 56 h 69"/>
              <a:gd name="T96" fmla="*/ 45 w 75"/>
              <a:gd name="T97" fmla="*/ 61 h 69"/>
              <a:gd name="T98" fmla="*/ 56 w 75"/>
              <a:gd name="T99" fmla="*/ 61 h 69"/>
              <a:gd name="T100" fmla="*/ 56 w 75"/>
              <a:gd name="T101" fmla="*/ 56 h 69"/>
              <a:gd name="T102" fmla="*/ 45 w 75"/>
              <a:gd name="T103" fmla="*/ 56 h 69"/>
              <a:gd name="T104" fmla="*/ 31 w 75"/>
              <a:gd name="T105" fmla="*/ 56 h 69"/>
              <a:gd name="T106" fmla="*/ 31 w 75"/>
              <a:gd name="T107" fmla="*/ 61 h 69"/>
              <a:gd name="T108" fmla="*/ 42 w 75"/>
              <a:gd name="T109" fmla="*/ 61 h 69"/>
              <a:gd name="T110" fmla="*/ 42 w 75"/>
              <a:gd name="T111" fmla="*/ 56 h 69"/>
              <a:gd name="T112" fmla="*/ 31 w 75"/>
              <a:gd name="T113" fmla="*/ 56 h 69"/>
              <a:gd name="T114" fmla="*/ 17 w 75"/>
              <a:gd name="T115" fmla="*/ 56 h 69"/>
              <a:gd name="T116" fmla="*/ 17 w 75"/>
              <a:gd name="T117" fmla="*/ 61 h 69"/>
              <a:gd name="T118" fmla="*/ 28 w 75"/>
              <a:gd name="T119" fmla="*/ 61 h 69"/>
              <a:gd name="T120" fmla="*/ 28 w 75"/>
              <a:gd name="T121" fmla="*/ 56 h 69"/>
              <a:gd name="T122" fmla="*/ 17 w 75"/>
              <a:gd name="T123"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 h="69">
                <a:moveTo>
                  <a:pt x="18" y="29"/>
                </a:moveTo>
                <a:cubicBezTo>
                  <a:pt x="68" y="29"/>
                  <a:pt x="68" y="29"/>
                  <a:pt x="68" y="29"/>
                </a:cubicBezTo>
                <a:cubicBezTo>
                  <a:pt x="72" y="29"/>
                  <a:pt x="75" y="32"/>
                  <a:pt x="75" y="36"/>
                </a:cubicBezTo>
                <a:cubicBezTo>
                  <a:pt x="75" y="62"/>
                  <a:pt x="75" y="62"/>
                  <a:pt x="75" y="62"/>
                </a:cubicBezTo>
                <a:cubicBezTo>
                  <a:pt x="75" y="66"/>
                  <a:pt x="72" y="69"/>
                  <a:pt x="68" y="69"/>
                </a:cubicBezTo>
                <a:cubicBezTo>
                  <a:pt x="18" y="69"/>
                  <a:pt x="18" y="69"/>
                  <a:pt x="18" y="69"/>
                </a:cubicBezTo>
                <a:cubicBezTo>
                  <a:pt x="14" y="69"/>
                  <a:pt x="11" y="66"/>
                  <a:pt x="11" y="62"/>
                </a:cubicBezTo>
                <a:cubicBezTo>
                  <a:pt x="11" y="36"/>
                  <a:pt x="11" y="36"/>
                  <a:pt x="11" y="36"/>
                </a:cubicBezTo>
                <a:cubicBezTo>
                  <a:pt x="11" y="32"/>
                  <a:pt x="14" y="29"/>
                  <a:pt x="18" y="29"/>
                </a:cubicBezTo>
                <a:close/>
                <a:moveTo>
                  <a:pt x="15" y="0"/>
                </a:moveTo>
                <a:cubicBezTo>
                  <a:pt x="13" y="0"/>
                  <a:pt x="10" y="0"/>
                  <a:pt x="8" y="2"/>
                </a:cubicBezTo>
                <a:cubicBezTo>
                  <a:pt x="6" y="3"/>
                  <a:pt x="5" y="5"/>
                  <a:pt x="5" y="8"/>
                </a:cubicBezTo>
                <a:cubicBezTo>
                  <a:pt x="0" y="32"/>
                  <a:pt x="0" y="32"/>
                  <a:pt x="0" y="32"/>
                </a:cubicBezTo>
                <a:cubicBezTo>
                  <a:pt x="0" y="35"/>
                  <a:pt x="0" y="37"/>
                  <a:pt x="2" y="39"/>
                </a:cubicBezTo>
                <a:cubicBezTo>
                  <a:pt x="2" y="40"/>
                  <a:pt x="4" y="41"/>
                  <a:pt x="5" y="42"/>
                </a:cubicBezTo>
                <a:cubicBezTo>
                  <a:pt x="5" y="36"/>
                  <a:pt x="5" y="36"/>
                  <a:pt x="5" y="36"/>
                </a:cubicBezTo>
                <a:cubicBezTo>
                  <a:pt x="5" y="35"/>
                  <a:pt x="5" y="35"/>
                  <a:pt x="5" y="34"/>
                </a:cubicBezTo>
                <a:cubicBezTo>
                  <a:pt x="5" y="34"/>
                  <a:pt x="5" y="33"/>
                  <a:pt x="5" y="33"/>
                </a:cubicBezTo>
                <a:cubicBezTo>
                  <a:pt x="9" y="8"/>
                  <a:pt x="9" y="8"/>
                  <a:pt x="9" y="8"/>
                </a:cubicBezTo>
                <a:cubicBezTo>
                  <a:pt x="10" y="7"/>
                  <a:pt x="10" y="6"/>
                  <a:pt x="11" y="6"/>
                </a:cubicBezTo>
                <a:cubicBezTo>
                  <a:pt x="12" y="5"/>
                  <a:pt x="13" y="5"/>
                  <a:pt x="14" y="5"/>
                </a:cubicBezTo>
                <a:cubicBezTo>
                  <a:pt x="59" y="13"/>
                  <a:pt x="59" y="13"/>
                  <a:pt x="59" y="13"/>
                </a:cubicBezTo>
                <a:cubicBezTo>
                  <a:pt x="60" y="13"/>
                  <a:pt x="61" y="14"/>
                  <a:pt x="62" y="15"/>
                </a:cubicBezTo>
                <a:cubicBezTo>
                  <a:pt x="62" y="16"/>
                  <a:pt x="63" y="17"/>
                  <a:pt x="62" y="18"/>
                </a:cubicBezTo>
                <a:cubicBezTo>
                  <a:pt x="62" y="21"/>
                  <a:pt x="62" y="21"/>
                  <a:pt x="62" y="21"/>
                </a:cubicBezTo>
                <a:cubicBezTo>
                  <a:pt x="16" y="12"/>
                  <a:pt x="16" y="12"/>
                  <a:pt x="16" y="12"/>
                </a:cubicBezTo>
                <a:cubicBezTo>
                  <a:pt x="14" y="24"/>
                  <a:pt x="14" y="24"/>
                  <a:pt x="14" y="24"/>
                </a:cubicBezTo>
                <a:cubicBezTo>
                  <a:pt x="15" y="23"/>
                  <a:pt x="16" y="23"/>
                  <a:pt x="18" y="23"/>
                </a:cubicBezTo>
                <a:cubicBezTo>
                  <a:pt x="66" y="23"/>
                  <a:pt x="66" y="23"/>
                  <a:pt x="66" y="23"/>
                </a:cubicBezTo>
                <a:cubicBezTo>
                  <a:pt x="67" y="19"/>
                  <a:pt x="67" y="19"/>
                  <a:pt x="67" y="19"/>
                </a:cubicBezTo>
                <a:cubicBezTo>
                  <a:pt x="68" y="16"/>
                  <a:pt x="67" y="14"/>
                  <a:pt x="66" y="12"/>
                </a:cubicBezTo>
                <a:cubicBezTo>
                  <a:pt x="64" y="10"/>
                  <a:pt x="62" y="9"/>
                  <a:pt x="60" y="8"/>
                </a:cubicBezTo>
                <a:cubicBezTo>
                  <a:pt x="15" y="0"/>
                  <a:pt x="15" y="0"/>
                  <a:pt x="15" y="0"/>
                </a:cubicBezTo>
                <a:close/>
                <a:moveTo>
                  <a:pt x="54" y="34"/>
                </a:moveTo>
                <a:cubicBezTo>
                  <a:pt x="50" y="34"/>
                  <a:pt x="47" y="37"/>
                  <a:pt x="47" y="41"/>
                </a:cubicBezTo>
                <a:cubicBezTo>
                  <a:pt x="47" y="44"/>
                  <a:pt x="50" y="47"/>
                  <a:pt x="54" y="47"/>
                </a:cubicBezTo>
                <a:cubicBezTo>
                  <a:pt x="56" y="47"/>
                  <a:pt x="57" y="47"/>
                  <a:pt x="58" y="46"/>
                </a:cubicBezTo>
                <a:cubicBezTo>
                  <a:pt x="59" y="47"/>
                  <a:pt x="61" y="47"/>
                  <a:pt x="63" y="47"/>
                </a:cubicBezTo>
                <a:cubicBezTo>
                  <a:pt x="66" y="47"/>
                  <a:pt x="69" y="44"/>
                  <a:pt x="69" y="41"/>
                </a:cubicBezTo>
                <a:cubicBezTo>
                  <a:pt x="69" y="37"/>
                  <a:pt x="66" y="34"/>
                  <a:pt x="63" y="34"/>
                </a:cubicBezTo>
                <a:cubicBezTo>
                  <a:pt x="61" y="34"/>
                  <a:pt x="59" y="35"/>
                  <a:pt x="58" y="36"/>
                </a:cubicBezTo>
                <a:cubicBezTo>
                  <a:pt x="57" y="35"/>
                  <a:pt x="56" y="34"/>
                  <a:pt x="54" y="34"/>
                </a:cubicBezTo>
                <a:close/>
                <a:moveTo>
                  <a:pt x="59" y="56"/>
                </a:moveTo>
                <a:cubicBezTo>
                  <a:pt x="59" y="61"/>
                  <a:pt x="59" y="61"/>
                  <a:pt x="59" y="61"/>
                </a:cubicBezTo>
                <a:cubicBezTo>
                  <a:pt x="70" y="61"/>
                  <a:pt x="70" y="61"/>
                  <a:pt x="70" y="61"/>
                </a:cubicBezTo>
                <a:cubicBezTo>
                  <a:pt x="70" y="56"/>
                  <a:pt x="70" y="56"/>
                  <a:pt x="70" y="56"/>
                </a:cubicBezTo>
                <a:cubicBezTo>
                  <a:pt x="59" y="56"/>
                  <a:pt x="59" y="56"/>
                  <a:pt x="59" y="56"/>
                </a:cubicBezTo>
                <a:close/>
                <a:moveTo>
                  <a:pt x="45" y="56"/>
                </a:moveTo>
                <a:cubicBezTo>
                  <a:pt x="45" y="61"/>
                  <a:pt x="45" y="61"/>
                  <a:pt x="45" y="61"/>
                </a:cubicBezTo>
                <a:cubicBezTo>
                  <a:pt x="56" y="61"/>
                  <a:pt x="56" y="61"/>
                  <a:pt x="56" y="61"/>
                </a:cubicBezTo>
                <a:cubicBezTo>
                  <a:pt x="56" y="56"/>
                  <a:pt x="56" y="56"/>
                  <a:pt x="56" y="56"/>
                </a:cubicBezTo>
                <a:cubicBezTo>
                  <a:pt x="45" y="56"/>
                  <a:pt x="45" y="56"/>
                  <a:pt x="45" y="56"/>
                </a:cubicBezTo>
                <a:close/>
                <a:moveTo>
                  <a:pt x="31" y="56"/>
                </a:moveTo>
                <a:cubicBezTo>
                  <a:pt x="31" y="61"/>
                  <a:pt x="31" y="61"/>
                  <a:pt x="31" y="61"/>
                </a:cubicBezTo>
                <a:cubicBezTo>
                  <a:pt x="42" y="61"/>
                  <a:pt x="42" y="61"/>
                  <a:pt x="42" y="61"/>
                </a:cubicBezTo>
                <a:cubicBezTo>
                  <a:pt x="42" y="56"/>
                  <a:pt x="42" y="56"/>
                  <a:pt x="42" y="56"/>
                </a:cubicBezTo>
                <a:cubicBezTo>
                  <a:pt x="31" y="56"/>
                  <a:pt x="31" y="56"/>
                  <a:pt x="31" y="56"/>
                </a:cubicBezTo>
                <a:close/>
                <a:moveTo>
                  <a:pt x="17" y="56"/>
                </a:moveTo>
                <a:cubicBezTo>
                  <a:pt x="17" y="61"/>
                  <a:pt x="17" y="61"/>
                  <a:pt x="17" y="61"/>
                </a:cubicBezTo>
                <a:cubicBezTo>
                  <a:pt x="28" y="61"/>
                  <a:pt x="28" y="61"/>
                  <a:pt x="28" y="61"/>
                </a:cubicBezTo>
                <a:cubicBezTo>
                  <a:pt x="28" y="56"/>
                  <a:pt x="28" y="56"/>
                  <a:pt x="28" y="56"/>
                </a:cubicBezTo>
                <a:lnTo>
                  <a:pt x="17" y="5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0" name="Freeform 285"/>
          <p:cNvSpPr>
            <a:spLocks noEditPoints="1"/>
          </p:cNvSpPr>
          <p:nvPr/>
        </p:nvSpPr>
        <p:spPr bwMode="auto">
          <a:xfrm>
            <a:off x="9138686" y="3180173"/>
            <a:ext cx="408166" cy="388521"/>
          </a:xfrm>
          <a:custGeom>
            <a:avLst/>
            <a:gdLst>
              <a:gd name="T0" fmla="*/ 64 w 79"/>
              <a:gd name="T1" fmla="*/ 11 h 75"/>
              <a:gd name="T2" fmla="*/ 62 w 79"/>
              <a:gd name="T3" fmla="*/ 23 h 75"/>
              <a:gd name="T4" fmla="*/ 38 w 79"/>
              <a:gd name="T5" fmla="*/ 9 h 75"/>
              <a:gd name="T6" fmla="*/ 9 w 79"/>
              <a:gd name="T7" fmla="*/ 37 h 75"/>
              <a:gd name="T8" fmla="*/ 38 w 79"/>
              <a:gd name="T9" fmla="*/ 66 h 75"/>
              <a:gd name="T10" fmla="*/ 58 w 79"/>
              <a:gd name="T11" fmla="*/ 56 h 75"/>
              <a:gd name="T12" fmla="*/ 64 w 79"/>
              <a:gd name="T13" fmla="*/ 64 h 75"/>
              <a:gd name="T14" fmla="*/ 11 w 79"/>
              <a:gd name="T15" fmla="*/ 64 h 75"/>
              <a:gd name="T16" fmla="*/ 11 w 79"/>
              <a:gd name="T17" fmla="*/ 11 h 75"/>
              <a:gd name="T18" fmla="*/ 29 w 79"/>
              <a:gd name="T19" fmla="*/ 26 h 75"/>
              <a:gd name="T20" fmla="*/ 34 w 79"/>
              <a:gd name="T21" fmla="*/ 37 h 75"/>
              <a:gd name="T22" fmla="*/ 35 w 79"/>
              <a:gd name="T23" fmla="*/ 40 h 75"/>
              <a:gd name="T24" fmla="*/ 34 w 79"/>
              <a:gd name="T25" fmla="*/ 43 h 75"/>
              <a:gd name="T26" fmla="*/ 38 w 79"/>
              <a:gd name="T27" fmla="*/ 41 h 75"/>
              <a:gd name="T28" fmla="*/ 40 w 79"/>
              <a:gd name="T29" fmla="*/ 42 h 75"/>
              <a:gd name="T30" fmla="*/ 42 w 79"/>
              <a:gd name="T31" fmla="*/ 38 h 75"/>
              <a:gd name="T32" fmla="*/ 41 w 79"/>
              <a:gd name="T33" fmla="*/ 35 h 75"/>
              <a:gd name="T34" fmla="*/ 48 w 79"/>
              <a:gd name="T35" fmla="*/ 24 h 75"/>
              <a:gd name="T36" fmla="*/ 38 w 79"/>
              <a:gd name="T37" fmla="*/ 34 h 75"/>
              <a:gd name="T38" fmla="*/ 29 w 79"/>
              <a:gd name="T39" fmla="*/ 26 h 75"/>
              <a:gd name="T40" fmla="*/ 71 w 79"/>
              <a:gd name="T41" fmla="*/ 27 h 75"/>
              <a:gd name="T42" fmla="*/ 63 w 79"/>
              <a:gd name="T43" fmla="*/ 48 h 75"/>
              <a:gd name="T44" fmla="*/ 70 w 79"/>
              <a:gd name="T45" fmla="*/ 53 h 75"/>
              <a:gd name="T46" fmla="*/ 77 w 79"/>
              <a:gd name="T47" fmla="*/ 48 h 75"/>
              <a:gd name="T48" fmla="*/ 79 w 79"/>
              <a:gd name="T49" fmla="*/ 44 h 75"/>
              <a:gd name="T50" fmla="*/ 79 w 79"/>
              <a:gd name="T51" fmla="*/ 27 h 75"/>
              <a:gd name="T52" fmla="*/ 72 w 79"/>
              <a:gd name="T53" fmla="*/ 33 h 75"/>
              <a:gd name="T54" fmla="*/ 71 w 79"/>
              <a:gd name="T55" fmla="*/ 44 h 75"/>
              <a:gd name="T56" fmla="*/ 55 w 79"/>
              <a:gd name="T57" fmla="*/ 48 h 75"/>
              <a:gd name="T58" fmla="*/ 64 w 79"/>
              <a:gd name="T59" fmla="*/ 33 h 75"/>
              <a:gd name="T60" fmla="*/ 57 w 79"/>
              <a:gd name="T61" fmla="*/ 26 h 75"/>
              <a:gd name="T62" fmla="*/ 51 w 79"/>
              <a:gd name="T63" fmla="*/ 29 h 75"/>
              <a:gd name="T64" fmla="*/ 49 w 79"/>
              <a:gd name="T65" fmla="*/ 35 h 75"/>
              <a:gd name="T66" fmla="*/ 55 w 79"/>
              <a:gd name="T67" fmla="*/ 36 h 75"/>
              <a:gd name="T68" fmla="*/ 55 w 79"/>
              <a:gd name="T69" fmla="*/ 31 h 75"/>
              <a:gd name="T70" fmla="*/ 58 w 79"/>
              <a:gd name="T71" fmla="*/ 31 h 75"/>
              <a:gd name="T72" fmla="*/ 56 w 79"/>
              <a:gd name="T73" fmla="*/ 36 h 75"/>
              <a:gd name="T74" fmla="*/ 47 w 79"/>
              <a:gd name="T75" fmla="*/ 53 h 75"/>
              <a:gd name="T76" fmla="*/ 62 w 79"/>
              <a:gd name="T77" fmla="*/ 4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75">
                <a:moveTo>
                  <a:pt x="38" y="0"/>
                </a:moveTo>
                <a:cubicBezTo>
                  <a:pt x="48" y="0"/>
                  <a:pt x="57" y="4"/>
                  <a:pt x="64" y="11"/>
                </a:cubicBezTo>
                <a:cubicBezTo>
                  <a:pt x="67" y="14"/>
                  <a:pt x="70" y="18"/>
                  <a:pt x="72" y="23"/>
                </a:cubicBezTo>
                <a:cubicBezTo>
                  <a:pt x="62" y="23"/>
                  <a:pt x="62" y="23"/>
                  <a:pt x="62" y="23"/>
                </a:cubicBezTo>
                <a:cubicBezTo>
                  <a:pt x="60" y="21"/>
                  <a:pt x="59" y="19"/>
                  <a:pt x="57" y="17"/>
                </a:cubicBezTo>
                <a:cubicBezTo>
                  <a:pt x="52" y="12"/>
                  <a:pt x="45" y="9"/>
                  <a:pt x="38" y="9"/>
                </a:cubicBezTo>
                <a:cubicBezTo>
                  <a:pt x="30" y="9"/>
                  <a:pt x="23" y="12"/>
                  <a:pt x="18" y="17"/>
                </a:cubicBezTo>
                <a:cubicBezTo>
                  <a:pt x="12" y="22"/>
                  <a:pt x="9" y="30"/>
                  <a:pt x="9" y="37"/>
                </a:cubicBezTo>
                <a:cubicBezTo>
                  <a:pt x="9" y="45"/>
                  <a:pt x="12" y="52"/>
                  <a:pt x="18" y="57"/>
                </a:cubicBezTo>
                <a:cubicBezTo>
                  <a:pt x="23" y="62"/>
                  <a:pt x="30" y="66"/>
                  <a:pt x="38" y="66"/>
                </a:cubicBezTo>
                <a:cubicBezTo>
                  <a:pt x="45" y="66"/>
                  <a:pt x="52" y="62"/>
                  <a:pt x="57" y="57"/>
                </a:cubicBezTo>
                <a:cubicBezTo>
                  <a:pt x="58" y="57"/>
                  <a:pt x="58" y="57"/>
                  <a:pt x="58" y="56"/>
                </a:cubicBezTo>
                <a:cubicBezTo>
                  <a:pt x="70" y="56"/>
                  <a:pt x="70" y="56"/>
                  <a:pt x="70" y="56"/>
                </a:cubicBezTo>
                <a:cubicBezTo>
                  <a:pt x="68" y="59"/>
                  <a:pt x="66" y="62"/>
                  <a:pt x="64" y="64"/>
                </a:cubicBezTo>
                <a:cubicBezTo>
                  <a:pt x="57" y="70"/>
                  <a:pt x="48" y="75"/>
                  <a:pt x="38" y="75"/>
                </a:cubicBezTo>
                <a:cubicBezTo>
                  <a:pt x="27" y="75"/>
                  <a:pt x="18" y="70"/>
                  <a:pt x="11" y="64"/>
                </a:cubicBezTo>
                <a:cubicBezTo>
                  <a:pt x="4" y="57"/>
                  <a:pt x="0" y="48"/>
                  <a:pt x="0" y="37"/>
                </a:cubicBezTo>
                <a:cubicBezTo>
                  <a:pt x="0" y="27"/>
                  <a:pt x="4" y="18"/>
                  <a:pt x="11" y="11"/>
                </a:cubicBezTo>
                <a:cubicBezTo>
                  <a:pt x="18" y="4"/>
                  <a:pt x="27" y="0"/>
                  <a:pt x="38" y="0"/>
                </a:cubicBezTo>
                <a:close/>
                <a:moveTo>
                  <a:pt x="29" y="26"/>
                </a:moveTo>
                <a:cubicBezTo>
                  <a:pt x="26" y="29"/>
                  <a:pt x="26" y="29"/>
                  <a:pt x="26" y="29"/>
                </a:cubicBezTo>
                <a:cubicBezTo>
                  <a:pt x="34" y="37"/>
                  <a:pt x="34" y="37"/>
                  <a:pt x="34" y="37"/>
                </a:cubicBezTo>
                <a:cubicBezTo>
                  <a:pt x="34" y="37"/>
                  <a:pt x="34" y="37"/>
                  <a:pt x="34" y="38"/>
                </a:cubicBezTo>
                <a:cubicBezTo>
                  <a:pt x="34" y="38"/>
                  <a:pt x="34" y="39"/>
                  <a:pt x="35" y="40"/>
                </a:cubicBezTo>
                <a:cubicBezTo>
                  <a:pt x="32" y="42"/>
                  <a:pt x="32" y="42"/>
                  <a:pt x="32" y="42"/>
                </a:cubicBezTo>
                <a:cubicBezTo>
                  <a:pt x="34" y="43"/>
                  <a:pt x="34" y="43"/>
                  <a:pt x="34" y="43"/>
                </a:cubicBezTo>
                <a:cubicBezTo>
                  <a:pt x="36" y="41"/>
                  <a:pt x="36" y="41"/>
                  <a:pt x="36" y="41"/>
                </a:cubicBezTo>
                <a:cubicBezTo>
                  <a:pt x="36" y="41"/>
                  <a:pt x="37" y="41"/>
                  <a:pt x="38" y="41"/>
                </a:cubicBezTo>
                <a:cubicBezTo>
                  <a:pt x="38" y="41"/>
                  <a:pt x="38" y="41"/>
                  <a:pt x="39" y="41"/>
                </a:cubicBezTo>
                <a:cubicBezTo>
                  <a:pt x="40" y="42"/>
                  <a:pt x="40" y="42"/>
                  <a:pt x="40" y="42"/>
                </a:cubicBezTo>
                <a:cubicBezTo>
                  <a:pt x="43" y="39"/>
                  <a:pt x="43" y="39"/>
                  <a:pt x="43" y="39"/>
                </a:cubicBezTo>
                <a:cubicBezTo>
                  <a:pt x="42" y="38"/>
                  <a:pt x="42" y="38"/>
                  <a:pt x="42" y="38"/>
                </a:cubicBezTo>
                <a:cubicBezTo>
                  <a:pt x="42" y="38"/>
                  <a:pt x="42" y="38"/>
                  <a:pt x="42" y="37"/>
                </a:cubicBezTo>
                <a:cubicBezTo>
                  <a:pt x="42" y="36"/>
                  <a:pt x="41" y="36"/>
                  <a:pt x="41" y="35"/>
                </a:cubicBezTo>
                <a:cubicBezTo>
                  <a:pt x="49" y="25"/>
                  <a:pt x="49" y="25"/>
                  <a:pt x="49" y="25"/>
                </a:cubicBezTo>
                <a:cubicBezTo>
                  <a:pt x="48" y="24"/>
                  <a:pt x="48" y="24"/>
                  <a:pt x="48" y="24"/>
                </a:cubicBezTo>
                <a:cubicBezTo>
                  <a:pt x="39" y="34"/>
                  <a:pt x="39" y="34"/>
                  <a:pt x="39" y="34"/>
                </a:cubicBezTo>
                <a:cubicBezTo>
                  <a:pt x="39" y="34"/>
                  <a:pt x="38" y="34"/>
                  <a:pt x="38" y="34"/>
                </a:cubicBezTo>
                <a:cubicBezTo>
                  <a:pt x="37" y="34"/>
                  <a:pt x="37" y="34"/>
                  <a:pt x="37" y="34"/>
                </a:cubicBezTo>
                <a:cubicBezTo>
                  <a:pt x="29" y="26"/>
                  <a:pt x="29" y="26"/>
                  <a:pt x="29" y="26"/>
                </a:cubicBezTo>
                <a:close/>
                <a:moveTo>
                  <a:pt x="79" y="27"/>
                </a:moveTo>
                <a:cubicBezTo>
                  <a:pt x="71" y="27"/>
                  <a:pt x="71" y="27"/>
                  <a:pt x="71" y="27"/>
                </a:cubicBezTo>
                <a:cubicBezTo>
                  <a:pt x="63" y="44"/>
                  <a:pt x="63" y="44"/>
                  <a:pt x="63" y="44"/>
                </a:cubicBezTo>
                <a:cubicBezTo>
                  <a:pt x="63" y="48"/>
                  <a:pt x="63" y="48"/>
                  <a:pt x="63" y="48"/>
                </a:cubicBezTo>
                <a:cubicBezTo>
                  <a:pt x="70" y="48"/>
                  <a:pt x="70" y="48"/>
                  <a:pt x="70" y="48"/>
                </a:cubicBezTo>
                <a:cubicBezTo>
                  <a:pt x="70" y="53"/>
                  <a:pt x="70" y="53"/>
                  <a:pt x="70" y="53"/>
                </a:cubicBezTo>
                <a:cubicBezTo>
                  <a:pt x="77" y="53"/>
                  <a:pt x="77" y="53"/>
                  <a:pt x="77" y="53"/>
                </a:cubicBezTo>
                <a:cubicBezTo>
                  <a:pt x="77" y="48"/>
                  <a:pt x="77" y="48"/>
                  <a:pt x="77" y="48"/>
                </a:cubicBezTo>
                <a:cubicBezTo>
                  <a:pt x="79" y="48"/>
                  <a:pt x="79" y="48"/>
                  <a:pt x="79" y="48"/>
                </a:cubicBezTo>
                <a:cubicBezTo>
                  <a:pt x="79" y="44"/>
                  <a:pt x="79" y="44"/>
                  <a:pt x="79" y="44"/>
                </a:cubicBezTo>
                <a:cubicBezTo>
                  <a:pt x="78" y="44"/>
                  <a:pt x="78" y="44"/>
                  <a:pt x="78" y="44"/>
                </a:cubicBezTo>
                <a:cubicBezTo>
                  <a:pt x="79" y="27"/>
                  <a:pt x="79" y="27"/>
                  <a:pt x="79" y="27"/>
                </a:cubicBezTo>
                <a:close/>
                <a:moveTo>
                  <a:pt x="71" y="44"/>
                </a:moveTo>
                <a:cubicBezTo>
                  <a:pt x="72" y="33"/>
                  <a:pt x="72" y="33"/>
                  <a:pt x="72" y="33"/>
                </a:cubicBezTo>
                <a:cubicBezTo>
                  <a:pt x="68" y="44"/>
                  <a:pt x="68" y="44"/>
                  <a:pt x="68" y="44"/>
                </a:cubicBezTo>
                <a:cubicBezTo>
                  <a:pt x="71" y="44"/>
                  <a:pt x="71" y="44"/>
                  <a:pt x="71" y="44"/>
                </a:cubicBezTo>
                <a:close/>
                <a:moveTo>
                  <a:pt x="62" y="48"/>
                </a:moveTo>
                <a:cubicBezTo>
                  <a:pt x="55" y="48"/>
                  <a:pt x="55" y="48"/>
                  <a:pt x="55" y="48"/>
                </a:cubicBezTo>
                <a:cubicBezTo>
                  <a:pt x="59" y="43"/>
                  <a:pt x="61" y="39"/>
                  <a:pt x="62" y="38"/>
                </a:cubicBezTo>
                <a:cubicBezTo>
                  <a:pt x="63" y="36"/>
                  <a:pt x="64" y="34"/>
                  <a:pt x="64" y="33"/>
                </a:cubicBezTo>
                <a:cubicBezTo>
                  <a:pt x="64" y="31"/>
                  <a:pt x="64" y="29"/>
                  <a:pt x="63" y="28"/>
                </a:cubicBezTo>
                <a:cubicBezTo>
                  <a:pt x="61" y="27"/>
                  <a:pt x="59" y="26"/>
                  <a:pt x="57" y="26"/>
                </a:cubicBezTo>
                <a:cubicBezTo>
                  <a:pt x="56" y="26"/>
                  <a:pt x="54" y="26"/>
                  <a:pt x="53" y="27"/>
                </a:cubicBezTo>
                <a:cubicBezTo>
                  <a:pt x="52" y="27"/>
                  <a:pt x="51" y="28"/>
                  <a:pt x="51" y="29"/>
                </a:cubicBezTo>
                <a:cubicBezTo>
                  <a:pt x="50" y="29"/>
                  <a:pt x="50" y="30"/>
                  <a:pt x="49" y="31"/>
                </a:cubicBezTo>
                <a:cubicBezTo>
                  <a:pt x="49" y="32"/>
                  <a:pt x="49" y="33"/>
                  <a:pt x="49" y="35"/>
                </a:cubicBezTo>
                <a:cubicBezTo>
                  <a:pt x="49" y="36"/>
                  <a:pt x="49" y="36"/>
                  <a:pt x="49" y="36"/>
                </a:cubicBezTo>
                <a:cubicBezTo>
                  <a:pt x="55" y="36"/>
                  <a:pt x="55" y="36"/>
                  <a:pt x="55" y="36"/>
                </a:cubicBezTo>
                <a:cubicBezTo>
                  <a:pt x="55" y="33"/>
                  <a:pt x="55" y="33"/>
                  <a:pt x="55" y="33"/>
                </a:cubicBezTo>
                <a:cubicBezTo>
                  <a:pt x="55" y="32"/>
                  <a:pt x="55" y="31"/>
                  <a:pt x="55" y="31"/>
                </a:cubicBezTo>
                <a:cubicBezTo>
                  <a:pt x="56" y="30"/>
                  <a:pt x="56" y="30"/>
                  <a:pt x="57" y="30"/>
                </a:cubicBezTo>
                <a:cubicBezTo>
                  <a:pt x="57" y="30"/>
                  <a:pt x="58" y="30"/>
                  <a:pt x="58" y="31"/>
                </a:cubicBezTo>
                <a:cubicBezTo>
                  <a:pt x="58" y="31"/>
                  <a:pt x="58" y="32"/>
                  <a:pt x="58" y="32"/>
                </a:cubicBezTo>
                <a:cubicBezTo>
                  <a:pt x="58" y="33"/>
                  <a:pt x="57" y="34"/>
                  <a:pt x="56" y="36"/>
                </a:cubicBezTo>
                <a:cubicBezTo>
                  <a:pt x="55" y="38"/>
                  <a:pt x="52" y="42"/>
                  <a:pt x="47" y="49"/>
                </a:cubicBezTo>
                <a:cubicBezTo>
                  <a:pt x="47" y="53"/>
                  <a:pt x="47" y="53"/>
                  <a:pt x="47" y="53"/>
                </a:cubicBezTo>
                <a:cubicBezTo>
                  <a:pt x="61" y="53"/>
                  <a:pt x="61" y="53"/>
                  <a:pt x="61" y="53"/>
                </a:cubicBezTo>
                <a:lnTo>
                  <a:pt x="62" y="4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2" name="Freeform 286"/>
          <p:cNvSpPr>
            <a:spLocks noEditPoints="1"/>
          </p:cNvSpPr>
          <p:nvPr/>
        </p:nvSpPr>
        <p:spPr bwMode="auto">
          <a:xfrm>
            <a:off x="6953802" y="1095693"/>
            <a:ext cx="443089" cy="377608"/>
          </a:xfrm>
          <a:custGeom>
            <a:avLst/>
            <a:gdLst>
              <a:gd name="T0" fmla="*/ 40 w 86"/>
              <a:gd name="T1" fmla="*/ 51 h 73"/>
              <a:gd name="T2" fmla="*/ 73 w 86"/>
              <a:gd name="T3" fmla="*/ 25 h 73"/>
              <a:gd name="T4" fmla="*/ 80 w 86"/>
              <a:gd name="T5" fmla="*/ 34 h 73"/>
              <a:gd name="T6" fmla="*/ 73 w 86"/>
              <a:gd name="T7" fmla="*/ 47 h 73"/>
              <a:gd name="T8" fmla="*/ 84 w 86"/>
              <a:gd name="T9" fmla="*/ 60 h 73"/>
              <a:gd name="T10" fmla="*/ 83 w 86"/>
              <a:gd name="T11" fmla="*/ 70 h 73"/>
              <a:gd name="T12" fmla="*/ 83 w 86"/>
              <a:gd name="T13" fmla="*/ 70 h 73"/>
              <a:gd name="T14" fmla="*/ 73 w 86"/>
              <a:gd name="T15" fmla="*/ 69 h 73"/>
              <a:gd name="T16" fmla="*/ 62 w 86"/>
              <a:gd name="T17" fmla="*/ 55 h 73"/>
              <a:gd name="T18" fmla="*/ 47 w 86"/>
              <a:gd name="T19" fmla="*/ 59 h 73"/>
              <a:gd name="T20" fmla="*/ 40 w 86"/>
              <a:gd name="T21" fmla="*/ 51 h 73"/>
              <a:gd name="T22" fmla="*/ 45 w 86"/>
              <a:gd name="T23" fmla="*/ 6 h 73"/>
              <a:gd name="T24" fmla="*/ 38 w 86"/>
              <a:gd name="T25" fmla="*/ 0 h 73"/>
              <a:gd name="T26" fmla="*/ 24 w 86"/>
              <a:gd name="T27" fmla="*/ 15 h 73"/>
              <a:gd name="T28" fmla="*/ 20 w 86"/>
              <a:gd name="T29" fmla="*/ 9 h 73"/>
              <a:gd name="T30" fmla="*/ 0 w 86"/>
              <a:gd name="T31" fmla="*/ 33 h 73"/>
              <a:gd name="T32" fmla="*/ 10 w 86"/>
              <a:gd name="T33" fmla="*/ 46 h 73"/>
              <a:gd name="T34" fmla="*/ 16 w 86"/>
              <a:gd name="T35" fmla="*/ 40 h 73"/>
              <a:gd name="T36" fmla="*/ 8 w 86"/>
              <a:gd name="T37" fmla="*/ 54 h 73"/>
              <a:gd name="T38" fmla="*/ 18 w 86"/>
              <a:gd name="T39" fmla="*/ 60 h 73"/>
              <a:gd name="T40" fmla="*/ 34 w 86"/>
              <a:gd name="T41" fmla="*/ 43 h 73"/>
              <a:gd name="T42" fmla="*/ 37 w 86"/>
              <a:gd name="T43" fmla="*/ 46 h 73"/>
              <a:gd name="T44" fmla="*/ 39 w 86"/>
              <a:gd name="T45" fmla="*/ 48 h 73"/>
              <a:gd name="T46" fmla="*/ 41 w 86"/>
              <a:gd name="T47" fmla="*/ 47 h 73"/>
              <a:gd name="T48" fmla="*/ 70 w 86"/>
              <a:gd name="T49" fmla="*/ 24 h 73"/>
              <a:gd name="T50" fmla="*/ 72 w 86"/>
              <a:gd name="T51" fmla="*/ 23 h 73"/>
              <a:gd name="T52" fmla="*/ 70 w 86"/>
              <a:gd name="T53" fmla="*/ 20 h 73"/>
              <a:gd name="T54" fmla="*/ 56 w 86"/>
              <a:gd name="T55" fmla="*/ 2 h 73"/>
              <a:gd name="T56" fmla="*/ 54 w 86"/>
              <a:gd name="T57" fmla="*/ 0 h 73"/>
              <a:gd name="T58" fmla="*/ 52 w 86"/>
              <a:gd name="T59" fmla="*/ 1 h 73"/>
              <a:gd name="T60" fmla="*/ 45 w 86"/>
              <a:gd name="T61" fmla="*/ 6 h 73"/>
              <a:gd name="T62" fmla="*/ 50 w 86"/>
              <a:gd name="T63" fmla="*/ 9 h 73"/>
              <a:gd name="T64" fmla="*/ 58 w 86"/>
              <a:gd name="T65" fmla="*/ 19 h 73"/>
              <a:gd name="T66" fmla="*/ 55 w 86"/>
              <a:gd name="T67" fmla="*/ 21 h 73"/>
              <a:gd name="T68" fmla="*/ 48 w 86"/>
              <a:gd name="T69" fmla="*/ 11 h 73"/>
              <a:gd name="T70" fmla="*/ 46 w 86"/>
              <a:gd name="T71" fmla="*/ 12 h 73"/>
              <a:gd name="T72" fmla="*/ 54 w 86"/>
              <a:gd name="T73" fmla="*/ 22 h 73"/>
              <a:gd name="T74" fmla="*/ 52 w 86"/>
              <a:gd name="T75" fmla="*/ 24 h 73"/>
              <a:gd name="T76" fmla="*/ 44 w 86"/>
              <a:gd name="T77" fmla="*/ 14 h 73"/>
              <a:gd name="T78" fmla="*/ 34 w 86"/>
              <a:gd name="T79" fmla="*/ 22 h 73"/>
              <a:gd name="T80" fmla="*/ 41 w 86"/>
              <a:gd name="T81" fmla="*/ 32 h 73"/>
              <a:gd name="T82" fmla="*/ 38 w 86"/>
              <a:gd name="T83" fmla="*/ 33 h 73"/>
              <a:gd name="T84" fmla="*/ 31 w 86"/>
              <a:gd name="T85" fmla="*/ 24 h 73"/>
              <a:gd name="T86" fmla="*/ 28 w 86"/>
              <a:gd name="T87" fmla="*/ 26 h 73"/>
              <a:gd name="T88" fmla="*/ 40 w 86"/>
              <a:gd name="T89" fmla="*/ 41 h 73"/>
              <a:gd name="T90" fmla="*/ 64 w 86"/>
              <a:gd name="T91" fmla="*/ 22 h 73"/>
              <a:gd name="T92" fmla="*/ 53 w 86"/>
              <a:gd name="T93" fmla="*/ 7 h 73"/>
              <a:gd name="T94" fmla="*/ 50 w 86"/>
              <a:gd name="T95"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73">
                <a:moveTo>
                  <a:pt x="40" y="51"/>
                </a:moveTo>
                <a:cubicBezTo>
                  <a:pt x="73" y="25"/>
                  <a:pt x="73" y="25"/>
                  <a:pt x="73" y="25"/>
                </a:cubicBezTo>
                <a:cubicBezTo>
                  <a:pt x="80" y="34"/>
                  <a:pt x="80" y="34"/>
                  <a:pt x="80" y="34"/>
                </a:cubicBezTo>
                <a:cubicBezTo>
                  <a:pt x="73" y="47"/>
                  <a:pt x="73" y="47"/>
                  <a:pt x="73" y="47"/>
                </a:cubicBezTo>
                <a:cubicBezTo>
                  <a:pt x="84" y="60"/>
                  <a:pt x="84" y="60"/>
                  <a:pt x="84" y="60"/>
                </a:cubicBezTo>
                <a:cubicBezTo>
                  <a:pt x="86" y="64"/>
                  <a:pt x="86" y="68"/>
                  <a:pt x="83" y="70"/>
                </a:cubicBezTo>
                <a:cubicBezTo>
                  <a:pt x="83" y="70"/>
                  <a:pt x="83" y="70"/>
                  <a:pt x="83" y="70"/>
                </a:cubicBezTo>
                <a:cubicBezTo>
                  <a:pt x="79" y="73"/>
                  <a:pt x="75" y="72"/>
                  <a:pt x="73" y="69"/>
                </a:cubicBezTo>
                <a:cubicBezTo>
                  <a:pt x="62" y="55"/>
                  <a:pt x="62" y="55"/>
                  <a:pt x="62" y="55"/>
                </a:cubicBezTo>
                <a:cubicBezTo>
                  <a:pt x="47" y="59"/>
                  <a:pt x="47" y="59"/>
                  <a:pt x="47" y="59"/>
                </a:cubicBezTo>
                <a:cubicBezTo>
                  <a:pt x="40" y="51"/>
                  <a:pt x="40" y="51"/>
                  <a:pt x="40" y="51"/>
                </a:cubicBezTo>
                <a:close/>
                <a:moveTo>
                  <a:pt x="45" y="6"/>
                </a:moveTo>
                <a:cubicBezTo>
                  <a:pt x="38" y="0"/>
                  <a:pt x="38" y="0"/>
                  <a:pt x="38" y="0"/>
                </a:cubicBezTo>
                <a:cubicBezTo>
                  <a:pt x="24" y="15"/>
                  <a:pt x="24" y="15"/>
                  <a:pt x="24" y="15"/>
                </a:cubicBezTo>
                <a:cubicBezTo>
                  <a:pt x="20" y="9"/>
                  <a:pt x="20" y="9"/>
                  <a:pt x="20" y="9"/>
                </a:cubicBezTo>
                <a:cubicBezTo>
                  <a:pt x="0" y="33"/>
                  <a:pt x="0" y="33"/>
                  <a:pt x="0" y="33"/>
                </a:cubicBezTo>
                <a:cubicBezTo>
                  <a:pt x="10" y="46"/>
                  <a:pt x="10" y="46"/>
                  <a:pt x="10" y="46"/>
                </a:cubicBezTo>
                <a:cubicBezTo>
                  <a:pt x="16" y="40"/>
                  <a:pt x="16" y="40"/>
                  <a:pt x="16" y="40"/>
                </a:cubicBezTo>
                <a:cubicBezTo>
                  <a:pt x="8" y="54"/>
                  <a:pt x="8" y="54"/>
                  <a:pt x="8" y="54"/>
                </a:cubicBezTo>
                <a:cubicBezTo>
                  <a:pt x="18" y="60"/>
                  <a:pt x="18" y="60"/>
                  <a:pt x="18" y="60"/>
                </a:cubicBezTo>
                <a:cubicBezTo>
                  <a:pt x="34" y="43"/>
                  <a:pt x="34" y="43"/>
                  <a:pt x="34" y="43"/>
                </a:cubicBezTo>
                <a:cubicBezTo>
                  <a:pt x="37" y="46"/>
                  <a:pt x="37" y="46"/>
                  <a:pt x="37" y="46"/>
                </a:cubicBezTo>
                <a:cubicBezTo>
                  <a:pt x="39" y="48"/>
                  <a:pt x="39" y="48"/>
                  <a:pt x="39" y="48"/>
                </a:cubicBezTo>
                <a:cubicBezTo>
                  <a:pt x="41" y="47"/>
                  <a:pt x="41" y="47"/>
                  <a:pt x="41" y="47"/>
                </a:cubicBezTo>
                <a:cubicBezTo>
                  <a:pt x="70" y="24"/>
                  <a:pt x="70" y="24"/>
                  <a:pt x="70" y="24"/>
                </a:cubicBezTo>
                <a:cubicBezTo>
                  <a:pt x="72" y="23"/>
                  <a:pt x="72" y="23"/>
                  <a:pt x="72" y="23"/>
                </a:cubicBezTo>
                <a:cubicBezTo>
                  <a:pt x="70" y="20"/>
                  <a:pt x="70" y="20"/>
                  <a:pt x="70" y="20"/>
                </a:cubicBezTo>
                <a:cubicBezTo>
                  <a:pt x="56" y="2"/>
                  <a:pt x="56" y="2"/>
                  <a:pt x="56" y="2"/>
                </a:cubicBezTo>
                <a:cubicBezTo>
                  <a:pt x="54" y="0"/>
                  <a:pt x="54" y="0"/>
                  <a:pt x="54" y="0"/>
                </a:cubicBezTo>
                <a:cubicBezTo>
                  <a:pt x="52" y="1"/>
                  <a:pt x="52" y="1"/>
                  <a:pt x="52" y="1"/>
                </a:cubicBezTo>
                <a:cubicBezTo>
                  <a:pt x="45" y="6"/>
                  <a:pt x="45" y="6"/>
                  <a:pt x="45" y="6"/>
                </a:cubicBezTo>
                <a:close/>
                <a:moveTo>
                  <a:pt x="50" y="9"/>
                </a:moveTo>
                <a:cubicBezTo>
                  <a:pt x="58" y="19"/>
                  <a:pt x="58" y="19"/>
                  <a:pt x="58" y="19"/>
                </a:cubicBezTo>
                <a:cubicBezTo>
                  <a:pt x="55" y="21"/>
                  <a:pt x="55" y="21"/>
                  <a:pt x="55" y="21"/>
                </a:cubicBezTo>
                <a:cubicBezTo>
                  <a:pt x="48" y="11"/>
                  <a:pt x="48" y="11"/>
                  <a:pt x="48" y="11"/>
                </a:cubicBezTo>
                <a:cubicBezTo>
                  <a:pt x="46" y="12"/>
                  <a:pt x="46" y="12"/>
                  <a:pt x="46" y="12"/>
                </a:cubicBezTo>
                <a:cubicBezTo>
                  <a:pt x="54" y="22"/>
                  <a:pt x="54" y="22"/>
                  <a:pt x="54" y="22"/>
                </a:cubicBezTo>
                <a:cubicBezTo>
                  <a:pt x="52" y="24"/>
                  <a:pt x="52" y="24"/>
                  <a:pt x="52" y="24"/>
                </a:cubicBezTo>
                <a:cubicBezTo>
                  <a:pt x="44" y="14"/>
                  <a:pt x="44" y="14"/>
                  <a:pt x="44" y="14"/>
                </a:cubicBezTo>
                <a:cubicBezTo>
                  <a:pt x="34" y="22"/>
                  <a:pt x="34" y="22"/>
                  <a:pt x="34" y="22"/>
                </a:cubicBezTo>
                <a:cubicBezTo>
                  <a:pt x="41" y="32"/>
                  <a:pt x="41" y="32"/>
                  <a:pt x="41" y="32"/>
                </a:cubicBezTo>
                <a:cubicBezTo>
                  <a:pt x="38" y="33"/>
                  <a:pt x="38" y="33"/>
                  <a:pt x="38" y="33"/>
                </a:cubicBezTo>
                <a:cubicBezTo>
                  <a:pt x="31" y="24"/>
                  <a:pt x="31" y="24"/>
                  <a:pt x="31" y="24"/>
                </a:cubicBezTo>
                <a:cubicBezTo>
                  <a:pt x="28" y="26"/>
                  <a:pt x="28" y="26"/>
                  <a:pt x="28" y="26"/>
                </a:cubicBezTo>
                <a:cubicBezTo>
                  <a:pt x="40" y="41"/>
                  <a:pt x="40" y="41"/>
                  <a:pt x="40" y="41"/>
                </a:cubicBezTo>
                <a:cubicBezTo>
                  <a:pt x="64" y="22"/>
                  <a:pt x="64" y="22"/>
                  <a:pt x="64" y="22"/>
                </a:cubicBezTo>
                <a:cubicBezTo>
                  <a:pt x="53" y="7"/>
                  <a:pt x="53" y="7"/>
                  <a:pt x="53" y="7"/>
                </a:cubicBezTo>
                <a:lnTo>
                  <a:pt x="50" y="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3" name="Freeform 287"/>
          <p:cNvSpPr>
            <a:spLocks noEditPoints="1"/>
          </p:cNvSpPr>
          <p:nvPr/>
        </p:nvSpPr>
        <p:spPr bwMode="auto">
          <a:xfrm>
            <a:off x="6942888" y="1835629"/>
            <a:ext cx="475829" cy="362328"/>
          </a:xfrm>
          <a:custGeom>
            <a:avLst/>
            <a:gdLst>
              <a:gd name="T0" fmla="*/ 36 w 218"/>
              <a:gd name="T1" fmla="*/ 45 h 166"/>
              <a:gd name="T2" fmla="*/ 17 w 218"/>
              <a:gd name="T3" fmla="*/ 64 h 166"/>
              <a:gd name="T4" fmla="*/ 85 w 218"/>
              <a:gd name="T5" fmla="*/ 90 h 166"/>
              <a:gd name="T6" fmla="*/ 102 w 218"/>
              <a:gd name="T7" fmla="*/ 69 h 166"/>
              <a:gd name="T8" fmla="*/ 36 w 218"/>
              <a:gd name="T9" fmla="*/ 45 h 166"/>
              <a:gd name="T10" fmla="*/ 36 w 218"/>
              <a:gd name="T11" fmla="*/ 45 h 166"/>
              <a:gd name="T12" fmla="*/ 118 w 218"/>
              <a:gd name="T13" fmla="*/ 14 h 166"/>
              <a:gd name="T14" fmla="*/ 118 w 218"/>
              <a:gd name="T15" fmla="*/ 62 h 166"/>
              <a:gd name="T16" fmla="*/ 180 w 218"/>
              <a:gd name="T17" fmla="*/ 38 h 166"/>
              <a:gd name="T18" fmla="*/ 118 w 218"/>
              <a:gd name="T19" fmla="*/ 14 h 166"/>
              <a:gd name="T20" fmla="*/ 118 w 218"/>
              <a:gd name="T21" fmla="*/ 14 h 166"/>
              <a:gd name="T22" fmla="*/ 114 w 218"/>
              <a:gd name="T23" fmla="*/ 62 h 166"/>
              <a:gd name="T24" fmla="*/ 83 w 218"/>
              <a:gd name="T25" fmla="*/ 50 h 166"/>
              <a:gd name="T26" fmla="*/ 50 w 218"/>
              <a:gd name="T27" fmla="*/ 38 h 166"/>
              <a:gd name="T28" fmla="*/ 114 w 218"/>
              <a:gd name="T29" fmla="*/ 14 h 166"/>
              <a:gd name="T30" fmla="*/ 114 w 218"/>
              <a:gd name="T31" fmla="*/ 62 h 166"/>
              <a:gd name="T32" fmla="*/ 114 w 218"/>
              <a:gd name="T33" fmla="*/ 62 h 166"/>
              <a:gd name="T34" fmla="*/ 201 w 218"/>
              <a:gd name="T35" fmla="*/ 33 h 166"/>
              <a:gd name="T36" fmla="*/ 218 w 218"/>
              <a:gd name="T37" fmla="*/ 50 h 166"/>
              <a:gd name="T38" fmla="*/ 215 w 218"/>
              <a:gd name="T39" fmla="*/ 59 h 166"/>
              <a:gd name="T40" fmla="*/ 208 w 218"/>
              <a:gd name="T41" fmla="*/ 62 h 166"/>
              <a:gd name="T42" fmla="*/ 206 w 218"/>
              <a:gd name="T43" fmla="*/ 52 h 166"/>
              <a:gd name="T44" fmla="*/ 204 w 218"/>
              <a:gd name="T45" fmla="*/ 52 h 166"/>
              <a:gd name="T46" fmla="*/ 204 w 218"/>
              <a:gd name="T47" fmla="*/ 64 h 166"/>
              <a:gd name="T48" fmla="*/ 204 w 218"/>
              <a:gd name="T49" fmla="*/ 126 h 166"/>
              <a:gd name="T50" fmla="*/ 123 w 218"/>
              <a:gd name="T51" fmla="*/ 166 h 166"/>
              <a:gd name="T52" fmla="*/ 116 w 218"/>
              <a:gd name="T53" fmla="*/ 161 h 166"/>
              <a:gd name="T54" fmla="*/ 31 w 218"/>
              <a:gd name="T55" fmla="*/ 126 h 166"/>
              <a:gd name="T56" fmla="*/ 26 w 218"/>
              <a:gd name="T57" fmla="*/ 123 h 166"/>
              <a:gd name="T58" fmla="*/ 26 w 218"/>
              <a:gd name="T59" fmla="*/ 119 h 166"/>
              <a:gd name="T60" fmla="*/ 26 w 218"/>
              <a:gd name="T61" fmla="*/ 81 h 166"/>
              <a:gd name="T62" fmla="*/ 3 w 218"/>
              <a:gd name="T63" fmla="*/ 71 h 166"/>
              <a:gd name="T64" fmla="*/ 0 w 218"/>
              <a:gd name="T65" fmla="*/ 62 h 166"/>
              <a:gd name="T66" fmla="*/ 29 w 218"/>
              <a:gd name="T67" fmla="*/ 33 h 166"/>
              <a:gd name="T68" fmla="*/ 31 w 218"/>
              <a:gd name="T69" fmla="*/ 31 h 166"/>
              <a:gd name="T70" fmla="*/ 114 w 218"/>
              <a:gd name="T71" fmla="*/ 2 h 166"/>
              <a:gd name="T72" fmla="*/ 116 w 218"/>
              <a:gd name="T73" fmla="*/ 0 h 166"/>
              <a:gd name="T74" fmla="*/ 118 w 218"/>
              <a:gd name="T75" fmla="*/ 2 h 166"/>
              <a:gd name="T76" fmla="*/ 201 w 218"/>
              <a:gd name="T77" fmla="*/ 33 h 166"/>
              <a:gd name="T78" fmla="*/ 201 w 218"/>
              <a:gd name="T79" fmla="*/ 33 h 166"/>
              <a:gd name="T80" fmla="*/ 40 w 218"/>
              <a:gd name="T81" fmla="*/ 85 h 166"/>
              <a:gd name="T82" fmla="*/ 85 w 218"/>
              <a:gd name="T83" fmla="*/ 104 h 166"/>
              <a:gd name="T84" fmla="*/ 90 w 218"/>
              <a:gd name="T85" fmla="*/ 104 h 166"/>
              <a:gd name="T86" fmla="*/ 92 w 218"/>
              <a:gd name="T87" fmla="*/ 102 h 166"/>
              <a:gd name="T88" fmla="*/ 111 w 218"/>
              <a:gd name="T89" fmla="*/ 81 h 166"/>
              <a:gd name="T90" fmla="*/ 111 w 218"/>
              <a:gd name="T91" fmla="*/ 147 h 166"/>
              <a:gd name="T92" fmla="*/ 40 w 218"/>
              <a:gd name="T93" fmla="*/ 116 h 166"/>
              <a:gd name="T94" fmla="*/ 40 w 218"/>
              <a:gd name="T95" fmla="*/ 8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8" h="166">
                <a:moveTo>
                  <a:pt x="36" y="45"/>
                </a:moveTo>
                <a:lnTo>
                  <a:pt x="17" y="64"/>
                </a:lnTo>
                <a:lnTo>
                  <a:pt x="85" y="90"/>
                </a:lnTo>
                <a:lnTo>
                  <a:pt x="102" y="69"/>
                </a:lnTo>
                <a:lnTo>
                  <a:pt x="36" y="45"/>
                </a:lnTo>
                <a:lnTo>
                  <a:pt x="36" y="45"/>
                </a:lnTo>
                <a:close/>
                <a:moveTo>
                  <a:pt x="118" y="14"/>
                </a:moveTo>
                <a:lnTo>
                  <a:pt x="118" y="62"/>
                </a:lnTo>
                <a:lnTo>
                  <a:pt x="180" y="38"/>
                </a:lnTo>
                <a:lnTo>
                  <a:pt x="118" y="14"/>
                </a:lnTo>
                <a:lnTo>
                  <a:pt x="118" y="14"/>
                </a:lnTo>
                <a:close/>
                <a:moveTo>
                  <a:pt x="114" y="62"/>
                </a:moveTo>
                <a:lnTo>
                  <a:pt x="83" y="50"/>
                </a:lnTo>
                <a:lnTo>
                  <a:pt x="50" y="38"/>
                </a:lnTo>
                <a:lnTo>
                  <a:pt x="114" y="14"/>
                </a:lnTo>
                <a:lnTo>
                  <a:pt x="114" y="62"/>
                </a:lnTo>
                <a:lnTo>
                  <a:pt x="114" y="62"/>
                </a:lnTo>
                <a:close/>
                <a:moveTo>
                  <a:pt x="201" y="33"/>
                </a:moveTo>
                <a:lnTo>
                  <a:pt x="218" y="50"/>
                </a:lnTo>
                <a:lnTo>
                  <a:pt x="215" y="59"/>
                </a:lnTo>
                <a:lnTo>
                  <a:pt x="208" y="62"/>
                </a:lnTo>
                <a:lnTo>
                  <a:pt x="206" y="52"/>
                </a:lnTo>
                <a:lnTo>
                  <a:pt x="204" y="52"/>
                </a:lnTo>
                <a:lnTo>
                  <a:pt x="204" y="64"/>
                </a:lnTo>
                <a:lnTo>
                  <a:pt x="204" y="126"/>
                </a:lnTo>
                <a:lnTo>
                  <a:pt x="123" y="166"/>
                </a:lnTo>
                <a:lnTo>
                  <a:pt x="116" y="161"/>
                </a:lnTo>
                <a:lnTo>
                  <a:pt x="31" y="126"/>
                </a:lnTo>
                <a:lnTo>
                  <a:pt x="26" y="123"/>
                </a:lnTo>
                <a:lnTo>
                  <a:pt x="26" y="119"/>
                </a:lnTo>
                <a:lnTo>
                  <a:pt x="26" y="81"/>
                </a:lnTo>
                <a:lnTo>
                  <a:pt x="3" y="71"/>
                </a:lnTo>
                <a:lnTo>
                  <a:pt x="0" y="62"/>
                </a:lnTo>
                <a:lnTo>
                  <a:pt x="29" y="33"/>
                </a:lnTo>
                <a:lnTo>
                  <a:pt x="31" y="31"/>
                </a:lnTo>
                <a:lnTo>
                  <a:pt x="114" y="2"/>
                </a:lnTo>
                <a:lnTo>
                  <a:pt x="116" y="0"/>
                </a:lnTo>
                <a:lnTo>
                  <a:pt x="118" y="2"/>
                </a:lnTo>
                <a:lnTo>
                  <a:pt x="201" y="33"/>
                </a:lnTo>
                <a:lnTo>
                  <a:pt x="201" y="33"/>
                </a:lnTo>
                <a:close/>
                <a:moveTo>
                  <a:pt x="40" y="85"/>
                </a:moveTo>
                <a:lnTo>
                  <a:pt x="85" y="104"/>
                </a:lnTo>
                <a:lnTo>
                  <a:pt x="90" y="104"/>
                </a:lnTo>
                <a:lnTo>
                  <a:pt x="92" y="102"/>
                </a:lnTo>
                <a:lnTo>
                  <a:pt x="111" y="81"/>
                </a:lnTo>
                <a:lnTo>
                  <a:pt x="111" y="147"/>
                </a:lnTo>
                <a:lnTo>
                  <a:pt x="40" y="116"/>
                </a:lnTo>
                <a:lnTo>
                  <a:pt x="40" y="8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4" name="Freeform 288"/>
          <p:cNvSpPr>
            <a:spLocks noEditPoints="1"/>
          </p:cNvSpPr>
          <p:nvPr/>
        </p:nvSpPr>
        <p:spPr bwMode="auto">
          <a:xfrm>
            <a:off x="9819689" y="3976858"/>
            <a:ext cx="491109" cy="290300"/>
          </a:xfrm>
          <a:custGeom>
            <a:avLst/>
            <a:gdLst>
              <a:gd name="T0" fmla="*/ 54 w 225"/>
              <a:gd name="T1" fmla="*/ 0 h 133"/>
              <a:gd name="T2" fmla="*/ 173 w 225"/>
              <a:gd name="T3" fmla="*/ 0 h 133"/>
              <a:gd name="T4" fmla="*/ 225 w 225"/>
              <a:gd name="T5" fmla="*/ 74 h 133"/>
              <a:gd name="T6" fmla="*/ 211 w 225"/>
              <a:gd name="T7" fmla="*/ 74 h 133"/>
              <a:gd name="T8" fmla="*/ 211 w 225"/>
              <a:gd name="T9" fmla="*/ 121 h 133"/>
              <a:gd name="T10" fmla="*/ 225 w 225"/>
              <a:gd name="T11" fmla="*/ 121 h 133"/>
              <a:gd name="T12" fmla="*/ 225 w 225"/>
              <a:gd name="T13" fmla="*/ 133 h 133"/>
              <a:gd name="T14" fmla="*/ 0 w 225"/>
              <a:gd name="T15" fmla="*/ 133 h 133"/>
              <a:gd name="T16" fmla="*/ 0 w 225"/>
              <a:gd name="T17" fmla="*/ 121 h 133"/>
              <a:gd name="T18" fmla="*/ 17 w 225"/>
              <a:gd name="T19" fmla="*/ 121 h 133"/>
              <a:gd name="T20" fmla="*/ 17 w 225"/>
              <a:gd name="T21" fmla="*/ 81 h 133"/>
              <a:gd name="T22" fmla="*/ 7 w 225"/>
              <a:gd name="T23" fmla="*/ 81 h 133"/>
              <a:gd name="T24" fmla="*/ 0 w 225"/>
              <a:gd name="T25" fmla="*/ 69 h 133"/>
              <a:gd name="T26" fmla="*/ 54 w 225"/>
              <a:gd name="T27" fmla="*/ 0 h 133"/>
              <a:gd name="T28" fmla="*/ 54 w 225"/>
              <a:gd name="T29" fmla="*/ 0 h 133"/>
              <a:gd name="T30" fmla="*/ 194 w 225"/>
              <a:gd name="T31" fmla="*/ 121 h 133"/>
              <a:gd name="T32" fmla="*/ 194 w 225"/>
              <a:gd name="T33" fmla="*/ 74 h 133"/>
              <a:gd name="T34" fmla="*/ 130 w 225"/>
              <a:gd name="T35" fmla="*/ 74 h 133"/>
              <a:gd name="T36" fmla="*/ 130 w 225"/>
              <a:gd name="T37" fmla="*/ 121 h 133"/>
              <a:gd name="T38" fmla="*/ 140 w 225"/>
              <a:gd name="T39" fmla="*/ 121 h 133"/>
              <a:gd name="T40" fmla="*/ 140 w 225"/>
              <a:gd name="T41" fmla="*/ 79 h 133"/>
              <a:gd name="T42" fmla="*/ 166 w 225"/>
              <a:gd name="T43" fmla="*/ 79 h 133"/>
              <a:gd name="T44" fmla="*/ 166 w 225"/>
              <a:gd name="T45" fmla="*/ 121 h 133"/>
              <a:gd name="T46" fmla="*/ 194 w 225"/>
              <a:gd name="T47" fmla="*/ 121 h 133"/>
              <a:gd name="T48" fmla="*/ 194 w 225"/>
              <a:gd name="T49" fmla="*/ 121 h 133"/>
              <a:gd name="T50" fmla="*/ 114 w 225"/>
              <a:gd name="T51" fmla="*/ 121 h 133"/>
              <a:gd name="T52" fmla="*/ 114 w 225"/>
              <a:gd name="T53" fmla="*/ 74 h 133"/>
              <a:gd name="T54" fmla="*/ 109 w 225"/>
              <a:gd name="T55" fmla="*/ 74 h 133"/>
              <a:gd name="T56" fmla="*/ 64 w 225"/>
              <a:gd name="T57" fmla="*/ 15 h 133"/>
              <a:gd name="T58" fmla="*/ 24 w 225"/>
              <a:gd name="T59" fmla="*/ 64 h 133"/>
              <a:gd name="T60" fmla="*/ 26 w 225"/>
              <a:gd name="T61" fmla="*/ 64 h 133"/>
              <a:gd name="T62" fmla="*/ 33 w 225"/>
              <a:gd name="T63" fmla="*/ 64 h 133"/>
              <a:gd name="T64" fmla="*/ 33 w 225"/>
              <a:gd name="T65" fmla="*/ 121 h 133"/>
              <a:gd name="T66" fmla="*/ 114 w 225"/>
              <a:gd name="T67" fmla="*/ 121 h 133"/>
              <a:gd name="T68" fmla="*/ 114 w 225"/>
              <a:gd name="T69" fmla="*/ 121 h 133"/>
              <a:gd name="T70" fmla="*/ 57 w 225"/>
              <a:gd name="T71" fmla="*/ 74 h 133"/>
              <a:gd name="T72" fmla="*/ 57 w 225"/>
              <a:gd name="T73" fmla="*/ 107 h 133"/>
              <a:gd name="T74" fmla="*/ 78 w 225"/>
              <a:gd name="T75" fmla="*/ 107 h 133"/>
              <a:gd name="T76" fmla="*/ 78 w 225"/>
              <a:gd name="T77" fmla="*/ 74 h 133"/>
              <a:gd name="T78" fmla="*/ 57 w 225"/>
              <a:gd name="T79" fmla="*/ 7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33">
                <a:moveTo>
                  <a:pt x="54" y="0"/>
                </a:moveTo>
                <a:lnTo>
                  <a:pt x="173" y="0"/>
                </a:lnTo>
                <a:lnTo>
                  <a:pt x="225" y="74"/>
                </a:lnTo>
                <a:lnTo>
                  <a:pt x="211" y="74"/>
                </a:lnTo>
                <a:lnTo>
                  <a:pt x="211" y="121"/>
                </a:lnTo>
                <a:lnTo>
                  <a:pt x="225" y="121"/>
                </a:lnTo>
                <a:lnTo>
                  <a:pt x="225" y="133"/>
                </a:lnTo>
                <a:lnTo>
                  <a:pt x="0" y="133"/>
                </a:lnTo>
                <a:lnTo>
                  <a:pt x="0" y="121"/>
                </a:lnTo>
                <a:lnTo>
                  <a:pt x="17" y="121"/>
                </a:lnTo>
                <a:lnTo>
                  <a:pt x="17" y="81"/>
                </a:lnTo>
                <a:lnTo>
                  <a:pt x="7" y="81"/>
                </a:lnTo>
                <a:lnTo>
                  <a:pt x="0" y="69"/>
                </a:lnTo>
                <a:lnTo>
                  <a:pt x="54" y="0"/>
                </a:lnTo>
                <a:lnTo>
                  <a:pt x="54" y="0"/>
                </a:lnTo>
                <a:close/>
                <a:moveTo>
                  <a:pt x="194" y="121"/>
                </a:moveTo>
                <a:lnTo>
                  <a:pt x="194" y="74"/>
                </a:lnTo>
                <a:lnTo>
                  <a:pt x="130" y="74"/>
                </a:lnTo>
                <a:lnTo>
                  <a:pt x="130" y="121"/>
                </a:lnTo>
                <a:lnTo>
                  <a:pt x="140" y="121"/>
                </a:lnTo>
                <a:lnTo>
                  <a:pt x="140" y="79"/>
                </a:lnTo>
                <a:lnTo>
                  <a:pt x="166" y="79"/>
                </a:lnTo>
                <a:lnTo>
                  <a:pt x="166" y="121"/>
                </a:lnTo>
                <a:lnTo>
                  <a:pt x="194" y="121"/>
                </a:lnTo>
                <a:lnTo>
                  <a:pt x="194" y="121"/>
                </a:lnTo>
                <a:close/>
                <a:moveTo>
                  <a:pt x="114" y="121"/>
                </a:moveTo>
                <a:lnTo>
                  <a:pt x="114" y="74"/>
                </a:lnTo>
                <a:lnTo>
                  <a:pt x="109" y="74"/>
                </a:lnTo>
                <a:lnTo>
                  <a:pt x="64" y="15"/>
                </a:lnTo>
                <a:lnTo>
                  <a:pt x="24" y="64"/>
                </a:lnTo>
                <a:lnTo>
                  <a:pt x="26" y="64"/>
                </a:lnTo>
                <a:lnTo>
                  <a:pt x="33" y="64"/>
                </a:lnTo>
                <a:lnTo>
                  <a:pt x="33" y="121"/>
                </a:lnTo>
                <a:lnTo>
                  <a:pt x="114" y="121"/>
                </a:lnTo>
                <a:lnTo>
                  <a:pt x="114" y="121"/>
                </a:lnTo>
                <a:close/>
                <a:moveTo>
                  <a:pt x="57" y="74"/>
                </a:moveTo>
                <a:lnTo>
                  <a:pt x="57" y="107"/>
                </a:lnTo>
                <a:lnTo>
                  <a:pt x="78" y="107"/>
                </a:lnTo>
                <a:lnTo>
                  <a:pt x="78" y="74"/>
                </a:lnTo>
                <a:lnTo>
                  <a:pt x="57" y="74"/>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5" name="Freeform 289"/>
          <p:cNvSpPr>
            <a:spLocks noEditPoints="1"/>
          </p:cNvSpPr>
          <p:nvPr/>
        </p:nvSpPr>
        <p:spPr bwMode="auto">
          <a:xfrm>
            <a:off x="6958167" y="2595209"/>
            <a:ext cx="471464" cy="331771"/>
          </a:xfrm>
          <a:custGeom>
            <a:avLst/>
            <a:gdLst>
              <a:gd name="T0" fmla="*/ 5 w 91"/>
              <a:gd name="T1" fmla="*/ 27 h 64"/>
              <a:gd name="T2" fmla="*/ 14 w 91"/>
              <a:gd name="T3" fmla="*/ 48 h 64"/>
              <a:gd name="T4" fmla="*/ 18 w 91"/>
              <a:gd name="T5" fmla="*/ 47 h 64"/>
              <a:gd name="T6" fmla="*/ 23 w 91"/>
              <a:gd name="T7" fmla="*/ 58 h 64"/>
              <a:gd name="T8" fmla="*/ 35 w 91"/>
              <a:gd name="T9" fmla="*/ 64 h 64"/>
              <a:gd name="T10" fmla="*/ 48 w 91"/>
              <a:gd name="T11" fmla="*/ 58 h 64"/>
              <a:gd name="T12" fmla="*/ 52 w 91"/>
              <a:gd name="T13" fmla="*/ 53 h 64"/>
              <a:gd name="T14" fmla="*/ 54 w 91"/>
              <a:gd name="T15" fmla="*/ 57 h 64"/>
              <a:gd name="T16" fmla="*/ 55 w 91"/>
              <a:gd name="T17" fmla="*/ 59 h 64"/>
              <a:gd name="T18" fmla="*/ 57 w 91"/>
              <a:gd name="T19" fmla="*/ 59 h 64"/>
              <a:gd name="T20" fmla="*/ 61 w 91"/>
              <a:gd name="T21" fmla="*/ 58 h 64"/>
              <a:gd name="T22" fmla="*/ 64 w 91"/>
              <a:gd name="T23" fmla="*/ 58 h 64"/>
              <a:gd name="T24" fmla="*/ 64 w 91"/>
              <a:gd name="T25" fmla="*/ 56 h 64"/>
              <a:gd name="T26" fmla="*/ 64 w 91"/>
              <a:gd name="T27" fmla="*/ 28 h 64"/>
              <a:gd name="T28" fmla="*/ 75 w 91"/>
              <a:gd name="T29" fmla="*/ 23 h 64"/>
              <a:gd name="T30" fmla="*/ 77 w 91"/>
              <a:gd name="T31" fmla="*/ 26 h 64"/>
              <a:gd name="T32" fmla="*/ 80 w 91"/>
              <a:gd name="T33" fmla="*/ 25 h 64"/>
              <a:gd name="T34" fmla="*/ 79 w 91"/>
              <a:gd name="T35" fmla="*/ 23 h 64"/>
              <a:gd name="T36" fmla="*/ 91 w 91"/>
              <a:gd name="T37" fmla="*/ 17 h 64"/>
              <a:gd name="T38" fmla="*/ 88 w 91"/>
              <a:gd name="T39" fmla="*/ 9 h 64"/>
              <a:gd name="T40" fmla="*/ 76 w 91"/>
              <a:gd name="T41" fmla="*/ 15 h 64"/>
              <a:gd name="T42" fmla="*/ 75 w 91"/>
              <a:gd name="T43" fmla="*/ 13 h 64"/>
              <a:gd name="T44" fmla="*/ 71 w 91"/>
              <a:gd name="T45" fmla="*/ 15 h 64"/>
              <a:gd name="T46" fmla="*/ 73 w 91"/>
              <a:gd name="T47" fmla="*/ 18 h 64"/>
              <a:gd name="T48" fmla="*/ 64 w 91"/>
              <a:gd name="T49" fmla="*/ 22 h 64"/>
              <a:gd name="T50" fmla="*/ 64 w 91"/>
              <a:gd name="T51" fmla="*/ 19 h 64"/>
              <a:gd name="T52" fmla="*/ 0 w 91"/>
              <a:gd name="T53" fmla="*/ 19 h 64"/>
              <a:gd name="T54" fmla="*/ 0 w 91"/>
              <a:gd name="T55" fmla="*/ 27 h 64"/>
              <a:gd name="T56" fmla="*/ 5 w 91"/>
              <a:gd name="T57" fmla="*/ 27 h 64"/>
              <a:gd name="T58" fmla="*/ 28 w 91"/>
              <a:gd name="T59" fmla="*/ 0 h 64"/>
              <a:gd name="T60" fmla="*/ 37 w 91"/>
              <a:gd name="T61" fmla="*/ 0 h 64"/>
              <a:gd name="T62" fmla="*/ 55 w 91"/>
              <a:gd name="T63" fmla="*/ 16 h 64"/>
              <a:gd name="T64" fmla="*/ 10 w 91"/>
              <a:gd name="T65" fmla="*/ 16 h 64"/>
              <a:gd name="T66" fmla="*/ 28 w 91"/>
              <a:gd name="T67" fmla="*/ 0 h 64"/>
              <a:gd name="T68" fmla="*/ 53 w 91"/>
              <a:gd name="T69" fmla="*/ 43 h 64"/>
              <a:gd name="T70" fmla="*/ 52 w 91"/>
              <a:gd name="T71" fmla="*/ 42 h 64"/>
              <a:gd name="T72" fmla="*/ 59 w 91"/>
              <a:gd name="T73" fmla="*/ 41 h 64"/>
              <a:gd name="T74" fmla="*/ 58 w 91"/>
              <a:gd name="T75" fmla="*/ 53 h 64"/>
              <a:gd name="T76" fmla="*/ 58 w 91"/>
              <a:gd name="T77" fmla="*/ 53 h 64"/>
              <a:gd name="T78" fmla="*/ 53 w 91"/>
              <a:gd name="T79" fmla="*/ 43 h 64"/>
              <a:gd name="T80" fmla="*/ 42 w 91"/>
              <a:gd name="T81" fmla="*/ 40 h 64"/>
              <a:gd name="T82" fmla="*/ 45 w 91"/>
              <a:gd name="T83" fmla="*/ 46 h 64"/>
              <a:gd name="T84" fmla="*/ 42 w 91"/>
              <a:gd name="T85" fmla="*/ 53 h 64"/>
              <a:gd name="T86" fmla="*/ 35 w 91"/>
              <a:gd name="T87" fmla="*/ 55 h 64"/>
              <a:gd name="T88" fmla="*/ 29 w 91"/>
              <a:gd name="T89" fmla="*/ 53 h 64"/>
              <a:gd name="T90" fmla="*/ 26 w 91"/>
              <a:gd name="T91" fmla="*/ 46 h 64"/>
              <a:gd name="T92" fmla="*/ 29 w 91"/>
              <a:gd name="T93" fmla="*/ 40 h 64"/>
              <a:gd name="T94" fmla="*/ 35 w 91"/>
              <a:gd name="T95" fmla="*/ 37 h 64"/>
              <a:gd name="T96" fmla="*/ 42 w 91"/>
              <a:gd name="T97"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 h="64">
                <a:moveTo>
                  <a:pt x="5" y="27"/>
                </a:moveTo>
                <a:cubicBezTo>
                  <a:pt x="14" y="48"/>
                  <a:pt x="14" y="48"/>
                  <a:pt x="14" y="48"/>
                </a:cubicBezTo>
                <a:cubicBezTo>
                  <a:pt x="18" y="47"/>
                  <a:pt x="18" y="47"/>
                  <a:pt x="18" y="47"/>
                </a:cubicBezTo>
                <a:cubicBezTo>
                  <a:pt x="18" y="52"/>
                  <a:pt x="20" y="55"/>
                  <a:pt x="23" y="58"/>
                </a:cubicBezTo>
                <a:cubicBezTo>
                  <a:pt x="26" y="62"/>
                  <a:pt x="31" y="64"/>
                  <a:pt x="35" y="64"/>
                </a:cubicBezTo>
                <a:cubicBezTo>
                  <a:pt x="40" y="64"/>
                  <a:pt x="45" y="62"/>
                  <a:pt x="48" y="58"/>
                </a:cubicBezTo>
                <a:cubicBezTo>
                  <a:pt x="49" y="57"/>
                  <a:pt x="51" y="55"/>
                  <a:pt x="52" y="53"/>
                </a:cubicBezTo>
                <a:cubicBezTo>
                  <a:pt x="54" y="57"/>
                  <a:pt x="54" y="57"/>
                  <a:pt x="54" y="57"/>
                </a:cubicBezTo>
                <a:cubicBezTo>
                  <a:pt x="55" y="59"/>
                  <a:pt x="55" y="59"/>
                  <a:pt x="55" y="59"/>
                </a:cubicBezTo>
                <a:cubicBezTo>
                  <a:pt x="57" y="59"/>
                  <a:pt x="57" y="59"/>
                  <a:pt x="57" y="59"/>
                </a:cubicBezTo>
                <a:cubicBezTo>
                  <a:pt x="61" y="58"/>
                  <a:pt x="61" y="58"/>
                  <a:pt x="61" y="58"/>
                </a:cubicBezTo>
                <a:cubicBezTo>
                  <a:pt x="64" y="58"/>
                  <a:pt x="64" y="58"/>
                  <a:pt x="64" y="58"/>
                </a:cubicBezTo>
                <a:cubicBezTo>
                  <a:pt x="64" y="56"/>
                  <a:pt x="64" y="56"/>
                  <a:pt x="64" y="56"/>
                </a:cubicBezTo>
                <a:cubicBezTo>
                  <a:pt x="64" y="28"/>
                  <a:pt x="64" y="28"/>
                  <a:pt x="64" y="28"/>
                </a:cubicBezTo>
                <a:cubicBezTo>
                  <a:pt x="75" y="23"/>
                  <a:pt x="75" y="23"/>
                  <a:pt x="75" y="23"/>
                </a:cubicBezTo>
                <a:cubicBezTo>
                  <a:pt x="77" y="26"/>
                  <a:pt x="77" y="26"/>
                  <a:pt x="77" y="26"/>
                </a:cubicBezTo>
                <a:cubicBezTo>
                  <a:pt x="80" y="25"/>
                  <a:pt x="80" y="25"/>
                  <a:pt x="80" y="25"/>
                </a:cubicBezTo>
                <a:cubicBezTo>
                  <a:pt x="79" y="23"/>
                  <a:pt x="79" y="23"/>
                  <a:pt x="79" y="23"/>
                </a:cubicBezTo>
                <a:cubicBezTo>
                  <a:pt x="91" y="17"/>
                  <a:pt x="91" y="17"/>
                  <a:pt x="91" y="17"/>
                </a:cubicBezTo>
                <a:cubicBezTo>
                  <a:pt x="88" y="9"/>
                  <a:pt x="88" y="9"/>
                  <a:pt x="88" y="9"/>
                </a:cubicBezTo>
                <a:cubicBezTo>
                  <a:pt x="76" y="15"/>
                  <a:pt x="76" y="15"/>
                  <a:pt x="76" y="15"/>
                </a:cubicBezTo>
                <a:cubicBezTo>
                  <a:pt x="75" y="13"/>
                  <a:pt x="75" y="13"/>
                  <a:pt x="75" y="13"/>
                </a:cubicBezTo>
                <a:cubicBezTo>
                  <a:pt x="71" y="15"/>
                  <a:pt x="71" y="15"/>
                  <a:pt x="71" y="15"/>
                </a:cubicBezTo>
                <a:cubicBezTo>
                  <a:pt x="73" y="18"/>
                  <a:pt x="73" y="18"/>
                  <a:pt x="73" y="18"/>
                </a:cubicBezTo>
                <a:cubicBezTo>
                  <a:pt x="64" y="22"/>
                  <a:pt x="64" y="22"/>
                  <a:pt x="64" y="22"/>
                </a:cubicBezTo>
                <a:cubicBezTo>
                  <a:pt x="64" y="19"/>
                  <a:pt x="64" y="19"/>
                  <a:pt x="64" y="19"/>
                </a:cubicBezTo>
                <a:cubicBezTo>
                  <a:pt x="0" y="19"/>
                  <a:pt x="0" y="19"/>
                  <a:pt x="0" y="19"/>
                </a:cubicBezTo>
                <a:cubicBezTo>
                  <a:pt x="0" y="27"/>
                  <a:pt x="0" y="27"/>
                  <a:pt x="0" y="27"/>
                </a:cubicBezTo>
                <a:cubicBezTo>
                  <a:pt x="5" y="27"/>
                  <a:pt x="5" y="27"/>
                  <a:pt x="5" y="27"/>
                </a:cubicBezTo>
                <a:close/>
                <a:moveTo>
                  <a:pt x="28" y="0"/>
                </a:moveTo>
                <a:cubicBezTo>
                  <a:pt x="37" y="0"/>
                  <a:pt x="37" y="0"/>
                  <a:pt x="37" y="0"/>
                </a:cubicBezTo>
                <a:cubicBezTo>
                  <a:pt x="55" y="16"/>
                  <a:pt x="55" y="16"/>
                  <a:pt x="55" y="16"/>
                </a:cubicBezTo>
                <a:cubicBezTo>
                  <a:pt x="10" y="16"/>
                  <a:pt x="10" y="16"/>
                  <a:pt x="10" y="16"/>
                </a:cubicBezTo>
                <a:cubicBezTo>
                  <a:pt x="28" y="0"/>
                  <a:pt x="28" y="0"/>
                  <a:pt x="28" y="0"/>
                </a:cubicBezTo>
                <a:close/>
                <a:moveTo>
                  <a:pt x="53" y="43"/>
                </a:moveTo>
                <a:cubicBezTo>
                  <a:pt x="52" y="43"/>
                  <a:pt x="52" y="43"/>
                  <a:pt x="52" y="42"/>
                </a:cubicBezTo>
                <a:cubicBezTo>
                  <a:pt x="59" y="41"/>
                  <a:pt x="59" y="41"/>
                  <a:pt x="59" y="41"/>
                </a:cubicBezTo>
                <a:cubicBezTo>
                  <a:pt x="58" y="53"/>
                  <a:pt x="58" y="53"/>
                  <a:pt x="58" y="53"/>
                </a:cubicBezTo>
                <a:cubicBezTo>
                  <a:pt x="58" y="53"/>
                  <a:pt x="58" y="53"/>
                  <a:pt x="58" y="53"/>
                </a:cubicBezTo>
                <a:cubicBezTo>
                  <a:pt x="53" y="43"/>
                  <a:pt x="53" y="43"/>
                  <a:pt x="53" y="43"/>
                </a:cubicBezTo>
                <a:close/>
                <a:moveTo>
                  <a:pt x="42" y="40"/>
                </a:moveTo>
                <a:cubicBezTo>
                  <a:pt x="44" y="41"/>
                  <a:pt x="45" y="44"/>
                  <a:pt x="45" y="46"/>
                </a:cubicBezTo>
                <a:cubicBezTo>
                  <a:pt x="45" y="49"/>
                  <a:pt x="44" y="51"/>
                  <a:pt x="42" y="53"/>
                </a:cubicBezTo>
                <a:cubicBezTo>
                  <a:pt x="40" y="54"/>
                  <a:pt x="38" y="55"/>
                  <a:pt x="35" y="55"/>
                </a:cubicBezTo>
                <a:cubicBezTo>
                  <a:pt x="33" y="55"/>
                  <a:pt x="31" y="54"/>
                  <a:pt x="29" y="53"/>
                </a:cubicBezTo>
                <a:cubicBezTo>
                  <a:pt x="27" y="51"/>
                  <a:pt x="26" y="49"/>
                  <a:pt x="26" y="46"/>
                </a:cubicBezTo>
                <a:cubicBezTo>
                  <a:pt x="26" y="44"/>
                  <a:pt x="27" y="41"/>
                  <a:pt x="29" y="40"/>
                </a:cubicBezTo>
                <a:cubicBezTo>
                  <a:pt x="31" y="38"/>
                  <a:pt x="33" y="37"/>
                  <a:pt x="35" y="37"/>
                </a:cubicBezTo>
                <a:cubicBezTo>
                  <a:pt x="38" y="37"/>
                  <a:pt x="40" y="38"/>
                  <a:pt x="42" y="4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6" name="Freeform 290"/>
          <p:cNvSpPr>
            <a:spLocks noEditPoints="1"/>
          </p:cNvSpPr>
          <p:nvPr/>
        </p:nvSpPr>
        <p:spPr bwMode="auto">
          <a:xfrm>
            <a:off x="8492606" y="3274028"/>
            <a:ext cx="355781" cy="392886"/>
          </a:xfrm>
          <a:custGeom>
            <a:avLst/>
            <a:gdLst>
              <a:gd name="T0" fmla="*/ 21 w 69"/>
              <a:gd name="T1" fmla="*/ 39 h 76"/>
              <a:gd name="T2" fmla="*/ 19 w 69"/>
              <a:gd name="T3" fmla="*/ 48 h 76"/>
              <a:gd name="T4" fmla="*/ 29 w 69"/>
              <a:gd name="T5" fmla="*/ 44 h 76"/>
              <a:gd name="T6" fmla="*/ 27 w 69"/>
              <a:gd name="T7" fmla="*/ 52 h 76"/>
              <a:gd name="T8" fmla="*/ 26 w 69"/>
              <a:gd name="T9" fmla="*/ 54 h 76"/>
              <a:gd name="T10" fmla="*/ 32 w 69"/>
              <a:gd name="T11" fmla="*/ 55 h 76"/>
              <a:gd name="T12" fmla="*/ 39 w 69"/>
              <a:gd name="T13" fmla="*/ 59 h 76"/>
              <a:gd name="T14" fmla="*/ 28 w 69"/>
              <a:gd name="T15" fmla="*/ 57 h 76"/>
              <a:gd name="T16" fmla="*/ 19 w 69"/>
              <a:gd name="T17" fmla="*/ 56 h 76"/>
              <a:gd name="T18" fmla="*/ 19 w 69"/>
              <a:gd name="T19" fmla="*/ 53 h 76"/>
              <a:gd name="T20" fmla="*/ 17 w 69"/>
              <a:gd name="T21" fmla="*/ 42 h 76"/>
              <a:gd name="T22" fmla="*/ 10 w 69"/>
              <a:gd name="T23" fmla="*/ 47 h 76"/>
              <a:gd name="T24" fmla="*/ 17 w 69"/>
              <a:gd name="T25" fmla="*/ 13 h 76"/>
              <a:gd name="T26" fmla="*/ 8 w 69"/>
              <a:gd name="T27" fmla="*/ 22 h 76"/>
              <a:gd name="T28" fmla="*/ 59 w 69"/>
              <a:gd name="T29" fmla="*/ 76 h 76"/>
              <a:gd name="T30" fmla="*/ 59 w 69"/>
              <a:gd name="T31" fmla="*/ 48 h 76"/>
              <a:gd name="T32" fmla="*/ 53 w 69"/>
              <a:gd name="T33" fmla="*/ 70 h 76"/>
              <a:gd name="T34" fmla="*/ 5 w 69"/>
              <a:gd name="T35" fmla="*/ 34 h 76"/>
              <a:gd name="T36" fmla="*/ 24 w 69"/>
              <a:gd name="T37" fmla="*/ 13 h 76"/>
              <a:gd name="T38" fmla="*/ 18 w 69"/>
              <a:gd name="T39" fmla="*/ 5 h 76"/>
              <a:gd name="T40" fmla="*/ 51 w 69"/>
              <a:gd name="T41" fmla="*/ 0 h 76"/>
              <a:gd name="T42" fmla="*/ 10 w 69"/>
              <a:gd name="T43" fmla="*/ 0 h 76"/>
              <a:gd name="T44" fmla="*/ 0 w 69"/>
              <a:gd name="T45" fmla="*/ 31 h 76"/>
              <a:gd name="T46" fmla="*/ 0 w 69"/>
              <a:gd name="T47" fmla="*/ 32 h 76"/>
              <a:gd name="T48" fmla="*/ 0 w 69"/>
              <a:gd name="T49" fmla="*/ 76 h 76"/>
              <a:gd name="T50" fmla="*/ 56 w 69"/>
              <a:gd name="T51" fmla="*/ 76 h 76"/>
              <a:gd name="T52" fmla="*/ 62 w 69"/>
              <a:gd name="T53" fmla="*/ 15 h 76"/>
              <a:gd name="T54" fmla="*/ 41 w 69"/>
              <a:gd name="T55" fmla="*/ 38 h 76"/>
              <a:gd name="T56" fmla="*/ 40 w 69"/>
              <a:gd name="T57" fmla="*/ 41 h 76"/>
              <a:gd name="T58" fmla="*/ 45 w 69"/>
              <a:gd name="T59" fmla="*/ 54 h 76"/>
              <a:gd name="T60" fmla="*/ 42 w 69"/>
              <a:gd name="T61" fmla="*/ 56 h 76"/>
              <a:gd name="T62" fmla="*/ 41 w 69"/>
              <a:gd name="T63" fmla="*/ 52 h 76"/>
              <a:gd name="T64" fmla="*/ 40 w 69"/>
              <a:gd name="T65" fmla="*/ 41 h 76"/>
              <a:gd name="T66" fmla="*/ 68 w 69"/>
              <a:gd name="T67" fmla="*/ 10 h 76"/>
              <a:gd name="T68" fmla="*/ 69 w 69"/>
              <a:gd name="T69" fmla="*/ 12 h 76"/>
              <a:gd name="T70" fmla="*/ 60 w 69"/>
              <a:gd name="T71" fmla="*/ 31 h 76"/>
              <a:gd name="T72" fmla="*/ 63 w 69"/>
              <a:gd name="T73" fmla="*/ 12 h 76"/>
              <a:gd name="T74" fmla="*/ 51 w 69"/>
              <a:gd name="T75" fmla="*/ 8 h 76"/>
              <a:gd name="T76" fmla="*/ 61 w 69"/>
              <a:gd name="T77" fmla="*/ 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9" h="76">
                <a:moveTo>
                  <a:pt x="10" y="47"/>
                </a:moveTo>
                <a:cubicBezTo>
                  <a:pt x="10" y="46"/>
                  <a:pt x="23" y="23"/>
                  <a:pt x="21" y="39"/>
                </a:cubicBezTo>
                <a:cubicBezTo>
                  <a:pt x="21" y="40"/>
                  <a:pt x="21" y="41"/>
                  <a:pt x="21" y="42"/>
                </a:cubicBezTo>
                <a:cubicBezTo>
                  <a:pt x="20" y="44"/>
                  <a:pt x="20" y="47"/>
                  <a:pt x="19" y="48"/>
                </a:cubicBezTo>
                <a:cubicBezTo>
                  <a:pt x="21" y="48"/>
                  <a:pt x="22" y="47"/>
                  <a:pt x="23" y="46"/>
                </a:cubicBezTo>
                <a:cubicBezTo>
                  <a:pt x="25" y="45"/>
                  <a:pt x="28" y="43"/>
                  <a:pt x="29" y="44"/>
                </a:cubicBezTo>
                <a:cubicBezTo>
                  <a:pt x="30" y="44"/>
                  <a:pt x="31" y="45"/>
                  <a:pt x="31" y="47"/>
                </a:cubicBezTo>
                <a:cubicBezTo>
                  <a:pt x="30" y="48"/>
                  <a:pt x="28" y="50"/>
                  <a:pt x="27" y="52"/>
                </a:cubicBezTo>
                <a:cubicBezTo>
                  <a:pt x="25" y="54"/>
                  <a:pt x="24" y="55"/>
                  <a:pt x="23" y="56"/>
                </a:cubicBezTo>
                <a:cubicBezTo>
                  <a:pt x="24" y="56"/>
                  <a:pt x="25" y="55"/>
                  <a:pt x="26" y="54"/>
                </a:cubicBezTo>
                <a:cubicBezTo>
                  <a:pt x="27" y="53"/>
                  <a:pt x="28" y="53"/>
                  <a:pt x="29" y="53"/>
                </a:cubicBezTo>
                <a:cubicBezTo>
                  <a:pt x="31" y="52"/>
                  <a:pt x="32" y="53"/>
                  <a:pt x="32" y="55"/>
                </a:cubicBezTo>
                <a:cubicBezTo>
                  <a:pt x="32" y="56"/>
                  <a:pt x="39" y="55"/>
                  <a:pt x="39" y="55"/>
                </a:cubicBezTo>
                <a:cubicBezTo>
                  <a:pt x="39" y="59"/>
                  <a:pt x="39" y="59"/>
                  <a:pt x="39" y="59"/>
                </a:cubicBezTo>
                <a:cubicBezTo>
                  <a:pt x="39" y="59"/>
                  <a:pt x="31" y="60"/>
                  <a:pt x="29" y="57"/>
                </a:cubicBezTo>
                <a:cubicBezTo>
                  <a:pt x="29" y="57"/>
                  <a:pt x="29" y="57"/>
                  <a:pt x="28" y="57"/>
                </a:cubicBezTo>
                <a:cubicBezTo>
                  <a:pt x="26" y="59"/>
                  <a:pt x="24" y="61"/>
                  <a:pt x="21" y="60"/>
                </a:cubicBezTo>
                <a:cubicBezTo>
                  <a:pt x="19" y="59"/>
                  <a:pt x="18" y="58"/>
                  <a:pt x="19" y="56"/>
                </a:cubicBezTo>
                <a:cubicBezTo>
                  <a:pt x="19" y="55"/>
                  <a:pt x="20" y="53"/>
                  <a:pt x="22" y="52"/>
                </a:cubicBezTo>
                <a:cubicBezTo>
                  <a:pt x="21" y="52"/>
                  <a:pt x="20" y="52"/>
                  <a:pt x="19" y="53"/>
                </a:cubicBezTo>
                <a:cubicBezTo>
                  <a:pt x="17" y="53"/>
                  <a:pt x="16" y="52"/>
                  <a:pt x="16" y="51"/>
                </a:cubicBezTo>
                <a:cubicBezTo>
                  <a:pt x="15" y="48"/>
                  <a:pt x="17" y="45"/>
                  <a:pt x="17" y="42"/>
                </a:cubicBezTo>
                <a:cubicBezTo>
                  <a:pt x="17" y="40"/>
                  <a:pt x="14" y="48"/>
                  <a:pt x="14" y="48"/>
                </a:cubicBezTo>
                <a:cubicBezTo>
                  <a:pt x="10" y="47"/>
                  <a:pt x="10" y="47"/>
                  <a:pt x="10" y="47"/>
                </a:cubicBezTo>
                <a:close/>
                <a:moveTo>
                  <a:pt x="8" y="22"/>
                </a:moveTo>
                <a:cubicBezTo>
                  <a:pt x="17" y="13"/>
                  <a:pt x="17" y="13"/>
                  <a:pt x="17" y="13"/>
                </a:cubicBezTo>
                <a:cubicBezTo>
                  <a:pt x="13" y="8"/>
                  <a:pt x="13" y="8"/>
                  <a:pt x="13" y="8"/>
                </a:cubicBezTo>
                <a:cubicBezTo>
                  <a:pt x="8" y="22"/>
                  <a:pt x="8" y="22"/>
                  <a:pt x="8" y="22"/>
                </a:cubicBezTo>
                <a:close/>
                <a:moveTo>
                  <a:pt x="56" y="76"/>
                </a:moveTo>
                <a:cubicBezTo>
                  <a:pt x="59" y="76"/>
                  <a:pt x="59" y="76"/>
                  <a:pt x="59" y="76"/>
                </a:cubicBezTo>
                <a:cubicBezTo>
                  <a:pt x="59" y="73"/>
                  <a:pt x="59" y="73"/>
                  <a:pt x="59" y="73"/>
                </a:cubicBezTo>
                <a:cubicBezTo>
                  <a:pt x="59" y="48"/>
                  <a:pt x="59" y="48"/>
                  <a:pt x="59" y="48"/>
                </a:cubicBezTo>
                <a:cubicBezTo>
                  <a:pt x="53" y="52"/>
                  <a:pt x="53" y="52"/>
                  <a:pt x="53" y="52"/>
                </a:cubicBezTo>
                <a:cubicBezTo>
                  <a:pt x="53" y="70"/>
                  <a:pt x="53" y="70"/>
                  <a:pt x="53" y="70"/>
                </a:cubicBezTo>
                <a:cubicBezTo>
                  <a:pt x="5" y="70"/>
                  <a:pt x="5" y="70"/>
                  <a:pt x="5" y="70"/>
                </a:cubicBezTo>
                <a:cubicBezTo>
                  <a:pt x="5" y="34"/>
                  <a:pt x="5" y="34"/>
                  <a:pt x="5" y="34"/>
                </a:cubicBezTo>
                <a:cubicBezTo>
                  <a:pt x="22" y="14"/>
                  <a:pt x="22" y="14"/>
                  <a:pt x="22" y="14"/>
                </a:cubicBezTo>
                <a:cubicBezTo>
                  <a:pt x="24" y="13"/>
                  <a:pt x="24" y="13"/>
                  <a:pt x="24" y="13"/>
                </a:cubicBezTo>
                <a:cubicBezTo>
                  <a:pt x="22" y="11"/>
                  <a:pt x="22" y="11"/>
                  <a:pt x="22" y="11"/>
                </a:cubicBezTo>
                <a:cubicBezTo>
                  <a:pt x="18" y="5"/>
                  <a:pt x="18" y="5"/>
                  <a:pt x="18" y="5"/>
                </a:cubicBezTo>
                <a:cubicBezTo>
                  <a:pt x="47" y="5"/>
                  <a:pt x="47" y="5"/>
                  <a:pt x="47" y="5"/>
                </a:cubicBezTo>
                <a:cubicBezTo>
                  <a:pt x="51" y="0"/>
                  <a:pt x="51" y="0"/>
                  <a:pt x="51" y="0"/>
                </a:cubicBezTo>
                <a:cubicBezTo>
                  <a:pt x="12" y="0"/>
                  <a:pt x="12" y="0"/>
                  <a:pt x="12" y="0"/>
                </a:cubicBezTo>
                <a:cubicBezTo>
                  <a:pt x="10" y="0"/>
                  <a:pt x="10" y="0"/>
                  <a:pt x="10" y="0"/>
                </a:cubicBezTo>
                <a:cubicBezTo>
                  <a:pt x="9" y="2"/>
                  <a:pt x="9" y="2"/>
                  <a:pt x="9" y="2"/>
                </a:cubicBezTo>
                <a:cubicBezTo>
                  <a:pt x="0" y="31"/>
                  <a:pt x="0" y="31"/>
                  <a:pt x="0" y="31"/>
                </a:cubicBezTo>
                <a:cubicBezTo>
                  <a:pt x="0" y="31"/>
                  <a:pt x="0" y="31"/>
                  <a:pt x="0" y="31"/>
                </a:cubicBezTo>
                <a:cubicBezTo>
                  <a:pt x="0" y="32"/>
                  <a:pt x="0" y="32"/>
                  <a:pt x="0" y="32"/>
                </a:cubicBezTo>
                <a:cubicBezTo>
                  <a:pt x="0" y="73"/>
                  <a:pt x="0" y="73"/>
                  <a:pt x="0" y="73"/>
                </a:cubicBezTo>
                <a:cubicBezTo>
                  <a:pt x="0" y="76"/>
                  <a:pt x="0" y="76"/>
                  <a:pt x="0" y="76"/>
                </a:cubicBezTo>
                <a:cubicBezTo>
                  <a:pt x="2" y="76"/>
                  <a:pt x="2" y="76"/>
                  <a:pt x="2" y="76"/>
                </a:cubicBezTo>
                <a:cubicBezTo>
                  <a:pt x="56" y="76"/>
                  <a:pt x="56" y="76"/>
                  <a:pt x="56" y="76"/>
                </a:cubicBezTo>
                <a:close/>
                <a:moveTo>
                  <a:pt x="51" y="10"/>
                </a:moveTo>
                <a:cubicBezTo>
                  <a:pt x="55" y="12"/>
                  <a:pt x="59" y="13"/>
                  <a:pt x="62" y="15"/>
                </a:cubicBezTo>
                <a:cubicBezTo>
                  <a:pt x="61" y="24"/>
                  <a:pt x="57" y="34"/>
                  <a:pt x="53" y="42"/>
                </a:cubicBezTo>
                <a:cubicBezTo>
                  <a:pt x="49" y="41"/>
                  <a:pt x="45" y="40"/>
                  <a:pt x="41" y="38"/>
                </a:cubicBezTo>
                <a:cubicBezTo>
                  <a:pt x="42" y="28"/>
                  <a:pt x="45" y="19"/>
                  <a:pt x="51" y="10"/>
                </a:cubicBezTo>
                <a:close/>
                <a:moveTo>
                  <a:pt x="40" y="41"/>
                </a:moveTo>
                <a:cubicBezTo>
                  <a:pt x="52" y="45"/>
                  <a:pt x="52" y="45"/>
                  <a:pt x="52" y="45"/>
                </a:cubicBezTo>
                <a:cubicBezTo>
                  <a:pt x="45" y="54"/>
                  <a:pt x="45" y="54"/>
                  <a:pt x="45" y="54"/>
                </a:cubicBezTo>
                <a:cubicBezTo>
                  <a:pt x="44" y="53"/>
                  <a:pt x="44" y="53"/>
                  <a:pt x="44" y="53"/>
                </a:cubicBezTo>
                <a:cubicBezTo>
                  <a:pt x="42" y="56"/>
                  <a:pt x="42" y="56"/>
                  <a:pt x="42" y="56"/>
                </a:cubicBezTo>
                <a:cubicBezTo>
                  <a:pt x="41" y="56"/>
                  <a:pt x="41" y="56"/>
                  <a:pt x="41" y="56"/>
                </a:cubicBezTo>
                <a:cubicBezTo>
                  <a:pt x="41" y="52"/>
                  <a:pt x="41" y="52"/>
                  <a:pt x="41" y="52"/>
                </a:cubicBezTo>
                <a:cubicBezTo>
                  <a:pt x="40" y="52"/>
                  <a:pt x="40" y="52"/>
                  <a:pt x="40" y="52"/>
                </a:cubicBezTo>
                <a:cubicBezTo>
                  <a:pt x="40" y="41"/>
                  <a:pt x="40" y="41"/>
                  <a:pt x="40" y="41"/>
                </a:cubicBezTo>
                <a:close/>
                <a:moveTo>
                  <a:pt x="62" y="8"/>
                </a:moveTo>
                <a:cubicBezTo>
                  <a:pt x="68" y="10"/>
                  <a:pt x="68" y="10"/>
                  <a:pt x="68" y="10"/>
                </a:cubicBezTo>
                <a:cubicBezTo>
                  <a:pt x="69" y="10"/>
                  <a:pt x="69" y="10"/>
                  <a:pt x="69" y="10"/>
                </a:cubicBezTo>
                <a:cubicBezTo>
                  <a:pt x="69" y="12"/>
                  <a:pt x="69" y="12"/>
                  <a:pt x="69" y="12"/>
                </a:cubicBezTo>
                <a:cubicBezTo>
                  <a:pt x="69" y="19"/>
                  <a:pt x="67" y="26"/>
                  <a:pt x="63" y="33"/>
                </a:cubicBezTo>
                <a:cubicBezTo>
                  <a:pt x="60" y="31"/>
                  <a:pt x="60" y="31"/>
                  <a:pt x="60" y="31"/>
                </a:cubicBezTo>
                <a:cubicBezTo>
                  <a:pt x="63" y="25"/>
                  <a:pt x="65" y="19"/>
                  <a:pt x="65" y="13"/>
                </a:cubicBezTo>
                <a:cubicBezTo>
                  <a:pt x="63" y="12"/>
                  <a:pt x="63" y="12"/>
                  <a:pt x="63" y="12"/>
                </a:cubicBezTo>
                <a:cubicBezTo>
                  <a:pt x="57" y="10"/>
                  <a:pt x="57" y="10"/>
                  <a:pt x="57" y="10"/>
                </a:cubicBezTo>
                <a:cubicBezTo>
                  <a:pt x="51" y="8"/>
                  <a:pt x="51" y="8"/>
                  <a:pt x="51" y="8"/>
                </a:cubicBezTo>
                <a:cubicBezTo>
                  <a:pt x="57" y="4"/>
                  <a:pt x="57" y="4"/>
                  <a:pt x="57" y="4"/>
                </a:cubicBezTo>
                <a:cubicBezTo>
                  <a:pt x="61" y="6"/>
                  <a:pt x="61" y="6"/>
                  <a:pt x="61" y="6"/>
                </a:cubicBezTo>
                <a:lnTo>
                  <a:pt x="62" y="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7" name="Freeform 291"/>
          <p:cNvSpPr>
            <a:spLocks noEditPoints="1"/>
          </p:cNvSpPr>
          <p:nvPr/>
        </p:nvSpPr>
        <p:spPr bwMode="auto">
          <a:xfrm>
            <a:off x="7660997" y="3311135"/>
            <a:ext cx="480194" cy="336136"/>
          </a:xfrm>
          <a:custGeom>
            <a:avLst/>
            <a:gdLst>
              <a:gd name="T0" fmla="*/ 54 w 93"/>
              <a:gd name="T1" fmla="*/ 8 h 65"/>
              <a:gd name="T2" fmla="*/ 34 w 93"/>
              <a:gd name="T3" fmla="*/ 33 h 65"/>
              <a:gd name="T4" fmla="*/ 34 w 93"/>
              <a:gd name="T5" fmla="*/ 33 h 65"/>
              <a:gd name="T6" fmla="*/ 28 w 93"/>
              <a:gd name="T7" fmla="*/ 32 h 65"/>
              <a:gd name="T8" fmla="*/ 28 w 93"/>
              <a:gd name="T9" fmla="*/ 32 h 65"/>
              <a:gd name="T10" fmla="*/ 2 w 93"/>
              <a:gd name="T11" fmla="*/ 28 h 65"/>
              <a:gd name="T12" fmla="*/ 54 w 93"/>
              <a:gd name="T13" fmla="*/ 8 h 65"/>
              <a:gd name="T14" fmla="*/ 65 w 93"/>
              <a:gd name="T15" fmla="*/ 11 h 65"/>
              <a:gd name="T16" fmla="*/ 93 w 93"/>
              <a:gd name="T17" fmla="*/ 0 h 65"/>
              <a:gd name="T18" fmla="*/ 93 w 93"/>
              <a:gd name="T19" fmla="*/ 3 h 65"/>
              <a:gd name="T20" fmla="*/ 66 w 93"/>
              <a:gd name="T21" fmla="*/ 14 h 65"/>
              <a:gd name="T22" fmla="*/ 65 w 93"/>
              <a:gd name="T23" fmla="*/ 11 h 65"/>
              <a:gd name="T24" fmla="*/ 74 w 93"/>
              <a:gd name="T25" fmla="*/ 34 h 65"/>
              <a:gd name="T26" fmla="*/ 93 w 93"/>
              <a:gd name="T27" fmla="*/ 27 h 65"/>
              <a:gd name="T28" fmla="*/ 93 w 93"/>
              <a:gd name="T29" fmla="*/ 31 h 65"/>
              <a:gd name="T30" fmla="*/ 75 w 93"/>
              <a:gd name="T31" fmla="*/ 37 h 65"/>
              <a:gd name="T32" fmla="*/ 74 w 93"/>
              <a:gd name="T33" fmla="*/ 34 h 65"/>
              <a:gd name="T34" fmla="*/ 71 w 93"/>
              <a:gd name="T35" fmla="*/ 26 h 65"/>
              <a:gd name="T36" fmla="*/ 72 w 93"/>
              <a:gd name="T37" fmla="*/ 30 h 65"/>
              <a:gd name="T38" fmla="*/ 93 w 93"/>
              <a:gd name="T39" fmla="*/ 22 h 65"/>
              <a:gd name="T40" fmla="*/ 93 w 93"/>
              <a:gd name="T41" fmla="*/ 18 h 65"/>
              <a:gd name="T42" fmla="*/ 71 w 93"/>
              <a:gd name="T43" fmla="*/ 26 h 65"/>
              <a:gd name="T44" fmla="*/ 68 w 93"/>
              <a:gd name="T45" fmla="*/ 18 h 65"/>
              <a:gd name="T46" fmla="*/ 69 w 93"/>
              <a:gd name="T47" fmla="*/ 22 h 65"/>
              <a:gd name="T48" fmla="*/ 93 w 93"/>
              <a:gd name="T49" fmla="*/ 12 h 65"/>
              <a:gd name="T50" fmla="*/ 93 w 93"/>
              <a:gd name="T51" fmla="*/ 9 h 65"/>
              <a:gd name="T52" fmla="*/ 68 w 93"/>
              <a:gd name="T53" fmla="*/ 18 h 65"/>
              <a:gd name="T54" fmla="*/ 58 w 93"/>
              <a:gd name="T55" fmla="*/ 10 h 65"/>
              <a:gd name="T56" fmla="*/ 37 w 93"/>
              <a:gd name="T57" fmla="*/ 36 h 65"/>
              <a:gd name="T58" fmla="*/ 34 w 93"/>
              <a:gd name="T59" fmla="*/ 37 h 65"/>
              <a:gd name="T60" fmla="*/ 0 w 93"/>
              <a:gd name="T61" fmla="*/ 31 h 65"/>
              <a:gd name="T62" fmla="*/ 1 w 93"/>
              <a:gd name="T63" fmla="*/ 34 h 65"/>
              <a:gd name="T64" fmla="*/ 11 w 93"/>
              <a:gd name="T65" fmla="*/ 61 h 65"/>
              <a:gd name="T66" fmla="*/ 12 w 93"/>
              <a:gd name="T67" fmla="*/ 63 h 65"/>
              <a:gd name="T68" fmla="*/ 20 w 93"/>
              <a:gd name="T69" fmla="*/ 47 h 65"/>
              <a:gd name="T70" fmla="*/ 22 w 93"/>
              <a:gd name="T71" fmla="*/ 46 h 65"/>
              <a:gd name="T72" fmla="*/ 22 w 93"/>
              <a:gd name="T73" fmla="*/ 46 h 65"/>
              <a:gd name="T74" fmla="*/ 23 w 93"/>
              <a:gd name="T75" fmla="*/ 49 h 65"/>
              <a:gd name="T76" fmla="*/ 16 w 93"/>
              <a:gd name="T77" fmla="*/ 65 h 65"/>
              <a:gd name="T78" fmla="*/ 19 w 93"/>
              <a:gd name="T79" fmla="*/ 65 h 65"/>
              <a:gd name="T80" fmla="*/ 66 w 93"/>
              <a:gd name="T81" fmla="*/ 47 h 65"/>
              <a:gd name="T82" fmla="*/ 67 w 93"/>
              <a:gd name="T83" fmla="*/ 46 h 65"/>
              <a:gd name="T84" fmla="*/ 51 w 93"/>
              <a:gd name="T85" fmla="*/ 38 h 65"/>
              <a:gd name="T86" fmla="*/ 50 w 93"/>
              <a:gd name="T87" fmla="*/ 36 h 65"/>
              <a:gd name="T88" fmla="*/ 50 w 93"/>
              <a:gd name="T89" fmla="*/ 36 h 65"/>
              <a:gd name="T90" fmla="*/ 52 w 93"/>
              <a:gd name="T91" fmla="*/ 35 h 65"/>
              <a:gd name="T92" fmla="*/ 70 w 93"/>
              <a:gd name="T93" fmla="*/ 43 h 65"/>
              <a:gd name="T94" fmla="*/ 69 w 93"/>
              <a:gd name="T95" fmla="*/ 39 h 65"/>
              <a:gd name="T96" fmla="*/ 59 w 93"/>
              <a:gd name="T97" fmla="*/ 12 h 65"/>
              <a:gd name="T98" fmla="*/ 58 w 93"/>
              <a:gd name="T99" fmla="*/ 1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65">
                <a:moveTo>
                  <a:pt x="54" y="8"/>
                </a:moveTo>
                <a:cubicBezTo>
                  <a:pt x="34" y="33"/>
                  <a:pt x="34" y="33"/>
                  <a:pt x="34" y="33"/>
                </a:cubicBezTo>
                <a:cubicBezTo>
                  <a:pt x="34" y="33"/>
                  <a:pt x="34" y="33"/>
                  <a:pt x="34" y="33"/>
                </a:cubicBezTo>
                <a:cubicBezTo>
                  <a:pt x="28" y="32"/>
                  <a:pt x="28" y="32"/>
                  <a:pt x="28" y="32"/>
                </a:cubicBezTo>
                <a:cubicBezTo>
                  <a:pt x="28" y="32"/>
                  <a:pt x="28" y="32"/>
                  <a:pt x="28" y="32"/>
                </a:cubicBezTo>
                <a:cubicBezTo>
                  <a:pt x="2" y="28"/>
                  <a:pt x="2" y="28"/>
                  <a:pt x="2" y="28"/>
                </a:cubicBezTo>
                <a:cubicBezTo>
                  <a:pt x="54" y="8"/>
                  <a:pt x="54" y="8"/>
                  <a:pt x="54" y="8"/>
                </a:cubicBezTo>
                <a:close/>
                <a:moveTo>
                  <a:pt x="65" y="11"/>
                </a:moveTo>
                <a:cubicBezTo>
                  <a:pt x="93" y="0"/>
                  <a:pt x="93" y="0"/>
                  <a:pt x="93" y="0"/>
                </a:cubicBezTo>
                <a:cubicBezTo>
                  <a:pt x="93" y="3"/>
                  <a:pt x="93" y="3"/>
                  <a:pt x="93" y="3"/>
                </a:cubicBezTo>
                <a:cubicBezTo>
                  <a:pt x="66" y="14"/>
                  <a:pt x="66" y="14"/>
                  <a:pt x="66" y="14"/>
                </a:cubicBezTo>
                <a:cubicBezTo>
                  <a:pt x="65" y="11"/>
                  <a:pt x="65" y="11"/>
                  <a:pt x="65" y="11"/>
                </a:cubicBezTo>
                <a:close/>
                <a:moveTo>
                  <a:pt x="74" y="34"/>
                </a:moveTo>
                <a:cubicBezTo>
                  <a:pt x="93" y="27"/>
                  <a:pt x="93" y="27"/>
                  <a:pt x="93" y="27"/>
                </a:cubicBezTo>
                <a:cubicBezTo>
                  <a:pt x="93" y="31"/>
                  <a:pt x="93" y="31"/>
                  <a:pt x="93" y="31"/>
                </a:cubicBezTo>
                <a:cubicBezTo>
                  <a:pt x="75" y="37"/>
                  <a:pt x="75" y="37"/>
                  <a:pt x="75" y="37"/>
                </a:cubicBezTo>
                <a:cubicBezTo>
                  <a:pt x="74" y="34"/>
                  <a:pt x="74" y="34"/>
                  <a:pt x="74" y="34"/>
                </a:cubicBezTo>
                <a:close/>
                <a:moveTo>
                  <a:pt x="71" y="26"/>
                </a:moveTo>
                <a:cubicBezTo>
                  <a:pt x="72" y="30"/>
                  <a:pt x="72" y="30"/>
                  <a:pt x="72" y="30"/>
                </a:cubicBezTo>
                <a:cubicBezTo>
                  <a:pt x="93" y="22"/>
                  <a:pt x="93" y="22"/>
                  <a:pt x="93" y="22"/>
                </a:cubicBezTo>
                <a:cubicBezTo>
                  <a:pt x="93" y="18"/>
                  <a:pt x="93" y="18"/>
                  <a:pt x="93" y="18"/>
                </a:cubicBezTo>
                <a:cubicBezTo>
                  <a:pt x="71" y="26"/>
                  <a:pt x="71" y="26"/>
                  <a:pt x="71" y="26"/>
                </a:cubicBezTo>
                <a:close/>
                <a:moveTo>
                  <a:pt x="68" y="18"/>
                </a:moveTo>
                <a:cubicBezTo>
                  <a:pt x="69" y="22"/>
                  <a:pt x="69" y="22"/>
                  <a:pt x="69" y="22"/>
                </a:cubicBezTo>
                <a:cubicBezTo>
                  <a:pt x="93" y="12"/>
                  <a:pt x="93" y="12"/>
                  <a:pt x="93" y="12"/>
                </a:cubicBezTo>
                <a:cubicBezTo>
                  <a:pt x="93" y="9"/>
                  <a:pt x="93" y="9"/>
                  <a:pt x="93" y="9"/>
                </a:cubicBezTo>
                <a:cubicBezTo>
                  <a:pt x="68" y="18"/>
                  <a:pt x="68" y="18"/>
                  <a:pt x="68" y="18"/>
                </a:cubicBezTo>
                <a:close/>
                <a:moveTo>
                  <a:pt x="58" y="10"/>
                </a:moveTo>
                <a:cubicBezTo>
                  <a:pt x="51" y="19"/>
                  <a:pt x="44" y="27"/>
                  <a:pt x="37" y="36"/>
                </a:cubicBezTo>
                <a:cubicBezTo>
                  <a:pt x="36" y="37"/>
                  <a:pt x="35" y="37"/>
                  <a:pt x="34" y="37"/>
                </a:cubicBezTo>
                <a:cubicBezTo>
                  <a:pt x="0" y="31"/>
                  <a:pt x="0" y="31"/>
                  <a:pt x="0" y="31"/>
                </a:cubicBezTo>
                <a:cubicBezTo>
                  <a:pt x="0" y="32"/>
                  <a:pt x="0" y="33"/>
                  <a:pt x="1" y="34"/>
                </a:cubicBezTo>
                <a:cubicBezTo>
                  <a:pt x="11" y="61"/>
                  <a:pt x="11" y="61"/>
                  <a:pt x="11" y="61"/>
                </a:cubicBezTo>
                <a:cubicBezTo>
                  <a:pt x="11" y="62"/>
                  <a:pt x="12" y="63"/>
                  <a:pt x="12" y="63"/>
                </a:cubicBezTo>
                <a:cubicBezTo>
                  <a:pt x="20" y="47"/>
                  <a:pt x="20" y="47"/>
                  <a:pt x="20" y="47"/>
                </a:cubicBezTo>
                <a:cubicBezTo>
                  <a:pt x="20" y="46"/>
                  <a:pt x="21" y="46"/>
                  <a:pt x="22" y="46"/>
                </a:cubicBezTo>
                <a:cubicBezTo>
                  <a:pt x="22" y="46"/>
                  <a:pt x="22" y="46"/>
                  <a:pt x="22" y="46"/>
                </a:cubicBezTo>
                <a:cubicBezTo>
                  <a:pt x="23" y="47"/>
                  <a:pt x="24" y="48"/>
                  <a:pt x="23" y="49"/>
                </a:cubicBezTo>
                <a:cubicBezTo>
                  <a:pt x="16" y="65"/>
                  <a:pt x="16" y="65"/>
                  <a:pt x="16" y="65"/>
                </a:cubicBezTo>
                <a:cubicBezTo>
                  <a:pt x="17" y="65"/>
                  <a:pt x="18" y="65"/>
                  <a:pt x="19" y="65"/>
                </a:cubicBezTo>
                <a:cubicBezTo>
                  <a:pt x="66" y="47"/>
                  <a:pt x="66" y="47"/>
                  <a:pt x="66" y="47"/>
                </a:cubicBezTo>
                <a:cubicBezTo>
                  <a:pt x="66" y="47"/>
                  <a:pt x="67" y="47"/>
                  <a:pt x="67" y="46"/>
                </a:cubicBezTo>
                <a:cubicBezTo>
                  <a:pt x="51" y="38"/>
                  <a:pt x="51" y="38"/>
                  <a:pt x="51" y="38"/>
                </a:cubicBezTo>
                <a:cubicBezTo>
                  <a:pt x="50" y="38"/>
                  <a:pt x="49" y="37"/>
                  <a:pt x="50" y="36"/>
                </a:cubicBezTo>
                <a:cubicBezTo>
                  <a:pt x="50" y="36"/>
                  <a:pt x="50" y="36"/>
                  <a:pt x="50" y="36"/>
                </a:cubicBezTo>
                <a:cubicBezTo>
                  <a:pt x="50" y="35"/>
                  <a:pt x="51" y="34"/>
                  <a:pt x="52" y="35"/>
                </a:cubicBezTo>
                <a:cubicBezTo>
                  <a:pt x="70" y="43"/>
                  <a:pt x="70" y="43"/>
                  <a:pt x="70" y="43"/>
                </a:cubicBezTo>
                <a:cubicBezTo>
                  <a:pt x="70" y="42"/>
                  <a:pt x="70" y="40"/>
                  <a:pt x="69" y="39"/>
                </a:cubicBezTo>
                <a:cubicBezTo>
                  <a:pt x="59" y="12"/>
                  <a:pt x="59" y="12"/>
                  <a:pt x="59" y="12"/>
                </a:cubicBezTo>
                <a:cubicBezTo>
                  <a:pt x="59" y="11"/>
                  <a:pt x="59" y="11"/>
                  <a:pt x="58" y="1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8" name="Freeform 292"/>
          <p:cNvSpPr>
            <a:spLocks noEditPoints="1"/>
          </p:cNvSpPr>
          <p:nvPr/>
        </p:nvSpPr>
        <p:spPr bwMode="auto">
          <a:xfrm>
            <a:off x="7010552" y="3258750"/>
            <a:ext cx="419079" cy="355781"/>
          </a:xfrm>
          <a:custGeom>
            <a:avLst/>
            <a:gdLst>
              <a:gd name="T0" fmla="*/ 7 w 81"/>
              <a:gd name="T1" fmla="*/ 9 h 69"/>
              <a:gd name="T2" fmla="*/ 34 w 81"/>
              <a:gd name="T3" fmla="*/ 9 h 69"/>
              <a:gd name="T4" fmla="*/ 15 w 81"/>
              <a:gd name="T5" fmla="*/ 17 h 69"/>
              <a:gd name="T6" fmla="*/ 8 w 81"/>
              <a:gd name="T7" fmla="*/ 17 h 69"/>
              <a:gd name="T8" fmla="*/ 8 w 81"/>
              <a:gd name="T9" fmla="*/ 51 h 69"/>
              <a:gd name="T10" fmla="*/ 56 w 81"/>
              <a:gd name="T11" fmla="*/ 51 h 69"/>
              <a:gd name="T12" fmla="*/ 56 w 81"/>
              <a:gd name="T13" fmla="*/ 41 h 69"/>
              <a:gd name="T14" fmla="*/ 65 w 81"/>
              <a:gd name="T15" fmla="*/ 38 h 69"/>
              <a:gd name="T16" fmla="*/ 65 w 81"/>
              <a:gd name="T17" fmla="*/ 52 h 69"/>
              <a:gd name="T18" fmla="*/ 58 w 81"/>
              <a:gd name="T19" fmla="*/ 60 h 69"/>
              <a:gd name="T20" fmla="*/ 42 w 81"/>
              <a:gd name="T21" fmla="*/ 60 h 69"/>
              <a:gd name="T22" fmla="*/ 42 w 81"/>
              <a:gd name="T23" fmla="*/ 65 h 69"/>
              <a:gd name="T24" fmla="*/ 56 w 81"/>
              <a:gd name="T25" fmla="*/ 65 h 69"/>
              <a:gd name="T26" fmla="*/ 56 w 81"/>
              <a:gd name="T27" fmla="*/ 69 h 69"/>
              <a:gd name="T28" fmla="*/ 10 w 81"/>
              <a:gd name="T29" fmla="*/ 69 h 69"/>
              <a:gd name="T30" fmla="*/ 10 w 81"/>
              <a:gd name="T31" fmla="*/ 65 h 69"/>
              <a:gd name="T32" fmla="*/ 24 w 81"/>
              <a:gd name="T33" fmla="*/ 65 h 69"/>
              <a:gd name="T34" fmla="*/ 24 w 81"/>
              <a:gd name="T35" fmla="*/ 60 h 69"/>
              <a:gd name="T36" fmla="*/ 7 w 81"/>
              <a:gd name="T37" fmla="*/ 60 h 69"/>
              <a:gd name="T38" fmla="*/ 0 w 81"/>
              <a:gd name="T39" fmla="*/ 52 h 69"/>
              <a:gd name="T40" fmla="*/ 0 w 81"/>
              <a:gd name="T41" fmla="*/ 17 h 69"/>
              <a:gd name="T42" fmla="*/ 7 w 81"/>
              <a:gd name="T43" fmla="*/ 9 h 69"/>
              <a:gd name="T44" fmla="*/ 69 w 81"/>
              <a:gd name="T45" fmla="*/ 0 h 69"/>
              <a:gd name="T46" fmla="*/ 29 w 81"/>
              <a:gd name="T47" fmla="*/ 14 h 69"/>
              <a:gd name="T48" fmla="*/ 49 w 81"/>
              <a:gd name="T49" fmla="*/ 18 h 69"/>
              <a:gd name="T50" fmla="*/ 49 w 81"/>
              <a:gd name="T51" fmla="*/ 18 h 69"/>
              <a:gd name="T52" fmla="*/ 54 w 81"/>
              <a:gd name="T53" fmla="*/ 19 h 69"/>
              <a:gd name="T54" fmla="*/ 54 w 81"/>
              <a:gd name="T55" fmla="*/ 19 h 69"/>
              <a:gd name="T56" fmla="*/ 69 w 81"/>
              <a:gd name="T57" fmla="*/ 0 h 69"/>
              <a:gd name="T58" fmla="*/ 72 w 81"/>
              <a:gd name="T59" fmla="*/ 1 h 69"/>
              <a:gd name="T60" fmla="*/ 56 w 81"/>
              <a:gd name="T61" fmla="*/ 21 h 69"/>
              <a:gd name="T62" fmla="*/ 54 w 81"/>
              <a:gd name="T63" fmla="*/ 22 h 69"/>
              <a:gd name="T64" fmla="*/ 28 w 81"/>
              <a:gd name="T65" fmla="*/ 17 h 69"/>
              <a:gd name="T66" fmla="*/ 28 w 81"/>
              <a:gd name="T67" fmla="*/ 19 h 69"/>
              <a:gd name="T68" fmla="*/ 36 w 81"/>
              <a:gd name="T69" fmla="*/ 40 h 69"/>
              <a:gd name="T70" fmla="*/ 37 w 81"/>
              <a:gd name="T71" fmla="*/ 42 h 69"/>
              <a:gd name="T72" fmla="*/ 43 w 81"/>
              <a:gd name="T73" fmla="*/ 29 h 69"/>
              <a:gd name="T74" fmla="*/ 45 w 81"/>
              <a:gd name="T75" fmla="*/ 29 h 69"/>
              <a:gd name="T76" fmla="*/ 45 w 81"/>
              <a:gd name="T77" fmla="*/ 29 h 69"/>
              <a:gd name="T78" fmla="*/ 46 w 81"/>
              <a:gd name="T79" fmla="*/ 31 h 69"/>
              <a:gd name="T80" fmla="*/ 40 w 81"/>
              <a:gd name="T81" fmla="*/ 43 h 69"/>
              <a:gd name="T82" fmla="*/ 42 w 81"/>
              <a:gd name="T83" fmla="*/ 43 h 69"/>
              <a:gd name="T84" fmla="*/ 78 w 81"/>
              <a:gd name="T85" fmla="*/ 29 h 69"/>
              <a:gd name="T86" fmla="*/ 79 w 81"/>
              <a:gd name="T87" fmla="*/ 29 h 69"/>
              <a:gd name="T88" fmla="*/ 66 w 81"/>
              <a:gd name="T89" fmla="*/ 23 h 69"/>
              <a:gd name="T90" fmla="*/ 66 w 81"/>
              <a:gd name="T91" fmla="*/ 21 h 69"/>
              <a:gd name="T92" fmla="*/ 66 w 81"/>
              <a:gd name="T93" fmla="*/ 21 h 69"/>
              <a:gd name="T94" fmla="*/ 68 w 81"/>
              <a:gd name="T95" fmla="*/ 20 h 69"/>
              <a:gd name="T96" fmla="*/ 81 w 81"/>
              <a:gd name="T97" fmla="*/ 26 h 69"/>
              <a:gd name="T98" fmla="*/ 81 w 81"/>
              <a:gd name="T99" fmla="*/ 23 h 69"/>
              <a:gd name="T100" fmla="*/ 73 w 81"/>
              <a:gd name="T101" fmla="*/ 3 h 69"/>
              <a:gd name="T102" fmla="*/ 72 w 81"/>
              <a:gd name="T103" fmla="*/ 1 h 69"/>
              <a:gd name="T104" fmla="*/ 56 w 81"/>
              <a:gd name="T105" fmla="*/ 55 h 69"/>
              <a:gd name="T106" fmla="*/ 54 w 81"/>
              <a:gd name="T107" fmla="*/ 57 h 69"/>
              <a:gd name="T108" fmla="*/ 56 w 81"/>
              <a:gd name="T109" fmla="*/ 59 h 69"/>
              <a:gd name="T110" fmla="*/ 58 w 81"/>
              <a:gd name="T111" fmla="*/ 57 h 69"/>
              <a:gd name="T112" fmla="*/ 56 w 81"/>
              <a:gd name="T113" fmla="*/ 5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69">
                <a:moveTo>
                  <a:pt x="7" y="9"/>
                </a:moveTo>
                <a:cubicBezTo>
                  <a:pt x="34" y="9"/>
                  <a:pt x="34" y="9"/>
                  <a:pt x="34" y="9"/>
                </a:cubicBezTo>
                <a:cubicBezTo>
                  <a:pt x="15" y="17"/>
                  <a:pt x="15" y="17"/>
                  <a:pt x="15" y="17"/>
                </a:cubicBezTo>
                <a:cubicBezTo>
                  <a:pt x="8" y="17"/>
                  <a:pt x="8" y="17"/>
                  <a:pt x="8" y="17"/>
                </a:cubicBezTo>
                <a:cubicBezTo>
                  <a:pt x="8" y="51"/>
                  <a:pt x="8" y="51"/>
                  <a:pt x="8" y="51"/>
                </a:cubicBezTo>
                <a:cubicBezTo>
                  <a:pt x="56" y="51"/>
                  <a:pt x="56" y="51"/>
                  <a:pt x="56" y="51"/>
                </a:cubicBezTo>
                <a:cubicBezTo>
                  <a:pt x="56" y="41"/>
                  <a:pt x="56" y="41"/>
                  <a:pt x="56" y="41"/>
                </a:cubicBezTo>
                <a:cubicBezTo>
                  <a:pt x="65" y="38"/>
                  <a:pt x="65" y="38"/>
                  <a:pt x="65" y="38"/>
                </a:cubicBezTo>
                <a:cubicBezTo>
                  <a:pt x="65" y="52"/>
                  <a:pt x="65" y="52"/>
                  <a:pt x="65" y="52"/>
                </a:cubicBezTo>
                <a:cubicBezTo>
                  <a:pt x="65" y="56"/>
                  <a:pt x="62" y="60"/>
                  <a:pt x="58" y="60"/>
                </a:cubicBezTo>
                <a:cubicBezTo>
                  <a:pt x="42" y="60"/>
                  <a:pt x="42" y="60"/>
                  <a:pt x="42" y="60"/>
                </a:cubicBezTo>
                <a:cubicBezTo>
                  <a:pt x="42" y="65"/>
                  <a:pt x="42" y="65"/>
                  <a:pt x="42" y="65"/>
                </a:cubicBezTo>
                <a:cubicBezTo>
                  <a:pt x="56" y="65"/>
                  <a:pt x="56" y="65"/>
                  <a:pt x="56" y="65"/>
                </a:cubicBezTo>
                <a:cubicBezTo>
                  <a:pt x="56" y="69"/>
                  <a:pt x="56" y="69"/>
                  <a:pt x="56" y="69"/>
                </a:cubicBezTo>
                <a:cubicBezTo>
                  <a:pt x="10" y="69"/>
                  <a:pt x="10" y="69"/>
                  <a:pt x="10" y="69"/>
                </a:cubicBezTo>
                <a:cubicBezTo>
                  <a:pt x="10" y="65"/>
                  <a:pt x="10" y="65"/>
                  <a:pt x="10" y="65"/>
                </a:cubicBezTo>
                <a:cubicBezTo>
                  <a:pt x="24" y="65"/>
                  <a:pt x="24" y="65"/>
                  <a:pt x="24" y="65"/>
                </a:cubicBezTo>
                <a:cubicBezTo>
                  <a:pt x="24" y="60"/>
                  <a:pt x="24" y="60"/>
                  <a:pt x="24" y="60"/>
                </a:cubicBezTo>
                <a:cubicBezTo>
                  <a:pt x="7" y="60"/>
                  <a:pt x="7" y="60"/>
                  <a:pt x="7" y="60"/>
                </a:cubicBezTo>
                <a:cubicBezTo>
                  <a:pt x="3" y="60"/>
                  <a:pt x="0" y="56"/>
                  <a:pt x="0" y="52"/>
                </a:cubicBezTo>
                <a:cubicBezTo>
                  <a:pt x="0" y="17"/>
                  <a:pt x="0" y="17"/>
                  <a:pt x="0" y="17"/>
                </a:cubicBezTo>
                <a:cubicBezTo>
                  <a:pt x="0" y="13"/>
                  <a:pt x="3" y="9"/>
                  <a:pt x="7" y="9"/>
                </a:cubicBezTo>
                <a:close/>
                <a:moveTo>
                  <a:pt x="69" y="0"/>
                </a:moveTo>
                <a:cubicBezTo>
                  <a:pt x="29" y="14"/>
                  <a:pt x="29" y="14"/>
                  <a:pt x="29" y="14"/>
                </a:cubicBezTo>
                <a:cubicBezTo>
                  <a:pt x="49" y="18"/>
                  <a:pt x="49" y="18"/>
                  <a:pt x="49" y="18"/>
                </a:cubicBezTo>
                <a:cubicBezTo>
                  <a:pt x="49" y="18"/>
                  <a:pt x="49" y="18"/>
                  <a:pt x="49" y="18"/>
                </a:cubicBezTo>
                <a:cubicBezTo>
                  <a:pt x="54" y="19"/>
                  <a:pt x="54" y="19"/>
                  <a:pt x="54" y="19"/>
                </a:cubicBezTo>
                <a:cubicBezTo>
                  <a:pt x="54" y="19"/>
                  <a:pt x="54" y="19"/>
                  <a:pt x="54" y="19"/>
                </a:cubicBezTo>
                <a:cubicBezTo>
                  <a:pt x="69" y="0"/>
                  <a:pt x="69" y="0"/>
                  <a:pt x="69" y="0"/>
                </a:cubicBezTo>
                <a:close/>
                <a:moveTo>
                  <a:pt x="72" y="1"/>
                </a:moveTo>
                <a:cubicBezTo>
                  <a:pt x="67" y="8"/>
                  <a:pt x="61" y="14"/>
                  <a:pt x="56" y="21"/>
                </a:cubicBezTo>
                <a:cubicBezTo>
                  <a:pt x="55" y="21"/>
                  <a:pt x="54" y="22"/>
                  <a:pt x="54" y="22"/>
                </a:cubicBezTo>
                <a:cubicBezTo>
                  <a:pt x="28" y="17"/>
                  <a:pt x="28" y="17"/>
                  <a:pt x="28" y="17"/>
                </a:cubicBezTo>
                <a:cubicBezTo>
                  <a:pt x="28" y="18"/>
                  <a:pt x="28" y="19"/>
                  <a:pt x="28" y="19"/>
                </a:cubicBezTo>
                <a:cubicBezTo>
                  <a:pt x="36" y="40"/>
                  <a:pt x="36" y="40"/>
                  <a:pt x="36" y="40"/>
                </a:cubicBezTo>
                <a:cubicBezTo>
                  <a:pt x="36" y="41"/>
                  <a:pt x="37" y="41"/>
                  <a:pt x="37" y="42"/>
                </a:cubicBezTo>
                <a:cubicBezTo>
                  <a:pt x="43" y="29"/>
                  <a:pt x="43" y="29"/>
                  <a:pt x="43" y="29"/>
                </a:cubicBezTo>
                <a:cubicBezTo>
                  <a:pt x="43" y="29"/>
                  <a:pt x="44" y="28"/>
                  <a:pt x="45" y="29"/>
                </a:cubicBezTo>
                <a:cubicBezTo>
                  <a:pt x="45" y="29"/>
                  <a:pt x="45" y="29"/>
                  <a:pt x="45" y="29"/>
                </a:cubicBezTo>
                <a:cubicBezTo>
                  <a:pt x="46" y="29"/>
                  <a:pt x="46" y="30"/>
                  <a:pt x="46" y="31"/>
                </a:cubicBezTo>
                <a:cubicBezTo>
                  <a:pt x="40" y="43"/>
                  <a:pt x="40" y="43"/>
                  <a:pt x="40" y="43"/>
                </a:cubicBezTo>
                <a:cubicBezTo>
                  <a:pt x="41" y="43"/>
                  <a:pt x="41" y="43"/>
                  <a:pt x="42" y="43"/>
                </a:cubicBezTo>
                <a:cubicBezTo>
                  <a:pt x="78" y="29"/>
                  <a:pt x="78" y="29"/>
                  <a:pt x="78" y="29"/>
                </a:cubicBezTo>
                <a:cubicBezTo>
                  <a:pt x="79" y="29"/>
                  <a:pt x="79" y="29"/>
                  <a:pt x="79" y="29"/>
                </a:cubicBezTo>
                <a:cubicBezTo>
                  <a:pt x="66" y="23"/>
                  <a:pt x="66" y="23"/>
                  <a:pt x="66" y="23"/>
                </a:cubicBezTo>
                <a:cubicBezTo>
                  <a:pt x="66" y="22"/>
                  <a:pt x="65" y="21"/>
                  <a:pt x="66" y="21"/>
                </a:cubicBezTo>
                <a:cubicBezTo>
                  <a:pt x="66" y="21"/>
                  <a:pt x="66" y="21"/>
                  <a:pt x="66" y="21"/>
                </a:cubicBezTo>
                <a:cubicBezTo>
                  <a:pt x="66" y="20"/>
                  <a:pt x="67" y="20"/>
                  <a:pt x="68" y="20"/>
                </a:cubicBezTo>
                <a:cubicBezTo>
                  <a:pt x="81" y="26"/>
                  <a:pt x="81" y="26"/>
                  <a:pt x="81" y="26"/>
                </a:cubicBezTo>
                <a:cubicBezTo>
                  <a:pt x="81" y="25"/>
                  <a:pt x="81" y="24"/>
                  <a:pt x="81" y="23"/>
                </a:cubicBezTo>
                <a:cubicBezTo>
                  <a:pt x="73" y="3"/>
                  <a:pt x="73" y="3"/>
                  <a:pt x="73" y="3"/>
                </a:cubicBezTo>
                <a:cubicBezTo>
                  <a:pt x="73" y="2"/>
                  <a:pt x="73" y="1"/>
                  <a:pt x="72" y="1"/>
                </a:cubicBezTo>
                <a:close/>
                <a:moveTo>
                  <a:pt x="56" y="55"/>
                </a:moveTo>
                <a:cubicBezTo>
                  <a:pt x="55" y="55"/>
                  <a:pt x="54" y="56"/>
                  <a:pt x="54" y="57"/>
                </a:cubicBezTo>
                <a:cubicBezTo>
                  <a:pt x="54" y="58"/>
                  <a:pt x="55" y="59"/>
                  <a:pt x="56" y="59"/>
                </a:cubicBezTo>
                <a:cubicBezTo>
                  <a:pt x="57" y="59"/>
                  <a:pt x="58" y="58"/>
                  <a:pt x="58" y="57"/>
                </a:cubicBezTo>
                <a:cubicBezTo>
                  <a:pt x="58" y="56"/>
                  <a:pt x="57" y="55"/>
                  <a:pt x="56" y="5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9" name="Freeform 293"/>
          <p:cNvSpPr>
            <a:spLocks noEditPoints="1"/>
          </p:cNvSpPr>
          <p:nvPr/>
        </p:nvSpPr>
        <p:spPr bwMode="auto">
          <a:xfrm>
            <a:off x="6277164" y="3315500"/>
            <a:ext cx="438724" cy="355781"/>
          </a:xfrm>
          <a:custGeom>
            <a:avLst/>
            <a:gdLst>
              <a:gd name="T0" fmla="*/ 63 w 85"/>
              <a:gd name="T1" fmla="*/ 0 h 69"/>
              <a:gd name="T2" fmla="*/ 67 w 85"/>
              <a:gd name="T3" fmla="*/ 22 h 69"/>
              <a:gd name="T4" fmla="*/ 60 w 85"/>
              <a:gd name="T5" fmla="*/ 11 h 69"/>
              <a:gd name="T6" fmla="*/ 31 w 85"/>
              <a:gd name="T7" fmla="*/ 35 h 69"/>
              <a:gd name="T8" fmla="*/ 20 w 85"/>
              <a:gd name="T9" fmla="*/ 34 h 69"/>
              <a:gd name="T10" fmla="*/ 33 w 85"/>
              <a:gd name="T11" fmla="*/ 42 h 69"/>
              <a:gd name="T12" fmla="*/ 38 w 85"/>
              <a:gd name="T13" fmla="*/ 49 h 69"/>
              <a:gd name="T14" fmla="*/ 0 w 85"/>
              <a:gd name="T15" fmla="*/ 46 h 69"/>
              <a:gd name="T16" fmla="*/ 3 w 85"/>
              <a:gd name="T17" fmla="*/ 0 h 69"/>
              <a:gd name="T18" fmla="*/ 42 w 85"/>
              <a:gd name="T19" fmla="*/ 42 h 69"/>
              <a:gd name="T20" fmla="*/ 59 w 85"/>
              <a:gd name="T21" fmla="*/ 59 h 69"/>
              <a:gd name="T22" fmla="*/ 70 w 85"/>
              <a:gd name="T23" fmla="*/ 57 h 69"/>
              <a:gd name="T24" fmla="*/ 78 w 85"/>
              <a:gd name="T25" fmla="*/ 69 h 69"/>
              <a:gd name="T26" fmla="*/ 75 w 85"/>
              <a:gd name="T27" fmla="*/ 52 h 69"/>
              <a:gd name="T28" fmla="*/ 72 w 85"/>
              <a:gd name="T29" fmla="*/ 53 h 69"/>
              <a:gd name="T30" fmla="*/ 72 w 85"/>
              <a:gd name="T31" fmla="*/ 31 h 69"/>
              <a:gd name="T32" fmla="*/ 72 w 85"/>
              <a:gd name="T33" fmla="*/ 31 h 69"/>
              <a:gd name="T34" fmla="*/ 60 w 85"/>
              <a:gd name="T35" fmla="*/ 25 h 69"/>
              <a:gd name="T36" fmla="*/ 53 w 85"/>
              <a:gd name="T37" fmla="*/ 38 h 69"/>
              <a:gd name="T38" fmla="*/ 66 w 85"/>
              <a:gd name="T39" fmla="*/ 40 h 69"/>
              <a:gd name="T40" fmla="*/ 53 w 85"/>
              <a:gd name="T41" fmla="*/ 38 h 69"/>
              <a:gd name="T42" fmla="*/ 52 w 85"/>
              <a:gd name="T43" fmla="*/ 44 h 69"/>
              <a:gd name="T44" fmla="*/ 67 w 85"/>
              <a:gd name="T45" fmla="*/ 42 h 69"/>
              <a:gd name="T46" fmla="*/ 53 w 85"/>
              <a:gd name="T47" fmla="*/ 46 h 69"/>
              <a:gd name="T48" fmla="*/ 58 w 85"/>
              <a:gd name="T49" fmla="*/ 47 h 69"/>
              <a:gd name="T50" fmla="*/ 53 w 85"/>
              <a:gd name="T51" fmla="*/ 46 h 69"/>
              <a:gd name="T52" fmla="*/ 57 w 85"/>
              <a:gd name="T53" fmla="*/ 37 h 69"/>
              <a:gd name="T54" fmla="*/ 62 w 85"/>
              <a:gd name="T55" fmla="*/ 35 h 69"/>
              <a:gd name="T56" fmla="*/ 60 w 85"/>
              <a:gd name="T57" fmla="*/ 32 h 69"/>
              <a:gd name="T58" fmla="*/ 49 w 85"/>
              <a:gd name="T59" fmla="*/ 42 h 69"/>
              <a:gd name="T60" fmla="*/ 59 w 85"/>
              <a:gd name="T61" fmla="*/ 53 h 69"/>
              <a:gd name="T62" fmla="*/ 67 w 85"/>
              <a:gd name="T63" fmla="*/ 50 h 69"/>
              <a:gd name="T64" fmla="*/ 67 w 85"/>
              <a:gd name="T65" fmla="*/ 50 h 69"/>
              <a:gd name="T66" fmla="*/ 67 w 85"/>
              <a:gd name="T67" fmla="*/ 35 h 69"/>
              <a:gd name="T68" fmla="*/ 67 w 85"/>
              <a:gd name="T69" fmla="*/ 35 h 69"/>
              <a:gd name="T70" fmla="*/ 60 w 85"/>
              <a:gd name="T71" fmla="*/ 32 h 69"/>
              <a:gd name="T72" fmla="*/ 16 w 85"/>
              <a:gd name="T73" fmla="*/ 20 h 69"/>
              <a:gd name="T74" fmla="*/ 6 w 85"/>
              <a:gd name="T75" fmla="*/ 38 h 69"/>
              <a:gd name="T76" fmla="*/ 20 w 85"/>
              <a:gd name="T77" fmla="*/ 25 h 69"/>
              <a:gd name="T78" fmla="*/ 33 w 85"/>
              <a:gd name="T79" fmla="*/ 28 h 69"/>
              <a:gd name="T80" fmla="*/ 55 w 85"/>
              <a:gd name="T81" fmla="*/ 6 h 69"/>
              <a:gd name="T82" fmla="*/ 20 w 85"/>
              <a:gd name="T83" fmla="*/ 1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69">
                <a:moveTo>
                  <a:pt x="3" y="0"/>
                </a:moveTo>
                <a:cubicBezTo>
                  <a:pt x="63" y="0"/>
                  <a:pt x="63" y="0"/>
                  <a:pt x="63" y="0"/>
                </a:cubicBezTo>
                <a:cubicBezTo>
                  <a:pt x="67" y="3"/>
                  <a:pt x="67" y="3"/>
                  <a:pt x="67" y="3"/>
                </a:cubicBezTo>
                <a:cubicBezTo>
                  <a:pt x="67" y="22"/>
                  <a:pt x="67" y="22"/>
                  <a:pt x="67" y="22"/>
                </a:cubicBezTo>
                <a:cubicBezTo>
                  <a:pt x="64" y="21"/>
                  <a:pt x="62" y="20"/>
                  <a:pt x="60" y="20"/>
                </a:cubicBezTo>
                <a:cubicBezTo>
                  <a:pt x="60" y="11"/>
                  <a:pt x="60" y="11"/>
                  <a:pt x="60" y="11"/>
                </a:cubicBezTo>
                <a:cubicBezTo>
                  <a:pt x="52" y="19"/>
                  <a:pt x="44" y="27"/>
                  <a:pt x="35" y="35"/>
                </a:cubicBezTo>
                <a:cubicBezTo>
                  <a:pt x="31" y="35"/>
                  <a:pt x="31" y="35"/>
                  <a:pt x="31" y="35"/>
                </a:cubicBezTo>
                <a:cubicBezTo>
                  <a:pt x="25" y="30"/>
                  <a:pt x="25" y="30"/>
                  <a:pt x="25" y="30"/>
                </a:cubicBezTo>
                <a:cubicBezTo>
                  <a:pt x="20" y="34"/>
                  <a:pt x="20" y="34"/>
                  <a:pt x="20" y="34"/>
                </a:cubicBezTo>
                <a:cubicBezTo>
                  <a:pt x="12" y="42"/>
                  <a:pt x="12" y="42"/>
                  <a:pt x="12" y="42"/>
                </a:cubicBezTo>
                <a:cubicBezTo>
                  <a:pt x="33" y="42"/>
                  <a:pt x="33" y="42"/>
                  <a:pt x="33" y="42"/>
                </a:cubicBezTo>
                <a:cubicBezTo>
                  <a:pt x="37" y="42"/>
                  <a:pt x="37" y="42"/>
                  <a:pt x="37" y="42"/>
                </a:cubicBezTo>
                <a:cubicBezTo>
                  <a:pt x="37" y="45"/>
                  <a:pt x="38" y="47"/>
                  <a:pt x="38" y="49"/>
                </a:cubicBezTo>
                <a:cubicBezTo>
                  <a:pt x="3" y="49"/>
                  <a:pt x="3" y="49"/>
                  <a:pt x="3" y="49"/>
                </a:cubicBezTo>
                <a:cubicBezTo>
                  <a:pt x="0" y="46"/>
                  <a:pt x="0" y="46"/>
                  <a:pt x="0" y="46"/>
                </a:cubicBezTo>
                <a:cubicBezTo>
                  <a:pt x="0" y="3"/>
                  <a:pt x="0" y="3"/>
                  <a:pt x="0" y="3"/>
                </a:cubicBezTo>
                <a:cubicBezTo>
                  <a:pt x="3" y="0"/>
                  <a:pt x="3" y="0"/>
                  <a:pt x="3" y="0"/>
                </a:cubicBezTo>
                <a:close/>
                <a:moveTo>
                  <a:pt x="48" y="30"/>
                </a:moveTo>
                <a:cubicBezTo>
                  <a:pt x="44" y="33"/>
                  <a:pt x="42" y="38"/>
                  <a:pt x="42" y="42"/>
                </a:cubicBezTo>
                <a:cubicBezTo>
                  <a:pt x="42" y="46"/>
                  <a:pt x="44" y="51"/>
                  <a:pt x="47" y="54"/>
                </a:cubicBezTo>
                <a:cubicBezTo>
                  <a:pt x="50" y="58"/>
                  <a:pt x="55" y="59"/>
                  <a:pt x="59" y="59"/>
                </a:cubicBezTo>
                <a:cubicBezTo>
                  <a:pt x="63" y="59"/>
                  <a:pt x="66" y="58"/>
                  <a:pt x="69" y="56"/>
                </a:cubicBezTo>
                <a:cubicBezTo>
                  <a:pt x="70" y="57"/>
                  <a:pt x="70" y="57"/>
                  <a:pt x="70" y="57"/>
                </a:cubicBezTo>
                <a:cubicBezTo>
                  <a:pt x="68" y="59"/>
                  <a:pt x="68" y="59"/>
                  <a:pt x="68" y="59"/>
                </a:cubicBezTo>
                <a:cubicBezTo>
                  <a:pt x="78" y="69"/>
                  <a:pt x="78" y="69"/>
                  <a:pt x="78" y="69"/>
                </a:cubicBezTo>
                <a:cubicBezTo>
                  <a:pt x="85" y="63"/>
                  <a:pt x="85" y="63"/>
                  <a:pt x="85" y="63"/>
                </a:cubicBezTo>
                <a:cubicBezTo>
                  <a:pt x="75" y="52"/>
                  <a:pt x="75" y="52"/>
                  <a:pt x="75" y="52"/>
                </a:cubicBezTo>
                <a:cubicBezTo>
                  <a:pt x="73" y="54"/>
                  <a:pt x="73" y="54"/>
                  <a:pt x="73" y="54"/>
                </a:cubicBezTo>
                <a:cubicBezTo>
                  <a:pt x="72" y="53"/>
                  <a:pt x="72" y="53"/>
                  <a:pt x="72" y="53"/>
                </a:cubicBezTo>
                <a:cubicBezTo>
                  <a:pt x="75" y="50"/>
                  <a:pt x="76" y="47"/>
                  <a:pt x="76" y="43"/>
                </a:cubicBezTo>
                <a:cubicBezTo>
                  <a:pt x="76" y="38"/>
                  <a:pt x="75" y="34"/>
                  <a:pt x="72" y="31"/>
                </a:cubicBezTo>
                <a:cubicBezTo>
                  <a:pt x="72" y="31"/>
                  <a:pt x="72" y="31"/>
                  <a:pt x="72" y="31"/>
                </a:cubicBezTo>
                <a:cubicBezTo>
                  <a:pt x="72" y="31"/>
                  <a:pt x="72" y="31"/>
                  <a:pt x="72" y="31"/>
                </a:cubicBezTo>
                <a:cubicBezTo>
                  <a:pt x="72" y="31"/>
                  <a:pt x="72" y="31"/>
                  <a:pt x="72" y="31"/>
                </a:cubicBezTo>
                <a:cubicBezTo>
                  <a:pt x="68" y="27"/>
                  <a:pt x="64" y="26"/>
                  <a:pt x="60" y="25"/>
                </a:cubicBezTo>
                <a:cubicBezTo>
                  <a:pt x="55" y="25"/>
                  <a:pt x="51" y="27"/>
                  <a:pt x="48" y="30"/>
                </a:cubicBezTo>
                <a:close/>
                <a:moveTo>
                  <a:pt x="53" y="38"/>
                </a:moveTo>
                <a:cubicBezTo>
                  <a:pt x="53" y="40"/>
                  <a:pt x="53" y="40"/>
                  <a:pt x="53" y="40"/>
                </a:cubicBezTo>
                <a:cubicBezTo>
                  <a:pt x="66" y="40"/>
                  <a:pt x="66" y="40"/>
                  <a:pt x="66" y="40"/>
                </a:cubicBezTo>
                <a:cubicBezTo>
                  <a:pt x="66" y="38"/>
                  <a:pt x="66" y="38"/>
                  <a:pt x="66" y="38"/>
                </a:cubicBezTo>
                <a:cubicBezTo>
                  <a:pt x="53" y="38"/>
                  <a:pt x="53" y="38"/>
                  <a:pt x="53" y="38"/>
                </a:cubicBezTo>
                <a:close/>
                <a:moveTo>
                  <a:pt x="52" y="42"/>
                </a:moveTo>
                <a:cubicBezTo>
                  <a:pt x="52" y="44"/>
                  <a:pt x="52" y="44"/>
                  <a:pt x="52" y="44"/>
                </a:cubicBezTo>
                <a:cubicBezTo>
                  <a:pt x="67" y="44"/>
                  <a:pt x="67" y="44"/>
                  <a:pt x="67" y="44"/>
                </a:cubicBezTo>
                <a:cubicBezTo>
                  <a:pt x="67" y="42"/>
                  <a:pt x="67" y="42"/>
                  <a:pt x="67" y="42"/>
                </a:cubicBezTo>
                <a:cubicBezTo>
                  <a:pt x="52" y="42"/>
                  <a:pt x="52" y="42"/>
                  <a:pt x="52" y="42"/>
                </a:cubicBezTo>
                <a:close/>
                <a:moveTo>
                  <a:pt x="53" y="46"/>
                </a:moveTo>
                <a:cubicBezTo>
                  <a:pt x="53" y="47"/>
                  <a:pt x="53" y="47"/>
                  <a:pt x="53" y="47"/>
                </a:cubicBezTo>
                <a:cubicBezTo>
                  <a:pt x="58" y="47"/>
                  <a:pt x="58" y="47"/>
                  <a:pt x="58" y="47"/>
                </a:cubicBezTo>
                <a:cubicBezTo>
                  <a:pt x="58" y="46"/>
                  <a:pt x="58" y="46"/>
                  <a:pt x="58" y="46"/>
                </a:cubicBezTo>
                <a:cubicBezTo>
                  <a:pt x="53" y="46"/>
                  <a:pt x="53" y="46"/>
                  <a:pt x="53" y="46"/>
                </a:cubicBezTo>
                <a:close/>
                <a:moveTo>
                  <a:pt x="57" y="35"/>
                </a:moveTo>
                <a:cubicBezTo>
                  <a:pt x="57" y="37"/>
                  <a:pt x="57" y="37"/>
                  <a:pt x="57" y="37"/>
                </a:cubicBezTo>
                <a:cubicBezTo>
                  <a:pt x="62" y="37"/>
                  <a:pt x="62" y="37"/>
                  <a:pt x="62" y="37"/>
                </a:cubicBezTo>
                <a:cubicBezTo>
                  <a:pt x="62" y="35"/>
                  <a:pt x="62" y="35"/>
                  <a:pt x="62" y="35"/>
                </a:cubicBezTo>
                <a:cubicBezTo>
                  <a:pt x="57" y="35"/>
                  <a:pt x="57" y="35"/>
                  <a:pt x="57" y="35"/>
                </a:cubicBezTo>
                <a:close/>
                <a:moveTo>
                  <a:pt x="60" y="32"/>
                </a:moveTo>
                <a:cubicBezTo>
                  <a:pt x="57" y="32"/>
                  <a:pt x="54" y="33"/>
                  <a:pt x="52" y="35"/>
                </a:cubicBezTo>
                <a:cubicBezTo>
                  <a:pt x="50" y="37"/>
                  <a:pt x="49" y="39"/>
                  <a:pt x="49" y="42"/>
                </a:cubicBezTo>
                <a:cubicBezTo>
                  <a:pt x="49" y="45"/>
                  <a:pt x="50" y="48"/>
                  <a:pt x="52" y="50"/>
                </a:cubicBezTo>
                <a:cubicBezTo>
                  <a:pt x="54" y="52"/>
                  <a:pt x="56" y="53"/>
                  <a:pt x="59" y="53"/>
                </a:cubicBezTo>
                <a:cubicBezTo>
                  <a:pt x="62" y="53"/>
                  <a:pt x="65" y="52"/>
                  <a:pt x="67" y="50"/>
                </a:cubicBezTo>
                <a:cubicBezTo>
                  <a:pt x="67" y="50"/>
                  <a:pt x="67" y="50"/>
                  <a:pt x="67" y="50"/>
                </a:cubicBezTo>
                <a:cubicBezTo>
                  <a:pt x="67" y="50"/>
                  <a:pt x="67" y="50"/>
                  <a:pt x="67" y="50"/>
                </a:cubicBezTo>
                <a:cubicBezTo>
                  <a:pt x="67" y="50"/>
                  <a:pt x="67" y="50"/>
                  <a:pt x="67" y="50"/>
                </a:cubicBezTo>
                <a:cubicBezTo>
                  <a:pt x="69" y="48"/>
                  <a:pt x="70" y="45"/>
                  <a:pt x="70" y="43"/>
                </a:cubicBezTo>
                <a:cubicBezTo>
                  <a:pt x="70" y="40"/>
                  <a:pt x="69" y="37"/>
                  <a:pt x="67" y="35"/>
                </a:cubicBezTo>
                <a:cubicBezTo>
                  <a:pt x="67" y="35"/>
                  <a:pt x="67" y="35"/>
                  <a:pt x="67" y="35"/>
                </a:cubicBezTo>
                <a:cubicBezTo>
                  <a:pt x="67" y="35"/>
                  <a:pt x="67" y="35"/>
                  <a:pt x="67" y="35"/>
                </a:cubicBezTo>
                <a:cubicBezTo>
                  <a:pt x="67" y="35"/>
                  <a:pt x="67" y="35"/>
                  <a:pt x="67" y="35"/>
                </a:cubicBezTo>
                <a:cubicBezTo>
                  <a:pt x="65" y="33"/>
                  <a:pt x="62" y="32"/>
                  <a:pt x="60" y="32"/>
                </a:cubicBezTo>
                <a:close/>
                <a:moveTo>
                  <a:pt x="20" y="25"/>
                </a:moveTo>
                <a:cubicBezTo>
                  <a:pt x="16" y="20"/>
                  <a:pt x="16" y="20"/>
                  <a:pt x="16" y="20"/>
                </a:cubicBezTo>
                <a:cubicBezTo>
                  <a:pt x="6" y="11"/>
                  <a:pt x="6" y="11"/>
                  <a:pt x="6" y="11"/>
                </a:cubicBezTo>
                <a:cubicBezTo>
                  <a:pt x="6" y="38"/>
                  <a:pt x="6" y="38"/>
                  <a:pt x="6" y="38"/>
                </a:cubicBezTo>
                <a:cubicBezTo>
                  <a:pt x="16" y="29"/>
                  <a:pt x="16" y="29"/>
                  <a:pt x="16" y="29"/>
                </a:cubicBezTo>
                <a:cubicBezTo>
                  <a:pt x="20" y="25"/>
                  <a:pt x="20" y="25"/>
                  <a:pt x="20" y="25"/>
                </a:cubicBezTo>
                <a:close/>
                <a:moveTo>
                  <a:pt x="20" y="16"/>
                </a:moveTo>
                <a:cubicBezTo>
                  <a:pt x="33" y="28"/>
                  <a:pt x="33" y="28"/>
                  <a:pt x="33" y="28"/>
                </a:cubicBezTo>
                <a:cubicBezTo>
                  <a:pt x="46" y="16"/>
                  <a:pt x="46" y="16"/>
                  <a:pt x="46" y="16"/>
                </a:cubicBezTo>
                <a:cubicBezTo>
                  <a:pt x="55" y="6"/>
                  <a:pt x="55" y="6"/>
                  <a:pt x="55" y="6"/>
                </a:cubicBezTo>
                <a:cubicBezTo>
                  <a:pt x="11" y="6"/>
                  <a:pt x="11" y="6"/>
                  <a:pt x="11" y="6"/>
                </a:cubicBezTo>
                <a:lnTo>
                  <a:pt x="20" y="1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4" name="Freeform 294"/>
          <p:cNvSpPr>
            <a:spLocks noEditPoints="1"/>
          </p:cNvSpPr>
          <p:nvPr/>
        </p:nvSpPr>
        <p:spPr bwMode="auto">
          <a:xfrm>
            <a:off x="9138686" y="2507901"/>
            <a:ext cx="408166" cy="351416"/>
          </a:xfrm>
          <a:custGeom>
            <a:avLst/>
            <a:gdLst>
              <a:gd name="T0" fmla="*/ 67 w 79"/>
              <a:gd name="T1" fmla="*/ 0 h 68"/>
              <a:gd name="T2" fmla="*/ 70 w 79"/>
              <a:gd name="T3" fmla="*/ 3 h 68"/>
              <a:gd name="T4" fmla="*/ 76 w 79"/>
              <a:gd name="T5" fmla="*/ 56 h 68"/>
              <a:gd name="T6" fmla="*/ 47 w 79"/>
              <a:gd name="T7" fmla="*/ 63 h 68"/>
              <a:gd name="T8" fmla="*/ 56 w 79"/>
              <a:gd name="T9" fmla="*/ 68 h 68"/>
              <a:gd name="T10" fmla="*/ 23 w 79"/>
              <a:gd name="T11" fmla="*/ 63 h 68"/>
              <a:gd name="T12" fmla="*/ 33 w 79"/>
              <a:gd name="T13" fmla="*/ 56 h 68"/>
              <a:gd name="T14" fmla="*/ 0 w 79"/>
              <a:gd name="T15" fmla="*/ 47 h 68"/>
              <a:gd name="T16" fmla="*/ 9 w 79"/>
              <a:gd name="T17" fmla="*/ 0 h 68"/>
              <a:gd name="T18" fmla="*/ 48 w 79"/>
              <a:gd name="T19" fmla="*/ 11 h 68"/>
              <a:gd name="T20" fmla="*/ 49 w 79"/>
              <a:gd name="T21" fmla="*/ 22 h 68"/>
              <a:gd name="T22" fmla="*/ 62 w 79"/>
              <a:gd name="T23" fmla="*/ 22 h 68"/>
              <a:gd name="T24" fmla="*/ 60 w 79"/>
              <a:gd name="T25" fmla="*/ 11 h 68"/>
              <a:gd name="T26" fmla="*/ 48 w 79"/>
              <a:gd name="T27" fmla="*/ 11 h 68"/>
              <a:gd name="T28" fmla="*/ 49 w 79"/>
              <a:gd name="T29" fmla="*/ 32 h 68"/>
              <a:gd name="T30" fmla="*/ 57 w 79"/>
              <a:gd name="T31" fmla="*/ 39 h 68"/>
              <a:gd name="T32" fmla="*/ 64 w 79"/>
              <a:gd name="T33" fmla="*/ 32 h 68"/>
              <a:gd name="T34" fmla="*/ 56 w 79"/>
              <a:gd name="T35" fmla="*/ 25 h 68"/>
              <a:gd name="T36" fmla="*/ 33 w 79"/>
              <a:gd name="T37" fmla="*/ 25 h 68"/>
              <a:gd name="T38" fmla="*/ 32 w 79"/>
              <a:gd name="T39" fmla="*/ 39 h 68"/>
              <a:gd name="T40" fmla="*/ 47 w 79"/>
              <a:gd name="T41" fmla="*/ 39 h 68"/>
              <a:gd name="T42" fmla="*/ 46 w 79"/>
              <a:gd name="T43" fmla="*/ 25 h 68"/>
              <a:gd name="T44" fmla="*/ 33 w 79"/>
              <a:gd name="T45" fmla="*/ 25 h 68"/>
              <a:gd name="T46" fmla="*/ 16 w 79"/>
              <a:gd name="T47" fmla="*/ 32 h 68"/>
              <a:gd name="T48" fmla="*/ 22 w 79"/>
              <a:gd name="T49" fmla="*/ 39 h 68"/>
              <a:gd name="T50" fmla="*/ 30 w 79"/>
              <a:gd name="T51" fmla="*/ 32 h 68"/>
              <a:gd name="T52" fmla="*/ 23 w 79"/>
              <a:gd name="T53" fmla="*/ 25 h 68"/>
              <a:gd name="T54" fmla="*/ 33 w 79"/>
              <a:gd name="T55" fmla="*/ 11 h 68"/>
              <a:gd name="T56" fmla="*/ 33 w 79"/>
              <a:gd name="T57" fmla="*/ 22 h 68"/>
              <a:gd name="T58" fmla="*/ 46 w 79"/>
              <a:gd name="T59" fmla="*/ 22 h 68"/>
              <a:gd name="T60" fmla="*/ 45 w 79"/>
              <a:gd name="T61" fmla="*/ 11 h 68"/>
              <a:gd name="T62" fmla="*/ 33 w 79"/>
              <a:gd name="T63" fmla="*/ 11 h 68"/>
              <a:gd name="T64" fmla="*/ 18 w 79"/>
              <a:gd name="T65" fmla="*/ 16 h 68"/>
              <a:gd name="T66" fmla="*/ 24 w 79"/>
              <a:gd name="T67" fmla="*/ 22 h 68"/>
              <a:gd name="T68" fmla="*/ 31 w 79"/>
              <a:gd name="T69" fmla="*/ 16 h 68"/>
              <a:gd name="T70" fmla="*/ 25 w 79"/>
              <a:gd name="T71" fmla="*/ 11 h 68"/>
              <a:gd name="T72" fmla="*/ 64 w 79"/>
              <a:gd name="T73" fmla="*/ 7 h 68"/>
              <a:gd name="T74" fmla="*/ 8 w 79"/>
              <a:gd name="T75" fmla="*/ 44 h 68"/>
              <a:gd name="T76" fmla="*/ 64 w 79"/>
              <a:gd name="T77"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68">
                <a:moveTo>
                  <a:pt x="11" y="0"/>
                </a:moveTo>
                <a:cubicBezTo>
                  <a:pt x="67" y="0"/>
                  <a:pt x="67" y="0"/>
                  <a:pt x="67" y="0"/>
                </a:cubicBezTo>
                <a:cubicBezTo>
                  <a:pt x="69" y="0"/>
                  <a:pt x="69" y="0"/>
                  <a:pt x="69" y="0"/>
                </a:cubicBezTo>
                <a:cubicBezTo>
                  <a:pt x="70" y="3"/>
                  <a:pt x="70" y="3"/>
                  <a:pt x="70" y="3"/>
                </a:cubicBezTo>
                <a:cubicBezTo>
                  <a:pt x="79" y="47"/>
                  <a:pt x="79" y="47"/>
                  <a:pt x="79" y="47"/>
                </a:cubicBezTo>
                <a:cubicBezTo>
                  <a:pt x="76" y="56"/>
                  <a:pt x="76" y="56"/>
                  <a:pt x="76" y="56"/>
                </a:cubicBezTo>
                <a:cubicBezTo>
                  <a:pt x="47" y="56"/>
                  <a:pt x="47" y="56"/>
                  <a:pt x="47" y="56"/>
                </a:cubicBezTo>
                <a:cubicBezTo>
                  <a:pt x="47" y="63"/>
                  <a:pt x="47" y="63"/>
                  <a:pt x="47" y="63"/>
                </a:cubicBezTo>
                <a:cubicBezTo>
                  <a:pt x="56" y="63"/>
                  <a:pt x="56" y="63"/>
                  <a:pt x="56" y="63"/>
                </a:cubicBezTo>
                <a:cubicBezTo>
                  <a:pt x="56" y="68"/>
                  <a:pt x="56" y="68"/>
                  <a:pt x="56" y="68"/>
                </a:cubicBezTo>
                <a:cubicBezTo>
                  <a:pt x="23" y="68"/>
                  <a:pt x="23" y="68"/>
                  <a:pt x="23" y="68"/>
                </a:cubicBezTo>
                <a:cubicBezTo>
                  <a:pt x="23" y="63"/>
                  <a:pt x="23" y="63"/>
                  <a:pt x="23" y="63"/>
                </a:cubicBezTo>
                <a:cubicBezTo>
                  <a:pt x="33" y="63"/>
                  <a:pt x="33" y="63"/>
                  <a:pt x="33" y="63"/>
                </a:cubicBezTo>
                <a:cubicBezTo>
                  <a:pt x="33" y="56"/>
                  <a:pt x="33" y="56"/>
                  <a:pt x="33" y="56"/>
                </a:cubicBezTo>
                <a:cubicBezTo>
                  <a:pt x="3" y="56"/>
                  <a:pt x="3" y="56"/>
                  <a:pt x="3" y="56"/>
                </a:cubicBezTo>
                <a:cubicBezTo>
                  <a:pt x="0" y="47"/>
                  <a:pt x="0" y="47"/>
                  <a:pt x="0" y="47"/>
                </a:cubicBezTo>
                <a:cubicBezTo>
                  <a:pt x="8" y="3"/>
                  <a:pt x="8" y="3"/>
                  <a:pt x="8" y="3"/>
                </a:cubicBezTo>
                <a:cubicBezTo>
                  <a:pt x="9" y="0"/>
                  <a:pt x="9" y="0"/>
                  <a:pt x="9" y="0"/>
                </a:cubicBezTo>
                <a:cubicBezTo>
                  <a:pt x="11" y="0"/>
                  <a:pt x="11" y="0"/>
                  <a:pt x="11" y="0"/>
                </a:cubicBezTo>
                <a:close/>
                <a:moveTo>
                  <a:pt x="48" y="11"/>
                </a:moveTo>
                <a:cubicBezTo>
                  <a:pt x="48" y="13"/>
                  <a:pt x="48" y="14"/>
                  <a:pt x="48" y="16"/>
                </a:cubicBezTo>
                <a:cubicBezTo>
                  <a:pt x="48" y="18"/>
                  <a:pt x="48" y="20"/>
                  <a:pt x="49" y="22"/>
                </a:cubicBezTo>
                <a:cubicBezTo>
                  <a:pt x="51" y="22"/>
                  <a:pt x="53" y="22"/>
                  <a:pt x="55" y="22"/>
                </a:cubicBezTo>
                <a:cubicBezTo>
                  <a:pt x="57" y="22"/>
                  <a:pt x="60" y="22"/>
                  <a:pt x="62" y="22"/>
                </a:cubicBezTo>
                <a:cubicBezTo>
                  <a:pt x="61" y="20"/>
                  <a:pt x="61" y="18"/>
                  <a:pt x="61" y="16"/>
                </a:cubicBezTo>
                <a:cubicBezTo>
                  <a:pt x="60" y="14"/>
                  <a:pt x="60" y="13"/>
                  <a:pt x="60" y="11"/>
                </a:cubicBezTo>
                <a:cubicBezTo>
                  <a:pt x="58" y="11"/>
                  <a:pt x="56" y="11"/>
                  <a:pt x="54" y="11"/>
                </a:cubicBezTo>
                <a:cubicBezTo>
                  <a:pt x="52" y="11"/>
                  <a:pt x="50" y="11"/>
                  <a:pt x="48" y="11"/>
                </a:cubicBezTo>
                <a:close/>
                <a:moveTo>
                  <a:pt x="49" y="25"/>
                </a:moveTo>
                <a:cubicBezTo>
                  <a:pt x="49" y="27"/>
                  <a:pt x="49" y="30"/>
                  <a:pt x="49" y="32"/>
                </a:cubicBezTo>
                <a:cubicBezTo>
                  <a:pt x="50" y="34"/>
                  <a:pt x="50" y="37"/>
                  <a:pt x="50" y="39"/>
                </a:cubicBezTo>
                <a:cubicBezTo>
                  <a:pt x="52" y="39"/>
                  <a:pt x="55" y="39"/>
                  <a:pt x="57" y="39"/>
                </a:cubicBezTo>
                <a:cubicBezTo>
                  <a:pt x="60" y="39"/>
                  <a:pt x="62" y="39"/>
                  <a:pt x="65" y="39"/>
                </a:cubicBezTo>
                <a:cubicBezTo>
                  <a:pt x="64" y="37"/>
                  <a:pt x="64" y="34"/>
                  <a:pt x="64" y="32"/>
                </a:cubicBezTo>
                <a:cubicBezTo>
                  <a:pt x="63" y="30"/>
                  <a:pt x="63" y="27"/>
                  <a:pt x="62" y="25"/>
                </a:cubicBezTo>
                <a:cubicBezTo>
                  <a:pt x="60" y="25"/>
                  <a:pt x="58" y="25"/>
                  <a:pt x="56" y="25"/>
                </a:cubicBezTo>
                <a:cubicBezTo>
                  <a:pt x="53" y="25"/>
                  <a:pt x="51" y="25"/>
                  <a:pt x="49" y="25"/>
                </a:cubicBezTo>
                <a:close/>
                <a:moveTo>
                  <a:pt x="33" y="25"/>
                </a:moveTo>
                <a:cubicBezTo>
                  <a:pt x="33" y="27"/>
                  <a:pt x="33" y="30"/>
                  <a:pt x="32" y="32"/>
                </a:cubicBezTo>
                <a:cubicBezTo>
                  <a:pt x="32" y="34"/>
                  <a:pt x="32" y="37"/>
                  <a:pt x="32" y="39"/>
                </a:cubicBezTo>
                <a:cubicBezTo>
                  <a:pt x="35" y="39"/>
                  <a:pt x="37" y="39"/>
                  <a:pt x="40" y="39"/>
                </a:cubicBezTo>
                <a:cubicBezTo>
                  <a:pt x="42" y="39"/>
                  <a:pt x="45" y="39"/>
                  <a:pt x="47" y="39"/>
                </a:cubicBezTo>
                <a:cubicBezTo>
                  <a:pt x="47" y="37"/>
                  <a:pt x="47" y="34"/>
                  <a:pt x="47" y="32"/>
                </a:cubicBezTo>
                <a:cubicBezTo>
                  <a:pt x="46" y="30"/>
                  <a:pt x="46" y="27"/>
                  <a:pt x="46" y="25"/>
                </a:cubicBezTo>
                <a:cubicBezTo>
                  <a:pt x="44" y="25"/>
                  <a:pt x="42" y="25"/>
                  <a:pt x="40" y="25"/>
                </a:cubicBezTo>
                <a:cubicBezTo>
                  <a:pt x="37" y="25"/>
                  <a:pt x="35" y="25"/>
                  <a:pt x="33" y="25"/>
                </a:cubicBezTo>
                <a:close/>
                <a:moveTo>
                  <a:pt x="17" y="25"/>
                </a:moveTo>
                <a:cubicBezTo>
                  <a:pt x="16" y="27"/>
                  <a:pt x="16" y="30"/>
                  <a:pt x="16" y="32"/>
                </a:cubicBezTo>
                <a:cubicBezTo>
                  <a:pt x="15" y="34"/>
                  <a:pt x="15" y="37"/>
                  <a:pt x="14" y="39"/>
                </a:cubicBezTo>
                <a:cubicBezTo>
                  <a:pt x="17" y="39"/>
                  <a:pt x="19" y="39"/>
                  <a:pt x="22" y="39"/>
                </a:cubicBezTo>
                <a:cubicBezTo>
                  <a:pt x="24" y="39"/>
                  <a:pt x="27" y="39"/>
                  <a:pt x="29" y="39"/>
                </a:cubicBezTo>
                <a:cubicBezTo>
                  <a:pt x="29" y="37"/>
                  <a:pt x="30" y="34"/>
                  <a:pt x="30" y="32"/>
                </a:cubicBezTo>
                <a:cubicBezTo>
                  <a:pt x="30" y="30"/>
                  <a:pt x="30" y="27"/>
                  <a:pt x="30" y="25"/>
                </a:cubicBezTo>
                <a:cubicBezTo>
                  <a:pt x="28" y="25"/>
                  <a:pt x="26" y="25"/>
                  <a:pt x="23" y="25"/>
                </a:cubicBezTo>
                <a:cubicBezTo>
                  <a:pt x="21" y="25"/>
                  <a:pt x="19" y="25"/>
                  <a:pt x="17" y="25"/>
                </a:cubicBezTo>
                <a:close/>
                <a:moveTo>
                  <a:pt x="33" y="11"/>
                </a:moveTo>
                <a:cubicBezTo>
                  <a:pt x="33" y="13"/>
                  <a:pt x="33" y="14"/>
                  <a:pt x="33" y="16"/>
                </a:cubicBezTo>
                <a:cubicBezTo>
                  <a:pt x="33" y="18"/>
                  <a:pt x="33" y="20"/>
                  <a:pt x="33" y="22"/>
                </a:cubicBezTo>
                <a:cubicBezTo>
                  <a:pt x="35" y="22"/>
                  <a:pt x="37" y="22"/>
                  <a:pt x="39" y="22"/>
                </a:cubicBezTo>
                <a:cubicBezTo>
                  <a:pt x="42" y="22"/>
                  <a:pt x="44" y="22"/>
                  <a:pt x="46" y="22"/>
                </a:cubicBezTo>
                <a:cubicBezTo>
                  <a:pt x="46" y="20"/>
                  <a:pt x="46" y="18"/>
                  <a:pt x="46" y="16"/>
                </a:cubicBezTo>
                <a:cubicBezTo>
                  <a:pt x="46" y="14"/>
                  <a:pt x="46" y="13"/>
                  <a:pt x="45" y="11"/>
                </a:cubicBezTo>
                <a:cubicBezTo>
                  <a:pt x="43" y="11"/>
                  <a:pt x="41" y="11"/>
                  <a:pt x="39" y="11"/>
                </a:cubicBezTo>
                <a:cubicBezTo>
                  <a:pt x="37" y="11"/>
                  <a:pt x="35" y="11"/>
                  <a:pt x="33" y="11"/>
                </a:cubicBezTo>
                <a:close/>
                <a:moveTo>
                  <a:pt x="19" y="11"/>
                </a:moveTo>
                <a:cubicBezTo>
                  <a:pt x="19" y="13"/>
                  <a:pt x="18" y="14"/>
                  <a:pt x="18" y="16"/>
                </a:cubicBezTo>
                <a:cubicBezTo>
                  <a:pt x="18" y="18"/>
                  <a:pt x="17" y="20"/>
                  <a:pt x="17" y="22"/>
                </a:cubicBezTo>
                <a:cubicBezTo>
                  <a:pt x="19" y="22"/>
                  <a:pt x="22" y="22"/>
                  <a:pt x="24" y="22"/>
                </a:cubicBezTo>
                <a:cubicBezTo>
                  <a:pt x="26" y="22"/>
                  <a:pt x="28" y="22"/>
                  <a:pt x="30" y="22"/>
                </a:cubicBezTo>
                <a:cubicBezTo>
                  <a:pt x="30" y="20"/>
                  <a:pt x="31" y="18"/>
                  <a:pt x="31" y="16"/>
                </a:cubicBezTo>
                <a:cubicBezTo>
                  <a:pt x="31" y="14"/>
                  <a:pt x="31" y="13"/>
                  <a:pt x="31" y="11"/>
                </a:cubicBezTo>
                <a:cubicBezTo>
                  <a:pt x="29" y="11"/>
                  <a:pt x="27" y="11"/>
                  <a:pt x="25" y="11"/>
                </a:cubicBezTo>
                <a:cubicBezTo>
                  <a:pt x="23" y="11"/>
                  <a:pt x="21" y="11"/>
                  <a:pt x="19" y="11"/>
                </a:cubicBezTo>
                <a:close/>
                <a:moveTo>
                  <a:pt x="64" y="7"/>
                </a:moveTo>
                <a:cubicBezTo>
                  <a:pt x="14" y="7"/>
                  <a:pt x="14" y="7"/>
                  <a:pt x="14" y="7"/>
                </a:cubicBezTo>
                <a:cubicBezTo>
                  <a:pt x="8" y="44"/>
                  <a:pt x="8" y="44"/>
                  <a:pt x="8" y="44"/>
                </a:cubicBezTo>
                <a:cubicBezTo>
                  <a:pt x="72" y="44"/>
                  <a:pt x="72" y="44"/>
                  <a:pt x="72" y="44"/>
                </a:cubicBezTo>
                <a:lnTo>
                  <a:pt x="64" y="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6" name="Freeform 295"/>
          <p:cNvSpPr>
            <a:spLocks noEditPoints="1"/>
          </p:cNvSpPr>
          <p:nvPr/>
        </p:nvSpPr>
        <p:spPr bwMode="auto">
          <a:xfrm>
            <a:off x="9913546" y="2455516"/>
            <a:ext cx="340502" cy="429993"/>
          </a:xfrm>
          <a:custGeom>
            <a:avLst/>
            <a:gdLst>
              <a:gd name="T0" fmla="*/ 35 w 66"/>
              <a:gd name="T1" fmla="*/ 1 h 83"/>
              <a:gd name="T2" fmla="*/ 42 w 66"/>
              <a:gd name="T3" fmla="*/ 24 h 83"/>
              <a:gd name="T4" fmla="*/ 35 w 66"/>
              <a:gd name="T5" fmla="*/ 28 h 83"/>
              <a:gd name="T6" fmla="*/ 35 w 66"/>
              <a:gd name="T7" fmla="*/ 30 h 83"/>
              <a:gd name="T8" fmla="*/ 37 w 66"/>
              <a:gd name="T9" fmla="*/ 32 h 83"/>
              <a:gd name="T10" fmla="*/ 38 w 66"/>
              <a:gd name="T11" fmla="*/ 35 h 83"/>
              <a:gd name="T12" fmla="*/ 66 w 66"/>
              <a:gd name="T13" fmla="*/ 50 h 83"/>
              <a:gd name="T14" fmla="*/ 61 w 66"/>
              <a:gd name="T15" fmla="*/ 56 h 83"/>
              <a:gd name="T16" fmla="*/ 37 w 66"/>
              <a:gd name="T17" fmla="*/ 51 h 83"/>
              <a:gd name="T18" fmla="*/ 37 w 66"/>
              <a:gd name="T19" fmla="*/ 44 h 83"/>
              <a:gd name="T20" fmla="*/ 35 w 66"/>
              <a:gd name="T21" fmla="*/ 42 h 83"/>
              <a:gd name="T22" fmla="*/ 34 w 66"/>
              <a:gd name="T23" fmla="*/ 42 h 83"/>
              <a:gd name="T24" fmla="*/ 40 w 66"/>
              <a:gd name="T25" fmla="*/ 83 h 83"/>
              <a:gd name="T26" fmla="*/ 23 w 66"/>
              <a:gd name="T27" fmla="*/ 83 h 83"/>
              <a:gd name="T28" fmla="*/ 30 w 66"/>
              <a:gd name="T29" fmla="*/ 43 h 83"/>
              <a:gd name="T30" fmla="*/ 3 w 66"/>
              <a:gd name="T31" fmla="*/ 59 h 83"/>
              <a:gd name="T32" fmla="*/ 0 w 66"/>
              <a:gd name="T33" fmla="*/ 51 h 83"/>
              <a:gd name="T34" fmla="*/ 16 w 66"/>
              <a:gd name="T35" fmla="*/ 34 h 83"/>
              <a:gd name="T36" fmla="*/ 23 w 66"/>
              <a:gd name="T37" fmla="*/ 37 h 83"/>
              <a:gd name="T38" fmla="*/ 25 w 66"/>
              <a:gd name="T39" fmla="*/ 36 h 83"/>
              <a:gd name="T40" fmla="*/ 25 w 66"/>
              <a:gd name="T41" fmla="*/ 35 h 83"/>
              <a:gd name="T42" fmla="*/ 28 w 66"/>
              <a:gd name="T43" fmla="*/ 31 h 83"/>
              <a:gd name="T44" fmla="*/ 27 w 66"/>
              <a:gd name="T45" fmla="*/ 0 h 83"/>
              <a:gd name="T46" fmla="*/ 35 w 66"/>
              <a:gd name="T47" fmla="*/ 1 h 83"/>
              <a:gd name="T48" fmla="*/ 5 w 66"/>
              <a:gd name="T49" fmla="*/ 38 h 83"/>
              <a:gd name="T50" fmla="*/ 11 w 66"/>
              <a:gd name="T51" fmla="*/ 31 h 83"/>
              <a:gd name="T52" fmla="*/ 21 w 66"/>
              <a:gd name="T53" fmla="*/ 12 h 83"/>
              <a:gd name="T54" fmla="*/ 21 w 66"/>
              <a:gd name="T55" fmla="*/ 11 h 83"/>
              <a:gd name="T56" fmla="*/ 5 w 66"/>
              <a:gd name="T57" fmla="*/ 38 h 83"/>
              <a:gd name="T58" fmla="*/ 43 w 66"/>
              <a:gd name="T59" fmla="*/ 12 h 83"/>
              <a:gd name="T60" fmla="*/ 47 w 66"/>
              <a:gd name="T61" fmla="*/ 21 h 83"/>
              <a:gd name="T62" fmla="*/ 58 w 66"/>
              <a:gd name="T63" fmla="*/ 39 h 83"/>
              <a:gd name="T64" fmla="*/ 59 w 66"/>
              <a:gd name="T65" fmla="*/ 40 h 83"/>
              <a:gd name="T66" fmla="*/ 43 w 66"/>
              <a:gd name="T67" fmla="*/ 12 h 83"/>
              <a:gd name="T68" fmla="*/ 32 w 66"/>
              <a:gd name="T69" fmla="*/ 33 h 83"/>
              <a:gd name="T70" fmla="*/ 30 w 66"/>
              <a:gd name="T71" fmla="*/ 34 h 83"/>
              <a:gd name="T72" fmla="*/ 28 w 66"/>
              <a:gd name="T73" fmla="*/ 36 h 83"/>
              <a:gd name="T74" fmla="*/ 29 w 66"/>
              <a:gd name="T75" fmla="*/ 38 h 83"/>
              <a:gd name="T76" fmla="*/ 31 w 66"/>
              <a:gd name="T77" fmla="*/ 40 h 83"/>
              <a:gd name="T78" fmla="*/ 34 w 66"/>
              <a:gd name="T79" fmla="*/ 39 h 83"/>
              <a:gd name="T80" fmla="*/ 35 w 66"/>
              <a:gd name="T81" fmla="*/ 37 h 83"/>
              <a:gd name="T82" fmla="*/ 34 w 66"/>
              <a:gd name="T83" fmla="*/ 34 h 83"/>
              <a:gd name="T84" fmla="*/ 32 w 66"/>
              <a:gd name="T8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83">
                <a:moveTo>
                  <a:pt x="35" y="1"/>
                </a:moveTo>
                <a:cubicBezTo>
                  <a:pt x="42" y="24"/>
                  <a:pt x="42" y="24"/>
                  <a:pt x="42" y="24"/>
                </a:cubicBezTo>
                <a:cubicBezTo>
                  <a:pt x="35" y="28"/>
                  <a:pt x="35" y="28"/>
                  <a:pt x="35" y="28"/>
                </a:cubicBezTo>
                <a:cubicBezTo>
                  <a:pt x="35" y="30"/>
                  <a:pt x="35" y="30"/>
                  <a:pt x="35" y="30"/>
                </a:cubicBezTo>
                <a:cubicBezTo>
                  <a:pt x="36" y="31"/>
                  <a:pt x="37" y="31"/>
                  <a:pt x="37" y="32"/>
                </a:cubicBezTo>
                <a:cubicBezTo>
                  <a:pt x="38" y="33"/>
                  <a:pt x="38" y="34"/>
                  <a:pt x="38" y="35"/>
                </a:cubicBezTo>
                <a:cubicBezTo>
                  <a:pt x="66" y="50"/>
                  <a:pt x="66" y="50"/>
                  <a:pt x="66" y="50"/>
                </a:cubicBezTo>
                <a:cubicBezTo>
                  <a:pt x="61" y="56"/>
                  <a:pt x="61" y="56"/>
                  <a:pt x="61" y="56"/>
                </a:cubicBezTo>
                <a:cubicBezTo>
                  <a:pt x="37" y="51"/>
                  <a:pt x="37" y="51"/>
                  <a:pt x="37" y="51"/>
                </a:cubicBezTo>
                <a:cubicBezTo>
                  <a:pt x="37" y="44"/>
                  <a:pt x="37" y="44"/>
                  <a:pt x="37" y="44"/>
                </a:cubicBezTo>
                <a:cubicBezTo>
                  <a:pt x="35" y="42"/>
                  <a:pt x="35" y="42"/>
                  <a:pt x="35" y="42"/>
                </a:cubicBezTo>
                <a:cubicBezTo>
                  <a:pt x="35" y="42"/>
                  <a:pt x="35" y="42"/>
                  <a:pt x="34" y="42"/>
                </a:cubicBezTo>
                <a:cubicBezTo>
                  <a:pt x="40" y="83"/>
                  <a:pt x="40" y="83"/>
                  <a:pt x="40" y="83"/>
                </a:cubicBezTo>
                <a:cubicBezTo>
                  <a:pt x="23" y="83"/>
                  <a:pt x="23" y="83"/>
                  <a:pt x="23" y="83"/>
                </a:cubicBezTo>
                <a:cubicBezTo>
                  <a:pt x="30" y="43"/>
                  <a:pt x="30" y="43"/>
                  <a:pt x="30" y="43"/>
                </a:cubicBezTo>
                <a:cubicBezTo>
                  <a:pt x="3" y="59"/>
                  <a:pt x="3" y="59"/>
                  <a:pt x="3" y="59"/>
                </a:cubicBezTo>
                <a:cubicBezTo>
                  <a:pt x="0" y="51"/>
                  <a:pt x="0" y="51"/>
                  <a:pt x="0" y="51"/>
                </a:cubicBezTo>
                <a:cubicBezTo>
                  <a:pt x="16" y="34"/>
                  <a:pt x="16" y="34"/>
                  <a:pt x="16" y="34"/>
                </a:cubicBezTo>
                <a:cubicBezTo>
                  <a:pt x="23" y="37"/>
                  <a:pt x="23" y="37"/>
                  <a:pt x="23" y="37"/>
                </a:cubicBezTo>
                <a:cubicBezTo>
                  <a:pt x="25" y="36"/>
                  <a:pt x="25" y="36"/>
                  <a:pt x="25" y="36"/>
                </a:cubicBezTo>
                <a:cubicBezTo>
                  <a:pt x="25" y="36"/>
                  <a:pt x="25" y="36"/>
                  <a:pt x="25" y="35"/>
                </a:cubicBezTo>
                <a:cubicBezTo>
                  <a:pt x="25" y="34"/>
                  <a:pt x="26" y="32"/>
                  <a:pt x="28" y="31"/>
                </a:cubicBezTo>
                <a:cubicBezTo>
                  <a:pt x="27" y="0"/>
                  <a:pt x="27" y="0"/>
                  <a:pt x="27" y="0"/>
                </a:cubicBezTo>
                <a:cubicBezTo>
                  <a:pt x="35" y="1"/>
                  <a:pt x="35" y="1"/>
                  <a:pt x="35" y="1"/>
                </a:cubicBezTo>
                <a:close/>
                <a:moveTo>
                  <a:pt x="5" y="38"/>
                </a:moveTo>
                <a:cubicBezTo>
                  <a:pt x="11" y="31"/>
                  <a:pt x="11" y="31"/>
                  <a:pt x="11" y="31"/>
                </a:cubicBezTo>
                <a:cubicBezTo>
                  <a:pt x="8" y="24"/>
                  <a:pt x="11" y="16"/>
                  <a:pt x="21" y="12"/>
                </a:cubicBezTo>
                <a:cubicBezTo>
                  <a:pt x="21" y="11"/>
                  <a:pt x="21" y="12"/>
                  <a:pt x="21" y="11"/>
                </a:cubicBezTo>
                <a:cubicBezTo>
                  <a:pt x="5" y="14"/>
                  <a:pt x="0" y="30"/>
                  <a:pt x="5" y="38"/>
                </a:cubicBezTo>
                <a:close/>
                <a:moveTo>
                  <a:pt x="43" y="12"/>
                </a:moveTo>
                <a:cubicBezTo>
                  <a:pt x="47" y="21"/>
                  <a:pt x="47" y="21"/>
                  <a:pt x="47" y="21"/>
                </a:cubicBezTo>
                <a:cubicBezTo>
                  <a:pt x="54" y="22"/>
                  <a:pt x="60" y="29"/>
                  <a:pt x="58" y="39"/>
                </a:cubicBezTo>
                <a:cubicBezTo>
                  <a:pt x="59" y="39"/>
                  <a:pt x="59" y="39"/>
                  <a:pt x="59" y="40"/>
                </a:cubicBezTo>
                <a:cubicBezTo>
                  <a:pt x="64" y="24"/>
                  <a:pt x="53" y="12"/>
                  <a:pt x="43" y="12"/>
                </a:cubicBezTo>
                <a:close/>
                <a:moveTo>
                  <a:pt x="32" y="33"/>
                </a:moveTo>
                <a:cubicBezTo>
                  <a:pt x="31" y="33"/>
                  <a:pt x="30" y="33"/>
                  <a:pt x="30" y="34"/>
                </a:cubicBezTo>
                <a:cubicBezTo>
                  <a:pt x="29" y="34"/>
                  <a:pt x="29" y="35"/>
                  <a:pt x="28" y="36"/>
                </a:cubicBezTo>
                <a:cubicBezTo>
                  <a:pt x="28" y="37"/>
                  <a:pt x="29" y="38"/>
                  <a:pt x="29" y="38"/>
                </a:cubicBezTo>
                <a:cubicBezTo>
                  <a:pt x="30" y="39"/>
                  <a:pt x="31" y="39"/>
                  <a:pt x="31" y="40"/>
                </a:cubicBezTo>
                <a:cubicBezTo>
                  <a:pt x="32" y="40"/>
                  <a:pt x="33" y="39"/>
                  <a:pt x="34" y="39"/>
                </a:cubicBezTo>
                <a:cubicBezTo>
                  <a:pt x="35" y="38"/>
                  <a:pt x="35" y="37"/>
                  <a:pt x="35" y="37"/>
                </a:cubicBezTo>
                <a:cubicBezTo>
                  <a:pt x="35" y="36"/>
                  <a:pt x="35" y="35"/>
                  <a:pt x="34" y="34"/>
                </a:cubicBezTo>
                <a:cubicBezTo>
                  <a:pt x="34" y="33"/>
                  <a:pt x="33" y="33"/>
                  <a:pt x="32" y="3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7" name="Freeform 296"/>
          <p:cNvSpPr>
            <a:spLocks noEditPoints="1"/>
          </p:cNvSpPr>
          <p:nvPr/>
        </p:nvSpPr>
        <p:spPr bwMode="auto">
          <a:xfrm>
            <a:off x="6266250" y="3976858"/>
            <a:ext cx="438724" cy="362328"/>
          </a:xfrm>
          <a:custGeom>
            <a:avLst/>
            <a:gdLst>
              <a:gd name="T0" fmla="*/ 60 w 85"/>
              <a:gd name="T1" fmla="*/ 30 h 70"/>
              <a:gd name="T2" fmla="*/ 76 w 85"/>
              <a:gd name="T3" fmla="*/ 39 h 70"/>
              <a:gd name="T4" fmla="*/ 85 w 85"/>
              <a:gd name="T5" fmla="*/ 62 h 70"/>
              <a:gd name="T6" fmla="*/ 85 w 85"/>
              <a:gd name="T7" fmla="*/ 70 h 70"/>
              <a:gd name="T8" fmla="*/ 68 w 85"/>
              <a:gd name="T9" fmla="*/ 70 h 70"/>
              <a:gd name="T10" fmla="*/ 68 w 85"/>
              <a:gd name="T11" fmla="*/ 62 h 70"/>
              <a:gd name="T12" fmla="*/ 63 w 85"/>
              <a:gd name="T13" fmla="*/ 51 h 70"/>
              <a:gd name="T14" fmla="*/ 60 w 85"/>
              <a:gd name="T15" fmla="*/ 49 h 70"/>
              <a:gd name="T16" fmla="*/ 60 w 85"/>
              <a:gd name="T17" fmla="*/ 54 h 70"/>
              <a:gd name="T18" fmla="*/ 26 w 85"/>
              <a:gd name="T19" fmla="*/ 54 h 70"/>
              <a:gd name="T20" fmla="*/ 26 w 85"/>
              <a:gd name="T21" fmla="*/ 23 h 70"/>
              <a:gd name="T22" fmla="*/ 32 w 85"/>
              <a:gd name="T23" fmla="*/ 23 h 70"/>
              <a:gd name="T24" fmla="*/ 32 w 85"/>
              <a:gd name="T25" fmla="*/ 18 h 70"/>
              <a:gd name="T26" fmla="*/ 38 w 85"/>
              <a:gd name="T27" fmla="*/ 18 h 70"/>
              <a:gd name="T28" fmla="*/ 38 w 85"/>
              <a:gd name="T29" fmla="*/ 11 h 70"/>
              <a:gd name="T30" fmla="*/ 20 w 85"/>
              <a:gd name="T31" fmla="*/ 11 h 70"/>
              <a:gd name="T32" fmla="*/ 16 w 85"/>
              <a:gd name="T33" fmla="*/ 7 h 70"/>
              <a:gd name="T34" fmla="*/ 16 w 85"/>
              <a:gd name="T35" fmla="*/ 7 h 70"/>
              <a:gd name="T36" fmla="*/ 20 w 85"/>
              <a:gd name="T37" fmla="*/ 3 h 70"/>
              <a:gd name="T38" fmla="*/ 38 w 85"/>
              <a:gd name="T39" fmla="*/ 3 h 70"/>
              <a:gd name="T40" fmla="*/ 38 w 85"/>
              <a:gd name="T41" fmla="*/ 0 h 70"/>
              <a:gd name="T42" fmla="*/ 47 w 85"/>
              <a:gd name="T43" fmla="*/ 0 h 70"/>
              <a:gd name="T44" fmla="*/ 47 w 85"/>
              <a:gd name="T45" fmla="*/ 3 h 70"/>
              <a:gd name="T46" fmla="*/ 66 w 85"/>
              <a:gd name="T47" fmla="*/ 3 h 70"/>
              <a:gd name="T48" fmla="*/ 70 w 85"/>
              <a:gd name="T49" fmla="*/ 7 h 70"/>
              <a:gd name="T50" fmla="*/ 70 w 85"/>
              <a:gd name="T51" fmla="*/ 7 h 70"/>
              <a:gd name="T52" fmla="*/ 66 w 85"/>
              <a:gd name="T53" fmla="*/ 11 h 70"/>
              <a:gd name="T54" fmla="*/ 47 w 85"/>
              <a:gd name="T55" fmla="*/ 11 h 70"/>
              <a:gd name="T56" fmla="*/ 47 w 85"/>
              <a:gd name="T57" fmla="*/ 18 h 70"/>
              <a:gd name="T58" fmla="*/ 54 w 85"/>
              <a:gd name="T59" fmla="*/ 18 h 70"/>
              <a:gd name="T60" fmla="*/ 54 w 85"/>
              <a:gd name="T61" fmla="*/ 23 h 70"/>
              <a:gd name="T62" fmla="*/ 60 w 85"/>
              <a:gd name="T63" fmla="*/ 23 h 70"/>
              <a:gd name="T64" fmla="*/ 60 w 85"/>
              <a:gd name="T65" fmla="*/ 30 h 70"/>
              <a:gd name="T66" fmla="*/ 23 w 85"/>
              <a:gd name="T67" fmla="*/ 50 h 70"/>
              <a:gd name="T68" fmla="*/ 23 w 85"/>
              <a:gd name="T69" fmla="*/ 31 h 70"/>
              <a:gd name="T70" fmla="*/ 9 w 85"/>
              <a:gd name="T71" fmla="*/ 39 h 70"/>
              <a:gd name="T72" fmla="*/ 0 w 85"/>
              <a:gd name="T73" fmla="*/ 62 h 70"/>
              <a:gd name="T74" fmla="*/ 0 w 85"/>
              <a:gd name="T75" fmla="*/ 70 h 70"/>
              <a:gd name="T76" fmla="*/ 17 w 85"/>
              <a:gd name="T77" fmla="*/ 70 h 70"/>
              <a:gd name="T78" fmla="*/ 17 w 85"/>
              <a:gd name="T79" fmla="*/ 62 h 70"/>
              <a:gd name="T80" fmla="*/ 22 w 85"/>
              <a:gd name="T81" fmla="*/ 51 h 70"/>
              <a:gd name="T82" fmla="*/ 23 w 85"/>
              <a:gd name="T83" fmla="*/ 5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70">
                <a:moveTo>
                  <a:pt x="60" y="30"/>
                </a:moveTo>
                <a:cubicBezTo>
                  <a:pt x="66" y="32"/>
                  <a:pt x="71" y="35"/>
                  <a:pt x="76" y="39"/>
                </a:cubicBezTo>
                <a:cubicBezTo>
                  <a:pt x="82" y="45"/>
                  <a:pt x="85" y="53"/>
                  <a:pt x="85" y="62"/>
                </a:cubicBezTo>
                <a:cubicBezTo>
                  <a:pt x="85" y="70"/>
                  <a:pt x="85" y="70"/>
                  <a:pt x="85" y="70"/>
                </a:cubicBezTo>
                <a:cubicBezTo>
                  <a:pt x="68" y="70"/>
                  <a:pt x="68" y="70"/>
                  <a:pt x="68" y="70"/>
                </a:cubicBezTo>
                <a:cubicBezTo>
                  <a:pt x="68" y="62"/>
                  <a:pt x="68" y="62"/>
                  <a:pt x="68" y="62"/>
                </a:cubicBezTo>
                <a:cubicBezTo>
                  <a:pt x="68" y="58"/>
                  <a:pt x="66" y="54"/>
                  <a:pt x="63" y="51"/>
                </a:cubicBezTo>
                <a:cubicBezTo>
                  <a:pt x="62" y="50"/>
                  <a:pt x="61" y="49"/>
                  <a:pt x="60" y="49"/>
                </a:cubicBezTo>
                <a:cubicBezTo>
                  <a:pt x="60" y="54"/>
                  <a:pt x="60" y="54"/>
                  <a:pt x="60" y="54"/>
                </a:cubicBezTo>
                <a:cubicBezTo>
                  <a:pt x="26" y="54"/>
                  <a:pt x="26" y="54"/>
                  <a:pt x="26" y="54"/>
                </a:cubicBezTo>
                <a:cubicBezTo>
                  <a:pt x="26" y="23"/>
                  <a:pt x="26" y="23"/>
                  <a:pt x="26" y="23"/>
                </a:cubicBezTo>
                <a:cubicBezTo>
                  <a:pt x="32" y="23"/>
                  <a:pt x="32" y="23"/>
                  <a:pt x="32" y="23"/>
                </a:cubicBezTo>
                <a:cubicBezTo>
                  <a:pt x="32" y="18"/>
                  <a:pt x="32" y="18"/>
                  <a:pt x="32" y="18"/>
                </a:cubicBezTo>
                <a:cubicBezTo>
                  <a:pt x="38" y="18"/>
                  <a:pt x="38" y="18"/>
                  <a:pt x="38" y="18"/>
                </a:cubicBezTo>
                <a:cubicBezTo>
                  <a:pt x="38" y="11"/>
                  <a:pt x="38" y="11"/>
                  <a:pt x="38" y="11"/>
                </a:cubicBezTo>
                <a:cubicBezTo>
                  <a:pt x="20" y="11"/>
                  <a:pt x="20" y="11"/>
                  <a:pt x="20" y="11"/>
                </a:cubicBezTo>
                <a:cubicBezTo>
                  <a:pt x="18" y="11"/>
                  <a:pt x="16" y="9"/>
                  <a:pt x="16" y="7"/>
                </a:cubicBezTo>
                <a:cubicBezTo>
                  <a:pt x="16" y="7"/>
                  <a:pt x="16" y="7"/>
                  <a:pt x="16" y="7"/>
                </a:cubicBezTo>
                <a:cubicBezTo>
                  <a:pt x="16" y="5"/>
                  <a:pt x="18" y="3"/>
                  <a:pt x="20" y="3"/>
                </a:cubicBezTo>
                <a:cubicBezTo>
                  <a:pt x="38" y="3"/>
                  <a:pt x="38" y="3"/>
                  <a:pt x="38" y="3"/>
                </a:cubicBezTo>
                <a:cubicBezTo>
                  <a:pt x="38" y="0"/>
                  <a:pt x="38" y="0"/>
                  <a:pt x="38" y="0"/>
                </a:cubicBezTo>
                <a:cubicBezTo>
                  <a:pt x="47" y="0"/>
                  <a:pt x="47" y="0"/>
                  <a:pt x="47" y="0"/>
                </a:cubicBezTo>
                <a:cubicBezTo>
                  <a:pt x="47" y="3"/>
                  <a:pt x="47" y="3"/>
                  <a:pt x="47" y="3"/>
                </a:cubicBezTo>
                <a:cubicBezTo>
                  <a:pt x="66" y="3"/>
                  <a:pt x="66" y="3"/>
                  <a:pt x="66" y="3"/>
                </a:cubicBezTo>
                <a:cubicBezTo>
                  <a:pt x="68" y="3"/>
                  <a:pt x="70" y="5"/>
                  <a:pt x="70" y="7"/>
                </a:cubicBezTo>
                <a:cubicBezTo>
                  <a:pt x="70" y="7"/>
                  <a:pt x="70" y="7"/>
                  <a:pt x="70" y="7"/>
                </a:cubicBezTo>
                <a:cubicBezTo>
                  <a:pt x="70" y="9"/>
                  <a:pt x="68" y="11"/>
                  <a:pt x="66" y="11"/>
                </a:cubicBezTo>
                <a:cubicBezTo>
                  <a:pt x="47" y="11"/>
                  <a:pt x="47" y="11"/>
                  <a:pt x="47" y="11"/>
                </a:cubicBezTo>
                <a:cubicBezTo>
                  <a:pt x="47" y="18"/>
                  <a:pt x="47" y="18"/>
                  <a:pt x="47" y="18"/>
                </a:cubicBezTo>
                <a:cubicBezTo>
                  <a:pt x="54" y="18"/>
                  <a:pt x="54" y="18"/>
                  <a:pt x="54" y="18"/>
                </a:cubicBezTo>
                <a:cubicBezTo>
                  <a:pt x="54" y="23"/>
                  <a:pt x="54" y="23"/>
                  <a:pt x="54" y="23"/>
                </a:cubicBezTo>
                <a:cubicBezTo>
                  <a:pt x="60" y="23"/>
                  <a:pt x="60" y="23"/>
                  <a:pt x="60" y="23"/>
                </a:cubicBezTo>
                <a:cubicBezTo>
                  <a:pt x="60" y="30"/>
                  <a:pt x="60" y="30"/>
                  <a:pt x="60" y="30"/>
                </a:cubicBezTo>
                <a:close/>
                <a:moveTo>
                  <a:pt x="23" y="50"/>
                </a:moveTo>
                <a:cubicBezTo>
                  <a:pt x="23" y="31"/>
                  <a:pt x="23" y="31"/>
                  <a:pt x="23" y="31"/>
                </a:cubicBezTo>
                <a:cubicBezTo>
                  <a:pt x="18" y="32"/>
                  <a:pt x="13" y="35"/>
                  <a:pt x="9" y="39"/>
                </a:cubicBezTo>
                <a:cubicBezTo>
                  <a:pt x="3" y="45"/>
                  <a:pt x="0" y="53"/>
                  <a:pt x="0" y="62"/>
                </a:cubicBezTo>
                <a:cubicBezTo>
                  <a:pt x="0" y="70"/>
                  <a:pt x="0" y="70"/>
                  <a:pt x="0" y="70"/>
                </a:cubicBezTo>
                <a:cubicBezTo>
                  <a:pt x="17" y="70"/>
                  <a:pt x="17" y="70"/>
                  <a:pt x="17" y="70"/>
                </a:cubicBezTo>
                <a:cubicBezTo>
                  <a:pt x="17" y="62"/>
                  <a:pt x="17" y="62"/>
                  <a:pt x="17" y="62"/>
                </a:cubicBezTo>
                <a:cubicBezTo>
                  <a:pt x="17" y="58"/>
                  <a:pt x="19" y="54"/>
                  <a:pt x="22" y="51"/>
                </a:cubicBezTo>
                <a:cubicBezTo>
                  <a:pt x="22" y="51"/>
                  <a:pt x="23" y="50"/>
                  <a:pt x="23" y="5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8" name="Freeform 297"/>
          <p:cNvSpPr>
            <a:spLocks noEditPoints="1"/>
          </p:cNvSpPr>
          <p:nvPr/>
        </p:nvSpPr>
        <p:spPr bwMode="auto">
          <a:xfrm>
            <a:off x="7006187" y="3968127"/>
            <a:ext cx="386339" cy="386339"/>
          </a:xfrm>
          <a:custGeom>
            <a:avLst/>
            <a:gdLst>
              <a:gd name="T0" fmla="*/ 45 w 75"/>
              <a:gd name="T1" fmla="*/ 11 h 75"/>
              <a:gd name="T2" fmla="*/ 54 w 75"/>
              <a:gd name="T3" fmla="*/ 4 h 75"/>
              <a:gd name="T4" fmla="*/ 56 w 75"/>
              <a:gd name="T5" fmla="*/ 10 h 75"/>
              <a:gd name="T6" fmla="*/ 55 w 75"/>
              <a:gd name="T7" fmla="*/ 16 h 75"/>
              <a:gd name="T8" fmla="*/ 57 w 75"/>
              <a:gd name="T9" fmla="*/ 18 h 75"/>
              <a:gd name="T10" fmla="*/ 69 w 75"/>
              <a:gd name="T11" fmla="*/ 17 h 75"/>
              <a:gd name="T12" fmla="*/ 68 w 75"/>
              <a:gd name="T13" fmla="*/ 23 h 75"/>
              <a:gd name="T14" fmla="*/ 63 w 75"/>
              <a:gd name="T15" fmla="*/ 27 h 75"/>
              <a:gd name="T16" fmla="*/ 71 w 75"/>
              <a:gd name="T17" fmla="*/ 31 h 75"/>
              <a:gd name="T18" fmla="*/ 75 w 75"/>
              <a:gd name="T19" fmla="*/ 35 h 75"/>
              <a:gd name="T20" fmla="*/ 65 w 75"/>
              <a:gd name="T21" fmla="*/ 42 h 75"/>
              <a:gd name="T22" fmla="*/ 64 w 75"/>
              <a:gd name="T23" fmla="*/ 45 h 75"/>
              <a:gd name="T24" fmla="*/ 72 w 75"/>
              <a:gd name="T25" fmla="*/ 54 h 75"/>
              <a:gd name="T26" fmla="*/ 66 w 75"/>
              <a:gd name="T27" fmla="*/ 56 h 75"/>
              <a:gd name="T28" fmla="*/ 59 w 75"/>
              <a:gd name="T29" fmla="*/ 55 h 75"/>
              <a:gd name="T30" fmla="*/ 57 w 75"/>
              <a:gd name="T31" fmla="*/ 57 h 75"/>
              <a:gd name="T32" fmla="*/ 59 w 75"/>
              <a:gd name="T33" fmla="*/ 69 h 75"/>
              <a:gd name="T34" fmla="*/ 53 w 75"/>
              <a:gd name="T35" fmla="*/ 68 h 75"/>
              <a:gd name="T36" fmla="*/ 48 w 75"/>
              <a:gd name="T37" fmla="*/ 63 h 75"/>
              <a:gd name="T38" fmla="*/ 44 w 75"/>
              <a:gd name="T39" fmla="*/ 71 h 75"/>
              <a:gd name="T40" fmla="*/ 40 w 75"/>
              <a:gd name="T41" fmla="*/ 75 h 75"/>
              <a:gd name="T42" fmla="*/ 34 w 75"/>
              <a:gd name="T43" fmla="*/ 65 h 75"/>
              <a:gd name="T44" fmla="*/ 31 w 75"/>
              <a:gd name="T45" fmla="*/ 64 h 75"/>
              <a:gd name="T46" fmla="*/ 21 w 75"/>
              <a:gd name="T47" fmla="*/ 71 h 75"/>
              <a:gd name="T48" fmla="*/ 19 w 75"/>
              <a:gd name="T49" fmla="*/ 66 h 75"/>
              <a:gd name="T50" fmla="*/ 21 w 75"/>
              <a:gd name="T51" fmla="*/ 59 h 75"/>
              <a:gd name="T52" fmla="*/ 19 w 75"/>
              <a:gd name="T53" fmla="*/ 57 h 75"/>
              <a:gd name="T54" fmla="*/ 7 w 75"/>
              <a:gd name="T55" fmla="*/ 59 h 75"/>
              <a:gd name="T56" fmla="*/ 8 w 75"/>
              <a:gd name="T57" fmla="*/ 53 h 75"/>
              <a:gd name="T58" fmla="*/ 13 w 75"/>
              <a:gd name="T59" fmla="*/ 48 h 75"/>
              <a:gd name="T60" fmla="*/ 5 w 75"/>
              <a:gd name="T61" fmla="*/ 44 h 75"/>
              <a:gd name="T62" fmla="*/ 0 w 75"/>
              <a:gd name="T63" fmla="*/ 40 h 75"/>
              <a:gd name="T64" fmla="*/ 11 w 75"/>
              <a:gd name="T65" fmla="*/ 34 h 75"/>
              <a:gd name="T66" fmla="*/ 11 w 75"/>
              <a:gd name="T67" fmla="*/ 31 h 75"/>
              <a:gd name="T68" fmla="*/ 4 w 75"/>
              <a:gd name="T69" fmla="*/ 21 h 75"/>
              <a:gd name="T70" fmla="*/ 10 w 75"/>
              <a:gd name="T71" fmla="*/ 19 h 75"/>
              <a:gd name="T72" fmla="*/ 16 w 75"/>
              <a:gd name="T73" fmla="*/ 21 h 75"/>
              <a:gd name="T74" fmla="*/ 18 w 75"/>
              <a:gd name="T75" fmla="*/ 19 h 75"/>
              <a:gd name="T76" fmla="*/ 17 w 75"/>
              <a:gd name="T77" fmla="*/ 7 h 75"/>
              <a:gd name="T78" fmla="*/ 23 w 75"/>
              <a:gd name="T79" fmla="*/ 8 h 75"/>
              <a:gd name="T80" fmla="*/ 28 w 75"/>
              <a:gd name="T81" fmla="*/ 12 h 75"/>
              <a:gd name="T82" fmla="*/ 31 w 75"/>
              <a:gd name="T83" fmla="*/ 5 h 75"/>
              <a:gd name="T84" fmla="*/ 35 w 75"/>
              <a:gd name="T85" fmla="*/ 0 h 75"/>
              <a:gd name="T86" fmla="*/ 42 w 75"/>
              <a:gd name="T87" fmla="*/ 10 h 75"/>
              <a:gd name="T88" fmla="*/ 49 w 75"/>
              <a:gd name="T89" fmla="*/ 25 h 75"/>
              <a:gd name="T90" fmla="*/ 25 w 75"/>
              <a:gd name="T91" fmla="*/ 26 h 75"/>
              <a:gd name="T92" fmla="*/ 27 w 75"/>
              <a:gd name="T93" fmla="*/ 51 h 75"/>
              <a:gd name="T94" fmla="*/ 51 w 75"/>
              <a:gd name="T95" fmla="*/ 49 h 75"/>
              <a:gd name="T96" fmla="*/ 49 w 75"/>
              <a:gd name="T97"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5">
                <a:moveTo>
                  <a:pt x="42" y="11"/>
                </a:moveTo>
                <a:cubicBezTo>
                  <a:pt x="43" y="11"/>
                  <a:pt x="44" y="11"/>
                  <a:pt x="45" y="11"/>
                </a:cubicBezTo>
                <a:cubicBezTo>
                  <a:pt x="49" y="6"/>
                  <a:pt x="49" y="6"/>
                  <a:pt x="49" y="6"/>
                </a:cubicBezTo>
                <a:cubicBezTo>
                  <a:pt x="50" y="4"/>
                  <a:pt x="52" y="3"/>
                  <a:pt x="54" y="4"/>
                </a:cubicBezTo>
                <a:cubicBezTo>
                  <a:pt x="54" y="4"/>
                  <a:pt x="54" y="4"/>
                  <a:pt x="54" y="4"/>
                </a:cubicBezTo>
                <a:cubicBezTo>
                  <a:pt x="56" y="5"/>
                  <a:pt x="57" y="7"/>
                  <a:pt x="56" y="10"/>
                </a:cubicBezTo>
                <a:cubicBezTo>
                  <a:pt x="55" y="16"/>
                  <a:pt x="55" y="16"/>
                  <a:pt x="55" y="16"/>
                </a:cubicBezTo>
                <a:cubicBezTo>
                  <a:pt x="55" y="16"/>
                  <a:pt x="55" y="16"/>
                  <a:pt x="55" y="16"/>
                </a:cubicBezTo>
                <a:cubicBezTo>
                  <a:pt x="55" y="16"/>
                  <a:pt x="56" y="17"/>
                  <a:pt x="56" y="17"/>
                </a:cubicBezTo>
                <a:cubicBezTo>
                  <a:pt x="56" y="17"/>
                  <a:pt x="57" y="18"/>
                  <a:pt x="57" y="18"/>
                </a:cubicBezTo>
                <a:cubicBezTo>
                  <a:pt x="63" y="16"/>
                  <a:pt x="63" y="16"/>
                  <a:pt x="63" y="16"/>
                </a:cubicBezTo>
                <a:cubicBezTo>
                  <a:pt x="65" y="15"/>
                  <a:pt x="68" y="15"/>
                  <a:pt x="69" y="17"/>
                </a:cubicBezTo>
                <a:cubicBezTo>
                  <a:pt x="69" y="17"/>
                  <a:pt x="69" y="17"/>
                  <a:pt x="69" y="17"/>
                </a:cubicBezTo>
                <a:cubicBezTo>
                  <a:pt x="70" y="19"/>
                  <a:pt x="69" y="21"/>
                  <a:pt x="68" y="23"/>
                </a:cubicBezTo>
                <a:cubicBezTo>
                  <a:pt x="63" y="27"/>
                  <a:pt x="63" y="27"/>
                  <a:pt x="63" y="27"/>
                </a:cubicBezTo>
                <a:cubicBezTo>
                  <a:pt x="63" y="27"/>
                  <a:pt x="63" y="27"/>
                  <a:pt x="63" y="27"/>
                </a:cubicBezTo>
                <a:cubicBezTo>
                  <a:pt x="64" y="28"/>
                  <a:pt x="64" y="29"/>
                  <a:pt x="64" y="30"/>
                </a:cubicBezTo>
                <a:cubicBezTo>
                  <a:pt x="71" y="31"/>
                  <a:pt x="71" y="31"/>
                  <a:pt x="71" y="31"/>
                </a:cubicBezTo>
                <a:cubicBezTo>
                  <a:pt x="73" y="31"/>
                  <a:pt x="75" y="33"/>
                  <a:pt x="75" y="35"/>
                </a:cubicBezTo>
                <a:cubicBezTo>
                  <a:pt x="75" y="35"/>
                  <a:pt x="75" y="35"/>
                  <a:pt x="75" y="35"/>
                </a:cubicBezTo>
                <a:cubicBezTo>
                  <a:pt x="75" y="37"/>
                  <a:pt x="74" y="39"/>
                  <a:pt x="71" y="40"/>
                </a:cubicBezTo>
                <a:cubicBezTo>
                  <a:pt x="65" y="42"/>
                  <a:pt x="65" y="42"/>
                  <a:pt x="65" y="42"/>
                </a:cubicBezTo>
                <a:cubicBezTo>
                  <a:pt x="65" y="42"/>
                  <a:pt x="65" y="42"/>
                  <a:pt x="65" y="42"/>
                </a:cubicBezTo>
                <a:cubicBezTo>
                  <a:pt x="65" y="43"/>
                  <a:pt x="65" y="44"/>
                  <a:pt x="64" y="45"/>
                </a:cubicBezTo>
                <a:cubicBezTo>
                  <a:pt x="70" y="48"/>
                  <a:pt x="70" y="48"/>
                  <a:pt x="70" y="48"/>
                </a:cubicBezTo>
                <a:cubicBezTo>
                  <a:pt x="72" y="50"/>
                  <a:pt x="73" y="52"/>
                  <a:pt x="72" y="54"/>
                </a:cubicBezTo>
                <a:cubicBezTo>
                  <a:pt x="72" y="54"/>
                  <a:pt x="72" y="54"/>
                  <a:pt x="72" y="54"/>
                </a:cubicBezTo>
                <a:cubicBezTo>
                  <a:pt x="71" y="56"/>
                  <a:pt x="68" y="57"/>
                  <a:pt x="66" y="56"/>
                </a:cubicBezTo>
                <a:cubicBezTo>
                  <a:pt x="60" y="55"/>
                  <a:pt x="60" y="55"/>
                  <a:pt x="60" y="55"/>
                </a:cubicBezTo>
                <a:cubicBezTo>
                  <a:pt x="60" y="55"/>
                  <a:pt x="60" y="55"/>
                  <a:pt x="59" y="55"/>
                </a:cubicBezTo>
                <a:cubicBezTo>
                  <a:pt x="59" y="55"/>
                  <a:pt x="59" y="55"/>
                  <a:pt x="59" y="56"/>
                </a:cubicBezTo>
                <a:cubicBezTo>
                  <a:pt x="58" y="56"/>
                  <a:pt x="58" y="56"/>
                  <a:pt x="57" y="57"/>
                </a:cubicBezTo>
                <a:cubicBezTo>
                  <a:pt x="60" y="63"/>
                  <a:pt x="60" y="63"/>
                  <a:pt x="60" y="63"/>
                </a:cubicBezTo>
                <a:cubicBezTo>
                  <a:pt x="61" y="65"/>
                  <a:pt x="61" y="68"/>
                  <a:pt x="59" y="69"/>
                </a:cubicBezTo>
                <a:cubicBezTo>
                  <a:pt x="59" y="69"/>
                  <a:pt x="59" y="69"/>
                  <a:pt x="59" y="69"/>
                </a:cubicBezTo>
                <a:cubicBezTo>
                  <a:pt x="57" y="70"/>
                  <a:pt x="55" y="69"/>
                  <a:pt x="53" y="68"/>
                </a:cubicBezTo>
                <a:cubicBezTo>
                  <a:pt x="48" y="63"/>
                  <a:pt x="48" y="63"/>
                  <a:pt x="48" y="63"/>
                </a:cubicBezTo>
                <a:cubicBezTo>
                  <a:pt x="48" y="63"/>
                  <a:pt x="48" y="63"/>
                  <a:pt x="48" y="63"/>
                </a:cubicBezTo>
                <a:cubicBezTo>
                  <a:pt x="47" y="63"/>
                  <a:pt x="46" y="64"/>
                  <a:pt x="45" y="64"/>
                </a:cubicBezTo>
                <a:cubicBezTo>
                  <a:pt x="44" y="71"/>
                  <a:pt x="44" y="71"/>
                  <a:pt x="44" y="71"/>
                </a:cubicBezTo>
                <a:cubicBezTo>
                  <a:pt x="44" y="73"/>
                  <a:pt x="43" y="75"/>
                  <a:pt x="40" y="75"/>
                </a:cubicBezTo>
                <a:cubicBezTo>
                  <a:pt x="40" y="75"/>
                  <a:pt x="40" y="75"/>
                  <a:pt x="40" y="75"/>
                </a:cubicBezTo>
                <a:cubicBezTo>
                  <a:pt x="38" y="75"/>
                  <a:pt x="37" y="73"/>
                  <a:pt x="36" y="71"/>
                </a:cubicBezTo>
                <a:cubicBezTo>
                  <a:pt x="34" y="65"/>
                  <a:pt x="34" y="65"/>
                  <a:pt x="34" y="65"/>
                </a:cubicBezTo>
                <a:cubicBezTo>
                  <a:pt x="34" y="65"/>
                  <a:pt x="34" y="65"/>
                  <a:pt x="34" y="65"/>
                </a:cubicBezTo>
                <a:cubicBezTo>
                  <a:pt x="33" y="65"/>
                  <a:pt x="32" y="64"/>
                  <a:pt x="31" y="64"/>
                </a:cubicBezTo>
                <a:cubicBezTo>
                  <a:pt x="27" y="69"/>
                  <a:pt x="27" y="69"/>
                  <a:pt x="27" y="69"/>
                </a:cubicBezTo>
                <a:cubicBezTo>
                  <a:pt x="26" y="71"/>
                  <a:pt x="24" y="72"/>
                  <a:pt x="21" y="71"/>
                </a:cubicBezTo>
                <a:cubicBezTo>
                  <a:pt x="21" y="71"/>
                  <a:pt x="21" y="71"/>
                  <a:pt x="21" y="71"/>
                </a:cubicBezTo>
                <a:cubicBezTo>
                  <a:pt x="19" y="70"/>
                  <a:pt x="19" y="68"/>
                  <a:pt x="19" y="66"/>
                </a:cubicBezTo>
                <a:cubicBezTo>
                  <a:pt x="21" y="59"/>
                  <a:pt x="21" y="59"/>
                  <a:pt x="21" y="59"/>
                </a:cubicBezTo>
                <a:cubicBezTo>
                  <a:pt x="21" y="59"/>
                  <a:pt x="21" y="59"/>
                  <a:pt x="21" y="59"/>
                </a:cubicBezTo>
                <a:cubicBezTo>
                  <a:pt x="21" y="59"/>
                  <a:pt x="20" y="59"/>
                  <a:pt x="20" y="58"/>
                </a:cubicBezTo>
                <a:cubicBezTo>
                  <a:pt x="20" y="58"/>
                  <a:pt x="19" y="58"/>
                  <a:pt x="19" y="57"/>
                </a:cubicBezTo>
                <a:cubicBezTo>
                  <a:pt x="13" y="60"/>
                  <a:pt x="13" y="60"/>
                  <a:pt x="13" y="60"/>
                </a:cubicBezTo>
                <a:cubicBezTo>
                  <a:pt x="11" y="61"/>
                  <a:pt x="8" y="61"/>
                  <a:pt x="7" y="59"/>
                </a:cubicBezTo>
                <a:cubicBezTo>
                  <a:pt x="7" y="59"/>
                  <a:pt x="7" y="59"/>
                  <a:pt x="7" y="59"/>
                </a:cubicBezTo>
                <a:cubicBezTo>
                  <a:pt x="5" y="57"/>
                  <a:pt x="6" y="54"/>
                  <a:pt x="8" y="53"/>
                </a:cubicBezTo>
                <a:cubicBezTo>
                  <a:pt x="12" y="48"/>
                  <a:pt x="12" y="48"/>
                  <a:pt x="12" y="48"/>
                </a:cubicBezTo>
                <a:cubicBezTo>
                  <a:pt x="12" y="48"/>
                  <a:pt x="12" y="48"/>
                  <a:pt x="13" y="48"/>
                </a:cubicBezTo>
                <a:cubicBezTo>
                  <a:pt x="12" y="47"/>
                  <a:pt x="12" y="46"/>
                  <a:pt x="12" y="45"/>
                </a:cubicBezTo>
                <a:cubicBezTo>
                  <a:pt x="5" y="44"/>
                  <a:pt x="5" y="44"/>
                  <a:pt x="5" y="44"/>
                </a:cubicBezTo>
                <a:cubicBezTo>
                  <a:pt x="3" y="44"/>
                  <a:pt x="1" y="43"/>
                  <a:pt x="0" y="40"/>
                </a:cubicBezTo>
                <a:cubicBezTo>
                  <a:pt x="0" y="40"/>
                  <a:pt x="0" y="40"/>
                  <a:pt x="0" y="40"/>
                </a:cubicBezTo>
                <a:cubicBezTo>
                  <a:pt x="0" y="38"/>
                  <a:pt x="2" y="36"/>
                  <a:pt x="4" y="36"/>
                </a:cubicBezTo>
                <a:cubicBezTo>
                  <a:pt x="11" y="34"/>
                  <a:pt x="11" y="34"/>
                  <a:pt x="11" y="34"/>
                </a:cubicBezTo>
                <a:cubicBezTo>
                  <a:pt x="11" y="34"/>
                  <a:pt x="11" y="34"/>
                  <a:pt x="11" y="34"/>
                </a:cubicBezTo>
                <a:cubicBezTo>
                  <a:pt x="11" y="33"/>
                  <a:pt x="11" y="32"/>
                  <a:pt x="11" y="31"/>
                </a:cubicBezTo>
                <a:cubicBezTo>
                  <a:pt x="6" y="27"/>
                  <a:pt x="6" y="27"/>
                  <a:pt x="6" y="27"/>
                </a:cubicBezTo>
                <a:cubicBezTo>
                  <a:pt x="4" y="26"/>
                  <a:pt x="3" y="23"/>
                  <a:pt x="4" y="21"/>
                </a:cubicBezTo>
                <a:cubicBezTo>
                  <a:pt x="4" y="21"/>
                  <a:pt x="4" y="21"/>
                  <a:pt x="4" y="21"/>
                </a:cubicBezTo>
                <a:cubicBezTo>
                  <a:pt x="5" y="19"/>
                  <a:pt x="8" y="19"/>
                  <a:pt x="10" y="19"/>
                </a:cubicBezTo>
                <a:cubicBezTo>
                  <a:pt x="16" y="21"/>
                  <a:pt x="16" y="21"/>
                  <a:pt x="16" y="21"/>
                </a:cubicBezTo>
                <a:cubicBezTo>
                  <a:pt x="16" y="21"/>
                  <a:pt x="16" y="21"/>
                  <a:pt x="16" y="21"/>
                </a:cubicBezTo>
                <a:cubicBezTo>
                  <a:pt x="17" y="20"/>
                  <a:pt x="17" y="20"/>
                  <a:pt x="17" y="20"/>
                </a:cubicBezTo>
                <a:cubicBezTo>
                  <a:pt x="18" y="19"/>
                  <a:pt x="18" y="19"/>
                  <a:pt x="18" y="19"/>
                </a:cubicBezTo>
                <a:cubicBezTo>
                  <a:pt x="16" y="13"/>
                  <a:pt x="16" y="13"/>
                  <a:pt x="16" y="13"/>
                </a:cubicBezTo>
                <a:cubicBezTo>
                  <a:pt x="15" y="10"/>
                  <a:pt x="15" y="8"/>
                  <a:pt x="17" y="7"/>
                </a:cubicBezTo>
                <a:cubicBezTo>
                  <a:pt x="17" y="7"/>
                  <a:pt x="17" y="7"/>
                  <a:pt x="17" y="7"/>
                </a:cubicBezTo>
                <a:cubicBezTo>
                  <a:pt x="19" y="5"/>
                  <a:pt x="21" y="6"/>
                  <a:pt x="23" y="8"/>
                </a:cubicBezTo>
                <a:cubicBezTo>
                  <a:pt x="28" y="12"/>
                  <a:pt x="28" y="12"/>
                  <a:pt x="28" y="12"/>
                </a:cubicBezTo>
                <a:cubicBezTo>
                  <a:pt x="28" y="12"/>
                  <a:pt x="28" y="12"/>
                  <a:pt x="28" y="12"/>
                </a:cubicBezTo>
                <a:cubicBezTo>
                  <a:pt x="29" y="12"/>
                  <a:pt x="30" y="12"/>
                  <a:pt x="31" y="11"/>
                </a:cubicBezTo>
                <a:cubicBezTo>
                  <a:pt x="31" y="5"/>
                  <a:pt x="31" y="5"/>
                  <a:pt x="31" y="5"/>
                </a:cubicBezTo>
                <a:cubicBezTo>
                  <a:pt x="32" y="3"/>
                  <a:pt x="33" y="0"/>
                  <a:pt x="35" y="0"/>
                </a:cubicBezTo>
                <a:cubicBezTo>
                  <a:pt x="35" y="0"/>
                  <a:pt x="35" y="0"/>
                  <a:pt x="35" y="0"/>
                </a:cubicBezTo>
                <a:cubicBezTo>
                  <a:pt x="38" y="0"/>
                  <a:pt x="39" y="2"/>
                  <a:pt x="40" y="4"/>
                </a:cubicBezTo>
                <a:cubicBezTo>
                  <a:pt x="42" y="10"/>
                  <a:pt x="42" y="10"/>
                  <a:pt x="42" y="10"/>
                </a:cubicBezTo>
                <a:cubicBezTo>
                  <a:pt x="42" y="10"/>
                  <a:pt x="42" y="11"/>
                  <a:pt x="42" y="11"/>
                </a:cubicBezTo>
                <a:close/>
                <a:moveTo>
                  <a:pt x="49" y="25"/>
                </a:moveTo>
                <a:cubicBezTo>
                  <a:pt x="46" y="22"/>
                  <a:pt x="41" y="20"/>
                  <a:pt x="37" y="21"/>
                </a:cubicBezTo>
                <a:cubicBezTo>
                  <a:pt x="32" y="21"/>
                  <a:pt x="28" y="23"/>
                  <a:pt x="25" y="26"/>
                </a:cubicBezTo>
                <a:cubicBezTo>
                  <a:pt x="22" y="30"/>
                  <a:pt x="20" y="34"/>
                  <a:pt x="21" y="39"/>
                </a:cubicBezTo>
                <a:cubicBezTo>
                  <a:pt x="21" y="44"/>
                  <a:pt x="23" y="48"/>
                  <a:pt x="27" y="51"/>
                </a:cubicBezTo>
                <a:cubicBezTo>
                  <a:pt x="30" y="54"/>
                  <a:pt x="34" y="55"/>
                  <a:pt x="39" y="55"/>
                </a:cubicBezTo>
                <a:cubicBezTo>
                  <a:pt x="44" y="55"/>
                  <a:pt x="48" y="52"/>
                  <a:pt x="51" y="49"/>
                </a:cubicBezTo>
                <a:cubicBezTo>
                  <a:pt x="54" y="46"/>
                  <a:pt x="55" y="41"/>
                  <a:pt x="55" y="37"/>
                </a:cubicBezTo>
                <a:cubicBezTo>
                  <a:pt x="55" y="32"/>
                  <a:pt x="53" y="28"/>
                  <a:pt x="49" y="2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9" name="Freeform 298"/>
          <p:cNvSpPr>
            <a:spLocks noEditPoints="1"/>
          </p:cNvSpPr>
          <p:nvPr/>
        </p:nvSpPr>
        <p:spPr bwMode="auto">
          <a:xfrm>
            <a:off x="7717748" y="3972493"/>
            <a:ext cx="408166" cy="419079"/>
          </a:xfrm>
          <a:custGeom>
            <a:avLst/>
            <a:gdLst>
              <a:gd name="T0" fmla="*/ 39 w 79"/>
              <a:gd name="T1" fmla="*/ 37 h 81"/>
              <a:gd name="T2" fmla="*/ 44 w 79"/>
              <a:gd name="T3" fmla="*/ 42 h 81"/>
              <a:gd name="T4" fmla="*/ 48 w 79"/>
              <a:gd name="T5" fmla="*/ 54 h 81"/>
              <a:gd name="T6" fmla="*/ 47 w 79"/>
              <a:gd name="T7" fmla="*/ 66 h 81"/>
              <a:gd name="T8" fmla="*/ 37 w 79"/>
              <a:gd name="T9" fmla="*/ 73 h 81"/>
              <a:gd name="T10" fmla="*/ 28 w 79"/>
              <a:gd name="T11" fmla="*/ 77 h 81"/>
              <a:gd name="T12" fmla="*/ 17 w 79"/>
              <a:gd name="T13" fmla="*/ 76 h 81"/>
              <a:gd name="T14" fmla="*/ 10 w 79"/>
              <a:gd name="T15" fmla="*/ 71 h 81"/>
              <a:gd name="T16" fmla="*/ 5 w 79"/>
              <a:gd name="T17" fmla="*/ 64 h 81"/>
              <a:gd name="T18" fmla="*/ 4 w 79"/>
              <a:gd name="T19" fmla="*/ 53 h 81"/>
              <a:gd name="T20" fmla="*/ 9 w 79"/>
              <a:gd name="T21" fmla="*/ 44 h 81"/>
              <a:gd name="T22" fmla="*/ 15 w 79"/>
              <a:gd name="T23" fmla="*/ 34 h 81"/>
              <a:gd name="T24" fmla="*/ 27 w 79"/>
              <a:gd name="T25" fmla="*/ 33 h 81"/>
              <a:gd name="T26" fmla="*/ 62 w 79"/>
              <a:gd name="T27" fmla="*/ 16 h 81"/>
              <a:gd name="T28" fmla="*/ 54 w 79"/>
              <a:gd name="T29" fmla="*/ 18 h 81"/>
              <a:gd name="T30" fmla="*/ 50 w 79"/>
              <a:gd name="T31" fmla="*/ 21 h 81"/>
              <a:gd name="T32" fmla="*/ 46 w 79"/>
              <a:gd name="T33" fmla="*/ 29 h 81"/>
              <a:gd name="T34" fmla="*/ 46 w 79"/>
              <a:gd name="T35" fmla="*/ 38 h 81"/>
              <a:gd name="T36" fmla="*/ 52 w 79"/>
              <a:gd name="T37" fmla="*/ 43 h 81"/>
              <a:gd name="T38" fmla="*/ 58 w 79"/>
              <a:gd name="T39" fmla="*/ 46 h 81"/>
              <a:gd name="T40" fmla="*/ 66 w 79"/>
              <a:gd name="T41" fmla="*/ 47 h 81"/>
              <a:gd name="T42" fmla="*/ 71 w 79"/>
              <a:gd name="T43" fmla="*/ 44 h 81"/>
              <a:gd name="T44" fmla="*/ 75 w 79"/>
              <a:gd name="T45" fmla="*/ 39 h 81"/>
              <a:gd name="T46" fmla="*/ 76 w 79"/>
              <a:gd name="T47" fmla="*/ 32 h 81"/>
              <a:gd name="T48" fmla="*/ 74 w 79"/>
              <a:gd name="T49" fmla="*/ 25 h 81"/>
              <a:gd name="T50" fmla="*/ 71 w 79"/>
              <a:gd name="T51" fmla="*/ 18 h 81"/>
              <a:gd name="T52" fmla="*/ 67 w 79"/>
              <a:gd name="T53" fmla="*/ 29 h 81"/>
              <a:gd name="T54" fmla="*/ 57 w 79"/>
              <a:gd name="T55" fmla="*/ 37 h 81"/>
              <a:gd name="T56" fmla="*/ 64 w 79"/>
              <a:gd name="T57" fmla="*/ 31 h 81"/>
              <a:gd name="T58" fmla="*/ 60 w 79"/>
              <a:gd name="T59" fmla="*/ 35 h 81"/>
              <a:gd name="T60" fmla="*/ 64 w 79"/>
              <a:gd name="T61" fmla="*/ 31 h 81"/>
              <a:gd name="T62" fmla="*/ 61 w 79"/>
              <a:gd name="T63" fmla="*/ 42 h 81"/>
              <a:gd name="T64" fmla="*/ 63 w 79"/>
              <a:gd name="T65" fmla="*/ 23 h 81"/>
              <a:gd name="T66" fmla="*/ 32 w 79"/>
              <a:gd name="T67" fmla="*/ 0 h 81"/>
              <a:gd name="T68" fmla="*/ 24 w 79"/>
              <a:gd name="T69" fmla="*/ 2 h 81"/>
              <a:gd name="T70" fmla="*/ 20 w 79"/>
              <a:gd name="T71" fmla="*/ 5 h 81"/>
              <a:gd name="T72" fmla="*/ 16 w 79"/>
              <a:gd name="T73" fmla="*/ 13 h 81"/>
              <a:gd name="T74" fmla="*/ 16 w 79"/>
              <a:gd name="T75" fmla="*/ 22 h 81"/>
              <a:gd name="T76" fmla="*/ 22 w 79"/>
              <a:gd name="T77" fmla="*/ 27 h 81"/>
              <a:gd name="T78" fmla="*/ 29 w 79"/>
              <a:gd name="T79" fmla="*/ 31 h 81"/>
              <a:gd name="T80" fmla="*/ 36 w 79"/>
              <a:gd name="T81" fmla="*/ 31 h 81"/>
              <a:gd name="T82" fmla="*/ 41 w 79"/>
              <a:gd name="T83" fmla="*/ 28 h 81"/>
              <a:gd name="T84" fmla="*/ 45 w 79"/>
              <a:gd name="T85" fmla="*/ 23 h 81"/>
              <a:gd name="T86" fmla="*/ 47 w 79"/>
              <a:gd name="T87" fmla="*/ 16 h 81"/>
              <a:gd name="T88" fmla="*/ 44 w 79"/>
              <a:gd name="T89" fmla="*/ 9 h 81"/>
              <a:gd name="T90" fmla="*/ 41 w 79"/>
              <a:gd name="T91" fmla="*/ 2 h 81"/>
              <a:gd name="T92" fmla="*/ 37 w 79"/>
              <a:gd name="T93" fmla="*/ 13 h 81"/>
              <a:gd name="T94" fmla="*/ 28 w 79"/>
              <a:gd name="T95" fmla="*/ 21 h 81"/>
              <a:gd name="T96" fmla="*/ 35 w 79"/>
              <a:gd name="T97" fmla="*/ 15 h 81"/>
              <a:gd name="T98" fmla="*/ 30 w 79"/>
              <a:gd name="T99" fmla="*/ 19 h 81"/>
              <a:gd name="T100" fmla="*/ 35 w 79"/>
              <a:gd name="T101" fmla="*/ 15 h 81"/>
              <a:gd name="T102" fmla="*/ 32 w 79"/>
              <a:gd name="T103" fmla="*/ 26 h 81"/>
              <a:gd name="T104" fmla="*/ 34 w 79"/>
              <a:gd name="T105" fmla="*/ 8 h 81"/>
              <a:gd name="T106" fmla="*/ 15 w 79"/>
              <a:gd name="T107" fmla="*/ 57 h 81"/>
              <a:gd name="T108" fmla="*/ 33 w 79"/>
              <a:gd name="T109" fmla="*/ 57 h 81"/>
              <a:gd name="T110" fmla="*/ 24 w 79"/>
              <a:gd name="T111" fmla="*/ 53 h 81"/>
              <a:gd name="T112" fmla="*/ 24 w 79"/>
              <a:gd name="T113" fmla="*/ 61 h 81"/>
              <a:gd name="T114" fmla="*/ 34 w 79"/>
              <a:gd name="T115" fmla="*/ 47 h 81"/>
              <a:gd name="T116" fmla="*/ 15 w 79"/>
              <a:gd name="T117" fmla="*/ 66 h 81"/>
              <a:gd name="T118" fmla="*/ 34 w 79"/>
              <a:gd name="T119" fmla="*/ 4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81">
                <a:moveTo>
                  <a:pt x="28" y="37"/>
                </a:moveTo>
                <a:cubicBezTo>
                  <a:pt x="29" y="37"/>
                  <a:pt x="30" y="37"/>
                  <a:pt x="32" y="38"/>
                </a:cubicBezTo>
                <a:cubicBezTo>
                  <a:pt x="34" y="34"/>
                  <a:pt x="34" y="34"/>
                  <a:pt x="34" y="34"/>
                </a:cubicBezTo>
                <a:cubicBezTo>
                  <a:pt x="36" y="35"/>
                  <a:pt x="38" y="36"/>
                  <a:pt x="39" y="37"/>
                </a:cubicBezTo>
                <a:cubicBezTo>
                  <a:pt x="37" y="41"/>
                  <a:pt x="37" y="41"/>
                  <a:pt x="37" y="41"/>
                </a:cubicBezTo>
                <a:cubicBezTo>
                  <a:pt x="38" y="41"/>
                  <a:pt x="38" y="42"/>
                  <a:pt x="39" y="42"/>
                </a:cubicBezTo>
                <a:cubicBezTo>
                  <a:pt x="39" y="43"/>
                  <a:pt x="40" y="43"/>
                  <a:pt x="40" y="44"/>
                </a:cubicBezTo>
                <a:cubicBezTo>
                  <a:pt x="44" y="42"/>
                  <a:pt x="44" y="42"/>
                  <a:pt x="44" y="42"/>
                </a:cubicBezTo>
                <a:cubicBezTo>
                  <a:pt x="45" y="44"/>
                  <a:pt x="46" y="45"/>
                  <a:pt x="47" y="47"/>
                </a:cubicBezTo>
                <a:cubicBezTo>
                  <a:pt x="43" y="50"/>
                  <a:pt x="43" y="50"/>
                  <a:pt x="43" y="50"/>
                </a:cubicBezTo>
                <a:cubicBezTo>
                  <a:pt x="44" y="51"/>
                  <a:pt x="44" y="52"/>
                  <a:pt x="44" y="53"/>
                </a:cubicBezTo>
                <a:cubicBezTo>
                  <a:pt x="48" y="54"/>
                  <a:pt x="48" y="54"/>
                  <a:pt x="48" y="54"/>
                </a:cubicBezTo>
                <a:cubicBezTo>
                  <a:pt x="49" y="56"/>
                  <a:pt x="49" y="58"/>
                  <a:pt x="48" y="60"/>
                </a:cubicBezTo>
                <a:cubicBezTo>
                  <a:pt x="44" y="60"/>
                  <a:pt x="44" y="60"/>
                  <a:pt x="44" y="60"/>
                </a:cubicBezTo>
                <a:cubicBezTo>
                  <a:pt x="44" y="61"/>
                  <a:pt x="44" y="63"/>
                  <a:pt x="43" y="64"/>
                </a:cubicBezTo>
                <a:cubicBezTo>
                  <a:pt x="47" y="66"/>
                  <a:pt x="47" y="66"/>
                  <a:pt x="47" y="66"/>
                </a:cubicBezTo>
                <a:cubicBezTo>
                  <a:pt x="46" y="68"/>
                  <a:pt x="45" y="70"/>
                  <a:pt x="44" y="71"/>
                </a:cubicBezTo>
                <a:cubicBezTo>
                  <a:pt x="40" y="70"/>
                  <a:pt x="40" y="70"/>
                  <a:pt x="40" y="70"/>
                </a:cubicBezTo>
                <a:cubicBezTo>
                  <a:pt x="40" y="70"/>
                  <a:pt x="39" y="71"/>
                  <a:pt x="39" y="71"/>
                </a:cubicBezTo>
                <a:cubicBezTo>
                  <a:pt x="38" y="72"/>
                  <a:pt x="38" y="72"/>
                  <a:pt x="37" y="73"/>
                </a:cubicBezTo>
                <a:cubicBezTo>
                  <a:pt x="39" y="76"/>
                  <a:pt x="39" y="76"/>
                  <a:pt x="39" y="76"/>
                </a:cubicBezTo>
                <a:cubicBezTo>
                  <a:pt x="37" y="78"/>
                  <a:pt x="36" y="79"/>
                  <a:pt x="34" y="79"/>
                </a:cubicBezTo>
                <a:cubicBezTo>
                  <a:pt x="31" y="76"/>
                  <a:pt x="31" y="76"/>
                  <a:pt x="31" y="76"/>
                </a:cubicBezTo>
                <a:cubicBezTo>
                  <a:pt x="30" y="76"/>
                  <a:pt x="29" y="77"/>
                  <a:pt x="28" y="77"/>
                </a:cubicBezTo>
                <a:cubicBezTo>
                  <a:pt x="27" y="81"/>
                  <a:pt x="27" y="81"/>
                  <a:pt x="27" y="81"/>
                </a:cubicBezTo>
                <a:cubicBezTo>
                  <a:pt x="25" y="81"/>
                  <a:pt x="23" y="81"/>
                  <a:pt x="21" y="81"/>
                </a:cubicBezTo>
                <a:cubicBezTo>
                  <a:pt x="21" y="77"/>
                  <a:pt x="21" y="77"/>
                  <a:pt x="21" y="77"/>
                </a:cubicBezTo>
                <a:cubicBezTo>
                  <a:pt x="20" y="77"/>
                  <a:pt x="18" y="76"/>
                  <a:pt x="17" y="76"/>
                </a:cubicBezTo>
                <a:cubicBezTo>
                  <a:pt x="15" y="79"/>
                  <a:pt x="15" y="79"/>
                  <a:pt x="15" y="79"/>
                </a:cubicBezTo>
                <a:cubicBezTo>
                  <a:pt x="13" y="78"/>
                  <a:pt x="11" y="78"/>
                  <a:pt x="10" y="76"/>
                </a:cubicBezTo>
                <a:cubicBezTo>
                  <a:pt x="11" y="72"/>
                  <a:pt x="11" y="72"/>
                  <a:pt x="11" y="72"/>
                </a:cubicBezTo>
                <a:cubicBezTo>
                  <a:pt x="11" y="72"/>
                  <a:pt x="10" y="72"/>
                  <a:pt x="10" y="71"/>
                </a:cubicBezTo>
                <a:cubicBezTo>
                  <a:pt x="9" y="71"/>
                  <a:pt x="9" y="70"/>
                  <a:pt x="8" y="70"/>
                </a:cubicBezTo>
                <a:cubicBezTo>
                  <a:pt x="5" y="71"/>
                  <a:pt x="5" y="71"/>
                  <a:pt x="5" y="71"/>
                </a:cubicBezTo>
                <a:cubicBezTo>
                  <a:pt x="3" y="70"/>
                  <a:pt x="2" y="68"/>
                  <a:pt x="2" y="66"/>
                </a:cubicBezTo>
                <a:cubicBezTo>
                  <a:pt x="5" y="64"/>
                  <a:pt x="5" y="64"/>
                  <a:pt x="5" y="64"/>
                </a:cubicBezTo>
                <a:cubicBezTo>
                  <a:pt x="5" y="63"/>
                  <a:pt x="4" y="61"/>
                  <a:pt x="4" y="60"/>
                </a:cubicBezTo>
                <a:cubicBezTo>
                  <a:pt x="0" y="60"/>
                  <a:pt x="0" y="60"/>
                  <a:pt x="0" y="60"/>
                </a:cubicBezTo>
                <a:cubicBezTo>
                  <a:pt x="0" y="57"/>
                  <a:pt x="0" y="55"/>
                  <a:pt x="0" y="54"/>
                </a:cubicBezTo>
                <a:cubicBezTo>
                  <a:pt x="4" y="53"/>
                  <a:pt x="4" y="53"/>
                  <a:pt x="4" y="53"/>
                </a:cubicBezTo>
                <a:cubicBezTo>
                  <a:pt x="4" y="52"/>
                  <a:pt x="5" y="51"/>
                  <a:pt x="5" y="49"/>
                </a:cubicBezTo>
                <a:cubicBezTo>
                  <a:pt x="2" y="47"/>
                  <a:pt x="2" y="47"/>
                  <a:pt x="2" y="47"/>
                </a:cubicBezTo>
                <a:cubicBezTo>
                  <a:pt x="2" y="45"/>
                  <a:pt x="3" y="43"/>
                  <a:pt x="5" y="42"/>
                </a:cubicBezTo>
                <a:cubicBezTo>
                  <a:pt x="9" y="44"/>
                  <a:pt x="9" y="44"/>
                  <a:pt x="9" y="44"/>
                </a:cubicBezTo>
                <a:cubicBezTo>
                  <a:pt x="9" y="43"/>
                  <a:pt x="9" y="43"/>
                  <a:pt x="10" y="42"/>
                </a:cubicBezTo>
                <a:cubicBezTo>
                  <a:pt x="10" y="42"/>
                  <a:pt x="11" y="41"/>
                  <a:pt x="11" y="41"/>
                </a:cubicBezTo>
                <a:cubicBezTo>
                  <a:pt x="10" y="37"/>
                  <a:pt x="10" y="37"/>
                  <a:pt x="10" y="37"/>
                </a:cubicBezTo>
                <a:cubicBezTo>
                  <a:pt x="11" y="36"/>
                  <a:pt x="13" y="35"/>
                  <a:pt x="15" y="34"/>
                </a:cubicBezTo>
                <a:cubicBezTo>
                  <a:pt x="17" y="38"/>
                  <a:pt x="17" y="38"/>
                  <a:pt x="17" y="38"/>
                </a:cubicBezTo>
                <a:cubicBezTo>
                  <a:pt x="18" y="37"/>
                  <a:pt x="20" y="37"/>
                  <a:pt x="21" y="37"/>
                </a:cubicBezTo>
                <a:cubicBezTo>
                  <a:pt x="21" y="33"/>
                  <a:pt x="21" y="33"/>
                  <a:pt x="21" y="33"/>
                </a:cubicBezTo>
                <a:cubicBezTo>
                  <a:pt x="24" y="32"/>
                  <a:pt x="25" y="32"/>
                  <a:pt x="27" y="33"/>
                </a:cubicBezTo>
                <a:cubicBezTo>
                  <a:pt x="28" y="37"/>
                  <a:pt x="28" y="37"/>
                  <a:pt x="28" y="37"/>
                </a:cubicBezTo>
                <a:close/>
                <a:moveTo>
                  <a:pt x="66" y="19"/>
                </a:moveTo>
                <a:cubicBezTo>
                  <a:pt x="66" y="16"/>
                  <a:pt x="66" y="16"/>
                  <a:pt x="66" y="16"/>
                </a:cubicBezTo>
                <a:cubicBezTo>
                  <a:pt x="65" y="16"/>
                  <a:pt x="64" y="16"/>
                  <a:pt x="62" y="16"/>
                </a:cubicBezTo>
                <a:cubicBezTo>
                  <a:pt x="61" y="19"/>
                  <a:pt x="61" y="19"/>
                  <a:pt x="61" y="19"/>
                </a:cubicBezTo>
                <a:cubicBezTo>
                  <a:pt x="61" y="19"/>
                  <a:pt x="60" y="19"/>
                  <a:pt x="59" y="19"/>
                </a:cubicBezTo>
                <a:cubicBezTo>
                  <a:pt x="57" y="17"/>
                  <a:pt x="57" y="17"/>
                  <a:pt x="57" y="17"/>
                </a:cubicBezTo>
                <a:cubicBezTo>
                  <a:pt x="56" y="17"/>
                  <a:pt x="55" y="17"/>
                  <a:pt x="54" y="18"/>
                </a:cubicBezTo>
                <a:cubicBezTo>
                  <a:pt x="55" y="21"/>
                  <a:pt x="55" y="21"/>
                  <a:pt x="55" y="21"/>
                </a:cubicBezTo>
                <a:cubicBezTo>
                  <a:pt x="54" y="21"/>
                  <a:pt x="54" y="21"/>
                  <a:pt x="53" y="22"/>
                </a:cubicBezTo>
                <a:cubicBezTo>
                  <a:pt x="53" y="22"/>
                  <a:pt x="53" y="22"/>
                  <a:pt x="52" y="23"/>
                </a:cubicBezTo>
                <a:cubicBezTo>
                  <a:pt x="50" y="21"/>
                  <a:pt x="50" y="21"/>
                  <a:pt x="50" y="21"/>
                </a:cubicBezTo>
                <a:cubicBezTo>
                  <a:pt x="49" y="22"/>
                  <a:pt x="48" y="23"/>
                  <a:pt x="48" y="24"/>
                </a:cubicBezTo>
                <a:cubicBezTo>
                  <a:pt x="50" y="26"/>
                  <a:pt x="50" y="26"/>
                  <a:pt x="50" y="26"/>
                </a:cubicBezTo>
                <a:cubicBezTo>
                  <a:pt x="49" y="27"/>
                  <a:pt x="49" y="28"/>
                  <a:pt x="49" y="29"/>
                </a:cubicBezTo>
                <a:cubicBezTo>
                  <a:pt x="46" y="29"/>
                  <a:pt x="46" y="29"/>
                  <a:pt x="46" y="29"/>
                </a:cubicBezTo>
                <a:cubicBezTo>
                  <a:pt x="45" y="30"/>
                  <a:pt x="45" y="31"/>
                  <a:pt x="45" y="33"/>
                </a:cubicBezTo>
                <a:cubicBezTo>
                  <a:pt x="48" y="34"/>
                  <a:pt x="48" y="34"/>
                  <a:pt x="48" y="34"/>
                </a:cubicBezTo>
                <a:cubicBezTo>
                  <a:pt x="48" y="34"/>
                  <a:pt x="48" y="35"/>
                  <a:pt x="49" y="36"/>
                </a:cubicBezTo>
                <a:cubicBezTo>
                  <a:pt x="46" y="38"/>
                  <a:pt x="46" y="38"/>
                  <a:pt x="46" y="38"/>
                </a:cubicBezTo>
                <a:cubicBezTo>
                  <a:pt x="46" y="39"/>
                  <a:pt x="47" y="40"/>
                  <a:pt x="48" y="41"/>
                </a:cubicBezTo>
                <a:cubicBezTo>
                  <a:pt x="50" y="41"/>
                  <a:pt x="50" y="41"/>
                  <a:pt x="50" y="41"/>
                </a:cubicBezTo>
                <a:cubicBezTo>
                  <a:pt x="51" y="41"/>
                  <a:pt x="51" y="41"/>
                  <a:pt x="51" y="42"/>
                </a:cubicBezTo>
                <a:cubicBezTo>
                  <a:pt x="51" y="42"/>
                  <a:pt x="52" y="42"/>
                  <a:pt x="52" y="43"/>
                </a:cubicBezTo>
                <a:cubicBezTo>
                  <a:pt x="51" y="45"/>
                  <a:pt x="51" y="45"/>
                  <a:pt x="51" y="45"/>
                </a:cubicBezTo>
                <a:cubicBezTo>
                  <a:pt x="51" y="46"/>
                  <a:pt x="53" y="47"/>
                  <a:pt x="54" y="47"/>
                </a:cubicBezTo>
                <a:cubicBezTo>
                  <a:pt x="56" y="45"/>
                  <a:pt x="56" y="45"/>
                  <a:pt x="56" y="45"/>
                </a:cubicBezTo>
                <a:cubicBezTo>
                  <a:pt x="57" y="46"/>
                  <a:pt x="58" y="46"/>
                  <a:pt x="58" y="46"/>
                </a:cubicBezTo>
                <a:cubicBezTo>
                  <a:pt x="58" y="49"/>
                  <a:pt x="58" y="49"/>
                  <a:pt x="58" y="49"/>
                </a:cubicBezTo>
                <a:cubicBezTo>
                  <a:pt x="60" y="50"/>
                  <a:pt x="61" y="50"/>
                  <a:pt x="62" y="50"/>
                </a:cubicBezTo>
                <a:cubicBezTo>
                  <a:pt x="63" y="47"/>
                  <a:pt x="63" y="47"/>
                  <a:pt x="63" y="47"/>
                </a:cubicBezTo>
                <a:cubicBezTo>
                  <a:pt x="64" y="47"/>
                  <a:pt x="65" y="47"/>
                  <a:pt x="66" y="47"/>
                </a:cubicBezTo>
                <a:cubicBezTo>
                  <a:pt x="67" y="49"/>
                  <a:pt x="67" y="49"/>
                  <a:pt x="67" y="49"/>
                </a:cubicBezTo>
                <a:cubicBezTo>
                  <a:pt x="68" y="49"/>
                  <a:pt x="70" y="48"/>
                  <a:pt x="71" y="47"/>
                </a:cubicBezTo>
                <a:cubicBezTo>
                  <a:pt x="70" y="45"/>
                  <a:pt x="70" y="45"/>
                  <a:pt x="70" y="45"/>
                </a:cubicBezTo>
                <a:cubicBezTo>
                  <a:pt x="70" y="44"/>
                  <a:pt x="71" y="44"/>
                  <a:pt x="71" y="44"/>
                </a:cubicBezTo>
                <a:cubicBezTo>
                  <a:pt x="71" y="44"/>
                  <a:pt x="72" y="43"/>
                  <a:pt x="72" y="43"/>
                </a:cubicBezTo>
                <a:cubicBezTo>
                  <a:pt x="75" y="44"/>
                  <a:pt x="75" y="44"/>
                  <a:pt x="75" y="44"/>
                </a:cubicBezTo>
                <a:cubicBezTo>
                  <a:pt x="76" y="44"/>
                  <a:pt x="76" y="42"/>
                  <a:pt x="77" y="41"/>
                </a:cubicBezTo>
                <a:cubicBezTo>
                  <a:pt x="75" y="39"/>
                  <a:pt x="75" y="39"/>
                  <a:pt x="75" y="39"/>
                </a:cubicBezTo>
                <a:cubicBezTo>
                  <a:pt x="75" y="38"/>
                  <a:pt x="76" y="38"/>
                  <a:pt x="76" y="37"/>
                </a:cubicBezTo>
                <a:cubicBezTo>
                  <a:pt x="79" y="37"/>
                  <a:pt x="79" y="37"/>
                  <a:pt x="79" y="37"/>
                </a:cubicBezTo>
                <a:cubicBezTo>
                  <a:pt x="79" y="35"/>
                  <a:pt x="79" y="34"/>
                  <a:pt x="79" y="33"/>
                </a:cubicBezTo>
                <a:cubicBezTo>
                  <a:pt x="76" y="32"/>
                  <a:pt x="76" y="32"/>
                  <a:pt x="76" y="32"/>
                </a:cubicBezTo>
                <a:cubicBezTo>
                  <a:pt x="76" y="31"/>
                  <a:pt x="76" y="30"/>
                  <a:pt x="76" y="29"/>
                </a:cubicBezTo>
                <a:cubicBezTo>
                  <a:pt x="78" y="28"/>
                  <a:pt x="78" y="28"/>
                  <a:pt x="78" y="28"/>
                </a:cubicBezTo>
                <a:cubicBezTo>
                  <a:pt x="78" y="27"/>
                  <a:pt x="78" y="25"/>
                  <a:pt x="77" y="24"/>
                </a:cubicBezTo>
                <a:cubicBezTo>
                  <a:pt x="74" y="25"/>
                  <a:pt x="74" y="25"/>
                  <a:pt x="74" y="25"/>
                </a:cubicBezTo>
                <a:cubicBezTo>
                  <a:pt x="74" y="25"/>
                  <a:pt x="74" y="24"/>
                  <a:pt x="73" y="24"/>
                </a:cubicBezTo>
                <a:cubicBezTo>
                  <a:pt x="73" y="24"/>
                  <a:pt x="73" y="23"/>
                  <a:pt x="72" y="23"/>
                </a:cubicBezTo>
                <a:cubicBezTo>
                  <a:pt x="74" y="20"/>
                  <a:pt x="74" y="20"/>
                  <a:pt x="74" y="20"/>
                </a:cubicBezTo>
                <a:cubicBezTo>
                  <a:pt x="73" y="19"/>
                  <a:pt x="72" y="19"/>
                  <a:pt x="71" y="18"/>
                </a:cubicBezTo>
                <a:cubicBezTo>
                  <a:pt x="69" y="20"/>
                  <a:pt x="69" y="20"/>
                  <a:pt x="69" y="20"/>
                </a:cubicBezTo>
                <a:cubicBezTo>
                  <a:pt x="68" y="20"/>
                  <a:pt x="67" y="19"/>
                  <a:pt x="66" y="19"/>
                </a:cubicBezTo>
                <a:close/>
                <a:moveTo>
                  <a:pt x="63" y="27"/>
                </a:moveTo>
                <a:cubicBezTo>
                  <a:pt x="65" y="27"/>
                  <a:pt x="66" y="28"/>
                  <a:pt x="67" y="29"/>
                </a:cubicBezTo>
                <a:cubicBezTo>
                  <a:pt x="68" y="30"/>
                  <a:pt x="68" y="32"/>
                  <a:pt x="68" y="33"/>
                </a:cubicBezTo>
                <a:cubicBezTo>
                  <a:pt x="68" y="35"/>
                  <a:pt x="67" y="37"/>
                  <a:pt x="66" y="38"/>
                </a:cubicBezTo>
                <a:cubicBezTo>
                  <a:pt x="65" y="39"/>
                  <a:pt x="63" y="39"/>
                  <a:pt x="62" y="39"/>
                </a:cubicBezTo>
                <a:cubicBezTo>
                  <a:pt x="60" y="39"/>
                  <a:pt x="58" y="38"/>
                  <a:pt x="57" y="37"/>
                </a:cubicBezTo>
                <a:cubicBezTo>
                  <a:pt x="57" y="35"/>
                  <a:pt x="56" y="34"/>
                  <a:pt x="56" y="32"/>
                </a:cubicBezTo>
                <a:cubicBezTo>
                  <a:pt x="56" y="30"/>
                  <a:pt x="57" y="29"/>
                  <a:pt x="58" y="28"/>
                </a:cubicBezTo>
                <a:cubicBezTo>
                  <a:pt x="60" y="27"/>
                  <a:pt x="61" y="27"/>
                  <a:pt x="63" y="27"/>
                </a:cubicBezTo>
                <a:close/>
                <a:moveTo>
                  <a:pt x="64" y="31"/>
                </a:moveTo>
                <a:cubicBezTo>
                  <a:pt x="65" y="32"/>
                  <a:pt x="65" y="32"/>
                  <a:pt x="65" y="33"/>
                </a:cubicBezTo>
                <a:cubicBezTo>
                  <a:pt x="65" y="34"/>
                  <a:pt x="65" y="35"/>
                  <a:pt x="64" y="35"/>
                </a:cubicBezTo>
                <a:cubicBezTo>
                  <a:pt x="63" y="35"/>
                  <a:pt x="63" y="36"/>
                  <a:pt x="62" y="36"/>
                </a:cubicBezTo>
                <a:cubicBezTo>
                  <a:pt x="61" y="35"/>
                  <a:pt x="61" y="35"/>
                  <a:pt x="60" y="35"/>
                </a:cubicBezTo>
                <a:cubicBezTo>
                  <a:pt x="60" y="34"/>
                  <a:pt x="59" y="33"/>
                  <a:pt x="59" y="32"/>
                </a:cubicBezTo>
                <a:cubicBezTo>
                  <a:pt x="60" y="32"/>
                  <a:pt x="60" y="31"/>
                  <a:pt x="60" y="31"/>
                </a:cubicBezTo>
                <a:cubicBezTo>
                  <a:pt x="61" y="30"/>
                  <a:pt x="62" y="30"/>
                  <a:pt x="63" y="30"/>
                </a:cubicBezTo>
                <a:cubicBezTo>
                  <a:pt x="63" y="30"/>
                  <a:pt x="64" y="30"/>
                  <a:pt x="64" y="31"/>
                </a:cubicBezTo>
                <a:close/>
                <a:moveTo>
                  <a:pt x="70" y="27"/>
                </a:moveTo>
                <a:cubicBezTo>
                  <a:pt x="71" y="29"/>
                  <a:pt x="72" y="31"/>
                  <a:pt x="72" y="34"/>
                </a:cubicBezTo>
                <a:cubicBezTo>
                  <a:pt x="71" y="36"/>
                  <a:pt x="70" y="39"/>
                  <a:pt x="68" y="40"/>
                </a:cubicBezTo>
                <a:cubicBezTo>
                  <a:pt x="66" y="42"/>
                  <a:pt x="64" y="42"/>
                  <a:pt x="61" y="42"/>
                </a:cubicBezTo>
                <a:cubicBezTo>
                  <a:pt x="59" y="42"/>
                  <a:pt x="56" y="41"/>
                  <a:pt x="55" y="39"/>
                </a:cubicBezTo>
                <a:cubicBezTo>
                  <a:pt x="53" y="37"/>
                  <a:pt x="53" y="34"/>
                  <a:pt x="53" y="32"/>
                </a:cubicBezTo>
                <a:cubicBezTo>
                  <a:pt x="53" y="29"/>
                  <a:pt x="54" y="27"/>
                  <a:pt x="56" y="25"/>
                </a:cubicBezTo>
                <a:cubicBezTo>
                  <a:pt x="58" y="24"/>
                  <a:pt x="61" y="23"/>
                  <a:pt x="63" y="23"/>
                </a:cubicBezTo>
                <a:cubicBezTo>
                  <a:pt x="66" y="24"/>
                  <a:pt x="68" y="25"/>
                  <a:pt x="70" y="27"/>
                </a:cubicBezTo>
                <a:close/>
                <a:moveTo>
                  <a:pt x="36" y="3"/>
                </a:moveTo>
                <a:cubicBezTo>
                  <a:pt x="36" y="0"/>
                  <a:pt x="36" y="0"/>
                  <a:pt x="36" y="0"/>
                </a:cubicBezTo>
                <a:cubicBezTo>
                  <a:pt x="35" y="0"/>
                  <a:pt x="34" y="0"/>
                  <a:pt x="32" y="0"/>
                </a:cubicBezTo>
                <a:cubicBezTo>
                  <a:pt x="32" y="3"/>
                  <a:pt x="32" y="3"/>
                  <a:pt x="32" y="3"/>
                </a:cubicBezTo>
                <a:cubicBezTo>
                  <a:pt x="31" y="3"/>
                  <a:pt x="30" y="3"/>
                  <a:pt x="29" y="3"/>
                </a:cubicBezTo>
                <a:cubicBezTo>
                  <a:pt x="28" y="1"/>
                  <a:pt x="28" y="1"/>
                  <a:pt x="28" y="1"/>
                </a:cubicBezTo>
                <a:cubicBezTo>
                  <a:pt x="26" y="1"/>
                  <a:pt x="25" y="1"/>
                  <a:pt x="24" y="2"/>
                </a:cubicBezTo>
                <a:cubicBezTo>
                  <a:pt x="25" y="5"/>
                  <a:pt x="25" y="5"/>
                  <a:pt x="25" y="5"/>
                </a:cubicBezTo>
                <a:cubicBezTo>
                  <a:pt x="24" y="5"/>
                  <a:pt x="24" y="6"/>
                  <a:pt x="24" y="6"/>
                </a:cubicBezTo>
                <a:cubicBezTo>
                  <a:pt x="23" y="6"/>
                  <a:pt x="23" y="6"/>
                  <a:pt x="23" y="7"/>
                </a:cubicBezTo>
                <a:cubicBezTo>
                  <a:pt x="20" y="5"/>
                  <a:pt x="20" y="5"/>
                  <a:pt x="20" y="5"/>
                </a:cubicBezTo>
                <a:cubicBezTo>
                  <a:pt x="19" y="6"/>
                  <a:pt x="18" y="7"/>
                  <a:pt x="18" y="9"/>
                </a:cubicBezTo>
                <a:cubicBezTo>
                  <a:pt x="20" y="10"/>
                  <a:pt x="20" y="10"/>
                  <a:pt x="20" y="10"/>
                </a:cubicBezTo>
                <a:cubicBezTo>
                  <a:pt x="20" y="11"/>
                  <a:pt x="19" y="12"/>
                  <a:pt x="19" y="13"/>
                </a:cubicBezTo>
                <a:cubicBezTo>
                  <a:pt x="16" y="13"/>
                  <a:pt x="16" y="13"/>
                  <a:pt x="16" y="13"/>
                </a:cubicBezTo>
                <a:cubicBezTo>
                  <a:pt x="16" y="14"/>
                  <a:pt x="15" y="16"/>
                  <a:pt x="16" y="17"/>
                </a:cubicBezTo>
                <a:cubicBezTo>
                  <a:pt x="18" y="18"/>
                  <a:pt x="18" y="18"/>
                  <a:pt x="18" y="18"/>
                </a:cubicBezTo>
                <a:cubicBezTo>
                  <a:pt x="18" y="19"/>
                  <a:pt x="19" y="20"/>
                  <a:pt x="19" y="20"/>
                </a:cubicBezTo>
                <a:cubicBezTo>
                  <a:pt x="16" y="22"/>
                  <a:pt x="16" y="22"/>
                  <a:pt x="16" y="22"/>
                </a:cubicBezTo>
                <a:cubicBezTo>
                  <a:pt x="17" y="23"/>
                  <a:pt x="17" y="24"/>
                  <a:pt x="18" y="25"/>
                </a:cubicBezTo>
                <a:cubicBezTo>
                  <a:pt x="21" y="25"/>
                  <a:pt x="21" y="25"/>
                  <a:pt x="21" y="25"/>
                </a:cubicBezTo>
                <a:cubicBezTo>
                  <a:pt x="21" y="25"/>
                  <a:pt x="21" y="25"/>
                  <a:pt x="22" y="26"/>
                </a:cubicBezTo>
                <a:cubicBezTo>
                  <a:pt x="22" y="26"/>
                  <a:pt x="22" y="26"/>
                  <a:pt x="22" y="27"/>
                </a:cubicBezTo>
                <a:cubicBezTo>
                  <a:pt x="21" y="29"/>
                  <a:pt x="21" y="29"/>
                  <a:pt x="21" y="29"/>
                </a:cubicBezTo>
                <a:cubicBezTo>
                  <a:pt x="22" y="30"/>
                  <a:pt x="23" y="31"/>
                  <a:pt x="24" y="32"/>
                </a:cubicBezTo>
                <a:cubicBezTo>
                  <a:pt x="26" y="30"/>
                  <a:pt x="26" y="30"/>
                  <a:pt x="26" y="30"/>
                </a:cubicBezTo>
                <a:cubicBezTo>
                  <a:pt x="27" y="30"/>
                  <a:pt x="28" y="30"/>
                  <a:pt x="29" y="31"/>
                </a:cubicBezTo>
                <a:cubicBezTo>
                  <a:pt x="29" y="33"/>
                  <a:pt x="29" y="33"/>
                  <a:pt x="29" y="33"/>
                </a:cubicBezTo>
                <a:cubicBezTo>
                  <a:pt x="30" y="34"/>
                  <a:pt x="31" y="34"/>
                  <a:pt x="33" y="34"/>
                </a:cubicBezTo>
                <a:cubicBezTo>
                  <a:pt x="33" y="31"/>
                  <a:pt x="33" y="31"/>
                  <a:pt x="33" y="31"/>
                </a:cubicBezTo>
                <a:cubicBezTo>
                  <a:pt x="34" y="31"/>
                  <a:pt x="35" y="31"/>
                  <a:pt x="36" y="31"/>
                </a:cubicBezTo>
                <a:cubicBezTo>
                  <a:pt x="37" y="33"/>
                  <a:pt x="37" y="33"/>
                  <a:pt x="37" y="33"/>
                </a:cubicBezTo>
                <a:cubicBezTo>
                  <a:pt x="39" y="33"/>
                  <a:pt x="40" y="32"/>
                  <a:pt x="41" y="31"/>
                </a:cubicBezTo>
                <a:cubicBezTo>
                  <a:pt x="40" y="29"/>
                  <a:pt x="40" y="29"/>
                  <a:pt x="40" y="29"/>
                </a:cubicBezTo>
                <a:cubicBezTo>
                  <a:pt x="41" y="29"/>
                  <a:pt x="41" y="28"/>
                  <a:pt x="41" y="28"/>
                </a:cubicBezTo>
                <a:cubicBezTo>
                  <a:pt x="42" y="28"/>
                  <a:pt x="42" y="27"/>
                  <a:pt x="43" y="27"/>
                </a:cubicBezTo>
                <a:cubicBezTo>
                  <a:pt x="45" y="29"/>
                  <a:pt x="45" y="29"/>
                  <a:pt x="45" y="29"/>
                </a:cubicBezTo>
                <a:cubicBezTo>
                  <a:pt x="46" y="28"/>
                  <a:pt x="47" y="27"/>
                  <a:pt x="47" y="25"/>
                </a:cubicBezTo>
                <a:cubicBezTo>
                  <a:pt x="45" y="23"/>
                  <a:pt x="45" y="23"/>
                  <a:pt x="45" y="23"/>
                </a:cubicBezTo>
                <a:cubicBezTo>
                  <a:pt x="46" y="23"/>
                  <a:pt x="46" y="22"/>
                  <a:pt x="46" y="21"/>
                </a:cubicBezTo>
                <a:cubicBezTo>
                  <a:pt x="49" y="21"/>
                  <a:pt x="49" y="21"/>
                  <a:pt x="49" y="21"/>
                </a:cubicBezTo>
                <a:cubicBezTo>
                  <a:pt x="50" y="20"/>
                  <a:pt x="50" y="18"/>
                  <a:pt x="49" y="17"/>
                </a:cubicBezTo>
                <a:cubicBezTo>
                  <a:pt x="47" y="16"/>
                  <a:pt x="47" y="16"/>
                  <a:pt x="47" y="16"/>
                </a:cubicBezTo>
                <a:cubicBezTo>
                  <a:pt x="47" y="15"/>
                  <a:pt x="47" y="14"/>
                  <a:pt x="46" y="13"/>
                </a:cubicBezTo>
                <a:cubicBezTo>
                  <a:pt x="49" y="12"/>
                  <a:pt x="49" y="12"/>
                  <a:pt x="49" y="12"/>
                </a:cubicBezTo>
                <a:cubicBezTo>
                  <a:pt x="49" y="11"/>
                  <a:pt x="48" y="9"/>
                  <a:pt x="47" y="8"/>
                </a:cubicBezTo>
                <a:cubicBezTo>
                  <a:pt x="44" y="9"/>
                  <a:pt x="44" y="9"/>
                  <a:pt x="44" y="9"/>
                </a:cubicBezTo>
                <a:cubicBezTo>
                  <a:pt x="44" y="9"/>
                  <a:pt x="44" y="8"/>
                  <a:pt x="44" y="8"/>
                </a:cubicBezTo>
                <a:cubicBezTo>
                  <a:pt x="43" y="8"/>
                  <a:pt x="43" y="7"/>
                  <a:pt x="43" y="7"/>
                </a:cubicBezTo>
                <a:cubicBezTo>
                  <a:pt x="44" y="5"/>
                  <a:pt x="44" y="5"/>
                  <a:pt x="44" y="5"/>
                </a:cubicBezTo>
                <a:cubicBezTo>
                  <a:pt x="43" y="4"/>
                  <a:pt x="42" y="3"/>
                  <a:pt x="41" y="2"/>
                </a:cubicBezTo>
                <a:cubicBezTo>
                  <a:pt x="39" y="4"/>
                  <a:pt x="39" y="4"/>
                  <a:pt x="39" y="4"/>
                </a:cubicBezTo>
                <a:cubicBezTo>
                  <a:pt x="38" y="4"/>
                  <a:pt x="37" y="4"/>
                  <a:pt x="36" y="3"/>
                </a:cubicBezTo>
                <a:close/>
                <a:moveTo>
                  <a:pt x="33" y="11"/>
                </a:moveTo>
                <a:cubicBezTo>
                  <a:pt x="35" y="11"/>
                  <a:pt x="36" y="12"/>
                  <a:pt x="37" y="13"/>
                </a:cubicBezTo>
                <a:cubicBezTo>
                  <a:pt x="38" y="14"/>
                  <a:pt x="39" y="16"/>
                  <a:pt x="39" y="18"/>
                </a:cubicBezTo>
                <a:cubicBezTo>
                  <a:pt x="38" y="19"/>
                  <a:pt x="38" y="21"/>
                  <a:pt x="36" y="22"/>
                </a:cubicBezTo>
                <a:cubicBezTo>
                  <a:pt x="35" y="23"/>
                  <a:pt x="34" y="23"/>
                  <a:pt x="32" y="23"/>
                </a:cubicBezTo>
                <a:cubicBezTo>
                  <a:pt x="30" y="23"/>
                  <a:pt x="29" y="22"/>
                  <a:pt x="28" y="21"/>
                </a:cubicBezTo>
                <a:cubicBezTo>
                  <a:pt x="27" y="20"/>
                  <a:pt x="26" y="18"/>
                  <a:pt x="27" y="16"/>
                </a:cubicBezTo>
                <a:cubicBezTo>
                  <a:pt x="27" y="15"/>
                  <a:pt x="28" y="13"/>
                  <a:pt x="29" y="12"/>
                </a:cubicBezTo>
                <a:cubicBezTo>
                  <a:pt x="30" y="11"/>
                  <a:pt x="32" y="11"/>
                  <a:pt x="33" y="11"/>
                </a:cubicBezTo>
                <a:close/>
                <a:moveTo>
                  <a:pt x="35" y="15"/>
                </a:moveTo>
                <a:cubicBezTo>
                  <a:pt x="35" y="16"/>
                  <a:pt x="35" y="16"/>
                  <a:pt x="35" y="17"/>
                </a:cubicBezTo>
                <a:cubicBezTo>
                  <a:pt x="35" y="18"/>
                  <a:pt x="35" y="19"/>
                  <a:pt x="34" y="19"/>
                </a:cubicBezTo>
                <a:cubicBezTo>
                  <a:pt x="34" y="20"/>
                  <a:pt x="33" y="20"/>
                  <a:pt x="32" y="20"/>
                </a:cubicBezTo>
                <a:cubicBezTo>
                  <a:pt x="32" y="20"/>
                  <a:pt x="31" y="19"/>
                  <a:pt x="30" y="19"/>
                </a:cubicBezTo>
                <a:cubicBezTo>
                  <a:pt x="30" y="18"/>
                  <a:pt x="30" y="17"/>
                  <a:pt x="30" y="17"/>
                </a:cubicBezTo>
                <a:cubicBezTo>
                  <a:pt x="30" y="16"/>
                  <a:pt x="30" y="15"/>
                  <a:pt x="31" y="15"/>
                </a:cubicBezTo>
                <a:cubicBezTo>
                  <a:pt x="31" y="14"/>
                  <a:pt x="32" y="14"/>
                  <a:pt x="33" y="14"/>
                </a:cubicBezTo>
                <a:cubicBezTo>
                  <a:pt x="34" y="14"/>
                  <a:pt x="34" y="15"/>
                  <a:pt x="35" y="15"/>
                </a:cubicBezTo>
                <a:close/>
                <a:moveTo>
                  <a:pt x="40" y="11"/>
                </a:moveTo>
                <a:cubicBezTo>
                  <a:pt x="41" y="13"/>
                  <a:pt x="42" y="15"/>
                  <a:pt x="42" y="18"/>
                </a:cubicBezTo>
                <a:cubicBezTo>
                  <a:pt x="42" y="20"/>
                  <a:pt x="40" y="23"/>
                  <a:pt x="38" y="24"/>
                </a:cubicBezTo>
                <a:cubicBezTo>
                  <a:pt x="37" y="26"/>
                  <a:pt x="34" y="26"/>
                  <a:pt x="32" y="26"/>
                </a:cubicBezTo>
                <a:cubicBezTo>
                  <a:pt x="29" y="26"/>
                  <a:pt x="27" y="25"/>
                  <a:pt x="25" y="23"/>
                </a:cubicBezTo>
                <a:cubicBezTo>
                  <a:pt x="24" y="21"/>
                  <a:pt x="23" y="18"/>
                  <a:pt x="23" y="16"/>
                </a:cubicBezTo>
                <a:cubicBezTo>
                  <a:pt x="24" y="13"/>
                  <a:pt x="25" y="11"/>
                  <a:pt x="27" y="10"/>
                </a:cubicBezTo>
                <a:cubicBezTo>
                  <a:pt x="29" y="8"/>
                  <a:pt x="31" y="7"/>
                  <a:pt x="34" y="8"/>
                </a:cubicBezTo>
                <a:cubicBezTo>
                  <a:pt x="36" y="8"/>
                  <a:pt x="38" y="9"/>
                  <a:pt x="40" y="11"/>
                </a:cubicBezTo>
                <a:close/>
                <a:moveTo>
                  <a:pt x="24" y="48"/>
                </a:moveTo>
                <a:cubicBezTo>
                  <a:pt x="22" y="48"/>
                  <a:pt x="20" y="49"/>
                  <a:pt x="18" y="50"/>
                </a:cubicBezTo>
                <a:cubicBezTo>
                  <a:pt x="16" y="52"/>
                  <a:pt x="15" y="54"/>
                  <a:pt x="15" y="57"/>
                </a:cubicBezTo>
                <a:cubicBezTo>
                  <a:pt x="15" y="59"/>
                  <a:pt x="16" y="61"/>
                  <a:pt x="18" y="63"/>
                </a:cubicBezTo>
                <a:cubicBezTo>
                  <a:pt x="20" y="65"/>
                  <a:pt x="22" y="65"/>
                  <a:pt x="24" y="65"/>
                </a:cubicBezTo>
                <a:cubicBezTo>
                  <a:pt x="27" y="65"/>
                  <a:pt x="29" y="65"/>
                  <a:pt x="30" y="63"/>
                </a:cubicBezTo>
                <a:cubicBezTo>
                  <a:pt x="32" y="61"/>
                  <a:pt x="33" y="59"/>
                  <a:pt x="33" y="57"/>
                </a:cubicBezTo>
                <a:cubicBezTo>
                  <a:pt x="33" y="54"/>
                  <a:pt x="32" y="52"/>
                  <a:pt x="30" y="50"/>
                </a:cubicBezTo>
                <a:cubicBezTo>
                  <a:pt x="29" y="49"/>
                  <a:pt x="27" y="48"/>
                  <a:pt x="24" y="48"/>
                </a:cubicBezTo>
                <a:close/>
                <a:moveTo>
                  <a:pt x="27" y="54"/>
                </a:moveTo>
                <a:cubicBezTo>
                  <a:pt x="26" y="53"/>
                  <a:pt x="25" y="53"/>
                  <a:pt x="24" y="53"/>
                </a:cubicBezTo>
                <a:cubicBezTo>
                  <a:pt x="23" y="53"/>
                  <a:pt x="22" y="53"/>
                  <a:pt x="21" y="54"/>
                </a:cubicBezTo>
                <a:cubicBezTo>
                  <a:pt x="21" y="55"/>
                  <a:pt x="20" y="56"/>
                  <a:pt x="20" y="57"/>
                </a:cubicBezTo>
                <a:cubicBezTo>
                  <a:pt x="20" y="58"/>
                  <a:pt x="21" y="59"/>
                  <a:pt x="21" y="60"/>
                </a:cubicBezTo>
                <a:cubicBezTo>
                  <a:pt x="22" y="60"/>
                  <a:pt x="23" y="61"/>
                  <a:pt x="24" y="61"/>
                </a:cubicBezTo>
                <a:cubicBezTo>
                  <a:pt x="25" y="61"/>
                  <a:pt x="26" y="60"/>
                  <a:pt x="27" y="60"/>
                </a:cubicBezTo>
                <a:cubicBezTo>
                  <a:pt x="28" y="59"/>
                  <a:pt x="28" y="58"/>
                  <a:pt x="28" y="57"/>
                </a:cubicBezTo>
                <a:cubicBezTo>
                  <a:pt x="28" y="56"/>
                  <a:pt x="28" y="55"/>
                  <a:pt x="27" y="54"/>
                </a:cubicBezTo>
                <a:close/>
                <a:moveTo>
                  <a:pt x="34" y="47"/>
                </a:moveTo>
                <a:cubicBezTo>
                  <a:pt x="31" y="45"/>
                  <a:pt x="28" y="43"/>
                  <a:pt x="24" y="43"/>
                </a:cubicBezTo>
                <a:cubicBezTo>
                  <a:pt x="21" y="43"/>
                  <a:pt x="17" y="45"/>
                  <a:pt x="15" y="47"/>
                </a:cubicBezTo>
                <a:cubicBezTo>
                  <a:pt x="12" y="50"/>
                  <a:pt x="11" y="53"/>
                  <a:pt x="11" y="57"/>
                </a:cubicBezTo>
                <a:cubicBezTo>
                  <a:pt x="11" y="60"/>
                  <a:pt x="12" y="64"/>
                  <a:pt x="15" y="66"/>
                </a:cubicBezTo>
                <a:cubicBezTo>
                  <a:pt x="17" y="69"/>
                  <a:pt x="21" y="70"/>
                  <a:pt x="24" y="70"/>
                </a:cubicBezTo>
                <a:cubicBezTo>
                  <a:pt x="28" y="70"/>
                  <a:pt x="31" y="69"/>
                  <a:pt x="34" y="66"/>
                </a:cubicBezTo>
                <a:cubicBezTo>
                  <a:pt x="36" y="64"/>
                  <a:pt x="38" y="60"/>
                  <a:pt x="38" y="57"/>
                </a:cubicBezTo>
                <a:cubicBezTo>
                  <a:pt x="38" y="53"/>
                  <a:pt x="36" y="50"/>
                  <a:pt x="34" y="4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0" name="Freeform 299"/>
          <p:cNvSpPr>
            <a:spLocks noEditPoints="1"/>
          </p:cNvSpPr>
          <p:nvPr/>
        </p:nvSpPr>
        <p:spPr bwMode="auto">
          <a:xfrm>
            <a:off x="8405298" y="4044522"/>
            <a:ext cx="432175" cy="301213"/>
          </a:xfrm>
          <a:custGeom>
            <a:avLst/>
            <a:gdLst>
              <a:gd name="T0" fmla="*/ 32 w 84"/>
              <a:gd name="T1" fmla="*/ 11 h 58"/>
              <a:gd name="T2" fmla="*/ 37 w 84"/>
              <a:gd name="T3" fmla="*/ 13 h 58"/>
              <a:gd name="T4" fmla="*/ 42 w 84"/>
              <a:gd name="T5" fmla="*/ 17 h 58"/>
              <a:gd name="T6" fmla="*/ 46 w 84"/>
              <a:gd name="T7" fmla="*/ 23 h 58"/>
              <a:gd name="T8" fmla="*/ 48 w 84"/>
              <a:gd name="T9" fmla="*/ 29 h 58"/>
              <a:gd name="T10" fmla="*/ 49 w 84"/>
              <a:gd name="T11" fmla="*/ 35 h 58"/>
              <a:gd name="T12" fmla="*/ 48 w 84"/>
              <a:gd name="T13" fmla="*/ 41 h 58"/>
              <a:gd name="T14" fmla="*/ 45 w 84"/>
              <a:gd name="T15" fmla="*/ 47 h 58"/>
              <a:gd name="T16" fmla="*/ 41 w 84"/>
              <a:gd name="T17" fmla="*/ 52 h 58"/>
              <a:gd name="T18" fmla="*/ 36 w 84"/>
              <a:gd name="T19" fmla="*/ 55 h 58"/>
              <a:gd name="T20" fmla="*/ 30 w 84"/>
              <a:gd name="T21" fmla="*/ 58 h 58"/>
              <a:gd name="T22" fmla="*/ 23 w 84"/>
              <a:gd name="T23" fmla="*/ 58 h 58"/>
              <a:gd name="T24" fmla="*/ 17 w 84"/>
              <a:gd name="T25" fmla="*/ 57 h 58"/>
              <a:gd name="T26" fmla="*/ 11 w 84"/>
              <a:gd name="T27" fmla="*/ 54 h 58"/>
              <a:gd name="T28" fmla="*/ 6 w 84"/>
              <a:gd name="T29" fmla="*/ 50 h 58"/>
              <a:gd name="T30" fmla="*/ 3 w 84"/>
              <a:gd name="T31" fmla="*/ 45 h 58"/>
              <a:gd name="T32" fmla="*/ 1 w 84"/>
              <a:gd name="T33" fmla="*/ 39 h 58"/>
              <a:gd name="T34" fmla="*/ 0 w 84"/>
              <a:gd name="T35" fmla="*/ 33 h 58"/>
              <a:gd name="T36" fmla="*/ 1 w 84"/>
              <a:gd name="T37" fmla="*/ 27 h 58"/>
              <a:gd name="T38" fmla="*/ 4 w 84"/>
              <a:gd name="T39" fmla="*/ 21 h 58"/>
              <a:gd name="T40" fmla="*/ 8 w 84"/>
              <a:gd name="T41" fmla="*/ 16 h 58"/>
              <a:gd name="T42" fmla="*/ 13 w 84"/>
              <a:gd name="T43" fmla="*/ 12 h 58"/>
              <a:gd name="T44" fmla="*/ 19 w 84"/>
              <a:gd name="T45" fmla="*/ 10 h 58"/>
              <a:gd name="T46" fmla="*/ 25 w 84"/>
              <a:gd name="T47" fmla="*/ 10 h 58"/>
              <a:gd name="T48" fmla="*/ 63 w 84"/>
              <a:gd name="T49" fmla="*/ 0 h 58"/>
              <a:gd name="T50" fmla="*/ 58 w 84"/>
              <a:gd name="T51" fmla="*/ 2 h 58"/>
              <a:gd name="T52" fmla="*/ 53 w 84"/>
              <a:gd name="T53" fmla="*/ 4 h 58"/>
              <a:gd name="T54" fmla="*/ 50 w 84"/>
              <a:gd name="T55" fmla="*/ 7 h 58"/>
              <a:gd name="T56" fmla="*/ 47 w 84"/>
              <a:gd name="T57" fmla="*/ 11 h 58"/>
              <a:gd name="T58" fmla="*/ 46 w 84"/>
              <a:gd name="T59" fmla="*/ 16 h 58"/>
              <a:gd name="T60" fmla="*/ 45 w 84"/>
              <a:gd name="T61" fmla="*/ 21 h 58"/>
              <a:gd name="T62" fmla="*/ 46 w 84"/>
              <a:gd name="T63" fmla="*/ 26 h 58"/>
              <a:gd name="T64" fmla="*/ 49 w 84"/>
              <a:gd name="T65" fmla="*/ 30 h 58"/>
              <a:gd name="T66" fmla="*/ 52 w 84"/>
              <a:gd name="T67" fmla="*/ 34 h 58"/>
              <a:gd name="T68" fmla="*/ 56 w 84"/>
              <a:gd name="T69" fmla="*/ 37 h 58"/>
              <a:gd name="T70" fmla="*/ 61 w 84"/>
              <a:gd name="T71" fmla="*/ 38 h 58"/>
              <a:gd name="T72" fmla="*/ 66 w 84"/>
              <a:gd name="T73" fmla="*/ 39 h 58"/>
              <a:gd name="T74" fmla="*/ 71 w 84"/>
              <a:gd name="T75" fmla="*/ 38 h 58"/>
              <a:gd name="T76" fmla="*/ 75 w 84"/>
              <a:gd name="T77" fmla="*/ 35 h 58"/>
              <a:gd name="T78" fmla="*/ 79 w 84"/>
              <a:gd name="T79" fmla="*/ 32 h 58"/>
              <a:gd name="T80" fmla="*/ 82 w 84"/>
              <a:gd name="T81" fmla="*/ 28 h 58"/>
              <a:gd name="T82" fmla="*/ 83 w 84"/>
              <a:gd name="T83" fmla="*/ 23 h 58"/>
              <a:gd name="T84" fmla="*/ 84 w 84"/>
              <a:gd name="T85" fmla="*/ 18 h 58"/>
              <a:gd name="T86" fmla="*/ 82 w 84"/>
              <a:gd name="T87" fmla="*/ 13 h 58"/>
              <a:gd name="T88" fmla="*/ 80 w 84"/>
              <a:gd name="T89" fmla="*/ 9 h 58"/>
              <a:gd name="T90" fmla="*/ 77 w 84"/>
              <a:gd name="T91" fmla="*/ 5 h 58"/>
              <a:gd name="T92" fmla="*/ 73 w 84"/>
              <a:gd name="T93" fmla="*/ 2 h 58"/>
              <a:gd name="T94" fmla="*/ 68 w 84"/>
              <a:gd name="T95" fmla="*/ 1 h 58"/>
              <a:gd name="T96" fmla="*/ 69 w 84"/>
              <a:gd name="T97" fmla="*/ 15 h 58"/>
              <a:gd name="T98" fmla="*/ 60 w 84"/>
              <a:gd name="T99" fmla="*/ 24 h 58"/>
              <a:gd name="T100" fmla="*/ 67 w 84"/>
              <a:gd name="T101" fmla="*/ 17 h 58"/>
              <a:gd name="T102" fmla="*/ 62 w 84"/>
              <a:gd name="T103" fmla="*/ 22 h 58"/>
              <a:gd name="T104" fmla="*/ 67 w 84"/>
              <a:gd name="T105" fmla="*/ 17 h 58"/>
              <a:gd name="T106" fmla="*/ 65 w 84"/>
              <a:gd name="T107" fmla="*/ 31 h 58"/>
              <a:gd name="T108" fmla="*/ 64 w 84"/>
              <a:gd name="T109" fmla="*/ 8 h 58"/>
              <a:gd name="T110" fmla="*/ 19 w 84"/>
              <a:gd name="T111" fmla="*/ 34 h 58"/>
              <a:gd name="T112" fmla="*/ 30 w 84"/>
              <a:gd name="T113" fmla="*/ 34 h 58"/>
              <a:gd name="T114" fmla="*/ 24 w 84"/>
              <a:gd name="T115" fmla="*/ 30 h 58"/>
              <a:gd name="T116" fmla="*/ 24 w 84"/>
              <a:gd name="T117" fmla="*/ 38 h 58"/>
              <a:gd name="T118" fmla="*/ 35 w 84"/>
              <a:gd name="T119" fmla="*/ 23 h 58"/>
              <a:gd name="T120" fmla="*/ 14 w 84"/>
              <a:gd name="T121" fmla="*/ 44 h 58"/>
              <a:gd name="T122" fmla="*/ 35 w 84"/>
              <a:gd name="T12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 h="58">
                <a:moveTo>
                  <a:pt x="26" y="13"/>
                </a:moveTo>
                <a:cubicBezTo>
                  <a:pt x="27" y="13"/>
                  <a:pt x="28" y="13"/>
                  <a:pt x="28" y="13"/>
                </a:cubicBezTo>
                <a:cubicBezTo>
                  <a:pt x="30" y="10"/>
                  <a:pt x="30" y="10"/>
                  <a:pt x="30" y="10"/>
                </a:cubicBezTo>
                <a:cubicBezTo>
                  <a:pt x="32" y="11"/>
                  <a:pt x="32" y="11"/>
                  <a:pt x="32" y="11"/>
                </a:cubicBezTo>
                <a:cubicBezTo>
                  <a:pt x="31" y="14"/>
                  <a:pt x="31" y="14"/>
                  <a:pt x="31" y="14"/>
                </a:cubicBezTo>
                <a:cubicBezTo>
                  <a:pt x="32" y="14"/>
                  <a:pt x="33" y="14"/>
                  <a:pt x="34" y="15"/>
                </a:cubicBezTo>
                <a:cubicBezTo>
                  <a:pt x="36" y="12"/>
                  <a:pt x="36" y="12"/>
                  <a:pt x="36" y="12"/>
                </a:cubicBezTo>
                <a:cubicBezTo>
                  <a:pt x="37" y="13"/>
                  <a:pt x="37" y="13"/>
                  <a:pt x="37" y="13"/>
                </a:cubicBezTo>
                <a:cubicBezTo>
                  <a:pt x="36" y="16"/>
                  <a:pt x="36" y="16"/>
                  <a:pt x="36" y="16"/>
                </a:cubicBezTo>
                <a:cubicBezTo>
                  <a:pt x="37" y="17"/>
                  <a:pt x="38" y="17"/>
                  <a:pt x="38" y="18"/>
                </a:cubicBezTo>
                <a:cubicBezTo>
                  <a:pt x="41" y="16"/>
                  <a:pt x="41" y="16"/>
                  <a:pt x="41" y="16"/>
                </a:cubicBezTo>
                <a:cubicBezTo>
                  <a:pt x="42" y="17"/>
                  <a:pt x="42" y="17"/>
                  <a:pt x="42" y="17"/>
                </a:cubicBezTo>
                <a:cubicBezTo>
                  <a:pt x="40" y="20"/>
                  <a:pt x="40" y="20"/>
                  <a:pt x="40" y="20"/>
                </a:cubicBezTo>
                <a:cubicBezTo>
                  <a:pt x="41" y="21"/>
                  <a:pt x="41" y="21"/>
                  <a:pt x="42" y="22"/>
                </a:cubicBezTo>
                <a:cubicBezTo>
                  <a:pt x="45" y="21"/>
                  <a:pt x="45" y="21"/>
                  <a:pt x="45" y="21"/>
                </a:cubicBezTo>
                <a:cubicBezTo>
                  <a:pt x="46" y="23"/>
                  <a:pt x="46" y="23"/>
                  <a:pt x="46" y="23"/>
                </a:cubicBezTo>
                <a:cubicBezTo>
                  <a:pt x="43" y="25"/>
                  <a:pt x="43" y="25"/>
                  <a:pt x="43" y="25"/>
                </a:cubicBezTo>
                <a:cubicBezTo>
                  <a:pt x="44" y="25"/>
                  <a:pt x="44" y="26"/>
                  <a:pt x="44" y="27"/>
                </a:cubicBezTo>
                <a:cubicBezTo>
                  <a:pt x="48" y="26"/>
                  <a:pt x="48" y="26"/>
                  <a:pt x="48" y="26"/>
                </a:cubicBezTo>
                <a:cubicBezTo>
                  <a:pt x="48" y="29"/>
                  <a:pt x="48" y="29"/>
                  <a:pt x="48" y="29"/>
                </a:cubicBezTo>
                <a:cubicBezTo>
                  <a:pt x="45" y="30"/>
                  <a:pt x="45" y="30"/>
                  <a:pt x="45" y="30"/>
                </a:cubicBezTo>
                <a:cubicBezTo>
                  <a:pt x="45" y="31"/>
                  <a:pt x="46" y="31"/>
                  <a:pt x="46" y="32"/>
                </a:cubicBezTo>
                <a:cubicBezTo>
                  <a:pt x="49" y="33"/>
                  <a:pt x="49" y="33"/>
                  <a:pt x="49" y="33"/>
                </a:cubicBezTo>
                <a:cubicBezTo>
                  <a:pt x="49" y="35"/>
                  <a:pt x="49" y="35"/>
                  <a:pt x="49" y="35"/>
                </a:cubicBezTo>
                <a:cubicBezTo>
                  <a:pt x="46" y="35"/>
                  <a:pt x="46" y="35"/>
                  <a:pt x="46" y="35"/>
                </a:cubicBezTo>
                <a:cubicBezTo>
                  <a:pt x="46" y="36"/>
                  <a:pt x="45" y="37"/>
                  <a:pt x="45" y="38"/>
                </a:cubicBezTo>
                <a:cubicBezTo>
                  <a:pt x="48" y="39"/>
                  <a:pt x="48" y="39"/>
                  <a:pt x="48" y="39"/>
                </a:cubicBezTo>
                <a:cubicBezTo>
                  <a:pt x="48" y="41"/>
                  <a:pt x="48" y="41"/>
                  <a:pt x="48" y="41"/>
                </a:cubicBezTo>
                <a:cubicBezTo>
                  <a:pt x="44" y="41"/>
                  <a:pt x="44" y="41"/>
                  <a:pt x="44" y="41"/>
                </a:cubicBezTo>
                <a:cubicBezTo>
                  <a:pt x="44" y="42"/>
                  <a:pt x="44" y="42"/>
                  <a:pt x="44" y="43"/>
                </a:cubicBezTo>
                <a:cubicBezTo>
                  <a:pt x="46" y="45"/>
                  <a:pt x="46" y="45"/>
                  <a:pt x="46" y="45"/>
                </a:cubicBezTo>
                <a:cubicBezTo>
                  <a:pt x="45" y="47"/>
                  <a:pt x="45" y="47"/>
                  <a:pt x="45" y="47"/>
                </a:cubicBezTo>
                <a:cubicBezTo>
                  <a:pt x="42" y="46"/>
                  <a:pt x="42" y="46"/>
                  <a:pt x="42" y="46"/>
                </a:cubicBezTo>
                <a:cubicBezTo>
                  <a:pt x="42" y="46"/>
                  <a:pt x="41" y="47"/>
                  <a:pt x="40" y="48"/>
                </a:cubicBezTo>
                <a:cubicBezTo>
                  <a:pt x="42" y="50"/>
                  <a:pt x="42" y="50"/>
                  <a:pt x="42" y="50"/>
                </a:cubicBezTo>
                <a:cubicBezTo>
                  <a:pt x="41" y="52"/>
                  <a:pt x="41" y="52"/>
                  <a:pt x="41" y="52"/>
                </a:cubicBezTo>
                <a:cubicBezTo>
                  <a:pt x="38" y="50"/>
                  <a:pt x="38" y="50"/>
                  <a:pt x="38" y="50"/>
                </a:cubicBezTo>
                <a:cubicBezTo>
                  <a:pt x="38" y="50"/>
                  <a:pt x="37" y="51"/>
                  <a:pt x="36" y="51"/>
                </a:cubicBezTo>
                <a:cubicBezTo>
                  <a:pt x="38" y="54"/>
                  <a:pt x="38" y="54"/>
                  <a:pt x="38" y="54"/>
                </a:cubicBezTo>
                <a:cubicBezTo>
                  <a:pt x="36" y="55"/>
                  <a:pt x="36" y="55"/>
                  <a:pt x="36" y="55"/>
                </a:cubicBezTo>
                <a:cubicBezTo>
                  <a:pt x="34" y="53"/>
                  <a:pt x="34" y="53"/>
                  <a:pt x="34" y="53"/>
                </a:cubicBezTo>
                <a:cubicBezTo>
                  <a:pt x="33" y="53"/>
                  <a:pt x="32" y="54"/>
                  <a:pt x="31" y="54"/>
                </a:cubicBezTo>
                <a:cubicBezTo>
                  <a:pt x="32" y="57"/>
                  <a:pt x="32" y="57"/>
                  <a:pt x="32" y="57"/>
                </a:cubicBezTo>
                <a:cubicBezTo>
                  <a:pt x="30" y="58"/>
                  <a:pt x="30" y="58"/>
                  <a:pt x="30" y="58"/>
                </a:cubicBezTo>
                <a:cubicBezTo>
                  <a:pt x="28" y="55"/>
                  <a:pt x="28" y="55"/>
                  <a:pt x="28" y="55"/>
                </a:cubicBezTo>
                <a:cubicBezTo>
                  <a:pt x="28" y="55"/>
                  <a:pt x="27" y="55"/>
                  <a:pt x="26" y="55"/>
                </a:cubicBezTo>
                <a:cubicBezTo>
                  <a:pt x="26" y="58"/>
                  <a:pt x="26" y="58"/>
                  <a:pt x="26" y="58"/>
                </a:cubicBezTo>
                <a:cubicBezTo>
                  <a:pt x="23" y="58"/>
                  <a:pt x="23" y="58"/>
                  <a:pt x="23" y="58"/>
                </a:cubicBezTo>
                <a:cubicBezTo>
                  <a:pt x="23" y="55"/>
                  <a:pt x="23" y="55"/>
                  <a:pt x="23" y="55"/>
                </a:cubicBezTo>
                <a:cubicBezTo>
                  <a:pt x="22" y="55"/>
                  <a:pt x="21" y="55"/>
                  <a:pt x="20" y="55"/>
                </a:cubicBezTo>
                <a:cubicBezTo>
                  <a:pt x="19" y="58"/>
                  <a:pt x="19" y="58"/>
                  <a:pt x="19" y="58"/>
                </a:cubicBezTo>
                <a:cubicBezTo>
                  <a:pt x="17" y="57"/>
                  <a:pt x="17" y="57"/>
                  <a:pt x="17" y="57"/>
                </a:cubicBezTo>
                <a:cubicBezTo>
                  <a:pt x="17" y="54"/>
                  <a:pt x="17" y="54"/>
                  <a:pt x="17" y="54"/>
                </a:cubicBezTo>
                <a:cubicBezTo>
                  <a:pt x="17" y="54"/>
                  <a:pt x="16" y="53"/>
                  <a:pt x="15" y="53"/>
                </a:cubicBezTo>
                <a:cubicBezTo>
                  <a:pt x="13" y="56"/>
                  <a:pt x="13" y="56"/>
                  <a:pt x="13" y="56"/>
                </a:cubicBezTo>
                <a:cubicBezTo>
                  <a:pt x="11" y="54"/>
                  <a:pt x="11" y="54"/>
                  <a:pt x="11" y="54"/>
                </a:cubicBezTo>
                <a:cubicBezTo>
                  <a:pt x="12" y="52"/>
                  <a:pt x="12" y="52"/>
                  <a:pt x="12" y="52"/>
                </a:cubicBezTo>
                <a:cubicBezTo>
                  <a:pt x="12" y="51"/>
                  <a:pt x="11" y="51"/>
                  <a:pt x="10" y="50"/>
                </a:cubicBezTo>
                <a:cubicBezTo>
                  <a:pt x="8" y="52"/>
                  <a:pt x="8" y="52"/>
                  <a:pt x="8" y="52"/>
                </a:cubicBezTo>
                <a:cubicBezTo>
                  <a:pt x="6" y="50"/>
                  <a:pt x="6" y="50"/>
                  <a:pt x="6" y="50"/>
                </a:cubicBezTo>
                <a:cubicBezTo>
                  <a:pt x="8" y="48"/>
                  <a:pt x="8" y="48"/>
                  <a:pt x="8" y="48"/>
                </a:cubicBezTo>
                <a:cubicBezTo>
                  <a:pt x="8" y="47"/>
                  <a:pt x="7" y="47"/>
                  <a:pt x="7" y="46"/>
                </a:cubicBezTo>
                <a:cubicBezTo>
                  <a:pt x="4" y="47"/>
                  <a:pt x="4" y="47"/>
                  <a:pt x="4" y="47"/>
                </a:cubicBezTo>
                <a:cubicBezTo>
                  <a:pt x="3" y="45"/>
                  <a:pt x="3" y="45"/>
                  <a:pt x="3" y="45"/>
                </a:cubicBezTo>
                <a:cubicBezTo>
                  <a:pt x="5" y="43"/>
                  <a:pt x="5" y="43"/>
                  <a:pt x="5" y="43"/>
                </a:cubicBezTo>
                <a:cubicBezTo>
                  <a:pt x="5" y="42"/>
                  <a:pt x="5" y="42"/>
                  <a:pt x="4" y="41"/>
                </a:cubicBezTo>
                <a:cubicBezTo>
                  <a:pt x="1" y="41"/>
                  <a:pt x="1" y="41"/>
                  <a:pt x="1" y="41"/>
                </a:cubicBezTo>
                <a:cubicBezTo>
                  <a:pt x="1" y="39"/>
                  <a:pt x="1" y="39"/>
                  <a:pt x="1" y="39"/>
                </a:cubicBezTo>
                <a:cubicBezTo>
                  <a:pt x="3" y="38"/>
                  <a:pt x="3" y="38"/>
                  <a:pt x="3" y="38"/>
                </a:cubicBezTo>
                <a:cubicBezTo>
                  <a:pt x="3" y="37"/>
                  <a:pt x="3" y="36"/>
                  <a:pt x="3" y="35"/>
                </a:cubicBezTo>
                <a:cubicBezTo>
                  <a:pt x="0" y="35"/>
                  <a:pt x="0" y="35"/>
                  <a:pt x="0" y="35"/>
                </a:cubicBezTo>
                <a:cubicBezTo>
                  <a:pt x="0" y="33"/>
                  <a:pt x="0" y="33"/>
                  <a:pt x="0" y="33"/>
                </a:cubicBezTo>
                <a:cubicBezTo>
                  <a:pt x="3" y="32"/>
                  <a:pt x="3" y="32"/>
                  <a:pt x="3" y="32"/>
                </a:cubicBezTo>
                <a:cubicBezTo>
                  <a:pt x="3" y="32"/>
                  <a:pt x="3" y="31"/>
                  <a:pt x="3" y="30"/>
                </a:cubicBezTo>
                <a:cubicBezTo>
                  <a:pt x="1" y="29"/>
                  <a:pt x="1" y="29"/>
                  <a:pt x="1" y="29"/>
                </a:cubicBezTo>
                <a:cubicBezTo>
                  <a:pt x="1" y="27"/>
                  <a:pt x="1" y="27"/>
                  <a:pt x="1" y="27"/>
                </a:cubicBezTo>
                <a:cubicBezTo>
                  <a:pt x="4" y="27"/>
                  <a:pt x="4" y="27"/>
                  <a:pt x="4" y="27"/>
                </a:cubicBezTo>
                <a:cubicBezTo>
                  <a:pt x="5" y="26"/>
                  <a:pt x="5" y="25"/>
                  <a:pt x="5" y="25"/>
                </a:cubicBezTo>
                <a:cubicBezTo>
                  <a:pt x="3" y="23"/>
                  <a:pt x="3" y="23"/>
                  <a:pt x="3" y="23"/>
                </a:cubicBezTo>
                <a:cubicBezTo>
                  <a:pt x="4" y="21"/>
                  <a:pt x="4" y="21"/>
                  <a:pt x="4" y="21"/>
                </a:cubicBezTo>
                <a:cubicBezTo>
                  <a:pt x="7" y="22"/>
                  <a:pt x="7" y="22"/>
                  <a:pt x="7" y="22"/>
                </a:cubicBezTo>
                <a:cubicBezTo>
                  <a:pt x="7" y="21"/>
                  <a:pt x="8" y="21"/>
                  <a:pt x="8" y="20"/>
                </a:cubicBezTo>
                <a:cubicBezTo>
                  <a:pt x="6" y="18"/>
                  <a:pt x="6" y="18"/>
                  <a:pt x="6" y="18"/>
                </a:cubicBezTo>
                <a:cubicBezTo>
                  <a:pt x="8" y="16"/>
                  <a:pt x="8" y="16"/>
                  <a:pt x="8" y="16"/>
                </a:cubicBezTo>
                <a:cubicBezTo>
                  <a:pt x="10" y="18"/>
                  <a:pt x="10" y="18"/>
                  <a:pt x="10" y="18"/>
                </a:cubicBezTo>
                <a:cubicBezTo>
                  <a:pt x="11" y="17"/>
                  <a:pt x="12" y="17"/>
                  <a:pt x="12" y="16"/>
                </a:cubicBezTo>
                <a:cubicBezTo>
                  <a:pt x="11" y="13"/>
                  <a:pt x="11" y="13"/>
                  <a:pt x="11" y="13"/>
                </a:cubicBezTo>
                <a:cubicBezTo>
                  <a:pt x="13" y="12"/>
                  <a:pt x="13" y="12"/>
                  <a:pt x="13" y="12"/>
                </a:cubicBezTo>
                <a:cubicBezTo>
                  <a:pt x="15" y="15"/>
                  <a:pt x="15" y="15"/>
                  <a:pt x="15" y="15"/>
                </a:cubicBezTo>
                <a:cubicBezTo>
                  <a:pt x="16" y="14"/>
                  <a:pt x="17" y="14"/>
                  <a:pt x="17" y="14"/>
                </a:cubicBezTo>
                <a:cubicBezTo>
                  <a:pt x="17" y="11"/>
                  <a:pt x="17" y="11"/>
                  <a:pt x="17" y="11"/>
                </a:cubicBezTo>
                <a:cubicBezTo>
                  <a:pt x="19" y="10"/>
                  <a:pt x="19" y="10"/>
                  <a:pt x="19" y="10"/>
                </a:cubicBezTo>
                <a:cubicBezTo>
                  <a:pt x="20" y="13"/>
                  <a:pt x="20" y="13"/>
                  <a:pt x="20" y="13"/>
                </a:cubicBezTo>
                <a:cubicBezTo>
                  <a:pt x="21" y="13"/>
                  <a:pt x="22" y="13"/>
                  <a:pt x="23" y="13"/>
                </a:cubicBezTo>
                <a:cubicBezTo>
                  <a:pt x="23" y="10"/>
                  <a:pt x="23" y="10"/>
                  <a:pt x="23" y="10"/>
                </a:cubicBezTo>
                <a:cubicBezTo>
                  <a:pt x="25" y="10"/>
                  <a:pt x="25" y="10"/>
                  <a:pt x="25" y="10"/>
                </a:cubicBezTo>
                <a:cubicBezTo>
                  <a:pt x="26" y="13"/>
                  <a:pt x="26" y="13"/>
                  <a:pt x="26" y="13"/>
                </a:cubicBezTo>
                <a:close/>
                <a:moveTo>
                  <a:pt x="65" y="3"/>
                </a:moveTo>
                <a:cubicBezTo>
                  <a:pt x="64" y="0"/>
                  <a:pt x="64" y="0"/>
                  <a:pt x="64" y="0"/>
                </a:cubicBezTo>
                <a:cubicBezTo>
                  <a:pt x="63" y="0"/>
                  <a:pt x="63" y="0"/>
                  <a:pt x="63" y="0"/>
                </a:cubicBezTo>
                <a:cubicBezTo>
                  <a:pt x="63" y="3"/>
                  <a:pt x="63" y="3"/>
                  <a:pt x="63" y="3"/>
                </a:cubicBezTo>
                <a:cubicBezTo>
                  <a:pt x="62" y="3"/>
                  <a:pt x="61" y="3"/>
                  <a:pt x="61" y="3"/>
                </a:cubicBezTo>
                <a:cubicBezTo>
                  <a:pt x="60" y="1"/>
                  <a:pt x="60" y="1"/>
                  <a:pt x="60" y="1"/>
                </a:cubicBezTo>
                <a:cubicBezTo>
                  <a:pt x="58" y="2"/>
                  <a:pt x="58" y="2"/>
                  <a:pt x="58" y="2"/>
                </a:cubicBezTo>
                <a:cubicBezTo>
                  <a:pt x="58" y="4"/>
                  <a:pt x="58" y="4"/>
                  <a:pt x="58" y="4"/>
                </a:cubicBezTo>
                <a:cubicBezTo>
                  <a:pt x="58" y="4"/>
                  <a:pt x="57" y="4"/>
                  <a:pt x="56" y="5"/>
                </a:cubicBezTo>
                <a:cubicBezTo>
                  <a:pt x="55" y="3"/>
                  <a:pt x="55" y="3"/>
                  <a:pt x="55" y="3"/>
                </a:cubicBezTo>
                <a:cubicBezTo>
                  <a:pt x="53" y="4"/>
                  <a:pt x="53" y="4"/>
                  <a:pt x="53" y="4"/>
                </a:cubicBezTo>
                <a:cubicBezTo>
                  <a:pt x="55" y="6"/>
                  <a:pt x="55" y="6"/>
                  <a:pt x="55" y="6"/>
                </a:cubicBezTo>
                <a:cubicBezTo>
                  <a:pt x="54" y="6"/>
                  <a:pt x="53" y="7"/>
                  <a:pt x="53" y="7"/>
                </a:cubicBezTo>
                <a:cubicBezTo>
                  <a:pt x="51" y="6"/>
                  <a:pt x="51" y="6"/>
                  <a:pt x="51" y="6"/>
                </a:cubicBezTo>
                <a:cubicBezTo>
                  <a:pt x="50" y="7"/>
                  <a:pt x="50" y="7"/>
                  <a:pt x="50" y="7"/>
                </a:cubicBezTo>
                <a:cubicBezTo>
                  <a:pt x="51" y="9"/>
                  <a:pt x="51" y="9"/>
                  <a:pt x="51" y="9"/>
                </a:cubicBezTo>
                <a:cubicBezTo>
                  <a:pt x="51" y="10"/>
                  <a:pt x="51" y="10"/>
                  <a:pt x="50" y="11"/>
                </a:cubicBezTo>
                <a:cubicBezTo>
                  <a:pt x="48" y="10"/>
                  <a:pt x="48" y="10"/>
                  <a:pt x="48" y="10"/>
                </a:cubicBezTo>
                <a:cubicBezTo>
                  <a:pt x="47" y="11"/>
                  <a:pt x="47" y="11"/>
                  <a:pt x="47" y="11"/>
                </a:cubicBezTo>
                <a:cubicBezTo>
                  <a:pt x="49" y="13"/>
                  <a:pt x="49" y="13"/>
                  <a:pt x="49" y="13"/>
                </a:cubicBezTo>
                <a:cubicBezTo>
                  <a:pt x="49" y="13"/>
                  <a:pt x="49" y="14"/>
                  <a:pt x="48" y="15"/>
                </a:cubicBezTo>
                <a:cubicBezTo>
                  <a:pt x="46" y="15"/>
                  <a:pt x="46" y="15"/>
                  <a:pt x="46" y="15"/>
                </a:cubicBezTo>
                <a:cubicBezTo>
                  <a:pt x="46" y="16"/>
                  <a:pt x="46" y="16"/>
                  <a:pt x="46" y="16"/>
                </a:cubicBezTo>
                <a:cubicBezTo>
                  <a:pt x="48" y="17"/>
                  <a:pt x="48" y="17"/>
                  <a:pt x="48" y="17"/>
                </a:cubicBezTo>
                <a:cubicBezTo>
                  <a:pt x="48" y="18"/>
                  <a:pt x="48" y="18"/>
                  <a:pt x="48" y="19"/>
                </a:cubicBezTo>
                <a:cubicBezTo>
                  <a:pt x="45" y="19"/>
                  <a:pt x="45" y="19"/>
                  <a:pt x="45" y="19"/>
                </a:cubicBezTo>
                <a:cubicBezTo>
                  <a:pt x="45" y="21"/>
                  <a:pt x="45" y="21"/>
                  <a:pt x="45" y="21"/>
                </a:cubicBezTo>
                <a:cubicBezTo>
                  <a:pt x="48" y="21"/>
                  <a:pt x="48" y="21"/>
                  <a:pt x="48" y="21"/>
                </a:cubicBezTo>
                <a:cubicBezTo>
                  <a:pt x="48" y="22"/>
                  <a:pt x="48" y="23"/>
                  <a:pt x="48" y="23"/>
                </a:cubicBezTo>
                <a:cubicBezTo>
                  <a:pt x="46" y="24"/>
                  <a:pt x="46" y="24"/>
                  <a:pt x="46" y="24"/>
                </a:cubicBezTo>
                <a:cubicBezTo>
                  <a:pt x="46" y="26"/>
                  <a:pt x="46" y="26"/>
                  <a:pt x="46" y="26"/>
                </a:cubicBezTo>
                <a:cubicBezTo>
                  <a:pt x="49" y="26"/>
                  <a:pt x="49" y="26"/>
                  <a:pt x="49" y="26"/>
                </a:cubicBezTo>
                <a:cubicBezTo>
                  <a:pt x="49" y="26"/>
                  <a:pt x="49" y="27"/>
                  <a:pt x="50" y="27"/>
                </a:cubicBezTo>
                <a:cubicBezTo>
                  <a:pt x="48" y="29"/>
                  <a:pt x="48" y="29"/>
                  <a:pt x="48" y="29"/>
                </a:cubicBezTo>
                <a:cubicBezTo>
                  <a:pt x="49" y="30"/>
                  <a:pt x="49" y="30"/>
                  <a:pt x="49" y="30"/>
                </a:cubicBezTo>
                <a:cubicBezTo>
                  <a:pt x="51" y="29"/>
                  <a:pt x="51" y="29"/>
                  <a:pt x="51" y="29"/>
                </a:cubicBezTo>
                <a:cubicBezTo>
                  <a:pt x="51" y="30"/>
                  <a:pt x="52" y="31"/>
                  <a:pt x="52" y="31"/>
                </a:cubicBezTo>
                <a:cubicBezTo>
                  <a:pt x="51" y="33"/>
                  <a:pt x="51" y="33"/>
                  <a:pt x="51" y="33"/>
                </a:cubicBezTo>
                <a:cubicBezTo>
                  <a:pt x="52" y="34"/>
                  <a:pt x="52" y="34"/>
                  <a:pt x="52" y="34"/>
                </a:cubicBezTo>
                <a:cubicBezTo>
                  <a:pt x="54" y="33"/>
                  <a:pt x="54" y="33"/>
                  <a:pt x="54" y="33"/>
                </a:cubicBezTo>
                <a:cubicBezTo>
                  <a:pt x="54" y="33"/>
                  <a:pt x="55" y="33"/>
                  <a:pt x="56" y="34"/>
                </a:cubicBezTo>
                <a:cubicBezTo>
                  <a:pt x="55" y="36"/>
                  <a:pt x="55" y="36"/>
                  <a:pt x="55" y="36"/>
                </a:cubicBezTo>
                <a:cubicBezTo>
                  <a:pt x="56" y="37"/>
                  <a:pt x="56" y="37"/>
                  <a:pt x="56" y="37"/>
                </a:cubicBezTo>
                <a:cubicBezTo>
                  <a:pt x="58" y="35"/>
                  <a:pt x="58" y="35"/>
                  <a:pt x="58" y="35"/>
                </a:cubicBezTo>
                <a:cubicBezTo>
                  <a:pt x="58" y="35"/>
                  <a:pt x="59" y="35"/>
                  <a:pt x="60" y="36"/>
                </a:cubicBezTo>
                <a:cubicBezTo>
                  <a:pt x="59" y="38"/>
                  <a:pt x="59" y="38"/>
                  <a:pt x="59" y="38"/>
                </a:cubicBezTo>
                <a:cubicBezTo>
                  <a:pt x="61" y="38"/>
                  <a:pt x="61" y="38"/>
                  <a:pt x="61" y="38"/>
                </a:cubicBezTo>
                <a:cubicBezTo>
                  <a:pt x="62" y="36"/>
                  <a:pt x="62" y="36"/>
                  <a:pt x="62" y="36"/>
                </a:cubicBezTo>
                <a:cubicBezTo>
                  <a:pt x="63" y="36"/>
                  <a:pt x="63" y="36"/>
                  <a:pt x="64" y="36"/>
                </a:cubicBezTo>
                <a:cubicBezTo>
                  <a:pt x="64" y="39"/>
                  <a:pt x="64" y="39"/>
                  <a:pt x="64" y="39"/>
                </a:cubicBezTo>
                <a:cubicBezTo>
                  <a:pt x="66" y="39"/>
                  <a:pt x="66" y="39"/>
                  <a:pt x="66" y="39"/>
                </a:cubicBezTo>
                <a:cubicBezTo>
                  <a:pt x="66" y="36"/>
                  <a:pt x="66" y="36"/>
                  <a:pt x="66" y="36"/>
                </a:cubicBezTo>
                <a:cubicBezTo>
                  <a:pt x="67" y="36"/>
                  <a:pt x="68" y="36"/>
                  <a:pt x="68" y="36"/>
                </a:cubicBezTo>
                <a:cubicBezTo>
                  <a:pt x="69" y="38"/>
                  <a:pt x="69" y="38"/>
                  <a:pt x="69" y="38"/>
                </a:cubicBezTo>
                <a:cubicBezTo>
                  <a:pt x="71" y="38"/>
                  <a:pt x="71" y="38"/>
                  <a:pt x="71" y="38"/>
                </a:cubicBezTo>
                <a:cubicBezTo>
                  <a:pt x="70" y="35"/>
                  <a:pt x="70" y="35"/>
                  <a:pt x="70" y="35"/>
                </a:cubicBezTo>
                <a:cubicBezTo>
                  <a:pt x="71" y="35"/>
                  <a:pt x="72" y="35"/>
                  <a:pt x="72" y="34"/>
                </a:cubicBezTo>
                <a:cubicBezTo>
                  <a:pt x="74" y="36"/>
                  <a:pt x="74" y="36"/>
                  <a:pt x="74" y="36"/>
                </a:cubicBezTo>
                <a:cubicBezTo>
                  <a:pt x="75" y="35"/>
                  <a:pt x="75" y="35"/>
                  <a:pt x="75" y="35"/>
                </a:cubicBezTo>
                <a:cubicBezTo>
                  <a:pt x="74" y="33"/>
                  <a:pt x="74" y="33"/>
                  <a:pt x="74" y="33"/>
                </a:cubicBezTo>
                <a:cubicBezTo>
                  <a:pt x="75" y="33"/>
                  <a:pt x="75" y="32"/>
                  <a:pt x="76" y="32"/>
                </a:cubicBezTo>
                <a:cubicBezTo>
                  <a:pt x="78" y="33"/>
                  <a:pt x="78" y="33"/>
                  <a:pt x="78" y="33"/>
                </a:cubicBezTo>
                <a:cubicBezTo>
                  <a:pt x="79" y="32"/>
                  <a:pt x="79" y="32"/>
                  <a:pt x="79" y="32"/>
                </a:cubicBezTo>
                <a:cubicBezTo>
                  <a:pt x="77" y="30"/>
                  <a:pt x="77" y="30"/>
                  <a:pt x="77" y="30"/>
                </a:cubicBezTo>
                <a:cubicBezTo>
                  <a:pt x="78" y="29"/>
                  <a:pt x="78" y="29"/>
                  <a:pt x="79" y="28"/>
                </a:cubicBezTo>
                <a:cubicBezTo>
                  <a:pt x="81" y="29"/>
                  <a:pt x="81" y="29"/>
                  <a:pt x="81" y="29"/>
                </a:cubicBezTo>
                <a:cubicBezTo>
                  <a:pt x="82" y="28"/>
                  <a:pt x="82" y="28"/>
                  <a:pt x="82" y="28"/>
                </a:cubicBezTo>
                <a:cubicBezTo>
                  <a:pt x="80" y="26"/>
                  <a:pt x="80" y="26"/>
                  <a:pt x="80" y="26"/>
                </a:cubicBezTo>
                <a:cubicBezTo>
                  <a:pt x="80" y="26"/>
                  <a:pt x="80" y="25"/>
                  <a:pt x="80" y="24"/>
                </a:cubicBezTo>
                <a:cubicBezTo>
                  <a:pt x="83" y="25"/>
                  <a:pt x="83" y="25"/>
                  <a:pt x="83" y="25"/>
                </a:cubicBezTo>
                <a:cubicBezTo>
                  <a:pt x="83" y="23"/>
                  <a:pt x="83" y="23"/>
                  <a:pt x="83" y="23"/>
                </a:cubicBezTo>
                <a:cubicBezTo>
                  <a:pt x="81" y="22"/>
                  <a:pt x="81" y="22"/>
                  <a:pt x="81" y="22"/>
                </a:cubicBezTo>
                <a:cubicBezTo>
                  <a:pt x="81" y="21"/>
                  <a:pt x="81" y="21"/>
                  <a:pt x="81" y="20"/>
                </a:cubicBezTo>
                <a:cubicBezTo>
                  <a:pt x="84" y="20"/>
                  <a:pt x="84" y="20"/>
                  <a:pt x="84" y="20"/>
                </a:cubicBezTo>
                <a:cubicBezTo>
                  <a:pt x="84" y="18"/>
                  <a:pt x="84" y="18"/>
                  <a:pt x="84" y="18"/>
                </a:cubicBezTo>
                <a:cubicBezTo>
                  <a:pt x="81" y="18"/>
                  <a:pt x="81" y="18"/>
                  <a:pt x="81" y="18"/>
                </a:cubicBezTo>
                <a:cubicBezTo>
                  <a:pt x="81" y="17"/>
                  <a:pt x="81" y="16"/>
                  <a:pt x="81" y="16"/>
                </a:cubicBezTo>
                <a:cubicBezTo>
                  <a:pt x="83" y="15"/>
                  <a:pt x="83" y="15"/>
                  <a:pt x="83" y="15"/>
                </a:cubicBezTo>
                <a:cubicBezTo>
                  <a:pt x="82" y="13"/>
                  <a:pt x="82" y="13"/>
                  <a:pt x="82" y="13"/>
                </a:cubicBezTo>
                <a:cubicBezTo>
                  <a:pt x="80" y="13"/>
                  <a:pt x="80" y="13"/>
                  <a:pt x="80" y="13"/>
                </a:cubicBezTo>
                <a:cubicBezTo>
                  <a:pt x="80" y="13"/>
                  <a:pt x="80" y="12"/>
                  <a:pt x="79" y="12"/>
                </a:cubicBezTo>
                <a:cubicBezTo>
                  <a:pt x="81" y="10"/>
                  <a:pt x="81" y="10"/>
                  <a:pt x="81" y="10"/>
                </a:cubicBezTo>
                <a:cubicBezTo>
                  <a:pt x="80" y="9"/>
                  <a:pt x="80" y="9"/>
                  <a:pt x="80" y="9"/>
                </a:cubicBezTo>
                <a:cubicBezTo>
                  <a:pt x="78" y="10"/>
                  <a:pt x="78" y="10"/>
                  <a:pt x="78" y="10"/>
                </a:cubicBezTo>
                <a:cubicBezTo>
                  <a:pt x="78" y="9"/>
                  <a:pt x="77" y="9"/>
                  <a:pt x="77" y="8"/>
                </a:cubicBezTo>
                <a:cubicBezTo>
                  <a:pt x="78" y="6"/>
                  <a:pt x="78" y="6"/>
                  <a:pt x="78" y="6"/>
                </a:cubicBezTo>
                <a:cubicBezTo>
                  <a:pt x="77" y="5"/>
                  <a:pt x="77" y="5"/>
                  <a:pt x="77" y="5"/>
                </a:cubicBezTo>
                <a:cubicBezTo>
                  <a:pt x="75" y="6"/>
                  <a:pt x="75" y="6"/>
                  <a:pt x="75" y="6"/>
                </a:cubicBezTo>
                <a:cubicBezTo>
                  <a:pt x="74" y="6"/>
                  <a:pt x="74" y="6"/>
                  <a:pt x="73" y="5"/>
                </a:cubicBezTo>
                <a:cubicBezTo>
                  <a:pt x="74" y="3"/>
                  <a:pt x="74" y="3"/>
                  <a:pt x="74" y="3"/>
                </a:cubicBezTo>
                <a:cubicBezTo>
                  <a:pt x="73" y="2"/>
                  <a:pt x="73" y="2"/>
                  <a:pt x="73" y="2"/>
                </a:cubicBezTo>
                <a:cubicBezTo>
                  <a:pt x="71" y="4"/>
                  <a:pt x="71" y="4"/>
                  <a:pt x="71" y="4"/>
                </a:cubicBezTo>
                <a:cubicBezTo>
                  <a:pt x="71" y="4"/>
                  <a:pt x="70" y="4"/>
                  <a:pt x="69" y="3"/>
                </a:cubicBezTo>
                <a:cubicBezTo>
                  <a:pt x="69" y="1"/>
                  <a:pt x="69" y="1"/>
                  <a:pt x="69" y="1"/>
                </a:cubicBezTo>
                <a:cubicBezTo>
                  <a:pt x="68" y="1"/>
                  <a:pt x="68" y="1"/>
                  <a:pt x="68" y="1"/>
                </a:cubicBezTo>
                <a:cubicBezTo>
                  <a:pt x="67" y="3"/>
                  <a:pt x="67" y="3"/>
                  <a:pt x="67" y="3"/>
                </a:cubicBezTo>
                <a:cubicBezTo>
                  <a:pt x="66" y="3"/>
                  <a:pt x="66" y="3"/>
                  <a:pt x="65" y="3"/>
                </a:cubicBezTo>
                <a:close/>
                <a:moveTo>
                  <a:pt x="64" y="14"/>
                </a:moveTo>
                <a:cubicBezTo>
                  <a:pt x="66" y="14"/>
                  <a:pt x="67" y="14"/>
                  <a:pt x="69" y="15"/>
                </a:cubicBezTo>
                <a:cubicBezTo>
                  <a:pt x="70" y="16"/>
                  <a:pt x="70" y="18"/>
                  <a:pt x="70" y="20"/>
                </a:cubicBezTo>
                <a:cubicBezTo>
                  <a:pt x="70" y="21"/>
                  <a:pt x="70" y="23"/>
                  <a:pt x="69" y="24"/>
                </a:cubicBezTo>
                <a:cubicBezTo>
                  <a:pt x="67" y="25"/>
                  <a:pt x="66" y="25"/>
                  <a:pt x="64" y="25"/>
                </a:cubicBezTo>
                <a:cubicBezTo>
                  <a:pt x="63" y="25"/>
                  <a:pt x="61" y="25"/>
                  <a:pt x="60" y="24"/>
                </a:cubicBezTo>
                <a:cubicBezTo>
                  <a:pt x="59" y="23"/>
                  <a:pt x="59" y="21"/>
                  <a:pt x="59" y="20"/>
                </a:cubicBezTo>
                <a:cubicBezTo>
                  <a:pt x="59" y="18"/>
                  <a:pt x="59" y="16"/>
                  <a:pt x="60" y="15"/>
                </a:cubicBezTo>
                <a:cubicBezTo>
                  <a:pt x="61" y="14"/>
                  <a:pt x="63" y="14"/>
                  <a:pt x="64" y="14"/>
                </a:cubicBezTo>
                <a:close/>
                <a:moveTo>
                  <a:pt x="67" y="17"/>
                </a:moveTo>
                <a:cubicBezTo>
                  <a:pt x="68" y="17"/>
                  <a:pt x="69" y="18"/>
                  <a:pt x="69" y="20"/>
                </a:cubicBezTo>
                <a:cubicBezTo>
                  <a:pt x="69" y="21"/>
                  <a:pt x="68" y="22"/>
                  <a:pt x="67" y="22"/>
                </a:cubicBezTo>
                <a:cubicBezTo>
                  <a:pt x="67" y="23"/>
                  <a:pt x="66" y="24"/>
                  <a:pt x="64" y="24"/>
                </a:cubicBezTo>
                <a:cubicBezTo>
                  <a:pt x="63" y="24"/>
                  <a:pt x="62" y="23"/>
                  <a:pt x="62" y="22"/>
                </a:cubicBezTo>
                <a:cubicBezTo>
                  <a:pt x="61" y="22"/>
                  <a:pt x="60" y="21"/>
                  <a:pt x="60" y="20"/>
                </a:cubicBezTo>
                <a:cubicBezTo>
                  <a:pt x="60" y="18"/>
                  <a:pt x="61" y="17"/>
                  <a:pt x="62" y="17"/>
                </a:cubicBezTo>
                <a:cubicBezTo>
                  <a:pt x="62" y="16"/>
                  <a:pt x="63" y="15"/>
                  <a:pt x="64" y="15"/>
                </a:cubicBezTo>
                <a:cubicBezTo>
                  <a:pt x="66" y="15"/>
                  <a:pt x="67" y="16"/>
                  <a:pt x="67" y="17"/>
                </a:cubicBezTo>
                <a:close/>
                <a:moveTo>
                  <a:pt x="72" y="11"/>
                </a:moveTo>
                <a:cubicBezTo>
                  <a:pt x="75" y="13"/>
                  <a:pt x="76" y="16"/>
                  <a:pt x="76" y="19"/>
                </a:cubicBezTo>
                <a:cubicBezTo>
                  <a:pt x="76" y="22"/>
                  <a:pt x="75" y="25"/>
                  <a:pt x="73" y="28"/>
                </a:cubicBezTo>
                <a:cubicBezTo>
                  <a:pt x="71" y="30"/>
                  <a:pt x="68" y="31"/>
                  <a:pt x="65" y="31"/>
                </a:cubicBezTo>
                <a:cubicBezTo>
                  <a:pt x="62" y="31"/>
                  <a:pt x="59" y="30"/>
                  <a:pt x="56" y="28"/>
                </a:cubicBezTo>
                <a:cubicBezTo>
                  <a:pt x="54" y="26"/>
                  <a:pt x="53" y="23"/>
                  <a:pt x="53" y="20"/>
                </a:cubicBezTo>
                <a:cubicBezTo>
                  <a:pt x="53" y="17"/>
                  <a:pt x="54" y="14"/>
                  <a:pt x="56" y="12"/>
                </a:cubicBezTo>
                <a:cubicBezTo>
                  <a:pt x="58" y="9"/>
                  <a:pt x="61" y="8"/>
                  <a:pt x="64" y="8"/>
                </a:cubicBezTo>
                <a:cubicBezTo>
                  <a:pt x="67" y="8"/>
                  <a:pt x="70" y="9"/>
                  <a:pt x="72" y="11"/>
                </a:cubicBezTo>
                <a:close/>
                <a:moveTo>
                  <a:pt x="24" y="28"/>
                </a:moveTo>
                <a:cubicBezTo>
                  <a:pt x="23" y="28"/>
                  <a:pt x="21" y="29"/>
                  <a:pt x="20" y="30"/>
                </a:cubicBezTo>
                <a:cubicBezTo>
                  <a:pt x="19" y="31"/>
                  <a:pt x="19" y="32"/>
                  <a:pt x="19" y="34"/>
                </a:cubicBezTo>
                <a:cubicBezTo>
                  <a:pt x="19" y="35"/>
                  <a:pt x="19" y="37"/>
                  <a:pt x="20" y="38"/>
                </a:cubicBezTo>
                <a:cubicBezTo>
                  <a:pt x="21" y="39"/>
                  <a:pt x="23" y="40"/>
                  <a:pt x="24" y="40"/>
                </a:cubicBezTo>
                <a:cubicBezTo>
                  <a:pt x="26" y="40"/>
                  <a:pt x="27" y="39"/>
                  <a:pt x="28" y="38"/>
                </a:cubicBezTo>
                <a:cubicBezTo>
                  <a:pt x="30" y="37"/>
                  <a:pt x="30" y="35"/>
                  <a:pt x="30" y="34"/>
                </a:cubicBezTo>
                <a:cubicBezTo>
                  <a:pt x="30" y="32"/>
                  <a:pt x="30" y="31"/>
                  <a:pt x="28" y="30"/>
                </a:cubicBezTo>
                <a:cubicBezTo>
                  <a:pt x="27" y="29"/>
                  <a:pt x="26" y="28"/>
                  <a:pt x="24" y="28"/>
                </a:cubicBezTo>
                <a:close/>
                <a:moveTo>
                  <a:pt x="27" y="31"/>
                </a:moveTo>
                <a:cubicBezTo>
                  <a:pt x="27" y="30"/>
                  <a:pt x="25" y="30"/>
                  <a:pt x="24" y="30"/>
                </a:cubicBezTo>
                <a:cubicBezTo>
                  <a:pt x="23" y="30"/>
                  <a:pt x="22" y="30"/>
                  <a:pt x="21" y="31"/>
                </a:cubicBezTo>
                <a:cubicBezTo>
                  <a:pt x="21" y="32"/>
                  <a:pt x="20" y="33"/>
                  <a:pt x="20" y="34"/>
                </a:cubicBezTo>
                <a:cubicBezTo>
                  <a:pt x="20" y="35"/>
                  <a:pt x="21" y="36"/>
                  <a:pt x="21" y="37"/>
                </a:cubicBezTo>
                <a:cubicBezTo>
                  <a:pt x="22" y="38"/>
                  <a:pt x="23" y="38"/>
                  <a:pt x="24" y="38"/>
                </a:cubicBezTo>
                <a:cubicBezTo>
                  <a:pt x="25" y="38"/>
                  <a:pt x="27" y="38"/>
                  <a:pt x="27" y="37"/>
                </a:cubicBezTo>
                <a:cubicBezTo>
                  <a:pt x="28" y="36"/>
                  <a:pt x="28" y="35"/>
                  <a:pt x="28" y="34"/>
                </a:cubicBezTo>
                <a:cubicBezTo>
                  <a:pt x="28" y="33"/>
                  <a:pt x="28" y="32"/>
                  <a:pt x="27" y="31"/>
                </a:cubicBezTo>
                <a:close/>
                <a:moveTo>
                  <a:pt x="35" y="23"/>
                </a:moveTo>
                <a:cubicBezTo>
                  <a:pt x="32" y="21"/>
                  <a:pt x="28" y="19"/>
                  <a:pt x="24" y="19"/>
                </a:cubicBezTo>
                <a:cubicBezTo>
                  <a:pt x="20" y="19"/>
                  <a:pt x="17" y="21"/>
                  <a:pt x="14" y="23"/>
                </a:cubicBezTo>
                <a:cubicBezTo>
                  <a:pt x="11" y="26"/>
                  <a:pt x="9" y="30"/>
                  <a:pt x="9" y="34"/>
                </a:cubicBezTo>
                <a:cubicBezTo>
                  <a:pt x="9" y="38"/>
                  <a:pt x="11" y="42"/>
                  <a:pt x="14" y="44"/>
                </a:cubicBezTo>
                <a:cubicBezTo>
                  <a:pt x="17" y="47"/>
                  <a:pt x="20" y="49"/>
                  <a:pt x="24" y="49"/>
                </a:cubicBezTo>
                <a:cubicBezTo>
                  <a:pt x="28" y="49"/>
                  <a:pt x="32" y="47"/>
                  <a:pt x="35" y="44"/>
                </a:cubicBezTo>
                <a:cubicBezTo>
                  <a:pt x="38" y="42"/>
                  <a:pt x="39" y="38"/>
                  <a:pt x="39" y="34"/>
                </a:cubicBezTo>
                <a:cubicBezTo>
                  <a:pt x="39" y="30"/>
                  <a:pt x="38" y="26"/>
                  <a:pt x="35" y="2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1" name="Freeform 300"/>
          <p:cNvSpPr>
            <a:spLocks noEditPoints="1"/>
          </p:cNvSpPr>
          <p:nvPr/>
        </p:nvSpPr>
        <p:spPr bwMode="auto">
          <a:xfrm>
            <a:off x="7754853" y="1752686"/>
            <a:ext cx="288117" cy="475829"/>
          </a:xfrm>
          <a:custGeom>
            <a:avLst/>
            <a:gdLst>
              <a:gd name="T0" fmla="*/ 31 w 56"/>
              <a:gd name="T1" fmla="*/ 1 h 92"/>
              <a:gd name="T2" fmla="*/ 34 w 56"/>
              <a:gd name="T3" fmla="*/ 22 h 92"/>
              <a:gd name="T4" fmla="*/ 30 w 56"/>
              <a:gd name="T5" fmla="*/ 35 h 92"/>
              <a:gd name="T6" fmla="*/ 38 w 56"/>
              <a:gd name="T7" fmla="*/ 34 h 92"/>
              <a:gd name="T8" fmla="*/ 44 w 56"/>
              <a:gd name="T9" fmla="*/ 24 h 92"/>
              <a:gd name="T10" fmla="*/ 45 w 56"/>
              <a:gd name="T11" fmla="*/ 6 h 92"/>
              <a:gd name="T12" fmla="*/ 56 w 56"/>
              <a:gd name="T13" fmla="*/ 29 h 92"/>
              <a:gd name="T14" fmla="*/ 43 w 56"/>
              <a:gd name="T15" fmla="*/ 52 h 92"/>
              <a:gd name="T16" fmla="*/ 44 w 56"/>
              <a:gd name="T17" fmla="*/ 55 h 92"/>
              <a:gd name="T18" fmla="*/ 47 w 56"/>
              <a:gd name="T19" fmla="*/ 57 h 92"/>
              <a:gd name="T20" fmla="*/ 47 w 56"/>
              <a:gd name="T21" fmla="*/ 66 h 92"/>
              <a:gd name="T22" fmla="*/ 47 w 56"/>
              <a:gd name="T23" fmla="*/ 67 h 92"/>
              <a:gd name="T24" fmla="*/ 47 w 56"/>
              <a:gd name="T25" fmla="*/ 77 h 92"/>
              <a:gd name="T26" fmla="*/ 45 w 56"/>
              <a:gd name="T27" fmla="*/ 78 h 92"/>
              <a:gd name="T28" fmla="*/ 11 w 56"/>
              <a:gd name="T29" fmla="*/ 81 h 92"/>
              <a:gd name="T30" fmla="*/ 9 w 56"/>
              <a:gd name="T31" fmla="*/ 75 h 92"/>
              <a:gd name="T32" fmla="*/ 10 w 56"/>
              <a:gd name="T33" fmla="*/ 70 h 92"/>
              <a:gd name="T34" fmla="*/ 9 w 56"/>
              <a:gd name="T35" fmla="*/ 65 h 92"/>
              <a:gd name="T36" fmla="*/ 11 w 56"/>
              <a:gd name="T37" fmla="*/ 58 h 92"/>
              <a:gd name="T38" fmla="*/ 14 w 56"/>
              <a:gd name="T39" fmla="*/ 58 h 92"/>
              <a:gd name="T40" fmla="*/ 4 w 56"/>
              <a:gd name="T41" fmla="*/ 43 h 92"/>
              <a:gd name="T42" fmla="*/ 8 w 56"/>
              <a:gd name="T43" fmla="*/ 9 h 92"/>
              <a:gd name="T44" fmla="*/ 36 w 56"/>
              <a:gd name="T45" fmla="*/ 83 h 92"/>
              <a:gd name="T46" fmla="*/ 28 w 56"/>
              <a:gd name="T47" fmla="*/ 92 h 92"/>
              <a:gd name="T48" fmla="*/ 36 w 56"/>
              <a:gd name="T49" fmla="*/ 83 h 92"/>
              <a:gd name="T50" fmla="*/ 15 w 56"/>
              <a:gd name="T51" fmla="*/ 74 h 92"/>
              <a:gd name="T52" fmla="*/ 15 w 56"/>
              <a:gd name="T53" fmla="*/ 75 h 92"/>
              <a:gd name="T54" fmla="*/ 42 w 56"/>
              <a:gd name="T55" fmla="*/ 72 h 92"/>
              <a:gd name="T56" fmla="*/ 42 w 56"/>
              <a:gd name="T57" fmla="*/ 61 h 92"/>
              <a:gd name="T58" fmla="*/ 15 w 56"/>
              <a:gd name="T59" fmla="*/ 64 h 92"/>
              <a:gd name="T60" fmla="*/ 42 w 56"/>
              <a:gd name="T61" fmla="*/ 62 h 92"/>
              <a:gd name="T62" fmla="*/ 42 w 56"/>
              <a:gd name="T63" fmla="*/ 6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92">
                <a:moveTo>
                  <a:pt x="28" y="0"/>
                </a:moveTo>
                <a:cubicBezTo>
                  <a:pt x="29" y="0"/>
                  <a:pt x="30" y="1"/>
                  <a:pt x="31" y="1"/>
                </a:cubicBezTo>
                <a:cubicBezTo>
                  <a:pt x="25" y="18"/>
                  <a:pt x="25" y="18"/>
                  <a:pt x="25" y="18"/>
                </a:cubicBezTo>
                <a:cubicBezTo>
                  <a:pt x="34" y="22"/>
                  <a:pt x="34" y="22"/>
                  <a:pt x="34" y="22"/>
                </a:cubicBezTo>
                <a:cubicBezTo>
                  <a:pt x="25" y="31"/>
                  <a:pt x="25" y="31"/>
                  <a:pt x="25" y="31"/>
                </a:cubicBezTo>
                <a:cubicBezTo>
                  <a:pt x="30" y="35"/>
                  <a:pt x="30" y="35"/>
                  <a:pt x="30" y="35"/>
                </a:cubicBezTo>
                <a:cubicBezTo>
                  <a:pt x="26" y="47"/>
                  <a:pt x="26" y="47"/>
                  <a:pt x="26" y="47"/>
                </a:cubicBezTo>
                <a:cubicBezTo>
                  <a:pt x="38" y="34"/>
                  <a:pt x="38" y="34"/>
                  <a:pt x="38" y="34"/>
                </a:cubicBezTo>
                <a:cubicBezTo>
                  <a:pt x="36" y="29"/>
                  <a:pt x="36" y="29"/>
                  <a:pt x="36" y="29"/>
                </a:cubicBezTo>
                <a:cubicBezTo>
                  <a:pt x="44" y="24"/>
                  <a:pt x="44" y="24"/>
                  <a:pt x="44" y="24"/>
                </a:cubicBezTo>
                <a:cubicBezTo>
                  <a:pt x="40" y="15"/>
                  <a:pt x="40" y="15"/>
                  <a:pt x="40" y="15"/>
                </a:cubicBezTo>
                <a:cubicBezTo>
                  <a:pt x="45" y="6"/>
                  <a:pt x="45" y="6"/>
                  <a:pt x="45" y="6"/>
                </a:cubicBezTo>
                <a:cubicBezTo>
                  <a:pt x="46" y="7"/>
                  <a:pt x="47" y="8"/>
                  <a:pt x="48" y="9"/>
                </a:cubicBezTo>
                <a:cubicBezTo>
                  <a:pt x="53" y="14"/>
                  <a:pt x="56" y="21"/>
                  <a:pt x="56" y="29"/>
                </a:cubicBezTo>
                <a:cubicBezTo>
                  <a:pt x="56" y="34"/>
                  <a:pt x="55" y="39"/>
                  <a:pt x="52" y="43"/>
                </a:cubicBezTo>
                <a:cubicBezTo>
                  <a:pt x="50" y="47"/>
                  <a:pt x="47" y="50"/>
                  <a:pt x="43" y="52"/>
                </a:cubicBezTo>
                <a:cubicBezTo>
                  <a:pt x="43" y="55"/>
                  <a:pt x="43" y="55"/>
                  <a:pt x="43" y="55"/>
                </a:cubicBezTo>
                <a:cubicBezTo>
                  <a:pt x="44" y="55"/>
                  <a:pt x="44" y="55"/>
                  <a:pt x="44" y="55"/>
                </a:cubicBezTo>
                <a:cubicBezTo>
                  <a:pt x="46" y="55"/>
                  <a:pt x="46" y="55"/>
                  <a:pt x="46" y="55"/>
                </a:cubicBezTo>
                <a:cubicBezTo>
                  <a:pt x="47" y="57"/>
                  <a:pt x="47" y="57"/>
                  <a:pt x="47" y="57"/>
                </a:cubicBezTo>
                <a:cubicBezTo>
                  <a:pt x="48" y="58"/>
                  <a:pt x="48" y="60"/>
                  <a:pt x="48" y="62"/>
                </a:cubicBezTo>
                <a:cubicBezTo>
                  <a:pt x="48" y="63"/>
                  <a:pt x="48" y="65"/>
                  <a:pt x="47" y="66"/>
                </a:cubicBezTo>
                <a:cubicBezTo>
                  <a:pt x="47" y="67"/>
                  <a:pt x="47" y="67"/>
                  <a:pt x="47" y="67"/>
                </a:cubicBezTo>
                <a:cubicBezTo>
                  <a:pt x="47" y="67"/>
                  <a:pt x="47" y="67"/>
                  <a:pt x="47" y="67"/>
                </a:cubicBezTo>
                <a:cubicBezTo>
                  <a:pt x="48" y="69"/>
                  <a:pt x="48" y="70"/>
                  <a:pt x="48" y="72"/>
                </a:cubicBezTo>
                <a:cubicBezTo>
                  <a:pt x="48" y="74"/>
                  <a:pt x="48" y="75"/>
                  <a:pt x="47" y="77"/>
                </a:cubicBezTo>
                <a:cubicBezTo>
                  <a:pt x="46" y="78"/>
                  <a:pt x="46" y="78"/>
                  <a:pt x="46" y="78"/>
                </a:cubicBezTo>
                <a:cubicBezTo>
                  <a:pt x="45" y="78"/>
                  <a:pt x="45" y="78"/>
                  <a:pt x="45" y="78"/>
                </a:cubicBezTo>
                <a:cubicBezTo>
                  <a:pt x="13" y="81"/>
                  <a:pt x="13" y="81"/>
                  <a:pt x="13" y="81"/>
                </a:cubicBezTo>
                <a:cubicBezTo>
                  <a:pt x="11" y="81"/>
                  <a:pt x="11" y="81"/>
                  <a:pt x="11" y="81"/>
                </a:cubicBezTo>
                <a:cubicBezTo>
                  <a:pt x="10" y="79"/>
                  <a:pt x="10" y="79"/>
                  <a:pt x="10" y="79"/>
                </a:cubicBezTo>
                <a:cubicBezTo>
                  <a:pt x="9" y="78"/>
                  <a:pt x="9" y="77"/>
                  <a:pt x="9" y="75"/>
                </a:cubicBezTo>
                <a:cubicBezTo>
                  <a:pt x="9" y="73"/>
                  <a:pt x="9" y="72"/>
                  <a:pt x="10" y="70"/>
                </a:cubicBezTo>
                <a:cubicBezTo>
                  <a:pt x="10" y="70"/>
                  <a:pt x="10" y="70"/>
                  <a:pt x="10" y="70"/>
                </a:cubicBezTo>
                <a:cubicBezTo>
                  <a:pt x="10" y="69"/>
                  <a:pt x="10" y="69"/>
                  <a:pt x="10" y="69"/>
                </a:cubicBezTo>
                <a:cubicBezTo>
                  <a:pt x="9" y="68"/>
                  <a:pt x="9" y="66"/>
                  <a:pt x="9" y="65"/>
                </a:cubicBezTo>
                <a:cubicBezTo>
                  <a:pt x="9" y="63"/>
                  <a:pt x="9" y="61"/>
                  <a:pt x="10" y="60"/>
                </a:cubicBezTo>
                <a:cubicBezTo>
                  <a:pt x="11" y="58"/>
                  <a:pt x="11" y="58"/>
                  <a:pt x="11" y="58"/>
                </a:cubicBezTo>
                <a:cubicBezTo>
                  <a:pt x="12" y="58"/>
                  <a:pt x="12" y="58"/>
                  <a:pt x="12" y="58"/>
                </a:cubicBezTo>
                <a:cubicBezTo>
                  <a:pt x="14" y="58"/>
                  <a:pt x="14" y="58"/>
                  <a:pt x="14" y="58"/>
                </a:cubicBezTo>
                <a:cubicBezTo>
                  <a:pt x="14" y="53"/>
                  <a:pt x="14" y="53"/>
                  <a:pt x="14" y="53"/>
                </a:cubicBezTo>
                <a:cubicBezTo>
                  <a:pt x="10" y="50"/>
                  <a:pt x="6" y="47"/>
                  <a:pt x="4" y="43"/>
                </a:cubicBezTo>
                <a:cubicBezTo>
                  <a:pt x="1" y="39"/>
                  <a:pt x="0" y="34"/>
                  <a:pt x="0" y="29"/>
                </a:cubicBezTo>
                <a:cubicBezTo>
                  <a:pt x="0" y="21"/>
                  <a:pt x="3" y="14"/>
                  <a:pt x="8" y="9"/>
                </a:cubicBezTo>
                <a:cubicBezTo>
                  <a:pt x="13" y="4"/>
                  <a:pt x="20" y="0"/>
                  <a:pt x="28" y="0"/>
                </a:cubicBezTo>
                <a:close/>
                <a:moveTo>
                  <a:pt x="36" y="83"/>
                </a:moveTo>
                <a:cubicBezTo>
                  <a:pt x="36" y="83"/>
                  <a:pt x="36" y="84"/>
                  <a:pt x="36" y="84"/>
                </a:cubicBezTo>
                <a:cubicBezTo>
                  <a:pt x="36" y="88"/>
                  <a:pt x="33" y="92"/>
                  <a:pt x="28" y="92"/>
                </a:cubicBezTo>
                <a:cubicBezTo>
                  <a:pt x="24" y="92"/>
                  <a:pt x="21" y="89"/>
                  <a:pt x="20" y="85"/>
                </a:cubicBezTo>
                <a:cubicBezTo>
                  <a:pt x="36" y="83"/>
                  <a:pt x="36" y="83"/>
                  <a:pt x="36" y="83"/>
                </a:cubicBezTo>
                <a:close/>
                <a:moveTo>
                  <a:pt x="42" y="72"/>
                </a:moveTo>
                <a:cubicBezTo>
                  <a:pt x="15" y="74"/>
                  <a:pt x="15" y="74"/>
                  <a:pt x="15" y="74"/>
                </a:cubicBezTo>
                <a:cubicBezTo>
                  <a:pt x="15" y="74"/>
                  <a:pt x="15" y="75"/>
                  <a:pt x="15" y="75"/>
                </a:cubicBezTo>
                <a:cubicBezTo>
                  <a:pt x="15" y="75"/>
                  <a:pt x="15" y="75"/>
                  <a:pt x="15" y="75"/>
                </a:cubicBezTo>
                <a:cubicBezTo>
                  <a:pt x="42" y="73"/>
                  <a:pt x="42" y="73"/>
                  <a:pt x="42" y="73"/>
                </a:cubicBezTo>
                <a:cubicBezTo>
                  <a:pt x="42" y="73"/>
                  <a:pt x="42" y="72"/>
                  <a:pt x="42" y="72"/>
                </a:cubicBezTo>
                <a:cubicBezTo>
                  <a:pt x="42" y="72"/>
                  <a:pt x="42" y="72"/>
                  <a:pt x="42" y="72"/>
                </a:cubicBezTo>
                <a:close/>
                <a:moveTo>
                  <a:pt x="42" y="61"/>
                </a:moveTo>
                <a:cubicBezTo>
                  <a:pt x="15" y="63"/>
                  <a:pt x="15" y="63"/>
                  <a:pt x="15" y="63"/>
                </a:cubicBezTo>
                <a:cubicBezTo>
                  <a:pt x="15" y="64"/>
                  <a:pt x="15" y="64"/>
                  <a:pt x="15" y="64"/>
                </a:cubicBezTo>
                <a:cubicBezTo>
                  <a:pt x="15" y="64"/>
                  <a:pt x="15" y="65"/>
                  <a:pt x="15" y="65"/>
                </a:cubicBezTo>
                <a:cubicBezTo>
                  <a:pt x="42" y="62"/>
                  <a:pt x="42" y="62"/>
                  <a:pt x="42" y="62"/>
                </a:cubicBezTo>
                <a:cubicBezTo>
                  <a:pt x="42" y="62"/>
                  <a:pt x="42" y="62"/>
                  <a:pt x="42" y="62"/>
                </a:cubicBezTo>
                <a:cubicBezTo>
                  <a:pt x="42" y="61"/>
                  <a:pt x="42" y="61"/>
                  <a:pt x="42" y="6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2" name="Freeform 301"/>
          <p:cNvSpPr>
            <a:spLocks noEditPoints="1"/>
          </p:cNvSpPr>
          <p:nvPr/>
        </p:nvSpPr>
        <p:spPr bwMode="auto">
          <a:xfrm>
            <a:off x="7800690" y="1034577"/>
            <a:ext cx="222636" cy="464916"/>
          </a:xfrm>
          <a:custGeom>
            <a:avLst/>
            <a:gdLst>
              <a:gd name="T0" fmla="*/ 2 w 43"/>
              <a:gd name="T1" fmla="*/ 51 h 90"/>
              <a:gd name="T2" fmla="*/ 5 w 43"/>
              <a:gd name="T3" fmla="*/ 7 h 90"/>
              <a:gd name="T4" fmla="*/ 10 w 43"/>
              <a:gd name="T5" fmla="*/ 4 h 90"/>
              <a:gd name="T6" fmla="*/ 14 w 43"/>
              <a:gd name="T7" fmla="*/ 2 h 90"/>
              <a:gd name="T8" fmla="*/ 20 w 43"/>
              <a:gd name="T9" fmla="*/ 0 h 90"/>
              <a:gd name="T10" fmla="*/ 30 w 43"/>
              <a:gd name="T11" fmla="*/ 2 h 90"/>
              <a:gd name="T12" fmla="*/ 31 w 43"/>
              <a:gd name="T13" fmla="*/ 4 h 90"/>
              <a:gd name="T14" fmla="*/ 33 w 43"/>
              <a:gd name="T15" fmla="*/ 4 h 90"/>
              <a:gd name="T16" fmla="*/ 38 w 43"/>
              <a:gd name="T17" fmla="*/ 7 h 90"/>
              <a:gd name="T18" fmla="*/ 41 w 43"/>
              <a:gd name="T19" fmla="*/ 51 h 90"/>
              <a:gd name="T20" fmla="*/ 43 w 43"/>
              <a:gd name="T21" fmla="*/ 60 h 90"/>
              <a:gd name="T22" fmla="*/ 36 w 43"/>
              <a:gd name="T23" fmla="*/ 69 h 90"/>
              <a:gd name="T24" fmla="*/ 36 w 43"/>
              <a:gd name="T25" fmla="*/ 87 h 90"/>
              <a:gd name="T26" fmla="*/ 27 w 43"/>
              <a:gd name="T27" fmla="*/ 87 h 90"/>
              <a:gd name="T28" fmla="*/ 16 w 43"/>
              <a:gd name="T29" fmla="*/ 87 h 90"/>
              <a:gd name="T30" fmla="*/ 8 w 43"/>
              <a:gd name="T31" fmla="*/ 87 h 90"/>
              <a:gd name="T32" fmla="*/ 8 w 43"/>
              <a:gd name="T33" fmla="*/ 69 h 90"/>
              <a:gd name="T34" fmla="*/ 0 w 43"/>
              <a:gd name="T35" fmla="*/ 51 h 90"/>
              <a:gd name="T36" fmla="*/ 32 w 43"/>
              <a:gd name="T37" fmla="*/ 51 h 90"/>
              <a:gd name="T38" fmla="*/ 36 w 43"/>
              <a:gd name="T39" fmla="*/ 12 h 90"/>
              <a:gd name="T40" fmla="*/ 35 w 43"/>
              <a:gd name="T41" fmla="*/ 10 h 90"/>
              <a:gd name="T42" fmla="*/ 32 w 43"/>
              <a:gd name="T43" fmla="*/ 9 h 90"/>
              <a:gd name="T44" fmla="*/ 11 w 43"/>
              <a:gd name="T45" fmla="*/ 51 h 90"/>
              <a:gd name="T46" fmla="*/ 10 w 43"/>
              <a:gd name="T47" fmla="*/ 9 h 90"/>
              <a:gd name="T48" fmla="*/ 8 w 43"/>
              <a:gd name="T49" fmla="*/ 10 h 90"/>
              <a:gd name="T50" fmla="*/ 7 w 43"/>
              <a:gd name="T51" fmla="*/ 51 h 90"/>
              <a:gd name="T52" fmla="*/ 24 w 43"/>
              <a:gd name="T53" fmla="*/ 51 h 90"/>
              <a:gd name="T54" fmla="*/ 24 w 43"/>
              <a:gd name="T55" fmla="*/ 8 h 90"/>
              <a:gd name="T56" fmla="*/ 23 w 43"/>
              <a:gd name="T57" fmla="*/ 8 h 90"/>
              <a:gd name="T58" fmla="*/ 19 w 43"/>
              <a:gd name="T59" fmla="*/ 8 h 90"/>
              <a:gd name="T60" fmla="*/ 19 w 43"/>
              <a:gd name="T61" fmla="*/ 9 h 90"/>
              <a:gd name="T62" fmla="*/ 23 w 43"/>
              <a:gd name="T63" fmla="*/ 81 h 90"/>
              <a:gd name="T64" fmla="*/ 30 w 43"/>
              <a:gd name="T65" fmla="*/ 75 h 90"/>
              <a:gd name="T66" fmla="*/ 23 w 43"/>
              <a:gd name="T67" fmla="*/ 81 h 90"/>
              <a:gd name="T68" fmla="*/ 27 w 43"/>
              <a:gd name="T69" fmla="*/ 81 h 90"/>
              <a:gd name="T70" fmla="*/ 30 w 43"/>
              <a:gd name="T71" fmla="*/ 80 h 90"/>
              <a:gd name="T72" fmla="*/ 30 w 43"/>
              <a:gd name="T73" fmla="*/ 74 h 90"/>
              <a:gd name="T74" fmla="*/ 25 w 43"/>
              <a:gd name="T75" fmla="*/ 72 h 90"/>
              <a:gd name="T76" fmla="*/ 13 w 43"/>
              <a:gd name="T77" fmla="*/ 80 h 90"/>
              <a:gd name="T78" fmla="*/ 21 w 43"/>
              <a:gd name="T79" fmla="*/ 72 h 90"/>
              <a:gd name="T80" fmla="*/ 13 w 43"/>
              <a:gd name="T81" fmla="*/ 7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 h="90">
                <a:moveTo>
                  <a:pt x="0" y="51"/>
                </a:moveTo>
                <a:cubicBezTo>
                  <a:pt x="2" y="51"/>
                  <a:pt x="2" y="51"/>
                  <a:pt x="2" y="51"/>
                </a:cubicBezTo>
                <a:cubicBezTo>
                  <a:pt x="2" y="12"/>
                  <a:pt x="2" y="12"/>
                  <a:pt x="2" y="12"/>
                </a:cubicBezTo>
                <a:cubicBezTo>
                  <a:pt x="2" y="10"/>
                  <a:pt x="3" y="8"/>
                  <a:pt x="5" y="7"/>
                </a:cubicBezTo>
                <a:cubicBezTo>
                  <a:pt x="5" y="7"/>
                  <a:pt x="5" y="7"/>
                  <a:pt x="5" y="7"/>
                </a:cubicBezTo>
                <a:cubicBezTo>
                  <a:pt x="6" y="5"/>
                  <a:pt x="8" y="4"/>
                  <a:pt x="10" y="4"/>
                </a:cubicBezTo>
                <a:cubicBezTo>
                  <a:pt x="12" y="4"/>
                  <a:pt x="12" y="4"/>
                  <a:pt x="12" y="4"/>
                </a:cubicBezTo>
                <a:cubicBezTo>
                  <a:pt x="13" y="4"/>
                  <a:pt x="13" y="3"/>
                  <a:pt x="14" y="2"/>
                </a:cubicBezTo>
                <a:cubicBezTo>
                  <a:pt x="14" y="2"/>
                  <a:pt x="14" y="2"/>
                  <a:pt x="14" y="2"/>
                </a:cubicBezTo>
                <a:cubicBezTo>
                  <a:pt x="15" y="1"/>
                  <a:pt x="18" y="0"/>
                  <a:pt x="20" y="0"/>
                </a:cubicBezTo>
                <a:cubicBezTo>
                  <a:pt x="23" y="0"/>
                  <a:pt x="23" y="0"/>
                  <a:pt x="23" y="0"/>
                </a:cubicBezTo>
                <a:cubicBezTo>
                  <a:pt x="26" y="0"/>
                  <a:pt x="28" y="1"/>
                  <a:pt x="30" y="2"/>
                </a:cubicBezTo>
                <a:cubicBezTo>
                  <a:pt x="31" y="3"/>
                  <a:pt x="31" y="3"/>
                  <a:pt x="31" y="3"/>
                </a:cubicBezTo>
                <a:cubicBezTo>
                  <a:pt x="31" y="4"/>
                  <a:pt x="31" y="4"/>
                  <a:pt x="31" y="4"/>
                </a:cubicBezTo>
                <a:cubicBezTo>
                  <a:pt x="31" y="4"/>
                  <a:pt x="31" y="4"/>
                  <a:pt x="31" y="4"/>
                </a:cubicBezTo>
                <a:cubicBezTo>
                  <a:pt x="33" y="4"/>
                  <a:pt x="33" y="4"/>
                  <a:pt x="33" y="4"/>
                </a:cubicBezTo>
                <a:cubicBezTo>
                  <a:pt x="35" y="4"/>
                  <a:pt x="37" y="5"/>
                  <a:pt x="38" y="7"/>
                </a:cubicBezTo>
                <a:cubicBezTo>
                  <a:pt x="38" y="7"/>
                  <a:pt x="38" y="7"/>
                  <a:pt x="38" y="7"/>
                </a:cubicBezTo>
                <a:cubicBezTo>
                  <a:pt x="40" y="8"/>
                  <a:pt x="41" y="10"/>
                  <a:pt x="41" y="12"/>
                </a:cubicBezTo>
                <a:cubicBezTo>
                  <a:pt x="41" y="51"/>
                  <a:pt x="41" y="51"/>
                  <a:pt x="41" y="51"/>
                </a:cubicBezTo>
                <a:cubicBezTo>
                  <a:pt x="43" y="51"/>
                  <a:pt x="43" y="51"/>
                  <a:pt x="43" y="51"/>
                </a:cubicBezTo>
                <a:cubicBezTo>
                  <a:pt x="43" y="60"/>
                  <a:pt x="43" y="60"/>
                  <a:pt x="43" y="60"/>
                </a:cubicBezTo>
                <a:cubicBezTo>
                  <a:pt x="36" y="69"/>
                  <a:pt x="36" y="69"/>
                  <a:pt x="36" y="69"/>
                </a:cubicBezTo>
                <a:cubicBezTo>
                  <a:pt x="36" y="69"/>
                  <a:pt x="36" y="69"/>
                  <a:pt x="36" y="69"/>
                </a:cubicBezTo>
                <a:cubicBezTo>
                  <a:pt x="36" y="84"/>
                  <a:pt x="36" y="84"/>
                  <a:pt x="36" y="84"/>
                </a:cubicBezTo>
                <a:cubicBezTo>
                  <a:pt x="36" y="87"/>
                  <a:pt x="36" y="87"/>
                  <a:pt x="36" y="87"/>
                </a:cubicBezTo>
                <a:cubicBezTo>
                  <a:pt x="33" y="87"/>
                  <a:pt x="33" y="87"/>
                  <a:pt x="33" y="87"/>
                </a:cubicBezTo>
                <a:cubicBezTo>
                  <a:pt x="27" y="87"/>
                  <a:pt x="27" y="87"/>
                  <a:pt x="27" y="87"/>
                </a:cubicBezTo>
                <a:cubicBezTo>
                  <a:pt x="26" y="89"/>
                  <a:pt x="24" y="90"/>
                  <a:pt x="21" y="90"/>
                </a:cubicBezTo>
                <a:cubicBezTo>
                  <a:pt x="19" y="90"/>
                  <a:pt x="17" y="89"/>
                  <a:pt x="16" y="87"/>
                </a:cubicBezTo>
                <a:cubicBezTo>
                  <a:pt x="11" y="87"/>
                  <a:pt x="11" y="87"/>
                  <a:pt x="11" y="87"/>
                </a:cubicBezTo>
                <a:cubicBezTo>
                  <a:pt x="8" y="87"/>
                  <a:pt x="8" y="87"/>
                  <a:pt x="8" y="87"/>
                </a:cubicBezTo>
                <a:cubicBezTo>
                  <a:pt x="8" y="84"/>
                  <a:pt x="8" y="84"/>
                  <a:pt x="8" y="84"/>
                </a:cubicBezTo>
                <a:cubicBezTo>
                  <a:pt x="8" y="69"/>
                  <a:pt x="8" y="69"/>
                  <a:pt x="8" y="69"/>
                </a:cubicBezTo>
                <a:cubicBezTo>
                  <a:pt x="0" y="60"/>
                  <a:pt x="0" y="60"/>
                  <a:pt x="0" y="60"/>
                </a:cubicBezTo>
                <a:cubicBezTo>
                  <a:pt x="0" y="51"/>
                  <a:pt x="0" y="51"/>
                  <a:pt x="0" y="51"/>
                </a:cubicBezTo>
                <a:close/>
                <a:moveTo>
                  <a:pt x="32" y="9"/>
                </a:moveTo>
                <a:cubicBezTo>
                  <a:pt x="32" y="51"/>
                  <a:pt x="32" y="51"/>
                  <a:pt x="32" y="51"/>
                </a:cubicBezTo>
                <a:cubicBezTo>
                  <a:pt x="36" y="51"/>
                  <a:pt x="36" y="51"/>
                  <a:pt x="36" y="51"/>
                </a:cubicBezTo>
                <a:cubicBezTo>
                  <a:pt x="36" y="12"/>
                  <a:pt x="36" y="12"/>
                  <a:pt x="36" y="12"/>
                </a:cubicBezTo>
                <a:cubicBezTo>
                  <a:pt x="36" y="11"/>
                  <a:pt x="35" y="11"/>
                  <a:pt x="35" y="10"/>
                </a:cubicBezTo>
                <a:cubicBezTo>
                  <a:pt x="35" y="10"/>
                  <a:pt x="35" y="10"/>
                  <a:pt x="35" y="10"/>
                </a:cubicBezTo>
                <a:cubicBezTo>
                  <a:pt x="35" y="10"/>
                  <a:pt x="34" y="9"/>
                  <a:pt x="33" y="9"/>
                </a:cubicBezTo>
                <a:cubicBezTo>
                  <a:pt x="32" y="9"/>
                  <a:pt x="32" y="9"/>
                  <a:pt x="32" y="9"/>
                </a:cubicBezTo>
                <a:close/>
                <a:moveTo>
                  <a:pt x="7" y="51"/>
                </a:moveTo>
                <a:cubicBezTo>
                  <a:pt x="11" y="51"/>
                  <a:pt x="11" y="51"/>
                  <a:pt x="11" y="51"/>
                </a:cubicBezTo>
                <a:cubicBezTo>
                  <a:pt x="11" y="9"/>
                  <a:pt x="11" y="9"/>
                  <a:pt x="11" y="9"/>
                </a:cubicBezTo>
                <a:cubicBezTo>
                  <a:pt x="10" y="9"/>
                  <a:pt x="10" y="9"/>
                  <a:pt x="10" y="9"/>
                </a:cubicBezTo>
                <a:cubicBezTo>
                  <a:pt x="9" y="9"/>
                  <a:pt x="8" y="10"/>
                  <a:pt x="8" y="10"/>
                </a:cubicBezTo>
                <a:cubicBezTo>
                  <a:pt x="8" y="10"/>
                  <a:pt x="8" y="10"/>
                  <a:pt x="8" y="10"/>
                </a:cubicBezTo>
                <a:cubicBezTo>
                  <a:pt x="8" y="11"/>
                  <a:pt x="7" y="11"/>
                  <a:pt x="7" y="12"/>
                </a:cubicBezTo>
                <a:cubicBezTo>
                  <a:pt x="7" y="51"/>
                  <a:pt x="7" y="51"/>
                  <a:pt x="7" y="51"/>
                </a:cubicBezTo>
                <a:close/>
                <a:moveTo>
                  <a:pt x="19" y="51"/>
                </a:moveTo>
                <a:cubicBezTo>
                  <a:pt x="24" y="51"/>
                  <a:pt x="24" y="51"/>
                  <a:pt x="24" y="51"/>
                </a:cubicBezTo>
                <a:cubicBezTo>
                  <a:pt x="24" y="9"/>
                  <a:pt x="24" y="9"/>
                  <a:pt x="24" y="9"/>
                </a:cubicBezTo>
                <a:cubicBezTo>
                  <a:pt x="24" y="9"/>
                  <a:pt x="24" y="8"/>
                  <a:pt x="24" y="8"/>
                </a:cubicBezTo>
                <a:cubicBezTo>
                  <a:pt x="24" y="8"/>
                  <a:pt x="24" y="8"/>
                  <a:pt x="24" y="8"/>
                </a:cubicBezTo>
                <a:cubicBezTo>
                  <a:pt x="24" y="8"/>
                  <a:pt x="24" y="8"/>
                  <a:pt x="23" y="8"/>
                </a:cubicBezTo>
                <a:cubicBezTo>
                  <a:pt x="20" y="8"/>
                  <a:pt x="20" y="8"/>
                  <a:pt x="20" y="8"/>
                </a:cubicBezTo>
                <a:cubicBezTo>
                  <a:pt x="20" y="8"/>
                  <a:pt x="19" y="8"/>
                  <a:pt x="19" y="8"/>
                </a:cubicBezTo>
                <a:cubicBezTo>
                  <a:pt x="19" y="8"/>
                  <a:pt x="19" y="8"/>
                  <a:pt x="19" y="8"/>
                </a:cubicBezTo>
                <a:cubicBezTo>
                  <a:pt x="19" y="8"/>
                  <a:pt x="19" y="9"/>
                  <a:pt x="19" y="9"/>
                </a:cubicBezTo>
                <a:cubicBezTo>
                  <a:pt x="19" y="51"/>
                  <a:pt x="19" y="51"/>
                  <a:pt x="19" y="51"/>
                </a:cubicBezTo>
                <a:close/>
                <a:moveTo>
                  <a:pt x="23" y="81"/>
                </a:moveTo>
                <a:cubicBezTo>
                  <a:pt x="30" y="78"/>
                  <a:pt x="30" y="78"/>
                  <a:pt x="30" y="78"/>
                </a:cubicBezTo>
                <a:cubicBezTo>
                  <a:pt x="30" y="75"/>
                  <a:pt x="30" y="75"/>
                  <a:pt x="30" y="75"/>
                </a:cubicBezTo>
                <a:cubicBezTo>
                  <a:pt x="15" y="81"/>
                  <a:pt x="15" y="81"/>
                  <a:pt x="15" y="81"/>
                </a:cubicBezTo>
                <a:cubicBezTo>
                  <a:pt x="23" y="81"/>
                  <a:pt x="23" y="81"/>
                  <a:pt x="23" y="81"/>
                </a:cubicBezTo>
                <a:close/>
                <a:moveTo>
                  <a:pt x="30" y="80"/>
                </a:moveTo>
                <a:cubicBezTo>
                  <a:pt x="27" y="81"/>
                  <a:pt x="27" y="81"/>
                  <a:pt x="27" y="81"/>
                </a:cubicBezTo>
                <a:cubicBezTo>
                  <a:pt x="30" y="81"/>
                  <a:pt x="30" y="81"/>
                  <a:pt x="30" y="81"/>
                </a:cubicBezTo>
                <a:cubicBezTo>
                  <a:pt x="30" y="80"/>
                  <a:pt x="30" y="80"/>
                  <a:pt x="30" y="80"/>
                </a:cubicBezTo>
                <a:close/>
                <a:moveTo>
                  <a:pt x="13" y="80"/>
                </a:moveTo>
                <a:cubicBezTo>
                  <a:pt x="30" y="74"/>
                  <a:pt x="30" y="74"/>
                  <a:pt x="30" y="74"/>
                </a:cubicBezTo>
                <a:cubicBezTo>
                  <a:pt x="30" y="72"/>
                  <a:pt x="30" y="72"/>
                  <a:pt x="30" y="72"/>
                </a:cubicBezTo>
                <a:cubicBezTo>
                  <a:pt x="25" y="72"/>
                  <a:pt x="25" y="72"/>
                  <a:pt x="25" y="72"/>
                </a:cubicBezTo>
                <a:cubicBezTo>
                  <a:pt x="13" y="77"/>
                  <a:pt x="13" y="77"/>
                  <a:pt x="13" y="77"/>
                </a:cubicBezTo>
                <a:cubicBezTo>
                  <a:pt x="13" y="80"/>
                  <a:pt x="13" y="80"/>
                  <a:pt x="13" y="80"/>
                </a:cubicBezTo>
                <a:close/>
                <a:moveTo>
                  <a:pt x="13" y="75"/>
                </a:moveTo>
                <a:cubicBezTo>
                  <a:pt x="21" y="72"/>
                  <a:pt x="21" y="72"/>
                  <a:pt x="21" y="72"/>
                </a:cubicBezTo>
                <a:cubicBezTo>
                  <a:pt x="13" y="72"/>
                  <a:pt x="13" y="72"/>
                  <a:pt x="13" y="72"/>
                </a:cubicBezTo>
                <a:lnTo>
                  <a:pt x="13" y="7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3" name="Freeform 302"/>
          <p:cNvSpPr>
            <a:spLocks noEditPoints="1"/>
          </p:cNvSpPr>
          <p:nvPr/>
        </p:nvSpPr>
        <p:spPr bwMode="auto">
          <a:xfrm>
            <a:off x="7778863" y="2507901"/>
            <a:ext cx="275020" cy="429993"/>
          </a:xfrm>
          <a:custGeom>
            <a:avLst/>
            <a:gdLst>
              <a:gd name="T0" fmla="*/ 4 w 53"/>
              <a:gd name="T1" fmla="*/ 37 h 83"/>
              <a:gd name="T2" fmla="*/ 0 w 53"/>
              <a:gd name="T3" fmla="*/ 23 h 83"/>
              <a:gd name="T4" fmla="*/ 0 w 53"/>
              <a:gd name="T5" fmla="*/ 8 h 83"/>
              <a:gd name="T6" fmla="*/ 3 w 53"/>
              <a:gd name="T7" fmla="*/ 5 h 83"/>
              <a:gd name="T8" fmla="*/ 5 w 53"/>
              <a:gd name="T9" fmla="*/ 2 h 83"/>
              <a:gd name="T10" fmla="*/ 12 w 53"/>
              <a:gd name="T11" fmla="*/ 5 h 83"/>
              <a:gd name="T12" fmla="*/ 17 w 53"/>
              <a:gd name="T13" fmla="*/ 2 h 83"/>
              <a:gd name="T14" fmla="*/ 24 w 53"/>
              <a:gd name="T15" fmla="*/ 5 h 83"/>
              <a:gd name="T16" fmla="*/ 29 w 53"/>
              <a:gd name="T17" fmla="*/ 2 h 83"/>
              <a:gd name="T18" fmla="*/ 36 w 53"/>
              <a:gd name="T19" fmla="*/ 5 h 83"/>
              <a:gd name="T20" fmla="*/ 41 w 53"/>
              <a:gd name="T21" fmla="*/ 2 h 83"/>
              <a:gd name="T22" fmla="*/ 48 w 53"/>
              <a:gd name="T23" fmla="*/ 5 h 83"/>
              <a:gd name="T24" fmla="*/ 53 w 53"/>
              <a:gd name="T25" fmla="*/ 5 h 83"/>
              <a:gd name="T26" fmla="*/ 53 w 53"/>
              <a:gd name="T27" fmla="*/ 23 h 83"/>
              <a:gd name="T28" fmla="*/ 53 w 53"/>
              <a:gd name="T29" fmla="*/ 23 h 83"/>
              <a:gd name="T30" fmla="*/ 49 w 53"/>
              <a:gd name="T31" fmla="*/ 37 h 83"/>
              <a:gd name="T32" fmla="*/ 51 w 53"/>
              <a:gd name="T33" fmla="*/ 48 h 83"/>
              <a:gd name="T34" fmla="*/ 43 w 53"/>
              <a:gd name="T35" fmla="*/ 59 h 83"/>
              <a:gd name="T36" fmla="*/ 43 w 53"/>
              <a:gd name="T37" fmla="*/ 79 h 83"/>
              <a:gd name="T38" fmla="*/ 32 w 53"/>
              <a:gd name="T39" fmla="*/ 79 h 83"/>
              <a:gd name="T40" fmla="*/ 20 w 53"/>
              <a:gd name="T41" fmla="*/ 79 h 83"/>
              <a:gd name="T42" fmla="*/ 10 w 53"/>
              <a:gd name="T43" fmla="*/ 79 h 83"/>
              <a:gd name="T44" fmla="*/ 10 w 53"/>
              <a:gd name="T45" fmla="*/ 59 h 83"/>
              <a:gd name="T46" fmla="*/ 1 w 53"/>
              <a:gd name="T47" fmla="*/ 37 h 83"/>
              <a:gd name="T48" fmla="*/ 42 w 53"/>
              <a:gd name="T49" fmla="*/ 37 h 83"/>
              <a:gd name="T50" fmla="*/ 46 w 53"/>
              <a:gd name="T51" fmla="*/ 23 h 83"/>
              <a:gd name="T52" fmla="*/ 7 w 53"/>
              <a:gd name="T53" fmla="*/ 11 h 83"/>
              <a:gd name="T54" fmla="*/ 9 w 53"/>
              <a:gd name="T55" fmla="*/ 33 h 83"/>
              <a:gd name="T56" fmla="*/ 26 w 53"/>
              <a:gd name="T57" fmla="*/ 73 h 83"/>
              <a:gd name="T58" fmla="*/ 36 w 53"/>
              <a:gd name="T59" fmla="*/ 65 h 83"/>
              <a:gd name="T60" fmla="*/ 26 w 53"/>
              <a:gd name="T61" fmla="*/ 73 h 83"/>
              <a:gd name="T62" fmla="*/ 30 w 53"/>
              <a:gd name="T63" fmla="*/ 73 h 83"/>
              <a:gd name="T64" fmla="*/ 36 w 53"/>
              <a:gd name="T65" fmla="*/ 70 h 83"/>
              <a:gd name="T66" fmla="*/ 36 w 53"/>
              <a:gd name="T67" fmla="*/ 63 h 83"/>
              <a:gd name="T68" fmla="*/ 30 w 53"/>
              <a:gd name="T69" fmla="*/ 62 h 83"/>
              <a:gd name="T70" fmla="*/ 16 w 53"/>
              <a:gd name="T71" fmla="*/ 71 h 83"/>
              <a:gd name="T72" fmla="*/ 26 w 53"/>
              <a:gd name="T73" fmla="*/ 62 h 83"/>
              <a:gd name="T74" fmla="*/ 16 w 53"/>
              <a:gd name="T75" fmla="*/ 6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83">
                <a:moveTo>
                  <a:pt x="1" y="37"/>
                </a:moveTo>
                <a:cubicBezTo>
                  <a:pt x="4" y="37"/>
                  <a:pt x="4" y="37"/>
                  <a:pt x="4" y="37"/>
                </a:cubicBezTo>
                <a:cubicBezTo>
                  <a:pt x="4" y="36"/>
                  <a:pt x="4" y="36"/>
                  <a:pt x="4" y="36"/>
                </a:cubicBezTo>
                <a:cubicBezTo>
                  <a:pt x="2" y="33"/>
                  <a:pt x="1" y="29"/>
                  <a:pt x="0" y="23"/>
                </a:cubicBezTo>
                <a:cubicBezTo>
                  <a:pt x="0" y="23"/>
                  <a:pt x="0" y="23"/>
                  <a:pt x="0" y="23"/>
                </a:cubicBezTo>
                <a:cubicBezTo>
                  <a:pt x="0" y="8"/>
                  <a:pt x="0" y="8"/>
                  <a:pt x="0" y="8"/>
                </a:cubicBezTo>
                <a:cubicBezTo>
                  <a:pt x="0" y="5"/>
                  <a:pt x="0" y="5"/>
                  <a:pt x="0" y="5"/>
                </a:cubicBezTo>
                <a:cubicBezTo>
                  <a:pt x="3" y="5"/>
                  <a:pt x="3" y="5"/>
                  <a:pt x="3" y="5"/>
                </a:cubicBezTo>
                <a:cubicBezTo>
                  <a:pt x="5" y="5"/>
                  <a:pt x="5" y="5"/>
                  <a:pt x="5" y="5"/>
                </a:cubicBezTo>
                <a:cubicBezTo>
                  <a:pt x="5" y="2"/>
                  <a:pt x="5" y="2"/>
                  <a:pt x="5" y="2"/>
                </a:cubicBezTo>
                <a:cubicBezTo>
                  <a:pt x="8" y="0"/>
                  <a:pt x="10" y="1"/>
                  <a:pt x="12" y="2"/>
                </a:cubicBezTo>
                <a:cubicBezTo>
                  <a:pt x="12" y="5"/>
                  <a:pt x="12" y="5"/>
                  <a:pt x="12" y="5"/>
                </a:cubicBezTo>
                <a:cubicBezTo>
                  <a:pt x="17" y="5"/>
                  <a:pt x="17" y="5"/>
                  <a:pt x="17" y="5"/>
                </a:cubicBezTo>
                <a:cubicBezTo>
                  <a:pt x="17" y="2"/>
                  <a:pt x="17" y="2"/>
                  <a:pt x="17" y="2"/>
                </a:cubicBezTo>
                <a:cubicBezTo>
                  <a:pt x="19" y="0"/>
                  <a:pt x="22" y="1"/>
                  <a:pt x="24" y="2"/>
                </a:cubicBezTo>
                <a:cubicBezTo>
                  <a:pt x="24" y="5"/>
                  <a:pt x="24" y="5"/>
                  <a:pt x="24" y="5"/>
                </a:cubicBezTo>
                <a:cubicBezTo>
                  <a:pt x="29" y="5"/>
                  <a:pt x="29" y="5"/>
                  <a:pt x="29" y="5"/>
                </a:cubicBezTo>
                <a:cubicBezTo>
                  <a:pt x="29" y="2"/>
                  <a:pt x="29" y="2"/>
                  <a:pt x="29" y="2"/>
                </a:cubicBezTo>
                <a:cubicBezTo>
                  <a:pt x="31" y="0"/>
                  <a:pt x="34" y="1"/>
                  <a:pt x="36" y="2"/>
                </a:cubicBezTo>
                <a:cubicBezTo>
                  <a:pt x="36" y="5"/>
                  <a:pt x="36" y="5"/>
                  <a:pt x="36" y="5"/>
                </a:cubicBezTo>
                <a:cubicBezTo>
                  <a:pt x="41" y="5"/>
                  <a:pt x="41" y="5"/>
                  <a:pt x="41" y="5"/>
                </a:cubicBezTo>
                <a:cubicBezTo>
                  <a:pt x="41" y="2"/>
                  <a:pt x="41" y="2"/>
                  <a:pt x="41" y="2"/>
                </a:cubicBezTo>
                <a:cubicBezTo>
                  <a:pt x="43" y="0"/>
                  <a:pt x="46" y="1"/>
                  <a:pt x="48" y="2"/>
                </a:cubicBezTo>
                <a:cubicBezTo>
                  <a:pt x="48" y="5"/>
                  <a:pt x="48" y="5"/>
                  <a:pt x="48" y="5"/>
                </a:cubicBezTo>
                <a:cubicBezTo>
                  <a:pt x="50" y="5"/>
                  <a:pt x="50" y="5"/>
                  <a:pt x="50" y="5"/>
                </a:cubicBezTo>
                <a:cubicBezTo>
                  <a:pt x="53" y="5"/>
                  <a:pt x="53" y="5"/>
                  <a:pt x="53" y="5"/>
                </a:cubicBezTo>
                <a:cubicBezTo>
                  <a:pt x="53" y="8"/>
                  <a:pt x="53" y="8"/>
                  <a:pt x="53" y="8"/>
                </a:cubicBezTo>
                <a:cubicBezTo>
                  <a:pt x="53" y="23"/>
                  <a:pt x="53" y="23"/>
                  <a:pt x="53" y="23"/>
                </a:cubicBezTo>
                <a:cubicBezTo>
                  <a:pt x="53" y="23"/>
                  <a:pt x="53" y="23"/>
                  <a:pt x="53" y="23"/>
                </a:cubicBezTo>
                <a:cubicBezTo>
                  <a:pt x="53" y="23"/>
                  <a:pt x="53" y="23"/>
                  <a:pt x="53" y="23"/>
                </a:cubicBezTo>
                <a:cubicBezTo>
                  <a:pt x="52" y="28"/>
                  <a:pt x="51" y="33"/>
                  <a:pt x="49" y="36"/>
                </a:cubicBezTo>
                <a:cubicBezTo>
                  <a:pt x="49" y="37"/>
                  <a:pt x="49" y="37"/>
                  <a:pt x="49" y="37"/>
                </a:cubicBezTo>
                <a:cubicBezTo>
                  <a:pt x="51" y="37"/>
                  <a:pt x="51" y="37"/>
                  <a:pt x="51" y="37"/>
                </a:cubicBezTo>
                <a:cubicBezTo>
                  <a:pt x="51" y="48"/>
                  <a:pt x="51" y="48"/>
                  <a:pt x="51" y="48"/>
                </a:cubicBezTo>
                <a:cubicBezTo>
                  <a:pt x="43" y="58"/>
                  <a:pt x="43" y="58"/>
                  <a:pt x="43" y="58"/>
                </a:cubicBezTo>
                <a:cubicBezTo>
                  <a:pt x="43" y="59"/>
                  <a:pt x="43" y="59"/>
                  <a:pt x="43" y="59"/>
                </a:cubicBezTo>
                <a:cubicBezTo>
                  <a:pt x="43" y="76"/>
                  <a:pt x="43" y="76"/>
                  <a:pt x="43" y="76"/>
                </a:cubicBezTo>
                <a:cubicBezTo>
                  <a:pt x="43" y="79"/>
                  <a:pt x="43" y="79"/>
                  <a:pt x="43" y="79"/>
                </a:cubicBezTo>
                <a:cubicBezTo>
                  <a:pt x="40" y="79"/>
                  <a:pt x="40" y="79"/>
                  <a:pt x="40" y="79"/>
                </a:cubicBezTo>
                <a:cubicBezTo>
                  <a:pt x="32" y="79"/>
                  <a:pt x="32" y="79"/>
                  <a:pt x="32" y="79"/>
                </a:cubicBezTo>
                <a:cubicBezTo>
                  <a:pt x="31" y="82"/>
                  <a:pt x="29" y="83"/>
                  <a:pt x="26" y="83"/>
                </a:cubicBezTo>
                <a:cubicBezTo>
                  <a:pt x="23" y="83"/>
                  <a:pt x="20" y="82"/>
                  <a:pt x="20" y="79"/>
                </a:cubicBezTo>
                <a:cubicBezTo>
                  <a:pt x="13" y="79"/>
                  <a:pt x="13" y="79"/>
                  <a:pt x="13" y="79"/>
                </a:cubicBezTo>
                <a:cubicBezTo>
                  <a:pt x="10" y="79"/>
                  <a:pt x="10" y="79"/>
                  <a:pt x="10" y="79"/>
                </a:cubicBezTo>
                <a:cubicBezTo>
                  <a:pt x="10" y="76"/>
                  <a:pt x="10" y="76"/>
                  <a:pt x="10" y="76"/>
                </a:cubicBezTo>
                <a:cubicBezTo>
                  <a:pt x="10" y="59"/>
                  <a:pt x="10" y="59"/>
                  <a:pt x="10" y="59"/>
                </a:cubicBezTo>
                <a:cubicBezTo>
                  <a:pt x="1" y="48"/>
                  <a:pt x="1" y="48"/>
                  <a:pt x="1" y="48"/>
                </a:cubicBezTo>
                <a:cubicBezTo>
                  <a:pt x="1" y="37"/>
                  <a:pt x="1" y="37"/>
                  <a:pt x="1" y="37"/>
                </a:cubicBezTo>
                <a:close/>
                <a:moveTo>
                  <a:pt x="11" y="37"/>
                </a:moveTo>
                <a:cubicBezTo>
                  <a:pt x="42" y="37"/>
                  <a:pt x="42" y="37"/>
                  <a:pt x="42" y="37"/>
                </a:cubicBezTo>
                <a:cubicBezTo>
                  <a:pt x="42" y="36"/>
                  <a:pt x="43" y="35"/>
                  <a:pt x="44" y="34"/>
                </a:cubicBezTo>
                <a:cubicBezTo>
                  <a:pt x="45" y="31"/>
                  <a:pt x="46" y="27"/>
                  <a:pt x="46" y="23"/>
                </a:cubicBezTo>
                <a:cubicBezTo>
                  <a:pt x="46" y="11"/>
                  <a:pt x="46" y="11"/>
                  <a:pt x="46" y="11"/>
                </a:cubicBezTo>
                <a:cubicBezTo>
                  <a:pt x="7" y="11"/>
                  <a:pt x="7" y="11"/>
                  <a:pt x="7" y="11"/>
                </a:cubicBezTo>
                <a:cubicBezTo>
                  <a:pt x="7" y="23"/>
                  <a:pt x="7" y="23"/>
                  <a:pt x="7" y="23"/>
                </a:cubicBezTo>
                <a:cubicBezTo>
                  <a:pt x="7" y="27"/>
                  <a:pt x="8" y="31"/>
                  <a:pt x="9" y="33"/>
                </a:cubicBezTo>
                <a:cubicBezTo>
                  <a:pt x="10" y="35"/>
                  <a:pt x="11" y="36"/>
                  <a:pt x="11" y="37"/>
                </a:cubicBezTo>
                <a:close/>
                <a:moveTo>
                  <a:pt x="26" y="73"/>
                </a:moveTo>
                <a:cubicBezTo>
                  <a:pt x="36" y="69"/>
                  <a:pt x="36" y="69"/>
                  <a:pt x="36" y="69"/>
                </a:cubicBezTo>
                <a:cubicBezTo>
                  <a:pt x="36" y="65"/>
                  <a:pt x="36" y="65"/>
                  <a:pt x="36" y="65"/>
                </a:cubicBezTo>
                <a:cubicBezTo>
                  <a:pt x="17" y="73"/>
                  <a:pt x="17" y="73"/>
                  <a:pt x="17" y="73"/>
                </a:cubicBezTo>
                <a:cubicBezTo>
                  <a:pt x="26" y="73"/>
                  <a:pt x="26" y="73"/>
                  <a:pt x="26" y="73"/>
                </a:cubicBezTo>
                <a:close/>
                <a:moveTo>
                  <a:pt x="36" y="70"/>
                </a:moveTo>
                <a:cubicBezTo>
                  <a:pt x="30" y="73"/>
                  <a:pt x="30" y="73"/>
                  <a:pt x="30" y="73"/>
                </a:cubicBezTo>
                <a:cubicBezTo>
                  <a:pt x="36" y="73"/>
                  <a:pt x="36" y="73"/>
                  <a:pt x="36" y="73"/>
                </a:cubicBezTo>
                <a:cubicBezTo>
                  <a:pt x="36" y="70"/>
                  <a:pt x="36" y="70"/>
                  <a:pt x="36" y="70"/>
                </a:cubicBezTo>
                <a:close/>
                <a:moveTo>
                  <a:pt x="16" y="71"/>
                </a:moveTo>
                <a:cubicBezTo>
                  <a:pt x="36" y="63"/>
                  <a:pt x="36" y="63"/>
                  <a:pt x="36" y="63"/>
                </a:cubicBezTo>
                <a:cubicBezTo>
                  <a:pt x="36" y="62"/>
                  <a:pt x="36" y="62"/>
                  <a:pt x="36" y="62"/>
                </a:cubicBezTo>
                <a:cubicBezTo>
                  <a:pt x="30" y="62"/>
                  <a:pt x="30" y="62"/>
                  <a:pt x="30" y="62"/>
                </a:cubicBezTo>
                <a:cubicBezTo>
                  <a:pt x="16" y="67"/>
                  <a:pt x="16" y="67"/>
                  <a:pt x="16" y="67"/>
                </a:cubicBezTo>
                <a:cubicBezTo>
                  <a:pt x="16" y="71"/>
                  <a:pt x="16" y="71"/>
                  <a:pt x="16" y="71"/>
                </a:cubicBezTo>
                <a:close/>
                <a:moveTo>
                  <a:pt x="16" y="66"/>
                </a:moveTo>
                <a:cubicBezTo>
                  <a:pt x="26" y="62"/>
                  <a:pt x="26" y="62"/>
                  <a:pt x="26" y="62"/>
                </a:cubicBezTo>
                <a:cubicBezTo>
                  <a:pt x="16" y="62"/>
                  <a:pt x="16" y="62"/>
                  <a:pt x="16" y="62"/>
                </a:cubicBezTo>
                <a:lnTo>
                  <a:pt x="16" y="6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4" name="Freeform 303"/>
          <p:cNvSpPr>
            <a:spLocks noEditPoints="1"/>
          </p:cNvSpPr>
          <p:nvPr/>
        </p:nvSpPr>
        <p:spPr bwMode="auto">
          <a:xfrm>
            <a:off x="6257519" y="2549371"/>
            <a:ext cx="423444" cy="392886"/>
          </a:xfrm>
          <a:custGeom>
            <a:avLst/>
            <a:gdLst>
              <a:gd name="T0" fmla="*/ 52 w 82"/>
              <a:gd name="T1" fmla="*/ 76 h 76"/>
              <a:gd name="T2" fmla="*/ 52 w 82"/>
              <a:gd name="T3" fmla="*/ 47 h 76"/>
              <a:gd name="T4" fmla="*/ 80 w 82"/>
              <a:gd name="T5" fmla="*/ 41 h 76"/>
              <a:gd name="T6" fmla="*/ 56 w 82"/>
              <a:gd name="T7" fmla="*/ 76 h 76"/>
              <a:gd name="T8" fmla="*/ 52 w 82"/>
              <a:gd name="T9" fmla="*/ 76 h 76"/>
              <a:gd name="T10" fmla="*/ 32 w 82"/>
              <a:gd name="T11" fmla="*/ 76 h 76"/>
              <a:gd name="T12" fmla="*/ 46 w 82"/>
              <a:gd name="T13" fmla="*/ 76 h 76"/>
              <a:gd name="T14" fmla="*/ 46 w 82"/>
              <a:gd name="T15" fmla="*/ 40 h 76"/>
              <a:gd name="T16" fmla="*/ 53 w 82"/>
              <a:gd name="T17" fmla="*/ 0 h 76"/>
              <a:gd name="T18" fmla="*/ 49 w 82"/>
              <a:gd name="T19" fmla="*/ 11 h 76"/>
              <a:gd name="T20" fmla="*/ 42 w 82"/>
              <a:gd name="T21" fmla="*/ 1 h 76"/>
              <a:gd name="T22" fmla="*/ 35 w 82"/>
              <a:gd name="T23" fmla="*/ 11 h 76"/>
              <a:gd name="T24" fmla="*/ 31 w 82"/>
              <a:gd name="T25" fmla="*/ 0 h 76"/>
              <a:gd name="T26" fmla="*/ 38 w 82"/>
              <a:gd name="T27" fmla="*/ 40 h 76"/>
              <a:gd name="T28" fmla="*/ 38 w 82"/>
              <a:gd name="T29" fmla="*/ 55 h 76"/>
              <a:gd name="T30" fmla="*/ 3 w 82"/>
              <a:gd name="T31" fmla="*/ 40 h 76"/>
              <a:gd name="T32" fmla="*/ 32 w 82"/>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76">
                <a:moveTo>
                  <a:pt x="52" y="76"/>
                </a:moveTo>
                <a:cubicBezTo>
                  <a:pt x="52" y="47"/>
                  <a:pt x="52" y="47"/>
                  <a:pt x="52" y="47"/>
                </a:cubicBezTo>
                <a:cubicBezTo>
                  <a:pt x="59" y="42"/>
                  <a:pt x="69" y="39"/>
                  <a:pt x="80" y="41"/>
                </a:cubicBezTo>
                <a:cubicBezTo>
                  <a:pt x="82" y="56"/>
                  <a:pt x="70" y="71"/>
                  <a:pt x="56" y="76"/>
                </a:cubicBezTo>
                <a:cubicBezTo>
                  <a:pt x="52" y="76"/>
                  <a:pt x="52" y="76"/>
                  <a:pt x="52" y="76"/>
                </a:cubicBezTo>
                <a:close/>
                <a:moveTo>
                  <a:pt x="32" y="76"/>
                </a:moveTo>
                <a:cubicBezTo>
                  <a:pt x="46" y="76"/>
                  <a:pt x="46" y="76"/>
                  <a:pt x="46" y="76"/>
                </a:cubicBezTo>
                <a:cubicBezTo>
                  <a:pt x="46" y="40"/>
                  <a:pt x="46" y="40"/>
                  <a:pt x="46" y="40"/>
                </a:cubicBezTo>
                <a:cubicBezTo>
                  <a:pt x="65" y="34"/>
                  <a:pt x="68" y="10"/>
                  <a:pt x="53" y="0"/>
                </a:cubicBezTo>
                <a:cubicBezTo>
                  <a:pt x="49" y="11"/>
                  <a:pt x="49" y="11"/>
                  <a:pt x="49" y="11"/>
                </a:cubicBezTo>
                <a:cubicBezTo>
                  <a:pt x="42" y="1"/>
                  <a:pt x="42" y="1"/>
                  <a:pt x="42" y="1"/>
                </a:cubicBezTo>
                <a:cubicBezTo>
                  <a:pt x="35" y="11"/>
                  <a:pt x="35" y="11"/>
                  <a:pt x="35" y="11"/>
                </a:cubicBezTo>
                <a:cubicBezTo>
                  <a:pt x="31" y="0"/>
                  <a:pt x="31" y="0"/>
                  <a:pt x="31" y="0"/>
                </a:cubicBezTo>
                <a:cubicBezTo>
                  <a:pt x="15" y="10"/>
                  <a:pt x="19" y="34"/>
                  <a:pt x="38" y="40"/>
                </a:cubicBezTo>
                <a:cubicBezTo>
                  <a:pt x="38" y="55"/>
                  <a:pt x="38" y="55"/>
                  <a:pt x="38" y="55"/>
                </a:cubicBezTo>
                <a:cubicBezTo>
                  <a:pt x="32" y="45"/>
                  <a:pt x="19" y="37"/>
                  <a:pt x="3" y="40"/>
                </a:cubicBezTo>
                <a:cubicBezTo>
                  <a:pt x="0" y="61"/>
                  <a:pt x="15" y="72"/>
                  <a:pt x="32" y="7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5" name="Freeform 304"/>
          <p:cNvSpPr>
            <a:spLocks noEditPoints="1"/>
          </p:cNvSpPr>
          <p:nvPr/>
        </p:nvSpPr>
        <p:spPr bwMode="auto">
          <a:xfrm>
            <a:off x="6261885" y="1076049"/>
            <a:ext cx="408166" cy="408166"/>
          </a:xfrm>
          <a:custGeom>
            <a:avLst/>
            <a:gdLst>
              <a:gd name="T0" fmla="*/ 57 w 79"/>
              <a:gd name="T1" fmla="*/ 16 h 79"/>
              <a:gd name="T2" fmla="*/ 53 w 79"/>
              <a:gd name="T3" fmla="*/ 30 h 79"/>
              <a:gd name="T4" fmla="*/ 33 w 79"/>
              <a:gd name="T5" fmla="*/ 11 h 79"/>
              <a:gd name="T6" fmla="*/ 57 w 79"/>
              <a:gd name="T7" fmla="*/ 16 h 79"/>
              <a:gd name="T8" fmla="*/ 39 w 79"/>
              <a:gd name="T9" fmla="*/ 0 h 79"/>
              <a:gd name="T10" fmla="*/ 11 w 79"/>
              <a:gd name="T11" fmla="*/ 11 h 79"/>
              <a:gd name="T12" fmla="*/ 0 w 79"/>
              <a:gd name="T13" fmla="*/ 39 h 79"/>
              <a:gd name="T14" fmla="*/ 11 w 79"/>
              <a:gd name="T15" fmla="*/ 67 h 79"/>
              <a:gd name="T16" fmla="*/ 39 w 79"/>
              <a:gd name="T17" fmla="*/ 79 h 79"/>
              <a:gd name="T18" fmla="*/ 67 w 79"/>
              <a:gd name="T19" fmla="*/ 67 h 79"/>
              <a:gd name="T20" fmla="*/ 79 w 79"/>
              <a:gd name="T21" fmla="*/ 39 h 79"/>
              <a:gd name="T22" fmla="*/ 67 w 79"/>
              <a:gd name="T23" fmla="*/ 11 h 79"/>
              <a:gd name="T24" fmla="*/ 39 w 79"/>
              <a:gd name="T25" fmla="*/ 0 h 79"/>
              <a:gd name="T26" fmla="*/ 63 w 79"/>
              <a:gd name="T27" fmla="*/ 16 h 79"/>
              <a:gd name="T28" fmla="*/ 39 w 79"/>
              <a:gd name="T29" fmla="*/ 6 h 79"/>
              <a:gd name="T30" fmla="*/ 16 w 79"/>
              <a:gd name="T31" fmla="*/ 16 h 79"/>
              <a:gd name="T32" fmla="*/ 6 w 79"/>
              <a:gd name="T33" fmla="*/ 39 h 79"/>
              <a:gd name="T34" fmla="*/ 16 w 79"/>
              <a:gd name="T35" fmla="*/ 63 h 79"/>
              <a:gd name="T36" fmla="*/ 39 w 79"/>
              <a:gd name="T37" fmla="*/ 73 h 79"/>
              <a:gd name="T38" fmla="*/ 63 w 79"/>
              <a:gd name="T39" fmla="*/ 63 h 79"/>
              <a:gd name="T40" fmla="*/ 73 w 79"/>
              <a:gd name="T41" fmla="*/ 39 h 79"/>
              <a:gd name="T42" fmla="*/ 63 w 79"/>
              <a:gd name="T43" fmla="*/ 16 h 79"/>
              <a:gd name="T44" fmla="*/ 28 w 79"/>
              <a:gd name="T45" fmla="*/ 13 h 79"/>
              <a:gd name="T46" fmla="*/ 12 w 79"/>
              <a:gd name="T47" fmla="*/ 31 h 79"/>
              <a:gd name="T48" fmla="*/ 40 w 79"/>
              <a:gd name="T49" fmla="*/ 25 h 79"/>
              <a:gd name="T50" fmla="*/ 28 w 79"/>
              <a:gd name="T51" fmla="*/ 13 h 79"/>
              <a:gd name="T52" fmla="*/ 11 w 79"/>
              <a:gd name="T53" fmla="*/ 36 h 79"/>
              <a:gd name="T54" fmla="*/ 28 w 79"/>
              <a:gd name="T55" fmla="*/ 32 h 79"/>
              <a:gd name="T56" fmla="*/ 18 w 79"/>
              <a:gd name="T57" fmla="*/ 59 h 79"/>
              <a:gd name="T58" fmla="*/ 11 w 79"/>
              <a:gd name="T59" fmla="*/ 36 h 79"/>
              <a:gd name="T60" fmla="*/ 23 w 79"/>
              <a:gd name="T61" fmla="*/ 63 h 79"/>
              <a:gd name="T62" fmla="*/ 28 w 79"/>
              <a:gd name="T63" fmla="*/ 47 h 79"/>
              <a:gd name="T64" fmla="*/ 47 w 79"/>
              <a:gd name="T65" fmla="*/ 68 h 79"/>
              <a:gd name="T66" fmla="*/ 23 w 79"/>
              <a:gd name="T67" fmla="*/ 63 h 79"/>
              <a:gd name="T68" fmla="*/ 51 w 79"/>
              <a:gd name="T69" fmla="*/ 65 h 79"/>
              <a:gd name="T70" fmla="*/ 40 w 79"/>
              <a:gd name="T71" fmla="*/ 54 h 79"/>
              <a:gd name="T72" fmla="*/ 67 w 79"/>
              <a:gd name="T73" fmla="*/ 47 h 79"/>
              <a:gd name="T74" fmla="*/ 51 w 79"/>
              <a:gd name="T75" fmla="*/ 65 h 79"/>
              <a:gd name="T76" fmla="*/ 68 w 79"/>
              <a:gd name="T77" fmla="*/ 42 h 79"/>
              <a:gd name="T78" fmla="*/ 61 w 79"/>
              <a:gd name="T79" fmla="*/ 19 h 79"/>
              <a:gd name="T80" fmla="*/ 53 w 79"/>
              <a:gd name="T81" fmla="*/ 46 h 79"/>
              <a:gd name="T82" fmla="*/ 68 w 79"/>
              <a:gd name="T83" fmla="*/ 4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9" h="79">
                <a:moveTo>
                  <a:pt x="57" y="16"/>
                </a:moveTo>
                <a:cubicBezTo>
                  <a:pt x="53" y="30"/>
                  <a:pt x="53" y="30"/>
                  <a:pt x="53" y="30"/>
                </a:cubicBezTo>
                <a:cubicBezTo>
                  <a:pt x="33" y="11"/>
                  <a:pt x="33" y="11"/>
                  <a:pt x="33" y="11"/>
                </a:cubicBezTo>
                <a:cubicBezTo>
                  <a:pt x="41" y="9"/>
                  <a:pt x="48" y="9"/>
                  <a:pt x="57" y="16"/>
                </a:cubicBezTo>
                <a:close/>
                <a:moveTo>
                  <a:pt x="39" y="0"/>
                </a:moveTo>
                <a:cubicBezTo>
                  <a:pt x="28" y="0"/>
                  <a:pt x="19" y="4"/>
                  <a:pt x="11" y="11"/>
                </a:cubicBezTo>
                <a:cubicBezTo>
                  <a:pt x="4" y="18"/>
                  <a:pt x="0" y="28"/>
                  <a:pt x="0" y="39"/>
                </a:cubicBezTo>
                <a:cubicBezTo>
                  <a:pt x="0" y="50"/>
                  <a:pt x="4" y="60"/>
                  <a:pt x="11" y="67"/>
                </a:cubicBezTo>
                <a:cubicBezTo>
                  <a:pt x="19" y="74"/>
                  <a:pt x="28" y="79"/>
                  <a:pt x="39" y="79"/>
                </a:cubicBezTo>
                <a:cubicBezTo>
                  <a:pt x="50" y="79"/>
                  <a:pt x="60" y="74"/>
                  <a:pt x="67" y="67"/>
                </a:cubicBezTo>
                <a:cubicBezTo>
                  <a:pt x="75" y="60"/>
                  <a:pt x="79" y="50"/>
                  <a:pt x="79" y="39"/>
                </a:cubicBezTo>
                <a:cubicBezTo>
                  <a:pt x="79" y="28"/>
                  <a:pt x="75" y="18"/>
                  <a:pt x="67" y="11"/>
                </a:cubicBezTo>
                <a:cubicBezTo>
                  <a:pt x="60" y="4"/>
                  <a:pt x="50" y="0"/>
                  <a:pt x="39" y="0"/>
                </a:cubicBezTo>
                <a:close/>
                <a:moveTo>
                  <a:pt x="63" y="16"/>
                </a:moveTo>
                <a:cubicBezTo>
                  <a:pt x="57" y="10"/>
                  <a:pt x="49" y="6"/>
                  <a:pt x="39" y="6"/>
                </a:cubicBezTo>
                <a:cubicBezTo>
                  <a:pt x="30" y="6"/>
                  <a:pt x="22" y="10"/>
                  <a:pt x="16" y="16"/>
                </a:cubicBezTo>
                <a:cubicBezTo>
                  <a:pt x="10" y="22"/>
                  <a:pt x="6" y="30"/>
                  <a:pt x="6" y="39"/>
                </a:cubicBezTo>
                <a:cubicBezTo>
                  <a:pt x="6" y="48"/>
                  <a:pt x="10" y="57"/>
                  <a:pt x="16" y="63"/>
                </a:cubicBezTo>
                <a:cubicBezTo>
                  <a:pt x="22" y="69"/>
                  <a:pt x="30" y="73"/>
                  <a:pt x="39" y="73"/>
                </a:cubicBezTo>
                <a:cubicBezTo>
                  <a:pt x="49" y="73"/>
                  <a:pt x="57" y="69"/>
                  <a:pt x="63" y="63"/>
                </a:cubicBezTo>
                <a:cubicBezTo>
                  <a:pt x="69" y="57"/>
                  <a:pt x="73" y="48"/>
                  <a:pt x="73" y="39"/>
                </a:cubicBezTo>
                <a:cubicBezTo>
                  <a:pt x="73" y="30"/>
                  <a:pt x="69" y="22"/>
                  <a:pt x="63" y="16"/>
                </a:cubicBezTo>
                <a:close/>
                <a:moveTo>
                  <a:pt x="28" y="13"/>
                </a:moveTo>
                <a:cubicBezTo>
                  <a:pt x="18" y="17"/>
                  <a:pt x="14" y="24"/>
                  <a:pt x="12" y="31"/>
                </a:cubicBezTo>
                <a:cubicBezTo>
                  <a:pt x="40" y="25"/>
                  <a:pt x="40" y="25"/>
                  <a:pt x="40" y="25"/>
                </a:cubicBezTo>
                <a:cubicBezTo>
                  <a:pt x="28" y="13"/>
                  <a:pt x="28" y="13"/>
                  <a:pt x="28" y="13"/>
                </a:cubicBezTo>
                <a:close/>
                <a:moveTo>
                  <a:pt x="11" y="36"/>
                </a:moveTo>
                <a:cubicBezTo>
                  <a:pt x="28" y="32"/>
                  <a:pt x="28" y="32"/>
                  <a:pt x="28" y="32"/>
                </a:cubicBezTo>
                <a:cubicBezTo>
                  <a:pt x="18" y="59"/>
                  <a:pt x="18" y="59"/>
                  <a:pt x="18" y="59"/>
                </a:cubicBezTo>
                <a:cubicBezTo>
                  <a:pt x="13" y="54"/>
                  <a:pt x="10" y="47"/>
                  <a:pt x="11" y="36"/>
                </a:cubicBezTo>
                <a:close/>
                <a:moveTo>
                  <a:pt x="23" y="63"/>
                </a:moveTo>
                <a:cubicBezTo>
                  <a:pt x="28" y="47"/>
                  <a:pt x="28" y="47"/>
                  <a:pt x="28" y="47"/>
                </a:cubicBezTo>
                <a:cubicBezTo>
                  <a:pt x="47" y="68"/>
                  <a:pt x="47" y="68"/>
                  <a:pt x="47" y="68"/>
                </a:cubicBezTo>
                <a:cubicBezTo>
                  <a:pt x="39" y="69"/>
                  <a:pt x="32" y="69"/>
                  <a:pt x="23" y="63"/>
                </a:cubicBezTo>
                <a:close/>
                <a:moveTo>
                  <a:pt x="51" y="65"/>
                </a:moveTo>
                <a:cubicBezTo>
                  <a:pt x="40" y="54"/>
                  <a:pt x="40" y="54"/>
                  <a:pt x="40" y="54"/>
                </a:cubicBezTo>
                <a:cubicBezTo>
                  <a:pt x="67" y="47"/>
                  <a:pt x="67" y="47"/>
                  <a:pt x="67" y="47"/>
                </a:cubicBezTo>
                <a:cubicBezTo>
                  <a:pt x="65" y="55"/>
                  <a:pt x="61" y="61"/>
                  <a:pt x="51" y="65"/>
                </a:cubicBezTo>
                <a:close/>
                <a:moveTo>
                  <a:pt x="68" y="42"/>
                </a:moveTo>
                <a:cubicBezTo>
                  <a:pt x="69" y="31"/>
                  <a:pt x="66" y="25"/>
                  <a:pt x="61" y="19"/>
                </a:cubicBezTo>
                <a:cubicBezTo>
                  <a:pt x="53" y="46"/>
                  <a:pt x="53" y="46"/>
                  <a:pt x="53" y="46"/>
                </a:cubicBezTo>
                <a:lnTo>
                  <a:pt x="68" y="4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6" name="Freeform 305"/>
          <p:cNvSpPr>
            <a:spLocks noEditPoints="1"/>
          </p:cNvSpPr>
          <p:nvPr/>
        </p:nvSpPr>
        <p:spPr bwMode="auto">
          <a:xfrm>
            <a:off x="6360107" y="1789792"/>
            <a:ext cx="237915" cy="449636"/>
          </a:xfrm>
          <a:custGeom>
            <a:avLst/>
            <a:gdLst>
              <a:gd name="T0" fmla="*/ 19 w 109"/>
              <a:gd name="T1" fmla="*/ 125 h 206"/>
              <a:gd name="T2" fmla="*/ 28 w 109"/>
              <a:gd name="T3" fmla="*/ 163 h 206"/>
              <a:gd name="T4" fmla="*/ 40 w 109"/>
              <a:gd name="T5" fmla="*/ 206 h 206"/>
              <a:gd name="T6" fmla="*/ 73 w 109"/>
              <a:gd name="T7" fmla="*/ 175 h 206"/>
              <a:gd name="T8" fmla="*/ 99 w 109"/>
              <a:gd name="T9" fmla="*/ 149 h 206"/>
              <a:gd name="T10" fmla="*/ 19 w 109"/>
              <a:gd name="T11" fmla="*/ 125 h 206"/>
              <a:gd name="T12" fmla="*/ 19 w 109"/>
              <a:gd name="T13" fmla="*/ 125 h 206"/>
              <a:gd name="T14" fmla="*/ 16 w 109"/>
              <a:gd name="T15" fmla="*/ 0 h 206"/>
              <a:gd name="T16" fmla="*/ 83 w 109"/>
              <a:gd name="T17" fmla="*/ 0 h 206"/>
              <a:gd name="T18" fmla="*/ 57 w 109"/>
              <a:gd name="T19" fmla="*/ 59 h 206"/>
              <a:gd name="T20" fmla="*/ 109 w 109"/>
              <a:gd name="T21" fmla="*/ 76 h 206"/>
              <a:gd name="T22" fmla="*/ 78 w 109"/>
              <a:gd name="T23" fmla="*/ 130 h 206"/>
              <a:gd name="T24" fmla="*/ 50 w 109"/>
              <a:gd name="T25" fmla="*/ 123 h 206"/>
              <a:gd name="T26" fmla="*/ 54 w 109"/>
              <a:gd name="T27" fmla="*/ 106 h 206"/>
              <a:gd name="T28" fmla="*/ 0 w 109"/>
              <a:gd name="T29" fmla="*/ 90 h 206"/>
              <a:gd name="T30" fmla="*/ 16 w 109"/>
              <a:gd name="T3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206">
                <a:moveTo>
                  <a:pt x="19" y="125"/>
                </a:moveTo>
                <a:lnTo>
                  <a:pt x="28" y="163"/>
                </a:lnTo>
                <a:lnTo>
                  <a:pt x="40" y="206"/>
                </a:lnTo>
                <a:lnTo>
                  <a:pt x="73" y="175"/>
                </a:lnTo>
                <a:lnTo>
                  <a:pt x="99" y="149"/>
                </a:lnTo>
                <a:lnTo>
                  <a:pt x="19" y="125"/>
                </a:lnTo>
                <a:lnTo>
                  <a:pt x="19" y="125"/>
                </a:lnTo>
                <a:close/>
                <a:moveTo>
                  <a:pt x="16" y="0"/>
                </a:moveTo>
                <a:lnTo>
                  <a:pt x="83" y="0"/>
                </a:lnTo>
                <a:lnTo>
                  <a:pt x="57" y="59"/>
                </a:lnTo>
                <a:lnTo>
                  <a:pt x="109" y="76"/>
                </a:lnTo>
                <a:lnTo>
                  <a:pt x="78" y="130"/>
                </a:lnTo>
                <a:lnTo>
                  <a:pt x="50" y="123"/>
                </a:lnTo>
                <a:lnTo>
                  <a:pt x="54" y="106"/>
                </a:lnTo>
                <a:lnTo>
                  <a:pt x="0" y="90"/>
                </a:lnTo>
                <a:lnTo>
                  <a:pt x="16"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7" name="Freeform 306"/>
          <p:cNvSpPr>
            <a:spLocks noEditPoints="1"/>
          </p:cNvSpPr>
          <p:nvPr/>
        </p:nvSpPr>
        <p:spPr bwMode="auto">
          <a:xfrm>
            <a:off x="9055743" y="3915742"/>
            <a:ext cx="547859" cy="438724"/>
          </a:xfrm>
          <a:custGeom>
            <a:avLst/>
            <a:gdLst>
              <a:gd name="T0" fmla="*/ 75 w 106"/>
              <a:gd name="T1" fmla="*/ 0 h 85"/>
              <a:gd name="T2" fmla="*/ 70 w 106"/>
              <a:gd name="T3" fmla="*/ 33 h 85"/>
              <a:gd name="T4" fmla="*/ 69 w 106"/>
              <a:gd name="T5" fmla="*/ 7 h 85"/>
              <a:gd name="T6" fmla="*/ 29 w 106"/>
              <a:gd name="T7" fmla="*/ 38 h 85"/>
              <a:gd name="T8" fmla="*/ 24 w 106"/>
              <a:gd name="T9" fmla="*/ 0 h 85"/>
              <a:gd name="T10" fmla="*/ 91 w 106"/>
              <a:gd name="T11" fmla="*/ 65 h 85"/>
              <a:gd name="T12" fmla="*/ 88 w 106"/>
              <a:gd name="T13" fmla="*/ 60 h 85"/>
              <a:gd name="T14" fmla="*/ 89 w 106"/>
              <a:gd name="T15" fmla="*/ 32 h 85"/>
              <a:gd name="T16" fmla="*/ 69 w 106"/>
              <a:gd name="T17" fmla="*/ 72 h 85"/>
              <a:gd name="T18" fmla="*/ 95 w 106"/>
              <a:gd name="T19" fmla="*/ 53 h 85"/>
              <a:gd name="T20" fmla="*/ 18 w 106"/>
              <a:gd name="T21" fmla="*/ 58 h 85"/>
              <a:gd name="T22" fmla="*/ 11 w 106"/>
              <a:gd name="T23" fmla="*/ 48 h 85"/>
              <a:gd name="T24" fmla="*/ 20 w 106"/>
              <a:gd name="T25" fmla="*/ 61 h 85"/>
              <a:gd name="T26" fmla="*/ 27 w 106"/>
              <a:gd name="T27" fmla="*/ 71 h 85"/>
              <a:gd name="T28" fmla="*/ 20 w 106"/>
              <a:gd name="T29" fmla="*/ 61 h 85"/>
              <a:gd name="T30" fmla="*/ 19 w 106"/>
              <a:gd name="T31" fmla="*/ 78 h 85"/>
              <a:gd name="T32" fmla="*/ 28 w 106"/>
              <a:gd name="T33" fmla="*/ 58 h 85"/>
              <a:gd name="T34" fmla="*/ 12 w 106"/>
              <a:gd name="T35" fmla="*/ 29 h 85"/>
              <a:gd name="T36" fmla="*/ 17 w 106"/>
              <a:gd name="T37" fmla="*/ 62 h 85"/>
              <a:gd name="T38" fmla="*/ 62 w 106"/>
              <a:gd name="T39" fmla="*/ 45 h 85"/>
              <a:gd name="T40" fmla="*/ 34 w 106"/>
              <a:gd name="T41" fmla="*/ 59 h 85"/>
              <a:gd name="T42" fmla="*/ 34 w 106"/>
              <a:gd name="T43" fmla="*/ 45 h 85"/>
              <a:gd name="T44" fmla="*/ 40 w 106"/>
              <a:gd name="T45" fmla="*/ 31 h 85"/>
              <a:gd name="T46" fmla="*/ 34 w 106"/>
              <a:gd name="T47" fmla="*/ 43 h 85"/>
              <a:gd name="T48" fmla="*/ 64 w 106"/>
              <a:gd name="T49" fmla="*/ 41 h 85"/>
              <a:gd name="T50" fmla="*/ 58 w 106"/>
              <a:gd name="T51" fmla="*/ 31 h 85"/>
              <a:gd name="T52" fmla="*/ 55 w 106"/>
              <a:gd name="T53" fmla="*/ 11 h 85"/>
              <a:gd name="T54" fmla="*/ 41 w 106"/>
              <a:gd name="T55" fmla="*/ 21 h 85"/>
              <a:gd name="T56" fmla="*/ 46 w 106"/>
              <a:gd name="T57" fmla="*/ 36 h 85"/>
              <a:gd name="T58" fmla="*/ 54 w 106"/>
              <a:gd name="T59" fmla="*/ 30 h 85"/>
              <a:gd name="T60" fmla="*/ 52 w 106"/>
              <a:gd name="T61" fmla="*/ 28 h 85"/>
              <a:gd name="T62" fmla="*/ 55 w 106"/>
              <a:gd name="T63" fmla="*/ 19 h 85"/>
              <a:gd name="T64" fmla="*/ 43 w 106"/>
              <a:gd name="T65" fmla="*/ 18 h 85"/>
              <a:gd name="T66" fmla="*/ 46 w 106"/>
              <a:gd name="T67" fmla="*/ 27 h 85"/>
              <a:gd name="T68" fmla="*/ 44 w 106"/>
              <a:gd name="T69" fmla="*/ 3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85">
                <a:moveTo>
                  <a:pt x="24" y="0"/>
                </a:moveTo>
                <a:cubicBezTo>
                  <a:pt x="75" y="0"/>
                  <a:pt x="75" y="0"/>
                  <a:pt x="75" y="0"/>
                </a:cubicBezTo>
                <a:cubicBezTo>
                  <a:pt x="75" y="28"/>
                  <a:pt x="75" y="28"/>
                  <a:pt x="75" y="28"/>
                </a:cubicBezTo>
                <a:cubicBezTo>
                  <a:pt x="73" y="29"/>
                  <a:pt x="71" y="31"/>
                  <a:pt x="70" y="33"/>
                </a:cubicBezTo>
                <a:cubicBezTo>
                  <a:pt x="69" y="33"/>
                  <a:pt x="69" y="33"/>
                  <a:pt x="69" y="33"/>
                </a:cubicBezTo>
                <a:cubicBezTo>
                  <a:pt x="69" y="7"/>
                  <a:pt x="69" y="7"/>
                  <a:pt x="69" y="7"/>
                </a:cubicBezTo>
                <a:cubicBezTo>
                  <a:pt x="29" y="7"/>
                  <a:pt x="29" y="7"/>
                  <a:pt x="29" y="7"/>
                </a:cubicBezTo>
                <a:cubicBezTo>
                  <a:pt x="29" y="38"/>
                  <a:pt x="29" y="38"/>
                  <a:pt x="29" y="38"/>
                </a:cubicBezTo>
                <a:cubicBezTo>
                  <a:pt x="28" y="36"/>
                  <a:pt x="26" y="35"/>
                  <a:pt x="24" y="34"/>
                </a:cubicBezTo>
                <a:cubicBezTo>
                  <a:pt x="24" y="0"/>
                  <a:pt x="24" y="0"/>
                  <a:pt x="24" y="0"/>
                </a:cubicBezTo>
                <a:close/>
                <a:moveTo>
                  <a:pt x="94" y="59"/>
                </a:moveTo>
                <a:cubicBezTo>
                  <a:pt x="95" y="61"/>
                  <a:pt x="94" y="63"/>
                  <a:pt x="91" y="65"/>
                </a:cubicBezTo>
                <a:cubicBezTo>
                  <a:pt x="89" y="67"/>
                  <a:pt x="86" y="67"/>
                  <a:pt x="85" y="66"/>
                </a:cubicBezTo>
                <a:cubicBezTo>
                  <a:pt x="84" y="64"/>
                  <a:pt x="85" y="62"/>
                  <a:pt x="88" y="60"/>
                </a:cubicBezTo>
                <a:cubicBezTo>
                  <a:pt x="90" y="58"/>
                  <a:pt x="92" y="58"/>
                  <a:pt x="94" y="59"/>
                </a:cubicBezTo>
                <a:close/>
                <a:moveTo>
                  <a:pt x="89" y="32"/>
                </a:moveTo>
                <a:cubicBezTo>
                  <a:pt x="82" y="26"/>
                  <a:pt x="77" y="30"/>
                  <a:pt x="72" y="35"/>
                </a:cubicBezTo>
                <a:cubicBezTo>
                  <a:pt x="64" y="45"/>
                  <a:pt x="57" y="62"/>
                  <a:pt x="69" y="72"/>
                </a:cubicBezTo>
                <a:cubicBezTo>
                  <a:pt x="85" y="85"/>
                  <a:pt x="106" y="63"/>
                  <a:pt x="103" y="58"/>
                </a:cubicBezTo>
                <a:cubicBezTo>
                  <a:pt x="101" y="54"/>
                  <a:pt x="98" y="55"/>
                  <a:pt x="95" y="53"/>
                </a:cubicBezTo>
                <a:cubicBezTo>
                  <a:pt x="85" y="49"/>
                  <a:pt x="98" y="41"/>
                  <a:pt x="89" y="32"/>
                </a:cubicBezTo>
                <a:close/>
                <a:moveTo>
                  <a:pt x="18" y="58"/>
                </a:moveTo>
                <a:cubicBezTo>
                  <a:pt x="14" y="48"/>
                  <a:pt x="25" y="45"/>
                  <a:pt x="12" y="36"/>
                </a:cubicBezTo>
                <a:cubicBezTo>
                  <a:pt x="12" y="36"/>
                  <a:pt x="9" y="41"/>
                  <a:pt x="11" y="48"/>
                </a:cubicBezTo>
                <a:cubicBezTo>
                  <a:pt x="12" y="54"/>
                  <a:pt x="18" y="58"/>
                  <a:pt x="18" y="58"/>
                </a:cubicBezTo>
                <a:close/>
                <a:moveTo>
                  <a:pt x="20" y="61"/>
                </a:moveTo>
                <a:cubicBezTo>
                  <a:pt x="22" y="60"/>
                  <a:pt x="22" y="60"/>
                  <a:pt x="22" y="60"/>
                </a:cubicBezTo>
                <a:cubicBezTo>
                  <a:pt x="27" y="71"/>
                  <a:pt x="27" y="71"/>
                  <a:pt x="27" y="71"/>
                </a:cubicBezTo>
                <a:cubicBezTo>
                  <a:pt x="23" y="73"/>
                  <a:pt x="23" y="73"/>
                  <a:pt x="23" y="73"/>
                </a:cubicBezTo>
                <a:cubicBezTo>
                  <a:pt x="20" y="61"/>
                  <a:pt x="20" y="61"/>
                  <a:pt x="20" y="61"/>
                </a:cubicBezTo>
                <a:close/>
                <a:moveTo>
                  <a:pt x="17" y="62"/>
                </a:moveTo>
                <a:cubicBezTo>
                  <a:pt x="19" y="78"/>
                  <a:pt x="19" y="78"/>
                  <a:pt x="19" y="78"/>
                </a:cubicBezTo>
                <a:cubicBezTo>
                  <a:pt x="38" y="70"/>
                  <a:pt x="38" y="70"/>
                  <a:pt x="38" y="70"/>
                </a:cubicBezTo>
                <a:cubicBezTo>
                  <a:pt x="28" y="58"/>
                  <a:pt x="28" y="58"/>
                  <a:pt x="28" y="58"/>
                </a:cubicBezTo>
                <a:cubicBezTo>
                  <a:pt x="28" y="58"/>
                  <a:pt x="28" y="58"/>
                  <a:pt x="28" y="58"/>
                </a:cubicBezTo>
                <a:cubicBezTo>
                  <a:pt x="40" y="36"/>
                  <a:pt x="14" y="40"/>
                  <a:pt x="12" y="29"/>
                </a:cubicBezTo>
                <a:cubicBezTo>
                  <a:pt x="0" y="43"/>
                  <a:pt x="8" y="59"/>
                  <a:pt x="18" y="62"/>
                </a:cubicBezTo>
                <a:cubicBezTo>
                  <a:pt x="17" y="62"/>
                  <a:pt x="17" y="62"/>
                  <a:pt x="17" y="62"/>
                </a:cubicBezTo>
                <a:close/>
                <a:moveTo>
                  <a:pt x="34" y="45"/>
                </a:moveTo>
                <a:cubicBezTo>
                  <a:pt x="62" y="45"/>
                  <a:pt x="62" y="45"/>
                  <a:pt x="62" y="45"/>
                </a:cubicBezTo>
                <a:cubicBezTo>
                  <a:pt x="60" y="50"/>
                  <a:pt x="59" y="54"/>
                  <a:pt x="59" y="59"/>
                </a:cubicBezTo>
                <a:cubicBezTo>
                  <a:pt x="34" y="59"/>
                  <a:pt x="34" y="59"/>
                  <a:pt x="34" y="59"/>
                </a:cubicBezTo>
                <a:cubicBezTo>
                  <a:pt x="32" y="57"/>
                  <a:pt x="32" y="57"/>
                  <a:pt x="32" y="57"/>
                </a:cubicBezTo>
                <a:cubicBezTo>
                  <a:pt x="34" y="53"/>
                  <a:pt x="35" y="49"/>
                  <a:pt x="34" y="45"/>
                </a:cubicBezTo>
                <a:close/>
                <a:moveTo>
                  <a:pt x="41" y="21"/>
                </a:moveTo>
                <a:cubicBezTo>
                  <a:pt x="41" y="22"/>
                  <a:pt x="40" y="28"/>
                  <a:pt x="40" y="31"/>
                </a:cubicBezTo>
                <a:cubicBezTo>
                  <a:pt x="39" y="31"/>
                  <a:pt x="37" y="32"/>
                  <a:pt x="36" y="33"/>
                </a:cubicBezTo>
                <a:cubicBezTo>
                  <a:pt x="35" y="35"/>
                  <a:pt x="34" y="37"/>
                  <a:pt x="34" y="43"/>
                </a:cubicBezTo>
                <a:cubicBezTo>
                  <a:pt x="63" y="43"/>
                  <a:pt x="63" y="43"/>
                  <a:pt x="63" y="43"/>
                </a:cubicBezTo>
                <a:cubicBezTo>
                  <a:pt x="63" y="42"/>
                  <a:pt x="64" y="41"/>
                  <a:pt x="64" y="41"/>
                </a:cubicBezTo>
                <a:cubicBezTo>
                  <a:pt x="64" y="37"/>
                  <a:pt x="64" y="34"/>
                  <a:pt x="62" y="32"/>
                </a:cubicBezTo>
                <a:cubicBezTo>
                  <a:pt x="61" y="31"/>
                  <a:pt x="60" y="31"/>
                  <a:pt x="58" y="31"/>
                </a:cubicBezTo>
                <a:cubicBezTo>
                  <a:pt x="58" y="28"/>
                  <a:pt x="58" y="22"/>
                  <a:pt x="58" y="21"/>
                </a:cubicBezTo>
                <a:cubicBezTo>
                  <a:pt x="58" y="16"/>
                  <a:pt x="57" y="13"/>
                  <a:pt x="55" y="11"/>
                </a:cubicBezTo>
                <a:cubicBezTo>
                  <a:pt x="52" y="10"/>
                  <a:pt x="49" y="10"/>
                  <a:pt x="46" y="10"/>
                </a:cubicBezTo>
                <a:cubicBezTo>
                  <a:pt x="41" y="11"/>
                  <a:pt x="40" y="16"/>
                  <a:pt x="41" y="21"/>
                </a:cubicBezTo>
                <a:close/>
                <a:moveTo>
                  <a:pt x="44" y="30"/>
                </a:moveTo>
                <a:cubicBezTo>
                  <a:pt x="46" y="36"/>
                  <a:pt x="46" y="36"/>
                  <a:pt x="46" y="36"/>
                </a:cubicBezTo>
                <a:cubicBezTo>
                  <a:pt x="53" y="36"/>
                  <a:pt x="53" y="36"/>
                  <a:pt x="53" y="36"/>
                </a:cubicBezTo>
                <a:cubicBezTo>
                  <a:pt x="54" y="30"/>
                  <a:pt x="54" y="30"/>
                  <a:pt x="54" y="30"/>
                </a:cubicBezTo>
                <a:cubicBezTo>
                  <a:pt x="54" y="30"/>
                  <a:pt x="53" y="29"/>
                  <a:pt x="52" y="29"/>
                </a:cubicBezTo>
                <a:cubicBezTo>
                  <a:pt x="52" y="29"/>
                  <a:pt x="52" y="28"/>
                  <a:pt x="52" y="28"/>
                </a:cubicBezTo>
                <a:cubicBezTo>
                  <a:pt x="53" y="27"/>
                  <a:pt x="54" y="26"/>
                  <a:pt x="54" y="24"/>
                </a:cubicBezTo>
                <a:cubicBezTo>
                  <a:pt x="55" y="23"/>
                  <a:pt x="55" y="21"/>
                  <a:pt x="55" y="19"/>
                </a:cubicBezTo>
                <a:cubicBezTo>
                  <a:pt x="54" y="19"/>
                  <a:pt x="52" y="19"/>
                  <a:pt x="50" y="17"/>
                </a:cubicBezTo>
                <a:cubicBezTo>
                  <a:pt x="48" y="18"/>
                  <a:pt x="45" y="18"/>
                  <a:pt x="43" y="18"/>
                </a:cubicBezTo>
                <a:cubicBezTo>
                  <a:pt x="43" y="20"/>
                  <a:pt x="43" y="22"/>
                  <a:pt x="44" y="24"/>
                </a:cubicBezTo>
                <a:cubicBezTo>
                  <a:pt x="45" y="26"/>
                  <a:pt x="46" y="27"/>
                  <a:pt x="46" y="27"/>
                </a:cubicBezTo>
                <a:cubicBezTo>
                  <a:pt x="46" y="28"/>
                  <a:pt x="46" y="29"/>
                  <a:pt x="46" y="29"/>
                </a:cubicBezTo>
                <a:cubicBezTo>
                  <a:pt x="46" y="29"/>
                  <a:pt x="45" y="30"/>
                  <a:pt x="44" y="3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8" name="Freeform 307"/>
          <p:cNvSpPr>
            <a:spLocks noEditPoints="1"/>
          </p:cNvSpPr>
          <p:nvPr/>
        </p:nvSpPr>
        <p:spPr bwMode="auto">
          <a:xfrm>
            <a:off x="8462048" y="1049857"/>
            <a:ext cx="318674" cy="460551"/>
          </a:xfrm>
          <a:custGeom>
            <a:avLst/>
            <a:gdLst>
              <a:gd name="T0" fmla="*/ 34 w 62"/>
              <a:gd name="T1" fmla="*/ 0 h 89"/>
              <a:gd name="T2" fmla="*/ 48 w 62"/>
              <a:gd name="T3" fmla="*/ 13 h 89"/>
              <a:gd name="T4" fmla="*/ 52 w 62"/>
              <a:gd name="T5" fmla="*/ 31 h 89"/>
              <a:gd name="T6" fmla="*/ 59 w 62"/>
              <a:gd name="T7" fmla="*/ 23 h 89"/>
              <a:gd name="T8" fmla="*/ 40 w 62"/>
              <a:gd name="T9" fmla="*/ 80 h 89"/>
              <a:gd name="T10" fmla="*/ 40 w 62"/>
              <a:gd name="T11" fmla="*/ 89 h 89"/>
              <a:gd name="T12" fmla="*/ 26 w 62"/>
              <a:gd name="T13" fmla="*/ 89 h 89"/>
              <a:gd name="T14" fmla="*/ 26 w 62"/>
              <a:gd name="T15" fmla="*/ 82 h 89"/>
              <a:gd name="T16" fmla="*/ 0 w 62"/>
              <a:gd name="T17" fmla="*/ 20 h 89"/>
              <a:gd name="T18" fmla="*/ 16 w 62"/>
              <a:gd name="T19" fmla="*/ 29 h 89"/>
              <a:gd name="T20" fmla="*/ 20 w 62"/>
              <a:gd name="T21" fmla="*/ 13 h 89"/>
              <a:gd name="T22" fmla="*/ 34 w 62"/>
              <a:gd name="T23" fmla="*/ 0 h 89"/>
              <a:gd name="T24" fmla="*/ 36 w 62"/>
              <a:gd name="T25" fmla="*/ 62 h 89"/>
              <a:gd name="T26" fmla="*/ 39 w 62"/>
              <a:gd name="T27" fmla="*/ 62 h 89"/>
              <a:gd name="T28" fmla="*/ 40 w 62"/>
              <a:gd name="T29" fmla="*/ 59 h 89"/>
              <a:gd name="T30" fmla="*/ 37 w 62"/>
              <a:gd name="T31" fmla="*/ 59 h 89"/>
              <a:gd name="T32" fmla="*/ 37 w 62"/>
              <a:gd name="T33" fmla="*/ 54 h 89"/>
              <a:gd name="T34" fmla="*/ 42 w 62"/>
              <a:gd name="T35" fmla="*/ 54 h 89"/>
              <a:gd name="T36" fmla="*/ 42 w 62"/>
              <a:gd name="T37" fmla="*/ 51 h 89"/>
              <a:gd name="T38" fmla="*/ 39 w 62"/>
              <a:gd name="T39" fmla="*/ 51 h 89"/>
              <a:gd name="T40" fmla="*/ 39 w 62"/>
              <a:gd name="T41" fmla="*/ 46 h 89"/>
              <a:gd name="T42" fmla="*/ 43 w 62"/>
              <a:gd name="T43" fmla="*/ 46 h 89"/>
              <a:gd name="T44" fmla="*/ 43 w 62"/>
              <a:gd name="T45" fmla="*/ 43 h 89"/>
              <a:gd name="T46" fmla="*/ 39 w 62"/>
              <a:gd name="T47" fmla="*/ 43 h 89"/>
              <a:gd name="T48" fmla="*/ 39 w 62"/>
              <a:gd name="T49" fmla="*/ 39 h 89"/>
              <a:gd name="T50" fmla="*/ 43 w 62"/>
              <a:gd name="T51" fmla="*/ 39 h 89"/>
              <a:gd name="T52" fmla="*/ 43 w 62"/>
              <a:gd name="T53" fmla="*/ 36 h 89"/>
              <a:gd name="T54" fmla="*/ 39 w 62"/>
              <a:gd name="T55" fmla="*/ 36 h 89"/>
              <a:gd name="T56" fmla="*/ 39 w 62"/>
              <a:gd name="T57" fmla="*/ 31 h 89"/>
              <a:gd name="T58" fmla="*/ 43 w 62"/>
              <a:gd name="T59" fmla="*/ 31 h 89"/>
              <a:gd name="T60" fmla="*/ 42 w 62"/>
              <a:gd name="T61" fmla="*/ 28 h 89"/>
              <a:gd name="T62" fmla="*/ 37 w 62"/>
              <a:gd name="T63" fmla="*/ 28 h 89"/>
              <a:gd name="T64" fmla="*/ 37 w 62"/>
              <a:gd name="T65" fmla="*/ 23 h 89"/>
              <a:gd name="T66" fmla="*/ 41 w 62"/>
              <a:gd name="T67" fmla="*/ 23 h 89"/>
              <a:gd name="T68" fmla="*/ 40 w 62"/>
              <a:gd name="T69" fmla="*/ 20 h 89"/>
              <a:gd name="T70" fmla="*/ 36 w 62"/>
              <a:gd name="T71" fmla="*/ 20 h 89"/>
              <a:gd name="T72" fmla="*/ 36 w 62"/>
              <a:gd name="T73" fmla="*/ 16 h 89"/>
              <a:gd name="T74" fmla="*/ 39 w 62"/>
              <a:gd name="T75" fmla="*/ 16 h 89"/>
              <a:gd name="T76" fmla="*/ 34 w 62"/>
              <a:gd name="T77" fmla="*/ 9 h 89"/>
              <a:gd name="T78" fmla="*/ 28 w 62"/>
              <a:gd name="T79" fmla="*/ 17 h 89"/>
              <a:gd name="T80" fmla="*/ 24 w 62"/>
              <a:gd name="T81" fmla="*/ 39 h 89"/>
              <a:gd name="T82" fmla="*/ 24 w 62"/>
              <a:gd name="T83" fmla="*/ 40 h 89"/>
              <a:gd name="T84" fmla="*/ 35 w 62"/>
              <a:gd name="T85" fmla="*/ 69 h 89"/>
              <a:gd name="T86" fmla="*/ 37 w 62"/>
              <a:gd name="T87" fmla="*/ 66 h 89"/>
              <a:gd name="T88" fmla="*/ 36 w 62"/>
              <a:gd name="T89" fmla="*/ 66 h 89"/>
              <a:gd name="T90" fmla="*/ 36 w 62"/>
              <a:gd name="T91" fmla="*/ 6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89">
                <a:moveTo>
                  <a:pt x="34" y="0"/>
                </a:moveTo>
                <a:cubicBezTo>
                  <a:pt x="39" y="0"/>
                  <a:pt x="44" y="5"/>
                  <a:pt x="48" y="13"/>
                </a:cubicBezTo>
                <a:cubicBezTo>
                  <a:pt x="50" y="18"/>
                  <a:pt x="51" y="24"/>
                  <a:pt x="52" y="31"/>
                </a:cubicBezTo>
                <a:cubicBezTo>
                  <a:pt x="55" y="27"/>
                  <a:pt x="59" y="23"/>
                  <a:pt x="59" y="23"/>
                </a:cubicBezTo>
                <a:cubicBezTo>
                  <a:pt x="53" y="42"/>
                  <a:pt x="62" y="73"/>
                  <a:pt x="40" y="80"/>
                </a:cubicBezTo>
                <a:cubicBezTo>
                  <a:pt x="40" y="89"/>
                  <a:pt x="40" y="89"/>
                  <a:pt x="40" y="89"/>
                </a:cubicBezTo>
                <a:cubicBezTo>
                  <a:pt x="26" y="89"/>
                  <a:pt x="26" y="89"/>
                  <a:pt x="26" y="89"/>
                </a:cubicBezTo>
                <a:cubicBezTo>
                  <a:pt x="26" y="82"/>
                  <a:pt x="26" y="82"/>
                  <a:pt x="26" y="82"/>
                </a:cubicBezTo>
                <a:cubicBezTo>
                  <a:pt x="3" y="78"/>
                  <a:pt x="16" y="43"/>
                  <a:pt x="0" y="20"/>
                </a:cubicBezTo>
                <a:cubicBezTo>
                  <a:pt x="7" y="23"/>
                  <a:pt x="12" y="26"/>
                  <a:pt x="16" y="29"/>
                </a:cubicBezTo>
                <a:cubicBezTo>
                  <a:pt x="17" y="23"/>
                  <a:pt x="18" y="18"/>
                  <a:pt x="20" y="13"/>
                </a:cubicBezTo>
                <a:cubicBezTo>
                  <a:pt x="23" y="5"/>
                  <a:pt x="28" y="0"/>
                  <a:pt x="34" y="0"/>
                </a:cubicBezTo>
                <a:close/>
                <a:moveTo>
                  <a:pt x="36" y="62"/>
                </a:moveTo>
                <a:cubicBezTo>
                  <a:pt x="39" y="62"/>
                  <a:pt x="39" y="62"/>
                  <a:pt x="39" y="62"/>
                </a:cubicBezTo>
                <a:cubicBezTo>
                  <a:pt x="40" y="61"/>
                  <a:pt x="40" y="60"/>
                  <a:pt x="40" y="59"/>
                </a:cubicBezTo>
                <a:cubicBezTo>
                  <a:pt x="37" y="59"/>
                  <a:pt x="37" y="59"/>
                  <a:pt x="37" y="59"/>
                </a:cubicBezTo>
                <a:cubicBezTo>
                  <a:pt x="37" y="57"/>
                  <a:pt x="37" y="56"/>
                  <a:pt x="37" y="54"/>
                </a:cubicBezTo>
                <a:cubicBezTo>
                  <a:pt x="42" y="54"/>
                  <a:pt x="42" y="54"/>
                  <a:pt x="42" y="54"/>
                </a:cubicBezTo>
                <a:cubicBezTo>
                  <a:pt x="42" y="53"/>
                  <a:pt x="42" y="52"/>
                  <a:pt x="42" y="51"/>
                </a:cubicBezTo>
                <a:cubicBezTo>
                  <a:pt x="39" y="51"/>
                  <a:pt x="39" y="51"/>
                  <a:pt x="39" y="51"/>
                </a:cubicBezTo>
                <a:cubicBezTo>
                  <a:pt x="39" y="49"/>
                  <a:pt x="39" y="48"/>
                  <a:pt x="39" y="46"/>
                </a:cubicBezTo>
                <a:cubicBezTo>
                  <a:pt x="43" y="46"/>
                  <a:pt x="43" y="46"/>
                  <a:pt x="43" y="46"/>
                </a:cubicBezTo>
                <a:cubicBezTo>
                  <a:pt x="43" y="45"/>
                  <a:pt x="43" y="44"/>
                  <a:pt x="43" y="43"/>
                </a:cubicBezTo>
                <a:cubicBezTo>
                  <a:pt x="39" y="43"/>
                  <a:pt x="39" y="43"/>
                  <a:pt x="39" y="43"/>
                </a:cubicBezTo>
                <a:cubicBezTo>
                  <a:pt x="39" y="42"/>
                  <a:pt x="39" y="40"/>
                  <a:pt x="39" y="39"/>
                </a:cubicBezTo>
                <a:cubicBezTo>
                  <a:pt x="43" y="39"/>
                  <a:pt x="43" y="39"/>
                  <a:pt x="43" y="39"/>
                </a:cubicBezTo>
                <a:cubicBezTo>
                  <a:pt x="43" y="38"/>
                  <a:pt x="43" y="37"/>
                  <a:pt x="43" y="36"/>
                </a:cubicBezTo>
                <a:cubicBezTo>
                  <a:pt x="39" y="36"/>
                  <a:pt x="39" y="36"/>
                  <a:pt x="39" y="36"/>
                </a:cubicBezTo>
                <a:cubicBezTo>
                  <a:pt x="39" y="34"/>
                  <a:pt x="39" y="32"/>
                  <a:pt x="39" y="31"/>
                </a:cubicBezTo>
                <a:cubicBezTo>
                  <a:pt x="43" y="31"/>
                  <a:pt x="43" y="31"/>
                  <a:pt x="43" y="31"/>
                </a:cubicBezTo>
                <a:cubicBezTo>
                  <a:pt x="42" y="30"/>
                  <a:pt x="42" y="29"/>
                  <a:pt x="42" y="28"/>
                </a:cubicBezTo>
                <a:cubicBezTo>
                  <a:pt x="37" y="28"/>
                  <a:pt x="37" y="28"/>
                  <a:pt x="37" y="28"/>
                </a:cubicBezTo>
                <a:cubicBezTo>
                  <a:pt x="37" y="26"/>
                  <a:pt x="37" y="25"/>
                  <a:pt x="37" y="23"/>
                </a:cubicBezTo>
                <a:cubicBezTo>
                  <a:pt x="41" y="23"/>
                  <a:pt x="41" y="23"/>
                  <a:pt x="41" y="23"/>
                </a:cubicBezTo>
                <a:cubicBezTo>
                  <a:pt x="41" y="22"/>
                  <a:pt x="41" y="21"/>
                  <a:pt x="40" y="20"/>
                </a:cubicBezTo>
                <a:cubicBezTo>
                  <a:pt x="36" y="20"/>
                  <a:pt x="36" y="20"/>
                  <a:pt x="36" y="20"/>
                </a:cubicBezTo>
                <a:cubicBezTo>
                  <a:pt x="36" y="16"/>
                  <a:pt x="36" y="16"/>
                  <a:pt x="36" y="16"/>
                </a:cubicBezTo>
                <a:cubicBezTo>
                  <a:pt x="39" y="16"/>
                  <a:pt x="39" y="16"/>
                  <a:pt x="39" y="16"/>
                </a:cubicBezTo>
                <a:cubicBezTo>
                  <a:pt x="37" y="12"/>
                  <a:pt x="35" y="9"/>
                  <a:pt x="34" y="9"/>
                </a:cubicBezTo>
                <a:cubicBezTo>
                  <a:pt x="32" y="9"/>
                  <a:pt x="30" y="12"/>
                  <a:pt x="28" y="17"/>
                </a:cubicBezTo>
                <a:cubicBezTo>
                  <a:pt x="26" y="22"/>
                  <a:pt x="24" y="30"/>
                  <a:pt x="24" y="39"/>
                </a:cubicBezTo>
                <a:cubicBezTo>
                  <a:pt x="24" y="40"/>
                  <a:pt x="24" y="40"/>
                  <a:pt x="24" y="40"/>
                </a:cubicBezTo>
                <a:cubicBezTo>
                  <a:pt x="29" y="48"/>
                  <a:pt x="31" y="57"/>
                  <a:pt x="35" y="69"/>
                </a:cubicBezTo>
                <a:cubicBezTo>
                  <a:pt x="36" y="68"/>
                  <a:pt x="36" y="67"/>
                  <a:pt x="37" y="66"/>
                </a:cubicBezTo>
                <a:cubicBezTo>
                  <a:pt x="36" y="66"/>
                  <a:pt x="36" y="66"/>
                  <a:pt x="36" y="66"/>
                </a:cubicBezTo>
                <a:lnTo>
                  <a:pt x="36" y="6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9" name="Freeform 308"/>
          <p:cNvSpPr>
            <a:spLocks noEditPoints="1"/>
          </p:cNvSpPr>
          <p:nvPr/>
        </p:nvSpPr>
        <p:spPr bwMode="auto">
          <a:xfrm>
            <a:off x="8405298" y="1846542"/>
            <a:ext cx="473647" cy="351416"/>
          </a:xfrm>
          <a:custGeom>
            <a:avLst/>
            <a:gdLst>
              <a:gd name="T0" fmla="*/ 0 w 92"/>
              <a:gd name="T1" fmla="*/ 48 h 68"/>
              <a:gd name="T2" fmla="*/ 30 w 92"/>
              <a:gd name="T3" fmla="*/ 48 h 68"/>
              <a:gd name="T4" fmla="*/ 61 w 92"/>
              <a:gd name="T5" fmla="*/ 48 h 68"/>
              <a:gd name="T6" fmla="*/ 92 w 92"/>
              <a:gd name="T7" fmla="*/ 48 h 68"/>
              <a:gd name="T8" fmla="*/ 61 w 92"/>
              <a:gd name="T9" fmla="*/ 48 h 68"/>
              <a:gd name="T10" fmla="*/ 30 w 92"/>
              <a:gd name="T11" fmla="*/ 48 h 68"/>
              <a:gd name="T12" fmla="*/ 0 w 92"/>
              <a:gd name="T13" fmla="*/ 48 h 68"/>
              <a:gd name="T14" fmla="*/ 0 w 92"/>
              <a:gd name="T15" fmla="*/ 0 h 68"/>
              <a:gd name="T16" fmla="*/ 30 w 92"/>
              <a:gd name="T17" fmla="*/ 0 h 68"/>
              <a:gd name="T18" fmla="*/ 61 w 92"/>
              <a:gd name="T19" fmla="*/ 0 h 68"/>
              <a:gd name="T20" fmla="*/ 92 w 92"/>
              <a:gd name="T21" fmla="*/ 0 h 68"/>
              <a:gd name="T22" fmla="*/ 61 w 92"/>
              <a:gd name="T23" fmla="*/ 0 h 68"/>
              <a:gd name="T24" fmla="*/ 30 w 92"/>
              <a:gd name="T25" fmla="*/ 0 h 68"/>
              <a:gd name="T26" fmla="*/ 0 w 92"/>
              <a:gd name="T27" fmla="*/ 0 h 68"/>
              <a:gd name="T28" fmla="*/ 15 w 92"/>
              <a:gd name="T29" fmla="*/ 25 h 68"/>
              <a:gd name="T30" fmla="*/ 46 w 92"/>
              <a:gd name="T31" fmla="*/ 25 h 68"/>
              <a:gd name="T32" fmla="*/ 76 w 92"/>
              <a:gd name="T33" fmla="*/ 25 h 68"/>
              <a:gd name="T34" fmla="*/ 76 w 92"/>
              <a:gd name="T35" fmla="*/ 25 h 68"/>
              <a:gd name="T36" fmla="*/ 46 w 92"/>
              <a:gd name="T37" fmla="*/ 25 h 68"/>
              <a:gd name="T38" fmla="*/ 15 w 92"/>
              <a:gd name="T39"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68">
                <a:moveTo>
                  <a:pt x="0" y="48"/>
                </a:moveTo>
                <a:cubicBezTo>
                  <a:pt x="10" y="54"/>
                  <a:pt x="20" y="54"/>
                  <a:pt x="30" y="48"/>
                </a:cubicBezTo>
                <a:cubicBezTo>
                  <a:pt x="41" y="54"/>
                  <a:pt x="51" y="54"/>
                  <a:pt x="61" y="48"/>
                </a:cubicBezTo>
                <a:cubicBezTo>
                  <a:pt x="71" y="54"/>
                  <a:pt x="82" y="54"/>
                  <a:pt x="92" y="48"/>
                </a:cubicBezTo>
                <a:cubicBezTo>
                  <a:pt x="92" y="68"/>
                  <a:pt x="61" y="68"/>
                  <a:pt x="61" y="48"/>
                </a:cubicBezTo>
                <a:cubicBezTo>
                  <a:pt x="61" y="68"/>
                  <a:pt x="30" y="68"/>
                  <a:pt x="30" y="48"/>
                </a:cubicBezTo>
                <a:cubicBezTo>
                  <a:pt x="30" y="68"/>
                  <a:pt x="0" y="68"/>
                  <a:pt x="0" y="48"/>
                </a:cubicBezTo>
                <a:close/>
                <a:moveTo>
                  <a:pt x="0" y="0"/>
                </a:moveTo>
                <a:cubicBezTo>
                  <a:pt x="10" y="7"/>
                  <a:pt x="20" y="6"/>
                  <a:pt x="30" y="0"/>
                </a:cubicBezTo>
                <a:cubicBezTo>
                  <a:pt x="41" y="7"/>
                  <a:pt x="51" y="6"/>
                  <a:pt x="61" y="0"/>
                </a:cubicBezTo>
                <a:cubicBezTo>
                  <a:pt x="71" y="7"/>
                  <a:pt x="82" y="6"/>
                  <a:pt x="92" y="0"/>
                </a:cubicBezTo>
                <a:cubicBezTo>
                  <a:pt x="92" y="20"/>
                  <a:pt x="61" y="21"/>
                  <a:pt x="61" y="0"/>
                </a:cubicBezTo>
                <a:cubicBezTo>
                  <a:pt x="61" y="20"/>
                  <a:pt x="30" y="21"/>
                  <a:pt x="30" y="0"/>
                </a:cubicBezTo>
                <a:cubicBezTo>
                  <a:pt x="30" y="20"/>
                  <a:pt x="0" y="21"/>
                  <a:pt x="0" y="0"/>
                </a:cubicBezTo>
                <a:close/>
                <a:moveTo>
                  <a:pt x="15" y="25"/>
                </a:moveTo>
                <a:cubicBezTo>
                  <a:pt x="25" y="31"/>
                  <a:pt x="35" y="31"/>
                  <a:pt x="46" y="25"/>
                </a:cubicBezTo>
                <a:cubicBezTo>
                  <a:pt x="56" y="31"/>
                  <a:pt x="66" y="31"/>
                  <a:pt x="76" y="25"/>
                </a:cubicBezTo>
                <a:cubicBezTo>
                  <a:pt x="76" y="25"/>
                  <a:pt x="76" y="25"/>
                  <a:pt x="76" y="25"/>
                </a:cubicBezTo>
                <a:cubicBezTo>
                  <a:pt x="76" y="45"/>
                  <a:pt x="46" y="45"/>
                  <a:pt x="46" y="25"/>
                </a:cubicBezTo>
                <a:cubicBezTo>
                  <a:pt x="46" y="45"/>
                  <a:pt x="15" y="45"/>
                  <a:pt x="15" y="2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0" name="Freeform 309"/>
          <p:cNvSpPr>
            <a:spLocks noEditPoints="1"/>
          </p:cNvSpPr>
          <p:nvPr/>
        </p:nvSpPr>
        <p:spPr bwMode="auto">
          <a:xfrm>
            <a:off x="8431490" y="2503535"/>
            <a:ext cx="405983" cy="445271"/>
          </a:xfrm>
          <a:custGeom>
            <a:avLst/>
            <a:gdLst>
              <a:gd name="T0" fmla="*/ 28 w 79"/>
              <a:gd name="T1" fmla="*/ 0 h 86"/>
              <a:gd name="T2" fmla="*/ 36 w 79"/>
              <a:gd name="T3" fmla="*/ 4 h 86"/>
              <a:gd name="T4" fmla="*/ 41 w 79"/>
              <a:gd name="T5" fmla="*/ 2 h 86"/>
              <a:gd name="T6" fmla="*/ 48 w 79"/>
              <a:gd name="T7" fmla="*/ 6 h 86"/>
              <a:gd name="T8" fmla="*/ 54 w 79"/>
              <a:gd name="T9" fmla="*/ 3 h 86"/>
              <a:gd name="T10" fmla="*/ 61 w 79"/>
              <a:gd name="T11" fmla="*/ 7 h 86"/>
              <a:gd name="T12" fmla="*/ 64 w 79"/>
              <a:gd name="T13" fmla="*/ 6 h 86"/>
              <a:gd name="T14" fmla="*/ 71 w 79"/>
              <a:gd name="T15" fmla="*/ 13 h 86"/>
              <a:gd name="T16" fmla="*/ 68 w 79"/>
              <a:gd name="T17" fmla="*/ 18 h 86"/>
              <a:gd name="T18" fmla="*/ 69 w 79"/>
              <a:gd name="T19" fmla="*/ 20 h 86"/>
              <a:gd name="T20" fmla="*/ 69 w 79"/>
              <a:gd name="T21" fmla="*/ 21 h 86"/>
              <a:gd name="T22" fmla="*/ 55 w 79"/>
              <a:gd name="T23" fmla="*/ 21 h 86"/>
              <a:gd name="T24" fmla="*/ 55 w 79"/>
              <a:gd name="T25" fmla="*/ 20 h 86"/>
              <a:gd name="T26" fmla="*/ 55 w 79"/>
              <a:gd name="T27" fmla="*/ 18 h 86"/>
              <a:gd name="T28" fmla="*/ 54 w 79"/>
              <a:gd name="T29" fmla="*/ 18 h 86"/>
              <a:gd name="T30" fmla="*/ 49 w 79"/>
              <a:gd name="T31" fmla="*/ 15 h 86"/>
              <a:gd name="T32" fmla="*/ 41 w 79"/>
              <a:gd name="T33" fmla="*/ 21 h 86"/>
              <a:gd name="T34" fmla="*/ 35 w 79"/>
              <a:gd name="T35" fmla="*/ 18 h 86"/>
              <a:gd name="T36" fmla="*/ 28 w 79"/>
              <a:gd name="T37" fmla="*/ 21 h 86"/>
              <a:gd name="T38" fmla="*/ 18 w 79"/>
              <a:gd name="T39" fmla="*/ 11 h 86"/>
              <a:gd name="T40" fmla="*/ 28 w 79"/>
              <a:gd name="T41" fmla="*/ 0 h 86"/>
              <a:gd name="T42" fmla="*/ 29 w 79"/>
              <a:gd name="T43" fmla="*/ 44 h 86"/>
              <a:gd name="T44" fmla="*/ 37 w 79"/>
              <a:gd name="T45" fmla="*/ 44 h 86"/>
              <a:gd name="T46" fmla="*/ 37 w 79"/>
              <a:gd name="T47" fmla="*/ 55 h 86"/>
              <a:gd name="T48" fmla="*/ 29 w 79"/>
              <a:gd name="T49" fmla="*/ 55 h 86"/>
              <a:gd name="T50" fmla="*/ 29 w 79"/>
              <a:gd name="T51" fmla="*/ 44 h 86"/>
              <a:gd name="T52" fmla="*/ 42 w 79"/>
              <a:gd name="T53" fmla="*/ 44 h 86"/>
              <a:gd name="T54" fmla="*/ 50 w 79"/>
              <a:gd name="T55" fmla="*/ 44 h 86"/>
              <a:gd name="T56" fmla="*/ 50 w 79"/>
              <a:gd name="T57" fmla="*/ 55 h 86"/>
              <a:gd name="T58" fmla="*/ 42 w 79"/>
              <a:gd name="T59" fmla="*/ 55 h 86"/>
              <a:gd name="T60" fmla="*/ 42 w 79"/>
              <a:gd name="T61" fmla="*/ 44 h 86"/>
              <a:gd name="T62" fmla="*/ 11 w 79"/>
              <a:gd name="T63" fmla="*/ 50 h 86"/>
              <a:gd name="T64" fmla="*/ 20 w 79"/>
              <a:gd name="T65" fmla="*/ 50 h 86"/>
              <a:gd name="T66" fmla="*/ 20 w 79"/>
              <a:gd name="T67" fmla="*/ 62 h 86"/>
              <a:gd name="T68" fmla="*/ 11 w 79"/>
              <a:gd name="T69" fmla="*/ 62 h 86"/>
              <a:gd name="T70" fmla="*/ 11 w 79"/>
              <a:gd name="T71" fmla="*/ 50 h 86"/>
              <a:gd name="T72" fmla="*/ 55 w 79"/>
              <a:gd name="T73" fmla="*/ 24 h 86"/>
              <a:gd name="T74" fmla="*/ 55 w 79"/>
              <a:gd name="T75" fmla="*/ 36 h 86"/>
              <a:gd name="T76" fmla="*/ 22 w 79"/>
              <a:gd name="T77" fmla="*/ 36 h 86"/>
              <a:gd name="T78" fmla="*/ 22 w 79"/>
              <a:gd name="T79" fmla="*/ 44 h 86"/>
              <a:gd name="T80" fmla="*/ 7 w 79"/>
              <a:gd name="T81" fmla="*/ 44 h 86"/>
              <a:gd name="T82" fmla="*/ 7 w 79"/>
              <a:gd name="T83" fmla="*/ 80 h 86"/>
              <a:gd name="T84" fmla="*/ 0 w 79"/>
              <a:gd name="T85" fmla="*/ 80 h 86"/>
              <a:gd name="T86" fmla="*/ 0 w 79"/>
              <a:gd name="T87" fmla="*/ 86 h 86"/>
              <a:gd name="T88" fmla="*/ 79 w 79"/>
              <a:gd name="T89" fmla="*/ 86 h 86"/>
              <a:gd name="T90" fmla="*/ 79 w 79"/>
              <a:gd name="T91" fmla="*/ 80 h 86"/>
              <a:gd name="T92" fmla="*/ 73 w 79"/>
              <a:gd name="T93" fmla="*/ 80 h 86"/>
              <a:gd name="T94" fmla="*/ 69 w 79"/>
              <a:gd name="T95" fmla="*/ 24 h 86"/>
              <a:gd name="T96" fmla="*/ 55 w 79"/>
              <a:gd name="T97" fmla="*/ 2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 h="86">
                <a:moveTo>
                  <a:pt x="28" y="0"/>
                </a:moveTo>
                <a:cubicBezTo>
                  <a:pt x="31" y="0"/>
                  <a:pt x="34" y="2"/>
                  <a:pt x="36" y="4"/>
                </a:cubicBezTo>
                <a:cubicBezTo>
                  <a:pt x="37" y="3"/>
                  <a:pt x="39" y="2"/>
                  <a:pt x="41" y="2"/>
                </a:cubicBezTo>
                <a:cubicBezTo>
                  <a:pt x="44" y="2"/>
                  <a:pt x="47" y="4"/>
                  <a:pt x="48" y="6"/>
                </a:cubicBezTo>
                <a:cubicBezTo>
                  <a:pt x="50" y="4"/>
                  <a:pt x="52" y="3"/>
                  <a:pt x="54" y="3"/>
                </a:cubicBezTo>
                <a:cubicBezTo>
                  <a:pt x="57" y="3"/>
                  <a:pt x="60" y="4"/>
                  <a:pt x="61" y="7"/>
                </a:cubicBezTo>
                <a:cubicBezTo>
                  <a:pt x="62" y="6"/>
                  <a:pt x="63" y="6"/>
                  <a:pt x="64" y="6"/>
                </a:cubicBezTo>
                <a:cubicBezTo>
                  <a:pt x="68" y="6"/>
                  <a:pt x="71" y="9"/>
                  <a:pt x="71" y="13"/>
                </a:cubicBezTo>
                <a:cubicBezTo>
                  <a:pt x="71" y="15"/>
                  <a:pt x="70" y="17"/>
                  <a:pt x="68" y="18"/>
                </a:cubicBezTo>
                <a:cubicBezTo>
                  <a:pt x="69" y="19"/>
                  <a:pt x="69" y="19"/>
                  <a:pt x="69" y="20"/>
                </a:cubicBezTo>
                <a:cubicBezTo>
                  <a:pt x="69" y="20"/>
                  <a:pt x="69" y="21"/>
                  <a:pt x="69" y="21"/>
                </a:cubicBezTo>
                <a:cubicBezTo>
                  <a:pt x="55" y="21"/>
                  <a:pt x="55" y="21"/>
                  <a:pt x="55" y="21"/>
                </a:cubicBezTo>
                <a:cubicBezTo>
                  <a:pt x="55" y="21"/>
                  <a:pt x="55" y="20"/>
                  <a:pt x="55" y="20"/>
                </a:cubicBezTo>
                <a:cubicBezTo>
                  <a:pt x="55" y="19"/>
                  <a:pt x="55" y="18"/>
                  <a:pt x="55" y="18"/>
                </a:cubicBezTo>
                <a:cubicBezTo>
                  <a:pt x="55" y="18"/>
                  <a:pt x="55" y="18"/>
                  <a:pt x="54" y="18"/>
                </a:cubicBezTo>
                <a:cubicBezTo>
                  <a:pt x="52" y="18"/>
                  <a:pt x="50" y="17"/>
                  <a:pt x="49" y="15"/>
                </a:cubicBezTo>
                <a:cubicBezTo>
                  <a:pt x="48" y="19"/>
                  <a:pt x="44" y="21"/>
                  <a:pt x="41" y="21"/>
                </a:cubicBezTo>
                <a:cubicBezTo>
                  <a:pt x="38" y="21"/>
                  <a:pt x="36" y="20"/>
                  <a:pt x="35" y="18"/>
                </a:cubicBezTo>
                <a:cubicBezTo>
                  <a:pt x="33" y="20"/>
                  <a:pt x="31" y="21"/>
                  <a:pt x="28" y="21"/>
                </a:cubicBezTo>
                <a:cubicBezTo>
                  <a:pt x="22" y="21"/>
                  <a:pt x="18" y="16"/>
                  <a:pt x="18" y="11"/>
                </a:cubicBezTo>
                <a:cubicBezTo>
                  <a:pt x="18" y="5"/>
                  <a:pt x="22" y="0"/>
                  <a:pt x="28" y="0"/>
                </a:cubicBezTo>
                <a:close/>
                <a:moveTo>
                  <a:pt x="29" y="44"/>
                </a:moveTo>
                <a:cubicBezTo>
                  <a:pt x="37" y="44"/>
                  <a:pt x="37" y="44"/>
                  <a:pt x="37" y="44"/>
                </a:cubicBezTo>
                <a:cubicBezTo>
                  <a:pt x="37" y="55"/>
                  <a:pt x="37" y="55"/>
                  <a:pt x="37" y="55"/>
                </a:cubicBezTo>
                <a:cubicBezTo>
                  <a:pt x="29" y="55"/>
                  <a:pt x="29" y="55"/>
                  <a:pt x="29" y="55"/>
                </a:cubicBezTo>
                <a:cubicBezTo>
                  <a:pt x="29" y="44"/>
                  <a:pt x="29" y="44"/>
                  <a:pt x="29" y="44"/>
                </a:cubicBezTo>
                <a:close/>
                <a:moveTo>
                  <a:pt x="42" y="44"/>
                </a:moveTo>
                <a:cubicBezTo>
                  <a:pt x="50" y="44"/>
                  <a:pt x="50" y="44"/>
                  <a:pt x="50" y="44"/>
                </a:cubicBezTo>
                <a:cubicBezTo>
                  <a:pt x="50" y="55"/>
                  <a:pt x="50" y="55"/>
                  <a:pt x="50" y="55"/>
                </a:cubicBezTo>
                <a:cubicBezTo>
                  <a:pt x="42" y="55"/>
                  <a:pt x="42" y="55"/>
                  <a:pt x="42" y="55"/>
                </a:cubicBezTo>
                <a:cubicBezTo>
                  <a:pt x="42" y="44"/>
                  <a:pt x="42" y="44"/>
                  <a:pt x="42" y="44"/>
                </a:cubicBezTo>
                <a:close/>
                <a:moveTo>
                  <a:pt x="11" y="50"/>
                </a:moveTo>
                <a:cubicBezTo>
                  <a:pt x="20" y="50"/>
                  <a:pt x="20" y="50"/>
                  <a:pt x="20" y="50"/>
                </a:cubicBezTo>
                <a:cubicBezTo>
                  <a:pt x="20" y="62"/>
                  <a:pt x="20" y="62"/>
                  <a:pt x="20" y="62"/>
                </a:cubicBezTo>
                <a:cubicBezTo>
                  <a:pt x="11" y="62"/>
                  <a:pt x="11" y="62"/>
                  <a:pt x="11" y="62"/>
                </a:cubicBezTo>
                <a:cubicBezTo>
                  <a:pt x="11" y="50"/>
                  <a:pt x="11" y="50"/>
                  <a:pt x="11" y="50"/>
                </a:cubicBezTo>
                <a:close/>
                <a:moveTo>
                  <a:pt x="55" y="24"/>
                </a:moveTo>
                <a:cubicBezTo>
                  <a:pt x="55" y="36"/>
                  <a:pt x="55" y="36"/>
                  <a:pt x="55" y="36"/>
                </a:cubicBezTo>
                <a:cubicBezTo>
                  <a:pt x="22" y="36"/>
                  <a:pt x="22" y="36"/>
                  <a:pt x="22" y="36"/>
                </a:cubicBezTo>
                <a:cubicBezTo>
                  <a:pt x="22" y="44"/>
                  <a:pt x="22" y="44"/>
                  <a:pt x="22" y="44"/>
                </a:cubicBezTo>
                <a:cubicBezTo>
                  <a:pt x="7" y="44"/>
                  <a:pt x="7" y="44"/>
                  <a:pt x="7" y="44"/>
                </a:cubicBezTo>
                <a:cubicBezTo>
                  <a:pt x="7" y="80"/>
                  <a:pt x="7" y="80"/>
                  <a:pt x="7" y="80"/>
                </a:cubicBezTo>
                <a:cubicBezTo>
                  <a:pt x="0" y="80"/>
                  <a:pt x="0" y="80"/>
                  <a:pt x="0" y="80"/>
                </a:cubicBezTo>
                <a:cubicBezTo>
                  <a:pt x="0" y="86"/>
                  <a:pt x="0" y="86"/>
                  <a:pt x="0" y="86"/>
                </a:cubicBezTo>
                <a:cubicBezTo>
                  <a:pt x="79" y="86"/>
                  <a:pt x="79" y="86"/>
                  <a:pt x="79" y="86"/>
                </a:cubicBezTo>
                <a:cubicBezTo>
                  <a:pt x="79" y="80"/>
                  <a:pt x="79" y="80"/>
                  <a:pt x="79" y="80"/>
                </a:cubicBezTo>
                <a:cubicBezTo>
                  <a:pt x="73" y="80"/>
                  <a:pt x="73" y="80"/>
                  <a:pt x="73" y="80"/>
                </a:cubicBezTo>
                <a:cubicBezTo>
                  <a:pt x="69" y="24"/>
                  <a:pt x="69" y="24"/>
                  <a:pt x="69" y="24"/>
                </a:cubicBezTo>
                <a:lnTo>
                  <a:pt x="55" y="24"/>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1" name="Freeform 310"/>
          <p:cNvSpPr>
            <a:spLocks noEditPoints="1"/>
          </p:cNvSpPr>
          <p:nvPr/>
        </p:nvSpPr>
        <p:spPr bwMode="auto">
          <a:xfrm>
            <a:off x="10542164" y="3252201"/>
            <a:ext cx="480194" cy="275020"/>
          </a:xfrm>
          <a:custGeom>
            <a:avLst/>
            <a:gdLst>
              <a:gd name="T0" fmla="*/ 78 w 93"/>
              <a:gd name="T1" fmla="*/ 6 h 53"/>
              <a:gd name="T2" fmla="*/ 72 w 93"/>
              <a:gd name="T3" fmla="*/ 11 h 53"/>
              <a:gd name="T4" fmla="*/ 83 w 93"/>
              <a:gd name="T5" fmla="*/ 34 h 53"/>
              <a:gd name="T6" fmla="*/ 92 w 93"/>
              <a:gd name="T7" fmla="*/ 36 h 53"/>
              <a:gd name="T8" fmla="*/ 92 w 93"/>
              <a:gd name="T9" fmla="*/ 45 h 53"/>
              <a:gd name="T10" fmla="*/ 82 w 93"/>
              <a:gd name="T11" fmla="*/ 53 h 53"/>
              <a:gd name="T12" fmla="*/ 73 w 93"/>
              <a:gd name="T13" fmla="*/ 45 h 53"/>
              <a:gd name="T14" fmla="*/ 69 w 93"/>
              <a:gd name="T15" fmla="*/ 50 h 53"/>
              <a:gd name="T16" fmla="*/ 56 w 93"/>
              <a:gd name="T17" fmla="*/ 50 h 53"/>
              <a:gd name="T18" fmla="*/ 35 w 93"/>
              <a:gd name="T19" fmla="*/ 45 h 53"/>
              <a:gd name="T20" fmla="*/ 31 w 93"/>
              <a:gd name="T21" fmla="*/ 45 h 53"/>
              <a:gd name="T22" fmla="*/ 25 w 93"/>
              <a:gd name="T23" fmla="*/ 50 h 53"/>
              <a:gd name="T24" fmla="*/ 12 w 93"/>
              <a:gd name="T25" fmla="*/ 50 h 53"/>
              <a:gd name="T26" fmla="*/ 8 w 93"/>
              <a:gd name="T27" fmla="*/ 45 h 53"/>
              <a:gd name="T28" fmla="*/ 2 w 93"/>
              <a:gd name="T29" fmla="*/ 45 h 53"/>
              <a:gd name="T30" fmla="*/ 0 w 93"/>
              <a:gd name="T31" fmla="*/ 37 h 53"/>
              <a:gd name="T32" fmla="*/ 2 w 93"/>
              <a:gd name="T33" fmla="*/ 24 h 53"/>
              <a:gd name="T34" fmla="*/ 3 w 93"/>
              <a:gd name="T35" fmla="*/ 23 h 53"/>
              <a:gd name="T36" fmla="*/ 12 w 93"/>
              <a:gd name="T37" fmla="*/ 8 h 53"/>
              <a:gd name="T38" fmla="*/ 35 w 93"/>
              <a:gd name="T39" fmla="*/ 11 h 53"/>
              <a:gd name="T40" fmla="*/ 45 w 93"/>
              <a:gd name="T41" fmla="*/ 36 h 53"/>
              <a:gd name="T42" fmla="*/ 83 w 93"/>
              <a:gd name="T43" fmla="*/ 34 h 53"/>
              <a:gd name="T44" fmla="*/ 18 w 93"/>
              <a:gd name="T45" fmla="*/ 38 h 53"/>
              <a:gd name="T46" fmla="*/ 13 w 93"/>
              <a:gd name="T47" fmla="*/ 43 h 53"/>
              <a:gd name="T48" fmla="*/ 18 w 93"/>
              <a:gd name="T49" fmla="*/ 48 h 53"/>
              <a:gd name="T50" fmla="*/ 24 w 93"/>
              <a:gd name="T51" fmla="*/ 43 h 53"/>
              <a:gd name="T52" fmla="*/ 66 w 93"/>
              <a:gd name="T53" fmla="*/ 40 h 53"/>
              <a:gd name="T54" fmla="*/ 59 w 93"/>
              <a:gd name="T55" fmla="*/ 40 h 53"/>
              <a:gd name="T56" fmla="*/ 59 w 93"/>
              <a:gd name="T57" fmla="*/ 47 h 53"/>
              <a:gd name="T58" fmla="*/ 66 w 93"/>
              <a:gd name="T59" fmla="*/ 47 h 53"/>
              <a:gd name="T60" fmla="*/ 66 w 93"/>
              <a:gd name="T61" fmla="*/ 40 h 53"/>
              <a:gd name="T62" fmla="*/ 82 w 93"/>
              <a:gd name="T63" fmla="*/ 38 h 53"/>
              <a:gd name="T64" fmla="*/ 77 w 93"/>
              <a:gd name="T65" fmla="*/ 43 h 53"/>
              <a:gd name="T66" fmla="*/ 82 w 93"/>
              <a:gd name="T67" fmla="*/ 49 h 53"/>
              <a:gd name="T68" fmla="*/ 88 w 93"/>
              <a:gd name="T69" fmla="*/ 43 h 53"/>
              <a:gd name="T70" fmla="*/ 22 w 93"/>
              <a:gd name="T71" fmla="*/ 26 h 53"/>
              <a:gd name="T72" fmla="*/ 16 w 93"/>
              <a:gd name="T73" fmla="*/ 14 h 53"/>
              <a:gd name="T74" fmla="*/ 9 w 93"/>
              <a:gd name="T75" fmla="*/ 26 h 53"/>
              <a:gd name="T76" fmla="*/ 24 w 93"/>
              <a:gd name="T77" fmla="*/ 14 h 53"/>
              <a:gd name="T78" fmla="*/ 29 w 93"/>
              <a:gd name="T79" fmla="*/ 26 h 53"/>
              <a:gd name="T80" fmla="*/ 24 w 93"/>
              <a:gd name="T81" fmla="*/ 14 h 53"/>
              <a:gd name="T82" fmla="*/ 69 w 93"/>
              <a:gd name="T83" fmla="*/ 0 h 53"/>
              <a:gd name="T84" fmla="*/ 72 w 93"/>
              <a:gd name="T85" fmla="*/ 26 h 53"/>
              <a:gd name="T86" fmla="*/ 78 w 93"/>
              <a:gd name="T87" fmla="*/ 21 h 53"/>
              <a:gd name="T88" fmla="*/ 81 w 93"/>
              <a:gd name="T89" fmla="*/ 26 h 53"/>
              <a:gd name="T90" fmla="*/ 87 w 93"/>
              <a:gd name="T91" fmla="*/ 0 h 53"/>
              <a:gd name="T92" fmla="*/ 83 w 93"/>
              <a:gd name="T93" fmla="*/ 31 h 53"/>
              <a:gd name="T94" fmla="*/ 45 w 93"/>
              <a:gd name="T95" fmla="*/ 31 h 53"/>
              <a:gd name="T96" fmla="*/ 42 w 93"/>
              <a:gd name="T97" fmla="*/ 31 h 53"/>
              <a:gd name="T98" fmla="*/ 72 w 93"/>
              <a:gd name="T99" fmla="*/ 0 h 53"/>
              <a:gd name="T100" fmla="*/ 78 w 93"/>
              <a:gd name="T101" fmla="*/ 4 h 53"/>
              <a:gd name="T102" fmla="*/ 72 w 93"/>
              <a:gd name="T103" fmla="*/ 0 h 53"/>
              <a:gd name="T104" fmla="*/ 78 w 93"/>
              <a:gd name="T105" fmla="*/ 13 h 53"/>
              <a:gd name="T106" fmla="*/ 72 w 93"/>
              <a:gd name="T10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3" h="53">
                <a:moveTo>
                  <a:pt x="78" y="11"/>
                </a:moveTo>
                <a:cubicBezTo>
                  <a:pt x="78" y="6"/>
                  <a:pt x="78" y="6"/>
                  <a:pt x="78" y="6"/>
                </a:cubicBezTo>
                <a:cubicBezTo>
                  <a:pt x="72" y="6"/>
                  <a:pt x="72" y="6"/>
                  <a:pt x="72" y="6"/>
                </a:cubicBezTo>
                <a:cubicBezTo>
                  <a:pt x="72" y="11"/>
                  <a:pt x="72" y="11"/>
                  <a:pt x="72" y="11"/>
                </a:cubicBezTo>
                <a:cubicBezTo>
                  <a:pt x="78" y="11"/>
                  <a:pt x="78" y="11"/>
                  <a:pt x="78" y="11"/>
                </a:cubicBezTo>
                <a:close/>
                <a:moveTo>
                  <a:pt x="83" y="34"/>
                </a:moveTo>
                <a:cubicBezTo>
                  <a:pt x="85" y="34"/>
                  <a:pt x="87" y="35"/>
                  <a:pt x="88" y="36"/>
                </a:cubicBezTo>
                <a:cubicBezTo>
                  <a:pt x="92" y="36"/>
                  <a:pt x="92" y="36"/>
                  <a:pt x="92" y="36"/>
                </a:cubicBezTo>
                <a:cubicBezTo>
                  <a:pt x="92" y="45"/>
                  <a:pt x="92" y="45"/>
                  <a:pt x="92" y="45"/>
                </a:cubicBezTo>
                <a:cubicBezTo>
                  <a:pt x="92" y="45"/>
                  <a:pt x="92" y="45"/>
                  <a:pt x="92" y="45"/>
                </a:cubicBezTo>
                <a:cubicBezTo>
                  <a:pt x="91" y="47"/>
                  <a:pt x="90" y="49"/>
                  <a:pt x="89" y="50"/>
                </a:cubicBezTo>
                <a:cubicBezTo>
                  <a:pt x="87" y="52"/>
                  <a:pt x="85" y="53"/>
                  <a:pt x="82" y="53"/>
                </a:cubicBezTo>
                <a:cubicBezTo>
                  <a:pt x="80" y="53"/>
                  <a:pt x="77" y="52"/>
                  <a:pt x="76" y="50"/>
                </a:cubicBezTo>
                <a:cubicBezTo>
                  <a:pt x="74" y="49"/>
                  <a:pt x="74" y="47"/>
                  <a:pt x="73" y="45"/>
                </a:cubicBezTo>
                <a:cubicBezTo>
                  <a:pt x="72" y="45"/>
                  <a:pt x="72" y="45"/>
                  <a:pt x="72" y="45"/>
                </a:cubicBezTo>
                <a:cubicBezTo>
                  <a:pt x="71" y="47"/>
                  <a:pt x="70" y="49"/>
                  <a:pt x="69" y="50"/>
                </a:cubicBezTo>
                <a:cubicBezTo>
                  <a:pt x="67" y="52"/>
                  <a:pt x="65" y="53"/>
                  <a:pt x="62" y="53"/>
                </a:cubicBezTo>
                <a:cubicBezTo>
                  <a:pt x="60" y="53"/>
                  <a:pt x="57" y="52"/>
                  <a:pt x="56" y="50"/>
                </a:cubicBezTo>
                <a:cubicBezTo>
                  <a:pt x="54" y="49"/>
                  <a:pt x="54" y="47"/>
                  <a:pt x="53" y="45"/>
                </a:cubicBezTo>
                <a:cubicBezTo>
                  <a:pt x="35" y="45"/>
                  <a:pt x="35" y="45"/>
                  <a:pt x="35" y="45"/>
                </a:cubicBezTo>
                <a:cubicBezTo>
                  <a:pt x="32" y="45"/>
                  <a:pt x="32" y="45"/>
                  <a:pt x="32" y="45"/>
                </a:cubicBezTo>
                <a:cubicBezTo>
                  <a:pt x="31" y="45"/>
                  <a:pt x="31" y="45"/>
                  <a:pt x="31" y="45"/>
                </a:cubicBezTo>
                <a:cubicBezTo>
                  <a:pt x="27" y="45"/>
                  <a:pt x="27" y="45"/>
                  <a:pt x="27" y="45"/>
                </a:cubicBezTo>
                <a:cubicBezTo>
                  <a:pt x="27" y="47"/>
                  <a:pt x="26" y="49"/>
                  <a:pt x="25" y="50"/>
                </a:cubicBezTo>
                <a:cubicBezTo>
                  <a:pt x="23" y="51"/>
                  <a:pt x="21" y="53"/>
                  <a:pt x="18" y="53"/>
                </a:cubicBezTo>
                <a:cubicBezTo>
                  <a:pt x="16" y="53"/>
                  <a:pt x="13" y="51"/>
                  <a:pt x="12" y="50"/>
                </a:cubicBezTo>
                <a:cubicBezTo>
                  <a:pt x="10" y="49"/>
                  <a:pt x="9" y="47"/>
                  <a:pt x="9" y="45"/>
                </a:cubicBezTo>
                <a:cubicBezTo>
                  <a:pt x="8" y="45"/>
                  <a:pt x="8" y="45"/>
                  <a:pt x="8" y="45"/>
                </a:cubicBezTo>
                <a:cubicBezTo>
                  <a:pt x="6" y="45"/>
                  <a:pt x="6" y="45"/>
                  <a:pt x="6" y="45"/>
                </a:cubicBezTo>
                <a:cubicBezTo>
                  <a:pt x="2" y="45"/>
                  <a:pt x="2" y="45"/>
                  <a:pt x="2" y="45"/>
                </a:cubicBezTo>
                <a:cubicBezTo>
                  <a:pt x="0" y="45"/>
                  <a:pt x="0" y="45"/>
                  <a:pt x="0" y="45"/>
                </a:cubicBezTo>
                <a:cubicBezTo>
                  <a:pt x="0" y="37"/>
                  <a:pt x="0" y="37"/>
                  <a:pt x="0" y="37"/>
                </a:cubicBezTo>
                <a:cubicBezTo>
                  <a:pt x="2" y="37"/>
                  <a:pt x="2" y="37"/>
                  <a:pt x="2" y="37"/>
                </a:cubicBezTo>
                <a:cubicBezTo>
                  <a:pt x="2" y="24"/>
                  <a:pt x="2" y="24"/>
                  <a:pt x="2" y="24"/>
                </a:cubicBezTo>
                <a:cubicBezTo>
                  <a:pt x="2" y="24"/>
                  <a:pt x="2" y="24"/>
                  <a:pt x="2" y="24"/>
                </a:cubicBezTo>
                <a:cubicBezTo>
                  <a:pt x="3" y="23"/>
                  <a:pt x="3" y="23"/>
                  <a:pt x="3" y="23"/>
                </a:cubicBezTo>
                <a:cubicBezTo>
                  <a:pt x="11" y="10"/>
                  <a:pt x="11" y="10"/>
                  <a:pt x="11" y="10"/>
                </a:cubicBezTo>
                <a:cubicBezTo>
                  <a:pt x="12" y="8"/>
                  <a:pt x="12" y="8"/>
                  <a:pt x="12" y="8"/>
                </a:cubicBezTo>
                <a:cubicBezTo>
                  <a:pt x="22" y="8"/>
                  <a:pt x="20" y="8"/>
                  <a:pt x="35" y="8"/>
                </a:cubicBezTo>
                <a:cubicBezTo>
                  <a:pt x="35" y="11"/>
                  <a:pt x="35" y="11"/>
                  <a:pt x="35" y="11"/>
                </a:cubicBezTo>
                <a:cubicBezTo>
                  <a:pt x="35" y="36"/>
                  <a:pt x="35" y="36"/>
                  <a:pt x="35" y="36"/>
                </a:cubicBezTo>
                <a:cubicBezTo>
                  <a:pt x="45" y="36"/>
                  <a:pt x="45" y="36"/>
                  <a:pt x="45" y="36"/>
                </a:cubicBezTo>
                <a:cubicBezTo>
                  <a:pt x="45" y="34"/>
                  <a:pt x="45" y="34"/>
                  <a:pt x="45" y="34"/>
                </a:cubicBezTo>
                <a:cubicBezTo>
                  <a:pt x="83" y="34"/>
                  <a:pt x="83" y="34"/>
                  <a:pt x="83" y="34"/>
                </a:cubicBezTo>
                <a:close/>
                <a:moveTo>
                  <a:pt x="22" y="39"/>
                </a:moveTo>
                <a:cubicBezTo>
                  <a:pt x="21" y="38"/>
                  <a:pt x="20" y="38"/>
                  <a:pt x="18" y="38"/>
                </a:cubicBezTo>
                <a:cubicBezTo>
                  <a:pt x="17" y="38"/>
                  <a:pt x="15" y="38"/>
                  <a:pt x="14" y="39"/>
                </a:cubicBezTo>
                <a:cubicBezTo>
                  <a:pt x="14" y="40"/>
                  <a:pt x="13" y="42"/>
                  <a:pt x="13" y="43"/>
                </a:cubicBezTo>
                <a:cubicBezTo>
                  <a:pt x="13" y="45"/>
                  <a:pt x="14" y="46"/>
                  <a:pt x="14" y="47"/>
                </a:cubicBezTo>
                <a:cubicBezTo>
                  <a:pt x="15" y="48"/>
                  <a:pt x="17" y="48"/>
                  <a:pt x="18" y="48"/>
                </a:cubicBezTo>
                <a:cubicBezTo>
                  <a:pt x="20" y="48"/>
                  <a:pt x="21" y="48"/>
                  <a:pt x="22" y="47"/>
                </a:cubicBezTo>
                <a:cubicBezTo>
                  <a:pt x="23" y="46"/>
                  <a:pt x="24" y="44"/>
                  <a:pt x="24" y="43"/>
                </a:cubicBezTo>
                <a:cubicBezTo>
                  <a:pt x="24" y="42"/>
                  <a:pt x="23" y="40"/>
                  <a:pt x="22" y="39"/>
                </a:cubicBezTo>
                <a:close/>
                <a:moveTo>
                  <a:pt x="66" y="40"/>
                </a:moveTo>
                <a:cubicBezTo>
                  <a:pt x="65" y="39"/>
                  <a:pt x="64" y="38"/>
                  <a:pt x="62" y="38"/>
                </a:cubicBezTo>
                <a:cubicBezTo>
                  <a:pt x="61" y="38"/>
                  <a:pt x="60" y="39"/>
                  <a:pt x="59" y="40"/>
                </a:cubicBezTo>
                <a:cubicBezTo>
                  <a:pt x="58" y="41"/>
                  <a:pt x="57" y="42"/>
                  <a:pt x="57" y="43"/>
                </a:cubicBezTo>
                <a:cubicBezTo>
                  <a:pt x="57" y="45"/>
                  <a:pt x="58" y="46"/>
                  <a:pt x="59" y="47"/>
                </a:cubicBezTo>
                <a:cubicBezTo>
                  <a:pt x="60" y="48"/>
                  <a:pt x="61" y="49"/>
                  <a:pt x="62" y="49"/>
                </a:cubicBezTo>
                <a:cubicBezTo>
                  <a:pt x="64" y="49"/>
                  <a:pt x="65" y="48"/>
                  <a:pt x="66" y="47"/>
                </a:cubicBezTo>
                <a:cubicBezTo>
                  <a:pt x="67" y="46"/>
                  <a:pt x="68" y="45"/>
                  <a:pt x="68" y="43"/>
                </a:cubicBezTo>
                <a:cubicBezTo>
                  <a:pt x="68" y="42"/>
                  <a:pt x="67" y="41"/>
                  <a:pt x="66" y="40"/>
                </a:cubicBezTo>
                <a:close/>
                <a:moveTo>
                  <a:pt x="86" y="40"/>
                </a:moveTo>
                <a:cubicBezTo>
                  <a:pt x="85" y="39"/>
                  <a:pt x="84" y="38"/>
                  <a:pt x="82" y="38"/>
                </a:cubicBezTo>
                <a:cubicBezTo>
                  <a:pt x="81" y="38"/>
                  <a:pt x="80" y="39"/>
                  <a:pt x="79" y="40"/>
                </a:cubicBezTo>
                <a:cubicBezTo>
                  <a:pt x="78" y="41"/>
                  <a:pt x="77" y="42"/>
                  <a:pt x="77" y="43"/>
                </a:cubicBezTo>
                <a:cubicBezTo>
                  <a:pt x="77" y="45"/>
                  <a:pt x="78" y="46"/>
                  <a:pt x="79" y="47"/>
                </a:cubicBezTo>
                <a:cubicBezTo>
                  <a:pt x="80" y="48"/>
                  <a:pt x="81" y="49"/>
                  <a:pt x="82" y="49"/>
                </a:cubicBezTo>
                <a:cubicBezTo>
                  <a:pt x="84" y="49"/>
                  <a:pt x="85" y="48"/>
                  <a:pt x="86" y="47"/>
                </a:cubicBezTo>
                <a:cubicBezTo>
                  <a:pt x="87" y="46"/>
                  <a:pt x="88" y="45"/>
                  <a:pt x="88" y="43"/>
                </a:cubicBezTo>
                <a:cubicBezTo>
                  <a:pt x="88" y="42"/>
                  <a:pt x="87" y="41"/>
                  <a:pt x="86" y="40"/>
                </a:cubicBezTo>
                <a:close/>
                <a:moveTo>
                  <a:pt x="22" y="26"/>
                </a:moveTo>
                <a:cubicBezTo>
                  <a:pt x="22" y="14"/>
                  <a:pt x="22" y="14"/>
                  <a:pt x="22" y="14"/>
                </a:cubicBezTo>
                <a:cubicBezTo>
                  <a:pt x="16" y="14"/>
                  <a:pt x="16" y="14"/>
                  <a:pt x="16" y="14"/>
                </a:cubicBezTo>
                <a:cubicBezTo>
                  <a:pt x="9" y="25"/>
                  <a:pt x="9" y="25"/>
                  <a:pt x="9" y="25"/>
                </a:cubicBezTo>
                <a:cubicBezTo>
                  <a:pt x="9" y="26"/>
                  <a:pt x="9" y="26"/>
                  <a:pt x="9" y="26"/>
                </a:cubicBezTo>
                <a:cubicBezTo>
                  <a:pt x="22" y="26"/>
                  <a:pt x="22" y="26"/>
                  <a:pt x="22" y="26"/>
                </a:cubicBezTo>
                <a:close/>
                <a:moveTo>
                  <a:pt x="24" y="14"/>
                </a:moveTo>
                <a:cubicBezTo>
                  <a:pt x="24" y="26"/>
                  <a:pt x="24" y="26"/>
                  <a:pt x="24" y="26"/>
                </a:cubicBezTo>
                <a:cubicBezTo>
                  <a:pt x="29" y="26"/>
                  <a:pt x="29" y="26"/>
                  <a:pt x="29" y="26"/>
                </a:cubicBezTo>
                <a:cubicBezTo>
                  <a:pt x="29" y="14"/>
                  <a:pt x="29" y="14"/>
                  <a:pt x="29" y="14"/>
                </a:cubicBezTo>
                <a:cubicBezTo>
                  <a:pt x="24" y="14"/>
                  <a:pt x="24" y="14"/>
                  <a:pt x="24" y="14"/>
                </a:cubicBezTo>
                <a:close/>
                <a:moveTo>
                  <a:pt x="42" y="0"/>
                </a:moveTo>
                <a:cubicBezTo>
                  <a:pt x="69" y="0"/>
                  <a:pt x="69" y="0"/>
                  <a:pt x="69" y="0"/>
                </a:cubicBezTo>
                <a:cubicBezTo>
                  <a:pt x="69" y="26"/>
                  <a:pt x="69" y="26"/>
                  <a:pt x="69" y="26"/>
                </a:cubicBezTo>
                <a:cubicBezTo>
                  <a:pt x="72" y="26"/>
                  <a:pt x="72" y="26"/>
                  <a:pt x="72" y="26"/>
                </a:cubicBezTo>
                <a:cubicBezTo>
                  <a:pt x="72" y="21"/>
                  <a:pt x="72" y="21"/>
                  <a:pt x="72" y="21"/>
                </a:cubicBezTo>
                <a:cubicBezTo>
                  <a:pt x="78" y="21"/>
                  <a:pt x="78" y="21"/>
                  <a:pt x="78" y="21"/>
                </a:cubicBezTo>
                <a:cubicBezTo>
                  <a:pt x="78" y="26"/>
                  <a:pt x="78" y="26"/>
                  <a:pt x="78" y="26"/>
                </a:cubicBezTo>
                <a:cubicBezTo>
                  <a:pt x="81" y="26"/>
                  <a:pt x="81" y="26"/>
                  <a:pt x="81" y="26"/>
                </a:cubicBezTo>
                <a:cubicBezTo>
                  <a:pt x="81" y="0"/>
                  <a:pt x="81" y="0"/>
                  <a:pt x="81" y="0"/>
                </a:cubicBezTo>
                <a:cubicBezTo>
                  <a:pt x="87" y="0"/>
                  <a:pt x="87" y="0"/>
                  <a:pt x="87" y="0"/>
                </a:cubicBezTo>
                <a:cubicBezTo>
                  <a:pt x="93" y="10"/>
                  <a:pt x="92" y="20"/>
                  <a:pt x="87" y="31"/>
                </a:cubicBezTo>
                <a:cubicBezTo>
                  <a:pt x="83" y="31"/>
                  <a:pt x="83" y="31"/>
                  <a:pt x="83" y="31"/>
                </a:cubicBezTo>
                <a:cubicBezTo>
                  <a:pt x="82" y="31"/>
                  <a:pt x="82" y="31"/>
                  <a:pt x="82" y="31"/>
                </a:cubicBezTo>
                <a:cubicBezTo>
                  <a:pt x="45" y="31"/>
                  <a:pt x="45" y="31"/>
                  <a:pt x="45" y="31"/>
                </a:cubicBezTo>
                <a:cubicBezTo>
                  <a:pt x="43" y="31"/>
                  <a:pt x="43" y="31"/>
                  <a:pt x="43" y="31"/>
                </a:cubicBezTo>
                <a:cubicBezTo>
                  <a:pt x="42" y="31"/>
                  <a:pt x="42" y="31"/>
                  <a:pt x="42" y="31"/>
                </a:cubicBezTo>
                <a:cubicBezTo>
                  <a:pt x="38" y="20"/>
                  <a:pt x="37" y="10"/>
                  <a:pt x="42" y="0"/>
                </a:cubicBezTo>
                <a:close/>
                <a:moveTo>
                  <a:pt x="72" y="0"/>
                </a:moveTo>
                <a:cubicBezTo>
                  <a:pt x="72" y="4"/>
                  <a:pt x="72" y="4"/>
                  <a:pt x="72" y="4"/>
                </a:cubicBezTo>
                <a:cubicBezTo>
                  <a:pt x="78" y="4"/>
                  <a:pt x="78" y="4"/>
                  <a:pt x="78" y="4"/>
                </a:cubicBezTo>
                <a:cubicBezTo>
                  <a:pt x="78" y="0"/>
                  <a:pt x="78" y="0"/>
                  <a:pt x="78" y="0"/>
                </a:cubicBezTo>
                <a:cubicBezTo>
                  <a:pt x="72" y="0"/>
                  <a:pt x="72" y="0"/>
                  <a:pt x="72" y="0"/>
                </a:cubicBezTo>
                <a:close/>
                <a:moveTo>
                  <a:pt x="78" y="18"/>
                </a:moveTo>
                <a:cubicBezTo>
                  <a:pt x="78" y="13"/>
                  <a:pt x="78" y="13"/>
                  <a:pt x="78" y="13"/>
                </a:cubicBezTo>
                <a:cubicBezTo>
                  <a:pt x="72" y="13"/>
                  <a:pt x="72" y="13"/>
                  <a:pt x="72" y="13"/>
                </a:cubicBezTo>
                <a:cubicBezTo>
                  <a:pt x="72" y="18"/>
                  <a:pt x="72" y="18"/>
                  <a:pt x="72" y="18"/>
                </a:cubicBezTo>
                <a:lnTo>
                  <a:pt x="78" y="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2" name="Freeform 311"/>
          <p:cNvSpPr>
            <a:spLocks noEditPoints="1"/>
          </p:cNvSpPr>
          <p:nvPr/>
        </p:nvSpPr>
        <p:spPr bwMode="auto">
          <a:xfrm>
            <a:off x="10542164" y="3920108"/>
            <a:ext cx="510752" cy="486743"/>
          </a:xfrm>
          <a:custGeom>
            <a:avLst/>
            <a:gdLst>
              <a:gd name="T0" fmla="*/ 26 w 99"/>
              <a:gd name="T1" fmla="*/ 34 h 94"/>
              <a:gd name="T2" fmla="*/ 50 w 99"/>
              <a:gd name="T3" fmla="*/ 0 h 94"/>
              <a:gd name="T4" fmla="*/ 73 w 99"/>
              <a:gd name="T5" fmla="*/ 34 h 94"/>
              <a:gd name="T6" fmla="*/ 26 w 99"/>
              <a:gd name="T7" fmla="*/ 34 h 94"/>
              <a:gd name="T8" fmla="*/ 46 w 99"/>
              <a:gd name="T9" fmla="*/ 74 h 94"/>
              <a:gd name="T10" fmla="*/ 72 w 99"/>
              <a:gd name="T11" fmla="*/ 50 h 94"/>
              <a:gd name="T12" fmla="*/ 46 w 99"/>
              <a:gd name="T13" fmla="*/ 74 h 94"/>
              <a:gd name="T14" fmla="*/ 27 w 99"/>
              <a:gd name="T15" fmla="*/ 51 h 94"/>
              <a:gd name="T16" fmla="*/ 48 w 99"/>
              <a:gd name="T17" fmla="*/ 13 h 94"/>
              <a:gd name="T18" fmla="*/ 27 w 99"/>
              <a:gd name="T19" fmla="*/ 5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94">
                <a:moveTo>
                  <a:pt x="26" y="34"/>
                </a:moveTo>
                <a:cubicBezTo>
                  <a:pt x="34" y="15"/>
                  <a:pt x="50" y="0"/>
                  <a:pt x="50" y="0"/>
                </a:cubicBezTo>
                <a:cubicBezTo>
                  <a:pt x="50" y="0"/>
                  <a:pt x="65" y="15"/>
                  <a:pt x="73" y="34"/>
                </a:cubicBezTo>
                <a:cubicBezTo>
                  <a:pt x="99" y="94"/>
                  <a:pt x="0" y="94"/>
                  <a:pt x="26" y="34"/>
                </a:cubicBezTo>
                <a:close/>
                <a:moveTo>
                  <a:pt x="46" y="74"/>
                </a:moveTo>
                <a:cubicBezTo>
                  <a:pt x="64" y="75"/>
                  <a:pt x="74" y="62"/>
                  <a:pt x="72" y="50"/>
                </a:cubicBezTo>
                <a:cubicBezTo>
                  <a:pt x="66" y="60"/>
                  <a:pt x="60" y="68"/>
                  <a:pt x="46" y="74"/>
                </a:cubicBezTo>
                <a:close/>
                <a:moveTo>
                  <a:pt x="27" y="51"/>
                </a:moveTo>
                <a:cubicBezTo>
                  <a:pt x="46" y="53"/>
                  <a:pt x="46" y="32"/>
                  <a:pt x="48" y="13"/>
                </a:cubicBezTo>
                <a:cubicBezTo>
                  <a:pt x="40" y="21"/>
                  <a:pt x="32" y="35"/>
                  <a:pt x="27" y="5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3" name="Freeform 312"/>
          <p:cNvSpPr>
            <a:spLocks noEditPoints="1"/>
          </p:cNvSpPr>
          <p:nvPr/>
        </p:nvSpPr>
        <p:spPr bwMode="auto">
          <a:xfrm>
            <a:off x="11347580" y="2492621"/>
            <a:ext cx="336136" cy="377608"/>
          </a:xfrm>
          <a:custGeom>
            <a:avLst/>
            <a:gdLst>
              <a:gd name="T0" fmla="*/ 137 w 154"/>
              <a:gd name="T1" fmla="*/ 62 h 173"/>
              <a:gd name="T2" fmla="*/ 121 w 154"/>
              <a:gd name="T3" fmla="*/ 116 h 173"/>
              <a:gd name="T4" fmla="*/ 130 w 154"/>
              <a:gd name="T5" fmla="*/ 135 h 173"/>
              <a:gd name="T6" fmla="*/ 123 w 154"/>
              <a:gd name="T7" fmla="*/ 154 h 173"/>
              <a:gd name="T8" fmla="*/ 74 w 154"/>
              <a:gd name="T9" fmla="*/ 130 h 173"/>
              <a:gd name="T10" fmla="*/ 55 w 154"/>
              <a:gd name="T11" fmla="*/ 173 h 173"/>
              <a:gd name="T12" fmla="*/ 26 w 154"/>
              <a:gd name="T13" fmla="*/ 173 h 173"/>
              <a:gd name="T14" fmla="*/ 48 w 154"/>
              <a:gd name="T15" fmla="*/ 121 h 173"/>
              <a:gd name="T16" fmla="*/ 0 w 154"/>
              <a:gd name="T17" fmla="*/ 100 h 173"/>
              <a:gd name="T18" fmla="*/ 7 w 154"/>
              <a:gd name="T19" fmla="*/ 81 h 173"/>
              <a:gd name="T20" fmla="*/ 29 w 154"/>
              <a:gd name="T21" fmla="*/ 74 h 173"/>
              <a:gd name="T22" fmla="*/ 29 w 154"/>
              <a:gd name="T23" fmla="*/ 74 h 173"/>
              <a:gd name="T24" fmla="*/ 55 w 154"/>
              <a:gd name="T25" fmla="*/ 26 h 173"/>
              <a:gd name="T26" fmla="*/ 52 w 154"/>
              <a:gd name="T27" fmla="*/ 14 h 173"/>
              <a:gd name="T28" fmla="*/ 59 w 154"/>
              <a:gd name="T29" fmla="*/ 0 h 173"/>
              <a:gd name="T30" fmla="*/ 154 w 154"/>
              <a:gd name="T31" fmla="*/ 43 h 173"/>
              <a:gd name="T32" fmla="*/ 149 w 154"/>
              <a:gd name="T33" fmla="*/ 57 h 173"/>
              <a:gd name="T34" fmla="*/ 137 w 154"/>
              <a:gd name="T35" fmla="*/ 62 h 173"/>
              <a:gd name="T36" fmla="*/ 137 w 154"/>
              <a:gd name="T37" fmla="*/ 62 h 173"/>
              <a:gd name="T38" fmla="*/ 43 w 154"/>
              <a:gd name="T39" fmla="*/ 81 h 173"/>
              <a:gd name="T40" fmla="*/ 64 w 154"/>
              <a:gd name="T41" fmla="*/ 90 h 173"/>
              <a:gd name="T42" fmla="*/ 85 w 154"/>
              <a:gd name="T43" fmla="*/ 40 h 173"/>
              <a:gd name="T44" fmla="*/ 69 w 154"/>
              <a:gd name="T45" fmla="*/ 33 h 173"/>
              <a:gd name="T46" fmla="*/ 43 w 154"/>
              <a:gd name="T47" fmla="*/ 8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73">
                <a:moveTo>
                  <a:pt x="137" y="62"/>
                </a:moveTo>
                <a:lnTo>
                  <a:pt x="121" y="116"/>
                </a:lnTo>
                <a:lnTo>
                  <a:pt x="130" y="135"/>
                </a:lnTo>
                <a:lnTo>
                  <a:pt x="123" y="154"/>
                </a:lnTo>
                <a:lnTo>
                  <a:pt x="74" y="130"/>
                </a:lnTo>
                <a:lnTo>
                  <a:pt x="55" y="173"/>
                </a:lnTo>
                <a:lnTo>
                  <a:pt x="26" y="173"/>
                </a:lnTo>
                <a:lnTo>
                  <a:pt x="48" y="121"/>
                </a:lnTo>
                <a:lnTo>
                  <a:pt x="0" y="100"/>
                </a:lnTo>
                <a:lnTo>
                  <a:pt x="7" y="81"/>
                </a:lnTo>
                <a:lnTo>
                  <a:pt x="29" y="74"/>
                </a:lnTo>
                <a:lnTo>
                  <a:pt x="29" y="74"/>
                </a:lnTo>
                <a:lnTo>
                  <a:pt x="55" y="26"/>
                </a:lnTo>
                <a:lnTo>
                  <a:pt x="52" y="14"/>
                </a:lnTo>
                <a:lnTo>
                  <a:pt x="59" y="0"/>
                </a:lnTo>
                <a:lnTo>
                  <a:pt x="154" y="43"/>
                </a:lnTo>
                <a:lnTo>
                  <a:pt x="149" y="57"/>
                </a:lnTo>
                <a:lnTo>
                  <a:pt x="137" y="62"/>
                </a:lnTo>
                <a:lnTo>
                  <a:pt x="137" y="62"/>
                </a:lnTo>
                <a:close/>
                <a:moveTo>
                  <a:pt x="43" y="81"/>
                </a:moveTo>
                <a:lnTo>
                  <a:pt x="64" y="90"/>
                </a:lnTo>
                <a:lnTo>
                  <a:pt x="85" y="40"/>
                </a:lnTo>
                <a:lnTo>
                  <a:pt x="69" y="33"/>
                </a:lnTo>
                <a:lnTo>
                  <a:pt x="43" y="8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4" name="Freeform 313"/>
          <p:cNvSpPr>
            <a:spLocks noEditPoints="1"/>
          </p:cNvSpPr>
          <p:nvPr/>
        </p:nvSpPr>
        <p:spPr bwMode="auto">
          <a:xfrm>
            <a:off x="11301744" y="3893915"/>
            <a:ext cx="392886" cy="414713"/>
          </a:xfrm>
          <a:custGeom>
            <a:avLst/>
            <a:gdLst>
              <a:gd name="T0" fmla="*/ 76 w 76"/>
              <a:gd name="T1" fmla="*/ 46 h 80"/>
              <a:gd name="T2" fmla="*/ 15 w 76"/>
              <a:gd name="T3" fmla="*/ 67 h 80"/>
              <a:gd name="T4" fmla="*/ 36 w 76"/>
              <a:gd name="T5" fmla="*/ 12 h 80"/>
              <a:gd name="T6" fmla="*/ 7 w 76"/>
              <a:gd name="T7" fmla="*/ 55 h 80"/>
              <a:gd name="T8" fmla="*/ 23 w 76"/>
              <a:gd name="T9" fmla="*/ 40 h 80"/>
              <a:gd name="T10" fmla="*/ 7 w 76"/>
              <a:gd name="T11" fmla="*/ 55 h 80"/>
              <a:gd name="T12" fmla="*/ 8 w 76"/>
              <a:gd name="T13" fmla="*/ 56 h 80"/>
              <a:gd name="T14" fmla="*/ 28 w 76"/>
              <a:gd name="T15" fmla="*/ 43 h 80"/>
              <a:gd name="T16" fmla="*/ 7 w 76"/>
              <a:gd name="T17" fmla="*/ 32 h 80"/>
              <a:gd name="T18" fmla="*/ 8 w 76"/>
              <a:gd name="T19" fmla="*/ 30 h 80"/>
              <a:gd name="T20" fmla="*/ 11 w 76"/>
              <a:gd name="T21" fmla="*/ 32 h 80"/>
              <a:gd name="T22" fmla="*/ 5 w 76"/>
              <a:gd name="T23" fmla="*/ 38 h 80"/>
              <a:gd name="T24" fmla="*/ 11 w 76"/>
              <a:gd name="T25" fmla="*/ 32 h 80"/>
              <a:gd name="T26" fmla="*/ 5 w 76"/>
              <a:gd name="T27" fmla="*/ 41 h 80"/>
              <a:gd name="T28" fmla="*/ 15 w 76"/>
              <a:gd name="T29" fmla="*/ 35 h 80"/>
              <a:gd name="T30" fmla="*/ 17 w 76"/>
              <a:gd name="T31" fmla="*/ 36 h 80"/>
              <a:gd name="T32" fmla="*/ 5 w 76"/>
              <a:gd name="T33" fmla="*/ 47 h 80"/>
              <a:gd name="T34" fmla="*/ 17 w 76"/>
              <a:gd name="T35" fmla="*/ 36 h 80"/>
              <a:gd name="T36" fmla="*/ 5 w 76"/>
              <a:gd name="T37" fmla="*/ 50 h 80"/>
              <a:gd name="T38" fmla="*/ 21 w 76"/>
              <a:gd name="T39" fmla="*/ 39 h 80"/>
              <a:gd name="T40" fmla="*/ 6 w 76"/>
              <a:gd name="T41" fmla="*/ 15 h 80"/>
              <a:gd name="T42" fmla="*/ 7 w 76"/>
              <a:gd name="T43" fmla="*/ 18 h 80"/>
              <a:gd name="T44" fmla="*/ 36 w 76"/>
              <a:gd name="T45" fmla="*/ 38 h 80"/>
              <a:gd name="T46" fmla="*/ 30 w 76"/>
              <a:gd name="T47" fmla="*/ 3 h 80"/>
              <a:gd name="T48" fmla="*/ 27 w 76"/>
              <a:gd name="T49" fmla="*/ 1 h 80"/>
              <a:gd name="T50" fmla="*/ 6 w 76"/>
              <a:gd name="T51" fmla="*/ 15 h 80"/>
              <a:gd name="T52" fmla="*/ 12 w 76"/>
              <a:gd name="T53" fmla="*/ 15 h 80"/>
              <a:gd name="T54" fmla="*/ 25 w 76"/>
              <a:gd name="T55" fmla="*/ 6 h 80"/>
              <a:gd name="T56" fmla="*/ 6 w 76"/>
              <a:gd name="T57" fmla="*/ 63 h 80"/>
              <a:gd name="T58" fmla="*/ 10 w 76"/>
              <a:gd name="T59" fmla="*/ 64 h 80"/>
              <a:gd name="T60" fmla="*/ 37 w 76"/>
              <a:gd name="T61" fmla="*/ 43 h 80"/>
              <a:gd name="T62" fmla="*/ 9 w 76"/>
              <a:gd name="T63" fmla="*/ 25 h 80"/>
              <a:gd name="T64" fmla="*/ 5 w 76"/>
              <a:gd name="T65" fmla="*/ 25 h 80"/>
              <a:gd name="T66" fmla="*/ 0 w 76"/>
              <a:gd name="T67" fmla="*/ 43 h 80"/>
              <a:gd name="T68" fmla="*/ 6 w 76"/>
              <a:gd name="T69" fmla="*/ 6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 h="80">
                <a:moveTo>
                  <a:pt x="42" y="12"/>
                </a:moveTo>
                <a:cubicBezTo>
                  <a:pt x="61" y="12"/>
                  <a:pt x="76" y="27"/>
                  <a:pt x="76" y="46"/>
                </a:cubicBezTo>
                <a:cubicBezTo>
                  <a:pt x="76" y="65"/>
                  <a:pt x="61" y="80"/>
                  <a:pt x="42" y="80"/>
                </a:cubicBezTo>
                <a:cubicBezTo>
                  <a:pt x="31" y="80"/>
                  <a:pt x="21" y="75"/>
                  <a:pt x="15" y="67"/>
                </a:cubicBezTo>
                <a:cubicBezTo>
                  <a:pt x="42" y="46"/>
                  <a:pt x="42" y="46"/>
                  <a:pt x="42" y="46"/>
                </a:cubicBezTo>
                <a:cubicBezTo>
                  <a:pt x="36" y="12"/>
                  <a:pt x="36" y="12"/>
                  <a:pt x="36" y="12"/>
                </a:cubicBezTo>
                <a:cubicBezTo>
                  <a:pt x="38" y="12"/>
                  <a:pt x="40" y="12"/>
                  <a:pt x="42" y="12"/>
                </a:cubicBezTo>
                <a:close/>
                <a:moveTo>
                  <a:pt x="7" y="55"/>
                </a:moveTo>
                <a:cubicBezTo>
                  <a:pt x="25" y="41"/>
                  <a:pt x="25" y="41"/>
                  <a:pt x="25" y="41"/>
                </a:cubicBezTo>
                <a:cubicBezTo>
                  <a:pt x="23" y="40"/>
                  <a:pt x="23" y="40"/>
                  <a:pt x="23" y="40"/>
                </a:cubicBezTo>
                <a:cubicBezTo>
                  <a:pt x="6" y="53"/>
                  <a:pt x="6" y="53"/>
                  <a:pt x="6" y="53"/>
                </a:cubicBezTo>
                <a:cubicBezTo>
                  <a:pt x="7" y="54"/>
                  <a:pt x="7" y="54"/>
                  <a:pt x="7" y="55"/>
                </a:cubicBezTo>
                <a:close/>
                <a:moveTo>
                  <a:pt x="26" y="43"/>
                </a:moveTo>
                <a:cubicBezTo>
                  <a:pt x="8" y="56"/>
                  <a:pt x="8" y="56"/>
                  <a:pt x="8" y="56"/>
                </a:cubicBezTo>
                <a:cubicBezTo>
                  <a:pt x="8" y="57"/>
                  <a:pt x="9" y="57"/>
                  <a:pt x="9" y="58"/>
                </a:cubicBezTo>
                <a:cubicBezTo>
                  <a:pt x="28" y="43"/>
                  <a:pt x="28" y="43"/>
                  <a:pt x="28" y="43"/>
                </a:cubicBezTo>
                <a:cubicBezTo>
                  <a:pt x="26" y="43"/>
                  <a:pt x="26" y="43"/>
                  <a:pt x="26" y="43"/>
                </a:cubicBezTo>
                <a:close/>
                <a:moveTo>
                  <a:pt x="7" y="32"/>
                </a:moveTo>
                <a:cubicBezTo>
                  <a:pt x="9" y="31"/>
                  <a:pt x="9" y="31"/>
                  <a:pt x="9" y="31"/>
                </a:cubicBezTo>
                <a:cubicBezTo>
                  <a:pt x="8" y="30"/>
                  <a:pt x="8" y="30"/>
                  <a:pt x="8" y="30"/>
                </a:cubicBezTo>
                <a:cubicBezTo>
                  <a:pt x="8" y="31"/>
                  <a:pt x="7" y="31"/>
                  <a:pt x="7" y="32"/>
                </a:cubicBezTo>
                <a:close/>
                <a:moveTo>
                  <a:pt x="11" y="32"/>
                </a:moveTo>
                <a:cubicBezTo>
                  <a:pt x="12" y="33"/>
                  <a:pt x="12" y="33"/>
                  <a:pt x="12" y="33"/>
                </a:cubicBezTo>
                <a:cubicBezTo>
                  <a:pt x="5" y="38"/>
                  <a:pt x="5" y="38"/>
                  <a:pt x="5" y="38"/>
                </a:cubicBezTo>
                <a:cubicBezTo>
                  <a:pt x="5" y="37"/>
                  <a:pt x="6" y="36"/>
                  <a:pt x="6" y="36"/>
                </a:cubicBezTo>
                <a:cubicBezTo>
                  <a:pt x="11" y="32"/>
                  <a:pt x="11" y="32"/>
                  <a:pt x="11" y="32"/>
                </a:cubicBezTo>
                <a:close/>
                <a:moveTo>
                  <a:pt x="14" y="34"/>
                </a:moveTo>
                <a:cubicBezTo>
                  <a:pt x="5" y="41"/>
                  <a:pt x="5" y="41"/>
                  <a:pt x="5" y="41"/>
                </a:cubicBezTo>
                <a:cubicBezTo>
                  <a:pt x="5" y="42"/>
                  <a:pt x="5" y="42"/>
                  <a:pt x="5" y="43"/>
                </a:cubicBezTo>
                <a:cubicBezTo>
                  <a:pt x="15" y="35"/>
                  <a:pt x="15" y="35"/>
                  <a:pt x="15" y="35"/>
                </a:cubicBezTo>
                <a:cubicBezTo>
                  <a:pt x="14" y="34"/>
                  <a:pt x="14" y="34"/>
                  <a:pt x="14" y="34"/>
                </a:cubicBezTo>
                <a:close/>
                <a:moveTo>
                  <a:pt x="17" y="36"/>
                </a:moveTo>
                <a:cubicBezTo>
                  <a:pt x="5" y="45"/>
                  <a:pt x="5" y="45"/>
                  <a:pt x="5" y="45"/>
                </a:cubicBezTo>
                <a:cubicBezTo>
                  <a:pt x="5" y="46"/>
                  <a:pt x="5" y="47"/>
                  <a:pt x="5" y="47"/>
                </a:cubicBezTo>
                <a:cubicBezTo>
                  <a:pt x="18" y="37"/>
                  <a:pt x="18" y="37"/>
                  <a:pt x="18" y="37"/>
                </a:cubicBezTo>
                <a:cubicBezTo>
                  <a:pt x="17" y="36"/>
                  <a:pt x="17" y="36"/>
                  <a:pt x="17" y="36"/>
                </a:cubicBezTo>
                <a:close/>
                <a:moveTo>
                  <a:pt x="20" y="38"/>
                </a:moveTo>
                <a:cubicBezTo>
                  <a:pt x="5" y="50"/>
                  <a:pt x="5" y="50"/>
                  <a:pt x="5" y="50"/>
                </a:cubicBezTo>
                <a:cubicBezTo>
                  <a:pt x="6" y="50"/>
                  <a:pt x="6" y="51"/>
                  <a:pt x="6" y="51"/>
                </a:cubicBezTo>
                <a:cubicBezTo>
                  <a:pt x="21" y="39"/>
                  <a:pt x="21" y="39"/>
                  <a:pt x="21" y="39"/>
                </a:cubicBezTo>
                <a:cubicBezTo>
                  <a:pt x="20" y="38"/>
                  <a:pt x="20" y="38"/>
                  <a:pt x="20" y="38"/>
                </a:cubicBezTo>
                <a:close/>
                <a:moveTo>
                  <a:pt x="6" y="15"/>
                </a:moveTo>
                <a:cubicBezTo>
                  <a:pt x="4" y="17"/>
                  <a:pt x="4" y="17"/>
                  <a:pt x="4" y="17"/>
                </a:cubicBezTo>
                <a:cubicBezTo>
                  <a:pt x="7" y="18"/>
                  <a:pt x="7" y="18"/>
                  <a:pt x="7" y="18"/>
                </a:cubicBezTo>
                <a:cubicBezTo>
                  <a:pt x="31" y="34"/>
                  <a:pt x="31" y="34"/>
                  <a:pt x="31" y="34"/>
                </a:cubicBezTo>
                <a:cubicBezTo>
                  <a:pt x="36" y="38"/>
                  <a:pt x="36" y="38"/>
                  <a:pt x="36" y="38"/>
                </a:cubicBezTo>
                <a:cubicBezTo>
                  <a:pt x="35" y="32"/>
                  <a:pt x="35" y="32"/>
                  <a:pt x="35" y="32"/>
                </a:cubicBezTo>
                <a:cubicBezTo>
                  <a:pt x="30" y="3"/>
                  <a:pt x="30" y="3"/>
                  <a:pt x="30" y="3"/>
                </a:cubicBezTo>
                <a:cubicBezTo>
                  <a:pt x="29" y="0"/>
                  <a:pt x="29" y="0"/>
                  <a:pt x="29" y="0"/>
                </a:cubicBezTo>
                <a:cubicBezTo>
                  <a:pt x="27" y="1"/>
                  <a:pt x="27" y="1"/>
                  <a:pt x="27" y="1"/>
                </a:cubicBezTo>
                <a:cubicBezTo>
                  <a:pt x="22" y="2"/>
                  <a:pt x="18" y="3"/>
                  <a:pt x="15" y="6"/>
                </a:cubicBezTo>
                <a:cubicBezTo>
                  <a:pt x="11" y="8"/>
                  <a:pt x="8" y="11"/>
                  <a:pt x="6" y="15"/>
                </a:cubicBezTo>
                <a:close/>
                <a:moveTo>
                  <a:pt x="18" y="10"/>
                </a:moveTo>
                <a:cubicBezTo>
                  <a:pt x="15" y="11"/>
                  <a:pt x="13" y="13"/>
                  <a:pt x="12" y="15"/>
                </a:cubicBezTo>
                <a:cubicBezTo>
                  <a:pt x="29" y="27"/>
                  <a:pt x="29" y="27"/>
                  <a:pt x="29" y="27"/>
                </a:cubicBezTo>
                <a:cubicBezTo>
                  <a:pt x="25" y="6"/>
                  <a:pt x="25" y="6"/>
                  <a:pt x="25" y="6"/>
                </a:cubicBezTo>
                <a:cubicBezTo>
                  <a:pt x="22" y="7"/>
                  <a:pt x="20" y="8"/>
                  <a:pt x="18" y="10"/>
                </a:cubicBezTo>
                <a:close/>
                <a:moveTo>
                  <a:pt x="6" y="63"/>
                </a:moveTo>
                <a:cubicBezTo>
                  <a:pt x="8" y="65"/>
                  <a:pt x="8" y="65"/>
                  <a:pt x="8" y="65"/>
                </a:cubicBezTo>
                <a:cubicBezTo>
                  <a:pt x="10" y="64"/>
                  <a:pt x="10" y="64"/>
                  <a:pt x="10" y="64"/>
                </a:cubicBezTo>
                <a:cubicBezTo>
                  <a:pt x="34" y="45"/>
                  <a:pt x="34" y="45"/>
                  <a:pt x="34" y="45"/>
                </a:cubicBezTo>
                <a:cubicBezTo>
                  <a:pt x="37" y="43"/>
                  <a:pt x="37" y="43"/>
                  <a:pt x="37" y="43"/>
                </a:cubicBezTo>
                <a:cubicBezTo>
                  <a:pt x="34" y="41"/>
                  <a:pt x="34" y="41"/>
                  <a:pt x="34" y="41"/>
                </a:cubicBezTo>
                <a:cubicBezTo>
                  <a:pt x="9" y="25"/>
                  <a:pt x="9" y="25"/>
                  <a:pt x="9" y="25"/>
                </a:cubicBezTo>
                <a:cubicBezTo>
                  <a:pt x="6" y="23"/>
                  <a:pt x="6" y="23"/>
                  <a:pt x="6" y="23"/>
                </a:cubicBezTo>
                <a:cubicBezTo>
                  <a:pt x="5" y="25"/>
                  <a:pt x="5" y="25"/>
                  <a:pt x="5" y="25"/>
                </a:cubicBezTo>
                <a:cubicBezTo>
                  <a:pt x="3" y="28"/>
                  <a:pt x="2" y="31"/>
                  <a:pt x="1" y="34"/>
                </a:cubicBezTo>
                <a:cubicBezTo>
                  <a:pt x="0" y="37"/>
                  <a:pt x="0" y="40"/>
                  <a:pt x="0" y="43"/>
                </a:cubicBezTo>
                <a:cubicBezTo>
                  <a:pt x="0" y="47"/>
                  <a:pt x="0" y="50"/>
                  <a:pt x="1" y="54"/>
                </a:cubicBezTo>
                <a:cubicBezTo>
                  <a:pt x="2" y="57"/>
                  <a:pt x="4" y="60"/>
                  <a:pt x="6" y="6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5" name="Freeform 314"/>
          <p:cNvSpPr>
            <a:spLocks/>
          </p:cNvSpPr>
          <p:nvPr/>
        </p:nvSpPr>
        <p:spPr bwMode="auto">
          <a:xfrm>
            <a:off x="11343215" y="3153980"/>
            <a:ext cx="314309" cy="440906"/>
          </a:xfrm>
          <a:custGeom>
            <a:avLst/>
            <a:gdLst>
              <a:gd name="T0" fmla="*/ 60 w 61"/>
              <a:gd name="T1" fmla="*/ 18 h 85"/>
              <a:gd name="T2" fmla="*/ 58 w 61"/>
              <a:gd name="T3" fmla="*/ 32 h 85"/>
              <a:gd name="T4" fmla="*/ 35 w 61"/>
              <a:gd name="T5" fmla="*/ 73 h 85"/>
              <a:gd name="T6" fmla="*/ 12 w 61"/>
              <a:gd name="T7" fmla="*/ 81 h 85"/>
              <a:gd name="T8" fmla="*/ 7 w 61"/>
              <a:gd name="T9" fmla="*/ 57 h 85"/>
              <a:gd name="T10" fmla="*/ 24 w 61"/>
              <a:gd name="T11" fmla="*/ 28 h 85"/>
              <a:gd name="T12" fmla="*/ 35 w 61"/>
              <a:gd name="T13" fmla="*/ 18 h 85"/>
              <a:gd name="T14" fmla="*/ 42 w 61"/>
              <a:gd name="T15" fmla="*/ 20 h 85"/>
              <a:gd name="T16" fmla="*/ 45 w 61"/>
              <a:gd name="T17" fmla="*/ 38 h 85"/>
              <a:gd name="T18" fmla="*/ 31 w 61"/>
              <a:gd name="T19" fmla="*/ 63 h 85"/>
              <a:gd name="T20" fmla="*/ 25 w 61"/>
              <a:gd name="T21" fmla="*/ 60 h 85"/>
              <a:gd name="T22" fmla="*/ 39 w 61"/>
              <a:gd name="T23" fmla="*/ 34 h 85"/>
              <a:gd name="T24" fmla="*/ 37 w 61"/>
              <a:gd name="T25" fmla="*/ 26 h 85"/>
              <a:gd name="T26" fmla="*/ 32 w 61"/>
              <a:gd name="T27" fmla="*/ 28 h 85"/>
              <a:gd name="T28" fmla="*/ 13 w 61"/>
              <a:gd name="T29" fmla="*/ 60 h 85"/>
              <a:gd name="T30" fmla="*/ 15 w 61"/>
              <a:gd name="T31" fmla="*/ 75 h 85"/>
              <a:gd name="T32" fmla="*/ 29 w 61"/>
              <a:gd name="T33" fmla="*/ 69 h 85"/>
              <a:gd name="T34" fmla="*/ 52 w 61"/>
              <a:gd name="T35" fmla="*/ 28 h 85"/>
              <a:gd name="T36" fmla="*/ 54 w 61"/>
              <a:gd name="T37" fmla="*/ 19 h 85"/>
              <a:gd name="T38" fmla="*/ 37 w 61"/>
              <a:gd name="T39" fmla="*/ 10 h 85"/>
              <a:gd name="T40" fmla="*/ 30 w 61"/>
              <a:gd name="T41" fmla="*/ 15 h 85"/>
              <a:gd name="T42" fmla="*/ 8 w 61"/>
              <a:gd name="T43" fmla="*/ 52 h 85"/>
              <a:gd name="T44" fmla="*/ 2 w 61"/>
              <a:gd name="T45" fmla="*/ 48 h 85"/>
              <a:gd name="T46" fmla="*/ 24 w 61"/>
              <a:gd name="T47" fmla="*/ 11 h 85"/>
              <a:gd name="T48" fmla="*/ 35 w 61"/>
              <a:gd name="T49" fmla="*/ 3 h 85"/>
              <a:gd name="T50" fmla="*/ 60 w 61"/>
              <a:gd name="T51"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5">
                <a:moveTo>
                  <a:pt x="60" y="18"/>
                </a:moveTo>
                <a:cubicBezTo>
                  <a:pt x="61" y="22"/>
                  <a:pt x="61" y="27"/>
                  <a:pt x="58" y="32"/>
                </a:cubicBezTo>
                <a:cubicBezTo>
                  <a:pt x="35" y="73"/>
                  <a:pt x="35" y="73"/>
                  <a:pt x="35" y="73"/>
                </a:cubicBezTo>
                <a:cubicBezTo>
                  <a:pt x="29" y="83"/>
                  <a:pt x="19" y="85"/>
                  <a:pt x="12" y="81"/>
                </a:cubicBezTo>
                <a:cubicBezTo>
                  <a:pt x="5" y="76"/>
                  <a:pt x="0" y="69"/>
                  <a:pt x="7" y="57"/>
                </a:cubicBezTo>
                <a:cubicBezTo>
                  <a:pt x="24" y="28"/>
                  <a:pt x="24" y="28"/>
                  <a:pt x="24" y="28"/>
                </a:cubicBezTo>
                <a:cubicBezTo>
                  <a:pt x="27" y="22"/>
                  <a:pt x="30" y="18"/>
                  <a:pt x="35" y="18"/>
                </a:cubicBezTo>
                <a:cubicBezTo>
                  <a:pt x="37" y="18"/>
                  <a:pt x="39" y="18"/>
                  <a:pt x="42" y="20"/>
                </a:cubicBezTo>
                <a:cubicBezTo>
                  <a:pt x="47" y="23"/>
                  <a:pt x="51" y="29"/>
                  <a:pt x="45" y="38"/>
                </a:cubicBezTo>
                <a:cubicBezTo>
                  <a:pt x="31" y="63"/>
                  <a:pt x="31" y="63"/>
                  <a:pt x="31" y="63"/>
                </a:cubicBezTo>
                <a:cubicBezTo>
                  <a:pt x="25" y="60"/>
                  <a:pt x="25" y="60"/>
                  <a:pt x="25" y="60"/>
                </a:cubicBezTo>
                <a:cubicBezTo>
                  <a:pt x="30" y="51"/>
                  <a:pt x="34" y="43"/>
                  <a:pt x="39" y="34"/>
                </a:cubicBezTo>
                <a:cubicBezTo>
                  <a:pt x="41" y="31"/>
                  <a:pt x="42" y="28"/>
                  <a:pt x="37" y="26"/>
                </a:cubicBezTo>
                <a:cubicBezTo>
                  <a:pt x="35" y="25"/>
                  <a:pt x="33" y="26"/>
                  <a:pt x="32" y="28"/>
                </a:cubicBezTo>
                <a:cubicBezTo>
                  <a:pt x="13" y="60"/>
                  <a:pt x="13" y="60"/>
                  <a:pt x="13" y="60"/>
                </a:cubicBezTo>
                <a:cubicBezTo>
                  <a:pt x="9" y="68"/>
                  <a:pt x="11" y="73"/>
                  <a:pt x="15" y="75"/>
                </a:cubicBezTo>
                <a:cubicBezTo>
                  <a:pt x="19" y="77"/>
                  <a:pt x="26" y="75"/>
                  <a:pt x="29" y="69"/>
                </a:cubicBezTo>
                <a:cubicBezTo>
                  <a:pt x="52" y="28"/>
                  <a:pt x="52" y="28"/>
                  <a:pt x="52" y="28"/>
                </a:cubicBezTo>
                <a:cubicBezTo>
                  <a:pt x="54" y="25"/>
                  <a:pt x="54" y="22"/>
                  <a:pt x="54" y="19"/>
                </a:cubicBezTo>
                <a:cubicBezTo>
                  <a:pt x="52" y="13"/>
                  <a:pt x="42" y="8"/>
                  <a:pt x="37" y="10"/>
                </a:cubicBezTo>
                <a:cubicBezTo>
                  <a:pt x="34" y="10"/>
                  <a:pt x="31" y="12"/>
                  <a:pt x="30" y="15"/>
                </a:cubicBezTo>
                <a:cubicBezTo>
                  <a:pt x="8" y="52"/>
                  <a:pt x="8" y="52"/>
                  <a:pt x="8" y="52"/>
                </a:cubicBezTo>
                <a:cubicBezTo>
                  <a:pt x="2" y="48"/>
                  <a:pt x="2" y="48"/>
                  <a:pt x="2" y="48"/>
                </a:cubicBezTo>
                <a:cubicBezTo>
                  <a:pt x="24" y="11"/>
                  <a:pt x="24" y="11"/>
                  <a:pt x="24" y="11"/>
                </a:cubicBezTo>
                <a:cubicBezTo>
                  <a:pt x="26" y="7"/>
                  <a:pt x="30" y="4"/>
                  <a:pt x="35" y="3"/>
                </a:cubicBezTo>
                <a:cubicBezTo>
                  <a:pt x="44" y="0"/>
                  <a:pt x="58" y="8"/>
                  <a:pt x="60" y="1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6" name="Freeform 315"/>
          <p:cNvSpPr>
            <a:spLocks noEditPoints="1"/>
          </p:cNvSpPr>
          <p:nvPr/>
        </p:nvSpPr>
        <p:spPr bwMode="auto">
          <a:xfrm>
            <a:off x="9834968" y="5404344"/>
            <a:ext cx="480194" cy="357963"/>
          </a:xfrm>
          <a:custGeom>
            <a:avLst/>
            <a:gdLst>
              <a:gd name="T0" fmla="*/ 12 w 220"/>
              <a:gd name="T1" fmla="*/ 76 h 164"/>
              <a:gd name="T2" fmla="*/ 54 w 220"/>
              <a:gd name="T3" fmla="*/ 93 h 164"/>
              <a:gd name="T4" fmla="*/ 66 w 220"/>
              <a:gd name="T5" fmla="*/ 57 h 164"/>
              <a:gd name="T6" fmla="*/ 83 w 220"/>
              <a:gd name="T7" fmla="*/ 31 h 164"/>
              <a:gd name="T8" fmla="*/ 116 w 220"/>
              <a:gd name="T9" fmla="*/ 57 h 164"/>
              <a:gd name="T10" fmla="*/ 125 w 220"/>
              <a:gd name="T11" fmla="*/ 57 h 164"/>
              <a:gd name="T12" fmla="*/ 137 w 220"/>
              <a:gd name="T13" fmla="*/ 0 h 164"/>
              <a:gd name="T14" fmla="*/ 154 w 220"/>
              <a:gd name="T15" fmla="*/ 60 h 164"/>
              <a:gd name="T16" fmla="*/ 189 w 220"/>
              <a:gd name="T17" fmla="*/ 79 h 164"/>
              <a:gd name="T18" fmla="*/ 199 w 220"/>
              <a:gd name="T19" fmla="*/ 79 h 164"/>
              <a:gd name="T20" fmla="*/ 208 w 220"/>
              <a:gd name="T21" fmla="*/ 36 h 164"/>
              <a:gd name="T22" fmla="*/ 220 w 220"/>
              <a:gd name="T23" fmla="*/ 164 h 164"/>
              <a:gd name="T24" fmla="*/ 0 w 220"/>
              <a:gd name="T25" fmla="*/ 150 h 164"/>
              <a:gd name="T26" fmla="*/ 189 w 220"/>
              <a:gd name="T27" fmla="*/ 98 h 164"/>
              <a:gd name="T28" fmla="*/ 199 w 220"/>
              <a:gd name="T29" fmla="*/ 86 h 164"/>
              <a:gd name="T30" fmla="*/ 189 w 220"/>
              <a:gd name="T31" fmla="*/ 109 h 164"/>
              <a:gd name="T32" fmla="*/ 199 w 220"/>
              <a:gd name="T33" fmla="*/ 98 h 164"/>
              <a:gd name="T34" fmla="*/ 189 w 220"/>
              <a:gd name="T35" fmla="*/ 119 h 164"/>
              <a:gd name="T36" fmla="*/ 199 w 220"/>
              <a:gd name="T37" fmla="*/ 109 h 164"/>
              <a:gd name="T38" fmla="*/ 189 w 220"/>
              <a:gd name="T39" fmla="*/ 131 h 164"/>
              <a:gd name="T40" fmla="*/ 199 w 220"/>
              <a:gd name="T41" fmla="*/ 119 h 164"/>
              <a:gd name="T42" fmla="*/ 189 w 220"/>
              <a:gd name="T43" fmla="*/ 143 h 164"/>
              <a:gd name="T44" fmla="*/ 199 w 220"/>
              <a:gd name="T45" fmla="*/ 131 h 164"/>
              <a:gd name="T46" fmla="*/ 189 w 220"/>
              <a:gd name="T47" fmla="*/ 150 h 164"/>
              <a:gd name="T48" fmla="*/ 199 w 220"/>
              <a:gd name="T49" fmla="*/ 143 h 164"/>
              <a:gd name="T50" fmla="*/ 116 w 220"/>
              <a:gd name="T51" fmla="*/ 69 h 164"/>
              <a:gd name="T52" fmla="*/ 128 w 220"/>
              <a:gd name="T53" fmla="*/ 62 h 164"/>
              <a:gd name="T54" fmla="*/ 116 w 220"/>
              <a:gd name="T55" fmla="*/ 81 h 164"/>
              <a:gd name="T56" fmla="*/ 128 w 220"/>
              <a:gd name="T57" fmla="*/ 74 h 164"/>
              <a:gd name="T58" fmla="*/ 116 w 220"/>
              <a:gd name="T59" fmla="*/ 91 h 164"/>
              <a:gd name="T60" fmla="*/ 128 w 220"/>
              <a:gd name="T61" fmla="*/ 86 h 164"/>
              <a:gd name="T62" fmla="*/ 116 w 220"/>
              <a:gd name="T63" fmla="*/ 102 h 164"/>
              <a:gd name="T64" fmla="*/ 128 w 220"/>
              <a:gd name="T65" fmla="*/ 98 h 164"/>
              <a:gd name="T66" fmla="*/ 116 w 220"/>
              <a:gd name="T67" fmla="*/ 114 h 164"/>
              <a:gd name="T68" fmla="*/ 128 w 220"/>
              <a:gd name="T69" fmla="*/ 107 h 164"/>
              <a:gd name="T70" fmla="*/ 116 w 220"/>
              <a:gd name="T71" fmla="*/ 126 h 164"/>
              <a:gd name="T72" fmla="*/ 128 w 220"/>
              <a:gd name="T73" fmla="*/ 119 h 164"/>
              <a:gd name="T74" fmla="*/ 116 w 220"/>
              <a:gd name="T75" fmla="*/ 138 h 164"/>
              <a:gd name="T76" fmla="*/ 128 w 220"/>
              <a:gd name="T77" fmla="*/ 131 h 164"/>
              <a:gd name="T78" fmla="*/ 116 w 220"/>
              <a:gd name="T79" fmla="*/ 150 h 164"/>
              <a:gd name="T80" fmla="*/ 128 w 220"/>
              <a:gd name="T81" fmla="*/ 147 h 164"/>
              <a:gd name="T82" fmla="*/ 57 w 220"/>
              <a:gd name="T83" fmla="*/ 98 h 164"/>
              <a:gd name="T84" fmla="*/ 57 w 220"/>
              <a:gd name="T85" fmla="*/ 102 h 164"/>
              <a:gd name="T86" fmla="*/ 57 w 220"/>
              <a:gd name="T87" fmla="*/ 109 h 164"/>
              <a:gd name="T88" fmla="*/ 57 w 220"/>
              <a:gd name="T89" fmla="*/ 114 h 164"/>
              <a:gd name="T90" fmla="*/ 57 w 220"/>
              <a:gd name="T91" fmla="*/ 121 h 164"/>
              <a:gd name="T92" fmla="*/ 57 w 220"/>
              <a:gd name="T93" fmla="*/ 126 h 164"/>
              <a:gd name="T94" fmla="*/ 57 w 220"/>
              <a:gd name="T95" fmla="*/ 131 h 164"/>
              <a:gd name="T96" fmla="*/ 57 w 220"/>
              <a:gd name="T97" fmla="*/ 136 h 164"/>
              <a:gd name="T98" fmla="*/ 57 w 220"/>
              <a:gd name="T99" fmla="*/ 143 h 164"/>
              <a:gd name="T100" fmla="*/ 57 w 220"/>
              <a:gd name="T101" fmla="*/ 14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0" h="164">
                <a:moveTo>
                  <a:pt x="0" y="150"/>
                </a:moveTo>
                <a:lnTo>
                  <a:pt x="12" y="150"/>
                </a:lnTo>
                <a:lnTo>
                  <a:pt x="12" y="76"/>
                </a:lnTo>
                <a:lnTo>
                  <a:pt x="47" y="76"/>
                </a:lnTo>
                <a:lnTo>
                  <a:pt x="47" y="98"/>
                </a:lnTo>
                <a:lnTo>
                  <a:pt x="54" y="93"/>
                </a:lnTo>
                <a:lnTo>
                  <a:pt x="57" y="93"/>
                </a:lnTo>
                <a:lnTo>
                  <a:pt x="57" y="57"/>
                </a:lnTo>
                <a:lnTo>
                  <a:pt x="66" y="57"/>
                </a:lnTo>
                <a:lnTo>
                  <a:pt x="66" y="150"/>
                </a:lnTo>
                <a:lnTo>
                  <a:pt x="83" y="150"/>
                </a:lnTo>
                <a:lnTo>
                  <a:pt x="83" y="31"/>
                </a:lnTo>
                <a:lnTo>
                  <a:pt x="116" y="31"/>
                </a:lnTo>
                <a:lnTo>
                  <a:pt x="116" y="57"/>
                </a:lnTo>
                <a:lnTo>
                  <a:pt x="116" y="57"/>
                </a:lnTo>
                <a:lnTo>
                  <a:pt x="116" y="57"/>
                </a:lnTo>
                <a:lnTo>
                  <a:pt x="116" y="62"/>
                </a:lnTo>
                <a:lnTo>
                  <a:pt x="125" y="57"/>
                </a:lnTo>
                <a:lnTo>
                  <a:pt x="128" y="57"/>
                </a:lnTo>
                <a:lnTo>
                  <a:pt x="128" y="0"/>
                </a:lnTo>
                <a:lnTo>
                  <a:pt x="137" y="0"/>
                </a:lnTo>
                <a:lnTo>
                  <a:pt x="137" y="150"/>
                </a:lnTo>
                <a:lnTo>
                  <a:pt x="154" y="150"/>
                </a:lnTo>
                <a:lnTo>
                  <a:pt x="154" y="60"/>
                </a:lnTo>
                <a:lnTo>
                  <a:pt x="189" y="60"/>
                </a:lnTo>
                <a:lnTo>
                  <a:pt x="189" y="79"/>
                </a:lnTo>
                <a:lnTo>
                  <a:pt x="189" y="79"/>
                </a:lnTo>
                <a:lnTo>
                  <a:pt x="189" y="81"/>
                </a:lnTo>
                <a:lnTo>
                  <a:pt x="189" y="86"/>
                </a:lnTo>
                <a:lnTo>
                  <a:pt x="199" y="79"/>
                </a:lnTo>
                <a:lnTo>
                  <a:pt x="199" y="79"/>
                </a:lnTo>
                <a:lnTo>
                  <a:pt x="199" y="36"/>
                </a:lnTo>
                <a:lnTo>
                  <a:pt x="208" y="36"/>
                </a:lnTo>
                <a:lnTo>
                  <a:pt x="208" y="150"/>
                </a:lnTo>
                <a:lnTo>
                  <a:pt x="220" y="150"/>
                </a:lnTo>
                <a:lnTo>
                  <a:pt x="220" y="164"/>
                </a:lnTo>
                <a:lnTo>
                  <a:pt x="0" y="164"/>
                </a:lnTo>
                <a:lnTo>
                  <a:pt x="0" y="150"/>
                </a:lnTo>
                <a:lnTo>
                  <a:pt x="0" y="150"/>
                </a:lnTo>
                <a:close/>
                <a:moveTo>
                  <a:pt x="199" y="86"/>
                </a:moveTo>
                <a:lnTo>
                  <a:pt x="189" y="93"/>
                </a:lnTo>
                <a:lnTo>
                  <a:pt x="189" y="98"/>
                </a:lnTo>
                <a:lnTo>
                  <a:pt x="199" y="91"/>
                </a:lnTo>
                <a:lnTo>
                  <a:pt x="199" y="86"/>
                </a:lnTo>
                <a:lnTo>
                  <a:pt x="199" y="86"/>
                </a:lnTo>
                <a:close/>
                <a:moveTo>
                  <a:pt x="199" y="98"/>
                </a:moveTo>
                <a:lnTo>
                  <a:pt x="189" y="105"/>
                </a:lnTo>
                <a:lnTo>
                  <a:pt x="189" y="109"/>
                </a:lnTo>
                <a:lnTo>
                  <a:pt x="199" y="102"/>
                </a:lnTo>
                <a:lnTo>
                  <a:pt x="199" y="98"/>
                </a:lnTo>
                <a:lnTo>
                  <a:pt x="199" y="98"/>
                </a:lnTo>
                <a:close/>
                <a:moveTo>
                  <a:pt x="199" y="109"/>
                </a:moveTo>
                <a:lnTo>
                  <a:pt x="189" y="114"/>
                </a:lnTo>
                <a:lnTo>
                  <a:pt x="189" y="119"/>
                </a:lnTo>
                <a:lnTo>
                  <a:pt x="199" y="114"/>
                </a:lnTo>
                <a:lnTo>
                  <a:pt x="199" y="109"/>
                </a:lnTo>
                <a:lnTo>
                  <a:pt x="199" y="109"/>
                </a:lnTo>
                <a:close/>
                <a:moveTo>
                  <a:pt x="199" y="119"/>
                </a:moveTo>
                <a:lnTo>
                  <a:pt x="189" y="126"/>
                </a:lnTo>
                <a:lnTo>
                  <a:pt x="189" y="131"/>
                </a:lnTo>
                <a:lnTo>
                  <a:pt x="199" y="124"/>
                </a:lnTo>
                <a:lnTo>
                  <a:pt x="199" y="119"/>
                </a:lnTo>
                <a:lnTo>
                  <a:pt x="199" y="119"/>
                </a:lnTo>
                <a:close/>
                <a:moveTo>
                  <a:pt x="199" y="131"/>
                </a:moveTo>
                <a:lnTo>
                  <a:pt x="189" y="138"/>
                </a:lnTo>
                <a:lnTo>
                  <a:pt x="189" y="143"/>
                </a:lnTo>
                <a:lnTo>
                  <a:pt x="199" y="136"/>
                </a:lnTo>
                <a:lnTo>
                  <a:pt x="199" y="131"/>
                </a:lnTo>
                <a:lnTo>
                  <a:pt x="199" y="131"/>
                </a:lnTo>
                <a:close/>
                <a:moveTo>
                  <a:pt x="199" y="143"/>
                </a:moveTo>
                <a:lnTo>
                  <a:pt x="189" y="150"/>
                </a:lnTo>
                <a:lnTo>
                  <a:pt x="189" y="150"/>
                </a:lnTo>
                <a:lnTo>
                  <a:pt x="196" y="150"/>
                </a:lnTo>
                <a:lnTo>
                  <a:pt x="199" y="147"/>
                </a:lnTo>
                <a:lnTo>
                  <a:pt x="199" y="143"/>
                </a:lnTo>
                <a:lnTo>
                  <a:pt x="199" y="143"/>
                </a:lnTo>
                <a:close/>
                <a:moveTo>
                  <a:pt x="128" y="62"/>
                </a:moveTo>
                <a:lnTo>
                  <a:pt x="116" y="69"/>
                </a:lnTo>
                <a:lnTo>
                  <a:pt x="116" y="74"/>
                </a:lnTo>
                <a:lnTo>
                  <a:pt x="128" y="67"/>
                </a:lnTo>
                <a:lnTo>
                  <a:pt x="128" y="62"/>
                </a:lnTo>
                <a:lnTo>
                  <a:pt x="128" y="62"/>
                </a:lnTo>
                <a:close/>
                <a:moveTo>
                  <a:pt x="128" y="74"/>
                </a:moveTo>
                <a:lnTo>
                  <a:pt x="116" y="81"/>
                </a:lnTo>
                <a:lnTo>
                  <a:pt x="116" y="86"/>
                </a:lnTo>
                <a:lnTo>
                  <a:pt x="128" y="79"/>
                </a:lnTo>
                <a:lnTo>
                  <a:pt x="128" y="74"/>
                </a:lnTo>
                <a:lnTo>
                  <a:pt x="128" y="74"/>
                </a:lnTo>
                <a:close/>
                <a:moveTo>
                  <a:pt x="128" y="86"/>
                </a:moveTo>
                <a:lnTo>
                  <a:pt x="116" y="91"/>
                </a:lnTo>
                <a:lnTo>
                  <a:pt x="116" y="95"/>
                </a:lnTo>
                <a:lnTo>
                  <a:pt x="128" y="91"/>
                </a:lnTo>
                <a:lnTo>
                  <a:pt x="128" y="86"/>
                </a:lnTo>
                <a:lnTo>
                  <a:pt x="128" y="86"/>
                </a:lnTo>
                <a:close/>
                <a:moveTo>
                  <a:pt x="128" y="98"/>
                </a:moveTo>
                <a:lnTo>
                  <a:pt x="116" y="102"/>
                </a:lnTo>
                <a:lnTo>
                  <a:pt x="116" y="107"/>
                </a:lnTo>
                <a:lnTo>
                  <a:pt x="128" y="102"/>
                </a:lnTo>
                <a:lnTo>
                  <a:pt x="128" y="98"/>
                </a:lnTo>
                <a:lnTo>
                  <a:pt x="128" y="98"/>
                </a:lnTo>
                <a:close/>
                <a:moveTo>
                  <a:pt x="128" y="107"/>
                </a:moveTo>
                <a:lnTo>
                  <a:pt x="116" y="114"/>
                </a:lnTo>
                <a:lnTo>
                  <a:pt x="116" y="119"/>
                </a:lnTo>
                <a:lnTo>
                  <a:pt x="128" y="112"/>
                </a:lnTo>
                <a:lnTo>
                  <a:pt x="128" y="107"/>
                </a:lnTo>
                <a:lnTo>
                  <a:pt x="128" y="107"/>
                </a:lnTo>
                <a:close/>
                <a:moveTo>
                  <a:pt x="128" y="119"/>
                </a:moveTo>
                <a:lnTo>
                  <a:pt x="116" y="126"/>
                </a:lnTo>
                <a:lnTo>
                  <a:pt x="116" y="131"/>
                </a:lnTo>
                <a:lnTo>
                  <a:pt x="128" y="124"/>
                </a:lnTo>
                <a:lnTo>
                  <a:pt x="128" y="119"/>
                </a:lnTo>
                <a:lnTo>
                  <a:pt x="128" y="119"/>
                </a:lnTo>
                <a:close/>
                <a:moveTo>
                  <a:pt x="128" y="131"/>
                </a:moveTo>
                <a:lnTo>
                  <a:pt x="116" y="138"/>
                </a:lnTo>
                <a:lnTo>
                  <a:pt x="116" y="143"/>
                </a:lnTo>
                <a:lnTo>
                  <a:pt x="128" y="136"/>
                </a:lnTo>
                <a:lnTo>
                  <a:pt x="128" y="131"/>
                </a:lnTo>
                <a:lnTo>
                  <a:pt x="128" y="131"/>
                </a:lnTo>
                <a:close/>
                <a:moveTo>
                  <a:pt x="128" y="143"/>
                </a:moveTo>
                <a:lnTo>
                  <a:pt x="116" y="150"/>
                </a:lnTo>
                <a:lnTo>
                  <a:pt x="116" y="150"/>
                </a:lnTo>
                <a:lnTo>
                  <a:pt x="123" y="150"/>
                </a:lnTo>
                <a:lnTo>
                  <a:pt x="128" y="147"/>
                </a:lnTo>
                <a:lnTo>
                  <a:pt x="128" y="143"/>
                </a:lnTo>
                <a:lnTo>
                  <a:pt x="128" y="143"/>
                </a:lnTo>
                <a:close/>
                <a:moveTo>
                  <a:pt x="57" y="98"/>
                </a:moveTo>
                <a:lnTo>
                  <a:pt x="47" y="105"/>
                </a:lnTo>
                <a:lnTo>
                  <a:pt x="47" y="109"/>
                </a:lnTo>
                <a:lnTo>
                  <a:pt x="57" y="102"/>
                </a:lnTo>
                <a:lnTo>
                  <a:pt x="57" y="98"/>
                </a:lnTo>
                <a:lnTo>
                  <a:pt x="57" y="98"/>
                </a:lnTo>
                <a:close/>
                <a:moveTo>
                  <a:pt x="57" y="109"/>
                </a:moveTo>
                <a:lnTo>
                  <a:pt x="47" y="117"/>
                </a:lnTo>
                <a:lnTo>
                  <a:pt x="47" y="121"/>
                </a:lnTo>
                <a:lnTo>
                  <a:pt x="57" y="114"/>
                </a:lnTo>
                <a:lnTo>
                  <a:pt x="57" y="109"/>
                </a:lnTo>
                <a:lnTo>
                  <a:pt x="57" y="109"/>
                </a:lnTo>
                <a:close/>
                <a:moveTo>
                  <a:pt x="57" y="121"/>
                </a:moveTo>
                <a:lnTo>
                  <a:pt x="47" y="126"/>
                </a:lnTo>
                <a:lnTo>
                  <a:pt x="47" y="131"/>
                </a:lnTo>
                <a:lnTo>
                  <a:pt x="57" y="126"/>
                </a:lnTo>
                <a:lnTo>
                  <a:pt x="57" y="121"/>
                </a:lnTo>
                <a:lnTo>
                  <a:pt x="57" y="121"/>
                </a:lnTo>
                <a:close/>
                <a:moveTo>
                  <a:pt x="57" y="131"/>
                </a:moveTo>
                <a:lnTo>
                  <a:pt x="47" y="138"/>
                </a:lnTo>
                <a:lnTo>
                  <a:pt x="47" y="143"/>
                </a:lnTo>
                <a:lnTo>
                  <a:pt x="57" y="136"/>
                </a:lnTo>
                <a:lnTo>
                  <a:pt x="57" y="131"/>
                </a:lnTo>
                <a:lnTo>
                  <a:pt x="57" y="131"/>
                </a:lnTo>
                <a:close/>
                <a:moveTo>
                  <a:pt x="57" y="143"/>
                </a:moveTo>
                <a:lnTo>
                  <a:pt x="47" y="150"/>
                </a:lnTo>
                <a:lnTo>
                  <a:pt x="54" y="150"/>
                </a:lnTo>
                <a:lnTo>
                  <a:pt x="57" y="147"/>
                </a:lnTo>
                <a:lnTo>
                  <a:pt x="57" y="14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7" name="Freeform 316"/>
          <p:cNvSpPr>
            <a:spLocks noEditPoints="1"/>
          </p:cNvSpPr>
          <p:nvPr/>
        </p:nvSpPr>
        <p:spPr bwMode="auto">
          <a:xfrm>
            <a:off x="9143051" y="5437086"/>
            <a:ext cx="412531" cy="344867"/>
          </a:xfrm>
          <a:custGeom>
            <a:avLst/>
            <a:gdLst>
              <a:gd name="T0" fmla="*/ 163 w 189"/>
              <a:gd name="T1" fmla="*/ 4 h 158"/>
              <a:gd name="T2" fmla="*/ 156 w 189"/>
              <a:gd name="T3" fmla="*/ 35 h 158"/>
              <a:gd name="T4" fmla="*/ 144 w 189"/>
              <a:gd name="T5" fmla="*/ 4 h 158"/>
              <a:gd name="T6" fmla="*/ 163 w 189"/>
              <a:gd name="T7" fmla="*/ 71 h 158"/>
              <a:gd name="T8" fmla="*/ 144 w 189"/>
              <a:gd name="T9" fmla="*/ 158 h 158"/>
              <a:gd name="T10" fmla="*/ 159 w 189"/>
              <a:gd name="T11" fmla="*/ 66 h 158"/>
              <a:gd name="T12" fmla="*/ 163 w 189"/>
              <a:gd name="T13" fmla="*/ 71 h 158"/>
              <a:gd name="T14" fmla="*/ 189 w 189"/>
              <a:gd name="T15" fmla="*/ 0 h 158"/>
              <a:gd name="T16" fmla="*/ 168 w 189"/>
              <a:gd name="T17" fmla="*/ 158 h 158"/>
              <a:gd name="T18" fmla="*/ 173 w 189"/>
              <a:gd name="T19" fmla="*/ 52 h 158"/>
              <a:gd name="T20" fmla="*/ 168 w 189"/>
              <a:gd name="T21" fmla="*/ 33 h 158"/>
              <a:gd name="T22" fmla="*/ 168 w 189"/>
              <a:gd name="T23" fmla="*/ 0 h 158"/>
              <a:gd name="T24" fmla="*/ 140 w 189"/>
              <a:gd name="T25" fmla="*/ 26 h 158"/>
              <a:gd name="T26" fmla="*/ 135 w 189"/>
              <a:gd name="T27" fmla="*/ 42 h 158"/>
              <a:gd name="T28" fmla="*/ 140 w 189"/>
              <a:gd name="T29" fmla="*/ 57 h 158"/>
              <a:gd name="T30" fmla="*/ 118 w 189"/>
              <a:gd name="T31" fmla="*/ 26 h 158"/>
              <a:gd name="T32" fmla="*/ 140 w 189"/>
              <a:gd name="T33" fmla="*/ 85 h 158"/>
              <a:gd name="T34" fmla="*/ 118 w 189"/>
              <a:gd name="T35" fmla="*/ 158 h 158"/>
              <a:gd name="T36" fmla="*/ 140 w 189"/>
              <a:gd name="T37" fmla="*/ 85 h 158"/>
              <a:gd name="T38" fmla="*/ 95 w 189"/>
              <a:gd name="T39" fmla="*/ 38 h 158"/>
              <a:gd name="T40" fmla="*/ 116 w 189"/>
              <a:gd name="T41" fmla="*/ 83 h 158"/>
              <a:gd name="T42" fmla="*/ 104 w 189"/>
              <a:gd name="T43" fmla="*/ 85 h 158"/>
              <a:gd name="T44" fmla="*/ 95 w 189"/>
              <a:gd name="T45" fmla="*/ 80 h 158"/>
              <a:gd name="T46" fmla="*/ 95 w 189"/>
              <a:gd name="T47" fmla="*/ 38 h 158"/>
              <a:gd name="T48" fmla="*/ 116 w 189"/>
              <a:gd name="T49" fmla="*/ 158 h 158"/>
              <a:gd name="T50" fmla="*/ 95 w 189"/>
              <a:gd name="T51" fmla="*/ 106 h 158"/>
              <a:gd name="T52" fmla="*/ 107 w 189"/>
              <a:gd name="T53" fmla="*/ 121 h 158"/>
              <a:gd name="T54" fmla="*/ 116 w 189"/>
              <a:gd name="T55" fmla="*/ 111 h 158"/>
              <a:gd name="T56" fmla="*/ 71 w 189"/>
              <a:gd name="T57" fmla="*/ 52 h 158"/>
              <a:gd name="T58" fmla="*/ 92 w 189"/>
              <a:gd name="T59" fmla="*/ 83 h 158"/>
              <a:gd name="T60" fmla="*/ 71 w 189"/>
              <a:gd name="T61" fmla="*/ 94 h 158"/>
              <a:gd name="T62" fmla="*/ 71 w 189"/>
              <a:gd name="T63" fmla="*/ 52 h 158"/>
              <a:gd name="T64" fmla="*/ 92 w 189"/>
              <a:gd name="T65" fmla="*/ 158 h 158"/>
              <a:gd name="T66" fmla="*/ 71 w 189"/>
              <a:gd name="T67" fmla="*/ 118 h 158"/>
              <a:gd name="T68" fmla="*/ 92 w 189"/>
              <a:gd name="T69" fmla="*/ 106 h 158"/>
              <a:gd name="T70" fmla="*/ 69 w 189"/>
              <a:gd name="T71" fmla="*/ 66 h 158"/>
              <a:gd name="T72" fmla="*/ 54 w 189"/>
              <a:gd name="T73" fmla="*/ 106 h 158"/>
              <a:gd name="T74" fmla="*/ 47 w 189"/>
              <a:gd name="T75" fmla="*/ 66 h 158"/>
              <a:gd name="T76" fmla="*/ 69 w 189"/>
              <a:gd name="T77" fmla="*/ 121 h 158"/>
              <a:gd name="T78" fmla="*/ 47 w 189"/>
              <a:gd name="T79" fmla="*/ 158 h 158"/>
              <a:gd name="T80" fmla="*/ 50 w 189"/>
              <a:gd name="T81" fmla="*/ 132 h 158"/>
              <a:gd name="T82" fmla="*/ 69 w 189"/>
              <a:gd name="T83" fmla="*/ 121 h 158"/>
              <a:gd name="T84" fmla="*/ 24 w 189"/>
              <a:gd name="T85" fmla="*/ 57 h 158"/>
              <a:gd name="T86" fmla="*/ 43 w 189"/>
              <a:gd name="T87" fmla="*/ 97 h 158"/>
              <a:gd name="T88" fmla="*/ 38 w 189"/>
              <a:gd name="T89" fmla="*/ 90 h 158"/>
              <a:gd name="T90" fmla="*/ 24 w 189"/>
              <a:gd name="T91" fmla="*/ 99 h 158"/>
              <a:gd name="T92" fmla="*/ 24 w 189"/>
              <a:gd name="T93" fmla="*/ 57 h 158"/>
              <a:gd name="T94" fmla="*/ 43 w 189"/>
              <a:gd name="T95" fmla="*/ 158 h 158"/>
              <a:gd name="T96" fmla="*/ 24 w 189"/>
              <a:gd name="T97" fmla="*/ 123 h 158"/>
              <a:gd name="T98" fmla="*/ 43 w 189"/>
              <a:gd name="T99" fmla="*/ 125 h 158"/>
              <a:gd name="T100" fmla="*/ 0 w 189"/>
              <a:gd name="T101" fmla="*/ 73 h 158"/>
              <a:gd name="T102" fmla="*/ 19 w 189"/>
              <a:gd name="T103" fmla="*/ 102 h 158"/>
              <a:gd name="T104" fmla="*/ 17 w 189"/>
              <a:gd name="T105" fmla="*/ 125 h 158"/>
              <a:gd name="T106" fmla="*/ 19 w 189"/>
              <a:gd name="T107" fmla="*/ 158 h 158"/>
              <a:gd name="T108" fmla="*/ 0 w 189"/>
              <a:gd name="T109" fmla="*/ 7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9" h="158">
                <a:moveTo>
                  <a:pt x="144" y="4"/>
                </a:moveTo>
                <a:lnTo>
                  <a:pt x="163" y="4"/>
                </a:lnTo>
                <a:lnTo>
                  <a:pt x="163" y="35"/>
                </a:lnTo>
                <a:lnTo>
                  <a:pt x="156" y="35"/>
                </a:lnTo>
                <a:lnTo>
                  <a:pt x="144" y="40"/>
                </a:lnTo>
                <a:lnTo>
                  <a:pt x="144" y="4"/>
                </a:lnTo>
                <a:lnTo>
                  <a:pt x="144" y="4"/>
                </a:lnTo>
                <a:close/>
                <a:moveTo>
                  <a:pt x="163" y="71"/>
                </a:moveTo>
                <a:lnTo>
                  <a:pt x="163" y="158"/>
                </a:lnTo>
                <a:lnTo>
                  <a:pt x="144" y="158"/>
                </a:lnTo>
                <a:lnTo>
                  <a:pt x="144" y="80"/>
                </a:lnTo>
                <a:lnTo>
                  <a:pt x="159" y="66"/>
                </a:lnTo>
                <a:lnTo>
                  <a:pt x="163" y="71"/>
                </a:lnTo>
                <a:lnTo>
                  <a:pt x="163" y="71"/>
                </a:lnTo>
                <a:close/>
                <a:moveTo>
                  <a:pt x="168" y="0"/>
                </a:moveTo>
                <a:lnTo>
                  <a:pt x="189" y="0"/>
                </a:lnTo>
                <a:lnTo>
                  <a:pt x="189" y="158"/>
                </a:lnTo>
                <a:lnTo>
                  <a:pt x="168" y="158"/>
                </a:lnTo>
                <a:lnTo>
                  <a:pt x="168" y="68"/>
                </a:lnTo>
                <a:lnTo>
                  <a:pt x="173" y="52"/>
                </a:lnTo>
                <a:lnTo>
                  <a:pt x="177" y="30"/>
                </a:lnTo>
                <a:lnTo>
                  <a:pt x="168" y="33"/>
                </a:lnTo>
                <a:lnTo>
                  <a:pt x="168" y="0"/>
                </a:lnTo>
                <a:lnTo>
                  <a:pt x="168" y="0"/>
                </a:lnTo>
                <a:close/>
                <a:moveTo>
                  <a:pt x="118" y="26"/>
                </a:moveTo>
                <a:lnTo>
                  <a:pt x="140" y="26"/>
                </a:lnTo>
                <a:lnTo>
                  <a:pt x="140" y="40"/>
                </a:lnTo>
                <a:lnTo>
                  <a:pt x="135" y="42"/>
                </a:lnTo>
                <a:lnTo>
                  <a:pt x="140" y="47"/>
                </a:lnTo>
                <a:lnTo>
                  <a:pt x="140" y="57"/>
                </a:lnTo>
                <a:lnTo>
                  <a:pt x="118" y="78"/>
                </a:lnTo>
                <a:lnTo>
                  <a:pt x="118" y="26"/>
                </a:lnTo>
                <a:lnTo>
                  <a:pt x="118" y="26"/>
                </a:lnTo>
                <a:close/>
                <a:moveTo>
                  <a:pt x="140" y="85"/>
                </a:moveTo>
                <a:lnTo>
                  <a:pt x="140" y="158"/>
                </a:lnTo>
                <a:lnTo>
                  <a:pt x="118" y="158"/>
                </a:lnTo>
                <a:lnTo>
                  <a:pt x="118" y="106"/>
                </a:lnTo>
                <a:lnTo>
                  <a:pt x="140" y="85"/>
                </a:lnTo>
                <a:lnTo>
                  <a:pt x="140" y="85"/>
                </a:lnTo>
                <a:close/>
                <a:moveTo>
                  <a:pt x="95" y="38"/>
                </a:moveTo>
                <a:lnTo>
                  <a:pt x="116" y="38"/>
                </a:lnTo>
                <a:lnTo>
                  <a:pt x="116" y="83"/>
                </a:lnTo>
                <a:lnTo>
                  <a:pt x="107" y="92"/>
                </a:lnTo>
                <a:lnTo>
                  <a:pt x="104" y="85"/>
                </a:lnTo>
                <a:lnTo>
                  <a:pt x="97" y="78"/>
                </a:lnTo>
                <a:lnTo>
                  <a:pt x="95" y="80"/>
                </a:lnTo>
                <a:lnTo>
                  <a:pt x="95" y="38"/>
                </a:lnTo>
                <a:lnTo>
                  <a:pt x="95" y="38"/>
                </a:lnTo>
                <a:close/>
                <a:moveTo>
                  <a:pt x="116" y="111"/>
                </a:moveTo>
                <a:lnTo>
                  <a:pt x="116" y="158"/>
                </a:lnTo>
                <a:lnTo>
                  <a:pt x="95" y="158"/>
                </a:lnTo>
                <a:lnTo>
                  <a:pt x="95" y="106"/>
                </a:lnTo>
                <a:lnTo>
                  <a:pt x="99" y="111"/>
                </a:lnTo>
                <a:lnTo>
                  <a:pt x="107" y="121"/>
                </a:lnTo>
                <a:lnTo>
                  <a:pt x="114" y="113"/>
                </a:lnTo>
                <a:lnTo>
                  <a:pt x="116" y="111"/>
                </a:lnTo>
                <a:lnTo>
                  <a:pt x="116" y="111"/>
                </a:lnTo>
                <a:close/>
                <a:moveTo>
                  <a:pt x="71" y="52"/>
                </a:moveTo>
                <a:lnTo>
                  <a:pt x="92" y="52"/>
                </a:lnTo>
                <a:lnTo>
                  <a:pt x="92" y="83"/>
                </a:lnTo>
                <a:lnTo>
                  <a:pt x="90" y="83"/>
                </a:lnTo>
                <a:lnTo>
                  <a:pt x="71" y="94"/>
                </a:lnTo>
                <a:lnTo>
                  <a:pt x="71" y="52"/>
                </a:lnTo>
                <a:lnTo>
                  <a:pt x="71" y="52"/>
                </a:lnTo>
                <a:close/>
                <a:moveTo>
                  <a:pt x="92" y="106"/>
                </a:moveTo>
                <a:lnTo>
                  <a:pt x="92" y="158"/>
                </a:lnTo>
                <a:lnTo>
                  <a:pt x="71" y="158"/>
                </a:lnTo>
                <a:lnTo>
                  <a:pt x="71" y="118"/>
                </a:lnTo>
                <a:lnTo>
                  <a:pt x="92" y="106"/>
                </a:lnTo>
                <a:lnTo>
                  <a:pt x="92" y="106"/>
                </a:lnTo>
                <a:close/>
                <a:moveTo>
                  <a:pt x="47" y="66"/>
                </a:moveTo>
                <a:lnTo>
                  <a:pt x="69" y="66"/>
                </a:lnTo>
                <a:lnTo>
                  <a:pt x="69" y="97"/>
                </a:lnTo>
                <a:lnTo>
                  <a:pt x="54" y="106"/>
                </a:lnTo>
                <a:lnTo>
                  <a:pt x="47" y="102"/>
                </a:lnTo>
                <a:lnTo>
                  <a:pt x="47" y="66"/>
                </a:lnTo>
                <a:lnTo>
                  <a:pt x="47" y="66"/>
                </a:lnTo>
                <a:close/>
                <a:moveTo>
                  <a:pt x="69" y="121"/>
                </a:moveTo>
                <a:lnTo>
                  <a:pt x="69" y="158"/>
                </a:lnTo>
                <a:lnTo>
                  <a:pt x="47" y="158"/>
                </a:lnTo>
                <a:lnTo>
                  <a:pt x="47" y="128"/>
                </a:lnTo>
                <a:lnTo>
                  <a:pt x="50" y="132"/>
                </a:lnTo>
                <a:lnTo>
                  <a:pt x="57" y="128"/>
                </a:lnTo>
                <a:lnTo>
                  <a:pt x="69" y="121"/>
                </a:lnTo>
                <a:lnTo>
                  <a:pt x="69" y="121"/>
                </a:lnTo>
                <a:close/>
                <a:moveTo>
                  <a:pt x="24" y="57"/>
                </a:moveTo>
                <a:lnTo>
                  <a:pt x="43" y="57"/>
                </a:lnTo>
                <a:lnTo>
                  <a:pt x="43" y="97"/>
                </a:lnTo>
                <a:lnTo>
                  <a:pt x="43" y="97"/>
                </a:lnTo>
                <a:lnTo>
                  <a:pt x="38" y="90"/>
                </a:lnTo>
                <a:lnTo>
                  <a:pt x="31" y="94"/>
                </a:lnTo>
                <a:lnTo>
                  <a:pt x="24" y="99"/>
                </a:lnTo>
                <a:lnTo>
                  <a:pt x="24" y="57"/>
                </a:lnTo>
                <a:lnTo>
                  <a:pt x="24" y="57"/>
                </a:lnTo>
                <a:close/>
                <a:moveTo>
                  <a:pt x="43" y="125"/>
                </a:moveTo>
                <a:lnTo>
                  <a:pt x="43" y="158"/>
                </a:lnTo>
                <a:lnTo>
                  <a:pt x="24" y="158"/>
                </a:lnTo>
                <a:lnTo>
                  <a:pt x="24" y="123"/>
                </a:lnTo>
                <a:lnTo>
                  <a:pt x="36" y="116"/>
                </a:lnTo>
                <a:lnTo>
                  <a:pt x="43" y="125"/>
                </a:lnTo>
                <a:lnTo>
                  <a:pt x="43" y="125"/>
                </a:lnTo>
                <a:close/>
                <a:moveTo>
                  <a:pt x="0" y="73"/>
                </a:moveTo>
                <a:lnTo>
                  <a:pt x="19" y="73"/>
                </a:lnTo>
                <a:lnTo>
                  <a:pt x="19" y="102"/>
                </a:lnTo>
                <a:lnTo>
                  <a:pt x="7" y="109"/>
                </a:lnTo>
                <a:lnTo>
                  <a:pt x="17" y="125"/>
                </a:lnTo>
                <a:lnTo>
                  <a:pt x="19" y="123"/>
                </a:lnTo>
                <a:lnTo>
                  <a:pt x="19" y="158"/>
                </a:lnTo>
                <a:lnTo>
                  <a:pt x="0" y="158"/>
                </a:lnTo>
                <a:lnTo>
                  <a:pt x="0" y="7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8" name="Freeform 317"/>
          <p:cNvSpPr>
            <a:spLocks noEditPoints="1"/>
          </p:cNvSpPr>
          <p:nvPr/>
        </p:nvSpPr>
        <p:spPr bwMode="auto">
          <a:xfrm>
            <a:off x="10526884" y="1726494"/>
            <a:ext cx="491109" cy="486743"/>
          </a:xfrm>
          <a:custGeom>
            <a:avLst/>
            <a:gdLst>
              <a:gd name="T0" fmla="*/ 57 w 95"/>
              <a:gd name="T1" fmla="*/ 40 h 94"/>
              <a:gd name="T2" fmla="*/ 75 w 95"/>
              <a:gd name="T3" fmla="*/ 43 h 94"/>
              <a:gd name="T4" fmla="*/ 66 w 95"/>
              <a:gd name="T5" fmla="*/ 41 h 94"/>
              <a:gd name="T6" fmla="*/ 66 w 95"/>
              <a:gd name="T7" fmla="*/ 41 h 94"/>
              <a:gd name="T8" fmla="*/ 52 w 95"/>
              <a:gd name="T9" fmla="*/ 73 h 94"/>
              <a:gd name="T10" fmla="*/ 54 w 95"/>
              <a:gd name="T11" fmla="*/ 65 h 94"/>
              <a:gd name="T12" fmla="*/ 54 w 95"/>
              <a:gd name="T13" fmla="*/ 65 h 94"/>
              <a:gd name="T14" fmla="*/ 23 w 95"/>
              <a:gd name="T15" fmla="*/ 50 h 94"/>
              <a:gd name="T16" fmla="*/ 31 w 95"/>
              <a:gd name="T17" fmla="*/ 52 h 94"/>
              <a:gd name="T18" fmla="*/ 31 w 95"/>
              <a:gd name="T19" fmla="*/ 52 h 94"/>
              <a:gd name="T20" fmla="*/ 46 w 95"/>
              <a:gd name="T21" fmla="*/ 21 h 94"/>
              <a:gd name="T22" fmla="*/ 44 w 95"/>
              <a:gd name="T23" fmla="*/ 30 h 94"/>
              <a:gd name="T24" fmla="*/ 44 w 95"/>
              <a:gd name="T25" fmla="*/ 30 h 94"/>
              <a:gd name="T26" fmla="*/ 52 w 95"/>
              <a:gd name="T27" fmla="*/ 0 h 94"/>
              <a:gd name="T28" fmla="*/ 53 w 95"/>
              <a:gd name="T29" fmla="*/ 0 h 94"/>
              <a:gd name="T30" fmla="*/ 52 w 95"/>
              <a:gd name="T31" fmla="*/ 8 h 94"/>
              <a:gd name="T32" fmla="*/ 47 w 95"/>
              <a:gd name="T33" fmla="*/ 8 h 94"/>
              <a:gd name="T34" fmla="*/ 45 w 95"/>
              <a:gd name="T35" fmla="*/ 8 h 94"/>
              <a:gd name="T36" fmla="*/ 46 w 95"/>
              <a:gd name="T37" fmla="*/ 1 h 94"/>
              <a:gd name="T38" fmla="*/ 45 w 95"/>
              <a:gd name="T39" fmla="*/ 0 h 94"/>
              <a:gd name="T40" fmla="*/ 12 w 95"/>
              <a:gd name="T41" fmla="*/ 43 h 94"/>
              <a:gd name="T42" fmla="*/ 8 w 95"/>
              <a:gd name="T43" fmla="*/ 51 h 94"/>
              <a:gd name="T44" fmla="*/ 1 w 95"/>
              <a:gd name="T45" fmla="*/ 44 h 94"/>
              <a:gd name="T46" fmla="*/ 3 w 95"/>
              <a:gd name="T47" fmla="*/ 43 h 94"/>
              <a:gd name="T48" fmla="*/ 3 w 95"/>
              <a:gd name="T49" fmla="*/ 44 h 94"/>
              <a:gd name="T50" fmla="*/ 5 w 95"/>
              <a:gd name="T51" fmla="*/ 43 h 94"/>
              <a:gd name="T52" fmla="*/ 8 w 95"/>
              <a:gd name="T53" fmla="*/ 43 h 94"/>
              <a:gd name="T54" fmla="*/ 7 w 95"/>
              <a:gd name="T55" fmla="*/ 43 h 94"/>
              <a:gd name="T56" fmla="*/ 11 w 95"/>
              <a:gd name="T57" fmla="*/ 44 h 94"/>
              <a:gd name="T58" fmla="*/ 10 w 95"/>
              <a:gd name="T59" fmla="*/ 43 h 94"/>
              <a:gd name="T60" fmla="*/ 91 w 95"/>
              <a:gd name="T61" fmla="*/ 46 h 94"/>
              <a:gd name="T62" fmla="*/ 93 w 95"/>
              <a:gd name="T63" fmla="*/ 49 h 94"/>
              <a:gd name="T64" fmla="*/ 91 w 95"/>
              <a:gd name="T65" fmla="*/ 47 h 94"/>
              <a:gd name="T66" fmla="*/ 91 w 95"/>
              <a:gd name="T67" fmla="*/ 50 h 94"/>
              <a:gd name="T68" fmla="*/ 95 w 95"/>
              <a:gd name="T69" fmla="*/ 48 h 94"/>
              <a:gd name="T70" fmla="*/ 88 w 95"/>
              <a:gd name="T71" fmla="*/ 51 h 94"/>
              <a:gd name="T72" fmla="*/ 89 w 95"/>
              <a:gd name="T73" fmla="*/ 44 h 94"/>
              <a:gd name="T74" fmla="*/ 88 w 95"/>
              <a:gd name="T75" fmla="*/ 43 h 94"/>
              <a:gd name="T76" fmla="*/ 94 w 95"/>
              <a:gd name="T77" fmla="*/ 45 h 94"/>
              <a:gd name="T78" fmla="*/ 91 w 95"/>
              <a:gd name="T79" fmla="*/ 43 h 94"/>
              <a:gd name="T80" fmla="*/ 50 w 95"/>
              <a:gd name="T81" fmla="*/ 86 h 94"/>
              <a:gd name="T82" fmla="*/ 48 w 95"/>
              <a:gd name="T83" fmla="*/ 87 h 94"/>
              <a:gd name="T84" fmla="*/ 52 w 95"/>
              <a:gd name="T85" fmla="*/ 91 h 94"/>
              <a:gd name="T86" fmla="*/ 48 w 95"/>
              <a:gd name="T87" fmla="*/ 93 h 94"/>
              <a:gd name="T88" fmla="*/ 46 w 95"/>
              <a:gd name="T89" fmla="*/ 94 h 94"/>
              <a:gd name="T90" fmla="*/ 49 w 95"/>
              <a:gd name="T91" fmla="*/ 93 h 94"/>
              <a:gd name="T92" fmla="*/ 50 w 95"/>
              <a:gd name="T93" fmla="*/ 91 h 94"/>
              <a:gd name="T94" fmla="*/ 46 w 95"/>
              <a:gd name="T95" fmla="*/ 87 h 94"/>
              <a:gd name="T96" fmla="*/ 50 w 95"/>
              <a:gd name="T97" fmla="*/ 85 h 94"/>
              <a:gd name="T98" fmla="*/ 51 w 95"/>
              <a:gd name="T99" fmla="*/ 85 h 94"/>
              <a:gd name="T100" fmla="*/ 87 w 95"/>
              <a:gd name="T101" fmla="*/ 47 h 94"/>
              <a:gd name="T102" fmla="*/ 49 w 95"/>
              <a:gd name="T103" fmla="*/ 85 h 94"/>
              <a:gd name="T104" fmla="*/ 11 w 95"/>
              <a:gd name="T105" fmla="*/ 47 h 94"/>
              <a:gd name="T106" fmla="*/ 49 w 95"/>
              <a:gd name="T107" fmla="*/ 8 h 94"/>
              <a:gd name="T108" fmla="*/ 43 w 95"/>
              <a:gd name="T109" fmla="*/ 39 h 94"/>
              <a:gd name="T110" fmla="*/ 51 w 95"/>
              <a:gd name="T111" fmla="*/ 72 h 94"/>
              <a:gd name="T112" fmla="*/ 23 w 95"/>
              <a:gd name="T113"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 h="94">
                <a:moveTo>
                  <a:pt x="57" y="40"/>
                </a:moveTo>
                <a:cubicBezTo>
                  <a:pt x="52" y="45"/>
                  <a:pt x="52" y="45"/>
                  <a:pt x="52" y="45"/>
                </a:cubicBezTo>
                <a:cubicBezTo>
                  <a:pt x="75" y="45"/>
                  <a:pt x="75" y="45"/>
                  <a:pt x="75" y="45"/>
                </a:cubicBezTo>
                <a:cubicBezTo>
                  <a:pt x="57" y="40"/>
                  <a:pt x="57" y="40"/>
                  <a:pt x="57" y="40"/>
                </a:cubicBezTo>
                <a:close/>
                <a:moveTo>
                  <a:pt x="54" y="26"/>
                </a:moveTo>
                <a:cubicBezTo>
                  <a:pt x="52" y="21"/>
                  <a:pt x="52" y="21"/>
                  <a:pt x="52" y="21"/>
                </a:cubicBezTo>
                <a:cubicBezTo>
                  <a:pt x="58" y="22"/>
                  <a:pt x="64" y="25"/>
                  <a:pt x="67" y="29"/>
                </a:cubicBezTo>
                <a:cubicBezTo>
                  <a:pt x="71" y="33"/>
                  <a:pt x="74" y="38"/>
                  <a:pt x="75" y="43"/>
                </a:cubicBezTo>
                <a:cubicBezTo>
                  <a:pt x="70" y="42"/>
                  <a:pt x="70" y="42"/>
                  <a:pt x="70" y="42"/>
                </a:cubicBezTo>
                <a:cubicBezTo>
                  <a:pt x="69" y="38"/>
                  <a:pt x="67" y="35"/>
                  <a:pt x="64" y="32"/>
                </a:cubicBezTo>
                <a:cubicBezTo>
                  <a:pt x="61" y="29"/>
                  <a:pt x="58" y="27"/>
                  <a:pt x="54" y="26"/>
                </a:cubicBezTo>
                <a:close/>
                <a:moveTo>
                  <a:pt x="66" y="41"/>
                </a:moveTo>
                <a:cubicBezTo>
                  <a:pt x="57" y="39"/>
                  <a:pt x="57" y="39"/>
                  <a:pt x="57" y="39"/>
                </a:cubicBezTo>
                <a:cubicBezTo>
                  <a:pt x="55" y="30"/>
                  <a:pt x="55" y="30"/>
                  <a:pt x="55" y="30"/>
                </a:cubicBezTo>
                <a:cubicBezTo>
                  <a:pt x="57" y="31"/>
                  <a:pt x="60" y="32"/>
                  <a:pt x="62" y="34"/>
                </a:cubicBezTo>
                <a:cubicBezTo>
                  <a:pt x="64" y="36"/>
                  <a:pt x="65" y="38"/>
                  <a:pt x="66" y="41"/>
                </a:cubicBezTo>
                <a:close/>
                <a:moveTo>
                  <a:pt x="70" y="51"/>
                </a:moveTo>
                <a:cubicBezTo>
                  <a:pt x="69" y="55"/>
                  <a:pt x="67" y="59"/>
                  <a:pt x="64" y="62"/>
                </a:cubicBezTo>
                <a:cubicBezTo>
                  <a:pt x="61" y="65"/>
                  <a:pt x="58" y="67"/>
                  <a:pt x="53" y="68"/>
                </a:cubicBezTo>
                <a:cubicBezTo>
                  <a:pt x="52" y="73"/>
                  <a:pt x="52" y="73"/>
                  <a:pt x="52" y="73"/>
                </a:cubicBezTo>
                <a:cubicBezTo>
                  <a:pt x="58" y="73"/>
                  <a:pt x="63" y="70"/>
                  <a:pt x="67" y="66"/>
                </a:cubicBezTo>
                <a:cubicBezTo>
                  <a:pt x="72" y="62"/>
                  <a:pt x="74" y="56"/>
                  <a:pt x="75" y="50"/>
                </a:cubicBezTo>
                <a:cubicBezTo>
                  <a:pt x="70" y="51"/>
                  <a:pt x="70" y="51"/>
                  <a:pt x="70" y="51"/>
                </a:cubicBezTo>
                <a:close/>
                <a:moveTo>
                  <a:pt x="54" y="65"/>
                </a:moveTo>
                <a:cubicBezTo>
                  <a:pt x="57" y="54"/>
                  <a:pt x="57" y="54"/>
                  <a:pt x="57" y="54"/>
                </a:cubicBezTo>
                <a:cubicBezTo>
                  <a:pt x="67" y="52"/>
                  <a:pt x="67" y="52"/>
                  <a:pt x="67" y="52"/>
                </a:cubicBezTo>
                <a:cubicBezTo>
                  <a:pt x="66" y="55"/>
                  <a:pt x="64" y="58"/>
                  <a:pt x="62" y="60"/>
                </a:cubicBezTo>
                <a:cubicBezTo>
                  <a:pt x="60" y="62"/>
                  <a:pt x="57" y="64"/>
                  <a:pt x="54" y="65"/>
                </a:cubicBezTo>
                <a:close/>
                <a:moveTo>
                  <a:pt x="45" y="68"/>
                </a:moveTo>
                <a:cubicBezTo>
                  <a:pt x="41" y="67"/>
                  <a:pt x="37" y="65"/>
                  <a:pt x="34" y="62"/>
                </a:cubicBezTo>
                <a:cubicBezTo>
                  <a:pt x="31" y="59"/>
                  <a:pt x="29" y="55"/>
                  <a:pt x="28" y="51"/>
                </a:cubicBezTo>
                <a:cubicBezTo>
                  <a:pt x="23" y="50"/>
                  <a:pt x="23" y="50"/>
                  <a:pt x="23" y="50"/>
                </a:cubicBezTo>
                <a:cubicBezTo>
                  <a:pt x="23" y="56"/>
                  <a:pt x="26" y="62"/>
                  <a:pt x="30" y="66"/>
                </a:cubicBezTo>
                <a:cubicBezTo>
                  <a:pt x="34" y="70"/>
                  <a:pt x="40" y="73"/>
                  <a:pt x="46" y="73"/>
                </a:cubicBezTo>
                <a:cubicBezTo>
                  <a:pt x="45" y="68"/>
                  <a:pt x="45" y="68"/>
                  <a:pt x="45" y="68"/>
                </a:cubicBezTo>
                <a:close/>
                <a:moveTo>
                  <a:pt x="31" y="52"/>
                </a:moveTo>
                <a:cubicBezTo>
                  <a:pt x="41" y="54"/>
                  <a:pt x="41" y="54"/>
                  <a:pt x="41" y="54"/>
                </a:cubicBezTo>
                <a:cubicBezTo>
                  <a:pt x="44" y="65"/>
                  <a:pt x="44" y="65"/>
                  <a:pt x="44" y="65"/>
                </a:cubicBezTo>
                <a:cubicBezTo>
                  <a:pt x="41" y="64"/>
                  <a:pt x="38" y="62"/>
                  <a:pt x="36" y="60"/>
                </a:cubicBezTo>
                <a:cubicBezTo>
                  <a:pt x="34" y="58"/>
                  <a:pt x="32" y="55"/>
                  <a:pt x="31" y="52"/>
                </a:cubicBezTo>
                <a:close/>
                <a:moveTo>
                  <a:pt x="28" y="42"/>
                </a:moveTo>
                <a:cubicBezTo>
                  <a:pt x="29" y="38"/>
                  <a:pt x="31" y="35"/>
                  <a:pt x="34" y="32"/>
                </a:cubicBezTo>
                <a:cubicBezTo>
                  <a:pt x="37" y="29"/>
                  <a:pt x="40" y="27"/>
                  <a:pt x="44" y="26"/>
                </a:cubicBezTo>
                <a:cubicBezTo>
                  <a:pt x="46" y="21"/>
                  <a:pt x="46" y="21"/>
                  <a:pt x="46" y="21"/>
                </a:cubicBezTo>
                <a:cubicBezTo>
                  <a:pt x="40" y="22"/>
                  <a:pt x="34" y="25"/>
                  <a:pt x="30" y="29"/>
                </a:cubicBezTo>
                <a:cubicBezTo>
                  <a:pt x="26" y="33"/>
                  <a:pt x="24" y="38"/>
                  <a:pt x="23" y="43"/>
                </a:cubicBezTo>
                <a:cubicBezTo>
                  <a:pt x="28" y="42"/>
                  <a:pt x="28" y="42"/>
                  <a:pt x="28" y="42"/>
                </a:cubicBezTo>
                <a:close/>
                <a:moveTo>
                  <a:pt x="44" y="30"/>
                </a:moveTo>
                <a:cubicBezTo>
                  <a:pt x="41" y="39"/>
                  <a:pt x="41" y="39"/>
                  <a:pt x="41" y="39"/>
                </a:cubicBezTo>
                <a:cubicBezTo>
                  <a:pt x="32" y="41"/>
                  <a:pt x="32" y="41"/>
                  <a:pt x="32" y="41"/>
                </a:cubicBezTo>
                <a:cubicBezTo>
                  <a:pt x="33" y="39"/>
                  <a:pt x="34" y="36"/>
                  <a:pt x="36" y="34"/>
                </a:cubicBezTo>
                <a:cubicBezTo>
                  <a:pt x="38" y="32"/>
                  <a:pt x="41" y="31"/>
                  <a:pt x="44" y="30"/>
                </a:cubicBezTo>
                <a:close/>
                <a:moveTo>
                  <a:pt x="48" y="0"/>
                </a:moveTo>
                <a:cubicBezTo>
                  <a:pt x="52" y="5"/>
                  <a:pt x="52" y="5"/>
                  <a:pt x="52" y="5"/>
                </a:cubicBezTo>
                <a:cubicBezTo>
                  <a:pt x="52" y="1"/>
                  <a:pt x="52" y="1"/>
                  <a:pt x="52" y="1"/>
                </a:cubicBezTo>
                <a:cubicBezTo>
                  <a:pt x="52" y="1"/>
                  <a:pt x="52" y="1"/>
                  <a:pt x="52" y="0"/>
                </a:cubicBezTo>
                <a:cubicBezTo>
                  <a:pt x="52" y="0"/>
                  <a:pt x="51" y="0"/>
                  <a:pt x="51" y="0"/>
                </a:cubicBezTo>
                <a:cubicBezTo>
                  <a:pt x="51" y="0"/>
                  <a:pt x="51" y="0"/>
                  <a:pt x="51" y="0"/>
                </a:cubicBezTo>
                <a:cubicBezTo>
                  <a:pt x="53" y="0"/>
                  <a:pt x="53" y="0"/>
                  <a:pt x="53" y="0"/>
                </a:cubicBezTo>
                <a:cubicBezTo>
                  <a:pt x="53" y="0"/>
                  <a:pt x="53" y="0"/>
                  <a:pt x="53" y="0"/>
                </a:cubicBezTo>
                <a:cubicBezTo>
                  <a:pt x="53" y="0"/>
                  <a:pt x="53" y="0"/>
                  <a:pt x="53" y="0"/>
                </a:cubicBezTo>
                <a:cubicBezTo>
                  <a:pt x="53" y="0"/>
                  <a:pt x="53" y="0"/>
                  <a:pt x="53" y="1"/>
                </a:cubicBezTo>
                <a:cubicBezTo>
                  <a:pt x="52" y="1"/>
                  <a:pt x="52" y="1"/>
                  <a:pt x="52" y="1"/>
                </a:cubicBezTo>
                <a:cubicBezTo>
                  <a:pt x="52" y="8"/>
                  <a:pt x="52" y="8"/>
                  <a:pt x="52" y="8"/>
                </a:cubicBezTo>
                <a:cubicBezTo>
                  <a:pt x="52" y="8"/>
                  <a:pt x="52" y="8"/>
                  <a:pt x="52" y="8"/>
                </a:cubicBezTo>
                <a:cubicBezTo>
                  <a:pt x="47" y="1"/>
                  <a:pt x="47" y="1"/>
                  <a:pt x="47" y="1"/>
                </a:cubicBezTo>
                <a:cubicBezTo>
                  <a:pt x="47" y="7"/>
                  <a:pt x="47" y="7"/>
                  <a:pt x="47" y="7"/>
                </a:cubicBezTo>
                <a:cubicBezTo>
                  <a:pt x="47" y="7"/>
                  <a:pt x="47" y="7"/>
                  <a:pt x="47" y="8"/>
                </a:cubicBezTo>
                <a:cubicBezTo>
                  <a:pt x="47" y="8"/>
                  <a:pt x="47" y="8"/>
                  <a:pt x="48" y="8"/>
                </a:cubicBezTo>
                <a:cubicBezTo>
                  <a:pt x="48" y="8"/>
                  <a:pt x="48" y="8"/>
                  <a:pt x="48" y="8"/>
                </a:cubicBezTo>
                <a:cubicBezTo>
                  <a:pt x="48" y="8"/>
                  <a:pt x="48" y="8"/>
                  <a:pt x="48" y="8"/>
                </a:cubicBezTo>
                <a:cubicBezTo>
                  <a:pt x="45" y="8"/>
                  <a:pt x="45" y="8"/>
                  <a:pt x="45" y="8"/>
                </a:cubicBezTo>
                <a:cubicBezTo>
                  <a:pt x="45" y="8"/>
                  <a:pt x="45" y="8"/>
                  <a:pt x="45" y="8"/>
                </a:cubicBezTo>
                <a:cubicBezTo>
                  <a:pt x="45" y="8"/>
                  <a:pt x="46" y="8"/>
                  <a:pt x="46" y="8"/>
                </a:cubicBezTo>
                <a:cubicBezTo>
                  <a:pt x="46" y="7"/>
                  <a:pt x="46" y="7"/>
                  <a:pt x="46" y="7"/>
                </a:cubicBezTo>
                <a:cubicBezTo>
                  <a:pt x="46" y="1"/>
                  <a:pt x="46" y="1"/>
                  <a:pt x="46" y="1"/>
                </a:cubicBezTo>
                <a:cubicBezTo>
                  <a:pt x="46" y="1"/>
                  <a:pt x="46" y="1"/>
                  <a:pt x="46" y="1"/>
                </a:cubicBezTo>
                <a:cubicBezTo>
                  <a:pt x="46" y="0"/>
                  <a:pt x="46" y="0"/>
                  <a:pt x="46" y="0"/>
                </a:cubicBezTo>
                <a:cubicBezTo>
                  <a:pt x="45" y="0"/>
                  <a:pt x="45" y="0"/>
                  <a:pt x="45" y="0"/>
                </a:cubicBezTo>
                <a:cubicBezTo>
                  <a:pt x="45" y="0"/>
                  <a:pt x="45" y="0"/>
                  <a:pt x="45" y="0"/>
                </a:cubicBezTo>
                <a:cubicBezTo>
                  <a:pt x="48" y="0"/>
                  <a:pt x="48" y="0"/>
                  <a:pt x="48" y="0"/>
                </a:cubicBezTo>
                <a:close/>
                <a:moveTo>
                  <a:pt x="12" y="43"/>
                </a:moveTo>
                <a:cubicBezTo>
                  <a:pt x="12" y="43"/>
                  <a:pt x="12" y="43"/>
                  <a:pt x="12" y="43"/>
                </a:cubicBezTo>
                <a:cubicBezTo>
                  <a:pt x="12" y="43"/>
                  <a:pt x="12" y="43"/>
                  <a:pt x="12" y="43"/>
                </a:cubicBezTo>
                <a:cubicBezTo>
                  <a:pt x="11" y="43"/>
                  <a:pt x="11" y="43"/>
                  <a:pt x="11" y="43"/>
                </a:cubicBezTo>
                <a:cubicBezTo>
                  <a:pt x="11" y="43"/>
                  <a:pt x="11" y="44"/>
                  <a:pt x="11" y="44"/>
                </a:cubicBezTo>
                <a:cubicBezTo>
                  <a:pt x="8" y="51"/>
                  <a:pt x="8" y="51"/>
                  <a:pt x="8" y="51"/>
                </a:cubicBezTo>
                <a:cubicBezTo>
                  <a:pt x="8" y="51"/>
                  <a:pt x="8" y="51"/>
                  <a:pt x="8" y="51"/>
                </a:cubicBezTo>
                <a:cubicBezTo>
                  <a:pt x="6" y="46"/>
                  <a:pt x="6" y="46"/>
                  <a:pt x="6" y="46"/>
                </a:cubicBezTo>
                <a:cubicBezTo>
                  <a:pt x="4" y="51"/>
                  <a:pt x="4" y="51"/>
                  <a:pt x="4" y="51"/>
                </a:cubicBezTo>
                <a:cubicBezTo>
                  <a:pt x="4" y="51"/>
                  <a:pt x="4" y="51"/>
                  <a:pt x="4" y="51"/>
                </a:cubicBezTo>
                <a:cubicBezTo>
                  <a:pt x="1" y="44"/>
                  <a:pt x="1" y="44"/>
                  <a:pt x="1" y="44"/>
                </a:cubicBezTo>
                <a:cubicBezTo>
                  <a:pt x="1" y="44"/>
                  <a:pt x="0" y="43"/>
                  <a:pt x="0" y="43"/>
                </a:cubicBezTo>
                <a:cubicBezTo>
                  <a:pt x="0" y="43"/>
                  <a:pt x="0" y="43"/>
                  <a:pt x="0" y="43"/>
                </a:cubicBezTo>
                <a:cubicBezTo>
                  <a:pt x="0" y="43"/>
                  <a:pt x="0" y="43"/>
                  <a:pt x="0" y="43"/>
                </a:cubicBezTo>
                <a:cubicBezTo>
                  <a:pt x="3" y="43"/>
                  <a:pt x="3" y="43"/>
                  <a:pt x="3" y="43"/>
                </a:cubicBezTo>
                <a:cubicBezTo>
                  <a:pt x="3" y="43"/>
                  <a:pt x="3" y="43"/>
                  <a:pt x="3" y="43"/>
                </a:cubicBezTo>
                <a:cubicBezTo>
                  <a:pt x="3" y="43"/>
                  <a:pt x="3" y="43"/>
                  <a:pt x="3" y="43"/>
                </a:cubicBezTo>
                <a:cubicBezTo>
                  <a:pt x="3" y="43"/>
                  <a:pt x="3" y="43"/>
                  <a:pt x="3" y="43"/>
                </a:cubicBezTo>
                <a:cubicBezTo>
                  <a:pt x="3" y="43"/>
                  <a:pt x="3" y="44"/>
                  <a:pt x="3" y="44"/>
                </a:cubicBezTo>
                <a:cubicBezTo>
                  <a:pt x="5" y="48"/>
                  <a:pt x="5" y="48"/>
                  <a:pt x="5" y="48"/>
                </a:cubicBezTo>
                <a:cubicBezTo>
                  <a:pt x="6" y="45"/>
                  <a:pt x="6" y="45"/>
                  <a:pt x="6" y="45"/>
                </a:cubicBezTo>
                <a:cubicBezTo>
                  <a:pt x="6" y="44"/>
                  <a:pt x="6" y="44"/>
                  <a:pt x="6" y="44"/>
                </a:cubicBezTo>
                <a:cubicBezTo>
                  <a:pt x="5" y="44"/>
                  <a:pt x="5" y="43"/>
                  <a:pt x="5" y="43"/>
                </a:cubicBezTo>
                <a:cubicBezTo>
                  <a:pt x="5" y="43"/>
                  <a:pt x="5" y="43"/>
                  <a:pt x="5" y="43"/>
                </a:cubicBezTo>
                <a:cubicBezTo>
                  <a:pt x="5" y="43"/>
                  <a:pt x="4" y="43"/>
                  <a:pt x="4" y="43"/>
                </a:cubicBezTo>
                <a:cubicBezTo>
                  <a:pt x="4" y="43"/>
                  <a:pt x="4" y="43"/>
                  <a:pt x="4" y="43"/>
                </a:cubicBezTo>
                <a:cubicBezTo>
                  <a:pt x="8" y="43"/>
                  <a:pt x="8" y="43"/>
                  <a:pt x="8" y="43"/>
                </a:cubicBezTo>
                <a:cubicBezTo>
                  <a:pt x="8" y="43"/>
                  <a:pt x="8" y="43"/>
                  <a:pt x="8" y="43"/>
                </a:cubicBezTo>
                <a:cubicBezTo>
                  <a:pt x="8" y="43"/>
                  <a:pt x="8" y="43"/>
                  <a:pt x="8" y="43"/>
                </a:cubicBezTo>
                <a:cubicBezTo>
                  <a:pt x="7" y="43"/>
                  <a:pt x="7" y="43"/>
                  <a:pt x="7" y="43"/>
                </a:cubicBezTo>
                <a:cubicBezTo>
                  <a:pt x="7" y="43"/>
                  <a:pt x="7" y="43"/>
                  <a:pt x="7" y="43"/>
                </a:cubicBezTo>
                <a:cubicBezTo>
                  <a:pt x="7" y="43"/>
                  <a:pt x="7" y="44"/>
                  <a:pt x="8" y="44"/>
                </a:cubicBezTo>
                <a:cubicBezTo>
                  <a:pt x="9" y="48"/>
                  <a:pt x="9" y="48"/>
                  <a:pt x="9" y="48"/>
                </a:cubicBezTo>
                <a:cubicBezTo>
                  <a:pt x="10" y="44"/>
                  <a:pt x="10" y="44"/>
                  <a:pt x="10" y="44"/>
                </a:cubicBezTo>
                <a:cubicBezTo>
                  <a:pt x="10" y="44"/>
                  <a:pt x="11" y="44"/>
                  <a:pt x="11" y="44"/>
                </a:cubicBezTo>
                <a:cubicBezTo>
                  <a:pt x="11" y="44"/>
                  <a:pt x="11" y="43"/>
                  <a:pt x="11" y="43"/>
                </a:cubicBezTo>
                <a:cubicBezTo>
                  <a:pt x="11" y="43"/>
                  <a:pt x="11" y="43"/>
                  <a:pt x="10" y="43"/>
                </a:cubicBezTo>
                <a:cubicBezTo>
                  <a:pt x="10" y="43"/>
                  <a:pt x="10" y="43"/>
                  <a:pt x="10" y="43"/>
                </a:cubicBezTo>
                <a:cubicBezTo>
                  <a:pt x="10" y="43"/>
                  <a:pt x="10" y="43"/>
                  <a:pt x="10" y="43"/>
                </a:cubicBezTo>
                <a:cubicBezTo>
                  <a:pt x="12" y="43"/>
                  <a:pt x="12" y="43"/>
                  <a:pt x="12" y="43"/>
                </a:cubicBezTo>
                <a:close/>
                <a:moveTo>
                  <a:pt x="91" y="43"/>
                </a:moveTo>
                <a:cubicBezTo>
                  <a:pt x="91" y="46"/>
                  <a:pt x="91" y="46"/>
                  <a:pt x="91" y="46"/>
                </a:cubicBezTo>
                <a:cubicBezTo>
                  <a:pt x="91" y="46"/>
                  <a:pt x="91" y="46"/>
                  <a:pt x="91" y="46"/>
                </a:cubicBezTo>
                <a:cubicBezTo>
                  <a:pt x="91" y="46"/>
                  <a:pt x="92" y="46"/>
                  <a:pt x="92" y="46"/>
                </a:cubicBezTo>
                <a:cubicBezTo>
                  <a:pt x="92" y="46"/>
                  <a:pt x="92" y="45"/>
                  <a:pt x="92" y="44"/>
                </a:cubicBezTo>
                <a:cubicBezTo>
                  <a:pt x="93" y="44"/>
                  <a:pt x="93" y="44"/>
                  <a:pt x="93" y="44"/>
                </a:cubicBezTo>
                <a:cubicBezTo>
                  <a:pt x="93" y="49"/>
                  <a:pt x="93" y="49"/>
                  <a:pt x="93" y="49"/>
                </a:cubicBezTo>
                <a:cubicBezTo>
                  <a:pt x="92" y="49"/>
                  <a:pt x="92" y="49"/>
                  <a:pt x="92" y="49"/>
                </a:cubicBezTo>
                <a:cubicBezTo>
                  <a:pt x="92" y="48"/>
                  <a:pt x="92" y="48"/>
                  <a:pt x="92" y="48"/>
                </a:cubicBezTo>
                <a:cubicBezTo>
                  <a:pt x="92" y="47"/>
                  <a:pt x="92" y="47"/>
                  <a:pt x="92" y="47"/>
                </a:cubicBezTo>
                <a:cubicBezTo>
                  <a:pt x="91" y="47"/>
                  <a:pt x="91" y="47"/>
                  <a:pt x="91" y="47"/>
                </a:cubicBezTo>
                <a:cubicBezTo>
                  <a:pt x="91" y="49"/>
                  <a:pt x="91" y="49"/>
                  <a:pt x="91" y="49"/>
                </a:cubicBezTo>
                <a:cubicBezTo>
                  <a:pt x="91" y="50"/>
                  <a:pt x="91" y="50"/>
                  <a:pt x="91" y="50"/>
                </a:cubicBezTo>
                <a:cubicBezTo>
                  <a:pt x="91" y="50"/>
                  <a:pt x="91" y="50"/>
                  <a:pt x="91" y="50"/>
                </a:cubicBezTo>
                <a:cubicBezTo>
                  <a:pt x="91" y="50"/>
                  <a:pt x="91" y="50"/>
                  <a:pt x="91" y="50"/>
                </a:cubicBezTo>
                <a:cubicBezTo>
                  <a:pt x="92" y="50"/>
                  <a:pt x="92" y="50"/>
                  <a:pt x="92" y="50"/>
                </a:cubicBezTo>
                <a:cubicBezTo>
                  <a:pt x="93" y="50"/>
                  <a:pt x="93" y="50"/>
                  <a:pt x="94" y="50"/>
                </a:cubicBezTo>
                <a:cubicBezTo>
                  <a:pt x="94" y="49"/>
                  <a:pt x="95" y="49"/>
                  <a:pt x="95" y="48"/>
                </a:cubicBezTo>
                <a:cubicBezTo>
                  <a:pt x="95" y="48"/>
                  <a:pt x="95" y="48"/>
                  <a:pt x="95" y="48"/>
                </a:cubicBezTo>
                <a:cubicBezTo>
                  <a:pt x="95" y="51"/>
                  <a:pt x="95" y="51"/>
                  <a:pt x="95" y="51"/>
                </a:cubicBezTo>
                <a:cubicBezTo>
                  <a:pt x="88" y="51"/>
                  <a:pt x="88" y="51"/>
                  <a:pt x="88" y="51"/>
                </a:cubicBezTo>
                <a:cubicBezTo>
                  <a:pt x="88" y="51"/>
                  <a:pt x="88" y="51"/>
                  <a:pt x="88" y="51"/>
                </a:cubicBezTo>
                <a:cubicBezTo>
                  <a:pt x="88" y="51"/>
                  <a:pt x="88" y="51"/>
                  <a:pt x="88" y="51"/>
                </a:cubicBezTo>
                <a:cubicBezTo>
                  <a:pt x="88" y="51"/>
                  <a:pt x="88" y="51"/>
                  <a:pt x="88" y="50"/>
                </a:cubicBezTo>
                <a:cubicBezTo>
                  <a:pt x="89" y="50"/>
                  <a:pt x="89" y="50"/>
                  <a:pt x="89" y="50"/>
                </a:cubicBezTo>
                <a:cubicBezTo>
                  <a:pt x="89" y="50"/>
                  <a:pt x="89" y="50"/>
                  <a:pt x="89" y="49"/>
                </a:cubicBezTo>
                <a:cubicBezTo>
                  <a:pt x="89" y="44"/>
                  <a:pt x="89" y="44"/>
                  <a:pt x="89" y="44"/>
                </a:cubicBezTo>
                <a:cubicBezTo>
                  <a:pt x="89" y="44"/>
                  <a:pt x="89" y="43"/>
                  <a:pt x="89" y="43"/>
                </a:cubicBezTo>
                <a:cubicBezTo>
                  <a:pt x="89" y="43"/>
                  <a:pt x="89" y="43"/>
                  <a:pt x="88" y="43"/>
                </a:cubicBezTo>
                <a:cubicBezTo>
                  <a:pt x="88" y="43"/>
                  <a:pt x="88" y="43"/>
                  <a:pt x="88" y="43"/>
                </a:cubicBezTo>
                <a:cubicBezTo>
                  <a:pt x="88" y="43"/>
                  <a:pt x="88" y="43"/>
                  <a:pt x="88" y="43"/>
                </a:cubicBezTo>
                <a:cubicBezTo>
                  <a:pt x="88" y="43"/>
                  <a:pt x="88" y="43"/>
                  <a:pt x="88" y="43"/>
                </a:cubicBezTo>
                <a:cubicBezTo>
                  <a:pt x="94" y="43"/>
                  <a:pt x="94" y="43"/>
                  <a:pt x="94" y="43"/>
                </a:cubicBezTo>
                <a:cubicBezTo>
                  <a:pt x="94" y="45"/>
                  <a:pt x="94" y="45"/>
                  <a:pt x="94" y="45"/>
                </a:cubicBezTo>
                <a:cubicBezTo>
                  <a:pt x="94" y="45"/>
                  <a:pt x="94" y="45"/>
                  <a:pt x="94" y="45"/>
                </a:cubicBezTo>
                <a:cubicBezTo>
                  <a:pt x="94" y="44"/>
                  <a:pt x="94" y="44"/>
                  <a:pt x="94" y="44"/>
                </a:cubicBezTo>
                <a:cubicBezTo>
                  <a:pt x="94" y="43"/>
                  <a:pt x="93" y="43"/>
                  <a:pt x="93" y="43"/>
                </a:cubicBezTo>
                <a:cubicBezTo>
                  <a:pt x="93" y="43"/>
                  <a:pt x="92" y="43"/>
                  <a:pt x="92" y="43"/>
                </a:cubicBezTo>
                <a:cubicBezTo>
                  <a:pt x="91" y="43"/>
                  <a:pt x="91" y="43"/>
                  <a:pt x="91" y="43"/>
                </a:cubicBezTo>
                <a:close/>
                <a:moveTo>
                  <a:pt x="51" y="85"/>
                </a:moveTo>
                <a:cubicBezTo>
                  <a:pt x="51" y="88"/>
                  <a:pt x="51" y="88"/>
                  <a:pt x="51" y="88"/>
                </a:cubicBezTo>
                <a:cubicBezTo>
                  <a:pt x="51" y="88"/>
                  <a:pt x="51" y="88"/>
                  <a:pt x="51" y="88"/>
                </a:cubicBezTo>
                <a:cubicBezTo>
                  <a:pt x="51" y="87"/>
                  <a:pt x="51" y="86"/>
                  <a:pt x="50" y="86"/>
                </a:cubicBezTo>
                <a:cubicBezTo>
                  <a:pt x="50" y="86"/>
                  <a:pt x="49" y="85"/>
                  <a:pt x="49" y="85"/>
                </a:cubicBezTo>
                <a:cubicBezTo>
                  <a:pt x="48" y="85"/>
                  <a:pt x="48" y="85"/>
                  <a:pt x="48" y="86"/>
                </a:cubicBezTo>
                <a:cubicBezTo>
                  <a:pt x="48" y="86"/>
                  <a:pt x="48" y="86"/>
                  <a:pt x="48" y="86"/>
                </a:cubicBezTo>
                <a:cubicBezTo>
                  <a:pt x="48" y="87"/>
                  <a:pt x="48" y="87"/>
                  <a:pt x="48" y="87"/>
                </a:cubicBezTo>
                <a:cubicBezTo>
                  <a:pt x="48" y="87"/>
                  <a:pt x="48" y="87"/>
                  <a:pt x="48" y="88"/>
                </a:cubicBezTo>
                <a:cubicBezTo>
                  <a:pt x="48" y="88"/>
                  <a:pt x="49" y="88"/>
                  <a:pt x="50" y="88"/>
                </a:cubicBezTo>
                <a:cubicBezTo>
                  <a:pt x="50" y="89"/>
                  <a:pt x="51" y="89"/>
                  <a:pt x="51" y="90"/>
                </a:cubicBezTo>
                <a:cubicBezTo>
                  <a:pt x="52" y="90"/>
                  <a:pt x="52" y="90"/>
                  <a:pt x="52" y="91"/>
                </a:cubicBezTo>
                <a:cubicBezTo>
                  <a:pt x="52" y="92"/>
                  <a:pt x="52" y="92"/>
                  <a:pt x="51" y="93"/>
                </a:cubicBezTo>
                <a:cubicBezTo>
                  <a:pt x="51" y="93"/>
                  <a:pt x="50" y="94"/>
                  <a:pt x="49" y="94"/>
                </a:cubicBezTo>
                <a:cubicBezTo>
                  <a:pt x="49" y="94"/>
                  <a:pt x="49" y="93"/>
                  <a:pt x="48" y="93"/>
                </a:cubicBezTo>
                <a:cubicBezTo>
                  <a:pt x="48" y="93"/>
                  <a:pt x="48" y="93"/>
                  <a:pt x="48" y="93"/>
                </a:cubicBezTo>
                <a:cubicBezTo>
                  <a:pt x="47" y="93"/>
                  <a:pt x="47" y="93"/>
                  <a:pt x="47" y="93"/>
                </a:cubicBezTo>
                <a:cubicBezTo>
                  <a:pt x="47" y="93"/>
                  <a:pt x="47" y="93"/>
                  <a:pt x="47" y="93"/>
                </a:cubicBezTo>
                <a:cubicBezTo>
                  <a:pt x="47" y="93"/>
                  <a:pt x="46" y="93"/>
                  <a:pt x="46" y="94"/>
                </a:cubicBezTo>
                <a:cubicBezTo>
                  <a:pt x="46" y="94"/>
                  <a:pt x="46" y="94"/>
                  <a:pt x="46" y="94"/>
                </a:cubicBezTo>
                <a:cubicBezTo>
                  <a:pt x="46" y="90"/>
                  <a:pt x="46" y="90"/>
                  <a:pt x="46" y="90"/>
                </a:cubicBezTo>
                <a:cubicBezTo>
                  <a:pt x="46" y="90"/>
                  <a:pt x="46" y="90"/>
                  <a:pt x="46" y="90"/>
                </a:cubicBezTo>
                <a:cubicBezTo>
                  <a:pt x="47" y="91"/>
                  <a:pt x="47" y="92"/>
                  <a:pt x="47" y="92"/>
                </a:cubicBezTo>
                <a:cubicBezTo>
                  <a:pt x="48" y="93"/>
                  <a:pt x="49" y="93"/>
                  <a:pt x="49" y="93"/>
                </a:cubicBezTo>
                <a:cubicBezTo>
                  <a:pt x="50" y="93"/>
                  <a:pt x="50" y="93"/>
                  <a:pt x="50" y="93"/>
                </a:cubicBezTo>
                <a:cubicBezTo>
                  <a:pt x="50" y="92"/>
                  <a:pt x="51" y="92"/>
                  <a:pt x="51" y="92"/>
                </a:cubicBezTo>
                <a:cubicBezTo>
                  <a:pt x="51" y="92"/>
                  <a:pt x="51" y="91"/>
                  <a:pt x="50" y="91"/>
                </a:cubicBezTo>
                <a:cubicBezTo>
                  <a:pt x="50" y="91"/>
                  <a:pt x="50" y="91"/>
                  <a:pt x="50" y="91"/>
                </a:cubicBezTo>
                <a:cubicBezTo>
                  <a:pt x="50" y="91"/>
                  <a:pt x="49" y="90"/>
                  <a:pt x="49" y="90"/>
                </a:cubicBezTo>
                <a:cubicBezTo>
                  <a:pt x="48" y="90"/>
                  <a:pt x="48" y="89"/>
                  <a:pt x="47" y="89"/>
                </a:cubicBezTo>
                <a:cubicBezTo>
                  <a:pt x="47" y="89"/>
                  <a:pt x="47" y="89"/>
                  <a:pt x="46" y="88"/>
                </a:cubicBezTo>
                <a:cubicBezTo>
                  <a:pt x="46" y="88"/>
                  <a:pt x="46" y="88"/>
                  <a:pt x="46" y="87"/>
                </a:cubicBezTo>
                <a:cubicBezTo>
                  <a:pt x="46" y="87"/>
                  <a:pt x="46" y="86"/>
                  <a:pt x="47" y="86"/>
                </a:cubicBezTo>
                <a:cubicBezTo>
                  <a:pt x="47" y="85"/>
                  <a:pt x="48" y="85"/>
                  <a:pt x="49" y="85"/>
                </a:cubicBezTo>
                <a:cubicBezTo>
                  <a:pt x="49" y="85"/>
                  <a:pt x="49" y="85"/>
                  <a:pt x="50" y="85"/>
                </a:cubicBezTo>
                <a:cubicBezTo>
                  <a:pt x="50" y="85"/>
                  <a:pt x="50" y="85"/>
                  <a:pt x="50" y="85"/>
                </a:cubicBezTo>
                <a:cubicBezTo>
                  <a:pt x="50" y="85"/>
                  <a:pt x="51" y="85"/>
                  <a:pt x="51" y="85"/>
                </a:cubicBezTo>
                <a:cubicBezTo>
                  <a:pt x="51" y="85"/>
                  <a:pt x="51" y="85"/>
                  <a:pt x="51" y="85"/>
                </a:cubicBezTo>
                <a:cubicBezTo>
                  <a:pt x="51" y="85"/>
                  <a:pt x="51" y="85"/>
                  <a:pt x="51" y="85"/>
                </a:cubicBezTo>
                <a:cubicBezTo>
                  <a:pt x="51" y="85"/>
                  <a:pt x="51" y="85"/>
                  <a:pt x="51" y="85"/>
                </a:cubicBezTo>
                <a:close/>
                <a:moveTo>
                  <a:pt x="51" y="17"/>
                </a:moveTo>
                <a:cubicBezTo>
                  <a:pt x="59" y="17"/>
                  <a:pt x="66" y="20"/>
                  <a:pt x="71" y="25"/>
                </a:cubicBezTo>
                <a:cubicBezTo>
                  <a:pt x="76" y="30"/>
                  <a:pt x="79" y="37"/>
                  <a:pt x="80" y="45"/>
                </a:cubicBezTo>
                <a:cubicBezTo>
                  <a:pt x="87" y="47"/>
                  <a:pt x="87" y="47"/>
                  <a:pt x="87" y="47"/>
                </a:cubicBezTo>
                <a:cubicBezTo>
                  <a:pt x="80" y="49"/>
                  <a:pt x="80" y="49"/>
                  <a:pt x="80" y="49"/>
                </a:cubicBezTo>
                <a:cubicBezTo>
                  <a:pt x="79" y="57"/>
                  <a:pt x="76" y="64"/>
                  <a:pt x="71" y="69"/>
                </a:cubicBezTo>
                <a:cubicBezTo>
                  <a:pt x="66" y="74"/>
                  <a:pt x="59" y="77"/>
                  <a:pt x="51" y="78"/>
                </a:cubicBezTo>
                <a:cubicBezTo>
                  <a:pt x="49" y="85"/>
                  <a:pt x="49" y="85"/>
                  <a:pt x="49" y="85"/>
                </a:cubicBezTo>
                <a:cubicBezTo>
                  <a:pt x="47" y="78"/>
                  <a:pt x="47" y="78"/>
                  <a:pt x="47" y="78"/>
                </a:cubicBezTo>
                <a:cubicBezTo>
                  <a:pt x="39" y="78"/>
                  <a:pt x="32" y="74"/>
                  <a:pt x="27" y="69"/>
                </a:cubicBezTo>
                <a:cubicBezTo>
                  <a:pt x="22" y="64"/>
                  <a:pt x="18" y="56"/>
                  <a:pt x="18" y="48"/>
                </a:cubicBezTo>
                <a:cubicBezTo>
                  <a:pt x="11" y="47"/>
                  <a:pt x="11" y="47"/>
                  <a:pt x="11" y="47"/>
                </a:cubicBezTo>
                <a:cubicBezTo>
                  <a:pt x="18" y="45"/>
                  <a:pt x="18" y="45"/>
                  <a:pt x="18" y="45"/>
                </a:cubicBezTo>
                <a:cubicBezTo>
                  <a:pt x="19" y="37"/>
                  <a:pt x="22" y="30"/>
                  <a:pt x="27" y="25"/>
                </a:cubicBezTo>
                <a:cubicBezTo>
                  <a:pt x="32" y="20"/>
                  <a:pt x="39" y="17"/>
                  <a:pt x="47" y="17"/>
                </a:cubicBezTo>
                <a:cubicBezTo>
                  <a:pt x="49" y="8"/>
                  <a:pt x="49" y="8"/>
                  <a:pt x="49" y="8"/>
                </a:cubicBezTo>
                <a:cubicBezTo>
                  <a:pt x="51" y="17"/>
                  <a:pt x="51" y="17"/>
                  <a:pt x="51" y="17"/>
                </a:cubicBezTo>
                <a:close/>
                <a:moveTo>
                  <a:pt x="48" y="21"/>
                </a:moveTo>
                <a:cubicBezTo>
                  <a:pt x="48" y="43"/>
                  <a:pt x="48" y="43"/>
                  <a:pt x="48" y="43"/>
                </a:cubicBezTo>
                <a:cubicBezTo>
                  <a:pt x="43" y="39"/>
                  <a:pt x="43" y="39"/>
                  <a:pt x="43" y="39"/>
                </a:cubicBezTo>
                <a:cubicBezTo>
                  <a:pt x="47" y="21"/>
                  <a:pt x="47" y="21"/>
                  <a:pt x="47" y="21"/>
                </a:cubicBezTo>
                <a:cubicBezTo>
                  <a:pt x="48" y="21"/>
                  <a:pt x="48" y="21"/>
                  <a:pt x="48" y="21"/>
                </a:cubicBezTo>
                <a:close/>
                <a:moveTo>
                  <a:pt x="55" y="54"/>
                </a:moveTo>
                <a:cubicBezTo>
                  <a:pt x="51" y="72"/>
                  <a:pt x="51" y="72"/>
                  <a:pt x="51" y="72"/>
                </a:cubicBezTo>
                <a:cubicBezTo>
                  <a:pt x="51" y="50"/>
                  <a:pt x="51" y="50"/>
                  <a:pt x="51" y="50"/>
                </a:cubicBezTo>
                <a:cubicBezTo>
                  <a:pt x="55" y="54"/>
                  <a:pt x="55" y="54"/>
                  <a:pt x="55" y="54"/>
                </a:cubicBezTo>
                <a:close/>
                <a:moveTo>
                  <a:pt x="41" y="53"/>
                </a:moveTo>
                <a:cubicBezTo>
                  <a:pt x="23" y="48"/>
                  <a:pt x="23" y="48"/>
                  <a:pt x="23" y="48"/>
                </a:cubicBezTo>
                <a:cubicBezTo>
                  <a:pt x="46" y="48"/>
                  <a:pt x="46" y="48"/>
                  <a:pt x="46" y="48"/>
                </a:cubicBezTo>
                <a:lnTo>
                  <a:pt x="41" y="5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9" name="Freeform 318"/>
          <p:cNvSpPr>
            <a:spLocks noEditPoints="1"/>
          </p:cNvSpPr>
          <p:nvPr/>
        </p:nvSpPr>
        <p:spPr bwMode="auto">
          <a:xfrm>
            <a:off x="10572722" y="2488256"/>
            <a:ext cx="403801" cy="403800"/>
          </a:xfrm>
          <a:custGeom>
            <a:avLst/>
            <a:gdLst>
              <a:gd name="T0" fmla="*/ 75 w 78"/>
              <a:gd name="T1" fmla="*/ 39 h 78"/>
              <a:gd name="T2" fmla="*/ 14 w 78"/>
              <a:gd name="T3" fmla="*/ 64 h 78"/>
              <a:gd name="T4" fmla="*/ 39 w 78"/>
              <a:gd name="T5" fmla="*/ 3 h 78"/>
              <a:gd name="T6" fmla="*/ 61 w 78"/>
              <a:gd name="T7" fmla="*/ 31 h 78"/>
              <a:gd name="T8" fmla="*/ 64 w 78"/>
              <a:gd name="T9" fmla="*/ 49 h 78"/>
              <a:gd name="T10" fmla="*/ 63 w 78"/>
              <a:gd name="T11" fmla="*/ 50 h 78"/>
              <a:gd name="T12" fmla="*/ 48 w 78"/>
              <a:gd name="T13" fmla="*/ 60 h 78"/>
              <a:gd name="T14" fmla="*/ 50 w 78"/>
              <a:gd name="T15" fmla="*/ 64 h 78"/>
              <a:gd name="T16" fmla="*/ 29 w 78"/>
              <a:gd name="T17" fmla="*/ 60 h 78"/>
              <a:gd name="T18" fmla="*/ 14 w 78"/>
              <a:gd name="T19" fmla="*/ 50 h 78"/>
              <a:gd name="T20" fmla="*/ 14 w 78"/>
              <a:gd name="T21" fmla="*/ 48 h 78"/>
              <a:gd name="T22" fmla="*/ 18 w 78"/>
              <a:gd name="T23" fmla="*/ 31 h 78"/>
              <a:gd name="T24" fmla="*/ 14 w 78"/>
              <a:gd name="T25" fmla="*/ 29 h 78"/>
              <a:gd name="T26" fmla="*/ 31 w 78"/>
              <a:gd name="T27" fmla="*/ 17 h 78"/>
              <a:gd name="T28" fmla="*/ 49 w 78"/>
              <a:gd name="T29" fmla="*/ 14 h 78"/>
              <a:gd name="T30" fmla="*/ 51 w 78"/>
              <a:gd name="T31" fmla="*/ 15 h 78"/>
              <a:gd name="T32" fmla="*/ 12 w 78"/>
              <a:gd name="T33" fmla="*/ 12 h 78"/>
              <a:gd name="T34" fmla="*/ 39 w 78"/>
              <a:gd name="T35" fmla="*/ 78 h 78"/>
              <a:gd name="T36" fmla="*/ 66 w 78"/>
              <a:gd name="T37" fmla="*/ 12 h 78"/>
              <a:gd name="T38" fmla="*/ 39 w 78"/>
              <a:gd name="T39" fmla="*/ 2 h 78"/>
              <a:gd name="T40" fmla="*/ 13 w 78"/>
              <a:gd name="T41" fmla="*/ 65 h 78"/>
              <a:gd name="T42" fmla="*/ 76 w 78"/>
              <a:gd name="T43" fmla="*/ 39 h 78"/>
              <a:gd name="T44" fmla="*/ 65 w 78"/>
              <a:gd name="T45" fmla="*/ 38 h 78"/>
              <a:gd name="T46" fmla="*/ 69 w 78"/>
              <a:gd name="T47" fmla="*/ 38 h 78"/>
              <a:gd name="T48" fmla="*/ 56 w 78"/>
              <a:gd name="T49" fmla="*/ 58 h 78"/>
              <a:gd name="T50" fmla="*/ 40 w 78"/>
              <a:gd name="T51" fmla="*/ 69 h 78"/>
              <a:gd name="T52" fmla="*/ 38 w 78"/>
              <a:gd name="T53" fmla="*/ 69 h 78"/>
              <a:gd name="T54" fmla="*/ 22 w 78"/>
              <a:gd name="T55" fmla="*/ 58 h 78"/>
              <a:gd name="T56" fmla="*/ 18 w 78"/>
              <a:gd name="T57" fmla="*/ 61 h 78"/>
              <a:gd name="T58" fmla="*/ 13 w 78"/>
              <a:gd name="T59" fmla="*/ 38 h 78"/>
              <a:gd name="T60" fmla="*/ 17 w 78"/>
              <a:gd name="T61" fmla="*/ 18 h 78"/>
              <a:gd name="T62" fmla="*/ 18 w 78"/>
              <a:gd name="T63" fmla="*/ 17 h 78"/>
              <a:gd name="T64" fmla="*/ 38 w 78"/>
              <a:gd name="T65" fmla="*/ 13 h 78"/>
              <a:gd name="T66" fmla="*/ 38 w 78"/>
              <a:gd name="T67" fmla="*/ 9 h 78"/>
              <a:gd name="T68" fmla="*/ 58 w 78"/>
              <a:gd name="T69" fmla="*/ 21 h 78"/>
              <a:gd name="T70" fmla="*/ 27 w 78"/>
              <a:gd name="T71" fmla="*/ 28 h 78"/>
              <a:gd name="T72" fmla="*/ 22 w 78"/>
              <a:gd name="T73" fmla="*/ 37 h 78"/>
              <a:gd name="T74" fmla="*/ 31 w 78"/>
              <a:gd name="T75" fmla="*/ 43 h 78"/>
              <a:gd name="T76" fmla="*/ 31 w 78"/>
              <a:gd name="T77" fmla="*/ 49 h 78"/>
              <a:gd name="T78" fmla="*/ 39 w 78"/>
              <a:gd name="T79" fmla="*/ 60 h 78"/>
              <a:gd name="T80" fmla="*/ 47 w 78"/>
              <a:gd name="T81" fmla="*/ 49 h 78"/>
              <a:gd name="T82" fmla="*/ 47 w 78"/>
              <a:gd name="T83" fmla="*/ 43 h 78"/>
              <a:gd name="T84" fmla="*/ 56 w 78"/>
              <a:gd name="T85" fmla="*/ 37 h 78"/>
              <a:gd name="T86" fmla="*/ 50 w 78"/>
              <a:gd name="T87" fmla="*/ 27 h 78"/>
              <a:gd name="T88" fmla="*/ 41 w 78"/>
              <a:gd name="T89" fmla="*/ 22 h 78"/>
              <a:gd name="T90" fmla="*/ 35 w 78"/>
              <a:gd name="T91" fmla="*/ 31 h 78"/>
              <a:gd name="T92" fmla="*/ 61 w 78"/>
              <a:gd name="T93" fmla="*/ 17 h 78"/>
              <a:gd name="T94" fmla="*/ 8 w 78"/>
              <a:gd name="T95" fmla="*/ 39 h 78"/>
              <a:gd name="T96" fmla="*/ 61 w 78"/>
              <a:gd name="T97" fmla="*/ 6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78">
                <a:moveTo>
                  <a:pt x="39" y="3"/>
                </a:moveTo>
                <a:cubicBezTo>
                  <a:pt x="49" y="3"/>
                  <a:pt x="58" y="7"/>
                  <a:pt x="64" y="14"/>
                </a:cubicBezTo>
                <a:cubicBezTo>
                  <a:pt x="71" y="20"/>
                  <a:pt x="75" y="29"/>
                  <a:pt x="75" y="39"/>
                </a:cubicBezTo>
                <a:cubicBezTo>
                  <a:pt x="75" y="49"/>
                  <a:pt x="71" y="58"/>
                  <a:pt x="64" y="64"/>
                </a:cubicBezTo>
                <a:cubicBezTo>
                  <a:pt x="58" y="71"/>
                  <a:pt x="49" y="75"/>
                  <a:pt x="39" y="75"/>
                </a:cubicBezTo>
                <a:cubicBezTo>
                  <a:pt x="29" y="75"/>
                  <a:pt x="20" y="71"/>
                  <a:pt x="14" y="64"/>
                </a:cubicBezTo>
                <a:cubicBezTo>
                  <a:pt x="7" y="58"/>
                  <a:pt x="3" y="49"/>
                  <a:pt x="3" y="39"/>
                </a:cubicBezTo>
                <a:cubicBezTo>
                  <a:pt x="3" y="29"/>
                  <a:pt x="7" y="20"/>
                  <a:pt x="14" y="14"/>
                </a:cubicBezTo>
                <a:cubicBezTo>
                  <a:pt x="20" y="7"/>
                  <a:pt x="29" y="3"/>
                  <a:pt x="39" y="3"/>
                </a:cubicBezTo>
                <a:close/>
                <a:moveTo>
                  <a:pt x="64" y="28"/>
                </a:moveTo>
                <a:cubicBezTo>
                  <a:pt x="60" y="30"/>
                  <a:pt x="60" y="30"/>
                  <a:pt x="60" y="30"/>
                </a:cubicBezTo>
                <a:cubicBezTo>
                  <a:pt x="61" y="31"/>
                  <a:pt x="61" y="31"/>
                  <a:pt x="61" y="31"/>
                </a:cubicBezTo>
                <a:cubicBezTo>
                  <a:pt x="64" y="30"/>
                  <a:pt x="64" y="30"/>
                  <a:pt x="64" y="30"/>
                </a:cubicBezTo>
                <a:cubicBezTo>
                  <a:pt x="64" y="28"/>
                  <a:pt x="64" y="28"/>
                  <a:pt x="64" y="28"/>
                </a:cubicBezTo>
                <a:close/>
                <a:moveTo>
                  <a:pt x="64" y="49"/>
                </a:moveTo>
                <a:cubicBezTo>
                  <a:pt x="60" y="47"/>
                  <a:pt x="60" y="47"/>
                  <a:pt x="60" y="47"/>
                </a:cubicBezTo>
                <a:cubicBezTo>
                  <a:pt x="60" y="49"/>
                  <a:pt x="60" y="49"/>
                  <a:pt x="60" y="49"/>
                </a:cubicBezTo>
                <a:cubicBezTo>
                  <a:pt x="63" y="50"/>
                  <a:pt x="63" y="50"/>
                  <a:pt x="63" y="50"/>
                </a:cubicBezTo>
                <a:cubicBezTo>
                  <a:pt x="64" y="49"/>
                  <a:pt x="64" y="49"/>
                  <a:pt x="64" y="49"/>
                </a:cubicBezTo>
                <a:close/>
                <a:moveTo>
                  <a:pt x="50" y="64"/>
                </a:moveTo>
                <a:cubicBezTo>
                  <a:pt x="48" y="60"/>
                  <a:pt x="48" y="60"/>
                  <a:pt x="48" y="60"/>
                </a:cubicBezTo>
                <a:cubicBezTo>
                  <a:pt x="47" y="61"/>
                  <a:pt x="47" y="61"/>
                  <a:pt x="47" y="61"/>
                </a:cubicBezTo>
                <a:cubicBezTo>
                  <a:pt x="48" y="64"/>
                  <a:pt x="48" y="64"/>
                  <a:pt x="48" y="64"/>
                </a:cubicBezTo>
                <a:cubicBezTo>
                  <a:pt x="50" y="64"/>
                  <a:pt x="50" y="64"/>
                  <a:pt x="50" y="64"/>
                </a:cubicBezTo>
                <a:close/>
                <a:moveTo>
                  <a:pt x="29" y="64"/>
                </a:moveTo>
                <a:cubicBezTo>
                  <a:pt x="31" y="60"/>
                  <a:pt x="31" y="60"/>
                  <a:pt x="31" y="60"/>
                </a:cubicBezTo>
                <a:cubicBezTo>
                  <a:pt x="29" y="60"/>
                  <a:pt x="29" y="60"/>
                  <a:pt x="29" y="60"/>
                </a:cubicBezTo>
                <a:cubicBezTo>
                  <a:pt x="27" y="63"/>
                  <a:pt x="27" y="63"/>
                  <a:pt x="27" y="63"/>
                </a:cubicBezTo>
                <a:cubicBezTo>
                  <a:pt x="29" y="64"/>
                  <a:pt x="29" y="64"/>
                  <a:pt x="29" y="64"/>
                </a:cubicBezTo>
                <a:close/>
                <a:moveTo>
                  <a:pt x="14" y="50"/>
                </a:moveTo>
                <a:cubicBezTo>
                  <a:pt x="18" y="48"/>
                  <a:pt x="18" y="48"/>
                  <a:pt x="18" y="48"/>
                </a:cubicBezTo>
                <a:cubicBezTo>
                  <a:pt x="17" y="47"/>
                  <a:pt x="17" y="47"/>
                  <a:pt x="17" y="47"/>
                </a:cubicBezTo>
                <a:cubicBezTo>
                  <a:pt x="14" y="48"/>
                  <a:pt x="14" y="48"/>
                  <a:pt x="14" y="48"/>
                </a:cubicBezTo>
                <a:cubicBezTo>
                  <a:pt x="14" y="50"/>
                  <a:pt x="14" y="50"/>
                  <a:pt x="14" y="50"/>
                </a:cubicBezTo>
                <a:close/>
                <a:moveTo>
                  <a:pt x="14" y="29"/>
                </a:moveTo>
                <a:cubicBezTo>
                  <a:pt x="18" y="31"/>
                  <a:pt x="18" y="31"/>
                  <a:pt x="18" y="31"/>
                </a:cubicBezTo>
                <a:cubicBezTo>
                  <a:pt x="18" y="29"/>
                  <a:pt x="18" y="29"/>
                  <a:pt x="18" y="29"/>
                </a:cubicBezTo>
                <a:cubicBezTo>
                  <a:pt x="15" y="27"/>
                  <a:pt x="15" y="27"/>
                  <a:pt x="15" y="27"/>
                </a:cubicBezTo>
                <a:cubicBezTo>
                  <a:pt x="14" y="29"/>
                  <a:pt x="14" y="29"/>
                  <a:pt x="14" y="29"/>
                </a:cubicBezTo>
                <a:close/>
                <a:moveTo>
                  <a:pt x="28" y="14"/>
                </a:moveTo>
                <a:cubicBezTo>
                  <a:pt x="30" y="18"/>
                  <a:pt x="30" y="18"/>
                  <a:pt x="30" y="18"/>
                </a:cubicBezTo>
                <a:cubicBezTo>
                  <a:pt x="31" y="17"/>
                  <a:pt x="31" y="17"/>
                  <a:pt x="31" y="17"/>
                </a:cubicBezTo>
                <a:cubicBezTo>
                  <a:pt x="30" y="14"/>
                  <a:pt x="30" y="14"/>
                  <a:pt x="30" y="14"/>
                </a:cubicBezTo>
                <a:cubicBezTo>
                  <a:pt x="28" y="14"/>
                  <a:pt x="28" y="14"/>
                  <a:pt x="28" y="14"/>
                </a:cubicBezTo>
                <a:close/>
                <a:moveTo>
                  <a:pt x="49" y="14"/>
                </a:moveTo>
                <a:cubicBezTo>
                  <a:pt x="47" y="18"/>
                  <a:pt x="47" y="18"/>
                  <a:pt x="47" y="18"/>
                </a:cubicBezTo>
                <a:cubicBezTo>
                  <a:pt x="49" y="18"/>
                  <a:pt x="49" y="18"/>
                  <a:pt x="49" y="18"/>
                </a:cubicBezTo>
                <a:cubicBezTo>
                  <a:pt x="51" y="15"/>
                  <a:pt x="51" y="15"/>
                  <a:pt x="51" y="15"/>
                </a:cubicBezTo>
                <a:cubicBezTo>
                  <a:pt x="49" y="14"/>
                  <a:pt x="49" y="14"/>
                  <a:pt x="49" y="14"/>
                </a:cubicBezTo>
                <a:close/>
                <a:moveTo>
                  <a:pt x="39" y="0"/>
                </a:moveTo>
                <a:cubicBezTo>
                  <a:pt x="28" y="0"/>
                  <a:pt x="19" y="5"/>
                  <a:pt x="12" y="12"/>
                </a:cubicBezTo>
                <a:cubicBezTo>
                  <a:pt x="5" y="19"/>
                  <a:pt x="0" y="28"/>
                  <a:pt x="0" y="39"/>
                </a:cubicBezTo>
                <a:cubicBezTo>
                  <a:pt x="0" y="50"/>
                  <a:pt x="5" y="59"/>
                  <a:pt x="12" y="66"/>
                </a:cubicBezTo>
                <a:cubicBezTo>
                  <a:pt x="19" y="73"/>
                  <a:pt x="28" y="78"/>
                  <a:pt x="39" y="78"/>
                </a:cubicBezTo>
                <a:cubicBezTo>
                  <a:pt x="50" y="78"/>
                  <a:pt x="59" y="73"/>
                  <a:pt x="66" y="66"/>
                </a:cubicBezTo>
                <a:cubicBezTo>
                  <a:pt x="73" y="59"/>
                  <a:pt x="78" y="50"/>
                  <a:pt x="78" y="39"/>
                </a:cubicBezTo>
                <a:cubicBezTo>
                  <a:pt x="78" y="28"/>
                  <a:pt x="73" y="19"/>
                  <a:pt x="66" y="12"/>
                </a:cubicBezTo>
                <a:cubicBezTo>
                  <a:pt x="59" y="5"/>
                  <a:pt x="50" y="0"/>
                  <a:pt x="39" y="0"/>
                </a:cubicBezTo>
                <a:close/>
                <a:moveTo>
                  <a:pt x="65" y="13"/>
                </a:moveTo>
                <a:cubicBezTo>
                  <a:pt x="59" y="6"/>
                  <a:pt x="49" y="2"/>
                  <a:pt x="39" y="2"/>
                </a:cubicBezTo>
                <a:cubicBezTo>
                  <a:pt x="29" y="2"/>
                  <a:pt x="19" y="6"/>
                  <a:pt x="13" y="13"/>
                </a:cubicBezTo>
                <a:cubicBezTo>
                  <a:pt x="6" y="19"/>
                  <a:pt x="2" y="29"/>
                  <a:pt x="2" y="39"/>
                </a:cubicBezTo>
                <a:cubicBezTo>
                  <a:pt x="2" y="49"/>
                  <a:pt x="6" y="59"/>
                  <a:pt x="13" y="65"/>
                </a:cubicBezTo>
                <a:cubicBezTo>
                  <a:pt x="19" y="72"/>
                  <a:pt x="29" y="76"/>
                  <a:pt x="39" y="76"/>
                </a:cubicBezTo>
                <a:cubicBezTo>
                  <a:pt x="49" y="76"/>
                  <a:pt x="59" y="72"/>
                  <a:pt x="65" y="65"/>
                </a:cubicBezTo>
                <a:cubicBezTo>
                  <a:pt x="72" y="59"/>
                  <a:pt x="76" y="49"/>
                  <a:pt x="76" y="39"/>
                </a:cubicBezTo>
                <a:cubicBezTo>
                  <a:pt x="76" y="29"/>
                  <a:pt x="72" y="19"/>
                  <a:pt x="65" y="13"/>
                </a:cubicBezTo>
                <a:close/>
                <a:moveTo>
                  <a:pt x="69" y="38"/>
                </a:moveTo>
                <a:cubicBezTo>
                  <a:pt x="65" y="38"/>
                  <a:pt x="65" y="38"/>
                  <a:pt x="65" y="38"/>
                </a:cubicBezTo>
                <a:cubicBezTo>
                  <a:pt x="65" y="40"/>
                  <a:pt x="65" y="40"/>
                  <a:pt x="65" y="40"/>
                </a:cubicBezTo>
                <a:cubicBezTo>
                  <a:pt x="69" y="40"/>
                  <a:pt x="69" y="40"/>
                  <a:pt x="69" y="40"/>
                </a:cubicBezTo>
                <a:cubicBezTo>
                  <a:pt x="69" y="38"/>
                  <a:pt x="69" y="38"/>
                  <a:pt x="69" y="38"/>
                </a:cubicBezTo>
                <a:close/>
                <a:moveTo>
                  <a:pt x="61" y="59"/>
                </a:moveTo>
                <a:cubicBezTo>
                  <a:pt x="58" y="56"/>
                  <a:pt x="58" y="56"/>
                  <a:pt x="58" y="56"/>
                </a:cubicBezTo>
                <a:cubicBezTo>
                  <a:pt x="56" y="58"/>
                  <a:pt x="56" y="58"/>
                  <a:pt x="56" y="58"/>
                </a:cubicBezTo>
                <a:cubicBezTo>
                  <a:pt x="60" y="61"/>
                  <a:pt x="60" y="61"/>
                  <a:pt x="60" y="61"/>
                </a:cubicBezTo>
                <a:cubicBezTo>
                  <a:pt x="61" y="59"/>
                  <a:pt x="61" y="59"/>
                  <a:pt x="61" y="59"/>
                </a:cubicBezTo>
                <a:close/>
                <a:moveTo>
                  <a:pt x="40" y="69"/>
                </a:moveTo>
                <a:cubicBezTo>
                  <a:pt x="40" y="65"/>
                  <a:pt x="40" y="65"/>
                  <a:pt x="40" y="65"/>
                </a:cubicBezTo>
                <a:cubicBezTo>
                  <a:pt x="38" y="65"/>
                  <a:pt x="38" y="65"/>
                  <a:pt x="38" y="65"/>
                </a:cubicBezTo>
                <a:cubicBezTo>
                  <a:pt x="38" y="69"/>
                  <a:pt x="38" y="69"/>
                  <a:pt x="38" y="69"/>
                </a:cubicBezTo>
                <a:cubicBezTo>
                  <a:pt x="40" y="69"/>
                  <a:pt x="40" y="69"/>
                  <a:pt x="40" y="69"/>
                </a:cubicBezTo>
                <a:close/>
                <a:moveTo>
                  <a:pt x="18" y="61"/>
                </a:moveTo>
                <a:cubicBezTo>
                  <a:pt x="22" y="58"/>
                  <a:pt x="22" y="58"/>
                  <a:pt x="22" y="58"/>
                </a:cubicBezTo>
                <a:cubicBezTo>
                  <a:pt x="20" y="56"/>
                  <a:pt x="20" y="56"/>
                  <a:pt x="20" y="56"/>
                </a:cubicBezTo>
                <a:cubicBezTo>
                  <a:pt x="17" y="59"/>
                  <a:pt x="17" y="59"/>
                  <a:pt x="17" y="59"/>
                </a:cubicBezTo>
                <a:cubicBezTo>
                  <a:pt x="18" y="61"/>
                  <a:pt x="18" y="61"/>
                  <a:pt x="18" y="61"/>
                </a:cubicBezTo>
                <a:close/>
                <a:moveTo>
                  <a:pt x="9" y="40"/>
                </a:moveTo>
                <a:cubicBezTo>
                  <a:pt x="13" y="40"/>
                  <a:pt x="13" y="40"/>
                  <a:pt x="13" y="40"/>
                </a:cubicBezTo>
                <a:cubicBezTo>
                  <a:pt x="13" y="38"/>
                  <a:pt x="13" y="38"/>
                  <a:pt x="13" y="38"/>
                </a:cubicBezTo>
                <a:cubicBezTo>
                  <a:pt x="9" y="38"/>
                  <a:pt x="9" y="38"/>
                  <a:pt x="9" y="38"/>
                </a:cubicBezTo>
                <a:cubicBezTo>
                  <a:pt x="9" y="40"/>
                  <a:pt x="9" y="40"/>
                  <a:pt x="9" y="40"/>
                </a:cubicBezTo>
                <a:close/>
                <a:moveTo>
                  <a:pt x="17" y="18"/>
                </a:moveTo>
                <a:cubicBezTo>
                  <a:pt x="20" y="21"/>
                  <a:pt x="20" y="21"/>
                  <a:pt x="20" y="21"/>
                </a:cubicBezTo>
                <a:cubicBezTo>
                  <a:pt x="22" y="20"/>
                  <a:pt x="22" y="20"/>
                  <a:pt x="22" y="20"/>
                </a:cubicBezTo>
                <a:cubicBezTo>
                  <a:pt x="18" y="17"/>
                  <a:pt x="18" y="17"/>
                  <a:pt x="18" y="17"/>
                </a:cubicBezTo>
                <a:cubicBezTo>
                  <a:pt x="17" y="18"/>
                  <a:pt x="17" y="18"/>
                  <a:pt x="17" y="18"/>
                </a:cubicBezTo>
                <a:close/>
                <a:moveTo>
                  <a:pt x="38" y="9"/>
                </a:moveTo>
                <a:cubicBezTo>
                  <a:pt x="38" y="13"/>
                  <a:pt x="38" y="13"/>
                  <a:pt x="38" y="13"/>
                </a:cubicBezTo>
                <a:cubicBezTo>
                  <a:pt x="40" y="13"/>
                  <a:pt x="40" y="13"/>
                  <a:pt x="40" y="13"/>
                </a:cubicBezTo>
                <a:cubicBezTo>
                  <a:pt x="40" y="9"/>
                  <a:pt x="40" y="9"/>
                  <a:pt x="40" y="9"/>
                </a:cubicBezTo>
                <a:cubicBezTo>
                  <a:pt x="38" y="9"/>
                  <a:pt x="38" y="9"/>
                  <a:pt x="38" y="9"/>
                </a:cubicBezTo>
                <a:close/>
                <a:moveTo>
                  <a:pt x="60" y="17"/>
                </a:moveTo>
                <a:cubicBezTo>
                  <a:pt x="56" y="20"/>
                  <a:pt x="56" y="20"/>
                  <a:pt x="56" y="20"/>
                </a:cubicBezTo>
                <a:cubicBezTo>
                  <a:pt x="58" y="21"/>
                  <a:pt x="58" y="21"/>
                  <a:pt x="58" y="21"/>
                </a:cubicBezTo>
                <a:cubicBezTo>
                  <a:pt x="61" y="18"/>
                  <a:pt x="61" y="18"/>
                  <a:pt x="61" y="18"/>
                </a:cubicBezTo>
                <a:cubicBezTo>
                  <a:pt x="60" y="17"/>
                  <a:pt x="60" y="17"/>
                  <a:pt x="60" y="17"/>
                </a:cubicBezTo>
                <a:close/>
                <a:moveTo>
                  <a:pt x="27" y="28"/>
                </a:moveTo>
                <a:cubicBezTo>
                  <a:pt x="29" y="31"/>
                  <a:pt x="29" y="31"/>
                  <a:pt x="29" y="31"/>
                </a:cubicBezTo>
                <a:cubicBezTo>
                  <a:pt x="31" y="34"/>
                  <a:pt x="31" y="34"/>
                  <a:pt x="31" y="34"/>
                </a:cubicBezTo>
                <a:cubicBezTo>
                  <a:pt x="22" y="37"/>
                  <a:pt x="22" y="37"/>
                  <a:pt x="22" y="37"/>
                </a:cubicBezTo>
                <a:cubicBezTo>
                  <a:pt x="18" y="39"/>
                  <a:pt x="18" y="39"/>
                  <a:pt x="18" y="39"/>
                </a:cubicBezTo>
                <a:cubicBezTo>
                  <a:pt x="22" y="40"/>
                  <a:pt x="22" y="40"/>
                  <a:pt x="22" y="40"/>
                </a:cubicBezTo>
                <a:cubicBezTo>
                  <a:pt x="31" y="43"/>
                  <a:pt x="31" y="43"/>
                  <a:pt x="31" y="43"/>
                </a:cubicBezTo>
                <a:cubicBezTo>
                  <a:pt x="29" y="47"/>
                  <a:pt x="29" y="47"/>
                  <a:pt x="29" y="47"/>
                </a:cubicBezTo>
                <a:cubicBezTo>
                  <a:pt x="28" y="50"/>
                  <a:pt x="28" y="50"/>
                  <a:pt x="28" y="50"/>
                </a:cubicBezTo>
                <a:cubicBezTo>
                  <a:pt x="31" y="49"/>
                  <a:pt x="31" y="49"/>
                  <a:pt x="31" y="49"/>
                </a:cubicBezTo>
                <a:cubicBezTo>
                  <a:pt x="35" y="47"/>
                  <a:pt x="35" y="47"/>
                  <a:pt x="35" y="47"/>
                </a:cubicBezTo>
                <a:cubicBezTo>
                  <a:pt x="37" y="56"/>
                  <a:pt x="37" y="56"/>
                  <a:pt x="37" y="56"/>
                </a:cubicBezTo>
                <a:cubicBezTo>
                  <a:pt x="39" y="60"/>
                  <a:pt x="39" y="60"/>
                  <a:pt x="39" y="60"/>
                </a:cubicBezTo>
                <a:cubicBezTo>
                  <a:pt x="41" y="56"/>
                  <a:pt x="41" y="56"/>
                  <a:pt x="41" y="56"/>
                </a:cubicBezTo>
                <a:cubicBezTo>
                  <a:pt x="43" y="47"/>
                  <a:pt x="43" y="47"/>
                  <a:pt x="43" y="47"/>
                </a:cubicBezTo>
                <a:cubicBezTo>
                  <a:pt x="47" y="49"/>
                  <a:pt x="47" y="49"/>
                  <a:pt x="47" y="49"/>
                </a:cubicBezTo>
                <a:cubicBezTo>
                  <a:pt x="50" y="50"/>
                  <a:pt x="50" y="50"/>
                  <a:pt x="50" y="50"/>
                </a:cubicBezTo>
                <a:cubicBezTo>
                  <a:pt x="49" y="47"/>
                  <a:pt x="49" y="47"/>
                  <a:pt x="49" y="47"/>
                </a:cubicBezTo>
                <a:cubicBezTo>
                  <a:pt x="47" y="43"/>
                  <a:pt x="47" y="43"/>
                  <a:pt x="47" y="43"/>
                </a:cubicBezTo>
                <a:cubicBezTo>
                  <a:pt x="56" y="40"/>
                  <a:pt x="56" y="40"/>
                  <a:pt x="56" y="40"/>
                </a:cubicBezTo>
                <a:cubicBezTo>
                  <a:pt x="60" y="39"/>
                  <a:pt x="60" y="39"/>
                  <a:pt x="60" y="39"/>
                </a:cubicBezTo>
                <a:cubicBezTo>
                  <a:pt x="56" y="37"/>
                  <a:pt x="56" y="37"/>
                  <a:pt x="56" y="37"/>
                </a:cubicBezTo>
                <a:cubicBezTo>
                  <a:pt x="47" y="34"/>
                  <a:pt x="47" y="34"/>
                  <a:pt x="47" y="34"/>
                </a:cubicBezTo>
                <a:cubicBezTo>
                  <a:pt x="49" y="31"/>
                  <a:pt x="49" y="31"/>
                  <a:pt x="49" y="31"/>
                </a:cubicBezTo>
                <a:cubicBezTo>
                  <a:pt x="50" y="27"/>
                  <a:pt x="50" y="27"/>
                  <a:pt x="50" y="27"/>
                </a:cubicBezTo>
                <a:cubicBezTo>
                  <a:pt x="47" y="29"/>
                  <a:pt x="47" y="29"/>
                  <a:pt x="47" y="29"/>
                </a:cubicBezTo>
                <a:cubicBezTo>
                  <a:pt x="43" y="31"/>
                  <a:pt x="43" y="31"/>
                  <a:pt x="43" y="31"/>
                </a:cubicBezTo>
                <a:cubicBezTo>
                  <a:pt x="41" y="22"/>
                  <a:pt x="41" y="22"/>
                  <a:pt x="41" y="22"/>
                </a:cubicBezTo>
                <a:cubicBezTo>
                  <a:pt x="39" y="18"/>
                  <a:pt x="39" y="18"/>
                  <a:pt x="39" y="18"/>
                </a:cubicBezTo>
                <a:cubicBezTo>
                  <a:pt x="37" y="22"/>
                  <a:pt x="37" y="22"/>
                  <a:pt x="37" y="22"/>
                </a:cubicBezTo>
                <a:cubicBezTo>
                  <a:pt x="35" y="31"/>
                  <a:pt x="35" y="31"/>
                  <a:pt x="35" y="31"/>
                </a:cubicBezTo>
                <a:cubicBezTo>
                  <a:pt x="31" y="29"/>
                  <a:pt x="31" y="29"/>
                  <a:pt x="31" y="29"/>
                </a:cubicBezTo>
                <a:cubicBezTo>
                  <a:pt x="27" y="28"/>
                  <a:pt x="27" y="28"/>
                  <a:pt x="27" y="28"/>
                </a:cubicBezTo>
                <a:close/>
                <a:moveTo>
                  <a:pt x="61" y="17"/>
                </a:moveTo>
                <a:cubicBezTo>
                  <a:pt x="55" y="11"/>
                  <a:pt x="48" y="8"/>
                  <a:pt x="39" y="8"/>
                </a:cubicBezTo>
                <a:cubicBezTo>
                  <a:pt x="30" y="8"/>
                  <a:pt x="23" y="11"/>
                  <a:pt x="17" y="17"/>
                </a:cubicBezTo>
                <a:cubicBezTo>
                  <a:pt x="11" y="23"/>
                  <a:pt x="8" y="30"/>
                  <a:pt x="8" y="39"/>
                </a:cubicBezTo>
                <a:cubicBezTo>
                  <a:pt x="8" y="47"/>
                  <a:pt x="11" y="55"/>
                  <a:pt x="17" y="61"/>
                </a:cubicBezTo>
                <a:cubicBezTo>
                  <a:pt x="23" y="66"/>
                  <a:pt x="30" y="70"/>
                  <a:pt x="39" y="70"/>
                </a:cubicBezTo>
                <a:cubicBezTo>
                  <a:pt x="48" y="70"/>
                  <a:pt x="55" y="66"/>
                  <a:pt x="61" y="61"/>
                </a:cubicBezTo>
                <a:cubicBezTo>
                  <a:pt x="67" y="55"/>
                  <a:pt x="70" y="47"/>
                  <a:pt x="70" y="39"/>
                </a:cubicBezTo>
                <a:cubicBezTo>
                  <a:pt x="70" y="30"/>
                  <a:pt x="67" y="23"/>
                  <a:pt x="61" y="1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0" name="Freeform 319"/>
          <p:cNvSpPr>
            <a:spLocks noEditPoints="1"/>
          </p:cNvSpPr>
          <p:nvPr/>
        </p:nvSpPr>
        <p:spPr bwMode="auto">
          <a:xfrm>
            <a:off x="11240629" y="1717763"/>
            <a:ext cx="499839" cy="495474"/>
          </a:xfrm>
          <a:custGeom>
            <a:avLst/>
            <a:gdLst>
              <a:gd name="T0" fmla="*/ 52 w 97"/>
              <a:gd name="T1" fmla="*/ 83 h 96"/>
              <a:gd name="T2" fmla="*/ 15 w 97"/>
              <a:gd name="T3" fmla="*/ 46 h 96"/>
              <a:gd name="T4" fmla="*/ 52 w 97"/>
              <a:gd name="T5" fmla="*/ 2 h 96"/>
              <a:gd name="T6" fmla="*/ 53 w 97"/>
              <a:gd name="T7" fmla="*/ 2 h 96"/>
              <a:gd name="T8" fmla="*/ 48 w 97"/>
              <a:gd name="T9" fmla="*/ 8 h 96"/>
              <a:gd name="T10" fmla="*/ 45 w 97"/>
              <a:gd name="T11" fmla="*/ 0 h 96"/>
              <a:gd name="T12" fmla="*/ 9 w 97"/>
              <a:gd name="T13" fmla="*/ 52 h 96"/>
              <a:gd name="T14" fmla="*/ 0 w 97"/>
              <a:gd name="T15" fmla="*/ 44 h 96"/>
              <a:gd name="T16" fmla="*/ 6 w 97"/>
              <a:gd name="T17" fmla="*/ 46 h 96"/>
              <a:gd name="T18" fmla="*/ 8 w 97"/>
              <a:gd name="T19" fmla="*/ 44 h 96"/>
              <a:gd name="T20" fmla="*/ 10 w 97"/>
              <a:gd name="T21" fmla="*/ 44 h 96"/>
              <a:gd name="T22" fmla="*/ 94 w 97"/>
              <a:gd name="T23" fmla="*/ 45 h 96"/>
              <a:gd name="T24" fmla="*/ 93 w 97"/>
              <a:gd name="T25" fmla="*/ 51 h 96"/>
              <a:gd name="T26" fmla="*/ 89 w 97"/>
              <a:gd name="T27" fmla="*/ 51 h 96"/>
              <a:gd name="T28" fmla="*/ 90 w 97"/>
              <a:gd name="T29" fmla="*/ 43 h 96"/>
              <a:gd name="T30" fmla="*/ 93 w 97"/>
              <a:gd name="T31" fmla="*/ 44 h 96"/>
              <a:gd name="T32" fmla="*/ 49 w 97"/>
              <a:gd name="T33" fmla="*/ 89 h 96"/>
              <a:gd name="T34" fmla="*/ 50 w 97"/>
              <a:gd name="T35" fmla="*/ 95 h 96"/>
              <a:gd name="T36" fmla="*/ 49 w 97"/>
              <a:gd name="T37" fmla="*/ 94 h 96"/>
              <a:gd name="T38" fmla="*/ 48 w 97"/>
              <a:gd name="T39" fmla="*/ 90 h 96"/>
              <a:gd name="T40" fmla="*/ 53 w 97"/>
              <a:gd name="T41" fmla="*/ 87 h 96"/>
              <a:gd name="T42" fmla="*/ 51 w 97"/>
              <a:gd name="T43" fmla="*/ 61 h 96"/>
              <a:gd name="T44" fmla="*/ 46 w 97"/>
              <a:gd name="T45" fmla="*/ 52 h 96"/>
              <a:gd name="T46" fmla="*/ 48 w 97"/>
              <a:gd name="T47" fmla="*/ 49 h 96"/>
              <a:gd name="T48" fmla="*/ 58 w 97"/>
              <a:gd name="T49" fmla="*/ 21 h 96"/>
              <a:gd name="T50" fmla="*/ 56 w 97"/>
              <a:gd name="T51" fmla="*/ 24 h 96"/>
              <a:gd name="T52" fmla="*/ 38 w 97"/>
              <a:gd name="T53" fmla="*/ 29 h 96"/>
              <a:gd name="T54" fmla="*/ 28 w 97"/>
              <a:gd name="T55" fmla="*/ 42 h 96"/>
              <a:gd name="T56" fmla="*/ 29 w 97"/>
              <a:gd name="T57" fmla="*/ 60 h 96"/>
              <a:gd name="T58" fmla="*/ 38 w 97"/>
              <a:gd name="T59" fmla="*/ 69 h 96"/>
              <a:gd name="T60" fmla="*/ 56 w 97"/>
              <a:gd name="T61" fmla="*/ 69 h 96"/>
              <a:gd name="T62" fmla="*/ 69 w 97"/>
              <a:gd name="T63" fmla="*/ 59 h 96"/>
              <a:gd name="T64" fmla="*/ 73 w 97"/>
              <a:gd name="T65" fmla="*/ 42 h 96"/>
              <a:gd name="T66" fmla="*/ 67 w 97"/>
              <a:gd name="T67" fmla="*/ 31 h 96"/>
              <a:gd name="T68" fmla="*/ 51 w 97"/>
              <a:gd name="T69" fmla="*/ 20 h 96"/>
              <a:gd name="T70" fmla="*/ 49 w 97"/>
              <a:gd name="T71" fmla="*/ 19 h 96"/>
              <a:gd name="T72" fmla="*/ 70 w 97"/>
              <a:gd name="T73" fmla="*/ 26 h 96"/>
              <a:gd name="T74" fmla="*/ 63 w 97"/>
              <a:gd name="T75" fmla="*/ 26 h 96"/>
              <a:gd name="T76" fmla="*/ 76 w 97"/>
              <a:gd name="T77" fmla="*/ 33 h 96"/>
              <a:gd name="T78" fmla="*/ 70 w 97"/>
              <a:gd name="T79" fmla="*/ 29 h 96"/>
              <a:gd name="T80" fmla="*/ 79 w 97"/>
              <a:gd name="T81" fmla="*/ 49 h 96"/>
              <a:gd name="T82" fmla="*/ 78 w 97"/>
              <a:gd name="T83" fmla="*/ 47 h 96"/>
              <a:gd name="T84" fmla="*/ 74 w 97"/>
              <a:gd name="T85" fmla="*/ 55 h 96"/>
              <a:gd name="T86" fmla="*/ 75 w 97"/>
              <a:gd name="T87" fmla="*/ 54 h 96"/>
              <a:gd name="T88" fmla="*/ 65 w 97"/>
              <a:gd name="T89" fmla="*/ 74 h 96"/>
              <a:gd name="T90" fmla="*/ 65 w 97"/>
              <a:gd name="T91" fmla="*/ 74 h 96"/>
              <a:gd name="T92" fmla="*/ 58 w 97"/>
              <a:gd name="T93" fmla="*/ 75 h 96"/>
              <a:gd name="T94" fmla="*/ 57 w 97"/>
              <a:gd name="T95" fmla="*/ 76 h 96"/>
              <a:gd name="T96" fmla="*/ 57 w 97"/>
              <a:gd name="T97" fmla="*/ 77 h 96"/>
              <a:gd name="T98" fmla="*/ 36 w 97"/>
              <a:gd name="T99" fmla="*/ 73 h 96"/>
              <a:gd name="T100" fmla="*/ 44 w 97"/>
              <a:gd name="T101" fmla="*/ 73 h 96"/>
              <a:gd name="T102" fmla="*/ 30 w 97"/>
              <a:gd name="T103" fmla="*/ 69 h 96"/>
              <a:gd name="T104" fmla="*/ 37 w 97"/>
              <a:gd name="T105" fmla="*/ 70 h 96"/>
              <a:gd name="T106" fmla="*/ 23 w 97"/>
              <a:gd name="T107" fmla="*/ 63 h 96"/>
              <a:gd name="T108" fmla="*/ 30 w 97"/>
              <a:gd name="T109" fmla="*/ 67 h 96"/>
              <a:gd name="T110" fmla="*/ 21 w 97"/>
              <a:gd name="T111" fmla="*/ 47 h 96"/>
              <a:gd name="T112" fmla="*/ 22 w 97"/>
              <a:gd name="T113" fmla="*/ 49 h 96"/>
              <a:gd name="T114" fmla="*/ 25 w 97"/>
              <a:gd name="T115" fmla="*/ 41 h 96"/>
              <a:gd name="T116" fmla="*/ 25 w 97"/>
              <a:gd name="T117" fmla="*/ 42 h 96"/>
              <a:gd name="T118" fmla="*/ 34 w 97"/>
              <a:gd name="T119" fmla="*/ 22 h 96"/>
              <a:gd name="T120" fmla="*/ 35 w 97"/>
              <a:gd name="T121" fmla="*/ 21 h 96"/>
              <a:gd name="T122" fmla="*/ 42 w 97"/>
              <a:gd name="T123" fmla="*/ 21 h 96"/>
              <a:gd name="T124" fmla="*/ 44 w 97"/>
              <a:gd name="T125" fmla="*/ 2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 h="96">
                <a:moveTo>
                  <a:pt x="52" y="13"/>
                </a:moveTo>
                <a:cubicBezTo>
                  <a:pt x="61" y="13"/>
                  <a:pt x="69" y="17"/>
                  <a:pt x="75" y="23"/>
                </a:cubicBezTo>
                <a:cubicBezTo>
                  <a:pt x="81" y="29"/>
                  <a:pt x="84" y="37"/>
                  <a:pt x="85" y="45"/>
                </a:cubicBezTo>
                <a:cubicBezTo>
                  <a:pt x="87" y="45"/>
                  <a:pt x="87" y="45"/>
                  <a:pt x="87" y="45"/>
                </a:cubicBezTo>
                <a:cubicBezTo>
                  <a:pt x="87" y="49"/>
                  <a:pt x="87" y="49"/>
                  <a:pt x="87" y="49"/>
                </a:cubicBezTo>
                <a:cubicBezTo>
                  <a:pt x="85" y="49"/>
                  <a:pt x="85" y="49"/>
                  <a:pt x="85" y="49"/>
                </a:cubicBezTo>
                <a:cubicBezTo>
                  <a:pt x="85" y="58"/>
                  <a:pt x="81" y="67"/>
                  <a:pt x="75" y="73"/>
                </a:cubicBezTo>
                <a:cubicBezTo>
                  <a:pt x="69" y="78"/>
                  <a:pt x="61" y="82"/>
                  <a:pt x="52" y="83"/>
                </a:cubicBezTo>
                <a:cubicBezTo>
                  <a:pt x="52" y="85"/>
                  <a:pt x="52" y="85"/>
                  <a:pt x="52" y="85"/>
                </a:cubicBezTo>
                <a:cubicBezTo>
                  <a:pt x="49" y="85"/>
                  <a:pt x="49" y="85"/>
                  <a:pt x="49" y="85"/>
                </a:cubicBezTo>
                <a:cubicBezTo>
                  <a:pt x="49" y="83"/>
                  <a:pt x="49" y="83"/>
                  <a:pt x="49" y="83"/>
                </a:cubicBezTo>
                <a:cubicBezTo>
                  <a:pt x="39" y="83"/>
                  <a:pt x="31" y="79"/>
                  <a:pt x="25" y="73"/>
                </a:cubicBezTo>
                <a:cubicBezTo>
                  <a:pt x="19" y="67"/>
                  <a:pt x="15" y="59"/>
                  <a:pt x="15" y="50"/>
                </a:cubicBezTo>
                <a:cubicBezTo>
                  <a:pt x="13" y="50"/>
                  <a:pt x="13" y="50"/>
                  <a:pt x="13" y="50"/>
                </a:cubicBezTo>
                <a:cubicBezTo>
                  <a:pt x="13" y="46"/>
                  <a:pt x="13" y="46"/>
                  <a:pt x="13" y="46"/>
                </a:cubicBezTo>
                <a:cubicBezTo>
                  <a:pt x="15" y="46"/>
                  <a:pt x="15" y="46"/>
                  <a:pt x="15" y="46"/>
                </a:cubicBezTo>
                <a:cubicBezTo>
                  <a:pt x="15" y="37"/>
                  <a:pt x="19" y="29"/>
                  <a:pt x="25" y="23"/>
                </a:cubicBezTo>
                <a:cubicBezTo>
                  <a:pt x="31" y="17"/>
                  <a:pt x="39" y="13"/>
                  <a:pt x="48" y="13"/>
                </a:cubicBezTo>
                <a:cubicBezTo>
                  <a:pt x="48" y="10"/>
                  <a:pt x="48" y="10"/>
                  <a:pt x="48" y="10"/>
                </a:cubicBezTo>
                <a:cubicBezTo>
                  <a:pt x="52" y="10"/>
                  <a:pt x="52" y="10"/>
                  <a:pt x="52" y="10"/>
                </a:cubicBezTo>
                <a:cubicBezTo>
                  <a:pt x="52" y="13"/>
                  <a:pt x="52" y="13"/>
                  <a:pt x="52" y="13"/>
                </a:cubicBezTo>
                <a:close/>
                <a:moveTo>
                  <a:pt x="48" y="0"/>
                </a:moveTo>
                <a:cubicBezTo>
                  <a:pt x="52" y="5"/>
                  <a:pt x="52" y="5"/>
                  <a:pt x="52" y="5"/>
                </a:cubicBezTo>
                <a:cubicBezTo>
                  <a:pt x="52" y="2"/>
                  <a:pt x="52" y="2"/>
                  <a:pt x="52" y="2"/>
                </a:cubicBezTo>
                <a:cubicBezTo>
                  <a:pt x="52" y="1"/>
                  <a:pt x="52" y="1"/>
                  <a:pt x="52" y="1"/>
                </a:cubicBezTo>
                <a:cubicBezTo>
                  <a:pt x="52" y="0"/>
                  <a:pt x="51" y="0"/>
                  <a:pt x="51" y="0"/>
                </a:cubicBezTo>
                <a:cubicBezTo>
                  <a:pt x="51" y="0"/>
                  <a:pt x="51" y="0"/>
                  <a:pt x="51" y="0"/>
                </a:cubicBezTo>
                <a:cubicBezTo>
                  <a:pt x="54" y="0"/>
                  <a:pt x="54" y="0"/>
                  <a:pt x="54" y="0"/>
                </a:cubicBezTo>
                <a:cubicBezTo>
                  <a:pt x="54" y="0"/>
                  <a:pt x="54" y="0"/>
                  <a:pt x="54" y="0"/>
                </a:cubicBezTo>
                <a:cubicBezTo>
                  <a:pt x="53" y="0"/>
                  <a:pt x="53" y="0"/>
                  <a:pt x="53" y="0"/>
                </a:cubicBezTo>
                <a:cubicBezTo>
                  <a:pt x="53" y="0"/>
                  <a:pt x="53" y="1"/>
                  <a:pt x="53" y="1"/>
                </a:cubicBezTo>
                <a:cubicBezTo>
                  <a:pt x="53" y="1"/>
                  <a:pt x="53" y="1"/>
                  <a:pt x="53" y="2"/>
                </a:cubicBezTo>
                <a:cubicBezTo>
                  <a:pt x="53" y="8"/>
                  <a:pt x="53" y="8"/>
                  <a:pt x="53" y="8"/>
                </a:cubicBezTo>
                <a:cubicBezTo>
                  <a:pt x="52" y="8"/>
                  <a:pt x="52" y="8"/>
                  <a:pt x="52" y="8"/>
                </a:cubicBezTo>
                <a:cubicBezTo>
                  <a:pt x="47" y="2"/>
                  <a:pt x="47" y="2"/>
                  <a:pt x="47" y="2"/>
                </a:cubicBezTo>
                <a:cubicBezTo>
                  <a:pt x="47" y="7"/>
                  <a:pt x="47" y="7"/>
                  <a:pt x="47" y="7"/>
                </a:cubicBezTo>
                <a:cubicBezTo>
                  <a:pt x="47" y="7"/>
                  <a:pt x="47" y="8"/>
                  <a:pt x="47" y="8"/>
                </a:cubicBezTo>
                <a:cubicBezTo>
                  <a:pt x="47" y="8"/>
                  <a:pt x="48" y="8"/>
                  <a:pt x="48" y="8"/>
                </a:cubicBezTo>
                <a:cubicBezTo>
                  <a:pt x="48" y="8"/>
                  <a:pt x="48" y="8"/>
                  <a:pt x="48" y="8"/>
                </a:cubicBezTo>
                <a:cubicBezTo>
                  <a:pt x="48" y="8"/>
                  <a:pt x="48" y="8"/>
                  <a:pt x="48" y="8"/>
                </a:cubicBezTo>
                <a:cubicBezTo>
                  <a:pt x="45" y="8"/>
                  <a:pt x="45" y="8"/>
                  <a:pt x="45" y="8"/>
                </a:cubicBezTo>
                <a:cubicBezTo>
                  <a:pt x="45" y="8"/>
                  <a:pt x="45" y="8"/>
                  <a:pt x="45" y="8"/>
                </a:cubicBezTo>
                <a:cubicBezTo>
                  <a:pt x="46" y="8"/>
                  <a:pt x="46" y="8"/>
                  <a:pt x="46" y="8"/>
                </a:cubicBezTo>
                <a:cubicBezTo>
                  <a:pt x="46" y="7"/>
                  <a:pt x="46" y="7"/>
                  <a:pt x="46" y="7"/>
                </a:cubicBezTo>
                <a:cubicBezTo>
                  <a:pt x="46" y="1"/>
                  <a:pt x="46" y="1"/>
                  <a:pt x="46" y="1"/>
                </a:cubicBezTo>
                <a:cubicBezTo>
                  <a:pt x="46" y="1"/>
                  <a:pt x="46" y="1"/>
                  <a:pt x="46" y="1"/>
                </a:cubicBezTo>
                <a:cubicBezTo>
                  <a:pt x="46" y="1"/>
                  <a:pt x="46" y="0"/>
                  <a:pt x="46" y="0"/>
                </a:cubicBezTo>
                <a:cubicBezTo>
                  <a:pt x="46" y="0"/>
                  <a:pt x="46" y="0"/>
                  <a:pt x="45" y="0"/>
                </a:cubicBezTo>
                <a:cubicBezTo>
                  <a:pt x="45" y="0"/>
                  <a:pt x="45" y="0"/>
                  <a:pt x="45" y="0"/>
                </a:cubicBezTo>
                <a:cubicBezTo>
                  <a:pt x="48" y="0"/>
                  <a:pt x="48" y="0"/>
                  <a:pt x="48" y="0"/>
                </a:cubicBezTo>
                <a:close/>
                <a:moveTo>
                  <a:pt x="12" y="44"/>
                </a:moveTo>
                <a:cubicBezTo>
                  <a:pt x="12" y="44"/>
                  <a:pt x="12" y="44"/>
                  <a:pt x="12" y="44"/>
                </a:cubicBezTo>
                <a:cubicBezTo>
                  <a:pt x="12" y="44"/>
                  <a:pt x="12" y="44"/>
                  <a:pt x="12" y="44"/>
                </a:cubicBezTo>
                <a:cubicBezTo>
                  <a:pt x="12" y="44"/>
                  <a:pt x="12" y="45"/>
                  <a:pt x="12" y="45"/>
                </a:cubicBezTo>
                <a:cubicBezTo>
                  <a:pt x="12" y="45"/>
                  <a:pt x="12" y="45"/>
                  <a:pt x="11" y="46"/>
                </a:cubicBezTo>
                <a:cubicBezTo>
                  <a:pt x="9" y="52"/>
                  <a:pt x="9" y="52"/>
                  <a:pt x="9" y="52"/>
                </a:cubicBezTo>
                <a:cubicBezTo>
                  <a:pt x="9" y="52"/>
                  <a:pt x="9" y="52"/>
                  <a:pt x="9" y="52"/>
                </a:cubicBezTo>
                <a:cubicBezTo>
                  <a:pt x="7" y="47"/>
                  <a:pt x="7" y="47"/>
                  <a:pt x="7" y="47"/>
                </a:cubicBezTo>
                <a:cubicBezTo>
                  <a:pt x="4" y="52"/>
                  <a:pt x="4" y="52"/>
                  <a:pt x="4" y="52"/>
                </a:cubicBezTo>
                <a:cubicBezTo>
                  <a:pt x="4" y="52"/>
                  <a:pt x="4" y="52"/>
                  <a:pt x="4" y="52"/>
                </a:cubicBezTo>
                <a:cubicBezTo>
                  <a:pt x="1" y="46"/>
                  <a:pt x="1" y="46"/>
                  <a:pt x="1" y="46"/>
                </a:cubicBezTo>
                <a:cubicBezTo>
                  <a:pt x="1" y="45"/>
                  <a:pt x="1" y="45"/>
                  <a:pt x="1" y="44"/>
                </a:cubicBezTo>
                <a:cubicBezTo>
                  <a:pt x="1" y="44"/>
                  <a:pt x="1" y="44"/>
                  <a:pt x="0" y="44"/>
                </a:cubicBezTo>
                <a:cubicBezTo>
                  <a:pt x="0" y="44"/>
                  <a:pt x="0" y="44"/>
                  <a:pt x="0" y="44"/>
                </a:cubicBezTo>
                <a:cubicBezTo>
                  <a:pt x="4" y="44"/>
                  <a:pt x="4" y="44"/>
                  <a:pt x="4" y="44"/>
                </a:cubicBezTo>
                <a:cubicBezTo>
                  <a:pt x="4" y="44"/>
                  <a:pt x="4" y="44"/>
                  <a:pt x="4" y="44"/>
                </a:cubicBezTo>
                <a:cubicBezTo>
                  <a:pt x="4" y="44"/>
                  <a:pt x="3" y="44"/>
                  <a:pt x="3" y="44"/>
                </a:cubicBezTo>
                <a:cubicBezTo>
                  <a:pt x="3" y="44"/>
                  <a:pt x="3" y="45"/>
                  <a:pt x="3" y="45"/>
                </a:cubicBezTo>
                <a:cubicBezTo>
                  <a:pt x="3" y="45"/>
                  <a:pt x="3" y="45"/>
                  <a:pt x="3" y="46"/>
                </a:cubicBezTo>
                <a:cubicBezTo>
                  <a:pt x="5" y="50"/>
                  <a:pt x="5" y="50"/>
                  <a:pt x="5" y="50"/>
                </a:cubicBezTo>
                <a:cubicBezTo>
                  <a:pt x="6" y="46"/>
                  <a:pt x="6" y="46"/>
                  <a:pt x="6" y="46"/>
                </a:cubicBezTo>
                <a:cubicBezTo>
                  <a:pt x="6" y="46"/>
                  <a:pt x="6" y="46"/>
                  <a:pt x="6" y="46"/>
                </a:cubicBezTo>
                <a:cubicBezTo>
                  <a:pt x="6" y="45"/>
                  <a:pt x="6" y="45"/>
                  <a:pt x="6" y="45"/>
                </a:cubicBezTo>
                <a:cubicBezTo>
                  <a:pt x="5" y="45"/>
                  <a:pt x="5" y="44"/>
                  <a:pt x="5" y="44"/>
                </a:cubicBezTo>
                <a:cubicBezTo>
                  <a:pt x="5" y="44"/>
                  <a:pt x="5" y="44"/>
                  <a:pt x="5" y="44"/>
                </a:cubicBezTo>
                <a:cubicBezTo>
                  <a:pt x="5" y="44"/>
                  <a:pt x="5" y="44"/>
                  <a:pt x="5" y="44"/>
                </a:cubicBezTo>
                <a:cubicBezTo>
                  <a:pt x="9" y="44"/>
                  <a:pt x="9" y="44"/>
                  <a:pt x="9" y="44"/>
                </a:cubicBezTo>
                <a:cubicBezTo>
                  <a:pt x="9" y="44"/>
                  <a:pt x="9" y="44"/>
                  <a:pt x="9" y="44"/>
                </a:cubicBezTo>
                <a:cubicBezTo>
                  <a:pt x="8" y="44"/>
                  <a:pt x="8" y="44"/>
                  <a:pt x="8" y="44"/>
                </a:cubicBezTo>
                <a:cubicBezTo>
                  <a:pt x="8" y="44"/>
                  <a:pt x="8" y="44"/>
                  <a:pt x="8" y="44"/>
                </a:cubicBezTo>
                <a:cubicBezTo>
                  <a:pt x="8" y="45"/>
                  <a:pt x="8" y="45"/>
                  <a:pt x="8" y="45"/>
                </a:cubicBezTo>
                <a:cubicBezTo>
                  <a:pt x="8" y="45"/>
                  <a:pt x="8" y="45"/>
                  <a:pt x="8" y="46"/>
                </a:cubicBezTo>
                <a:cubicBezTo>
                  <a:pt x="9" y="49"/>
                  <a:pt x="9" y="49"/>
                  <a:pt x="9" y="49"/>
                </a:cubicBezTo>
                <a:cubicBezTo>
                  <a:pt x="11" y="46"/>
                  <a:pt x="11" y="46"/>
                  <a:pt x="11" y="46"/>
                </a:cubicBezTo>
                <a:cubicBezTo>
                  <a:pt x="11" y="46"/>
                  <a:pt x="11" y="45"/>
                  <a:pt x="11" y="45"/>
                </a:cubicBezTo>
                <a:cubicBezTo>
                  <a:pt x="11" y="45"/>
                  <a:pt x="11" y="45"/>
                  <a:pt x="11" y="45"/>
                </a:cubicBezTo>
                <a:cubicBezTo>
                  <a:pt x="11" y="45"/>
                  <a:pt x="11" y="44"/>
                  <a:pt x="11" y="44"/>
                </a:cubicBezTo>
                <a:cubicBezTo>
                  <a:pt x="11" y="44"/>
                  <a:pt x="11" y="44"/>
                  <a:pt x="10" y="44"/>
                </a:cubicBezTo>
                <a:cubicBezTo>
                  <a:pt x="10" y="44"/>
                  <a:pt x="10" y="44"/>
                  <a:pt x="10" y="44"/>
                </a:cubicBezTo>
                <a:cubicBezTo>
                  <a:pt x="12" y="44"/>
                  <a:pt x="12" y="44"/>
                  <a:pt x="12" y="44"/>
                </a:cubicBezTo>
                <a:close/>
                <a:moveTo>
                  <a:pt x="92" y="44"/>
                </a:moveTo>
                <a:cubicBezTo>
                  <a:pt x="92" y="47"/>
                  <a:pt x="92" y="47"/>
                  <a:pt x="92" y="47"/>
                </a:cubicBezTo>
                <a:cubicBezTo>
                  <a:pt x="93" y="47"/>
                  <a:pt x="93" y="47"/>
                  <a:pt x="93" y="47"/>
                </a:cubicBezTo>
                <a:cubicBezTo>
                  <a:pt x="93" y="47"/>
                  <a:pt x="93" y="47"/>
                  <a:pt x="94" y="47"/>
                </a:cubicBezTo>
                <a:cubicBezTo>
                  <a:pt x="94" y="46"/>
                  <a:pt x="94" y="46"/>
                  <a:pt x="94" y="45"/>
                </a:cubicBezTo>
                <a:cubicBezTo>
                  <a:pt x="94" y="45"/>
                  <a:pt x="94" y="45"/>
                  <a:pt x="94" y="45"/>
                </a:cubicBezTo>
                <a:cubicBezTo>
                  <a:pt x="94" y="49"/>
                  <a:pt x="94" y="49"/>
                  <a:pt x="94" y="49"/>
                </a:cubicBezTo>
                <a:cubicBezTo>
                  <a:pt x="94" y="49"/>
                  <a:pt x="94" y="49"/>
                  <a:pt x="94" y="49"/>
                </a:cubicBezTo>
                <a:cubicBezTo>
                  <a:pt x="94" y="49"/>
                  <a:pt x="94" y="49"/>
                  <a:pt x="94" y="48"/>
                </a:cubicBezTo>
                <a:cubicBezTo>
                  <a:pt x="94" y="48"/>
                  <a:pt x="93" y="48"/>
                  <a:pt x="93" y="48"/>
                </a:cubicBezTo>
                <a:cubicBezTo>
                  <a:pt x="93" y="48"/>
                  <a:pt x="93" y="47"/>
                  <a:pt x="92" y="47"/>
                </a:cubicBezTo>
                <a:cubicBezTo>
                  <a:pt x="92" y="50"/>
                  <a:pt x="92" y="50"/>
                  <a:pt x="92" y="50"/>
                </a:cubicBezTo>
                <a:cubicBezTo>
                  <a:pt x="92" y="50"/>
                  <a:pt x="92" y="51"/>
                  <a:pt x="92" y="51"/>
                </a:cubicBezTo>
                <a:cubicBezTo>
                  <a:pt x="92" y="51"/>
                  <a:pt x="93" y="51"/>
                  <a:pt x="93" y="51"/>
                </a:cubicBezTo>
                <a:cubicBezTo>
                  <a:pt x="93" y="51"/>
                  <a:pt x="93" y="51"/>
                  <a:pt x="93" y="51"/>
                </a:cubicBezTo>
                <a:cubicBezTo>
                  <a:pt x="94" y="51"/>
                  <a:pt x="94" y="51"/>
                  <a:pt x="94" y="51"/>
                </a:cubicBezTo>
                <a:cubicBezTo>
                  <a:pt x="94" y="51"/>
                  <a:pt x="95" y="51"/>
                  <a:pt x="95" y="50"/>
                </a:cubicBezTo>
                <a:cubicBezTo>
                  <a:pt x="96" y="50"/>
                  <a:pt x="96" y="50"/>
                  <a:pt x="96" y="49"/>
                </a:cubicBezTo>
                <a:cubicBezTo>
                  <a:pt x="97" y="49"/>
                  <a:pt x="97" y="49"/>
                  <a:pt x="97" y="49"/>
                </a:cubicBezTo>
                <a:cubicBezTo>
                  <a:pt x="96" y="51"/>
                  <a:pt x="96" y="51"/>
                  <a:pt x="96" y="51"/>
                </a:cubicBezTo>
                <a:cubicBezTo>
                  <a:pt x="89" y="51"/>
                  <a:pt x="89" y="51"/>
                  <a:pt x="89" y="51"/>
                </a:cubicBezTo>
                <a:cubicBezTo>
                  <a:pt x="89" y="51"/>
                  <a:pt x="89" y="51"/>
                  <a:pt x="89" y="51"/>
                </a:cubicBezTo>
                <a:cubicBezTo>
                  <a:pt x="90" y="51"/>
                  <a:pt x="90" y="51"/>
                  <a:pt x="90" y="51"/>
                </a:cubicBezTo>
                <a:cubicBezTo>
                  <a:pt x="90" y="51"/>
                  <a:pt x="90" y="51"/>
                  <a:pt x="90" y="51"/>
                </a:cubicBezTo>
                <a:cubicBezTo>
                  <a:pt x="90" y="51"/>
                  <a:pt x="90" y="51"/>
                  <a:pt x="90" y="51"/>
                </a:cubicBezTo>
                <a:cubicBezTo>
                  <a:pt x="90" y="51"/>
                  <a:pt x="90" y="50"/>
                  <a:pt x="90" y="50"/>
                </a:cubicBezTo>
                <a:cubicBezTo>
                  <a:pt x="90" y="45"/>
                  <a:pt x="90" y="45"/>
                  <a:pt x="90" y="45"/>
                </a:cubicBezTo>
                <a:cubicBezTo>
                  <a:pt x="90" y="44"/>
                  <a:pt x="90" y="44"/>
                  <a:pt x="90" y="44"/>
                </a:cubicBezTo>
                <a:cubicBezTo>
                  <a:pt x="90" y="44"/>
                  <a:pt x="90" y="44"/>
                  <a:pt x="90" y="44"/>
                </a:cubicBezTo>
                <a:cubicBezTo>
                  <a:pt x="90" y="44"/>
                  <a:pt x="90" y="43"/>
                  <a:pt x="90" y="43"/>
                </a:cubicBezTo>
                <a:cubicBezTo>
                  <a:pt x="89" y="43"/>
                  <a:pt x="89" y="43"/>
                  <a:pt x="89" y="43"/>
                </a:cubicBezTo>
                <a:cubicBezTo>
                  <a:pt x="89" y="43"/>
                  <a:pt x="89" y="43"/>
                  <a:pt x="89" y="43"/>
                </a:cubicBezTo>
                <a:cubicBezTo>
                  <a:pt x="96" y="43"/>
                  <a:pt x="96" y="43"/>
                  <a:pt x="96" y="43"/>
                </a:cubicBezTo>
                <a:cubicBezTo>
                  <a:pt x="96" y="46"/>
                  <a:pt x="96" y="46"/>
                  <a:pt x="96" y="46"/>
                </a:cubicBezTo>
                <a:cubicBezTo>
                  <a:pt x="96" y="46"/>
                  <a:pt x="96" y="46"/>
                  <a:pt x="96" y="46"/>
                </a:cubicBezTo>
                <a:cubicBezTo>
                  <a:pt x="96" y="45"/>
                  <a:pt x="96" y="45"/>
                  <a:pt x="95" y="44"/>
                </a:cubicBezTo>
                <a:cubicBezTo>
                  <a:pt x="95" y="44"/>
                  <a:pt x="95" y="44"/>
                  <a:pt x="94" y="44"/>
                </a:cubicBezTo>
                <a:cubicBezTo>
                  <a:pt x="94" y="44"/>
                  <a:pt x="94" y="44"/>
                  <a:pt x="93" y="44"/>
                </a:cubicBezTo>
                <a:cubicBezTo>
                  <a:pt x="92" y="44"/>
                  <a:pt x="92" y="44"/>
                  <a:pt x="92" y="44"/>
                </a:cubicBezTo>
                <a:close/>
                <a:moveTo>
                  <a:pt x="53" y="87"/>
                </a:moveTo>
                <a:cubicBezTo>
                  <a:pt x="53" y="90"/>
                  <a:pt x="53" y="90"/>
                  <a:pt x="53" y="90"/>
                </a:cubicBezTo>
                <a:cubicBezTo>
                  <a:pt x="53" y="90"/>
                  <a:pt x="53" y="90"/>
                  <a:pt x="53" y="90"/>
                </a:cubicBezTo>
                <a:cubicBezTo>
                  <a:pt x="53" y="89"/>
                  <a:pt x="53" y="88"/>
                  <a:pt x="52" y="88"/>
                </a:cubicBezTo>
                <a:cubicBezTo>
                  <a:pt x="52" y="88"/>
                  <a:pt x="51" y="87"/>
                  <a:pt x="51" y="87"/>
                </a:cubicBezTo>
                <a:cubicBezTo>
                  <a:pt x="50" y="87"/>
                  <a:pt x="50" y="88"/>
                  <a:pt x="50" y="88"/>
                </a:cubicBezTo>
                <a:cubicBezTo>
                  <a:pt x="49" y="88"/>
                  <a:pt x="49" y="88"/>
                  <a:pt x="49" y="89"/>
                </a:cubicBezTo>
                <a:cubicBezTo>
                  <a:pt x="49" y="89"/>
                  <a:pt x="49" y="89"/>
                  <a:pt x="49" y="89"/>
                </a:cubicBezTo>
                <a:cubicBezTo>
                  <a:pt x="50" y="89"/>
                  <a:pt x="50" y="89"/>
                  <a:pt x="50" y="90"/>
                </a:cubicBezTo>
                <a:cubicBezTo>
                  <a:pt x="50" y="90"/>
                  <a:pt x="51" y="90"/>
                  <a:pt x="51" y="90"/>
                </a:cubicBezTo>
                <a:cubicBezTo>
                  <a:pt x="52" y="91"/>
                  <a:pt x="53" y="91"/>
                  <a:pt x="53" y="92"/>
                </a:cubicBezTo>
                <a:cubicBezTo>
                  <a:pt x="54" y="92"/>
                  <a:pt x="54" y="92"/>
                  <a:pt x="54" y="93"/>
                </a:cubicBezTo>
                <a:cubicBezTo>
                  <a:pt x="54" y="94"/>
                  <a:pt x="54" y="94"/>
                  <a:pt x="53" y="95"/>
                </a:cubicBezTo>
                <a:cubicBezTo>
                  <a:pt x="52" y="95"/>
                  <a:pt x="52" y="96"/>
                  <a:pt x="51" y="96"/>
                </a:cubicBezTo>
                <a:cubicBezTo>
                  <a:pt x="51" y="96"/>
                  <a:pt x="50" y="95"/>
                  <a:pt x="50" y="95"/>
                </a:cubicBezTo>
                <a:cubicBezTo>
                  <a:pt x="50" y="95"/>
                  <a:pt x="50" y="95"/>
                  <a:pt x="49" y="95"/>
                </a:cubicBezTo>
                <a:cubicBezTo>
                  <a:pt x="49" y="95"/>
                  <a:pt x="49" y="95"/>
                  <a:pt x="49" y="95"/>
                </a:cubicBezTo>
                <a:cubicBezTo>
                  <a:pt x="49" y="95"/>
                  <a:pt x="49" y="95"/>
                  <a:pt x="49" y="95"/>
                </a:cubicBezTo>
                <a:cubicBezTo>
                  <a:pt x="48" y="95"/>
                  <a:pt x="48" y="95"/>
                  <a:pt x="48" y="96"/>
                </a:cubicBezTo>
                <a:cubicBezTo>
                  <a:pt x="48" y="96"/>
                  <a:pt x="48" y="96"/>
                  <a:pt x="48" y="96"/>
                </a:cubicBezTo>
                <a:cubicBezTo>
                  <a:pt x="48" y="92"/>
                  <a:pt x="48" y="92"/>
                  <a:pt x="48" y="92"/>
                </a:cubicBezTo>
                <a:cubicBezTo>
                  <a:pt x="48" y="92"/>
                  <a:pt x="48" y="92"/>
                  <a:pt x="48" y="92"/>
                </a:cubicBezTo>
                <a:cubicBezTo>
                  <a:pt x="48" y="93"/>
                  <a:pt x="49" y="94"/>
                  <a:pt x="49" y="94"/>
                </a:cubicBezTo>
                <a:cubicBezTo>
                  <a:pt x="50" y="95"/>
                  <a:pt x="50" y="95"/>
                  <a:pt x="51" y="95"/>
                </a:cubicBezTo>
                <a:cubicBezTo>
                  <a:pt x="51" y="95"/>
                  <a:pt x="52" y="95"/>
                  <a:pt x="52" y="95"/>
                </a:cubicBezTo>
                <a:cubicBezTo>
                  <a:pt x="52" y="94"/>
                  <a:pt x="52" y="94"/>
                  <a:pt x="52" y="94"/>
                </a:cubicBezTo>
                <a:cubicBezTo>
                  <a:pt x="52" y="94"/>
                  <a:pt x="52" y="94"/>
                  <a:pt x="52" y="93"/>
                </a:cubicBezTo>
                <a:cubicBezTo>
                  <a:pt x="52" y="93"/>
                  <a:pt x="52" y="93"/>
                  <a:pt x="52" y="93"/>
                </a:cubicBezTo>
                <a:cubicBezTo>
                  <a:pt x="52" y="93"/>
                  <a:pt x="51" y="92"/>
                  <a:pt x="51" y="92"/>
                </a:cubicBezTo>
                <a:cubicBezTo>
                  <a:pt x="50" y="92"/>
                  <a:pt x="49" y="91"/>
                  <a:pt x="49" y="91"/>
                </a:cubicBezTo>
                <a:cubicBezTo>
                  <a:pt x="49" y="91"/>
                  <a:pt x="48" y="91"/>
                  <a:pt x="48" y="90"/>
                </a:cubicBezTo>
                <a:cubicBezTo>
                  <a:pt x="48" y="90"/>
                  <a:pt x="48" y="90"/>
                  <a:pt x="48" y="89"/>
                </a:cubicBezTo>
                <a:cubicBezTo>
                  <a:pt x="48" y="89"/>
                  <a:pt x="48" y="88"/>
                  <a:pt x="49" y="88"/>
                </a:cubicBezTo>
                <a:cubicBezTo>
                  <a:pt x="49" y="87"/>
                  <a:pt x="50" y="87"/>
                  <a:pt x="51" y="87"/>
                </a:cubicBezTo>
                <a:cubicBezTo>
                  <a:pt x="51" y="87"/>
                  <a:pt x="51" y="87"/>
                  <a:pt x="51" y="87"/>
                </a:cubicBezTo>
                <a:cubicBezTo>
                  <a:pt x="52" y="87"/>
                  <a:pt x="52" y="87"/>
                  <a:pt x="52" y="87"/>
                </a:cubicBezTo>
                <a:cubicBezTo>
                  <a:pt x="52" y="87"/>
                  <a:pt x="53" y="88"/>
                  <a:pt x="53" y="88"/>
                </a:cubicBezTo>
                <a:cubicBezTo>
                  <a:pt x="53" y="88"/>
                  <a:pt x="53" y="88"/>
                  <a:pt x="53" y="87"/>
                </a:cubicBezTo>
                <a:cubicBezTo>
                  <a:pt x="53" y="87"/>
                  <a:pt x="53" y="87"/>
                  <a:pt x="53" y="87"/>
                </a:cubicBezTo>
                <a:cubicBezTo>
                  <a:pt x="53" y="87"/>
                  <a:pt x="53" y="87"/>
                  <a:pt x="53" y="87"/>
                </a:cubicBezTo>
                <a:close/>
                <a:moveTo>
                  <a:pt x="54" y="45"/>
                </a:moveTo>
                <a:cubicBezTo>
                  <a:pt x="52" y="47"/>
                  <a:pt x="52" y="47"/>
                  <a:pt x="52" y="47"/>
                </a:cubicBezTo>
                <a:cubicBezTo>
                  <a:pt x="63" y="47"/>
                  <a:pt x="63" y="47"/>
                  <a:pt x="63" y="47"/>
                </a:cubicBezTo>
                <a:cubicBezTo>
                  <a:pt x="54" y="45"/>
                  <a:pt x="54" y="45"/>
                  <a:pt x="54" y="45"/>
                </a:cubicBezTo>
                <a:close/>
                <a:moveTo>
                  <a:pt x="53" y="52"/>
                </a:moveTo>
                <a:cubicBezTo>
                  <a:pt x="51" y="49"/>
                  <a:pt x="51" y="49"/>
                  <a:pt x="51" y="49"/>
                </a:cubicBezTo>
                <a:cubicBezTo>
                  <a:pt x="51" y="61"/>
                  <a:pt x="51" y="61"/>
                  <a:pt x="51" y="61"/>
                </a:cubicBezTo>
                <a:cubicBezTo>
                  <a:pt x="53" y="52"/>
                  <a:pt x="53" y="52"/>
                  <a:pt x="53" y="52"/>
                </a:cubicBezTo>
                <a:close/>
                <a:moveTo>
                  <a:pt x="47" y="44"/>
                </a:moveTo>
                <a:cubicBezTo>
                  <a:pt x="49" y="46"/>
                  <a:pt x="49" y="46"/>
                  <a:pt x="49" y="46"/>
                </a:cubicBezTo>
                <a:cubicBezTo>
                  <a:pt x="49" y="35"/>
                  <a:pt x="49" y="35"/>
                  <a:pt x="49" y="35"/>
                </a:cubicBezTo>
                <a:cubicBezTo>
                  <a:pt x="47" y="44"/>
                  <a:pt x="47" y="44"/>
                  <a:pt x="47" y="44"/>
                </a:cubicBezTo>
                <a:close/>
                <a:moveTo>
                  <a:pt x="46" y="44"/>
                </a:moveTo>
                <a:cubicBezTo>
                  <a:pt x="31" y="48"/>
                  <a:pt x="31" y="48"/>
                  <a:pt x="31" y="48"/>
                </a:cubicBezTo>
                <a:cubicBezTo>
                  <a:pt x="46" y="52"/>
                  <a:pt x="46" y="52"/>
                  <a:pt x="46" y="52"/>
                </a:cubicBezTo>
                <a:cubicBezTo>
                  <a:pt x="50" y="67"/>
                  <a:pt x="50" y="67"/>
                  <a:pt x="50" y="67"/>
                </a:cubicBezTo>
                <a:cubicBezTo>
                  <a:pt x="54" y="52"/>
                  <a:pt x="54" y="52"/>
                  <a:pt x="54" y="52"/>
                </a:cubicBezTo>
                <a:cubicBezTo>
                  <a:pt x="69" y="48"/>
                  <a:pt x="69" y="48"/>
                  <a:pt x="69" y="48"/>
                </a:cubicBezTo>
                <a:cubicBezTo>
                  <a:pt x="54" y="44"/>
                  <a:pt x="54" y="44"/>
                  <a:pt x="54" y="44"/>
                </a:cubicBezTo>
                <a:cubicBezTo>
                  <a:pt x="50" y="28"/>
                  <a:pt x="50" y="28"/>
                  <a:pt x="50" y="28"/>
                </a:cubicBezTo>
                <a:cubicBezTo>
                  <a:pt x="46" y="44"/>
                  <a:pt x="46" y="44"/>
                  <a:pt x="46" y="44"/>
                </a:cubicBezTo>
                <a:close/>
                <a:moveTo>
                  <a:pt x="46" y="51"/>
                </a:moveTo>
                <a:cubicBezTo>
                  <a:pt x="48" y="49"/>
                  <a:pt x="48" y="49"/>
                  <a:pt x="48" y="49"/>
                </a:cubicBezTo>
                <a:cubicBezTo>
                  <a:pt x="37" y="49"/>
                  <a:pt x="37" y="49"/>
                  <a:pt x="37" y="49"/>
                </a:cubicBezTo>
                <a:cubicBezTo>
                  <a:pt x="46" y="51"/>
                  <a:pt x="46" y="51"/>
                  <a:pt x="46" y="51"/>
                </a:cubicBezTo>
                <a:close/>
                <a:moveTo>
                  <a:pt x="58" y="19"/>
                </a:moveTo>
                <a:cubicBezTo>
                  <a:pt x="58" y="20"/>
                  <a:pt x="58" y="20"/>
                  <a:pt x="58" y="20"/>
                </a:cubicBezTo>
                <a:cubicBezTo>
                  <a:pt x="60" y="21"/>
                  <a:pt x="62" y="21"/>
                  <a:pt x="64" y="22"/>
                </a:cubicBezTo>
                <a:cubicBezTo>
                  <a:pt x="65" y="21"/>
                  <a:pt x="65" y="21"/>
                  <a:pt x="65" y="21"/>
                </a:cubicBezTo>
                <a:cubicBezTo>
                  <a:pt x="63" y="20"/>
                  <a:pt x="61" y="19"/>
                  <a:pt x="58" y="19"/>
                </a:cubicBezTo>
                <a:close/>
                <a:moveTo>
                  <a:pt x="58" y="21"/>
                </a:moveTo>
                <a:cubicBezTo>
                  <a:pt x="57" y="23"/>
                  <a:pt x="57" y="23"/>
                  <a:pt x="57" y="23"/>
                </a:cubicBezTo>
                <a:cubicBezTo>
                  <a:pt x="59" y="24"/>
                  <a:pt x="61" y="25"/>
                  <a:pt x="62" y="26"/>
                </a:cubicBezTo>
                <a:cubicBezTo>
                  <a:pt x="63" y="24"/>
                  <a:pt x="63" y="24"/>
                  <a:pt x="63" y="24"/>
                </a:cubicBezTo>
                <a:cubicBezTo>
                  <a:pt x="62" y="23"/>
                  <a:pt x="60" y="22"/>
                  <a:pt x="58" y="21"/>
                </a:cubicBezTo>
                <a:close/>
                <a:moveTo>
                  <a:pt x="57" y="25"/>
                </a:moveTo>
                <a:cubicBezTo>
                  <a:pt x="56" y="26"/>
                  <a:pt x="56" y="26"/>
                  <a:pt x="56" y="26"/>
                </a:cubicBezTo>
                <a:cubicBezTo>
                  <a:pt x="55" y="26"/>
                  <a:pt x="55" y="26"/>
                  <a:pt x="55" y="26"/>
                </a:cubicBezTo>
                <a:cubicBezTo>
                  <a:pt x="56" y="24"/>
                  <a:pt x="56" y="24"/>
                  <a:pt x="56" y="24"/>
                </a:cubicBezTo>
                <a:cubicBezTo>
                  <a:pt x="54" y="24"/>
                  <a:pt x="52" y="24"/>
                  <a:pt x="50" y="24"/>
                </a:cubicBezTo>
                <a:cubicBezTo>
                  <a:pt x="48" y="24"/>
                  <a:pt x="46" y="24"/>
                  <a:pt x="44" y="24"/>
                </a:cubicBezTo>
                <a:cubicBezTo>
                  <a:pt x="45" y="26"/>
                  <a:pt x="45" y="26"/>
                  <a:pt x="45" y="26"/>
                </a:cubicBezTo>
                <a:cubicBezTo>
                  <a:pt x="44" y="26"/>
                  <a:pt x="44" y="26"/>
                  <a:pt x="44" y="26"/>
                </a:cubicBezTo>
                <a:cubicBezTo>
                  <a:pt x="43" y="25"/>
                  <a:pt x="43" y="25"/>
                  <a:pt x="43" y="25"/>
                </a:cubicBezTo>
                <a:cubicBezTo>
                  <a:pt x="41" y="25"/>
                  <a:pt x="40" y="26"/>
                  <a:pt x="38" y="27"/>
                </a:cubicBezTo>
                <a:cubicBezTo>
                  <a:pt x="39" y="28"/>
                  <a:pt x="39" y="28"/>
                  <a:pt x="39" y="28"/>
                </a:cubicBezTo>
                <a:cubicBezTo>
                  <a:pt x="38" y="29"/>
                  <a:pt x="38" y="29"/>
                  <a:pt x="38" y="29"/>
                </a:cubicBezTo>
                <a:cubicBezTo>
                  <a:pt x="37" y="27"/>
                  <a:pt x="37" y="27"/>
                  <a:pt x="37" y="27"/>
                </a:cubicBezTo>
                <a:cubicBezTo>
                  <a:pt x="36" y="28"/>
                  <a:pt x="34" y="29"/>
                  <a:pt x="33" y="31"/>
                </a:cubicBezTo>
                <a:cubicBezTo>
                  <a:pt x="31" y="32"/>
                  <a:pt x="30" y="34"/>
                  <a:pt x="29" y="35"/>
                </a:cubicBezTo>
                <a:cubicBezTo>
                  <a:pt x="31" y="36"/>
                  <a:pt x="31" y="36"/>
                  <a:pt x="31" y="36"/>
                </a:cubicBezTo>
                <a:cubicBezTo>
                  <a:pt x="30" y="37"/>
                  <a:pt x="30" y="37"/>
                  <a:pt x="30" y="37"/>
                </a:cubicBezTo>
                <a:cubicBezTo>
                  <a:pt x="29" y="36"/>
                  <a:pt x="29" y="36"/>
                  <a:pt x="29" y="36"/>
                </a:cubicBezTo>
                <a:cubicBezTo>
                  <a:pt x="28" y="38"/>
                  <a:pt x="27" y="39"/>
                  <a:pt x="27" y="41"/>
                </a:cubicBezTo>
                <a:cubicBezTo>
                  <a:pt x="28" y="42"/>
                  <a:pt x="28" y="42"/>
                  <a:pt x="28" y="42"/>
                </a:cubicBezTo>
                <a:cubicBezTo>
                  <a:pt x="28" y="42"/>
                  <a:pt x="28" y="42"/>
                  <a:pt x="28" y="42"/>
                </a:cubicBezTo>
                <a:cubicBezTo>
                  <a:pt x="27" y="42"/>
                  <a:pt x="27" y="42"/>
                  <a:pt x="27" y="42"/>
                </a:cubicBezTo>
                <a:cubicBezTo>
                  <a:pt x="26" y="44"/>
                  <a:pt x="26" y="46"/>
                  <a:pt x="26" y="48"/>
                </a:cubicBezTo>
                <a:cubicBezTo>
                  <a:pt x="26" y="50"/>
                  <a:pt x="26" y="52"/>
                  <a:pt x="27" y="54"/>
                </a:cubicBezTo>
                <a:cubicBezTo>
                  <a:pt x="28" y="53"/>
                  <a:pt x="28" y="53"/>
                  <a:pt x="28" y="53"/>
                </a:cubicBezTo>
                <a:cubicBezTo>
                  <a:pt x="28" y="54"/>
                  <a:pt x="28" y="54"/>
                  <a:pt x="28" y="54"/>
                </a:cubicBezTo>
                <a:cubicBezTo>
                  <a:pt x="27" y="55"/>
                  <a:pt x="27" y="55"/>
                  <a:pt x="27" y="55"/>
                </a:cubicBezTo>
                <a:cubicBezTo>
                  <a:pt x="27" y="56"/>
                  <a:pt x="28" y="58"/>
                  <a:pt x="29" y="60"/>
                </a:cubicBezTo>
                <a:cubicBezTo>
                  <a:pt x="30" y="59"/>
                  <a:pt x="30" y="59"/>
                  <a:pt x="30" y="59"/>
                </a:cubicBezTo>
                <a:cubicBezTo>
                  <a:pt x="31" y="59"/>
                  <a:pt x="31" y="59"/>
                  <a:pt x="31" y="59"/>
                </a:cubicBezTo>
                <a:cubicBezTo>
                  <a:pt x="29" y="60"/>
                  <a:pt x="29" y="60"/>
                  <a:pt x="29" y="60"/>
                </a:cubicBezTo>
                <a:cubicBezTo>
                  <a:pt x="30" y="62"/>
                  <a:pt x="31" y="64"/>
                  <a:pt x="33" y="65"/>
                </a:cubicBezTo>
                <a:cubicBezTo>
                  <a:pt x="34" y="66"/>
                  <a:pt x="36" y="68"/>
                  <a:pt x="37" y="69"/>
                </a:cubicBezTo>
                <a:cubicBezTo>
                  <a:pt x="38" y="67"/>
                  <a:pt x="38" y="67"/>
                  <a:pt x="38" y="67"/>
                </a:cubicBezTo>
                <a:cubicBezTo>
                  <a:pt x="39" y="68"/>
                  <a:pt x="39" y="68"/>
                  <a:pt x="39" y="68"/>
                </a:cubicBezTo>
                <a:cubicBezTo>
                  <a:pt x="38" y="69"/>
                  <a:pt x="38" y="69"/>
                  <a:pt x="38" y="69"/>
                </a:cubicBezTo>
                <a:cubicBezTo>
                  <a:pt x="40" y="70"/>
                  <a:pt x="41" y="71"/>
                  <a:pt x="43" y="71"/>
                </a:cubicBezTo>
                <a:cubicBezTo>
                  <a:pt x="44" y="69"/>
                  <a:pt x="44" y="69"/>
                  <a:pt x="44" y="69"/>
                </a:cubicBezTo>
                <a:cubicBezTo>
                  <a:pt x="45" y="70"/>
                  <a:pt x="45" y="70"/>
                  <a:pt x="45" y="70"/>
                </a:cubicBezTo>
                <a:cubicBezTo>
                  <a:pt x="44" y="71"/>
                  <a:pt x="44" y="71"/>
                  <a:pt x="44" y="71"/>
                </a:cubicBezTo>
                <a:cubicBezTo>
                  <a:pt x="46" y="72"/>
                  <a:pt x="48" y="72"/>
                  <a:pt x="50" y="72"/>
                </a:cubicBezTo>
                <a:cubicBezTo>
                  <a:pt x="52" y="72"/>
                  <a:pt x="54" y="72"/>
                  <a:pt x="56" y="71"/>
                </a:cubicBezTo>
                <a:cubicBezTo>
                  <a:pt x="55" y="70"/>
                  <a:pt x="55" y="70"/>
                  <a:pt x="55" y="70"/>
                </a:cubicBezTo>
                <a:cubicBezTo>
                  <a:pt x="56" y="69"/>
                  <a:pt x="56" y="69"/>
                  <a:pt x="56" y="69"/>
                </a:cubicBezTo>
                <a:cubicBezTo>
                  <a:pt x="57" y="71"/>
                  <a:pt x="57" y="71"/>
                  <a:pt x="57" y="71"/>
                </a:cubicBezTo>
                <a:cubicBezTo>
                  <a:pt x="58" y="71"/>
                  <a:pt x="60" y="70"/>
                  <a:pt x="62" y="69"/>
                </a:cubicBezTo>
                <a:cubicBezTo>
                  <a:pt x="61" y="68"/>
                  <a:pt x="61" y="68"/>
                  <a:pt x="61" y="68"/>
                </a:cubicBezTo>
                <a:cubicBezTo>
                  <a:pt x="62" y="67"/>
                  <a:pt x="62" y="67"/>
                  <a:pt x="62" y="67"/>
                </a:cubicBezTo>
                <a:cubicBezTo>
                  <a:pt x="62" y="69"/>
                  <a:pt x="62" y="69"/>
                  <a:pt x="62" y="69"/>
                </a:cubicBezTo>
                <a:cubicBezTo>
                  <a:pt x="64" y="68"/>
                  <a:pt x="66" y="66"/>
                  <a:pt x="67" y="65"/>
                </a:cubicBezTo>
                <a:cubicBezTo>
                  <a:pt x="68" y="64"/>
                  <a:pt x="70" y="62"/>
                  <a:pt x="71" y="60"/>
                </a:cubicBezTo>
                <a:cubicBezTo>
                  <a:pt x="69" y="59"/>
                  <a:pt x="69" y="59"/>
                  <a:pt x="69" y="59"/>
                </a:cubicBezTo>
                <a:cubicBezTo>
                  <a:pt x="70" y="59"/>
                  <a:pt x="70" y="59"/>
                  <a:pt x="70" y="59"/>
                </a:cubicBezTo>
                <a:cubicBezTo>
                  <a:pt x="71" y="60"/>
                  <a:pt x="71" y="60"/>
                  <a:pt x="71" y="60"/>
                </a:cubicBezTo>
                <a:cubicBezTo>
                  <a:pt x="72" y="58"/>
                  <a:pt x="73" y="56"/>
                  <a:pt x="73" y="55"/>
                </a:cubicBezTo>
                <a:cubicBezTo>
                  <a:pt x="72" y="54"/>
                  <a:pt x="72" y="54"/>
                  <a:pt x="72" y="54"/>
                </a:cubicBezTo>
                <a:cubicBezTo>
                  <a:pt x="72" y="53"/>
                  <a:pt x="72" y="53"/>
                  <a:pt x="72" y="53"/>
                </a:cubicBezTo>
                <a:cubicBezTo>
                  <a:pt x="73" y="54"/>
                  <a:pt x="73" y="54"/>
                  <a:pt x="73" y="54"/>
                </a:cubicBezTo>
                <a:cubicBezTo>
                  <a:pt x="74" y="52"/>
                  <a:pt x="74" y="50"/>
                  <a:pt x="74" y="48"/>
                </a:cubicBezTo>
                <a:cubicBezTo>
                  <a:pt x="74" y="46"/>
                  <a:pt x="74" y="44"/>
                  <a:pt x="73" y="42"/>
                </a:cubicBezTo>
                <a:cubicBezTo>
                  <a:pt x="72" y="42"/>
                  <a:pt x="72" y="42"/>
                  <a:pt x="72" y="42"/>
                </a:cubicBezTo>
                <a:cubicBezTo>
                  <a:pt x="72" y="42"/>
                  <a:pt x="72" y="42"/>
                  <a:pt x="72" y="42"/>
                </a:cubicBezTo>
                <a:cubicBezTo>
                  <a:pt x="73" y="41"/>
                  <a:pt x="73" y="41"/>
                  <a:pt x="73" y="41"/>
                </a:cubicBezTo>
                <a:cubicBezTo>
                  <a:pt x="73" y="39"/>
                  <a:pt x="72" y="38"/>
                  <a:pt x="71" y="36"/>
                </a:cubicBezTo>
                <a:cubicBezTo>
                  <a:pt x="70" y="37"/>
                  <a:pt x="70" y="37"/>
                  <a:pt x="70" y="37"/>
                </a:cubicBezTo>
                <a:cubicBezTo>
                  <a:pt x="69" y="36"/>
                  <a:pt x="69" y="36"/>
                  <a:pt x="69" y="36"/>
                </a:cubicBezTo>
                <a:cubicBezTo>
                  <a:pt x="71" y="35"/>
                  <a:pt x="71" y="35"/>
                  <a:pt x="71" y="35"/>
                </a:cubicBezTo>
                <a:cubicBezTo>
                  <a:pt x="70" y="34"/>
                  <a:pt x="68" y="32"/>
                  <a:pt x="67" y="31"/>
                </a:cubicBezTo>
                <a:cubicBezTo>
                  <a:pt x="66" y="29"/>
                  <a:pt x="64" y="28"/>
                  <a:pt x="62" y="27"/>
                </a:cubicBezTo>
                <a:cubicBezTo>
                  <a:pt x="62" y="29"/>
                  <a:pt x="62" y="29"/>
                  <a:pt x="62" y="29"/>
                </a:cubicBezTo>
                <a:cubicBezTo>
                  <a:pt x="61" y="28"/>
                  <a:pt x="61" y="28"/>
                  <a:pt x="61" y="28"/>
                </a:cubicBezTo>
                <a:cubicBezTo>
                  <a:pt x="62" y="27"/>
                  <a:pt x="62" y="27"/>
                  <a:pt x="62" y="27"/>
                </a:cubicBezTo>
                <a:cubicBezTo>
                  <a:pt x="60" y="26"/>
                  <a:pt x="58" y="25"/>
                  <a:pt x="57" y="25"/>
                </a:cubicBezTo>
                <a:close/>
                <a:moveTo>
                  <a:pt x="56" y="23"/>
                </a:moveTo>
                <a:cubicBezTo>
                  <a:pt x="57" y="21"/>
                  <a:pt x="57" y="21"/>
                  <a:pt x="57" y="21"/>
                </a:cubicBezTo>
                <a:cubicBezTo>
                  <a:pt x="55" y="21"/>
                  <a:pt x="53" y="20"/>
                  <a:pt x="51" y="20"/>
                </a:cubicBezTo>
                <a:cubicBezTo>
                  <a:pt x="51" y="22"/>
                  <a:pt x="51" y="22"/>
                  <a:pt x="51" y="22"/>
                </a:cubicBezTo>
                <a:cubicBezTo>
                  <a:pt x="53" y="22"/>
                  <a:pt x="54" y="23"/>
                  <a:pt x="56" y="23"/>
                </a:cubicBezTo>
                <a:close/>
                <a:moveTo>
                  <a:pt x="57" y="20"/>
                </a:moveTo>
                <a:cubicBezTo>
                  <a:pt x="57" y="18"/>
                  <a:pt x="57" y="18"/>
                  <a:pt x="57" y="18"/>
                </a:cubicBezTo>
                <a:cubicBezTo>
                  <a:pt x="55" y="18"/>
                  <a:pt x="52" y="17"/>
                  <a:pt x="50" y="17"/>
                </a:cubicBezTo>
                <a:cubicBezTo>
                  <a:pt x="47" y="17"/>
                  <a:pt x="45" y="18"/>
                  <a:pt x="42" y="18"/>
                </a:cubicBezTo>
                <a:cubicBezTo>
                  <a:pt x="43" y="20"/>
                  <a:pt x="43" y="20"/>
                  <a:pt x="43" y="20"/>
                </a:cubicBezTo>
                <a:cubicBezTo>
                  <a:pt x="45" y="19"/>
                  <a:pt x="47" y="19"/>
                  <a:pt x="49" y="19"/>
                </a:cubicBezTo>
                <a:cubicBezTo>
                  <a:pt x="49" y="18"/>
                  <a:pt x="49" y="18"/>
                  <a:pt x="49" y="18"/>
                </a:cubicBezTo>
                <a:cubicBezTo>
                  <a:pt x="51" y="18"/>
                  <a:pt x="51" y="18"/>
                  <a:pt x="51" y="18"/>
                </a:cubicBezTo>
                <a:cubicBezTo>
                  <a:pt x="51" y="19"/>
                  <a:pt x="51" y="19"/>
                  <a:pt x="51" y="19"/>
                </a:cubicBezTo>
                <a:cubicBezTo>
                  <a:pt x="53" y="19"/>
                  <a:pt x="55" y="19"/>
                  <a:pt x="57" y="20"/>
                </a:cubicBezTo>
                <a:close/>
                <a:moveTo>
                  <a:pt x="65" y="22"/>
                </a:moveTo>
                <a:cubicBezTo>
                  <a:pt x="65" y="23"/>
                  <a:pt x="65" y="23"/>
                  <a:pt x="65" y="23"/>
                </a:cubicBezTo>
                <a:cubicBezTo>
                  <a:pt x="67" y="24"/>
                  <a:pt x="68" y="25"/>
                  <a:pt x="70" y="27"/>
                </a:cubicBezTo>
                <a:cubicBezTo>
                  <a:pt x="70" y="26"/>
                  <a:pt x="70" y="26"/>
                  <a:pt x="70" y="26"/>
                </a:cubicBezTo>
                <a:cubicBezTo>
                  <a:pt x="71" y="28"/>
                  <a:pt x="71" y="28"/>
                  <a:pt x="71" y="28"/>
                </a:cubicBezTo>
                <a:cubicBezTo>
                  <a:pt x="71" y="28"/>
                  <a:pt x="71" y="28"/>
                  <a:pt x="71" y="28"/>
                </a:cubicBezTo>
                <a:cubicBezTo>
                  <a:pt x="73" y="30"/>
                  <a:pt x="74" y="31"/>
                  <a:pt x="75" y="33"/>
                </a:cubicBezTo>
                <a:cubicBezTo>
                  <a:pt x="76" y="32"/>
                  <a:pt x="76" y="32"/>
                  <a:pt x="76" y="32"/>
                </a:cubicBezTo>
                <a:cubicBezTo>
                  <a:pt x="75" y="30"/>
                  <a:pt x="73" y="28"/>
                  <a:pt x="71" y="26"/>
                </a:cubicBezTo>
                <a:cubicBezTo>
                  <a:pt x="70" y="25"/>
                  <a:pt x="68" y="23"/>
                  <a:pt x="65" y="22"/>
                </a:cubicBezTo>
                <a:close/>
                <a:moveTo>
                  <a:pt x="64" y="24"/>
                </a:moveTo>
                <a:cubicBezTo>
                  <a:pt x="63" y="26"/>
                  <a:pt x="63" y="26"/>
                  <a:pt x="63" y="26"/>
                </a:cubicBezTo>
                <a:cubicBezTo>
                  <a:pt x="65" y="27"/>
                  <a:pt x="66" y="28"/>
                  <a:pt x="67" y="29"/>
                </a:cubicBezTo>
                <a:cubicBezTo>
                  <a:pt x="69" y="28"/>
                  <a:pt x="69" y="28"/>
                  <a:pt x="69" y="28"/>
                </a:cubicBezTo>
                <a:cubicBezTo>
                  <a:pt x="67" y="26"/>
                  <a:pt x="66" y="25"/>
                  <a:pt x="64" y="24"/>
                </a:cubicBezTo>
                <a:close/>
                <a:moveTo>
                  <a:pt x="76" y="33"/>
                </a:moveTo>
                <a:cubicBezTo>
                  <a:pt x="75" y="34"/>
                  <a:pt x="75" y="34"/>
                  <a:pt x="75" y="34"/>
                </a:cubicBezTo>
                <a:cubicBezTo>
                  <a:pt x="76" y="36"/>
                  <a:pt x="77" y="38"/>
                  <a:pt x="78" y="40"/>
                </a:cubicBezTo>
                <a:cubicBezTo>
                  <a:pt x="79" y="40"/>
                  <a:pt x="79" y="40"/>
                  <a:pt x="79" y="40"/>
                </a:cubicBezTo>
                <a:cubicBezTo>
                  <a:pt x="79" y="37"/>
                  <a:pt x="78" y="35"/>
                  <a:pt x="76" y="33"/>
                </a:cubicBezTo>
                <a:close/>
                <a:moveTo>
                  <a:pt x="74" y="34"/>
                </a:moveTo>
                <a:cubicBezTo>
                  <a:pt x="72" y="35"/>
                  <a:pt x="72" y="35"/>
                  <a:pt x="72" y="35"/>
                </a:cubicBezTo>
                <a:cubicBezTo>
                  <a:pt x="73" y="37"/>
                  <a:pt x="74" y="39"/>
                  <a:pt x="74" y="41"/>
                </a:cubicBezTo>
                <a:cubicBezTo>
                  <a:pt x="77" y="40"/>
                  <a:pt x="77" y="40"/>
                  <a:pt x="77" y="40"/>
                </a:cubicBezTo>
                <a:cubicBezTo>
                  <a:pt x="76" y="38"/>
                  <a:pt x="75" y="36"/>
                  <a:pt x="74" y="34"/>
                </a:cubicBezTo>
                <a:close/>
                <a:moveTo>
                  <a:pt x="72" y="35"/>
                </a:moveTo>
                <a:cubicBezTo>
                  <a:pt x="74" y="34"/>
                  <a:pt x="74" y="34"/>
                  <a:pt x="74" y="34"/>
                </a:cubicBezTo>
                <a:cubicBezTo>
                  <a:pt x="73" y="32"/>
                  <a:pt x="72" y="30"/>
                  <a:pt x="70" y="29"/>
                </a:cubicBezTo>
                <a:cubicBezTo>
                  <a:pt x="69" y="31"/>
                  <a:pt x="69" y="31"/>
                  <a:pt x="69" y="31"/>
                </a:cubicBezTo>
                <a:cubicBezTo>
                  <a:pt x="70" y="32"/>
                  <a:pt x="71" y="33"/>
                  <a:pt x="72" y="35"/>
                </a:cubicBezTo>
                <a:close/>
                <a:moveTo>
                  <a:pt x="79" y="40"/>
                </a:moveTo>
                <a:cubicBezTo>
                  <a:pt x="78" y="41"/>
                  <a:pt x="78" y="41"/>
                  <a:pt x="78" y="41"/>
                </a:cubicBezTo>
                <a:cubicBezTo>
                  <a:pt x="79" y="43"/>
                  <a:pt x="79" y="45"/>
                  <a:pt x="79" y="47"/>
                </a:cubicBezTo>
                <a:cubicBezTo>
                  <a:pt x="79" y="47"/>
                  <a:pt x="79" y="47"/>
                  <a:pt x="79" y="47"/>
                </a:cubicBezTo>
                <a:cubicBezTo>
                  <a:pt x="79" y="49"/>
                  <a:pt x="79" y="49"/>
                  <a:pt x="79" y="49"/>
                </a:cubicBezTo>
                <a:cubicBezTo>
                  <a:pt x="79" y="49"/>
                  <a:pt x="79" y="49"/>
                  <a:pt x="79" y="49"/>
                </a:cubicBezTo>
                <a:cubicBezTo>
                  <a:pt x="79" y="51"/>
                  <a:pt x="79" y="53"/>
                  <a:pt x="78" y="55"/>
                </a:cubicBezTo>
                <a:cubicBezTo>
                  <a:pt x="79" y="55"/>
                  <a:pt x="79" y="55"/>
                  <a:pt x="79" y="55"/>
                </a:cubicBezTo>
                <a:cubicBezTo>
                  <a:pt x="80" y="53"/>
                  <a:pt x="80" y="50"/>
                  <a:pt x="80" y="48"/>
                </a:cubicBezTo>
                <a:cubicBezTo>
                  <a:pt x="80" y="45"/>
                  <a:pt x="80" y="43"/>
                  <a:pt x="79" y="40"/>
                </a:cubicBezTo>
                <a:close/>
                <a:moveTo>
                  <a:pt x="77" y="41"/>
                </a:moveTo>
                <a:cubicBezTo>
                  <a:pt x="75" y="42"/>
                  <a:pt x="75" y="42"/>
                  <a:pt x="75" y="42"/>
                </a:cubicBezTo>
                <a:cubicBezTo>
                  <a:pt x="75" y="43"/>
                  <a:pt x="75" y="45"/>
                  <a:pt x="75" y="47"/>
                </a:cubicBezTo>
                <a:cubicBezTo>
                  <a:pt x="78" y="47"/>
                  <a:pt x="78" y="47"/>
                  <a:pt x="78" y="47"/>
                </a:cubicBezTo>
                <a:cubicBezTo>
                  <a:pt x="78" y="45"/>
                  <a:pt x="77" y="43"/>
                  <a:pt x="77" y="41"/>
                </a:cubicBezTo>
                <a:close/>
                <a:moveTo>
                  <a:pt x="79" y="56"/>
                </a:moveTo>
                <a:cubicBezTo>
                  <a:pt x="78" y="56"/>
                  <a:pt x="78" y="56"/>
                  <a:pt x="78" y="56"/>
                </a:cubicBezTo>
                <a:cubicBezTo>
                  <a:pt x="77" y="58"/>
                  <a:pt x="76" y="60"/>
                  <a:pt x="75" y="62"/>
                </a:cubicBezTo>
                <a:cubicBezTo>
                  <a:pt x="76" y="63"/>
                  <a:pt x="76" y="63"/>
                  <a:pt x="76" y="63"/>
                </a:cubicBezTo>
                <a:cubicBezTo>
                  <a:pt x="78" y="61"/>
                  <a:pt x="79" y="58"/>
                  <a:pt x="79" y="56"/>
                </a:cubicBezTo>
                <a:close/>
                <a:moveTo>
                  <a:pt x="77" y="55"/>
                </a:moveTo>
                <a:cubicBezTo>
                  <a:pt x="74" y="55"/>
                  <a:pt x="74" y="55"/>
                  <a:pt x="74" y="55"/>
                </a:cubicBezTo>
                <a:cubicBezTo>
                  <a:pt x="74" y="57"/>
                  <a:pt x="73" y="59"/>
                  <a:pt x="72" y="60"/>
                </a:cubicBezTo>
                <a:cubicBezTo>
                  <a:pt x="74" y="61"/>
                  <a:pt x="74" y="61"/>
                  <a:pt x="74" y="61"/>
                </a:cubicBezTo>
                <a:cubicBezTo>
                  <a:pt x="75" y="59"/>
                  <a:pt x="76" y="58"/>
                  <a:pt x="77" y="55"/>
                </a:cubicBezTo>
                <a:close/>
                <a:moveTo>
                  <a:pt x="75" y="54"/>
                </a:moveTo>
                <a:cubicBezTo>
                  <a:pt x="77" y="55"/>
                  <a:pt x="77" y="55"/>
                  <a:pt x="77" y="55"/>
                </a:cubicBezTo>
                <a:cubicBezTo>
                  <a:pt x="77" y="53"/>
                  <a:pt x="78" y="51"/>
                  <a:pt x="78" y="49"/>
                </a:cubicBezTo>
                <a:cubicBezTo>
                  <a:pt x="75" y="49"/>
                  <a:pt x="75" y="49"/>
                  <a:pt x="75" y="49"/>
                </a:cubicBezTo>
                <a:cubicBezTo>
                  <a:pt x="75" y="51"/>
                  <a:pt x="75" y="52"/>
                  <a:pt x="75" y="54"/>
                </a:cubicBezTo>
                <a:close/>
                <a:moveTo>
                  <a:pt x="76" y="63"/>
                </a:moveTo>
                <a:cubicBezTo>
                  <a:pt x="75" y="63"/>
                  <a:pt x="75" y="63"/>
                  <a:pt x="75" y="63"/>
                </a:cubicBezTo>
                <a:cubicBezTo>
                  <a:pt x="74" y="65"/>
                  <a:pt x="73" y="66"/>
                  <a:pt x="71" y="68"/>
                </a:cubicBezTo>
                <a:cubicBezTo>
                  <a:pt x="71" y="68"/>
                  <a:pt x="71" y="68"/>
                  <a:pt x="71" y="68"/>
                </a:cubicBezTo>
                <a:cubicBezTo>
                  <a:pt x="70" y="69"/>
                  <a:pt x="70" y="69"/>
                  <a:pt x="70" y="69"/>
                </a:cubicBezTo>
                <a:cubicBezTo>
                  <a:pt x="70" y="69"/>
                  <a:pt x="70" y="69"/>
                  <a:pt x="70" y="69"/>
                </a:cubicBezTo>
                <a:cubicBezTo>
                  <a:pt x="68" y="71"/>
                  <a:pt x="67" y="72"/>
                  <a:pt x="65" y="73"/>
                </a:cubicBezTo>
                <a:cubicBezTo>
                  <a:pt x="65" y="74"/>
                  <a:pt x="65" y="74"/>
                  <a:pt x="65" y="74"/>
                </a:cubicBezTo>
                <a:cubicBezTo>
                  <a:pt x="68" y="73"/>
                  <a:pt x="70" y="71"/>
                  <a:pt x="71" y="69"/>
                </a:cubicBezTo>
                <a:cubicBezTo>
                  <a:pt x="73" y="68"/>
                  <a:pt x="75" y="66"/>
                  <a:pt x="76" y="63"/>
                </a:cubicBezTo>
                <a:close/>
                <a:moveTo>
                  <a:pt x="74" y="62"/>
                </a:moveTo>
                <a:cubicBezTo>
                  <a:pt x="72" y="61"/>
                  <a:pt x="72" y="61"/>
                  <a:pt x="72" y="61"/>
                </a:cubicBezTo>
                <a:cubicBezTo>
                  <a:pt x="71" y="62"/>
                  <a:pt x="70" y="64"/>
                  <a:pt x="69" y="65"/>
                </a:cubicBezTo>
                <a:cubicBezTo>
                  <a:pt x="70" y="67"/>
                  <a:pt x="70" y="67"/>
                  <a:pt x="70" y="67"/>
                </a:cubicBezTo>
                <a:cubicBezTo>
                  <a:pt x="72" y="65"/>
                  <a:pt x="73" y="64"/>
                  <a:pt x="74" y="62"/>
                </a:cubicBezTo>
                <a:close/>
                <a:moveTo>
                  <a:pt x="65" y="74"/>
                </a:moveTo>
                <a:cubicBezTo>
                  <a:pt x="64" y="73"/>
                  <a:pt x="64" y="73"/>
                  <a:pt x="64" y="73"/>
                </a:cubicBezTo>
                <a:cubicBezTo>
                  <a:pt x="62" y="74"/>
                  <a:pt x="60" y="75"/>
                  <a:pt x="58" y="76"/>
                </a:cubicBezTo>
                <a:cubicBezTo>
                  <a:pt x="58" y="77"/>
                  <a:pt x="58" y="77"/>
                  <a:pt x="58" y="77"/>
                </a:cubicBezTo>
                <a:cubicBezTo>
                  <a:pt x="61" y="76"/>
                  <a:pt x="63" y="76"/>
                  <a:pt x="65" y="74"/>
                </a:cubicBezTo>
                <a:close/>
                <a:moveTo>
                  <a:pt x="63" y="72"/>
                </a:moveTo>
                <a:cubicBezTo>
                  <a:pt x="62" y="70"/>
                  <a:pt x="62" y="70"/>
                  <a:pt x="62" y="70"/>
                </a:cubicBezTo>
                <a:cubicBezTo>
                  <a:pt x="61" y="71"/>
                  <a:pt x="59" y="72"/>
                  <a:pt x="57" y="72"/>
                </a:cubicBezTo>
                <a:cubicBezTo>
                  <a:pt x="58" y="75"/>
                  <a:pt x="58" y="75"/>
                  <a:pt x="58" y="75"/>
                </a:cubicBezTo>
                <a:cubicBezTo>
                  <a:pt x="60" y="74"/>
                  <a:pt x="62" y="73"/>
                  <a:pt x="63" y="72"/>
                </a:cubicBezTo>
                <a:close/>
                <a:moveTo>
                  <a:pt x="63" y="70"/>
                </a:moveTo>
                <a:cubicBezTo>
                  <a:pt x="64" y="72"/>
                  <a:pt x="64" y="72"/>
                  <a:pt x="64" y="72"/>
                </a:cubicBezTo>
                <a:cubicBezTo>
                  <a:pt x="66" y="71"/>
                  <a:pt x="67" y="69"/>
                  <a:pt x="69" y="68"/>
                </a:cubicBezTo>
                <a:cubicBezTo>
                  <a:pt x="67" y="67"/>
                  <a:pt x="67" y="67"/>
                  <a:pt x="67" y="67"/>
                </a:cubicBezTo>
                <a:cubicBezTo>
                  <a:pt x="66" y="68"/>
                  <a:pt x="65" y="69"/>
                  <a:pt x="63" y="70"/>
                </a:cubicBezTo>
                <a:close/>
                <a:moveTo>
                  <a:pt x="57" y="77"/>
                </a:moveTo>
                <a:cubicBezTo>
                  <a:pt x="57" y="76"/>
                  <a:pt x="57" y="76"/>
                  <a:pt x="57" y="76"/>
                </a:cubicBezTo>
                <a:cubicBezTo>
                  <a:pt x="55" y="77"/>
                  <a:pt x="53" y="77"/>
                  <a:pt x="51" y="77"/>
                </a:cubicBezTo>
                <a:cubicBezTo>
                  <a:pt x="51" y="77"/>
                  <a:pt x="51" y="77"/>
                  <a:pt x="51" y="77"/>
                </a:cubicBezTo>
                <a:cubicBezTo>
                  <a:pt x="49" y="77"/>
                  <a:pt x="49" y="77"/>
                  <a:pt x="49" y="77"/>
                </a:cubicBezTo>
                <a:cubicBezTo>
                  <a:pt x="49" y="77"/>
                  <a:pt x="49" y="77"/>
                  <a:pt x="49" y="77"/>
                </a:cubicBezTo>
                <a:cubicBezTo>
                  <a:pt x="47" y="77"/>
                  <a:pt x="45" y="77"/>
                  <a:pt x="43" y="76"/>
                </a:cubicBezTo>
                <a:cubicBezTo>
                  <a:pt x="42" y="77"/>
                  <a:pt x="42" y="77"/>
                  <a:pt x="42" y="77"/>
                </a:cubicBezTo>
                <a:cubicBezTo>
                  <a:pt x="45" y="78"/>
                  <a:pt x="47" y="78"/>
                  <a:pt x="50" y="78"/>
                </a:cubicBezTo>
                <a:cubicBezTo>
                  <a:pt x="52" y="78"/>
                  <a:pt x="55" y="78"/>
                  <a:pt x="57" y="77"/>
                </a:cubicBezTo>
                <a:close/>
                <a:moveTo>
                  <a:pt x="57" y="75"/>
                </a:moveTo>
                <a:cubicBezTo>
                  <a:pt x="56" y="73"/>
                  <a:pt x="56" y="73"/>
                  <a:pt x="56" y="73"/>
                </a:cubicBezTo>
                <a:cubicBezTo>
                  <a:pt x="54" y="73"/>
                  <a:pt x="53" y="73"/>
                  <a:pt x="51" y="73"/>
                </a:cubicBezTo>
                <a:cubicBezTo>
                  <a:pt x="51" y="76"/>
                  <a:pt x="51" y="76"/>
                  <a:pt x="51" y="76"/>
                </a:cubicBezTo>
                <a:cubicBezTo>
                  <a:pt x="53" y="75"/>
                  <a:pt x="55" y="75"/>
                  <a:pt x="57" y="75"/>
                </a:cubicBezTo>
                <a:close/>
                <a:moveTo>
                  <a:pt x="42" y="77"/>
                </a:moveTo>
                <a:cubicBezTo>
                  <a:pt x="42" y="76"/>
                  <a:pt x="42" y="76"/>
                  <a:pt x="42" y="76"/>
                </a:cubicBezTo>
                <a:cubicBezTo>
                  <a:pt x="40" y="75"/>
                  <a:pt x="38" y="74"/>
                  <a:pt x="36" y="73"/>
                </a:cubicBezTo>
                <a:cubicBezTo>
                  <a:pt x="35" y="74"/>
                  <a:pt x="35" y="74"/>
                  <a:pt x="35" y="74"/>
                </a:cubicBezTo>
                <a:cubicBezTo>
                  <a:pt x="37" y="76"/>
                  <a:pt x="39" y="76"/>
                  <a:pt x="42" y="77"/>
                </a:cubicBezTo>
                <a:close/>
                <a:moveTo>
                  <a:pt x="42" y="75"/>
                </a:moveTo>
                <a:cubicBezTo>
                  <a:pt x="43" y="72"/>
                  <a:pt x="43" y="72"/>
                  <a:pt x="43" y="72"/>
                </a:cubicBezTo>
                <a:cubicBezTo>
                  <a:pt x="41" y="72"/>
                  <a:pt x="39" y="71"/>
                  <a:pt x="38" y="70"/>
                </a:cubicBezTo>
                <a:cubicBezTo>
                  <a:pt x="36" y="72"/>
                  <a:pt x="36" y="72"/>
                  <a:pt x="36" y="72"/>
                </a:cubicBezTo>
                <a:cubicBezTo>
                  <a:pt x="38" y="73"/>
                  <a:pt x="40" y="74"/>
                  <a:pt x="42" y="75"/>
                </a:cubicBezTo>
                <a:close/>
                <a:moveTo>
                  <a:pt x="44" y="73"/>
                </a:moveTo>
                <a:cubicBezTo>
                  <a:pt x="43" y="75"/>
                  <a:pt x="43" y="75"/>
                  <a:pt x="43" y="75"/>
                </a:cubicBezTo>
                <a:cubicBezTo>
                  <a:pt x="45" y="75"/>
                  <a:pt x="47" y="75"/>
                  <a:pt x="49" y="76"/>
                </a:cubicBezTo>
                <a:cubicBezTo>
                  <a:pt x="49" y="73"/>
                  <a:pt x="49" y="73"/>
                  <a:pt x="49" y="73"/>
                </a:cubicBezTo>
                <a:cubicBezTo>
                  <a:pt x="47" y="73"/>
                  <a:pt x="45" y="73"/>
                  <a:pt x="44" y="73"/>
                </a:cubicBezTo>
                <a:close/>
                <a:moveTo>
                  <a:pt x="34" y="74"/>
                </a:moveTo>
                <a:cubicBezTo>
                  <a:pt x="35" y="73"/>
                  <a:pt x="35" y="73"/>
                  <a:pt x="35" y="73"/>
                </a:cubicBezTo>
                <a:cubicBezTo>
                  <a:pt x="33" y="72"/>
                  <a:pt x="32" y="71"/>
                  <a:pt x="30" y="69"/>
                </a:cubicBezTo>
                <a:cubicBezTo>
                  <a:pt x="30" y="69"/>
                  <a:pt x="30" y="69"/>
                  <a:pt x="30" y="69"/>
                </a:cubicBezTo>
                <a:cubicBezTo>
                  <a:pt x="28" y="68"/>
                  <a:pt x="28" y="68"/>
                  <a:pt x="28" y="68"/>
                </a:cubicBezTo>
                <a:cubicBezTo>
                  <a:pt x="29" y="68"/>
                  <a:pt x="29" y="68"/>
                  <a:pt x="29" y="68"/>
                </a:cubicBezTo>
                <a:cubicBezTo>
                  <a:pt x="27" y="66"/>
                  <a:pt x="26" y="65"/>
                  <a:pt x="25" y="63"/>
                </a:cubicBezTo>
                <a:cubicBezTo>
                  <a:pt x="24" y="63"/>
                  <a:pt x="24" y="63"/>
                  <a:pt x="24" y="63"/>
                </a:cubicBezTo>
                <a:cubicBezTo>
                  <a:pt x="25" y="66"/>
                  <a:pt x="27" y="68"/>
                  <a:pt x="28" y="69"/>
                </a:cubicBezTo>
                <a:cubicBezTo>
                  <a:pt x="30" y="71"/>
                  <a:pt x="32" y="73"/>
                  <a:pt x="34" y="74"/>
                </a:cubicBezTo>
                <a:close/>
                <a:moveTo>
                  <a:pt x="36" y="72"/>
                </a:moveTo>
                <a:cubicBezTo>
                  <a:pt x="37" y="70"/>
                  <a:pt x="37" y="70"/>
                  <a:pt x="37" y="70"/>
                </a:cubicBezTo>
                <a:cubicBezTo>
                  <a:pt x="35" y="69"/>
                  <a:pt x="34" y="68"/>
                  <a:pt x="33" y="67"/>
                </a:cubicBezTo>
                <a:cubicBezTo>
                  <a:pt x="31" y="68"/>
                  <a:pt x="31" y="68"/>
                  <a:pt x="31" y="68"/>
                </a:cubicBezTo>
                <a:cubicBezTo>
                  <a:pt x="32" y="69"/>
                  <a:pt x="34" y="71"/>
                  <a:pt x="36" y="72"/>
                </a:cubicBezTo>
                <a:close/>
                <a:moveTo>
                  <a:pt x="23" y="63"/>
                </a:moveTo>
                <a:cubicBezTo>
                  <a:pt x="25" y="62"/>
                  <a:pt x="25" y="62"/>
                  <a:pt x="25" y="62"/>
                </a:cubicBezTo>
                <a:cubicBezTo>
                  <a:pt x="23" y="60"/>
                  <a:pt x="23" y="58"/>
                  <a:pt x="22" y="56"/>
                </a:cubicBezTo>
                <a:cubicBezTo>
                  <a:pt x="21" y="56"/>
                  <a:pt x="21" y="56"/>
                  <a:pt x="21" y="56"/>
                </a:cubicBezTo>
                <a:cubicBezTo>
                  <a:pt x="21" y="58"/>
                  <a:pt x="22" y="61"/>
                  <a:pt x="23" y="63"/>
                </a:cubicBezTo>
                <a:close/>
                <a:moveTo>
                  <a:pt x="26" y="61"/>
                </a:moveTo>
                <a:cubicBezTo>
                  <a:pt x="28" y="60"/>
                  <a:pt x="28" y="60"/>
                  <a:pt x="28" y="60"/>
                </a:cubicBezTo>
                <a:cubicBezTo>
                  <a:pt x="27" y="59"/>
                  <a:pt x="26" y="57"/>
                  <a:pt x="25" y="55"/>
                </a:cubicBezTo>
                <a:cubicBezTo>
                  <a:pt x="23" y="55"/>
                  <a:pt x="23" y="55"/>
                  <a:pt x="23" y="55"/>
                </a:cubicBezTo>
                <a:cubicBezTo>
                  <a:pt x="24" y="58"/>
                  <a:pt x="25" y="59"/>
                  <a:pt x="26" y="61"/>
                </a:cubicBezTo>
                <a:close/>
                <a:moveTo>
                  <a:pt x="28" y="61"/>
                </a:moveTo>
                <a:cubicBezTo>
                  <a:pt x="26" y="62"/>
                  <a:pt x="26" y="62"/>
                  <a:pt x="26" y="62"/>
                </a:cubicBezTo>
                <a:cubicBezTo>
                  <a:pt x="27" y="64"/>
                  <a:pt x="28" y="65"/>
                  <a:pt x="30" y="67"/>
                </a:cubicBezTo>
                <a:cubicBezTo>
                  <a:pt x="31" y="65"/>
                  <a:pt x="31" y="65"/>
                  <a:pt x="31" y="65"/>
                </a:cubicBezTo>
                <a:cubicBezTo>
                  <a:pt x="30" y="64"/>
                  <a:pt x="29" y="62"/>
                  <a:pt x="28" y="61"/>
                </a:cubicBezTo>
                <a:close/>
                <a:moveTo>
                  <a:pt x="20" y="55"/>
                </a:moveTo>
                <a:cubicBezTo>
                  <a:pt x="22" y="55"/>
                  <a:pt x="22" y="55"/>
                  <a:pt x="22" y="55"/>
                </a:cubicBezTo>
                <a:cubicBezTo>
                  <a:pt x="21" y="53"/>
                  <a:pt x="21" y="51"/>
                  <a:pt x="21" y="49"/>
                </a:cubicBezTo>
                <a:cubicBezTo>
                  <a:pt x="20" y="49"/>
                  <a:pt x="20" y="49"/>
                  <a:pt x="20" y="49"/>
                </a:cubicBezTo>
                <a:cubicBezTo>
                  <a:pt x="20" y="47"/>
                  <a:pt x="20" y="47"/>
                  <a:pt x="20" y="47"/>
                </a:cubicBezTo>
                <a:cubicBezTo>
                  <a:pt x="21" y="47"/>
                  <a:pt x="21" y="47"/>
                  <a:pt x="21" y="47"/>
                </a:cubicBezTo>
                <a:cubicBezTo>
                  <a:pt x="21" y="45"/>
                  <a:pt x="21" y="43"/>
                  <a:pt x="22" y="41"/>
                </a:cubicBezTo>
                <a:cubicBezTo>
                  <a:pt x="20" y="40"/>
                  <a:pt x="20" y="40"/>
                  <a:pt x="20" y="40"/>
                </a:cubicBezTo>
                <a:cubicBezTo>
                  <a:pt x="20" y="43"/>
                  <a:pt x="20" y="45"/>
                  <a:pt x="20" y="48"/>
                </a:cubicBezTo>
                <a:cubicBezTo>
                  <a:pt x="20" y="50"/>
                  <a:pt x="20" y="53"/>
                  <a:pt x="20" y="55"/>
                </a:cubicBezTo>
                <a:close/>
                <a:moveTo>
                  <a:pt x="23" y="55"/>
                </a:moveTo>
                <a:cubicBezTo>
                  <a:pt x="25" y="54"/>
                  <a:pt x="25" y="54"/>
                  <a:pt x="25" y="54"/>
                </a:cubicBezTo>
                <a:cubicBezTo>
                  <a:pt x="25" y="52"/>
                  <a:pt x="25" y="51"/>
                  <a:pt x="24" y="49"/>
                </a:cubicBezTo>
                <a:cubicBezTo>
                  <a:pt x="22" y="49"/>
                  <a:pt x="22" y="49"/>
                  <a:pt x="22" y="49"/>
                </a:cubicBezTo>
                <a:cubicBezTo>
                  <a:pt x="22" y="51"/>
                  <a:pt x="23" y="53"/>
                  <a:pt x="23" y="55"/>
                </a:cubicBezTo>
                <a:close/>
                <a:moveTo>
                  <a:pt x="21" y="40"/>
                </a:moveTo>
                <a:cubicBezTo>
                  <a:pt x="22" y="40"/>
                  <a:pt x="22" y="40"/>
                  <a:pt x="22" y="40"/>
                </a:cubicBezTo>
                <a:cubicBezTo>
                  <a:pt x="23" y="38"/>
                  <a:pt x="23" y="36"/>
                  <a:pt x="25" y="34"/>
                </a:cubicBezTo>
                <a:cubicBezTo>
                  <a:pt x="23" y="33"/>
                  <a:pt x="23" y="33"/>
                  <a:pt x="23" y="33"/>
                </a:cubicBezTo>
                <a:cubicBezTo>
                  <a:pt x="22" y="35"/>
                  <a:pt x="21" y="37"/>
                  <a:pt x="21" y="40"/>
                </a:cubicBezTo>
                <a:close/>
                <a:moveTo>
                  <a:pt x="23" y="40"/>
                </a:moveTo>
                <a:cubicBezTo>
                  <a:pt x="25" y="41"/>
                  <a:pt x="25" y="41"/>
                  <a:pt x="25" y="41"/>
                </a:cubicBezTo>
                <a:cubicBezTo>
                  <a:pt x="26" y="39"/>
                  <a:pt x="27" y="37"/>
                  <a:pt x="28" y="35"/>
                </a:cubicBezTo>
                <a:cubicBezTo>
                  <a:pt x="26" y="34"/>
                  <a:pt x="26" y="34"/>
                  <a:pt x="26" y="34"/>
                </a:cubicBezTo>
                <a:cubicBezTo>
                  <a:pt x="25" y="36"/>
                  <a:pt x="24" y="38"/>
                  <a:pt x="23" y="40"/>
                </a:cubicBezTo>
                <a:close/>
                <a:moveTo>
                  <a:pt x="25" y="42"/>
                </a:moveTo>
                <a:cubicBezTo>
                  <a:pt x="23" y="41"/>
                  <a:pt x="23" y="41"/>
                  <a:pt x="23" y="41"/>
                </a:cubicBezTo>
                <a:cubicBezTo>
                  <a:pt x="23" y="43"/>
                  <a:pt x="22" y="45"/>
                  <a:pt x="22" y="47"/>
                </a:cubicBezTo>
                <a:cubicBezTo>
                  <a:pt x="24" y="47"/>
                  <a:pt x="24" y="47"/>
                  <a:pt x="24" y="47"/>
                </a:cubicBezTo>
                <a:cubicBezTo>
                  <a:pt x="25" y="45"/>
                  <a:pt x="25" y="43"/>
                  <a:pt x="25" y="42"/>
                </a:cubicBezTo>
                <a:close/>
                <a:moveTo>
                  <a:pt x="24" y="32"/>
                </a:moveTo>
                <a:cubicBezTo>
                  <a:pt x="25" y="33"/>
                  <a:pt x="25" y="33"/>
                  <a:pt x="25" y="33"/>
                </a:cubicBezTo>
                <a:cubicBezTo>
                  <a:pt x="26" y="31"/>
                  <a:pt x="27" y="30"/>
                  <a:pt x="29" y="28"/>
                </a:cubicBezTo>
                <a:cubicBezTo>
                  <a:pt x="28" y="28"/>
                  <a:pt x="28" y="28"/>
                  <a:pt x="28" y="28"/>
                </a:cubicBezTo>
                <a:cubicBezTo>
                  <a:pt x="30" y="26"/>
                  <a:pt x="30" y="26"/>
                  <a:pt x="30" y="26"/>
                </a:cubicBezTo>
                <a:cubicBezTo>
                  <a:pt x="30" y="27"/>
                  <a:pt x="30" y="27"/>
                  <a:pt x="30" y="27"/>
                </a:cubicBezTo>
                <a:cubicBezTo>
                  <a:pt x="32" y="25"/>
                  <a:pt x="33" y="24"/>
                  <a:pt x="35" y="23"/>
                </a:cubicBezTo>
                <a:cubicBezTo>
                  <a:pt x="34" y="22"/>
                  <a:pt x="34" y="22"/>
                  <a:pt x="34" y="22"/>
                </a:cubicBezTo>
                <a:cubicBezTo>
                  <a:pt x="32" y="23"/>
                  <a:pt x="30" y="25"/>
                  <a:pt x="28" y="26"/>
                </a:cubicBezTo>
                <a:cubicBezTo>
                  <a:pt x="27" y="28"/>
                  <a:pt x="25" y="30"/>
                  <a:pt x="24" y="32"/>
                </a:cubicBezTo>
                <a:close/>
                <a:moveTo>
                  <a:pt x="26" y="34"/>
                </a:moveTo>
                <a:cubicBezTo>
                  <a:pt x="28" y="35"/>
                  <a:pt x="28" y="35"/>
                  <a:pt x="28" y="35"/>
                </a:cubicBezTo>
                <a:cubicBezTo>
                  <a:pt x="29" y="33"/>
                  <a:pt x="30" y="32"/>
                  <a:pt x="31" y="31"/>
                </a:cubicBezTo>
                <a:cubicBezTo>
                  <a:pt x="30" y="29"/>
                  <a:pt x="30" y="29"/>
                  <a:pt x="30" y="29"/>
                </a:cubicBezTo>
                <a:cubicBezTo>
                  <a:pt x="28" y="30"/>
                  <a:pt x="27" y="32"/>
                  <a:pt x="26" y="34"/>
                </a:cubicBezTo>
                <a:close/>
                <a:moveTo>
                  <a:pt x="35" y="21"/>
                </a:moveTo>
                <a:cubicBezTo>
                  <a:pt x="36" y="22"/>
                  <a:pt x="36" y="22"/>
                  <a:pt x="36" y="22"/>
                </a:cubicBezTo>
                <a:cubicBezTo>
                  <a:pt x="38" y="21"/>
                  <a:pt x="40" y="21"/>
                  <a:pt x="42" y="20"/>
                </a:cubicBezTo>
                <a:cubicBezTo>
                  <a:pt x="42" y="19"/>
                  <a:pt x="42" y="19"/>
                  <a:pt x="42" y="19"/>
                </a:cubicBezTo>
                <a:cubicBezTo>
                  <a:pt x="39" y="19"/>
                  <a:pt x="37" y="20"/>
                  <a:pt x="35" y="21"/>
                </a:cubicBezTo>
                <a:close/>
                <a:moveTo>
                  <a:pt x="36" y="24"/>
                </a:moveTo>
                <a:cubicBezTo>
                  <a:pt x="38" y="26"/>
                  <a:pt x="38" y="26"/>
                  <a:pt x="38" y="26"/>
                </a:cubicBezTo>
                <a:cubicBezTo>
                  <a:pt x="39" y="25"/>
                  <a:pt x="41" y="24"/>
                  <a:pt x="43" y="23"/>
                </a:cubicBezTo>
                <a:cubicBezTo>
                  <a:pt x="42" y="21"/>
                  <a:pt x="42" y="21"/>
                  <a:pt x="42" y="21"/>
                </a:cubicBezTo>
                <a:cubicBezTo>
                  <a:pt x="40" y="22"/>
                  <a:pt x="38" y="23"/>
                  <a:pt x="36" y="24"/>
                </a:cubicBezTo>
                <a:close/>
                <a:moveTo>
                  <a:pt x="37" y="26"/>
                </a:moveTo>
                <a:cubicBezTo>
                  <a:pt x="36" y="24"/>
                  <a:pt x="36" y="24"/>
                  <a:pt x="36" y="24"/>
                </a:cubicBezTo>
                <a:cubicBezTo>
                  <a:pt x="34" y="25"/>
                  <a:pt x="32" y="26"/>
                  <a:pt x="31" y="28"/>
                </a:cubicBezTo>
                <a:cubicBezTo>
                  <a:pt x="33" y="29"/>
                  <a:pt x="33" y="29"/>
                  <a:pt x="33" y="29"/>
                </a:cubicBezTo>
                <a:cubicBezTo>
                  <a:pt x="34" y="28"/>
                  <a:pt x="35" y="27"/>
                  <a:pt x="37" y="26"/>
                </a:cubicBezTo>
                <a:close/>
                <a:moveTo>
                  <a:pt x="43" y="21"/>
                </a:moveTo>
                <a:cubicBezTo>
                  <a:pt x="44" y="23"/>
                  <a:pt x="44" y="23"/>
                  <a:pt x="44" y="23"/>
                </a:cubicBezTo>
                <a:cubicBezTo>
                  <a:pt x="45" y="23"/>
                  <a:pt x="47" y="22"/>
                  <a:pt x="49" y="22"/>
                </a:cubicBezTo>
                <a:cubicBezTo>
                  <a:pt x="49" y="20"/>
                  <a:pt x="49" y="20"/>
                  <a:pt x="49" y="20"/>
                </a:cubicBezTo>
                <a:cubicBezTo>
                  <a:pt x="47" y="20"/>
                  <a:pt x="45" y="21"/>
                  <a:pt x="43" y="2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1" name="Freeform 320"/>
          <p:cNvSpPr>
            <a:spLocks noEditPoints="1"/>
          </p:cNvSpPr>
          <p:nvPr/>
        </p:nvSpPr>
        <p:spPr bwMode="auto">
          <a:xfrm>
            <a:off x="9132138" y="1084780"/>
            <a:ext cx="434358" cy="336136"/>
          </a:xfrm>
          <a:custGeom>
            <a:avLst/>
            <a:gdLst>
              <a:gd name="T0" fmla="*/ 17 w 84"/>
              <a:gd name="T1" fmla="*/ 36 h 65"/>
              <a:gd name="T2" fmla="*/ 11 w 84"/>
              <a:gd name="T3" fmla="*/ 59 h 65"/>
              <a:gd name="T4" fmla="*/ 27 w 84"/>
              <a:gd name="T5" fmla="*/ 59 h 65"/>
              <a:gd name="T6" fmla="*/ 41 w 84"/>
              <a:gd name="T7" fmla="*/ 65 h 65"/>
              <a:gd name="T8" fmla="*/ 55 w 84"/>
              <a:gd name="T9" fmla="*/ 59 h 65"/>
              <a:gd name="T10" fmla="*/ 70 w 84"/>
              <a:gd name="T11" fmla="*/ 59 h 65"/>
              <a:gd name="T12" fmla="*/ 65 w 84"/>
              <a:gd name="T13" fmla="*/ 36 h 65"/>
              <a:gd name="T14" fmla="*/ 69 w 84"/>
              <a:gd name="T15" fmla="*/ 36 h 65"/>
              <a:gd name="T16" fmla="*/ 69 w 84"/>
              <a:gd name="T17" fmla="*/ 22 h 65"/>
              <a:gd name="T18" fmla="*/ 78 w 84"/>
              <a:gd name="T19" fmla="*/ 20 h 65"/>
              <a:gd name="T20" fmla="*/ 78 w 84"/>
              <a:gd name="T21" fmla="*/ 27 h 65"/>
              <a:gd name="T22" fmla="*/ 76 w 84"/>
              <a:gd name="T23" fmla="*/ 41 h 65"/>
              <a:gd name="T24" fmla="*/ 83 w 84"/>
              <a:gd name="T25" fmla="*/ 41 h 65"/>
              <a:gd name="T26" fmla="*/ 81 w 84"/>
              <a:gd name="T27" fmla="*/ 27 h 65"/>
              <a:gd name="T28" fmla="*/ 81 w 84"/>
              <a:gd name="T29" fmla="*/ 19 h 65"/>
              <a:gd name="T30" fmla="*/ 84 w 84"/>
              <a:gd name="T31" fmla="*/ 18 h 65"/>
              <a:gd name="T32" fmla="*/ 84 w 84"/>
              <a:gd name="T33" fmla="*/ 12 h 65"/>
              <a:gd name="T34" fmla="*/ 42 w 84"/>
              <a:gd name="T35" fmla="*/ 0 h 65"/>
              <a:gd name="T36" fmla="*/ 0 w 84"/>
              <a:gd name="T37" fmla="*/ 12 h 65"/>
              <a:gd name="T38" fmla="*/ 0 w 84"/>
              <a:gd name="T39" fmla="*/ 18 h 65"/>
              <a:gd name="T40" fmla="*/ 15 w 84"/>
              <a:gd name="T41" fmla="*/ 23 h 65"/>
              <a:gd name="T42" fmla="*/ 15 w 84"/>
              <a:gd name="T43" fmla="*/ 36 h 65"/>
              <a:gd name="T44" fmla="*/ 17 w 84"/>
              <a:gd name="T45" fmla="*/ 36 h 65"/>
              <a:gd name="T46" fmla="*/ 57 w 84"/>
              <a:gd name="T47" fmla="*/ 36 h 65"/>
              <a:gd name="T48" fmla="*/ 58 w 84"/>
              <a:gd name="T49" fmla="*/ 39 h 65"/>
              <a:gd name="T50" fmla="*/ 53 w 84"/>
              <a:gd name="T51" fmla="*/ 53 h 65"/>
              <a:gd name="T52" fmla="*/ 41 w 84"/>
              <a:gd name="T53" fmla="*/ 59 h 65"/>
              <a:gd name="T54" fmla="*/ 30 w 84"/>
              <a:gd name="T55" fmla="*/ 53 h 65"/>
              <a:gd name="T56" fmla="*/ 25 w 84"/>
              <a:gd name="T57" fmla="*/ 39 h 65"/>
              <a:gd name="T58" fmla="*/ 25 w 84"/>
              <a:gd name="T59" fmla="*/ 36 h 65"/>
              <a:gd name="T60" fmla="*/ 57 w 84"/>
              <a:gd name="T6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65">
                <a:moveTo>
                  <a:pt x="17" y="36"/>
                </a:moveTo>
                <a:cubicBezTo>
                  <a:pt x="11" y="59"/>
                  <a:pt x="11" y="59"/>
                  <a:pt x="11" y="59"/>
                </a:cubicBezTo>
                <a:cubicBezTo>
                  <a:pt x="27" y="59"/>
                  <a:pt x="27" y="59"/>
                  <a:pt x="27" y="59"/>
                </a:cubicBezTo>
                <a:cubicBezTo>
                  <a:pt x="31" y="63"/>
                  <a:pt x="36" y="65"/>
                  <a:pt x="41" y="65"/>
                </a:cubicBezTo>
                <a:cubicBezTo>
                  <a:pt x="46" y="65"/>
                  <a:pt x="51" y="63"/>
                  <a:pt x="55" y="59"/>
                </a:cubicBezTo>
                <a:cubicBezTo>
                  <a:pt x="70" y="59"/>
                  <a:pt x="70" y="59"/>
                  <a:pt x="70" y="59"/>
                </a:cubicBezTo>
                <a:cubicBezTo>
                  <a:pt x="65" y="36"/>
                  <a:pt x="65" y="36"/>
                  <a:pt x="65" y="36"/>
                </a:cubicBezTo>
                <a:cubicBezTo>
                  <a:pt x="69" y="36"/>
                  <a:pt x="69" y="36"/>
                  <a:pt x="69" y="36"/>
                </a:cubicBezTo>
                <a:cubicBezTo>
                  <a:pt x="69" y="22"/>
                  <a:pt x="69" y="22"/>
                  <a:pt x="69" y="22"/>
                </a:cubicBezTo>
                <a:cubicBezTo>
                  <a:pt x="78" y="20"/>
                  <a:pt x="78" y="20"/>
                  <a:pt x="78" y="20"/>
                </a:cubicBezTo>
                <a:cubicBezTo>
                  <a:pt x="78" y="27"/>
                  <a:pt x="78" y="27"/>
                  <a:pt x="78" y="27"/>
                </a:cubicBezTo>
                <a:cubicBezTo>
                  <a:pt x="76" y="41"/>
                  <a:pt x="76" y="41"/>
                  <a:pt x="76" y="41"/>
                </a:cubicBezTo>
                <a:cubicBezTo>
                  <a:pt x="83" y="41"/>
                  <a:pt x="83" y="41"/>
                  <a:pt x="83" y="41"/>
                </a:cubicBezTo>
                <a:cubicBezTo>
                  <a:pt x="81" y="27"/>
                  <a:pt x="81" y="27"/>
                  <a:pt x="81" y="27"/>
                </a:cubicBezTo>
                <a:cubicBezTo>
                  <a:pt x="81" y="19"/>
                  <a:pt x="81" y="19"/>
                  <a:pt x="81" y="19"/>
                </a:cubicBezTo>
                <a:cubicBezTo>
                  <a:pt x="84" y="18"/>
                  <a:pt x="84" y="18"/>
                  <a:pt x="84" y="18"/>
                </a:cubicBezTo>
                <a:cubicBezTo>
                  <a:pt x="84" y="12"/>
                  <a:pt x="84" y="12"/>
                  <a:pt x="84" y="12"/>
                </a:cubicBezTo>
                <a:cubicBezTo>
                  <a:pt x="42" y="0"/>
                  <a:pt x="42" y="0"/>
                  <a:pt x="42" y="0"/>
                </a:cubicBezTo>
                <a:cubicBezTo>
                  <a:pt x="0" y="12"/>
                  <a:pt x="0" y="12"/>
                  <a:pt x="0" y="12"/>
                </a:cubicBezTo>
                <a:cubicBezTo>
                  <a:pt x="0" y="18"/>
                  <a:pt x="0" y="18"/>
                  <a:pt x="0" y="18"/>
                </a:cubicBezTo>
                <a:cubicBezTo>
                  <a:pt x="15" y="23"/>
                  <a:pt x="15" y="23"/>
                  <a:pt x="15" y="23"/>
                </a:cubicBezTo>
                <a:cubicBezTo>
                  <a:pt x="15" y="36"/>
                  <a:pt x="15" y="36"/>
                  <a:pt x="15" y="36"/>
                </a:cubicBezTo>
                <a:cubicBezTo>
                  <a:pt x="17" y="36"/>
                  <a:pt x="17" y="36"/>
                  <a:pt x="17" y="36"/>
                </a:cubicBezTo>
                <a:close/>
                <a:moveTo>
                  <a:pt x="57" y="36"/>
                </a:moveTo>
                <a:cubicBezTo>
                  <a:pt x="57" y="37"/>
                  <a:pt x="58" y="38"/>
                  <a:pt x="58" y="39"/>
                </a:cubicBezTo>
                <a:cubicBezTo>
                  <a:pt x="58" y="44"/>
                  <a:pt x="56" y="49"/>
                  <a:pt x="53" y="53"/>
                </a:cubicBezTo>
                <a:cubicBezTo>
                  <a:pt x="50" y="56"/>
                  <a:pt x="45" y="59"/>
                  <a:pt x="41" y="59"/>
                </a:cubicBezTo>
                <a:cubicBezTo>
                  <a:pt x="37" y="59"/>
                  <a:pt x="33" y="56"/>
                  <a:pt x="30" y="53"/>
                </a:cubicBezTo>
                <a:cubicBezTo>
                  <a:pt x="26" y="49"/>
                  <a:pt x="25" y="44"/>
                  <a:pt x="25" y="39"/>
                </a:cubicBezTo>
                <a:cubicBezTo>
                  <a:pt x="25" y="38"/>
                  <a:pt x="25" y="37"/>
                  <a:pt x="25" y="36"/>
                </a:cubicBezTo>
                <a:lnTo>
                  <a:pt x="57" y="3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2" name="Freeform 321"/>
          <p:cNvSpPr>
            <a:spLocks noEditPoints="1"/>
          </p:cNvSpPr>
          <p:nvPr/>
        </p:nvSpPr>
        <p:spPr bwMode="auto">
          <a:xfrm>
            <a:off x="8481693" y="4670957"/>
            <a:ext cx="279386" cy="408166"/>
          </a:xfrm>
          <a:custGeom>
            <a:avLst/>
            <a:gdLst>
              <a:gd name="T0" fmla="*/ 0 w 128"/>
              <a:gd name="T1" fmla="*/ 0 h 187"/>
              <a:gd name="T2" fmla="*/ 17 w 128"/>
              <a:gd name="T3" fmla="*/ 0 h 187"/>
              <a:gd name="T4" fmla="*/ 29 w 128"/>
              <a:gd name="T5" fmla="*/ 50 h 187"/>
              <a:gd name="T6" fmla="*/ 128 w 128"/>
              <a:gd name="T7" fmla="*/ 50 h 187"/>
              <a:gd name="T8" fmla="*/ 128 w 128"/>
              <a:gd name="T9" fmla="*/ 64 h 187"/>
              <a:gd name="T10" fmla="*/ 107 w 128"/>
              <a:gd name="T11" fmla="*/ 64 h 187"/>
              <a:gd name="T12" fmla="*/ 107 w 128"/>
              <a:gd name="T13" fmla="*/ 85 h 187"/>
              <a:gd name="T14" fmla="*/ 116 w 128"/>
              <a:gd name="T15" fmla="*/ 85 h 187"/>
              <a:gd name="T16" fmla="*/ 116 w 128"/>
              <a:gd name="T17" fmla="*/ 107 h 187"/>
              <a:gd name="T18" fmla="*/ 102 w 128"/>
              <a:gd name="T19" fmla="*/ 107 h 187"/>
              <a:gd name="T20" fmla="*/ 119 w 128"/>
              <a:gd name="T21" fmla="*/ 187 h 187"/>
              <a:gd name="T22" fmla="*/ 100 w 128"/>
              <a:gd name="T23" fmla="*/ 187 h 187"/>
              <a:gd name="T24" fmla="*/ 92 w 128"/>
              <a:gd name="T25" fmla="*/ 154 h 187"/>
              <a:gd name="T26" fmla="*/ 29 w 128"/>
              <a:gd name="T27" fmla="*/ 154 h 187"/>
              <a:gd name="T28" fmla="*/ 22 w 128"/>
              <a:gd name="T29" fmla="*/ 187 h 187"/>
              <a:gd name="T30" fmla="*/ 5 w 128"/>
              <a:gd name="T31" fmla="*/ 187 h 187"/>
              <a:gd name="T32" fmla="*/ 22 w 128"/>
              <a:gd name="T33" fmla="*/ 107 h 187"/>
              <a:gd name="T34" fmla="*/ 3 w 128"/>
              <a:gd name="T35" fmla="*/ 107 h 187"/>
              <a:gd name="T36" fmla="*/ 3 w 128"/>
              <a:gd name="T37" fmla="*/ 85 h 187"/>
              <a:gd name="T38" fmla="*/ 10 w 128"/>
              <a:gd name="T39" fmla="*/ 85 h 187"/>
              <a:gd name="T40" fmla="*/ 0 w 128"/>
              <a:gd name="T41" fmla="*/ 0 h 187"/>
              <a:gd name="T42" fmla="*/ 0 w 128"/>
              <a:gd name="T43" fmla="*/ 0 h 187"/>
              <a:gd name="T44" fmla="*/ 92 w 128"/>
              <a:gd name="T45" fmla="*/ 64 h 187"/>
              <a:gd name="T46" fmla="*/ 33 w 128"/>
              <a:gd name="T47" fmla="*/ 64 h 187"/>
              <a:gd name="T48" fmla="*/ 38 w 128"/>
              <a:gd name="T49" fmla="*/ 85 h 187"/>
              <a:gd name="T50" fmla="*/ 92 w 128"/>
              <a:gd name="T51" fmla="*/ 85 h 187"/>
              <a:gd name="T52" fmla="*/ 92 w 128"/>
              <a:gd name="T53" fmla="*/ 64 h 187"/>
              <a:gd name="T54" fmla="*/ 92 w 128"/>
              <a:gd name="T55" fmla="*/ 64 h 187"/>
              <a:gd name="T56" fmla="*/ 90 w 128"/>
              <a:gd name="T57" fmla="*/ 142 h 187"/>
              <a:gd name="T58" fmla="*/ 83 w 128"/>
              <a:gd name="T59" fmla="*/ 107 h 187"/>
              <a:gd name="T60" fmla="*/ 38 w 128"/>
              <a:gd name="T61" fmla="*/ 107 h 187"/>
              <a:gd name="T62" fmla="*/ 31 w 128"/>
              <a:gd name="T63" fmla="*/ 142 h 187"/>
              <a:gd name="T64" fmla="*/ 90 w 128"/>
              <a:gd name="T65" fmla="*/ 142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87">
                <a:moveTo>
                  <a:pt x="0" y="0"/>
                </a:moveTo>
                <a:lnTo>
                  <a:pt x="17" y="0"/>
                </a:lnTo>
                <a:lnTo>
                  <a:pt x="29" y="50"/>
                </a:lnTo>
                <a:lnTo>
                  <a:pt x="128" y="50"/>
                </a:lnTo>
                <a:lnTo>
                  <a:pt x="128" y="64"/>
                </a:lnTo>
                <a:lnTo>
                  <a:pt x="107" y="64"/>
                </a:lnTo>
                <a:lnTo>
                  <a:pt x="107" y="85"/>
                </a:lnTo>
                <a:lnTo>
                  <a:pt x="116" y="85"/>
                </a:lnTo>
                <a:lnTo>
                  <a:pt x="116" y="107"/>
                </a:lnTo>
                <a:lnTo>
                  <a:pt x="102" y="107"/>
                </a:lnTo>
                <a:lnTo>
                  <a:pt x="119" y="187"/>
                </a:lnTo>
                <a:lnTo>
                  <a:pt x="100" y="187"/>
                </a:lnTo>
                <a:lnTo>
                  <a:pt x="92" y="154"/>
                </a:lnTo>
                <a:lnTo>
                  <a:pt x="29" y="154"/>
                </a:lnTo>
                <a:lnTo>
                  <a:pt x="22" y="187"/>
                </a:lnTo>
                <a:lnTo>
                  <a:pt x="5" y="187"/>
                </a:lnTo>
                <a:lnTo>
                  <a:pt x="22" y="107"/>
                </a:lnTo>
                <a:lnTo>
                  <a:pt x="3" y="107"/>
                </a:lnTo>
                <a:lnTo>
                  <a:pt x="3" y="85"/>
                </a:lnTo>
                <a:lnTo>
                  <a:pt x="10" y="85"/>
                </a:lnTo>
                <a:lnTo>
                  <a:pt x="0" y="0"/>
                </a:lnTo>
                <a:lnTo>
                  <a:pt x="0" y="0"/>
                </a:lnTo>
                <a:close/>
                <a:moveTo>
                  <a:pt x="92" y="64"/>
                </a:moveTo>
                <a:lnTo>
                  <a:pt x="33" y="64"/>
                </a:lnTo>
                <a:lnTo>
                  <a:pt x="38" y="85"/>
                </a:lnTo>
                <a:lnTo>
                  <a:pt x="92" y="85"/>
                </a:lnTo>
                <a:lnTo>
                  <a:pt x="92" y="64"/>
                </a:lnTo>
                <a:lnTo>
                  <a:pt x="92" y="64"/>
                </a:lnTo>
                <a:close/>
                <a:moveTo>
                  <a:pt x="90" y="142"/>
                </a:moveTo>
                <a:lnTo>
                  <a:pt x="83" y="107"/>
                </a:lnTo>
                <a:lnTo>
                  <a:pt x="38" y="107"/>
                </a:lnTo>
                <a:lnTo>
                  <a:pt x="31" y="142"/>
                </a:lnTo>
                <a:lnTo>
                  <a:pt x="90" y="14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3" name="Freeform 322"/>
          <p:cNvSpPr>
            <a:spLocks noEditPoints="1"/>
          </p:cNvSpPr>
          <p:nvPr/>
        </p:nvSpPr>
        <p:spPr bwMode="auto">
          <a:xfrm>
            <a:off x="9917911" y="4666591"/>
            <a:ext cx="336136" cy="412531"/>
          </a:xfrm>
          <a:custGeom>
            <a:avLst/>
            <a:gdLst>
              <a:gd name="T0" fmla="*/ 32 w 65"/>
              <a:gd name="T1" fmla="*/ 32 h 80"/>
              <a:gd name="T2" fmla="*/ 13 w 65"/>
              <a:gd name="T3" fmla="*/ 27 h 80"/>
              <a:gd name="T4" fmla="*/ 5 w 65"/>
              <a:gd name="T5" fmla="*/ 51 h 80"/>
              <a:gd name="T6" fmla="*/ 14 w 65"/>
              <a:gd name="T7" fmla="*/ 67 h 80"/>
              <a:gd name="T8" fmla="*/ 15 w 65"/>
              <a:gd name="T9" fmla="*/ 72 h 80"/>
              <a:gd name="T10" fmla="*/ 32 w 65"/>
              <a:gd name="T11" fmla="*/ 77 h 80"/>
              <a:gd name="T12" fmla="*/ 49 w 65"/>
              <a:gd name="T13" fmla="*/ 72 h 80"/>
              <a:gd name="T14" fmla="*/ 50 w 65"/>
              <a:gd name="T15" fmla="*/ 67 h 80"/>
              <a:gd name="T16" fmla="*/ 60 w 65"/>
              <a:gd name="T17" fmla="*/ 51 h 80"/>
              <a:gd name="T18" fmla="*/ 51 w 65"/>
              <a:gd name="T19" fmla="*/ 27 h 80"/>
              <a:gd name="T20" fmla="*/ 32 w 65"/>
              <a:gd name="T21" fmla="*/ 32 h 80"/>
              <a:gd name="T22" fmla="*/ 34 w 65"/>
              <a:gd name="T23" fmla="*/ 12 h 80"/>
              <a:gd name="T24" fmla="*/ 62 w 65"/>
              <a:gd name="T25" fmla="*/ 10 h 80"/>
              <a:gd name="T26" fmla="*/ 35 w 65"/>
              <a:gd name="T27" fmla="*/ 18 h 80"/>
              <a:gd name="T28" fmla="*/ 33 w 65"/>
              <a:gd name="T29" fmla="*/ 29 h 80"/>
              <a:gd name="T30" fmla="*/ 32 w 65"/>
              <a:gd name="T31" fmla="*/ 29 h 80"/>
              <a:gd name="T32" fmla="*/ 22 w 65"/>
              <a:gd name="T33" fmla="*/ 10 h 80"/>
              <a:gd name="T34" fmla="*/ 28 w 65"/>
              <a:gd name="T35" fmla="*/ 4 h 80"/>
              <a:gd name="T36" fmla="*/ 34 w 65"/>
              <a:gd name="T37" fmla="*/ 12 h 80"/>
              <a:gd name="T38" fmla="*/ 13 w 65"/>
              <a:gd name="T39" fmla="*/ 51 h 80"/>
              <a:gd name="T40" fmla="*/ 11 w 65"/>
              <a:gd name="T41" fmla="*/ 40 h 80"/>
              <a:gd name="T42" fmla="*/ 16 w 65"/>
              <a:gd name="T43" fmla="*/ 40 h 80"/>
              <a:gd name="T44" fmla="*/ 21 w 65"/>
              <a:gd name="T45" fmla="*/ 49 h 80"/>
              <a:gd name="T46" fmla="*/ 13 w 65"/>
              <a:gd name="T47" fmla="*/ 51 h 80"/>
              <a:gd name="T48" fmla="*/ 16 w 65"/>
              <a:gd name="T49" fmla="*/ 38 h 80"/>
              <a:gd name="T50" fmla="*/ 11 w 65"/>
              <a:gd name="T51" fmla="*/ 38 h 80"/>
              <a:gd name="T52" fmla="*/ 16 w 65"/>
              <a:gd name="T53" fmla="*/ 34 h 80"/>
              <a:gd name="T54" fmla="*/ 16 w 65"/>
              <a:gd name="T55" fmla="*/ 3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80">
                <a:moveTo>
                  <a:pt x="32" y="32"/>
                </a:moveTo>
                <a:cubicBezTo>
                  <a:pt x="30" y="30"/>
                  <a:pt x="21" y="24"/>
                  <a:pt x="13" y="27"/>
                </a:cubicBezTo>
                <a:cubicBezTo>
                  <a:pt x="3" y="30"/>
                  <a:pt x="0" y="42"/>
                  <a:pt x="5" y="51"/>
                </a:cubicBezTo>
                <a:cubicBezTo>
                  <a:pt x="9" y="60"/>
                  <a:pt x="13" y="65"/>
                  <a:pt x="14" y="67"/>
                </a:cubicBezTo>
                <a:cubicBezTo>
                  <a:pt x="15" y="68"/>
                  <a:pt x="15" y="70"/>
                  <a:pt x="15" y="72"/>
                </a:cubicBezTo>
                <a:cubicBezTo>
                  <a:pt x="16" y="79"/>
                  <a:pt x="28" y="80"/>
                  <a:pt x="32" y="77"/>
                </a:cubicBezTo>
                <a:cubicBezTo>
                  <a:pt x="36" y="80"/>
                  <a:pt x="48" y="79"/>
                  <a:pt x="49" y="72"/>
                </a:cubicBezTo>
                <a:cubicBezTo>
                  <a:pt x="50" y="70"/>
                  <a:pt x="49" y="68"/>
                  <a:pt x="50" y="67"/>
                </a:cubicBezTo>
                <a:cubicBezTo>
                  <a:pt x="51" y="65"/>
                  <a:pt x="55" y="60"/>
                  <a:pt x="60" y="51"/>
                </a:cubicBezTo>
                <a:cubicBezTo>
                  <a:pt x="65" y="42"/>
                  <a:pt x="61" y="30"/>
                  <a:pt x="51" y="27"/>
                </a:cubicBezTo>
                <a:cubicBezTo>
                  <a:pt x="43" y="24"/>
                  <a:pt x="35" y="30"/>
                  <a:pt x="32" y="32"/>
                </a:cubicBezTo>
                <a:close/>
                <a:moveTo>
                  <a:pt x="34" y="12"/>
                </a:moveTo>
                <a:cubicBezTo>
                  <a:pt x="39" y="0"/>
                  <a:pt x="51" y="6"/>
                  <a:pt x="62" y="10"/>
                </a:cubicBezTo>
                <a:cubicBezTo>
                  <a:pt x="57" y="16"/>
                  <a:pt x="43" y="22"/>
                  <a:pt x="35" y="18"/>
                </a:cubicBezTo>
                <a:cubicBezTo>
                  <a:pt x="35" y="22"/>
                  <a:pt x="34" y="26"/>
                  <a:pt x="33" y="29"/>
                </a:cubicBezTo>
                <a:cubicBezTo>
                  <a:pt x="32" y="29"/>
                  <a:pt x="32" y="29"/>
                  <a:pt x="32" y="29"/>
                </a:cubicBezTo>
                <a:cubicBezTo>
                  <a:pt x="31" y="21"/>
                  <a:pt x="29" y="15"/>
                  <a:pt x="22" y="10"/>
                </a:cubicBezTo>
                <a:cubicBezTo>
                  <a:pt x="28" y="4"/>
                  <a:pt x="28" y="4"/>
                  <a:pt x="28" y="4"/>
                </a:cubicBezTo>
                <a:cubicBezTo>
                  <a:pt x="31" y="7"/>
                  <a:pt x="33" y="9"/>
                  <a:pt x="34" y="12"/>
                </a:cubicBezTo>
                <a:close/>
                <a:moveTo>
                  <a:pt x="13" y="51"/>
                </a:moveTo>
                <a:cubicBezTo>
                  <a:pt x="11" y="48"/>
                  <a:pt x="10" y="43"/>
                  <a:pt x="11" y="40"/>
                </a:cubicBezTo>
                <a:cubicBezTo>
                  <a:pt x="16" y="40"/>
                  <a:pt x="16" y="40"/>
                  <a:pt x="16" y="40"/>
                </a:cubicBezTo>
                <a:cubicBezTo>
                  <a:pt x="17" y="43"/>
                  <a:pt x="19" y="46"/>
                  <a:pt x="21" y="49"/>
                </a:cubicBezTo>
                <a:cubicBezTo>
                  <a:pt x="13" y="51"/>
                  <a:pt x="13" y="51"/>
                  <a:pt x="13" y="51"/>
                </a:cubicBezTo>
                <a:close/>
                <a:moveTo>
                  <a:pt x="16" y="38"/>
                </a:moveTo>
                <a:cubicBezTo>
                  <a:pt x="11" y="38"/>
                  <a:pt x="11" y="38"/>
                  <a:pt x="11" y="38"/>
                </a:cubicBezTo>
                <a:cubicBezTo>
                  <a:pt x="12" y="36"/>
                  <a:pt x="14" y="34"/>
                  <a:pt x="16" y="34"/>
                </a:cubicBezTo>
                <a:cubicBezTo>
                  <a:pt x="15" y="35"/>
                  <a:pt x="15" y="36"/>
                  <a:pt x="16" y="3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4" name="Freeform 323"/>
          <p:cNvSpPr>
            <a:spLocks noEditPoints="1"/>
          </p:cNvSpPr>
          <p:nvPr/>
        </p:nvSpPr>
        <p:spPr bwMode="auto">
          <a:xfrm>
            <a:off x="10655664" y="5384701"/>
            <a:ext cx="294665" cy="397252"/>
          </a:xfrm>
          <a:custGeom>
            <a:avLst/>
            <a:gdLst>
              <a:gd name="T0" fmla="*/ 10 w 57"/>
              <a:gd name="T1" fmla="*/ 24 h 77"/>
              <a:gd name="T2" fmla="*/ 26 w 57"/>
              <a:gd name="T3" fmla="*/ 53 h 77"/>
              <a:gd name="T4" fmla="*/ 55 w 57"/>
              <a:gd name="T5" fmla="*/ 38 h 77"/>
              <a:gd name="T6" fmla="*/ 40 w 57"/>
              <a:gd name="T7" fmla="*/ 9 h 77"/>
              <a:gd name="T8" fmla="*/ 23 w 57"/>
              <a:gd name="T9" fmla="*/ 46 h 77"/>
              <a:gd name="T10" fmla="*/ 32 w 57"/>
              <a:gd name="T11" fmla="*/ 49 h 77"/>
              <a:gd name="T12" fmla="*/ 23 w 57"/>
              <a:gd name="T13" fmla="*/ 46 h 77"/>
              <a:gd name="T14" fmla="*/ 38 w 57"/>
              <a:gd name="T15" fmla="*/ 42 h 77"/>
              <a:gd name="T16" fmla="*/ 43 w 57"/>
              <a:gd name="T17" fmla="*/ 41 h 77"/>
              <a:gd name="T18" fmla="*/ 35 w 57"/>
              <a:gd name="T19" fmla="*/ 45 h 77"/>
              <a:gd name="T20" fmla="*/ 47 w 57"/>
              <a:gd name="T21" fmla="*/ 36 h 77"/>
              <a:gd name="T22" fmla="*/ 50 w 57"/>
              <a:gd name="T23" fmla="*/ 36 h 77"/>
              <a:gd name="T24" fmla="*/ 47 w 57"/>
              <a:gd name="T25" fmla="*/ 36 h 77"/>
              <a:gd name="T26" fmla="*/ 37 w 57"/>
              <a:gd name="T27" fmla="*/ 16 h 77"/>
              <a:gd name="T28" fmla="*/ 38 w 57"/>
              <a:gd name="T29" fmla="*/ 14 h 77"/>
              <a:gd name="T30" fmla="*/ 32 w 57"/>
              <a:gd name="T31" fmla="*/ 18 h 77"/>
              <a:gd name="T32" fmla="*/ 23 w 57"/>
              <a:gd name="T33" fmla="*/ 23 h 77"/>
              <a:gd name="T34" fmla="*/ 24 w 57"/>
              <a:gd name="T35" fmla="*/ 15 h 77"/>
              <a:gd name="T36" fmla="*/ 32 w 57"/>
              <a:gd name="T37" fmla="*/ 18 h 77"/>
              <a:gd name="T38" fmla="*/ 15 w 57"/>
              <a:gd name="T39" fmla="*/ 30 h 77"/>
              <a:gd name="T40" fmla="*/ 17 w 57"/>
              <a:gd name="T41" fmla="*/ 22 h 77"/>
              <a:gd name="T42" fmla="*/ 23 w 57"/>
              <a:gd name="T43" fmla="*/ 41 h 77"/>
              <a:gd name="T44" fmla="*/ 19 w 57"/>
              <a:gd name="T45" fmla="*/ 33 h 77"/>
              <a:gd name="T46" fmla="*/ 22 w 57"/>
              <a:gd name="T47" fmla="*/ 37 h 77"/>
              <a:gd name="T48" fmla="*/ 23 w 57"/>
              <a:gd name="T49" fmla="*/ 41 h 77"/>
              <a:gd name="T50" fmla="*/ 29 w 57"/>
              <a:gd name="T51" fmla="*/ 25 h 77"/>
              <a:gd name="T52" fmla="*/ 39 w 57"/>
              <a:gd name="T53" fmla="*/ 28 h 77"/>
              <a:gd name="T54" fmla="*/ 36 w 57"/>
              <a:gd name="T55" fmla="*/ 37 h 77"/>
              <a:gd name="T56" fmla="*/ 27 w 57"/>
              <a:gd name="T57" fmla="*/ 34 h 77"/>
              <a:gd name="T58" fmla="*/ 41 w 57"/>
              <a:gd name="T59" fmla="*/ 21 h 77"/>
              <a:gd name="T60" fmla="*/ 49 w 57"/>
              <a:gd name="T61" fmla="*/ 23 h 77"/>
              <a:gd name="T62" fmla="*/ 46 w 57"/>
              <a:gd name="T63" fmla="*/ 30 h 77"/>
              <a:gd name="T64" fmla="*/ 41 w 57"/>
              <a:gd name="T65" fmla="*/ 21 h 77"/>
              <a:gd name="T66" fmla="*/ 49 w 57"/>
              <a:gd name="T67" fmla="*/ 77 h 77"/>
              <a:gd name="T68" fmla="*/ 21 w 57"/>
              <a:gd name="T69" fmla="*/ 71 h 77"/>
              <a:gd name="T70" fmla="*/ 30 w 57"/>
              <a:gd name="T71" fmla="*/ 64 h 77"/>
              <a:gd name="T72" fmla="*/ 0 w 57"/>
              <a:gd name="T73" fmla="*/ 31 h 77"/>
              <a:gd name="T74" fmla="*/ 22 w 57"/>
              <a:gd name="T75" fmla="*/ 0 h 77"/>
              <a:gd name="T76" fmla="*/ 14 w 57"/>
              <a:gd name="T77" fmla="*/ 13 h 77"/>
              <a:gd name="T78" fmla="*/ 14 w 57"/>
              <a:gd name="T79" fmla="*/ 50 h 77"/>
              <a:gd name="T80" fmla="*/ 49 w 57"/>
              <a:gd name="T81" fmla="*/ 51 h 77"/>
              <a:gd name="T82" fmla="*/ 38 w 57"/>
              <a:gd name="T83" fmla="*/ 63 h 77"/>
              <a:gd name="T84" fmla="*/ 49 w 57"/>
              <a:gd name="T85" fmla="*/ 7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77">
                <a:moveTo>
                  <a:pt x="22" y="10"/>
                </a:moveTo>
                <a:cubicBezTo>
                  <a:pt x="16" y="13"/>
                  <a:pt x="12" y="18"/>
                  <a:pt x="10" y="24"/>
                </a:cubicBezTo>
                <a:cubicBezTo>
                  <a:pt x="9" y="30"/>
                  <a:pt x="9" y="36"/>
                  <a:pt x="12" y="42"/>
                </a:cubicBezTo>
                <a:cubicBezTo>
                  <a:pt x="15" y="47"/>
                  <a:pt x="20" y="51"/>
                  <a:pt x="26" y="53"/>
                </a:cubicBezTo>
                <a:cubicBezTo>
                  <a:pt x="31" y="55"/>
                  <a:pt x="38" y="55"/>
                  <a:pt x="43" y="52"/>
                </a:cubicBezTo>
                <a:cubicBezTo>
                  <a:pt x="49" y="49"/>
                  <a:pt x="53" y="44"/>
                  <a:pt x="55" y="38"/>
                </a:cubicBezTo>
                <a:cubicBezTo>
                  <a:pt x="57" y="32"/>
                  <a:pt x="56" y="26"/>
                  <a:pt x="53" y="20"/>
                </a:cubicBezTo>
                <a:cubicBezTo>
                  <a:pt x="50" y="14"/>
                  <a:pt x="45" y="11"/>
                  <a:pt x="40" y="9"/>
                </a:cubicBezTo>
                <a:cubicBezTo>
                  <a:pt x="34" y="7"/>
                  <a:pt x="28" y="7"/>
                  <a:pt x="22" y="10"/>
                </a:cubicBezTo>
                <a:close/>
                <a:moveTo>
                  <a:pt x="23" y="46"/>
                </a:moveTo>
                <a:cubicBezTo>
                  <a:pt x="25" y="46"/>
                  <a:pt x="26" y="46"/>
                  <a:pt x="28" y="46"/>
                </a:cubicBezTo>
                <a:cubicBezTo>
                  <a:pt x="29" y="47"/>
                  <a:pt x="31" y="48"/>
                  <a:pt x="32" y="49"/>
                </a:cubicBezTo>
                <a:cubicBezTo>
                  <a:pt x="30" y="49"/>
                  <a:pt x="29" y="49"/>
                  <a:pt x="27" y="48"/>
                </a:cubicBezTo>
                <a:cubicBezTo>
                  <a:pt x="26" y="48"/>
                  <a:pt x="24" y="47"/>
                  <a:pt x="23" y="46"/>
                </a:cubicBezTo>
                <a:close/>
                <a:moveTo>
                  <a:pt x="34" y="44"/>
                </a:moveTo>
                <a:cubicBezTo>
                  <a:pt x="35" y="43"/>
                  <a:pt x="37" y="43"/>
                  <a:pt x="38" y="42"/>
                </a:cubicBezTo>
                <a:cubicBezTo>
                  <a:pt x="40" y="41"/>
                  <a:pt x="41" y="40"/>
                  <a:pt x="43" y="39"/>
                </a:cubicBezTo>
                <a:cubicBezTo>
                  <a:pt x="43" y="40"/>
                  <a:pt x="43" y="40"/>
                  <a:pt x="43" y="41"/>
                </a:cubicBezTo>
                <a:cubicBezTo>
                  <a:pt x="43" y="44"/>
                  <a:pt x="42" y="46"/>
                  <a:pt x="41" y="47"/>
                </a:cubicBezTo>
                <a:cubicBezTo>
                  <a:pt x="40" y="48"/>
                  <a:pt x="38" y="47"/>
                  <a:pt x="35" y="45"/>
                </a:cubicBezTo>
                <a:cubicBezTo>
                  <a:pt x="35" y="45"/>
                  <a:pt x="34" y="44"/>
                  <a:pt x="34" y="44"/>
                </a:cubicBezTo>
                <a:close/>
                <a:moveTo>
                  <a:pt x="47" y="36"/>
                </a:moveTo>
                <a:cubicBezTo>
                  <a:pt x="49" y="34"/>
                  <a:pt x="50" y="33"/>
                  <a:pt x="51" y="32"/>
                </a:cubicBezTo>
                <a:cubicBezTo>
                  <a:pt x="51" y="33"/>
                  <a:pt x="50" y="35"/>
                  <a:pt x="50" y="36"/>
                </a:cubicBezTo>
                <a:cubicBezTo>
                  <a:pt x="49" y="38"/>
                  <a:pt x="49" y="39"/>
                  <a:pt x="48" y="40"/>
                </a:cubicBezTo>
                <a:cubicBezTo>
                  <a:pt x="48" y="39"/>
                  <a:pt x="48" y="37"/>
                  <a:pt x="47" y="36"/>
                </a:cubicBezTo>
                <a:close/>
                <a:moveTo>
                  <a:pt x="42" y="16"/>
                </a:moveTo>
                <a:cubicBezTo>
                  <a:pt x="41" y="16"/>
                  <a:pt x="39" y="16"/>
                  <a:pt x="37" y="16"/>
                </a:cubicBezTo>
                <a:cubicBezTo>
                  <a:pt x="36" y="15"/>
                  <a:pt x="35" y="14"/>
                  <a:pt x="34" y="13"/>
                </a:cubicBezTo>
                <a:cubicBezTo>
                  <a:pt x="35" y="13"/>
                  <a:pt x="37" y="13"/>
                  <a:pt x="38" y="14"/>
                </a:cubicBezTo>
                <a:cubicBezTo>
                  <a:pt x="39" y="14"/>
                  <a:pt x="41" y="15"/>
                  <a:pt x="42" y="16"/>
                </a:cubicBezTo>
                <a:close/>
                <a:moveTo>
                  <a:pt x="32" y="18"/>
                </a:moveTo>
                <a:cubicBezTo>
                  <a:pt x="30" y="19"/>
                  <a:pt x="29" y="19"/>
                  <a:pt x="27" y="20"/>
                </a:cubicBezTo>
                <a:cubicBezTo>
                  <a:pt x="25" y="21"/>
                  <a:pt x="24" y="22"/>
                  <a:pt x="23" y="23"/>
                </a:cubicBezTo>
                <a:cubicBezTo>
                  <a:pt x="23" y="22"/>
                  <a:pt x="23" y="22"/>
                  <a:pt x="23" y="21"/>
                </a:cubicBezTo>
                <a:cubicBezTo>
                  <a:pt x="22" y="18"/>
                  <a:pt x="23" y="16"/>
                  <a:pt x="24" y="15"/>
                </a:cubicBezTo>
                <a:cubicBezTo>
                  <a:pt x="26" y="14"/>
                  <a:pt x="28" y="15"/>
                  <a:pt x="30" y="17"/>
                </a:cubicBezTo>
                <a:cubicBezTo>
                  <a:pt x="31" y="17"/>
                  <a:pt x="31" y="18"/>
                  <a:pt x="32" y="18"/>
                </a:cubicBezTo>
                <a:close/>
                <a:moveTo>
                  <a:pt x="18" y="26"/>
                </a:moveTo>
                <a:cubicBezTo>
                  <a:pt x="17" y="28"/>
                  <a:pt x="16" y="29"/>
                  <a:pt x="15" y="30"/>
                </a:cubicBezTo>
                <a:cubicBezTo>
                  <a:pt x="15" y="29"/>
                  <a:pt x="15" y="27"/>
                  <a:pt x="15" y="26"/>
                </a:cubicBezTo>
                <a:cubicBezTo>
                  <a:pt x="16" y="24"/>
                  <a:pt x="17" y="23"/>
                  <a:pt x="17" y="22"/>
                </a:cubicBezTo>
                <a:cubicBezTo>
                  <a:pt x="17" y="23"/>
                  <a:pt x="18" y="25"/>
                  <a:pt x="18" y="26"/>
                </a:cubicBezTo>
                <a:close/>
                <a:moveTo>
                  <a:pt x="23" y="41"/>
                </a:moveTo>
                <a:cubicBezTo>
                  <a:pt x="20" y="41"/>
                  <a:pt x="17" y="41"/>
                  <a:pt x="17" y="39"/>
                </a:cubicBezTo>
                <a:cubicBezTo>
                  <a:pt x="16" y="38"/>
                  <a:pt x="17" y="36"/>
                  <a:pt x="19" y="33"/>
                </a:cubicBezTo>
                <a:cubicBezTo>
                  <a:pt x="19" y="33"/>
                  <a:pt x="19" y="32"/>
                  <a:pt x="20" y="32"/>
                </a:cubicBezTo>
                <a:cubicBezTo>
                  <a:pt x="20" y="34"/>
                  <a:pt x="21" y="35"/>
                  <a:pt x="22" y="37"/>
                </a:cubicBezTo>
                <a:cubicBezTo>
                  <a:pt x="23" y="38"/>
                  <a:pt x="24" y="40"/>
                  <a:pt x="24" y="41"/>
                </a:cubicBezTo>
                <a:cubicBezTo>
                  <a:pt x="24" y="41"/>
                  <a:pt x="23" y="41"/>
                  <a:pt x="23" y="41"/>
                </a:cubicBezTo>
                <a:close/>
                <a:moveTo>
                  <a:pt x="24" y="28"/>
                </a:moveTo>
                <a:cubicBezTo>
                  <a:pt x="26" y="27"/>
                  <a:pt x="27" y="26"/>
                  <a:pt x="29" y="25"/>
                </a:cubicBezTo>
                <a:cubicBezTo>
                  <a:pt x="31" y="24"/>
                  <a:pt x="33" y="23"/>
                  <a:pt x="35" y="22"/>
                </a:cubicBezTo>
                <a:cubicBezTo>
                  <a:pt x="37" y="24"/>
                  <a:pt x="38" y="26"/>
                  <a:pt x="39" y="28"/>
                </a:cubicBezTo>
                <a:cubicBezTo>
                  <a:pt x="40" y="30"/>
                  <a:pt x="41" y="32"/>
                  <a:pt x="41" y="34"/>
                </a:cubicBezTo>
                <a:cubicBezTo>
                  <a:pt x="40" y="35"/>
                  <a:pt x="38" y="36"/>
                  <a:pt x="36" y="37"/>
                </a:cubicBezTo>
                <a:cubicBezTo>
                  <a:pt x="34" y="38"/>
                  <a:pt x="32" y="39"/>
                  <a:pt x="30" y="40"/>
                </a:cubicBezTo>
                <a:cubicBezTo>
                  <a:pt x="29" y="38"/>
                  <a:pt x="28" y="36"/>
                  <a:pt x="27" y="34"/>
                </a:cubicBezTo>
                <a:cubicBezTo>
                  <a:pt x="25" y="32"/>
                  <a:pt x="25" y="30"/>
                  <a:pt x="24" y="28"/>
                </a:cubicBezTo>
                <a:close/>
                <a:moveTo>
                  <a:pt x="41" y="21"/>
                </a:moveTo>
                <a:cubicBezTo>
                  <a:pt x="41" y="21"/>
                  <a:pt x="42" y="21"/>
                  <a:pt x="43" y="21"/>
                </a:cubicBezTo>
                <a:cubicBezTo>
                  <a:pt x="46" y="21"/>
                  <a:pt x="48" y="21"/>
                  <a:pt x="49" y="23"/>
                </a:cubicBezTo>
                <a:cubicBezTo>
                  <a:pt x="49" y="24"/>
                  <a:pt x="49" y="26"/>
                  <a:pt x="47" y="29"/>
                </a:cubicBezTo>
                <a:cubicBezTo>
                  <a:pt x="46" y="29"/>
                  <a:pt x="46" y="29"/>
                  <a:pt x="46" y="30"/>
                </a:cubicBezTo>
                <a:cubicBezTo>
                  <a:pt x="45" y="28"/>
                  <a:pt x="44" y="27"/>
                  <a:pt x="43" y="25"/>
                </a:cubicBezTo>
                <a:cubicBezTo>
                  <a:pt x="43" y="24"/>
                  <a:pt x="42" y="22"/>
                  <a:pt x="41" y="21"/>
                </a:cubicBezTo>
                <a:close/>
                <a:moveTo>
                  <a:pt x="49" y="71"/>
                </a:moveTo>
                <a:cubicBezTo>
                  <a:pt x="49" y="77"/>
                  <a:pt x="49" y="77"/>
                  <a:pt x="49" y="77"/>
                </a:cubicBezTo>
                <a:cubicBezTo>
                  <a:pt x="21" y="77"/>
                  <a:pt x="21" y="77"/>
                  <a:pt x="21" y="77"/>
                </a:cubicBezTo>
                <a:cubicBezTo>
                  <a:pt x="21" y="71"/>
                  <a:pt x="21" y="71"/>
                  <a:pt x="21" y="71"/>
                </a:cubicBezTo>
                <a:cubicBezTo>
                  <a:pt x="30" y="71"/>
                  <a:pt x="30" y="71"/>
                  <a:pt x="30" y="71"/>
                </a:cubicBezTo>
                <a:cubicBezTo>
                  <a:pt x="30" y="64"/>
                  <a:pt x="30" y="64"/>
                  <a:pt x="30" y="64"/>
                </a:cubicBezTo>
                <a:cubicBezTo>
                  <a:pt x="22" y="63"/>
                  <a:pt x="15" y="60"/>
                  <a:pt x="9" y="54"/>
                </a:cubicBezTo>
                <a:cubicBezTo>
                  <a:pt x="3" y="48"/>
                  <a:pt x="0" y="40"/>
                  <a:pt x="0" y="31"/>
                </a:cubicBezTo>
                <a:cubicBezTo>
                  <a:pt x="0" y="22"/>
                  <a:pt x="3" y="14"/>
                  <a:pt x="9" y="8"/>
                </a:cubicBezTo>
                <a:cubicBezTo>
                  <a:pt x="13" y="4"/>
                  <a:pt x="17" y="2"/>
                  <a:pt x="22" y="0"/>
                </a:cubicBezTo>
                <a:cubicBezTo>
                  <a:pt x="25" y="6"/>
                  <a:pt x="25" y="6"/>
                  <a:pt x="25" y="6"/>
                </a:cubicBezTo>
                <a:cubicBezTo>
                  <a:pt x="21" y="7"/>
                  <a:pt x="17" y="9"/>
                  <a:pt x="14" y="13"/>
                </a:cubicBezTo>
                <a:cubicBezTo>
                  <a:pt x="9" y="17"/>
                  <a:pt x="6" y="24"/>
                  <a:pt x="6" y="31"/>
                </a:cubicBezTo>
                <a:cubicBezTo>
                  <a:pt x="6" y="38"/>
                  <a:pt x="9" y="45"/>
                  <a:pt x="14" y="50"/>
                </a:cubicBezTo>
                <a:cubicBezTo>
                  <a:pt x="19" y="54"/>
                  <a:pt x="25" y="57"/>
                  <a:pt x="33" y="57"/>
                </a:cubicBezTo>
                <a:cubicBezTo>
                  <a:pt x="39" y="57"/>
                  <a:pt x="45" y="55"/>
                  <a:pt x="49" y="51"/>
                </a:cubicBezTo>
                <a:cubicBezTo>
                  <a:pt x="52" y="57"/>
                  <a:pt x="52" y="57"/>
                  <a:pt x="52" y="57"/>
                </a:cubicBezTo>
                <a:cubicBezTo>
                  <a:pt x="48" y="60"/>
                  <a:pt x="43" y="62"/>
                  <a:pt x="38" y="63"/>
                </a:cubicBezTo>
                <a:cubicBezTo>
                  <a:pt x="38" y="71"/>
                  <a:pt x="38" y="71"/>
                  <a:pt x="38" y="71"/>
                </a:cubicBezTo>
                <a:lnTo>
                  <a:pt x="49" y="7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5" name="Freeform 324"/>
          <p:cNvSpPr>
            <a:spLocks noEditPoints="1"/>
          </p:cNvSpPr>
          <p:nvPr/>
        </p:nvSpPr>
        <p:spPr bwMode="auto">
          <a:xfrm>
            <a:off x="11354129" y="5426171"/>
            <a:ext cx="355781" cy="336136"/>
          </a:xfrm>
          <a:custGeom>
            <a:avLst/>
            <a:gdLst>
              <a:gd name="T0" fmla="*/ 35 w 69"/>
              <a:gd name="T1" fmla="*/ 35 h 65"/>
              <a:gd name="T2" fmla="*/ 45 w 69"/>
              <a:gd name="T3" fmla="*/ 26 h 65"/>
              <a:gd name="T4" fmla="*/ 40 w 69"/>
              <a:gd name="T5" fmla="*/ 26 h 65"/>
              <a:gd name="T6" fmla="*/ 40 w 69"/>
              <a:gd name="T7" fmla="*/ 17 h 65"/>
              <a:gd name="T8" fmla="*/ 43 w 69"/>
              <a:gd name="T9" fmla="*/ 14 h 65"/>
              <a:gd name="T10" fmla="*/ 69 w 69"/>
              <a:gd name="T11" fmla="*/ 14 h 65"/>
              <a:gd name="T12" fmla="*/ 69 w 69"/>
              <a:gd name="T13" fmla="*/ 23 h 65"/>
              <a:gd name="T14" fmla="*/ 66 w 69"/>
              <a:gd name="T15" fmla="*/ 26 h 65"/>
              <a:gd name="T16" fmla="*/ 64 w 69"/>
              <a:gd name="T17" fmla="*/ 55 h 65"/>
              <a:gd name="T18" fmla="*/ 54 w 69"/>
              <a:gd name="T19" fmla="*/ 65 h 65"/>
              <a:gd name="T20" fmla="*/ 50 w 69"/>
              <a:gd name="T21" fmla="*/ 64 h 65"/>
              <a:gd name="T22" fmla="*/ 47 w 69"/>
              <a:gd name="T23" fmla="*/ 65 h 65"/>
              <a:gd name="T24" fmla="*/ 3 w 69"/>
              <a:gd name="T25" fmla="*/ 65 h 65"/>
              <a:gd name="T26" fmla="*/ 0 w 69"/>
              <a:gd name="T27" fmla="*/ 62 h 65"/>
              <a:gd name="T28" fmla="*/ 0 w 69"/>
              <a:gd name="T29" fmla="*/ 55 h 65"/>
              <a:gd name="T30" fmla="*/ 14 w 69"/>
              <a:gd name="T31" fmla="*/ 35 h 65"/>
              <a:gd name="T32" fmla="*/ 13 w 69"/>
              <a:gd name="T33" fmla="*/ 12 h 65"/>
              <a:gd name="T34" fmla="*/ 10 w 69"/>
              <a:gd name="T35" fmla="*/ 9 h 65"/>
              <a:gd name="T36" fmla="*/ 10 w 69"/>
              <a:gd name="T37" fmla="*/ 0 h 65"/>
              <a:gd name="T38" fmla="*/ 36 w 69"/>
              <a:gd name="T39" fmla="*/ 0 h 65"/>
              <a:gd name="T40" fmla="*/ 39 w 69"/>
              <a:gd name="T41" fmla="*/ 3 h 65"/>
              <a:gd name="T42" fmla="*/ 39 w 69"/>
              <a:gd name="T43" fmla="*/ 12 h 65"/>
              <a:gd name="T44" fmla="*/ 35 w 69"/>
              <a:gd name="T45" fmla="*/ 12 h 65"/>
              <a:gd name="T46" fmla="*/ 58 w 69"/>
              <a:gd name="T47" fmla="*/ 42 h 65"/>
              <a:gd name="T48" fmla="*/ 58 w 69"/>
              <a:gd name="T49" fmla="*/ 20 h 65"/>
              <a:gd name="T50" fmla="*/ 63 w 69"/>
              <a:gd name="T51" fmla="*/ 20 h 65"/>
              <a:gd name="T52" fmla="*/ 46 w 69"/>
              <a:gd name="T53" fmla="*/ 20 h 65"/>
              <a:gd name="T54" fmla="*/ 48 w 69"/>
              <a:gd name="T55" fmla="*/ 20 h 65"/>
              <a:gd name="T56" fmla="*/ 51 w 69"/>
              <a:gd name="T57" fmla="*/ 23 h 65"/>
              <a:gd name="T58" fmla="*/ 38 w 69"/>
              <a:gd name="T59" fmla="*/ 56 h 65"/>
              <a:gd name="T60" fmla="*/ 22 w 69"/>
              <a:gd name="T61" fmla="*/ 40 h 65"/>
              <a:gd name="T62" fmla="*/ 11 w 69"/>
              <a:gd name="T63" fmla="*/ 57 h 65"/>
              <a:gd name="T64" fmla="*/ 38 w 69"/>
              <a:gd name="T65" fmla="*/ 57 h 65"/>
              <a:gd name="T66" fmla="*/ 29 w 69"/>
              <a:gd name="T67" fmla="*/ 36 h 65"/>
              <a:gd name="T68" fmla="*/ 29 w 69"/>
              <a:gd name="T69" fmla="*/ 6 h 65"/>
              <a:gd name="T70" fmla="*/ 33 w 69"/>
              <a:gd name="T71" fmla="*/ 6 h 65"/>
              <a:gd name="T72" fmla="*/ 16 w 69"/>
              <a:gd name="T73" fmla="*/ 6 h 65"/>
              <a:gd name="T74" fmla="*/ 17 w 69"/>
              <a:gd name="T75" fmla="*/ 6 h 65"/>
              <a:gd name="T76" fmla="*/ 20 w 69"/>
              <a:gd name="T77" fmla="*/ 9 h 65"/>
              <a:gd name="T78" fmla="*/ 20 w 69"/>
              <a:gd name="T79" fmla="*/ 37 h 65"/>
              <a:gd name="T80" fmla="*/ 6 w 69"/>
              <a:gd name="T81" fmla="*/ 57 h 65"/>
              <a:gd name="T82" fmla="*/ 44 w 69"/>
              <a:gd name="T83" fmla="*/ 59 h 65"/>
              <a:gd name="T84" fmla="*/ 30 w 69"/>
              <a:gd name="T85" fmla="*/ 37 h 65"/>
              <a:gd name="T86" fmla="*/ 29 w 69"/>
              <a:gd name="T87"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 h="65">
                <a:moveTo>
                  <a:pt x="35" y="12"/>
                </a:moveTo>
                <a:cubicBezTo>
                  <a:pt x="35" y="35"/>
                  <a:pt x="35" y="35"/>
                  <a:pt x="35" y="35"/>
                </a:cubicBezTo>
                <a:cubicBezTo>
                  <a:pt x="45" y="48"/>
                  <a:pt x="45" y="48"/>
                  <a:pt x="45" y="48"/>
                </a:cubicBezTo>
                <a:cubicBezTo>
                  <a:pt x="45" y="26"/>
                  <a:pt x="45" y="26"/>
                  <a:pt x="45" y="26"/>
                </a:cubicBezTo>
                <a:cubicBezTo>
                  <a:pt x="43" y="26"/>
                  <a:pt x="43" y="26"/>
                  <a:pt x="43" y="26"/>
                </a:cubicBezTo>
                <a:cubicBezTo>
                  <a:pt x="40" y="26"/>
                  <a:pt x="40" y="26"/>
                  <a:pt x="40" y="26"/>
                </a:cubicBezTo>
                <a:cubicBezTo>
                  <a:pt x="40" y="23"/>
                  <a:pt x="40" y="23"/>
                  <a:pt x="40" y="23"/>
                </a:cubicBezTo>
                <a:cubicBezTo>
                  <a:pt x="40" y="17"/>
                  <a:pt x="40" y="17"/>
                  <a:pt x="40" y="17"/>
                </a:cubicBezTo>
                <a:cubicBezTo>
                  <a:pt x="40" y="14"/>
                  <a:pt x="40" y="14"/>
                  <a:pt x="40" y="14"/>
                </a:cubicBezTo>
                <a:cubicBezTo>
                  <a:pt x="43" y="14"/>
                  <a:pt x="43" y="14"/>
                  <a:pt x="43" y="14"/>
                </a:cubicBezTo>
                <a:cubicBezTo>
                  <a:pt x="66" y="14"/>
                  <a:pt x="66" y="14"/>
                  <a:pt x="66" y="14"/>
                </a:cubicBezTo>
                <a:cubicBezTo>
                  <a:pt x="69" y="14"/>
                  <a:pt x="69" y="14"/>
                  <a:pt x="69" y="14"/>
                </a:cubicBezTo>
                <a:cubicBezTo>
                  <a:pt x="69" y="17"/>
                  <a:pt x="69" y="17"/>
                  <a:pt x="69" y="17"/>
                </a:cubicBezTo>
                <a:cubicBezTo>
                  <a:pt x="69" y="23"/>
                  <a:pt x="69" y="23"/>
                  <a:pt x="69" y="23"/>
                </a:cubicBezTo>
                <a:cubicBezTo>
                  <a:pt x="69" y="26"/>
                  <a:pt x="69" y="26"/>
                  <a:pt x="69" y="26"/>
                </a:cubicBezTo>
                <a:cubicBezTo>
                  <a:pt x="66" y="26"/>
                  <a:pt x="66" y="26"/>
                  <a:pt x="66" y="26"/>
                </a:cubicBezTo>
                <a:cubicBezTo>
                  <a:pt x="64" y="26"/>
                  <a:pt x="64" y="26"/>
                  <a:pt x="64" y="26"/>
                </a:cubicBezTo>
                <a:cubicBezTo>
                  <a:pt x="64" y="55"/>
                  <a:pt x="64" y="55"/>
                  <a:pt x="64" y="55"/>
                </a:cubicBezTo>
                <a:cubicBezTo>
                  <a:pt x="64" y="58"/>
                  <a:pt x="63" y="60"/>
                  <a:pt x="61" y="62"/>
                </a:cubicBezTo>
                <a:cubicBezTo>
                  <a:pt x="59" y="64"/>
                  <a:pt x="57" y="65"/>
                  <a:pt x="54" y="65"/>
                </a:cubicBezTo>
                <a:cubicBezTo>
                  <a:pt x="54" y="65"/>
                  <a:pt x="54" y="65"/>
                  <a:pt x="54" y="65"/>
                </a:cubicBezTo>
                <a:cubicBezTo>
                  <a:pt x="53" y="65"/>
                  <a:pt x="51" y="65"/>
                  <a:pt x="50" y="64"/>
                </a:cubicBezTo>
                <a:cubicBezTo>
                  <a:pt x="50" y="65"/>
                  <a:pt x="50" y="65"/>
                  <a:pt x="50" y="65"/>
                </a:cubicBezTo>
                <a:cubicBezTo>
                  <a:pt x="47" y="65"/>
                  <a:pt x="47" y="65"/>
                  <a:pt x="47" y="65"/>
                </a:cubicBezTo>
                <a:cubicBezTo>
                  <a:pt x="4" y="65"/>
                  <a:pt x="4" y="65"/>
                  <a:pt x="4" y="65"/>
                </a:cubicBezTo>
                <a:cubicBezTo>
                  <a:pt x="3" y="65"/>
                  <a:pt x="3" y="65"/>
                  <a:pt x="3" y="65"/>
                </a:cubicBezTo>
                <a:cubicBezTo>
                  <a:pt x="0" y="65"/>
                  <a:pt x="0" y="65"/>
                  <a:pt x="0" y="65"/>
                </a:cubicBezTo>
                <a:cubicBezTo>
                  <a:pt x="0" y="62"/>
                  <a:pt x="0" y="62"/>
                  <a:pt x="0" y="62"/>
                </a:cubicBezTo>
                <a:cubicBezTo>
                  <a:pt x="0" y="56"/>
                  <a:pt x="0" y="56"/>
                  <a:pt x="0" y="56"/>
                </a:cubicBezTo>
                <a:cubicBezTo>
                  <a:pt x="0" y="55"/>
                  <a:pt x="0" y="55"/>
                  <a:pt x="0" y="55"/>
                </a:cubicBezTo>
                <a:cubicBezTo>
                  <a:pt x="1" y="54"/>
                  <a:pt x="1" y="54"/>
                  <a:pt x="1" y="54"/>
                </a:cubicBezTo>
                <a:cubicBezTo>
                  <a:pt x="14" y="35"/>
                  <a:pt x="14" y="35"/>
                  <a:pt x="14" y="35"/>
                </a:cubicBezTo>
                <a:cubicBezTo>
                  <a:pt x="14" y="12"/>
                  <a:pt x="14" y="12"/>
                  <a:pt x="14" y="12"/>
                </a:cubicBezTo>
                <a:cubicBezTo>
                  <a:pt x="13" y="12"/>
                  <a:pt x="13" y="12"/>
                  <a:pt x="13" y="12"/>
                </a:cubicBezTo>
                <a:cubicBezTo>
                  <a:pt x="10" y="12"/>
                  <a:pt x="10" y="12"/>
                  <a:pt x="10" y="12"/>
                </a:cubicBezTo>
                <a:cubicBezTo>
                  <a:pt x="10" y="9"/>
                  <a:pt x="10" y="9"/>
                  <a:pt x="10" y="9"/>
                </a:cubicBezTo>
                <a:cubicBezTo>
                  <a:pt x="10" y="3"/>
                  <a:pt x="10" y="3"/>
                  <a:pt x="10" y="3"/>
                </a:cubicBezTo>
                <a:cubicBezTo>
                  <a:pt x="10" y="0"/>
                  <a:pt x="10" y="0"/>
                  <a:pt x="10" y="0"/>
                </a:cubicBezTo>
                <a:cubicBezTo>
                  <a:pt x="13" y="0"/>
                  <a:pt x="13" y="0"/>
                  <a:pt x="13" y="0"/>
                </a:cubicBezTo>
                <a:cubicBezTo>
                  <a:pt x="36" y="0"/>
                  <a:pt x="36" y="0"/>
                  <a:pt x="36" y="0"/>
                </a:cubicBezTo>
                <a:cubicBezTo>
                  <a:pt x="39" y="0"/>
                  <a:pt x="39" y="0"/>
                  <a:pt x="39" y="0"/>
                </a:cubicBezTo>
                <a:cubicBezTo>
                  <a:pt x="39" y="3"/>
                  <a:pt x="39" y="3"/>
                  <a:pt x="39" y="3"/>
                </a:cubicBezTo>
                <a:cubicBezTo>
                  <a:pt x="39" y="9"/>
                  <a:pt x="39" y="9"/>
                  <a:pt x="39" y="9"/>
                </a:cubicBezTo>
                <a:cubicBezTo>
                  <a:pt x="39" y="12"/>
                  <a:pt x="39" y="12"/>
                  <a:pt x="39" y="12"/>
                </a:cubicBezTo>
                <a:cubicBezTo>
                  <a:pt x="36" y="12"/>
                  <a:pt x="36" y="12"/>
                  <a:pt x="36" y="12"/>
                </a:cubicBezTo>
                <a:cubicBezTo>
                  <a:pt x="35" y="12"/>
                  <a:pt x="35" y="12"/>
                  <a:pt x="35" y="12"/>
                </a:cubicBezTo>
                <a:close/>
                <a:moveTo>
                  <a:pt x="51" y="42"/>
                </a:moveTo>
                <a:cubicBezTo>
                  <a:pt x="58" y="42"/>
                  <a:pt x="58" y="42"/>
                  <a:pt x="58" y="42"/>
                </a:cubicBezTo>
                <a:cubicBezTo>
                  <a:pt x="58" y="23"/>
                  <a:pt x="58" y="23"/>
                  <a:pt x="58" y="23"/>
                </a:cubicBezTo>
                <a:cubicBezTo>
                  <a:pt x="58" y="20"/>
                  <a:pt x="58" y="20"/>
                  <a:pt x="58" y="20"/>
                </a:cubicBezTo>
                <a:cubicBezTo>
                  <a:pt x="61" y="20"/>
                  <a:pt x="61" y="20"/>
                  <a:pt x="61" y="20"/>
                </a:cubicBezTo>
                <a:cubicBezTo>
                  <a:pt x="63" y="20"/>
                  <a:pt x="63" y="20"/>
                  <a:pt x="63" y="20"/>
                </a:cubicBezTo>
                <a:cubicBezTo>
                  <a:pt x="63" y="20"/>
                  <a:pt x="63" y="20"/>
                  <a:pt x="63" y="20"/>
                </a:cubicBezTo>
                <a:cubicBezTo>
                  <a:pt x="46" y="20"/>
                  <a:pt x="46" y="20"/>
                  <a:pt x="46" y="20"/>
                </a:cubicBezTo>
                <a:cubicBezTo>
                  <a:pt x="46" y="20"/>
                  <a:pt x="46" y="20"/>
                  <a:pt x="46" y="20"/>
                </a:cubicBezTo>
                <a:cubicBezTo>
                  <a:pt x="48" y="20"/>
                  <a:pt x="48" y="20"/>
                  <a:pt x="48" y="20"/>
                </a:cubicBezTo>
                <a:cubicBezTo>
                  <a:pt x="51" y="20"/>
                  <a:pt x="51" y="20"/>
                  <a:pt x="51" y="20"/>
                </a:cubicBezTo>
                <a:cubicBezTo>
                  <a:pt x="51" y="23"/>
                  <a:pt x="51" y="23"/>
                  <a:pt x="51" y="23"/>
                </a:cubicBezTo>
                <a:cubicBezTo>
                  <a:pt x="51" y="42"/>
                  <a:pt x="51" y="42"/>
                  <a:pt x="51" y="42"/>
                </a:cubicBezTo>
                <a:close/>
                <a:moveTo>
                  <a:pt x="38" y="56"/>
                </a:moveTo>
                <a:cubicBezTo>
                  <a:pt x="27" y="40"/>
                  <a:pt x="27" y="40"/>
                  <a:pt x="27" y="40"/>
                </a:cubicBezTo>
                <a:cubicBezTo>
                  <a:pt x="22" y="40"/>
                  <a:pt x="22" y="40"/>
                  <a:pt x="22" y="40"/>
                </a:cubicBezTo>
                <a:cubicBezTo>
                  <a:pt x="11" y="56"/>
                  <a:pt x="11" y="56"/>
                  <a:pt x="11" y="56"/>
                </a:cubicBezTo>
                <a:cubicBezTo>
                  <a:pt x="11" y="57"/>
                  <a:pt x="11" y="57"/>
                  <a:pt x="11" y="57"/>
                </a:cubicBezTo>
                <a:cubicBezTo>
                  <a:pt x="23" y="57"/>
                  <a:pt x="23" y="57"/>
                  <a:pt x="23" y="57"/>
                </a:cubicBezTo>
                <a:cubicBezTo>
                  <a:pt x="38" y="57"/>
                  <a:pt x="38" y="57"/>
                  <a:pt x="38" y="57"/>
                </a:cubicBezTo>
                <a:cubicBezTo>
                  <a:pt x="38" y="56"/>
                  <a:pt x="38" y="56"/>
                  <a:pt x="38" y="56"/>
                </a:cubicBezTo>
                <a:close/>
                <a:moveTo>
                  <a:pt x="29" y="36"/>
                </a:moveTo>
                <a:cubicBezTo>
                  <a:pt x="29" y="9"/>
                  <a:pt x="29" y="9"/>
                  <a:pt x="29" y="9"/>
                </a:cubicBezTo>
                <a:cubicBezTo>
                  <a:pt x="29" y="6"/>
                  <a:pt x="29" y="6"/>
                  <a:pt x="29" y="6"/>
                </a:cubicBezTo>
                <a:cubicBezTo>
                  <a:pt x="32" y="6"/>
                  <a:pt x="32" y="6"/>
                  <a:pt x="32" y="6"/>
                </a:cubicBezTo>
                <a:cubicBezTo>
                  <a:pt x="33" y="6"/>
                  <a:pt x="33" y="6"/>
                  <a:pt x="33" y="6"/>
                </a:cubicBezTo>
                <a:cubicBezTo>
                  <a:pt x="33" y="6"/>
                  <a:pt x="33" y="6"/>
                  <a:pt x="33" y="6"/>
                </a:cubicBezTo>
                <a:cubicBezTo>
                  <a:pt x="16" y="6"/>
                  <a:pt x="16" y="6"/>
                  <a:pt x="16" y="6"/>
                </a:cubicBezTo>
                <a:cubicBezTo>
                  <a:pt x="16" y="6"/>
                  <a:pt x="16" y="6"/>
                  <a:pt x="16" y="6"/>
                </a:cubicBezTo>
                <a:cubicBezTo>
                  <a:pt x="17" y="6"/>
                  <a:pt x="17" y="6"/>
                  <a:pt x="17" y="6"/>
                </a:cubicBezTo>
                <a:cubicBezTo>
                  <a:pt x="20" y="6"/>
                  <a:pt x="20" y="6"/>
                  <a:pt x="20" y="6"/>
                </a:cubicBezTo>
                <a:cubicBezTo>
                  <a:pt x="20" y="9"/>
                  <a:pt x="20" y="9"/>
                  <a:pt x="20" y="9"/>
                </a:cubicBezTo>
                <a:cubicBezTo>
                  <a:pt x="20" y="36"/>
                  <a:pt x="20" y="36"/>
                  <a:pt x="20" y="36"/>
                </a:cubicBezTo>
                <a:cubicBezTo>
                  <a:pt x="20" y="37"/>
                  <a:pt x="20" y="37"/>
                  <a:pt x="20" y="37"/>
                </a:cubicBezTo>
                <a:cubicBezTo>
                  <a:pt x="20" y="37"/>
                  <a:pt x="20" y="37"/>
                  <a:pt x="20" y="37"/>
                </a:cubicBezTo>
                <a:cubicBezTo>
                  <a:pt x="6" y="57"/>
                  <a:pt x="6" y="57"/>
                  <a:pt x="6" y="57"/>
                </a:cubicBezTo>
                <a:cubicBezTo>
                  <a:pt x="6" y="59"/>
                  <a:pt x="6" y="59"/>
                  <a:pt x="6" y="59"/>
                </a:cubicBezTo>
                <a:cubicBezTo>
                  <a:pt x="44" y="59"/>
                  <a:pt x="44" y="59"/>
                  <a:pt x="44" y="59"/>
                </a:cubicBezTo>
                <a:cubicBezTo>
                  <a:pt x="44" y="57"/>
                  <a:pt x="44" y="57"/>
                  <a:pt x="44" y="57"/>
                </a:cubicBezTo>
                <a:cubicBezTo>
                  <a:pt x="30" y="37"/>
                  <a:pt x="30" y="37"/>
                  <a:pt x="30" y="37"/>
                </a:cubicBezTo>
                <a:cubicBezTo>
                  <a:pt x="29" y="37"/>
                  <a:pt x="29" y="37"/>
                  <a:pt x="29" y="37"/>
                </a:cubicBezTo>
                <a:lnTo>
                  <a:pt x="29" y="3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6" name="Freeform 325"/>
          <p:cNvSpPr>
            <a:spLocks noEditPoints="1"/>
          </p:cNvSpPr>
          <p:nvPr/>
        </p:nvSpPr>
        <p:spPr bwMode="auto">
          <a:xfrm>
            <a:off x="9188889" y="4747352"/>
            <a:ext cx="340502" cy="312127"/>
          </a:xfrm>
          <a:custGeom>
            <a:avLst/>
            <a:gdLst>
              <a:gd name="T0" fmla="*/ 121 w 156"/>
              <a:gd name="T1" fmla="*/ 0 h 143"/>
              <a:gd name="T2" fmla="*/ 128 w 156"/>
              <a:gd name="T3" fmla="*/ 8 h 143"/>
              <a:gd name="T4" fmla="*/ 116 w 156"/>
              <a:gd name="T5" fmla="*/ 41 h 143"/>
              <a:gd name="T6" fmla="*/ 29 w 156"/>
              <a:gd name="T7" fmla="*/ 12 h 143"/>
              <a:gd name="T8" fmla="*/ 36 w 156"/>
              <a:gd name="T9" fmla="*/ 19 h 143"/>
              <a:gd name="T10" fmla="*/ 45 w 156"/>
              <a:gd name="T11" fmla="*/ 27 h 143"/>
              <a:gd name="T12" fmla="*/ 29 w 156"/>
              <a:gd name="T13" fmla="*/ 34 h 143"/>
              <a:gd name="T14" fmla="*/ 36 w 156"/>
              <a:gd name="T15" fmla="*/ 38 h 143"/>
              <a:gd name="T16" fmla="*/ 45 w 156"/>
              <a:gd name="T17" fmla="*/ 48 h 143"/>
              <a:gd name="T18" fmla="*/ 29 w 156"/>
              <a:gd name="T19" fmla="*/ 55 h 143"/>
              <a:gd name="T20" fmla="*/ 36 w 156"/>
              <a:gd name="T21" fmla="*/ 60 h 143"/>
              <a:gd name="T22" fmla="*/ 45 w 156"/>
              <a:gd name="T23" fmla="*/ 67 h 143"/>
              <a:gd name="T24" fmla="*/ 29 w 156"/>
              <a:gd name="T25" fmla="*/ 74 h 143"/>
              <a:gd name="T26" fmla="*/ 36 w 156"/>
              <a:gd name="T27" fmla="*/ 79 h 143"/>
              <a:gd name="T28" fmla="*/ 45 w 156"/>
              <a:gd name="T29" fmla="*/ 88 h 143"/>
              <a:gd name="T30" fmla="*/ 29 w 156"/>
              <a:gd name="T31" fmla="*/ 95 h 143"/>
              <a:gd name="T32" fmla="*/ 36 w 156"/>
              <a:gd name="T33" fmla="*/ 100 h 143"/>
              <a:gd name="T34" fmla="*/ 45 w 156"/>
              <a:gd name="T35" fmla="*/ 109 h 143"/>
              <a:gd name="T36" fmla="*/ 29 w 156"/>
              <a:gd name="T37" fmla="*/ 117 h 143"/>
              <a:gd name="T38" fmla="*/ 29 w 156"/>
              <a:gd name="T39" fmla="*/ 131 h 143"/>
              <a:gd name="T40" fmla="*/ 116 w 156"/>
              <a:gd name="T41" fmla="*/ 102 h 143"/>
              <a:gd name="T42" fmla="*/ 128 w 156"/>
              <a:gd name="T43" fmla="*/ 136 h 143"/>
              <a:gd name="T44" fmla="*/ 121 w 156"/>
              <a:gd name="T45" fmla="*/ 143 h 143"/>
              <a:gd name="T46" fmla="*/ 17 w 156"/>
              <a:gd name="T47" fmla="*/ 143 h 143"/>
              <a:gd name="T48" fmla="*/ 17 w 156"/>
              <a:gd name="T49" fmla="*/ 126 h 143"/>
              <a:gd name="T50" fmla="*/ 0 w 156"/>
              <a:gd name="T51" fmla="*/ 114 h 143"/>
              <a:gd name="T52" fmla="*/ 17 w 156"/>
              <a:gd name="T53" fmla="*/ 105 h 143"/>
              <a:gd name="T54" fmla="*/ 0 w 156"/>
              <a:gd name="T55" fmla="*/ 93 h 143"/>
              <a:gd name="T56" fmla="*/ 17 w 156"/>
              <a:gd name="T57" fmla="*/ 86 h 143"/>
              <a:gd name="T58" fmla="*/ 0 w 156"/>
              <a:gd name="T59" fmla="*/ 74 h 143"/>
              <a:gd name="T60" fmla="*/ 17 w 156"/>
              <a:gd name="T61" fmla="*/ 64 h 143"/>
              <a:gd name="T62" fmla="*/ 0 w 156"/>
              <a:gd name="T63" fmla="*/ 53 h 143"/>
              <a:gd name="T64" fmla="*/ 17 w 156"/>
              <a:gd name="T65" fmla="*/ 45 h 143"/>
              <a:gd name="T66" fmla="*/ 0 w 156"/>
              <a:gd name="T67" fmla="*/ 34 h 143"/>
              <a:gd name="T68" fmla="*/ 17 w 156"/>
              <a:gd name="T69" fmla="*/ 8 h 143"/>
              <a:gd name="T70" fmla="*/ 24 w 156"/>
              <a:gd name="T71" fmla="*/ 0 h 143"/>
              <a:gd name="T72" fmla="*/ 57 w 156"/>
              <a:gd name="T73" fmla="*/ 69 h 143"/>
              <a:gd name="T74" fmla="*/ 74 w 156"/>
              <a:gd name="T75" fmla="*/ 76 h 143"/>
              <a:gd name="T76" fmla="*/ 57 w 156"/>
              <a:gd name="T77" fmla="*/ 69 h 143"/>
              <a:gd name="T78" fmla="*/ 57 w 156"/>
              <a:gd name="T79" fmla="*/ 55 h 143"/>
              <a:gd name="T80" fmla="*/ 86 w 156"/>
              <a:gd name="T81" fmla="*/ 60 h 143"/>
              <a:gd name="T82" fmla="*/ 57 w 156"/>
              <a:gd name="T83" fmla="*/ 55 h 143"/>
              <a:gd name="T84" fmla="*/ 57 w 156"/>
              <a:gd name="T85" fmla="*/ 38 h 143"/>
              <a:gd name="T86" fmla="*/ 100 w 156"/>
              <a:gd name="T87" fmla="*/ 45 h 143"/>
              <a:gd name="T88" fmla="*/ 57 w 156"/>
              <a:gd name="T89" fmla="*/ 38 h 143"/>
              <a:gd name="T90" fmla="*/ 57 w 156"/>
              <a:gd name="T91" fmla="*/ 24 h 143"/>
              <a:gd name="T92" fmla="*/ 100 w 156"/>
              <a:gd name="T93" fmla="*/ 31 h 143"/>
              <a:gd name="T94" fmla="*/ 57 w 156"/>
              <a:gd name="T95" fmla="*/ 24 h 143"/>
              <a:gd name="T96" fmla="*/ 74 w 156"/>
              <a:gd name="T97" fmla="*/ 114 h 143"/>
              <a:gd name="T98" fmla="*/ 93 w 156"/>
              <a:gd name="T99" fmla="*/ 112 h 143"/>
              <a:gd name="T100" fmla="*/ 76 w 156"/>
              <a:gd name="T101" fmla="*/ 95 h 143"/>
              <a:gd name="T102" fmla="*/ 74 w 156"/>
              <a:gd name="T103" fmla="*/ 114 h 143"/>
              <a:gd name="T104" fmla="*/ 140 w 156"/>
              <a:gd name="T105" fmla="*/ 31 h 143"/>
              <a:gd name="T106" fmla="*/ 100 w 156"/>
              <a:gd name="T107" fmla="*/ 105 h 143"/>
              <a:gd name="T108" fmla="*/ 140 w 156"/>
              <a:gd name="T109" fmla="*/ 3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6" h="143">
                <a:moveTo>
                  <a:pt x="24" y="0"/>
                </a:moveTo>
                <a:lnTo>
                  <a:pt x="121" y="0"/>
                </a:lnTo>
                <a:lnTo>
                  <a:pt x="128" y="0"/>
                </a:lnTo>
                <a:lnTo>
                  <a:pt x="128" y="8"/>
                </a:lnTo>
                <a:lnTo>
                  <a:pt x="128" y="29"/>
                </a:lnTo>
                <a:lnTo>
                  <a:pt x="116" y="41"/>
                </a:lnTo>
                <a:lnTo>
                  <a:pt x="116" y="12"/>
                </a:lnTo>
                <a:lnTo>
                  <a:pt x="29" y="12"/>
                </a:lnTo>
                <a:lnTo>
                  <a:pt x="29" y="22"/>
                </a:lnTo>
                <a:lnTo>
                  <a:pt x="36" y="19"/>
                </a:lnTo>
                <a:lnTo>
                  <a:pt x="41" y="17"/>
                </a:lnTo>
                <a:lnTo>
                  <a:pt x="45" y="27"/>
                </a:lnTo>
                <a:lnTo>
                  <a:pt x="41" y="29"/>
                </a:lnTo>
                <a:lnTo>
                  <a:pt x="29" y="34"/>
                </a:lnTo>
                <a:lnTo>
                  <a:pt x="29" y="41"/>
                </a:lnTo>
                <a:lnTo>
                  <a:pt x="36" y="38"/>
                </a:lnTo>
                <a:lnTo>
                  <a:pt x="41" y="36"/>
                </a:lnTo>
                <a:lnTo>
                  <a:pt x="45" y="48"/>
                </a:lnTo>
                <a:lnTo>
                  <a:pt x="41" y="50"/>
                </a:lnTo>
                <a:lnTo>
                  <a:pt x="29" y="55"/>
                </a:lnTo>
                <a:lnTo>
                  <a:pt x="29" y="62"/>
                </a:lnTo>
                <a:lnTo>
                  <a:pt x="36" y="60"/>
                </a:lnTo>
                <a:lnTo>
                  <a:pt x="41" y="57"/>
                </a:lnTo>
                <a:lnTo>
                  <a:pt x="45" y="67"/>
                </a:lnTo>
                <a:lnTo>
                  <a:pt x="41" y="69"/>
                </a:lnTo>
                <a:lnTo>
                  <a:pt x="29" y="74"/>
                </a:lnTo>
                <a:lnTo>
                  <a:pt x="29" y="81"/>
                </a:lnTo>
                <a:lnTo>
                  <a:pt x="36" y="79"/>
                </a:lnTo>
                <a:lnTo>
                  <a:pt x="41" y="76"/>
                </a:lnTo>
                <a:lnTo>
                  <a:pt x="45" y="88"/>
                </a:lnTo>
                <a:lnTo>
                  <a:pt x="41" y="91"/>
                </a:lnTo>
                <a:lnTo>
                  <a:pt x="29" y="95"/>
                </a:lnTo>
                <a:lnTo>
                  <a:pt x="29" y="102"/>
                </a:lnTo>
                <a:lnTo>
                  <a:pt x="36" y="100"/>
                </a:lnTo>
                <a:lnTo>
                  <a:pt x="41" y="98"/>
                </a:lnTo>
                <a:lnTo>
                  <a:pt x="45" y="109"/>
                </a:lnTo>
                <a:lnTo>
                  <a:pt x="41" y="112"/>
                </a:lnTo>
                <a:lnTo>
                  <a:pt x="29" y="117"/>
                </a:lnTo>
                <a:lnTo>
                  <a:pt x="29" y="126"/>
                </a:lnTo>
                <a:lnTo>
                  <a:pt x="29" y="131"/>
                </a:lnTo>
                <a:lnTo>
                  <a:pt x="116" y="131"/>
                </a:lnTo>
                <a:lnTo>
                  <a:pt x="116" y="102"/>
                </a:lnTo>
                <a:lnTo>
                  <a:pt x="128" y="91"/>
                </a:lnTo>
                <a:lnTo>
                  <a:pt x="128" y="136"/>
                </a:lnTo>
                <a:lnTo>
                  <a:pt x="128" y="143"/>
                </a:lnTo>
                <a:lnTo>
                  <a:pt x="121" y="143"/>
                </a:lnTo>
                <a:lnTo>
                  <a:pt x="24" y="143"/>
                </a:lnTo>
                <a:lnTo>
                  <a:pt x="17" y="143"/>
                </a:lnTo>
                <a:lnTo>
                  <a:pt x="17" y="136"/>
                </a:lnTo>
                <a:lnTo>
                  <a:pt x="17" y="126"/>
                </a:lnTo>
                <a:lnTo>
                  <a:pt x="3" y="126"/>
                </a:lnTo>
                <a:lnTo>
                  <a:pt x="0" y="114"/>
                </a:lnTo>
                <a:lnTo>
                  <a:pt x="17" y="109"/>
                </a:lnTo>
                <a:lnTo>
                  <a:pt x="17" y="105"/>
                </a:lnTo>
                <a:lnTo>
                  <a:pt x="3" y="105"/>
                </a:lnTo>
                <a:lnTo>
                  <a:pt x="0" y="93"/>
                </a:lnTo>
                <a:lnTo>
                  <a:pt x="17" y="86"/>
                </a:lnTo>
                <a:lnTo>
                  <a:pt x="17" y="86"/>
                </a:lnTo>
                <a:lnTo>
                  <a:pt x="3" y="86"/>
                </a:lnTo>
                <a:lnTo>
                  <a:pt x="0" y="74"/>
                </a:lnTo>
                <a:lnTo>
                  <a:pt x="17" y="67"/>
                </a:lnTo>
                <a:lnTo>
                  <a:pt x="17" y="64"/>
                </a:lnTo>
                <a:lnTo>
                  <a:pt x="3" y="64"/>
                </a:lnTo>
                <a:lnTo>
                  <a:pt x="0" y="53"/>
                </a:lnTo>
                <a:lnTo>
                  <a:pt x="17" y="45"/>
                </a:lnTo>
                <a:lnTo>
                  <a:pt x="17" y="45"/>
                </a:lnTo>
                <a:lnTo>
                  <a:pt x="3" y="45"/>
                </a:lnTo>
                <a:lnTo>
                  <a:pt x="0" y="34"/>
                </a:lnTo>
                <a:lnTo>
                  <a:pt x="17" y="27"/>
                </a:lnTo>
                <a:lnTo>
                  <a:pt x="17" y="8"/>
                </a:lnTo>
                <a:lnTo>
                  <a:pt x="17" y="0"/>
                </a:lnTo>
                <a:lnTo>
                  <a:pt x="24" y="0"/>
                </a:lnTo>
                <a:lnTo>
                  <a:pt x="24" y="0"/>
                </a:lnTo>
                <a:close/>
                <a:moveTo>
                  <a:pt x="57" y="69"/>
                </a:moveTo>
                <a:lnTo>
                  <a:pt x="57" y="76"/>
                </a:lnTo>
                <a:lnTo>
                  <a:pt x="74" y="76"/>
                </a:lnTo>
                <a:lnTo>
                  <a:pt x="74" y="69"/>
                </a:lnTo>
                <a:lnTo>
                  <a:pt x="57" y="69"/>
                </a:lnTo>
                <a:lnTo>
                  <a:pt x="57" y="69"/>
                </a:lnTo>
                <a:close/>
                <a:moveTo>
                  <a:pt x="57" y="55"/>
                </a:moveTo>
                <a:lnTo>
                  <a:pt x="57" y="60"/>
                </a:lnTo>
                <a:lnTo>
                  <a:pt x="86" y="60"/>
                </a:lnTo>
                <a:lnTo>
                  <a:pt x="86" y="55"/>
                </a:lnTo>
                <a:lnTo>
                  <a:pt x="57" y="55"/>
                </a:lnTo>
                <a:lnTo>
                  <a:pt x="57" y="55"/>
                </a:lnTo>
                <a:close/>
                <a:moveTo>
                  <a:pt x="57" y="38"/>
                </a:moveTo>
                <a:lnTo>
                  <a:pt x="57" y="45"/>
                </a:lnTo>
                <a:lnTo>
                  <a:pt x="100" y="45"/>
                </a:lnTo>
                <a:lnTo>
                  <a:pt x="100" y="38"/>
                </a:lnTo>
                <a:lnTo>
                  <a:pt x="57" y="38"/>
                </a:lnTo>
                <a:lnTo>
                  <a:pt x="57" y="38"/>
                </a:lnTo>
                <a:close/>
                <a:moveTo>
                  <a:pt x="57" y="24"/>
                </a:moveTo>
                <a:lnTo>
                  <a:pt x="57" y="31"/>
                </a:lnTo>
                <a:lnTo>
                  <a:pt x="100" y="31"/>
                </a:lnTo>
                <a:lnTo>
                  <a:pt x="100" y="24"/>
                </a:lnTo>
                <a:lnTo>
                  <a:pt x="57" y="24"/>
                </a:lnTo>
                <a:lnTo>
                  <a:pt x="57" y="24"/>
                </a:lnTo>
                <a:close/>
                <a:moveTo>
                  <a:pt x="74" y="114"/>
                </a:moveTo>
                <a:lnTo>
                  <a:pt x="83" y="114"/>
                </a:lnTo>
                <a:lnTo>
                  <a:pt x="93" y="112"/>
                </a:lnTo>
                <a:lnTo>
                  <a:pt x="83" y="102"/>
                </a:lnTo>
                <a:lnTo>
                  <a:pt x="76" y="95"/>
                </a:lnTo>
                <a:lnTo>
                  <a:pt x="74" y="105"/>
                </a:lnTo>
                <a:lnTo>
                  <a:pt x="74" y="114"/>
                </a:lnTo>
                <a:lnTo>
                  <a:pt x="74" y="114"/>
                </a:lnTo>
                <a:close/>
                <a:moveTo>
                  <a:pt x="140" y="31"/>
                </a:moveTo>
                <a:lnTo>
                  <a:pt x="83" y="86"/>
                </a:lnTo>
                <a:lnTo>
                  <a:pt x="100" y="105"/>
                </a:lnTo>
                <a:lnTo>
                  <a:pt x="156" y="50"/>
                </a:lnTo>
                <a:lnTo>
                  <a:pt x="140" y="3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7" name="Freeform 326"/>
          <p:cNvSpPr>
            <a:spLocks noEditPoints="1"/>
          </p:cNvSpPr>
          <p:nvPr/>
        </p:nvSpPr>
        <p:spPr bwMode="auto">
          <a:xfrm>
            <a:off x="11399965" y="4716794"/>
            <a:ext cx="272838" cy="327405"/>
          </a:xfrm>
          <a:custGeom>
            <a:avLst/>
            <a:gdLst>
              <a:gd name="T0" fmla="*/ 125 w 125"/>
              <a:gd name="T1" fmla="*/ 0 h 150"/>
              <a:gd name="T2" fmla="*/ 0 w 125"/>
              <a:gd name="T3" fmla="*/ 150 h 150"/>
              <a:gd name="T4" fmla="*/ 0 w 125"/>
              <a:gd name="T5" fmla="*/ 0 h 150"/>
              <a:gd name="T6" fmla="*/ 40 w 125"/>
              <a:gd name="T7" fmla="*/ 128 h 150"/>
              <a:gd name="T8" fmla="*/ 42 w 125"/>
              <a:gd name="T9" fmla="*/ 126 h 150"/>
              <a:gd name="T10" fmla="*/ 42 w 125"/>
              <a:gd name="T11" fmla="*/ 121 h 150"/>
              <a:gd name="T12" fmla="*/ 42 w 125"/>
              <a:gd name="T13" fmla="*/ 114 h 150"/>
              <a:gd name="T14" fmla="*/ 40 w 125"/>
              <a:gd name="T15" fmla="*/ 112 h 150"/>
              <a:gd name="T16" fmla="*/ 35 w 125"/>
              <a:gd name="T17" fmla="*/ 116 h 150"/>
              <a:gd name="T18" fmla="*/ 28 w 125"/>
              <a:gd name="T19" fmla="*/ 116 h 150"/>
              <a:gd name="T20" fmla="*/ 28 w 125"/>
              <a:gd name="T21" fmla="*/ 123 h 150"/>
              <a:gd name="T22" fmla="*/ 35 w 125"/>
              <a:gd name="T23" fmla="*/ 126 h 150"/>
              <a:gd name="T24" fmla="*/ 35 w 125"/>
              <a:gd name="T25" fmla="*/ 128 h 150"/>
              <a:gd name="T26" fmla="*/ 80 w 125"/>
              <a:gd name="T27" fmla="*/ 86 h 150"/>
              <a:gd name="T28" fmla="*/ 99 w 125"/>
              <a:gd name="T29" fmla="*/ 81 h 150"/>
              <a:gd name="T30" fmla="*/ 80 w 125"/>
              <a:gd name="T31" fmla="*/ 81 h 150"/>
              <a:gd name="T32" fmla="*/ 80 w 125"/>
              <a:gd name="T33" fmla="*/ 126 h 150"/>
              <a:gd name="T34" fmla="*/ 99 w 125"/>
              <a:gd name="T35" fmla="*/ 121 h 150"/>
              <a:gd name="T36" fmla="*/ 80 w 125"/>
              <a:gd name="T37" fmla="*/ 121 h 150"/>
              <a:gd name="T38" fmla="*/ 80 w 125"/>
              <a:gd name="T39" fmla="*/ 119 h 150"/>
              <a:gd name="T40" fmla="*/ 99 w 125"/>
              <a:gd name="T41" fmla="*/ 114 h 150"/>
              <a:gd name="T42" fmla="*/ 80 w 125"/>
              <a:gd name="T43" fmla="*/ 114 h 150"/>
              <a:gd name="T44" fmla="*/ 28 w 125"/>
              <a:gd name="T45" fmla="*/ 86 h 150"/>
              <a:gd name="T46" fmla="*/ 35 w 125"/>
              <a:gd name="T47" fmla="*/ 93 h 150"/>
              <a:gd name="T48" fmla="*/ 40 w 125"/>
              <a:gd name="T49" fmla="*/ 86 h 150"/>
              <a:gd name="T50" fmla="*/ 45 w 125"/>
              <a:gd name="T51" fmla="*/ 81 h 150"/>
              <a:gd name="T52" fmla="*/ 40 w 125"/>
              <a:gd name="T53" fmla="*/ 74 h 150"/>
              <a:gd name="T54" fmla="*/ 35 w 125"/>
              <a:gd name="T55" fmla="*/ 81 h 150"/>
              <a:gd name="T56" fmla="*/ 28 w 125"/>
              <a:gd name="T57" fmla="*/ 81 h 150"/>
              <a:gd name="T58" fmla="*/ 19 w 125"/>
              <a:gd name="T59" fmla="*/ 55 h 150"/>
              <a:gd name="T60" fmla="*/ 109 w 125"/>
              <a:gd name="T61" fmla="*/ 19 h 150"/>
              <a:gd name="T62" fmla="*/ 19 w 125"/>
              <a:gd name="T63" fmla="*/ 19 h 150"/>
              <a:gd name="T64" fmla="*/ 19 w 125"/>
              <a:gd name="T65" fmla="*/ 95 h 150"/>
              <a:gd name="T66" fmla="*/ 54 w 125"/>
              <a:gd name="T67" fmla="*/ 71 h 150"/>
              <a:gd name="T68" fmla="*/ 19 w 125"/>
              <a:gd name="T69" fmla="*/ 71 h 150"/>
              <a:gd name="T70" fmla="*/ 71 w 125"/>
              <a:gd name="T71" fmla="*/ 95 h 150"/>
              <a:gd name="T72" fmla="*/ 106 w 125"/>
              <a:gd name="T73" fmla="*/ 71 h 150"/>
              <a:gd name="T74" fmla="*/ 71 w 125"/>
              <a:gd name="T75" fmla="*/ 71 h 150"/>
              <a:gd name="T76" fmla="*/ 19 w 125"/>
              <a:gd name="T77" fmla="*/ 133 h 150"/>
              <a:gd name="T78" fmla="*/ 54 w 125"/>
              <a:gd name="T79" fmla="*/ 107 h 150"/>
              <a:gd name="T80" fmla="*/ 19 w 125"/>
              <a:gd name="T81" fmla="*/ 107 h 150"/>
              <a:gd name="T82" fmla="*/ 71 w 125"/>
              <a:gd name="T83" fmla="*/ 133 h 150"/>
              <a:gd name="T84" fmla="*/ 106 w 125"/>
              <a:gd name="T85" fmla="*/ 10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5" h="150">
                <a:moveTo>
                  <a:pt x="0" y="0"/>
                </a:moveTo>
                <a:lnTo>
                  <a:pt x="125" y="0"/>
                </a:lnTo>
                <a:lnTo>
                  <a:pt x="125" y="150"/>
                </a:lnTo>
                <a:lnTo>
                  <a:pt x="0" y="150"/>
                </a:lnTo>
                <a:lnTo>
                  <a:pt x="0" y="0"/>
                </a:lnTo>
                <a:lnTo>
                  <a:pt x="0" y="0"/>
                </a:lnTo>
                <a:close/>
                <a:moveTo>
                  <a:pt x="35" y="128"/>
                </a:moveTo>
                <a:lnTo>
                  <a:pt x="40" y="128"/>
                </a:lnTo>
                <a:lnTo>
                  <a:pt x="40" y="123"/>
                </a:lnTo>
                <a:lnTo>
                  <a:pt x="42" y="126"/>
                </a:lnTo>
                <a:lnTo>
                  <a:pt x="45" y="123"/>
                </a:lnTo>
                <a:lnTo>
                  <a:pt x="42" y="121"/>
                </a:lnTo>
                <a:lnTo>
                  <a:pt x="45" y="116"/>
                </a:lnTo>
                <a:lnTo>
                  <a:pt x="42" y="114"/>
                </a:lnTo>
                <a:lnTo>
                  <a:pt x="40" y="116"/>
                </a:lnTo>
                <a:lnTo>
                  <a:pt x="40" y="112"/>
                </a:lnTo>
                <a:lnTo>
                  <a:pt x="35" y="112"/>
                </a:lnTo>
                <a:lnTo>
                  <a:pt x="35" y="116"/>
                </a:lnTo>
                <a:lnTo>
                  <a:pt x="31" y="114"/>
                </a:lnTo>
                <a:lnTo>
                  <a:pt x="28" y="116"/>
                </a:lnTo>
                <a:lnTo>
                  <a:pt x="33" y="121"/>
                </a:lnTo>
                <a:lnTo>
                  <a:pt x="28" y="123"/>
                </a:lnTo>
                <a:lnTo>
                  <a:pt x="31" y="128"/>
                </a:lnTo>
                <a:lnTo>
                  <a:pt x="35" y="126"/>
                </a:lnTo>
                <a:lnTo>
                  <a:pt x="35" y="128"/>
                </a:lnTo>
                <a:lnTo>
                  <a:pt x="35" y="128"/>
                </a:lnTo>
                <a:close/>
                <a:moveTo>
                  <a:pt x="80" y="81"/>
                </a:moveTo>
                <a:lnTo>
                  <a:pt x="80" y="86"/>
                </a:lnTo>
                <a:lnTo>
                  <a:pt x="99" y="86"/>
                </a:lnTo>
                <a:lnTo>
                  <a:pt x="99" y="81"/>
                </a:lnTo>
                <a:lnTo>
                  <a:pt x="80" y="81"/>
                </a:lnTo>
                <a:lnTo>
                  <a:pt x="80" y="81"/>
                </a:lnTo>
                <a:close/>
                <a:moveTo>
                  <a:pt x="80" y="121"/>
                </a:moveTo>
                <a:lnTo>
                  <a:pt x="80" y="126"/>
                </a:lnTo>
                <a:lnTo>
                  <a:pt x="99" y="126"/>
                </a:lnTo>
                <a:lnTo>
                  <a:pt x="99" y="121"/>
                </a:lnTo>
                <a:lnTo>
                  <a:pt x="80" y="121"/>
                </a:lnTo>
                <a:lnTo>
                  <a:pt x="80" y="121"/>
                </a:lnTo>
                <a:close/>
                <a:moveTo>
                  <a:pt x="80" y="114"/>
                </a:moveTo>
                <a:lnTo>
                  <a:pt x="80" y="119"/>
                </a:lnTo>
                <a:lnTo>
                  <a:pt x="99" y="119"/>
                </a:lnTo>
                <a:lnTo>
                  <a:pt x="99" y="114"/>
                </a:lnTo>
                <a:lnTo>
                  <a:pt x="80" y="114"/>
                </a:lnTo>
                <a:lnTo>
                  <a:pt x="80" y="114"/>
                </a:lnTo>
                <a:close/>
                <a:moveTo>
                  <a:pt x="28" y="81"/>
                </a:moveTo>
                <a:lnTo>
                  <a:pt x="28" y="86"/>
                </a:lnTo>
                <a:lnTo>
                  <a:pt x="35" y="86"/>
                </a:lnTo>
                <a:lnTo>
                  <a:pt x="35" y="93"/>
                </a:lnTo>
                <a:lnTo>
                  <a:pt x="40" y="93"/>
                </a:lnTo>
                <a:lnTo>
                  <a:pt x="40" y="86"/>
                </a:lnTo>
                <a:lnTo>
                  <a:pt x="45" y="86"/>
                </a:lnTo>
                <a:lnTo>
                  <a:pt x="45" y="81"/>
                </a:lnTo>
                <a:lnTo>
                  <a:pt x="40" y="81"/>
                </a:lnTo>
                <a:lnTo>
                  <a:pt x="40" y="74"/>
                </a:lnTo>
                <a:lnTo>
                  <a:pt x="35" y="74"/>
                </a:lnTo>
                <a:lnTo>
                  <a:pt x="35" y="81"/>
                </a:lnTo>
                <a:lnTo>
                  <a:pt x="28" y="81"/>
                </a:lnTo>
                <a:lnTo>
                  <a:pt x="28" y="81"/>
                </a:lnTo>
                <a:close/>
                <a:moveTo>
                  <a:pt x="19" y="19"/>
                </a:moveTo>
                <a:lnTo>
                  <a:pt x="19" y="55"/>
                </a:lnTo>
                <a:lnTo>
                  <a:pt x="109" y="55"/>
                </a:lnTo>
                <a:lnTo>
                  <a:pt x="109" y="19"/>
                </a:lnTo>
                <a:lnTo>
                  <a:pt x="19" y="19"/>
                </a:lnTo>
                <a:lnTo>
                  <a:pt x="19" y="19"/>
                </a:lnTo>
                <a:close/>
                <a:moveTo>
                  <a:pt x="19" y="71"/>
                </a:moveTo>
                <a:lnTo>
                  <a:pt x="19" y="95"/>
                </a:lnTo>
                <a:lnTo>
                  <a:pt x="54" y="95"/>
                </a:lnTo>
                <a:lnTo>
                  <a:pt x="54" y="71"/>
                </a:lnTo>
                <a:lnTo>
                  <a:pt x="19" y="71"/>
                </a:lnTo>
                <a:lnTo>
                  <a:pt x="19" y="71"/>
                </a:lnTo>
                <a:close/>
                <a:moveTo>
                  <a:pt x="71" y="71"/>
                </a:moveTo>
                <a:lnTo>
                  <a:pt x="71" y="95"/>
                </a:lnTo>
                <a:lnTo>
                  <a:pt x="106" y="95"/>
                </a:lnTo>
                <a:lnTo>
                  <a:pt x="106" y="71"/>
                </a:lnTo>
                <a:lnTo>
                  <a:pt x="71" y="71"/>
                </a:lnTo>
                <a:lnTo>
                  <a:pt x="71" y="71"/>
                </a:lnTo>
                <a:close/>
                <a:moveTo>
                  <a:pt x="19" y="107"/>
                </a:moveTo>
                <a:lnTo>
                  <a:pt x="19" y="133"/>
                </a:lnTo>
                <a:lnTo>
                  <a:pt x="54" y="133"/>
                </a:lnTo>
                <a:lnTo>
                  <a:pt x="54" y="107"/>
                </a:lnTo>
                <a:lnTo>
                  <a:pt x="19" y="107"/>
                </a:lnTo>
                <a:lnTo>
                  <a:pt x="19" y="107"/>
                </a:lnTo>
                <a:close/>
                <a:moveTo>
                  <a:pt x="71" y="107"/>
                </a:moveTo>
                <a:lnTo>
                  <a:pt x="71" y="133"/>
                </a:lnTo>
                <a:lnTo>
                  <a:pt x="106" y="133"/>
                </a:lnTo>
                <a:lnTo>
                  <a:pt x="106" y="107"/>
                </a:lnTo>
                <a:lnTo>
                  <a:pt x="71" y="10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8" name="Freeform 327"/>
          <p:cNvSpPr>
            <a:spLocks noEditPoints="1"/>
          </p:cNvSpPr>
          <p:nvPr/>
        </p:nvSpPr>
        <p:spPr bwMode="auto">
          <a:xfrm>
            <a:off x="8405298" y="5421806"/>
            <a:ext cx="449637" cy="340501"/>
          </a:xfrm>
          <a:custGeom>
            <a:avLst/>
            <a:gdLst>
              <a:gd name="T0" fmla="*/ 2 w 87"/>
              <a:gd name="T1" fmla="*/ 30 h 66"/>
              <a:gd name="T2" fmla="*/ 87 w 87"/>
              <a:gd name="T3" fmla="*/ 33 h 66"/>
              <a:gd name="T4" fmla="*/ 66 w 87"/>
              <a:gd name="T5" fmla="*/ 64 h 66"/>
              <a:gd name="T6" fmla="*/ 54 w 87"/>
              <a:gd name="T7" fmla="*/ 56 h 66"/>
              <a:gd name="T8" fmla="*/ 22 w 87"/>
              <a:gd name="T9" fmla="*/ 51 h 66"/>
              <a:gd name="T10" fmla="*/ 18 w 87"/>
              <a:gd name="T11" fmla="*/ 35 h 66"/>
              <a:gd name="T12" fmla="*/ 39 w 87"/>
              <a:gd name="T13" fmla="*/ 24 h 66"/>
              <a:gd name="T14" fmla="*/ 43 w 87"/>
              <a:gd name="T15" fmla="*/ 27 h 66"/>
              <a:gd name="T16" fmla="*/ 52 w 87"/>
              <a:gd name="T17" fmla="*/ 22 h 66"/>
              <a:gd name="T18" fmla="*/ 47 w 87"/>
              <a:gd name="T19" fmla="*/ 19 h 66"/>
              <a:gd name="T20" fmla="*/ 44 w 87"/>
              <a:gd name="T21" fmla="*/ 15 h 66"/>
              <a:gd name="T22" fmla="*/ 32 w 87"/>
              <a:gd name="T23" fmla="*/ 23 h 66"/>
              <a:gd name="T24" fmla="*/ 23 w 87"/>
              <a:gd name="T25" fmla="*/ 22 h 66"/>
              <a:gd name="T26" fmla="*/ 24 w 87"/>
              <a:gd name="T27" fmla="*/ 27 h 66"/>
              <a:gd name="T28" fmla="*/ 12 w 87"/>
              <a:gd name="T29" fmla="*/ 29 h 66"/>
              <a:gd name="T30" fmla="*/ 15 w 87"/>
              <a:gd name="T31" fmla="*/ 35 h 66"/>
              <a:gd name="T32" fmla="*/ 12 w 87"/>
              <a:gd name="T33" fmla="*/ 51 h 66"/>
              <a:gd name="T34" fmla="*/ 28 w 87"/>
              <a:gd name="T35" fmla="*/ 41 h 66"/>
              <a:gd name="T36" fmla="*/ 62 w 87"/>
              <a:gd name="T37" fmla="*/ 33 h 66"/>
              <a:gd name="T38" fmla="*/ 63 w 87"/>
              <a:gd name="T39" fmla="*/ 33 h 66"/>
              <a:gd name="T40" fmla="*/ 71 w 87"/>
              <a:gd name="T41" fmla="*/ 22 h 66"/>
              <a:gd name="T42" fmla="*/ 53 w 87"/>
              <a:gd name="T43" fmla="*/ 30 h 66"/>
              <a:gd name="T44" fmla="*/ 50 w 87"/>
              <a:gd name="T45" fmla="*/ 26 h 66"/>
              <a:gd name="T46" fmla="*/ 43 w 87"/>
              <a:gd name="T47" fmla="*/ 32 h 66"/>
              <a:gd name="T48" fmla="*/ 35 w 87"/>
              <a:gd name="T49" fmla="*/ 30 h 66"/>
              <a:gd name="T50" fmla="*/ 34 w 87"/>
              <a:gd name="T51" fmla="*/ 35 h 66"/>
              <a:gd name="T52" fmla="*/ 36 w 87"/>
              <a:gd name="T53" fmla="*/ 45 h 66"/>
              <a:gd name="T54" fmla="*/ 46 w 87"/>
              <a:gd name="T55" fmla="*/ 45 h 66"/>
              <a:gd name="T56" fmla="*/ 55 w 87"/>
              <a:gd name="T57" fmla="*/ 47 h 66"/>
              <a:gd name="T58" fmla="*/ 64 w 87"/>
              <a:gd name="T59" fmla="*/ 42 h 66"/>
              <a:gd name="T60" fmla="*/ 72 w 87"/>
              <a:gd name="T61" fmla="*/ 42 h 66"/>
              <a:gd name="T62" fmla="*/ 78 w 87"/>
              <a:gd name="T63" fmla="*/ 36 h 66"/>
              <a:gd name="T64" fmla="*/ 70 w 87"/>
              <a:gd name="T65" fmla="*/ 39 h 66"/>
              <a:gd name="T66" fmla="*/ 63 w 87"/>
              <a:gd name="T67" fmla="*/ 38 h 66"/>
              <a:gd name="T68" fmla="*/ 55 w 87"/>
              <a:gd name="T69" fmla="*/ 44 h 66"/>
              <a:gd name="T70" fmla="*/ 45 w 87"/>
              <a:gd name="T71" fmla="*/ 41 h 66"/>
              <a:gd name="T72" fmla="*/ 36 w 87"/>
              <a:gd name="T73" fmla="*/ 45 h 66"/>
              <a:gd name="T74" fmla="*/ 11 w 87"/>
              <a:gd name="T75" fmla="*/ 24 h 66"/>
              <a:gd name="T76" fmla="*/ 23 w 87"/>
              <a:gd name="T77" fmla="*/ 21 h 66"/>
              <a:gd name="T78" fmla="*/ 27 w 87"/>
              <a:gd name="T79" fmla="*/ 14 h 66"/>
              <a:gd name="T80" fmla="*/ 35 w 87"/>
              <a:gd name="T81" fmla="*/ 15 h 66"/>
              <a:gd name="T82" fmla="*/ 45 w 87"/>
              <a:gd name="T83" fmla="*/ 12 h 66"/>
              <a:gd name="T84" fmla="*/ 50 w 87"/>
              <a:gd name="T85" fmla="*/ 15 h 66"/>
              <a:gd name="T86" fmla="*/ 56 w 87"/>
              <a:gd name="T87" fmla="*/ 13 h 66"/>
              <a:gd name="T88" fmla="*/ 61 w 87"/>
              <a:gd name="T89" fmla="*/ 14 h 66"/>
              <a:gd name="T90" fmla="*/ 57 w 87"/>
              <a:gd name="T91" fmla="*/ 10 h 66"/>
              <a:gd name="T92" fmla="*/ 50 w 87"/>
              <a:gd name="T93" fmla="*/ 11 h 66"/>
              <a:gd name="T94" fmla="*/ 45 w 87"/>
              <a:gd name="T95" fmla="*/ 8 h 66"/>
              <a:gd name="T96" fmla="*/ 35 w 87"/>
              <a:gd name="T97" fmla="*/ 12 h 66"/>
              <a:gd name="T98" fmla="*/ 26 w 87"/>
              <a:gd name="T99" fmla="*/ 10 h 66"/>
              <a:gd name="T100" fmla="*/ 21 w 87"/>
              <a:gd name="T101"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 h="66">
                <a:moveTo>
                  <a:pt x="12" y="51"/>
                </a:moveTo>
                <a:cubicBezTo>
                  <a:pt x="4" y="47"/>
                  <a:pt x="0" y="40"/>
                  <a:pt x="2" y="30"/>
                </a:cubicBezTo>
                <a:cubicBezTo>
                  <a:pt x="1" y="27"/>
                  <a:pt x="10" y="11"/>
                  <a:pt x="36" y="5"/>
                </a:cubicBezTo>
                <a:cubicBezTo>
                  <a:pt x="62" y="0"/>
                  <a:pt x="87" y="22"/>
                  <a:pt x="87" y="33"/>
                </a:cubicBezTo>
                <a:cubicBezTo>
                  <a:pt x="87" y="42"/>
                  <a:pt x="77" y="49"/>
                  <a:pt x="65" y="53"/>
                </a:cubicBezTo>
                <a:cubicBezTo>
                  <a:pt x="66" y="64"/>
                  <a:pt x="66" y="64"/>
                  <a:pt x="66" y="64"/>
                </a:cubicBezTo>
                <a:cubicBezTo>
                  <a:pt x="61" y="66"/>
                  <a:pt x="61" y="66"/>
                  <a:pt x="61" y="66"/>
                </a:cubicBezTo>
                <a:cubicBezTo>
                  <a:pt x="54" y="56"/>
                  <a:pt x="54" y="56"/>
                  <a:pt x="54" y="56"/>
                </a:cubicBezTo>
                <a:cubicBezTo>
                  <a:pt x="44" y="58"/>
                  <a:pt x="35" y="59"/>
                  <a:pt x="31" y="57"/>
                </a:cubicBezTo>
                <a:cubicBezTo>
                  <a:pt x="26" y="55"/>
                  <a:pt x="22" y="51"/>
                  <a:pt x="22" y="51"/>
                </a:cubicBezTo>
                <a:cubicBezTo>
                  <a:pt x="22" y="51"/>
                  <a:pt x="22" y="51"/>
                  <a:pt x="22" y="51"/>
                </a:cubicBezTo>
                <a:cubicBezTo>
                  <a:pt x="19" y="47"/>
                  <a:pt x="18" y="40"/>
                  <a:pt x="18" y="35"/>
                </a:cubicBezTo>
                <a:cubicBezTo>
                  <a:pt x="22" y="32"/>
                  <a:pt x="27" y="28"/>
                  <a:pt x="33" y="26"/>
                </a:cubicBezTo>
                <a:cubicBezTo>
                  <a:pt x="35" y="25"/>
                  <a:pt x="37" y="24"/>
                  <a:pt x="39" y="24"/>
                </a:cubicBezTo>
                <a:cubicBezTo>
                  <a:pt x="40" y="28"/>
                  <a:pt x="40" y="28"/>
                  <a:pt x="40" y="28"/>
                </a:cubicBezTo>
                <a:cubicBezTo>
                  <a:pt x="43" y="27"/>
                  <a:pt x="43" y="27"/>
                  <a:pt x="43" y="27"/>
                </a:cubicBezTo>
                <a:cubicBezTo>
                  <a:pt x="42" y="23"/>
                  <a:pt x="42" y="23"/>
                  <a:pt x="42" y="23"/>
                </a:cubicBezTo>
                <a:cubicBezTo>
                  <a:pt x="45" y="22"/>
                  <a:pt x="48" y="22"/>
                  <a:pt x="52" y="22"/>
                </a:cubicBezTo>
                <a:cubicBezTo>
                  <a:pt x="52" y="19"/>
                  <a:pt x="52" y="19"/>
                  <a:pt x="52" y="19"/>
                </a:cubicBezTo>
                <a:cubicBezTo>
                  <a:pt x="50" y="19"/>
                  <a:pt x="49" y="19"/>
                  <a:pt x="47" y="19"/>
                </a:cubicBezTo>
                <a:cubicBezTo>
                  <a:pt x="47" y="15"/>
                  <a:pt x="47" y="15"/>
                  <a:pt x="47" y="15"/>
                </a:cubicBezTo>
                <a:cubicBezTo>
                  <a:pt x="44" y="15"/>
                  <a:pt x="44" y="15"/>
                  <a:pt x="44" y="15"/>
                </a:cubicBezTo>
                <a:cubicBezTo>
                  <a:pt x="44" y="20"/>
                  <a:pt x="44" y="20"/>
                  <a:pt x="44" y="20"/>
                </a:cubicBezTo>
                <a:cubicBezTo>
                  <a:pt x="40" y="20"/>
                  <a:pt x="35" y="21"/>
                  <a:pt x="32" y="23"/>
                </a:cubicBezTo>
                <a:cubicBezTo>
                  <a:pt x="30" y="24"/>
                  <a:pt x="28" y="25"/>
                  <a:pt x="26" y="26"/>
                </a:cubicBezTo>
                <a:cubicBezTo>
                  <a:pt x="23" y="22"/>
                  <a:pt x="23" y="22"/>
                  <a:pt x="23" y="22"/>
                </a:cubicBezTo>
                <a:cubicBezTo>
                  <a:pt x="21" y="23"/>
                  <a:pt x="21" y="23"/>
                  <a:pt x="21" y="23"/>
                </a:cubicBezTo>
                <a:cubicBezTo>
                  <a:pt x="24" y="27"/>
                  <a:pt x="24" y="27"/>
                  <a:pt x="24" y="27"/>
                </a:cubicBezTo>
                <a:cubicBezTo>
                  <a:pt x="21" y="29"/>
                  <a:pt x="19" y="31"/>
                  <a:pt x="16" y="33"/>
                </a:cubicBezTo>
                <a:cubicBezTo>
                  <a:pt x="12" y="29"/>
                  <a:pt x="12" y="29"/>
                  <a:pt x="12" y="29"/>
                </a:cubicBezTo>
                <a:cubicBezTo>
                  <a:pt x="10" y="31"/>
                  <a:pt x="10" y="31"/>
                  <a:pt x="10" y="31"/>
                </a:cubicBezTo>
                <a:cubicBezTo>
                  <a:pt x="15" y="35"/>
                  <a:pt x="15" y="35"/>
                  <a:pt x="15" y="35"/>
                </a:cubicBezTo>
                <a:cubicBezTo>
                  <a:pt x="15" y="40"/>
                  <a:pt x="16" y="47"/>
                  <a:pt x="19" y="51"/>
                </a:cubicBezTo>
                <a:cubicBezTo>
                  <a:pt x="12" y="51"/>
                  <a:pt x="12" y="51"/>
                  <a:pt x="12" y="51"/>
                </a:cubicBezTo>
                <a:close/>
                <a:moveTo>
                  <a:pt x="26" y="39"/>
                </a:moveTo>
                <a:cubicBezTo>
                  <a:pt x="28" y="41"/>
                  <a:pt x="28" y="41"/>
                  <a:pt x="28" y="41"/>
                </a:cubicBezTo>
                <a:cubicBezTo>
                  <a:pt x="33" y="38"/>
                  <a:pt x="38" y="36"/>
                  <a:pt x="43" y="35"/>
                </a:cubicBezTo>
                <a:cubicBezTo>
                  <a:pt x="49" y="33"/>
                  <a:pt x="55" y="33"/>
                  <a:pt x="62" y="33"/>
                </a:cubicBezTo>
                <a:cubicBezTo>
                  <a:pt x="62" y="33"/>
                  <a:pt x="62" y="33"/>
                  <a:pt x="62" y="33"/>
                </a:cubicBezTo>
                <a:cubicBezTo>
                  <a:pt x="63" y="33"/>
                  <a:pt x="63" y="33"/>
                  <a:pt x="63" y="33"/>
                </a:cubicBezTo>
                <a:cubicBezTo>
                  <a:pt x="73" y="24"/>
                  <a:pt x="73" y="24"/>
                  <a:pt x="73" y="24"/>
                </a:cubicBezTo>
                <a:cubicBezTo>
                  <a:pt x="71" y="22"/>
                  <a:pt x="71" y="22"/>
                  <a:pt x="71" y="22"/>
                </a:cubicBezTo>
                <a:cubicBezTo>
                  <a:pt x="61" y="30"/>
                  <a:pt x="61" y="30"/>
                  <a:pt x="61" y="30"/>
                </a:cubicBezTo>
                <a:cubicBezTo>
                  <a:pt x="58" y="30"/>
                  <a:pt x="56" y="30"/>
                  <a:pt x="53" y="30"/>
                </a:cubicBezTo>
                <a:cubicBezTo>
                  <a:pt x="53" y="25"/>
                  <a:pt x="53" y="25"/>
                  <a:pt x="53" y="25"/>
                </a:cubicBezTo>
                <a:cubicBezTo>
                  <a:pt x="50" y="26"/>
                  <a:pt x="50" y="26"/>
                  <a:pt x="50" y="26"/>
                </a:cubicBezTo>
                <a:cubicBezTo>
                  <a:pt x="50" y="31"/>
                  <a:pt x="50" y="31"/>
                  <a:pt x="50" y="31"/>
                </a:cubicBezTo>
                <a:cubicBezTo>
                  <a:pt x="47" y="31"/>
                  <a:pt x="45" y="31"/>
                  <a:pt x="43" y="32"/>
                </a:cubicBezTo>
                <a:cubicBezTo>
                  <a:pt x="41" y="32"/>
                  <a:pt x="39" y="33"/>
                  <a:pt x="37" y="33"/>
                </a:cubicBezTo>
                <a:cubicBezTo>
                  <a:pt x="35" y="30"/>
                  <a:pt x="35" y="30"/>
                  <a:pt x="35" y="30"/>
                </a:cubicBezTo>
                <a:cubicBezTo>
                  <a:pt x="32" y="32"/>
                  <a:pt x="32" y="32"/>
                  <a:pt x="32" y="32"/>
                </a:cubicBezTo>
                <a:cubicBezTo>
                  <a:pt x="34" y="35"/>
                  <a:pt x="34" y="35"/>
                  <a:pt x="34" y="35"/>
                </a:cubicBezTo>
                <a:cubicBezTo>
                  <a:pt x="31" y="36"/>
                  <a:pt x="29" y="37"/>
                  <a:pt x="26" y="39"/>
                </a:cubicBezTo>
                <a:close/>
                <a:moveTo>
                  <a:pt x="36" y="45"/>
                </a:moveTo>
                <a:cubicBezTo>
                  <a:pt x="37" y="48"/>
                  <a:pt x="37" y="48"/>
                  <a:pt x="37" y="48"/>
                </a:cubicBezTo>
                <a:cubicBezTo>
                  <a:pt x="46" y="45"/>
                  <a:pt x="46" y="45"/>
                  <a:pt x="46" y="45"/>
                </a:cubicBezTo>
                <a:cubicBezTo>
                  <a:pt x="55" y="47"/>
                  <a:pt x="55" y="47"/>
                  <a:pt x="55" y="47"/>
                </a:cubicBezTo>
                <a:cubicBezTo>
                  <a:pt x="55" y="47"/>
                  <a:pt x="55" y="47"/>
                  <a:pt x="55" y="47"/>
                </a:cubicBezTo>
                <a:cubicBezTo>
                  <a:pt x="56" y="46"/>
                  <a:pt x="56" y="46"/>
                  <a:pt x="56" y="46"/>
                </a:cubicBezTo>
                <a:cubicBezTo>
                  <a:pt x="64" y="42"/>
                  <a:pt x="64" y="42"/>
                  <a:pt x="64" y="42"/>
                </a:cubicBezTo>
                <a:cubicBezTo>
                  <a:pt x="71" y="42"/>
                  <a:pt x="71" y="42"/>
                  <a:pt x="71" y="42"/>
                </a:cubicBezTo>
                <a:cubicBezTo>
                  <a:pt x="72" y="42"/>
                  <a:pt x="72" y="42"/>
                  <a:pt x="72" y="42"/>
                </a:cubicBezTo>
                <a:cubicBezTo>
                  <a:pt x="72" y="42"/>
                  <a:pt x="72" y="42"/>
                  <a:pt x="72" y="42"/>
                </a:cubicBezTo>
                <a:cubicBezTo>
                  <a:pt x="78" y="36"/>
                  <a:pt x="78" y="36"/>
                  <a:pt x="78" y="36"/>
                </a:cubicBezTo>
                <a:cubicBezTo>
                  <a:pt x="76" y="33"/>
                  <a:pt x="76" y="33"/>
                  <a:pt x="76" y="33"/>
                </a:cubicBezTo>
                <a:cubicBezTo>
                  <a:pt x="70" y="39"/>
                  <a:pt x="70" y="39"/>
                  <a:pt x="70" y="39"/>
                </a:cubicBezTo>
                <a:cubicBezTo>
                  <a:pt x="64" y="39"/>
                  <a:pt x="64" y="39"/>
                  <a:pt x="64" y="39"/>
                </a:cubicBezTo>
                <a:cubicBezTo>
                  <a:pt x="63" y="38"/>
                  <a:pt x="63" y="38"/>
                  <a:pt x="63" y="38"/>
                </a:cubicBezTo>
                <a:cubicBezTo>
                  <a:pt x="63" y="39"/>
                  <a:pt x="63" y="39"/>
                  <a:pt x="63" y="39"/>
                </a:cubicBezTo>
                <a:cubicBezTo>
                  <a:pt x="55" y="44"/>
                  <a:pt x="55" y="44"/>
                  <a:pt x="55" y="44"/>
                </a:cubicBezTo>
                <a:cubicBezTo>
                  <a:pt x="46" y="42"/>
                  <a:pt x="46" y="42"/>
                  <a:pt x="46" y="42"/>
                </a:cubicBezTo>
                <a:cubicBezTo>
                  <a:pt x="45" y="41"/>
                  <a:pt x="45" y="41"/>
                  <a:pt x="45" y="41"/>
                </a:cubicBezTo>
                <a:cubicBezTo>
                  <a:pt x="45" y="42"/>
                  <a:pt x="45" y="42"/>
                  <a:pt x="45" y="42"/>
                </a:cubicBezTo>
                <a:cubicBezTo>
                  <a:pt x="36" y="45"/>
                  <a:pt x="36" y="45"/>
                  <a:pt x="36" y="45"/>
                </a:cubicBezTo>
                <a:close/>
                <a:moveTo>
                  <a:pt x="10" y="21"/>
                </a:moveTo>
                <a:cubicBezTo>
                  <a:pt x="11" y="24"/>
                  <a:pt x="11" y="24"/>
                  <a:pt x="11" y="24"/>
                </a:cubicBezTo>
                <a:cubicBezTo>
                  <a:pt x="22" y="21"/>
                  <a:pt x="22" y="21"/>
                  <a:pt x="22" y="21"/>
                </a:cubicBezTo>
                <a:cubicBezTo>
                  <a:pt x="23" y="21"/>
                  <a:pt x="23" y="21"/>
                  <a:pt x="23" y="21"/>
                </a:cubicBezTo>
                <a:cubicBezTo>
                  <a:pt x="23" y="20"/>
                  <a:pt x="23" y="20"/>
                  <a:pt x="23" y="20"/>
                </a:cubicBezTo>
                <a:cubicBezTo>
                  <a:pt x="27" y="14"/>
                  <a:pt x="27" y="14"/>
                  <a:pt x="27" y="14"/>
                </a:cubicBezTo>
                <a:cubicBezTo>
                  <a:pt x="35" y="15"/>
                  <a:pt x="35" y="15"/>
                  <a:pt x="35" y="15"/>
                </a:cubicBezTo>
                <a:cubicBezTo>
                  <a:pt x="35" y="15"/>
                  <a:pt x="35" y="15"/>
                  <a:pt x="35" y="15"/>
                </a:cubicBezTo>
                <a:cubicBezTo>
                  <a:pt x="36" y="15"/>
                  <a:pt x="36" y="15"/>
                  <a:pt x="36" y="15"/>
                </a:cubicBezTo>
                <a:cubicBezTo>
                  <a:pt x="45" y="12"/>
                  <a:pt x="45" y="12"/>
                  <a:pt x="45" y="12"/>
                </a:cubicBezTo>
                <a:cubicBezTo>
                  <a:pt x="49" y="14"/>
                  <a:pt x="49" y="14"/>
                  <a:pt x="49" y="14"/>
                </a:cubicBezTo>
                <a:cubicBezTo>
                  <a:pt x="50" y="15"/>
                  <a:pt x="50" y="15"/>
                  <a:pt x="50" y="15"/>
                </a:cubicBezTo>
                <a:cubicBezTo>
                  <a:pt x="50" y="15"/>
                  <a:pt x="50" y="15"/>
                  <a:pt x="50" y="15"/>
                </a:cubicBezTo>
                <a:cubicBezTo>
                  <a:pt x="56" y="13"/>
                  <a:pt x="56" y="13"/>
                  <a:pt x="56" y="13"/>
                </a:cubicBezTo>
                <a:cubicBezTo>
                  <a:pt x="59" y="16"/>
                  <a:pt x="59" y="16"/>
                  <a:pt x="59" y="16"/>
                </a:cubicBezTo>
                <a:cubicBezTo>
                  <a:pt x="61" y="14"/>
                  <a:pt x="61" y="14"/>
                  <a:pt x="61" y="14"/>
                </a:cubicBezTo>
                <a:cubicBezTo>
                  <a:pt x="58" y="10"/>
                  <a:pt x="58" y="10"/>
                  <a:pt x="58" y="10"/>
                </a:cubicBezTo>
                <a:cubicBezTo>
                  <a:pt x="57" y="10"/>
                  <a:pt x="57" y="10"/>
                  <a:pt x="57" y="10"/>
                </a:cubicBezTo>
                <a:cubicBezTo>
                  <a:pt x="56" y="10"/>
                  <a:pt x="56" y="10"/>
                  <a:pt x="56" y="10"/>
                </a:cubicBezTo>
                <a:cubicBezTo>
                  <a:pt x="50" y="11"/>
                  <a:pt x="50" y="11"/>
                  <a:pt x="50" y="11"/>
                </a:cubicBezTo>
                <a:cubicBezTo>
                  <a:pt x="46" y="9"/>
                  <a:pt x="46" y="9"/>
                  <a:pt x="46" y="9"/>
                </a:cubicBezTo>
                <a:cubicBezTo>
                  <a:pt x="45" y="8"/>
                  <a:pt x="45" y="8"/>
                  <a:pt x="45" y="8"/>
                </a:cubicBezTo>
                <a:cubicBezTo>
                  <a:pt x="44" y="9"/>
                  <a:pt x="44" y="9"/>
                  <a:pt x="44" y="9"/>
                </a:cubicBezTo>
                <a:cubicBezTo>
                  <a:pt x="35" y="12"/>
                  <a:pt x="35" y="12"/>
                  <a:pt x="35" y="12"/>
                </a:cubicBezTo>
                <a:cubicBezTo>
                  <a:pt x="27" y="11"/>
                  <a:pt x="27" y="11"/>
                  <a:pt x="27" y="11"/>
                </a:cubicBezTo>
                <a:cubicBezTo>
                  <a:pt x="26" y="10"/>
                  <a:pt x="26" y="10"/>
                  <a:pt x="26" y="10"/>
                </a:cubicBezTo>
                <a:cubicBezTo>
                  <a:pt x="25" y="11"/>
                  <a:pt x="25" y="11"/>
                  <a:pt x="25" y="11"/>
                </a:cubicBezTo>
                <a:cubicBezTo>
                  <a:pt x="21" y="18"/>
                  <a:pt x="21" y="18"/>
                  <a:pt x="21" y="18"/>
                </a:cubicBezTo>
                <a:lnTo>
                  <a:pt x="10" y="2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9" name="Freeform 328"/>
          <p:cNvSpPr>
            <a:spLocks noEditPoints="1"/>
          </p:cNvSpPr>
          <p:nvPr/>
        </p:nvSpPr>
        <p:spPr bwMode="auto">
          <a:xfrm>
            <a:off x="7682824" y="5430537"/>
            <a:ext cx="401617" cy="362328"/>
          </a:xfrm>
          <a:custGeom>
            <a:avLst/>
            <a:gdLst>
              <a:gd name="T0" fmla="*/ 48 w 78"/>
              <a:gd name="T1" fmla="*/ 11 h 70"/>
              <a:gd name="T2" fmla="*/ 53 w 78"/>
              <a:gd name="T3" fmla="*/ 15 h 70"/>
              <a:gd name="T4" fmla="*/ 74 w 78"/>
              <a:gd name="T5" fmla="*/ 17 h 70"/>
              <a:gd name="T6" fmla="*/ 77 w 78"/>
              <a:gd name="T7" fmla="*/ 27 h 70"/>
              <a:gd name="T8" fmla="*/ 71 w 78"/>
              <a:gd name="T9" fmla="*/ 34 h 70"/>
              <a:gd name="T10" fmla="*/ 54 w 78"/>
              <a:gd name="T11" fmla="*/ 29 h 70"/>
              <a:gd name="T12" fmla="*/ 45 w 78"/>
              <a:gd name="T13" fmla="*/ 30 h 70"/>
              <a:gd name="T14" fmla="*/ 47 w 78"/>
              <a:gd name="T15" fmla="*/ 35 h 70"/>
              <a:gd name="T16" fmla="*/ 47 w 78"/>
              <a:gd name="T17" fmla="*/ 41 h 70"/>
              <a:gd name="T18" fmla="*/ 44 w 78"/>
              <a:gd name="T19" fmla="*/ 43 h 70"/>
              <a:gd name="T20" fmla="*/ 51 w 78"/>
              <a:gd name="T21" fmla="*/ 70 h 70"/>
              <a:gd name="T22" fmla="*/ 41 w 78"/>
              <a:gd name="T23" fmla="*/ 46 h 70"/>
              <a:gd name="T24" fmla="*/ 39 w 78"/>
              <a:gd name="T25" fmla="*/ 70 h 70"/>
              <a:gd name="T26" fmla="*/ 33 w 78"/>
              <a:gd name="T27" fmla="*/ 46 h 70"/>
              <a:gd name="T28" fmla="*/ 25 w 78"/>
              <a:gd name="T29" fmla="*/ 70 h 70"/>
              <a:gd name="T30" fmla="*/ 27 w 78"/>
              <a:gd name="T31" fmla="*/ 44 h 70"/>
              <a:gd name="T32" fmla="*/ 24 w 78"/>
              <a:gd name="T33" fmla="*/ 41 h 70"/>
              <a:gd name="T34" fmla="*/ 27 w 78"/>
              <a:gd name="T35" fmla="*/ 35 h 70"/>
              <a:gd name="T36" fmla="*/ 23 w 78"/>
              <a:gd name="T37" fmla="*/ 28 h 70"/>
              <a:gd name="T38" fmla="*/ 9 w 78"/>
              <a:gd name="T39" fmla="*/ 23 h 70"/>
              <a:gd name="T40" fmla="*/ 1 w 78"/>
              <a:gd name="T41" fmla="*/ 19 h 70"/>
              <a:gd name="T42" fmla="*/ 4 w 78"/>
              <a:gd name="T43" fmla="*/ 3 h 70"/>
              <a:gd name="T44" fmla="*/ 14 w 78"/>
              <a:gd name="T45" fmla="*/ 5 h 70"/>
              <a:gd name="T46" fmla="*/ 71 w 78"/>
              <a:gd name="T47" fmla="*/ 23 h 70"/>
              <a:gd name="T48" fmla="*/ 55 w 78"/>
              <a:gd name="T49" fmla="*/ 18 h 70"/>
              <a:gd name="T50" fmla="*/ 46 w 78"/>
              <a:gd name="T51" fmla="*/ 14 h 70"/>
              <a:gd name="T52" fmla="*/ 14 w 78"/>
              <a:gd name="T53" fmla="*/ 8 h 70"/>
              <a:gd name="T54" fmla="*/ 43 w 78"/>
              <a:gd name="T55" fmla="*/ 17 h 70"/>
              <a:gd name="T56" fmla="*/ 46 w 78"/>
              <a:gd name="T57" fmla="*/ 14 h 70"/>
              <a:gd name="T58" fmla="*/ 49 w 78"/>
              <a:gd name="T59" fmla="*/ 18 h 70"/>
              <a:gd name="T60" fmla="*/ 46 w 78"/>
              <a:gd name="T61" fmla="*/ 22 h 70"/>
              <a:gd name="T62" fmla="*/ 49 w 78"/>
              <a:gd name="T63" fmla="*/ 26 h 70"/>
              <a:gd name="T64" fmla="*/ 51 w 78"/>
              <a:gd name="T65" fmla="*/ 22 h 70"/>
              <a:gd name="T66" fmla="*/ 73 w 78"/>
              <a:gd name="T67" fmla="*/ 20 h 70"/>
              <a:gd name="T68" fmla="*/ 72 w 78"/>
              <a:gd name="T69" fmla="*/ 32 h 70"/>
              <a:gd name="T70" fmla="*/ 75 w 78"/>
              <a:gd name="T71" fmla="*/ 26 h 70"/>
              <a:gd name="T72" fmla="*/ 74 w 78"/>
              <a:gd name="T73" fmla="*/ 20 h 70"/>
              <a:gd name="T74" fmla="*/ 73 w 78"/>
              <a:gd name="T75" fmla="*/ 20 h 70"/>
              <a:gd name="T76" fmla="*/ 9 w 78"/>
              <a:gd name="T77" fmla="*/ 4 h 70"/>
              <a:gd name="T78" fmla="*/ 4 w 78"/>
              <a:gd name="T79" fmla="*/ 12 h 70"/>
              <a:gd name="T80" fmla="*/ 6 w 78"/>
              <a:gd name="T81" fmla="*/ 20 h 70"/>
              <a:gd name="T82" fmla="*/ 10 w 78"/>
              <a:gd name="T83" fmla="*/ 1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 h="70">
                <a:moveTo>
                  <a:pt x="14" y="5"/>
                </a:moveTo>
                <a:cubicBezTo>
                  <a:pt x="48" y="11"/>
                  <a:pt x="48" y="11"/>
                  <a:pt x="48" y="11"/>
                </a:cubicBezTo>
                <a:cubicBezTo>
                  <a:pt x="48" y="12"/>
                  <a:pt x="49" y="13"/>
                  <a:pt x="49" y="14"/>
                </a:cubicBezTo>
                <a:cubicBezTo>
                  <a:pt x="51" y="14"/>
                  <a:pt x="52" y="14"/>
                  <a:pt x="53" y="15"/>
                </a:cubicBezTo>
                <a:cubicBezTo>
                  <a:pt x="71" y="19"/>
                  <a:pt x="71" y="19"/>
                  <a:pt x="71" y="19"/>
                </a:cubicBezTo>
                <a:cubicBezTo>
                  <a:pt x="72" y="18"/>
                  <a:pt x="73" y="17"/>
                  <a:pt x="74" y="17"/>
                </a:cubicBezTo>
                <a:cubicBezTo>
                  <a:pt x="76" y="18"/>
                  <a:pt x="77" y="19"/>
                  <a:pt x="77" y="21"/>
                </a:cubicBezTo>
                <a:cubicBezTo>
                  <a:pt x="78" y="22"/>
                  <a:pt x="78" y="25"/>
                  <a:pt x="77" y="27"/>
                </a:cubicBezTo>
                <a:cubicBezTo>
                  <a:pt x="77" y="29"/>
                  <a:pt x="76" y="31"/>
                  <a:pt x="75" y="32"/>
                </a:cubicBezTo>
                <a:cubicBezTo>
                  <a:pt x="74" y="34"/>
                  <a:pt x="73" y="34"/>
                  <a:pt x="71" y="34"/>
                </a:cubicBezTo>
                <a:cubicBezTo>
                  <a:pt x="70" y="34"/>
                  <a:pt x="69" y="33"/>
                  <a:pt x="68" y="32"/>
                </a:cubicBezTo>
                <a:cubicBezTo>
                  <a:pt x="54" y="29"/>
                  <a:pt x="54" y="29"/>
                  <a:pt x="54" y="29"/>
                </a:cubicBezTo>
                <a:cubicBezTo>
                  <a:pt x="53" y="30"/>
                  <a:pt x="51" y="31"/>
                  <a:pt x="49" y="31"/>
                </a:cubicBezTo>
                <a:cubicBezTo>
                  <a:pt x="47" y="31"/>
                  <a:pt x="46" y="31"/>
                  <a:pt x="45" y="30"/>
                </a:cubicBezTo>
                <a:cubicBezTo>
                  <a:pt x="45" y="35"/>
                  <a:pt x="45" y="35"/>
                  <a:pt x="45" y="35"/>
                </a:cubicBezTo>
                <a:cubicBezTo>
                  <a:pt x="47" y="35"/>
                  <a:pt x="47" y="35"/>
                  <a:pt x="47" y="35"/>
                </a:cubicBezTo>
                <a:cubicBezTo>
                  <a:pt x="47" y="38"/>
                  <a:pt x="47" y="38"/>
                  <a:pt x="47" y="38"/>
                </a:cubicBezTo>
                <a:cubicBezTo>
                  <a:pt x="47" y="41"/>
                  <a:pt x="47" y="41"/>
                  <a:pt x="47" y="41"/>
                </a:cubicBezTo>
                <a:cubicBezTo>
                  <a:pt x="44" y="41"/>
                  <a:pt x="44" y="41"/>
                  <a:pt x="44" y="41"/>
                </a:cubicBezTo>
                <a:cubicBezTo>
                  <a:pt x="44" y="43"/>
                  <a:pt x="44" y="43"/>
                  <a:pt x="44" y="43"/>
                </a:cubicBezTo>
                <a:cubicBezTo>
                  <a:pt x="44" y="43"/>
                  <a:pt x="44" y="43"/>
                  <a:pt x="44" y="43"/>
                </a:cubicBezTo>
                <a:cubicBezTo>
                  <a:pt x="51" y="70"/>
                  <a:pt x="51" y="70"/>
                  <a:pt x="51" y="70"/>
                </a:cubicBezTo>
                <a:cubicBezTo>
                  <a:pt x="46" y="70"/>
                  <a:pt x="46" y="70"/>
                  <a:pt x="46" y="70"/>
                </a:cubicBezTo>
                <a:cubicBezTo>
                  <a:pt x="41" y="46"/>
                  <a:pt x="41" y="46"/>
                  <a:pt x="41" y="46"/>
                </a:cubicBezTo>
                <a:cubicBezTo>
                  <a:pt x="39" y="46"/>
                  <a:pt x="39" y="46"/>
                  <a:pt x="39" y="46"/>
                </a:cubicBezTo>
                <a:cubicBezTo>
                  <a:pt x="39" y="70"/>
                  <a:pt x="39" y="70"/>
                  <a:pt x="39" y="70"/>
                </a:cubicBezTo>
                <a:cubicBezTo>
                  <a:pt x="33" y="70"/>
                  <a:pt x="33" y="70"/>
                  <a:pt x="33" y="70"/>
                </a:cubicBezTo>
                <a:cubicBezTo>
                  <a:pt x="33" y="46"/>
                  <a:pt x="33" y="46"/>
                  <a:pt x="33" y="46"/>
                </a:cubicBezTo>
                <a:cubicBezTo>
                  <a:pt x="31" y="46"/>
                  <a:pt x="31" y="46"/>
                  <a:pt x="31" y="46"/>
                </a:cubicBezTo>
                <a:cubicBezTo>
                  <a:pt x="25" y="70"/>
                  <a:pt x="25" y="70"/>
                  <a:pt x="25" y="70"/>
                </a:cubicBezTo>
                <a:cubicBezTo>
                  <a:pt x="21" y="70"/>
                  <a:pt x="21" y="70"/>
                  <a:pt x="21" y="70"/>
                </a:cubicBezTo>
                <a:cubicBezTo>
                  <a:pt x="27" y="44"/>
                  <a:pt x="27" y="44"/>
                  <a:pt x="27" y="44"/>
                </a:cubicBezTo>
                <a:cubicBezTo>
                  <a:pt x="27" y="41"/>
                  <a:pt x="27" y="41"/>
                  <a:pt x="27" y="41"/>
                </a:cubicBezTo>
                <a:cubicBezTo>
                  <a:pt x="24" y="41"/>
                  <a:pt x="24" y="41"/>
                  <a:pt x="24" y="41"/>
                </a:cubicBezTo>
                <a:cubicBezTo>
                  <a:pt x="24" y="35"/>
                  <a:pt x="24" y="35"/>
                  <a:pt x="24" y="35"/>
                </a:cubicBezTo>
                <a:cubicBezTo>
                  <a:pt x="27" y="35"/>
                  <a:pt x="27" y="35"/>
                  <a:pt x="27" y="35"/>
                </a:cubicBezTo>
                <a:cubicBezTo>
                  <a:pt x="27" y="31"/>
                  <a:pt x="27" y="31"/>
                  <a:pt x="27" y="31"/>
                </a:cubicBezTo>
                <a:cubicBezTo>
                  <a:pt x="25" y="30"/>
                  <a:pt x="24" y="30"/>
                  <a:pt x="23" y="28"/>
                </a:cubicBezTo>
                <a:cubicBezTo>
                  <a:pt x="22" y="27"/>
                  <a:pt x="22" y="26"/>
                  <a:pt x="21" y="25"/>
                </a:cubicBezTo>
                <a:cubicBezTo>
                  <a:pt x="9" y="23"/>
                  <a:pt x="9" y="23"/>
                  <a:pt x="9" y="23"/>
                </a:cubicBezTo>
                <a:cubicBezTo>
                  <a:pt x="8" y="24"/>
                  <a:pt x="7" y="24"/>
                  <a:pt x="5" y="24"/>
                </a:cubicBezTo>
                <a:cubicBezTo>
                  <a:pt x="3" y="24"/>
                  <a:pt x="1" y="22"/>
                  <a:pt x="1" y="19"/>
                </a:cubicBezTo>
                <a:cubicBezTo>
                  <a:pt x="0" y="17"/>
                  <a:pt x="0" y="14"/>
                  <a:pt x="1" y="11"/>
                </a:cubicBezTo>
                <a:cubicBezTo>
                  <a:pt x="1" y="8"/>
                  <a:pt x="3" y="5"/>
                  <a:pt x="4" y="3"/>
                </a:cubicBezTo>
                <a:cubicBezTo>
                  <a:pt x="6" y="1"/>
                  <a:pt x="8" y="0"/>
                  <a:pt x="10" y="0"/>
                </a:cubicBezTo>
                <a:cubicBezTo>
                  <a:pt x="12" y="1"/>
                  <a:pt x="13" y="2"/>
                  <a:pt x="14" y="5"/>
                </a:cubicBezTo>
                <a:close/>
                <a:moveTo>
                  <a:pt x="56" y="20"/>
                </a:moveTo>
                <a:cubicBezTo>
                  <a:pt x="71" y="23"/>
                  <a:pt x="71" y="23"/>
                  <a:pt x="71" y="23"/>
                </a:cubicBezTo>
                <a:cubicBezTo>
                  <a:pt x="71" y="22"/>
                  <a:pt x="71" y="22"/>
                  <a:pt x="70" y="21"/>
                </a:cubicBezTo>
                <a:cubicBezTo>
                  <a:pt x="55" y="18"/>
                  <a:pt x="55" y="18"/>
                  <a:pt x="55" y="18"/>
                </a:cubicBezTo>
                <a:cubicBezTo>
                  <a:pt x="55" y="19"/>
                  <a:pt x="56" y="19"/>
                  <a:pt x="56" y="20"/>
                </a:cubicBezTo>
                <a:close/>
                <a:moveTo>
                  <a:pt x="46" y="14"/>
                </a:moveTo>
                <a:cubicBezTo>
                  <a:pt x="46" y="14"/>
                  <a:pt x="46" y="14"/>
                  <a:pt x="46" y="14"/>
                </a:cubicBezTo>
                <a:cubicBezTo>
                  <a:pt x="14" y="8"/>
                  <a:pt x="14" y="8"/>
                  <a:pt x="14" y="8"/>
                </a:cubicBezTo>
                <a:cubicBezTo>
                  <a:pt x="14" y="9"/>
                  <a:pt x="14" y="10"/>
                  <a:pt x="14" y="11"/>
                </a:cubicBezTo>
                <a:cubicBezTo>
                  <a:pt x="43" y="17"/>
                  <a:pt x="43" y="17"/>
                  <a:pt x="43" y="17"/>
                </a:cubicBezTo>
                <a:cubicBezTo>
                  <a:pt x="43" y="16"/>
                  <a:pt x="43" y="16"/>
                  <a:pt x="43" y="16"/>
                </a:cubicBezTo>
                <a:cubicBezTo>
                  <a:pt x="44" y="15"/>
                  <a:pt x="45" y="15"/>
                  <a:pt x="46" y="14"/>
                </a:cubicBezTo>
                <a:close/>
                <a:moveTo>
                  <a:pt x="51" y="19"/>
                </a:moveTo>
                <a:cubicBezTo>
                  <a:pt x="50" y="19"/>
                  <a:pt x="49" y="18"/>
                  <a:pt x="49" y="18"/>
                </a:cubicBezTo>
                <a:cubicBezTo>
                  <a:pt x="48" y="18"/>
                  <a:pt x="47" y="19"/>
                  <a:pt x="47" y="19"/>
                </a:cubicBezTo>
                <a:cubicBezTo>
                  <a:pt x="46" y="20"/>
                  <a:pt x="46" y="21"/>
                  <a:pt x="46" y="22"/>
                </a:cubicBezTo>
                <a:cubicBezTo>
                  <a:pt x="46" y="24"/>
                  <a:pt x="46" y="25"/>
                  <a:pt x="47" y="25"/>
                </a:cubicBezTo>
                <a:cubicBezTo>
                  <a:pt x="47" y="26"/>
                  <a:pt x="48" y="26"/>
                  <a:pt x="49" y="26"/>
                </a:cubicBezTo>
                <a:cubicBezTo>
                  <a:pt x="49" y="26"/>
                  <a:pt x="50" y="26"/>
                  <a:pt x="51" y="25"/>
                </a:cubicBezTo>
                <a:cubicBezTo>
                  <a:pt x="51" y="25"/>
                  <a:pt x="51" y="24"/>
                  <a:pt x="51" y="22"/>
                </a:cubicBezTo>
                <a:cubicBezTo>
                  <a:pt x="51" y="21"/>
                  <a:pt x="51" y="20"/>
                  <a:pt x="51" y="19"/>
                </a:cubicBezTo>
                <a:close/>
                <a:moveTo>
                  <a:pt x="73" y="20"/>
                </a:moveTo>
                <a:cubicBezTo>
                  <a:pt x="74" y="24"/>
                  <a:pt x="73" y="28"/>
                  <a:pt x="71" y="31"/>
                </a:cubicBezTo>
                <a:cubicBezTo>
                  <a:pt x="71" y="31"/>
                  <a:pt x="71" y="32"/>
                  <a:pt x="72" y="32"/>
                </a:cubicBezTo>
                <a:cubicBezTo>
                  <a:pt x="72" y="32"/>
                  <a:pt x="73" y="31"/>
                  <a:pt x="73" y="31"/>
                </a:cubicBezTo>
                <a:cubicBezTo>
                  <a:pt x="74" y="30"/>
                  <a:pt x="75" y="28"/>
                  <a:pt x="75" y="26"/>
                </a:cubicBezTo>
                <a:cubicBezTo>
                  <a:pt x="75" y="24"/>
                  <a:pt x="75" y="23"/>
                  <a:pt x="75" y="21"/>
                </a:cubicBezTo>
                <a:cubicBezTo>
                  <a:pt x="75" y="21"/>
                  <a:pt x="74" y="20"/>
                  <a:pt x="74" y="20"/>
                </a:cubicBezTo>
                <a:cubicBezTo>
                  <a:pt x="74" y="20"/>
                  <a:pt x="73" y="20"/>
                  <a:pt x="73" y="20"/>
                </a:cubicBezTo>
                <a:cubicBezTo>
                  <a:pt x="73" y="20"/>
                  <a:pt x="73" y="20"/>
                  <a:pt x="73" y="20"/>
                </a:cubicBezTo>
                <a:close/>
                <a:moveTo>
                  <a:pt x="10" y="6"/>
                </a:moveTo>
                <a:cubicBezTo>
                  <a:pt x="10" y="5"/>
                  <a:pt x="10" y="4"/>
                  <a:pt x="9" y="4"/>
                </a:cubicBezTo>
                <a:cubicBezTo>
                  <a:pt x="8" y="4"/>
                  <a:pt x="8" y="4"/>
                  <a:pt x="7" y="6"/>
                </a:cubicBezTo>
                <a:cubicBezTo>
                  <a:pt x="6" y="7"/>
                  <a:pt x="5" y="9"/>
                  <a:pt x="4" y="12"/>
                </a:cubicBezTo>
                <a:cubicBezTo>
                  <a:pt x="4" y="14"/>
                  <a:pt x="4" y="16"/>
                  <a:pt x="4" y="18"/>
                </a:cubicBezTo>
                <a:cubicBezTo>
                  <a:pt x="5" y="19"/>
                  <a:pt x="5" y="20"/>
                  <a:pt x="6" y="20"/>
                </a:cubicBezTo>
                <a:cubicBezTo>
                  <a:pt x="6" y="21"/>
                  <a:pt x="7" y="20"/>
                  <a:pt x="8" y="19"/>
                </a:cubicBezTo>
                <a:cubicBezTo>
                  <a:pt x="9" y="17"/>
                  <a:pt x="10" y="15"/>
                  <a:pt x="10" y="13"/>
                </a:cubicBezTo>
                <a:cubicBezTo>
                  <a:pt x="11" y="10"/>
                  <a:pt x="11" y="8"/>
                  <a:pt x="10" y="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0" name="Freeform 329"/>
          <p:cNvSpPr>
            <a:spLocks noEditPoints="1"/>
          </p:cNvSpPr>
          <p:nvPr/>
        </p:nvSpPr>
        <p:spPr bwMode="auto">
          <a:xfrm>
            <a:off x="10620741" y="4686236"/>
            <a:ext cx="397252" cy="397252"/>
          </a:xfrm>
          <a:custGeom>
            <a:avLst/>
            <a:gdLst>
              <a:gd name="T0" fmla="*/ 17 w 77"/>
              <a:gd name="T1" fmla="*/ 66 h 77"/>
              <a:gd name="T2" fmla="*/ 76 w 77"/>
              <a:gd name="T3" fmla="*/ 27 h 77"/>
              <a:gd name="T4" fmla="*/ 27 w 77"/>
              <a:gd name="T5" fmla="*/ 77 h 77"/>
              <a:gd name="T6" fmla="*/ 18 w 77"/>
              <a:gd name="T7" fmla="*/ 37 h 77"/>
              <a:gd name="T8" fmla="*/ 8 w 77"/>
              <a:gd name="T9" fmla="*/ 47 h 77"/>
              <a:gd name="T10" fmla="*/ 16 w 77"/>
              <a:gd name="T11" fmla="*/ 60 h 77"/>
              <a:gd name="T12" fmla="*/ 17 w 77"/>
              <a:gd name="T13" fmla="*/ 59 h 77"/>
              <a:gd name="T14" fmla="*/ 16 w 77"/>
              <a:gd name="T15" fmla="*/ 54 h 77"/>
              <a:gd name="T16" fmla="*/ 16 w 77"/>
              <a:gd name="T17" fmla="*/ 51 h 77"/>
              <a:gd name="T18" fmla="*/ 25 w 77"/>
              <a:gd name="T19" fmla="*/ 52 h 77"/>
              <a:gd name="T20" fmla="*/ 25 w 77"/>
              <a:gd name="T21" fmla="*/ 51 h 77"/>
              <a:gd name="T22" fmla="*/ 24 w 77"/>
              <a:gd name="T23" fmla="*/ 46 h 77"/>
              <a:gd name="T24" fmla="*/ 25 w 77"/>
              <a:gd name="T25" fmla="*/ 43 h 77"/>
              <a:gd name="T26" fmla="*/ 32 w 77"/>
              <a:gd name="T27" fmla="*/ 44 h 77"/>
              <a:gd name="T28" fmla="*/ 33 w 77"/>
              <a:gd name="T29" fmla="*/ 43 h 77"/>
              <a:gd name="T30" fmla="*/ 32 w 77"/>
              <a:gd name="T31" fmla="*/ 38 h 77"/>
              <a:gd name="T32" fmla="*/ 33 w 77"/>
              <a:gd name="T33" fmla="*/ 35 h 77"/>
              <a:gd name="T34" fmla="*/ 41 w 77"/>
              <a:gd name="T35" fmla="*/ 35 h 77"/>
              <a:gd name="T36" fmla="*/ 42 w 77"/>
              <a:gd name="T37" fmla="*/ 35 h 77"/>
              <a:gd name="T38" fmla="*/ 41 w 77"/>
              <a:gd name="T39" fmla="*/ 29 h 77"/>
              <a:gd name="T40" fmla="*/ 41 w 77"/>
              <a:gd name="T41" fmla="*/ 27 h 77"/>
              <a:gd name="T42" fmla="*/ 49 w 77"/>
              <a:gd name="T43" fmla="*/ 27 h 77"/>
              <a:gd name="T44" fmla="*/ 50 w 77"/>
              <a:gd name="T45" fmla="*/ 27 h 77"/>
              <a:gd name="T46" fmla="*/ 49 w 77"/>
              <a:gd name="T47" fmla="*/ 21 h 77"/>
              <a:gd name="T48" fmla="*/ 49 w 77"/>
              <a:gd name="T49" fmla="*/ 18 h 77"/>
              <a:gd name="T50" fmla="*/ 57 w 77"/>
              <a:gd name="T51" fmla="*/ 19 h 77"/>
              <a:gd name="T52" fmla="*/ 58 w 77"/>
              <a:gd name="T53" fmla="*/ 18 h 77"/>
              <a:gd name="T54" fmla="*/ 57 w 77"/>
              <a:gd name="T55" fmla="*/ 13 h 77"/>
              <a:gd name="T56" fmla="*/ 52 w 77"/>
              <a:gd name="T57" fmla="*/ 3 h 77"/>
              <a:gd name="T58" fmla="*/ 65 w 77"/>
              <a:gd name="T59" fmla="*/ 26 h 77"/>
              <a:gd name="T60" fmla="*/ 66 w 77"/>
              <a:gd name="T61" fmla="*/ 20 h 77"/>
              <a:gd name="T62" fmla="*/ 31 w 77"/>
              <a:gd name="T63" fmla="*/ 72 h 77"/>
              <a:gd name="T64" fmla="*/ 32 w 77"/>
              <a:gd name="T65" fmla="*/ 70 h 77"/>
              <a:gd name="T66" fmla="*/ 31 w 77"/>
              <a:gd name="T67" fmla="*/ 60 h 77"/>
              <a:gd name="T68" fmla="*/ 36 w 77"/>
              <a:gd name="T69" fmla="*/ 60 h 77"/>
              <a:gd name="T70" fmla="*/ 44 w 77"/>
              <a:gd name="T71" fmla="*/ 59 h 77"/>
              <a:gd name="T72" fmla="*/ 45 w 77"/>
              <a:gd name="T73" fmla="*/ 57 h 77"/>
              <a:gd name="T74" fmla="*/ 46 w 77"/>
              <a:gd name="T75" fmla="*/ 50 h 77"/>
              <a:gd name="T76" fmla="*/ 47 w 77"/>
              <a:gd name="T77" fmla="*/ 45 h 77"/>
              <a:gd name="T78" fmla="*/ 57 w 77"/>
              <a:gd name="T79" fmla="*/ 46 h 77"/>
              <a:gd name="T80" fmla="*/ 58 w 77"/>
              <a:gd name="T81" fmla="*/ 44 h 77"/>
              <a:gd name="T82" fmla="*/ 57 w 77"/>
              <a:gd name="T83" fmla="*/ 34 h 77"/>
              <a:gd name="T84" fmla="*/ 62 w 77"/>
              <a:gd name="T85" fmla="*/ 34 h 77"/>
              <a:gd name="T86" fmla="*/ 69 w 77"/>
              <a:gd name="T87" fmla="*/ 3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 h="77">
                <a:moveTo>
                  <a:pt x="27" y="77"/>
                </a:moveTo>
                <a:cubicBezTo>
                  <a:pt x="17" y="67"/>
                  <a:pt x="17" y="67"/>
                  <a:pt x="17" y="67"/>
                </a:cubicBezTo>
                <a:cubicBezTo>
                  <a:pt x="17" y="67"/>
                  <a:pt x="17" y="66"/>
                  <a:pt x="17" y="66"/>
                </a:cubicBezTo>
                <a:cubicBezTo>
                  <a:pt x="65" y="18"/>
                  <a:pt x="65" y="18"/>
                  <a:pt x="65" y="18"/>
                </a:cubicBezTo>
                <a:cubicBezTo>
                  <a:pt x="65" y="17"/>
                  <a:pt x="66" y="17"/>
                  <a:pt x="66" y="18"/>
                </a:cubicBezTo>
                <a:cubicBezTo>
                  <a:pt x="76" y="27"/>
                  <a:pt x="76" y="27"/>
                  <a:pt x="76" y="27"/>
                </a:cubicBezTo>
                <a:cubicBezTo>
                  <a:pt x="77" y="28"/>
                  <a:pt x="77" y="28"/>
                  <a:pt x="76" y="29"/>
                </a:cubicBezTo>
                <a:cubicBezTo>
                  <a:pt x="29" y="77"/>
                  <a:pt x="29" y="77"/>
                  <a:pt x="29" y="77"/>
                </a:cubicBezTo>
                <a:cubicBezTo>
                  <a:pt x="28" y="77"/>
                  <a:pt x="27" y="77"/>
                  <a:pt x="27" y="77"/>
                </a:cubicBezTo>
                <a:close/>
                <a:moveTo>
                  <a:pt x="38" y="17"/>
                </a:moveTo>
                <a:cubicBezTo>
                  <a:pt x="32" y="14"/>
                  <a:pt x="25" y="16"/>
                  <a:pt x="21" y="20"/>
                </a:cubicBezTo>
                <a:cubicBezTo>
                  <a:pt x="16" y="25"/>
                  <a:pt x="15" y="31"/>
                  <a:pt x="18" y="37"/>
                </a:cubicBezTo>
                <a:cubicBezTo>
                  <a:pt x="38" y="17"/>
                  <a:pt x="38" y="17"/>
                  <a:pt x="38" y="17"/>
                </a:cubicBezTo>
                <a:close/>
                <a:moveTo>
                  <a:pt x="11" y="11"/>
                </a:moveTo>
                <a:cubicBezTo>
                  <a:pt x="2" y="21"/>
                  <a:pt x="0" y="36"/>
                  <a:pt x="8" y="47"/>
                </a:cubicBezTo>
                <a:cubicBezTo>
                  <a:pt x="3" y="52"/>
                  <a:pt x="3" y="52"/>
                  <a:pt x="3" y="52"/>
                </a:cubicBezTo>
                <a:cubicBezTo>
                  <a:pt x="14" y="63"/>
                  <a:pt x="14" y="63"/>
                  <a:pt x="14" y="63"/>
                </a:cubicBezTo>
                <a:cubicBezTo>
                  <a:pt x="16" y="60"/>
                  <a:pt x="16" y="60"/>
                  <a:pt x="16" y="60"/>
                </a:cubicBezTo>
                <a:cubicBezTo>
                  <a:pt x="13" y="57"/>
                  <a:pt x="13" y="57"/>
                  <a:pt x="13" y="57"/>
                </a:cubicBezTo>
                <a:cubicBezTo>
                  <a:pt x="14" y="56"/>
                  <a:pt x="14" y="56"/>
                  <a:pt x="14" y="56"/>
                </a:cubicBezTo>
                <a:cubicBezTo>
                  <a:pt x="17" y="59"/>
                  <a:pt x="17" y="59"/>
                  <a:pt x="17" y="59"/>
                </a:cubicBezTo>
                <a:cubicBezTo>
                  <a:pt x="19" y="58"/>
                  <a:pt x="19" y="58"/>
                  <a:pt x="19" y="58"/>
                </a:cubicBezTo>
                <a:cubicBezTo>
                  <a:pt x="15" y="55"/>
                  <a:pt x="15" y="55"/>
                  <a:pt x="15" y="55"/>
                </a:cubicBezTo>
                <a:cubicBezTo>
                  <a:pt x="16" y="54"/>
                  <a:pt x="16" y="54"/>
                  <a:pt x="16" y="54"/>
                </a:cubicBezTo>
                <a:cubicBezTo>
                  <a:pt x="19" y="57"/>
                  <a:pt x="19" y="57"/>
                  <a:pt x="19" y="57"/>
                </a:cubicBezTo>
                <a:cubicBezTo>
                  <a:pt x="21" y="56"/>
                  <a:pt x="21" y="56"/>
                  <a:pt x="21" y="56"/>
                </a:cubicBezTo>
                <a:cubicBezTo>
                  <a:pt x="16" y="51"/>
                  <a:pt x="16" y="51"/>
                  <a:pt x="16" y="51"/>
                </a:cubicBezTo>
                <a:cubicBezTo>
                  <a:pt x="18" y="50"/>
                  <a:pt x="18" y="50"/>
                  <a:pt x="18" y="50"/>
                </a:cubicBezTo>
                <a:cubicBezTo>
                  <a:pt x="22" y="54"/>
                  <a:pt x="22" y="54"/>
                  <a:pt x="22" y="54"/>
                </a:cubicBezTo>
                <a:cubicBezTo>
                  <a:pt x="25" y="52"/>
                  <a:pt x="25" y="52"/>
                  <a:pt x="25" y="52"/>
                </a:cubicBezTo>
                <a:cubicBezTo>
                  <a:pt x="21" y="49"/>
                  <a:pt x="21" y="49"/>
                  <a:pt x="21" y="49"/>
                </a:cubicBezTo>
                <a:cubicBezTo>
                  <a:pt x="22" y="48"/>
                  <a:pt x="22" y="48"/>
                  <a:pt x="22" y="48"/>
                </a:cubicBezTo>
                <a:cubicBezTo>
                  <a:pt x="25" y="51"/>
                  <a:pt x="25" y="51"/>
                  <a:pt x="25" y="51"/>
                </a:cubicBezTo>
                <a:cubicBezTo>
                  <a:pt x="27" y="49"/>
                  <a:pt x="27" y="49"/>
                  <a:pt x="27" y="49"/>
                </a:cubicBezTo>
                <a:cubicBezTo>
                  <a:pt x="24" y="46"/>
                  <a:pt x="24" y="46"/>
                  <a:pt x="24" y="46"/>
                </a:cubicBezTo>
                <a:cubicBezTo>
                  <a:pt x="24" y="46"/>
                  <a:pt x="24" y="46"/>
                  <a:pt x="24" y="46"/>
                </a:cubicBezTo>
                <a:cubicBezTo>
                  <a:pt x="28" y="49"/>
                  <a:pt x="28" y="49"/>
                  <a:pt x="28" y="49"/>
                </a:cubicBezTo>
                <a:cubicBezTo>
                  <a:pt x="29" y="47"/>
                  <a:pt x="29" y="47"/>
                  <a:pt x="29" y="47"/>
                </a:cubicBezTo>
                <a:cubicBezTo>
                  <a:pt x="25" y="43"/>
                  <a:pt x="25" y="43"/>
                  <a:pt x="25" y="43"/>
                </a:cubicBezTo>
                <a:cubicBezTo>
                  <a:pt x="26" y="41"/>
                  <a:pt x="26" y="41"/>
                  <a:pt x="26" y="41"/>
                </a:cubicBezTo>
                <a:cubicBezTo>
                  <a:pt x="31" y="46"/>
                  <a:pt x="31" y="46"/>
                  <a:pt x="31" y="46"/>
                </a:cubicBezTo>
                <a:cubicBezTo>
                  <a:pt x="32" y="44"/>
                  <a:pt x="32" y="44"/>
                  <a:pt x="32" y="44"/>
                </a:cubicBezTo>
                <a:cubicBezTo>
                  <a:pt x="29" y="41"/>
                  <a:pt x="29" y="41"/>
                  <a:pt x="29" y="41"/>
                </a:cubicBezTo>
                <a:cubicBezTo>
                  <a:pt x="30" y="40"/>
                  <a:pt x="30" y="40"/>
                  <a:pt x="30" y="40"/>
                </a:cubicBezTo>
                <a:cubicBezTo>
                  <a:pt x="33" y="43"/>
                  <a:pt x="33" y="43"/>
                  <a:pt x="33" y="43"/>
                </a:cubicBezTo>
                <a:cubicBezTo>
                  <a:pt x="35" y="42"/>
                  <a:pt x="35" y="42"/>
                  <a:pt x="35" y="42"/>
                </a:cubicBezTo>
                <a:cubicBezTo>
                  <a:pt x="32" y="38"/>
                  <a:pt x="32" y="38"/>
                  <a:pt x="32" y="38"/>
                </a:cubicBezTo>
                <a:cubicBezTo>
                  <a:pt x="32" y="38"/>
                  <a:pt x="32" y="38"/>
                  <a:pt x="32" y="38"/>
                </a:cubicBezTo>
                <a:cubicBezTo>
                  <a:pt x="36" y="41"/>
                  <a:pt x="36" y="41"/>
                  <a:pt x="36" y="41"/>
                </a:cubicBezTo>
                <a:cubicBezTo>
                  <a:pt x="37" y="39"/>
                  <a:pt x="37" y="39"/>
                  <a:pt x="37" y="39"/>
                </a:cubicBezTo>
                <a:cubicBezTo>
                  <a:pt x="33" y="35"/>
                  <a:pt x="33" y="35"/>
                  <a:pt x="33" y="35"/>
                </a:cubicBezTo>
                <a:cubicBezTo>
                  <a:pt x="34" y="33"/>
                  <a:pt x="34" y="33"/>
                  <a:pt x="34" y="33"/>
                </a:cubicBezTo>
                <a:cubicBezTo>
                  <a:pt x="39" y="38"/>
                  <a:pt x="39" y="38"/>
                  <a:pt x="39" y="38"/>
                </a:cubicBezTo>
                <a:cubicBezTo>
                  <a:pt x="41" y="35"/>
                  <a:pt x="41" y="35"/>
                  <a:pt x="41" y="35"/>
                </a:cubicBezTo>
                <a:cubicBezTo>
                  <a:pt x="38" y="32"/>
                  <a:pt x="38" y="32"/>
                  <a:pt x="38" y="32"/>
                </a:cubicBezTo>
                <a:cubicBezTo>
                  <a:pt x="38" y="32"/>
                  <a:pt x="38" y="32"/>
                  <a:pt x="38" y="32"/>
                </a:cubicBezTo>
                <a:cubicBezTo>
                  <a:pt x="42" y="35"/>
                  <a:pt x="42" y="35"/>
                  <a:pt x="42" y="35"/>
                </a:cubicBezTo>
                <a:cubicBezTo>
                  <a:pt x="43" y="33"/>
                  <a:pt x="43" y="33"/>
                  <a:pt x="43" y="33"/>
                </a:cubicBezTo>
                <a:cubicBezTo>
                  <a:pt x="40" y="30"/>
                  <a:pt x="40" y="30"/>
                  <a:pt x="40" y="30"/>
                </a:cubicBezTo>
                <a:cubicBezTo>
                  <a:pt x="41" y="29"/>
                  <a:pt x="41" y="29"/>
                  <a:pt x="41" y="29"/>
                </a:cubicBezTo>
                <a:cubicBezTo>
                  <a:pt x="44" y="32"/>
                  <a:pt x="44" y="32"/>
                  <a:pt x="44" y="32"/>
                </a:cubicBezTo>
                <a:cubicBezTo>
                  <a:pt x="45" y="31"/>
                  <a:pt x="45" y="31"/>
                  <a:pt x="45" y="31"/>
                </a:cubicBezTo>
                <a:cubicBezTo>
                  <a:pt x="41" y="27"/>
                  <a:pt x="41" y="27"/>
                  <a:pt x="41" y="27"/>
                </a:cubicBezTo>
                <a:cubicBezTo>
                  <a:pt x="43" y="25"/>
                  <a:pt x="43" y="25"/>
                  <a:pt x="43" y="25"/>
                </a:cubicBezTo>
                <a:cubicBezTo>
                  <a:pt x="47" y="29"/>
                  <a:pt x="47" y="29"/>
                  <a:pt x="47" y="29"/>
                </a:cubicBezTo>
                <a:cubicBezTo>
                  <a:pt x="49" y="27"/>
                  <a:pt x="49" y="27"/>
                  <a:pt x="49" y="27"/>
                </a:cubicBezTo>
                <a:cubicBezTo>
                  <a:pt x="46" y="24"/>
                  <a:pt x="46" y="24"/>
                  <a:pt x="46" y="24"/>
                </a:cubicBezTo>
                <a:cubicBezTo>
                  <a:pt x="46" y="23"/>
                  <a:pt x="46" y="23"/>
                  <a:pt x="46" y="23"/>
                </a:cubicBezTo>
                <a:cubicBezTo>
                  <a:pt x="50" y="27"/>
                  <a:pt x="50" y="27"/>
                  <a:pt x="50" y="27"/>
                </a:cubicBezTo>
                <a:cubicBezTo>
                  <a:pt x="51" y="25"/>
                  <a:pt x="51" y="25"/>
                  <a:pt x="51" y="25"/>
                </a:cubicBezTo>
                <a:cubicBezTo>
                  <a:pt x="48" y="22"/>
                  <a:pt x="48" y="22"/>
                  <a:pt x="48" y="22"/>
                </a:cubicBezTo>
                <a:cubicBezTo>
                  <a:pt x="49" y="21"/>
                  <a:pt x="49" y="21"/>
                  <a:pt x="49" y="21"/>
                </a:cubicBezTo>
                <a:cubicBezTo>
                  <a:pt x="52" y="24"/>
                  <a:pt x="52" y="24"/>
                  <a:pt x="52" y="24"/>
                </a:cubicBezTo>
                <a:cubicBezTo>
                  <a:pt x="53" y="23"/>
                  <a:pt x="53" y="23"/>
                  <a:pt x="53" y="23"/>
                </a:cubicBezTo>
                <a:cubicBezTo>
                  <a:pt x="49" y="18"/>
                  <a:pt x="49" y="18"/>
                  <a:pt x="49" y="18"/>
                </a:cubicBezTo>
                <a:cubicBezTo>
                  <a:pt x="51" y="17"/>
                  <a:pt x="51" y="17"/>
                  <a:pt x="51" y="17"/>
                </a:cubicBezTo>
                <a:cubicBezTo>
                  <a:pt x="55" y="21"/>
                  <a:pt x="55" y="21"/>
                  <a:pt x="55" y="21"/>
                </a:cubicBezTo>
                <a:cubicBezTo>
                  <a:pt x="57" y="19"/>
                  <a:pt x="57" y="19"/>
                  <a:pt x="57" y="19"/>
                </a:cubicBezTo>
                <a:cubicBezTo>
                  <a:pt x="54" y="16"/>
                  <a:pt x="54" y="16"/>
                  <a:pt x="54" y="16"/>
                </a:cubicBezTo>
                <a:cubicBezTo>
                  <a:pt x="55" y="15"/>
                  <a:pt x="55" y="15"/>
                  <a:pt x="55" y="15"/>
                </a:cubicBezTo>
                <a:cubicBezTo>
                  <a:pt x="58" y="18"/>
                  <a:pt x="58" y="18"/>
                  <a:pt x="58" y="18"/>
                </a:cubicBezTo>
                <a:cubicBezTo>
                  <a:pt x="59" y="17"/>
                  <a:pt x="59" y="17"/>
                  <a:pt x="59" y="17"/>
                </a:cubicBezTo>
                <a:cubicBezTo>
                  <a:pt x="56" y="14"/>
                  <a:pt x="56" y="14"/>
                  <a:pt x="56" y="14"/>
                </a:cubicBezTo>
                <a:cubicBezTo>
                  <a:pt x="57" y="13"/>
                  <a:pt x="57" y="13"/>
                  <a:pt x="57" y="13"/>
                </a:cubicBezTo>
                <a:cubicBezTo>
                  <a:pt x="60" y="16"/>
                  <a:pt x="60" y="16"/>
                  <a:pt x="60" y="16"/>
                </a:cubicBezTo>
                <a:cubicBezTo>
                  <a:pt x="63" y="13"/>
                  <a:pt x="63" y="13"/>
                  <a:pt x="63" y="13"/>
                </a:cubicBezTo>
                <a:cubicBezTo>
                  <a:pt x="52" y="3"/>
                  <a:pt x="52" y="3"/>
                  <a:pt x="52" y="3"/>
                </a:cubicBezTo>
                <a:cubicBezTo>
                  <a:pt x="47" y="7"/>
                  <a:pt x="47" y="7"/>
                  <a:pt x="47" y="7"/>
                </a:cubicBezTo>
                <a:cubicBezTo>
                  <a:pt x="36" y="0"/>
                  <a:pt x="21" y="1"/>
                  <a:pt x="11" y="11"/>
                </a:cubicBezTo>
                <a:close/>
                <a:moveTo>
                  <a:pt x="65" y="26"/>
                </a:moveTo>
                <a:cubicBezTo>
                  <a:pt x="71" y="31"/>
                  <a:pt x="71" y="31"/>
                  <a:pt x="71" y="31"/>
                </a:cubicBezTo>
                <a:cubicBezTo>
                  <a:pt x="74" y="28"/>
                  <a:pt x="74" y="28"/>
                  <a:pt x="74" y="28"/>
                </a:cubicBezTo>
                <a:cubicBezTo>
                  <a:pt x="66" y="20"/>
                  <a:pt x="66" y="20"/>
                  <a:pt x="66" y="20"/>
                </a:cubicBezTo>
                <a:cubicBezTo>
                  <a:pt x="19" y="67"/>
                  <a:pt x="19" y="67"/>
                  <a:pt x="19" y="67"/>
                </a:cubicBezTo>
                <a:cubicBezTo>
                  <a:pt x="28" y="75"/>
                  <a:pt x="28" y="75"/>
                  <a:pt x="28" y="75"/>
                </a:cubicBezTo>
                <a:cubicBezTo>
                  <a:pt x="31" y="72"/>
                  <a:pt x="31" y="72"/>
                  <a:pt x="31" y="72"/>
                </a:cubicBezTo>
                <a:cubicBezTo>
                  <a:pt x="28" y="68"/>
                  <a:pt x="28" y="68"/>
                  <a:pt x="28" y="68"/>
                </a:cubicBezTo>
                <a:cubicBezTo>
                  <a:pt x="29" y="67"/>
                  <a:pt x="29" y="67"/>
                  <a:pt x="29" y="67"/>
                </a:cubicBezTo>
                <a:cubicBezTo>
                  <a:pt x="32" y="70"/>
                  <a:pt x="32" y="70"/>
                  <a:pt x="32" y="70"/>
                </a:cubicBezTo>
                <a:cubicBezTo>
                  <a:pt x="35" y="67"/>
                  <a:pt x="35" y="67"/>
                  <a:pt x="35" y="67"/>
                </a:cubicBezTo>
                <a:cubicBezTo>
                  <a:pt x="30" y="62"/>
                  <a:pt x="30" y="62"/>
                  <a:pt x="30" y="62"/>
                </a:cubicBezTo>
                <a:cubicBezTo>
                  <a:pt x="31" y="60"/>
                  <a:pt x="31" y="60"/>
                  <a:pt x="31" y="60"/>
                </a:cubicBezTo>
                <a:cubicBezTo>
                  <a:pt x="37" y="66"/>
                  <a:pt x="37" y="66"/>
                  <a:pt x="37" y="66"/>
                </a:cubicBezTo>
                <a:cubicBezTo>
                  <a:pt x="39" y="63"/>
                  <a:pt x="39" y="63"/>
                  <a:pt x="39" y="63"/>
                </a:cubicBezTo>
                <a:cubicBezTo>
                  <a:pt x="36" y="60"/>
                  <a:pt x="36" y="60"/>
                  <a:pt x="36" y="60"/>
                </a:cubicBezTo>
                <a:cubicBezTo>
                  <a:pt x="38" y="58"/>
                  <a:pt x="38" y="58"/>
                  <a:pt x="38" y="58"/>
                </a:cubicBezTo>
                <a:cubicBezTo>
                  <a:pt x="41" y="62"/>
                  <a:pt x="41" y="62"/>
                  <a:pt x="41" y="62"/>
                </a:cubicBezTo>
                <a:cubicBezTo>
                  <a:pt x="44" y="59"/>
                  <a:pt x="44" y="59"/>
                  <a:pt x="44" y="59"/>
                </a:cubicBezTo>
                <a:cubicBezTo>
                  <a:pt x="38" y="53"/>
                  <a:pt x="38" y="53"/>
                  <a:pt x="38" y="53"/>
                </a:cubicBezTo>
                <a:cubicBezTo>
                  <a:pt x="40" y="52"/>
                  <a:pt x="40" y="52"/>
                  <a:pt x="40" y="52"/>
                </a:cubicBezTo>
                <a:cubicBezTo>
                  <a:pt x="45" y="57"/>
                  <a:pt x="45" y="57"/>
                  <a:pt x="45" y="57"/>
                </a:cubicBezTo>
                <a:cubicBezTo>
                  <a:pt x="48" y="54"/>
                  <a:pt x="48" y="54"/>
                  <a:pt x="48" y="54"/>
                </a:cubicBezTo>
                <a:cubicBezTo>
                  <a:pt x="45" y="51"/>
                  <a:pt x="45" y="51"/>
                  <a:pt x="45" y="51"/>
                </a:cubicBezTo>
                <a:cubicBezTo>
                  <a:pt x="46" y="50"/>
                  <a:pt x="46" y="50"/>
                  <a:pt x="46" y="50"/>
                </a:cubicBezTo>
                <a:cubicBezTo>
                  <a:pt x="49" y="53"/>
                  <a:pt x="49" y="53"/>
                  <a:pt x="49" y="53"/>
                </a:cubicBezTo>
                <a:cubicBezTo>
                  <a:pt x="52" y="50"/>
                  <a:pt x="52" y="50"/>
                  <a:pt x="52" y="50"/>
                </a:cubicBezTo>
                <a:cubicBezTo>
                  <a:pt x="47" y="45"/>
                  <a:pt x="47" y="45"/>
                  <a:pt x="47" y="45"/>
                </a:cubicBezTo>
                <a:cubicBezTo>
                  <a:pt x="48" y="43"/>
                  <a:pt x="48" y="43"/>
                  <a:pt x="48" y="43"/>
                </a:cubicBezTo>
                <a:cubicBezTo>
                  <a:pt x="54" y="49"/>
                  <a:pt x="54" y="49"/>
                  <a:pt x="54" y="49"/>
                </a:cubicBezTo>
                <a:cubicBezTo>
                  <a:pt x="57" y="46"/>
                  <a:pt x="57" y="46"/>
                  <a:pt x="57" y="46"/>
                </a:cubicBezTo>
                <a:cubicBezTo>
                  <a:pt x="53" y="42"/>
                  <a:pt x="53" y="42"/>
                  <a:pt x="53" y="42"/>
                </a:cubicBezTo>
                <a:cubicBezTo>
                  <a:pt x="55" y="41"/>
                  <a:pt x="55" y="41"/>
                  <a:pt x="55" y="41"/>
                </a:cubicBezTo>
                <a:cubicBezTo>
                  <a:pt x="58" y="44"/>
                  <a:pt x="58" y="44"/>
                  <a:pt x="58" y="44"/>
                </a:cubicBezTo>
                <a:cubicBezTo>
                  <a:pt x="61" y="42"/>
                  <a:pt x="61" y="42"/>
                  <a:pt x="61" y="42"/>
                </a:cubicBezTo>
                <a:cubicBezTo>
                  <a:pt x="55" y="36"/>
                  <a:pt x="55" y="36"/>
                  <a:pt x="55" y="36"/>
                </a:cubicBezTo>
                <a:cubicBezTo>
                  <a:pt x="57" y="34"/>
                  <a:pt x="57" y="34"/>
                  <a:pt x="57" y="34"/>
                </a:cubicBezTo>
                <a:cubicBezTo>
                  <a:pt x="62" y="40"/>
                  <a:pt x="62" y="40"/>
                  <a:pt x="62" y="40"/>
                </a:cubicBezTo>
                <a:cubicBezTo>
                  <a:pt x="65" y="37"/>
                  <a:pt x="65" y="37"/>
                  <a:pt x="65" y="37"/>
                </a:cubicBezTo>
                <a:cubicBezTo>
                  <a:pt x="62" y="34"/>
                  <a:pt x="62" y="34"/>
                  <a:pt x="62" y="34"/>
                </a:cubicBezTo>
                <a:cubicBezTo>
                  <a:pt x="63" y="32"/>
                  <a:pt x="63" y="32"/>
                  <a:pt x="63" y="32"/>
                </a:cubicBezTo>
                <a:cubicBezTo>
                  <a:pt x="66" y="36"/>
                  <a:pt x="66" y="36"/>
                  <a:pt x="66" y="36"/>
                </a:cubicBezTo>
                <a:cubicBezTo>
                  <a:pt x="69" y="33"/>
                  <a:pt x="69" y="33"/>
                  <a:pt x="69" y="33"/>
                </a:cubicBezTo>
                <a:cubicBezTo>
                  <a:pt x="64" y="27"/>
                  <a:pt x="64" y="27"/>
                  <a:pt x="64" y="27"/>
                </a:cubicBezTo>
                <a:lnTo>
                  <a:pt x="65" y="2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1" name="Freeform 330"/>
          <p:cNvSpPr>
            <a:spLocks noEditPoints="1"/>
          </p:cNvSpPr>
          <p:nvPr/>
        </p:nvSpPr>
        <p:spPr bwMode="auto">
          <a:xfrm>
            <a:off x="9164878" y="1778879"/>
            <a:ext cx="375425" cy="381973"/>
          </a:xfrm>
          <a:custGeom>
            <a:avLst/>
            <a:gdLst>
              <a:gd name="T0" fmla="*/ 33 w 73"/>
              <a:gd name="T1" fmla="*/ 12 h 74"/>
              <a:gd name="T2" fmla="*/ 55 w 73"/>
              <a:gd name="T3" fmla="*/ 18 h 74"/>
              <a:gd name="T4" fmla="*/ 66 w 73"/>
              <a:gd name="T5" fmla="*/ 38 h 74"/>
              <a:gd name="T6" fmla="*/ 60 w 73"/>
              <a:gd name="T7" fmla="*/ 59 h 74"/>
              <a:gd name="T8" fmla="*/ 62 w 73"/>
              <a:gd name="T9" fmla="*/ 74 h 74"/>
              <a:gd name="T10" fmla="*/ 58 w 73"/>
              <a:gd name="T11" fmla="*/ 74 h 74"/>
              <a:gd name="T12" fmla="*/ 53 w 73"/>
              <a:gd name="T13" fmla="*/ 67 h 74"/>
              <a:gd name="T14" fmla="*/ 39 w 73"/>
              <a:gd name="T15" fmla="*/ 72 h 74"/>
              <a:gd name="T16" fmla="*/ 39 w 73"/>
              <a:gd name="T17" fmla="*/ 72 h 74"/>
              <a:gd name="T18" fmla="*/ 39 w 73"/>
              <a:gd name="T19" fmla="*/ 72 h 74"/>
              <a:gd name="T20" fmla="*/ 20 w 73"/>
              <a:gd name="T21" fmla="*/ 67 h 74"/>
              <a:gd name="T22" fmla="*/ 15 w 73"/>
              <a:gd name="T23" fmla="*/ 74 h 74"/>
              <a:gd name="T24" fmla="*/ 11 w 73"/>
              <a:gd name="T25" fmla="*/ 74 h 74"/>
              <a:gd name="T26" fmla="*/ 13 w 73"/>
              <a:gd name="T27" fmla="*/ 60 h 74"/>
              <a:gd name="T28" fmla="*/ 6 w 73"/>
              <a:gd name="T29" fmla="*/ 45 h 74"/>
              <a:gd name="T30" fmla="*/ 6 w 73"/>
              <a:gd name="T31" fmla="*/ 45 h 74"/>
              <a:gd name="T32" fmla="*/ 6 w 73"/>
              <a:gd name="T33" fmla="*/ 45 h 74"/>
              <a:gd name="T34" fmla="*/ 33 w 73"/>
              <a:gd name="T35" fmla="*/ 12 h 74"/>
              <a:gd name="T36" fmla="*/ 37 w 73"/>
              <a:gd name="T37" fmla="*/ 37 h 74"/>
              <a:gd name="T38" fmla="*/ 34 w 73"/>
              <a:gd name="T39" fmla="*/ 37 h 74"/>
              <a:gd name="T40" fmla="*/ 26 w 73"/>
              <a:gd name="T41" fmla="*/ 24 h 74"/>
              <a:gd name="T42" fmla="*/ 25 w 73"/>
              <a:gd name="T43" fmla="*/ 24 h 74"/>
              <a:gd name="T44" fmla="*/ 33 w 73"/>
              <a:gd name="T45" fmla="*/ 38 h 74"/>
              <a:gd name="T46" fmla="*/ 32 w 73"/>
              <a:gd name="T47" fmla="*/ 42 h 74"/>
              <a:gd name="T48" fmla="*/ 37 w 73"/>
              <a:gd name="T49" fmla="*/ 47 h 74"/>
              <a:gd name="T50" fmla="*/ 42 w 73"/>
              <a:gd name="T51" fmla="*/ 42 h 74"/>
              <a:gd name="T52" fmla="*/ 42 w 73"/>
              <a:gd name="T53" fmla="*/ 41 h 74"/>
              <a:gd name="T54" fmla="*/ 51 w 73"/>
              <a:gd name="T55" fmla="*/ 31 h 74"/>
              <a:gd name="T56" fmla="*/ 48 w 73"/>
              <a:gd name="T57" fmla="*/ 28 h 74"/>
              <a:gd name="T58" fmla="*/ 39 w 73"/>
              <a:gd name="T59" fmla="*/ 37 h 74"/>
              <a:gd name="T60" fmla="*/ 37 w 73"/>
              <a:gd name="T61" fmla="*/ 37 h 74"/>
              <a:gd name="T62" fmla="*/ 67 w 73"/>
              <a:gd name="T63" fmla="*/ 0 h 74"/>
              <a:gd name="T64" fmla="*/ 63 w 73"/>
              <a:gd name="T65" fmla="*/ 3 h 74"/>
              <a:gd name="T66" fmla="*/ 45 w 73"/>
              <a:gd name="T67" fmla="*/ 7 h 74"/>
              <a:gd name="T68" fmla="*/ 45 w 73"/>
              <a:gd name="T69" fmla="*/ 7 h 74"/>
              <a:gd name="T70" fmla="*/ 68 w 73"/>
              <a:gd name="T71" fmla="*/ 27 h 74"/>
              <a:gd name="T72" fmla="*/ 68 w 73"/>
              <a:gd name="T73" fmla="*/ 26 h 74"/>
              <a:gd name="T74" fmla="*/ 68 w 73"/>
              <a:gd name="T75" fmla="*/ 7 h 74"/>
              <a:gd name="T76" fmla="*/ 70 w 73"/>
              <a:gd name="T77" fmla="*/ 2 h 74"/>
              <a:gd name="T78" fmla="*/ 67 w 73"/>
              <a:gd name="T79" fmla="*/ 0 h 74"/>
              <a:gd name="T80" fmla="*/ 5 w 73"/>
              <a:gd name="T81" fmla="*/ 2 h 74"/>
              <a:gd name="T82" fmla="*/ 6 w 73"/>
              <a:gd name="T83" fmla="*/ 6 h 74"/>
              <a:gd name="T84" fmla="*/ 4 w 73"/>
              <a:gd name="T85" fmla="*/ 25 h 74"/>
              <a:gd name="T86" fmla="*/ 4 w 73"/>
              <a:gd name="T87" fmla="*/ 25 h 74"/>
              <a:gd name="T88" fmla="*/ 29 w 73"/>
              <a:gd name="T89" fmla="*/ 8 h 74"/>
              <a:gd name="T90" fmla="*/ 29 w 73"/>
              <a:gd name="T91" fmla="*/ 8 h 74"/>
              <a:gd name="T92" fmla="*/ 11 w 73"/>
              <a:gd name="T93" fmla="*/ 3 h 74"/>
              <a:gd name="T94" fmla="*/ 7 w 73"/>
              <a:gd name="T95" fmla="*/ 0 h 74"/>
              <a:gd name="T96" fmla="*/ 5 w 73"/>
              <a:gd name="T97" fmla="*/ 2 h 74"/>
              <a:gd name="T98" fmla="*/ 51 w 73"/>
              <a:gd name="T99" fmla="*/ 23 h 74"/>
              <a:gd name="T100" fmla="*/ 33 w 73"/>
              <a:gd name="T101" fmla="*/ 18 h 74"/>
              <a:gd name="T102" fmla="*/ 17 w 73"/>
              <a:gd name="T103" fmla="*/ 27 h 74"/>
              <a:gd name="T104" fmla="*/ 12 w 73"/>
              <a:gd name="T105" fmla="*/ 44 h 74"/>
              <a:gd name="T106" fmla="*/ 12 w 73"/>
              <a:gd name="T107" fmla="*/ 44 h 74"/>
              <a:gd name="T108" fmla="*/ 21 w 73"/>
              <a:gd name="T109" fmla="*/ 60 h 74"/>
              <a:gd name="T110" fmla="*/ 39 w 73"/>
              <a:gd name="T111" fmla="*/ 65 h 74"/>
              <a:gd name="T112" fmla="*/ 39 w 73"/>
              <a:gd name="T113" fmla="*/ 65 h 74"/>
              <a:gd name="T114" fmla="*/ 55 w 73"/>
              <a:gd name="T115" fmla="*/ 57 h 74"/>
              <a:gd name="T116" fmla="*/ 60 w 73"/>
              <a:gd name="T117" fmla="*/ 39 h 74"/>
              <a:gd name="T118" fmla="*/ 51 w 73"/>
              <a:gd name="T119" fmla="*/ 2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 h="74">
                <a:moveTo>
                  <a:pt x="33" y="12"/>
                </a:moveTo>
                <a:cubicBezTo>
                  <a:pt x="41" y="11"/>
                  <a:pt x="49" y="14"/>
                  <a:pt x="55" y="18"/>
                </a:cubicBezTo>
                <a:cubicBezTo>
                  <a:pt x="61" y="23"/>
                  <a:pt x="65" y="30"/>
                  <a:pt x="66" y="38"/>
                </a:cubicBezTo>
                <a:cubicBezTo>
                  <a:pt x="67" y="46"/>
                  <a:pt x="65" y="53"/>
                  <a:pt x="60" y="59"/>
                </a:cubicBezTo>
                <a:cubicBezTo>
                  <a:pt x="62" y="74"/>
                  <a:pt x="62" y="74"/>
                  <a:pt x="62" y="74"/>
                </a:cubicBezTo>
                <a:cubicBezTo>
                  <a:pt x="58" y="74"/>
                  <a:pt x="58" y="74"/>
                  <a:pt x="58" y="74"/>
                </a:cubicBezTo>
                <a:cubicBezTo>
                  <a:pt x="53" y="67"/>
                  <a:pt x="53" y="67"/>
                  <a:pt x="53" y="67"/>
                </a:cubicBezTo>
                <a:cubicBezTo>
                  <a:pt x="49" y="69"/>
                  <a:pt x="44" y="71"/>
                  <a:pt x="39" y="72"/>
                </a:cubicBezTo>
                <a:cubicBezTo>
                  <a:pt x="39" y="72"/>
                  <a:pt x="39" y="72"/>
                  <a:pt x="39" y="72"/>
                </a:cubicBezTo>
                <a:cubicBezTo>
                  <a:pt x="39" y="72"/>
                  <a:pt x="39" y="72"/>
                  <a:pt x="39" y="72"/>
                </a:cubicBezTo>
                <a:cubicBezTo>
                  <a:pt x="32" y="72"/>
                  <a:pt x="26" y="71"/>
                  <a:pt x="20" y="67"/>
                </a:cubicBezTo>
                <a:cubicBezTo>
                  <a:pt x="15" y="74"/>
                  <a:pt x="15" y="74"/>
                  <a:pt x="15" y="74"/>
                </a:cubicBezTo>
                <a:cubicBezTo>
                  <a:pt x="11" y="74"/>
                  <a:pt x="11" y="74"/>
                  <a:pt x="11" y="74"/>
                </a:cubicBezTo>
                <a:cubicBezTo>
                  <a:pt x="13" y="60"/>
                  <a:pt x="13" y="60"/>
                  <a:pt x="13" y="60"/>
                </a:cubicBezTo>
                <a:cubicBezTo>
                  <a:pt x="9" y="56"/>
                  <a:pt x="7" y="51"/>
                  <a:pt x="6" y="45"/>
                </a:cubicBezTo>
                <a:cubicBezTo>
                  <a:pt x="6" y="45"/>
                  <a:pt x="6" y="45"/>
                  <a:pt x="6" y="45"/>
                </a:cubicBezTo>
                <a:cubicBezTo>
                  <a:pt x="6" y="45"/>
                  <a:pt x="6" y="45"/>
                  <a:pt x="6" y="45"/>
                </a:cubicBezTo>
                <a:cubicBezTo>
                  <a:pt x="4" y="29"/>
                  <a:pt x="16" y="14"/>
                  <a:pt x="33" y="12"/>
                </a:cubicBezTo>
                <a:close/>
                <a:moveTo>
                  <a:pt x="37" y="37"/>
                </a:moveTo>
                <a:cubicBezTo>
                  <a:pt x="36" y="37"/>
                  <a:pt x="35" y="37"/>
                  <a:pt x="34" y="37"/>
                </a:cubicBezTo>
                <a:cubicBezTo>
                  <a:pt x="32" y="33"/>
                  <a:pt x="29" y="28"/>
                  <a:pt x="26" y="24"/>
                </a:cubicBezTo>
                <a:cubicBezTo>
                  <a:pt x="26" y="24"/>
                  <a:pt x="25" y="24"/>
                  <a:pt x="25" y="24"/>
                </a:cubicBezTo>
                <a:cubicBezTo>
                  <a:pt x="27" y="29"/>
                  <a:pt x="30" y="34"/>
                  <a:pt x="33" y="38"/>
                </a:cubicBezTo>
                <a:cubicBezTo>
                  <a:pt x="32" y="39"/>
                  <a:pt x="32" y="41"/>
                  <a:pt x="32" y="42"/>
                </a:cubicBezTo>
                <a:cubicBezTo>
                  <a:pt x="32" y="45"/>
                  <a:pt x="34" y="47"/>
                  <a:pt x="37" y="47"/>
                </a:cubicBezTo>
                <a:cubicBezTo>
                  <a:pt x="40" y="47"/>
                  <a:pt x="42" y="45"/>
                  <a:pt x="42" y="42"/>
                </a:cubicBezTo>
                <a:cubicBezTo>
                  <a:pt x="42" y="42"/>
                  <a:pt x="42" y="41"/>
                  <a:pt x="42" y="41"/>
                </a:cubicBezTo>
                <a:cubicBezTo>
                  <a:pt x="45" y="38"/>
                  <a:pt x="48" y="35"/>
                  <a:pt x="51" y="31"/>
                </a:cubicBezTo>
                <a:cubicBezTo>
                  <a:pt x="50" y="30"/>
                  <a:pt x="49" y="29"/>
                  <a:pt x="48" y="28"/>
                </a:cubicBezTo>
                <a:cubicBezTo>
                  <a:pt x="45" y="31"/>
                  <a:pt x="42" y="34"/>
                  <a:pt x="39" y="37"/>
                </a:cubicBezTo>
                <a:cubicBezTo>
                  <a:pt x="38" y="37"/>
                  <a:pt x="38" y="37"/>
                  <a:pt x="37" y="37"/>
                </a:cubicBezTo>
                <a:close/>
                <a:moveTo>
                  <a:pt x="67" y="0"/>
                </a:moveTo>
                <a:cubicBezTo>
                  <a:pt x="63" y="3"/>
                  <a:pt x="63" y="3"/>
                  <a:pt x="63" y="3"/>
                </a:cubicBezTo>
                <a:cubicBezTo>
                  <a:pt x="57" y="0"/>
                  <a:pt x="50" y="1"/>
                  <a:pt x="45" y="7"/>
                </a:cubicBezTo>
                <a:cubicBezTo>
                  <a:pt x="45" y="7"/>
                  <a:pt x="45" y="7"/>
                  <a:pt x="45" y="7"/>
                </a:cubicBezTo>
                <a:cubicBezTo>
                  <a:pt x="68" y="27"/>
                  <a:pt x="68" y="27"/>
                  <a:pt x="68" y="27"/>
                </a:cubicBezTo>
                <a:cubicBezTo>
                  <a:pt x="68" y="27"/>
                  <a:pt x="68" y="27"/>
                  <a:pt x="68" y="26"/>
                </a:cubicBezTo>
                <a:cubicBezTo>
                  <a:pt x="73" y="21"/>
                  <a:pt x="73" y="12"/>
                  <a:pt x="68" y="7"/>
                </a:cubicBezTo>
                <a:cubicBezTo>
                  <a:pt x="70" y="2"/>
                  <a:pt x="70" y="2"/>
                  <a:pt x="70" y="2"/>
                </a:cubicBezTo>
                <a:cubicBezTo>
                  <a:pt x="67" y="0"/>
                  <a:pt x="67" y="0"/>
                  <a:pt x="67" y="0"/>
                </a:cubicBezTo>
                <a:close/>
                <a:moveTo>
                  <a:pt x="5" y="2"/>
                </a:moveTo>
                <a:cubicBezTo>
                  <a:pt x="6" y="6"/>
                  <a:pt x="6" y="6"/>
                  <a:pt x="6" y="6"/>
                </a:cubicBezTo>
                <a:cubicBezTo>
                  <a:pt x="1" y="11"/>
                  <a:pt x="0" y="19"/>
                  <a:pt x="4" y="25"/>
                </a:cubicBezTo>
                <a:cubicBezTo>
                  <a:pt x="4" y="25"/>
                  <a:pt x="4" y="25"/>
                  <a:pt x="4" y="25"/>
                </a:cubicBezTo>
                <a:cubicBezTo>
                  <a:pt x="29" y="8"/>
                  <a:pt x="29" y="8"/>
                  <a:pt x="29" y="8"/>
                </a:cubicBezTo>
                <a:cubicBezTo>
                  <a:pt x="29" y="8"/>
                  <a:pt x="29" y="8"/>
                  <a:pt x="29" y="8"/>
                </a:cubicBezTo>
                <a:cubicBezTo>
                  <a:pt x="25" y="2"/>
                  <a:pt x="17" y="0"/>
                  <a:pt x="11" y="3"/>
                </a:cubicBezTo>
                <a:cubicBezTo>
                  <a:pt x="7" y="0"/>
                  <a:pt x="7" y="0"/>
                  <a:pt x="7" y="0"/>
                </a:cubicBezTo>
                <a:cubicBezTo>
                  <a:pt x="5" y="2"/>
                  <a:pt x="5" y="2"/>
                  <a:pt x="5" y="2"/>
                </a:cubicBezTo>
                <a:close/>
                <a:moveTo>
                  <a:pt x="51" y="23"/>
                </a:moveTo>
                <a:cubicBezTo>
                  <a:pt x="46" y="19"/>
                  <a:pt x="40" y="17"/>
                  <a:pt x="33" y="18"/>
                </a:cubicBezTo>
                <a:cubicBezTo>
                  <a:pt x="27" y="19"/>
                  <a:pt x="21" y="22"/>
                  <a:pt x="17" y="27"/>
                </a:cubicBezTo>
                <a:cubicBezTo>
                  <a:pt x="14" y="32"/>
                  <a:pt x="12" y="38"/>
                  <a:pt x="12" y="44"/>
                </a:cubicBezTo>
                <a:cubicBezTo>
                  <a:pt x="12" y="44"/>
                  <a:pt x="12" y="44"/>
                  <a:pt x="12" y="44"/>
                </a:cubicBezTo>
                <a:cubicBezTo>
                  <a:pt x="13" y="51"/>
                  <a:pt x="16" y="57"/>
                  <a:pt x="21" y="60"/>
                </a:cubicBezTo>
                <a:cubicBezTo>
                  <a:pt x="26" y="64"/>
                  <a:pt x="32" y="66"/>
                  <a:pt x="39" y="65"/>
                </a:cubicBezTo>
                <a:cubicBezTo>
                  <a:pt x="39" y="65"/>
                  <a:pt x="39" y="65"/>
                  <a:pt x="39" y="65"/>
                </a:cubicBezTo>
                <a:cubicBezTo>
                  <a:pt x="45" y="65"/>
                  <a:pt x="51" y="61"/>
                  <a:pt x="55" y="57"/>
                </a:cubicBezTo>
                <a:cubicBezTo>
                  <a:pt x="58" y="52"/>
                  <a:pt x="60" y="46"/>
                  <a:pt x="60" y="39"/>
                </a:cubicBezTo>
                <a:cubicBezTo>
                  <a:pt x="59" y="33"/>
                  <a:pt x="56" y="27"/>
                  <a:pt x="51" y="2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2" name="Freeform 331"/>
          <p:cNvSpPr>
            <a:spLocks noEditPoints="1"/>
          </p:cNvSpPr>
          <p:nvPr/>
        </p:nvSpPr>
        <p:spPr bwMode="auto">
          <a:xfrm>
            <a:off x="7733026" y="4727707"/>
            <a:ext cx="309944" cy="347050"/>
          </a:xfrm>
          <a:custGeom>
            <a:avLst/>
            <a:gdLst>
              <a:gd name="T0" fmla="*/ 18 w 60"/>
              <a:gd name="T1" fmla="*/ 5 h 67"/>
              <a:gd name="T2" fmla="*/ 17 w 60"/>
              <a:gd name="T3" fmla="*/ 11 h 67"/>
              <a:gd name="T4" fmla="*/ 57 w 60"/>
              <a:gd name="T5" fmla="*/ 16 h 67"/>
              <a:gd name="T6" fmla="*/ 17 w 60"/>
              <a:gd name="T7" fmla="*/ 21 h 67"/>
              <a:gd name="T8" fmla="*/ 15 w 60"/>
              <a:gd name="T9" fmla="*/ 21 h 67"/>
              <a:gd name="T10" fmla="*/ 11 w 60"/>
              <a:gd name="T11" fmla="*/ 11 h 67"/>
              <a:gd name="T12" fmla="*/ 15 w 60"/>
              <a:gd name="T13" fmla="*/ 1 h 67"/>
              <a:gd name="T14" fmla="*/ 16 w 60"/>
              <a:gd name="T15" fmla="*/ 0 h 67"/>
              <a:gd name="T16" fmla="*/ 56 w 60"/>
              <a:gd name="T17" fmla="*/ 0 h 67"/>
              <a:gd name="T18" fmla="*/ 51 w 60"/>
              <a:gd name="T19" fmla="*/ 59 h 67"/>
              <a:gd name="T20" fmla="*/ 4 w 60"/>
              <a:gd name="T21" fmla="*/ 60 h 67"/>
              <a:gd name="T22" fmla="*/ 51 w 60"/>
              <a:gd name="T23" fmla="*/ 59 h 67"/>
              <a:gd name="T24" fmla="*/ 4 w 60"/>
              <a:gd name="T25" fmla="*/ 56 h 67"/>
              <a:gd name="T26" fmla="*/ 51 w 60"/>
              <a:gd name="T27" fmla="*/ 57 h 67"/>
              <a:gd name="T28" fmla="*/ 51 w 60"/>
              <a:gd name="T29" fmla="*/ 53 h 67"/>
              <a:gd name="T30" fmla="*/ 4 w 60"/>
              <a:gd name="T31" fmla="*/ 54 h 67"/>
              <a:gd name="T32" fmla="*/ 51 w 60"/>
              <a:gd name="T33" fmla="*/ 53 h 67"/>
              <a:gd name="T34" fmla="*/ 0 w 60"/>
              <a:gd name="T35" fmla="*/ 46 h 67"/>
              <a:gd name="T36" fmla="*/ 55 w 60"/>
              <a:gd name="T37" fmla="*/ 46 h 67"/>
              <a:gd name="T38" fmla="*/ 56 w 60"/>
              <a:gd name="T39" fmla="*/ 47 h 67"/>
              <a:gd name="T40" fmla="*/ 60 w 60"/>
              <a:gd name="T41" fmla="*/ 57 h 67"/>
              <a:gd name="T42" fmla="*/ 56 w 60"/>
              <a:gd name="T43" fmla="*/ 66 h 67"/>
              <a:gd name="T44" fmla="*/ 54 w 60"/>
              <a:gd name="T45" fmla="*/ 67 h 67"/>
              <a:gd name="T46" fmla="*/ 0 w 60"/>
              <a:gd name="T47" fmla="*/ 61 h 67"/>
              <a:gd name="T48" fmla="*/ 54 w 60"/>
              <a:gd name="T49" fmla="*/ 57 h 67"/>
              <a:gd name="T50" fmla="*/ 53 w 60"/>
              <a:gd name="T51" fmla="*/ 51 h 67"/>
              <a:gd name="T52" fmla="*/ 43 w 60"/>
              <a:gd name="T53" fmla="*/ 36 h 67"/>
              <a:gd name="T54" fmla="*/ 10 w 60"/>
              <a:gd name="T55" fmla="*/ 37 h 67"/>
              <a:gd name="T56" fmla="*/ 43 w 60"/>
              <a:gd name="T57" fmla="*/ 36 h 67"/>
              <a:gd name="T58" fmla="*/ 10 w 60"/>
              <a:gd name="T59" fmla="*/ 33 h 67"/>
              <a:gd name="T60" fmla="*/ 43 w 60"/>
              <a:gd name="T61" fmla="*/ 34 h 67"/>
              <a:gd name="T62" fmla="*/ 43 w 60"/>
              <a:gd name="T63" fmla="*/ 30 h 67"/>
              <a:gd name="T64" fmla="*/ 10 w 60"/>
              <a:gd name="T65" fmla="*/ 31 h 67"/>
              <a:gd name="T66" fmla="*/ 43 w 60"/>
              <a:gd name="T67" fmla="*/ 30 h 67"/>
              <a:gd name="T68" fmla="*/ 6 w 60"/>
              <a:gd name="T69" fmla="*/ 23 h 67"/>
              <a:gd name="T70" fmla="*/ 47 w 60"/>
              <a:gd name="T71" fmla="*/ 23 h 67"/>
              <a:gd name="T72" fmla="*/ 48 w 60"/>
              <a:gd name="T73" fmla="*/ 24 h 67"/>
              <a:gd name="T74" fmla="*/ 52 w 60"/>
              <a:gd name="T75" fmla="*/ 34 h 67"/>
              <a:gd name="T76" fmla="*/ 47 w 60"/>
              <a:gd name="T77" fmla="*/ 43 h 67"/>
              <a:gd name="T78" fmla="*/ 46 w 60"/>
              <a:gd name="T79" fmla="*/ 44 h 67"/>
              <a:gd name="T80" fmla="*/ 6 w 60"/>
              <a:gd name="T81" fmla="*/ 39 h 67"/>
              <a:gd name="T82" fmla="*/ 46 w 60"/>
              <a:gd name="T83" fmla="*/ 34 h 67"/>
              <a:gd name="T84" fmla="*/ 44 w 60"/>
              <a:gd name="T85" fmla="*/ 28 h 67"/>
              <a:gd name="T86" fmla="*/ 20 w 60"/>
              <a:gd name="T87" fmla="*/ 13 h 67"/>
              <a:gd name="T88" fmla="*/ 53 w 60"/>
              <a:gd name="T89" fmla="*/ 14 h 67"/>
              <a:gd name="T90" fmla="*/ 20 w 60"/>
              <a:gd name="T91" fmla="*/ 13 h 67"/>
              <a:gd name="T92" fmla="*/ 20 w 60"/>
              <a:gd name="T93" fmla="*/ 12 h 67"/>
              <a:gd name="T94" fmla="*/ 53 w 60"/>
              <a:gd name="T95" fmla="*/ 10 h 67"/>
              <a:gd name="T96" fmla="*/ 20 w 60"/>
              <a:gd name="T97" fmla="*/ 7 h 67"/>
              <a:gd name="T98" fmla="*/ 53 w 60"/>
              <a:gd name="T99" fmla="*/ 9 h 67"/>
              <a:gd name="T100" fmla="*/ 20 w 60"/>
              <a:gd name="T101" fmla="*/ 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67">
                <a:moveTo>
                  <a:pt x="56" y="5"/>
                </a:moveTo>
                <a:cubicBezTo>
                  <a:pt x="18" y="5"/>
                  <a:pt x="18" y="5"/>
                  <a:pt x="18" y="5"/>
                </a:cubicBezTo>
                <a:cubicBezTo>
                  <a:pt x="17" y="7"/>
                  <a:pt x="17" y="9"/>
                  <a:pt x="17" y="11"/>
                </a:cubicBezTo>
                <a:cubicBezTo>
                  <a:pt x="17" y="11"/>
                  <a:pt x="17" y="11"/>
                  <a:pt x="17" y="11"/>
                </a:cubicBezTo>
                <a:cubicBezTo>
                  <a:pt x="17" y="13"/>
                  <a:pt x="17" y="14"/>
                  <a:pt x="18" y="16"/>
                </a:cubicBezTo>
                <a:cubicBezTo>
                  <a:pt x="57" y="16"/>
                  <a:pt x="57" y="16"/>
                  <a:pt x="57" y="16"/>
                </a:cubicBezTo>
                <a:cubicBezTo>
                  <a:pt x="57" y="21"/>
                  <a:pt x="57" y="21"/>
                  <a:pt x="57" y="21"/>
                </a:cubicBezTo>
                <a:cubicBezTo>
                  <a:pt x="17" y="21"/>
                  <a:pt x="17" y="21"/>
                  <a:pt x="17" y="21"/>
                </a:cubicBezTo>
                <a:cubicBezTo>
                  <a:pt x="16" y="21"/>
                  <a:pt x="16" y="21"/>
                  <a:pt x="16" y="21"/>
                </a:cubicBezTo>
                <a:cubicBezTo>
                  <a:pt x="15" y="21"/>
                  <a:pt x="15" y="21"/>
                  <a:pt x="15" y="21"/>
                </a:cubicBezTo>
                <a:cubicBezTo>
                  <a:pt x="15" y="20"/>
                  <a:pt x="15" y="20"/>
                  <a:pt x="15" y="20"/>
                </a:cubicBezTo>
                <a:cubicBezTo>
                  <a:pt x="12" y="18"/>
                  <a:pt x="11" y="14"/>
                  <a:pt x="11" y="11"/>
                </a:cubicBezTo>
                <a:cubicBezTo>
                  <a:pt x="11" y="11"/>
                  <a:pt x="11" y="11"/>
                  <a:pt x="11" y="11"/>
                </a:cubicBezTo>
                <a:cubicBezTo>
                  <a:pt x="11" y="8"/>
                  <a:pt x="12" y="4"/>
                  <a:pt x="15" y="1"/>
                </a:cubicBezTo>
                <a:cubicBezTo>
                  <a:pt x="15" y="1"/>
                  <a:pt x="15" y="1"/>
                  <a:pt x="15" y="1"/>
                </a:cubicBezTo>
                <a:cubicBezTo>
                  <a:pt x="16" y="0"/>
                  <a:pt x="16" y="0"/>
                  <a:pt x="16" y="0"/>
                </a:cubicBezTo>
                <a:cubicBezTo>
                  <a:pt x="17" y="0"/>
                  <a:pt x="17" y="0"/>
                  <a:pt x="17" y="0"/>
                </a:cubicBezTo>
                <a:cubicBezTo>
                  <a:pt x="56" y="0"/>
                  <a:pt x="56" y="0"/>
                  <a:pt x="56" y="0"/>
                </a:cubicBezTo>
                <a:cubicBezTo>
                  <a:pt x="56" y="5"/>
                  <a:pt x="56" y="5"/>
                  <a:pt x="56" y="5"/>
                </a:cubicBezTo>
                <a:close/>
                <a:moveTo>
                  <a:pt x="51" y="59"/>
                </a:moveTo>
                <a:cubicBezTo>
                  <a:pt x="4" y="59"/>
                  <a:pt x="4" y="59"/>
                  <a:pt x="4" y="59"/>
                </a:cubicBezTo>
                <a:cubicBezTo>
                  <a:pt x="4" y="60"/>
                  <a:pt x="4" y="60"/>
                  <a:pt x="4" y="60"/>
                </a:cubicBezTo>
                <a:cubicBezTo>
                  <a:pt x="51" y="60"/>
                  <a:pt x="51" y="60"/>
                  <a:pt x="51" y="60"/>
                </a:cubicBezTo>
                <a:cubicBezTo>
                  <a:pt x="51" y="59"/>
                  <a:pt x="51" y="59"/>
                  <a:pt x="51" y="59"/>
                </a:cubicBezTo>
                <a:close/>
                <a:moveTo>
                  <a:pt x="51" y="56"/>
                </a:moveTo>
                <a:cubicBezTo>
                  <a:pt x="4" y="56"/>
                  <a:pt x="4" y="56"/>
                  <a:pt x="4" y="56"/>
                </a:cubicBezTo>
                <a:cubicBezTo>
                  <a:pt x="4" y="57"/>
                  <a:pt x="4" y="57"/>
                  <a:pt x="4" y="57"/>
                </a:cubicBezTo>
                <a:cubicBezTo>
                  <a:pt x="51" y="57"/>
                  <a:pt x="51" y="57"/>
                  <a:pt x="51" y="57"/>
                </a:cubicBezTo>
                <a:cubicBezTo>
                  <a:pt x="51" y="56"/>
                  <a:pt x="51" y="56"/>
                  <a:pt x="51" y="56"/>
                </a:cubicBezTo>
                <a:close/>
                <a:moveTo>
                  <a:pt x="51" y="53"/>
                </a:moveTo>
                <a:cubicBezTo>
                  <a:pt x="4" y="53"/>
                  <a:pt x="4" y="53"/>
                  <a:pt x="4" y="53"/>
                </a:cubicBezTo>
                <a:cubicBezTo>
                  <a:pt x="4" y="54"/>
                  <a:pt x="4" y="54"/>
                  <a:pt x="4" y="54"/>
                </a:cubicBezTo>
                <a:cubicBezTo>
                  <a:pt x="51" y="54"/>
                  <a:pt x="51" y="54"/>
                  <a:pt x="51" y="54"/>
                </a:cubicBezTo>
                <a:cubicBezTo>
                  <a:pt x="51" y="53"/>
                  <a:pt x="51" y="53"/>
                  <a:pt x="51" y="53"/>
                </a:cubicBezTo>
                <a:close/>
                <a:moveTo>
                  <a:pt x="0" y="51"/>
                </a:moveTo>
                <a:cubicBezTo>
                  <a:pt x="0" y="46"/>
                  <a:pt x="0" y="46"/>
                  <a:pt x="0" y="46"/>
                </a:cubicBezTo>
                <a:cubicBezTo>
                  <a:pt x="54" y="46"/>
                  <a:pt x="54" y="46"/>
                  <a:pt x="54" y="46"/>
                </a:cubicBezTo>
                <a:cubicBezTo>
                  <a:pt x="55" y="46"/>
                  <a:pt x="55" y="46"/>
                  <a:pt x="55" y="46"/>
                </a:cubicBezTo>
                <a:cubicBezTo>
                  <a:pt x="56" y="47"/>
                  <a:pt x="56" y="47"/>
                  <a:pt x="56" y="47"/>
                </a:cubicBezTo>
                <a:cubicBezTo>
                  <a:pt x="56" y="47"/>
                  <a:pt x="56" y="47"/>
                  <a:pt x="56" y="47"/>
                </a:cubicBezTo>
                <a:cubicBezTo>
                  <a:pt x="59" y="50"/>
                  <a:pt x="60" y="53"/>
                  <a:pt x="60" y="57"/>
                </a:cubicBezTo>
                <a:cubicBezTo>
                  <a:pt x="60" y="57"/>
                  <a:pt x="60" y="57"/>
                  <a:pt x="60" y="57"/>
                </a:cubicBezTo>
                <a:cubicBezTo>
                  <a:pt x="60" y="60"/>
                  <a:pt x="58" y="63"/>
                  <a:pt x="56" y="66"/>
                </a:cubicBezTo>
                <a:cubicBezTo>
                  <a:pt x="56" y="66"/>
                  <a:pt x="56" y="66"/>
                  <a:pt x="56" y="66"/>
                </a:cubicBezTo>
                <a:cubicBezTo>
                  <a:pt x="55" y="67"/>
                  <a:pt x="55" y="67"/>
                  <a:pt x="55" y="67"/>
                </a:cubicBezTo>
                <a:cubicBezTo>
                  <a:pt x="54" y="67"/>
                  <a:pt x="54" y="67"/>
                  <a:pt x="54" y="67"/>
                </a:cubicBezTo>
                <a:cubicBezTo>
                  <a:pt x="0" y="67"/>
                  <a:pt x="0" y="67"/>
                  <a:pt x="0" y="67"/>
                </a:cubicBezTo>
                <a:cubicBezTo>
                  <a:pt x="0" y="61"/>
                  <a:pt x="0" y="61"/>
                  <a:pt x="0" y="61"/>
                </a:cubicBezTo>
                <a:cubicBezTo>
                  <a:pt x="53" y="61"/>
                  <a:pt x="53" y="61"/>
                  <a:pt x="53" y="61"/>
                </a:cubicBezTo>
                <a:cubicBezTo>
                  <a:pt x="54" y="60"/>
                  <a:pt x="54" y="58"/>
                  <a:pt x="54" y="57"/>
                </a:cubicBezTo>
                <a:cubicBezTo>
                  <a:pt x="54" y="57"/>
                  <a:pt x="54" y="57"/>
                  <a:pt x="54" y="57"/>
                </a:cubicBezTo>
                <a:cubicBezTo>
                  <a:pt x="54" y="55"/>
                  <a:pt x="54" y="53"/>
                  <a:pt x="53" y="51"/>
                </a:cubicBezTo>
                <a:cubicBezTo>
                  <a:pt x="0" y="51"/>
                  <a:pt x="0" y="51"/>
                  <a:pt x="0" y="51"/>
                </a:cubicBezTo>
                <a:close/>
                <a:moveTo>
                  <a:pt x="43" y="36"/>
                </a:moveTo>
                <a:cubicBezTo>
                  <a:pt x="10" y="36"/>
                  <a:pt x="10" y="36"/>
                  <a:pt x="10" y="36"/>
                </a:cubicBezTo>
                <a:cubicBezTo>
                  <a:pt x="10" y="37"/>
                  <a:pt x="10" y="37"/>
                  <a:pt x="10" y="37"/>
                </a:cubicBezTo>
                <a:cubicBezTo>
                  <a:pt x="43" y="37"/>
                  <a:pt x="43" y="37"/>
                  <a:pt x="43" y="37"/>
                </a:cubicBezTo>
                <a:cubicBezTo>
                  <a:pt x="43" y="36"/>
                  <a:pt x="43" y="36"/>
                  <a:pt x="43" y="36"/>
                </a:cubicBezTo>
                <a:close/>
                <a:moveTo>
                  <a:pt x="43" y="33"/>
                </a:moveTo>
                <a:cubicBezTo>
                  <a:pt x="10" y="33"/>
                  <a:pt x="10" y="33"/>
                  <a:pt x="10" y="33"/>
                </a:cubicBezTo>
                <a:cubicBezTo>
                  <a:pt x="10" y="34"/>
                  <a:pt x="10" y="34"/>
                  <a:pt x="10" y="34"/>
                </a:cubicBezTo>
                <a:cubicBezTo>
                  <a:pt x="43" y="34"/>
                  <a:pt x="43" y="34"/>
                  <a:pt x="43" y="34"/>
                </a:cubicBezTo>
                <a:cubicBezTo>
                  <a:pt x="43" y="33"/>
                  <a:pt x="43" y="33"/>
                  <a:pt x="43" y="33"/>
                </a:cubicBezTo>
                <a:close/>
                <a:moveTo>
                  <a:pt x="43" y="30"/>
                </a:moveTo>
                <a:cubicBezTo>
                  <a:pt x="10" y="30"/>
                  <a:pt x="10" y="30"/>
                  <a:pt x="10" y="30"/>
                </a:cubicBezTo>
                <a:cubicBezTo>
                  <a:pt x="10" y="31"/>
                  <a:pt x="10" y="31"/>
                  <a:pt x="10" y="31"/>
                </a:cubicBezTo>
                <a:cubicBezTo>
                  <a:pt x="43" y="31"/>
                  <a:pt x="43" y="31"/>
                  <a:pt x="43" y="31"/>
                </a:cubicBezTo>
                <a:cubicBezTo>
                  <a:pt x="43" y="30"/>
                  <a:pt x="43" y="30"/>
                  <a:pt x="43" y="30"/>
                </a:cubicBezTo>
                <a:close/>
                <a:moveTo>
                  <a:pt x="6" y="28"/>
                </a:moveTo>
                <a:cubicBezTo>
                  <a:pt x="6" y="23"/>
                  <a:pt x="6" y="23"/>
                  <a:pt x="6" y="23"/>
                </a:cubicBezTo>
                <a:cubicBezTo>
                  <a:pt x="46" y="23"/>
                  <a:pt x="46" y="23"/>
                  <a:pt x="46" y="23"/>
                </a:cubicBezTo>
                <a:cubicBezTo>
                  <a:pt x="47" y="23"/>
                  <a:pt x="47" y="23"/>
                  <a:pt x="47" y="23"/>
                </a:cubicBezTo>
                <a:cubicBezTo>
                  <a:pt x="48" y="24"/>
                  <a:pt x="48" y="24"/>
                  <a:pt x="48" y="24"/>
                </a:cubicBezTo>
                <a:cubicBezTo>
                  <a:pt x="48" y="24"/>
                  <a:pt x="48" y="24"/>
                  <a:pt x="48" y="24"/>
                </a:cubicBezTo>
                <a:cubicBezTo>
                  <a:pt x="51" y="27"/>
                  <a:pt x="52" y="30"/>
                  <a:pt x="52" y="34"/>
                </a:cubicBezTo>
                <a:cubicBezTo>
                  <a:pt x="52" y="34"/>
                  <a:pt x="52" y="34"/>
                  <a:pt x="52" y="34"/>
                </a:cubicBezTo>
                <a:cubicBezTo>
                  <a:pt x="52" y="37"/>
                  <a:pt x="50" y="41"/>
                  <a:pt x="48" y="43"/>
                </a:cubicBezTo>
                <a:cubicBezTo>
                  <a:pt x="48" y="43"/>
                  <a:pt x="48" y="43"/>
                  <a:pt x="47" y="43"/>
                </a:cubicBezTo>
                <a:cubicBezTo>
                  <a:pt x="47" y="44"/>
                  <a:pt x="47" y="44"/>
                  <a:pt x="47" y="44"/>
                </a:cubicBezTo>
                <a:cubicBezTo>
                  <a:pt x="46" y="44"/>
                  <a:pt x="46" y="44"/>
                  <a:pt x="46" y="44"/>
                </a:cubicBezTo>
                <a:cubicBezTo>
                  <a:pt x="6" y="44"/>
                  <a:pt x="6" y="44"/>
                  <a:pt x="6" y="44"/>
                </a:cubicBezTo>
                <a:cubicBezTo>
                  <a:pt x="6" y="39"/>
                  <a:pt x="6" y="39"/>
                  <a:pt x="6" y="39"/>
                </a:cubicBezTo>
                <a:cubicBezTo>
                  <a:pt x="44" y="39"/>
                  <a:pt x="44" y="39"/>
                  <a:pt x="44" y="39"/>
                </a:cubicBezTo>
                <a:cubicBezTo>
                  <a:pt x="46" y="37"/>
                  <a:pt x="46" y="36"/>
                  <a:pt x="46" y="34"/>
                </a:cubicBezTo>
                <a:cubicBezTo>
                  <a:pt x="46" y="34"/>
                  <a:pt x="46" y="34"/>
                  <a:pt x="46" y="34"/>
                </a:cubicBezTo>
                <a:cubicBezTo>
                  <a:pt x="46" y="32"/>
                  <a:pt x="46" y="30"/>
                  <a:pt x="44" y="28"/>
                </a:cubicBezTo>
                <a:cubicBezTo>
                  <a:pt x="6" y="28"/>
                  <a:pt x="6" y="28"/>
                  <a:pt x="6" y="28"/>
                </a:cubicBezTo>
                <a:close/>
                <a:moveTo>
                  <a:pt x="20" y="13"/>
                </a:moveTo>
                <a:cubicBezTo>
                  <a:pt x="20" y="14"/>
                  <a:pt x="20" y="14"/>
                  <a:pt x="20" y="14"/>
                </a:cubicBezTo>
                <a:cubicBezTo>
                  <a:pt x="53" y="14"/>
                  <a:pt x="53" y="14"/>
                  <a:pt x="53" y="14"/>
                </a:cubicBezTo>
                <a:cubicBezTo>
                  <a:pt x="53" y="13"/>
                  <a:pt x="53" y="13"/>
                  <a:pt x="53" y="13"/>
                </a:cubicBezTo>
                <a:cubicBezTo>
                  <a:pt x="20" y="13"/>
                  <a:pt x="20" y="13"/>
                  <a:pt x="20" y="13"/>
                </a:cubicBezTo>
                <a:close/>
                <a:moveTo>
                  <a:pt x="20" y="10"/>
                </a:moveTo>
                <a:cubicBezTo>
                  <a:pt x="20" y="12"/>
                  <a:pt x="20" y="12"/>
                  <a:pt x="20" y="12"/>
                </a:cubicBezTo>
                <a:cubicBezTo>
                  <a:pt x="53" y="12"/>
                  <a:pt x="53" y="12"/>
                  <a:pt x="53" y="12"/>
                </a:cubicBezTo>
                <a:cubicBezTo>
                  <a:pt x="53" y="10"/>
                  <a:pt x="53" y="10"/>
                  <a:pt x="53" y="10"/>
                </a:cubicBezTo>
                <a:cubicBezTo>
                  <a:pt x="20" y="10"/>
                  <a:pt x="20" y="10"/>
                  <a:pt x="20" y="10"/>
                </a:cubicBezTo>
                <a:close/>
                <a:moveTo>
                  <a:pt x="20" y="7"/>
                </a:moveTo>
                <a:cubicBezTo>
                  <a:pt x="20" y="9"/>
                  <a:pt x="20" y="9"/>
                  <a:pt x="20" y="9"/>
                </a:cubicBezTo>
                <a:cubicBezTo>
                  <a:pt x="53" y="9"/>
                  <a:pt x="53" y="9"/>
                  <a:pt x="53" y="9"/>
                </a:cubicBezTo>
                <a:cubicBezTo>
                  <a:pt x="53" y="7"/>
                  <a:pt x="53" y="7"/>
                  <a:pt x="53" y="7"/>
                </a:cubicBezTo>
                <a:lnTo>
                  <a:pt x="20" y="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3" name="Freeform 332"/>
          <p:cNvSpPr>
            <a:spLocks noEditPoints="1"/>
          </p:cNvSpPr>
          <p:nvPr/>
        </p:nvSpPr>
        <p:spPr bwMode="auto">
          <a:xfrm>
            <a:off x="11264638" y="1084780"/>
            <a:ext cx="456185" cy="347050"/>
          </a:xfrm>
          <a:custGeom>
            <a:avLst/>
            <a:gdLst>
              <a:gd name="T0" fmla="*/ 39 w 88"/>
              <a:gd name="T1" fmla="*/ 7 h 67"/>
              <a:gd name="T2" fmla="*/ 63 w 88"/>
              <a:gd name="T3" fmla="*/ 46 h 67"/>
              <a:gd name="T4" fmla="*/ 69 w 88"/>
              <a:gd name="T5" fmla="*/ 31 h 67"/>
              <a:gd name="T6" fmla="*/ 69 w 88"/>
              <a:gd name="T7" fmla="*/ 21 h 67"/>
              <a:gd name="T8" fmla="*/ 69 w 88"/>
              <a:gd name="T9" fmla="*/ 20 h 67"/>
              <a:gd name="T10" fmla="*/ 73 w 88"/>
              <a:gd name="T11" fmla="*/ 21 h 67"/>
              <a:gd name="T12" fmla="*/ 73 w 88"/>
              <a:gd name="T13" fmla="*/ 22 h 67"/>
              <a:gd name="T14" fmla="*/ 82 w 88"/>
              <a:gd name="T15" fmla="*/ 20 h 67"/>
              <a:gd name="T16" fmla="*/ 88 w 88"/>
              <a:gd name="T17" fmla="*/ 54 h 67"/>
              <a:gd name="T18" fmla="*/ 79 w 88"/>
              <a:gd name="T19" fmla="*/ 59 h 67"/>
              <a:gd name="T20" fmla="*/ 73 w 88"/>
              <a:gd name="T21" fmla="*/ 57 h 67"/>
              <a:gd name="T22" fmla="*/ 39 w 88"/>
              <a:gd name="T23" fmla="*/ 58 h 67"/>
              <a:gd name="T24" fmla="*/ 33 w 88"/>
              <a:gd name="T25" fmla="*/ 59 h 67"/>
              <a:gd name="T26" fmla="*/ 17 w 88"/>
              <a:gd name="T27" fmla="*/ 65 h 67"/>
              <a:gd name="T28" fmla="*/ 0 w 88"/>
              <a:gd name="T29" fmla="*/ 51 h 67"/>
              <a:gd name="T30" fmla="*/ 7 w 88"/>
              <a:gd name="T31" fmla="*/ 36 h 67"/>
              <a:gd name="T32" fmla="*/ 37 w 88"/>
              <a:gd name="T33" fmla="*/ 0 h 67"/>
              <a:gd name="T34" fmla="*/ 46 w 88"/>
              <a:gd name="T35" fmla="*/ 38 h 67"/>
              <a:gd name="T36" fmla="*/ 56 w 88"/>
              <a:gd name="T37" fmla="*/ 46 h 67"/>
              <a:gd name="T38" fmla="*/ 39 w 88"/>
              <a:gd name="T39" fmla="*/ 36 h 67"/>
              <a:gd name="T40" fmla="*/ 69 w 88"/>
              <a:gd name="T41" fmla="*/ 48 h 67"/>
              <a:gd name="T42" fmla="*/ 58 w 88"/>
              <a:gd name="T43" fmla="*/ 45 h 67"/>
              <a:gd name="T44" fmla="*/ 23 w 88"/>
              <a:gd name="T45" fmla="*/ 22 h 67"/>
              <a:gd name="T46" fmla="*/ 33 w 88"/>
              <a:gd name="T47" fmla="*/ 17 h 67"/>
              <a:gd name="T48" fmla="*/ 23 w 88"/>
              <a:gd name="T49" fmla="*/ 22 h 67"/>
              <a:gd name="T50" fmla="*/ 33 w 88"/>
              <a:gd name="T51" fmla="*/ 10 h 67"/>
              <a:gd name="T52" fmla="*/ 73 w 88"/>
              <a:gd name="T53" fmla="*/ 37 h 67"/>
              <a:gd name="T54" fmla="*/ 74 w 88"/>
              <a:gd name="T55" fmla="*/ 36 h 67"/>
              <a:gd name="T56" fmla="*/ 73 w 88"/>
              <a:gd name="T57" fmla="*/ 36 h 67"/>
              <a:gd name="T58" fmla="*/ 78 w 88"/>
              <a:gd name="T59" fmla="*/ 23 h 67"/>
              <a:gd name="T60" fmla="*/ 76 w 88"/>
              <a:gd name="T61" fmla="*/ 29 h 67"/>
              <a:gd name="T62" fmla="*/ 79 w 88"/>
              <a:gd name="T63" fmla="*/ 36 h 67"/>
              <a:gd name="T64" fmla="*/ 73 w 88"/>
              <a:gd name="T65" fmla="*/ 44 h 67"/>
              <a:gd name="T66" fmla="*/ 77 w 88"/>
              <a:gd name="T67" fmla="*/ 37 h 67"/>
              <a:gd name="T68" fmla="*/ 21 w 88"/>
              <a:gd name="T69" fmla="*/ 16 h 67"/>
              <a:gd name="T70" fmla="*/ 30 w 88"/>
              <a:gd name="T71" fmla="*/ 5 h 67"/>
              <a:gd name="T72" fmla="*/ 23 w 88"/>
              <a:gd name="T73" fmla="*/ 0 h 67"/>
              <a:gd name="T74" fmla="*/ 11 w 88"/>
              <a:gd name="T75" fmla="*/ 11 h 67"/>
              <a:gd name="T76" fmla="*/ 13 w 88"/>
              <a:gd name="T77" fmla="*/ 14 h 67"/>
              <a:gd name="T78" fmla="*/ 73 w 88"/>
              <a:gd name="T79" fmla="*/ 45 h 67"/>
              <a:gd name="T80" fmla="*/ 79 w 88"/>
              <a:gd name="T81" fmla="*/ 45 h 67"/>
              <a:gd name="T82" fmla="*/ 23 w 88"/>
              <a:gd name="T83" fmla="*/ 40 h 67"/>
              <a:gd name="T84" fmla="*/ 23 w 88"/>
              <a:gd name="T85" fmla="*/ 27 h 67"/>
              <a:gd name="T86" fmla="*/ 33 w 88"/>
              <a:gd name="T87" fmla="*/ 2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 h="67">
                <a:moveTo>
                  <a:pt x="37" y="0"/>
                </a:moveTo>
                <a:cubicBezTo>
                  <a:pt x="39" y="0"/>
                  <a:pt x="39" y="0"/>
                  <a:pt x="39" y="0"/>
                </a:cubicBezTo>
                <a:cubicBezTo>
                  <a:pt x="39" y="7"/>
                  <a:pt x="39" y="7"/>
                  <a:pt x="39" y="7"/>
                </a:cubicBezTo>
                <a:cubicBezTo>
                  <a:pt x="42" y="14"/>
                  <a:pt x="51" y="32"/>
                  <a:pt x="58" y="41"/>
                </a:cubicBezTo>
                <a:cubicBezTo>
                  <a:pt x="60" y="43"/>
                  <a:pt x="60" y="43"/>
                  <a:pt x="60" y="43"/>
                </a:cubicBezTo>
                <a:cubicBezTo>
                  <a:pt x="61" y="44"/>
                  <a:pt x="62" y="45"/>
                  <a:pt x="63" y="46"/>
                </a:cubicBezTo>
                <a:cubicBezTo>
                  <a:pt x="64" y="46"/>
                  <a:pt x="65" y="46"/>
                  <a:pt x="66" y="45"/>
                </a:cubicBezTo>
                <a:cubicBezTo>
                  <a:pt x="67" y="45"/>
                  <a:pt x="68" y="44"/>
                  <a:pt x="69" y="44"/>
                </a:cubicBezTo>
                <a:cubicBezTo>
                  <a:pt x="69" y="31"/>
                  <a:pt x="69" y="31"/>
                  <a:pt x="69" y="31"/>
                </a:cubicBezTo>
                <a:cubicBezTo>
                  <a:pt x="67" y="34"/>
                  <a:pt x="64" y="39"/>
                  <a:pt x="61" y="42"/>
                </a:cubicBezTo>
                <a:cubicBezTo>
                  <a:pt x="59" y="40"/>
                  <a:pt x="59" y="40"/>
                  <a:pt x="59" y="40"/>
                </a:cubicBezTo>
                <a:cubicBezTo>
                  <a:pt x="64" y="35"/>
                  <a:pt x="67" y="25"/>
                  <a:pt x="69" y="21"/>
                </a:cubicBezTo>
                <a:cubicBezTo>
                  <a:pt x="69" y="20"/>
                  <a:pt x="69" y="20"/>
                  <a:pt x="69" y="20"/>
                </a:cubicBezTo>
                <a:cubicBezTo>
                  <a:pt x="69" y="20"/>
                  <a:pt x="69" y="20"/>
                  <a:pt x="69" y="20"/>
                </a:cubicBezTo>
                <a:cubicBezTo>
                  <a:pt x="69" y="20"/>
                  <a:pt x="69" y="20"/>
                  <a:pt x="69" y="20"/>
                </a:cubicBezTo>
                <a:cubicBezTo>
                  <a:pt x="71" y="20"/>
                  <a:pt x="71" y="20"/>
                  <a:pt x="71" y="20"/>
                </a:cubicBezTo>
                <a:cubicBezTo>
                  <a:pt x="73" y="20"/>
                  <a:pt x="73" y="20"/>
                  <a:pt x="73" y="20"/>
                </a:cubicBezTo>
                <a:cubicBezTo>
                  <a:pt x="73" y="21"/>
                  <a:pt x="73" y="21"/>
                  <a:pt x="73" y="21"/>
                </a:cubicBezTo>
                <a:cubicBezTo>
                  <a:pt x="73" y="21"/>
                  <a:pt x="73" y="21"/>
                  <a:pt x="73" y="21"/>
                </a:cubicBezTo>
                <a:cubicBezTo>
                  <a:pt x="73" y="21"/>
                  <a:pt x="73" y="21"/>
                  <a:pt x="73" y="21"/>
                </a:cubicBezTo>
                <a:cubicBezTo>
                  <a:pt x="73" y="22"/>
                  <a:pt x="73" y="22"/>
                  <a:pt x="73" y="22"/>
                </a:cubicBezTo>
                <a:cubicBezTo>
                  <a:pt x="79" y="22"/>
                  <a:pt x="79" y="22"/>
                  <a:pt x="79" y="22"/>
                </a:cubicBezTo>
                <a:cubicBezTo>
                  <a:pt x="79" y="20"/>
                  <a:pt x="79" y="20"/>
                  <a:pt x="79" y="20"/>
                </a:cubicBezTo>
                <a:cubicBezTo>
                  <a:pt x="82" y="20"/>
                  <a:pt x="82" y="20"/>
                  <a:pt x="82" y="20"/>
                </a:cubicBezTo>
                <a:cubicBezTo>
                  <a:pt x="82" y="51"/>
                  <a:pt x="82" y="51"/>
                  <a:pt x="82" y="51"/>
                </a:cubicBezTo>
                <a:cubicBezTo>
                  <a:pt x="88" y="51"/>
                  <a:pt x="88" y="51"/>
                  <a:pt x="88" y="51"/>
                </a:cubicBezTo>
                <a:cubicBezTo>
                  <a:pt x="88" y="54"/>
                  <a:pt x="88" y="54"/>
                  <a:pt x="88" y="54"/>
                </a:cubicBezTo>
                <a:cubicBezTo>
                  <a:pt x="82" y="54"/>
                  <a:pt x="82" y="54"/>
                  <a:pt x="82" y="54"/>
                </a:cubicBezTo>
                <a:cubicBezTo>
                  <a:pt x="82" y="59"/>
                  <a:pt x="82" y="59"/>
                  <a:pt x="82" y="59"/>
                </a:cubicBezTo>
                <a:cubicBezTo>
                  <a:pt x="79" y="59"/>
                  <a:pt x="79" y="59"/>
                  <a:pt x="79" y="59"/>
                </a:cubicBezTo>
                <a:cubicBezTo>
                  <a:pt x="79" y="54"/>
                  <a:pt x="79" y="54"/>
                  <a:pt x="79" y="54"/>
                </a:cubicBezTo>
                <a:cubicBezTo>
                  <a:pt x="73" y="55"/>
                  <a:pt x="73" y="55"/>
                  <a:pt x="73" y="55"/>
                </a:cubicBezTo>
                <a:cubicBezTo>
                  <a:pt x="73" y="57"/>
                  <a:pt x="73" y="57"/>
                  <a:pt x="73" y="57"/>
                </a:cubicBezTo>
                <a:cubicBezTo>
                  <a:pt x="69" y="57"/>
                  <a:pt x="69" y="57"/>
                  <a:pt x="69" y="57"/>
                </a:cubicBezTo>
                <a:cubicBezTo>
                  <a:pt x="69" y="55"/>
                  <a:pt x="69" y="55"/>
                  <a:pt x="69" y="55"/>
                </a:cubicBezTo>
                <a:cubicBezTo>
                  <a:pt x="39" y="58"/>
                  <a:pt x="39" y="58"/>
                  <a:pt x="39" y="58"/>
                </a:cubicBezTo>
                <a:cubicBezTo>
                  <a:pt x="39" y="67"/>
                  <a:pt x="39" y="67"/>
                  <a:pt x="39" y="67"/>
                </a:cubicBezTo>
                <a:cubicBezTo>
                  <a:pt x="33" y="67"/>
                  <a:pt x="33" y="67"/>
                  <a:pt x="33" y="67"/>
                </a:cubicBezTo>
                <a:cubicBezTo>
                  <a:pt x="33" y="59"/>
                  <a:pt x="33" y="59"/>
                  <a:pt x="33" y="59"/>
                </a:cubicBezTo>
                <a:cubicBezTo>
                  <a:pt x="23" y="60"/>
                  <a:pt x="23" y="60"/>
                  <a:pt x="23" y="60"/>
                </a:cubicBezTo>
                <a:cubicBezTo>
                  <a:pt x="23" y="65"/>
                  <a:pt x="23" y="65"/>
                  <a:pt x="23" y="65"/>
                </a:cubicBezTo>
                <a:cubicBezTo>
                  <a:pt x="17" y="65"/>
                  <a:pt x="17" y="65"/>
                  <a:pt x="17" y="65"/>
                </a:cubicBezTo>
                <a:cubicBezTo>
                  <a:pt x="17" y="61"/>
                  <a:pt x="17" y="61"/>
                  <a:pt x="17" y="61"/>
                </a:cubicBezTo>
                <a:cubicBezTo>
                  <a:pt x="1" y="62"/>
                  <a:pt x="1" y="62"/>
                  <a:pt x="1" y="62"/>
                </a:cubicBezTo>
                <a:cubicBezTo>
                  <a:pt x="0" y="51"/>
                  <a:pt x="0" y="51"/>
                  <a:pt x="0" y="51"/>
                </a:cubicBezTo>
                <a:cubicBezTo>
                  <a:pt x="17" y="51"/>
                  <a:pt x="17" y="51"/>
                  <a:pt x="17" y="51"/>
                </a:cubicBezTo>
                <a:cubicBezTo>
                  <a:pt x="17" y="28"/>
                  <a:pt x="17" y="28"/>
                  <a:pt x="17" y="28"/>
                </a:cubicBezTo>
                <a:cubicBezTo>
                  <a:pt x="14" y="31"/>
                  <a:pt x="10" y="34"/>
                  <a:pt x="7" y="36"/>
                </a:cubicBezTo>
                <a:cubicBezTo>
                  <a:pt x="5" y="33"/>
                  <a:pt x="5" y="33"/>
                  <a:pt x="5" y="33"/>
                </a:cubicBezTo>
                <a:cubicBezTo>
                  <a:pt x="11" y="29"/>
                  <a:pt x="17" y="25"/>
                  <a:pt x="22" y="19"/>
                </a:cubicBezTo>
                <a:cubicBezTo>
                  <a:pt x="26" y="14"/>
                  <a:pt x="32" y="7"/>
                  <a:pt x="37" y="0"/>
                </a:cubicBezTo>
                <a:close/>
                <a:moveTo>
                  <a:pt x="39" y="15"/>
                </a:moveTo>
                <a:cubicBezTo>
                  <a:pt x="39" y="29"/>
                  <a:pt x="39" y="29"/>
                  <a:pt x="39" y="29"/>
                </a:cubicBezTo>
                <a:cubicBezTo>
                  <a:pt x="41" y="33"/>
                  <a:pt x="43" y="36"/>
                  <a:pt x="46" y="38"/>
                </a:cubicBezTo>
                <a:cubicBezTo>
                  <a:pt x="48" y="40"/>
                  <a:pt x="50" y="42"/>
                  <a:pt x="51" y="43"/>
                </a:cubicBezTo>
                <a:cubicBezTo>
                  <a:pt x="52" y="43"/>
                  <a:pt x="53" y="43"/>
                  <a:pt x="53" y="43"/>
                </a:cubicBezTo>
                <a:cubicBezTo>
                  <a:pt x="56" y="46"/>
                  <a:pt x="56" y="46"/>
                  <a:pt x="56" y="46"/>
                </a:cubicBezTo>
                <a:cubicBezTo>
                  <a:pt x="54" y="46"/>
                  <a:pt x="52" y="46"/>
                  <a:pt x="50" y="46"/>
                </a:cubicBezTo>
                <a:cubicBezTo>
                  <a:pt x="48" y="45"/>
                  <a:pt x="45" y="43"/>
                  <a:pt x="43" y="40"/>
                </a:cubicBezTo>
                <a:cubicBezTo>
                  <a:pt x="42" y="39"/>
                  <a:pt x="41" y="37"/>
                  <a:pt x="39" y="36"/>
                </a:cubicBezTo>
                <a:cubicBezTo>
                  <a:pt x="39" y="51"/>
                  <a:pt x="39" y="51"/>
                  <a:pt x="39" y="51"/>
                </a:cubicBezTo>
                <a:cubicBezTo>
                  <a:pt x="69" y="51"/>
                  <a:pt x="69" y="51"/>
                  <a:pt x="69" y="51"/>
                </a:cubicBezTo>
                <a:cubicBezTo>
                  <a:pt x="69" y="48"/>
                  <a:pt x="69" y="48"/>
                  <a:pt x="69" y="48"/>
                </a:cubicBezTo>
                <a:cubicBezTo>
                  <a:pt x="68" y="48"/>
                  <a:pt x="68" y="48"/>
                  <a:pt x="68" y="49"/>
                </a:cubicBezTo>
                <a:cubicBezTo>
                  <a:pt x="66" y="49"/>
                  <a:pt x="64" y="50"/>
                  <a:pt x="62" y="49"/>
                </a:cubicBezTo>
                <a:cubicBezTo>
                  <a:pt x="61" y="48"/>
                  <a:pt x="59" y="47"/>
                  <a:pt x="58" y="45"/>
                </a:cubicBezTo>
                <a:cubicBezTo>
                  <a:pt x="55" y="42"/>
                  <a:pt x="55" y="42"/>
                  <a:pt x="55" y="42"/>
                </a:cubicBezTo>
                <a:cubicBezTo>
                  <a:pt x="49" y="35"/>
                  <a:pt x="43" y="24"/>
                  <a:pt x="39" y="15"/>
                </a:cubicBezTo>
                <a:close/>
                <a:moveTo>
                  <a:pt x="23" y="22"/>
                </a:moveTo>
                <a:cubicBezTo>
                  <a:pt x="23" y="25"/>
                  <a:pt x="23" y="25"/>
                  <a:pt x="23" y="25"/>
                </a:cubicBezTo>
                <a:cubicBezTo>
                  <a:pt x="33" y="25"/>
                  <a:pt x="33" y="25"/>
                  <a:pt x="33" y="25"/>
                </a:cubicBezTo>
                <a:cubicBezTo>
                  <a:pt x="33" y="17"/>
                  <a:pt x="33" y="17"/>
                  <a:pt x="33" y="17"/>
                </a:cubicBezTo>
                <a:cubicBezTo>
                  <a:pt x="29" y="17"/>
                  <a:pt x="29" y="17"/>
                  <a:pt x="29" y="17"/>
                </a:cubicBezTo>
                <a:cubicBezTo>
                  <a:pt x="27" y="18"/>
                  <a:pt x="26" y="20"/>
                  <a:pt x="24" y="22"/>
                </a:cubicBezTo>
                <a:cubicBezTo>
                  <a:pt x="24" y="22"/>
                  <a:pt x="24" y="22"/>
                  <a:pt x="23" y="22"/>
                </a:cubicBezTo>
                <a:close/>
                <a:moveTo>
                  <a:pt x="30" y="14"/>
                </a:moveTo>
                <a:cubicBezTo>
                  <a:pt x="33" y="14"/>
                  <a:pt x="33" y="14"/>
                  <a:pt x="33" y="14"/>
                </a:cubicBezTo>
                <a:cubicBezTo>
                  <a:pt x="33" y="10"/>
                  <a:pt x="33" y="10"/>
                  <a:pt x="33" y="10"/>
                </a:cubicBezTo>
                <a:cubicBezTo>
                  <a:pt x="32" y="12"/>
                  <a:pt x="31" y="13"/>
                  <a:pt x="30" y="14"/>
                </a:cubicBezTo>
                <a:close/>
                <a:moveTo>
                  <a:pt x="73" y="38"/>
                </a:moveTo>
                <a:cubicBezTo>
                  <a:pt x="73" y="38"/>
                  <a:pt x="73" y="38"/>
                  <a:pt x="73" y="37"/>
                </a:cubicBezTo>
                <a:cubicBezTo>
                  <a:pt x="73" y="37"/>
                  <a:pt x="73" y="37"/>
                  <a:pt x="73" y="37"/>
                </a:cubicBezTo>
                <a:cubicBezTo>
                  <a:pt x="73" y="38"/>
                  <a:pt x="73" y="38"/>
                  <a:pt x="73" y="38"/>
                </a:cubicBezTo>
                <a:close/>
                <a:moveTo>
                  <a:pt x="74" y="36"/>
                </a:moveTo>
                <a:cubicBezTo>
                  <a:pt x="74" y="34"/>
                  <a:pt x="75" y="32"/>
                  <a:pt x="76" y="31"/>
                </a:cubicBezTo>
                <a:cubicBezTo>
                  <a:pt x="73" y="31"/>
                  <a:pt x="73" y="31"/>
                  <a:pt x="73" y="31"/>
                </a:cubicBezTo>
                <a:cubicBezTo>
                  <a:pt x="73" y="36"/>
                  <a:pt x="73" y="36"/>
                  <a:pt x="73" y="36"/>
                </a:cubicBezTo>
                <a:cubicBezTo>
                  <a:pt x="74" y="36"/>
                  <a:pt x="74" y="36"/>
                  <a:pt x="74" y="36"/>
                </a:cubicBezTo>
                <a:close/>
                <a:moveTo>
                  <a:pt x="76" y="29"/>
                </a:moveTo>
                <a:cubicBezTo>
                  <a:pt x="77" y="27"/>
                  <a:pt x="78" y="24"/>
                  <a:pt x="78" y="23"/>
                </a:cubicBezTo>
                <a:cubicBezTo>
                  <a:pt x="73" y="23"/>
                  <a:pt x="73" y="23"/>
                  <a:pt x="73" y="23"/>
                </a:cubicBezTo>
                <a:cubicBezTo>
                  <a:pt x="73" y="29"/>
                  <a:pt x="73" y="29"/>
                  <a:pt x="73" y="29"/>
                </a:cubicBezTo>
                <a:cubicBezTo>
                  <a:pt x="76" y="29"/>
                  <a:pt x="76" y="29"/>
                  <a:pt x="76" y="29"/>
                </a:cubicBezTo>
                <a:close/>
                <a:moveTo>
                  <a:pt x="79" y="33"/>
                </a:moveTo>
                <a:cubicBezTo>
                  <a:pt x="78" y="34"/>
                  <a:pt x="78" y="35"/>
                  <a:pt x="77" y="36"/>
                </a:cubicBezTo>
                <a:cubicBezTo>
                  <a:pt x="79" y="36"/>
                  <a:pt x="79" y="36"/>
                  <a:pt x="79" y="36"/>
                </a:cubicBezTo>
                <a:cubicBezTo>
                  <a:pt x="79" y="33"/>
                  <a:pt x="79" y="33"/>
                  <a:pt x="79" y="33"/>
                </a:cubicBezTo>
                <a:close/>
                <a:moveTo>
                  <a:pt x="77" y="37"/>
                </a:moveTo>
                <a:cubicBezTo>
                  <a:pt x="76" y="40"/>
                  <a:pt x="74" y="42"/>
                  <a:pt x="73" y="44"/>
                </a:cubicBezTo>
                <a:cubicBezTo>
                  <a:pt x="79" y="44"/>
                  <a:pt x="79" y="44"/>
                  <a:pt x="79" y="44"/>
                </a:cubicBezTo>
                <a:cubicBezTo>
                  <a:pt x="79" y="37"/>
                  <a:pt x="79" y="37"/>
                  <a:pt x="79" y="37"/>
                </a:cubicBezTo>
                <a:cubicBezTo>
                  <a:pt x="77" y="37"/>
                  <a:pt x="77" y="37"/>
                  <a:pt x="77" y="37"/>
                </a:cubicBezTo>
                <a:close/>
                <a:moveTo>
                  <a:pt x="17" y="9"/>
                </a:moveTo>
                <a:cubicBezTo>
                  <a:pt x="17" y="20"/>
                  <a:pt x="17" y="20"/>
                  <a:pt x="17" y="20"/>
                </a:cubicBezTo>
                <a:cubicBezTo>
                  <a:pt x="19" y="19"/>
                  <a:pt x="20" y="18"/>
                  <a:pt x="21" y="16"/>
                </a:cubicBezTo>
                <a:cubicBezTo>
                  <a:pt x="22" y="15"/>
                  <a:pt x="23" y="14"/>
                  <a:pt x="23" y="13"/>
                </a:cubicBezTo>
                <a:cubicBezTo>
                  <a:pt x="23" y="5"/>
                  <a:pt x="23" y="5"/>
                  <a:pt x="23" y="5"/>
                </a:cubicBezTo>
                <a:cubicBezTo>
                  <a:pt x="30" y="5"/>
                  <a:pt x="30" y="5"/>
                  <a:pt x="30" y="5"/>
                </a:cubicBezTo>
                <a:cubicBezTo>
                  <a:pt x="30" y="4"/>
                  <a:pt x="31" y="3"/>
                  <a:pt x="32" y="2"/>
                </a:cubicBezTo>
                <a:cubicBezTo>
                  <a:pt x="23" y="2"/>
                  <a:pt x="23" y="2"/>
                  <a:pt x="23" y="2"/>
                </a:cubicBezTo>
                <a:cubicBezTo>
                  <a:pt x="23" y="0"/>
                  <a:pt x="23" y="0"/>
                  <a:pt x="23" y="0"/>
                </a:cubicBezTo>
                <a:cubicBezTo>
                  <a:pt x="17" y="0"/>
                  <a:pt x="17" y="0"/>
                  <a:pt x="17" y="0"/>
                </a:cubicBezTo>
                <a:cubicBezTo>
                  <a:pt x="17" y="3"/>
                  <a:pt x="17" y="3"/>
                  <a:pt x="17" y="3"/>
                </a:cubicBezTo>
                <a:cubicBezTo>
                  <a:pt x="15" y="6"/>
                  <a:pt x="13" y="9"/>
                  <a:pt x="11" y="11"/>
                </a:cubicBezTo>
                <a:cubicBezTo>
                  <a:pt x="8" y="14"/>
                  <a:pt x="4" y="17"/>
                  <a:pt x="0" y="19"/>
                </a:cubicBezTo>
                <a:cubicBezTo>
                  <a:pt x="2" y="22"/>
                  <a:pt x="2" y="22"/>
                  <a:pt x="2" y="22"/>
                </a:cubicBezTo>
                <a:cubicBezTo>
                  <a:pt x="6" y="20"/>
                  <a:pt x="10" y="17"/>
                  <a:pt x="13" y="14"/>
                </a:cubicBezTo>
                <a:cubicBezTo>
                  <a:pt x="15" y="12"/>
                  <a:pt x="16" y="11"/>
                  <a:pt x="17" y="9"/>
                </a:cubicBezTo>
                <a:close/>
                <a:moveTo>
                  <a:pt x="79" y="45"/>
                </a:moveTo>
                <a:cubicBezTo>
                  <a:pt x="73" y="45"/>
                  <a:pt x="73" y="45"/>
                  <a:pt x="73" y="45"/>
                </a:cubicBezTo>
                <a:cubicBezTo>
                  <a:pt x="73" y="51"/>
                  <a:pt x="73" y="51"/>
                  <a:pt x="73" y="51"/>
                </a:cubicBezTo>
                <a:cubicBezTo>
                  <a:pt x="79" y="51"/>
                  <a:pt x="79" y="51"/>
                  <a:pt x="79" y="51"/>
                </a:cubicBezTo>
                <a:cubicBezTo>
                  <a:pt x="79" y="45"/>
                  <a:pt x="79" y="45"/>
                  <a:pt x="79" y="45"/>
                </a:cubicBezTo>
                <a:close/>
                <a:moveTo>
                  <a:pt x="33" y="51"/>
                </a:moveTo>
                <a:cubicBezTo>
                  <a:pt x="33" y="40"/>
                  <a:pt x="33" y="40"/>
                  <a:pt x="33" y="40"/>
                </a:cubicBezTo>
                <a:cubicBezTo>
                  <a:pt x="23" y="40"/>
                  <a:pt x="23" y="40"/>
                  <a:pt x="23" y="40"/>
                </a:cubicBezTo>
                <a:cubicBezTo>
                  <a:pt x="23" y="51"/>
                  <a:pt x="23" y="51"/>
                  <a:pt x="23" y="51"/>
                </a:cubicBezTo>
                <a:cubicBezTo>
                  <a:pt x="33" y="51"/>
                  <a:pt x="33" y="51"/>
                  <a:pt x="33" y="51"/>
                </a:cubicBezTo>
                <a:close/>
                <a:moveTo>
                  <a:pt x="23" y="27"/>
                </a:moveTo>
                <a:cubicBezTo>
                  <a:pt x="23" y="38"/>
                  <a:pt x="23" y="38"/>
                  <a:pt x="23" y="38"/>
                </a:cubicBezTo>
                <a:cubicBezTo>
                  <a:pt x="33" y="38"/>
                  <a:pt x="33" y="38"/>
                  <a:pt x="33" y="38"/>
                </a:cubicBezTo>
                <a:cubicBezTo>
                  <a:pt x="33" y="27"/>
                  <a:pt x="33" y="27"/>
                  <a:pt x="33" y="27"/>
                </a:cubicBezTo>
                <a:lnTo>
                  <a:pt x="23" y="2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4" name="Freeform 333"/>
          <p:cNvSpPr>
            <a:spLocks noEditPoints="1"/>
          </p:cNvSpPr>
          <p:nvPr/>
        </p:nvSpPr>
        <p:spPr bwMode="auto">
          <a:xfrm>
            <a:off x="10557442" y="1126250"/>
            <a:ext cx="445271" cy="294665"/>
          </a:xfrm>
          <a:custGeom>
            <a:avLst/>
            <a:gdLst>
              <a:gd name="T0" fmla="*/ 48 w 86"/>
              <a:gd name="T1" fmla="*/ 0 h 57"/>
              <a:gd name="T2" fmla="*/ 54 w 86"/>
              <a:gd name="T3" fmla="*/ 3 h 57"/>
              <a:gd name="T4" fmla="*/ 57 w 86"/>
              <a:gd name="T5" fmla="*/ 8 h 57"/>
              <a:gd name="T6" fmla="*/ 74 w 86"/>
              <a:gd name="T7" fmla="*/ 8 h 57"/>
              <a:gd name="T8" fmla="*/ 82 w 86"/>
              <a:gd name="T9" fmla="*/ 22 h 57"/>
              <a:gd name="T10" fmla="*/ 83 w 86"/>
              <a:gd name="T11" fmla="*/ 24 h 57"/>
              <a:gd name="T12" fmla="*/ 86 w 86"/>
              <a:gd name="T13" fmla="*/ 39 h 57"/>
              <a:gd name="T14" fmla="*/ 83 w 86"/>
              <a:gd name="T15" fmla="*/ 47 h 57"/>
              <a:gd name="T16" fmla="*/ 72 w 86"/>
              <a:gd name="T17" fmla="*/ 57 h 57"/>
              <a:gd name="T18" fmla="*/ 60 w 86"/>
              <a:gd name="T19" fmla="*/ 47 h 57"/>
              <a:gd name="T20" fmla="*/ 24 w 86"/>
              <a:gd name="T21" fmla="*/ 53 h 57"/>
              <a:gd name="T22" fmla="*/ 7 w 86"/>
              <a:gd name="T23" fmla="*/ 53 h 57"/>
              <a:gd name="T24" fmla="*/ 0 w 86"/>
              <a:gd name="T25" fmla="*/ 47 h 57"/>
              <a:gd name="T26" fmla="*/ 3 w 86"/>
              <a:gd name="T27" fmla="*/ 39 h 57"/>
              <a:gd name="T28" fmla="*/ 3 w 86"/>
              <a:gd name="T29" fmla="*/ 9 h 57"/>
              <a:gd name="T30" fmla="*/ 6 w 86"/>
              <a:gd name="T31" fmla="*/ 3 h 57"/>
              <a:gd name="T32" fmla="*/ 74 w 86"/>
              <a:gd name="T33" fmla="*/ 42 h 57"/>
              <a:gd name="T34" fmla="*/ 74 w 86"/>
              <a:gd name="T35" fmla="*/ 41 h 57"/>
              <a:gd name="T36" fmla="*/ 69 w 86"/>
              <a:gd name="T37" fmla="*/ 42 h 57"/>
              <a:gd name="T38" fmla="*/ 69 w 86"/>
              <a:gd name="T39" fmla="*/ 48 h 57"/>
              <a:gd name="T40" fmla="*/ 75 w 86"/>
              <a:gd name="T41" fmla="*/ 48 h 57"/>
              <a:gd name="T42" fmla="*/ 75 w 86"/>
              <a:gd name="T43" fmla="*/ 42 h 57"/>
              <a:gd name="T44" fmla="*/ 74 w 86"/>
              <a:gd name="T45" fmla="*/ 34 h 57"/>
              <a:gd name="T46" fmla="*/ 69 w 86"/>
              <a:gd name="T47" fmla="*/ 17 h 57"/>
              <a:gd name="T48" fmla="*/ 62 w 86"/>
              <a:gd name="T49" fmla="*/ 39 h 57"/>
              <a:gd name="T50" fmla="*/ 63 w 86"/>
              <a:gd name="T51" fmla="*/ 37 h 57"/>
              <a:gd name="T52" fmla="*/ 74 w 86"/>
              <a:gd name="T53" fmla="*/ 34 h 57"/>
              <a:gd name="T54" fmla="*/ 52 w 86"/>
              <a:gd name="T55" fmla="*/ 39 h 57"/>
              <a:gd name="T56" fmla="*/ 52 w 86"/>
              <a:gd name="T57" fmla="*/ 9 h 57"/>
              <a:gd name="T58" fmla="*/ 48 w 86"/>
              <a:gd name="T59" fmla="*/ 5 h 57"/>
              <a:gd name="T60" fmla="*/ 9 w 86"/>
              <a:gd name="T61" fmla="*/ 6 h 57"/>
              <a:gd name="T62" fmla="*/ 8 w 86"/>
              <a:gd name="T63" fmla="*/ 36 h 57"/>
              <a:gd name="T64" fmla="*/ 24 w 86"/>
              <a:gd name="T65" fmla="*/ 37 h 57"/>
              <a:gd name="T66" fmla="*/ 18 w 86"/>
              <a:gd name="T67" fmla="*/ 42 h 57"/>
              <a:gd name="T68" fmla="*/ 12 w 86"/>
              <a:gd name="T69" fmla="*/ 42 h 57"/>
              <a:gd name="T70" fmla="*/ 12 w 86"/>
              <a:gd name="T71" fmla="*/ 48 h 57"/>
              <a:gd name="T72" fmla="*/ 18 w 86"/>
              <a:gd name="T73" fmla="*/ 48 h 57"/>
              <a:gd name="T74" fmla="*/ 18 w 86"/>
              <a:gd name="T75"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57">
                <a:moveTo>
                  <a:pt x="12" y="0"/>
                </a:moveTo>
                <a:cubicBezTo>
                  <a:pt x="48" y="0"/>
                  <a:pt x="48" y="0"/>
                  <a:pt x="48" y="0"/>
                </a:cubicBezTo>
                <a:cubicBezTo>
                  <a:pt x="50" y="0"/>
                  <a:pt x="52" y="1"/>
                  <a:pt x="54" y="3"/>
                </a:cubicBezTo>
                <a:cubicBezTo>
                  <a:pt x="54" y="3"/>
                  <a:pt x="54" y="3"/>
                  <a:pt x="54" y="3"/>
                </a:cubicBezTo>
                <a:cubicBezTo>
                  <a:pt x="55" y="4"/>
                  <a:pt x="56" y="6"/>
                  <a:pt x="56" y="8"/>
                </a:cubicBezTo>
                <a:cubicBezTo>
                  <a:pt x="57" y="8"/>
                  <a:pt x="57" y="8"/>
                  <a:pt x="57" y="8"/>
                </a:cubicBezTo>
                <a:cubicBezTo>
                  <a:pt x="72" y="8"/>
                  <a:pt x="72" y="8"/>
                  <a:pt x="72" y="8"/>
                </a:cubicBezTo>
                <a:cubicBezTo>
                  <a:pt x="74" y="8"/>
                  <a:pt x="74" y="8"/>
                  <a:pt x="74" y="8"/>
                </a:cubicBezTo>
                <a:cubicBezTo>
                  <a:pt x="76" y="10"/>
                  <a:pt x="76" y="10"/>
                  <a:pt x="76" y="10"/>
                </a:cubicBezTo>
                <a:cubicBezTo>
                  <a:pt x="82" y="22"/>
                  <a:pt x="82" y="22"/>
                  <a:pt x="82" y="22"/>
                </a:cubicBezTo>
                <a:cubicBezTo>
                  <a:pt x="83" y="23"/>
                  <a:pt x="83" y="23"/>
                  <a:pt x="83" y="23"/>
                </a:cubicBezTo>
                <a:cubicBezTo>
                  <a:pt x="83" y="24"/>
                  <a:pt x="83" y="24"/>
                  <a:pt x="83" y="24"/>
                </a:cubicBezTo>
                <a:cubicBezTo>
                  <a:pt x="83" y="39"/>
                  <a:pt x="83" y="39"/>
                  <a:pt x="83" y="39"/>
                </a:cubicBezTo>
                <a:cubicBezTo>
                  <a:pt x="86" y="39"/>
                  <a:pt x="86" y="39"/>
                  <a:pt x="86" y="39"/>
                </a:cubicBezTo>
                <a:cubicBezTo>
                  <a:pt x="86" y="47"/>
                  <a:pt x="86" y="47"/>
                  <a:pt x="86" y="47"/>
                </a:cubicBezTo>
                <a:cubicBezTo>
                  <a:pt x="83" y="47"/>
                  <a:pt x="83" y="47"/>
                  <a:pt x="83" y="47"/>
                </a:cubicBezTo>
                <a:cubicBezTo>
                  <a:pt x="83" y="50"/>
                  <a:pt x="82" y="52"/>
                  <a:pt x="80" y="53"/>
                </a:cubicBezTo>
                <a:cubicBezTo>
                  <a:pt x="78" y="55"/>
                  <a:pt x="75" y="57"/>
                  <a:pt x="72" y="57"/>
                </a:cubicBezTo>
                <a:cubicBezTo>
                  <a:pt x="68" y="57"/>
                  <a:pt x="65" y="55"/>
                  <a:pt x="63" y="53"/>
                </a:cubicBezTo>
                <a:cubicBezTo>
                  <a:pt x="62" y="52"/>
                  <a:pt x="61" y="50"/>
                  <a:pt x="60" y="47"/>
                </a:cubicBezTo>
                <a:cubicBezTo>
                  <a:pt x="27" y="47"/>
                  <a:pt x="27" y="47"/>
                  <a:pt x="27" y="47"/>
                </a:cubicBezTo>
                <a:cubicBezTo>
                  <a:pt x="26" y="50"/>
                  <a:pt x="25" y="52"/>
                  <a:pt x="24" y="53"/>
                </a:cubicBezTo>
                <a:cubicBezTo>
                  <a:pt x="22" y="55"/>
                  <a:pt x="19" y="57"/>
                  <a:pt x="15" y="57"/>
                </a:cubicBezTo>
                <a:cubicBezTo>
                  <a:pt x="12" y="57"/>
                  <a:pt x="9" y="55"/>
                  <a:pt x="7" y="53"/>
                </a:cubicBezTo>
                <a:cubicBezTo>
                  <a:pt x="6" y="52"/>
                  <a:pt x="4" y="50"/>
                  <a:pt x="4" y="47"/>
                </a:cubicBezTo>
                <a:cubicBezTo>
                  <a:pt x="0" y="47"/>
                  <a:pt x="0" y="47"/>
                  <a:pt x="0" y="47"/>
                </a:cubicBezTo>
                <a:cubicBezTo>
                  <a:pt x="0" y="39"/>
                  <a:pt x="0" y="39"/>
                  <a:pt x="0" y="39"/>
                </a:cubicBezTo>
                <a:cubicBezTo>
                  <a:pt x="3" y="39"/>
                  <a:pt x="3" y="39"/>
                  <a:pt x="3" y="39"/>
                </a:cubicBezTo>
                <a:cubicBezTo>
                  <a:pt x="3" y="38"/>
                  <a:pt x="3" y="38"/>
                  <a:pt x="3" y="37"/>
                </a:cubicBezTo>
                <a:cubicBezTo>
                  <a:pt x="3" y="9"/>
                  <a:pt x="3" y="9"/>
                  <a:pt x="3" y="9"/>
                </a:cubicBezTo>
                <a:cubicBezTo>
                  <a:pt x="3" y="7"/>
                  <a:pt x="4" y="4"/>
                  <a:pt x="6" y="3"/>
                </a:cubicBezTo>
                <a:cubicBezTo>
                  <a:pt x="6" y="3"/>
                  <a:pt x="6" y="3"/>
                  <a:pt x="6" y="3"/>
                </a:cubicBezTo>
                <a:cubicBezTo>
                  <a:pt x="7" y="1"/>
                  <a:pt x="10" y="0"/>
                  <a:pt x="12" y="0"/>
                </a:cubicBezTo>
                <a:close/>
                <a:moveTo>
                  <a:pt x="74" y="42"/>
                </a:moveTo>
                <a:cubicBezTo>
                  <a:pt x="74" y="42"/>
                  <a:pt x="74" y="42"/>
                  <a:pt x="74" y="42"/>
                </a:cubicBezTo>
                <a:cubicBezTo>
                  <a:pt x="74" y="41"/>
                  <a:pt x="74" y="41"/>
                  <a:pt x="74" y="41"/>
                </a:cubicBezTo>
                <a:cubicBezTo>
                  <a:pt x="73" y="41"/>
                  <a:pt x="72" y="41"/>
                  <a:pt x="72" y="41"/>
                </a:cubicBezTo>
                <a:cubicBezTo>
                  <a:pt x="70" y="41"/>
                  <a:pt x="69" y="41"/>
                  <a:pt x="69" y="42"/>
                </a:cubicBezTo>
                <a:cubicBezTo>
                  <a:pt x="68" y="43"/>
                  <a:pt x="67" y="44"/>
                  <a:pt x="67" y="45"/>
                </a:cubicBezTo>
                <a:cubicBezTo>
                  <a:pt x="67" y="46"/>
                  <a:pt x="68" y="47"/>
                  <a:pt x="69" y="48"/>
                </a:cubicBezTo>
                <a:cubicBezTo>
                  <a:pt x="69" y="49"/>
                  <a:pt x="70" y="49"/>
                  <a:pt x="72" y="49"/>
                </a:cubicBezTo>
                <a:cubicBezTo>
                  <a:pt x="73" y="49"/>
                  <a:pt x="74" y="49"/>
                  <a:pt x="75" y="48"/>
                </a:cubicBezTo>
                <a:cubicBezTo>
                  <a:pt x="75" y="47"/>
                  <a:pt x="76" y="46"/>
                  <a:pt x="76" y="45"/>
                </a:cubicBezTo>
                <a:cubicBezTo>
                  <a:pt x="76" y="44"/>
                  <a:pt x="75" y="43"/>
                  <a:pt x="75" y="42"/>
                </a:cubicBezTo>
                <a:cubicBezTo>
                  <a:pt x="74" y="42"/>
                  <a:pt x="74" y="42"/>
                  <a:pt x="74" y="42"/>
                </a:cubicBezTo>
                <a:close/>
                <a:moveTo>
                  <a:pt x="74" y="34"/>
                </a:moveTo>
                <a:cubicBezTo>
                  <a:pt x="74" y="25"/>
                  <a:pt x="74" y="25"/>
                  <a:pt x="74" y="25"/>
                </a:cubicBezTo>
                <a:cubicBezTo>
                  <a:pt x="69" y="17"/>
                  <a:pt x="69" y="17"/>
                  <a:pt x="69" y="17"/>
                </a:cubicBezTo>
                <a:cubicBezTo>
                  <a:pt x="62" y="17"/>
                  <a:pt x="62" y="17"/>
                  <a:pt x="62" y="17"/>
                </a:cubicBezTo>
                <a:cubicBezTo>
                  <a:pt x="62" y="39"/>
                  <a:pt x="62" y="39"/>
                  <a:pt x="62" y="39"/>
                </a:cubicBezTo>
                <a:cubicBezTo>
                  <a:pt x="62" y="39"/>
                  <a:pt x="62" y="39"/>
                  <a:pt x="62" y="39"/>
                </a:cubicBezTo>
                <a:cubicBezTo>
                  <a:pt x="62" y="38"/>
                  <a:pt x="63" y="37"/>
                  <a:pt x="63" y="37"/>
                </a:cubicBezTo>
                <a:cubicBezTo>
                  <a:pt x="65" y="35"/>
                  <a:pt x="68" y="33"/>
                  <a:pt x="72" y="33"/>
                </a:cubicBezTo>
                <a:cubicBezTo>
                  <a:pt x="72" y="33"/>
                  <a:pt x="73" y="33"/>
                  <a:pt x="74" y="34"/>
                </a:cubicBezTo>
                <a:close/>
                <a:moveTo>
                  <a:pt x="25" y="39"/>
                </a:moveTo>
                <a:cubicBezTo>
                  <a:pt x="52" y="39"/>
                  <a:pt x="52" y="39"/>
                  <a:pt x="52" y="39"/>
                </a:cubicBezTo>
                <a:cubicBezTo>
                  <a:pt x="52" y="38"/>
                  <a:pt x="52" y="38"/>
                  <a:pt x="52" y="37"/>
                </a:cubicBezTo>
                <a:cubicBezTo>
                  <a:pt x="52" y="9"/>
                  <a:pt x="52" y="9"/>
                  <a:pt x="52" y="9"/>
                </a:cubicBezTo>
                <a:cubicBezTo>
                  <a:pt x="52" y="8"/>
                  <a:pt x="52" y="7"/>
                  <a:pt x="51" y="6"/>
                </a:cubicBezTo>
                <a:cubicBezTo>
                  <a:pt x="50" y="5"/>
                  <a:pt x="49" y="5"/>
                  <a:pt x="48" y="5"/>
                </a:cubicBezTo>
                <a:cubicBezTo>
                  <a:pt x="12" y="5"/>
                  <a:pt x="12" y="5"/>
                  <a:pt x="12" y="5"/>
                </a:cubicBezTo>
                <a:cubicBezTo>
                  <a:pt x="11" y="5"/>
                  <a:pt x="10" y="5"/>
                  <a:pt x="9" y="6"/>
                </a:cubicBezTo>
                <a:cubicBezTo>
                  <a:pt x="8" y="7"/>
                  <a:pt x="8" y="8"/>
                  <a:pt x="8" y="9"/>
                </a:cubicBezTo>
                <a:cubicBezTo>
                  <a:pt x="8" y="36"/>
                  <a:pt x="8" y="36"/>
                  <a:pt x="8" y="36"/>
                </a:cubicBezTo>
                <a:cubicBezTo>
                  <a:pt x="10" y="34"/>
                  <a:pt x="12" y="33"/>
                  <a:pt x="15" y="33"/>
                </a:cubicBezTo>
                <a:cubicBezTo>
                  <a:pt x="19" y="33"/>
                  <a:pt x="22" y="35"/>
                  <a:pt x="24" y="37"/>
                </a:cubicBezTo>
                <a:cubicBezTo>
                  <a:pt x="24" y="37"/>
                  <a:pt x="25" y="38"/>
                  <a:pt x="25" y="39"/>
                </a:cubicBezTo>
                <a:close/>
                <a:moveTo>
                  <a:pt x="18" y="42"/>
                </a:moveTo>
                <a:cubicBezTo>
                  <a:pt x="18" y="41"/>
                  <a:pt x="17" y="41"/>
                  <a:pt x="15" y="41"/>
                </a:cubicBezTo>
                <a:cubicBezTo>
                  <a:pt x="14" y="41"/>
                  <a:pt x="13" y="41"/>
                  <a:pt x="12" y="42"/>
                </a:cubicBezTo>
                <a:cubicBezTo>
                  <a:pt x="12" y="43"/>
                  <a:pt x="11" y="44"/>
                  <a:pt x="11" y="45"/>
                </a:cubicBezTo>
                <a:cubicBezTo>
                  <a:pt x="11" y="46"/>
                  <a:pt x="12" y="47"/>
                  <a:pt x="12" y="48"/>
                </a:cubicBezTo>
                <a:cubicBezTo>
                  <a:pt x="13" y="49"/>
                  <a:pt x="14" y="49"/>
                  <a:pt x="15" y="49"/>
                </a:cubicBezTo>
                <a:cubicBezTo>
                  <a:pt x="17" y="49"/>
                  <a:pt x="18" y="49"/>
                  <a:pt x="18" y="48"/>
                </a:cubicBezTo>
                <a:cubicBezTo>
                  <a:pt x="19" y="47"/>
                  <a:pt x="20" y="46"/>
                  <a:pt x="20" y="45"/>
                </a:cubicBezTo>
                <a:cubicBezTo>
                  <a:pt x="20" y="44"/>
                  <a:pt x="19" y="43"/>
                  <a:pt x="18" y="4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5" name="Freeform 334"/>
          <p:cNvSpPr>
            <a:spLocks noEditPoints="1"/>
          </p:cNvSpPr>
          <p:nvPr/>
        </p:nvSpPr>
        <p:spPr bwMode="auto">
          <a:xfrm>
            <a:off x="9902632" y="1054222"/>
            <a:ext cx="336136" cy="403800"/>
          </a:xfrm>
          <a:custGeom>
            <a:avLst/>
            <a:gdLst>
              <a:gd name="T0" fmla="*/ 22 w 65"/>
              <a:gd name="T1" fmla="*/ 60 h 78"/>
              <a:gd name="T2" fmla="*/ 18 w 65"/>
              <a:gd name="T3" fmla="*/ 55 h 78"/>
              <a:gd name="T4" fmla="*/ 1 w 65"/>
              <a:gd name="T5" fmla="*/ 22 h 78"/>
              <a:gd name="T6" fmla="*/ 19 w 65"/>
              <a:gd name="T7" fmla="*/ 2 h 78"/>
              <a:gd name="T8" fmla="*/ 33 w 65"/>
              <a:gd name="T9" fmla="*/ 0 h 78"/>
              <a:gd name="T10" fmla="*/ 46 w 65"/>
              <a:gd name="T11" fmla="*/ 2 h 78"/>
              <a:gd name="T12" fmla="*/ 64 w 65"/>
              <a:gd name="T13" fmla="*/ 22 h 78"/>
              <a:gd name="T14" fmla="*/ 47 w 65"/>
              <a:gd name="T15" fmla="*/ 55 h 78"/>
              <a:gd name="T16" fmla="*/ 43 w 65"/>
              <a:gd name="T17" fmla="*/ 60 h 78"/>
              <a:gd name="T18" fmla="*/ 42 w 65"/>
              <a:gd name="T19" fmla="*/ 61 h 78"/>
              <a:gd name="T20" fmla="*/ 41 w 65"/>
              <a:gd name="T21" fmla="*/ 68 h 78"/>
              <a:gd name="T22" fmla="*/ 41 w 65"/>
              <a:gd name="T23" fmla="*/ 74 h 78"/>
              <a:gd name="T24" fmla="*/ 36 w 65"/>
              <a:gd name="T25" fmla="*/ 78 h 78"/>
              <a:gd name="T26" fmla="*/ 29 w 65"/>
              <a:gd name="T27" fmla="*/ 78 h 78"/>
              <a:gd name="T28" fmla="*/ 24 w 65"/>
              <a:gd name="T29" fmla="*/ 74 h 78"/>
              <a:gd name="T30" fmla="*/ 24 w 65"/>
              <a:gd name="T31" fmla="*/ 68 h 78"/>
              <a:gd name="T32" fmla="*/ 23 w 65"/>
              <a:gd name="T33" fmla="*/ 61 h 78"/>
              <a:gd name="T34" fmla="*/ 22 w 65"/>
              <a:gd name="T35" fmla="*/ 60 h 78"/>
              <a:gd name="T36" fmla="*/ 38 w 65"/>
              <a:gd name="T37" fmla="*/ 61 h 78"/>
              <a:gd name="T38" fmla="*/ 33 w 65"/>
              <a:gd name="T39" fmla="*/ 61 h 78"/>
              <a:gd name="T40" fmla="*/ 27 w 65"/>
              <a:gd name="T41" fmla="*/ 61 h 78"/>
              <a:gd name="T42" fmla="*/ 28 w 65"/>
              <a:gd name="T43" fmla="*/ 66 h 78"/>
              <a:gd name="T44" fmla="*/ 37 w 65"/>
              <a:gd name="T45" fmla="*/ 66 h 78"/>
              <a:gd name="T46" fmla="*/ 38 w 65"/>
              <a:gd name="T47" fmla="*/ 61 h 78"/>
              <a:gd name="T48" fmla="*/ 35 w 65"/>
              <a:gd name="T49" fmla="*/ 8 h 78"/>
              <a:gd name="T50" fmla="*/ 35 w 65"/>
              <a:gd name="T51" fmla="*/ 52 h 78"/>
              <a:gd name="T52" fmla="*/ 41 w 65"/>
              <a:gd name="T53" fmla="*/ 9 h 78"/>
              <a:gd name="T54" fmla="*/ 35 w 65"/>
              <a:gd name="T55" fmla="*/ 8 h 78"/>
              <a:gd name="T56" fmla="*/ 30 w 65"/>
              <a:gd name="T57" fmla="*/ 52 h 78"/>
              <a:gd name="T58" fmla="*/ 30 w 65"/>
              <a:gd name="T59" fmla="*/ 8 h 78"/>
              <a:gd name="T60" fmla="*/ 24 w 65"/>
              <a:gd name="T61" fmla="*/ 9 h 78"/>
              <a:gd name="T62" fmla="*/ 30 w 65"/>
              <a:gd name="T63" fmla="*/ 52 h 78"/>
              <a:gd name="T64" fmla="*/ 50 w 65"/>
              <a:gd name="T65" fmla="*/ 12 h 78"/>
              <a:gd name="T66" fmla="*/ 42 w 65"/>
              <a:gd name="T67" fmla="*/ 49 h 78"/>
              <a:gd name="T68" fmla="*/ 57 w 65"/>
              <a:gd name="T69" fmla="*/ 23 h 78"/>
              <a:gd name="T70" fmla="*/ 50 w 65"/>
              <a:gd name="T71" fmla="*/ 12 h 78"/>
              <a:gd name="T72" fmla="*/ 24 w 65"/>
              <a:gd name="T73" fmla="*/ 50 h 78"/>
              <a:gd name="T74" fmla="*/ 15 w 65"/>
              <a:gd name="T75" fmla="*/ 12 h 78"/>
              <a:gd name="T76" fmla="*/ 9 w 65"/>
              <a:gd name="T77" fmla="*/ 23 h 78"/>
              <a:gd name="T78" fmla="*/ 24 w 65"/>
              <a:gd name="T79"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5" h="78">
                <a:moveTo>
                  <a:pt x="22" y="60"/>
                </a:moveTo>
                <a:cubicBezTo>
                  <a:pt x="21" y="58"/>
                  <a:pt x="20" y="57"/>
                  <a:pt x="18" y="55"/>
                </a:cubicBezTo>
                <a:cubicBezTo>
                  <a:pt x="11" y="47"/>
                  <a:pt x="0" y="36"/>
                  <a:pt x="1" y="22"/>
                </a:cubicBezTo>
                <a:cubicBezTo>
                  <a:pt x="1" y="12"/>
                  <a:pt x="9" y="5"/>
                  <a:pt x="19" y="2"/>
                </a:cubicBezTo>
                <a:cubicBezTo>
                  <a:pt x="23" y="1"/>
                  <a:pt x="28" y="0"/>
                  <a:pt x="33" y="0"/>
                </a:cubicBezTo>
                <a:cubicBezTo>
                  <a:pt x="37" y="0"/>
                  <a:pt x="42" y="1"/>
                  <a:pt x="46" y="2"/>
                </a:cubicBezTo>
                <a:cubicBezTo>
                  <a:pt x="56" y="5"/>
                  <a:pt x="64" y="12"/>
                  <a:pt x="64" y="22"/>
                </a:cubicBezTo>
                <a:cubicBezTo>
                  <a:pt x="65" y="36"/>
                  <a:pt x="54" y="47"/>
                  <a:pt x="47" y="55"/>
                </a:cubicBezTo>
                <a:cubicBezTo>
                  <a:pt x="45" y="57"/>
                  <a:pt x="44" y="58"/>
                  <a:pt x="43" y="60"/>
                </a:cubicBezTo>
                <a:cubicBezTo>
                  <a:pt x="42" y="61"/>
                  <a:pt x="42" y="61"/>
                  <a:pt x="42" y="61"/>
                </a:cubicBezTo>
                <a:cubicBezTo>
                  <a:pt x="41" y="68"/>
                  <a:pt x="41" y="68"/>
                  <a:pt x="41" y="68"/>
                </a:cubicBezTo>
                <a:cubicBezTo>
                  <a:pt x="41" y="74"/>
                  <a:pt x="41" y="74"/>
                  <a:pt x="41" y="74"/>
                </a:cubicBezTo>
                <a:cubicBezTo>
                  <a:pt x="41" y="76"/>
                  <a:pt x="39" y="78"/>
                  <a:pt x="36" y="78"/>
                </a:cubicBezTo>
                <a:cubicBezTo>
                  <a:pt x="29" y="78"/>
                  <a:pt x="29" y="78"/>
                  <a:pt x="29" y="78"/>
                </a:cubicBezTo>
                <a:cubicBezTo>
                  <a:pt x="27" y="78"/>
                  <a:pt x="24" y="76"/>
                  <a:pt x="24" y="74"/>
                </a:cubicBezTo>
                <a:cubicBezTo>
                  <a:pt x="24" y="68"/>
                  <a:pt x="24" y="68"/>
                  <a:pt x="24" y="68"/>
                </a:cubicBezTo>
                <a:cubicBezTo>
                  <a:pt x="23" y="61"/>
                  <a:pt x="23" y="61"/>
                  <a:pt x="23" y="61"/>
                </a:cubicBezTo>
                <a:cubicBezTo>
                  <a:pt x="22" y="60"/>
                  <a:pt x="22" y="60"/>
                  <a:pt x="22" y="60"/>
                </a:cubicBezTo>
                <a:close/>
                <a:moveTo>
                  <a:pt x="38" y="61"/>
                </a:moveTo>
                <a:cubicBezTo>
                  <a:pt x="33" y="61"/>
                  <a:pt x="33" y="61"/>
                  <a:pt x="33" y="61"/>
                </a:cubicBezTo>
                <a:cubicBezTo>
                  <a:pt x="27" y="61"/>
                  <a:pt x="27" y="61"/>
                  <a:pt x="27" y="61"/>
                </a:cubicBezTo>
                <a:cubicBezTo>
                  <a:pt x="28" y="66"/>
                  <a:pt x="28" y="66"/>
                  <a:pt x="28" y="66"/>
                </a:cubicBezTo>
                <a:cubicBezTo>
                  <a:pt x="37" y="66"/>
                  <a:pt x="37" y="66"/>
                  <a:pt x="37" y="66"/>
                </a:cubicBezTo>
                <a:cubicBezTo>
                  <a:pt x="38" y="61"/>
                  <a:pt x="38" y="61"/>
                  <a:pt x="38" y="61"/>
                </a:cubicBezTo>
                <a:close/>
                <a:moveTo>
                  <a:pt x="35" y="8"/>
                </a:moveTo>
                <a:cubicBezTo>
                  <a:pt x="35" y="52"/>
                  <a:pt x="35" y="52"/>
                  <a:pt x="35" y="52"/>
                </a:cubicBezTo>
                <a:cubicBezTo>
                  <a:pt x="43" y="35"/>
                  <a:pt x="51" y="17"/>
                  <a:pt x="41" y="9"/>
                </a:cubicBezTo>
                <a:cubicBezTo>
                  <a:pt x="39" y="8"/>
                  <a:pt x="37" y="8"/>
                  <a:pt x="35" y="8"/>
                </a:cubicBezTo>
                <a:close/>
                <a:moveTo>
                  <a:pt x="30" y="52"/>
                </a:moveTo>
                <a:cubicBezTo>
                  <a:pt x="30" y="8"/>
                  <a:pt x="30" y="8"/>
                  <a:pt x="30" y="8"/>
                </a:cubicBezTo>
                <a:cubicBezTo>
                  <a:pt x="28" y="8"/>
                  <a:pt x="26" y="8"/>
                  <a:pt x="24" y="9"/>
                </a:cubicBezTo>
                <a:cubicBezTo>
                  <a:pt x="14" y="17"/>
                  <a:pt x="22" y="35"/>
                  <a:pt x="30" y="52"/>
                </a:cubicBezTo>
                <a:close/>
                <a:moveTo>
                  <a:pt x="50" y="12"/>
                </a:moveTo>
                <a:cubicBezTo>
                  <a:pt x="54" y="22"/>
                  <a:pt x="48" y="36"/>
                  <a:pt x="42" y="49"/>
                </a:cubicBezTo>
                <a:cubicBezTo>
                  <a:pt x="49" y="42"/>
                  <a:pt x="57" y="32"/>
                  <a:pt x="57" y="23"/>
                </a:cubicBezTo>
                <a:cubicBezTo>
                  <a:pt x="56" y="18"/>
                  <a:pt x="54" y="15"/>
                  <a:pt x="50" y="12"/>
                </a:cubicBezTo>
                <a:close/>
                <a:moveTo>
                  <a:pt x="24" y="50"/>
                </a:moveTo>
                <a:cubicBezTo>
                  <a:pt x="17" y="36"/>
                  <a:pt x="12" y="22"/>
                  <a:pt x="15" y="12"/>
                </a:cubicBezTo>
                <a:cubicBezTo>
                  <a:pt x="11" y="15"/>
                  <a:pt x="9" y="18"/>
                  <a:pt x="9" y="23"/>
                </a:cubicBezTo>
                <a:cubicBezTo>
                  <a:pt x="8" y="33"/>
                  <a:pt x="17" y="42"/>
                  <a:pt x="24" y="5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6" name="Freeform 335"/>
          <p:cNvSpPr>
            <a:spLocks noEditPoints="1"/>
          </p:cNvSpPr>
          <p:nvPr/>
        </p:nvSpPr>
        <p:spPr bwMode="auto">
          <a:xfrm>
            <a:off x="9850247" y="1741772"/>
            <a:ext cx="438724" cy="434358"/>
          </a:xfrm>
          <a:custGeom>
            <a:avLst/>
            <a:gdLst>
              <a:gd name="T0" fmla="*/ 85 w 85"/>
              <a:gd name="T1" fmla="*/ 42 h 84"/>
              <a:gd name="T2" fmla="*/ 43 w 85"/>
              <a:gd name="T3" fmla="*/ 84 h 84"/>
              <a:gd name="T4" fmla="*/ 0 w 85"/>
              <a:gd name="T5" fmla="*/ 42 h 84"/>
              <a:gd name="T6" fmla="*/ 17 w 85"/>
              <a:gd name="T7" fmla="*/ 19 h 84"/>
              <a:gd name="T8" fmla="*/ 20 w 85"/>
              <a:gd name="T9" fmla="*/ 35 h 84"/>
              <a:gd name="T10" fmla="*/ 9 w 85"/>
              <a:gd name="T11" fmla="*/ 47 h 84"/>
              <a:gd name="T12" fmla="*/ 31 w 85"/>
              <a:gd name="T13" fmla="*/ 74 h 84"/>
              <a:gd name="T14" fmla="*/ 37 w 85"/>
              <a:gd name="T15" fmla="*/ 63 h 84"/>
              <a:gd name="T16" fmla="*/ 48 w 85"/>
              <a:gd name="T17" fmla="*/ 71 h 84"/>
              <a:gd name="T18" fmla="*/ 67 w 85"/>
              <a:gd name="T19" fmla="*/ 66 h 84"/>
              <a:gd name="T20" fmla="*/ 65 w 85"/>
              <a:gd name="T21" fmla="*/ 44 h 84"/>
              <a:gd name="T22" fmla="*/ 77 w 85"/>
              <a:gd name="T23" fmla="*/ 37 h 84"/>
              <a:gd name="T24" fmla="*/ 75 w 85"/>
              <a:gd name="T25" fmla="*/ 14 h 84"/>
              <a:gd name="T26" fmla="*/ 13 w 85"/>
              <a:gd name="T27" fmla="*/ 13 h 84"/>
              <a:gd name="T28" fmla="*/ 43 w 85"/>
              <a:gd name="T29" fmla="*/ 7 h 84"/>
              <a:gd name="T30" fmla="*/ 73 w 85"/>
              <a:gd name="T31" fmla="*/ 13 h 84"/>
              <a:gd name="T32" fmla="*/ 48 w 85"/>
              <a:gd name="T33" fmla="*/ 40 h 84"/>
              <a:gd name="T34" fmla="*/ 37 w 85"/>
              <a:gd name="T35" fmla="*/ 40 h 84"/>
              <a:gd name="T36" fmla="*/ 37 w 85"/>
              <a:gd name="T37" fmla="*/ 50 h 84"/>
              <a:gd name="T38" fmla="*/ 48 w 85"/>
              <a:gd name="T39" fmla="*/ 50 h 84"/>
              <a:gd name="T40" fmla="*/ 48 w 85"/>
              <a:gd name="T41" fmla="*/ 40 h 84"/>
              <a:gd name="T42" fmla="*/ 35 w 85"/>
              <a:gd name="T43" fmla="*/ 38 h 84"/>
              <a:gd name="T44" fmla="*/ 35 w 85"/>
              <a:gd name="T45" fmla="*/ 52 h 84"/>
              <a:gd name="T46" fmla="*/ 50 w 85"/>
              <a:gd name="T47" fmla="*/ 52 h 84"/>
              <a:gd name="T48" fmla="*/ 50 w 85"/>
              <a:gd name="T49" fmla="*/ 38 h 84"/>
              <a:gd name="T50" fmla="*/ 29 w 85"/>
              <a:gd name="T51" fmla="*/ 32 h 84"/>
              <a:gd name="T52" fmla="*/ 23 w 85"/>
              <a:gd name="T53" fmla="*/ 46 h 84"/>
              <a:gd name="T54" fmla="*/ 58 w 85"/>
              <a:gd name="T55" fmla="*/ 57 h 84"/>
              <a:gd name="T56" fmla="*/ 61 w 85"/>
              <a:gd name="T57" fmla="*/ 36 h 84"/>
              <a:gd name="T58" fmla="*/ 29 w 85"/>
              <a:gd name="T59" fmla="*/ 32 h 84"/>
              <a:gd name="T60" fmla="*/ 69 w 85"/>
              <a:gd name="T61" fmla="*/ 38 h 84"/>
              <a:gd name="T62" fmla="*/ 74 w 85"/>
              <a:gd name="T63" fmla="*/ 42 h 84"/>
              <a:gd name="T64" fmla="*/ 11 w 85"/>
              <a:gd name="T65" fmla="*/ 38 h 84"/>
              <a:gd name="T66" fmla="*/ 15 w 85"/>
              <a:gd name="T67" fmla="*/ 40 h 84"/>
              <a:gd name="T68" fmla="*/ 11 w 85"/>
              <a:gd name="T69" fmla="*/ 38 h 84"/>
              <a:gd name="T70" fmla="*/ 12 w 85"/>
              <a:gd name="T71" fmla="*/ 44 h 84"/>
              <a:gd name="T72" fmla="*/ 15 w 85"/>
              <a:gd name="T73" fmla="*/ 4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 h="84">
                <a:moveTo>
                  <a:pt x="75" y="14"/>
                </a:moveTo>
                <a:cubicBezTo>
                  <a:pt x="81" y="21"/>
                  <a:pt x="85" y="31"/>
                  <a:pt x="85" y="42"/>
                </a:cubicBezTo>
                <a:cubicBezTo>
                  <a:pt x="85" y="54"/>
                  <a:pt x="80" y="64"/>
                  <a:pt x="73" y="72"/>
                </a:cubicBezTo>
                <a:cubicBezTo>
                  <a:pt x="65" y="80"/>
                  <a:pt x="54" y="84"/>
                  <a:pt x="43" y="84"/>
                </a:cubicBezTo>
                <a:cubicBezTo>
                  <a:pt x="31" y="84"/>
                  <a:pt x="20" y="80"/>
                  <a:pt x="13" y="72"/>
                </a:cubicBezTo>
                <a:cubicBezTo>
                  <a:pt x="5" y="64"/>
                  <a:pt x="0" y="54"/>
                  <a:pt x="0" y="42"/>
                </a:cubicBezTo>
                <a:cubicBezTo>
                  <a:pt x="0" y="31"/>
                  <a:pt x="4" y="21"/>
                  <a:pt x="11" y="14"/>
                </a:cubicBezTo>
                <a:cubicBezTo>
                  <a:pt x="13" y="16"/>
                  <a:pt x="15" y="18"/>
                  <a:pt x="17" y="19"/>
                </a:cubicBezTo>
                <a:cubicBezTo>
                  <a:pt x="13" y="25"/>
                  <a:pt x="10" y="31"/>
                  <a:pt x="9" y="37"/>
                </a:cubicBezTo>
                <a:cubicBezTo>
                  <a:pt x="13" y="36"/>
                  <a:pt x="16" y="35"/>
                  <a:pt x="20" y="35"/>
                </a:cubicBezTo>
                <a:cubicBezTo>
                  <a:pt x="20" y="36"/>
                  <a:pt x="19" y="40"/>
                  <a:pt x="20" y="44"/>
                </a:cubicBezTo>
                <a:cubicBezTo>
                  <a:pt x="16" y="45"/>
                  <a:pt x="13" y="46"/>
                  <a:pt x="9" y="47"/>
                </a:cubicBezTo>
                <a:cubicBezTo>
                  <a:pt x="10" y="54"/>
                  <a:pt x="13" y="61"/>
                  <a:pt x="18" y="66"/>
                </a:cubicBezTo>
                <a:cubicBezTo>
                  <a:pt x="22" y="70"/>
                  <a:pt x="26" y="72"/>
                  <a:pt x="31" y="74"/>
                </a:cubicBezTo>
                <a:cubicBezTo>
                  <a:pt x="34" y="74"/>
                  <a:pt x="37" y="73"/>
                  <a:pt x="37" y="71"/>
                </a:cubicBezTo>
                <a:cubicBezTo>
                  <a:pt x="37" y="68"/>
                  <a:pt x="37" y="65"/>
                  <a:pt x="37" y="63"/>
                </a:cubicBezTo>
                <a:cubicBezTo>
                  <a:pt x="41" y="63"/>
                  <a:pt x="45" y="63"/>
                  <a:pt x="48" y="63"/>
                </a:cubicBezTo>
                <a:cubicBezTo>
                  <a:pt x="48" y="65"/>
                  <a:pt x="48" y="68"/>
                  <a:pt x="48" y="71"/>
                </a:cubicBezTo>
                <a:cubicBezTo>
                  <a:pt x="49" y="73"/>
                  <a:pt x="51" y="74"/>
                  <a:pt x="54" y="74"/>
                </a:cubicBezTo>
                <a:cubicBezTo>
                  <a:pt x="59" y="72"/>
                  <a:pt x="63" y="70"/>
                  <a:pt x="67" y="66"/>
                </a:cubicBezTo>
                <a:cubicBezTo>
                  <a:pt x="72" y="61"/>
                  <a:pt x="76" y="54"/>
                  <a:pt x="77" y="47"/>
                </a:cubicBezTo>
                <a:cubicBezTo>
                  <a:pt x="72" y="46"/>
                  <a:pt x="70" y="45"/>
                  <a:pt x="65" y="44"/>
                </a:cubicBezTo>
                <a:cubicBezTo>
                  <a:pt x="66" y="38"/>
                  <a:pt x="65" y="36"/>
                  <a:pt x="64" y="35"/>
                </a:cubicBezTo>
                <a:cubicBezTo>
                  <a:pt x="69" y="35"/>
                  <a:pt x="73" y="36"/>
                  <a:pt x="77" y="37"/>
                </a:cubicBezTo>
                <a:cubicBezTo>
                  <a:pt x="76" y="31"/>
                  <a:pt x="73" y="25"/>
                  <a:pt x="68" y="19"/>
                </a:cubicBezTo>
                <a:cubicBezTo>
                  <a:pt x="70" y="18"/>
                  <a:pt x="73" y="16"/>
                  <a:pt x="75" y="14"/>
                </a:cubicBezTo>
                <a:close/>
                <a:moveTo>
                  <a:pt x="43" y="0"/>
                </a:moveTo>
                <a:cubicBezTo>
                  <a:pt x="31" y="0"/>
                  <a:pt x="20" y="5"/>
                  <a:pt x="13" y="13"/>
                </a:cubicBezTo>
                <a:cubicBezTo>
                  <a:pt x="14" y="14"/>
                  <a:pt x="16" y="15"/>
                  <a:pt x="18" y="17"/>
                </a:cubicBezTo>
                <a:cubicBezTo>
                  <a:pt x="24" y="11"/>
                  <a:pt x="33" y="7"/>
                  <a:pt x="43" y="7"/>
                </a:cubicBezTo>
                <a:cubicBezTo>
                  <a:pt x="52" y="6"/>
                  <a:pt x="62" y="11"/>
                  <a:pt x="68" y="17"/>
                </a:cubicBezTo>
                <a:cubicBezTo>
                  <a:pt x="69" y="16"/>
                  <a:pt x="71" y="14"/>
                  <a:pt x="73" y="13"/>
                </a:cubicBezTo>
                <a:cubicBezTo>
                  <a:pt x="65" y="5"/>
                  <a:pt x="54" y="0"/>
                  <a:pt x="43" y="0"/>
                </a:cubicBezTo>
                <a:close/>
                <a:moveTo>
                  <a:pt x="48" y="40"/>
                </a:moveTo>
                <a:cubicBezTo>
                  <a:pt x="47" y="38"/>
                  <a:pt x="45" y="38"/>
                  <a:pt x="43" y="38"/>
                </a:cubicBezTo>
                <a:cubicBezTo>
                  <a:pt x="41" y="38"/>
                  <a:pt x="39" y="38"/>
                  <a:pt x="37" y="40"/>
                </a:cubicBezTo>
                <a:cubicBezTo>
                  <a:pt x="36" y="41"/>
                  <a:pt x="35" y="43"/>
                  <a:pt x="35" y="45"/>
                </a:cubicBezTo>
                <a:cubicBezTo>
                  <a:pt x="35" y="47"/>
                  <a:pt x="36" y="49"/>
                  <a:pt x="37" y="50"/>
                </a:cubicBezTo>
                <a:cubicBezTo>
                  <a:pt x="39" y="52"/>
                  <a:pt x="41" y="52"/>
                  <a:pt x="43" y="52"/>
                </a:cubicBezTo>
                <a:cubicBezTo>
                  <a:pt x="45" y="52"/>
                  <a:pt x="47" y="52"/>
                  <a:pt x="48" y="50"/>
                </a:cubicBezTo>
                <a:cubicBezTo>
                  <a:pt x="49" y="49"/>
                  <a:pt x="50" y="47"/>
                  <a:pt x="50" y="45"/>
                </a:cubicBezTo>
                <a:cubicBezTo>
                  <a:pt x="50" y="43"/>
                  <a:pt x="49" y="41"/>
                  <a:pt x="48" y="40"/>
                </a:cubicBezTo>
                <a:close/>
                <a:moveTo>
                  <a:pt x="43" y="35"/>
                </a:moveTo>
                <a:cubicBezTo>
                  <a:pt x="40" y="35"/>
                  <a:pt x="37" y="36"/>
                  <a:pt x="35" y="38"/>
                </a:cubicBezTo>
                <a:cubicBezTo>
                  <a:pt x="34" y="40"/>
                  <a:pt x="32" y="42"/>
                  <a:pt x="32" y="45"/>
                </a:cubicBezTo>
                <a:cubicBezTo>
                  <a:pt x="32" y="48"/>
                  <a:pt x="34" y="50"/>
                  <a:pt x="35" y="52"/>
                </a:cubicBezTo>
                <a:cubicBezTo>
                  <a:pt x="37" y="54"/>
                  <a:pt x="40" y="55"/>
                  <a:pt x="43" y="55"/>
                </a:cubicBezTo>
                <a:cubicBezTo>
                  <a:pt x="45" y="55"/>
                  <a:pt x="48" y="54"/>
                  <a:pt x="50" y="52"/>
                </a:cubicBezTo>
                <a:cubicBezTo>
                  <a:pt x="52" y="50"/>
                  <a:pt x="53" y="48"/>
                  <a:pt x="53" y="45"/>
                </a:cubicBezTo>
                <a:cubicBezTo>
                  <a:pt x="53" y="42"/>
                  <a:pt x="52" y="40"/>
                  <a:pt x="50" y="38"/>
                </a:cubicBezTo>
                <a:cubicBezTo>
                  <a:pt x="48" y="36"/>
                  <a:pt x="45" y="35"/>
                  <a:pt x="43" y="35"/>
                </a:cubicBezTo>
                <a:close/>
                <a:moveTo>
                  <a:pt x="29" y="32"/>
                </a:moveTo>
                <a:cubicBezTo>
                  <a:pt x="27" y="32"/>
                  <a:pt x="24" y="34"/>
                  <a:pt x="23" y="38"/>
                </a:cubicBezTo>
                <a:cubicBezTo>
                  <a:pt x="23" y="40"/>
                  <a:pt x="23" y="44"/>
                  <a:pt x="23" y="46"/>
                </a:cubicBezTo>
                <a:cubicBezTo>
                  <a:pt x="24" y="50"/>
                  <a:pt x="24" y="54"/>
                  <a:pt x="26" y="56"/>
                </a:cubicBezTo>
                <a:cubicBezTo>
                  <a:pt x="33" y="62"/>
                  <a:pt x="50" y="62"/>
                  <a:pt x="58" y="57"/>
                </a:cubicBezTo>
                <a:cubicBezTo>
                  <a:pt x="61" y="55"/>
                  <a:pt x="62" y="50"/>
                  <a:pt x="62" y="46"/>
                </a:cubicBezTo>
                <a:cubicBezTo>
                  <a:pt x="62" y="43"/>
                  <a:pt x="63" y="38"/>
                  <a:pt x="61" y="36"/>
                </a:cubicBezTo>
                <a:cubicBezTo>
                  <a:pt x="60" y="33"/>
                  <a:pt x="58" y="32"/>
                  <a:pt x="56" y="32"/>
                </a:cubicBezTo>
                <a:cubicBezTo>
                  <a:pt x="47" y="32"/>
                  <a:pt x="38" y="32"/>
                  <a:pt x="29" y="32"/>
                </a:cubicBezTo>
                <a:close/>
                <a:moveTo>
                  <a:pt x="74" y="39"/>
                </a:moveTo>
                <a:cubicBezTo>
                  <a:pt x="69" y="38"/>
                  <a:pt x="69" y="38"/>
                  <a:pt x="69" y="38"/>
                </a:cubicBezTo>
                <a:cubicBezTo>
                  <a:pt x="69" y="41"/>
                  <a:pt x="69" y="41"/>
                  <a:pt x="69" y="41"/>
                </a:cubicBezTo>
                <a:cubicBezTo>
                  <a:pt x="74" y="42"/>
                  <a:pt x="74" y="42"/>
                  <a:pt x="74" y="42"/>
                </a:cubicBezTo>
                <a:cubicBezTo>
                  <a:pt x="74" y="39"/>
                  <a:pt x="74" y="39"/>
                  <a:pt x="74" y="39"/>
                </a:cubicBezTo>
                <a:close/>
                <a:moveTo>
                  <a:pt x="11" y="38"/>
                </a:moveTo>
                <a:cubicBezTo>
                  <a:pt x="11" y="41"/>
                  <a:pt x="11" y="41"/>
                  <a:pt x="11" y="41"/>
                </a:cubicBezTo>
                <a:cubicBezTo>
                  <a:pt x="15" y="40"/>
                  <a:pt x="15" y="40"/>
                  <a:pt x="15" y="40"/>
                </a:cubicBezTo>
                <a:cubicBezTo>
                  <a:pt x="15" y="38"/>
                  <a:pt x="15" y="38"/>
                  <a:pt x="15" y="38"/>
                </a:cubicBezTo>
                <a:cubicBezTo>
                  <a:pt x="11" y="38"/>
                  <a:pt x="11" y="38"/>
                  <a:pt x="11" y="38"/>
                </a:cubicBezTo>
                <a:close/>
                <a:moveTo>
                  <a:pt x="12" y="42"/>
                </a:moveTo>
                <a:cubicBezTo>
                  <a:pt x="12" y="44"/>
                  <a:pt x="12" y="44"/>
                  <a:pt x="12" y="44"/>
                </a:cubicBezTo>
                <a:cubicBezTo>
                  <a:pt x="16" y="43"/>
                  <a:pt x="16" y="43"/>
                  <a:pt x="16" y="43"/>
                </a:cubicBezTo>
                <a:cubicBezTo>
                  <a:pt x="15" y="41"/>
                  <a:pt x="15" y="41"/>
                  <a:pt x="15" y="41"/>
                </a:cubicBezTo>
                <a:lnTo>
                  <a:pt x="12" y="4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7" name="Freeform 336"/>
          <p:cNvSpPr>
            <a:spLocks noEditPoints="1"/>
          </p:cNvSpPr>
          <p:nvPr/>
        </p:nvSpPr>
        <p:spPr bwMode="auto">
          <a:xfrm>
            <a:off x="3395998" y="3228192"/>
            <a:ext cx="320858" cy="366694"/>
          </a:xfrm>
          <a:custGeom>
            <a:avLst/>
            <a:gdLst>
              <a:gd name="T0" fmla="*/ 26 w 62"/>
              <a:gd name="T1" fmla="*/ 71 h 71"/>
              <a:gd name="T2" fmla="*/ 9 w 62"/>
              <a:gd name="T3" fmla="*/ 71 h 71"/>
              <a:gd name="T4" fmla="*/ 9 w 62"/>
              <a:gd name="T5" fmla="*/ 38 h 71"/>
              <a:gd name="T6" fmla="*/ 0 w 62"/>
              <a:gd name="T7" fmla="*/ 38 h 71"/>
              <a:gd name="T8" fmla="*/ 0 w 62"/>
              <a:gd name="T9" fmla="*/ 23 h 71"/>
              <a:gd name="T10" fmla="*/ 26 w 62"/>
              <a:gd name="T11" fmla="*/ 23 h 71"/>
              <a:gd name="T12" fmla="*/ 26 w 62"/>
              <a:gd name="T13" fmla="*/ 71 h 71"/>
              <a:gd name="T14" fmla="*/ 13 w 62"/>
              <a:gd name="T15" fmla="*/ 15 h 71"/>
              <a:gd name="T16" fmla="*/ 18 w 62"/>
              <a:gd name="T17" fmla="*/ 18 h 71"/>
              <a:gd name="T18" fmla="*/ 26 w 62"/>
              <a:gd name="T19" fmla="*/ 17 h 71"/>
              <a:gd name="T20" fmla="*/ 26 w 62"/>
              <a:gd name="T21" fmla="*/ 20 h 71"/>
              <a:gd name="T22" fmla="*/ 26 w 62"/>
              <a:gd name="T23" fmla="*/ 20 h 71"/>
              <a:gd name="T24" fmla="*/ 26 w 62"/>
              <a:gd name="T25" fmla="*/ 20 h 71"/>
              <a:gd name="T26" fmla="*/ 26 w 62"/>
              <a:gd name="T27" fmla="*/ 20 h 71"/>
              <a:gd name="T28" fmla="*/ 18 w 62"/>
              <a:gd name="T29" fmla="*/ 20 h 71"/>
              <a:gd name="T30" fmla="*/ 9 w 62"/>
              <a:gd name="T31" fmla="*/ 8 h 71"/>
              <a:gd name="T32" fmla="*/ 11 w 62"/>
              <a:gd name="T33" fmla="*/ 0 h 71"/>
              <a:gd name="T34" fmla="*/ 28 w 62"/>
              <a:gd name="T35" fmla="*/ 8 h 71"/>
              <a:gd name="T36" fmla="*/ 28 w 62"/>
              <a:gd name="T37" fmla="*/ 8 h 71"/>
              <a:gd name="T38" fmla="*/ 26 w 62"/>
              <a:gd name="T39" fmla="*/ 15 h 71"/>
              <a:gd name="T40" fmla="*/ 13 w 62"/>
              <a:gd name="T41" fmla="*/ 15 h 71"/>
              <a:gd name="T42" fmla="*/ 28 w 62"/>
              <a:gd name="T43" fmla="*/ 18 h 71"/>
              <a:gd name="T44" fmla="*/ 28 w 62"/>
              <a:gd name="T45" fmla="*/ 18 h 71"/>
              <a:gd name="T46" fmla="*/ 28 w 62"/>
              <a:gd name="T47" fmla="*/ 19 h 71"/>
              <a:gd name="T48" fmla="*/ 34 w 62"/>
              <a:gd name="T49" fmla="*/ 18 h 71"/>
              <a:gd name="T50" fmla="*/ 34 w 62"/>
              <a:gd name="T51" fmla="*/ 18 h 71"/>
              <a:gd name="T52" fmla="*/ 34 w 62"/>
              <a:gd name="T53" fmla="*/ 18 h 71"/>
              <a:gd name="T54" fmla="*/ 32 w 62"/>
              <a:gd name="T55" fmla="*/ 9 h 71"/>
              <a:gd name="T56" fmla="*/ 32 w 62"/>
              <a:gd name="T57" fmla="*/ 9 h 71"/>
              <a:gd name="T58" fmla="*/ 32 w 62"/>
              <a:gd name="T59" fmla="*/ 9 h 71"/>
              <a:gd name="T60" fmla="*/ 32 w 62"/>
              <a:gd name="T61" fmla="*/ 9 h 71"/>
              <a:gd name="T62" fmla="*/ 32 w 62"/>
              <a:gd name="T63" fmla="*/ 9 h 71"/>
              <a:gd name="T64" fmla="*/ 30 w 62"/>
              <a:gd name="T65" fmla="*/ 9 h 71"/>
              <a:gd name="T66" fmla="*/ 30 w 62"/>
              <a:gd name="T67" fmla="*/ 9 h 71"/>
              <a:gd name="T68" fmla="*/ 29 w 62"/>
              <a:gd name="T69" fmla="*/ 9 h 71"/>
              <a:gd name="T70" fmla="*/ 29 w 62"/>
              <a:gd name="T71" fmla="*/ 9 h 71"/>
              <a:gd name="T72" fmla="*/ 29 w 62"/>
              <a:gd name="T73" fmla="*/ 9 h 71"/>
              <a:gd name="T74" fmla="*/ 28 w 62"/>
              <a:gd name="T75" fmla="*/ 18 h 71"/>
              <a:gd name="T76" fmla="*/ 36 w 62"/>
              <a:gd name="T77" fmla="*/ 17 h 71"/>
              <a:gd name="T78" fmla="*/ 43 w 62"/>
              <a:gd name="T79" fmla="*/ 18 h 71"/>
              <a:gd name="T80" fmla="*/ 48 w 62"/>
              <a:gd name="T81" fmla="*/ 15 h 71"/>
              <a:gd name="T82" fmla="*/ 36 w 62"/>
              <a:gd name="T83" fmla="*/ 15 h 71"/>
              <a:gd name="T84" fmla="*/ 36 w 62"/>
              <a:gd name="T85" fmla="*/ 13 h 71"/>
              <a:gd name="T86" fmla="*/ 34 w 62"/>
              <a:gd name="T87" fmla="*/ 7 h 71"/>
              <a:gd name="T88" fmla="*/ 50 w 62"/>
              <a:gd name="T89" fmla="*/ 0 h 71"/>
              <a:gd name="T90" fmla="*/ 52 w 62"/>
              <a:gd name="T91" fmla="*/ 8 h 71"/>
              <a:gd name="T92" fmla="*/ 44 w 62"/>
              <a:gd name="T93" fmla="*/ 20 h 71"/>
              <a:gd name="T94" fmla="*/ 36 w 62"/>
              <a:gd name="T95" fmla="*/ 20 h 71"/>
              <a:gd name="T96" fmla="*/ 36 w 62"/>
              <a:gd name="T97" fmla="*/ 20 h 71"/>
              <a:gd name="T98" fmla="*/ 36 w 62"/>
              <a:gd name="T99" fmla="*/ 17 h 71"/>
              <a:gd name="T100" fmla="*/ 36 w 62"/>
              <a:gd name="T101" fmla="*/ 23 h 71"/>
              <a:gd name="T102" fmla="*/ 62 w 62"/>
              <a:gd name="T103" fmla="*/ 23 h 71"/>
              <a:gd name="T104" fmla="*/ 62 w 62"/>
              <a:gd name="T105" fmla="*/ 38 h 71"/>
              <a:gd name="T106" fmla="*/ 54 w 62"/>
              <a:gd name="T107" fmla="*/ 38 h 71"/>
              <a:gd name="T108" fmla="*/ 54 w 62"/>
              <a:gd name="T109" fmla="*/ 71 h 71"/>
              <a:gd name="T110" fmla="*/ 36 w 62"/>
              <a:gd name="T111" fmla="*/ 71 h 71"/>
              <a:gd name="T112" fmla="*/ 36 w 62"/>
              <a:gd name="T113" fmla="*/ 2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 h="71">
                <a:moveTo>
                  <a:pt x="26" y="71"/>
                </a:moveTo>
                <a:cubicBezTo>
                  <a:pt x="9" y="71"/>
                  <a:pt x="9" y="71"/>
                  <a:pt x="9" y="71"/>
                </a:cubicBezTo>
                <a:cubicBezTo>
                  <a:pt x="9" y="38"/>
                  <a:pt x="9" y="38"/>
                  <a:pt x="9" y="38"/>
                </a:cubicBezTo>
                <a:cubicBezTo>
                  <a:pt x="0" y="38"/>
                  <a:pt x="0" y="38"/>
                  <a:pt x="0" y="38"/>
                </a:cubicBezTo>
                <a:cubicBezTo>
                  <a:pt x="0" y="23"/>
                  <a:pt x="0" y="23"/>
                  <a:pt x="0" y="23"/>
                </a:cubicBezTo>
                <a:cubicBezTo>
                  <a:pt x="26" y="23"/>
                  <a:pt x="26" y="23"/>
                  <a:pt x="26" y="23"/>
                </a:cubicBezTo>
                <a:cubicBezTo>
                  <a:pt x="26" y="39"/>
                  <a:pt x="26" y="55"/>
                  <a:pt x="26" y="71"/>
                </a:cubicBezTo>
                <a:close/>
                <a:moveTo>
                  <a:pt x="13" y="15"/>
                </a:moveTo>
                <a:cubicBezTo>
                  <a:pt x="14" y="17"/>
                  <a:pt x="16" y="17"/>
                  <a:pt x="18" y="18"/>
                </a:cubicBezTo>
                <a:cubicBezTo>
                  <a:pt x="21" y="18"/>
                  <a:pt x="23" y="18"/>
                  <a:pt x="26" y="17"/>
                </a:cubicBezTo>
                <a:cubicBezTo>
                  <a:pt x="26" y="18"/>
                  <a:pt x="26" y="19"/>
                  <a:pt x="26" y="20"/>
                </a:cubicBezTo>
                <a:cubicBezTo>
                  <a:pt x="26" y="20"/>
                  <a:pt x="26" y="20"/>
                  <a:pt x="26" y="20"/>
                </a:cubicBezTo>
                <a:cubicBezTo>
                  <a:pt x="26" y="20"/>
                  <a:pt x="26" y="20"/>
                  <a:pt x="26" y="20"/>
                </a:cubicBezTo>
                <a:cubicBezTo>
                  <a:pt x="26" y="20"/>
                  <a:pt x="26" y="20"/>
                  <a:pt x="26" y="20"/>
                </a:cubicBezTo>
                <a:cubicBezTo>
                  <a:pt x="23" y="20"/>
                  <a:pt x="20" y="20"/>
                  <a:pt x="18" y="20"/>
                </a:cubicBezTo>
                <a:cubicBezTo>
                  <a:pt x="10" y="19"/>
                  <a:pt x="9" y="15"/>
                  <a:pt x="9" y="8"/>
                </a:cubicBezTo>
                <a:cubicBezTo>
                  <a:pt x="9" y="5"/>
                  <a:pt x="10" y="3"/>
                  <a:pt x="11" y="0"/>
                </a:cubicBezTo>
                <a:cubicBezTo>
                  <a:pt x="17" y="0"/>
                  <a:pt x="23" y="3"/>
                  <a:pt x="28" y="8"/>
                </a:cubicBezTo>
                <a:cubicBezTo>
                  <a:pt x="28" y="8"/>
                  <a:pt x="28" y="8"/>
                  <a:pt x="28" y="8"/>
                </a:cubicBezTo>
                <a:cubicBezTo>
                  <a:pt x="27" y="10"/>
                  <a:pt x="26" y="13"/>
                  <a:pt x="26" y="15"/>
                </a:cubicBezTo>
                <a:cubicBezTo>
                  <a:pt x="22" y="15"/>
                  <a:pt x="17" y="15"/>
                  <a:pt x="13" y="15"/>
                </a:cubicBezTo>
                <a:close/>
                <a:moveTo>
                  <a:pt x="28" y="18"/>
                </a:moveTo>
                <a:cubicBezTo>
                  <a:pt x="28" y="18"/>
                  <a:pt x="28" y="18"/>
                  <a:pt x="28" y="18"/>
                </a:cubicBezTo>
                <a:cubicBezTo>
                  <a:pt x="28" y="19"/>
                  <a:pt x="28" y="19"/>
                  <a:pt x="28" y="19"/>
                </a:cubicBezTo>
                <a:cubicBezTo>
                  <a:pt x="34" y="18"/>
                  <a:pt x="34" y="18"/>
                  <a:pt x="34" y="18"/>
                </a:cubicBezTo>
                <a:cubicBezTo>
                  <a:pt x="34" y="18"/>
                  <a:pt x="34" y="18"/>
                  <a:pt x="34" y="18"/>
                </a:cubicBezTo>
                <a:cubicBezTo>
                  <a:pt x="34" y="18"/>
                  <a:pt x="34" y="18"/>
                  <a:pt x="34" y="18"/>
                </a:cubicBezTo>
                <a:cubicBezTo>
                  <a:pt x="34" y="15"/>
                  <a:pt x="34" y="11"/>
                  <a:pt x="32" y="9"/>
                </a:cubicBezTo>
                <a:cubicBezTo>
                  <a:pt x="32" y="9"/>
                  <a:pt x="32" y="9"/>
                  <a:pt x="32" y="9"/>
                </a:cubicBezTo>
                <a:cubicBezTo>
                  <a:pt x="32" y="9"/>
                  <a:pt x="32" y="9"/>
                  <a:pt x="32" y="9"/>
                </a:cubicBezTo>
                <a:cubicBezTo>
                  <a:pt x="32" y="9"/>
                  <a:pt x="32" y="9"/>
                  <a:pt x="32" y="9"/>
                </a:cubicBezTo>
                <a:cubicBezTo>
                  <a:pt x="32" y="9"/>
                  <a:pt x="32" y="9"/>
                  <a:pt x="32" y="9"/>
                </a:cubicBezTo>
                <a:cubicBezTo>
                  <a:pt x="30" y="9"/>
                  <a:pt x="30" y="9"/>
                  <a:pt x="30" y="9"/>
                </a:cubicBezTo>
                <a:cubicBezTo>
                  <a:pt x="30" y="9"/>
                  <a:pt x="30" y="9"/>
                  <a:pt x="30" y="9"/>
                </a:cubicBezTo>
                <a:cubicBezTo>
                  <a:pt x="29" y="9"/>
                  <a:pt x="29" y="9"/>
                  <a:pt x="29" y="9"/>
                </a:cubicBezTo>
                <a:cubicBezTo>
                  <a:pt x="29" y="9"/>
                  <a:pt x="29" y="9"/>
                  <a:pt x="29" y="9"/>
                </a:cubicBezTo>
                <a:cubicBezTo>
                  <a:pt x="29" y="9"/>
                  <a:pt x="29" y="9"/>
                  <a:pt x="29" y="9"/>
                </a:cubicBezTo>
                <a:cubicBezTo>
                  <a:pt x="28" y="12"/>
                  <a:pt x="28" y="15"/>
                  <a:pt x="28" y="18"/>
                </a:cubicBezTo>
                <a:close/>
                <a:moveTo>
                  <a:pt x="36" y="17"/>
                </a:moveTo>
                <a:cubicBezTo>
                  <a:pt x="38" y="18"/>
                  <a:pt x="41" y="18"/>
                  <a:pt x="43" y="18"/>
                </a:cubicBezTo>
                <a:cubicBezTo>
                  <a:pt x="46" y="17"/>
                  <a:pt x="47" y="17"/>
                  <a:pt x="48" y="15"/>
                </a:cubicBezTo>
                <a:cubicBezTo>
                  <a:pt x="44" y="15"/>
                  <a:pt x="40" y="15"/>
                  <a:pt x="36" y="15"/>
                </a:cubicBezTo>
                <a:cubicBezTo>
                  <a:pt x="36" y="15"/>
                  <a:pt x="36" y="14"/>
                  <a:pt x="36" y="13"/>
                </a:cubicBezTo>
                <a:cubicBezTo>
                  <a:pt x="35" y="11"/>
                  <a:pt x="35" y="9"/>
                  <a:pt x="34" y="7"/>
                </a:cubicBezTo>
                <a:cubicBezTo>
                  <a:pt x="38" y="3"/>
                  <a:pt x="44" y="0"/>
                  <a:pt x="50" y="0"/>
                </a:cubicBezTo>
                <a:cubicBezTo>
                  <a:pt x="52" y="3"/>
                  <a:pt x="52" y="5"/>
                  <a:pt x="52" y="8"/>
                </a:cubicBezTo>
                <a:cubicBezTo>
                  <a:pt x="53" y="15"/>
                  <a:pt x="52" y="19"/>
                  <a:pt x="44" y="20"/>
                </a:cubicBezTo>
                <a:cubicBezTo>
                  <a:pt x="41" y="20"/>
                  <a:pt x="38" y="20"/>
                  <a:pt x="36" y="20"/>
                </a:cubicBezTo>
                <a:cubicBezTo>
                  <a:pt x="36" y="20"/>
                  <a:pt x="36" y="20"/>
                  <a:pt x="36" y="20"/>
                </a:cubicBezTo>
                <a:cubicBezTo>
                  <a:pt x="36" y="19"/>
                  <a:pt x="36" y="18"/>
                  <a:pt x="36" y="17"/>
                </a:cubicBezTo>
                <a:close/>
                <a:moveTo>
                  <a:pt x="36" y="23"/>
                </a:moveTo>
                <a:cubicBezTo>
                  <a:pt x="62" y="23"/>
                  <a:pt x="62" y="23"/>
                  <a:pt x="62" y="23"/>
                </a:cubicBezTo>
                <a:cubicBezTo>
                  <a:pt x="62" y="38"/>
                  <a:pt x="62" y="38"/>
                  <a:pt x="62" y="38"/>
                </a:cubicBezTo>
                <a:cubicBezTo>
                  <a:pt x="54" y="38"/>
                  <a:pt x="54" y="38"/>
                  <a:pt x="54" y="38"/>
                </a:cubicBezTo>
                <a:cubicBezTo>
                  <a:pt x="54" y="71"/>
                  <a:pt x="54" y="71"/>
                  <a:pt x="54" y="71"/>
                </a:cubicBezTo>
                <a:cubicBezTo>
                  <a:pt x="36" y="71"/>
                  <a:pt x="36" y="71"/>
                  <a:pt x="36" y="71"/>
                </a:cubicBezTo>
                <a:cubicBezTo>
                  <a:pt x="36" y="55"/>
                  <a:pt x="36" y="39"/>
                  <a:pt x="36" y="2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8" name="Freeform 337"/>
          <p:cNvSpPr>
            <a:spLocks noEditPoints="1"/>
          </p:cNvSpPr>
          <p:nvPr/>
        </p:nvSpPr>
        <p:spPr bwMode="auto">
          <a:xfrm>
            <a:off x="519196" y="3243470"/>
            <a:ext cx="331771" cy="362328"/>
          </a:xfrm>
          <a:custGeom>
            <a:avLst/>
            <a:gdLst>
              <a:gd name="T0" fmla="*/ 19 w 64"/>
              <a:gd name="T1" fmla="*/ 62 h 70"/>
              <a:gd name="T2" fmla="*/ 28 w 64"/>
              <a:gd name="T3" fmla="*/ 47 h 70"/>
              <a:gd name="T4" fmla="*/ 26 w 64"/>
              <a:gd name="T5" fmla="*/ 47 h 70"/>
              <a:gd name="T6" fmla="*/ 26 w 64"/>
              <a:gd name="T7" fmla="*/ 43 h 70"/>
              <a:gd name="T8" fmla="*/ 39 w 64"/>
              <a:gd name="T9" fmla="*/ 43 h 70"/>
              <a:gd name="T10" fmla="*/ 39 w 64"/>
              <a:gd name="T11" fmla="*/ 47 h 70"/>
              <a:gd name="T12" fmla="*/ 37 w 64"/>
              <a:gd name="T13" fmla="*/ 47 h 70"/>
              <a:gd name="T14" fmla="*/ 47 w 64"/>
              <a:gd name="T15" fmla="*/ 62 h 70"/>
              <a:gd name="T16" fmla="*/ 53 w 64"/>
              <a:gd name="T17" fmla="*/ 62 h 70"/>
              <a:gd name="T18" fmla="*/ 53 w 64"/>
              <a:gd name="T19" fmla="*/ 70 h 70"/>
              <a:gd name="T20" fmla="*/ 12 w 64"/>
              <a:gd name="T21" fmla="*/ 70 h 70"/>
              <a:gd name="T22" fmla="*/ 12 w 64"/>
              <a:gd name="T23" fmla="*/ 62 h 70"/>
              <a:gd name="T24" fmla="*/ 19 w 64"/>
              <a:gd name="T25" fmla="*/ 62 h 70"/>
              <a:gd name="T26" fmla="*/ 26 w 64"/>
              <a:gd name="T27" fmla="*/ 6 h 70"/>
              <a:gd name="T28" fmla="*/ 25 w 64"/>
              <a:gd name="T29" fmla="*/ 33 h 70"/>
              <a:gd name="T30" fmla="*/ 24 w 64"/>
              <a:gd name="T31" fmla="*/ 36 h 70"/>
              <a:gd name="T32" fmla="*/ 20 w 64"/>
              <a:gd name="T33" fmla="*/ 33 h 70"/>
              <a:gd name="T34" fmla="*/ 18 w 64"/>
              <a:gd name="T35" fmla="*/ 30 h 70"/>
              <a:gd name="T36" fmla="*/ 18 w 64"/>
              <a:gd name="T37" fmla="*/ 30 h 70"/>
              <a:gd name="T38" fmla="*/ 18 w 64"/>
              <a:gd name="T39" fmla="*/ 29 h 70"/>
              <a:gd name="T40" fmla="*/ 21 w 64"/>
              <a:gd name="T41" fmla="*/ 18 h 70"/>
              <a:gd name="T42" fmla="*/ 23 w 64"/>
              <a:gd name="T43" fmla="*/ 6 h 70"/>
              <a:gd name="T44" fmla="*/ 26 w 64"/>
              <a:gd name="T45" fmla="*/ 6 h 70"/>
              <a:gd name="T46" fmla="*/ 17 w 64"/>
              <a:gd name="T47" fmla="*/ 11 h 70"/>
              <a:gd name="T48" fmla="*/ 13 w 64"/>
              <a:gd name="T49" fmla="*/ 10 h 70"/>
              <a:gd name="T50" fmla="*/ 13 w 64"/>
              <a:gd name="T51" fmla="*/ 7 h 70"/>
              <a:gd name="T52" fmla="*/ 5 w 64"/>
              <a:gd name="T53" fmla="*/ 7 h 70"/>
              <a:gd name="T54" fmla="*/ 9 w 64"/>
              <a:gd name="T55" fmla="*/ 18 h 70"/>
              <a:gd name="T56" fmla="*/ 16 w 64"/>
              <a:gd name="T57" fmla="*/ 25 h 70"/>
              <a:gd name="T58" fmla="*/ 19 w 64"/>
              <a:gd name="T59" fmla="*/ 7 h 70"/>
              <a:gd name="T60" fmla="*/ 18 w 64"/>
              <a:gd name="T61" fmla="*/ 7 h 70"/>
              <a:gd name="T62" fmla="*/ 17 w 64"/>
              <a:gd name="T63" fmla="*/ 11 h 70"/>
              <a:gd name="T64" fmla="*/ 13 w 64"/>
              <a:gd name="T65" fmla="*/ 3 h 70"/>
              <a:gd name="T66" fmla="*/ 3 w 64"/>
              <a:gd name="T67" fmla="*/ 3 h 70"/>
              <a:gd name="T68" fmla="*/ 0 w 64"/>
              <a:gd name="T69" fmla="*/ 3 h 70"/>
              <a:gd name="T70" fmla="*/ 1 w 64"/>
              <a:gd name="T71" fmla="*/ 6 h 70"/>
              <a:gd name="T72" fmla="*/ 6 w 64"/>
              <a:gd name="T73" fmla="*/ 20 h 70"/>
              <a:gd name="T74" fmla="*/ 15 w 64"/>
              <a:gd name="T75" fmla="*/ 29 h 70"/>
              <a:gd name="T76" fmla="*/ 14 w 64"/>
              <a:gd name="T77" fmla="*/ 31 h 70"/>
              <a:gd name="T78" fmla="*/ 51 w 64"/>
              <a:gd name="T79" fmla="*/ 31 h 70"/>
              <a:gd name="T80" fmla="*/ 49 w 64"/>
              <a:gd name="T81" fmla="*/ 29 h 70"/>
              <a:gd name="T82" fmla="*/ 58 w 64"/>
              <a:gd name="T83" fmla="*/ 20 h 70"/>
              <a:gd name="T84" fmla="*/ 63 w 64"/>
              <a:gd name="T85" fmla="*/ 6 h 70"/>
              <a:gd name="T86" fmla="*/ 64 w 64"/>
              <a:gd name="T87" fmla="*/ 3 h 70"/>
              <a:gd name="T88" fmla="*/ 61 w 64"/>
              <a:gd name="T89" fmla="*/ 3 h 70"/>
              <a:gd name="T90" fmla="*/ 51 w 64"/>
              <a:gd name="T91" fmla="*/ 3 h 70"/>
              <a:gd name="T92" fmla="*/ 53 w 64"/>
              <a:gd name="T93" fmla="*/ 0 h 70"/>
              <a:gd name="T94" fmla="*/ 43 w 64"/>
              <a:gd name="T95" fmla="*/ 0 h 70"/>
              <a:gd name="T96" fmla="*/ 21 w 64"/>
              <a:gd name="T97" fmla="*/ 0 h 70"/>
              <a:gd name="T98" fmla="*/ 11 w 64"/>
              <a:gd name="T99" fmla="*/ 0 h 70"/>
              <a:gd name="T100" fmla="*/ 13 w 64"/>
              <a:gd name="T101" fmla="*/ 3 h 70"/>
              <a:gd name="T102" fmla="*/ 46 w 64"/>
              <a:gd name="T103" fmla="*/ 7 h 70"/>
              <a:gd name="T104" fmla="*/ 48 w 64"/>
              <a:gd name="T105" fmla="*/ 11 h 70"/>
              <a:gd name="T106" fmla="*/ 51 w 64"/>
              <a:gd name="T107" fmla="*/ 10 h 70"/>
              <a:gd name="T108" fmla="*/ 51 w 64"/>
              <a:gd name="T109" fmla="*/ 7 h 70"/>
              <a:gd name="T110" fmla="*/ 59 w 64"/>
              <a:gd name="T111" fmla="*/ 7 h 70"/>
              <a:gd name="T112" fmla="*/ 55 w 64"/>
              <a:gd name="T113" fmla="*/ 18 h 70"/>
              <a:gd name="T114" fmla="*/ 48 w 64"/>
              <a:gd name="T115" fmla="*/ 25 h 70"/>
              <a:gd name="T116" fmla="*/ 46 w 64"/>
              <a:gd name="T117" fmla="*/ 7 h 70"/>
              <a:gd name="T118" fmla="*/ 46 w 64"/>
              <a:gd name="T119"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 h="70">
                <a:moveTo>
                  <a:pt x="19" y="62"/>
                </a:moveTo>
                <a:cubicBezTo>
                  <a:pt x="24" y="58"/>
                  <a:pt x="27" y="53"/>
                  <a:pt x="28" y="47"/>
                </a:cubicBezTo>
                <a:cubicBezTo>
                  <a:pt x="26" y="47"/>
                  <a:pt x="26" y="47"/>
                  <a:pt x="26" y="47"/>
                </a:cubicBezTo>
                <a:cubicBezTo>
                  <a:pt x="26" y="43"/>
                  <a:pt x="26" y="43"/>
                  <a:pt x="26" y="43"/>
                </a:cubicBezTo>
                <a:cubicBezTo>
                  <a:pt x="39" y="43"/>
                  <a:pt x="39" y="43"/>
                  <a:pt x="39" y="43"/>
                </a:cubicBezTo>
                <a:cubicBezTo>
                  <a:pt x="39" y="47"/>
                  <a:pt x="39" y="47"/>
                  <a:pt x="39" y="47"/>
                </a:cubicBezTo>
                <a:cubicBezTo>
                  <a:pt x="37" y="47"/>
                  <a:pt x="37" y="47"/>
                  <a:pt x="37" y="47"/>
                </a:cubicBezTo>
                <a:cubicBezTo>
                  <a:pt x="38" y="53"/>
                  <a:pt x="42" y="58"/>
                  <a:pt x="47" y="62"/>
                </a:cubicBezTo>
                <a:cubicBezTo>
                  <a:pt x="53" y="62"/>
                  <a:pt x="53" y="62"/>
                  <a:pt x="53" y="62"/>
                </a:cubicBezTo>
                <a:cubicBezTo>
                  <a:pt x="53" y="70"/>
                  <a:pt x="53" y="70"/>
                  <a:pt x="53" y="70"/>
                </a:cubicBezTo>
                <a:cubicBezTo>
                  <a:pt x="12" y="70"/>
                  <a:pt x="12" y="70"/>
                  <a:pt x="12" y="70"/>
                </a:cubicBezTo>
                <a:cubicBezTo>
                  <a:pt x="12" y="62"/>
                  <a:pt x="12" y="62"/>
                  <a:pt x="12" y="62"/>
                </a:cubicBezTo>
                <a:cubicBezTo>
                  <a:pt x="19" y="62"/>
                  <a:pt x="19" y="62"/>
                  <a:pt x="19" y="62"/>
                </a:cubicBezTo>
                <a:close/>
                <a:moveTo>
                  <a:pt x="26" y="6"/>
                </a:moveTo>
                <a:cubicBezTo>
                  <a:pt x="25" y="33"/>
                  <a:pt x="25" y="33"/>
                  <a:pt x="25" y="33"/>
                </a:cubicBezTo>
                <a:cubicBezTo>
                  <a:pt x="24" y="36"/>
                  <a:pt x="24" y="36"/>
                  <a:pt x="24" y="36"/>
                </a:cubicBezTo>
                <a:cubicBezTo>
                  <a:pt x="23" y="35"/>
                  <a:pt x="22" y="35"/>
                  <a:pt x="20" y="33"/>
                </a:cubicBezTo>
                <a:cubicBezTo>
                  <a:pt x="19" y="33"/>
                  <a:pt x="18" y="32"/>
                  <a:pt x="18" y="30"/>
                </a:cubicBezTo>
                <a:cubicBezTo>
                  <a:pt x="18" y="30"/>
                  <a:pt x="18" y="30"/>
                  <a:pt x="18" y="30"/>
                </a:cubicBezTo>
                <a:cubicBezTo>
                  <a:pt x="18" y="29"/>
                  <a:pt x="18" y="29"/>
                  <a:pt x="18" y="29"/>
                </a:cubicBezTo>
                <a:cubicBezTo>
                  <a:pt x="19" y="26"/>
                  <a:pt x="21" y="22"/>
                  <a:pt x="21" y="18"/>
                </a:cubicBezTo>
                <a:cubicBezTo>
                  <a:pt x="22" y="14"/>
                  <a:pt x="22" y="10"/>
                  <a:pt x="23" y="6"/>
                </a:cubicBezTo>
                <a:cubicBezTo>
                  <a:pt x="26" y="6"/>
                  <a:pt x="26" y="6"/>
                  <a:pt x="26" y="6"/>
                </a:cubicBezTo>
                <a:close/>
                <a:moveTo>
                  <a:pt x="17" y="11"/>
                </a:moveTo>
                <a:cubicBezTo>
                  <a:pt x="13" y="10"/>
                  <a:pt x="13" y="10"/>
                  <a:pt x="13" y="10"/>
                </a:cubicBezTo>
                <a:cubicBezTo>
                  <a:pt x="13" y="7"/>
                  <a:pt x="13" y="7"/>
                  <a:pt x="13" y="7"/>
                </a:cubicBezTo>
                <a:cubicBezTo>
                  <a:pt x="5" y="7"/>
                  <a:pt x="5" y="7"/>
                  <a:pt x="5" y="7"/>
                </a:cubicBezTo>
                <a:cubicBezTo>
                  <a:pt x="6" y="11"/>
                  <a:pt x="7" y="15"/>
                  <a:pt x="9" y="18"/>
                </a:cubicBezTo>
                <a:cubicBezTo>
                  <a:pt x="11" y="20"/>
                  <a:pt x="13" y="23"/>
                  <a:pt x="16" y="25"/>
                </a:cubicBezTo>
                <a:cubicBezTo>
                  <a:pt x="17" y="20"/>
                  <a:pt x="18" y="14"/>
                  <a:pt x="19" y="7"/>
                </a:cubicBezTo>
                <a:cubicBezTo>
                  <a:pt x="18" y="7"/>
                  <a:pt x="18" y="7"/>
                  <a:pt x="18" y="7"/>
                </a:cubicBezTo>
                <a:cubicBezTo>
                  <a:pt x="17" y="11"/>
                  <a:pt x="17" y="11"/>
                  <a:pt x="17" y="11"/>
                </a:cubicBezTo>
                <a:close/>
                <a:moveTo>
                  <a:pt x="13" y="3"/>
                </a:moveTo>
                <a:cubicBezTo>
                  <a:pt x="3" y="3"/>
                  <a:pt x="3" y="3"/>
                  <a:pt x="3" y="3"/>
                </a:cubicBezTo>
                <a:cubicBezTo>
                  <a:pt x="0" y="3"/>
                  <a:pt x="0" y="3"/>
                  <a:pt x="0" y="3"/>
                </a:cubicBezTo>
                <a:cubicBezTo>
                  <a:pt x="1" y="6"/>
                  <a:pt x="1" y="6"/>
                  <a:pt x="1" y="6"/>
                </a:cubicBezTo>
                <a:cubicBezTo>
                  <a:pt x="2" y="11"/>
                  <a:pt x="3" y="16"/>
                  <a:pt x="6" y="20"/>
                </a:cubicBezTo>
                <a:cubicBezTo>
                  <a:pt x="8" y="23"/>
                  <a:pt x="11" y="26"/>
                  <a:pt x="15" y="29"/>
                </a:cubicBezTo>
                <a:cubicBezTo>
                  <a:pt x="14" y="29"/>
                  <a:pt x="14" y="30"/>
                  <a:pt x="14" y="31"/>
                </a:cubicBezTo>
                <a:cubicBezTo>
                  <a:pt x="21" y="45"/>
                  <a:pt x="43" y="45"/>
                  <a:pt x="51" y="31"/>
                </a:cubicBezTo>
                <a:cubicBezTo>
                  <a:pt x="50" y="30"/>
                  <a:pt x="50" y="29"/>
                  <a:pt x="49" y="29"/>
                </a:cubicBezTo>
                <a:cubicBezTo>
                  <a:pt x="53" y="26"/>
                  <a:pt x="56" y="23"/>
                  <a:pt x="58" y="20"/>
                </a:cubicBezTo>
                <a:cubicBezTo>
                  <a:pt x="61" y="16"/>
                  <a:pt x="63" y="11"/>
                  <a:pt x="63" y="6"/>
                </a:cubicBezTo>
                <a:cubicBezTo>
                  <a:pt x="64" y="3"/>
                  <a:pt x="64" y="3"/>
                  <a:pt x="64" y="3"/>
                </a:cubicBezTo>
                <a:cubicBezTo>
                  <a:pt x="61" y="3"/>
                  <a:pt x="61" y="3"/>
                  <a:pt x="61" y="3"/>
                </a:cubicBezTo>
                <a:cubicBezTo>
                  <a:pt x="51" y="3"/>
                  <a:pt x="51" y="3"/>
                  <a:pt x="51" y="3"/>
                </a:cubicBezTo>
                <a:cubicBezTo>
                  <a:pt x="52" y="2"/>
                  <a:pt x="53" y="1"/>
                  <a:pt x="53" y="0"/>
                </a:cubicBezTo>
                <a:cubicBezTo>
                  <a:pt x="43" y="0"/>
                  <a:pt x="43" y="0"/>
                  <a:pt x="43" y="0"/>
                </a:cubicBezTo>
                <a:cubicBezTo>
                  <a:pt x="21" y="0"/>
                  <a:pt x="21" y="0"/>
                  <a:pt x="21" y="0"/>
                </a:cubicBezTo>
                <a:cubicBezTo>
                  <a:pt x="11" y="0"/>
                  <a:pt x="11" y="0"/>
                  <a:pt x="11" y="0"/>
                </a:cubicBezTo>
                <a:cubicBezTo>
                  <a:pt x="11" y="1"/>
                  <a:pt x="12" y="2"/>
                  <a:pt x="13" y="3"/>
                </a:cubicBezTo>
                <a:close/>
                <a:moveTo>
                  <a:pt x="46" y="7"/>
                </a:moveTo>
                <a:cubicBezTo>
                  <a:pt x="48" y="11"/>
                  <a:pt x="48" y="11"/>
                  <a:pt x="48" y="11"/>
                </a:cubicBezTo>
                <a:cubicBezTo>
                  <a:pt x="51" y="10"/>
                  <a:pt x="51" y="10"/>
                  <a:pt x="51" y="10"/>
                </a:cubicBezTo>
                <a:cubicBezTo>
                  <a:pt x="51" y="7"/>
                  <a:pt x="51" y="7"/>
                  <a:pt x="51" y="7"/>
                </a:cubicBezTo>
                <a:cubicBezTo>
                  <a:pt x="59" y="7"/>
                  <a:pt x="59" y="7"/>
                  <a:pt x="59" y="7"/>
                </a:cubicBezTo>
                <a:cubicBezTo>
                  <a:pt x="58" y="11"/>
                  <a:pt x="57" y="15"/>
                  <a:pt x="55" y="18"/>
                </a:cubicBezTo>
                <a:cubicBezTo>
                  <a:pt x="53" y="20"/>
                  <a:pt x="51" y="23"/>
                  <a:pt x="48" y="25"/>
                </a:cubicBezTo>
                <a:cubicBezTo>
                  <a:pt x="47" y="20"/>
                  <a:pt x="46" y="14"/>
                  <a:pt x="46" y="7"/>
                </a:cubicBezTo>
                <a:cubicBezTo>
                  <a:pt x="46" y="7"/>
                  <a:pt x="46" y="7"/>
                  <a:pt x="46" y="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9" name="Freeform 338"/>
          <p:cNvSpPr>
            <a:spLocks noEditPoints="1"/>
          </p:cNvSpPr>
          <p:nvPr/>
        </p:nvSpPr>
        <p:spPr bwMode="auto">
          <a:xfrm>
            <a:off x="1237305" y="3252201"/>
            <a:ext cx="299031" cy="331771"/>
          </a:xfrm>
          <a:custGeom>
            <a:avLst/>
            <a:gdLst>
              <a:gd name="T0" fmla="*/ 58 w 58"/>
              <a:gd name="T1" fmla="*/ 12 h 64"/>
              <a:gd name="T2" fmla="*/ 55 w 58"/>
              <a:gd name="T3" fmla="*/ 25 h 64"/>
              <a:gd name="T4" fmla="*/ 55 w 58"/>
              <a:gd name="T5" fmla="*/ 25 h 64"/>
              <a:gd name="T6" fmla="*/ 53 w 58"/>
              <a:gd name="T7" fmla="*/ 28 h 64"/>
              <a:gd name="T8" fmla="*/ 19 w 58"/>
              <a:gd name="T9" fmla="*/ 58 h 64"/>
              <a:gd name="T10" fmla="*/ 19 w 58"/>
              <a:gd name="T11" fmla="*/ 58 h 64"/>
              <a:gd name="T12" fmla="*/ 13 w 58"/>
              <a:gd name="T13" fmla="*/ 58 h 64"/>
              <a:gd name="T14" fmla="*/ 3 w 58"/>
              <a:gd name="T15" fmla="*/ 51 h 64"/>
              <a:gd name="T16" fmla="*/ 4 w 58"/>
              <a:gd name="T17" fmla="*/ 34 h 64"/>
              <a:gd name="T18" fmla="*/ 5 w 58"/>
              <a:gd name="T19" fmla="*/ 31 h 64"/>
              <a:gd name="T20" fmla="*/ 43 w 58"/>
              <a:gd name="T21" fmla="*/ 0 h 64"/>
              <a:gd name="T22" fmla="*/ 57 w 58"/>
              <a:gd name="T23" fmla="*/ 8 h 64"/>
              <a:gd name="T24" fmla="*/ 58 w 58"/>
              <a:gd name="T25" fmla="*/ 12 h 64"/>
              <a:gd name="T26" fmla="*/ 35 w 58"/>
              <a:gd name="T27" fmla="*/ 55 h 64"/>
              <a:gd name="T28" fmla="*/ 41 w 58"/>
              <a:gd name="T29" fmla="*/ 46 h 64"/>
              <a:gd name="T30" fmla="*/ 38 w 58"/>
              <a:gd name="T31" fmla="*/ 46 h 64"/>
              <a:gd name="T32" fmla="*/ 33 w 58"/>
              <a:gd name="T33" fmla="*/ 51 h 64"/>
              <a:gd name="T34" fmla="*/ 35 w 58"/>
              <a:gd name="T35" fmla="*/ 55 h 64"/>
              <a:gd name="T36" fmla="*/ 40 w 58"/>
              <a:gd name="T37" fmla="*/ 60 h 64"/>
              <a:gd name="T38" fmla="*/ 40 w 58"/>
              <a:gd name="T39" fmla="*/ 53 h 64"/>
              <a:gd name="T40" fmla="*/ 38 w 58"/>
              <a:gd name="T41" fmla="*/ 58 h 64"/>
              <a:gd name="T42" fmla="*/ 33 w 58"/>
              <a:gd name="T43" fmla="*/ 63 h 64"/>
              <a:gd name="T44" fmla="*/ 19 w 58"/>
              <a:gd name="T45" fmla="*/ 63 h 64"/>
              <a:gd name="T46" fmla="*/ 30 w 58"/>
              <a:gd name="T47" fmla="*/ 61 h 64"/>
              <a:gd name="T48" fmla="*/ 27 w 58"/>
              <a:gd name="T49" fmla="*/ 59 h 64"/>
              <a:gd name="T50" fmla="*/ 20 w 58"/>
              <a:gd name="T51" fmla="*/ 60 h 64"/>
              <a:gd name="T52" fmla="*/ 19 w 58"/>
              <a:gd name="T53" fmla="*/ 63 h 64"/>
              <a:gd name="T54" fmla="*/ 10 w 58"/>
              <a:gd name="T55" fmla="*/ 34 h 64"/>
              <a:gd name="T56" fmla="*/ 8 w 58"/>
              <a:gd name="T57" fmla="*/ 35 h 64"/>
              <a:gd name="T58" fmla="*/ 8 w 58"/>
              <a:gd name="T59" fmla="*/ 36 h 64"/>
              <a:gd name="T60" fmla="*/ 17 w 58"/>
              <a:gd name="T61" fmla="*/ 44 h 64"/>
              <a:gd name="T62" fmla="*/ 15 w 58"/>
              <a:gd name="T63" fmla="*/ 55 h 64"/>
              <a:gd name="T64" fmla="*/ 18 w 58"/>
              <a:gd name="T65" fmla="*/ 55 h 64"/>
              <a:gd name="T66" fmla="*/ 30 w 58"/>
              <a:gd name="T67" fmla="*/ 37 h 64"/>
              <a:gd name="T68" fmla="*/ 30 w 58"/>
              <a:gd name="T69" fmla="*/ 35 h 64"/>
              <a:gd name="T70" fmla="*/ 29 w 58"/>
              <a:gd name="T71" fmla="*/ 34 h 64"/>
              <a:gd name="T72" fmla="*/ 28 w 58"/>
              <a:gd name="T73" fmla="*/ 34 h 64"/>
              <a:gd name="T74" fmla="*/ 10 w 58"/>
              <a:gd name="T75" fmla="*/ 34 h 64"/>
              <a:gd name="T76" fmla="*/ 31 w 58"/>
              <a:gd name="T77" fmla="*/ 32 h 64"/>
              <a:gd name="T78" fmla="*/ 54 w 58"/>
              <a:gd name="T79" fmla="*/ 12 h 64"/>
              <a:gd name="T80" fmla="*/ 54 w 58"/>
              <a:gd name="T81" fmla="*/ 12 h 64"/>
              <a:gd name="T82" fmla="*/ 54 w 58"/>
              <a:gd name="T83" fmla="*/ 12 h 64"/>
              <a:gd name="T84" fmla="*/ 43 w 58"/>
              <a:gd name="T85" fmla="*/ 4 h 64"/>
              <a:gd name="T86" fmla="*/ 20 w 58"/>
              <a:gd name="T87" fmla="*/ 24 h 64"/>
              <a:gd name="T88" fmla="*/ 31 w 58"/>
              <a:gd name="T89" fmla="*/ 42 h 64"/>
              <a:gd name="T90" fmla="*/ 51 w 58"/>
              <a:gd name="T91" fmla="*/ 23 h 64"/>
              <a:gd name="T92" fmla="*/ 33 w 58"/>
              <a:gd name="T93" fmla="*/ 3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 h="64">
                <a:moveTo>
                  <a:pt x="58" y="12"/>
                </a:moveTo>
                <a:cubicBezTo>
                  <a:pt x="58" y="12"/>
                  <a:pt x="58" y="12"/>
                  <a:pt x="58" y="12"/>
                </a:cubicBezTo>
                <a:cubicBezTo>
                  <a:pt x="58" y="13"/>
                  <a:pt x="58" y="13"/>
                  <a:pt x="58" y="13"/>
                </a:cubicBezTo>
                <a:cubicBezTo>
                  <a:pt x="57" y="17"/>
                  <a:pt x="56" y="21"/>
                  <a:pt x="55" y="25"/>
                </a:cubicBezTo>
                <a:cubicBezTo>
                  <a:pt x="55" y="25"/>
                  <a:pt x="55" y="25"/>
                  <a:pt x="55" y="25"/>
                </a:cubicBezTo>
                <a:cubicBezTo>
                  <a:pt x="55" y="25"/>
                  <a:pt x="55" y="25"/>
                  <a:pt x="55" y="25"/>
                </a:cubicBezTo>
                <a:cubicBezTo>
                  <a:pt x="55" y="26"/>
                  <a:pt x="54" y="27"/>
                  <a:pt x="53" y="28"/>
                </a:cubicBezTo>
                <a:cubicBezTo>
                  <a:pt x="53" y="28"/>
                  <a:pt x="53" y="28"/>
                  <a:pt x="53" y="28"/>
                </a:cubicBezTo>
                <a:cubicBezTo>
                  <a:pt x="53" y="29"/>
                  <a:pt x="53" y="29"/>
                  <a:pt x="53" y="29"/>
                </a:cubicBezTo>
                <a:cubicBezTo>
                  <a:pt x="42" y="38"/>
                  <a:pt x="30" y="48"/>
                  <a:pt x="19" y="58"/>
                </a:cubicBezTo>
                <a:cubicBezTo>
                  <a:pt x="19" y="58"/>
                  <a:pt x="19" y="58"/>
                  <a:pt x="19" y="58"/>
                </a:cubicBezTo>
                <a:cubicBezTo>
                  <a:pt x="19" y="58"/>
                  <a:pt x="19" y="58"/>
                  <a:pt x="19" y="58"/>
                </a:cubicBezTo>
                <a:cubicBezTo>
                  <a:pt x="17" y="59"/>
                  <a:pt x="15" y="59"/>
                  <a:pt x="13" y="58"/>
                </a:cubicBezTo>
                <a:cubicBezTo>
                  <a:pt x="13" y="58"/>
                  <a:pt x="13" y="58"/>
                  <a:pt x="13" y="58"/>
                </a:cubicBezTo>
                <a:cubicBezTo>
                  <a:pt x="13" y="58"/>
                  <a:pt x="13" y="58"/>
                  <a:pt x="13" y="58"/>
                </a:cubicBezTo>
                <a:cubicBezTo>
                  <a:pt x="9" y="56"/>
                  <a:pt x="6" y="53"/>
                  <a:pt x="3" y="51"/>
                </a:cubicBezTo>
                <a:cubicBezTo>
                  <a:pt x="1" y="50"/>
                  <a:pt x="0" y="48"/>
                  <a:pt x="1" y="46"/>
                </a:cubicBezTo>
                <a:cubicBezTo>
                  <a:pt x="2" y="42"/>
                  <a:pt x="3" y="38"/>
                  <a:pt x="4" y="34"/>
                </a:cubicBezTo>
                <a:cubicBezTo>
                  <a:pt x="4" y="33"/>
                  <a:pt x="4" y="33"/>
                  <a:pt x="5" y="32"/>
                </a:cubicBezTo>
                <a:cubicBezTo>
                  <a:pt x="5" y="32"/>
                  <a:pt x="5" y="32"/>
                  <a:pt x="5" y="31"/>
                </a:cubicBezTo>
                <a:cubicBezTo>
                  <a:pt x="40" y="2"/>
                  <a:pt x="40" y="2"/>
                  <a:pt x="40" y="2"/>
                </a:cubicBezTo>
                <a:cubicBezTo>
                  <a:pt x="41" y="1"/>
                  <a:pt x="42" y="0"/>
                  <a:pt x="43" y="0"/>
                </a:cubicBezTo>
                <a:cubicBezTo>
                  <a:pt x="45" y="0"/>
                  <a:pt x="46" y="0"/>
                  <a:pt x="47" y="1"/>
                </a:cubicBezTo>
                <a:cubicBezTo>
                  <a:pt x="57" y="8"/>
                  <a:pt x="57" y="8"/>
                  <a:pt x="57" y="8"/>
                </a:cubicBezTo>
                <a:cubicBezTo>
                  <a:pt x="57" y="9"/>
                  <a:pt x="57" y="9"/>
                  <a:pt x="57" y="9"/>
                </a:cubicBezTo>
                <a:cubicBezTo>
                  <a:pt x="58" y="10"/>
                  <a:pt x="58" y="11"/>
                  <a:pt x="58" y="12"/>
                </a:cubicBezTo>
                <a:cubicBezTo>
                  <a:pt x="58" y="12"/>
                  <a:pt x="58" y="12"/>
                  <a:pt x="58" y="12"/>
                </a:cubicBezTo>
                <a:close/>
                <a:moveTo>
                  <a:pt x="35" y="55"/>
                </a:moveTo>
                <a:cubicBezTo>
                  <a:pt x="37" y="54"/>
                  <a:pt x="38" y="53"/>
                  <a:pt x="39" y="51"/>
                </a:cubicBezTo>
                <a:cubicBezTo>
                  <a:pt x="40" y="49"/>
                  <a:pt x="41" y="48"/>
                  <a:pt x="41" y="46"/>
                </a:cubicBezTo>
                <a:cubicBezTo>
                  <a:pt x="41" y="45"/>
                  <a:pt x="40" y="44"/>
                  <a:pt x="39" y="44"/>
                </a:cubicBezTo>
                <a:cubicBezTo>
                  <a:pt x="38" y="44"/>
                  <a:pt x="38" y="45"/>
                  <a:pt x="38" y="46"/>
                </a:cubicBezTo>
                <a:cubicBezTo>
                  <a:pt x="38" y="47"/>
                  <a:pt x="37" y="48"/>
                  <a:pt x="36" y="49"/>
                </a:cubicBezTo>
                <a:cubicBezTo>
                  <a:pt x="36" y="50"/>
                  <a:pt x="35" y="51"/>
                  <a:pt x="33" y="51"/>
                </a:cubicBezTo>
                <a:cubicBezTo>
                  <a:pt x="32" y="52"/>
                  <a:pt x="32" y="53"/>
                  <a:pt x="32" y="54"/>
                </a:cubicBezTo>
                <a:cubicBezTo>
                  <a:pt x="33" y="55"/>
                  <a:pt x="34" y="55"/>
                  <a:pt x="35" y="55"/>
                </a:cubicBezTo>
                <a:close/>
                <a:moveTo>
                  <a:pt x="36" y="64"/>
                </a:moveTo>
                <a:cubicBezTo>
                  <a:pt x="38" y="63"/>
                  <a:pt x="39" y="62"/>
                  <a:pt x="40" y="60"/>
                </a:cubicBezTo>
                <a:cubicBezTo>
                  <a:pt x="41" y="59"/>
                  <a:pt x="42" y="57"/>
                  <a:pt x="42" y="55"/>
                </a:cubicBezTo>
                <a:cubicBezTo>
                  <a:pt x="42" y="54"/>
                  <a:pt x="41" y="53"/>
                  <a:pt x="40" y="53"/>
                </a:cubicBezTo>
                <a:cubicBezTo>
                  <a:pt x="39" y="53"/>
                  <a:pt x="39" y="54"/>
                  <a:pt x="39" y="55"/>
                </a:cubicBezTo>
                <a:cubicBezTo>
                  <a:pt x="39" y="56"/>
                  <a:pt x="38" y="57"/>
                  <a:pt x="38" y="58"/>
                </a:cubicBezTo>
                <a:cubicBezTo>
                  <a:pt x="37" y="59"/>
                  <a:pt x="36" y="60"/>
                  <a:pt x="34" y="61"/>
                </a:cubicBezTo>
                <a:cubicBezTo>
                  <a:pt x="33" y="61"/>
                  <a:pt x="33" y="62"/>
                  <a:pt x="33" y="63"/>
                </a:cubicBezTo>
                <a:cubicBezTo>
                  <a:pt x="34" y="64"/>
                  <a:pt x="35" y="64"/>
                  <a:pt x="36" y="64"/>
                </a:cubicBezTo>
                <a:close/>
                <a:moveTo>
                  <a:pt x="19" y="63"/>
                </a:moveTo>
                <a:cubicBezTo>
                  <a:pt x="21" y="64"/>
                  <a:pt x="23" y="64"/>
                  <a:pt x="25" y="64"/>
                </a:cubicBezTo>
                <a:cubicBezTo>
                  <a:pt x="26" y="64"/>
                  <a:pt x="28" y="63"/>
                  <a:pt x="30" y="61"/>
                </a:cubicBezTo>
                <a:cubicBezTo>
                  <a:pt x="30" y="61"/>
                  <a:pt x="30" y="60"/>
                  <a:pt x="30" y="59"/>
                </a:cubicBezTo>
                <a:cubicBezTo>
                  <a:pt x="29" y="58"/>
                  <a:pt x="28" y="58"/>
                  <a:pt x="27" y="59"/>
                </a:cubicBezTo>
                <a:cubicBezTo>
                  <a:pt x="26" y="60"/>
                  <a:pt x="25" y="60"/>
                  <a:pt x="24" y="61"/>
                </a:cubicBezTo>
                <a:cubicBezTo>
                  <a:pt x="23" y="61"/>
                  <a:pt x="21" y="61"/>
                  <a:pt x="20" y="60"/>
                </a:cubicBezTo>
                <a:cubicBezTo>
                  <a:pt x="19" y="60"/>
                  <a:pt x="18" y="60"/>
                  <a:pt x="18" y="61"/>
                </a:cubicBezTo>
                <a:cubicBezTo>
                  <a:pt x="17" y="62"/>
                  <a:pt x="18" y="63"/>
                  <a:pt x="19" y="63"/>
                </a:cubicBezTo>
                <a:close/>
                <a:moveTo>
                  <a:pt x="10" y="34"/>
                </a:moveTo>
                <a:cubicBezTo>
                  <a:pt x="10" y="34"/>
                  <a:pt x="10" y="34"/>
                  <a:pt x="10" y="34"/>
                </a:cubicBezTo>
                <a:cubicBezTo>
                  <a:pt x="10" y="34"/>
                  <a:pt x="10" y="34"/>
                  <a:pt x="10" y="34"/>
                </a:cubicBezTo>
                <a:cubicBezTo>
                  <a:pt x="9" y="34"/>
                  <a:pt x="9" y="34"/>
                  <a:pt x="8" y="35"/>
                </a:cubicBezTo>
                <a:cubicBezTo>
                  <a:pt x="8" y="35"/>
                  <a:pt x="8" y="35"/>
                  <a:pt x="8" y="35"/>
                </a:cubicBezTo>
                <a:cubicBezTo>
                  <a:pt x="8" y="35"/>
                  <a:pt x="8" y="35"/>
                  <a:pt x="8" y="36"/>
                </a:cubicBezTo>
                <a:cubicBezTo>
                  <a:pt x="7" y="36"/>
                  <a:pt x="7" y="37"/>
                  <a:pt x="8" y="37"/>
                </a:cubicBezTo>
                <a:cubicBezTo>
                  <a:pt x="17" y="44"/>
                  <a:pt x="17" y="44"/>
                  <a:pt x="17" y="44"/>
                </a:cubicBezTo>
                <a:cubicBezTo>
                  <a:pt x="15" y="54"/>
                  <a:pt x="15" y="54"/>
                  <a:pt x="15" y="54"/>
                </a:cubicBezTo>
                <a:cubicBezTo>
                  <a:pt x="14" y="54"/>
                  <a:pt x="15" y="55"/>
                  <a:pt x="15" y="55"/>
                </a:cubicBezTo>
                <a:cubicBezTo>
                  <a:pt x="16" y="55"/>
                  <a:pt x="16" y="55"/>
                  <a:pt x="16" y="55"/>
                </a:cubicBezTo>
                <a:cubicBezTo>
                  <a:pt x="17" y="55"/>
                  <a:pt x="18" y="55"/>
                  <a:pt x="18" y="55"/>
                </a:cubicBezTo>
                <a:cubicBezTo>
                  <a:pt x="21" y="44"/>
                  <a:pt x="21" y="44"/>
                  <a:pt x="21" y="44"/>
                </a:cubicBezTo>
                <a:cubicBezTo>
                  <a:pt x="30" y="37"/>
                  <a:pt x="30" y="37"/>
                  <a:pt x="30" y="37"/>
                </a:cubicBezTo>
                <a:cubicBezTo>
                  <a:pt x="30" y="37"/>
                  <a:pt x="30" y="37"/>
                  <a:pt x="30" y="37"/>
                </a:cubicBezTo>
                <a:cubicBezTo>
                  <a:pt x="30" y="36"/>
                  <a:pt x="30" y="35"/>
                  <a:pt x="30" y="35"/>
                </a:cubicBezTo>
                <a:cubicBezTo>
                  <a:pt x="29" y="34"/>
                  <a:pt x="29" y="34"/>
                  <a:pt x="29" y="34"/>
                </a:cubicBezTo>
                <a:cubicBezTo>
                  <a:pt x="29" y="34"/>
                  <a:pt x="29" y="34"/>
                  <a:pt x="29" y="34"/>
                </a:cubicBezTo>
                <a:cubicBezTo>
                  <a:pt x="29" y="34"/>
                  <a:pt x="29" y="34"/>
                  <a:pt x="29" y="34"/>
                </a:cubicBezTo>
                <a:cubicBezTo>
                  <a:pt x="29" y="34"/>
                  <a:pt x="28" y="34"/>
                  <a:pt x="28" y="34"/>
                </a:cubicBezTo>
                <a:cubicBezTo>
                  <a:pt x="19" y="41"/>
                  <a:pt x="19" y="41"/>
                  <a:pt x="19" y="41"/>
                </a:cubicBezTo>
                <a:cubicBezTo>
                  <a:pt x="10" y="34"/>
                  <a:pt x="10" y="34"/>
                  <a:pt x="10" y="34"/>
                </a:cubicBezTo>
                <a:close/>
                <a:moveTo>
                  <a:pt x="20" y="24"/>
                </a:moveTo>
                <a:cubicBezTo>
                  <a:pt x="31" y="32"/>
                  <a:pt x="31" y="32"/>
                  <a:pt x="31" y="3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44" y="4"/>
                  <a:pt x="44" y="4"/>
                  <a:pt x="44" y="4"/>
                </a:cubicBezTo>
                <a:cubicBezTo>
                  <a:pt x="44" y="4"/>
                  <a:pt x="44" y="4"/>
                  <a:pt x="43" y="4"/>
                </a:cubicBezTo>
                <a:cubicBezTo>
                  <a:pt x="43" y="4"/>
                  <a:pt x="43" y="4"/>
                  <a:pt x="42" y="5"/>
                </a:cubicBezTo>
                <a:cubicBezTo>
                  <a:pt x="20" y="24"/>
                  <a:pt x="20" y="24"/>
                  <a:pt x="20" y="24"/>
                </a:cubicBezTo>
                <a:close/>
                <a:moveTo>
                  <a:pt x="33" y="36"/>
                </a:moveTo>
                <a:cubicBezTo>
                  <a:pt x="31" y="42"/>
                  <a:pt x="31" y="42"/>
                  <a:pt x="31" y="42"/>
                </a:cubicBezTo>
                <a:cubicBezTo>
                  <a:pt x="51" y="25"/>
                  <a:pt x="51" y="25"/>
                  <a:pt x="51" y="25"/>
                </a:cubicBezTo>
                <a:cubicBezTo>
                  <a:pt x="51" y="24"/>
                  <a:pt x="51" y="24"/>
                  <a:pt x="51" y="23"/>
                </a:cubicBezTo>
                <a:cubicBezTo>
                  <a:pt x="53" y="19"/>
                  <a:pt x="53" y="19"/>
                  <a:pt x="53" y="19"/>
                </a:cubicBezTo>
                <a:lnTo>
                  <a:pt x="33" y="3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0" name="Freeform 339"/>
          <p:cNvSpPr>
            <a:spLocks noEditPoints="1"/>
          </p:cNvSpPr>
          <p:nvPr/>
        </p:nvSpPr>
        <p:spPr bwMode="auto">
          <a:xfrm>
            <a:off x="2666975" y="3247836"/>
            <a:ext cx="351416" cy="362328"/>
          </a:xfrm>
          <a:custGeom>
            <a:avLst/>
            <a:gdLst>
              <a:gd name="T0" fmla="*/ 23 w 68"/>
              <a:gd name="T1" fmla="*/ 65 h 70"/>
              <a:gd name="T2" fmla="*/ 0 w 68"/>
              <a:gd name="T3" fmla="*/ 34 h 70"/>
              <a:gd name="T4" fmla="*/ 21 w 68"/>
              <a:gd name="T5" fmla="*/ 3 h 70"/>
              <a:gd name="T6" fmla="*/ 33 w 68"/>
              <a:gd name="T7" fmla="*/ 0 h 70"/>
              <a:gd name="T8" fmla="*/ 44 w 68"/>
              <a:gd name="T9" fmla="*/ 2 h 70"/>
              <a:gd name="T10" fmla="*/ 54 w 68"/>
              <a:gd name="T11" fmla="*/ 7 h 70"/>
              <a:gd name="T12" fmla="*/ 54 w 68"/>
              <a:gd name="T13" fmla="*/ 7 h 70"/>
              <a:gd name="T14" fmla="*/ 55 w 68"/>
              <a:gd name="T15" fmla="*/ 9 h 70"/>
              <a:gd name="T16" fmla="*/ 64 w 68"/>
              <a:gd name="T17" fmla="*/ 20 h 70"/>
              <a:gd name="T18" fmla="*/ 68 w 68"/>
              <a:gd name="T19" fmla="*/ 34 h 70"/>
              <a:gd name="T20" fmla="*/ 58 w 68"/>
              <a:gd name="T21" fmla="*/ 58 h 70"/>
              <a:gd name="T22" fmla="*/ 23 w 68"/>
              <a:gd name="T23" fmla="*/ 65 h 70"/>
              <a:gd name="T24" fmla="*/ 20 w 68"/>
              <a:gd name="T25" fmla="*/ 7 h 70"/>
              <a:gd name="T26" fmla="*/ 15 w 68"/>
              <a:gd name="T27" fmla="*/ 12 h 70"/>
              <a:gd name="T28" fmla="*/ 17 w 68"/>
              <a:gd name="T29" fmla="*/ 14 h 70"/>
              <a:gd name="T30" fmla="*/ 24 w 68"/>
              <a:gd name="T31" fmla="*/ 5 h 70"/>
              <a:gd name="T32" fmla="*/ 22 w 68"/>
              <a:gd name="T33" fmla="*/ 6 h 70"/>
              <a:gd name="T34" fmla="*/ 20 w 68"/>
              <a:gd name="T35" fmla="*/ 7 h 70"/>
              <a:gd name="T36" fmla="*/ 27 w 68"/>
              <a:gd name="T37" fmla="*/ 24 h 70"/>
              <a:gd name="T38" fmla="*/ 42 w 68"/>
              <a:gd name="T39" fmla="*/ 5 h 70"/>
              <a:gd name="T40" fmla="*/ 40 w 68"/>
              <a:gd name="T41" fmla="*/ 4 h 70"/>
              <a:gd name="T42" fmla="*/ 25 w 68"/>
              <a:gd name="T43" fmla="*/ 22 h 70"/>
              <a:gd name="T44" fmla="*/ 27 w 68"/>
              <a:gd name="T45" fmla="*/ 24 h 70"/>
              <a:gd name="T46" fmla="*/ 45 w 68"/>
              <a:gd name="T47" fmla="*/ 6 h 70"/>
              <a:gd name="T48" fmla="*/ 28 w 68"/>
              <a:gd name="T49" fmla="*/ 26 h 70"/>
              <a:gd name="T50" fmla="*/ 30 w 68"/>
              <a:gd name="T51" fmla="*/ 27 h 70"/>
              <a:gd name="T52" fmla="*/ 47 w 68"/>
              <a:gd name="T53" fmla="*/ 7 h 70"/>
              <a:gd name="T54" fmla="*/ 45 w 68"/>
              <a:gd name="T55" fmla="*/ 6 h 70"/>
              <a:gd name="T56" fmla="*/ 24 w 68"/>
              <a:gd name="T57" fmla="*/ 20 h 70"/>
              <a:gd name="T58" fmla="*/ 37 w 68"/>
              <a:gd name="T59" fmla="*/ 4 h 70"/>
              <a:gd name="T60" fmla="*/ 34 w 68"/>
              <a:gd name="T61" fmla="*/ 4 h 70"/>
              <a:gd name="T62" fmla="*/ 22 w 68"/>
              <a:gd name="T63" fmla="*/ 19 h 70"/>
              <a:gd name="T64" fmla="*/ 24 w 68"/>
              <a:gd name="T65" fmla="*/ 20 h 70"/>
              <a:gd name="T66" fmla="*/ 20 w 68"/>
              <a:gd name="T67" fmla="*/ 17 h 70"/>
              <a:gd name="T68" fmla="*/ 31 w 68"/>
              <a:gd name="T69" fmla="*/ 4 h 70"/>
              <a:gd name="T70" fmla="*/ 28 w 68"/>
              <a:gd name="T71" fmla="*/ 4 h 70"/>
              <a:gd name="T72" fmla="*/ 19 w 68"/>
              <a:gd name="T73" fmla="*/ 15 h 70"/>
              <a:gd name="T74" fmla="*/ 20 w 68"/>
              <a:gd name="T75" fmla="*/ 17 h 70"/>
              <a:gd name="T76" fmla="*/ 49 w 68"/>
              <a:gd name="T77" fmla="*/ 8 h 70"/>
              <a:gd name="T78" fmla="*/ 32 w 68"/>
              <a:gd name="T79" fmla="*/ 29 h 70"/>
              <a:gd name="T80" fmla="*/ 33 w 68"/>
              <a:gd name="T81" fmla="*/ 30 h 70"/>
              <a:gd name="T82" fmla="*/ 50 w 68"/>
              <a:gd name="T83" fmla="*/ 9 h 70"/>
              <a:gd name="T84" fmla="*/ 49 w 68"/>
              <a:gd name="T85" fmla="*/ 8 h 70"/>
              <a:gd name="T86" fmla="*/ 60 w 68"/>
              <a:gd name="T87" fmla="*/ 22 h 70"/>
              <a:gd name="T88" fmla="*/ 54 w 68"/>
              <a:gd name="T89" fmla="*/ 14 h 70"/>
              <a:gd name="T90" fmla="*/ 38 w 68"/>
              <a:gd name="T91" fmla="*/ 34 h 70"/>
              <a:gd name="T92" fmla="*/ 36 w 68"/>
              <a:gd name="T93" fmla="*/ 47 h 70"/>
              <a:gd name="T94" fmla="*/ 34 w 68"/>
              <a:gd name="T95" fmla="*/ 63 h 70"/>
              <a:gd name="T96" fmla="*/ 34 w 68"/>
              <a:gd name="T97" fmla="*/ 63 h 70"/>
              <a:gd name="T98" fmla="*/ 55 w 68"/>
              <a:gd name="T99" fmla="*/ 55 h 70"/>
              <a:gd name="T100" fmla="*/ 63 w 68"/>
              <a:gd name="T101" fmla="*/ 34 h 70"/>
              <a:gd name="T102" fmla="*/ 60 w 68"/>
              <a:gd name="T103" fmla="*/ 2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 h="70">
                <a:moveTo>
                  <a:pt x="23" y="65"/>
                </a:moveTo>
                <a:cubicBezTo>
                  <a:pt x="10" y="61"/>
                  <a:pt x="0" y="49"/>
                  <a:pt x="0" y="34"/>
                </a:cubicBezTo>
                <a:cubicBezTo>
                  <a:pt x="0" y="20"/>
                  <a:pt x="8" y="8"/>
                  <a:pt x="21" y="3"/>
                </a:cubicBezTo>
                <a:cubicBezTo>
                  <a:pt x="25" y="1"/>
                  <a:pt x="29" y="0"/>
                  <a:pt x="33" y="0"/>
                </a:cubicBezTo>
                <a:cubicBezTo>
                  <a:pt x="37" y="0"/>
                  <a:pt x="41" y="1"/>
                  <a:pt x="44" y="2"/>
                </a:cubicBezTo>
                <a:cubicBezTo>
                  <a:pt x="48" y="3"/>
                  <a:pt x="51" y="5"/>
                  <a:pt x="54" y="7"/>
                </a:cubicBezTo>
                <a:cubicBezTo>
                  <a:pt x="54" y="7"/>
                  <a:pt x="54" y="7"/>
                  <a:pt x="54" y="7"/>
                </a:cubicBezTo>
                <a:cubicBezTo>
                  <a:pt x="55" y="9"/>
                  <a:pt x="55" y="9"/>
                  <a:pt x="55" y="9"/>
                </a:cubicBezTo>
                <a:cubicBezTo>
                  <a:pt x="59" y="12"/>
                  <a:pt x="62" y="16"/>
                  <a:pt x="64" y="20"/>
                </a:cubicBezTo>
                <a:cubicBezTo>
                  <a:pt x="66" y="24"/>
                  <a:pt x="68" y="29"/>
                  <a:pt x="68" y="34"/>
                </a:cubicBezTo>
                <a:cubicBezTo>
                  <a:pt x="68" y="44"/>
                  <a:pt x="64" y="52"/>
                  <a:pt x="58" y="58"/>
                </a:cubicBezTo>
                <a:cubicBezTo>
                  <a:pt x="47" y="68"/>
                  <a:pt x="35" y="70"/>
                  <a:pt x="23" y="65"/>
                </a:cubicBezTo>
                <a:close/>
                <a:moveTo>
                  <a:pt x="20" y="7"/>
                </a:moveTo>
                <a:cubicBezTo>
                  <a:pt x="15" y="12"/>
                  <a:pt x="15" y="12"/>
                  <a:pt x="15" y="12"/>
                </a:cubicBezTo>
                <a:cubicBezTo>
                  <a:pt x="17" y="14"/>
                  <a:pt x="17" y="14"/>
                  <a:pt x="17" y="14"/>
                </a:cubicBezTo>
                <a:cubicBezTo>
                  <a:pt x="24" y="5"/>
                  <a:pt x="24" y="5"/>
                  <a:pt x="24" y="5"/>
                </a:cubicBezTo>
                <a:cubicBezTo>
                  <a:pt x="24" y="5"/>
                  <a:pt x="23" y="5"/>
                  <a:pt x="22" y="6"/>
                </a:cubicBezTo>
                <a:cubicBezTo>
                  <a:pt x="21" y="6"/>
                  <a:pt x="20" y="7"/>
                  <a:pt x="20" y="7"/>
                </a:cubicBezTo>
                <a:close/>
                <a:moveTo>
                  <a:pt x="27" y="24"/>
                </a:moveTo>
                <a:cubicBezTo>
                  <a:pt x="42" y="5"/>
                  <a:pt x="42" y="5"/>
                  <a:pt x="42" y="5"/>
                </a:cubicBezTo>
                <a:cubicBezTo>
                  <a:pt x="42" y="5"/>
                  <a:pt x="41" y="5"/>
                  <a:pt x="40" y="4"/>
                </a:cubicBezTo>
                <a:cubicBezTo>
                  <a:pt x="25" y="22"/>
                  <a:pt x="25" y="22"/>
                  <a:pt x="25" y="22"/>
                </a:cubicBezTo>
                <a:cubicBezTo>
                  <a:pt x="27" y="24"/>
                  <a:pt x="27" y="24"/>
                  <a:pt x="27" y="24"/>
                </a:cubicBezTo>
                <a:close/>
                <a:moveTo>
                  <a:pt x="45" y="6"/>
                </a:moveTo>
                <a:cubicBezTo>
                  <a:pt x="28" y="26"/>
                  <a:pt x="28" y="26"/>
                  <a:pt x="28" y="26"/>
                </a:cubicBezTo>
                <a:cubicBezTo>
                  <a:pt x="30" y="27"/>
                  <a:pt x="30" y="27"/>
                  <a:pt x="30" y="27"/>
                </a:cubicBezTo>
                <a:cubicBezTo>
                  <a:pt x="47" y="7"/>
                  <a:pt x="47" y="7"/>
                  <a:pt x="47" y="7"/>
                </a:cubicBezTo>
                <a:cubicBezTo>
                  <a:pt x="46" y="7"/>
                  <a:pt x="45" y="6"/>
                  <a:pt x="45" y="6"/>
                </a:cubicBezTo>
                <a:close/>
                <a:moveTo>
                  <a:pt x="24" y="20"/>
                </a:moveTo>
                <a:cubicBezTo>
                  <a:pt x="37" y="4"/>
                  <a:pt x="37" y="4"/>
                  <a:pt x="37" y="4"/>
                </a:cubicBezTo>
                <a:cubicBezTo>
                  <a:pt x="36" y="4"/>
                  <a:pt x="35" y="4"/>
                  <a:pt x="34" y="4"/>
                </a:cubicBezTo>
                <a:cubicBezTo>
                  <a:pt x="22" y="19"/>
                  <a:pt x="22" y="19"/>
                  <a:pt x="22" y="19"/>
                </a:cubicBezTo>
                <a:cubicBezTo>
                  <a:pt x="24" y="20"/>
                  <a:pt x="24" y="20"/>
                  <a:pt x="24" y="20"/>
                </a:cubicBezTo>
                <a:close/>
                <a:moveTo>
                  <a:pt x="20" y="17"/>
                </a:moveTo>
                <a:cubicBezTo>
                  <a:pt x="31" y="4"/>
                  <a:pt x="31" y="4"/>
                  <a:pt x="31" y="4"/>
                </a:cubicBezTo>
                <a:cubicBezTo>
                  <a:pt x="30" y="4"/>
                  <a:pt x="29" y="4"/>
                  <a:pt x="28" y="4"/>
                </a:cubicBezTo>
                <a:cubicBezTo>
                  <a:pt x="19" y="15"/>
                  <a:pt x="19" y="15"/>
                  <a:pt x="19" y="15"/>
                </a:cubicBezTo>
                <a:cubicBezTo>
                  <a:pt x="20" y="17"/>
                  <a:pt x="20" y="17"/>
                  <a:pt x="20" y="17"/>
                </a:cubicBezTo>
                <a:close/>
                <a:moveTo>
                  <a:pt x="49" y="8"/>
                </a:moveTo>
                <a:cubicBezTo>
                  <a:pt x="32" y="29"/>
                  <a:pt x="32" y="29"/>
                  <a:pt x="32" y="29"/>
                </a:cubicBezTo>
                <a:cubicBezTo>
                  <a:pt x="33" y="30"/>
                  <a:pt x="33" y="30"/>
                  <a:pt x="33" y="30"/>
                </a:cubicBezTo>
                <a:cubicBezTo>
                  <a:pt x="50" y="9"/>
                  <a:pt x="50" y="9"/>
                  <a:pt x="50" y="9"/>
                </a:cubicBezTo>
                <a:cubicBezTo>
                  <a:pt x="50" y="9"/>
                  <a:pt x="49" y="9"/>
                  <a:pt x="49" y="8"/>
                </a:cubicBezTo>
                <a:close/>
                <a:moveTo>
                  <a:pt x="60" y="22"/>
                </a:moveTo>
                <a:cubicBezTo>
                  <a:pt x="59" y="19"/>
                  <a:pt x="57" y="16"/>
                  <a:pt x="54" y="14"/>
                </a:cubicBezTo>
                <a:cubicBezTo>
                  <a:pt x="38" y="34"/>
                  <a:pt x="38" y="34"/>
                  <a:pt x="38" y="34"/>
                </a:cubicBezTo>
                <a:cubicBezTo>
                  <a:pt x="37" y="37"/>
                  <a:pt x="37" y="42"/>
                  <a:pt x="36" y="47"/>
                </a:cubicBezTo>
                <a:cubicBezTo>
                  <a:pt x="35" y="52"/>
                  <a:pt x="35" y="57"/>
                  <a:pt x="34" y="63"/>
                </a:cubicBezTo>
                <a:cubicBezTo>
                  <a:pt x="34" y="63"/>
                  <a:pt x="34" y="63"/>
                  <a:pt x="34" y="63"/>
                </a:cubicBezTo>
                <a:cubicBezTo>
                  <a:pt x="42" y="63"/>
                  <a:pt x="49" y="60"/>
                  <a:pt x="55" y="55"/>
                </a:cubicBezTo>
                <a:cubicBezTo>
                  <a:pt x="60" y="49"/>
                  <a:pt x="63" y="42"/>
                  <a:pt x="63" y="34"/>
                </a:cubicBezTo>
                <a:cubicBezTo>
                  <a:pt x="63" y="30"/>
                  <a:pt x="62" y="26"/>
                  <a:pt x="60" y="2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1" name="Freeform 340"/>
          <p:cNvSpPr>
            <a:spLocks noEditPoints="1"/>
          </p:cNvSpPr>
          <p:nvPr/>
        </p:nvSpPr>
        <p:spPr bwMode="auto">
          <a:xfrm>
            <a:off x="2662610" y="3972493"/>
            <a:ext cx="386339" cy="325223"/>
          </a:xfrm>
          <a:custGeom>
            <a:avLst/>
            <a:gdLst>
              <a:gd name="T0" fmla="*/ 9 w 75"/>
              <a:gd name="T1" fmla="*/ 63 h 63"/>
              <a:gd name="T2" fmla="*/ 41 w 75"/>
              <a:gd name="T3" fmla="*/ 63 h 63"/>
              <a:gd name="T4" fmla="*/ 41 w 75"/>
              <a:gd name="T5" fmla="*/ 43 h 63"/>
              <a:gd name="T6" fmla="*/ 55 w 75"/>
              <a:gd name="T7" fmla="*/ 43 h 63"/>
              <a:gd name="T8" fmla="*/ 55 w 75"/>
              <a:gd name="T9" fmla="*/ 63 h 63"/>
              <a:gd name="T10" fmla="*/ 66 w 75"/>
              <a:gd name="T11" fmla="*/ 63 h 63"/>
              <a:gd name="T12" fmla="*/ 66 w 75"/>
              <a:gd name="T13" fmla="*/ 38 h 63"/>
              <a:gd name="T14" fmla="*/ 75 w 75"/>
              <a:gd name="T15" fmla="*/ 38 h 63"/>
              <a:gd name="T16" fmla="*/ 60 w 75"/>
              <a:gd name="T17" fmla="*/ 23 h 63"/>
              <a:gd name="T18" fmla="*/ 60 w 75"/>
              <a:gd name="T19" fmla="*/ 11 h 63"/>
              <a:gd name="T20" fmla="*/ 62 w 75"/>
              <a:gd name="T21" fmla="*/ 11 h 63"/>
              <a:gd name="T22" fmla="*/ 62 w 75"/>
              <a:gd name="T23" fmla="*/ 8 h 63"/>
              <a:gd name="T24" fmla="*/ 51 w 75"/>
              <a:gd name="T25" fmla="*/ 8 h 63"/>
              <a:gd name="T26" fmla="*/ 51 w 75"/>
              <a:gd name="T27" fmla="*/ 11 h 63"/>
              <a:gd name="T28" fmla="*/ 52 w 75"/>
              <a:gd name="T29" fmla="*/ 11 h 63"/>
              <a:gd name="T30" fmla="*/ 52 w 75"/>
              <a:gd name="T31" fmla="*/ 15 h 63"/>
              <a:gd name="T32" fmla="*/ 38 w 75"/>
              <a:gd name="T33" fmla="*/ 0 h 63"/>
              <a:gd name="T34" fmla="*/ 19 w 75"/>
              <a:gd name="T35" fmla="*/ 19 h 63"/>
              <a:gd name="T36" fmla="*/ 0 w 75"/>
              <a:gd name="T37" fmla="*/ 38 h 63"/>
              <a:gd name="T38" fmla="*/ 9 w 75"/>
              <a:gd name="T39" fmla="*/ 38 h 63"/>
              <a:gd name="T40" fmla="*/ 9 w 75"/>
              <a:gd name="T41" fmla="*/ 63 h 63"/>
              <a:gd name="T42" fmla="*/ 37 w 75"/>
              <a:gd name="T43" fmla="*/ 19 h 63"/>
              <a:gd name="T44" fmla="*/ 42 w 75"/>
              <a:gd name="T45" fmla="*/ 23 h 63"/>
              <a:gd name="T46" fmla="*/ 37 w 75"/>
              <a:gd name="T47" fmla="*/ 27 h 63"/>
              <a:gd name="T48" fmla="*/ 33 w 75"/>
              <a:gd name="T49" fmla="*/ 23 h 63"/>
              <a:gd name="T50" fmla="*/ 37 w 75"/>
              <a:gd name="T51" fmla="*/ 19 h 63"/>
              <a:gd name="T52" fmla="*/ 20 w 75"/>
              <a:gd name="T53" fmla="*/ 44 h 63"/>
              <a:gd name="T54" fmla="*/ 30 w 75"/>
              <a:gd name="T55" fmla="*/ 44 h 63"/>
              <a:gd name="T56" fmla="*/ 30 w 75"/>
              <a:gd name="T57" fmla="*/ 55 h 63"/>
              <a:gd name="T58" fmla="*/ 20 w 75"/>
              <a:gd name="T59" fmla="*/ 55 h 63"/>
              <a:gd name="T60" fmla="*/ 20 w 75"/>
              <a:gd name="T6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5" h="63">
                <a:moveTo>
                  <a:pt x="9" y="63"/>
                </a:moveTo>
                <a:cubicBezTo>
                  <a:pt x="41" y="63"/>
                  <a:pt x="41" y="63"/>
                  <a:pt x="41" y="63"/>
                </a:cubicBezTo>
                <a:cubicBezTo>
                  <a:pt x="41" y="43"/>
                  <a:pt x="41" y="43"/>
                  <a:pt x="41" y="43"/>
                </a:cubicBezTo>
                <a:cubicBezTo>
                  <a:pt x="55" y="43"/>
                  <a:pt x="55" y="43"/>
                  <a:pt x="55" y="43"/>
                </a:cubicBezTo>
                <a:cubicBezTo>
                  <a:pt x="55" y="63"/>
                  <a:pt x="55" y="63"/>
                  <a:pt x="55" y="63"/>
                </a:cubicBezTo>
                <a:cubicBezTo>
                  <a:pt x="66" y="63"/>
                  <a:pt x="66" y="63"/>
                  <a:pt x="66" y="63"/>
                </a:cubicBezTo>
                <a:cubicBezTo>
                  <a:pt x="66" y="38"/>
                  <a:pt x="66" y="38"/>
                  <a:pt x="66" y="38"/>
                </a:cubicBezTo>
                <a:cubicBezTo>
                  <a:pt x="75" y="38"/>
                  <a:pt x="75" y="38"/>
                  <a:pt x="75" y="38"/>
                </a:cubicBezTo>
                <a:cubicBezTo>
                  <a:pt x="60" y="23"/>
                  <a:pt x="60" y="23"/>
                  <a:pt x="60" y="23"/>
                </a:cubicBezTo>
                <a:cubicBezTo>
                  <a:pt x="60" y="11"/>
                  <a:pt x="60" y="11"/>
                  <a:pt x="60" y="11"/>
                </a:cubicBezTo>
                <a:cubicBezTo>
                  <a:pt x="62" y="11"/>
                  <a:pt x="62" y="11"/>
                  <a:pt x="62" y="11"/>
                </a:cubicBezTo>
                <a:cubicBezTo>
                  <a:pt x="62" y="8"/>
                  <a:pt x="62" y="8"/>
                  <a:pt x="62" y="8"/>
                </a:cubicBezTo>
                <a:cubicBezTo>
                  <a:pt x="51" y="8"/>
                  <a:pt x="51" y="8"/>
                  <a:pt x="51" y="8"/>
                </a:cubicBezTo>
                <a:cubicBezTo>
                  <a:pt x="51" y="11"/>
                  <a:pt x="51" y="11"/>
                  <a:pt x="51" y="11"/>
                </a:cubicBezTo>
                <a:cubicBezTo>
                  <a:pt x="52" y="11"/>
                  <a:pt x="52" y="11"/>
                  <a:pt x="52" y="11"/>
                </a:cubicBezTo>
                <a:cubicBezTo>
                  <a:pt x="52" y="15"/>
                  <a:pt x="52" y="15"/>
                  <a:pt x="52" y="15"/>
                </a:cubicBezTo>
                <a:cubicBezTo>
                  <a:pt x="38" y="0"/>
                  <a:pt x="38" y="0"/>
                  <a:pt x="38" y="0"/>
                </a:cubicBezTo>
                <a:cubicBezTo>
                  <a:pt x="19" y="19"/>
                  <a:pt x="19" y="19"/>
                  <a:pt x="19" y="19"/>
                </a:cubicBezTo>
                <a:cubicBezTo>
                  <a:pt x="0" y="38"/>
                  <a:pt x="0" y="38"/>
                  <a:pt x="0" y="38"/>
                </a:cubicBezTo>
                <a:cubicBezTo>
                  <a:pt x="9" y="38"/>
                  <a:pt x="9" y="38"/>
                  <a:pt x="9" y="38"/>
                </a:cubicBezTo>
                <a:cubicBezTo>
                  <a:pt x="9" y="63"/>
                  <a:pt x="9" y="63"/>
                  <a:pt x="9" y="63"/>
                </a:cubicBezTo>
                <a:close/>
                <a:moveTo>
                  <a:pt x="37" y="19"/>
                </a:moveTo>
                <a:cubicBezTo>
                  <a:pt x="40" y="19"/>
                  <a:pt x="42" y="20"/>
                  <a:pt x="42" y="23"/>
                </a:cubicBezTo>
                <a:cubicBezTo>
                  <a:pt x="42" y="25"/>
                  <a:pt x="40" y="27"/>
                  <a:pt x="37" y="27"/>
                </a:cubicBezTo>
                <a:cubicBezTo>
                  <a:pt x="35" y="27"/>
                  <a:pt x="33" y="25"/>
                  <a:pt x="33" y="23"/>
                </a:cubicBezTo>
                <a:cubicBezTo>
                  <a:pt x="33" y="20"/>
                  <a:pt x="35" y="19"/>
                  <a:pt x="37" y="19"/>
                </a:cubicBezTo>
                <a:close/>
                <a:moveTo>
                  <a:pt x="20" y="44"/>
                </a:moveTo>
                <a:cubicBezTo>
                  <a:pt x="30" y="44"/>
                  <a:pt x="30" y="44"/>
                  <a:pt x="30" y="44"/>
                </a:cubicBezTo>
                <a:cubicBezTo>
                  <a:pt x="30" y="55"/>
                  <a:pt x="30" y="55"/>
                  <a:pt x="30" y="55"/>
                </a:cubicBezTo>
                <a:cubicBezTo>
                  <a:pt x="20" y="55"/>
                  <a:pt x="20" y="55"/>
                  <a:pt x="20" y="55"/>
                </a:cubicBezTo>
                <a:lnTo>
                  <a:pt x="20" y="44"/>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2" name="Freeform 341"/>
          <p:cNvSpPr>
            <a:spLocks noEditPoints="1"/>
          </p:cNvSpPr>
          <p:nvPr/>
        </p:nvSpPr>
        <p:spPr bwMode="auto">
          <a:xfrm>
            <a:off x="1206747" y="3987772"/>
            <a:ext cx="392886" cy="340501"/>
          </a:xfrm>
          <a:custGeom>
            <a:avLst/>
            <a:gdLst>
              <a:gd name="T0" fmla="*/ 39 w 76"/>
              <a:gd name="T1" fmla="*/ 66 h 66"/>
              <a:gd name="T2" fmla="*/ 69 w 76"/>
              <a:gd name="T3" fmla="*/ 61 h 66"/>
              <a:gd name="T4" fmla="*/ 8 w 76"/>
              <a:gd name="T5" fmla="*/ 0 h 66"/>
              <a:gd name="T6" fmla="*/ 42 w 76"/>
              <a:gd name="T7" fmla="*/ 33 h 66"/>
              <a:gd name="T8" fmla="*/ 42 w 76"/>
              <a:gd name="T9" fmla="*/ 33 h 66"/>
              <a:gd name="T10" fmla="*/ 18 w 76"/>
              <a:gd name="T11" fmla="*/ 55 h 66"/>
              <a:gd name="T12" fmla="*/ 16 w 76"/>
              <a:gd name="T13" fmla="*/ 55 h 66"/>
              <a:gd name="T14" fmla="*/ 25 w 76"/>
              <a:gd name="T15" fmla="*/ 52 h 66"/>
              <a:gd name="T16" fmla="*/ 27 w 76"/>
              <a:gd name="T17" fmla="*/ 52 h 66"/>
              <a:gd name="T18" fmla="*/ 27 w 76"/>
              <a:gd name="T19" fmla="*/ 52 h 66"/>
              <a:gd name="T20" fmla="*/ 31 w 76"/>
              <a:gd name="T21" fmla="*/ 55 h 66"/>
              <a:gd name="T22" fmla="*/ 20 w 76"/>
              <a:gd name="T23" fmla="*/ 16 h 66"/>
              <a:gd name="T24" fmla="*/ 16 w 76"/>
              <a:gd name="T25" fmla="*/ 13 h 66"/>
              <a:gd name="T26" fmla="*/ 22 w 76"/>
              <a:gd name="T27" fmla="*/ 13 h 66"/>
              <a:gd name="T28" fmla="*/ 22 w 76"/>
              <a:gd name="T29" fmla="*/ 13 h 66"/>
              <a:gd name="T30" fmla="*/ 27 w 76"/>
              <a:gd name="T31" fmla="*/ 16 h 66"/>
              <a:gd name="T32" fmla="*/ 33 w 76"/>
              <a:gd name="T33" fmla="*/ 16 h 66"/>
              <a:gd name="T34" fmla="*/ 20 w 76"/>
              <a:gd name="T35" fmla="*/ 21 h 66"/>
              <a:gd name="T36" fmla="*/ 13 w 76"/>
              <a:gd name="T37" fmla="*/ 21 h 66"/>
              <a:gd name="T38" fmla="*/ 13 w 76"/>
              <a:gd name="T39" fmla="*/ 21 h 66"/>
              <a:gd name="T40" fmla="*/ 22 w 76"/>
              <a:gd name="T41" fmla="*/ 24 h 66"/>
              <a:gd name="T42" fmla="*/ 29 w 76"/>
              <a:gd name="T43" fmla="*/ 24 h 66"/>
              <a:gd name="T44" fmla="*/ 33 w 76"/>
              <a:gd name="T45" fmla="*/ 21 h 66"/>
              <a:gd name="T46" fmla="*/ 18 w 76"/>
              <a:gd name="T47" fmla="*/ 28 h 66"/>
              <a:gd name="T48" fmla="*/ 18 w 76"/>
              <a:gd name="T49" fmla="*/ 28 h 66"/>
              <a:gd name="T50" fmla="*/ 13 w 76"/>
              <a:gd name="T51" fmla="*/ 32 h 66"/>
              <a:gd name="T52" fmla="*/ 25 w 76"/>
              <a:gd name="T53" fmla="*/ 32 h 66"/>
              <a:gd name="T54" fmla="*/ 29 w 76"/>
              <a:gd name="T55" fmla="*/ 28 h 66"/>
              <a:gd name="T56" fmla="*/ 31 w 76"/>
              <a:gd name="T57" fmla="*/ 28 h 66"/>
              <a:gd name="T58" fmla="*/ 31 w 76"/>
              <a:gd name="T59" fmla="*/ 28 h 66"/>
              <a:gd name="T60" fmla="*/ 18 w 76"/>
              <a:gd name="T61" fmla="*/ 39 h 66"/>
              <a:gd name="T62" fmla="*/ 16 w 76"/>
              <a:gd name="T63" fmla="*/ 39 h 66"/>
              <a:gd name="T64" fmla="*/ 25 w 76"/>
              <a:gd name="T65" fmla="*/ 36 h 66"/>
              <a:gd name="T66" fmla="*/ 27 w 76"/>
              <a:gd name="T67" fmla="*/ 36 h 66"/>
              <a:gd name="T68" fmla="*/ 27 w 76"/>
              <a:gd name="T69" fmla="*/ 36 h 66"/>
              <a:gd name="T70" fmla="*/ 31 w 76"/>
              <a:gd name="T71" fmla="*/ 39 h 66"/>
              <a:gd name="T72" fmla="*/ 20 w 76"/>
              <a:gd name="T73" fmla="*/ 47 h 66"/>
              <a:gd name="T74" fmla="*/ 16 w 76"/>
              <a:gd name="T75" fmla="*/ 44 h 66"/>
              <a:gd name="T76" fmla="*/ 22 w 76"/>
              <a:gd name="T77" fmla="*/ 44 h 66"/>
              <a:gd name="T78" fmla="*/ 22 w 76"/>
              <a:gd name="T79" fmla="*/ 44 h 66"/>
              <a:gd name="T80" fmla="*/ 27 w 76"/>
              <a:gd name="T81" fmla="*/ 47 h 66"/>
              <a:gd name="T82" fmla="*/ 33 w 76"/>
              <a:gd name="T83" fmla="*/ 47 h 66"/>
              <a:gd name="T84" fmla="*/ 20 w 76"/>
              <a:gd name="T85" fmla="*/ 5 h 66"/>
              <a:gd name="T86" fmla="*/ 13 w 76"/>
              <a:gd name="T87" fmla="*/ 5 h 66"/>
              <a:gd name="T88" fmla="*/ 13 w 76"/>
              <a:gd name="T89" fmla="*/ 5 h 66"/>
              <a:gd name="T90" fmla="*/ 22 w 76"/>
              <a:gd name="T91" fmla="*/ 8 h 66"/>
              <a:gd name="T92" fmla="*/ 29 w 76"/>
              <a:gd name="T93" fmla="*/ 8 h 66"/>
              <a:gd name="T94" fmla="*/ 33 w 76"/>
              <a:gd name="T95" fmla="*/ 5 h 66"/>
              <a:gd name="T96" fmla="*/ 42 w 76"/>
              <a:gd name="T97" fmla="*/ 27 h 66"/>
              <a:gd name="T98" fmla="*/ 42 w 76"/>
              <a:gd name="T99" fmla="*/ 27 h 66"/>
              <a:gd name="T100" fmla="*/ 42 w 76"/>
              <a:gd name="T101" fmla="*/ 42 h 66"/>
              <a:gd name="T102" fmla="*/ 64 w 76"/>
              <a:gd name="T103" fmla="*/ 49 h 66"/>
              <a:gd name="T104" fmla="*/ 64 w 76"/>
              <a:gd name="T10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66">
                <a:moveTo>
                  <a:pt x="0" y="66"/>
                </a:moveTo>
                <a:cubicBezTo>
                  <a:pt x="8" y="66"/>
                  <a:pt x="8" y="66"/>
                  <a:pt x="8" y="66"/>
                </a:cubicBezTo>
                <a:cubicBezTo>
                  <a:pt x="36" y="66"/>
                  <a:pt x="36" y="66"/>
                  <a:pt x="36" y="66"/>
                </a:cubicBezTo>
                <a:cubicBezTo>
                  <a:pt x="39" y="66"/>
                  <a:pt x="39" y="66"/>
                  <a:pt x="39" y="66"/>
                </a:cubicBezTo>
                <a:cubicBezTo>
                  <a:pt x="69" y="66"/>
                  <a:pt x="69" y="66"/>
                  <a:pt x="69" y="66"/>
                </a:cubicBezTo>
                <a:cubicBezTo>
                  <a:pt x="76" y="66"/>
                  <a:pt x="76" y="66"/>
                  <a:pt x="76" y="66"/>
                </a:cubicBezTo>
                <a:cubicBezTo>
                  <a:pt x="76" y="61"/>
                  <a:pt x="76" y="61"/>
                  <a:pt x="76" y="61"/>
                </a:cubicBezTo>
                <a:cubicBezTo>
                  <a:pt x="69" y="61"/>
                  <a:pt x="69" y="61"/>
                  <a:pt x="69" y="61"/>
                </a:cubicBezTo>
                <a:cubicBezTo>
                  <a:pt x="69" y="22"/>
                  <a:pt x="69" y="22"/>
                  <a:pt x="69" y="22"/>
                </a:cubicBezTo>
                <a:cubicBezTo>
                  <a:pt x="39" y="22"/>
                  <a:pt x="39" y="22"/>
                  <a:pt x="39" y="22"/>
                </a:cubicBezTo>
                <a:cubicBezTo>
                  <a:pt x="39" y="0"/>
                  <a:pt x="39" y="0"/>
                  <a:pt x="39" y="0"/>
                </a:cubicBezTo>
                <a:cubicBezTo>
                  <a:pt x="8" y="0"/>
                  <a:pt x="8" y="0"/>
                  <a:pt x="8" y="0"/>
                </a:cubicBezTo>
                <a:cubicBezTo>
                  <a:pt x="8" y="61"/>
                  <a:pt x="8" y="61"/>
                  <a:pt x="8" y="61"/>
                </a:cubicBezTo>
                <a:cubicBezTo>
                  <a:pt x="0" y="61"/>
                  <a:pt x="0" y="61"/>
                  <a:pt x="0" y="61"/>
                </a:cubicBezTo>
                <a:cubicBezTo>
                  <a:pt x="0" y="66"/>
                  <a:pt x="0" y="66"/>
                  <a:pt x="0" y="66"/>
                </a:cubicBezTo>
                <a:close/>
                <a:moveTo>
                  <a:pt x="42" y="33"/>
                </a:moveTo>
                <a:cubicBezTo>
                  <a:pt x="50" y="33"/>
                  <a:pt x="57" y="33"/>
                  <a:pt x="64" y="33"/>
                </a:cubicBezTo>
                <a:cubicBezTo>
                  <a:pt x="64" y="34"/>
                  <a:pt x="64" y="35"/>
                  <a:pt x="64" y="36"/>
                </a:cubicBezTo>
                <a:cubicBezTo>
                  <a:pt x="57" y="36"/>
                  <a:pt x="50" y="36"/>
                  <a:pt x="42" y="36"/>
                </a:cubicBezTo>
                <a:cubicBezTo>
                  <a:pt x="42" y="35"/>
                  <a:pt x="42" y="34"/>
                  <a:pt x="42" y="33"/>
                </a:cubicBezTo>
                <a:close/>
                <a:moveTo>
                  <a:pt x="18" y="52"/>
                </a:moveTo>
                <a:cubicBezTo>
                  <a:pt x="19" y="52"/>
                  <a:pt x="19" y="52"/>
                  <a:pt x="20" y="52"/>
                </a:cubicBezTo>
                <a:cubicBezTo>
                  <a:pt x="20" y="53"/>
                  <a:pt x="20" y="54"/>
                  <a:pt x="20" y="55"/>
                </a:cubicBezTo>
                <a:cubicBezTo>
                  <a:pt x="19" y="55"/>
                  <a:pt x="19" y="55"/>
                  <a:pt x="18" y="55"/>
                </a:cubicBezTo>
                <a:cubicBezTo>
                  <a:pt x="18" y="54"/>
                  <a:pt x="18" y="53"/>
                  <a:pt x="18" y="52"/>
                </a:cubicBezTo>
                <a:close/>
                <a:moveTo>
                  <a:pt x="13" y="52"/>
                </a:moveTo>
                <a:cubicBezTo>
                  <a:pt x="16" y="52"/>
                  <a:pt x="16" y="52"/>
                  <a:pt x="16" y="52"/>
                </a:cubicBezTo>
                <a:cubicBezTo>
                  <a:pt x="16" y="55"/>
                  <a:pt x="16" y="55"/>
                  <a:pt x="16" y="55"/>
                </a:cubicBezTo>
                <a:cubicBezTo>
                  <a:pt x="13" y="55"/>
                  <a:pt x="13" y="55"/>
                  <a:pt x="13" y="55"/>
                </a:cubicBezTo>
                <a:cubicBezTo>
                  <a:pt x="13" y="52"/>
                  <a:pt x="13" y="52"/>
                  <a:pt x="13" y="52"/>
                </a:cubicBezTo>
                <a:close/>
                <a:moveTo>
                  <a:pt x="22" y="52"/>
                </a:moveTo>
                <a:cubicBezTo>
                  <a:pt x="23" y="52"/>
                  <a:pt x="24" y="52"/>
                  <a:pt x="25" y="52"/>
                </a:cubicBezTo>
                <a:cubicBezTo>
                  <a:pt x="25" y="53"/>
                  <a:pt x="25" y="54"/>
                  <a:pt x="25" y="55"/>
                </a:cubicBezTo>
                <a:cubicBezTo>
                  <a:pt x="24" y="55"/>
                  <a:pt x="23" y="55"/>
                  <a:pt x="22" y="55"/>
                </a:cubicBezTo>
                <a:cubicBezTo>
                  <a:pt x="22" y="54"/>
                  <a:pt x="22" y="53"/>
                  <a:pt x="22" y="52"/>
                </a:cubicBezTo>
                <a:close/>
                <a:moveTo>
                  <a:pt x="27" y="52"/>
                </a:moveTo>
                <a:cubicBezTo>
                  <a:pt x="27" y="52"/>
                  <a:pt x="28" y="52"/>
                  <a:pt x="29" y="52"/>
                </a:cubicBezTo>
                <a:cubicBezTo>
                  <a:pt x="29" y="53"/>
                  <a:pt x="29" y="54"/>
                  <a:pt x="29" y="55"/>
                </a:cubicBezTo>
                <a:cubicBezTo>
                  <a:pt x="28" y="55"/>
                  <a:pt x="27" y="55"/>
                  <a:pt x="27" y="55"/>
                </a:cubicBezTo>
                <a:cubicBezTo>
                  <a:pt x="27" y="54"/>
                  <a:pt x="27" y="53"/>
                  <a:pt x="27" y="52"/>
                </a:cubicBezTo>
                <a:close/>
                <a:moveTo>
                  <a:pt x="31" y="52"/>
                </a:moveTo>
                <a:cubicBezTo>
                  <a:pt x="33" y="52"/>
                  <a:pt x="33" y="52"/>
                  <a:pt x="33" y="52"/>
                </a:cubicBezTo>
                <a:cubicBezTo>
                  <a:pt x="33" y="55"/>
                  <a:pt x="33" y="55"/>
                  <a:pt x="33" y="55"/>
                </a:cubicBezTo>
                <a:cubicBezTo>
                  <a:pt x="31" y="55"/>
                  <a:pt x="31" y="55"/>
                  <a:pt x="31" y="55"/>
                </a:cubicBezTo>
                <a:cubicBezTo>
                  <a:pt x="31" y="52"/>
                  <a:pt x="31" y="52"/>
                  <a:pt x="31" y="52"/>
                </a:cubicBezTo>
                <a:close/>
                <a:moveTo>
                  <a:pt x="18" y="13"/>
                </a:moveTo>
                <a:cubicBezTo>
                  <a:pt x="19" y="13"/>
                  <a:pt x="19" y="13"/>
                  <a:pt x="20" y="13"/>
                </a:cubicBezTo>
                <a:cubicBezTo>
                  <a:pt x="20" y="14"/>
                  <a:pt x="20" y="15"/>
                  <a:pt x="20" y="16"/>
                </a:cubicBezTo>
                <a:cubicBezTo>
                  <a:pt x="19" y="16"/>
                  <a:pt x="19" y="16"/>
                  <a:pt x="18" y="16"/>
                </a:cubicBezTo>
                <a:cubicBezTo>
                  <a:pt x="18" y="15"/>
                  <a:pt x="18" y="14"/>
                  <a:pt x="18" y="13"/>
                </a:cubicBezTo>
                <a:close/>
                <a:moveTo>
                  <a:pt x="13" y="13"/>
                </a:moveTo>
                <a:cubicBezTo>
                  <a:pt x="14" y="13"/>
                  <a:pt x="15" y="13"/>
                  <a:pt x="16" y="13"/>
                </a:cubicBezTo>
                <a:cubicBezTo>
                  <a:pt x="16" y="14"/>
                  <a:pt x="16" y="15"/>
                  <a:pt x="16" y="16"/>
                </a:cubicBezTo>
                <a:cubicBezTo>
                  <a:pt x="15" y="16"/>
                  <a:pt x="14" y="16"/>
                  <a:pt x="13" y="16"/>
                </a:cubicBezTo>
                <a:cubicBezTo>
                  <a:pt x="13" y="15"/>
                  <a:pt x="13" y="14"/>
                  <a:pt x="13" y="13"/>
                </a:cubicBezTo>
                <a:close/>
                <a:moveTo>
                  <a:pt x="22" y="13"/>
                </a:moveTo>
                <a:cubicBezTo>
                  <a:pt x="23" y="13"/>
                  <a:pt x="24" y="13"/>
                  <a:pt x="25" y="13"/>
                </a:cubicBezTo>
                <a:cubicBezTo>
                  <a:pt x="25" y="14"/>
                  <a:pt x="25" y="15"/>
                  <a:pt x="25" y="16"/>
                </a:cubicBezTo>
                <a:cubicBezTo>
                  <a:pt x="24" y="16"/>
                  <a:pt x="23" y="16"/>
                  <a:pt x="22" y="16"/>
                </a:cubicBezTo>
                <a:cubicBezTo>
                  <a:pt x="22" y="15"/>
                  <a:pt x="22" y="14"/>
                  <a:pt x="22" y="13"/>
                </a:cubicBezTo>
                <a:close/>
                <a:moveTo>
                  <a:pt x="27" y="13"/>
                </a:moveTo>
                <a:cubicBezTo>
                  <a:pt x="27" y="13"/>
                  <a:pt x="28" y="13"/>
                  <a:pt x="29" y="13"/>
                </a:cubicBezTo>
                <a:cubicBezTo>
                  <a:pt x="29" y="14"/>
                  <a:pt x="29" y="15"/>
                  <a:pt x="29" y="16"/>
                </a:cubicBezTo>
                <a:cubicBezTo>
                  <a:pt x="28" y="16"/>
                  <a:pt x="27" y="16"/>
                  <a:pt x="27" y="16"/>
                </a:cubicBezTo>
                <a:cubicBezTo>
                  <a:pt x="27" y="15"/>
                  <a:pt x="27" y="14"/>
                  <a:pt x="27" y="13"/>
                </a:cubicBezTo>
                <a:close/>
                <a:moveTo>
                  <a:pt x="31" y="13"/>
                </a:moveTo>
                <a:cubicBezTo>
                  <a:pt x="32" y="13"/>
                  <a:pt x="33" y="13"/>
                  <a:pt x="33" y="13"/>
                </a:cubicBezTo>
                <a:cubicBezTo>
                  <a:pt x="33" y="14"/>
                  <a:pt x="33" y="15"/>
                  <a:pt x="33" y="16"/>
                </a:cubicBezTo>
                <a:cubicBezTo>
                  <a:pt x="33" y="16"/>
                  <a:pt x="32" y="16"/>
                  <a:pt x="31" y="16"/>
                </a:cubicBezTo>
                <a:cubicBezTo>
                  <a:pt x="31" y="15"/>
                  <a:pt x="31" y="14"/>
                  <a:pt x="31" y="13"/>
                </a:cubicBezTo>
                <a:close/>
                <a:moveTo>
                  <a:pt x="18" y="21"/>
                </a:moveTo>
                <a:cubicBezTo>
                  <a:pt x="19" y="21"/>
                  <a:pt x="19" y="21"/>
                  <a:pt x="20" y="21"/>
                </a:cubicBezTo>
                <a:cubicBezTo>
                  <a:pt x="20" y="22"/>
                  <a:pt x="20" y="23"/>
                  <a:pt x="20" y="24"/>
                </a:cubicBezTo>
                <a:cubicBezTo>
                  <a:pt x="19" y="24"/>
                  <a:pt x="19" y="24"/>
                  <a:pt x="18" y="24"/>
                </a:cubicBezTo>
                <a:cubicBezTo>
                  <a:pt x="18" y="23"/>
                  <a:pt x="18" y="22"/>
                  <a:pt x="18" y="21"/>
                </a:cubicBezTo>
                <a:close/>
                <a:moveTo>
                  <a:pt x="13" y="21"/>
                </a:moveTo>
                <a:cubicBezTo>
                  <a:pt x="14" y="21"/>
                  <a:pt x="15" y="21"/>
                  <a:pt x="16" y="21"/>
                </a:cubicBezTo>
                <a:cubicBezTo>
                  <a:pt x="16" y="22"/>
                  <a:pt x="16" y="23"/>
                  <a:pt x="16" y="24"/>
                </a:cubicBezTo>
                <a:cubicBezTo>
                  <a:pt x="15" y="24"/>
                  <a:pt x="14" y="24"/>
                  <a:pt x="13" y="24"/>
                </a:cubicBezTo>
                <a:cubicBezTo>
                  <a:pt x="13" y="23"/>
                  <a:pt x="13" y="22"/>
                  <a:pt x="13" y="21"/>
                </a:cubicBezTo>
                <a:close/>
                <a:moveTo>
                  <a:pt x="22" y="21"/>
                </a:moveTo>
                <a:cubicBezTo>
                  <a:pt x="23" y="21"/>
                  <a:pt x="24" y="21"/>
                  <a:pt x="25" y="21"/>
                </a:cubicBezTo>
                <a:cubicBezTo>
                  <a:pt x="25" y="22"/>
                  <a:pt x="25" y="23"/>
                  <a:pt x="25" y="24"/>
                </a:cubicBezTo>
                <a:cubicBezTo>
                  <a:pt x="24" y="24"/>
                  <a:pt x="23" y="24"/>
                  <a:pt x="22" y="24"/>
                </a:cubicBezTo>
                <a:cubicBezTo>
                  <a:pt x="22" y="23"/>
                  <a:pt x="22" y="22"/>
                  <a:pt x="22" y="21"/>
                </a:cubicBezTo>
                <a:close/>
                <a:moveTo>
                  <a:pt x="27" y="21"/>
                </a:moveTo>
                <a:cubicBezTo>
                  <a:pt x="27" y="21"/>
                  <a:pt x="28" y="21"/>
                  <a:pt x="29" y="21"/>
                </a:cubicBezTo>
                <a:cubicBezTo>
                  <a:pt x="29" y="22"/>
                  <a:pt x="29" y="23"/>
                  <a:pt x="29" y="24"/>
                </a:cubicBezTo>
                <a:cubicBezTo>
                  <a:pt x="28" y="24"/>
                  <a:pt x="27" y="24"/>
                  <a:pt x="27" y="24"/>
                </a:cubicBezTo>
                <a:cubicBezTo>
                  <a:pt x="27" y="23"/>
                  <a:pt x="27" y="22"/>
                  <a:pt x="27" y="21"/>
                </a:cubicBezTo>
                <a:close/>
                <a:moveTo>
                  <a:pt x="31" y="21"/>
                </a:moveTo>
                <a:cubicBezTo>
                  <a:pt x="32" y="21"/>
                  <a:pt x="33" y="21"/>
                  <a:pt x="33" y="21"/>
                </a:cubicBezTo>
                <a:cubicBezTo>
                  <a:pt x="33" y="22"/>
                  <a:pt x="33" y="23"/>
                  <a:pt x="33" y="24"/>
                </a:cubicBezTo>
                <a:cubicBezTo>
                  <a:pt x="33" y="24"/>
                  <a:pt x="32" y="24"/>
                  <a:pt x="31" y="24"/>
                </a:cubicBezTo>
                <a:cubicBezTo>
                  <a:pt x="31" y="23"/>
                  <a:pt x="31" y="22"/>
                  <a:pt x="31" y="21"/>
                </a:cubicBezTo>
                <a:close/>
                <a:moveTo>
                  <a:pt x="18" y="28"/>
                </a:moveTo>
                <a:cubicBezTo>
                  <a:pt x="19" y="28"/>
                  <a:pt x="19" y="28"/>
                  <a:pt x="20" y="28"/>
                </a:cubicBezTo>
                <a:cubicBezTo>
                  <a:pt x="20" y="29"/>
                  <a:pt x="20" y="31"/>
                  <a:pt x="20" y="32"/>
                </a:cubicBezTo>
                <a:cubicBezTo>
                  <a:pt x="19" y="32"/>
                  <a:pt x="19" y="32"/>
                  <a:pt x="18" y="32"/>
                </a:cubicBezTo>
                <a:cubicBezTo>
                  <a:pt x="18" y="31"/>
                  <a:pt x="18" y="29"/>
                  <a:pt x="18" y="28"/>
                </a:cubicBezTo>
                <a:close/>
                <a:moveTo>
                  <a:pt x="13" y="28"/>
                </a:moveTo>
                <a:cubicBezTo>
                  <a:pt x="14" y="28"/>
                  <a:pt x="15" y="28"/>
                  <a:pt x="16" y="28"/>
                </a:cubicBezTo>
                <a:cubicBezTo>
                  <a:pt x="16" y="29"/>
                  <a:pt x="16" y="31"/>
                  <a:pt x="16" y="32"/>
                </a:cubicBezTo>
                <a:cubicBezTo>
                  <a:pt x="15" y="32"/>
                  <a:pt x="14" y="32"/>
                  <a:pt x="13" y="32"/>
                </a:cubicBezTo>
                <a:cubicBezTo>
                  <a:pt x="13" y="31"/>
                  <a:pt x="13" y="29"/>
                  <a:pt x="13" y="28"/>
                </a:cubicBezTo>
                <a:close/>
                <a:moveTo>
                  <a:pt x="22" y="28"/>
                </a:moveTo>
                <a:cubicBezTo>
                  <a:pt x="23" y="28"/>
                  <a:pt x="24" y="28"/>
                  <a:pt x="25" y="28"/>
                </a:cubicBezTo>
                <a:cubicBezTo>
                  <a:pt x="25" y="29"/>
                  <a:pt x="25" y="31"/>
                  <a:pt x="25" y="32"/>
                </a:cubicBezTo>
                <a:cubicBezTo>
                  <a:pt x="24" y="32"/>
                  <a:pt x="23" y="32"/>
                  <a:pt x="22" y="32"/>
                </a:cubicBezTo>
                <a:cubicBezTo>
                  <a:pt x="22" y="31"/>
                  <a:pt x="22" y="29"/>
                  <a:pt x="22" y="28"/>
                </a:cubicBezTo>
                <a:close/>
                <a:moveTo>
                  <a:pt x="27" y="28"/>
                </a:moveTo>
                <a:cubicBezTo>
                  <a:pt x="27" y="28"/>
                  <a:pt x="28" y="28"/>
                  <a:pt x="29" y="28"/>
                </a:cubicBezTo>
                <a:cubicBezTo>
                  <a:pt x="29" y="29"/>
                  <a:pt x="29" y="31"/>
                  <a:pt x="29" y="32"/>
                </a:cubicBezTo>
                <a:cubicBezTo>
                  <a:pt x="28" y="32"/>
                  <a:pt x="27" y="32"/>
                  <a:pt x="27" y="32"/>
                </a:cubicBezTo>
                <a:cubicBezTo>
                  <a:pt x="27" y="31"/>
                  <a:pt x="27" y="29"/>
                  <a:pt x="27" y="28"/>
                </a:cubicBezTo>
                <a:close/>
                <a:moveTo>
                  <a:pt x="31" y="28"/>
                </a:moveTo>
                <a:cubicBezTo>
                  <a:pt x="32" y="28"/>
                  <a:pt x="33" y="28"/>
                  <a:pt x="33" y="28"/>
                </a:cubicBezTo>
                <a:cubicBezTo>
                  <a:pt x="33" y="29"/>
                  <a:pt x="33" y="31"/>
                  <a:pt x="33" y="32"/>
                </a:cubicBezTo>
                <a:cubicBezTo>
                  <a:pt x="33" y="32"/>
                  <a:pt x="32" y="32"/>
                  <a:pt x="31" y="32"/>
                </a:cubicBezTo>
                <a:cubicBezTo>
                  <a:pt x="31" y="31"/>
                  <a:pt x="31" y="29"/>
                  <a:pt x="31" y="28"/>
                </a:cubicBezTo>
                <a:close/>
                <a:moveTo>
                  <a:pt x="18" y="36"/>
                </a:moveTo>
                <a:cubicBezTo>
                  <a:pt x="19" y="36"/>
                  <a:pt x="19" y="36"/>
                  <a:pt x="20" y="36"/>
                </a:cubicBezTo>
                <a:cubicBezTo>
                  <a:pt x="20" y="37"/>
                  <a:pt x="20" y="38"/>
                  <a:pt x="20" y="39"/>
                </a:cubicBezTo>
                <a:cubicBezTo>
                  <a:pt x="19" y="39"/>
                  <a:pt x="19" y="39"/>
                  <a:pt x="18" y="39"/>
                </a:cubicBezTo>
                <a:cubicBezTo>
                  <a:pt x="18" y="38"/>
                  <a:pt x="18" y="37"/>
                  <a:pt x="18" y="36"/>
                </a:cubicBezTo>
                <a:close/>
                <a:moveTo>
                  <a:pt x="13" y="36"/>
                </a:moveTo>
                <a:cubicBezTo>
                  <a:pt x="14" y="36"/>
                  <a:pt x="15" y="36"/>
                  <a:pt x="16" y="36"/>
                </a:cubicBezTo>
                <a:cubicBezTo>
                  <a:pt x="16" y="37"/>
                  <a:pt x="16" y="38"/>
                  <a:pt x="16" y="39"/>
                </a:cubicBezTo>
                <a:cubicBezTo>
                  <a:pt x="15" y="39"/>
                  <a:pt x="14" y="39"/>
                  <a:pt x="13" y="39"/>
                </a:cubicBezTo>
                <a:cubicBezTo>
                  <a:pt x="13" y="38"/>
                  <a:pt x="13" y="37"/>
                  <a:pt x="13" y="36"/>
                </a:cubicBezTo>
                <a:close/>
                <a:moveTo>
                  <a:pt x="22" y="36"/>
                </a:moveTo>
                <a:cubicBezTo>
                  <a:pt x="23" y="36"/>
                  <a:pt x="24" y="36"/>
                  <a:pt x="25" y="36"/>
                </a:cubicBezTo>
                <a:cubicBezTo>
                  <a:pt x="25" y="37"/>
                  <a:pt x="25" y="38"/>
                  <a:pt x="25" y="39"/>
                </a:cubicBezTo>
                <a:cubicBezTo>
                  <a:pt x="24" y="39"/>
                  <a:pt x="23" y="39"/>
                  <a:pt x="22" y="39"/>
                </a:cubicBezTo>
                <a:cubicBezTo>
                  <a:pt x="22" y="38"/>
                  <a:pt x="22" y="37"/>
                  <a:pt x="22" y="36"/>
                </a:cubicBezTo>
                <a:close/>
                <a:moveTo>
                  <a:pt x="27" y="36"/>
                </a:moveTo>
                <a:cubicBezTo>
                  <a:pt x="27" y="36"/>
                  <a:pt x="28" y="36"/>
                  <a:pt x="29" y="36"/>
                </a:cubicBezTo>
                <a:cubicBezTo>
                  <a:pt x="29" y="37"/>
                  <a:pt x="29" y="38"/>
                  <a:pt x="29" y="39"/>
                </a:cubicBezTo>
                <a:cubicBezTo>
                  <a:pt x="28" y="39"/>
                  <a:pt x="27" y="39"/>
                  <a:pt x="27" y="39"/>
                </a:cubicBezTo>
                <a:cubicBezTo>
                  <a:pt x="27" y="38"/>
                  <a:pt x="27" y="37"/>
                  <a:pt x="27" y="36"/>
                </a:cubicBezTo>
                <a:close/>
                <a:moveTo>
                  <a:pt x="31" y="36"/>
                </a:moveTo>
                <a:cubicBezTo>
                  <a:pt x="32" y="36"/>
                  <a:pt x="33" y="36"/>
                  <a:pt x="33" y="36"/>
                </a:cubicBezTo>
                <a:cubicBezTo>
                  <a:pt x="33" y="37"/>
                  <a:pt x="33" y="38"/>
                  <a:pt x="33" y="39"/>
                </a:cubicBezTo>
                <a:cubicBezTo>
                  <a:pt x="33" y="39"/>
                  <a:pt x="32" y="39"/>
                  <a:pt x="31" y="39"/>
                </a:cubicBezTo>
                <a:cubicBezTo>
                  <a:pt x="31" y="38"/>
                  <a:pt x="31" y="37"/>
                  <a:pt x="31" y="36"/>
                </a:cubicBezTo>
                <a:close/>
                <a:moveTo>
                  <a:pt x="18" y="44"/>
                </a:moveTo>
                <a:cubicBezTo>
                  <a:pt x="19" y="44"/>
                  <a:pt x="19" y="44"/>
                  <a:pt x="20" y="44"/>
                </a:cubicBezTo>
                <a:cubicBezTo>
                  <a:pt x="20" y="45"/>
                  <a:pt x="20" y="46"/>
                  <a:pt x="20" y="47"/>
                </a:cubicBezTo>
                <a:cubicBezTo>
                  <a:pt x="19" y="47"/>
                  <a:pt x="19" y="47"/>
                  <a:pt x="18" y="47"/>
                </a:cubicBezTo>
                <a:cubicBezTo>
                  <a:pt x="18" y="46"/>
                  <a:pt x="18" y="45"/>
                  <a:pt x="18" y="44"/>
                </a:cubicBezTo>
                <a:close/>
                <a:moveTo>
                  <a:pt x="13" y="44"/>
                </a:moveTo>
                <a:cubicBezTo>
                  <a:pt x="14" y="44"/>
                  <a:pt x="15" y="44"/>
                  <a:pt x="16" y="44"/>
                </a:cubicBezTo>
                <a:cubicBezTo>
                  <a:pt x="16" y="45"/>
                  <a:pt x="16" y="46"/>
                  <a:pt x="16" y="47"/>
                </a:cubicBezTo>
                <a:cubicBezTo>
                  <a:pt x="15" y="47"/>
                  <a:pt x="14" y="47"/>
                  <a:pt x="13" y="47"/>
                </a:cubicBezTo>
                <a:cubicBezTo>
                  <a:pt x="13" y="46"/>
                  <a:pt x="13" y="45"/>
                  <a:pt x="13" y="44"/>
                </a:cubicBezTo>
                <a:close/>
                <a:moveTo>
                  <a:pt x="22" y="44"/>
                </a:moveTo>
                <a:cubicBezTo>
                  <a:pt x="23" y="44"/>
                  <a:pt x="24" y="44"/>
                  <a:pt x="25" y="44"/>
                </a:cubicBezTo>
                <a:cubicBezTo>
                  <a:pt x="25" y="45"/>
                  <a:pt x="25" y="46"/>
                  <a:pt x="25" y="47"/>
                </a:cubicBezTo>
                <a:cubicBezTo>
                  <a:pt x="24" y="47"/>
                  <a:pt x="23" y="47"/>
                  <a:pt x="22" y="47"/>
                </a:cubicBezTo>
                <a:cubicBezTo>
                  <a:pt x="22" y="46"/>
                  <a:pt x="22" y="45"/>
                  <a:pt x="22" y="44"/>
                </a:cubicBezTo>
                <a:close/>
                <a:moveTo>
                  <a:pt x="27" y="44"/>
                </a:moveTo>
                <a:cubicBezTo>
                  <a:pt x="27" y="44"/>
                  <a:pt x="28" y="44"/>
                  <a:pt x="29" y="44"/>
                </a:cubicBezTo>
                <a:cubicBezTo>
                  <a:pt x="29" y="45"/>
                  <a:pt x="29" y="46"/>
                  <a:pt x="29" y="47"/>
                </a:cubicBezTo>
                <a:cubicBezTo>
                  <a:pt x="28" y="47"/>
                  <a:pt x="27" y="47"/>
                  <a:pt x="27" y="47"/>
                </a:cubicBezTo>
                <a:cubicBezTo>
                  <a:pt x="27" y="46"/>
                  <a:pt x="27" y="45"/>
                  <a:pt x="27" y="44"/>
                </a:cubicBezTo>
                <a:close/>
                <a:moveTo>
                  <a:pt x="31" y="44"/>
                </a:moveTo>
                <a:cubicBezTo>
                  <a:pt x="32" y="44"/>
                  <a:pt x="33" y="44"/>
                  <a:pt x="33" y="44"/>
                </a:cubicBezTo>
                <a:cubicBezTo>
                  <a:pt x="33" y="45"/>
                  <a:pt x="33" y="46"/>
                  <a:pt x="33" y="47"/>
                </a:cubicBezTo>
                <a:cubicBezTo>
                  <a:pt x="33" y="47"/>
                  <a:pt x="32" y="47"/>
                  <a:pt x="31" y="47"/>
                </a:cubicBezTo>
                <a:cubicBezTo>
                  <a:pt x="31" y="46"/>
                  <a:pt x="31" y="45"/>
                  <a:pt x="31" y="44"/>
                </a:cubicBezTo>
                <a:close/>
                <a:moveTo>
                  <a:pt x="18" y="5"/>
                </a:moveTo>
                <a:cubicBezTo>
                  <a:pt x="19" y="5"/>
                  <a:pt x="19" y="5"/>
                  <a:pt x="20" y="5"/>
                </a:cubicBezTo>
                <a:cubicBezTo>
                  <a:pt x="20" y="6"/>
                  <a:pt x="20" y="7"/>
                  <a:pt x="20" y="8"/>
                </a:cubicBezTo>
                <a:cubicBezTo>
                  <a:pt x="19" y="8"/>
                  <a:pt x="19" y="8"/>
                  <a:pt x="18" y="8"/>
                </a:cubicBezTo>
                <a:cubicBezTo>
                  <a:pt x="18" y="7"/>
                  <a:pt x="18" y="6"/>
                  <a:pt x="18" y="5"/>
                </a:cubicBezTo>
                <a:close/>
                <a:moveTo>
                  <a:pt x="13" y="5"/>
                </a:moveTo>
                <a:cubicBezTo>
                  <a:pt x="16" y="5"/>
                  <a:pt x="16" y="5"/>
                  <a:pt x="16" y="5"/>
                </a:cubicBezTo>
                <a:cubicBezTo>
                  <a:pt x="16" y="8"/>
                  <a:pt x="16" y="8"/>
                  <a:pt x="16" y="8"/>
                </a:cubicBezTo>
                <a:cubicBezTo>
                  <a:pt x="13" y="8"/>
                  <a:pt x="13" y="8"/>
                  <a:pt x="13" y="8"/>
                </a:cubicBezTo>
                <a:cubicBezTo>
                  <a:pt x="13" y="5"/>
                  <a:pt x="13" y="5"/>
                  <a:pt x="13" y="5"/>
                </a:cubicBezTo>
                <a:close/>
                <a:moveTo>
                  <a:pt x="22" y="5"/>
                </a:moveTo>
                <a:cubicBezTo>
                  <a:pt x="23" y="5"/>
                  <a:pt x="24" y="5"/>
                  <a:pt x="25" y="5"/>
                </a:cubicBezTo>
                <a:cubicBezTo>
                  <a:pt x="25" y="6"/>
                  <a:pt x="25" y="7"/>
                  <a:pt x="25" y="8"/>
                </a:cubicBezTo>
                <a:cubicBezTo>
                  <a:pt x="24" y="8"/>
                  <a:pt x="23" y="8"/>
                  <a:pt x="22" y="8"/>
                </a:cubicBezTo>
                <a:cubicBezTo>
                  <a:pt x="22" y="7"/>
                  <a:pt x="22" y="6"/>
                  <a:pt x="22" y="5"/>
                </a:cubicBezTo>
                <a:close/>
                <a:moveTo>
                  <a:pt x="27" y="5"/>
                </a:moveTo>
                <a:cubicBezTo>
                  <a:pt x="27" y="5"/>
                  <a:pt x="28" y="5"/>
                  <a:pt x="29" y="5"/>
                </a:cubicBezTo>
                <a:cubicBezTo>
                  <a:pt x="29" y="6"/>
                  <a:pt x="29" y="7"/>
                  <a:pt x="29" y="8"/>
                </a:cubicBezTo>
                <a:cubicBezTo>
                  <a:pt x="28" y="8"/>
                  <a:pt x="27" y="8"/>
                  <a:pt x="27" y="8"/>
                </a:cubicBezTo>
                <a:cubicBezTo>
                  <a:pt x="27" y="7"/>
                  <a:pt x="27" y="6"/>
                  <a:pt x="27" y="5"/>
                </a:cubicBezTo>
                <a:close/>
                <a:moveTo>
                  <a:pt x="31" y="5"/>
                </a:moveTo>
                <a:cubicBezTo>
                  <a:pt x="33" y="5"/>
                  <a:pt x="33" y="5"/>
                  <a:pt x="33" y="5"/>
                </a:cubicBezTo>
                <a:cubicBezTo>
                  <a:pt x="33" y="8"/>
                  <a:pt x="33" y="8"/>
                  <a:pt x="33" y="8"/>
                </a:cubicBezTo>
                <a:cubicBezTo>
                  <a:pt x="31" y="8"/>
                  <a:pt x="31" y="8"/>
                  <a:pt x="31" y="8"/>
                </a:cubicBezTo>
                <a:cubicBezTo>
                  <a:pt x="31" y="5"/>
                  <a:pt x="31" y="5"/>
                  <a:pt x="31" y="5"/>
                </a:cubicBezTo>
                <a:close/>
                <a:moveTo>
                  <a:pt x="42" y="27"/>
                </a:moveTo>
                <a:cubicBezTo>
                  <a:pt x="64" y="27"/>
                  <a:pt x="64" y="27"/>
                  <a:pt x="64" y="27"/>
                </a:cubicBezTo>
                <a:cubicBezTo>
                  <a:pt x="64" y="30"/>
                  <a:pt x="64" y="30"/>
                  <a:pt x="64" y="30"/>
                </a:cubicBezTo>
                <a:cubicBezTo>
                  <a:pt x="42" y="30"/>
                  <a:pt x="42" y="30"/>
                  <a:pt x="42" y="30"/>
                </a:cubicBezTo>
                <a:cubicBezTo>
                  <a:pt x="42" y="27"/>
                  <a:pt x="42" y="27"/>
                  <a:pt x="42" y="27"/>
                </a:cubicBezTo>
                <a:close/>
                <a:moveTo>
                  <a:pt x="42" y="39"/>
                </a:moveTo>
                <a:cubicBezTo>
                  <a:pt x="50" y="39"/>
                  <a:pt x="57" y="39"/>
                  <a:pt x="64" y="39"/>
                </a:cubicBezTo>
                <a:cubicBezTo>
                  <a:pt x="64" y="40"/>
                  <a:pt x="64" y="41"/>
                  <a:pt x="64" y="42"/>
                </a:cubicBezTo>
                <a:cubicBezTo>
                  <a:pt x="57" y="42"/>
                  <a:pt x="50" y="42"/>
                  <a:pt x="42" y="42"/>
                </a:cubicBezTo>
                <a:cubicBezTo>
                  <a:pt x="42" y="41"/>
                  <a:pt x="42" y="40"/>
                  <a:pt x="42" y="39"/>
                </a:cubicBezTo>
                <a:close/>
                <a:moveTo>
                  <a:pt x="42" y="46"/>
                </a:moveTo>
                <a:cubicBezTo>
                  <a:pt x="50" y="46"/>
                  <a:pt x="57" y="46"/>
                  <a:pt x="64" y="46"/>
                </a:cubicBezTo>
                <a:cubicBezTo>
                  <a:pt x="64" y="47"/>
                  <a:pt x="64" y="48"/>
                  <a:pt x="64" y="49"/>
                </a:cubicBezTo>
                <a:cubicBezTo>
                  <a:pt x="57" y="49"/>
                  <a:pt x="50" y="49"/>
                  <a:pt x="42" y="49"/>
                </a:cubicBezTo>
                <a:cubicBezTo>
                  <a:pt x="42" y="48"/>
                  <a:pt x="42" y="47"/>
                  <a:pt x="42" y="46"/>
                </a:cubicBezTo>
                <a:close/>
                <a:moveTo>
                  <a:pt x="42" y="52"/>
                </a:moveTo>
                <a:cubicBezTo>
                  <a:pt x="64" y="52"/>
                  <a:pt x="64" y="52"/>
                  <a:pt x="64" y="52"/>
                </a:cubicBezTo>
                <a:cubicBezTo>
                  <a:pt x="64" y="55"/>
                  <a:pt x="64" y="55"/>
                  <a:pt x="64" y="55"/>
                </a:cubicBezTo>
                <a:cubicBezTo>
                  <a:pt x="42" y="55"/>
                  <a:pt x="42" y="55"/>
                  <a:pt x="42" y="55"/>
                </a:cubicBezTo>
                <a:lnTo>
                  <a:pt x="42" y="5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3" name="Freeform 342"/>
          <p:cNvSpPr>
            <a:spLocks noEditPoints="1"/>
          </p:cNvSpPr>
          <p:nvPr/>
        </p:nvSpPr>
        <p:spPr bwMode="auto">
          <a:xfrm>
            <a:off x="1966327" y="3252201"/>
            <a:ext cx="344867" cy="342685"/>
          </a:xfrm>
          <a:custGeom>
            <a:avLst/>
            <a:gdLst>
              <a:gd name="T0" fmla="*/ 134 w 158"/>
              <a:gd name="T1" fmla="*/ 98 h 157"/>
              <a:gd name="T2" fmla="*/ 134 w 158"/>
              <a:gd name="T3" fmla="*/ 147 h 157"/>
              <a:gd name="T4" fmla="*/ 134 w 158"/>
              <a:gd name="T5" fmla="*/ 157 h 157"/>
              <a:gd name="T6" fmla="*/ 125 w 158"/>
              <a:gd name="T7" fmla="*/ 157 h 157"/>
              <a:gd name="T8" fmla="*/ 30 w 158"/>
              <a:gd name="T9" fmla="*/ 157 h 157"/>
              <a:gd name="T10" fmla="*/ 21 w 158"/>
              <a:gd name="T11" fmla="*/ 157 h 157"/>
              <a:gd name="T12" fmla="*/ 21 w 158"/>
              <a:gd name="T13" fmla="*/ 147 h 157"/>
              <a:gd name="T14" fmla="*/ 21 w 158"/>
              <a:gd name="T15" fmla="*/ 98 h 157"/>
              <a:gd name="T16" fmla="*/ 4 w 158"/>
              <a:gd name="T17" fmla="*/ 98 h 157"/>
              <a:gd name="T18" fmla="*/ 0 w 158"/>
              <a:gd name="T19" fmla="*/ 81 h 157"/>
              <a:gd name="T20" fmla="*/ 23 w 158"/>
              <a:gd name="T21" fmla="*/ 55 h 157"/>
              <a:gd name="T22" fmla="*/ 23 w 158"/>
              <a:gd name="T23" fmla="*/ 41 h 157"/>
              <a:gd name="T24" fmla="*/ 21 w 158"/>
              <a:gd name="T25" fmla="*/ 41 h 157"/>
              <a:gd name="T26" fmla="*/ 21 w 158"/>
              <a:gd name="T27" fmla="*/ 31 h 157"/>
              <a:gd name="T28" fmla="*/ 21 w 158"/>
              <a:gd name="T29" fmla="*/ 22 h 157"/>
              <a:gd name="T30" fmla="*/ 21 w 158"/>
              <a:gd name="T31" fmla="*/ 12 h 157"/>
              <a:gd name="T32" fmla="*/ 30 w 158"/>
              <a:gd name="T33" fmla="*/ 12 h 157"/>
              <a:gd name="T34" fmla="*/ 54 w 158"/>
              <a:gd name="T35" fmla="*/ 12 h 157"/>
              <a:gd name="T36" fmla="*/ 63 w 158"/>
              <a:gd name="T37" fmla="*/ 12 h 157"/>
              <a:gd name="T38" fmla="*/ 63 w 158"/>
              <a:gd name="T39" fmla="*/ 15 h 157"/>
              <a:gd name="T40" fmla="*/ 71 w 158"/>
              <a:gd name="T41" fmla="*/ 5 h 157"/>
              <a:gd name="T42" fmla="*/ 78 w 158"/>
              <a:gd name="T43" fmla="*/ 0 h 157"/>
              <a:gd name="T44" fmla="*/ 85 w 158"/>
              <a:gd name="T45" fmla="*/ 5 h 157"/>
              <a:gd name="T46" fmla="*/ 158 w 158"/>
              <a:gd name="T47" fmla="*/ 81 h 157"/>
              <a:gd name="T48" fmla="*/ 151 w 158"/>
              <a:gd name="T49" fmla="*/ 98 h 157"/>
              <a:gd name="T50" fmla="*/ 134 w 158"/>
              <a:gd name="T51" fmla="*/ 98 h 157"/>
              <a:gd name="T52" fmla="*/ 134 w 158"/>
              <a:gd name="T53" fmla="*/ 98 h 157"/>
              <a:gd name="T54" fmla="*/ 115 w 158"/>
              <a:gd name="T55" fmla="*/ 140 h 157"/>
              <a:gd name="T56" fmla="*/ 115 w 158"/>
              <a:gd name="T57" fmla="*/ 88 h 157"/>
              <a:gd name="T58" fmla="*/ 115 w 158"/>
              <a:gd name="T59" fmla="*/ 79 h 157"/>
              <a:gd name="T60" fmla="*/ 125 w 158"/>
              <a:gd name="T61" fmla="*/ 79 h 157"/>
              <a:gd name="T62" fmla="*/ 127 w 158"/>
              <a:gd name="T63" fmla="*/ 79 h 157"/>
              <a:gd name="T64" fmla="*/ 78 w 158"/>
              <a:gd name="T65" fmla="*/ 27 h 157"/>
              <a:gd name="T66" fmla="*/ 56 w 158"/>
              <a:gd name="T67" fmla="*/ 48 h 157"/>
              <a:gd name="T68" fmla="*/ 42 w 158"/>
              <a:gd name="T69" fmla="*/ 62 h 157"/>
              <a:gd name="T70" fmla="*/ 42 w 158"/>
              <a:gd name="T71" fmla="*/ 62 h 157"/>
              <a:gd name="T72" fmla="*/ 40 w 158"/>
              <a:gd name="T73" fmla="*/ 64 h 157"/>
              <a:gd name="T74" fmla="*/ 28 w 158"/>
              <a:gd name="T75" fmla="*/ 79 h 157"/>
              <a:gd name="T76" fmla="*/ 30 w 158"/>
              <a:gd name="T77" fmla="*/ 79 h 157"/>
              <a:gd name="T78" fmla="*/ 40 w 158"/>
              <a:gd name="T79" fmla="*/ 79 h 157"/>
              <a:gd name="T80" fmla="*/ 40 w 158"/>
              <a:gd name="T81" fmla="*/ 88 h 157"/>
              <a:gd name="T82" fmla="*/ 40 w 158"/>
              <a:gd name="T83" fmla="*/ 140 h 157"/>
              <a:gd name="T84" fmla="*/ 115 w 158"/>
              <a:gd name="T85" fmla="*/ 140 h 157"/>
              <a:gd name="T86" fmla="*/ 115 w 158"/>
              <a:gd name="T87" fmla="*/ 140 h 157"/>
              <a:gd name="T88" fmla="*/ 82 w 158"/>
              <a:gd name="T89" fmla="*/ 114 h 157"/>
              <a:gd name="T90" fmla="*/ 82 w 158"/>
              <a:gd name="T91" fmla="*/ 98 h 157"/>
              <a:gd name="T92" fmla="*/ 73 w 158"/>
              <a:gd name="T93" fmla="*/ 98 h 157"/>
              <a:gd name="T94" fmla="*/ 73 w 158"/>
              <a:gd name="T95" fmla="*/ 114 h 157"/>
              <a:gd name="T96" fmla="*/ 82 w 158"/>
              <a:gd name="T97" fmla="*/ 114 h 157"/>
              <a:gd name="T98" fmla="*/ 82 w 158"/>
              <a:gd name="T99" fmla="*/ 114 h 157"/>
              <a:gd name="T100" fmla="*/ 101 w 158"/>
              <a:gd name="T101" fmla="*/ 91 h 157"/>
              <a:gd name="T102" fmla="*/ 101 w 158"/>
              <a:gd name="T103" fmla="*/ 81 h 157"/>
              <a:gd name="T104" fmla="*/ 92 w 158"/>
              <a:gd name="T105" fmla="*/ 81 h 157"/>
              <a:gd name="T106" fmla="*/ 63 w 158"/>
              <a:gd name="T107" fmla="*/ 81 h 157"/>
              <a:gd name="T108" fmla="*/ 54 w 158"/>
              <a:gd name="T109" fmla="*/ 81 h 157"/>
              <a:gd name="T110" fmla="*/ 54 w 158"/>
              <a:gd name="T111" fmla="*/ 91 h 157"/>
              <a:gd name="T112" fmla="*/ 54 w 158"/>
              <a:gd name="T113" fmla="*/ 124 h 157"/>
              <a:gd name="T114" fmla="*/ 54 w 158"/>
              <a:gd name="T115" fmla="*/ 133 h 157"/>
              <a:gd name="T116" fmla="*/ 63 w 158"/>
              <a:gd name="T117" fmla="*/ 133 h 157"/>
              <a:gd name="T118" fmla="*/ 92 w 158"/>
              <a:gd name="T119" fmla="*/ 133 h 157"/>
              <a:gd name="T120" fmla="*/ 101 w 158"/>
              <a:gd name="T121" fmla="*/ 133 h 157"/>
              <a:gd name="T122" fmla="*/ 101 w 158"/>
              <a:gd name="T123" fmla="*/ 124 h 157"/>
              <a:gd name="T124" fmla="*/ 101 w 158"/>
              <a:gd name="T125" fmla="*/ 9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 h="157">
                <a:moveTo>
                  <a:pt x="134" y="98"/>
                </a:moveTo>
                <a:lnTo>
                  <a:pt x="134" y="147"/>
                </a:lnTo>
                <a:lnTo>
                  <a:pt x="134" y="157"/>
                </a:lnTo>
                <a:lnTo>
                  <a:pt x="125" y="157"/>
                </a:lnTo>
                <a:lnTo>
                  <a:pt x="30" y="157"/>
                </a:lnTo>
                <a:lnTo>
                  <a:pt x="21" y="157"/>
                </a:lnTo>
                <a:lnTo>
                  <a:pt x="21" y="147"/>
                </a:lnTo>
                <a:lnTo>
                  <a:pt x="21" y="98"/>
                </a:lnTo>
                <a:lnTo>
                  <a:pt x="4" y="98"/>
                </a:lnTo>
                <a:lnTo>
                  <a:pt x="0" y="81"/>
                </a:lnTo>
                <a:lnTo>
                  <a:pt x="23" y="55"/>
                </a:lnTo>
                <a:lnTo>
                  <a:pt x="23" y="41"/>
                </a:lnTo>
                <a:lnTo>
                  <a:pt x="21" y="41"/>
                </a:lnTo>
                <a:lnTo>
                  <a:pt x="21" y="31"/>
                </a:lnTo>
                <a:lnTo>
                  <a:pt x="21" y="22"/>
                </a:lnTo>
                <a:lnTo>
                  <a:pt x="21" y="12"/>
                </a:lnTo>
                <a:lnTo>
                  <a:pt x="30" y="12"/>
                </a:lnTo>
                <a:lnTo>
                  <a:pt x="54" y="12"/>
                </a:lnTo>
                <a:lnTo>
                  <a:pt x="63" y="12"/>
                </a:lnTo>
                <a:lnTo>
                  <a:pt x="63" y="15"/>
                </a:lnTo>
                <a:lnTo>
                  <a:pt x="71" y="5"/>
                </a:lnTo>
                <a:lnTo>
                  <a:pt x="78" y="0"/>
                </a:lnTo>
                <a:lnTo>
                  <a:pt x="85" y="5"/>
                </a:lnTo>
                <a:lnTo>
                  <a:pt x="158" y="81"/>
                </a:lnTo>
                <a:lnTo>
                  <a:pt x="151" y="98"/>
                </a:lnTo>
                <a:lnTo>
                  <a:pt x="134" y="98"/>
                </a:lnTo>
                <a:lnTo>
                  <a:pt x="134" y="98"/>
                </a:lnTo>
                <a:close/>
                <a:moveTo>
                  <a:pt x="115" y="140"/>
                </a:moveTo>
                <a:lnTo>
                  <a:pt x="115" y="88"/>
                </a:lnTo>
                <a:lnTo>
                  <a:pt x="115" y="79"/>
                </a:lnTo>
                <a:lnTo>
                  <a:pt x="125" y="79"/>
                </a:lnTo>
                <a:lnTo>
                  <a:pt x="127" y="79"/>
                </a:lnTo>
                <a:lnTo>
                  <a:pt x="78" y="27"/>
                </a:lnTo>
                <a:lnTo>
                  <a:pt x="56" y="48"/>
                </a:lnTo>
                <a:lnTo>
                  <a:pt x="42" y="62"/>
                </a:lnTo>
                <a:lnTo>
                  <a:pt x="42" y="62"/>
                </a:lnTo>
                <a:lnTo>
                  <a:pt x="40" y="64"/>
                </a:lnTo>
                <a:lnTo>
                  <a:pt x="28" y="79"/>
                </a:lnTo>
                <a:lnTo>
                  <a:pt x="30" y="79"/>
                </a:lnTo>
                <a:lnTo>
                  <a:pt x="40" y="79"/>
                </a:lnTo>
                <a:lnTo>
                  <a:pt x="40" y="88"/>
                </a:lnTo>
                <a:lnTo>
                  <a:pt x="40" y="140"/>
                </a:lnTo>
                <a:lnTo>
                  <a:pt x="115" y="140"/>
                </a:lnTo>
                <a:lnTo>
                  <a:pt x="115" y="140"/>
                </a:lnTo>
                <a:close/>
                <a:moveTo>
                  <a:pt x="82" y="114"/>
                </a:moveTo>
                <a:lnTo>
                  <a:pt x="82" y="98"/>
                </a:lnTo>
                <a:lnTo>
                  <a:pt x="73" y="98"/>
                </a:lnTo>
                <a:lnTo>
                  <a:pt x="73" y="114"/>
                </a:lnTo>
                <a:lnTo>
                  <a:pt x="82" y="114"/>
                </a:lnTo>
                <a:lnTo>
                  <a:pt x="82" y="114"/>
                </a:lnTo>
                <a:close/>
                <a:moveTo>
                  <a:pt x="101" y="91"/>
                </a:moveTo>
                <a:lnTo>
                  <a:pt x="101" y="81"/>
                </a:lnTo>
                <a:lnTo>
                  <a:pt x="92" y="81"/>
                </a:lnTo>
                <a:lnTo>
                  <a:pt x="63" y="81"/>
                </a:lnTo>
                <a:lnTo>
                  <a:pt x="54" y="81"/>
                </a:lnTo>
                <a:lnTo>
                  <a:pt x="54" y="91"/>
                </a:lnTo>
                <a:lnTo>
                  <a:pt x="54" y="124"/>
                </a:lnTo>
                <a:lnTo>
                  <a:pt x="54" y="133"/>
                </a:lnTo>
                <a:lnTo>
                  <a:pt x="63" y="133"/>
                </a:lnTo>
                <a:lnTo>
                  <a:pt x="92" y="133"/>
                </a:lnTo>
                <a:lnTo>
                  <a:pt x="101" y="133"/>
                </a:lnTo>
                <a:lnTo>
                  <a:pt x="101" y="124"/>
                </a:lnTo>
                <a:lnTo>
                  <a:pt x="101" y="9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4" name="Freeform 343"/>
          <p:cNvSpPr>
            <a:spLocks noEditPoints="1"/>
          </p:cNvSpPr>
          <p:nvPr/>
        </p:nvSpPr>
        <p:spPr bwMode="auto">
          <a:xfrm>
            <a:off x="1985972" y="3987772"/>
            <a:ext cx="305578" cy="347050"/>
          </a:xfrm>
          <a:custGeom>
            <a:avLst/>
            <a:gdLst>
              <a:gd name="T0" fmla="*/ 46 w 59"/>
              <a:gd name="T1" fmla="*/ 20 h 67"/>
              <a:gd name="T2" fmla="*/ 46 w 59"/>
              <a:gd name="T3" fmla="*/ 43 h 67"/>
              <a:gd name="T4" fmla="*/ 38 w 59"/>
              <a:gd name="T5" fmla="*/ 54 h 67"/>
              <a:gd name="T6" fmla="*/ 38 w 59"/>
              <a:gd name="T7" fmla="*/ 62 h 67"/>
              <a:gd name="T8" fmla="*/ 36 w 59"/>
              <a:gd name="T9" fmla="*/ 66 h 67"/>
              <a:gd name="T10" fmla="*/ 36 w 59"/>
              <a:gd name="T11" fmla="*/ 66 h 67"/>
              <a:gd name="T12" fmla="*/ 33 w 59"/>
              <a:gd name="T13" fmla="*/ 67 h 67"/>
              <a:gd name="T14" fmla="*/ 27 w 59"/>
              <a:gd name="T15" fmla="*/ 67 h 67"/>
              <a:gd name="T16" fmla="*/ 23 w 59"/>
              <a:gd name="T17" fmla="*/ 66 h 67"/>
              <a:gd name="T18" fmla="*/ 23 w 59"/>
              <a:gd name="T19" fmla="*/ 66 h 67"/>
              <a:gd name="T20" fmla="*/ 21 w 59"/>
              <a:gd name="T21" fmla="*/ 62 h 67"/>
              <a:gd name="T22" fmla="*/ 21 w 59"/>
              <a:gd name="T23" fmla="*/ 54 h 67"/>
              <a:gd name="T24" fmla="*/ 13 w 59"/>
              <a:gd name="T25" fmla="*/ 43 h 67"/>
              <a:gd name="T26" fmla="*/ 13 w 59"/>
              <a:gd name="T27" fmla="*/ 20 h 67"/>
              <a:gd name="T28" fmla="*/ 17 w 59"/>
              <a:gd name="T29" fmla="*/ 20 h 67"/>
              <a:gd name="T30" fmla="*/ 17 w 59"/>
              <a:gd name="T31" fmla="*/ 19 h 67"/>
              <a:gd name="T32" fmla="*/ 18 w 59"/>
              <a:gd name="T33" fmla="*/ 14 h 67"/>
              <a:gd name="T34" fmla="*/ 10 w 59"/>
              <a:gd name="T35" fmla="*/ 11 h 67"/>
              <a:gd name="T36" fmla="*/ 9 w 59"/>
              <a:gd name="T37" fmla="*/ 12 h 67"/>
              <a:gd name="T38" fmla="*/ 0 w 59"/>
              <a:gd name="T39" fmla="*/ 6 h 67"/>
              <a:gd name="T40" fmla="*/ 4 w 59"/>
              <a:gd name="T41" fmla="*/ 0 h 67"/>
              <a:gd name="T42" fmla="*/ 13 w 59"/>
              <a:gd name="T43" fmla="*/ 6 h 67"/>
              <a:gd name="T44" fmla="*/ 13 w 59"/>
              <a:gd name="T45" fmla="*/ 7 h 67"/>
              <a:gd name="T46" fmla="*/ 21 w 59"/>
              <a:gd name="T47" fmla="*/ 9 h 67"/>
              <a:gd name="T48" fmla="*/ 30 w 59"/>
              <a:gd name="T49" fmla="*/ 6 h 67"/>
              <a:gd name="T50" fmla="*/ 39 w 59"/>
              <a:gd name="T51" fmla="*/ 9 h 67"/>
              <a:gd name="T52" fmla="*/ 46 w 59"/>
              <a:gd name="T53" fmla="*/ 7 h 67"/>
              <a:gd name="T54" fmla="*/ 46 w 59"/>
              <a:gd name="T55" fmla="*/ 6 h 67"/>
              <a:gd name="T56" fmla="*/ 55 w 59"/>
              <a:gd name="T57" fmla="*/ 0 h 67"/>
              <a:gd name="T58" fmla="*/ 59 w 59"/>
              <a:gd name="T59" fmla="*/ 6 h 67"/>
              <a:gd name="T60" fmla="*/ 50 w 59"/>
              <a:gd name="T61" fmla="*/ 12 h 67"/>
              <a:gd name="T62" fmla="*/ 49 w 59"/>
              <a:gd name="T63" fmla="*/ 11 h 67"/>
              <a:gd name="T64" fmla="*/ 42 w 59"/>
              <a:gd name="T65" fmla="*/ 14 h 67"/>
              <a:gd name="T66" fmla="*/ 43 w 59"/>
              <a:gd name="T67" fmla="*/ 19 h 67"/>
              <a:gd name="T68" fmla="*/ 43 w 59"/>
              <a:gd name="T69" fmla="*/ 20 h 67"/>
              <a:gd name="T70" fmla="*/ 46 w 59"/>
              <a:gd name="T71" fmla="*/ 20 h 67"/>
              <a:gd name="T72" fmla="*/ 33 w 59"/>
              <a:gd name="T73" fmla="*/ 39 h 67"/>
              <a:gd name="T74" fmla="*/ 27 w 59"/>
              <a:gd name="T75" fmla="*/ 39 h 67"/>
              <a:gd name="T76" fmla="*/ 26 w 59"/>
              <a:gd name="T77" fmla="*/ 40 h 67"/>
              <a:gd name="T78" fmla="*/ 26 w 59"/>
              <a:gd name="T79" fmla="*/ 40 h 67"/>
              <a:gd name="T80" fmla="*/ 26 w 59"/>
              <a:gd name="T81" fmla="*/ 40 h 67"/>
              <a:gd name="T82" fmla="*/ 26 w 59"/>
              <a:gd name="T83" fmla="*/ 62 h 67"/>
              <a:gd name="T84" fmla="*/ 26 w 59"/>
              <a:gd name="T85" fmla="*/ 62 h 67"/>
              <a:gd name="T86" fmla="*/ 26 w 59"/>
              <a:gd name="T87" fmla="*/ 62 h 67"/>
              <a:gd name="T88" fmla="*/ 27 w 59"/>
              <a:gd name="T89" fmla="*/ 62 h 67"/>
              <a:gd name="T90" fmla="*/ 33 w 59"/>
              <a:gd name="T91" fmla="*/ 62 h 67"/>
              <a:gd name="T92" fmla="*/ 33 w 59"/>
              <a:gd name="T93" fmla="*/ 62 h 67"/>
              <a:gd name="T94" fmla="*/ 33 w 59"/>
              <a:gd name="T95" fmla="*/ 62 h 67"/>
              <a:gd name="T96" fmla="*/ 33 w 59"/>
              <a:gd name="T97" fmla="*/ 62 h 67"/>
              <a:gd name="T98" fmla="*/ 33 w 59"/>
              <a:gd name="T99" fmla="*/ 40 h 67"/>
              <a:gd name="T100" fmla="*/ 33 w 59"/>
              <a:gd name="T101" fmla="*/ 40 h 67"/>
              <a:gd name="T102" fmla="*/ 33 w 59"/>
              <a:gd name="T103" fmla="*/ 40 h 67"/>
              <a:gd name="T104" fmla="*/ 33 w 59"/>
              <a:gd name="T105" fmla="*/ 39 h 67"/>
              <a:gd name="T106" fmla="*/ 30 w 59"/>
              <a:gd name="T107" fmla="*/ 11 h 67"/>
              <a:gd name="T108" fmla="*/ 22 w 59"/>
              <a:gd name="T109" fmla="*/ 19 h 67"/>
              <a:gd name="T110" fmla="*/ 30 w 59"/>
              <a:gd name="T111" fmla="*/ 27 h 67"/>
              <a:gd name="T112" fmla="*/ 38 w 59"/>
              <a:gd name="T113" fmla="*/ 19 h 67"/>
              <a:gd name="T114" fmla="*/ 30 w 59"/>
              <a:gd name="T11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 h="67">
                <a:moveTo>
                  <a:pt x="46" y="20"/>
                </a:moveTo>
                <a:cubicBezTo>
                  <a:pt x="46" y="43"/>
                  <a:pt x="46" y="43"/>
                  <a:pt x="46" y="43"/>
                </a:cubicBezTo>
                <a:cubicBezTo>
                  <a:pt x="46" y="48"/>
                  <a:pt x="43" y="53"/>
                  <a:pt x="38" y="54"/>
                </a:cubicBezTo>
                <a:cubicBezTo>
                  <a:pt x="38" y="62"/>
                  <a:pt x="38" y="62"/>
                  <a:pt x="38" y="62"/>
                </a:cubicBezTo>
                <a:cubicBezTo>
                  <a:pt x="38" y="63"/>
                  <a:pt x="37" y="65"/>
                  <a:pt x="36" y="66"/>
                </a:cubicBezTo>
                <a:cubicBezTo>
                  <a:pt x="36" y="66"/>
                  <a:pt x="36" y="66"/>
                  <a:pt x="36" y="66"/>
                </a:cubicBezTo>
                <a:cubicBezTo>
                  <a:pt x="35" y="67"/>
                  <a:pt x="34" y="67"/>
                  <a:pt x="33" y="67"/>
                </a:cubicBezTo>
                <a:cubicBezTo>
                  <a:pt x="27" y="67"/>
                  <a:pt x="27" y="67"/>
                  <a:pt x="27" y="67"/>
                </a:cubicBezTo>
                <a:cubicBezTo>
                  <a:pt x="25" y="67"/>
                  <a:pt x="24" y="67"/>
                  <a:pt x="23" y="66"/>
                </a:cubicBezTo>
                <a:cubicBezTo>
                  <a:pt x="23" y="66"/>
                  <a:pt x="23" y="66"/>
                  <a:pt x="23" y="66"/>
                </a:cubicBezTo>
                <a:cubicBezTo>
                  <a:pt x="22" y="65"/>
                  <a:pt x="21" y="63"/>
                  <a:pt x="21" y="62"/>
                </a:cubicBezTo>
                <a:cubicBezTo>
                  <a:pt x="21" y="54"/>
                  <a:pt x="21" y="54"/>
                  <a:pt x="21" y="54"/>
                </a:cubicBezTo>
                <a:cubicBezTo>
                  <a:pt x="16" y="52"/>
                  <a:pt x="13" y="48"/>
                  <a:pt x="13" y="43"/>
                </a:cubicBezTo>
                <a:cubicBezTo>
                  <a:pt x="13" y="20"/>
                  <a:pt x="13" y="20"/>
                  <a:pt x="13" y="20"/>
                </a:cubicBezTo>
                <a:cubicBezTo>
                  <a:pt x="17" y="20"/>
                  <a:pt x="17" y="20"/>
                  <a:pt x="17" y="20"/>
                </a:cubicBezTo>
                <a:cubicBezTo>
                  <a:pt x="17" y="20"/>
                  <a:pt x="17" y="19"/>
                  <a:pt x="17" y="19"/>
                </a:cubicBezTo>
                <a:cubicBezTo>
                  <a:pt x="17" y="17"/>
                  <a:pt x="17" y="16"/>
                  <a:pt x="18" y="14"/>
                </a:cubicBezTo>
                <a:cubicBezTo>
                  <a:pt x="15" y="14"/>
                  <a:pt x="12" y="13"/>
                  <a:pt x="10" y="11"/>
                </a:cubicBezTo>
                <a:cubicBezTo>
                  <a:pt x="9" y="12"/>
                  <a:pt x="9" y="12"/>
                  <a:pt x="9" y="12"/>
                </a:cubicBezTo>
                <a:cubicBezTo>
                  <a:pt x="0" y="6"/>
                  <a:pt x="0" y="6"/>
                  <a:pt x="0" y="6"/>
                </a:cubicBezTo>
                <a:cubicBezTo>
                  <a:pt x="4" y="0"/>
                  <a:pt x="4" y="0"/>
                  <a:pt x="4" y="0"/>
                </a:cubicBezTo>
                <a:cubicBezTo>
                  <a:pt x="13" y="6"/>
                  <a:pt x="13" y="6"/>
                  <a:pt x="13" y="6"/>
                </a:cubicBezTo>
                <a:cubicBezTo>
                  <a:pt x="13" y="7"/>
                  <a:pt x="13" y="7"/>
                  <a:pt x="13" y="7"/>
                </a:cubicBezTo>
                <a:cubicBezTo>
                  <a:pt x="15" y="8"/>
                  <a:pt x="18" y="9"/>
                  <a:pt x="21" y="9"/>
                </a:cubicBezTo>
                <a:cubicBezTo>
                  <a:pt x="23" y="7"/>
                  <a:pt x="26" y="6"/>
                  <a:pt x="30" y="6"/>
                </a:cubicBezTo>
                <a:cubicBezTo>
                  <a:pt x="33" y="6"/>
                  <a:pt x="36" y="7"/>
                  <a:pt x="39" y="9"/>
                </a:cubicBezTo>
                <a:cubicBezTo>
                  <a:pt x="41" y="8"/>
                  <a:pt x="44" y="8"/>
                  <a:pt x="46" y="7"/>
                </a:cubicBezTo>
                <a:cubicBezTo>
                  <a:pt x="46" y="6"/>
                  <a:pt x="46" y="6"/>
                  <a:pt x="46" y="6"/>
                </a:cubicBezTo>
                <a:cubicBezTo>
                  <a:pt x="55" y="0"/>
                  <a:pt x="55" y="0"/>
                  <a:pt x="55" y="0"/>
                </a:cubicBezTo>
                <a:cubicBezTo>
                  <a:pt x="59" y="6"/>
                  <a:pt x="59" y="6"/>
                  <a:pt x="59" y="6"/>
                </a:cubicBezTo>
                <a:cubicBezTo>
                  <a:pt x="50" y="12"/>
                  <a:pt x="50" y="12"/>
                  <a:pt x="50" y="12"/>
                </a:cubicBezTo>
                <a:cubicBezTo>
                  <a:pt x="49" y="11"/>
                  <a:pt x="49" y="11"/>
                  <a:pt x="49" y="11"/>
                </a:cubicBezTo>
                <a:cubicBezTo>
                  <a:pt x="47" y="12"/>
                  <a:pt x="44" y="13"/>
                  <a:pt x="42" y="14"/>
                </a:cubicBezTo>
                <a:cubicBezTo>
                  <a:pt x="43" y="16"/>
                  <a:pt x="43" y="17"/>
                  <a:pt x="43" y="19"/>
                </a:cubicBezTo>
                <a:cubicBezTo>
                  <a:pt x="43" y="19"/>
                  <a:pt x="43" y="20"/>
                  <a:pt x="43" y="20"/>
                </a:cubicBezTo>
                <a:cubicBezTo>
                  <a:pt x="46" y="20"/>
                  <a:pt x="46" y="20"/>
                  <a:pt x="46" y="20"/>
                </a:cubicBezTo>
                <a:close/>
                <a:moveTo>
                  <a:pt x="33" y="39"/>
                </a:moveTo>
                <a:cubicBezTo>
                  <a:pt x="27" y="39"/>
                  <a:pt x="27" y="39"/>
                  <a:pt x="27" y="39"/>
                </a:cubicBezTo>
                <a:cubicBezTo>
                  <a:pt x="27" y="39"/>
                  <a:pt x="26" y="40"/>
                  <a:pt x="26" y="40"/>
                </a:cubicBezTo>
                <a:cubicBezTo>
                  <a:pt x="26" y="40"/>
                  <a:pt x="26" y="40"/>
                  <a:pt x="26" y="40"/>
                </a:cubicBezTo>
                <a:cubicBezTo>
                  <a:pt x="26" y="40"/>
                  <a:pt x="26" y="40"/>
                  <a:pt x="26" y="40"/>
                </a:cubicBezTo>
                <a:cubicBezTo>
                  <a:pt x="26" y="62"/>
                  <a:pt x="26" y="62"/>
                  <a:pt x="26" y="62"/>
                </a:cubicBezTo>
                <a:cubicBezTo>
                  <a:pt x="26" y="62"/>
                  <a:pt x="26" y="62"/>
                  <a:pt x="26" y="62"/>
                </a:cubicBezTo>
                <a:cubicBezTo>
                  <a:pt x="26" y="62"/>
                  <a:pt x="26" y="62"/>
                  <a:pt x="26" y="62"/>
                </a:cubicBezTo>
                <a:cubicBezTo>
                  <a:pt x="26" y="62"/>
                  <a:pt x="26" y="62"/>
                  <a:pt x="27" y="62"/>
                </a:cubicBezTo>
                <a:cubicBezTo>
                  <a:pt x="33" y="62"/>
                  <a:pt x="33" y="62"/>
                  <a:pt x="33" y="62"/>
                </a:cubicBezTo>
                <a:cubicBezTo>
                  <a:pt x="33" y="62"/>
                  <a:pt x="33" y="62"/>
                  <a:pt x="33" y="62"/>
                </a:cubicBezTo>
                <a:cubicBezTo>
                  <a:pt x="33" y="62"/>
                  <a:pt x="33" y="62"/>
                  <a:pt x="33" y="62"/>
                </a:cubicBezTo>
                <a:cubicBezTo>
                  <a:pt x="33" y="62"/>
                  <a:pt x="33" y="62"/>
                  <a:pt x="33" y="62"/>
                </a:cubicBezTo>
                <a:cubicBezTo>
                  <a:pt x="33" y="40"/>
                  <a:pt x="33" y="40"/>
                  <a:pt x="33" y="40"/>
                </a:cubicBezTo>
                <a:cubicBezTo>
                  <a:pt x="33" y="40"/>
                  <a:pt x="33" y="40"/>
                  <a:pt x="33" y="40"/>
                </a:cubicBezTo>
                <a:cubicBezTo>
                  <a:pt x="33" y="40"/>
                  <a:pt x="33" y="40"/>
                  <a:pt x="33" y="40"/>
                </a:cubicBezTo>
                <a:cubicBezTo>
                  <a:pt x="33" y="40"/>
                  <a:pt x="33" y="39"/>
                  <a:pt x="33" y="39"/>
                </a:cubicBezTo>
                <a:close/>
                <a:moveTo>
                  <a:pt x="30" y="11"/>
                </a:moveTo>
                <a:cubicBezTo>
                  <a:pt x="26" y="11"/>
                  <a:pt x="22" y="14"/>
                  <a:pt x="22" y="19"/>
                </a:cubicBezTo>
                <a:cubicBezTo>
                  <a:pt x="22" y="23"/>
                  <a:pt x="26" y="27"/>
                  <a:pt x="30" y="27"/>
                </a:cubicBezTo>
                <a:cubicBezTo>
                  <a:pt x="34" y="27"/>
                  <a:pt x="38" y="23"/>
                  <a:pt x="38" y="19"/>
                </a:cubicBezTo>
                <a:cubicBezTo>
                  <a:pt x="38" y="14"/>
                  <a:pt x="34" y="11"/>
                  <a:pt x="30" y="1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5" name="Freeform 344"/>
          <p:cNvSpPr>
            <a:spLocks noEditPoints="1"/>
          </p:cNvSpPr>
          <p:nvPr/>
        </p:nvSpPr>
        <p:spPr bwMode="auto">
          <a:xfrm>
            <a:off x="462446" y="3987772"/>
            <a:ext cx="419079" cy="351416"/>
          </a:xfrm>
          <a:custGeom>
            <a:avLst/>
            <a:gdLst>
              <a:gd name="T0" fmla="*/ 76 w 81"/>
              <a:gd name="T1" fmla="*/ 0 h 68"/>
              <a:gd name="T2" fmla="*/ 81 w 81"/>
              <a:gd name="T3" fmla="*/ 6 h 68"/>
              <a:gd name="T4" fmla="*/ 81 w 81"/>
              <a:gd name="T5" fmla="*/ 31 h 68"/>
              <a:gd name="T6" fmla="*/ 81 w 81"/>
              <a:gd name="T7" fmla="*/ 47 h 68"/>
              <a:gd name="T8" fmla="*/ 70 w 81"/>
              <a:gd name="T9" fmla="*/ 52 h 68"/>
              <a:gd name="T10" fmla="*/ 73 w 81"/>
              <a:gd name="T11" fmla="*/ 47 h 68"/>
              <a:gd name="T12" fmla="*/ 73 w 81"/>
              <a:gd name="T13" fmla="*/ 34 h 68"/>
              <a:gd name="T14" fmla="*/ 73 w 81"/>
              <a:gd name="T15" fmla="*/ 6 h 68"/>
              <a:gd name="T16" fmla="*/ 71 w 81"/>
              <a:gd name="T17" fmla="*/ 5 h 68"/>
              <a:gd name="T18" fmla="*/ 26 w 81"/>
              <a:gd name="T19" fmla="*/ 5 h 68"/>
              <a:gd name="T20" fmla="*/ 19 w 81"/>
              <a:gd name="T21" fmla="*/ 5 h 68"/>
              <a:gd name="T22" fmla="*/ 18 w 81"/>
              <a:gd name="T23" fmla="*/ 28 h 68"/>
              <a:gd name="T24" fmla="*/ 17 w 81"/>
              <a:gd name="T25" fmla="*/ 18 h 68"/>
              <a:gd name="T26" fmla="*/ 15 w 81"/>
              <a:gd name="T27" fmla="*/ 19 h 68"/>
              <a:gd name="T28" fmla="*/ 13 w 81"/>
              <a:gd name="T29" fmla="*/ 28 h 68"/>
              <a:gd name="T30" fmla="*/ 18 w 81"/>
              <a:gd name="T31" fmla="*/ 0 h 68"/>
              <a:gd name="T32" fmla="*/ 26 w 81"/>
              <a:gd name="T33" fmla="*/ 0 h 68"/>
              <a:gd name="T34" fmla="*/ 71 w 81"/>
              <a:gd name="T35" fmla="*/ 0 h 68"/>
              <a:gd name="T36" fmla="*/ 21 w 81"/>
              <a:gd name="T37" fmla="*/ 61 h 68"/>
              <a:gd name="T38" fmla="*/ 5 w 81"/>
              <a:gd name="T39" fmla="*/ 68 h 68"/>
              <a:gd name="T40" fmla="*/ 21 w 81"/>
              <a:gd name="T41" fmla="*/ 61 h 68"/>
              <a:gd name="T42" fmla="*/ 0 w 81"/>
              <a:gd name="T43" fmla="*/ 43 h 68"/>
              <a:gd name="T44" fmla="*/ 18 w 81"/>
              <a:gd name="T45" fmla="*/ 60 h 68"/>
              <a:gd name="T46" fmla="*/ 19 w 81"/>
              <a:gd name="T47" fmla="*/ 31 h 68"/>
              <a:gd name="T48" fmla="*/ 14 w 81"/>
              <a:gd name="T49" fmla="*/ 40 h 68"/>
              <a:gd name="T50" fmla="*/ 9 w 81"/>
              <a:gd name="T51" fmla="*/ 29 h 68"/>
              <a:gd name="T52" fmla="*/ 68 w 81"/>
              <a:gd name="T53" fmla="*/ 58 h 68"/>
              <a:gd name="T54" fmla="*/ 52 w 81"/>
              <a:gd name="T55" fmla="*/ 67 h 68"/>
              <a:gd name="T56" fmla="*/ 68 w 81"/>
              <a:gd name="T57" fmla="*/ 58 h 68"/>
              <a:gd name="T58" fmla="*/ 53 w 81"/>
              <a:gd name="T59" fmla="*/ 22 h 68"/>
              <a:gd name="T60" fmla="*/ 51 w 81"/>
              <a:gd name="T61" fmla="*/ 41 h 68"/>
              <a:gd name="T62" fmla="*/ 48 w 81"/>
              <a:gd name="T63" fmla="*/ 37 h 68"/>
              <a:gd name="T64" fmla="*/ 64 w 81"/>
              <a:gd name="T65" fmla="*/ 57 h 68"/>
              <a:gd name="T66" fmla="*/ 66 w 81"/>
              <a:gd name="T67" fmla="*/ 40 h 68"/>
              <a:gd name="T68" fmla="*/ 64 w 81"/>
              <a:gd name="T69" fmla="*/ 37 h 68"/>
              <a:gd name="T70" fmla="*/ 62 w 81"/>
              <a:gd name="T71" fmla="*/ 38 h 68"/>
              <a:gd name="T72" fmla="*/ 59 w 81"/>
              <a:gd name="T73" fmla="*/ 34 h 68"/>
              <a:gd name="T74" fmla="*/ 57 w 81"/>
              <a:gd name="T75" fmla="*/ 36 h 68"/>
              <a:gd name="T76" fmla="*/ 46 w 81"/>
              <a:gd name="T77" fmla="*/ 52 h 68"/>
              <a:gd name="T78" fmla="*/ 23 w 81"/>
              <a:gd name="T79" fmla="*/ 47 h 68"/>
              <a:gd name="T80" fmla="*/ 24 w 81"/>
              <a:gd name="T81" fmla="*/ 5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68">
                <a:moveTo>
                  <a:pt x="72" y="0"/>
                </a:moveTo>
                <a:cubicBezTo>
                  <a:pt x="76" y="0"/>
                  <a:pt x="76" y="0"/>
                  <a:pt x="76" y="0"/>
                </a:cubicBezTo>
                <a:cubicBezTo>
                  <a:pt x="79" y="0"/>
                  <a:pt x="81" y="2"/>
                  <a:pt x="81" y="5"/>
                </a:cubicBezTo>
                <a:cubicBezTo>
                  <a:pt x="81" y="6"/>
                  <a:pt x="81" y="6"/>
                  <a:pt x="81" y="6"/>
                </a:cubicBezTo>
                <a:cubicBezTo>
                  <a:pt x="81" y="10"/>
                  <a:pt x="81" y="10"/>
                  <a:pt x="81" y="10"/>
                </a:cubicBezTo>
                <a:cubicBezTo>
                  <a:pt x="81" y="31"/>
                  <a:pt x="81" y="31"/>
                  <a:pt x="81" y="31"/>
                </a:cubicBezTo>
                <a:cubicBezTo>
                  <a:pt x="81" y="42"/>
                  <a:pt x="81" y="42"/>
                  <a:pt x="81" y="42"/>
                </a:cubicBezTo>
                <a:cubicBezTo>
                  <a:pt x="81" y="47"/>
                  <a:pt x="81" y="47"/>
                  <a:pt x="81" y="47"/>
                </a:cubicBezTo>
                <a:cubicBezTo>
                  <a:pt x="81" y="50"/>
                  <a:pt x="79" y="52"/>
                  <a:pt x="76" y="52"/>
                </a:cubicBezTo>
                <a:cubicBezTo>
                  <a:pt x="70" y="52"/>
                  <a:pt x="70" y="52"/>
                  <a:pt x="70" y="52"/>
                </a:cubicBezTo>
                <a:cubicBezTo>
                  <a:pt x="71" y="50"/>
                  <a:pt x="71" y="48"/>
                  <a:pt x="71" y="47"/>
                </a:cubicBezTo>
                <a:cubicBezTo>
                  <a:pt x="73" y="47"/>
                  <a:pt x="73" y="47"/>
                  <a:pt x="73" y="47"/>
                </a:cubicBezTo>
                <a:cubicBezTo>
                  <a:pt x="73" y="42"/>
                  <a:pt x="73" y="42"/>
                  <a:pt x="73" y="42"/>
                </a:cubicBezTo>
                <a:cubicBezTo>
                  <a:pt x="73" y="34"/>
                  <a:pt x="73" y="34"/>
                  <a:pt x="73" y="34"/>
                </a:cubicBezTo>
                <a:cubicBezTo>
                  <a:pt x="73" y="8"/>
                  <a:pt x="73" y="8"/>
                  <a:pt x="73" y="8"/>
                </a:cubicBezTo>
                <a:cubicBezTo>
                  <a:pt x="73" y="6"/>
                  <a:pt x="73" y="6"/>
                  <a:pt x="73" y="6"/>
                </a:cubicBezTo>
                <a:cubicBezTo>
                  <a:pt x="73" y="5"/>
                  <a:pt x="73" y="5"/>
                  <a:pt x="73" y="5"/>
                </a:cubicBezTo>
                <a:cubicBezTo>
                  <a:pt x="71" y="5"/>
                  <a:pt x="71" y="5"/>
                  <a:pt x="71" y="5"/>
                </a:cubicBezTo>
                <a:cubicBezTo>
                  <a:pt x="70" y="5"/>
                  <a:pt x="70" y="5"/>
                  <a:pt x="70" y="5"/>
                </a:cubicBezTo>
                <a:cubicBezTo>
                  <a:pt x="26" y="5"/>
                  <a:pt x="26" y="5"/>
                  <a:pt x="26" y="5"/>
                </a:cubicBezTo>
                <a:cubicBezTo>
                  <a:pt x="23" y="5"/>
                  <a:pt x="23" y="5"/>
                  <a:pt x="23" y="5"/>
                </a:cubicBezTo>
                <a:cubicBezTo>
                  <a:pt x="19" y="5"/>
                  <a:pt x="19" y="5"/>
                  <a:pt x="19" y="5"/>
                </a:cubicBezTo>
                <a:cubicBezTo>
                  <a:pt x="19" y="28"/>
                  <a:pt x="19" y="28"/>
                  <a:pt x="19" y="28"/>
                </a:cubicBezTo>
                <a:cubicBezTo>
                  <a:pt x="18" y="28"/>
                  <a:pt x="18" y="28"/>
                  <a:pt x="18" y="28"/>
                </a:cubicBezTo>
                <a:cubicBezTo>
                  <a:pt x="18" y="19"/>
                  <a:pt x="18" y="19"/>
                  <a:pt x="18" y="19"/>
                </a:cubicBezTo>
                <a:cubicBezTo>
                  <a:pt x="18" y="19"/>
                  <a:pt x="17" y="18"/>
                  <a:pt x="17" y="18"/>
                </a:cubicBezTo>
                <a:cubicBezTo>
                  <a:pt x="17" y="18"/>
                  <a:pt x="17" y="18"/>
                  <a:pt x="17" y="18"/>
                </a:cubicBezTo>
                <a:cubicBezTo>
                  <a:pt x="16" y="18"/>
                  <a:pt x="15" y="19"/>
                  <a:pt x="15" y="19"/>
                </a:cubicBezTo>
                <a:cubicBezTo>
                  <a:pt x="15" y="28"/>
                  <a:pt x="15" y="28"/>
                  <a:pt x="15" y="28"/>
                </a:cubicBezTo>
                <a:cubicBezTo>
                  <a:pt x="13" y="28"/>
                  <a:pt x="13" y="28"/>
                  <a:pt x="13" y="28"/>
                </a:cubicBezTo>
                <a:cubicBezTo>
                  <a:pt x="13" y="5"/>
                  <a:pt x="13" y="5"/>
                  <a:pt x="13" y="5"/>
                </a:cubicBezTo>
                <a:cubicBezTo>
                  <a:pt x="13" y="2"/>
                  <a:pt x="15" y="0"/>
                  <a:pt x="18" y="0"/>
                </a:cubicBezTo>
                <a:cubicBezTo>
                  <a:pt x="23" y="0"/>
                  <a:pt x="23" y="0"/>
                  <a:pt x="23" y="0"/>
                </a:cubicBezTo>
                <a:cubicBezTo>
                  <a:pt x="26" y="0"/>
                  <a:pt x="26" y="0"/>
                  <a:pt x="26" y="0"/>
                </a:cubicBezTo>
                <a:cubicBezTo>
                  <a:pt x="70" y="0"/>
                  <a:pt x="70" y="0"/>
                  <a:pt x="70" y="0"/>
                </a:cubicBezTo>
                <a:cubicBezTo>
                  <a:pt x="71" y="0"/>
                  <a:pt x="71" y="0"/>
                  <a:pt x="71" y="0"/>
                </a:cubicBezTo>
                <a:cubicBezTo>
                  <a:pt x="72" y="0"/>
                  <a:pt x="72" y="0"/>
                  <a:pt x="72" y="0"/>
                </a:cubicBezTo>
                <a:close/>
                <a:moveTo>
                  <a:pt x="21" y="61"/>
                </a:moveTo>
                <a:cubicBezTo>
                  <a:pt x="5" y="61"/>
                  <a:pt x="5" y="61"/>
                  <a:pt x="5" y="61"/>
                </a:cubicBezTo>
                <a:cubicBezTo>
                  <a:pt x="5" y="68"/>
                  <a:pt x="5" y="68"/>
                  <a:pt x="5" y="68"/>
                </a:cubicBezTo>
                <a:cubicBezTo>
                  <a:pt x="21" y="68"/>
                  <a:pt x="21" y="68"/>
                  <a:pt x="21" y="68"/>
                </a:cubicBezTo>
                <a:cubicBezTo>
                  <a:pt x="21" y="61"/>
                  <a:pt x="21" y="61"/>
                  <a:pt x="21" y="61"/>
                </a:cubicBezTo>
                <a:close/>
                <a:moveTo>
                  <a:pt x="1" y="38"/>
                </a:moveTo>
                <a:cubicBezTo>
                  <a:pt x="0" y="40"/>
                  <a:pt x="0" y="41"/>
                  <a:pt x="0" y="43"/>
                </a:cubicBezTo>
                <a:cubicBezTo>
                  <a:pt x="3" y="50"/>
                  <a:pt x="5" y="53"/>
                  <a:pt x="8" y="60"/>
                </a:cubicBezTo>
                <a:cubicBezTo>
                  <a:pt x="18" y="60"/>
                  <a:pt x="18" y="60"/>
                  <a:pt x="18" y="60"/>
                </a:cubicBezTo>
                <a:cubicBezTo>
                  <a:pt x="21" y="56"/>
                  <a:pt x="21" y="52"/>
                  <a:pt x="19" y="48"/>
                </a:cubicBezTo>
                <a:cubicBezTo>
                  <a:pt x="20" y="41"/>
                  <a:pt x="21" y="39"/>
                  <a:pt x="19" y="31"/>
                </a:cubicBezTo>
                <a:cubicBezTo>
                  <a:pt x="15" y="31"/>
                  <a:pt x="15" y="31"/>
                  <a:pt x="15" y="31"/>
                </a:cubicBezTo>
                <a:cubicBezTo>
                  <a:pt x="14" y="35"/>
                  <a:pt x="14" y="36"/>
                  <a:pt x="14" y="40"/>
                </a:cubicBezTo>
                <a:cubicBezTo>
                  <a:pt x="9" y="40"/>
                  <a:pt x="9" y="40"/>
                  <a:pt x="9" y="40"/>
                </a:cubicBezTo>
                <a:cubicBezTo>
                  <a:pt x="9" y="29"/>
                  <a:pt x="9" y="29"/>
                  <a:pt x="9" y="29"/>
                </a:cubicBezTo>
                <a:cubicBezTo>
                  <a:pt x="7" y="32"/>
                  <a:pt x="4" y="35"/>
                  <a:pt x="1" y="38"/>
                </a:cubicBezTo>
                <a:close/>
                <a:moveTo>
                  <a:pt x="68" y="58"/>
                </a:moveTo>
                <a:cubicBezTo>
                  <a:pt x="51" y="62"/>
                  <a:pt x="51" y="62"/>
                  <a:pt x="51" y="62"/>
                </a:cubicBezTo>
                <a:cubicBezTo>
                  <a:pt x="52" y="67"/>
                  <a:pt x="52" y="67"/>
                  <a:pt x="52" y="67"/>
                </a:cubicBezTo>
                <a:cubicBezTo>
                  <a:pt x="69" y="63"/>
                  <a:pt x="69" y="63"/>
                  <a:pt x="69" y="63"/>
                </a:cubicBezTo>
                <a:cubicBezTo>
                  <a:pt x="68" y="58"/>
                  <a:pt x="68" y="58"/>
                  <a:pt x="68" y="58"/>
                </a:cubicBezTo>
                <a:close/>
                <a:moveTo>
                  <a:pt x="56" y="22"/>
                </a:moveTo>
                <a:cubicBezTo>
                  <a:pt x="55" y="22"/>
                  <a:pt x="54" y="22"/>
                  <a:pt x="53" y="22"/>
                </a:cubicBezTo>
                <a:cubicBezTo>
                  <a:pt x="52" y="28"/>
                  <a:pt x="52" y="34"/>
                  <a:pt x="53" y="40"/>
                </a:cubicBezTo>
                <a:cubicBezTo>
                  <a:pt x="51" y="41"/>
                  <a:pt x="51" y="41"/>
                  <a:pt x="51" y="41"/>
                </a:cubicBezTo>
                <a:cubicBezTo>
                  <a:pt x="51" y="34"/>
                  <a:pt x="51" y="34"/>
                  <a:pt x="51" y="34"/>
                </a:cubicBezTo>
                <a:cubicBezTo>
                  <a:pt x="48" y="37"/>
                  <a:pt x="48" y="37"/>
                  <a:pt x="48" y="37"/>
                </a:cubicBezTo>
                <a:cubicBezTo>
                  <a:pt x="48" y="46"/>
                  <a:pt x="49" y="55"/>
                  <a:pt x="53" y="59"/>
                </a:cubicBezTo>
                <a:cubicBezTo>
                  <a:pt x="57" y="58"/>
                  <a:pt x="61" y="58"/>
                  <a:pt x="64" y="57"/>
                </a:cubicBezTo>
                <a:cubicBezTo>
                  <a:pt x="66" y="53"/>
                  <a:pt x="68" y="48"/>
                  <a:pt x="68" y="41"/>
                </a:cubicBezTo>
                <a:cubicBezTo>
                  <a:pt x="68" y="41"/>
                  <a:pt x="68" y="41"/>
                  <a:pt x="66" y="40"/>
                </a:cubicBezTo>
                <a:cubicBezTo>
                  <a:pt x="67" y="39"/>
                  <a:pt x="66" y="38"/>
                  <a:pt x="66" y="37"/>
                </a:cubicBezTo>
                <a:cubicBezTo>
                  <a:pt x="65" y="37"/>
                  <a:pt x="64" y="37"/>
                  <a:pt x="64" y="37"/>
                </a:cubicBezTo>
                <a:cubicBezTo>
                  <a:pt x="63" y="37"/>
                  <a:pt x="63" y="38"/>
                  <a:pt x="63" y="38"/>
                </a:cubicBezTo>
                <a:cubicBezTo>
                  <a:pt x="62" y="38"/>
                  <a:pt x="62" y="38"/>
                  <a:pt x="62" y="38"/>
                </a:cubicBezTo>
                <a:cubicBezTo>
                  <a:pt x="62" y="37"/>
                  <a:pt x="62" y="36"/>
                  <a:pt x="62" y="34"/>
                </a:cubicBezTo>
                <a:cubicBezTo>
                  <a:pt x="61" y="34"/>
                  <a:pt x="60" y="34"/>
                  <a:pt x="59" y="34"/>
                </a:cubicBezTo>
                <a:cubicBezTo>
                  <a:pt x="59" y="34"/>
                  <a:pt x="58" y="35"/>
                  <a:pt x="58" y="36"/>
                </a:cubicBezTo>
                <a:cubicBezTo>
                  <a:pt x="58" y="36"/>
                  <a:pt x="58" y="36"/>
                  <a:pt x="57" y="36"/>
                </a:cubicBezTo>
                <a:cubicBezTo>
                  <a:pt x="58" y="31"/>
                  <a:pt x="58" y="27"/>
                  <a:pt x="56" y="22"/>
                </a:cubicBezTo>
                <a:close/>
                <a:moveTo>
                  <a:pt x="46" y="52"/>
                </a:moveTo>
                <a:cubicBezTo>
                  <a:pt x="45" y="50"/>
                  <a:pt x="45" y="48"/>
                  <a:pt x="45" y="47"/>
                </a:cubicBezTo>
                <a:cubicBezTo>
                  <a:pt x="23" y="47"/>
                  <a:pt x="23" y="47"/>
                  <a:pt x="23" y="47"/>
                </a:cubicBezTo>
                <a:cubicBezTo>
                  <a:pt x="23" y="47"/>
                  <a:pt x="23" y="47"/>
                  <a:pt x="23" y="48"/>
                </a:cubicBezTo>
                <a:cubicBezTo>
                  <a:pt x="24" y="49"/>
                  <a:pt x="24" y="50"/>
                  <a:pt x="24" y="52"/>
                </a:cubicBezTo>
                <a:lnTo>
                  <a:pt x="46" y="5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6" name="Freeform 345"/>
          <p:cNvSpPr>
            <a:spLocks noEditPoints="1"/>
          </p:cNvSpPr>
          <p:nvPr/>
        </p:nvSpPr>
        <p:spPr bwMode="auto">
          <a:xfrm>
            <a:off x="5569969" y="3926657"/>
            <a:ext cx="412531" cy="412531"/>
          </a:xfrm>
          <a:custGeom>
            <a:avLst/>
            <a:gdLst>
              <a:gd name="T0" fmla="*/ 8 w 80"/>
              <a:gd name="T1" fmla="*/ 40 h 80"/>
              <a:gd name="T2" fmla="*/ 40 w 80"/>
              <a:gd name="T3" fmla="*/ 9 h 80"/>
              <a:gd name="T4" fmla="*/ 71 w 80"/>
              <a:gd name="T5" fmla="*/ 9 h 80"/>
              <a:gd name="T6" fmla="*/ 71 w 80"/>
              <a:gd name="T7" fmla="*/ 9 h 80"/>
              <a:gd name="T8" fmla="*/ 71 w 80"/>
              <a:gd name="T9" fmla="*/ 40 h 80"/>
              <a:gd name="T10" fmla="*/ 40 w 80"/>
              <a:gd name="T11" fmla="*/ 72 h 80"/>
              <a:gd name="T12" fmla="*/ 8 w 80"/>
              <a:gd name="T13" fmla="*/ 72 h 80"/>
              <a:gd name="T14" fmla="*/ 8 w 80"/>
              <a:gd name="T15" fmla="*/ 71 h 80"/>
              <a:gd name="T16" fmla="*/ 8 w 80"/>
              <a:gd name="T17" fmla="*/ 40 h 80"/>
              <a:gd name="T18" fmla="*/ 9 w 80"/>
              <a:gd name="T19" fmla="*/ 67 h 80"/>
              <a:gd name="T20" fmla="*/ 12 w 80"/>
              <a:gd name="T21" fmla="*/ 71 h 80"/>
              <a:gd name="T22" fmla="*/ 16 w 80"/>
              <a:gd name="T23" fmla="*/ 68 h 80"/>
              <a:gd name="T24" fmla="*/ 15 w 80"/>
              <a:gd name="T25" fmla="*/ 64 h 80"/>
              <a:gd name="T26" fmla="*/ 12 w 80"/>
              <a:gd name="T27" fmla="*/ 64 h 80"/>
              <a:gd name="T28" fmla="*/ 9 w 80"/>
              <a:gd name="T29" fmla="*/ 67 h 80"/>
              <a:gd name="T30" fmla="*/ 62 w 80"/>
              <a:gd name="T31" fmla="*/ 18 h 80"/>
              <a:gd name="T32" fmla="*/ 57 w 80"/>
              <a:gd name="T33" fmla="*/ 18 h 80"/>
              <a:gd name="T34" fmla="*/ 57 w 80"/>
              <a:gd name="T35" fmla="*/ 22 h 80"/>
              <a:gd name="T36" fmla="*/ 62 w 80"/>
              <a:gd name="T37" fmla="*/ 22 h 80"/>
              <a:gd name="T38" fmla="*/ 62 w 80"/>
              <a:gd name="T39" fmla="*/ 18 h 80"/>
              <a:gd name="T40" fmla="*/ 69 w 80"/>
              <a:gd name="T41" fmla="*/ 11 h 80"/>
              <a:gd name="T42" fmla="*/ 65 w 80"/>
              <a:gd name="T43" fmla="*/ 11 h 80"/>
              <a:gd name="T44" fmla="*/ 65 w 80"/>
              <a:gd name="T45" fmla="*/ 15 h 80"/>
              <a:gd name="T46" fmla="*/ 69 w 80"/>
              <a:gd name="T47" fmla="*/ 15 h 80"/>
              <a:gd name="T48" fmla="*/ 69 w 80"/>
              <a:gd name="T49" fmla="*/ 11 h 80"/>
              <a:gd name="T50" fmla="*/ 65 w 80"/>
              <a:gd name="T51" fmla="*/ 18 h 80"/>
              <a:gd name="T52" fmla="*/ 65 w 80"/>
              <a:gd name="T53" fmla="*/ 22 h 80"/>
              <a:gd name="T54" fmla="*/ 69 w 80"/>
              <a:gd name="T55" fmla="*/ 22 h 80"/>
              <a:gd name="T56" fmla="*/ 69 w 80"/>
              <a:gd name="T57" fmla="*/ 18 h 80"/>
              <a:gd name="T58" fmla="*/ 65 w 80"/>
              <a:gd name="T59" fmla="*/ 18 h 80"/>
              <a:gd name="T60" fmla="*/ 57 w 80"/>
              <a:gd name="T61" fmla="*/ 11 h 80"/>
              <a:gd name="T62" fmla="*/ 57 w 80"/>
              <a:gd name="T63" fmla="*/ 15 h 80"/>
              <a:gd name="T64" fmla="*/ 62 w 80"/>
              <a:gd name="T65" fmla="*/ 15 h 80"/>
              <a:gd name="T66" fmla="*/ 62 w 80"/>
              <a:gd name="T67" fmla="*/ 11 h 80"/>
              <a:gd name="T68" fmla="*/ 57 w 80"/>
              <a:gd name="T69" fmla="*/ 11 h 80"/>
              <a:gd name="T70" fmla="*/ 13 w 80"/>
              <a:gd name="T71" fmla="*/ 46 h 80"/>
              <a:gd name="T72" fmla="*/ 34 w 80"/>
              <a:gd name="T73" fmla="*/ 67 h 80"/>
              <a:gd name="T74" fmla="*/ 67 w 80"/>
              <a:gd name="T75" fmla="*/ 34 h 80"/>
              <a:gd name="T76" fmla="*/ 46 w 80"/>
              <a:gd name="T77" fmla="*/ 13 h 80"/>
              <a:gd name="T78" fmla="*/ 13 w 80"/>
              <a:gd name="T79" fmla="*/ 46 h 80"/>
              <a:gd name="T80" fmla="*/ 20 w 80"/>
              <a:gd name="T81" fmla="*/ 71 h 80"/>
              <a:gd name="T82" fmla="*/ 24 w 80"/>
              <a:gd name="T83" fmla="*/ 68 h 80"/>
              <a:gd name="T84" fmla="*/ 21 w 80"/>
              <a:gd name="T85" fmla="*/ 65 h 80"/>
              <a:gd name="T86" fmla="*/ 17 w 80"/>
              <a:gd name="T87" fmla="*/ 65 h 80"/>
              <a:gd name="T88" fmla="*/ 17 w 80"/>
              <a:gd name="T89" fmla="*/ 68 h 80"/>
              <a:gd name="T90" fmla="*/ 20 w 80"/>
              <a:gd name="T91" fmla="*/ 71 h 80"/>
              <a:gd name="T92" fmla="*/ 20 w 80"/>
              <a:gd name="T93" fmla="*/ 56 h 80"/>
              <a:gd name="T94" fmla="*/ 17 w 80"/>
              <a:gd name="T95" fmla="*/ 59 h 80"/>
              <a:gd name="T96" fmla="*/ 17 w 80"/>
              <a:gd name="T97" fmla="*/ 63 h 80"/>
              <a:gd name="T98" fmla="*/ 20 w 80"/>
              <a:gd name="T99" fmla="*/ 63 h 80"/>
              <a:gd name="T100" fmla="*/ 23 w 80"/>
              <a:gd name="T101" fmla="*/ 60 h 80"/>
              <a:gd name="T102" fmla="*/ 20 w 80"/>
              <a:gd name="T103" fmla="*/ 56 h 80"/>
              <a:gd name="T104" fmla="*/ 12 w 80"/>
              <a:gd name="T105" fmla="*/ 56 h 80"/>
              <a:gd name="T106" fmla="*/ 9 w 80"/>
              <a:gd name="T107" fmla="*/ 60 h 80"/>
              <a:gd name="T108" fmla="*/ 12 w 80"/>
              <a:gd name="T109" fmla="*/ 63 h 80"/>
              <a:gd name="T110" fmla="*/ 15 w 80"/>
              <a:gd name="T111" fmla="*/ 63 h 80"/>
              <a:gd name="T112" fmla="*/ 15 w 80"/>
              <a:gd name="T113" fmla="*/ 59 h 80"/>
              <a:gd name="T114" fmla="*/ 12 w 80"/>
              <a:gd name="T115" fmla="*/ 5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 h="80">
                <a:moveTo>
                  <a:pt x="8" y="40"/>
                </a:moveTo>
                <a:cubicBezTo>
                  <a:pt x="40" y="9"/>
                  <a:pt x="40" y="9"/>
                  <a:pt x="40" y="9"/>
                </a:cubicBezTo>
                <a:cubicBezTo>
                  <a:pt x="48" y="0"/>
                  <a:pt x="62" y="0"/>
                  <a:pt x="71" y="9"/>
                </a:cubicBezTo>
                <a:cubicBezTo>
                  <a:pt x="71" y="9"/>
                  <a:pt x="71" y="9"/>
                  <a:pt x="71" y="9"/>
                </a:cubicBezTo>
                <a:cubicBezTo>
                  <a:pt x="80" y="17"/>
                  <a:pt x="80" y="31"/>
                  <a:pt x="71" y="40"/>
                </a:cubicBezTo>
                <a:cubicBezTo>
                  <a:pt x="40" y="72"/>
                  <a:pt x="40" y="72"/>
                  <a:pt x="40" y="72"/>
                </a:cubicBezTo>
                <a:cubicBezTo>
                  <a:pt x="31" y="80"/>
                  <a:pt x="17" y="80"/>
                  <a:pt x="8" y="72"/>
                </a:cubicBezTo>
                <a:cubicBezTo>
                  <a:pt x="8" y="71"/>
                  <a:pt x="8" y="71"/>
                  <a:pt x="8" y="71"/>
                </a:cubicBezTo>
                <a:cubicBezTo>
                  <a:pt x="0" y="63"/>
                  <a:pt x="0" y="49"/>
                  <a:pt x="8" y="40"/>
                </a:cubicBezTo>
                <a:close/>
                <a:moveTo>
                  <a:pt x="9" y="67"/>
                </a:moveTo>
                <a:cubicBezTo>
                  <a:pt x="12" y="71"/>
                  <a:pt x="12" y="71"/>
                  <a:pt x="12" y="71"/>
                </a:cubicBezTo>
                <a:cubicBezTo>
                  <a:pt x="16" y="68"/>
                  <a:pt x="16" y="68"/>
                  <a:pt x="16" y="68"/>
                </a:cubicBezTo>
                <a:cubicBezTo>
                  <a:pt x="15" y="64"/>
                  <a:pt x="15" y="64"/>
                  <a:pt x="15" y="64"/>
                </a:cubicBezTo>
                <a:cubicBezTo>
                  <a:pt x="12" y="64"/>
                  <a:pt x="12" y="64"/>
                  <a:pt x="12" y="64"/>
                </a:cubicBezTo>
                <a:cubicBezTo>
                  <a:pt x="9" y="67"/>
                  <a:pt x="9" y="67"/>
                  <a:pt x="9" y="67"/>
                </a:cubicBezTo>
                <a:close/>
                <a:moveTo>
                  <a:pt x="62" y="18"/>
                </a:moveTo>
                <a:cubicBezTo>
                  <a:pt x="61" y="17"/>
                  <a:pt x="59" y="17"/>
                  <a:pt x="57" y="18"/>
                </a:cubicBezTo>
                <a:cubicBezTo>
                  <a:pt x="56" y="19"/>
                  <a:pt x="56" y="21"/>
                  <a:pt x="57" y="22"/>
                </a:cubicBezTo>
                <a:cubicBezTo>
                  <a:pt x="59" y="24"/>
                  <a:pt x="61" y="24"/>
                  <a:pt x="62" y="22"/>
                </a:cubicBezTo>
                <a:cubicBezTo>
                  <a:pt x="63" y="21"/>
                  <a:pt x="63" y="19"/>
                  <a:pt x="62" y="18"/>
                </a:cubicBezTo>
                <a:close/>
                <a:moveTo>
                  <a:pt x="69" y="11"/>
                </a:moveTo>
                <a:cubicBezTo>
                  <a:pt x="68" y="9"/>
                  <a:pt x="66" y="9"/>
                  <a:pt x="65" y="11"/>
                </a:cubicBezTo>
                <a:cubicBezTo>
                  <a:pt x="64" y="12"/>
                  <a:pt x="64" y="14"/>
                  <a:pt x="65" y="15"/>
                </a:cubicBezTo>
                <a:cubicBezTo>
                  <a:pt x="66" y="16"/>
                  <a:pt x="68" y="16"/>
                  <a:pt x="69" y="15"/>
                </a:cubicBezTo>
                <a:cubicBezTo>
                  <a:pt x="71" y="14"/>
                  <a:pt x="71" y="12"/>
                  <a:pt x="69" y="11"/>
                </a:cubicBezTo>
                <a:close/>
                <a:moveTo>
                  <a:pt x="65" y="18"/>
                </a:moveTo>
                <a:cubicBezTo>
                  <a:pt x="64" y="19"/>
                  <a:pt x="64" y="21"/>
                  <a:pt x="65" y="22"/>
                </a:cubicBezTo>
                <a:cubicBezTo>
                  <a:pt x="66" y="24"/>
                  <a:pt x="68" y="24"/>
                  <a:pt x="69" y="22"/>
                </a:cubicBezTo>
                <a:cubicBezTo>
                  <a:pt x="71" y="21"/>
                  <a:pt x="71" y="19"/>
                  <a:pt x="69" y="18"/>
                </a:cubicBezTo>
                <a:cubicBezTo>
                  <a:pt x="68" y="17"/>
                  <a:pt x="66" y="17"/>
                  <a:pt x="65" y="18"/>
                </a:cubicBezTo>
                <a:close/>
                <a:moveTo>
                  <a:pt x="57" y="11"/>
                </a:moveTo>
                <a:cubicBezTo>
                  <a:pt x="56" y="12"/>
                  <a:pt x="56" y="14"/>
                  <a:pt x="57" y="15"/>
                </a:cubicBezTo>
                <a:cubicBezTo>
                  <a:pt x="59" y="16"/>
                  <a:pt x="61" y="16"/>
                  <a:pt x="62" y="15"/>
                </a:cubicBezTo>
                <a:cubicBezTo>
                  <a:pt x="63" y="14"/>
                  <a:pt x="63" y="12"/>
                  <a:pt x="62" y="11"/>
                </a:cubicBezTo>
                <a:cubicBezTo>
                  <a:pt x="61" y="9"/>
                  <a:pt x="59" y="9"/>
                  <a:pt x="57" y="11"/>
                </a:cubicBezTo>
                <a:close/>
                <a:moveTo>
                  <a:pt x="13" y="46"/>
                </a:moveTo>
                <a:cubicBezTo>
                  <a:pt x="34" y="67"/>
                  <a:pt x="34" y="67"/>
                  <a:pt x="34" y="67"/>
                </a:cubicBezTo>
                <a:cubicBezTo>
                  <a:pt x="67" y="34"/>
                  <a:pt x="67" y="34"/>
                  <a:pt x="67" y="34"/>
                </a:cubicBezTo>
                <a:cubicBezTo>
                  <a:pt x="46" y="13"/>
                  <a:pt x="46" y="13"/>
                  <a:pt x="46" y="13"/>
                </a:cubicBezTo>
                <a:cubicBezTo>
                  <a:pt x="13" y="46"/>
                  <a:pt x="13" y="46"/>
                  <a:pt x="13" y="46"/>
                </a:cubicBezTo>
                <a:close/>
                <a:moveTo>
                  <a:pt x="20" y="71"/>
                </a:moveTo>
                <a:cubicBezTo>
                  <a:pt x="24" y="68"/>
                  <a:pt x="24" y="68"/>
                  <a:pt x="24" y="68"/>
                </a:cubicBezTo>
                <a:cubicBezTo>
                  <a:pt x="21" y="65"/>
                  <a:pt x="21" y="65"/>
                  <a:pt x="21" y="65"/>
                </a:cubicBezTo>
                <a:cubicBezTo>
                  <a:pt x="17" y="65"/>
                  <a:pt x="17" y="65"/>
                  <a:pt x="17" y="65"/>
                </a:cubicBezTo>
                <a:cubicBezTo>
                  <a:pt x="17" y="68"/>
                  <a:pt x="17" y="68"/>
                  <a:pt x="17" y="68"/>
                </a:cubicBezTo>
                <a:cubicBezTo>
                  <a:pt x="20" y="71"/>
                  <a:pt x="20" y="71"/>
                  <a:pt x="20" y="71"/>
                </a:cubicBezTo>
                <a:close/>
                <a:moveTo>
                  <a:pt x="20" y="56"/>
                </a:moveTo>
                <a:cubicBezTo>
                  <a:pt x="17" y="59"/>
                  <a:pt x="17" y="59"/>
                  <a:pt x="17" y="59"/>
                </a:cubicBezTo>
                <a:cubicBezTo>
                  <a:pt x="17" y="63"/>
                  <a:pt x="17" y="63"/>
                  <a:pt x="17" y="63"/>
                </a:cubicBezTo>
                <a:cubicBezTo>
                  <a:pt x="20" y="63"/>
                  <a:pt x="20" y="63"/>
                  <a:pt x="20" y="63"/>
                </a:cubicBezTo>
                <a:cubicBezTo>
                  <a:pt x="23" y="60"/>
                  <a:pt x="23" y="60"/>
                  <a:pt x="23" y="60"/>
                </a:cubicBezTo>
                <a:cubicBezTo>
                  <a:pt x="20" y="56"/>
                  <a:pt x="20" y="56"/>
                  <a:pt x="20" y="56"/>
                </a:cubicBezTo>
                <a:close/>
                <a:moveTo>
                  <a:pt x="12" y="56"/>
                </a:moveTo>
                <a:cubicBezTo>
                  <a:pt x="9" y="60"/>
                  <a:pt x="9" y="60"/>
                  <a:pt x="9" y="60"/>
                </a:cubicBezTo>
                <a:cubicBezTo>
                  <a:pt x="12" y="63"/>
                  <a:pt x="12" y="63"/>
                  <a:pt x="12" y="63"/>
                </a:cubicBezTo>
                <a:cubicBezTo>
                  <a:pt x="15" y="63"/>
                  <a:pt x="15" y="63"/>
                  <a:pt x="15" y="63"/>
                </a:cubicBezTo>
                <a:cubicBezTo>
                  <a:pt x="15" y="59"/>
                  <a:pt x="15" y="59"/>
                  <a:pt x="15" y="59"/>
                </a:cubicBezTo>
                <a:lnTo>
                  <a:pt x="12" y="5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7" name="Freeform 346"/>
          <p:cNvSpPr>
            <a:spLocks noEditPoints="1"/>
          </p:cNvSpPr>
          <p:nvPr/>
        </p:nvSpPr>
        <p:spPr bwMode="auto">
          <a:xfrm>
            <a:off x="4799474" y="4018330"/>
            <a:ext cx="497656" cy="259742"/>
          </a:xfrm>
          <a:custGeom>
            <a:avLst/>
            <a:gdLst>
              <a:gd name="T0" fmla="*/ 25 w 96"/>
              <a:gd name="T1" fmla="*/ 0 h 50"/>
              <a:gd name="T2" fmla="*/ 48 w 96"/>
              <a:gd name="T3" fmla="*/ 15 h 50"/>
              <a:gd name="T4" fmla="*/ 90 w 96"/>
              <a:gd name="T5" fmla="*/ 15 h 50"/>
              <a:gd name="T6" fmla="*/ 91 w 96"/>
              <a:gd name="T7" fmla="*/ 18 h 50"/>
              <a:gd name="T8" fmla="*/ 74 w 96"/>
              <a:gd name="T9" fmla="*/ 18 h 50"/>
              <a:gd name="T10" fmla="*/ 74 w 96"/>
              <a:gd name="T11" fmla="*/ 21 h 50"/>
              <a:gd name="T12" fmla="*/ 93 w 96"/>
              <a:gd name="T13" fmla="*/ 21 h 50"/>
              <a:gd name="T14" fmla="*/ 96 w 96"/>
              <a:gd name="T15" fmla="*/ 27 h 50"/>
              <a:gd name="T16" fmla="*/ 87 w 96"/>
              <a:gd name="T17" fmla="*/ 39 h 50"/>
              <a:gd name="T18" fmla="*/ 83 w 96"/>
              <a:gd name="T19" fmla="*/ 37 h 50"/>
              <a:gd name="T20" fmla="*/ 80 w 96"/>
              <a:gd name="T21" fmla="*/ 39 h 50"/>
              <a:gd name="T22" fmla="*/ 76 w 96"/>
              <a:gd name="T23" fmla="*/ 37 h 50"/>
              <a:gd name="T24" fmla="*/ 48 w 96"/>
              <a:gd name="T25" fmla="*/ 37 h 50"/>
              <a:gd name="T26" fmla="*/ 25 w 96"/>
              <a:gd name="T27" fmla="*/ 50 h 50"/>
              <a:gd name="T28" fmla="*/ 0 w 96"/>
              <a:gd name="T29" fmla="*/ 25 h 50"/>
              <a:gd name="T30" fmla="*/ 25 w 96"/>
              <a:gd name="T31" fmla="*/ 0 h 50"/>
              <a:gd name="T32" fmla="*/ 13 w 96"/>
              <a:gd name="T33" fmla="*/ 14 h 50"/>
              <a:gd name="T34" fmla="*/ 13 w 96"/>
              <a:gd name="T35" fmla="*/ 37 h 50"/>
              <a:gd name="T36" fmla="*/ 27 w 96"/>
              <a:gd name="T37" fmla="*/ 37 h 50"/>
              <a:gd name="T38" fmla="*/ 27 w 96"/>
              <a:gd name="T39" fmla="*/ 14 h 50"/>
              <a:gd name="T40" fmla="*/ 13 w 96"/>
              <a:gd name="T41"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25" y="0"/>
                </a:moveTo>
                <a:cubicBezTo>
                  <a:pt x="35" y="0"/>
                  <a:pt x="44" y="6"/>
                  <a:pt x="48" y="15"/>
                </a:cubicBezTo>
                <a:cubicBezTo>
                  <a:pt x="90" y="15"/>
                  <a:pt x="90" y="15"/>
                  <a:pt x="90" y="15"/>
                </a:cubicBezTo>
                <a:cubicBezTo>
                  <a:pt x="91" y="18"/>
                  <a:pt x="91" y="18"/>
                  <a:pt x="91" y="18"/>
                </a:cubicBezTo>
                <a:cubicBezTo>
                  <a:pt x="74" y="18"/>
                  <a:pt x="74" y="18"/>
                  <a:pt x="74" y="18"/>
                </a:cubicBezTo>
                <a:cubicBezTo>
                  <a:pt x="74" y="21"/>
                  <a:pt x="74" y="21"/>
                  <a:pt x="74" y="21"/>
                </a:cubicBezTo>
                <a:cubicBezTo>
                  <a:pt x="93" y="21"/>
                  <a:pt x="93" y="21"/>
                  <a:pt x="93" y="21"/>
                </a:cubicBezTo>
                <a:cubicBezTo>
                  <a:pt x="96" y="27"/>
                  <a:pt x="96" y="27"/>
                  <a:pt x="96" y="27"/>
                </a:cubicBezTo>
                <a:cubicBezTo>
                  <a:pt x="87" y="39"/>
                  <a:pt x="87" y="39"/>
                  <a:pt x="87" y="39"/>
                </a:cubicBezTo>
                <a:cubicBezTo>
                  <a:pt x="83" y="37"/>
                  <a:pt x="83" y="37"/>
                  <a:pt x="83" y="37"/>
                </a:cubicBezTo>
                <a:cubicBezTo>
                  <a:pt x="80" y="39"/>
                  <a:pt x="80" y="39"/>
                  <a:pt x="80" y="39"/>
                </a:cubicBezTo>
                <a:cubicBezTo>
                  <a:pt x="76" y="37"/>
                  <a:pt x="76" y="37"/>
                  <a:pt x="76" y="37"/>
                </a:cubicBezTo>
                <a:cubicBezTo>
                  <a:pt x="48" y="37"/>
                  <a:pt x="48" y="37"/>
                  <a:pt x="48" y="37"/>
                </a:cubicBezTo>
                <a:cubicBezTo>
                  <a:pt x="43" y="45"/>
                  <a:pt x="35" y="50"/>
                  <a:pt x="25" y="50"/>
                </a:cubicBezTo>
                <a:cubicBezTo>
                  <a:pt x="11" y="50"/>
                  <a:pt x="0" y="39"/>
                  <a:pt x="0" y="25"/>
                </a:cubicBezTo>
                <a:cubicBezTo>
                  <a:pt x="0" y="11"/>
                  <a:pt x="11" y="0"/>
                  <a:pt x="25" y="0"/>
                </a:cubicBezTo>
                <a:close/>
                <a:moveTo>
                  <a:pt x="13" y="14"/>
                </a:moveTo>
                <a:cubicBezTo>
                  <a:pt x="13" y="37"/>
                  <a:pt x="13" y="37"/>
                  <a:pt x="13" y="37"/>
                </a:cubicBezTo>
                <a:cubicBezTo>
                  <a:pt x="27" y="37"/>
                  <a:pt x="27" y="37"/>
                  <a:pt x="27" y="37"/>
                </a:cubicBezTo>
                <a:cubicBezTo>
                  <a:pt x="27" y="14"/>
                  <a:pt x="27" y="14"/>
                  <a:pt x="27" y="14"/>
                </a:cubicBezTo>
                <a:lnTo>
                  <a:pt x="13" y="14"/>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8" name="Freeform 347"/>
          <p:cNvSpPr>
            <a:spLocks/>
          </p:cNvSpPr>
          <p:nvPr/>
        </p:nvSpPr>
        <p:spPr bwMode="auto">
          <a:xfrm>
            <a:off x="4144664" y="3992138"/>
            <a:ext cx="336136" cy="327405"/>
          </a:xfrm>
          <a:custGeom>
            <a:avLst/>
            <a:gdLst>
              <a:gd name="T0" fmla="*/ 33 w 65"/>
              <a:gd name="T1" fmla="*/ 0 h 63"/>
              <a:gd name="T2" fmla="*/ 56 w 65"/>
              <a:gd name="T3" fmla="*/ 9 h 63"/>
              <a:gd name="T4" fmla="*/ 65 w 65"/>
              <a:gd name="T5" fmla="*/ 31 h 63"/>
              <a:gd name="T6" fmla="*/ 56 w 65"/>
              <a:gd name="T7" fmla="*/ 54 h 63"/>
              <a:gd name="T8" fmla="*/ 33 w 65"/>
              <a:gd name="T9" fmla="*/ 63 h 63"/>
              <a:gd name="T10" fmla="*/ 11 w 65"/>
              <a:gd name="T11" fmla="*/ 54 h 63"/>
              <a:gd name="T12" fmla="*/ 6 w 65"/>
              <a:gd name="T13" fmla="*/ 47 h 63"/>
              <a:gd name="T14" fmla="*/ 0 w 65"/>
              <a:gd name="T15" fmla="*/ 50 h 63"/>
              <a:gd name="T16" fmla="*/ 3 w 65"/>
              <a:gd name="T17" fmla="*/ 29 h 63"/>
              <a:gd name="T18" fmla="*/ 22 w 65"/>
              <a:gd name="T19" fmla="*/ 39 h 63"/>
              <a:gd name="T20" fmla="*/ 16 w 65"/>
              <a:gd name="T21" fmla="*/ 42 h 63"/>
              <a:gd name="T22" fmla="*/ 19 w 65"/>
              <a:gd name="T23" fmla="*/ 46 h 63"/>
              <a:gd name="T24" fmla="*/ 33 w 65"/>
              <a:gd name="T25" fmla="*/ 52 h 63"/>
              <a:gd name="T26" fmla="*/ 48 w 65"/>
              <a:gd name="T27" fmla="*/ 46 h 63"/>
              <a:gd name="T28" fmla="*/ 54 w 65"/>
              <a:gd name="T29" fmla="*/ 31 h 63"/>
              <a:gd name="T30" fmla="*/ 48 w 65"/>
              <a:gd name="T31" fmla="*/ 17 h 63"/>
              <a:gd name="T32" fmla="*/ 33 w 65"/>
              <a:gd name="T33" fmla="*/ 11 h 63"/>
              <a:gd name="T34" fmla="*/ 19 w 65"/>
              <a:gd name="T35" fmla="*/ 17 h 63"/>
              <a:gd name="T36" fmla="*/ 14 w 65"/>
              <a:gd name="T37" fmla="*/ 24 h 63"/>
              <a:gd name="T38" fmla="*/ 4 w 65"/>
              <a:gd name="T39" fmla="*/ 20 h 63"/>
              <a:gd name="T40" fmla="*/ 11 w 65"/>
              <a:gd name="T41" fmla="*/ 9 h 63"/>
              <a:gd name="T42" fmla="*/ 33 w 65"/>
              <a:gd name="T4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63">
                <a:moveTo>
                  <a:pt x="33" y="0"/>
                </a:moveTo>
                <a:cubicBezTo>
                  <a:pt x="42" y="0"/>
                  <a:pt x="50" y="3"/>
                  <a:pt x="56" y="9"/>
                </a:cubicBezTo>
                <a:cubicBezTo>
                  <a:pt x="61" y="15"/>
                  <a:pt x="65" y="23"/>
                  <a:pt x="65" y="31"/>
                </a:cubicBezTo>
                <a:cubicBezTo>
                  <a:pt x="65" y="40"/>
                  <a:pt x="61" y="48"/>
                  <a:pt x="56" y="54"/>
                </a:cubicBezTo>
                <a:cubicBezTo>
                  <a:pt x="50" y="59"/>
                  <a:pt x="42" y="63"/>
                  <a:pt x="33" y="63"/>
                </a:cubicBezTo>
                <a:cubicBezTo>
                  <a:pt x="25" y="63"/>
                  <a:pt x="17" y="59"/>
                  <a:pt x="11" y="54"/>
                </a:cubicBezTo>
                <a:cubicBezTo>
                  <a:pt x="9" y="52"/>
                  <a:pt x="7" y="49"/>
                  <a:pt x="6" y="47"/>
                </a:cubicBezTo>
                <a:cubicBezTo>
                  <a:pt x="0" y="50"/>
                  <a:pt x="0" y="50"/>
                  <a:pt x="0" y="50"/>
                </a:cubicBezTo>
                <a:cubicBezTo>
                  <a:pt x="3" y="29"/>
                  <a:pt x="3" y="29"/>
                  <a:pt x="3" y="29"/>
                </a:cubicBezTo>
                <a:cubicBezTo>
                  <a:pt x="22" y="39"/>
                  <a:pt x="22" y="39"/>
                  <a:pt x="22" y="39"/>
                </a:cubicBezTo>
                <a:cubicBezTo>
                  <a:pt x="16" y="42"/>
                  <a:pt x="16" y="42"/>
                  <a:pt x="16" y="42"/>
                </a:cubicBezTo>
                <a:cubicBezTo>
                  <a:pt x="16" y="43"/>
                  <a:pt x="18" y="45"/>
                  <a:pt x="19" y="46"/>
                </a:cubicBezTo>
                <a:cubicBezTo>
                  <a:pt x="23" y="50"/>
                  <a:pt x="28" y="52"/>
                  <a:pt x="33" y="52"/>
                </a:cubicBezTo>
                <a:cubicBezTo>
                  <a:pt x="39" y="52"/>
                  <a:pt x="44" y="50"/>
                  <a:pt x="48" y="46"/>
                </a:cubicBezTo>
                <a:cubicBezTo>
                  <a:pt x="52" y="42"/>
                  <a:pt x="54" y="37"/>
                  <a:pt x="54" y="31"/>
                </a:cubicBezTo>
                <a:cubicBezTo>
                  <a:pt x="54" y="26"/>
                  <a:pt x="52" y="21"/>
                  <a:pt x="48" y="17"/>
                </a:cubicBezTo>
                <a:cubicBezTo>
                  <a:pt x="44" y="13"/>
                  <a:pt x="39" y="11"/>
                  <a:pt x="33" y="11"/>
                </a:cubicBezTo>
                <a:cubicBezTo>
                  <a:pt x="28" y="11"/>
                  <a:pt x="23" y="13"/>
                  <a:pt x="19" y="17"/>
                </a:cubicBezTo>
                <a:cubicBezTo>
                  <a:pt x="17" y="19"/>
                  <a:pt x="15" y="21"/>
                  <a:pt x="14" y="24"/>
                </a:cubicBezTo>
                <a:cubicBezTo>
                  <a:pt x="4" y="20"/>
                  <a:pt x="4" y="20"/>
                  <a:pt x="4" y="20"/>
                </a:cubicBezTo>
                <a:cubicBezTo>
                  <a:pt x="6" y="16"/>
                  <a:pt x="8" y="12"/>
                  <a:pt x="11" y="9"/>
                </a:cubicBezTo>
                <a:cubicBezTo>
                  <a:pt x="17" y="3"/>
                  <a:pt x="25" y="0"/>
                  <a:pt x="33"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9" name="Freeform 348"/>
          <p:cNvSpPr>
            <a:spLocks noEditPoints="1"/>
          </p:cNvSpPr>
          <p:nvPr/>
        </p:nvSpPr>
        <p:spPr bwMode="auto">
          <a:xfrm>
            <a:off x="4790744" y="3228192"/>
            <a:ext cx="488925" cy="408166"/>
          </a:xfrm>
          <a:custGeom>
            <a:avLst/>
            <a:gdLst>
              <a:gd name="T0" fmla="*/ 132 w 224"/>
              <a:gd name="T1" fmla="*/ 80 h 187"/>
              <a:gd name="T2" fmla="*/ 66 w 224"/>
              <a:gd name="T3" fmla="*/ 80 h 187"/>
              <a:gd name="T4" fmla="*/ 66 w 224"/>
              <a:gd name="T5" fmla="*/ 106 h 187"/>
              <a:gd name="T6" fmla="*/ 0 w 224"/>
              <a:gd name="T7" fmla="*/ 52 h 187"/>
              <a:gd name="T8" fmla="*/ 66 w 224"/>
              <a:gd name="T9" fmla="*/ 0 h 187"/>
              <a:gd name="T10" fmla="*/ 66 w 224"/>
              <a:gd name="T11" fmla="*/ 26 h 187"/>
              <a:gd name="T12" fmla="*/ 132 w 224"/>
              <a:gd name="T13" fmla="*/ 26 h 187"/>
              <a:gd name="T14" fmla="*/ 132 w 224"/>
              <a:gd name="T15" fmla="*/ 80 h 187"/>
              <a:gd name="T16" fmla="*/ 132 w 224"/>
              <a:gd name="T17" fmla="*/ 80 h 187"/>
              <a:gd name="T18" fmla="*/ 94 w 224"/>
              <a:gd name="T19" fmla="*/ 158 h 187"/>
              <a:gd name="T20" fmla="*/ 158 w 224"/>
              <a:gd name="T21" fmla="*/ 158 h 187"/>
              <a:gd name="T22" fmla="*/ 158 w 224"/>
              <a:gd name="T23" fmla="*/ 187 h 187"/>
              <a:gd name="T24" fmla="*/ 224 w 224"/>
              <a:gd name="T25" fmla="*/ 132 h 187"/>
              <a:gd name="T26" fmla="*/ 158 w 224"/>
              <a:gd name="T27" fmla="*/ 78 h 187"/>
              <a:gd name="T28" fmla="*/ 158 w 224"/>
              <a:gd name="T29" fmla="*/ 106 h 187"/>
              <a:gd name="T30" fmla="*/ 94 w 224"/>
              <a:gd name="T31" fmla="*/ 106 h 187"/>
              <a:gd name="T32" fmla="*/ 94 w 224"/>
              <a:gd name="T33" fmla="*/ 15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187">
                <a:moveTo>
                  <a:pt x="132" y="80"/>
                </a:moveTo>
                <a:lnTo>
                  <a:pt x="66" y="80"/>
                </a:lnTo>
                <a:lnTo>
                  <a:pt x="66" y="106"/>
                </a:lnTo>
                <a:lnTo>
                  <a:pt x="0" y="52"/>
                </a:lnTo>
                <a:lnTo>
                  <a:pt x="66" y="0"/>
                </a:lnTo>
                <a:lnTo>
                  <a:pt x="66" y="26"/>
                </a:lnTo>
                <a:lnTo>
                  <a:pt x="132" y="26"/>
                </a:lnTo>
                <a:lnTo>
                  <a:pt x="132" y="80"/>
                </a:lnTo>
                <a:lnTo>
                  <a:pt x="132" y="80"/>
                </a:lnTo>
                <a:close/>
                <a:moveTo>
                  <a:pt x="94" y="158"/>
                </a:moveTo>
                <a:lnTo>
                  <a:pt x="158" y="158"/>
                </a:lnTo>
                <a:lnTo>
                  <a:pt x="158" y="187"/>
                </a:lnTo>
                <a:lnTo>
                  <a:pt x="224" y="132"/>
                </a:lnTo>
                <a:lnTo>
                  <a:pt x="158" y="78"/>
                </a:lnTo>
                <a:lnTo>
                  <a:pt x="158" y="106"/>
                </a:lnTo>
                <a:lnTo>
                  <a:pt x="94" y="106"/>
                </a:lnTo>
                <a:lnTo>
                  <a:pt x="94" y="15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0" name="Freeform 349"/>
          <p:cNvSpPr>
            <a:spLocks noEditPoints="1"/>
          </p:cNvSpPr>
          <p:nvPr/>
        </p:nvSpPr>
        <p:spPr bwMode="auto">
          <a:xfrm>
            <a:off x="4129386" y="2503535"/>
            <a:ext cx="371059" cy="388521"/>
          </a:xfrm>
          <a:custGeom>
            <a:avLst/>
            <a:gdLst>
              <a:gd name="T0" fmla="*/ 42 w 170"/>
              <a:gd name="T1" fmla="*/ 178 h 178"/>
              <a:gd name="T2" fmla="*/ 42 w 170"/>
              <a:gd name="T3" fmla="*/ 90 h 178"/>
              <a:gd name="T4" fmla="*/ 0 w 170"/>
              <a:gd name="T5" fmla="*/ 90 h 178"/>
              <a:gd name="T6" fmla="*/ 85 w 170"/>
              <a:gd name="T7" fmla="*/ 0 h 178"/>
              <a:gd name="T8" fmla="*/ 170 w 170"/>
              <a:gd name="T9" fmla="*/ 90 h 178"/>
              <a:gd name="T10" fmla="*/ 128 w 170"/>
              <a:gd name="T11" fmla="*/ 90 h 178"/>
              <a:gd name="T12" fmla="*/ 128 w 170"/>
              <a:gd name="T13" fmla="*/ 178 h 178"/>
              <a:gd name="T14" fmla="*/ 42 w 170"/>
              <a:gd name="T15" fmla="*/ 178 h 178"/>
              <a:gd name="T16" fmla="*/ 42 w 170"/>
              <a:gd name="T17" fmla="*/ 178 h 178"/>
              <a:gd name="T18" fmla="*/ 83 w 170"/>
              <a:gd name="T19" fmla="*/ 24 h 178"/>
              <a:gd name="T20" fmla="*/ 38 w 170"/>
              <a:gd name="T21" fmla="*/ 76 h 178"/>
              <a:gd name="T22" fmla="*/ 59 w 170"/>
              <a:gd name="T23" fmla="*/ 76 h 178"/>
              <a:gd name="T24" fmla="*/ 59 w 170"/>
              <a:gd name="T25" fmla="*/ 133 h 178"/>
              <a:gd name="T26" fmla="*/ 71 w 170"/>
              <a:gd name="T27" fmla="*/ 133 h 178"/>
              <a:gd name="T28" fmla="*/ 83 w 170"/>
              <a:gd name="T29"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178">
                <a:moveTo>
                  <a:pt x="42" y="178"/>
                </a:moveTo>
                <a:lnTo>
                  <a:pt x="42" y="90"/>
                </a:lnTo>
                <a:lnTo>
                  <a:pt x="0" y="90"/>
                </a:lnTo>
                <a:lnTo>
                  <a:pt x="85" y="0"/>
                </a:lnTo>
                <a:lnTo>
                  <a:pt x="170" y="90"/>
                </a:lnTo>
                <a:lnTo>
                  <a:pt x="128" y="90"/>
                </a:lnTo>
                <a:lnTo>
                  <a:pt x="128" y="178"/>
                </a:lnTo>
                <a:lnTo>
                  <a:pt x="42" y="178"/>
                </a:lnTo>
                <a:lnTo>
                  <a:pt x="42" y="178"/>
                </a:lnTo>
                <a:close/>
                <a:moveTo>
                  <a:pt x="83" y="24"/>
                </a:moveTo>
                <a:lnTo>
                  <a:pt x="38" y="76"/>
                </a:lnTo>
                <a:lnTo>
                  <a:pt x="59" y="76"/>
                </a:lnTo>
                <a:lnTo>
                  <a:pt x="59" y="133"/>
                </a:lnTo>
                <a:lnTo>
                  <a:pt x="71" y="133"/>
                </a:lnTo>
                <a:lnTo>
                  <a:pt x="83" y="24"/>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1" name="Freeform 350"/>
          <p:cNvSpPr>
            <a:spLocks noEditPoints="1"/>
          </p:cNvSpPr>
          <p:nvPr/>
        </p:nvSpPr>
        <p:spPr bwMode="auto">
          <a:xfrm>
            <a:off x="5569969" y="3212913"/>
            <a:ext cx="397252" cy="408166"/>
          </a:xfrm>
          <a:custGeom>
            <a:avLst/>
            <a:gdLst>
              <a:gd name="T0" fmla="*/ 45 w 182"/>
              <a:gd name="T1" fmla="*/ 52 h 187"/>
              <a:gd name="T2" fmla="*/ 45 w 182"/>
              <a:gd name="T3" fmla="*/ 151 h 187"/>
              <a:gd name="T4" fmla="*/ 80 w 182"/>
              <a:gd name="T5" fmla="*/ 151 h 187"/>
              <a:gd name="T6" fmla="*/ 80 w 182"/>
              <a:gd name="T7" fmla="*/ 52 h 187"/>
              <a:gd name="T8" fmla="*/ 45 w 182"/>
              <a:gd name="T9" fmla="*/ 52 h 187"/>
              <a:gd name="T10" fmla="*/ 45 w 182"/>
              <a:gd name="T11" fmla="*/ 52 h 187"/>
              <a:gd name="T12" fmla="*/ 0 w 182"/>
              <a:gd name="T13" fmla="*/ 163 h 187"/>
              <a:gd name="T14" fmla="*/ 14 w 182"/>
              <a:gd name="T15" fmla="*/ 163 h 187"/>
              <a:gd name="T16" fmla="*/ 14 w 182"/>
              <a:gd name="T17" fmla="*/ 151 h 187"/>
              <a:gd name="T18" fmla="*/ 24 w 182"/>
              <a:gd name="T19" fmla="*/ 151 h 187"/>
              <a:gd name="T20" fmla="*/ 24 w 182"/>
              <a:gd name="T21" fmla="*/ 52 h 187"/>
              <a:gd name="T22" fmla="*/ 7 w 182"/>
              <a:gd name="T23" fmla="*/ 52 h 187"/>
              <a:gd name="T24" fmla="*/ 7 w 182"/>
              <a:gd name="T25" fmla="*/ 42 h 187"/>
              <a:gd name="T26" fmla="*/ 40 w 182"/>
              <a:gd name="T27" fmla="*/ 26 h 187"/>
              <a:gd name="T28" fmla="*/ 87 w 182"/>
              <a:gd name="T29" fmla="*/ 0 h 187"/>
              <a:gd name="T30" fmla="*/ 135 w 182"/>
              <a:gd name="T31" fmla="*/ 26 h 187"/>
              <a:gd name="T32" fmla="*/ 170 w 182"/>
              <a:gd name="T33" fmla="*/ 45 h 187"/>
              <a:gd name="T34" fmla="*/ 170 w 182"/>
              <a:gd name="T35" fmla="*/ 52 h 187"/>
              <a:gd name="T36" fmla="*/ 156 w 182"/>
              <a:gd name="T37" fmla="*/ 52 h 187"/>
              <a:gd name="T38" fmla="*/ 156 w 182"/>
              <a:gd name="T39" fmla="*/ 151 h 187"/>
              <a:gd name="T40" fmla="*/ 165 w 182"/>
              <a:gd name="T41" fmla="*/ 151 h 187"/>
              <a:gd name="T42" fmla="*/ 165 w 182"/>
              <a:gd name="T43" fmla="*/ 163 h 187"/>
              <a:gd name="T44" fmla="*/ 182 w 182"/>
              <a:gd name="T45" fmla="*/ 163 h 187"/>
              <a:gd name="T46" fmla="*/ 182 w 182"/>
              <a:gd name="T47" fmla="*/ 187 h 187"/>
              <a:gd name="T48" fmla="*/ 0 w 182"/>
              <a:gd name="T49" fmla="*/ 187 h 187"/>
              <a:gd name="T50" fmla="*/ 0 w 182"/>
              <a:gd name="T51" fmla="*/ 163 h 187"/>
              <a:gd name="T52" fmla="*/ 0 w 182"/>
              <a:gd name="T53" fmla="*/ 163 h 187"/>
              <a:gd name="T54" fmla="*/ 135 w 182"/>
              <a:gd name="T55" fmla="*/ 151 h 187"/>
              <a:gd name="T56" fmla="*/ 135 w 182"/>
              <a:gd name="T57" fmla="*/ 52 h 187"/>
              <a:gd name="T58" fmla="*/ 102 w 182"/>
              <a:gd name="T59" fmla="*/ 52 h 187"/>
              <a:gd name="T60" fmla="*/ 102 w 182"/>
              <a:gd name="T61" fmla="*/ 151 h 187"/>
              <a:gd name="T62" fmla="*/ 135 w 182"/>
              <a:gd name="T63" fmla="*/ 15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2" h="187">
                <a:moveTo>
                  <a:pt x="45" y="52"/>
                </a:moveTo>
                <a:lnTo>
                  <a:pt x="45" y="151"/>
                </a:lnTo>
                <a:lnTo>
                  <a:pt x="80" y="151"/>
                </a:lnTo>
                <a:lnTo>
                  <a:pt x="80" y="52"/>
                </a:lnTo>
                <a:lnTo>
                  <a:pt x="45" y="52"/>
                </a:lnTo>
                <a:lnTo>
                  <a:pt x="45" y="52"/>
                </a:lnTo>
                <a:close/>
                <a:moveTo>
                  <a:pt x="0" y="163"/>
                </a:moveTo>
                <a:lnTo>
                  <a:pt x="14" y="163"/>
                </a:lnTo>
                <a:lnTo>
                  <a:pt x="14" y="151"/>
                </a:lnTo>
                <a:lnTo>
                  <a:pt x="24" y="151"/>
                </a:lnTo>
                <a:lnTo>
                  <a:pt x="24" y="52"/>
                </a:lnTo>
                <a:lnTo>
                  <a:pt x="7" y="52"/>
                </a:lnTo>
                <a:lnTo>
                  <a:pt x="7" y="42"/>
                </a:lnTo>
                <a:lnTo>
                  <a:pt x="40" y="26"/>
                </a:lnTo>
                <a:lnTo>
                  <a:pt x="87" y="0"/>
                </a:lnTo>
                <a:lnTo>
                  <a:pt x="135" y="26"/>
                </a:lnTo>
                <a:lnTo>
                  <a:pt x="170" y="45"/>
                </a:lnTo>
                <a:lnTo>
                  <a:pt x="170" y="52"/>
                </a:lnTo>
                <a:lnTo>
                  <a:pt x="156" y="52"/>
                </a:lnTo>
                <a:lnTo>
                  <a:pt x="156" y="151"/>
                </a:lnTo>
                <a:lnTo>
                  <a:pt x="165" y="151"/>
                </a:lnTo>
                <a:lnTo>
                  <a:pt x="165" y="163"/>
                </a:lnTo>
                <a:lnTo>
                  <a:pt x="182" y="163"/>
                </a:lnTo>
                <a:lnTo>
                  <a:pt x="182" y="187"/>
                </a:lnTo>
                <a:lnTo>
                  <a:pt x="0" y="187"/>
                </a:lnTo>
                <a:lnTo>
                  <a:pt x="0" y="163"/>
                </a:lnTo>
                <a:lnTo>
                  <a:pt x="0" y="163"/>
                </a:lnTo>
                <a:close/>
                <a:moveTo>
                  <a:pt x="135" y="151"/>
                </a:moveTo>
                <a:lnTo>
                  <a:pt x="135" y="52"/>
                </a:lnTo>
                <a:lnTo>
                  <a:pt x="102" y="52"/>
                </a:lnTo>
                <a:lnTo>
                  <a:pt x="102" y="151"/>
                </a:lnTo>
                <a:lnTo>
                  <a:pt x="135" y="15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2" name="Freeform 351"/>
          <p:cNvSpPr>
            <a:spLocks noEditPoints="1"/>
          </p:cNvSpPr>
          <p:nvPr/>
        </p:nvSpPr>
        <p:spPr bwMode="auto">
          <a:xfrm>
            <a:off x="4077001" y="3236923"/>
            <a:ext cx="480194" cy="342685"/>
          </a:xfrm>
          <a:custGeom>
            <a:avLst/>
            <a:gdLst>
              <a:gd name="T0" fmla="*/ 9 w 93"/>
              <a:gd name="T1" fmla="*/ 58 h 66"/>
              <a:gd name="T2" fmla="*/ 84 w 93"/>
              <a:gd name="T3" fmla="*/ 58 h 66"/>
              <a:gd name="T4" fmla="*/ 62 w 93"/>
              <a:gd name="T5" fmla="*/ 42 h 66"/>
              <a:gd name="T6" fmla="*/ 46 w 93"/>
              <a:gd name="T7" fmla="*/ 40 h 66"/>
              <a:gd name="T8" fmla="*/ 29 w 93"/>
              <a:gd name="T9" fmla="*/ 42 h 66"/>
              <a:gd name="T10" fmla="*/ 9 w 93"/>
              <a:gd name="T11" fmla="*/ 58 h 66"/>
              <a:gd name="T12" fmla="*/ 52 w 93"/>
              <a:gd name="T13" fmla="*/ 10 h 66"/>
              <a:gd name="T14" fmla="*/ 50 w 93"/>
              <a:gd name="T15" fmla="*/ 6 h 66"/>
              <a:gd name="T16" fmla="*/ 50 w 93"/>
              <a:gd name="T17" fmla="*/ 6 h 66"/>
              <a:gd name="T18" fmla="*/ 47 w 93"/>
              <a:gd name="T19" fmla="*/ 5 h 66"/>
              <a:gd name="T20" fmla="*/ 42 w 93"/>
              <a:gd name="T21" fmla="*/ 7 h 66"/>
              <a:gd name="T22" fmla="*/ 41 w 93"/>
              <a:gd name="T23" fmla="*/ 9 h 66"/>
              <a:gd name="T24" fmla="*/ 41 w 93"/>
              <a:gd name="T25" fmla="*/ 12 h 66"/>
              <a:gd name="T26" fmla="*/ 46 w 93"/>
              <a:gd name="T27" fmla="*/ 17 h 66"/>
              <a:gd name="T28" fmla="*/ 48 w 93"/>
              <a:gd name="T29" fmla="*/ 17 h 66"/>
              <a:gd name="T30" fmla="*/ 48 w 93"/>
              <a:gd name="T31" fmla="*/ 19 h 66"/>
              <a:gd name="T32" fmla="*/ 48 w 93"/>
              <a:gd name="T33" fmla="*/ 24 h 66"/>
              <a:gd name="T34" fmla="*/ 52 w 93"/>
              <a:gd name="T35" fmla="*/ 24 h 66"/>
              <a:gd name="T36" fmla="*/ 52 w 93"/>
              <a:gd name="T37" fmla="*/ 32 h 66"/>
              <a:gd name="T38" fmla="*/ 64 w 93"/>
              <a:gd name="T39" fmla="*/ 34 h 66"/>
              <a:gd name="T40" fmla="*/ 92 w 93"/>
              <a:gd name="T41" fmla="*/ 62 h 66"/>
              <a:gd name="T42" fmla="*/ 93 w 93"/>
              <a:gd name="T43" fmla="*/ 66 h 66"/>
              <a:gd name="T44" fmla="*/ 88 w 93"/>
              <a:gd name="T45" fmla="*/ 66 h 66"/>
              <a:gd name="T46" fmla="*/ 5 w 93"/>
              <a:gd name="T47" fmla="*/ 66 h 66"/>
              <a:gd name="T48" fmla="*/ 1 w 93"/>
              <a:gd name="T49" fmla="*/ 66 h 66"/>
              <a:gd name="T50" fmla="*/ 0 w 93"/>
              <a:gd name="T51" fmla="*/ 62 h 66"/>
              <a:gd name="T52" fmla="*/ 27 w 93"/>
              <a:gd name="T53" fmla="*/ 35 h 66"/>
              <a:gd name="T54" fmla="*/ 38 w 93"/>
              <a:gd name="T55" fmla="*/ 33 h 66"/>
              <a:gd name="T56" fmla="*/ 38 w 93"/>
              <a:gd name="T57" fmla="*/ 24 h 66"/>
              <a:gd name="T58" fmla="*/ 43 w 93"/>
              <a:gd name="T59" fmla="*/ 24 h 66"/>
              <a:gd name="T60" fmla="*/ 43 w 93"/>
              <a:gd name="T61" fmla="*/ 21 h 66"/>
              <a:gd name="T62" fmla="*/ 36 w 93"/>
              <a:gd name="T63" fmla="*/ 13 h 66"/>
              <a:gd name="T64" fmla="*/ 36 w 93"/>
              <a:gd name="T65" fmla="*/ 8 h 66"/>
              <a:gd name="T66" fmla="*/ 38 w 93"/>
              <a:gd name="T67" fmla="*/ 3 h 66"/>
              <a:gd name="T68" fmla="*/ 47 w 93"/>
              <a:gd name="T69" fmla="*/ 0 h 66"/>
              <a:gd name="T70" fmla="*/ 53 w 93"/>
              <a:gd name="T71" fmla="*/ 3 h 66"/>
              <a:gd name="T72" fmla="*/ 53 w 93"/>
              <a:gd name="T73" fmla="*/ 3 h 66"/>
              <a:gd name="T74" fmla="*/ 56 w 93"/>
              <a:gd name="T75" fmla="*/ 8 h 66"/>
              <a:gd name="T76" fmla="*/ 52 w 93"/>
              <a:gd name="T77" fmla="*/ 1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 h="66">
                <a:moveTo>
                  <a:pt x="9" y="58"/>
                </a:moveTo>
                <a:cubicBezTo>
                  <a:pt x="84" y="58"/>
                  <a:pt x="84" y="58"/>
                  <a:pt x="84" y="58"/>
                </a:cubicBezTo>
                <a:cubicBezTo>
                  <a:pt x="81" y="50"/>
                  <a:pt x="73" y="45"/>
                  <a:pt x="62" y="42"/>
                </a:cubicBezTo>
                <a:cubicBezTo>
                  <a:pt x="57" y="41"/>
                  <a:pt x="51" y="40"/>
                  <a:pt x="46" y="40"/>
                </a:cubicBezTo>
                <a:cubicBezTo>
                  <a:pt x="40" y="40"/>
                  <a:pt x="35" y="41"/>
                  <a:pt x="29" y="42"/>
                </a:cubicBezTo>
                <a:cubicBezTo>
                  <a:pt x="19" y="45"/>
                  <a:pt x="11" y="50"/>
                  <a:pt x="9" y="58"/>
                </a:cubicBezTo>
                <a:close/>
                <a:moveTo>
                  <a:pt x="52" y="10"/>
                </a:moveTo>
                <a:cubicBezTo>
                  <a:pt x="51" y="8"/>
                  <a:pt x="50" y="7"/>
                  <a:pt x="50" y="6"/>
                </a:cubicBezTo>
                <a:cubicBezTo>
                  <a:pt x="50" y="6"/>
                  <a:pt x="50" y="6"/>
                  <a:pt x="50" y="6"/>
                </a:cubicBezTo>
                <a:cubicBezTo>
                  <a:pt x="49" y="5"/>
                  <a:pt x="48" y="5"/>
                  <a:pt x="47" y="5"/>
                </a:cubicBezTo>
                <a:cubicBezTo>
                  <a:pt x="45" y="5"/>
                  <a:pt x="43" y="6"/>
                  <a:pt x="42" y="7"/>
                </a:cubicBezTo>
                <a:cubicBezTo>
                  <a:pt x="41" y="7"/>
                  <a:pt x="41" y="8"/>
                  <a:pt x="41" y="9"/>
                </a:cubicBezTo>
                <a:cubicBezTo>
                  <a:pt x="41" y="10"/>
                  <a:pt x="41" y="11"/>
                  <a:pt x="41" y="12"/>
                </a:cubicBezTo>
                <a:cubicBezTo>
                  <a:pt x="42" y="14"/>
                  <a:pt x="43" y="15"/>
                  <a:pt x="46" y="17"/>
                </a:cubicBezTo>
                <a:cubicBezTo>
                  <a:pt x="48" y="17"/>
                  <a:pt x="48" y="17"/>
                  <a:pt x="48" y="17"/>
                </a:cubicBezTo>
                <a:cubicBezTo>
                  <a:pt x="48" y="19"/>
                  <a:pt x="48" y="19"/>
                  <a:pt x="48" y="19"/>
                </a:cubicBezTo>
                <a:cubicBezTo>
                  <a:pt x="48" y="24"/>
                  <a:pt x="48" y="24"/>
                  <a:pt x="48" y="24"/>
                </a:cubicBezTo>
                <a:cubicBezTo>
                  <a:pt x="52" y="24"/>
                  <a:pt x="52" y="24"/>
                  <a:pt x="52" y="24"/>
                </a:cubicBezTo>
                <a:cubicBezTo>
                  <a:pt x="52" y="32"/>
                  <a:pt x="52" y="32"/>
                  <a:pt x="52" y="32"/>
                </a:cubicBezTo>
                <a:cubicBezTo>
                  <a:pt x="56" y="33"/>
                  <a:pt x="60" y="33"/>
                  <a:pt x="64" y="34"/>
                </a:cubicBezTo>
                <a:cubicBezTo>
                  <a:pt x="80" y="38"/>
                  <a:pt x="92" y="47"/>
                  <a:pt x="92" y="62"/>
                </a:cubicBezTo>
                <a:cubicBezTo>
                  <a:pt x="93" y="66"/>
                  <a:pt x="93" y="66"/>
                  <a:pt x="93" y="66"/>
                </a:cubicBezTo>
                <a:cubicBezTo>
                  <a:pt x="88" y="66"/>
                  <a:pt x="88" y="66"/>
                  <a:pt x="88" y="66"/>
                </a:cubicBezTo>
                <a:cubicBezTo>
                  <a:pt x="5" y="66"/>
                  <a:pt x="5" y="66"/>
                  <a:pt x="5" y="66"/>
                </a:cubicBezTo>
                <a:cubicBezTo>
                  <a:pt x="1" y="66"/>
                  <a:pt x="1" y="66"/>
                  <a:pt x="1" y="66"/>
                </a:cubicBezTo>
                <a:cubicBezTo>
                  <a:pt x="0" y="62"/>
                  <a:pt x="0" y="62"/>
                  <a:pt x="0" y="62"/>
                </a:cubicBezTo>
                <a:cubicBezTo>
                  <a:pt x="0" y="48"/>
                  <a:pt x="12" y="39"/>
                  <a:pt x="27" y="35"/>
                </a:cubicBezTo>
                <a:cubicBezTo>
                  <a:pt x="31" y="34"/>
                  <a:pt x="34" y="33"/>
                  <a:pt x="38" y="33"/>
                </a:cubicBezTo>
                <a:cubicBezTo>
                  <a:pt x="38" y="24"/>
                  <a:pt x="38" y="24"/>
                  <a:pt x="38" y="24"/>
                </a:cubicBezTo>
                <a:cubicBezTo>
                  <a:pt x="43" y="24"/>
                  <a:pt x="43" y="24"/>
                  <a:pt x="43" y="24"/>
                </a:cubicBezTo>
                <a:cubicBezTo>
                  <a:pt x="43" y="21"/>
                  <a:pt x="43" y="21"/>
                  <a:pt x="43" y="21"/>
                </a:cubicBezTo>
                <a:cubicBezTo>
                  <a:pt x="39" y="19"/>
                  <a:pt x="37" y="16"/>
                  <a:pt x="36" y="13"/>
                </a:cubicBezTo>
                <a:cubicBezTo>
                  <a:pt x="36" y="11"/>
                  <a:pt x="36" y="10"/>
                  <a:pt x="36" y="8"/>
                </a:cubicBezTo>
                <a:cubicBezTo>
                  <a:pt x="36" y="6"/>
                  <a:pt x="37" y="5"/>
                  <a:pt x="38" y="3"/>
                </a:cubicBezTo>
                <a:cubicBezTo>
                  <a:pt x="40" y="1"/>
                  <a:pt x="43" y="0"/>
                  <a:pt x="47" y="0"/>
                </a:cubicBezTo>
                <a:cubicBezTo>
                  <a:pt x="49" y="0"/>
                  <a:pt x="51" y="1"/>
                  <a:pt x="53" y="3"/>
                </a:cubicBezTo>
                <a:cubicBezTo>
                  <a:pt x="53" y="3"/>
                  <a:pt x="53" y="3"/>
                  <a:pt x="53" y="3"/>
                </a:cubicBezTo>
                <a:cubicBezTo>
                  <a:pt x="54" y="4"/>
                  <a:pt x="56" y="6"/>
                  <a:pt x="56" y="8"/>
                </a:cubicBezTo>
                <a:lnTo>
                  <a:pt x="52" y="1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3" name="Freeform 352"/>
          <p:cNvSpPr>
            <a:spLocks noEditPoints="1"/>
          </p:cNvSpPr>
          <p:nvPr/>
        </p:nvSpPr>
        <p:spPr bwMode="auto">
          <a:xfrm>
            <a:off x="3365440" y="4003050"/>
            <a:ext cx="416897" cy="294665"/>
          </a:xfrm>
          <a:custGeom>
            <a:avLst/>
            <a:gdLst>
              <a:gd name="T0" fmla="*/ 52 w 81"/>
              <a:gd name="T1" fmla="*/ 26 h 57"/>
              <a:gd name="T2" fmla="*/ 52 w 81"/>
              <a:gd name="T3" fmla="*/ 26 h 57"/>
              <a:gd name="T4" fmla="*/ 40 w 81"/>
              <a:gd name="T5" fmla="*/ 34 h 57"/>
              <a:gd name="T6" fmla="*/ 41 w 81"/>
              <a:gd name="T7" fmla="*/ 35 h 57"/>
              <a:gd name="T8" fmla="*/ 53 w 81"/>
              <a:gd name="T9" fmla="*/ 29 h 57"/>
              <a:gd name="T10" fmla="*/ 42 w 81"/>
              <a:gd name="T11" fmla="*/ 52 h 57"/>
              <a:gd name="T12" fmla="*/ 16 w 81"/>
              <a:gd name="T13" fmla="*/ 51 h 57"/>
              <a:gd name="T14" fmla="*/ 10 w 81"/>
              <a:gd name="T15" fmla="*/ 55 h 57"/>
              <a:gd name="T16" fmla="*/ 0 w 81"/>
              <a:gd name="T17" fmla="*/ 38 h 57"/>
              <a:gd name="T18" fmla="*/ 38 w 81"/>
              <a:gd name="T19" fmla="*/ 21 h 57"/>
              <a:gd name="T20" fmla="*/ 37 w 81"/>
              <a:gd name="T21" fmla="*/ 19 h 57"/>
              <a:gd name="T22" fmla="*/ 7 w 81"/>
              <a:gd name="T23" fmla="*/ 30 h 57"/>
              <a:gd name="T24" fmla="*/ 18 w 81"/>
              <a:gd name="T25" fmla="*/ 12 h 57"/>
              <a:gd name="T26" fmla="*/ 47 w 81"/>
              <a:gd name="T27" fmla="*/ 16 h 57"/>
              <a:gd name="T28" fmla="*/ 52 w 81"/>
              <a:gd name="T29" fmla="*/ 14 h 57"/>
              <a:gd name="T30" fmla="*/ 57 w 81"/>
              <a:gd name="T31" fmla="*/ 23 h 57"/>
              <a:gd name="T32" fmla="*/ 52 w 81"/>
              <a:gd name="T33" fmla="*/ 26 h 57"/>
              <a:gd name="T34" fmla="*/ 35 w 81"/>
              <a:gd name="T35" fmla="*/ 2 h 57"/>
              <a:gd name="T36" fmla="*/ 64 w 81"/>
              <a:gd name="T37" fmla="*/ 38 h 57"/>
              <a:gd name="T38" fmla="*/ 81 w 81"/>
              <a:gd name="T39" fmla="*/ 38 h 57"/>
              <a:gd name="T40" fmla="*/ 35 w 81"/>
              <a:gd name="T41"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57">
                <a:moveTo>
                  <a:pt x="52" y="26"/>
                </a:moveTo>
                <a:cubicBezTo>
                  <a:pt x="52" y="26"/>
                  <a:pt x="52" y="26"/>
                  <a:pt x="52" y="26"/>
                </a:cubicBezTo>
                <a:cubicBezTo>
                  <a:pt x="40" y="34"/>
                  <a:pt x="40" y="34"/>
                  <a:pt x="40" y="34"/>
                </a:cubicBezTo>
                <a:cubicBezTo>
                  <a:pt x="41" y="35"/>
                  <a:pt x="41" y="35"/>
                  <a:pt x="41" y="35"/>
                </a:cubicBezTo>
                <a:cubicBezTo>
                  <a:pt x="53" y="29"/>
                  <a:pt x="53" y="29"/>
                  <a:pt x="53" y="29"/>
                </a:cubicBezTo>
                <a:cubicBezTo>
                  <a:pt x="54" y="38"/>
                  <a:pt x="50" y="48"/>
                  <a:pt x="42" y="52"/>
                </a:cubicBezTo>
                <a:cubicBezTo>
                  <a:pt x="33" y="57"/>
                  <a:pt x="24" y="56"/>
                  <a:pt x="16" y="51"/>
                </a:cubicBezTo>
                <a:cubicBezTo>
                  <a:pt x="10" y="55"/>
                  <a:pt x="10" y="55"/>
                  <a:pt x="10" y="55"/>
                </a:cubicBezTo>
                <a:cubicBezTo>
                  <a:pt x="0" y="38"/>
                  <a:pt x="0" y="38"/>
                  <a:pt x="0" y="38"/>
                </a:cubicBezTo>
                <a:cubicBezTo>
                  <a:pt x="38" y="21"/>
                  <a:pt x="38" y="21"/>
                  <a:pt x="38" y="21"/>
                </a:cubicBezTo>
                <a:cubicBezTo>
                  <a:pt x="37" y="19"/>
                  <a:pt x="37" y="19"/>
                  <a:pt x="37" y="19"/>
                </a:cubicBezTo>
                <a:cubicBezTo>
                  <a:pt x="7" y="30"/>
                  <a:pt x="7" y="30"/>
                  <a:pt x="7" y="30"/>
                </a:cubicBezTo>
                <a:cubicBezTo>
                  <a:pt x="8" y="23"/>
                  <a:pt x="12" y="16"/>
                  <a:pt x="18" y="12"/>
                </a:cubicBezTo>
                <a:cubicBezTo>
                  <a:pt x="28" y="7"/>
                  <a:pt x="39" y="9"/>
                  <a:pt x="47" y="16"/>
                </a:cubicBezTo>
                <a:cubicBezTo>
                  <a:pt x="52" y="14"/>
                  <a:pt x="52" y="14"/>
                  <a:pt x="52" y="14"/>
                </a:cubicBezTo>
                <a:cubicBezTo>
                  <a:pt x="57" y="23"/>
                  <a:pt x="57" y="23"/>
                  <a:pt x="57" y="23"/>
                </a:cubicBezTo>
                <a:cubicBezTo>
                  <a:pt x="52" y="26"/>
                  <a:pt x="52" y="26"/>
                  <a:pt x="52" y="26"/>
                </a:cubicBezTo>
                <a:close/>
                <a:moveTo>
                  <a:pt x="35" y="2"/>
                </a:moveTo>
                <a:cubicBezTo>
                  <a:pt x="57" y="4"/>
                  <a:pt x="65" y="19"/>
                  <a:pt x="64" y="38"/>
                </a:cubicBezTo>
                <a:cubicBezTo>
                  <a:pt x="70" y="38"/>
                  <a:pt x="75" y="38"/>
                  <a:pt x="81" y="38"/>
                </a:cubicBezTo>
                <a:cubicBezTo>
                  <a:pt x="80" y="10"/>
                  <a:pt x="62" y="0"/>
                  <a:pt x="35" y="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4" name="Freeform 353"/>
          <p:cNvSpPr>
            <a:spLocks noEditPoints="1"/>
          </p:cNvSpPr>
          <p:nvPr/>
        </p:nvSpPr>
        <p:spPr bwMode="auto">
          <a:xfrm>
            <a:off x="2662610" y="2571199"/>
            <a:ext cx="371059" cy="351416"/>
          </a:xfrm>
          <a:custGeom>
            <a:avLst/>
            <a:gdLst>
              <a:gd name="T0" fmla="*/ 5 w 72"/>
              <a:gd name="T1" fmla="*/ 41 h 68"/>
              <a:gd name="T2" fmla="*/ 11 w 72"/>
              <a:gd name="T3" fmla="*/ 68 h 68"/>
              <a:gd name="T4" fmla="*/ 15 w 72"/>
              <a:gd name="T5" fmla="*/ 45 h 68"/>
              <a:gd name="T6" fmla="*/ 23 w 72"/>
              <a:gd name="T7" fmla="*/ 68 h 68"/>
              <a:gd name="T8" fmla="*/ 21 w 72"/>
              <a:gd name="T9" fmla="*/ 24 h 68"/>
              <a:gd name="T10" fmla="*/ 41 w 72"/>
              <a:gd name="T11" fmla="*/ 18 h 68"/>
              <a:gd name="T12" fmla="*/ 15 w 72"/>
              <a:gd name="T13" fmla="*/ 17 h 68"/>
              <a:gd name="T14" fmla="*/ 14 w 72"/>
              <a:gd name="T15" fmla="*/ 20 h 68"/>
              <a:gd name="T16" fmla="*/ 14 w 72"/>
              <a:gd name="T17" fmla="*/ 35 h 68"/>
              <a:gd name="T18" fmla="*/ 13 w 72"/>
              <a:gd name="T19" fmla="*/ 35 h 68"/>
              <a:gd name="T20" fmla="*/ 13 w 72"/>
              <a:gd name="T21" fmla="*/ 35 h 68"/>
              <a:gd name="T22" fmla="*/ 12 w 72"/>
              <a:gd name="T23" fmla="*/ 20 h 68"/>
              <a:gd name="T24" fmla="*/ 12 w 72"/>
              <a:gd name="T25" fmla="*/ 17 h 68"/>
              <a:gd name="T26" fmla="*/ 0 w 72"/>
              <a:gd name="T27" fmla="*/ 37 h 68"/>
              <a:gd name="T28" fmla="*/ 6 w 72"/>
              <a:gd name="T29" fmla="*/ 8 h 68"/>
              <a:gd name="T30" fmla="*/ 21 w 72"/>
              <a:gd name="T31" fmla="*/ 8 h 68"/>
              <a:gd name="T32" fmla="*/ 31 w 72"/>
              <a:gd name="T33" fmla="*/ 33 h 68"/>
              <a:gd name="T34" fmla="*/ 38 w 72"/>
              <a:gd name="T35" fmla="*/ 31 h 68"/>
              <a:gd name="T36" fmla="*/ 44 w 72"/>
              <a:gd name="T37" fmla="*/ 34 h 68"/>
              <a:gd name="T38" fmla="*/ 49 w 72"/>
              <a:gd name="T39" fmla="*/ 20 h 68"/>
              <a:gd name="T40" fmla="*/ 54 w 72"/>
              <a:gd name="T41" fmla="*/ 26 h 68"/>
              <a:gd name="T42" fmla="*/ 62 w 72"/>
              <a:gd name="T43" fmla="*/ 17 h 68"/>
              <a:gd name="T44" fmla="*/ 55 w 72"/>
              <a:gd name="T45" fmla="*/ 30 h 68"/>
              <a:gd name="T46" fmla="*/ 50 w 72"/>
              <a:gd name="T47" fmla="*/ 25 h 68"/>
              <a:gd name="T48" fmla="*/ 45 w 72"/>
              <a:gd name="T49" fmla="*/ 38 h 68"/>
              <a:gd name="T50" fmla="*/ 38 w 72"/>
              <a:gd name="T51" fmla="*/ 33 h 68"/>
              <a:gd name="T52" fmla="*/ 31 w 72"/>
              <a:gd name="T53" fmla="*/ 33 h 68"/>
              <a:gd name="T54" fmla="*/ 55 w 72"/>
              <a:gd name="T55" fmla="*/ 64 h 68"/>
              <a:gd name="T56" fmla="*/ 32 w 72"/>
              <a:gd name="T57" fmla="*/ 68 h 68"/>
              <a:gd name="T58" fmla="*/ 47 w 72"/>
              <a:gd name="T59" fmla="*/ 50 h 68"/>
              <a:gd name="T60" fmla="*/ 40 w 72"/>
              <a:gd name="T61" fmla="*/ 62 h 68"/>
              <a:gd name="T62" fmla="*/ 27 w 72"/>
              <a:gd name="T63" fmla="*/ 50 h 68"/>
              <a:gd name="T64" fmla="*/ 67 w 72"/>
              <a:gd name="T65" fmla="*/ 45 h 68"/>
              <a:gd name="T66" fmla="*/ 25 w 72"/>
              <a:gd name="T67" fmla="*/ 7 h 68"/>
              <a:gd name="T68" fmla="*/ 70 w 72"/>
              <a:gd name="T69" fmla="*/ 2 h 68"/>
              <a:gd name="T70" fmla="*/ 72 w 72"/>
              <a:gd name="T71" fmla="*/ 4 h 68"/>
              <a:gd name="T72" fmla="*/ 72 w 72"/>
              <a:gd name="T73" fmla="*/ 50 h 68"/>
              <a:gd name="T74" fmla="*/ 47 w 72"/>
              <a:gd name="T75" fmla="*/ 5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68">
                <a:moveTo>
                  <a:pt x="0" y="37"/>
                </a:moveTo>
                <a:cubicBezTo>
                  <a:pt x="5" y="41"/>
                  <a:pt x="5" y="41"/>
                  <a:pt x="5" y="41"/>
                </a:cubicBezTo>
                <a:cubicBezTo>
                  <a:pt x="4" y="68"/>
                  <a:pt x="4" y="68"/>
                  <a:pt x="4" y="68"/>
                </a:cubicBezTo>
                <a:cubicBezTo>
                  <a:pt x="11" y="68"/>
                  <a:pt x="11" y="68"/>
                  <a:pt x="11" y="68"/>
                </a:cubicBezTo>
                <a:cubicBezTo>
                  <a:pt x="12" y="45"/>
                  <a:pt x="12" y="45"/>
                  <a:pt x="12" y="45"/>
                </a:cubicBezTo>
                <a:cubicBezTo>
                  <a:pt x="15" y="45"/>
                  <a:pt x="15" y="45"/>
                  <a:pt x="15" y="45"/>
                </a:cubicBezTo>
                <a:cubicBezTo>
                  <a:pt x="16" y="68"/>
                  <a:pt x="16" y="68"/>
                  <a:pt x="16" y="68"/>
                </a:cubicBezTo>
                <a:cubicBezTo>
                  <a:pt x="23" y="68"/>
                  <a:pt x="23" y="68"/>
                  <a:pt x="23" y="68"/>
                </a:cubicBezTo>
                <a:cubicBezTo>
                  <a:pt x="22" y="41"/>
                  <a:pt x="22" y="41"/>
                  <a:pt x="22" y="41"/>
                </a:cubicBezTo>
                <a:cubicBezTo>
                  <a:pt x="21" y="24"/>
                  <a:pt x="21" y="24"/>
                  <a:pt x="21" y="24"/>
                </a:cubicBezTo>
                <a:cubicBezTo>
                  <a:pt x="37" y="24"/>
                  <a:pt x="37" y="24"/>
                  <a:pt x="37" y="24"/>
                </a:cubicBezTo>
                <a:cubicBezTo>
                  <a:pt x="41" y="18"/>
                  <a:pt x="41" y="18"/>
                  <a:pt x="41" y="18"/>
                </a:cubicBezTo>
                <a:cubicBezTo>
                  <a:pt x="23" y="17"/>
                  <a:pt x="23" y="17"/>
                  <a:pt x="23" y="17"/>
                </a:cubicBezTo>
                <a:cubicBezTo>
                  <a:pt x="15" y="17"/>
                  <a:pt x="15" y="17"/>
                  <a:pt x="15" y="17"/>
                </a:cubicBezTo>
                <a:cubicBezTo>
                  <a:pt x="15" y="18"/>
                  <a:pt x="15" y="18"/>
                  <a:pt x="15" y="18"/>
                </a:cubicBezTo>
                <a:cubicBezTo>
                  <a:pt x="14" y="20"/>
                  <a:pt x="14" y="20"/>
                  <a:pt x="14" y="20"/>
                </a:cubicBezTo>
                <a:cubicBezTo>
                  <a:pt x="16" y="32"/>
                  <a:pt x="16" y="32"/>
                  <a:pt x="16" y="32"/>
                </a:cubicBezTo>
                <a:cubicBezTo>
                  <a:pt x="14" y="35"/>
                  <a:pt x="14" y="35"/>
                  <a:pt x="14" y="35"/>
                </a:cubicBezTo>
                <a:cubicBezTo>
                  <a:pt x="14" y="35"/>
                  <a:pt x="14" y="35"/>
                  <a:pt x="14" y="35"/>
                </a:cubicBezTo>
                <a:cubicBezTo>
                  <a:pt x="13" y="35"/>
                  <a:pt x="13" y="35"/>
                  <a:pt x="13" y="35"/>
                </a:cubicBezTo>
                <a:cubicBezTo>
                  <a:pt x="13" y="35"/>
                  <a:pt x="13" y="35"/>
                  <a:pt x="13" y="35"/>
                </a:cubicBezTo>
                <a:cubicBezTo>
                  <a:pt x="13" y="35"/>
                  <a:pt x="13" y="35"/>
                  <a:pt x="13" y="35"/>
                </a:cubicBezTo>
                <a:cubicBezTo>
                  <a:pt x="11" y="32"/>
                  <a:pt x="11" y="32"/>
                  <a:pt x="11" y="32"/>
                </a:cubicBezTo>
                <a:cubicBezTo>
                  <a:pt x="12" y="20"/>
                  <a:pt x="12" y="20"/>
                  <a:pt x="12" y="20"/>
                </a:cubicBezTo>
                <a:cubicBezTo>
                  <a:pt x="12" y="18"/>
                  <a:pt x="12" y="18"/>
                  <a:pt x="12" y="18"/>
                </a:cubicBezTo>
                <a:cubicBezTo>
                  <a:pt x="12" y="17"/>
                  <a:pt x="12" y="17"/>
                  <a:pt x="12" y="17"/>
                </a:cubicBezTo>
                <a:cubicBezTo>
                  <a:pt x="4" y="17"/>
                  <a:pt x="4" y="17"/>
                  <a:pt x="4" y="17"/>
                </a:cubicBezTo>
                <a:cubicBezTo>
                  <a:pt x="0" y="37"/>
                  <a:pt x="0" y="37"/>
                  <a:pt x="0" y="37"/>
                </a:cubicBezTo>
                <a:close/>
                <a:moveTo>
                  <a:pt x="14" y="0"/>
                </a:moveTo>
                <a:cubicBezTo>
                  <a:pt x="9" y="0"/>
                  <a:pt x="6" y="3"/>
                  <a:pt x="6" y="8"/>
                </a:cubicBezTo>
                <a:cubicBezTo>
                  <a:pt x="6" y="12"/>
                  <a:pt x="9" y="15"/>
                  <a:pt x="14" y="15"/>
                </a:cubicBezTo>
                <a:cubicBezTo>
                  <a:pt x="18" y="15"/>
                  <a:pt x="21" y="12"/>
                  <a:pt x="21" y="8"/>
                </a:cubicBezTo>
                <a:cubicBezTo>
                  <a:pt x="21" y="3"/>
                  <a:pt x="18" y="0"/>
                  <a:pt x="14" y="0"/>
                </a:cubicBezTo>
                <a:close/>
                <a:moveTo>
                  <a:pt x="31" y="33"/>
                </a:moveTo>
                <a:cubicBezTo>
                  <a:pt x="38" y="31"/>
                  <a:pt x="38" y="31"/>
                  <a:pt x="38" y="31"/>
                </a:cubicBezTo>
                <a:cubicBezTo>
                  <a:pt x="38" y="31"/>
                  <a:pt x="38" y="31"/>
                  <a:pt x="38" y="31"/>
                </a:cubicBezTo>
                <a:cubicBezTo>
                  <a:pt x="39" y="31"/>
                  <a:pt x="39" y="31"/>
                  <a:pt x="39" y="31"/>
                </a:cubicBezTo>
                <a:cubicBezTo>
                  <a:pt x="44" y="34"/>
                  <a:pt x="44" y="34"/>
                  <a:pt x="44" y="34"/>
                </a:cubicBezTo>
                <a:cubicBezTo>
                  <a:pt x="48" y="22"/>
                  <a:pt x="48" y="22"/>
                  <a:pt x="48" y="22"/>
                </a:cubicBezTo>
                <a:cubicBezTo>
                  <a:pt x="49" y="20"/>
                  <a:pt x="49" y="20"/>
                  <a:pt x="49" y="20"/>
                </a:cubicBezTo>
                <a:cubicBezTo>
                  <a:pt x="50" y="22"/>
                  <a:pt x="50" y="22"/>
                  <a:pt x="50" y="22"/>
                </a:cubicBezTo>
                <a:cubicBezTo>
                  <a:pt x="54" y="26"/>
                  <a:pt x="54" y="26"/>
                  <a:pt x="54" y="26"/>
                </a:cubicBezTo>
                <a:cubicBezTo>
                  <a:pt x="60" y="16"/>
                  <a:pt x="60" y="16"/>
                  <a:pt x="60" y="16"/>
                </a:cubicBezTo>
                <a:cubicBezTo>
                  <a:pt x="62" y="17"/>
                  <a:pt x="62" y="17"/>
                  <a:pt x="62" y="17"/>
                </a:cubicBezTo>
                <a:cubicBezTo>
                  <a:pt x="55" y="28"/>
                  <a:pt x="55" y="28"/>
                  <a:pt x="55" y="28"/>
                </a:cubicBezTo>
                <a:cubicBezTo>
                  <a:pt x="55" y="30"/>
                  <a:pt x="55" y="30"/>
                  <a:pt x="55" y="30"/>
                </a:cubicBezTo>
                <a:cubicBezTo>
                  <a:pt x="54" y="29"/>
                  <a:pt x="54" y="29"/>
                  <a:pt x="54" y="29"/>
                </a:cubicBezTo>
                <a:cubicBezTo>
                  <a:pt x="50" y="25"/>
                  <a:pt x="50" y="25"/>
                  <a:pt x="50" y="25"/>
                </a:cubicBezTo>
                <a:cubicBezTo>
                  <a:pt x="46" y="37"/>
                  <a:pt x="46" y="37"/>
                  <a:pt x="46" y="37"/>
                </a:cubicBezTo>
                <a:cubicBezTo>
                  <a:pt x="45" y="38"/>
                  <a:pt x="45" y="38"/>
                  <a:pt x="45" y="38"/>
                </a:cubicBezTo>
                <a:cubicBezTo>
                  <a:pt x="44" y="37"/>
                  <a:pt x="44" y="37"/>
                  <a:pt x="44" y="37"/>
                </a:cubicBezTo>
                <a:cubicBezTo>
                  <a:pt x="38" y="33"/>
                  <a:pt x="38" y="33"/>
                  <a:pt x="38" y="33"/>
                </a:cubicBezTo>
                <a:cubicBezTo>
                  <a:pt x="31" y="36"/>
                  <a:pt x="31" y="36"/>
                  <a:pt x="31" y="36"/>
                </a:cubicBezTo>
                <a:cubicBezTo>
                  <a:pt x="31" y="33"/>
                  <a:pt x="31" y="33"/>
                  <a:pt x="31" y="33"/>
                </a:cubicBezTo>
                <a:close/>
                <a:moveTo>
                  <a:pt x="32" y="64"/>
                </a:moveTo>
                <a:cubicBezTo>
                  <a:pt x="55" y="64"/>
                  <a:pt x="55" y="64"/>
                  <a:pt x="55" y="64"/>
                </a:cubicBezTo>
                <a:cubicBezTo>
                  <a:pt x="55" y="68"/>
                  <a:pt x="55" y="68"/>
                  <a:pt x="55" y="68"/>
                </a:cubicBezTo>
                <a:cubicBezTo>
                  <a:pt x="32" y="68"/>
                  <a:pt x="32" y="68"/>
                  <a:pt x="32" y="68"/>
                </a:cubicBezTo>
                <a:cubicBezTo>
                  <a:pt x="32" y="64"/>
                  <a:pt x="32" y="64"/>
                  <a:pt x="32" y="64"/>
                </a:cubicBezTo>
                <a:close/>
                <a:moveTo>
                  <a:pt x="47" y="50"/>
                </a:moveTo>
                <a:cubicBezTo>
                  <a:pt x="47" y="62"/>
                  <a:pt x="47" y="62"/>
                  <a:pt x="47" y="62"/>
                </a:cubicBezTo>
                <a:cubicBezTo>
                  <a:pt x="40" y="62"/>
                  <a:pt x="40" y="62"/>
                  <a:pt x="40" y="62"/>
                </a:cubicBezTo>
                <a:cubicBezTo>
                  <a:pt x="40" y="50"/>
                  <a:pt x="40" y="50"/>
                  <a:pt x="40" y="50"/>
                </a:cubicBezTo>
                <a:cubicBezTo>
                  <a:pt x="27" y="50"/>
                  <a:pt x="27" y="50"/>
                  <a:pt x="27" y="50"/>
                </a:cubicBezTo>
                <a:cubicBezTo>
                  <a:pt x="27" y="45"/>
                  <a:pt x="27" y="45"/>
                  <a:pt x="27" y="45"/>
                </a:cubicBezTo>
                <a:cubicBezTo>
                  <a:pt x="67" y="45"/>
                  <a:pt x="67" y="45"/>
                  <a:pt x="67" y="45"/>
                </a:cubicBezTo>
                <a:cubicBezTo>
                  <a:pt x="67" y="7"/>
                  <a:pt x="67" y="7"/>
                  <a:pt x="67" y="7"/>
                </a:cubicBezTo>
                <a:cubicBezTo>
                  <a:pt x="25" y="7"/>
                  <a:pt x="25" y="7"/>
                  <a:pt x="25" y="7"/>
                </a:cubicBezTo>
                <a:cubicBezTo>
                  <a:pt x="25" y="2"/>
                  <a:pt x="25" y="2"/>
                  <a:pt x="25" y="2"/>
                </a:cubicBezTo>
                <a:cubicBezTo>
                  <a:pt x="70" y="2"/>
                  <a:pt x="70" y="2"/>
                  <a:pt x="70" y="2"/>
                </a:cubicBezTo>
                <a:cubicBezTo>
                  <a:pt x="72" y="2"/>
                  <a:pt x="72" y="2"/>
                  <a:pt x="72" y="2"/>
                </a:cubicBezTo>
                <a:cubicBezTo>
                  <a:pt x="72" y="4"/>
                  <a:pt x="72" y="4"/>
                  <a:pt x="72" y="4"/>
                </a:cubicBezTo>
                <a:cubicBezTo>
                  <a:pt x="72" y="48"/>
                  <a:pt x="72" y="48"/>
                  <a:pt x="72" y="48"/>
                </a:cubicBezTo>
                <a:cubicBezTo>
                  <a:pt x="72" y="50"/>
                  <a:pt x="72" y="50"/>
                  <a:pt x="72" y="50"/>
                </a:cubicBezTo>
                <a:cubicBezTo>
                  <a:pt x="70" y="50"/>
                  <a:pt x="70" y="50"/>
                  <a:pt x="70" y="50"/>
                </a:cubicBezTo>
                <a:lnTo>
                  <a:pt x="47" y="5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5" name="Freeform 354"/>
          <p:cNvSpPr>
            <a:spLocks noEditPoints="1"/>
          </p:cNvSpPr>
          <p:nvPr/>
        </p:nvSpPr>
        <p:spPr bwMode="auto">
          <a:xfrm>
            <a:off x="3323968" y="2590844"/>
            <a:ext cx="473647" cy="268473"/>
          </a:xfrm>
          <a:custGeom>
            <a:avLst/>
            <a:gdLst>
              <a:gd name="T0" fmla="*/ 40 w 92"/>
              <a:gd name="T1" fmla="*/ 21 h 52"/>
              <a:gd name="T2" fmla="*/ 25 w 92"/>
              <a:gd name="T3" fmla="*/ 42 h 52"/>
              <a:gd name="T4" fmla="*/ 25 w 92"/>
              <a:gd name="T5" fmla="*/ 44 h 52"/>
              <a:gd name="T6" fmla="*/ 25 w 92"/>
              <a:gd name="T7" fmla="*/ 52 h 52"/>
              <a:gd name="T8" fmla="*/ 90 w 92"/>
              <a:gd name="T9" fmla="*/ 43 h 52"/>
              <a:gd name="T10" fmla="*/ 64 w 92"/>
              <a:gd name="T11" fmla="*/ 41 h 52"/>
              <a:gd name="T12" fmla="*/ 62 w 92"/>
              <a:gd name="T13" fmla="*/ 37 h 52"/>
              <a:gd name="T14" fmla="*/ 53 w 92"/>
              <a:gd name="T15" fmla="*/ 34 h 52"/>
              <a:gd name="T16" fmla="*/ 54 w 92"/>
              <a:gd name="T17" fmla="*/ 37 h 52"/>
              <a:gd name="T18" fmla="*/ 62 w 92"/>
              <a:gd name="T19" fmla="*/ 44 h 52"/>
              <a:gd name="T20" fmla="*/ 49 w 92"/>
              <a:gd name="T21" fmla="*/ 49 h 52"/>
              <a:gd name="T22" fmla="*/ 47 w 92"/>
              <a:gd name="T23" fmla="*/ 36 h 52"/>
              <a:gd name="T24" fmla="*/ 43 w 92"/>
              <a:gd name="T25" fmla="*/ 36 h 52"/>
              <a:gd name="T26" fmla="*/ 42 w 92"/>
              <a:gd name="T27" fmla="*/ 49 h 52"/>
              <a:gd name="T28" fmla="*/ 28 w 92"/>
              <a:gd name="T29" fmla="*/ 43 h 52"/>
              <a:gd name="T30" fmla="*/ 39 w 92"/>
              <a:gd name="T31" fmla="*/ 37 h 52"/>
              <a:gd name="T32" fmla="*/ 29 w 92"/>
              <a:gd name="T33" fmla="*/ 36 h 52"/>
              <a:gd name="T34" fmla="*/ 1 w 92"/>
              <a:gd name="T35" fmla="*/ 23 h 52"/>
              <a:gd name="T36" fmla="*/ 12 w 92"/>
              <a:gd name="T37" fmla="*/ 37 h 52"/>
              <a:gd name="T38" fmla="*/ 17 w 92"/>
              <a:gd name="T39" fmla="*/ 22 h 52"/>
              <a:gd name="T40" fmla="*/ 19 w 92"/>
              <a:gd name="T41" fmla="*/ 17 h 52"/>
              <a:gd name="T42" fmla="*/ 24 w 92"/>
              <a:gd name="T43" fmla="*/ 28 h 52"/>
              <a:gd name="T44" fmla="*/ 25 w 92"/>
              <a:gd name="T45" fmla="*/ 41 h 52"/>
              <a:gd name="T46" fmla="*/ 65 w 92"/>
              <a:gd name="T47" fmla="*/ 51 h 52"/>
              <a:gd name="T48" fmla="*/ 18 w 92"/>
              <a:gd name="T49" fmla="*/ 31 h 52"/>
              <a:gd name="T50" fmla="*/ 20 w 92"/>
              <a:gd name="T51" fmla="*/ 27 h 52"/>
              <a:gd name="T52" fmla="*/ 19 w 92"/>
              <a:gd name="T53" fmla="*/ 25 h 52"/>
              <a:gd name="T54" fmla="*/ 11 w 92"/>
              <a:gd name="T55" fmla="*/ 28 h 52"/>
              <a:gd name="T56" fmla="*/ 83 w 92"/>
              <a:gd name="T57" fmla="*/ 24 h 52"/>
              <a:gd name="T58" fmla="*/ 76 w 92"/>
              <a:gd name="T59" fmla="*/ 37 h 52"/>
              <a:gd name="T60" fmla="*/ 68 w 92"/>
              <a:gd name="T61" fmla="*/ 25 h 52"/>
              <a:gd name="T62" fmla="*/ 77 w 92"/>
              <a:gd name="T63" fmla="*/ 23 h 52"/>
              <a:gd name="T64" fmla="*/ 83 w 92"/>
              <a:gd name="T65" fmla="*/ 35 h 52"/>
              <a:gd name="T66" fmla="*/ 68 w 92"/>
              <a:gd name="T67" fmla="*/ 35 h 52"/>
              <a:gd name="T68" fmla="*/ 76 w 92"/>
              <a:gd name="T69" fmla="*/ 10 h 52"/>
              <a:gd name="T70" fmla="*/ 83 w 92"/>
              <a:gd name="T71" fmla="*/ 35 h 52"/>
              <a:gd name="T72" fmla="*/ 41 w 92"/>
              <a:gd name="T73" fmla="*/ 25 h 52"/>
              <a:gd name="T74" fmla="*/ 45 w 92"/>
              <a:gd name="T75" fmla="*/ 34 h 52"/>
              <a:gd name="T76" fmla="*/ 57 w 92"/>
              <a:gd name="T77" fmla="*/ 23 h 52"/>
              <a:gd name="T78" fmla="*/ 33 w 92"/>
              <a:gd name="T79" fmla="*/ 23 h 52"/>
              <a:gd name="T80" fmla="*/ 51 w 92"/>
              <a:gd name="T81" fmla="*/ 11 h 52"/>
              <a:gd name="T82" fmla="*/ 36 w 92"/>
              <a:gd name="T83" fmla="*/ 13 h 52"/>
              <a:gd name="T84" fmla="*/ 45 w 92"/>
              <a:gd name="T85" fmla="*/ 32 h 52"/>
              <a:gd name="T86" fmla="*/ 54 w 92"/>
              <a:gd name="T87" fmla="*/ 20 h 52"/>
              <a:gd name="T88" fmla="*/ 51 w 92"/>
              <a:gd name="T89" fmla="*/ 19 h 52"/>
              <a:gd name="T90" fmla="*/ 49 w 92"/>
              <a:gd name="T91"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52">
                <a:moveTo>
                  <a:pt x="40" y="17"/>
                </a:moveTo>
                <a:cubicBezTo>
                  <a:pt x="41" y="17"/>
                  <a:pt x="42" y="18"/>
                  <a:pt x="42" y="19"/>
                </a:cubicBezTo>
                <a:cubicBezTo>
                  <a:pt x="42" y="20"/>
                  <a:pt x="41" y="21"/>
                  <a:pt x="40" y="21"/>
                </a:cubicBezTo>
                <a:cubicBezTo>
                  <a:pt x="39" y="21"/>
                  <a:pt x="38" y="20"/>
                  <a:pt x="38" y="19"/>
                </a:cubicBezTo>
                <a:cubicBezTo>
                  <a:pt x="38" y="18"/>
                  <a:pt x="39" y="17"/>
                  <a:pt x="40" y="17"/>
                </a:cubicBezTo>
                <a:close/>
                <a:moveTo>
                  <a:pt x="25" y="42"/>
                </a:moveTo>
                <a:cubicBezTo>
                  <a:pt x="25" y="42"/>
                  <a:pt x="25" y="42"/>
                  <a:pt x="25" y="42"/>
                </a:cubicBezTo>
                <a:cubicBezTo>
                  <a:pt x="25" y="43"/>
                  <a:pt x="25" y="44"/>
                  <a:pt x="25" y="44"/>
                </a:cubicBezTo>
                <a:cubicBezTo>
                  <a:pt x="25" y="44"/>
                  <a:pt x="25" y="44"/>
                  <a:pt x="25" y="44"/>
                </a:cubicBezTo>
                <a:cubicBezTo>
                  <a:pt x="2" y="44"/>
                  <a:pt x="2" y="44"/>
                  <a:pt x="2" y="44"/>
                </a:cubicBezTo>
                <a:cubicBezTo>
                  <a:pt x="0" y="46"/>
                  <a:pt x="0" y="49"/>
                  <a:pt x="0" y="52"/>
                </a:cubicBezTo>
                <a:cubicBezTo>
                  <a:pt x="25" y="52"/>
                  <a:pt x="25" y="52"/>
                  <a:pt x="25" y="52"/>
                </a:cubicBezTo>
                <a:cubicBezTo>
                  <a:pt x="65" y="52"/>
                  <a:pt x="65" y="52"/>
                  <a:pt x="65" y="52"/>
                </a:cubicBezTo>
                <a:cubicBezTo>
                  <a:pt x="90" y="52"/>
                  <a:pt x="90" y="52"/>
                  <a:pt x="90" y="52"/>
                </a:cubicBezTo>
                <a:cubicBezTo>
                  <a:pt x="92" y="49"/>
                  <a:pt x="92" y="46"/>
                  <a:pt x="90" y="43"/>
                </a:cubicBezTo>
                <a:cubicBezTo>
                  <a:pt x="83" y="40"/>
                  <a:pt x="83" y="40"/>
                  <a:pt x="83" y="40"/>
                </a:cubicBezTo>
                <a:cubicBezTo>
                  <a:pt x="81" y="49"/>
                  <a:pt x="69" y="47"/>
                  <a:pt x="69" y="40"/>
                </a:cubicBezTo>
                <a:cubicBezTo>
                  <a:pt x="64" y="41"/>
                  <a:pt x="64" y="41"/>
                  <a:pt x="64" y="41"/>
                </a:cubicBezTo>
                <a:cubicBezTo>
                  <a:pt x="64" y="41"/>
                  <a:pt x="64" y="41"/>
                  <a:pt x="64" y="41"/>
                </a:cubicBezTo>
                <a:cubicBezTo>
                  <a:pt x="64" y="40"/>
                  <a:pt x="64" y="39"/>
                  <a:pt x="63" y="38"/>
                </a:cubicBezTo>
                <a:cubicBezTo>
                  <a:pt x="63" y="37"/>
                  <a:pt x="63" y="37"/>
                  <a:pt x="62" y="37"/>
                </a:cubicBezTo>
                <a:cubicBezTo>
                  <a:pt x="62" y="36"/>
                  <a:pt x="62" y="36"/>
                  <a:pt x="62" y="36"/>
                </a:cubicBezTo>
                <a:cubicBezTo>
                  <a:pt x="62" y="36"/>
                  <a:pt x="62" y="36"/>
                  <a:pt x="62" y="36"/>
                </a:cubicBezTo>
                <a:cubicBezTo>
                  <a:pt x="53" y="34"/>
                  <a:pt x="53" y="34"/>
                  <a:pt x="53" y="34"/>
                </a:cubicBezTo>
                <a:cubicBezTo>
                  <a:pt x="51" y="35"/>
                  <a:pt x="51" y="35"/>
                  <a:pt x="51" y="35"/>
                </a:cubicBezTo>
                <a:cubicBezTo>
                  <a:pt x="51" y="37"/>
                  <a:pt x="51" y="37"/>
                  <a:pt x="51" y="37"/>
                </a:cubicBezTo>
                <a:cubicBezTo>
                  <a:pt x="54" y="37"/>
                  <a:pt x="54" y="37"/>
                  <a:pt x="54" y="37"/>
                </a:cubicBezTo>
                <a:cubicBezTo>
                  <a:pt x="54" y="37"/>
                  <a:pt x="54" y="37"/>
                  <a:pt x="54" y="37"/>
                </a:cubicBezTo>
                <a:cubicBezTo>
                  <a:pt x="60" y="39"/>
                  <a:pt x="60" y="39"/>
                  <a:pt x="60" y="39"/>
                </a:cubicBezTo>
                <a:cubicBezTo>
                  <a:pt x="62" y="40"/>
                  <a:pt x="62" y="42"/>
                  <a:pt x="62" y="44"/>
                </a:cubicBezTo>
                <a:cubicBezTo>
                  <a:pt x="63" y="46"/>
                  <a:pt x="63" y="48"/>
                  <a:pt x="62" y="49"/>
                </a:cubicBezTo>
                <a:cubicBezTo>
                  <a:pt x="48" y="49"/>
                  <a:pt x="48" y="49"/>
                  <a:pt x="48" y="49"/>
                </a:cubicBezTo>
                <a:cubicBezTo>
                  <a:pt x="49" y="49"/>
                  <a:pt x="49" y="49"/>
                  <a:pt x="49" y="49"/>
                </a:cubicBezTo>
                <a:cubicBezTo>
                  <a:pt x="47" y="39"/>
                  <a:pt x="47" y="39"/>
                  <a:pt x="47" y="39"/>
                </a:cubicBezTo>
                <a:cubicBezTo>
                  <a:pt x="48" y="38"/>
                  <a:pt x="48" y="38"/>
                  <a:pt x="48" y="38"/>
                </a:cubicBezTo>
                <a:cubicBezTo>
                  <a:pt x="47" y="36"/>
                  <a:pt x="47" y="36"/>
                  <a:pt x="47" y="36"/>
                </a:cubicBezTo>
                <a:cubicBezTo>
                  <a:pt x="46" y="36"/>
                  <a:pt x="46" y="36"/>
                  <a:pt x="46" y="36"/>
                </a:cubicBezTo>
                <a:cubicBezTo>
                  <a:pt x="45" y="36"/>
                  <a:pt x="45" y="36"/>
                  <a:pt x="45" y="36"/>
                </a:cubicBezTo>
                <a:cubicBezTo>
                  <a:pt x="43" y="36"/>
                  <a:pt x="43" y="36"/>
                  <a:pt x="43" y="36"/>
                </a:cubicBezTo>
                <a:cubicBezTo>
                  <a:pt x="43" y="38"/>
                  <a:pt x="43" y="38"/>
                  <a:pt x="43" y="38"/>
                </a:cubicBezTo>
                <a:cubicBezTo>
                  <a:pt x="44" y="39"/>
                  <a:pt x="44" y="39"/>
                  <a:pt x="44" y="39"/>
                </a:cubicBezTo>
                <a:cubicBezTo>
                  <a:pt x="42" y="49"/>
                  <a:pt x="42" y="49"/>
                  <a:pt x="42" y="49"/>
                </a:cubicBezTo>
                <a:cubicBezTo>
                  <a:pt x="42" y="49"/>
                  <a:pt x="42" y="49"/>
                  <a:pt x="42" y="49"/>
                </a:cubicBezTo>
                <a:cubicBezTo>
                  <a:pt x="28" y="49"/>
                  <a:pt x="28" y="49"/>
                  <a:pt x="28" y="49"/>
                </a:cubicBezTo>
                <a:cubicBezTo>
                  <a:pt x="27" y="47"/>
                  <a:pt x="27" y="45"/>
                  <a:pt x="28" y="43"/>
                </a:cubicBezTo>
                <a:cubicBezTo>
                  <a:pt x="28" y="41"/>
                  <a:pt x="29" y="40"/>
                  <a:pt x="30" y="39"/>
                </a:cubicBezTo>
                <a:cubicBezTo>
                  <a:pt x="36" y="37"/>
                  <a:pt x="36" y="37"/>
                  <a:pt x="36" y="37"/>
                </a:cubicBezTo>
                <a:cubicBezTo>
                  <a:pt x="39" y="37"/>
                  <a:pt x="39" y="37"/>
                  <a:pt x="39" y="37"/>
                </a:cubicBezTo>
                <a:cubicBezTo>
                  <a:pt x="39" y="35"/>
                  <a:pt x="39" y="35"/>
                  <a:pt x="39" y="35"/>
                </a:cubicBezTo>
                <a:cubicBezTo>
                  <a:pt x="37" y="34"/>
                  <a:pt x="37" y="34"/>
                  <a:pt x="37" y="34"/>
                </a:cubicBezTo>
                <a:cubicBezTo>
                  <a:pt x="29" y="36"/>
                  <a:pt x="29" y="36"/>
                  <a:pt x="29" y="36"/>
                </a:cubicBezTo>
                <a:cubicBezTo>
                  <a:pt x="29" y="36"/>
                  <a:pt x="29" y="36"/>
                  <a:pt x="29" y="36"/>
                </a:cubicBezTo>
                <a:cubicBezTo>
                  <a:pt x="31" y="24"/>
                  <a:pt x="29" y="11"/>
                  <a:pt x="14" y="11"/>
                </a:cubicBezTo>
                <a:cubicBezTo>
                  <a:pt x="6" y="12"/>
                  <a:pt x="2" y="17"/>
                  <a:pt x="1" y="23"/>
                </a:cubicBezTo>
                <a:cubicBezTo>
                  <a:pt x="0" y="29"/>
                  <a:pt x="1" y="37"/>
                  <a:pt x="2" y="43"/>
                </a:cubicBezTo>
                <a:cubicBezTo>
                  <a:pt x="5" y="41"/>
                  <a:pt x="8" y="40"/>
                  <a:pt x="12" y="40"/>
                </a:cubicBezTo>
                <a:cubicBezTo>
                  <a:pt x="12" y="37"/>
                  <a:pt x="12" y="37"/>
                  <a:pt x="12" y="37"/>
                </a:cubicBezTo>
                <a:cubicBezTo>
                  <a:pt x="9" y="36"/>
                  <a:pt x="7" y="32"/>
                  <a:pt x="7" y="28"/>
                </a:cubicBezTo>
                <a:cubicBezTo>
                  <a:pt x="7" y="22"/>
                  <a:pt x="7" y="22"/>
                  <a:pt x="7" y="22"/>
                </a:cubicBezTo>
                <a:cubicBezTo>
                  <a:pt x="17" y="22"/>
                  <a:pt x="17" y="22"/>
                  <a:pt x="17" y="22"/>
                </a:cubicBezTo>
                <a:cubicBezTo>
                  <a:pt x="17" y="19"/>
                  <a:pt x="17" y="19"/>
                  <a:pt x="17" y="19"/>
                </a:cubicBezTo>
                <a:cubicBezTo>
                  <a:pt x="19" y="21"/>
                  <a:pt x="19" y="21"/>
                  <a:pt x="19" y="21"/>
                </a:cubicBezTo>
                <a:cubicBezTo>
                  <a:pt x="19" y="21"/>
                  <a:pt x="19" y="17"/>
                  <a:pt x="19" y="17"/>
                </a:cubicBezTo>
                <a:cubicBezTo>
                  <a:pt x="19" y="18"/>
                  <a:pt x="21" y="20"/>
                  <a:pt x="21" y="22"/>
                </a:cubicBezTo>
                <a:cubicBezTo>
                  <a:pt x="24" y="22"/>
                  <a:pt x="24" y="22"/>
                  <a:pt x="24" y="22"/>
                </a:cubicBezTo>
                <a:cubicBezTo>
                  <a:pt x="24" y="28"/>
                  <a:pt x="24" y="28"/>
                  <a:pt x="24" y="28"/>
                </a:cubicBezTo>
                <a:cubicBezTo>
                  <a:pt x="24" y="32"/>
                  <a:pt x="21" y="36"/>
                  <a:pt x="18" y="37"/>
                </a:cubicBezTo>
                <a:cubicBezTo>
                  <a:pt x="18" y="39"/>
                  <a:pt x="18" y="39"/>
                  <a:pt x="18" y="39"/>
                </a:cubicBezTo>
                <a:cubicBezTo>
                  <a:pt x="21" y="40"/>
                  <a:pt x="23" y="41"/>
                  <a:pt x="25" y="41"/>
                </a:cubicBezTo>
                <a:cubicBezTo>
                  <a:pt x="25" y="42"/>
                  <a:pt x="25" y="42"/>
                  <a:pt x="25" y="42"/>
                </a:cubicBezTo>
                <a:close/>
                <a:moveTo>
                  <a:pt x="65" y="51"/>
                </a:moveTo>
                <a:cubicBezTo>
                  <a:pt x="65" y="51"/>
                  <a:pt x="65" y="51"/>
                  <a:pt x="65" y="51"/>
                </a:cubicBezTo>
                <a:cubicBezTo>
                  <a:pt x="65" y="51"/>
                  <a:pt x="65" y="51"/>
                  <a:pt x="65" y="51"/>
                </a:cubicBezTo>
                <a:close/>
                <a:moveTo>
                  <a:pt x="12" y="31"/>
                </a:moveTo>
                <a:cubicBezTo>
                  <a:pt x="18" y="31"/>
                  <a:pt x="18" y="31"/>
                  <a:pt x="18" y="31"/>
                </a:cubicBezTo>
                <a:cubicBezTo>
                  <a:pt x="18" y="35"/>
                  <a:pt x="12" y="35"/>
                  <a:pt x="12" y="31"/>
                </a:cubicBezTo>
                <a:close/>
                <a:moveTo>
                  <a:pt x="19" y="25"/>
                </a:moveTo>
                <a:cubicBezTo>
                  <a:pt x="19" y="25"/>
                  <a:pt x="20" y="26"/>
                  <a:pt x="20" y="27"/>
                </a:cubicBezTo>
                <a:cubicBezTo>
                  <a:pt x="20" y="28"/>
                  <a:pt x="19" y="28"/>
                  <a:pt x="19" y="28"/>
                </a:cubicBezTo>
                <a:cubicBezTo>
                  <a:pt x="18" y="28"/>
                  <a:pt x="17" y="28"/>
                  <a:pt x="17" y="27"/>
                </a:cubicBezTo>
                <a:cubicBezTo>
                  <a:pt x="17" y="26"/>
                  <a:pt x="18" y="25"/>
                  <a:pt x="19" y="25"/>
                </a:cubicBezTo>
                <a:close/>
                <a:moveTo>
                  <a:pt x="11" y="25"/>
                </a:moveTo>
                <a:cubicBezTo>
                  <a:pt x="12" y="25"/>
                  <a:pt x="13" y="26"/>
                  <a:pt x="13" y="27"/>
                </a:cubicBezTo>
                <a:cubicBezTo>
                  <a:pt x="13" y="28"/>
                  <a:pt x="12" y="28"/>
                  <a:pt x="11" y="28"/>
                </a:cubicBezTo>
                <a:cubicBezTo>
                  <a:pt x="11" y="28"/>
                  <a:pt x="10" y="28"/>
                  <a:pt x="10" y="27"/>
                </a:cubicBezTo>
                <a:cubicBezTo>
                  <a:pt x="10" y="26"/>
                  <a:pt x="11" y="25"/>
                  <a:pt x="11" y="25"/>
                </a:cubicBezTo>
                <a:close/>
                <a:moveTo>
                  <a:pt x="83" y="24"/>
                </a:moveTo>
                <a:cubicBezTo>
                  <a:pt x="83" y="24"/>
                  <a:pt x="84" y="25"/>
                  <a:pt x="84" y="26"/>
                </a:cubicBezTo>
                <a:cubicBezTo>
                  <a:pt x="84" y="29"/>
                  <a:pt x="83" y="32"/>
                  <a:pt x="81" y="34"/>
                </a:cubicBezTo>
                <a:cubicBezTo>
                  <a:pt x="80" y="36"/>
                  <a:pt x="78" y="37"/>
                  <a:pt x="76" y="37"/>
                </a:cubicBezTo>
                <a:cubicBezTo>
                  <a:pt x="74" y="37"/>
                  <a:pt x="72" y="36"/>
                  <a:pt x="70" y="34"/>
                </a:cubicBezTo>
                <a:cubicBezTo>
                  <a:pt x="69" y="32"/>
                  <a:pt x="68" y="29"/>
                  <a:pt x="68" y="26"/>
                </a:cubicBezTo>
                <a:cubicBezTo>
                  <a:pt x="68" y="26"/>
                  <a:pt x="68" y="25"/>
                  <a:pt x="68" y="25"/>
                </a:cubicBezTo>
                <a:cubicBezTo>
                  <a:pt x="70" y="25"/>
                  <a:pt x="73" y="24"/>
                  <a:pt x="75" y="22"/>
                </a:cubicBezTo>
                <a:cubicBezTo>
                  <a:pt x="75" y="22"/>
                  <a:pt x="75" y="22"/>
                  <a:pt x="76" y="22"/>
                </a:cubicBezTo>
                <a:cubicBezTo>
                  <a:pt x="76" y="23"/>
                  <a:pt x="76" y="23"/>
                  <a:pt x="77" y="23"/>
                </a:cubicBezTo>
                <a:cubicBezTo>
                  <a:pt x="79" y="24"/>
                  <a:pt x="82" y="24"/>
                  <a:pt x="83" y="24"/>
                </a:cubicBezTo>
                <a:close/>
                <a:moveTo>
                  <a:pt x="83" y="35"/>
                </a:moveTo>
                <a:cubicBezTo>
                  <a:pt x="83" y="35"/>
                  <a:pt x="83" y="35"/>
                  <a:pt x="83" y="35"/>
                </a:cubicBezTo>
                <a:cubicBezTo>
                  <a:pt x="81" y="37"/>
                  <a:pt x="79" y="39"/>
                  <a:pt x="76" y="39"/>
                </a:cubicBezTo>
                <a:cubicBezTo>
                  <a:pt x="73" y="39"/>
                  <a:pt x="70" y="37"/>
                  <a:pt x="69" y="35"/>
                </a:cubicBezTo>
                <a:cubicBezTo>
                  <a:pt x="69" y="35"/>
                  <a:pt x="68" y="35"/>
                  <a:pt x="68" y="35"/>
                </a:cubicBezTo>
                <a:cubicBezTo>
                  <a:pt x="62" y="35"/>
                  <a:pt x="62" y="35"/>
                  <a:pt x="62" y="35"/>
                </a:cubicBezTo>
                <a:cubicBezTo>
                  <a:pt x="60" y="30"/>
                  <a:pt x="60" y="22"/>
                  <a:pt x="63" y="17"/>
                </a:cubicBezTo>
                <a:cubicBezTo>
                  <a:pt x="66" y="13"/>
                  <a:pt x="71" y="10"/>
                  <a:pt x="76" y="10"/>
                </a:cubicBezTo>
                <a:cubicBezTo>
                  <a:pt x="81" y="10"/>
                  <a:pt x="87" y="13"/>
                  <a:pt x="89" y="18"/>
                </a:cubicBezTo>
                <a:cubicBezTo>
                  <a:pt x="92" y="23"/>
                  <a:pt x="92" y="30"/>
                  <a:pt x="90" y="35"/>
                </a:cubicBezTo>
                <a:cubicBezTo>
                  <a:pt x="83" y="35"/>
                  <a:pt x="83" y="35"/>
                  <a:pt x="83" y="35"/>
                </a:cubicBezTo>
                <a:close/>
                <a:moveTo>
                  <a:pt x="41" y="25"/>
                </a:moveTo>
                <a:cubicBezTo>
                  <a:pt x="44" y="25"/>
                  <a:pt x="46" y="25"/>
                  <a:pt x="49" y="25"/>
                </a:cubicBezTo>
                <a:cubicBezTo>
                  <a:pt x="49" y="29"/>
                  <a:pt x="41" y="29"/>
                  <a:pt x="41" y="25"/>
                </a:cubicBezTo>
                <a:close/>
                <a:moveTo>
                  <a:pt x="33" y="23"/>
                </a:moveTo>
                <a:cubicBezTo>
                  <a:pt x="34" y="26"/>
                  <a:pt x="35" y="28"/>
                  <a:pt x="36" y="30"/>
                </a:cubicBezTo>
                <a:cubicBezTo>
                  <a:pt x="39" y="33"/>
                  <a:pt x="42" y="34"/>
                  <a:pt x="45" y="34"/>
                </a:cubicBezTo>
                <a:cubicBezTo>
                  <a:pt x="45" y="34"/>
                  <a:pt x="45" y="34"/>
                  <a:pt x="45" y="34"/>
                </a:cubicBezTo>
                <a:cubicBezTo>
                  <a:pt x="48" y="34"/>
                  <a:pt x="52" y="33"/>
                  <a:pt x="54" y="30"/>
                </a:cubicBezTo>
                <a:cubicBezTo>
                  <a:pt x="55" y="28"/>
                  <a:pt x="56" y="26"/>
                  <a:pt x="57" y="23"/>
                </a:cubicBezTo>
                <a:cubicBezTo>
                  <a:pt x="59" y="7"/>
                  <a:pt x="59" y="7"/>
                  <a:pt x="59" y="7"/>
                </a:cubicBezTo>
                <a:cubicBezTo>
                  <a:pt x="56" y="1"/>
                  <a:pt x="35" y="0"/>
                  <a:pt x="31" y="7"/>
                </a:cubicBezTo>
                <a:cubicBezTo>
                  <a:pt x="33" y="23"/>
                  <a:pt x="33" y="23"/>
                  <a:pt x="33" y="23"/>
                </a:cubicBezTo>
                <a:close/>
                <a:moveTo>
                  <a:pt x="54" y="14"/>
                </a:moveTo>
                <a:cubicBezTo>
                  <a:pt x="54" y="14"/>
                  <a:pt x="53" y="14"/>
                  <a:pt x="52" y="14"/>
                </a:cubicBezTo>
                <a:cubicBezTo>
                  <a:pt x="51" y="11"/>
                  <a:pt x="51" y="11"/>
                  <a:pt x="51" y="11"/>
                </a:cubicBezTo>
                <a:cubicBezTo>
                  <a:pt x="49" y="14"/>
                  <a:pt x="49" y="14"/>
                  <a:pt x="49" y="14"/>
                </a:cubicBezTo>
                <a:cubicBezTo>
                  <a:pt x="46" y="15"/>
                  <a:pt x="43" y="16"/>
                  <a:pt x="37" y="13"/>
                </a:cubicBezTo>
                <a:cubicBezTo>
                  <a:pt x="36" y="13"/>
                  <a:pt x="36" y="13"/>
                  <a:pt x="36" y="13"/>
                </a:cubicBezTo>
                <a:cubicBezTo>
                  <a:pt x="36" y="20"/>
                  <a:pt x="36" y="20"/>
                  <a:pt x="36" y="20"/>
                </a:cubicBezTo>
                <a:cubicBezTo>
                  <a:pt x="36" y="23"/>
                  <a:pt x="37" y="26"/>
                  <a:pt x="39" y="28"/>
                </a:cubicBezTo>
                <a:cubicBezTo>
                  <a:pt x="40" y="30"/>
                  <a:pt x="43" y="32"/>
                  <a:pt x="45" y="32"/>
                </a:cubicBezTo>
                <a:cubicBezTo>
                  <a:pt x="45" y="32"/>
                  <a:pt x="45" y="32"/>
                  <a:pt x="45" y="32"/>
                </a:cubicBezTo>
                <a:cubicBezTo>
                  <a:pt x="48" y="32"/>
                  <a:pt x="50" y="30"/>
                  <a:pt x="52" y="28"/>
                </a:cubicBezTo>
                <a:cubicBezTo>
                  <a:pt x="53" y="26"/>
                  <a:pt x="54" y="23"/>
                  <a:pt x="54" y="20"/>
                </a:cubicBezTo>
                <a:cubicBezTo>
                  <a:pt x="54" y="14"/>
                  <a:pt x="54" y="14"/>
                  <a:pt x="54" y="14"/>
                </a:cubicBezTo>
                <a:close/>
                <a:moveTo>
                  <a:pt x="49" y="17"/>
                </a:moveTo>
                <a:cubicBezTo>
                  <a:pt x="50" y="17"/>
                  <a:pt x="51" y="18"/>
                  <a:pt x="51" y="19"/>
                </a:cubicBezTo>
                <a:cubicBezTo>
                  <a:pt x="51" y="20"/>
                  <a:pt x="50" y="21"/>
                  <a:pt x="49" y="21"/>
                </a:cubicBezTo>
                <a:cubicBezTo>
                  <a:pt x="48" y="21"/>
                  <a:pt x="47" y="20"/>
                  <a:pt x="47" y="19"/>
                </a:cubicBezTo>
                <a:cubicBezTo>
                  <a:pt x="47" y="18"/>
                  <a:pt x="48" y="17"/>
                  <a:pt x="49" y="1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6" name="Freeform 355"/>
          <p:cNvSpPr>
            <a:spLocks noEditPoints="1"/>
          </p:cNvSpPr>
          <p:nvPr/>
        </p:nvSpPr>
        <p:spPr bwMode="auto">
          <a:xfrm>
            <a:off x="1226392" y="2523179"/>
            <a:ext cx="347050" cy="351416"/>
          </a:xfrm>
          <a:custGeom>
            <a:avLst/>
            <a:gdLst>
              <a:gd name="T0" fmla="*/ 13 w 67"/>
              <a:gd name="T1" fmla="*/ 26 h 68"/>
              <a:gd name="T2" fmla="*/ 59 w 67"/>
              <a:gd name="T3" fmla="*/ 26 h 68"/>
              <a:gd name="T4" fmla="*/ 59 w 67"/>
              <a:gd name="T5" fmla="*/ 8 h 68"/>
              <a:gd name="T6" fmla="*/ 40 w 67"/>
              <a:gd name="T7" fmla="*/ 8 h 68"/>
              <a:gd name="T8" fmla="*/ 13 w 67"/>
              <a:gd name="T9" fmla="*/ 26 h 68"/>
              <a:gd name="T10" fmla="*/ 42 w 67"/>
              <a:gd name="T11" fmla="*/ 32 h 68"/>
              <a:gd name="T12" fmla="*/ 59 w 67"/>
              <a:gd name="T13" fmla="*/ 32 h 68"/>
              <a:gd name="T14" fmla="*/ 59 w 67"/>
              <a:gd name="T15" fmla="*/ 35 h 68"/>
              <a:gd name="T16" fmla="*/ 59 w 67"/>
              <a:gd name="T17" fmla="*/ 38 h 68"/>
              <a:gd name="T18" fmla="*/ 47 w 67"/>
              <a:gd name="T19" fmla="*/ 38 h 68"/>
              <a:gd name="T20" fmla="*/ 42 w 67"/>
              <a:gd name="T21" fmla="*/ 35 h 68"/>
              <a:gd name="T22" fmla="*/ 42 w 67"/>
              <a:gd name="T23" fmla="*/ 32 h 68"/>
              <a:gd name="T24" fmla="*/ 67 w 67"/>
              <a:gd name="T25" fmla="*/ 68 h 68"/>
              <a:gd name="T26" fmla="*/ 4 w 67"/>
              <a:gd name="T27" fmla="*/ 68 h 68"/>
              <a:gd name="T28" fmla="*/ 0 w 67"/>
              <a:gd name="T29" fmla="*/ 50 h 68"/>
              <a:gd name="T30" fmla="*/ 0 w 67"/>
              <a:gd name="T31" fmla="*/ 26 h 68"/>
              <a:gd name="T32" fmla="*/ 36 w 67"/>
              <a:gd name="T33" fmla="*/ 1 h 68"/>
              <a:gd name="T34" fmla="*/ 37 w 67"/>
              <a:gd name="T35" fmla="*/ 0 h 68"/>
              <a:gd name="T36" fmla="*/ 38 w 67"/>
              <a:gd name="T37" fmla="*/ 0 h 68"/>
              <a:gd name="T38" fmla="*/ 63 w 67"/>
              <a:gd name="T39" fmla="*/ 0 h 68"/>
              <a:gd name="T40" fmla="*/ 67 w 67"/>
              <a:gd name="T41" fmla="*/ 0 h 68"/>
              <a:gd name="T42" fmla="*/ 67 w 67"/>
              <a:gd name="T4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68">
                <a:moveTo>
                  <a:pt x="13" y="26"/>
                </a:moveTo>
                <a:cubicBezTo>
                  <a:pt x="59" y="26"/>
                  <a:pt x="59" y="26"/>
                  <a:pt x="59" y="26"/>
                </a:cubicBezTo>
                <a:cubicBezTo>
                  <a:pt x="59" y="8"/>
                  <a:pt x="59" y="8"/>
                  <a:pt x="59" y="8"/>
                </a:cubicBezTo>
                <a:cubicBezTo>
                  <a:pt x="40" y="8"/>
                  <a:pt x="40" y="8"/>
                  <a:pt x="40" y="8"/>
                </a:cubicBezTo>
                <a:cubicBezTo>
                  <a:pt x="13" y="26"/>
                  <a:pt x="13" y="26"/>
                  <a:pt x="13" y="26"/>
                </a:cubicBezTo>
                <a:close/>
                <a:moveTo>
                  <a:pt x="42" y="32"/>
                </a:moveTo>
                <a:cubicBezTo>
                  <a:pt x="59" y="32"/>
                  <a:pt x="59" y="32"/>
                  <a:pt x="59" y="32"/>
                </a:cubicBezTo>
                <a:cubicBezTo>
                  <a:pt x="59" y="35"/>
                  <a:pt x="59" y="35"/>
                  <a:pt x="59" y="35"/>
                </a:cubicBezTo>
                <a:cubicBezTo>
                  <a:pt x="59" y="38"/>
                  <a:pt x="59" y="38"/>
                  <a:pt x="59" y="38"/>
                </a:cubicBezTo>
                <a:cubicBezTo>
                  <a:pt x="47" y="38"/>
                  <a:pt x="47" y="38"/>
                  <a:pt x="47" y="38"/>
                </a:cubicBezTo>
                <a:cubicBezTo>
                  <a:pt x="42" y="35"/>
                  <a:pt x="42" y="35"/>
                  <a:pt x="42" y="35"/>
                </a:cubicBezTo>
                <a:cubicBezTo>
                  <a:pt x="42" y="32"/>
                  <a:pt x="42" y="32"/>
                  <a:pt x="42" y="32"/>
                </a:cubicBezTo>
                <a:close/>
                <a:moveTo>
                  <a:pt x="67" y="68"/>
                </a:moveTo>
                <a:cubicBezTo>
                  <a:pt x="4" y="68"/>
                  <a:pt x="4" y="68"/>
                  <a:pt x="4" y="68"/>
                </a:cubicBezTo>
                <a:cubicBezTo>
                  <a:pt x="0" y="50"/>
                  <a:pt x="0" y="50"/>
                  <a:pt x="0" y="50"/>
                </a:cubicBezTo>
                <a:cubicBezTo>
                  <a:pt x="0" y="26"/>
                  <a:pt x="0" y="26"/>
                  <a:pt x="0" y="26"/>
                </a:cubicBezTo>
                <a:cubicBezTo>
                  <a:pt x="36" y="1"/>
                  <a:pt x="36" y="1"/>
                  <a:pt x="36" y="1"/>
                </a:cubicBezTo>
                <a:cubicBezTo>
                  <a:pt x="37" y="0"/>
                  <a:pt x="37" y="0"/>
                  <a:pt x="37" y="0"/>
                </a:cubicBezTo>
                <a:cubicBezTo>
                  <a:pt x="38" y="0"/>
                  <a:pt x="38" y="0"/>
                  <a:pt x="38" y="0"/>
                </a:cubicBezTo>
                <a:cubicBezTo>
                  <a:pt x="63" y="0"/>
                  <a:pt x="63" y="0"/>
                  <a:pt x="63" y="0"/>
                </a:cubicBezTo>
                <a:cubicBezTo>
                  <a:pt x="67" y="0"/>
                  <a:pt x="67" y="0"/>
                  <a:pt x="67" y="0"/>
                </a:cubicBezTo>
                <a:cubicBezTo>
                  <a:pt x="67" y="23"/>
                  <a:pt x="67" y="46"/>
                  <a:pt x="67" y="6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7" name="Freeform 356"/>
          <p:cNvSpPr>
            <a:spLocks noEditPoints="1"/>
          </p:cNvSpPr>
          <p:nvPr/>
        </p:nvSpPr>
        <p:spPr bwMode="auto">
          <a:xfrm>
            <a:off x="1903030" y="2545006"/>
            <a:ext cx="449637" cy="336136"/>
          </a:xfrm>
          <a:custGeom>
            <a:avLst/>
            <a:gdLst>
              <a:gd name="T0" fmla="*/ 65 w 87"/>
              <a:gd name="T1" fmla="*/ 56 h 65"/>
              <a:gd name="T2" fmla="*/ 87 w 87"/>
              <a:gd name="T3" fmla="*/ 56 h 65"/>
              <a:gd name="T4" fmla="*/ 87 w 87"/>
              <a:gd name="T5" fmla="*/ 47 h 65"/>
              <a:gd name="T6" fmla="*/ 80 w 87"/>
              <a:gd name="T7" fmla="*/ 47 h 65"/>
              <a:gd name="T8" fmla="*/ 65 w 87"/>
              <a:gd name="T9" fmla="*/ 56 h 65"/>
              <a:gd name="T10" fmla="*/ 32 w 87"/>
              <a:gd name="T11" fmla="*/ 0 h 65"/>
              <a:gd name="T12" fmla="*/ 55 w 87"/>
              <a:gd name="T13" fmla="*/ 0 h 65"/>
              <a:gd name="T14" fmla="*/ 61 w 87"/>
              <a:gd name="T15" fmla="*/ 5 h 65"/>
              <a:gd name="T16" fmla="*/ 61 w 87"/>
              <a:gd name="T17" fmla="*/ 7 h 65"/>
              <a:gd name="T18" fmla="*/ 76 w 87"/>
              <a:gd name="T19" fmla="*/ 7 h 65"/>
              <a:gd name="T20" fmla="*/ 76 w 87"/>
              <a:gd name="T21" fmla="*/ 11 h 65"/>
              <a:gd name="T22" fmla="*/ 61 w 87"/>
              <a:gd name="T23" fmla="*/ 20 h 65"/>
              <a:gd name="T24" fmla="*/ 61 w 87"/>
              <a:gd name="T25" fmla="*/ 24 h 65"/>
              <a:gd name="T26" fmla="*/ 76 w 87"/>
              <a:gd name="T27" fmla="*/ 24 h 65"/>
              <a:gd name="T28" fmla="*/ 76 w 87"/>
              <a:gd name="T29" fmla="*/ 28 h 65"/>
              <a:gd name="T30" fmla="*/ 61 w 87"/>
              <a:gd name="T31" fmla="*/ 37 h 65"/>
              <a:gd name="T32" fmla="*/ 61 w 87"/>
              <a:gd name="T33" fmla="*/ 42 h 65"/>
              <a:gd name="T34" fmla="*/ 76 w 87"/>
              <a:gd name="T35" fmla="*/ 42 h 65"/>
              <a:gd name="T36" fmla="*/ 76 w 87"/>
              <a:gd name="T37" fmla="*/ 46 h 65"/>
              <a:gd name="T38" fmla="*/ 61 w 87"/>
              <a:gd name="T39" fmla="*/ 55 h 65"/>
              <a:gd name="T40" fmla="*/ 61 w 87"/>
              <a:gd name="T41" fmla="*/ 60 h 65"/>
              <a:gd name="T42" fmla="*/ 55 w 87"/>
              <a:gd name="T43" fmla="*/ 65 h 65"/>
              <a:gd name="T44" fmla="*/ 32 w 87"/>
              <a:gd name="T45" fmla="*/ 65 h 65"/>
              <a:gd name="T46" fmla="*/ 27 w 87"/>
              <a:gd name="T47" fmla="*/ 60 h 65"/>
              <a:gd name="T48" fmla="*/ 27 w 87"/>
              <a:gd name="T49" fmla="*/ 55 h 65"/>
              <a:gd name="T50" fmla="*/ 11 w 87"/>
              <a:gd name="T51" fmla="*/ 46 h 65"/>
              <a:gd name="T52" fmla="*/ 11 w 87"/>
              <a:gd name="T53" fmla="*/ 42 h 65"/>
              <a:gd name="T54" fmla="*/ 27 w 87"/>
              <a:gd name="T55" fmla="*/ 42 h 65"/>
              <a:gd name="T56" fmla="*/ 27 w 87"/>
              <a:gd name="T57" fmla="*/ 37 h 65"/>
              <a:gd name="T58" fmla="*/ 11 w 87"/>
              <a:gd name="T59" fmla="*/ 28 h 65"/>
              <a:gd name="T60" fmla="*/ 11 w 87"/>
              <a:gd name="T61" fmla="*/ 24 h 65"/>
              <a:gd name="T62" fmla="*/ 27 w 87"/>
              <a:gd name="T63" fmla="*/ 24 h 65"/>
              <a:gd name="T64" fmla="*/ 27 w 87"/>
              <a:gd name="T65" fmla="*/ 20 h 65"/>
              <a:gd name="T66" fmla="*/ 11 w 87"/>
              <a:gd name="T67" fmla="*/ 11 h 65"/>
              <a:gd name="T68" fmla="*/ 11 w 87"/>
              <a:gd name="T69" fmla="*/ 7 h 65"/>
              <a:gd name="T70" fmla="*/ 27 w 87"/>
              <a:gd name="T71" fmla="*/ 7 h 65"/>
              <a:gd name="T72" fmla="*/ 27 w 87"/>
              <a:gd name="T73" fmla="*/ 5 h 65"/>
              <a:gd name="T74" fmla="*/ 32 w 87"/>
              <a:gd name="T75" fmla="*/ 0 h 65"/>
              <a:gd name="T76" fmla="*/ 44 w 87"/>
              <a:gd name="T77" fmla="*/ 44 h 65"/>
              <a:gd name="T78" fmla="*/ 36 w 87"/>
              <a:gd name="T79" fmla="*/ 52 h 65"/>
              <a:gd name="T80" fmla="*/ 44 w 87"/>
              <a:gd name="T81" fmla="*/ 59 h 65"/>
              <a:gd name="T82" fmla="*/ 51 w 87"/>
              <a:gd name="T83" fmla="*/ 52 h 65"/>
              <a:gd name="T84" fmla="*/ 44 w 87"/>
              <a:gd name="T85" fmla="*/ 44 h 65"/>
              <a:gd name="T86" fmla="*/ 44 w 87"/>
              <a:gd name="T87" fmla="*/ 6 h 65"/>
              <a:gd name="T88" fmla="*/ 36 w 87"/>
              <a:gd name="T89" fmla="*/ 14 h 65"/>
              <a:gd name="T90" fmla="*/ 44 w 87"/>
              <a:gd name="T91" fmla="*/ 21 h 65"/>
              <a:gd name="T92" fmla="*/ 51 w 87"/>
              <a:gd name="T93" fmla="*/ 14 h 65"/>
              <a:gd name="T94" fmla="*/ 44 w 87"/>
              <a:gd name="T95" fmla="*/ 6 h 65"/>
              <a:gd name="T96" fmla="*/ 44 w 87"/>
              <a:gd name="T97" fmla="*/ 25 h 65"/>
              <a:gd name="T98" fmla="*/ 36 w 87"/>
              <a:gd name="T99" fmla="*/ 32 h 65"/>
              <a:gd name="T100" fmla="*/ 44 w 87"/>
              <a:gd name="T101" fmla="*/ 40 h 65"/>
              <a:gd name="T102" fmla="*/ 51 w 87"/>
              <a:gd name="T103" fmla="*/ 32 h 65"/>
              <a:gd name="T104" fmla="*/ 44 w 87"/>
              <a:gd name="T105" fmla="*/ 25 h 65"/>
              <a:gd name="T106" fmla="*/ 23 w 87"/>
              <a:gd name="T107" fmla="*/ 56 h 65"/>
              <a:gd name="T108" fmla="*/ 7 w 87"/>
              <a:gd name="T109" fmla="*/ 47 h 65"/>
              <a:gd name="T110" fmla="*/ 0 w 87"/>
              <a:gd name="T111" fmla="*/ 47 h 65"/>
              <a:gd name="T112" fmla="*/ 0 w 87"/>
              <a:gd name="T113" fmla="*/ 56 h 65"/>
              <a:gd name="T114" fmla="*/ 23 w 87"/>
              <a:gd name="T115"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 h="65">
                <a:moveTo>
                  <a:pt x="65" y="56"/>
                </a:moveTo>
                <a:cubicBezTo>
                  <a:pt x="87" y="56"/>
                  <a:pt x="87" y="56"/>
                  <a:pt x="87" y="56"/>
                </a:cubicBezTo>
                <a:cubicBezTo>
                  <a:pt x="87" y="47"/>
                  <a:pt x="87" y="47"/>
                  <a:pt x="87" y="47"/>
                </a:cubicBezTo>
                <a:cubicBezTo>
                  <a:pt x="80" y="47"/>
                  <a:pt x="80" y="47"/>
                  <a:pt x="80" y="47"/>
                </a:cubicBezTo>
                <a:cubicBezTo>
                  <a:pt x="65" y="56"/>
                  <a:pt x="65" y="56"/>
                  <a:pt x="65" y="56"/>
                </a:cubicBezTo>
                <a:close/>
                <a:moveTo>
                  <a:pt x="32" y="0"/>
                </a:moveTo>
                <a:cubicBezTo>
                  <a:pt x="55" y="0"/>
                  <a:pt x="55" y="0"/>
                  <a:pt x="55" y="0"/>
                </a:cubicBezTo>
                <a:cubicBezTo>
                  <a:pt x="58" y="0"/>
                  <a:pt x="61" y="2"/>
                  <a:pt x="61" y="5"/>
                </a:cubicBezTo>
                <a:cubicBezTo>
                  <a:pt x="61" y="7"/>
                  <a:pt x="61" y="7"/>
                  <a:pt x="61" y="7"/>
                </a:cubicBezTo>
                <a:cubicBezTo>
                  <a:pt x="76" y="7"/>
                  <a:pt x="76" y="7"/>
                  <a:pt x="76" y="7"/>
                </a:cubicBezTo>
                <a:cubicBezTo>
                  <a:pt x="76" y="11"/>
                  <a:pt x="76" y="11"/>
                  <a:pt x="76" y="11"/>
                </a:cubicBezTo>
                <a:cubicBezTo>
                  <a:pt x="61" y="20"/>
                  <a:pt x="61" y="20"/>
                  <a:pt x="61" y="20"/>
                </a:cubicBezTo>
                <a:cubicBezTo>
                  <a:pt x="61" y="24"/>
                  <a:pt x="61" y="24"/>
                  <a:pt x="61" y="24"/>
                </a:cubicBezTo>
                <a:cubicBezTo>
                  <a:pt x="76" y="24"/>
                  <a:pt x="76" y="24"/>
                  <a:pt x="76" y="24"/>
                </a:cubicBezTo>
                <a:cubicBezTo>
                  <a:pt x="76" y="28"/>
                  <a:pt x="76" y="28"/>
                  <a:pt x="76" y="28"/>
                </a:cubicBezTo>
                <a:cubicBezTo>
                  <a:pt x="61" y="37"/>
                  <a:pt x="61" y="37"/>
                  <a:pt x="61" y="37"/>
                </a:cubicBezTo>
                <a:cubicBezTo>
                  <a:pt x="61" y="42"/>
                  <a:pt x="61" y="42"/>
                  <a:pt x="61" y="42"/>
                </a:cubicBezTo>
                <a:cubicBezTo>
                  <a:pt x="76" y="42"/>
                  <a:pt x="76" y="42"/>
                  <a:pt x="76" y="42"/>
                </a:cubicBezTo>
                <a:cubicBezTo>
                  <a:pt x="76" y="46"/>
                  <a:pt x="76" y="46"/>
                  <a:pt x="76" y="46"/>
                </a:cubicBezTo>
                <a:cubicBezTo>
                  <a:pt x="61" y="55"/>
                  <a:pt x="61" y="55"/>
                  <a:pt x="61" y="55"/>
                </a:cubicBezTo>
                <a:cubicBezTo>
                  <a:pt x="61" y="60"/>
                  <a:pt x="61" y="60"/>
                  <a:pt x="61" y="60"/>
                </a:cubicBezTo>
                <a:cubicBezTo>
                  <a:pt x="61" y="63"/>
                  <a:pt x="58" y="65"/>
                  <a:pt x="55" y="65"/>
                </a:cubicBezTo>
                <a:cubicBezTo>
                  <a:pt x="32" y="65"/>
                  <a:pt x="32" y="65"/>
                  <a:pt x="32" y="65"/>
                </a:cubicBezTo>
                <a:cubicBezTo>
                  <a:pt x="29" y="65"/>
                  <a:pt x="27" y="63"/>
                  <a:pt x="27" y="60"/>
                </a:cubicBezTo>
                <a:cubicBezTo>
                  <a:pt x="27" y="55"/>
                  <a:pt x="27" y="55"/>
                  <a:pt x="27" y="55"/>
                </a:cubicBezTo>
                <a:cubicBezTo>
                  <a:pt x="11" y="46"/>
                  <a:pt x="11" y="46"/>
                  <a:pt x="11" y="46"/>
                </a:cubicBezTo>
                <a:cubicBezTo>
                  <a:pt x="11" y="42"/>
                  <a:pt x="11" y="42"/>
                  <a:pt x="11" y="42"/>
                </a:cubicBezTo>
                <a:cubicBezTo>
                  <a:pt x="27" y="42"/>
                  <a:pt x="27" y="42"/>
                  <a:pt x="27" y="42"/>
                </a:cubicBezTo>
                <a:cubicBezTo>
                  <a:pt x="27" y="37"/>
                  <a:pt x="27" y="37"/>
                  <a:pt x="27" y="37"/>
                </a:cubicBezTo>
                <a:cubicBezTo>
                  <a:pt x="11" y="28"/>
                  <a:pt x="11" y="28"/>
                  <a:pt x="11" y="28"/>
                </a:cubicBezTo>
                <a:cubicBezTo>
                  <a:pt x="11" y="24"/>
                  <a:pt x="11" y="24"/>
                  <a:pt x="11" y="24"/>
                </a:cubicBezTo>
                <a:cubicBezTo>
                  <a:pt x="27" y="24"/>
                  <a:pt x="27" y="24"/>
                  <a:pt x="27" y="24"/>
                </a:cubicBezTo>
                <a:cubicBezTo>
                  <a:pt x="27" y="20"/>
                  <a:pt x="27" y="20"/>
                  <a:pt x="27" y="20"/>
                </a:cubicBezTo>
                <a:cubicBezTo>
                  <a:pt x="11" y="11"/>
                  <a:pt x="11" y="11"/>
                  <a:pt x="11" y="11"/>
                </a:cubicBezTo>
                <a:cubicBezTo>
                  <a:pt x="11" y="7"/>
                  <a:pt x="11" y="7"/>
                  <a:pt x="11" y="7"/>
                </a:cubicBezTo>
                <a:cubicBezTo>
                  <a:pt x="27" y="7"/>
                  <a:pt x="27" y="7"/>
                  <a:pt x="27" y="7"/>
                </a:cubicBezTo>
                <a:cubicBezTo>
                  <a:pt x="27" y="5"/>
                  <a:pt x="27" y="5"/>
                  <a:pt x="27" y="5"/>
                </a:cubicBezTo>
                <a:cubicBezTo>
                  <a:pt x="27" y="2"/>
                  <a:pt x="29" y="0"/>
                  <a:pt x="32" y="0"/>
                </a:cubicBezTo>
                <a:close/>
                <a:moveTo>
                  <a:pt x="44" y="44"/>
                </a:moveTo>
                <a:cubicBezTo>
                  <a:pt x="39" y="44"/>
                  <a:pt x="36" y="47"/>
                  <a:pt x="36" y="52"/>
                </a:cubicBezTo>
                <a:cubicBezTo>
                  <a:pt x="36" y="56"/>
                  <a:pt x="39" y="59"/>
                  <a:pt x="44" y="59"/>
                </a:cubicBezTo>
                <a:cubicBezTo>
                  <a:pt x="48" y="59"/>
                  <a:pt x="51" y="56"/>
                  <a:pt x="51" y="52"/>
                </a:cubicBezTo>
                <a:cubicBezTo>
                  <a:pt x="51" y="47"/>
                  <a:pt x="48" y="44"/>
                  <a:pt x="44" y="44"/>
                </a:cubicBezTo>
                <a:close/>
                <a:moveTo>
                  <a:pt x="44" y="6"/>
                </a:moveTo>
                <a:cubicBezTo>
                  <a:pt x="39" y="6"/>
                  <a:pt x="36" y="9"/>
                  <a:pt x="36" y="14"/>
                </a:cubicBezTo>
                <a:cubicBezTo>
                  <a:pt x="36" y="18"/>
                  <a:pt x="39" y="21"/>
                  <a:pt x="44" y="21"/>
                </a:cubicBezTo>
                <a:cubicBezTo>
                  <a:pt x="48" y="21"/>
                  <a:pt x="51" y="18"/>
                  <a:pt x="51" y="14"/>
                </a:cubicBezTo>
                <a:cubicBezTo>
                  <a:pt x="51" y="9"/>
                  <a:pt x="48" y="6"/>
                  <a:pt x="44" y="6"/>
                </a:cubicBezTo>
                <a:close/>
                <a:moveTo>
                  <a:pt x="44" y="25"/>
                </a:moveTo>
                <a:cubicBezTo>
                  <a:pt x="39" y="25"/>
                  <a:pt x="36" y="28"/>
                  <a:pt x="36" y="32"/>
                </a:cubicBezTo>
                <a:cubicBezTo>
                  <a:pt x="36" y="37"/>
                  <a:pt x="39" y="40"/>
                  <a:pt x="44" y="40"/>
                </a:cubicBezTo>
                <a:cubicBezTo>
                  <a:pt x="48" y="40"/>
                  <a:pt x="51" y="37"/>
                  <a:pt x="51" y="32"/>
                </a:cubicBezTo>
                <a:cubicBezTo>
                  <a:pt x="51" y="28"/>
                  <a:pt x="48" y="25"/>
                  <a:pt x="44" y="25"/>
                </a:cubicBezTo>
                <a:close/>
                <a:moveTo>
                  <a:pt x="23" y="56"/>
                </a:moveTo>
                <a:cubicBezTo>
                  <a:pt x="7" y="47"/>
                  <a:pt x="7" y="47"/>
                  <a:pt x="7" y="47"/>
                </a:cubicBezTo>
                <a:cubicBezTo>
                  <a:pt x="0" y="47"/>
                  <a:pt x="0" y="47"/>
                  <a:pt x="0" y="47"/>
                </a:cubicBezTo>
                <a:cubicBezTo>
                  <a:pt x="0" y="56"/>
                  <a:pt x="0" y="56"/>
                  <a:pt x="0" y="56"/>
                </a:cubicBezTo>
                <a:lnTo>
                  <a:pt x="23" y="5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8" name="Freeform 357"/>
          <p:cNvSpPr>
            <a:spLocks noEditPoints="1"/>
          </p:cNvSpPr>
          <p:nvPr/>
        </p:nvSpPr>
        <p:spPr bwMode="auto">
          <a:xfrm>
            <a:off x="451532" y="2549371"/>
            <a:ext cx="449637" cy="331771"/>
          </a:xfrm>
          <a:custGeom>
            <a:avLst/>
            <a:gdLst>
              <a:gd name="T0" fmla="*/ 0 w 87"/>
              <a:gd name="T1" fmla="*/ 29 h 64"/>
              <a:gd name="T2" fmla="*/ 7 w 87"/>
              <a:gd name="T3" fmla="*/ 21 h 64"/>
              <a:gd name="T4" fmla="*/ 36 w 87"/>
              <a:gd name="T5" fmla="*/ 49 h 64"/>
              <a:gd name="T6" fmla="*/ 28 w 87"/>
              <a:gd name="T7" fmla="*/ 57 h 64"/>
              <a:gd name="T8" fmla="*/ 5 w 87"/>
              <a:gd name="T9" fmla="*/ 57 h 64"/>
              <a:gd name="T10" fmla="*/ 1 w 87"/>
              <a:gd name="T11" fmla="*/ 51 h 64"/>
              <a:gd name="T12" fmla="*/ 12 w 87"/>
              <a:gd name="T13" fmla="*/ 40 h 64"/>
              <a:gd name="T14" fmla="*/ 0 w 87"/>
              <a:gd name="T15" fmla="*/ 29 h 64"/>
              <a:gd name="T16" fmla="*/ 60 w 87"/>
              <a:gd name="T17" fmla="*/ 27 h 64"/>
              <a:gd name="T18" fmla="*/ 59 w 87"/>
              <a:gd name="T19" fmla="*/ 25 h 64"/>
              <a:gd name="T20" fmla="*/ 38 w 87"/>
              <a:gd name="T21" fmla="*/ 24 h 64"/>
              <a:gd name="T22" fmla="*/ 24 w 87"/>
              <a:gd name="T23" fmla="*/ 17 h 64"/>
              <a:gd name="T24" fmla="*/ 16 w 87"/>
              <a:gd name="T25" fmla="*/ 23 h 64"/>
              <a:gd name="T26" fmla="*/ 16 w 87"/>
              <a:gd name="T27" fmla="*/ 24 h 64"/>
              <a:gd name="T28" fmla="*/ 16 w 87"/>
              <a:gd name="T29" fmla="*/ 24 h 64"/>
              <a:gd name="T30" fmla="*/ 36 w 87"/>
              <a:gd name="T31" fmla="*/ 42 h 64"/>
              <a:gd name="T32" fmla="*/ 51 w 87"/>
              <a:gd name="T33" fmla="*/ 49 h 64"/>
              <a:gd name="T34" fmla="*/ 49 w 87"/>
              <a:gd name="T35" fmla="*/ 51 h 64"/>
              <a:gd name="T36" fmla="*/ 62 w 87"/>
              <a:gd name="T37" fmla="*/ 64 h 64"/>
              <a:gd name="T38" fmla="*/ 75 w 87"/>
              <a:gd name="T39" fmla="*/ 45 h 64"/>
              <a:gd name="T40" fmla="*/ 73 w 87"/>
              <a:gd name="T41" fmla="*/ 43 h 64"/>
              <a:gd name="T42" fmla="*/ 76 w 87"/>
              <a:gd name="T43" fmla="*/ 38 h 64"/>
              <a:gd name="T44" fmla="*/ 77 w 87"/>
              <a:gd name="T45" fmla="*/ 38 h 64"/>
              <a:gd name="T46" fmla="*/ 80 w 87"/>
              <a:gd name="T47" fmla="*/ 42 h 64"/>
              <a:gd name="T48" fmla="*/ 87 w 87"/>
              <a:gd name="T49" fmla="*/ 31 h 64"/>
              <a:gd name="T50" fmla="*/ 82 w 87"/>
              <a:gd name="T51" fmla="*/ 0 h 64"/>
              <a:gd name="T52" fmla="*/ 61 w 87"/>
              <a:gd name="T53" fmla="*/ 21 h 64"/>
              <a:gd name="T54" fmla="*/ 64 w 87"/>
              <a:gd name="T55" fmla="*/ 24 h 64"/>
              <a:gd name="T56" fmla="*/ 60 w 87"/>
              <a:gd name="T57" fmla="*/ 2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64">
                <a:moveTo>
                  <a:pt x="0" y="29"/>
                </a:moveTo>
                <a:cubicBezTo>
                  <a:pt x="7" y="21"/>
                  <a:pt x="7" y="21"/>
                  <a:pt x="7" y="21"/>
                </a:cubicBezTo>
                <a:cubicBezTo>
                  <a:pt x="36" y="49"/>
                  <a:pt x="36" y="49"/>
                  <a:pt x="36" y="49"/>
                </a:cubicBezTo>
                <a:cubicBezTo>
                  <a:pt x="28" y="57"/>
                  <a:pt x="28" y="57"/>
                  <a:pt x="28" y="57"/>
                </a:cubicBezTo>
                <a:cubicBezTo>
                  <a:pt x="5" y="57"/>
                  <a:pt x="5" y="57"/>
                  <a:pt x="5" y="57"/>
                </a:cubicBezTo>
                <a:cubicBezTo>
                  <a:pt x="1" y="51"/>
                  <a:pt x="1" y="51"/>
                  <a:pt x="1" y="51"/>
                </a:cubicBezTo>
                <a:cubicBezTo>
                  <a:pt x="12" y="40"/>
                  <a:pt x="12" y="40"/>
                  <a:pt x="12" y="40"/>
                </a:cubicBezTo>
                <a:cubicBezTo>
                  <a:pt x="0" y="29"/>
                  <a:pt x="0" y="29"/>
                  <a:pt x="0" y="29"/>
                </a:cubicBezTo>
                <a:close/>
                <a:moveTo>
                  <a:pt x="60" y="27"/>
                </a:moveTo>
                <a:cubicBezTo>
                  <a:pt x="59" y="25"/>
                  <a:pt x="59" y="25"/>
                  <a:pt x="59" y="25"/>
                </a:cubicBezTo>
                <a:cubicBezTo>
                  <a:pt x="38" y="24"/>
                  <a:pt x="38" y="24"/>
                  <a:pt x="38" y="24"/>
                </a:cubicBezTo>
                <a:cubicBezTo>
                  <a:pt x="24" y="17"/>
                  <a:pt x="24" y="17"/>
                  <a:pt x="24" y="17"/>
                </a:cubicBezTo>
                <a:cubicBezTo>
                  <a:pt x="16" y="23"/>
                  <a:pt x="16" y="23"/>
                  <a:pt x="16" y="23"/>
                </a:cubicBezTo>
                <a:cubicBezTo>
                  <a:pt x="16" y="24"/>
                  <a:pt x="16" y="24"/>
                  <a:pt x="16" y="24"/>
                </a:cubicBezTo>
                <a:cubicBezTo>
                  <a:pt x="16" y="24"/>
                  <a:pt x="16" y="24"/>
                  <a:pt x="16" y="24"/>
                </a:cubicBezTo>
                <a:cubicBezTo>
                  <a:pt x="21" y="31"/>
                  <a:pt x="28" y="37"/>
                  <a:pt x="36" y="42"/>
                </a:cubicBezTo>
                <a:cubicBezTo>
                  <a:pt x="41" y="43"/>
                  <a:pt x="46" y="42"/>
                  <a:pt x="51" y="49"/>
                </a:cubicBezTo>
                <a:cubicBezTo>
                  <a:pt x="49" y="51"/>
                  <a:pt x="49" y="51"/>
                  <a:pt x="49" y="51"/>
                </a:cubicBezTo>
                <a:cubicBezTo>
                  <a:pt x="62" y="64"/>
                  <a:pt x="62" y="64"/>
                  <a:pt x="62" y="64"/>
                </a:cubicBezTo>
                <a:cubicBezTo>
                  <a:pt x="68" y="59"/>
                  <a:pt x="74" y="53"/>
                  <a:pt x="75" y="45"/>
                </a:cubicBezTo>
                <a:cubicBezTo>
                  <a:pt x="73" y="43"/>
                  <a:pt x="73" y="43"/>
                  <a:pt x="73" y="43"/>
                </a:cubicBezTo>
                <a:cubicBezTo>
                  <a:pt x="76" y="38"/>
                  <a:pt x="76" y="38"/>
                  <a:pt x="76" y="38"/>
                </a:cubicBezTo>
                <a:cubicBezTo>
                  <a:pt x="77" y="38"/>
                  <a:pt x="77" y="38"/>
                  <a:pt x="77" y="38"/>
                </a:cubicBezTo>
                <a:cubicBezTo>
                  <a:pt x="80" y="42"/>
                  <a:pt x="80" y="42"/>
                  <a:pt x="80" y="42"/>
                </a:cubicBezTo>
                <a:cubicBezTo>
                  <a:pt x="87" y="31"/>
                  <a:pt x="87" y="31"/>
                  <a:pt x="87" y="31"/>
                </a:cubicBezTo>
                <a:cubicBezTo>
                  <a:pt x="82" y="0"/>
                  <a:pt x="82" y="0"/>
                  <a:pt x="82" y="0"/>
                </a:cubicBezTo>
                <a:cubicBezTo>
                  <a:pt x="61" y="21"/>
                  <a:pt x="61" y="21"/>
                  <a:pt x="61" y="21"/>
                </a:cubicBezTo>
                <a:cubicBezTo>
                  <a:pt x="64" y="24"/>
                  <a:pt x="64" y="24"/>
                  <a:pt x="64" y="24"/>
                </a:cubicBezTo>
                <a:lnTo>
                  <a:pt x="60" y="2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9" name="Freeform 358"/>
          <p:cNvSpPr>
            <a:spLocks noEditPoints="1"/>
          </p:cNvSpPr>
          <p:nvPr/>
        </p:nvSpPr>
        <p:spPr bwMode="auto">
          <a:xfrm>
            <a:off x="2662610" y="1820349"/>
            <a:ext cx="386339" cy="366694"/>
          </a:xfrm>
          <a:custGeom>
            <a:avLst/>
            <a:gdLst>
              <a:gd name="T0" fmla="*/ 69 w 75"/>
              <a:gd name="T1" fmla="*/ 69 h 71"/>
              <a:gd name="T2" fmla="*/ 59 w 75"/>
              <a:gd name="T3" fmla="*/ 46 h 71"/>
              <a:gd name="T4" fmla="*/ 51 w 75"/>
              <a:gd name="T5" fmla="*/ 49 h 71"/>
              <a:gd name="T6" fmla="*/ 33 w 75"/>
              <a:gd name="T7" fmla="*/ 36 h 71"/>
              <a:gd name="T8" fmla="*/ 8 w 75"/>
              <a:gd name="T9" fmla="*/ 2 h 71"/>
              <a:gd name="T10" fmla="*/ 6 w 75"/>
              <a:gd name="T11" fmla="*/ 21 h 71"/>
              <a:gd name="T12" fmla="*/ 11 w 75"/>
              <a:gd name="T13" fmla="*/ 66 h 71"/>
              <a:gd name="T14" fmla="*/ 14 w 75"/>
              <a:gd name="T15" fmla="*/ 66 h 71"/>
              <a:gd name="T16" fmla="*/ 17 w 75"/>
              <a:gd name="T17" fmla="*/ 31 h 71"/>
              <a:gd name="T18" fmla="*/ 36 w 75"/>
              <a:gd name="T19" fmla="*/ 66 h 71"/>
              <a:gd name="T20" fmla="*/ 69 w 75"/>
              <a:gd name="T21" fmla="*/ 69 h 71"/>
              <a:gd name="T22" fmla="*/ 55 w 75"/>
              <a:gd name="T23" fmla="*/ 44 h 71"/>
              <a:gd name="T24" fmla="*/ 39 w 75"/>
              <a:gd name="T25" fmla="*/ 41 h 71"/>
              <a:gd name="T26" fmla="*/ 11 w 75"/>
              <a:gd name="T27" fmla="*/ 1 h 71"/>
              <a:gd name="T28" fmla="*/ 20 w 75"/>
              <a:gd name="T29" fmla="*/ 4 h 71"/>
              <a:gd name="T30" fmla="*/ 55 w 75"/>
              <a:gd name="T31" fmla="*/ 4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 h="71">
                <a:moveTo>
                  <a:pt x="69" y="69"/>
                </a:moveTo>
                <a:cubicBezTo>
                  <a:pt x="71" y="59"/>
                  <a:pt x="75" y="44"/>
                  <a:pt x="59" y="46"/>
                </a:cubicBezTo>
                <a:cubicBezTo>
                  <a:pt x="58" y="47"/>
                  <a:pt x="55" y="49"/>
                  <a:pt x="51" y="49"/>
                </a:cubicBezTo>
                <a:cubicBezTo>
                  <a:pt x="39" y="52"/>
                  <a:pt x="38" y="44"/>
                  <a:pt x="33" y="36"/>
                </a:cubicBezTo>
                <a:cubicBezTo>
                  <a:pt x="25" y="24"/>
                  <a:pt x="16" y="10"/>
                  <a:pt x="8" y="2"/>
                </a:cubicBezTo>
                <a:cubicBezTo>
                  <a:pt x="1" y="10"/>
                  <a:pt x="0" y="15"/>
                  <a:pt x="6" y="21"/>
                </a:cubicBezTo>
                <a:cubicBezTo>
                  <a:pt x="9" y="37"/>
                  <a:pt x="10" y="50"/>
                  <a:pt x="11" y="66"/>
                </a:cubicBezTo>
                <a:cubicBezTo>
                  <a:pt x="12" y="66"/>
                  <a:pt x="13" y="67"/>
                  <a:pt x="14" y="66"/>
                </a:cubicBezTo>
                <a:cubicBezTo>
                  <a:pt x="17" y="31"/>
                  <a:pt x="17" y="31"/>
                  <a:pt x="17" y="31"/>
                </a:cubicBezTo>
                <a:cubicBezTo>
                  <a:pt x="23" y="41"/>
                  <a:pt x="28" y="59"/>
                  <a:pt x="36" y="66"/>
                </a:cubicBezTo>
                <a:cubicBezTo>
                  <a:pt x="43" y="71"/>
                  <a:pt x="64" y="70"/>
                  <a:pt x="69" y="69"/>
                </a:cubicBezTo>
                <a:close/>
                <a:moveTo>
                  <a:pt x="55" y="44"/>
                </a:moveTo>
                <a:cubicBezTo>
                  <a:pt x="50" y="46"/>
                  <a:pt x="42" y="46"/>
                  <a:pt x="39" y="41"/>
                </a:cubicBezTo>
                <a:cubicBezTo>
                  <a:pt x="33" y="32"/>
                  <a:pt x="20" y="7"/>
                  <a:pt x="11" y="1"/>
                </a:cubicBezTo>
                <a:cubicBezTo>
                  <a:pt x="11" y="1"/>
                  <a:pt x="15" y="0"/>
                  <a:pt x="20" y="4"/>
                </a:cubicBezTo>
                <a:cubicBezTo>
                  <a:pt x="35" y="13"/>
                  <a:pt x="37" y="41"/>
                  <a:pt x="55" y="4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0" name="Freeform 359"/>
          <p:cNvSpPr>
            <a:spLocks/>
          </p:cNvSpPr>
          <p:nvPr/>
        </p:nvSpPr>
        <p:spPr bwMode="auto">
          <a:xfrm>
            <a:off x="1970693" y="1759234"/>
            <a:ext cx="314309" cy="434358"/>
          </a:xfrm>
          <a:custGeom>
            <a:avLst/>
            <a:gdLst>
              <a:gd name="T0" fmla="*/ 4 w 61"/>
              <a:gd name="T1" fmla="*/ 30 h 84"/>
              <a:gd name="T2" fmla="*/ 0 w 61"/>
              <a:gd name="T3" fmla="*/ 84 h 84"/>
              <a:gd name="T4" fmla="*/ 10 w 61"/>
              <a:gd name="T5" fmla="*/ 84 h 84"/>
              <a:gd name="T6" fmla="*/ 13 w 61"/>
              <a:gd name="T7" fmla="*/ 53 h 84"/>
              <a:gd name="T8" fmla="*/ 14 w 61"/>
              <a:gd name="T9" fmla="*/ 54 h 84"/>
              <a:gd name="T10" fmla="*/ 13 w 61"/>
              <a:gd name="T11" fmla="*/ 75 h 84"/>
              <a:gd name="T12" fmla="*/ 29 w 61"/>
              <a:gd name="T13" fmla="*/ 80 h 84"/>
              <a:gd name="T14" fmla="*/ 29 w 61"/>
              <a:gd name="T15" fmla="*/ 22 h 84"/>
              <a:gd name="T16" fmla="*/ 22 w 61"/>
              <a:gd name="T17" fmla="*/ 22 h 84"/>
              <a:gd name="T18" fmla="*/ 18 w 61"/>
              <a:gd name="T19" fmla="*/ 21 h 84"/>
              <a:gd name="T20" fmla="*/ 18 w 61"/>
              <a:gd name="T21" fmla="*/ 19 h 84"/>
              <a:gd name="T22" fmla="*/ 21 w 61"/>
              <a:gd name="T23" fmla="*/ 10 h 84"/>
              <a:gd name="T24" fmla="*/ 38 w 61"/>
              <a:gd name="T25" fmla="*/ 10 h 84"/>
              <a:gd name="T26" fmla="*/ 41 w 61"/>
              <a:gd name="T27" fmla="*/ 19 h 84"/>
              <a:gd name="T28" fmla="*/ 41 w 61"/>
              <a:gd name="T29" fmla="*/ 21 h 84"/>
              <a:gd name="T30" fmla="*/ 36 w 61"/>
              <a:gd name="T31" fmla="*/ 22 h 84"/>
              <a:gd name="T32" fmla="*/ 36 w 61"/>
              <a:gd name="T33" fmla="*/ 22 h 84"/>
              <a:gd name="T34" fmla="*/ 31 w 61"/>
              <a:gd name="T35" fmla="*/ 23 h 84"/>
              <a:gd name="T36" fmla="*/ 31 w 61"/>
              <a:gd name="T37" fmla="*/ 80 h 84"/>
              <a:gd name="T38" fmla="*/ 47 w 61"/>
              <a:gd name="T39" fmla="*/ 75 h 84"/>
              <a:gd name="T40" fmla="*/ 46 w 61"/>
              <a:gd name="T41" fmla="*/ 54 h 84"/>
              <a:gd name="T42" fmla="*/ 47 w 61"/>
              <a:gd name="T43" fmla="*/ 53 h 84"/>
              <a:gd name="T44" fmla="*/ 50 w 61"/>
              <a:gd name="T45" fmla="*/ 84 h 84"/>
              <a:gd name="T46" fmla="*/ 61 w 61"/>
              <a:gd name="T47" fmla="*/ 84 h 84"/>
              <a:gd name="T48" fmla="*/ 56 w 61"/>
              <a:gd name="T49" fmla="*/ 30 h 84"/>
              <a:gd name="T50" fmla="*/ 43 w 61"/>
              <a:gd name="T51" fmla="*/ 25 h 84"/>
              <a:gd name="T52" fmla="*/ 43 w 61"/>
              <a:gd name="T53" fmla="*/ 25 h 84"/>
              <a:gd name="T54" fmla="*/ 45 w 61"/>
              <a:gd name="T55" fmla="*/ 25 h 84"/>
              <a:gd name="T56" fmla="*/ 45 w 61"/>
              <a:gd name="T57" fmla="*/ 23 h 84"/>
              <a:gd name="T58" fmla="*/ 45 w 61"/>
              <a:gd name="T59" fmla="*/ 19 h 84"/>
              <a:gd name="T60" fmla="*/ 41 w 61"/>
              <a:gd name="T61" fmla="*/ 7 h 84"/>
              <a:gd name="T62" fmla="*/ 17 w 61"/>
              <a:gd name="T63" fmla="*/ 7 h 84"/>
              <a:gd name="T64" fmla="*/ 13 w 61"/>
              <a:gd name="T65" fmla="*/ 19 h 84"/>
              <a:gd name="T66" fmla="*/ 14 w 61"/>
              <a:gd name="T67" fmla="*/ 23 h 84"/>
              <a:gd name="T68" fmla="*/ 14 w 61"/>
              <a:gd name="T69" fmla="*/ 25 h 84"/>
              <a:gd name="T70" fmla="*/ 15 w 61"/>
              <a:gd name="T71" fmla="*/ 25 h 84"/>
              <a:gd name="T72" fmla="*/ 16 w 61"/>
              <a:gd name="T73" fmla="*/ 25 h 84"/>
              <a:gd name="T74" fmla="*/ 4 w 61"/>
              <a:gd name="T75" fmla="*/ 3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 h="84">
                <a:moveTo>
                  <a:pt x="4" y="30"/>
                </a:moveTo>
                <a:cubicBezTo>
                  <a:pt x="1" y="48"/>
                  <a:pt x="0" y="66"/>
                  <a:pt x="0" y="84"/>
                </a:cubicBezTo>
                <a:cubicBezTo>
                  <a:pt x="3" y="84"/>
                  <a:pt x="7" y="84"/>
                  <a:pt x="10" y="84"/>
                </a:cubicBezTo>
                <a:cubicBezTo>
                  <a:pt x="11" y="73"/>
                  <a:pt x="10" y="61"/>
                  <a:pt x="13" y="53"/>
                </a:cubicBezTo>
                <a:cubicBezTo>
                  <a:pt x="13" y="53"/>
                  <a:pt x="13" y="53"/>
                  <a:pt x="14" y="54"/>
                </a:cubicBezTo>
                <a:cubicBezTo>
                  <a:pt x="14" y="64"/>
                  <a:pt x="14" y="67"/>
                  <a:pt x="13" y="75"/>
                </a:cubicBezTo>
                <a:cubicBezTo>
                  <a:pt x="16" y="78"/>
                  <a:pt x="22" y="80"/>
                  <a:pt x="29" y="80"/>
                </a:cubicBezTo>
                <a:cubicBezTo>
                  <a:pt x="29" y="22"/>
                  <a:pt x="29" y="22"/>
                  <a:pt x="29" y="22"/>
                </a:cubicBezTo>
                <a:cubicBezTo>
                  <a:pt x="27" y="22"/>
                  <a:pt x="24" y="22"/>
                  <a:pt x="22" y="22"/>
                </a:cubicBezTo>
                <a:cubicBezTo>
                  <a:pt x="18" y="21"/>
                  <a:pt x="18" y="21"/>
                  <a:pt x="18" y="21"/>
                </a:cubicBezTo>
                <a:cubicBezTo>
                  <a:pt x="18" y="20"/>
                  <a:pt x="18" y="19"/>
                  <a:pt x="18" y="19"/>
                </a:cubicBezTo>
                <a:cubicBezTo>
                  <a:pt x="18" y="15"/>
                  <a:pt x="19" y="12"/>
                  <a:pt x="21" y="10"/>
                </a:cubicBezTo>
                <a:cubicBezTo>
                  <a:pt x="25" y="6"/>
                  <a:pt x="34" y="6"/>
                  <a:pt x="38" y="10"/>
                </a:cubicBezTo>
                <a:cubicBezTo>
                  <a:pt x="40" y="12"/>
                  <a:pt x="41" y="15"/>
                  <a:pt x="41" y="19"/>
                </a:cubicBezTo>
                <a:cubicBezTo>
                  <a:pt x="41" y="19"/>
                  <a:pt x="41" y="20"/>
                  <a:pt x="41" y="21"/>
                </a:cubicBezTo>
                <a:cubicBezTo>
                  <a:pt x="36" y="22"/>
                  <a:pt x="36" y="22"/>
                  <a:pt x="36" y="22"/>
                </a:cubicBezTo>
                <a:cubicBezTo>
                  <a:pt x="36" y="22"/>
                  <a:pt x="36" y="22"/>
                  <a:pt x="36" y="22"/>
                </a:cubicBezTo>
                <a:cubicBezTo>
                  <a:pt x="34" y="22"/>
                  <a:pt x="32" y="22"/>
                  <a:pt x="31" y="23"/>
                </a:cubicBezTo>
                <a:cubicBezTo>
                  <a:pt x="31" y="80"/>
                  <a:pt x="31" y="80"/>
                  <a:pt x="31" y="80"/>
                </a:cubicBezTo>
                <a:cubicBezTo>
                  <a:pt x="38" y="80"/>
                  <a:pt x="44" y="78"/>
                  <a:pt x="47" y="75"/>
                </a:cubicBezTo>
                <a:cubicBezTo>
                  <a:pt x="46" y="68"/>
                  <a:pt x="46" y="66"/>
                  <a:pt x="46" y="54"/>
                </a:cubicBezTo>
                <a:cubicBezTo>
                  <a:pt x="47" y="53"/>
                  <a:pt x="47" y="53"/>
                  <a:pt x="47" y="53"/>
                </a:cubicBezTo>
                <a:cubicBezTo>
                  <a:pt x="50" y="61"/>
                  <a:pt x="50" y="73"/>
                  <a:pt x="50" y="84"/>
                </a:cubicBezTo>
                <a:cubicBezTo>
                  <a:pt x="53" y="84"/>
                  <a:pt x="57" y="84"/>
                  <a:pt x="61" y="84"/>
                </a:cubicBezTo>
                <a:cubicBezTo>
                  <a:pt x="60" y="66"/>
                  <a:pt x="60" y="48"/>
                  <a:pt x="56" y="30"/>
                </a:cubicBezTo>
                <a:cubicBezTo>
                  <a:pt x="52" y="28"/>
                  <a:pt x="48" y="26"/>
                  <a:pt x="43" y="25"/>
                </a:cubicBezTo>
                <a:cubicBezTo>
                  <a:pt x="43" y="25"/>
                  <a:pt x="43" y="25"/>
                  <a:pt x="43" y="25"/>
                </a:cubicBezTo>
                <a:cubicBezTo>
                  <a:pt x="45" y="25"/>
                  <a:pt x="45" y="25"/>
                  <a:pt x="45" y="25"/>
                </a:cubicBezTo>
                <a:cubicBezTo>
                  <a:pt x="45" y="23"/>
                  <a:pt x="45" y="23"/>
                  <a:pt x="45" y="23"/>
                </a:cubicBezTo>
                <a:cubicBezTo>
                  <a:pt x="45" y="22"/>
                  <a:pt x="45" y="20"/>
                  <a:pt x="45" y="19"/>
                </a:cubicBezTo>
                <a:cubicBezTo>
                  <a:pt x="45" y="14"/>
                  <a:pt x="44" y="10"/>
                  <a:pt x="41" y="7"/>
                </a:cubicBezTo>
                <a:cubicBezTo>
                  <a:pt x="35" y="0"/>
                  <a:pt x="23" y="0"/>
                  <a:pt x="17" y="7"/>
                </a:cubicBezTo>
                <a:cubicBezTo>
                  <a:pt x="15" y="10"/>
                  <a:pt x="13" y="14"/>
                  <a:pt x="13" y="19"/>
                </a:cubicBezTo>
                <a:cubicBezTo>
                  <a:pt x="13" y="20"/>
                  <a:pt x="13" y="22"/>
                  <a:pt x="14" y="23"/>
                </a:cubicBezTo>
                <a:cubicBezTo>
                  <a:pt x="14" y="25"/>
                  <a:pt x="14" y="25"/>
                  <a:pt x="14" y="25"/>
                </a:cubicBezTo>
                <a:cubicBezTo>
                  <a:pt x="15" y="25"/>
                  <a:pt x="15" y="25"/>
                  <a:pt x="15" y="25"/>
                </a:cubicBezTo>
                <a:cubicBezTo>
                  <a:pt x="16" y="25"/>
                  <a:pt x="16" y="25"/>
                  <a:pt x="16" y="25"/>
                </a:cubicBezTo>
                <a:cubicBezTo>
                  <a:pt x="12" y="27"/>
                  <a:pt x="8" y="28"/>
                  <a:pt x="4" y="3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1" name="Freeform 360"/>
          <p:cNvSpPr>
            <a:spLocks noEditPoints="1"/>
          </p:cNvSpPr>
          <p:nvPr/>
        </p:nvSpPr>
        <p:spPr bwMode="auto">
          <a:xfrm>
            <a:off x="5543776" y="1783244"/>
            <a:ext cx="464916" cy="414713"/>
          </a:xfrm>
          <a:custGeom>
            <a:avLst/>
            <a:gdLst>
              <a:gd name="T0" fmla="*/ 15 w 90"/>
              <a:gd name="T1" fmla="*/ 24 h 80"/>
              <a:gd name="T2" fmla="*/ 23 w 90"/>
              <a:gd name="T3" fmla="*/ 24 h 80"/>
              <a:gd name="T4" fmla="*/ 24 w 90"/>
              <a:gd name="T5" fmla="*/ 16 h 80"/>
              <a:gd name="T6" fmla="*/ 26 w 90"/>
              <a:gd name="T7" fmla="*/ 16 h 80"/>
              <a:gd name="T8" fmla="*/ 28 w 90"/>
              <a:gd name="T9" fmla="*/ 11 h 80"/>
              <a:gd name="T10" fmla="*/ 31 w 90"/>
              <a:gd name="T11" fmla="*/ 6 h 80"/>
              <a:gd name="T12" fmla="*/ 36 w 90"/>
              <a:gd name="T13" fmla="*/ 6 h 80"/>
              <a:gd name="T14" fmla="*/ 36 w 90"/>
              <a:gd name="T15" fmla="*/ 6 h 80"/>
              <a:gd name="T16" fmla="*/ 39 w 90"/>
              <a:gd name="T17" fmla="*/ 8 h 80"/>
              <a:gd name="T18" fmla="*/ 58 w 90"/>
              <a:gd name="T19" fmla="*/ 10 h 80"/>
              <a:gd name="T20" fmla="*/ 62 w 90"/>
              <a:gd name="T21" fmla="*/ 6 h 80"/>
              <a:gd name="T22" fmla="*/ 67 w 90"/>
              <a:gd name="T23" fmla="*/ 1 h 80"/>
              <a:gd name="T24" fmla="*/ 72 w 90"/>
              <a:gd name="T25" fmla="*/ 6 h 80"/>
              <a:gd name="T26" fmla="*/ 73 w 90"/>
              <a:gd name="T27" fmla="*/ 20 h 80"/>
              <a:gd name="T28" fmla="*/ 73 w 90"/>
              <a:gd name="T29" fmla="*/ 20 h 80"/>
              <a:gd name="T30" fmla="*/ 73 w 90"/>
              <a:gd name="T31" fmla="*/ 68 h 80"/>
              <a:gd name="T32" fmla="*/ 84 w 90"/>
              <a:gd name="T33" fmla="*/ 68 h 80"/>
              <a:gd name="T34" fmla="*/ 90 w 90"/>
              <a:gd name="T35" fmla="*/ 76 h 80"/>
              <a:gd name="T36" fmla="*/ 90 w 90"/>
              <a:gd name="T37" fmla="*/ 80 h 80"/>
              <a:gd name="T38" fmla="*/ 51 w 90"/>
              <a:gd name="T39" fmla="*/ 80 h 80"/>
              <a:gd name="T40" fmla="*/ 51 w 90"/>
              <a:gd name="T41" fmla="*/ 75 h 80"/>
              <a:gd name="T42" fmla="*/ 57 w 90"/>
              <a:gd name="T43" fmla="*/ 68 h 80"/>
              <a:gd name="T44" fmla="*/ 68 w 90"/>
              <a:gd name="T45" fmla="*/ 68 h 80"/>
              <a:gd name="T46" fmla="*/ 68 w 90"/>
              <a:gd name="T47" fmla="*/ 20 h 80"/>
              <a:gd name="T48" fmla="*/ 68 w 90"/>
              <a:gd name="T49" fmla="*/ 20 h 80"/>
              <a:gd name="T50" fmla="*/ 67 w 90"/>
              <a:gd name="T51" fmla="*/ 8 h 80"/>
              <a:gd name="T52" fmla="*/ 66 w 90"/>
              <a:gd name="T53" fmla="*/ 9 h 80"/>
              <a:gd name="T54" fmla="*/ 62 w 90"/>
              <a:gd name="T55" fmla="*/ 14 h 80"/>
              <a:gd name="T56" fmla="*/ 35 w 90"/>
              <a:gd name="T57" fmla="*/ 11 h 80"/>
              <a:gd name="T58" fmla="*/ 34 w 90"/>
              <a:gd name="T59" fmla="*/ 11 h 80"/>
              <a:gd name="T60" fmla="*/ 34 w 90"/>
              <a:gd name="T61" fmla="*/ 11 h 80"/>
              <a:gd name="T62" fmla="*/ 34 w 90"/>
              <a:gd name="T63" fmla="*/ 11 h 80"/>
              <a:gd name="T64" fmla="*/ 33 w 90"/>
              <a:gd name="T65" fmla="*/ 13 h 80"/>
              <a:gd name="T66" fmla="*/ 32 w 90"/>
              <a:gd name="T67" fmla="*/ 16 h 80"/>
              <a:gd name="T68" fmla="*/ 33 w 90"/>
              <a:gd name="T69" fmla="*/ 16 h 80"/>
              <a:gd name="T70" fmla="*/ 32 w 90"/>
              <a:gd name="T71" fmla="*/ 24 h 80"/>
              <a:gd name="T72" fmla="*/ 42 w 90"/>
              <a:gd name="T73" fmla="*/ 24 h 80"/>
              <a:gd name="T74" fmla="*/ 47 w 90"/>
              <a:gd name="T75" fmla="*/ 77 h 80"/>
              <a:gd name="T76" fmla="*/ 10 w 90"/>
              <a:gd name="T77" fmla="*/ 77 h 80"/>
              <a:gd name="T78" fmla="*/ 15 w 90"/>
              <a:gd name="T79" fmla="*/ 24 h 80"/>
              <a:gd name="T80" fmla="*/ 56 w 90"/>
              <a:gd name="T81" fmla="*/ 66 h 80"/>
              <a:gd name="T82" fmla="*/ 56 w 90"/>
              <a:gd name="T83" fmla="*/ 57 h 80"/>
              <a:gd name="T84" fmla="*/ 51 w 90"/>
              <a:gd name="T85" fmla="*/ 57 h 80"/>
              <a:gd name="T86" fmla="*/ 50 w 90"/>
              <a:gd name="T87" fmla="*/ 73 h 80"/>
              <a:gd name="T88" fmla="*/ 56 w 90"/>
              <a:gd name="T89" fmla="*/ 66 h 80"/>
              <a:gd name="T90" fmla="*/ 56 w 90"/>
              <a:gd name="T91" fmla="*/ 66 h 80"/>
              <a:gd name="T92" fmla="*/ 7 w 90"/>
              <a:gd name="T93" fmla="*/ 77 h 80"/>
              <a:gd name="T94" fmla="*/ 0 w 90"/>
              <a:gd name="T95" fmla="*/ 77 h 80"/>
              <a:gd name="T96" fmla="*/ 0 w 90"/>
              <a:gd name="T97" fmla="*/ 57 h 80"/>
              <a:gd name="T98" fmla="*/ 6 w 90"/>
              <a:gd name="T99" fmla="*/ 57 h 80"/>
              <a:gd name="T100" fmla="*/ 7 w 90"/>
              <a:gd name="T101" fmla="*/ 77 h 80"/>
              <a:gd name="T102" fmla="*/ 22 w 90"/>
              <a:gd name="T103" fmla="*/ 32 h 80"/>
              <a:gd name="T104" fmla="*/ 19 w 90"/>
              <a:gd name="T105" fmla="*/ 60 h 80"/>
              <a:gd name="T106" fmla="*/ 38 w 90"/>
              <a:gd name="T107" fmla="*/ 60 h 80"/>
              <a:gd name="T108" fmla="*/ 36 w 90"/>
              <a:gd name="T109" fmla="*/ 32 h 80"/>
              <a:gd name="T110" fmla="*/ 22 w 90"/>
              <a:gd name="T11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80">
                <a:moveTo>
                  <a:pt x="15" y="24"/>
                </a:moveTo>
                <a:cubicBezTo>
                  <a:pt x="23" y="24"/>
                  <a:pt x="23" y="24"/>
                  <a:pt x="23" y="24"/>
                </a:cubicBezTo>
                <a:cubicBezTo>
                  <a:pt x="24" y="16"/>
                  <a:pt x="24" y="16"/>
                  <a:pt x="24" y="16"/>
                </a:cubicBezTo>
                <a:cubicBezTo>
                  <a:pt x="26" y="16"/>
                  <a:pt x="26" y="16"/>
                  <a:pt x="26" y="16"/>
                </a:cubicBezTo>
                <a:cubicBezTo>
                  <a:pt x="27" y="14"/>
                  <a:pt x="27" y="12"/>
                  <a:pt x="28" y="11"/>
                </a:cubicBezTo>
                <a:cubicBezTo>
                  <a:pt x="29" y="9"/>
                  <a:pt x="30" y="7"/>
                  <a:pt x="31" y="6"/>
                </a:cubicBezTo>
                <a:cubicBezTo>
                  <a:pt x="33" y="5"/>
                  <a:pt x="34" y="5"/>
                  <a:pt x="36" y="6"/>
                </a:cubicBezTo>
                <a:cubicBezTo>
                  <a:pt x="36" y="6"/>
                  <a:pt x="36" y="6"/>
                  <a:pt x="36" y="6"/>
                </a:cubicBezTo>
                <a:cubicBezTo>
                  <a:pt x="37" y="6"/>
                  <a:pt x="38" y="7"/>
                  <a:pt x="39" y="8"/>
                </a:cubicBezTo>
                <a:cubicBezTo>
                  <a:pt x="48" y="17"/>
                  <a:pt x="54" y="14"/>
                  <a:pt x="58" y="10"/>
                </a:cubicBezTo>
                <a:cubicBezTo>
                  <a:pt x="60" y="9"/>
                  <a:pt x="61" y="7"/>
                  <a:pt x="62" y="6"/>
                </a:cubicBezTo>
                <a:cubicBezTo>
                  <a:pt x="64" y="3"/>
                  <a:pt x="65" y="1"/>
                  <a:pt x="67" y="1"/>
                </a:cubicBezTo>
                <a:cubicBezTo>
                  <a:pt x="69" y="0"/>
                  <a:pt x="71" y="2"/>
                  <a:pt x="72" y="6"/>
                </a:cubicBezTo>
                <a:cubicBezTo>
                  <a:pt x="74" y="13"/>
                  <a:pt x="73" y="20"/>
                  <a:pt x="73" y="20"/>
                </a:cubicBezTo>
                <a:cubicBezTo>
                  <a:pt x="73" y="20"/>
                  <a:pt x="73" y="20"/>
                  <a:pt x="73" y="20"/>
                </a:cubicBezTo>
                <a:cubicBezTo>
                  <a:pt x="73" y="68"/>
                  <a:pt x="73" y="68"/>
                  <a:pt x="73" y="68"/>
                </a:cubicBezTo>
                <a:cubicBezTo>
                  <a:pt x="84" y="68"/>
                  <a:pt x="84" y="68"/>
                  <a:pt x="84" y="68"/>
                </a:cubicBezTo>
                <a:cubicBezTo>
                  <a:pt x="90" y="76"/>
                  <a:pt x="90" y="76"/>
                  <a:pt x="90" y="76"/>
                </a:cubicBezTo>
                <a:cubicBezTo>
                  <a:pt x="90" y="80"/>
                  <a:pt x="90" y="80"/>
                  <a:pt x="90" y="80"/>
                </a:cubicBezTo>
                <a:cubicBezTo>
                  <a:pt x="51" y="80"/>
                  <a:pt x="51" y="80"/>
                  <a:pt x="51" y="80"/>
                </a:cubicBezTo>
                <a:cubicBezTo>
                  <a:pt x="51" y="75"/>
                  <a:pt x="51" y="75"/>
                  <a:pt x="51" y="75"/>
                </a:cubicBezTo>
                <a:cubicBezTo>
                  <a:pt x="57" y="68"/>
                  <a:pt x="57" y="68"/>
                  <a:pt x="57" y="68"/>
                </a:cubicBezTo>
                <a:cubicBezTo>
                  <a:pt x="68" y="68"/>
                  <a:pt x="68" y="68"/>
                  <a:pt x="68" y="68"/>
                </a:cubicBezTo>
                <a:cubicBezTo>
                  <a:pt x="68" y="20"/>
                  <a:pt x="68" y="20"/>
                  <a:pt x="68" y="20"/>
                </a:cubicBezTo>
                <a:cubicBezTo>
                  <a:pt x="68" y="20"/>
                  <a:pt x="68" y="20"/>
                  <a:pt x="68" y="20"/>
                </a:cubicBezTo>
                <a:cubicBezTo>
                  <a:pt x="68" y="20"/>
                  <a:pt x="68" y="14"/>
                  <a:pt x="67" y="8"/>
                </a:cubicBezTo>
                <a:cubicBezTo>
                  <a:pt x="67" y="8"/>
                  <a:pt x="66" y="8"/>
                  <a:pt x="66" y="9"/>
                </a:cubicBezTo>
                <a:cubicBezTo>
                  <a:pt x="65" y="10"/>
                  <a:pt x="64" y="12"/>
                  <a:pt x="62" y="14"/>
                </a:cubicBezTo>
                <a:cubicBezTo>
                  <a:pt x="56" y="20"/>
                  <a:pt x="48" y="24"/>
                  <a:pt x="35" y="11"/>
                </a:cubicBezTo>
                <a:cubicBezTo>
                  <a:pt x="35" y="11"/>
                  <a:pt x="35" y="11"/>
                  <a:pt x="34" y="11"/>
                </a:cubicBezTo>
                <a:cubicBezTo>
                  <a:pt x="34" y="11"/>
                  <a:pt x="34" y="11"/>
                  <a:pt x="34" y="11"/>
                </a:cubicBezTo>
                <a:cubicBezTo>
                  <a:pt x="34" y="11"/>
                  <a:pt x="34" y="11"/>
                  <a:pt x="34" y="11"/>
                </a:cubicBezTo>
                <a:cubicBezTo>
                  <a:pt x="34" y="11"/>
                  <a:pt x="33" y="12"/>
                  <a:pt x="33" y="13"/>
                </a:cubicBezTo>
                <a:cubicBezTo>
                  <a:pt x="32" y="14"/>
                  <a:pt x="32" y="15"/>
                  <a:pt x="32" y="16"/>
                </a:cubicBezTo>
                <a:cubicBezTo>
                  <a:pt x="33" y="16"/>
                  <a:pt x="33" y="16"/>
                  <a:pt x="33" y="16"/>
                </a:cubicBezTo>
                <a:cubicBezTo>
                  <a:pt x="32" y="24"/>
                  <a:pt x="32" y="24"/>
                  <a:pt x="32" y="24"/>
                </a:cubicBezTo>
                <a:cubicBezTo>
                  <a:pt x="42" y="24"/>
                  <a:pt x="42" y="24"/>
                  <a:pt x="42" y="24"/>
                </a:cubicBezTo>
                <a:cubicBezTo>
                  <a:pt x="47" y="39"/>
                  <a:pt x="49" y="57"/>
                  <a:pt x="47" y="77"/>
                </a:cubicBezTo>
                <a:cubicBezTo>
                  <a:pt x="34" y="79"/>
                  <a:pt x="22" y="79"/>
                  <a:pt x="10" y="77"/>
                </a:cubicBezTo>
                <a:cubicBezTo>
                  <a:pt x="8" y="57"/>
                  <a:pt x="9" y="39"/>
                  <a:pt x="15" y="24"/>
                </a:cubicBezTo>
                <a:close/>
                <a:moveTo>
                  <a:pt x="56" y="66"/>
                </a:moveTo>
                <a:cubicBezTo>
                  <a:pt x="56" y="57"/>
                  <a:pt x="56" y="57"/>
                  <a:pt x="56" y="57"/>
                </a:cubicBezTo>
                <a:cubicBezTo>
                  <a:pt x="51" y="57"/>
                  <a:pt x="51" y="57"/>
                  <a:pt x="51" y="57"/>
                </a:cubicBezTo>
                <a:cubicBezTo>
                  <a:pt x="51" y="62"/>
                  <a:pt x="51" y="67"/>
                  <a:pt x="50" y="73"/>
                </a:cubicBezTo>
                <a:cubicBezTo>
                  <a:pt x="56" y="66"/>
                  <a:pt x="56" y="66"/>
                  <a:pt x="56" y="66"/>
                </a:cubicBezTo>
                <a:cubicBezTo>
                  <a:pt x="56" y="66"/>
                  <a:pt x="56" y="66"/>
                  <a:pt x="56" y="66"/>
                </a:cubicBezTo>
                <a:close/>
                <a:moveTo>
                  <a:pt x="7" y="77"/>
                </a:moveTo>
                <a:cubicBezTo>
                  <a:pt x="0" y="77"/>
                  <a:pt x="0" y="77"/>
                  <a:pt x="0" y="77"/>
                </a:cubicBezTo>
                <a:cubicBezTo>
                  <a:pt x="0" y="57"/>
                  <a:pt x="0" y="57"/>
                  <a:pt x="0" y="57"/>
                </a:cubicBezTo>
                <a:cubicBezTo>
                  <a:pt x="6" y="57"/>
                  <a:pt x="6" y="57"/>
                  <a:pt x="6" y="57"/>
                </a:cubicBezTo>
                <a:cubicBezTo>
                  <a:pt x="6" y="63"/>
                  <a:pt x="6" y="70"/>
                  <a:pt x="7" y="77"/>
                </a:cubicBezTo>
                <a:close/>
                <a:moveTo>
                  <a:pt x="22" y="32"/>
                </a:moveTo>
                <a:cubicBezTo>
                  <a:pt x="18" y="40"/>
                  <a:pt x="18" y="50"/>
                  <a:pt x="19" y="60"/>
                </a:cubicBezTo>
                <a:cubicBezTo>
                  <a:pt x="25" y="60"/>
                  <a:pt x="32" y="60"/>
                  <a:pt x="38" y="60"/>
                </a:cubicBezTo>
                <a:cubicBezTo>
                  <a:pt x="39" y="50"/>
                  <a:pt x="38" y="40"/>
                  <a:pt x="36" y="32"/>
                </a:cubicBezTo>
                <a:cubicBezTo>
                  <a:pt x="31" y="32"/>
                  <a:pt x="26" y="32"/>
                  <a:pt x="22" y="3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2" name="Freeform 361"/>
          <p:cNvSpPr>
            <a:spLocks noEditPoints="1"/>
          </p:cNvSpPr>
          <p:nvPr/>
        </p:nvSpPr>
        <p:spPr bwMode="auto">
          <a:xfrm>
            <a:off x="4856225" y="1805071"/>
            <a:ext cx="388521" cy="377608"/>
          </a:xfrm>
          <a:custGeom>
            <a:avLst/>
            <a:gdLst>
              <a:gd name="T0" fmla="*/ 20 w 75"/>
              <a:gd name="T1" fmla="*/ 0 h 73"/>
              <a:gd name="T2" fmla="*/ 48 w 75"/>
              <a:gd name="T3" fmla="*/ 0 h 73"/>
              <a:gd name="T4" fmla="*/ 52 w 75"/>
              <a:gd name="T5" fmla="*/ 8 h 73"/>
              <a:gd name="T6" fmla="*/ 15 w 75"/>
              <a:gd name="T7" fmla="*/ 8 h 73"/>
              <a:gd name="T8" fmla="*/ 20 w 75"/>
              <a:gd name="T9" fmla="*/ 0 h 73"/>
              <a:gd name="T10" fmla="*/ 14 w 75"/>
              <a:gd name="T11" fmla="*/ 11 h 73"/>
              <a:gd name="T12" fmla="*/ 0 w 75"/>
              <a:gd name="T13" fmla="*/ 11 h 73"/>
              <a:gd name="T14" fmla="*/ 9 w 75"/>
              <a:gd name="T15" fmla="*/ 28 h 73"/>
              <a:gd name="T16" fmla="*/ 9 w 75"/>
              <a:gd name="T17" fmla="*/ 66 h 73"/>
              <a:gd name="T18" fmla="*/ 4 w 75"/>
              <a:gd name="T19" fmla="*/ 66 h 73"/>
              <a:gd name="T20" fmla="*/ 4 w 75"/>
              <a:gd name="T21" fmla="*/ 73 h 73"/>
              <a:gd name="T22" fmla="*/ 65 w 75"/>
              <a:gd name="T23" fmla="*/ 73 h 73"/>
              <a:gd name="T24" fmla="*/ 65 w 75"/>
              <a:gd name="T25" fmla="*/ 66 h 73"/>
              <a:gd name="T26" fmla="*/ 59 w 75"/>
              <a:gd name="T27" fmla="*/ 66 h 73"/>
              <a:gd name="T28" fmla="*/ 58 w 75"/>
              <a:gd name="T29" fmla="*/ 22 h 73"/>
              <a:gd name="T30" fmla="*/ 62 w 75"/>
              <a:gd name="T31" fmla="*/ 22 h 73"/>
              <a:gd name="T32" fmla="*/ 70 w 75"/>
              <a:gd name="T33" fmla="*/ 43 h 73"/>
              <a:gd name="T34" fmla="*/ 75 w 75"/>
              <a:gd name="T35" fmla="*/ 43 h 73"/>
              <a:gd name="T36" fmla="*/ 69 w 75"/>
              <a:gd name="T37" fmla="*/ 11 h 73"/>
              <a:gd name="T38" fmla="*/ 54 w 75"/>
              <a:gd name="T39" fmla="*/ 11 h 73"/>
              <a:gd name="T40" fmla="*/ 52 w 75"/>
              <a:gd name="T41" fmla="*/ 11 h 73"/>
              <a:gd name="T42" fmla="*/ 18 w 75"/>
              <a:gd name="T43" fmla="*/ 11 h 73"/>
              <a:gd name="T44" fmla="*/ 14 w 75"/>
              <a:gd name="T45" fmla="*/ 11 h 73"/>
              <a:gd name="T46" fmla="*/ 20 w 75"/>
              <a:gd name="T47" fmla="*/ 19 h 73"/>
              <a:gd name="T48" fmla="*/ 27 w 75"/>
              <a:gd name="T49" fmla="*/ 19 h 73"/>
              <a:gd name="T50" fmla="*/ 27 w 75"/>
              <a:gd name="T51" fmla="*/ 58 h 73"/>
              <a:gd name="T52" fmla="*/ 20 w 75"/>
              <a:gd name="T53" fmla="*/ 58 h 73"/>
              <a:gd name="T54" fmla="*/ 20 w 75"/>
              <a:gd name="T55" fmla="*/ 1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5" h="73">
                <a:moveTo>
                  <a:pt x="20" y="0"/>
                </a:moveTo>
                <a:cubicBezTo>
                  <a:pt x="29" y="0"/>
                  <a:pt x="39" y="0"/>
                  <a:pt x="48" y="0"/>
                </a:cubicBezTo>
                <a:cubicBezTo>
                  <a:pt x="50" y="2"/>
                  <a:pt x="51" y="5"/>
                  <a:pt x="52" y="8"/>
                </a:cubicBezTo>
                <a:cubicBezTo>
                  <a:pt x="15" y="8"/>
                  <a:pt x="15" y="8"/>
                  <a:pt x="15" y="8"/>
                </a:cubicBezTo>
                <a:cubicBezTo>
                  <a:pt x="17" y="5"/>
                  <a:pt x="18" y="2"/>
                  <a:pt x="20" y="0"/>
                </a:cubicBezTo>
                <a:close/>
                <a:moveTo>
                  <a:pt x="14" y="11"/>
                </a:moveTo>
                <a:cubicBezTo>
                  <a:pt x="0" y="11"/>
                  <a:pt x="0" y="11"/>
                  <a:pt x="0" y="11"/>
                </a:cubicBezTo>
                <a:cubicBezTo>
                  <a:pt x="9" y="28"/>
                  <a:pt x="9" y="28"/>
                  <a:pt x="9" y="28"/>
                </a:cubicBezTo>
                <a:cubicBezTo>
                  <a:pt x="6" y="40"/>
                  <a:pt x="7" y="53"/>
                  <a:pt x="9" y="66"/>
                </a:cubicBezTo>
                <a:cubicBezTo>
                  <a:pt x="4" y="66"/>
                  <a:pt x="4" y="66"/>
                  <a:pt x="4" y="66"/>
                </a:cubicBezTo>
                <a:cubicBezTo>
                  <a:pt x="4" y="73"/>
                  <a:pt x="4" y="73"/>
                  <a:pt x="4" y="73"/>
                </a:cubicBezTo>
                <a:cubicBezTo>
                  <a:pt x="65" y="73"/>
                  <a:pt x="65" y="73"/>
                  <a:pt x="65" y="73"/>
                </a:cubicBezTo>
                <a:cubicBezTo>
                  <a:pt x="65" y="66"/>
                  <a:pt x="65" y="66"/>
                  <a:pt x="65" y="66"/>
                </a:cubicBezTo>
                <a:cubicBezTo>
                  <a:pt x="59" y="66"/>
                  <a:pt x="59" y="66"/>
                  <a:pt x="59" y="66"/>
                </a:cubicBezTo>
                <a:cubicBezTo>
                  <a:pt x="62" y="50"/>
                  <a:pt x="61" y="36"/>
                  <a:pt x="58" y="22"/>
                </a:cubicBezTo>
                <a:cubicBezTo>
                  <a:pt x="62" y="22"/>
                  <a:pt x="62" y="22"/>
                  <a:pt x="62" y="22"/>
                </a:cubicBezTo>
                <a:cubicBezTo>
                  <a:pt x="70" y="43"/>
                  <a:pt x="70" y="43"/>
                  <a:pt x="70" y="43"/>
                </a:cubicBezTo>
                <a:cubicBezTo>
                  <a:pt x="75" y="43"/>
                  <a:pt x="75" y="43"/>
                  <a:pt x="75" y="43"/>
                </a:cubicBezTo>
                <a:cubicBezTo>
                  <a:pt x="69" y="11"/>
                  <a:pt x="69" y="11"/>
                  <a:pt x="69" y="11"/>
                </a:cubicBezTo>
                <a:cubicBezTo>
                  <a:pt x="54" y="11"/>
                  <a:pt x="54" y="11"/>
                  <a:pt x="54" y="11"/>
                </a:cubicBezTo>
                <a:cubicBezTo>
                  <a:pt x="52" y="11"/>
                  <a:pt x="52" y="11"/>
                  <a:pt x="52" y="11"/>
                </a:cubicBezTo>
                <a:cubicBezTo>
                  <a:pt x="18" y="11"/>
                  <a:pt x="18" y="11"/>
                  <a:pt x="18" y="11"/>
                </a:cubicBezTo>
                <a:cubicBezTo>
                  <a:pt x="14" y="11"/>
                  <a:pt x="14" y="11"/>
                  <a:pt x="14" y="11"/>
                </a:cubicBezTo>
                <a:close/>
                <a:moveTo>
                  <a:pt x="20" y="19"/>
                </a:moveTo>
                <a:cubicBezTo>
                  <a:pt x="27" y="19"/>
                  <a:pt x="27" y="19"/>
                  <a:pt x="27" y="19"/>
                </a:cubicBezTo>
                <a:cubicBezTo>
                  <a:pt x="27" y="58"/>
                  <a:pt x="27" y="58"/>
                  <a:pt x="27" y="58"/>
                </a:cubicBezTo>
                <a:cubicBezTo>
                  <a:pt x="20" y="58"/>
                  <a:pt x="20" y="58"/>
                  <a:pt x="20" y="58"/>
                </a:cubicBezTo>
                <a:lnTo>
                  <a:pt x="20" y="1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3" name="Freeform 362"/>
          <p:cNvSpPr>
            <a:spLocks noEditPoints="1"/>
          </p:cNvSpPr>
          <p:nvPr/>
        </p:nvSpPr>
        <p:spPr bwMode="auto">
          <a:xfrm>
            <a:off x="1226392" y="1783244"/>
            <a:ext cx="366694" cy="419079"/>
          </a:xfrm>
          <a:custGeom>
            <a:avLst/>
            <a:gdLst>
              <a:gd name="T0" fmla="*/ 54 w 71"/>
              <a:gd name="T1" fmla="*/ 15 h 81"/>
              <a:gd name="T2" fmla="*/ 63 w 71"/>
              <a:gd name="T3" fmla="*/ 11 h 81"/>
              <a:gd name="T4" fmla="*/ 70 w 71"/>
              <a:gd name="T5" fmla="*/ 40 h 81"/>
              <a:gd name="T6" fmla="*/ 54 w 71"/>
              <a:gd name="T7" fmla="*/ 15 h 81"/>
              <a:gd name="T8" fmla="*/ 40 w 71"/>
              <a:gd name="T9" fmla="*/ 42 h 81"/>
              <a:gd name="T10" fmla="*/ 41 w 71"/>
              <a:gd name="T11" fmla="*/ 41 h 81"/>
              <a:gd name="T12" fmla="*/ 50 w 71"/>
              <a:gd name="T13" fmla="*/ 61 h 81"/>
              <a:gd name="T14" fmla="*/ 66 w 71"/>
              <a:gd name="T15" fmla="*/ 35 h 81"/>
              <a:gd name="T16" fmla="*/ 44 w 71"/>
              <a:gd name="T17" fmla="*/ 31 h 81"/>
              <a:gd name="T18" fmla="*/ 43 w 71"/>
              <a:gd name="T19" fmla="*/ 29 h 81"/>
              <a:gd name="T20" fmla="*/ 38 w 71"/>
              <a:gd name="T21" fmla="*/ 25 h 81"/>
              <a:gd name="T22" fmla="*/ 51 w 71"/>
              <a:gd name="T23" fmla="*/ 7 h 81"/>
              <a:gd name="T24" fmla="*/ 20 w 71"/>
              <a:gd name="T25" fmla="*/ 7 h 81"/>
              <a:gd name="T26" fmla="*/ 28 w 71"/>
              <a:gd name="T27" fmla="*/ 27 h 81"/>
              <a:gd name="T28" fmla="*/ 26 w 71"/>
              <a:gd name="T29" fmla="*/ 32 h 81"/>
              <a:gd name="T30" fmla="*/ 25 w 71"/>
              <a:gd name="T31" fmla="*/ 36 h 81"/>
              <a:gd name="T32" fmla="*/ 4 w 71"/>
              <a:gd name="T33" fmla="*/ 34 h 81"/>
              <a:gd name="T34" fmla="*/ 19 w 71"/>
              <a:gd name="T35" fmla="*/ 60 h 81"/>
              <a:gd name="T36" fmla="*/ 30 w 71"/>
              <a:gd name="T37" fmla="*/ 51 h 81"/>
              <a:gd name="T38" fmla="*/ 30 w 71"/>
              <a:gd name="T39" fmla="*/ 68 h 81"/>
              <a:gd name="T40" fmla="*/ 17 w 71"/>
              <a:gd name="T41" fmla="*/ 71 h 81"/>
              <a:gd name="T42" fmla="*/ 17 w 71"/>
              <a:gd name="T43" fmla="*/ 81 h 81"/>
              <a:gd name="T44" fmla="*/ 54 w 71"/>
              <a:gd name="T45" fmla="*/ 81 h 81"/>
              <a:gd name="T46" fmla="*/ 54 w 71"/>
              <a:gd name="T47" fmla="*/ 71 h 81"/>
              <a:gd name="T48" fmla="*/ 40 w 71"/>
              <a:gd name="T49" fmla="*/ 68 h 81"/>
              <a:gd name="T50" fmla="*/ 40 w 71"/>
              <a:gd name="T51" fmla="*/ 42 h 81"/>
              <a:gd name="T52" fmla="*/ 33 w 71"/>
              <a:gd name="T53" fmla="*/ 31 h 81"/>
              <a:gd name="T54" fmla="*/ 36 w 71"/>
              <a:gd name="T55" fmla="*/ 30 h 81"/>
              <a:gd name="T56" fmla="*/ 38 w 71"/>
              <a:gd name="T57" fmla="*/ 32 h 81"/>
              <a:gd name="T58" fmla="*/ 39 w 71"/>
              <a:gd name="T59" fmla="*/ 35 h 81"/>
              <a:gd name="T60" fmla="*/ 37 w 71"/>
              <a:gd name="T61" fmla="*/ 38 h 81"/>
              <a:gd name="T62" fmla="*/ 34 w 71"/>
              <a:gd name="T63" fmla="*/ 38 h 81"/>
              <a:gd name="T64" fmla="*/ 31 w 71"/>
              <a:gd name="T65" fmla="*/ 36 h 81"/>
              <a:gd name="T66" fmla="*/ 31 w 71"/>
              <a:gd name="T67" fmla="*/ 33 h 81"/>
              <a:gd name="T68" fmla="*/ 33 w 71"/>
              <a:gd name="T69" fmla="*/ 31 h 81"/>
              <a:gd name="T70" fmla="*/ 9 w 71"/>
              <a:gd name="T71" fmla="*/ 27 h 81"/>
              <a:gd name="T72" fmla="*/ 0 w 71"/>
              <a:gd name="T73" fmla="*/ 22 h 81"/>
              <a:gd name="T74" fmla="*/ 22 w 71"/>
              <a:gd name="T75" fmla="*/ 2 h 81"/>
              <a:gd name="T76" fmla="*/ 9 w 71"/>
              <a:gd name="T77" fmla="*/ 2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 h="81">
                <a:moveTo>
                  <a:pt x="54" y="15"/>
                </a:moveTo>
                <a:cubicBezTo>
                  <a:pt x="57" y="14"/>
                  <a:pt x="60" y="12"/>
                  <a:pt x="63" y="11"/>
                </a:cubicBezTo>
                <a:cubicBezTo>
                  <a:pt x="70" y="20"/>
                  <a:pt x="71" y="32"/>
                  <a:pt x="70" y="40"/>
                </a:cubicBezTo>
                <a:cubicBezTo>
                  <a:pt x="70" y="32"/>
                  <a:pt x="65" y="21"/>
                  <a:pt x="54" y="15"/>
                </a:cubicBezTo>
                <a:close/>
                <a:moveTo>
                  <a:pt x="40" y="42"/>
                </a:moveTo>
                <a:cubicBezTo>
                  <a:pt x="40" y="42"/>
                  <a:pt x="41" y="42"/>
                  <a:pt x="41" y="41"/>
                </a:cubicBezTo>
                <a:cubicBezTo>
                  <a:pt x="45" y="47"/>
                  <a:pt x="44" y="57"/>
                  <a:pt x="50" y="61"/>
                </a:cubicBezTo>
                <a:cubicBezTo>
                  <a:pt x="61" y="55"/>
                  <a:pt x="68" y="45"/>
                  <a:pt x="66" y="35"/>
                </a:cubicBezTo>
                <a:cubicBezTo>
                  <a:pt x="59" y="30"/>
                  <a:pt x="53" y="29"/>
                  <a:pt x="44" y="31"/>
                </a:cubicBezTo>
                <a:cubicBezTo>
                  <a:pt x="44" y="31"/>
                  <a:pt x="44" y="30"/>
                  <a:pt x="43" y="29"/>
                </a:cubicBezTo>
                <a:cubicBezTo>
                  <a:pt x="42" y="27"/>
                  <a:pt x="40" y="26"/>
                  <a:pt x="38" y="25"/>
                </a:cubicBezTo>
                <a:cubicBezTo>
                  <a:pt x="41" y="19"/>
                  <a:pt x="50" y="15"/>
                  <a:pt x="51" y="7"/>
                </a:cubicBezTo>
                <a:cubicBezTo>
                  <a:pt x="40" y="1"/>
                  <a:pt x="28" y="0"/>
                  <a:pt x="20" y="7"/>
                </a:cubicBezTo>
                <a:cubicBezTo>
                  <a:pt x="19" y="15"/>
                  <a:pt x="21" y="21"/>
                  <a:pt x="28" y="27"/>
                </a:cubicBezTo>
                <a:cubicBezTo>
                  <a:pt x="27" y="29"/>
                  <a:pt x="26" y="30"/>
                  <a:pt x="26" y="32"/>
                </a:cubicBezTo>
                <a:cubicBezTo>
                  <a:pt x="25" y="33"/>
                  <a:pt x="25" y="35"/>
                  <a:pt x="25" y="36"/>
                </a:cubicBezTo>
                <a:cubicBezTo>
                  <a:pt x="19" y="36"/>
                  <a:pt x="11" y="30"/>
                  <a:pt x="4" y="34"/>
                </a:cubicBezTo>
                <a:cubicBezTo>
                  <a:pt x="4" y="46"/>
                  <a:pt x="9" y="57"/>
                  <a:pt x="19" y="60"/>
                </a:cubicBezTo>
                <a:cubicBezTo>
                  <a:pt x="24" y="58"/>
                  <a:pt x="27" y="55"/>
                  <a:pt x="30" y="51"/>
                </a:cubicBezTo>
                <a:cubicBezTo>
                  <a:pt x="30" y="68"/>
                  <a:pt x="30" y="68"/>
                  <a:pt x="30" y="68"/>
                </a:cubicBezTo>
                <a:cubicBezTo>
                  <a:pt x="25" y="68"/>
                  <a:pt x="21" y="69"/>
                  <a:pt x="17" y="71"/>
                </a:cubicBezTo>
                <a:cubicBezTo>
                  <a:pt x="17" y="74"/>
                  <a:pt x="17" y="77"/>
                  <a:pt x="17" y="81"/>
                </a:cubicBezTo>
                <a:cubicBezTo>
                  <a:pt x="29" y="81"/>
                  <a:pt x="42" y="81"/>
                  <a:pt x="54" y="81"/>
                </a:cubicBezTo>
                <a:cubicBezTo>
                  <a:pt x="54" y="77"/>
                  <a:pt x="54" y="74"/>
                  <a:pt x="54" y="71"/>
                </a:cubicBezTo>
                <a:cubicBezTo>
                  <a:pt x="49" y="69"/>
                  <a:pt x="45" y="68"/>
                  <a:pt x="40" y="68"/>
                </a:cubicBezTo>
                <a:cubicBezTo>
                  <a:pt x="40" y="42"/>
                  <a:pt x="40" y="42"/>
                  <a:pt x="40" y="42"/>
                </a:cubicBezTo>
                <a:close/>
                <a:moveTo>
                  <a:pt x="33" y="31"/>
                </a:moveTo>
                <a:cubicBezTo>
                  <a:pt x="34" y="30"/>
                  <a:pt x="35" y="30"/>
                  <a:pt x="36" y="30"/>
                </a:cubicBezTo>
                <a:cubicBezTo>
                  <a:pt x="37" y="30"/>
                  <a:pt x="38" y="31"/>
                  <a:pt x="38" y="32"/>
                </a:cubicBezTo>
                <a:cubicBezTo>
                  <a:pt x="39" y="33"/>
                  <a:pt x="39" y="34"/>
                  <a:pt x="39" y="35"/>
                </a:cubicBezTo>
                <a:cubicBezTo>
                  <a:pt x="39" y="36"/>
                  <a:pt x="38" y="37"/>
                  <a:pt x="37" y="38"/>
                </a:cubicBezTo>
                <a:cubicBezTo>
                  <a:pt x="36" y="38"/>
                  <a:pt x="35" y="38"/>
                  <a:pt x="34" y="38"/>
                </a:cubicBezTo>
                <a:cubicBezTo>
                  <a:pt x="33" y="38"/>
                  <a:pt x="32" y="37"/>
                  <a:pt x="31" y="36"/>
                </a:cubicBezTo>
                <a:cubicBezTo>
                  <a:pt x="31" y="35"/>
                  <a:pt x="31" y="34"/>
                  <a:pt x="31" y="33"/>
                </a:cubicBezTo>
                <a:cubicBezTo>
                  <a:pt x="31" y="32"/>
                  <a:pt x="32" y="31"/>
                  <a:pt x="33" y="31"/>
                </a:cubicBezTo>
                <a:close/>
                <a:moveTo>
                  <a:pt x="9" y="27"/>
                </a:moveTo>
                <a:cubicBezTo>
                  <a:pt x="6" y="25"/>
                  <a:pt x="3" y="24"/>
                  <a:pt x="0" y="22"/>
                </a:cubicBezTo>
                <a:cubicBezTo>
                  <a:pt x="5" y="11"/>
                  <a:pt x="14" y="4"/>
                  <a:pt x="22" y="2"/>
                </a:cubicBezTo>
                <a:cubicBezTo>
                  <a:pt x="15" y="5"/>
                  <a:pt x="8" y="15"/>
                  <a:pt x="9" y="2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4" name="Freeform 363"/>
          <p:cNvSpPr>
            <a:spLocks noEditPoints="1"/>
          </p:cNvSpPr>
          <p:nvPr/>
        </p:nvSpPr>
        <p:spPr bwMode="auto">
          <a:xfrm>
            <a:off x="5569969" y="2545006"/>
            <a:ext cx="412531" cy="347050"/>
          </a:xfrm>
          <a:custGeom>
            <a:avLst/>
            <a:gdLst>
              <a:gd name="T0" fmla="*/ 4 w 80"/>
              <a:gd name="T1" fmla="*/ 0 h 67"/>
              <a:gd name="T2" fmla="*/ 76 w 80"/>
              <a:gd name="T3" fmla="*/ 0 h 67"/>
              <a:gd name="T4" fmla="*/ 80 w 80"/>
              <a:gd name="T5" fmla="*/ 0 h 67"/>
              <a:gd name="T6" fmla="*/ 80 w 80"/>
              <a:gd name="T7" fmla="*/ 3 h 67"/>
              <a:gd name="T8" fmla="*/ 80 w 80"/>
              <a:gd name="T9" fmla="*/ 44 h 67"/>
              <a:gd name="T10" fmla="*/ 80 w 80"/>
              <a:gd name="T11" fmla="*/ 48 h 67"/>
              <a:gd name="T12" fmla="*/ 76 w 80"/>
              <a:gd name="T13" fmla="*/ 48 h 67"/>
              <a:gd name="T14" fmla="*/ 55 w 80"/>
              <a:gd name="T15" fmla="*/ 48 h 67"/>
              <a:gd name="T16" fmla="*/ 55 w 80"/>
              <a:gd name="T17" fmla="*/ 61 h 67"/>
              <a:gd name="T18" fmla="*/ 63 w 80"/>
              <a:gd name="T19" fmla="*/ 61 h 67"/>
              <a:gd name="T20" fmla="*/ 63 w 80"/>
              <a:gd name="T21" fmla="*/ 67 h 67"/>
              <a:gd name="T22" fmla="*/ 20 w 80"/>
              <a:gd name="T23" fmla="*/ 67 h 67"/>
              <a:gd name="T24" fmla="*/ 20 w 80"/>
              <a:gd name="T25" fmla="*/ 61 h 67"/>
              <a:gd name="T26" fmla="*/ 27 w 80"/>
              <a:gd name="T27" fmla="*/ 61 h 67"/>
              <a:gd name="T28" fmla="*/ 27 w 80"/>
              <a:gd name="T29" fmla="*/ 48 h 67"/>
              <a:gd name="T30" fmla="*/ 4 w 80"/>
              <a:gd name="T31" fmla="*/ 48 h 67"/>
              <a:gd name="T32" fmla="*/ 0 w 80"/>
              <a:gd name="T33" fmla="*/ 48 h 67"/>
              <a:gd name="T34" fmla="*/ 0 w 80"/>
              <a:gd name="T35" fmla="*/ 44 h 67"/>
              <a:gd name="T36" fmla="*/ 0 w 80"/>
              <a:gd name="T37" fmla="*/ 3 h 67"/>
              <a:gd name="T38" fmla="*/ 0 w 80"/>
              <a:gd name="T39" fmla="*/ 0 h 67"/>
              <a:gd name="T40" fmla="*/ 4 w 80"/>
              <a:gd name="T41" fmla="*/ 0 h 67"/>
              <a:gd name="T42" fmla="*/ 24 w 80"/>
              <a:gd name="T43" fmla="*/ 18 h 67"/>
              <a:gd name="T44" fmla="*/ 27 w 80"/>
              <a:gd name="T45" fmla="*/ 21 h 67"/>
              <a:gd name="T46" fmla="*/ 28 w 80"/>
              <a:gd name="T47" fmla="*/ 21 h 67"/>
              <a:gd name="T48" fmla="*/ 41 w 80"/>
              <a:gd name="T49" fmla="*/ 15 h 67"/>
              <a:gd name="T50" fmla="*/ 54 w 80"/>
              <a:gd name="T51" fmla="*/ 21 h 67"/>
              <a:gd name="T52" fmla="*/ 54 w 80"/>
              <a:gd name="T53" fmla="*/ 21 h 67"/>
              <a:gd name="T54" fmla="*/ 57 w 80"/>
              <a:gd name="T55" fmla="*/ 18 h 67"/>
              <a:gd name="T56" fmla="*/ 56 w 80"/>
              <a:gd name="T57" fmla="*/ 17 h 67"/>
              <a:gd name="T58" fmla="*/ 41 w 80"/>
              <a:gd name="T59" fmla="*/ 11 h 67"/>
              <a:gd name="T60" fmla="*/ 25 w 80"/>
              <a:gd name="T61" fmla="*/ 17 h 67"/>
              <a:gd name="T62" fmla="*/ 24 w 80"/>
              <a:gd name="T63" fmla="*/ 18 h 67"/>
              <a:gd name="T64" fmla="*/ 30 w 80"/>
              <a:gd name="T65" fmla="*/ 25 h 67"/>
              <a:gd name="T66" fmla="*/ 33 w 80"/>
              <a:gd name="T67" fmla="*/ 28 h 67"/>
              <a:gd name="T68" fmla="*/ 33 w 80"/>
              <a:gd name="T69" fmla="*/ 28 h 67"/>
              <a:gd name="T70" fmla="*/ 41 w 80"/>
              <a:gd name="T71" fmla="*/ 24 h 67"/>
              <a:gd name="T72" fmla="*/ 48 w 80"/>
              <a:gd name="T73" fmla="*/ 28 h 67"/>
              <a:gd name="T74" fmla="*/ 49 w 80"/>
              <a:gd name="T75" fmla="*/ 28 h 67"/>
              <a:gd name="T76" fmla="*/ 52 w 80"/>
              <a:gd name="T77" fmla="*/ 25 h 67"/>
              <a:gd name="T78" fmla="*/ 51 w 80"/>
              <a:gd name="T79" fmla="*/ 24 h 67"/>
              <a:gd name="T80" fmla="*/ 41 w 80"/>
              <a:gd name="T81" fmla="*/ 20 h 67"/>
              <a:gd name="T82" fmla="*/ 30 w 80"/>
              <a:gd name="T83" fmla="*/ 24 h 67"/>
              <a:gd name="T84" fmla="*/ 30 w 80"/>
              <a:gd name="T85" fmla="*/ 25 h 67"/>
              <a:gd name="T86" fmla="*/ 41 w 80"/>
              <a:gd name="T87" fmla="*/ 28 h 67"/>
              <a:gd name="T88" fmla="*/ 38 w 80"/>
              <a:gd name="T89" fmla="*/ 32 h 67"/>
              <a:gd name="T90" fmla="*/ 41 w 80"/>
              <a:gd name="T91" fmla="*/ 35 h 67"/>
              <a:gd name="T92" fmla="*/ 45 w 80"/>
              <a:gd name="T93" fmla="*/ 32 h 67"/>
              <a:gd name="T94" fmla="*/ 41 w 80"/>
              <a:gd name="T95" fmla="*/ 28 h 67"/>
              <a:gd name="T96" fmla="*/ 73 w 80"/>
              <a:gd name="T97" fmla="*/ 6 h 67"/>
              <a:gd name="T98" fmla="*/ 7 w 80"/>
              <a:gd name="T99" fmla="*/ 6 h 67"/>
              <a:gd name="T100" fmla="*/ 7 w 80"/>
              <a:gd name="T101" fmla="*/ 41 h 67"/>
              <a:gd name="T102" fmla="*/ 73 w 80"/>
              <a:gd name="T103" fmla="*/ 41 h 67"/>
              <a:gd name="T104" fmla="*/ 73 w 80"/>
              <a:gd name="T105"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7">
                <a:moveTo>
                  <a:pt x="4" y="0"/>
                </a:moveTo>
                <a:cubicBezTo>
                  <a:pt x="76" y="0"/>
                  <a:pt x="76" y="0"/>
                  <a:pt x="76" y="0"/>
                </a:cubicBezTo>
                <a:cubicBezTo>
                  <a:pt x="80" y="0"/>
                  <a:pt x="80" y="0"/>
                  <a:pt x="80" y="0"/>
                </a:cubicBezTo>
                <a:cubicBezTo>
                  <a:pt x="80" y="3"/>
                  <a:pt x="80" y="3"/>
                  <a:pt x="80" y="3"/>
                </a:cubicBezTo>
                <a:cubicBezTo>
                  <a:pt x="80" y="44"/>
                  <a:pt x="80" y="44"/>
                  <a:pt x="80" y="44"/>
                </a:cubicBezTo>
                <a:cubicBezTo>
                  <a:pt x="80" y="48"/>
                  <a:pt x="80" y="48"/>
                  <a:pt x="80" y="48"/>
                </a:cubicBezTo>
                <a:cubicBezTo>
                  <a:pt x="76" y="48"/>
                  <a:pt x="76" y="48"/>
                  <a:pt x="76" y="48"/>
                </a:cubicBezTo>
                <a:cubicBezTo>
                  <a:pt x="55" y="48"/>
                  <a:pt x="55" y="48"/>
                  <a:pt x="55" y="48"/>
                </a:cubicBezTo>
                <a:cubicBezTo>
                  <a:pt x="55" y="61"/>
                  <a:pt x="55" y="61"/>
                  <a:pt x="55" y="61"/>
                </a:cubicBezTo>
                <a:cubicBezTo>
                  <a:pt x="63" y="61"/>
                  <a:pt x="63" y="61"/>
                  <a:pt x="63" y="61"/>
                </a:cubicBezTo>
                <a:cubicBezTo>
                  <a:pt x="63" y="67"/>
                  <a:pt x="63" y="67"/>
                  <a:pt x="63" y="67"/>
                </a:cubicBezTo>
                <a:cubicBezTo>
                  <a:pt x="20" y="67"/>
                  <a:pt x="20" y="67"/>
                  <a:pt x="20" y="67"/>
                </a:cubicBezTo>
                <a:cubicBezTo>
                  <a:pt x="20" y="61"/>
                  <a:pt x="20" y="61"/>
                  <a:pt x="20" y="61"/>
                </a:cubicBezTo>
                <a:cubicBezTo>
                  <a:pt x="27" y="61"/>
                  <a:pt x="27" y="61"/>
                  <a:pt x="27" y="61"/>
                </a:cubicBezTo>
                <a:cubicBezTo>
                  <a:pt x="27" y="48"/>
                  <a:pt x="27" y="48"/>
                  <a:pt x="27" y="48"/>
                </a:cubicBezTo>
                <a:cubicBezTo>
                  <a:pt x="4" y="48"/>
                  <a:pt x="4" y="48"/>
                  <a:pt x="4" y="48"/>
                </a:cubicBezTo>
                <a:cubicBezTo>
                  <a:pt x="0" y="48"/>
                  <a:pt x="0" y="48"/>
                  <a:pt x="0" y="48"/>
                </a:cubicBezTo>
                <a:cubicBezTo>
                  <a:pt x="0" y="44"/>
                  <a:pt x="0" y="44"/>
                  <a:pt x="0" y="44"/>
                </a:cubicBezTo>
                <a:cubicBezTo>
                  <a:pt x="0" y="3"/>
                  <a:pt x="0" y="3"/>
                  <a:pt x="0" y="3"/>
                </a:cubicBezTo>
                <a:cubicBezTo>
                  <a:pt x="0" y="0"/>
                  <a:pt x="0" y="0"/>
                  <a:pt x="0" y="0"/>
                </a:cubicBezTo>
                <a:cubicBezTo>
                  <a:pt x="4" y="0"/>
                  <a:pt x="4" y="0"/>
                  <a:pt x="4" y="0"/>
                </a:cubicBezTo>
                <a:close/>
                <a:moveTo>
                  <a:pt x="24" y="18"/>
                </a:moveTo>
                <a:cubicBezTo>
                  <a:pt x="27" y="21"/>
                  <a:pt x="27" y="21"/>
                  <a:pt x="27" y="21"/>
                </a:cubicBezTo>
                <a:cubicBezTo>
                  <a:pt x="27" y="21"/>
                  <a:pt x="28" y="21"/>
                  <a:pt x="28" y="21"/>
                </a:cubicBezTo>
                <a:cubicBezTo>
                  <a:pt x="32" y="17"/>
                  <a:pt x="36" y="15"/>
                  <a:pt x="41" y="15"/>
                </a:cubicBezTo>
                <a:cubicBezTo>
                  <a:pt x="46" y="15"/>
                  <a:pt x="50" y="17"/>
                  <a:pt x="54" y="21"/>
                </a:cubicBezTo>
                <a:cubicBezTo>
                  <a:pt x="54" y="21"/>
                  <a:pt x="54" y="21"/>
                  <a:pt x="54" y="21"/>
                </a:cubicBezTo>
                <a:cubicBezTo>
                  <a:pt x="57" y="18"/>
                  <a:pt x="57" y="18"/>
                  <a:pt x="57" y="18"/>
                </a:cubicBezTo>
                <a:cubicBezTo>
                  <a:pt x="57" y="18"/>
                  <a:pt x="56" y="18"/>
                  <a:pt x="56" y="17"/>
                </a:cubicBezTo>
                <a:cubicBezTo>
                  <a:pt x="52" y="13"/>
                  <a:pt x="47" y="11"/>
                  <a:pt x="41" y="11"/>
                </a:cubicBezTo>
                <a:cubicBezTo>
                  <a:pt x="35" y="11"/>
                  <a:pt x="30" y="13"/>
                  <a:pt x="25" y="17"/>
                </a:cubicBezTo>
                <a:cubicBezTo>
                  <a:pt x="25" y="18"/>
                  <a:pt x="25" y="18"/>
                  <a:pt x="24" y="18"/>
                </a:cubicBezTo>
                <a:close/>
                <a:moveTo>
                  <a:pt x="30" y="25"/>
                </a:moveTo>
                <a:cubicBezTo>
                  <a:pt x="33" y="28"/>
                  <a:pt x="33" y="28"/>
                  <a:pt x="33" y="28"/>
                </a:cubicBezTo>
                <a:cubicBezTo>
                  <a:pt x="33" y="28"/>
                  <a:pt x="33" y="28"/>
                  <a:pt x="33" y="28"/>
                </a:cubicBezTo>
                <a:cubicBezTo>
                  <a:pt x="35" y="25"/>
                  <a:pt x="38" y="24"/>
                  <a:pt x="41" y="24"/>
                </a:cubicBezTo>
                <a:cubicBezTo>
                  <a:pt x="44" y="24"/>
                  <a:pt x="46" y="25"/>
                  <a:pt x="48" y="28"/>
                </a:cubicBezTo>
                <a:cubicBezTo>
                  <a:pt x="49" y="28"/>
                  <a:pt x="49" y="28"/>
                  <a:pt x="49" y="28"/>
                </a:cubicBezTo>
                <a:cubicBezTo>
                  <a:pt x="52" y="25"/>
                  <a:pt x="52" y="25"/>
                  <a:pt x="52" y="25"/>
                </a:cubicBezTo>
                <a:cubicBezTo>
                  <a:pt x="51" y="25"/>
                  <a:pt x="51" y="25"/>
                  <a:pt x="51" y="24"/>
                </a:cubicBezTo>
                <a:cubicBezTo>
                  <a:pt x="48" y="21"/>
                  <a:pt x="45" y="20"/>
                  <a:pt x="41" y="20"/>
                </a:cubicBezTo>
                <a:cubicBezTo>
                  <a:pt x="37" y="20"/>
                  <a:pt x="33" y="21"/>
                  <a:pt x="30" y="24"/>
                </a:cubicBezTo>
                <a:cubicBezTo>
                  <a:pt x="30" y="25"/>
                  <a:pt x="30" y="25"/>
                  <a:pt x="30" y="25"/>
                </a:cubicBezTo>
                <a:close/>
                <a:moveTo>
                  <a:pt x="41" y="28"/>
                </a:moveTo>
                <a:cubicBezTo>
                  <a:pt x="39" y="28"/>
                  <a:pt x="38" y="30"/>
                  <a:pt x="38" y="32"/>
                </a:cubicBezTo>
                <a:cubicBezTo>
                  <a:pt x="38" y="34"/>
                  <a:pt x="39" y="35"/>
                  <a:pt x="41" y="35"/>
                </a:cubicBezTo>
                <a:cubicBezTo>
                  <a:pt x="43" y="35"/>
                  <a:pt x="45" y="34"/>
                  <a:pt x="45" y="32"/>
                </a:cubicBezTo>
                <a:cubicBezTo>
                  <a:pt x="45" y="30"/>
                  <a:pt x="43" y="28"/>
                  <a:pt x="41" y="28"/>
                </a:cubicBezTo>
                <a:close/>
                <a:moveTo>
                  <a:pt x="73" y="6"/>
                </a:moveTo>
                <a:cubicBezTo>
                  <a:pt x="7" y="6"/>
                  <a:pt x="7" y="6"/>
                  <a:pt x="7" y="6"/>
                </a:cubicBezTo>
                <a:cubicBezTo>
                  <a:pt x="7" y="41"/>
                  <a:pt x="7" y="41"/>
                  <a:pt x="7" y="41"/>
                </a:cubicBezTo>
                <a:cubicBezTo>
                  <a:pt x="73" y="41"/>
                  <a:pt x="73" y="41"/>
                  <a:pt x="73" y="41"/>
                </a:cubicBezTo>
                <a:lnTo>
                  <a:pt x="73" y="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5" name="Freeform 364"/>
          <p:cNvSpPr>
            <a:spLocks noEditPoints="1"/>
          </p:cNvSpPr>
          <p:nvPr/>
        </p:nvSpPr>
        <p:spPr bwMode="auto">
          <a:xfrm>
            <a:off x="4862773" y="1069500"/>
            <a:ext cx="355781" cy="377608"/>
          </a:xfrm>
          <a:custGeom>
            <a:avLst/>
            <a:gdLst>
              <a:gd name="T0" fmla="*/ 0 w 69"/>
              <a:gd name="T1" fmla="*/ 17 h 73"/>
              <a:gd name="T2" fmla="*/ 21 w 69"/>
              <a:gd name="T3" fmla="*/ 17 h 73"/>
              <a:gd name="T4" fmla="*/ 25 w 69"/>
              <a:gd name="T5" fmla="*/ 11 h 73"/>
              <a:gd name="T6" fmla="*/ 17 w 69"/>
              <a:gd name="T7" fmla="*/ 2 h 73"/>
              <a:gd name="T8" fmla="*/ 19 w 69"/>
              <a:gd name="T9" fmla="*/ 0 h 73"/>
              <a:gd name="T10" fmla="*/ 30 w 69"/>
              <a:gd name="T11" fmla="*/ 10 h 73"/>
              <a:gd name="T12" fmla="*/ 34 w 69"/>
              <a:gd name="T13" fmla="*/ 10 h 73"/>
              <a:gd name="T14" fmla="*/ 38 w 69"/>
              <a:gd name="T15" fmla="*/ 10 h 73"/>
              <a:gd name="T16" fmla="*/ 50 w 69"/>
              <a:gd name="T17" fmla="*/ 0 h 73"/>
              <a:gd name="T18" fmla="*/ 52 w 69"/>
              <a:gd name="T19" fmla="*/ 2 h 73"/>
              <a:gd name="T20" fmla="*/ 43 w 69"/>
              <a:gd name="T21" fmla="*/ 12 h 73"/>
              <a:gd name="T22" fmla="*/ 46 w 69"/>
              <a:gd name="T23" fmla="*/ 17 h 73"/>
              <a:gd name="T24" fmla="*/ 69 w 69"/>
              <a:gd name="T25" fmla="*/ 17 h 73"/>
              <a:gd name="T26" fmla="*/ 69 w 69"/>
              <a:gd name="T27" fmla="*/ 73 h 73"/>
              <a:gd name="T28" fmla="*/ 0 w 69"/>
              <a:gd name="T29" fmla="*/ 73 h 73"/>
              <a:gd name="T30" fmla="*/ 0 w 69"/>
              <a:gd name="T31" fmla="*/ 17 h 73"/>
              <a:gd name="T32" fmla="*/ 18 w 69"/>
              <a:gd name="T33" fmla="*/ 25 h 73"/>
              <a:gd name="T34" fmla="*/ 9 w 69"/>
              <a:gd name="T35" fmla="*/ 34 h 73"/>
              <a:gd name="T36" fmla="*/ 9 w 69"/>
              <a:gd name="T37" fmla="*/ 54 h 73"/>
              <a:gd name="T38" fmla="*/ 18 w 69"/>
              <a:gd name="T39" fmla="*/ 62 h 73"/>
              <a:gd name="T40" fmla="*/ 51 w 69"/>
              <a:gd name="T41" fmla="*/ 62 h 73"/>
              <a:gd name="T42" fmla="*/ 60 w 69"/>
              <a:gd name="T43" fmla="*/ 54 h 73"/>
              <a:gd name="T44" fmla="*/ 60 w 69"/>
              <a:gd name="T45" fmla="*/ 34 h 73"/>
              <a:gd name="T46" fmla="*/ 51 w 69"/>
              <a:gd name="T47" fmla="*/ 25 h 73"/>
              <a:gd name="T48" fmla="*/ 34 w 69"/>
              <a:gd name="T49" fmla="*/ 25 h 73"/>
              <a:gd name="T50" fmla="*/ 18 w 69"/>
              <a:gd name="T51"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 h="73">
                <a:moveTo>
                  <a:pt x="0" y="17"/>
                </a:moveTo>
                <a:cubicBezTo>
                  <a:pt x="21" y="17"/>
                  <a:pt x="21" y="17"/>
                  <a:pt x="21" y="17"/>
                </a:cubicBezTo>
                <a:cubicBezTo>
                  <a:pt x="22" y="15"/>
                  <a:pt x="23" y="13"/>
                  <a:pt x="25" y="11"/>
                </a:cubicBezTo>
                <a:cubicBezTo>
                  <a:pt x="17" y="2"/>
                  <a:pt x="17" y="2"/>
                  <a:pt x="17" y="2"/>
                </a:cubicBezTo>
                <a:cubicBezTo>
                  <a:pt x="19" y="0"/>
                  <a:pt x="19" y="0"/>
                  <a:pt x="19" y="0"/>
                </a:cubicBezTo>
                <a:cubicBezTo>
                  <a:pt x="30" y="10"/>
                  <a:pt x="30" y="10"/>
                  <a:pt x="30" y="10"/>
                </a:cubicBezTo>
                <a:cubicBezTo>
                  <a:pt x="31" y="10"/>
                  <a:pt x="32" y="10"/>
                  <a:pt x="34" y="10"/>
                </a:cubicBezTo>
                <a:cubicBezTo>
                  <a:pt x="35" y="10"/>
                  <a:pt x="37" y="10"/>
                  <a:pt x="38" y="10"/>
                </a:cubicBezTo>
                <a:cubicBezTo>
                  <a:pt x="50" y="0"/>
                  <a:pt x="50" y="0"/>
                  <a:pt x="50" y="0"/>
                </a:cubicBezTo>
                <a:cubicBezTo>
                  <a:pt x="52" y="2"/>
                  <a:pt x="52" y="2"/>
                  <a:pt x="52" y="2"/>
                </a:cubicBezTo>
                <a:cubicBezTo>
                  <a:pt x="43" y="12"/>
                  <a:pt x="43" y="12"/>
                  <a:pt x="43" y="12"/>
                </a:cubicBezTo>
                <a:cubicBezTo>
                  <a:pt x="45" y="13"/>
                  <a:pt x="46" y="15"/>
                  <a:pt x="46" y="17"/>
                </a:cubicBezTo>
                <a:cubicBezTo>
                  <a:pt x="69" y="17"/>
                  <a:pt x="69" y="17"/>
                  <a:pt x="69" y="17"/>
                </a:cubicBezTo>
                <a:cubicBezTo>
                  <a:pt x="69" y="73"/>
                  <a:pt x="69" y="73"/>
                  <a:pt x="69" y="73"/>
                </a:cubicBezTo>
                <a:cubicBezTo>
                  <a:pt x="0" y="73"/>
                  <a:pt x="0" y="73"/>
                  <a:pt x="0" y="73"/>
                </a:cubicBezTo>
                <a:cubicBezTo>
                  <a:pt x="0" y="17"/>
                  <a:pt x="0" y="17"/>
                  <a:pt x="0" y="17"/>
                </a:cubicBezTo>
                <a:close/>
                <a:moveTo>
                  <a:pt x="18" y="25"/>
                </a:moveTo>
                <a:cubicBezTo>
                  <a:pt x="13" y="25"/>
                  <a:pt x="9" y="29"/>
                  <a:pt x="9" y="34"/>
                </a:cubicBezTo>
                <a:cubicBezTo>
                  <a:pt x="9" y="54"/>
                  <a:pt x="9" y="54"/>
                  <a:pt x="9" y="54"/>
                </a:cubicBezTo>
                <a:cubicBezTo>
                  <a:pt x="9" y="58"/>
                  <a:pt x="13" y="62"/>
                  <a:pt x="18" y="62"/>
                </a:cubicBezTo>
                <a:cubicBezTo>
                  <a:pt x="51" y="62"/>
                  <a:pt x="51" y="62"/>
                  <a:pt x="51" y="62"/>
                </a:cubicBezTo>
                <a:cubicBezTo>
                  <a:pt x="56" y="62"/>
                  <a:pt x="60" y="58"/>
                  <a:pt x="60" y="54"/>
                </a:cubicBezTo>
                <a:cubicBezTo>
                  <a:pt x="60" y="34"/>
                  <a:pt x="60" y="34"/>
                  <a:pt x="60" y="34"/>
                </a:cubicBezTo>
                <a:cubicBezTo>
                  <a:pt x="60" y="29"/>
                  <a:pt x="56" y="25"/>
                  <a:pt x="51" y="25"/>
                </a:cubicBezTo>
                <a:cubicBezTo>
                  <a:pt x="34" y="25"/>
                  <a:pt x="34" y="25"/>
                  <a:pt x="34" y="25"/>
                </a:cubicBezTo>
                <a:lnTo>
                  <a:pt x="18" y="2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6" name="Freeform 365"/>
          <p:cNvSpPr>
            <a:spLocks noEditPoints="1"/>
          </p:cNvSpPr>
          <p:nvPr/>
        </p:nvSpPr>
        <p:spPr bwMode="auto">
          <a:xfrm>
            <a:off x="477724" y="1815984"/>
            <a:ext cx="397252" cy="427809"/>
          </a:xfrm>
          <a:custGeom>
            <a:avLst/>
            <a:gdLst>
              <a:gd name="T0" fmla="*/ 28 w 77"/>
              <a:gd name="T1" fmla="*/ 21 h 83"/>
              <a:gd name="T2" fmla="*/ 29 w 77"/>
              <a:gd name="T3" fmla="*/ 26 h 83"/>
              <a:gd name="T4" fmla="*/ 33 w 77"/>
              <a:gd name="T5" fmla="*/ 30 h 83"/>
              <a:gd name="T6" fmla="*/ 49 w 77"/>
              <a:gd name="T7" fmla="*/ 18 h 83"/>
              <a:gd name="T8" fmla="*/ 49 w 77"/>
              <a:gd name="T9" fmla="*/ 47 h 83"/>
              <a:gd name="T10" fmla="*/ 68 w 77"/>
              <a:gd name="T11" fmla="*/ 68 h 83"/>
              <a:gd name="T12" fmla="*/ 77 w 77"/>
              <a:gd name="T13" fmla="*/ 68 h 83"/>
              <a:gd name="T14" fmla="*/ 77 w 77"/>
              <a:gd name="T15" fmla="*/ 83 h 83"/>
              <a:gd name="T16" fmla="*/ 32 w 77"/>
              <a:gd name="T17" fmla="*/ 83 h 83"/>
              <a:gd name="T18" fmla="*/ 32 w 77"/>
              <a:gd name="T19" fmla="*/ 68 h 83"/>
              <a:gd name="T20" fmla="*/ 35 w 77"/>
              <a:gd name="T21" fmla="*/ 68 h 83"/>
              <a:gd name="T22" fmla="*/ 35 w 77"/>
              <a:gd name="T23" fmla="*/ 56 h 83"/>
              <a:gd name="T24" fmla="*/ 10 w 77"/>
              <a:gd name="T25" fmla="*/ 47 h 83"/>
              <a:gd name="T26" fmla="*/ 28 w 77"/>
              <a:gd name="T27" fmla="*/ 34 h 83"/>
              <a:gd name="T28" fmla="*/ 24 w 77"/>
              <a:gd name="T29" fmla="*/ 29 h 83"/>
              <a:gd name="T30" fmla="*/ 20 w 77"/>
              <a:gd name="T31" fmla="*/ 27 h 83"/>
              <a:gd name="T32" fmla="*/ 21 w 77"/>
              <a:gd name="T33" fmla="*/ 20 h 83"/>
              <a:gd name="T34" fmla="*/ 28 w 77"/>
              <a:gd name="T35" fmla="*/ 21 h 83"/>
              <a:gd name="T36" fmla="*/ 0 w 77"/>
              <a:gd name="T37" fmla="*/ 19 h 83"/>
              <a:gd name="T38" fmla="*/ 4 w 77"/>
              <a:gd name="T39" fmla="*/ 21 h 83"/>
              <a:gd name="T40" fmla="*/ 12 w 77"/>
              <a:gd name="T41" fmla="*/ 9 h 83"/>
              <a:gd name="T42" fmla="*/ 26 w 77"/>
              <a:gd name="T43" fmla="*/ 5 h 83"/>
              <a:gd name="T44" fmla="*/ 27 w 77"/>
              <a:gd name="T45" fmla="*/ 0 h 83"/>
              <a:gd name="T46" fmla="*/ 9 w 77"/>
              <a:gd name="T47" fmla="*/ 5 h 83"/>
              <a:gd name="T48" fmla="*/ 0 w 77"/>
              <a:gd name="T49" fmla="*/ 19 h 83"/>
              <a:gd name="T50" fmla="*/ 10 w 77"/>
              <a:gd name="T51" fmla="*/ 20 h 83"/>
              <a:gd name="T52" fmla="*/ 14 w 77"/>
              <a:gd name="T53" fmla="*/ 22 h 83"/>
              <a:gd name="T54" fmla="*/ 18 w 77"/>
              <a:gd name="T55" fmla="*/ 16 h 83"/>
              <a:gd name="T56" fmla="*/ 25 w 77"/>
              <a:gd name="T57" fmla="*/ 14 h 83"/>
              <a:gd name="T58" fmla="*/ 25 w 77"/>
              <a:gd name="T59" fmla="*/ 9 h 83"/>
              <a:gd name="T60" fmla="*/ 15 w 77"/>
              <a:gd name="T61" fmla="*/ 12 h 83"/>
              <a:gd name="T62" fmla="*/ 10 w 77"/>
              <a:gd name="T63" fmla="*/ 20 h 83"/>
              <a:gd name="T64" fmla="*/ 56 w 77"/>
              <a:gd name="T65" fmla="*/ 68 h 83"/>
              <a:gd name="T66" fmla="*/ 44 w 77"/>
              <a:gd name="T67" fmla="*/ 55 h 83"/>
              <a:gd name="T68" fmla="*/ 44 w 77"/>
              <a:gd name="T69" fmla="*/ 55 h 83"/>
              <a:gd name="T70" fmla="*/ 44 w 77"/>
              <a:gd name="T71" fmla="*/ 68 h 83"/>
              <a:gd name="T72" fmla="*/ 56 w 77"/>
              <a:gd name="T73" fmla="*/ 6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7" h="83">
                <a:moveTo>
                  <a:pt x="28" y="21"/>
                </a:moveTo>
                <a:cubicBezTo>
                  <a:pt x="29" y="22"/>
                  <a:pt x="30" y="24"/>
                  <a:pt x="29" y="26"/>
                </a:cubicBezTo>
                <a:cubicBezTo>
                  <a:pt x="33" y="30"/>
                  <a:pt x="33" y="30"/>
                  <a:pt x="33" y="30"/>
                </a:cubicBezTo>
                <a:cubicBezTo>
                  <a:pt x="49" y="18"/>
                  <a:pt x="49" y="18"/>
                  <a:pt x="49" y="18"/>
                </a:cubicBezTo>
                <a:cubicBezTo>
                  <a:pt x="56" y="27"/>
                  <a:pt x="55" y="39"/>
                  <a:pt x="49" y="47"/>
                </a:cubicBezTo>
                <a:cubicBezTo>
                  <a:pt x="68" y="68"/>
                  <a:pt x="68" y="68"/>
                  <a:pt x="68" y="68"/>
                </a:cubicBezTo>
                <a:cubicBezTo>
                  <a:pt x="77" y="68"/>
                  <a:pt x="77" y="68"/>
                  <a:pt x="77" y="68"/>
                </a:cubicBezTo>
                <a:cubicBezTo>
                  <a:pt x="77" y="83"/>
                  <a:pt x="77" y="83"/>
                  <a:pt x="77" y="83"/>
                </a:cubicBezTo>
                <a:cubicBezTo>
                  <a:pt x="32" y="83"/>
                  <a:pt x="32" y="83"/>
                  <a:pt x="32" y="83"/>
                </a:cubicBezTo>
                <a:cubicBezTo>
                  <a:pt x="32" y="68"/>
                  <a:pt x="32" y="68"/>
                  <a:pt x="32" y="68"/>
                </a:cubicBezTo>
                <a:cubicBezTo>
                  <a:pt x="35" y="68"/>
                  <a:pt x="35" y="68"/>
                  <a:pt x="35" y="68"/>
                </a:cubicBezTo>
                <a:cubicBezTo>
                  <a:pt x="35" y="56"/>
                  <a:pt x="35" y="56"/>
                  <a:pt x="35" y="56"/>
                </a:cubicBezTo>
                <a:cubicBezTo>
                  <a:pt x="26" y="58"/>
                  <a:pt x="16" y="55"/>
                  <a:pt x="10" y="47"/>
                </a:cubicBezTo>
                <a:cubicBezTo>
                  <a:pt x="28" y="34"/>
                  <a:pt x="28" y="34"/>
                  <a:pt x="28" y="34"/>
                </a:cubicBezTo>
                <a:cubicBezTo>
                  <a:pt x="24" y="29"/>
                  <a:pt x="24" y="29"/>
                  <a:pt x="24" y="29"/>
                </a:cubicBezTo>
                <a:cubicBezTo>
                  <a:pt x="22" y="29"/>
                  <a:pt x="21" y="29"/>
                  <a:pt x="20" y="27"/>
                </a:cubicBezTo>
                <a:cubicBezTo>
                  <a:pt x="18" y="25"/>
                  <a:pt x="18" y="22"/>
                  <a:pt x="21" y="20"/>
                </a:cubicBezTo>
                <a:cubicBezTo>
                  <a:pt x="23" y="18"/>
                  <a:pt x="26" y="18"/>
                  <a:pt x="28" y="21"/>
                </a:cubicBezTo>
                <a:close/>
                <a:moveTo>
                  <a:pt x="0" y="19"/>
                </a:moveTo>
                <a:cubicBezTo>
                  <a:pt x="4" y="21"/>
                  <a:pt x="4" y="21"/>
                  <a:pt x="4" y="21"/>
                </a:cubicBezTo>
                <a:cubicBezTo>
                  <a:pt x="6" y="15"/>
                  <a:pt x="9" y="11"/>
                  <a:pt x="12" y="9"/>
                </a:cubicBezTo>
                <a:cubicBezTo>
                  <a:pt x="16" y="6"/>
                  <a:pt x="21" y="5"/>
                  <a:pt x="26" y="5"/>
                </a:cubicBezTo>
                <a:cubicBezTo>
                  <a:pt x="27" y="0"/>
                  <a:pt x="27" y="0"/>
                  <a:pt x="27" y="0"/>
                </a:cubicBezTo>
                <a:cubicBezTo>
                  <a:pt x="20" y="0"/>
                  <a:pt x="14" y="2"/>
                  <a:pt x="9" y="5"/>
                </a:cubicBezTo>
                <a:cubicBezTo>
                  <a:pt x="5" y="8"/>
                  <a:pt x="1" y="13"/>
                  <a:pt x="0" y="19"/>
                </a:cubicBezTo>
                <a:close/>
                <a:moveTo>
                  <a:pt x="10" y="20"/>
                </a:moveTo>
                <a:cubicBezTo>
                  <a:pt x="14" y="22"/>
                  <a:pt x="14" y="22"/>
                  <a:pt x="14" y="22"/>
                </a:cubicBezTo>
                <a:cubicBezTo>
                  <a:pt x="15" y="19"/>
                  <a:pt x="16" y="17"/>
                  <a:pt x="18" y="16"/>
                </a:cubicBezTo>
                <a:cubicBezTo>
                  <a:pt x="20" y="15"/>
                  <a:pt x="22" y="14"/>
                  <a:pt x="25" y="14"/>
                </a:cubicBezTo>
                <a:cubicBezTo>
                  <a:pt x="25" y="9"/>
                  <a:pt x="25" y="9"/>
                  <a:pt x="25" y="9"/>
                </a:cubicBezTo>
                <a:cubicBezTo>
                  <a:pt x="21" y="9"/>
                  <a:pt x="18" y="10"/>
                  <a:pt x="15" y="12"/>
                </a:cubicBezTo>
                <a:cubicBezTo>
                  <a:pt x="13" y="14"/>
                  <a:pt x="11" y="17"/>
                  <a:pt x="10" y="20"/>
                </a:cubicBezTo>
                <a:close/>
                <a:moveTo>
                  <a:pt x="56" y="68"/>
                </a:moveTo>
                <a:cubicBezTo>
                  <a:pt x="44" y="55"/>
                  <a:pt x="44" y="55"/>
                  <a:pt x="44" y="55"/>
                </a:cubicBezTo>
                <a:cubicBezTo>
                  <a:pt x="44" y="55"/>
                  <a:pt x="44" y="55"/>
                  <a:pt x="44" y="55"/>
                </a:cubicBezTo>
                <a:cubicBezTo>
                  <a:pt x="44" y="68"/>
                  <a:pt x="44" y="68"/>
                  <a:pt x="44" y="68"/>
                </a:cubicBezTo>
                <a:lnTo>
                  <a:pt x="56" y="6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7" name="Freeform 366"/>
          <p:cNvSpPr>
            <a:spLocks noEditPoints="1"/>
          </p:cNvSpPr>
          <p:nvPr/>
        </p:nvSpPr>
        <p:spPr bwMode="auto">
          <a:xfrm>
            <a:off x="4098828" y="1767965"/>
            <a:ext cx="416897" cy="425627"/>
          </a:xfrm>
          <a:custGeom>
            <a:avLst/>
            <a:gdLst>
              <a:gd name="T0" fmla="*/ 79 w 81"/>
              <a:gd name="T1" fmla="*/ 18 h 82"/>
              <a:gd name="T2" fmla="*/ 78 w 81"/>
              <a:gd name="T3" fmla="*/ 21 h 82"/>
              <a:gd name="T4" fmla="*/ 59 w 81"/>
              <a:gd name="T5" fmla="*/ 33 h 82"/>
              <a:gd name="T6" fmla="*/ 54 w 81"/>
              <a:gd name="T7" fmla="*/ 25 h 82"/>
              <a:gd name="T8" fmla="*/ 54 w 81"/>
              <a:gd name="T9" fmla="*/ 35 h 82"/>
              <a:gd name="T10" fmla="*/ 53 w 81"/>
              <a:gd name="T11" fmla="*/ 42 h 82"/>
              <a:gd name="T12" fmla="*/ 58 w 81"/>
              <a:gd name="T13" fmla="*/ 54 h 82"/>
              <a:gd name="T14" fmla="*/ 63 w 81"/>
              <a:gd name="T15" fmla="*/ 59 h 82"/>
              <a:gd name="T16" fmla="*/ 56 w 81"/>
              <a:gd name="T17" fmla="*/ 63 h 82"/>
              <a:gd name="T18" fmla="*/ 54 w 81"/>
              <a:gd name="T19" fmla="*/ 56 h 82"/>
              <a:gd name="T20" fmla="*/ 45 w 81"/>
              <a:gd name="T21" fmla="*/ 46 h 82"/>
              <a:gd name="T22" fmla="*/ 38 w 81"/>
              <a:gd name="T23" fmla="*/ 45 h 82"/>
              <a:gd name="T24" fmla="*/ 29 w 81"/>
              <a:gd name="T25" fmla="*/ 39 h 82"/>
              <a:gd name="T26" fmla="*/ 33 w 81"/>
              <a:gd name="T27" fmla="*/ 47 h 82"/>
              <a:gd name="T28" fmla="*/ 14 w 81"/>
              <a:gd name="T29" fmla="*/ 59 h 82"/>
              <a:gd name="T30" fmla="*/ 11 w 81"/>
              <a:gd name="T31" fmla="*/ 58 h 82"/>
              <a:gd name="T32" fmla="*/ 0 w 81"/>
              <a:gd name="T33" fmla="*/ 40 h 82"/>
              <a:gd name="T34" fmla="*/ 20 w 81"/>
              <a:gd name="T35" fmla="*/ 28 h 82"/>
              <a:gd name="T36" fmla="*/ 23 w 81"/>
              <a:gd name="T37" fmla="*/ 29 h 82"/>
              <a:gd name="T38" fmla="*/ 30 w 81"/>
              <a:gd name="T39" fmla="*/ 32 h 82"/>
              <a:gd name="T40" fmla="*/ 41 w 81"/>
              <a:gd name="T41" fmla="*/ 13 h 82"/>
              <a:gd name="T42" fmla="*/ 51 w 81"/>
              <a:gd name="T43" fmla="*/ 20 h 82"/>
              <a:gd name="T44" fmla="*/ 47 w 81"/>
              <a:gd name="T45" fmla="*/ 13 h 82"/>
              <a:gd name="T46" fmla="*/ 67 w 81"/>
              <a:gd name="T47" fmla="*/ 1 h 82"/>
              <a:gd name="T48" fmla="*/ 70 w 81"/>
              <a:gd name="T49" fmla="*/ 2 h 82"/>
              <a:gd name="T50" fmla="*/ 77 w 81"/>
              <a:gd name="T51" fmla="*/ 64 h 82"/>
              <a:gd name="T52" fmla="*/ 54 w 81"/>
              <a:gd name="T53" fmla="*/ 76 h 82"/>
              <a:gd name="T54" fmla="*/ 71 w 81"/>
              <a:gd name="T55" fmla="*/ 78 h 82"/>
              <a:gd name="T56" fmla="*/ 72 w 81"/>
              <a:gd name="T57" fmla="*/ 63 h 82"/>
              <a:gd name="T58" fmla="*/ 63 w 81"/>
              <a:gd name="T59" fmla="*/ 67 h 82"/>
              <a:gd name="T60" fmla="*/ 56 w 81"/>
              <a:gd name="T61" fmla="*/ 73 h 82"/>
              <a:gd name="T62" fmla="*/ 72 w 81"/>
              <a:gd name="T63" fmla="*/ 63 h 82"/>
              <a:gd name="T64" fmla="*/ 20 w 81"/>
              <a:gd name="T65" fmla="*/ 33 h 82"/>
              <a:gd name="T66" fmla="*/ 13 w 81"/>
              <a:gd name="T67" fmla="*/ 53 h 82"/>
              <a:gd name="T68" fmla="*/ 74 w 81"/>
              <a:gd name="T69" fmla="*/ 18 h 82"/>
              <a:gd name="T70" fmla="*/ 53 w 81"/>
              <a:gd name="T71" fmla="*/ 14 h 82"/>
              <a:gd name="T72" fmla="*/ 74 w 81"/>
              <a:gd name="T73" fmla="*/ 1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82">
                <a:moveTo>
                  <a:pt x="70" y="2"/>
                </a:moveTo>
                <a:cubicBezTo>
                  <a:pt x="79" y="18"/>
                  <a:pt x="79" y="18"/>
                  <a:pt x="79" y="18"/>
                </a:cubicBezTo>
                <a:cubicBezTo>
                  <a:pt x="80" y="20"/>
                  <a:pt x="80" y="20"/>
                  <a:pt x="80" y="20"/>
                </a:cubicBezTo>
                <a:cubicBezTo>
                  <a:pt x="78" y="21"/>
                  <a:pt x="78" y="21"/>
                  <a:pt x="78" y="21"/>
                </a:cubicBezTo>
                <a:cubicBezTo>
                  <a:pt x="61" y="32"/>
                  <a:pt x="61" y="32"/>
                  <a:pt x="61" y="32"/>
                </a:cubicBezTo>
                <a:cubicBezTo>
                  <a:pt x="59" y="33"/>
                  <a:pt x="59" y="33"/>
                  <a:pt x="59" y="33"/>
                </a:cubicBezTo>
                <a:cubicBezTo>
                  <a:pt x="57" y="31"/>
                  <a:pt x="57" y="31"/>
                  <a:pt x="57" y="31"/>
                </a:cubicBezTo>
                <a:cubicBezTo>
                  <a:pt x="54" y="25"/>
                  <a:pt x="54" y="25"/>
                  <a:pt x="54" y="25"/>
                </a:cubicBezTo>
                <a:cubicBezTo>
                  <a:pt x="50" y="27"/>
                  <a:pt x="50" y="27"/>
                  <a:pt x="50" y="27"/>
                </a:cubicBezTo>
                <a:cubicBezTo>
                  <a:pt x="54" y="35"/>
                  <a:pt x="54" y="35"/>
                  <a:pt x="54" y="35"/>
                </a:cubicBezTo>
                <a:cubicBezTo>
                  <a:pt x="50" y="37"/>
                  <a:pt x="50" y="37"/>
                  <a:pt x="50" y="37"/>
                </a:cubicBezTo>
                <a:cubicBezTo>
                  <a:pt x="53" y="42"/>
                  <a:pt x="53" y="42"/>
                  <a:pt x="53" y="42"/>
                </a:cubicBezTo>
                <a:cubicBezTo>
                  <a:pt x="59" y="41"/>
                  <a:pt x="65" y="43"/>
                  <a:pt x="68" y="48"/>
                </a:cubicBezTo>
                <a:cubicBezTo>
                  <a:pt x="58" y="54"/>
                  <a:pt x="58" y="54"/>
                  <a:pt x="58" y="54"/>
                </a:cubicBezTo>
                <a:cubicBezTo>
                  <a:pt x="59" y="57"/>
                  <a:pt x="59" y="57"/>
                  <a:pt x="59" y="57"/>
                </a:cubicBezTo>
                <a:cubicBezTo>
                  <a:pt x="60" y="57"/>
                  <a:pt x="62" y="57"/>
                  <a:pt x="63" y="59"/>
                </a:cubicBezTo>
                <a:cubicBezTo>
                  <a:pt x="64" y="61"/>
                  <a:pt x="63" y="63"/>
                  <a:pt x="61" y="64"/>
                </a:cubicBezTo>
                <a:cubicBezTo>
                  <a:pt x="59" y="65"/>
                  <a:pt x="57" y="64"/>
                  <a:pt x="56" y="63"/>
                </a:cubicBezTo>
                <a:cubicBezTo>
                  <a:pt x="55" y="61"/>
                  <a:pt x="55" y="60"/>
                  <a:pt x="56" y="59"/>
                </a:cubicBezTo>
                <a:cubicBezTo>
                  <a:pt x="54" y="56"/>
                  <a:pt x="54" y="56"/>
                  <a:pt x="54" y="56"/>
                </a:cubicBezTo>
                <a:cubicBezTo>
                  <a:pt x="43" y="62"/>
                  <a:pt x="43" y="62"/>
                  <a:pt x="43" y="62"/>
                </a:cubicBezTo>
                <a:cubicBezTo>
                  <a:pt x="41" y="57"/>
                  <a:pt x="42" y="51"/>
                  <a:pt x="45" y="46"/>
                </a:cubicBezTo>
                <a:cubicBezTo>
                  <a:pt x="43" y="42"/>
                  <a:pt x="43" y="42"/>
                  <a:pt x="43" y="42"/>
                </a:cubicBezTo>
                <a:cubicBezTo>
                  <a:pt x="38" y="45"/>
                  <a:pt x="38" y="45"/>
                  <a:pt x="38" y="45"/>
                </a:cubicBezTo>
                <a:cubicBezTo>
                  <a:pt x="33" y="37"/>
                  <a:pt x="33" y="37"/>
                  <a:pt x="33" y="37"/>
                </a:cubicBezTo>
                <a:cubicBezTo>
                  <a:pt x="29" y="39"/>
                  <a:pt x="29" y="39"/>
                  <a:pt x="29" y="39"/>
                </a:cubicBezTo>
                <a:cubicBezTo>
                  <a:pt x="32" y="45"/>
                  <a:pt x="32" y="45"/>
                  <a:pt x="32" y="45"/>
                </a:cubicBezTo>
                <a:cubicBezTo>
                  <a:pt x="33" y="47"/>
                  <a:pt x="33" y="47"/>
                  <a:pt x="33" y="47"/>
                </a:cubicBezTo>
                <a:cubicBezTo>
                  <a:pt x="31" y="48"/>
                  <a:pt x="31" y="48"/>
                  <a:pt x="31" y="48"/>
                </a:cubicBezTo>
                <a:cubicBezTo>
                  <a:pt x="14" y="59"/>
                  <a:pt x="14" y="59"/>
                  <a:pt x="14" y="59"/>
                </a:cubicBezTo>
                <a:cubicBezTo>
                  <a:pt x="12" y="60"/>
                  <a:pt x="12" y="60"/>
                  <a:pt x="12" y="60"/>
                </a:cubicBezTo>
                <a:cubicBezTo>
                  <a:pt x="11" y="58"/>
                  <a:pt x="11" y="58"/>
                  <a:pt x="11" y="58"/>
                </a:cubicBezTo>
                <a:cubicBezTo>
                  <a:pt x="1" y="42"/>
                  <a:pt x="1" y="42"/>
                  <a:pt x="1" y="42"/>
                </a:cubicBezTo>
                <a:cubicBezTo>
                  <a:pt x="0" y="40"/>
                  <a:pt x="0" y="40"/>
                  <a:pt x="0" y="40"/>
                </a:cubicBezTo>
                <a:cubicBezTo>
                  <a:pt x="2" y="38"/>
                  <a:pt x="2" y="38"/>
                  <a:pt x="2" y="38"/>
                </a:cubicBezTo>
                <a:cubicBezTo>
                  <a:pt x="20" y="28"/>
                  <a:pt x="20" y="28"/>
                  <a:pt x="20" y="28"/>
                </a:cubicBezTo>
                <a:cubicBezTo>
                  <a:pt x="22" y="27"/>
                  <a:pt x="22" y="27"/>
                  <a:pt x="22" y="27"/>
                </a:cubicBezTo>
                <a:cubicBezTo>
                  <a:pt x="23" y="29"/>
                  <a:pt x="23" y="29"/>
                  <a:pt x="23" y="29"/>
                </a:cubicBezTo>
                <a:cubicBezTo>
                  <a:pt x="26" y="34"/>
                  <a:pt x="26" y="34"/>
                  <a:pt x="26" y="34"/>
                </a:cubicBezTo>
                <a:cubicBezTo>
                  <a:pt x="30" y="32"/>
                  <a:pt x="30" y="32"/>
                  <a:pt x="30" y="32"/>
                </a:cubicBezTo>
                <a:cubicBezTo>
                  <a:pt x="25" y="22"/>
                  <a:pt x="25" y="22"/>
                  <a:pt x="25" y="22"/>
                </a:cubicBezTo>
                <a:cubicBezTo>
                  <a:pt x="41" y="13"/>
                  <a:pt x="41" y="13"/>
                  <a:pt x="41" y="13"/>
                </a:cubicBezTo>
                <a:cubicBezTo>
                  <a:pt x="47" y="22"/>
                  <a:pt x="47" y="22"/>
                  <a:pt x="47" y="22"/>
                </a:cubicBezTo>
                <a:cubicBezTo>
                  <a:pt x="51" y="20"/>
                  <a:pt x="51" y="20"/>
                  <a:pt x="51" y="20"/>
                </a:cubicBezTo>
                <a:cubicBezTo>
                  <a:pt x="48" y="15"/>
                  <a:pt x="48" y="15"/>
                  <a:pt x="48" y="15"/>
                </a:cubicBezTo>
                <a:cubicBezTo>
                  <a:pt x="47" y="13"/>
                  <a:pt x="47" y="13"/>
                  <a:pt x="47" y="13"/>
                </a:cubicBezTo>
                <a:cubicBezTo>
                  <a:pt x="49" y="11"/>
                  <a:pt x="49" y="11"/>
                  <a:pt x="49" y="11"/>
                </a:cubicBezTo>
                <a:cubicBezTo>
                  <a:pt x="67" y="1"/>
                  <a:pt x="67" y="1"/>
                  <a:pt x="67" y="1"/>
                </a:cubicBezTo>
                <a:cubicBezTo>
                  <a:pt x="69" y="0"/>
                  <a:pt x="69" y="0"/>
                  <a:pt x="69" y="0"/>
                </a:cubicBezTo>
                <a:cubicBezTo>
                  <a:pt x="70" y="2"/>
                  <a:pt x="70" y="2"/>
                  <a:pt x="70" y="2"/>
                </a:cubicBezTo>
                <a:close/>
                <a:moveTo>
                  <a:pt x="81" y="65"/>
                </a:moveTo>
                <a:cubicBezTo>
                  <a:pt x="77" y="64"/>
                  <a:pt x="77" y="64"/>
                  <a:pt x="77" y="64"/>
                </a:cubicBezTo>
                <a:cubicBezTo>
                  <a:pt x="75" y="68"/>
                  <a:pt x="72" y="72"/>
                  <a:pt x="68" y="74"/>
                </a:cubicBezTo>
                <a:cubicBezTo>
                  <a:pt x="65" y="76"/>
                  <a:pt x="60" y="77"/>
                  <a:pt x="54" y="76"/>
                </a:cubicBezTo>
                <a:cubicBezTo>
                  <a:pt x="54" y="81"/>
                  <a:pt x="54" y="81"/>
                  <a:pt x="54" y="81"/>
                </a:cubicBezTo>
                <a:cubicBezTo>
                  <a:pt x="60" y="82"/>
                  <a:pt x="66" y="81"/>
                  <a:pt x="71" y="78"/>
                </a:cubicBezTo>
                <a:cubicBezTo>
                  <a:pt x="75" y="76"/>
                  <a:pt x="79" y="71"/>
                  <a:pt x="81" y="65"/>
                </a:cubicBezTo>
                <a:close/>
                <a:moveTo>
                  <a:pt x="72" y="63"/>
                </a:moveTo>
                <a:cubicBezTo>
                  <a:pt x="67" y="62"/>
                  <a:pt x="67" y="62"/>
                  <a:pt x="67" y="62"/>
                </a:cubicBezTo>
                <a:cubicBezTo>
                  <a:pt x="66" y="64"/>
                  <a:pt x="65" y="66"/>
                  <a:pt x="63" y="67"/>
                </a:cubicBezTo>
                <a:cubicBezTo>
                  <a:pt x="61" y="68"/>
                  <a:pt x="59" y="68"/>
                  <a:pt x="56" y="68"/>
                </a:cubicBezTo>
                <a:cubicBezTo>
                  <a:pt x="56" y="73"/>
                  <a:pt x="56" y="73"/>
                  <a:pt x="56" y="73"/>
                </a:cubicBezTo>
                <a:cubicBezTo>
                  <a:pt x="60" y="73"/>
                  <a:pt x="63" y="72"/>
                  <a:pt x="66" y="71"/>
                </a:cubicBezTo>
                <a:cubicBezTo>
                  <a:pt x="68" y="69"/>
                  <a:pt x="70" y="67"/>
                  <a:pt x="72" y="63"/>
                </a:cubicBezTo>
                <a:close/>
                <a:moveTo>
                  <a:pt x="27" y="45"/>
                </a:moveTo>
                <a:cubicBezTo>
                  <a:pt x="20" y="33"/>
                  <a:pt x="20" y="33"/>
                  <a:pt x="20" y="33"/>
                </a:cubicBezTo>
                <a:cubicBezTo>
                  <a:pt x="6" y="41"/>
                  <a:pt x="6" y="41"/>
                  <a:pt x="6" y="41"/>
                </a:cubicBezTo>
                <a:cubicBezTo>
                  <a:pt x="13" y="53"/>
                  <a:pt x="13" y="53"/>
                  <a:pt x="13" y="53"/>
                </a:cubicBezTo>
                <a:cubicBezTo>
                  <a:pt x="27" y="45"/>
                  <a:pt x="27" y="45"/>
                  <a:pt x="27" y="45"/>
                </a:cubicBezTo>
                <a:close/>
                <a:moveTo>
                  <a:pt x="74" y="18"/>
                </a:moveTo>
                <a:cubicBezTo>
                  <a:pt x="67" y="6"/>
                  <a:pt x="67" y="6"/>
                  <a:pt x="67" y="6"/>
                </a:cubicBezTo>
                <a:cubicBezTo>
                  <a:pt x="53" y="14"/>
                  <a:pt x="53" y="14"/>
                  <a:pt x="53" y="14"/>
                </a:cubicBezTo>
                <a:cubicBezTo>
                  <a:pt x="60" y="26"/>
                  <a:pt x="60" y="26"/>
                  <a:pt x="60" y="26"/>
                </a:cubicBezTo>
                <a:lnTo>
                  <a:pt x="74" y="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8" name="Freeform 367"/>
          <p:cNvSpPr>
            <a:spLocks noEditPoints="1"/>
          </p:cNvSpPr>
          <p:nvPr/>
        </p:nvSpPr>
        <p:spPr bwMode="auto">
          <a:xfrm>
            <a:off x="4862773" y="2514448"/>
            <a:ext cx="351416" cy="397252"/>
          </a:xfrm>
          <a:custGeom>
            <a:avLst/>
            <a:gdLst>
              <a:gd name="T0" fmla="*/ 42 w 68"/>
              <a:gd name="T1" fmla="*/ 22 h 77"/>
              <a:gd name="T2" fmla="*/ 47 w 68"/>
              <a:gd name="T3" fmla="*/ 47 h 77"/>
              <a:gd name="T4" fmla="*/ 58 w 68"/>
              <a:gd name="T5" fmla="*/ 77 h 77"/>
              <a:gd name="T6" fmla="*/ 16 w 68"/>
              <a:gd name="T7" fmla="*/ 77 h 77"/>
              <a:gd name="T8" fmla="*/ 13 w 68"/>
              <a:gd name="T9" fmla="*/ 72 h 77"/>
              <a:gd name="T10" fmla="*/ 29 w 68"/>
              <a:gd name="T11" fmla="*/ 28 h 77"/>
              <a:gd name="T12" fmla="*/ 34 w 68"/>
              <a:gd name="T13" fmla="*/ 14 h 77"/>
              <a:gd name="T14" fmla="*/ 36 w 68"/>
              <a:gd name="T15" fmla="*/ 37 h 77"/>
              <a:gd name="T16" fmla="*/ 32 w 68"/>
              <a:gd name="T17" fmla="*/ 41 h 77"/>
              <a:gd name="T18" fmla="*/ 37 w 68"/>
              <a:gd name="T19" fmla="*/ 41 h 77"/>
              <a:gd name="T20" fmla="*/ 40 w 68"/>
              <a:gd name="T21" fmla="*/ 47 h 77"/>
              <a:gd name="T22" fmla="*/ 41 w 68"/>
              <a:gd name="T23" fmla="*/ 52 h 77"/>
              <a:gd name="T24" fmla="*/ 44 w 68"/>
              <a:gd name="T25" fmla="*/ 60 h 77"/>
              <a:gd name="T26" fmla="*/ 46 w 68"/>
              <a:gd name="T27" fmla="*/ 64 h 77"/>
              <a:gd name="T28" fmla="*/ 48 w 68"/>
              <a:gd name="T29" fmla="*/ 70 h 77"/>
              <a:gd name="T30" fmla="*/ 24 w 68"/>
              <a:gd name="T31" fmla="*/ 70 h 77"/>
              <a:gd name="T32" fmla="*/ 24 w 68"/>
              <a:gd name="T33" fmla="*/ 63 h 77"/>
              <a:gd name="T34" fmla="*/ 24 w 68"/>
              <a:gd name="T35" fmla="*/ 70 h 77"/>
              <a:gd name="T36" fmla="*/ 36 w 68"/>
              <a:gd name="T37" fmla="*/ 51 h 77"/>
              <a:gd name="T38" fmla="*/ 26 w 68"/>
              <a:gd name="T39" fmla="*/ 57 h 77"/>
              <a:gd name="T40" fmla="*/ 55 w 68"/>
              <a:gd name="T41" fmla="*/ 4 h 77"/>
              <a:gd name="T42" fmla="*/ 54 w 68"/>
              <a:gd name="T43" fmla="*/ 40 h 77"/>
              <a:gd name="T44" fmla="*/ 68 w 68"/>
              <a:gd name="T45" fmla="*/ 22 h 77"/>
              <a:gd name="T46" fmla="*/ 9 w 68"/>
              <a:gd name="T47" fmla="*/ 44 h 77"/>
              <a:gd name="T48" fmla="*/ 7 w 68"/>
              <a:gd name="T49" fmla="*/ 22 h 77"/>
              <a:gd name="T50" fmla="*/ 9 w 68"/>
              <a:gd name="T51" fmla="*/ 0 h 77"/>
              <a:gd name="T52" fmla="*/ 9 w 68"/>
              <a:gd name="T53" fmla="*/ 44 h 77"/>
              <a:gd name="T54" fmla="*/ 45 w 68"/>
              <a:gd name="T55" fmla="*/ 12 h 77"/>
              <a:gd name="T56" fmla="*/ 45 w 68"/>
              <a:gd name="T57" fmla="*/ 32 h 77"/>
              <a:gd name="T58" fmla="*/ 56 w 68"/>
              <a:gd name="T59" fmla="*/ 22 h 77"/>
              <a:gd name="T60" fmla="*/ 19 w 68"/>
              <a:gd name="T61" fmla="*/ 36 h 77"/>
              <a:gd name="T62" fmla="*/ 20 w 68"/>
              <a:gd name="T63" fmla="*/ 22 h 77"/>
              <a:gd name="T64" fmla="*/ 18 w 68"/>
              <a:gd name="T65" fmla="*/ 8 h 77"/>
              <a:gd name="T66" fmla="*/ 19 w 68"/>
              <a:gd name="T67" fmla="*/ 3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77">
                <a:moveTo>
                  <a:pt x="34" y="14"/>
                </a:moveTo>
                <a:cubicBezTo>
                  <a:pt x="39" y="14"/>
                  <a:pt x="42" y="18"/>
                  <a:pt x="42" y="22"/>
                </a:cubicBezTo>
                <a:cubicBezTo>
                  <a:pt x="42" y="24"/>
                  <a:pt x="41" y="26"/>
                  <a:pt x="40" y="28"/>
                </a:cubicBezTo>
                <a:cubicBezTo>
                  <a:pt x="47" y="47"/>
                  <a:pt x="47" y="47"/>
                  <a:pt x="47" y="47"/>
                </a:cubicBezTo>
                <a:cubicBezTo>
                  <a:pt x="56" y="72"/>
                  <a:pt x="56" y="72"/>
                  <a:pt x="56" y="72"/>
                </a:cubicBezTo>
                <a:cubicBezTo>
                  <a:pt x="58" y="77"/>
                  <a:pt x="58" y="77"/>
                  <a:pt x="58" y="77"/>
                </a:cubicBezTo>
                <a:cubicBezTo>
                  <a:pt x="53" y="77"/>
                  <a:pt x="53" y="77"/>
                  <a:pt x="53" y="77"/>
                </a:cubicBezTo>
                <a:cubicBezTo>
                  <a:pt x="22" y="77"/>
                  <a:pt x="46" y="77"/>
                  <a:pt x="16" y="77"/>
                </a:cubicBezTo>
                <a:cubicBezTo>
                  <a:pt x="11" y="77"/>
                  <a:pt x="11" y="77"/>
                  <a:pt x="11" y="77"/>
                </a:cubicBezTo>
                <a:cubicBezTo>
                  <a:pt x="13" y="72"/>
                  <a:pt x="13" y="72"/>
                  <a:pt x="13" y="72"/>
                </a:cubicBezTo>
                <a:cubicBezTo>
                  <a:pt x="22" y="47"/>
                  <a:pt x="22" y="47"/>
                  <a:pt x="22" y="47"/>
                </a:cubicBezTo>
                <a:cubicBezTo>
                  <a:pt x="29" y="28"/>
                  <a:pt x="29" y="28"/>
                  <a:pt x="29" y="28"/>
                </a:cubicBezTo>
                <a:cubicBezTo>
                  <a:pt x="27" y="26"/>
                  <a:pt x="26" y="24"/>
                  <a:pt x="26" y="22"/>
                </a:cubicBezTo>
                <a:cubicBezTo>
                  <a:pt x="26" y="18"/>
                  <a:pt x="30" y="14"/>
                  <a:pt x="34" y="14"/>
                </a:cubicBezTo>
                <a:close/>
                <a:moveTo>
                  <a:pt x="36" y="37"/>
                </a:moveTo>
                <a:cubicBezTo>
                  <a:pt x="36" y="37"/>
                  <a:pt x="36" y="37"/>
                  <a:pt x="36" y="37"/>
                </a:cubicBezTo>
                <a:cubicBezTo>
                  <a:pt x="35" y="33"/>
                  <a:pt x="35" y="33"/>
                  <a:pt x="35" y="33"/>
                </a:cubicBezTo>
                <a:cubicBezTo>
                  <a:pt x="32" y="41"/>
                  <a:pt x="32" y="41"/>
                  <a:pt x="32" y="41"/>
                </a:cubicBezTo>
                <a:cubicBezTo>
                  <a:pt x="36" y="37"/>
                  <a:pt x="36" y="37"/>
                  <a:pt x="36" y="37"/>
                </a:cubicBezTo>
                <a:close/>
                <a:moveTo>
                  <a:pt x="37" y="41"/>
                </a:moveTo>
                <a:cubicBezTo>
                  <a:pt x="30" y="47"/>
                  <a:pt x="30" y="47"/>
                  <a:pt x="30" y="47"/>
                </a:cubicBezTo>
                <a:cubicBezTo>
                  <a:pt x="40" y="47"/>
                  <a:pt x="40" y="47"/>
                  <a:pt x="40" y="47"/>
                </a:cubicBezTo>
                <a:cubicBezTo>
                  <a:pt x="37" y="41"/>
                  <a:pt x="37" y="41"/>
                  <a:pt x="37" y="41"/>
                </a:cubicBezTo>
                <a:close/>
                <a:moveTo>
                  <a:pt x="41" y="52"/>
                </a:moveTo>
                <a:cubicBezTo>
                  <a:pt x="29" y="60"/>
                  <a:pt x="29" y="60"/>
                  <a:pt x="29" y="60"/>
                </a:cubicBezTo>
                <a:cubicBezTo>
                  <a:pt x="44" y="60"/>
                  <a:pt x="44" y="60"/>
                  <a:pt x="44" y="60"/>
                </a:cubicBezTo>
                <a:cubicBezTo>
                  <a:pt x="41" y="52"/>
                  <a:pt x="41" y="52"/>
                  <a:pt x="41" y="52"/>
                </a:cubicBezTo>
                <a:close/>
                <a:moveTo>
                  <a:pt x="46" y="64"/>
                </a:moveTo>
                <a:cubicBezTo>
                  <a:pt x="33" y="70"/>
                  <a:pt x="33" y="70"/>
                  <a:pt x="33" y="70"/>
                </a:cubicBezTo>
                <a:cubicBezTo>
                  <a:pt x="48" y="70"/>
                  <a:pt x="48" y="70"/>
                  <a:pt x="48" y="70"/>
                </a:cubicBezTo>
                <a:cubicBezTo>
                  <a:pt x="46" y="64"/>
                  <a:pt x="46" y="64"/>
                  <a:pt x="46" y="64"/>
                </a:cubicBezTo>
                <a:close/>
                <a:moveTo>
                  <a:pt x="24" y="70"/>
                </a:moveTo>
                <a:cubicBezTo>
                  <a:pt x="38" y="63"/>
                  <a:pt x="38" y="63"/>
                  <a:pt x="38" y="63"/>
                </a:cubicBezTo>
                <a:cubicBezTo>
                  <a:pt x="24" y="63"/>
                  <a:pt x="24" y="63"/>
                  <a:pt x="24" y="63"/>
                </a:cubicBezTo>
                <a:cubicBezTo>
                  <a:pt x="21" y="70"/>
                  <a:pt x="21" y="70"/>
                  <a:pt x="21" y="70"/>
                </a:cubicBezTo>
                <a:cubicBezTo>
                  <a:pt x="24" y="70"/>
                  <a:pt x="24" y="70"/>
                  <a:pt x="24" y="70"/>
                </a:cubicBezTo>
                <a:close/>
                <a:moveTo>
                  <a:pt x="26" y="57"/>
                </a:moveTo>
                <a:cubicBezTo>
                  <a:pt x="36" y="51"/>
                  <a:pt x="36" y="51"/>
                  <a:pt x="36" y="51"/>
                </a:cubicBezTo>
                <a:cubicBezTo>
                  <a:pt x="28" y="51"/>
                  <a:pt x="28" y="51"/>
                  <a:pt x="28" y="51"/>
                </a:cubicBezTo>
                <a:cubicBezTo>
                  <a:pt x="26" y="57"/>
                  <a:pt x="26" y="57"/>
                  <a:pt x="26" y="57"/>
                </a:cubicBezTo>
                <a:close/>
                <a:moveTo>
                  <a:pt x="60" y="0"/>
                </a:moveTo>
                <a:cubicBezTo>
                  <a:pt x="55" y="4"/>
                  <a:pt x="55" y="4"/>
                  <a:pt x="55" y="4"/>
                </a:cubicBezTo>
                <a:cubicBezTo>
                  <a:pt x="59" y="9"/>
                  <a:pt x="61" y="15"/>
                  <a:pt x="61" y="22"/>
                </a:cubicBezTo>
                <a:cubicBezTo>
                  <a:pt x="61" y="29"/>
                  <a:pt x="59" y="35"/>
                  <a:pt x="54" y="40"/>
                </a:cubicBezTo>
                <a:cubicBezTo>
                  <a:pt x="60" y="44"/>
                  <a:pt x="60" y="44"/>
                  <a:pt x="60" y="44"/>
                </a:cubicBezTo>
                <a:cubicBezTo>
                  <a:pt x="65" y="38"/>
                  <a:pt x="68" y="31"/>
                  <a:pt x="68" y="22"/>
                </a:cubicBezTo>
                <a:cubicBezTo>
                  <a:pt x="68" y="13"/>
                  <a:pt x="65" y="6"/>
                  <a:pt x="60" y="0"/>
                </a:cubicBezTo>
                <a:close/>
                <a:moveTo>
                  <a:pt x="9" y="44"/>
                </a:moveTo>
                <a:cubicBezTo>
                  <a:pt x="14" y="40"/>
                  <a:pt x="14" y="40"/>
                  <a:pt x="14" y="40"/>
                </a:cubicBezTo>
                <a:cubicBezTo>
                  <a:pt x="10" y="35"/>
                  <a:pt x="7" y="29"/>
                  <a:pt x="7" y="22"/>
                </a:cubicBezTo>
                <a:cubicBezTo>
                  <a:pt x="7" y="15"/>
                  <a:pt x="10" y="9"/>
                  <a:pt x="14" y="4"/>
                </a:cubicBezTo>
                <a:cubicBezTo>
                  <a:pt x="9" y="0"/>
                  <a:pt x="9" y="0"/>
                  <a:pt x="9" y="0"/>
                </a:cubicBezTo>
                <a:cubicBezTo>
                  <a:pt x="3" y="6"/>
                  <a:pt x="0" y="14"/>
                  <a:pt x="0" y="22"/>
                </a:cubicBezTo>
                <a:cubicBezTo>
                  <a:pt x="0" y="31"/>
                  <a:pt x="4" y="38"/>
                  <a:pt x="9" y="44"/>
                </a:cubicBezTo>
                <a:close/>
                <a:moveTo>
                  <a:pt x="50" y="8"/>
                </a:moveTo>
                <a:cubicBezTo>
                  <a:pt x="45" y="12"/>
                  <a:pt x="45" y="12"/>
                  <a:pt x="45" y="12"/>
                </a:cubicBezTo>
                <a:cubicBezTo>
                  <a:pt x="47" y="15"/>
                  <a:pt x="49" y="18"/>
                  <a:pt x="49" y="22"/>
                </a:cubicBezTo>
                <a:cubicBezTo>
                  <a:pt x="49" y="26"/>
                  <a:pt x="47" y="29"/>
                  <a:pt x="45" y="32"/>
                </a:cubicBezTo>
                <a:cubicBezTo>
                  <a:pt x="50" y="36"/>
                  <a:pt x="50" y="36"/>
                  <a:pt x="50" y="36"/>
                </a:cubicBezTo>
                <a:cubicBezTo>
                  <a:pt x="54" y="32"/>
                  <a:pt x="56" y="27"/>
                  <a:pt x="56" y="22"/>
                </a:cubicBezTo>
                <a:cubicBezTo>
                  <a:pt x="56" y="17"/>
                  <a:pt x="54" y="12"/>
                  <a:pt x="50" y="8"/>
                </a:cubicBezTo>
                <a:close/>
                <a:moveTo>
                  <a:pt x="19" y="36"/>
                </a:moveTo>
                <a:cubicBezTo>
                  <a:pt x="24" y="32"/>
                  <a:pt x="24" y="32"/>
                  <a:pt x="24" y="32"/>
                </a:cubicBezTo>
                <a:cubicBezTo>
                  <a:pt x="21" y="29"/>
                  <a:pt x="20" y="26"/>
                  <a:pt x="20" y="22"/>
                </a:cubicBezTo>
                <a:cubicBezTo>
                  <a:pt x="20" y="18"/>
                  <a:pt x="21" y="15"/>
                  <a:pt x="24" y="12"/>
                </a:cubicBezTo>
                <a:cubicBezTo>
                  <a:pt x="18" y="8"/>
                  <a:pt x="18" y="8"/>
                  <a:pt x="18" y="8"/>
                </a:cubicBezTo>
                <a:cubicBezTo>
                  <a:pt x="15" y="12"/>
                  <a:pt x="13" y="17"/>
                  <a:pt x="13" y="22"/>
                </a:cubicBezTo>
                <a:cubicBezTo>
                  <a:pt x="13" y="27"/>
                  <a:pt x="15" y="32"/>
                  <a:pt x="19" y="3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9" name="Freeform 368"/>
          <p:cNvSpPr>
            <a:spLocks noEditPoints="1"/>
          </p:cNvSpPr>
          <p:nvPr/>
        </p:nvSpPr>
        <p:spPr bwMode="auto">
          <a:xfrm>
            <a:off x="5580882" y="1091327"/>
            <a:ext cx="386339" cy="412531"/>
          </a:xfrm>
          <a:custGeom>
            <a:avLst/>
            <a:gdLst>
              <a:gd name="T0" fmla="*/ 9 w 75"/>
              <a:gd name="T1" fmla="*/ 14 h 80"/>
              <a:gd name="T2" fmla="*/ 29 w 75"/>
              <a:gd name="T3" fmla="*/ 3 h 80"/>
              <a:gd name="T4" fmla="*/ 42 w 75"/>
              <a:gd name="T5" fmla="*/ 1 h 80"/>
              <a:gd name="T6" fmla="*/ 52 w 75"/>
              <a:gd name="T7" fmla="*/ 9 h 80"/>
              <a:gd name="T8" fmla="*/ 52 w 75"/>
              <a:gd name="T9" fmla="*/ 9 h 80"/>
              <a:gd name="T10" fmla="*/ 54 w 75"/>
              <a:gd name="T11" fmla="*/ 23 h 80"/>
              <a:gd name="T12" fmla="*/ 46 w 75"/>
              <a:gd name="T13" fmla="*/ 33 h 80"/>
              <a:gd name="T14" fmla="*/ 41 w 75"/>
              <a:gd name="T15" fmla="*/ 37 h 80"/>
              <a:gd name="T16" fmla="*/ 63 w 75"/>
              <a:gd name="T17" fmla="*/ 75 h 80"/>
              <a:gd name="T18" fmla="*/ 54 w 75"/>
              <a:gd name="T19" fmla="*/ 80 h 80"/>
              <a:gd name="T20" fmla="*/ 32 w 75"/>
              <a:gd name="T21" fmla="*/ 42 h 80"/>
              <a:gd name="T22" fmla="*/ 27 w 75"/>
              <a:gd name="T23" fmla="*/ 44 h 80"/>
              <a:gd name="T24" fmla="*/ 14 w 75"/>
              <a:gd name="T25" fmla="*/ 46 h 80"/>
              <a:gd name="T26" fmla="*/ 3 w 75"/>
              <a:gd name="T27" fmla="*/ 38 h 80"/>
              <a:gd name="T28" fmla="*/ 3 w 75"/>
              <a:gd name="T29" fmla="*/ 38 h 80"/>
              <a:gd name="T30" fmla="*/ 1 w 75"/>
              <a:gd name="T31" fmla="*/ 25 h 80"/>
              <a:gd name="T32" fmla="*/ 9 w 75"/>
              <a:gd name="T33" fmla="*/ 14 h 80"/>
              <a:gd name="T34" fmla="*/ 65 w 75"/>
              <a:gd name="T35" fmla="*/ 56 h 80"/>
              <a:gd name="T36" fmla="*/ 64 w 75"/>
              <a:gd name="T37" fmla="*/ 53 h 80"/>
              <a:gd name="T38" fmla="*/ 67 w 75"/>
              <a:gd name="T39" fmla="*/ 51 h 80"/>
              <a:gd name="T40" fmla="*/ 65 w 75"/>
              <a:gd name="T41" fmla="*/ 47 h 80"/>
              <a:gd name="T42" fmla="*/ 62 w 75"/>
              <a:gd name="T43" fmla="*/ 50 h 80"/>
              <a:gd name="T44" fmla="*/ 54 w 75"/>
              <a:gd name="T45" fmla="*/ 54 h 80"/>
              <a:gd name="T46" fmla="*/ 56 w 75"/>
              <a:gd name="T47" fmla="*/ 58 h 80"/>
              <a:gd name="T48" fmla="*/ 63 w 75"/>
              <a:gd name="T49" fmla="*/ 71 h 80"/>
              <a:gd name="T50" fmla="*/ 75 w 75"/>
              <a:gd name="T51" fmla="*/ 64 h 80"/>
              <a:gd name="T52" fmla="*/ 73 w 75"/>
              <a:gd name="T53" fmla="*/ 61 h 80"/>
              <a:gd name="T54" fmla="*/ 69 w 75"/>
              <a:gd name="T55" fmla="*/ 63 h 80"/>
              <a:gd name="T56" fmla="*/ 67 w 75"/>
              <a:gd name="T57" fmla="*/ 59 h 80"/>
              <a:gd name="T58" fmla="*/ 71 w 75"/>
              <a:gd name="T59" fmla="*/ 57 h 80"/>
              <a:gd name="T60" fmla="*/ 69 w 75"/>
              <a:gd name="T61" fmla="*/ 53 h 80"/>
              <a:gd name="T62" fmla="*/ 65 w 75"/>
              <a:gd name="T63" fmla="*/ 56 h 80"/>
              <a:gd name="T64" fmla="*/ 33 w 75"/>
              <a:gd name="T65" fmla="*/ 11 h 80"/>
              <a:gd name="T66" fmla="*/ 14 w 75"/>
              <a:gd name="T67" fmla="*/ 22 h 80"/>
              <a:gd name="T68" fmla="*/ 10 w 75"/>
              <a:gd name="T69" fmla="*/ 27 h 80"/>
              <a:gd name="T70" fmla="*/ 11 w 75"/>
              <a:gd name="T71" fmla="*/ 34 h 80"/>
              <a:gd name="T72" fmla="*/ 11 w 75"/>
              <a:gd name="T73" fmla="*/ 34 h 80"/>
              <a:gd name="T74" fmla="*/ 16 w 75"/>
              <a:gd name="T75" fmla="*/ 37 h 80"/>
              <a:gd name="T76" fmla="*/ 22 w 75"/>
              <a:gd name="T77" fmla="*/ 37 h 80"/>
              <a:gd name="T78" fmla="*/ 42 w 75"/>
              <a:gd name="T79" fmla="*/ 26 h 80"/>
              <a:gd name="T80" fmla="*/ 45 w 75"/>
              <a:gd name="T81" fmla="*/ 20 h 80"/>
              <a:gd name="T82" fmla="*/ 45 w 75"/>
              <a:gd name="T83" fmla="*/ 14 h 80"/>
              <a:gd name="T84" fmla="*/ 45 w 75"/>
              <a:gd name="T85" fmla="*/ 14 h 80"/>
              <a:gd name="T86" fmla="*/ 40 w 75"/>
              <a:gd name="T87" fmla="*/ 10 h 80"/>
              <a:gd name="T88" fmla="*/ 33 w 75"/>
              <a:gd name="T89" fmla="*/ 1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80">
                <a:moveTo>
                  <a:pt x="9" y="14"/>
                </a:moveTo>
                <a:cubicBezTo>
                  <a:pt x="29" y="3"/>
                  <a:pt x="29" y="3"/>
                  <a:pt x="29" y="3"/>
                </a:cubicBezTo>
                <a:cubicBezTo>
                  <a:pt x="33" y="1"/>
                  <a:pt x="38" y="0"/>
                  <a:pt x="42" y="1"/>
                </a:cubicBezTo>
                <a:cubicBezTo>
                  <a:pt x="46" y="3"/>
                  <a:pt x="50" y="5"/>
                  <a:pt x="52" y="9"/>
                </a:cubicBezTo>
                <a:cubicBezTo>
                  <a:pt x="52" y="9"/>
                  <a:pt x="52" y="9"/>
                  <a:pt x="52" y="9"/>
                </a:cubicBezTo>
                <a:cubicBezTo>
                  <a:pt x="55" y="14"/>
                  <a:pt x="55" y="18"/>
                  <a:pt x="54" y="23"/>
                </a:cubicBezTo>
                <a:cubicBezTo>
                  <a:pt x="53" y="27"/>
                  <a:pt x="50" y="31"/>
                  <a:pt x="46" y="33"/>
                </a:cubicBezTo>
                <a:cubicBezTo>
                  <a:pt x="41" y="37"/>
                  <a:pt x="41" y="37"/>
                  <a:pt x="41" y="37"/>
                </a:cubicBezTo>
                <a:cubicBezTo>
                  <a:pt x="63" y="75"/>
                  <a:pt x="63" y="75"/>
                  <a:pt x="63" y="75"/>
                </a:cubicBezTo>
                <a:cubicBezTo>
                  <a:pt x="54" y="80"/>
                  <a:pt x="54" y="80"/>
                  <a:pt x="54" y="80"/>
                </a:cubicBezTo>
                <a:cubicBezTo>
                  <a:pt x="32" y="42"/>
                  <a:pt x="32" y="42"/>
                  <a:pt x="32" y="42"/>
                </a:cubicBezTo>
                <a:cubicBezTo>
                  <a:pt x="27" y="44"/>
                  <a:pt x="27" y="44"/>
                  <a:pt x="27" y="44"/>
                </a:cubicBezTo>
                <a:cubicBezTo>
                  <a:pt x="23" y="47"/>
                  <a:pt x="18" y="47"/>
                  <a:pt x="14" y="46"/>
                </a:cubicBezTo>
                <a:cubicBezTo>
                  <a:pt x="9" y="45"/>
                  <a:pt x="5" y="42"/>
                  <a:pt x="3" y="38"/>
                </a:cubicBezTo>
                <a:cubicBezTo>
                  <a:pt x="3" y="38"/>
                  <a:pt x="3" y="38"/>
                  <a:pt x="3" y="38"/>
                </a:cubicBezTo>
                <a:cubicBezTo>
                  <a:pt x="1" y="34"/>
                  <a:pt x="0" y="29"/>
                  <a:pt x="1" y="25"/>
                </a:cubicBezTo>
                <a:cubicBezTo>
                  <a:pt x="2" y="21"/>
                  <a:pt x="5" y="17"/>
                  <a:pt x="9" y="14"/>
                </a:cubicBezTo>
                <a:close/>
                <a:moveTo>
                  <a:pt x="65" y="56"/>
                </a:moveTo>
                <a:cubicBezTo>
                  <a:pt x="64" y="53"/>
                  <a:pt x="64" y="53"/>
                  <a:pt x="64" y="53"/>
                </a:cubicBezTo>
                <a:cubicBezTo>
                  <a:pt x="67" y="51"/>
                  <a:pt x="67" y="51"/>
                  <a:pt x="67" y="51"/>
                </a:cubicBezTo>
                <a:cubicBezTo>
                  <a:pt x="65" y="47"/>
                  <a:pt x="65" y="47"/>
                  <a:pt x="65" y="47"/>
                </a:cubicBezTo>
                <a:cubicBezTo>
                  <a:pt x="62" y="50"/>
                  <a:pt x="62" y="50"/>
                  <a:pt x="62" y="50"/>
                </a:cubicBezTo>
                <a:cubicBezTo>
                  <a:pt x="54" y="54"/>
                  <a:pt x="54" y="54"/>
                  <a:pt x="54" y="54"/>
                </a:cubicBezTo>
                <a:cubicBezTo>
                  <a:pt x="56" y="58"/>
                  <a:pt x="56" y="58"/>
                  <a:pt x="56" y="58"/>
                </a:cubicBezTo>
                <a:cubicBezTo>
                  <a:pt x="63" y="71"/>
                  <a:pt x="63" y="71"/>
                  <a:pt x="63" y="71"/>
                </a:cubicBezTo>
                <a:cubicBezTo>
                  <a:pt x="75" y="64"/>
                  <a:pt x="75" y="64"/>
                  <a:pt x="75" y="64"/>
                </a:cubicBezTo>
                <a:cubicBezTo>
                  <a:pt x="73" y="61"/>
                  <a:pt x="73" y="61"/>
                  <a:pt x="73" y="61"/>
                </a:cubicBezTo>
                <a:cubicBezTo>
                  <a:pt x="69" y="63"/>
                  <a:pt x="69" y="63"/>
                  <a:pt x="69" y="63"/>
                </a:cubicBezTo>
                <a:cubicBezTo>
                  <a:pt x="67" y="59"/>
                  <a:pt x="67" y="59"/>
                  <a:pt x="67" y="59"/>
                </a:cubicBezTo>
                <a:cubicBezTo>
                  <a:pt x="71" y="57"/>
                  <a:pt x="71" y="57"/>
                  <a:pt x="71" y="57"/>
                </a:cubicBezTo>
                <a:cubicBezTo>
                  <a:pt x="69" y="53"/>
                  <a:pt x="69" y="53"/>
                  <a:pt x="69" y="53"/>
                </a:cubicBezTo>
                <a:cubicBezTo>
                  <a:pt x="65" y="56"/>
                  <a:pt x="65" y="56"/>
                  <a:pt x="65" y="56"/>
                </a:cubicBezTo>
                <a:close/>
                <a:moveTo>
                  <a:pt x="33" y="11"/>
                </a:moveTo>
                <a:cubicBezTo>
                  <a:pt x="14" y="22"/>
                  <a:pt x="14" y="22"/>
                  <a:pt x="14" y="22"/>
                </a:cubicBezTo>
                <a:cubicBezTo>
                  <a:pt x="12" y="23"/>
                  <a:pt x="10" y="25"/>
                  <a:pt x="10" y="27"/>
                </a:cubicBezTo>
                <a:cubicBezTo>
                  <a:pt x="9" y="29"/>
                  <a:pt x="10" y="32"/>
                  <a:pt x="11" y="34"/>
                </a:cubicBezTo>
                <a:cubicBezTo>
                  <a:pt x="11" y="34"/>
                  <a:pt x="11" y="34"/>
                  <a:pt x="11" y="34"/>
                </a:cubicBezTo>
                <a:cubicBezTo>
                  <a:pt x="12" y="36"/>
                  <a:pt x="14" y="37"/>
                  <a:pt x="16" y="37"/>
                </a:cubicBezTo>
                <a:cubicBezTo>
                  <a:pt x="18" y="38"/>
                  <a:pt x="20" y="38"/>
                  <a:pt x="22" y="37"/>
                </a:cubicBezTo>
                <a:cubicBezTo>
                  <a:pt x="42" y="26"/>
                  <a:pt x="42" y="26"/>
                  <a:pt x="42" y="26"/>
                </a:cubicBezTo>
                <a:cubicBezTo>
                  <a:pt x="44" y="24"/>
                  <a:pt x="45" y="22"/>
                  <a:pt x="45" y="20"/>
                </a:cubicBezTo>
                <a:cubicBezTo>
                  <a:pt x="46" y="18"/>
                  <a:pt x="46" y="16"/>
                  <a:pt x="45" y="14"/>
                </a:cubicBezTo>
                <a:cubicBezTo>
                  <a:pt x="45" y="14"/>
                  <a:pt x="45" y="14"/>
                  <a:pt x="45" y="14"/>
                </a:cubicBezTo>
                <a:cubicBezTo>
                  <a:pt x="43" y="12"/>
                  <a:pt x="42" y="11"/>
                  <a:pt x="40" y="10"/>
                </a:cubicBezTo>
                <a:cubicBezTo>
                  <a:pt x="37" y="10"/>
                  <a:pt x="35" y="10"/>
                  <a:pt x="33" y="1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0" name="Freeform 369"/>
          <p:cNvSpPr>
            <a:spLocks noEditPoints="1"/>
          </p:cNvSpPr>
          <p:nvPr/>
        </p:nvSpPr>
        <p:spPr bwMode="auto">
          <a:xfrm>
            <a:off x="591225" y="1065135"/>
            <a:ext cx="233550" cy="434358"/>
          </a:xfrm>
          <a:custGeom>
            <a:avLst/>
            <a:gdLst>
              <a:gd name="T0" fmla="*/ 43 w 45"/>
              <a:gd name="T1" fmla="*/ 56 h 84"/>
              <a:gd name="T2" fmla="*/ 39 w 45"/>
              <a:gd name="T3" fmla="*/ 84 h 84"/>
              <a:gd name="T4" fmla="*/ 10 w 45"/>
              <a:gd name="T5" fmla="*/ 84 h 84"/>
              <a:gd name="T6" fmla="*/ 6 w 45"/>
              <a:gd name="T7" fmla="*/ 56 h 84"/>
              <a:gd name="T8" fmla="*/ 3 w 45"/>
              <a:gd name="T9" fmla="*/ 56 h 84"/>
              <a:gd name="T10" fmla="*/ 3 w 45"/>
              <a:gd name="T11" fmla="*/ 50 h 84"/>
              <a:gd name="T12" fmla="*/ 23 w 45"/>
              <a:gd name="T13" fmla="*/ 50 h 84"/>
              <a:gd name="T14" fmla="*/ 23 w 45"/>
              <a:gd name="T15" fmla="*/ 47 h 84"/>
              <a:gd name="T16" fmla="*/ 5 w 45"/>
              <a:gd name="T17" fmla="*/ 32 h 84"/>
              <a:gd name="T18" fmla="*/ 22 w 45"/>
              <a:gd name="T19" fmla="*/ 37 h 84"/>
              <a:gd name="T20" fmla="*/ 19 w 45"/>
              <a:gd name="T21" fmla="*/ 28 h 84"/>
              <a:gd name="T22" fmla="*/ 18 w 45"/>
              <a:gd name="T23" fmla="*/ 28 h 84"/>
              <a:gd name="T24" fmla="*/ 14 w 45"/>
              <a:gd name="T25" fmla="*/ 27 h 84"/>
              <a:gd name="T26" fmla="*/ 10 w 45"/>
              <a:gd name="T27" fmla="*/ 28 h 84"/>
              <a:gd name="T28" fmla="*/ 8 w 45"/>
              <a:gd name="T29" fmla="*/ 26 h 84"/>
              <a:gd name="T30" fmla="*/ 4 w 45"/>
              <a:gd name="T31" fmla="*/ 25 h 84"/>
              <a:gd name="T32" fmla="*/ 3 w 45"/>
              <a:gd name="T33" fmla="*/ 21 h 84"/>
              <a:gd name="T34" fmla="*/ 0 w 45"/>
              <a:gd name="T35" fmla="*/ 18 h 84"/>
              <a:gd name="T36" fmla="*/ 1 w 45"/>
              <a:gd name="T37" fmla="*/ 14 h 84"/>
              <a:gd name="T38" fmla="*/ 0 w 45"/>
              <a:gd name="T39" fmla="*/ 10 h 84"/>
              <a:gd name="T40" fmla="*/ 3 w 45"/>
              <a:gd name="T41" fmla="*/ 8 h 84"/>
              <a:gd name="T42" fmla="*/ 4 w 45"/>
              <a:gd name="T43" fmla="*/ 4 h 84"/>
              <a:gd name="T44" fmla="*/ 8 w 45"/>
              <a:gd name="T45" fmla="*/ 3 h 84"/>
              <a:gd name="T46" fmla="*/ 10 w 45"/>
              <a:gd name="T47" fmla="*/ 0 h 84"/>
              <a:gd name="T48" fmla="*/ 14 w 45"/>
              <a:gd name="T49" fmla="*/ 1 h 84"/>
              <a:gd name="T50" fmla="*/ 18 w 45"/>
              <a:gd name="T51" fmla="*/ 0 h 84"/>
              <a:gd name="T52" fmla="*/ 21 w 45"/>
              <a:gd name="T53" fmla="*/ 3 h 84"/>
              <a:gd name="T54" fmla="*/ 24 w 45"/>
              <a:gd name="T55" fmla="*/ 4 h 84"/>
              <a:gd name="T56" fmla="*/ 25 w 45"/>
              <a:gd name="T57" fmla="*/ 8 h 84"/>
              <a:gd name="T58" fmla="*/ 28 w 45"/>
              <a:gd name="T59" fmla="*/ 10 h 84"/>
              <a:gd name="T60" fmla="*/ 27 w 45"/>
              <a:gd name="T61" fmla="*/ 14 h 84"/>
              <a:gd name="T62" fmla="*/ 28 w 45"/>
              <a:gd name="T63" fmla="*/ 18 h 84"/>
              <a:gd name="T64" fmla="*/ 25 w 45"/>
              <a:gd name="T65" fmla="*/ 21 h 84"/>
              <a:gd name="T66" fmla="*/ 24 w 45"/>
              <a:gd name="T67" fmla="*/ 25 h 84"/>
              <a:gd name="T68" fmla="*/ 22 w 45"/>
              <a:gd name="T69" fmla="*/ 26 h 84"/>
              <a:gd name="T70" fmla="*/ 25 w 45"/>
              <a:gd name="T71" fmla="*/ 34 h 84"/>
              <a:gd name="T72" fmla="*/ 44 w 45"/>
              <a:gd name="T73" fmla="*/ 25 h 84"/>
              <a:gd name="T74" fmla="*/ 26 w 45"/>
              <a:gd name="T75" fmla="*/ 40 h 84"/>
              <a:gd name="T76" fmla="*/ 27 w 45"/>
              <a:gd name="T77" fmla="*/ 50 h 84"/>
              <a:gd name="T78" fmla="*/ 45 w 45"/>
              <a:gd name="T79" fmla="*/ 50 h 84"/>
              <a:gd name="T80" fmla="*/ 45 w 45"/>
              <a:gd name="T81" fmla="*/ 56 h 84"/>
              <a:gd name="T82" fmla="*/ 43 w 45"/>
              <a:gd name="T83" fmla="*/ 56 h 84"/>
              <a:gd name="T84" fmla="*/ 14 w 45"/>
              <a:gd name="T85" fmla="*/ 9 h 84"/>
              <a:gd name="T86" fmla="*/ 9 w 45"/>
              <a:gd name="T87" fmla="*/ 14 h 84"/>
              <a:gd name="T88" fmla="*/ 14 w 45"/>
              <a:gd name="T89" fmla="*/ 20 h 84"/>
              <a:gd name="T90" fmla="*/ 19 w 45"/>
              <a:gd name="T91" fmla="*/ 14 h 84"/>
              <a:gd name="T92" fmla="*/ 14 w 45"/>
              <a:gd name="T93" fmla="*/ 9 h 84"/>
              <a:gd name="T94" fmla="*/ 12 w 45"/>
              <a:gd name="T95" fmla="*/ 56 h 84"/>
              <a:gd name="T96" fmla="*/ 15 w 45"/>
              <a:gd name="T97" fmla="*/ 79 h 84"/>
              <a:gd name="T98" fmla="*/ 22 w 45"/>
              <a:gd name="T99" fmla="*/ 79 h 84"/>
              <a:gd name="T100" fmla="*/ 19 w 45"/>
              <a:gd name="T101" fmla="*/ 56 h 84"/>
              <a:gd name="T102" fmla="*/ 12 w 45"/>
              <a:gd name="T103"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 h="84">
                <a:moveTo>
                  <a:pt x="43" y="56"/>
                </a:moveTo>
                <a:cubicBezTo>
                  <a:pt x="39" y="84"/>
                  <a:pt x="39" y="84"/>
                  <a:pt x="39" y="84"/>
                </a:cubicBezTo>
                <a:cubicBezTo>
                  <a:pt x="10" y="84"/>
                  <a:pt x="10" y="84"/>
                  <a:pt x="10" y="84"/>
                </a:cubicBezTo>
                <a:cubicBezTo>
                  <a:pt x="6" y="56"/>
                  <a:pt x="6" y="56"/>
                  <a:pt x="6" y="56"/>
                </a:cubicBezTo>
                <a:cubicBezTo>
                  <a:pt x="3" y="56"/>
                  <a:pt x="3" y="56"/>
                  <a:pt x="3" y="56"/>
                </a:cubicBezTo>
                <a:cubicBezTo>
                  <a:pt x="3" y="50"/>
                  <a:pt x="3" y="50"/>
                  <a:pt x="3" y="50"/>
                </a:cubicBezTo>
                <a:cubicBezTo>
                  <a:pt x="23" y="50"/>
                  <a:pt x="23" y="50"/>
                  <a:pt x="23" y="50"/>
                </a:cubicBezTo>
                <a:cubicBezTo>
                  <a:pt x="23" y="49"/>
                  <a:pt x="23" y="48"/>
                  <a:pt x="23" y="47"/>
                </a:cubicBezTo>
                <a:cubicBezTo>
                  <a:pt x="13" y="45"/>
                  <a:pt x="7" y="43"/>
                  <a:pt x="5" y="32"/>
                </a:cubicBezTo>
                <a:cubicBezTo>
                  <a:pt x="12" y="30"/>
                  <a:pt x="19" y="32"/>
                  <a:pt x="22" y="37"/>
                </a:cubicBezTo>
                <a:cubicBezTo>
                  <a:pt x="21" y="34"/>
                  <a:pt x="20" y="31"/>
                  <a:pt x="19" y="28"/>
                </a:cubicBezTo>
                <a:cubicBezTo>
                  <a:pt x="19" y="28"/>
                  <a:pt x="18" y="28"/>
                  <a:pt x="18" y="28"/>
                </a:cubicBezTo>
                <a:cubicBezTo>
                  <a:pt x="17" y="29"/>
                  <a:pt x="15" y="28"/>
                  <a:pt x="14" y="27"/>
                </a:cubicBezTo>
                <a:cubicBezTo>
                  <a:pt x="13" y="28"/>
                  <a:pt x="12" y="29"/>
                  <a:pt x="10" y="28"/>
                </a:cubicBezTo>
                <a:cubicBezTo>
                  <a:pt x="9" y="28"/>
                  <a:pt x="8" y="27"/>
                  <a:pt x="8" y="26"/>
                </a:cubicBezTo>
                <a:cubicBezTo>
                  <a:pt x="6" y="26"/>
                  <a:pt x="5" y="26"/>
                  <a:pt x="4" y="25"/>
                </a:cubicBezTo>
                <a:cubicBezTo>
                  <a:pt x="3" y="24"/>
                  <a:pt x="3" y="22"/>
                  <a:pt x="3" y="21"/>
                </a:cubicBezTo>
                <a:cubicBezTo>
                  <a:pt x="1" y="20"/>
                  <a:pt x="0" y="19"/>
                  <a:pt x="0" y="18"/>
                </a:cubicBezTo>
                <a:cubicBezTo>
                  <a:pt x="0" y="17"/>
                  <a:pt x="0" y="15"/>
                  <a:pt x="1" y="14"/>
                </a:cubicBezTo>
                <a:cubicBezTo>
                  <a:pt x="0" y="13"/>
                  <a:pt x="0" y="12"/>
                  <a:pt x="0" y="10"/>
                </a:cubicBezTo>
                <a:cubicBezTo>
                  <a:pt x="0" y="9"/>
                  <a:pt x="1" y="8"/>
                  <a:pt x="3" y="8"/>
                </a:cubicBezTo>
                <a:cubicBezTo>
                  <a:pt x="3" y="6"/>
                  <a:pt x="3" y="5"/>
                  <a:pt x="4" y="4"/>
                </a:cubicBezTo>
                <a:cubicBezTo>
                  <a:pt x="5" y="3"/>
                  <a:pt x="6" y="3"/>
                  <a:pt x="8" y="3"/>
                </a:cubicBezTo>
                <a:cubicBezTo>
                  <a:pt x="8" y="2"/>
                  <a:pt x="9" y="1"/>
                  <a:pt x="10" y="0"/>
                </a:cubicBezTo>
                <a:cubicBezTo>
                  <a:pt x="12" y="0"/>
                  <a:pt x="13" y="0"/>
                  <a:pt x="14" y="1"/>
                </a:cubicBezTo>
                <a:cubicBezTo>
                  <a:pt x="15" y="0"/>
                  <a:pt x="17" y="0"/>
                  <a:pt x="18" y="0"/>
                </a:cubicBezTo>
                <a:cubicBezTo>
                  <a:pt x="19" y="1"/>
                  <a:pt x="20" y="2"/>
                  <a:pt x="21" y="3"/>
                </a:cubicBezTo>
                <a:cubicBezTo>
                  <a:pt x="22" y="3"/>
                  <a:pt x="23" y="3"/>
                  <a:pt x="24" y="4"/>
                </a:cubicBezTo>
                <a:cubicBezTo>
                  <a:pt x="25" y="5"/>
                  <a:pt x="26" y="6"/>
                  <a:pt x="25" y="8"/>
                </a:cubicBezTo>
                <a:cubicBezTo>
                  <a:pt x="27" y="8"/>
                  <a:pt x="28" y="9"/>
                  <a:pt x="28" y="10"/>
                </a:cubicBezTo>
                <a:cubicBezTo>
                  <a:pt x="28" y="12"/>
                  <a:pt x="28" y="13"/>
                  <a:pt x="27" y="14"/>
                </a:cubicBezTo>
                <a:cubicBezTo>
                  <a:pt x="28" y="15"/>
                  <a:pt x="28" y="17"/>
                  <a:pt x="28" y="18"/>
                </a:cubicBezTo>
                <a:cubicBezTo>
                  <a:pt x="28" y="19"/>
                  <a:pt x="27" y="20"/>
                  <a:pt x="25" y="21"/>
                </a:cubicBezTo>
                <a:cubicBezTo>
                  <a:pt x="26" y="22"/>
                  <a:pt x="25" y="24"/>
                  <a:pt x="24" y="25"/>
                </a:cubicBezTo>
                <a:cubicBezTo>
                  <a:pt x="24" y="25"/>
                  <a:pt x="23" y="25"/>
                  <a:pt x="22" y="26"/>
                </a:cubicBezTo>
                <a:cubicBezTo>
                  <a:pt x="24" y="28"/>
                  <a:pt x="25" y="31"/>
                  <a:pt x="25" y="34"/>
                </a:cubicBezTo>
                <a:cubicBezTo>
                  <a:pt x="27" y="26"/>
                  <a:pt x="34" y="22"/>
                  <a:pt x="44" y="25"/>
                </a:cubicBezTo>
                <a:cubicBezTo>
                  <a:pt x="42" y="35"/>
                  <a:pt x="36" y="38"/>
                  <a:pt x="26" y="40"/>
                </a:cubicBezTo>
                <a:cubicBezTo>
                  <a:pt x="27" y="43"/>
                  <a:pt x="27" y="47"/>
                  <a:pt x="27" y="50"/>
                </a:cubicBezTo>
                <a:cubicBezTo>
                  <a:pt x="45" y="50"/>
                  <a:pt x="45" y="50"/>
                  <a:pt x="45" y="50"/>
                </a:cubicBezTo>
                <a:cubicBezTo>
                  <a:pt x="45" y="56"/>
                  <a:pt x="45" y="56"/>
                  <a:pt x="45" y="56"/>
                </a:cubicBezTo>
                <a:cubicBezTo>
                  <a:pt x="43" y="56"/>
                  <a:pt x="43" y="56"/>
                  <a:pt x="43" y="56"/>
                </a:cubicBezTo>
                <a:close/>
                <a:moveTo>
                  <a:pt x="14" y="9"/>
                </a:moveTo>
                <a:cubicBezTo>
                  <a:pt x="11" y="9"/>
                  <a:pt x="9" y="11"/>
                  <a:pt x="9" y="14"/>
                </a:cubicBezTo>
                <a:cubicBezTo>
                  <a:pt x="9" y="17"/>
                  <a:pt x="11" y="20"/>
                  <a:pt x="14" y="20"/>
                </a:cubicBezTo>
                <a:cubicBezTo>
                  <a:pt x="17" y="20"/>
                  <a:pt x="19" y="17"/>
                  <a:pt x="19" y="14"/>
                </a:cubicBezTo>
                <a:cubicBezTo>
                  <a:pt x="19" y="11"/>
                  <a:pt x="17" y="9"/>
                  <a:pt x="14" y="9"/>
                </a:cubicBezTo>
                <a:close/>
                <a:moveTo>
                  <a:pt x="12" y="56"/>
                </a:moveTo>
                <a:cubicBezTo>
                  <a:pt x="15" y="79"/>
                  <a:pt x="15" y="79"/>
                  <a:pt x="15" y="79"/>
                </a:cubicBezTo>
                <a:cubicBezTo>
                  <a:pt x="22" y="79"/>
                  <a:pt x="22" y="79"/>
                  <a:pt x="22" y="79"/>
                </a:cubicBezTo>
                <a:cubicBezTo>
                  <a:pt x="19" y="56"/>
                  <a:pt x="19" y="56"/>
                  <a:pt x="19" y="56"/>
                </a:cubicBezTo>
                <a:lnTo>
                  <a:pt x="12" y="5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1" name="Freeform 370"/>
          <p:cNvSpPr>
            <a:spLocks noEditPoints="1"/>
          </p:cNvSpPr>
          <p:nvPr/>
        </p:nvSpPr>
        <p:spPr bwMode="auto">
          <a:xfrm>
            <a:off x="1200199" y="1095693"/>
            <a:ext cx="403801" cy="392886"/>
          </a:xfrm>
          <a:custGeom>
            <a:avLst/>
            <a:gdLst>
              <a:gd name="T0" fmla="*/ 69 w 78"/>
              <a:gd name="T1" fmla="*/ 39 h 76"/>
              <a:gd name="T2" fmla="*/ 78 w 78"/>
              <a:gd name="T3" fmla="*/ 76 h 76"/>
              <a:gd name="T4" fmla="*/ 17 w 78"/>
              <a:gd name="T5" fmla="*/ 76 h 76"/>
              <a:gd name="T6" fmla="*/ 12 w 78"/>
              <a:gd name="T7" fmla="*/ 61 h 76"/>
              <a:gd name="T8" fmla="*/ 13 w 78"/>
              <a:gd name="T9" fmla="*/ 40 h 76"/>
              <a:gd name="T10" fmla="*/ 18 w 78"/>
              <a:gd name="T11" fmla="*/ 32 h 76"/>
              <a:gd name="T12" fmla="*/ 59 w 78"/>
              <a:gd name="T13" fmla="*/ 28 h 76"/>
              <a:gd name="T14" fmla="*/ 63 w 78"/>
              <a:gd name="T15" fmla="*/ 6 h 76"/>
              <a:gd name="T16" fmla="*/ 63 w 78"/>
              <a:gd name="T17" fmla="*/ 6 h 76"/>
              <a:gd name="T18" fmla="*/ 74 w 78"/>
              <a:gd name="T19" fmla="*/ 9 h 76"/>
              <a:gd name="T20" fmla="*/ 71 w 78"/>
              <a:gd name="T21" fmla="*/ 19 h 76"/>
              <a:gd name="T22" fmla="*/ 71 w 78"/>
              <a:gd name="T23" fmla="*/ 21 h 76"/>
              <a:gd name="T24" fmla="*/ 71 w 78"/>
              <a:gd name="T25" fmla="*/ 21 h 76"/>
              <a:gd name="T26" fmla="*/ 68 w 78"/>
              <a:gd name="T27" fmla="*/ 32 h 76"/>
              <a:gd name="T28" fmla="*/ 57 w 78"/>
              <a:gd name="T29" fmla="*/ 29 h 76"/>
              <a:gd name="T30" fmla="*/ 55 w 78"/>
              <a:gd name="T31" fmla="*/ 29 h 76"/>
              <a:gd name="T32" fmla="*/ 55 w 78"/>
              <a:gd name="T33" fmla="*/ 29 h 76"/>
              <a:gd name="T34" fmla="*/ 45 w 78"/>
              <a:gd name="T35" fmla="*/ 26 h 76"/>
              <a:gd name="T36" fmla="*/ 47 w 78"/>
              <a:gd name="T37" fmla="*/ 15 h 76"/>
              <a:gd name="T38" fmla="*/ 48 w 78"/>
              <a:gd name="T39" fmla="*/ 13 h 76"/>
              <a:gd name="T40" fmla="*/ 48 w 78"/>
              <a:gd name="T41" fmla="*/ 13 h 76"/>
              <a:gd name="T42" fmla="*/ 51 w 78"/>
              <a:gd name="T43" fmla="*/ 3 h 76"/>
              <a:gd name="T44" fmla="*/ 61 w 78"/>
              <a:gd name="T45" fmla="*/ 5 h 76"/>
              <a:gd name="T46" fmla="*/ 23 w 78"/>
              <a:gd name="T47" fmla="*/ 40 h 76"/>
              <a:gd name="T48" fmla="*/ 30 w 78"/>
              <a:gd name="T49" fmla="*/ 52 h 76"/>
              <a:gd name="T50" fmla="*/ 36 w 78"/>
              <a:gd name="T51" fmla="*/ 42 h 76"/>
              <a:gd name="T52" fmla="*/ 56 w 78"/>
              <a:gd name="T53" fmla="*/ 58 h 76"/>
              <a:gd name="T54" fmla="*/ 63 w 78"/>
              <a:gd name="T55" fmla="*/ 69 h 76"/>
              <a:gd name="T56" fmla="*/ 66 w 78"/>
              <a:gd name="T57" fmla="*/ 58 h 76"/>
              <a:gd name="T58" fmla="*/ 54 w 78"/>
              <a:gd name="T59" fmla="*/ 44 h 76"/>
              <a:gd name="T60" fmla="*/ 61 w 78"/>
              <a:gd name="T61" fmla="*/ 54 h 76"/>
              <a:gd name="T62" fmla="*/ 64 w 78"/>
              <a:gd name="T63" fmla="*/ 45 h 76"/>
              <a:gd name="T64" fmla="*/ 40 w 78"/>
              <a:gd name="T65" fmla="*/ 42 h 76"/>
              <a:gd name="T66" fmla="*/ 46 w 78"/>
              <a:gd name="T67" fmla="*/ 53 h 76"/>
              <a:gd name="T68" fmla="*/ 51 w 78"/>
              <a:gd name="T69" fmla="*/ 44 h 76"/>
              <a:gd name="T70" fmla="*/ 41 w 78"/>
              <a:gd name="T71" fmla="*/ 57 h 76"/>
              <a:gd name="T72" fmla="*/ 48 w 78"/>
              <a:gd name="T73" fmla="*/ 69 h 76"/>
              <a:gd name="T74" fmla="*/ 53 w 78"/>
              <a:gd name="T75" fmla="*/ 57 h 76"/>
              <a:gd name="T76" fmla="*/ 23 w 78"/>
              <a:gd name="T77" fmla="*/ 56 h 76"/>
              <a:gd name="T78" fmla="*/ 30 w 78"/>
              <a:gd name="T79" fmla="*/ 69 h 76"/>
              <a:gd name="T80" fmla="*/ 37 w 78"/>
              <a:gd name="T81" fmla="*/ 56 h 76"/>
              <a:gd name="T82" fmla="*/ 66 w 78"/>
              <a:gd name="T83" fmla="*/ 42 h 76"/>
              <a:gd name="T84" fmla="*/ 73 w 78"/>
              <a:gd name="T85"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8" h="76">
                <a:moveTo>
                  <a:pt x="18" y="32"/>
                </a:moveTo>
                <a:cubicBezTo>
                  <a:pt x="68" y="39"/>
                  <a:pt x="68" y="39"/>
                  <a:pt x="68" y="39"/>
                </a:cubicBezTo>
                <a:cubicBezTo>
                  <a:pt x="69" y="39"/>
                  <a:pt x="69" y="39"/>
                  <a:pt x="69" y="39"/>
                </a:cubicBezTo>
                <a:cubicBezTo>
                  <a:pt x="70" y="40"/>
                  <a:pt x="70" y="40"/>
                  <a:pt x="70" y="40"/>
                </a:cubicBezTo>
                <a:cubicBezTo>
                  <a:pt x="77" y="74"/>
                  <a:pt x="77" y="74"/>
                  <a:pt x="77" y="74"/>
                </a:cubicBezTo>
                <a:cubicBezTo>
                  <a:pt x="78" y="76"/>
                  <a:pt x="78" y="76"/>
                  <a:pt x="78" y="76"/>
                </a:cubicBezTo>
                <a:cubicBezTo>
                  <a:pt x="76" y="76"/>
                  <a:pt x="76" y="76"/>
                  <a:pt x="76" y="76"/>
                </a:cubicBezTo>
                <a:cubicBezTo>
                  <a:pt x="18" y="76"/>
                  <a:pt x="18" y="76"/>
                  <a:pt x="18" y="76"/>
                </a:cubicBezTo>
                <a:cubicBezTo>
                  <a:pt x="17" y="76"/>
                  <a:pt x="17" y="76"/>
                  <a:pt x="17" y="76"/>
                </a:cubicBezTo>
                <a:cubicBezTo>
                  <a:pt x="16" y="76"/>
                  <a:pt x="16" y="76"/>
                  <a:pt x="16" y="76"/>
                </a:cubicBezTo>
                <a:cubicBezTo>
                  <a:pt x="12" y="76"/>
                  <a:pt x="12" y="76"/>
                  <a:pt x="12" y="76"/>
                </a:cubicBezTo>
                <a:cubicBezTo>
                  <a:pt x="12" y="61"/>
                  <a:pt x="12" y="61"/>
                  <a:pt x="12" y="61"/>
                </a:cubicBezTo>
                <a:cubicBezTo>
                  <a:pt x="7" y="76"/>
                  <a:pt x="7" y="76"/>
                  <a:pt x="7" y="76"/>
                </a:cubicBezTo>
                <a:cubicBezTo>
                  <a:pt x="0" y="76"/>
                  <a:pt x="0" y="76"/>
                  <a:pt x="0" y="76"/>
                </a:cubicBezTo>
                <a:cubicBezTo>
                  <a:pt x="13" y="40"/>
                  <a:pt x="13" y="40"/>
                  <a:pt x="13" y="40"/>
                </a:cubicBezTo>
                <a:cubicBezTo>
                  <a:pt x="13" y="34"/>
                  <a:pt x="13" y="34"/>
                  <a:pt x="13" y="34"/>
                </a:cubicBezTo>
                <a:cubicBezTo>
                  <a:pt x="16" y="32"/>
                  <a:pt x="16" y="32"/>
                  <a:pt x="16" y="32"/>
                </a:cubicBezTo>
                <a:cubicBezTo>
                  <a:pt x="18" y="32"/>
                  <a:pt x="18" y="32"/>
                  <a:pt x="18" y="32"/>
                </a:cubicBezTo>
                <a:close/>
                <a:moveTo>
                  <a:pt x="59" y="7"/>
                </a:moveTo>
                <a:cubicBezTo>
                  <a:pt x="65" y="7"/>
                  <a:pt x="70" y="11"/>
                  <a:pt x="70" y="17"/>
                </a:cubicBezTo>
                <a:cubicBezTo>
                  <a:pt x="70" y="23"/>
                  <a:pt x="65" y="28"/>
                  <a:pt x="59" y="28"/>
                </a:cubicBezTo>
                <a:cubicBezTo>
                  <a:pt x="53" y="28"/>
                  <a:pt x="49" y="23"/>
                  <a:pt x="49" y="17"/>
                </a:cubicBezTo>
                <a:cubicBezTo>
                  <a:pt x="49" y="11"/>
                  <a:pt x="53" y="7"/>
                  <a:pt x="59" y="7"/>
                </a:cubicBezTo>
                <a:close/>
                <a:moveTo>
                  <a:pt x="63" y="6"/>
                </a:moveTo>
                <a:cubicBezTo>
                  <a:pt x="67" y="8"/>
                  <a:pt x="67" y="8"/>
                  <a:pt x="67" y="8"/>
                </a:cubicBezTo>
                <a:cubicBezTo>
                  <a:pt x="68" y="2"/>
                  <a:pt x="68" y="2"/>
                  <a:pt x="68" y="2"/>
                </a:cubicBezTo>
                <a:cubicBezTo>
                  <a:pt x="63" y="6"/>
                  <a:pt x="63" y="6"/>
                  <a:pt x="63" y="6"/>
                </a:cubicBezTo>
                <a:close/>
                <a:moveTo>
                  <a:pt x="68" y="9"/>
                </a:moveTo>
                <a:cubicBezTo>
                  <a:pt x="71" y="13"/>
                  <a:pt x="71" y="13"/>
                  <a:pt x="71" y="13"/>
                </a:cubicBezTo>
                <a:cubicBezTo>
                  <a:pt x="74" y="9"/>
                  <a:pt x="74" y="9"/>
                  <a:pt x="74" y="9"/>
                </a:cubicBezTo>
                <a:cubicBezTo>
                  <a:pt x="68" y="9"/>
                  <a:pt x="68" y="9"/>
                  <a:pt x="68" y="9"/>
                </a:cubicBezTo>
                <a:close/>
                <a:moveTo>
                  <a:pt x="71" y="15"/>
                </a:moveTo>
                <a:cubicBezTo>
                  <a:pt x="71" y="19"/>
                  <a:pt x="71" y="19"/>
                  <a:pt x="71" y="19"/>
                </a:cubicBezTo>
                <a:cubicBezTo>
                  <a:pt x="76" y="17"/>
                  <a:pt x="76" y="17"/>
                  <a:pt x="76" y="17"/>
                </a:cubicBezTo>
                <a:cubicBezTo>
                  <a:pt x="71" y="15"/>
                  <a:pt x="71" y="15"/>
                  <a:pt x="71" y="15"/>
                </a:cubicBezTo>
                <a:close/>
                <a:moveTo>
                  <a:pt x="71" y="21"/>
                </a:moveTo>
                <a:cubicBezTo>
                  <a:pt x="69" y="25"/>
                  <a:pt x="69" y="25"/>
                  <a:pt x="69" y="25"/>
                </a:cubicBezTo>
                <a:cubicBezTo>
                  <a:pt x="74" y="25"/>
                  <a:pt x="74" y="25"/>
                  <a:pt x="74" y="25"/>
                </a:cubicBezTo>
                <a:cubicBezTo>
                  <a:pt x="71" y="21"/>
                  <a:pt x="71" y="21"/>
                  <a:pt x="71" y="21"/>
                </a:cubicBezTo>
                <a:close/>
                <a:moveTo>
                  <a:pt x="67" y="26"/>
                </a:moveTo>
                <a:cubicBezTo>
                  <a:pt x="63" y="29"/>
                  <a:pt x="63" y="29"/>
                  <a:pt x="63" y="29"/>
                </a:cubicBezTo>
                <a:cubicBezTo>
                  <a:pt x="68" y="32"/>
                  <a:pt x="68" y="32"/>
                  <a:pt x="68" y="32"/>
                </a:cubicBezTo>
                <a:cubicBezTo>
                  <a:pt x="67" y="26"/>
                  <a:pt x="67" y="26"/>
                  <a:pt x="67" y="26"/>
                </a:cubicBezTo>
                <a:close/>
                <a:moveTo>
                  <a:pt x="62" y="29"/>
                </a:moveTo>
                <a:cubicBezTo>
                  <a:pt x="57" y="29"/>
                  <a:pt x="57" y="29"/>
                  <a:pt x="57" y="29"/>
                </a:cubicBezTo>
                <a:cubicBezTo>
                  <a:pt x="59" y="34"/>
                  <a:pt x="59" y="34"/>
                  <a:pt x="59" y="34"/>
                </a:cubicBezTo>
                <a:cubicBezTo>
                  <a:pt x="62" y="29"/>
                  <a:pt x="62" y="29"/>
                  <a:pt x="62" y="29"/>
                </a:cubicBezTo>
                <a:close/>
                <a:moveTo>
                  <a:pt x="55" y="29"/>
                </a:moveTo>
                <a:cubicBezTo>
                  <a:pt x="51" y="26"/>
                  <a:pt x="51" y="26"/>
                  <a:pt x="51" y="26"/>
                </a:cubicBezTo>
                <a:cubicBezTo>
                  <a:pt x="51" y="32"/>
                  <a:pt x="51" y="32"/>
                  <a:pt x="51" y="32"/>
                </a:cubicBezTo>
                <a:cubicBezTo>
                  <a:pt x="55" y="29"/>
                  <a:pt x="55" y="29"/>
                  <a:pt x="55" y="29"/>
                </a:cubicBezTo>
                <a:close/>
                <a:moveTo>
                  <a:pt x="50" y="25"/>
                </a:moveTo>
                <a:cubicBezTo>
                  <a:pt x="48" y="21"/>
                  <a:pt x="48" y="21"/>
                  <a:pt x="48" y="21"/>
                </a:cubicBezTo>
                <a:cubicBezTo>
                  <a:pt x="45" y="26"/>
                  <a:pt x="45" y="26"/>
                  <a:pt x="45" y="26"/>
                </a:cubicBezTo>
                <a:cubicBezTo>
                  <a:pt x="50" y="25"/>
                  <a:pt x="50" y="25"/>
                  <a:pt x="50" y="25"/>
                </a:cubicBezTo>
                <a:close/>
                <a:moveTo>
                  <a:pt x="47" y="19"/>
                </a:moveTo>
                <a:cubicBezTo>
                  <a:pt x="47" y="15"/>
                  <a:pt x="47" y="15"/>
                  <a:pt x="47" y="15"/>
                </a:cubicBezTo>
                <a:cubicBezTo>
                  <a:pt x="42" y="17"/>
                  <a:pt x="42" y="17"/>
                  <a:pt x="42" y="17"/>
                </a:cubicBezTo>
                <a:cubicBezTo>
                  <a:pt x="47" y="19"/>
                  <a:pt x="47" y="19"/>
                  <a:pt x="47" y="19"/>
                </a:cubicBezTo>
                <a:close/>
                <a:moveTo>
                  <a:pt x="48" y="13"/>
                </a:moveTo>
                <a:cubicBezTo>
                  <a:pt x="50" y="9"/>
                  <a:pt x="50" y="9"/>
                  <a:pt x="50" y="9"/>
                </a:cubicBezTo>
                <a:cubicBezTo>
                  <a:pt x="44" y="9"/>
                  <a:pt x="44" y="9"/>
                  <a:pt x="44" y="9"/>
                </a:cubicBezTo>
                <a:cubicBezTo>
                  <a:pt x="48" y="13"/>
                  <a:pt x="48" y="13"/>
                  <a:pt x="48" y="13"/>
                </a:cubicBezTo>
                <a:close/>
                <a:moveTo>
                  <a:pt x="51" y="8"/>
                </a:moveTo>
                <a:cubicBezTo>
                  <a:pt x="55" y="6"/>
                  <a:pt x="55" y="6"/>
                  <a:pt x="55" y="6"/>
                </a:cubicBezTo>
                <a:cubicBezTo>
                  <a:pt x="51" y="3"/>
                  <a:pt x="51" y="3"/>
                  <a:pt x="51" y="3"/>
                </a:cubicBezTo>
                <a:cubicBezTo>
                  <a:pt x="51" y="8"/>
                  <a:pt x="51" y="8"/>
                  <a:pt x="51" y="8"/>
                </a:cubicBezTo>
                <a:close/>
                <a:moveTo>
                  <a:pt x="57" y="5"/>
                </a:moveTo>
                <a:cubicBezTo>
                  <a:pt x="61" y="5"/>
                  <a:pt x="61" y="5"/>
                  <a:pt x="61" y="5"/>
                </a:cubicBezTo>
                <a:cubicBezTo>
                  <a:pt x="59" y="0"/>
                  <a:pt x="59" y="0"/>
                  <a:pt x="59" y="0"/>
                </a:cubicBezTo>
                <a:cubicBezTo>
                  <a:pt x="57" y="5"/>
                  <a:pt x="57" y="5"/>
                  <a:pt x="57" y="5"/>
                </a:cubicBezTo>
                <a:close/>
                <a:moveTo>
                  <a:pt x="23" y="40"/>
                </a:moveTo>
                <a:cubicBezTo>
                  <a:pt x="23" y="42"/>
                  <a:pt x="23" y="44"/>
                  <a:pt x="23" y="46"/>
                </a:cubicBezTo>
                <a:cubicBezTo>
                  <a:pt x="23" y="48"/>
                  <a:pt x="23" y="50"/>
                  <a:pt x="23" y="52"/>
                </a:cubicBezTo>
                <a:cubicBezTo>
                  <a:pt x="25" y="52"/>
                  <a:pt x="28" y="52"/>
                  <a:pt x="30" y="52"/>
                </a:cubicBezTo>
                <a:cubicBezTo>
                  <a:pt x="32" y="52"/>
                  <a:pt x="34" y="52"/>
                  <a:pt x="37" y="53"/>
                </a:cubicBezTo>
                <a:cubicBezTo>
                  <a:pt x="36" y="51"/>
                  <a:pt x="36" y="49"/>
                  <a:pt x="36" y="47"/>
                </a:cubicBezTo>
                <a:cubicBezTo>
                  <a:pt x="36" y="45"/>
                  <a:pt x="36" y="44"/>
                  <a:pt x="36" y="42"/>
                </a:cubicBezTo>
                <a:cubicBezTo>
                  <a:pt x="34" y="42"/>
                  <a:pt x="32" y="41"/>
                  <a:pt x="30" y="41"/>
                </a:cubicBezTo>
                <a:cubicBezTo>
                  <a:pt x="27" y="41"/>
                  <a:pt x="25" y="41"/>
                  <a:pt x="23" y="40"/>
                </a:cubicBezTo>
                <a:close/>
                <a:moveTo>
                  <a:pt x="56" y="58"/>
                </a:moveTo>
                <a:cubicBezTo>
                  <a:pt x="56" y="59"/>
                  <a:pt x="56" y="61"/>
                  <a:pt x="57" y="63"/>
                </a:cubicBezTo>
                <a:cubicBezTo>
                  <a:pt x="57" y="65"/>
                  <a:pt x="57" y="67"/>
                  <a:pt x="58" y="69"/>
                </a:cubicBezTo>
                <a:cubicBezTo>
                  <a:pt x="59" y="69"/>
                  <a:pt x="61" y="69"/>
                  <a:pt x="63" y="69"/>
                </a:cubicBezTo>
                <a:cubicBezTo>
                  <a:pt x="65" y="69"/>
                  <a:pt x="67" y="69"/>
                  <a:pt x="68" y="69"/>
                </a:cubicBezTo>
                <a:cubicBezTo>
                  <a:pt x="68" y="67"/>
                  <a:pt x="68" y="65"/>
                  <a:pt x="67" y="63"/>
                </a:cubicBezTo>
                <a:cubicBezTo>
                  <a:pt x="67" y="62"/>
                  <a:pt x="66" y="60"/>
                  <a:pt x="66" y="58"/>
                </a:cubicBezTo>
                <a:cubicBezTo>
                  <a:pt x="64" y="58"/>
                  <a:pt x="63" y="58"/>
                  <a:pt x="61" y="58"/>
                </a:cubicBezTo>
                <a:cubicBezTo>
                  <a:pt x="59" y="58"/>
                  <a:pt x="58" y="58"/>
                  <a:pt x="56" y="58"/>
                </a:cubicBezTo>
                <a:close/>
                <a:moveTo>
                  <a:pt x="54" y="44"/>
                </a:moveTo>
                <a:cubicBezTo>
                  <a:pt x="54" y="46"/>
                  <a:pt x="54" y="47"/>
                  <a:pt x="54" y="49"/>
                </a:cubicBezTo>
                <a:cubicBezTo>
                  <a:pt x="55" y="51"/>
                  <a:pt x="55" y="52"/>
                  <a:pt x="55" y="54"/>
                </a:cubicBezTo>
                <a:cubicBezTo>
                  <a:pt x="57" y="54"/>
                  <a:pt x="59" y="54"/>
                  <a:pt x="61" y="54"/>
                </a:cubicBezTo>
                <a:cubicBezTo>
                  <a:pt x="62" y="55"/>
                  <a:pt x="64" y="55"/>
                  <a:pt x="65" y="55"/>
                </a:cubicBezTo>
                <a:cubicBezTo>
                  <a:pt x="65" y="53"/>
                  <a:pt x="65" y="52"/>
                  <a:pt x="65" y="50"/>
                </a:cubicBezTo>
                <a:cubicBezTo>
                  <a:pt x="64" y="48"/>
                  <a:pt x="64" y="47"/>
                  <a:pt x="64" y="45"/>
                </a:cubicBezTo>
                <a:cubicBezTo>
                  <a:pt x="62" y="45"/>
                  <a:pt x="60" y="45"/>
                  <a:pt x="59" y="45"/>
                </a:cubicBezTo>
                <a:cubicBezTo>
                  <a:pt x="57" y="45"/>
                  <a:pt x="55" y="44"/>
                  <a:pt x="54" y="44"/>
                </a:cubicBezTo>
                <a:close/>
                <a:moveTo>
                  <a:pt x="40" y="42"/>
                </a:moveTo>
                <a:cubicBezTo>
                  <a:pt x="40" y="44"/>
                  <a:pt x="40" y="46"/>
                  <a:pt x="40" y="48"/>
                </a:cubicBezTo>
                <a:cubicBezTo>
                  <a:pt x="40" y="49"/>
                  <a:pt x="40" y="51"/>
                  <a:pt x="40" y="53"/>
                </a:cubicBezTo>
                <a:cubicBezTo>
                  <a:pt x="42" y="53"/>
                  <a:pt x="44" y="53"/>
                  <a:pt x="46" y="53"/>
                </a:cubicBezTo>
                <a:cubicBezTo>
                  <a:pt x="48" y="54"/>
                  <a:pt x="50" y="54"/>
                  <a:pt x="52" y="54"/>
                </a:cubicBezTo>
                <a:cubicBezTo>
                  <a:pt x="52" y="52"/>
                  <a:pt x="52" y="50"/>
                  <a:pt x="51" y="49"/>
                </a:cubicBezTo>
                <a:cubicBezTo>
                  <a:pt x="51" y="47"/>
                  <a:pt x="51" y="45"/>
                  <a:pt x="51" y="44"/>
                </a:cubicBezTo>
                <a:cubicBezTo>
                  <a:pt x="49" y="44"/>
                  <a:pt x="47" y="43"/>
                  <a:pt x="45" y="43"/>
                </a:cubicBezTo>
                <a:cubicBezTo>
                  <a:pt x="43" y="43"/>
                  <a:pt x="41" y="43"/>
                  <a:pt x="40" y="42"/>
                </a:cubicBezTo>
                <a:close/>
                <a:moveTo>
                  <a:pt x="41" y="57"/>
                </a:moveTo>
                <a:cubicBezTo>
                  <a:pt x="41" y="59"/>
                  <a:pt x="41" y="61"/>
                  <a:pt x="41" y="63"/>
                </a:cubicBezTo>
                <a:cubicBezTo>
                  <a:pt x="41" y="65"/>
                  <a:pt x="42" y="67"/>
                  <a:pt x="42" y="69"/>
                </a:cubicBezTo>
                <a:cubicBezTo>
                  <a:pt x="44" y="69"/>
                  <a:pt x="46" y="69"/>
                  <a:pt x="48" y="69"/>
                </a:cubicBezTo>
                <a:cubicBezTo>
                  <a:pt x="50" y="69"/>
                  <a:pt x="52" y="69"/>
                  <a:pt x="54" y="69"/>
                </a:cubicBezTo>
                <a:cubicBezTo>
                  <a:pt x="54" y="67"/>
                  <a:pt x="54" y="65"/>
                  <a:pt x="53" y="63"/>
                </a:cubicBezTo>
                <a:cubicBezTo>
                  <a:pt x="53" y="61"/>
                  <a:pt x="53" y="59"/>
                  <a:pt x="53" y="57"/>
                </a:cubicBezTo>
                <a:cubicBezTo>
                  <a:pt x="51" y="57"/>
                  <a:pt x="49" y="57"/>
                  <a:pt x="47" y="57"/>
                </a:cubicBezTo>
                <a:cubicBezTo>
                  <a:pt x="45" y="57"/>
                  <a:pt x="43" y="57"/>
                  <a:pt x="41" y="57"/>
                </a:cubicBezTo>
                <a:close/>
                <a:moveTo>
                  <a:pt x="23" y="56"/>
                </a:moveTo>
                <a:cubicBezTo>
                  <a:pt x="23" y="58"/>
                  <a:pt x="23" y="60"/>
                  <a:pt x="23" y="62"/>
                </a:cubicBezTo>
                <a:cubicBezTo>
                  <a:pt x="23" y="64"/>
                  <a:pt x="23" y="67"/>
                  <a:pt x="23" y="69"/>
                </a:cubicBezTo>
                <a:cubicBezTo>
                  <a:pt x="25" y="69"/>
                  <a:pt x="28" y="69"/>
                  <a:pt x="30" y="69"/>
                </a:cubicBezTo>
                <a:cubicBezTo>
                  <a:pt x="33" y="69"/>
                  <a:pt x="35" y="69"/>
                  <a:pt x="38" y="69"/>
                </a:cubicBezTo>
                <a:cubicBezTo>
                  <a:pt x="37" y="67"/>
                  <a:pt x="37" y="65"/>
                  <a:pt x="37" y="62"/>
                </a:cubicBezTo>
                <a:cubicBezTo>
                  <a:pt x="37" y="60"/>
                  <a:pt x="37" y="58"/>
                  <a:pt x="37" y="56"/>
                </a:cubicBezTo>
                <a:cubicBezTo>
                  <a:pt x="35" y="56"/>
                  <a:pt x="32" y="56"/>
                  <a:pt x="30" y="56"/>
                </a:cubicBezTo>
                <a:cubicBezTo>
                  <a:pt x="28" y="56"/>
                  <a:pt x="25" y="56"/>
                  <a:pt x="23" y="56"/>
                </a:cubicBezTo>
                <a:close/>
                <a:moveTo>
                  <a:pt x="66" y="42"/>
                </a:moveTo>
                <a:cubicBezTo>
                  <a:pt x="20" y="36"/>
                  <a:pt x="20" y="36"/>
                  <a:pt x="20" y="36"/>
                </a:cubicBezTo>
                <a:cubicBezTo>
                  <a:pt x="20" y="72"/>
                  <a:pt x="20" y="72"/>
                  <a:pt x="20" y="72"/>
                </a:cubicBezTo>
                <a:cubicBezTo>
                  <a:pt x="73" y="72"/>
                  <a:pt x="73" y="72"/>
                  <a:pt x="73" y="72"/>
                </a:cubicBezTo>
                <a:lnTo>
                  <a:pt x="66" y="4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2" name="Freeform 371"/>
          <p:cNvSpPr>
            <a:spLocks noEditPoints="1"/>
          </p:cNvSpPr>
          <p:nvPr/>
        </p:nvSpPr>
        <p:spPr bwMode="auto">
          <a:xfrm>
            <a:off x="4107558" y="1084780"/>
            <a:ext cx="399435" cy="399435"/>
          </a:xfrm>
          <a:custGeom>
            <a:avLst/>
            <a:gdLst>
              <a:gd name="T0" fmla="*/ 26 w 77"/>
              <a:gd name="T1" fmla="*/ 0 h 77"/>
              <a:gd name="T2" fmla="*/ 29 w 77"/>
              <a:gd name="T3" fmla="*/ 3 h 77"/>
              <a:gd name="T4" fmla="*/ 75 w 77"/>
              <a:gd name="T5" fmla="*/ 8 h 77"/>
              <a:gd name="T6" fmla="*/ 77 w 77"/>
              <a:gd name="T7" fmla="*/ 11 h 77"/>
              <a:gd name="T8" fmla="*/ 77 w 77"/>
              <a:gd name="T9" fmla="*/ 21 h 77"/>
              <a:gd name="T10" fmla="*/ 71 w 77"/>
              <a:gd name="T11" fmla="*/ 21 h 77"/>
              <a:gd name="T12" fmla="*/ 64 w 77"/>
              <a:gd name="T13" fmla="*/ 24 h 77"/>
              <a:gd name="T14" fmla="*/ 67 w 77"/>
              <a:gd name="T15" fmla="*/ 45 h 77"/>
              <a:gd name="T16" fmla="*/ 65 w 77"/>
              <a:gd name="T17" fmla="*/ 56 h 77"/>
              <a:gd name="T18" fmla="*/ 61 w 77"/>
              <a:gd name="T19" fmla="*/ 64 h 77"/>
              <a:gd name="T20" fmla="*/ 68 w 77"/>
              <a:gd name="T21" fmla="*/ 64 h 77"/>
              <a:gd name="T22" fmla="*/ 60 w 77"/>
              <a:gd name="T23" fmla="*/ 59 h 77"/>
              <a:gd name="T24" fmla="*/ 57 w 77"/>
              <a:gd name="T25" fmla="*/ 56 h 77"/>
              <a:gd name="T26" fmla="*/ 60 w 77"/>
              <a:gd name="T27" fmla="*/ 45 h 77"/>
              <a:gd name="T28" fmla="*/ 54 w 77"/>
              <a:gd name="T29" fmla="*/ 24 h 77"/>
              <a:gd name="T30" fmla="*/ 29 w 77"/>
              <a:gd name="T31" fmla="*/ 21 h 77"/>
              <a:gd name="T32" fmla="*/ 29 w 77"/>
              <a:gd name="T33" fmla="*/ 29 h 77"/>
              <a:gd name="T34" fmla="*/ 29 w 77"/>
              <a:gd name="T35" fmla="*/ 42 h 77"/>
              <a:gd name="T36" fmla="*/ 29 w 77"/>
              <a:gd name="T37" fmla="*/ 54 h 77"/>
              <a:gd name="T38" fmla="*/ 29 w 77"/>
              <a:gd name="T39" fmla="*/ 67 h 77"/>
              <a:gd name="T40" fmla="*/ 46 w 77"/>
              <a:gd name="T41" fmla="*/ 77 h 77"/>
              <a:gd name="T42" fmla="*/ 0 w 77"/>
              <a:gd name="T43" fmla="*/ 67 h 77"/>
              <a:gd name="T44" fmla="*/ 8 w 77"/>
              <a:gd name="T45" fmla="*/ 21 h 77"/>
              <a:gd name="T46" fmla="*/ 0 w 77"/>
              <a:gd name="T47" fmla="*/ 21 h 77"/>
              <a:gd name="T48" fmla="*/ 0 w 77"/>
              <a:gd name="T49" fmla="*/ 11 h 77"/>
              <a:gd name="T50" fmla="*/ 3 w 77"/>
              <a:gd name="T51" fmla="*/ 8 h 77"/>
              <a:gd name="T52" fmla="*/ 8 w 77"/>
              <a:gd name="T53" fmla="*/ 3 h 77"/>
              <a:gd name="T54" fmla="*/ 10 w 77"/>
              <a:gd name="T55" fmla="*/ 0 h 77"/>
              <a:gd name="T56" fmla="*/ 13 w 77"/>
              <a:gd name="T57" fmla="*/ 24 h 77"/>
              <a:gd name="T58" fmla="*/ 21 w 77"/>
              <a:gd name="T59" fmla="*/ 29 h 77"/>
              <a:gd name="T60" fmla="*/ 19 w 77"/>
              <a:gd name="T61" fmla="*/ 23 h 77"/>
              <a:gd name="T62" fmla="*/ 23 w 77"/>
              <a:gd name="T63" fmla="*/ 23 h 77"/>
              <a:gd name="T64" fmla="*/ 13 w 77"/>
              <a:gd name="T65" fmla="*/ 37 h 77"/>
              <a:gd name="T66" fmla="*/ 22 w 77"/>
              <a:gd name="T67" fmla="*/ 42 h 77"/>
              <a:gd name="T68" fmla="*/ 19 w 77"/>
              <a:gd name="T69" fmla="*/ 35 h 77"/>
              <a:gd name="T70" fmla="*/ 23 w 77"/>
              <a:gd name="T71" fmla="*/ 35 h 77"/>
              <a:gd name="T72" fmla="*/ 13 w 77"/>
              <a:gd name="T73" fmla="*/ 49 h 77"/>
              <a:gd name="T74" fmla="*/ 21 w 77"/>
              <a:gd name="T75" fmla="*/ 54 h 77"/>
              <a:gd name="T76" fmla="*/ 19 w 77"/>
              <a:gd name="T77" fmla="*/ 47 h 77"/>
              <a:gd name="T78" fmla="*/ 23 w 77"/>
              <a:gd name="T79" fmla="*/ 47 h 77"/>
              <a:gd name="T80" fmla="*/ 13 w 77"/>
              <a:gd name="T81" fmla="*/ 62 h 77"/>
              <a:gd name="T82" fmla="*/ 22 w 77"/>
              <a:gd name="T83" fmla="*/ 67 h 77"/>
              <a:gd name="T84" fmla="*/ 19 w 77"/>
              <a:gd name="T85" fmla="*/ 60 h 77"/>
              <a:gd name="T86" fmla="*/ 23 w 77"/>
              <a:gd name="T87" fmla="*/ 60 h 77"/>
              <a:gd name="T88" fmla="*/ 29 w 77"/>
              <a:gd name="T89" fmla="*/ 15 h 77"/>
              <a:gd name="T90" fmla="*/ 72 w 77"/>
              <a:gd name="T91" fmla="*/ 14 h 77"/>
              <a:gd name="T92" fmla="*/ 8 w 77"/>
              <a:gd name="T93" fmla="*/ 15 h 77"/>
              <a:gd name="T94" fmla="*/ 5 w 77"/>
              <a:gd name="T95" fmla="*/ 14 h 77"/>
              <a:gd name="T96" fmla="*/ 8 w 77"/>
              <a:gd name="T97" fmla="*/ 15 h 77"/>
              <a:gd name="T98" fmla="*/ 23 w 77"/>
              <a:gd name="T99" fmla="*/ 8 h 77"/>
              <a:gd name="T100" fmla="*/ 13 w 77"/>
              <a:gd name="T101" fmla="*/ 5 h 77"/>
              <a:gd name="T102" fmla="*/ 23 w 77"/>
              <a:gd name="T103" fmla="*/ 14 h 77"/>
              <a:gd name="T104" fmla="*/ 13 w 77"/>
              <a:gd name="T105" fmla="*/ 15 h 77"/>
              <a:gd name="T106" fmla="*/ 23 w 77"/>
              <a:gd name="T107" fmla="*/ 1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 h="77">
                <a:moveTo>
                  <a:pt x="10" y="0"/>
                </a:moveTo>
                <a:cubicBezTo>
                  <a:pt x="26" y="0"/>
                  <a:pt x="26" y="0"/>
                  <a:pt x="26" y="0"/>
                </a:cubicBezTo>
                <a:cubicBezTo>
                  <a:pt x="29" y="0"/>
                  <a:pt x="29" y="0"/>
                  <a:pt x="29" y="0"/>
                </a:cubicBezTo>
                <a:cubicBezTo>
                  <a:pt x="29" y="3"/>
                  <a:pt x="29" y="3"/>
                  <a:pt x="29" y="3"/>
                </a:cubicBezTo>
                <a:cubicBezTo>
                  <a:pt x="29" y="8"/>
                  <a:pt x="29" y="8"/>
                  <a:pt x="29" y="8"/>
                </a:cubicBezTo>
                <a:cubicBezTo>
                  <a:pt x="75" y="8"/>
                  <a:pt x="75" y="8"/>
                  <a:pt x="75" y="8"/>
                </a:cubicBezTo>
                <a:cubicBezTo>
                  <a:pt x="77" y="8"/>
                  <a:pt x="77" y="8"/>
                  <a:pt x="77" y="8"/>
                </a:cubicBezTo>
                <a:cubicBezTo>
                  <a:pt x="77" y="11"/>
                  <a:pt x="77" y="11"/>
                  <a:pt x="77" y="11"/>
                </a:cubicBezTo>
                <a:cubicBezTo>
                  <a:pt x="77" y="18"/>
                  <a:pt x="77" y="18"/>
                  <a:pt x="77" y="18"/>
                </a:cubicBezTo>
                <a:cubicBezTo>
                  <a:pt x="77" y="21"/>
                  <a:pt x="77" y="21"/>
                  <a:pt x="77" y="21"/>
                </a:cubicBezTo>
                <a:cubicBezTo>
                  <a:pt x="75" y="21"/>
                  <a:pt x="75" y="21"/>
                  <a:pt x="75" y="21"/>
                </a:cubicBezTo>
                <a:cubicBezTo>
                  <a:pt x="71" y="21"/>
                  <a:pt x="71" y="21"/>
                  <a:pt x="71" y="21"/>
                </a:cubicBezTo>
                <a:cubicBezTo>
                  <a:pt x="71" y="24"/>
                  <a:pt x="71" y="24"/>
                  <a:pt x="71" y="24"/>
                </a:cubicBezTo>
                <a:cubicBezTo>
                  <a:pt x="64" y="24"/>
                  <a:pt x="64" y="24"/>
                  <a:pt x="64" y="24"/>
                </a:cubicBezTo>
                <a:cubicBezTo>
                  <a:pt x="64" y="45"/>
                  <a:pt x="64" y="45"/>
                  <a:pt x="64" y="45"/>
                </a:cubicBezTo>
                <a:cubicBezTo>
                  <a:pt x="67" y="45"/>
                  <a:pt x="67" y="45"/>
                  <a:pt x="67" y="45"/>
                </a:cubicBezTo>
                <a:cubicBezTo>
                  <a:pt x="67" y="56"/>
                  <a:pt x="67" y="56"/>
                  <a:pt x="67" y="56"/>
                </a:cubicBezTo>
                <a:cubicBezTo>
                  <a:pt x="65" y="56"/>
                  <a:pt x="65" y="56"/>
                  <a:pt x="65" y="56"/>
                </a:cubicBezTo>
                <a:cubicBezTo>
                  <a:pt x="65" y="60"/>
                  <a:pt x="65" y="60"/>
                  <a:pt x="65" y="60"/>
                </a:cubicBezTo>
                <a:cubicBezTo>
                  <a:pt x="64" y="61"/>
                  <a:pt x="62" y="63"/>
                  <a:pt x="61" y="64"/>
                </a:cubicBezTo>
                <a:cubicBezTo>
                  <a:pt x="62" y="65"/>
                  <a:pt x="63" y="66"/>
                  <a:pt x="63" y="66"/>
                </a:cubicBezTo>
                <a:cubicBezTo>
                  <a:pt x="68" y="64"/>
                  <a:pt x="68" y="64"/>
                  <a:pt x="68" y="64"/>
                </a:cubicBezTo>
                <a:cubicBezTo>
                  <a:pt x="67" y="70"/>
                  <a:pt x="59" y="70"/>
                  <a:pt x="58" y="65"/>
                </a:cubicBezTo>
                <a:cubicBezTo>
                  <a:pt x="58" y="63"/>
                  <a:pt x="59" y="61"/>
                  <a:pt x="60" y="59"/>
                </a:cubicBezTo>
                <a:cubicBezTo>
                  <a:pt x="59" y="56"/>
                  <a:pt x="59" y="56"/>
                  <a:pt x="59" y="56"/>
                </a:cubicBezTo>
                <a:cubicBezTo>
                  <a:pt x="57" y="56"/>
                  <a:pt x="57" y="56"/>
                  <a:pt x="57" y="56"/>
                </a:cubicBezTo>
                <a:cubicBezTo>
                  <a:pt x="57" y="45"/>
                  <a:pt x="57" y="45"/>
                  <a:pt x="57" y="45"/>
                </a:cubicBezTo>
                <a:cubicBezTo>
                  <a:pt x="60" y="45"/>
                  <a:pt x="60" y="45"/>
                  <a:pt x="60" y="45"/>
                </a:cubicBezTo>
                <a:cubicBezTo>
                  <a:pt x="60" y="24"/>
                  <a:pt x="60" y="24"/>
                  <a:pt x="60" y="24"/>
                </a:cubicBezTo>
                <a:cubicBezTo>
                  <a:pt x="54" y="24"/>
                  <a:pt x="54" y="24"/>
                  <a:pt x="54" y="24"/>
                </a:cubicBezTo>
                <a:cubicBezTo>
                  <a:pt x="54" y="21"/>
                  <a:pt x="54" y="21"/>
                  <a:pt x="54" y="21"/>
                </a:cubicBezTo>
                <a:cubicBezTo>
                  <a:pt x="29" y="21"/>
                  <a:pt x="29" y="21"/>
                  <a:pt x="29" y="21"/>
                </a:cubicBezTo>
                <a:cubicBezTo>
                  <a:pt x="29" y="23"/>
                  <a:pt x="29" y="23"/>
                  <a:pt x="29" y="23"/>
                </a:cubicBezTo>
                <a:cubicBezTo>
                  <a:pt x="29" y="29"/>
                  <a:pt x="29" y="29"/>
                  <a:pt x="29" y="29"/>
                </a:cubicBezTo>
                <a:cubicBezTo>
                  <a:pt x="29" y="35"/>
                  <a:pt x="29" y="35"/>
                  <a:pt x="29" y="35"/>
                </a:cubicBezTo>
                <a:cubicBezTo>
                  <a:pt x="29" y="42"/>
                  <a:pt x="29" y="42"/>
                  <a:pt x="29" y="42"/>
                </a:cubicBezTo>
                <a:cubicBezTo>
                  <a:pt x="29" y="47"/>
                  <a:pt x="29" y="47"/>
                  <a:pt x="29" y="47"/>
                </a:cubicBezTo>
                <a:cubicBezTo>
                  <a:pt x="29" y="54"/>
                  <a:pt x="29" y="54"/>
                  <a:pt x="29" y="54"/>
                </a:cubicBezTo>
                <a:cubicBezTo>
                  <a:pt x="29" y="60"/>
                  <a:pt x="29" y="60"/>
                  <a:pt x="29" y="60"/>
                </a:cubicBezTo>
                <a:cubicBezTo>
                  <a:pt x="29" y="67"/>
                  <a:pt x="29" y="67"/>
                  <a:pt x="29" y="67"/>
                </a:cubicBezTo>
                <a:cubicBezTo>
                  <a:pt x="46" y="67"/>
                  <a:pt x="46" y="67"/>
                  <a:pt x="46" y="67"/>
                </a:cubicBezTo>
                <a:cubicBezTo>
                  <a:pt x="46" y="77"/>
                  <a:pt x="46" y="77"/>
                  <a:pt x="46" y="77"/>
                </a:cubicBezTo>
                <a:cubicBezTo>
                  <a:pt x="0" y="77"/>
                  <a:pt x="0" y="77"/>
                  <a:pt x="0" y="77"/>
                </a:cubicBezTo>
                <a:cubicBezTo>
                  <a:pt x="0" y="67"/>
                  <a:pt x="0" y="67"/>
                  <a:pt x="0" y="67"/>
                </a:cubicBezTo>
                <a:cubicBezTo>
                  <a:pt x="8" y="67"/>
                  <a:pt x="8" y="67"/>
                  <a:pt x="8" y="67"/>
                </a:cubicBezTo>
                <a:cubicBezTo>
                  <a:pt x="8" y="21"/>
                  <a:pt x="8" y="21"/>
                  <a:pt x="8" y="21"/>
                </a:cubicBezTo>
                <a:cubicBezTo>
                  <a:pt x="3" y="21"/>
                  <a:pt x="3" y="21"/>
                  <a:pt x="3" y="21"/>
                </a:cubicBezTo>
                <a:cubicBezTo>
                  <a:pt x="0" y="21"/>
                  <a:pt x="0" y="21"/>
                  <a:pt x="0" y="21"/>
                </a:cubicBezTo>
                <a:cubicBezTo>
                  <a:pt x="0" y="18"/>
                  <a:pt x="0" y="18"/>
                  <a:pt x="0" y="18"/>
                </a:cubicBezTo>
                <a:cubicBezTo>
                  <a:pt x="0" y="11"/>
                  <a:pt x="0" y="11"/>
                  <a:pt x="0" y="11"/>
                </a:cubicBezTo>
                <a:cubicBezTo>
                  <a:pt x="0" y="8"/>
                  <a:pt x="0" y="8"/>
                  <a:pt x="0" y="8"/>
                </a:cubicBezTo>
                <a:cubicBezTo>
                  <a:pt x="3" y="8"/>
                  <a:pt x="3" y="8"/>
                  <a:pt x="3" y="8"/>
                </a:cubicBezTo>
                <a:cubicBezTo>
                  <a:pt x="8" y="8"/>
                  <a:pt x="8" y="8"/>
                  <a:pt x="8" y="8"/>
                </a:cubicBezTo>
                <a:cubicBezTo>
                  <a:pt x="8" y="3"/>
                  <a:pt x="8" y="3"/>
                  <a:pt x="8" y="3"/>
                </a:cubicBezTo>
                <a:cubicBezTo>
                  <a:pt x="8" y="0"/>
                  <a:pt x="8" y="0"/>
                  <a:pt x="8" y="0"/>
                </a:cubicBezTo>
                <a:cubicBezTo>
                  <a:pt x="10" y="0"/>
                  <a:pt x="10" y="0"/>
                  <a:pt x="10" y="0"/>
                </a:cubicBezTo>
                <a:close/>
                <a:moveTo>
                  <a:pt x="21" y="29"/>
                </a:moveTo>
                <a:cubicBezTo>
                  <a:pt x="19" y="28"/>
                  <a:pt x="16" y="26"/>
                  <a:pt x="13" y="24"/>
                </a:cubicBezTo>
                <a:cubicBezTo>
                  <a:pt x="13" y="29"/>
                  <a:pt x="13" y="29"/>
                  <a:pt x="13" y="29"/>
                </a:cubicBezTo>
                <a:cubicBezTo>
                  <a:pt x="21" y="29"/>
                  <a:pt x="21" y="29"/>
                  <a:pt x="21" y="29"/>
                </a:cubicBezTo>
                <a:close/>
                <a:moveTo>
                  <a:pt x="23" y="23"/>
                </a:moveTo>
                <a:cubicBezTo>
                  <a:pt x="19" y="23"/>
                  <a:pt x="19" y="23"/>
                  <a:pt x="19" y="23"/>
                </a:cubicBezTo>
                <a:cubicBezTo>
                  <a:pt x="20" y="24"/>
                  <a:pt x="22" y="25"/>
                  <a:pt x="23" y="26"/>
                </a:cubicBezTo>
                <a:cubicBezTo>
                  <a:pt x="23" y="23"/>
                  <a:pt x="23" y="23"/>
                  <a:pt x="23" y="23"/>
                </a:cubicBezTo>
                <a:close/>
                <a:moveTo>
                  <a:pt x="22" y="42"/>
                </a:moveTo>
                <a:cubicBezTo>
                  <a:pt x="21" y="41"/>
                  <a:pt x="16" y="38"/>
                  <a:pt x="13" y="37"/>
                </a:cubicBezTo>
                <a:cubicBezTo>
                  <a:pt x="13" y="42"/>
                  <a:pt x="13" y="42"/>
                  <a:pt x="13" y="42"/>
                </a:cubicBezTo>
                <a:cubicBezTo>
                  <a:pt x="22" y="42"/>
                  <a:pt x="22" y="42"/>
                  <a:pt x="22" y="42"/>
                </a:cubicBezTo>
                <a:close/>
                <a:moveTo>
                  <a:pt x="23" y="35"/>
                </a:moveTo>
                <a:cubicBezTo>
                  <a:pt x="19" y="35"/>
                  <a:pt x="19" y="35"/>
                  <a:pt x="19" y="35"/>
                </a:cubicBezTo>
                <a:cubicBezTo>
                  <a:pt x="20" y="36"/>
                  <a:pt x="22" y="37"/>
                  <a:pt x="23" y="38"/>
                </a:cubicBezTo>
                <a:cubicBezTo>
                  <a:pt x="23" y="35"/>
                  <a:pt x="23" y="35"/>
                  <a:pt x="23" y="35"/>
                </a:cubicBezTo>
                <a:close/>
                <a:moveTo>
                  <a:pt x="21" y="54"/>
                </a:moveTo>
                <a:cubicBezTo>
                  <a:pt x="20" y="53"/>
                  <a:pt x="16" y="51"/>
                  <a:pt x="13" y="49"/>
                </a:cubicBezTo>
                <a:cubicBezTo>
                  <a:pt x="13" y="54"/>
                  <a:pt x="13" y="54"/>
                  <a:pt x="13" y="54"/>
                </a:cubicBezTo>
                <a:cubicBezTo>
                  <a:pt x="21" y="54"/>
                  <a:pt x="21" y="54"/>
                  <a:pt x="21" y="54"/>
                </a:cubicBezTo>
                <a:close/>
                <a:moveTo>
                  <a:pt x="23" y="47"/>
                </a:moveTo>
                <a:cubicBezTo>
                  <a:pt x="19" y="47"/>
                  <a:pt x="19" y="47"/>
                  <a:pt x="19" y="47"/>
                </a:cubicBezTo>
                <a:cubicBezTo>
                  <a:pt x="20" y="49"/>
                  <a:pt x="22" y="50"/>
                  <a:pt x="23" y="51"/>
                </a:cubicBezTo>
                <a:cubicBezTo>
                  <a:pt x="23" y="47"/>
                  <a:pt x="23" y="47"/>
                  <a:pt x="23" y="47"/>
                </a:cubicBezTo>
                <a:close/>
                <a:moveTo>
                  <a:pt x="22" y="67"/>
                </a:moveTo>
                <a:cubicBezTo>
                  <a:pt x="20" y="66"/>
                  <a:pt x="16" y="63"/>
                  <a:pt x="13" y="62"/>
                </a:cubicBezTo>
                <a:cubicBezTo>
                  <a:pt x="13" y="67"/>
                  <a:pt x="13" y="67"/>
                  <a:pt x="13" y="67"/>
                </a:cubicBezTo>
                <a:cubicBezTo>
                  <a:pt x="22" y="67"/>
                  <a:pt x="22" y="67"/>
                  <a:pt x="22" y="67"/>
                </a:cubicBezTo>
                <a:close/>
                <a:moveTo>
                  <a:pt x="23" y="60"/>
                </a:moveTo>
                <a:cubicBezTo>
                  <a:pt x="19" y="60"/>
                  <a:pt x="19" y="60"/>
                  <a:pt x="19" y="60"/>
                </a:cubicBezTo>
                <a:cubicBezTo>
                  <a:pt x="20" y="61"/>
                  <a:pt x="22" y="62"/>
                  <a:pt x="23" y="63"/>
                </a:cubicBezTo>
                <a:cubicBezTo>
                  <a:pt x="23" y="60"/>
                  <a:pt x="23" y="60"/>
                  <a:pt x="23" y="60"/>
                </a:cubicBezTo>
                <a:close/>
                <a:moveTo>
                  <a:pt x="29" y="14"/>
                </a:moveTo>
                <a:cubicBezTo>
                  <a:pt x="29" y="15"/>
                  <a:pt x="29" y="15"/>
                  <a:pt x="29" y="15"/>
                </a:cubicBezTo>
                <a:cubicBezTo>
                  <a:pt x="72" y="15"/>
                  <a:pt x="72" y="15"/>
                  <a:pt x="72" y="15"/>
                </a:cubicBezTo>
                <a:cubicBezTo>
                  <a:pt x="72" y="14"/>
                  <a:pt x="72" y="14"/>
                  <a:pt x="72" y="14"/>
                </a:cubicBezTo>
                <a:cubicBezTo>
                  <a:pt x="29" y="14"/>
                  <a:pt x="29" y="14"/>
                  <a:pt x="29" y="14"/>
                </a:cubicBezTo>
                <a:close/>
                <a:moveTo>
                  <a:pt x="8" y="15"/>
                </a:moveTo>
                <a:cubicBezTo>
                  <a:pt x="8" y="14"/>
                  <a:pt x="8" y="14"/>
                  <a:pt x="8" y="14"/>
                </a:cubicBezTo>
                <a:cubicBezTo>
                  <a:pt x="5" y="14"/>
                  <a:pt x="5" y="14"/>
                  <a:pt x="5" y="14"/>
                </a:cubicBezTo>
                <a:cubicBezTo>
                  <a:pt x="5" y="15"/>
                  <a:pt x="5" y="15"/>
                  <a:pt x="5" y="15"/>
                </a:cubicBezTo>
                <a:cubicBezTo>
                  <a:pt x="8" y="15"/>
                  <a:pt x="8" y="15"/>
                  <a:pt x="8" y="15"/>
                </a:cubicBezTo>
                <a:close/>
                <a:moveTo>
                  <a:pt x="13" y="8"/>
                </a:moveTo>
                <a:cubicBezTo>
                  <a:pt x="23" y="8"/>
                  <a:pt x="23" y="8"/>
                  <a:pt x="23" y="8"/>
                </a:cubicBezTo>
                <a:cubicBezTo>
                  <a:pt x="23" y="5"/>
                  <a:pt x="23" y="5"/>
                  <a:pt x="23" y="5"/>
                </a:cubicBezTo>
                <a:cubicBezTo>
                  <a:pt x="13" y="5"/>
                  <a:pt x="13" y="5"/>
                  <a:pt x="13" y="5"/>
                </a:cubicBezTo>
                <a:cubicBezTo>
                  <a:pt x="13" y="8"/>
                  <a:pt x="13" y="8"/>
                  <a:pt x="13" y="8"/>
                </a:cubicBezTo>
                <a:close/>
                <a:moveTo>
                  <a:pt x="23" y="14"/>
                </a:moveTo>
                <a:cubicBezTo>
                  <a:pt x="13" y="14"/>
                  <a:pt x="13" y="14"/>
                  <a:pt x="13" y="14"/>
                </a:cubicBezTo>
                <a:cubicBezTo>
                  <a:pt x="13" y="15"/>
                  <a:pt x="13" y="15"/>
                  <a:pt x="13" y="15"/>
                </a:cubicBezTo>
                <a:cubicBezTo>
                  <a:pt x="23" y="15"/>
                  <a:pt x="23" y="15"/>
                  <a:pt x="23" y="15"/>
                </a:cubicBezTo>
                <a:lnTo>
                  <a:pt x="23" y="14"/>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3" name="Freeform 372"/>
          <p:cNvSpPr>
            <a:spLocks/>
          </p:cNvSpPr>
          <p:nvPr/>
        </p:nvSpPr>
        <p:spPr bwMode="auto">
          <a:xfrm>
            <a:off x="2005616" y="1084780"/>
            <a:ext cx="301213" cy="395070"/>
          </a:xfrm>
          <a:custGeom>
            <a:avLst/>
            <a:gdLst>
              <a:gd name="T0" fmla="*/ 39 w 58"/>
              <a:gd name="T1" fmla="*/ 54 h 76"/>
              <a:gd name="T2" fmla="*/ 50 w 58"/>
              <a:gd name="T3" fmla="*/ 45 h 76"/>
              <a:gd name="T4" fmla="*/ 57 w 58"/>
              <a:gd name="T5" fmla="*/ 34 h 76"/>
              <a:gd name="T6" fmla="*/ 43 w 58"/>
              <a:gd name="T7" fmla="*/ 19 h 76"/>
              <a:gd name="T8" fmla="*/ 42 w 58"/>
              <a:gd name="T9" fmla="*/ 26 h 76"/>
              <a:gd name="T10" fmla="*/ 45 w 58"/>
              <a:gd name="T11" fmla="*/ 29 h 76"/>
              <a:gd name="T12" fmla="*/ 41 w 58"/>
              <a:gd name="T13" fmla="*/ 32 h 76"/>
              <a:gd name="T14" fmla="*/ 41 w 58"/>
              <a:gd name="T15" fmla="*/ 30 h 76"/>
              <a:gd name="T16" fmla="*/ 41 w 58"/>
              <a:gd name="T17" fmla="*/ 19 h 76"/>
              <a:gd name="T18" fmla="*/ 41 w 58"/>
              <a:gd name="T19" fmla="*/ 5 h 76"/>
              <a:gd name="T20" fmla="*/ 35 w 58"/>
              <a:gd name="T21" fmla="*/ 0 h 76"/>
              <a:gd name="T22" fmla="*/ 35 w 58"/>
              <a:gd name="T23" fmla="*/ 0 h 76"/>
              <a:gd name="T24" fmla="*/ 30 w 58"/>
              <a:gd name="T25" fmla="*/ 5 h 76"/>
              <a:gd name="T26" fmla="*/ 30 w 58"/>
              <a:gd name="T27" fmla="*/ 16 h 76"/>
              <a:gd name="T28" fmla="*/ 25 w 58"/>
              <a:gd name="T29" fmla="*/ 13 h 76"/>
              <a:gd name="T30" fmla="*/ 25 w 58"/>
              <a:gd name="T31" fmla="*/ 13 h 76"/>
              <a:gd name="T32" fmla="*/ 19 w 58"/>
              <a:gd name="T33" fmla="*/ 18 h 76"/>
              <a:gd name="T34" fmla="*/ 16 w 58"/>
              <a:gd name="T35" fmla="*/ 16 h 76"/>
              <a:gd name="T36" fmla="*/ 16 w 58"/>
              <a:gd name="T37" fmla="*/ 16 h 76"/>
              <a:gd name="T38" fmla="*/ 10 w 58"/>
              <a:gd name="T39" fmla="*/ 22 h 76"/>
              <a:gd name="T40" fmla="*/ 10 w 58"/>
              <a:gd name="T41" fmla="*/ 22 h 76"/>
              <a:gd name="T42" fmla="*/ 10 w 58"/>
              <a:gd name="T43" fmla="*/ 22 h 76"/>
              <a:gd name="T44" fmla="*/ 10 w 58"/>
              <a:gd name="T45" fmla="*/ 8 h 76"/>
              <a:gd name="T46" fmla="*/ 5 w 58"/>
              <a:gd name="T47" fmla="*/ 4 h 76"/>
              <a:gd name="T48" fmla="*/ 5 w 58"/>
              <a:gd name="T49" fmla="*/ 4 h 76"/>
              <a:gd name="T50" fmla="*/ 0 w 58"/>
              <a:gd name="T51" fmla="*/ 8 h 76"/>
              <a:gd name="T52" fmla="*/ 0 w 58"/>
              <a:gd name="T53" fmla="*/ 26 h 76"/>
              <a:gd name="T54" fmla="*/ 0 w 58"/>
              <a:gd name="T55" fmla="*/ 30 h 76"/>
              <a:gd name="T56" fmla="*/ 0 w 58"/>
              <a:gd name="T57" fmla="*/ 45 h 76"/>
              <a:gd name="T58" fmla="*/ 5 w 58"/>
              <a:gd name="T59" fmla="*/ 50 h 76"/>
              <a:gd name="T60" fmla="*/ 7 w 58"/>
              <a:gd name="T61" fmla="*/ 63 h 76"/>
              <a:gd name="T62" fmla="*/ 0 w 58"/>
              <a:gd name="T63" fmla="*/ 63 h 76"/>
              <a:gd name="T64" fmla="*/ 0 w 58"/>
              <a:gd name="T65" fmla="*/ 76 h 76"/>
              <a:gd name="T66" fmla="*/ 43 w 58"/>
              <a:gd name="T67" fmla="*/ 76 h 76"/>
              <a:gd name="T68" fmla="*/ 43 w 58"/>
              <a:gd name="T69" fmla="*/ 63 h 76"/>
              <a:gd name="T70" fmla="*/ 40 w 58"/>
              <a:gd name="T71" fmla="*/ 63 h 76"/>
              <a:gd name="T72" fmla="*/ 23 w 58"/>
              <a:gd name="T73" fmla="*/ 63 h 76"/>
              <a:gd name="T74" fmla="*/ 22 w 58"/>
              <a:gd name="T75" fmla="*/ 60 h 76"/>
              <a:gd name="T76" fmla="*/ 38 w 58"/>
              <a:gd name="T77" fmla="*/ 58 h 76"/>
              <a:gd name="T78" fmla="*/ 39 w 58"/>
              <a:gd name="T79"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76">
                <a:moveTo>
                  <a:pt x="39" y="54"/>
                </a:moveTo>
                <a:cubicBezTo>
                  <a:pt x="50" y="45"/>
                  <a:pt x="50" y="45"/>
                  <a:pt x="50" y="45"/>
                </a:cubicBezTo>
                <a:cubicBezTo>
                  <a:pt x="57" y="34"/>
                  <a:pt x="57" y="34"/>
                  <a:pt x="57" y="34"/>
                </a:cubicBezTo>
                <a:cubicBezTo>
                  <a:pt x="58" y="29"/>
                  <a:pt x="55" y="29"/>
                  <a:pt x="43" y="19"/>
                </a:cubicBezTo>
                <a:cubicBezTo>
                  <a:pt x="42" y="26"/>
                  <a:pt x="42" y="26"/>
                  <a:pt x="42" y="26"/>
                </a:cubicBezTo>
                <a:cubicBezTo>
                  <a:pt x="45" y="29"/>
                  <a:pt x="45" y="29"/>
                  <a:pt x="45" y="29"/>
                </a:cubicBezTo>
                <a:cubicBezTo>
                  <a:pt x="41" y="32"/>
                  <a:pt x="41" y="32"/>
                  <a:pt x="41" y="32"/>
                </a:cubicBezTo>
                <a:cubicBezTo>
                  <a:pt x="41" y="30"/>
                  <a:pt x="41" y="30"/>
                  <a:pt x="41" y="30"/>
                </a:cubicBezTo>
                <a:cubicBezTo>
                  <a:pt x="41" y="19"/>
                  <a:pt x="41" y="19"/>
                  <a:pt x="41" y="19"/>
                </a:cubicBezTo>
                <a:cubicBezTo>
                  <a:pt x="41" y="5"/>
                  <a:pt x="41" y="5"/>
                  <a:pt x="41" y="5"/>
                </a:cubicBezTo>
                <a:cubicBezTo>
                  <a:pt x="41" y="2"/>
                  <a:pt x="38" y="0"/>
                  <a:pt x="35" y="0"/>
                </a:cubicBezTo>
                <a:cubicBezTo>
                  <a:pt x="35" y="0"/>
                  <a:pt x="35" y="0"/>
                  <a:pt x="35" y="0"/>
                </a:cubicBezTo>
                <a:cubicBezTo>
                  <a:pt x="32" y="0"/>
                  <a:pt x="30" y="2"/>
                  <a:pt x="30" y="5"/>
                </a:cubicBezTo>
                <a:cubicBezTo>
                  <a:pt x="30" y="16"/>
                  <a:pt x="30" y="16"/>
                  <a:pt x="30" y="16"/>
                </a:cubicBezTo>
                <a:cubicBezTo>
                  <a:pt x="29" y="15"/>
                  <a:pt x="27" y="13"/>
                  <a:pt x="25" y="13"/>
                </a:cubicBezTo>
                <a:cubicBezTo>
                  <a:pt x="25" y="13"/>
                  <a:pt x="25" y="13"/>
                  <a:pt x="25" y="13"/>
                </a:cubicBezTo>
                <a:cubicBezTo>
                  <a:pt x="22" y="13"/>
                  <a:pt x="20" y="15"/>
                  <a:pt x="19" y="18"/>
                </a:cubicBezTo>
                <a:cubicBezTo>
                  <a:pt x="18" y="17"/>
                  <a:pt x="17" y="16"/>
                  <a:pt x="16" y="16"/>
                </a:cubicBezTo>
                <a:cubicBezTo>
                  <a:pt x="16" y="16"/>
                  <a:pt x="16" y="16"/>
                  <a:pt x="16" y="16"/>
                </a:cubicBezTo>
                <a:cubicBezTo>
                  <a:pt x="12" y="16"/>
                  <a:pt x="10" y="19"/>
                  <a:pt x="10" y="22"/>
                </a:cubicBezTo>
                <a:cubicBezTo>
                  <a:pt x="10" y="22"/>
                  <a:pt x="10" y="22"/>
                  <a:pt x="10" y="22"/>
                </a:cubicBezTo>
                <a:cubicBezTo>
                  <a:pt x="10" y="22"/>
                  <a:pt x="10" y="22"/>
                  <a:pt x="10" y="22"/>
                </a:cubicBezTo>
                <a:cubicBezTo>
                  <a:pt x="10" y="8"/>
                  <a:pt x="10" y="8"/>
                  <a:pt x="10" y="8"/>
                </a:cubicBezTo>
                <a:cubicBezTo>
                  <a:pt x="10" y="6"/>
                  <a:pt x="8" y="4"/>
                  <a:pt x="5" y="4"/>
                </a:cubicBezTo>
                <a:cubicBezTo>
                  <a:pt x="5" y="4"/>
                  <a:pt x="5" y="4"/>
                  <a:pt x="5" y="4"/>
                </a:cubicBezTo>
                <a:cubicBezTo>
                  <a:pt x="2" y="4"/>
                  <a:pt x="0" y="6"/>
                  <a:pt x="0" y="8"/>
                </a:cubicBezTo>
                <a:cubicBezTo>
                  <a:pt x="0" y="26"/>
                  <a:pt x="0" y="26"/>
                  <a:pt x="0" y="26"/>
                </a:cubicBezTo>
                <a:cubicBezTo>
                  <a:pt x="0" y="30"/>
                  <a:pt x="0" y="30"/>
                  <a:pt x="0" y="30"/>
                </a:cubicBezTo>
                <a:cubicBezTo>
                  <a:pt x="0" y="45"/>
                  <a:pt x="0" y="45"/>
                  <a:pt x="0" y="45"/>
                </a:cubicBezTo>
                <a:cubicBezTo>
                  <a:pt x="5" y="50"/>
                  <a:pt x="5" y="50"/>
                  <a:pt x="5" y="50"/>
                </a:cubicBezTo>
                <a:cubicBezTo>
                  <a:pt x="7" y="63"/>
                  <a:pt x="7" y="63"/>
                  <a:pt x="7" y="63"/>
                </a:cubicBezTo>
                <a:cubicBezTo>
                  <a:pt x="0" y="63"/>
                  <a:pt x="0" y="63"/>
                  <a:pt x="0" y="63"/>
                </a:cubicBezTo>
                <a:cubicBezTo>
                  <a:pt x="0" y="76"/>
                  <a:pt x="0" y="76"/>
                  <a:pt x="0" y="76"/>
                </a:cubicBezTo>
                <a:cubicBezTo>
                  <a:pt x="43" y="76"/>
                  <a:pt x="43" y="76"/>
                  <a:pt x="43" y="76"/>
                </a:cubicBezTo>
                <a:cubicBezTo>
                  <a:pt x="43" y="63"/>
                  <a:pt x="43" y="63"/>
                  <a:pt x="43" y="63"/>
                </a:cubicBezTo>
                <a:cubicBezTo>
                  <a:pt x="40" y="63"/>
                  <a:pt x="40" y="63"/>
                  <a:pt x="40" y="63"/>
                </a:cubicBezTo>
                <a:cubicBezTo>
                  <a:pt x="23" y="63"/>
                  <a:pt x="23" y="63"/>
                  <a:pt x="23" y="63"/>
                </a:cubicBezTo>
                <a:cubicBezTo>
                  <a:pt x="22" y="60"/>
                  <a:pt x="22" y="60"/>
                  <a:pt x="22" y="60"/>
                </a:cubicBezTo>
                <a:cubicBezTo>
                  <a:pt x="38" y="58"/>
                  <a:pt x="38" y="58"/>
                  <a:pt x="38" y="58"/>
                </a:cubicBezTo>
                <a:lnTo>
                  <a:pt x="39" y="54"/>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4" name="Freeform 373"/>
          <p:cNvSpPr>
            <a:spLocks noEditPoints="1"/>
          </p:cNvSpPr>
          <p:nvPr/>
        </p:nvSpPr>
        <p:spPr bwMode="auto">
          <a:xfrm>
            <a:off x="2693168" y="1091327"/>
            <a:ext cx="366694" cy="419079"/>
          </a:xfrm>
          <a:custGeom>
            <a:avLst/>
            <a:gdLst>
              <a:gd name="T0" fmla="*/ 14 w 71"/>
              <a:gd name="T1" fmla="*/ 4 h 81"/>
              <a:gd name="T2" fmla="*/ 6 w 71"/>
              <a:gd name="T3" fmla="*/ 13 h 81"/>
              <a:gd name="T4" fmla="*/ 14 w 71"/>
              <a:gd name="T5" fmla="*/ 22 h 81"/>
              <a:gd name="T6" fmla="*/ 23 w 71"/>
              <a:gd name="T7" fmla="*/ 13 h 81"/>
              <a:gd name="T8" fmla="*/ 14 w 71"/>
              <a:gd name="T9" fmla="*/ 4 h 81"/>
              <a:gd name="T10" fmla="*/ 40 w 71"/>
              <a:gd name="T11" fmla="*/ 23 h 81"/>
              <a:gd name="T12" fmla="*/ 41 w 71"/>
              <a:gd name="T13" fmla="*/ 30 h 81"/>
              <a:gd name="T14" fmla="*/ 45 w 71"/>
              <a:gd name="T15" fmla="*/ 31 h 81"/>
              <a:gd name="T16" fmla="*/ 48 w 71"/>
              <a:gd name="T17" fmla="*/ 25 h 81"/>
              <a:gd name="T18" fmla="*/ 40 w 71"/>
              <a:gd name="T19" fmla="*/ 23 h 81"/>
              <a:gd name="T20" fmla="*/ 53 w 71"/>
              <a:gd name="T21" fmla="*/ 26 h 81"/>
              <a:gd name="T22" fmla="*/ 48 w 71"/>
              <a:gd name="T23" fmla="*/ 35 h 81"/>
              <a:gd name="T24" fmla="*/ 48 w 71"/>
              <a:gd name="T25" fmla="*/ 37 h 81"/>
              <a:gd name="T26" fmla="*/ 46 w 71"/>
              <a:gd name="T27" fmla="*/ 36 h 81"/>
              <a:gd name="T28" fmla="*/ 42 w 71"/>
              <a:gd name="T29" fmla="*/ 35 h 81"/>
              <a:gd name="T30" fmla="*/ 31 w 71"/>
              <a:gd name="T31" fmla="*/ 43 h 81"/>
              <a:gd name="T32" fmla="*/ 24 w 71"/>
              <a:gd name="T33" fmla="*/ 36 h 81"/>
              <a:gd name="T34" fmla="*/ 24 w 71"/>
              <a:gd name="T35" fmla="*/ 51 h 81"/>
              <a:gd name="T36" fmla="*/ 25 w 71"/>
              <a:gd name="T37" fmla="*/ 81 h 81"/>
              <a:gd name="T38" fmla="*/ 18 w 71"/>
              <a:gd name="T39" fmla="*/ 81 h 81"/>
              <a:gd name="T40" fmla="*/ 16 w 71"/>
              <a:gd name="T41" fmla="*/ 55 h 81"/>
              <a:gd name="T42" fmla="*/ 13 w 71"/>
              <a:gd name="T43" fmla="*/ 55 h 81"/>
              <a:gd name="T44" fmla="*/ 12 w 71"/>
              <a:gd name="T45" fmla="*/ 81 h 81"/>
              <a:gd name="T46" fmla="*/ 4 w 71"/>
              <a:gd name="T47" fmla="*/ 81 h 81"/>
              <a:gd name="T48" fmla="*/ 5 w 71"/>
              <a:gd name="T49" fmla="*/ 51 h 81"/>
              <a:gd name="T50" fmla="*/ 0 w 71"/>
              <a:gd name="T51" fmla="*/ 46 h 81"/>
              <a:gd name="T52" fmla="*/ 4 w 71"/>
              <a:gd name="T53" fmla="*/ 24 h 81"/>
              <a:gd name="T54" fmla="*/ 25 w 71"/>
              <a:gd name="T55" fmla="*/ 24 h 81"/>
              <a:gd name="T56" fmla="*/ 32 w 71"/>
              <a:gd name="T57" fmla="*/ 34 h 81"/>
              <a:gd name="T58" fmla="*/ 37 w 71"/>
              <a:gd name="T59" fmla="*/ 33 h 81"/>
              <a:gd name="T60" fmla="*/ 37 w 71"/>
              <a:gd name="T61" fmla="*/ 33 h 81"/>
              <a:gd name="T62" fmla="*/ 35 w 71"/>
              <a:gd name="T63" fmla="*/ 22 h 81"/>
              <a:gd name="T64" fmla="*/ 28 w 71"/>
              <a:gd name="T65" fmla="*/ 20 h 81"/>
              <a:gd name="T66" fmla="*/ 28 w 71"/>
              <a:gd name="T67" fmla="*/ 10 h 81"/>
              <a:gd name="T68" fmla="*/ 71 w 71"/>
              <a:gd name="T69" fmla="*/ 0 h 81"/>
              <a:gd name="T70" fmla="*/ 71 w 71"/>
              <a:gd name="T71" fmla="*/ 30 h 81"/>
              <a:gd name="T72" fmla="*/ 53 w 71"/>
              <a:gd name="T73" fmla="*/ 26 h 81"/>
              <a:gd name="T74" fmla="*/ 31 w 71"/>
              <a:gd name="T75" fmla="*/ 12 h 81"/>
              <a:gd name="T76" fmla="*/ 31 w 71"/>
              <a:gd name="T77" fmla="*/ 14 h 81"/>
              <a:gd name="T78" fmla="*/ 67 w 71"/>
              <a:gd name="T79" fmla="*/ 12 h 81"/>
              <a:gd name="T80" fmla="*/ 67 w 71"/>
              <a:gd name="T81" fmla="*/ 5 h 81"/>
              <a:gd name="T82" fmla="*/ 31 w 71"/>
              <a:gd name="T83"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 h="81">
                <a:moveTo>
                  <a:pt x="14" y="4"/>
                </a:moveTo>
                <a:cubicBezTo>
                  <a:pt x="10" y="4"/>
                  <a:pt x="6" y="8"/>
                  <a:pt x="6" y="13"/>
                </a:cubicBezTo>
                <a:cubicBezTo>
                  <a:pt x="6" y="18"/>
                  <a:pt x="10" y="22"/>
                  <a:pt x="14" y="22"/>
                </a:cubicBezTo>
                <a:cubicBezTo>
                  <a:pt x="19" y="22"/>
                  <a:pt x="23" y="18"/>
                  <a:pt x="23" y="13"/>
                </a:cubicBezTo>
                <a:cubicBezTo>
                  <a:pt x="23" y="8"/>
                  <a:pt x="19" y="4"/>
                  <a:pt x="14" y="4"/>
                </a:cubicBezTo>
                <a:close/>
                <a:moveTo>
                  <a:pt x="40" y="23"/>
                </a:moveTo>
                <a:cubicBezTo>
                  <a:pt x="41" y="30"/>
                  <a:pt x="41" y="30"/>
                  <a:pt x="41" y="30"/>
                </a:cubicBezTo>
                <a:cubicBezTo>
                  <a:pt x="45" y="31"/>
                  <a:pt x="45" y="31"/>
                  <a:pt x="45" y="31"/>
                </a:cubicBezTo>
                <a:cubicBezTo>
                  <a:pt x="48" y="25"/>
                  <a:pt x="48" y="25"/>
                  <a:pt x="48" y="25"/>
                </a:cubicBezTo>
                <a:cubicBezTo>
                  <a:pt x="40" y="23"/>
                  <a:pt x="40" y="23"/>
                  <a:pt x="40" y="23"/>
                </a:cubicBezTo>
                <a:close/>
                <a:moveTo>
                  <a:pt x="53" y="26"/>
                </a:moveTo>
                <a:cubicBezTo>
                  <a:pt x="48" y="35"/>
                  <a:pt x="48" y="35"/>
                  <a:pt x="48" y="35"/>
                </a:cubicBezTo>
                <a:cubicBezTo>
                  <a:pt x="48" y="37"/>
                  <a:pt x="48" y="37"/>
                  <a:pt x="48" y="37"/>
                </a:cubicBezTo>
                <a:cubicBezTo>
                  <a:pt x="46" y="36"/>
                  <a:pt x="46" y="36"/>
                  <a:pt x="46" y="36"/>
                </a:cubicBezTo>
                <a:cubicBezTo>
                  <a:pt x="42" y="35"/>
                  <a:pt x="42" y="35"/>
                  <a:pt x="42" y="35"/>
                </a:cubicBezTo>
                <a:cubicBezTo>
                  <a:pt x="31" y="43"/>
                  <a:pt x="31" y="43"/>
                  <a:pt x="31" y="43"/>
                </a:cubicBezTo>
                <a:cubicBezTo>
                  <a:pt x="24" y="36"/>
                  <a:pt x="24" y="36"/>
                  <a:pt x="24" y="36"/>
                </a:cubicBezTo>
                <a:cubicBezTo>
                  <a:pt x="24" y="51"/>
                  <a:pt x="24" y="51"/>
                  <a:pt x="24" y="51"/>
                </a:cubicBezTo>
                <a:cubicBezTo>
                  <a:pt x="25" y="81"/>
                  <a:pt x="25" y="81"/>
                  <a:pt x="25" y="81"/>
                </a:cubicBezTo>
                <a:cubicBezTo>
                  <a:pt x="18" y="81"/>
                  <a:pt x="18" y="81"/>
                  <a:pt x="18" y="81"/>
                </a:cubicBezTo>
                <a:cubicBezTo>
                  <a:pt x="16" y="55"/>
                  <a:pt x="16" y="55"/>
                  <a:pt x="16" y="55"/>
                </a:cubicBezTo>
                <a:cubicBezTo>
                  <a:pt x="13" y="55"/>
                  <a:pt x="13" y="55"/>
                  <a:pt x="13" y="55"/>
                </a:cubicBezTo>
                <a:cubicBezTo>
                  <a:pt x="12" y="81"/>
                  <a:pt x="12" y="81"/>
                  <a:pt x="12" y="81"/>
                </a:cubicBezTo>
                <a:cubicBezTo>
                  <a:pt x="4" y="81"/>
                  <a:pt x="4" y="81"/>
                  <a:pt x="4" y="81"/>
                </a:cubicBezTo>
                <a:cubicBezTo>
                  <a:pt x="5" y="51"/>
                  <a:pt x="5" y="51"/>
                  <a:pt x="5" y="51"/>
                </a:cubicBezTo>
                <a:cubicBezTo>
                  <a:pt x="4" y="49"/>
                  <a:pt x="2" y="48"/>
                  <a:pt x="0" y="46"/>
                </a:cubicBezTo>
                <a:cubicBezTo>
                  <a:pt x="4" y="24"/>
                  <a:pt x="4" y="24"/>
                  <a:pt x="4" y="24"/>
                </a:cubicBezTo>
                <a:cubicBezTo>
                  <a:pt x="27" y="24"/>
                  <a:pt x="2" y="24"/>
                  <a:pt x="25" y="24"/>
                </a:cubicBezTo>
                <a:cubicBezTo>
                  <a:pt x="32" y="34"/>
                  <a:pt x="32" y="34"/>
                  <a:pt x="32" y="34"/>
                </a:cubicBezTo>
                <a:cubicBezTo>
                  <a:pt x="37" y="33"/>
                  <a:pt x="37" y="33"/>
                  <a:pt x="37" y="33"/>
                </a:cubicBezTo>
                <a:cubicBezTo>
                  <a:pt x="37" y="33"/>
                  <a:pt x="37" y="33"/>
                  <a:pt x="37" y="33"/>
                </a:cubicBezTo>
                <a:cubicBezTo>
                  <a:pt x="35" y="22"/>
                  <a:pt x="35" y="22"/>
                  <a:pt x="35" y="22"/>
                </a:cubicBezTo>
                <a:cubicBezTo>
                  <a:pt x="28" y="20"/>
                  <a:pt x="28" y="20"/>
                  <a:pt x="28" y="20"/>
                </a:cubicBezTo>
                <a:cubicBezTo>
                  <a:pt x="28" y="10"/>
                  <a:pt x="28" y="10"/>
                  <a:pt x="28" y="10"/>
                </a:cubicBezTo>
                <a:cubicBezTo>
                  <a:pt x="71" y="0"/>
                  <a:pt x="71" y="0"/>
                  <a:pt x="71" y="0"/>
                </a:cubicBezTo>
                <a:cubicBezTo>
                  <a:pt x="71" y="30"/>
                  <a:pt x="71" y="30"/>
                  <a:pt x="71" y="30"/>
                </a:cubicBezTo>
                <a:cubicBezTo>
                  <a:pt x="53" y="26"/>
                  <a:pt x="53" y="26"/>
                  <a:pt x="53" y="26"/>
                </a:cubicBezTo>
                <a:close/>
                <a:moveTo>
                  <a:pt x="31" y="12"/>
                </a:moveTo>
                <a:cubicBezTo>
                  <a:pt x="31" y="14"/>
                  <a:pt x="31" y="14"/>
                  <a:pt x="31" y="14"/>
                </a:cubicBezTo>
                <a:cubicBezTo>
                  <a:pt x="67" y="12"/>
                  <a:pt x="67" y="12"/>
                  <a:pt x="67" y="12"/>
                </a:cubicBezTo>
                <a:cubicBezTo>
                  <a:pt x="67" y="5"/>
                  <a:pt x="67" y="5"/>
                  <a:pt x="67" y="5"/>
                </a:cubicBezTo>
                <a:lnTo>
                  <a:pt x="31" y="1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5" name="Freeform 374"/>
          <p:cNvSpPr>
            <a:spLocks noEditPoints="1"/>
          </p:cNvSpPr>
          <p:nvPr/>
        </p:nvSpPr>
        <p:spPr bwMode="auto">
          <a:xfrm>
            <a:off x="3374171" y="1820349"/>
            <a:ext cx="377608" cy="377608"/>
          </a:xfrm>
          <a:custGeom>
            <a:avLst/>
            <a:gdLst>
              <a:gd name="T0" fmla="*/ 39 w 73"/>
              <a:gd name="T1" fmla="*/ 45 h 73"/>
              <a:gd name="T2" fmla="*/ 35 w 73"/>
              <a:gd name="T3" fmla="*/ 45 h 73"/>
              <a:gd name="T4" fmla="*/ 37 w 73"/>
              <a:gd name="T5" fmla="*/ 58 h 73"/>
              <a:gd name="T6" fmla="*/ 36 w 73"/>
              <a:gd name="T7" fmla="*/ 0 h 73"/>
              <a:gd name="T8" fmla="*/ 73 w 73"/>
              <a:gd name="T9" fmla="*/ 37 h 73"/>
              <a:gd name="T10" fmla="*/ 36 w 73"/>
              <a:gd name="T11" fmla="*/ 73 h 73"/>
              <a:gd name="T12" fmla="*/ 0 w 73"/>
              <a:gd name="T13" fmla="*/ 37 h 73"/>
              <a:gd name="T14" fmla="*/ 36 w 73"/>
              <a:gd name="T15" fmla="*/ 0 h 73"/>
              <a:gd name="T16" fmla="*/ 65 w 73"/>
              <a:gd name="T17" fmla="*/ 37 h 73"/>
              <a:gd name="T18" fmla="*/ 36 w 73"/>
              <a:gd name="T19" fmla="*/ 66 h 73"/>
              <a:gd name="T20" fmla="*/ 7 w 73"/>
              <a:gd name="T21" fmla="*/ 37 h 73"/>
              <a:gd name="T22" fmla="*/ 36 w 73"/>
              <a:gd name="T23" fmla="*/ 8 h 73"/>
              <a:gd name="T24" fmla="*/ 57 w 73"/>
              <a:gd name="T25" fmla="*/ 40 h 73"/>
              <a:gd name="T26" fmla="*/ 51 w 73"/>
              <a:gd name="T27" fmla="*/ 52 h 73"/>
              <a:gd name="T28" fmla="*/ 44 w 73"/>
              <a:gd name="T29" fmla="*/ 40 h 73"/>
              <a:gd name="T30" fmla="*/ 49 w 73"/>
              <a:gd name="T31" fmla="*/ 20 h 73"/>
              <a:gd name="T32" fmla="*/ 44 w 73"/>
              <a:gd name="T33" fmla="*/ 34 h 73"/>
              <a:gd name="T34" fmla="*/ 51 w 73"/>
              <a:gd name="T35" fmla="*/ 22 h 73"/>
              <a:gd name="T36" fmla="*/ 27 w 73"/>
              <a:gd name="T37" fmla="*/ 18 h 73"/>
              <a:gd name="T38" fmla="*/ 37 w 73"/>
              <a:gd name="T39" fmla="*/ 28 h 73"/>
              <a:gd name="T40" fmla="*/ 44 w 73"/>
              <a:gd name="T41" fmla="*/ 17 h 73"/>
              <a:gd name="T42" fmla="*/ 27 w 73"/>
              <a:gd name="T43" fmla="*/ 18 h 73"/>
              <a:gd name="T44" fmla="*/ 29 w 73"/>
              <a:gd name="T45" fmla="*/ 34 h 73"/>
              <a:gd name="T46" fmla="*/ 22 w 73"/>
              <a:gd name="T47" fmla="*/ 21 h 73"/>
              <a:gd name="T48" fmla="*/ 16 w 73"/>
              <a:gd name="T49" fmla="*/ 34 h 73"/>
              <a:gd name="T50" fmla="*/ 22 w 73"/>
              <a:gd name="T51" fmla="*/ 51 h 73"/>
              <a:gd name="T52" fmla="*/ 29 w 73"/>
              <a:gd name="T53" fmla="*/ 40 h 73"/>
              <a:gd name="T54" fmla="*/ 24 w 73"/>
              <a:gd name="T55" fmla="*/ 53 h 73"/>
              <a:gd name="T56" fmla="*/ 61 w 73"/>
              <a:gd name="T57" fmla="*/ 37 h 73"/>
              <a:gd name="T58" fmla="*/ 37 w 73"/>
              <a:gd name="T59" fmla="*/ 61 h 73"/>
              <a:gd name="T60" fmla="*/ 12 w 73"/>
              <a:gd name="T61" fmla="*/ 37 h 73"/>
              <a:gd name="T62" fmla="*/ 37 w 73"/>
              <a:gd name="T63" fmla="*/ 12 h 73"/>
              <a:gd name="T64" fmla="*/ 37 w 73"/>
              <a:gd name="T65" fmla="*/ 10 h 73"/>
              <a:gd name="T66" fmla="*/ 63 w 73"/>
              <a:gd name="T67" fmla="*/ 37 h 73"/>
              <a:gd name="T68" fmla="*/ 37 w 73"/>
              <a:gd name="T69" fmla="*/ 63 h 73"/>
              <a:gd name="T70" fmla="*/ 10 w 73"/>
              <a:gd name="T71" fmla="*/ 37 h 73"/>
              <a:gd name="T72" fmla="*/ 37 w 73"/>
              <a:gd name="T73"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73">
                <a:moveTo>
                  <a:pt x="46" y="55"/>
                </a:moveTo>
                <a:cubicBezTo>
                  <a:pt x="39" y="45"/>
                  <a:pt x="39" y="45"/>
                  <a:pt x="39" y="45"/>
                </a:cubicBezTo>
                <a:cubicBezTo>
                  <a:pt x="38" y="45"/>
                  <a:pt x="37" y="45"/>
                  <a:pt x="37" y="45"/>
                </a:cubicBezTo>
                <a:cubicBezTo>
                  <a:pt x="36" y="45"/>
                  <a:pt x="36" y="45"/>
                  <a:pt x="35" y="45"/>
                </a:cubicBezTo>
                <a:cubicBezTo>
                  <a:pt x="29" y="56"/>
                  <a:pt x="29" y="56"/>
                  <a:pt x="29" y="56"/>
                </a:cubicBezTo>
                <a:cubicBezTo>
                  <a:pt x="31" y="57"/>
                  <a:pt x="34" y="58"/>
                  <a:pt x="37" y="58"/>
                </a:cubicBezTo>
                <a:cubicBezTo>
                  <a:pt x="40" y="58"/>
                  <a:pt x="43" y="57"/>
                  <a:pt x="46" y="55"/>
                </a:cubicBezTo>
                <a:close/>
                <a:moveTo>
                  <a:pt x="36" y="0"/>
                </a:moveTo>
                <a:cubicBezTo>
                  <a:pt x="47" y="0"/>
                  <a:pt x="56" y="4"/>
                  <a:pt x="62" y="11"/>
                </a:cubicBezTo>
                <a:cubicBezTo>
                  <a:pt x="69" y="17"/>
                  <a:pt x="73" y="27"/>
                  <a:pt x="73" y="37"/>
                </a:cubicBezTo>
                <a:cubicBezTo>
                  <a:pt x="73" y="47"/>
                  <a:pt x="69" y="56"/>
                  <a:pt x="62" y="63"/>
                </a:cubicBezTo>
                <a:cubicBezTo>
                  <a:pt x="56" y="69"/>
                  <a:pt x="47" y="73"/>
                  <a:pt x="36" y="73"/>
                </a:cubicBezTo>
                <a:cubicBezTo>
                  <a:pt x="26" y="73"/>
                  <a:pt x="17" y="69"/>
                  <a:pt x="10" y="63"/>
                </a:cubicBezTo>
                <a:cubicBezTo>
                  <a:pt x="4" y="56"/>
                  <a:pt x="0" y="47"/>
                  <a:pt x="0" y="37"/>
                </a:cubicBezTo>
                <a:cubicBezTo>
                  <a:pt x="0" y="27"/>
                  <a:pt x="4" y="17"/>
                  <a:pt x="10" y="11"/>
                </a:cubicBezTo>
                <a:cubicBezTo>
                  <a:pt x="17" y="4"/>
                  <a:pt x="26" y="0"/>
                  <a:pt x="36" y="0"/>
                </a:cubicBezTo>
                <a:close/>
                <a:moveTo>
                  <a:pt x="57" y="16"/>
                </a:moveTo>
                <a:cubicBezTo>
                  <a:pt x="62" y="21"/>
                  <a:pt x="65" y="29"/>
                  <a:pt x="65" y="37"/>
                </a:cubicBezTo>
                <a:cubicBezTo>
                  <a:pt x="65" y="45"/>
                  <a:pt x="62" y="52"/>
                  <a:pt x="57" y="57"/>
                </a:cubicBezTo>
                <a:cubicBezTo>
                  <a:pt x="52" y="62"/>
                  <a:pt x="44" y="66"/>
                  <a:pt x="36" y="66"/>
                </a:cubicBezTo>
                <a:cubicBezTo>
                  <a:pt x="28" y="66"/>
                  <a:pt x="21" y="62"/>
                  <a:pt x="16" y="57"/>
                </a:cubicBezTo>
                <a:cubicBezTo>
                  <a:pt x="11" y="52"/>
                  <a:pt x="7" y="45"/>
                  <a:pt x="7" y="37"/>
                </a:cubicBezTo>
                <a:cubicBezTo>
                  <a:pt x="7" y="29"/>
                  <a:pt x="11" y="21"/>
                  <a:pt x="16" y="16"/>
                </a:cubicBezTo>
                <a:cubicBezTo>
                  <a:pt x="21" y="11"/>
                  <a:pt x="28" y="8"/>
                  <a:pt x="36" y="8"/>
                </a:cubicBezTo>
                <a:cubicBezTo>
                  <a:pt x="44" y="8"/>
                  <a:pt x="52" y="11"/>
                  <a:pt x="57" y="16"/>
                </a:cubicBezTo>
                <a:close/>
                <a:moveTo>
                  <a:pt x="57" y="40"/>
                </a:moveTo>
                <a:cubicBezTo>
                  <a:pt x="57" y="44"/>
                  <a:pt x="55" y="48"/>
                  <a:pt x="51" y="51"/>
                </a:cubicBezTo>
                <a:cubicBezTo>
                  <a:pt x="51" y="52"/>
                  <a:pt x="51" y="52"/>
                  <a:pt x="51" y="52"/>
                </a:cubicBezTo>
                <a:cubicBezTo>
                  <a:pt x="43" y="41"/>
                  <a:pt x="43" y="41"/>
                  <a:pt x="43" y="41"/>
                </a:cubicBezTo>
                <a:cubicBezTo>
                  <a:pt x="44" y="41"/>
                  <a:pt x="44" y="40"/>
                  <a:pt x="44" y="40"/>
                </a:cubicBezTo>
                <a:cubicBezTo>
                  <a:pt x="57" y="40"/>
                  <a:pt x="57" y="40"/>
                  <a:pt x="57" y="40"/>
                </a:cubicBezTo>
                <a:close/>
                <a:moveTo>
                  <a:pt x="49" y="20"/>
                </a:moveTo>
                <a:cubicBezTo>
                  <a:pt x="43" y="31"/>
                  <a:pt x="43" y="31"/>
                  <a:pt x="43" y="31"/>
                </a:cubicBezTo>
                <a:cubicBezTo>
                  <a:pt x="44" y="32"/>
                  <a:pt x="44" y="33"/>
                  <a:pt x="44" y="34"/>
                </a:cubicBezTo>
                <a:cubicBezTo>
                  <a:pt x="57" y="34"/>
                  <a:pt x="57" y="34"/>
                  <a:pt x="57" y="34"/>
                </a:cubicBezTo>
                <a:cubicBezTo>
                  <a:pt x="57" y="29"/>
                  <a:pt x="55" y="25"/>
                  <a:pt x="51" y="22"/>
                </a:cubicBezTo>
                <a:cubicBezTo>
                  <a:pt x="51" y="21"/>
                  <a:pt x="50" y="21"/>
                  <a:pt x="49" y="20"/>
                </a:cubicBezTo>
                <a:close/>
                <a:moveTo>
                  <a:pt x="27" y="18"/>
                </a:moveTo>
                <a:cubicBezTo>
                  <a:pt x="35" y="29"/>
                  <a:pt x="35" y="29"/>
                  <a:pt x="35" y="29"/>
                </a:cubicBezTo>
                <a:cubicBezTo>
                  <a:pt x="35" y="28"/>
                  <a:pt x="36" y="28"/>
                  <a:pt x="37" y="28"/>
                </a:cubicBezTo>
                <a:cubicBezTo>
                  <a:pt x="37" y="28"/>
                  <a:pt x="37" y="28"/>
                  <a:pt x="38" y="28"/>
                </a:cubicBezTo>
                <a:cubicBezTo>
                  <a:pt x="44" y="17"/>
                  <a:pt x="44" y="17"/>
                  <a:pt x="44" y="17"/>
                </a:cubicBezTo>
                <a:cubicBezTo>
                  <a:pt x="42" y="16"/>
                  <a:pt x="39" y="16"/>
                  <a:pt x="37" y="16"/>
                </a:cubicBezTo>
                <a:cubicBezTo>
                  <a:pt x="33" y="16"/>
                  <a:pt x="30" y="17"/>
                  <a:pt x="27" y="18"/>
                </a:cubicBezTo>
                <a:close/>
                <a:moveTo>
                  <a:pt x="16" y="34"/>
                </a:moveTo>
                <a:cubicBezTo>
                  <a:pt x="29" y="34"/>
                  <a:pt x="29" y="34"/>
                  <a:pt x="29" y="34"/>
                </a:cubicBezTo>
                <a:cubicBezTo>
                  <a:pt x="29" y="33"/>
                  <a:pt x="29" y="33"/>
                  <a:pt x="30" y="32"/>
                </a:cubicBezTo>
                <a:cubicBezTo>
                  <a:pt x="22" y="21"/>
                  <a:pt x="22" y="21"/>
                  <a:pt x="22" y="21"/>
                </a:cubicBezTo>
                <a:cubicBezTo>
                  <a:pt x="22" y="22"/>
                  <a:pt x="22" y="22"/>
                  <a:pt x="22" y="22"/>
                </a:cubicBezTo>
                <a:cubicBezTo>
                  <a:pt x="19" y="25"/>
                  <a:pt x="17" y="29"/>
                  <a:pt x="16" y="34"/>
                </a:cubicBezTo>
                <a:close/>
                <a:moveTo>
                  <a:pt x="24" y="53"/>
                </a:moveTo>
                <a:cubicBezTo>
                  <a:pt x="23" y="53"/>
                  <a:pt x="23" y="52"/>
                  <a:pt x="22" y="51"/>
                </a:cubicBezTo>
                <a:cubicBezTo>
                  <a:pt x="19" y="48"/>
                  <a:pt x="17" y="44"/>
                  <a:pt x="16" y="40"/>
                </a:cubicBezTo>
                <a:cubicBezTo>
                  <a:pt x="29" y="40"/>
                  <a:pt x="29" y="40"/>
                  <a:pt x="29" y="40"/>
                </a:cubicBezTo>
                <a:cubicBezTo>
                  <a:pt x="29" y="41"/>
                  <a:pt x="30" y="41"/>
                  <a:pt x="30" y="42"/>
                </a:cubicBezTo>
                <a:cubicBezTo>
                  <a:pt x="24" y="53"/>
                  <a:pt x="24" y="53"/>
                  <a:pt x="24" y="53"/>
                </a:cubicBezTo>
                <a:close/>
                <a:moveTo>
                  <a:pt x="54" y="19"/>
                </a:moveTo>
                <a:cubicBezTo>
                  <a:pt x="59" y="24"/>
                  <a:pt x="61" y="30"/>
                  <a:pt x="61" y="37"/>
                </a:cubicBezTo>
                <a:cubicBezTo>
                  <a:pt x="61" y="43"/>
                  <a:pt x="59" y="50"/>
                  <a:pt x="54" y="54"/>
                </a:cubicBezTo>
                <a:cubicBezTo>
                  <a:pt x="50" y="59"/>
                  <a:pt x="43" y="61"/>
                  <a:pt x="37" y="61"/>
                </a:cubicBezTo>
                <a:cubicBezTo>
                  <a:pt x="30" y="61"/>
                  <a:pt x="24" y="59"/>
                  <a:pt x="19" y="54"/>
                </a:cubicBezTo>
                <a:cubicBezTo>
                  <a:pt x="15" y="50"/>
                  <a:pt x="12" y="43"/>
                  <a:pt x="12" y="37"/>
                </a:cubicBezTo>
                <a:cubicBezTo>
                  <a:pt x="12" y="30"/>
                  <a:pt x="15" y="24"/>
                  <a:pt x="19" y="19"/>
                </a:cubicBezTo>
                <a:cubicBezTo>
                  <a:pt x="24" y="15"/>
                  <a:pt x="30" y="12"/>
                  <a:pt x="37" y="12"/>
                </a:cubicBezTo>
                <a:cubicBezTo>
                  <a:pt x="43" y="12"/>
                  <a:pt x="50" y="15"/>
                  <a:pt x="54" y="19"/>
                </a:cubicBezTo>
                <a:close/>
                <a:moveTo>
                  <a:pt x="37" y="10"/>
                </a:moveTo>
                <a:cubicBezTo>
                  <a:pt x="44" y="10"/>
                  <a:pt x="51" y="13"/>
                  <a:pt x="55" y="18"/>
                </a:cubicBezTo>
                <a:cubicBezTo>
                  <a:pt x="60" y="23"/>
                  <a:pt x="63" y="29"/>
                  <a:pt x="63" y="37"/>
                </a:cubicBezTo>
                <a:cubicBezTo>
                  <a:pt x="63" y="44"/>
                  <a:pt x="60" y="51"/>
                  <a:pt x="55" y="56"/>
                </a:cubicBezTo>
                <a:cubicBezTo>
                  <a:pt x="51" y="60"/>
                  <a:pt x="44" y="63"/>
                  <a:pt x="37" y="63"/>
                </a:cubicBezTo>
                <a:cubicBezTo>
                  <a:pt x="29" y="63"/>
                  <a:pt x="23" y="60"/>
                  <a:pt x="18" y="56"/>
                </a:cubicBezTo>
                <a:cubicBezTo>
                  <a:pt x="13" y="51"/>
                  <a:pt x="10" y="44"/>
                  <a:pt x="10" y="37"/>
                </a:cubicBezTo>
                <a:cubicBezTo>
                  <a:pt x="10" y="29"/>
                  <a:pt x="13" y="23"/>
                  <a:pt x="18" y="18"/>
                </a:cubicBezTo>
                <a:cubicBezTo>
                  <a:pt x="23" y="13"/>
                  <a:pt x="29" y="10"/>
                  <a:pt x="37" y="1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6" name="Freeform 375"/>
          <p:cNvSpPr>
            <a:spLocks noEditPoints="1"/>
          </p:cNvSpPr>
          <p:nvPr/>
        </p:nvSpPr>
        <p:spPr bwMode="auto">
          <a:xfrm>
            <a:off x="3437468" y="1080414"/>
            <a:ext cx="268473" cy="399435"/>
          </a:xfrm>
          <a:custGeom>
            <a:avLst/>
            <a:gdLst>
              <a:gd name="T0" fmla="*/ 22 w 52"/>
              <a:gd name="T1" fmla="*/ 11 h 77"/>
              <a:gd name="T2" fmla="*/ 52 w 52"/>
              <a:gd name="T3" fmla="*/ 27 h 77"/>
              <a:gd name="T4" fmla="*/ 47 w 52"/>
              <a:gd name="T5" fmla="*/ 38 h 77"/>
              <a:gd name="T6" fmla="*/ 27 w 52"/>
              <a:gd name="T7" fmla="*/ 37 h 77"/>
              <a:gd name="T8" fmla="*/ 46 w 52"/>
              <a:gd name="T9" fmla="*/ 58 h 77"/>
              <a:gd name="T10" fmla="*/ 49 w 52"/>
              <a:gd name="T11" fmla="*/ 58 h 77"/>
              <a:gd name="T12" fmla="*/ 49 w 52"/>
              <a:gd name="T13" fmla="*/ 62 h 77"/>
              <a:gd name="T14" fmla="*/ 46 w 52"/>
              <a:gd name="T15" fmla="*/ 62 h 77"/>
              <a:gd name="T16" fmla="*/ 46 w 52"/>
              <a:gd name="T17" fmla="*/ 72 h 77"/>
              <a:gd name="T18" fmla="*/ 49 w 52"/>
              <a:gd name="T19" fmla="*/ 72 h 77"/>
              <a:gd name="T20" fmla="*/ 49 w 52"/>
              <a:gd name="T21" fmla="*/ 77 h 77"/>
              <a:gd name="T22" fmla="*/ 3 w 52"/>
              <a:gd name="T23" fmla="*/ 77 h 77"/>
              <a:gd name="T24" fmla="*/ 3 w 52"/>
              <a:gd name="T25" fmla="*/ 72 h 77"/>
              <a:gd name="T26" fmla="*/ 6 w 52"/>
              <a:gd name="T27" fmla="*/ 72 h 77"/>
              <a:gd name="T28" fmla="*/ 6 w 52"/>
              <a:gd name="T29" fmla="*/ 62 h 77"/>
              <a:gd name="T30" fmla="*/ 3 w 52"/>
              <a:gd name="T31" fmla="*/ 62 h 77"/>
              <a:gd name="T32" fmla="*/ 3 w 52"/>
              <a:gd name="T33" fmla="*/ 58 h 77"/>
              <a:gd name="T34" fmla="*/ 4 w 52"/>
              <a:gd name="T35" fmla="*/ 58 h 77"/>
              <a:gd name="T36" fmla="*/ 6 w 52"/>
              <a:gd name="T37" fmla="*/ 58 h 77"/>
              <a:gd name="T38" fmla="*/ 25 w 52"/>
              <a:gd name="T39" fmla="*/ 58 h 77"/>
              <a:gd name="T40" fmla="*/ 25 w 52"/>
              <a:gd name="T41" fmla="*/ 56 h 77"/>
              <a:gd name="T42" fmla="*/ 6 w 52"/>
              <a:gd name="T43" fmla="*/ 55 h 77"/>
              <a:gd name="T44" fmla="*/ 11 w 52"/>
              <a:gd name="T45" fmla="*/ 12 h 77"/>
              <a:gd name="T46" fmla="*/ 13 w 52"/>
              <a:gd name="T47" fmla="*/ 0 h 77"/>
              <a:gd name="T48" fmla="*/ 22 w 52"/>
              <a:gd name="T49" fmla="*/ 11 h 77"/>
              <a:gd name="T50" fmla="*/ 21 w 52"/>
              <a:gd name="T51" fmla="*/ 7 h 77"/>
              <a:gd name="T52" fmla="*/ 26 w 52"/>
              <a:gd name="T53" fmla="*/ 11 h 77"/>
              <a:gd name="T54" fmla="*/ 25 w 52"/>
              <a:gd name="T55" fmla="*/ 2 h 77"/>
              <a:gd name="T56" fmla="*/ 21 w 52"/>
              <a:gd name="T57"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77">
                <a:moveTo>
                  <a:pt x="22" y="11"/>
                </a:moveTo>
                <a:cubicBezTo>
                  <a:pt x="34" y="13"/>
                  <a:pt x="41" y="21"/>
                  <a:pt x="52" y="27"/>
                </a:cubicBezTo>
                <a:cubicBezTo>
                  <a:pt x="49" y="30"/>
                  <a:pt x="50" y="35"/>
                  <a:pt x="47" y="38"/>
                </a:cubicBezTo>
                <a:cubicBezTo>
                  <a:pt x="40" y="38"/>
                  <a:pt x="34" y="37"/>
                  <a:pt x="27" y="37"/>
                </a:cubicBezTo>
                <a:cubicBezTo>
                  <a:pt x="31" y="50"/>
                  <a:pt x="44" y="46"/>
                  <a:pt x="46" y="58"/>
                </a:cubicBezTo>
                <a:cubicBezTo>
                  <a:pt x="49" y="58"/>
                  <a:pt x="49" y="58"/>
                  <a:pt x="49" y="58"/>
                </a:cubicBezTo>
                <a:cubicBezTo>
                  <a:pt x="49" y="62"/>
                  <a:pt x="49" y="62"/>
                  <a:pt x="49" y="62"/>
                </a:cubicBezTo>
                <a:cubicBezTo>
                  <a:pt x="46" y="62"/>
                  <a:pt x="46" y="62"/>
                  <a:pt x="46" y="62"/>
                </a:cubicBezTo>
                <a:cubicBezTo>
                  <a:pt x="46" y="72"/>
                  <a:pt x="46" y="72"/>
                  <a:pt x="46" y="72"/>
                </a:cubicBezTo>
                <a:cubicBezTo>
                  <a:pt x="49" y="72"/>
                  <a:pt x="49" y="72"/>
                  <a:pt x="49" y="72"/>
                </a:cubicBezTo>
                <a:cubicBezTo>
                  <a:pt x="49" y="77"/>
                  <a:pt x="49" y="77"/>
                  <a:pt x="49" y="77"/>
                </a:cubicBezTo>
                <a:cubicBezTo>
                  <a:pt x="3" y="77"/>
                  <a:pt x="3" y="77"/>
                  <a:pt x="3" y="77"/>
                </a:cubicBezTo>
                <a:cubicBezTo>
                  <a:pt x="3" y="72"/>
                  <a:pt x="3" y="72"/>
                  <a:pt x="3" y="72"/>
                </a:cubicBezTo>
                <a:cubicBezTo>
                  <a:pt x="6" y="72"/>
                  <a:pt x="6" y="72"/>
                  <a:pt x="6" y="72"/>
                </a:cubicBezTo>
                <a:cubicBezTo>
                  <a:pt x="6" y="62"/>
                  <a:pt x="6" y="62"/>
                  <a:pt x="6" y="62"/>
                </a:cubicBezTo>
                <a:cubicBezTo>
                  <a:pt x="3" y="62"/>
                  <a:pt x="3" y="62"/>
                  <a:pt x="3" y="62"/>
                </a:cubicBezTo>
                <a:cubicBezTo>
                  <a:pt x="3" y="58"/>
                  <a:pt x="3" y="58"/>
                  <a:pt x="3" y="58"/>
                </a:cubicBezTo>
                <a:cubicBezTo>
                  <a:pt x="4" y="58"/>
                  <a:pt x="4" y="58"/>
                  <a:pt x="4" y="58"/>
                </a:cubicBezTo>
                <a:cubicBezTo>
                  <a:pt x="6" y="58"/>
                  <a:pt x="6" y="58"/>
                  <a:pt x="6" y="58"/>
                </a:cubicBezTo>
                <a:cubicBezTo>
                  <a:pt x="25" y="58"/>
                  <a:pt x="25" y="58"/>
                  <a:pt x="25" y="58"/>
                </a:cubicBezTo>
                <a:cubicBezTo>
                  <a:pt x="25" y="56"/>
                  <a:pt x="25" y="56"/>
                  <a:pt x="25" y="56"/>
                </a:cubicBezTo>
                <a:cubicBezTo>
                  <a:pt x="6" y="55"/>
                  <a:pt x="6" y="55"/>
                  <a:pt x="6" y="55"/>
                </a:cubicBezTo>
                <a:cubicBezTo>
                  <a:pt x="5" y="39"/>
                  <a:pt x="0" y="17"/>
                  <a:pt x="11" y="12"/>
                </a:cubicBezTo>
                <a:cubicBezTo>
                  <a:pt x="13" y="0"/>
                  <a:pt x="13" y="0"/>
                  <a:pt x="13" y="0"/>
                </a:cubicBezTo>
                <a:cubicBezTo>
                  <a:pt x="22" y="11"/>
                  <a:pt x="22" y="11"/>
                  <a:pt x="22" y="11"/>
                </a:cubicBezTo>
                <a:close/>
                <a:moveTo>
                  <a:pt x="21" y="7"/>
                </a:moveTo>
                <a:cubicBezTo>
                  <a:pt x="26" y="11"/>
                  <a:pt x="26" y="11"/>
                  <a:pt x="26" y="11"/>
                </a:cubicBezTo>
                <a:cubicBezTo>
                  <a:pt x="25" y="2"/>
                  <a:pt x="25" y="2"/>
                  <a:pt x="25" y="2"/>
                </a:cubicBezTo>
                <a:lnTo>
                  <a:pt x="21" y="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7"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2219273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EditPoints="1"/>
          </p:cNvSpPr>
          <p:nvPr/>
        </p:nvSpPr>
        <p:spPr bwMode="auto">
          <a:xfrm>
            <a:off x="1188349" y="2790348"/>
            <a:ext cx="415954" cy="538550"/>
          </a:xfrm>
          <a:custGeom>
            <a:avLst/>
            <a:gdLst>
              <a:gd name="T0" fmla="*/ 52 w 80"/>
              <a:gd name="T1" fmla="*/ 76 h 104"/>
              <a:gd name="T2" fmla="*/ 60 w 80"/>
              <a:gd name="T3" fmla="*/ 39 h 104"/>
              <a:gd name="T4" fmla="*/ 43 w 80"/>
              <a:gd name="T5" fmla="*/ 0 h 104"/>
              <a:gd name="T6" fmla="*/ 26 w 80"/>
              <a:gd name="T7" fmla="*/ 38 h 104"/>
              <a:gd name="T8" fmla="*/ 25 w 80"/>
              <a:gd name="T9" fmla="*/ 42 h 104"/>
              <a:gd name="T10" fmla="*/ 12 w 80"/>
              <a:gd name="T11" fmla="*/ 44 h 104"/>
              <a:gd name="T12" fmla="*/ 7 w 80"/>
              <a:gd name="T13" fmla="*/ 55 h 104"/>
              <a:gd name="T14" fmla="*/ 3 w 80"/>
              <a:gd name="T15" fmla="*/ 67 h 104"/>
              <a:gd name="T16" fmla="*/ 3 w 80"/>
              <a:gd name="T17" fmla="*/ 71 h 104"/>
              <a:gd name="T18" fmla="*/ 5 w 80"/>
              <a:gd name="T19" fmla="*/ 80 h 104"/>
              <a:gd name="T20" fmla="*/ 5 w 80"/>
              <a:gd name="T21" fmla="*/ 86 h 104"/>
              <a:gd name="T22" fmla="*/ 20 w 80"/>
              <a:gd name="T23" fmla="*/ 94 h 104"/>
              <a:gd name="T24" fmla="*/ 42 w 80"/>
              <a:gd name="T25" fmla="*/ 104 h 104"/>
              <a:gd name="T26" fmla="*/ 33 w 80"/>
              <a:gd name="T27" fmla="*/ 20 h 104"/>
              <a:gd name="T28" fmla="*/ 34 w 80"/>
              <a:gd name="T29" fmla="*/ 24 h 104"/>
              <a:gd name="T30" fmla="*/ 39 w 80"/>
              <a:gd name="T31" fmla="*/ 27 h 104"/>
              <a:gd name="T32" fmla="*/ 41 w 80"/>
              <a:gd name="T33" fmla="*/ 28 h 104"/>
              <a:gd name="T34" fmla="*/ 45 w 80"/>
              <a:gd name="T35" fmla="*/ 32 h 104"/>
              <a:gd name="T36" fmla="*/ 51 w 80"/>
              <a:gd name="T37" fmla="*/ 30 h 104"/>
              <a:gd name="T38" fmla="*/ 49 w 80"/>
              <a:gd name="T39" fmla="*/ 37 h 104"/>
              <a:gd name="T40" fmla="*/ 43 w 80"/>
              <a:gd name="T41" fmla="*/ 38 h 104"/>
              <a:gd name="T42" fmla="*/ 44 w 80"/>
              <a:gd name="T43" fmla="*/ 35 h 104"/>
              <a:gd name="T44" fmla="*/ 42 w 80"/>
              <a:gd name="T45" fmla="*/ 33 h 104"/>
              <a:gd name="T46" fmla="*/ 42 w 80"/>
              <a:gd name="T47" fmla="*/ 33 h 104"/>
              <a:gd name="T48" fmla="*/ 33 w 80"/>
              <a:gd name="T49" fmla="*/ 28 h 104"/>
              <a:gd name="T50" fmla="*/ 37 w 80"/>
              <a:gd name="T51" fmla="*/ 29 h 104"/>
              <a:gd name="T52" fmla="*/ 31 w 80"/>
              <a:gd name="T53" fmla="*/ 32 h 104"/>
              <a:gd name="T54" fmla="*/ 59 w 80"/>
              <a:gd name="T55" fmla="*/ 22 h 104"/>
              <a:gd name="T56" fmla="*/ 53 w 80"/>
              <a:gd name="T57" fmla="*/ 25 h 104"/>
              <a:gd name="T58" fmla="*/ 52 w 80"/>
              <a:gd name="T59" fmla="*/ 20 h 104"/>
              <a:gd name="T60" fmla="*/ 47 w 80"/>
              <a:gd name="T61" fmla="*/ 18 h 104"/>
              <a:gd name="T62" fmla="*/ 45 w 80"/>
              <a:gd name="T63" fmla="*/ 16 h 104"/>
              <a:gd name="T64" fmla="*/ 41 w 80"/>
              <a:gd name="T65" fmla="*/ 13 h 104"/>
              <a:gd name="T66" fmla="*/ 36 w 80"/>
              <a:gd name="T67" fmla="*/ 15 h 104"/>
              <a:gd name="T68" fmla="*/ 37 w 80"/>
              <a:gd name="T69" fmla="*/ 9 h 104"/>
              <a:gd name="T70" fmla="*/ 43 w 80"/>
              <a:gd name="T71" fmla="*/ 7 h 104"/>
              <a:gd name="T72" fmla="*/ 41 w 80"/>
              <a:gd name="T73" fmla="*/ 10 h 104"/>
              <a:gd name="T74" fmla="*/ 49 w 80"/>
              <a:gd name="T75" fmla="*/ 9 h 104"/>
              <a:gd name="T76" fmla="*/ 48 w 80"/>
              <a:gd name="T77" fmla="*/ 16 h 104"/>
              <a:gd name="T78" fmla="*/ 52 w 80"/>
              <a:gd name="T79" fmla="*/ 18 h 104"/>
              <a:gd name="T80" fmla="*/ 55 w 80"/>
              <a:gd name="T81" fmla="*/ 18 h 104"/>
              <a:gd name="T82" fmla="*/ 58 w 80"/>
              <a:gd name="T83" fmla="*/ 19 h 104"/>
              <a:gd name="T84" fmla="*/ 42 w 80"/>
              <a:gd name="T85" fmla="*/ 46 h 104"/>
              <a:gd name="T86" fmla="*/ 38 w 80"/>
              <a:gd name="T8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 h="104">
                <a:moveTo>
                  <a:pt x="42" y="104"/>
                </a:moveTo>
                <a:cubicBezTo>
                  <a:pt x="80" y="102"/>
                  <a:pt x="80" y="102"/>
                  <a:pt x="80" y="102"/>
                </a:cubicBezTo>
                <a:cubicBezTo>
                  <a:pt x="52" y="76"/>
                  <a:pt x="52" y="76"/>
                  <a:pt x="52" y="76"/>
                </a:cubicBezTo>
                <a:cubicBezTo>
                  <a:pt x="48" y="50"/>
                  <a:pt x="48" y="50"/>
                  <a:pt x="48" y="50"/>
                </a:cubicBezTo>
                <a:cubicBezTo>
                  <a:pt x="46" y="46"/>
                  <a:pt x="46" y="46"/>
                  <a:pt x="46" y="46"/>
                </a:cubicBezTo>
                <a:cubicBezTo>
                  <a:pt x="51" y="45"/>
                  <a:pt x="56" y="43"/>
                  <a:pt x="60" y="39"/>
                </a:cubicBezTo>
                <a:cubicBezTo>
                  <a:pt x="64" y="35"/>
                  <a:pt x="66" y="29"/>
                  <a:pt x="66" y="23"/>
                </a:cubicBezTo>
                <a:cubicBezTo>
                  <a:pt x="66" y="16"/>
                  <a:pt x="64" y="10"/>
                  <a:pt x="60" y="6"/>
                </a:cubicBezTo>
                <a:cubicBezTo>
                  <a:pt x="55" y="2"/>
                  <a:pt x="50" y="0"/>
                  <a:pt x="43" y="0"/>
                </a:cubicBezTo>
                <a:cubicBezTo>
                  <a:pt x="37" y="0"/>
                  <a:pt x="31" y="2"/>
                  <a:pt x="27" y="6"/>
                </a:cubicBezTo>
                <a:cubicBezTo>
                  <a:pt x="23" y="10"/>
                  <a:pt x="20" y="16"/>
                  <a:pt x="20" y="23"/>
                </a:cubicBezTo>
                <a:cubicBezTo>
                  <a:pt x="20" y="29"/>
                  <a:pt x="22" y="34"/>
                  <a:pt x="26" y="38"/>
                </a:cubicBezTo>
                <a:cubicBezTo>
                  <a:pt x="25" y="42"/>
                  <a:pt x="25" y="42"/>
                  <a:pt x="25" y="42"/>
                </a:cubicBezTo>
                <a:cubicBezTo>
                  <a:pt x="25" y="42"/>
                  <a:pt x="25" y="42"/>
                  <a:pt x="25" y="42"/>
                </a:cubicBezTo>
                <a:cubicBezTo>
                  <a:pt x="25" y="42"/>
                  <a:pt x="25" y="42"/>
                  <a:pt x="25" y="42"/>
                </a:cubicBezTo>
                <a:cubicBezTo>
                  <a:pt x="21" y="40"/>
                  <a:pt x="21" y="40"/>
                  <a:pt x="21" y="40"/>
                </a:cubicBezTo>
                <a:cubicBezTo>
                  <a:pt x="16" y="37"/>
                  <a:pt x="16" y="37"/>
                  <a:pt x="16" y="37"/>
                </a:cubicBezTo>
                <a:cubicBezTo>
                  <a:pt x="12" y="44"/>
                  <a:pt x="12" y="44"/>
                  <a:pt x="12" y="44"/>
                </a:cubicBezTo>
                <a:cubicBezTo>
                  <a:pt x="14" y="47"/>
                  <a:pt x="14" y="47"/>
                  <a:pt x="14" y="47"/>
                </a:cubicBezTo>
                <a:cubicBezTo>
                  <a:pt x="9" y="48"/>
                  <a:pt x="9" y="48"/>
                  <a:pt x="9" y="48"/>
                </a:cubicBezTo>
                <a:cubicBezTo>
                  <a:pt x="7" y="55"/>
                  <a:pt x="7" y="55"/>
                  <a:pt x="7" y="55"/>
                </a:cubicBezTo>
                <a:cubicBezTo>
                  <a:pt x="12" y="58"/>
                  <a:pt x="12" y="58"/>
                  <a:pt x="12" y="58"/>
                </a:cubicBezTo>
                <a:cubicBezTo>
                  <a:pt x="6" y="59"/>
                  <a:pt x="6" y="59"/>
                  <a:pt x="6" y="59"/>
                </a:cubicBezTo>
                <a:cubicBezTo>
                  <a:pt x="3" y="67"/>
                  <a:pt x="3" y="67"/>
                  <a:pt x="3" y="67"/>
                </a:cubicBezTo>
                <a:cubicBezTo>
                  <a:pt x="8" y="70"/>
                  <a:pt x="8" y="70"/>
                  <a:pt x="8" y="70"/>
                </a:cubicBezTo>
                <a:cubicBezTo>
                  <a:pt x="7" y="70"/>
                  <a:pt x="7" y="70"/>
                  <a:pt x="7" y="70"/>
                </a:cubicBezTo>
                <a:cubicBezTo>
                  <a:pt x="3" y="71"/>
                  <a:pt x="3" y="71"/>
                  <a:pt x="3" y="71"/>
                </a:cubicBezTo>
                <a:cubicBezTo>
                  <a:pt x="0" y="76"/>
                  <a:pt x="0" y="76"/>
                  <a:pt x="0" y="76"/>
                </a:cubicBezTo>
                <a:cubicBezTo>
                  <a:pt x="3" y="79"/>
                  <a:pt x="3" y="79"/>
                  <a:pt x="3" y="79"/>
                </a:cubicBezTo>
                <a:cubicBezTo>
                  <a:pt x="5" y="80"/>
                  <a:pt x="5" y="80"/>
                  <a:pt x="5" y="80"/>
                </a:cubicBezTo>
                <a:cubicBezTo>
                  <a:pt x="13" y="88"/>
                  <a:pt x="13" y="88"/>
                  <a:pt x="13" y="88"/>
                </a:cubicBezTo>
                <a:cubicBezTo>
                  <a:pt x="12" y="90"/>
                  <a:pt x="12" y="90"/>
                  <a:pt x="12" y="90"/>
                </a:cubicBezTo>
                <a:cubicBezTo>
                  <a:pt x="5" y="86"/>
                  <a:pt x="5" y="86"/>
                  <a:pt x="5" y="86"/>
                </a:cubicBezTo>
                <a:cubicBezTo>
                  <a:pt x="2" y="92"/>
                  <a:pt x="2" y="92"/>
                  <a:pt x="2" y="92"/>
                </a:cubicBezTo>
                <a:cubicBezTo>
                  <a:pt x="6" y="96"/>
                  <a:pt x="11" y="99"/>
                  <a:pt x="18" y="99"/>
                </a:cubicBezTo>
                <a:cubicBezTo>
                  <a:pt x="20" y="94"/>
                  <a:pt x="20" y="94"/>
                  <a:pt x="20" y="94"/>
                </a:cubicBezTo>
                <a:cubicBezTo>
                  <a:pt x="20" y="95"/>
                  <a:pt x="20" y="95"/>
                  <a:pt x="20" y="95"/>
                </a:cubicBezTo>
                <a:cubicBezTo>
                  <a:pt x="35" y="98"/>
                  <a:pt x="35" y="98"/>
                  <a:pt x="35" y="98"/>
                </a:cubicBezTo>
                <a:cubicBezTo>
                  <a:pt x="42" y="104"/>
                  <a:pt x="42" y="104"/>
                  <a:pt x="42" y="104"/>
                </a:cubicBezTo>
                <a:close/>
                <a:moveTo>
                  <a:pt x="28" y="22"/>
                </a:moveTo>
                <a:cubicBezTo>
                  <a:pt x="28" y="20"/>
                  <a:pt x="28" y="18"/>
                  <a:pt x="29" y="17"/>
                </a:cubicBezTo>
                <a:cubicBezTo>
                  <a:pt x="33" y="20"/>
                  <a:pt x="33" y="20"/>
                  <a:pt x="33" y="20"/>
                </a:cubicBezTo>
                <a:cubicBezTo>
                  <a:pt x="33" y="21"/>
                  <a:pt x="32" y="22"/>
                  <a:pt x="32" y="23"/>
                </a:cubicBezTo>
                <a:cubicBezTo>
                  <a:pt x="31" y="23"/>
                  <a:pt x="29" y="22"/>
                  <a:pt x="28" y="22"/>
                </a:cubicBezTo>
                <a:close/>
                <a:moveTo>
                  <a:pt x="34" y="24"/>
                </a:moveTo>
                <a:cubicBezTo>
                  <a:pt x="35" y="23"/>
                  <a:pt x="35" y="22"/>
                  <a:pt x="36" y="21"/>
                </a:cubicBezTo>
                <a:cubicBezTo>
                  <a:pt x="41" y="24"/>
                  <a:pt x="41" y="24"/>
                  <a:pt x="41" y="24"/>
                </a:cubicBezTo>
                <a:cubicBezTo>
                  <a:pt x="39" y="27"/>
                  <a:pt x="39" y="27"/>
                  <a:pt x="39" y="27"/>
                </a:cubicBezTo>
                <a:cubicBezTo>
                  <a:pt x="39" y="27"/>
                  <a:pt x="38" y="27"/>
                  <a:pt x="38" y="27"/>
                </a:cubicBezTo>
                <a:cubicBezTo>
                  <a:pt x="37" y="26"/>
                  <a:pt x="36" y="25"/>
                  <a:pt x="34" y="24"/>
                </a:cubicBezTo>
                <a:close/>
                <a:moveTo>
                  <a:pt x="41" y="28"/>
                </a:moveTo>
                <a:cubicBezTo>
                  <a:pt x="43" y="25"/>
                  <a:pt x="43" y="25"/>
                  <a:pt x="43" y="25"/>
                </a:cubicBezTo>
                <a:cubicBezTo>
                  <a:pt x="48" y="28"/>
                  <a:pt x="48" y="28"/>
                  <a:pt x="48" y="28"/>
                </a:cubicBezTo>
                <a:cubicBezTo>
                  <a:pt x="47" y="30"/>
                  <a:pt x="46" y="31"/>
                  <a:pt x="45" y="32"/>
                </a:cubicBezTo>
                <a:cubicBezTo>
                  <a:pt x="43" y="31"/>
                  <a:pt x="42" y="30"/>
                  <a:pt x="41" y="28"/>
                </a:cubicBezTo>
                <a:close/>
                <a:moveTo>
                  <a:pt x="46" y="34"/>
                </a:moveTo>
                <a:cubicBezTo>
                  <a:pt x="48" y="33"/>
                  <a:pt x="49" y="31"/>
                  <a:pt x="51" y="30"/>
                </a:cubicBezTo>
                <a:cubicBezTo>
                  <a:pt x="55" y="32"/>
                  <a:pt x="55" y="32"/>
                  <a:pt x="55" y="32"/>
                </a:cubicBezTo>
                <a:cubicBezTo>
                  <a:pt x="55" y="33"/>
                  <a:pt x="55" y="33"/>
                  <a:pt x="54" y="34"/>
                </a:cubicBezTo>
                <a:cubicBezTo>
                  <a:pt x="53" y="35"/>
                  <a:pt x="51" y="36"/>
                  <a:pt x="49" y="37"/>
                </a:cubicBezTo>
                <a:cubicBezTo>
                  <a:pt x="48" y="36"/>
                  <a:pt x="47" y="35"/>
                  <a:pt x="46" y="34"/>
                </a:cubicBezTo>
                <a:close/>
                <a:moveTo>
                  <a:pt x="46" y="38"/>
                </a:moveTo>
                <a:cubicBezTo>
                  <a:pt x="45" y="38"/>
                  <a:pt x="44" y="38"/>
                  <a:pt x="43" y="38"/>
                </a:cubicBezTo>
                <a:cubicBezTo>
                  <a:pt x="42" y="38"/>
                  <a:pt x="40" y="38"/>
                  <a:pt x="39" y="37"/>
                </a:cubicBezTo>
                <a:cubicBezTo>
                  <a:pt x="40" y="37"/>
                  <a:pt x="42" y="36"/>
                  <a:pt x="44" y="36"/>
                </a:cubicBezTo>
                <a:cubicBezTo>
                  <a:pt x="44" y="36"/>
                  <a:pt x="44" y="35"/>
                  <a:pt x="44" y="35"/>
                </a:cubicBezTo>
                <a:cubicBezTo>
                  <a:pt x="45" y="36"/>
                  <a:pt x="46" y="37"/>
                  <a:pt x="46" y="38"/>
                </a:cubicBezTo>
                <a:close/>
                <a:moveTo>
                  <a:pt x="42" y="33"/>
                </a:moveTo>
                <a:cubicBezTo>
                  <a:pt x="42" y="33"/>
                  <a:pt x="42" y="33"/>
                  <a:pt x="42" y="33"/>
                </a:cubicBezTo>
                <a:cubicBezTo>
                  <a:pt x="41" y="34"/>
                  <a:pt x="39" y="35"/>
                  <a:pt x="37" y="35"/>
                </a:cubicBezTo>
                <a:cubicBezTo>
                  <a:pt x="39" y="31"/>
                  <a:pt x="39" y="31"/>
                  <a:pt x="39" y="31"/>
                </a:cubicBezTo>
                <a:cubicBezTo>
                  <a:pt x="41" y="31"/>
                  <a:pt x="42" y="32"/>
                  <a:pt x="42" y="33"/>
                </a:cubicBezTo>
                <a:close/>
                <a:moveTo>
                  <a:pt x="37" y="29"/>
                </a:moveTo>
                <a:cubicBezTo>
                  <a:pt x="34" y="35"/>
                  <a:pt x="34" y="35"/>
                  <a:pt x="34" y="35"/>
                </a:cubicBezTo>
                <a:cubicBezTo>
                  <a:pt x="33" y="33"/>
                  <a:pt x="33" y="30"/>
                  <a:pt x="33" y="28"/>
                </a:cubicBezTo>
                <a:cubicBezTo>
                  <a:pt x="33" y="28"/>
                  <a:pt x="33" y="27"/>
                  <a:pt x="34" y="27"/>
                </a:cubicBezTo>
                <a:cubicBezTo>
                  <a:pt x="35" y="27"/>
                  <a:pt x="36" y="28"/>
                  <a:pt x="37" y="29"/>
                </a:cubicBezTo>
                <a:cubicBezTo>
                  <a:pt x="37" y="29"/>
                  <a:pt x="37" y="29"/>
                  <a:pt x="37" y="29"/>
                </a:cubicBezTo>
                <a:close/>
                <a:moveTo>
                  <a:pt x="31" y="26"/>
                </a:moveTo>
                <a:cubicBezTo>
                  <a:pt x="31" y="26"/>
                  <a:pt x="31" y="27"/>
                  <a:pt x="31" y="28"/>
                </a:cubicBezTo>
                <a:cubicBezTo>
                  <a:pt x="31" y="29"/>
                  <a:pt x="31" y="31"/>
                  <a:pt x="31" y="32"/>
                </a:cubicBezTo>
                <a:cubicBezTo>
                  <a:pt x="29" y="30"/>
                  <a:pt x="28" y="27"/>
                  <a:pt x="28" y="25"/>
                </a:cubicBezTo>
                <a:cubicBezTo>
                  <a:pt x="29" y="25"/>
                  <a:pt x="30" y="25"/>
                  <a:pt x="31" y="26"/>
                </a:cubicBezTo>
                <a:close/>
                <a:moveTo>
                  <a:pt x="59" y="22"/>
                </a:moveTo>
                <a:cubicBezTo>
                  <a:pt x="59" y="22"/>
                  <a:pt x="59" y="22"/>
                  <a:pt x="59" y="23"/>
                </a:cubicBezTo>
                <a:cubicBezTo>
                  <a:pt x="59" y="24"/>
                  <a:pt x="59" y="26"/>
                  <a:pt x="58" y="28"/>
                </a:cubicBezTo>
                <a:cubicBezTo>
                  <a:pt x="53" y="25"/>
                  <a:pt x="53" y="25"/>
                  <a:pt x="53" y="25"/>
                </a:cubicBezTo>
                <a:cubicBezTo>
                  <a:pt x="54" y="24"/>
                  <a:pt x="54" y="22"/>
                  <a:pt x="54" y="21"/>
                </a:cubicBezTo>
                <a:cubicBezTo>
                  <a:pt x="56" y="21"/>
                  <a:pt x="57" y="22"/>
                  <a:pt x="59" y="22"/>
                </a:cubicBezTo>
                <a:close/>
                <a:moveTo>
                  <a:pt x="52" y="20"/>
                </a:moveTo>
                <a:cubicBezTo>
                  <a:pt x="52" y="21"/>
                  <a:pt x="51" y="22"/>
                  <a:pt x="51" y="24"/>
                </a:cubicBezTo>
                <a:cubicBezTo>
                  <a:pt x="46" y="20"/>
                  <a:pt x="46" y="20"/>
                  <a:pt x="46" y="20"/>
                </a:cubicBezTo>
                <a:cubicBezTo>
                  <a:pt x="47" y="18"/>
                  <a:pt x="47" y="18"/>
                  <a:pt x="47" y="18"/>
                </a:cubicBezTo>
                <a:cubicBezTo>
                  <a:pt x="47" y="18"/>
                  <a:pt x="47" y="18"/>
                  <a:pt x="47" y="18"/>
                </a:cubicBezTo>
                <a:cubicBezTo>
                  <a:pt x="49" y="19"/>
                  <a:pt x="50" y="19"/>
                  <a:pt x="52" y="20"/>
                </a:cubicBezTo>
                <a:close/>
                <a:moveTo>
                  <a:pt x="45" y="16"/>
                </a:moveTo>
                <a:cubicBezTo>
                  <a:pt x="43" y="19"/>
                  <a:pt x="43" y="19"/>
                  <a:pt x="43" y="19"/>
                </a:cubicBezTo>
                <a:cubicBezTo>
                  <a:pt x="38" y="16"/>
                  <a:pt x="38" y="16"/>
                  <a:pt x="38" y="16"/>
                </a:cubicBezTo>
                <a:cubicBezTo>
                  <a:pt x="39" y="15"/>
                  <a:pt x="40" y="14"/>
                  <a:pt x="41" y="13"/>
                </a:cubicBezTo>
                <a:cubicBezTo>
                  <a:pt x="42" y="14"/>
                  <a:pt x="43" y="15"/>
                  <a:pt x="45" y="16"/>
                </a:cubicBezTo>
                <a:close/>
                <a:moveTo>
                  <a:pt x="39" y="11"/>
                </a:moveTo>
                <a:cubicBezTo>
                  <a:pt x="38" y="12"/>
                  <a:pt x="37" y="13"/>
                  <a:pt x="36" y="15"/>
                </a:cubicBezTo>
                <a:cubicBezTo>
                  <a:pt x="32" y="12"/>
                  <a:pt x="32" y="12"/>
                  <a:pt x="32" y="12"/>
                </a:cubicBezTo>
                <a:cubicBezTo>
                  <a:pt x="32" y="12"/>
                  <a:pt x="32" y="12"/>
                  <a:pt x="32" y="12"/>
                </a:cubicBezTo>
                <a:cubicBezTo>
                  <a:pt x="34" y="10"/>
                  <a:pt x="35" y="9"/>
                  <a:pt x="37" y="9"/>
                </a:cubicBezTo>
                <a:cubicBezTo>
                  <a:pt x="37" y="10"/>
                  <a:pt x="38" y="10"/>
                  <a:pt x="39" y="11"/>
                </a:cubicBezTo>
                <a:close/>
                <a:moveTo>
                  <a:pt x="39" y="8"/>
                </a:moveTo>
                <a:cubicBezTo>
                  <a:pt x="40" y="7"/>
                  <a:pt x="42" y="7"/>
                  <a:pt x="43" y="7"/>
                </a:cubicBezTo>
                <a:cubicBezTo>
                  <a:pt x="44" y="7"/>
                  <a:pt x="45" y="7"/>
                  <a:pt x="46" y="7"/>
                </a:cubicBezTo>
                <a:cubicBezTo>
                  <a:pt x="44" y="8"/>
                  <a:pt x="43" y="8"/>
                  <a:pt x="41" y="9"/>
                </a:cubicBezTo>
                <a:cubicBezTo>
                  <a:pt x="41" y="9"/>
                  <a:pt x="41" y="10"/>
                  <a:pt x="41" y="10"/>
                </a:cubicBezTo>
                <a:cubicBezTo>
                  <a:pt x="40" y="9"/>
                  <a:pt x="40" y="8"/>
                  <a:pt x="39" y="8"/>
                </a:cubicBezTo>
                <a:close/>
                <a:moveTo>
                  <a:pt x="43" y="11"/>
                </a:moveTo>
                <a:cubicBezTo>
                  <a:pt x="45" y="10"/>
                  <a:pt x="47" y="10"/>
                  <a:pt x="49" y="9"/>
                </a:cubicBezTo>
                <a:cubicBezTo>
                  <a:pt x="46" y="14"/>
                  <a:pt x="46" y="14"/>
                  <a:pt x="46" y="14"/>
                </a:cubicBezTo>
                <a:cubicBezTo>
                  <a:pt x="45" y="13"/>
                  <a:pt x="44" y="12"/>
                  <a:pt x="43" y="11"/>
                </a:cubicBezTo>
                <a:close/>
                <a:moveTo>
                  <a:pt x="48" y="16"/>
                </a:moveTo>
                <a:cubicBezTo>
                  <a:pt x="51" y="10"/>
                  <a:pt x="51" y="10"/>
                  <a:pt x="51" y="10"/>
                </a:cubicBezTo>
                <a:cubicBezTo>
                  <a:pt x="52" y="12"/>
                  <a:pt x="53" y="14"/>
                  <a:pt x="53" y="16"/>
                </a:cubicBezTo>
                <a:cubicBezTo>
                  <a:pt x="53" y="17"/>
                  <a:pt x="52" y="17"/>
                  <a:pt x="52" y="18"/>
                </a:cubicBezTo>
                <a:cubicBezTo>
                  <a:pt x="51" y="17"/>
                  <a:pt x="50" y="16"/>
                  <a:pt x="49" y="16"/>
                </a:cubicBezTo>
                <a:cubicBezTo>
                  <a:pt x="48" y="16"/>
                  <a:pt x="48" y="16"/>
                  <a:pt x="48" y="16"/>
                </a:cubicBezTo>
                <a:close/>
                <a:moveTo>
                  <a:pt x="55" y="18"/>
                </a:moveTo>
                <a:cubicBezTo>
                  <a:pt x="55" y="18"/>
                  <a:pt x="55" y="17"/>
                  <a:pt x="55" y="17"/>
                </a:cubicBezTo>
                <a:cubicBezTo>
                  <a:pt x="55" y="15"/>
                  <a:pt x="55" y="13"/>
                  <a:pt x="55" y="12"/>
                </a:cubicBezTo>
                <a:cubicBezTo>
                  <a:pt x="56" y="14"/>
                  <a:pt x="58" y="16"/>
                  <a:pt x="58" y="19"/>
                </a:cubicBezTo>
                <a:cubicBezTo>
                  <a:pt x="57" y="19"/>
                  <a:pt x="56" y="19"/>
                  <a:pt x="55" y="18"/>
                </a:cubicBezTo>
                <a:close/>
                <a:moveTo>
                  <a:pt x="39" y="45"/>
                </a:moveTo>
                <a:cubicBezTo>
                  <a:pt x="40" y="45"/>
                  <a:pt x="41" y="46"/>
                  <a:pt x="42" y="46"/>
                </a:cubicBezTo>
                <a:cubicBezTo>
                  <a:pt x="41" y="48"/>
                  <a:pt x="41" y="48"/>
                  <a:pt x="41" y="48"/>
                </a:cubicBezTo>
                <a:cubicBezTo>
                  <a:pt x="39" y="47"/>
                  <a:pt x="39" y="47"/>
                  <a:pt x="39" y="47"/>
                </a:cubicBezTo>
                <a:cubicBezTo>
                  <a:pt x="38" y="46"/>
                  <a:pt x="38" y="46"/>
                  <a:pt x="38" y="46"/>
                </a:cubicBezTo>
                <a:lnTo>
                  <a:pt x="39" y="4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 name="Freeform 6"/>
          <p:cNvSpPr>
            <a:spLocks noEditPoints="1"/>
          </p:cNvSpPr>
          <p:nvPr/>
        </p:nvSpPr>
        <p:spPr bwMode="auto">
          <a:xfrm>
            <a:off x="2650754" y="3567524"/>
            <a:ext cx="448793" cy="450981"/>
          </a:xfrm>
          <a:custGeom>
            <a:avLst/>
            <a:gdLst>
              <a:gd name="T0" fmla="*/ 47 w 87"/>
              <a:gd name="T1" fmla="*/ 3 h 87"/>
              <a:gd name="T2" fmla="*/ 55 w 87"/>
              <a:gd name="T3" fmla="*/ 3 h 87"/>
              <a:gd name="T4" fmla="*/ 47 w 87"/>
              <a:gd name="T5" fmla="*/ 28 h 87"/>
              <a:gd name="T6" fmla="*/ 60 w 87"/>
              <a:gd name="T7" fmla="*/ 8 h 87"/>
              <a:gd name="T8" fmla="*/ 62 w 87"/>
              <a:gd name="T9" fmla="*/ 18 h 87"/>
              <a:gd name="T10" fmla="*/ 74 w 87"/>
              <a:gd name="T11" fmla="*/ 18 h 87"/>
              <a:gd name="T12" fmla="*/ 80 w 87"/>
              <a:gd name="T13" fmla="*/ 23 h 87"/>
              <a:gd name="T14" fmla="*/ 57 w 87"/>
              <a:gd name="T15" fmla="*/ 35 h 87"/>
              <a:gd name="T16" fmla="*/ 80 w 87"/>
              <a:gd name="T17" fmla="*/ 30 h 87"/>
              <a:gd name="T18" fmla="*/ 74 w 87"/>
              <a:gd name="T19" fmla="*/ 39 h 87"/>
              <a:gd name="T20" fmla="*/ 83 w 87"/>
              <a:gd name="T21" fmla="*/ 47 h 87"/>
              <a:gd name="T22" fmla="*/ 84 w 87"/>
              <a:gd name="T23" fmla="*/ 55 h 87"/>
              <a:gd name="T24" fmla="*/ 58 w 87"/>
              <a:gd name="T25" fmla="*/ 47 h 87"/>
              <a:gd name="T26" fmla="*/ 79 w 87"/>
              <a:gd name="T27" fmla="*/ 60 h 87"/>
              <a:gd name="T28" fmla="*/ 68 w 87"/>
              <a:gd name="T29" fmla="*/ 62 h 87"/>
              <a:gd name="T30" fmla="*/ 68 w 87"/>
              <a:gd name="T31" fmla="*/ 74 h 87"/>
              <a:gd name="T32" fmla="*/ 63 w 87"/>
              <a:gd name="T33" fmla="*/ 80 h 87"/>
              <a:gd name="T34" fmla="*/ 51 w 87"/>
              <a:gd name="T35" fmla="*/ 57 h 87"/>
              <a:gd name="T36" fmla="*/ 56 w 87"/>
              <a:gd name="T37" fmla="*/ 80 h 87"/>
              <a:gd name="T38" fmla="*/ 47 w 87"/>
              <a:gd name="T39" fmla="*/ 74 h 87"/>
              <a:gd name="T40" fmla="*/ 39 w 87"/>
              <a:gd name="T41" fmla="*/ 83 h 87"/>
              <a:gd name="T42" fmla="*/ 31 w 87"/>
              <a:gd name="T43" fmla="*/ 83 h 87"/>
              <a:gd name="T44" fmla="*/ 39 w 87"/>
              <a:gd name="T45" fmla="*/ 58 h 87"/>
              <a:gd name="T46" fmla="*/ 26 w 87"/>
              <a:gd name="T47" fmla="*/ 78 h 87"/>
              <a:gd name="T48" fmla="*/ 24 w 87"/>
              <a:gd name="T49" fmla="*/ 68 h 87"/>
              <a:gd name="T50" fmla="*/ 12 w 87"/>
              <a:gd name="T51" fmla="*/ 69 h 87"/>
              <a:gd name="T52" fmla="*/ 6 w 87"/>
              <a:gd name="T53" fmla="*/ 63 h 87"/>
              <a:gd name="T54" fmla="*/ 30 w 87"/>
              <a:gd name="T55" fmla="*/ 51 h 87"/>
              <a:gd name="T56" fmla="*/ 6 w 87"/>
              <a:gd name="T57" fmla="*/ 56 h 87"/>
              <a:gd name="T58" fmla="*/ 12 w 87"/>
              <a:gd name="T59" fmla="*/ 47 h 87"/>
              <a:gd name="T60" fmla="*/ 3 w 87"/>
              <a:gd name="T61" fmla="*/ 39 h 87"/>
              <a:gd name="T62" fmla="*/ 3 w 87"/>
              <a:gd name="T63" fmla="*/ 31 h 87"/>
              <a:gd name="T64" fmla="*/ 28 w 87"/>
              <a:gd name="T65" fmla="*/ 39 h 87"/>
              <a:gd name="T66" fmla="*/ 8 w 87"/>
              <a:gd name="T67" fmla="*/ 26 h 87"/>
              <a:gd name="T68" fmla="*/ 18 w 87"/>
              <a:gd name="T69" fmla="*/ 24 h 87"/>
              <a:gd name="T70" fmla="*/ 18 w 87"/>
              <a:gd name="T71" fmla="*/ 12 h 87"/>
              <a:gd name="T72" fmla="*/ 23 w 87"/>
              <a:gd name="T73" fmla="*/ 6 h 87"/>
              <a:gd name="T74" fmla="*/ 35 w 87"/>
              <a:gd name="T75" fmla="*/ 30 h 87"/>
              <a:gd name="T76" fmla="*/ 30 w 87"/>
              <a:gd name="T77" fmla="*/ 6 h 87"/>
              <a:gd name="T78" fmla="*/ 39 w 87"/>
              <a:gd name="T79" fmla="*/ 12 h 87"/>
              <a:gd name="T80" fmla="*/ 43 w 87"/>
              <a:gd name="T81" fmla="*/ 33 h 87"/>
              <a:gd name="T82" fmla="*/ 36 w 87"/>
              <a:gd name="T83" fmla="*/ 50 h 87"/>
              <a:gd name="T84" fmla="*/ 53 w 87"/>
              <a:gd name="T85" fmla="*/ 4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7" h="87">
                <a:moveTo>
                  <a:pt x="39" y="3"/>
                </a:moveTo>
                <a:cubicBezTo>
                  <a:pt x="39" y="1"/>
                  <a:pt x="41" y="0"/>
                  <a:pt x="43" y="0"/>
                </a:cubicBezTo>
                <a:cubicBezTo>
                  <a:pt x="45" y="0"/>
                  <a:pt x="47" y="1"/>
                  <a:pt x="47" y="3"/>
                </a:cubicBezTo>
                <a:cubicBezTo>
                  <a:pt x="47" y="12"/>
                  <a:pt x="47" y="12"/>
                  <a:pt x="47" y="12"/>
                </a:cubicBezTo>
                <a:cubicBezTo>
                  <a:pt x="52" y="4"/>
                  <a:pt x="52" y="4"/>
                  <a:pt x="52" y="4"/>
                </a:cubicBezTo>
                <a:cubicBezTo>
                  <a:pt x="52" y="2"/>
                  <a:pt x="54" y="2"/>
                  <a:pt x="55" y="3"/>
                </a:cubicBezTo>
                <a:cubicBezTo>
                  <a:pt x="56" y="3"/>
                  <a:pt x="57" y="5"/>
                  <a:pt x="56" y="6"/>
                </a:cubicBezTo>
                <a:cubicBezTo>
                  <a:pt x="47" y="22"/>
                  <a:pt x="47" y="22"/>
                  <a:pt x="47" y="22"/>
                </a:cubicBezTo>
                <a:cubicBezTo>
                  <a:pt x="47" y="28"/>
                  <a:pt x="47" y="28"/>
                  <a:pt x="47" y="28"/>
                </a:cubicBezTo>
                <a:cubicBezTo>
                  <a:pt x="49" y="28"/>
                  <a:pt x="50" y="29"/>
                  <a:pt x="51" y="30"/>
                </a:cubicBezTo>
                <a:cubicBezTo>
                  <a:pt x="55" y="26"/>
                  <a:pt x="55" y="26"/>
                  <a:pt x="55" y="26"/>
                </a:cubicBezTo>
                <a:cubicBezTo>
                  <a:pt x="60" y="8"/>
                  <a:pt x="60" y="8"/>
                  <a:pt x="60" y="8"/>
                </a:cubicBezTo>
                <a:cubicBezTo>
                  <a:pt x="60" y="6"/>
                  <a:pt x="62" y="6"/>
                  <a:pt x="63" y="6"/>
                </a:cubicBezTo>
                <a:cubicBezTo>
                  <a:pt x="65" y="6"/>
                  <a:pt x="65" y="8"/>
                  <a:pt x="65" y="9"/>
                </a:cubicBezTo>
                <a:cubicBezTo>
                  <a:pt x="62" y="18"/>
                  <a:pt x="62" y="18"/>
                  <a:pt x="62" y="18"/>
                </a:cubicBezTo>
                <a:cubicBezTo>
                  <a:pt x="69" y="12"/>
                  <a:pt x="69" y="12"/>
                  <a:pt x="69" y="12"/>
                </a:cubicBezTo>
                <a:cubicBezTo>
                  <a:pt x="70" y="11"/>
                  <a:pt x="72" y="11"/>
                  <a:pt x="74" y="12"/>
                </a:cubicBezTo>
                <a:cubicBezTo>
                  <a:pt x="75" y="14"/>
                  <a:pt x="75" y="16"/>
                  <a:pt x="74" y="18"/>
                </a:cubicBezTo>
                <a:cubicBezTo>
                  <a:pt x="68" y="24"/>
                  <a:pt x="68" y="24"/>
                  <a:pt x="68" y="24"/>
                </a:cubicBezTo>
                <a:cubicBezTo>
                  <a:pt x="77" y="21"/>
                  <a:pt x="77" y="21"/>
                  <a:pt x="77" y="21"/>
                </a:cubicBezTo>
                <a:cubicBezTo>
                  <a:pt x="79" y="21"/>
                  <a:pt x="80" y="22"/>
                  <a:pt x="80" y="23"/>
                </a:cubicBezTo>
                <a:cubicBezTo>
                  <a:pt x="81" y="24"/>
                  <a:pt x="80" y="26"/>
                  <a:pt x="79" y="26"/>
                </a:cubicBezTo>
                <a:cubicBezTo>
                  <a:pt x="61" y="31"/>
                  <a:pt x="61" y="31"/>
                  <a:pt x="61" y="31"/>
                </a:cubicBezTo>
                <a:cubicBezTo>
                  <a:pt x="57" y="35"/>
                  <a:pt x="57" y="35"/>
                  <a:pt x="57" y="35"/>
                </a:cubicBezTo>
                <a:cubicBezTo>
                  <a:pt x="57" y="36"/>
                  <a:pt x="58" y="38"/>
                  <a:pt x="58" y="39"/>
                </a:cubicBezTo>
                <a:cubicBezTo>
                  <a:pt x="64" y="39"/>
                  <a:pt x="64" y="39"/>
                  <a:pt x="64" y="39"/>
                </a:cubicBezTo>
                <a:cubicBezTo>
                  <a:pt x="80" y="30"/>
                  <a:pt x="80" y="30"/>
                  <a:pt x="80" y="30"/>
                </a:cubicBezTo>
                <a:cubicBezTo>
                  <a:pt x="81" y="29"/>
                  <a:pt x="83" y="30"/>
                  <a:pt x="84" y="31"/>
                </a:cubicBezTo>
                <a:cubicBezTo>
                  <a:pt x="84" y="32"/>
                  <a:pt x="84" y="34"/>
                  <a:pt x="83" y="34"/>
                </a:cubicBezTo>
                <a:cubicBezTo>
                  <a:pt x="74" y="39"/>
                  <a:pt x="74" y="39"/>
                  <a:pt x="74" y="39"/>
                </a:cubicBezTo>
                <a:cubicBezTo>
                  <a:pt x="83" y="39"/>
                  <a:pt x="83" y="39"/>
                  <a:pt x="83" y="39"/>
                </a:cubicBezTo>
                <a:cubicBezTo>
                  <a:pt x="85" y="39"/>
                  <a:pt x="87" y="41"/>
                  <a:pt x="87" y="43"/>
                </a:cubicBezTo>
                <a:cubicBezTo>
                  <a:pt x="87" y="45"/>
                  <a:pt x="85" y="47"/>
                  <a:pt x="83" y="47"/>
                </a:cubicBezTo>
                <a:cubicBezTo>
                  <a:pt x="74" y="47"/>
                  <a:pt x="74" y="47"/>
                  <a:pt x="74" y="47"/>
                </a:cubicBezTo>
                <a:cubicBezTo>
                  <a:pt x="83" y="52"/>
                  <a:pt x="83" y="52"/>
                  <a:pt x="83" y="52"/>
                </a:cubicBezTo>
                <a:cubicBezTo>
                  <a:pt x="84" y="53"/>
                  <a:pt x="84" y="54"/>
                  <a:pt x="84" y="55"/>
                </a:cubicBezTo>
                <a:cubicBezTo>
                  <a:pt x="83" y="56"/>
                  <a:pt x="81" y="57"/>
                  <a:pt x="80" y="56"/>
                </a:cubicBezTo>
                <a:cubicBezTo>
                  <a:pt x="64" y="47"/>
                  <a:pt x="64" y="47"/>
                  <a:pt x="64" y="47"/>
                </a:cubicBezTo>
                <a:cubicBezTo>
                  <a:pt x="58" y="47"/>
                  <a:pt x="58" y="47"/>
                  <a:pt x="58" y="47"/>
                </a:cubicBezTo>
                <a:cubicBezTo>
                  <a:pt x="58" y="49"/>
                  <a:pt x="57" y="50"/>
                  <a:pt x="57" y="51"/>
                </a:cubicBezTo>
                <a:cubicBezTo>
                  <a:pt x="61" y="55"/>
                  <a:pt x="61" y="55"/>
                  <a:pt x="61" y="55"/>
                </a:cubicBezTo>
                <a:cubicBezTo>
                  <a:pt x="79" y="60"/>
                  <a:pt x="79" y="60"/>
                  <a:pt x="79" y="60"/>
                </a:cubicBezTo>
                <a:cubicBezTo>
                  <a:pt x="80" y="60"/>
                  <a:pt x="81" y="62"/>
                  <a:pt x="80" y="63"/>
                </a:cubicBezTo>
                <a:cubicBezTo>
                  <a:pt x="80" y="64"/>
                  <a:pt x="79" y="65"/>
                  <a:pt x="77" y="65"/>
                </a:cubicBezTo>
                <a:cubicBezTo>
                  <a:pt x="68" y="62"/>
                  <a:pt x="68" y="62"/>
                  <a:pt x="68" y="62"/>
                </a:cubicBezTo>
                <a:cubicBezTo>
                  <a:pt x="74" y="68"/>
                  <a:pt x="74" y="68"/>
                  <a:pt x="74" y="68"/>
                </a:cubicBezTo>
                <a:cubicBezTo>
                  <a:pt x="75" y="70"/>
                  <a:pt x="75" y="72"/>
                  <a:pt x="74" y="74"/>
                </a:cubicBezTo>
                <a:cubicBezTo>
                  <a:pt x="72" y="75"/>
                  <a:pt x="70" y="75"/>
                  <a:pt x="68" y="74"/>
                </a:cubicBezTo>
                <a:cubicBezTo>
                  <a:pt x="63" y="68"/>
                  <a:pt x="63" y="68"/>
                  <a:pt x="63" y="68"/>
                </a:cubicBezTo>
                <a:cubicBezTo>
                  <a:pt x="65" y="77"/>
                  <a:pt x="65" y="77"/>
                  <a:pt x="65" y="77"/>
                </a:cubicBezTo>
                <a:cubicBezTo>
                  <a:pt x="65" y="78"/>
                  <a:pt x="65" y="80"/>
                  <a:pt x="63" y="80"/>
                </a:cubicBezTo>
                <a:cubicBezTo>
                  <a:pt x="62" y="80"/>
                  <a:pt x="60" y="80"/>
                  <a:pt x="60" y="78"/>
                </a:cubicBezTo>
                <a:cubicBezTo>
                  <a:pt x="55" y="61"/>
                  <a:pt x="55" y="61"/>
                  <a:pt x="55" y="61"/>
                </a:cubicBezTo>
                <a:cubicBezTo>
                  <a:pt x="51" y="57"/>
                  <a:pt x="51" y="57"/>
                  <a:pt x="51" y="57"/>
                </a:cubicBezTo>
                <a:cubicBezTo>
                  <a:pt x="50" y="57"/>
                  <a:pt x="49" y="58"/>
                  <a:pt x="47" y="58"/>
                </a:cubicBezTo>
                <a:cubicBezTo>
                  <a:pt x="47" y="64"/>
                  <a:pt x="47" y="64"/>
                  <a:pt x="47" y="64"/>
                </a:cubicBezTo>
                <a:cubicBezTo>
                  <a:pt x="56" y="80"/>
                  <a:pt x="56" y="80"/>
                  <a:pt x="56" y="80"/>
                </a:cubicBezTo>
                <a:cubicBezTo>
                  <a:pt x="57" y="81"/>
                  <a:pt x="56" y="83"/>
                  <a:pt x="55" y="83"/>
                </a:cubicBezTo>
                <a:cubicBezTo>
                  <a:pt x="54" y="84"/>
                  <a:pt x="52" y="84"/>
                  <a:pt x="52" y="82"/>
                </a:cubicBezTo>
                <a:cubicBezTo>
                  <a:pt x="47" y="74"/>
                  <a:pt x="47" y="74"/>
                  <a:pt x="47" y="74"/>
                </a:cubicBezTo>
                <a:cubicBezTo>
                  <a:pt x="47" y="83"/>
                  <a:pt x="47" y="83"/>
                  <a:pt x="47" y="83"/>
                </a:cubicBezTo>
                <a:cubicBezTo>
                  <a:pt x="47" y="85"/>
                  <a:pt x="45" y="87"/>
                  <a:pt x="43" y="87"/>
                </a:cubicBezTo>
                <a:cubicBezTo>
                  <a:pt x="41" y="87"/>
                  <a:pt x="39" y="85"/>
                  <a:pt x="39" y="83"/>
                </a:cubicBezTo>
                <a:cubicBezTo>
                  <a:pt x="39" y="74"/>
                  <a:pt x="39" y="74"/>
                  <a:pt x="39" y="74"/>
                </a:cubicBezTo>
                <a:cubicBezTo>
                  <a:pt x="34" y="82"/>
                  <a:pt x="34" y="82"/>
                  <a:pt x="34" y="82"/>
                </a:cubicBezTo>
                <a:cubicBezTo>
                  <a:pt x="34" y="84"/>
                  <a:pt x="32" y="84"/>
                  <a:pt x="31" y="83"/>
                </a:cubicBezTo>
                <a:cubicBezTo>
                  <a:pt x="30" y="83"/>
                  <a:pt x="29" y="81"/>
                  <a:pt x="30" y="80"/>
                </a:cubicBezTo>
                <a:cubicBezTo>
                  <a:pt x="39" y="64"/>
                  <a:pt x="39" y="64"/>
                  <a:pt x="39" y="64"/>
                </a:cubicBezTo>
                <a:cubicBezTo>
                  <a:pt x="39" y="58"/>
                  <a:pt x="39" y="58"/>
                  <a:pt x="39" y="58"/>
                </a:cubicBezTo>
                <a:cubicBezTo>
                  <a:pt x="38" y="58"/>
                  <a:pt x="36" y="58"/>
                  <a:pt x="35" y="57"/>
                </a:cubicBezTo>
                <a:cubicBezTo>
                  <a:pt x="31" y="61"/>
                  <a:pt x="31" y="61"/>
                  <a:pt x="31" y="61"/>
                </a:cubicBezTo>
                <a:cubicBezTo>
                  <a:pt x="26" y="78"/>
                  <a:pt x="26" y="78"/>
                  <a:pt x="26" y="78"/>
                </a:cubicBezTo>
                <a:cubicBezTo>
                  <a:pt x="26" y="80"/>
                  <a:pt x="25" y="80"/>
                  <a:pt x="23" y="80"/>
                </a:cubicBezTo>
                <a:cubicBezTo>
                  <a:pt x="22" y="80"/>
                  <a:pt x="21" y="78"/>
                  <a:pt x="22" y="77"/>
                </a:cubicBezTo>
                <a:cubicBezTo>
                  <a:pt x="24" y="68"/>
                  <a:pt x="24" y="68"/>
                  <a:pt x="24" y="68"/>
                </a:cubicBezTo>
                <a:cubicBezTo>
                  <a:pt x="18" y="74"/>
                  <a:pt x="18" y="74"/>
                  <a:pt x="18" y="74"/>
                </a:cubicBezTo>
                <a:cubicBezTo>
                  <a:pt x="16" y="76"/>
                  <a:pt x="14" y="76"/>
                  <a:pt x="12" y="74"/>
                </a:cubicBezTo>
                <a:cubicBezTo>
                  <a:pt x="11" y="73"/>
                  <a:pt x="11" y="70"/>
                  <a:pt x="12" y="69"/>
                </a:cubicBezTo>
                <a:cubicBezTo>
                  <a:pt x="19" y="62"/>
                  <a:pt x="19" y="62"/>
                  <a:pt x="19" y="62"/>
                </a:cubicBezTo>
                <a:cubicBezTo>
                  <a:pt x="9" y="65"/>
                  <a:pt x="9" y="65"/>
                  <a:pt x="9" y="65"/>
                </a:cubicBezTo>
                <a:cubicBezTo>
                  <a:pt x="8" y="65"/>
                  <a:pt x="7" y="64"/>
                  <a:pt x="6" y="63"/>
                </a:cubicBezTo>
                <a:cubicBezTo>
                  <a:pt x="6" y="62"/>
                  <a:pt x="7" y="60"/>
                  <a:pt x="8" y="60"/>
                </a:cubicBezTo>
                <a:cubicBezTo>
                  <a:pt x="26" y="55"/>
                  <a:pt x="26" y="55"/>
                  <a:pt x="26" y="55"/>
                </a:cubicBezTo>
                <a:cubicBezTo>
                  <a:pt x="30" y="51"/>
                  <a:pt x="30" y="51"/>
                  <a:pt x="30" y="51"/>
                </a:cubicBezTo>
                <a:cubicBezTo>
                  <a:pt x="29" y="50"/>
                  <a:pt x="28" y="49"/>
                  <a:pt x="28" y="47"/>
                </a:cubicBezTo>
                <a:cubicBezTo>
                  <a:pt x="22" y="47"/>
                  <a:pt x="22" y="47"/>
                  <a:pt x="22" y="47"/>
                </a:cubicBezTo>
                <a:cubicBezTo>
                  <a:pt x="6" y="56"/>
                  <a:pt x="6" y="56"/>
                  <a:pt x="6" y="56"/>
                </a:cubicBezTo>
                <a:cubicBezTo>
                  <a:pt x="5" y="57"/>
                  <a:pt x="4" y="56"/>
                  <a:pt x="3" y="55"/>
                </a:cubicBezTo>
                <a:cubicBezTo>
                  <a:pt x="2" y="54"/>
                  <a:pt x="3" y="53"/>
                  <a:pt x="4" y="52"/>
                </a:cubicBezTo>
                <a:cubicBezTo>
                  <a:pt x="12" y="47"/>
                  <a:pt x="12" y="47"/>
                  <a:pt x="12" y="47"/>
                </a:cubicBezTo>
                <a:cubicBezTo>
                  <a:pt x="3" y="47"/>
                  <a:pt x="3" y="47"/>
                  <a:pt x="3" y="47"/>
                </a:cubicBezTo>
                <a:cubicBezTo>
                  <a:pt x="1" y="47"/>
                  <a:pt x="0" y="45"/>
                  <a:pt x="0" y="43"/>
                </a:cubicBezTo>
                <a:cubicBezTo>
                  <a:pt x="0" y="41"/>
                  <a:pt x="1" y="39"/>
                  <a:pt x="3" y="39"/>
                </a:cubicBezTo>
                <a:cubicBezTo>
                  <a:pt x="12" y="39"/>
                  <a:pt x="12" y="39"/>
                  <a:pt x="12" y="39"/>
                </a:cubicBezTo>
                <a:cubicBezTo>
                  <a:pt x="4" y="34"/>
                  <a:pt x="4" y="34"/>
                  <a:pt x="4" y="34"/>
                </a:cubicBezTo>
                <a:cubicBezTo>
                  <a:pt x="3" y="34"/>
                  <a:pt x="2" y="32"/>
                  <a:pt x="3" y="31"/>
                </a:cubicBezTo>
                <a:cubicBezTo>
                  <a:pt x="4" y="30"/>
                  <a:pt x="5" y="29"/>
                  <a:pt x="6" y="30"/>
                </a:cubicBezTo>
                <a:cubicBezTo>
                  <a:pt x="22" y="39"/>
                  <a:pt x="22" y="39"/>
                  <a:pt x="22" y="39"/>
                </a:cubicBezTo>
                <a:cubicBezTo>
                  <a:pt x="28" y="39"/>
                  <a:pt x="28" y="39"/>
                  <a:pt x="28" y="39"/>
                </a:cubicBezTo>
                <a:cubicBezTo>
                  <a:pt x="28" y="38"/>
                  <a:pt x="29" y="36"/>
                  <a:pt x="30" y="35"/>
                </a:cubicBezTo>
                <a:cubicBezTo>
                  <a:pt x="26" y="31"/>
                  <a:pt x="26" y="31"/>
                  <a:pt x="26" y="31"/>
                </a:cubicBezTo>
                <a:cubicBezTo>
                  <a:pt x="8" y="26"/>
                  <a:pt x="8" y="26"/>
                  <a:pt x="8" y="26"/>
                </a:cubicBezTo>
                <a:cubicBezTo>
                  <a:pt x="7" y="26"/>
                  <a:pt x="6" y="24"/>
                  <a:pt x="6" y="23"/>
                </a:cubicBezTo>
                <a:cubicBezTo>
                  <a:pt x="7" y="22"/>
                  <a:pt x="8" y="21"/>
                  <a:pt x="9" y="21"/>
                </a:cubicBezTo>
                <a:cubicBezTo>
                  <a:pt x="18" y="24"/>
                  <a:pt x="18" y="24"/>
                  <a:pt x="18" y="24"/>
                </a:cubicBezTo>
                <a:cubicBezTo>
                  <a:pt x="12" y="18"/>
                  <a:pt x="12" y="18"/>
                  <a:pt x="12" y="18"/>
                </a:cubicBezTo>
                <a:cubicBezTo>
                  <a:pt x="11" y="16"/>
                  <a:pt x="11" y="14"/>
                  <a:pt x="12" y="12"/>
                </a:cubicBezTo>
                <a:cubicBezTo>
                  <a:pt x="14" y="11"/>
                  <a:pt x="16" y="11"/>
                  <a:pt x="18" y="12"/>
                </a:cubicBezTo>
                <a:cubicBezTo>
                  <a:pt x="24" y="18"/>
                  <a:pt x="24" y="18"/>
                  <a:pt x="24" y="18"/>
                </a:cubicBezTo>
                <a:cubicBezTo>
                  <a:pt x="22" y="9"/>
                  <a:pt x="22" y="9"/>
                  <a:pt x="22" y="9"/>
                </a:cubicBezTo>
                <a:cubicBezTo>
                  <a:pt x="21" y="8"/>
                  <a:pt x="22" y="6"/>
                  <a:pt x="23" y="6"/>
                </a:cubicBezTo>
                <a:cubicBezTo>
                  <a:pt x="25" y="6"/>
                  <a:pt x="26" y="6"/>
                  <a:pt x="26" y="8"/>
                </a:cubicBezTo>
                <a:cubicBezTo>
                  <a:pt x="31" y="26"/>
                  <a:pt x="31" y="26"/>
                  <a:pt x="31" y="26"/>
                </a:cubicBezTo>
                <a:cubicBezTo>
                  <a:pt x="35" y="30"/>
                  <a:pt x="35" y="30"/>
                  <a:pt x="35" y="30"/>
                </a:cubicBezTo>
                <a:cubicBezTo>
                  <a:pt x="36" y="29"/>
                  <a:pt x="38" y="28"/>
                  <a:pt x="39" y="28"/>
                </a:cubicBezTo>
                <a:cubicBezTo>
                  <a:pt x="39" y="22"/>
                  <a:pt x="39" y="22"/>
                  <a:pt x="39" y="22"/>
                </a:cubicBezTo>
                <a:cubicBezTo>
                  <a:pt x="30" y="6"/>
                  <a:pt x="30" y="6"/>
                  <a:pt x="30" y="6"/>
                </a:cubicBezTo>
                <a:cubicBezTo>
                  <a:pt x="29" y="5"/>
                  <a:pt x="30" y="3"/>
                  <a:pt x="31" y="3"/>
                </a:cubicBezTo>
                <a:cubicBezTo>
                  <a:pt x="32" y="2"/>
                  <a:pt x="34" y="2"/>
                  <a:pt x="34" y="4"/>
                </a:cubicBezTo>
                <a:cubicBezTo>
                  <a:pt x="39" y="12"/>
                  <a:pt x="39" y="12"/>
                  <a:pt x="39" y="12"/>
                </a:cubicBezTo>
                <a:cubicBezTo>
                  <a:pt x="39" y="3"/>
                  <a:pt x="39" y="3"/>
                  <a:pt x="39" y="3"/>
                </a:cubicBezTo>
                <a:close/>
                <a:moveTo>
                  <a:pt x="50" y="36"/>
                </a:moveTo>
                <a:cubicBezTo>
                  <a:pt x="48" y="34"/>
                  <a:pt x="46" y="33"/>
                  <a:pt x="43" y="33"/>
                </a:cubicBezTo>
                <a:cubicBezTo>
                  <a:pt x="40" y="33"/>
                  <a:pt x="38" y="34"/>
                  <a:pt x="36" y="36"/>
                </a:cubicBezTo>
                <a:cubicBezTo>
                  <a:pt x="34" y="38"/>
                  <a:pt x="33" y="40"/>
                  <a:pt x="33" y="43"/>
                </a:cubicBezTo>
                <a:cubicBezTo>
                  <a:pt x="33" y="46"/>
                  <a:pt x="34" y="48"/>
                  <a:pt x="36" y="50"/>
                </a:cubicBezTo>
                <a:cubicBezTo>
                  <a:pt x="38" y="52"/>
                  <a:pt x="40" y="53"/>
                  <a:pt x="43" y="53"/>
                </a:cubicBezTo>
                <a:cubicBezTo>
                  <a:pt x="46" y="53"/>
                  <a:pt x="48" y="52"/>
                  <a:pt x="50" y="50"/>
                </a:cubicBezTo>
                <a:cubicBezTo>
                  <a:pt x="52" y="48"/>
                  <a:pt x="53" y="46"/>
                  <a:pt x="53" y="43"/>
                </a:cubicBezTo>
                <a:cubicBezTo>
                  <a:pt x="53" y="40"/>
                  <a:pt x="52" y="38"/>
                  <a:pt x="50" y="3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Freeform 7"/>
          <p:cNvSpPr>
            <a:spLocks noEditPoints="1"/>
          </p:cNvSpPr>
          <p:nvPr/>
        </p:nvSpPr>
        <p:spPr bwMode="auto">
          <a:xfrm>
            <a:off x="1904228" y="3598173"/>
            <a:ext cx="470685" cy="394061"/>
          </a:xfrm>
          <a:custGeom>
            <a:avLst/>
            <a:gdLst>
              <a:gd name="T0" fmla="*/ 37 w 91"/>
              <a:gd name="T1" fmla="*/ 58 h 76"/>
              <a:gd name="T2" fmla="*/ 5 w 91"/>
              <a:gd name="T3" fmla="*/ 71 h 76"/>
              <a:gd name="T4" fmla="*/ 8 w 91"/>
              <a:gd name="T5" fmla="*/ 43 h 76"/>
              <a:gd name="T6" fmla="*/ 18 w 91"/>
              <a:gd name="T7" fmla="*/ 0 h 76"/>
              <a:gd name="T8" fmla="*/ 28 w 91"/>
              <a:gd name="T9" fmla="*/ 43 h 76"/>
              <a:gd name="T10" fmla="*/ 84 w 91"/>
              <a:gd name="T11" fmla="*/ 34 h 76"/>
              <a:gd name="T12" fmla="*/ 78 w 91"/>
              <a:gd name="T13" fmla="*/ 29 h 76"/>
              <a:gd name="T14" fmla="*/ 78 w 91"/>
              <a:gd name="T15" fmla="*/ 31 h 76"/>
              <a:gd name="T16" fmla="*/ 84 w 91"/>
              <a:gd name="T17" fmla="*/ 26 h 76"/>
              <a:gd name="T18" fmla="*/ 78 w 91"/>
              <a:gd name="T19" fmla="*/ 26 h 76"/>
              <a:gd name="T20" fmla="*/ 84 w 91"/>
              <a:gd name="T21" fmla="*/ 18 h 76"/>
              <a:gd name="T22" fmla="*/ 78 w 91"/>
              <a:gd name="T23" fmla="*/ 13 h 76"/>
              <a:gd name="T24" fmla="*/ 78 w 91"/>
              <a:gd name="T25" fmla="*/ 15 h 76"/>
              <a:gd name="T26" fmla="*/ 84 w 91"/>
              <a:gd name="T27" fmla="*/ 10 h 76"/>
              <a:gd name="T28" fmla="*/ 78 w 91"/>
              <a:gd name="T29" fmla="*/ 10 h 76"/>
              <a:gd name="T30" fmla="*/ 91 w 91"/>
              <a:gd name="T31" fmla="*/ 39 h 76"/>
              <a:gd name="T32" fmla="*/ 78 w 91"/>
              <a:gd name="T33" fmla="*/ 21 h 76"/>
              <a:gd name="T34" fmla="*/ 78 w 91"/>
              <a:gd name="T35" fmla="*/ 23 h 76"/>
              <a:gd name="T36" fmla="*/ 91 w 91"/>
              <a:gd name="T37" fmla="*/ 5 h 76"/>
              <a:gd name="T38" fmla="*/ 78 w 91"/>
              <a:gd name="T39" fmla="*/ 5 h 76"/>
              <a:gd name="T40" fmla="*/ 63 w 91"/>
              <a:gd name="T41" fmla="*/ 32 h 76"/>
              <a:gd name="T42" fmla="*/ 58 w 91"/>
              <a:gd name="T43" fmla="*/ 49 h 76"/>
              <a:gd name="T44" fmla="*/ 74 w 91"/>
              <a:gd name="T45" fmla="*/ 58 h 76"/>
              <a:gd name="T46" fmla="*/ 73 w 91"/>
              <a:gd name="T47" fmla="*/ 43 h 76"/>
              <a:gd name="T48" fmla="*/ 63 w 91"/>
              <a:gd name="T49" fmla="*/ 0 h 76"/>
              <a:gd name="T50" fmla="*/ 53 w 91"/>
              <a:gd name="T51" fmla="*/ 43 h 76"/>
              <a:gd name="T52" fmla="*/ 50 w 91"/>
              <a:gd name="T53" fmla="*/ 71 h 76"/>
              <a:gd name="T54" fmla="*/ 82 w 91"/>
              <a:gd name="T55" fmla="*/ 58 h 76"/>
              <a:gd name="T56" fmla="*/ 75 w 91"/>
              <a:gd name="T57" fmla="*/ 51 h 76"/>
              <a:gd name="T58" fmla="*/ 63 w 91"/>
              <a:gd name="T59" fmla="*/ 72 h 76"/>
              <a:gd name="T60" fmla="*/ 52 w 91"/>
              <a:gd name="T61" fmla="*/ 51 h 76"/>
              <a:gd name="T62" fmla="*/ 58 w 91"/>
              <a:gd name="T63" fmla="*/ 44 h 76"/>
              <a:gd name="T64" fmla="*/ 63 w 91"/>
              <a:gd name="T65" fmla="*/ 5 h 76"/>
              <a:gd name="T66" fmla="*/ 68 w 91"/>
              <a:gd name="T67" fmla="*/ 44 h 76"/>
              <a:gd name="T68" fmla="*/ 75 w 91"/>
              <a:gd name="T69" fmla="*/ 51 h 76"/>
              <a:gd name="T70" fmla="*/ 18 w 91"/>
              <a:gd name="T71" fmla="*/ 8 h 76"/>
              <a:gd name="T72" fmla="*/ 13 w 91"/>
              <a:gd name="T73" fmla="*/ 49 h 76"/>
              <a:gd name="T74" fmla="*/ 29 w 91"/>
              <a:gd name="T75" fmla="*/ 58 h 76"/>
              <a:gd name="T76" fmla="*/ 30 w 91"/>
              <a:gd name="T77" fmla="*/ 51 h 76"/>
              <a:gd name="T78" fmla="*/ 23 w 91"/>
              <a:gd name="T79" fmla="*/ 44 h 76"/>
              <a:gd name="T80" fmla="*/ 18 w 91"/>
              <a:gd name="T81" fmla="*/ 5 h 76"/>
              <a:gd name="T82" fmla="*/ 13 w 91"/>
              <a:gd name="T83" fmla="*/ 44 h 76"/>
              <a:gd name="T84" fmla="*/ 7 w 91"/>
              <a:gd name="T85" fmla="*/ 51 h 76"/>
              <a:gd name="T86" fmla="*/ 18 w 91"/>
              <a:gd name="T87" fmla="*/ 72 h 76"/>
              <a:gd name="T88" fmla="*/ 30 w 91"/>
              <a:gd name="T89" fmla="*/ 5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1" h="76">
                <a:moveTo>
                  <a:pt x="28" y="43"/>
                </a:moveTo>
                <a:cubicBezTo>
                  <a:pt x="31" y="44"/>
                  <a:pt x="33" y="46"/>
                  <a:pt x="34" y="49"/>
                </a:cubicBezTo>
                <a:cubicBezTo>
                  <a:pt x="36" y="51"/>
                  <a:pt x="37" y="55"/>
                  <a:pt x="37" y="58"/>
                </a:cubicBezTo>
                <a:cubicBezTo>
                  <a:pt x="37" y="63"/>
                  <a:pt x="34" y="68"/>
                  <a:pt x="31" y="71"/>
                </a:cubicBezTo>
                <a:cubicBezTo>
                  <a:pt x="28" y="74"/>
                  <a:pt x="23" y="76"/>
                  <a:pt x="18" y="76"/>
                </a:cubicBezTo>
                <a:cubicBezTo>
                  <a:pt x="13" y="76"/>
                  <a:pt x="9" y="74"/>
                  <a:pt x="5" y="71"/>
                </a:cubicBezTo>
                <a:cubicBezTo>
                  <a:pt x="2" y="68"/>
                  <a:pt x="0" y="63"/>
                  <a:pt x="0" y="58"/>
                </a:cubicBezTo>
                <a:cubicBezTo>
                  <a:pt x="0" y="55"/>
                  <a:pt x="1" y="51"/>
                  <a:pt x="3" y="49"/>
                </a:cubicBezTo>
                <a:cubicBezTo>
                  <a:pt x="4" y="46"/>
                  <a:pt x="6" y="44"/>
                  <a:pt x="8" y="43"/>
                </a:cubicBezTo>
                <a:cubicBezTo>
                  <a:pt x="8" y="10"/>
                  <a:pt x="8" y="10"/>
                  <a:pt x="8" y="10"/>
                </a:cubicBezTo>
                <a:cubicBezTo>
                  <a:pt x="8" y="7"/>
                  <a:pt x="9" y="5"/>
                  <a:pt x="11" y="3"/>
                </a:cubicBezTo>
                <a:cubicBezTo>
                  <a:pt x="13" y="1"/>
                  <a:pt x="16" y="0"/>
                  <a:pt x="18" y="0"/>
                </a:cubicBezTo>
                <a:cubicBezTo>
                  <a:pt x="21" y="0"/>
                  <a:pt x="23" y="1"/>
                  <a:pt x="25" y="3"/>
                </a:cubicBezTo>
                <a:cubicBezTo>
                  <a:pt x="27" y="5"/>
                  <a:pt x="28" y="7"/>
                  <a:pt x="28" y="10"/>
                </a:cubicBezTo>
                <a:cubicBezTo>
                  <a:pt x="28" y="43"/>
                  <a:pt x="28" y="43"/>
                  <a:pt x="28" y="43"/>
                </a:cubicBezTo>
                <a:close/>
                <a:moveTo>
                  <a:pt x="78" y="33"/>
                </a:moveTo>
                <a:cubicBezTo>
                  <a:pt x="84" y="33"/>
                  <a:pt x="84" y="33"/>
                  <a:pt x="84" y="33"/>
                </a:cubicBezTo>
                <a:cubicBezTo>
                  <a:pt x="84" y="34"/>
                  <a:pt x="84" y="34"/>
                  <a:pt x="84" y="34"/>
                </a:cubicBezTo>
                <a:cubicBezTo>
                  <a:pt x="78" y="34"/>
                  <a:pt x="78" y="34"/>
                  <a:pt x="78" y="34"/>
                </a:cubicBezTo>
                <a:cubicBezTo>
                  <a:pt x="78" y="33"/>
                  <a:pt x="78" y="33"/>
                  <a:pt x="78" y="33"/>
                </a:cubicBezTo>
                <a:close/>
                <a:moveTo>
                  <a:pt x="78" y="29"/>
                </a:moveTo>
                <a:cubicBezTo>
                  <a:pt x="84" y="29"/>
                  <a:pt x="84" y="29"/>
                  <a:pt x="84" y="29"/>
                </a:cubicBezTo>
                <a:cubicBezTo>
                  <a:pt x="84" y="31"/>
                  <a:pt x="84" y="31"/>
                  <a:pt x="84" y="31"/>
                </a:cubicBezTo>
                <a:cubicBezTo>
                  <a:pt x="78" y="31"/>
                  <a:pt x="78" y="31"/>
                  <a:pt x="78" y="31"/>
                </a:cubicBezTo>
                <a:cubicBezTo>
                  <a:pt x="78" y="29"/>
                  <a:pt x="78" y="29"/>
                  <a:pt x="78" y="29"/>
                </a:cubicBezTo>
                <a:close/>
                <a:moveTo>
                  <a:pt x="78" y="26"/>
                </a:moveTo>
                <a:cubicBezTo>
                  <a:pt x="84" y="26"/>
                  <a:pt x="84" y="26"/>
                  <a:pt x="84" y="26"/>
                </a:cubicBezTo>
                <a:cubicBezTo>
                  <a:pt x="84" y="27"/>
                  <a:pt x="84" y="27"/>
                  <a:pt x="84" y="27"/>
                </a:cubicBezTo>
                <a:cubicBezTo>
                  <a:pt x="78" y="27"/>
                  <a:pt x="78" y="27"/>
                  <a:pt x="78" y="27"/>
                </a:cubicBezTo>
                <a:cubicBezTo>
                  <a:pt x="78" y="26"/>
                  <a:pt x="78" y="26"/>
                  <a:pt x="78" y="26"/>
                </a:cubicBezTo>
                <a:close/>
                <a:moveTo>
                  <a:pt x="78" y="17"/>
                </a:moveTo>
                <a:cubicBezTo>
                  <a:pt x="84" y="17"/>
                  <a:pt x="84" y="17"/>
                  <a:pt x="84" y="17"/>
                </a:cubicBezTo>
                <a:cubicBezTo>
                  <a:pt x="84" y="18"/>
                  <a:pt x="84" y="18"/>
                  <a:pt x="84" y="18"/>
                </a:cubicBezTo>
                <a:cubicBezTo>
                  <a:pt x="78" y="18"/>
                  <a:pt x="78" y="18"/>
                  <a:pt x="78" y="18"/>
                </a:cubicBezTo>
                <a:cubicBezTo>
                  <a:pt x="78" y="17"/>
                  <a:pt x="78" y="17"/>
                  <a:pt x="78" y="17"/>
                </a:cubicBezTo>
                <a:close/>
                <a:moveTo>
                  <a:pt x="78" y="13"/>
                </a:moveTo>
                <a:cubicBezTo>
                  <a:pt x="84" y="13"/>
                  <a:pt x="84" y="13"/>
                  <a:pt x="84" y="13"/>
                </a:cubicBezTo>
                <a:cubicBezTo>
                  <a:pt x="84" y="15"/>
                  <a:pt x="84" y="15"/>
                  <a:pt x="84" y="15"/>
                </a:cubicBezTo>
                <a:cubicBezTo>
                  <a:pt x="78" y="15"/>
                  <a:pt x="78" y="15"/>
                  <a:pt x="78" y="15"/>
                </a:cubicBezTo>
                <a:cubicBezTo>
                  <a:pt x="78" y="13"/>
                  <a:pt x="78" y="13"/>
                  <a:pt x="78" y="13"/>
                </a:cubicBezTo>
                <a:close/>
                <a:moveTo>
                  <a:pt x="78" y="10"/>
                </a:moveTo>
                <a:cubicBezTo>
                  <a:pt x="84" y="10"/>
                  <a:pt x="84" y="10"/>
                  <a:pt x="84" y="10"/>
                </a:cubicBezTo>
                <a:cubicBezTo>
                  <a:pt x="84" y="12"/>
                  <a:pt x="84" y="12"/>
                  <a:pt x="84" y="12"/>
                </a:cubicBezTo>
                <a:cubicBezTo>
                  <a:pt x="78" y="12"/>
                  <a:pt x="78" y="12"/>
                  <a:pt x="78" y="12"/>
                </a:cubicBezTo>
                <a:cubicBezTo>
                  <a:pt x="78" y="10"/>
                  <a:pt x="78" y="10"/>
                  <a:pt x="78" y="10"/>
                </a:cubicBezTo>
                <a:close/>
                <a:moveTo>
                  <a:pt x="78" y="37"/>
                </a:moveTo>
                <a:cubicBezTo>
                  <a:pt x="91" y="37"/>
                  <a:pt x="91" y="37"/>
                  <a:pt x="91" y="37"/>
                </a:cubicBezTo>
                <a:cubicBezTo>
                  <a:pt x="91" y="39"/>
                  <a:pt x="91" y="39"/>
                  <a:pt x="91" y="39"/>
                </a:cubicBezTo>
                <a:cubicBezTo>
                  <a:pt x="78" y="39"/>
                  <a:pt x="78" y="39"/>
                  <a:pt x="78" y="39"/>
                </a:cubicBezTo>
                <a:cubicBezTo>
                  <a:pt x="78" y="37"/>
                  <a:pt x="78" y="37"/>
                  <a:pt x="78" y="37"/>
                </a:cubicBezTo>
                <a:close/>
                <a:moveTo>
                  <a:pt x="78" y="21"/>
                </a:moveTo>
                <a:cubicBezTo>
                  <a:pt x="91" y="21"/>
                  <a:pt x="91" y="21"/>
                  <a:pt x="91" y="21"/>
                </a:cubicBezTo>
                <a:cubicBezTo>
                  <a:pt x="91" y="23"/>
                  <a:pt x="91" y="23"/>
                  <a:pt x="91" y="23"/>
                </a:cubicBezTo>
                <a:cubicBezTo>
                  <a:pt x="78" y="23"/>
                  <a:pt x="78" y="23"/>
                  <a:pt x="78" y="23"/>
                </a:cubicBezTo>
                <a:cubicBezTo>
                  <a:pt x="78" y="21"/>
                  <a:pt x="78" y="21"/>
                  <a:pt x="78" y="21"/>
                </a:cubicBezTo>
                <a:close/>
                <a:moveTo>
                  <a:pt x="78" y="5"/>
                </a:moveTo>
                <a:cubicBezTo>
                  <a:pt x="91" y="5"/>
                  <a:pt x="91" y="5"/>
                  <a:pt x="91" y="5"/>
                </a:cubicBezTo>
                <a:cubicBezTo>
                  <a:pt x="91" y="8"/>
                  <a:pt x="91" y="8"/>
                  <a:pt x="91" y="8"/>
                </a:cubicBezTo>
                <a:cubicBezTo>
                  <a:pt x="78" y="8"/>
                  <a:pt x="78" y="8"/>
                  <a:pt x="78" y="8"/>
                </a:cubicBezTo>
                <a:cubicBezTo>
                  <a:pt x="78" y="5"/>
                  <a:pt x="78" y="5"/>
                  <a:pt x="78" y="5"/>
                </a:cubicBezTo>
                <a:close/>
                <a:moveTo>
                  <a:pt x="65" y="47"/>
                </a:moveTo>
                <a:cubicBezTo>
                  <a:pt x="65" y="34"/>
                  <a:pt x="65" y="34"/>
                  <a:pt x="65" y="34"/>
                </a:cubicBezTo>
                <a:cubicBezTo>
                  <a:pt x="65" y="33"/>
                  <a:pt x="64" y="32"/>
                  <a:pt x="63" y="32"/>
                </a:cubicBezTo>
                <a:cubicBezTo>
                  <a:pt x="62" y="32"/>
                  <a:pt x="61" y="33"/>
                  <a:pt x="61" y="34"/>
                </a:cubicBezTo>
                <a:cubicBezTo>
                  <a:pt x="61" y="47"/>
                  <a:pt x="61" y="47"/>
                  <a:pt x="61" y="47"/>
                </a:cubicBezTo>
                <a:cubicBezTo>
                  <a:pt x="58" y="49"/>
                  <a:pt x="58" y="49"/>
                  <a:pt x="58" y="49"/>
                </a:cubicBezTo>
                <a:cubicBezTo>
                  <a:pt x="55" y="51"/>
                  <a:pt x="53" y="54"/>
                  <a:pt x="53" y="58"/>
                </a:cubicBezTo>
                <a:cubicBezTo>
                  <a:pt x="53" y="64"/>
                  <a:pt x="58" y="69"/>
                  <a:pt x="63" y="69"/>
                </a:cubicBezTo>
                <a:cubicBezTo>
                  <a:pt x="69" y="69"/>
                  <a:pt x="74" y="64"/>
                  <a:pt x="74" y="58"/>
                </a:cubicBezTo>
                <a:cubicBezTo>
                  <a:pt x="74" y="54"/>
                  <a:pt x="72" y="51"/>
                  <a:pt x="68" y="49"/>
                </a:cubicBezTo>
                <a:cubicBezTo>
                  <a:pt x="65" y="47"/>
                  <a:pt x="65" y="47"/>
                  <a:pt x="65" y="47"/>
                </a:cubicBezTo>
                <a:close/>
                <a:moveTo>
                  <a:pt x="73" y="43"/>
                </a:moveTo>
                <a:cubicBezTo>
                  <a:pt x="73" y="10"/>
                  <a:pt x="73" y="10"/>
                  <a:pt x="73" y="10"/>
                </a:cubicBezTo>
                <a:cubicBezTo>
                  <a:pt x="73" y="7"/>
                  <a:pt x="72" y="5"/>
                  <a:pt x="70" y="3"/>
                </a:cubicBezTo>
                <a:cubicBezTo>
                  <a:pt x="68" y="1"/>
                  <a:pt x="66" y="0"/>
                  <a:pt x="63" y="0"/>
                </a:cubicBezTo>
                <a:cubicBezTo>
                  <a:pt x="61" y="0"/>
                  <a:pt x="58" y="1"/>
                  <a:pt x="56" y="3"/>
                </a:cubicBezTo>
                <a:cubicBezTo>
                  <a:pt x="54" y="5"/>
                  <a:pt x="53" y="7"/>
                  <a:pt x="53" y="10"/>
                </a:cubicBezTo>
                <a:cubicBezTo>
                  <a:pt x="53" y="43"/>
                  <a:pt x="53" y="43"/>
                  <a:pt x="53" y="43"/>
                </a:cubicBezTo>
                <a:cubicBezTo>
                  <a:pt x="51" y="44"/>
                  <a:pt x="49" y="46"/>
                  <a:pt x="48" y="49"/>
                </a:cubicBezTo>
                <a:cubicBezTo>
                  <a:pt x="46" y="51"/>
                  <a:pt x="45" y="55"/>
                  <a:pt x="45" y="58"/>
                </a:cubicBezTo>
                <a:cubicBezTo>
                  <a:pt x="45" y="63"/>
                  <a:pt x="47" y="68"/>
                  <a:pt x="50" y="71"/>
                </a:cubicBezTo>
                <a:cubicBezTo>
                  <a:pt x="54" y="74"/>
                  <a:pt x="58" y="76"/>
                  <a:pt x="63" y="76"/>
                </a:cubicBezTo>
                <a:cubicBezTo>
                  <a:pt x="68" y="76"/>
                  <a:pt x="73" y="74"/>
                  <a:pt x="76" y="71"/>
                </a:cubicBezTo>
                <a:cubicBezTo>
                  <a:pt x="79" y="68"/>
                  <a:pt x="82" y="63"/>
                  <a:pt x="82" y="58"/>
                </a:cubicBezTo>
                <a:cubicBezTo>
                  <a:pt x="82" y="55"/>
                  <a:pt x="81" y="51"/>
                  <a:pt x="79" y="49"/>
                </a:cubicBezTo>
                <a:cubicBezTo>
                  <a:pt x="77" y="46"/>
                  <a:pt x="76" y="44"/>
                  <a:pt x="73" y="43"/>
                </a:cubicBezTo>
                <a:close/>
                <a:moveTo>
                  <a:pt x="75" y="51"/>
                </a:moveTo>
                <a:cubicBezTo>
                  <a:pt x="76" y="53"/>
                  <a:pt x="77" y="56"/>
                  <a:pt x="77" y="58"/>
                </a:cubicBezTo>
                <a:cubicBezTo>
                  <a:pt x="77" y="62"/>
                  <a:pt x="75" y="65"/>
                  <a:pt x="73" y="68"/>
                </a:cubicBezTo>
                <a:cubicBezTo>
                  <a:pt x="70" y="70"/>
                  <a:pt x="67" y="72"/>
                  <a:pt x="63" y="72"/>
                </a:cubicBezTo>
                <a:cubicBezTo>
                  <a:pt x="60" y="72"/>
                  <a:pt x="56" y="70"/>
                  <a:pt x="54" y="68"/>
                </a:cubicBezTo>
                <a:cubicBezTo>
                  <a:pt x="51" y="65"/>
                  <a:pt x="50" y="62"/>
                  <a:pt x="50" y="58"/>
                </a:cubicBezTo>
                <a:cubicBezTo>
                  <a:pt x="50" y="56"/>
                  <a:pt x="51" y="53"/>
                  <a:pt x="52" y="51"/>
                </a:cubicBezTo>
                <a:cubicBezTo>
                  <a:pt x="53" y="49"/>
                  <a:pt x="55" y="47"/>
                  <a:pt x="57" y="46"/>
                </a:cubicBezTo>
                <a:cubicBezTo>
                  <a:pt x="58" y="46"/>
                  <a:pt x="58" y="46"/>
                  <a:pt x="58" y="46"/>
                </a:cubicBezTo>
                <a:cubicBezTo>
                  <a:pt x="58" y="44"/>
                  <a:pt x="58" y="44"/>
                  <a:pt x="58" y="44"/>
                </a:cubicBezTo>
                <a:cubicBezTo>
                  <a:pt x="58" y="10"/>
                  <a:pt x="58" y="10"/>
                  <a:pt x="58" y="10"/>
                </a:cubicBezTo>
                <a:cubicBezTo>
                  <a:pt x="58" y="8"/>
                  <a:pt x="59" y="7"/>
                  <a:pt x="60" y="6"/>
                </a:cubicBezTo>
                <a:cubicBezTo>
                  <a:pt x="61" y="5"/>
                  <a:pt x="62" y="5"/>
                  <a:pt x="63" y="5"/>
                </a:cubicBezTo>
                <a:cubicBezTo>
                  <a:pt x="65" y="5"/>
                  <a:pt x="66" y="5"/>
                  <a:pt x="67" y="6"/>
                </a:cubicBezTo>
                <a:cubicBezTo>
                  <a:pt x="68" y="7"/>
                  <a:pt x="68" y="8"/>
                  <a:pt x="68" y="10"/>
                </a:cubicBezTo>
                <a:cubicBezTo>
                  <a:pt x="68" y="44"/>
                  <a:pt x="68" y="44"/>
                  <a:pt x="68" y="44"/>
                </a:cubicBezTo>
                <a:cubicBezTo>
                  <a:pt x="68" y="46"/>
                  <a:pt x="68" y="46"/>
                  <a:pt x="68" y="46"/>
                </a:cubicBezTo>
                <a:cubicBezTo>
                  <a:pt x="70" y="46"/>
                  <a:pt x="70" y="46"/>
                  <a:pt x="70" y="46"/>
                </a:cubicBezTo>
                <a:cubicBezTo>
                  <a:pt x="72" y="47"/>
                  <a:pt x="74" y="49"/>
                  <a:pt x="75" y="51"/>
                </a:cubicBezTo>
                <a:close/>
                <a:moveTo>
                  <a:pt x="20" y="47"/>
                </a:moveTo>
                <a:cubicBezTo>
                  <a:pt x="20" y="10"/>
                  <a:pt x="20" y="10"/>
                  <a:pt x="20" y="10"/>
                </a:cubicBezTo>
                <a:cubicBezTo>
                  <a:pt x="20" y="9"/>
                  <a:pt x="19" y="8"/>
                  <a:pt x="18" y="8"/>
                </a:cubicBezTo>
                <a:cubicBezTo>
                  <a:pt x="17" y="8"/>
                  <a:pt x="16" y="9"/>
                  <a:pt x="16" y="10"/>
                </a:cubicBezTo>
                <a:cubicBezTo>
                  <a:pt x="16" y="47"/>
                  <a:pt x="16" y="47"/>
                  <a:pt x="16" y="47"/>
                </a:cubicBezTo>
                <a:cubicBezTo>
                  <a:pt x="13" y="49"/>
                  <a:pt x="13" y="49"/>
                  <a:pt x="13" y="49"/>
                </a:cubicBezTo>
                <a:cubicBezTo>
                  <a:pt x="10" y="51"/>
                  <a:pt x="8" y="54"/>
                  <a:pt x="8" y="58"/>
                </a:cubicBezTo>
                <a:cubicBezTo>
                  <a:pt x="8" y="64"/>
                  <a:pt x="13" y="69"/>
                  <a:pt x="18" y="69"/>
                </a:cubicBezTo>
                <a:cubicBezTo>
                  <a:pt x="24" y="69"/>
                  <a:pt x="29" y="64"/>
                  <a:pt x="29" y="58"/>
                </a:cubicBezTo>
                <a:cubicBezTo>
                  <a:pt x="29" y="54"/>
                  <a:pt x="27" y="51"/>
                  <a:pt x="23" y="49"/>
                </a:cubicBezTo>
                <a:cubicBezTo>
                  <a:pt x="20" y="47"/>
                  <a:pt x="20" y="47"/>
                  <a:pt x="20" y="47"/>
                </a:cubicBezTo>
                <a:close/>
                <a:moveTo>
                  <a:pt x="30" y="51"/>
                </a:moveTo>
                <a:cubicBezTo>
                  <a:pt x="29" y="49"/>
                  <a:pt x="27" y="47"/>
                  <a:pt x="25" y="46"/>
                </a:cubicBezTo>
                <a:cubicBezTo>
                  <a:pt x="23" y="46"/>
                  <a:pt x="23" y="46"/>
                  <a:pt x="23" y="46"/>
                </a:cubicBezTo>
                <a:cubicBezTo>
                  <a:pt x="23" y="44"/>
                  <a:pt x="23" y="44"/>
                  <a:pt x="23" y="44"/>
                </a:cubicBezTo>
                <a:cubicBezTo>
                  <a:pt x="23" y="10"/>
                  <a:pt x="23" y="10"/>
                  <a:pt x="23" y="10"/>
                </a:cubicBezTo>
                <a:cubicBezTo>
                  <a:pt x="23" y="8"/>
                  <a:pt x="23" y="7"/>
                  <a:pt x="22" y="6"/>
                </a:cubicBezTo>
                <a:cubicBezTo>
                  <a:pt x="21" y="5"/>
                  <a:pt x="20" y="5"/>
                  <a:pt x="18" y="5"/>
                </a:cubicBezTo>
                <a:cubicBezTo>
                  <a:pt x="17" y="5"/>
                  <a:pt x="16" y="5"/>
                  <a:pt x="15" y="6"/>
                </a:cubicBezTo>
                <a:cubicBezTo>
                  <a:pt x="14" y="7"/>
                  <a:pt x="13" y="8"/>
                  <a:pt x="13" y="10"/>
                </a:cubicBezTo>
                <a:cubicBezTo>
                  <a:pt x="13" y="44"/>
                  <a:pt x="13" y="44"/>
                  <a:pt x="13" y="44"/>
                </a:cubicBezTo>
                <a:cubicBezTo>
                  <a:pt x="13" y="46"/>
                  <a:pt x="13" y="46"/>
                  <a:pt x="13" y="46"/>
                </a:cubicBezTo>
                <a:cubicBezTo>
                  <a:pt x="12" y="46"/>
                  <a:pt x="12" y="46"/>
                  <a:pt x="12" y="46"/>
                </a:cubicBezTo>
                <a:cubicBezTo>
                  <a:pt x="10" y="47"/>
                  <a:pt x="8" y="49"/>
                  <a:pt x="7" y="51"/>
                </a:cubicBezTo>
                <a:cubicBezTo>
                  <a:pt x="6" y="53"/>
                  <a:pt x="5" y="56"/>
                  <a:pt x="5" y="58"/>
                </a:cubicBezTo>
                <a:cubicBezTo>
                  <a:pt x="5" y="62"/>
                  <a:pt x="6" y="65"/>
                  <a:pt x="9" y="68"/>
                </a:cubicBezTo>
                <a:cubicBezTo>
                  <a:pt x="11" y="70"/>
                  <a:pt x="15" y="72"/>
                  <a:pt x="18" y="72"/>
                </a:cubicBezTo>
                <a:cubicBezTo>
                  <a:pt x="22" y="72"/>
                  <a:pt x="25" y="70"/>
                  <a:pt x="28" y="68"/>
                </a:cubicBezTo>
                <a:cubicBezTo>
                  <a:pt x="30" y="65"/>
                  <a:pt x="32" y="62"/>
                  <a:pt x="32" y="58"/>
                </a:cubicBezTo>
                <a:cubicBezTo>
                  <a:pt x="32" y="56"/>
                  <a:pt x="31" y="53"/>
                  <a:pt x="30" y="5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Freeform 8"/>
          <p:cNvSpPr>
            <a:spLocks noEditPoints="1"/>
          </p:cNvSpPr>
          <p:nvPr/>
        </p:nvSpPr>
        <p:spPr bwMode="auto">
          <a:xfrm>
            <a:off x="3338173" y="3587228"/>
            <a:ext cx="512280" cy="378737"/>
          </a:xfrm>
          <a:custGeom>
            <a:avLst/>
            <a:gdLst>
              <a:gd name="T0" fmla="*/ 30 w 99"/>
              <a:gd name="T1" fmla="*/ 14 h 73"/>
              <a:gd name="T2" fmla="*/ 35 w 99"/>
              <a:gd name="T3" fmla="*/ 13 h 73"/>
              <a:gd name="T4" fmla="*/ 30 w 99"/>
              <a:gd name="T5" fmla="*/ 29 h 73"/>
              <a:gd name="T6" fmla="*/ 38 w 99"/>
              <a:gd name="T7" fmla="*/ 17 h 73"/>
              <a:gd name="T8" fmla="*/ 40 w 99"/>
              <a:gd name="T9" fmla="*/ 23 h 73"/>
              <a:gd name="T10" fmla="*/ 47 w 99"/>
              <a:gd name="T11" fmla="*/ 23 h 73"/>
              <a:gd name="T12" fmla="*/ 51 w 99"/>
              <a:gd name="T13" fmla="*/ 26 h 73"/>
              <a:gd name="T14" fmla="*/ 36 w 99"/>
              <a:gd name="T15" fmla="*/ 34 h 73"/>
              <a:gd name="T16" fmla="*/ 51 w 99"/>
              <a:gd name="T17" fmla="*/ 31 h 73"/>
              <a:gd name="T18" fmla="*/ 47 w 99"/>
              <a:gd name="T19" fmla="*/ 37 h 73"/>
              <a:gd name="T20" fmla="*/ 53 w 99"/>
              <a:gd name="T21" fmla="*/ 42 h 73"/>
              <a:gd name="T22" fmla="*/ 53 w 99"/>
              <a:gd name="T23" fmla="*/ 47 h 73"/>
              <a:gd name="T24" fmla="*/ 37 w 99"/>
              <a:gd name="T25" fmla="*/ 42 h 73"/>
              <a:gd name="T26" fmla="*/ 50 w 99"/>
              <a:gd name="T27" fmla="*/ 50 h 73"/>
              <a:gd name="T28" fmla="*/ 43 w 99"/>
              <a:gd name="T29" fmla="*/ 51 h 73"/>
              <a:gd name="T30" fmla="*/ 44 w 99"/>
              <a:gd name="T31" fmla="*/ 59 h 73"/>
              <a:gd name="T32" fmla="*/ 40 w 99"/>
              <a:gd name="T33" fmla="*/ 63 h 73"/>
              <a:gd name="T34" fmla="*/ 33 w 99"/>
              <a:gd name="T35" fmla="*/ 48 h 73"/>
              <a:gd name="T36" fmla="*/ 36 w 99"/>
              <a:gd name="T37" fmla="*/ 63 h 73"/>
              <a:gd name="T38" fmla="*/ 30 w 99"/>
              <a:gd name="T39" fmla="*/ 59 h 73"/>
              <a:gd name="T40" fmla="*/ 25 w 99"/>
              <a:gd name="T41" fmla="*/ 65 h 73"/>
              <a:gd name="T42" fmla="*/ 20 w 99"/>
              <a:gd name="T43" fmla="*/ 65 h 73"/>
              <a:gd name="T44" fmla="*/ 25 w 99"/>
              <a:gd name="T45" fmla="*/ 49 h 73"/>
              <a:gd name="T46" fmla="*/ 17 w 99"/>
              <a:gd name="T47" fmla="*/ 62 h 73"/>
              <a:gd name="T48" fmla="*/ 15 w 99"/>
              <a:gd name="T49" fmla="*/ 55 h 73"/>
              <a:gd name="T50" fmla="*/ 8 w 99"/>
              <a:gd name="T51" fmla="*/ 55 h 73"/>
              <a:gd name="T52" fmla="*/ 4 w 99"/>
              <a:gd name="T53" fmla="*/ 52 h 73"/>
              <a:gd name="T54" fmla="*/ 19 w 99"/>
              <a:gd name="T55" fmla="*/ 44 h 73"/>
              <a:gd name="T56" fmla="*/ 4 w 99"/>
              <a:gd name="T57" fmla="*/ 48 h 73"/>
              <a:gd name="T58" fmla="*/ 8 w 99"/>
              <a:gd name="T59" fmla="*/ 42 h 73"/>
              <a:gd name="T60" fmla="*/ 2 w 99"/>
              <a:gd name="T61" fmla="*/ 37 h 73"/>
              <a:gd name="T62" fmla="*/ 2 w 99"/>
              <a:gd name="T63" fmla="*/ 31 h 73"/>
              <a:gd name="T64" fmla="*/ 18 w 99"/>
              <a:gd name="T65" fmla="*/ 37 h 73"/>
              <a:gd name="T66" fmla="*/ 5 w 99"/>
              <a:gd name="T67" fmla="*/ 28 h 73"/>
              <a:gd name="T68" fmla="*/ 12 w 99"/>
              <a:gd name="T69" fmla="*/ 27 h 73"/>
              <a:gd name="T70" fmla="*/ 11 w 99"/>
              <a:gd name="T71" fmla="*/ 19 h 73"/>
              <a:gd name="T72" fmla="*/ 15 w 99"/>
              <a:gd name="T73" fmla="*/ 15 h 73"/>
              <a:gd name="T74" fmla="*/ 23 w 99"/>
              <a:gd name="T75" fmla="*/ 31 h 73"/>
              <a:gd name="T76" fmla="*/ 19 w 99"/>
              <a:gd name="T77" fmla="*/ 16 h 73"/>
              <a:gd name="T78" fmla="*/ 25 w 99"/>
              <a:gd name="T79" fmla="*/ 19 h 73"/>
              <a:gd name="T80" fmla="*/ 58 w 99"/>
              <a:gd name="T81" fmla="*/ 54 h 73"/>
              <a:gd name="T82" fmla="*/ 76 w 99"/>
              <a:gd name="T83" fmla="*/ 0 h 73"/>
              <a:gd name="T84" fmla="*/ 62 w 99"/>
              <a:gd name="T85" fmla="*/ 60 h 73"/>
              <a:gd name="T86" fmla="*/ 82 w 99"/>
              <a:gd name="T87" fmla="*/ 19 h 73"/>
              <a:gd name="T88" fmla="*/ 71 w 99"/>
              <a:gd name="T89" fmla="*/ 59 h 73"/>
              <a:gd name="T90" fmla="*/ 71 w 99"/>
              <a:gd name="T91" fmla="*/ 59 h 73"/>
              <a:gd name="T92" fmla="*/ 23 w 99"/>
              <a:gd name="T93" fmla="*/ 35 h 73"/>
              <a:gd name="T94" fmla="*/ 28 w 99"/>
              <a:gd name="T95" fmla="*/ 45 h 73"/>
              <a:gd name="T96" fmla="*/ 32 w 99"/>
              <a:gd name="T97" fmla="*/ 3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73">
                <a:moveTo>
                  <a:pt x="25" y="14"/>
                </a:moveTo>
                <a:cubicBezTo>
                  <a:pt x="25" y="13"/>
                  <a:pt x="26" y="11"/>
                  <a:pt x="28" y="11"/>
                </a:cubicBezTo>
                <a:cubicBezTo>
                  <a:pt x="29" y="11"/>
                  <a:pt x="30" y="13"/>
                  <a:pt x="30" y="14"/>
                </a:cubicBezTo>
                <a:cubicBezTo>
                  <a:pt x="30" y="19"/>
                  <a:pt x="30" y="19"/>
                  <a:pt x="30" y="19"/>
                </a:cubicBezTo>
                <a:cubicBezTo>
                  <a:pt x="33" y="14"/>
                  <a:pt x="33" y="14"/>
                  <a:pt x="33" y="14"/>
                </a:cubicBezTo>
                <a:cubicBezTo>
                  <a:pt x="34" y="13"/>
                  <a:pt x="35" y="13"/>
                  <a:pt x="35" y="13"/>
                </a:cubicBezTo>
                <a:cubicBezTo>
                  <a:pt x="36" y="14"/>
                  <a:pt x="36" y="15"/>
                  <a:pt x="36" y="16"/>
                </a:cubicBezTo>
                <a:cubicBezTo>
                  <a:pt x="30" y="26"/>
                  <a:pt x="30" y="26"/>
                  <a:pt x="30" y="26"/>
                </a:cubicBezTo>
                <a:cubicBezTo>
                  <a:pt x="30" y="29"/>
                  <a:pt x="30" y="29"/>
                  <a:pt x="30" y="29"/>
                </a:cubicBezTo>
                <a:cubicBezTo>
                  <a:pt x="31" y="30"/>
                  <a:pt x="32" y="30"/>
                  <a:pt x="33" y="31"/>
                </a:cubicBezTo>
                <a:cubicBezTo>
                  <a:pt x="35" y="28"/>
                  <a:pt x="35" y="28"/>
                  <a:pt x="35" y="28"/>
                </a:cubicBezTo>
                <a:cubicBezTo>
                  <a:pt x="38" y="17"/>
                  <a:pt x="38" y="17"/>
                  <a:pt x="38" y="17"/>
                </a:cubicBezTo>
                <a:cubicBezTo>
                  <a:pt x="39" y="16"/>
                  <a:pt x="40" y="15"/>
                  <a:pt x="40" y="15"/>
                </a:cubicBezTo>
                <a:cubicBezTo>
                  <a:pt x="41" y="16"/>
                  <a:pt x="42" y="17"/>
                  <a:pt x="42" y="17"/>
                </a:cubicBezTo>
                <a:cubicBezTo>
                  <a:pt x="40" y="23"/>
                  <a:pt x="40" y="23"/>
                  <a:pt x="40" y="23"/>
                </a:cubicBezTo>
                <a:cubicBezTo>
                  <a:pt x="44" y="20"/>
                  <a:pt x="44" y="20"/>
                  <a:pt x="44" y="20"/>
                </a:cubicBezTo>
                <a:cubicBezTo>
                  <a:pt x="45" y="19"/>
                  <a:pt x="46" y="19"/>
                  <a:pt x="47" y="20"/>
                </a:cubicBezTo>
                <a:cubicBezTo>
                  <a:pt x="48" y="21"/>
                  <a:pt x="48" y="22"/>
                  <a:pt x="47" y="23"/>
                </a:cubicBezTo>
                <a:cubicBezTo>
                  <a:pt x="43" y="27"/>
                  <a:pt x="43" y="27"/>
                  <a:pt x="43" y="27"/>
                </a:cubicBezTo>
                <a:cubicBezTo>
                  <a:pt x="49" y="25"/>
                  <a:pt x="49" y="25"/>
                  <a:pt x="49" y="25"/>
                </a:cubicBezTo>
                <a:cubicBezTo>
                  <a:pt x="50" y="25"/>
                  <a:pt x="51" y="26"/>
                  <a:pt x="51" y="26"/>
                </a:cubicBezTo>
                <a:cubicBezTo>
                  <a:pt x="52" y="27"/>
                  <a:pt x="51" y="28"/>
                  <a:pt x="50" y="28"/>
                </a:cubicBezTo>
                <a:cubicBezTo>
                  <a:pt x="39" y="31"/>
                  <a:pt x="39" y="31"/>
                  <a:pt x="39" y="31"/>
                </a:cubicBezTo>
                <a:cubicBezTo>
                  <a:pt x="36" y="34"/>
                  <a:pt x="36" y="34"/>
                  <a:pt x="36" y="34"/>
                </a:cubicBezTo>
                <a:cubicBezTo>
                  <a:pt x="37" y="35"/>
                  <a:pt x="37" y="36"/>
                  <a:pt x="37" y="37"/>
                </a:cubicBezTo>
                <a:cubicBezTo>
                  <a:pt x="41" y="37"/>
                  <a:pt x="41" y="37"/>
                  <a:pt x="41" y="37"/>
                </a:cubicBezTo>
                <a:cubicBezTo>
                  <a:pt x="51" y="31"/>
                  <a:pt x="51" y="31"/>
                  <a:pt x="51" y="31"/>
                </a:cubicBezTo>
                <a:cubicBezTo>
                  <a:pt x="52" y="30"/>
                  <a:pt x="53" y="31"/>
                  <a:pt x="53" y="31"/>
                </a:cubicBezTo>
                <a:cubicBezTo>
                  <a:pt x="54" y="32"/>
                  <a:pt x="54" y="33"/>
                  <a:pt x="53" y="34"/>
                </a:cubicBezTo>
                <a:cubicBezTo>
                  <a:pt x="47" y="37"/>
                  <a:pt x="47" y="37"/>
                  <a:pt x="47" y="37"/>
                </a:cubicBezTo>
                <a:cubicBezTo>
                  <a:pt x="53" y="37"/>
                  <a:pt x="53" y="37"/>
                  <a:pt x="53" y="37"/>
                </a:cubicBezTo>
                <a:cubicBezTo>
                  <a:pt x="54" y="37"/>
                  <a:pt x="55" y="38"/>
                  <a:pt x="55" y="39"/>
                </a:cubicBezTo>
                <a:cubicBezTo>
                  <a:pt x="55" y="41"/>
                  <a:pt x="54" y="42"/>
                  <a:pt x="53" y="42"/>
                </a:cubicBezTo>
                <a:cubicBezTo>
                  <a:pt x="48" y="42"/>
                  <a:pt x="48" y="42"/>
                  <a:pt x="48" y="42"/>
                </a:cubicBezTo>
                <a:cubicBezTo>
                  <a:pt x="53" y="45"/>
                  <a:pt x="53" y="45"/>
                  <a:pt x="53" y="45"/>
                </a:cubicBezTo>
                <a:cubicBezTo>
                  <a:pt x="54" y="45"/>
                  <a:pt x="54" y="46"/>
                  <a:pt x="53" y="47"/>
                </a:cubicBezTo>
                <a:cubicBezTo>
                  <a:pt x="53" y="48"/>
                  <a:pt x="52" y="48"/>
                  <a:pt x="51" y="48"/>
                </a:cubicBezTo>
                <a:cubicBezTo>
                  <a:pt x="41" y="42"/>
                  <a:pt x="41" y="42"/>
                  <a:pt x="41" y="42"/>
                </a:cubicBezTo>
                <a:cubicBezTo>
                  <a:pt x="37" y="42"/>
                  <a:pt x="37" y="42"/>
                  <a:pt x="37" y="42"/>
                </a:cubicBezTo>
                <a:cubicBezTo>
                  <a:pt x="37" y="43"/>
                  <a:pt x="37" y="43"/>
                  <a:pt x="36" y="44"/>
                </a:cubicBezTo>
                <a:cubicBezTo>
                  <a:pt x="39" y="47"/>
                  <a:pt x="39" y="47"/>
                  <a:pt x="39" y="47"/>
                </a:cubicBezTo>
                <a:cubicBezTo>
                  <a:pt x="50" y="50"/>
                  <a:pt x="50" y="50"/>
                  <a:pt x="50" y="50"/>
                </a:cubicBezTo>
                <a:cubicBezTo>
                  <a:pt x="51" y="50"/>
                  <a:pt x="52" y="51"/>
                  <a:pt x="51" y="52"/>
                </a:cubicBezTo>
                <a:cubicBezTo>
                  <a:pt x="51" y="53"/>
                  <a:pt x="50" y="53"/>
                  <a:pt x="49" y="53"/>
                </a:cubicBezTo>
                <a:cubicBezTo>
                  <a:pt x="43" y="51"/>
                  <a:pt x="43" y="51"/>
                  <a:pt x="43" y="51"/>
                </a:cubicBezTo>
                <a:cubicBezTo>
                  <a:pt x="47" y="55"/>
                  <a:pt x="47" y="55"/>
                  <a:pt x="47" y="55"/>
                </a:cubicBezTo>
                <a:cubicBezTo>
                  <a:pt x="48" y="56"/>
                  <a:pt x="48" y="58"/>
                  <a:pt x="47" y="59"/>
                </a:cubicBezTo>
                <a:cubicBezTo>
                  <a:pt x="46" y="60"/>
                  <a:pt x="45" y="60"/>
                  <a:pt x="44" y="59"/>
                </a:cubicBezTo>
                <a:cubicBezTo>
                  <a:pt x="40" y="55"/>
                  <a:pt x="40" y="55"/>
                  <a:pt x="40" y="55"/>
                </a:cubicBezTo>
                <a:cubicBezTo>
                  <a:pt x="42" y="61"/>
                  <a:pt x="42" y="61"/>
                  <a:pt x="42" y="61"/>
                </a:cubicBezTo>
                <a:cubicBezTo>
                  <a:pt x="42" y="62"/>
                  <a:pt x="41" y="63"/>
                  <a:pt x="40" y="63"/>
                </a:cubicBezTo>
                <a:cubicBezTo>
                  <a:pt x="40" y="63"/>
                  <a:pt x="39" y="62"/>
                  <a:pt x="38" y="62"/>
                </a:cubicBezTo>
                <a:cubicBezTo>
                  <a:pt x="35" y="50"/>
                  <a:pt x="35" y="50"/>
                  <a:pt x="35" y="50"/>
                </a:cubicBezTo>
                <a:cubicBezTo>
                  <a:pt x="33" y="48"/>
                  <a:pt x="33" y="48"/>
                  <a:pt x="33" y="48"/>
                </a:cubicBezTo>
                <a:cubicBezTo>
                  <a:pt x="32" y="48"/>
                  <a:pt x="31" y="49"/>
                  <a:pt x="30" y="49"/>
                </a:cubicBezTo>
                <a:cubicBezTo>
                  <a:pt x="30" y="53"/>
                  <a:pt x="30" y="53"/>
                  <a:pt x="30" y="53"/>
                </a:cubicBezTo>
                <a:cubicBezTo>
                  <a:pt x="36" y="63"/>
                  <a:pt x="36" y="63"/>
                  <a:pt x="36" y="63"/>
                </a:cubicBezTo>
                <a:cubicBezTo>
                  <a:pt x="36" y="63"/>
                  <a:pt x="36" y="64"/>
                  <a:pt x="35" y="65"/>
                </a:cubicBezTo>
                <a:cubicBezTo>
                  <a:pt x="35" y="65"/>
                  <a:pt x="34" y="65"/>
                  <a:pt x="33" y="64"/>
                </a:cubicBezTo>
                <a:cubicBezTo>
                  <a:pt x="30" y="59"/>
                  <a:pt x="30" y="59"/>
                  <a:pt x="30" y="59"/>
                </a:cubicBezTo>
                <a:cubicBezTo>
                  <a:pt x="30" y="65"/>
                  <a:pt x="30" y="65"/>
                  <a:pt x="30" y="65"/>
                </a:cubicBezTo>
                <a:cubicBezTo>
                  <a:pt x="30" y="66"/>
                  <a:pt x="29" y="67"/>
                  <a:pt x="28" y="67"/>
                </a:cubicBezTo>
                <a:cubicBezTo>
                  <a:pt x="26" y="67"/>
                  <a:pt x="25" y="66"/>
                  <a:pt x="25" y="65"/>
                </a:cubicBezTo>
                <a:cubicBezTo>
                  <a:pt x="25" y="59"/>
                  <a:pt x="25" y="59"/>
                  <a:pt x="25" y="59"/>
                </a:cubicBezTo>
                <a:cubicBezTo>
                  <a:pt x="22" y="64"/>
                  <a:pt x="22" y="64"/>
                  <a:pt x="22" y="64"/>
                </a:cubicBezTo>
                <a:cubicBezTo>
                  <a:pt x="22" y="65"/>
                  <a:pt x="21" y="65"/>
                  <a:pt x="20" y="65"/>
                </a:cubicBezTo>
                <a:cubicBezTo>
                  <a:pt x="19" y="64"/>
                  <a:pt x="19" y="63"/>
                  <a:pt x="19" y="63"/>
                </a:cubicBezTo>
                <a:cubicBezTo>
                  <a:pt x="25" y="52"/>
                  <a:pt x="25" y="52"/>
                  <a:pt x="25" y="52"/>
                </a:cubicBezTo>
                <a:cubicBezTo>
                  <a:pt x="25" y="49"/>
                  <a:pt x="25" y="49"/>
                  <a:pt x="25" y="49"/>
                </a:cubicBezTo>
                <a:cubicBezTo>
                  <a:pt x="24" y="49"/>
                  <a:pt x="23" y="48"/>
                  <a:pt x="22" y="48"/>
                </a:cubicBezTo>
                <a:cubicBezTo>
                  <a:pt x="20" y="50"/>
                  <a:pt x="20" y="50"/>
                  <a:pt x="20" y="50"/>
                </a:cubicBezTo>
                <a:cubicBezTo>
                  <a:pt x="17" y="62"/>
                  <a:pt x="17" y="62"/>
                  <a:pt x="17" y="62"/>
                </a:cubicBezTo>
                <a:cubicBezTo>
                  <a:pt x="17" y="62"/>
                  <a:pt x="16" y="63"/>
                  <a:pt x="15" y="63"/>
                </a:cubicBezTo>
                <a:cubicBezTo>
                  <a:pt x="14" y="63"/>
                  <a:pt x="14" y="62"/>
                  <a:pt x="14" y="61"/>
                </a:cubicBezTo>
                <a:cubicBezTo>
                  <a:pt x="15" y="55"/>
                  <a:pt x="15" y="55"/>
                  <a:pt x="15" y="55"/>
                </a:cubicBezTo>
                <a:cubicBezTo>
                  <a:pt x="11" y="59"/>
                  <a:pt x="11" y="59"/>
                  <a:pt x="11" y="59"/>
                </a:cubicBezTo>
                <a:cubicBezTo>
                  <a:pt x="10" y="60"/>
                  <a:pt x="9" y="60"/>
                  <a:pt x="8" y="59"/>
                </a:cubicBezTo>
                <a:cubicBezTo>
                  <a:pt x="7" y="58"/>
                  <a:pt x="7" y="56"/>
                  <a:pt x="8" y="55"/>
                </a:cubicBezTo>
                <a:cubicBezTo>
                  <a:pt x="12" y="51"/>
                  <a:pt x="12" y="51"/>
                  <a:pt x="12" y="51"/>
                </a:cubicBezTo>
                <a:cubicBezTo>
                  <a:pt x="6" y="53"/>
                  <a:pt x="6" y="53"/>
                  <a:pt x="6" y="53"/>
                </a:cubicBezTo>
                <a:cubicBezTo>
                  <a:pt x="5" y="53"/>
                  <a:pt x="4" y="53"/>
                  <a:pt x="4" y="52"/>
                </a:cubicBezTo>
                <a:cubicBezTo>
                  <a:pt x="4" y="51"/>
                  <a:pt x="4" y="50"/>
                  <a:pt x="5" y="50"/>
                </a:cubicBezTo>
                <a:cubicBezTo>
                  <a:pt x="17" y="47"/>
                  <a:pt x="17" y="47"/>
                  <a:pt x="17" y="47"/>
                </a:cubicBezTo>
                <a:cubicBezTo>
                  <a:pt x="19" y="44"/>
                  <a:pt x="19" y="44"/>
                  <a:pt x="19" y="44"/>
                </a:cubicBezTo>
                <a:cubicBezTo>
                  <a:pt x="18" y="44"/>
                  <a:pt x="18" y="43"/>
                  <a:pt x="18" y="42"/>
                </a:cubicBezTo>
                <a:cubicBezTo>
                  <a:pt x="14" y="42"/>
                  <a:pt x="14" y="42"/>
                  <a:pt x="14" y="42"/>
                </a:cubicBezTo>
                <a:cubicBezTo>
                  <a:pt x="4" y="48"/>
                  <a:pt x="4" y="48"/>
                  <a:pt x="4" y="48"/>
                </a:cubicBezTo>
                <a:cubicBezTo>
                  <a:pt x="3" y="48"/>
                  <a:pt x="2" y="48"/>
                  <a:pt x="2" y="47"/>
                </a:cubicBezTo>
                <a:cubicBezTo>
                  <a:pt x="2" y="46"/>
                  <a:pt x="2" y="45"/>
                  <a:pt x="3" y="45"/>
                </a:cubicBezTo>
                <a:cubicBezTo>
                  <a:pt x="8" y="42"/>
                  <a:pt x="8" y="42"/>
                  <a:pt x="8" y="42"/>
                </a:cubicBezTo>
                <a:cubicBezTo>
                  <a:pt x="2" y="42"/>
                  <a:pt x="2" y="42"/>
                  <a:pt x="2" y="42"/>
                </a:cubicBezTo>
                <a:cubicBezTo>
                  <a:pt x="1" y="42"/>
                  <a:pt x="0" y="41"/>
                  <a:pt x="0" y="39"/>
                </a:cubicBezTo>
                <a:cubicBezTo>
                  <a:pt x="0" y="38"/>
                  <a:pt x="1" y="37"/>
                  <a:pt x="2" y="37"/>
                </a:cubicBezTo>
                <a:cubicBezTo>
                  <a:pt x="8" y="37"/>
                  <a:pt x="8" y="37"/>
                  <a:pt x="8" y="37"/>
                </a:cubicBezTo>
                <a:cubicBezTo>
                  <a:pt x="3" y="34"/>
                  <a:pt x="3" y="34"/>
                  <a:pt x="3" y="34"/>
                </a:cubicBezTo>
                <a:cubicBezTo>
                  <a:pt x="2" y="33"/>
                  <a:pt x="2" y="32"/>
                  <a:pt x="2" y="31"/>
                </a:cubicBezTo>
                <a:cubicBezTo>
                  <a:pt x="2" y="31"/>
                  <a:pt x="3" y="30"/>
                  <a:pt x="4" y="31"/>
                </a:cubicBezTo>
                <a:cubicBezTo>
                  <a:pt x="14" y="37"/>
                  <a:pt x="14" y="37"/>
                  <a:pt x="14" y="37"/>
                </a:cubicBezTo>
                <a:cubicBezTo>
                  <a:pt x="18" y="37"/>
                  <a:pt x="18" y="37"/>
                  <a:pt x="18" y="37"/>
                </a:cubicBezTo>
                <a:cubicBezTo>
                  <a:pt x="18" y="36"/>
                  <a:pt x="18" y="35"/>
                  <a:pt x="19" y="34"/>
                </a:cubicBezTo>
                <a:cubicBezTo>
                  <a:pt x="16" y="31"/>
                  <a:pt x="16" y="31"/>
                  <a:pt x="16" y="31"/>
                </a:cubicBezTo>
                <a:cubicBezTo>
                  <a:pt x="5" y="28"/>
                  <a:pt x="5" y="28"/>
                  <a:pt x="5" y="28"/>
                </a:cubicBezTo>
                <a:cubicBezTo>
                  <a:pt x="4" y="28"/>
                  <a:pt x="4" y="27"/>
                  <a:pt x="4" y="26"/>
                </a:cubicBezTo>
                <a:cubicBezTo>
                  <a:pt x="4" y="26"/>
                  <a:pt x="5" y="25"/>
                  <a:pt x="6" y="25"/>
                </a:cubicBezTo>
                <a:cubicBezTo>
                  <a:pt x="12" y="27"/>
                  <a:pt x="12" y="27"/>
                  <a:pt x="12" y="27"/>
                </a:cubicBezTo>
                <a:cubicBezTo>
                  <a:pt x="8" y="23"/>
                  <a:pt x="8" y="23"/>
                  <a:pt x="8" y="23"/>
                </a:cubicBezTo>
                <a:cubicBezTo>
                  <a:pt x="7" y="22"/>
                  <a:pt x="7" y="20"/>
                  <a:pt x="8" y="19"/>
                </a:cubicBezTo>
                <a:cubicBezTo>
                  <a:pt x="9" y="18"/>
                  <a:pt x="10" y="18"/>
                  <a:pt x="11" y="19"/>
                </a:cubicBezTo>
                <a:cubicBezTo>
                  <a:pt x="15" y="23"/>
                  <a:pt x="15" y="23"/>
                  <a:pt x="15" y="23"/>
                </a:cubicBezTo>
                <a:cubicBezTo>
                  <a:pt x="14" y="17"/>
                  <a:pt x="14" y="17"/>
                  <a:pt x="14" y="17"/>
                </a:cubicBezTo>
                <a:cubicBezTo>
                  <a:pt x="14" y="17"/>
                  <a:pt x="14" y="16"/>
                  <a:pt x="15" y="15"/>
                </a:cubicBezTo>
                <a:cubicBezTo>
                  <a:pt x="16" y="15"/>
                  <a:pt x="17" y="16"/>
                  <a:pt x="17" y="17"/>
                </a:cubicBezTo>
                <a:cubicBezTo>
                  <a:pt x="20" y="28"/>
                  <a:pt x="20" y="28"/>
                  <a:pt x="20" y="28"/>
                </a:cubicBezTo>
                <a:cubicBezTo>
                  <a:pt x="23" y="31"/>
                  <a:pt x="23" y="31"/>
                  <a:pt x="23" y="31"/>
                </a:cubicBezTo>
                <a:cubicBezTo>
                  <a:pt x="23" y="30"/>
                  <a:pt x="24" y="30"/>
                  <a:pt x="25" y="29"/>
                </a:cubicBezTo>
                <a:cubicBezTo>
                  <a:pt x="25" y="26"/>
                  <a:pt x="25" y="26"/>
                  <a:pt x="25" y="26"/>
                </a:cubicBezTo>
                <a:cubicBezTo>
                  <a:pt x="19" y="16"/>
                  <a:pt x="19" y="16"/>
                  <a:pt x="19" y="16"/>
                </a:cubicBezTo>
                <a:cubicBezTo>
                  <a:pt x="19" y="15"/>
                  <a:pt x="19" y="14"/>
                  <a:pt x="20" y="13"/>
                </a:cubicBezTo>
                <a:cubicBezTo>
                  <a:pt x="21" y="13"/>
                  <a:pt x="22" y="13"/>
                  <a:pt x="22" y="14"/>
                </a:cubicBezTo>
                <a:cubicBezTo>
                  <a:pt x="25" y="19"/>
                  <a:pt x="25" y="19"/>
                  <a:pt x="25" y="19"/>
                </a:cubicBezTo>
                <a:cubicBezTo>
                  <a:pt x="25" y="14"/>
                  <a:pt x="25" y="14"/>
                  <a:pt x="25" y="14"/>
                </a:cubicBezTo>
                <a:close/>
                <a:moveTo>
                  <a:pt x="76" y="0"/>
                </a:moveTo>
                <a:cubicBezTo>
                  <a:pt x="77" y="22"/>
                  <a:pt x="57" y="33"/>
                  <a:pt x="58" y="54"/>
                </a:cubicBezTo>
                <a:cubicBezTo>
                  <a:pt x="58" y="65"/>
                  <a:pt x="65" y="73"/>
                  <a:pt x="81" y="72"/>
                </a:cubicBezTo>
                <a:cubicBezTo>
                  <a:pt x="97" y="71"/>
                  <a:pt x="99" y="58"/>
                  <a:pt x="96" y="44"/>
                </a:cubicBezTo>
                <a:cubicBezTo>
                  <a:pt x="91" y="25"/>
                  <a:pt x="76" y="0"/>
                  <a:pt x="76" y="0"/>
                </a:cubicBezTo>
                <a:close/>
                <a:moveTo>
                  <a:pt x="65" y="43"/>
                </a:moveTo>
                <a:cubicBezTo>
                  <a:pt x="64" y="54"/>
                  <a:pt x="68" y="61"/>
                  <a:pt x="74" y="68"/>
                </a:cubicBezTo>
                <a:cubicBezTo>
                  <a:pt x="72" y="69"/>
                  <a:pt x="66" y="69"/>
                  <a:pt x="62" y="60"/>
                </a:cubicBezTo>
                <a:cubicBezTo>
                  <a:pt x="58" y="51"/>
                  <a:pt x="65" y="43"/>
                  <a:pt x="65" y="43"/>
                </a:cubicBezTo>
                <a:close/>
                <a:moveTo>
                  <a:pt x="84" y="56"/>
                </a:moveTo>
                <a:cubicBezTo>
                  <a:pt x="89" y="42"/>
                  <a:pt x="85" y="30"/>
                  <a:pt x="82" y="19"/>
                </a:cubicBezTo>
                <a:cubicBezTo>
                  <a:pt x="82" y="19"/>
                  <a:pt x="89" y="28"/>
                  <a:pt x="91" y="38"/>
                </a:cubicBezTo>
                <a:cubicBezTo>
                  <a:pt x="94" y="48"/>
                  <a:pt x="86" y="58"/>
                  <a:pt x="84" y="56"/>
                </a:cubicBezTo>
                <a:close/>
                <a:moveTo>
                  <a:pt x="71" y="59"/>
                </a:moveTo>
                <a:cubicBezTo>
                  <a:pt x="79" y="61"/>
                  <a:pt x="89" y="62"/>
                  <a:pt x="93" y="51"/>
                </a:cubicBezTo>
                <a:cubicBezTo>
                  <a:pt x="95" y="59"/>
                  <a:pt x="91" y="63"/>
                  <a:pt x="86" y="64"/>
                </a:cubicBezTo>
                <a:cubicBezTo>
                  <a:pt x="79" y="66"/>
                  <a:pt x="73" y="64"/>
                  <a:pt x="71" y="59"/>
                </a:cubicBezTo>
                <a:close/>
                <a:moveTo>
                  <a:pt x="32" y="35"/>
                </a:moveTo>
                <a:cubicBezTo>
                  <a:pt x="31" y="34"/>
                  <a:pt x="29" y="33"/>
                  <a:pt x="28" y="33"/>
                </a:cubicBezTo>
                <a:cubicBezTo>
                  <a:pt x="26" y="33"/>
                  <a:pt x="24" y="34"/>
                  <a:pt x="23" y="35"/>
                </a:cubicBezTo>
                <a:cubicBezTo>
                  <a:pt x="22" y="36"/>
                  <a:pt x="21" y="37"/>
                  <a:pt x="21" y="39"/>
                </a:cubicBezTo>
                <a:cubicBezTo>
                  <a:pt x="21" y="41"/>
                  <a:pt x="22" y="42"/>
                  <a:pt x="23" y="44"/>
                </a:cubicBezTo>
                <a:cubicBezTo>
                  <a:pt x="24" y="45"/>
                  <a:pt x="26" y="45"/>
                  <a:pt x="28" y="45"/>
                </a:cubicBezTo>
                <a:cubicBezTo>
                  <a:pt x="29" y="45"/>
                  <a:pt x="31" y="45"/>
                  <a:pt x="32" y="44"/>
                </a:cubicBezTo>
                <a:cubicBezTo>
                  <a:pt x="33" y="42"/>
                  <a:pt x="34" y="41"/>
                  <a:pt x="34" y="39"/>
                </a:cubicBezTo>
                <a:cubicBezTo>
                  <a:pt x="34" y="37"/>
                  <a:pt x="33" y="36"/>
                  <a:pt x="32" y="3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 name="Freeform 9"/>
          <p:cNvSpPr>
            <a:spLocks noEditPoints="1"/>
          </p:cNvSpPr>
          <p:nvPr/>
        </p:nvSpPr>
        <p:spPr bwMode="auto">
          <a:xfrm>
            <a:off x="1157700" y="3556579"/>
            <a:ext cx="481631" cy="446603"/>
          </a:xfrm>
          <a:custGeom>
            <a:avLst/>
            <a:gdLst>
              <a:gd name="T0" fmla="*/ 90 w 93"/>
              <a:gd name="T1" fmla="*/ 50 h 86"/>
              <a:gd name="T2" fmla="*/ 93 w 93"/>
              <a:gd name="T3" fmla="*/ 59 h 86"/>
              <a:gd name="T4" fmla="*/ 46 w 93"/>
              <a:gd name="T5" fmla="*/ 86 h 86"/>
              <a:gd name="T6" fmla="*/ 0 w 93"/>
              <a:gd name="T7" fmla="*/ 59 h 86"/>
              <a:gd name="T8" fmla="*/ 6 w 93"/>
              <a:gd name="T9" fmla="*/ 46 h 86"/>
              <a:gd name="T10" fmla="*/ 6 w 93"/>
              <a:gd name="T11" fmla="*/ 50 h 86"/>
              <a:gd name="T12" fmla="*/ 48 w 93"/>
              <a:gd name="T13" fmla="*/ 77 h 86"/>
              <a:gd name="T14" fmla="*/ 90 w 93"/>
              <a:gd name="T15" fmla="*/ 50 h 86"/>
              <a:gd name="T16" fmla="*/ 44 w 93"/>
              <a:gd name="T17" fmla="*/ 0 h 86"/>
              <a:gd name="T18" fmla="*/ 40 w 93"/>
              <a:gd name="T19" fmla="*/ 18 h 86"/>
              <a:gd name="T20" fmla="*/ 50 w 93"/>
              <a:gd name="T21" fmla="*/ 50 h 86"/>
              <a:gd name="T22" fmla="*/ 61 w 93"/>
              <a:gd name="T23" fmla="*/ 29 h 86"/>
              <a:gd name="T24" fmla="*/ 44 w 93"/>
              <a:gd name="T25" fmla="*/ 0 h 86"/>
              <a:gd name="T26" fmla="*/ 39 w 93"/>
              <a:gd name="T27" fmla="*/ 30 h 86"/>
              <a:gd name="T28" fmla="*/ 38 w 93"/>
              <a:gd name="T29" fmla="*/ 42 h 86"/>
              <a:gd name="T30" fmla="*/ 47 w 93"/>
              <a:gd name="T31" fmla="*/ 47 h 86"/>
              <a:gd name="T32" fmla="*/ 39 w 93"/>
              <a:gd name="T33" fmla="*/ 30 h 86"/>
              <a:gd name="T34" fmla="*/ 83 w 93"/>
              <a:gd name="T35" fmla="*/ 43 h 86"/>
              <a:gd name="T36" fmla="*/ 48 w 93"/>
              <a:gd name="T37" fmla="*/ 60 h 86"/>
              <a:gd name="T38" fmla="*/ 13 w 93"/>
              <a:gd name="T39" fmla="*/ 44 h 86"/>
              <a:gd name="T40" fmla="*/ 11 w 93"/>
              <a:gd name="T41" fmla="*/ 49 h 86"/>
              <a:gd name="T42" fmla="*/ 48 w 93"/>
              <a:gd name="T43" fmla="*/ 68 h 86"/>
              <a:gd name="T44" fmla="*/ 85 w 93"/>
              <a:gd name="T45" fmla="*/ 49 h 86"/>
              <a:gd name="T46" fmla="*/ 83 w 93"/>
              <a:gd name="T47"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86">
                <a:moveTo>
                  <a:pt x="90" y="50"/>
                </a:moveTo>
                <a:cubicBezTo>
                  <a:pt x="92" y="53"/>
                  <a:pt x="93" y="56"/>
                  <a:pt x="93" y="59"/>
                </a:cubicBezTo>
                <a:cubicBezTo>
                  <a:pt x="93" y="74"/>
                  <a:pt x="72" y="86"/>
                  <a:pt x="46" y="86"/>
                </a:cubicBezTo>
                <a:cubicBezTo>
                  <a:pt x="21" y="86"/>
                  <a:pt x="0" y="74"/>
                  <a:pt x="0" y="59"/>
                </a:cubicBezTo>
                <a:cubicBezTo>
                  <a:pt x="0" y="54"/>
                  <a:pt x="3" y="50"/>
                  <a:pt x="6" y="46"/>
                </a:cubicBezTo>
                <a:cubicBezTo>
                  <a:pt x="6" y="47"/>
                  <a:pt x="6" y="49"/>
                  <a:pt x="6" y="50"/>
                </a:cubicBezTo>
                <a:cubicBezTo>
                  <a:pt x="6" y="65"/>
                  <a:pt x="25" y="77"/>
                  <a:pt x="48" y="77"/>
                </a:cubicBezTo>
                <a:cubicBezTo>
                  <a:pt x="71" y="77"/>
                  <a:pt x="90" y="65"/>
                  <a:pt x="90" y="50"/>
                </a:cubicBezTo>
                <a:close/>
                <a:moveTo>
                  <a:pt x="44" y="0"/>
                </a:moveTo>
                <a:cubicBezTo>
                  <a:pt x="45" y="9"/>
                  <a:pt x="43" y="13"/>
                  <a:pt x="40" y="18"/>
                </a:cubicBezTo>
                <a:cubicBezTo>
                  <a:pt x="33" y="29"/>
                  <a:pt x="28" y="53"/>
                  <a:pt x="50" y="50"/>
                </a:cubicBezTo>
                <a:cubicBezTo>
                  <a:pt x="61" y="48"/>
                  <a:pt x="64" y="39"/>
                  <a:pt x="61" y="29"/>
                </a:cubicBezTo>
                <a:cubicBezTo>
                  <a:pt x="56" y="16"/>
                  <a:pt x="44" y="0"/>
                  <a:pt x="44" y="0"/>
                </a:cubicBezTo>
                <a:close/>
                <a:moveTo>
                  <a:pt x="39" y="30"/>
                </a:moveTo>
                <a:cubicBezTo>
                  <a:pt x="39" y="30"/>
                  <a:pt x="35" y="36"/>
                  <a:pt x="38" y="42"/>
                </a:cubicBezTo>
                <a:cubicBezTo>
                  <a:pt x="41" y="48"/>
                  <a:pt x="47" y="48"/>
                  <a:pt x="47" y="47"/>
                </a:cubicBezTo>
                <a:cubicBezTo>
                  <a:pt x="42" y="43"/>
                  <a:pt x="39" y="37"/>
                  <a:pt x="39" y="30"/>
                </a:cubicBezTo>
                <a:close/>
                <a:moveTo>
                  <a:pt x="83" y="43"/>
                </a:moveTo>
                <a:cubicBezTo>
                  <a:pt x="81" y="52"/>
                  <a:pt x="66" y="60"/>
                  <a:pt x="48" y="60"/>
                </a:cubicBezTo>
                <a:cubicBezTo>
                  <a:pt x="30" y="60"/>
                  <a:pt x="15" y="53"/>
                  <a:pt x="13" y="44"/>
                </a:cubicBezTo>
                <a:cubicBezTo>
                  <a:pt x="12" y="45"/>
                  <a:pt x="11" y="47"/>
                  <a:pt x="11" y="49"/>
                </a:cubicBezTo>
                <a:cubicBezTo>
                  <a:pt x="11" y="60"/>
                  <a:pt x="28" y="68"/>
                  <a:pt x="48" y="68"/>
                </a:cubicBezTo>
                <a:cubicBezTo>
                  <a:pt x="68" y="68"/>
                  <a:pt x="85" y="60"/>
                  <a:pt x="85" y="49"/>
                </a:cubicBezTo>
                <a:cubicBezTo>
                  <a:pt x="85" y="47"/>
                  <a:pt x="84" y="45"/>
                  <a:pt x="83" y="4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 name="Freeform 10"/>
          <p:cNvSpPr>
            <a:spLocks noEditPoints="1"/>
          </p:cNvSpPr>
          <p:nvPr/>
        </p:nvSpPr>
        <p:spPr bwMode="auto">
          <a:xfrm>
            <a:off x="4839984" y="2856025"/>
            <a:ext cx="413765" cy="400630"/>
          </a:xfrm>
          <a:custGeom>
            <a:avLst/>
            <a:gdLst>
              <a:gd name="T0" fmla="*/ 104 w 189"/>
              <a:gd name="T1" fmla="*/ 0 h 183"/>
              <a:gd name="T2" fmla="*/ 128 w 189"/>
              <a:gd name="T3" fmla="*/ 52 h 183"/>
              <a:gd name="T4" fmla="*/ 185 w 189"/>
              <a:gd name="T5" fmla="*/ 60 h 183"/>
              <a:gd name="T6" fmla="*/ 189 w 189"/>
              <a:gd name="T7" fmla="*/ 76 h 183"/>
              <a:gd name="T8" fmla="*/ 147 w 189"/>
              <a:gd name="T9" fmla="*/ 114 h 183"/>
              <a:gd name="T10" fmla="*/ 159 w 189"/>
              <a:gd name="T11" fmla="*/ 171 h 183"/>
              <a:gd name="T12" fmla="*/ 145 w 189"/>
              <a:gd name="T13" fmla="*/ 183 h 183"/>
              <a:gd name="T14" fmla="*/ 93 w 189"/>
              <a:gd name="T15" fmla="*/ 152 h 183"/>
              <a:gd name="T16" fmla="*/ 45 w 189"/>
              <a:gd name="T17" fmla="*/ 180 h 183"/>
              <a:gd name="T18" fmla="*/ 29 w 189"/>
              <a:gd name="T19" fmla="*/ 171 h 183"/>
              <a:gd name="T20" fmla="*/ 40 w 189"/>
              <a:gd name="T21" fmla="*/ 114 h 183"/>
              <a:gd name="T22" fmla="*/ 0 w 189"/>
              <a:gd name="T23" fmla="*/ 76 h 183"/>
              <a:gd name="T24" fmla="*/ 5 w 189"/>
              <a:gd name="T25" fmla="*/ 60 h 183"/>
              <a:gd name="T26" fmla="*/ 62 w 189"/>
              <a:gd name="T27" fmla="*/ 50 h 183"/>
              <a:gd name="T28" fmla="*/ 85 w 189"/>
              <a:gd name="T29" fmla="*/ 0 h 183"/>
              <a:gd name="T30" fmla="*/ 104 w 189"/>
              <a:gd name="T31" fmla="*/ 0 h 183"/>
              <a:gd name="T32" fmla="*/ 104 w 189"/>
              <a:gd name="T33" fmla="*/ 0 h 183"/>
              <a:gd name="T34" fmla="*/ 111 w 189"/>
              <a:gd name="T35" fmla="*/ 64 h 183"/>
              <a:gd name="T36" fmla="*/ 95 w 189"/>
              <a:gd name="T37" fmla="*/ 29 h 183"/>
              <a:gd name="T38" fmla="*/ 76 w 189"/>
              <a:gd name="T39" fmla="*/ 64 h 183"/>
              <a:gd name="T40" fmla="*/ 74 w 189"/>
              <a:gd name="T41" fmla="*/ 69 h 183"/>
              <a:gd name="T42" fmla="*/ 69 w 189"/>
              <a:gd name="T43" fmla="*/ 69 h 183"/>
              <a:gd name="T44" fmla="*/ 29 w 189"/>
              <a:gd name="T45" fmla="*/ 76 h 183"/>
              <a:gd name="T46" fmla="*/ 59 w 189"/>
              <a:gd name="T47" fmla="*/ 102 h 183"/>
              <a:gd name="T48" fmla="*/ 64 w 189"/>
              <a:gd name="T49" fmla="*/ 107 h 183"/>
              <a:gd name="T50" fmla="*/ 62 w 189"/>
              <a:gd name="T51" fmla="*/ 114 h 183"/>
              <a:gd name="T52" fmla="*/ 55 w 189"/>
              <a:gd name="T53" fmla="*/ 152 h 183"/>
              <a:gd name="T54" fmla="*/ 88 w 189"/>
              <a:gd name="T55" fmla="*/ 131 h 183"/>
              <a:gd name="T56" fmla="*/ 93 w 189"/>
              <a:gd name="T57" fmla="*/ 128 h 183"/>
              <a:gd name="T58" fmla="*/ 97 w 189"/>
              <a:gd name="T59" fmla="*/ 131 h 183"/>
              <a:gd name="T60" fmla="*/ 133 w 189"/>
              <a:gd name="T61" fmla="*/ 152 h 183"/>
              <a:gd name="T62" fmla="*/ 126 w 189"/>
              <a:gd name="T63" fmla="*/ 114 h 183"/>
              <a:gd name="T64" fmla="*/ 123 w 189"/>
              <a:gd name="T65" fmla="*/ 107 h 183"/>
              <a:gd name="T66" fmla="*/ 128 w 189"/>
              <a:gd name="T67" fmla="*/ 105 h 183"/>
              <a:gd name="T68" fmla="*/ 159 w 189"/>
              <a:gd name="T69" fmla="*/ 76 h 183"/>
              <a:gd name="T70" fmla="*/ 119 w 189"/>
              <a:gd name="T71" fmla="*/ 71 h 183"/>
              <a:gd name="T72" fmla="*/ 114 w 189"/>
              <a:gd name="T73" fmla="*/ 69 h 183"/>
              <a:gd name="T74" fmla="*/ 111 w 189"/>
              <a:gd name="T75" fmla="*/ 6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83">
                <a:moveTo>
                  <a:pt x="104" y="0"/>
                </a:moveTo>
                <a:lnTo>
                  <a:pt x="128" y="52"/>
                </a:lnTo>
                <a:lnTo>
                  <a:pt x="185" y="60"/>
                </a:lnTo>
                <a:lnTo>
                  <a:pt x="189" y="76"/>
                </a:lnTo>
                <a:lnTo>
                  <a:pt x="147" y="114"/>
                </a:lnTo>
                <a:lnTo>
                  <a:pt x="159" y="171"/>
                </a:lnTo>
                <a:lnTo>
                  <a:pt x="145" y="183"/>
                </a:lnTo>
                <a:lnTo>
                  <a:pt x="93" y="152"/>
                </a:lnTo>
                <a:lnTo>
                  <a:pt x="45" y="180"/>
                </a:lnTo>
                <a:lnTo>
                  <a:pt x="29" y="171"/>
                </a:lnTo>
                <a:lnTo>
                  <a:pt x="40" y="114"/>
                </a:lnTo>
                <a:lnTo>
                  <a:pt x="0" y="76"/>
                </a:lnTo>
                <a:lnTo>
                  <a:pt x="5" y="60"/>
                </a:lnTo>
                <a:lnTo>
                  <a:pt x="62" y="50"/>
                </a:lnTo>
                <a:lnTo>
                  <a:pt x="85" y="0"/>
                </a:lnTo>
                <a:lnTo>
                  <a:pt x="104" y="0"/>
                </a:lnTo>
                <a:lnTo>
                  <a:pt x="104" y="0"/>
                </a:lnTo>
                <a:close/>
                <a:moveTo>
                  <a:pt x="111" y="64"/>
                </a:moveTo>
                <a:lnTo>
                  <a:pt x="95" y="29"/>
                </a:lnTo>
                <a:lnTo>
                  <a:pt x="76" y="64"/>
                </a:lnTo>
                <a:lnTo>
                  <a:pt x="74" y="69"/>
                </a:lnTo>
                <a:lnTo>
                  <a:pt x="69" y="69"/>
                </a:lnTo>
                <a:lnTo>
                  <a:pt x="29" y="76"/>
                </a:lnTo>
                <a:lnTo>
                  <a:pt x="59" y="102"/>
                </a:lnTo>
                <a:lnTo>
                  <a:pt x="64" y="107"/>
                </a:lnTo>
                <a:lnTo>
                  <a:pt x="62" y="114"/>
                </a:lnTo>
                <a:lnTo>
                  <a:pt x="55" y="152"/>
                </a:lnTo>
                <a:lnTo>
                  <a:pt x="88" y="131"/>
                </a:lnTo>
                <a:lnTo>
                  <a:pt x="93" y="128"/>
                </a:lnTo>
                <a:lnTo>
                  <a:pt x="97" y="131"/>
                </a:lnTo>
                <a:lnTo>
                  <a:pt x="133" y="152"/>
                </a:lnTo>
                <a:lnTo>
                  <a:pt x="126" y="114"/>
                </a:lnTo>
                <a:lnTo>
                  <a:pt x="123" y="107"/>
                </a:lnTo>
                <a:lnTo>
                  <a:pt x="128" y="105"/>
                </a:lnTo>
                <a:lnTo>
                  <a:pt x="159" y="76"/>
                </a:lnTo>
                <a:lnTo>
                  <a:pt x="119" y="71"/>
                </a:lnTo>
                <a:lnTo>
                  <a:pt x="114" y="69"/>
                </a:lnTo>
                <a:lnTo>
                  <a:pt x="111" y="64"/>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 name="Freeform 11"/>
          <p:cNvSpPr>
            <a:spLocks/>
          </p:cNvSpPr>
          <p:nvPr/>
        </p:nvSpPr>
        <p:spPr bwMode="auto">
          <a:xfrm>
            <a:off x="5533971" y="3188788"/>
            <a:ext cx="306492" cy="109461"/>
          </a:xfrm>
          <a:custGeom>
            <a:avLst/>
            <a:gdLst>
              <a:gd name="T0" fmla="*/ 0 w 140"/>
              <a:gd name="T1" fmla="*/ 19 h 50"/>
              <a:gd name="T2" fmla="*/ 19 w 140"/>
              <a:gd name="T3" fmla="*/ 19 h 50"/>
              <a:gd name="T4" fmla="*/ 19 w 140"/>
              <a:gd name="T5" fmla="*/ 0 h 50"/>
              <a:gd name="T6" fmla="*/ 119 w 140"/>
              <a:gd name="T7" fmla="*/ 0 h 50"/>
              <a:gd name="T8" fmla="*/ 119 w 140"/>
              <a:gd name="T9" fmla="*/ 19 h 50"/>
              <a:gd name="T10" fmla="*/ 140 w 140"/>
              <a:gd name="T11" fmla="*/ 19 h 50"/>
              <a:gd name="T12" fmla="*/ 140 w 140"/>
              <a:gd name="T13" fmla="*/ 50 h 50"/>
              <a:gd name="T14" fmla="*/ 0 w 140"/>
              <a:gd name="T15" fmla="*/ 50 h 50"/>
              <a:gd name="T16" fmla="*/ 0 w 140"/>
              <a:gd name="T17"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0" h="50">
                <a:moveTo>
                  <a:pt x="0" y="19"/>
                </a:moveTo>
                <a:lnTo>
                  <a:pt x="19" y="19"/>
                </a:lnTo>
                <a:lnTo>
                  <a:pt x="19" y="0"/>
                </a:lnTo>
                <a:lnTo>
                  <a:pt x="119" y="0"/>
                </a:lnTo>
                <a:lnTo>
                  <a:pt x="119" y="19"/>
                </a:lnTo>
                <a:lnTo>
                  <a:pt x="140" y="19"/>
                </a:lnTo>
                <a:lnTo>
                  <a:pt x="140" y="50"/>
                </a:lnTo>
                <a:lnTo>
                  <a:pt x="0" y="50"/>
                </a:lnTo>
                <a:lnTo>
                  <a:pt x="0" y="1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 name="Freeform 12"/>
          <p:cNvSpPr>
            <a:spLocks/>
          </p:cNvSpPr>
          <p:nvPr/>
        </p:nvSpPr>
        <p:spPr bwMode="auto">
          <a:xfrm>
            <a:off x="5621540" y="2862592"/>
            <a:ext cx="363412" cy="280221"/>
          </a:xfrm>
          <a:custGeom>
            <a:avLst/>
            <a:gdLst>
              <a:gd name="T0" fmla="*/ 8 w 166"/>
              <a:gd name="T1" fmla="*/ 106 h 128"/>
              <a:gd name="T2" fmla="*/ 17 w 166"/>
              <a:gd name="T3" fmla="*/ 73 h 128"/>
              <a:gd name="T4" fmla="*/ 12 w 166"/>
              <a:gd name="T5" fmla="*/ 73 h 128"/>
              <a:gd name="T6" fmla="*/ 15 w 166"/>
              <a:gd name="T7" fmla="*/ 66 h 128"/>
              <a:gd name="T8" fmla="*/ 8 w 166"/>
              <a:gd name="T9" fmla="*/ 64 h 128"/>
              <a:gd name="T10" fmla="*/ 10 w 166"/>
              <a:gd name="T11" fmla="*/ 49 h 128"/>
              <a:gd name="T12" fmla="*/ 17 w 166"/>
              <a:gd name="T13" fmla="*/ 52 h 128"/>
              <a:gd name="T14" fmla="*/ 19 w 166"/>
              <a:gd name="T15" fmla="*/ 45 h 128"/>
              <a:gd name="T16" fmla="*/ 24 w 166"/>
              <a:gd name="T17" fmla="*/ 47 h 128"/>
              <a:gd name="T18" fmla="*/ 34 w 166"/>
              <a:gd name="T19" fmla="*/ 9 h 128"/>
              <a:gd name="T20" fmla="*/ 29 w 166"/>
              <a:gd name="T21" fmla="*/ 9 h 128"/>
              <a:gd name="T22" fmla="*/ 31 w 166"/>
              <a:gd name="T23" fmla="*/ 0 h 128"/>
              <a:gd name="T24" fmla="*/ 79 w 166"/>
              <a:gd name="T25" fmla="*/ 12 h 128"/>
              <a:gd name="T26" fmla="*/ 76 w 166"/>
              <a:gd name="T27" fmla="*/ 21 h 128"/>
              <a:gd name="T28" fmla="*/ 71 w 166"/>
              <a:gd name="T29" fmla="*/ 21 h 128"/>
              <a:gd name="T30" fmla="*/ 62 w 166"/>
              <a:gd name="T31" fmla="*/ 57 h 128"/>
              <a:gd name="T32" fmla="*/ 64 w 166"/>
              <a:gd name="T33" fmla="*/ 57 h 128"/>
              <a:gd name="T34" fmla="*/ 64 w 166"/>
              <a:gd name="T35" fmla="*/ 64 h 128"/>
              <a:gd name="T36" fmla="*/ 166 w 166"/>
              <a:gd name="T37" fmla="*/ 87 h 128"/>
              <a:gd name="T38" fmla="*/ 161 w 166"/>
              <a:gd name="T39" fmla="*/ 109 h 128"/>
              <a:gd name="T40" fmla="*/ 60 w 166"/>
              <a:gd name="T41" fmla="*/ 80 h 128"/>
              <a:gd name="T42" fmla="*/ 57 w 166"/>
              <a:gd name="T43" fmla="*/ 85 h 128"/>
              <a:gd name="T44" fmla="*/ 55 w 166"/>
              <a:gd name="T45" fmla="*/ 85 h 128"/>
              <a:gd name="T46" fmla="*/ 45 w 166"/>
              <a:gd name="T47" fmla="*/ 116 h 128"/>
              <a:gd name="T48" fmla="*/ 50 w 166"/>
              <a:gd name="T49" fmla="*/ 118 h 128"/>
              <a:gd name="T50" fmla="*/ 48 w 166"/>
              <a:gd name="T51" fmla="*/ 128 h 128"/>
              <a:gd name="T52" fmla="*/ 0 w 166"/>
              <a:gd name="T53" fmla="*/ 113 h 128"/>
              <a:gd name="T54" fmla="*/ 3 w 166"/>
              <a:gd name="T55" fmla="*/ 106 h 128"/>
              <a:gd name="T56" fmla="*/ 8 w 166"/>
              <a:gd name="T57"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6" h="128">
                <a:moveTo>
                  <a:pt x="8" y="106"/>
                </a:moveTo>
                <a:lnTo>
                  <a:pt x="17" y="73"/>
                </a:lnTo>
                <a:lnTo>
                  <a:pt x="12" y="73"/>
                </a:lnTo>
                <a:lnTo>
                  <a:pt x="15" y="66"/>
                </a:lnTo>
                <a:lnTo>
                  <a:pt x="8" y="64"/>
                </a:lnTo>
                <a:lnTo>
                  <a:pt x="10" y="49"/>
                </a:lnTo>
                <a:lnTo>
                  <a:pt x="17" y="52"/>
                </a:lnTo>
                <a:lnTo>
                  <a:pt x="19" y="45"/>
                </a:lnTo>
                <a:lnTo>
                  <a:pt x="24" y="47"/>
                </a:lnTo>
                <a:lnTo>
                  <a:pt x="34" y="9"/>
                </a:lnTo>
                <a:lnTo>
                  <a:pt x="29" y="9"/>
                </a:lnTo>
                <a:lnTo>
                  <a:pt x="31" y="0"/>
                </a:lnTo>
                <a:lnTo>
                  <a:pt x="79" y="12"/>
                </a:lnTo>
                <a:lnTo>
                  <a:pt x="76" y="21"/>
                </a:lnTo>
                <a:lnTo>
                  <a:pt x="71" y="21"/>
                </a:lnTo>
                <a:lnTo>
                  <a:pt x="62" y="57"/>
                </a:lnTo>
                <a:lnTo>
                  <a:pt x="64" y="57"/>
                </a:lnTo>
                <a:lnTo>
                  <a:pt x="64" y="64"/>
                </a:lnTo>
                <a:lnTo>
                  <a:pt x="166" y="87"/>
                </a:lnTo>
                <a:lnTo>
                  <a:pt x="161" y="109"/>
                </a:lnTo>
                <a:lnTo>
                  <a:pt x="60" y="80"/>
                </a:lnTo>
                <a:lnTo>
                  <a:pt x="57" y="85"/>
                </a:lnTo>
                <a:lnTo>
                  <a:pt x="55" y="85"/>
                </a:lnTo>
                <a:lnTo>
                  <a:pt x="45" y="116"/>
                </a:lnTo>
                <a:lnTo>
                  <a:pt x="50" y="118"/>
                </a:lnTo>
                <a:lnTo>
                  <a:pt x="48" y="128"/>
                </a:lnTo>
                <a:lnTo>
                  <a:pt x="0" y="113"/>
                </a:lnTo>
                <a:lnTo>
                  <a:pt x="3" y="106"/>
                </a:lnTo>
                <a:lnTo>
                  <a:pt x="8" y="10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 name="Freeform 13"/>
          <p:cNvSpPr>
            <a:spLocks/>
          </p:cNvSpPr>
          <p:nvPr/>
        </p:nvSpPr>
        <p:spPr bwMode="auto">
          <a:xfrm>
            <a:off x="6280498" y="2836321"/>
            <a:ext cx="155436" cy="175138"/>
          </a:xfrm>
          <a:custGeom>
            <a:avLst/>
            <a:gdLst>
              <a:gd name="T0" fmla="*/ 71 w 71"/>
              <a:gd name="T1" fmla="*/ 40 h 80"/>
              <a:gd name="T2" fmla="*/ 35 w 71"/>
              <a:gd name="T3" fmla="*/ 61 h 80"/>
              <a:gd name="T4" fmla="*/ 0 w 71"/>
              <a:gd name="T5" fmla="*/ 80 h 80"/>
              <a:gd name="T6" fmla="*/ 0 w 71"/>
              <a:gd name="T7" fmla="*/ 40 h 80"/>
              <a:gd name="T8" fmla="*/ 0 w 71"/>
              <a:gd name="T9" fmla="*/ 0 h 80"/>
              <a:gd name="T10" fmla="*/ 35 w 71"/>
              <a:gd name="T11" fmla="*/ 21 h 80"/>
              <a:gd name="T12" fmla="*/ 71 w 71"/>
              <a:gd name="T13" fmla="*/ 40 h 80"/>
            </a:gdLst>
            <a:ahLst/>
            <a:cxnLst>
              <a:cxn ang="0">
                <a:pos x="T0" y="T1"/>
              </a:cxn>
              <a:cxn ang="0">
                <a:pos x="T2" y="T3"/>
              </a:cxn>
              <a:cxn ang="0">
                <a:pos x="T4" y="T5"/>
              </a:cxn>
              <a:cxn ang="0">
                <a:pos x="T6" y="T7"/>
              </a:cxn>
              <a:cxn ang="0">
                <a:pos x="T8" y="T9"/>
              </a:cxn>
              <a:cxn ang="0">
                <a:pos x="T10" y="T11"/>
              </a:cxn>
              <a:cxn ang="0">
                <a:pos x="T12" y="T13"/>
              </a:cxn>
            </a:cxnLst>
            <a:rect l="0" t="0" r="r" b="b"/>
            <a:pathLst>
              <a:path w="71" h="80">
                <a:moveTo>
                  <a:pt x="71" y="40"/>
                </a:moveTo>
                <a:lnTo>
                  <a:pt x="35" y="61"/>
                </a:lnTo>
                <a:lnTo>
                  <a:pt x="0" y="80"/>
                </a:lnTo>
                <a:lnTo>
                  <a:pt x="0" y="40"/>
                </a:lnTo>
                <a:lnTo>
                  <a:pt x="0" y="0"/>
                </a:lnTo>
                <a:lnTo>
                  <a:pt x="35" y="21"/>
                </a:lnTo>
                <a:lnTo>
                  <a:pt x="71" y="4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 name="Freeform 14"/>
          <p:cNvSpPr>
            <a:spLocks noEditPoints="1"/>
          </p:cNvSpPr>
          <p:nvPr/>
        </p:nvSpPr>
        <p:spPr bwMode="auto">
          <a:xfrm>
            <a:off x="6534448" y="2836321"/>
            <a:ext cx="140111" cy="181707"/>
          </a:xfrm>
          <a:custGeom>
            <a:avLst/>
            <a:gdLst>
              <a:gd name="T0" fmla="*/ 0 w 64"/>
              <a:gd name="T1" fmla="*/ 0 h 83"/>
              <a:gd name="T2" fmla="*/ 26 w 64"/>
              <a:gd name="T3" fmla="*/ 0 h 83"/>
              <a:gd name="T4" fmla="*/ 26 w 64"/>
              <a:gd name="T5" fmla="*/ 83 h 83"/>
              <a:gd name="T6" fmla="*/ 0 w 64"/>
              <a:gd name="T7" fmla="*/ 83 h 83"/>
              <a:gd name="T8" fmla="*/ 0 w 64"/>
              <a:gd name="T9" fmla="*/ 0 h 83"/>
              <a:gd name="T10" fmla="*/ 0 w 64"/>
              <a:gd name="T11" fmla="*/ 0 h 83"/>
              <a:gd name="T12" fmla="*/ 40 w 64"/>
              <a:gd name="T13" fmla="*/ 0 h 83"/>
              <a:gd name="T14" fmla="*/ 64 w 64"/>
              <a:gd name="T15" fmla="*/ 0 h 83"/>
              <a:gd name="T16" fmla="*/ 64 w 64"/>
              <a:gd name="T17" fmla="*/ 83 h 83"/>
              <a:gd name="T18" fmla="*/ 40 w 64"/>
              <a:gd name="T19" fmla="*/ 83 h 83"/>
              <a:gd name="T20" fmla="*/ 40 w 64"/>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83">
                <a:moveTo>
                  <a:pt x="0" y="0"/>
                </a:moveTo>
                <a:lnTo>
                  <a:pt x="26" y="0"/>
                </a:lnTo>
                <a:lnTo>
                  <a:pt x="26" y="83"/>
                </a:lnTo>
                <a:lnTo>
                  <a:pt x="0" y="83"/>
                </a:lnTo>
                <a:lnTo>
                  <a:pt x="0" y="0"/>
                </a:lnTo>
                <a:lnTo>
                  <a:pt x="0" y="0"/>
                </a:lnTo>
                <a:close/>
                <a:moveTo>
                  <a:pt x="40" y="0"/>
                </a:moveTo>
                <a:lnTo>
                  <a:pt x="64" y="0"/>
                </a:lnTo>
                <a:lnTo>
                  <a:pt x="64" y="83"/>
                </a:lnTo>
                <a:lnTo>
                  <a:pt x="40" y="83"/>
                </a:lnTo>
                <a:lnTo>
                  <a:pt x="4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Rectangle 15"/>
          <p:cNvSpPr>
            <a:spLocks noChangeArrowheads="1"/>
          </p:cNvSpPr>
          <p:nvPr/>
        </p:nvSpPr>
        <p:spPr bwMode="auto">
          <a:xfrm>
            <a:off x="6249848" y="3090272"/>
            <a:ext cx="170760" cy="175138"/>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 name="Freeform 16"/>
          <p:cNvSpPr>
            <a:spLocks/>
          </p:cNvSpPr>
          <p:nvPr/>
        </p:nvSpPr>
        <p:spPr bwMode="auto">
          <a:xfrm>
            <a:off x="6481907" y="3094650"/>
            <a:ext cx="218923" cy="166381"/>
          </a:xfrm>
          <a:custGeom>
            <a:avLst/>
            <a:gdLst>
              <a:gd name="T0" fmla="*/ 33 w 100"/>
              <a:gd name="T1" fmla="*/ 55 h 76"/>
              <a:gd name="T2" fmla="*/ 31 w 100"/>
              <a:gd name="T3" fmla="*/ 57 h 76"/>
              <a:gd name="T4" fmla="*/ 0 w 100"/>
              <a:gd name="T5" fmla="*/ 76 h 76"/>
              <a:gd name="T6" fmla="*/ 0 w 100"/>
              <a:gd name="T7" fmla="*/ 38 h 76"/>
              <a:gd name="T8" fmla="*/ 0 w 100"/>
              <a:gd name="T9" fmla="*/ 3 h 76"/>
              <a:gd name="T10" fmla="*/ 31 w 100"/>
              <a:gd name="T11" fmla="*/ 19 h 76"/>
              <a:gd name="T12" fmla="*/ 33 w 100"/>
              <a:gd name="T13" fmla="*/ 22 h 76"/>
              <a:gd name="T14" fmla="*/ 33 w 100"/>
              <a:gd name="T15" fmla="*/ 3 h 76"/>
              <a:gd name="T16" fmla="*/ 66 w 100"/>
              <a:gd name="T17" fmla="*/ 19 h 76"/>
              <a:gd name="T18" fmla="*/ 76 w 100"/>
              <a:gd name="T19" fmla="*/ 26 h 76"/>
              <a:gd name="T20" fmla="*/ 76 w 100"/>
              <a:gd name="T21" fmla="*/ 0 h 76"/>
              <a:gd name="T22" fmla="*/ 100 w 100"/>
              <a:gd name="T23" fmla="*/ 0 h 76"/>
              <a:gd name="T24" fmla="*/ 100 w 100"/>
              <a:gd name="T25" fmla="*/ 76 h 76"/>
              <a:gd name="T26" fmla="*/ 76 w 100"/>
              <a:gd name="T27" fmla="*/ 76 h 76"/>
              <a:gd name="T28" fmla="*/ 76 w 100"/>
              <a:gd name="T29" fmla="*/ 50 h 76"/>
              <a:gd name="T30" fmla="*/ 66 w 100"/>
              <a:gd name="T31" fmla="*/ 57 h 76"/>
              <a:gd name="T32" fmla="*/ 33 w 100"/>
              <a:gd name="T33" fmla="*/ 76 h 76"/>
              <a:gd name="T34" fmla="*/ 33 w 100"/>
              <a:gd name="T35" fmla="*/ 5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76">
                <a:moveTo>
                  <a:pt x="33" y="55"/>
                </a:moveTo>
                <a:lnTo>
                  <a:pt x="31" y="57"/>
                </a:lnTo>
                <a:lnTo>
                  <a:pt x="0" y="76"/>
                </a:lnTo>
                <a:lnTo>
                  <a:pt x="0" y="38"/>
                </a:lnTo>
                <a:lnTo>
                  <a:pt x="0" y="3"/>
                </a:lnTo>
                <a:lnTo>
                  <a:pt x="31" y="19"/>
                </a:lnTo>
                <a:lnTo>
                  <a:pt x="33" y="22"/>
                </a:lnTo>
                <a:lnTo>
                  <a:pt x="33" y="3"/>
                </a:lnTo>
                <a:lnTo>
                  <a:pt x="66" y="19"/>
                </a:lnTo>
                <a:lnTo>
                  <a:pt x="76" y="26"/>
                </a:lnTo>
                <a:lnTo>
                  <a:pt x="76" y="0"/>
                </a:lnTo>
                <a:lnTo>
                  <a:pt x="100" y="0"/>
                </a:lnTo>
                <a:lnTo>
                  <a:pt x="100" y="76"/>
                </a:lnTo>
                <a:lnTo>
                  <a:pt x="76" y="76"/>
                </a:lnTo>
                <a:lnTo>
                  <a:pt x="76" y="50"/>
                </a:lnTo>
                <a:lnTo>
                  <a:pt x="66" y="57"/>
                </a:lnTo>
                <a:lnTo>
                  <a:pt x="33" y="76"/>
                </a:lnTo>
                <a:lnTo>
                  <a:pt x="33" y="5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 name="Freeform 17"/>
          <p:cNvSpPr>
            <a:spLocks/>
          </p:cNvSpPr>
          <p:nvPr/>
        </p:nvSpPr>
        <p:spPr bwMode="auto">
          <a:xfrm>
            <a:off x="4137242" y="2893241"/>
            <a:ext cx="330574" cy="332763"/>
          </a:xfrm>
          <a:custGeom>
            <a:avLst/>
            <a:gdLst>
              <a:gd name="T0" fmla="*/ 3 w 64"/>
              <a:gd name="T1" fmla="*/ 7 h 64"/>
              <a:gd name="T2" fmla="*/ 7 w 64"/>
              <a:gd name="T3" fmla="*/ 2 h 64"/>
              <a:gd name="T4" fmla="*/ 18 w 64"/>
              <a:gd name="T5" fmla="*/ 2 h 64"/>
              <a:gd name="T6" fmla="*/ 32 w 64"/>
              <a:gd name="T7" fmla="*/ 17 h 64"/>
              <a:gd name="T8" fmla="*/ 46 w 64"/>
              <a:gd name="T9" fmla="*/ 2 h 64"/>
              <a:gd name="T10" fmla="*/ 57 w 64"/>
              <a:gd name="T11" fmla="*/ 2 h 64"/>
              <a:gd name="T12" fmla="*/ 62 w 64"/>
              <a:gd name="T13" fmla="*/ 7 h 64"/>
              <a:gd name="T14" fmla="*/ 62 w 64"/>
              <a:gd name="T15" fmla="*/ 18 h 64"/>
              <a:gd name="T16" fmla="*/ 47 w 64"/>
              <a:gd name="T17" fmla="*/ 32 h 64"/>
              <a:gd name="T18" fmla="*/ 62 w 64"/>
              <a:gd name="T19" fmla="*/ 46 h 64"/>
              <a:gd name="T20" fmla="*/ 62 w 64"/>
              <a:gd name="T21" fmla="*/ 57 h 64"/>
              <a:gd name="T22" fmla="*/ 57 w 64"/>
              <a:gd name="T23" fmla="*/ 61 h 64"/>
              <a:gd name="T24" fmla="*/ 46 w 64"/>
              <a:gd name="T25" fmla="*/ 61 h 64"/>
              <a:gd name="T26" fmla="*/ 32 w 64"/>
              <a:gd name="T27" fmla="*/ 47 h 64"/>
              <a:gd name="T28" fmla="*/ 18 w 64"/>
              <a:gd name="T29" fmla="*/ 61 h 64"/>
              <a:gd name="T30" fmla="*/ 7 w 64"/>
              <a:gd name="T31" fmla="*/ 61 h 64"/>
              <a:gd name="T32" fmla="*/ 3 w 64"/>
              <a:gd name="T33" fmla="*/ 57 h 64"/>
              <a:gd name="T34" fmla="*/ 3 w 64"/>
              <a:gd name="T35" fmla="*/ 46 h 64"/>
              <a:gd name="T36" fmla="*/ 17 w 64"/>
              <a:gd name="T37" fmla="*/ 32 h 64"/>
              <a:gd name="T38" fmla="*/ 3 w 64"/>
              <a:gd name="T39" fmla="*/ 18 h 64"/>
              <a:gd name="T40" fmla="*/ 3 w 64"/>
              <a:gd name="T41"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64">
                <a:moveTo>
                  <a:pt x="3" y="7"/>
                </a:moveTo>
                <a:cubicBezTo>
                  <a:pt x="7" y="2"/>
                  <a:pt x="7" y="2"/>
                  <a:pt x="7" y="2"/>
                </a:cubicBezTo>
                <a:cubicBezTo>
                  <a:pt x="10" y="0"/>
                  <a:pt x="15" y="0"/>
                  <a:pt x="18" y="2"/>
                </a:cubicBezTo>
                <a:cubicBezTo>
                  <a:pt x="32" y="17"/>
                  <a:pt x="32" y="17"/>
                  <a:pt x="32" y="17"/>
                </a:cubicBezTo>
                <a:cubicBezTo>
                  <a:pt x="46" y="2"/>
                  <a:pt x="46" y="2"/>
                  <a:pt x="46" y="2"/>
                </a:cubicBezTo>
                <a:cubicBezTo>
                  <a:pt x="49" y="0"/>
                  <a:pt x="54" y="0"/>
                  <a:pt x="57" y="2"/>
                </a:cubicBezTo>
                <a:cubicBezTo>
                  <a:pt x="62" y="7"/>
                  <a:pt x="62" y="7"/>
                  <a:pt x="62" y="7"/>
                </a:cubicBezTo>
                <a:cubicBezTo>
                  <a:pt x="64" y="10"/>
                  <a:pt x="64" y="15"/>
                  <a:pt x="62" y="18"/>
                </a:cubicBezTo>
                <a:cubicBezTo>
                  <a:pt x="47" y="32"/>
                  <a:pt x="47" y="32"/>
                  <a:pt x="47" y="32"/>
                </a:cubicBezTo>
                <a:cubicBezTo>
                  <a:pt x="62" y="46"/>
                  <a:pt x="62" y="46"/>
                  <a:pt x="62" y="46"/>
                </a:cubicBezTo>
                <a:cubicBezTo>
                  <a:pt x="64" y="49"/>
                  <a:pt x="64" y="54"/>
                  <a:pt x="62" y="57"/>
                </a:cubicBezTo>
                <a:cubicBezTo>
                  <a:pt x="57" y="61"/>
                  <a:pt x="57" y="61"/>
                  <a:pt x="57" y="61"/>
                </a:cubicBezTo>
                <a:cubicBezTo>
                  <a:pt x="54" y="64"/>
                  <a:pt x="49" y="64"/>
                  <a:pt x="46" y="61"/>
                </a:cubicBezTo>
                <a:cubicBezTo>
                  <a:pt x="32" y="47"/>
                  <a:pt x="32" y="47"/>
                  <a:pt x="32" y="47"/>
                </a:cubicBezTo>
                <a:cubicBezTo>
                  <a:pt x="18" y="61"/>
                  <a:pt x="18" y="61"/>
                  <a:pt x="18" y="61"/>
                </a:cubicBezTo>
                <a:cubicBezTo>
                  <a:pt x="15" y="64"/>
                  <a:pt x="10" y="64"/>
                  <a:pt x="7" y="61"/>
                </a:cubicBezTo>
                <a:cubicBezTo>
                  <a:pt x="3" y="57"/>
                  <a:pt x="3" y="57"/>
                  <a:pt x="3" y="57"/>
                </a:cubicBezTo>
                <a:cubicBezTo>
                  <a:pt x="0" y="54"/>
                  <a:pt x="0" y="49"/>
                  <a:pt x="3" y="46"/>
                </a:cubicBezTo>
                <a:cubicBezTo>
                  <a:pt x="17" y="32"/>
                  <a:pt x="17" y="32"/>
                  <a:pt x="17" y="32"/>
                </a:cubicBezTo>
                <a:cubicBezTo>
                  <a:pt x="3" y="18"/>
                  <a:pt x="3" y="18"/>
                  <a:pt x="3" y="18"/>
                </a:cubicBezTo>
                <a:cubicBezTo>
                  <a:pt x="0" y="15"/>
                  <a:pt x="0" y="10"/>
                  <a:pt x="3" y="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 name="Freeform 18"/>
          <p:cNvSpPr>
            <a:spLocks noEditPoints="1"/>
          </p:cNvSpPr>
          <p:nvPr/>
        </p:nvSpPr>
        <p:spPr bwMode="auto">
          <a:xfrm>
            <a:off x="3360065" y="2825376"/>
            <a:ext cx="466307" cy="450981"/>
          </a:xfrm>
          <a:custGeom>
            <a:avLst/>
            <a:gdLst>
              <a:gd name="T0" fmla="*/ 17 w 90"/>
              <a:gd name="T1" fmla="*/ 18 h 87"/>
              <a:gd name="T2" fmla="*/ 6 w 90"/>
              <a:gd name="T3" fmla="*/ 16 h 87"/>
              <a:gd name="T4" fmla="*/ 5 w 90"/>
              <a:gd name="T5" fmla="*/ 19 h 87"/>
              <a:gd name="T6" fmla="*/ 6 w 90"/>
              <a:gd name="T7" fmla="*/ 22 h 87"/>
              <a:gd name="T8" fmla="*/ 8 w 90"/>
              <a:gd name="T9" fmla="*/ 24 h 87"/>
              <a:gd name="T10" fmla="*/ 9 w 90"/>
              <a:gd name="T11" fmla="*/ 24 h 87"/>
              <a:gd name="T12" fmla="*/ 17 w 90"/>
              <a:gd name="T13" fmla="*/ 18 h 87"/>
              <a:gd name="T14" fmla="*/ 18 w 90"/>
              <a:gd name="T15" fmla="*/ 13 h 87"/>
              <a:gd name="T16" fmla="*/ 15 w 90"/>
              <a:gd name="T17" fmla="*/ 4 h 87"/>
              <a:gd name="T18" fmla="*/ 22 w 90"/>
              <a:gd name="T19" fmla="*/ 1 h 87"/>
              <a:gd name="T20" fmla="*/ 25 w 90"/>
              <a:gd name="T21" fmla="*/ 8 h 87"/>
              <a:gd name="T22" fmla="*/ 27 w 90"/>
              <a:gd name="T23" fmla="*/ 0 h 87"/>
              <a:gd name="T24" fmla="*/ 34 w 90"/>
              <a:gd name="T25" fmla="*/ 1 h 87"/>
              <a:gd name="T26" fmla="*/ 31 w 90"/>
              <a:gd name="T27" fmla="*/ 10 h 87"/>
              <a:gd name="T28" fmla="*/ 42 w 90"/>
              <a:gd name="T29" fmla="*/ 2 h 87"/>
              <a:gd name="T30" fmla="*/ 51 w 90"/>
              <a:gd name="T31" fmla="*/ 4 h 87"/>
              <a:gd name="T32" fmla="*/ 41 w 90"/>
              <a:gd name="T33" fmla="*/ 19 h 87"/>
              <a:gd name="T34" fmla="*/ 41 w 90"/>
              <a:gd name="T35" fmla="*/ 19 h 87"/>
              <a:gd name="T36" fmla="*/ 82 w 90"/>
              <a:gd name="T37" fmla="*/ 78 h 87"/>
              <a:gd name="T38" fmla="*/ 90 w 90"/>
              <a:gd name="T39" fmla="*/ 78 h 87"/>
              <a:gd name="T40" fmla="*/ 90 w 90"/>
              <a:gd name="T41" fmla="*/ 87 h 87"/>
              <a:gd name="T42" fmla="*/ 10 w 90"/>
              <a:gd name="T43" fmla="*/ 87 h 87"/>
              <a:gd name="T44" fmla="*/ 10 w 90"/>
              <a:gd name="T45" fmla="*/ 78 h 87"/>
              <a:gd name="T46" fmla="*/ 17 w 90"/>
              <a:gd name="T47" fmla="*/ 78 h 87"/>
              <a:gd name="T48" fmla="*/ 18 w 90"/>
              <a:gd name="T49" fmla="*/ 24 h 87"/>
              <a:gd name="T50" fmla="*/ 9 w 90"/>
              <a:gd name="T51" fmla="*/ 29 h 87"/>
              <a:gd name="T52" fmla="*/ 6 w 90"/>
              <a:gd name="T53" fmla="*/ 28 h 87"/>
              <a:gd name="T54" fmla="*/ 2 w 90"/>
              <a:gd name="T55" fmla="*/ 25 h 87"/>
              <a:gd name="T56" fmla="*/ 0 w 90"/>
              <a:gd name="T57" fmla="*/ 19 h 87"/>
              <a:gd name="T58" fmla="*/ 1 w 90"/>
              <a:gd name="T59" fmla="*/ 14 h 87"/>
              <a:gd name="T60" fmla="*/ 18 w 90"/>
              <a:gd name="T61" fmla="*/ 1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 h="87">
                <a:moveTo>
                  <a:pt x="17" y="18"/>
                </a:moveTo>
                <a:cubicBezTo>
                  <a:pt x="13" y="16"/>
                  <a:pt x="6" y="13"/>
                  <a:pt x="6" y="16"/>
                </a:cubicBezTo>
                <a:cubicBezTo>
                  <a:pt x="5" y="17"/>
                  <a:pt x="5" y="18"/>
                  <a:pt x="5" y="19"/>
                </a:cubicBezTo>
                <a:cubicBezTo>
                  <a:pt x="5" y="20"/>
                  <a:pt x="5" y="21"/>
                  <a:pt x="6" y="22"/>
                </a:cubicBezTo>
                <a:cubicBezTo>
                  <a:pt x="6" y="23"/>
                  <a:pt x="7" y="23"/>
                  <a:pt x="8" y="24"/>
                </a:cubicBezTo>
                <a:cubicBezTo>
                  <a:pt x="8" y="24"/>
                  <a:pt x="8" y="24"/>
                  <a:pt x="9" y="24"/>
                </a:cubicBezTo>
                <a:cubicBezTo>
                  <a:pt x="11" y="24"/>
                  <a:pt x="15" y="21"/>
                  <a:pt x="17" y="18"/>
                </a:cubicBezTo>
                <a:close/>
                <a:moveTo>
                  <a:pt x="18" y="13"/>
                </a:moveTo>
                <a:cubicBezTo>
                  <a:pt x="15" y="4"/>
                  <a:pt x="15" y="4"/>
                  <a:pt x="15" y="4"/>
                </a:cubicBezTo>
                <a:cubicBezTo>
                  <a:pt x="22" y="1"/>
                  <a:pt x="22" y="1"/>
                  <a:pt x="22" y="1"/>
                </a:cubicBezTo>
                <a:cubicBezTo>
                  <a:pt x="25" y="8"/>
                  <a:pt x="25" y="8"/>
                  <a:pt x="25" y="8"/>
                </a:cubicBezTo>
                <a:cubicBezTo>
                  <a:pt x="27" y="0"/>
                  <a:pt x="27" y="0"/>
                  <a:pt x="27" y="0"/>
                </a:cubicBezTo>
                <a:cubicBezTo>
                  <a:pt x="34" y="1"/>
                  <a:pt x="34" y="1"/>
                  <a:pt x="34" y="1"/>
                </a:cubicBezTo>
                <a:cubicBezTo>
                  <a:pt x="31" y="10"/>
                  <a:pt x="31" y="10"/>
                  <a:pt x="31" y="10"/>
                </a:cubicBezTo>
                <a:cubicBezTo>
                  <a:pt x="42" y="2"/>
                  <a:pt x="42" y="2"/>
                  <a:pt x="42" y="2"/>
                </a:cubicBezTo>
                <a:cubicBezTo>
                  <a:pt x="51" y="4"/>
                  <a:pt x="51" y="4"/>
                  <a:pt x="51" y="4"/>
                </a:cubicBezTo>
                <a:cubicBezTo>
                  <a:pt x="41" y="19"/>
                  <a:pt x="41" y="19"/>
                  <a:pt x="41" y="19"/>
                </a:cubicBezTo>
                <a:cubicBezTo>
                  <a:pt x="41" y="19"/>
                  <a:pt x="41" y="19"/>
                  <a:pt x="41" y="19"/>
                </a:cubicBezTo>
                <a:cubicBezTo>
                  <a:pt x="71" y="35"/>
                  <a:pt x="84" y="54"/>
                  <a:pt x="82" y="78"/>
                </a:cubicBezTo>
                <a:cubicBezTo>
                  <a:pt x="90" y="78"/>
                  <a:pt x="90" y="78"/>
                  <a:pt x="90" y="78"/>
                </a:cubicBezTo>
                <a:cubicBezTo>
                  <a:pt x="90" y="87"/>
                  <a:pt x="90" y="87"/>
                  <a:pt x="90" y="87"/>
                </a:cubicBezTo>
                <a:cubicBezTo>
                  <a:pt x="10" y="87"/>
                  <a:pt x="10" y="87"/>
                  <a:pt x="10" y="87"/>
                </a:cubicBezTo>
                <a:cubicBezTo>
                  <a:pt x="10" y="78"/>
                  <a:pt x="10" y="78"/>
                  <a:pt x="10" y="78"/>
                </a:cubicBezTo>
                <a:cubicBezTo>
                  <a:pt x="17" y="78"/>
                  <a:pt x="17" y="78"/>
                  <a:pt x="17" y="78"/>
                </a:cubicBezTo>
                <a:cubicBezTo>
                  <a:pt x="12" y="60"/>
                  <a:pt x="13" y="42"/>
                  <a:pt x="18" y="24"/>
                </a:cubicBezTo>
                <a:cubicBezTo>
                  <a:pt x="15" y="27"/>
                  <a:pt x="11" y="29"/>
                  <a:pt x="9" y="29"/>
                </a:cubicBezTo>
                <a:cubicBezTo>
                  <a:pt x="8" y="29"/>
                  <a:pt x="7" y="29"/>
                  <a:pt x="6" y="28"/>
                </a:cubicBezTo>
                <a:cubicBezTo>
                  <a:pt x="4" y="28"/>
                  <a:pt x="3" y="26"/>
                  <a:pt x="2" y="25"/>
                </a:cubicBezTo>
                <a:cubicBezTo>
                  <a:pt x="1" y="23"/>
                  <a:pt x="0" y="21"/>
                  <a:pt x="0" y="19"/>
                </a:cubicBezTo>
                <a:cubicBezTo>
                  <a:pt x="0" y="17"/>
                  <a:pt x="0" y="16"/>
                  <a:pt x="1" y="14"/>
                </a:cubicBezTo>
                <a:cubicBezTo>
                  <a:pt x="3" y="7"/>
                  <a:pt x="13" y="11"/>
                  <a:pt x="18" y="1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 name="Freeform 19"/>
          <p:cNvSpPr>
            <a:spLocks noEditPoints="1"/>
          </p:cNvSpPr>
          <p:nvPr/>
        </p:nvSpPr>
        <p:spPr bwMode="auto">
          <a:xfrm>
            <a:off x="3515501" y="2987379"/>
            <a:ext cx="118218" cy="212356"/>
          </a:xfrm>
          <a:custGeom>
            <a:avLst/>
            <a:gdLst>
              <a:gd name="T0" fmla="*/ 10 w 23"/>
              <a:gd name="T1" fmla="*/ 31 h 41"/>
              <a:gd name="T2" fmla="*/ 10 w 23"/>
              <a:gd name="T3" fmla="*/ 22 h 41"/>
              <a:gd name="T4" fmla="*/ 4 w 23"/>
              <a:gd name="T5" fmla="*/ 18 h 41"/>
              <a:gd name="T6" fmla="*/ 1 w 23"/>
              <a:gd name="T7" fmla="*/ 12 h 41"/>
              <a:gd name="T8" fmla="*/ 4 w 23"/>
              <a:gd name="T9" fmla="*/ 5 h 41"/>
              <a:gd name="T10" fmla="*/ 10 w 23"/>
              <a:gd name="T11" fmla="*/ 3 h 41"/>
              <a:gd name="T12" fmla="*/ 10 w 23"/>
              <a:gd name="T13" fmla="*/ 0 h 41"/>
              <a:gd name="T14" fmla="*/ 13 w 23"/>
              <a:gd name="T15" fmla="*/ 0 h 41"/>
              <a:gd name="T16" fmla="*/ 13 w 23"/>
              <a:gd name="T17" fmla="*/ 3 h 41"/>
              <a:gd name="T18" fmla="*/ 19 w 23"/>
              <a:gd name="T19" fmla="*/ 5 h 41"/>
              <a:gd name="T20" fmla="*/ 22 w 23"/>
              <a:gd name="T21" fmla="*/ 10 h 41"/>
              <a:gd name="T22" fmla="*/ 16 w 23"/>
              <a:gd name="T23" fmla="*/ 11 h 41"/>
              <a:gd name="T24" fmla="*/ 13 w 23"/>
              <a:gd name="T25" fmla="*/ 8 h 41"/>
              <a:gd name="T26" fmla="*/ 13 w 23"/>
              <a:gd name="T27" fmla="*/ 16 h 41"/>
              <a:gd name="T28" fmla="*/ 21 w 23"/>
              <a:gd name="T29" fmla="*/ 20 h 41"/>
              <a:gd name="T30" fmla="*/ 23 w 23"/>
              <a:gd name="T31" fmla="*/ 26 h 41"/>
              <a:gd name="T32" fmla="*/ 20 w 23"/>
              <a:gd name="T33" fmla="*/ 33 h 41"/>
              <a:gd name="T34" fmla="*/ 13 w 23"/>
              <a:gd name="T35" fmla="*/ 37 h 41"/>
              <a:gd name="T36" fmla="*/ 13 w 23"/>
              <a:gd name="T37" fmla="*/ 41 h 41"/>
              <a:gd name="T38" fmla="*/ 10 w 23"/>
              <a:gd name="T39" fmla="*/ 41 h 41"/>
              <a:gd name="T40" fmla="*/ 10 w 23"/>
              <a:gd name="T41" fmla="*/ 37 h 41"/>
              <a:gd name="T42" fmla="*/ 4 w 23"/>
              <a:gd name="T43" fmla="*/ 34 h 41"/>
              <a:gd name="T44" fmla="*/ 0 w 23"/>
              <a:gd name="T45" fmla="*/ 27 h 41"/>
              <a:gd name="T46" fmla="*/ 6 w 23"/>
              <a:gd name="T47" fmla="*/ 26 h 41"/>
              <a:gd name="T48" fmla="*/ 8 w 23"/>
              <a:gd name="T49" fmla="*/ 29 h 41"/>
              <a:gd name="T50" fmla="*/ 10 w 23"/>
              <a:gd name="T51" fmla="*/ 31 h 41"/>
              <a:gd name="T52" fmla="*/ 10 w 23"/>
              <a:gd name="T53" fmla="*/ 7 h 41"/>
              <a:gd name="T54" fmla="*/ 8 w 23"/>
              <a:gd name="T55" fmla="*/ 9 h 41"/>
              <a:gd name="T56" fmla="*/ 7 w 23"/>
              <a:gd name="T57" fmla="*/ 11 h 41"/>
              <a:gd name="T58" fmla="*/ 8 w 23"/>
              <a:gd name="T59" fmla="*/ 14 h 41"/>
              <a:gd name="T60" fmla="*/ 10 w 23"/>
              <a:gd name="T61" fmla="*/ 15 h 41"/>
              <a:gd name="T62" fmla="*/ 10 w 23"/>
              <a:gd name="T63" fmla="*/ 7 h 41"/>
              <a:gd name="T64" fmla="*/ 13 w 23"/>
              <a:gd name="T65" fmla="*/ 32 h 41"/>
              <a:gd name="T66" fmla="*/ 16 w 23"/>
              <a:gd name="T67" fmla="*/ 30 h 41"/>
              <a:gd name="T68" fmla="*/ 17 w 23"/>
              <a:gd name="T69" fmla="*/ 27 h 41"/>
              <a:gd name="T70" fmla="*/ 16 w 23"/>
              <a:gd name="T71" fmla="*/ 24 h 41"/>
              <a:gd name="T72" fmla="*/ 13 w 23"/>
              <a:gd name="T73" fmla="*/ 23 h 41"/>
              <a:gd name="T74" fmla="*/ 13 w 23"/>
              <a:gd name="T75" fmla="*/ 3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41">
                <a:moveTo>
                  <a:pt x="10" y="31"/>
                </a:moveTo>
                <a:cubicBezTo>
                  <a:pt x="10" y="22"/>
                  <a:pt x="10" y="22"/>
                  <a:pt x="10" y="22"/>
                </a:cubicBezTo>
                <a:cubicBezTo>
                  <a:pt x="7" y="21"/>
                  <a:pt x="5" y="20"/>
                  <a:pt x="4" y="18"/>
                </a:cubicBezTo>
                <a:cubicBezTo>
                  <a:pt x="2" y="16"/>
                  <a:pt x="1" y="14"/>
                  <a:pt x="1" y="12"/>
                </a:cubicBezTo>
                <a:cubicBezTo>
                  <a:pt x="1" y="9"/>
                  <a:pt x="2" y="7"/>
                  <a:pt x="4" y="5"/>
                </a:cubicBezTo>
                <a:cubicBezTo>
                  <a:pt x="5" y="4"/>
                  <a:pt x="7" y="3"/>
                  <a:pt x="10" y="3"/>
                </a:cubicBezTo>
                <a:cubicBezTo>
                  <a:pt x="10" y="0"/>
                  <a:pt x="10" y="0"/>
                  <a:pt x="10" y="0"/>
                </a:cubicBezTo>
                <a:cubicBezTo>
                  <a:pt x="13" y="0"/>
                  <a:pt x="13" y="0"/>
                  <a:pt x="13" y="0"/>
                </a:cubicBezTo>
                <a:cubicBezTo>
                  <a:pt x="13" y="3"/>
                  <a:pt x="13" y="3"/>
                  <a:pt x="13" y="3"/>
                </a:cubicBezTo>
                <a:cubicBezTo>
                  <a:pt x="16" y="3"/>
                  <a:pt x="18" y="4"/>
                  <a:pt x="19" y="5"/>
                </a:cubicBezTo>
                <a:cubicBezTo>
                  <a:pt x="21" y="6"/>
                  <a:pt x="21" y="8"/>
                  <a:pt x="22" y="10"/>
                </a:cubicBezTo>
                <a:cubicBezTo>
                  <a:pt x="16" y="11"/>
                  <a:pt x="16" y="11"/>
                  <a:pt x="16" y="11"/>
                </a:cubicBezTo>
                <a:cubicBezTo>
                  <a:pt x="16" y="9"/>
                  <a:pt x="15" y="8"/>
                  <a:pt x="13" y="8"/>
                </a:cubicBezTo>
                <a:cubicBezTo>
                  <a:pt x="13" y="16"/>
                  <a:pt x="13" y="16"/>
                  <a:pt x="13" y="16"/>
                </a:cubicBezTo>
                <a:cubicBezTo>
                  <a:pt x="17" y="17"/>
                  <a:pt x="19" y="19"/>
                  <a:pt x="21" y="20"/>
                </a:cubicBezTo>
                <a:cubicBezTo>
                  <a:pt x="22" y="22"/>
                  <a:pt x="23" y="24"/>
                  <a:pt x="23" y="26"/>
                </a:cubicBezTo>
                <a:cubicBezTo>
                  <a:pt x="23" y="29"/>
                  <a:pt x="22" y="31"/>
                  <a:pt x="20" y="33"/>
                </a:cubicBezTo>
                <a:cubicBezTo>
                  <a:pt x="19" y="35"/>
                  <a:pt x="16" y="36"/>
                  <a:pt x="13" y="37"/>
                </a:cubicBezTo>
                <a:cubicBezTo>
                  <a:pt x="13" y="41"/>
                  <a:pt x="13" y="41"/>
                  <a:pt x="13" y="41"/>
                </a:cubicBezTo>
                <a:cubicBezTo>
                  <a:pt x="10" y="41"/>
                  <a:pt x="10" y="41"/>
                  <a:pt x="10" y="41"/>
                </a:cubicBezTo>
                <a:cubicBezTo>
                  <a:pt x="10" y="37"/>
                  <a:pt x="10" y="37"/>
                  <a:pt x="10" y="37"/>
                </a:cubicBezTo>
                <a:cubicBezTo>
                  <a:pt x="7" y="36"/>
                  <a:pt x="5" y="35"/>
                  <a:pt x="4" y="34"/>
                </a:cubicBezTo>
                <a:cubicBezTo>
                  <a:pt x="2" y="32"/>
                  <a:pt x="1" y="30"/>
                  <a:pt x="0" y="27"/>
                </a:cubicBezTo>
                <a:cubicBezTo>
                  <a:pt x="6" y="26"/>
                  <a:pt x="6" y="26"/>
                  <a:pt x="6" y="26"/>
                </a:cubicBezTo>
                <a:cubicBezTo>
                  <a:pt x="7" y="28"/>
                  <a:pt x="7" y="29"/>
                  <a:pt x="8" y="29"/>
                </a:cubicBezTo>
                <a:cubicBezTo>
                  <a:pt x="8" y="30"/>
                  <a:pt x="9" y="31"/>
                  <a:pt x="10" y="31"/>
                </a:cubicBezTo>
                <a:close/>
                <a:moveTo>
                  <a:pt x="10" y="7"/>
                </a:moveTo>
                <a:cubicBezTo>
                  <a:pt x="9" y="8"/>
                  <a:pt x="8" y="8"/>
                  <a:pt x="8" y="9"/>
                </a:cubicBezTo>
                <a:cubicBezTo>
                  <a:pt x="7" y="10"/>
                  <a:pt x="7" y="11"/>
                  <a:pt x="7" y="11"/>
                </a:cubicBezTo>
                <a:cubicBezTo>
                  <a:pt x="7" y="12"/>
                  <a:pt x="7" y="13"/>
                  <a:pt x="8" y="14"/>
                </a:cubicBezTo>
                <a:cubicBezTo>
                  <a:pt x="8" y="14"/>
                  <a:pt x="9" y="15"/>
                  <a:pt x="10" y="15"/>
                </a:cubicBezTo>
                <a:cubicBezTo>
                  <a:pt x="10" y="7"/>
                  <a:pt x="10" y="7"/>
                  <a:pt x="10" y="7"/>
                </a:cubicBezTo>
                <a:close/>
                <a:moveTo>
                  <a:pt x="13" y="32"/>
                </a:moveTo>
                <a:cubicBezTo>
                  <a:pt x="14" y="31"/>
                  <a:pt x="15" y="31"/>
                  <a:pt x="16" y="30"/>
                </a:cubicBezTo>
                <a:cubicBezTo>
                  <a:pt x="17" y="29"/>
                  <a:pt x="17" y="28"/>
                  <a:pt x="17" y="27"/>
                </a:cubicBezTo>
                <a:cubicBezTo>
                  <a:pt x="17" y="26"/>
                  <a:pt x="17" y="25"/>
                  <a:pt x="16" y="24"/>
                </a:cubicBezTo>
                <a:cubicBezTo>
                  <a:pt x="16" y="24"/>
                  <a:pt x="15" y="23"/>
                  <a:pt x="13" y="23"/>
                </a:cubicBezTo>
                <a:lnTo>
                  <a:pt x="13" y="3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Freeform 20"/>
          <p:cNvSpPr>
            <a:spLocks/>
          </p:cNvSpPr>
          <p:nvPr/>
        </p:nvSpPr>
        <p:spPr bwMode="auto">
          <a:xfrm>
            <a:off x="4115350" y="2151093"/>
            <a:ext cx="348088" cy="420332"/>
          </a:xfrm>
          <a:custGeom>
            <a:avLst/>
            <a:gdLst>
              <a:gd name="T0" fmla="*/ 12 w 67"/>
              <a:gd name="T1" fmla="*/ 60 h 81"/>
              <a:gd name="T2" fmla="*/ 18 w 67"/>
              <a:gd name="T3" fmla="*/ 59 h 81"/>
              <a:gd name="T4" fmla="*/ 18 w 67"/>
              <a:gd name="T5" fmla="*/ 26 h 81"/>
              <a:gd name="T6" fmla="*/ 18 w 67"/>
              <a:gd name="T7" fmla="*/ 13 h 81"/>
              <a:gd name="T8" fmla="*/ 18 w 67"/>
              <a:gd name="T9" fmla="*/ 10 h 81"/>
              <a:gd name="T10" fmla="*/ 67 w 67"/>
              <a:gd name="T11" fmla="*/ 0 h 81"/>
              <a:gd name="T12" fmla="*/ 67 w 67"/>
              <a:gd name="T13" fmla="*/ 7 h 81"/>
              <a:gd name="T14" fmla="*/ 67 w 67"/>
              <a:gd name="T15" fmla="*/ 16 h 81"/>
              <a:gd name="T16" fmla="*/ 67 w 67"/>
              <a:gd name="T17" fmla="*/ 59 h 81"/>
              <a:gd name="T18" fmla="*/ 54 w 67"/>
              <a:gd name="T19" fmla="*/ 73 h 81"/>
              <a:gd name="T20" fmla="*/ 42 w 67"/>
              <a:gd name="T21" fmla="*/ 67 h 81"/>
              <a:gd name="T22" fmla="*/ 54 w 67"/>
              <a:gd name="T23" fmla="*/ 53 h 81"/>
              <a:gd name="T24" fmla="*/ 60 w 67"/>
              <a:gd name="T25" fmla="*/ 53 h 81"/>
              <a:gd name="T26" fmla="*/ 60 w 67"/>
              <a:gd name="T27" fmla="*/ 18 h 81"/>
              <a:gd name="T28" fmla="*/ 25 w 67"/>
              <a:gd name="T29" fmla="*/ 25 h 81"/>
              <a:gd name="T30" fmla="*/ 25 w 67"/>
              <a:gd name="T31" fmla="*/ 65 h 81"/>
              <a:gd name="T32" fmla="*/ 12 w 67"/>
              <a:gd name="T33" fmla="*/ 79 h 81"/>
              <a:gd name="T34" fmla="*/ 0 w 67"/>
              <a:gd name="T35" fmla="*/ 73 h 81"/>
              <a:gd name="T36" fmla="*/ 12 w 67"/>
              <a:gd name="T37" fmla="*/ 6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81">
                <a:moveTo>
                  <a:pt x="12" y="60"/>
                </a:moveTo>
                <a:cubicBezTo>
                  <a:pt x="14" y="59"/>
                  <a:pt x="16" y="59"/>
                  <a:pt x="18" y="59"/>
                </a:cubicBezTo>
                <a:cubicBezTo>
                  <a:pt x="18" y="26"/>
                  <a:pt x="18" y="26"/>
                  <a:pt x="18" y="26"/>
                </a:cubicBezTo>
                <a:cubicBezTo>
                  <a:pt x="18" y="13"/>
                  <a:pt x="18" y="13"/>
                  <a:pt x="18" y="13"/>
                </a:cubicBezTo>
                <a:cubicBezTo>
                  <a:pt x="18" y="10"/>
                  <a:pt x="18" y="10"/>
                  <a:pt x="18" y="10"/>
                </a:cubicBezTo>
                <a:cubicBezTo>
                  <a:pt x="67" y="0"/>
                  <a:pt x="67" y="0"/>
                  <a:pt x="67" y="0"/>
                </a:cubicBezTo>
                <a:cubicBezTo>
                  <a:pt x="67" y="7"/>
                  <a:pt x="67" y="7"/>
                  <a:pt x="67" y="7"/>
                </a:cubicBezTo>
                <a:cubicBezTo>
                  <a:pt x="67" y="16"/>
                  <a:pt x="67" y="16"/>
                  <a:pt x="67" y="16"/>
                </a:cubicBezTo>
                <a:cubicBezTo>
                  <a:pt x="67" y="59"/>
                  <a:pt x="67" y="59"/>
                  <a:pt x="67" y="59"/>
                </a:cubicBezTo>
                <a:cubicBezTo>
                  <a:pt x="67" y="65"/>
                  <a:pt x="61" y="71"/>
                  <a:pt x="54" y="73"/>
                </a:cubicBezTo>
                <a:cubicBezTo>
                  <a:pt x="47" y="75"/>
                  <a:pt x="42" y="72"/>
                  <a:pt x="42" y="67"/>
                </a:cubicBezTo>
                <a:cubicBezTo>
                  <a:pt x="42" y="61"/>
                  <a:pt x="47" y="55"/>
                  <a:pt x="54" y="53"/>
                </a:cubicBezTo>
                <a:cubicBezTo>
                  <a:pt x="56" y="53"/>
                  <a:pt x="58" y="53"/>
                  <a:pt x="60" y="53"/>
                </a:cubicBezTo>
                <a:cubicBezTo>
                  <a:pt x="60" y="18"/>
                  <a:pt x="60" y="18"/>
                  <a:pt x="60" y="18"/>
                </a:cubicBezTo>
                <a:cubicBezTo>
                  <a:pt x="25" y="25"/>
                  <a:pt x="25" y="25"/>
                  <a:pt x="25" y="25"/>
                </a:cubicBezTo>
                <a:cubicBezTo>
                  <a:pt x="25" y="65"/>
                  <a:pt x="25" y="65"/>
                  <a:pt x="25" y="65"/>
                </a:cubicBezTo>
                <a:cubicBezTo>
                  <a:pt x="25" y="71"/>
                  <a:pt x="19" y="77"/>
                  <a:pt x="12" y="79"/>
                </a:cubicBezTo>
                <a:cubicBezTo>
                  <a:pt x="6" y="81"/>
                  <a:pt x="0" y="78"/>
                  <a:pt x="0" y="73"/>
                </a:cubicBezTo>
                <a:cubicBezTo>
                  <a:pt x="0" y="67"/>
                  <a:pt x="6" y="62"/>
                  <a:pt x="12" y="6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 name="Freeform 21"/>
          <p:cNvSpPr>
            <a:spLocks/>
          </p:cNvSpPr>
          <p:nvPr/>
        </p:nvSpPr>
        <p:spPr bwMode="auto">
          <a:xfrm>
            <a:off x="4923175" y="2142336"/>
            <a:ext cx="243005" cy="418143"/>
          </a:xfrm>
          <a:custGeom>
            <a:avLst/>
            <a:gdLst>
              <a:gd name="T0" fmla="*/ 14 w 47"/>
              <a:gd name="T1" fmla="*/ 57 h 81"/>
              <a:gd name="T2" fmla="*/ 20 w 47"/>
              <a:gd name="T3" fmla="*/ 56 h 81"/>
              <a:gd name="T4" fmla="*/ 20 w 47"/>
              <a:gd name="T5" fmla="*/ 20 h 81"/>
              <a:gd name="T6" fmla="*/ 20 w 47"/>
              <a:gd name="T7" fmla="*/ 5 h 81"/>
              <a:gd name="T8" fmla="*/ 20 w 47"/>
              <a:gd name="T9" fmla="*/ 2 h 81"/>
              <a:gd name="T10" fmla="*/ 28 w 47"/>
              <a:gd name="T11" fmla="*/ 0 h 81"/>
              <a:gd name="T12" fmla="*/ 47 w 47"/>
              <a:gd name="T13" fmla="*/ 44 h 81"/>
              <a:gd name="T14" fmla="*/ 43 w 47"/>
              <a:gd name="T15" fmla="*/ 48 h 81"/>
              <a:gd name="T16" fmla="*/ 28 w 47"/>
              <a:gd name="T17" fmla="*/ 34 h 81"/>
              <a:gd name="T18" fmla="*/ 28 w 47"/>
              <a:gd name="T19" fmla="*/ 64 h 81"/>
              <a:gd name="T20" fmla="*/ 14 w 47"/>
              <a:gd name="T21" fmla="*/ 79 h 81"/>
              <a:gd name="T22" fmla="*/ 0 w 47"/>
              <a:gd name="T23" fmla="*/ 72 h 81"/>
              <a:gd name="T24" fmla="*/ 14 w 47"/>
              <a:gd name="T25" fmla="*/ 5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81">
                <a:moveTo>
                  <a:pt x="14" y="57"/>
                </a:moveTo>
                <a:cubicBezTo>
                  <a:pt x="16" y="56"/>
                  <a:pt x="18" y="56"/>
                  <a:pt x="20" y="56"/>
                </a:cubicBezTo>
                <a:cubicBezTo>
                  <a:pt x="20" y="44"/>
                  <a:pt x="20" y="32"/>
                  <a:pt x="20" y="20"/>
                </a:cubicBezTo>
                <a:cubicBezTo>
                  <a:pt x="20" y="15"/>
                  <a:pt x="20" y="10"/>
                  <a:pt x="20" y="5"/>
                </a:cubicBezTo>
                <a:cubicBezTo>
                  <a:pt x="20" y="4"/>
                  <a:pt x="20" y="3"/>
                  <a:pt x="20" y="2"/>
                </a:cubicBezTo>
                <a:cubicBezTo>
                  <a:pt x="23" y="1"/>
                  <a:pt x="26" y="1"/>
                  <a:pt x="28" y="0"/>
                </a:cubicBezTo>
                <a:cubicBezTo>
                  <a:pt x="42" y="9"/>
                  <a:pt x="46" y="26"/>
                  <a:pt x="47" y="44"/>
                </a:cubicBezTo>
                <a:cubicBezTo>
                  <a:pt x="46" y="46"/>
                  <a:pt x="44" y="47"/>
                  <a:pt x="43" y="48"/>
                </a:cubicBezTo>
                <a:cubicBezTo>
                  <a:pt x="40" y="42"/>
                  <a:pt x="39" y="34"/>
                  <a:pt x="28" y="34"/>
                </a:cubicBezTo>
                <a:cubicBezTo>
                  <a:pt x="28" y="44"/>
                  <a:pt x="28" y="54"/>
                  <a:pt x="28" y="64"/>
                </a:cubicBezTo>
                <a:cubicBezTo>
                  <a:pt x="28" y="70"/>
                  <a:pt x="22" y="76"/>
                  <a:pt x="14" y="79"/>
                </a:cubicBezTo>
                <a:cubicBezTo>
                  <a:pt x="7" y="81"/>
                  <a:pt x="0" y="78"/>
                  <a:pt x="0" y="72"/>
                </a:cubicBezTo>
                <a:cubicBezTo>
                  <a:pt x="0" y="66"/>
                  <a:pt x="7" y="59"/>
                  <a:pt x="14" y="5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Freeform 22"/>
          <p:cNvSpPr>
            <a:spLocks noEditPoints="1"/>
          </p:cNvSpPr>
          <p:nvPr/>
        </p:nvSpPr>
        <p:spPr bwMode="auto">
          <a:xfrm>
            <a:off x="5632486" y="2109497"/>
            <a:ext cx="284600" cy="477252"/>
          </a:xfrm>
          <a:custGeom>
            <a:avLst/>
            <a:gdLst>
              <a:gd name="T0" fmla="*/ 27 w 55"/>
              <a:gd name="T1" fmla="*/ 0 h 92"/>
              <a:gd name="T2" fmla="*/ 55 w 55"/>
              <a:gd name="T3" fmla="*/ 22 h 92"/>
              <a:gd name="T4" fmla="*/ 47 w 55"/>
              <a:gd name="T5" fmla="*/ 53 h 92"/>
              <a:gd name="T6" fmla="*/ 43 w 55"/>
              <a:gd name="T7" fmla="*/ 63 h 92"/>
              <a:gd name="T8" fmla="*/ 45 w 55"/>
              <a:gd name="T9" fmla="*/ 66 h 92"/>
              <a:gd name="T10" fmla="*/ 45 w 55"/>
              <a:gd name="T11" fmla="*/ 66 h 92"/>
              <a:gd name="T12" fmla="*/ 40 w 55"/>
              <a:gd name="T13" fmla="*/ 71 h 92"/>
              <a:gd name="T14" fmla="*/ 14 w 55"/>
              <a:gd name="T15" fmla="*/ 73 h 92"/>
              <a:gd name="T16" fmla="*/ 10 w 55"/>
              <a:gd name="T17" fmla="*/ 69 h 92"/>
              <a:gd name="T18" fmla="*/ 10 w 55"/>
              <a:gd name="T19" fmla="*/ 69 h 92"/>
              <a:gd name="T20" fmla="*/ 11 w 55"/>
              <a:gd name="T21" fmla="*/ 65 h 92"/>
              <a:gd name="T22" fmla="*/ 11 w 55"/>
              <a:gd name="T23" fmla="*/ 64 h 92"/>
              <a:gd name="T24" fmla="*/ 7 w 55"/>
              <a:gd name="T25" fmla="*/ 53 h 92"/>
              <a:gd name="T26" fmla="*/ 0 w 55"/>
              <a:gd name="T27" fmla="*/ 23 h 92"/>
              <a:gd name="T28" fmla="*/ 27 w 55"/>
              <a:gd name="T29" fmla="*/ 0 h 92"/>
              <a:gd name="T30" fmla="*/ 22 w 55"/>
              <a:gd name="T31" fmla="*/ 60 h 92"/>
              <a:gd name="T32" fmla="*/ 17 w 55"/>
              <a:gd name="T33" fmla="*/ 39 h 92"/>
              <a:gd name="T34" fmla="*/ 16 w 55"/>
              <a:gd name="T35" fmla="*/ 37 h 92"/>
              <a:gd name="T36" fmla="*/ 18 w 55"/>
              <a:gd name="T37" fmla="*/ 37 h 92"/>
              <a:gd name="T38" fmla="*/ 37 w 55"/>
              <a:gd name="T39" fmla="*/ 37 h 92"/>
              <a:gd name="T40" fmla="*/ 39 w 55"/>
              <a:gd name="T41" fmla="*/ 37 h 92"/>
              <a:gd name="T42" fmla="*/ 39 w 55"/>
              <a:gd name="T43" fmla="*/ 39 h 92"/>
              <a:gd name="T44" fmla="*/ 33 w 55"/>
              <a:gd name="T45" fmla="*/ 60 h 92"/>
              <a:gd name="T46" fmla="*/ 35 w 55"/>
              <a:gd name="T47" fmla="*/ 60 h 92"/>
              <a:gd name="T48" fmla="*/ 38 w 55"/>
              <a:gd name="T49" fmla="*/ 50 h 92"/>
              <a:gd name="T50" fmla="*/ 46 w 55"/>
              <a:gd name="T51" fmla="*/ 22 h 92"/>
              <a:gd name="T52" fmla="*/ 27 w 55"/>
              <a:gd name="T53" fmla="*/ 9 h 92"/>
              <a:gd name="T54" fmla="*/ 9 w 55"/>
              <a:gd name="T55" fmla="*/ 23 h 92"/>
              <a:gd name="T56" fmla="*/ 16 w 55"/>
              <a:gd name="T57" fmla="*/ 49 h 92"/>
              <a:gd name="T58" fmla="*/ 19 w 55"/>
              <a:gd name="T59" fmla="*/ 60 h 92"/>
              <a:gd name="T60" fmla="*/ 22 w 55"/>
              <a:gd name="T61" fmla="*/ 60 h 92"/>
              <a:gd name="T62" fmla="*/ 30 w 55"/>
              <a:gd name="T63" fmla="*/ 60 h 92"/>
              <a:gd name="T64" fmla="*/ 36 w 55"/>
              <a:gd name="T65" fmla="*/ 39 h 92"/>
              <a:gd name="T66" fmla="*/ 19 w 55"/>
              <a:gd name="T67" fmla="*/ 39 h 92"/>
              <a:gd name="T68" fmla="*/ 25 w 55"/>
              <a:gd name="T69" fmla="*/ 60 h 92"/>
              <a:gd name="T70" fmla="*/ 30 w 55"/>
              <a:gd name="T71" fmla="*/ 60 h 92"/>
              <a:gd name="T72" fmla="*/ 34 w 55"/>
              <a:gd name="T73" fmla="*/ 84 h 92"/>
              <a:gd name="T74" fmla="*/ 34 w 55"/>
              <a:gd name="T75" fmla="*/ 85 h 92"/>
              <a:gd name="T76" fmla="*/ 27 w 55"/>
              <a:gd name="T77" fmla="*/ 92 h 92"/>
              <a:gd name="T78" fmla="*/ 21 w 55"/>
              <a:gd name="T79" fmla="*/ 85 h 92"/>
              <a:gd name="T80" fmla="*/ 21 w 55"/>
              <a:gd name="T81" fmla="*/ 85 h 92"/>
              <a:gd name="T82" fmla="*/ 14 w 55"/>
              <a:gd name="T83" fmla="*/ 85 h 92"/>
              <a:gd name="T84" fmla="*/ 10 w 55"/>
              <a:gd name="T85" fmla="*/ 81 h 92"/>
              <a:gd name="T86" fmla="*/ 10 w 55"/>
              <a:gd name="T87" fmla="*/ 81 h 92"/>
              <a:gd name="T88" fmla="*/ 14 w 55"/>
              <a:gd name="T89" fmla="*/ 76 h 92"/>
              <a:gd name="T90" fmla="*/ 40 w 55"/>
              <a:gd name="T91" fmla="*/ 74 h 92"/>
              <a:gd name="T92" fmla="*/ 45 w 55"/>
              <a:gd name="T93" fmla="*/ 78 h 92"/>
              <a:gd name="T94" fmla="*/ 45 w 55"/>
              <a:gd name="T95" fmla="*/ 78 h 92"/>
              <a:gd name="T96" fmla="*/ 40 w 55"/>
              <a:gd name="T97" fmla="*/ 83 h 92"/>
              <a:gd name="T98" fmla="*/ 34 w 55"/>
              <a:gd name="T99" fmla="*/ 8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 h="92">
                <a:moveTo>
                  <a:pt x="27" y="0"/>
                </a:moveTo>
                <a:cubicBezTo>
                  <a:pt x="49" y="0"/>
                  <a:pt x="55" y="10"/>
                  <a:pt x="55" y="22"/>
                </a:cubicBezTo>
                <a:cubicBezTo>
                  <a:pt x="55" y="32"/>
                  <a:pt x="50" y="44"/>
                  <a:pt x="47" y="53"/>
                </a:cubicBezTo>
                <a:cubicBezTo>
                  <a:pt x="45" y="57"/>
                  <a:pt x="44" y="60"/>
                  <a:pt x="43" y="63"/>
                </a:cubicBezTo>
                <a:cubicBezTo>
                  <a:pt x="44" y="63"/>
                  <a:pt x="45" y="65"/>
                  <a:pt x="45" y="66"/>
                </a:cubicBezTo>
                <a:cubicBezTo>
                  <a:pt x="45" y="66"/>
                  <a:pt x="45" y="66"/>
                  <a:pt x="45" y="66"/>
                </a:cubicBezTo>
                <a:cubicBezTo>
                  <a:pt x="45" y="68"/>
                  <a:pt x="42" y="71"/>
                  <a:pt x="40" y="71"/>
                </a:cubicBezTo>
                <a:cubicBezTo>
                  <a:pt x="14" y="73"/>
                  <a:pt x="14" y="73"/>
                  <a:pt x="14" y="73"/>
                </a:cubicBezTo>
                <a:cubicBezTo>
                  <a:pt x="12" y="73"/>
                  <a:pt x="10" y="71"/>
                  <a:pt x="10" y="69"/>
                </a:cubicBezTo>
                <a:cubicBezTo>
                  <a:pt x="10" y="69"/>
                  <a:pt x="10" y="69"/>
                  <a:pt x="10" y="69"/>
                </a:cubicBezTo>
                <a:cubicBezTo>
                  <a:pt x="10" y="68"/>
                  <a:pt x="10" y="66"/>
                  <a:pt x="11" y="65"/>
                </a:cubicBezTo>
                <a:cubicBezTo>
                  <a:pt x="11" y="64"/>
                  <a:pt x="11" y="64"/>
                  <a:pt x="11" y="64"/>
                </a:cubicBezTo>
                <a:cubicBezTo>
                  <a:pt x="11" y="62"/>
                  <a:pt x="9" y="58"/>
                  <a:pt x="7" y="53"/>
                </a:cubicBezTo>
                <a:cubicBezTo>
                  <a:pt x="4" y="44"/>
                  <a:pt x="0" y="32"/>
                  <a:pt x="0" y="23"/>
                </a:cubicBezTo>
                <a:cubicBezTo>
                  <a:pt x="0" y="10"/>
                  <a:pt x="6" y="0"/>
                  <a:pt x="27" y="0"/>
                </a:cubicBezTo>
                <a:close/>
                <a:moveTo>
                  <a:pt x="22" y="60"/>
                </a:moveTo>
                <a:cubicBezTo>
                  <a:pt x="17" y="39"/>
                  <a:pt x="17" y="39"/>
                  <a:pt x="17" y="39"/>
                </a:cubicBezTo>
                <a:cubicBezTo>
                  <a:pt x="16" y="37"/>
                  <a:pt x="16" y="37"/>
                  <a:pt x="16" y="37"/>
                </a:cubicBezTo>
                <a:cubicBezTo>
                  <a:pt x="18" y="37"/>
                  <a:pt x="18" y="37"/>
                  <a:pt x="18" y="37"/>
                </a:cubicBezTo>
                <a:cubicBezTo>
                  <a:pt x="37" y="37"/>
                  <a:pt x="37" y="37"/>
                  <a:pt x="37" y="37"/>
                </a:cubicBezTo>
                <a:cubicBezTo>
                  <a:pt x="39" y="37"/>
                  <a:pt x="39" y="37"/>
                  <a:pt x="39" y="37"/>
                </a:cubicBezTo>
                <a:cubicBezTo>
                  <a:pt x="39" y="39"/>
                  <a:pt x="39" y="39"/>
                  <a:pt x="39" y="39"/>
                </a:cubicBezTo>
                <a:cubicBezTo>
                  <a:pt x="33" y="60"/>
                  <a:pt x="33" y="60"/>
                  <a:pt x="33" y="60"/>
                </a:cubicBezTo>
                <a:cubicBezTo>
                  <a:pt x="35" y="60"/>
                  <a:pt x="35" y="60"/>
                  <a:pt x="35" y="60"/>
                </a:cubicBezTo>
                <a:cubicBezTo>
                  <a:pt x="36" y="57"/>
                  <a:pt x="37" y="54"/>
                  <a:pt x="38" y="50"/>
                </a:cubicBezTo>
                <a:cubicBezTo>
                  <a:pt x="42" y="41"/>
                  <a:pt x="46" y="31"/>
                  <a:pt x="46" y="22"/>
                </a:cubicBezTo>
                <a:cubicBezTo>
                  <a:pt x="46" y="15"/>
                  <a:pt x="42" y="9"/>
                  <a:pt x="27" y="9"/>
                </a:cubicBezTo>
                <a:cubicBezTo>
                  <a:pt x="13" y="9"/>
                  <a:pt x="9" y="15"/>
                  <a:pt x="9" y="23"/>
                </a:cubicBezTo>
                <a:cubicBezTo>
                  <a:pt x="9" y="31"/>
                  <a:pt x="12" y="41"/>
                  <a:pt x="16" y="49"/>
                </a:cubicBezTo>
                <a:cubicBezTo>
                  <a:pt x="17" y="53"/>
                  <a:pt x="19" y="57"/>
                  <a:pt x="19" y="60"/>
                </a:cubicBezTo>
                <a:cubicBezTo>
                  <a:pt x="22" y="60"/>
                  <a:pt x="22" y="60"/>
                  <a:pt x="22" y="60"/>
                </a:cubicBezTo>
                <a:close/>
                <a:moveTo>
                  <a:pt x="30" y="60"/>
                </a:moveTo>
                <a:cubicBezTo>
                  <a:pt x="36" y="39"/>
                  <a:pt x="36" y="39"/>
                  <a:pt x="36" y="39"/>
                </a:cubicBezTo>
                <a:cubicBezTo>
                  <a:pt x="19" y="39"/>
                  <a:pt x="19" y="39"/>
                  <a:pt x="19" y="39"/>
                </a:cubicBezTo>
                <a:cubicBezTo>
                  <a:pt x="25" y="60"/>
                  <a:pt x="25" y="60"/>
                  <a:pt x="25" y="60"/>
                </a:cubicBezTo>
                <a:cubicBezTo>
                  <a:pt x="30" y="60"/>
                  <a:pt x="30" y="60"/>
                  <a:pt x="30" y="60"/>
                </a:cubicBezTo>
                <a:close/>
                <a:moveTo>
                  <a:pt x="34" y="84"/>
                </a:moveTo>
                <a:cubicBezTo>
                  <a:pt x="34" y="84"/>
                  <a:pt x="34" y="85"/>
                  <a:pt x="34" y="85"/>
                </a:cubicBezTo>
                <a:cubicBezTo>
                  <a:pt x="34" y="89"/>
                  <a:pt x="31" y="92"/>
                  <a:pt x="27" y="92"/>
                </a:cubicBezTo>
                <a:cubicBezTo>
                  <a:pt x="24" y="92"/>
                  <a:pt x="21" y="89"/>
                  <a:pt x="21" y="85"/>
                </a:cubicBezTo>
                <a:cubicBezTo>
                  <a:pt x="21" y="85"/>
                  <a:pt x="21" y="85"/>
                  <a:pt x="21" y="85"/>
                </a:cubicBezTo>
                <a:cubicBezTo>
                  <a:pt x="14" y="85"/>
                  <a:pt x="14" y="85"/>
                  <a:pt x="14" y="85"/>
                </a:cubicBezTo>
                <a:cubicBezTo>
                  <a:pt x="12" y="85"/>
                  <a:pt x="10" y="84"/>
                  <a:pt x="10" y="81"/>
                </a:cubicBezTo>
                <a:cubicBezTo>
                  <a:pt x="10" y="81"/>
                  <a:pt x="10" y="81"/>
                  <a:pt x="10" y="81"/>
                </a:cubicBezTo>
                <a:cubicBezTo>
                  <a:pt x="10" y="79"/>
                  <a:pt x="12" y="76"/>
                  <a:pt x="14" y="76"/>
                </a:cubicBezTo>
                <a:cubicBezTo>
                  <a:pt x="40" y="74"/>
                  <a:pt x="40" y="74"/>
                  <a:pt x="40" y="74"/>
                </a:cubicBezTo>
                <a:cubicBezTo>
                  <a:pt x="42" y="74"/>
                  <a:pt x="45" y="76"/>
                  <a:pt x="45" y="78"/>
                </a:cubicBezTo>
                <a:cubicBezTo>
                  <a:pt x="45" y="78"/>
                  <a:pt x="45" y="78"/>
                  <a:pt x="45" y="78"/>
                </a:cubicBezTo>
                <a:cubicBezTo>
                  <a:pt x="45" y="81"/>
                  <a:pt x="42" y="83"/>
                  <a:pt x="40" y="83"/>
                </a:cubicBezTo>
                <a:lnTo>
                  <a:pt x="34" y="84"/>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 name="Freeform 23"/>
          <p:cNvSpPr>
            <a:spLocks noEditPoints="1"/>
          </p:cNvSpPr>
          <p:nvPr/>
        </p:nvSpPr>
        <p:spPr bwMode="auto">
          <a:xfrm>
            <a:off x="6269552" y="2142336"/>
            <a:ext cx="435657" cy="398440"/>
          </a:xfrm>
          <a:custGeom>
            <a:avLst/>
            <a:gdLst>
              <a:gd name="T0" fmla="*/ 8 w 84"/>
              <a:gd name="T1" fmla="*/ 12 h 77"/>
              <a:gd name="T2" fmla="*/ 30 w 84"/>
              <a:gd name="T3" fmla="*/ 1 h 77"/>
              <a:gd name="T4" fmla="*/ 52 w 84"/>
              <a:gd name="T5" fmla="*/ 9 h 77"/>
              <a:gd name="T6" fmla="*/ 63 w 84"/>
              <a:gd name="T7" fmla="*/ 30 h 77"/>
              <a:gd name="T8" fmla="*/ 59 w 84"/>
              <a:gd name="T9" fmla="*/ 49 h 77"/>
              <a:gd name="T10" fmla="*/ 62 w 84"/>
              <a:gd name="T11" fmla="*/ 51 h 77"/>
              <a:gd name="T12" fmla="*/ 64 w 84"/>
              <a:gd name="T13" fmla="*/ 49 h 77"/>
              <a:gd name="T14" fmla="*/ 84 w 84"/>
              <a:gd name="T15" fmla="*/ 66 h 77"/>
              <a:gd name="T16" fmla="*/ 74 w 84"/>
              <a:gd name="T17" fmla="*/ 77 h 77"/>
              <a:gd name="T18" fmla="*/ 54 w 84"/>
              <a:gd name="T19" fmla="*/ 60 h 77"/>
              <a:gd name="T20" fmla="*/ 57 w 84"/>
              <a:gd name="T21" fmla="*/ 57 h 77"/>
              <a:gd name="T22" fmla="*/ 54 w 84"/>
              <a:gd name="T23" fmla="*/ 55 h 77"/>
              <a:gd name="T24" fmla="*/ 34 w 84"/>
              <a:gd name="T25" fmla="*/ 63 h 77"/>
              <a:gd name="T26" fmla="*/ 11 w 84"/>
              <a:gd name="T27" fmla="*/ 56 h 77"/>
              <a:gd name="T28" fmla="*/ 1 w 84"/>
              <a:gd name="T29" fmla="*/ 34 h 77"/>
              <a:gd name="T30" fmla="*/ 8 w 84"/>
              <a:gd name="T31" fmla="*/ 12 h 77"/>
              <a:gd name="T32" fmla="*/ 30 w 84"/>
              <a:gd name="T33" fmla="*/ 11 h 77"/>
              <a:gd name="T34" fmla="*/ 16 w 84"/>
              <a:gd name="T35" fmla="*/ 18 h 77"/>
              <a:gd name="T36" fmla="*/ 11 w 84"/>
              <a:gd name="T37" fmla="*/ 34 h 77"/>
              <a:gd name="T38" fmla="*/ 18 w 84"/>
              <a:gd name="T39" fmla="*/ 48 h 77"/>
              <a:gd name="T40" fmla="*/ 33 w 84"/>
              <a:gd name="T41" fmla="*/ 53 h 77"/>
              <a:gd name="T42" fmla="*/ 48 w 84"/>
              <a:gd name="T43" fmla="*/ 46 h 77"/>
              <a:gd name="T44" fmla="*/ 53 w 84"/>
              <a:gd name="T45" fmla="*/ 31 h 77"/>
              <a:gd name="T46" fmla="*/ 46 w 84"/>
              <a:gd name="T47" fmla="*/ 16 h 77"/>
              <a:gd name="T48" fmla="*/ 30 w 84"/>
              <a:gd name="T49" fmla="*/ 1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4" h="77">
                <a:moveTo>
                  <a:pt x="8" y="12"/>
                </a:moveTo>
                <a:cubicBezTo>
                  <a:pt x="14" y="5"/>
                  <a:pt x="22" y="2"/>
                  <a:pt x="30" y="1"/>
                </a:cubicBezTo>
                <a:cubicBezTo>
                  <a:pt x="38" y="0"/>
                  <a:pt x="46" y="3"/>
                  <a:pt x="52" y="9"/>
                </a:cubicBezTo>
                <a:cubicBezTo>
                  <a:pt x="59" y="14"/>
                  <a:pt x="63" y="22"/>
                  <a:pt x="63" y="30"/>
                </a:cubicBezTo>
                <a:cubicBezTo>
                  <a:pt x="64" y="36"/>
                  <a:pt x="62" y="43"/>
                  <a:pt x="59" y="49"/>
                </a:cubicBezTo>
                <a:cubicBezTo>
                  <a:pt x="62" y="51"/>
                  <a:pt x="62" y="51"/>
                  <a:pt x="62" y="51"/>
                </a:cubicBezTo>
                <a:cubicBezTo>
                  <a:pt x="64" y="49"/>
                  <a:pt x="64" y="49"/>
                  <a:pt x="64" y="49"/>
                </a:cubicBezTo>
                <a:cubicBezTo>
                  <a:pt x="84" y="66"/>
                  <a:pt x="84" y="66"/>
                  <a:pt x="84" y="66"/>
                </a:cubicBezTo>
                <a:cubicBezTo>
                  <a:pt x="74" y="77"/>
                  <a:pt x="74" y="77"/>
                  <a:pt x="74" y="77"/>
                </a:cubicBezTo>
                <a:cubicBezTo>
                  <a:pt x="54" y="60"/>
                  <a:pt x="54" y="60"/>
                  <a:pt x="54" y="60"/>
                </a:cubicBezTo>
                <a:cubicBezTo>
                  <a:pt x="57" y="57"/>
                  <a:pt x="57" y="57"/>
                  <a:pt x="57" y="57"/>
                </a:cubicBezTo>
                <a:cubicBezTo>
                  <a:pt x="54" y="55"/>
                  <a:pt x="54" y="55"/>
                  <a:pt x="54" y="55"/>
                </a:cubicBezTo>
                <a:cubicBezTo>
                  <a:pt x="48" y="60"/>
                  <a:pt x="41" y="63"/>
                  <a:pt x="34" y="63"/>
                </a:cubicBezTo>
                <a:cubicBezTo>
                  <a:pt x="26" y="64"/>
                  <a:pt x="18" y="62"/>
                  <a:pt x="11" y="56"/>
                </a:cubicBezTo>
                <a:cubicBezTo>
                  <a:pt x="5" y="50"/>
                  <a:pt x="1" y="42"/>
                  <a:pt x="1" y="34"/>
                </a:cubicBezTo>
                <a:cubicBezTo>
                  <a:pt x="0" y="26"/>
                  <a:pt x="3" y="18"/>
                  <a:pt x="8" y="12"/>
                </a:cubicBezTo>
                <a:close/>
                <a:moveTo>
                  <a:pt x="30" y="11"/>
                </a:moveTo>
                <a:cubicBezTo>
                  <a:pt x="25" y="11"/>
                  <a:pt x="20" y="14"/>
                  <a:pt x="16" y="18"/>
                </a:cubicBezTo>
                <a:cubicBezTo>
                  <a:pt x="12" y="23"/>
                  <a:pt x="10" y="28"/>
                  <a:pt x="11" y="34"/>
                </a:cubicBezTo>
                <a:cubicBezTo>
                  <a:pt x="11" y="39"/>
                  <a:pt x="14" y="44"/>
                  <a:pt x="18" y="48"/>
                </a:cubicBezTo>
                <a:cubicBezTo>
                  <a:pt x="22" y="52"/>
                  <a:pt x="28" y="54"/>
                  <a:pt x="33" y="53"/>
                </a:cubicBezTo>
                <a:cubicBezTo>
                  <a:pt x="39" y="53"/>
                  <a:pt x="44" y="50"/>
                  <a:pt x="48" y="46"/>
                </a:cubicBezTo>
                <a:cubicBezTo>
                  <a:pt x="52" y="42"/>
                  <a:pt x="53" y="36"/>
                  <a:pt x="53" y="31"/>
                </a:cubicBezTo>
                <a:cubicBezTo>
                  <a:pt x="53" y="25"/>
                  <a:pt x="50" y="20"/>
                  <a:pt x="46" y="16"/>
                </a:cubicBezTo>
                <a:cubicBezTo>
                  <a:pt x="41" y="12"/>
                  <a:pt x="36" y="11"/>
                  <a:pt x="30" y="1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 name="Freeform 24"/>
          <p:cNvSpPr>
            <a:spLocks noEditPoints="1"/>
          </p:cNvSpPr>
          <p:nvPr/>
        </p:nvSpPr>
        <p:spPr bwMode="auto">
          <a:xfrm>
            <a:off x="6985430" y="2142336"/>
            <a:ext cx="433468" cy="398440"/>
          </a:xfrm>
          <a:custGeom>
            <a:avLst/>
            <a:gdLst>
              <a:gd name="T0" fmla="*/ 8 w 84"/>
              <a:gd name="T1" fmla="*/ 12 h 77"/>
              <a:gd name="T2" fmla="*/ 29 w 84"/>
              <a:gd name="T3" fmla="*/ 1 h 77"/>
              <a:gd name="T4" fmla="*/ 52 w 84"/>
              <a:gd name="T5" fmla="*/ 9 h 77"/>
              <a:gd name="T6" fmla="*/ 63 w 84"/>
              <a:gd name="T7" fmla="*/ 30 h 77"/>
              <a:gd name="T8" fmla="*/ 58 w 84"/>
              <a:gd name="T9" fmla="*/ 49 h 77"/>
              <a:gd name="T10" fmla="*/ 62 w 84"/>
              <a:gd name="T11" fmla="*/ 51 h 77"/>
              <a:gd name="T12" fmla="*/ 64 w 84"/>
              <a:gd name="T13" fmla="*/ 49 h 77"/>
              <a:gd name="T14" fmla="*/ 84 w 84"/>
              <a:gd name="T15" fmla="*/ 66 h 77"/>
              <a:gd name="T16" fmla="*/ 74 w 84"/>
              <a:gd name="T17" fmla="*/ 77 h 77"/>
              <a:gd name="T18" fmla="*/ 54 w 84"/>
              <a:gd name="T19" fmla="*/ 60 h 77"/>
              <a:gd name="T20" fmla="*/ 57 w 84"/>
              <a:gd name="T21" fmla="*/ 57 h 77"/>
              <a:gd name="T22" fmla="*/ 53 w 84"/>
              <a:gd name="T23" fmla="*/ 55 h 77"/>
              <a:gd name="T24" fmla="*/ 34 w 84"/>
              <a:gd name="T25" fmla="*/ 63 h 77"/>
              <a:gd name="T26" fmla="*/ 11 w 84"/>
              <a:gd name="T27" fmla="*/ 56 h 77"/>
              <a:gd name="T28" fmla="*/ 0 w 84"/>
              <a:gd name="T29" fmla="*/ 34 h 77"/>
              <a:gd name="T30" fmla="*/ 8 w 84"/>
              <a:gd name="T31" fmla="*/ 12 h 77"/>
              <a:gd name="T32" fmla="*/ 18 w 84"/>
              <a:gd name="T33" fmla="*/ 28 h 77"/>
              <a:gd name="T34" fmla="*/ 18 w 84"/>
              <a:gd name="T35" fmla="*/ 37 h 77"/>
              <a:gd name="T36" fmla="*/ 45 w 84"/>
              <a:gd name="T37" fmla="*/ 37 h 77"/>
              <a:gd name="T38" fmla="*/ 45 w 84"/>
              <a:gd name="T39" fmla="*/ 28 h 77"/>
              <a:gd name="T40" fmla="*/ 18 w 84"/>
              <a:gd name="T41" fmla="*/ 28 h 77"/>
              <a:gd name="T42" fmla="*/ 30 w 84"/>
              <a:gd name="T43" fmla="*/ 11 h 77"/>
              <a:gd name="T44" fmla="*/ 16 w 84"/>
              <a:gd name="T45" fmla="*/ 18 h 77"/>
              <a:gd name="T46" fmla="*/ 11 w 84"/>
              <a:gd name="T47" fmla="*/ 34 h 77"/>
              <a:gd name="T48" fmla="*/ 18 w 84"/>
              <a:gd name="T49" fmla="*/ 48 h 77"/>
              <a:gd name="T50" fmla="*/ 33 w 84"/>
              <a:gd name="T51" fmla="*/ 53 h 77"/>
              <a:gd name="T52" fmla="*/ 48 w 84"/>
              <a:gd name="T53" fmla="*/ 46 h 77"/>
              <a:gd name="T54" fmla="*/ 53 w 84"/>
              <a:gd name="T55" fmla="*/ 31 h 77"/>
              <a:gd name="T56" fmla="*/ 45 w 84"/>
              <a:gd name="T57" fmla="*/ 16 h 77"/>
              <a:gd name="T58" fmla="*/ 30 w 84"/>
              <a:gd name="T59" fmla="*/ 1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4" h="77">
                <a:moveTo>
                  <a:pt x="8" y="12"/>
                </a:moveTo>
                <a:cubicBezTo>
                  <a:pt x="14" y="5"/>
                  <a:pt x="21" y="2"/>
                  <a:pt x="29" y="1"/>
                </a:cubicBezTo>
                <a:cubicBezTo>
                  <a:pt x="37" y="0"/>
                  <a:pt x="46" y="3"/>
                  <a:pt x="52" y="9"/>
                </a:cubicBezTo>
                <a:cubicBezTo>
                  <a:pt x="59" y="14"/>
                  <a:pt x="62" y="22"/>
                  <a:pt x="63" y="30"/>
                </a:cubicBezTo>
                <a:cubicBezTo>
                  <a:pt x="63" y="36"/>
                  <a:pt x="62" y="43"/>
                  <a:pt x="58" y="49"/>
                </a:cubicBezTo>
                <a:cubicBezTo>
                  <a:pt x="62" y="51"/>
                  <a:pt x="62" y="51"/>
                  <a:pt x="62" y="51"/>
                </a:cubicBezTo>
                <a:cubicBezTo>
                  <a:pt x="64" y="49"/>
                  <a:pt x="64" y="49"/>
                  <a:pt x="64" y="49"/>
                </a:cubicBezTo>
                <a:cubicBezTo>
                  <a:pt x="84" y="66"/>
                  <a:pt x="84" y="66"/>
                  <a:pt x="84" y="66"/>
                </a:cubicBezTo>
                <a:cubicBezTo>
                  <a:pt x="74" y="77"/>
                  <a:pt x="74" y="77"/>
                  <a:pt x="74" y="77"/>
                </a:cubicBezTo>
                <a:cubicBezTo>
                  <a:pt x="54" y="60"/>
                  <a:pt x="54" y="60"/>
                  <a:pt x="54" y="60"/>
                </a:cubicBezTo>
                <a:cubicBezTo>
                  <a:pt x="57" y="57"/>
                  <a:pt x="57" y="57"/>
                  <a:pt x="57" y="57"/>
                </a:cubicBezTo>
                <a:cubicBezTo>
                  <a:pt x="53" y="55"/>
                  <a:pt x="53" y="55"/>
                  <a:pt x="53" y="55"/>
                </a:cubicBezTo>
                <a:cubicBezTo>
                  <a:pt x="48" y="60"/>
                  <a:pt x="41" y="63"/>
                  <a:pt x="34" y="63"/>
                </a:cubicBezTo>
                <a:cubicBezTo>
                  <a:pt x="26" y="64"/>
                  <a:pt x="18" y="62"/>
                  <a:pt x="11" y="56"/>
                </a:cubicBezTo>
                <a:cubicBezTo>
                  <a:pt x="5" y="50"/>
                  <a:pt x="1" y="42"/>
                  <a:pt x="0" y="34"/>
                </a:cubicBezTo>
                <a:cubicBezTo>
                  <a:pt x="0" y="26"/>
                  <a:pt x="2" y="18"/>
                  <a:pt x="8" y="12"/>
                </a:cubicBezTo>
                <a:close/>
                <a:moveTo>
                  <a:pt x="18" y="28"/>
                </a:moveTo>
                <a:cubicBezTo>
                  <a:pt x="18" y="37"/>
                  <a:pt x="18" y="37"/>
                  <a:pt x="18" y="37"/>
                </a:cubicBezTo>
                <a:cubicBezTo>
                  <a:pt x="45" y="37"/>
                  <a:pt x="45" y="37"/>
                  <a:pt x="45" y="37"/>
                </a:cubicBezTo>
                <a:cubicBezTo>
                  <a:pt x="45" y="28"/>
                  <a:pt x="45" y="28"/>
                  <a:pt x="45" y="28"/>
                </a:cubicBezTo>
                <a:cubicBezTo>
                  <a:pt x="18" y="28"/>
                  <a:pt x="18" y="28"/>
                  <a:pt x="18" y="28"/>
                </a:cubicBezTo>
                <a:close/>
                <a:moveTo>
                  <a:pt x="30" y="11"/>
                </a:moveTo>
                <a:cubicBezTo>
                  <a:pt x="25" y="11"/>
                  <a:pt x="19" y="14"/>
                  <a:pt x="16" y="18"/>
                </a:cubicBezTo>
                <a:cubicBezTo>
                  <a:pt x="12" y="23"/>
                  <a:pt x="10" y="28"/>
                  <a:pt x="11" y="34"/>
                </a:cubicBezTo>
                <a:cubicBezTo>
                  <a:pt x="11" y="39"/>
                  <a:pt x="13" y="44"/>
                  <a:pt x="18" y="48"/>
                </a:cubicBezTo>
                <a:cubicBezTo>
                  <a:pt x="22" y="52"/>
                  <a:pt x="28" y="54"/>
                  <a:pt x="33" y="53"/>
                </a:cubicBezTo>
                <a:cubicBezTo>
                  <a:pt x="39" y="53"/>
                  <a:pt x="44" y="50"/>
                  <a:pt x="48" y="46"/>
                </a:cubicBezTo>
                <a:cubicBezTo>
                  <a:pt x="51" y="42"/>
                  <a:pt x="53" y="36"/>
                  <a:pt x="53" y="31"/>
                </a:cubicBezTo>
                <a:cubicBezTo>
                  <a:pt x="52" y="25"/>
                  <a:pt x="50" y="20"/>
                  <a:pt x="45" y="16"/>
                </a:cubicBezTo>
                <a:cubicBezTo>
                  <a:pt x="41" y="12"/>
                  <a:pt x="36" y="11"/>
                  <a:pt x="30" y="1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 name="Freeform 25"/>
          <p:cNvSpPr>
            <a:spLocks noEditPoints="1"/>
          </p:cNvSpPr>
          <p:nvPr/>
        </p:nvSpPr>
        <p:spPr bwMode="auto">
          <a:xfrm>
            <a:off x="6985430" y="2856025"/>
            <a:ext cx="433468" cy="400630"/>
          </a:xfrm>
          <a:custGeom>
            <a:avLst/>
            <a:gdLst>
              <a:gd name="T0" fmla="*/ 8 w 84"/>
              <a:gd name="T1" fmla="*/ 12 h 77"/>
              <a:gd name="T2" fmla="*/ 29 w 84"/>
              <a:gd name="T3" fmla="*/ 1 h 77"/>
              <a:gd name="T4" fmla="*/ 52 w 84"/>
              <a:gd name="T5" fmla="*/ 9 h 77"/>
              <a:gd name="T6" fmla="*/ 63 w 84"/>
              <a:gd name="T7" fmla="*/ 30 h 77"/>
              <a:gd name="T8" fmla="*/ 58 w 84"/>
              <a:gd name="T9" fmla="*/ 49 h 77"/>
              <a:gd name="T10" fmla="*/ 62 w 84"/>
              <a:gd name="T11" fmla="*/ 52 h 77"/>
              <a:gd name="T12" fmla="*/ 64 w 84"/>
              <a:gd name="T13" fmla="*/ 49 h 77"/>
              <a:gd name="T14" fmla="*/ 84 w 84"/>
              <a:gd name="T15" fmla="*/ 66 h 77"/>
              <a:gd name="T16" fmla="*/ 74 w 84"/>
              <a:gd name="T17" fmla="*/ 77 h 77"/>
              <a:gd name="T18" fmla="*/ 54 w 84"/>
              <a:gd name="T19" fmla="*/ 60 h 77"/>
              <a:gd name="T20" fmla="*/ 57 w 84"/>
              <a:gd name="T21" fmla="*/ 58 h 77"/>
              <a:gd name="T22" fmla="*/ 53 w 84"/>
              <a:gd name="T23" fmla="*/ 55 h 77"/>
              <a:gd name="T24" fmla="*/ 34 w 84"/>
              <a:gd name="T25" fmla="*/ 64 h 77"/>
              <a:gd name="T26" fmla="*/ 11 w 84"/>
              <a:gd name="T27" fmla="*/ 56 h 77"/>
              <a:gd name="T28" fmla="*/ 0 w 84"/>
              <a:gd name="T29" fmla="*/ 35 h 77"/>
              <a:gd name="T30" fmla="*/ 8 w 84"/>
              <a:gd name="T31" fmla="*/ 12 h 77"/>
              <a:gd name="T32" fmla="*/ 18 w 84"/>
              <a:gd name="T33" fmla="*/ 29 h 77"/>
              <a:gd name="T34" fmla="*/ 18 w 84"/>
              <a:gd name="T35" fmla="*/ 37 h 77"/>
              <a:gd name="T36" fmla="*/ 27 w 84"/>
              <a:gd name="T37" fmla="*/ 37 h 77"/>
              <a:gd name="T38" fmla="*/ 27 w 84"/>
              <a:gd name="T39" fmla="*/ 47 h 77"/>
              <a:gd name="T40" fmla="*/ 36 w 84"/>
              <a:gd name="T41" fmla="*/ 47 h 77"/>
              <a:gd name="T42" fmla="*/ 36 w 84"/>
              <a:gd name="T43" fmla="*/ 37 h 77"/>
              <a:gd name="T44" fmla="*/ 45 w 84"/>
              <a:gd name="T45" fmla="*/ 37 h 77"/>
              <a:gd name="T46" fmla="*/ 45 w 84"/>
              <a:gd name="T47" fmla="*/ 29 h 77"/>
              <a:gd name="T48" fmla="*/ 36 w 84"/>
              <a:gd name="T49" fmla="*/ 29 h 77"/>
              <a:gd name="T50" fmla="*/ 36 w 84"/>
              <a:gd name="T51" fmla="*/ 19 h 77"/>
              <a:gd name="T52" fmla="*/ 27 w 84"/>
              <a:gd name="T53" fmla="*/ 19 h 77"/>
              <a:gd name="T54" fmla="*/ 27 w 84"/>
              <a:gd name="T55" fmla="*/ 29 h 77"/>
              <a:gd name="T56" fmla="*/ 18 w 84"/>
              <a:gd name="T57" fmla="*/ 29 h 77"/>
              <a:gd name="T58" fmla="*/ 30 w 84"/>
              <a:gd name="T59" fmla="*/ 11 h 77"/>
              <a:gd name="T60" fmla="*/ 16 w 84"/>
              <a:gd name="T61" fmla="*/ 18 h 77"/>
              <a:gd name="T62" fmla="*/ 11 w 84"/>
              <a:gd name="T63" fmla="*/ 34 h 77"/>
              <a:gd name="T64" fmla="*/ 18 w 84"/>
              <a:gd name="T65" fmla="*/ 48 h 77"/>
              <a:gd name="T66" fmla="*/ 33 w 84"/>
              <a:gd name="T67" fmla="*/ 53 h 77"/>
              <a:gd name="T68" fmla="*/ 48 w 84"/>
              <a:gd name="T69" fmla="*/ 46 h 77"/>
              <a:gd name="T70" fmla="*/ 53 w 84"/>
              <a:gd name="T71" fmla="*/ 31 h 77"/>
              <a:gd name="T72" fmla="*/ 45 w 84"/>
              <a:gd name="T73" fmla="*/ 16 h 77"/>
              <a:gd name="T74" fmla="*/ 30 w 84"/>
              <a:gd name="T75" fmla="*/ 1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4" h="77">
                <a:moveTo>
                  <a:pt x="8" y="12"/>
                </a:moveTo>
                <a:cubicBezTo>
                  <a:pt x="14" y="5"/>
                  <a:pt x="21" y="2"/>
                  <a:pt x="29" y="1"/>
                </a:cubicBezTo>
                <a:cubicBezTo>
                  <a:pt x="37" y="0"/>
                  <a:pt x="46" y="3"/>
                  <a:pt x="52" y="9"/>
                </a:cubicBezTo>
                <a:cubicBezTo>
                  <a:pt x="59" y="14"/>
                  <a:pt x="62" y="22"/>
                  <a:pt x="63" y="30"/>
                </a:cubicBezTo>
                <a:cubicBezTo>
                  <a:pt x="63" y="36"/>
                  <a:pt x="62" y="43"/>
                  <a:pt x="58" y="49"/>
                </a:cubicBezTo>
                <a:cubicBezTo>
                  <a:pt x="62" y="52"/>
                  <a:pt x="62" y="52"/>
                  <a:pt x="62" y="52"/>
                </a:cubicBezTo>
                <a:cubicBezTo>
                  <a:pt x="64" y="49"/>
                  <a:pt x="64" y="49"/>
                  <a:pt x="64" y="49"/>
                </a:cubicBezTo>
                <a:cubicBezTo>
                  <a:pt x="84" y="66"/>
                  <a:pt x="84" y="66"/>
                  <a:pt x="84" y="66"/>
                </a:cubicBezTo>
                <a:cubicBezTo>
                  <a:pt x="74" y="77"/>
                  <a:pt x="74" y="77"/>
                  <a:pt x="74" y="77"/>
                </a:cubicBezTo>
                <a:cubicBezTo>
                  <a:pt x="54" y="60"/>
                  <a:pt x="54" y="60"/>
                  <a:pt x="54" y="60"/>
                </a:cubicBezTo>
                <a:cubicBezTo>
                  <a:pt x="57" y="58"/>
                  <a:pt x="57" y="58"/>
                  <a:pt x="57" y="58"/>
                </a:cubicBezTo>
                <a:cubicBezTo>
                  <a:pt x="53" y="55"/>
                  <a:pt x="53" y="55"/>
                  <a:pt x="53" y="55"/>
                </a:cubicBezTo>
                <a:cubicBezTo>
                  <a:pt x="48" y="60"/>
                  <a:pt x="41" y="63"/>
                  <a:pt x="34" y="64"/>
                </a:cubicBezTo>
                <a:cubicBezTo>
                  <a:pt x="26" y="64"/>
                  <a:pt x="18" y="62"/>
                  <a:pt x="11" y="56"/>
                </a:cubicBezTo>
                <a:cubicBezTo>
                  <a:pt x="5" y="50"/>
                  <a:pt x="1" y="43"/>
                  <a:pt x="0" y="35"/>
                </a:cubicBezTo>
                <a:cubicBezTo>
                  <a:pt x="0" y="27"/>
                  <a:pt x="2" y="18"/>
                  <a:pt x="8" y="12"/>
                </a:cubicBezTo>
                <a:close/>
                <a:moveTo>
                  <a:pt x="18" y="29"/>
                </a:moveTo>
                <a:cubicBezTo>
                  <a:pt x="18" y="37"/>
                  <a:pt x="18" y="37"/>
                  <a:pt x="18" y="37"/>
                </a:cubicBezTo>
                <a:cubicBezTo>
                  <a:pt x="27" y="37"/>
                  <a:pt x="27" y="37"/>
                  <a:pt x="27" y="37"/>
                </a:cubicBezTo>
                <a:cubicBezTo>
                  <a:pt x="27" y="47"/>
                  <a:pt x="27" y="47"/>
                  <a:pt x="27" y="47"/>
                </a:cubicBezTo>
                <a:cubicBezTo>
                  <a:pt x="36" y="47"/>
                  <a:pt x="36" y="47"/>
                  <a:pt x="36" y="47"/>
                </a:cubicBezTo>
                <a:cubicBezTo>
                  <a:pt x="36" y="37"/>
                  <a:pt x="36" y="37"/>
                  <a:pt x="36" y="37"/>
                </a:cubicBezTo>
                <a:cubicBezTo>
                  <a:pt x="45" y="37"/>
                  <a:pt x="45" y="37"/>
                  <a:pt x="45" y="37"/>
                </a:cubicBezTo>
                <a:cubicBezTo>
                  <a:pt x="45" y="29"/>
                  <a:pt x="45" y="29"/>
                  <a:pt x="45" y="29"/>
                </a:cubicBezTo>
                <a:cubicBezTo>
                  <a:pt x="36" y="29"/>
                  <a:pt x="36" y="29"/>
                  <a:pt x="36" y="29"/>
                </a:cubicBezTo>
                <a:cubicBezTo>
                  <a:pt x="36" y="19"/>
                  <a:pt x="36" y="19"/>
                  <a:pt x="36" y="19"/>
                </a:cubicBezTo>
                <a:cubicBezTo>
                  <a:pt x="27" y="19"/>
                  <a:pt x="27" y="19"/>
                  <a:pt x="27" y="19"/>
                </a:cubicBezTo>
                <a:cubicBezTo>
                  <a:pt x="27" y="29"/>
                  <a:pt x="27" y="29"/>
                  <a:pt x="27" y="29"/>
                </a:cubicBezTo>
                <a:cubicBezTo>
                  <a:pt x="18" y="29"/>
                  <a:pt x="18" y="29"/>
                  <a:pt x="18" y="29"/>
                </a:cubicBezTo>
                <a:close/>
                <a:moveTo>
                  <a:pt x="30" y="11"/>
                </a:moveTo>
                <a:cubicBezTo>
                  <a:pt x="25" y="12"/>
                  <a:pt x="19" y="14"/>
                  <a:pt x="16" y="18"/>
                </a:cubicBezTo>
                <a:cubicBezTo>
                  <a:pt x="12" y="23"/>
                  <a:pt x="10" y="28"/>
                  <a:pt x="11" y="34"/>
                </a:cubicBezTo>
                <a:cubicBezTo>
                  <a:pt x="11" y="39"/>
                  <a:pt x="13" y="44"/>
                  <a:pt x="18" y="48"/>
                </a:cubicBezTo>
                <a:cubicBezTo>
                  <a:pt x="22" y="52"/>
                  <a:pt x="28" y="54"/>
                  <a:pt x="33" y="53"/>
                </a:cubicBezTo>
                <a:cubicBezTo>
                  <a:pt x="39" y="53"/>
                  <a:pt x="44" y="51"/>
                  <a:pt x="48" y="46"/>
                </a:cubicBezTo>
                <a:cubicBezTo>
                  <a:pt x="51" y="42"/>
                  <a:pt x="53" y="36"/>
                  <a:pt x="53" y="31"/>
                </a:cubicBezTo>
                <a:cubicBezTo>
                  <a:pt x="52" y="25"/>
                  <a:pt x="50" y="20"/>
                  <a:pt x="45" y="16"/>
                </a:cubicBezTo>
                <a:cubicBezTo>
                  <a:pt x="41" y="13"/>
                  <a:pt x="36" y="11"/>
                  <a:pt x="30" y="1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3" name="Freeform 26"/>
          <p:cNvSpPr>
            <a:spLocks noEditPoints="1"/>
          </p:cNvSpPr>
          <p:nvPr/>
        </p:nvSpPr>
        <p:spPr bwMode="auto">
          <a:xfrm>
            <a:off x="5564620" y="1395809"/>
            <a:ext cx="400630" cy="418143"/>
          </a:xfrm>
          <a:custGeom>
            <a:avLst/>
            <a:gdLst>
              <a:gd name="T0" fmla="*/ 14 w 77"/>
              <a:gd name="T1" fmla="*/ 18 h 81"/>
              <a:gd name="T2" fmla="*/ 17 w 77"/>
              <a:gd name="T3" fmla="*/ 16 h 81"/>
              <a:gd name="T4" fmla="*/ 14 w 77"/>
              <a:gd name="T5" fmla="*/ 4 h 81"/>
              <a:gd name="T6" fmla="*/ 0 w 77"/>
              <a:gd name="T7" fmla="*/ 0 h 81"/>
              <a:gd name="T8" fmla="*/ 3 w 77"/>
              <a:gd name="T9" fmla="*/ 77 h 81"/>
              <a:gd name="T10" fmla="*/ 17 w 77"/>
              <a:gd name="T11" fmla="*/ 81 h 81"/>
              <a:gd name="T12" fmla="*/ 60 w 77"/>
              <a:gd name="T13" fmla="*/ 81 h 81"/>
              <a:gd name="T14" fmla="*/ 74 w 77"/>
              <a:gd name="T15" fmla="*/ 77 h 81"/>
              <a:gd name="T16" fmla="*/ 77 w 77"/>
              <a:gd name="T17" fmla="*/ 0 h 81"/>
              <a:gd name="T18" fmla="*/ 64 w 77"/>
              <a:gd name="T19" fmla="*/ 4 h 81"/>
              <a:gd name="T20" fmla="*/ 60 w 77"/>
              <a:gd name="T21" fmla="*/ 16 h 81"/>
              <a:gd name="T22" fmla="*/ 64 w 77"/>
              <a:gd name="T23" fmla="*/ 10 h 81"/>
              <a:gd name="T24" fmla="*/ 64 w 77"/>
              <a:gd name="T25" fmla="*/ 18 h 81"/>
              <a:gd name="T26" fmla="*/ 64 w 77"/>
              <a:gd name="T27" fmla="*/ 17 h 81"/>
              <a:gd name="T28" fmla="*/ 64 w 77"/>
              <a:gd name="T29" fmla="*/ 17 h 81"/>
              <a:gd name="T30" fmla="*/ 64 w 77"/>
              <a:gd name="T31" fmla="*/ 17 h 81"/>
              <a:gd name="T32" fmla="*/ 64 w 77"/>
              <a:gd name="T33" fmla="*/ 16 h 81"/>
              <a:gd name="T34" fmla="*/ 64 w 77"/>
              <a:gd name="T35" fmla="*/ 16 h 81"/>
              <a:gd name="T36" fmla="*/ 60 w 77"/>
              <a:gd name="T37" fmla="*/ 23 h 81"/>
              <a:gd name="T38" fmla="*/ 17 w 77"/>
              <a:gd name="T39" fmla="*/ 23 h 81"/>
              <a:gd name="T40" fmla="*/ 74 w 77"/>
              <a:gd name="T41" fmla="*/ 23 h 81"/>
              <a:gd name="T42" fmla="*/ 64 w 77"/>
              <a:gd name="T43" fmla="*/ 23 h 81"/>
              <a:gd name="T44" fmla="*/ 74 w 77"/>
              <a:gd name="T45" fmla="*/ 44 h 81"/>
              <a:gd name="T46" fmla="*/ 64 w 77"/>
              <a:gd name="T47" fmla="*/ 50 h 81"/>
              <a:gd name="T48" fmla="*/ 64 w 77"/>
              <a:gd name="T49" fmla="*/ 58 h 81"/>
              <a:gd name="T50" fmla="*/ 74 w 77"/>
              <a:gd name="T51" fmla="*/ 63 h 81"/>
              <a:gd name="T52" fmla="*/ 64 w 77"/>
              <a:gd name="T53" fmla="*/ 69 h 81"/>
              <a:gd name="T54" fmla="*/ 64 w 77"/>
              <a:gd name="T55" fmla="*/ 69 h 81"/>
              <a:gd name="T56" fmla="*/ 64 w 77"/>
              <a:gd name="T57" fmla="*/ 68 h 81"/>
              <a:gd name="T58" fmla="*/ 64 w 77"/>
              <a:gd name="T59" fmla="*/ 68 h 81"/>
              <a:gd name="T60" fmla="*/ 64 w 77"/>
              <a:gd name="T61" fmla="*/ 68 h 81"/>
              <a:gd name="T62" fmla="*/ 64 w 77"/>
              <a:gd name="T63" fmla="*/ 67 h 81"/>
              <a:gd name="T64" fmla="*/ 64 w 77"/>
              <a:gd name="T65" fmla="*/ 67 h 81"/>
              <a:gd name="T66" fmla="*/ 64 w 77"/>
              <a:gd name="T67" fmla="*/ 67 h 81"/>
              <a:gd name="T68" fmla="*/ 64 w 77"/>
              <a:gd name="T69" fmla="*/ 66 h 81"/>
              <a:gd name="T70" fmla="*/ 64 w 77"/>
              <a:gd name="T71" fmla="*/ 66 h 81"/>
              <a:gd name="T72" fmla="*/ 64 w 77"/>
              <a:gd name="T73" fmla="*/ 65 h 81"/>
              <a:gd name="T74" fmla="*/ 64 w 77"/>
              <a:gd name="T75" fmla="*/ 65 h 81"/>
              <a:gd name="T76" fmla="*/ 64 w 77"/>
              <a:gd name="T77" fmla="*/ 65 h 81"/>
              <a:gd name="T78" fmla="*/ 64 w 77"/>
              <a:gd name="T79" fmla="*/ 64 h 81"/>
              <a:gd name="T80" fmla="*/ 64 w 77"/>
              <a:gd name="T81" fmla="*/ 64 h 81"/>
              <a:gd name="T82" fmla="*/ 64 w 77"/>
              <a:gd name="T83" fmla="*/ 64 h 81"/>
              <a:gd name="T84" fmla="*/ 64 w 77"/>
              <a:gd name="T85" fmla="*/ 63 h 81"/>
              <a:gd name="T86" fmla="*/ 14 w 77"/>
              <a:gd name="T87" fmla="*/ 31 h 81"/>
              <a:gd name="T88" fmla="*/ 3 w 77"/>
              <a:gd name="T89" fmla="*/ 36 h 81"/>
              <a:gd name="T90" fmla="*/ 3 w 77"/>
              <a:gd name="T91" fmla="*/ 44 h 81"/>
              <a:gd name="T92" fmla="*/ 14 w 77"/>
              <a:gd name="T93" fmla="*/ 50 h 81"/>
              <a:gd name="T94" fmla="*/ 3 w 77"/>
              <a:gd name="T95" fmla="*/ 50 h 81"/>
              <a:gd name="T96" fmla="*/ 14 w 77"/>
              <a:gd name="T97" fmla="*/ 7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 h="81">
                <a:moveTo>
                  <a:pt x="3" y="10"/>
                </a:moveTo>
                <a:cubicBezTo>
                  <a:pt x="7" y="10"/>
                  <a:pt x="10" y="10"/>
                  <a:pt x="14" y="10"/>
                </a:cubicBezTo>
                <a:cubicBezTo>
                  <a:pt x="14" y="12"/>
                  <a:pt x="14" y="15"/>
                  <a:pt x="14" y="18"/>
                </a:cubicBezTo>
                <a:cubicBezTo>
                  <a:pt x="10" y="18"/>
                  <a:pt x="7" y="18"/>
                  <a:pt x="3" y="18"/>
                </a:cubicBezTo>
                <a:cubicBezTo>
                  <a:pt x="3" y="15"/>
                  <a:pt x="3" y="12"/>
                  <a:pt x="3" y="10"/>
                </a:cubicBezTo>
                <a:close/>
                <a:moveTo>
                  <a:pt x="17" y="16"/>
                </a:moveTo>
                <a:cubicBezTo>
                  <a:pt x="17" y="0"/>
                  <a:pt x="17" y="0"/>
                  <a:pt x="17" y="0"/>
                </a:cubicBezTo>
                <a:cubicBezTo>
                  <a:pt x="14" y="0"/>
                  <a:pt x="14" y="0"/>
                  <a:pt x="14" y="0"/>
                </a:cubicBezTo>
                <a:cubicBezTo>
                  <a:pt x="14" y="4"/>
                  <a:pt x="14" y="4"/>
                  <a:pt x="14" y="4"/>
                </a:cubicBezTo>
                <a:cubicBezTo>
                  <a:pt x="3" y="4"/>
                  <a:pt x="3" y="4"/>
                  <a:pt x="3" y="4"/>
                </a:cubicBezTo>
                <a:cubicBezTo>
                  <a:pt x="3" y="0"/>
                  <a:pt x="3" y="0"/>
                  <a:pt x="3" y="0"/>
                </a:cubicBezTo>
                <a:cubicBezTo>
                  <a:pt x="0" y="0"/>
                  <a:pt x="0" y="0"/>
                  <a:pt x="0" y="0"/>
                </a:cubicBezTo>
                <a:cubicBezTo>
                  <a:pt x="0" y="81"/>
                  <a:pt x="0" y="81"/>
                  <a:pt x="0" y="81"/>
                </a:cubicBezTo>
                <a:cubicBezTo>
                  <a:pt x="3" y="81"/>
                  <a:pt x="3" y="81"/>
                  <a:pt x="3" y="81"/>
                </a:cubicBezTo>
                <a:cubicBezTo>
                  <a:pt x="3" y="77"/>
                  <a:pt x="3" y="77"/>
                  <a:pt x="3" y="77"/>
                </a:cubicBezTo>
                <a:cubicBezTo>
                  <a:pt x="14" y="77"/>
                  <a:pt x="14" y="77"/>
                  <a:pt x="14" y="77"/>
                </a:cubicBezTo>
                <a:cubicBezTo>
                  <a:pt x="14" y="81"/>
                  <a:pt x="14" y="81"/>
                  <a:pt x="14" y="81"/>
                </a:cubicBezTo>
                <a:cubicBezTo>
                  <a:pt x="17" y="81"/>
                  <a:pt x="17" y="81"/>
                  <a:pt x="17" y="81"/>
                </a:cubicBezTo>
                <a:cubicBezTo>
                  <a:pt x="17" y="69"/>
                  <a:pt x="17" y="69"/>
                  <a:pt x="17" y="69"/>
                </a:cubicBezTo>
                <a:cubicBezTo>
                  <a:pt x="60" y="69"/>
                  <a:pt x="60" y="69"/>
                  <a:pt x="60" y="69"/>
                </a:cubicBezTo>
                <a:cubicBezTo>
                  <a:pt x="60" y="81"/>
                  <a:pt x="60" y="81"/>
                  <a:pt x="60" y="81"/>
                </a:cubicBezTo>
                <a:cubicBezTo>
                  <a:pt x="64" y="81"/>
                  <a:pt x="64" y="81"/>
                  <a:pt x="64" y="81"/>
                </a:cubicBezTo>
                <a:cubicBezTo>
                  <a:pt x="64" y="77"/>
                  <a:pt x="64" y="77"/>
                  <a:pt x="64" y="77"/>
                </a:cubicBezTo>
                <a:cubicBezTo>
                  <a:pt x="74" y="77"/>
                  <a:pt x="74" y="77"/>
                  <a:pt x="74" y="77"/>
                </a:cubicBezTo>
                <a:cubicBezTo>
                  <a:pt x="74" y="81"/>
                  <a:pt x="74" y="81"/>
                  <a:pt x="74" y="81"/>
                </a:cubicBezTo>
                <a:cubicBezTo>
                  <a:pt x="77" y="81"/>
                  <a:pt x="77" y="81"/>
                  <a:pt x="77" y="81"/>
                </a:cubicBezTo>
                <a:cubicBezTo>
                  <a:pt x="77" y="0"/>
                  <a:pt x="77" y="0"/>
                  <a:pt x="77" y="0"/>
                </a:cubicBezTo>
                <a:cubicBezTo>
                  <a:pt x="74" y="0"/>
                  <a:pt x="74" y="0"/>
                  <a:pt x="74" y="0"/>
                </a:cubicBezTo>
                <a:cubicBezTo>
                  <a:pt x="74" y="4"/>
                  <a:pt x="74" y="4"/>
                  <a:pt x="74" y="4"/>
                </a:cubicBezTo>
                <a:cubicBezTo>
                  <a:pt x="64" y="4"/>
                  <a:pt x="64" y="4"/>
                  <a:pt x="64" y="4"/>
                </a:cubicBezTo>
                <a:cubicBezTo>
                  <a:pt x="64" y="0"/>
                  <a:pt x="64" y="0"/>
                  <a:pt x="64" y="0"/>
                </a:cubicBezTo>
                <a:cubicBezTo>
                  <a:pt x="60" y="0"/>
                  <a:pt x="60" y="0"/>
                  <a:pt x="60" y="0"/>
                </a:cubicBezTo>
                <a:cubicBezTo>
                  <a:pt x="60" y="16"/>
                  <a:pt x="60" y="16"/>
                  <a:pt x="60" y="16"/>
                </a:cubicBezTo>
                <a:cubicBezTo>
                  <a:pt x="17" y="16"/>
                  <a:pt x="17" y="16"/>
                  <a:pt x="17" y="16"/>
                </a:cubicBezTo>
                <a:close/>
                <a:moveTo>
                  <a:pt x="64" y="16"/>
                </a:moveTo>
                <a:cubicBezTo>
                  <a:pt x="64" y="10"/>
                  <a:pt x="64" y="10"/>
                  <a:pt x="64" y="10"/>
                </a:cubicBezTo>
                <a:cubicBezTo>
                  <a:pt x="67" y="10"/>
                  <a:pt x="71" y="10"/>
                  <a:pt x="74" y="10"/>
                </a:cubicBezTo>
                <a:cubicBezTo>
                  <a:pt x="74" y="12"/>
                  <a:pt x="74" y="15"/>
                  <a:pt x="74" y="18"/>
                </a:cubicBezTo>
                <a:cubicBezTo>
                  <a:pt x="71" y="18"/>
                  <a:pt x="67" y="18"/>
                  <a:pt x="64" y="18"/>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lose/>
                <a:moveTo>
                  <a:pt x="60" y="23"/>
                </a:moveTo>
                <a:cubicBezTo>
                  <a:pt x="60" y="62"/>
                  <a:pt x="60" y="62"/>
                  <a:pt x="60" y="62"/>
                </a:cubicBezTo>
                <a:cubicBezTo>
                  <a:pt x="17" y="62"/>
                  <a:pt x="17" y="62"/>
                  <a:pt x="17" y="62"/>
                </a:cubicBezTo>
                <a:cubicBezTo>
                  <a:pt x="17" y="23"/>
                  <a:pt x="17" y="23"/>
                  <a:pt x="17" y="23"/>
                </a:cubicBezTo>
                <a:cubicBezTo>
                  <a:pt x="60" y="23"/>
                  <a:pt x="60" y="23"/>
                  <a:pt x="60" y="23"/>
                </a:cubicBezTo>
                <a:close/>
                <a:moveTo>
                  <a:pt x="64" y="23"/>
                </a:moveTo>
                <a:cubicBezTo>
                  <a:pt x="67" y="23"/>
                  <a:pt x="71" y="23"/>
                  <a:pt x="74" y="23"/>
                </a:cubicBezTo>
                <a:cubicBezTo>
                  <a:pt x="74" y="26"/>
                  <a:pt x="74" y="28"/>
                  <a:pt x="74" y="31"/>
                </a:cubicBezTo>
                <a:cubicBezTo>
                  <a:pt x="71" y="31"/>
                  <a:pt x="67" y="31"/>
                  <a:pt x="64" y="31"/>
                </a:cubicBezTo>
                <a:cubicBezTo>
                  <a:pt x="64" y="28"/>
                  <a:pt x="64" y="26"/>
                  <a:pt x="64" y="23"/>
                </a:cubicBezTo>
                <a:close/>
                <a:moveTo>
                  <a:pt x="64" y="36"/>
                </a:moveTo>
                <a:cubicBezTo>
                  <a:pt x="67" y="36"/>
                  <a:pt x="71" y="36"/>
                  <a:pt x="74" y="36"/>
                </a:cubicBezTo>
                <a:cubicBezTo>
                  <a:pt x="74" y="39"/>
                  <a:pt x="74" y="42"/>
                  <a:pt x="74" y="44"/>
                </a:cubicBezTo>
                <a:cubicBezTo>
                  <a:pt x="71" y="44"/>
                  <a:pt x="67" y="44"/>
                  <a:pt x="64" y="44"/>
                </a:cubicBezTo>
                <a:cubicBezTo>
                  <a:pt x="64" y="42"/>
                  <a:pt x="64" y="39"/>
                  <a:pt x="64" y="36"/>
                </a:cubicBezTo>
                <a:close/>
                <a:moveTo>
                  <a:pt x="64" y="50"/>
                </a:moveTo>
                <a:cubicBezTo>
                  <a:pt x="67" y="50"/>
                  <a:pt x="71" y="50"/>
                  <a:pt x="74" y="50"/>
                </a:cubicBezTo>
                <a:cubicBezTo>
                  <a:pt x="74" y="52"/>
                  <a:pt x="74" y="55"/>
                  <a:pt x="74" y="58"/>
                </a:cubicBezTo>
                <a:cubicBezTo>
                  <a:pt x="71" y="58"/>
                  <a:pt x="67" y="58"/>
                  <a:pt x="64" y="58"/>
                </a:cubicBezTo>
                <a:cubicBezTo>
                  <a:pt x="64" y="55"/>
                  <a:pt x="64" y="52"/>
                  <a:pt x="64" y="50"/>
                </a:cubicBezTo>
                <a:close/>
                <a:moveTo>
                  <a:pt x="64" y="63"/>
                </a:moveTo>
                <a:cubicBezTo>
                  <a:pt x="67" y="63"/>
                  <a:pt x="71" y="63"/>
                  <a:pt x="74" y="63"/>
                </a:cubicBezTo>
                <a:cubicBezTo>
                  <a:pt x="74" y="66"/>
                  <a:pt x="74" y="68"/>
                  <a:pt x="74" y="71"/>
                </a:cubicBezTo>
                <a:cubicBezTo>
                  <a:pt x="71" y="71"/>
                  <a:pt x="67" y="71"/>
                  <a:pt x="64" y="71"/>
                </a:cubicBezTo>
                <a:cubicBezTo>
                  <a:pt x="64" y="69"/>
                  <a:pt x="64" y="69"/>
                  <a:pt x="64" y="69"/>
                </a:cubicBezTo>
                <a:cubicBezTo>
                  <a:pt x="64" y="69"/>
                  <a:pt x="64" y="69"/>
                  <a:pt x="64" y="69"/>
                </a:cubicBezTo>
                <a:cubicBezTo>
                  <a:pt x="64" y="69"/>
                  <a:pt x="64" y="69"/>
                  <a:pt x="64" y="69"/>
                </a:cubicBezTo>
                <a:cubicBezTo>
                  <a:pt x="64" y="69"/>
                  <a:pt x="64" y="69"/>
                  <a:pt x="64" y="69"/>
                </a:cubicBezTo>
                <a:cubicBezTo>
                  <a:pt x="64" y="69"/>
                  <a:pt x="64" y="69"/>
                  <a:pt x="64" y="69"/>
                </a:cubicBezTo>
                <a:cubicBezTo>
                  <a:pt x="64" y="68"/>
                  <a:pt x="64" y="68"/>
                  <a:pt x="64" y="68"/>
                </a:cubicBezTo>
                <a:cubicBezTo>
                  <a:pt x="64" y="68"/>
                  <a:pt x="64" y="68"/>
                  <a:pt x="64" y="68"/>
                </a:cubicBezTo>
                <a:cubicBezTo>
                  <a:pt x="64" y="68"/>
                  <a:pt x="64" y="68"/>
                  <a:pt x="64" y="68"/>
                </a:cubicBezTo>
                <a:cubicBezTo>
                  <a:pt x="64" y="68"/>
                  <a:pt x="64" y="68"/>
                  <a:pt x="64" y="68"/>
                </a:cubicBezTo>
                <a:cubicBezTo>
                  <a:pt x="64" y="68"/>
                  <a:pt x="64" y="68"/>
                  <a:pt x="64" y="68"/>
                </a:cubicBezTo>
                <a:cubicBezTo>
                  <a:pt x="64" y="68"/>
                  <a:pt x="64" y="68"/>
                  <a:pt x="64" y="68"/>
                </a:cubicBezTo>
                <a:cubicBezTo>
                  <a:pt x="64" y="68"/>
                  <a:pt x="64" y="68"/>
                  <a:pt x="64" y="68"/>
                </a:cubicBezTo>
                <a:cubicBezTo>
                  <a:pt x="64" y="68"/>
                  <a:pt x="64" y="68"/>
                  <a:pt x="64" y="68"/>
                </a:cubicBezTo>
                <a:cubicBezTo>
                  <a:pt x="64" y="68"/>
                  <a:pt x="64" y="68"/>
                  <a:pt x="64" y="68"/>
                </a:cubicBezTo>
                <a:cubicBezTo>
                  <a:pt x="64" y="67"/>
                  <a:pt x="64" y="67"/>
                  <a:pt x="64" y="67"/>
                </a:cubicBezTo>
                <a:cubicBezTo>
                  <a:pt x="64" y="67"/>
                  <a:pt x="64" y="67"/>
                  <a:pt x="64" y="67"/>
                </a:cubicBezTo>
                <a:cubicBezTo>
                  <a:pt x="64" y="67"/>
                  <a:pt x="64" y="67"/>
                  <a:pt x="64" y="67"/>
                </a:cubicBezTo>
                <a:cubicBezTo>
                  <a:pt x="64" y="67"/>
                  <a:pt x="64" y="67"/>
                  <a:pt x="64" y="67"/>
                </a:cubicBezTo>
                <a:cubicBezTo>
                  <a:pt x="64" y="67"/>
                  <a:pt x="64" y="67"/>
                  <a:pt x="64" y="67"/>
                </a:cubicBezTo>
                <a:cubicBezTo>
                  <a:pt x="64" y="67"/>
                  <a:pt x="64" y="67"/>
                  <a:pt x="64" y="67"/>
                </a:cubicBezTo>
                <a:cubicBezTo>
                  <a:pt x="64" y="67"/>
                  <a:pt x="64" y="67"/>
                  <a:pt x="64" y="67"/>
                </a:cubicBezTo>
                <a:cubicBezTo>
                  <a:pt x="64" y="67"/>
                  <a:pt x="64" y="67"/>
                  <a:pt x="64" y="67"/>
                </a:cubicBezTo>
                <a:cubicBezTo>
                  <a:pt x="64" y="66"/>
                  <a:pt x="64" y="66"/>
                  <a:pt x="64" y="66"/>
                </a:cubicBezTo>
                <a:cubicBezTo>
                  <a:pt x="64" y="66"/>
                  <a:pt x="64" y="66"/>
                  <a:pt x="64" y="66"/>
                </a:cubicBezTo>
                <a:cubicBezTo>
                  <a:pt x="64" y="66"/>
                  <a:pt x="64" y="66"/>
                  <a:pt x="64" y="66"/>
                </a:cubicBezTo>
                <a:cubicBezTo>
                  <a:pt x="64" y="66"/>
                  <a:pt x="64" y="66"/>
                  <a:pt x="64" y="66"/>
                </a:cubicBezTo>
                <a:cubicBezTo>
                  <a:pt x="64" y="66"/>
                  <a:pt x="64" y="66"/>
                  <a:pt x="64" y="66"/>
                </a:cubicBezTo>
                <a:cubicBezTo>
                  <a:pt x="64" y="66"/>
                  <a:pt x="64" y="66"/>
                  <a:pt x="64" y="66"/>
                </a:cubicBezTo>
                <a:cubicBezTo>
                  <a:pt x="64" y="66"/>
                  <a:pt x="64" y="66"/>
                  <a:pt x="64" y="66"/>
                </a:cubicBezTo>
                <a:cubicBezTo>
                  <a:pt x="64" y="66"/>
                  <a:pt x="64" y="66"/>
                  <a:pt x="64" y="66"/>
                </a:cubicBezTo>
                <a:cubicBezTo>
                  <a:pt x="64" y="65"/>
                  <a:pt x="64" y="65"/>
                  <a:pt x="64" y="65"/>
                </a:cubicBezTo>
                <a:cubicBezTo>
                  <a:pt x="64" y="65"/>
                  <a:pt x="64" y="65"/>
                  <a:pt x="64" y="65"/>
                </a:cubicBezTo>
                <a:cubicBezTo>
                  <a:pt x="64" y="65"/>
                  <a:pt x="64" y="65"/>
                  <a:pt x="64" y="65"/>
                </a:cubicBezTo>
                <a:cubicBezTo>
                  <a:pt x="64" y="65"/>
                  <a:pt x="64" y="65"/>
                  <a:pt x="64" y="65"/>
                </a:cubicBezTo>
                <a:cubicBezTo>
                  <a:pt x="64" y="65"/>
                  <a:pt x="64" y="65"/>
                  <a:pt x="64" y="65"/>
                </a:cubicBezTo>
                <a:cubicBezTo>
                  <a:pt x="64" y="65"/>
                  <a:pt x="64" y="65"/>
                  <a:pt x="64" y="65"/>
                </a:cubicBezTo>
                <a:cubicBezTo>
                  <a:pt x="64" y="65"/>
                  <a:pt x="64" y="65"/>
                  <a:pt x="64" y="65"/>
                </a:cubicBezTo>
                <a:cubicBezTo>
                  <a:pt x="64" y="65"/>
                  <a:pt x="64" y="65"/>
                  <a:pt x="64" y="65"/>
                </a:cubicBezTo>
                <a:cubicBezTo>
                  <a:pt x="64" y="64"/>
                  <a:pt x="64" y="64"/>
                  <a:pt x="64" y="64"/>
                </a:cubicBezTo>
                <a:cubicBezTo>
                  <a:pt x="64" y="64"/>
                  <a:pt x="64" y="64"/>
                  <a:pt x="64" y="64"/>
                </a:cubicBezTo>
                <a:cubicBezTo>
                  <a:pt x="64" y="64"/>
                  <a:pt x="64" y="64"/>
                  <a:pt x="64" y="64"/>
                </a:cubicBezTo>
                <a:cubicBezTo>
                  <a:pt x="64" y="64"/>
                  <a:pt x="64" y="64"/>
                  <a:pt x="64" y="64"/>
                </a:cubicBezTo>
                <a:cubicBezTo>
                  <a:pt x="64" y="64"/>
                  <a:pt x="64" y="64"/>
                  <a:pt x="64" y="64"/>
                </a:cubicBezTo>
                <a:cubicBezTo>
                  <a:pt x="64" y="64"/>
                  <a:pt x="64" y="64"/>
                  <a:pt x="64" y="64"/>
                </a:cubicBezTo>
                <a:cubicBezTo>
                  <a:pt x="64" y="64"/>
                  <a:pt x="64" y="64"/>
                  <a:pt x="64" y="64"/>
                </a:cubicBezTo>
                <a:cubicBezTo>
                  <a:pt x="64" y="64"/>
                  <a:pt x="64" y="64"/>
                  <a:pt x="64" y="64"/>
                </a:cubicBezTo>
                <a:cubicBezTo>
                  <a:pt x="64" y="63"/>
                  <a:pt x="64" y="63"/>
                  <a:pt x="64" y="63"/>
                </a:cubicBezTo>
                <a:cubicBezTo>
                  <a:pt x="64" y="63"/>
                  <a:pt x="64" y="63"/>
                  <a:pt x="64" y="63"/>
                </a:cubicBezTo>
                <a:cubicBezTo>
                  <a:pt x="64" y="63"/>
                  <a:pt x="64" y="63"/>
                  <a:pt x="64" y="63"/>
                </a:cubicBezTo>
                <a:close/>
                <a:moveTo>
                  <a:pt x="3" y="23"/>
                </a:moveTo>
                <a:cubicBezTo>
                  <a:pt x="7" y="23"/>
                  <a:pt x="10" y="23"/>
                  <a:pt x="14" y="23"/>
                </a:cubicBezTo>
                <a:cubicBezTo>
                  <a:pt x="14" y="26"/>
                  <a:pt x="14" y="28"/>
                  <a:pt x="14" y="31"/>
                </a:cubicBezTo>
                <a:cubicBezTo>
                  <a:pt x="10" y="31"/>
                  <a:pt x="7" y="31"/>
                  <a:pt x="3" y="31"/>
                </a:cubicBezTo>
                <a:cubicBezTo>
                  <a:pt x="3" y="28"/>
                  <a:pt x="3" y="26"/>
                  <a:pt x="3" y="23"/>
                </a:cubicBezTo>
                <a:close/>
                <a:moveTo>
                  <a:pt x="3" y="36"/>
                </a:moveTo>
                <a:cubicBezTo>
                  <a:pt x="7" y="36"/>
                  <a:pt x="10" y="36"/>
                  <a:pt x="14" y="36"/>
                </a:cubicBezTo>
                <a:cubicBezTo>
                  <a:pt x="14" y="39"/>
                  <a:pt x="14" y="42"/>
                  <a:pt x="14" y="44"/>
                </a:cubicBezTo>
                <a:cubicBezTo>
                  <a:pt x="10" y="44"/>
                  <a:pt x="7" y="44"/>
                  <a:pt x="3" y="44"/>
                </a:cubicBezTo>
                <a:cubicBezTo>
                  <a:pt x="3" y="42"/>
                  <a:pt x="3" y="39"/>
                  <a:pt x="3" y="36"/>
                </a:cubicBezTo>
                <a:close/>
                <a:moveTo>
                  <a:pt x="3" y="50"/>
                </a:moveTo>
                <a:cubicBezTo>
                  <a:pt x="7" y="50"/>
                  <a:pt x="10" y="50"/>
                  <a:pt x="14" y="50"/>
                </a:cubicBezTo>
                <a:cubicBezTo>
                  <a:pt x="14" y="52"/>
                  <a:pt x="14" y="55"/>
                  <a:pt x="14" y="58"/>
                </a:cubicBezTo>
                <a:cubicBezTo>
                  <a:pt x="10" y="58"/>
                  <a:pt x="7" y="58"/>
                  <a:pt x="3" y="58"/>
                </a:cubicBezTo>
                <a:cubicBezTo>
                  <a:pt x="3" y="55"/>
                  <a:pt x="3" y="52"/>
                  <a:pt x="3" y="50"/>
                </a:cubicBezTo>
                <a:close/>
                <a:moveTo>
                  <a:pt x="3" y="63"/>
                </a:moveTo>
                <a:cubicBezTo>
                  <a:pt x="7" y="63"/>
                  <a:pt x="10" y="63"/>
                  <a:pt x="14" y="63"/>
                </a:cubicBezTo>
                <a:cubicBezTo>
                  <a:pt x="14" y="66"/>
                  <a:pt x="14" y="68"/>
                  <a:pt x="14" y="71"/>
                </a:cubicBezTo>
                <a:cubicBezTo>
                  <a:pt x="10" y="71"/>
                  <a:pt x="7" y="71"/>
                  <a:pt x="3" y="71"/>
                </a:cubicBezTo>
                <a:cubicBezTo>
                  <a:pt x="3" y="68"/>
                  <a:pt x="3" y="66"/>
                  <a:pt x="3" y="6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4" name="Freeform 27"/>
          <p:cNvSpPr>
            <a:spLocks noEditPoints="1"/>
          </p:cNvSpPr>
          <p:nvPr/>
        </p:nvSpPr>
        <p:spPr bwMode="auto">
          <a:xfrm>
            <a:off x="3353498" y="2085416"/>
            <a:ext cx="488199" cy="496956"/>
          </a:xfrm>
          <a:custGeom>
            <a:avLst/>
            <a:gdLst>
              <a:gd name="T0" fmla="*/ 34 w 94"/>
              <a:gd name="T1" fmla="*/ 15 h 96"/>
              <a:gd name="T2" fmla="*/ 14 w 94"/>
              <a:gd name="T3" fmla="*/ 22 h 96"/>
              <a:gd name="T4" fmla="*/ 22 w 94"/>
              <a:gd name="T5" fmla="*/ 42 h 96"/>
              <a:gd name="T6" fmla="*/ 42 w 94"/>
              <a:gd name="T7" fmla="*/ 35 h 96"/>
              <a:gd name="T8" fmla="*/ 41 w 94"/>
              <a:gd name="T9" fmla="*/ 9 h 96"/>
              <a:gd name="T10" fmla="*/ 49 w 94"/>
              <a:gd name="T11" fmla="*/ 10 h 96"/>
              <a:gd name="T12" fmla="*/ 49 w 94"/>
              <a:gd name="T13" fmla="*/ 18 h 96"/>
              <a:gd name="T14" fmla="*/ 51 w 94"/>
              <a:gd name="T15" fmla="*/ 23 h 96"/>
              <a:gd name="T16" fmla="*/ 56 w 94"/>
              <a:gd name="T17" fmla="*/ 29 h 96"/>
              <a:gd name="T18" fmla="*/ 50 w 94"/>
              <a:gd name="T19" fmla="*/ 34 h 96"/>
              <a:gd name="T20" fmla="*/ 52 w 94"/>
              <a:gd name="T21" fmla="*/ 43 h 96"/>
              <a:gd name="T22" fmla="*/ 44 w 94"/>
              <a:gd name="T23" fmla="*/ 45 h 96"/>
              <a:gd name="T24" fmla="*/ 41 w 94"/>
              <a:gd name="T25" fmla="*/ 53 h 96"/>
              <a:gd name="T26" fmla="*/ 36 w 94"/>
              <a:gd name="T27" fmla="*/ 50 h 96"/>
              <a:gd name="T28" fmla="*/ 34 w 94"/>
              <a:gd name="T29" fmla="*/ 55 h 96"/>
              <a:gd name="T30" fmla="*/ 27 w 94"/>
              <a:gd name="T31" fmla="*/ 52 h 96"/>
              <a:gd name="T32" fmla="*/ 20 w 94"/>
              <a:gd name="T33" fmla="*/ 55 h 96"/>
              <a:gd name="T34" fmla="*/ 15 w 94"/>
              <a:gd name="T35" fmla="*/ 48 h 96"/>
              <a:gd name="T36" fmla="*/ 8 w 94"/>
              <a:gd name="T37" fmla="*/ 47 h 96"/>
              <a:gd name="T38" fmla="*/ 7 w 94"/>
              <a:gd name="T39" fmla="*/ 39 h 96"/>
              <a:gd name="T40" fmla="*/ 6 w 94"/>
              <a:gd name="T41" fmla="*/ 34 h 96"/>
              <a:gd name="T42" fmla="*/ 1 w 94"/>
              <a:gd name="T43" fmla="*/ 28 h 96"/>
              <a:gd name="T44" fmla="*/ 6 w 94"/>
              <a:gd name="T45" fmla="*/ 22 h 96"/>
              <a:gd name="T46" fmla="*/ 5 w 94"/>
              <a:gd name="T47" fmla="*/ 14 h 96"/>
              <a:gd name="T48" fmla="*/ 12 w 94"/>
              <a:gd name="T49" fmla="*/ 12 h 96"/>
              <a:gd name="T50" fmla="*/ 15 w 94"/>
              <a:gd name="T51" fmla="*/ 4 h 96"/>
              <a:gd name="T52" fmla="*/ 20 w 94"/>
              <a:gd name="T53" fmla="*/ 7 h 96"/>
              <a:gd name="T54" fmla="*/ 22 w 94"/>
              <a:gd name="T55" fmla="*/ 2 h 96"/>
              <a:gd name="T56" fmla="*/ 30 w 94"/>
              <a:gd name="T57" fmla="*/ 5 h 96"/>
              <a:gd name="T58" fmla="*/ 37 w 94"/>
              <a:gd name="T59" fmla="*/ 2 h 96"/>
              <a:gd name="T60" fmla="*/ 41 w 94"/>
              <a:gd name="T61" fmla="*/ 9 h 96"/>
              <a:gd name="T62" fmla="*/ 72 w 94"/>
              <a:gd name="T63" fmla="*/ 54 h 96"/>
              <a:gd name="T64" fmla="*/ 52 w 94"/>
              <a:gd name="T65" fmla="*/ 62 h 96"/>
              <a:gd name="T66" fmla="*/ 60 w 94"/>
              <a:gd name="T67" fmla="*/ 82 h 96"/>
              <a:gd name="T68" fmla="*/ 80 w 94"/>
              <a:gd name="T69" fmla="*/ 74 h 96"/>
              <a:gd name="T70" fmla="*/ 79 w 94"/>
              <a:gd name="T71" fmla="*/ 49 h 96"/>
              <a:gd name="T72" fmla="*/ 86 w 94"/>
              <a:gd name="T73" fmla="*/ 50 h 96"/>
              <a:gd name="T74" fmla="*/ 87 w 94"/>
              <a:gd name="T75" fmla="*/ 58 h 96"/>
              <a:gd name="T76" fmla="*/ 88 w 94"/>
              <a:gd name="T77" fmla="*/ 62 h 96"/>
              <a:gd name="T78" fmla="*/ 94 w 94"/>
              <a:gd name="T79" fmla="*/ 69 h 96"/>
              <a:gd name="T80" fmla="*/ 88 w 94"/>
              <a:gd name="T81" fmla="*/ 74 h 96"/>
              <a:gd name="T82" fmla="*/ 89 w 94"/>
              <a:gd name="T83" fmla="*/ 83 h 96"/>
              <a:gd name="T84" fmla="*/ 82 w 94"/>
              <a:gd name="T85" fmla="*/ 85 h 96"/>
              <a:gd name="T86" fmla="*/ 79 w 94"/>
              <a:gd name="T87" fmla="*/ 92 h 96"/>
              <a:gd name="T88" fmla="*/ 74 w 94"/>
              <a:gd name="T89" fmla="*/ 90 h 96"/>
              <a:gd name="T90" fmla="*/ 72 w 94"/>
              <a:gd name="T91" fmla="*/ 95 h 96"/>
              <a:gd name="T92" fmla="*/ 64 w 94"/>
              <a:gd name="T93" fmla="*/ 91 h 96"/>
              <a:gd name="T94" fmla="*/ 58 w 94"/>
              <a:gd name="T95" fmla="*/ 94 h 96"/>
              <a:gd name="T96" fmla="*/ 53 w 94"/>
              <a:gd name="T97" fmla="*/ 87 h 96"/>
              <a:gd name="T98" fmla="*/ 46 w 94"/>
              <a:gd name="T99" fmla="*/ 87 h 96"/>
              <a:gd name="T100" fmla="*/ 45 w 94"/>
              <a:gd name="T101" fmla="*/ 78 h 96"/>
              <a:gd name="T102" fmla="*/ 44 w 94"/>
              <a:gd name="T103" fmla="*/ 74 h 96"/>
              <a:gd name="T104" fmla="*/ 38 w 94"/>
              <a:gd name="T105" fmla="*/ 67 h 96"/>
              <a:gd name="T106" fmla="*/ 44 w 94"/>
              <a:gd name="T107" fmla="*/ 62 h 96"/>
              <a:gd name="T108" fmla="*/ 42 w 94"/>
              <a:gd name="T109" fmla="*/ 54 h 96"/>
              <a:gd name="T110" fmla="*/ 50 w 94"/>
              <a:gd name="T111" fmla="*/ 52 h 96"/>
              <a:gd name="T112" fmla="*/ 53 w 94"/>
              <a:gd name="T113" fmla="*/ 44 h 96"/>
              <a:gd name="T114" fmla="*/ 58 w 94"/>
              <a:gd name="T115" fmla="*/ 47 h 96"/>
              <a:gd name="T116" fmla="*/ 60 w 94"/>
              <a:gd name="T117" fmla="*/ 41 h 96"/>
              <a:gd name="T118" fmla="*/ 68 w 94"/>
              <a:gd name="T119" fmla="*/ 45 h 96"/>
              <a:gd name="T120" fmla="*/ 74 w 94"/>
              <a:gd name="T121" fmla="*/ 42 h 96"/>
              <a:gd name="T122" fmla="*/ 79 w 94"/>
              <a:gd name="T123" fmla="*/ 4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 h="96">
                <a:moveTo>
                  <a:pt x="42" y="23"/>
                </a:moveTo>
                <a:cubicBezTo>
                  <a:pt x="41" y="19"/>
                  <a:pt x="38" y="16"/>
                  <a:pt x="34" y="15"/>
                </a:cubicBezTo>
                <a:cubicBezTo>
                  <a:pt x="31" y="13"/>
                  <a:pt x="26" y="13"/>
                  <a:pt x="23" y="14"/>
                </a:cubicBezTo>
                <a:cubicBezTo>
                  <a:pt x="19" y="16"/>
                  <a:pt x="16" y="18"/>
                  <a:pt x="14" y="22"/>
                </a:cubicBezTo>
                <a:cubicBezTo>
                  <a:pt x="13" y="26"/>
                  <a:pt x="13" y="30"/>
                  <a:pt x="14" y="34"/>
                </a:cubicBezTo>
                <a:cubicBezTo>
                  <a:pt x="15" y="37"/>
                  <a:pt x="18" y="41"/>
                  <a:pt x="22" y="42"/>
                </a:cubicBezTo>
                <a:cubicBezTo>
                  <a:pt x="26" y="44"/>
                  <a:pt x="30" y="44"/>
                  <a:pt x="34" y="43"/>
                </a:cubicBezTo>
                <a:cubicBezTo>
                  <a:pt x="37" y="41"/>
                  <a:pt x="40" y="39"/>
                  <a:pt x="42" y="35"/>
                </a:cubicBezTo>
                <a:cubicBezTo>
                  <a:pt x="44" y="31"/>
                  <a:pt x="44" y="27"/>
                  <a:pt x="42" y="23"/>
                </a:cubicBezTo>
                <a:close/>
                <a:moveTo>
                  <a:pt x="41" y="9"/>
                </a:moveTo>
                <a:cubicBezTo>
                  <a:pt x="42" y="10"/>
                  <a:pt x="44" y="11"/>
                  <a:pt x="45" y="12"/>
                </a:cubicBezTo>
                <a:cubicBezTo>
                  <a:pt x="49" y="10"/>
                  <a:pt x="49" y="10"/>
                  <a:pt x="49" y="10"/>
                </a:cubicBezTo>
                <a:cubicBezTo>
                  <a:pt x="50" y="11"/>
                  <a:pt x="52" y="13"/>
                  <a:pt x="52" y="15"/>
                </a:cubicBezTo>
                <a:cubicBezTo>
                  <a:pt x="49" y="18"/>
                  <a:pt x="49" y="18"/>
                  <a:pt x="49" y="18"/>
                </a:cubicBezTo>
                <a:cubicBezTo>
                  <a:pt x="49" y="19"/>
                  <a:pt x="50" y="20"/>
                  <a:pt x="50" y="20"/>
                </a:cubicBezTo>
                <a:cubicBezTo>
                  <a:pt x="50" y="21"/>
                  <a:pt x="50" y="22"/>
                  <a:pt x="51" y="23"/>
                </a:cubicBezTo>
                <a:cubicBezTo>
                  <a:pt x="55" y="23"/>
                  <a:pt x="55" y="23"/>
                  <a:pt x="55" y="23"/>
                </a:cubicBezTo>
                <a:cubicBezTo>
                  <a:pt x="56" y="25"/>
                  <a:pt x="56" y="27"/>
                  <a:pt x="56" y="29"/>
                </a:cubicBezTo>
                <a:cubicBezTo>
                  <a:pt x="51" y="30"/>
                  <a:pt x="51" y="30"/>
                  <a:pt x="51" y="30"/>
                </a:cubicBezTo>
                <a:cubicBezTo>
                  <a:pt x="51" y="31"/>
                  <a:pt x="51" y="33"/>
                  <a:pt x="50" y="34"/>
                </a:cubicBezTo>
                <a:cubicBezTo>
                  <a:pt x="54" y="37"/>
                  <a:pt x="54" y="37"/>
                  <a:pt x="54" y="37"/>
                </a:cubicBezTo>
                <a:cubicBezTo>
                  <a:pt x="54" y="39"/>
                  <a:pt x="53" y="41"/>
                  <a:pt x="52" y="43"/>
                </a:cubicBezTo>
                <a:cubicBezTo>
                  <a:pt x="47" y="41"/>
                  <a:pt x="47" y="41"/>
                  <a:pt x="47" y="41"/>
                </a:cubicBezTo>
                <a:cubicBezTo>
                  <a:pt x="47" y="43"/>
                  <a:pt x="46" y="44"/>
                  <a:pt x="44" y="45"/>
                </a:cubicBezTo>
                <a:cubicBezTo>
                  <a:pt x="47" y="49"/>
                  <a:pt x="47" y="49"/>
                  <a:pt x="47" y="49"/>
                </a:cubicBezTo>
                <a:cubicBezTo>
                  <a:pt x="45" y="51"/>
                  <a:pt x="43" y="52"/>
                  <a:pt x="41" y="53"/>
                </a:cubicBezTo>
                <a:cubicBezTo>
                  <a:pt x="38" y="49"/>
                  <a:pt x="38" y="49"/>
                  <a:pt x="38" y="49"/>
                </a:cubicBezTo>
                <a:cubicBezTo>
                  <a:pt x="38" y="50"/>
                  <a:pt x="37" y="50"/>
                  <a:pt x="36" y="50"/>
                </a:cubicBezTo>
                <a:cubicBezTo>
                  <a:pt x="36" y="50"/>
                  <a:pt x="35" y="51"/>
                  <a:pt x="34" y="51"/>
                </a:cubicBezTo>
                <a:cubicBezTo>
                  <a:pt x="34" y="55"/>
                  <a:pt x="34" y="55"/>
                  <a:pt x="34" y="55"/>
                </a:cubicBezTo>
                <a:cubicBezTo>
                  <a:pt x="32" y="56"/>
                  <a:pt x="30" y="56"/>
                  <a:pt x="27" y="56"/>
                </a:cubicBezTo>
                <a:cubicBezTo>
                  <a:pt x="27" y="52"/>
                  <a:pt x="27" y="52"/>
                  <a:pt x="27" y="52"/>
                </a:cubicBezTo>
                <a:cubicBezTo>
                  <a:pt x="25" y="51"/>
                  <a:pt x="24" y="51"/>
                  <a:pt x="22" y="51"/>
                </a:cubicBezTo>
                <a:cubicBezTo>
                  <a:pt x="20" y="55"/>
                  <a:pt x="20" y="55"/>
                  <a:pt x="20" y="55"/>
                </a:cubicBezTo>
                <a:cubicBezTo>
                  <a:pt x="17" y="54"/>
                  <a:pt x="15" y="53"/>
                  <a:pt x="14" y="52"/>
                </a:cubicBezTo>
                <a:cubicBezTo>
                  <a:pt x="15" y="48"/>
                  <a:pt x="15" y="48"/>
                  <a:pt x="15" y="48"/>
                </a:cubicBezTo>
                <a:cubicBezTo>
                  <a:pt x="14" y="47"/>
                  <a:pt x="13" y="46"/>
                  <a:pt x="12" y="45"/>
                </a:cubicBezTo>
                <a:cubicBezTo>
                  <a:pt x="8" y="47"/>
                  <a:pt x="8" y="47"/>
                  <a:pt x="8" y="47"/>
                </a:cubicBezTo>
                <a:cubicBezTo>
                  <a:pt x="6" y="45"/>
                  <a:pt x="5" y="44"/>
                  <a:pt x="4" y="42"/>
                </a:cubicBezTo>
                <a:cubicBezTo>
                  <a:pt x="7" y="39"/>
                  <a:pt x="7" y="39"/>
                  <a:pt x="7" y="39"/>
                </a:cubicBezTo>
                <a:cubicBezTo>
                  <a:pt x="7" y="38"/>
                  <a:pt x="7" y="37"/>
                  <a:pt x="7" y="37"/>
                </a:cubicBezTo>
                <a:cubicBezTo>
                  <a:pt x="6" y="36"/>
                  <a:pt x="6" y="35"/>
                  <a:pt x="6" y="34"/>
                </a:cubicBezTo>
                <a:cubicBezTo>
                  <a:pt x="1" y="34"/>
                  <a:pt x="1" y="34"/>
                  <a:pt x="1" y="34"/>
                </a:cubicBezTo>
                <a:cubicBezTo>
                  <a:pt x="0" y="32"/>
                  <a:pt x="0" y="30"/>
                  <a:pt x="1" y="28"/>
                </a:cubicBezTo>
                <a:cubicBezTo>
                  <a:pt x="5" y="27"/>
                  <a:pt x="5" y="27"/>
                  <a:pt x="5" y="27"/>
                </a:cubicBezTo>
                <a:cubicBezTo>
                  <a:pt x="5" y="25"/>
                  <a:pt x="5" y="24"/>
                  <a:pt x="6" y="22"/>
                </a:cubicBezTo>
                <a:cubicBezTo>
                  <a:pt x="2" y="20"/>
                  <a:pt x="2" y="20"/>
                  <a:pt x="2" y="20"/>
                </a:cubicBezTo>
                <a:cubicBezTo>
                  <a:pt x="2" y="18"/>
                  <a:pt x="3" y="16"/>
                  <a:pt x="5" y="14"/>
                </a:cubicBezTo>
                <a:cubicBezTo>
                  <a:pt x="9" y="16"/>
                  <a:pt x="9" y="16"/>
                  <a:pt x="9" y="16"/>
                </a:cubicBezTo>
                <a:cubicBezTo>
                  <a:pt x="10" y="14"/>
                  <a:pt x="11" y="13"/>
                  <a:pt x="12" y="12"/>
                </a:cubicBezTo>
                <a:cubicBezTo>
                  <a:pt x="10" y="8"/>
                  <a:pt x="10" y="8"/>
                  <a:pt x="10" y="8"/>
                </a:cubicBezTo>
                <a:cubicBezTo>
                  <a:pt x="11" y="6"/>
                  <a:pt x="13" y="5"/>
                  <a:pt x="15" y="4"/>
                </a:cubicBezTo>
                <a:cubicBezTo>
                  <a:pt x="18" y="8"/>
                  <a:pt x="18" y="8"/>
                  <a:pt x="18" y="8"/>
                </a:cubicBezTo>
                <a:cubicBezTo>
                  <a:pt x="19" y="7"/>
                  <a:pt x="19" y="7"/>
                  <a:pt x="20" y="7"/>
                </a:cubicBezTo>
                <a:cubicBezTo>
                  <a:pt x="21" y="7"/>
                  <a:pt x="21" y="6"/>
                  <a:pt x="22" y="6"/>
                </a:cubicBezTo>
                <a:cubicBezTo>
                  <a:pt x="22" y="2"/>
                  <a:pt x="22" y="2"/>
                  <a:pt x="22" y="2"/>
                </a:cubicBezTo>
                <a:cubicBezTo>
                  <a:pt x="25" y="1"/>
                  <a:pt x="27" y="0"/>
                  <a:pt x="29" y="1"/>
                </a:cubicBezTo>
                <a:cubicBezTo>
                  <a:pt x="30" y="5"/>
                  <a:pt x="30" y="5"/>
                  <a:pt x="30" y="5"/>
                </a:cubicBezTo>
                <a:cubicBezTo>
                  <a:pt x="31" y="5"/>
                  <a:pt x="33" y="6"/>
                  <a:pt x="34" y="6"/>
                </a:cubicBezTo>
                <a:cubicBezTo>
                  <a:pt x="37" y="2"/>
                  <a:pt x="37" y="2"/>
                  <a:pt x="37" y="2"/>
                </a:cubicBezTo>
                <a:cubicBezTo>
                  <a:pt x="39" y="3"/>
                  <a:pt x="41" y="4"/>
                  <a:pt x="43" y="5"/>
                </a:cubicBezTo>
                <a:cubicBezTo>
                  <a:pt x="41" y="9"/>
                  <a:pt x="41" y="9"/>
                  <a:pt x="41" y="9"/>
                </a:cubicBezTo>
                <a:close/>
                <a:moveTo>
                  <a:pt x="80" y="63"/>
                </a:moveTo>
                <a:cubicBezTo>
                  <a:pt x="79" y="59"/>
                  <a:pt x="76" y="56"/>
                  <a:pt x="72" y="54"/>
                </a:cubicBezTo>
                <a:cubicBezTo>
                  <a:pt x="68" y="52"/>
                  <a:pt x="64" y="52"/>
                  <a:pt x="61" y="54"/>
                </a:cubicBezTo>
                <a:cubicBezTo>
                  <a:pt x="57" y="55"/>
                  <a:pt x="54" y="58"/>
                  <a:pt x="52" y="62"/>
                </a:cubicBezTo>
                <a:cubicBezTo>
                  <a:pt x="50" y="66"/>
                  <a:pt x="50" y="70"/>
                  <a:pt x="52" y="74"/>
                </a:cubicBezTo>
                <a:cubicBezTo>
                  <a:pt x="53" y="77"/>
                  <a:pt x="56" y="80"/>
                  <a:pt x="60" y="82"/>
                </a:cubicBezTo>
                <a:cubicBezTo>
                  <a:pt x="64" y="84"/>
                  <a:pt x="68" y="84"/>
                  <a:pt x="71" y="82"/>
                </a:cubicBezTo>
                <a:cubicBezTo>
                  <a:pt x="75" y="81"/>
                  <a:pt x="78" y="78"/>
                  <a:pt x="80" y="74"/>
                </a:cubicBezTo>
                <a:cubicBezTo>
                  <a:pt x="82" y="71"/>
                  <a:pt x="82" y="66"/>
                  <a:pt x="80" y="63"/>
                </a:cubicBezTo>
                <a:close/>
                <a:moveTo>
                  <a:pt x="79" y="49"/>
                </a:moveTo>
                <a:cubicBezTo>
                  <a:pt x="80" y="50"/>
                  <a:pt x="81" y="51"/>
                  <a:pt x="82" y="52"/>
                </a:cubicBezTo>
                <a:cubicBezTo>
                  <a:pt x="86" y="50"/>
                  <a:pt x="86" y="50"/>
                  <a:pt x="86" y="50"/>
                </a:cubicBezTo>
                <a:cubicBezTo>
                  <a:pt x="88" y="51"/>
                  <a:pt x="90" y="53"/>
                  <a:pt x="90" y="55"/>
                </a:cubicBezTo>
                <a:cubicBezTo>
                  <a:pt x="87" y="58"/>
                  <a:pt x="87" y="58"/>
                  <a:pt x="87" y="58"/>
                </a:cubicBezTo>
                <a:cubicBezTo>
                  <a:pt x="87" y="59"/>
                  <a:pt x="87" y="59"/>
                  <a:pt x="88" y="60"/>
                </a:cubicBezTo>
                <a:cubicBezTo>
                  <a:pt x="88" y="61"/>
                  <a:pt x="88" y="61"/>
                  <a:pt x="88" y="62"/>
                </a:cubicBezTo>
                <a:cubicBezTo>
                  <a:pt x="93" y="62"/>
                  <a:pt x="93" y="62"/>
                  <a:pt x="93" y="62"/>
                </a:cubicBezTo>
                <a:cubicBezTo>
                  <a:pt x="94" y="65"/>
                  <a:pt x="94" y="67"/>
                  <a:pt x="94" y="69"/>
                </a:cubicBezTo>
                <a:cubicBezTo>
                  <a:pt x="89" y="70"/>
                  <a:pt x="89" y="70"/>
                  <a:pt x="89" y="70"/>
                </a:cubicBezTo>
                <a:cubicBezTo>
                  <a:pt x="89" y="71"/>
                  <a:pt x="89" y="73"/>
                  <a:pt x="88" y="74"/>
                </a:cubicBezTo>
                <a:cubicBezTo>
                  <a:pt x="92" y="77"/>
                  <a:pt x="92" y="77"/>
                  <a:pt x="92" y="77"/>
                </a:cubicBezTo>
                <a:cubicBezTo>
                  <a:pt x="92" y="79"/>
                  <a:pt x="91" y="81"/>
                  <a:pt x="89" y="83"/>
                </a:cubicBezTo>
                <a:cubicBezTo>
                  <a:pt x="85" y="81"/>
                  <a:pt x="85" y="81"/>
                  <a:pt x="85" y="81"/>
                </a:cubicBezTo>
                <a:cubicBezTo>
                  <a:pt x="84" y="82"/>
                  <a:pt x="83" y="83"/>
                  <a:pt x="82" y="85"/>
                </a:cubicBezTo>
                <a:cubicBezTo>
                  <a:pt x="85" y="89"/>
                  <a:pt x="85" y="89"/>
                  <a:pt x="85" y="89"/>
                </a:cubicBezTo>
                <a:cubicBezTo>
                  <a:pt x="83" y="90"/>
                  <a:pt x="81" y="92"/>
                  <a:pt x="79" y="92"/>
                </a:cubicBezTo>
                <a:cubicBezTo>
                  <a:pt x="76" y="89"/>
                  <a:pt x="76" y="89"/>
                  <a:pt x="76" y="89"/>
                </a:cubicBezTo>
                <a:cubicBezTo>
                  <a:pt x="75" y="89"/>
                  <a:pt x="75" y="90"/>
                  <a:pt x="74" y="90"/>
                </a:cubicBezTo>
                <a:cubicBezTo>
                  <a:pt x="73" y="90"/>
                  <a:pt x="73" y="90"/>
                  <a:pt x="72" y="90"/>
                </a:cubicBezTo>
                <a:cubicBezTo>
                  <a:pt x="72" y="95"/>
                  <a:pt x="72" y="95"/>
                  <a:pt x="72" y="95"/>
                </a:cubicBezTo>
                <a:cubicBezTo>
                  <a:pt x="70" y="96"/>
                  <a:pt x="67" y="96"/>
                  <a:pt x="65" y="96"/>
                </a:cubicBezTo>
                <a:cubicBezTo>
                  <a:pt x="64" y="91"/>
                  <a:pt x="64" y="91"/>
                  <a:pt x="64" y="91"/>
                </a:cubicBezTo>
                <a:cubicBezTo>
                  <a:pt x="63" y="91"/>
                  <a:pt x="61" y="91"/>
                  <a:pt x="60" y="90"/>
                </a:cubicBezTo>
                <a:cubicBezTo>
                  <a:pt x="58" y="94"/>
                  <a:pt x="58" y="94"/>
                  <a:pt x="58" y="94"/>
                </a:cubicBezTo>
                <a:cubicBezTo>
                  <a:pt x="55" y="94"/>
                  <a:pt x="53" y="93"/>
                  <a:pt x="52" y="92"/>
                </a:cubicBezTo>
                <a:cubicBezTo>
                  <a:pt x="53" y="87"/>
                  <a:pt x="53" y="87"/>
                  <a:pt x="53" y="87"/>
                </a:cubicBezTo>
                <a:cubicBezTo>
                  <a:pt x="52" y="86"/>
                  <a:pt x="51" y="86"/>
                  <a:pt x="50" y="84"/>
                </a:cubicBezTo>
                <a:cubicBezTo>
                  <a:pt x="46" y="87"/>
                  <a:pt x="46" y="87"/>
                  <a:pt x="46" y="87"/>
                </a:cubicBezTo>
                <a:cubicBezTo>
                  <a:pt x="44" y="85"/>
                  <a:pt x="42" y="83"/>
                  <a:pt x="42" y="81"/>
                </a:cubicBezTo>
                <a:cubicBezTo>
                  <a:pt x="45" y="78"/>
                  <a:pt x="45" y="78"/>
                  <a:pt x="45" y="78"/>
                </a:cubicBezTo>
                <a:cubicBezTo>
                  <a:pt x="45" y="78"/>
                  <a:pt x="45" y="77"/>
                  <a:pt x="44" y="76"/>
                </a:cubicBezTo>
                <a:cubicBezTo>
                  <a:pt x="44" y="76"/>
                  <a:pt x="44" y="75"/>
                  <a:pt x="44" y="74"/>
                </a:cubicBezTo>
                <a:cubicBezTo>
                  <a:pt x="39" y="74"/>
                  <a:pt x="39" y="74"/>
                  <a:pt x="39" y="74"/>
                </a:cubicBezTo>
                <a:cubicBezTo>
                  <a:pt x="38" y="72"/>
                  <a:pt x="38" y="70"/>
                  <a:pt x="38" y="67"/>
                </a:cubicBezTo>
                <a:cubicBezTo>
                  <a:pt x="43" y="67"/>
                  <a:pt x="43" y="67"/>
                  <a:pt x="43" y="67"/>
                </a:cubicBezTo>
                <a:cubicBezTo>
                  <a:pt x="43" y="65"/>
                  <a:pt x="43" y="64"/>
                  <a:pt x="44" y="62"/>
                </a:cubicBezTo>
                <a:cubicBezTo>
                  <a:pt x="40" y="60"/>
                  <a:pt x="40" y="60"/>
                  <a:pt x="40" y="60"/>
                </a:cubicBezTo>
                <a:cubicBezTo>
                  <a:pt x="40" y="57"/>
                  <a:pt x="41" y="55"/>
                  <a:pt x="42" y="54"/>
                </a:cubicBezTo>
                <a:cubicBezTo>
                  <a:pt x="47" y="55"/>
                  <a:pt x="47" y="55"/>
                  <a:pt x="47" y="55"/>
                </a:cubicBezTo>
                <a:cubicBezTo>
                  <a:pt x="48" y="54"/>
                  <a:pt x="49" y="53"/>
                  <a:pt x="50" y="52"/>
                </a:cubicBezTo>
                <a:cubicBezTo>
                  <a:pt x="47" y="48"/>
                  <a:pt x="47" y="48"/>
                  <a:pt x="47" y="48"/>
                </a:cubicBezTo>
                <a:cubicBezTo>
                  <a:pt x="49" y="46"/>
                  <a:pt x="51" y="45"/>
                  <a:pt x="53" y="44"/>
                </a:cubicBezTo>
                <a:cubicBezTo>
                  <a:pt x="56" y="47"/>
                  <a:pt x="56" y="47"/>
                  <a:pt x="56" y="47"/>
                </a:cubicBezTo>
                <a:cubicBezTo>
                  <a:pt x="56" y="47"/>
                  <a:pt x="57" y="47"/>
                  <a:pt x="58" y="47"/>
                </a:cubicBezTo>
                <a:cubicBezTo>
                  <a:pt x="59" y="46"/>
                  <a:pt x="59" y="46"/>
                  <a:pt x="60" y="46"/>
                </a:cubicBezTo>
                <a:cubicBezTo>
                  <a:pt x="60" y="41"/>
                  <a:pt x="60" y="41"/>
                  <a:pt x="60" y="41"/>
                </a:cubicBezTo>
                <a:cubicBezTo>
                  <a:pt x="62" y="40"/>
                  <a:pt x="65" y="40"/>
                  <a:pt x="67" y="41"/>
                </a:cubicBezTo>
                <a:cubicBezTo>
                  <a:pt x="68" y="45"/>
                  <a:pt x="68" y="45"/>
                  <a:pt x="68" y="45"/>
                </a:cubicBezTo>
                <a:cubicBezTo>
                  <a:pt x="69" y="45"/>
                  <a:pt x="71" y="45"/>
                  <a:pt x="72" y="46"/>
                </a:cubicBezTo>
                <a:cubicBezTo>
                  <a:pt x="74" y="42"/>
                  <a:pt x="74" y="42"/>
                  <a:pt x="74" y="42"/>
                </a:cubicBezTo>
                <a:cubicBezTo>
                  <a:pt x="77" y="42"/>
                  <a:pt x="79" y="43"/>
                  <a:pt x="80" y="45"/>
                </a:cubicBezTo>
                <a:lnTo>
                  <a:pt x="79" y="4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5" name="Freeform 28"/>
          <p:cNvSpPr>
            <a:spLocks noEditPoints="1"/>
          </p:cNvSpPr>
          <p:nvPr/>
        </p:nvSpPr>
        <p:spPr bwMode="auto">
          <a:xfrm>
            <a:off x="4100025" y="3530308"/>
            <a:ext cx="444414" cy="477252"/>
          </a:xfrm>
          <a:custGeom>
            <a:avLst/>
            <a:gdLst>
              <a:gd name="T0" fmla="*/ 23 w 86"/>
              <a:gd name="T1" fmla="*/ 34 h 92"/>
              <a:gd name="T2" fmla="*/ 31 w 86"/>
              <a:gd name="T3" fmla="*/ 33 h 92"/>
              <a:gd name="T4" fmla="*/ 38 w 86"/>
              <a:gd name="T5" fmla="*/ 35 h 92"/>
              <a:gd name="T6" fmla="*/ 45 w 86"/>
              <a:gd name="T7" fmla="*/ 38 h 92"/>
              <a:gd name="T8" fmla="*/ 51 w 86"/>
              <a:gd name="T9" fmla="*/ 43 h 92"/>
              <a:gd name="T10" fmla="*/ 55 w 86"/>
              <a:gd name="T11" fmla="*/ 49 h 92"/>
              <a:gd name="T12" fmla="*/ 58 w 86"/>
              <a:gd name="T13" fmla="*/ 56 h 92"/>
              <a:gd name="T14" fmla="*/ 59 w 86"/>
              <a:gd name="T15" fmla="*/ 64 h 92"/>
              <a:gd name="T16" fmla="*/ 57 w 86"/>
              <a:gd name="T17" fmla="*/ 71 h 92"/>
              <a:gd name="T18" fmla="*/ 54 w 86"/>
              <a:gd name="T19" fmla="*/ 78 h 92"/>
              <a:gd name="T20" fmla="*/ 49 w 86"/>
              <a:gd name="T21" fmla="*/ 84 h 92"/>
              <a:gd name="T22" fmla="*/ 43 w 86"/>
              <a:gd name="T23" fmla="*/ 89 h 92"/>
              <a:gd name="T24" fmla="*/ 36 w 86"/>
              <a:gd name="T25" fmla="*/ 91 h 92"/>
              <a:gd name="T26" fmla="*/ 28 w 86"/>
              <a:gd name="T27" fmla="*/ 92 h 92"/>
              <a:gd name="T28" fmla="*/ 21 w 86"/>
              <a:gd name="T29" fmla="*/ 91 h 92"/>
              <a:gd name="T30" fmla="*/ 14 w 86"/>
              <a:gd name="T31" fmla="*/ 87 h 92"/>
              <a:gd name="T32" fmla="*/ 8 w 86"/>
              <a:gd name="T33" fmla="*/ 82 h 92"/>
              <a:gd name="T34" fmla="*/ 3 w 86"/>
              <a:gd name="T35" fmla="*/ 76 h 92"/>
              <a:gd name="T36" fmla="*/ 1 w 86"/>
              <a:gd name="T37" fmla="*/ 69 h 92"/>
              <a:gd name="T38" fmla="*/ 0 w 86"/>
              <a:gd name="T39" fmla="*/ 61 h 92"/>
              <a:gd name="T40" fmla="*/ 1 w 86"/>
              <a:gd name="T41" fmla="*/ 54 h 92"/>
              <a:gd name="T42" fmla="*/ 5 w 86"/>
              <a:gd name="T43" fmla="*/ 47 h 92"/>
              <a:gd name="T44" fmla="*/ 10 w 86"/>
              <a:gd name="T45" fmla="*/ 41 h 92"/>
              <a:gd name="T46" fmla="*/ 16 w 86"/>
              <a:gd name="T47" fmla="*/ 37 h 92"/>
              <a:gd name="T48" fmla="*/ 49 w 86"/>
              <a:gd name="T49" fmla="*/ 4 h 92"/>
              <a:gd name="T50" fmla="*/ 45 w 86"/>
              <a:gd name="T51" fmla="*/ 9 h 92"/>
              <a:gd name="T52" fmla="*/ 42 w 86"/>
              <a:gd name="T53" fmla="*/ 14 h 92"/>
              <a:gd name="T54" fmla="*/ 40 w 86"/>
              <a:gd name="T55" fmla="*/ 19 h 92"/>
              <a:gd name="T56" fmla="*/ 40 w 86"/>
              <a:gd name="T57" fmla="*/ 25 h 92"/>
              <a:gd name="T58" fmla="*/ 41 w 86"/>
              <a:gd name="T59" fmla="*/ 31 h 92"/>
              <a:gd name="T60" fmla="*/ 44 w 86"/>
              <a:gd name="T61" fmla="*/ 37 h 92"/>
              <a:gd name="T62" fmla="*/ 48 w 86"/>
              <a:gd name="T63" fmla="*/ 41 h 92"/>
              <a:gd name="T64" fmla="*/ 53 w 86"/>
              <a:gd name="T65" fmla="*/ 44 h 92"/>
              <a:gd name="T66" fmla="*/ 59 w 86"/>
              <a:gd name="T67" fmla="*/ 46 h 92"/>
              <a:gd name="T68" fmla="*/ 65 w 86"/>
              <a:gd name="T69" fmla="*/ 47 h 92"/>
              <a:gd name="T70" fmla="*/ 70 w 86"/>
              <a:gd name="T71" fmla="*/ 45 h 92"/>
              <a:gd name="T72" fmla="*/ 76 w 86"/>
              <a:gd name="T73" fmla="*/ 42 h 92"/>
              <a:gd name="T74" fmla="*/ 80 w 86"/>
              <a:gd name="T75" fmla="*/ 38 h 92"/>
              <a:gd name="T76" fmla="*/ 84 w 86"/>
              <a:gd name="T77" fmla="*/ 33 h 92"/>
              <a:gd name="T78" fmla="*/ 85 w 86"/>
              <a:gd name="T79" fmla="*/ 28 h 92"/>
              <a:gd name="T80" fmla="*/ 86 w 86"/>
              <a:gd name="T81" fmla="*/ 22 h 92"/>
              <a:gd name="T82" fmla="*/ 84 w 86"/>
              <a:gd name="T83" fmla="*/ 16 h 92"/>
              <a:gd name="T84" fmla="*/ 82 w 86"/>
              <a:gd name="T85" fmla="*/ 10 h 92"/>
              <a:gd name="T86" fmla="*/ 78 w 86"/>
              <a:gd name="T87" fmla="*/ 6 h 92"/>
              <a:gd name="T88" fmla="*/ 73 w 86"/>
              <a:gd name="T89" fmla="*/ 3 h 92"/>
              <a:gd name="T90" fmla="*/ 67 w 86"/>
              <a:gd name="T91" fmla="*/ 1 h 92"/>
              <a:gd name="T92" fmla="*/ 61 w 86"/>
              <a:gd name="T93" fmla="*/ 0 h 92"/>
              <a:gd name="T94" fmla="*/ 55 w 86"/>
              <a:gd name="T95" fmla="*/ 2 h 92"/>
              <a:gd name="T96" fmla="*/ 64 w 86"/>
              <a:gd name="T97" fmla="*/ 17 h 92"/>
              <a:gd name="T98" fmla="*/ 61 w 86"/>
              <a:gd name="T99" fmla="*/ 30 h 92"/>
              <a:gd name="T100" fmla="*/ 64 w 86"/>
              <a:gd name="T101" fmla="*/ 19 h 92"/>
              <a:gd name="T102" fmla="*/ 61 w 86"/>
              <a:gd name="T103" fmla="*/ 28 h 92"/>
              <a:gd name="T104" fmla="*/ 64 w 86"/>
              <a:gd name="T105" fmla="*/ 19 h 92"/>
              <a:gd name="T106" fmla="*/ 51 w 86"/>
              <a:gd name="T107" fmla="*/ 31 h 92"/>
              <a:gd name="T108" fmla="*/ 75 w 86"/>
              <a:gd name="T109" fmla="*/ 16 h 92"/>
              <a:gd name="T110" fmla="*/ 23 w 86"/>
              <a:gd name="T111" fmla="*/ 66 h 92"/>
              <a:gd name="T112" fmla="*/ 36 w 86"/>
              <a:gd name="T113" fmla="*/ 59 h 92"/>
              <a:gd name="T114" fmla="*/ 27 w 86"/>
              <a:gd name="T115" fmla="*/ 58 h 92"/>
              <a:gd name="T116" fmla="*/ 32 w 86"/>
              <a:gd name="T117" fmla="*/ 67 h 92"/>
              <a:gd name="T118" fmla="*/ 34 w 86"/>
              <a:gd name="T119" fmla="*/ 45 h 92"/>
              <a:gd name="T120" fmla="*/ 25 w 86"/>
              <a:gd name="T121" fmla="*/ 80 h 92"/>
              <a:gd name="T122" fmla="*/ 34 w 86"/>
              <a:gd name="T123" fmla="*/ 4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92">
                <a:moveTo>
                  <a:pt x="18" y="40"/>
                </a:moveTo>
                <a:cubicBezTo>
                  <a:pt x="19" y="39"/>
                  <a:pt x="20" y="39"/>
                  <a:pt x="21" y="38"/>
                </a:cubicBezTo>
                <a:cubicBezTo>
                  <a:pt x="21" y="35"/>
                  <a:pt x="21" y="35"/>
                  <a:pt x="21" y="35"/>
                </a:cubicBezTo>
                <a:cubicBezTo>
                  <a:pt x="23" y="34"/>
                  <a:pt x="23" y="34"/>
                  <a:pt x="23" y="34"/>
                </a:cubicBezTo>
                <a:cubicBezTo>
                  <a:pt x="25" y="37"/>
                  <a:pt x="25" y="37"/>
                  <a:pt x="25" y="37"/>
                </a:cubicBezTo>
                <a:cubicBezTo>
                  <a:pt x="26" y="37"/>
                  <a:pt x="27" y="37"/>
                  <a:pt x="28" y="37"/>
                </a:cubicBezTo>
                <a:cubicBezTo>
                  <a:pt x="28" y="33"/>
                  <a:pt x="28" y="33"/>
                  <a:pt x="28" y="33"/>
                </a:cubicBezTo>
                <a:cubicBezTo>
                  <a:pt x="31" y="33"/>
                  <a:pt x="31" y="33"/>
                  <a:pt x="31" y="33"/>
                </a:cubicBezTo>
                <a:cubicBezTo>
                  <a:pt x="31" y="37"/>
                  <a:pt x="31" y="37"/>
                  <a:pt x="31" y="37"/>
                </a:cubicBezTo>
                <a:cubicBezTo>
                  <a:pt x="32" y="37"/>
                  <a:pt x="33" y="37"/>
                  <a:pt x="34" y="37"/>
                </a:cubicBezTo>
                <a:cubicBezTo>
                  <a:pt x="36" y="34"/>
                  <a:pt x="36" y="34"/>
                  <a:pt x="36" y="34"/>
                </a:cubicBezTo>
                <a:cubicBezTo>
                  <a:pt x="38" y="35"/>
                  <a:pt x="38" y="35"/>
                  <a:pt x="38" y="35"/>
                </a:cubicBezTo>
                <a:cubicBezTo>
                  <a:pt x="38" y="38"/>
                  <a:pt x="38" y="38"/>
                  <a:pt x="38" y="38"/>
                </a:cubicBezTo>
                <a:cubicBezTo>
                  <a:pt x="39" y="39"/>
                  <a:pt x="40" y="39"/>
                  <a:pt x="41" y="40"/>
                </a:cubicBezTo>
                <a:cubicBezTo>
                  <a:pt x="43" y="37"/>
                  <a:pt x="43" y="37"/>
                  <a:pt x="43" y="37"/>
                </a:cubicBezTo>
                <a:cubicBezTo>
                  <a:pt x="45" y="38"/>
                  <a:pt x="45" y="38"/>
                  <a:pt x="45" y="38"/>
                </a:cubicBezTo>
                <a:cubicBezTo>
                  <a:pt x="44" y="41"/>
                  <a:pt x="44" y="41"/>
                  <a:pt x="44" y="41"/>
                </a:cubicBezTo>
                <a:cubicBezTo>
                  <a:pt x="45" y="42"/>
                  <a:pt x="45" y="43"/>
                  <a:pt x="46" y="43"/>
                </a:cubicBezTo>
                <a:cubicBezTo>
                  <a:pt x="49" y="41"/>
                  <a:pt x="49" y="41"/>
                  <a:pt x="49" y="41"/>
                </a:cubicBezTo>
                <a:cubicBezTo>
                  <a:pt x="51" y="43"/>
                  <a:pt x="51" y="43"/>
                  <a:pt x="51" y="43"/>
                </a:cubicBezTo>
                <a:cubicBezTo>
                  <a:pt x="49" y="46"/>
                  <a:pt x="49" y="46"/>
                  <a:pt x="49" y="46"/>
                </a:cubicBezTo>
                <a:cubicBezTo>
                  <a:pt x="49" y="47"/>
                  <a:pt x="50" y="47"/>
                  <a:pt x="51" y="48"/>
                </a:cubicBezTo>
                <a:cubicBezTo>
                  <a:pt x="54" y="47"/>
                  <a:pt x="54" y="47"/>
                  <a:pt x="54" y="47"/>
                </a:cubicBezTo>
                <a:cubicBezTo>
                  <a:pt x="55" y="49"/>
                  <a:pt x="55" y="49"/>
                  <a:pt x="55" y="49"/>
                </a:cubicBezTo>
                <a:cubicBezTo>
                  <a:pt x="52" y="51"/>
                  <a:pt x="52" y="51"/>
                  <a:pt x="52" y="51"/>
                </a:cubicBezTo>
                <a:cubicBezTo>
                  <a:pt x="53" y="52"/>
                  <a:pt x="53" y="53"/>
                  <a:pt x="54" y="54"/>
                </a:cubicBezTo>
                <a:cubicBezTo>
                  <a:pt x="57" y="54"/>
                  <a:pt x="57" y="54"/>
                  <a:pt x="57" y="54"/>
                </a:cubicBezTo>
                <a:cubicBezTo>
                  <a:pt x="58" y="56"/>
                  <a:pt x="58" y="56"/>
                  <a:pt x="58" y="56"/>
                </a:cubicBezTo>
                <a:cubicBezTo>
                  <a:pt x="55" y="58"/>
                  <a:pt x="55" y="58"/>
                  <a:pt x="55" y="58"/>
                </a:cubicBezTo>
                <a:cubicBezTo>
                  <a:pt x="55" y="59"/>
                  <a:pt x="55" y="60"/>
                  <a:pt x="55" y="61"/>
                </a:cubicBezTo>
                <a:cubicBezTo>
                  <a:pt x="59" y="61"/>
                  <a:pt x="59" y="61"/>
                  <a:pt x="59" y="61"/>
                </a:cubicBezTo>
                <a:cubicBezTo>
                  <a:pt x="59" y="64"/>
                  <a:pt x="59" y="64"/>
                  <a:pt x="59" y="64"/>
                </a:cubicBezTo>
                <a:cubicBezTo>
                  <a:pt x="55" y="64"/>
                  <a:pt x="55" y="64"/>
                  <a:pt x="55" y="64"/>
                </a:cubicBezTo>
                <a:cubicBezTo>
                  <a:pt x="55" y="65"/>
                  <a:pt x="55" y="66"/>
                  <a:pt x="55" y="67"/>
                </a:cubicBezTo>
                <a:cubicBezTo>
                  <a:pt x="58" y="69"/>
                  <a:pt x="58" y="69"/>
                  <a:pt x="58" y="69"/>
                </a:cubicBezTo>
                <a:cubicBezTo>
                  <a:pt x="57" y="71"/>
                  <a:pt x="57" y="71"/>
                  <a:pt x="57" y="71"/>
                </a:cubicBezTo>
                <a:cubicBezTo>
                  <a:pt x="54" y="71"/>
                  <a:pt x="54" y="71"/>
                  <a:pt x="54" y="71"/>
                </a:cubicBezTo>
                <a:cubicBezTo>
                  <a:pt x="53" y="72"/>
                  <a:pt x="53" y="73"/>
                  <a:pt x="52" y="74"/>
                </a:cubicBezTo>
                <a:cubicBezTo>
                  <a:pt x="55" y="76"/>
                  <a:pt x="55" y="76"/>
                  <a:pt x="55" y="76"/>
                </a:cubicBezTo>
                <a:cubicBezTo>
                  <a:pt x="54" y="78"/>
                  <a:pt x="54" y="78"/>
                  <a:pt x="54" y="78"/>
                </a:cubicBezTo>
                <a:cubicBezTo>
                  <a:pt x="51" y="77"/>
                  <a:pt x="51" y="77"/>
                  <a:pt x="51" y="77"/>
                </a:cubicBezTo>
                <a:cubicBezTo>
                  <a:pt x="50" y="78"/>
                  <a:pt x="49" y="79"/>
                  <a:pt x="49" y="79"/>
                </a:cubicBezTo>
                <a:cubicBezTo>
                  <a:pt x="51" y="82"/>
                  <a:pt x="51" y="82"/>
                  <a:pt x="51" y="82"/>
                </a:cubicBezTo>
                <a:cubicBezTo>
                  <a:pt x="49" y="84"/>
                  <a:pt x="49" y="84"/>
                  <a:pt x="49" y="84"/>
                </a:cubicBezTo>
                <a:cubicBezTo>
                  <a:pt x="46" y="82"/>
                  <a:pt x="46" y="82"/>
                  <a:pt x="46" y="82"/>
                </a:cubicBezTo>
                <a:cubicBezTo>
                  <a:pt x="45" y="83"/>
                  <a:pt x="45" y="83"/>
                  <a:pt x="44" y="84"/>
                </a:cubicBezTo>
                <a:cubicBezTo>
                  <a:pt x="45" y="87"/>
                  <a:pt x="45" y="87"/>
                  <a:pt x="45" y="87"/>
                </a:cubicBezTo>
                <a:cubicBezTo>
                  <a:pt x="43" y="89"/>
                  <a:pt x="43" y="89"/>
                  <a:pt x="43" y="89"/>
                </a:cubicBezTo>
                <a:cubicBezTo>
                  <a:pt x="41" y="86"/>
                  <a:pt x="41" y="86"/>
                  <a:pt x="41" y="86"/>
                </a:cubicBezTo>
                <a:cubicBezTo>
                  <a:pt x="40" y="86"/>
                  <a:pt x="39" y="87"/>
                  <a:pt x="38" y="87"/>
                </a:cubicBezTo>
                <a:cubicBezTo>
                  <a:pt x="38" y="91"/>
                  <a:pt x="38" y="91"/>
                  <a:pt x="38" y="91"/>
                </a:cubicBezTo>
                <a:cubicBezTo>
                  <a:pt x="36" y="91"/>
                  <a:pt x="36" y="91"/>
                  <a:pt x="36" y="91"/>
                </a:cubicBezTo>
                <a:cubicBezTo>
                  <a:pt x="34" y="88"/>
                  <a:pt x="34" y="88"/>
                  <a:pt x="34" y="88"/>
                </a:cubicBezTo>
                <a:cubicBezTo>
                  <a:pt x="33" y="88"/>
                  <a:pt x="32" y="88"/>
                  <a:pt x="31" y="88"/>
                </a:cubicBezTo>
                <a:cubicBezTo>
                  <a:pt x="31" y="92"/>
                  <a:pt x="31" y="92"/>
                  <a:pt x="31" y="92"/>
                </a:cubicBezTo>
                <a:cubicBezTo>
                  <a:pt x="28" y="92"/>
                  <a:pt x="28" y="92"/>
                  <a:pt x="28" y="92"/>
                </a:cubicBezTo>
                <a:cubicBezTo>
                  <a:pt x="28" y="88"/>
                  <a:pt x="28" y="88"/>
                  <a:pt x="28" y="88"/>
                </a:cubicBezTo>
                <a:cubicBezTo>
                  <a:pt x="27" y="88"/>
                  <a:pt x="26" y="88"/>
                  <a:pt x="25" y="88"/>
                </a:cubicBezTo>
                <a:cubicBezTo>
                  <a:pt x="23" y="91"/>
                  <a:pt x="23" y="91"/>
                  <a:pt x="23" y="91"/>
                </a:cubicBezTo>
                <a:cubicBezTo>
                  <a:pt x="21" y="91"/>
                  <a:pt x="21" y="91"/>
                  <a:pt x="21" y="91"/>
                </a:cubicBezTo>
                <a:cubicBezTo>
                  <a:pt x="21" y="87"/>
                  <a:pt x="21" y="87"/>
                  <a:pt x="21" y="87"/>
                </a:cubicBezTo>
                <a:cubicBezTo>
                  <a:pt x="20" y="87"/>
                  <a:pt x="19" y="86"/>
                  <a:pt x="18" y="86"/>
                </a:cubicBezTo>
                <a:cubicBezTo>
                  <a:pt x="16" y="89"/>
                  <a:pt x="16" y="89"/>
                  <a:pt x="16" y="89"/>
                </a:cubicBezTo>
                <a:cubicBezTo>
                  <a:pt x="14" y="87"/>
                  <a:pt x="14" y="87"/>
                  <a:pt x="14" y="87"/>
                </a:cubicBezTo>
                <a:cubicBezTo>
                  <a:pt x="15" y="84"/>
                  <a:pt x="15" y="84"/>
                  <a:pt x="15" y="84"/>
                </a:cubicBezTo>
                <a:cubicBezTo>
                  <a:pt x="14" y="83"/>
                  <a:pt x="13" y="83"/>
                  <a:pt x="13" y="82"/>
                </a:cubicBezTo>
                <a:cubicBezTo>
                  <a:pt x="10" y="84"/>
                  <a:pt x="10" y="84"/>
                  <a:pt x="10" y="84"/>
                </a:cubicBezTo>
                <a:cubicBezTo>
                  <a:pt x="8" y="82"/>
                  <a:pt x="8" y="82"/>
                  <a:pt x="8" y="82"/>
                </a:cubicBezTo>
                <a:cubicBezTo>
                  <a:pt x="10" y="79"/>
                  <a:pt x="10" y="79"/>
                  <a:pt x="10" y="79"/>
                </a:cubicBezTo>
                <a:cubicBezTo>
                  <a:pt x="9" y="79"/>
                  <a:pt x="9" y="78"/>
                  <a:pt x="8" y="77"/>
                </a:cubicBezTo>
                <a:cubicBezTo>
                  <a:pt x="5" y="78"/>
                  <a:pt x="5" y="78"/>
                  <a:pt x="5" y="78"/>
                </a:cubicBezTo>
                <a:cubicBezTo>
                  <a:pt x="3" y="76"/>
                  <a:pt x="3" y="76"/>
                  <a:pt x="3" y="76"/>
                </a:cubicBezTo>
                <a:cubicBezTo>
                  <a:pt x="6" y="74"/>
                  <a:pt x="6" y="74"/>
                  <a:pt x="6" y="74"/>
                </a:cubicBezTo>
                <a:cubicBezTo>
                  <a:pt x="6" y="73"/>
                  <a:pt x="5" y="72"/>
                  <a:pt x="5" y="71"/>
                </a:cubicBezTo>
                <a:cubicBezTo>
                  <a:pt x="1" y="71"/>
                  <a:pt x="1" y="71"/>
                  <a:pt x="1" y="71"/>
                </a:cubicBezTo>
                <a:cubicBezTo>
                  <a:pt x="1" y="69"/>
                  <a:pt x="1" y="69"/>
                  <a:pt x="1" y="69"/>
                </a:cubicBezTo>
                <a:cubicBezTo>
                  <a:pt x="4" y="67"/>
                  <a:pt x="4" y="67"/>
                  <a:pt x="4" y="67"/>
                </a:cubicBezTo>
                <a:cubicBezTo>
                  <a:pt x="4" y="66"/>
                  <a:pt x="4" y="65"/>
                  <a:pt x="4" y="64"/>
                </a:cubicBezTo>
                <a:cubicBezTo>
                  <a:pt x="0" y="64"/>
                  <a:pt x="0" y="64"/>
                  <a:pt x="0" y="64"/>
                </a:cubicBezTo>
                <a:cubicBezTo>
                  <a:pt x="0" y="61"/>
                  <a:pt x="0" y="61"/>
                  <a:pt x="0" y="61"/>
                </a:cubicBezTo>
                <a:cubicBezTo>
                  <a:pt x="4" y="61"/>
                  <a:pt x="4" y="61"/>
                  <a:pt x="4" y="61"/>
                </a:cubicBezTo>
                <a:cubicBezTo>
                  <a:pt x="4" y="60"/>
                  <a:pt x="4" y="59"/>
                  <a:pt x="4" y="58"/>
                </a:cubicBezTo>
                <a:cubicBezTo>
                  <a:pt x="1" y="56"/>
                  <a:pt x="1" y="56"/>
                  <a:pt x="1" y="56"/>
                </a:cubicBezTo>
                <a:cubicBezTo>
                  <a:pt x="1" y="54"/>
                  <a:pt x="1" y="54"/>
                  <a:pt x="1" y="54"/>
                </a:cubicBezTo>
                <a:cubicBezTo>
                  <a:pt x="5" y="54"/>
                  <a:pt x="5" y="54"/>
                  <a:pt x="5" y="54"/>
                </a:cubicBezTo>
                <a:cubicBezTo>
                  <a:pt x="5" y="53"/>
                  <a:pt x="6" y="52"/>
                  <a:pt x="6" y="51"/>
                </a:cubicBezTo>
                <a:cubicBezTo>
                  <a:pt x="3" y="49"/>
                  <a:pt x="3" y="49"/>
                  <a:pt x="3" y="49"/>
                </a:cubicBezTo>
                <a:cubicBezTo>
                  <a:pt x="5" y="47"/>
                  <a:pt x="5" y="47"/>
                  <a:pt x="5" y="47"/>
                </a:cubicBezTo>
                <a:cubicBezTo>
                  <a:pt x="8" y="48"/>
                  <a:pt x="8" y="48"/>
                  <a:pt x="8" y="48"/>
                </a:cubicBezTo>
                <a:cubicBezTo>
                  <a:pt x="9" y="47"/>
                  <a:pt x="9" y="47"/>
                  <a:pt x="10" y="46"/>
                </a:cubicBezTo>
                <a:cubicBezTo>
                  <a:pt x="8" y="43"/>
                  <a:pt x="8" y="43"/>
                  <a:pt x="8" y="43"/>
                </a:cubicBezTo>
                <a:cubicBezTo>
                  <a:pt x="10" y="41"/>
                  <a:pt x="10" y="41"/>
                  <a:pt x="10" y="41"/>
                </a:cubicBezTo>
                <a:cubicBezTo>
                  <a:pt x="13" y="43"/>
                  <a:pt x="13" y="43"/>
                  <a:pt x="13" y="43"/>
                </a:cubicBezTo>
                <a:cubicBezTo>
                  <a:pt x="13" y="43"/>
                  <a:pt x="14" y="42"/>
                  <a:pt x="15" y="41"/>
                </a:cubicBezTo>
                <a:cubicBezTo>
                  <a:pt x="14" y="38"/>
                  <a:pt x="14" y="38"/>
                  <a:pt x="14" y="38"/>
                </a:cubicBezTo>
                <a:cubicBezTo>
                  <a:pt x="16" y="37"/>
                  <a:pt x="16" y="37"/>
                  <a:pt x="16" y="37"/>
                </a:cubicBezTo>
                <a:cubicBezTo>
                  <a:pt x="18" y="40"/>
                  <a:pt x="18" y="40"/>
                  <a:pt x="18" y="40"/>
                </a:cubicBezTo>
                <a:close/>
                <a:moveTo>
                  <a:pt x="53" y="6"/>
                </a:moveTo>
                <a:cubicBezTo>
                  <a:pt x="51" y="3"/>
                  <a:pt x="51" y="3"/>
                  <a:pt x="51" y="3"/>
                </a:cubicBezTo>
                <a:cubicBezTo>
                  <a:pt x="49" y="4"/>
                  <a:pt x="49" y="4"/>
                  <a:pt x="49" y="4"/>
                </a:cubicBezTo>
                <a:cubicBezTo>
                  <a:pt x="51" y="7"/>
                  <a:pt x="51" y="7"/>
                  <a:pt x="51" y="7"/>
                </a:cubicBezTo>
                <a:cubicBezTo>
                  <a:pt x="50" y="8"/>
                  <a:pt x="49" y="8"/>
                  <a:pt x="49" y="9"/>
                </a:cubicBezTo>
                <a:cubicBezTo>
                  <a:pt x="46" y="7"/>
                  <a:pt x="46" y="7"/>
                  <a:pt x="46" y="7"/>
                </a:cubicBezTo>
                <a:cubicBezTo>
                  <a:pt x="45" y="9"/>
                  <a:pt x="45" y="9"/>
                  <a:pt x="45" y="9"/>
                </a:cubicBezTo>
                <a:cubicBezTo>
                  <a:pt x="47" y="11"/>
                  <a:pt x="47" y="11"/>
                  <a:pt x="47" y="11"/>
                </a:cubicBezTo>
                <a:cubicBezTo>
                  <a:pt x="46" y="11"/>
                  <a:pt x="46" y="12"/>
                  <a:pt x="45" y="13"/>
                </a:cubicBezTo>
                <a:cubicBezTo>
                  <a:pt x="43" y="12"/>
                  <a:pt x="43" y="12"/>
                  <a:pt x="43" y="12"/>
                </a:cubicBezTo>
                <a:cubicBezTo>
                  <a:pt x="42" y="14"/>
                  <a:pt x="42" y="14"/>
                  <a:pt x="42" y="14"/>
                </a:cubicBezTo>
                <a:cubicBezTo>
                  <a:pt x="44" y="15"/>
                  <a:pt x="44" y="15"/>
                  <a:pt x="44" y="15"/>
                </a:cubicBezTo>
                <a:cubicBezTo>
                  <a:pt x="44" y="16"/>
                  <a:pt x="44" y="17"/>
                  <a:pt x="43" y="18"/>
                </a:cubicBezTo>
                <a:cubicBezTo>
                  <a:pt x="40" y="17"/>
                  <a:pt x="40" y="17"/>
                  <a:pt x="40" y="17"/>
                </a:cubicBezTo>
                <a:cubicBezTo>
                  <a:pt x="40" y="19"/>
                  <a:pt x="40" y="19"/>
                  <a:pt x="40" y="19"/>
                </a:cubicBezTo>
                <a:cubicBezTo>
                  <a:pt x="43" y="20"/>
                  <a:pt x="43" y="20"/>
                  <a:pt x="43" y="20"/>
                </a:cubicBezTo>
                <a:cubicBezTo>
                  <a:pt x="43" y="21"/>
                  <a:pt x="42" y="22"/>
                  <a:pt x="42" y="23"/>
                </a:cubicBezTo>
                <a:cubicBezTo>
                  <a:pt x="40" y="23"/>
                  <a:pt x="40" y="23"/>
                  <a:pt x="40" y="23"/>
                </a:cubicBezTo>
                <a:cubicBezTo>
                  <a:pt x="40" y="25"/>
                  <a:pt x="40" y="25"/>
                  <a:pt x="40" y="25"/>
                </a:cubicBezTo>
                <a:cubicBezTo>
                  <a:pt x="43" y="26"/>
                  <a:pt x="43" y="26"/>
                  <a:pt x="43" y="26"/>
                </a:cubicBezTo>
                <a:cubicBezTo>
                  <a:pt x="43" y="26"/>
                  <a:pt x="43" y="27"/>
                  <a:pt x="43" y="28"/>
                </a:cubicBezTo>
                <a:cubicBezTo>
                  <a:pt x="40" y="29"/>
                  <a:pt x="40" y="29"/>
                  <a:pt x="40" y="29"/>
                </a:cubicBezTo>
                <a:cubicBezTo>
                  <a:pt x="41" y="31"/>
                  <a:pt x="41" y="31"/>
                  <a:pt x="41" y="31"/>
                </a:cubicBezTo>
                <a:cubicBezTo>
                  <a:pt x="44" y="31"/>
                  <a:pt x="44" y="31"/>
                  <a:pt x="44" y="31"/>
                </a:cubicBezTo>
                <a:cubicBezTo>
                  <a:pt x="44" y="32"/>
                  <a:pt x="44" y="32"/>
                  <a:pt x="45" y="33"/>
                </a:cubicBezTo>
                <a:cubicBezTo>
                  <a:pt x="43" y="35"/>
                  <a:pt x="43" y="35"/>
                  <a:pt x="43" y="35"/>
                </a:cubicBezTo>
                <a:cubicBezTo>
                  <a:pt x="44" y="37"/>
                  <a:pt x="44" y="37"/>
                  <a:pt x="44" y="37"/>
                </a:cubicBezTo>
                <a:cubicBezTo>
                  <a:pt x="46" y="35"/>
                  <a:pt x="46" y="35"/>
                  <a:pt x="46" y="35"/>
                </a:cubicBezTo>
                <a:cubicBezTo>
                  <a:pt x="47" y="36"/>
                  <a:pt x="47" y="37"/>
                  <a:pt x="48" y="37"/>
                </a:cubicBezTo>
                <a:cubicBezTo>
                  <a:pt x="46" y="40"/>
                  <a:pt x="46" y="40"/>
                  <a:pt x="46" y="40"/>
                </a:cubicBezTo>
                <a:cubicBezTo>
                  <a:pt x="48" y="41"/>
                  <a:pt x="48" y="41"/>
                  <a:pt x="48" y="41"/>
                </a:cubicBezTo>
                <a:cubicBezTo>
                  <a:pt x="50" y="39"/>
                  <a:pt x="50" y="39"/>
                  <a:pt x="50" y="39"/>
                </a:cubicBezTo>
                <a:cubicBezTo>
                  <a:pt x="51" y="40"/>
                  <a:pt x="51" y="40"/>
                  <a:pt x="52" y="41"/>
                </a:cubicBezTo>
                <a:cubicBezTo>
                  <a:pt x="51" y="43"/>
                  <a:pt x="51" y="43"/>
                  <a:pt x="51" y="43"/>
                </a:cubicBezTo>
                <a:cubicBezTo>
                  <a:pt x="53" y="44"/>
                  <a:pt x="53" y="44"/>
                  <a:pt x="53" y="44"/>
                </a:cubicBezTo>
                <a:cubicBezTo>
                  <a:pt x="54" y="42"/>
                  <a:pt x="54" y="42"/>
                  <a:pt x="54" y="42"/>
                </a:cubicBezTo>
                <a:cubicBezTo>
                  <a:pt x="55" y="42"/>
                  <a:pt x="56" y="43"/>
                  <a:pt x="57" y="43"/>
                </a:cubicBezTo>
                <a:cubicBezTo>
                  <a:pt x="57" y="46"/>
                  <a:pt x="57" y="46"/>
                  <a:pt x="57" y="46"/>
                </a:cubicBezTo>
                <a:cubicBezTo>
                  <a:pt x="59" y="46"/>
                  <a:pt x="59" y="46"/>
                  <a:pt x="59" y="46"/>
                </a:cubicBezTo>
                <a:cubicBezTo>
                  <a:pt x="60" y="43"/>
                  <a:pt x="60" y="43"/>
                  <a:pt x="60" y="43"/>
                </a:cubicBezTo>
                <a:cubicBezTo>
                  <a:pt x="60" y="44"/>
                  <a:pt x="61" y="44"/>
                  <a:pt x="62" y="44"/>
                </a:cubicBezTo>
                <a:cubicBezTo>
                  <a:pt x="63" y="47"/>
                  <a:pt x="63" y="47"/>
                  <a:pt x="63" y="47"/>
                </a:cubicBezTo>
                <a:cubicBezTo>
                  <a:pt x="65" y="47"/>
                  <a:pt x="65" y="47"/>
                  <a:pt x="65" y="47"/>
                </a:cubicBezTo>
                <a:cubicBezTo>
                  <a:pt x="65" y="44"/>
                  <a:pt x="65" y="44"/>
                  <a:pt x="65" y="44"/>
                </a:cubicBezTo>
                <a:cubicBezTo>
                  <a:pt x="66" y="43"/>
                  <a:pt x="66" y="43"/>
                  <a:pt x="67" y="43"/>
                </a:cubicBezTo>
                <a:cubicBezTo>
                  <a:pt x="69" y="46"/>
                  <a:pt x="69" y="46"/>
                  <a:pt x="69" y="46"/>
                </a:cubicBezTo>
                <a:cubicBezTo>
                  <a:pt x="70" y="45"/>
                  <a:pt x="70" y="45"/>
                  <a:pt x="70" y="45"/>
                </a:cubicBezTo>
                <a:cubicBezTo>
                  <a:pt x="70" y="42"/>
                  <a:pt x="70" y="42"/>
                  <a:pt x="70" y="42"/>
                </a:cubicBezTo>
                <a:cubicBezTo>
                  <a:pt x="71" y="42"/>
                  <a:pt x="71" y="42"/>
                  <a:pt x="72" y="41"/>
                </a:cubicBezTo>
                <a:cubicBezTo>
                  <a:pt x="74" y="44"/>
                  <a:pt x="74" y="44"/>
                  <a:pt x="74" y="44"/>
                </a:cubicBezTo>
                <a:cubicBezTo>
                  <a:pt x="76" y="42"/>
                  <a:pt x="76" y="42"/>
                  <a:pt x="76" y="42"/>
                </a:cubicBezTo>
                <a:cubicBezTo>
                  <a:pt x="75" y="40"/>
                  <a:pt x="75" y="40"/>
                  <a:pt x="75" y="40"/>
                </a:cubicBezTo>
                <a:cubicBezTo>
                  <a:pt x="75" y="39"/>
                  <a:pt x="76" y="39"/>
                  <a:pt x="76" y="38"/>
                </a:cubicBezTo>
                <a:cubicBezTo>
                  <a:pt x="79" y="40"/>
                  <a:pt x="79" y="40"/>
                  <a:pt x="79" y="40"/>
                </a:cubicBezTo>
                <a:cubicBezTo>
                  <a:pt x="80" y="38"/>
                  <a:pt x="80" y="38"/>
                  <a:pt x="80" y="38"/>
                </a:cubicBezTo>
                <a:cubicBezTo>
                  <a:pt x="78" y="36"/>
                  <a:pt x="78" y="36"/>
                  <a:pt x="78" y="36"/>
                </a:cubicBezTo>
                <a:cubicBezTo>
                  <a:pt x="79" y="36"/>
                  <a:pt x="79" y="35"/>
                  <a:pt x="80" y="34"/>
                </a:cubicBezTo>
                <a:cubicBezTo>
                  <a:pt x="83" y="35"/>
                  <a:pt x="83" y="35"/>
                  <a:pt x="83" y="35"/>
                </a:cubicBezTo>
                <a:cubicBezTo>
                  <a:pt x="84" y="33"/>
                  <a:pt x="84" y="33"/>
                  <a:pt x="84" y="33"/>
                </a:cubicBezTo>
                <a:cubicBezTo>
                  <a:pt x="81" y="32"/>
                  <a:pt x="81" y="32"/>
                  <a:pt x="81" y="32"/>
                </a:cubicBezTo>
                <a:cubicBezTo>
                  <a:pt x="81" y="31"/>
                  <a:pt x="82" y="30"/>
                  <a:pt x="82" y="29"/>
                </a:cubicBezTo>
                <a:cubicBezTo>
                  <a:pt x="85" y="30"/>
                  <a:pt x="85" y="30"/>
                  <a:pt x="85" y="30"/>
                </a:cubicBezTo>
                <a:cubicBezTo>
                  <a:pt x="85" y="28"/>
                  <a:pt x="85" y="28"/>
                  <a:pt x="85" y="28"/>
                </a:cubicBezTo>
                <a:cubicBezTo>
                  <a:pt x="83" y="27"/>
                  <a:pt x="83" y="27"/>
                  <a:pt x="83" y="27"/>
                </a:cubicBezTo>
                <a:cubicBezTo>
                  <a:pt x="83" y="26"/>
                  <a:pt x="83" y="25"/>
                  <a:pt x="83" y="24"/>
                </a:cubicBezTo>
                <a:cubicBezTo>
                  <a:pt x="86" y="24"/>
                  <a:pt x="86" y="24"/>
                  <a:pt x="86" y="24"/>
                </a:cubicBezTo>
                <a:cubicBezTo>
                  <a:pt x="86" y="22"/>
                  <a:pt x="86" y="22"/>
                  <a:pt x="86" y="22"/>
                </a:cubicBezTo>
                <a:cubicBezTo>
                  <a:pt x="83" y="21"/>
                  <a:pt x="83" y="21"/>
                  <a:pt x="83" y="21"/>
                </a:cubicBezTo>
                <a:cubicBezTo>
                  <a:pt x="83" y="20"/>
                  <a:pt x="83" y="20"/>
                  <a:pt x="82" y="19"/>
                </a:cubicBezTo>
                <a:cubicBezTo>
                  <a:pt x="85" y="18"/>
                  <a:pt x="85" y="18"/>
                  <a:pt x="85" y="18"/>
                </a:cubicBezTo>
                <a:cubicBezTo>
                  <a:pt x="84" y="16"/>
                  <a:pt x="84" y="16"/>
                  <a:pt x="84" y="16"/>
                </a:cubicBezTo>
                <a:cubicBezTo>
                  <a:pt x="82" y="16"/>
                  <a:pt x="82" y="16"/>
                  <a:pt x="82" y="16"/>
                </a:cubicBezTo>
                <a:cubicBezTo>
                  <a:pt x="81" y="15"/>
                  <a:pt x="81" y="15"/>
                  <a:pt x="80" y="14"/>
                </a:cubicBezTo>
                <a:cubicBezTo>
                  <a:pt x="83" y="12"/>
                  <a:pt x="83" y="12"/>
                  <a:pt x="83" y="12"/>
                </a:cubicBezTo>
                <a:cubicBezTo>
                  <a:pt x="82" y="10"/>
                  <a:pt x="82" y="10"/>
                  <a:pt x="82" y="10"/>
                </a:cubicBezTo>
                <a:cubicBezTo>
                  <a:pt x="79" y="12"/>
                  <a:pt x="79" y="12"/>
                  <a:pt x="79" y="12"/>
                </a:cubicBezTo>
                <a:cubicBezTo>
                  <a:pt x="78" y="11"/>
                  <a:pt x="78" y="10"/>
                  <a:pt x="77" y="10"/>
                </a:cubicBezTo>
                <a:cubicBezTo>
                  <a:pt x="79" y="7"/>
                  <a:pt x="79" y="7"/>
                  <a:pt x="79" y="7"/>
                </a:cubicBezTo>
                <a:cubicBezTo>
                  <a:pt x="78" y="6"/>
                  <a:pt x="78" y="6"/>
                  <a:pt x="78" y="6"/>
                </a:cubicBezTo>
                <a:cubicBezTo>
                  <a:pt x="75" y="8"/>
                  <a:pt x="75" y="8"/>
                  <a:pt x="75" y="8"/>
                </a:cubicBezTo>
                <a:cubicBezTo>
                  <a:pt x="75" y="7"/>
                  <a:pt x="74" y="7"/>
                  <a:pt x="73" y="6"/>
                </a:cubicBezTo>
                <a:cubicBezTo>
                  <a:pt x="74" y="4"/>
                  <a:pt x="74" y="4"/>
                  <a:pt x="74" y="4"/>
                </a:cubicBezTo>
                <a:cubicBezTo>
                  <a:pt x="73" y="3"/>
                  <a:pt x="73" y="3"/>
                  <a:pt x="73" y="3"/>
                </a:cubicBezTo>
                <a:cubicBezTo>
                  <a:pt x="71" y="5"/>
                  <a:pt x="71" y="5"/>
                  <a:pt x="71" y="5"/>
                </a:cubicBezTo>
                <a:cubicBezTo>
                  <a:pt x="70" y="5"/>
                  <a:pt x="69" y="4"/>
                  <a:pt x="69" y="4"/>
                </a:cubicBezTo>
                <a:cubicBezTo>
                  <a:pt x="69" y="1"/>
                  <a:pt x="69" y="1"/>
                  <a:pt x="69" y="1"/>
                </a:cubicBezTo>
                <a:cubicBezTo>
                  <a:pt x="67" y="1"/>
                  <a:pt x="67" y="1"/>
                  <a:pt x="67" y="1"/>
                </a:cubicBezTo>
                <a:cubicBezTo>
                  <a:pt x="66" y="3"/>
                  <a:pt x="66" y="3"/>
                  <a:pt x="66" y="3"/>
                </a:cubicBezTo>
                <a:cubicBezTo>
                  <a:pt x="65" y="3"/>
                  <a:pt x="64" y="3"/>
                  <a:pt x="63" y="3"/>
                </a:cubicBezTo>
                <a:cubicBezTo>
                  <a:pt x="63" y="0"/>
                  <a:pt x="63" y="0"/>
                  <a:pt x="63" y="0"/>
                </a:cubicBezTo>
                <a:cubicBezTo>
                  <a:pt x="61" y="0"/>
                  <a:pt x="61" y="0"/>
                  <a:pt x="61" y="0"/>
                </a:cubicBezTo>
                <a:cubicBezTo>
                  <a:pt x="60" y="3"/>
                  <a:pt x="60" y="3"/>
                  <a:pt x="60" y="3"/>
                </a:cubicBezTo>
                <a:cubicBezTo>
                  <a:pt x="60" y="3"/>
                  <a:pt x="59" y="4"/>
                  <a:pt x="58" y="4"/>
                </a:cubicBezTo>
                <a:cubicBezTo>
                  <a:pt x="57" y="1"/>
                  <a:pt x="57" y="1"/>
                  <a:pt x="57" y="1"/>
                </a:cubicBezTo>
                <a:cubicBezTo>
                  <a:pt x="55" y="2"/>
                  <a:pt x="55" y="2"/>
                  <a:pt x="55" y="2"/>
                </a:cubicBezTo>
                <a:cubicBezTo>
                  <a:pt x="55" y="5"/>
                  <a:pt x="55" y="5"/>
                  <a:pt x="55" y="5"/>
                </a:cubicBezTo>
                <a:cubicBezTo>
                  <a:pt x="55" y="5"/>
                  <a:pt x="54" y="5"/>
                  <a:pt x="53" y="6"/>
                </a:cubicBezTo>
                <a:close/>
                <a:moveTo>
                  <a:pt x="59" y="17"/>
                </a:moveTo>
                <a:cubicBezTo>
                  <a:pt x="61" y="16"/>
                  <a:pt x="63" y="16"/>
                  <a:pt x="64" y="17"/>
                </a:cubicBezTo>
                <a:cubicBezTo>
                  <a:pt x="66" y="17"/>
                  <a:pt x="68" y="18"/>
                  <a:pt x="69" y="20"/>
                </a:cubicBezTo>
                <a:cubicBezTo>
                  <a:pt x="70" y="22"/>
                  <a:pt x="70" y="24"/>
                  <a:pt x="69" y="25"/>
                </a:cubicBezTo>
                <a:cubicBezTo>
                  <a:pt x="69" y="27"/>
                  <a:pt x="68" y="29"/>
                  <a:pt x="66" y="30"/>
                </a:cubicBezTo>
                <a:cubicBezTo>
                  <a:pt x="64" y="31"/>
                  <a:pt x="63" y="31"/>
                  <a:pt x="61" y="30"/>
                </a:cubicBezTo>
                <a:cubicBezTo>
                  <a:pt x="59" y="30"/>
                  <a:pt x="58" y="29"/>
                  <a:pt x="57" y="27"/>
                </a:cubicBezTo>
                <a:cubicBezTo>
                  <a:pt x="56" y="25"/>
                  <a:pt x="55" y="23"/>
                  <a:pt x="56" y="22"/>
                </a:cubicBezTo>
                <a:cubicBezTo>
                  <a:pt x="56" y="20"/>
                  <a:pt x="57" y="18"/>
                  <a:pt x="59" y="17"/>
                </a:cubicBezTo>
                <a:close/>
                <a:moveTo>
                  <a:pt x="64" y="19"/>
                </a:moveTo>
                <a:cubicBezTo>
                  <a:pt x="65" y="19"/>
                  <a:pt x="66" y="20"/>
                  <a:pt x="67" y="21"/>
                </a:cubicBezTo>
                <a:cubicBezTo>
                  <a:pt x="68" y="22"/>
                  <a:pt x="68" y="24"/>
                  <a:pt x="67" y="25"/>
                </a:cubicBezTo>
                <a:cubicBezTo>
                  <a:pt x="67" y="26"/>
                  <a:pt x="66" y="27"/>
                  <a:pt x="65" y="28"/>
                </a:cubicBezTo>
                <a:cubicBezTo>
                  <a:pt x="64" y="28"/>
                  <a:pt x="63" y="29"/>
                  <a:pt x="61" y="28"/>
                </a:cubicBezTo>
                <a:cubicBezTo>
                  <a:pt x="60" y="28"/>
                  <a:pt x="59" y="27"/>
                  <a:pt x="58" y="26"/>
                </a:cubicBezTo>
                <a:cubicBezTo>
                  <a:pt x="58" y="25"/>
                  <a:pt x="58" y="23"/>
                  <a:pt x="58" y="22"/>
                </a:cubicBezTo>
                <a:cubicBezTo>
                  <a:pt x="58" y="21"/>
                  <a:pt x="59" y="20"/>
                  <a:pt x="60" y="19"/>
                </a:cubicBezTo>
                <a:cubicBezTo>
                  <a:pt x="61" y="19"/>
                  <a:pt x="63" y="18"/>
                  <a:pt x="64" y="19"/>
                </a:cubicBezTo>
                <a:close/>
                <a:moveTo>
                  <a:pt x="66" y="10"/>
                </a:moveTo>
                <a:cubicBezTo>
                  <a:pt x="62" y="9"/>
                  <a:pt x="58" y="9"/>
                  <a:pt x="55" y="11"/>
                </a:cubicBezTo>
                <a:cubicBezTo>
                  <a:pt x="52" y="14"/>
                  <a:pt x="50" y="17"/>
                  <a:pt x="49" y="20"/>
                </a:cubicBezTo>
                <a:cubicBezTo>
                  <a:pt x="48" y="24"/>
                  <a:pt x="49" y="28"/>
                  <a:pt x="51" y="31"/>
                </a:cubicBezTo>
                <a:cubicBezTo>
                  <a:pt x="53" y="34"/>
                  <a:pt x="56" y="36"/>
                  <a:pt x="59" y="37"/>
                </a:cubicBezTo>
                <a:cubicBezTo>
                  <a:pt x="63" y="38"/>
                  <a:pt x="67" y="38"/>
                  <a:pt x="70" y="35"/>
                </a:cubicBezTo>
                <a:cubicBezTo>
                  <a:pt x="73" y="33"/>
                  <a:pt x="76" y="30"/>
                  <a:pt x="76" y="27"/>
                </a:cubicBezTo>
                <a:cubicBezTo>
                  <a:pt x="77" y="23"/>
                  <a:pt x="77" y="19"/>
                  <a:pt x="75" y="16"/>
                </a:cubicBezTo>
                <a:cubicBezTo>
                  <a:pt x="73" y="13"/>
                  <a:pt x="69" y="11"/>
                  <a:pt x="66" y="10"/>
                </a:cubicBezTo>
                <a:close/>
                <a:moveTo>
                  <a:pt x="26" y="56"/>
                </a:moveTo>
                <a:cubicBezTo>
                  <a:pt x="24" y="57"/>
                  <a:pt x="23" y="59"/>
                  <a:pt x="23" y="61"/>
                </a:cubicBezTo>
                <a:cubicBezTo>
                  <a:pt x="22" y="62"/>
                  <a:pt x="22" y="64"/>
                  <a:pt x="23" y="66"/>
                </a:cubicBezTo>
                <a:cubicBezTo>
                  <a:pt x="24" y="68"/>
                  <a:pt x="26" y="69"/>
                  <a:pt x="28" y="69"/>
                </a:cubicBezTo>
                <a:cubicBezTo>
                  <a:pt x="29" y="70"/>
                  <a:pt x="31" y="70"/>
                  <a:pt x="33" y="69"/>
                </a:cubicBezTo>
                <a:cubicBezTo>
                  <a:pt x="35" y="68"/>
                  <a:pt x="36" y="66"/>
                  <a:pt x="36" y="64"/>
                </a:cubicBezTo>
                <a:cubicBezTo>
                  <a:pt x="37" y="63"/>
                  <a:pt x="36" y="61"/>
                  <a:pt x="36" y="59"/>
                </a:cubicBezTo>
                <a:cubicBezTo>
                  <a:pt x="35" y="57"/>
                  <a:pt x="33" y="56"/>
                  <a:pt x="31" y="56"/>
                </a:cubicBezTo>
                <a:cubicBezTo>
                  <a:pt x="29" y="55"/>
                  <a:pt x="28" y="55"/>
                  <a:pt x="26" y="56"/>
                </a:cubicBezTo>
                <a:close/>
                <a:moveTo>
                  <a:pt x="31" y="58"/>
                </a:moveTo>
                <a:cubicBezTo>
                  <a:pt x="29" y="57"/>
                  <a:pt x="28" y="58"/>
                  <a:pt x="27" y="58"/>
                </a:cubicBezTo>
                <a:cubicBezTo>
                  <a:pt x="26" y="59"/>
                  <a:pt x="25" y="60"/>
                  <a:pt x="25" y="61"/>
                </a:cubicBezTo>
                <a:cubicBezTo>
                  <a:pt x="24" y="63"/>
                  <a:pt x="24" y="64"/>
                  <a:pt x="25" y="65"/>
                </a:cubicBezTo>
                <a:cubicBezTo>
                  <a:pt x="26" y="66"/>
                  <a:pt x="27" y="67"/>
                  <a:pt x="28" y="67"/>
                </a:cubicBezTo>
                <a:cubicBezTo>
                  <a:pt x="29" y="68"/>
                  <a:pt x="31" y="68"/>
                  <a:pt x="32" y="67"/>
                </a:cubicBezTo>
                <a:cubicBezTo>
                  <a:pt x="33" y="66"/>
                  <a:pt x="34" y="65"/>
                  <a:pt x="34" y="64"/>
                </a:cubicBezTo>
                <a:cubicBezTo>
                  <a:pt x="34" y="63"/>
                  <a:pt x="34" y="61"/>
                  <a:pt x="34" y="60"/>
                </a:cubicBezTo>
                <a:cubicBezTo>
                  <a:pt x="33" y="59"/>
                  <a:pt x="32" y="58"/>
                  <a:pt x="31" y="58"/>
                </a:cubicBezTo>
                <a:close/>
                <a:moveTo>
                  <a:pt x="34" y="45"/>
                </a:moveTo>
                <a:cubicBezTo>
                  <a:pt x="30" y="44"/>
                  <a:pt x="25" y="45"/>
                  <a:pt x="20" y="47"/>
                </a:cubicBezTo>
                <a:cubicBezTo>
                  <a:pt x="16" y="49"/>
                  <a:pt x="13" y="53"/>
                  <a:pt x="12" y="58"/>
                </a:cubicBezTo>
                <a:cubicBezTo>
                  <a:pt x="11" y="62"/>
                  <a:pt x="11" y="67"/>
                  <a:pt x="14" y="72"/>
                </a:cubicBezTo>
                <a:cubicBezTo>
                  <a:pt x="16" y="76"/>
                  <a:pt x="20" y="79"/>
                  <a:pt x="25" y="80"/>
                </a:cubicBezTo>
                <a:cubicBezTo>
                  <a:pt x="29" y="81"/>
                  <a:pt x="34" y="81"/>
                  <a:pt x="38" y="78"/>
                </a:cubicBezTo>
                <a:cubicBezTo>
                  <a:pt x="43" y="76"/>
                  <a:pt x="46" y="72"/>
                  <a:pt x="47" y="67"/>
                </a:cubicBezTo>
                <a:cubicBezTo>
                  <a:pt x="48" y="63"/>
                  <a:pt x="47" y="58"/>
                  <a:pt x="45" y="54"/>
                </a:cubicBezTo>
                <a:cubicBezTo>
                  <a:pt x="42" y="49"/>
                  <a:pt x="39" y="46"/>
                  <a:pt x="34" y="4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 name="Freeform 29"/>
          <p:cNvSpPr>
            <a:spLocks/>
          </p:cNvSpPr>
          <p:nvPr/>
        </p:nvSpPr>
        <p:spPr bwMode="auto">
          <a:xfrm>
            <a:off x="3296578" y="1395809"/>
            <a:ext cx="586714" cy="409387"/>
          </a:xfrm>
          <a:custGeom>
            <a:avLst/>
            <a:gdLst>
              <a:gd name="T0" fmla="*/ 35 w 113"/>
              <a:gd name="T1" fmla="*/ 40 h 79"/>
              <a:gd name="T2" fmla="*/ 35 w 113"/>
              <a:gd name="T3" fmla="*/ 78 h 79"/>
              <a:gd name="T4" fmla="*/ 23 w 113"/>
              <a:gd name="T5" fmla="*/ 42 h 79"/>
              <a:gd name="T6" fmla="*/ 31 w 113"/>
              <a:gd name="T7" fmla="*/ 13 h 79"/>
              <a:gd name="T8" fmla="*/ 52 w 113"/>
              <a:gd name="T9" fmla="*/ 1 h 79"/>
              <a:gd name="T10" fmla="*/ 55 w 113"/>
              <a:gd name="T11" fmla="*/ 0 h 79"/>
              <a:gd name="T12" fmla="*/ 61 w 113"/>
              <a:gd name="T13" fmla="*/ 1 h 79"/>
              <a:gd name="T14" fmla="*/ 82 w 113"/>
              <a:gd name="T15" fmla="*/ 13 h 79"/>
              <a:gd name="T16" fmla="*/ 91 w 113"/>
              <a:gd name="T17" fmla="*/ 41 h 79"/>
              <a:gd name="T18" fmla="*/ 91 w 113"/>
              <a:gd name="T19" fmla="*/ 42 h 79"/>
              <a:gd name="T20" fmla="*/ 79 w 113"/>
              <a:gd name="T21" fmla="*/ 78 h 79"/>
              <a:gd name="T22" fmla="*/ 79 w 113"/>
              <a:gd name="T23" fmla="*/ 40 h 79"/>
              <a:gd name="T24" fmla="*/ 80 w 113"/>
              <a:gd name="T25" fmla="*/ 40 h 79"/>
              <a:gd name="T26" fmla="*/ 74 w 113"/>
              <a:gd name="T27" fmla="*/ 20 h 79"/>
              <a:gd name="T28" fmla="*/ 60 w 113"/>
              <a:gd name="T29" fmla="*/ 12 h 79"/>
              <a:gd name="T30" fmla="*/ 55 w 113"/>
              <a:gd name="T31" fmla="*/ 12 h 79"/>
              <a:gd name="T32" fmla="*/ 53 w 113"/>
              <a:gd name="T33" fmla="*/ 12 h 79"/>
              <a:gd name="T34" fmla="*/ 39 w 113"/>
              <a:gd name="T35" fmla="*/ 20 h 79"/>
              <a:gd name="T36" fmla="*/ 33 w 113"/>
              <a:gd name="T37" fmla="*/ 40 h 79"/>
              <a:gd name="T38" fmla="*/ 35 w 113"/>
              <a:gd name="T39"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3" h="79">
                <a:moveTo>
                  <a:pt x="35" y="40"/>
                </a:moveTo>
                <a:cubicBezTo>
                  <a:pt x="35" y="78"/>
                  <a:pt x="35" y="78"/>
                  <a:pt x="35" y="78"/>
                </a:cubicBezTo>
                <a:cubicBezTo>
                  <a:pt x="7" y="79"/>
                  <a:pt x="0" y="51"/>
                  <a:pt x="23" y="42"/>
                </a:cubicBezTo>
                <a:cubicBezTo>
                  <a:pt x="23" y="30"/>
                  <a:pt x="26" y="20"/>
                  <a:pt x="31" y="13"/>
                </a:cubicBezTo>
                <a:cubicBezTo>
                  <a:pt x="36" y="6"/>
                  <a:pt x="44" y="2"/>
                  <a:pt x="52" y="1"/>
                </a:cubicBezTo>
                <a:cubicBezTo>
                  <a:pt x="53" y="1"/>
                  <a:pt x="54" y="1"/>
                  <a:pt x="55" y="0"/>
                </a:cubicBezTo>
                <a:cubicBezTo>
                  <a:pt x="57" y="0"/>
                  <a:pt x="59" y="1"/>
                  <a:pt x="61" y="1"/>
                </a:cubicBezTo>
                <a:cubicBezTo>
                  <a:pt x="70" y="2"/>
                  <a:pt x="77" y="6"/>
                  <a:pt x="82" y="13"/>
                </a:cubicBezTo>
                <a:cubicBezTo>
                  <a:pt x="87" y="19"/>
                  <a:pt x="90" y="29"/>
                  <a:pt x="91" y="41"/>
                </a:cubicBezTo>
                <a:cubicBezTo>
                  <a:pt x="91" y="41"/>
                  <a:pt x="91" y="42"/>
                  <a:pt x="91" y="42"/>
                </a:cubicBezTo>
                <a:cubicBezTo>
                  <a:pt x="113" y="51"/>
                  <a:pt x="106" y="79"/>
                  <a:pt x="79" y="78"/>
                </a:cubicBezTo>
                <a:cubicBezTo>
                  <a:pt x="79" y="40"/>
                  <a:pt x="79" y="40"/>
                  <a:pt x="79" y="40"/>
                </a:cubicBezTo>
                <a:cubicBezTo>
                  <a:pt x="79" y="40"/>
                  <a:pt x="80" y="40"/>
                  <a:pt x="80" y="40"/>
                </a:cubicBezTo>
                <a:cubicBezTo>
                  <a:pt x="80" y="31"/>
                  <a:pt x="78" y="24"/>
                  <a:pt x="74" y="20"/>
                </a:cubicBezTo>
                <a:cubicBezTo>
                  <a:pt x="71" y="15"/>
                  <a:pt x="66" y="13"/>
                  <a:pt x="60" y="12"/>
                </a:cubicBezTo>
                <a:cubicBezTo>
                  <a:pt x="59" y="12"/>
                  <a:pt x="57" y="12"/>
                  <a:pt x="55" y="12"/>
                </a:cubicBezTo>
                <a:cubicBezTo>
                  <a:pt x="55" y="12"/>
                  <a:pt x="54" y="12"/>
                  <a:pt x="53" y="12"/>
                </a:cubicBezTo>
                <a:cubicBezTo>
                  <a:pt x="48" y="13"/>
                  <a:pt x="43" y="15"/>
                  <a:pt x="39" y="20"/>
                </a:cubicBezTo>
                <a:cubicBezTo>
                  <a:pt x="36" y="25"/>
                  <a:pt x="34" y="31"/>
                  <a:pt x="33" y="40"/>
                </a:cubicBezTo>
                <a:cubicBezTo>
                  <a:pt x="34" y="40"/>
                  <a:pt x="34" y="40"/>
                  <a:pt x="35" y="4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7" name="Freeform 30"/>
          <p:cNvSpPr>
            <a:spLocks noEditPoints="1"/>
          </p:cNvSpPr>
          <p:nvPr/>
        </p:nvSpPr>
        <p:spPr bwMode="auto">
          <a:xfrm>
            <a:off x="4824660" y="3552200"/>
            <a:ext cx="429089" cy="466307"/>
          </a:xfrm>
          <a:custGeom>
            <a:avLst/>
            <a:gdLst>
              <a:gd name="T0" fmla="*/ 83 w 83"/>
              <a:gd name="T1" fmla="*/ 42 h 90"/>
              <a:gd name="T2" fmla="*/ 60 w 83"/>
              <a:gd name="T3" fmla="*/ 42 h 90"/>
              <a:gd name="T4" fmla="*/ 45 w 83"/>
              <a:gd name="T5" fmla="*/ 39 h 90"/>
              <a:gd name="T6" fmla="*/ 45 w 83"/>
              <a:gd name="T7" fmla="*/ 81 h 90"/>
              <a:gd name="T8" fmla="*/ 50 w 83"/>
              <a:gd name="T9" fmla="*/ 83 h 90"/>
              <a:gd name="T10" fmla="*/ 56 w 83"/>
              <a:gd name="T11" fmla="*/ 80 h 90"/>
              <a:gd name="T12" fmla="*/ 61 w 83"/>
              <a:gd name="T13" fmla="*/ 85 h 90"/>
              <a:gd name="T14" fmla="*/ 50 w 83"/>
              <a:gd name="T15" fmla="*/ 90 h 90"/>
              <a:gd name="T16" fmla="*/ 39 w 83"/>
              <a:gd name="T17" fmla="*/ 85 h 90"/>
              <a:gd name="T18" fmla="*/ 38 w 83"/>
              <a:gd name="T19" fmla="*/ 84 h 90"/>
              <a:gd name="T20" fmla="*/ 38 w 83"/>
              <a:gd name="T21" fmla="*/ 82 h 90"/>
              <a:gd name="T22" fmla="*/ 38 w 83"/>
              <a:gd name="T23" fmla="*/ 40 h 90"/>
              <a:gd name="T24" fmla="*/ 30 w 83"/>
              <a:gd name="T25" fmla="*/ 42 h 90"/>
              <a:gd name="T26" fmla="*/ 0 w 83"/>
              <a:gd name="T27" fmla="*/ 42 h 90"/>
              <a:gd name="T28" fmla="*/ 38 w 83"/>
              <a:gd name="T29" fmla="*/ 6 h 90"/>
              <a:gd name="T30" fmla="*/ 38 w 83"/>
              <a:gd name="T31" fmla="*/ 0 h 90"/>
              <a:gd name="T32" fmla="*/ 45 w 83"/>
              <a:gd name="T33" fmla="*/ 0 h 90"/>
              <a:gd name="T34" fmla="*/ 45 w 83"/>
              <a:gd name="T35" fmla="*/ 6 h 90"/>
              <a:gd name="T36" fmla="*/ 83 w 83"/>
              <a:gd name="T37" fmla="*/ 42 h 90"/>
              <a:gd name="T38" fmla="*/ 9 w 83"/>
              <a:gd name="T39" fmla="*/ 33 h 90"/>
              <a:gd name="T40" fmla="*/ 18 w 83"/>
              <a:gd name="T41" fmla="*/ 33 h 90"/>
              <a:gd name="T42" fmla="*/ 31 w 83"/>
              <a:gd name="T43" fmla="*/ 11 h 90"/>
              <a:gd name="T44" fmla="*/ 9 w 83"/>
              <a:gd name="T45" fmla="*/ 3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3" h="90">
                <a:moveTo>
                  <a:pt x="83" y="42"/>
                </a:moveTo>
                <a:cubicBezTo>
                  <a:pt x="75" y="39"/>
                  <a:pt x="67" y="38"/>
                  <a:pt x="60" y="42"/>
                </a:cubicBezTo>
                <a:cubicBezTo>
                  <a:pt x="55" y="40"/>
                  <a:pt x="50" y="39"/>
                  <a:pt x="45" y="39"/>
                </a:cubicBezTo>
                <a:cubicBezTo>
                  <a:pt x="45" y="81"/>
                  <a:pt x="45" y="81"/>
                  <a:pt x="45" y="81"/>
                </a:cubicBezTo>
                <a:cubicBezTo>
                  <a:pt x="47" y="82"/>
                  <a:pt x="48" y="83"/>
                  <a:pt x="50" y="83"/>
                </a:cubicBezTo>
                <a:cubicBezTo>
                  <a:pt x="52" y="83"/>
                  <a:pt x="54" y="82"/>
                  <a:pt x="56" y="80"/>
                </a:cubicBezTo>
                <a:cubicBezTo>
                  <a:pt x="61" y="85"/>
                  <a:pt x="61" y="85"/>
                  <a:pt x="61" y="85"/>
                </a:cubicBezTo>
                <a:cubicBezTo>
                  <a:pt x="57" y="88"/>
                  <a:pt x="54" y="90"/>
                  <a:pt x="50" y="90"/>
                </a:cubicBezTo>
                <a:cubicBezTo>
                  <a:pt x="46" y="90"/>
                  <a:pt x="42" y="88"/>
                  <a:pt x="39" y="85"/>
                </a:cubicBezTo>
                <a:cubicBezTo>
                  <a:pt x="38" y="84"/>
                  <a:pt x="38" y="84"/>
                  <a:pt x="38" y="84"/>
                </a:cubicBezTo>
                <a:cubicBezTo>
                  <a:pt x="38" y="82"/>
                  <a:pt x="38" y="82"/>
                  <a:pt x="38" y="82"/>
                </a:cubicBezTo>
                <a:cubicBezTo>
                  <a:pt x="38" y="40"/>
                  <a:pt x="38" y="40"/>
                  <a:pt x="38" y="40"/>
                </a:cubicBezTo>
                <a:cubicBezTo>
                  <a:pt x="35" y="40"/>
                  <a:pt x="32" y="41"/>
                  <a:pt x="30" y="42"/>
                </a:cubicBezTo>
                <a:cubicBezTo>
                  <a:pt x="20" y="38"/>
                  <a:pt x="10" y="38"/>
                  <a:pt x="0" y="42"/>
                </a:cubicBezTo>
                <a:cubicBezTo>
                  <a:pt x="0" y="19"/>
                  <a:pt x="18" y="7"/>
                  <a:pt x="38" y="6"/>
                </a:cubicBezTo>
                <a:cubicBezTo>
                  <a:pt x="38" y="0"/>
                  <a:pt x="38" y="0"/>
                  <a:pt x="38" y="0"/>
                </a:cubicBezTo>
                <a:cubicBezTo>
                  <a:pt x="45" y="0"/>
                  <a:pt x="45" y="0"/>
                  <a:pt x="45" y="0"/>
                </a:cubicBezTo>
                <a:cubicBezTo>
                  <a:pt x="45" y="6"/>
                  <a:pt x="45" y="6"/>
                  <a:pt x="45" y="6"/>
                </a:cubicBezTo>
                <a:cubicBezTo>
                  <a:pt x="64" y="7"/>
                  <a:pt x="83" y="19"/>
                  <a:pt x="83" y="42"/>
                </a:cubicBezTo>
                <a:close/>
                <a:moveTo>
                  <a:pt x="9" y="33"/>
                </a:moveTo>
                <a:cubicBezTo>
                  <a:pt x="12" y="33"/>
                  <a:pt x="15" y="33"/>
                  <a:pt x="18" y="33"/>
                </a:cubicBezTo>
                <a:cubicBezTo>
                  <a:pt x="22" y="26"/>
                  <a:pt x="27" y="18"/>
                  <a:pt x="31" y="11"/>
                </a:cubicBezTo>
                <a:cubicBezTo>
                  <a:pt x="20" y="16"/>
                  <a:pt x="12" y="23"/>
                  <a:pt x="9" y="3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8" name="Freeform 31"/>
          <p:cNvSpPr>
            <a:spLocks/>
          </p:cNvSpPr>
          <p:nvPr/>
        </p:nvSpPr>
        <p:spPr bwMode="auto">
          <a:xfrm>
            <a:off x="5575566" y="3560957"/>
            <a:ext cx="372169" cy="435657"/>
          </a:xfrm>
          <a:custGeom>
            <a:avLst/>
            <a:gdLst>
              <a:gd name="T0" fmla="*/ 152 w 170"/>
              <a:gd name="T1" fmla="*/ 95 h 199"/>
              <a:gd name="T2" fmla="*/ 152 w 170"/>
              <a:gd name="T3" fmla="*/ 199 h 199"/>
              <a:gd name="T4" fmla="*/ 126 w 170"/>
              <a:gd name="T5" fmla="*/ 199 h 199"/>
              <a:gd name="T6" fmla="*/ 126 w 170"/>
              <a:gd name="T7" fmla="*/ 124 h 199"/>
              <a:gd name="T8" fmla="*/ 81 w 170"/>
              <a:gd name="T9" fmla="*/ 124 h 199"/>
              <a:gd name="T10" fmla="*/ 81 w 170"/>
              <a:gd name="T11" fmla="*/ 199 h 199"/>
              <a:gd name="T12" fmla="*/ 19 w 170"/>
              <a:gd name="T13" fmla="*/ 199 h 199"/>
              <a:gd name="T14" fmla="*/ 19 w 170"/>
              <a:gd name="T15" fmla="*/ 95 h 199"/>
              <a:gd name="T16" fmla="*/ 0 w 170"/>
              <a:gd name="T17" fmla="*/ 95 h 199"/>
              <a:gd name="T18" fmla="*/ 0 w 170"/>
              <a:gd name="T19" fmla="*/ 76 h 199"/>
              <a:gd name="T20" fmla="*/ 29 w 170"/>
              <a:gd name="T21" fmla="*/ 53 h 199"/>
              <a:gd name="T22" fmla="*/ 29 w 170"/>
              <a:gd name="T23" fmla="*/ 27 h 199"/>
              <a:gd name="T24" fmla="*/ 21 w 170"/>
              <a:gd name="T25" fmla="*/ 27 h 199"/>
              <a:gd name="T26" fmla="*/ 21 w 170"/>
              <a:gd name="T27" fmla="*/ 12 h 199"/>
              <a:gd name="T28" fmla="*/ 50 w 170"/>
              <a:gd name="T29" fmla="*/ 12 h 199"/>
              <a:gd name="T30" fmla="*/ 50 w 170"/>
              <a:gd name="T31" fmla="*/ 27 h 199"/>
              <a:gd name="T32" fmla="*/ 45 w 170"/>
              <a:gd name="T33" fmla="*/ 27 h 199"/>
              <a:gd name="T34" fmla="*/ 45 w 170"/>
              <a:gd name="T35" fmla="*/ 38 h 199"/>
              <a:gd name="T36" fmla="*/ 88 w 170"/>
              <a:gd name="T37" fmla="*/ 0 h 199"/>
              <a:gd name="T38" fmla="*/ 140 w 170"/>
              <a:gd name="T39" fmla="*/ 48 h 199"/>
              <a:gd name="T40" fmla="*/ 170 w 170"/>
              <a:gd name="T41" fmla="*/ 74 h 199"/>
              <a:gd name="T42" fmla="*/ 170 w 170"/>
              <a:gd name="T43" fmla="*/ 95 h 199"/>
              <a:gd name="T44" fmla="*/ 152 w 170"/>
              <a:gd name="T45" fmla="*/ 9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199">
                <a:moveTo>
                  <a:pt x="152" y="95"/>
                </a:moveTo>
                <a:lnTo>
                  <a:pt x="152" y="199"/>
                </a:lnTo>
                <a:lnTo>
                  <a:pt x="126" y="199"/>
                </a:lnTo>
                <a:lnTo>
                  <a:pt x="126" y="124"/>
                </a:lnTo>
                <a:lnTo>
                  <a:pt x="81" y="124"/>
                </a:lnTo>
                <a:lnTo>
                  <a:pt x="81" y="199"/>
                </a:lnTo>
                <a:lnTo>
                  <a:pt x="19" y="199"/>
                </a:lnTo>
                <a:lnTo>
                  <a:pt x="19" y="95"/>
                </a:lnTo>
                <a:lnTo>
                  <a:pt x="0" y="95"/>
                </a:lnTo>
                <a:lnTo>
                  <a:pt x="0" y="76"/>
                </a:lnTo>
                <a:lnTo>
                  <a:pt x="29" y="53"/>
                </a:lnTo>
                <a:lnTo>
                  <a:pt x="29" y="27"/>
                </a:lnTo>
                <a:lnTo>
                  <a:pt x="21" y="27"/>
                </a:lnTo>
                <a:lnTo>
                  <a:pt x="21" y="12"/>
                </a:lnTo>
                <a:lnTo>
                  <a:pt x="50" y="12"/>
                </a:lnTo>
                <a:lnTo>
                  <a:pt x="50" y="27"/>
                </a:lnTo>
                <a:lnTo>
                  <a:pt x="45" y="27"/>
                </a:lnTo>
                <a:lnTo>
                  <a:pt x="45" y="38"/>
                </a:lnTo>
                <a:lnTo>
                  <a:pt x="88" y="0"/>
                </a:lnTo>
                <a:lnTo>
                  <a:pt x="140" y="48"/>
                </a:lnTo>
                <a:lnTo>
                  <a:pt x="170" y="74"/>
                </a:lnTo>
                <a:lnTo>
                  <a:pt x="170" y="95"/>
                </a:lnTo>
                <a:lnTo>
                  <a:pt x="152" y="9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9" name="Freeform 32"/>
          <p:cNvSpPr>
            <a:spLocks/>
          </p:cNvSpPr>
          <p:nvPr/>
        </p:nvSpPr>
        <p:spPr bwMode="auto">
          <a:xfrm>
            <a:off x="2666080" y="2411611"/>
            <a:ext cx="398440" cy="140111"/>
          </a:xfrm>
          <a:custGeom>
            <a:avLst/>
            <a:gdLst>
              <a:gd name="T0" fmla="*/ 0 w 182"/>
              <a:gd name="T1" fmla="*/ 0 h 64"/>
              <a:gd name="T2" fmla="*/ 28 w 182"/>
              <a:gd name="T3" fmla="*/ 0 h 64"/>
              <a:gd name="T4" fmla="*/ 28 w 182"/>
              <a:gd name="T5" fmla="*/ 35 h 64"/>
              <a:gd name="T6" fmla="*/ 153 w 182"/>
              <a:gd name="T7" fmla="*/ 35 h 64"/>
              <a:gd name="T8" fmla="*/ 153 w 182"/>
              <a:gd name="T9" fmla="*/ 0 h 64"/>
              <a:gd name="T10" fmla="*/ 182 w 182"/>
              <a:gd name="T11" fmla="*/ 0 h 64"/>
              <a:gd name="T12" fmla="*/ 182 w 182"/>
              <a:gd name="T13" fmla="*/ 35 h 64"/>
              <a:gd name="T14" fmla="*/ 182 w 182"/>
              <a:gd name="T15" fmla="*/ 64 h 64"/>
              <a:gd name="T16" fmla="*/ 153 w 182"/>
              <a:gd name="T17" fmla="*/ 64 h 64"/>
              <a:gd name="T18" fmla="*/ 28 w 182"/>
              <a:gd name="T19" fmla="*/ 64 h 64"/>
              <a:gd name="T20" fmla="*/ 0 w 182"/>
              <a:gd name="T21" fmla="*/ 64 h 64"/>
              <a:gd name="T22" fmla="*/ 0 w 182"/>
              <a:gd name="T23" fmla="*/ 35 h 64"/>
              <a:gd name="T24" fmla="*/ 0 w 182"/>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2" h="64">
                <a:moveTo>
                  <a:pt x="0" y="0"/>
                </a:moveTo>
                <a:lnTo>
                  <a:pt x="28" y="0"/>
                </a:lnTo>
                <a:lnTo>
                  <a:pt x="28" y="35"/>
                </a:lnTo>
                <a:lnTo>
                  <a:pt x="153" y="35"/>
                </a:lnTo>
                <a:lnTo>
                  <a:pt x="153" y="0"/>
                </a:lnTo>
                <a:lnTo>
                  <a:pt x="182" y="0"/>
                </a:lnTo>
                <a:lnTo>
                  <a:pt x="182" y="35"/>
                </a:lnTo>
                <a:lnTo>
                  <a:pt x="182" y="64"/>
                </a:lnTo>
                <a:lnTo>
                  <a:pt x="153" y="64"/>
                </a:lnTo>
                <a:lnTo>
                  <a:pt x="28" y="64"/>
                </a:lnTo>
                <a:lnTo>
                  <a:pt x="0" y="64"/>
                </a:lnTo>
                <a:lnTo>
                  <a:pt x="0" y="35"/>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0" name="Freeform 33"/>
          <p:cNvSpPr>
            <a:spLocks/>
          </p:cNvSpPr>
          <p:nvPr/>
        </p:nvSpPr>
        <p:spPr bwMode="auto">
          <a:xfrm>
            <a:off x="2749270" y="2120444"/>
            <a:ext cx="236437" cy="291168"/>
          </a:xfrm>
          <a:custGeom>
            <a:avLst/>
            <a:gdLst>
              <a:gd name="T0" fmla="*/ 28 w 108"/>
              <a:gd name="T1" fmla="*/ 0 h 133"/>
              <a:gd name="T2" fmla="*/ 28 w 108"/>
              <a:gd name="T3" fmla="*/ 66 h 133"/>
              <a:gd name="T4" fmla="*/ 0 w 108"/>
              <a:gd name="T5" fmla="*/ 66 h 133"/>
              <a:gd name="T6" fmla="*/ 54 w 108"/>
              <a:gd name="T7" fmla="*/ 133 h 133"/>
              <a:gd name="T8" fmla="*/ 108 w 108"/>
              <a:gd name="T9" fmla="*/ 66 h 133"/>
              <a:gd name="T10" fmla="*/ 80 w 108"/>
              <a:gd name="T11" fmla="*/ 66 h 133"/>
              <a:gd name="T12" fmla="*/ 80 w 108"/>
              <a:gd name="T13" fmla="*/ 0 h 133"/>
              <a:gd name="T14" fmla="*/ 28 w 108"/>
              <a:gd name="T15" fmla="*/ 0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133">
                <a:moveTo>
                  <a:pt x="28" y="0"/>
                </a:moveTo>
                <a:lnTo>
                  <a:pt x="28" y="66"/>
                </a:lnTo>
                <a:lnTo>
                  <a:pt x="0" y="66"/>
                </a:lnTo>
                <a:lnTo>
                  <a:pt x="54" y="133"/>
                </a:lnTo>
                <a:lnTo>
                  <a:pt x="108" y="66"/>
                </a:lnTo>
                <a:lnTo>
                  <a:pt x="80" y="66"/>
                </a:lnTo>
                <a:lnTo>
                  <a:pt x="80" y="0"/>
                </a:lnTo>
                <a:lnTo>
                  <a:pt x="28"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1" name="Freeform 34"/>
          <p:cNvSpPr>
            <a:spLocks/>
          </p:cNvSpPr>
          <p:nvPr/>
        </p:nvSpPr>
        <p:spPr bwMode="auto">
          <a:xfrm>
            <a:off x="2666080" y="3136247"/>
            <a:ext cx="398440" cy="140111"/>
          </a:xfrm>
          <a:custGeom>
            <a:avLst/>
            <a:gdLst>
              <a:gd name="T0" fmla="*/ 0 w 182"/>
              <a:gd name="T1" fmla="*/ 0 h 64"/>
              <a:gd name="T2" fmla="*/ 28 w 182"/>
              <a:gd name="T3" fmla="*/ 0 h 64"/>
              <a:gd name="T4" fmla="*/ 28 w 182"/>
              <a:gd name="T5" fmla="*/ 38 h 64"/>
              <a:gd name="T6" fmla="*/ 153 w 182"/>
              <a:gd name="T7" fmla="*/ 38 h 64"/>
              <a:gd name="T8" fmla="*/ 153 w 182"/>
              <a:gd name="T9" fmla="*/ 0 h 64"/>
              <a:gd name="T10" fmla="*/ 182 w 182"/>
              <a:gd name="T11" fmla="*/ 0 h 64"/>
              <a:gd name="T12" fmla="*/ 182 w 182"/>
              <a:gd name="T13" fmla="*/ 38 h 64"/>
              <a:gd name="T14" fmla="*/ 182 w 182"/>
              <a:gd name="T15" fmla="*/ 64 h 64"/>
              <a:gd name="T16" fmla="*/ 153 w 182"/>
              <a:gd name="T17" fmla="*/ 64 h 64"/>
              <a:gd name="T18" fmla="*/ 28 w 182"/>
              <a:gd name="T19" fmla="*/ 64 h 64"/>
              <a:gd name="T20" fmla="*/ 0 w 182"/>
              <a:gd name="T21" fmla="*/ 64 h 64"/>
              <a:gd name="T22" fmla="*/ 0 w 182"/>
              <a:gd name="T23" fmla="*/ 38 h 64"/>
              <a:gd name="T24" fmla="*/ 0 w 182"/>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2" h="64">
                <a:moveTo>
                  <a:pt x="0" y="0"/>
                </a:moveTo>
                <a:lnTo>
                  <a:pt x="28" y="0"/>
                </a:lnTo>
                <a:lnTo>
                  <a:pt x="28" y="38"/>
                </a:lnTo>
                <a:lnTo>
                  <a:pt x="153" y="38"/>
                </a:lnTo>
                <a:lnTo>
                  <a:pt x="153" y="0"/>
                </a:lnTo>
                <a:lnTo>
                  <a:pt x="182" y="0"/>
                </a:lnTo>
                <a:lnTo>
                  <a:pt x="182" y="38"/>
                </a:lnTo>
                <a:lnTo>
                  <a:pt x="182" y="64"/>
                </a:lnTo>
                <a:lnTo>
                  <a:pt x="153" y="64"/>
                </a:lnTo>
                <a:lnTo>
                  <a:pt x="28" y="64"/>
                </a:lnTo>
                <a:lnTo>
                  <a:pt x="0" y="64"/>
                </a:lnTo>
                <a:lnTo>
                  <a:pt x="0" y="38"/>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Freeform 35"/>
          <p:cNvSpPr>
            <a:spLocks/>
          </p:cNvSpPr>
          <p:nvPr/>
        </p:nvSpPr>
        <p:spPr bwMode="auto">
          <a:xfrm>
            <a:off x="2749270" y="2847268"/>
            <a:ext cx="236437" cy="295547"/>
          </a:xfrm>
          <a:custGeom>
            <a:avLst/>
            <a:gdLst>
              <a:gd name="T0" fmla="*/ 80 w 108"/>
              <a:gd name="T1" fmla="*/ 135 h 135"/>
              <a:gd name="T2" fmla="*/ 80 w 108"/>
              <a:gd name="T3" fmla="*/ 68 h 135"/>
              <a:gd name="T4" fmla="*/ 108 w 108"/>
              <a:gd name="T5" fmla="*/ 68 h 135"/>
              <a:gd name="T6" fmla="*/ 54 w 108"/>
              <a:gd name="T7" fmla="*/ 0 h 135"/>
              <a:gd name="T8" fmla="*/ 0 w 108"/>
              <a:gd name="T9" fmla="*/ 68 h 135"/>
              <a:gd name="T10" fmla="*/ 28 w 108"/>
              <a:gd name="T11" fmla="*/ 68 h 135"/>
              <a:gd name="T12" fmla="*/ 28 w 108"/>
              <a:gd name="T13" fmla="*/ 135 h 135"/>
              <a:gd name="T14" fmla="*/ 80 w 108"/>
              <a:gd name="T15" fmla="*/ 135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135">
                <a:moveTo>
                  <a:pt x="80" y="135"/>
                </a:moveTo>
                <a:lnTo>
                  <a:pt x="80" y="68"/>
                </a:lnTo>
                <a:lnTo>
                  <a:pt x="108" y="68"/>
                </a:lnTo>
                <a:lnTo>
                  <a:pt x="54" y="0"/>
                </a:lnTo>
                <a:lnTo>
                  <a:pt x="0" y="68"/>
                </a:lnTo>
                <a:lnTo>
                  <a:pt x="28" y="68"/>
                </a:lnTo>
                <a:lnTo>
                  <a:pt x="28" y="135"/>
                </a:lnTo>
                <a:lnTo>
                  <a:pt x="80" y="13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 name="Freeform 36"/>
          <p:cNvSpPr>
            <a:spLocks noEditPoints="1"/>
          </p:cNvSpPr>
          <p:nvPr/>
        </p:nvSpPr>
        <p:spPr bwMode="auto">
          <a:xfrm>
            <a:off x="1919552" y="2919512"/>
            <a:ext cx="413765" cy="288978"/>
          </a:xfrm>
          <a:custGeom>
            <a:avLst/>
            <a:gdLst>
              <a:gd name="T0" fmla="*/ 9 w 189"/>
              <a:gd name="T1" fmla="*/ 0 h 132"/>
              <a:gd name="T2" fmla="*/ 180 w 189"/>
              <a:gd name="T3" fmla="*/ 0 h 132"/>
              <a:gd name="T4" fmla="*/ 189 w 189"/>
              <a:gd name="T5" fmla="*/ 0 h 132"/>
              <a:gd name="T6" fmla="*/ 189 w 189"/>
              <a:gd name="T7" fmla="*/ 9 h 132"/>
              <a:gd name="T8" fmla="*/ 189 w 189"/>
              <a:gd name="T9" fmla="*/ 123 h 132"/>
              <a:gd name="T10" fmla="*/ 189 w 189"/>
              <a:gd name="T11" fmla="*/ 132 h 132"/>
              <a:gd name="T12" fmla="*/ 180 w 189"/>
              <a:gd name="T13" fmla="*/ 132 h 132"/>
              <a:gd name="T14" fmla="*/ 9 w 189"/>
              <a:gd name="T15" fmla="*/ 132 h 132"/>
              <a:gd name="T16" fmla="*/ 0 w 189"/>
              <a:gd name="T17" fmla="*/ 132 h 132"/>
              <a:gd name="T18" fmla="*/ 0 w 189"/>
              <a:gd name="T19" fmla="*/ 123 h 132"/>
              <a:gd name="T20" fmla="*/ 0 w 189"/>
              <a:gd name="T21" fmla="*/ 9 h 132"/>
              <a:gd name="T22" fmla="*/ 0 w 189"/>
              <a:gd name="T23" fmla="*/ 0 h 132"/>
              <a:gd name="T24" fmla="*/ 9 w 189"/>
              <a:gd name="T25" fmla="*/ 0 h 132"/>
              <a:gd name="T26" fmla="*/ 9 w 189"/>
              <a:gd name="T27" fmla="*/ 0 h 132"/>
              <a:gd name="T28" fmla="*/ 19 w 189"/>
              <a:gd name="T29" fmla="*/ 102 h 132"/>
              <a:gd name="T30" fmla="*/ 59 w 189"/>
              <a:gd name="T31" fmla="*/ 61 h 132"/>
              <a:gd name="T32" fmla="*/ 19 w 189"/>
              <a:gd name="T33" fmla="*/ 28 h 132"/>
              <a:gd name="T34" fmla="*/ 19 w 189"/>
              <a:gd name="T35" fmla="*/ 102 h 132"/>
              <a:gd name="T36" fmla="*/ 19 w 189"/>
              <a:gd name="T37" fmla="*/ 102 h 132"/>
              <a:gd name="T38" fmla="*/ 130 w 189"/>
              <a:gd name="T39" fmla="*/ 61 h 132"/>
              <a:gd name="T40" fmla="*/ 170 w 189"/>
              <a:gd name="T41" fmla="*/ 104 h 132"/>
              <a:gd name="T42" fmla="*/ 170 w 189"/>
              <a:gd name="T43" fmla="*/ 26 h 132"/>
              <a:gd name="T44" fmla="*/ 130 w 189"/>
              <a:gd name="T45" fmla="*/ 61 h 132"/>
              <a:gd name="T46" fmla="*/ 130 w 189"/>
              <a:gd name="T47" fmla="*/ 61 h 132"/>
              <a:gd name="T48" fmla="*/ 161 w 189"/>
              <a:gd name="T49" fmla="*/ 113 h 132"/>
              <a:gd name="T50" fmla="*/ 118 w 189"/>
              <a:gd name="T51" fmla="*/ 71 h 132"/>
              <a:gd name="T52" fmla="*/ 99 w 189"/>
              <a:gd name="T53" fmla="*/ 87 h 132"/>
              <a:gd name="T54" fmla="*/ 95 w 189"/>
              <a:gd name="T55" fmla="*/ 92 h 132"/>
              <a:gd name="T56" fmla="*/ 90 w 189"/>
              <a:gd name="T57" fmla="*/ 87 h 132"/>
              <a:gd name="T58" fmla="*/ 69 w 189"/>
              <a:gd name="T59" fmla="*/ 71 h 132"/>
              <a:gd name="T60" fmla="*/ 28 w 189"/>
              <a:gd name="T61" fmla="*/ 113 h 132"/>
              <a:gd name="T62" fmla="*/ 161 w 189"/>
              <a:gd name="T63" fmla="*/ 113 h 132"/>
              <a:gd name="T64" fmla="*/ 161 w 189"/>
              <a:gd name="T65" fmla="*/ 113 h 132"/>
              <a:gd name="T66" fmla="*/ 33 w 189"/>
              <a:gd name="T67" fmla="*/ 19 h 132"/>
              <a:gd name="T68" fmla="*/ 95 w 189"/>
              <a:gd name="T69" fmla="*/ 71 h 132"/>
              <a:gd name="T70" fmla="*/ 156 w 189"/>
              <a:gd name="T71" fmla="*/ 19 h 132"/>
              <a:gd name="T72" fmla="*/ 33 w 189"/>
              <a:gd name="T73" fmla="*/ 1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9" h="132">
                <a:moveTo>
                  <a:pt x="9" y="0"/>
                </a:moveTo>
                <a:lnTo>
                  <a:pt x="180" y="0"/>
                </a:lnTo>
                <a:lnTo>
                  <a:pt x="189" y="0"/>
                </a:lnTo>
                <a:lnTo>
                  <a:pt x="189" y="9"/>
                </a:lnTo>
                <a:lnTo>
                  <a:pt x="189" y="123"/>
                </a:lnTo>
                <a:lnTo>
                  <a:pt x="189" y="132"/>
                </a:lnTo>
                <a:lnTo>
                  <a:pt x="180" y="132"/>
                </a:lnTo>
                <a:lnTo>
                  <a:pt x="9" y="132"/>
                </a:lnTo>
                <a:lnTo>
                  <a:pt x="0" y="132"/>
                </a:lnTo>
                <a:lnTo>
                  <a:pt x="0" y="123"/>
                </a:lnTo>
                <a:lnTo>
                  <a:pt x="0" y="9"/>
                </a:lnTo>
                <a:lnTo>
                  <a:pt x="0" y="0"/>
                </a:lnTo>
                <a:lnTo>
                  <a:pt x="9" y="0"/>
                </a:lnTo>
                <a:lnTo>
                  <a:pt x="9" y="0"/>
                </a:lnTo>
                <a:close/>
                <a:moveTo>
                  <a:pt x="19" y="102"/>
                </a:moveTo>
                <a:lnTo>
                  <a:pt x="59" y="61"/>
                </a:lnTo>
                <a:lnTo>
                  <a:pt x="19" y="28"/>
                </a:lnTo>
                <a:lnTo>
                  <a:pt x="19" y="102"/>
                </a:lnTo>
                <a:lnTo>
                  <a:pt x="19" y="102"/>
                </a:lnTo>
                <a:close/>
                <a:moveTo>
                  <a:pt x="130" y="61"/>
                </a:moveTo>
                <a:lnTo>
                  <a:pt x="170" y="104"/>
                </a:lnTo>
                <a:lnTo>
                  <a:pt x="170" y="26"/>
                </a:lnTo>
                <a:lnTo>
                  <a:pt x="130" y="61"/>
                </a:lnTo>
                <a:lnTo>
                  <a:pt x="130" y="61"/>
                </a:lnTo>
                <a:close/>
                <a:moveTo>
                  <a:pt x="161" y="113"/>
                </a:moveTo>
                <a:lnTo>
                  <a:pt x="118" y="71"/>
                </a:lnTo>
                <a:lnTo>
                  <a:pt x="99" y="87"/>
                </a:lnTo>
                <a:lnTo>
                  <a:pt x="95" y="92"/>
                </a:lnTo>
                <a:lnTo>
                  <a:pt x="90" y="87"/>
                </a:lnTo>
                <a:lnTo>
                  <a:pt x="69" y="71"/>
                </a:lnTo>
                <a:lnTo>
                  <a:pt x="28" y="113"/>
                </a:lnTo>
                <a:lnTo>
                  <a:pt x="161" y="113"/>
                </a:lnTo>
                <a:lnTo>
                  <a:pt x="161" y="113"/>
                </a:lnTo>
                <a:close/>
                <a:moveTo>
                  <a:pt x="33" y="19"/>
                </a:moveTo>
                <a:lnTo>
                  <a:pt x="95" y="71"/>
                </a:lnTo>
                <a:lnTo>
                  <a:pt x="156" y="19"/>
                </a:lnTo>
                <a:lnTo>
                  <a:pt x="33" y="1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4" name="Freeform 37"/>
          <p:cNvSpPr>
            <a:spLocks noEditPoints="1"/>
          </p:cNvSpPr>
          <p:nvPr/>
        </p:nvSpPr>
        <p:spPr bwMode="auto">
          <a:xfrm>
            <a:off x="4119728" y="1400187"/>
            <a:ext cx="400630" cy="435657"/>
          </a:xfrm>
          <a:custGeom>
            <a:avLst/>
            <a:gdLst>
              <a:gd name="T0" fmla="*/ 0 w 183"/>
              <a:gd name="T1" fmla="*/ 26 h 199"/>
              <a:gd name="T2" fmla="*/ 74 w 183"/>
              <a:gd name="T3" fmla="*/ 26 h 199"/>
              <a:gd name="T4" fmla="*/ 74 w 183"/>
              <a:gd name="T5" fmla="*/ 0 h 199"/>
              <a:gd name="T6" fmla="*/ 102 w 183"/>
              <a:gd name="T7" fmla="*/ 0 h 199"/>
              <a:gd name="T8" fmla="*/ 102 w 183"/>
              <a:gd name="T9" fmla="*/ 26 h 199"/>
              <a:gd name="T10" fmla="*/ 183 w 183"/>
              <a:gd name="T11" fmla="*/ 26 h 199"/>
              <a:gd name="T12" fmla="*/ 183 w 183"/>
              <a:gd name="T13" fmla="*/ 64 h 199"/>
              <a:gd name="T14" fmla="*/ 164 w 183"/>
              <a:gd name="T15" fmla="*/ 64 h 199"/>
              <a:gd name="T16" fmla="*/ 154 w 183"/>
              <a:gd name="T17" fmla="*/ 199 h 199"/>
              <a:gd name="T18" fmla="*/ 26 w 183"/>
              <a:gd name="T19" fmla="*/ 199 h 199"/>
              <a:gd name="T20" fmla="*/ 15 w 183"/>
              <a:gd name="T21" fmla="*/ 64 h 199"/>
              <a:gd name="T22" fmla="*/ 0 w 183"/>
              <a:gd name="T23" fmla="*/ 64 h 199"/>
              <a:gd name="T24" fmla="*/ 0 w 183"/>
              <a:gd name="T25" fmla="*/ 26 h 199"/>
              <a:gd name="T26" fmla="*/ 0 w 183"/>
              <a:gd name="T27" fmla="*/ 26 h 199"/>
              <a:gd name="T28" fmla="*/ 48 w 183"/>
              <a:gd name="T29" fmla="*/ 78 h 199"/>
              <a:gd name="T30" fmla="*/ 55 w 183"/>
              <a:gd name="T31" fmla="*/ 173 h 199"/>
              <a:gd name="T32" fmla="*/ 64 w 183"/>
              <a:gd name="T33" fmla="*/ 173 h 199"/>
              <a:gd name="T34" fmla="*/ 57 w 183"/>
              <a:gd name="T35" fmla="*/ 78 h 199"/>
              <a:gd name="T36" fmla="*/ 48 w 183"/>
              <a:gd name="T37" fmla="*/ 78 h 199"/>
              <a:gd name="T38" fmla="*/ 48 w 183"/>
              <a:gd name="T39" fmla="*/ 78 h 199"/>
              <a:gd name="T40" fmla="*/ 133 w 183"/>
              <a:gd name="T41" fmla="*/ 78 h 199"/>
              <a:gd name="T42" fmla="*/ 123 w 183"/>
              <a:gd name="T43" fmla="*/ 78 h 199"/>
              <a:gd name="T44" fmla="*/ 119 w 183"/>
              <a:gd name="T45" fmla="*/ 173 h 199"/>
              <a:gd name="T46" fmla="*/ 126 w 183"/>
              <a:gd name="T47" fmla="*/ 173 h 199"/>
              <a:gd name="T48" fmla="*/ 133 w 183"/>
              <a:gd name="T49" fmla="*/ 78 h 199"/>
              <a:gd name="T50" fmla="*/ 133 w 183"/>
              <a:gd name="T51" fmla="*/ 78 h 199"/>
              <a:gd name="T52" fmla="*/ 86 w 183"/>
              <a:gd name="T53" fmla="*/ 78 h 199"/>
              <a:gd name="T54" fmla="*/ 86 w 183"/>
              <a:gd name="T55" fmla="*/ 173 h 199"/>
              <a:gd name="T56" fmla="*/ 95 w 183"/>
              <a:gd name="T57" fmla="*/ 173 h 199"/>
              <a:gd name="T58" fmla="*/ 95 w 183"/>
              <a:gd name="T59" fmla="*/ 78 h 199"/>
              <a:gd name="T60" fmla="*/ 86 w 183"/>
              <a:gd name="T61" fmla="*/ 7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3" h="199">
                <a:moveTo>
                  <a:pt x="0" y="26"/>
                </a:moveTo>
                <a:lnTo>
                  <a:pt x="74" y="26"/>
                </a:lnTo>
                <a:lnTo>
                  <a:pt x="74" y="0"/>
                </a:lnTo>
                <a:lnTo>
                  <a:pt x="102" y="0"/>
                </a:lnTo>
                <a:lnTo>
                  <a:pt x="102" y="26"/>
                </a:lnTo>
                <a:lnTo>
                  <a:pt x="183" y="26"/>
                </a:lnTo>
                <a:lnTo>
                  <a:pt x="183" y="64"/>
                </a:lnTo>
                <a:lnTo>
                  <a:pt x="164" y="64"/>
                </a:lnTo>
                <a:lnTo>
                  <a:pt x="154" y="199"/>
                </a:lnTo>
                <a:lnTo>
                  <a:pt x="26" y="199"/>
                </a:lnTo>
                <a:lnTo>
                  <a:pt x="15" y="64"/>
                </a:lnTo>
                <a:lnTo>
                  <a:pt x="0" y="64"/>
                </a:lnTo>
                <a:lnTo>
                  <a:pt x="0" y="26"/>
                </a:lnTo>
                <a:lnTo>
                  <a:pt x="0" y="26"/>
                </a:lnTo>
                <a:close/>
                <a:moveTo>
                  <a:pt x="48" y="78"/>
                </a:moveTo>
                <a:lnTo>
                  <a:pt x="55" y="173"/>
                </a:lnTo>
                <a:lnTo>
                  <a:pt x="64" y="173"/>
                </a:lnTo>
                <a:lnTo>
                  <a:pt x="57" y="78"/>
                </a:lnTo>
                <a:lnTo>
                  <a:pt x="48" y="78"/>
                </a:lnTo>
                <a:lnTo>
                  <a:pt x="48" y="78"/>
                </a:lnTo>
                <a:close/>
                <a:moveTo>
                  <a:pt x="133" y="78"/>
                </a:moveTo>
                <a:lnTo>
                  <a:pt x="123" y="78"/>
                </a:lnTo>
                <a:lnTo>
                  <a:pt x="119" y="173"/>
                </a:lnTo>
                <a:lnTo>
                  <a:pt x="126" y="173"/>
                </a:lnTo>
                <a:lnTo>
                  <a:pt x="133" y="78"/>
                </a:lnTo>
                <a:lnTo>
                  <a:pt x="133" y="78"/>
                </a:lnTo>
                <a:close/>
                <a:moveTo>
                  <a:pt x="86" y="78"/>
                </a:moveTo>
                <a:lnTo>
                  <a:pt x="86" y="173"/>
                </a:lnTo>
                <a:lnTo>
                  <a:pt x="95" y="173"/>
                </a:lnTo>
                <a:lnTo>
                  <a:pt x="95" y="78"/>
                </a:lnTo>
                <a:lnTo>
                  <a:pt x="86" y="7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5" name="Freeform 38"/>
          <p:cNvSpPr>
            <a:spLocks noEditPoints="1"/>
          </p:cNvSpPr>
          <p:nvPr/>
        </p:nvSpPr>
        <p:spPr bwMode="auto">
          <a:xfrm>
            <a:off x="4789633" y="1404565"/>
            <a:ext cx="490387" cy="457550"/>
          </a:xfrm>
          <a:custGeom>
            <a:avLst/>
            <a:gdLst>
              <a:gd name="T0" fmla="*/ 12 w 95"/>
              <a:gd name="T1" fmla="*/ 0 h 88"/>
              <a:gd name="T2" fmla="*/ 65 w 95"/>
              <a:gd name="T3" fmla="*/ 0 h 88"/>
              <a:gd name="T4" fmla="*/ 73 w 95"/>
              <a:gd name="T5" fmla="*/ 4 h 88"/>
              <a:gd name="T6" fmla="*/ 76 w 95"/>
              <a:gd name="T7" fmla="*/ 12 h 88"/>
              <a:gd name="T8" fmla="*/ 76 w 95"/>
              <a:gd name="T9" fmla="*/ 44 h 88"/>
              <a:gd name="T10" fmla="*/ 73 w 95"/>
              <a:gd name="T11" fmla="*/ 53 h 88"/>
              <a:gd name="T12" fmla="*/ 65 w 95"/>
              <a:gd name="T13" fmla="*/ 56 h 88"/>
              <a:gd name="T14" fmla="*/ 61 w 95"/>
              <a:gd name="T15" fmla="*/ 56 h 88"/>
              <a:gd name="T16" fmla="*/ 60 w 95"/>
              <a:gd name="T17" fmla="*/ 68 h 88"/>
              <a:gd name="T18" fmla="*/ 59 w 95"/>
              <a:gd name="T19" fmla="*/ 76 h 88"/>
              <a:gd name="T20" fmla="*/ 54 w 95"/>
              <a:gd name="T21" fmla="*/ 69 h 88"/>
              <a:gd name="T22" fmla="*/ 44 w 95"/>
              <a:gd name="T23" fmla="*/ 56 h 88"/>
              <a:gd name="T24" fmla="*/ 12 w 95"/>
              <a:gd name="T25" fmla="*/ 56 h 88"/>
              <a:gd name="T26" fmla="*/ 3 w 95"/>
              <a:gd name="T27" fmla="*/ 53 h 88"/>
              <a:gd name="T28" fmla="*/ 0 w 95"/>
              <a:gd name="T29" fmla="*/ 44 h 88"/>
              <a:gd name="T30" fmla="*/ 0 w 95"/>
              <a:gd name="T31" fmla="*/ 12 h 88"/>
              <a:gd name="T32" fmla="*/ 3 w 95"/>
              <a:gd name="T33" fmla="*/ 4 h 88"/>
              <a:gd name="T34" fmla="*/ 12 w 95"/>
              <a:gd name="T35" fmla="*/ 0 h 88"/>
              <a:gd name="T36" fmla="*/ 83 w 95"/>
              <a:gd name="T37" fmla="*/ 18 h 88"/>
              <a:gd name="T38" fmla="*/ 83 w 95"/>
              <a:gd name="T39" fmla="*/ 44 h 88"/>
              <a:gd name="T40" fmla="*/ 78 w 95"/>
              <a:gd name="T41" fmla="*/ 57 h 88"/>
              <a:gd name="T42" fmla="*/ 67 w 95"/>
              <a:gd name="T43" fmla="*/ 63 h 88"/>
              <a:gd name="T44" fmla="*/ 66 w 95"/>
              <a:gd name="T45" fmla="*/ 72 h 88"/>
              <a:gd name="T46" fmla="*/ 85 w 95"/>
              <a:gd name="T47" fmla="*/ 72 h 88"/>
              <a:gd name="T48" fmla="*/ 95 w 95"/>
              <a:gd name="T49" fmla="*/ 63 h 88"/>
              <a:gd name="T50" fmla="*/ 95 w 95"/>
              <a:gd name="T51" fmla="*/ 27 h 88"/>
              <a:gd name="T52" fmla="*/ 85 w 95"/>
              <a:gd name="T53" fmla="*/ 18 h 88"/>
              <a:gd name="T54" fmla="*/ 83 w 95"/>
              <a:gd name="T55" fmla="*/ 18 h 88"/>
              <a:gd name="T56" fmla="*/ 47 w 95"/>
              <a:gd name="T57" fmla="*/ 72 h 88"/>
              <a:gd name="T58" fmla="*/ 41 w 95"/>
              <a:gd name="T59" fmla="*/ 63 h 88"/>
              <a:gd name="T60" fmla="*/ 17 w 95"/>
              <a:gd name="T61" fmla="*/ 63 h 88"/>
              <a:gd name="T62" fmla="*/ 17 w 95"/>
              <a:gd name="T63" fmla="*/ 63 h 88"/>
              <a:gd name="T64" fmla="*/ 27 w 95"/>
              <a:gd name="T65" fmla="*/ 72 h 88"/>
              <a:gd name="T66" fmla="*/ 29 w 95"/>
              <a:gd name="T67" fmla="*/ 72 h 88"/>
              <a:gd name="T68" fmla="*/ 29 w 95"/>
              <a:gd name="T69" fmla="*/ 88 h 88"/>
              <a:gd name="T70" fmla="*/ 39 w 95"/>
              <a:gd name="T71" fmla="*/ 72 h 88"/>
              <a:gd name="T72" fmla="*/ 47 w 95"/>
              <a:gd name="T73" fmla="*/ 72 h 88"/>
              <a:gd name="T74" fmla="*/ 65 w 95"/>
              <a:gd name="T75" fmla="*/ 7 h 88"/>
              <a:gd name="T76" fmla="*/ 12 w 95"/>
              <a:gd name="T77" fmla="*/ 7 h 88"/>
              <a:gd name="T78" fmla="*/ 8 w 95"/>
              <a:gd name="T79" fmla="*/ 8 h 88"/>
              <a:gd name="T80" fmla="*/ 7 w 95"/>
              <a:gd name="T81" fmla="*/ 12 h 88"/>
              <a:gd name="T82" fmla="*/ 7 w 95"/>
              <a:gd name="T83" fmla="*/ 44 h 88"/>
              <a:gd name="T84" fmla="*/ 8 w 95"/>
              <a:gd name="T85" fmla="*/ 48 h 88"/>
              <a:gd name="T86" fmla="*/ 12 w 95"/>
              <a:gd name="T87" fmla="*/ 49 h 88"/>
              <a:gd name="T88" fmla="*/ 46 w 95"/>
              <a:gd name="T89" fmla="*/ 49 h 88"/>
              <a:gd name="T90" fmla="*/ 48 w 95"/>
              <a:gd name="T91" fmla="*/ 49 h 88"/>
              <a:gd name="T92" fmla="*/ 49 w 95"/>
              <a:gd name="T93" fmla="*/ 51 h 88"/>
              <a:gd name="T94" fmla="*/ 54 w 95"/>
              <a:gd name="T95" fmla="*/ 58 h 88"/>
              <a:gd name="T96" fmla="*/ 55 w 95"/>
              <a:gd name="T97" fmla="*/ 52 h 88"/>
              <a:gd name="T98" fmla="*/ 55 w 95"/>
              <a:gd name="T99" fmla="*/ 49 h 88"/>
              <a:gd name="T100" fmla="*/ 58 w 95"/>
              <a:gd name="T101" fmla="*/ 49 h 88"/>
              <a:gd name="T102" fmla="*/ 65 w 95"/>
              <a:gd name="T103" fmla="*/ 49 h 88"/>
              <a:gd name="T104" fmla="*/ 68 w 95"/>
              <a:gd name="T105" fmla="*/ 48 h 88"/>
              <a:gd name="T106" fmla="*/ 70 w 95"/>
              <a:gd name="T107" fmla="*/ 44 h 88"/>
              <a:gd name="T108" fmla="*/ 70 w 95"/>
              <a:gd name="T109" fmla="*/ 12 h 88"/>
              <a:gd name="T110" fmla="*/ 68 w 95"/>
              <a:gd name="T111" fmla="*/ 8 h 88"/>
              <a:gd name="T112" fmla="*/ 65 w 95"/>
              <a:gd name="T113" fmla="*/ 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 h="88">
                <a:moveTo>
                  <a:pt x="12" y="0"/>
                </a:moveTo>
                <a:cubicBezTo>
                  <a:pt x="65" y="0"/>
                  <a:pt x="65" y="0"/>
                  <a:pt x="65" y="0"/>
                </a:cubicBezTo>
                <a:cubicBezTo>
                  <a:pt x="68" y="0"/>
                  <a:pt x="71" y="1"/>
                  <a:pt x="73" y="4"/>
                </a:cubicBezTo>
                <a:cubicBezTo>
                  <a:pt x="75" y="6"/>
                  <a:pt x="76" y="9"/>
                  <a:pt x="76" y="12"/>
                </a:cubicBezTo>
                <a:cubicBezTo>
                  <a:pt x="76" y="44"/>
                  <a:pt x="76" y="44"/>
                  <a:pt x="76" y="44"/>
                </a:cubicBezTo>
                <a:cubicBezTo>
                  <a:pt x="76" y="48"/>
                  <a:pt x="75" y="50"/>
                  <a:pt x="73" y="53"/>
                </a:cubicBezTo>
                <a:cubicBezTo>
                  <a:pt x="71" y="55"/>
                  <a:pt x="68" y="56"/>
                  <a:pt x="65" y="56"/>
                </a:cubicBezTo>
                <a:cubicBezTo>
                  <a:pt x="61" y="56"/>
                  <a:pt x="61" y="56"/>
                  <a:pt x="61" y="56"/>
                </a:cubicBezTo>
                <a:cubicBezTo>
                  <a:pt x="60" y="68"/>
                  <a:pt x="60" y="68"/>
                  <a:pt x="60" y="68"/>
                </a:cubicBezTo>
                <a:cubicBezTo>
                  <a:pt x="59" y="76"/>
                  <a:pt x="59" y="76"/>
                  <a:pt x="59" y="76"/>
                </a:cubicBezTo>
                <a:cubicBezTo>
                  <a:pt x="54" y="69"/>
                  <a:pt x="54" y="69"/>
                  <a:pt x="54" y="69"/>
                </a:cubicBezTo>
                <a:cubicBezTo>
                  <a:pt x="44" y="56"/>
                  <a:pt x="44" y="56"/>
                  <a:pt x="44" y="56"/>
                </a:cubicBezTo>
                <a:cubicBezTo>
                  <a:pt x="12" y="56"/>
                  <a:pt x="12" y="56"/>
                  <a:pt x="12" y="56"/>
                </a:cubicBezTo>
                <a:cubicBezTo>
                  <a:pt x="8" y="56"/>
                  <a:pt x="5" y="55"/>
                  <a:pt x="3" y="53"/>
                </a:cubicBezTo>
                <a:cubicBezTo>
                  <a:pt x="1" y="50"/>
                  <a:pt x="0" y="48"/>
                  <a:pt x="0" y="44"/>
                </a:cubicBezTo>
                <a:cubicBezTo>
                  <a:pt x="0" y="12"/>
                  <a:pt x="0" y="12"/>
                  <a:pt x="0" y="12"/>
                </a:cubicBezTo>
                <a:cubicBezTo>
                  <a:pt x="0" y="9"/>
                  <a:pt x="1" y="6"/>
                  <a:pt x="3" y="4"/>
                </a:cubicBezTo>
                <a:cubicBezTo>
                  <a:pt x="5" y="1"/>
                  <a:pt x="8" y="0"/>
                  <a:pt x="12" y="0"/>
                </a:cubicBezTo>
                <a:close/>
                <a:moveTo>
                  <a:pt x="83" y="18"/>
                </a:moveTo>
                <a:cubicBezTo>
                  <a:pt x="83" y="44"/>
                  <a:pt x="83" y="44"/>
                  <a:pt x="83" y="44"/>
                </a:cubicBezTo>
                <a:cubicBezTo>
                  <a:pt x="83" y="49"/>
                  <a:pt x="81" y="54"/>
                  <a:pt x="78" y="57"/>
                </a:cubicBezTo>
                <a:cubicBezTo>
                  <a:pt x="75" y="60"/>
                  <a:pt x="71" y="62"/>
                  <a:pt x="67" y="63"/>
                </a:cubicBezTo>
                <a:cubicBezTo>
                  <a:pt x="66" y="72"/>
                  <a:pt x="66" y="72"/>
                  <a:pt x="66" y="72"/>
                </a:cubicBezTo>
                <a:cubicBezTo>
                  <a:pt x="85" y="72"/>
                  <a:pt x="85" y="72"/>
                  <a:pt x="85" y="72"/>
                </a:cubicBezTo>
                <a:cubicBezTo>
                  <a:pt x="91" y="72"/>
                  <a:pt x="95" y="68"/>
                  <a:pt x="95" y="63"/>
                </a:cubicBezTo>
                <a:cubicBezTo>
                  <a:pt x="95" y="27"/>
                  <a:pt x="95" y="27"/>
                  <a:pt x="95" y="27"/>
                </a:cubicBezTo>
                <a:cubicBezTo>
                  <a:pt x="95" y="22"/>
                  <a:pt x="91" y="18"/>
                  <a:pt x="85" y="18"/>
                </a:cubicBezTo>
                <a:cubicBezTo>
                  <a:pt x="83" y="18"/>
                  <a:pt x="83" y="18"/>
                  <a:pt x="83" y="18"/>
                </a:cubicBezTo>
                <a:close/>
                <a:moveTo>
                  <a:pt x="47" y="72"/>
                </a:moveTo>
                <a:cubicBezTo>
                  <a:pt x="41" y="63"/>
                  <a:pt x="41" y="63"/>
                  <a:pt x="41" y="63"/>
                </a:cubicBezTo>
                <a:cubicBezTo>
                  <a:pt x="17" y="63"/>
                  <a:pt x="17" y="63"/>
                  <a:pt x="17" y="63"/>
                </a:cubicBezTo>
                <a:cubicBezTo>
                  <a:pt x="17" y="63"/>
                  <a:pt x="17" y="63"/>
                  <a:pt x="17" y="63"/>
                </a:cubicBezTo>
                <a:cubicBezTo>
                  <a:pt x="17" y="68"/>
                  <a:pt x="22" y="72"/>
                  <a:pt x="27" y="72"/>
                </a:cubicBezTo>
                <a:cubicBezTo>
                  <a:pt x="29" y="72"/>
                  <a:pt x="29" y="72"/>
                  <a:pt x="29" y="72"/>
                </a:cubicBezTo>
                <a:cubicBezTo>
                  <a:pt x="29" y="88"/>
                  <a:pt x="29" y="88"/>
                  <a:pt x="29" y="88"/>
                </a:cubicBezTo>
                <a:cubicBezTo>
                  <a:pt x="39" y="72"/>
                  <a:pt x="39" y="72"/>
                  <a:pt x="39" y="72"/>
                </a:cubicBezTo>
                <a:cubicBezTo>
                  <a:pt x="47" y="72"/>
                  <a:pt x="47" y="72"/>
                  <a:pt x="47" y="72"/>
                </a:cubicBezTo>
                <a:close/>
                <a:moveTo>
                  <a:pt x="65" y="7"/>
                </a:moveTo>
                <a:cubicBezTo>
                  <a:pt x="12" y="7"/>
                  <a:pt x="12" y="7"/>
                  <a:pt x="12" y="7"/>
                </a:cubicBezTo>
                <a:cubicBezTo>
                  <a:pt x="10" y="7"/>
                  <a:pt x="9" y="7"/>
                  <a:pt x="8" y="8"/>
                </a:cubicBezTo>
                <a:cubicBezTo>
                  <a:pt x="7" y="9"/>
                  <a:pt x="7" y="10"/>
                  <a:pt x="7" y="12"/>
                </a:cubicBezTo>
                <a:cubicBezTo>
                  <a:pt x="7" y="44"/>
                  <a:pt x="7" y="44"/>
                  <a:pt x="7" y="44"/>
                </a:cubicBezTo>
                <a:cubicBezTo>
                  <a:pt x="7" y="46"/>
                  <a:pt x="7" y="47"/>
                  <a:pt x="8" y="48"/>
                </a:cubicBezTo>
                <a:cubicBezTo>
                  <a:pt x="9" y="49"/>
                  <a:pt x="10" y="49"/>
                  <a:pt x="12" y="49"/>
                </a:cubicBezTo>
                <a:cubicBezTo>
                  <a:pt x="46" y="49"/>
                  <a:pt x="46" y="49"/>
                  <a:pt x="46" y="49"/>
                </a:cubicBezTo>
                <a:cubicBezTo>
                  <a:pt x="48" y="49"/>
                  <a:pt x="48" y="49"/>
                  <a:pt x="48" y="49"/>
                </a:cubicBezTo>
                <a:cubicBezTo>
                  <a:pt x="49" y="51"/>
                  <a:pt x="49" y="51"/>
                  <a:pt x="49" y="51"/>
                </a:cubicBezTo>
                <a:cubicBezTo>
                  <a:pt x="54" y="58"/>
                  <a:pt x="54" y="58"/>
                  <a:pt x="54" y="58"/>
                </a:cubicBezTo>
                <a:cubicBezTo>
                  <a:pt x="55" y="52"/>
                  <a:pt x="55" y="52"/>
                  <a:pt x="55" y="52"/>
                </a:cubicBezTo>
                <a:cubicBezTo>
                  <a:pt x="55" y="49"/>
                  <a:pt x="55" y="49"/>
                  <a:pt x="55" y="49"/>
                </a:cubicBezTo>
                <a:cubicBezTo>
                  <a:pt x="58" y="49"/>
                  <a:pt x="58" y="49"/>
                  <a:pt x="58" y="49"/>
                </a:cubicBezTo>
                <a:cubicBezTo>
                  <a:pt x="65" y="49"/>
                  <a:pt x="65" y="49"/>
                  <a:pt x="65" y="49"/>
                </a:cubicBezTo>
                <a:cubicBezTo>
                  <a:pt x="66" y="49"/>
                  <a:pt x="67" y="49"/>
                  <a:pt x="68" y="48"/>
                </a:cubicBezTo>
                <a:cubicBezTo>
                  <a:pt x="69" y="47"/>
                  <a:pt x="70" y="46"/>
                  <a:pt x="70" y="44"/>
                </a:cubicBezTo>
                <a:cubicBezTo>
                  <a:pt x="70" y="12"/>
                  <a:pt x="70" y="12"/>
                  <a:pt x="70" y="12"/>
                </a:cubicBezTo>
                <a:cubicBezTo>
                  <a:pt x="70" y="10"/>
                  <a:pt x="69" y="9"/>
                  <a:pt x="68" y="8"/>
                </a:cubicBezTo>
                <a:cubicBezTo>
                  <a:pt x="67" y="7"/>
                  <a:pt x="66" y="7"/>
                  <a:pt x="65" y="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6" name="Freeform 39"/>
          <p:cNvSpPr>
            <a:spLocks noEditPoints="1"/>
          </p:cNvSpPr>
          <p:nvPr/>
        </p:nvSpPr>
        <p:spPr bwMode="auto">
          <a:xfrm>
            <a:off x="1256216" y="2124823"/>
            <a:ext cx="310871" cy="431279"/>
          </a:xfrm>
          <a:custGeom>
            <a:avLst/>
            <a:gdLst>
              <a:gd name="T0" fmla="*/ 8 w 60"/>
              <a:gd name="T1" fmla="*/ 0 h 83"/>
              <a:gd name="T2" fmla="*/ 52 w 60"/>
              <a:gd name="T3" fmla="*/ 0 h 83"/>
              <a:gd name="T4" fmla="*/ 60 w 60"/>
              <a:gd name="T5" fmla="*/ 8 h 83"/>
              <a:gd name="T6" fmla="*/ 60 w 60"/>
              <a:gd name="T7" fmla="*/ 75 h 83"/>
              <a:gd name="T8" fmla="*/ 52 w 60"/>
              <a:gd name="T9" fmla="*/ 83 h 83"/>
              <a:gd name="T10" fmla="*/ 8 w 60"/>
              <a:gd name="T11" fmla="*/ 83 h 83"/>
              <a:gd name="T12" fmla="*/ 0 w 60"/>
              <a:gd name="T13" fmla="*/ 75 h 83"/>
              <a:gd name="T14" fmla="*/ 0 w 60"/>
              <a:gd name="T15" fmla="*/ 8 h 83"/>
              <a:gd name="T16" fmla="*/ 8 w 60"/>
              <a:gd name="T17" fmla="*/ 0 h 83"/>
              <a:gd name="T18" fmla="*/ 27 w 60"/>
              <a:gd name="T19" fmla="*/ 72 h 83"/>
              <a:gd name="T20" fmla="*/ 27 w 60"/>
              <a:gd name="T21" fmla="*/ 79 h 83"/>
              <a:gd name="T22" fmla="*/ 34 w 60"/>
              <a:gd name="T23" fmla="*/ 79 h 83"/>
              <a:gd name="T24" fmla="*/ 34 w 60"/>
              <a:gd name="T25" fmla="*/ 72 h 83"/>
              <a:gd name="T26" fmla="*/ 27 w 60"/>
              <a:gd name="T27" fmla="*/ 72 h 83"/>
              <a:gd name="T28" fmla="*/ 20 w 60"/>
              <a:gd name="T29" fmla="*/ 4 h 83"/>
              <a:gd name="T30" fmla="*/ 20 w 60"/>
              <a:gd name="T31" fmla="*/ 7 h 83"/>
              <a:gd name="T32" fmla="*/ 39 w 60"/>
              <a:gd name="T33" fmla="*/ 7 h 83"/>
              <a:gd name="T34" fmla="*/ 39 w 60"/>
              <a:gd name="T35" fmla="*/ 4 h 83"/>
              <a:gd name="T36" fmla="*/ 20 w 60"/>
              <a:gd name="T37" fmla="*/ 4 h 83"/>
              <a:gd name="T38" fmla="*/ 6 w 60"/>
              <a:gd name="T39" fmla="*/ 11 h 83"/>
              <a:gd name="T40" fmla="*/ 6 w 60"/>
              <a:gd name="T41" fmla="*/ 69 h 83"/>
              <a:gd name="T42" fmla="*/ 54 w 60"/>
              <a:gd name="T43" fmla="*/ 69 h 83"/>
              <a:gd name="T44" fmla="*/ 54 w 60"/>
              <a:gd name="T45" fmla="*/ 11 h 83"/>
              <a:gd name="T46" fmla="*/ 6 w 60"/>
              <a:gd name="T47" fmla="*/ 1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83">
                <a:moveTo>
                  <a:pt x="8" y="0"/>
                </a:moveTo>
                <a:cubicBezTo>
                  <a:pt x="52" y="0"/>
                  <a:pt x="52" y="0"/>
                  <a:pt x="52" y="0"/>
                </a:cubicBezTo>
                <a:cubicBezTo>
                  <a:pt x="57" y="0"/>
                  <a:pt x="60" y="4"/>
                  <a:pt x="60" y="8"/>
                </a:cubicBezTo>
                <a:cubicBezTo>
                  <a:pt x="60" y="75"/>
                  <a:pt x="60" y="75"/>
                  <a:pt x="60" y="75"/>
                </a:cubicBezTo>
                <a:cubicBezTo>
                  <a:pt x="60" y="79"/>
                  <a:pt x="57" y="83"/>
                  <a:pt x="52" y="83"/>
                </a:cubicBezTo>
                <a:cubicBezTo>
                  <a:pt x="8" y="83"/>
                  <a:pt x="8" y="83"/>
                  <a:pt x="8" y="83"/>
                </a:cubicBezTo>
                <a:cubicBezTo>
                  <a:pt x="3" y="83"/>
                  <a:pt x="0" y="79"/>
                  <a:pt x="0" y="75"/>
                </a:cubicBezTo>
                <a:cubicBezTo>
                  <a:pt x="0" y="8"/>
                  <a:pt x="0" y="8"/>
                  <a:pt x="0" y="8"/>
                </a:cubicBezTo>
                <a:cubicBezTo>
                  <a:pt x="0" y="4"/>
                  <a:pt x="3" y="0"/>
                  <a:pt x="8" y="0"/>
                </a:cubicBezTo>
                <a:close/>
                <a:moveTo>
                  <a:pt x="27" y="72"/>
                </a:moveTo>
                <a:cubicBezTo>
                  <a:pt x="27" y="79"/>
                  <a:pt x="27" y="79"/>
                  <a:pt x="27" y="79"/>
                </a:cubicBezTo>
                <a:cubicBezTo>
                  <a:pt x="34" y="79"/>
                  <a:pt x="34" y="79"/>
                  <a:pt x="34" y="79"/>
                </a:cubicBezTo>
                <a:cubicBezTo>
                  <a:pt x="34" y="72"/>
                  <a:pt x="34" y="72"/>
                  <a:pt x="34" y="72"/>
                </a:cubicBezTo>
                <a:cubicBezTo>
                  <a:pt x="27" y="72"/>
                  <a:pt x="27" y="72"/>
                  <a:pt x="27" y="72"/>
                </a:cubicBezTo>
                <a:close/>
                <a:moveTo>
                  <a:pt x="20" y="4"/>
                </a:moveTo>
                <a:cubicBezTo>
                  <a:pt x="20" y="7"/>
                  <a:pt x="20" y="7"/>
                  <a:pt x="20" y="7"/>
                </a:cubicBezTo>
                <a:cubicBezTo>
                  <a:pt x="39" y="7"/>
                  <a:pt x="39" y="7"/>
                  <a:pt x="39" y="7"/>
                </a:cubicBezTo>
                <a:cubicBezTo>
                  <a:pt x="39" y="4"/>
                  <a:pt x="39" y="4"/>
                  <a:pt x="39" y="4"/>
                </a:cubicBezTo>
                <a:cubicBezTo>
                  <a:pt x="20" y="4"/>
                  <a:pt x="20" y="4"/>
                  <a:pt x="20" y="4"/>
                </a:cubicBezTo>
                <a:close/>
                <a:moveTo>
                  <a:pt x="6" y="11"/>
                </a:moveTo>
                <a:cubicBezTo>
                  <a:pt x="6" y="69"/>
                  <a:pt x="6" y="69"/>
                  <a:pt x="6" y="69"/>
                </a:cubicBezTo>
                <a:cubicBezTo>
                  <a:pt x="54" y="69"/>
                  <a:pt x="54" y="69"/>
                  <a:pt x="54" y="69"/>
                </a:cubicBezTo>
                <a:cubicBezTo>
                  <a:pt x="54" y="11"/>
                  <a:pt x="54" y="11"/>
                  <a:pt x="54" y="11"/>
                </a:cubicBezTo>
                <a:lnTo>
                  <a:pt x="6" y="1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7" name="Freeform 40"/>
          <p:cNvSpPr>
            <a:spLocks noEditPoints="1"/>
          </p:cNvSpPr>
          <p:nvPr/>
        </p:nvSpPr>
        <p:spPr bwMode="auto">
          <a:xfrm>
            <a:off x="2013689" y="2120444"/>
            <a:ext cx="269276" cy="466307"/>
          </a:xfrm>
          <a:custGeom>
            <a:avLst/>
            <a:gdLst>
              <a:gd name="T0" fmla="*/ 123 w 123"/>
              <a:gd name="T1" fmla="*/ 0 h 213"/>
              <a:gd name="T2" fmla="*/ 0 w 123"/>
              <a:gd name="T3" fmla="*/ 213 h 213"/>
              <a:gd name="T4" fmla="*/ 0 w 123"/>
              <a:gd name="T5" fmla="*/ 0 h 213"/>
              <a:gd name="T6" fmla="*/ 52 w 123"/>
              <a:gd name="T7" fmla="*/ 121 h 213"/>
              <a:gd name="T8" fmla="*/ 35 w 123"/>
              <a:gd name="T9" fmla="*/ 130 h 213"/>
              <a:gd name="T10" fmla="*/ 52 w 123"/>
              <a:gd name="T11" fmla="*/ 142 h 213"/>
              <a:gd name="T12" fmla="*/ 73 w 123"/>
              <a:gd name="T13" fmla="*/ 130 h 213"/>
              <a:gd name="T14" fmla="*/ 89 w 123"/>
              <a:gd name="T15" fmla="*/ 121 h 213"/>
              <a:gd name="T16" fmla="*/ 73 w 123"/>
              <a:gd name="T17" fmla="*/ 114 h 213"/>
              <a:gd name="T18" fmla="*/ 52 w 123"/>
              <a:gd name="T19" fmla="*/ 114 h 213"/>
              <a:gd name="T20" fmla="*/ 16 w 123"/>
              <a:gd name="T21" fmla="*/ 104 h 213"/>
              <a:gd name="T22" fmla="*/ 108 w 123"/>
              <a:gd name="T23" fmla="*/ 17 h 213"/>
              <a:gd name="T24" fmla="*/ 16 w 123"/>
              <a:gd name="T25" fmla="*/ 17 h 213"/>
              <a:gd name="T26" fmla="*/ 16 w 123"/>
              <a:gd name="T27" fmla="*/ 194 h 213"/>
              <a:gd name="T28" fmla="*/ 40 w 123"/>
              <a:gd name="T29" fmla="*/ 182 h 213"/>
              <a:gd name="T30" fmla="*/ 16 w 123"/>
              <a:gd name="T31" fmla="*/ 182 h 213"/>
              <a:gd name="T32" fmla="*/ 82 w 123"/>
              <a:gd name="T33" fmla="*/ 194 h 213"/>
              <a:gd name="T34" fmla="*/ 108 w 123"/>
              <a:gd name="T35" fmla="*/ 182 h 213"/>
              <a:gd name="T36" fmla="*/ 82 w 123"/>
              <a:gd name="T37" fmla="*/ 182 h 213"/>
              <a:gd name="T38" fmla="*/ 49 w 123"/>
              <a:gd name="T39" fmla="*/ 194 h 213"/>
              <a:gd name="T40" fmla="*/ 75 w 123"/>
              <a:gd name="T41" fmla="*/ 182 h 213"/>
              <a:gd name="T42" fmla="*/ 49 w 123"/>
              <a:gd name="T43" fmla="*/ 182 h 213"/>
              <a:gd name="T44" fmla="*/ 16 w 123"/>
              <a:gd name="T45" fmla="*/ 175 h 213"/>
              <a:gd name="T46" fmla="*/ 40 w 123"/>
              <a:gd name="T47" fmla="*/ 166 h 213"/>
              <a:gd name="T48" fmla="*/ 16 w 123"/>
              <a:gd name="T49" fmla="*/ 166 h 213"/>
              <a:gd name="T50" fmla="*/ 82 w 123"/>
              <a:gd name="T51" fmla="*/ 175 h 213"/>
              <a:gd name="T52" fmla="*/ 108 w 123"/>
              <a:gd name="T53" fmla="*/ 166 h 213"/>
              <a:gd name="T54" fmla="*/ 82 w 123"/>
              <a:gd name="T55" fmla="*/ 166 h 213"/>
              <a:gd name="T56" fmla="*/ 49 w 123"/>
              <a:gd name="T57" fmla="*/ 175 h 213"/>
              <a:gd name="T58" fmla="*/ 75 w 123"/>
              <a:gd name="T59" fmla="*/ 166 h 213"/>
              <a:gd name="T60" fmla="*/ 49 w 123"/>
              <a:gd name="T61" fmla="*/ 166 h 213"/>
              <a:gd name="T62" fmla="*/ 16 w 123"/>
              <a:gd name="T63" fmla="*/ 159 h 213"/>
              <a:gd name="T64" fmla="*/ 40 w 123"/>
              <a:gd name="T65" fmla="*/ 149 h 213"/>
              <a:gd name="T66" fmla="*/ 16 w 123"/>
              <a:gd name="T67" fmla="*/ 149 h 213"/>
              <a:gd name="T68" fmla="*/ 82 w 123"/>
              <a:gd name="T69" fmla="*/ 159 h 213"/>
              <a:gd name="T70" fmla="*/ 108 w 123"/>
              <a:gd name="T71" fmla="*/ 149 h 213"/>
              <a:gd name="T72" fmla="*/ 82 w 123"/>
              <a:gd name="T73" fmla="*/ 149 h 213"/>
              <a:gd name="T74" fmla="*/ 49 w 123"/>
              <a:gd name="T75" fmla="*/ 159 h 213"/>
              <a:gd name="T76" fmla="*/ 75 w 123"/>
              <a:gd name="T77" fmla="*/ 14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3" h="213">
                <a:moveTo>
                  <a:pt x="0" y="0"/>
                </a:moveTo>
                <a:lnTo>
                  <a:pt x="123" y="0"/>
                </a:lnTo>
                <a:lnTo>
                  <a:pt x="123" y="213"/>
                </a:lnTo>
                <a:lnTo>
                  <a:pt x="0" y="213"/>
                </a:lnTo>
                <a:lnTo>
                  <a:pt x="0" y="0"/>
                </a:lnTo>
                <a:lnTo>
                  <a:pt x="0" y="0"/>
                </a:lnTo>
                <a:close/>
                <a:moveTo>
                  <a:pt x="52" y="114"/>
                </a:moveTo>
                <a:lnTo>
                  <a:pt x="52" y="121"/>
                </a:lnTo>
                <a:lnTo>
                  <a:pt x="35" y="121"/>
                </a:lnTo>
                <a:lnTo>
                  <a:pt x="35" y="130"/>
                </a:lnTo>
                <a:lnTo>
                  <a:pt x="52" y="130"/>
                </a:lnTo>
                <a:lnTo>
                  <a:pt x="52" y="142"/>
                </a:lnTo>
                <a:lnTo>
                  <a:pt x="73" y="142"/>
                </a:lnTo>
                <a:lnTo>
                  <a:pt x="73" y="130"/>
                </a:lnTo>
                <a:lnTo>
                  <a:pt x="89" y="130"/>
                </a:lnTo>
                <a:lnTo>
                  <a:pt x="89" y="121"/>
                </a:lnTo>
                <a:lnTo>
                  <a:pt x="73" y="121"/>
                </a:lnTo>
                <a:lnTo>
                  <a:pt x="73" y="114"/>
                </a:lnTo>
                <a:lnTo>
                  <a:pt x="52" y="114"/>
                </a:lnTo>
                <a:lnTo>
                  <a:pt x="52" y="114"/>
                </a:lnTo>
                <a:close/>
                <a:moveTo>
                  <a:pt x="16" y="17"/>
                </a:moveTo>
                <a:lnTo>
                  <a:pt x="16" y="104"/>
                </a:lnTo>
                <a:lnTo>
                  <a:pt x="108" y="104"/>
                </a:lnTo>
                <a:lnTo>
                  <a:pt x="108" y="17"/>
                </a:lnTo>
                <a:lnTo>
                  <a:pt x="16" y="17"/>
                </a:lnTo>
                <a:lnTo>
                  <a:pt x="16" y="17"/>
                </a:lnTo>
                <a:close/>
                <a:moveTo>
                  <a:pt x="16" y="182"/>
                </a:moveTo>
                <a:lnTo>
                  <a:pt x="16" y="194"/>
                </a:lnTo>
                <a:lnTo>
                  <a:pt x="40" y="194"/>
                </a:lnTo>
                <a:lnTo>
                  <a:pt x="40" y="182"/>
                </a:lnTo>
                <a:lnTo>
                  <a:pt x="16" y="182"/>
                </a:lnTo>
                <a:lnTo>
                  <a:pt x="16" y="182"/>
                </a:lnTo>
                <a:close/>
                <a:moveTo>
                  <a:pt x="82" y="182"/>
                </a:moveTo>
                <a:lnTo>
                  <a:pt x="82" y="194"/>
                </a:lnTo>
                <a:lnTo>
                  <a:pt x="108" y="194"/>
                </a:lnTo>
                <a:lnTo>
                  <a:pt x="108" y="182"/>
                </a:lnTo>
                <a:lnTo>
                  <a:pt x="82" y="182"/>
                </a:lnTo>
                <a:lnTo>
                  <a:pt x="82" y="182"/>
                </a:lnTo>
                <a:close/>
                <a:moveTo>
                  <a:pt x="49" y="182"/>
                </a:moveTo>
                <a:lnTo>
                  <a:pt x="49" y="194"/>
                </a:lnTo>
                <a:lnTo>
                  <a:pt x="75" y="194"/>
                </a:lnTo>
                <a:lnTo>
                  <a:pt x="75" y="182"/>
                </a:lnTo>
                <a:lnTo>
                  <a:pt x="49" y="182"/>
                </a:lnTo>
                <a:lnTo>
                  <a:pt x="49" y="182"/>
                </a:lnTo>
                <a:close/>
                <a:moveTo>
                  <a:pt x="16" y="166"/>
                </a:moveTo>
                <a:lnTo>
                  <a:pt x="16" y="175"/>
                </a:lnTo>
                <a:lnTo>
                  <a:pt x="40" y="175"/>
                </a:lnTo>
                <a:lnTo>
                  <a:pt x="40" y="166"/>
                </a:lnTo>
                <a:lnTo>
                  <a:pt x="16" y="166"/>
                </a:lnTo>
                <a:lnTo>
                  <a:pt x="16" y="166"/>
                </a:lnTo>
                <a:close/>
                <a:moveTo>
                  <a:pt x="82" y="166"/>
                </a:moveTo>
                <a:lnTo>
                  <a:pt x="82" y="175"/>
                </a:lnTo>
                <a:lnTo>
                  <a:pt x="108" y="175"/>
                </a:lnTo>
                <a:lnTo>
                  <a:pt x="108" y="166"/>
                </a:lnTo>
                <a:lnTo>
                  <a:pt x="82" y="166"/>
                </a:lnTo>
                <a:lnTo>
                  <a:pt x="82" y="166"/>
                </a:lnTo>
                <a:close/>
                <a:moveTo>
                  <a:pt x="49" y="166"/>
                </a:moveTo>
                <a:lnTo>
                  <a:pt x="49" y="175"/>
                </a:lnTo>
                <a:lnTo>
                  <a:pt x="75" y="175"/>
                </a:lnTo>
                <a:lnTo>
                  <a:pt x="75" y="166"/>
                </a:lnTo>
                <a:lnTo>
                  <a:pt x="49" y="166"/>
                </a:lnTo>
                <a:lnTo>
                  <a:pt x="49" y="166"/>
                </a:lnTo>
                <a:close/>
                <a:moveTo>
                  <a:pt x="16" y="149"/>
                </a:moveTo>
                <a:lnTo>
                  <a:pt x="16" y="159"/>
                </a:lnTo>
                <a:lnTo>
                  <a:pt x="40" y="159"/>
                </a:lnTo>
                <a:lnTo>
                  <a:pt x="40" y="149"/>
                </a:lnTo>
                <a:lnTo>
                  <a:pt x="16" y="149"/>
                </a:lnTo>
                <a:lnTo>
                  <a:pt x="16" y="149"/>
                </a:lnTo>
                <a:close/>
                <a:moveTo>
                  <a:pt x="82" y="149"/>
                </a:moveTo>
                <a:lnTo>
                  <a:pt x="82" y="159"/>
                </a:lnTo>
                <a:lnTo>
                  <a:pt x="108" y="159"/>
                </a:lnTo>
                <a:lnTo>
                  <a:pt x="108" y="149"/>
                </a:lnTo>
                <a:lnTo>
                  <a:pt x="82" y="149"/>
                </a:lnTo>
                <a:lnTo>
                  <a:pt x="82" y="149"/>
                </a:lnTo>
                <a:close/>
                <a:moveTo>
                  <a:pt x="49" y="149"/>
                </a:moveTo>
                <a:lnTo>
                  <a:pt x="49" y="159"/>
                </a:lnTo>
                <a:lnTo>
                  <a:pt x="75" y="159"/>
                </a:lnTo>
                <a:lnTo>
                  <a:pt x="75" y="149"/>
                </a:lnTo>
                <a:lnTo>
                  <a:pt x="49" y="14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8" name="Freeform 41"/>
          <p:cNvSpPr>
            <a:spLocks noEditPoints="1"/>
          </p:cNvSpPr>
          <p:nvPr/>
        </p:nvSpPr>
        <p:spPr bwMode="auto">
          <a:xfrm>
            <a:off x="6311147" y="3560957"/>
            <a:ext cx="356845" cy="453171"/>
          </a:xfrm>
          <a:custGeom>
            <a:avLst/>
            <a:gdLst>
              <a:gd name="T0" fmla="*/ 11 w 69"/>
              <a:gd name="T1" fmla="*/ 0 h 87"/>
              <a:gd name="T2" fmla="*/ 48 w 69"/>
              <a:gd name="T3" fmla="*/ 0 h 87"/>
              <a:gd name="T4" fmla="*/ 50 w 69"/>
              <a:gd name="T5" fmla="*/ 0 h 87"/>
              <a:gd name="T6" fmla="*/ 51 w 69"/>
              <a:gd name="T7" fmla="*/ 2 h 87"/>
              <a:gd name="T8" fmla="*/ 68 w 69"/>
              <a:gd name="T9" fmla="*/ 18 h 87"/>
              <a:gd name="T10" fmla="*/ 69 w 69"/>
              <a:gd name="T11" fmla="*/ 19 h 87"/>
              <a:gd name="T12" fmla="*/ 69 w 69"/>
              <a:gd name="T13" fmla="*/ 21 h 87"/>
              <a:gd name="T14" fmla="*/ 69 w 69"/>
              <a:gd name="T15" fmla="*/ 72 h 87"/>
              <a:gd name="T16" fmla="*/ 66 w 69"/>
              <a:gd name="T17" fmla="*/ 79 h 87"/>
              <a:gd name="T18" fmla="*/ 66 w 69"/>
              <a:gd name="T19" fmla="*/ 79 h 87"/>
              <a:gd name="T20" fmla="*/ 59 w 69"/>
              <a:gd name="T21" fmla="*/ 83 h 87"/>
              <a:gd name="T22" fmla="*/ 37 w 69"/>
              <a:gd name="T23" fmla="*/ 83 h 87"/>
              <a:gd name="T24" fmla="*/ 37 w 69"/>
              <a:gd name="T25" fmla="*/ 74 h 87"/>
              <a:gd name="T26" fmla="*/ 59 w 69"/>
              <a:gd name="T27" fmla="*/ 74 h 87"/>
              <a:gd name="T28" fmla="*/ 61 w 69"/>
              <a:gd name="T29" fmla="*/ 74 h 87"/>
              <a:gd name="T30" fmla="*/ 61 w 69"/>
              <a:gd name="T31" fmla="*/ 74 h 87"/>
              <a:gd name="T32" fmla="*/ 61 w 69"/>
              <a:gd name="T33" fmla="*/ 72 h 87"/>
              <a:gd name="T34" fmla="*/ 61 w 69"/>
              <a:gd name="T35" fmla="*/ 24 h 87"/>
              <a:gd name="T36" fmla="*/ 47 w 69"/>
              <a:gd name="T37" fmla="*/ 23 h 87"/>
              <a:gd name="T38" fmla="*/ 45 w 69"/>
              <a:gd name="T39" fmla="*/ 22 h 87"/>
              <a:gd name="T40" fmla="*/ 45 w 69"/>
              <a:gd name="T41" fmla="*/ 21 h 87"/>
              <a:gd name="T42" fmla="*/ 46 w 69"/>
              <a:gd name="T43" fmla="*/ 9 h 87"/>
              <a:gd name="T44" fmla="*/ 11 w 69"/>
              <a:gd name="T45" fmla="*/ 9 h 87"/>
              <a:gd name="T46" fmla="*/ 9 w 69"/>
              <a:gd name="T47" fmla="*/ 9 h 87"/>
              <a:gd name="T48" fmla="*/ 9 w 69"/>
              <a:gd name="T49" fmla="*/ 9 h 87"/>
              <a:gd name="T50" fmla="*/ 9 w 69"/>
              <a:gd name="T51" fmla="*/ 11 h 87"/>
              <a:gd name="T52" fmla="*/ 9 w 69"/>
              <a:gd name="T53" fmla="*/ 53 h 87"/>
              <a:gd name="T54" fmla="*/ 0 w 69"/>
              <a:gd name="T55" fmla="*/ 63 h 87"/>
              <a:gd name="T56" fmla="*/ 0 w 69"/>
              <a:gd name="T57" fmla="*/ 11 h 87"/>
              <a:gd name="T58" fmla="*/ 4 w 69"/>
              <a:gd name="T59" fmla="*/ 4 h 87"/>
              <a:gd name="T60" fmla="*/ 4 w 69"/>
              <a:gd name="T61" fmla="*/ 4 h 87"/>
              <a:gd name="T62" fmla="*/ 11 w 69"/>
              <a:gd name="T63" fmla="*/ 0 h 87"/>
              <a:gd name="T64" fmla="*/ 16 w 69"/>
              <a:gd name="T65" fmla="*/ 36 h 87"/>
              <a:gd name="T66" fmla="*/ 16 w 69"/>
              <a:gd name="T67" fmla="*/ 40 h 87"/>
              <a:gd name="T68" fmla="*/ 53 w 69"/>
              <a:gd name="T69" fmla="*/ 40 h 87"/>
              <a:gd name="T70" fmla="*/ 53 w 69"/>
              <a:gd name="T71" fmla="*/ 36 h 87"/>
              <a:gd name="T72" fmla="*/ 16 w 69"/>
              <a:gd name="T73" fmla="*/ 36 h 87"/>
              <a:gd name="T74" fmla="*/ 16 w 69"/>
              <a:gd name="T75" fmla="*/ 27 h 87"/>
              <a:gd name="T76" fmla="*/ 16 w 69"/>
              <a:gd name="T77" fmla="*/ 30 h 87"/>
              <a:gd name="T78" fmla="*/ 53 w 69"/>
              <a:gd name="T79" fmla="*/ 30 h 87"/>
              <a:gd name="T80" fmla="*/ 53 w 69"/>
              <a:gd name="T81" fmla="*/ 27 h 87"/>
              <a:gd name="T82" fmla="*/ 16 w 69"/>
              <a:gd name="T83" fmla="*/ 27 h 87"/>
              <a:gd name="T84" fmla="*/ 16 w 69"/>
              <a:gd name="T85" fmla="*/ 17 h 87"/>
              <a:gd name="T86" fmla="*/ 16 w 69"/>
              <a:gd name="T87" fmla="*/ 21 h 87"/>
              <a:gd name="T88" fmla="*/ 39 w 69"/>
              <a:gd name="T89" fmla="*/ 21 h 87"/>
              <a:gd name="T90" fmla="*/ 39 w 69"/>
              <a:gd name="T91" fmla="*/ 17 h 87"/>
              <a:gd name="T92" fmla="*/ 16 w 69"/>
              <a:gd name="T93" fmla="*/ 17 h 87"/>
              <a:gd name="T94" fmla="*/ 30 w 69"/>
              <a:gd name="T95" fmla="*/ 87 h 87"/>
              <a:gd name="T96" fmla="*/ 30 w 69"/>
              <a:gd name="T97" fmla="*/ 67 h 87"/>
              <a:gd name="T98" fmla="*/ 39 w 69"/>
              <a:gd name="T99" fmla="*/ 67 h 87"/>
              <a:gd name="T100" fmla="*/ 22 w 69"/>
              <a:gd name="T101" fmla="*/ 46 h 87"/>
              <a:gd name="T102" fmla="*/ 6 w 69"/>
              <a:gd name="T103" fmla="*/ 67 h 87"/>
              <a:gd name="T104" fmla="*/ 14 w 69"/>
              <a:gd name="T105" fmla="*/ 67 h 87"/>
              <a:gd name="T106" fmla="*/ 14 w 69"/>
              <a:gd name="T107" fmla="*/ 87 h 87"/>
              <a:gd name="T108" fmla="*/ 30 w 69"/>
              <a:gd name="T109" fmla="*/ 87 h 87"/>
              <a:gd name="T110" fmla="*/ 59 w 69"/>
              <a:gd name="T111" fmla="*/ 20 h 87"/>
              <a:gd name="T112" fmla="*/ 49 w 69"/>
              <a:gd name="T113" fmla="*/ 11 h 87"/>
              <a:gd name="T114" fmla="*/ 49 w 69"/>
              <a:gd name="T115" fmla="*/ 19 h 87"/>
              <a:gd name="T116" fmla="*/ 59 w 69"/>
              <a:gd name="T117" fmla="*/ 2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 h="87">
                <a:moveTo>
                  <a:pt x="11" y="0"/>
                </a:moveTo>
                <a:cubicBezTo>
                  <a:pt x="48" y="0"/>
                  <a:pt x="48" y="0"/>
                  <a:pt x="48" y="0"/>
                </a:cubicBezTo>
                <a:cubicBezTo>
                  <a:pt x="50" y="0"/>
                  <a:pt x="50" y="0"/>
                  <a:pt x="50" y="0"/>
                </a:cubicBezTo>
                <a:cubicBezTo>
                  <a:pt x="51" y="2"/>
                  <a:pt x="51" y="2"/>
                  <a:pt x="51" y="2"/>
                </a:cubicBezTo>
                <a:cubicBezTo>
                  <a:pt x="68" y="18"/>
                  <a:pt x="68" y="18"/>
                  <a:pt x="68" y="18"/>
                </a:cubicBezTo>
                <a:cubicBezTo>
                  <a:pt x="69" y="19"/>
                  <a:pt x="69" y="19"/>
                  <a:pt x="69" y="19"/>
                </a:cubicBezTo>
                <a:cubicBezTo>
                  <a:pt x="69" y="21"/>
                  <a:pt x="69" y="21"/>
                  <a:pt x="69" y="21"/>
                </a:cubicBezTo>
                <a:cubicBezTo>
                  <a:pt x="69" y="72"/>
                  <a:pt x="69" y="72"/>
                  <a:pt x="69" y="72"/>
                </a:cubicBezTo>
                <a:cubicBezTo>
                  <a:pt x="69" y="75"/>
                  <a:pt x="68" y="77"/>
                  <a:pt x="66" y="79"/>
                </a:cubicBezTo>
                <a:cubicBezTo>
                  <a:pt x="66" y="79"/>
                  <a:pt x="66" y="79"/>
                  <a:pt x="66" y="79"/>
                </a:cubicBezTo>
                <a:cubicBezTo>
                  <a:pt x="64" y="81"/>
                  <a:pt x="62" y="83"/>
                  <a:pt x="59" y="83"/>
                </a:cubicBezTo>
                <a:cubicBezTo>
                  <a:pt x="37" y="83"/>
                  <a:pt x="37" y="83"/>
                  <a:pt x="37" y="83"/>
                </a:cubicBezTo>
                <a:cubicBezTo>
                  <a:pt x="37" y="74"/>
                  <a:pt x="37" y="74"/>
                  <a:pt x="37" y="74"/>
                </a:cubicBezTo>
                <a:cubicBezTo>
                  <a:pt x="59" y="74"/>
                  <a:pt x="59" y="74"/>
                  <a:pt x="59" y="74"/>
                </a:cubicBezTo>
                <a:cubicBezTo>
                  <a:pt x="60" y="74"/>
                  <a:pt x="60" y="74"/>
                  <a:pt x="61" y="74"/>
                </a:cubicBezTo>
                <a:cubicBezTo>
                  <a:pt x="61" y="74"/>
                  <a:pt x="61" y="74"/>
                  <a:pt x="61" y="74"/>
                </a:cubicBezTo>
                <a:cubicBezTo>
                  <a:pt x="61" y="73"/>
                  <a:pt x="61" y="73"/>
                  <a:pt x="61" y="72"/>
                </a:cubicBezTo>
                <a:cubicBezTo>
                  <a:pt x="61" y="24"/>
                  <a:pt x="61" y="24"/>
                  <a:pt x="61" y="24"/>
                </a:cubicBezTo>
                <a:cubicBezTo>
                  <a:pt x="47" y="23"/>
                  <a:pt x="47" y="23"/>
                  <a:pt x="47" y="23"/>
                </a:cubicBezTo>
                <a:cubicBezTo>
                  <a:pt x="45" y="22"/>
                  <a:pt x="45" y="22"/>
                  <a:pt x="45" y="22"/>
                </a:cubicBezTo>
                <a:cubicBezTo>
                  <a:pt x="45" y="21"/>
                  <a:pt x="45" y="21"/>
                  <a:pt x="45" y="21"/>
                </a:cubicBezTo>
                <a:cubicBezTo>
                  <a:pt x="46" y="9"/>
                  <a:pt x="46" y="9"/>
                  <a:pt x="46" y="9"/>
                </a:cubicBezTo>
                <a:cubicBezTo>
                  <a:pt x="11" y="9"/>
                  <a:pt x="11" y="9"/>
                  <a:pt x="11" y="9"/>
                </a:cubicBezTo>
                <a:cubicBezTo>
                  <a:pt x="10" y="9"/>
                  <a:pt x="10" y="9"/>
                  <a:pt x="9" y="9"/>
                </a:cubicBezTo>
                <a:cubicBezTo>
                  <a:pt x="9" y="9"/>
                  <a:pt x="9" y="9"/>
                  <a:pt x="9" y="9"/>
                </a:cubicBezTo>
                <a:cubicBezTo>
                  <a:pt x="9" y="10"/>
                  <a:pt x="9" y="10"/>
                  <a:pt x="9" y="11"/>
                </a:cubicBezTo>
                <a:cubicBezTo>
                  <a:pt x="9" y="53"/>
                  <a:pt x="9" y="53"/>
                  <a:pt x="9" y="53"/>
                </a:cubicBezTo>
                <a:cubicBezTo>
                  <a:pt x="0" y="63"/>
                  <a:pt x="0" y="63"/>
                  <a:pt x="0" y="63"/>
                </a:cubicBezTo>
                <a:cubicBezTo>
                  <a:pt x="0" y="11"/>
                  <a:pt x="0" y="11"/>
                  <a:pt x="0" y="11"/>
                </a:cubicBezTo>
                <a:cubicBezTo>
                  <a:pt x="0" y="8"/>
                  <a:pt x="2" y="6"/>
                  <a:pt x="4" y="4"/>
                </a:cubicBezTo>
                <a:cubicBezTo>
                  <a:pt x="4" y="4"/>
                  <a:pt x="4" y="4"/>
                  <a:pt x="4" y="4"/>
                </a:cubicBezTo>
                <a:cubicBezTo>
                  <a:pt x="6" y="2"/>
                  <a:pt x="8" y="0"/>
                  <a:pt x="11" y="0"/>
                </a:cubicBezTo>
                <a:close/>
                <a:moveTo>
                  <a:pt x="16" y="36"/>
                </a:moveTo>
                <a:cubicBezTo>
                  <a:pt x="16" y="40"/>
                  <a:pt x="16" y="40"/>
                  <a:pt x="16" y="40"/>
                </a:cubicBezTo>
                <a:cubicBezTo>
                  <a:pt x="53" y="40"/>
                  <a:pt x="53" y="40"/>
                  <a:pt x="53" y="40"/>
                </a:cubicBezTo>
                <a:cubicBezTo>
                  <a:pt x="53" y="36"/>
                  <a:pt x="53" y="36"/>
                  <a:pt x="53" y="36"/>
                </a:cubicBezTo>
                <a:cubicBezTo>
                  <a:pt x="16" y="36"/>
                  <a:pt x="16" y="36"/>
                  <a:pt x="16" y="36"/>
                </a:cubicBezTo>
                <a:close/>
                <a:moveTo>
                  <a:pt x="16" y="27"/>
                </a:moveTo>
                <a:cubicBezTo>
                  <a:pt x="16" y="30"/>
                  <a:pt x="16" y="30"/>
                  <a:pt x="16" y="30"/>
                </a:cubicBezTo>
                <a:cubicBezTo>
                  <a:pt x="53" y="30"/>
                  <a:pt x="53" y="30"/>
                  <a:pt x="53" y="30"/>
                </a:cubicBezTo>
                <a:cubicBezTo>
                  <a:pt x="53" y="27"/>
                  <a:pt x="53" y="27"/>
                  <a:pt x="53" y="27"/>
                </a:cubicBezTo>
                <a:cubicBezTo>
                  <a:pt x="16" y="27"/>
                  <a:pt x="16" y="27"/>
                  <a:pt x="16" y="27"/>
                </a:cubicBezTo>
                <a:close/>
                <a:moveTo>
                  <a:pt x="16" y="17"/>
                </a:moveTo>
                <a:cubicBezTo>
                  <a:pt x="16" y="21"/>
                  <a:pt x="16" y="21"/>
                  <a:pt x="16" y="21"/>
                </a:cubicBezTo>
                <a:cubicBezTo>
                  <a:pt x="39" y="21"/>
                  <a:pt x="39" y="21"/>
                  <a:pt x="39" y="21"/>
                </a:cubicBezTo>
                <a:cubicBezTo>
                  <a:pt x="39" y="17"/>
                  <a:pt x="39" y="17"/>
                  <a:pt x="39" y="17"/>
                </a:cubicBezTo>
                <a:cubicBezTo>
                  <a:pt x="16" y="17"/>
                  <a:pt x="16" y="17"/>
                  <a:pt x="16" y="17"/>
                </a:cubicBezTo>
                <a:close/>
                <a:moveTo>
                  <a:pt x="30" y="87"/>
                </a:moveTo>
                <a:cubicBezTo>
                  <a:pt x="30" y="67"/>
                  <a:pt x="30" y="67"/>
                  <a:pt x="30" y="67"/>
                </a:cubicBezTo>
                <a:cubicBezTo>
                  <a:pt x="39" y="67"/>
                  <a:pt x="39" y="67"/>
                  <a:pt x="39" y="67"/>
                </a:cubicBezTo>
                <a:cubicBezTo>
                  <a:pt x="22" y="46"/>
                  <a:pt x="22" y="46"/>
                  <a:pt x="22" y="46"/>
                </a:cubicBezTo>
                <a:cubicBezTo>
                  <a:pt x="6" y="67"/>
                  <a:pt x="6" y="67"/>
                  <a:pt x="6" y="67"/>
                </a:cubicBezTo>
                <a:cubicBezTo>
                  <a:pt x="14" y="67"/>
                  <a:pt x="14" y="67"/>
                  <a:pt x="14" y="67"/>
                </a:cubicBezTo>
                <a:cubicBezTo>
                  <a:pt x="14" y="87"/>
                  <a:pt x="14" y="87"/>
                  <a:pt x="14" y="87"/>
                </a:cubicBezTo>
                <a:cubicBezTo>
                  <a:pt x="30" y="87"/>
                  <a:pt x="30" y="87"/>
                  <a:pt x="30" y="87"/>
                </a:cubicBezTo>
                <a:close/>
                <a:moveTo>
                  <a:pt x="59" y="20"/>
                </a:moveTo>
                <a:cubicBezTo>
                  <a:pt x="49" y="11"/>
                  <a:pt x="49" y="11"/>
                  <a:pt x="49" y="11"/>
                </a:cubicBezTo>
                <a:cubicBezTo>
                  <a:pt x="49" y="19"/>
                  <a:pt x="49" y="19"/>
                  <a:pt x="49" y="19"/>
                </a:cubicBezTo>
                <a:lnTo>
                  <a:pt x="59" y="2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9" name="Freeform 42"/>
          <p:cNvSpPr>
            <a:spLocks noEditPoints="1"/>
          </p:cNvSpPr>
          <p:nvPr/>
        </p:nvSpPr>
        <p:spPr bwMode="auto">
          <a:xfrm>
            <a:off x="7051106" y="3552200"/>
            <a:ext cx="321817" cy="466307"/>
          </a:xfrm>
          <a:custGeom>
            <a:avLst/>
            <a:gdLst>
              <a:gd name="T0" fmla="*/ 36 w 62"/>
              <a:gd name="T1" fmla="*/ 20 h 90"/>
              <a:gd name="T2" fmla="*/ 13 w 62"/>
              <a:gd name="T3" fmla="*/ 59 h 90"/>
              <a:gd name="T4" fmla="*/ 4 w 62"/>
              <a:gd name="T5" fmla="*/ 54 h 90"/>
              <a:gd name="T6" fmla="*/ 26 w 62"/>
              <a:gd name="T7" fmla="*/ 14 h 90"/>
              <a:gd name="T8" fmla="*/ 30 w 62"/>
              <a:gd name="T9" fmla="*/ 8 h 90"/>
              <a:gd name="T10" fmla="*/ 34 w 62"/>
              <a:gd name="T11" fmla="*/ 0 h 90"/>
              <a:gd name="T12" fmla="*/ 62 w 62"/>
              <a:gd name="T13" fmla="*/ 16 h 90"/>
              <a:gd name="T14" fmla="*/ 57 w 62"/>
              <a:gd name="T15" fmla="*/ 24 h 90"/>
              <a:gd name="T16" fmla="*/ 54 w 62"/>
              <a:gd name="T17" fmla="*/ 30 h 90"/>
              <a:gd name="T18" fmla="*/ 31 w 62"/>
              <a:gd name="T19" fmla="*/ 70 h 90"/>
              <a:gd name="T20" fmla="*/ 22 w 62"/>
              <a:gd name="T21" fmla="*/ 64 h 90"/>
              <a:gd name="T22" fmla="*/ 45 w 62"/>
              <a:gd name="T23" fmla="*/ 25 h 90"/>
              <a:gd name="T24" fmla="*/ 36 w 62"/>
              <a:gd name="T25" fmla="*/ 20 h 90"/>
              <a:gd name="T26" fmla="*/ 2 w 62"/>
              <a:gd name="T27" fmla="*/ 90 h 90"/>
              <a:gd name="T28" fmla="*/ 12 w 62"/>
              <a:gd name="T29" fmla="*/ 85 h 90"/>
              <a:gd name="T30" fmla="*/ 22 w 62"/>
              <a:gd name="T31" fmla="*/ 80 h 90"/>
              <a:gd name="T32" fmla="*/ 11 w 62"/>
              <a:gd name="T33" fmla="*/ 74 h 90"/>
              <a:gd name="T34" fmla="*/ 0 w 62"/>
              <a:gd name="T35" fmla="*/ 68 h 90"/>
              <a:gd name="T36" fmla="*/ 1 w 62"/>
              <a:gd name="T37" fmla="*/ 79 h 90"/>
              <a:gd name="T38" fmla="*/ 2 w 62"/>
              <a:gd name="T3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90">
                <a:moveTo>
                  <a:pt x="36" y="20"/>
                </a:moveTo>
                <a:cubicBezTo>
                  <a:pt x="13" y="59"/>
                  <a:pt x="13" y="59"/>
                  <a:pt x="13" y="59"/>
                </a:cubicBezTo>
                <a:cubicBezTo>
                  <a:pt x="4" y="54"/>
                  <a:pt x="4" y="54"/>
                  <a:pt x="4" y="54"/>
                </a:cubicBezTo>
                <a:cubicBezTo>
                  <a:pt x="26" y="14"/>
                  <a:pt x="26" y="14"/>
                  <a:pt x="26" y="14"/>
                </a:cubicBezTo>
                <a:cubicBezTo>
                  <a:pt x="30" y="8"/>
                  <a:pt x="30" y="8"/>
                  <a:pt x="30" y="8"/>
                </a:cubicBezTo>
                <a:cubicBezTo>
                  <a:pt x="34" y="0"/>
                  <a:pt x="34" y="0"/>
                  <a:pt x="34" y="0"/>
                </a:cubicBezTo>
                <a:cubicBezTo>
                  <a:pt x="46" y="2"/>
                  <a:pt x="54" y="8"/>
                  <a:pt x="62" y="16"/>
                </a:cubicBezTo>
                <a:cubicBezTo>
                  <a:pt x="57" y="24"/>
                  <a:pt x="57" y="24"/>
                  <a:pt x="57" y="24"/>
                </a:cubicBezTo>
                <a:cubicBezTo>
                  <a:pt x="54" y="30"/>
                  <a:pt x="54" y="30"/>
                  <a:pt x="54" y="30"/>
                </a:cubicBezTo>
                <a:cubicBezTo>
                  <a:pt x="31" y="70"/>
                  <a:pt x="31" y="70"/>
                  <a:pt x="31" y="70"/>
                </a:cubicBezTo>
                <a:cubicBezTo>
                  <a:pt x="22" y="64"/>
                  <a:pt x="22" y="64"/>
                  <a:pt x="22" y="64"/>
                </a:cubicBezTo>
                <a:cubicBezTo>
                  <a:pt x="45" y="25"/>
                  <a:pt x="45" y="25"/>
                  <a:pt x="45" y="25"/>
                </a:cubicBezTo>
                <a:cubicBezTo>
                  <a:pt x="36" y="20"/>
                  <a:pt x="36" y="20"/>
                  <a:pt x="36" y="20"/>
                </a:cubicBezTo>
                <a:close/>
                <a:moveTo>
                  <a:pt x="2" y="90"/>
                </a:moveTo>
                <a:cubicBezTo>
                  <a:pt x="12" y="85"/>
                  <a:pt x="12" y="85"/>
                  <a:pt x="12" y="85"/>
                </a:cubicBezTo>
                <a:cubicBezTo>
                  <a:pt x="22" y="80"/>
                  <a:pt x="22" y="80"/>
                  <a:pt x="22" y="80"/>
                </a:cubicBezTo>
                <a:cubicBezTo>
                  <a:pt x="11" y="74"/>
                  <a:pt x="11" y="74"/>
                  <a:pt x="11" y="74"/>
                </a:cubicBezTo>
                <a:cubicBezTo>
                  <a:pt x="0" y="68"/>
                  <a:pt x="0" y="68"/>
                  <a:pt x="0" y="68"/>
                </a:cubicBezTo>
                <a:cubicBezTo>
                  <a:pt x="1" y="79"/>
                  <a:pt x="1" y="79"/>
                  <a:pt x="1" y="79"/>
                </a:cubicBezTo>
                <a:lnTo>
                  <a:pt x="2" y="9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0" name="Freeform 43"/>
          <p:cNvSpPr>
            <a:spLocks noEditPoints="1"/>
          </p:cNvSpPr>
          <p:nvPr/>
        </p:nvSpPr>
        <p:spPr bwMode="auto">
          <a:xfrm>
            <a:off x="6974484" y="4349080"/>
            <a:ext cx="440036" cy="348088"/>
          </a:xfrm>
          <a:custGeom>
            <a:avLst/>
            <a:gdLst>
              <a:gd name="T0" fmla="*/ 38 w 201"/>
              <a:gd name="T1" fmla="*/ 64 h 159"/>
              <a:gd name="T2" fmla="*/ 38 w 201"/>
              <a:gd name="T3" fmla="*/ 53 h 159"/>
              <a:gd name="T4" fmla="*/ 9 w 201"/>
              <a:gd name="T5" fmla="*/ 36 h 159"/>
              <a:gd name="T6" fmla="*/ 38 w 201"/>
              <a:gd name="T7" fmla="*/ 19 h 159"/>
              <a:gd name="T8" fmla="*/ 38 w 201"/>
              <a:gd name="T9" fmla="*/ 8 h 159"/>
              <a:gd name="T10" fmla="*/ 38 w 201"/>
              <a:gd name="T11" fmla="*/ 0 h 159"/>
              <a:gd name="T12" fmla="*/ 47 w 201"/>
              <a:gd name="T13" fmla="*/ 0 h 159"/>
              <a:gd name="T14" fmla="*/ 154 w 201"/>
              <a:gd name="T15" fmla="*/ 0 h 159"/>
              <a:gd name="T16" fmla="*/ 163 w 201"/>
              <a:gd name="T17" fmla="*/ 0 h 159"/>
              <a:gd name="T18" fmla="*/ 163 w 201"/>
              <a:gd name="T19" fmla="*/ 8 h 159"/>
              <a:gd name="T20" fmla="*/ 163 w 201"/>
              <a:gd name="T21" fmla="*/ 17 h 159"/>
              <a:gd name="T22" fmla="*/ 194 w 201"/>
              <a:gd name="T23" fmla="*/ 36 h 159"/>
              <a:gd name="T24" fmla="*/ 163 w 201"/>
              <a:gd name="T25" fmla="*/ 55 h 159"/>
              <a:gd name="T26" fmla="*/ 163 w 201"/>
              <a:gd name="T27" fmla="*/ 64 h 159"/>
              <a:gd name="T28" fmla="*/ 201 w 201"/>
              <a:gd name="T29" fmla="*/ 41 h 159"/>
              <a:gd name="T30" fmla="*/ 201 w 201"/>
              <a:gd name="T31" fmla="*/ 159 h 159"/>
              <a:gd name="T32" fmla="*/ 0 w 201"/>
              <a:gd name="T33" fmla="*/ 159 h 159"/>
              <a:gd name="T34" fmla="*/ 0 w 201"/>
              <a:gd name="T35" fmla="*/ 41 h 159"/>
              <a:gd name="T36" fmla="*/ 38 w 201"/>
              <a:gd name="T37" fmla="*/ 64 h 159"/>
              <a:gd name="T38" fmla="*/ 38 w 201"/>
              <a:gd name="T39" fmla="*/ 64 h 159"/>
              <a:gd name="T40" fmla="*/ 144 w 201"/>
              <a:gd name="T41" fmla="*/ 74 h 159"/>
              <a:gd name="T42" fmla="*/ 144 w 201"/>
              <a:gd name="T43" fmla="*/ 17 h 159"/>
              <a:gd name="T44" fmla="*/ 54 w 201"/>
              <a:gd name="T45" fmla="*/ 17 h 159"/>
              <a:gd name="T46" fmla="*/ 54 w 201"/>
              <a:gd name="T47" fmla="*/ 74 h 159"/>
              <a:gd name="T48" fmla="*/ 102 w 201"/>
              <a:gd name="T49" fmla="*/ 102 h 159"/>
              <a:gd name="T50" fmla="*/ 144 w 201"/>
              <a:gd name="T51" fmla="*/ 7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159">
                <a:moveTo>
                  <a:pt x="38" y="64"/>
                </a:moveTo>
                <a:lnTo>
                  <a:pt x="38" y="53"/>
                </a:lnTo>
                <a:lnTo>
                  <a:pt x="9" y="36"/>
                </a:lnTo>
                <a:lnTo>
                  <a:pt x="38" y="19"/>
                </a:lnTo>
                <a:lnTo>
                  <a:pt x="38" y="8"/>
                </a:lnTo>
                <a:lnTo>
                  <a:pt x="38" y="0"/>
                </a:lnTo>
                <a:lnTo>
                  <a:pt x="47" y="0"/>
                </a:lnTo>
                <a:lnTo>
                  <a:pt x="154" y="0"/>
                </a:lnTo>
                <a:lnTo>
                  <a:pt x="163" y="0"/>
                </a:lnTo>
                <a:lnTo>
                  <a:pt x="163" y="8"/>
                </a:lnTo>
                <a:lnTo>
                  <a:pt x="163" y="17"/>
                </a:lnTo>
                <a:lnTo>
                  <a:pt x="194" y="36"/>
                </a:lnTo>
                <a:lnTo>
                  <a:pt x="163" y="55"/>
                </a:lnTo>
                <a:lnTo>
                  <a:pt x="163" y="64"/>
                </a:lnTo>
                <a:lnTo>
                  <a:pt x="201" y="41"/>
                </a:lnTo>
                <a:lnTo>
                  <a:pt x="201" y="159"/>
                </a:lnTo>
                <a:lnTo>
                  <a:pt x="0" y="159"/>
                </a:lnTo>
                <a:lnTo>
                  <a:pt x="0" y="41"/>
                </a:lnTo>
                <a:lnTo>
                  <a:pt x="38" y="64"/>
                </a:lnTo>
                <a:lnTo>
                  <a:pt x="38" y="64"/>
                </a:lnTo>
                <a:close/>
                <a:moveTo>
                  <a:pt x="144" y="74"/>
                </a:moveTo>
                <a:lnTo>
                  <a:pt x="144" y="17"/>
                </a:lnTo>
                <a:lnTo>
                  <a:pt x="54" y="17"/>
                </a:lnTo>
                <a:lnTo>
                  <a:pt x="54" y="74"/>
                </a:lnTo>
                <a:lnTo>
                  <a:pt x="102" y="102"/>
                </a:lnTo>
                <a:lnTo>
                  <a:pt x="144" y="74"/>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1" name="Freeform 44"/>
          <p:cNvSpPr>
            <a:spLocks noEditPoints="1"/>
          </p:cNvSpPr>
          <p:nvPr/>
        </p:nvSpPr>
        <p:spPr bwMode="auto">
          <a:xfrm>
            <a:off x="7000755" y="4557056"/>
            <a:ext cx="398440" cy="124787"/>
          </a:xfrm>
          <a:custGeom>
            <a:avLst/>
            <a:gdLst>
              <a:gd name="T0" fmla="*/ 127 w 182"/>
              <a:gd name="T1" fmla="*/ 10 h 57"/>
              <a:gd name="T2" fmla="*/ 172 w 182"/>
              <a:gd name="T3" fmla="*/ 57 h 57"/>
              <a:gd name="T4" fmla="*/ 182 w 182"/>
              <a:gd name="T5" fmla="*/ 48 h 57"/>
              <a:gd name="T6" fmla="*/ 137 w 182"/>
              <a:gd name="T7" fmla="*/ 0 h 57"/>
              <a:gd name="T8" fmla="*/ 127 w 182"/>
              <a:gd name="T9" fmla="*/ 10 h 57"/>
              <a:gd name="T10" fmla="*/ 127 w 182"/>
              <a:gd name="T11" fmla="*/ 10 h 57"/>
              <a:gd name="T12" fmla="*/ 52 w 182"/>
              <a:gd name="T13" fmla="*/ 10 h 57"/>
              <a:gd name="T14" fmla="*/ 9 w 182"/>
              <a:gd name="T15" fmla="*/ 57 h 57"/>
              <a:gd name="T16" fmla="*/ 0 w 182"/>
              <a:gd name="T17" fmla="*/ 48 h 57"/>
              <a:gd name="T18" fmla="*/ 42 w 182"/>
              <a:gd name="T19" fmla="*/ 0 h 57"/>
              <a:gd name="T20" fmla="*/ 52 w 182"/>
              <a:gd name="T21" fmla="*/ 1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57">
                <a:moveTo>
                  <a:pt x="127" y="10"/>
                </a:moveTo>
                <a:lnTo>
                  <a:pt x="172" y="57"/>
                </a:lnTo>
                <a:lnTo>
                  <a:pt x="182" y="48"/>
                </a:lnTo>
                <a:lnTo>
                  <a:pt x="137" y="0"/>
                </a:lnTo>
                <a:lnTo>
                  <a:pt x="127" y="10"/>
                </a:lnTo>
                <a:lnTo>
                  <a:pt x="127" y="10"/>
                </a:lnTo>
                <a:close/>
                <a:moveTo>
                  <a:pt x="52" y="10"/>
                </a:moveTo>
                <a:lnTo>
                  <a:pt x="9" y="57"/>
                </a:lnTo>
                <a:lnTo>
                  <a:pt x="0" y="48"/>
                </a:lnTo>
                <a:lnTo>
                  <a:pt x="42" y="0"/>
                </a:lnTo>
                <a:lnTo>
                  <a:pt x="52" y="1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2" name="Freeform 45"/>
          <p:cNvSpPr>
            <a:spLocks noEditPoints="1"/>
          </p:cNvSpPr>
          <p:nvPr/>
        </p:nvSpPr>
        <p:spPr bwMode="auto">
          <a:xfrm>
            <a:off x="6315525" y="4283403"/>
            <a:ext cx="352467" cy="459738"/>
          </a:xfrm>
          <a:custGeom>
            <a:avLst/>
            <a:gdLst>
              <a:gd name="T0" fmla="*/ 34 w 68"/>
              <a:gd name="T1" fmla="*/ 0 h 89"/>
              <a:gd name="T2" fmla="*/ 53 w 68"/>
              <a:gd name="T3" fmla="*/ 19 h 89"/>
              <a:gd name="T4" fmla="*/ 34 w 68"/>
              <a:gd name="T5" fmla="*/ 38 h 89"/>
              <a:gd name="T6" fmla="*/ 15 w 68"/>
              <a:gd name="T7" fmla="*/ 19 h 89"/>
              <a:gd name="T8" fmla="*/ 34 w 68"/>
              <a:gd name="T9" fmla="*/ 0 h 89"/>
              <a:gd name="T10" fmla="*/ 68 w 68"/>
              <a:gd name="T11" fmla="*/ 80 h 89"/>
              <a:gd name="T12" fmla="*/ 0 w 68"/>
              <a:gd name="T13" fmla="*/ 80 h 89"/>
              <a:gd name="T14" fmla="*/ 22 w 68"/>
              <a:gd name="T15" fmla="*/ 44 h 89"/>
              <a:gd name="T16" fmla="*/ 34 w 68"/>
              <a:gd name="T17" fmla="*/ 64 h 89"/>
              <a:gd name="T18" fmla="*/ 47 w 68"/>
              <a:gd name="T19" fmla="*/ 44 h 89"/>
              <a:gd name="T20" fmla="*/ 68 w 68"/>
              <a:gd name="T21" fmla="*/ 8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9">
                <a:moveTo>
                  <a:pt x="34" y="0"/>
                </a:moveTo>
                <a:cubicBezTo>
                  <a:pt x="44" y="0"/>
                  <a:pt x="53" y="9"/>
                  <a:pt x="53" y="19"/>
                </a:cubicBezTo>
                <a:cubicBezTo>
                  <a:pt x="53" y="30"/>
                  <a:pt x="44" y="38"/>
                  <a:pt x="34" y="38"/>
                </a:cubicBezTo>
                <a:cubicBezTo>
                  <a:pt x="23" y="38"/>
                  <a:pt x="15" y="30"/>
                  <a:pt x="15" y="19"/>
                </a:cubicBezTo>
                <a:cubicBezTo>
                  <a:pt x="15" y="9"/>
                  <a:pt x="23" y="0"/>
                  <a:pt x="34" y="0"/>
                </a:cubicBezTo>
                <a:close/>
                <a:moveTo>
                  <a:pt x="68" y="80"/>
                </a:moveTo>
                <a:cubicBezTo>
                  <a:pt x="46" y="88"/>
                  <a:pt x="24" y="89"/>
                  <a:pt x="0" y="80"/>
                </a:cubicBezTo>
                <a:cubicBezTo>
                  <a:pt x="0" y="60"/>
                  <a:pt x="10" y="48"/>
                  <a:pt x="22" y="44"/>
                </a:cubicBezTo>
                <a:cubicBezTo>
                  <a:pt x="34" y="64"/>
                  <a:pt x="34" y="64"/>
                  <a:pt x="34" y="64"/>
                </a:cubicBezTo>
                <a:cubicBezTo>
                  <a:pt x="47" y="44"/>
                  <a:pt x="47" y="44"/>
                  <a:pt x="47" y="44"/>
                </a:cubicBezTo>
                <a:cubicBezTo>
                  <a:pt x="58" y="49"/>
                  <a:pt x="67" y="61"/>
                  <a:pt x="68" y="8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3" name="Freeform 46"/>
          <p:cNvSpPr>
            <a:spLocks noEditPoints="1"/>
          </p:cNvSpPr>
          <p:nvPr/>
        </p:nvSpPr>
        <p:spPr bwMode="auto">
          <a:xfrm>
            <a:off x="6280498" y="1369538"/>
            <a:ext cx="435657" cy="455360"/>
          </a:xfrm>
          <a:custGeom>
            <a:avLst/>
            <a:gdLst>
              <a:gd name="T0" fmla="*/ 34 w 84"/>
              <a:gd name="T1" fmla="*/ 0 h 88"/>
              <a:gd name="T2" fmla="*/ 53 w 84"/>
              <a:gd name="T3" fmla="*/ 19 h 88"/>
              <a:gd name="T4" fmla="*/ 34 w 84"/>
              <a:gd name="T5" fmla="*/ 38 h 88"/>
              <a:gd name="T6" fmla="*/ 15 w 84"/>
              <a:gd name="T7" fmla="*/ 19 h 88"/>
              <a:gd name="T8" fmla="*/ 34 w 84"/>
              <a:gd name="T9" fmla="*/ 0 h 88"/>
              <a:gd name="T10" fmla="*/ 43 w 84"/>
              <a:gd name="T11" fmla="*/ 51 h 88"/>
              <a:gd name="T12" fmla="*/ 54 w 84"/>
              <a:gd name="T13" fmla="*/ 45 h 88"/>
              <a:gd name="T14" fmla="*/ 67 w 84"/>
              <a:gd name="T15" fmla="*/ 49 h 88"/>
              <a:gd name="T16" fmla="*/ 73 w 84"/>
              <a:gd name="T17" fmla="*/ 61 h 88"/>
              <a:gd name="T18" fmla="*/ 70 w 84"/>
              <a:gd name="T19" fmla="*/ 71 h 88"/>
              <a:gd name="T20" fmla="*/ 72 w 84"/>
              <a:gd name="T21" fmla="*/ 73 h 88"/>
              <a:gd name="T22" fmla="*/ 73 w 84"/>
              <a:gd name="T23" fmla="*/ 72 h 88"/>
              <a:gd name="T24" fmla="*/ 84 w 84"/>
              <a:gd name="T25" fmla="*/ 81 h 88"/>
              <a:gd name="T26" fmla="*/ 79 w 84"/>
              <a:gd name="T27" fmla="*/ 87 h 88"/>
              <a:gd name="T28" fmla="*/ 68 w 84"/>
              <a:gd name="T29" fmla="*/ 78 h 88"/>
              <a:gd name="T30" fmla="*/ 69 w 84"/>
              <a:gd name="T31" fmla="*/ 76 h 88"/>
              <a:gd name="T32" fmla="*/ 68 w 84"/>
              <a:gd name="T33" fmla="*/ 75 h 88"/>
              <a:gd name="T34" fmla="*/ 57 w 84"/>
              <a:gd name="T35" fmla="*/ 80 h 88"/>
              <a:gd name="T36" fmla="*/ 44 w 84"/>
              <a:gd name="T37" fmla="*/ 75 h 88"/>
              <a:gd name="T38" fmla="*/ 38 w 84"/>
              <a:gd name="T39" fmla="*/ 64 h 88"/>
              <a:gd name="T40" fmla="*/ 43 w 84"/>
              <a:gd name="T41" fmla="*/ 51 h 88"/>
              <a:gd name="T42" fmla="*/ 55 w 84"/>
              <a:gd name="T43" fmla="*/ 51 h 88"/>
              <a:gd name="T44" fmla="*/ 47 w 84"/>
              <a:gd name="T45" fmla="*/ 55 h 88"/>
              <a:gd name="T46" fmla="*/ 44 w 84"/>
              <a:gd name="T47" fmla="*/ 63 h 88"/>
              <a:gd name="T48" fmla="*/ 48 w 84"/>
              <a:gd name="T49" fmla="*/ 71 h 88"/>
              <a:gd name="T50" fmla="*/ 56 w 84"/>
              <a:gd name="T51" fmla="*/ 74 h 88"/>
              <a:gd name="T52" fmla="*/ 64 w 84"/>
              <a:gd name="T53" fmla="*/ 70 h 88"/>
              <a:gd name="T54" fmla="*/ 67 w 84"/>
              <a:gd name="T55" fmla="*/ 62 h 88"/>
              <a:gd name="T56" fmla="*/ 63 w 84"/>
              <a:gd name="T57" fmla="*/ 54 h 88"/>
              <a:gd name="T58" fmla="*/ 55 w 84"/>
              <a:gd name="T59" fmla="*/ 51 h 88"/>
              <a:gd name="T60" fmla="*/ 48 w 84"/>
              <a:gd name="T61" fmla="*/ 85 h 88"/>
              <a:gd name="T62" fmla="*/ 40 w 84"/>
              <a:gd name="T63" fmla="*/ 81 h 88"/>
              <a:gd name="T64" fmla="*/ 32 w 84"/>
              <a:gd name="T65" fmla="*/ 64 h 88"/>
              <a:gd name="T66" fmla="*/ 32 w 84"/>
              <a:gd name="T67" fmla="*/ 60 h 88"/>
              <a:gd name="T68" fmla="*/ 22 w 84"/>
              <a:gd name="T69" fmla="*/ 43 h 88"/>
              <a:gd name="T70" fmla="*/ 0 w 84"/>
              <a:gd name="T71" fmla="*/ 80 h 88"/>
              <a:gd name="T72" fmla="*/ 48 w 84"/>
              <a:gd name="T73"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8">
                <a:moveTo>
                  <a:pt x="34" y="0"/>
                </a:moveTo>
                <a:cubicBezTo>
                  <a:pt x="44" y="0"/>
                  <a:pt x="53" y="9"/>
                  <a:pt x="53" y="19"/>
                </a:cubicBezTo>
                <a:cubicBezTo>
                  <a:pt x="53" y="30"/>
                  <a:pt x="44" y="38"/>
                  <a:pt x="34" y="38"/>
                </a:cubicBezTo>
                <a:cubicBezTo>
                  <a:pt x="23" y="38"/>
                  <a:pt x="15" y="30"/>
                  <a:pt x="15" y="19"/>
                </a:cubicBezTo>
                <a:cubicBezTo>
                  <a:pt x="15" y="9"/>
                  <a:pt x="23" y="0"/>
                  <a:pt x="34" y="0"/>
                </a:cubicBezTo>
                <a:close/>
                <a:moveTo>
                  <a:pt x="43" y="51"/>
                </a:moveTo>
                <a:cubicBezTo>
                  <a:pt x="46" y="48"/>
                  <a:pt x="50" y="46"/>
                  <a:pt x="54" y="45"/>
                </a:cubicBezTo>
                <a:cubicBezTo>
                  <a:pt x="59" y="45"/>
                  <a:pt x="63" y="46"/>
                  <a:pt x="67" y="49"/>
                </a:cubicBezTo>
                <a:cubicBezTo>
                  <a:pt x="70" y="53"/>
                  <a:pt x="72" y="57"/>
                  <a:pt x="73" y="61"/>
                </a:cubicBezTo>
                <a:cubicBezTo>
                  <a:pt x="73" y="65"/>
                  <a:pt x="72" y="68"/>
                  <a:pt x="70" y="71"/>
                </a:cubicBezTo>
                <a:cubicBezTo>
                  <a:pt x="72" y="73"/>
                  <a:pt x="72" y="73"/>
                  <a:pt x="72" y="73"/>
                </a:cubicBezTo>
                <a:cubicBezTo>
                  <a:pt x="73" y="72"/>
                  <a:pt x="73" y="72"/>
                  <a:pt x="73" y="72"/>
                </a:cubicBezTo>
                <a:cubicBezTo>
                  <a:pt x="84" y="81"/>
                  <a:pt x="84" y="81"/>
                  <a:pt x="84" y="81"/>
                </a:cubicBezTo>
                <a:cubicBezTo>
                  <a:pt x="79" y="87"/>
                  <a:pt x="79" y="87"/>
                  <a:pt x="79" y="87"/>
                </a:cubicBezTo>
                <a:cubicBezTo>
                  <a:pt x="68" y="78"/>
                  <a:pt x="68" y="78"/>
                  <a:pt x="68" y="78"/>
                </a:cubicBezTo>
                <a:cubicBezTo>
                  <a:pt x="69" y="76"/>
                  <a:pt x="69" y="76"/>
                  <a:pt x="69" y="76"/>
                </a:cubicBezTo>
                <a:cubicBezTo>
                  <a:pt x="68" y="75"/>
                  <a:pt x="68" y="75"/>
                  <a:pt x="68" y="75"/>
                </a:cubicBezTo>
                <a:cubicBezTo>
                  <a:pt x="65" y="78"/>
                  <a:pt x="61" y="79"/>
                  <a:pt x="57" y="80"/>
                </a:cubicBezTo>
                <a:cubicBezTo>
                  <a:pt x="52" y="80"/>
                  <a:pt x="48" y="79"/>
                  <a:pt x="44" y="75"/>
                </a:cubicBezTo>
                <a:cubicBezTo>
                  <a:pt x="41" y="72"/>
                  <a:pt x="39" y="68"/>
                  <a:pt x="38" y="64"/>
                </a:cubicBezTo>
                <a:cubicBezTo>
                  <a:pt x="38" y="59"/>
                  <a:pt x="39" y="55"/>
                  <a:pt x="43" y="51"/>
                </a:cubicBezTo>
                <a:close/>
                <a:moveTo>
                  <a:pt x="55" y="51"/>
                </a:moveTo>
                <a:cubicBezTo>
                  <a:pt x="52" y="51"/>
                  <a:pt x="49" y="52"/>
                  <a:pt x="47" y="55"/>
                </a:cubicBezTo>
                <a:cubicBezTo>
                  <a:pt x="45" y="57"/>
                  <a:pt x="44" y="60"/>
                  <a:pt x="44" y="63"/>
                </a:cubicBezTo>
                <a:cubicBezTo>
                  <a:pt x="44" y="66"/>
                  <a:pt x="46" y="69"/>
                  <a:pt x="48" y="71"/>
                </a:cubicBezTo>
                <a:cubicBezTo>
                  <a:pt x="50" y="73"/>
                  <a:pt x="53" y="74"/>
                  <a:pt x="56" y="74"/>
                </a:cubicBezTo>
                <a:cubicBezTo>
                  <a:pt x="59" y="74"/>
                  <a:pt x="62" y="73"/>
                  <a:pt x="64" y="70"/>
                </a:cubicBezTo>
                <a:cubicBezTo>
                  <a:pt x="66" y="68"/>
                  <a:pt x="67" y="65"/>
                  <a:pt x="67" y="62"/>
                </a:cubicBezTo>
                <a:cubicBezTo>
                  <a:pt x="67" y="59"/>
                  <a:pt x="66" y="56"/>
                  <a:pt x="63" y="54"/>
                </a:cubicBezTo>
                <a:cubicBezTo>
                  <a:pt x="61" y="52"/>
                  <a:pt x="58" y="51"/>
                  <a:pt x="55" y="51"/>
                </a:cubicBezTo>
                <a:close/>
                <a:moveTo>
                  <a:pt x="48" y="85"/>
                </a:moveTo>
                <a:cubicBezTo>
                  <a:pt x="45" y="84"/>
                  <a:pt x="42" y="83"/>
                  <a:pt x="40" y="81"/>
                </a:cubicBezTo>
                <a:cubicBezTo>
                  <a:pt x="35" y="76"/>
                  <a:pt x="32" y="71"/>
                  <a:pt x="32" y="64"/>
                </a:cubicBezTo>
                <a:cubicBezTo>
                  <a:pt x="32" y="63"/>
                  <a:pt x="32" y="61"/>
                  <a:pt x="32" y="60"/>
                </a:cubicBezTo>
                <a:cubicBezTo>
                  <a:pt x="22" y="43"/>
                  <a:pt x="22" y="43"/>
                  <a:pt x="22" y="43"/>
                </a:cubicBezTo>
                <a:cubicBezTo>
                  <a:pt x="10" y="48"/>
                  <a:pt x="0" y="60"/>
                  <a:pt x="0" y="80"/>
                </a:cubicBezTo>
                <a:cubicBezTo>
                  <a:pt x="17" y="86"/>
                  <a:pt x="33" y="88"/>
                  <a:pt x="48" y="8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4" name="Freeform 47"/>
          <p:cNvSpPr>
            <a:spLocks noEditPoints="1"/>
          </p:cNvSpPr>
          <p:nvPr/>
        </p:nvSpPr>
        <p:spPr bwMode="auto">
          <a:xfrm>
            <a:off x="433065" y="1404565"/>
            <a:ext cx="455360" cy="442224"/>
          </a:xfrm>
          <a:custGeom>
            <a:avLst/>
            <a:gdLst>
              <a:gd name="T0" fmla="*/ 71 w 88"/>
              <a:gd name="T1" fmla="*/ 7 h 85"/>
              <a:gd name="T2" fmla="*/ 70 w 88"/>
              <a:gd name="T3" fmla="*/ 2 h 85"/>
              <a:gd name="T4" fmla="*/ 76 w 88"/>
              <a:gd name="T5" fmla="*/ 1 h 85"/>
              <a:gd name="T6" fmla="*/ 85 w 88"/>
              <a:gd name="T7" fmla="*/ 14 h 85"/>
              <a:gd name="T8" fmla="*/ 88 w 88"/>
              <a:gd name="T9" fmla="*/ 30 h 85"/>
              <a:gd name="T10" fmla="*/ 85 w 88"/>
              <a:gd name="T11" fmla="*/ 44 h 85"/>
              <a:gd name="T12" fmla="*/ 76 w 88"/>
              <a:gd name="T13" fmla="*/ 55 h 85"/>
              <a:gd name="T14" fmla="*/ 71 w 88"/>
              <a:gd name="T15" fmla="*/ 55 h 85"/>
              <a:gd name="T16" fmla="*/ 71 w 88"/>
              <a:gd name="T17" fmla="*/ 49 h 85"/>
              <a:gd name="T18" fmla="*/ 78 w 88"/>
              <a:gd name="T19" fmla="*/ 41 h 85"/>
              <a:gd name="T20" fmla="*/ 80 w 88"/>
              <a:gd name="T21" fmla="*/ 30 h 85"/>
              <a:gd name="T22" fmla="*/ 78 w 88"/>
              <a:gd name="T23" fmla="*/ 18 h 85"/>
              <a:gd name="T24" fmla="*/ 71 w 88"/>
              <a:gd name="T25" fmla="*/ 7 h 85"/>
              <a:gd name="T26" fmla="*/ 45 w 88"/>
              <a:gd name="T27" fmla="*/ 20 h 85"/>
              <a:gd name="T28" fmla="*/ 52 w 88"/>
              <a:gd name="T29" fmla="*/ 28 h 85"/>
              <a:gd name="T30" fmla="*/ 48 w 88"/>
              <a:gd name="T31" fmla="*/ 35 h 85"/>
              <a:gd name="T32" fmla="*/ 48 w 88"/>
              <a:gd name="T33" fmla="*/ 85 h 85"/>
              <a:gd name="T34" fmla="*/ 41 w 88"/>
              <a:gd name="T35" fmla="*/ 85 h 85"/>
              <a:gd name="T36" fmla="*/ 41 w 88"/>
              <a:gd name="T37" fmla="*/ 35 h 85"/>
              <a:gd name="T38" fmla="*/ 37 w 88"/>
              <a:gd name="T39" fmla="*/ 28 h 85"/>
              <a:gd name="T40" fmla="*/ 45 w 88"/>
              <a:gd name="T41" fmla="*/ 20 h 85"/>
              <a:gd name="T42" fmla="*/ 18 w 88"/>
              <a:gd name="T43" fmla="*/ 7 h 85"/>
              <a:gd name="T44" fmla="*/ 18 w 88"/>
              <a:gd name="T45" fmla="*/ 2 h 85"/>
              <a:gd name="T46" fmla="*/ 13 w 88"/>
              <a:gd name="T47" fmla="*/ 1 h 85"/>
              <a:gd name="T48" fmla="*/ 3 w 88"/>
              <a:gd name="T49" fmla="*/ 14 h 85"/>
              <a:gd name="T50" fmla="*/ 0 w 88"/>
              <a:gd name="T51" fmla="*/ 30 h 85"/>
              <a:gd name="T52" fmla="*/ 4 w 88"/>
              <a:gd name="T53" fmla="*/ 44 h 85"/>
              <a:gd name="T54" fmla="*/ 13 w 88"/>
              <a:gd name="T55" fmla="*/ 55 h 85"/>
              <a:gd name="T56" fmla="*/ 18 w 88"/>
              <a:gd name="T57" fmla="*/ 55 h 85"/>
              <a:gd name="T58" fmla="*/ 18 w 88"/>
              <a:gd name="T59" fmla="*/ 49 h 85"/>
              <a:gd name="T60" fmla="*/ 11 w 88"/>
              <a:gd name="T61" fmla="*/ 41 h 85"/>
              <a:gd name="T62" fmla="*/ 8 w 88"/>
              <a:gd name="T63" fmla="*/ 30 h 85"/>
              <a:gd name="T64" fmla="*/ 11 w 88"/>
              <a:gd name="T65" fmla="*/ 18 h 85"/>
              <a:gd name="T66" fmla="*/ 18 w 88"/>
              <a:gd name="T67" fmla="*/ 7 h 85"/>
              <a:gd name="T68" fmla="*/ 28 w 88"/>
              <a:gd name="T69" fmla="*/ 19 h 85"/>
              <a:gd name="T70" fmla="*/ 29 w 88"/>
              <a:gd name="T71" fmla="*/ 39 h 85"/>
              <a:gd name="T72" fmla="*/ 30 w 88"/>
              <a:gd name="T73" fmla="*/ 44 h 85"/>
              <a:gd name="T74" fmla="*/ 25 w 88"/>
              <a:gd name="T75" fmla="*/ 45 h 85"/>
              <a:gd name="T76" fmla="*/ 23 w 88"/>
              <a:gd name="T77" fmla="*/ 13 h 85"/>
              <a:gd name="T78" fmla="*/ 29 w 88"/>
              <a:gd name="T79" fmla="*/ 13 h 85"/>
              <a:gd name="T80" fmla="*/ 28 w 88"/>
              <a:gd name="T81" fmla="*/ 19 h 85"/>
              <a:gd name="T82" fmla="*/ 60 w 88"/>
              <a:gd name="T83" fmla="*/ 19 h 85"/>
              <a:gd name="T84" fmla="*/ 60 w 88"/>
              <a:gd name="T85" fmla="*/ 39 h 85"/>
              <a:gd name="T86" fmla="*/ 59 w 88"/>
              <a:gd name="T87" fmla="*/ 44 h 85"/>
              <a:gd name="T88" fmla="*/ 64 w 88"/>
              <a:gd name="T89" fmla="*/ 45 h 85"/>
              <a:gd name="T90" fmla="*/ 65 w 88"/>
              <a:gd name="T91" fmla="*/ 13 h 85"/>
              <a:gd name="T92" fmla="*/ 60 w 88"/>
              <a:gd name="T93" fmla="*/ 13 h 85"/>
              <a:gd name="T94" fmla="*/ 60 w 88"/>
              <a:gd name="T95" fmla="*/ 1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8" h="85">
                <a:moveTo>
                  <a:pt x="71" y="7"/>
                </a:moveTo>
                <a:cubicBezTo>
                  <a:pt x="69" y="6"/>
                  <a:pt x="69" y="3"/>
                  <a:pt x="70" y="2"/>
                </a:cubicBezTo>
                <a:cubicBezTo>
                  <a:pt x="72" y="0"/>
                  <a:pt x="74" y="0"/>
                  <a:pt x="76" y="1"/>
                </a:cubicBezTo>
                <a:cubicBezTo>
                  <a:pt x="80" y="5"/>
                  <a:pt x="83" y="10"/>
                  <a:pt x="85" y="14"/>
                </a:cubicBezTo>
                <a:cubicBezTo>
                  <a:pt x="88" y="20"/>
                  <a:pt x="88" y="25"/>
                  <a:pt x="88" y="30"/>
                </a:cubicBezTo>
                <a:cubicBezTo>
                  <a:pt x="88" y="35"/>
                  <a:pt x="87" y="40"/>
                  <a:pt x="85" y="44"/>
                </a:cubicBezTo>
                <a:cubicBezTo>
                  <a:pt x="83" y="48"/>
                  <a:pt x="80" y="52"/>
                  <a:pt x="76" y="55"/>
                </a:cubicBezTo>
                <a:cubicBezTo>
                  <a:pt x="74" y="57"/>
                  <a:pt x="72" y="56"/>
                  <a:pt x="71" y="55"/>
                </a:cubicBezTo>
                <a:cubicBezTo>
                  <a:pt x="69" y="53"/>
                  <a:pt x="69" y="51"/>
                  <a:pt x="71" y="49"/>
                </a:cubicBezTo>
                <a:cubicBezTo>
                  <a:pt x="74" y="47"/>
                  <a:pt x="76" y="44"/>
                  <a:pt x="78" y="41"/>
                </a:cubicBezTo>
                <a:cubicBezTo>
                  <a:pt x="79" y="37"/>
                  <a:pt x="80" y="34"/>
                  <a:pt x="80" y="30"/>
                </a:cubicBezTo>
                <a:cubicBezTo>
                  <a:pt x="81" y="26"/>
                  <a:pt x="80" y="22"/>
                  <a:pt x="78" y="18"/>
                </a:cubicBezTo>
                <a:cubicBezTo>
                  <a:pt x="76" y="14"/>
                  <a:pt x="74" y="10"/>
                  <a:pt x="71" y="7"/>
                </a:cubicBezTo>
                <a:close/>
                <a:moveTo>
                  <a:pt x="45" y="20"/>
                </a:moveTo>
                <a:cubicBezTo>
                  <a:pt x="49" y="20"/>
                  <a:pt x="52" y="24"/>
                  <a:pt x="52" y="28"/>
                </a:cubicBezTo>
                <a:cubicBezTo>
                  <a:pt x="52" y="31"/>
                  <a:pt x="50" y="34"/>
                  <a:pt x="48" y="35"/>
                </a:cubicBezTo>
                <a:cubicBezTo>
                  <a:pt x="48" y="85"/>
                  <a:pt x="48" y="85"/>
                  <a:pt x="48" y="85"/>
                </a:cubicBezTo>
                <a:cubicBezTo>
                  <a:pt x="41" y="85"/>
                  <a:pt x="41" y="85"/>
                  <a:pt x="41" y="85"/>
                </a:cubicBezTo>
                <a:cubicBezTo>
                  <a:pt x="41" y="35"/>
                  <a:pt x="41" y="35"/>
                  <a:pt x="41" y="35"/>
                </a:cubicBezTo>
                <a:cubicBezTo>
                  <a:pt x="39" y="34"/>
                  <a:pt x="37" y="31"/>
                  <a:pt x="37" y="28"/>
                </a:cubicBezTo>
                <a:cubicBezTo>
                  <a:pt x="37" y="24"/>
                  <a:pt x="40" y="20"/>
                  <a:pt x="45" y="20"/>
                </a:cubicBezTo>
                <a:close/>
                <a:moveTo>
                  <a:pt x="18" y="7"/>
                </a:moveTo>
                <a:cubicBezTo>
                  <a:pt x="20" y="6"/>
                  <a:pt x="20" y="3"/>
                  <a:pt x="18" y="2"/>
                </a:cubicBezTo>
                <a:cubicBezTo>
                  <a:pt x="17" y="0"/>
                  <a:pt x="15" y="0"/>
                  <a:pt x="13" y="1"/>
                </a:cubicBezTo>
                <a:cubicBezTo>
                  <a:pt x="9" y="5"/>
                  <a:pt x="5" y="10"/>
                  <a:pt x="3" y="14"/>
                </a:cubicBezTo>
                <a:cubicBezTo>
                  <a:pt x="1" y="20"/>
                  <a:pt x="0" y="25"/>
                  <a:pt x="0" y="30"/>
                </a:cubicBezTo>
                <a:cubicBezTo>
                  <a:pt x="1" y="35"/>
                  <a:pt x="2" y="40"/>
                  <a:pt x="4" y="44"/>
                </a:cubicBezTo>
                <a:cubicBezTo>
                  <a:pt x="6" y="48"/>
                  <a:pt x="9" y="52"/>
                  <a:pt x="13" y="55"/>
                </a:cubicBezTo>
                <a:cubicBezTo>
                  <a:pt x="14" y="57"/>
                  <a:pt x="17" y="56"/>
                  <a:pt x="18" y="55"/>
                </a:cubicBezTo>
                <a:cubicBezTo>
                  <a:pt x="19" y="53"/>
                  <a:pt x="19" y="51"/>
                  <a:pt x="18" y="49"/>
                </a:cubicBezTo>
                <a:cubicBezTo>
                  <a:pt x="15" y="47"/>
                  <a:pt x="13" y="44"/>
                  <a:pt x="11" y="41"/>
                </a:cubicBezTo>
                <a:cubicBezTo>
                  <a:pt x="9" y="37"/>
                  <a:pt x="8" y="34"/>
                  <a:pt x="8" y="30"/>
                </a:cubicBezTo>
                <a:cubicBezTo>
                  <a:pt x="8" y="26"/>
                  <a:pt x="9" y="22"/>
                  <a:pt x="11" y="18"/>
                </a:cubicBezTo>
                <a:cubicBezTo>
                  <a:pt x="12" y="14"/>
                  <a:pt x="15" y="10"/>
                  <a:pt x="18" y="7"/>
                </a:cubicBezTo>
                <a:close/>
                <a:moveTo>
                  <a:pt x="28" y="19"/>
                </a:moveTo>
                <a:cubicBezTo>
                  <a:pt x="23" y="25"/>
                  <a:pt x="23" y="33"/>
                  <a:pt x="29" y="39"/>
                </a:cubicBezTo>
                <a:cubicBezTo>
                  <a:pt x="31" y="40"/>
                  <a:pt x="31" y="42"/>
                  <a:pt x="30" y="44"/>
                </a:cubicBezTo>
                <a:cubicBezTo>
                  <a:pt x="29" y="46"/>
                  <a:pt x="26" y="46"/>
                  <a:pt x="25" y="45"/>
                </a:cubicBezTo>
                <a:cubicBezTo>
                  <a:pt x="14" y="37"/>
                  <a:pt x="13" y="22"/>
                  <a:pt x="23" y="13"/>
                </a:cubicBezTo>
                <a:cubicBezTo>
                  <a:pt x="25" y="11"/>
                  <a:pt x="27" y="12"/>
                  <a:pt x="29" y="13"/>
                </a:cubicBezTo>
                <a:cubicBezTo>
                  <a:pt x="30" y="15"/>
                  <a:pt x="30" y="17"/>
                  <a:pt x="28" y="19"/>
                </a:cubicBezTo>
                <a:close/>
                <a:moveTo>
                  <a:pt x="60" y="19"/>
                </a:moveTo>
                <a:cubicBezTo>
                  <a:pt x="66" y="25"/>
                  <a:pt x="66" y="33"/>
                  <a:pt x="60" y="39"/>
                </a:cubicBezTo>
                <a:cubicBezTo>
                  <a:pt x="58" y="40"/>
                  <a:pt x="57" y="42"/>
                  <a:pt x="59" y="44"/>
                </a:cubicBezTo>
                <a:cubicBezTo>
                  <a:pt x="60" y="46"/>
                  <a:pt x="62" y="46"/>
                  <a:pt x="64" y="45"/>
                </a:cubicBezTo>
                <a:cubicBezTo>
                  <a:pt x="75" y="37"/>
                  <a:pt x="75" y="22"/>
                  <a:pt x="65" y="13"/>
                </a:cubicBezTo>
                <a:cubicBezTo>
                  <a:pt x="64" y="11"/>
                  <a:pt x="61" y="12"/>
                  <a:pt x="60" y="13"/>
                </a:cubicBezTo>
                <a:cubicBezTo>
                  <a:pt x="58" y="15"/>
                  <a:pt x="59" y="17"/>
                  <a:pt x="60" y="1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5" name="Freeform 48"/>
          <p:cNvSpPr>
            <a:spLocks noEditPoints="1"/>
          </p:cNvSpPr>
          <p:nvPr/>
        </p:nvSpPr>
        <p:spPr bwMode="auto">
          <a:xfrm>
            <a:off x="4110971" y="4276834"/>
            <a:ext cx="409387" cy="457550"/>
          </a:xfrm>
          <a:custGeom>
            <a:avLst/>
            <a:gdLst>
              <a:gd name="T0" fmla="*/ 73 w 79"/>
              <a:gd name="T1" fmla="*/ 0 h 88"/>
              <a:gd name="T2" fmla="*/ 79 w 79"/>
              <a:gd name="T3" fmla="*/ 81 h 88"/>
              <a:gd name="T4" fmla="*/ 15 w 79"/>
              <a:gd name="T5" fmla="*/ 88 h 88"/>
              <a:gd name="T6" fmla="*/ 8 w 79"/>
              <a:gd name="T7" fmla="*/ 66 h 88"/>
              <a:gd name="T8" fmla="*/ 0 w 79"/>
              <a:gd name="T9" fmla="*/ 59 h 88"/>
              <a:gd name="T10" fmla="*/ 8 w 79"/>
              <a:gd name="T11" fmla="*/ 29 h 88"/>
              <a:gd name="T12" fmla="*/ 0 w 79"/>
              <a:gd name="T13" fmla="*/ 22 h 88"/>
              <a:gd name="T14" fmla="*/ 8 w 79"/>
              <a:gd name="T15" fmla="*/ 7 h 88"/>
              <a:gd name="T16" fmla="*/ 15 w 79"/>
              <a:gd name="T17" fmla="*/ 22 h 88"/>
              <a:gd name="T18" fmla="*/ 21 w 79"/>
              <a:gd name="T19" fmla="*/ 29 h 88"/>
              <a:gd name="T20" fmla="*/ 20 w 79"/>
              <a:gd name="T21" fmla="*/ 31 h 88"/>
              <a:gd name="T22" fmla="*/ 20 w 79"/>
              <a:gd name="T23" fmla="*/ 19 h 88"/>
              <a:gd name="T24" fmla="*/ 15 w 79"/>
              <a:gd name="T25" fmla="*/ 59 h 88"/>
              <a:gd name="T26" fmla="*/ 21 w 79"/>
              <a:gd name="T27" fmla="*/ 66 h 88"/>
              <a:gd name="T28" fmla="*/ 20 w 79"/>
              <a:gd name="T29" fmla="*/ 69 h 88"/>
              <a:gd name="T30" fmla="*/ 20 w 79"/>
              <a:gd name="T31" fmla="*/ 56 h 88"/>
              <a:gd name="T32" fmla="*/ 64 w 79"/>
              <a:gd name="T33" fmla="*/ 70 h 88"/>
              <a:gd name="T34" fmla="*/ 61 w 79"/>
              <a:gd name="T35" fmla="*/ 61 h 88"/>
              <a:gd name="T36" fmla="*/ 54 w 79"/>
              <a:gd name="T37" fmla="*/ 56 h 88"/>
              <a:gd name="T38" fmla="*/ 47 w 79"/>
              <a:gd name="T39" fmla="*/ 34 h 88"/>
              <a:gd name="T40" fmla="*/ 40 w 79"/>
              <a:gd name="T41" fmla="*/ 19 h 88"/>
              <a:gd name="T42" fmla="*/ 33 w 79"/>
              <a:gd name="T43" fmla="*/ 28 h 88"/>
              <a:gd name="T44" fmla="*/ 33 w 79"/>
              <a:gd name="T45" fmla="*/ 28 h 88"/>
              <a:gd name="T46" fmla="*/ 34 w 79"/>
              <a:gd name="T47" fmla="*/ 30 h 88"/>
              <a:gd name="T48" fmla="*/ 52 w 79"/>
              <a:gd name="T49" fmla="*/ 67 h 88"/>
              <a:gd name="T50" fmla="*/ 54 w 79"/>
              <a:gd name="T51" fmla="*/ 69 h 88"/>
              <a:gd name="T52" fmla="*/ 49 w 79"/>
              <a:gd name="T53" fmla="*/ 33 h 88"/>
              <a:gd name="T54" fmla="*/ 45 w 79"/>
              <a:gd name="T55" fmla="*/ 16 h 88"/>
              <a:gd name="T56" fmla="*/ 45 w 79"/>
              <a:gd name="T57" fmla="*/ 26 h 88"/>
              <a:gd name="T58" fmla="*/ 68 w 79"/>
              <a:gd name="T59" fmla="*/ 67 h 88"/>
              <a:gd name="T60" fmla="*/ 62 w 79"/>
              <a:gd name="T61" fmla="*/ 52 h 88"/>
              <a:gd name="T62" fmla="*/ 63 w 79"/>
              <a:gd name="T63" fmla="*/ 6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88">
                <a:moveTo>
                  <a:pt x="15" y="0"/>
                </a:moveTo>
                <a:cubicBezTo>
                  <a:pt x="73" y="0"/>
                  <a:pt x="73" y="0"/>
                  <a:pt x="73" y="0"/>
                </a:cubicBezTo>
                <a:cubicBezTo>
                  <a:pt x="76" y="0"/>
                  <a:pt x="79" y="3"/>
                  <a:pt x="79" y="7"/>
                </a:cubicBezTo>
                <a:cubicBezTo>
                  <a:pt x="79" y="81"/>
                  <a:pt x="79" y="81"/>
                  <a:pt x="79" y="81"/>
                </a:cubicBezTo>
                <a:cubicBezTo>
                  <a:pt x="79" y="85"/>
                  <a:pt x="76" y="88"/>
                  <a:pt x="73" y="88"/>
                </a:cubicBezTo>
                <a:cubicBezTo>
                  <a:pt x="15" y="88"/>
                  <a:pt x="15" y="88"/>
                  <a:pt x="15" y="88"/>
                </a:cubicBezTo>
                <a:cubicBezTo>
                  <a:pt x="11" y="88"/>
                  <a:pt x="8" y="85"/>
                  <a:pt x="8" y="81"/>
                </a:cubicBezTo>
                <a:cubicBezTo>
                  <a:pt x="8" y="66"/>
                  <a:pt x="8" y="66"/>
                  <a:pt x="8" y="66"/>
                </a:cubicBezTo>
                <a:cubicBezTo>
                  <a:pt x="0" y="66"/>
                  <a:pt x="0" y="66"/>
                  <a:pt x="0" y="66"/>
                </a:cubicBezTo>
                <a:cubicBezTo>
                  <a:pt x="0" y="59"/>
                  <a:pt x="0" y="59"/>
                  <a:pt x="0" y="59"/>
                </a:cubicBezTo>
                <a:cubicBezTo>
                  <a:pt x="8" y="59"/>
                  <a:pt x="8" y="59"/>
                  <a:pt x="8" y="59"/>
                </a:cubicBezTo>
                <a:cubicBezTo>
                  <a:pt x="8" y="29"/>
                  <a:pt x="8" y="29"/>
                  <a:pt x="8" y="29"/>
                </a:cubicBezTo>
                <a:cubicBezTo>
                  <a:pt x="0" y="29"/>
                  <a:pt x="0" y="29"/>
                  <a:pt x="0" y="29"/>
                </a:cubicBezTo>
                <a:cubicBezTo>
                  <a:pt x="0" y="22"/>
                  <a:pt x="0" y="22"/>
                  <a:pt x="0" y="22"/>
                </a:cubicBezTo>
                <a:cubicBezTo>
                  <a:pt x="8" y="22"/>
                  <a:pt x="8" y="22"/>
                  <a:pt x="8" y="22"/>
                </a:cubicBezTo>
                <a:cubicBezTo>
                  <a:pt x="8" y="7"/>
                  <a:pt x="8" y="7"/>
                  <a:pt x="8" y="7"/>
                </a:cubicBezTo>
                <a:cubicBezTo>
                  <a:pt x="8" y="3"/>
                  <a:pt x="11" y="0"/>
                  <a:pt x="15" y="0"/>
                </a:cubicBezTo>
                <a:close/>
                <a:moveTo>
                  <a:pt x="15" y="22"/>
                </a:moveTo>
                <a:cubicBezTo>
                  <a:pt x="21" y="22"/>
                  <a:pt x="21" y="22"/>
                  <a:pt x="21" y="22"/>
                </a:cubicBezTo>
                <a:cubicBezTo>
                  <a:pt x="21" y="29"/>
                  <a:pt x="21" y="29"/>
                  <a:pt x="21" y="29"/>
                </a:cubicBezTo>
                <a:cubicBezTo>
                  <a:pt x="15" y="29"/>
                  <a:pt x="15" y="29"/>
                  <a:pt x="15" y="29"/>
                </a:cubicBezTo>
                <a:cubicBezTo>
                  <a:pt x="16" y="30"/>
                  <a:pt x="18" y="31"/>
                  <a:pt x="20" y="31"/>
                </a:cubicBezTo>
                <a:cubicBezTo>
                  <a:pt x="24" y="31"/>
                  <a:pt x="26" y="29"/>
                  <a:pt x="26" y="25"/>
                </a:cubicBezTo>
                <a:cubicBezTo>
                  <a:pt x="26" y="21"/>
                  <a:pt x="24" y="19"/>
                  <a:pt x="20" y="19"/>
                </a:cubicBezTo>
                <a:cubicBezTo>
                  <a:pt x="18" y="19"/>
                  <a:pt x="16" y="20"/>
                  <a:pt x="15" y="22"/>
                </a:cubicBezTo>
                <a:close/>
                <a:moveTo>
                  <a:pt x="15" y="59"/>
                </a:moveTo>
                <a:cubicBezTo>
                  <a:pt x="21" y="59"/>
                  <a:pt x="21" y="59"/>
                  <a:pt x="21" y="59"/>
                </a:cubicBezTo>
                <a:cubicBezTo>
                  <a:pt x="21" y="66"/>
                  <a:pt x="21" y="66"/>
                  <a:pt x="21" y="66"/>
                </a:cubicBezTo>
                <a:cubicBezTo>
                  <a:pt x="15" y="66"/>
                  <a:pt x="15" y="66"/>
                  <a:pt x="15" y="66"/>
                </a:cubicBezTo>
                <a:cubicBezTo>
                  <a:pt x="16" y="68"/>
                  <a:pt x="18" y="69"/>
                  <a:pt x="20" y="69"/>
                </a:cubicBezTo>
                <a:cubicBezTo>
                  <a:pt x="24" y="69"/>
                  <a:pt x="26" y="66"/>
                  <a:pt x="26" y="63"/>
                </a:cubicBezTo>
                <a:cubicBezTo>
                  <a:pt x="26" y="59"/>
                  <a:pt x="24" y="56"/>
                  <a:pt x="20" y="56"/>
                </a:cubicBezTo>
                <a:cubicBezTo>
                  <a:pt x="18" y="56"/>
                  <a:pt x="16" y="57"/>
                  <a:pt x="15" y="59"/>
                </a:cubicBezTo>
                <a:close/>
                <a:moveTo>
                  <a:pt x="64" y="70"/>
                </a:moveTo>
                <a:cubicBezTo>
                  <a:pt x="66" y="68"/>
                  <a:pt x="66" y="68"/>
                  <a:pt x="66" y="68"/>
                </a:cubicBezTo>
                <a:cubicBezTo>
                  <a:pt x="64" y="66"/>
                  <a:pt x="63" y="64"/>
                  <a:pt x="61" y="61"/>
                </a:cubicBezTo>
                <a:cubicBezTo>
                  <a:pt x="60" y="59"/>
                  <a:pt x="58" y="57"/>
                  <a:pt x="57" y="54"/>
                </a:cubicBezTo>
                <a:cubicBezTo>
                  <a:pt x="54" y="56"/>
                  <a:pt x="54" y="56"/>
                  <a:pt x="54" y="56"/>
                </a:cubicBezTo>
                <a:cubicBezTo>
                  <a:pt x="50" y="50"/>
                  <a:pt x="46" y="43"/>
                  <a:pt x="43" y="36"/>
                </a:cubicBezTo>
                <a:cubicBezTo>
                  <a:pt x="47" y="34"/>
                  <a:pt x="47" y="34"/>
                  <a:pt x="47" y="34"/>
                </a:cubicBezTo>
                <a:cubicBezTo>
                  <a:pt x="46" y="32"/>
                  <a:pt x="44" y="29"/>
                  <a:pt x="43" y="27"/>
                </a:cubicBezTo>
                <a:cubicBezTo>
                  <a:pt x="42" y="24"/>
                  <a:pt x="41" y="21"/>
                  <a:pt x="40" y="19"/>
                </a:cubicBezTo>
                <a:cubicBezTo>
                  <a:pt x="38" y="20"/>
                  <a:pt x="38" y="20"/>
                  <a:pt x="38" y="20"/>
                </a:cubicBezTo>
                <a:cubicBezTo>
                  <a:pt x="34" y="22"/>
                  <a:pt x="33" y="24"/>
                  <a:pt x="33" y="28"/>
                </a:cubicBezTo>
                <a:cubicBezTo>
                  <a:pt x="33" y="28"/>
                  <a:pt x="33" y="28"/>
                  <a:pt x="33" y="28"/>
                </a:cubicBezTo>
                <a:cubicBezTo>
                  <a:pt x="33" y="28"/>
                  <a:pt x="33" y="28"/>
                  <a:pt x="33" y="28"/>
                </a:cubicBezTo>
                <a:cubicBezTo>
                  <a:pt x="33" y="29"/>
                  <a:pt x="33" y="30"/>
                  <a:pt x="34" y="30"/>
                </a:cubicBezTo>
                <a:cubicBezTo>
                  <a:pt x="34" y="30"/>
                  <a:pt x="34" y="30"/>
                  <a:pt x="34" y="30"/>
                </a:cubicBezTo>
                <a:cubicBezTo>
                  <a:pt x="34" y="30"/>
                  <a:pt x="34" y="30"/>
                  <a:pt x="34" y="30"/>
                </a:cubicBezTo>
                <a:cubicBezTo>
                  <a:pt x="37" y="44"/>
                  <a:pt x="43" y="56"/>
                  <a:pt x="52" y="67"/>
                </a:cubicBezTo>
                <a:cubicBezTo>
                  <a:pt x="52" y="67"/>
                  <a:pt x="52" y="67"/>
                  <a:pt x="52" y="67"/>
                </a:cubicBezTo>
                <a:cubicBezTo>
                  <a:pt x="53" y="68"/>
                  <a:pt x="53" y="68"/>
                  <a:pt x="54" y="69"/>
                </a:cubicBezTo>
                <a:cubicBezTo>
                  <a:pt x="56" y="71"/>
                  <a:pt x="60" y="71"/>
                  <a:pt x="64" y="70"/>
                </a:cubicBezTo>
                <a:close/>
                <a:moveTo>
                  <a:pt x="49" y="33"/>
                </a:moveTo>
                <a:cubicBezTo>
                  <a:pt x="51" y="32"/>
                  <a:pt x="51" y="32"/>
                  <a:pt x="51" y="32"/>
                </a:cubicBezTo>
                <a:cubicBezTo>
                  <a:pt x="51" y="29"/>
                  <a:pt x="48" y="19"/>
                  <a:pt x="45" y="16"/>
                </a:cubicBezTo>
                <a:cubicBezTo>
                  <a:pt x="42" y="18"/>
                  <a:pt x="42" y="18"/>
                  <a:pt x="42" y="18"/>
                </a:cubicBezTo>
                <a:cubicBezTo>
                  <a:pt x="43" y="20"/>
                  <a:pt x="44" y="23"/>
                  <a:pt x="45" y="26"/>
                </a:cubicBezTo>
                <a:cubicBezTo>
                  <a:pt x="46" y="28"/>
                  <a:pt x="47" y="31"/>
                  <a:pt x="49" y="33"/>
                </a:cubicBezTo>
                <a:close/>
                <a:moveTo>
                  <a:pt x="68" y="67"/>
                </a:moveTo>
                <a:cubicBezTo>
                  <a:pt x="70" y="66"/>
                  <a:pt x="70" y="66"/>
                  <a:pt x="70" y="66"/>
                </a:cubicBezTo>
                <a:cubicBezTo>
                  <a:pt x="69" y="60"/>
                  <a:pt x="63" y="52"/>
                  <a:pt x="62" y="52"/>
                </a:cubicBezTo>
                <a:cubicBezTo>
                  <a:pt x="59" y="53"/>
                  <a:pt x="59" y="53"/>
                  <a:pt x="59" y="53"/>
                </a:cubicBezTo>
                <a:cubicBezTo>
                  <a:pt x="60" y="56"/>
                  <a:pt x="62" y="58"/>
                  <a:pt x="63" y="60"/>
                </a:cubicBezTo>
                <a:cubicBezTo>
                  <a:pt x="64" y="63"/>
                  <a:pt x="66" y="65"/>
                  <a:pt x="68" y="6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6" name="Freeform 49"/>
          <p:cNvSpPr>
            <a:spLocks noEditPoints="1"/>
          </p:cNvSpPr>
          <p:nvPr/>
        </p:nvSpPr>
        <p:spPr bwMode="auto">
          <a:xfrm>
            <a:off x="7042350" y="1384863"/>
            <a:ext cx="345898" cy="435657"/>
          </a:xfrm>
          <a:custGeom>
            <a:avLst/>
            <a:gdLst>
              <a:gd name="T0" fmla="*/ 0 w 158"/>
              <a:gd name="T1" fmla="*/ 26 h 199"/>
              <a:gd name="T2" fmla="*/ 87 w 158"/>
              <a:gd name="T3" fmla="*/ 0 h 199"/>
              <a:gd name="T4" fmla="*/ 130 w 158"/>
              <a:gd name="T5" fmla="*/ 111 h 199"/>
              <a:gd name="T6" fmla="*/ 151 w 158"/>
              <a:gd name="T7" fmla="*/ 104 h 199"/>
              <a:gd name="T8" fmla="*/ 158 w 158"/>
              <a:gd name="T9" fmla="*/ 125 h 199"/>
              <a:gd name="T10" fmla="*/ 94 w 158"/>
              <a:gd name="T11" fmla="*/ 144 h 199"/>
              <a:gd name="T12" fmla="*/ 111 w 158"/>
              <a:gd name="T13" fmla="*/ 199 h 199"/>
              <a:gd name="T14" fmla="*/ 90 w 158"/>
              <a:gd name="T15" fmla="*/ 199 h 199"/>
              <a:gd name="T16" fmla="*/ 75 w 158"/>
              <a:gd name="T17" fmla="*/ 151 h 199"/>
              <a:gd name="T18" fmla="*/ 14 w 158"/>
              <a:gd name="T19" fmla="*/ 170 h 199"/>
              <a:gd name="T20" fmla="*/ 7 w 158"/>
              <a:gd name="T21" fmla="*/ 149 h 199"/>
              <a:gd name="T22" fmla="*/ 26 w 158"/>
              <a:gd name="T23" fmla="*/ 142 h 199"/>
              <a:gd name="T24" fmla="*/ 0 w 158"/>
              <a:gd name="T25" fmla="*/ 26 h 199"/>
              <a:gd name="T26" fmla="*/ 0 w 158"/>
              <a:gd name="T27" fmla="*/ 26 h 199"/>
              <a:gd name="T28" fmla="*/ 16 w 158"/>
              <a:gd name="T29" fmla="*/ 38 h 199"/>
              <a:gd name="T30" fmla="*/ 40 w 158"/>
              <a:gd name="T31" fmla="*/ 132 h 199"/>
              <a:gd name="T32" fmla="*/ 54 w 158"/>
              <a:gd name="T33" fmla="*/ 128 h 199"/>
              <a:gd name="T34" fmla="*/ 30 w 158"/>
              <a:gd name="T35" fmla="*/ 33 h 199"/>
              <a:gd name="T36" fmla="*/ 16 w 158"/>
              <a:gd name="T37" fmla="*/ 3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99">
                <a:moveTo>
                  <a:pt x="0" y="26"/>
                </a:moveTo>
                <a:lnTo>
                  <a:pt x="87" y="0"/>
                </a:lnTo>
                <a:lnTo>
                  <a:pt x="130" y="111"/>
                </a:lnTo>
                <a:lnTo>
                  <a:pt x="151" y="104"/>
                </a:lnTo>
                <a:lnTo>
                  <a:pt x="158" y="125"/>
                </a:lnTo>
                <a:lnTo>
                  <a:pt x="94" y="144"/>
                </a:lnTo>
                <a:lnTo>
                  <a:pt x="111" y="199"/>
                </a:lnTo>
                <a:lnTo>
                  <a:pt x="90" y="199"/>
                </a:lnTo>
                <a:lnTo>
                  <a:pt x="75" y="151"/>
                </a:lnTo>
                <a:lnTo>
                  <a:pt x="14" y="170"/>
                </a:lnTo>
                <a:lnTo>
                  <a:pt x="7" y="149"/>
                </a:lnTo>
                <a:lnTo>
                  <a:pt x="26" y="142"/>
                </a:lnTo>
                <a:lnTo>
                  <a:pt x="0" y="26"/>
                </a:lnTo>
                <a:lnTo>
                  <a:pt x="0" y="26"/>
                </a:lnTo>
                <a:close/>
                <a:moveTo>
                  <a:pt x="16" y="38"/>
                </a:moveTo>
                <a:lnTo>
                  <a:pt x="40" y="132"/>
                </a:lnTo>
                <a:lnTo>
                  <a:pt x="54" y="128"/>
                </a:lnTo>
                <a:lnTo>
                  <a:pt x="30" y="33"/>
                </a:lnTo>
                <a:lnTo>
                  <a:pt x="16" y="3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7" name="Freeform 50"/>
          <p:cNvSpPr>
            <a:spLocks noEditPoints="1"/>
          </p:cNvSpPr>
          <p:nvPr/>
        </p:nvSpPr>
        <p:spPr bwMode="auto">
          <a:xfrm>
            <a:off x="4073754" y="5003658"/>
            <a:ext cx="481631" cy="466307"/>
          </a:xfrm>
          <a:custGeom>
            <a:avLst/>
            <a:gdLst>
              <a:gd name="T0" fmla="*/ 44 w 93"/>
              <a:gd name="T1" fmla="*/ 0 h 90"/>
              <a:gd name="T2" fmla="*/ 83 w 93"/>
              <a:gd name="T3" fmla="*/ 0 h 90"/>
              <a:gd name="T4" fmla="*/ 90 w 93"/>
              <a:gd name="T5" fmla="*/ 3 h 90"/>
              <a:gd name="T6" fmla="*/ 93 w 93"/>
              <a:gd name="T7" fmla="*/ 11 h 90"/>
              <a:gd name="T8" fmla="*/ 93 w 93"/>
              <a:gd name="T9" fmla="*/ 33 h 90"/>
              <a:gd name="T10" fmla="*/ 90 w 93"/>
              <a:gd name="T11" fmla="*/ 40 h 90"/>
              <a:gd name="T12" fmla="*/ 83 w 93"/>
              <a:gd name="T13" fmla="*/ 43 h 90"/>
              <a:gd name="T14" fmla="*/ 61 w 93"/>
              <a:gd name="T15" fmla="*/ 43 h 90"/>
              <a:gd name="T16" fmla="*/ 50 w 93"/>
              <a:gd name="T17" fmla="*/ 53 h 90"/>
              <a:gd name="T18" fmla="*/ 49 w 93"/>
              <a:gd name="T19" fmla="*/ 52 h 90"/>
              <a:gd name="T20" fmla="*/ 46 w 93"/>
              <a:gd name="T21" fmla="*/ 50 h 90"/>
              <a:gd name="T22" fmla="*/ 48 w 93"/>
              <a:gd name="T23" fmla="*/ 43 h 90"/>
              <a:gd name="T24" fmla="*/ 47 w 93"/>
              <a:gd name="T25" fmla="*/ 43 h 90"/>
              <a:gd name="T26" fmla="*/ 48 w 93"/>
              <a:gd name="T27" fmla="*/ 39 h 90"/>
              <a:gd name="T28" fmla="*/ 51 w 93"/>
              <a:gd name="T29" fmla="*/ 39 h 90"/>
              <a:gd name="T30" fmla="*/ 54 w 93"/>
              <a:gd name="T31" fmla="*/ 39 h 90"/>
              <a:gd name="T32" fmla="*/ 53 w 93"/>
              <a:gd name="T33" fmla="*/ 41 h 90"/>
              <a:gd name="T34" fmla="*/ 52 w 93"/>
              <a:gd name="T35" fmla="*/ 44 h 90"/>
              <a:gd name="T36" fmla="*/ 58 w 93"/>
              <a:gd name="T37" fmla="*/ 39 h 90"/>
              <a:gd name="T38" fmla="*/ 59 w 93"/>
              <a:gd name="T39" fmla="*/ 39 h 90"/>
              <a:gd name="T40" fmla="*/ 60 w 93"/>
              <a:gd name="T41" fmla="*/ 39 h 90"/>
              <a:gd name="T42" fmla="*/ 83 w 93"/>
              <a:gd name="T43" fmla="*/ 39 h 90"/>
              <a:gd name="T44" fmla="*/ 87 w 93"/>
              <a:gd name="T45" fmla="*/ 37 h 90"/>
              <a:gd name="T46" fmla="*/ 89 w 93"/>
              <a:gd name="T47" fmla="*/ 33 h 90"/>
              <a:gd name="T48" fmla="*/ 89 w 93"/>
              <a:gd name="T49" fmla="*/ 11 h 90"/>
              <a:gd name="T50" fmla="*/ 87 w 93"/>
              <a:gd name="T51" fmla="*/ 7 h 90"/>
              <a:gd name="T52" fmla="*/ 83 w 93"/>
              <a:gd name="T53" fmla="*/ 5 h 90"/>
              <a:gd name="T54" fmla="*/ 44 w 93"/>
              <a:gd name="T55" fmla="*/ 5 h 90"/>
              <a:gd name="T56" fmla="*/ 39 w 93"/>
              <a:gd name="T57" fmla="*/ 7 h 90"/>
              <a:gd name="T58" fmla="*/ 38 w 93"/>
              <a:gd name="T59" fmla="*/ 11 h 90"/>
              <a:gd name="T60" fmla="*/ 38 w 93"/>
              <a:gd name="T61" fmla="*/ 14 h 90"/>
              <a:gd name="T62" fmla="*/ 33 w 93"/>
              <a:gd name="T63" fmla="*/ 12 h 90"/>
              <a:gd name="T64" fmla="*/ 33 w 93"/>
              <a:gd name="T65" fmla="*/ 11 h 90"/>
              <a:gd name="T66" fmla="*/ 36 w 93"/>
              <a:gd name="T67" fmla="*/ 3 h 90"/>
              <a:gd name="T68" fmla="*/ 44 w 93"/>
              <a:gd name="T69" fmla="*/ 0 h 90"/>
              <a:gd name="T70" fmla="*/ 75 w 93"/>
              <a:gd name="T71" fmla="*/ 18 h 90"/>
              <a:gd name="T72" fmla="*/ 71 w 93"/>
              <a:gd name="T73" fmla="*/ 22 h 90"/>
              <a:gd name="T74" fmla="*/ 75 w 93"/>
              <a:gd name="T75" fmla="*/ 25 h 90"/>
              <a:gd name="T76" fmla="*/ 79 w 93"/>
              <a:gd name="T77" fmla="*/ 22 h 90"/>
              <a:gd name="T78" fmla="*/ 75 w 93"/>
              <a:gd name="T79" fmla="*/ 18 h 90"/>
              <a:gd name="T80" fmla="*/ 63 w 93"/>
              <a:gd name="T81" fmla="*/ 18 h 90"/>
              <a:gd name="T82" fmla="*/ 59 w 93"/>
              <a:gd name="T83" fmla="*/ 22 h 90"/>
              <a:gd name="T84" fmla="*/ 63 w 93"/>
              <a:gd name="T85" fmla="*/ 25 h 90"/>
              <a:gd name="T86" fmla="*/ 67 w 93"/>
              <a:gd name="T87" fmla="*/ 22 h 90"/>
              <a:gd name="T88" fmla="*/ 63 w 93"/>
              <a:gd name="T89" fmla="*/ 18 h 90"/>
              <a:gd name="T90" fmla="*/ 51 w 93"/>
              <a:gd name="T91" fmla="*/ 18 h 90"/>
              <a:gd name="T92" fmla="*/ 48 w 93"/>
              <a:gd name="T93" fmla="*/ 22 h 90"/>
              <a:gd name="T94" fmla="*/ 51 w 93"/>
              <a:gd name="T95" fmla="*/ 25 h 90"/>
              <a:gd name="T96" fmla="*/ 55 w 93"/>
              <a:gd name="T97" fmla="*/ 22 h 90"/>
              <a:gd name="T98" fmla="*/ 51 w 93"/>
              <a:gd name="T99" fmla="*/ 18 h 90"/>
              <a:gd name="T100" fmla="*/ 27 w 93"/>
              <a:gd name="T101" fmla="*/ 18 h 90"/>
              <a:gd name="T102" fmla="*/ 12 w 93"/>
              <a:gd name="T103" fmla="*/ 33 h 90"/>
              <a:gd name="T104" fmla="*/ 27 w 93"/>
              <a:gd name="T105" fmla="*/ 48 h 90"/>
              <a:gd name="T106" fmla="*/ 43 w 93"/>
              <a:gd name="T107" fmla="*/ 33 h 90"/>
              <a:gd name="T108" fmla="*/ 27 w 93"/>
              <a:gd name="T109" fmla="*/ 18 h 90"/>
              <a:gd name="T110" fmla="*/ 55 w 93"/>
              <a:gd name="T111" fmla="*/ 82 h 90"/>
              <a:gd name="T112" fmla="*/ 38 w 93"/>
              <a:gd name="T113" fmla="*/ 53 h 90"/>
              <a:gd name="T114" fmla="*/ 28 w 93"/>
              <a:gd name="T115" fmla="*/ 69 h 90"/>
              <a:gd name="T116" fmla="*/ 18 w 93"/>
              <a:gd name="T117" fmla="*/ 53 h 90"/>
              <a:gd name="T118" fmla="*/ 0 w 93"/>
              <a:gd name="T119" fmla="*/ 82 h 90"/>
              <a:gd name="T120" fmla="*/ 55 w 93"/>
              <a:gd name="T121" fmla="*/ 8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90">
                <a:moveTo>
                  <a:pt x="44" y="0"/>
                </a:moveTo>
                <a:cubicBezTo>
                  <a:pt x="83" y="0"/>
                  <a:pt x="83" y="0"/>
                  <a:pt x="83" y="0"/>
                </a:cubicBezTo>
                <a:cubicBezTo>
                  <a:pt x="86" y="0"/>
                  <a:pt x="88" y="1"/>
                  <a:pt x="90" y="3"/>
                </a:cubicBezTo>
                <a:cubicBezTo>
                  <a:pt x="92" y="5"/>
                  <a:pt x="93" y="8"/>
                  <a:pt x="93" y="11"/>
                </a:cubicBezTo>
                <a:cubicBezTo>
                  <a:pt x="93" y="33"/>
                  <a:pt x="93" y="33"/>
                  <a:pt x="93" y="33"/>
                </a:cubicBezTo>
                <a:cubicBezTo>
                  <a:pt x="93" y="36"/>
                  <a:pt x="92" y="38"/>
                  <a:pt x="90" y="40"/>
                </a:cubicBezTo>
                <a:cubicBezTo>
                  <a:pt x="88" y="42"/>
                  <a:pt x="86" y="43"/>
                  <a:pt x="83" y="43"/>
                </a:cubicBezTo>
                <a:cubicBezTo>
                  <a:pt x="61" y="43"/>
                  <a:pt x="61" y="43"/>
                  <a:pt x="61" y="43"/>
                </a:cubicBezTo>
                <a:cubicBezTo>
                  <a:pt x="50" y="53"/>
                  <a:pt x="50" y="53"/>
                  <a:pt x="50" y="53"/>
                </a:cubicBezTo>
                <a:cubicBezTo>
                  <a:pt x="49" y="52"/>
                  <a:pt x="49" y="52"/>
                  <a:pt x="49" y="52"/>
                </a:cubicBezTo>
                <a:cubicBezTo>
                  <a:pt x="48" y="52"/>
                  <a:pt x="47" y="51"/>
                  <a:pt x="46" y="50"/>
                </a:cubicBezTo>
                <a:cubicBezTo>
                  <a:pt x="48" y="43"/>
                  <a:pt x="48" y="43"/>
                  <a:pt x="48" y="43"/>
                </a:cubicBezTo>
                <a:cubicBezTo>
                  <a:pt x="47" y="43"/>
                  <a:pt x="47" y="43"/>
                  <a:pt x="47" y="43"/>
                </a:cubicBezTo>
                <a:cubicBezTo>
                  <a:pt x="47" y="42"/>
                  <a:pt x="48" y="40"/>
                  <a:pt x="48" y="39"/>
                </a:cubicBezTo>
                <a:cubicBezTo>
                  <a:pt x="51" y="39"/>
                  <a:pt x="51" y="39"/>
                  <a:pt x="51" y="39"/>
                </a:cubicBezTo>
                <a:cubicBezTo>
                  <a:pt x="54" y="39"/>
                  <a:pt x="54" y="39"/>
                  <a:pt x="54" y="39"/>
                </a:cubicBezTo>
                <a:cubicBezTo>
                  <a:pt x="53" y="41"/>
                  <a:pt x="53" y="41"/>
                  <a:pt x="53" y="41"/>
                </a:cubicBezTo>
                <a:cubicBezTo>
                  <a:pt x="52" y="44"/>
                  <a:pt x="52" y="44"/>
                  <a:pt x="52" y="44"/>
                </a:cubicBezTo>
                <a:cubicBezTo>
                  <a:pt x="58" y="39"/>
                  <a:pt x="58" y="39"/>
                  <a:pt x="58" y="39"/>
                </a:cubicBezTo>
                <a:cubicBezTo>
                  <a:pt x="59" y="39"/>
                  <a:pt x="59" y="39"/>
                  <a:pt x="59" y="39"/>
                </a:cubicBezTo>
                <a:cubicBezTo>
                  <a:pt x="60" y="39"/>
                  <a:pt x="60" y="39"/>
                  <a:pt x="60" y="39"/>
                </a:cubicBezTo>
                <a:cubicBezTo>
                  <a:pt x="83" y="39"/>
                  <a:pt x="83" y="39"/>
                  <a:pt x="83" y="39"/>
                </a:cubicBezTo>
                <a:cubicBezTo>
                  <a:pt x="84" y="39"/>
                  <a:pt x="86" y="38"/>
                  <a:pt x="87" y="37"/>
                </a:cubicBezTo>
                <a:cubicBezTo>
                  <a:pt x="88" y="36"/>
                  <a:pt x="89" y="34"/>
                  <a:pt x="89" y="33"/>
                </a:cubicBezTo>
                <a:cubicBezTo>
                  <a:pt x="89" y="11"/>
                  <a:pt x="89" y="11"/>
                  <a:pt x="89" y="11"/>
                </a:cubicBezTo>
                <a:cubicBezTo>
                  <a:pt x="89" y="9"/>
                  <a:pt x="88" y="8"/>
                  <a:pt x="87" y="7"/>
                </a:cubicBezTo>
                <a:cubicBezTo>
                  <a:pt x="86" y="6"/>
                  <a:pt x="84" y="5"/>
                  <a:pt x="83" y="5"/>
                </a:cubicBezTo>
                <a:cubicBezTo>
                  <a:pt x="44" y="5"/>
                  <a:pt x="44" y="5"/>
                  <a:pt x="44" y="5"/>
                </a:cubicBezTo>
                <a:cubicBezTo>
                  <a:pt x="42" y="5"/>
                  <a:pt x="40" y="6"/>
                  <a:pt x="39" y="7"/>
                </a:cubicBezTo>
                <a:cubicBezTo>
                  <a:pt x="38" y="8"/>
                  <a:pt x="38" y="9"/>
                  <a:pt x="38" y="11"/>
                </a:cubicBezTo>
                <a:cubicBezTo>
                  <a:pt x="38" y="14"/>
                  <a:pt x="38" y="14"/>
                  <a:pt x="38" y="14"/>
                </a:cubicBezTo>
                <a:cubicBezTo>
                  <a:pt x="36" y="13"/>
                  <a:pt x="35" y="12"/>
                  <a:pt x="33" y="12"/>
                </a:cubicBezTo>
                <a:cubicBezTo>
                  <a:pt x="33" y="11"/>
                  <a:pt x="33" y="11"/>
                  <a:pt x="33" y="11"/>
                </a:cubicBezTo>
                <a:cubicBezTo>
                  <a:pt x="33" y="8"/>
                  <a:pt x="34" y="5"/>
                  <a:pt x="36" y="3"/>
                </a:cubicBezTo>
                <a:cubicBezTo>
                  <a:pt x="38" y="1"/>
                  <a:pt x="41" y="0"/>
                  <a:pt x="44" y="0"/>
                </a:cubicBezTo>
                <a:close/>
                <a:moveTo>
                  <a:pt x="75" y="18"/>
                </a:moveTo>
                <a:cubicBezTo>
                  <a:pt x="73" y="18"/>
                  <a:pt x="71" y="19"/>
                  <a:pt x="71" y="22"/>
                </a:cubicBezTo>
                <a:cubicBezTo>
                  <a:pt x="71" y="24"/>
                  <a:pt x="73" y="25"/>
                  <a:pt x="75" y="25"/>
                </a:cubicBezTo>
                <a:cubicBezTo>
                  <a:pt x="77" y="25"/>
                  <a:pt x="79" y="24"/>
                  <a:pt x="79" y="22"/>
                </a:cubicBezTo>
                <a:cubicBezTo>
                  <a:pt x="79" y="19"/>
                  <a:pt x="77" y="18"/>
                  <a:pt x="75" y="18"/>
                </a:cubicBezTo>
                <a:close/>
                <a:moveTo>
                  <a:pt x="63" y="18"/>
                </a:moveTo>
                <a:cubicBezTo>
                  <a:pt x="61" y="18"/>
                  <a:pt x="59" y="19"/>
                  <a:pt x="59" y="22"/>
                </a:cubicBezTo>
                <a:cubicBezTo>
                  <a:pt x="59" y="24"/>
                  <a:pt x="61" y="25"/>
                  <a:pt x="63" y="25"/>
                </a:cubicBezTo>
                <a:cubicBezTo>
                  <a:pt x="65" y="25"/>
                  <a:pt x="67" y="24"/>
                  <a:pt x="67" y="22"/>
                </a:cubicBezTo>
                <a:cubicBezTo>
                  <a:pt x="67" y="19"/>
                  <a:pt x="65" y="18"/>
                  <a:pt x="63" y="18"/>
                </a:cubicBezTo>
                <a:close/>
                <a:moveTo>
                  <a:pt x="51" y="18"/>
                </a:moveTo>
                <a:cubicBezTo>
                  <a:pt x="49" y="18"/>
                  <a:pt x="48" y="19"/>
                  <a:pt x="48" y="22"/>
                </a:cubicBezTo>
                <a:cubicBezTo>
                  <a:pt x="48" y="24"/>
                  <a:pt x="49" y="25"/>
                  <a:pt x="51" y="25"/>
                </a:cubicBezTo>
                <a:cubicBezTo>
                  <a:pt x="54" y="25"/>
                  <a:pt x="55" y="24"/>
                  <a:pt x="55" y="22"/>
                </a:cubicBezTo>
                <a:cubicBezTo>
                  <a:pt x="55" y="19"/>
                  <a:pt x="54" y="18"/>
                  <a:pt x="51" y="18"/>
                </a:cubicBezTo>
                <a:close/>
                <a:moveTo>
                  <a:pt x="27" y="18"/>
                </a:moveTo>
                <a:cubicBezTo>
                  <a:pt x="19" y="18"/>
                  <a:pt x="12" y="24"/>
                  <a:pt x="12" y="33"/>
                </a:cubicBezTo>
                <a:cubicBezTo>
                  <a:pt x="12" y="42"/>
                  <a:pt x="19" y="48"/>
                  <a:pt x="27" y="48"/>
                </a:cubicBezTo>
                <a:cubicBezTo>
                  <a:pt x="36" y="48"/>
                  <a:pt x="43" y="42"/>
                  <a:pt x="43" y="33"/>
                </a:cubicBezTo>
                <a:cubicBezTo>
                  <a:pt x="43" y="24"/>
                  <a:pt x="36" y="18"/>
                  <a:pt x="27" y="18"/>
                </a:cubicBezTo>
                <a:close/>
                <a:moveTo>
                  <a:pt x="55" y="82"/>
                </a:moveTo>
                <a:cubicBezTo>
                  <a:pt x="55" y="67"/>
                  <a:pt x="47" y="57"/>
                  <a:pt x="38" y="53"/>
                </a:cubicBezTo>
                <a:cubicBezTo>
                  <a:pt x="28" y="69"/>
                  <a:pt x="28" y="69"/>
                  <a:pt x="28" y="69"/>
                </a:cubicBezTo>
                <a:cubicBezTo>
                  <a:pt x="18" y="53"/>
                  <a:pt x="18" y="53"/>
                  <a:pt x="18" y="53"/>
                </a:cubicBezTo>
                <a:cubicBezTo>
                  <a:pt x="8" y="57"/>
                  <a:pt x="0" y="66"/>
                  <a:pt x="0" y="82"/>
                </a:cubicBezTo>
                <a:cubicBezTo>
                  <a:pt x="20" y="90"/>
                  <a:pt x="38" y="89"/>
                  <a:pt x="55" y="8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8" name="Freeform 51"/>
          <p:cNvSpPr>
            <a:spLocks noEditPoints="1"/>
          </p:cNvSpPr>
          <p:nvPr/>
        </p:nvSpPr>
        <p:spPr bwMode="auto">
          <a:xfrm>
            <a:off x="4870634" y="4272456"/>
            <a:ext cx="383116" cy="470685"/>
          </a:xfrm>
          <a:custGeom>
            <a:avLst/>
            <a:gdLst>
              <a:gd name="T0" fmla="*/ 0 w 74"/>
              <a:gd name="T1" fmla="*/ 14 h 91"/>
              <a:gd name="T2" fmla="*/ 10 w 74"/>
              <a:gd name="T3" fmla="*/ 14 h 91"/>
              <a:gd name="T4" fmla="*/ 10 w 74"/>
              <a:gd name="T5" fmla="*/ 91 h 91"/>
              <a:gd name="T6" fmla="*/ 0 w 74"/>
              <a:gd name="T7" fmla="*/ 91 h 91"/>
              <a:gd name="T8" fmla="*/ 0 w 74"/>
              <a:gd name="T9" fmla="*/ 14 h 91"/>
              <a:gd name="T10" fmla="*/ 15 w 74"/>
              <a:gd name="T11" fmla="*/ 15 h 91"/>
              <a:gd name="T12" fmla="*/ 74 w 74"/>
              <a:gd name="T13" fmla="*/ 15 h 91"/>
              <a:gd name="T14" fmla="*/ 74 w 74"/>
              <a:gd name="T15" fmla="*/ 52 h 91"/>
              <a:gd name="T16" fmla="*/ 15 w 74"/>
              <a:gd name="T17" fmla="*/ 52 h 91"/>
              <a:gd name="T18" fmla="*/ 15 w 74"/>
              <a:gd name="T19" fmla="*/ 1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91">
                <a:moveTo>
                  <a:pt x="0" y="14"/>
                </a:moveTo>
                <a:cubicBezTo>
                  <a:pt x="10" y="14"/>
                  <a:pt x="10" y="14"/>
                  <a:pt x="10" y="14"/>
                </a:cubicBezTo>
                <a:cubicBezTo>
                  <a:pt x="10" y="91"/>
                  <a:pt x="10" y="91"/>
                  <a:pt x="10" y="91"/>
                </a:cubicBezTo>
                <a:cubicBezTo>
                  <a:pt x="0" y="91"/>
                  <a:pt x="0" y="91"/>
                  <a:pt x="0" y="91"/>
                </a:cubicBezTo>
                <a:cubicBezTo>
                  <a:pt x="0" y="14"/>
                  <a:pt x="0" y="14"/>
                  <a:pt x="0" y="14"/>
                </a:cubicBezTo>
                <a:close/>
                <a:moveTo>
                  <a:pt x="15" y="15"/>
                </a:moveTo>
                <a:cubicBezTo>
                  <a:pt x="33" y="0"/>
                  <a:pt x="51" y="19"/>
                  <a:pt x="74" y="15"/>
                </a:cubicBezTo>
                <a:cubicBezTo>
                  <a:pt x="74" y="27"/>
                  <a:pt x="74" y="40"/>
                  <a:pt x="74" y="52"/>
                </a:cubicBezTo>
                <a:cubicBezTo>
                  <a:pt x="48" y="55"/>
                  <a:pt x="34" y="41"/>
                  <a:pt x="15" y="52"/>
                </a:cubicBezTo>
                <a:cubicBezTo>
                  <a:pt x="15" y="40"/>
                  <a:pt x="15" y="27"/>
                  <a:pt x="15" y="1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9" name="Freeform 52"/>
          <p:cNvSpPr>
            <a:spLocks noEditPoints="1"/>
          </p:cNvSpPr>
          <p:nvPr/>
        </p:nvSpPr>
        <p:spPr bwMode="auto">
          <a:xfrm>
            <a:off x="5540538" y="4276834"/>
            <a:ext cx="444414" cy="446603"/>
          </a:xfrm>
          <a:custGeom>
            <a:avLst/>
            <a:gdLst>
              <a:gd name="T0" fmla="*/ 46 w 86"/>
              <a:gd name="T1" fmla="*/ 50 h 86"/>
              <a:gd name="T2" fmla="*/ 47 w 86"/>
              <a:gd name="T3" fmla="*/ 55 h 86"/>
              <a:gd name="T4" fmla="*/ 42 w 86"/>
              <a:gd name="T5" fmla="*/ 66 h 86"/>
              <a:gd name="T6" fmla="*/ 27 w 86"/>
              <a:gd name="T7" fmla="*/ 82 h 86"/>
              <a:gd name="T8" fmla="*/ 16 w 86"/>
              <a:gd name="T9" fmla="*/ 86 h 86"/>
              <a:gd name="T10" fmla="*/ 4 w 86"/>
              <a:gd name="T11" fmla="*/ 82 h 86"/>
              <a:gd name="T12" fmla="*/ 4 w 86"/>
              <a:gd name="T13" fmla="*/ 82 h 86"/>
              <a:gd name="T14" fmla="*/ 0 w 86"/>
              <a:gd name="T15" fmla="*/ 70 h 86"/>
              <a:gd name="T16" fmla="*/ 4 w 86"/>
              <a:gd name="T17" fmla="*/ 59 h 86"/>
              <a:gd name="T18" fmla="*/ 20 w 86"/>
              <a:gd name="T19" fmla="*/ 44 h 86"/>
              <a:gd name="T20" fmla="*/ 31 w 86"/>
              <a:gd name="T21" fmla="*/ 39 h 86"/>
              <a:gd name="T22" fmla="*/ 36 w 86"/>
              <a:gd name="T23" fmla="*/ 40 h 86"/>
              <a:gd name="T24" fmla="*/ 26 w 86"/>
              <a:gd name="T25" fmla="*/ 50 h 86"/>
              <a:gd name="T26" fmla="*/ 24 w 86"/>
              <a:gd name="T27" fmla="*/ 53 h 86"/>
              <a:gd name="T28" fmla="*/ 11 w 86"/>
              <a:gd name="T29" fmla="*/ 66 h 86"/>
              <a:gd name="T30" fmla="*/ 9 w 86"/>
              <a:gd name="T31" fmla="*/ 70 h 86"/>
              <a:gd name="T32" fmla="*/ 11 w 86"/>
              <a:gd name="T33" fmla="*/ 75 h 86"/>
              <a:gd name="T34" fmla="*/ 11 w 86"/>
              <a:gd name="T35" fmla="*/ 75 h 86"/>
              <a:gd name="T36" fmla="*/ 16 w 86"/>
              <a:gd name="T37" fmla="*/ 77 h 86"/>
              <a:gd name="T38" fmla="*/ 20 w 86"/>
              <a:gd name="T39" fmla="*/ 75 h 86"/>
              <a:gd name="T40" fmla="*/ 33 w 86"/>
              <a:gd name="T41" fmla="*/ 62 h 86"/>
              <a:gd name="T42" fmla="*/ 36 w 86"/>
              <a:gd name="T43" fmla="*/ 60 h 86"/>
              <a:gd name="T44" fmla="*/ 46 w 86"/>
              <a:gd name="T45" fmla="*/ 50 h 86"/>
              <a:gd name="T46" fmla="*/ 60 w 86"/>
              <a:gd name="T47" fmla="*/ 26 h 86"/>
              <a:gd name="T48" fmla="*/ 53 w 86"/>
              <a:gd name="T49" fmla="*/ 26 h 86"/>
              <a:gd name="T50" fmla="*/ 23 w 86"/>
              <a:gd name="T51" fmla="*/ 56 h 86"/>
              <a:gd name="T52" fmla="*/ 23 w 86"/>
              <a:gd name="T53" fmla="*/ 63 h 86"/>
              <a:gd name="T54" fmla="*/ 23 w 86"/>
              <a:gd name="T55" fmla="*/ 63 h 86"/>
              <a:gd name="T56" fmla="*/ 30 w 86"/>
              <a:gd name="T57" fmla="*/ 63 h 86"/>
              <a:gd name="T58" fmla="*/ 60 w 86"/>
              <a:gd name="T59" fmla="*/ 33 h 86"/>
              <a:gd name="T60" fmla="*/ 60 w 86"/>
              <a:gd name="T61" fmla="*/ 26 h 86"/>
              <a:gd name="T62" fmla="*/ 60 w 86"/>
              <a:gd name="T63" fmla="*/ 26 h 86"/>
              <a:gd name="T64" fmla="*/ 81 w 86"/>
              <a:gd name="T65" fmla="*/ 5 h 86"/>
              <a:gd name="T66" fmla="*/ 70 w 86"/>
              <a:gd name="T67" fmla="*/ 0 h 86"/>
              <a:gd name="T68" fmla="*/ 59 w 86"/>
              <a:gd name="T69" fmla="*/ 5 h 86"/>
              <a:gd name="T70" fmla="*/ 44 w 86"/>
              <a:gd name="T71" fmla="*/ 20 h 86"/>
              <a:gd name="T72" fmla="*/ 39 w 86"/>
              <a:gd name="T73" fmla="*/ 31 h 86"/>
              <a:gd name="T74" fmla="*/ 40 w 86"/>
              <a:gd name="T75" fmla="*/ 37 h 86"/>
              <a:gd name="T76" fmla="*/ 50 w 86"/>
              <a:gd name="T77" fmla="*/ 27 h 86"/>
              <a:gd name="T78" fmla="*/ 53 w 86"/>
              <a:gd name="T79" fmla="*/ 23 h 86"/>
              <a:gd name="T80" fmla="*/ 65 w 86"/>
              <a:gd name="T81" fmla="*/ 11 h 86"/>
              <a:gd name="T82" fmla="*/ 70 w 86"/>
              <a:gd name="T83" fmla="*/ 9 h 86"/>
              <a:gd name="T84" fmla="*/ 75 w 86"/>
              <a:gd name="T85" fmla="*/ 11 h 86"/>
              <a:gd name="T86" fmla="*/ 75 w 86"/>
              <a:gd name="T87" fmla="*/ 11 h 86"/>
              <a:gd name="T88" fmla="*/ 77 w 86"/>
              <a:gd name="T89" fmla="*/ 16 h 86"/>
              <a:gd name="T90" fmla="*/ 75 w 86"/>
              <a:gd name="T91" fmla="*/ 21 h 86"/>
              <a:gd name="T92" fmla="*/ 63 w 86"/>
              <a:gd name="T93" fmla="*/ 33 h 86"/>
              <a:gd name="T94" fmla="*/ 60 w 86"/>
              <a:gd name="T95" fmla="*/ 36 h 86"/>
              <a:gd name="T96" fmla="*/ 49 w 86"/>
              <a:gd name="T97" fmla="*/ 46 h 86"/>
              <a:gd name="T98" fmla="*/ 55 w 86"/>
              <a:gd name="T99" fmla="*/ 47 h 86"/>
              <a:gd name="T100" fmla="*/ 66 w 86"/>
              <a:gd name="T101" fmla="*/ 43 h 86"/>
              <a:gd name="T102" fmla="*/ 81 w 86"/>
              <a:gd name="T103" fmla="*/ 27 h 86"/>
              <a:gd name="T104" fmla="*/ 86 w 86"/>
              <a:gd name="T105" fmla="*/ 16 h 86"/>
              <a:gd name="T106" fmla="*/ 81 w 86"/>
              <a:gd name="T107" fmla="*/ 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86">
                <a:moveTo>
                  <a:pt x="46" y="50"/>
                </a:moveTo>
                <a:cubicBezTo>
                  <a:pt x="46" y="52"/>
                  <a:pt x="47" y="53"/>
                  <a:pt x="47" y="55"/>
                </a:cubicBezTo>
                <a:cubicBezTo>
                  <a:pt x="47" y="59"/>
                  <a:pt x="45" y="63"/>
                  <a:pt x="42" y="66"/>
                </a:cubicBezTo>
                <a:cubicBezTo>
                  <a:pt x="27" y="82"/>
                  <a:pt x="27" y="82"/>
                  <a:pt x="27" y="82"/>
                </a:cubicBezTo>
                <a:cubicBezTo>
                  <a:pt x="24" y="85"/>
                  <a:pt x="20" y="86"/>
                  <a:pt x="16" y="86"/>
                </a:cubicBezTo>
                <a:cubicBezTo>
                  <a:pt x="12" y="86"/>
                  <a:pt x="8" y="85"/>
                  <a:pt x="4" y="82"/>
                </a:cubicBezTo>
                <a:cubicBezTo>
                  <a:pt x="4" y="82"/>
                  <a:pt x="4" y="82"/>
                  <a:pt x="4" y="82"/>
                </a:cubicBezTo>
                <a:cubicBezTo>
                  <a:pt x="1" y="79"/>
                  <a:pt x="0" y="74"/>
                  <a:pt x="0" y="70"/>
                </a:cubicBezTo>
                <a:cubicBezTo>
                  <a:pt x="0" y="66"/>
                  <a:pt x="1" y="62"/>
                  <a:pt x="4" y="59"/>
                </a:cubicBezTo>
                <a:cubicBezTo>
                  <a:pt x="20" y="44"/>
                  <a:pt x="20" y="44"/>
                  <a:pt x="20" y="44"/>
                </a:cubicBezTo>
                <a:cubicBezTo>
                  <a:pt x="23" y="41"/>
                  <a:pt x="27" y="39"/>
                  <a:pt x="31" y="39"/>
                </a:cubicBezTo>
                <a:cubicBezTo>
                  <a:pt x="33" y="39"/>
                  <a:pt x="34" y="40"/>
                  <a:pt x="36" y="40"/>
                </a:cubicBezTo>
                <a:cubicBezTo>
                  <a:pt x="26" y="50"/>
                  <a:pt x="26" y="50"/>
                  <a:pt x="26" y="50"/>
                </a:cubicBezTo>
                <a:cubicBezTo>
                  <a:pt x="24" y="53"/>
                  <a:pt x="24" y="53"/>
                  <a:pt x="24" y="53"/>
                </a:cubicBezTo>
                <a:cubicBezTo>
                  <a:pt x="11" y="66"/>
                  <a:pt x="11" y="66"/>
                  <a:pt x="11" y="66"/>
                </a:cubicBezTo>
                <a:cubicBezTo>
                  <a:pt x="10" y="67"/>
                  <a:pt x="9" y="69"/>
                  <a:pt x="9" y="70"/>
                </a:cubicBezTo>
                <a:cubicBezTo>
                  <a:pt x="9" y="72"/>
                  <a:pt x="10" y="74"/>
                  <a:pt x="11" y="75"/>
                </a:cubicBezTo>
                <a:cubicBezTo>
                  <a:pt x="11" y="75"/>
                  <a:pt x="11" y="75"/>
                  <a:pt x="11" y="75"/>
                </a:cubicBezTo>
                <a:cubicBezTo>
                  <a:pt x="12" y="77"/>
                  <a:pt x="14" y="77"/>
                  <a:pt x="16" y="77"/>
                </a:cubicBezTo>
                <a:cubicBezTo>
                  <a:pt x="17" y="77"/>
                  <a:pt x="19" y="77"/>
                  <a:pt x="20" y="75"/>
                </a:cubicBezTo>
                <a:cubicBezTo>
                  <a:pt x="33" y="62"/>
                  <a:pt x="33" y="62"/>
                  <a:pt x="33" y="62"/>
                </a:cubicBezTo>
                <a:cubicBezTo>
                  <a:pt x="36" y="60"/>
                  <a:pt x="36" y="60"/>
                  <a:pt x="36" y="60"/>
                </a:cubicBezTo>
                <a:cubicBezTo>
                  <a:pt x="46" y="50"/>
                  <a:pt x="46" y="50"/>
                  <a:pt x="46" y="50"/>
                </a:cubicBezTo>
                <a:close/>
                <a:moveTo>
                  <a:pt x="60" y="26"/>
                </a:moveTo>
                <a:cubicBezTo>
                  <a:pt x="58" y="24"/>
                  <a:pt x="55" y="24"/>
                  <a:pt x="53" y="26"/>
                </a:cubicBezTo>
                <a:cubicBezTo>
                  <a:pt x="23" y="56"/>
                  <a:pt x="23" y="56"/>
                  <a:pt x="23" y="56"/>
                </a:cubicBezTo>
                <a:cubicBezTo>
                  <a:pt x="22" y="58"/>
                  <a:pt x="22" y="61"/>
                  <a:pt x="23" y="63"/>
                </a:cubicBezTo>
                <a:cubicBezTo>
                  <a:pt x="23" y="63"/>
                  <a:pt x="23" y="63"/>
                  <a:pt x="23" y="63"/>
                </a:cubicBezTo>
                <a:cubicBezTo>
                  <a:pt x="25" y="64"/>
                  <a:pt x="28" y="64"/>
                  <a:pt x="30" y="63"/>
                </a:cubicBezTo>
                <a:cubicBezTo>
                  <a:pt x="60" y="33"/>
                  <a:pt x="60" y="33"/>
                  <a:pt x="60" y="33"/>
                </a:cubicBezTo>
                <a:cubicBezTo>
                  <a:pt x="62" y="31"/>
                  <a:pt x="62" y="28"/>
                  <a:pt x="60" y="26"/>
                </a:cubicBezTo>
                <a:cubicBezTo>
                  <a:pt x="60" y="26"/>
                  <a:pt x="60" y="26"/>
                  <a:pt x="60" y="26"/>
                </a:cubicBezTo>
                <a:close/>
                <a:moveTo>
                  <a:pt x="81" y="5"/>
                </a:moveTo>
                <a:cubicBezTo>
                  <a:pt x="78" y="2"/>
                  <a:pt x="74" y="0"/>
                  <a:pt x="70" y="0"/>
                </a:cubicBezTo>
                <a:cubicBezTo>
                  <a:pt x="66" y="0"/>
                  <a:pt x="62" y="2"/>
                  <a:pt x="59" y="5"/>
                </a:cubicBezTo>
                <a:cubicBezTo>
                  <a:pt x="44" y="20"/>
                  <a:pt x="44" y="20"/>
                  <a:pt x="44" y="20"/>
                </a:cubicBezTo>
                <a:cubicBezTo>
                  <a:pt x="40" y="23"/>
                  <a:pt x="39" y="27"/>
                  <a:pt x="39" y="31"/>
                </a:cubicBezTo>
                <a:cubicBezTo>
                  <a:pt x="39" y="33"/>
                  <a:pt x="39" y="35"/>
                  <a:pt x="40" y="37"/>
                </a:cubicBezTo>
                <a:cubicBezTo>
                  <a:pt x="50" y="27"/>
                  <a:pt x="50" y="27"/>
                  <a:pt x="50" y="27"/>
                </a:cubicBezTo>
                <a:cubicBezTo>
                  <a:pt x="53" y="23"/>
                  <a:pt x="53" y="23"/>
                  <a:pt x="53" y="23"/>
                </a:cubicBezTo>
                <a:cubicBezTo>
                  <a:pt x="65" y="11"/>
                  <a:pt x="65" y="11"/>
                  <a:pt x="65" y="11"/>
                </a:cubicBezTo>
                <a:cubicBezTo>
                  <a:pt x="66" y="10"/>
                  <a:pt x="68" y="9"/>
                  <a:pt x="70" y="9"/>
                </a:cubicBezTo>
                <a:cubicBezTo>
                  <a:pt x="72" y="9"/>
                  <a:pt x="73" y="10"/>
                  <a:pt x="75" y="11"/>
                </a:cubicBezTo>
                <a:cubicBezTo>
                  <a:pt x="75" y="11"/>
                  <a:pt x="75" y="11"/>
                  <a:pt x="75" y="11"/>
                </a:cubicBezTo>
                <a:cubicBezTo>
                  <a:pt x="76" y="13"/>
                  <a:pt x="77" y="14"/>
                  <a:pt x="77" y="16"/>
                </a:cubicBezTo>
                <a:cubicBezTo>
                  <a:pt x="77" y="18"/>
                  <a:pt x="76" y="20"/>
                  <a:pt x="75" y="21"/>
                </a:cubicBezTo>
                <a:cubicBezTo>
                  <a:pt x="63" y="33"/>
                  <a:pt x="63" y="33"/>
                  <a:pt x="63" y="33"/>
                </a:cubicBezTo>
                <a:cubicBezTo>
                  <a:pt x="60" y="36"/>
                  <a:pt x="60" y="36"/>
                  <a:pt x="60" y="36"/>
                </a:cubicBezTo>
                <a:cubicBezTo>
                  <a:pt x="49" y="46"/>
                  <a:pt x="49" y="46"/>
                  <a:pt x="49" y="46"/>
                </a:cubicBezTo>
                <a:cubicBezTo>
                  <a:pt x="51" y="47"/>
                  <a:pt x="53" y="47"/>
                  <a:pt x="55" y="47"/>
                </a:cubicBezTo>
                <a:cubicBezTo>
                  <a:pt x="59" y="47"/>
                  <a:pt x="63" y="46"/>
                  <a:pt x="66" y="43"/>
                </a:cubicBezTo>
                <a:cubicBezTo>
                  <a:pt x="81" y="27"/>
                  <a:pt x="81" y="27"/>
                  <a:pt x="81" y="27"/>
                </a:cubicBezTo>
                <a:cubicBezTo>
                  <a:pt x="84" y="24"/>
                  <a:pt x="86" y="20"/>
                  <a:pt x="86" y="16"/>
                </a:cubicBezTo>
                <a:cubicBezTo>
                  <a:pt x="86" y="12"/>
                  <a:pt x="84" y="8"/>
                  <a:pt x="81" y="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0" name="Freeform 53"/>
          <p:cNvSpPr>
            <a:spLocks noEditPoints="1"/>
          </p:cNvSpPr>
          <p:nvPr/>
        </p:nvSpPr>
        <p:spPr bwMode="auto">
          <a:xfrm>
            <a:off x="4831227" y="5029929"/>
            <a:ext cx="418144" cy="424710"/>
          </a:xfrm>
          <a:custGeom>
            <a:avLst/>
            <a:gdLst>
              <a:gd name="T0" fmla="*/ 20 w 81"/>
              <a:gd name="T1" fmla="*/ 7 h 82"/>
              <a:gd name="T2" fmla="*/ 29 w 81"/>
              <a:gd name="T3" fmla="*/ 0 h 82"/>
              <a:gd name="T4" fmla="*/ 36 w 81"/>
              <a:gd name="T5" fmla="*/ 7 h 82"/>
              <a:gd name="T6" fmla="*/ 45 w 81"/>
              <a:gd name="T7" fmla="*/ 0 h 82"/>
              <a:gd name="T8" fmla="*/ 52 w 81"/>
              <a:gd name="T9" fmla="*/ 7 h 82"/>
              <a:gd name="T10" fmla="*/ 61 w 81"/>
              <a:gd name="T11" fmla="*/ 0 h 82"/>
              <a:gd name="T12" fmla="*/ 64 w 81"/>
              <a:gd name="T13" fmla="*/ 7 h 82"/>
              <a:gd name="T14" fmla="*/ 81 w 81"/>
              <a:gd name="T15" fmla="*/ 25 h 82"/>
              <a:gd name="T16" fmla="*/ 76 w 81"/>
              <a:gd name="T17" fmla="*/ 77 h 82"/>
              <a:gd name="T18" fmla="*/ 18 w 81"/>
              <a:gd name="T19" fmla="*/ 82 h 82"/>
              <a:gd name="T20" fmla="*/ 0 w 81"/>
              <a:gd name="T21" fmla="*/ 65 h 82"/>
              <a:gd name="T22" fmla="*/ 5 w 81"/>
              <a:gd name="T23" fmla="*/ 12 h 82"/>
              <a:gd name="T24" fmla="*/ 33 w 81"/>
              <a:gd name="T25" fmla="*/ 62 h 82"/>
              <a:gd name="T26" fmla="*/ 29 w 81"/>
              <a:gd name="T27" fmla="*/ 32 h 82"/>
              <a:gd name="T28" fmla="*/ 20 w 81"/>
              <a:gd name="T29" fmla="*/ 40 h 82"/>
              <a:gd name="T30" fmla="*/ 28 w 81"/>
              <a:gd name="T31" fmla="*/ 40 h 82"/>
              <a:gd name="T32" fmla="*/ 33 w 81"/>
              <a:gd name="T33" fmla="*/ 62 h 82"/>
              <a:gd name="T34" fmla="*/ 42 w 81"/>
              <a:gd name="T35" fmla="*/ 61 h 82"/>
              <a:gd name="T36" fmla="*/ 57 w 81"/>
              <a:gd name="T37" fmla="*/ 59 h 82"/>
              <a:gd name="T38" fmla="*/ 56 w 81"/>
              <a:gd name="T39" fmla="*/ 45 h 82"/>
              <a:gd name="T40" fmla="*/ 46 w 81"/>
              <a:gd name="T41" fmla="*/ 43 h 82"/>
              <a:gd name="T42" fmla="*/ 57 w 81"/>
              <a:gd name="T43" fmla="*/ 38 h 82"/>
              <a:gd name="T44" fmla="*/ 42 w 81"/>
              <a:gd name="T45" fmla="*/ 32 h 82"/>
              <a:gd name="T46" fmla="*/ 44 w 81"/>
              <a:gd name="T47" fmla="*/ 49 h 82"/>
              <a:gd name="T48" fmla="*/ 52 w 81"/>
              <a:gd name="T49" fmla="*/ 48 h 82"/>
              <a:gd name="T50" fmla="*/ 52 w 81"/>
              <a:gd name="T51" fmla="*/ 57 h 82"/>
              <a:gd name="T52" fmla="*/ 46 w 81"/>
              <a:gd name="T53" fmla="*/ 57 h 82"/>
              <a:gd name="T54" fmla="*/ 38 w 81"/>
              <a:gd name="T55" fmla="*/ 55 h 82"/>
              <a:gd name="T56" fmla="*/ 61 w 81"/>
              <a:gd name="T57" fmla="*/ 23 h 82"/>
              <a:gd name="T58" fmla="*/ 52 w 81"/>
              <a:gd name="T59" fmla="*/ 17 h 82"/>
              <a:gd name="T60" fmla="*/ 45 w 81"/>
              <a:gd name="T61" fmla="*/ 23 h 82"/>
              <a:gd name="T62" fmla="*/ 36 w 81"/>
              <a:gd name="T63" fmla="*/ 17 h 82"/>
              <a:gd name="T64" fmla="*/ 29 w 81"/>
              <a:gd name="T65" fmla="*/ 23 h 82"/>
              <a:gd name="T66" fmla="*/ 20 w 81"/>
              <a:gd name="T67" fmla="*/ 17 h 82"/>
              <a:gd name="T68" fmla="*/ 12 w 81"/>
              <a:gd name="T69" fmla="*/ 20 h 82"/>
              <a:gd name="T70" fmla="*/ 10 w 81"/>
              <a:gd name="T71" fmla="*/ 65 h 82"/>
              <a:gd name="T72" fmla="*/ 18 w 81"/>
              <a:gd name="T73" fmla="*/ 72 h 82"/>
              <a:gd name="T74" fmla="*/ 69 w 81"/>
              <a:gd name="T75" fmla="*/ 70 h 82"/>
              <a:gd name="T76" fmla="*/ 71 w 81"/>
              <a:gd name="T77" fmla="*/ 25 h 82"/>
              <a:gd name="T78" fmla="*/ 64 w 81"/>
              <a:gd name="T79" fmla="*/ 1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82">
                <a:moveTo>
                  <a:pt x="18" y="7"/>
                </a:moveTo>
                <a:cubicBezTo>
                  <a:pt x="20" y="7"/>
                  <a:pt x="20" y="7"/>
                  <a:pt x="20" y="7"/>
                </a:cubicBezTo>
                <a:cubicBezTo>
                  <a:pt x="20" y="0"/>
                  <a:pt x="20" y="0"/>
                  <a:pt x="20" y="0"/>
                </a:cubicBezTo>
                <a:cubicBezTo>
                  <a:pt x="29" y="0"/>
                  <a:pt x="29" y="0"/>
                  <a:pt x="29" y="0"/>
                </a:cubicBezTo>
                <a:cubicBezTo>
                  <a:pt x="29" y="7"/>
                  <a:pt x="29" y="7"/>
                  <a:pt x="29" y="7"/>
                </a:cubicBezTo>
                <a:cubicBezTo>
                  <a:pt x="36" y="7"/>
                  <a:pt x="36" y="7"/>
                  <a:pt x="36" y="7"/>
                </a:cubicBezTo>
                <a:cubicBezTo>
                  <a:pt x="36" y="0"/>
                  <a:pt x="36" y="0"/>
                  <a:pt x="36" y="0"/>
                </a:cubicBezTo>
                <a:cubicBezTo>
                  <a:pt x="45" y="0"/>
                  <a:pt x="45" y="0"/>
                  <a:pt x="45" y="0"/>
                </a:cubicBezTo>
                <a:cubicBezTo>
                  <a:pt x="45" y="7"/>
                  <a:pt x="45" y="7"/>
                  <a:pt x="45" y="7"/>
                </a:cubicBezTo>
                <a:cubicBezTo>
                  <a:pt x="52" y="7"/>
                  <a:pt x="52" y="7"/>
                  <a:pt x="52" y="7"/>
                </a:cubicBezTo>
                <a:cubicBezTo>
                  <a:pt x="52" y="0"/>
                  <a:pt x="52" y="0"/>
                  <a:pt x="52" y="0"/>
                </a:cubicBezTo>
                <a:cubicBezTo>
                  <a:pt x="61" y="0"/>
                  <a:pt x="61" y="0"/>
                  <a:pt x="61" y="0"/>
                </a:cubicBezTo>
                <a:cubicBezTo>
                  <a:pt x="61" y="7"/>
                  <a:pt x="61" y="7"/>
                  <a:pt x="61" y="7"/>
                </a:cubicBezTo>
                <a:cubicBezTo>
                  <a:pt x="64" y="7"/>
                  <a:pt x="64" y="7"/>
                  <a:pt x="64" y="7"/>
                </a:cubicBezTo>
                <a:cubicBezTo>
                  <a:pt x="69" y="7"/>
                  <a:pt x="73" y="9"/>
                  <a:pt x="76" y="12"/>
                </a:cubicBezTo>
                <a:cubicBezTo>
                  <a:pt x="79" y="15"/>
                  <a:pt x="81" y="20"/>
                  <a:pt x="81" y="25"/>
                </a:cubicBezTo>
                <a:cubicBezTo>
                  <a:pt x="81" y="65"/>
                  <a:pt x="81" y="65"/>
                  <a:pt x="81" y="65"/>
                </a:cubicBezTo>
                <a:cubicBezTo>
                  <a:pt x="81" y="69"/>
                  <a:pt x="79" y="74"/>
                  <a:pt x="76" y="77"/>
                </a:cubicBezTo>
                <a:cubicBezTo>
                  <a:pt x="73" y="80"/>
                  <a:pt x="69" y="82"/>
                  <a:pt x="64" y="82"/>
                </a:cubicBezTo>
                <a:cubicBezTo>
                  <a:pt x="18" y="82"/>
                  <a:pt x="18" y="82"/>
                  <a:pt x="18" y="82"/>
                </a:cubicBezTo>
                <a:cubicBezTo>
                  <a:pt x="13" y="82"/>
                  <a:pt x="8" y="80"/>
                  <a:pt x="5" y="77"/>
                </a:cubicBezTo>
                <a:cubicBezTo>
                  <a:pt x="2" y="74"/>
                  <a:pt x="0" y="69"/>
                  <a:pt x="0" y="65"/>
                </a:cubicBezTo>
                <a:cubicBezTo>
                  <a:pt x="0" y="25"/>
                  <a:pt x="0" y="25"/>
                  <a:pt x="0" y="25"/>
                </a:cubicBezTo>
                <a:cubicBezTo>
                  <a:pt x="0" y="20"/>
                  <a:pt x="2" y="15"/>
                  <a:pt x="5" y="12"/>
                </a:cubicBezTo>
                <a:cubicBezTo>
                  <a:pt x="8" y="9"/>
                  <a:pt x="13" y="7"/>
                  <a:pt x="18" y="7"/>
                </a:cubicBezTo>
                <a:close/>
                <a:moveTo>
                  <a:pt x="33" y="62"/>
                </a:moveTo>
                <a:cubicBezTo>
                  <a:pt x="33" y="32"/>
                  <a:pt x="33" y="32"/>
                  <a:pt x="33" y="32"/>
                </a:cubicBezTo>
                <a:cubicBezTo>
                  <a:pt x="29" y="32"/>
                  <a:pt x="29" y="32"/>
                  <a:pt x="29" y="32"/>
                </a:cubicBezTo>
                <a:cubicBezTo>
                  <a:pt x="28" y="34"/>
                  <a:pt x="27" y="35"/>
                  <a:pt x="25" y="37"/>
                </a:cubicBezTo>
                <a:cubicBezTo>
                  <a:pt x="23" y="38"/>
                  <a:pt x="22" y="39"/>
                  <a:pt x="20" y="40"/>
                </a:cubicBezTo>
                <a:cubicBezTo>
                  <a:pt x="20" y="45"/>
                  <a:pt x="20" y="45"/>
                  <a:pt x="20" y="45"/>
                </a:cubicBezTo>
                <a:cubicBezTo>
                  <a:pt x="23" y="44"/>
                  <a:pt x="25" y="42"/>
                  <a:pt x="28" y="40"/>
                </a:cubicBezTo>
                <a:cubicBezTo>
                  <a:pt x="28" y="62"/>
                  <a:pt x="28" y="62"/>
                  <a:pt x="28" y="62"/>
                </a:cubicBezTo>
                <a:cubicBezTo>
                  <a:pt x="33" y="62"/>
                  <a:pt x="33" y="62"/>
                  <a:pt x="33" y="62"/>
                </a:cubicBezTo>
                <a:close/>
                <a:moveTo>
                  <a:pt x="38" y="55"/>
                </a:moveTo>
                <a:cubicBezTo>
                  <a:pt x="39" y="57"/>
                  <a:pt x="40" y="59"/>
                  <a:pt x="42" y="61"/>
                </a:cubicBezTo>
                <a:cubicBezTo>
                  <a:pt x="43" y="62"/>
                  <a:pt x="46" y="63"/>
                  <a:pt x="48" y="63"/>
                </a:cubicBezTo>
                <a:cubicBezTo>
                  <a:pt x="52" y="63"/>
                  <a:pt x="55" y="62"/>
                  <a:pt x="57" y="59"/>
                </a:cubicBezTo>
                <a:cubicBezTo>
                  <a:pt x="58" y="57"/>
                  <a:pt x="59" y="55"/>
                  <a:pt x="59" y="52"/>
                </a:cubicBezTo>
                <a:cubicBezTo>
                  <a:pt x="59" y="49"/>
                  <a:pt x="58" y="47"/>
                  <a:pt x="56" y="45"/>
                </a:cubicBezTo>
                <a:cubicBezTo>
                  <a:pt x="54" y="43"/>
                  <a:pt x="52" y="42"/>
                  <a:pt x="50" y="42"/>
                </a:cubicBezTo>
                <a:cubicBezTo>
                  <a:pt x="48" y="42"/>
                  <a:pt x="47" y="42"/>
                  <a:pt x="46" y="43"/>
                </a:cubicBezTo>
                <a:cubicBezTo>
                  <a:pt x="47" y="38"/>
                  <a:pt x="47" y="38"/>
                  <a:pt x="47" y="38"/>
                </a:cubicBezTo>
                <a:cubicBezTo>
                  <a:pt x="57" y="38"/>
                  <a:pt x="57" y="38"/>
                  <a:pt x="57" y="38"/>
                </a:cubicBezTo>
                <a:cubicBezTo>
                  <a:pt x="57" y="32"/>
                  <a:pt x="57" y="32"/>
                  <a:pt x="57" y="32"/>
                </a:cubicBezTo>
                <a:cubicBezTo>
                  <a:pt x="42" y="32"/>
                  <a:pt x="42" y="32"/>
                  <a:pt x="42" y="32"/>
                </a:cubicBezTo>
                <a:cubicBezTo>
                  <a:pt x="39" y="48"/>
                  <a:pt x="39" y="48"/>
                  <a:pt x="39" y="48"/>
                </a:cubicBezTo>
                <a:cubicBezTo>
                  <a:pt x="44" y="49"/>
                  <a:pt x="44" y="49"/>
                  <a:pt x="44" y="49"/>
                </a:cubicBezTo>
                <a:cubicBezTo>
                  <a:pt x="45" y="47"/>
                  <a:pt x="47" y="47"/>
                  <a:pt x="48" y="47"/>
                </a:cubicBezTo>
                <a:cubicBezTo>
                  <a:pt x="50" y="47"/>
                  <a:pt x="51" y="47"/>
                  <a:pt x="52" y="48"/>
                </a:cubicBezTo>
                <a:cubicBezTo>
                  <a:pt x="52" y="49"/>
                  <a:pt x="53" y="50"/>
                  <a:pt x="53" y="52"/>
                </a:cubicBezTo>
                <a:cubicBezTo>
                  <a:pt x="53" y="54"/>
                  <a:pt x="52" y="56"/>
                  <a:pt x="52" y="57"/>
                </a:cubicBezTo>
                <a:cubicBezTo>
                  <a:pt x="51" y="58"/>
                  <a:pt x="50" y="58"/>
                  <a:pt x="49" y="58"/>
                </a:cubicBezTo>
                <a:cubicBezTo>
                  <a:pt x="47" y="58"/>
                  <a:pt x="47" y="58"/>
                  <a:pt x="46" y="57"/>
                </a:cubicBezTo>
                <a:cubicBezTo>
                  <a:pt x="45" y="56"/>
                  <a:pt x="44" y="55"/>
                  <a:pt x="44" y="54"/>
                </a:cubicBezTo>
                <a:cubicBezTo>
                  <a:pt x="38" y="55"/>
                  <a:pt x="38" y="55"/>
                  <a:pt x="38" y="55"/>
                </a:cubicBezTo>
                <a:close/>
                <a:moveTo>
                  <a:pt x="61" y="17"/>
                </a:moveTo>
                <a:cubicBezTo>
                  <a:pt x="61" y="23"/>
                  <a:pt x="61" y="23"/>
                  <a:pt x="61" y="23"/>
                </a:cubicBezTo>
                <a:cubicBezTo>
                  <a:pt x="52" y="23"/>
                  <a:pt x="52" y="23"/>
                  <a:pt x="52" y="23"/>
                </a:cubicBezTo>
                <a:cubicBezTo>
                  <a:pt x="52" y="17"/>
                  <a:pt x="52" y="17"/>
                  <a:pt x="52" y="17"/>
                </a:cubicBezTo>
                <a:cubicBezTo>
                  <a:pt x="45" y="17"/>
                  <a:pt x="45" y="17"/>
                  <a:pt x="45" y="17"/>
                </a:cubicBezTo>
                <a:cubicBezTo>
                  <a:pt x="45" y="23"/>
                  <a:pt x="45" y="23"/>
                  <a:pt x="45" y="23"/>
                </a:cubicBezTo>
                <a:cubicBezTo>
                  <a:pt x="36" y="23"/>
                  <a:pt x="36" y="23"/>
                  <a:pt x="36" y="23"/>
                </a:cubicBezTo>
                <a:cubicBezTo>
                  <a:pt x="36" y="17"/>
                  <a:pt x="36" y="17"/>
                  <a:pt x="36" y="17"/>
                </a:cubicBezTo>
                <a:cubicBezTo>
                  <a:pt x="29" y="17"/>
                  <a:pt x="29" y="17"/>
                  <a:pt x="29" y="17"/>
                </a:cubicBezTo>
                <a:cubicBezTo>
                  <a:pt x="29" y="23"/>
                  <a:pt x="29" y="23"/>
                  <a:pt x="29" y="23"/>
                </a:cubicBezTo>
                <a:cubicBezTo>
                  <a:pt x="20" y="23"/>
                  <a:pt x="20" y="23"/>
                  <a:pt x="20" y="23"/>
                </a:cubicBezTo>
                <a:cubicBezTo>
                  <a:pt x="20" y="17"/>
                  <a:pt x="20" y="17"/>
                  <a:pt x="20" y="17"/>
                </a:cubicBezTo>
                <a:cubicBezTo>
                  <a:pt x="18" y="17"/>
                  <a:pt x="18" y="17"/>
                  <a:pt x="18" y="17"/>
                </a:cubicBezTo>
                <a:cubicBezTo>
                  <a:pt x="16" y="17"/>
                  <a:pt x="14" y="18"/>
                  <a:pt x="12" y="20"/>
                </a:cubicBezTo>
                <a:cubicBezTo>
                  <a:pt x="11" y="21"/>
                  <a:pt x="10" y="23"/>
                  <a:pt x="10" y="25"/>
                </a:cubicBezTo>
                <a:cubicBezTo>
                  <a:pt x="10" y="65"/>
                  <a:pt x="10" y="65"/>
                  <a:pt x="10" y="65"/>
                </a:cubicBezTo>
                <a:cubicBezTo>
                  <a:pt x="10" y="67"/>
                  <a:pt x="11" y="68"/>
                  <a:pt x="12" y="70"/>
                </a:cubicBezTo>
                <a:cubicBezTo>
                  <a:pt x="14" y="71"/>
                  <a:pt x="16" y="72"/>
                  <a:pt x="18" y="72"/>
                </a:cubicBezTo>
                <a:cubicBezTo>
                  <a:pt x="64" y="72"/>
                  <a:pt x="64" y="72"/>
                  <a:pt x="64" y="72"/>
                </a:cubicBezTo>
                <a:cubicBezTo>
                  <a:pt x="66" y="72"/>
                  <a:pt x="68" y="71"/>
                  <a:pt x="69" y="70"/>
                </a:cubicBezTo>
                <a:cubicBezTo>
                  <a:pt x="70" y="68"/>
                  <a:pt x="71" y="67"/>
                  <a:pt x="71" y="65"/>
                </a:cubicBezTo>
                <a:cubicBezTo>
                  <a:pt x="71" y="25"/>
                  <a:pt x="71" y="25"/>
                  <a:pt x="71" y="25"/>
                </a:cubicBezTo>
                <a:cubicBezTo>
                  <a:pt x="71" y="23"/>
                  <a:pt x="70" y="21"/>
                  <a:pt x="69" y="20"/>
                </a:cubicBezTo>
                <a:cubicBezTo>
                  <a:pt x="68" y="18"/>
                  <a:pt x="66" y="17"/>
                  <a:pt x="64" y="17"/>
                </a:cubicBezTo>
                <a:lnTo>
                  <a:pt x="61" y="1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1" name="Freeform 54"/>
          <p:cNvSpPr>
            <a:spLocks/>
          </p:cNvSpPr>
          <p:nvPr/>
        </p:nvSpPr>
        <p:spPr bwMode="auto">
          <a:xfrm>
            <a:off x="3360065" y="4276834"/>
            <a:ext cx="466307" cy="466307"/>
          </a:xfrm>
          <a:custGeom>
            <a:avLst/>
            <a:gdLst>
              <a:gd name="T0" fmla="*/ 13 w 90"/>
              <a:gd name="T1" fmla="*/ 17 h 90"/>
              <a:gd name="T2" fmla="*/ 26 w 90"/>
              <a:gd name="T3" fmla="*/ 29 h 90"/>
              <a:gd name="T4" fmla="*/ 67 w 90"/>
              <a:gd name="T5" fmla="*/ 39 h 90"/>
              <a:gd name="T6" fmla="*/ 69 w 90"/>
              <a:gd name="T7" fmla="*/ 35 h 90"/>
              <a:gd name="T8" fmla="*/ 60 w 90"/>
              <a:gd name="T9" fmla="*/ 19 h 90"/>
              <a:gd name="T10" fmla="*/ 57 w 90"/>
              <a:gd name="T11" fmla="*/ 20 h 90"/>
              <a:gd name="T12" fmla="*/ 47 w 90"/>
              <a:gd name="T13" fmla="*/ 10 h 90"/>
              <a:gd name="T14" fmla="*/ 57 w 90"/>
              <a:gd name="T15" fmla="*/ 0 h 90"/>
              <a:gd name="T16" fmla="*/ 67 w 90"/>
              <a:gd name="T17" fmla="*/ 10 h 90"/>
              <a:gd name="T18" fmla="*/ 65 w 90"/>
              <a:gd name="T19" fmla="*/ 16 h 90"/>
              <a:gd name="T20" fmla="*/ 75 w 90"/>
              <a:gd name="T21" fmla="*/ 32 h 90"/>
              <a:gd name="T22" fmla="*/ 78 w 90"/>
              <a:gd name="T23" fmla="*/ 31 h 90"/>
              <a:gd name="T24" fmla="*/ 90 w 90"/>
              <a:gd name="T25" fmla="*/ 43 h 90"/>
              <a:gd name="T26" fmla="*/ 78 w 90"/>
              <a:gd name="T27" fmla="*/ 56 h 90"/>
              <a:gd name="T28" fmla="*/ 66 w 90"/>
              <a:gd name="T29" fmla="*/ 46 h 90"/>
              <a:gd name="T30" fmla="*/ 25 w 90"/>
              <a:gd name="T31" fmla="*/ 36 h 90"/>
              <a:gd name="T32" fmla="*/ 20 w 90"/>
              <a:gd name="T33" fmla="*/ 40 h 90"/>
              <a:gd name="T34" fmla="*/ 27 w 90"/>
              <a:gd name="T35" fmla="*/ 60 h 90"/>
              <a:gd name="T36" fmla="*/ 29 w 90"/>
              <a:gd name="T37" fmla="*/ 59 h 90"/>
              <a:gd name="T38" fmla="*/ 44 w 90"/>
              <a:gd name="T39" fmla="*/ 75 h 90"/>
              <a:gd name="T40" fmla="*/ 29 w 90"/>
              <a:gd name="T41" fmla="*/ 90 h 90"/>
              <a:gd name="T42" fmla="*/ 14 w 90"/>
              <a:gd name="T43" fmla="*/ 75 h 90"/>
              <a:gd name="T44" fmla="*/ 21 w 90"/>
              <a:gd name="T45" fmla="*/ 62 h 90"/>
              <a:gd name="T46" fmla="*/ 14 w 90"/>
              <a:gd name="T47" fmla="*/ 42 h 90"/>
              <a:gd name="T48" fmla="*/ 13 w 90"/>
              <a:gd name="T49" fmla="*/ 42 h 90"/>
              <a:gd name="T50" fmla="*/ 0 w 90"/>
              <a:gd name="T51" fmla="*/ 29 h 90"/>
              <a:gd name="T52" fmla="*/ 13 w 90"/>
              <a:gd name="T5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 h="90">
                <a:moveTo>
                  <a:pt x="13" y="17"/>
                </a:moveTo>
                <a:cubicBezTo>
                  <a:pt x="20" y="17"/>
                  <a:pt x="26" y="22"/>
                  <a:pt x="26" y="29"/>
                </a:cubicBezTo>
                <a:cubicBezTo>
                  <a:pt x="67" y="39"/>
                  <a:pt x="67" y="39"/>
                  <a:pt x="67" y="39"/>
                </a:cubicBezTo>
                <a:cubicBezTo>
                  <a:pt x="67" y="38"/>
                  <a:pt x="68" y="36"/>
                  <a:pt x="69" y="35"/>
                </a:cubicBezTo>
                <a:cubicBezTo>
                  <a:pt x="60" y="19"/>
                  <a:pt x="60" y="19"/>
                  <a:pt x="60" y="19"/>
                </a:cubicBezTo>
                <a:cubicBezTo>
                  <a:pt x="59" y="20"/>
                  <a:pt x="58" y="20"/>
                  <a:pt x="57" y="20"/>
                </a:cubicBezTo>
                <a:cubicBezTo>
                  <a:pt x="52" y="20"/>
                  <a:pt x="47" y="15"/>
                  <a:pt x="47" y="10"/>
                </a:cubicBezTo>
                <a:cubicBezTo>
                  <a:pt x="47" y="5"/>
                  <a:pt x="52" y="0"/>
                  <a:pt x="57" y="0"/>
                </a:cubicBezTo>
                <a:cubicBezTo>
                  <a:pt x="62" y="0"/>
                  <a:pt x="67" y="5"/>
                  <a:pt x="67" y="10"/>
                </a:cubicBezTo>
                <a:cubicBezTo>
                  <a:pt x="67" y="12"/>
                  <a:pt x="66" y="14"/>
                  <a:pt x="65" y="16"/>
                </a:cubicBezTo>
                <a:cubicBezTo>
                  <a:pt x="75" y="32"/>
                  <a:pt x="75" y="32"/>
                  <a:pt x="75" y="32"/>
                </a:cubicBezTo>
                <a:cubicBezTo>
                  <a:pt x="76" y="31"/>
                  <a:pt x="77" y="31"/>
                  <a:pt x="78" y="31"/>
                </a:cubicBezTo>
                <a:cubicBezTo>
                  <a:pt x="85" y="31"/>
                  <a:pt x="90" y="37"/>
                  <a:pt x="90" y="43"/>
                </a:cubicBezTo>
                <a:cubicBezTo>
                  <a:pt x="90" y="50"/>
                  <a:pt x="85" y="56"/>
                  <a:pt x="78" y="56"/>
                </a:cubicBezTo>
                <a:cubicBezTo>
                  <a:pt x="72" y="56"/>
                  <a:pt x="68" y="52"/>
                  <a:pt x="66" y="46"/>
                </a:cubicBezTo>
                <a:cubicBezTo>
                  <a:pt x="25" y="36"/>
                  <a:pt x="25" y="36"/>
                  <a:pt x="25" y="36"/>
                </a:cubicBezTo>
                <a:cubicBezTo>
                  <a:pt x="24" y="37"/>
                  <a:pt x="22" y="39"/>
                  <a:pt x="20" y="40"/>
                </a:cubicBezTo>
                <a:cubicBezTo>
                  <a:pt x="27" y="60"/>
                  <a:pt x="27" y="60"/>
                  <a:pt x="27" y="60"/>
                </a:cubicBezTo>
                <a:cubicBezTo>
                  <a:pt x="28" y="59"/>
                  <a:pt x="28" y="59"/>
                  <a:pt x="29" y="59"/>
                </a:cubicBezTo>
                <a:cubicBezTo>
                  <a:pt x="37" y="59"/>
                  <a:pt x="44" y="66"/>
                  <a:pt x="44" y="75"/>
                </a:cubicBezTo>
                <a:cubicBezTo>
                  <a:pt x="44" y="83"/>
                  <a:pt x="37" y="90"/>
                  <a:pt x="29" y="90"/>
                </a:cubicBezTo>
                <a:cubicBezTo>
                  <a:pt x="20" y="90"/>
                  <a:pt x="14" y="83"/>
                  <a:pt x="14" y="75"/>
                </a:cubicBezTo>
                <a:cubicBezTo>
                  <a:pt x="14" y="69"/>
                  <a:pt x="17" y="64"/>
                  <a:pt x="21" y="62"/>
                </a:cubicBezTo>
                <a:cubicBezTo>
                  <a:pt x="14" y="42"/>
                  <a:pt x="14" y="42"/>
                  <a:pt x="14" y="42"/>
                </a:cubicBezTo>
                <a:cubicBezTo>
                  <a:pt x="14" y="42"/>
                  <a:pt x="14" y="42"/>
                  <a:pt x="13" y="42"/>
                </a:cubicBezTo>
                <a:cubicBezTo>
                  <a:pt x="6" y="42"/>
                  <a:pt x="0" y="36"/>
                  <a:pt x="0" y="29"/>
                </a:cubicBezTo>
                <a:cubicBezTo>
                  <a:pt x="0" y="22"/>
                  <a:pt x="6" y="17"/>
                  <a:pt x="13" y="1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2" name="Rectangle 55"/>
          <p:cNvSpPr>
            <a:spLocks noChangeArrowheads="1"/>
          </p:cNvSpPr>
          <p:nvPr/>
        </p:nvSpPr>
        <p:spPr bwMode="auto">
          <a:xfrm>
            <a:off x="5560242" y="5143769"/>
            <a:ext cx="170760" cy="18170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3" name="Freeform 56"/>
          <p:cNvSpPr>
            <a:spLocks/>
          </p:cNvSpPr>
          <p:nvPr/>
        </p:nvSpPr>
        <p:spPr bwMode="auto">
          <a:xfrm>
            <a:off x="5590891" y="5080282"/>
            <a:ext cx="170760" cy="302114"/>
          </a:xfrm>
          <a:custGeom>
            <a:avLst/>
            <a:gdLst>
              <a:gd name="T0" fmla="*/ 0 w 78"/>
              <a:gd name="T1" fmla="*/ 69 h 138"/>
              <a:gd name="T2" fmla="*/ 40 w 78"/>
              <a:gd name="T3" fmla="*/ 26 h 138"/>
              <a:gd name="T4" fmla="*/ 64 w 78"/>
              <a:gd name="T5" fmla="*/ 0 h 138"/>
              <a:gd name="T6" fmla="*/ 78 w 78"/>
              <a:gd name="T7" fmla="*/ 0 h 138"/>
              <a:gd name="T8" fmla="*/ 78 w 78"/>
              <a:gd name="T9" fmla="*/ 69 h 138"/>
              <a:gd name="T10" fmla="*/ 78 w 78"/>
              <a:gd name="T11" fmla="*/ 138 h 138"/>
              <a:gd name="T12" fmla="*/ 64 w 78"/>
              <a:gd name="T13" fmla="*/ 138 h 138"/>
              <a:gd name="T14" fmla="*/ 40 w 78"/>
              <a:gd name="T15" fmla="*/ 112 h 138"/>
              <a:gd name="T16" fmla="*/ 0 w 78"/>
              <a:gd name="T17" fmla="*/ 6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38">
                <a:moveTo>
                  <a:pt x="0" y="69"/>
                </a:moveTo>
                <a:lnTo>
                  <a:pt x="40" y="26"/>
                </a:lnTo>
                <a:lnTo>
                  <a:pt x="64" y="0"/>
                </a:lnTo>
                <a:lnTo>
                  <a:pt x="78" y="0"/>
                </a:lnTo>
                <a:lnTo>
                  <a:pt x="78" y="69"/>
                </a:lnTo>
                <a:lnTo>
                  <a:pt x="78" y="138"/>
                </a:lnTo>
                <a:lnTo>
                  <a:pt x="64" y="138"/>
                </a:lnTo>
                <a:lnTo>
                  <a:pt x="40" y="112"/>
                </a:lnTo>
                <a:lnTo>
                  <a:pt x="0" y="6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4" name="Freeform 57"/>
          <p:cNvSpPr>
            <a:spLocks noEditPoints="1"/>
          </p:cNvSpPr>
          <p:nvPr/>
        </p:nvSpPr>
        <p:spPr bwMode="auto">
          <a:xfrm>
            <a:off x="5814192" y="5075904"/>
            <a:ext cx="166381" cy="291168"/>
          </a:xfrm>
          <a:custGeom>
            <a:avLst/>
            <a:gdLst>
              <a:gd name="T0" fmla="*/ 3 w 32"/>
              <a:gd name="T1" fmla="*/ 18 h 56"/>
              <a:gd name="T2" fmla="*/ 3 w 32"/>
              <a:gd name="T3" fmla="*/ 13 h 56"/>
              <a:gd name="T4" fmla="*/ 9 w 32"/>
              <a:gd name="T5" fmla="*/ 13 h 56"/>
              <a:gd name="T6" fmla="*/ 7 w 32"/>
              <a:gd name="T7" fmla="*/ 45 h 56"/>
              <a:gd name="T8" fmla="*/ 2 w 32"/>
              <a:gd name="T9" fmla="*/ 44 h 56"/>
              <a:gd name="T10" fmla="*/ 3 w 32"/>
              <a:gd name="T11" fmla="*/ 38 h 56"/>
              <a:gd name="T12" fmla="*/ 3 w 32"/>
              <a:gd name="T13" fmla="*/ 18 h 56"/>
              <a:gd name="T14" fmla="*/ 14 w 32"/>
              <a:gd name="T15" fmla="*/ 7 h 56"/>
              <a:gd name="T16" fmla="*/ 21 w 32"/>
              <a:gd name="T17" fmla="*/ 17 h 56"/>
              <a:gd name="T18" fmla="*/ 23 w 32"/>
              <a:gd name="T19" fmla="*/ 30 h 56"/>
              <a:gd name="T20" fmla="*/ 21 w 32"/>
              <a:gd name="T21" fmla="*/ 40 h 56"/>
              <a:gd name="T22" fmla="*/ 14 w 32"/>
              <a:gd name="T23" fmla="*/ 49 h 56"/>
              <a:gd name="T24" fmla="*/ 14 w 32"/>
              <a:gd name="T25" fmla="*/ 54 h 56"/>
              <a:gd name="T26" fmla="*/ 19 w 32"/>
              <a:gd name="T27" fmla="*/ 55 h 56"/>
              <a:gd name="T28" fmla="*/ 28 w 32"/>
              <a:gd name="T29" fmla="*/ 44 h 56"/>
              <a:gd name="T30" fmla="*/ 31 w 32"/>
              <a:gd name="T31" fmla="*/ 30 h 56"/>
              <a:gd name="T32" fmla="*/ 28 w 32"/>
              <a:gd name="T33" fmla="*/ 14 h 56"/>
              <a:gd name="T34" fmla="*/ 19 w 32"/>
              <a:gd name="T35" fmla="*/ 1 h 56"/>
              <a:gd name="T36" fmla="*/ 13 w 32"/>
              <a:gd name="T37" fmla="*/ 1 h 56"/>
              <a:gd name="T38" fmla="*/ 14 w 32"/>
              <a:gd name="T39"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56">
                <a:moveTo>
                  <a:pt x="3" y="18"/>
                </a:moveTo>
                <a:cubicBezTo>
                  <a:pt x="2" y="17"/>
                  <a:pt x="2" y="15"/>
                  <a:pt x="3" y="13"/>
                </a:cubicBezTo>
                <a:cubicBezTo>
                  <a:pt x="4" y="11"/>
                  <a:pt x="7" y="11"/>
                  <a:pt x="9" y="13"/>
                </a:cubicBezTo>
                <a:cubicBezTo>
                  <a:pt x="18" y="22"/>
                  <a:pt x="18" y="37"/>
                  <a:pt x="7" y="45"/>
                </a:cubicBezTo>
                <a:cubicBezTo>
                  <a:pt x="5" y="46"/>
                  <a:pt x="3" y="46"/>
                  <a:pt x="2" y="44"/>
                </a:cubicBezTo>
                <a:cubicBezTo>
                  <a:pt x="0" y="42"/>
                  <a:pt x="1" y="40"/>
                  <a:pt x="3" y="38"/>
                </a:cubicBezTo>
                <a:cubicBezTo>
                  <a:pt x="9" y="33"/>
                  <a:pt x="9" y="24"/>
                  <a:pt x="3" y="18"/>
                </a:cubicBezTo>
                <a:close/>
                <a:moveTo>
                  <a:pt x="14" y="7"/>
                </a:moveTo>
                <a:cubicBezTo>
                  <a:pt x="17" y="10"/>
                  <a:pt x="20" y="13"/>
                  <a:pt x="21" y="17"/>
                </a:cubicBezTo>
                <a:cubicBezTo>
                  <a:pt x="23" y="21"/>
                  <a:pt x="24" y="25"/>
                  <a:pt x="23" y="30"/>
                </a:cubicBezTo>
                <a:cubicBezTo>
                  <a:pt x="23" y="33"/>
                  <a:pt x="22" y="37"/>
                  <a:pt x="21" y="40"/>
                </a:cubicBezTo>
                <a:cubicBezTo>
                  <a:pt x="19" y="43"/>
                  <a:pt x="17" y="46"/>
                  <a:pt x="14" y="49"/>
                </a:cubicBezTo>
                <a:cubicBezTo>
                  <a:pt x="12" y="50"/>
                  <a:pt x="12" y="53"/>
                  <a:pt x="14" y="54"/>
                </a:cubicBezTo>
                <a:cubicBezTo>
                  <a:pt x="15" y="56"/>
                  <a:pt x="18" y="56"/>
                  <a:pt x="19" y="55"/>
                </a:cubicBezTo>
                <a:cubicBezTo>
                  <a:pt x="23" y="52"/>
                  <a:pt x="26" y="48"/>
                  <a:pt x="28" y="44"/>
                </a:cubicBezTo>
                <a:cubicBezTo>
                  <a:pt x="30" y="39"/>
                  <a:pt x="31" y="35"/>
                  <a:pt x="31" y="30"/>
                </a:cubicBezTo>
                <a:cubicBezTo>
                  <a:pt x="32" y="25"/>
                  <a:pt x="31" y="19"/>
                  <a:pt x="28" y="14"/>
                </a:cubicBezTo>
                <a:cubicBezTo>
                  <a:pt x="26" y="9"/>
                  <a:pt x="23" y="5"/>
                  <a:pt x="19" y="1"/>
                </a:cubicBezTo>
                <a:cubicBezTo>
                  <a:pt x="17" y="0"/>
                  <a:pt x="15" y="0"/>
                  <a:pt x="13" y="1"/>
                </a:cubicBezTo>
                <a:cubicBezTo>
                  <a:pt x="12" y="3"/>
                  <a:pt x="12" y="6"/>
                  <a:pt x="14" y="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5" name="Freeform 58"/>
          <p:cNvSpPr>
            <a:spLocks noEditPoints="1"/>
          </p:cNvSpPr>
          <p:nvPr/>
        </p:nvSpPr>
        <p:spPr bwMode="auto">
          <a:xfrm>
            <a:off x="6258605" y="5080282"/>
            <a:ext cx="446603" cy="302114"/>
          </a:xfrm>
          <a:custGeom>
            <a:avLst/>
            <a:gdLst>
              <a:gd name="T0" fmla="*/ 0 w 86"/>
              <a:gd name="T1" fmla="*/ 12 h 58"/>
              <a:gd name="T2" fmla="*/ 21 w 86"/>
              <a:gd name="T3" fmla="*/ 12 h 58"/>
              <a:gd name="T4" fmla="*/ 22 w 86"/>
              <a:gd name="T5" fmla="*/ 11 h 58"/>
              <a:gd name="T6" fmla="*/ 32 w 86"/>
              <a:gd name="T7" fmla="*/ 0 h 58"/>
              <a:gd name="T8" fmla="*/ 39 w 86"/>
              <a:gd name="T9" fmla="*/ 0 h 58"/>
              <a:gd name="T10" fmla="*/ 39 w 86"/>
              <a:gd name="T11" fmla="*/ 29 h 58"/>
              <a:gd name="T12" fmla="*/ 39 w 86"/>
              <a:gd name="T13" fmla="*/ 58 h 58"/>
              <a:gd name="T14" fmla="*/ 32 w 86"/>
              <a:gd name="T15" fmla="*/ 58 h 58"/>
              <a:gd name="T16" fmla="*/ 22 w 86"/>
              <a:gd name="T17" fmla="*/ 47 h 58"/>
              <a:gd name="T18" fmla="*/ 0 w 86"/>
              <a:gd name="T19" fmla="*/ 47 h 58"/>
              <a:gd name="T20" fmla="*/ 0 w 86"/>
              <a:gd name="T21" fmla="*/ 12 h 58"/>
              <a:gd name="T22" fmla="*/ 66 w 86"/>
              <a:gd name="T23" fmla="*/ 10 h 58"/>
              <a:gd name="T24" fmla="*/ 86 w 86"/>
              <a:gd name="T25" fmla="*/ 30 h 58"/>
              <a:gd name="T26" fmla="*/ 66 w 86"/>
              <a:gd name="T27" fmla="*/ 50 h 58"/>
              <a:gd name="T28" fmla="*/ 46 w 86"/>
              <a:gd name="T29" fmla="*/ 30 h 58"/>
              <a:gd name="T30" fmla="*/ 66 w 86"/>
              <a:gd name="T31" fmla="*/ 10 h 58"/>
              <a:gd name="T32" fmla="*/ 54 w 86"/>
              <a:gd name="T33" fmla="*/ 19 h 58"/>
              <a:gd name="T34" fmla="*/ 54 w 86"/>
              <a:gd name="T35" fmla="*/ 24 h 58"/>
              <a:gd name="T36" fmla="*/ 60 w 86"/>
              <a:gd name="T37" fmla="*/ 30 h 58"/>
              <a:gd name="T38" fmla="*/ 54 w 86"/>
              <a:gd name="T39" fmla="*/ 35 h 58"/>
              <a:gd name="T40" fmla="*/ 54 w 86"/>
              <a:gd name="T41" fmla="*/ 40 h 58"/>
              <a:gd name="T42" fmla="*/ 56 w 86"/>
              <a:gd name="T43" fmla="*/ 42 h 58"/>
              <a:gd name="T44" fmla="*/ 60 w 86"/>
              <a:gd name="T45" fmla="*/ 42 h 58"/>
              <a:gd name="T46" fmla="*/ 66 w 86"/>
              <a:gd name="T47" fmla="*/ 36 h 58"/>
              <a:gd name="T48" fmla="*/ 72 w 86"/>
              <a:gd name="T49" fmla="*/ 42 h 58"/>
              <a:gd name="T50" fmla="*/ 76 w 86"/>
              <a:gd name="T51" fmla="*/ 42 h 58"/>
              <a:gd name="T52" fmla="*/ 78 w 86"/>
              <a:gd name="T53" fmla="*/ 40 h 58"/>
              <a:gd name="T54" fmla="*/ 78 w 86"/>
              <a:gd name="T55" fmla="*/ 35 h 58"/>
              <a:gd name="T56" fmla="*/ 72 w 86"/>
              <a:gd name="T57" fmla="*/ 30 h 58"/>
              <a:gd name="T58" fmla="*/ 78 w 86"/>
              <a:gd name="T59" fmla="*/ 24 h 58"/>
              <a:gd name="T60" fmla="*/ 78 w 86"/>
              <a:gd name="T61" fmla="*/ 19 h 58"/>
              <a:gd name="T62" fmla="*/ 76 w 86"/>
              <a:gd name="T63" fmla="*/ 18 h 58"/>
              <a:gd name="T64" fmla="*/ 72 w 86"/>
              <a:gd name="T65" fmla="*/ 18 h 58"/>
              <a:gd name="T66" fmla="*/ 66 w 86"/>
              <a:gd name="T67" fmla="*/ 23 h 58"/>
              <a:gd name="T68" fmla="*/ 60 w 86"/>
              <a:gd name="T69" fmla="*/ 18 h 58"/>
              <a:gd name="T70" fmla="*/ 56 w 86"/>
              <a:gd name="T71" fmla="*/ 18 h 58"/>
              <a:gd name="T72" fmla="*/ 54 w 86"/>
              <a:gd name="T73" fmla="*/ 1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58">
                <a:moveTo>
                  <a:pt x="0" y="12"/>
                </a:moveTo>
                <a:cubicBezTo>
                  <a:pt x="21" y="12"/>
                  <a:pt x="21" y="12"/>
                  <a:pt x="21" y="12"/>
                </a:cubicBezTo>
                <a:cubicBezTo>
                  <a:pt x="22" y="11"/>
                  <a:pt x="22" y="11"/>
                  <a:pt x="22" y="11"/>
                </a:cubicBezTo>
                <a:cubicBezTo>
                  <a:pt x="32" y="0"/>
                  <a:pt x="32" y="0"/>
                  <a:pt x="32" y="0"/>
                </a:cubicBezTo>
                <a:cubicBezTo>
                  <a:pt x="39" y="0"/>
                  <a:pt x="39" y="0"/>
                  <a:pt x="39" y="0"/>
                </a:cubicBezTo>
                <a:cubicBezTo>
                  <a:pt x="39" y="29"/>
                  <a:pt x="39" y="29"/>
                  <a:pt x="39" y="29"/>
                </a:cubicBezTo>
                <a:cubicBezTo>
                  <a:pt x="39" y="58"/>
                  <a:pt x="39" y="58"/>
                  <a:pt x="39" y="58"/>
                </a:cubicBezTo>
                <a:cubicBezTo>
                  <a:pt x="32" y="58"/>
                  <a:pt x="32" y="58"/>
                  <a:pt x="32" y="58"/>
                </a:cubicBezTo>
                <a:cubicBezTo>
                  <a:pt x="22" y="47"/>
                  <a:pt x="22" y="47"/>
                  <a:pt x="22" y="47"/>
                </a:cubicBezTo>
                <a:cubicBezTo>
                  <a:pt x="0" y="47"/>
                  <a:pt x="0" y="47"/>
                  <a:pt x="0" y="47"/>
                </a:cubicBezTo>
                <a:cubicBezTo>
                  <a:pt x="0" y="12"/>
                  <a:pt x="0" y="12"/>
                  <a:pt x="0" y="12"/>
                </a:cubicBezTo>
                <a:close/>
                <a:moveTo>
                  <a:pt x="66" y="10"/>
                </a:moveTo>
                <a:cubicBezTo>
                  <a:pt x="77" y="10"/>
                  <a:pt x="86" y="19"/>
                  <a:pt x="86" y="30"/>
                </a:cubicBezTo>
                <a:cubicBezTo>
                  <a:pt x="86" y="41"/>
                  <a:pt x="77" y="50"/>
                  <a:pt x="66" y="50"/>
                </a:cubicBezTo>
                <a:cubicBezTo>
                  <a:pt x="55" y="50"/>
                  <a:pt x="46" y="41"/>
                  <a:pt x="46" y="30"/>
                </a:cubicBezTo>
                <a:cubicBezTo>
                  <a:pt x="46" y="19"/>
                  <a:pt x="55" y="10"/>
                  <a:pt x="66" y="10"/>
                </a:cubicBezTo>
                <a:close/>
                <a:moveTo>
                  <a:pt x="54" y="19"/>
                </a:moveTo>
                <a:cubicBezTo>
                  <a:pt x="53" y="21"/>
                  <a:pt x="53" y="23"/>
                  <a:pt x="54" y="24"/>
                </a:cubicBezTo>
                <a:cubicBezTo>
                  <a:pt x="60" y="30"/>
                  <a:pt x="60" y="30"/>
                  <a:pt x="60" y="30"/>
                </a:cubicBezTo>
                <a:cubicBezTo>
                  <a:pt x="54" y="35"/>
                  <a:pt x="54" y="35"/>
                  <a:pt x="54" y="35"/>
                </a:cubicBezTo>
                <a:cubicBezTo>
                  <a:pt x="53" y="37"/>
                  <a:pt x="53" y="39"/>
                  <a:pt x="54" y="40"/>
                </a:cubicBezTo>
                <a:cubicBezTo>
                  <a:pt x="56" y="42"/>
                  <a:pt x="56" y="42"/>
                  <a:pt x="56" y="42"/>
                </a:cubicBezTo>
                <a:cubicBezTo>
                  <a:pt x="57" y="43"/>
                  <a:pt x="59" y="43"/>
                  <a:pt x="60" y="42"/>
                </a:cubicBezTo>
                <a:cubicBezTo>
                  <a:pt x="66" y="36"/>
                  <a:pt x="66" y="36"/>
                  <a:pt x="66" y="36"/>
                </a:cubicBezTo>
                <a:cubicBezTo>
                  <a:pt x="72" y="42"/>
                  <a:pt x="72" y="42"/>
                  <a:pt x="72" y="42"/>
                </a:cubicBezTo>
                <a:cubicBezTo>
                  <a:pt x="73" y="43"/>
                  <a:pt x="75" y="43"/>
                  <a:pt x="76" y="42"/>
                </a:cubicBezTo>
                <a:cubicBezTo>
                  <a:pt x="78" y="40"/>
                  <a:pt x="78" y="40"/>
                  <a:pt x="78" y="40"/>
                </a:cubicBezTo>
                <a:cubicBezTo>
                  <a:pt x="79" y="39"/>
                  <a:pt x="79" y="37"/>
                  <a:pt x="78" y="35"/>
                </a:cubicBezTo>
                <a:cubicBezTo>
                  <a:pt x="72" y="30"/>
                  <a:pt x="72" y="30"/>
                  <a:pt x="72" y="30"/>
                </a:cubicBezTo>
                <a:cubicBezTo>
                  <a:pt x="78" y="24"/>
                  <a:pt x="78" y="24"/>
                  <a:pt x="78" y="24"/>
                </a:cubicBezTo>
                <a:cubicBezTo>
                  <a:pt x="79" y="23"/>
                  <a:pt x="79" y="21"/>
                  <a:pt x="78" y="19"/>
                </a:cubicBezTo>
                <a:cubicBezTo>
                  <a:pt x="76" y="18"/>
                  <a:pt x="76" y="18"/>
                  <a:pt x="76" y="18"/>
                </a:cubicBezTo>
                <a:cubicBezTo>
                  <a:pt x="75" y="16"/>
                  <a:pt x="73" y="16"/>
                  <a:pt x="72" y="18"/>
                </a:cubicBezTo>
                <a:cubicBezTo>
                  <a:pt x="66" y="23"/>
                  <a:pt x="66" y="23"/>
                  <a:pt x="66" y="23"/>
                </a:cubicBezTo>
                <a:cubicBezTo>
                  <a:pt x="60" y="18"/>
                  <a:pt x="60" y="18"/>
                  <a:pt x="60" y="18"/>
                </a:cubicBezTo>
                <a:cubicBezTo>
                  <a:pt x="59" y="16"/>
                  <a:pt x="57" y="16"/>
                  <a:pt x="56" y="18"/>
                </a:cubicBezTo>
                <a:lnTo>
                  <a:pt x="54" y="1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6" name="Freeform 59"/>
          <p:cNvSpPr>
            <a:spLocks noEditPoints="1"/>
          </p:cNvSpPr>
          <p:nvPr/>
        </p:nvSpPr>
        <p:spPr bwMode="auto">
          <a:xfrm>
            <a:off x="7005133" y="5049633"/>
            <a:ext cx="383116" cy="374359"/>
          </a:xfrm>
          <a:custGeom>
            <a:avLst/>
            <a:gdLst>
              <a:gd name="T0" fmla="*/ 5 w 74"/>
              <a:gd name="T1" fmla="*/ 4 h 72"/>
              <a:gd name="T2" fmla="*/ 19 w 74"/>
              <a:gd name="T3" fmla="*/ 4 h 72"/>
              <a:gd name="T4" fmla="*/ 35 w 74"/>
              <a:gd name="T5" fmla="*/ 0 h 72"/>
              <a:gd name="T6" fmla="*/ 37 w 74"/>
              <a:gd name="T7" fmla="*/ 0 h 72"/>
              <a:gd name="T8" fmla="*/ 38 w 74"/>
              <a:gd name="T9" fmla="*/ 0 h 72"/>
              <a:gd name="T10" fmla="*/ 54 w 74"/>
              <a:gd name="T11" fmla="*/ 4 h 72"/>
              <a:gd name="T12" fmla="*/ 69 w 74"/>
              <a:gd name="T13" fmla="*/ 4 h 72"/>
              <a:gd name="T14" fmla="*/ 74 w 74"/>
              <a:gd name="T15" fmla="*/ 4 h 72"/>
              <a:gd name="T16" fmla="*/ 74 w 74"/>
              <a:gd name="T17" fmla="*/ 9 h 72"/>
              <a:gd name="T18" fmla="*/ 63 w 74"/>
              <a:gd name="T19" fmla="*/ 54 h 72"/>
              <a:gd name="T20" fmla="*/ 38 w 74"/>
              <a:gd name="T21" fmla="*/ 72 h 72"/>
              <a:gd name="T22" fmla="*/ 37 w 74"/>
              <a:gd name="T23" fmla="*/ 72 h 72"/>
              <a:gd name="T24" fmla="*/ 36 w 74"/>
              <a:gd name="T25" fmla="*/ 72 h 72"/>
              <a:gd name="T26" fmla="*/ 10 w 74"/>
              <a:gd name="T27" fmla="*/ 54 h 72"/>
              <a:gd name="T28" fmla="*/ 0 w 74"/>
              <a:gd name="T29" fmla="*/ 9 h 72"/>
              <a:gd name="T30" fmla="*/ 0 w 74"/>
              <a:gd name="T31" fmla="*/ 4 h 72"/>
              <a:gd name="T32" fmla="*/ 5 w 74"/>
              <a:gd name="T33" fmla="*/ 4 h 72"/>
              <a:gd name="T34" fmla="*/ 20 w 74"/>
              <a:gd name="T35" fmla="*/ 13 h 72"/>
              <a:gd name="T36" fmla="*/ 9 w 74"/>
              <a:gd name="T37" fmla="*/ 14 h 72"/>
              <a:gd name="T38" fmla="*/ 18 w 74"/>
              <a:gd name="T39" fmla="*/ 50 h 72"/>
              <a:gd name="T40" fmla="*/ 37 w 74"/>
              <a:gd name="T41" fmla="*/ 63 h 72"/>
              <a:gd name="T42" fmla="*/ 56 w 74"/>
              <a:gd name="T43" fmla="*/ 50 h 72"/>
              <a:gd name="T44" fmla="*/ 65 w 74"/>
              <a:gd name="T45" fmla="*/ 14 h 72"/>
              <a:gd name="T46" fmla="*/ 53 w 74"/>
              <a:gd name="T47" fmla="*/ 13 h 72"/>
              <a:gd name="T48" fmla="*/ 37 w 74"/>
              <a:gd name="T49" fmla="*/ 9 h 72"/>
              <a:gd name="T50" fmla="*/ 20 w 74"/>
              <a:gd name="T51" fmla="*/ 1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72">
                <a:moveTo>
                  <a:pt x="5" y="4"/>
                </a:moveTo>
                <a:cubicBezTo>
                  <a:pt x="9" y="5"/>
                  <a:pt x="14" y="5"/>
                  <a:pt x="19" y="4"/>
                </a:cubicBezTo>
                <a:cubicBezTo>
                  <a:pt x="24" y="4"/>
                  <a:pt x="30" y="2"/>
                  <a:pt x="35" y="0"/>
                </a:cubicBezTo>
                <a:cubicBezTo>
                  <a:pt x="37" y="0"/>
                  <a:pt x="37" y="0"/>
                  <a:pt x="37" y="0"/>
                </a:cubicBezTo>
                <a:cubicBezTo>
                  <a:pt x="38" y="0"/>
                  <a:pt x="38" y="0"/>
                  <a:pt x="38" y="0"/>
                </a:cubicBezTo>
                <a:cubicBezTo>
                  <a:pt x="44" y="2"/>
                  <a:pt x="49" y="4"/>
                  <a:pt x="54" y="4"/>
                </a:cubicBezTo>
                <a:cubicBezTo>
                  <a:pt x="59" y="5"/>
                  <a:pt x="64" y="5"/>
                  <a:pt x="69" y="4"/>
                </a:cubicBezTo>
                <a:cubicBezTo>
                  <a:pt x="74" y="4"/>
                  <a:pt x="74" y="4"/>
                  <a:pt x="74" y="4"/>
                </a:cubicBezTo>
                <a:cubicBezTo>
                  <a:pt x="74" y="9"/>
                  <a:pt x="74" y="9"/>
                  <a:pt x="74" y="9"/>
                </a:cubicBezTo>
                <a:cubicBezTo>
                  <a:pt x="73" y="30"/>
                  <a:pt x="70" y="45"/>
                  <a:pt x="63" y="54"/>
                </a:cubicBezTo>
                <a:cubicBezTo>
                  <a:pt x="57" y="64"/>
                  <a:pt x="48" y="69"/>
                  <a:pt x="38" y="72"/>
                </a:cubicBezTo>
                <a:cubicBezTo>
                  <a:pt x="37" y="72"/>
                  <a:pt x="37" y="72"/>
                  <a:pt x="37" y="72"/>
                </a:cubicBezTo>
                <a:cubicBezTo>
                  <a:pt x="36" y="72"/>
                  <a:pt x="36" y="72"/>
                  <a:pt x="36" y="72"/>
                </a:cubicBezTo>
                <a:cubicBezTo>
                  <a:pt x="26" y="69"/>
                  <a:pt x="17" y="64"/>
                  <a:pt x="10" y="54"/>
                </a:cubicBezTo>
                <a:cubicBezTo>
                  <a:pt x="4" y="45"/>
                  <a:pt x="0" y="30"/>
                  <a:pt x="0" y="9"/>
                </a:cubicBezTo>
                <a:cubicBezTo>
                  <a:pt x="0" y="4"/>
                  <a:pt x="0" y="4"/>
                  <a:pt x="0" y="4"/>
                </a:cubicBezTo>
                <a:cubicBezTo>
                  <a:pt x="5" y="4"/>
                  <a:pt x="5" y="4"/>
                  <a:pt x="5" y="4"/>
                </a:cubicBezTo>
                <a:close/>
                <a:moveTo>
                  <a:pt x="20" y="13"/>
                </a:moveTo>
                <a:cubicBezTo>
                  <a:pt x="16" y="14"/>
                  <a:pt x="13" y="14"/>
                  <a:pt x="9" y="14"/>
                </a:cubicBezTo>
                <a:cubicBezTo>
                  <a:pt x="9" y="31"/>
                  <a:pt x="13" y="42"/>
                  <a:pt x="18" y="50"/>
                </a:cubicBezTo>
                <a:cubicBezTo>
                  <a:pt x="22" y="57"/>
                  <a:pt x="29" y="61"/>
                  <a:pt x="37" y="63"/>
                </a:cubicBezTo>
                <a:cubicBezTo>
                  <a:pt x="44" y="61"/>
                  <a:pt x="51" y="57"/>
                  <a:pt x="56" y="50"/>
                </a:cubicBezTo>
                <a:cubicBezTo>
                  <a:pt x="61" y="42"/>
                  <a:pt x="64" y="31"/>
                  <a:pt x="65" y="14"/>
                </a:cubicBezTo>
                <a:cubicBezTo>
                  <a:pt x="61" y="14"/>
                  <a:pt x="57" y="14"/>
                  <a:pt x="53" y="13"/>
                </a:cubicBezTo>
                <a:cubicBezTo>
                  <a:pt x="48" y="12"/>
                  <a:pt x="42" y="11"/>
                  <a:pt x="37" y="9"/>
                </a:cubicBezTo>
                <a:cubicBezTo>
                  <a:pt x="31" y="11"/>
                  <a:pt x="26" y="12"/>
                  <a:pt x="20" y="1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7" name="Freeform 60"/>
          <p:cNvSpPr>
            <a:spLocks noEditPoints="1"/>
          </p:cNvSpPr>
          <p:nvPr/>
        </p:nvSpPr>
        <p:spPr bwMode="auto">
          <a:xfrm>
            <a:off x="2712053" y="4276834"/>
            <a:ext cx="321817" cy="466307"/>
          </a:xfrm>
          <a:custGeom>
            <a:avLst/>
            <a:gdLst>
              <a:gd name="T0" fmla="*/ 31 w 62"/>
              <a:gd name="T1" fmla="*/ 0 h 90"/>
              <a:gd name="T2" fmla="*/ 53 w 62"/>
              <a:gd name="T3" fmla="*/ 9 h 90"/>
              <a:gd name="T4" fmla="*/ 62 w 62"/>
              <a:gd name="T5" fmla="*/ 30 h 90"/>
              <a:gd name="T6" fmla="*/ 53 w 62"/>
              <a:gd name="T7" fmla="*/ 52 h 90"/>
              <a:gd name="T8" fmla="*/ 32 w 62"/>
              <a:gd name="T9" fmla="*/ 90 h 90"/>
              <a:gd name="T10" fmla="*/ 9 w 62"/>
              <a:gd name="T11" fmla="*/ 52 h 90"/>
              <a:gd name="T12" fmla="*/ 0 w 62"/>
              <a:gd name="T13" fmla="*/ 30 h 90"/>
              <a:gd name="T14" fmla="*/ 9 w 62"/>
              <a:gd name="T15" fmla="*/ 9 h 90"/>
              <a:gd name="T16" fmla="*/ 31 w 62"/>
              <a:gd name="T17" fmla="*/ 0 h 90"/>
              <a:gd name="T18" fmla="*/ 44 w 62"/>
              <a:gd name="T19" fmla="*/ 18 h 90"/>
              <a:gd name="T20" fmla="*/ 31 w 62"/>
              <a:gd name="T21" fmla="*/ 12 h 90"/>
              <a:gd name="T22" fmla="*/ 18 w 62"/>
              <a:gd name="T23" fmla="*/ 18 h 90"/>
              <a:gd name="T24" fmla="*/ 13 w 62"/>
              <a:gd name="T25" fmla="*/ 30 h 90"/>
              <a:gd name="T26" fmla="*/ 18 w 62"/>
              <a:gd name="T27" fmla="*/ 43 h 90"/>
              <a:gd name="T28" fmla="*/ 31 w 62"/>
              <a:gd name="T29" fmla="*/ 49 h 90"/>
              <a:gd name="T30" fmla="*/ 44 w 62"/>
              <a:gd name="T31" fmla="*/ 43 h 90"/>
              <a:gd name="T32" fmla="*/ 49 w 62"/>
              <a:gd name="T33" fmla="*/ 30 h 90"/>
              <a:gd name="T34" fmla="*/ 44 w 62"/>
              <a:gd name="T35"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90">
                <a:moveTo>
                  <a:pt x="31" y="0"/>
                </a:moveTo>
                <a:cubicBezTo>
                  <a:pt x="39" y="0"/>
                  <a:pt x="47" y="3"/>
                  <a:pt x="53" y="9"/>
                </a:cubicBezTo>
                <a:cubicBezTo>
                  <a:pt x="58" y="14"/>
                  <a:pt x="62" y="22"/>
                  <a:pt x="62" y="30"/>
                </a:cubicBezTo>
                <a:cubicBezTo>
                  <a:pt x="62" y="39"/>
                  <a:pt x="58" y="47"/>
                  <a:pt x="53" y="52"/>
                </a:cubicBezTo>
                <a:cubicBezTo>
                  <a:pt x="32" y="90"/>
                  <a:pt x="32" y="90"/>
                  <a:pt x="32" y="90"/>
                </a:cubicBezTo>
                <a:cubicBezTo>
                  <a:pt x="32" y="90"/>
                  <a:pt x="15" y="62"/>
                  <a:pt x="9" y="52"/>
                </a:cubicBezTo>
                <a:cubicBezTo>
                  <a:pt x="3" y="46"/>
                  <a:pt x="0" y="39"/>
                  <a:pt x="0" y="30"/>
                </a:cubicBezTo>
                <a:cubicBezTo>
                  <a:pt x="0" y="22"/>
                  <a:pt x="4" y="14"/>
                  <a:pt x="9" y="9"/>
                </a:cubicBezTo>
                <a:cubicBezTo>
                  <a:pt x="15" y="3"/>
                  <a:pt x="22" y="0"/>
                  <a:pt x="31" y="0"/>
                </a:cubicBezTo>
                <a:close/>
                <a:moveTo>
                  <a:pt x="44" y="18"/>
                </a:moveTo>
                <a:cubicBezTo>
                  <a:pt x="40" y="14"/>
                  <a:pt x="36" y="12"/>
                  <a:pt x="31" y="12"/>
                </a:cubicBezTo>
                <a:cubicBezTo>
                  <a:pt x="26" y="12"/>
                  <a:pt x="21" y="14"/>
                  <a:pt x="18" y="18"/>
                </a:cubicBezTo>
                <a:cubicBezTo>
                  <a:pt x="15" y="21"/>
                  <a:pt x="13" y="25"/>
                  <a:pt x="13" y="30"/>
                </a:cubicBezTo>
                <a:cubicBezTo>
                  <a:pt x="13" y="35"/>
                  <a:pt x="15" y="40"/>
                  <a:pt x="18" y="43"/>
                </a:cubicBezTo>
                <a:cubicBezTo>
                  <a:pt x="21" y="47"/>
                  <a:pt x="26" y="49"/>
                  <a:pt x="31" y="49"/>
                </a:cubicBezTo>
                <a:cubicBezTo>
                  <a:pt x="36" y="49"/>
                  <a:pt x="40" y="47"/>
                  <a:pt x="44" y="43"/>
                </a:cubicBezTo>
                <a:cubicBezTo>
                  <a:pt x="47" y="40"/>
                  <a:pt x="49" y="35"/>
                  <a:pt x="49" y="30"/>
                </a:cubicBezTo>
                <a:cubicBezTo>
                  <a:pt x="49" y="25"/>
                  <a:pt x="47" y="21"/>
                  <a:pt x="44" y="1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8" name="Freeform 61"/>
          <p:cNvSpPr>
            <a:spLocks/>
          </p:cNvSpPr>
          <p:nvPr/>
        </p:nvSpPr>
        <p:spPr bwMode="auto">
          <a:xfrm>
            <a:off x="1919552" y="4303105"/>
            <a:ext cx="409387" cy="420332"/>
          </a:xfrm>
          <a:custGeom>
            <a:avLst/>
            <a:gdLst>
              <a:gd name="T0" fmla="*/ 59 w 79"/>
              <a:gd name="T1" fmla="*/ 74 h 81"/>
              <a:gd name="T2" fmla="*/ 30 w 79"/>
              <a:gd name="T3" fmla="*/ 78 h 81"/>
              <a:gd name="T4" fmla="*/ 6 w 79"/>
              <a:gd name="T5" fmla="*/ 60 h 81"/>
              <a:gd name="T6" fmla="*/ 2 w 79"/>
              <a:gd name="T7" fmla="*/ 30 h 81"/>
              <a:gd name="T8" fmla="*/ 20 w 79"/>
              <a:gd name="T9" fmla="*/ 7 h 81"/>
              <a:gd name="T10" fmla="*/ 50 w 79"/>
              <a:gd name="T11" fmla="*/ 3 h 81"/>
              <a:gd name="T12" fmla="*/ 60 w 79"/>
              <a:gd name="T13" fmla="*/ 7 h 81"/>
              <a:gd name="T14" fmla="*/ 65 w 79"/>
              <a:gd name="T15" fmla="*/ 0 h 81"/>
              <a:gd name="T16" fmla="*/ 74 w 79"/>
              <a:gd name="T17" fmla="*/ 24 h 81"/>
              <a:gd name="T18" fmla="*/ 48 w 79"/>
              <a:gd name="T19" fmla="*/ 25 h 81"/>
              <a:gd name="T20" fmla="*/ 53 w 79"/>
              <a:gd name="T21" fmla="*/ 19 h 81"/>
              <a:gd name="T22" fmla="*/ 46 w 79"/>
              <a:gd name="T23" fmla="*/ 16 h 81"/>
              <a:gd name="T24" fmla="*/ 27 w 79"/>
              <a:gd name="T25" fmla="*/ 19 h 81"/>
              <a:gd name="T26" fmla="*/ 15 w 79"/>
              <a:gd name="T27" fmla="*/ 34 h 81"/>
              <a:gd name="T28" fmla="*/ 18 w 79"/>
              <a:gd name="T29" fmla="*/ 53 h 81"/>
              <a:gd name="T30" fmla="*/ 33 w 79"/>
              <a:gd name="T31" fmla="*/ 65 h 81"/>
              <a:gd name="T32" fmla="*/ 53 w 79"/>
              <a:gd name="T33" fmla="*/ 63 h 81"/>
              <a:gd name="T34" fmla="*/ 64 w 79"/>
              <a:gd name="T35" fmla="*/ 47 h 81"/>
              <a:gd name="T36" fmla="*/ 65 w 79"/>
              <a:gd name="T37" fmla="*/ 37 h 81"/>
              <a:gd name="T38" fmla="*/ 79 w 79"/>
              <a:gd name="T39" fmla="*/ 35 h 81"/>
              <a:gd name="T40" fmla="*/ 78 w 79"/>
              <a:gd name="T41" fmla="*/ 51 h 81"/>
              <a:gd name="T42" fmla="*/ 59 w 79"/>
              <a:gd name="T43" fmla="*/ 7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81">
                <a:moveTo>
                  <a:pt x="59" y="74"/>
                </a:moveTo>
                <a:cubicBezTo>
                  <a:pt x="50" y="80"/>
                  <a:pt x="39" y="81"/>
                  <a:pt x="30" y="78"/>
                </a:cubicBezTo>
                <a:cubicBezTo>
                  <a:pt x="20" y="76"/>
                  <a:pt x="11" y="69"/>
                  <a:pt x="6" y="60"/>
                </a:cubicBezTo>
                <a:cubicBezTo>
                  <a:pt x="1" y="51"/>
                  <a:pt x="0" y="40"/>
                  <a:pt x="2" y="30"/>
                </a:cubicBezTo>
                <a:cubicBezTo>
                  <a:pt x="5" y="21"/>
                  <a:pt x="11" y="12"/>
                  <a:pt x="20" y="7"/>
                </a:cubicBezTo>
                <a:cubicBezTo>
                  <a:pt x="30" y="1"/>
                  <a:pt x="40" y="0"/>
                  <a:pt x="50" y="3"/>
                </a:cubicBezTo>
                <a:cubicBezTo>
                  <a:pt x="54" y="4"/>
                  <a:pt x="57" y="5"/>
                  <a:pt x="60" y="7"/>
                </a:cubicBezTo>
                <a:cubicBezTo>
                  <a:pt x="65" y="0"/>
                  <a:pt x="65" y="0"/>
                  <a:pt x="65" y="0"/>
                </a:cubicBezTo>
                <a:cubicBezTo>
                  <a:pt x="74" y="24"/>
                  <a:pt x="74" y="24"/>
                  <a:pt x="74" y="24"/>
                </a:cubicBezTo>
                <a:cubicBezTo>
                  <a:pt x="48" y="25"/>
                  <a:pt x="48" y="25"/>
                  <a:pt x="48" y="25"/>
                </a:cubicBezTo>
                <a:cubicBezTo>
                  <a:pt x="53" y="19"/>
                  <a:pt x="53" y="19"/>
                  <a:pt x="53" y="19"/>
                </a:cubicBezTo>
                <a:cubicBezTo>
                  <a:pt x="51" y="17"/>
                  <a:pt x="49" y="17"/>
                  <a:pt x="46" y="16"/>
                </a:cubicBezTo>
                <a:cubicBezTo>
                  <a:pt x="40" y="14"/>
                  <a:pt x="33" y="15"/>
                  <a:pt x="27" y="19"/>
                </a:cubicBezTo>
                <a:cubicBezTo>
                  <a:pt x="21" y="22"/>
                  <a:pt x="17" y="28"/>
                  <a:pt x="15" y="34"/>
                </a:cubicBezTo>
                <a:cubicBezTo>
                  <a:pt x="14" y="40"/>
                  <a:pt x="14" y="47"/>
                  <a:pt x="18" y="53"/>
                </a:cubicBezTo>
                <a:cubicBezTo>
                  <a:pt x="21" y="59"/>
                  <a:pt x="27" y="63"/>
                  <a:pt x="33" y="65"/>
                </a:cubicBezTo>
                <a:cubicBezTo>
                  <a:pt x="40" y="67"/>
                  <a:pt x="47" y="66"/>
                  <a:pt x="53" y="63"/>
                </a:cubicBezTo>
                <a:cubicBezTo>
                  <a:pt x="59" y="59"/>
                  <a:pt x="63" y="53"/>
                  <a:pt x="64" y="47"/>
                </a:cubicBezTo>
                <a:cubicBezTo>
                  <a:pt x="65" y="44"/>
                  <a:pt x="66" y="40"/>
                  <a:pt x="65" y="37"/>
                </a:cubicBezTo>
                <a:cubicBezTo>
                  <a:pt x="79" y="35"/>
                  <a:pt x="79" y="35"/>
                  <a:pt x="79" y="35"/>
                </a:cubicBezTo>
                <a:cubicBezTo>
                  <a:pt x="79" y="40"/>
                  <a:pt x="79" y="46"/>
                  <a:pt x="78" y="51"/>
                </a:cubicBezTo>
                <a:cubicBezTo>
                  <a:pt x="75" y="60"/>
                  <a:pt x="69" y="69"/>
                  <a:pt x="59" y="7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9" name="Freeform 62"/>
          <p:cNvSpPr>
            <a:spLocks/>
          </p:cNvSpPr>
          <p:nvPr/>
        </p:nvSpPr>
        <p:spPr bwMode="auto">
          <a:xfrm>
            <a:off x="1877957" y="5018984"/>
            <a:ext cx="496956" cy="405008"/>
          </a:xfrm>
          <a:custGeom>
            <a:avLst/>
            <a:gdLst>
              <a:gd name="T0" fmla="*/ 48 w 96"/>
              <a:gd name="T1" fmla="*/ 0 h 78"/>
              <a:gd name="T2" fmla="*/ 96 w 96"/>
              <a:gd name="T3" fmla="*/ 31 h 78"/>
              <a:gd name="T4" fmla="*/ 75 w 96"/>
              <a:gd name="T5" fmla="*/ 57 h 78"/>
              <a:gd name="T6" fmla="*/ 75 w 96"/>
              <a:gd name="T7" fmla="*/ 78 h 78"/>
              <a:gd name="T8" fmla="*/ 60 w 96"/>
              <a:gd name="T9" fmla="*/ 62 h 78"/>
              <a:gd name="T10" fmla="*/ 48 w 96"/>
              <a:gd name="T11" fmla="*/ 63 h 78"/>
              <a:gd name="T12" fmla="*/ 0 w 96"/>
              <a:gd name="T13" fmla="*/ 31 h 78"/>
              <a:gd name="T14" fmla="*/ 48 w 96"/>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78">
                <a:moveTo>
                  <a:pt x="48" y="0"/>
                </a:moveTo>
                <a:cubicBezTo>
                  <a:pt x="75" y="0"/>
                  <a:pt x="96" y="14"/>
                  <a:pt x="96" y="31"/>
                </a:cubicBezTo>
                <a:cubicBezTo>
                  <a:pt x="96" y="42"/>
                  <a:pt x="88" y="52"/>
                  <a:pt x="75" y="57"/>
                </a:cubicBezTo>
                <a:cubicBezTo>
                  <a:pt x="75" y="78"/>
                  <a:pt x="75" y="78"/>
                  <a:pt x="75" y="78"/>
                </a:cubicBezTo>
                <a:cubicBezTo>
                  <a:pt x="60" y="62"/>
                  <a:pt x="60" y="62"/>
                  <a:pt x="60" y="62"/>
                </a:cubicBezTo>
                <a:cubicBezTo>
                  <a:pt x="56" y="62"/>
                  <a:pt x="52" y="63"/>
                  <a:pt x="48" y="63"/>
                </a:cubicBezTo>
                <a:cubicBezTo>
                  <a:pt x="22" y="63"/>
                  <a:pt x="0" y="49"/>
                  <a:pt x="0" y="31"/>
                </a:cubicBezTo>
                <a:cubicBezTo>
                  <a:pt x="0" y="14"/>
                  <a:pt x="22" y="0"/>
                  <a:pt x="48"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0" name="Freeform 63"/>
          <p:cNvSpPr>
            <a:spLocks noEditPoints="1"/>
          </p:cNvSpPr>
          <p:nvPr/>
        </p:nvSpPr>
        <p:spPr bwMode="auto">
          <a:xfrm>
            <a:off x="1956769" y="5102174"/>
            <a:ext cx="345898" cy="151058"/>
          </a:xfrm>
          <a:custGeom>
            <a:avLst/>
            <a:gdLst>
              <a:gd name="T0" fmla="*/ 23 w 158"/>
              <a:gd name="T1" fmla="*/ 0 h 69"/>
              <a:gd name="T2" fmla="*/ 134 w 158"/>
              <a:gd name="T3" fmla="*/ 0 h 69"/>
              <a:gd name="T4" fmla="*/ 134 w 158"/>
              <a:gd name="T5" fmla="*/ 12 h 69"/>
              <a:gd name="T6" fmla="*/ 23 w 158"/>
              <a:gd name="T7" fmla="*/ 12 h 69"/>
              <a:gd name="T8" fmla="*/ 23 w 158"/>
              <a:gd name="T9" fmla="*/ 0 h 69"/>
              <a:gd name="T10" fmla="*/ 23 w 158"/>
              <a:gd name="T11" fmla="*/ 0 h 69"/>
              <a:gd name="T12" fmla="*/ 23 w 158"/>
              <a:gd name="T13" fmla="*/ 57 h 69"/>
              <a:gd name="T14" fmla="*/ 134 w 158"/>
              <a:gd name="T15" fmla="*/ 57 h 69"/>
              <a:gd name="T16" fmla="*/ 134 w 158"/>
              <a:gd name="T17" fmla="*/ 69 h 69"/>
              <a:gd name="T18" fmla="*/ 23 w 158"/>
              <a:gd name="T19" fmla="*/ 69 h 69"/>
              <a:gd name="T20" fmla="*/ 23 w 158"/>
              <a:gd name="T21" fmla="*/ 57 h 69"/>
              <a:gd name="T22" fmla="*/ 23 w 158"/>
              <a:gd name="T23" fmla="*/ 57 h 69"/>
              <a:gd name="T24" fmla="*/ 0 w 158"/>
              <a:gd name="T25" fmla="*/ 28 h 69"/>
              <a:gd name="T26" fmla="*/ 158 w 158"/>
              <a:gd name="T27" fmla="*/ 28 h 69"/>
              <a:gd name="T28" fmla="*/ 158 w 158"/>
              <a:gd name="T29" fmla="*/ 40 h 69"/>
              <a:gd name="T30" fmla="*/ 0 w 158"/>
              <a:gd name="T31" fmla="*/ 40 h 69"/>
              <a:gd name="T32" fmla="*/ 0 w 158"/>
              <a:gd name="T33" fmla="*/ 2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69">
                <a:moveTo>
                  <a:pt x="23" y="0"/>
                </a:moveTo>
                <a:lnTo>
                  <a:pt x="134" y="0"/>
                </a:lnTo>
                <a:lnTo>
                  <a:pt x="134" y="12"/>
                </a:lnTo>
                <a:lnTo>
                  <a:pt x="23" y="12"/>
                </a:lnTo>
                <a:lnTo>
                  <a:pt x="23" y="0"/>
                </a:lnTo>
                <a:lnTo>
                  <a:pt x="23" y="0"/>
                </a:lnTo>
                <a:close/>
                <a:moveTo>
                  <a:pt x="23" y="57"/>
                </a:moveTo>
                <a:lnTo>
                  <a:pt x="134" y="57"/>
                </a:lnTo>
                <a:lnTo>
                  <a:pt x="134" y="69"/>
                </a:lnTo>
                <a:lnTo>
                  <a:pt x="23" y="69"/>
                </a:lnTo>
                <a:lnTo>
                  <a:pt x="23" y="57"/>
                </a:lnTo>
                <a:lnTo>
                  <a:pt x="23" y="57"/>
                </a:lnTo>
                <a:close/>
                <a:moveTo>
                  <a:pt x="0" y="28"/>
                </a:moveTo>
                <a:lnTo>
                  <a:pt x="158" y="28"/>
                </a:lnTo>
                <a:lnTo>
                  <a:pt x="158" y="40"/>
                </a:lnTo>
                <a:lnTo>
                  <a:pt x="0" y="40"/>
                </a:lnTo>
                <a:lnTo>
                  <a:pt x="0" y="2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1" name="Freeform 64"/>
          <p:cNvSpPr>
            <a:spLocks noEditPoints="1"/>
          </p:cNvSpPr>
          <p:nvPr/>
        </p:nvSpPr>
        <p:spPr bwMode="auto">
          <a:xfrm>
            <a:off x="2639809" y="5723915"/>
            <a:ext cx="444414" cy="466307"/>
          </a:xfrm>
          <a:custGeom>
            <a:avLst/>
            <a:gdLst>
              <a:gd name="T0" fmla="*/ 39 w 86"/>
              <a:gd name="T1" fmla="*/ 86 h 90"/>
              <a:gd name="T2" fmla="*/ 43 w 86"/>
              <a:gd name="T3" fmla="*/ 85 h 90"/>
              <a:gd name="T4" fmla="*/ 35 w 86"/>
              <a:gd name="T5" fmla="*/ 61 h 90"/>
              <a:gd name="T6" fmla="*/ 31 w 86"/>
              <a:gd name="T7" fmla="*/ 62 h 90"/>
              <a:gd name="T8" fmla="*/ 34 w 86"/>
              <a:gd name="T9" fmla="*/ 74 h 90"/>
              <a:gd name="T10" fmla="*/ 39 w 86"/>
              <a:gd name="T11" fmla="*/ 86 h 90"/>
              <a:gd name="T12" fmla="*/ 79 w 86"/>
              <a:gd name="T13" fmla="*/ 31 h 90"/>
              <a:gd name="T14" fmla="*/ 86 w 86"/>
              <a:gd name="T15" fmla="*/ 38 h 90"/>
              <a:gd name="T16" fmla="*/ 79 w 86"/>
              <a:gd name="T17" fmla="*/ 46 h 90"/>
              <a:gd name="T18" fmla="*/ 71 w 86"/>
              <a:gd name="T19" fmla="*/ 38 h 90"/>
              <a:gd name="T20" fmla="*/ 79 w 86"/>
              <a:gd name="T21" fmla="*/ 31 h 90"/>
              <a:gd name="T22" fmla="*/ 58 w 86"/>
              <a:gd name="T23" fmla="*/ 31 h 90"/>
              <a:gd name="T24" fmla="*/ 66 w 86"/>
              <a:gd name="T25" fmla="*/ 38 h 90"/>
              <a:gd name="T26" fmla="*/ 58 w 86"/>
              <a:gd name="T27" fmla="*/ 46 h 90"/>
              <a:gd name="T28" fmla="*/ 51 w 86"/>
              <a:gd name="T29" fmla="*/ 38 h 90"/>
              <a:gd name="T30" fmla="*/ 58 w 86"/>
              <a:gd name="T31" fmla="*/ 31 h 90"/>
              <a:gd name="T32" fmla="*/ 38 w 86"/>
              <a:gd name="T33" fmla="*/ 31 h 90"/>
              <a:gd name="T34" fmla="*/ 45 w 86"/>
              <a:gd name="T35" fmla="*/ 38 h 90"/>
              <a:gd name="T36" fmla="*/ 38 w 86"/>
              <a:gd name="T37" fmla="*/ 46 h 90"/>
              <a:gd name="T38" fmla="*/ 30 w 86"/>
              <a:gd name="T39" fmla="*/ 38 h 90"/>
              <a:gd name="T40" fmla="*/ 38 w 86"/>
              <a:gd name="T41" fmla="*/ 31 h 90"/>
              <a:gd name="T42" fmla="*/ 32 w 86"/>
              <a:gd name="T43" fmla="*/ 88 h 90"/>
              <a:gd name="T44" fmla="*/ 18 w 86"/>
              <a:gd name="T45" fmla="*/ 84 h 90"/>
              <a:gd name="T46" fmla="*/ 16 w 86"/>
              <a:gd name="T47" fmla="*/ 80 h 90"/>
              <a:gd name="T48" fmla="*/ 16 w 86"/>
              <a:gd name="T49" fmla="*/ 80 h 90"/>
              <a:gd name="T50" fmla="*/ 1 w 86"/>
              <a:gd name="T51" fmla="*/ 17 h 90"/>
              <a:gd name="T52" fmla="*/ 1 w 86"/>
              <a:gd name="T53" fmla="*/ 17 h 90"/>
              <a:gd name="T54" fmla="*/ 1 w 86"/>
              <a:gd name="T55" fmla="*/ 17 h 90"/>
              <a:gd name="T56" fmla="*/ 1 w 86"/>
              <a:gd name="T57" fmla="*/ 13 h 90"/>
              <a:gd name="T58" fmla="*/ 1 w 86"/>
              <a:gd name="T59" fmla="*/ 13 h 90"/>
              <a:gd name="T60" fmla="*/ 1 w 86"/>
              <a:gd name="T61" fmla="*/ 13 h 90"/>
              <a:gd name="T62" fmla="*/ 12 w 86"/>
              <a:gd name="T63" fmla="*/ 3 h 90"/>
              <a:gd name="T64" fmla="*/ 15 w 86"/>
              <a:gd name="T65" fmla="*/ 2 h 90"/>
              <a:gd name="T66" fmla="*/ 17 w 86"/>
              <a:gd name="T67" fmla="*/ 15 h 90"/>
              <a:gd name="T68" fmla="*/ 19 w 86"/>
              <a:gd name="T69" fmla="*/ 27 h 90"/>
              <a:gd name="T70" fmla="*/ 13 w 86"/>
              <a:gd name="T71" fmla="*/ 29 h 90"/>
              <a:gd name="T72" fmla="*/ 22 w 86"/>
              <a:gd name="T73" fmla="*/ 64 h 90"/>
              <a:gd name="T74" fmla="*/ 28 w 86"/>
              <a:gd name="T75" fmla="*/ 62 h 90"/>
              <a:gd name="T76" fmla="*/ 31 w 86"/>
              <a:gd name="T77" fmla="*/ 75 h 90"/>
              <a:gd name="T78" fmla="*/ 36 w 86"/>
              <a:gd name="T79" fmla="*/ 87 h 90"/>
              <a:gd name="T80" fmla="*/ 32 w 86"/>
              <a:gd name="T81" fmla="*/ 88 h 90"/>
              <a:gd name="T82" fmla="*/ 23 w 86"/>
              <a:gd name="T83" fmla="*/ 27 h 90"/>
              <a:gd name="T84" fmla="*/ 26 w 86"/>
              <a:gd name="T85" fmla="*/ 26 h 90"/>
              <a:gd name="T86" fmla="*/ 23 w 86"/>
              <a:gd name="T87" fmla="*/ 0 h 90"/>
              <a:gd name="T88" fmla="*/ 19 w 86"/>
              <a:gd name="T89" fmla="*/ 1 h 90"/>
              <a:gd name="T90" fmla="*/ 20 w 86"/>
              <a:gd name="T91" fmla="*/ 15 h 90"/>
              <a:gd name="T92" fmla="*/ 23 w 86"/>
              <a:gd name="T93" fmla="*/ 2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6" h="90">
                <a:moveTo>
                  <a:pt x="39" y="86"/>
                </a:moveTo>
                <a:cubicBezTo>
                  <a:pt x="43" y="85"/>
                  <a:pt x="43" y="85"/>
                  <a:pt x="43" y="85"/>
                </a:cubicBezTo>
                <a:cubicBezTo>
                  <a:pt x="44" y="75"/>
                  <a:pt x="37" y="62"/>
                  <a:pt x="35" y="61"/>
                </a:cubicBezTo>
                <a:cubicBezTo>
                  <a:pt x="31" y="62"/>
                  <a:pt x="31" y="62"/>
                  <a:pt x="31" y="62"/>
                </a:cubicBezTo>
                <a:cubicBezTo>
                  <a:pt x="32" y="66"/>
                  <a:pt x="33" y="70"/>
                  <a:pt x="34" y="74"/>
                </a:cubicBezTo>
                <a:cubicBezTo>
                  <a:pt x="36" y="78"/>
                  <a:pt x="37" y="82"/>
                  <a:pt x="39" y="86"/>
                </a:cubicBezTo>
                <a:close/>
                <a:moveTo>
                  <a:pt x="79" y="31"/>
                </a:moveTo>
                <a:cubicBezTo>
                  <a:pt x="83" y="31"/>
                  <a:pt x="86" y="34"/>
                  <a:pt x="86" y="38"/>
                </a:cubicBezTo>
                <a:cubicBezTo>
                  <a:pt x="86" y="42"/>
                  <a:pt x="83" y="46"/>
                  <a:pt x="79" y="46"/>
                </a:cubicBezTo>
                <a:cubicBezTo>
                  <a:pt x="75" y="46"/>
                  <a:pt x="71" y="42"/>
                  <a:pt x="71" y="38"/>
                </a:cubicBezTo>
                <a:cubicBezTo>
                  <a:pt x="71" y="34"/>
                  <a:pt x="75" y="31"/>
                  <a:pt x="79" y="31"/>
                </a:cubicBezTo>
                <a:close/>
                <a:moveTo>
                  <a:pt x="58" y="31"/>
                </a:moveTo>
                <a:cubicBezTo>
                  <a:pt x="62" y="31"/>
                  <a:pt x="66" y="34"/>
                  <a:pt x="66" y="38"/>
                </a:cubicBezTo>
                <a:cubicBezTo>
                  <a:pt x="66" y="42"/>
                  <a:pt x="62" y="46"/>
                  <a:pt x="58" y="46"/>
                </a:cubicBezTo>
                <a:cubicBezTo>
                  <a:pt x="54" y="46"/>
                  <a:pt x="51" y="42"/>
                  <a:pt x="51" y="38"/>
                </a:cubicBezTo>
                <a:cubicBezTo>
                  <a:pt x="51" y="34"/>
                  <a:pt x="54" y="31"/>
                  <a:pt x="58" y="31"/>
                </a:cubicBezTo>
                <a:close/>
                <a:moveTo>
                  <a:pt x="38" y="31"/>
                </a:moveTo>
                <a:cubicBezTo>
                  <a:pt x="42" y="31"/>
                  <a:pt x="45" y="34"/>
                  <a:pt x="45" y="38"/>
                </a:cubicBezTo>
                <a:cubicBezTo>
                  <a:pt x="45" y="42"/>
                  <a:pt x="42" y="46"/>
                  <a:pt x="38" y="46"/>
                </a:cubicBezTo>
                <a:cubicBezTo>
                  <a:pt x="34" y="46"/>
                  <a:pt x="30" y="42"/>
                  <a:pt x="30" y="38"/>
                </a:cubicBezTo>
                <a:cubicBezTo>
                  <a:pt x="30" y="34"/>
                  <a:pt x="34" y="31"/>
                  <a:pt x="38" y="31"/>
                </a:cubicBezTo>
                <a:close/>
                <a:moveTo>
                  <a:pt x="32" y="88"/>
                </a:moveTo>
                <a:cubicBezTo>
                  <a:pt x="25" y="90"/>
                  <a:pt x="20" y="88"/>
                  <a:pt x="18" y="84"/>
                </a:cubicBezTo>
                <a:cubicBezTo>
                  <a:pt x="17" y="82"/>
                  <a:pt x="16" y="81"/>
                  <a:pt x="16" y="80"/>
                </a:cubicBezTo>
                <a:cubicBezTo>
                  <a:pt x="16" y="80"/>
                  <a:pt x="16" y="80"/>
                  <a:pt x="16" y="80"/>
                </a:cubicBezTo>
                <a:cubicBezTo>
                  <a:pt x="6" y="60"/>
                  <a:pt x="0" y="39"/>
                  <a:pt x="1" y="17"/>
                </a:cubicBezTo>
                <a:cubicBezTo>
                  <a:pt x="1" y="17"/>
                  <a:pt x="1" y="17"/>
                  <a:pt x="1" y="17"/>
                </a:cubicBezTo>
                <a:cubicBezTo>
                  <a:pt x="1" y="17"/>
                  <a:pt x="1" y="17"/>
                  <a:pt x="1" y="17"/>
                </a:cubicBezTo>
                <a:cubicBezTo>
                  <a:pt x="1" y="16"/>
                  <a:pt x="1" y="15"/>
                  <a:pt x="1" y="13"/>
                </a:cubicBezTo>
                <a:cubicBezTo>
                  <a:pt x="1" y="13"/>
                  <a:pt x="1" y="13"/>
                  <a:pt x="1" y="13"/>
                </a:cubicBezTo>
                <a:cubicBezTo>
                  <a:pt x="1" y="13"/>
                  <a:pt x="1" y="13"/>
                  <a:pt x="1" y="13"/>
                </a:cubicBezTo>
                <a:cubicBezTo>
                  <a:pt x="1" y="8"/>
                  <a:pt x="5" y="4"/>
                  <a:pt x="12" y="3"/>
                </a:cubicBezTo>
                <a:cubicBezTo>
                  <a:pt x="15" y="2"/>
                  <a:pt x="15" y="2"/>
                  <a:pt x="15" y="2"/>
                </a:cubicBezTo>
                <a:cubicBezTo>
                  <a:pt x="16" y="6"/>
                  <a:pt x="16" y="11"/>
                  <a:pt x="17" y="15"/>
                </a:cubicBezTo>
                <a:cubicBezTo>
                  <a:pt x="17" y="19"/>
                  <a:pt x="18" y="23"/>
                  <a:pt x="19" y="27"/>
                </a:cubicBezTo>
                <a:cubicBezTo>
                  <a:pt x="13" y="29"/>
                  <a:pt x="13" y="29"/>
                  <a:pt x="13" y="29"/>
                </a:cubicBezTo>
                <a:cubicBezTo>
                  <a:pt x="15" y="41"/>
                  <a:pt x="18" y="53"/>
                  <a:pt x="22" y="64"/>
                </a:cubicBezTo>
                <a:cubicBezTo>
                  <a:pt x="28" y="62"/>
                  <a:pt x="28" y="62"/>
                  <a:pt x="28" y="62"/>
                </a:cubicBezTo>
                <a:cubicBezTo>
                  <a:pt x="29" y="67"/>
                  <a:pt x="30" y="71"/>
                  <a:pt x="31" y="75"/>
                </a:cubicBezTo>
                <a:cubicBezTo>
                  <a:pt x="33" y="79"/>
                  <a:pt x="34" y="83"/>
                  <a:pt x="36" y="87"/>
                </a:cubicBezTo>
                <a:cubicBezTo>
                  <a:pt x="32" y="88"/>
                  <a:pt x="32" y="88"/>
                  <a:pt x="32" y="88"/>
                </a:cubicBezTo>
                <a:close/>
                <a:moveTo>
                  <a:pt x="23" y="27"/>
                </a:moveTo>
                <a:cubicBezTo>
                  <a:pt x="26" y="26"/>
                  <a:pt x="26" y="26"/>
                  <a:pt x="26" y="26"/>
                </a:cubicBezTo>
                <a:cubicBezTo>
                  <a:pt x="28" y="22"/>
                  <a:pt x="26" y="5"/>
                  <a:pt x="23" y="0"/>
                </a:cubicBezTo>
                <a:cubicBezTo>
                  <a:pt x="19" y="1"/>
                  <a:pt x="19" y="1"/>
                  <a:pt x="19" y="1"/>
                </a:cubicBezTo>
                <a:cubicBezTo>
                  <a:pt x="19" y="6"/>
                  <a:pt x="19" y="10"/>
                  <a:pt x="20" y="15"/>
                </a:cubicBezTo>
                <a:cubicBezTo>
                  <a:pt x="21" y="19"/>
                  <a:pt x="22" y="23"/>
                  <a:pt x="23" y="2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2" name="Freeform 65"/>
          <p:cNvSpPr>
            <a:spLocks noEditPoints="1"/>
          </p:cNvSpPr>
          <p:nvPr/>
        </p:nvSpPr>
        <p:spPr bwMode="auto">
          <a:xfrm>
            <a:off x="1221188" y="4276834"/>
            <a:ext cx="350277" cy="450981"/>
          </a:xfrm>
          <a:custGeom>
            <a:avLst/>
            <a:gdLst>
              <a:gd name="T0" fmla="*/ 7 w 68"/>
              <a:gd name="T1" fmla="*/ 0 h 87"/>
              <a:gd name="T2" fmla="*/ 61 w 68"/>
              <a:gd name="T3" fmla="*/ 0 h 87"/>
              <a:gd name="T4" fmla="*/ 68 w 68"/>
              <a:gd name="T5" fmla="*/ 7 h 87"/>
              <a:gd name="T6" fmla="*/ 68 w 68"/>
              <a:gd name="T7" fmla="*/ 80 h 87"/>
              <a:gd name="T8" fmla="*/ 61 w 68"/>
              <a:gd name="T9" fmla="*/ 87 h 87"/>
              <a:gd name="T10" fmla="*/ 7 w 68"/>
              <a:gd name="T11" fmla="*/ 87 h 87"/>
              <a:gd name="T12" fmla="*/ 0 w 68"/>
              <a:gd name="T13" fmla="*/ 80 h 87"/>
              <a:gd name="T14" fmla="*/ 0 w 68"/>
              <a:gd name="T15" fmla="*/ 7 h 87"/>
              <a:gd name="T16" fmla="*/ 7 w 68"/>
              <a:gd name="T17" fmla="*/ 0 h 87"/>
              <a:gd name="T18" fmla="*/ 10 w 68"/>
              <a:gd name="T19" fmla="*/ 12 h 87"/>
              <a:gd name="T20" fmla="*/ 10 w 68"/>
              <a:gd name="T21" fmla="*/ 72 h 87"/>
              <a:gd name="T22" fmla="*/ 59 w 68"/>
              <a:gd name="T23" fmla="*/ 72 h 87"/>
              <a:gd name="T24" fmla="*/ 59 w 68"/>
              <a:gd name="T25" fmla="*/ 12 h 87"/>
              <a:gd name="T26" fmla="*/ 10 w 68"/>
              <a:gd name="T27" fmla="*/ 12 h 87"/>
              <a:gd name="T28" fmla="*/ 31 w 68"/>
              <a:gd name="T29" fmla="*/ 75 h 87"/>
              <a:gd name="T30" fmla="*/ 31 w 68"/>
              <a:gd name="T31" fmla="*/ 82 h 87"/>
              <a:gd name="T32" fmla="*/ 38 w 68"/>
              <a:gd name="T33" fmla="*/ 82 h 87"/>
              <a:gd name="T34" fmla="*/ 38 w 68"/>
              <a:gd name="T35" fmla="*/ 75 h 87"/>
              <a:gd name="T36" fmla="*/ 31 w 68"/>
              <a:gd name="T37" fmla="*/ 75 h 87"/>
              <a:gd name="T38" fmla="*/ 42 w 68"/>
              <a:gd name="T39" fmla="*/ 77 h 87"/>
              <a:gd name="T40" fmla="*/ 42 w 68"/>
              <a:gd name="T41" fmla="*/ 80 h 87"/>
              <a:gd name="T42" fmla="*/ 51 w 68"/>
              <a:gd name="T43" fmla="*/ 80 h 87"/>
              <a:gd name="T44" fmla="*/ 51 w 68"/>
              <a:gd name="T45" fmla="*/ 77 h 87"/>
              <a:gd name="T46" fmla="*/ 42 w 68"/>
              <a:gd name="T47" fmla="*/ 77 h 87"/>
              <a:gd name="T48" fmla="*/ 17 w 68"/>
              <a:gd name="T49" fmla="*/ 77 h 87"/>
              <a:gd name="T50" fmla="*/ 17 w 68"/>
              <a:gd name="T51" fmla="*/ 80 h 87"/>
              <a:gd name="T52" fmla="*/ 26 w 68"/>
              <a:gd name="T53" fmla="*/ 80 h 87"/>
              <a:gd name="T54" fmla="*/ 26 w 68"/>
              <a:gd name="T55" fmla="*/ 77 h 87"/>
              <a:gd name="T56" fmla="*/ 17 w 68"/>
              <a:gd name="T57" fmla="*/ 7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 h="87">
                <a:moveTo>
                  <a:pt x="7" y="0"/>
                </a:moveTo>
                <a:cubicBezTo>
                  <a:pt x="61" y="0"/>
                  <a:pt x="61" y="0"/>
                  <a:pt x="61" y="0"/>
                </a:cubicBezTo>
                <a:cubicBezTo>
                  <a:pt x="65" y="0"/>
                  <a:pt x="68" y="3"/>
                  <a:pt x="68" y="7"/>
                </a:cubicBezTo>
                <a:cubicBezTo>
                  <a:pt x="68" y="80"/>
                  <a:pt x="68" y="80"/>
                  <a:pt x="68" y="80"/>
                </a:cubicBezTo>
                <a:cubicBezTo>
                  <a:pt x="68" y="84"/>
                  <a:pt x="65" y="87"/>
                  <a:pt x="61" y="87"/>
                </a:cubicBezTo>
                <a:cubicBezTo>
                  <a:pt x="7" y="87"/>
                  <a:pt x="7" y="87"/>
                  <a:pt x="7" y="87"/>
                </a:cubicBezTo>
                <a:cubicBezTo>
                  <a:pt x="3" y="87"/>
                  <a:pt x="0" y="84"/>
                  <a:pt x="0" y="80"/>
                </a:cubicBezTo>
                <a:cubicBezTo>
                  <a:pt x="0" y="7"/>
                  <a:pt x="0" y="7"/>
                  <a:pt x="0" y="7"/>
                </a:cubicBezTo>
                <a:cubicBezTo>
                  <a:pt x="0" y="3"/>
                  <a:pt x="3" y="0"/>
                  <a:pt x="7" y="0"/>
                </a:cubicBezTo>
                <a:close/>
                <a:moveTo>
                  <a:pt x="10" y="12"/>
                </a:moveTo>
                <a:cubicBezTo>
                  <a:pt x="10" y="72"/>
                  <a:pt x="10" y="72"/>
                  <a:pt x="10" y="72"/>
                </a:cubicBezTo>
                <a:cubicBezTo>
                  <a:pt x="59" y="72"/>
                  <a:pt x="59" y="72"/>
                  <a:pt x="59" y="72"/>
                </a:cubicBezTo>
                <a:cubicBezTo>
                  <a:pt x="59" y="12"/>
                  <a:pt x="59" y="12"/>
                  <a:pt x="59" y="12"/>
                </a:cubicBezTo>
                <a:cubicBezTo>
                  <a:pt x="10" y="12"/>
                  <a:pt x="10" y="12"/>
                  <a:pt x="10" y="12"/>
                </a:cubicBezTo>
                <a:close/>
                <a:moveTo>
                  <a:pt x="31" y="75"/>
                </a:moveTo>
                <a:cubicBezTo>
                  <a:pt x="31" y="82"/>
                  <a:pt x="31" y="82"/>
                  <a:pt x="31" y="82"/>
                </a:cubicBezTo>
                <a:cubicBezTo>
                  <a:pt x="38" y="82"/>
                  <a:pt x="38" y="82"/>
                  <a:pt x="38" y="82"/>
                </a:cubicBezTo>
                <a:cubicBezTo>
                  <a:pt x="38" y="75"/>
                  <a:pt x="38" y="75"/>
                  <a:pt x="38" y="75"/>
                </a:cubicBezTo>
                <a:cubicBezTo>
                  <a:pt x="31" y="75"/>
                  <a:pt x="31" y="75"/>
                  <a:pt x="31" y="75"/>
                </a:cubicBezTo>
                <a:close/>
                <a:moveTo>
                  <a:pt x="42" y="77"/>
                </a:moveTo>
                <a:cubicBezTo>
                  <a:pt x="42" y="80"/>
                  <a:pt x="42" y="80"/>
                  <a:pt x="42" y="80"/>
                </a:cubicBezTo>
                <a:cubicBezTo>
                  <a:pt x="51" y="80"/>
                  <a:pt x="51" y="80"/>
                  <a:pt x="51" y="80"/>
                </a:cubicBezTo>
                <a:cubicBezTo>
                  <a:pt x="51" y="77"/>
                  <a:pt x="51" y="77"/>
                  <a:pt x="51" y="77"/>
                </a:cubicBezTo>
                <a:cubicBezTo>
                  <a:pt x="42" y="77"/>
                  <a:pt x="42" y="77"/>
                  <a:pt x="42" y="77"/>
                </a:cubicBezTo>
                <a:close/>
                <a:moveTo>
                  <a:pt x="17" y="77"/>
                </a:moveTo>
                <a:cubicBezTo>
                  <a:pt x="17" y="80"/>
                  <a:pt x="17" y="80"/>
                  <a:pt x="17" y="80"/>
                </a:cubicBezTo>
                <a:cubicBezTo>
                  <a:pt x="26" y="80"/>
                  <a:pt x="26" y="80"/>
                  <a:pt x="26" y="80"/>
                </a:cubicBezTo>
                <a:cubicBezTo>
                  <a:pt x="26" y="77"/>
                  <a:pt x="26" y="77"/>
                  <a:pt x="26" y="77"/>
                </a:cubicBezTo>
                <a:lnTo>
                  <a:pt x="17" y="7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3" name="Freeform 66"/>
          <p:cNvSpPr>
            <a:spLocks noEditPoints="1"/>
          </p:cNvSpPr>
          <p:nvPr/>
        </p:nvSpPr>
        <p:spPr bwMode="auto">
          <a:xfrm>
            <a:off x="1173025" y="1415512"/>
            <a:ext cx="446603" cy="431279"/>
          </a:xfrm>
          <a:custGeom>
            <a:avLst/>
            <a:gdLst>
              <a:gd name="T0" fmla="*/ 28 w 86"/>
              <a:gd name="T1" fmla="*/ 42 h 83"/>
              <a:gd name="T2" fmla="*/ 28 w 86"/>
              <a:gd name="T3" fmla="*/ 62 h 83"/>
              <a:gd name="T4" fmla="*/ 17 w 86"/>
              <a:gd name="T5" fmla="*/ 62 h 83"/>
              <a:gd name="T6" fmla="*/ 38 w 86"/>
              <a:gd name="T7" fmla="*/ 83 h 83"/>
              <a:gd name="T8" fmla="*/ 59 w 86"/>
              <a:gd name="T9" fmla="*/ 62 h 83"/>
              <a:gd name="T10" fmla="*/ 49 w 86"/>
              <a:gd name="T11" fmla="*/ 62 h 83"/>
              <a:gd name="T12" fmla="*/ 49 w 86"/>
              <a:gd name="T13" fmla="*/ 42 h 83"/>
              <a:gd name="T14" fmla="*/ 28 w 86"/>
              <a:gd name="T15" fmla="*/ 42 h 83"/>
              <a:gd name="T16" fmla="*/ 36 w 86"/>
              <a:gd name="T17" fmla="*/ 0 h 83"/>
              <a:gd name="T18" fmla="*/ 58 w 86"/>
              <a:gd name="T19" fmla="*/ 19 h 83"/>
              <a:gd name="T20" fmla="*/ 58 w 86"/>
              <a:gd name="T21" fmla="*/ 19 h 83"/>
              <a:gd name="T22" fmla="*/ 64 w 86"/>
              <a:gd name="T23" fmla="*/ 18 h 83"/>
              <a:gd name="T24" fmla="*/ 86 w 86"/>
              <a:gd name="T25" fmla="*/ 37 h 83"/>
              <a:gd name="T26" fmla="*/ 66 w 86"/>
              <a:gd name="T27" fmla="*/ 56 h 83"/>
              <a:gd name="T28" fmla="*/ 55 w 86"/>
              <a:gd name="T29" fmla="*/ 56 h 83"/>
              <a:gd name="T30" fmla="*/ 55 w 86"/>
              <a:gd name="T31" fmla="*/ 35 h 83"/>
              <a:gd name="T32" fmla="*/ 21 w 86"/>
              <a:gd name="T33" fmla="*/ 35 h 83"/>
              <a:gd name="T34" fmla="*/ 21 w 86"/>
              <a:gd name="T35" fmla="*/ 56 h 83"/>
              <a:gd name="T36" fmla="*/ 20 w 86"/>
              <a:gd name="T37" fmla="*/ 56 h 83"/>
              <a:gd name="T38" fmla="*/ 0 w 86"/>
              <a:gd name="T39" fmla="*/ 37 h 83"/>
              <a:gd name="T40" fmla="*/ 14 w 86"/>
              <a:gd name="T41" fmla="*/ 19 h 83"/>
              <a:gd name="T42" fmla="*/ 14 w 86"/>
              <a:gd name="T43" fmla="*/ 19 h 83"/>
              <a:gd name="T44" fmla="*/ 36 w 86"/>
              <a:gd name="T4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83">
                <a:moveTo>
                  <a:pt x="28" y="42"/>
                </a:moveTo>
                <a:cubicBezTo>
                  <a:pt x="28" y="62"/>
                  <a:pt x="28" y="62"/>
                  <a:pt x="28" y="62"/>
                </a:cubicBezTo>
                <a:cubicBezTo>
                  <a:pt x="17" y="62"/>
                  <a:pt x="17" y="62"/>
                  <a:pt x="17" y="62"/>
                </a:cubicBezTo>
                <a:cubicBezTo>
                  <a:pt x="38" y="83"/>
                  <a:pt x="38" y="83"/>
                  <a:pt x="38" y="83"/>
                </a:cubicBezTo>
                <a:cubicBezTo>
                  <a:pt x="59" y="62"/>
                  <a:pt x="59" y="62"/>
                  <a:pt x="59" y="62"/>
                </a:cubicBezTo>
                <a:cubicBezTo>
                  <a:pt x="49" y="62"/>
                  <a:pt x="49" y="62"/>
                  <a:pt x="49" y="62"/>
                </a:cubicBezTo>
                <a:cubicBezTo>
                  <a:pt x="49" y="42"/>
                  <a:pt x="49" y="42"/>
                  <a:pt x="49" y="42"/>
                </a:cubicBezTo>
                <a:cubicBezTo>
                  <a:pt x="28" y="42"/>
                  <a:pt x="28" y="42"/>
                  <a:pt x="28" y="42"/>
                </a:cubicBezTo>
                <a:close/>
                <a:moveTo>
                  <a:pt x="36" y="0"/>
                </a:moveTo>
                <a:cubicBezTo>
                  <a:pt x="48" y="0"/>
                  <a:pt x="58" y="9"/>
                  <a:pt x="58" y="19"/>
                </a:cubicBezTo>
                <a:cubicBezTo>
                  <a:pt x="58" y="19"/>
                  <a:pt x="58" y="19"/>
                  <a:pt x="58" y="19"/>
                </a:cubicBezTo>
                <a:cubicBezTo>
                  <a:pt x="60" y="19"/>
                  <a:pt x="62" y="18"/>
                  <a:pt x="64" y="18"/>
                </a:cubicBezTo>
                <a:cubicBezTo>
                  <a:pt x="76" y="18"/>
                  <a:pt x="86" y="27"/>
                  <a:pt x="86" y="37"/>
                </a:cubicBezTo>
                <a:cubicBezTo>
                  <a:pt x="86" y="47"/>
                  <a:pt x="77" y="55"/>
                  <a:pt x="66" y="56"/>
                </a:cubicBezTo>
                <a:cubicBezTo>
                  <a:pt x="55" y="56"/>
                  <a:pt x="55" y="56"/>
                  <a:pt x="55" y="56"/>
                </a:cubicBezTo>
                <a:cubicBezTo>
                  <a:pt x="55" y="35"/>
                  <a:pt x="55" y="35"/>
                  <a:pt x="55" y="35"/>
                </a:cubicBezTo>
                <a:cubicBezTo>
                  <a:pt x="21" y="35"/>
                  <a:pt x="21" y="35"/>
                  <a:pt x="21" y="35"/>
                </a:cubicBezTo>
                <a:cubicBezTo>
                  <a:pt x="21" y="56"/>
                  <a:pt x="21" y="56"/>
                  <a:pt x="21" y="56"/>
                </a:cubicBezTo>
                <a:cubicBezTo>
                  <a:pt x="20" y="56"/>
                  <a:pt x="20" y="56"/>
                  <a:pt x="20" y="56"/>
                </a:cubicBezTo>
                <a:cubicBezTo>
                  <a:pt x="9" y="55"/>
                  <a:pt x="0" y="47"/>
                  <a:pt x="0" y="37"/>
                </a:cubicBezTo>
                <a:cubicBezTo>
                  <a:pt x="0" y="29"/>
                  <a:pt x="6" y="22"/>
                  <a:pt x="14" y="19"/>
                </a:cubicBezTo>
                <a:cubicBezTo>
                  <a:pt x="14" y="19"/>
                  <a:pt x="14" y="19"/>
                  <a:pt x="14" y="19"/>
                </a:cubicBezTo>
                <a:cubicBezTo>
                  <a:pt x="14" y="9"/>
                  <a:pt x="24" y="0"/>
                  <a:pt x="36"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4" name="Freeform 67"/>
          <p:cNvSpPr>
            <a:spLocks noEditPoints="1"/>
          </p:cNvSpPr>
          <p:nvPr/>
        </p:nvSpPr>
        <p:spPr bwMode="auto">
          <a:xfrm>
            <a:off x="479038" y="3578471"/>
            <a:ext cx="383116" cy="409387"/>
          </a:xfrm>
          <a:custGeom>
            <a:avLst/>
            <a:gdLst>
              <a:gd name="T0" fmla="*/ 5 w 74"/>
              <a:gd name="T1" fmla="*/ 5 h 79"/>
              <a:gd name="T2" fmla="*/ 20 w 74"/>
              <a:gd name="T3" fmla="*/ 4 h 79"/>
              <a:gd name="T4" fmla="*/ 35 w 74"/>
              <a:gd name="T5" fmla="*/ 0 h 79"/>
              <a:gd name="T6" fmla="*/ 37 w 74"/>
              <a:gd name="T7" fmla="*/ 0 h 79"/>
              <a:gd name="T8" fmla="*/ 38 w 74"/>
              <a:gd name="T9" fmla="*/ 0 h 79"/>
              <a:gd name="T10" fmla="*/ 54 w 74"/>
              <a:gd name="T11" fmla="*/ 4 h 79"/>
              <a:gd name="T12" fmla="*/ 69 w 74"/>
              <a:gd name="T13" fmla="*/ 5 h 79"/>
              <a:gd name="T14" fmla="*/ 74 w 74"/>
              <a:gd name="T15" fmla="*/ 4 h 79"/>
              <a:gd name="T16" fmla="*/ 74 w 74"/>
              <a:gd name="T17" fmla="*/ 10 h 79"/>
              <a:gd name="T18" fmla="*/ 63 w 74"/>
              <a:gd name="T19" fmla="*/ 60 h 79"/>
              <a:gd name="T20" fmla="*/ 38 w 74"/>
              <a:gd name="T21" fmla="*/ 79 h 79"/>
              <a:gd name="T22" fmla="*/ 37 w 74"/>
              <a:gd name="T23" fmla="*/ 79 h 79"/>
              <a:gd name="T24" fmla="*/ 36 w 74"/>
              <a:gd name="T25" fmla="*/ 79 h 79"/>
              <a:gd name="T26" fmla="*/ 11 w 74"/>
              <a:gd name="T27" fmla="*/ 60 h 79"/>
              <a:gd name="T28" fmla="*/ 0 w 74"/>
              <a:gd name="T29" fmla="*/ 10 h 79"/>
              <a:gd name="T30" fmla="*/ 0 w 74"/>
              <a:gd name="T31" fmla="*/ 4 h 79"/>
              <a:gd name="T32" fmla="*/ 5 w 74"/>
              <a:gd name="T33" fmla="*/ 5 h 79"/>
              <a:gd name="T34" fmla="*/ 37 w 74"/>
              <a:gd name="T35" fmla="*/ 40 h 79"/>
              <a:gd name="T36" fmla="*/ 61 w 74"/>
              <a:gd name="T37" fmla="*/ 40 h 79"/>
              <a:gd name="T38" fmla="*/ 65 w 74"/>
              <a:gd name="T39" fmla="*/ 15 h 79"/>
              <a:gd name="T40" fmla="*/ 53 w 74"/>
              <a:gd name="T41" fmla="*/ 14 h 79"/>
              <a:gd name="T42" fmla="*/ 37 w 74"/>
              <a:gd name="T43" fmla="*/ 10 h 79"/>
              <a:gd name="T44" fmla="*/ 37 w 74"/>
              <a:gd name="T45" fmla="*/ 40 h 79"/>
              <a:gd name="T46" fmla="*/ 37 w 74"/>
              <a:gd name="T47" fmla="*/ 69 h 79"/>
              <a:gd name="T48" fmla="*/ 37 w 74"/>
              <a:gd name="T49" fmla="*/ 40 h 79"/>
              <a:gd name="T50" fmla="*/ 13 w 74"/>
              <a:gd name="T51" fmla="*/ 40 h 79"/>
              <a:gd name="T52" fmla="*/ 18 w 74"/>
              <a:gd name="T53" fmla="*/ 54 h 79"/>
              <a:gd name="T54" fmla="*/ 37 w 74"/>
              <a:gd name="T55"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79">
                <a:moveTo>
                  <a:pt x="5" y="5"/>
                </a:moveTo>
                <a:cubicBezTo>
                  <a:pt x="10" y="5"/>
                  <a:pt x="15" y="5"/>
                  <a:pt x="20" y="4"/>
                </a:cubicBezTo>
                <a:cubicBezTo>
                  <a:pt x="25" y="4"/>
                  <a:pt x="30" y="2"/>
                  <a:pt x="35" y="0"/>
                </a:cubicBezTo>
                <a:cubicBezTo>
                  <a:pt x="37" y="0"/>
                  <a:pt x="37" y="0"/>
                  <a:pt x="37" y="0"/>
                </a:cubicBezTo>
                <a:cubicBezTo>
                  <a:pt x="38" y="0"/>
                  <a:pt x="38" y="0"/>
                  <a:pt x="38" y="0"/>
                </a:cubicBezTo>
                <a:cubicBezTo>
                  <a:pt x="44" y="2"/>
                  <a:pt x="49" y="4"/>
                  <a:pt x="54" y="4"/>
                </a:cubicBezTo>
                <a:cubicBezTo>
                  <a:pt x="59" y="5"/>
                  <a:pt x="64" y="5"/>
                  <a:pt x="69" y="5"/>
                </a:cubicBezTo>
                <a:cubicBezTo>
                  <a:pt x="74" y="4"/>
                  <a:pt x="74" y="4"/>
                  <a:pt x="74" y="4"/>
                </a:cubicBezTo>
                <a:cubicBezTo>
                  <a:pt x="74" y="10"/>
                  <a:pt x="74" y="10"/>
                  <a:pt x="74" y="10"/>
                </a:cubicBezTo>
                <a:cubicBezTo>
                  <a:pt x="73" y="33"/>
                  <a:pt x="69" y="49"/>
                  <a:pt x="63" y="60"/>
                </a:cubicBezTo>
                <a:cubicBezTo>
                  <a:pt x="57" y="71"/>
                  <a:pt x="48" y="76"/>
                  <a:pt x="38" y="79"/>
                </a:cubicBezTo>
                <a:cubicBezTo>
                  <a:pt x="37" y="79"/>
                  <a:pt x="37" y="79"/>
                  <a:pt x="37" y="79"/>
                </a:cubicBezTo>
                <a:cubicBezTo>
                  <a:pt x="36" y="79"/>
                  <a:pt x="36" y="79"/>
                  <a:pt x="36" y="79"/>
                </a:cubicBezTo>
                <a:cubicBezTo>
                  <a:pt x="26" y="76"/>
                  <a:pt x="17" y="71"/>
                  <a:pt x="11" y="60"/>
                </a:cubicBezTo>
                <a:cubicBezTo>
                  <a:pt x="5" y="49"/>
                  <a:pt x="1" y="33"/>
                  <a:pt x="0" y="10"/>
                </a:cubicBezTo>
                <a:cubicBezTo>
                  <a:pt x="0" y="4"/>
                  <a:pt x="0" y="4"/>
                  <a:pt x="0" y="4"/>
                </a:cubicBezTo>
                <a:cubicBezTo>
                  <a:pt x="5" y="5"/>
                  <a:pt x="5" y="5"/>
                  <a:pt x="5" y="5"/>
                </a:cubicBezTo>
                <a:close/>
                <a:moveTo>
                  <a:pt x="37" y="40"/>
                </a:moveTo>
                <a:cubicBezTo>
                  <a:pt x="61" y="40"/>
                  <a:pt x="61" y="40"/>
                  <a:pt x="61" y="40"/>
                </a:cubicBezTo>
                <a:cubicBezTo>
                  <a:pt x="63" y="33"/>
                  <a:pt x="64" y="25"/>
                  <a:pt x="65" y="15"/>
                </a:cubicBezTo>
                <a:cubicBezTo>
                  <a:pt x="61" y="15"/>
                  <a:pt x="57" y="15"/>
                  <a:pt x="53" y="14"/>
                </a:cubicBezTo>
                <a:cubicBezTo>
                  <a:pt x="48" y="14"/>
                  <a:pt x="42" y="12"/>
                  <a:pt x="37" y="10"/>
                </a:cubicBezTo>
                <a:cubicBezTo>
                  <a:pt x="37" y="40"/>
                  <a:pt x="37" y="40"/>
                  <a:pt x="37" y="40"/>
                </a:cubicBezTo>
                <a:close/>
                <a:moveTo>
                  <a:pt x="37" y="69"/>
                </a:moveTo>
                <a:cubicBezTo>
                  <a:pt x="37" y="40"/>
                  <a:pt x="37" y="40"/>
                  <a:pt x="37" y="40"/>
                </a:cubicBezTo>
                <a:cubicBezTo>
                  <a:pt x="13" y="40"/>
                  <a:pt x="13" y="40"/>
                  <a:pt x="13" y="40"/>
                </a:cubicBezTo>
                <a:cubicBezTo>
                  <a:pt x="14" y="46"/>
                  <a:pt x="16" y="51"/>
                  <a:pt x="18" y="54"/>
                </a:cubicBezTo>
                <a:cubicBezTo>
                  <a:pt x="23" y="63"/>
                  <a:pt x="29" y="67"/>
                  <a:pt x="37" y="6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5" name="Freeform 68"/>
          <p:cNvSpPr>
            <a:spLocks noEditPoints="1"/>
          </p:cNvSpPr>
          <p:nvPr/>
        </p:nvSpPr>
        <p:spPr bwMode="auto">
          <a:xfrm>
            <a:off x="1976472" y="1404565"/>
            <a:ext cx="326196" cy="446603"/>
          </a:xfrm>
          <a:custGeom>
            <a:avLst/>
            <a:gdLst>
              <a:gd name="T0" fmla="*/ 36 w 149"/>
              <a:gd name="T1" fmla="*/ 0 h 204"/>
              <a:gd name="T2" fmla="*/ 36 w 149"/>
              <a:gd name="T3" fmla="*/ 29 h 204"/>
              <a:gd name="T4" fmla="*/ 111 w 149"/>
              <a:gd name="T5" fmla="*/ 29 h 204"/>
              <a:gd name="T6" fmla="*/ 111 w 149"/>
              <a:gd name="T7" fmla="*/ 0 h 204"/>
              <a:gd name="T8" fmla="*/ 36 w 149"/>
              <a:gd name="T9" fmla="*/ 0 h 204"/>
              <a:gd name="T10" fmla="*/ 36 w 149"/>
              <a:gd name="T11" fmla="*/ 0 h 204"/>
              <a:gd name="T12" fmla="*/ 36 w 149"/>
              <a:gd name="T13" fmla="*/ 45 h 204"/>
              <a:gd name="T14" fmla="*/ 36 w 149"/>
              <a:gd name="T15" fmla="*/ 59 h 204"/>
              <a:gd name="T16" fmla="*/ 111 w 149"/>
              <a:gd name="T17" fmla="*/ 59 h 204"/>
              <a:gd name="T18" fmla="*/ 111 w 149"/>
              <a:gd name="T19" fmla="*/ 45 h 204"/>
              <a:gd name="T20" fmla="*/ 36 w 149"/>
              <a:gd name="T21" fmla="*/ 45 h 204"/>
              <a:gd name="T22" fmla="*/ 36 w 149"/>
              <a:gd name="T23" fmla="*/ 45 h 204"/>
              <a:gd name="T24" fmla="*/ 36 w 149"/>
              <a:gd name="T25" fmla="*/ 69 h 204"/>
              <a:gd name="T26" fmla="*/ 36 w 149"/>
              <a:gd name="T27" fmla="*/ 128 h 204"/>
              <a:gd name="T28" fmla="*/ 0 w 149"/>
              <a:gd name="T29" fmla="*/ 128 h 204"/>
              <a:gd name="T30" fmla="*/ 73 w 149"/>
              <a:gd name="T31" fmla="*/ 204 h 204"/>
              <a:gd name="T32" fmla="*/ 149 w 149"/>
              <a:gd name="T33" fmla="*/ 128 h 204"/>
              <a:gd name="T34" fmla="*/ 111 w 149"/>
              <a:gd name="T35" fmla="*/ 128 h 204"/>
              <a:gd name="T36" fmla="*/ 111 w 149"/>
              <a:gd name="T37" fmla="*/ 69 h 204"/>
              <a:gd name="T38" fmla="*/ 36 w 149"/>
              <a:gd name="T39" fmla="*/ 6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204">
                <a:moveTo>
                  <a:pt x="36" y="0"/>
                </a:moveTo>
                <a:lnTo>
                  <a:pt x="36" y="29"/>
                </a:lnTo>
                <a:lnTo>
                  <a:pt x="111" y="29"/>
                </a:lnTo>
                <a:lnTo>
                  <a:pt x="111" y="0"/>
                </a:lnTo>
                <a:lnTo>
                  <a:pt x="36" y="0"/>
                </a:lnTo>
                <a:lnTo>
                  <a:pt x="36" y="0"/>
                </a:lnTo>
                <a:close/>
                <a:moveTo>
                  <a:pt x="36" y="45"/>
                </a:moveTo>
                <a:lnTo>
                  <a:pt x="36" y="59"/>
                </a:lnTo>
                <a:lnTo>
                  <a:pt x="111" y="59"/>
                </a:lnTo>
                <a:lnTo>
                  <a:pt x="111" y="45"/>
                </a:lnTo>
                <a:lnTo>
                  <a:pt x="36" y="45"/>
                </a:lnTo>
                <a:lnTo>
                  <a:pt x="36" y="45"/>
                </a:lnTo>
                <a:close/>
                <a:moveTo>
                  <a:pt x="36" y="69"/>
                </a:moveTo>
                <a:lnTo>
                  <a:pt x="36" y="128"/>
                </a:lnTo>
                <a:lnTo>
                  <a:pt x="0" y="128"/>
                </a:lnTo>
                <a:lnTo>
                  <a:pt x="73" y="204"/>
                </a:lnTo>
                <a:lnTo>
                  <a:pt x="149" y="128"/>
                </a:lnTo>
                <a:lnTo>
                  <a:pt x="111" y="128"/>
                </a:lnTo>
                <a:lnTo>
                  <a:pt x="111" y="69"/>
                </a:lnTo>
                <a:lnTo>
                  <a:pt x="36" y="6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6" name="Freeform 69"/>
          <p:cNvSpPr>
            <a:spLocks noEditPoints="1"/>
          </p:cNvSpPr>
          <p:nvPr/>
        </p:nvSpPr>
        <p:spPr bwMode="auto">
          <a:xfrm>
            <a:off x="6937266" y="664606"/>
            <a:ext cx="503523" cy="435657"/>
          </a:xfrm>
          <a:custGeom>
            <a:avLst/>
            <a:gdLst>
              <a:gd name="T0" fmla="*/ 48 w 97"/>
              <a:gd name="T1" fmla="*/ 18 h 84"/>
              <a:gd name="T2" fmla="*/ 12 w 97"/>
              <a:gd name="T3" fmla="*/ 51 h 84"/>
              <a:gd name="T4" fmla="*/ 48 w 97"/>
              <a:gd name="T5" fmla="*/ 84 h 84"/>
              <a:gd name="T6" fmla="*/ 80 w 97"/>
              <a:gd name="T7" fmla="*/ 58 h 84"/>
              <a:gd name="T8" fmla="*/ 80 w 97"/>
              <a:gd name="T9" fmla="*/ 58 h 84"/>
              <a:gd name="T10" fmla="*/ 62 w 97"/>
              <a:gd name="T11" fmla="*/ 51 h 84"/>
              <a:gd name="T12" fmla="*/ 55 w 97"/>
              <a:gd name="T13" fmla="*/ 34 h 84"/>
              <a:gd name="T14" fmla="*/ 62 w 97"/>
              <a:gd name="T15" fmla="*/ 17 h 84"/>
              <a:gd name="T16" fmla="*/ 70 w 97"/>
              <a:gd name="T17" fmla="*/ 12 h 84"/>
              <a:gd name="T18" fmla="*/ 48 w 97"/>
              <a:gd name="T19" fmla="*/ 18 h 84"/>
              <a:gd name="T20" fmla="*/ 92 w 97"/>
              <a:gd name="T21" fmla="*/ 22 h 84"/>
              <a:gd name="T22" fmla="*/ 97 w 97"/>
              <a:gd name="T23" fmla="*/ 34 h 84"/>
              <a:gd name="T24" fmla="*/ 92 w 97"/>
              <a:gd name="T25" fmla="*/ 46 h 84"/>
              <a:gd name="T26" fmla="*/ 80 w 97"/>
              <a:gd name="T27" fmla="*/ 52 h 84"/>
              <a:gd name="T28" fmla="*/ 67 w 97"/>
              <a:gd name="T29" fmla="*/ 46 h 84"/>
              <a:gd name="T30" fmla="*/ 62 w 97"/>
              <a:gd name="T31" fmla="*/ 34 h 84"/>
              <a:gd name="T32" fmla="*/ 67 w 97"/>
              <a:gd name="T33" fmla="*/ 22 h 84"/>
              <a:gd name="T34" fmla="*/ 80 w 97"/>
              <a:gd name="T35" fmla="*/ 16 h 84"/>
              <a:gd name="T36" fmla="*/ 92 w 97"/>
              <a:gd name="T37" fmla="*/ 22 h 84"/>
              <a:gd name="T38" fmla="*/ 76 w 97"/>
              <a:gd name="T39" fmla="*/ 22 h 84"/>
              <a:gd name="T40" fmla="*/ 83 w 97"/>
              <a:gd name="T41" fmla="*/ 22 h 84"/>
              <a:gd name="T42" fmla="*/ 83 w 97"/>
              <a:gd name="T43" fmla="*/ 30 h 84"/>
              <a:gd name="T44" fmla="*/ 91 w 97"/>
              <a:gd name="T45" fmla="*/ 30 h 84"/>
              <a:gd name="T46" fmla="*/ 91 w 97"/>
              <a:gd name="T47" fmla="*/ 38 h 84"/>
              <a:gd name="T48" fmla="*/ 83 w 97"/>
              <a:gd name="T49" fmla="*/ 38 h 84"/>
              <a:gd name="T50" fmla="*/ 83 w 97"/>
              <a:gd name="T51" fmla="*/ 45 h 84"/>
              <a:gd name="T52" fmla="*/ 76 w 97"/>
              <a:gd name="T53" fmla="*/ 45 h 84"/>
              <a:gd name="T54" fmla="*/ 76 w 97"/>
              <a:gd name="T55" fmla="*/ 38 h 84"/>
              <a:gd name="T56" fmla="*/ 68 w 97"/>
              <a:gd name="T57" fmla="*/ 38 h 84"/>
              <a:gd name="T58" fmla="*/ 68 w 97"/>
              <a:gd name="T59" fmla="*/ 30 h 84"/>
              <a:gd name="T60" fmla="*/ 76 w 97"/>
              <a:gd name="T61" fmla="*/ 30 h 84"/>
              <a:gd name="T62" fmla="*/ 76 w 97"/>
              <a:gd name="T63" fmla="*/ 22 h 84"/>
              <a:gd name="T64" fmla="*/ 42 w 97"/>
              <a:gd name="T65" fmla="*/ 71 h 84"/>
              <a:gd name="T66" fmla="*/ 19 w 97"/>
              <a:gd name="T67" fmla="*/ 49 h 84"/>
              <a:gd name="T68" fmla="*/ 21 w 97"/>
              <a:gd name="T69" fmla="*/ 23 h 84"/>
              <a:gd name="T70" fmla="*/ 42 w 97"/>
              <a:gd name="T71"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84">
                <a:moveTo>
                  <a:pt x="48" y="18"/>
                </a:moveTo>
                <a:cubicBezTo>
                  <a:pt x="18" y="0"/>
                  <a:pt x="0" y="24"/>
                  <a:pt x="12" y="51"/>
                </a:cubicBezTo>
                <a:cubicBezTo>
                  <a:pt x="18" y="63"/>
                  <a:pt x="30" y="71"/>
                  <a:pt x="48" y="84"/>
                </a:cubicBezTo>
                <a:cubicBezTo>
                  <a:pt x="63" y="74"/>
                  <a:pt x="74" y="67"/>
                  <a:pt x="80" y="58"/>
                </a:cubicBezTo>
                <a:cubicBezTo>
                  <a:pt x="80" y="58"/>
                  <a:pt x="80" y="58"/>
                  <a:pt x="80" y="58"/>
                </a:cubicBezTo>
                <a:cubicBezTo>
                  <a:pt x="73" y="58"/>
                  <a:pt x="67" y="56"/>
                  <a:pt x="62" y="51"/>
                </a:cubicBezTo>
                <a:cubicBezTo>
                  <a:pt x="58" y="47"/>
                  <a:pt x="55" y="41"/>
                  <a:pt x="55" y="34"/>
                </a:cubicBezTo>
                <a:cubicBezTo>
                  <a:pt x="55" y="27"/>
                  <a:pt x="58" y="21"/>
                  <a:pt x="62" y="17"/>
                </a:cubicBezTo>
                <a:cubicBezTo>
                  <a:pt x="64" y="15"/>
                  <a:pt x="67" y="13"/>
                  <a:pt x="70" y="12"/>
                </a:cubicBezTo>
                <a:cubicBezTo>
                  <a:pt x="64" y="12"/>
                  <a:pt x="56" y="13"/>
                  <a:pt x="48" y="18"/>
                </a:cubicBezTo>
                <a:close/>
                <a:moveTo>
                  <a:pt x="92" y="22"/>
                </a:moveTo>
                <a:cubicBezTo>
                  <a:pt x="95" y="25"/>
                  <a:pt x="97" y="29"/>
                  <a:pt x="97" y="34"/>
                </a:cubicBezTo>
                <a:cubicBezTo>
                  <a:pt x="97" y="39"/>
                  <a:pt x="95" y="43"/>
                  <a:pt x="92" y="46"/>
                </a:cubicBezTo>
                <a:cubicBezTo>
                  <a:pt x="89" y="50"/>
                  <a:pt x="84" y="52"/>
                  <a:pt x="80" y="52"/>
                </a:cubicBezTo>
                <a:cubicBezTo>
                  <a:pt x="75" y="52"/>
                  <a:pt x="70" y="50"/>
                  <a:pt x="67" y="46"/>
                </a:cubicBezTo>
                <a:cubicBezTo>
                  <a:pt x="64" y="43"/>
                  <a:pt x="62" y="39"/>
                  <a:pt x="62" y="34"/>
                </a:cubicBezTo>
                <a:cubicBezTo>
                  <a:pt x="62" y="29"/>
                  <a:pt x="64" y="25"/>
                  <a:pt x="67" y="22"/>
                </a:cubicBezTo>
                <a:cubicBezTo>
                  <a:pt x="70" y="18"/>
                  <a:pt x="75" y="16"/>
                  <a:pt x="80" y="16"/>
                </a:cubicBezTo>
                <a:cubicBezTo>
                  <a:pt x="84" y="16"/>
                  <a:pt x="89" y="18"/>
                  <a:pt x="92" y="22"/>
                </a:cubicBezTo>
                <a:close/>
                <a:moveTo>
                  <a:pt x="76" y="22"/>
                </a:moveTo>
                <a:cubicBezTo>
                  <a:pt x="83" y="22"/>
                  <a:pt x="83" y="22"/>
                  <a:pt x="83" y="22"/>
                </a:cubicBezTo>
                <a:cubicBezTo>
                  <a:pt x="83" y="30"/>
                  <a:pt x="83" y="30"/>
                  <a:pt x="83" y="30"/>
                </a:cubicBezTo>
                <a:cubicBezTo>
                  <a:pt x="91" y="30"/>
                  <a:pt x="91" y="30"/>
                  <a:pt x="91" y="30"/>
                </a:cubicBezTo>
                <a:cubicBezTo>
                  <a:pt x="91" y="38"/>
                  <a:pt x="91" y="38"/>
                  <a:pt x="91" y="38"/>
                </a:cubicBezTo>
                <a:cubicBezTo>
                  <a:pt x="83" y="38"/>
                  <a:pt x="83" y="38"/>
                  <a:pt x="83" y="38"/>
                </a:cubicBezTo>
                <a:cubicBezTo>
                  <a:pt x="83" y="45"/>
                  <a:pt x="83" y="45"/>
                  <a:pt x="83" y="45"/>
                </a:cubicBezTo>
                <a:cubicBezTo>
                  <a:pt x="76" y="45"/>
                  <a:pt x="76" y="45"/>
                  <a:pt x="76" y="45"/>
                </a:cubicBezTo>
                <a:cubicBezTo>
                  <a:pt x="76" y="38"/>
                  <a:pt x="76" y="38"/>
                  <a:pt x="76" y="38"/>
                </a:cubicBezTo>
                <a:cubicBezTo>
                  <a:pt x="68" y="38"/>
                  <a:pt x="68" y="38"/>
                  <a:pt x="68" y="38"/>
                </a:cubicBezTo>
                <a:cubicBezTo>
                  <a:pt x="68" y="30"/>
                  <a:pt x="68" y="30"/>
                  <a:pt x="68" y="30"/>
                </a:cubicBezTo>
                <a:cubicBezTo>
                  <a:pt x="76" y="30"/>
                  <a:pt x="76" y="30"/>
                  <a:pt x="76" y="30"/>
                </a:cubicBezTo>
                <a:cubicBezTo>
                  <a:pt x="76" y="22"/>
                  <a:pt x="76" y="22"/>
                  <a:pt x="76" y="22"/>
                </a:cubicBezTo>
                <a:close/>
                <a:moveTo>
                  <a:pt x="42" y="71"/>
                </a:moveTo>
                <a:cubicBezTo>
                  <a:pt x="42" y="71"/>
                  <a:pt x="29" y="66"/>
                  <a:pt x="19" y="49"/>
                </a:cubicBezTo>
                <a:cubicBezTo>
                  <a:pt x="9" y="33"/>
                  <a:pt x="21" y="23"/>
                  <a:pt x="21" y="23"/>
                </a:cubicBezTo>
                <a:cubicBezTo>
                  <a:pt x="19" y="45"/>
                  <a:pt x="27" y="57"/>
                  <a:pt x="42" y="7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7" name="Freeform 70"/>
          <p:cNvSpPr>
            <a:spLocks noEditPoints="1"/>
          </p:cNvSpPr>
          <p:nvPr/>
        </p:nvSpPr>
        <p:spPr bwMode="auto">
          <a:xfrm>
            <a:off x="5544916" y="688688"/>
            <a:ext cx="424711" cy="420332"/>
          </a:xfrm>
          <a:custGeom>
            <a:avLst/>
            <a:gdLst>
              <a:gd name="T0" fmla="*/ 35 w 194"/>
              <a:gd name="T1" fmla="*/ 93 h 192"/>
              <a:gd name="T2" fmla="*/ 97 w 194"/>
              <a:gd name="T3" fmla="*/ 41 h 192"/>
              <a:gd name="T4" fmla="*/ 158 w 194"/>
              <a:gd name="T5" fmla="*/ 93 h 192"/>
              <a:gd name="T6" fmla="*/ 158 w 194"/>
              <a:gd name="T7" fmla="*/ 192 h 192"/>
              <a:gd name="T8" fmla="*/ 137 w 194"/>
              <a:gd name="T9" fmla="*/ 192 h 192"/>
              <a:gd name="T10" fmla="*/ 137 w 194"/>
              <a:gd name="T11" fmla="*/ 138 h 192"/>
              <a:gd name="T12" fmla="*/ 90 w 194"/>
              <a:gd name="T13" fmla="*/ 138 h 192"/>
              <a:gd name="T14" fmla="*/ 90 w 194"/>
              <a:gd name="T15" fmla="*/ 192 h 192"/>
              <a:gd name="T16" fmla="*/ 35 w 194"/>
              <a:gd name="T17" fmla="*/ 192 h 192"/>
              <a:gd name="T18" fmla="*/ 35 w 194"/>
              <a:gd name="T19" fmla="*/ 93 h 192"/>
              <a:gd name="T20" fmla="*/ 35 w 194"/>
              <a:gd name="T21" fmla="*/ 93 h 192"/>
              <a:gd name="T22" fmla="*/ 0 w 194"/>
              <a:gd name="T23" fmla="*/ 81 h 192"/>
              <a:gd name="T24" fmla="*/ 12 w 194"/>
              <a:gd name="T25" fmla="*/ 98 h 192"/>
              <a:gd name="T26" fmla="*/ 97 w 194"/>
              <a:gd name="T27" fmla="*/ 24 h 192"/>
              <a:gd name="T28" fmla="*/ 182 w 194"/>
              <a:gd name="T29" fmla="*/ 98 h 192"/>
              <a:gd name="T30" fmla="*/ 194 w 194"/>
              <a:gd name="T31" fmla="*/ 81 h 192"/>
              <a:gd name="T32" fmla="*/ 97 w 194"/>
              <a:gd name="T33" fmla="*/ 0 h 192"/>
              <a:gd name="T34" fmla="*/ 97 w 194"/>
              <a:gd name="T35" fmla="*/ 0 h 192"/>
              <a:gd name="T36" fmla="*/ 0 w 194"/>
              <a:gd name="T37" fmla="*/ 8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4" h="192">
                <a:moveTo>
                  <a:pt x="35" y="93"/>
                </a:moveTo>
                <a:lnTo>
                  <a:pt x="97" y="41"/>
                </a:lnTo>
                <a:lnTo>
                  <a:pt x="158" y="93"/>
                </a:lnTo>
                <a:lnTo>
                  <a:pt x="158" y="192"/>
                </a:lnTo>
                <a:lnTo>
                  <a:pt x="137" y="192"/>
                </a:lnTo>
                <a:lnTo>
                  <a:pt x="137" y="138"/>
                </a:lnTo>
                <a:lnTo>
                  <a:pt x="90" y="138"/>
                </a:lnTo>
                <a:lnTo>
                  <a:pt x="90" y="192"/>
                </a:lnTo>
                <a:lnTo>
                  <a:pt x="35" y="192"/>
                </a:lnTo>
                <a:lnTo>
                  <a:pt x="35" y="93"/>
                </a:lnTo>
                <a:lnTo>
                  <a:pt x="35" y="93"/>
                </a:lnTo>
                <a:close/>
                <a:moveTo>
                  <a:pt x="0" y="81"/>
                </a:moveTo>
                <a:lnTo>
                  <a:pt x="12" y="98"/>
                </a:lnTo>
                <a:lnTo>
                  <a:pt x="97" y="24"/>
                </a:lnTo>
                <a:lnTo>
                  <a:pt x="182" y="98"/>
                </a:lnTo>
                <a:lnTo>
                  <a:pt x="194" y="81"/>
                </a:lnTo>
                <a:lnTo>
                  <a:pt x="97" y="0"/>
                </a:lnTo>
                <a:lnTo>
                  <a:pt x="97" y="0"/>
                </a:lnTo>
                <a:lnTo>
                  <a:pt x="0" y="8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8" name="Freeform 71"/>
          <p:cNvSpPr>
            <a:spLocks noEditPoints="1"/>
          </p:cNvSpPr>
          <p:nvPr/>
        </p:nvSpPr>
        <p:spPr bwMode="auto">
          <a:xfrm>
            <a:off x="4104403" y="684310"/>
            <a:ext cx="435657" cy="332763"/>
          </a:xfrm>
          <a:custGeom>
            <a:avLst/>
            <a:gdLst>
              <a:gd name="T0" fmla="*/ 10 w 199"/>
              <a:gd name="T1" fmla="*/ 0 h 152"/>
              <a:gd name="T2" fmla="*/ 187 w 199"/>
              <a:gd name="T3" fmla="*/ 0 h 152"/>
              <a:gd name="T4" fmla="*/ 199 w 199"/>
              <a:gd name="T5" fmla="*/ 0 h 152"/>
              <a:gd name="T6" fmla="*/ 199 w 199"/>
              <a:gd name="T7" fmla="*/ 10 h 152"/>
              <a:gd name="T8" fmla="*/ 199 w 199"/>
              <a:gd name="T9" fmla="*/ 140 h 152"/>
              <a:gd name="T10" fmla="*/ 199 w 199"/>
              <a:gd name="T11" fmla="*/ 152 h 152"/>
              <a:gd name="T12" fmla="*/ 187 w 199"/>
              <a:gd name="T13" fmla="*/ 152 h 152"/>
              <a:gd name="T14" fmla="*/ 10 w 199"/>
              <a:gd name="T15" fmla="*/ 152 h 152"/>
              <a:gd name="T16" fmla="*/ 0 w 199"/>
              <a:gd name="T17" fmla="*/ 152 h 152"/>
              <a:gd name="T18" fmla="*/ 0 w 199"/>
              <a:gd name="T19" fmla="*/ 140 h 152"/>
              <a:gd name="T20" fmla="*/ 0 w 199"/>
              <a:gd name="T21" fmla="*/ 10 h 152"/>
              <a:gd name="T22" fmla="*/ 0 w 199"/>
              <a:gd name="T23" fmla="*/ 0 h 152"/>
              <a:gd name="T24" fmla="*/ 10 w 199"/>
              <a:gd name="T25" fmla="*/ 0 h 152"/>
              <a:gd name="T26" fmla="*/ 10 w 199"/>
              <a:gd name="T27" fmla="*/ 0 h 152"/>
              <a:gd name="T28" fmla="*/ 178 w 199"/>
              <a:gd name="T29" fmla="*/ 21 h 152"/>
              <a:gd name="T30" fmla="*/ 22 w 199"/>
              <a:gd name="T31" fmla="*/ 21 h 152"/>
              <a:gd name="T32" fmla="*/ 22 w 199"/>
              <a:gd name="T33" fmla="*/ 128 h 152"/>
              <a:gd name="T34" fmla="*/ 178 w 199"/>
              <a:gd name="T35" fmla="*/ 128 h 152"/>
              <a:gd name="T36" fmla="*/ 178 w 199"/>
              <a:gd name="T37" fmla="*/ 2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9" h="152">
                <a:moveTo>
                  <a:pt x="10" y="0"/>
                </a:moveTo>
                <a:lnTo>
                  <a:pt x="187" y="0"/>
                </a:lnTo>
                <a:lnTo>
                  <a:pt x="199" y="0"/>
                </a:lnTo>
                <a:lnTo>
                  <a:pt x="199" y="10"/>
                </a:lnTo>
                <a:lnTo>
                  <a:pt x="199" y="140"/>
                </a:lnTo>
                <a:lnTo>
                  <a:pt x="199" y="152"/>
                </a:lnTo>
                <a:lnTo>
                  <a:pt x="187" y="152"/>
                </a:lnTo>
                <a:lnTo>
                  <a:pt x="10" y="152"/>
                </a:lnTo>
                <a:lnTo>
                  <a:pt x="0" y="152"/>
                </a:lnTo>
                <a:lnTo>
                  <a:pt x="0" y="140"/>
                </a:lnTo>
                <a:lnTo>
                  <a:pt x="0" y="10"/>
                </a:lnTo>
                <a:lnTo>
                  <a:pt x="0" y="0"/>
                </a:lnTo>
                <a:lnTo>
                  <a:pt x="10" y="0"/>
                </a:lnTo>
                <a:lnTo>
                  <a:pt x="10" y="0"/>
                </a:lnTo>
                <a:close/>
                <a:moveTo>
                  <a:pt x="178" y="21"/>
                </a:moveTo>
                <a:lnTo>
                  <a:pt x="22" y="21"/>
                </a:lnTo>
                <a:lnTo>
                  <a:pt x="22" y="128"/>
                </a:lnTo>
                <a:lnTo>
                  <a:pt x="178" y="128"/>
                </a:lnTo>
                <a:lnTo>
                  <a:pt x="178" y="2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9" name="Freeform 72"/>
          <p:cNvSpPr>
            <a:spLocks/>
          </p:cNvSpPr>
          <p:nvPr/>
        </p:nvSpPr>
        <p:spPr bwMode="auto">
          <a:xfrm>
            <a:off x="4209486" y="990802"/>
            <a:ext cx="232058" cy="124787"/>
          </a:xfrm>
          <a:custGeom>
            <a:avLst/>
            <a:gdLst>
              <a:gd name="T0" fmla="*/ 26 w 106"/>
              <a:gd name="T1" fmla="*/ 0 h 57"/>
              <a:gd name="T2" fmla="*/ 82 w 106"/>
              <a:gd name="T3" fmla="*/ 0 h 57"/>
              <a:gd name="T4" fmla="*/ 82 w 106"/>
              <a:gd name="T5" fmla="*/ 35 h 57"/>
              <a:gd name="T6" fmla="*/ 106 w 106"/>
              <a:gd name="T7" fmla="*/ 35 h 57"/>
              <a:gd name="T8" fmla="*/ 106 w 106"/>
              <a:gd name="T9" fmla="*/ 57 h 57"/>
              <a:gd name="T10" fmla="*/ 0 w 106"/>
              <a:gd name="T11" fmla="*/ 57 h 57"/>
              <a:gd name="T12" fmla="*/ 0 w 106"/>
              <a:gd name="T13" fmla="*/ 35 h 57"/>
              <a:gd name="T14" fmla="*/ 26 w 106"/>
              <a:gd name="T15" fmla="*/ 35 h 57"/>
              <a:gd name="T16" fmla="*/ 26 w 106"/>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57">
                <a:moveTo>
                  <a:pt x="26" y="0"/>
                </a:moveTo>
                <a:lnTo>
                  <a:pt x="82" y="0"/>
                </a:lnTo>
                <a:lnTo>
                  <a:pt x="82" y="35"/>
                </a:lnTo>
                <a:lnTo>
                  <a:pt x="106" y="35"/>
                </a:lnTo>
                <a:lnTo>
                  <a:pt x="106" y="57"/>
                </a:lnTo>
                <a:lnTo>
                  <a:pt x="0" y="57"/>
                </a:lnTo>
                <a:lnTo>
                  <a:pt x="0" y="35"/>
                </a:lnTo>
                <a:lnTo>
                  <a:pt x="26" y="35"/>
                </a:lnTo>
                <a:lnTo>
                  <a:pt x="26"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0" name="Freeform 73"/>
          <p:cNvSpPr>
            <a:spLocks/>
          </p:cNvSpPr>
          <p:nvPr/>
        </p:nvSpPr>
        <p:spPr bwMode="auto">
          <a:xfrm>
            <a:off x="4229190" y="798150"/>
            <a:ext cx="177328" cy="105083"/>
          </a:xfrm>
          <a:custGeom>
            <a:avLst/>
            <a:gdLst>
              <a:gd name="T0" fmla="*/ 0 w 81"/>
              <a:gd name="T1" fmla="*/ 0 h 48"/>
              <a:gd name="T2" fmla="*/ 36 w 81"/>
              <a:gd name="T3" fmla="*/ 45 h 48"/>
              <a:gd name="T4" fmla="*/ 45 w 81"/>
              <a:gd name="T5" fmla="*/ 33 h 48"/>
              <a:gd name="T6" fmla="*/ 73 w 81"/>
              <a:gd name="T7" fmla="*/ 48 h 48"/>
              <a:gd name="T8" fmla="*/ 81 w 81"/>
              <a:gd name="T9" fmla="*/ 33 h 48"/>
              <a:gd name="T10" fmla="*/ 52 w 81"/>
              <a:gd name="T11" fmla="*/ 17 h 48"/>
              <a:gd name="T12" fmla="*/ 59 w 81"/>
              <a:gd name="T13" fmla="*/ 5 h 48"/>
              <a:gd name="T14" fmla="*/ 0 w 81"/>
              <a:gd name="T15" fmla="*/ 0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48">
                <a:moveTo>
                  <a:pt x="0" y="0"/>
                </a:moveTo>
                <a:lnTo>
                  <a:pt x="36" y="45"/>
                </a:lnTo>
                <a:lnTo>
                  <a:pt x="45" y="33"/>
                </a:lnTo>
                <a:lnTo>
                  <a:pt x="73" y="48"/>
                </a:lnTo>
                <a:lnTo>
                  <a:pt x="81" y="33"/>
                </a:lnTo>
                <a:lnTo>
                  <a:pt x="52" y="17"/>
                </a:lnTo>
                <a:lnTo>
                  <a:pt x="59" y="5"/>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1" name="Freeform 74"/>
          <p:cNvSpPr>
            <a:spLocks/>
          </p:cNvSpPr>
          <p:nvPr/>
        </p:nvSpPr>
        <p:spPr bwMode="auto">
          <a:xfrm>
            <a:off x="2666080" y="1395809"/>
            <a:ext cx="424711" cy="429089"/>
          </a:xfrm>
          <a:custGeom>
            <a:avLst/>
            <a:gdLst>
              <a:gd name="T0" fmla="*/ 79 w 82"/>
              <a:gd name="T1" fmla="*/ 29 h 83"/>
              <a:gd name="T2" fmla="*/ 81 w 82"/>
              <a:gd name="T3" fmla="*/ 42 h 83"/>
              <a:gd name="T4" fmla="*/ 78 w 82"/>
              <a:gd name="T5" fmla="*/ 45 h 83"/>
              <a:gd name="T6" fmla="*/ 82 w 82"/>
              <a:gd name="T7" fmla="*/ 49 h 83"/>
              <a:gd name="T8" fmla="*/ 81 w 82"/>
              <a:gd name="T9" fmla="*/ 56 h 83"/>
              <a:gd name="T10" fmla="*/ 77 w 82"/>
              <a:gd name="T11" fmla="*/ 57 h 83"/>
              <a:gd name="T12" fmla="*/ 80 w 82"/>
              <a:gd name="T13" fmla="*/ 60 h 83"/>
              <a:gd name="T14" fmla="*/ 79 w 82"/>
              <a:gd name="T15" fmla="*/ 68 h 83"/>
              <a:gd name="T16" fmla="*/ 75 w 82"/>
              <a:gd name="T17" fmla="*/ 69 h 83"/>
              <a:gd name="T18" fmla="*/ 78 w 82"/>
              <a:gd name="T19" fmla="*/ 72 h 83"/>
              <a:gd name="T20" fmla="*/ 76 w 82"/>
              <a:gd name="T21" fmla="*/ 81 h 83"/>
              <a:gd name="T22" fmla="*/ 71 w 82"/>
              <a:gd name="T23" fmla="*/ 83 h 83"/>
              <a:gd name="T24" fmla="*/ 30 w 82"/>
              <a:gd name="T25" fmla="*/ 72 h 83"/>
              <a:gd name="T26" fmla="*/ 20 w 82"/>
              <a:gd name="T27" fmla="*/ 72 h 83"/>
              <a:gd name="T28" fmla="*/ 20 w 82"/>
              <a:gd name="T29" fmla="*/ 77 h 83"/>
              <a:gd name="T30" fmla="*/ 0 w 82"/>
              <a:gd name="T31" fmla="*/ 77 h 83"/>
              <a:gd name="T32" fmla="*/ 0 w 82"/>
              <a:gd name="T33" fmla="*/ 26 h 83"/>
              <a:gd name="T34" fmla="*/ 20 w 82"/>
              <a:gd name="T35" fmla="*/ 26 h 83"/>
              <a:gd name="T36" fmla="*/ 20 w 82"/>
              <a:gd name="T37" fmla="*/ 34 h 83"/>
              <a:gd name="T38" fmla="*/ 28 w 82"/>
              <a:gd name="T39" fmla="*/ 33 h 83"/>
              <a:gd name="T40" fmla="*/ 60 w 82"/>
              <a:gd name="T41" fmla="*/ 0 h 83"/>
              <a:gd name="T42" fmla="*/ 51 w 82"/>
              <a:gd name="T43" fmla="*/ 31 h 83"/>
              <a:gd name="T44" fmla="*/ 79 w 82"/>
              <a:gd name="T45" fmla="*/ 2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2" h="83">
                <a:moveTo>
                  <a:pt x="79" y="29"/>
                </a:moveTo>
                <a:cubicBezTo>
                  <a:pt x="81" y="42"/>
                  <a:pt x="81" y="42"/>
                  <a:pt x="81" y="42"/>
                </a:cubicBezTo>
                <a:cubicBezTo>
                  <a:pt x="78" y="45"/>
                  <a:pt x="78" y="45"/>
                  <a:pt x="78" y="45"/>
                </a:cubicBezTo>
                <a:cubicBezTo>
                  <a:pt x="82" y="49"/>
                  <a:pt x="82" y="49"/>
                  <a:pt x="82" y="49"/>
                </a:cubicBezTo>
                <a:cubicBezTo>
                  <a:pt x="81" y="56"/>
                  <a:pt x="81" y="56"/>
                  <a:pt x="81" y="56"/>
                </a:cubicBezTo>
                <a:cubicBezTo>
                  <a:pt x="77" y="57"/>
                  <a:pt x="77" y="57"/>
                  <a:pt x="77" y="57"/>
                </a:cubicBezTo>
                <a:cubicBezTo>
                  <a:pt x="80" y="60"/>
                  <a:pt x="80" y="60"/>
                  <a:pt x="80" y="60"/>
                </a:cubicBezTo>
                <a:cubicBezTo>
                  <a:pt x="79" y="68"/>
                  <a:pt x="79" y="68"/>
                  <a:pt x="79" y="68"/>
                </a:cubicBezTo>
                <a:cubicBezTo>
                  <a:pt x="75" y="69"/>
                  <a:pt x="75" y="69"/>
                  <a:pt x="75" y="69"/>
                </a:cubicBezTo>
                <a:cubicBezTo>
                  <a:pt x="78" y="72"/>
                  <a:pt x="78" y="72"/>
                  <a:pt x="78" y="72"/>
                </a:cubicBezTo>
                <a:cubicBezTo>
                  <a:pt x="76" y="81"/>
                  <a:pt x="76" y="81"/>
                  <a:pt x="76" y="81"/>
                </a:cubicBezTo>
                <a:cubicBezTo>
                  <a:pt x="71" y="83"/>
                  <a:pt x="71" y="83"/>
                  <a:pt x="71" y="83"/>
                </a:cubicBezTo>
                <a:cubicBezTo>
                  <a:pt x="30" y="72"/>
                  <a:pt x="30" y="72"/>
                  <a:pt x="30" y="72"/>
                </a:cubicBezTo>
                <a:cubicBezTo>
                  <a:pt x="20" y="72"/>
                  <a:pt x="20" y="72"/>
                  <a:pt x="20" y="72"/>
                </a:cubicBezTo>
                <a:cubicBezTo>
                  <a:pt x="20" y="77"/>
                  <a:pt x="20" y="77"/>
                  <a:pt x="20" y="77"/>
                </a:cubicBezTo>
                <a:cubicBezTo>
                  <a:pt x="0" y="77"/>
                  <a:pt x="0" y="77"/>
                  <a:pt x="0" y="77"/>
                </a:cubicBezTo>
                <a:cubicBezTo>
                  <a:pt x="0" y="26"/>
                  <a:pt x="0" y="26"/>
                  <a:pt x="0" y="26"/>
                </a:cubicBezTo>
                <a:cubicBezTo>
                  <a:pt x="20" y="26"/>
                  <a:pt x="20" y="26"/>
                  <a:pt x="20" y="26"/>
                </a:cubicBezTo>
                <a:cubicBezTo>
                  <a:pt x="20" y="34"/>
                  <a:pt x="20" y="34"/>
                  <a:pt x="20" y="34"/>
                </a:cubicBezTo>
                <a:cubicBezTo>
                  <a:pt x="28" y="33"/>
                  <a:pt x="28" y="33"/>
                  <a:pt x="28" y="33"/>
                </a:cubicBezTo>
                <a:cubicBezTo>
                  <a:pt x="60" y="0"/>
                  <a:pt x="60" y="0"/>
                  <a:pt x="60" y="0"/>
                </a:cubicBezTo>
                <a:cubicBezTo>
                  <a:pt x="76" y="12"/>
                  <a:pt x="62" y="23"/>
                  <a:pt x="51" y="31"/>
                </a:cubicBezTo>
                <a:lnTo>
                  <a:pt x="79" y="2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2" name="Freeform 75"/>
          <p:cNvSpPr>
            <a:spLocks/>
          </p:cNvSpPr>
          <p:nvPr/>
        </p:nvSpPr>
        <p:spPr bwMode="auto">
          <a:xfrm>
            <a:off x="3368822" y="706202"/>
            <a:ext cx="424711" cy="424710"/>
          </a:xfrm>
          <a:custGeom>
            <a:avLst/>
            <a:gdLst>
              <a:gd name="T0" fmla="*/ 3 w 82"/>
              <a:gd name="T1" fmla="*/ 53 h 82"/>
              <a:gd name="T2" fmla="*/ 1 w 82"/>
              <a:gd name="T3" fmla="*/ 40 h 82"/>
              <a:gd name="T4" fmla="*/ 4 w 82"/>
              <a:gd name="T5" fmla="*/ 37 h 82"/>
              <a:gd name="T6" fmla="*/ 0 w 82"/>
              <a:gd name="T7" fmla="*/ 34 h 82"/>
              <a:gd name="T8" fmla="*/ 2 w 82"/>
              <a:gd name="T9" fmla="*/ 27 h 82"/>
              <a:gd name="T10" fmla="*/ 5 w 82"/>
              <a:gd name="T11" fmla="*/ 25 h 82"/>
              <a:gd name="T12" fmla="*/ 2 w 82"/>
              <a:gd name="T13" fmla="*/ 23 h 82"/>
              <a:gd name="T14" fmla="*/ 4 w 82"/>
              <a:gd name="T15" fmla="*/ 15 h 82"/>
              <a:gd name="T16" fmla="*/ 7 w 82"/>
              <a:gd name="T17" fmla="*/ 13 h 82"/>
              <a:gd name="T18" fmla="*/ 5 w 82"/>
              <a:gd name="T19" fmla="*/ 11 h 82"/>
              <a:gd name="T20" fmla="*/ 6 w 82"/>
              <a:gd name="T21" fmla="*/ 2 h 82"/>
              <a:gd name="T22" fmla="*/ 12 w 82"/>
              <a:gd name="T23" fmla="*/ 0 h 82"/>
              <a:gd name="T24" fmla="*/ 53 w 82"/>
              <a:gd name="T25" fmla="*/ 10 h 82"/>
              <a:gd name="T26" fmla="*/ 63 w 82"/>
              <a:gd name="T27" fmla="*/ 10 h 82"/>
              <a:gd name="T28" fmla="*/ 63 w 82"/>
              <a:gd name="T29" fmla="*/ 3 h 82"/>
              <a:gd name="T30" fmla="*/ 82 w 82"/>
              <a:gd name="T31" fmla="*/ 3 h 82"/>
              <a:gd name="T32" fmla="*/ 82 w 82"/>
              <a:gd name="T33" fmla="*/ 54 h 82"/>
              <a:gd name="T34" fmla="*/ 63 w 82"/>
              <a:gd name="T35" fmla="*/ 54 h 82"/>
              <a:gd name="T36" fmla="*/ 63 w 82"/>
              <a:gd name="T37" fmla="*/ 48 h 82"/>
              <a:gd name="T38" fmla="*/ 55 w 82"/>
              <a:gd name="T39" fmla="*/ 49 h 82"/>
              <a:gd name="T40" fmla="*/ 22 w 82"/>
              <a:gd name="T41" fmla="*/ 82 h 82"/>
              <a:gd name="T42" fmla="*/ 31 w 82"/>
              <a:gd name="T43" fmla="*/ 51 h 82"/>
              <a:gd name="T44" fmla="*/ 3 w 82"/>
              <a:gd name="T45" fmla="*/ 5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2" h="82">
                <a:moveTo>
                  <a:pt x="3" y="53"/>
                </a:moveTo>
                <a:cubicBezTo>
                  <a:pt x="1" y="40"/>
                  <a:pt x="1" y="40"/>
                  <a:pt x="1" y="40"/>
                </a:cubicBezTo>
                <a:cubicBezTo>
                  <a:pt x="4" y="37"/>
                  <a:pt x="4" y="37"/>
                  <a:pt x="4" y="37"/>
                </a:cubicBezTo>
                <a:cubicBezTo>
                  <a:pt x="0" y="34"/>
                  <a:pt x="0" y="34"/>
                  <a:pt x="0" y="34"/>
                </a:cubicBezTo>
                <a:cubicBezTo>
                  <a:pt x="2" y="27"/>
                  <a:pt x="2" y="27"/>
                  <a:pt x="2" y="27"/>
                </a:cubicBezTo>
                <a:cubicBezTo>
                  <a:pt x="5" y="25"/>
                  <a:pt x="5" y="25"/>
                  <a:pt x="5" y="25"/>
                </a:cubicBezTo>
                <a:cubicBezTo>
                  <a:pt x="2" y="23"/>
                  <a:pt x="2" y="23"/>
                  <a:pt x="2" y="23"/>
                </a:cubicBezTo>
                <a:cubicBezTo>
                  <a:pt x="4" y="15"/>
                  <a:pt x="4" y="15"/>
                  <a:pt x="4" y="15"/>
                </a:cubicBezTo>
                <a:cubicBezTo>
                  <a:pt x="7" y="13"/>
                  <a:pt x="7" y="13"/>
                  <a:pt x="7" y="13"/>
                </a:cubicBezTo>
                <a:cubicBezTo>
                  <a:pt x="5" y="11"/>
                  <a:pt x="5" y="11"/>
                  <a:pt x="5" y="11"/>
                </a:cubicBezTo>
                <a:cubicBezTo>
                  <a:pt x="6" y="2"/>
                  <a:pt x="6" y="2"/>
                  <a:pt x="6" y="2"/>
                </a:cubicBezTo>
                <a:cubicBezTo>
                  <a:pt x="12" y="0"/>
                  <a:pt x="12" y="0"/>
                  <a:pt x="12" y="0"/>
                </a:cubicBezTo>
                <a:cubicBezTo>
                  <a:pt x="53" y="10"/>
                  <a:pt x="53" y="10"/>
                  <a:pt x="53" y="10"/>
                </a:cubicBezTo>
                <a:cubicBezTo>
                  <a:pt x="63" y="10"/>
                  <a:pt x="63" y="10"/>
                  <a:pt x="63" y="10"/>
                </a:cubicBezTo>
                <a:cubicBezTo>
                  <a:pt x="63" y="3"/>
                  <a:pt x="63" y="3"/>
                  <a:pt x="63" y="3"/>
                </a:cubicBezTo>
                <a:cubicBezTo>
                  <a:pt x="82" y="3"/>
                  <a:pt x="82" y="3"/>
                  <a:pt x="82" y="3"/>
                </a:cubicBezTo>
                <a:cubicBezTo>
                  <a:pt x="82" y="54"/>
                  <a:pt x="82" y="54"/>
                  <a:pt x="82" y="54"/>
                </a:cubicBezTo>
                <a:cubicBezTo>
                  <a:pt x="63" y="54"/>
                  <a:pt x="63" y="54"/>
                  <a:pt x="63" y="54"/>
                </a:cubicBezTo>
                <a:cubicBezTo>
                  <a:pt x="63" y="48"/>
                  <a:pt x="63" y="48"/>
                  <a:pt x="63" y="48"/>
                </a:cubicBezTo>
                <a:cubicBezTo>
                  <a:pt x="55" y="49"/>
                  <a:pt x="55" y="49"/>
                  <a:pt x="55" y="49"/>
                </a:cubicBezTo>
                <a:cubicBezTo>
                  <a:pt x="22" y="82"/>
                  <a:pt x="22" y="82"/>
                  <a:pt x="22" y="82"/>
                </a:cubicBezTo>
                <a:cubicBezTo>
                  <a:pt x="6" y="71"/>
                  <a:pt x="20" y="60"/>
                  <a:pt x="31" y="51"/>
                </a:cubicBezTo>
                <a:lnTo>
                  <a:pt x="3" y="5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3" name="Freeform 76"/>
          <p:cNvSpPr>
            <a:spLocks noEditPoints="1"/>
          </p:cNvSpPr>
          <p:nvPr/>
        </p:nvSpPr>
        <p:spPr bwMode="auto">
          <a:xfrm>
            <a:off x="2659511" y="5014605"/>
            <a:ext cx="420332" cy="418143"/>
          </a:xfrm>
          <a:custGeom>
            <a:avLst/>
            <a:gdLst>
              <a:gd name="T0" fmla="*/ 41 w 81"/>
              <a:gd name="T1" fmla="*/ 0 h 81"/>
              <a:gd name="T2" fmla="*/ 81 w 81"/>
              <a:gd name="T3" fmla="*/ 41 h 81"/>
              <a:gd name="T4" fmla="*/ 41 w 81"/>
              <a:gd name="T5" fmla="*/ 81 h 81"/>
              <a:gd name="T6" fmla="*/ 0 w 81"/>
              <a:gd name="T7" fmla="*/ 41 h 81"/>
              <a:gd name="T8" fmla="*/ 41 w 81"/>
              <a:gd name="T9" fmla="*/ 0 h 81"/>
              <a:gd name="T10" fmla="*/ 39 w 81"/>
              <a:gd name="T11" fmla="*/ 54 h 81"/>
              <a:gd name="T12" fmla="*/ 36 w 81"/>
              <a:gd name="T13" fmla="*/ 52 h 81"/>
              <a:gd name="T14" fmla="*/ 34 w 81"/>
              <a:gd name="T15" fmla="*/ 48 h 81"/>
              <a:gd name="T16" fmla="*/ 26 w 81"/>
              <a:gd name="T17" fmla="*/ 49 h 81"/>
              <a:gd name="T18" fmla="*/ 30 w 81"/>
              <a:gd name="T19" fmla="*/ 58 h 81"/>
              <a:gd name="T20" fmla="*/ 39 w 81"/>
              <a:gd name="T21" fmla="*/ 62 h 81"/>
              <a:gd name="T22" fmla="*/ 39 w 81"/>
              <a:gd name="T23" fmla="*/ 67 h 81"/>
              <a:gd name="T24" fmla="*/ 43 w 81"/>
              <a:gd name="T25" fmla="*/ 67 h 81"/>
              <a:gd name="T26" fmla="*/ 43 w 81"/>
              <a:gd name="T27" fmla="*/ 62 h 81"/>
              <a:gd name="T28" fmla="*/ 53 w 81"/>
              <a:gd name="T29" fmla="*/ 57 h 81"/>
              <a:gd name="T30" fmla="*/ 56 w 81"/>
              <a:gd name="T31" fmla="*/ 48 h 81"/>
              <a:gd name="T32" fmla="*/ 53 w 81"/>
              <a:gd name="T33" fmla="*/ 39 h 81"/>
              <a:gd name="T34" fmla="*/ 43 w 81"/>
              <a:gd name="T35" fmla="*/ 34 h 81"/>
              <a:gd name="T36" fmla="*/ 43 w 81"/>
              <a:gd name="T37" fmla="*/ 22 h 81"/>
              <a:gd name="T38" fmla="*/ 47 w 81"/>
              <a:gd name="T39" fmla="*/ 27 h 81"/>
              <a:gd name="T40" fmla="*/ 55 w 81"/>
              <a:gd name="T41" fmla="*/ 26 h 81"/>
              <a:gd name="T42" fmla="*/ 51 w 81"/>
              <a:gd name="T43" fmla="*/ 19 h 81"/>
              <a:gd name="T44" fmla="*/ 43 w 81"/>
              <a:gd name="T45" fmla="*/ 15 h 81"/>
              <a:gd name="T46" fmla="*/ 43 w 81"/>
              <a:gd name="T47" fmla="*/ 12 h 81"/>
              <a:gd name="T48" fmla="*/ 39 w 81"/>
              <a:gd name="T49" fmla="*/ 12 h 81"/>
              <a:gd name="T50" fmla="*/ 39 w 81"/>
              <a:gd name="T51" fmla="*/ 15 h 81"/>
              <a:gd name="T52" fmla="*/ 30 w 81"/>
              <a:gd name="T53" fmla="*/ 19 h 81"/>
              <a:gd name="T54" fmla="*/ 27 w 81"/>
              <a:gd name="T55" fmla="*/ 28 h 81"/>
              <a:gd name="T56" fmla="*/ 30 w 81"/>
              <a:gd name="T57" fmla="*/ 36 h 81"/>
              <a:gd name="T58" fmla="*/ 39 w 81"/>
              <a:gd name="T59" fmla="*/ 42 h 81"/>
              <a:gd name="T60" fmla="*/ 39 w 81"/>
              <a:gd name="T61" fmla="*/ 54 h 81"/>
              <a:gd name="T62" fmla="*/ 39 w 81"/>
              <a:gd name="T63" fmla="*/ 22 h 81"/>
              <a:gd name="T64" fmla="*/ 36 w 81"/>
              <a:gd name="T65" fmla="*/ 24 h 81"/>
              <a:gd name="T66" fmla="*/ 35 w 81"/>
              <a:gd name="T67" fmla="*/ 28 h 81"/>
              <a:gd name="T68" fmla="*/ 36 w 81"/>
              <a:gd name="T69" fmla="*/ 31 h 81"/>
              <a:gd name="T70" fmla="*/ 39 w 81"/>
              <a:gd name="T71" fmla="*/ 33 h 81"/>
              <a:gd name="T72" fmla="*/ 39 w 81"/>
              <a:gd name="T73" fmla="*/ 22 h 81"/>
              <a:gd name="T74" fmla="*/ 43 w 81"/>
              <a:gd name="T75" fmla="*/ 55 h 81"/>
              <a:gd name="T76" fmla="*/ 47 w 81"/>
              <a:gd name="T77" fmla="*/ 53 h 81"/>
              <a:gd name="T78" fmla="*/ 48 w 81"/>
              <a:gd name="T79" fmla="*/ 49 h 81"/>
              <a:gd name="T80" fmla="*/ 47 w 81"/>
              <a:gd name="T81" fmla="*/ 45 h 81"/>
              <a:gd name="T82" fmla="*/ 43 w 81"/>
              <a:gd name="T83" fmla="*/ 43 h 81"/>
              <a:gd name="T84" fmla="*/ 43 w 81"/>
              <a:gd name="T85" fmla="*/ 5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81">
                <a:moveTo>
                  <a:pt x="41" y="0"/>
                </a:moveTo>
                <a:cubicBezTo>
                  <a:pt x="63" y="0"/>
                  <a:pt x="81" y="18"/>
                  <a:pt x="81" y="41"/>
                </a:cubicBezTo>
                <a:cubicBezTo>
                  <a:pt x="81" y="63"/>
                  <a:pt x="63" y="81"/>
                  <a:pt x="41" y="81"/>
                </a:cubicBezTo>
                <a:cubicBezTo>
                  <a:pt x="18" y="81"/>
                  <a:pt x="0" y="63"/>
                  <a:pt x="0" y="41"/>
                </a:cubicBezTo>
                <a:cubicBezTo>
                  <a:pt x="0" y="18"/>
                  <a:pt x="18" y="0"/>
                  <a:pt x="41" y="0"/>
                </a:cubicBezTo>
                <a:close/>
                <a:moveTo>
                  <a:pt x="39" y="54"/>
                </a:moveTo>
                <a:cubicBezTo>
                  <a:pt x="38" y="54"/>
                  <a:pt x="37" y="53"/>
                  <a:pt x="36" y="52"/>
                </a:cubicBezTo>
                <a:cubicBezTo>
                  <a:pt x="35" y="51"/>
                  <a:pt x="34" y="49"/>
                  <a:pt x="34" y="48"/>
                </a:cubicBezTo>
                <a:cubicBezTo>
                  <a:pt x="26" y="49"/>
                  <a:pt x="26" y="49"/>
                  <a:pt x="26" y="49"/>
                </a:cubicBezTo>
                <a:cubicBezTo>
                  <a:pt x="26" y="53"/>
                  <a:pt x="28" y="56"/>
                  <a:pt x="30" y="58"/>
                </a:cubicBezTo>
                <a:cubicBezTo>
                  <a:pt x="32" y="60"/>
                  <a:pt x="35" y="61"/>
                  <a:pt x="39" y="62"/>
                </a:cubicBezTo>
                <a:cubicBezTo>
                  <a:pt x="39" y="67"/>
                  <a:pt x="39" y="67"/>
                  <a:pt x="39" y="67"/>
                </a:cubicBezTo>
                <a:cubicBezTo>
                  <a:pt x="43" y="67"/>
                  <a:pt x="43" y="67"/>
                  <a:pt x="43" y="67"/>
                </a:cubicBezTo>
                <a:cubicBezTo>
                  <a:pt x="43" y="62"/>
                  <a:pt x="43" y="62"/>
                  <a:pt x="43" y="62"/>
                </a:cubicBezTo>
                <a:cubicBezTo>
                  <a:pt x="47" y="61"/>
                  <a:pt x="50" y="60"/>
                  <a:pt x="53" y="57"/>
                </a:cubicBezTo>
                <a:cubicBezTo>
                  <a:pt x="55" y="54"/>
                  <a:pt x="56" y="51"/>
                  <a:pt x="56" y="48"/>
                </a:cubicBezTo>
                <a:cubicBezTo>
                  <a:pt x="56" y="44"/>
                  <a:pt x="55" y="42"/>
                  <a:pt x="53" y="39"/>
                </a:cubicBezTo>
                <a:cubicBezTo>
                  <a:pt x="51" y="37"/>
                  <a:pt x="48" y="36"/>
                  <a:pt x="43" y="34"/>
                </a:cubicBezTo>
                <a:cubicBezTo>
                  <a:pt x="43" y="22"/>
                  <a:pt x="43" y="22"/>
                  <a:pt x="43" y="22"/>
                </a:cubicBezTo>
                <a:cubicBezTo>
                  <a:pt x="45" y="23"/>
                  <a:pt x="46" y="25"/>
                  <a:pt x="47" y="27"/>
                </a:cubicBezTo>
                <a:cubicBezTo>
                  <a:pt x="55" y="26"/>
                  <a:pt x="55" y="26"/>
                  <a:pt x="55" y="26"/>
                </a:cubicBezTo>
                <a:cubicBezTo>
                  <a:pt x="54" y="23"/>
                  <a:pt x="53" y="21"/>
                  <a:pt x="51" y="19"/>
                </a:cubicBezTo>
                <a:cubicBezTo>
                  <a:pt x="49" y="17"/>
                  <a:pt x="46" y="16"/>
                  <a:pt x="43" y="15"/>
                </a:cubicBezTo>
                <a:cubicBezTo>
                  <a:pt x="43" y="12"/>
                  <a:pt x="43" y="12"/>
                  <a:pt x="43" y="12"/>
                </a:cubicBezTo>
                <a:cubicBezTo>
                  <a:pt x="39" y="12"/>
                  <a:pt x="39" y="12"/>
                  <a:pt x="39" y="12"/>
                </a:cubicBezTo>
                <a:cubicBezTo>
                  <a:pt x="39" y="15"/>
                  <a:pt x="39" y="15"/>
                  <a:pt x="39" y="15"/>
                </a:cubicBezTo>
                <a:cubicBezTo>
                  <a:pt x="35" y="16"/>
                  <a:pt x="32" y="17"/>
                  <a:pt x="30" y="19"/>
                </a:cubicBezTo>
                <a:cubicBezTo>
                  <a:pt x="28" y="22"/>
                  <a:pt x="27" y="24"/>
                  <a:pt x="27" y="28"/>
                </a:cubicBezTo>
                <a:cubicBezTo>
                  <a:pt x="27" y="31"/>
                  <a:pt x="28" y="34"/>
                  <a:pt x="30" y="36"/>
                </a:cubicBezTo>
                <a:cubicBezTo>
                  <a:pt x="32" y="39"/>
                  <a:pt x="35" y="40"/>
                  <a:pt x="39" y="42"/>
                </a:cubicBezTo>
                <a:cubicBezTo>
                  <a:pt x="39" y="54"/>
                  <a:pt x="39" y="54"/>
                  <a:pt x="39" y="54"/>
                </a:cubicBezTo>
                <a:close/>
                <a:moveTo>
                  <a:pt x="39" y="22"/>
                </a:moveTo>
                <a:cubicBezTo>
                  <a:pt x="37" y="23"/>
                  <a:pt x="37" y="23"/>
                  <a:pt x="36" y="24"/>
                </a:cubicBezTo>
                <a:cubicBezTo>
                  <a:pt x="35" y="25"/>
                  <a:pt x="35" y="26"/>
                  <a:pt x="35" y="28"/>
                </a:cubicBezTo>
                <a:cubicBezTo>
                  <a:pt x="35" y="29"/>
                  <a:pt x="35" y="30"/>
                  <a:pt x="36" y="31"/>
                </a:cubicBezTo>
                <a:cubicBezTo>
                  <a:pt x="36" y="31"/>
                  <a:pt x="37" y="32"/>
                  <a:pt x="39" y="33"/>
                </a:cubicBezTo>
                <a:cubicBezTo>
                  <a:pt x="39" y="22"/>
                  <a:pt x="39" y="22"/>
                  <a:pt x="39" y="22"/>
                </a:cubicBezTo>
                <a:close/>
                <a:moveTo>
                  <a:pt x="43" y="55"/>
                </a:moveTo>
                <a:cubicBezTo>
                  <a:pt x="45" y="55"/>
                  <a:pt x="46" y="54"/>
                  <a:pt x="47" y="53"/>
                </a:cubicBezTo>
                <a:cubicBezTo>
                  <a:pt x="48" y="52"/>
                  <a:pt x="48" y="50"/>
                  <a:pt x="48" y="49"/>
                </a:cubicBezTo>
                <a:cubicBezTo>
                  <a:pt x="48" y="47"/>
                  <a:pt x="48" y="46"/>
                  <a:pt x="47" y="45"/>
                </a:cubicBezTo>
                <a:cubicBezTo>
                  <a:pt x="46" y="44"/>
                  <a:pt x="45" y="43"/>
                  <a:pt x="43" y="43"/>
                </a:cubicBezTo>
                <a:lnTo>
                  <a:pt x="43" y="5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4" name="Freeform 77"/>
          <p:cNvSpPr>
            <a:spLocks noEditPoints="1"/>
          </p:cNvSpPr>
          <p:nvPr/>
        </p:nvSpPr>
        <p:spPr bwMode="auto">
          <a:xfrm>
            <a:off x="470282" y="5739239"/>
            <a:ext cx="418144" cy="420332"/>
          </a:xfrm>
          <a:custGeom>
            <a:avLst/>
            <a:gdLst>
              <a:gd name="T0" fmla="*/ 59 w 81"/>
              <a:gd name="T1" fmla="*/ 13 h 81"/>
              <a:gd name="T2" fmla="*/ 64 w 81"/>
              <a:gd name="T3" fmla="*/ 17 h 81"/>
              <a:gd name="T4" fmla="*/ 70 w 81"/>
              <a:gd name="T5" fmla="*/ 14 h 81"/>
              <a:gd name="T6" fmla="*/ 75 w 81"/>
              <a:gd name="T7" fmla="*/ 22 h 81"/>
              <a:gd name="T8" fmla="*/ 70 w 81"/>
              <a:gd name="T9" fmla="*/ 26 h 81"/>
              <a:gd name="T10" fmla="*/ 71 w 81"/>
              <a:gd name="T11" fmla="*/ 29 h 81"/>
              <a:gd name="T12" fmla="*/ 72 w 81"/>
              <a:gd name="T13" fmla="*/ 32 h 81"/>
              <a:gd name="T14" fmla="*/ 79 w 81"/>
              <a:gd name="T15" fmla="*/ 32 h 81"/>
              <a:gd name="T16" fmla="*/ 80 w 81"/>
              <a:gd name="T17" fmla="*/ 42 h 81"/>
              <a:gd name="T18" fmla="*/ 74 w 81"/>
              <a:gd name="T19" fmla="*/ 43 h 81"/>
              <a:gd name="T20" fmla="*/ 72 w 81"/>
              <a:gd name="T21" fmla="*/ 49 h 81"/>
              <a:gd name="T22" fmla="*/ 78 w 81"/>
              <a:gd name="T23" fmla="*/ 53 h 81"/>
              <a:gd name="T24" fmla="*/ 74 w 81"/>
              <a:gd name="T25" fmla="*/ 61 h 81"/>
              <a:gd name="T26" fmla="*/ 68 w 81"/>
              <a:gd name="T27" fmla="*/ 59 h 81"/>
              <a:gd name="T28" fmla="*/ 64 w 81"/>
              <a:gd name="T29" fmla="*/ 64 h 81"/>
              <a:gd name="T30" fmla="*/ 67 w 81"/>
              <a:gd name="T31" fmla="*/ 70 h 81"/>
              <a:gd name="T32" fmla="*/ 59 w 81"/>
              <a:gd name="T33" fmla="*/ 76 h 81"/>
              <a:gd name="T34" fmla="*/ 55 w 81"/>
              <a:gd name="T35" fmla="*/ 71 h 81"/>
              <a:gd name="T36" fmla="*/ 52 w 81"/>
              <a:gd name="T37" fmla="*/ 72 h 81"/>
              <a:gd name="T38" fmla="*/ 49 w 81"/>
              <a:gd name="T39" fmla="*/ 73 h 81"/>
              <a:gd name="T40" fmla="*/ 49 w 81"/>
              <a:gd name="T41" fmla="*/ 79 h 81"/>
              <a:gd name="T42" fmla="*/ 39 w 81"/>
              <a:gd name="T43" fmla="*/ 80 h 81"/>
              <a:gd name="T44" fmla="*/ 38 w 81"/>
              <a:gd name="T45" fmla="*/ 74 h 81"/>
              <a:gd name="T46" fmla="*/ 32 w 81"/>
              <a:gd name="T47" fmla="*/ 73 h 81"/>
              <a:gd name="T48" fmla="*/ 28 w 81"/>
              <a:gd name="T49" fmla="*/ 78 h 81"/>
              <a:gd name="T50" fmla="*/ 20 w 81"/>
              <a:gd name="T51" fmla="*/ 74 h 81"/>
              <a:gd name="T52" fmla="*/ 22 w 81"/>
              <a:gd name="T53" fmla="*/ 68 h 81"/>
              <a:gd name="T54" fmla="*/ 17 w 81"/>
              <a:gd name="T55" fmla="*/ 64 h 81"/>
              <a:gd name="T56" fmla="*/ 11 w 81"/>
              <a:gd name="T57" fmla="*/ 67 h 81"/>
              <a:gd name="T58" fmla="*/ 5 w 81"/>
              <a:gd name="T59" fmla="*/ 60 h 81"/>
              <a:gd name="T60" fmla="*/ 10 w 81"/>
              <a:gd name="T61" fmla="*/ 55 h 81"/>
              <a:gd name="T62" fmla="*/ 9 w 81"/>
              <a:gd name="T63" fmla="*/ 52 h 81"/>
              <a:gd name="T64" fmla="*/ 8 w 81"/>
              <a:gd name="T65" fmla="*/ 49 h 81"/>
              <a:gd name="T66" fmla="*/ 2 w 81"/>
              <a:gd name="T67" fmla="*/ 49 h 81"/>
              <a:gd name="T68" fmla="*/ 1 w 81"/>
              <a:gd name="T69" fmla="*/ 40 h 81"/>
              <a:gd name="T70" fmla="*/ 7 w 81"/>
              <a:gd name="T71" fmla="*/ 38 h 81"/>
              <a:gd name="T72" fmla="*/ 8 w 81"/>
              <a:gd name="T73" fmla="*/ 32 h 81"/>
              <a:gd name="T74" fmla="*/ 3 w 81"/>
              <a:gd name="T75" fmla="*/ 29 h 81"/>
              <a:gd name="T76" fmla="*/ 7 w 81"/>
              <a:gd name="T77" fmla="*/ 20 h 81"/>
              <a:gd name="T78" fmla="*/ 13 w 81"/>
              <a:gd name="T79" fmla="*/ 22 h 81"/>
              <a:gd name="T80" fmla="*/ 17 w 81"/>
              <a:gd name="T81" fmla="*/ 17 h 81"/>
              <a:gd name="T82" fmla="*/ 14 w 81"/>
              <a:gd name="T83" fmla="*/ 11 h 81"/>
              <a:gd name="T84" fmla="*/ 21 w 81"/>
              <a:gd name="T85" fmla="*/ 6 h 81"/>
              <a:gd name="T86" fmla="*/ 26 w 81"/>
              <a:gd name="T87" fmla="*/ 11 h 81"/>
              <a:gd name="T88" fmla="*/ 29 w 81"/>
              <a:gd name="T89" fmla="*/ 10 h 81"/>
              <a:gd name="T90" fmla="*/ 32 w 81"/>
              <a:gd name="T91" fmla="*/ 8 h 81"/>
              <a:gd name="T92" fmla="*/ 32 w 81"/>
              <a:gd name="T93" fmla="*/ 2 h 81"/>
              <a:gd name="T94" fmla="*/ 41 w 81"/>
              <a:gd name="T95" fmla="*/ 1 h 81"/>
              <a:gd name="T96" fmla="*/ 43 w 81"/>
              <a:gd name="T97" fmla="*/ 7 h 81"/>
              <a:gd name="T98" fmla="*/ 49 w 81"/>
              <a:gd name="T99" fmla="*/ 9 h 81"/>
              <a:gd name="T100" fmla="*/ 52 w 81"/>
              <a:gd name="T101" fmla="*/ 3 h 81"/>
              <a:gd name="T102" fmla="*/ 61 w 81"/>
              <a:gd name="T103" fmla="*/ 7 h 81"/>
              <a:gd name="T104" fmla="*/ 59 w 81"/>
              <a:gd name="T105" fmla="*/ 13 h 81"/>
              <a:gd name="T106" fmla="*/ 61 w 81"/>
              <a:gd name="T107" fmla="*/ 33 h 81"/>
              <a:gd name="T108" fmla="*/ 49 w 81"/>
              <a:gd name="T109" fmla="*/ 21 h 81"/>
              <a:gd name="T110" fmla="*/ 33 w 81"/>
              <a:gd name="T111" fmla="*/ 20 h 81"/>
              <a:gd name="T112" fmla="*/ 20 w 81"/>
              <a:gd name="T113" fmla="*/ 32 h 81"/>
              <a:gd name="T114" fmla="*/ 20 w 81"/>
              <a:gd name="T115" fmla="*/ 48 h 81"/>
              <a:gd name="T116" fmla="*/ 31 w 81"/>
              <a:gd name="T117" fmla="*/ 61 h 81"/>
              <a:gd name="T118" fmla="*/ 48 w 81"/>
              <a:gd name="T119" fmla="*/ 61 h 81"/>
              <a:gd name="T120" fmla="*/ 60 w 81"/>
              <a:gd name="T121" fmla="*/ 50 h 81"/>
              <a:gd name="T122" fmla="*/ 61 w 81"/>
              <a:gd name="T123" fmla="*/ 3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81">
                <a:moveTo>
                  <a:pt x="59" y="13"/>
                </a:moveTo>
                <a:cubicBezTo>
                  <a:pt x="61" y="14"/>
                  <a:pt x="62" y="16"/>
                  <a:pt x="64" y="17"/>
                </a:cubicBezTo>
                <a:cubicBezTo>
                  <a:pt x="70" y="14"/>
                  <a:pt x="70" y="14"/>
                  <a:pt x="70" y="14"/>
                </a:cubicBezTo>
                <a:cubicBezTo>
                  <a:pt x="72" y="16"/>
                  <a:pt x="74" y="19"/>
                  <a:pt x="75" y="22"/>
                </a:cubicBezTo>
                <a:cubicBezTo>
                  <a:pt x="70" y="26"/>
                  <a:pt x="70" y="26"/>
                  <a:pt x="70" y="26"/>
                </a:cubicBezTo>
                <a:cubicBezTo>
                  <a:pt x="71" y="27"/>
                  <a:pt x="71" y="28"/>
                  <a:pt x="71" y="29"/>
                </a:cubicBezTo>
                <a:cubicBezTo>
                  <a:pt x="72" y="30"/>
                  <a:pt x="72" y="31"/>
                  <a:pt x="72" y="32"/>
                </a:cubicBezTo>
                <a:cubicBezTo>
                  <a:pt x="79" y="32"/>
                  <a:pt x="79" y="32"/>
                  <a:pt x="79" y="32"/>
                </a:cubicBezTo>
                <a:cubicBezTo>
                  <a:pt x="80" y="35"/>
                  <a:pt x="81" y="39"/>
                  <a:pt x="80" y="42"/>
                </a:cubicBezTo>
                <a:cubicBezTo>
                  <a:pt x="74" y="43"/>
                  <a:pt x="74" y="43"/>
                  <a:pt x="74" y="43"/>
                </a:cubicBezTo>
                <a:cubicBezTo>
                  <a:pt x="73" y="45"/>
                  <a:pt x="73" y="47"/>
                  <a:pt x="72" y="49"/>
                </a:cubicBezTo>
                <a:cubicBezTo>
                  <a:pt x="78" y="53"/>
                  <a:pt x="78" y="53"/>
                  <a:pt x="78" y="53"/>
                </a:cubicBezTo>
                <a:cubicBezTo>
                  <a:pt x="78" y="56"/>
                  <a:pt x="76" y="59"/>
                  <a:pt x="74" y="61"/>
                </a:cubicBezTo>
                <a:cubicBezTo>
                  <a:pt x="68" y="59"/>
                  <a:pt x="68" y="59"/>
                  <a:pt x="68" y="59"/>
                </a:cubicBezTo>
                <a:cubicBezTo>
                  <a:pt x="67" y="61"/>
                  <a:pt x="65" y="63"/>
                  <a:pt x="64" y="64"/>
                </a:cubicBezTo>
                <a:cubicBezTo>
                  <a:pt x="67" y="70"/>
                  <a:pt x="67" y="70"/>
                  <a:pt x="67" y="70"/>
                </a:cubicBezTo>
                <a:cubicBezTo>
                  <a:pt x="65" y="73"/>
                  <a:pt x="62" y="74"/>
                  <a:pt x="59" y="76"/>
                </a:cubicBezTo>
                <a:cubicBezTo>
                  <a:pt x="55" y="71"/>
                  <a:pt x="55" y="71"/>
                  <a:pt x="55" y="71"/>
                </a:cubicBezTo>
                <a:cubicBezTo>
                  <a:pt x="54" y="71"/>
                  <a:pt x="53" y="71"/>
                  <a:pt x="52" y="72"/>
                </a:cubicBezTo>
                <a:cubicBezTo>
                  <a:pt x="51" y="72"/>
                  <a:pt x="50" y="72"/>
                  <a:pt x="49" y="73"/>
                </a:cubicBezTo>
                <a:cubicBezTo>
                  <a:pt x="49" y="79"/>
                  <a:pt x="49" y="79"/>
                  <a:pt x="49" y="79"/>
                </a:cubicBezTo>
                <a:cubicBezTo>
                  <a:pt x="46" y="81"/>
                  <a:pt x="42" y="81"/>
                  <a:pt x="39" y="80"/>
                </a:cubicBezTo>
                <a:cubicBezTo>
                  <a:pt x="38" y="74"/>
                  <a:pt x="38" y="74"/>
                  <a:pt x="38" y="74"/>
                </a:cubicBezTo>
                <a:cubicBezTo>
                  <a:pt x="36" y="74"/>
                  <a:pt x="34" y="73"/>
                  <a:pt x="32" y="73"/>
                </a:cubicBezTo>
                <a:cubicBezTo>
                  <a:pt x="28" y="78"/>
                  <a:pt x="28" y="78"/>
                  <a:pt x="28" y="78"/>
                </a:cubicBezTo>
                <a:cubicBezTo>
                  <a:pt x="25" y="78"/>
                  <a:pt x="22" y="76"/>
                  <a:pt x="20" y="74"/>
                </a:cubicBezTo>
                <a:cubicBezTo>
                  <a:pt x="22" y="68"/>
                  <a:pt x="22" y="68"/>
                  <a:pt x="22" y="68"/>
                </a:cubicBezTo>
                <a:cubicBezTo>
                  <a:pt x="20" y="67"/>
                  <a:pt x="18" y="66"/>
                  <a:pt x="17" y="64"/>
                </a:cubicBezTo>
                <a:cubicBezTo>
                  <a:pt x="11" y="67"/>
                  <a:pt x="11" y="67"/>
                  <a:pt x="11" y="67"/>
                </a:cubicBezTo>
                <a:cubicBezTo>
                  <a:pt x="8" y="65"/>
                  <a:pt x="7" y="63"/>
                  <a:pt x="5" y="60"/>
                </a:cubicBezTo>
                <a:cubicBezTo>
                  <a:pt x="10" y="55"/>
                  <a:pt x="10" y="55"/>
                  <a:pt x="10" y="55"/>
                </a:cubicBezTo>
                <a:cubicBezTo>
                  <a:pt x="10" y="54"/>
                  <a:pt x="10" y="53"/>
                  <a:pt x="9" y="52"/>
                </a:cubicBezTo>
                <a:cubicBezTo>
                  <a:pt x="9" y="51"/>
                  <a:pt x="8" y="50"/>
                  <a:pt x="8" y="49"/>
                </a:cubicBezTo>
                <a:cubicBezTo>
                  <a:pt x="2" y="49"/>
                  <a:pt x="2" y="49"/>
                  <a:pt x="2" y="49"/>
                </a:cubicBezTo>
                <a:cubicBezTo>
                  <a:pt x="0" y="46"/>
                  <a:pt x="0" y="43"/>
                  <a:pt x="1" y="40"/>
                </a:cubicBezTo>
                <a:cubicBezTo>
                  <a:pt x="7" y="38"/>
                  <a:pt x="7" y="38"/>
                  <a:pt x="7" y="38"/>
                </a:cubicBezTo>
                <a:cubicBezTo>
                  <a:pt x="7" y="36"/>
                  <a:pt x="8" y="34"/>
                  <a:pt x="8" y="32"/>
                </a:cubicBezTo>
                <a:cubicBezTo>
                  <a:pt x="3" y="29"/>
                  <a:pt x="3" y="29"/>
                  <a:pt x="3" y="29"/>
                </a:cubicBezTo>
                <a:cubicBezTo>
                  <a:pt x="3" y="25"/>
                  <a:pt x="4" y="22"/>
                  <a:pt x="7" y="20"/>
                </a:cubicBezTo>
                <a:cubicBezTo>
                  <a:pt x="13" y="22"/>
                  <a:pt x="13" y="22"/>
                  <a:pt x="13" y="22"/>
                </a:cubicBezTo>
                <a:cubicBezTo>
                  <a:pt x="14" y="20"/>
                  <a:pt x="15" y="19"/>
                  <a:pt x="17" y="17"/>
                </a:cubicBezTo>
                <a:cubicBezTo>
                  <a:pt x="14" y="11"/>
                  <a:pt x="14" y="11"/>
                  <a:pt x="14" y="11"/>
                </a:cubicBezTo>
                <a:cubicBezTo>
                  <a:pt x="16" y="9"/>
                  <a:pt x="18" y="7"/>
                  <a:pt x="21" y="6"/>
                </a:cubicBezTo>
                <a:cubicBezTo>
                  <a:pt x="26" y="11"/>
                  <a:pt x="26" y="11"/>
                  <a:pt x="26" y="11"/>
                </a:cubicBezTo>
                <a:cubicBezTo>
                  <a:pt x="27" y="10"/>
                  <a:pt x="28" y="10"/>
                  <a:pt x="29" y="10"/>
                </a:cubicBezTo>
                <a:cubicBezTo>
                  <a:pt x="30" y="9"/>
                  <a:pt x="31" y="9"/>
                  <a:pt x="32" y="8"/>
                </a:cubicBezTo>
                <a:cubicBezTo>
                  <a:pt x="32" y="2"/>
                  <a:pt x="32" y="2"/>
                  <a:pt x="32" y="2"/>
                </a:cubicBezTo>
                <a:cubicBezTo>
                  <a:pt x="35" y="1"/>
                  <a:pt x="38" y="0"/>
                  <a:pt x="41" y="1"/>
                </a:cubicBezTo>
                <a:cubicBezTo>
                  <a:pt x="43" y="7"/>
                  <a:pt x="43" y="7"/>
                  <a:pt x="43" y="7"/>
                </a:cubicBezTo>
                <a:cubicBezTo>
                  <a:pt x="45" y="8"/>
                  <a:pt x="47" y="8"/>
                  <a:pt x="49" y="9"/>
                </a:cubicBezTo>
                <a:cubicBezTo>
                  <a:pt x="52" y="3"/>
                  <a:pt x="52" y="3"/>
                  <a:pt x="52" y="3"/>
                </a:cubicBezTo>
                <a:cubicBezTo>
                  <a:pt x="56" y="3"/>
                  <a:pt x="59" y="5"/>
                  <a:pt x="61" y="7"/>
                </a:cubicBezTo>
                <a:cubicBezTo>
                  <a:pt x="59" y="13"/>
                  <a:pt x="59" y="13"/>
                  <a:pt x="59" y="13"/>
                </a:cubicBezTo>
                <a:close/>
                <a:moveTo>
                  <a:pt x="61" y="33"/>
                </a:moveTo>
                <a:cubicBezTo>
                  <a:pt x="59" y="28"/>
                  <a:pt x="55" y="23"/>
                  <a:pt x="49" y="21"/>
                </a:cubicBezTo>
                <a:cubicBezTo>
                  <a:pt x="44" y="18"/>
                  <a:pt x="38" y="18"/>
                  <a:pt x="33" y="20"/>
                </a:cubicBezTo>
                <a:cubicBezTo>
                  <a:pt x="27" y="22"/>
                  <a:pt x="23" y="26"/>
                  <a:pt x="20" y="32"/>
                </a:cubicBezTo>
                <a:cubicBezTo>
                  <a:pt x="18" y="37"/>
                  <a:pt x="18" y="43"/>
                  <a:pt x="20" y="48"/>
                </a:cubicBezTo>
                <a:cubicBezTo>
                  <a:pt x="22" y="54"/>
                  <a:pt x="26" y="58"/>
                  <a:pt x="31" y="61"/>
                </a:cubicBezTo>
                <a:cubicBezTo>
                  <a:pt x="37" y="63"/>
                  <a:pt x="43" y="63"/>
                  <a:pt x="48" y="61"/>
                </a:cubicBezTo>
                <a:cubicBezTo>
                  <a:pt x="53" y="59"/>
                  <a:pt x="58" y="55"/>
                  <a:pt x="60" y="50"/>
                </a:cubicBezTo>
                <a:cubicBezTo>
                  <a:pt x="63" y="44"/>
                  <a:pt x="63" y="38"/>
                  <a:pt x="61" y="3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5" name="Freeform 78"/>
          <p:cNvSpPr>
            <a:spLocks noEditPoints="1"/>
          </p:cNvSpPr>
          <p:nvPr/>
        </p:nvSpPr>
        <p:spPr bwMode="auto">
          <a:xfrm>
            <a:off x="1915173" y="730283"/>
            <a:ext cx="459738" cy="369980"/>
          </a:xfrm>
          <a:custGeom>
            <a:avLst/>
            <a:gdLst>
              <a:gd name="T0" fmla="*/ 5 w 89"/>
              <a:gd name="T1" fmla="*/ 0 h 71"/>
              <a:gd name="T2" fmla="*/ 28 w 89"/>
              <a:gd name="T3" fmla="*/ 0 h 71"/>
              <a:gd name="T4" fmla="*/ 28 w 89"/>
              <a:gd name="T5" fmla="*/ 10 h 71"/>
              <a:gd name="T6" fmla="*/ 29 w 89"/>
              <a:gd name="T7" fmla="*/ 11 h 71"/>
              <a:gd name="T8" fmla="*/ 33 w 89"/>
              <a:gd name="T9" fmla="*/ 22 h 71"/>
              <a:gd name="T10" fmla="*/ 29 w 89"/>
              <a:gd name="T11" fmla="*/ 34 h 71"/>
              <a:gd name="T12" fmla="*/ 28 w 89"/>
              <a:gd name="T13" fmla="*/ 34 h 71"/>
              <a:gd name="T14" fmla="*/ 28 w 89"/>
              <a:gd name="T15" fmla="*/ 35 h 71"/>
              <a:gd name="T16" fmla="*/ 38 w 89"/>
              <a:gd name="T17" fmla="*/ 35 h 71"/>
              <a:gd name="T18" fmla="*/ 38 w 89"/>
              <a:gd name="T19" fmla="*/ 29 h 71"/>
              <a:gd name="T20" fmla="*/ 42 w 89"/>
              <a:gd name="T21" fmla="*/ 25 h 71"/>
              <a:gd name="T22" fmla="*/ 85 w 89"/>
              <a:gd name="T23" fmla="*/ 25 h 71"/>
              <a:gd name="T24" fmla="*/ 89 w 89"/>
              <a:gd name="T25" fmla="*/ 29 h 71"/>
              <a:gd name="T26" fmla="*/ 89 w 89"/>
              <a:gd name="T27" fmla="*/ 32 h 71"/>
              <a:gd name="T28" fmla="*/ 61 w 89"/>
              <a:gd name="T29" fmla="*/ 32 h 71"/>
              <a:gd name="T30" fmla="*/ 61 w 89"/>
              <a:gd name="T31" fmla="*/ 42 h 71"/>
              <a:gd name="T32" fmla="*/ 89 w 89"/>
              <a:gd name="T33" fmla="*/ 42 h 71"/>
              <a:gd name="T34" fmla="*/ 89 w 89"/>
              <a:gd name="T35" fmla="*/ 55 h 71"/>
              <a:gd name="T36" fmla="*/ 85 w 89"/>
              <a:gd name="T37" fmla="*/ 59 h 71"/>
              <a:gd name="T38" fmla="*/ 42 w 89"/>
              <a:gd name="T39" fmla="*/ 59 h 71"/>
              <a:gd name="T40" fmla="*/ 38 w 89"/>
              <a:gd name="T41" fmla="*/ 55 h 71"/>
              <a:gd name="T42" fmla="*/ 38 w 89"/>
              <a:gd name="T43" fmla="*/ 49 h 71"/>
              <a:gd name="T44" fmla="*/ 28 w 89"/>
              <a:gd name="T45" fmla="*/ 49 h 71"/>
              <a:gd name="T46" fmla="*/ 28 w 89"/>
              <a:gd name="T47" fmla="*/ 71 h 71"/>
              <a:gd name="T48" fmla="*/ 5 w 89"/>
              <a:gd name="T49" fmla="*/ 71 h 71"/>
              <a:gd name="T50" fmla="*/ 5 w 89"/>
              <a:gd name="T51" fmla="*/ 34 h 71"/>
              <a:gd name="T52" fmla="*/ 0 w 89"/>
              <a:gd name="T53" fmla="*/ 22 h 71"/>
              <a:gd name="T54" fmla="*/ 5 w 89"/>
              <a:gd name="T55" fmla="*/ 11 h 71"/>
              <a:gd name="T56" fmla="*/ 5 w 89"/>
              <a:gd name="T57" fmla="*/ 0 h 71"/>
              <a:gd name="T58" fmla="*/ 24 w 89"/>
              <a:gd name="T59" fmla="*/ 15 h 71"/>
              <a:gd name="T60" fmla="*/ 17 w 89"/>
              <a:gd name="T61" fmla="*/ 12 h 71"/>
              <a:gd name="T62" fmla="*/ 9 w 89"/>
              <a:gd name="T63" fmla="*/ 15 h 71"/>
              <a:gd name="T64" fmla="*/ 6 w 89"/>
              <a:gd name="T65" fmla="*/ 22 h 71"/>
              <a:gd name="T66" fmla="*/ 9 w 89"/>
              <a:gd name="T67" fmla="*/ 30 h 71"/>
              <a:gd name="T68" fmla="*/ 17 w 89"/>
              <a:gd name="T69" fmla="*/ 33 h 71"/>
              <a:gd name="T70" fmla="*/ 24 w 89"/>
              <a:gd name="T71" fmla="*/ 30 h 71"/>
              <a:gd name="T72" fmla="*/ 28 w 89"/>
              <a:gd name="T73" fmla="*/ 22 h 71"/>
              <a:gd name="T74" fmla="*/ 24 w 89"/>
              <a:gd name="T75" fmla="*/ 1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71">
                <a:moveTo>
                  <a:pt x="5" y="0"/>
                </a:moveTo>
                <a:cubicBezTo>
                  <a:pt x="28" y="0"/>
                  <a:pt x="28" y="0"/>
                  <a:pt x="28" y="0"/>
                </a:cubicBezTo>
                <a:cubicBezTo>
                  <a:pt x="28" y="10"/>
                  <a:pt x="28" y="10"/>
                  <a:pt x="28" y="10"/>
                </a:cubicBezTo>
                <a:cubicBezTo>
                  <a:pt x="29" y="11"/>
                  <a:pt x="29" y="11"/>
                  <a:pt x="29" y="11"/>
                </a:cubicBezTo>
                <a:cubicBezTo>
                  <a:pt x="32" y="14"/>
                  <a:pt x="33" y="18"/>
                  <a:pt x="33" y="22"/>
                </a:cubicBezTo>
                <a:cubicBezTo>
                  <a:pt x="33" y="27"/>
                  <a:pt x="32" y="31"/>
                  <a:pt x="29" y="34"/>
                </a:cubicBezTo>
                <a:cubicBezTo>
                  <a:pt x="28" y="34"/>
                  <a:pt x="28" y="34"/>
                  <a:pt x="28" y="34"/>
                </a:cubicBezTo>
                <a:cubicBezTo>
                  <a:pt x="28" y="35"/>
                  <a:pt x="28" y="35"/>
                  <a:pt x="28" y="35"/>
                </a:cubicBezTo>
                <a:cubicBezTo>
                  <a:pt x="38" y="35"/>
                  <a:pt x="38" y="35"/>
                  <a:pt x="38" y="35"/>
                </a:cubicBezTo>
                <a:cubicBezTo>
                  <a:pt x="38" y="29"/>
                  <a:pt x="38" y="29"/>
                  <a:pt x="38" y="29"/>
                </a:cubicBezTo>
                <a:cubicBezTo>
                  <a:pt x="38" y="27"/>
                  <a:pt x="40" y="25"/>
                  <a:pt x="42" y="25"/>
                </a:cubicBezTo>
                <a:cubicBezTo>
                  <a:pt x="85" y="25"/>
                  <a:pt x="85" y="25"/>
                  <a:pt x="85" y="25"/>
                </a:cubicBezTo>
                <a:cubicBezTo>
                  <a:pt x="87" y="25"/>
                  <a:pt x="89" y="27"/>
                  <a:pt x="89" y="29"/>
                </a:cubicBezTo>
                <a:cubicBezTo>
                  <a:pt x="89" y="32"/>
                  <a:pt x="89" y="32"/>
                  <a:pt x="89" y="32"/>
                </a:cubicBezTo>
                <a:cubicBezTo>
                  <a:pt x="61" y="32"/>
                  <a:pt x="61" y="32"/>
                  <a:pt x="61" y="32"/>
                </a:cubicBezTo>
                <a:cubicBezTo>
                  <a:pt x="61" y="42"/>
                  <a:pt x="61" y="42"/>
                  <a:pt x="61" y="42"/>
                </a:cubicBezTo>
                <a:cubicBezTo>
                  <a:pt x="89" y="42"/>
                  <a:pt x="89" y="42"/>
                  <a:pt x="89" y="42"/>
                </a:cubicBezTo>
                <a:cubicBezTo>
                  <a:pt x="89" y="55"/>
                  <a:pt x="89" y="55"/>
                  <a:pt x="89" y="55"/>
                </a:cubicBezTo>
                <a:cubicBezTo>
                  <a:pt x="89" y="57"/>
                  <a:pt x="87" y="59"/>
                  <a:pt x="85" y="59"/>
                </a:cubicBezTo>
                <a:cubicBezTo>
                  <a:pt x="42" y="59"/>
                  <a:pt x="42" y="59"/>
                  <a:pt x="42" y="59"/>
                </a:cubicBezTo>
                <a:cubicBezTo>
                  <a:pt x="40" y="59"/>
                  <a:pt x="38" y="57"/>
                  <a:pt x="38" y="55"/>
                </a:cubicBezTo>
                <a:cubicBezTo>
                  <a:pt x="38" y="49"/>
                  <a:pt x="38" y="49"/>
                  <a:pt x="38" y="49"/>
                </a:cubicBezTo>
                <a:cubicBezTo>
                  <a:pt x="28" y="49"/>
                  <a:pt x="28" y="49"/>
                  <a:pt x="28" y="49"/>
                </a:cubicBezTo>
                <a:cubicBezTo>
                  <a:pt x="28" y="71"/>
                  <a:pt x="28" y="71"/>
                  <a:pt x="28" y="71"/>
                </a:cubicBezTo>
                <a:cubicBezTo>
                  <a:pt x="5" y="71"/>
                  <a:pt x="5" y="71"/>
                  <a:pt x="5" y="71"/>
                </a:cubicBezTo>
                <a:cubicBezTo>
                  <a:pt x="5" y="34"/>
                  <a:pt x="5" y="34"/>
                  <a:pt x="5" y="34"/>
                </a:cubicBezTo>
                <a:cubicBezTo>
                  <a:pt x="2" y="31"/>
                  <a:pt x="0" y="27"/>
                  <a:pt x="0" y="22"/>
                </a:cubicBezTo>
                <a:cubicBezTo>
                  <a:pt x="0" y="18"/>
                  <a:pt x="2" y="14"/>
                  <a:pt x="5" y="11"/>
                </a:cubicBezTo>
                <a:cubicBezTo>
                  <a:pt x="5" y="0"/>
                  <a:pt x="5" y="0"/>
                  <a:pt x="5" y="0"/>
                </a:cubicBezTo>
                <a:close/>
                <a:moveTo>
                  <a:pt x="24" y="15"/>
                </a:moveTo>
                <a:cubicBezTo>
                  <a:pt x="22" y="13"/>
                  <a:pt x="20" y="12"/>
                  <a:pt x="17" y="12"/>
                </a:cubicBezTo>
                <a:cubicBezTo>
                  <a:pt x="14" y="12"/>
                  <a:pt x="11" y="13"/>
                  <a:pt x="9" y="15"/>
                </a:cubicBezTo>
                <a:cubicBezTo>
                  <a:pt x="7" y="17"/>
                  <a:pt x="6" y="19"/>
                  <a:pt x="6" y="22"/>
                </a:cubicBezTo>
                <a:cubicBezTo>
                  <a:pt x="6" y="25"/>
                  <a:pt x="7" y="28"/>
                  <a:pt x="9" y="30"/>
                </a:cubicBezTo>
                <a:cubicBezTo>
                  <a:pt x="11" y="32"/>
                  <a:pt x="14" y="33"/>
                  <a:pt x="17" y="33"/>
                </a:cubicBezTo>
                <a:cubicBezTo>
                  <a:pt x="20" y="33"/>
                  <a:pt x="22" y="32"/>
                  <a:pt x="24" y="30"/>
                </a:cubicBezTo>
                <a:cubicBezTo>
                  <a:pt x="26" y="28"/>
                  <a:pt x="28" y="25"/>
                  <a:pt x="28" y="22"/>
                </a:cubicBezTo>
                <a:cubicBezTo>
                  <a:pt x="28" y="19"/>
                  <a:pt x="26" y="17"/>
                  <a:pt x="24" y="1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6" name="Freeform 79"/>
          <p:cNvSpPr>
            <a:spLocks noEditPoints="1"/>
          </p:cNvSpPr>
          <p:nvPr/>
        </p:nvSpPr>
        <p:spPr bwMode="auto">
          <a:xfrm>
            <a:off x="1127050" y="5693266"/>
            <a:ext cx="549497" cy="492577"/>
          </a:xfrm>
          <a:custGeom>
            <a:avLst/>
            <a:gdLst>
              <a:gd name="T0" fmla="*/ 53 w 106"/>
              <a:gd name="T1" fmla="*/ 48 h 95"/>
              <a:gd name="T2" fmla="*/ 58 w 106"/>
              <a:gd name="T3" fmla="*/ 53 h 95"/>
              <a:gd name="T4" fmla="*/ 53 w 106"/>
              <a:gd name="T5" fmla="*/ 58 h 95"/>
              <a:gd name="T6" fmla="*/ 48 w 106"/>
              <a:gd name="T7" fmla="*/ 53 h 95"/>
              <a:gd name="T8" fmla="*/ 53 w 106"/>
              <a:gd name="T9" fmla="*/ 48 h 95"/>
              <a:gd name="T10" fmla="*/ 74 w 106"/>
              <a:gd name="T11" fmla="*/ 87 h 95"/>
              <a:gd name="T12" fmla="*/ 68 w 106"/>
              <a:gd name="T13" fmla="*/ 83 h 95"/>
              <a:gd name="T14" fmla="*/ 36 w 106"/>
              <a:gd name="T15" fmla="*/ 86 h 95"/>
              <a:gd name="T16" fmla="*/ 74 w 106"/>
              <a:gd name="T17" fmla="*/ 87 h 95"/>
              <a:gd name="T18" fmla="*/ 25 w 106"/>
              <a:gd name="T19" fmla="*/ 48 h 95"/>
              <a:gd name="T20" fmla="*/ 29 w 106"/>
              <a:gd name="T21" fmla="*/ 47 h 95"/>
              <a:gd name="T22" fmla="*/ 36 w 106"/>
              <a:gd name="T23" fmla="*/ 31 h 95"/>
              <a:gd name="T24" fmla="*/ 25 w 106"/>
              <a:gd name="T25" fmla="*/ 48 h 95"/>
              <a:gd name="T26" fmla="*/ 13 w 106"/>
              <a:gd name="T27" fmla="*/ 54 h 95"/>
              <a:gd name="T28" fmla="*/ 33 w 106"/>
              <a:gd name="T29" fmla="*/ 22 h 95"/>
              <a:gd name="T30" fmla="*/ 20 w 106"/>
              <a:gd name="T31" fmla="*/ 52 h 95"/>
              <a:gd name="T32" fmla="*/ 13 w 106"/>
              <a:gd name="T33" fmla="*/ 54 h 95"/>
              <a:gd name="T34" fmla="*/ 73 w 106"/>
              <a:gd name="T35" fmla="*/ 18 h 95"/>
              <a:gd name="T36" fmla="*/ 71 w 106"/>
              <a:gd name="T37" fmla="*/ 25 h 95"/>
              <a:gd name="T38" fmla="*/ 90 w 106"/>
              <a:gd name="T39" fmla="*/ 51 h 95"/>
              <a:gd name="T40" fmla="*/ 73 w 106"/>
              <a:gd name="T41" fmla="*/ 18 h 95"/>
              <a:gd name="T42" fmla="*/ 47 w 106"/>
              <a:gd name="T43" fmla="*/ 33 h 95"/>
              <a:gd name="T44" fmla="*/ 49 w 106"/>
              <a:gd name="T45" fmla="*/ 8 h 95"/>
              <a:gd name="T46" fmla="*/ 47 w 106"/>
              <a:gd name="T47" fmla="*/ 33 h 95"/>
              <a:gd name="T48" fmla="*/ 73 w 106"/>
              <a:gd name="T49" fmla="*/ 57 h 95"/>
              <a:gd name="T50" fmla="*/ 94 w 106"/>
              <a:gd name="T51" fmla="*/ 72 h 95"/>
              <a:gd name="T52" fmla="*/ 73 w 106"/>
              <a:gd name="T53" fmla="*/ 57 h 95"/>
              <a:gd name="T54" fmla="*/ 39 w 106"/>
              <a:gd name="T55" fmla="*/ 68 h 95"/>
              <a:gd name="T56" fmla="*/ 16 w 106"/>
              <a:gd name="T57" fmla="*/ 79 h 95"/>
              <a:gd name="T58" fmla="*/ 39 w 106"/>
              <a:gd name="T59" fmla="*/ 68 h 95"/>
              <a:gd name="T60" fmla="*/ 59 w 106"/>
              <a:gd name="T61" fmla="*/ 44 h 95"/>
              <a:gd name="T62" fmla="*/ 67 w 106"/>
              <a:gd name="T63" fmla="*/ 18 h 95"/>
              <a:gd name="T64" fmla="*/ 39 w 106"/>
              <a:gd name="T65" fmla="*/ 17 h 95"/>
              <a:gd name="T66" fmla="*/ 47 w 106"/>
              <a:gd name="T67" fmla="*/ 44 h 95"/>
              <a:gd name="T68" fmla="*/ 42 w 106"/>
              <a:gd name="T69" fmla="*/ 52 h 95"/>
              <a:gd name="T70" fmla="*/ 16 w 106"/>
              <a:gd name="T71" fmla="*/ 58 h 95"/>
              <a:gd name="T72" fmla="*/ 29 w 106"/>
              <a:gd name="T73" fmla="*/ 83 h 95"/>
              <a:gd name="T74" fmla="*/ 48 w 106"/>
              <a:gd name="T75" fmla="*/ 62 h 95"/>
              <a:gd name="T76" fmla="*/ 53 w 106"/>
              <a:gd name="T77" fmla="*/ 64 h 95"/>
              <a:gd name="T78" fmla="*/ 58 w 106"/>
              <a:gd name="T79" fmla="*/ 63 h 95"/>
              <a:gd name="T80" fmla="*/ 76 w 106"/>
              <a:gd name="T81" fmla="*/ 83 h 95"/>
              <a:gd name="T82" fmla="*/ 91 w 106"/>
              <a:gd name="T83" fmla="*/ 59 h 95"/>
              <a:gd name="T84" fmla="*/ 64 w 106"/>
              <a:gd name="T85" fmla="*/ 53 h 95"/>
              <a:gd name="T86" fmla="*/ 59 w 106"/>
              <a:gd name="T87" fmla="*/ 4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95">
                <a:moveTo>
                  <a:pt x="53" y="48"/>
                </a:moveTo>
                <a:cubicBezTo>
                  <a:pt x="56" y="48"/>
                  <a:pt x="58" y="50"/>
                  <a:pt x="58" y="53"/>
                </a:cubicBezTo>
                <a:cubicBezTo>
                  <a:pt x="58" y="56"/>
                  <a:pt x="56" y="58"/>
                  <a:pt x="53" y="58"/>
                </a:cubicBezTo>
                <a:cubicBezTo>
                  <a:pt x="50" y="58"/>
                  <a:pt x="48" y="56"/>
                  <a:pt x="48" y="53"/>
                </a:cubicBezTo>
                <a:cubicBezTo>
                  <a:pt x="48" y="50"/>
                  <a:pt x="50" y="48"/>
                  <a:pt x="53" y="48"/>
                </a:cubicBezTo>
                <a:close/>
                <a:moveTo>
                  <a:pt x="74" y="87"/>
                </a:moveTo>
                <a:cubicBezTo>
                  <a:pt x="72" y="86"/>
                  <a:pt x="70" y="84"/>
                  <a:pt x="68" y="83"/>
                </a:cubicBezTo>
                <a:cubicBezTo>
                  <a:pt x="56" y="91"/>
                  <a:pt x="44" y="90"/>
                  <a:pt x="36" y="86"/>
                </a:cubicBezTo>
                <a:cubicBezTo>
                  <a:pt x="46" y="93"/>
                  <a:pt x="58" y="95"/>
                  <a:pt x="74" y="87"/>
                </a:cubicBezTo>
                <a:close/>
                <a:moveTo>
                  <a:pt x="25" y="48"/>
                </a:moveTo>
                <a:cubicBezTo>
                  <a:pt x="27" y="48"/>
                  <a:pt x="28" y="47"/>
                  <a:pt x="29" y="47"/>
                </a:cubicBezTo>
                <a:cubicBezTo>
                  <a:pt x="28" y="39"/>
                  <a:pt x="32" y="34"/>
                  <a:pt x="36" y="31"/>
                </a:cubicBezTo>
                <a:cubicBezTo>
                  <a:pt x="30" y="34"/>
                  <a:pt x="26" y="39"/>
                  <a:pt x="25" y="48"/>
                </a:cubicBezTo>
                <a:close/>
                <a:moveTo>
                  <a:pt x="13" y="54"/>
                </a:moveTo>
                <a:cubicBezTo>
                  <a:pt x="14" y="36"/>
                  <a:pt x="22" y="27"/>
                  <a:pt x="33" y="22"/>
                </a:cubicBezTo>
                <a:cubicBezTo>
                  <a:pt x="26" y="27"/>
                  <a:pt x="18" y="37"/>
                  <a:pt x="20" y="52"/>
                </a:cubicBezTo>
                <a:cubicBezTo>
                  <a:pt x="17" y="52"/>
                  <a:pt x="15" y="53"/>
                  <a:pt x="13" y="54"/>
                </a:cubicBezTo>
                <a:close/>
                <a:moveTo>
                  <a:pt x="73" y="18"/>
                </a:moveTo>
                <a:cubicBezTo>
                  <a:pt x="72" y="20"/>
                  <a:pt x="71" y="23"/>
                  <a:pt x="71" y="25"/>
                </a:cubicBezTo>
                <a:cubicBezTo>
                  <a:pt x="84" y="31"/>
                  <a:pt x="89" y="42"/>
                  <a:pt x="90" y="51"/>
                </a:cubicBezTo>
                <a:cubicBezTo>
                  <a:pt x="91" y="39"/>
                  <a:pt x="87" y="28"/>
                  <a:pt x="73" y="18"/>
                </a:cubicBezTo>
                <a:close/>
                <a:moveTo>
                  <a:pt x="47" y="33"/>
                </a:moveTo>
                <a:cubicBezTo>
                  <a:pt x="43" y="23"/>
                  <a:pt x="40" y="14"/>
                  <a:pt x="49" y="8"/>
                </a:cubicBezTo>
                <a:cubicBezTo>
                  <a:pt x="47" y="16"/>
                  <a:pt x="46" y="25"/>
                  <a:pt x="47" y="33"/>
                </a:cubicBezTo>
                <a:close/>
                <a:moveTo>
                  <a:pt x="73" y="57"/>
                </a:moveTo>
                <a:cubicBezTo>
                  <a:pt x="84" y="59"/>
                  <a:pt x="93" y="61"/>
                  <a:pt x="94" y="72"/>
                </a:cubicBezTo>
                <a:cubicBezTo>
                  <a:pt x="88" y="66"/>
                  <a:pt x="81" y="61"/>
                  <a:pt x="73" y="57"/>
                </a:cubicBezTo>
                <a:close/>
                <a:moveTo>
                  <a:pt x="39" y="68"/>
                </a:moveTo>
                <a:cubicBezTo>
                  <a:pt x="32" y="76"/>
                  <a:pt x="26" y="84"/>
                  <a:pt x="16" y="79"/>
                </a:cubicBezTo>
                <a:cubicBezTo>
                  <a:pt x="24" y="77"/>
                  <a:pt x="32" y="73"/>
                  <a:pt x="39" y="68"/>
                </a:cubicBezTo>
                <a:close/>
                <a:moveTo>
                  <a:pt x="59" y="44"/>
                </a:moveTo>
                <a:cubicBezTo>
                  <a:pt x="62" y="36"/>
                  <a:pt x="67" y="26"/>
                  <a:pt x="67" y="18"/>
                </a:cubicBezTo>
                <a:cubicBezTo>
                  <a:pt x="67" y="0"/>
                  <a:pt x="40" y="0"/>
                  <a:pt x="39" y="17"/>
                </a:cubicBezTo>
                <a:cubicBezTo>
                  <a:pt x="39" y="26"/>
                  <a:pt x="44" y="36"/>
                  <a:pt x="47" y="44"/>
                </a:cubicBezTo>
                <a:cubicBezTo>
                  <a:pt x="44" y="46"/>
                  <a:pt x="42" y="49"/>
                  <a:pt x="42" y="52"/>
                </a:cubicBezTo>
                <a:cubicBezTo>
                  <a:pt x="34" y="53"/>
                  <a:pt x="23" y="54"/>
                  <a:pt x="16" y="58"/>
                </a:cubicBezTo>
                <a:cubicBezTo>
                  <a:pt x="0" y="68"/>
                  <a:pt x="13" y="91"/>
                  <a:pt x="29" y="83"/>
                </a:cubicBezTo>
                <a:cubicBezTo>
                  <a:pt x="36" y="79"/>
                  <a:pt x="43" y="69"/>
                  <a:pt x="48" y="62"/>
                </a:cubicBezTo>
                <a:cubicBezTo>
                  <a:pt x="49" y="63"/>
                  <a:pt x="51" y="64"/>
                  <a:pt x="53" y="64"/>
                </a:cubicBezTo>
                <a:cubicBezTo>
                  <a:pt x="55" y="64"/>
                  <a:pt x="56" y="63"/>
                  <a:pt x="58" y="63"/>
                </a:cubicBezTo>
                <a:cubicBezTo>
                  <a:pt x="63" y="69"/>
                  <a:pt x="69" y="79"/>
                  <a:pt x="76" y="83"/>
                </a:cubicBezTo>
                <a:cubicBezTo>
                  <a:pt x="92" y="91"/>
                  <a:pt x="106" y="68"/>
                  <a:pt x="91" y="59"/>
                </a:cubicBezTo>
                <a:cubicBezTo>
                  <a:pt x="84" y="54"/>
                  <a:pt x="72" y="54"/>
                  <a:pt x="64" y="53"/>
                </a:cubicBezTo>
                <a:cubicBezTo>
                  <a:pt x="64" y="49"/>
                  <a:pt x="62" y="46"/>
                  <a:pt x="59" y="4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7" name="Freeform 80"/>
          <p:cNvSpPr>
            <a:spLocks noEditPoints="1"/>
          </p:cNvSpPr>
          <p:nvPr/>
        </p:nvSpPr>
        <p:spPr bwMode="auto">
          <a:xfrm>
            <a:off x="1842929" y="5728294"/>
            <a:ext cx="562633" cy="426900"/>
          </a:xfrm>
          <a:custGeom>
            <a:avLst/>
            <a:gdLst>
              <a:gd name="T0" fmla="*/ 3 w 109"/>
              <a:gd name="T1" fmla="*/ 59 h 82"/>
              <a:gd name="T2" fmla="*/ 28 w 109"/>
              <a:gd name="T3" fmla="*/ 82 h 82"/>
              <a:gd name="T4" fmla="*/ 80 w 109"/>
              <a:gd name="T5" fmla="*/ 82 h 82"/>
              <a:gd name="T6" fmla="*/ 102 w 109"/>
              <a:gd name="T7" fmla="*/ 55 h 82"/>
              <a:gd name="T8" fmla="*/ 109 w 109"/>
              <a:gd name="T9" fmla="*/ 52 h 82"/>
              <a:gd name="T10" fmla="*/ 95 w 109"/>
              <a:gd name="T11" fmla="*/ 49 h 82"/>
              <a:gd name="T12" fmla="*/ 84 w 109"/>
              <a:gd name="T13" fmla="*/ 60 h 82"/>
              <a:gd name="T14" fmla="*/ 70 w 109"/>
              <a:gd name="T15" fmla="*/ 60 h 82"/>
              <a:gd name="T16" fmla="*/ 77 w 109"/>
              <a:gd name="T17" fmla="*/ 68 h 82"/>
              <a:gd name="T18" fmla="*/ 84 w 109"/>
              <a:gd name="T19" fmla="*/ 76 h 82"/>
              <a:gd name="T20" fmla="*/ 74 w 109"/>
              <a:gd name="T21" fmla="*/ 73 h 82"/>
              <a:gd name="T22" fmla="*/ 74 w 109"/>
              <a:gd name="T23" fmla="*/ 70 h 82"/>
              <a:gd name="T24" fmla="*/ 59 w 109"/>
              <a:gd name="T25" fmla="*/ 60 h 82"/>
              <a:gd name="T26" fmla="*/ 82 w 109"/>
              <a:gd name="T27" fmla="*/ 54 h 82"/>
              <a:gd name="T28" fmla="*/ 85 w 109"/>
              <a:gd name="T29" fmla="*/ 19 h 82"/>
              <a:gd name="T30" fmla="*/ 59 w 109"/>
              <a:gd name="T31" fmla="*/ 14 h 82"/>
              <a:gd name="T32" fmla="*/ 71 w 109"/>
              <a:gd name="T33" fmla="*/ 11 h 82"/>
              <a:gd name="T34" fmla="*/ 79 w 109"/>
              <a:gd name="T35" fmla="*/ 4 h 82"/>
              <a:gd name="T36" fmla="*/ 65 w 109"/>
              <a:gd name="T37" fmla="*/ 5 h 82"/>
              <a:gd name="T38" fmla="*/ 59 w 109"/>
              <a:gd name="T39" fmla="*/ 2 h 82"/>
              <a:gd name="T40" fmla="*/ 55 w 109"/>
              <a:gd name="T41" fmla="*/ 14 h 82"/>
              <a:gd name="T42" fmla="*/ 32 w 109"/>
              <a:gd name="T43" fmla="*/ 19 h 82"/>
              <a:gd name="T44" fmla="*/ 36 w 109"/>
              <a:gd name="T45" fmla="*/ 54 h 82"/>
              <a:gd name="T46" fmla="*/ 55 w 109"/>
              <a:gd name="T47" fmla="*/ 60 h 82"/>
              <a:gd name="T48" fmla="*/ 60 w 109"/>
              <a:gd name="T49" fmla="*/ 68 h 82"/>
              <a:gd name="T50" fmla="*/ 63 w 109"/>
              <a:gd name="T51" fmla="*/ 68 h 82"/>
              <a:gd name="T52" fmla="*/ 63 w 109"/>
              <a:gd name="T53" fmla="*/ 79 h 82"/>
              <a:gd name="T54" fmla="*/ 57 w 109"/>
              <a:gd name="T55" fmla="*/ 70 h 82"/>
              <a:gd name="T56" fmla="*/ 49 w 109"/>
              <a:gd name="T57" fmla="*/ 60 h 82"/>
              <a:gd name="T58" fmla="*/ 40 w 109"/>
              <a:gd name="T59" fmla="*/ 60 h 82"/>
              <a:gd name="T60" fmla="*/ 42 w 109"/>
              <a:gd name="T61" fmla="*/ 68 h 82"/>
              <a:gd name="T62" fmla="*/ 45 w 109"/>
              <a:gd name="T63" fmla="*/ 68 h 82"/>
              <a:gd name="T64" fmla="*/ 45 w 109"/>
              <a:gd name="T65" fmla="*/ 79 h 82"/>
              <a:gd name="T66" fmla="*/ 39 w 109"/>
              <a:gd name="T67" fmla="*/ 70 h 82"/>
              <a:gd name="T68" fmla="*/ 31 w 109"/>
              <a:gd name="T69" fmla="*/ 60 h 82"/>
              <a:gd name="T70" fmla="*/ 19 w 109"/>
              <a:gd name="T71" fmla="*/ 49 h 82"/>
              <a:gd name="T72" fmla="*/ 14 w 109"/>
              <a:gd name="T73" fmla="*/ 45 h 82"/>
              <a:gd name="T74" fmla="*/ 48 w 109"/>
              <a:gd name="T75" fmla="*/ 20 h 82"/>
              <a:gd name="T76" fmla="*/ 46 w 109"/>
              <a:gd name="T77" fmla="*/ 45 h 82"/>
              <a:gd name="T78" fmla="*/ 40 w 109"/>
              <a:gd name="T79" fmla="*/ 32 h 82"/>
              <a:gd name="T80" fmla="*/ 48 w 109"/>
              <a:gd name="T81" fmla="*/ 20 h 82"/>
              <a:gd name="T82" fmla="*/ 70 w 109"/>
              <a:gd name="T83" fmla="*/ 32 h 82"/>
              <a:gd name="T84" fmla="*/ 66 w 109"/>
              <a:gd name="T85" fmla="*/ 45 h 82"/>
              <a:gd name="T86" fmla="*/ 68 w 109"/>
              <a:gd name="T87" fmla="*/ 20 h 82"/>
              <a:gd name="T88" fmla="*/ 61 w 109"/>
              <a:gd name="T89" fmla="*/ 20 h 82"/>
              <a:gd name="T90" fmla="*/ 59 w 109"/>
              <a:gd name="T91" fmla="*/ 44 h 82"/>
              <a:gd name="T92" fmla="*/ 53 w 109"/>
              <a:gd name="T93" fmla="*/ 32 h 82"/>
              <a:gd name="T94" fmla="*/ 61 w 109"/>
              <a:gd name="T95" fmla="*/ 2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82">
                <a:moveTo>
                  <a:pt x="0" y="53"/>
                </a:moveTo>
                <a:cubicBezTo>
                  <a:pt x="3" y="59"/>
                  <a:pt x="3" y="59"/>
                  <a:pt x="3" y="59"/>
                </a:cubicBezTo>
                <a:cubicBezTo>
                  <a:pt x="13" y="57"/>
                  <a:pt x="13" y="57"/>
                  <a:pt x="13" y="57"/>
                </a:cubicBezTo>
                <a:cubicBezTo>
                  <a:pt x="17" y="69"/>
                  <a:pt x="18" y="82"/>
                  <a:pt x="28" y="82"/>
                </a:cubicBezTo>
                <a:cubicBezTo>
                  <a:pt x="35" y="82"/>
                  <a:pt x="35" y="82"/>
                  <a:pt x="35" y="82"/>
                </a:cubicBezTo>
                <a:cubicBezTo>
                  <a:pt x="80" y="82"/>
                  <a:pt x="80" y="82"/>
                  <a:pt x="80" y="82"/>
                </a:cubicBezTo>
                <a:cubicBezTo>
                  <a:pt x="87" y="82"/>
                  <a:pt x="87" y="82"/>
                  <a:pt x="87" y="82"/>
                </a:cubicBezTo>
                <a:cubicBezTo>
                  <a:pt x="96" y="82"/>
                  <a:pt x="98" y="67"/>
                  <a:pt x="102" y="55"/>
                </a:cubicBezTo>
                <a:cubicBezTo>
                  <a:pt x="107" y="56"/>
                  <a:pt x="107" y="56"/>
                  <a:pt x="107" y="56"/>
                </a:cubicBezTo>
                <a:cubicBezTo>
                  <a:pt x="109" y="52"/>
                  <a:pt x="109" y="52"/>
                  <a:pt x="109" y="52"/>
                </a:cubicBezTo>
                <a:cubicBezTo>
                  <a:pt x="101" y="45"/>
                  <a:pt x="101" y="45"/>
                  <a:pt x="101" y="45"/>
                </a:cubicBezTo>
                <a:cubicBezTo>
                  <a:pt x="95" y="49"/>
                  <a:pt x="95" y="49"/>
                  <a:pt x="95" y="49"/>
                </a:cubicBezTo>
                <a:cubicBezTo>
                  <a:pt x="92" y="54"/>
                  <a:pt x="89" y="59"/>
                  <a:pt x="85" y="60"/>
                </a:cubicBezTo>
                <a:cubicBezTo>
                  <a:pt x="84" y="60"/>
                  <a:pt x="84" y="60"/>
                  <a:pt x="84" y="60"/>
                </a:cubicBezTo>
                <a:cubicBezTo>
                  <a:pt x="75" y="60"/>
                  <a:pt x="75" y="60"/>
                  <a:pt x="75" y="60"/>
                </a:cubicBezTo>
                <a:cubicBezTo>
                  <a:pt x="70" y="60"/>
                  <a:pt x="70" y="60"/>
                  <a:pt x="70" y="60"/>
                </a:cubicBezTo>
                <a:cubicBezTo>
                  <a:pt x="72" y="62"/>
                  <a:pt x="75" y="66"/>
                  <a:pt x="77" y="68"/>
                </a:cubicBezTo>
                <a:cubicBezTo>
                  <a:pt x="77" y="68"/>
                  <a:pt x="77" y="68"/>
                  <a:pt x="77" y="68"/>
                </a:cubicBezTo>
                <a:cubicBezTo>
                  <a:pt x="80" y="68"/>
                  <a:pt x="80" y="68"/>
                  <a:pt x="80" y="68"/>
                </a:cubicBezTo>
                <a:cubicBezTo>
                  <a:pt x="84" y="76"/>
                  <a:pt x="84" y="76"/>
                  <a:pt x="84" y="76"/>
                </a:cubicBezTo>
                <a:cubicBezTo>
                  <a:pt x="80" y="79"/>
                  <a:pt x="80" y="79"/>
                  <a:pt x="80" y="79"/>
                </a:cubicBezTo>
                <a:cubicBezTo>
                  <a:pt x="74" y="73"/>
                  <a:pt x="74" y="73"/>
                  <a:pt x="74" y="73"/>
                </a:cubicBezTo>
                <a:cubicBezTo>
                  <a:pt x="74" y="70"/>
                  <a:pt x="74" y="70"/>
                  <a:pt x="74" y="70"/>
                </a:cubicBezTo>
                <a:cubicBezTo>
                  <a:pt x="74" y="70"/>
                  <a:pt x="74" y="70"/>
                  <a:pt x="74" y="70"/>
                </a:cubicBezTo>
                <a:cubicBezTo>
                  <a:pt x="72" y="68"/>
                  <a:pt x="68" y="63"/>
                  <a:pt x="66" y="60"/>
                </a:cubicBezTo>
                <a:cubicBezTo>
                  <a:pt x="59" y="60"/>
                  <a:pt x="59" y="60"/>
                  <a:pt x="59" y="60"/>
                </a:cubicBezTo>
                <a:cubicBezTo>
                  <a:pt x="59" y="51"/>
                  <a:pt x="59" y="51"/>
                  <a:pt x="59" y="51"/>
                </a:cubicBezTo>
                <a:cubicBezTo>
                  <a:pt x="67" y="51"/>
                  <a:pt x="75" y="52"/>
                  <a:pt x="82" y="54"/>
                </a:cubicBezTo>
                <a:cubicBezTo>
                  <a:pt x="79" y="42"/>
                  <a:pt x="78" y="30"/>
                  <a:pt x="81" y="19"/>
                </a:cubicBezTo>
                <a:cubicBezTo>
                  <a:pt x="85" y="19"/>
                  <a:pt x="85" y="19"/>
                  <a:pt x="85" y="19"/>
                </a:cubicBezTo>
                <a:cubicBezTo>
                  <a:pt x="85" y="14"/>
                  <a:pt x="85" y="14"/>
                  <a:pt x="85" y="14"/>
                </a:cubicBezTo>
                <a:cubicBezTo>
                  <a:pt x="59" y="14"/>
                  <a:pt x="59" y="14"/>
                  <a:pt x="59" y="14"/>
                </a:cubicBezTo>
                <a:cubicBezTo>
                  <a:pt x="59" y="11"/>
                  <a:pt x="59" y="11"/>
                  <a:pt x="59" y="11"/>
                </a:cubicBezTo>
                <a:cubicBezTo>
                  <a:pt x="71" y="11"/>
                  <a:pt x="71" y="11"/>
                  <a:pt x="71" y="11"/>
                </a:cubicBezTo>
                <a:cubicBezTo>
                  <a:pt x="71" y="6"/>
                  <a:pt x="71" y="6"/>
                  <a:pt x="71" y="6"/>
                </a:cubicBezTo>
                <a:cubicBezTo>
                  <a:pt x="79" y="4"/>
                  <a:pt x="79" y="4"/>
                  <a:pt x="79" y="4"/>
                </a:cubicBezTo>
                <a:cubicBezTo>
                  <a:pt x="65" y="0"/>
                  <a:pt x="65" y="0"/>
                  <a:pt x="65" y="0"/>
                </a:cubicBezTo>
                <a:cubicBezTo>
                  <a:pt x="65" y="5"/>
                  <a:pt x="65" y="5"/>
                  <a:pt x="65" y="5"/>
                </a:cubicBezTo>
                <a:cubicBezTo>
                  <a:pt x="59" y="5"/>
                  <a:pt x="59" y="5"/>
                  <a:pt x="59" y="5"/>
                </a:cubicBezTo>
                <a:cubicBezTo>
                  <a:pt x="59" y="2"/>
                  <a:pt x="59" y="2"/>
                  <a:pt x="59" y="2"/>
                </a:cubicBezTo>
                <a:cubicBezTo>
                  <a:pt x="55" y="2"/>
                  <a:pt x="55" y="2"/>
                  <a:pt x="55" y="2"/>
                </a:cubicBezTo>
                <a:cubicBezTo>
                  <a:pt x="55" y="14"/>
                  <a:pt x="55" y="14"/>
                  <a:pt x="55" y="14"/>
                </a:cubicBezTo>
                <a:cubicBezTo>
                  <a:pt x="32" y="14"/>
                  <a:pt x="32" y="14"/>
                  <a:pt x="32" y="14"/>
                </a:cubicBezTo>
                <a:cubicBezTo>
                  <a:pt x="32" y="19"/>
                  <a:pt x="32" y="19"/>
                  <a:pt x="32" y="19"/>
                </a:cubicBezTo>
                <a:cubicBezTo>
                  <a:pt x="35" y="19"/>
                  <a:pt x="35" y="19"/>
                  <a:pt x="35" y="19"/>
                </a:cubicBezTo>
                <a:cubicBezTo>
                  <a:pt x="29" y="31"/>
                  <a:pt x="31" y="43"/>
                  <a:pt x="36" y="54"/>
                </a:cubicBezTo>
                <a:cubicBezTo>
                  <a:pt x="43" y="52"/>
                  <a:pt x="49" y="51"/>
                  <a:pt x="55" y="51"/>
                </a:cubicBezTo>
                <a:cubicBezTo>
                  <a:pt x="55" y="60"/>
                  <a:pt x="55" y="60"/>
                  <a:pt x="55" y="60"/>
                </a:cubicBezTo>
                <a:cubicBezTo>
                  <a:pt x="53" y="60"/>
                  <a:pt x="53" y="60"/>
                  <a:pt x="53" y="60"/>
                </a:cubicBezTo>
                <a:cubicBezTo>
                  <a:pt x="55" y="62"/>
                  <a:pt x="58" y="66"/>
                  <a:pt x="60" y="68"/>
                </a:cubicBezTo>
                <a:cubicBezTo>
                  <a:pt x="60" y="68"/>
                  <a:pt x="60" y="68"/>
                  <a:pt x="60" y="68"/>
                </a:cubicBezTo>
                <a:cubicBezTo>
                  <a:pt x="63" y="68"/>
                  <a:pt x="63" y="68"/>
                  <a:pt x="63" y="68"/>
                </a:cubicBezTo>
                <a:cubicBezTo>
                  <a:pt x="67" y="76"/>
                  <a:pt x="67" y="76"/>
                  <a:pt x="67" y="76"/>
                </a:cubicBezTo>
                <a:cubicBezTo>
                  <a:pt x="63" y="79"/>
                  <a:pt x="63" y="79"/>
                  <a:pt x="63" y="79"/>
                </a:cubicBezTo>
                <a:cubicBezTo>
                  <a:pt x="57" y="73"/>
                  <a:pt x="57" y="73"/>
                  <a:pt x="57" y="73"/>
                </a:cubicBezTo>
                <a:cubicBezTo>
                  <a:pt x="57" y="70"/>
                  <a:pt x="57" y="70"/>
                  <a:pt x="57" y="70"/>
                </a:cubicBezTo>
                <a:cubicBezTo>
                  <a:pt x="57" y="70"/>
                  <a:pt x="57" y="70"/>
                  <a:pt x="57" y="70"/>
                </a:cubicBezTo>
                <a:cubicBezTo>
                  <a:pt x="55" y="68"/>
                  <a:pt x="51" y="63"/>
                  <a:pt x="49" y="60"/>
                </a:cubicBezTo>
                <a:cubicBezTo>
                  <a:pt x="44" y="60"/>
                  <a:pt x="44" y="60"/>
                  <a:pt x="44" y="60"/>
                </a:cubicBezTo>
                <a:cubicBezTo>
                  <a:pt x="40" y="60"/>
                  <a:pt x="40" y="60"/>
                  <a:pt x="40" y="60"/>
                </a:cubicBezTo>
                <a:cubicBezTo>
                  <a:pt x="35" y="60"/>
                  <a:pt x="35" y="60"/>
                  <a:pt x="35" y="60"/>
                </a:cubicBezTo>
                <a:cubicBezTo>
                  <a:pt x="37" y="62"/>
                  <a:pt x="40" y="66"/>
                  <a:pt x="42" y="68"/>
                </a:cubicBezTo>
                <a:cubicBezTo>
                  <a:pt x="42" y="68"/>
                  <a:pt x="42" y="68"/>
                  <a:pt x="42" y="68"/>
                </a:cubicBezTo>
                <a:cubicBezTo>
                  <a:pt x="45" y="68"/>
                  <a:pt x="45" y="68"/>
                  <a:pt x="45" y="68"/>
                </a:cubicBezTo>
                <a:cubicBezTo>
                  <a:pt x="49" y="76"/>
                  <a:pt x="49" y="76"/>
                  <a:pt x="49" y="76"/>
                </a:cubicBezTo>
                <a:cubicBezTo>
                  <a:pt x="45" y="79"/>
                  <a:pt x="45" y="79"/>
                  <a:pt x="45" y="79"/>
                </a:cubicBezTo>
                <a:cubicBezTo>
                  <a:pt x="40" y="73"/>
                  <a:pt x="40" y="73"/>
                  <a:pt x="40" y="73"/>
                </a:cubicBezTo>
                <a:cubicBezTo>
                  <a:pt x="39" y="70"/>
                  <a:pt x="39" y="70"/>
                  <a:pt x="39" y="70"/>
                </a:cubicBezTo>
                <a:cubicBezTo>
                  <a:pt x="39" y="70"/>
                  <a:pt x="39" y="70"/>
                  <a:pt x="39" y="70"/>
                </a:cubicBezTo>
                <a:cubicBezTo>
                  <a:pt x="38" y="68"/>
                  <a:pt x="33" y="63"/>
                  <a:pt x="31" y="60"/>
                </a:cubicBezTo>
                <a:cubicBezTo>
                  <a:pt x="29" y="60"/>
                  <a:pt x="29" y="60"/>
                  <a:pt x="29" y="60"/>
                </a:cubicBezTo>
                <a:cubicBezTo>
                  <a:pt x="25" y="59"/>
                  <a:pt x="22" y="54"/>
                  <a:pt x="19" y="49"/>
                </a:cubicBezTo>
                <a:cubicBezTo>
                  <a:pt x="18" y="40"/>
                  <a:pt x="18" y="40"/>
                  <a:pt x="18" y="40"/>
                </a:cubicBezTo>
                <a:cubicBezTo>
                  <a:pt x="14" y="45"/>
                  <a:pt x="14" y="45"/>
                  <a:pt x="14" y="45"/>
                </a:cubicBezTo>
                <a:cubicBezTo>
                  <a:pt x="0" y="53"/>
                  <a:pt x="0" y="53"/>
                  <a:pt x="0" y="53"/>
                </a:cubicBezTo>
                <a:close/>
                <a:moveTo>
                  <a:pt x="48" y="20"/>
                </a:moveTo>
                <a:cubicBezTo>
                  <a:pt x="46" y="23"/>
                  <a:pt x="45" y="28"/>
                  <a:pt x="45" y="32"/>
                </a:cubicBezTo>
                <a:cubicBezTo>
                  <a:pt x="44" y="37"/>
                  <a:pt x="45" y="41"/>
                  <a:pt x="46" y="45"/>
                </a:cubicBezTo>
                <a:cubicBezTo>
                  <a:pt x="44" y="45"/>
                  <a:pt x="43" y="45"/>
                  <a:pt x="41" y="46"/>
                </a:cubicBezTo>
                <a:cubicBezTo>
                  <a:pt x="40" y="41"/>
                  <a:pt x="40" y="36"/>
                  <a:pt x="40" y="32"/>
                </a:cubicBezTo>
                <a:cubicBezTo>
                  <a:pt x="40" y="28"/>
                  <a:pt x="41" y="23"/>
                  <a:pt x="43" y="20"/>
                </a:cubicBezTo>
                <a:cubicBezTo>
                  <a:pt x="48" y="20"/>
                  <a:pt x="48" y="20"/>
                  <a:pt x="48" y="20"/>
                </a:cubicBezTo>
                <a:close/>
                <a:moveTo>
                  <a:pt x="73" y="20"/>
                </a:moveTo>
                <a:cubicBezTo>
                  <a:pt x="72" y="23"/>
                  <a:pt x="70" y="28"/>
                  <a:pt x="70" y="32"/>
                </a:cubicBezTo>
                <a:cubicBezTo>
                  <a:pt x="70" y="37"/>
                  <a:pt x="70" y="41"/>
                  <a:pt x="72" y="45"/>
                </a:cubicBezTo>
                <a:cubicBezTo>
                  <a:pt x="70" y="45"/>
                  <a:pt x="68" y="45"/>
                  <a:pt x="66" y="45"/>
                </a:cubicBezTo>
                <a:cubicBezTo>
                  <a:pt x="65" y="41"/>
                  <a:pt x="65" y="36"/>
                  <a:pt x="65" y="32"/>
                </a:cubicBezTo>
                <a:cubicBezTo>
                  <a:pt x="66" y="28"/>
                  <a:pt x="67" y="23"/>
                  <a:pt x="68" y="20"/>
                </a:cubicBezTo>
                <a:cubicBezTo>
                  <a:pt x="73" y="20"/>
                  <a:pt x="73" y="20"/>
                  <a:pt x="73" y="20"/>
                </a:cubicBezTo>
                <a:close/>
                <a:moveTo>
                  <a:pt x="61" y="20"/>
                </a:moveTo>
                <a:cubicBezTo>
                  <a:pt x="59" y="23"/>
                  <a:pt x="58" y="28"/>
                  <a:pt x="58" y="32"/>
                </a:cubicBezTo>
                <a:cubicBezTo>
                  <a:pt x="57" y="36"/>
                  <a:pt x="58" y="40"/>
                  <a:pt x="59" y="44"/>
                </a:cubicBezTo>
                <a:cubicBezTo>
                  <a:pt x="57" y="44"/>
                  <a:pt x="55" y="44"/>
                  <a:pt x="54" y="44"/>
                </a:cubicBezTo>
                <a:cubicBezTo>
                  <a:pt x="53" y="40"/>
                  <a:pt x="52" y="36"/>
                  <a:pt x="53" y="32"/>
                </a:cubicBezTo>
                <a:cubicBezTo>
                  <a:pt x="53" y="28"/>
                  <a:pt x="54" y="23"/>
                  <a:pt x="55" y="20"/>
                </a:cubicBezTo>
                <a:lnTo>
                  <a:pt x="61" y="2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8" name="Freeform 81"/>
          <p:cNvSpPr>
            <a:spLocks noEditPoints="1"/>
          </p:cNvSpPr>
          <p:nvPr/>
        </p:nvSpPr>
        <p:spPr bwMode="auto">
          <a:xfrm>
            <a:off x="3360065" y="5704212"/>
            <a:ext cx="490387" cy="455360"/>
          </a:xfrm>
          <a:custGeom>
            <a:avLst/>
            <a:gdLst>
              <a:gd name="T0" fmla="*/ 86 w 95"/>
              <a:gd name="T1" fmla="*/ 54 h 88"/>
              <a:gd name="T2" fmla="*/ 88 w 95"/>
              <a:gd name="T3" fmla="*/ 62 h 88"/>
              <a:gd name="T4" fmla="*/ 26 w 95"/>
              <a:gd name="T5" fmla="*/ 40 h 88"/>
              <a:gd name="T6" fmla="*/ 30 w 95"/>
              <a:gd name="T7" fmla="*/ 31 h 88"/>
              <a:gd name="T8" fmla="*/ 26 w 95"/>
              <a:gd name="T9" fmla="*/ 24 h 88"/>
              <a:gd name="T10" fmla="*/ 35 w 95"/>
              <a:gd name="T11" fmla="*/ 11 h 88"/>
              <a:gd name="T12" fmla="*/ 32 w 95"/>
              <a:gd name="T13" fmla="*/ 9 h 88"/>
              <a:gd name="T14" fmla="*/ 27 w 95"/>
              <a:gd name="T15" fmla="*/ 11 h 88"/>
              <a:gd name="T16" fmla="*/ 32 w 95"/>
              <a:gd name="T17" fmla="*/ 0 h 88"/>
              <a:gd name="T18" fmla="*/ 37 w 95"/>
              <a:gd name="T19" fmla="*/ 3 h 88"/>
              <a:gd name="T20" fmla="*/ 43 w 95"/>
              <a:gd name="T21" fmla="*/ 10 h 88"/>
              <a:gd name="T22" fmla="*/ 52 w 95"/>
              <a:gd name="T23" fmla="*/ 24 h 88"/>
              <a:gd name="T24" fmla="*/ 47 w 95"/>
              <a:gd name="T25" fmla="*/ 31 h 88"/>
              <a:gd name="T26" fmla="*/ 52 w 95"/>
              <a:gd name="T27" fmla="*/ 40 h 88"/>
              <a:gd name="T28" fmla="*/ 26 w 95"/>
              <a:gd name="T29" fmla="*/ 44 h 88"/>
              <a:gd name="T30" fmla="*/ 92 w 95"/>
              <a:gd name="T31" fmla="*/ 77 h 88"/>
              <a:gd name="T32" fmla="*/ 91 w 95"/>
              <a:gd name="T33" fmla="*/ 69 h 88"/>
              <a:gd name="T34" fmla="*/ 49 w 95"/>
              <a:gd name="T35" fmla="*/ 61 h 88"/>
              <a:gd name="T36" fmla="*/ 46 w 95"/>
              <a:gd name="T37" fmla="*/ 62 h 88"/>
              <a:gd name="T38" fmla="*/ 46 w 95"/>
              <a:gd name="T39" fmla="*/ 69 h 88"/>
              <a:gd name="T40" fmla="*/ 53 w 95"/>
              <a:gd name="T41" fmla="*/ 69 h 88"/>
              <a:gd name="T42" fmla="*/ 54 w 95"/>
              <a:gd name="T43" fmla="*/ 66 h 88"/>
              <a:gd name="T44" fmla="*/ 49 w 95"/>
              <a:gd name="T45" fmla="*/ 57 h 88"/>
              <a:gd name="T46" fmla="*/ 56 w 95"/>
              <a:gd name="T47" fmla="*/ 60 h 88"/>
              <a:gd name="T48" fmla="*/ 56 w 95"/>
              <a:gd name="T49" fmla="*/ 72 h 88"/>
              <a:gd name="T50" fmla="*/ 49 w 95"/>
              <a:gd name="T51" fmla="*/ 75 h 88"/>
              <a:gd name="T52" fmla="*/ 40 w 95"/>
              <a:gd name="T53" fmla="*/ 66 h 88"/>
              <a:gd name="T54" fmla="*/ 43 w 95"/>
              <a:gd name="T55" fmla="*/ 60 h 88"/>
              <a:gd name="T56" fmla="*/ 28 w 95"/>
              <a:gd name="T57" fmla="*/ 62 h 88"/>
              <a:gd name="T58" fmla="*/ 21 w 95"/>
              <a:gd name="T59" fmla="*/ 62 h 88"/>
              <a:gd name="T60" fmla="*/ 19 w 95"/>
              <a:gd name="T61" fmla="*/ 66 h 88"/>
              <a:gd name="T62" fmla="*/ 24 w 95"/>
              <a:gd name="T63" fmla="*/ 71 h 88"/>
              <a:gd name="T64" fmla="*/ 28 w 95"/>
              <a:gd name="T65" fmla="*/ 69 h 88"/>
              <a:gd name="T66" fmla="*/ 28 w 95"/>
              <a:gd name="T67" fmla="*/ 62 h 88"/>
              <a:gd name="T68" fmla="*/ 31 w 95"/>
              <a:gd name="T69" fmla="*/ 60 h 88"/>
              <a:gd name="T70" fmla="*/ 33 w 95"/>
              <a:gd name="T71" fmla="*/ 66 h 88"/>
              <a:gd name="T72" fmla="*/ 31 w 95"/>
              <a:gd name="T73" fmla="*/ 72 h 88"/>
              <a:gd name="T74" fmla="*/ 18 w 95"/>
              <a:gd name="T75" fmla="*/ 72 h 88"/>
              <a:gd name="T76" fmla="*/ 18 w 95"/>
              <a:gd name="T77" fmla="*/ 60 h 88"/>
              <a:gd name="T78" fmla="*/ 24 w 95"/>
              <a:gd name="T79" fmla="*/ 57 h 88"/>
              <a:gd name="T80" fmla="*/ 24 w 95"/>
              <a:gd name="T81" fmla="*/ 47 h 88"/>
              <a:gd name="T82" fmla="*/ 38 w 95"/>
              <a:gd name="T83" fmla="*/ 88 h 88"/>
              <a:gd name="T84" fmla="*/ 74 w 95"/>
              <a:gd name="T85" fmla="*/ 87 h 88"/>
              <a:gd name="T86" fmla="*/ 81 w 95"/>
              <a:gd name="T87" fmla="*/ 67 h 88"/>
              <a:gd name="T88" fmla="*/ 92 w 95"/>
              <a:gd name="T89" fmla="*/ 64 h 88"/>
              <a:gd name="T90" fmla="*/ 84 w 95"/>
              <a:gd name="T91" fmla="*/ 45 h 88"/>
              <a:gd name="T92" fmla="*/ 69 w 95"/>
              <a:gd name="T93" fmla="*/ 5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88">
                <a:moveTo>
                  <a:pt x="88" y="62"/>
                </a:moveTo>
                <a:cubicBezTo>
                  <a:pt x="87" y="60"/>
                  <a:pt x="86" y="57"/>
                  <a:pt x="86" y="54"/>
                </a:cubicBezTo>
                <a:cubicBezTo>
                  <a:pt x="86" y="46"/>
                  <a:pt x="95" y="46"/>
                  <a:pt x="91" y="62"/>
                </a:cubicBezTo>
                <a:cubicBezTo>
                  <a:pt x="88" y="62"/>
                  <a:pt x="88" y="62"/>
                  <a:pt x="88" y="62"/>
                </a:cubicBezTo>
                <a:close/>
                <a:moveTo>
                  <a:pt x="26" y="44"/>
                </a:moveTo>
                <a:cubicBezTo>
                  <a:pt x="26" y="40"/>
                  <a:pt x="26" y="40"/>
                  <a:pt x="26" y="40"/>
                </a:cubicBezTo>
                <a:cubicBezTo>
                  <a:pt x="30" y="40"/>
                  <a:pt x="30" y="40"/>
                  <a:pt x="30" y="40"/>
                </a:cubicBezTo>
                <a:cubicBezTo>
                  <a:pt x="30" y="31"/>
                  <a:pt x="30" y="31"/>
                  <a:pt x="30" y="31"/>
                </a:cubicBezTo>
                <a:cubicBezTo>
                  <a:pt x="26" y="31"/>
                  <a:pt x="26" y="31"/>
                  <a:pt x="26" y="31"/>
                </a:cubicBezTo>
                <a:cubicBezTo>
                  <a:pt x="26" y="24"/>
                  <a:pt x="26" y="24"/>
                  <a:pt x="26" y="24"/>
                </a:cubicBezTo>
                <a:cubicBezTo>
                  <a:pt x="35" y="24"/>
                  <a:pt x="35" y="24"/>
                  <a:pt x="35" y="24"/>
                </a:cubicBezTo>
                <a:cubicBezTo>
                  <a:pt x="35" y="11"/>
                  <a:pt x="35" y="11"/>
                  <a:pt x="35" y="11"/>
                </a:cubicBezTo>
                <a:cubicBezTo>
                  <a:pt x="35" y="10"/>
                  <a:pt x="35" y="10"/>
                  <a:pt x="35" y="10"/>
                </a:cubicBezTo>
                <a:cubicBezTo>
                  <a:pt x="34" y="9"/>
                  <a:pt x="33" y="9"/>
                  <a:pt x="32" y="9"/>
                </a:cubicBezTo>
                <a:cubicBezTo>
                  <a:pt x="32" y="11"/>
                  <a:pt x="32" y="11"/>
                  <a:pt x="32" y="11"/>
                </a:cubicBezTo>
                <a:cubicBezTo>
                  <a:pt x="27" y="11"/>
                  <a:pt x="27" y="11"/>
                  <a:pt x="27" y="11"/>
                </a:cubicBezTo>
                <a:cubicBezTo>
                  <a:pt x="27" y="0"/>
                  <a:pt x="27" y="0"/>
                  <a:pt x="27" y="0"/>
                </a:cubicBezTo>
                <a:cubicBezTo>
                  <a:pt x="32" y="0"/>
                  <a:pt x="32" y="0"/>
                  <a:pt x="32" y="0"/>
                </a:cubicBezTo>
                <a:cubicBezTo>
                  <a:pt x="32" y="2"/>
                  <a:pt x="32" y="2"/>
                  <a:pt x="32" y="2"/>
                </a:cubicBezTo>
                <a:cubicBezTo>
                  <a:pt x="34" y="2"/>
                  <a:pt x="36" y="2"/>
                  <a:pt x="37" y="3"/>
                </a:cubicBezTo>
                <a:cubicBezTo>
                  <a:pt x="40" y="4"/>
                  <a:pt x="43" y="6"/>
                  <a:pt x="43" y="10"/>
                </a:cubicBezTo>
                <a:cubicBezTo>
                  <a:pt x="43" y="10"/>
                  <a:pt x="43" y="10"/>
                  <a:pt x="43" y="10"/>
                </a:cubicBezTo>
                <a:cubicBezTo>
                  <a:pt x="43" y="24"/>
                  <a:pt x="43" y="24"/>
                  <a:pt x="43" y="24"/>
                </a:cubicBezTo>
                <a:cubicBezTo>
                  <a:pt x="52" y="24"/>
                  <a:pt x="52" y="24"/>
                  <a:pt x="52" y="24"/>
                </a:cubicBezTo>
                <a:cubicBezTo>
                  <a:pt x="52" y="31"/>
                  <a:pt x="52" y="31"/>
                  <a:pt x="52" y="31"/>
                </a:cubicBezTo>
                <a:cubicBezTo>
                  <a:pt x="47" y="31"/>
                  <a:pt x="47" y="31"/>
                  <a:pt x="47" y="31"/>
                </a:cubicBezTo>
                <a:cubicBezTo>
                  <a:pt x="47" y="40"/>
                  <a:pt x="47" y="40"/>
                  <a:pt x="47" y="40"/>
                </a:cubicBezTo>
                <a:cubicBezTo>
                  <a:pt x="52" y="40"/>
                  <a:pt x="52" y="40"/>
                  <a:pt x="52" y="40"/>
                </a:cubicBezTo>
                <a:cubicBezTo>
                  <a:pt x="52" y="44"/>
                  <a:pt x="52" y="44"/>
                  <a:pt x="52" y="44"/>
                </a:cubicBezTo>
                <a:cubicBezTo>
                  <a:pt x="26" y="44"/>
                  <a:pt x="26" y="44"/>
                  <a:pt x="26" y="44"/>
                </a:cubicBezTo>
                <a:close/>
                <a:moveTo>
                  <a:pt x="91" y="69"/>
                </a:moveTo>
                <a:cubicBezTo>
                  <a:pt x="91" y="71"/>
                  <a:pt x="93" y="74"/>
                  <a:pt x="92" y="77"/>
                </a:cubicBezTo>
                <a:cubicBezTo>
                  <a:pt x="92" y="85"/>
                  <a:pt x="83" y="86"/>
                  <a:pt x="87" y="69"/>
                </a:cubicBezTo>
                <a:cubicBezTo>
                  <a:pt x="91" y="69"/>
                  <a:pt x="91" y="69"/>
                  <a:pt x="91" y="69"/>
                </a:cubicBezTo>
                <a:close/>
                <a:moveTo>
                  <a:pt x="53" y="62"/>
                </a:moveTo>
                <a:cubicBezTo>
                  <a:pt x="52" y="62"/>
                  <a:pt x="51" y="61"/>
                  <a:pt x="49" y="61"/>
                </a:cubicBezTo>
                <a:cubicBezTo>
                  <a:pt x="48" y="61"/>
                  <a:pt x="47" y="62"/>
                  <a:pt x="46" y="62"/>
                </a:cubicBezTo>
                <a:cubicBezTo>
                  <a:pt x="46" y="62"/>
                  <a:pt x="46" y="62"/>
                  <a:pt x="46" y="62"/>
                </a:cubicBezTo>
                <a:cubicBezTo>
                  <a:pt x="45" y="63"/>
                  <a:pt x="44" y="65"/>
                  <a:pt x="44" y="66"/>
                </a:cubicBezTo>
                <a:cubicBezTo>
                  <a:pt x="44" y="67"/>
                  <a:pt x="45" y="69"/>
                  <a:pt x="46" y="69"/>
                </a:cubicBezTo>
                <a:cubicBezTo>
                  <a:pt x="47" y="70"/>
                  <a:pt x="48" y="71"/>
                  <a:pt x="49" y="71"/>
                </a:cubicBezTo>
                <a:cubicBezTo>
                  <a:pt x="51" y="71"/>
                  <a:pt x="52" y="70"/>
                  <a:pt x="53" y="69"/>
                </a:cubicBezTo>
                <a:cubicBezTo>
                  <a:pt x="53" y="69"/>
                  <a:pt x="53" y="69"/>
                  <a:pt x="53" y="69"/>
                </a:cubicBezTo>
                <a:cubicBezTo>
                  <a:pt x="54" y="69"/>
                  <a:pt x="54" y="67"/>
                  <a:pt x="54" y="66"/>
                </a:cubicBezTo>
                <a:cubicBezTo>
                  <a:pt x="54" y="65"/>
                  <a:pt x="54" y="63"/>
                  <a:pt x="53" y="62"/>
                </a:cubicBezTo>
                <a:close/>
                <a:moveTo>
                  <a:pt x="49" y="57"/>
                </a:moveTo>
                <a:cubicBezTo>
                  <a:pt x="52" y="57"/>
                  <a:pt x="54" y="58"/>
                  <a:pt x="55" y="60"/>
                </a:cubicBezTo>
                <a:cubicBezTo>
                  <a:pt x="56" y="60"/>
                  <a:pt x="56" y="60"/>
                  <a:pt x="56" y="60"/>
                </a:cubicBezTo>
                <a:cubicBezTo>
                  <a:pt x="57" y="61"/>
                  <a:pt x="58" y="63"/>
                  <a:pt x="58" y="66"/>
                </a:cubicBezTo>
                <a:cubicBezTo>
                  <a:pt x="58" y="68"/>
                  <a:pt x="57" y="71"/>
                  <a:pt x="56" y="72"/>
                </a:cubicBezTo>
                <a:cubicBezTo>
                  <a:pt x="55" y="72"/>
                  <a:pt x="55" y="72"/>
                  <a:pt x="55" y="72"/>
                </a:cubicBezTo>
                <a:cubicBezTo>
                  <a:pt x="54" y="74"/>
                  <a:pt x="52" y="75"/>
                  <a:pt x="49" y="75"/>
                </a:cubicBezTo>
                <a:cubicBezTo>
                  <a:pt x="47" y="75"/>
                  <a:pt x="44" y="74"/>
                  <a:pt x="43" y="72"/>
                </a:cubicBezTo>
                <a:cubicBezTo>
                  <a:pt x="41" y="71"/>
                  <a:pt x="40" y="68"/>
                  <a:pt x="40" y="66"/>
                </a:cubicBezTo>
                <a:cubicBezTo>
                  <a:pt x="40" y="63"/>
                  <a:pt x="41" y="61"/>
                  <a:pt x="43" y="60"/>
                </a:cubicBezTo>
                <a:cubicBezTo>
                  <a:pt x="43" y="60"/>
                  <a:pt x="43" y="60"/>
                  <a:pt x="43" y="60"/>
                </a:cubicBezTo>
                <a:cubicBezTo>
                  <a:pt x="44" y="58"/>
                  <a:pt x="47" y="57"/>
                  <a:pt x="49" y="57"/>
                </a:cubicBezTo>
                <a:close/>
                <a:moveTo>
                  <a:pt x="28" y="62"/>
                </a:moveTo>
                <a:cubicBezTo>
                  <a:pt x="27" y="62"/>
                  <a:pt x="26" y="61"/>
                  <a:pt x="24" y="61"/>
                </a:cubicBezTo>
                <a:cubicBezTo>
                  <a:pt x="23" y="61"/>
                  <a:pt x="22" y="62"/>
                  <a:pt x="21" y="62"/>
                </a:cubicBezTo>
                <a:cubicBezTo>
                  <a:pt x="21" y="62"/>
                  <a:pt x="21" y="62"/>
                  <a:pt x="21" y="62"/>
                </a:cubicBezTo>
                <a:cubicBezTo>
                  <a:pt x="20" y="63"/>
                  <a:pt x="19" y="65"/>
                  <a:pt x="19" y="66"/>
                </a:cubicBezTo>
                <a:cubicBezTo>
                  <a:pt x="19" y="67"/>
                  <a:pt x="20" y="69"/>
                  <a:pt x="21" y="69"/>
                </a:cubicBezTo>
                <a:cubicBezTo>
                  <a:pt x="22" y="70"/>
                  <a:pt x="23" y="71"/>
                  <a:pt x="24" y="71"/>
                </a:cubicBezTo>
                <a:cubicBezTo>
                  <a:pt x="26" y="71"/>
                  <a:pt x="27" y="70"/>
                  <a:pt x="28" y="69"/>
                </a:cubicBezTo>
                <a:cubicBezTo>
                  <a:pt x="28" y="69"/>
                  <a:pt x="28" y="69"/>
                  <a:pt x="28" y="69"/>
                </a:cubicBezTo>
                <a:cubicBezTo>
                  <a:pt x="29" y="69"/>
                  <a:pt x="29" y="67"/>
                  <a:pt x="29" y="66"/>
                </a:cubicBezTo>
                <a:cubicBezTo>
                  <a:pt x="29" y="65"/>
                  <a:pt x="29" y="63"/>
                  <a:pt x="28" y="62"/>
                </a:cubicBezTo>
                <a:close/>
                <a:moveTo>
                  <a:pt x="24" y="57"/>
                </a:moveTo>
                <a:cubicBezTo>
                  <a:pt x="27" y="57"/>
                  <a:pt x="29" y="58"/>
                  <a:pt x="31" y="60"/>
                </a:cubicBezTo>
                <a:cubicBezTo>
                  <a:pt x="31" y="60"/>
                  <a:pt x="31" y="60"/>
                  <a:pt x="31" y="60"/>
                </a:cubicBezTo>
                <a:cubicBezTo>
                  <a:pt x="32" y="61"/>
                  <a:pt x="33" y="63"/>
                  <a:pt x="33" y="66"/>
                </a:cubicBezTo>
                <a:cubicBezTo>
                  <a:pt x="33" y="68"/>
                  <a:pt x="32" y="71"/>
                  <a:pt x="31" y="72"/>
                </a:cubicBezTo>
                <a:cubicBezTo>
                  <a:pt x="31" y="72"/>
                  <a:pt x="31" y="72"/>
                  <a:pt x="31" y="72"/>
                </a:cubicBezTo>
                <a:cubicBezTo>
                  <a:pt x="29" y="74"/>
                  <a:pt x="27" y="75"/>
                  <a:pt x="24" y="75"/>
                </a:cubicBezTo>
                <a:cubicBezTo>
                  <a:pt x="22" y="75"/>
                  <a:pt x="20" y="74"/>
                  <a:pt x="18" y="72"/>
                </a:cubicBezTo>
                <a:cubicBezTo>
                  <a:pt x="16" y="71"/>
                  <a:pt x="15" y="68"/>
                  <a:pt x="15" y="66"/>
                </a:cubicBezTo>
                <a:cubicBezTo>
                  <a:pt x="15" y="63"/>
                  <a:pt x="16" y="61"/>
                  <a:pt x="18" y="60"/>
                </a:cubicBezTo>
                <a:cubicBezTo>
                  <a:pt x="18" y="60"/>
                  <a:pt x="18" y="60"/>
                  <a:pt x="18" y="60"/>
                </a:cubicBezTo>
                <a:cubicBezTo>
                  <a:pt x="20" y="58"/>
                  <a:pt x="22" y="57"/>
                  <a:pt x="24" y="57"/>
                </a:cubicBezTo>
                <a:close/>
                <a:moveTo>
                  <a:pt x="52" y="47"/>
                </a:moveTo>
                <a:cubicBezTo>
                  <a:pt x="24" y="47"/>
                  <a:pt x="24" y="47"/>
                  <a:pt x="24" y="47"/>
                </a:cubicBezTo>
                <a:cubicBezTo>
                  <a:pt x="10" y="50"/>
                  <a:pt x="0" y="58"/>
                  <a:pt x="0" y="67"/>
                </a:cubicBezTo>
                <a:cubicBezTo>
                  <a:pt x="0" y="79"/>
                  <a:pt x="17" y="88"/>
                  <a:pt x="38" y="88"/>
                </a:cubicBezTo>
                <a:cubicBezTo>
                  <a:pt x="51" y="88"/>
                  <a:pt x="63" y="84"/>
                  <a:pt x="70" y="78"/>
                </a:cubicBezTo>
                <a:cubicBezTo>
                  <a:pt x="74" y="87"/>
                  <a:pt x="74" y="87"/>
                  <a:pt x="74" y="87"/>
                </a:cubicBezTo>
                <a:cubicBezTo>
                  <a:pt x="84" y="87"/>
                  <a:pt x="84" y="87"/>
                  <a:pt x="84" y="87"/>
                </a:cubicBezTo>
                <a:cubicBezTo>
                  <a:pt x="81" y="67"/>
                  <a:pt x="81" y="67"/>
                  <a:pt x="81" y="67"/>
                </a:cubicBezTo>
                <a:cubicBezTo>
                  <a:pt x="92" y="67"/>
                  <a:pt x="92" y="67"/>
                  <a:pt x="92" y="67"/>
                </a:cubicBezTo>
                <a:cubicBezTo>
                  <a:pt x="92" y="64"/>
                  <a:pt x="92" y="64"/>
                  <a:pt x="92" y="64"/>
                </a:cubicBezTo>
                <a:cubicBezTo>
                  <a:pt x="81" y="64"/>
                  <a:pt x="81" y="64"/>
                  <a:pt x="81" y="64"/>
                </a:cubicBezTo>
                <a:cubicBezTo>
                  <a:pt x="84" y="45"/>
                  <a:pt x="84" y="45"/>
                  <a:pt x="84" y="45"/>
                </a:cubicBezTo>
                <a:cubicBezTo>
                  <a:pt x="74" y="45"/>
                  <a:pt x="74" y="45"/>
                  <a:pt x="74" y="45"/>
                </a:cubicBezTo>
                <a:cubicBezTo>
                  <a:pt x="69" y="55"/>
                  <a:pt x="69" y="55"/>
                  <a:pt x="69" y="55"/>
                </a:cubicBezTo>
                <a:cubicBezTo>
                  <a:pt x="65" y="51"/>
                  <a:pt x="59" y="48"/>
                  <a:pt x="52" y="4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9" name="Freeform 82"/>
          <p:cNvSpPr>
            <a:spLocks noEditPoints="1"/>
          </p:cNvSpPr>
          <p:nvPr/>
        </p:nvSpPr>
        <p:spPr bwMode="auto">
          <a:xfrm>
            <a:off x="3384147" y="5095606"/>
            <a:ext cx="409387" cy="317439"/>
          </a:xfrm>
          <a:custGeom>
            <a:avLst/>
            <a:gdLst>
              <a:gd name="T0" fmla="*/ 55 w 187"/>
              <a:gd name="T1" fmla="*/ 67 h 145"/>
              <a:gd name="T2" fmla="*/ 90 w 187"/>
              <a:gd name="T3" fmla="*/ 67 h 145"/>
              <a:gd name="T4" fmla="*/ 100 w 187"/>
              <a:gd name="T5" fmla="*/ 67 h 145"/>
              <a:gd name="T6" fmla="*/ 138 w 187"/>
              <a:gd name="T7" fmla="*/ 67 h 145"/>
              <a:gd name="T8" fmla="*/ 133 w 187"/>
              <a:gd name="T9" fmla="*/ 76 h 145"/>
              <a:gd name="T10" fmla="*/ 105 w 187"/>
              <a:gd name="T11" fmla="*/ 76 h 145"/>
              <a:gd name="T12" fmla="*/ 86 w 187"/>
              <a:gd name="T13" fmla="*/ 76 h 145"/>
              <a:gd name="T14" fmla="*/ 57 w 187"/>
              <a:gd name="T15" fmla="*/ 76 h 145"/>
              <a:gd name="T16" fmla="*/ 55 w 187"/>
              <a:gd name="T17" fmla="*/ 67 h 145"/>
              <a:gd name="T18" fmla="*/ 55 w 187"/>
              <a:gd name="T19" fmla="*/ 67 h 145"/>
              <a:gd name="T20" fmla="*/ 187 w 187"/>
              <a:gd name="T21" fmla="*/ 88 h 145"/>
              <a:gd name="T22" fmla="*/ 185 w 187"/>
              <a:gd name="T23" fmla="*/ 121 h 145"/>
              <a:gd name="T24" fmla="*/ 178 w 187"/>
              <a:gd name="T25" fmla="*/ 121 h 145"/>
              <a:gd name="T26" fmla="*/ 178 w 187"/>
              <a:gd name="T27" fmla="*/ 145 h 145"/>
              <a:gd name="T28" fmla="*/ 140 w 187"/>
              <a:gd name="T29" fmla="*/ 145 h 145"/>
              <a:gd name="T30" fmla="*/ 140 w 187"/>
              <a:gd name="T31" fmla="*/ 121 h 145"/>
              <a:gd name="T32" fmla="*/ 48 w 187"/>
              <a:gd name="T33" fmla="*/ 121 h 145"/>
              <a:gd name="T34" fmla="*/ 48 w 187"/>
              <a:gd name="T35" fmla="*/ 145 h 145"/>
              <a:gd name="T36" fmla="*/ 10 w 187"/>
              <a:gd name="T37" fmla="*/ 145 h 145"/>
              <a:gd name="T38" fmla="*/ 10 w 187"/>
              <a:gd name="T39" fmla="*/ 121 h 145"/>
              <a:gd name="T40" fmla="*/ 5 w 187"/>
              <a:gd name="T41" fmla="*/ 121 h 145"/>
              <a:gd name="T42" fmla="*/ 0 w 187"/>
              <a:gd name="T43" fmla="*/ 88 h 145"/>
              <a:gd name="T44" fmla="*/ 187 w 187"/>
              <a:gd name="T45" fmla="*/ 88 h 145"/>
              <a:gd name="T46" fmla="*/ 187 w 187"/>
              <a:gd name="T47" fmla="*/ 88 h 145"/>
              <a:gd name="T48" fmla="*/ 173 w 187"/>
              <a:gd name="T49" fmla="*/ 43 h 145"/>
              <a:gd name="T50" fmla="*/ 164 w 187"/>
              <a:gd name="T51" fmla="*/ 5 h 145"/>
              <a:gd name="T52" fmla="*/ 164 w 187"/>
              <a:gd name="T53" fmla="*/ 0 h 145"/>
              <a:gd name="T54" fmla="*/ 157 w 187"/>
              <a:gd name="T55" fmla="*/ 0 h 145"/>
              <a:gd name="T56" fmla="*/ 97 w 187"/>
              <a:gd name="T57" fmla="*/ 0 h 145"/>
              <a:gd name="T58" fmla="*/ 88 w 187"/>
              <a:gd name="T59" fmla="*/ 0 h 145"/>
              <a:gd name="T60" fmla="*/ 31 w 187"/>
              <a:gd name="T61" fmla="*/ 0 h 145"/>
              <a:gd name="T62" fmla="*/ 24 w 187"/>
              <a:gd name="T63" fmla="*/ 0 h 145"/>
              <a:gd name="T64" fmla="*/ 24 w 187"/>
              <a:gd name="T65" fmla="*/ 5 h 145"/>
              <a:gd name="T66" fmla="*/ 12 w 187"/>
              <a:gd name="T67" fmla="*/ 48 h 145"/>
              <a:gd name="T68" fmla="*/ 12 w 187"/>
              <a:gd name="T69" fmla="*/ 48 h 145"/>
              <a:gd name="T70" fmla="*/ 5 w 187"/>
              <a:gd name="T71" fmla="*/ 67 h 145"/>
              <a:gd name="T72" fmla="*/ 41 w 187"/>
              <a:gd name="T73" fmla="*/ 67 h 145"/>
              <a:gd name="T74" fmla="*/ 48 w 187"/>
              <a:gd name="T75" fmla="*/ 86 h 145"/>
              <a:gd name="T76" fmla="*/ 142 w 187"/>
              <a:gd name="T77" fmla="*/ 86 h 145"/>
              <a:gd name="T78" fmla="*/ 150 w 187"/>
              <a:gd name="T79" fmla="*/ 67 h 145"/>
              <a:gd name="T80" fmla="*/ 183 w 187"/>
              <a:gd name="T81" fmla="*/ 67 h 145"/>
              <a:gd name="T82" fmla="*/ 173 w 187"/>
              <a:gd name="T83" fmla="*/ 43 h 145"/>
              <a:gd name="T84" fmla="*/ 173 w 187"/>
              <a:gd name="T85" fmla="*/ 43 h 145"/>
              <a:gd name="T86" fmla="*/ 173 w 187"/>
              <a:gd name="T87" fmla="*/ 43 h 145"/>
              <a:gd name="T88" fmla="*/ 31 w 187"/>
              <a:gd name="T89" fmla="*/ 43 h 145"/>
              <a:gd name="T90" fmla="*/ 38 w 187"/>
              <a:gd name="T91" fmla="*/ 17 h 145"/>
              <a:gd name="T92" fmla="*/ 88 w 187"/>
              <a:gd name="T93" fmla="*/ 17 h 145"/>
              <a:gd name="T94" fmla="*/ 97 w 187"/>
              <a:gd name="T95" fmla="*/ 17 h 145"/>
              <a:gd name="T96" fmla="*/ 150 w 187"/>
              <a:gd name="T97" fmla="*/ 17 h 145"/>
              <a:gd name="T98" fmla="*/ 157 w 187"/>
              <a:gd name="T99" fmla="*/ 43 h 145"/>
              <a:gd name="T100" fmla="*/ 31 w 187"/>
              <a:gd name="T101" fmla="*/ 4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 h="145">
                <a:moveTo>
                  <a:pt x="55" y="67"/>
                </a:moveTo>
                <a:lnTo>
                  <a:pt x="90" y="67"/>
                </a:lnTo>
                <a:lnTo>
                  <a:pt x="100" y="67"/>
                </a:lnTo>
                <a:lnTo>
                  <a:pt x="138" y="67"/>
                </a:lnTo>
                <a:lnTo>
                  <a:pt x="133" y="76"/>
                </a:lnTo>
                <a:lnTo>
                  <a:pt x="105" y="76"/>
                </a:lnTo>
                <a:lnTo>
                  <a:pt x="86" y="76"/>
                </a:lnTo>
                <a:lnTo>
                  <a:pt x="57" y="76"/>
                </a:lnTo>
                <a:lnTo>
                  <a:pt x="55" y="67"/>
                </a:lnTo>
                <a:lnTo>
                  <a:pt x="55" y="67"/>
                </a:lnTo>
                <a:close/>
                <a:moveTo>
                  <a:pt x="187" y="88"/>
                </a:moveTo>
                <a:lnTo>
                  <a:pt x="185" y="121"/>
                </a:lnTo>
                <a:lnTo>
                  <a:pt x="178" y="121"/>
                </a:lnTo>
                <a:lnTo>
                  <a:pt x="178" y="145"/>
                </a:lnTo>
                <a:lnTo>
                  <a:pt x="140" y="145"/>
                </a:lnTo>
                <a:lnTo>
                  <a:pt x="140" y="121"/>
                </a:lnTo>
                <a:lnTo>
                  <a:pt x="48" y="121"/>
                </a:lnTo>
                <a:lnTo>
                  <a:pt x="48" y="145"/>
                </a:lnTo>
                <a:lnTo>
                  <a:pt x="10" y="145"/>
                </a:lnTo>
                <a:lnTo>
                  <a:pt x="10" y="121"/>
                </a:lnTo>
                <a:lnTo>
                  <a:pt x="5" y="121"/>
                </a:lnTo>
                <a:lnTo>
                  <a:pt x="0" y="88"/>
                </a:lnTo>
                <a:lnTo>
                  <a:pt x="187" y="88"/>
                </a:lnTo>
                <a:lnTo>
                  <a:pt x="187" y="88"/>
                </a:lnTo>
                <a:close/>
                <a:moveTo>
                  <a:pt x="173" y="43"/>
                </a:moveTo>
                <a:lnTo>
                  <a:pt x="164" y="5"/>
                </a:lnTo>
                <a:lnTo>
                  <a:pt x="164" y="0"/>
                </a:lnTo>
                <a:lnTo>
                  <a:pt x="157" y="0"/>
                </a:lnTo>
                <a:lnTo>
                  <a:pt x="97" y="0"/>
                </a:lnTo>
                <a:lnTo>
                  <a:pt x="88" y="0"/>
                </a:lnTo>
                <a:lnTo>
                  <a:pt x="31" y="0"/>
                </a:lnTo>
                <a:lnTo>
                  <a:pt x="24" y="0"/>
                </a:lnTo>
                <a:lnTo>
                  <a:pt x="24" y="5"/>
                </a:lnTo>
                <a:lnTo>
                  <a:pt x="12" y="48"/>
                </a:lnTo>
                <a:lnTo>
                  <a:pt x="12" y="48"/>
                </a:lnTo>
                <a:lnTo>
                  <a:pt x="5" y="67"/>
                </a:lnTo>
                <a:lnTo>
                  <a:pt x="41" y="67"/>
                </a:lnTo>
                <a:lnTo>
                  <a:pt x="48" y="86"/>
                </a:lnTo>
                <a:lnTo>
                  <a:pt x="142" y="86"/>
                </a:lnTo>
                <a:lnTo>
                  <a:pt x="150" y="67"/>
                </a:lnTo>
                <a:lnTo>
                  <a:pt x="183" y="67"/>
                </a:lnTo>
                <a:lnTo>
                  <a:pt x="173" y="43"/>
                </a:lnTo>
                <a:lnTo>
                  <a:pt x="173" y="43"/>
                </a:lnTo>
                <a:lnTo>
                  <a:pt x="173" y="43"/>
                </a:lnTo>
                <a:close/>
                <a:moveTo>
                  <a:pt x="31" y="43"/>
                </a:moveTo>
                <a:lnTo>
                  <a:pt x="38" y="17"/>
                </a:lnTo>
                <a:lnTo>
                  <a:pt x="88" y="17"/>
                </a:lnTo>
                <a:lnTo>
                  <a:pt x="97" y="17"/>
                </a:lnTo>
                <a:lnTo>
                  <a:pt x="150" y="17"/>
                </a:lnTo>
                <a:lnTo>
                  <a:pt x="157" y="43"/>
                </a:lnTo>
                <a:lnTo>
                  <a:pt x="31" y="4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0" name="Freeform 83"/>
          <p:cNvSpPr>
            <a:spLocks noEditPoints="1"/>
          </p:cNvSpPr>
          <p:nvPr/>
        </p:nvSpPr>
        <p:spPr bwMode="auto">
          <a:xfrm>
            <a:off x="4012455" y="5822430"/>
            <a:ext cx="569200" cy="299925"/>
          </a:xfrm>
          <a:custGeom>
            <a:avLst/>
            <a:gdLst>
              <a:gd name="T0" fmla="*/ 38 w 110"/>
              <a:gd name="T1" fmla="*/ 13 h 58"/>
              <a:gd name="T2" fmla="*/ 54 w 110"/>
              <a:gd name="T3" fmla="*/ 1 h 58"/>
              <a:gd name="T4" fmla="*/ 76 w 110"/>
              <a:gd name="T5" fmla="*/ 1 h 58"/>
              <a:gd name="T6" fmla="*/ 72 w 110"/>
              <a:gd name="T7" fmla="*/ 13 h 58"/>
              <a:gd name="T8" fmla="*/ 38 w 110"/>
              <a:gd name="T9" fmla="*/ 13 h 58"/>
              <a:gd name="T10" fmla="*/ 17 w 110"/>
              <a:gd name="T11" fmla="*/ 16 h 58"/>
              <a:gd name="T12" fmla="*/ 17 w 110"/>
              <a:gd name="T13" fmla="*/ 33 h 58"/>
              <a:gd name="T14" fmla="*/ 83 w 110"/>
              <a:gd name="T15" fmla="*/ 33 h 58"/>
              <a:gd name="T16" fmla="*/ 110 w 110"/>
              <a:gd name="T17" fmla="*/ 0 h 58"/>
              <a:gd name="T18" fmla="*/ 98 w 110"/>
              <a:gd name="T19" fmla="*/ 0 h 58"/>
              <a:gd name="T20" fmla="*/ 87 w 110"/>
              <a:gd name="T21" fmla="*/ 16 h 58"/>
              <a:gd name="T22" fmla="*/ 73 w 110"/>
              <a:gd name="T23" fmla="*/ 16 h 58"/>
              <a:gd name="T24" fmla="*/ 70 w 110"/>
              <a:gd name="T25" fmla="*/ 16 h 58"/>
              <a:gd name="T26" fmla="*/ 34 w 110"/>
              <a:gd name="T27" fmla="*/ 16 h 58"/>
              <a:gd name="T28" fmla="*/ 32 w 110"/>
              <a:gd name="T29" fmla="*/ 16 h 58"/>
              <a:gd name="T30" fmla="*/ 17 w 110"/>
              <a:gd name="T31" fmla="*/ 16 h 58"/>
              <a:gd name="T32" fmla="*/ 54 w 110"/>
              <a:gd name="T33" fmla="*/ 35 h 58"/>
              <a:gd name="T34" fmla="*/ 55 w 110"/>
              <a:gd name="T35" fmla="*/ 36 h 58"/>
              <a:gd name="T36" fmla="*/ 76 w 110"/>
              <a:gd name="T37" fmla="*/ 39 h 58"/>
              <a:gd name="T38" fmla="*/ 91 w 110"/>
              <a:gd name="T39" fmla="*/ 58 h 58"/>
              <a:gd name="T40" fmla="*/ 63 w 110"/>
              <a:gd name="T41" fmla="*/ 58 h 58"/>
              <a:gd name="T42" fmla="*/ 31 w 110"/>
              <a:gd name="T43" fmla="*/ 35 h 58"/>
              <a:gd name="T44" fmla="*/ 54 w 110"/>
              <a:gd name="T45" fmla="*/ 3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58">
                <a:moveTo>
                  <a:pt x="38" y="13"/>
                </a:moveTo>
                <a:cubicBezTo>
                  <a:pt x="54" y="1"/>
                  <a:pt x="54" y="1"/>
                  <a:pt x="54" y="1"/>
                </a:cubicBezTo>
                <a:cubicBezTo>
                  <a:pt x="76" y="1"/>
                  <a:pt x="76" y="1"/>
                  <a:pt x="76" y="1"/>
                </a:cubicBezTo>
                <a:cubicBezTo>
                  <a:pt x="72" y="13"/>
                  <a:pt x="72" y="13"/>
                  <a:pt x="72" y="13"/>
                </a:cubicBezTo>
                <a:cubicBezTo>
                  <a:pt x="38" y="13"/>
                  <a:pt x="38" y="13"/>
                  <a:pt x="38" y="13"/>
                </a:cubicBezTo>
                <a:close/>
                <a:moveTo>
                  <a:pt x="17" y="16"/>
                </a:moveTo>
                <a:cubicBezTo>
                  <a:pt x="3" y="24"/>
                  <a:pt x="0" y="31"/>
                  <a:pt x="17" y="33"/>
                </a:cubicBezTo>
                <a:cubicBezTo>
                  <a:pt x="39" y="33"/>
                  <a:pt x="61" y="33"/>
                  <a:pt x="83" y="33"/>
                </a:cubicBezTo>
                <a:cubicBezTo>
                  <a:pt x="107" y="34"/>
                  <a:pt x="106" y="18"/>
                  <a:pt x="110" y="0"/>
                </a:cubicBezTo>
                <a:cubicBezTo>
                  <a:pt x="98" y="0"/>
                  <a:pt x="98" y="0"/>
                  <a:pt x="98" y="0"/>
                </a:cubicBezTo>
                <a:cubicBezTo>
                  <a:pt x="87" y="16"/>
                  <a:pt x="87" y="16"/>
                  <a:pt x="87" y="16"/>
                </a:cubicBezTo>
                <a:cubicBezTo>
                  <a:pt x="73" y="16"/>
                  <a:pt x="73" y="16"/>
                  <a:pt x="73" y="16"/>
                </a:cubicBezTo>
                <a:cubicBezTo>
                  <a:pt x="70" y="16"/>
                  <a:pt x="70" y="16"/>
                  <a:pt x="70" y="16"/>
                </a:cubicBezTo>
                <a:cubicBezTo>
                  <a:pt x="34" y="16"/>
                  <a:pt x="34" y="16"/>
                  <a:pt x="34" y="16"/>
                </a:cubicBezTo>
                <a:cubicBezTo>
                  <a:pt x="32" y="16"/>
                  <a:pt x="32" y="16"/>
                  <a:pt x="32" y="16"/>
                </a:cubicBezTo>
                <a:cubicBezTo>
                  <a:pt x="17" y="16"/>
                  <a:pt x="17" y="16"/>
                  <a:pt x="17" y="16"/>
                </a:cubicBezTo>
                <a:close/>
                <a:moveTo>
                  <a:pt x="54" y="35"/>
                </a:moveTo>
                <a:cubicBezTo>
                  <a:pt x="55" y="36"/>
                  <a:pt x="55" y="36"/>
                  <a:pt x="55" y="36"/>
                </a:cubicBezTo>
                <a:cubicBezTo>
                  <a:pt x="76" y="39"/>
                  <a:pt x="76" y="39"/>
                  <a:pt x="76" y="39"/>
                </a:cubicBezTo>
                <a:cubicBezTo>
                  <a:pt x="91" y="58"/>
                  <a:pt x="91" y="58"/>
                  <a:pt x="91" y="58"/>
                </a:cubicBezTo>
                <a:cubicBezTo>
                  <a:pt x="63" y="58"/>
                  <a:pt x="63" y="58"/>
                  <a:pt x="63" y="58"/>
                </a:cubicBezTo>
                <a:cubicBezTo>
                  <a:pt x="31" y="35"/>
                  <a:pt x="31" y="35"/>
                  <a:pt x="31" y="35"/>
                </a:cubicBezTo>
                <a:lnTo>
                  <a:pt x="54" y="3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1" name="Freeform 84"/>
          <p:cNvSpPr>
            <a:spLocks noEditPoints="1"/>
          </p:cNvSpPr>
          <p:nvPr/>
        </p:nvSpPr>
        <p:spPr bwMode="auto">
          <a:xfrm>
            <a:off x="417740" y="5132824"/>
            <a:ext cx="501334" cy="243005"/>
          </a:xfrm>
          <a:custGeom>
            <a:avLst/>
            <a:gdLst>
              <a:gd name="T0" fmla="*/ 21 w 97"/>
              <a:gd name="T1" fmla="*/ 16 h 47"/>
              <a:gd name="T2" fmla="*/ 27 w 97"/>
              <a:gd name="T3" fmla="*/ 16 h 47"/>
              <a:gd name="T4" fmla="*/ 46 w 97"/>
              <a:gd name="T5" fmla="*/ 16 h 47"/>
              <a:gd name="T6" fmla="*/ 51 w 97"/>
              <a:gd name="T7" fmla="*/ 16 h 47"/>
              <a:gd name="T8" fmla="*/ 70 w 97"/>
              <a:gd name="T9" fmla="*/ 16 h 47"/>
              <a:gd name="T10" fmla="*/ 93 w 97"/>
              <a:gd name="T11" fmla="*/ 16 h 47"/>
              <a:gd name="T12" fmla="*/ 97 w 97"/>
              <a:gd name="T13" fmla="*/ 39 h 47"/>
              <a:gd name="T14" fmla="*/ 91 w 97"/>
              <a:gd name="T15" fmla="*/ 39 h 47"/>
              <a:gd name="T16" fmla="*/ 79 w 97"/>
              <a:gd name="T17" fmla="*/ 47 h 47"/>
              <a:gd name="T18" fmla="*/ 67 w 97"/>
              <a:gd name="T19" fmla="*/ 38 h 47"/>
              <a:gd name="T20" fmla="*/ 29 w 97"/>
              <a:gd name="T21" fmla="*/ 44 h 47"/>
              <a:gd name="T22" fmla="*/ 11 w 97"/>
              <a:gd name="T23" fmla="*/ 44 h 47"/>
              <a:gd name="T24" fmla="*/ 4 w 97"/>
              <a:gd name="T25" fmla="*/ 38 h 47"/>
              <a:gd name="T26" fmla="*/ 0 w 97"/>
              <a:gd name="T27" fmla="*/ 38 h 47"/>
              <a:gd name="T28" fmla="*/ 2 w 97"/>
              <a:gd name="T29" fmla="*/ 30 h 47"/>
              <a:gd name="T30" fmla="*/ 21 w 97"/>
              <a:gd name="T31" fmla="*/ 14 h 47"/>
              <a:gd name="T32" fmla="*/ 28 w 97"/>
              <a:gd name="T33" fmla="*/ 0 h 47"/>
              <a:gd name="T34" fmla="*/ 88 w 97"/>
              <a:gd name="T35" fmla="*/ 0 h 47"/>
              <a:gd name="T36" fmla="*/ 93 w 97"/>
              <a:gd name="T37" fmla="*/ 14 h 47"/>
              <a:gd name="T38" fmla="*/ 83 w 97"/>
              <a:gd name="T39" fmla="*/ 5 h 47"/>
              <a:gd name="T40" fmla="*/ 70 w 97"/>
              <a:gd name="T41" fmla="*/ 14 h 47"/>
              <a:gd name="T42" fmla="*/ 65 w 97"/>
              <a:gd name="T43" fmla="*/ 5 h 47"/>
              <a:gd name="T44" fmla="*/ 51 w 97"/>
              <a:gd name="T45" fmla="*/ 14 h 47"/>
              <a:gd name="T46" fmla="*/ 46 w 97"/>
              <a:gd name="T47" fmla="*/ 5 h 47"/>
              <a:gd name="T48" fmla="*/ 27 w 97"/>
              <a:gd name="T49" fmla="*/ 14 h 47"/>
              <a:gd name="T50" fmla="*/ 27 w 97"/>
              <a:gd name="T51" fmla="*/ 14 h 47"/>
              <a:gd name="T52" fmla="*/ 84 w 97"/>
              <a:gd name="T53" fmla="*/ 30 h 47"/>
              <a:gd name="T54" fmla="*/ 75 w 97"/>
              <a:gd name="T55" fmla="*/ 30 h 47"/>
              <a:gd name="T56" fmla="*/ 75 w 97"/>
              <a:gd name="T57" fmla="*/ 39 h 47"/>
              <a:gd name="T58" fmla="*/ 84 w 97"/>
              <a:gd name="T59" fmla="*/ 39 h 47"/>
              <a:gd name="T60" fmla="*/ 84 w 97"/>
              <a:gd name="T61" fmla="*/ 30 h 47"/>
              <a:gd name="T62" fmla="*/ 20 w 97"/>
              <a:gd name="T63" fmla="*/ 28 h 47"/>
              <a:gd name="T64" fmla="*/ 14 w 97"/>
              <a:gd name="T65" fmla="*/ 34 h 47"/>
              <a:gd name="T66" fmla="*/ 20 w 97"/>
              <a:gd name="T67" fmla="*/ 41 h 47"/>
              <a:gd name="T68" fmla="*/ 27 w 97"/>
              <a:gd name="T69" fmla="*/ 34 h 47"/>
              <a:gd name="T70" fmla="*/ 60 w 97"/>
              <a:gd name="T71" fmla="*/ 20 h 47"/>
              <a:gd name="T72" fmla="*/ 65 w 97"/>
              <a:gd name="T73" fmla="*/ 23 h 47"/>
              <a:gd name="T74" fmla="*/ 60 w 97"/>
              <a:gd name="T75" fmla="*/ 20 h 47"/>
              <a:gd name="T76" fmla="*/ 40 w 97"/>
              <a:gd name="T77" fmla="*/ 20 h 47"/>
              <a:gd name="T78" fmla="*/ 45 w 97"/>
              <a:gd name="T7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7" h="47">
                <a:moveTo>
                  <a:pt x="2" y="20"/>
                </a:moveTo>
                <a:cubicBezTo>
                  <a:pt x="21" y="16"/>
                  <a:pt x="21" y="16"/>
                  <a:pt x="21" y="16"/>
                </a:cubicBezTo>
                <a:cubicBezTo>
                  <a:pt x="21" y="16"/>
                  <a:pt x="21" y="16"/>
                  <a:pt x="21" y="16"/>
                </a:cubicBezTo>
                <a:cubicBezTo>
                  <a:pt x="27" y="16"/>
                  <a:pt x="27" y="16"/>
                  <a:pt x="27" y="16"/>
                </a:cubicBezTo>
                <a:cubicBezTo>
                  <a:pt x="43" y="16"/>
                  <a:pt x="43" y="16"/>
                  <a:pt x="43" y="16"/>
                </a:cubicBezTo>
                <a:cubicBezTo>
                  <a:pt x="46" y="16"/>
                  <a:pt x="46" y="16"/>
                  <a:pt x="46" y="16"/>
                </a:cubicBezTo>
                <a:cubicBezTo>
                  <a:pt x="46" y="16"/>
                  <a:pt x="46" y="16"/>
                  <a:pt x="46" y="16"/>
                </a:cubicBezTo>
                <a:cubicBezTo>
                  <a:pt x="51" y="16"/>
                  <a:pt x="51" y="16"/>
                  <a:pt x="51" y="16"/>
                </a:cubicBezTo>
                <a:cubicBezTo>
                  <a:pt x="65" y="16"/>
                  <a:pt x="65" y="16"/>
                  <a:pt x="65" y="16"/>
                </a:cubicBezTo>
                <a:cubicBezTo>
                  <a:pt x="70" y="16"/>
                  <a:pt x="70" y="16"/>
                  <a:pt x="70" y="16"/>
                </a:cubicBezTo>
                <a:cubicBezTo>
                  <a:pt x="84" y="16"/>
                  <a:pt x="84" y="16"/>
                  <a:pt x="84" y="16"/>
                </a:cubicBezTo>
                <a:cubicBezTo>
                  <a:pt x="93" y="16"/>
                  <a:pt x="93" y="16"/>
                  <a:pt x="93" y="16"/>
                </a:cubicBezTo>
                <a:cubicBezTo>
                  <a:pt x="97" y="36"/>
                  <a:pt x="97" y="36"/>
                  <a:pt x="97" y="36"/>
                </a:cubicBezTo>
                <a:cubicBezTo>
                  <a:pt x="97" y="39"/>
                  <a:pt x="97" y="39"/>
                  <a:pt x="97" y="39"/>
                </a:cubicBezTo>
                <a:cubicBezTo>
                  <a:pt x="95" y="39"/>
                  <a:pt x="95" y="39"/>
                  <a:pt x="95" y="39"/>
                </a:cubicBezTo>
                <a:cubicBezTo>
                  <a:pt x="91" y="39"/>
                  <a:pt x="91" y="39"/>
                  <a:pt x="91" y="39"/>
                </a:cubicBezTo>
                <a:cubicBezTo>
                  <a:pt x="91" y="40"/>
                  <a:pt x="90" y="42"/>
                  <a:pt x="88" y="44"/>
                </a:cubicBezTo>
                <a:cubicBezTo>
                  <a:pt x="86" y="46"/>
                  <a:pt x="83" y="47"/>
                  <a:pt x="79" y="47"/>
                </a:cubicBezTo>
                <a:cubicBezTo>
                  <a:pt x="76" y="47"/>
                  <a:pt x="72" y="46"/>
                  <a:pt x="70" y="44"/>
                </a:cubicBezTo>
                <a:cubicBezTo>
                  <a:pt x="69" y="42"/>
                  <a:pt x="68" y="40"/>
                  <a:pt x="67" y="38"/>
                </a:cubicBezTo>
                <a:cubicBezTo>
                  <a:pt x="56" y="38"/>
                  <a:pt x="44" y="38"/>
                  <a:pt x="33" y="38"/>
                </a:cubicBezTo>
                <a:cubicBezTo>
                  <a:pt x="32" y="40"/>
                  <a:pt x="31" y="42"/>
                  <a:pt x="29" y="44"/>
                </a:cubicBezTo>
                <a:cubicBezTo>
                  <a:pt x="27" y="46"/>
                  <a:pt x="24" y="47"/>
                  <a:pt x="20" y="47"/>
                </a:cubicBezTo>
                <a:cubicBezTo>
                  <a:pt x="17" y="47"/>
                  <a:pt x="14" y="46"/>
                  <a:pt x="11" y="44"/>
                </a:cubicBezTo>
                <a:cubicBezTo>
                  <a:pt x="10" y="42"/>
                  <a:pt x="9" y="40"/>
                  <a:pt x="8" y="38"/>
                </a:cubicBezTo>
                <a:cubicBezTo>
                  <a:pt x="6" y="38"/>
                  <a:pt x="5" y="38"/>
                  <a:pt x="4" y="38"/>
                </a:cubicBezTo>
                <a:cubicBezTo>
                  <a:pt x="2" y="38"/>
                  <a:pt x="2" y="38"/>
                  <a:pt x="2" y="38"/>
                </a:cubicBezTo>
                <a:cubicBezTo>
                  <a:pt x="0" y="38"/>
                  <a:pt x="0" y="38"/>
                  <a:pt x="0" y="38"/>
                </a:cubicBezTo>
                <a:cubicBezTo>
                  <a:pt x="0" y="30"/>
                  <a:pt x="0" y="30"/>
                  <a:pt x="0" y="30"/>
                </a:cubicBezTo>
                <a:cubicBezTo>
                  <a:pt x="2" y="30"/>
                  <a:pt x="2" y="30"/>
                  <a:pt x="2" y="30"/>
                </a:cubicBezTo>
                <a:cubicBezTo>
                  <a:pt x="2" y="20"/>
                  <a:pt x="2" y="20"/>
                  <a:pt x="2" y="20"/>
                </a:cubicBezTo>
                <a:close/>
                <a:moveTo>
                  <a:pt x="21" y="14"/>
                </a:moveTo>
                <a:cubicBezTo>
                  <a:pt x="27" y="2"/>
                  <a:pt x="27" y="2"/>
                  <a:pt x="27" y="2"/>
                </a:cubicBezTo>
                <a:cubicBezTo>
                  <a:pt x="28" y="0"/>
                  <a:pt x="28" y="0"/>
                  <a:pt x="28" y="0"/>
                </a:cubicBezTo>
                <a:cubicBezTo>
                  <a:pt x="29" y="0"/>
                  <a:pt x="29" y="0"/>
                  <a:pt x="29" y="0"/>
                </a:cubicBezTo>
                <a:cubicBezTo>
                  <a:pt x="88" y="0"/>
                  <a:pt x="88" y="0"/>
                  <a:pt x="88" y="0"/>
                </a:cubicBezTo>
                <a:cubicBezTo>
                  <a:pt x="91" y="0"/>
                  <a:pt x="91" y="0"/>
                  <a:pt x="91" y="0"/>
                </a:cubicBezTo>
                <a:cubicBezTo>
                  <a:pt x="93" y="14"/>
                  <a:pt x="93" y="14"/>
                  <a:pt x="93" y="14"/>
                </a:cubicBezTo>
                <a:cubicBezTo>
                  <a:pt x="84" y="14"/>
                  <a:pt x="84" y="14"/>
                  <a:pt x="84" y="14"/>
                </a:cubicBezTo>
                <a:cubicBezTo>
                  <a:pt x="83" y="5"/>
                  <a:pt x="83" y="5"/>
                  <a:pt x="83" y="5"/>
                </a:cubicBezTo>
                <a:cubicBezTo>
                  <a:pt x="70" y="5"/>
                  <a:pt x="70" y="5"/>
                  <a:pt x="70" y="5"/>
                </a:cubicBezTo>
                <a:cubicBezTo>
                  <a:pt x="70" y="14"/>
                  <a:pt x="70" y="14"/>
                  <a:pt x="70" y="14"/>
                </a:cubicBezTo>
                <a:cubicBezTo>
                  <a:pt x="65" y="14"/>
                  <a:pt x="65" y="14"/>
                  <a:pt x="65" y="14"/>
                </a:cubicBezTo>
                <a:cubicBezTo>
                  <a:pt x="65" y="5"/>
                  <a:pt x="65" y="5"/>
                  <a:pt x="65" y="5"/>
                </a:cubicBezTo>
                <a:cubicBezTo>
                  <a:pt x="51" y="5"/>
                  <a:pt x="51" y="5"/>
                  <a:pt x="51" y="5"/>
                </a:cubicBezTo>
                <a:cubicBezTo>
                  <a:pt x="51" y="14"/>
                  <a:pt x="51" y="14"/>
                  <a:pt x="51" y="14"/>
                </a:cubicBezTo>
                <a:cubicBezTo>
                  <a:pt x="46" y="14"/>
                  <a:pt x="46" y="14"/>
                  <a:pt x="46" y="14"/>
                </a:cubicBezTo>
                <a:cubicBezTo>
                  <a:pt x="46" y="5"/>
                  <a:pt x="46" y="5"/>
                  <a:pt x="46" y="5"/>
                </a:cubicBezTo>
                <a:cubicBezTo>
                  <a:pt x="31" y="5"/>
                  <a:pt x="31" y="5"/>
                  <a:pt x="31" y="5"/>
                </a:cubicBezTo>
                <a:cubicBezTo>
                  <a:pt x="27" y="14"/>
                  <a:pt x="27" y="14"/>
                  <a:pt x="27" y="14"/>
                </a:cubicBezTo>
                <a:cubicBezTo>
                  <a:pt x="43" y="14"/>
                  <a:pt x="43" y="14"/>
                  <a:pt x="43" y="14"/>
                </a:cubicBezTo>
                <a:cubicBezTo>
                  <a:pt x="27" y="14"/>
                  <a:pt x="27" y="14"/>
                  <a:pt x="27" y="14"/>
                </a:cubicBezTo>
                <a:cubicBezTo>
                  <a:pt x="21" y="14"/>
                  <a:pt x="21" y="14"/>
                  <a:pt x="21" y="14"/>
                </a:cubicBezTo>
                <a:close/>
                <a:moveTo>
                  <a:pt x="84" y="30"/>
                </a:moveTo>
                <a:cubicBezTo>
                  <a:pt x="83" y="29"/>
                  <a:pt x="81" y="28"/>
                  <a:pt x="79" y="28"/>
                </a:cubicBezTo>
                <a:cubicBezTo>
                  <a:pt x="77" y="28"/>
                  <a:pt x="76" y="29"/>
                  <a:pt x="75" y="30"/>
                </a:cubicBezTo>
                <a:cubicBezTo>
                  <a:pt x="73" y="31"/>
                  <a:pt x="73" y="33"/>
                  <a:pt x="73" y="34"/>
                </a:cubicBezTo>
                <a:cubicBezTo>
                  <a:pt x="73" y="36"/>
                  <a:pt x="73" y="38"/>
                  <a:pt x="75" y="39"/>
                </a:cubicBezTo>
                <a:cubicBezTo>
                  <a:pt x="76" y="40"/>
                  <a:pt x="77" y="41"/>
                  <a:pt x="79" y="41"/>
                </a:cubicBezTo>
                <a:cubicBezTo>
                  <a:pt x="81" y="41"/>
                  <a:pt x="83" y="40"/>
                  <a:pt x="84" y="39"/>
                </a:cubicBezTo>
                <a:cubicBezTo>
                  <a:pt x="85" y="38"/>
                  <a:pt x="86" y="36"/>
                  <a:pt x="86" y="34"/>
                </a:cubicBezTo>
                <a:cubicBezTo>
                  <a:pt x="86" y="33"/>
                  <a:pt x="85" y="31"/>
                  <a:pt x="84" y="30"/>
                </a:cubicBezTo>
                <a:close/>
                <a:moveTo>
                  <a:pt x="25" y="30"/>
                </a:moveTo>
                <a:cubicBezTo>
                  <a:pt x="24" y="29"/>
                  <a:pt x="22" y="28"/>
                  <a:pt x="20" y="28"/>
                </a:cubicBezTo>
                <a:cubicBezTo>
                  <a:pt x="19" y="28"/>
                  <a:pt x="17" y="29"/>
                  <a:pt x="16" y="30"/>
                </a:cubicBezTo>
                <a:cubicBezTo>
                  <a:pt x="15" y="31"/>
                  <a:pt x="14" y="33"/>
                  <a:pt x="14" y="34"/>
                </a:cubicBezTo>
                <a:cubicBezTo>
                  <a:pt x="14" y="36"/>
                  <a:pt x="15" y="38"/>
                  <a:pt x="16" y="39"/>
                </a:cubicBezTo>
                <a:cubicBezTo>
                  <a:pt x="17" y="40"/>
                  <a:pt x="19" y="41"/>
                  <a:pt x="20" y="41"/>
                </a:cubicBezTo>
                <a:cubicBezTo>
                  <a:pt x="22" y="41"/>
                  <a:pt x="24" y="40"/>
                  <a:pt x="25" y="39"/>
                </a:cubicBezTo>
                <a:cubicBezTo>
                  <a:pt x="26" y="38"/>
                  <a:pt x="27" y="36"/>
                  <a:pt x="27" y="34"/>
                </a:cubicBezTo>
                <a:cubicBezTo>
                  <a:pt x="27" y="33"/>
                  <a:pt x="26" y="31"/>
                  <a:pt x="25" y="30"/>
                </a:cubicBezTo>
                <a:close/>
                <a:moveTo>
                  <a:pt x="60" y="20"/>
                </a:moveTo>
                <a:cubicBezTo>
                  <a:pt x="60" y="23"/>
                  <a:pt x="60" y="23"/>
                  <a:pt x="60" y="23"/>
                </a:cubicBezTo>
                <a:cubicBezTo>
                  <a:pt x="65" y="23"/>
                  <a:pt x="65" y="23"/>
                  <a:pt x="65" y="23"/>
                </a:cubicBezTo>
                <a:cubicBezTo>
                  <a:pt x="65" y="20"/>
                  <a:pt x="65" y="20"/>
                  <a:pt x="65" y="20"/>
                </a:cubicBezTo>
                <a:cubicBezTo>
                  <a:pt x="60" y="20"/>
                  <a:pt x="60" y="20"/>
                  <a:pt x="60" y="20"/>
                </a:cubicBezTo>
                <a:close/>
                <a:moveTo>
                  <a:pt x="45" y="20"/>
                </a:moveTo>
                <a:cubicBezTo>
                  <a:pt x="40" y="20"/>
                  <a:pt x="40" y="20"/>
                  <a:pt x="40" y="20"/>
                </a:cubicBezTo>
                <a:cubicBezTo>
                  <a:pt x="40" y="23"/>
                  <a:pt x="40" y="23"/>
                  <a:pt x="40" y="23"/>
                </a:cubicBezTo>
                <a:cubicBezTo>
                  <a:pt x="45" y="23"/>
                  <a:pt x="45" y="23"/>
                  <a:pt x="45" y="23"/>
                </a:cubicBezTo>
                <a:lnTo>
                  <a:pt x="45" y="2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2" name="Freeform 85"/>
          <p:cNvSpPr>
            <a:spLocks noEditPoints="1"/>
          </p:cNvSpPr>
          <p:nvPr/>
        </p:nvSpPr>
        <p:spPr bwMode="auto">
          <a:xfrm>
            <a:off x="1199296" y="5064957"/>
            <a:ext cx="420332" cy="359034"/>
          </a:xfrm>
          <a:custGeom>
            <a:avLst/>
            <a:gdLst>
              <a:gd name="T0" fmla="*/ 40 w 81"/>
              <a:gd name="T1" fmla="*/ 31 h 69"/>
              <a:gd name="T2" fmla="*/ 41 w 81"/>
              <a:gd name="T3" fmla="*/ 31 h 69"/>
              <a:gd name="T4" fmla="*/ 40 w 81"/>
              <a:gd name="T5" fmla="*/ 31 h 69"/>
              <a:gd name="T6" fmla="*/ 40 w 81"/>
              <a:gd name="T7" fmla="*/ 31 h 69"/>
              <a:gd name="T8" fmla="*/ 4 w 81"/>
              <a:gd name="T9" fmla="*/ 20 h 69"/>
              <a:gd name="T10" fmla="*/ 10 w 81"/>
              <a:gd name="T11" fmla="*/ 20 h 69"/>
              <a:gd name="T12" fmla="*/ 13 w 81"/>
              <a:gd name="T13" fmla="*/ 7 h 69"/>
              <a:gd name="T14" fmla="*/ 30 w 81"/>
              <a:gd name="T15" fmla="*/ 7 h 69"/>
              <a:gd name="T16" fmla="*/ 50 w 81"/>
              <a:gd name="T17" fmla="*/ 7 h 69"/>
              <a:gd name="T18" fmla="*/ 67 w 81"/>
              <a:gd name="T19" fmla="*/ 7 h 69"/>
              <a:gd name="T20" fmla="*/ 70 w 81"/>
              <a:gd name="T21" fmla="*/ 20 h 69"/>
              <a:gd name="T22" fmla="*/ 77 w 81"/>
              <a:gd name="T23" fmla="*/ 20 h 69"/>
              <a:gd name="T24" fmla="*/ 73 w 81"/>
              <a:gd name="T25" fmla="*/ 3 h 69"/>
              <a:gd name="T26" fmla="*/ 73 w 81"/>
              <a:gd name="T27" fmla="*/ 0 h 69"/>
              <a:gd name="T28" fmla="*/ 70 w 81"/>
              <a:gd name="T29" fmla="*/ 0 h 69"/>
              <a:gd name="T30" fmla="*/ 50 w 81"/>
              <a:gd name="T31" fmla="*/ 0 h 69"/>
              <a:gd name="T32" fmla="*/ 30 w 81"/>
              <a:gd name="T33" fmla="*/ 0 h 69"/>
              <a:gd name="T34" fmla="*/ 10 w 81"/>
              <a:gd name="T35" fmla="*/ 0 h 69"/>
              <a:gd name="T36" fmla="*/ 8 w 81"/>
              <a:gd name="T37" fmla="*/ 0 h 69"/>
              <a:gd name="T38" fmla="*/ 7 w 81"/>
              <a:gd name="T39" fmla="*/ 3 h 69"/>
              <a:gd name="T40" fmla="*/ 4 w 81"/>
              <a:gd name="T41" fmla="*/ 20 h 69"/>
              <a:gd name="T42" fmla="*/ 77 w 81"/>
              <a:gd name="T43" fmla="*/ 23 h 69"/>
              <a:gd name="T44" fmla="*/ 81 w 81"/>
              <a:gd name="T45" fmla="*/ 31 h 69"/>
              <a:gd name="T46" fmla="*/ 81 w 81"/>
              <a:gd name="T47" fmla="*/ 56 h 69"/>
              <a:gd name="T48" fmla="*/ 78 w 81"/>
              <a:gd name="T49" fmla="*/ 56 h 69"/>
              <a:gd name="T50" fmla="*/ 78 w 81"/>
              <a:gd name="T51" fmla="*/ 69 h 69"/>
              <a:gd name="T52" fmla="*/ 62 w 81"/>
              <a:gd name="T53" fmla="*/ 69 h 69"/>
              <a:gd name="T54" fmla="*/ 62 w 81"/>
              <a:gd name="T55" fmla="*/ 56 h 69"/>
              <a:gd name="T56" fmla="*/ 19 w 81"/>
              <a:gd name="T57" fmla="*/ 56 h 69"/>
              <a:gd name="T58" fmla="*/ 19 w 81"/>
              <a:gd name="T59" fmla="*/ 69 h 69"/>
              <a:gd name="T60" fmla="*/ 3 w 81"/>
              <a:gd name="T61" fmla="*/ 69 h 69"/>
              <a:gd name="T62" fmla="*/ 3 w 81"/>
              <a:gd name="T63" fmla="*/ 56 h 69"/>
              <a:gd name="T64" fmla="*/ 0 w 81"/>
              <a:gd name="T65" fmla="*/ 56 h 69"/>
              <a:gd name="T66" fmla="*/ 0 w 81"/>
              <a:gd name="T67" fmla="*/ 31 h 69"/>
              <a:gd name="T68" fmla="*/ 3 w 81"/>
              <a:gd name="T69" fmla="*/ 23 h 69"/>
              <a:gd name="T70" fmla="*/ 4 w 81"/>
              <a:gd name="T71" fmla="*/ 21 h 69"/>
              <a:gd name="T72" fmla="*/ 10 w 81"/>
              <a:gd name="T73" fmla="*/ 21 h 69"/>
              <a:gd name="T74" fmla="*/ 38 w 81"/>
              <a:gd name="T75" fmla="*/ 21 h 69"/>
              <a:gd name="T76" fmla="*/ 43 w 81"/>
              <a:gd name="T77" fmla="*/ 21 h 69"/>
              <a:gd name="T78" fmla="*/ 70 w 81"/>
              <a:gd name="T79" fmla="*/ 21 h 69"/>
              <a:gd name="T80" fmla="*/ 77 w 81"/>
              <a:gd name="T81" fmla="*/ 21 h 69"/>
              <a:gd name="T82" fmla="*/ 77 w 81"/>
              <a:gd name="T83" fmla="*/ 23 h 69"/>
              <a:gd name="T84" fmla="*/ 11 w 81"/>
              <a:gd name="T85" fmla="*/ 32 h 69"/>
              <a:gd name="T86" fmla="*/ 5 w 81"/>
              <a:gd name="T87" fmla="*/ 38 h 69"/>
              <a:gd name="T88" fmla="*/ 11 w 81"/>
              <a:gd name="T89" fmla="*/ 44 h 69"/>
              <a:gd name="T90" fmla="*/ 17 w 81"/>
              <a:gd name="T91" fmla="*/ 38 h 69"/>
              <a:gd name="T92" fmla="*/ 11 w 81"/>
              <a:gd name="T93" fmla="*/ 32 h 69"/>
              <a:gd name="T94" fmla="*/ 69 w 81"/>
              <a:gd name="T95" fmla="*/ 32 h 69"/>
              <a:gd name="T96" fmla="*/ 63 w 81"/>
              <a:gd name="T97" fmla="*/ 38 h 69"/>
              <a:gd name="T98" fmla="*/ 69 w 81"/>
              <a:gd name="T99" fmla="*/ 44 h 69"/>
              <a:gd name="T100" fmla="*/ 75 w 81"/>
              <a:gd name="T101" fmla="*/ 38 h 69"/>
              <a:gd name="T102" fmla="*/ 69 w 81"/>
              <a:gd name="T103" fmla="*/ 32 h 69"/>
              <a:gd name="T104" fmla="*/ 24 w 81"/>
              <a:gd name="T105" fmla="*/ 35 h 69"/>
              <a:gd name="T106" fmla="*/ 24 w 81"/>
              <a:gd name="T107" fmla="*/ 49 h 69"/>
              <a:gd name="T108" fmla="*/ 56 w 81"/>
              <a:gd name="T109" fmla="*/ 49 h 69"/>
              <a:gd name="T110" fmla="*/ 56 w 81"/>
              <a:gd name="T111" fmla="*/ 35 h 69"/>
              <a:gd name="T112" fmla="*/ 24 w 81"/>
              <a:gd name="T113"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69">
                <a:moveTo>
                  <a:pt x="40" y="31"/>
                </a:moveTo>
                <a:cubicBezTo>
                  <a:pt x="41" y="31"/>
                  <a:pt x="41" y="31"/>
                  <a:pt x="41" y="31"/>
                </a:cubicBezTo>
                <a:cubicBezTo>
                  <a:pt x="40" y="31"/>
                  <a:pt x="40" y="31"/>
                  <a:pt x="40" y="31"/>
                </a:cubicBezTo>
                <a:cubicBezTo>
                  <a:pt x="40" y="31"/>
                  <a:pt x="40" y="31"/>
                  <a:pt x="40" y="31"/>
                </a:cubicBezTo>
                <a:close/>
                <a:moveTo>
                  <a:pt x="4" y="20"/>
                </a:moveTo>
                <a:cubicBezTo>
                  <a:pt x="10" y="20"/>
                  <a:pt x="10" y="20"/>
                  <a:pt x="10" y="20"/>
                </a:cubicBezTo>
                <a:cubicBezTo>
                  <a:pt x="13" y="7"/>
                  <a:pt x="13" y="7"/>
                  <a:pt x="13" y="7"/>
                </a:cubicBezTo>
                <a:cubicBezTo>
                  <a:pt x="30" y="7"/>
                  <a:pt x="30" y="7"/>
                  <a:pt x="30" y="7"/>
                </a:cubicBezTo>
                <a:cubicBezTo>
                  <a:pt x="50" y="7"/>
                  <a:pt x="50" y="7"/>
                  <a:pt x="50" y="7"/>
                </a:cubicBezTo>
                <a:cubicBezTo>
                  <a:pt x="67" y="7"/>
                  <a:pt x="67" y="7"/>
                  <a:pt x="67" y="7"/>
                </a:cubicBezTo>
                <a:cubicBezTo>
                  <a:pt x="70" y="20"/>
                  <a:pt x="70" y="20"/>
                  <a:pt x="70" y="20"/>
                </a:cubicBezTo>
                <a:cubicBezTo>
                  <a:pt x="77" y="20"/>
                  <a:pt x="77" y="20"/>
                  <a:pt x="77" y="20"/>
                </a:cubicBezTo>
                <a:cubicBezTo>
                  <a:pt x="73" y="3"/>
                  <a:pt x="73" y="3"/>
                  <a:pt x="73" y="3"/>
                </a:cubicBezTo>
                <a:cubicBezTo>
                  <a:pt x="73" y="0"/>
                  <a:pt x="73" y="0"/>
                  <a:pt x="73" y="0"/>
                </a:cubicBezTo>
                <a:cubicBezTo>
                  <a:pt x="70" y="0"/>
                  <a:pt x="70" y="0"/>
                  <a:pt x="70" y="0"/>
                </a:cubicBezTo>
                <a:cubicBezTo>
                  <a:pt x="50" y="0"/>
                  <a:pt x="50" y="0"/>
                  <a:pt x="50" y="0"/>
                </a:cubicBezTo>
                <a:cubicBezTo>
                  <a:pt x="30" y="0"/>
                  <a:pt x="30" y="0"/>
                  <a:pt x="30" y="0"/>
                </a:cubicBezTo>
                <a:cubicBezTo>
                  <a:pt x="10" y="0"/>
                  <a:pt x="10" y="0"/>
                  <a:pt x="10" y="0"/>
                </a:cubicBezTo>
                <a:cubicBezTo>
                  <a:pt x="8" y="0"/>
                  <a:pt x="8" y="0"/>
                  <a:pt x="8" y="0"/>
                </a:cubicBezTo>
                <a:cubicBezTo>
                  <a:pt x="7" y="3"/>
                  <a:pt x="7" y="3"/>
                  <a:pt x="7" y="3"/>
                </a:cubicBezTo>
                <a:cubicBezTo>
                  <a:pt x="4" y="20"/>
                  <a:pt x="4" y="20"/>
                  <a:pt x="4" y="20"/>
                </a:cubicBezTo>
                <a:close/>
                <a:moveTo>
                  <a:pt x="77" y="23"/>
                </a:moveTo>
                <a:cubicBezTo>
                  <a:pt x="81" y="31"/>
                  <a:pt x="81" y="31"/>
                  <a:pt x="81" y="31"/>
                </a:cubicBezTo>
                <a:cubicBezTo>
                  <a:pt x="81" y="56"/>
                  <a:pt x="81" y="56"/>
                  <a:pt x="81" y="56"/>
                </a:cubicBezTo>
                <a:cubicBezTo>
                  <a:pt x="78" y="56"/>
                  <a:pt x="78" y="56"/>
                  <a:pt x="78" y="56"/>
                </a:cubicBezTo>
                <a:cubicBezTo>
                  <a:pt x="78" y="69"/>
                  <a:pt x="78" y="69"/>
                  <a:pt x="78" y="69"/>
                </a:cubicBezTo>
                <a:cubicBezTo>
                  <a:pt x="62" y="69"/>
                  <a:pt x="62" y="69"/>
                  <a:pt x="62" y="69"/>
                </a:cubicBezTo>
                <a:cubicBezTo>
                  <a:pt x="62" y="56"/>
                  <a:pt x="62" y="56"/>
                  <a:pt x="62" y="56"/>
                </a:cubicBezTo>
                <a:cubicBezTo>
                  <a:pt x="19" y="56"/>
                  <a:pt x="19" y="56"/>
                  <a:pt x="19" y="56"/>
                </a:cubicBezTo>
                <a:cubicBezTo>
                  <a:pt x="19" y="69"/>
                  <a:pt x="19" y="69"/>
                  <a:pt x="19" y="69"/>
                </a:cubicBezTo>
                <a:cubicBezTo>
                  <a:pt x="3" y="69"/>
                  <a:pt x="3" y="69"/>
                  <a:pt x="3" y="69"/>
                </a:cubicBezTo>
                <a:cubicBezTo>
                  <a:pt x="3" y="56"/>
                  <a:pt x="3" y="56"/>
                  <a:pt x="3" y="56"/>
                </a:cubicBezTo>
                <a:cubicBezTo>
                  <a:pt x="0" y="56"/>
                  <a:pt x="0" y="56"/>
                  <a:pt x="0" y="56"/>
                </a:cubicBezTo>
                <a:cubicBezTo>
                  <a:pt x="0" y="31"/>
                  <a:pt x="0" y="31"/>
                  <a:pt x="0" y="31"/>
                </a:cubicBezTo>
                <a:cubicBezTo>
                  <a:pt x="3" y="23"/>
                  <a:pt x="3" y="23"/>
                  <a:pt x="3" y="23"/>
                </a:cubicBezTo>
                <a:cubicBezTo>
                  <a:pt x="4" y="21"/>
                  <a:pt x="4" y="21"/>
                  <a:pt x="4" y="21"/>
                </a:cubicBezTo>
                <a:cubicBezTo>
                  <a:pt x="10" y="21"/>
                  <a:pt x="10" y="21"/>
                  <a:pt x="10" y="21"/>
                </a:cubicBezTo>
                <a:cubicBezTo>
                  <a:pt x="38" y="21"/>
                  <a:pt x="38" y="21"/>
                  <a:pt x="38" y="21"/>
                </a:cubicBezTo>
                <a:cubicBezTo>
                  <a:pt x="43" y="21"/>
                  <a:pt x="43" y="21"/>
                  <a:pt x="43" y="21"/>
                </a:cubicBezTo>
                <a:cubicBezTo>
                  <a:pt x="70" y="21"/>
                  <a:pt x="70" y="21"/>
                  <a:pt x="70" y="21"/>
                </a:cubicBezTo>
                <a:cubicBezTo>
                  <a:pt x="77" y="21"/>
                  <a:pt x="77" y="21"/>
                  <a:pt x="77" y="21"/>
                </a:cubicBezTo>
                <a:cubicBezTo>
                  <a:pt x="77" y="23"/>
                  <a:pt x="77" y="23"/>
                  <a:pt x="77" y="23"/>
                </a:cubicBezTo>
                <a:close/>
                <a:moveTo>
                  <a:pt x="11" y="32"/>
                </a:moveTo>
                <a:cubicBezTo>
                  <a:pt x="8" y="32"/>
                  <a:pt x="5" y="35"/>
                  <a:pt x="5" y="38"/>
                </a:cubicBezTo>
                <a:cubicBezTo>
                  <a:pt x="5" y="41"/>
                  <a:pt x="8" y="44"/>
                  <a:pt x="11" y="44"/>
                </a:cubicBezTo>
                <a:cubicBezTo>
                  <a:pt x="14" y="44"/>
                  <a:pt x="17" y="41"/>
                  <a:pt x="17" y="38"/>
                </a:cubicBezTo>
                <a:cubicBezTo>
                  <a:pt x="17" y="35"/>
                  <a:pt x="14" y="32"/>
                  <a:pt x="11" y="32"/>
                </a:cubicBezTo>
                <a:close/>
                <a:moveTo>
                  <a:pt x="69" y="32"/>
                </a:moveTo>
                <a:cubicBezTo>
                  <a:pt x="65" y="32"/>
                  <a:pt x="63" y="35"/>
                  <a:pt x="63" y="38"/>
                </a:cubicBezTo>
                <a:cubicBezTo>
                  <a:pt x="63" y="41"/>
                  <a:pt x="65" y="44"/>
                  <a:pt x="69" y="44"/>
                </a:cubicBezTo>
                <a:cubicBezTo>
                  <a:pt x="72" y="44"/>
                  <a:pt x="75" y="41"/>
                  <a:pt x="75" y="38"/>
                </a:cubicBezTo>
                <a:cubicBezTo>
                  <a:pt x="75" y="35"/>
                  <a:pt x="72" y="32"/>
                  <a:pt x="69" y="32"/>
                </a:cubicBezTo>
                <a:close/>
                <a:moveTo>
                  <a:pt x="24" y="35"/>
                </a:moveTo>
                <a:cubicBezTo>
                  <a:pt x="24" y="49"/>
                  <a:pt x="24" y="49"/>
                  <a:pt x="24" y="49"/>
                </a:cubicBezTo>
                <a:cubicBezTo>
                  <a:pt x="56" y="49"/>
                  <a:pt x="56" y="49"/>
                  <a:pt x="56" y="49"/>
                </a:cubicBezTo>
                <a:cubicBezTo>
                  <a:pt x="56" y="35"/>
                  <a:pt x="56" y="35"/>
                  <a:pt x="56" y="35"/>
                </a:cubicBezTo>
                <a:lnTo>
                  <a:pt x="24" y="3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3" name="Freeform 86"/>
          <p:cNvSpPr>
            <a:spLocks noEditPoints="1"/>
          </p:cNvSpPr>
          <p:nvPr/>
        </p:nvSpPr>
        <p:spPr bwMode="auto">
          <a:xfrm>
            <a:off x="5555863" y="5802728"/>
            <a:ext cx="409387" cy="345898"/>
          </a:xfrm>
          <a:custGeom>
            <a:avLst/>
            <a:gdLst>
              <a:gd name="T0" fmla="*/ 56 w 79"/>
              <a:gd name="T1" fmla="*/ 13 h 67"/>
              <a:gd name="T2" fmla="*/ 74 w 79"/>
              <a:gd name="T3" fmla="*/ 13 h 67"/>
              <a:gd name="T4" fmla="*/ 79 w 79"/>
              <a:gd name="T5" fmla="*/ 13 h 67"/>
              <a:gd name="T6" fmla="*/ 79 w 79"/>
              <a:gd name="T7" fmla="*/ 17 h 67"/>
              <a:gd name="T8" fmla="*/ 75 w 79"/>
              <a:gd name="T9" fmla="*/ 38 h 67"/>
              <a:gd name="T10" fmla="*/ 56 w 79"/>
              <a:gd name="T11" fmla="*/ 53 h 67"/>
              <a:gd name="T12" fmla="*/ 47 w 79"/>
              <a:gd name="T13" fmla="*/ 61 h 67"/>
              <a:gd name="T14" fmla="*/ 13 w 79"/>
              <a:gd name="T15" fmla="*/ 61 h 67"/>
              <a:gd name="T16" fmla="*/ 4 w 79"/>
              <a:gd name="T17" fmla="*/ 53 h 67"/>
              <a:gd name="T18" fmla="*/ 4 w 79"/>
              <a:gd name="T19" fmla="*/ 8 h 67"/>
              <a:gd name="T20" fmla="*/ 0 w 79"/>
              <a:gd name="T21" fmla="*/ 4 h 67"/>
              <a:gd name="T22" fmla="*/ 0 w 79"/>
              <a:gd name="T23" fmla="*/ 4 h 67"/>
              <a:gd name="T24" fmla="*/ 4 w 79"/>
              <a:gd name="T25" fmla="*/ 0 h 67"/>
              <a:gd name="T26" fmla="*/ 19 w 79"/>
              <a:gd name="T27" fmla="*/ 0 h 67"/>
              <a:gd name="T28" fmla="*/ 17 w 79"/>
              <a:gd name="T29" fmla="*/ 18 h 67"/>
              <a:gd name="T30" fmla="*/ 15 w 79"/>
              <a:gd name="T31" fmla="*/ 18 h 67"/>
              <a:gd name="T32" fmla="*/ 10 w 79"/>
              <a:gd name="T33" fmla="*/ 22 h 67"/>
              <a:gd name="T34" fmla="*/ 10 w 79"/>
              <a:gd name="T35" fmla="*/ 40 h 67"/>
              <a:gd name="T36" fmla="*/ 27 w 79"/>
              <a:gd name="T37" fmla="*/ 40 h 67"/>
              <a:gd name="T38" fmla="*/ 27 w 79"/>
              <a:gd name="T39" fmla="*/ 23 h 67"/>
              <a:gd name="T40" fmla="*/ 23 w 79"/>
              <a:gd name="T41" fmla="*/ 18 h 67"/>
              <a:gd name="T42" fmla="*/ 20 w 79"/>
              <a:gd name="T43" fmla="*/ 18 h 67"/>
              <a:gd name="T44" fmla="*/ 22 w 79"/>
              <a:gd name="T45" fmla="*/ 0 h 67"/>
              <a:gd name="T46" fmla="*/ 56 w 79"/>
              <a:gd name="T47" fmla="*/ 0 h 67"/>
              <a:gd name="T48" fmla="*/ 60 w 79"/>
              <a:gd name="T49" fmla="*/ 4 h 67"/>
              <a:gd name="T50" fmla="*/ 60 w 79"/>
              <a:gd name="T51" fmla="*/ 4 h 67"/>
              <a:gd name="T52" fmla="*/ 56 w 79"/>
              <a:gd name="T53" fmla="*/ 8 h 67"/>
              <a:gd name="T54" fmla="*/ 56 w 79"/>
              <a:gd name="T55" fmla="*/ 8 h 67"/>
              <a:gd name="T56" fmla="*/ 56 w 79"/>
              <a:gd name="T57" fmla="*/ 13 h 67"/>
              <a:gd name="T58" fmla="*/ 56 w 79"/>
              <a:gd name="T59" fmla="*/ 44 h 67"/>
              <a:gd name="T60" fmla="*/ 67 w 79"/>
              <a:gd name="T61" fmla="*/ 34 h 67"/>
              <a:gd name="T62" fmla="*/ 70 w 79"/>
              <a:gd name="T63" fmla="*/ 22 h 67"/>
              <a:gd name="T64" fmla="*/ 56 w 79"/>
              <a:gd name="T65" fmla="*/ 22 h 67"/>
              <a:gd name="T66" fmla="*/ 56 w 79"/>
              <a:gd name="T67" fmla="*/ 44 h 67"/>
              <a:gd name="T68" fmla="*/ 13 w 79"/>
              <a:gd name="T69" fmla="*/ 63 h 67"/>
              <a:gd name="T70" fmla="*/ 48 w 79"/>
              <a:gd name="T71" fmla="*/ 63 h 67"/>
              <a:gd name="T72" fmla="*/ 48 w 79"/>
              <a:gd name="T73" fmla="*/ 67 h 67"/>
              <a:gd name="T74" fmla="*/ 13 w 79"/>
              <a:gd name="T75" fmla="*/ 67 h 67"/>
              <a:gd name="T76" fmla="*/ 13 w 79"/>
              <a:gd name="T77"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67">
                <a:moveTo>
                  <a:pt x="56" y="13"/>
                </a:moveTo>
                <a:cubicBezTo>
                  <a:pt x="74" y="13"/>
                  <a:pt x="74" y="13"/>
                  <a:pt x="74" y="13"/>
                </a:cubicBezTo>
                <a:cubicBezTo>
                  <a:pt x="79" y="13"/>
                  <a:pt x="79" y="13"/>
                  <a:pt x="79" y="13"/>
                </a:cubicBezTo>
                <a:cubicBezTo>
                  <a:pt x="79" y="17"/>
                  <a:pt x="79" y="17"/>
                  <a:pt x="79" y="17"/>
                </a:cubicBezTo>
                <a:cubicBezTo>
                  <a:pt x="78" y="24"/>
                  <a:pt x="78" y="31"/>
                  <a:pt x="75" y="38"/>
                </a:cubicBezTo>
                <a:cubicBezTo>
                  <a:pt x="72" y="45"/>
                  <a:pt x="66" y="50"/>
                  <a:pt x="56" y="53"/>
                </a:cubicBezTo>
                <a:cubicBezTo>
                  <a:pt x="56" y="58"/>
                  <a:pt x="52" y="61"/>
                  <a:pt x="47" y="61"/>
                </a:cubicBezTo>
                <a:cubicBezTo>
                  <a:pt x="13" y="61"/>
                  <a:pt x="13" y="61"/>
                  <a:pt x="13" y="61"/>
                </a:cubicBezTo>
                <a:cubicBezTo>
                  <a:pt x="8" y="61"/>
                  <a:pt x="4" y="57"/>
                  <a:pt x="4" y="53"/>
                </a:cubicBezTo>
                <a:cubicBezTo>
                  <a:pt x="4" y="8"/>
                  <a:pt x="4" y="8"/>
                  <a:pt x="4" y="8"/>
                </a:cubicBezTo>
                <a:cubicBezTo>
                  <a:pt x="2" y="8"/>
                  <a:pt x="0" y="6"/>
                  <a:pt x="0" y="4"/>
                </a:cubicBezTo>
                <a:cubicBezTo>
                  <a:pt x="0" y="4"/>
                  <a:pt x="0" y="4"/>
                  <a:pt x="0" y="4"/>
                </a:cubicBezTo>
                <a:cubicBezTo>
                  <a:pt x="0" y="2"/>
                  <a:pt x="2" y="0"/>
                  <a:pt x="4" y="0"/>
                </a:cubicBezTo>
                <a:cubicBezTo>
                  <a:pt x="19" y="0"/>
                  <a:pt x="19" y="0"/>
                  <a:pt x="19" y="0"/>
                </a:cubicBezTo>
                <a:cubicBezTo>
                  <a:pt x="16" y="5"/>
                  <a:pt x="17" y="12"/>
                  <a:pt x="17" y="18"/>
                </a:cubicBezTo>
                <a:cubicBezTo>
                  <a:pt x="15" y="18"/>
                  <a:pt x="15" y="18"/>
                  <a:pt x="15" y="18"/>
                </a:cubicBezTo>
                <a:cubicBezTo>
                  <a:pt x="10" y="22"/>
                  <a:pt x="10" y="22"/>
                  <a:pt x="10" y="22"/>
                </a:cubicBezTo>
                <a:cubicBezTo>
                  <a:pt x="10" y="40"/>
                  <a:pt x="10" y="40"/>
                  <a:pt x="10" y="40"/>
                </a:cubicBezTo>
                <a:cubicBezTo>
                  <a:pt x="27" y="40"/>
                  <a:pt x="27" y="40"/>
                  <a:pt x="27" y="40"/>
                </a:cubicBezTo>
                <a:cubicBezTo>
                  <a:pt x="27" y="23"/>
                  <a:pt x="27" y="23"/>
                  <a:pt x="27" y="23"/>
                </a:cubicBezTo>
                <a:cubicBezTo>
                  <a:pt x="23" y="18"/>
                  <a:pt x="23" y="18"/>
                  <a:pt x="23" y="18"/>
                </a:cubicBezTo>
                <a:cubicBezTo>
                  <a:pt x="20" y="18"/>
                  <a:pt x="20" y="18"/>
                  <a:pt x="20" y="18"/>
                </a:cubicBezTo>
                <a:cubicBezTo>
                  <a:pt x="20" y="12"/>
                  <a:pt x="19" y="4"/>
                  <a:pt x="22" y="0"/>
                </a:cubicBezTo>
                <a:cubicBezTo>
                  <a:pt x="56" y="0"/>
                  <a:pt x="56" y="0"/>
                  <a:pt x="56" y="0"/>
                </a:cubicBezTo>
                <a:cubicBezTo>
                  <a:pt x="58" y="0"/>
                  <a:pt x="60" y="2"/>
                  <a:pt x="60" y="4"/>
                </a:cubicBezTo>
                <a:cubicBezTo>
                  <a:pt x="60" y="4"/>
                  <a:pt x="60" y="4"/>
                  <a:pt x="60" y="4"/>
                </a:cubicBezTo>
                <a:cubicBezTo>
                  <a:pt x="60" y="6"/>
                  <a:pt x="58" y="8"/>
                  <a:pt x="56" y="8"/>
                </a:cubicBezTo>
                <a:cubicBezTo>
                  <a:pt x="56" y="8"/>
                  <a:pt x="56" y="8"/>
                  <a:pt x="56" y="8"/>
                </a:cubicBezTo>
                <a:cubicBezTo>
                  <a:pt x="56" y="13"/>
                  <a:pt x="56" y="13"/>
                  <a:pt x="56" y="13"/>
                </a:cubicBezTo>
                <a:close/>
                <a:moveTo>
                  <a:pt x="56" y="44"/>
                </a:moveTo>
                <a:cubicBezTo>
                  <a:pt x="62" y="42"/>
                  <a:pt x="65" y="38"/>
                  <a:pt x="67" y="34"/>
                </a:cubicBezTo>
                <a:cubicBezTo>
                  <a:pt x="69" y="31"/>
                  <a:pt x="70" y="26"/>
                  <a:pt x="70" y="22"/>
                </a:cubicBezTo>
                <a:cubicBezTo>
                  <a:pt x="56" y="22"/>
                  <a:pt x="56" y="22"/>
                  <a:pt x="56" y="22"/>
                </a:cubicBezTo>
                <a:cubicBezTo>
                  <a:pt x="56" y="44"/>
                  <a:pt x="56" y="44"/>
                  <a:pt x="56" y="44"/>
                </a:cubicBezTo>
                <a:close/>
                <a:moveTo>
                  <a:pt x="13" y="63"/>
                </a:moveTo>
                <a:cubicBezTo>
                  <a:pt x="48" y="63"/>
                  <a:pt x="48" y="63"/>
                  <a:pt x="48" y="63"/>
                </a:cubicBezTo>
                <a:cubicBezTo>
                  <a:pt x="48" y="67"/>
                  <a:pt x="48" y="67"/>
                  <a:pt x="48" y="67"/>
                </a:cubicBezTo>
                <a:cubicBezTo>
                  <a:pt x="13" y="67"/>
                  <a:pt x="13" y="67"/>
                  <a:pt x="13" y="67"/>
                </a:cubicBezTo>
                <a:lnTo>
                  <a:pt x="13" y="6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4" name="Freeform 87"/>
          <p:cNvSpPr>
            <a:spLocks/>
          </p:cNvSpPr>
          <p:nvPr/>
        </p:nvSpPr>
        <p:spPr bwMode="auto">
          <a:xfrm>
            <a:off x="7016079" y="5739239"/>
            <a:ext cx="330574" cy="409387"/>
          </a:xfrm>
          <a:custGeom>
            <a:avLst/>
            <a:gdLst>
              <a:gd name="T0" fmla="*/ 7 w 64"/>
              <a:gd name="T1" fmla="*/ 50 h 79"/>
              <a:gd name="T2" fmla="*/ 0 w 64"/>
              <a:gd name="T3" fmla="*/ 42 h 79"/>
              <a:gd name="T4" fmla="*/ 7 w 64"/>
              <a:gd name="T5" fmla="*/ 35 h 79"/>
              <a:gd name="T6" fmla="*/ 13 w 64"/>
              <a:gd name="T7" fmla="*/ 35 h 79"/>
              <a:gd name="T8" fmla="*/ 14 w 64"/>
              <a:gd name="T9" fmla="*/ 14 h 79"/>
              <a:gd name="T10" fmla="*/ 34 w 64"/>
              <a:gd name="T11" fmla="*/ 1 h 79"/>
              <a:gd name="T12" fmla="*/ 51 w 64"/>
              <a:gd name="T13" fmla="*/ 6 h 79"/>
              <a:gd name="T14" fmla="*/ 59 w 64"/>
              <a:gd name="T15" fmla="*/ 22 h 79"/>
              <a:gd name="T16" fmla="*/ 53 w 64"/>
              <a:gd name="T17" fmla="*/ 30 h 79"/>
              <a:gd name="T18" fmla="*/ 45 w 64"/>
              <a:gd name="T19" fmla="*/ 24 h 79"/>
              <a:gd name="T20" fmla="*/ 42 w 64"/>
              <a:gd name="T21" fmla="*/ 17 h 79"/>
              <a:gd name="T22" fmla="*/ 35 w 64"/>
              <a:gd name="T23" fmla="*/ 16 h 79"/>
              <a:gd name="T24" fmla="*/ 28 w 64"/>
              <a:gd name="T25" fmla="*/ 20 h 79"/>
              <a:gd name="T26" fmla="*/ 27 w 64"/>
              <a:gd name="T27" fmla="*/ 33 h 79"/>
              <a:gd name="T28" fmla="*/ 28 w 64"/>
              <a:gd name="T29" fmla="*/ 35 h 79"/>
              <a:gd name="T30" fmla="*/ 41 w 64"/>
              <a:gd name="T31" fmla="*/ 35 h 79"/>
              <a:gd name="T32" fmla="*/ 49 w 64"/>
              <a:gd name="T33" fmla="*/ 42 h 79"/>
              <a:gd name="T34" fmla="*/ 41 w 64"/>
              <a:gd name="T35" fmla="*/ 50 h 79"/>
              <a:gd name="T36" fmla="*/ 30 w 64"/>
              <a:gd name="T37" fmla="*/ 50 h 79"/>
              <a:gd name="T38" fmla="*/ 29 w 64"/>
              <a:gd name="T39" fmla="*/ 59 h 79"/>
              <a:gd name="T40" fmla="*/ 36 w 64"/>
              <a:gd name="T41" fmla="*/ 60 h 79"/>
              <a:gd name="T42" fmla="*/ 41 w 64"/>
              <a:gd name="T43" fmla="*/ 63 h 79"/>
              <a:gd name="T44" fmla="*/ 45 w 64"/>
              <a:gd name="T45" fmla="*/ 64 h 79"/>
              <a:gd name="T46" fmla="*/ 52 w 64"/>
              <a:gd name="T47" fmla="*/ 61 h 79"/>
              <a:gd name="T48" fmla="*/ 62 w 64"/>
              <a:gd name="T49" fmla="*/ 64 h 79"/>
              <a:gd name="T50" fmla="*/ 60 w 64"/>
              <a:gd name="T51" fmla="*/ 74 h 79"/>
              <a:gd name="T52" fmla="*/ 44 w 64"/>
              <a:gd name="T53" fmla="*/ 79 h 79"/>
              <a:gd name="T54" fmla="*/ 34 w 64"/>
              <a:gd name="T55" fmla="*/ 76 h 79"/>
              <a:gd name="T56" fmla="*/ 30 w 64"/>
              <a:gd name="T57" fmla="*/ 74 h 79"/>
              <a:gd name="T58" fmla="*/ 18 w 64"/>
              <a:gd name="T59" fmla="*/ 75 h 79"/>
              <a:gd name="T60" fmla="*/ 16 w 64"/>
              <a:gd name="T61" fmla="*/ 76 h 79"/>
              <a:gd name="T62" fmla="*/ 7 w 64"/>
              <a:gd name="T63" fmla="*/ 74 h 79"/>
              <a:gd name="T64" fmla="*/ 6 w 64"/>
              <a:gd name="T65" fmla="*/ 71 h 79"/>
              <a:gd name="T66" fmla="*/ 10 w 64"/>
              <a:gd name="T67" fmla="*/ 62 h 79"/>
              <a:gd name="T68" fmla="*/ 11 w 64"/>
              <a:gd name="T69" fmla="*/ 62 h 79"/>
              <a:gd name="T70" fmla="*/ 15 w 64"/>
              <a:gd name="T71" fmla="*/ 50 h 79"/>
              <a:gd name="T72" fmla="*/ 7 w 64"/>
              <a:gd name="T73" fmla="*/ 5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79">
                <a:moveTo>
                  <a:pt x="7" y="50"/>
                </a:moveTo>
                <a:cubicBezTo>
                  <a:pt x="3" y="50"/>
                  <a:pt x="0" y="46"/>
                  <a:pt x="0" y="42"/>
                </a:cubicBezTo>
                <a:cubicBezTo>
                  <a:pt x="0" y="38"/>
                  <a:pt x="3" y="35"/>
                  <a:pt x="7" y="35"/>
                </a:cubicBezTo>
                <a:cubicBezTo>
                  <a:pt x="13" y="35"/>
                  <a:pt x="13" y="35"/>
                  <a:pt x="13" y="35"/>
                </a:cubicBezTo>
                <a:cubicBezTo>
                  <a:pt x="12" y="27"/>
                  <a:pt x="12" y="20"/>
                  <a:pt x="14" y="14"/>
                </a:cubicBezTo>
                <a:cubicBezTo>
                  <a:pt x="17" y="7"/>
                  <a:pt x="23" y="2"/>
                  <a:pt x="34" y="1"/>
                </a:cubicBezTo>
                <a:cubicBezTo>
                  <a:pt x="40" y="0"/>
                  <a:pt x="46" y="2"/>
                  <a:pt x="51" y="6"/>
                </a:cubicBezTo>
                <a:cubicBezTo>
                  <a:pt x="55" y="10"/>
                  <a:pt x="59" y="15"/>
                  <a:pt x="59" y="22"/>
                </a:cubicBezTo>
                <a:cubicBezTo>
                  <a:pt x="60" y="26"/>
                  <a:pt x="57" y="29"/>
                  <a:pt x="53" y="30"/>
                </a:cubicBezTo>
                <a:cubicBezTo>
                  <a:pt x="49" y="30"/>
                  <a:pt x="45" y="28"/>
                  <a:pt x="45" y="24"/>
                </a:cubicBezTo>
                <a:cubicBezTo>
                  <a:pt x="45" y="21"/>
                  <a:pt x="43" y="19"/>
                  <a:pt x="42" y="17"/>
                </a:cubicBezTo>
                <a:cubicBezTo>
                  <a:pt x="40" y="16"/>
                  <a:pt x="38" y="15"/>
                  <a:pt x="35" y="16"/>
                </a:cubicBezTo>
                <a:cubicBezTo>
                  <a:pt x="31" y="16"/>
                  <a:pt x="29" y="17"/>
                  <a:pt x="28" y="20"/>
                </a:cubicBezTo>
                <a:cubicBezTo>
                  <a:pt x="26" y="23"/>
                  <a:pt x="27" y="28"/>
                  <a:pt x="27" y="33"/>
                </a:cubicBezTo>
                <a:cubicBezTo>
                  <a:pt x="28" y="34"/>
                  <a:pt x="28" y="34"/>
                  <a:pt x="28" y="35"/>
                </a:cubicBezTo>
                <a:cubicBezTo>
                  <a:pt x="41" y="35"/>
                  <a:pt x="41" y="35"/>
                  <a:pt x="41" y="35"/>
                </a:cubicBezTo>
                <a:cubicBezTo>
                  <a:pt x="46" y="35"/>
                  <a:pt x="49" y="38"/>
                  <a:pt x="49" y="42"/>
                </a:cubicBezTo>
                <a:cubicBezTo>
                  <a:pt x="49" y="46"/>
                  <a:pt x="46" y="50"/>
                  <a:pt x="41" y="50"/>
                </a:cubicBezTo>
                <a:cubicBezTo>
                  <a:pt x="30" y="50"/>
                  <a:pt x="30" y="50"/>
                  <a:pt x="30" y="50"/>
                </a:cubicBezTo>
                <a:cubicBezTo>
                  <a:pt x="30" y="53"/>
                  <a:pt x="30" y="56"/>
                  <a:pt x="29" y="59"/>
                </a:cubicBezTo>
                <a:cubicBezTo>
                  <a:pt x="32" y="59"/>
                  <a:pt x="34" y="59"/>
                  <a:pt x="36" y="60"/>
                </a:cubicBezTo>
                <a:cubicBezTo>
                  <a:pt x="38" y="61"/>
                  <a:pt x="39" y="62"/>
                  <a:pt x="41" y="63"/>
                </a:cubicBezTo>
                <a:cubicBezTo>
                  <a:pt x="42" y="63"/>
                  <a:pt x="43" y="64"/>
                  <a:pt x="45" y="64"/>
                </a:cubicBezTo>
                <a:cubicBezTo>
                  <a:pt x="48" y="64"/>
                  <a:pt x="52" y="61"/>
                  <a:pt x="52" y="61"/>
                </a:cubicBezTo>
                <a:cubicBezTo>
                  <a:pt x="55" y="59"/>
                  <a:pt x="60" y="60"/>
                  <a:pt x="62" y="64"/>
                </a:cubicBezTo>
                <a:cubicBezTo>
                  <a:pt x="64" y="67"/>
                  <a:pt x="63" y="71"/>
                  <a:pt x="60" y="74"/>
                </a:cubicBezTo>
                <a:cubicBezTo>
                  <a:pt x="60" y="74"/>
                  <a:pt x="51" y="79"/>
                  <a:pt x="44" y="79"/>
                </a:cubicBezTo>
                <a:cubicBezTo>
                  <a:pt x="39" y="78"/>
                  <a:pt x="37" y="77"/>
                  <a:pt x="34" y="76"/>
                </a:cubicBezTo>
                <a:cubicBezTo>
                  <a:pt x="33" y="75"/>
                  <a:pt x="32" y="75"/>
                  <a:pt x="30" y="74"/>
                </a:cubicBezTo>
                <a:cubicBezTo>
                  <a:pt x="27" y="72"/>
                  <a:pt x="21" y="74"/>
                  <a:pt x="18" y="75"/>
                </a:cubicBezTo>
                <a:cubicBezTo>
                  <a:pt x="17" y="75"/>
                  <a:pt x="16" y="76"/>
                  <a:pt x="16" y="76"/>
                </a:cubicBezTo>
                <a:cubicBezTo>
                  <a:pt x="13" y="77"/>
                  <a:pt x="9" y="76"/>
                  <a:pt x="7" y="74"/>
                </a:cubicBezTo>
                <a:cubicBezTo>
                  <a:pt x="7" y="73"/>
                  <a:pt x="6" y="72"/>
                  <a:pt x="6" y="71"/>
                </a:cubicBezTo>
                <a:cubicBezTo>
                  <a:pt x="5" y="68"/>
                  <a:pt x="6" y="63"/>
                  <a:pt x="10" y="62"/>
                </a:cubicBezTo>
                <a:cubicBezTo>
                  <a:pt x="10" y="62"/>
                  <a:pt x="11" y="62"/>
                  <a:pt x="11" y="62"/>
                </a:cubicBezTo>
                <a:cubicBezTo>
                  <a:pt x="14" y="59"/>
                  <a:pt x="15" y="55"/>
                  <a:pt x="15" y="50"/>
                </a:cubicBezTo>
                <a:lnTo>
                  <a:pt x="7" y="5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5" name="Freeform 88"/>
          <p:cNvSpPr>
            <a:spLocks noEditPoints="1"/>
          </p:cNvSpPr>
          <p:nvPr/>
        </p:nvSpPr>
        <p:spPr bwMode="auto">
          <a:xfrm>
            <a:off x="6258605" y="5745808"/>
            <a:ext cx="457550" cy="409387"/>
          </a:xfrm>
          <a:custGeom>
            <a:avLst/>
            <a:gdLst>
              <a:gd name="T0" fmla="*/ 58 w 88"/>
              <a:gd name="T1" fmla="*/ 59 h 79"/>
              <a:gd name="T2" fmla="*/ 77 w 88"/>
              <a:gd name="T3" fmla="*/ 41 h 79"/>
              <a:gd name="T4" fmla="*/ 74 w 88"/>
              <a:gd name="T5" fmla="*/ 26 h 79"/>
              <a:gd name="T6" fmla="*/ 56 w 88"/>
              <a:gd name="T7" fmla="*/ 31 h 79"/>
              <a:gd name="T8" fmla="*/ 50 w 88"/>
              <a:gd name="T9" fmla="*/ 35 h 79"/>
              <a:gd name="T10" fmla="*/ 68 w 88"/>
              <a:gd name="T11" fmla="*/ 17 h 79"/>
              <a:gd name="T12" fmla="*/ 87 w 88"/>
              <a:gd name="T13" fmla="*/ 31 h 79"/>
              <a:gd name="T14" fmla="*/ 77 w 88"/>
              <a:gd name="T15" fmla="*/ 59 h 79"/>
              <a:gd name="T16" fmla="*/ 82 w 88"/>
              <a:gd name="T17" fmla="*/ 61 h 79"/>
              <a:gd name="T18" fmla="*/ 79 w 88"/>
              <a:gd name="T19" fmla="*/ 65 h 79"/>
              <a:gd name="T20" fmla="*/ 76 w 88"/>
              <a:gd name="T21" fmla="*/ 71 h 79"/>
              <a:gd name="T22" fmla="*/ 62 w 88"/>
              <a:gd name="T23" fmla="*/ 65 h 79"/>
              <a:gd name="T24" fmla="*/ 48 w 88"/>
              <a:gd name="T25" fmla="*/ 71 h 79"/>
              <a:gd name="T26" fmla="*/ 41 w 88"/>
              <a:gd name="T27" fmla="*/ 69 h 79"/>
              <a:gd name="T28" fmla="*/ 33 w 88"/>
              <a:gd name="T29" fmla="*/ 69 h 79"/>
              <a:gd name="T30" fmla="*/ 26 w 88"/>
              <a:gd name="T31" fmla="*/ 71 h 79"/>
              <a:gd name="T32" fmla="*/ 11 w 88"/>
              <a:gd name="T33" fmla="*/ 65 h 79"/>
              <a:gd name="T34" fmla="*/ 10 w 88"/>
              <a:gd name="T35" fmla="*/ 63 h 79"/>
              <a:gd name="T36" fmla="*/ 10 w 88"/>
              <a:gd name="T37" fmla="*/ 59 h 79"/>
              <a:gd name="T38" fmla="*/ 2 w 88"/>
              <a:gd name="T39" fmla="*/ 44 h 79"/>
              <a:gd name="T40" fmla="*/ 12 w 88"/>
              <a:gd name="T41" fmla="*/ 17 h 79"/>
              <a:gd name="T42" fmla="*/ 33 w 88"/>
              <a:gd name="T43" fmla="*/ 22 h 79"/>
              <a:gd name="T44" fmla="*/ 41 w 88"/>
              <a:gd name="T45" fmla="*/ 16 h 79"/>
              <a:gd name="T46" fmla="*/ 40 w 88"/>
              <a:gd name="T47" fmla="*/ 15 h 79"/>
              <a:gd name="T48" fmla="*/ 33 w 88"/>
              <a:gd name="T49" fmla="*/ 5 h 79"/>
              <a:gd name="T50" fmla="*/ 40 w 88"/>
              <a:gd name="T51" fmla="*/ 8 h 79"/>
              <a:gd name="T52" fmla="*/ 38 w 88"/>
              <a:gd name="T53" fmla="*/ 0 h 79"/>
              <a:gd name="T54" fmla="*/ 48 w 88"/>
              <a:gd name="T55" fmla="*/ 8 h 79"/>
              <a:gd name="T56" fmla="*/ 49 w 88"/>
              <a:gd name="T57" fmla="*/ 9 h 79"/>
              <a:gd name="T58" fmla="*/ 49 w 88"/>
              <a:gd name="T59" fmla="*/ 14 h 79"/>
              <a:gd name="T60" fmla="*/ 48 w 88"/>
              <a:gd name="T61" fmla="*/ 15 h 79"/>
              <a:gd name="T62" fmla="*/ 53 w 88"/>
              <a:gd name="T63" fmla="*/ 21 h 79"/>
              <a:gd name="T64" fmla="*/ 25 w 88"/>
              <a:gd name="T65" fmla="*/ 28 h 79"/>
              <a:gd name="T66" fmla="*/ 12 w 88"/>
              <a:gd name="T67" fmla="*/ 28 h 79"/>
              <a:gd name="T68" fmla="*/ 16 w 88"/>
              <a:gd name="T69" fmla="*/ 50 h 79"/>
              <a:gd name="T70" fmla="*/ 28 w 88"/>
              <a:gd name="T71" fmla="*/ 50 h 79"/>
              <a:gd name="T72" fmla="*/ 32 w 88"/>
              <a:gd name="T73" fmla="*/ 31 h 79"/>
              <a:gd name="T74" fmla="*/ 44 w 88"/>
              <a:gd name="T75" fmla="*/ 9 h 79"/>
              <a:gd name="T76" fmla="*/ 42 w 88"/>
              <a:gd name="T77" fmla="*/ 11 h 79"/>
              <a:gd name="T78" fmla="*/ 44 w 88"/>
              <a:gd name="T79" fmla="*/ 14 h 79"/>
              <a:gd name="T80" fmla="*/ 47 w 88"/>
              <a:gd name="T81" fmla="*/ 11 h 79"/>
              <a:gd name="T82" fmla="*/ 10 w 88"/>
              <a:gd name="T83" fmla="*/ 74 h 79"/>
              <a:gd name="T84" fmla="*/ 82 w 88"/>
              <a:gd name="T85" fmla="*/ 77 h 79"/>
              <a:gd name="T86" fmla="*/ 7 w 88"/>
              <a:gd name="T87" fmla="*/ 77 h 79"/>
              <a:gd name="T88" fmla="*/ 49 w 88"/>
              <a:gd name="T89" fmla="*/ 59 h 79"/>
              <a:gd name="T90" fmla="*/ 42 w 88"/>
              <a:gd name="T91" fmla="*/ 53 h 79"/>
              <a:gd name="T92" fmla="*/ 41 w 88"/>
              <a:gd name="T93" fmla="*/ 52 h 79"/>
              <a:gd name="T94" fmla="*/ 41 w 88"/>
              <a:gd name="T95" fmla="*/ 48 h 79"/>
              <a:gd name="T96" fmla="*/ 42 w 88"/>
              <a:gd name="T97" fmla="*/ 48 h 79"/>
              <a:gd name="T98" fmla="*/ 49 w 88"/>
              <a:gd name="T99" fmla="*/ 42 h 79"/>
              <a:gd name="T100" fmla="*/ 47 w 88"/>
              <a:gd name="T101" fmla="*/ 48 h 79"/>
              <a:gd name="T102" fmla="*/ 53 w 88"/>
              <a:gd name="T103" fmla="*/ 46 h 79"/>
              <a:gd name="T104" fmla="*/ 47 w 88"/>
              <a:gd name="T105" fmla="*/ 53 h 79"/>
              <a:gd name="T106" fmla="*/ 46 w 88"/>
              <a:gd name="T107" fmla="*/ 54 h 79"/>
              <a:gd name="T108" fmla="*/ 44 w 88"/>
              <a:gd name="T109" fmla="*/ 49 h 79"/>
              <a:gd name="T110" fmla="*/ 43 w 88"/>
              <a:gd name="T111" fmla="*/ 50 h 79"/>
              <a:gd name="T112" fmla="*/ 44 w 88"/>
              <a:gd name="T113" fmla="*/ 52 h 79"/>
              <a:gd name="T114" fmla="*/ 46 w 88"/>
              <a:gd name="T115" fmla="*/ 5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 h="79">
                <a:moveTo>
                  <a:pt x="50" y="35"/>
                </a:moveTo>
                <a:cubicBezTo>
                  <a:pt x="56" y="37"/>
                  <a:pt x="61" y="43"/>
                  <a:pt x="61" y="50"/>
                </a:cubicBezTo>
                <a:cubicBezTo>
                  <a:pt x="61" y="53"/>
                  <a:pt x="60" y="56"/>
                  <a:pt x="58" y="59"/>
                </a:cubicBezTo>
                <a:cubicBezTo>
                  <a:pt x="66" y="59"/>
                  <a:pt x="66" y="59"/>
                  <a:pt x="66" y="59"/>
                </a:cubicBezTo>
                <a:cubicBezTo>
                  <a:pt x="67" y="55"/>
                  <a:pt x="70" y="53"/>
                  <a:pt x="72" y="50"/>
                </a:cubicBezTo>
                <a:cubicBezTo>
                  <a:pt x="74" y="47"/>
                  <a:pt x="76" y="45"/>
                  <a:pt x="77" y="41"/>
                </a:cubicBezTo>
                <a:cubicBezTo>
                  <a:pt x="78" y="39"/>
                  <a:pt x="78" y="35"/>
                  <a:pt x="78" y="33"/>
                </a:cubicBezTo>
                <a:cubicBezTo>
                  <a:pt x="78" y="31"/>
                  <a:pt x="77" y="29"/>
                  <a:pt x="76" y="28"/>
                </a:cubicBezTo>
                <a:cubicBezTo>
                  <a:pt x="76" y="27"/>
                  <a:pt x="75" y="27"/>
                  <a:pt x="74" y="26"/>
                </a:cubicBezTo>
                <a:cubicBezTo>
                  <a:pt x="73" y="26"/>
                  <a:pt x="71" y="26"/>
                  <a:pt x="70" y="26"/>
                </a:cubicBezTo>
                <a:cubicBezTo>
                  <a:pt x="68" y="26"/>
                  <a:pt x="66" y="27"/>
                  <a:pt x="63" y="28"/>
                </a:cubicBezTo>
                <a:cubicBezTo>
                  <a:pt x="61" y="29"/>
                  <a:pt x="59" y="30"/>
                  <a:pt x="56" y="31"/>
                </a:cubicBezTo>
                <a:cubicBezTo>
                  <a:pt x="56" y="31"/>
                  <a:pt x="56" y="31"/>
                  <a:pt x="56" y="31"/>
                </a:cubicBezTo>
                <a:cubicBezTo>
                  <a:pt x="56" y="33"/>
                  <a:pt x="55" y="35"/>
                  <a:pt x="53" y="35"/>
                </a:cubicBezTo>
                <a:cubicBezTo>
                  <a:pt x="50" y="35"/>
                  <a:pt x="50" y="35"/>
                  <a:pt x="50" y="35"/>
                </a:cubicBezTo>
                <a:close/>
                <a:moveTo>
                  <a:pt x="55" y="22"/>
                </a:moveTo>
                <a:cubicBezTo>
                  <a:pt x="57" y="21"/>
                  <a:pt x="58" y="21"/>
                  <a:pt x="60" y="20"/>
                </a:cubicBezTo>
                <a:cubicBezTo>
                  <a:pt x="63" y="18"/>
                  <a:pt x="66" y="17"/>
                  <a:pt x="68" y="17"/>
                </a:cubicBezTo>
                <a:cubicBezTo>
                  <a:pt x="71" y="16"/>
                  <a:pt x="74" y="17"/>
                  <a:pt x="76" y="17"/>
                </a:cubicBezTo>
                <a:cubicBezTo>
                  <a:pt x="80" y="19"/>
                  <a:pt x="82" y="21"/>
                  <a:pt x="84" y="23"/>
                </a:cubicBezTo>
                <a:cubicBezTo>
                  <a:pt x="86" y="26"/>
                  <a:pt x="87" y="28"/>
                  <a:pt x="87" y="31"/>
                </a:cubicBezTo>
                <a:cubicBezTo>
                  <a:pt x="88" y="36"/>
                  <a:pt x="87" y="40"/>
                  <a:pt x="86" y="44"/>
                </a:cubicBezTo>
                <a:cubicBezTo>
                  <a:pt x="84" y="49"/>
                  <a:pt x="82" y="52"/>
                  <a:pt x="79" y="56"/>
                </a:cubicBezTo>
                <a:cubicBezTo>
                  <a:pt x="78" y="57"/>
                  <a:pt x="77" y="58"/>
                  <a:pt x="77" y="59"/>
                </a:cubicBezTo>
                <a:cubicBezTo>
                  <a:pt x="80" y="59"/>
                  <a:pt x="80" y="59"/>
                  <a:pt x="80" y="59"/>
                </a:cubicBezTo>
                <a:cubicBezTo>
                  <a:pt x="81" y="59"/>
                  <a:pt x="82" y="60"/>
                  <a:pt x="82" y="61"/>
                </a:cubicBezTo>
                <a:cubicBezTo>
                  <a:pt x="82" y="61"/>
                  <a:pt x="82" y="61"/>
                  <a:pt x="82" y="61"/>
                </a:cubicBezTo>
                <a:cubicBezTo>
                  <a:pt x="82" y="62"/>
                  <a:pt x="81" y="63"/>
                  <a:pt x="80" y="63"/>
                </a:cubicBezTo>
                <a:cubicBezTo>
                  <a:pt x="79" y="63"/>
                  <a:pt x="79" y="63"/>
                  <a:pt x="79" y="63"/>
                </a:cubicBezTo>
                <a:cubicBezTo>
                  <a:pt x="79" y="65"/>
                  <a:pt x="79" y="65"/>
                  <a:pt x="79" y="65"/>
                </a:cubicBezTo>
                <a:cubicBezTo>
                  <a:pt x="79" y="65"/>
                  <a:pt x="79" y="65"/>
                  <a:pt x="79" y="65"/>
                </a:cubicBezTo>
                <a:cubicBezTo>
                  <a:pt x="77" y="65"/>
                  <a:pt x="75" y="67"/>
                  <a:pt x="75" y="69"/>
                </a:cubicBezTo>
                <a:cubicBezTo>
                  <a:pt x="75" y="70"/>
                  <a:pt x="75" y="71"/>
                  <a:pt x="76" y="71"/>
                </a:cubicBezTo>
                <a:cubicBezTo>
                  <a:pt x="65" y="71"/>
                  <a:pt x="65" y="71"/>
                  <a:pt x="65" y="71"/>
                </a:cubicBezTo>
                <a:cubicBezTo>
                  <a:pt x="66" y="71"/>
                  <a:pt x="66" y="70"/>
                  <a:pt x="66" y="69"/>
                </a:cubicBezTo>
                <a:cubicBezTo>
                  <a:pt x="66" y="67"/>
                  <a:pt x="64" y="65"/>
                  <a:pt x="62" y="65"/>
                </a:cubicBezTo>
                <a:cubicBezTo>
                  <a:pt x="60" y="65"/>
                  <a:pt x="58" y="67"/>
                  <a:pt x="58" y="69"/>
                </a:cubicBezTo>
                <a:cubicBezTo>
                  <a:pt x="58" y="70"/>
                  <a:pt x="59" y="71"/>
                  <a:pt x="59" y="71"/>
                </a:cubicBezTo>
                <a:cubicBezTo>
                  <a:pt x="48" y="71"/>
                  <a:pt x="48" y="71"/>
                  <a:pt x="48" y="71"/>
                </a:cubicBezTo>
                <a:cubicBezTo>
                  <a:pt x="48" y="71"/>
                  <a:pt x="49" y="70"/>
                  <a:pt x="49" y="69"/>
                </a:cubicBezTo>
                <a:cubicBezTo>
                  <a:pt x="49" y="67"/>
                  <a:pt x="47" y="65"/>
                  <a:pt x="45" y="65"/>
                </a:cubicBezTo>
                <a:cubicBezTo>
                  <a:pt x="43" y="65"/>
                  <a:pt x="41" y="67"/>
                  <a:pt x="41" y="69"/>
                </a:cubicBezTo>
                <a:cubicBezTo>
                  <a:pt x="41" y="70"/>
                  <a:pt x="41" y="71"/>
                  <a:pt x="42" y="71"/>
                </a:cubicBezTo>
                <a:cubicBezTo>
                  <a:pt x="32" y="71"/>
                  <a:pt x="32" y="71"/>
                  <a:pt x="32" y="71"/>
                </a:cubicBezTo>
                <a:cubicBezTo>
                  <a:pt x="32" y="71"/>
                  <a:pt x="33" y="70"/>
                  <a:pt x="33" y="69"/>
                </a:cubicBezTo>
                <a:cubicBezTo>
                  <a:pt x="33" y="67"/>
                  <a:pt x="31" y="65"/>
                  <a:pt x="29" y="65"/>
                </a:cubicBezTo>
                <a:cubicBezTo>
                  <a:pt x="27" y="65"/>
                  <a:pt x="25" y="67"/>
                  <a:pt x="25" y="69"/>
                </a:cubicBezTo>
                <a:cubicBezTo>
                  <a:pt x="25" y="70"/>
                  <a:pt x="25" y="71"/>
                  <a:pt x="26" y="71"/>
                </a:cubicBezTo>
                <a:cubicBezTo>
                  <a:pt x="14" y="71"/>
                  <a:pt x="14" y="71"/>
                  <a:pt x="14" y="71"/>
                </a:cubicBezTo>
                <a:cubicBezTo>
                  <a:pt x="14" y="71"/>
                  <a:pt x="15" y="70"/>
                  <a:pt x="15" y="69"/>
                </a:cubicBezTo>
                <a:cubicBezTo>
                  <a:pt x="15" y="67"/>
                  <a:pt x="13" y="65"/>
                  <a:pt x="11" y="65"/>
                </a:cubicBezTo>
                <a:cubicBezTo>
                  <a:pt x="11" y="65"/>
                  <a:pt x="10" y="65"/>
                  <a:pt x="10" y="65"/>
                </a:cubicBezTo>
                <a:cubicBezTo>
                  <a:pt x="10" y="63"/>
                  <a:pt x="10" y="63"/>
                  <a:pt x="10" y="63"/>
                </a:cubicBezTo>
                <a:cubicBezTo>
                  <a:pt x="10" y="63"/>
                  <a:pt x="10" y="63"/>
                  <a:pt x="10" y="63"/>
                </a:cubicBezTo>
                <a:cubicBezTo>
                  <a:pt x="8" y="63"/>
                  <a:pt x="7" y="62"/>
                  <a:pt x="7" y="61"/>
                </a:cubicBezTo>
                <a:cubicBezTo>
                  <a:pt x="7" y="61"/>
                  <a:pt x="7" y="61"/>
                  <a:pt x="7" y="61"/>
                </a:cubicBezTo>
                <a:cubicBezTo>
                  <a:pt x="7" y="60"/>
                  <a:pt x="8" y="59"/>
                  <a:pt x="10" y="59"/>
                </a:cubicBezTo>
                <a:cubicBezTo>
                  <a:pt x="11" y="59"/>
                  <a:pt x="11" y="59"/>
                  <a:pt x="11" y="59"/>
                </a:cubicBezTo>
                <a:cubicBezTo>
                  <a:pt x="11" y="58"/>
                  <a:pt x="10" y="57"/>
                  <a:pt x="9" y="56"/>
                </a:cubicBezTo>
                <a:cubicBezTo>
                  <a:pt x="6" y="52"/>
                  <a:pt x="4" y="49"/>
                  <a:pt x="2" y="44"/>
                </a:cubicBezTo>
                <a:cubicBezTo>
                  <a:pt x="1" y="40"/>
                  <a:pt x="0" y="36"/>
                  <a:pt x="1" y="31"/>
                </a:cubicBezTo>
                <a:cubicBezTo>
                  <a:pt x="1" y="28"/>
                  <a:pt x="2" y="26"/>
                  <a:pt x="4" y="23"/>
                </a:cubicBezTo>
                <a:cubicBezTo>
                  <a:pt x="6" y="21"/>
                  <a:pt x="8" y="19"/>
                  <a:pt x="12" y="17"/>
                </a:cubicBezTo>
                <a:cubicBezTo>
                  <a:pt x="14" y="17"/>
                  <a:pt x="17" y="16"/>
                  <a:pt x="20" y="17"/>
                </a:cubicBezTo>
                <a:cubicBezTo>
                  <a:pt x="22" y="17"/>
                  <a:pt x="25" y="18"/>
                  <a:pt x="28" y="20"/>
                </a:cubicBezTo>
                <a:cubicBezTo>
                  <a:pt x="30" y="21"/>
                  <a:pt x="31" y="21"/>
                  <a:pt x="33" y="22"/>
                </a:cubicBezTo>
                <a:cubicBezTo>
                  <a:pt x="34" y="21"/>
                  <a:pt x="34" y="21"/>
                  <a:pt x="35" y="21"/>
                </a:cubicBezTo>
                <a:cubicBezTo>
                  <a:pt x="38" y="21"/>
                  <a:pt x="38" y="21"/>
                  <a:pt x="38" y="21"/>
                </a:cubicBezTo>
                <a:cubicBezTo>
                  <a:pt x="41" y="16"/>
                  <a:pt x="41" y="16"/>
                  <a:pt x="41" y="16"/>
                </a:cubicBezTo>
                <a:cubicBezTo>
                  <a:pt x="41" y="16"/>
                  <a:pt x="41" y="16"/>
                  <a:pt x="40" y="15"/>
                </a:cubicBezTo>
                <a:cubicBezTo>
                  <a:pt x="40" y="15"/>
                  <a:pt x="40" y="15"/>
                  <a:pt x="40" y="15"/>
                </a:cubicBezTo>
                <a:cubicBezTo>
                  <a:pt x="40" y="15"/>
                  <a:pt x="40" y="15"/>
                  <a:pt x="40" y="15"/>
                </a:cubicBezTo>
                <a:cubicBezTo>
                  <a:pt x="40" y="15"/>
                  <a:pt x="40" y="15"/>
                  <a:pt x="40" y="14"/>
                </a:cubicBezTo>
                <a:cubicBezTo>
                  <a:pt x="33" y="18"/>
                  <a:pt x="33" y="18"/>
                  <a:pt x="33" y="18"/>
                </a:cubicBezTo>
                <a:cubicBezTo>
                  <a:pt x="33" y="5"/>
                  <a:pt x="33" y="5"/>
                  <a:pt x="33" y="5"/>
                </a:cubicBezTo>
                <a:cubicBezTo>
                  <a:pt x="40" y="9"/>
                  <a:pt x="40" y="9"/>
                  <a:pt x="40" y="9"/>
                </a:cubicBezTo>
                <a:cubicBezTo>
                  <a:pt x="40" y="8"/>
                  <a:pt x="40" y="8"/>
                  <a:pt x="40" y="8"/>
                </a:cubicBezTo>
                <a:cubicBezTo>
                  <a:pt x="40" y="8"/>
                  <a:pt x="40" y="8"/>
                  <a:pt x="40" y="8"/>
                </a:cubicBezTo>
                <a:cubicBezTo>
                  <a:pt x="40" y="8"/>
                  <a:pt x="40" y="8"/>
                  <a:pt x="40" y="8"/>
                </a:cubicBezTo>
                <a:cubicBezTo>
                  <a:pt x="41" y="7"/>
                  <a:pt x="41" y="7"/>
                  <a:pt x="41" y="7"/>
                </a:cubicBezTo>
                <a:cubicBezTo>
                  <a:pt x="38" y="0"/>
                  <a:pt x="38" y="0"/>
                  <a:pt x="38" y="0"/>
                </a:cubicBezTo>
                <a:cubicBezTo>
                  <a:pt x="50" y="0"/>
                  <a:pt x="50" y="0"/>
                  <a:pt x="50" y="0"/>
                </a:cubicBezTo>
                <a:cubicBezTo>
                  <a:pt x="47" y="7"/>
                  <a:pt x="47" y="7"/>
                  <a:pt x="47" y="7"/>
                </a:cubicBezTo>
                <a:cubicBezTo>
                  <a:pt x="47" y="7"/>
                  <a:pt x="48" y="7"/>
                  <a:pt x="48" y="8"/>
                </a:cubicBezTo>
                <a:cubicBezTo>
                  <a:pt x="48" y="8"/>
                  <a:pt x="48" y="8"/>
                  <a:pt x="48" y="8"/>
                </a:cubicBezTo>
                <a:cubicBezTo>
                  <a:pt x="48" y="8"/>
                  <a:pt x="48" y="8"/>
                  <a:pt x="48" y="8"/>
                </a:cubicBezTo>
                <a:cubicBezTo>
                  <a:pt x="48" y="8"/>
                  <a:pt x="49" y="8"/>
                  <a:pt x="49" y="9"/>
                </a:cubicBezTo>
                <a:cubicBezTo>
                  <a:pt x="55" y="5"/>
                  <a:pt x="55" y="5"/>
                  <a:pt x="55" y="5"/>
                </a:cubicBezTo>
                <a:cubicBezTo>
                  <a:pt x="55" y="18"/>
                  <a:pt x="55" y="18"/>
                  <a:pt x="55" y="18"/>
                </a:cubicBezTo>
                <a:cubicBezTo>
                  <a:pt x="49" y="14"/>
                  <a:pt x="49" y="14"/>
                  <a:pt x="49" y="14"/>
                </a:cubicBezTo>
                <a:cubicBezTo>
                  <a:pt x="49" y="15"/>
                  <a:pt x="48" y="15"/>
                  <a:pt x="48" y="15"/>
                </a:cubicBezTo>
                <a:cubicBezTo>
                  <a:pt x="48" y="15"/>
                  <a:pt x="48" y="15"/>
                  <a:pt x="48" y="15"/>
                </a:cubicBezTo>
                <a:cubicBezTo>
                  <a:pt x="48" y="15"/>
                  <a:pt x="48" y="15"/>
                  <a:pt x="48" y="15"/>
                </a:cubicBezTo>
                <a:cubicBezTo>
                  <a:pt x="48" y="16"/>
                  <a:pt x="47" y="16"/>
                  <a:pt x="47" y="16"/>
                </a:cubicBezTo>
                <a:cubicBezTo>
                  <a:pt x="50" y="21"/>
                  <a:pt x="50" y="21"/>
                  <a:pt x="50" y="21"/>
                </a:cubicBezTo>
                <a:cubicBezTo>
                  <a:pt x="53" y="21"/>
                  <a:pt x="53" y="21"/>
                  <a:pt x="53" y="21"/>
                </a:cubicBezTo>
                <a:cubicBezTo>
                  <a:pt x="54" y="21"/>
                  <a:pt x="54" y="21"/>
                  <a:pt x="55" y="22"/>
                </a:cubicBezTo>
                <a:close/>
                <a:moveTo>
                  <a:pt x="32" y="31"/>
                </a:moveTo>
                <a:cubicBezTo>
                  <a:pt x="29" y="30"/>
                  <a:pt x="27" y="29"/>
                  <a:pt x="25" y="28"/>
                </a:cubicBezTo>
                <a:cubicBezTo>
                  <a:pt x="22" y="27"/>
                  <a:pt x="20" y="26"/>
                  <a:pt x="18" y="26"/>
                </a:cubicBezTo>
                <a:cubicBezTo>
                  <a:pt x="17" y="26"/>
                  <a:pt x="15" y="26"/>
                  <a:pt x="14" y="26"/>
                </a:cubicBezTo>
                <a:cubicBezTo>
                  <a:pt x="13" y="27"/>
                  <a:pt x="12" y="27"/>
                  <a:pt x="12" y="28"/>
                </a:cubicBezTo>
                <a:cubicBezTo>
                  <a:pt x="11" y="29"/>
                  <a:pt x="10" y="31"/>
                  <a:pt x="10" y="33"/>
                </a:cubicBezTo>
                <a:cubicBezTo>
                  <a:pt x="10" y="35"/>
                  <a:pt x="10" y="39"/>
                  <a:pt x="11" y="41"/>
                </a:cubicBezTo>
                <a:cubicBezTo>
                  <a:pt x="12" y="45"/>
                  <a:pt x="14" y="47"/>
                  <a:pt x="16" y="50"/>
                </a:cubicBezTo>
                <a:cubicBezTo>
                  <a:pt x="18" y="53"/>
                  <a:pt x="21" y="55"/>
                  <a:pt x="22" y="59"/>
                </a:cubicBezTo>
                <a:cubicBezTo>
                  <a:pt x="30" y="59"/>
                  <a:pt x="30" y="59"/>
                  <a:pt x="30" y="59"/>
                </a:cubicBezTo>
                <a:cubicBezTo>
                  <a:pt x="29" y="56"/>
                  <a:pt x="28" y="53"/>
                  <a:pt x="28" y="50"/>
                </a:cubicBezTo>
                <a:cubicBezTo>
                  <a:pt x="28" y="43"/>
                  <a:pt x="32" y="37"/>
                  <a:pt x="39" y="35"/>
                </a:cubicBezTo>
                <a:cubicBezTo>
                  <a:pt x="35" y="35"/>
                  <a:pt x="35" y="35"/>
                  <a:pt x="35" y="35"/>
                </a:cubicBezTo>
                <a:cubicBezTo>
                  <a:pt x="33" y="35"/>
                  <a:pt x="32" y="33"/>
                  <a:pt x="32" y="31"/>
                </a:cubicBezTo>
                <a:cubicBezTo>
                  <a:pt x="32" y="31"/>
                  <a:pt x="32" y="31"/>
                  <a:pt x="32" y="31"/>
                </a:cubicBezTo>
                <a:close/>
                <a:moveTo>
                  <a:pt x="46" y="10"/>
                </a:moveTo>
                <a:cubicBezTo>
                  <a:pt x="45" y="9"/>
                  <a:pt x="45" y="9"/>
                  <a:pt x="44" y="9"/>
                </a:cubicBezTo>
                <a:cubicBezTo>
                  <a:pt x="44" y="9"/>
                  <a:pt x="43" y="9"/>
                  <a:pt x="43" y="10"/>
                </a:cubicBezTo>
                <a:cubicBezTo>
                  <a:pt x="43" y="10"/>
                  <a:pt x="43" y="10"/>
                  <a:pt x="43" y="10"/>
                </a:cubicBezTo>
                <a:cubicBezTo>
                  <a:pt x="42" y="10"/>
                  <a:pt x="42" y="11"/>
                  <a:pt x="42" y="11"/>
                </a:cubicBezTo>
                <a:cubicBezTo>
                  <a:pt x="42" y="12"/>
                  <a:pt x="42" y="13"/>
                  <a:pt x="43" y="13"/>
                </a:cubicBezTo>
                <a:cubicBezTo>
                  <a:pt x="43" y="13"/>
                  <a:pt x="43" y="13"/>
                  <a:pt x="43" y="13"/>
                </a:cubicBezTo>
                <a:cubicBezTo>
                  <a:pt x="43" y="14"/>
                  <a:pt x="44" y="14"/>
                  <a:pt x="44" y="14"/>
                </a:cubicBezTo>
                <a:cubicBezTo>
                  <a:pt x="45" y="14"/>
                  <a:pt x="45" y="14"/>
                  <a:pt x="46" y="13"/>
                </a:cubicBezTo>
                <a:cubicBezTo>
                  <a:pt x="46" y="13"/>
                  <a:pt x="46" y="13"/>
                  <a:pt x="46" y="13"/>
                </a:cubicBezTo>
                <a:cubicBezTo>
                  <a:pt x="46" y="13"/>
                  <a:pt x="47" y="12"/>
                  <a:pt x="47" y="11"/>
                </a:cubicBezTo>
                <a:cubicBezTo>
                  <a:pt x="47" y="11"/>
                  <a:pt x="46" y="10"/>
                  <a:pt x="46" y="10"/>
                </a:cubicBezTo>
                <a:cubicBezTo>
                  <a:pt x="46" y="10"/>
                  <a:pt x="46" y="10"/>
                  <a:pt x="46" y="10"/>
                </a:cubicBezTo>
                <a:close/>
                <a:moveTo>
                  <a:pt x="10" y="74"/>
                </a:moveTo>
                <a:cubicBezTo>
                  <a:pt x="80" y="74"/>
                  <a:pt x="80" y="74"/>
                  <a:pt x="80" y="74"/>
                </a:cubicBezTo>
                <a:cubicBezTo>
                  <a:pt x="81" y="74"/>
                  <a:pt x="82" y="75"/>
                  <a:pt x="82" y="77"/>
                </a:cubicBezTo>
                <a:cubicBezTo>
                  <a:pt x="82" y="77"/>
                  <a:pt x="82" y="77"/>
                  <a:pt x="82" y="77"/>
                </a:cubicBezTo>
                <a:cubicBezTo>
                  <a:pt x="82" y="78"/>
                  <a:pt x="81" y="79"/>
                  <a:pt x="80" y="79"/>
                </a:cubicBezTo>
                <a:cubicBezTo>
                  <a:pt x="10" y="79"/>
                  <a:pt x="10" y="79"/>
                  <a:pt x="10" y="79"/>
                </a:cubicBezTo>
                <a:cubicBezTo>
                  <a:pt x="8" y="79"/>
                  <a:pt x="7" y="78"/>
                  <a:pt x="7" y="77"/>
                </a:cubicBezTo>
                <a:cubicBezTo>
                  <a:pt x="7" y="77"/>
                  <a:pt x="7" y="77"/>
                  <a:pt x="7" y="77"/>
                </a:cubicBezTo>
                <a:cubicBezTo>
                  <a:pt x="7" y="75"/>
                  <a:pt x="8" y="74"/>
                  <a:pt x="10" y="74"/>
                </a:cubicBezTo>
                <a:close/>
                <a:moveTo>
                  <a:pt x="49" y="59"/>
                </a:moveTo>
                <a:cubicBezTo>
                  <a:pt x="40" y="59"/>
                  <a:pt x="40" y="59"/>
                  <a:pt x="40" y="59"/>
                </a:cubicBezTo>
                <a:cubicBezTo>
                  <a:pt x="42" y="54"/>
                  <a:pt x="42" y="54"/>
                  <a:pt x="42" y="54"/>
                </a:cubicBezTo>
                <a:cubicBezTo>
                  <a:pt x="42" y="54"/>
                  <a:pt x="42" y="54"/>
                  <a:pt x="42" y="53"/>
                </a:cubicBezTo>
                <a:cubicBezTo>
                  <a:pt x="42" y="53"/>
                  <a:pt x="42" y="53"/>
                  <a:pt x="42" y="53"/>
                </a:cubicBezTo>
                <a:cubicBezTo>
                  <a:pt x="42" y="53"/>
                  <a:pt x="42" y="53"/>
                  <a:pt x="42" y="53"/>
                </a:cubicBezTo>
                <a:cubicBezTo>
                  <a:pt x="41" y="53"/>
                  <a:pt x="41" y="53"/>
                  <a:pt x="41" y="52"/>
                </a:cubicBezTo>
                <a:cubicBezTo>
                  <a:pt x="36" y="55"/>
                  <a:pt x="36" y="55"/>
                  <a:pt x="36" y="55"/>
                </a:cubicBezTo>
                <a:cubicBezTo>
                  <a:pt x="36" y="46"/>
                  <a:pt x="36" y="46"/>
                  <a:pt x="36" y="46"/>
                </a:cubicBezTo>
                <a:cubicBezTo>
                  <a:pt x="41" y="48"/>
                  <a:pt x="41" y="48"/>
                  <a:pt x="41" y="48"/>
                </a:cubicBezTo>
                <a:cubicBezTo>
                  <a:pt x="41" y="48"/>
                  <a:pt x="41" y="48"/>
                  <a:pt x="42" y="48"/>
                </a:cubicBezTo>
                <a:cubicBezTo>
                  <a:pt x="42" y="48"/>
                  <a:pt x="42" y="48"/>
                  <a:pt x="42" y="48"/>
                </a:cubicBezTo>
                <a:cubicBezTo>
                  <a:pt x="42" y="48"/>
                  <a:pt x="42" y="48"/>
                  <a:pt x="42" y="48"/>
                </a:cubicBezTo>
                <a:cubicBezTo>
                  <a:pt x="42" y="47"/>
                  <a:pt x="42" y="47"/>
                  <a:pt x="42" y="47"/>
                </a:cubicBezTo>
                <a:cubicBezTo>
                  <a:pt x="40" y="42"/>
                  <a:pt x="40" y="42"/>
                  <a:pt x="40" y="42"/>
                </a:cubicBezTo>
                <a:cubicBezTo>
                  <a:pt x="49" y="42"/>
                  <a:pt x="49" y="42"/>
                  <a:pt x="49" y="42"/>
                </a:cubicBezTo>
                <a:cubicBezTo>
                  <a:pt x="46" y="47"/>
                  <a:pt x="46" y="47"/>
                  <a:pt x="46" y="47"/>
                </a:cubicBezTo>
                <a:cubicBezTo>
                  <a:pt x="47" y="47"/>
                  <a:pt x="47" y="47"/>
                  <a:pt x="47" y="48"/>
                </a:cubicBezTo>
                <a:cubicBezTo>
                  <a:pt x="47" y="48"/>
                  <a:pt x="47" y="48"/>
                  <a:pt x="47" y="48"/>
                </a:cubicBezTo>
                <a:cubicBezTo>
                  <a:pt x="47" y="48"/>
                  <a:pt x="47" y="48"/>
                  <a:pt x="47" y="48"/>
                </a:cubicBezTo>
                <a:cubicBezTo>
                  <a:pt x="48" y="48"/>
                  <a:pt x="48" y="48"/>
                  <a:pt x="48" y="48"/>
                </a:cubicBezTo>
                <a:cubicBezTo>
                  <a:pt x="53" y="46"/>
                  <a:pt x="53" y="46"/>
                  <a:pt x="53" y="46"/>
                </a:cubicBezTo>
                <a:cubicBezTo>
                  <a:pt x="53" y="55"/>
                  <a:pt x="53" y="55"/>
                  <a:pt x="53" y="55"/>
                </a:cubicBezTo>
                <a:cubicBezTo>
                  <a:pt x="48" y="53"/>
                  <a:pt x="48" y="53"/>
                  <a:pt x="48" y="53"/>
                </a:cubicBezTo>
                <a:cubicBezTo>
                  <a:pt x="48" y="53"/>
                  <a:pt x="48" y="53"/>
                  <a:pt x="47" y="53"/>
                </a:cubicBezTo>
                <a:cubicBezTo>
                  <a:pt x="47" y="53"/>
                  <a:pt x="47" y="53"/>
                  <a:pt x="47" y="53"/>
                </a:cubicBezTo>
                <a:cubicBezTo>
                  <a:pt x="47" y="53"/>
                  <a:pt x="47" y="53"/>
                  <a:pt x="47" y="53"/>
                </a:cubicBezTo>
                <a:cubicBezTo>
                  <a:pt x="47" y="54"/>
                  <a:pt x="47" y="54"/>
                  <a:pt x="46" y="54"/>
                </a:cubicBezTo>
                <a:cubicBezTo>
                  <a:pt x="49" y="59"/>
                  <a:pt x="49" y="59"/>
                  <a:pt x="49" y="59"/>
                </a:cubicBezTo>
                <a:close/>
                <a:moveTo>
                  <a:pt x="46" y="49"/>
                </a:moveTo>
                <a:cubicBezTo>
                  <a:pt x="45" y="49"/>
                  <a:pt x="45" y="49"/>
                  <a:pt x="44" y="49"/>
                </a:cubicBezTo>
                <a:cubicBezTo>
                  <a:pt x="44" y="49"/>
                  <a:pt x="44" y="49"/>
                  <a:pt x="43" y="49"/>
                </a:cubicBezTo>
                <a:cubicBezTo>
                  <a:pt x="43" y="49"/>
                  <a:pt x="43" y="49"/>
                  <a:pt x="43" y="49"/>
                </a:cubicBezTo>
                <a:cubicBezTo>
                  <a:pt x="43" y="50"/>
                  <a:pt x="43" y="50"/>
                  <a:pt x="43" y="50"/>
                </a:cubicBezTo>
                <a:cubicBezTo>
                  <a:pt x="43" y="51"/>
                  <a:pt x="43" y="51"/>
                  <a:pt x="43" y="52"/>
                </a:cubicBezTo>
                <a:cubicBezTo>
                  <a:pt x="43" y="52"/>
                  <a:pt x="43" y="52"/>
                  <a:pt x="43" y="52"/>
                </a:cubicBezTo>
                <a:cubicBezTo>
                  <a:pt x="44" y="52"/>
                  <a:pt x="44" y="52"/>
                  <a:pt x="44" y="52"/>
                </a:cubicBezTo>
                <a:cubicBezTo>
                  <a:pt x="45" y="52"/>
                  <a:pt x="45" y="52"/>
                  <a:pt x="46" y="52"/>
                </a:cubicBezTo>
                <a:cubicBezTo>
                  <a:pt x="46" y="52"/>
                  <a:pt x="46" y="52"/>
                  <a:pt x="46" y="52"/>
                </a:cubicBezTo>
                <a:cubicBezTo>
                  <a:pt x="46" y="51"/>
                  <a:pt x="46" y="51"/>
                  <a:pt x="46" y="50"/>
                </a:cubicBezTo>
                <a:cubicBezTo>
                  <a:pt x="46" y="50"/>
                  <a:pt x="46" y="50"/>
                  <a:pt x="46" y="4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6" name="Freeform 89"/>
          <p:cNvSpPr>
            <a:spLocks noEditPoints="1"/>
          </p:cNvSpPr>
          <p:nvPr/>
        </p:nvSpPr>
        <p:spPr bwMode="auto">
          <a:xfrm>
            <a:off x="4824660" y="5769889"/>
            <a:ext cx="455360" cy="374359"/>
          </a:xfrm>
          <a:custGeom>
            <a:avLst/>
            <a:gdLst>
              <a:gd name="T0" fmla="*/ 24 w 88"/>
              <a:gd name="T1" fmla="*/ 66 h 72"/>
              <a:gd name="T2" fmla="*/ 34 w 88"/>
              <a:gd name="T3" fmla="*/ 66 h 72"/>
              <a:gd name="T4" fmla="*/ 34 w 88"/>
              <a:gd name="T5" fmla="*/ 64 h 72"/>
              <a:gd name="T6" fmla="*/ 60 w 88"/>
              <a:gd name="T7" fmla="*/ 64 h 72"/>
              <a:gd name="T8" fmla="*/ 60 w 88"/>
              <a:gd name="T9" fmla="*/ 66 h 72"/>
              <a:gd name="T10" fmla="*/ 70 w 88"/>
              <a:gd name="T11" fmla="*/ 66 h 72"/>
              <a:gd name="T12" fmla="*/ 70 w 88"/>
              <a:gd name="T13" fmla="*/ 72 h 72"/>
              <a:gd name="T14" fmla="*/ 24 w 88"/>
              <a:gd name="T15" fmla="*/ 72 h 72"/>
              <a:gd name="T16" fmla="*/ 24 w 88"/>
              <a:gd name="T17" fmla="*/ 66 h 72"/>
              <a:gd name="T18" fmla="*/ 60 w 88"/>
              <a:gd name="T19" fmla="*/ 0 h 72"/>
              <a:gd name="T20" fmla="*/ 83 w 88"/>
              <a:gd name="T21" fmla="*/ 0 h 72"/>
              <a:gd name="T22" fmla="*/ 88 w 88"/>
              <a:gd name="T23" fmla="*/ 5 h 72"/>
              <a:gd name="T24" fmla="*/ 84 w 88"/>
              <a:gd name="T25" fmla="*/ 24 h 72"/>
              <a:gd name="T26" fmla="*/ 77 w 88"/>
              <a:gd name="T27" fmla="*/ 29 h 72"/>
              <a:gd name="T28" fmla="*/ 54 w 88"/>
              <a:gd name="T29" fmla="*/ 29 h 72"/>
              <a:gd name="T30" fmla="*/ 49 w 88"/>
              <a:gd name="T31" fmla="*/ 24 h 72"/>
              <a:gd name="T32" fmla="*/ 53 w 88"/>
              <a:gd name="T33" fmla="*/ 5 h 72"/>
              <a:gd name="T34" fmla="*/ 60 w 88"/>
              <a:gd name="T35" fmla="*/ 0 h 72"/>
              <a:gd name="T36" fmla="*/ 67 w 88"/>
              <a:gd name="T37" fmla="*/ 24 h 72"/>
              <a:gd name="T38" fmla="*/ 71 w 88"/>
              <a:gd name="T39" fmla="*/ 4 h 72"/>
              <a:gd name="T40" fmla="*/ 67 w 88"/>
              <a:gd name="T41" fmla="*/ 4 h 72"/>
              <a:gd name="T42" fmla="*/ 65 w 88"/>
              <a:gd name="T43" fmla="*/ 12 h 72"/>
              <a:gd name="T44" fmla="*/ 64 w 88"/>
              <a:gd name="T45" fmla="*/ 12 h 72"/>
              <a:gd name="T46" fmla="*/ 66 w 88"/>
              <a:gd name="T47" fmla="*/ 4 h 72"/>
              <a:gd name="T48" fmla="*/ 61 w 88"/>
              <a:gd name="T49" fmla="*/ 4 h 72"/>
              <a:gd name="T50" fmla="*/ 57 w 88"/>
              <a:gd name="T51" fmla="*/ 24 h 72"/>
              <a:gd name="T52" fmla="*/ 61 w 88"/>
              <a:gd name="T53" fmla="*/ 24 h 72"/>
              <a:gd name="T54" fmla="*/ 63 w 88"/>
              <a:gd name="T55" fmla="*/ 15 h 72"/>
              <a:gd name="T56" fmla="*/ 64 w 88"/>
              <a:gd name="T57" fmla="*/ 15 h 72"/>
              <a:gd name="T58" fmla="*/ 62 w 88"/>
              <a:gd name="T59" fmla="*/ 24 h 72"/>
              <a:gd name="T60" fmla="*/ 67 w 88"/>
              <a:gd name="T61" fmla="*/ 24 h 72"/>
              <a:gd name="T62" fmla="*/ 67 w 88"/>
              <a:gd name="T63" fmla="*/ 24 h 72"/>
              <a:gd name="T64" fmla="*/ 73 w 88"/>
              <a:gd name="T65" fmla="*/ 24 h 72"/>
              <a:gd name="T66" fmla="*/ 76 w 88"/>
              <a:gd name="T67" fmla="*/ 23 h 72"/>
              <a:gd name="T68" fmla="*/ 78 w 88"/>
              <a:gd name="T69" fmla="*/ 20 h 72"/>
              <a:gd name="T70" fmla="*/ 81 w 88"/>
              <a:gd name="T71" fmla="*/ 8 h 72"/>
              <a:gd name="T72" fmla="*/ 80 w 88"/>
              <a:gd name="T73" fmla="*/ 5 h 72"/>
              <a:gd name="T74" fmla="*/ 77 w 88"/>
              <a:gd name="T75" fmla="*/ 4 h 72"/>
              <a:gd name="T76" fmla="*/ 72 w 88"/>
              <a:gd name="T77" fmla="*/ 4 h 72"/>
              <a:gd name="T78" fmla="*/ 67 w 88"/>
              <a:gd name="T79" fmla="*/ 24 h 72"/>
              <a:gd name="T80" fmla="*/ 74 w 88"/>
              <a:gd name="T81" fmla="*/ 20 h 72"/>
              <a:gd name="T82" fmla="*/ 77 w 88"/>
              <a:gd name="T83" fmla="*/ 8 h 72"/>
              <a:gd name="T84" fmla="*/ 76 w 88"/>
              <a:gd name="T85" fmla="*/ 7 h 72"/>
              <a:gd name="T86" fmla="*/ 72 w 88"/>
              <a:gd name="T87" fmla="*/ 21 h 72"/>
              <a:gd name="T88" fmla="*/ 74 w 88"/>
              <a:gd name="T89" fmla="*/ 20 h 72"/>
              <a:gd name="T90" fmla="*/ 4 w 88"/>
              <a:gd name="T91" fmla="*/ 5 h 72"/>
              <a:gd name="T92" fmla="*/ 0 w 88"/>
              <a:gd name="T93" fmla="*/ 5 h 72"/>
              <a:gd name="T94" fmla="*/ 0 w 88"/>
              <a:gd name="T95" fmla="*/ 9 h 72"/>
              <a:gd name="T96" fmla="*/ 0 w 88"/>
              <a:gd name="T97" fmla="*/ 58 h 72"/>
              <a:gd name="T98" fmla="*/ 0 w 88"/>
              <a:gd name="T99" fmla="*/ 62 h 72"/>
              <a:gd name="T100" fmla="*/ 4 w 88"/>
              <a:gd name="T101" fmla="*/ 62 h 72"/>
              <a:gd name="T102" fmla="*/ 84 w 88"/>
              <a:gd name="T103" fmla="*/ 62 h 72"/>
              <a:gd name="T104" fmla="*/ 88 w 88"/>
              <a:gd name="T105" fmla="*/ 62 h 72"/>
              <a:gd name="T106" fmla="*/ 88 w 88"/>
              <a:gd name="T107" fmla="*/ 58 h 72"/>
              <a:gd name="T108" fmla="*/ 88 w 88"/>
              <a:gd name="T109" fmla="*/ 19 h 72"/>
              <a:gd name="T110" fmla="*/ 87 w 88"/>
              <a:gd name="T111" fmla="*/ 24 h 72"/>
              <a:gd name="T112" fmla="*/ 80 w 88"/>
              <a:gd name="T113" fmla="*/ 32 h 72"/>
              <a:gd name="T114" fmla="*/ 80 w 88"/>
              <a:gd name="T115" fmla="*/ 53 h 72"/>
              <a:gd name="T116" fmla="*/ 8 w 88"/>
              <a:gd name="T117" fmla="*/ 53 h 72"/>
              <a:gd name="T118" fmla="*/ 8 w 88"/>
              <a:gd name="T119" fmla="*/ 13 h 72"/>
              <a:gd name="T120" fmla="*/ 48 w 88"/>
              <a:gd name="T121" fmla="*/ 13 h 72"/>
              <a:gd name="T122" fmla="*/ 50 w 88"/>
              <a:gd name="T123" fmla="*/ 5 h 72"/>
              <a:gd name="T124" fmla="*/ 4 w 88"/>
              <a:gd name="T12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 h="72">
                <a:moveTo>
                  <a:pt x="24" y="66"/>
                </a:moveTo>
                <a:cubicBezTo>
                  <a:pt x="34" y="66"/>
                  <a:pt x="34" y="66"/>
                  <a:pt x="34" y="66"/>
                </a:cubicBezTo>
                <a:cubicBezTo>
                  <a:pt x="34" y="64"/>
                  <a:pt x="34" y="64"/>
                  <a:pt x="34" y="64"/>
                </a:cubicBezTo>
                <a:cubicBezTo>
                  <a:pt x="60" y="64"/>
                  <a:pt x="60" y="64"/>
                  <a:pt x="60" y="64"/>
                </a:cubicBezTo>
                <a:cubicBezTo>
                  <a:pt x="60" y="66"/>
                  <a:pt x="60" y="66"/>
                  <a:pt x="60" y="66"/>
                </a:cubicBezTo>
                <a:cubicBezTo>
                  <a:pt x="70" y="66"/>
                  <a:pt x="70" y="66"/>
                  <a:pt x="70" y="66"/>
                </a:cubicBezTo>
                <a:cubicBezTo>
                  <a:pt x="70" y="72"/>
                  <a:pt x="70" y="72"/>
                  <a:pt x="70" y="72"/>
                </a:cubicBezTo>
                <a:cubicBezTo>
                  <a:pt x="24" y="72"/>
                  <a:pt x="24" y="72"/>
                  <a:pt x="24" y="72"/>
                </a:cubicBezTo>
                <a:cubicBezTo>
                  <a:pt x="24" y="66"/>
                  <a:pt x="24" y="66"/>
                  <a:pt x="24" y="66"/>
                </a:cubicBezTo>
                <a:close/>
                <a:moveTo>
                  <a:pt x="60" y="0"/>
                </a:moveTo>
                <a:cubicBezTo>
                  <a:pt x="83" y="0"/>
                  <a:pt x="83" y="0"/>
                  <a:pt x="83" y="0"/>
                </a:cubicBezTo>
                <a:cubicBezTo>
                  <a:pt x="86" y="0"/>
                  <a:pt x="88" y="2"/>
                  <a:pt x="88" y="5"/>
                </a:cubicBezTo>
                <a:cubicBezTo>
                  <a:pt x="84" y="24"/>
                  <a:pt x="84" y="24"/>
                  <a:pt x="84" y="24"/>
                </a:cubicBezTo>
                <a:cubicBezTo>
                  <a:pt x="83" y="27"/>
                  <a:pt x="80" y="29"/>
                  <a:pt x="77" y="29"/>
                </a:cubicBezTo>
                <a:cubicBezTo>
                  <a:pt x="54" y="29"/>
                  <a:pt x="54" y="29"/>
                  <a:pt x="54" y="29"/>
                </a:cubicBezTo>
                <a:cubicBezTo>
                  <a:pt x="51" y="29"/>
                  <a:pt x="49" y="27"/>
                  <a:pt x="49" y="24"/>
                </a:cubicBezTo>
                <a:cubicBezTo>
                  <a:pt x="53" y="5"/>
                  <a:pt x="53" y="5"/>
                  <a:pt x="53" y="5"/>
                </a:cubicBezTo>
                <a:cubicBezTo>
                  <a:pt x="54" y="2"/>
                  <a:pt x="57" y="0"/>
                  <a:pt x="60" y="0"/>
                </a:cubicBezTo>
                <a:close/>
                <a:moveTo>
                  <a:pt x="67" y="24"/>
                </a:moveTo>
                <a:cubicBezTo>
                  <a:pt x="71" y="4"/>
                  <a:pt x="71" y="4"/>
                  <a:pt x="71" y="4"/>
                </a:cubicBezTo>
                <a:cubicBezTo>
                  <a:pt x="67" y="4"/>
                  <a:pt x="67" y="4"/>
                  <a:pt x="67" y="4"/>
                </a:cubicBezTo>
                <a:cubicBezTo>
                  <a:pt x="65" y="12"/>
                  <a:pt x="65" y="12"/>
                  <a:pt x="65" y="12"/>
                </a:cubicBezTo>
                <a:cubicBezTo>
                  <a:pt x="64" y="12"/>
                  <a:pt x="64" y="12"/>
                  <a:pt x="64" y="12"/>
                </a:cubicBezTo>
                <a:cubicBezTo>
                  <a:pt x="66" y="4"/>
                  <a:pt x="66" y="4"/>
                  <a:pt x="66" y="4"/>
                </a:cubicBezTo>
                <a:cubicBezTo>
                  <a:pt x="61" y="4"/>
                  <a:pt x="61" y="4"/>
                  <a:pt x="61" y="4"/>
                </a:cubicBezTo>
                <a:cubicBezTo>
                  <a:pt x="57" y="24"/>
                  <a:pt x="57" y="24"/>
                  <a:pt x="57" y="24"/>
                </a:cubicBezTo>
                <a:cubicBezTo>
                  <a:pt x="61" y="24"/>
                  <a:pt x="61" y="24"/>
                  <a:pt x="61" y="24"/>
                </a:cubicBezTo>
                <a:cubicBezTo>
                  <a:pt x="63" y="15"/>
                  <a:pt x="63" y="15"/>
                  <a:pt x="63" y="15"/>
                </a:cubicBezTo>
                <a:cubicBezTo>
                  <a:pt x="64" y="15"/>
                  <a:pt x="64" y="15"/>
                  <a:pt x="64" y="15"/>
                </a:cubicBezTo>
                <a:cubicBezTo>
                  <a:pt x="62" y="24"/>
                  <a:pt x="62" y="24"/>
                  <a:pt x="62" y="24"/>
                </a:cubicBezTo>
                <a:cubicBezTo>
                  <a:pt x="67" y="24"/>
                  <a:pt x="67" y="24"/>
                  <a:pt x="67" y="24"/>
                </a:cubicBezTo>
                <a:close/>
                <a:moveTo>
                  <a:pt x="67" y="24"/>
                </a:moveTo>
                <a:cubicBezTo>
                  <a:pt x="73" y="24"/>
                  <a:pt x="73" y="24"/>
                  <a:pt x="73" y="24"/>
                </a:cubicBezTo>
                <a:cubicBezTo>
                  <a:pt x="74" y="24"/>
                  <a:pt x="75" y="24"/>
                  <a:pt x="76" y="23"/>
                </a:cubicBezTo>
                <a:cubicBezTo>
                  <a:pt x="77" y="22"/>
                  <a:pt x="78" y="21"/>
                  <a:pt x="78" y="20"/>
                </a:cubicBezTo>
                <a:cubicBezTo>
                  <a:pt x="81" y="8"/>
                  <a:pt x="81" y="8"/>
                  <a:pt x="81" y="8"/>
                </a:cubicBezTo>
                <a:cubicBezTo>
                  <a:pt x="81" y="7"/>
                  <a:pt x="81" y="6"/>
                  <a:pt x="80" y="5"/>
                </a:cubicBezTo>
                <a:cubicBezTo>
                  <a:pt x="79" y="5"/>
                  <a:pt x="78" y="4"/>
                  <a:pt x="77" y="4"/>
                </a:cubicBezTo>
                <a:cubicBezTo>
                  <a:pt x="72" y="4"/>
                  <a:pt x="72" y="4"/>
                  <a:pt x="72" y="4"/>
                </a:cubicBezTo>
                <a:cubicBezTo>
                  <a:pt x="67" y="24"/>
                  <a:pt x="67" y="24"/>
                  <a:pt x="67" y="24"/>
                </a:cubicBezTo>
                <a:close/>
                <a:moveTo>
                  <a:pt x="74" y="20"/>
                </a:moveTo>
                <a:cubicBezTo>
                  <a:pt x="77" y="8"/>
                  <a:pt x="77" y="8"/>
                  <a:pt x="77" y="8"/>
                </a:cubicBezTo>
                <a:cubicBezTo>
                  <a:pt x="77" y="7"/>
                  <a:pt x="76" y="7"/>
                  <a:pt x="76" y="7"/>
                </a:cubicBezTo>
                <a:cubicBezTo>
                  <a:pt x="72" y="21"/>
                  <a:pt x="72" y="21"/>
                  <a:pt x="72" y="21"/>
                </a:cubicBezTo>
                <a:cubicBezTo>
                  <a:pt x="73" y="21"/>
                  <a:pt x="74" y="21"/>
                  <a:pt x="74" y="20"/>
                </a:cubicBezTo>
                <a:close/>
                <a:moveTo>
                  <a:pt x="4" y="5"/>
                </a:moveTo>
                <a:cubicBezTo>
                  <a:pt x="0" y="5"/>
                  <a:pt x="0" y="5"/>
                  <a:pt x="0" y="5"/>
                </a:cubicBezTo>
                <a:cubicBezTo>
                  <a:pt x="0" y="9"/>
                  <a:pt x="0" y="9"/>
                  <a:pt x="0" y="9"/>
                </a:cubicBezTo>
                <a:cubicBezTo>
                  <a:pt x="0" y="58"/>
                  <a:pt x="0" y="58"/>
                  <a:pt x="0" y="58"/>
                </a:cubicBezTo>
                <a:cubicBezTo>
                  <a:pt x="0" y="62"/>
                  <a:pt x="0" y="62"/>
                  <a:pt x="0" y="62"/>
                </a:cubicBezTo>
                <a:cubicBezTo>
                  <a:pt x="4" y="62"/>
                  <a:pt x="4" y="62"/>
                  <a:pt x="4" y="62"/>
                </a:cubicBezTo>
                <a:cubicBezTo>
                  <a:pt x="84" y="62"/>
                  <a:pt x="84" y="62"/>
                  <a:pt x="84" y="62"/>
                </a:cubicBezTo>
                <a:cubicBezTo>
                  <a:pt x="88" y="62"/>
                  <a:pt x="88" y="62"/>
                  <a:pt x="88" y="62"/>
                </a:cubicBezTo>
                <a:cubicBezTo>
                  <a:pt x="88" y="58"/>
                  <a:pt x="88" y="58"/>
                  <a:pt x="88" y="58"/>
                </a:cubicBezTo>
                <a:cubicBezTo>
                  <a:pt x="88" y="19"/>
                  <a:pt x="88" y="19"/>
                  <a:pt x="88" y="19"/>
                </a:cubicBezTo>
                <a:cubicBezTo>
                  <a:pt x="87" y="24"/>
                  <a:pt x="87" y="24"/>
                  <a:pt x="87" y="24"/>
                </a:cubicBezTo>
                <a:cubicBezTo>
                  <a:pt x="86" y="28"/>
                  <a:pt x="83" y="31"/>
                  <a:pt x="80" y="32"/>
                </a:cubicBezTo>
                <a:cubicBezTo>
                  <a:pt x="80" y="53"/>
                  <a:pt x="80" y="53"/>
                  <a:pt x="80" y="53"/>
                </a:cubicBezTo>
                <a:cubicBezTo>
                  <a:pt x="8" y="53"/>
                  <a:pt x="8" y="53"/>
                  <a:pt x="8" y="53"/>
                </a:cubicBezTo>
                <a:cubicBezTo>
                  <a:pt x="8" y="13"/>
                  <a:pt x="8" y="13"/>
                  <a:pt x="8" y="13"/>
                </a:cubicBezTo>
                <a:cubicBezTo>
                  <a:pt x="48" y="13"/>
                  <a:pt x="48" y="13"/>
                  <a:pt x="48" y="13"/>
                </a:cubicBezTo>
                <a:cubicBezTo>
                  <a:pt x="50" y="5"/>
                  <a:pt x="50" y="5"/>
                  <a:pt x="50" y="5"/>
                </a:cubicBezTo>
                <a:lnTo>
                  <a:pt x="4" y="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7" name="Freeform 90"/>
          <p:cNvSpPr>
            <a:spLocks noEditPoints="1"/>
          </p:cNvSpPr>
          <p:nvPr/>
        </p:nvSpPr>
        <p:spPr bwMode="auto">
          <a:xfrm>
            <a:off x="4809335" y="684310"/>
            <a:ext cx="455360" cy="440036"/>
          </a:xfrm>
          <a:custGeom>
            <a:avLst/>
            <a:gdLst>
              <a:gd name="T0" fmla="*/ 41 w 88"/>
              <a:gd name="T1" fmla="*/ 85 h 85"/>
              <a:gd name="T2" fmla="*/ 28 w 88"/>
              <a:gd name="T3" fmla="*/ 81 h 85"/>
              <a:gd name="T4" fmla="*/ 27 w 88"/>
              <a:gd name="T5" fmla="*/ 81 h 85"/>
              <a:gd name="T6" fmla="*/ 6 w 88"/>
              <a:gd name="T7" fmla="*/ 52 h 85"/>
              <a:gd name="T8" fmla="*/ 6 w 88"/>
              <a:gd name="T9" fmla="*/ 52 h 85"/>
              <a:gd name="T10" fmla="*/ 5 w 88"/>
              <a:gd name="T11" fmla="*/ 44 h 85"/>
              <a:gd name="T12" fmla="*/ 21 w 88"/>
              <a:gd name="T13" fmla="*/ 25 h 85"/>
              <a:gd name="T14" fmla="*/ 15 w 88"/>
              <a:gd name="T15" fmla="*/ 31 h 85"/>
              <a:gd name="T16" fmla="*/ 13 w 88"/>
              <a:gd name="T17" fmla="*/ 40 h 85"/>
              <a:gd name="T18" fmla="*/ 13 w 88"/>
              <a:gd name="T19" fmla="*/ 40 h 85"/>
              <a:gd name="T20" fmla="*/ 22 w 88"/>
              <a:gd name="T21" fmla="*/ 32 h 85"/>
              <a:gd name="T22" fmla="*/ 27 w 88"/>
              <a:gd name="T23" fmla="*/ 40 h 85"/>
              <a:gd name="T24" fmla="*/ 43 w 88"/>
              <a:gd name="T25" fmla="*/ 26 h 85"/>
              <a:gd name="T26" fmla="*/ 59 w 88"/>
              <a:gd name="T27" fmla="*/ 19 h 85"/>
              <a:gd name="T28" fmla="*/ 51 w 88"/>
              <a:gd name="T29" fmla="*/ 3 h 85"/>
              <a:gd name="T30" fmla="*/ 52 w 88"/>
              <a:gd name="T31" fmla="*/ 3 h 85"/>
              <a:gd name="T32" fmla="*/ 87 w 88"/>
              <a:gd name="T33" fmla="*/ 35 h 85"/>
              <a:gd name="T34" fmla="*/ 87 w 88"/>
              <a:gd name="T35" fmla="*/ 49 h 85"/>
              <a:gd name="T36" fmla="*/ 87 w 88"/>
              <a:gd name="T37" fmla="*/ 49 h 85"/>
              <a:gd name="T38" fmla="*/ 83 w 88"/>
              <a:gd name="T39" fmla="*/ 62 h 85"/>
              <a:gd name="T40" fmla="*/ 71 w 88"/>
              <a:gd name="T41" fmla="*/ 77 h 85"/>
              <a:gd name="T42" fmla="*/ 55 w 88"/>
              <a:gd name="T43" fmla="*/ 84 h 85"/>
              <a:gd name="T44" fmla="*/ 55 w 88"/>
              <a:gd name="T45" fmla="*/ 84 h 85"/>
              <a:gd name="T46" fmla="*/ 41 w 88"/>
              <a:gd name="T47" fmla="*/ 85 h 85"/>
              <a:gd name="T48" fmla="*/ 32 w 88"/>
              <a:gd name="T49" fmla="*/ 0 h 85"/>
              <a:gd name="T50" fmla="*/ 0 w 88"/>
              <a:gd name="T51" fmla="*/ 44 h 85"/>
              <a:gd name="T52" fmla="*/ 26 w 88"/>
              <a:gd name="T53" fmla="*/ 25 h 85"/>
              <a:gd name="T54" fmla="*/ 13 w 88"/>
              <a:gd name="T55" fmla="*/ 46 h 85"/>
              <a:gd name="T56" fmla="*/ 14 w 88"/>
              <a:gd name="T57" fmla="*/ 51 h 85"/>
              <a:gd name="T58" fmla="*/ 15 w 88"/>
              <a:gd name="T59" fmla="*/ 55 h 85"/>
              <a:gd name="T60" fmla="*/ 21 w 88"/>
              <a:gd name="T61" fmla="*/ 46 h 85"/>
              <a:gd name="T62" fmla="*/ 19 w 88"/>
              <a:gd name="T63" fmla="*/ 63 h 85"/>
              <a:gd name="T64" fmla="*/ 23 w 88"/>
              <a:gd name="T65" fmla="*/ 67 h 85"/>
              <a:gd name="T66" fmla="*/ 23 w 88"/>
              <a:gd name="T67" fmla="*/ 64 h 85"/>
              <a:gd name="T68" fmla="*/ 33 w 88"/>
              <a:gd name="T69" fmla="*/ 74 h 85"/>
              <a:gd name="T70" fmla="*/ 42 w 88"/>
              <a:gd name="T71" fmla="*/ 77 h 85"/>
              <a:gd name="T72" fmla="*/ 43 w 88"/>
              <a:gd name="T73" fmla="*/ 77 h 85"/>
              <a:gd name="T74" fmla="*/ 30 w 88"/>
              <a:gd name="T75" fmla="*/ 66 h 85"/>
              <a:gd name="T76" fmla="*/ 49 w 88"/>
              <a:gd name="T77" fmla="*/ 77 h 85"/>
              <a:gd name="T78" fmla="*/ 53 w 88"/>
              <a:gd name="T79" fmla="*/ 76 h 85"/>
              <a:gd name="T80" fmla="*/ 57 w 88"/>
              <a:gd name="T81" fmla="*/ 75 h 85"/>
              <a:gd name="T82" fmla="*/ 49 w 88"/>
              <a:gd name="T83" fmla="*/ 67 h 85"/>
              <a:gd name="T84" fmla="*/ 65 w 88"/>
              <a:gd name="T85" fmla="*/ 71 h 85"/>
              <a:gd name="T86" fmla="*/ 70 w 88"/>
              <a:gd name="T87" fmla="*/ 67 h 85"/>
              <a:gd name="T88" fmla="*/ 67 w 88"/>
              <a:gd name="T89" fmla="*/ 65 h 85"/>
              <a:gd name="T90" fmla="*/ 77 w 88"/>
              <a:gd name="T91" fmla="*/ 55 h 85"/>
              <a:gd name="T92" fmla="*/ 79 w 88"/>
              <a:gd name="T93" fmla="*/ 48 h 85"/>
              <a:gd name="T94" fmla="*/ 79 w 88"/>
              <a:gd name="T95" fmla="*/ 47 h 85"/>
              <a:gd name="T96" fmla="*/ 79 w 88"/>
              <a:gd name="T97" fmla="*/ 46 h 85"/>
              <a:gd name="T98" fmla="*/ 68 w 88"/>
              <a:gd name="T99" fmla="*/ 58 h 85"/>
              <a:gd name="T100" fmla="*/ 79 w 88"/>
              <a:gd name="T101" fmla="*/ 40 h 85"/>
              <a:gd name="T102" fmla="*/ 67 w 88"/>
              <a:gd name="T103" fmla="*/ 28 h 85"/>
              <a:gd name="T104" fmla="*/ 79 w 88"/>
              <a:gd name="T105" fmla="*/ 40 h 85"/>
              <a:gd name="T106" fmla="*/ 70 w 88"/>
              <a:gd name="T107" fmla="*/ 20 h 85"/>
              <a:gd name="T108" fmla="*/ 66 w 88"/>
              <a:gd name="T109" fmla="*/ 21 h 85"/>
              <a:gd name="T110" fmla="*/ 49 w 88"/>
              <a:gd name="T111" fmla="*/ 25 h 85"/>
              <a:gd name="T112" fmla="*/ 63 w 88"/>
              <a:gd name="T113" fmla="*/ 40 h 85"/>
              <a:gd name="T114" fmla="*/ 49 w 88"/>
              <a:gd name="T115" fmla="*/ 25 h 85"/>
              <a:gd name="T116" fmla="*/ 43 w 88"/>
              <a:gd name="T117" fmla="*/ 46 h 85"/>
              <a:gd name="T118" fmla="*/ 28 w 88"/>
              <a:gd name="T119" fmla="*/ 59 h 85"/>
              <a:gd name="T120" fmla="*/ 62 w 88"/>
              <a:gd name="T121" fmla="*/ 60 h 85"/>
              <a:gd name="T122" fmla="*/ 49 w 88"/>
              <a:gd name="T123" fmla="*/ 46 h 85"/>
              <a:gd name="T124" fmla="*/ 62 w 88"/>
              <a:gd name="T125" fmla="*/ 6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 h="85">
                <a:moveTo>
                  <a:pt x="41" y="85"/>
                </a:moveTo>
                <a:cubicBezTo>
                  <a:pt x="41" y="85"/>
                  <a:pt x="41" y="85"/>
                  <a:pt x="41" y="85"/>
                </a:cubicBezTo>
                <a:cubicBezTo>
                  <a:pt x="41" y="85"/>
                  <a:pt x="41" y="85"/>
                  <a:pt x="41" y="85"/>
                </a:cubicBezTo>
                <a:cubicBezTo>
                  <a:pt x="36" y="84"/>
                  <a:pt x="32" y="83"/>
                  <a:pt x="28" y="81"/>
                </a:cubicBezTo>
                <a:cubicBezTo>
                  <a:pt x="27" y="81"/>
                  <a:pt x="27" y="81"/>
                  <a:pt x="27" y="81"/>
                </a:cubicBezTo>
                <a:cubicBezTo>
                  <a:pt x="27" y="81"/>
                  <a:pt x="27" y="81"/>
                  <a:pt x="27" y="81"/>
                </a:cubicBezTo>
                <a:cubicBezTo>
                  <a:pt x="22" y="78"/>
                  <a:pt x="17" y="74"/>
                  <a:pt x="13" y="69"/>
                </a:cubicBezTo>
                <a:cubicBezTo>
                  <a:pt x="10" y="64"/>
                  <a:pt x="7" y="59"/>
                  <a:pt x="6" y="52"/>
                </a:cubicBezTo>
                <a:cubicBezTo>
                  <a:pt x="6" y="52"/>
                  <a:pt x="6" y="52"/>
                  <a:pt x="6" y="52"/>
                </a:cubicBezTo>
                <a:cubicBezTo>
                  <a:pt x="6" y="52"/>
                  <a:pt x="6" y="52"/>
                  <a:pt x="6" y="52"/>
                </a:cubicBezTo>
                <a:cubicBezTo>
                  <a:pt x="5" y="51"/>
                  <a:pt x="5" y="49"/>
                  <a:pt x="5" y="48"/>
                </a:cubicBezTo>
                <a:cubicBezTo>
                  <a:pt x="5" y="44"/>
                  <a:pt x="5" y="44"/>
                  <a:pt x="5" y="44"/>
                </a:cubicBezTo>
                <a:cubicBezTo>
                  <a:pt x="6" y="40"/>
                  <a:pt x="6" y="37"/>
                  <a:pt x="8" y="34"/>
                </a:cubicBezTo>
                <a:cubicBezTo>
                  <a:pt x="11" y="30"/>
                  <a:pt x="15" y="26"/>
                  <a:pt x="21" y="25"/>
                </a:cubicBezTo>
                <a:cubicBezTo>
                  <a:pt x="20" y="29"/>
                  <a:pt x="20" y="29"/>
                  <a:pt x="20" y="29"/>
                </a:cubicBezTo>
                <a:cubicBezTo>
                  <a:pt x="18" y="30"/>
                  <a:pt x="17" y="30"/>
                  <a:pt x="15" y="31"/>
                </a:cubicBezTo>
                <a:cubicBezTo>
                  <a:pt x="15" y="32"/>
                  <a:pt x="14" y="34"/>
                  <a:pt x="14" y="35"/>
                </a:cubicBezTo>
                <a:cubicBezTo>
                  <a:pt x="14" y="37"/>
                  <a:pt x="13" y="38"/>
                  <a:pt x="13" y="40"/>
                </a:cubicBezTo>
                <a:cubicBezTo>
                  <a:pt x="13" y="40"/>
                  <a:pt x="13" y="40"/>
                  <a:pt x="13" y="40"/>
                </a:cubicBezTo>
                <a:cubicBezTo>
                  <a:pt x="13" y="40"/>
                  <a:pt x="13" y="40"/>
                  <a:pt x="13" y="40"/>
                </a:cubicBezTo>
                <a:cubicBezTo>
                  <a:pt x="21" y="40"/>
                  <a:pt x="21" y="40"/>
                  <a:pt x="21" y="40"/>
                </a:cubicBezTo>
                <a:cubicBezTo>
                  <a:pt x="21" y="37"/>
                  <a:pt x="22" y="35"/>
                  <a:pt x="22" y="32"/>
                </a:cubicBezTo>
                <a:cubicBezTo>
                  <a:pt x="28" y="30"/>
                  <a:pt x="28" y="30"/>
                  <a:pt x="28" y="30"/>
                </a:cubicBezTo>
                <a:cubicBezTo>
                  <a:pt x="28" y="34"/>
                  <a:pt x="27" y="37"/>
                  <a:pt x="27" y="40"/>
                </a:cubicBezTo>
                <a:cubicBezTo>
                  <a:pt x="43" y="40"/>
                  <a:pt x="43" y="40"/>
                  <a:pt x="43" y="40"/>
                </a:cubicBezTo>
                <a:cubicBezTo>
                  <a:pt x="43" y="26"/>
                  <a:pt x="43" y="26"/>
                  <a:pt x="43" y="26"/>
                </a:cubicBezTo>
                <a:cubicBezTo>
                  <a:pt x="60" y="21"/>
                  <a:pt x="60" y="21"/>
                  <a:pt x="60" y="21"/>
                </a:cubicBezTo>
                <a:cubicBezTo>
                  <a:pt x="59" y="19"/>
                  <a:pt x="59" y="19"/>
                  <a:pt x="59" y="19"/>
                </a:cubicBezTo>
                <a:cubicBezTo>
                  <a:pt x="43" y="2"/>
                  <a:pt x="43" y="2"/>
                  <a:pt x="43" y="2"/>
                </a:cubicBezTo>
                <a:cubicBezTo>
                  <a:pt x="46" y="2"/>
                  <a:pt x="48" y="2"/>
                  <a:pt x="51" y="3"/>
                </a:cubicBezTo>
                <a:cubicBezTo>
                  <a:pt x="52" y="3"/>
                  <a:pt x="52" y="3"/>
                  <a:pt x="52" y="3"/>
                </a:cubicBezTo>
                <a:cubicBezTo>
                  <a:pt x="52" y="3"/>
                  <a:pt x="52" y="3"/>
                  <a:pt x="52" y="3"/>
                </a:cubicBezTo>
                <a:cubicBezTo>
                  <a:pt x="61" y="4"/>
                  <a:pt x="69" y="8"/>
                  <a:pt x="75" y="14"/>
                </a:cubicBezTo>
                <a:cubicBezTo>
                  <a:pt x="81" y="20"/>
                  <a:pt x="85" y="27"/>
                  <a:pt x="87" y="35"/>
                </a:cubicBezTo>
                <a:cubicBezTo>
                  <a:pt x="87" y="36"/>
                  <a:pt x="87" y="36"/>
                  <a:pt x="87" y="36"/>
                </a:cubicBezTo>
                <a:cubicBezTo>
                  <a:pt x="88" y="40"/>
                  <a:pt x="88" y="44"/>
                  <a:pt x="87" y="49"/>
                </a:cubicBezTo>
                <a:cubicBezTo>
                  <a:pt x="87" y="49"/>
                  <a:pt x="87" y="49"/>
                  <a:pt x="87" y="49"/>
                </a:cubicBezTo>
                <a:cubicBezTo>
                  <a:pt x="87" y="49"/>
                  <a:pt x="87" y="49"/>
                  <a:pt x="87" y="49"/>
                </a:cubicBezTo>
                <a:cubicBezTo>
                  <a:pt x="87" y="54"/>
                  <a:pt x="85" y="58"/>
                  <a:pt x="83" y="62"/>
                </a:cubicBezTo>
                <a:cubicBezTo>
                  <a:pt x="83" y="62"/>
                  <a:pt x="83" y="62"/>
                  <a:pt x="83" y="62"/>
                </a:cubicBezTo>
                <a:cubicBezTo>
                  <a:pt x="83" y="63"/>
                  <a:pt x="83" y="63"/>
                  <a:pt x="83" y="63"/>
                </a:cubicBezTo>
                <a:cubicBezTo>
                  <a:pt x="80" y="68"/>
                  <a:pt x="76" y="73"/>
                  <a:pt x="71" y="77"/>
                </a:cubicBezTo>
                <a:cubicBezTo>
                  <a:pt x="67" y="80"/>
                  <a:pt x="61" y="83"/>
                  <a:pt x="55" y="84"/>
                </a:cubicBezTo>
                <a:cubicBezTo>
                  <a:pt x="55" y="84"/>
                  <a:pt x="55" y="84"/>
                  <a:pt x="55" y="84"/>
                </a:cubicBezTo>
                <a:cubicBezTo>
                  <a:pt x="54" y="84"/>
                  <a:pt x="54" y="84"/>
                  <a:pt x="54" y="84"/>
                </a:cubicBezTo>
                <a:cubicBezTo>
                  <a:pt x="55" y="84"/>
                  <a:pt x="55" y="84"/>
                  <a:pt x="55" y="84"/>
                </a:cubicBezTo>
                <a:cubicBezTo>
                  <a:pt x="54" y="84"/>
                  <a:pt x="54" y="84"/>
                  <a:pt x="54" y="84"/>
                </a:cubicBezTo>
                <a:cubicBezTo>
                  <a:pt x="50" y="85"/>
                  <a:pt x="46" y="85"/>
                  <a:pt x="41" y="85"/>
                </a:cubicBezTo>
                <a:close/>
                <a:moveTo>
                  <a:pt x="49" y="19"/>
                </a:moveTo>
                <a:cubicBezTo>
                  <a:pt x="32" y="0"/>
                  <a:pt x="32" y="0"/>
                  <a:pt x="32" y="0"/>
                </a:cubicBezTo>
                <a:cubicBezTo>
                  <a:pt x="30" y="6"/>
                  <a:pt x="30" y="6"/>
                  <a:pt x="30" y="6"/>
                </a:cubicBezTo>
                <a:cubicBezTo>
                  <a:pt x="11" y="6"/>
                  <a:pt x="0" y="22"/>
                  <a:pt x="0" y="44"/>
                </a:cubicBezTo>
                <a:cubicBezTo>
                  <a:pt x="1" y="26"/>
                  <a:pt x="13" y="19"/>
                  <a:pt x="27" y="19"/>
                </a:cubicBezTo>
                <a:cubicBezTo>
                  <a:pt x="26" y="25"/>
                  <a:pt x="26" y="25"/>
                  <a:pt x="26" y="25"/>
                </a:cubicBezTo>
                <a:cubicBezTo>
                  <a:pt x="49" y="19"/>
                  <a:pt x="49" y="19"/>
                  <a:pt x="49" y="19"/>
                </a:cubicBezTo>
                <a:close/>
                <a:moveTo>
                  <a:pt x="13" y="46"/>
                </a:moveTo>
                <a:cubicBezTo>
                  <a:pt x="13" y="47"/>
                  <a:pt x="13" y="49"/>
                  <a:pt x="14" y="51"/>
                </a:cubicBezTo>
                <a:cubicBezTo>
                  <a:pt x="14" y="51"/>
                  <a:pt x="14" y="51"/>
                  <a:pt x="14" y="51"/>
                </a:cubicBezTo>
                <a:cubicBezTo>
                  <a:pt x="14" y="51"/>
                  <a:pt x="14" y="51"/>
                  <a:pt x="14" y="51"/>
                </a:cubicBezTo>
                <a:cubicBezTo>
                  <a:pt x="14" y="53"/>
                  <a:pt x="15" y="54"/>
                  <a:pt x="15" y="55"/>
                </a:cubicBezTo>
                <a:cubicBezTo>
                  <a:pt x="17" y="56"/>
                  <a:pt x="20" y="57"/>
                  <a:pt x="22" y="58"/>
                </a:cubicBezTo>
                <a:cubicBezTo>
                  <a:pt x="21" y="54"/>
                  <a:pt x="21" y="50"/>
                  <a:pt x="21" y="46"/>
                </a:cubicBezTo>
                <a:cubicBezTo>
                  <a:pt x="13" y="46"/>
                  <a:pt x="13" y="46"/>
                  <a:pt x="13" y="46"/>
                </a:cubicBezTo>
                <a:close/>
                <a:moveTo>
                  <a:pt x="19" y="63"/>
                </a:moveTo>
                <a:cubicBezTo>
                  <a:pt x="19" y="63"/>
                  <a:pt x="19" y="64"/>
                  <a:pt x="20" y="64"/>
                </a:cubicBezTo>
                <a:cubicBezTo>
                  <a:pt x="21" y="65"/>
                  <a:pt x="22" y="66"/>
                  <a:pt x="23" y="67"/>
                </a:cubicBezTo>
                <a:cubicBezTo>
                  <a:pt x="23" y="68"/>
                  <a:pt x="24" y="69"/>
                  <a:pt x="25" y="69"/>
                </a:cubicBezTo>
                <a:cubicBezTo>
                  <a:pt x="24" y="68"/>
                  <a:pt x="24" y="66"/>
                  <a:pt x="23" y="64"/>
                </a:cubicBezTo>
                <a:cubicBezTo>
                  <a:pt x="22" y="64"/>
                  <a:pt x="20" y="63"/>
                  <a:pt x="19" y="63"/>
                </a:cubicBezTo>
                <a:close/>
                <a:moveTo>
                  <a:pt x="33" y="74"/>
                </a:moveTo>
                <a:cubicBezTo>
                  <a:pt x="34" y="75"/>
                  <a:pt x="36" y="75"/>
                  <a:pt x="37" y="76"/>
                </a:cubicBezTo>
                <a:cubicBezTo>
                  <a:pt x="39" y="76"/>
                  <a:pt x="41" y="76"/>
                  <a:pt x="42" y="77"/>
                </a:cubicBezTo>
                <a:cubicBezTo>
                  <a:pt x="42" y="77"/>
                  <a:pt x="42" y="77"/>
                  <a:pt x="42" y="77"/>
                </a:cubicBezTo>
                <a:cubicBezTo>
                  <a:pt x="42" y="77"/>
                  <a:pt x="43" y="77"/>
                  <a:pt x="43" y="77"/>
                </a:cubicBezTo>
                <a:cubicBezTo>
                  <a:pt x="43" y="67"/>
                  <a:pt x="43" y="67"/>
                  <a:pt x="43" y="67"/>
                </a:cubicBezTo>
                <a:cubicBezTo>
                  <a:pt x="39" y="67"/>
                  <a:pt x="34" y="66"/>
                  <a:pt x="30" y="66"/>
                </a:cubicBezTo>
                <a:cubicBezTo>
                  <a:pt x="31" y="68"/>
                  <a:pt x="32" y="71"/>
                  <a:pt x="33" y="74"/>
                </a:cubicBezTo>
                <a:close/>
                <a:moveTo>
                  <a:pt x="49" y="77"/>
                </a:moveTo>
                <a:cubicBezTo>
                  <a:pt x="50" y="77"/>
                  <a:pt x="52" y="76"/>
                  <a:pt x="53" y="76"/>
                </a:cubicBezTo>
                <a:cubicBezTo>
                  <a:pt x="53" y="76"/>
                  <a:pt x="53" y="76"/>
                  <a:pt x="53" y="76"/>
                </a:cubicBezTo>
                <a:cubicBezTo>
                  <a:pt x="53" y="76"/>
                  <a:pt x="53" y="76"/>
                  <a:pt x="53" y="76"/>
                </a:cubicBezTo>
                <a:cubicBezTo>
                  <a:pt x="55" y="76"/>
                  <a:pt x="56" y="75"/>
                  <a:pt x="57" y="75"/>
                </a:cubicBezTo>
                <a:cubicBezTo>
                  <a:pt x="58" y="72"/>
                  <a:pt x="60" y="69"/>
                  <a:pt x="60" y="66"/>
                </a:cubicBezTo>
                <a:cubicBezTo>
                  <a:pt x="57" y="67"/>
                  <a:pt x="53" y="67"/>
                  <a:pt x="49" y="67"/>
                </a:cubicBezTo>
                <a:cubicBezTo>
                  <a:pt x="49" y="77"/>
                  <a:pt x="49" y="77"/>
                  <a:pt x="49" y="77"/>
                </a:cubicBezTo>
                <a:close/>
                <a:moveTo>
                  <a:pt x="65" y="71"/>
                </a:moveTo>
                <a:cubicBezTo>
                  <a:pt x="65" y="71"/>
                  <a:pt x="66" y="70"/>
                  <a:pt x="66" y="70"/>
                </a:cubicBezTo>
                <a:cubicBezTo>
                  <a:pt x="67" y="69"/>
                  <a:pt x="69" y="68"/>
                  <a:pt x="70" y="67"/>
                </a:cubicBezTo>
                <a:cubicBezTo>
                  <a:pt x="71" y="66"/>
                  <a:pt x="72" y="64"/>
                  <a:pt x="73" y="63"/>
                </a:cubicBezTo>
                <a:cubicBezTo>
                  <a:pt x="71" y="64"/>
                  <a:pt x="69" y="64"/>
                  <a:pt x="67" y="65"/>
                </a:cubicBezTo>
                <a:cubicBezTo>
                  <a:pt x="66" y="67"/>
                  <a:pt x="66" y="69"/>
                  <a:pt x="65" y="71"/>
                </a:cubicBezTo>
                <a:close/>
                <a:moveTo>
                  <a:pt x="77" y="55"/>
                </a:moveTo>
                <a:cubicBezTo>
                  <a:pt x="78" y="54"/>
                  <a:pt x="78" y="53"/>
                  <a:pt x="78" y="52"/>
                </a:cubicBezTo>
                <a:cubicBezTo>
                  <a:pt x="79" y="51"/>
                  <a:pt x="79" y="49"/>
                  <a:pt x="79" y="48"/>
                </a:cubicBezTo>
                <a:cubicBezTo>
                  <a:pt x="79" y="48"/>
                  <a:pt x="79" y="48"/>
                  <a:pt x="79" y="48"/>
                </a:cubicBezTo>
                <a:cubicBezTo>
                  <a:pt x="79" y="47"/>
                  <a:pt x="79" y="47"/>
                  <a:pt x="79" y="47"/>
                </a:cubicBezTo>
                <a:cubicBezTo>
                  <a:pt x="79" y="46"/>
                  <a:pt x="79" y="46"/>
                  <a:pt x="79" y="46"/>
                </a:cubicBezTo>
                <a:cubicBezTo>
                  <a:pt x="79" y="46"/>
                  <a:pt x="79" y="46"/>
                  <a:pt x="79" y="46"/>
                </a:cubicBezTo>
                <a:cubicBezTo>
                  <a:pt x="69" y="46"/>
                  <a:pt x="69" y="46"/>
                  <a:pt x="69" y="46"/>
                </a:cubicBezTo>
                <a:cubicBezTo>
                  <a:pt x="69" y="50"/>
                  <a:pt x="69" y="54"/>
                  <a:pt x="68" y="58"/>
                </a:cubicBezTo>
                <a:cubicBezTo>
                  <a:pt x="71" y="58"/>
                  <a:pt x="74" y="56"/>
                  <a:pt x="77" y="55"/>
                </a:cubicBezTo>
                <a:close/>
                <a:moveTo>
                  <a:pt x="79" y="40"/>
                </a:moveTo>
                <a:cubicBezTo>
                  <a:pt x="79" y="37"/>
                  <a:pt x="78" y="34"/>
                  <a:pt x="77" y="31"/>
                </a:cubicBezTo>
                <a:cubicBezTo>
                  <a:pt x="74" y="30"/>
                  <a:pt x="71" y="29"/>
                  <a:pt x="67" y="28"/>
                </a:cubicBezTo>
                <a:cubicBezTo>
                  <a:pt x="68" y="32"/>
                  <a:pt x="69" y="36"/>
                  <a:pt x="69" y="40"/>
                </a:cubicBezTo>
                <a:cubicBezTo>
                  <a:pt x="79" y="40"/>
                  <a:pt x="79" y="40"/>
                  <a:pt x="79" y="40"/>
                </a:cubicBezTo>
                <a:close/>
                <a:moveTo>
                  <a:pt x="72" y="23"/>
                </a:moveTo>
                <a:cubicBezTo>
                  <a:pt x="72" y="22"/>
                  <a:pt x="71" y="21"/>
                  <a:pt x="70" y="20"/>
                </a:cubicBezTo>
                <a:cubicBezTo>
                  <a:pt x="68" y="19"/>
                  <a:pt x="66" y="17"/>
                  <a:pt x="64" y="16"/>
                </a:cubicBezTo>
                <a:cubicBezTo>
                  <a:pt x="65" y="18"/>
                  <a:pt x="65" y="20"/>
                  <a:pt x="66" y="21"/>
                </a:cubicBezTo>
                <a:cubicBezTo>
                  <a:pt x="68" y="22"/>
                  <a:pt x="70" y="23"/>
                  <a:pt x="72" y="23"/>
                </a:cubicBezTo>
                <a:close/>
                <a:moveTo>
                  <a:pt x="49" y="25"/>
                </a:moveTo>
                <a:cubicBezTo>
                  <a:pt x="49" y="40"/>
                  <a:pt x="49" y="40"/>
                  <a:pt x="49" y="40"/>
                </a:cubicBezTo>
                <a:cubicBezTo>
                  <a:pt x="63" y="40"/>
                  <a:pt x="63" y="40"/>
                  <a:pt x="63" y="40"/>
                </a:cubicBezTo>
                <a:cubicBezTo>
                  <a:pt x="63" y="35"/>
                  <a:pt x="62" y="31"/>
                  <a:pt x="61" y="26"/>
                </a:cubicBezTo>
                <a:cubicBezTo>
                  <a:pt x="57" y="25"/>
                  <a:pt x="53" y="25"/>
                  <a:pt x="49" y="25"/>
                </a:cubicBezTo>
                <a:close/>
                <a:moveTo>
                  <a:pt x="43" y="61"/>
                </a:moveTo>
                <a:cubicBezTo>
                  <a:pt x="43" y="46"/>
                  <a:pt x="43" y="46"/>
                  <a:pt x="43" y="46"/>
                </a:cubicBezTo>
                <a:cubicBezTo>
                  <a:pt x="27" y="46"/>
                  <a:pt x="27" y="46"/>
                  <a:pt x="27" y="46"/>
                </a:cubicBezTo>
                <a:cubicBezTo>
                  <a:pt x="27" y="50"/>
                  <a:pt x="27" y="55"/>
                  <a:pt x="28" y="59"/>
                </a:cubicBezTo>
                <a:cubicBezTo>
                  <a:pt x="33" y="60"/>
                  <a:pt x="38" y="61"/>
                  <a:pt x="43" y="61"/>
                </a:cubicBezTo>
                <a:close/>
                <a:moveTo>
                  <a:pt x="62" y="60"/>
                </a:moveTo>
                <a:cubicBezTo>
                  <a:pt x="63" y="55"/>
                  <a:pt x="63" y="51"/>
                  <a:pt x="63" y="46"/>
                </a:cubicBezTo>
                <a:cubicBezTo>
                  <a:pt x="49" y="46"/>
                  <a:pt x="49" y="46"/>
                  <a:pt x="49" y="46"/>
                </a:cubicBezTo>
                <a:cubicBezTo>
                  <a:pt x="49" y="62"/>
                  <a:pt x="49" y="62"/>
                  <a:pt x="49" y="62"/>
                </a:cubicBezTo>
                <a:cubicBezTo>
                  <a:pt x="53" y="61"/>
                  <a:pt x="58" y="61"/>
                  <a:pt x="62" y="6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8" name="Freeform 91"/>
          <p:cNvSpPr>
            <a:spLocks noEditPoints="1"/>
          </p:cNvSpPr>
          <p:nvPr/>
        </p:nvSpPr>
        <p:spPr bwMode="auto">
          <a:xfrm>
            <a:off x="6254227" y="673363"/>
            <a:ext cx="446603" cy="446603"/>
          </a:xfrm>
          <a:custGeom>
            <a:avLst/>
            <a:gdLst>
              <a:gd name="T0" fmla="*/ 69 w 86"/>
              <a:gd name="T1" fmla="*/ 43 h 86"/>
              <a:gd name="T2" fmla="*/ 17 w 86"/>
              <a:gd name="T3" fmla="*/ 43 h 86"/>
              <a:gd name="T4" fmla="*/ 12 w 86"/>
              <a:gd name="T5" fmla="*/ 13 h 86"/>
              <a:gd name="T6" fmla="*/ 21 w 86"/>
              <a:gd name="T7" fmla="*/ 22 h 86"/>
              <a:gd name="T8" fmla="*/ 12 w 86"/>
              <a:gd name="T9" fmla="*/ 13 h 86"/>
              <a:gd name="T10" fmla="*/ 13 w 86"/>
              <a:gd name="T11" fmla="*/ 38 h 86"/>
              <a:gd name="T12" fmla="*/ 13 w 86"/>
              <a:gd name="T13" fmla="*/ 48 h 86"/>
              <a:gd name="T14" fmla="*/ 13 w 86"/>
              <a:gd name="T15" fmla="*/ 73 h 86"/>
              <a:gd name="T16" fmla="*/ 21 w 86"/>
              <a:gd name="T17" fmla="*/ 64 h 86"/>
              <a:gd name="T18" fmla="*/ 13 w 86"/>
              <a:gd name="T19" fmla="*/ 73 h 86"/>
              <a:gd name="T20" fmla="*/ 37 w 86"/>
              <a:gd name="T21" fmla="*/ 72 h 86"/>
              <a:gd name="T22" fmla="*/ 48 w 86"/>
              <a:gd name="T23" fmla="*/ 72 h 86"/>
              <a:gd name="T24" fmla="*/ 73 w 86"/>
              <a:gd name="T25" fmla="*/ 73 h 86"/>
              <a:gd name="T26" fmla="*/ 64 w 86"/>
              <a:gd name="T27" fmla="*/ 64 h 86"/>
              <a:gd name="T28" fmla="*/ 73 w 86"/>
              <a:gd name="T29" fmla="*/ 73 h 86"/>
              <a:gd name="T30" fmla="*/ 72 w 86"/>
              <a:gd name="T31" fmla="*/ 48 h 86"/>
              <a:gd name="T32" fmla="*/ 72 w 86"/>
              <a:gd name="T33" fmla="*/ 38 h 86"/>
              <a:gd name="T34" fmla="*/ 73 w 86"/>
              <a:gd name="T35" fmla="*/ 12 h 86"/>
              <a:gd name="T36" fmla="*/ 64 w 86"/>
              <a:gd name="T37" fmla="*/ 22 h 86"/>
              <a:gd name="T38" fmla="*/ 73 w 86"/>
              <a:gd name="T39" fmla="*/ 12 h 86"/>
              <a:gd name="T40" fmla="*/ 16 w 86"/>
              <a:gd name="T41" fmla="*/ 29 h 86"/>
              <a:gd name="T42" fmla="*/ 14 w 86"/>
              <a:gd name="T43" fmla="*/ 35 h 86"/>
              <a:gd name="T44" fmla="*/ 8 w 86"/>
              <a:gd name="T45" fmla="*/ 58 h 86"/>
              <a:gd name="T46" fmla="*/ 15 w 86"/>
              <a:gd name="T47" fmla="*/ 55 h 86"/>
              <a:gd name="T48" fmla="*/ 8 w 86"/>
              <a:gd name="T49" fmla="*/ 58 h 86"/>
              <a:gd name="T50" fmla="*/ 29 w 86"/>
              <a:gd name="T51" fmla="*/ 69 h 86"/>
              <a:gd name="T52" fmla="*/ 34 w 86"/>
              <a:gd name="T53" fmla="*/ 72 h 86"/>
              <a:gd name="T54" fmla="*/ 57 w 86"/>
              <a:gd name="T55" fmla="*/ 77 h 86"/>
              <a:gd name="T56" fmla="*/ 54 w 86"/>
              <a:gd name="T57" fmla="*/ 71 h 86"/>
              <a:gd name="T58" fmla="*/ 57 w 86"/>
              <a:gd name="T59" fmla="*/ 77 h 86"/>
              <a:gd name="T60" fmla="*/ 69 w 86"/>
              <a:gd name="T61" fmla="*/ 57 h 86"/>
              <a:gd name="T62" fmla="*/ 72 w 86"/>
              <a:gd name="T63" fmla="*/ 51 h 86"/>
              <a:gd name="T64" fmla="*/ 77 w 86"/>
              <a:gd name="T65" fmla="*/ 28 h 86"/>
              <a:gd name="T66" fmla="*/ 70 w 86"/>
              <a:gd name="T67" fmla="*/ 31 h 86"/>
              <a:gd name="T68" fmla="*/ 77 w 86"/>
              <a:gd name="T69" fmla="*/ 28 h 86"/>
              <a:gd name="T70" fmla="*/ 57 w 86"/>
              <a:gd name="T71" fmla="*/ 16 h 86"/>
              <a:gd name="T72" fmla="*/ 51 w 86"/>
              <a:gd name="T73" fmla="*/ 14 h 86"/>
              <a:gd name="T74" fmla="*/ 28 w 86"/>
              <a:gd name="T75" fmla="*/ 8 h 86"/>
              <a:gd name="T76" fmla="*/ 31 w 86"/>
              <a:gd name="T77" fmla="*/ 15 h 86"/>
              <a:gd name="T78" fmla="*/ 28 w 86"/>
              <a:gd name="T79" fmla="*/ 8 h 86"/>
              <a:gd name="T80" fmla="*/ 48 w 86"/>
              <a:gd name="T81" fmla="*/ 13 h 86"/>
              <a:gd name="T82" fmla="*/ 37 w 86"/>
              <a:gd name="T83" fmla="*/ 13 h 86"/>
              <a:gd name="T84" fmla="*/ 24 w 86"/>
              <a:gd name="T85" fmla="*/ 38 h 86"/>
              <a:gd name="T86" fmla="*/ 24 w 86"/>
              <a:gd name="T87" fmla="*/ 38 h 86"/>
              <a:gd name="T88" fmla="*/ 21 w 86"/>
              <a:gd name="T89" fmla="*/ 51 h 86"/>
              <a:gd name="T90" fmla="*/ 25 w 86"/>
              <a:gd name="T91" fmla="*/ 54 h 86"/>
              <a:gd name="T92" fmla="*/ 25 w 86"/>
              <a:gd name="T93"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6" h="86">
                <a:moveTo>
                  <a:pt x="43" y="17"/>
                </a:moveTo>
                <a:cubicBezTo>
                  <a:pt x="57" y="17"/>
                  <a:pt x="69" y="28"/>
                  <a:pt x="69" y="43"/>
                </a:cubicBezTo>
                <a:cubicBezTo>
                  <a:pt x="69" y="57"/>
                  <a:pt x="57" y="69"/>
                  <a:pt x="43" y="69"/>
                </a:cubicBezTo>
                <a:cubicBezTo>
                  <a:pt x="28" y="69"/>
                  <a:pt x="17" y="57"/>
                  <a:pt x="17" y="43"/>
                </a:cubicBezTo>
                <a:cubicBezTo>
                  <a:pt x="17" y="28"/>
                  <a:pt x="28" y="17"/>
                  <a:pt x="43" y="17"/>
                </a:cubicBezTo>
                <a:close/>
                <a:moveTo>
                  <a:pt x="12" y="13"/>
                </a:moveTo>
                <a:cubicBezTo>
                  <a:pt x="16" y="16"/>
                  <a:pt x="14" y="22"/>
                  <a:pt x="18" y="26"/>
                </a:cubicBezTo>
                <a:cubicBezTo>
                  <a:pt x="19" y="24"/>
                  <a:pt x="20" y="23"/>
                  <a:pt x="21" y="22"/>
                </a:cubicBezTo>
                <a:cubicBezTo>
                  <a:pt x="23" y="20"/>
                  <a:pt x="24" y="19"/>
                  <a:pt x="26" y="18"/>
                </a:cubicBezTo>
                <a:cubicBezTo>
                  <a:pt x="23" y="14"/>
                  <a:pt x="18" y="11"/>
                  <a:pt x="12" y="13"/>
                </a:cubicBezTo>
                <a:close/>
                <a:moveTo>
                  <a:pt x="0" y="43"/>
                </a:moveTo>
                <a:cubicBezTo>
                  <a:pt x="3" y="38"/>
                  <a:pt x="9" y="37"/>
                  <a:pt x="13" y="38"/>
                </a:cubicBezTo>
                <a:cubicBezTo>
                  <a:pt x="13" y="39"/>
                  <a:pt x="13" y="41"/>
                  <a:pt x="13" y="43"/>
                </a:cubicBezTo>
                <a:cubicBezTo>
                  <a:pt x="13" y="45"/>
                  <a:pt x="13" y="47"/>
                  <a:pt x="13" y="48"/>
                </a:cubicBezTo>
                <a:cubicBezTo>
                  <a:pt x="8" y="48"/>
                  <a:pt x="5" y="43"/>
                  <a:pt x="0" y="43"/>
                </a:cubicBezTo>
                <a:close/>
                <a:moveTo>
                  <a:pt x="13" y="73"/>
                </a:moveTo>
                <a:cubicBezTo>
                  <a:pt x="16" y="70"/>
                  <a:pt x="22" y="72"/>
                  <a:pt x="26" y="68"/>
                </a:cubicBezTo>
                <a:cubicBezTo>
                  <a:pt x="24" y="67"/>
                  <a:pt x="23" y="65"/>
                  <a:pt x="21" y="64"/>
                </a:cubicBezTo>
                <a:cubicBezTo>
                  <a:pt x="20" y="63"/>
                  <a:pt x="19" y="61"/>
                  <a:pt x="18" y="60"/>
                </a:cubicBezTo>
                <a:cubicBezTo>
                  <a:pt x="14" y="62"/>
                  <a:pt x="11" y="67"/>
                  <a:pt x="13" y="73"/>
                </a:cubicBezTo>
                <a:close/>
                <a:moveTo>
                  <a:pt x="43" y="86"/>
                </a:moveTo>
                <a:cubicBezTo>
                  <a:pt x="38" y="83"/>
                  <a:pt x="36" y="77"/>
                  <a:pt x="37" y="72"/>
                </a:cubicBezTo>
                <a:cubicBezTo>
                  <a:pt x="39" y="73"/>
                  <a:pt x="41" y="73"/>
                  <a:pt x="43" y="73"/>
                </a:cubicBezTo>
                <a:cubicBezTo>
                  <a:pt x="45" y="73"/>
                  <a:pt x="46" y="73"/>
                  <a:pt x="48" y="72"/>
                </a:cubicBezTo>
                <a:cubicBezTo>
                  <a:pt x="48" y="78"/>
                  <a:pt x="43" y="81"/>
                  <a:pt x="43" y="86"/>
                </a:cubicBezTo>
                <a:close/>
                <a:moveTo>
                  <a:pt x="73" y="73"/>
                </a:moveTo>
                <a:cubicBezTo>
                  <a:pt x="69" y="70"/>
                  <a:pt x="71" y="64"/>
                  <a:pt x="67" y="60"/>
                </a:cubicBezTo>
                <a:cubicBezTo>
                  <a:pt x="66" y="61"/>
                  <a:pt x="65" y="63"/>
                  <a:pt x="64" y="64"/>
                </a:cubicBezTo>
                <a:cubicBezTo>
                  <a:pt x="63" y="65"/>
                  <a:pt x="61" y="67"/>
                  <a:pt x="60" y="68"/>
                </a:cubicBezTo>
                <a:cubicBezTo>
                  <a:pt x="62" y="71"/>
                  <a:pt x="67" y="75"/>
                  <a:pt x="73" y="73"/>
                </a:cubicBezTo>
                <a:close/>
                <a:moveTo>
                  <a:pt x="86" y="43"/>
                </a:moveTo>
                <a:cubicBezTo>
                  <a:pt x="82" y="48"/>
                  <a:pt x="77" y="49"/>
                  <a:pt x="72" y="48"/>
                </a:cubicBezTo>
                <a:cubicBezTo>
                  <a:pt x="73" y="47"/>
                  <a:pt x="73" y="45"/>
                  <a:pt x="73" y="43"/>
                </a:cubicBezTo>
                <a:cubicBezTo>
                  <a:pt x="73" y="41"/>
                  <a:pt x="73" y="39"/>
                  <a:pt x="72" y="38"/>
                </a:cubicBezTo>
                <a:cubicBezTo>
                  <a:pt x="78" y="37"/>
                  <a:pt x="80" y="43"/>
                  <a:pt x="86" y="43"/>
                </a:cubicBezTo>
                <a:close/>
                <a:moveTo>
                  <a:pt x="73" y="12"/>
                </a:moveTo>
                <a:cubicBezTo>
                  <a:pt x="69" y="16"/>
                  <a:pt x="64" y="14"/>
                  <a:pt x="60" y="18"/>
                </a:cubicBezTo>
                <a:cubicBezTo>
                  <a:pt x="61" y="19"/>
                  <a:pt x="63" y="20"/>
                  <a:pt x="64" y="22"/>
                </a:cubicBezTo>
                <a:cubicBezTo>
                  <a:pt x="65" y="23"/>
                  <a:pt x="66" y="24"/>
                  <a:pt x="67" y="26"/>
                </a:cubicBezTo>
                <a:cubicBezTo>
                  <a:pt x="71" y="24"/>
                  <a:pt x="74" y="19"/>
                  <a:pt x="73" y="12"/>
                </a:cubicBezTo>
                <a:close/>
                <a:moveTo>
                  <a:pt x="8" y="29"/>
                </a:moveTo>
                <a:cubicBezTo>
                  <a:pt x="16" y="29"/>
                  <a:pt x="16" y="29"/>
                  <a:pt x="16" y="29"/>
                </a:cubicBezTo>
                <a:cubicBezTo>
                  <a:pt x="16" y="30"/>
                  <a:pt x="15" y="31"/>
                  <a:pt x="15" y="32"/>
                </a:cubicBezTo>
                <a:cubicBezTo>
                  <a:pt x="14" y="33"/>
                  <a:pt x="14" y="34"/>
                  <a:pt x="14" y="35"/>
                </a:cubicBezTo>
                <a:cubicBezTo>
                  <a:pt x="8" y="29"/>
                  <a:pt x="8" y="29"/>
                  <a:pt x="8" y="29"/>
                </a:cubicBezTo>
                <a:close/>
                <a:moveTo>
                  <a:pt x="8" y="58"/>
                </a:moveTo>
                <a:cubicBezTo>
                  <a:pt x="14" y="52"/>
                  <a:pt x="14" y="52"/>
                  <a:pt x="14" y="52"/>
                </a:cubicBezTo>
                <a:cubicBezTo>
                  <a:pt x="14" y="53"/>
                  <a:pt x="15" y="54"/>
                  <a:pt x="15" y="55"/>
                </a:cubicBezTo>
                <a:cubicBezTo>
                  <a:pt x="15" y="56"/>
                  <a:pt x="16" y="57"/>
                  <a:pt x="16" y="57"/>
                </a:cubicBezTo>
                <a:cubicBezTo>
                  <a:pt x="8" y="58"/>
                  <a:pt x="8" y="58"/>
                  <a:pt x="8" y="58"/>
                </a:cubicBezTo>
                <a:close/>
                <a:moveTo>
                  <a:pt x="29" y="78"/>
                </a:moveTo>
                <a:cubicBezTo>
                  <a:pt x="29" y="69"/>
                  <a:pt x="29" y="69"/>
                  <a:pt x="29" y="69"/>
                </a:cubicBezTo>
                <a:cubicBezTo>
                  <a:pt x="29" y="70"/>
                  <a:pt x="30" y="70"/>
                  <a:pt x="31" y="71"/>
                </a:cubicBezTo>
                <a:cubicBezTo>
                  <a:pt x="32" y="71"/>
                  <a:pt x="33" y="71"/>
                  <a:pt x="34" y="72"/>
                </a:cubicBezTo>
                <a:cubicBezTo>
                  <a:pt x="29" y="78"/>
                  <a:pt x="29" y="78"/>
                  <a:pt x="29" y="78"/>
                </a:cubicBezTo>
                <a:close/>
                <a:moveTo>
                  <a:pt x="57" y="77"/>
                </a:moveTo>
                <a:cubicBezTo>
                  <a:pt x="51" y="72"/>
                  <a:pt x="51" y="72"/>
                  <a:pt x="51" y="72"/>
                </a:cubicBezTo>
                <a:cubicBezTo>
                  <a:pt x="52" y="71"/>
                  <a:pt x="53" y="71"/>
                  <a:pt x="54" y="71"/>
                </a:cubicBezTo>
                <a:cubicBezTo>
                  <a:pt x="55" y="70"/>
                  <a:pt x="56" y="70"/>
                  <a:pt x="57" y="69"/>
                </a:cubicBezTo>
                <a:cubicBezTo>
                  <a:pt x="57" y="77"/>
                  <a:pt x="57" y="77"/>
                  <a:pt x="57" y="77"/>
                </a:cubicBezTo>
                <a:close/>
                <a:moveTo>
                  <a:pt x="78" y="57"/>
                </a:moveTo>
                <a:cubicBezTo>
                  <a:pt x="69" y="57"/>
                  <a:pt x="69" y="57"/>
                  <a:pt x="69" y="57"/>
                </a:cubicBezTo>
                <a:cubicBezTo>
                  <a:pt x="70" y="56"/>
                  <a:pt x="70" y="55"/>
                  <a:pt x="71" y="54"/>
                </a:cubicBezTo>
                <a:cubicBezTo>
                  <a:pt x="71" y="53"/>
                  <a:pt x="71" y="52"/>
                  <a:pt x="72" y="51"/>
                </a:cubicBezTo>
                <a:cubicBezTo>
                  <a:pt x="78" y="57"/>
                  <a:pt x="78" y="57"/>
                  <a:pt x="78" y="57"/>
                </a:cubicBezTo>
                <a:close/>
                <a:moveTo>
                  <a:pt x="77" y="28"/>
                </a:moveTo>
                <a:cubicBezTo>
                  <a:pt x="71" y="34"/>
                  <a:pt x="71" y="34"/>
                  <a:pt x="71" y="34"/>
                </a:cubicBezTo>
                <a:cubicBezTo>
                  <a:pt x="71" y="33"/>
                  <a:pt x="71" y="32"/>
                  <a:pt x="70" y="31"/>
                </a:cubicBezTo>
                <a:cubicBezTo>
                  <a:pt x="70" y="30"/>
                  <a:pt x="70" y="29"/>
                  <a:pt x="69" y="28"/>
                </a:cubicBezTo>
                <a:cubicBezTo>
                  <a:pt x="77" y="28"/>
                  <a:pt x="77" y="28"/>
                  <a:pt x="77" y="28"/>
                </a:cubicBezTo>
                <a:close/>
                <a:moveTo>
                  <a:pt x="57" y="8"/>
                </a:moveTo>
                <a:cubicBezTo>
                  <a:pt x="57" y="16"/>
                  <a:pt x="57" y="16"/>
                  <a:pt x="57" y="16"/>
                </a:cubicBezTo>
                <a:cubicBezTo>
                  <a:pt x="56" y="16"/>
                  <a:pt x="55" y="15"/>
                  <a:pt x="54" y="15"/>
                </a:cubicBezTo>
                <a:cubicBezTo>
                  <a:pt x="53" y="15"/>
                  <a:pt x="52" y="14"/>
                  <a:pt x="51" y="14"/>
                </a:cubicBezTo>
                <a:cubicBezTo>
                  <a:pt x="57" y="8"/>
                  <a:pt x="57" y="8"/>
                  <a:pt x="57" y="8"/>
                </a:cubicBezTo>
                <a:close/>
                <a:moveTo>
                  <a:pt x="28" y="8"/>
                </a:moveTo>
                <a:cubicBezTo>
                  <a:pt x="34" y="14"/>
                  <a:pt x="34" y="14"/>
                  <a:pt x="34" y="14"/>
                </a:cubicBezTo>
                <a:cubicBezTo>
                  <a:pt x="33" y="14"/>
                  <a:pt x="32" y="15"/>
                  <a:pt x="31" y="15"/>
                </a:cubicBezTo>
                <a:cubicBezTo>
                  <a:pt x="30" y="16"/>
                  <a:pt x="29" y="16"/>
                  <a:pt x="28" y="17"/>
                </a:cubicBezTo>
                <a:cubicBezTo>
                  <a:pt x="28" y="8"/>
                  <a:pt x="28" y="8"/>
                  <a:pt x="28" y="8"/>
                </a:cubicBezTo>
                <a:close/>
                <a:moveTo>
                  <a:pt x="42" y="0"/>
                </a:moveTo>
                <a:cubicBezTo>
                  <a:pt x="48" y="3"/>
                  <a:pt x="49" y="9"/>
                  <a:pt x="48" y="13"/>
                </a:cubicBezTo>
                <a:cubicBezTo>
                  <a:pt x="46" y="13"/>
                  <a:pt x="45" y="13"/>
                  <a:pt x="43" y="13"/>
                </a:cubicBezTo>
                <a:cubicBezTo>
                  <a:pt x="41" y="13"/>
                  <a:pt x="39" y="13"/>
                  <a:pt x="37" y="13"/>
                </a:cubicBezTo>
                <a:cubicBezTo>
                  <a:pt x="37" y="8"/>
                  <a:pt x="43" y="5"/>
                  <a:pt x="42" y="0"/>
                </a:cubicBezTo>
                <a:close/>
                <a:moveTo>
                  <a:pt x="24" y="38"/>
                </a:moveTo>
                <a:cubicBezTo>
                  <a:pt x="31" y="25"/>
                  <a:pt x="44" y="22"/>
                  <a:pt x="59" y="26"/>
                </a:cubicBezTo>
                <a:cubicBezTo>
                  <a:pt x="46" y="16"/>
                  <a:pt x="24" y="20"/>
                  <a:pt x="24" y="38"/>
                </a:cubicBezTo>
                <a:close/>
                <a:moveTo>
                  <a:pt x="39" y="64"/>
                </a:moveTo>
                <a:cubicBezTo>
                  <a:pt x="29" y="60"/>
                  <a:pt x="25" y="56"/>
                  <a:pt x="21" y="51"/>
                </a:cubicBezTo>
                <a:cubicBezTo>
                  <a:pt x="20" y="55"/>
                  <a:pt x="31" y="67"/>
                  <a:pt x="39" y="64"/>
                </a:cubicBezTo>
                <a:close/>
                <a:moveTo>
                  <a:pt x="25" y="54"/>
                </a:moveTo>
                <a:cubicBezTo>
                  <a:pt x="21" y="44"/>
                  <a:pt x="22" y="38"/>
                  <a:pt x="23" y="32"/>
                </a:cubicBezTo>
                <a:cubicBezTo>
                  <a:pt x="19" y="34"/>
                  <a:pt x="17" y="50"/>
                  <a:pt x="25" y="5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9" name="Freeform 92"/>
          <p:cNvSpPr>
            <a:spLocks noEditPoints="1"/>
          </p:cNvSpPr>
          <p:nvPr/>
        </p:nvSpPr>
        <p:spPr bwMode="auto">
          <a:xfrm>
            <a:off x="2655133" y="752175"/>
            <a:ext cx="444414" cy="306492"/>
          </a:xfrm>
          <a:custGeom>
            <a:avLst/>
            <a:gdLst>
              <a:gd name="T0" fmla="*/ 65 w 86"/>
              <a:gd name="T1" fmla="*/ 0 h 59"/>
              <a:gd name="T2" fmla="*/ 85 w 86"/>
              <a:gd name="T3" fmla="*/ 51 h 59"/>
              <a:gd name="T4" fmla="*/ 7 w 86"/>
              <a:gd name="T5" fmla="*/ 59 h 59"/>
              <a:gd name="T6" fmla="*/ 15 w 86"/>
              <a:gd name="T7" fmla="*/ 3 h 59"/>
              <a:gd name="T8" fmla="*/ 31 w 86"/>
              <a:gd name="T9" fmla="*/ 4 h 59"/>
              <a:gd name="T10" fmla="*/ 43 w 86"/>
              <a:gd name="T11" fmla="*/ 14 h 59"/>
              <a:gd name="T12" fmla="*/ 56 w 86"/>
              <a:gd name="T13" fmla="*/ 4 h 59"/>
              <a:gd name="T14" fmla="*/ 33 w 86"/>
              <a:gd name="T15" fmla="*/ 3 h 59"/>
              <a:gd name="T16" fmla="*/ 25 w 86"/>
              <a:gd name="T17" fmla="*/ 51 h 59"/>
              <a:gd name="T18" fmla="*/ 60 w 86"/>
              <a:gd name="T19" fmla="*/ 53 h 59"/>
              <a:gd name="T20" fmla="*/ 57 w 86"/>
              <a:gd name="T21" fmla="*/ 33 h 59"/>
              <a:gd name="T22" fmla="*/ 31 w 86"/>
              <a:gd name="T23" fmla="*/ 15 h 59"/>
              <a:gd name="T24" fmla="*/ 30 w 86"/>
              <a:gd name="T25" fmla="*/ 30 h 59"/>
              <a:gd name="T26" fmla="*/ 59 w 86"/>
              <a:gd name="T27" fmla="*/ 29 h 59"/>
              <a:gd name="T28" fmla="*/ 43 w 86"/>
              <a:gd name="T29" fmla="*/ 15 h 59"/>
              <a:gd name="T30" fmla="*/ 60 w 86"/>
              <a:gd name="T31" fmla="*/ 12 h 59"/>
              <a:gd name="T32" fmla="*/ 69 w 86"/>
              <a:gd name="T33" fmla="*/ 15 h 59"/>
              <a:gd name="T34" fmla="*/ 68 w 86"/>
              <a:gd name="T35" fmla="*/ 10 h 59"/>
              <a:gd name="T36" fmla="*/ 59 w 86"/>
              <a:gd name="T37" fmla="*/ 3 h 59"/>
              <a:gd name="T38" fmla="*/ 67 w 86"/>
              <a:gd name="T39" fmla="*/ 6 h 59"/>
              <a:gd name="T40" fmla="*/ 66 w 86"/>
              <a:gd name="T41" fmla="*/ 2 h 59"/>
              <a:gd name="T42" fmla="*/ 62 w 86"/>
              <a:gd name="T43" fmla="*/ 21 h 59"/>
              <a:gd name="T44" fmla="*/ 71 w 86"/>
              <a:gd name="T45" fmla="*/ 25 h 59"/>
              <a:gd name="T46" fmla="*/ 70 w 86"/>
              <a:gd name="T47" fmla="*/ 20 h 59"/>
              <a:gd name="T48" fmla="*/ 64 w 86"/>
              <a:gd name="T49" fmla="*/ 32 h 59"/>
              <a:gd name="T50" fmla="*/ 74 w 86"/>
              <a:gd name="T51" fmla="*/ 37 h 59"/>
              <a:gd name="T52" fmla="*/ 73 w 86"/>
              <a:gd name="T53" fmla="*/ 31 h 59"/>
              <a:gd name="T54" fmla="*/ 66 w 86"/>
              <a:gd name="T55" fmla="*/ 46 h 59"/>
              <a:gd name="T56" fmla="*/ 78 w 86"/>
              <a:gd name="T57" fmla="*/ 52 h 59"/>
              <a:gd name="T58" fmla="*/ 76 w 86"/>
              <a:gd name="T59" fmla="*/ 44 h 59"/>
              <a:gd name="T60" fmla="*/ 17 w 86"/>
              <a:gd name="T61" fmla="*/ 12 h 59"/>
              <a:gd name="T62" fmla="*/ 24 w 86"/>
              <a:gd name="T63" fmla="*/ 15 h 59"/>
              <a:gd name="T64" fmla="*/ 24 w 86"/>
              <a:gd name="T65" fmla="*/ 10 h 59"/>
              <a:gd name="T66" fmla="*/ 19 w 86"/>
              <a:gd name="T67" fmla="*/ 4 h 59"/>
              <a:gd name="T68" fmla="*/ 25 w 86"/>
              <a:gd name="T69" fmla="*/ 7 h 59"/>
              <a:gd name="T70" fmla="*/ 26 w 86"/>
              <a:gd name="T71" fmla="*/ 3 h 59"/>
              <a:gd name="T72" fmla="*/ 14 w 86"/>
              <a:gd name="T73" fmla="*/ 21 h 59"/>
              <a:gd name="T74" fmla="*/ 22 w 86"/>
              <a:gd name="T75" fmla="*/ 25 h 59"/>
              <a:gd name="T76" fmla="*/ 23 w 86"/>
              <a:gd name="T77" fmla="*/ 20 h 59"/>
              <a:gd name="T78" fmla="*/ 11 w 86"/>
              <a:gd name="T79" fmla="*/ 32 h 59"/>
              <a:gd name="T80" fmla="*/ 20 w 86"/>
              <a:gd name="T81" fmla="*/ 37 h 59"/>
              <a:gd name="T82" fmla="*/ 21 w 86"/>
              <a:gd name="T83" fmla="*/ 31 h 59"/>
              <a:gd name="T84" fmla="*/ 8 w 86"/>
              <a:gd name="T85" fmla="*/ 46 h 59"/>
              <a:gd name="T86" fmla="*/ 17 w 86"/>
              <a:gd name="T87" fmla="*/ 52 h 59"/>
              <a:gd name="T88" fmla="*/ 19 w 86"/>
              <a:gd name="T89"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6" h="59">
                <a:moveTo>
                  <a:pt x="21" y="0"/>
                </a:moveTo>
                <a:cubicBezTo>
                  <a:pt x="28" y="0"/>
                  <a:pt x="36" y="0"/>
                  <a:pt x="43" y="0"/>
                </a:cubicBezTo>
                <a:cubicBezTo>
                  <a:pt x="50" y="0"/>
                  <a:pt x="58" y="0"/>
                  <a:pt x="65" y="0"/>
                </a:cubicBezTo>
                <a:cubicBezTo>
                  <a:pt x="68" y="0"/>
                  <a:pt x="71" y="1"/>
                  <a:pt x="71" y="3"/>
                </a:cubicBezTo>
                <a:cubicBezTo>
                  <a:pt x="73" y="9"/>
                  <a:pt x="75" y="15"/>
                  <a:pt x="77" y="22"/>
                </a:cubicBezTo>
                <a:cubicBezTo>
                  <a:pt x="79" y="31"/>
                  <a:pt x="82" y="40"/>
                  <a:pt x="85" y="51"/>
                </a:cubicBezTo>
                <a:cubicBezTo>
                  <a:pt x="86" y="55"/>
                  <a:pt x="84" y="59"/>
                  <a:pt x="79" y="59"/>
                </a:cubicBezTo>
                <a:cubicBezTo>
                  <a:pt x="67" y="59"/>
                  <a:pt x="55" y="59"/>
                  <a:pt x="43" y="59"/>
                </a:cubicBezTo>
                <a:cubicBezTo>
                  <a:pt x="31" y="59"/>
                  <a:pt x="19" y="59"/>
                  <a:pt x="7" y="59"/>
                </a:cubicBezTo>
                <a:cubicBezTo>
                  <a:pt x="3" y="59"/>
                  <a:pt x="0" y="55"/>
                  <a:pt x="1" y="51"/>
                </a:cubicBezTo>
                <a:cubicBezTo>
                  <a:pt x="4" y="40"/>
                  <a:pt x="7" y="31"/>
                  <a:pt x="9" y="23"/>
                </a:cubicBezTo>
                <a:cubicBezTo>
                  <a:pt x="11" y="15"/>
                  <a:pt x="13" y="9"/>
                  <a:pt x="15" y="3"/>
                </a:cubicBezTo>
                <a:cubicBezTo>
                  <a:pt x="15" y="1"/>
                  <a:pt x="18" y="0"/>
                  <a:pt x="21" y="0"/>
                </a:cubicBezTo>
                <a:close/>
                <a:moveTo>
                  <a:pt x="33" y="3"/>
                </a:moveTo>
                <a:cubicBezTo>
                  <a:pt x="32" y="3"/>
                  <a:pt x="31" y="3"/>
                  <a:pt x="31" y="4"/>
                </a:cubicBezTo>
                <a:cubicBezTo>
                  <a:pt x="31" y="7"/>
                  <a:pt x="30" y="10"/>
                  <a:pt x="30" y="13"/>
                </a:cubicBezTo>
                <a:cubicBezTo>
                  <a:pt x="30" y="13"/>
                  <a:pt x="30" y="14"/>
                  <a:pt x="32" y="14"/>
                </a:cubicBezTo>
                <a:cubicBezTo>
                  <a:pt x="35" y="14"/>
                  <a:pt x="39" y="14"/>
                  <a:pt x="43" y="14"/>
                </a:cubicBezTo>
                <a:cubicBezTo>
                  <a:pt x="47" y="14"/>
                  <a:pt x="51" y="14"/>
                  <a:pt x="55" y="14"/>
                </a:cubicBezTo>
                <a:cubicBezTo>
                  <a:pt x="56" y="14"/>
                  <a:pt x="57" y="13"/>
                  <a:pt x="57" y="13"/>
                </a:cubicBezTo>
                <a:cubicBezTo>
                  <a:pt x="56" y="10"/>
                  <a:pt x="56" y="6"/>
                  <a:pt x="56" y="4"/>
                </a:cubicBezTo>
                <a:cubicBezTo>
                  <a:pt x="56" y="3"/>
                  <a:pt x="55" y="3"/>
                  <a:pt x="54" y="3"/>
                </a:cubicBezTo>
                <a:cubicBezTo>
                  <a:pt x="50" y="3"/>
                  <a:pt x="47" y="3"/>
                  <a:pt x="43" y="3"/>
                </a:cubicBezTo>
                <a:cubicBezTo>
                  <a:pt x="40" y="3"/>
                  <a:pt x="36" y="3"/>
                  <a:pt x="33" y="3"/>
                </a:cubicBezTo>
                <a:close/>
                <a:moveTo>
                  <a:pt x="30" y="33"/>
                </a:moveTo>
                <a:cubicBezTo>
                  <a:pt x="28" y="33"/>
                  <a:pt x="27" y="33"/>
                  <a:pt x="27" y="34"/>
                </a:cubicBezTo>
                <a:cubicBezTo>
                  <a:pt x="27" y="39"/>
                  <a:pt x="26" y="45"/>
                  <a:pt x="25" y="51"/>
                </a:cubicBezTo>
                <a:cubicBezTo>
                  <a:pt x="25" y="52"/>
                  <a:pt x="26" y="53"/>
                  <a:pt x="27" y="53"/>
                </a:cubicBezTo>
                <a:cubicBezTo>
                  <a:pt x="33" y="53"/>
                  <a:pt x="38" y="53"/>
                  <a:pt x="43" y="53"/>
                </a:cubicBezTo>
                <a:cubicBezTo>
                  <a:pt x="49" y="53"/>
                  <a:pt x="54" y="53"/>
                  <a:pt x="60" y="53"/>
                </a:cubicBezTo>
                <a:cubicBezTo>
                  <a:pt x="61" y="53"/>
                  <a:pt x="62" y="52"/>
                  <a:pt x="62" y="51"/>
                </a:cubicBezTo>
                <a:cubicBezTo>
                  <a:pt x="61" y="45"/>
                  <a:pt x="60" y="39"/>
                  <a:pt x="60" y="34"/>
                </a:cubicBezTo>
                <a:cubicBezTo>
                  <a:pt x="60" y="33"/>
                  <a:pt x="58" y="33"/>
                  <a:pt x="57" y="33"/>
                </a:cubicBezTo>
                <a:cubicBezTo>
                  <a:pt x="53" y="33"/>
                  <a:pt x="48" y="33"/>
                  <a:pt x="43" y="33"/>
                </a:cubicBezTo>
                <a:cubicBezTo>
                  <a:pt x="39" y="33"/>
                  <a:pt x="34" y="33"/>
                  <a:pt x="30" y="33"/>
                </a:cubicBezTo>
                <a:close/>
                <a:moveTo>
                  <a:pt x="31" y="15"/>
                </a:moveTo>
                <a:cubicBezTo>
                  <a:pt x="30" y="15"/>
                  <a:pt x="29" y="16"/>
                  <a:pt x="29" y="17"/>
                </a:cubicBezTo>
                <a:cubicBezTo>
                  <a:pt x="29" y="21"/>
                  <a:pt x="28" y="24"/>
                  <a:pt x="28" y="29"/>
                </a:cubicBezTo>
                <a:cubicBezTo>
                  <a:pt x="28" y="30"/>
                  <a:pt x="29" y="30"/>
                  <a:pt x="30" y="30"/>
                </a:cubicBezTo>
                <a:cubicBezTo>
                  <a:pt x="34" y="30"/>
                  <a:pt x="39" y="30"/>
                  <a:pt x="43" y="30"/>
                </a:cubicBezTo>
                <a:cubicBezTo>
                  <a:pt x="48" y="30"/>
                  <a:pt x="52" y="30"/>
                  <a:pt x="57" y="30"/>
                </a:cubicBezTo>
                <a:cubicBezTo>
                  <a:pt x="58" y="30"/>
                  <a:pt x="59" y="30"/>
                  <a:pt x="59" y="29"/>
                </a:cubicBezTo>
                <a:cubicBezTo>
                  <a:pt x="58" y="24"/>
                  <a:pt x="58" y="21"/>
                  <a:pt x="57" y="17"/>
                </a:cubicBezTo>
                <a:cubicBezTo>
                  <a:pt x="57" y="16"/>
                  <a:pt x="56" y="15"/>
                  <a:pt x="55" y="15"/>
                </a:cubicBezTo>
                <a:cubicBezTo>
                  <a:pt x="51" y="15"/>
                  <a:pt x="47" y="15"/>
                  <a:pt x="43" y="15"/>
                </a:cubicBezTo>
                <a:cubicBezTo>
                  <a:pt x="39" y="15"/>
                  <a:pt x="35" y="15"/>
                  <a:pt x="31" y="15"/>
                </a:cubicBezTo>
                <a:close/>
                <a:moveTo>
                  <a:pt x="62" y="10"/>
                </a:moveTo>
                <a:cubicBezTo>
                  <a:pt x="61" y="10"/>
                  <a:pt x="60" y="11"/>
                  <a:pt x="60" y="12"/>
                </a:cubicBezTo>
                <a:cubicBezTo>
                  <a:pt x="61" y="12"/>
                  <a:pt x="61" y="13"/>
                  <a:pt x="61" y="14"/>
                </a:cubicBezTo>
                <a:cubicBezTo>
                  <a:pt x="61" y="14"/>
                  <a:pt x="62" y="15"/>
                  <a:pt x="63" y="15"/>
                </a:cubicBezTo>
                <a:cubicBezTo>
                  <a:pt x="65" y="15"/>
                  <a:pt x="67" y="15"/>
                  <a:pt x="69" y="15"/>
                </a:cubicBezTo>
                <a:cubicBezTo>
                  <a:pt x="70" y="15"/>
                  <a:pt x="71" y="14"/>
                  <a:pt x="70" y="14"/>
                </a:cubicBezTo>
                <a:cubicBezTo>
                  <a:pt x="70" y="13"/>
                  <a:pt x="70" y="12"/>
                  <a:pt x="70" y="12"/>
                </a:cubicBezTo>
                <a:cubicBezTo>
                  <a:pt x="70" y="11"/>
                  <a:pt x="69" y="10"/>
                  <a:pt x="68" y="10"/>
                </a:cubicBezTo>
                <a:cubicBezTo>
                  <a:pt x="66" y="10"/>
                  <a:pt x="64" y="10"/>
                  <a:pt x="62" y="10"/>
                </a:cubicBezTo>
                <a:close/>
                <a:moveTo>
                  <a:pt x="60" y="2"/>
                </a:moveTo>
                <a:cubicBezTo>
                  <a:pt x="60" y="2"/>
                  <a:pt x="59" y="3"/>
                  <a:pt x="59" y="3"/>
                </a:cubicBezTo>
                <a:cubicBezTo>
                  <a:pt x="59" y="4"/>
                  <a:pt x="59" y="5"/>
                  <a:pt x="59" y="5"/>
                </a:cubicBezTo>
                <a:cubicBezTo>
                  <a:pt x="59" y="6"/>
                  <a:pt x="60" y="6"/>
                  <a:pt x="61" y="6"/>
                </a:cubicBezTo>
                <a:cubicBezTo>
                  <a:pt x="63" y="6"/>
                  <a:pt x="65" y="6"/>
                  <a:pt x="67" y="6"/>
                </a:cubicBezTo>
                <a:cubicBezTo>
                  <a:pt x="68" y="6"/>
                  <a:pt x="68" y="6"/>
                  <a:pt x="68" y="5"/>
                </a:cubicBezTo>
                <a:cubicBezTo>
                  <a:pt x="68" y="5"/>
                  <a:pt x="68" y="4"/>
                  <a:pt x="68" y="3"/>
                </a:cubicBezTo>
                <a:cubicBezTo>
                  <a:pt x="68" y="3"/>
                  <a:pt x="67" y="2"/>
                  <a:pt x="66" y="2"/>
                </a:cubicBezTo>
                <a:cubicBezTo>
                  <a:pt x="64" y="2"/>
                  <a:pt x="62" y="2"/>
                  <a:pt x="60" y="2"/>
                </a:cubicBezTo>
                <a:close/>
                <a:moveTo>
                  <a:pt x="64" y="20"/>
                </a:moveTo>
                <a:cubicBezTo>
                  <a:pt x="63" y="20"/>
                  <a:pt x="62" y="20"/>
                  <a:pt x="62" y="21"/>
                </a:cubicBezTo>
                <a:cubicBezTo>
                  <a:pt x="62" y="22"/>
                  <a:pt x="62" y="23"/>
                  <a:pt x="62" y="24"/>
                </a:cubicBezTo>
                <a:cubicBezTo>
                  <a:pt x="63" y="24"/>
                  <a:pt x="64" y="25"/>
                  <a:pt x="65" y="25"/>
                </a:cubicBezTo>
                <a:cubicBezTo>
                  <a:pt x="67" y="25"/>
                  <a:pt x="69" y="25"/>
                  <a:pt x="71" y="25"/>
                </a:cubicBezTo>
                <a:cubicBezTo>
                  <a:pt x="72" y="25"/>
                  <a:pt x="73" y="24"/>
                  <a:pt x="73" y="24"/>
                </a:cubicBezTo>
                <a:cubicBezTo>
                  <a:pt x="73" y="23"/>
                  <a:pt x="73" y="22"/>
                  <a:pt x="72" y="21"/>
                </a:cubicBezTo>
                <a:cubicBezTo>
                  <a:pt x="72" y="20"/>
                  <a:pt x="71" y="20"/>
                  <a:pt x="70" y="20"/>
                </a:cubicBezTo>
                <a:cubicBezTo>
                  <a:pt x="68" y="20"/>
                  <a:pt x="66" y="20"/>
                  <a:pt x="64" y="20"/>
                </a:cubicBezTo>
                <a:close/>
                <a:moveTo>
                  <a:pt x="66" y="31"/>
                </a:moveTo>
                <a:cubicBezTo>
                  <a:pt x="65" y="31"/>
                  <a:pt x="64" y="31"/>
                  <a:pt x="64" y="32"/>
                </a:cubicBezTo>
                <a:cubicBezTo>
                  <a:pt x="64" y="33"/>
                  <a:pt x="64" y="34"/>
                  <a:pt x="64" y="36"/>
                </a:cubicBezTo>
                <a:cubicBezTo>
                  <a:pt x="65" y="37"/>
                  <a:pt x="66" y="37"/>
                  <a:pt x="67" y="37"/>
                </a:cubicBezTo>
                <a:cubicBezTo>
                  <a:pt x="69" y="37"/>
                  <a:pt x="72" y="37"/>
                  <a:pt x="74" y="37"/>
                </a:cubicBezTo>
                <a:cubicBezTo>
                  <a:pt x="76" y="37"/>
                  <a:pt x="76" y="37"/>
                  <a:pt x="76" y="36"/>
                </a:cubicBezTo>
                <a:cubicBezTo>
                  <a:pt x="76" y="34"/>
                  <a:pt x="75" y="33"/>
                  <a:pt x="75" y="32"/>
                </a:cubicBezTo>
                <a:cubicBezTo>
                  <a:pt x="75" y="31"/>
                  <a:pt x="74" y="31"/>
                  <a:pt x="73" y="31"/>
                </a:cubicBezTo>
                <a:cubicBezTo>
                  <a:pt x="70" y="31"/>
                  <a:pt x="68" y="31"/>
                  <a:pt x="66" y="31"/>
                </a:cubicBezTo>
                <a:close/>
                <a:moveTo>
                  <a:pt x="68" y="44"/>
                </a:moveTo>
                <a:cubicBezTo>
                  <a:pt x="67" y="44"/>
                  <a:pt x="66" y="45"/>
                  <a:pt x="66" y="46"/>
                </a:cubicBezTo>
                <a:cubicBezTo>
                  <a:pt x="66" y="47"/>
                  <a:pt x="67" y="49"/>
                  <a:pt x="67" y="50"/>
                </a:cubicBezTo>
                <a:cubicBezTo>
                  <a:pt x="67" y="51"/>
                  <a:pt x="68" y="52"/>
                  <a:pt x="70" y="52"/>
                </a:cubicBezTo>
                <a:cubicBezTo>
                  <a:pt x="72" y="52"/>
                  <a:pt x="75" y="52"/>
                  <a:pt x="78" y="52"/>
                </a:cubicBezTo>
                <a:cubicBezTo>
                  <a:pt x="79" y="52"/>
                  <a:pt x="80" y="51"/>
                  <a:pt x="80" y="50"/>
                </a:cubicBezTo>
                <a:cubicBezTo>
                  <a:pt x="79" y="49"/>
                  <a:pt x="79" y="47"/>
                  <a:pt x="79" y="46"/>
                </a:cubicBezTo>
                <a:cubicBezTo>
                  <a:pt x="78" y="45"/>
                  <a:pt x="77" y="44"/>
                  <a:pt x="76" y="44"/>
                </a:cubicBezTo>
                <a:cubicBezTo>
                  <a:pt x="73" y="44"/>
                  <a:pt x="71" y="44"/>
                  <a:pt x="68" y="44"/>
                </a:cubicBezTo>
                <a:close/>
                <a:moveTo>
                  <a:pt x="19" y="10"/>
                </a:moveTo>
                <a:cubicBezTo>
                  <a:pt x="18" y="10"/>
                  <a:pt x="17" y="11"/>
                  <a:pt x="17" y="12"/>
                </a:cubicBezTo>
                <a:cubicBezTo>
                  <a:pt x="16" y="12"/>
                  <a:pt x="16" y="13"/>
                  <a:pt x="16" y="14"/>
                </a:cubicBezTo>
                <a:cubicBezTo>
                  <a:pt x="16" y="14"/>
                  <a:pt x="16" y="15"/>
                  <a:pt x="17" y="15"/>
                </a:cubicBezTo>
                <a:cubicBezTo>
                  <a:pt x="19" y="15"/>
                  <a:pt x="22" y="15"/>
                  <a:pt x="24" y="15"/>
                </a:cubicBezTo>
                <a:cubicBezTo>
                  <a:pt x="25" y="15"/>
                  <a:pt x="25" y="14"/>
                  <a:pt x="26" y="14"/>
                </a:cubicBezTo>
                <a:cubicBezTo>
                  <a:pt x="26" y="13"/>
                  <a:pt x="26" y="12"/>
                  <a:pt x="26" y="12"/>
                </a:cubicBezTo>
                <a:cubicBezTo>
                  <a:pt x="26" y="11"/>
                  <a:pt x="25" y="10"/>
                  <a:pt x="24" y="10"/>
                </a:cubicBezTo>
                <a:cubicBezTo>
                  <a:pt x="22" y="10"/>
                  <a:pt x="20" y="10"/>
                  <a:pt x="19" y="10"/>
                </a:cubicBezTo>
                <a:close/>
                <a:moveTo>
                  <a:pt x="20" y="3"/>
                </a:moveTo>
                <a:cubicBezTo>
                  <a:pt x="19" y="3"/>
                  <a:pt x="19" y="3"/>
                  <a:pt x="19" y="4"/>
                </a:cubicBezTo>
                <a:cubicBezTo>
                  <a:pt x="18" y="4"/>
                  <a:pt x="18" y="5"/>
                  <a:pt x="18" y="5"/>
                </a:cubicBezTo>
                <a:cubicBezTo>
                  <a:pt x="18" y="6"/>
                  <a:pt x="18" y="7"/>
                  <a:pt x="19" y="7"/>
                </a:cubicBezTo>
                <a:cubicBezTo>
                  <a:pt x="21" y="7"/>
                  <a:pt x="23" y="7"/>
                  <a:pt x="25" y="7"/>
                </a:cubicBezTo>
                <a:cubicBezTo>
                  <a:pt x="26" y="7"/>
                  <a:pt x="27" y="6"/>
                  <a:pt x="27" y="5"/>
                </a:cubicBezTo>
                <a:cubicBezTo>
                  <a:pt x="27" y="5"/>
                  <a:pt x="27" y="4"/>
                  <a:pt x="27" y="4"/>
                </a:cubicBezTo>
                <a:cubicBezTo>
                  <a:pt x="27" y="3"/>
                  <a:pt x="27" y="3"/>
                  <a:pt x="26" y="3"/>
                </a:cubicBezTo>
                <a:cubicBezTo>
                  <a:pt x="24" y="3"/>
                  <a:pt x="22" y="3"/>
                  <a:pt x="20" y="3"/>
                </a:cubicBezTo>
                <a:close/>
                <a:moveTo>
                  <a:pt x="16" y="20"/>
                </a:moveTo>
                <a:cubicBezTo>
                  <a:pt x="15" y="20"/>
                  <a:pt x="14" y="20"/>
                  <a:pt x="14" y="21"/>
                </a:cubicBezTo>
                <a:cubicBezTo>
                  <a:pt x="14" y="22"/>
                  <a:pt x="14" y="23"/>
                  <a:pt x="14" y="24"/>
                </a:cubicBezTo>
                <a:cubicBezTo>
                  <a:pt x="13" y="25"/>
                  <a:pt x="14" y="25"/>
                  <a:pt x="15" y="25"/>
                </a:cubicBezTo>
                <a:cubicBezTo>
                  <a:pt x="17" y="25"/>
                  <a:pt x="20" y="25"/>
                  <a:pt x="22" y="25"/>
                </a:cubicBezTo>
                <a:cubicBezTo>
                  <a:pt x="23" y="25"/>
                  <a:pt x="24" y="25"/>
                  <a:pt x="24" y="24"/>
                </a:cubicBezTo>
                <a:cubicBezTo>
                  <a:pt x="24" y="23"/>
                  <a:pt x="24" y="22"/>
                  <a:pt x="24" y="21"/>
                </a:cubicBezTo>
                <a:cubicBezTo>
                  <a:pt x="25" y="20"/>
                  <a:pt x="24" y="20"/>
                  <a:pt x="23" y="20"/>
                </a:cubicBezTo>
                <a:cubicBezTo>
                  <a:pt x="21" y="20"/>
                  <a:pt x="19" y="20"/>
                  <a:pt x="16" y="20"/>
                </a:cubicBezTo>
                <a:close/>
                <a:moveTo>
                  <a:pt x="14" y="31"/>
                </a:moveTo>
                <a:cubicBezTo>
                  <a:pt x="13" y="31"/>
                  <a:pt x="12" y="31"/>
                  <a:pt x="11" y="32"/>
                </a:cubicBezTo>
                <a:cubicBezTo>
                  <a:pt x="11" y="33"/>
                  <a:pt x="11" y="34"/>
                  <a:pt x="11" y="36"/>
                </a:cubicBezTo>
                <a:cubicBezTo>
                  <a:pt x="10" y="37"/>
                  <a:pt x="11" y="37"/>
                  <a:pt x="12" y="37"/>
                </a:cubicBezTo>
                <a:cubicBezTo>
                  <a:pt x="15" y="37"/>
                  <a:pt x="17" y="37"/>
                  <a:pt x="20" y="37"/>
                </a:cubicBezTo>
                <a:cubicBezTo>
                  <a:pt x="21" y="37"/>
                  <a:pt x="22" y="37"/>
                  <a:pt x="22" y="36"/>
                </a:cubicBezTo>
                <a:cubicBezTo>
                  <a:pt x="22" y="34"/>
                  <a:pt x="22" y="33"/>
                  <a:pt x="23" y="32"/>
                </a:cubicBezTo>
                <a:cubicBezTo>
                  <a:pt x="23" y="31"/>
                  <a:pt x="22" y="31"/>
                  <a:pt x="21" y="31"/>
                </a:cubicBezTo>
                <a:cubicBezTo>
                  <a:pt x="19" y="31"/>
                  <a:pt x="16" y="31"/>
                  <a:pt x="14" y="31"/>
                </a:cubicBezTo>
                <a:close/>
                <a:moveTo>
                  <a:pt x="11" y="44"/>
                </a:moveTo>
                <a:cubicBezTo>
                  <a:pt x="9" y="44"/>
                  <a:pt x="8" y="45"/>
                  <a:pt x="8" y="46"/>
                </a:cubicBezTo>
                <a:cubicBezTo>
                  <a:pt x="8" y="47"/>
                  <a:pt x="7" y="49"/>
                  <a:pt x="7" y="50"/>
                </a:cubicBezTo>
                <a:cubicBezTo>
                  <a:pt x="7" y="51"/>
                  <a:pt x="7" y="52"/>
                  <a:pt x="9" y="52"/>
                </a:cubicBezTo>
                <a:cubicBezTo>
                  <a:pt x="12" y="52"/>
                  <a:pt x="14" y="52"/>
                  <a:pt x="17" y="52"/>
                </a:cubicBezTo>
                <a:cubicBezTo>
                  <a:pt x="18" y="52"/>
                  <a:pt x="20" y="51"/>
                  <a:pt x="20" y="50"/>
                </a:cubicBezTo>
                <a:cubicBezTo>
                  <a:pt x="20" y="49"/>
                  <a:pt x="20" y="47"/>
                  <a:pt x="20" y="46"/>
                </a:cubicBezTo>
                <a:cubicBezTo>
                  <a:pt x="21" y="45"/>
                  <a:pt x="20" y="44"/>
                  <a:pt x="19" y="44"/>
                </a:cubicBezTo>
                <a:cubicBezTo>
                  <a:pt x="16" y="44"/>
                  <a:pt x="13" y="44"/>
                  <a:pt x="11" y="4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0" name="Freeform 93"/>
          <p:cNvSpPr>
            <a:spLocks noEditPoints="1"/>
          </p:cNvSpPr>
          <p:nvPr/>
        </p:nvSpPr>
        <p:spPr bwMode="auto">
          <a:xfrm>
            <a:off x="459336" y="706202"/>
            <a:ext cx="409387" cy="409387"/>
          </a:xfrm>
          <a:custGeom>
            <a:avLst/>
            <a:gdLst>
              <a:gd name="T0" fmla="*/ 79 w 79"/>
              <a:gd name="T1" fmla="*/ 39 h 79"/>
              <a:gd name="T2" fmla="*/ 12 w 79"/>
              <a:gd name="T3" fmla="*/ 67 h 79"/>
              <a:gd name="T4" fmla="*/ 40 w 79"/>
              <a:gd name="T5" fmla="*/ 0 h 79"/>
              <a:gd name="T6" fmla="*/ 31 w 79"/>
              <a:gd name="T7" fmla="*/ 41 h 79"/>
              <a:gd name="T8" fmla="*/ 24 w 79"/>
              <a:gd name="T9" fmla="*/ 27 h 79"/>
              <a:gd name="T10" fmla="*/ 19 w 79"/>
              <a:gd name="T11" fmla="*/ 45 h 79"/>
              <a:gd name="T12" fmla="*/ 31 w 79"/>
              <a:gd name="T13" fmla="*/ 59 h 79"/>
              <a:gd name="T14" fmla="*/ 36 w 79"/>
              <a:gd name="T15" fmla="*/ 45 h 79"/>
              <a:gd name="T16" fmla="*/ 48 w 79"/>
              <a:gd name="T17" fmla="*/ 59 h 79"/>
              <a:gd name="T18" fmla="*/ 57 w 79"/>
              <a:gd name="T19" fmla="*/ 45 h 79"/>
              <a:gd name="T20" fmla="*/ 56 w 79"/>
              <a:gd name="T21" fmla="*/ 27 h 79"/>
              <a:gd name="T22" fmla="*/ 48 w 79"/>
              <a:gd name="T23" fmla="*/ 27 h 79"/>
              <a:gd name="T24" fmla="*/ 41 w 79"/>
              <a:gd name="T25" fmla="*/ 41 h 79"/>
              <a:gd name="T26" fmla="*/ 60 w 79"/>
              <a:gd name="T27" fmla="*/ 18 h 79"/>
              <a:gd name="T28" fmla="*/ 58 w 79"/>
              <a:gd name="T29" fmla="*/ 21 h 79"/>
              <a:gd name="T30" fmla="*/ 58 w 79"/>
              <a:gd name="T31" fmla="*/ 23 h 79"/>
              <a:gd name="T32" fmla="*/ 58 w 79"/>
              <a:gd name="T33" fmla="*/ 21 h 79"/>
              <a:gd name="T34" fmla="*/ 58 w 79"/>
              <a:gd name="T35" fmla="*/ 24 h 79"/>
              <a:gd name="T36" fmla="*/ 60 w 79"/>
              <a:gd name="T37" fmla="*/ 21 h 79"/>
              <a:gd name="T38" fmla="*/ 58 w 79"/>
              <a:gd name="T39" fmla="*/ 19 h 79"/>
              <a:gd name="T40" fmla="*/ 48 w 79"/>
              <a:gd name="T41" fmla="*/ 67 h 79"/>
              <a:gd name="T42" fmla="*/ 48 w 79"/>
              <a:gd name="T43" fmla="*/ 62 h 79"/>
              <a:gd name="T44" fmla="*/ 44 w 79"/>
              <a:gd name="T45" fmla="*/ 67 h 79"/>
              <a:gd name="T46" fmla="*/ 48 w 79"/>
              <a:gd name="T47" fmla="*/ 68 h 79"/>
              <a:gd name="T48" fmla="*/ 46 w 79"/>
              <a:gd name="T49" fmla="*/ 66 h 79"/>
              <a:gd name="T50" fmla="*/ 46 w 79"/>
              <a:gd name="T51" fmla="*/ 66 h 79"/>
              <a:gd name="T52" fmla="*/ 46 w 79"/>
              <a:gd name="T53" fmla="*/ 24 h 79"/>
              <a:gd name="T54" fmla="*/ 47 w 79"/>
              <a:gd name="T55" fmla="*/ 20 h 79"/>
              <a:gd name="T56" fmla="*/ 47 w 79"/>
              <a:gd name="T57" fmla="*/ 18 h 79"/>
              <a:gd name="T58" fmla="*/ 44 w 79"/>
              <a:gd name="T59" fmla="*/ 20 h 79"/>
              <a:gd name="T60" fmla="*/ 46 w 79"/>
              <a:gd name="T61" fmla="*/ 18 h 79"/>
              <a:gd name="T62" fmla="*/ 45 w 79"/>
              <a:gd name="T63" fmla="*/ 20 h 79"/>
              <a:gd name="T64" fmla="*/ 46 w 79"/>
              <a:gd name="T65" fmla="*/ 21 h 79"/>
              <a:gd name="T66" fmla="*/ 46 w 79"/>
              <a:gd name="T67" fmla="*/ 23 h 79"/>
              <a:gd name="T68" fmla="*/ 36 w 79"/>
              <a:gd name="T69" fmla="*/ 69 h 79"/>
              <a:gd name="T70" fmla="*/ 36 w 79"/>
              <a:gd name="T71" fmla="*/ 64 h 79"/>
              <a:gd name="T72" fmla="*/ 34 w 79"/>
              <a:gd name="T73" fmla="*/ 62 h 79"/>
              <a:gd name="T74" fmla="*/ 34 w 79"/>
              <a:gd name="T75" fmla="*/ 64 h 79"/>
              <a:gd name="T76" fmla="*/ 34 w 79"/>
              <a:gd name="T77" fmla="*/ 63 h 79"/>
              <a:gd name="T78" fmla="*/ 32 w 79"/>
              <a:gd name="T79" fmla="*/ 69 h 79"/>
              <a:gd name="T80" fmla="*/ 35 w 79"/>
              <a:gd name="T81" fmla="*/ 17 h 79"/>
              <a:gd name="T82" fmla="*/ 32 w 79"/>
              <a:gd name="T83" fmla="*/ 18 h 79"/>
              <a:gd name="T84" fmla="*/ 33 w 79"/>
              <a:gd name="T85" fmla="*/ 24 h 79"/>
              <a:gd name="T86" fmla="*/ 23 w 79"/>
              <a:gd name="T87" fmla="*/ 22 h 79"/>
              <a:gd name="T88" fmla="*/ 23 w 79"/>
              <a:gd name="T89" fmla="*/ 19 h 79"/>
              <a:gd name="T90" fmla="*/ 22 w 79"/>
              <a:gd name="T91" fmla="*/ 17 h 79"/>
              <a:gd name="T92" fmla="*/ 21 w 79"/>
              <a:gd name="T93" fmla="*/ 24 h 79"/>
              <a:gd name="T94" fmla="*/ 22 w 79"/>
              <a:gd name="T95" fmla="*/ 22 h 79"/>
              <a:gd name="T96" fmla="*/ 22 w 79"/>
              <a:gd name="T97" fmla="*/ 24 h 79"/>
              <a:gd name="T98" fmla="*/ 22 w 79"/>
              <a:gd name="T99" fmla="*/ 19 h 79"/>
              <a:gd name="T100" fmla="*/ 22 w 79"/>
              <a:gd name="T101" fmla="*/ 20 h 79"/>
              <a:gd name="T102" fmla="*/ 17 w 79"/>
              <a:gd name="T103" fmla="*/ 17 h 79"/>
              <a:gd name="T104" fmla="*/ 40 w 79"/>
              <a:gd name="T105" fmla="*/ 71 h 79"/>
              <a:gd name="T106" fmla="*/ 62 w 79"/>
              <a:gd name="T107" fmla="*/ 1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 h="79">
                <a:moveTo>
                  <a:pt x="40" y="0"/>
                </a:moveTo>
                <a:cubicBezTo>
                  <a:pt x="51" y="0"/>
                  <a:pt x="61" y="4"/>
                  <a:pt x="68" y="12"/>
                </a:cubicBezTo>
                <a:cubicBezTo>
                  <a:pt x="75" y="19"/>
                  <a:pt x="79" y="29"/>
                  <a:pt x="79" y="39"/>
                </a:cubicBezTo>
                <a:cubicBezTo>
                  <a:pt x="79" y="50"/>
                  <a:pt x="75" y="60"/>
                  <a:pt x="68" y="67"/>
                </a:cubicBezTo>
                <a:cubicBezTo>
                  <a:pt x="61" y="74"/>
                  <a:pt x="51" y="79"/>
                  <a:pt x="40" y="79"/>
                </a:cubicBezTo>
                <a:cubicBezTo>
                  <a:pt x="29" y="79"/>
                  <a:pt x="19" y="74"/>
                  <a:pt x="12" y="67"/>
                </a:cubicBezTo>
                <a:cubicBezTo>
                  <a:pt x="5" y="60"/>
                  <a:pt x="0" y="50"/>
                  <a:pt x="0" y="39"/>
                </a:cubicBezTo>
                <a:cubicBezTo>
                  <a:pt x="0" y="29"/>
                  <a:pt x="5" y="19"/>
                  <a:pt x="12" y="12"/>
                </a:cubicBezTo>
                <a:cubicBezTo>
                  <a:pt x="19" y="4"/>
                  <a:pt x="29" y="0"/>
                  <a:pt x="40" y="0"/>
                </a:cubicBezTo>
                <a:close/>
                <a:moveTo>
                  <a:pt x="36" y="27"/>
                </a:moveTo>
                <a:cubicBezTo>
                  <a:pt x="31" y="27"/>
                  <a:pt x="31" y="27"/>
                  <a:pt x="31" y="27"/>
                </a:cubicBezTo>
                <a:cubicBezTo>
                  <a:pt x="31" y="41"/>
                  <a:pt x="31" y="41"/>
                  <a:pt x="31" y="41"/>
                </a:cubicBezTo>
                <a:cubicBezTo>
                  <a:pt x="31" y="41"/>
                  <a:pt x="31" y="41"/>
                  <a:pt x="31" y="41"/>
                </a:cubicBezTo>
                <a:cubicBezTo>
                  <a:pt x="24" y="41"/>
                  <a:pt x="24" y="41"/>
                  <a:pt x="24" y="41"/>
                </a:cubicBezTo>
                <a:cubicBezTo>
                  <a:pt x="24" y="27"/>
                  <a:pt x="24" y="27"/>
                  <a:pt x="24" y="27"/>
                </a:cubicBezTo>
                <a:cubicBezTo>
                  <a:pt x="19" y="27"/>
                  <a:pt x="19" y="27"/>
                  <a:pt x="19" y="27"/>
                </a:cubicBezTo>
                <a:cubicBezTo>
                  <a:pt x="19" y="41"/>
                  <a:pt x="19" y="41"/>
                  <a:pt x="19" y="41"/>
                </a:cubicBezTo>
                <a:cubicBezTo>
                  <a:pt x="19" y="45"/>
                  <a:pt x="19" y="45"/>
                  <a:pt x="19" y="45"/>
                </a:cubicBezTo>
                <a:cubicBezTo>
                  <a:pt x="24" y="45"/>
                  <a:pt x="24" y="45"/>
                  <a:pt x="24" y="45"/>
                </a:cubicBezTo>
                <a:cubicBezTo>
                  <a:pt x="31" y="45"/>
                  <a:pt x="31" y="45"/>
                  <a:pt x="31" y="45"/>
                </a:cubicBezTo>
                <a:cubicBezTo>
                  <a:pt x="31" y="59"/>
                  <a:pt x="31" y="59"/>
                  <a:pt x="31" y="59"/>
                </a:cubicBezTo>
                <a:cubicBezTo>
                  <a:pt x="36" y="59"/>
                  <a:pt x="36" y="59"/>
                  <a:pt x="36" y="59"/>
                </a:cubicBezTo>
                <a:cubicBezTo>
                  <a:pt x="36" y="51"/>
                  <a:pt x="36" y="51"/>
                  <a:pt x="36" y="51"/>
                </a:cubicBezTo>
                <a:cubicBezTo>
                  <a:pt x="36" y="45"/>
                  <a:pt x="36" y="45"/>
                  <a:pt x="36" y="45"/>
                </a:cubicBezTo>
                <a:cubicBezTo>
                  <a:pt x="44" y="45"/>
                  <a:pt x="44" y="45"/>
                  <a:pt x="44" y="45"/>
                </a:cubicBezTo>
                <a:cubicBezTo>
                  <a:pt x="44" y="59"/>
                  <a:pt x="44" y="59"/>
                  <a:pt x="44" y="59"/>
                </a:cubicBezTo>
                <a:cubicBezTo>
                  <a:pt x="48" y="59"/>
                  <a:pt x="48" y="59"/>
                  <a:pt x="48" y="59"/>
                </a:cubicBezTo>
                <a:cubicBezTo>
                  <a:pt x="48" y="45"/>
                  <a:pt x="48" y="45"/>
                  <a:pt x="48" y="45"/>
                </a:cubicBezTo>
                <a:cubicBezTo>
                  <a:pt x="56" y="45"/>
                  <a:pt x="56" y="45"/>
                  <a:pt x="56" y="45"/>
                </a:cubicBezTo>
                <a:cubicBezTo>
                  <a:pt x="57" y="45"/>
                  <a:pt x="57" y="45"/>
                  <a:pt x="57" y="45"/>
                </a:cubicBezTo>
                <a:cubicBezTo>
                  <a:pt x="60" y="45"/>
                  <a:pt x="60" y="45"/>
                  <a:pt x="60" y="45"/>
                </a:cubicBezTo>
                <a:cubicBezTo>
                  <a:pt x="60" y="27"/>
                  <a:pt x="60" y="27"/>
                  <a:pt x="60" y="27"/>
                </a:cubicBezTo>
                <a:cubicBezTo>
                  <a:pt x="56" y="27"/>
                  <a:pt x="56" y="27"/>
                  <a:pt x="56" y="27"/>
                </a:cubicBezTo>
                <a:cubicBezTo>
                  <a:pt x="56" y="41"/>
                  <a:pt x="56" y="41"/>
                  <a:pt x="56" y="41"/>
                </a:cubicBezTo>
                <a:cubicBezTo>
                  <a:pt x="48" y="41"/>
                  <a:pt x="48" y="41"/>
                  <a:pt x="48" y="41"/>
                </a:cubicBezTo>
                <a:cubicBezTo>
                  <a:pt x="48" y="27"/>
                  <a:pt x="48" y="27"/>
                  <a:pt x="48" y="27"/>
                </a:cubicBezTo>
                <a:cubicBezTo>
                  <a:pt x="44" y="27"/>
                  <a:pt x="44" y="27"/>
                  <a:pt x="44" y="27"/>
                </a:cubicBezTo>
                <a:cubicBezTo>
                  <a:pt x="44" y="41"/>
                  <a:pt x="44" y="41"/>
                  <a:pt x="44" y="41"/>
                </a:cubicBezTo>
                <a:cubicBezTo>
                  <a:pt x="41" y="41"/>
                  <a:pt x="41" y="41"/>
                  <a:pt x="41" y="41"/>
                </a:cubicBezTo>
                <a:cubicBezTo>
                  <a:pt x="36" y="41"/>
                  <a:pt x="36" y="41"/>
                  <a:pt x="36" y="41"/>
                </a:cubicBezTo>
                <a:cubicBezTo>
                  <a:pt x="36" y="27"/>
                  <a:pt x="36" y="27"/>
                  <a:pt x="36" y="27"/>
                </a:cubicBezTo>
                <a:close/>
                <a:moveTo>
                  <a:pt x="60" y="18"/>
                </a:moveTo>
                <a:cubicBezTo>
                  <a:pt x="57" y="18"/>
                  <a:pt x="57" y="18"/>
                  <a:pt x="57" y="18"/>
                </a:cubicBezTo>
                <a:cubicBezTo>
                  <a:pt x="57" y="21"/>
                  <a:pt x="57" y="21"/>
                  <a:pt x="57" y="21"/>
                </a:cubicBezTo>
                <a:cubicBezTo>
                  <a:pt x="58" y="21"/>
                  <a:pt x="58" y="21"/>
                  <a:pt x="58" y="21"/>
                </a:cubicBezTo>
                <a:cubicBezTo>
                  <a:pt x="58" y="21"/>
                  <a:pt x="58" y="21"/>
                  <a:pt x="58" y="21"/>
                </a:cubicBezTo>
                <a:cubicBezTo>
                  <a:pt x="58" y="21"/>
                  <a:pt x="58" y="21"/>
                  <a:pt x="58" y="21"/>
                </a:cubicBezTo>
                <a:cubicBezTo>
                  <a:pt x="58" y="23"/>
                  <a:pt x="58" y="23"/>
                  <a:pt x="58" y="23"/>
                </a:cubicBezTo>
                <a:cubicBezTo>
                  <a:pt x="58" y="23"/>
                  <a:pt x="58" y="23"/>
                  <a:pt x="58" y="23"/>
                </a:cubicBezTo>
                <a:cubicBezTo>
                  <a:pt x="58" y="23"/>
                  <a:pt x="58" y="23"/>
                  <a:pt x="58" y="23"/>
                </a:cubicBezTo>
                <a:cubicBezTo>
                  <a:pt x="58" y="21"/>
                  <a:pt x="58" y="21"/>
                  <a:pt x="58" y="21"/>
                </a:cubicBezTo>
                <a:cubicBezTo>
                  <a:pt x="57" y="21"/>
                  <a:pt x="57" y="21"/>
                  <a:pt x="57" y="21"/>
                </a:cubicBezTo>
                <a:cubicBezTo>
                  <a:pt x="57" y="23"/>
                  <a:pt x="57" y="23"/>
                  <a:pt x="57" y="23"/>
                </a:cubicBezTo>
                <a:cubicBezTo>
                  <a:pt x="57" y="24"/>
                  <a:pt x="57" y="24"/>
                  <a:pt x="58" y="24"/>
                </a:cubicBezTo>
                <a:cubicBezTo>
                  <a:pt x="59" y="24"/>
                  <a:pt x="59" y="24"/>
                  <a:pt x="59" y="24"/>
                </a:cubicBezTo>
                <a:cubicBezTo>
                  <a:pt x="60" y="24"/>
                  <a:pt x="60" y="24"/>
                  <a:pt x="60" y="23"/>
                </a:cubicBezTo>
                <a:cubicBezTo>
                  <a:pt x="60" y="21"/>
                  <a:pt x="60" y="21"/>
                  <a:pt x="60" y="21"/>
                </a:cubicBezTo>
                <a:cubicBezTo>
                  <a:pt x="60" y="20"/>
                  <a:pt x="60" y="20"/>
                  <a:pt x="59" y="20"/>
                </a:cubicBezTo>
                <a:cubicBezTo>
                  <a:pt x="58" y="20"/>
                  <a:pt x="58" y="20"/>
                  <a:pt x="58" y="20"/>
                </a:cubicBezTo>
                <a:cubicBezTo>
                  <a:pt x="58" y="19"/>
                  <a:pt x="58" y="19"/>
                  <a:pt x="58" y="19"/>
                </a:cubicBezTo>
                <a:cubicBezTo>
                  <a:pt x="60" y="19"/>
                  <a:pt x="60" y="19"/>
                  <a:pt x="60" y="19"/>
                </a:cubicBezTo>
                <a:cubicBezTo>
                  <a:pt x="60" y="18"/>
                  <a:pt x="60" y="18"/>
                  <a:pt x="60" y="18"/>
                </a:cubicBezTo>
                <a:close/>
                <a:moveTo>
                  <a:pt x="48" y="67"/>
                </a:moveTo>
                <a:cubicBezTo>
                  <a:pt x="48" y="66"/>
                  <a:pt x="48" y="66"/>
                  <a:pt x="48" y="66"/>
                </a:cubicBezTo>
                <a:cubicBezTo>
                  <a:pt x="48" y="66"/>
                  <a:pt x="48" y="66"/>
                  <a:pt x="48" y="66"/>
                </a:cubicBezTo>
                <a:cubicBezTo>
                  <a:pt x="48" y="62"/>
                  <a:pt x="48" y="62"/>
                  <a:pt x="48" y="62"/>
                </a:cubicBezTo>
                <a:cubicBezTo>
                  <a:pt x="46" y="62"/>
                  <a:pt x="46" y="62"/>
                  <a:pt x="46" y="62"/>
                </a:cubicBezTo>
                <a:cubicBezTo>
                  <a:pt x="44" y="66"/>
                  <a:pt x="44" y="66"/>
                  <a:pt x="44" y="66"/>
                </a:cubicBezTo>
                <a:cubicBezTo>
                  <a:pt x="44" y="67"/>
                  <a:pt x="44" y="67"/>
                  <a:pt x="44" y="67"/>
                </a:cubicBezTo>
                <a:cubicBezTo>
                  <a:pt x="46" y="67"/>
                  <a:pt x="46" y="67"/>
                  <a:pt x="46" y="67"/>
                </a:cubicBezTo>
                <a:cubicBezTo>
                  <a:pt x="46" y="68"/>
                  <a:pt x="46" y="68"/>
                  <a:pt x="46" y="68"/>
                </a:cubicBezTo>
                <a:cubicBezTo>
                  <a:pt x="48" y="68"/>
                  <a:pt x="48" y="68"/>
                  <a:pt x="48" y="68"/>
                </a:cubicBezTo>
                <a:cubicBezTo>
                  <a:pt x="48" y="67"/>
                  <a:pt x="48" y="67"/>
                  <a:pt x="48" y="67"/>
                </a:cubicBezTo>
                <a:cubicBezTo>
                  <a:pt x="48" y="67"/>
                  <a:pt x="48" y="67"/>
                  <a:pt x="48" y="67"/>
                </a:cubicBezTo>
                <a:close/>
                <a:moveTo>
                  <a:pt x="46" y="66"/>
                </a:moveTo>
                <a:cubicBezTo>
                  <a:pt x="46" y="64"/>
                  <a:pt x="46" y="64"/>
                  <a:pt x="46" y="64"/>
                </a:cubicBezTo>
                <a:cubicBezTo>
                  <a:pt x="46" y="66"/>
                  <a:pt x="46" y="66"/>
                  <a:pt x="46" y="66"/>
                </a:cubicBezTo>
                <a:cubicBezTo>
                  <a:pt x="46" y="66"/>
                  <a:pt x="46" y="66"/>
                  <a:pt x="46" y="66"/>
                </a:cubicBezTo>
                <a:close/>
                <a:moveTo>
                  <a:pt x="44" y="21"/>
                </a:moveTo>
                <a:cubicBezTo>
                  <a:pt x="44" y="23"/>
                  <a:pt x="44" y="23"/>
                  <a:pt x="44" y="23"/>
                </a:cubicBezTo>
                <a:cubicBezTo>
                  <a:pt x="44" y="24"/>
                  <a:pt x="45" y="24"/>
                  <a:pt x="46" y="24"/>
                </a:cubicBezTo>
                <a:cubicBezTo>
                  <a:pt x="47" y="24"/>
                  <a:pt x="48" y="24"/>
                  <a:pt x="48" y="23"/>
                </a:cubicBezTo>
                <a:cubicBezTo>
                  <a:pt x="48" y="22"/>
                  <a:pt x="48" y="22"/>
                  <a:pt x="48" y="22"/>
                </a:cubicBezTo>
                <a:cubicBezTo>
                  <a:pt x="48" y="21"/>
                  <a:pt x="47" y="21"/>
                  <a:pt x="47" y="20"/>
                </a:cubicBezTo>
                <a:cubicBezTo>
                  <a:pt x="47" y="20"/>
                  <a:pt x="48" y="20"/>
                  <a:pt x="48" y="19"/>
                </a:cubicBezTo>
                <a:cubicBezTo>
                  <a:pt x="48" y="18"/>
                  <a:pt x="48" y="18"/>
                  <a:pt x="48" y="18"/>
                </a:cubicBezTo>
                <a:cubicBezTo>
                  <a:pt x="48" y="18"/>
                  <a:pt x="47" y="18"/>
                  <a:pt x="47" y="18"/>
                </a:cubicBezTo>
                <a:cubicBezTo>
                  <a:pt x="47" y="17"/>
                  <a:pt x="46" y="17"/>
                  <a:pt x="46" y="17"/>
                </a:cubicBezTo>
                <a:cubicBezTo>
                  <a:pt x="45" y="17"/>
                  <a:pt x="44" y="18"/>
                  <a:pt x="44" y="18"/>
                </a:cubicBezTo>
                <a:cubicBezTo>
                  <a:pt x="44" y="20"/>
                  <a:pt x="44" y="20"/>
                  <a:pt x="44" y="20"/>
                </a:cubicBezTo>
                <a:cubicBezTo>
                  <a:pt x="46" y="20"/>
                  <a:pt x="46" y="20"/>
                  <a:pt x="46" y="20"/>
                </a:cubicBezTo>
                <a:cubicBezTo>
                  <a:pt x="46" y="18"/>
                  <a:pt x="46" y="18"/>
                  <a:pt x="46" y="18"/>
                </a:cubicBezTo>
                <a:cubicBezTo>
                  <a:pt x="46" y="18"/>
                  <a:pt x="46" y="18"/>
                  <a:pt x="46" y="18"/>
                </a:cubicBezTo>
                <a:cubicBezTo>
                  <a:pt x="46" y="18"/>
                  <a:pt x="46" y="18"/>
                  <a:pt x="46" y="18"/>
                </a:cubicBezTo>
                <a:cubicBezTo>
                  <a:pt x="46" y="20"/>
                  <a:pt x="46" y="20"/>
                  <a:pt x="46" y="20"/>
                </a:cubicBezTo>
                <a:cubicBezTo>
                  <a:pt x="46" y="20"/>
                  <a:pt x="46" y="20"/>
                  <a:pt x="45" y="20"/>
                </a:cubicBezTo>
                <a:cubicBezTo>
                  <a:pt x="45" y="21"/>
                  <a:pt x="45" y="21"/>
                  <a:pt x="45" y="21"/>
                </a:cubicBezTo>
                <a:cubicBezTo>
                  <a:pt x="46" y="21"/>
                  <a:pt x="46" y="21"/>
                  <a:pt x="46" y="21"/>
                </a:cubicBezTo>
                <a:cubicBezTo>
                  <a:pt x="46" y="21"/>
                  <a:pt x="46" y="21"/>
                  <a:pt x="46" y="21"/>
                </a:cubicBezTo>
                <a:cubicBezTo>
                  <a:pt x="46" y="23"/>
                  <a:pt x="46" y="23"/>
                  <a:pt x="46" y="23"/>
                </a:cubicBezTo>
                <a:cubicBezTo>
                  <a:pt x="46" y="23"/>
                  <a:pt x="46" y="23"/>
                  <a:pt x="46" y="23"/>
                </a:cubicBezTo>
                <a:cubicBezTo>
                  <a:pt x="46" y="23"/>
                  <a:pt x="46" y="23"/>
                  <a:pt x="46" y="23"/>
                </a:cubicBezTo>
                <a:cubicBezTo>
                  <a:pt x="46" y="21"/>
                  <a:pt x="46" y="21"/>
                  <a:pt x="46" y="21"/>
                </a:cubicBezTo>
                <a:cubicBezTo>
                  <a:pt x="44" y="21"/>
                  <a:pt x="44" y="21"/>
                  <a:pt x="44" y="21"/>
                </a:cubicBezTo>
                <a:close/>
                <a:moveTo>
                  <a:pt x="36" y="69"/>
                </a:moveTo>
                <a:cubicBezTo>
                  <a:pt x="36" y="68"/>
                  <a:pt x="36" y="68"/>
                  <a:pt x="36" y="68"/>
                </a:cubicBezTo>
                <a:cubicBezTo>
                  <a:pt x="34" y="68"/>
                  <a:pt x="34" y="68"/>
                  <a:pt x="34" y="68"/>
                </a:cubicBezTo>
                <a:cubicBezTo>
                  <a:pt x="36" y="64"/>
                  <a:pt x="36" y="64"/>
                  <a:pt x="36" y="64"/>
                </a:cubicBezTo>
                <a:cubicBezTo>
                  <a:pt x="36" y="64"/>
                  <a:pt x="36" y="64"/>
                  <a:pt x="36" y="64"/>
                </a:cubicBezTo>
                <a:cubicBezTo>
                  <a:pt x="36" y="63"/>
                  <a:pt x="36" y="62"/>
                  <a:pt x="35" y="62"/>
                </a:cubicBezTo>
                <a:cubicBezTo>
                  <a:pt x="35" y="62"/>
                  <a:pt x="35" y="62"/>
                  <a:pt x="34" y="62"/>
                </a:cubicBezTo>
                <a:cubicBezTo>
                  <a:pt x="33" y="62"/>
                  <a:pt x="32" y="62"/>
                  <a:pt x="32" y="63"/>
                </a:cubicBezTo>
                <a:cubicBezTo>
                  <a:pt x="32" y="64"/>
                  <a:pt x="32" y="64"/>
                  <a:pt x="32" y="64"/>
                </a:cubicBezTo>
                <a:cubicBezTo>
                  <a:pt x="34" y="64"/>
                  <a:pt x="34" y="64"/>
                  <a:pt x="34" y="64"/>
                </a:cubicBezTo>
                <a:cubicBezTo>
                  <a:pt x="34" y="63"/>
                  <a:pt x="34" y="63"/>
                  <a:pt x="34" y="63"/>
                </a:cubicBezTo>
                <a:cubicBezTo>
                  <a:pt x="34" y="63"/>
                  <a:pt x="34" y="63"/>
                  <a:pt x="34" y="63"/>
                </a:cubicBezTo>
                <a:cubicBezTo>
                  <a:pt x="34" y="63"/>
                  <a:pt x="34" y="63"/>
                  <a:pt x="34" y="63"/>
                </a:cubicBezTo>
                <a:cubicBezTo>
                  <a:pt x="34" y="64"/>
                  <a:pt x="34" y="64"/>
                  <a:pt x="34" y="65"/>
                </a:cubicBezTo>
                <a:cubicBezTo>
                  <a:pt x="32" y="68"/>
                  <a:pt x="32" y="68"/>
                  <a:pt x="32" y="68"/>
                </a:cubicBezTo>
                <a:cubicBezTo>
                  <a:pt x="32" y="69"/>
                  <a:pt x="32" y="69"/>
                  <a:pt x="32" y="69"/>
                </a:cubicBezTo>
                <a:cubicBezTo>
                  <a:pt x="36" y="69"/>
                  <a:pt x="36" y="69"/>
                  <a:pt x="36" y="69"/>
                </a:cubicBezTo>
                <a:close/>
                <a:moveTo>
                  <a:pt x="35" y="24"/>
                </a:moveTo>
                <a:cubicBezTo>
                  <a:pt x="35" y="17"/>
                  <a:pt x="35" y="17"/>
                  <a:pt x="35" y="17"/>
                </a:cubicBezTo>
                <a:cubicBezTo>
                  <a:pt x="33" y="17"/>
                  <a:pt x="33" y="17"/>
                  <a:pt x="33" y="17"/>
                </a:cubicBezTo>
                <a:cubicBezTo>
                  <a:pt x="33" y="18"/>
                  <a:pt x="33" y="18"/>
                  <a:pt x="33" y="18"/>
                </a:cubicBezTo>
                <a:cubicBezTo>
                  <a:pt x="33" y="18"/>
                  <a:pt x="33" y="18"/>
                  <a:pt x="32" y="18"/>
                </a:cubicBezTo>
                <a:cubicBezTo>
                  <a:pt x="32" y="19"/>
                  <a:pt x="32" y="19"/>
                  <a:pt x="32" y="19"/>
                </a:cubicBezTo>
                <a:cubicBezTo>
                  <a:pt x="33" y="19"/>
                  <a:pt x="33" y="19"/>
                  <a:pt x="33" y="19"/>
                </a:cubicBezTo>
                <a:cubicBezTo>
                  <a:pt x="33" y="24"/>
                  <a:pt x="33" y="24"/>
                  <a:pt x="33" y="24"/>
                </a:cubicBezTo>
                <a:cubicBezTo>
                  <a:pt x="35" y="24"/>
                  <a:pt x="35" y="24"/>
                  <a:pt x="35" y="24"/>
                </a:cubicBezTo>
                <a:close/>
                <a:moveTo>
                  <a:pt x="24" y="24"/>
                </a:moveTo>
                <a:cubicBezTo>
                  <a:pt x="23" y="24"/>
                  <a:pt x="23" y="23"/>
                  <a:pt x="23" y="22"/>
                </a:cubicBezTo>
                <a:cubicBezTo>
                  <a:pt x="23" y="22"/>
                  <a:pt x="23" y="22"/>
                  <a:pt x="23" y="22"/>
                </a:cubicBezTo>
                <a:cubicBezTo>
                  <a:pt x="23" y="21"/>
                  <a:pt x="23" y="21"/>
                  <a:pt x="22" y="20"/>
                </a:cubicBezTo>
                <a:cubicBezTo>
                  <a:pt x="23" y="20"/>
                  <a:pt x="23" y="20"/>
                  <a:pt x="23" y="19"/>
                </a:cubicBezTo>
                <a:cubicBezTo>
                  <a:pt x="23" y="19"/>
                  <a:pt x="23" y="19"/>
                  <a:pt x="23" y="19"/>
                </a:cubicBezTo>
                <a:cubicBezTo>
                  <a:pt x="23" y="18"/>
                  <a:pt x="23" y="18"/>
                  <a:pt x="23" y="18"/>
                </a:cubicBezTo>
                <a:cubicBezTo>
                  <a:pt x="23" y="17"/>
                  <a:pt x="22" y="17"/>
                  <a:pt x="22" y="17"/>
                </a:cubicBezTo>
                <a:cubicBezTo>
                  <a:pt x="20" y="17"/>
                  <a:pt x="20" y="17"/>
                  <a:pt x="20" y="17"/>
                </a:cubicBezTo>
                <a:cubicBezTo>
                  <a:pt x="20" y="24"/>
                  <a:pt x="20" y="24"/>
                  <a:pt x="20" y="24"/>
                </a:cubicBezTo>
                <a:cubicBezTo>
                  <a:pt x="21" y="24"/>
                  <a:pt x="21" y="24"/>
                  <a:pt x="21" y="24"/>
                </a:cubicBezTo>
                <a:cubicBezTo>
                  <a:pt x="21" y="21"/>
                  <a:pt x="21" y="21"/>
                  <a:pt x="21" y="21"/>
                </a:cubicBezTo>
                <a:cubicBezTo>
                  <a:pt x="22" y="21"/>
                  <a:pt x="22" y="21"/>
                  <a:pt x="22" y="21"/>
                </a:cubicBezTo>
                <a:cubicBezTo>
                  <a:pt x="22" y="21"/>
                  <a:pt x="22" y="22"/>
                  <a:pt x="22" y="22"/>
                </a:cubicBezTo>
                <a:cubicBezTo>
                  <a:pt x="22" y="22"/>
                  <a:pt x="22" y="22"/>
                  <a:pt x="22" y="22"/>
                </a:cubicBezTo>
                <a:cubicBezTo>
                  <a:pt x="22" y="22"/>
                  <a:pt x="22" y="22"/>
                  <a:pt x="22" y="22"/>
                </a:cubicBezTo>
                <a:cubicBezTo>
                  <a:pt x="22" y="23"/>
                  <a:pt x="22" y="24"/>
                  <a:pt x="22" y="24"/>
                </a:cubicBezTo>
                <a:cubicBezTo>
                  <a:pt x="24" y="24"/>
                  <a:pt x="24" y="24"/>
                  <a:pt x="24" y="24"/>
                </a:cubicBezTo>
                <a:close/>
                <a:moveTo>
                  <a:pt x="22" y="20"/>
                </a:moveTo>
                <a:cubicBezTo>
                  <a:pt x="22" y="19"/>
                  <a:pt x="22" y="19"/>
                  <a:pt x="22" y="19"/>
                </a:cubicBezTo>
                <a:cubicBezTo>
                  <a:pt x="22" y="18"/>
                  <a:pt x="22" y="18"/>
                  <a:pt x="21" y="18"/>
                </a:cubicBezTo>
                <a:cubicBezTo>
                  <a:pt x="21" y="20"/>
                  <a:pt x="21" y="20"/>
                  <a:pt x="21" y="20"/>
                </a:cubicBezTo>
                <a:cubicBezTo>
                  <a:pt x="22" y="20"/>
                  <a:pt x="22" y="20"/>
                  <a:pt x="22" y="20"/>
                </a:cubicBezTo>
                <a:close/>
                <a:moveTo>
                  <a:pt x="62" y="17"/>
                </a:moveTo>
                <a:cubicBezTo>
                  <a:pt x="57" y="11"/>
                  <a:pt x="49" y="8"/>
                  <a:pt x="40" y="8"/>
                </a:cubicBezTo>
                <a:cubicBezTo>
                  <a:pt x="31" y="8"/>
                  <a:pt x="23" y="11"/>
                  <a:pt x="17" y="17"/>
                </a:cubicBezTo>
                <a:cubicBezTo>
                  <a:pt x="12" y="23"/>
                  <a:pt x="8" y="31"/>
                  <a:pt x="8" y="39"/>
                </a:cubicBezTo>
                <a:cubicBezTo>
                  <a:pt x="8" y="48"/>
                  <a:pt x="12" y="56"/>
                  <a:pt x="17" y="62"/>
                </a:cubicBezTo>
                <a:cubicBezTo>
                  <a:pt x="23" y="68"/>
                  <a:pt x="31" y="71"/>
                  <a:pt x="40" y="71"/>
                </a:cubicBezTo>
                <a:cubicBezTo>
                  <a:pt x="49" y="71"/>
                  <a:pt x="57" y="68"/>
                  <a:pt x="62" y="62"/>
                </a:cubicBezTo>
                <a:cubicBezTo>
                  <a:pt x="68" y="56"/>
                  <a:pt x="72" y="48"/>
                  <a:pt x="72" y="39"/>
                </a:cubicBezTo>
                <a:cubicBezTo>
                  <a:pt x="72" y="31"/>
                  <a:pt x="68" y="23"/>
                  <a:pt x="62" y="1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1" name="Freeform 94"/>
          <p:cNvSpPr>
            <a:spLocks noEditPoints="1"/>
          </p:cNvSpPr>
          <p:nvPr/>
        </p:nvSpPr>
        <p:spPr bwMode="auto">
          <a:xfrm>
            <a:off x="470282" y="2109497"/>
            <a:ext cx="391873" cy="492577"/>
          </a:xfrm>
          <a:custGeom>
            <a:avLst/>
            <a:gdLst>
              <a:gd name="T0" fmla="*/ 27 w 76"/>
              <a:gd name="T1" fmla="*/ 28 h 95"/>
              <a:gd name="T2" fmla="*/ 26 w 76"/>
              <a:gd name="T3" fmla="*/ 13 h 95"/>
              <a:gd name="T4" fmla="*/ 31 w 76"/>
              <a:gd name="T5" fmla="*/ 7 h 95"/>
              <a:gd name="T6" fmla="*/ 46 w 76"/>
              <a:gd name="T7" fmla="*/ 7 h 95"/>
              <a:gd name="T8" fmla="*/ 50 w 76"/>
              <a:gd name="T9" fmla="*/ 13 h 95"/>
              <a:gd name="T10" fmla="*/ 47 w 76"/>
              <a:gd name="T11" fmla="*/ 26 h 95"/>
              <a:gd name="T12" fmla="*/ 44 w 76"/>
              <a:gd name="T13" fmla="*/ 13 h 95"/>
              <a:gd name="T14" fmla="*/ 50 w 76"/>
              <a:gd name="T15" fmla="*/ 26 h 95"/>
              <a:gd name="T16" fmla="*/ 49 w 76"/>
              <a:gd name="T17" fmla="*/ 28 h 95"/>
              <a:gd name="T18" fmla="*/ 53 w 76"/>
              <a:gd name="T19" fmla="*/ 86 h 95"/>
              <a:gd name="T20" fmla="*/ 14 w 76"/>
              <a:gd name="T21" fmla="*/ 95 h 95"/>
              <a:gd name="T22" fmla="*/ 27 w 76"/>
              <a:gd name="T23" fmla="*/ 28 h 95"/>
              <a:gd name="T24" fmla="*/ 39 w 76"/>
              <a:gd name="T25" fmla="*/ 13 h 95"/>
              <a:gd name="T26" fmla="*/ 36 w 76"/>
              <a:gd name="T27" fmla="*/ 13 h 95"/>
              <a:gd name="T28" fmla="*/ 39 w 76"/>
              <a:gd name="T29" fmla="*/ 26 h 95"/>
              <a:gd name="T30" fmla="*/ 32 w 76"/>
              <a:gd name="T31" fmla="*/ 13 h 95"/>
              <a:gd name="T32" fmla="*/ 28 w 76"/>
              <a:gd name="T33" fmla="*/ 26 h 95"/>
              <a:gd name="T34" fmla="*/ 17 w 76"/>
              <a:gd name="T35" fmla="*/ 28 h 95"/>
              <a:gd name="T36" fmla="*/ 16 w 76"/>
              <a:gd name="T37" fmla="*/ 25 h 95"/>
              <a:gd name="T38" fmla="*/ 1 w 76"/>
              <a:gd name="T39" fmla="*/ 30 h 95"/>
              <a:gd name="T40" fmla="*/ 17 w 76"/>
              <a:gd name="T41" fmla="*/ 28 h 95"/>
              <a:gd name="T42" fmla="*/ 17 w 76"/>
              <a:gd name="T43" fmla="*/ 20 h 95"/>
              <a:gd name="T44" fmla="*/ 1 w 76"/>
              <a:gd name="T45" fmla="*/ 19 h 95"/>
              <a:gd name="T46" fmla="*/ 1 w 76"/>
              <a:gd name="T47" fmla="*/ 22 h 95"/>
              <a:gd name="T48" fmla="*/ 16 w 76"/>
              <a:gd name="T49" fmla="*/ 16 h 95"/>
              <a:gd name="T50" fmla="*/ 16 w 76"/>
              <a:gd name="T51" fmla="*/ 13 h 95"/>
              <a:gd name="T52" fmla="*/ 1 w 76"/>
              <a:gd name="T53" fmla="*/ 10 h 95"/>
              <a:gd name="T54" fmla="*/ 16 w 76"/>
              <a:gd name="T55" fmla="*/ 16 h 95"/>
              <a:gd name="T56" fmla="*/ 73 w 76"/>
              <a:gd name="T57" fmla="*/ 31 h 95"/>
              <a:gd name="T58" fmla="*/ 74 w 76"/>
              <a:gd name="T59" fmla="*/ 28 h 95"/>
              <a:gd name="T60" fmla="*/ 58 w 76"/>
              <a:gd name="T61" fmla="*/ 26 h 95"/>
              <a:gd name="T62" fmla="*/ 60 w 76"/>
              <a:gd name="T63" fmla="*/ 22 h 95"/>
              <a:gd name="T64" fmla="*/ 76 w 76"/>
              <a:gd name="T65" fmla="*/ 20 h 95"/>
              <a:gd name="T66" fmla="*/ 60 w 76"/>
              <a:gd name="T67" fmla="*/ 19 h 95"/>
              <a:gd name="T68" fmla="*/ 60 w 76"/>
              <a:gd name="T69" fmla="*/ 22 h 95"/>
              <a:gd name="T70" fmla="*/ 74 w 76"/>
              <a:gd name="T71" fmla="*/ 12 h 95"/>
              <a:gd name="T72" fmla="*/ 73 w 76"/>
              <a:gd name="T73" fmla="*/ 9 h 95"/>
              <a:gd name="T74" fmla="*/ 58 w 76"/>
              <a:gd name="T75" fmla="*/ 15 h 95"/>
              <a:gd name="T76" fmla="*/ 28 w 76"/>
              <a:gd name="T77" fmla="*/ 86 h 95"/>
              <a:gd name="T78" fmla="*/ 47 w 76"/>
              <a:gd name="T79" fmla="*/ 76 h 95"/>
              <a:gd name="T80" fmla="*/ 28 w 76"/>
              <a:gd name="T81" fmla="*/ 86 h 95"/>
              <a:gd name="T82" fmla="*/ 31 w 76"/>
              <a:gd name="T83" fmla="*/ 45 h 95"/>
              <a:gd name="T84" fmla="*/ 45 w 76"/>
              <a:gd name="T85" fmla="*/ 51 h 95"/>
              <a:gd name="T86" fmla="*/ 31 w 76"/>
              <a:gd name="T87" fmla="*/ 37 h 95"/>
              <a:gd name="T88" fmla="*/ 44 w 76"/>
              <a:gd name="T89" fmla="*/ 33 h 95"/>
              <a:gd name="T90" fmla="*/ 31 w 76"/>
              <a:gd name="T91" fmla="*/ 37 h 95"/>
              <a:gd name="T92" fmla="*/ 29 w 76"/>
              <a:gd name="T93" fmla="*/ 63 h 95"/>
              <a:gd name="T94" fmla="*/ 47 w 76"/>
              <a:gd name="T95" fmla="*/ 6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95">
                <a:moveTo>
                  <a:pt x="27" y="28"/>
                </a:moveTo>
                <a:cubicBezTo>
                  <a:pt x="27" y="28"/>
                  <a:pt x="27" y="28"/>
                  <a:pt x="27" y="28"/>
                </a:cubicBezTo>
                <a:cubicBezTo>
                  <a:pt x="26" y="26"/>
                  <a:pt x="26" y="26"/>
                  <a:pt x="26" y="26"/>
                </a:cubicBezTo>
                <a:cubicBezTo>
                  <a:pt x="26" y="13"/>
                  <a:pt x="26" y="13"/>
                  <a:pt x="26" y="13"/>
                </a:cubicBezTo>
                <a:cubicBezTo>
                  <a:pt x="23" y="13"/>
                  <a:pt x="23" y="13"/>
                  <a:pt x="23" y="13"/>
                </a:cubicBezTo>
                <a:cubicBezTo>
                  <a:pt x="31" y="7"/>
                  <a:pt x="31" y="7"/>
                  <a:pt x="31" y="7"/>
                </a:cubicBezTo>
                <a:cubicBezTo>
                  <a:pt x="38" y="0"/>
                  <a:pt x="38" y="0"/>
                  <a:pt x="38" y="0"/>
                </a:cubicBezTo>
                <a:cubicBezTo>
                  <a:pt x="46" y="7"/>
                  <a:pt x="46" y="7"/>
                  <a:pt x="46" y="7"/>
                </a:cubicBezTo>
                <a:cubicBezTo>
                  <a:pt x="53" y="13"/>
                  <a:pt x="53" y="13"/>
                  <a:pt x="53" y="13"/>
                </a:cubicBezTo>
                <a:cubicBezTo>
                  <a:pt x="50" y="13"/>
                  <a:pt x="50" y="13"/>
                  <a:pt x="50" y="13"/>
                </a:cubicBezTo>
                <a:cubicBezTo>
                  <a:pt x="50" y="26"/>
                  <a:pt x="50" y="26"/>
                  <a:pt x="50" y="26"/>
                </a:cubicBezTo>
                <a:cubicBezTo>
                  <a:pt x="47" y="26"/>
                  <a:pt x="47" y="26"/>
                  <a:pt x="47" y="26"/>
                </a:cubicBezTo>
                <a:cubicBezTo>
                  <a:pt x="47" y="13"/>
                  <a:pt x="47" y="13"/>
                  <a:pt x="47" y="13"/>
                </a:cubicBezTo>
                <a:cubicBezTo>
                  <a:pt x="44" y="13"/>
                  <a:pt x="44" y="13"/>
                  <a:pt x="44" y="13"/>
                </a:cubicBezTo>
                <a:cubicBezTo>
                  <a:pt x="44" y="26"/>
                  <a:pt x="44" y="26"/>
                  <a:pt x="44" y="26"/>
                </a:cubicBezTo>
                <a:cubicBezTo>
                  <a:pt x="50" y="26"/>
                  <a:pt x="50" y="26"/>
                  <a:pt x="50" y="26"/>
                </a:cubicBezTo>
                <a:cubicBezTo>
                  <a:pt x="48" y="28"/>
                  <a:pt x="48" y="28"/>
                  <a:pt x="48" y="28"/>
                </a:cubicBezTo>
                <a:cubicBezTo>
                  <a:pt x="49" y="28"/>
                  <a:pt x="49" y="28"/>
                  <a:pt x="49" y="28"/>
                </a:cubicBezTo>
                <a:cubicBezTo>
                  <a:pt x="53" y="86"/>
                  <a:pt x="53" y="86"/>
                  <a:pt x="53" y="86"/>
                </a:cubicBezTo>
                <a:cubicBezTo>
                  <a:pt x="53" y="86"/>
                  <a:pt x="53" y="86"/>
                  <a:pt x="53" y="86"/>
                </a:cubicBezTo>
                <a:cubicBezTo>
                  <a:pt x="58" y="86"/>
                  <a:pt x="63" y="90"/>
                  <a:pt x="63" y="95"/>
                </a:cubicBezTo>
                <a:cubicBezTo>
                  <a:pt x="14" y="95"/>
                  <a:pt x="14" y="95"/>
                  <a:pt x="14" y="95"/>
                </a:cubicBezTo>
                <a:cubicBezTo>
                  <a:pt x="14" y="90"/>
                  <a:pt x="18" y="86"/>
                  <a:pt x="23" y="86"/>
                </a:cubicBezTo>
                <a:cubicBezTo>
                  <a:pt x="27" y="28"/>
                  <a:pt x="27" y="28"/>
                  <a:pt x="27" y="28"/>
                </a:cubicBezTo>
                <a:close/>
                <a:moveTo>
                  <a:pt x="39" y="26"/>
                </a:moveTo>
                <a:cubicBezTo>
                  <a:pt x="39" y="13"/>
                  <a:pt x="39" y="13"/>
                  <a:pt x="39" y="13"/>
                </a:cubicBezTo>
                <a:cubicBezTo>
                  <a:pt x="38" y="13"/>
                  <a:pt x="38" y="13"/>
                  <a:pt x="38" y="13"/>
                </a:cubicBezTo>
                <a:cubicBezTo>
                  <a:pt x="36" y="13"/>
                  <a:pt x="36" y="13"/>
                  <a:pt x="36" y="13"/>
                </a:cubicBezTo>
                <a:cubicBezTo>
                  <a:pt x="36" y="26"/>
                  <a:pt x="36" y="26"/>
                  <a:pt x="36" y="26"/>
                </a:cubicBezTo>
                <a:cubicBezTo>
                  <a:pt x="39" y="26"/>
                  <a:pt x="39" y="26"/>
                  <a:pt x="39" y="26"/>
                </a:cubicBezTo>
                <a:close/>
                <a:moveTo>
                  <a:pt x="32" y="26"/>
                </a:moveTo>
                <a:cubicBezTo>
                  <a:pt x="32" y="13"/>
                  <a:pt x="32" y="13"/>
                  <a:pt x="32" y="13"/>
                </a:cubicBezTo>
                <a:cubicBezTo>
                  <a:pt x="28" y="13"/>
                  <a:pt x="28" y="13"/>
                  <a:pt x="28" y="13"/>
                </a:cubicBezTo>
                <a:cubicBezTo>
                  <a:pt x="28" y="26"/>
                  <a:pt x="28" y="26"/>
                  <a:pt x="28" y="26"/>
                </a:cubicBezTo>
                <a:cubicBezTo>
                  <a:pt x="32" y="26"/>
                  <a:pt x="32" y="26"/>
                  <a:pt x="32" y="26"/>
                </a:cubicBezTo>
                <a:close/>
                <a:moveTo>
                  <a:pt x="17" y="28"/>
                </a:moveTo>
                <a:cubicBezTo>
                  <a:pt x="18" y="27"/>
                  <a:pt x="18" y="26"/>
                  <a:pt x="18" y="26"/>
                </a:cubicBezTo>
                <a:cubicBezTo>
                  <a:pt x="18" y="25"/>
                  <a:pt x="17" y="24"/>
                  <a:pt x="16" y="25"/>
                </a:cubicBezTo>
                <a:cubicBezTo>
                  <a:pt x="2" y="28"/>
                  <a:pt x="2" y="28"/>
                  <a:pt x="2" y="28"/>
                </a:cubicBezTo>
                <a:cubicBezTo>
                  <a:pt x="1" y="29"/>
                  <a:pt x="1" y="29"/>
                  <a:pt x="1" y="30"/>
                </a:cubicBezTo>
                <a:cubicBezTo>
                  <a:pt x="1" y="31"/>
                  <a:pt x="2" y="31"/>
                  <a:pt x="3" y="31"/>
                </a:cubicBezTo>
                <a:cubicBezTo>
                  <a:pt x="17" y="28"/>
                  <a:pt x="17" y="28"/>
                  <a:pt x="17" y="28"/>
                </a:cubicBezTo>
                <a:close/>
                <a:moveTo>
                  <a:pt x="16" y="22"/>
                </a:moveTo>
                <a:cubicBezTo>
                  <a:pt x="16" y="22"/>
                  <a:pt x="17" y="21"/>
                  <a:pt x="17" y="20"/>
                </a:cubicBezTo>
                <a:cubicBezTo>
                  <a:pt x="17" y="19"/>
                  <a:pt x="16" y="19"/>
                  <a:pt x="16" y="19"/>
                </a:cubicBezTo>
                <a:cubicBezTo>
                  <a:pt x="1" y="19"/>
                  <a:pt x="1" y="19"/>
                  <a:pt x="1" y="19"/>
                </a:cubicBezTo>
                <a:cubicBezTo>
                  <a:pt x="0" y="19"/>
                  <a:pt x="0" y="19"/>
                  <a:pt x="0" y="20"/>
                </a:cubicBezTo>
                <a:cubicBezTo>
                  <a:pt x="0" y="21"/>
                  <a:pt x="0" y="22"/>
                  <a:pt x="1" y="22"/>
                </a:cubicBezTo>
                <a:cubicBezTo>
                  <a:pt x="16" y="22"/>
                  <a:pt x="16" y="22"/>
                  <a:pt x="16" y="22"/>
                </a:cubicBezTo>
                <a:close/>
                <a:moveTo>
                  <a:pt x="16" y="16"/>
                </a:moveTo>
                <a:cubicBezTo>
                  <a:pt x="17" y="16"/>
                  <a:pt x="17" y="16"/>
                  <a:pt x="18" y="15"/>
                </a:cubicBezTo>
                <a:cubicBezTo>
                  <a:pt x="18" y="14"/>
                  <a:pt x="17" y="13"/>
                  <a:pt x="16" y="13"/>
                </a:cubicBezTo>
                <a:cubicBezTo>
                  <a:pt x="3" y="9"/>
                  <a:pt x="3" y="9"/>
                  <a:pt x="3" y="9"/>
                </a:cubicBezTo>
                <a:cubicBezTo>
                  <a:pt x="2" y="9"/>
                  <a:pt x="1" y="9"/>
                  <a:pt x="1" y="10"/>
                </a:cubicBezTo>
                <a:cubicBezTo>
                  <a:pt x="1" y="11"/>
                  <a:pt x="1" y="12"/>
                  <a:pt x="2" y="12"/>
                </a:cubicBezTo>
                <a:cubicBezTo>
                  <a:pt x="16" y="16"/>
                  <a:pt x="16" y="16"/>
                  <a:pt x="16" y="16"/>
                </a:cubicBezTo>
                <a:close/>
                <a:moveTo>
                  <a:pt x="59" y="28"/>
                </a:moveTo>
                <a:cubicBezTo>
                  <a:pt x="73" y="31"/>
                  <a:pt x="73" y="31"/>
                  <a:pt x="73" y="31"/>
                </a:cubicBezTo>
                <a:cubicBezTo>
                  <a:pt x="74" y="31"/>
                  <a:pt x="75" y="31"/>
                  <a:pt x="75" y="30"/>
                </a:cubicBezTo>
                <a:cubicBezTo>
                  <a:pt x="75" y="29"/>
                  <a:pt x="75" y="29"/>
                  <a:pt x="74" y="28"/>
                </a:cubicBezTo>
                <a:cubicBezTo>
                  <a:pt x="60" y="25"/>
                  <a:pt x="60" y="25"/>
                  <a:pt x="60" y="25"/>
                </a:cubicBezTo>
                <a:cubicBezTo>
                  <a:pt x="59" y="24"/>
                  <a:pt x="58" y="25"/>
                  <a:pt x="58" y="26"/>
                </a:cubicBezTo>
                <a:cubicBezTo>
                  <a:pt x="58" y="26"/>
                  <a:pt x="58" y="27"/>
                  <a:pt x="59" y="28"/>
                </a:cubicBezTo>
                <a:close/>
                <a:moveTo>
                  <a:pt x="60" y="22"/>
                </a:moveTo>
                <a:cubicBezTo>
                  <a:pt x="75" y="22"/>
                  <a:pt x="75" y="22"/>
                  <a:pt x="75" y="22"/>
                </a:cubicBezTo>
                <a:cubicBezTo>
                  <a:pt x="76" y="22"/>
                  <a:pt x="76" y="21"/>
                  <a:pt x="76" y="20"/>
                </a:cubicBezTo>
                <a:cubicBezTo>
                  <a:pt x="76" y="19"/>
                  <a:pt x="76" y="19"/>
                  <a:pt x="75" y="19"/>
                </a:cubicBezTo>
                <a:cubicBezTo>
                  <a:pt x="60" y="19"/>
                  <a:pt x="60" y="19"/>
                  <a:pt x="60" y="19"/>
                </a:cubicBezTo>
                <a:cubicBezTo>
                  <a:pt x="60" y="19"/>
                  <a:pt x="59" y="19"/>
                  <a:pt x="59" y="20"/>
                </a:cubicBezTo>
                <a:cubicBezTo>
                  <a:pt x="59" y="21"/>
                  <a:pt x="60" y="22"/>
                  <a:pt x="60" y="22"/>
                </a:cubicBezTo>
                <a:close/>
                <a:moveTo>
                  <a:pt x="60" y="16"/>
                </a:moveTo>
                <a:cubicBezTo>
                  <a:pt x="74" y="12"/>
                  <a:pt x="74" y="12"/>
                  <a:pt x="74" y="12"/>
                </a:cubicBezTo>
                <a:cubicBezTo>
                  <a:pt x="75" y="12"/>
                  <a:pt x="75" y="11"/>
                  <a:pt x="75" y="10"/>
                </a:cubicBezTo>
                <a:cubicBezTo>
                  <a:pt x="75" y="9"/>
                  <a:pt x="74" y="9"/>
                  <a:pt x="73" y="9"/>
                </a:cubicBezTo>
                <a:cubicBezTo>
                  <a:pt x="59" y="13"/>
                  <a:pt x="59" y="13"/>
                  <a:pt x="59" y="13"/>
                </a:cubicBezTo>
                <a:cubicBezTo>
                  <a:pt x="59" y="13"/>
                  <a:pt x="58" y="14"/>
                  <a:pt x="58" y="15"/>
                </a:cubicBezTo>
                <a:cubicBezTo>
                  <a:pt x="59" y="16"/>
                  <a:pt x="59" y="16"/>
                  <a:pt x="60" y="16"/>
                </a:cubicBezTo>
                <a:close/>
                <a:moveTo>
                  <a:pt x="28" y="86"/>
                </a:moveTo>
                <a:cubicBezTo>
                  <a:pt x="48" y="86"/>
                  <a:pt x="48" y="86"/>
                  <a:pt x="48" y="86"/>
                </a:cubicBezTo>
                <a:cubicBezTo>
                  <a:pt x="47" y="76"/>
                  <a:pt x="47" y="76"/>
                  <a:pt x="47" y="76"/>
                </a:cubicBezTo>
                <a:cubicBezTo>
                  <a:pt x="28" y="80"/>
                  <a:pt x="28" y="80"/>
                  <a:pt x="28" y="80"/>
                </a:cubicBezTo>
                <a:cubicBezTo>
                  <a:pt x="28" y="86"/>
                  <a:pt x="28" y="86"/>
                  <a:pt x="28" y="86"/>
                </a:cubicBezTo>
                <a:close/>
                <a:moveTo>
                  <a:pt x="45" y="42"/>
                </a:moveTo>
                <a:cubicBezTo>
                  <a:pt x="31" y="45"/>
                  <a:pt x="31" y="45"/>
                  <a:pt x="31" y="45"/>
                </a:cubicBezTo>
                <a:cubicBezTo>
                  <a:pt x="30" y="55"/>
                  <a:pt x="30" y="55"/>
                  <a:pt x="30" y="55"/>
                </a:cubicBezTo>
                <a:cubicBezTo>
                  <a:pt x="45" y="51"/>
                  <a:pt x="45" y="51"/>
                  <a:pt x="45" y="51"/>
                </a:cubicBezTo>
                <a:cubicBezTo>
                  <a:pt x="45" y="42"/>
                  <a:pt x="45" y="42"/>
                  <a:pt x="45" y="42"/>
                </a:cubicBezTo>
                <a:close/>
                <a:moveTo>
                  <a:pt x="31" y="37"/>
                </a:moveTo>
                <a:cubicBezTo>
                  <a:pt x="44" y="34"/>
                  <a:pt x="44" y="34"/>
                  <a:pt x="44" y="34"/>
                </a:cubicBezTo>
                <a:cubicBezTo>
                  <a:pt x="44" y="33"/>
                  <a:pt x="44" y="33"/>
                  <a:pt x="44" y="33"/>
                </a:cubicBezTo>
                <a:cubicBezTo>
                  <a:pt x="32" y="33"/>
                  <a:pt x="32" y="33"/>
                  <a:pt x="32" y="33"/>
                </a:cubicBezTo>
                <a:cubicBezTo>
                  <a:pt x="31" y="37"/>
                  <a:pt x="31" y="37"/>
                  <a:pt x="31" y="37"/>
                </a:cubicBezTo>
                <a:close/>
                <a:moveTo>
                  <a:pt x="46" y="59"/>
                </a:moveTo>
                <a:cubicBezTo>
                  <a:pt x="29" y="63"/>
                  <a:pt x="29" y="63"/>
                  <a:pt x="29" y="63"/>
                </a:cubicBezTo>
                <a:cubicBezTo>
                  <a:pt x="29" y="72"/>
                  <a:pt x="29" y="72"/>
                  <a:pt x="29" y="72"/>
                </a:cubicBezTo>
                <a:cubicBezTo>
                  <a:pt x="47" y="68"/>
                  <a:pt x="47" y="68"/>
                  <a:pt x="47" y="68"/>
                </a:cubicBezTo>
                <a:lnTo>
                  <a:pt x="46" y="5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2" name="Freeform 95"/>
          <p:cNvSpPr>
            <a:spLocks noEditPoints="1"/>
          </p:cNvSpPr>
          <p:nvPr/>
        </p:nvSpPr>
        <p:spPr bwMode="auto">
          <a:xfrm>
            <a:off x="437444" y="2930459"/>
            <a:ext cx="492577" cy="304304"/>
          </a:xfrm>
          <a:custGeom>
            <a:avLst/>
            <a:gdLst>
              <a:gd name="T0" fmla="*/ 57 w 95"/>
              <a:gd name="T1" fmla="*/ 48 h 59"/>
              <a:gd name="T2" fmla="*/ 62 w 95"/>
              <a:gd name="T3" fmla="*/ 34 h 59"/>
              <a:gd name="T4" fmla="*/ 78 w 95"/>
              <a:gd name="T5" fmla="*/ 30 h 59"/>
              <a:gd name="T6" fmla="*/ 84 w 95"/>
              <a:gd name="T7" fmla="*/ 17 h 59"/>
              <a:gd name="T8" fmla="*/ 49 w 95"/>
              <a:gd name="T9" fmla="*/ 37 h 59"/>
              <a:gd name="T10" fmla="*/ 34 w 95"/>
              <a:gd name="T11" fmla="*/ 30 h 59"/>
              <a:gd name="T12" fmla="*/ 35 w 95"/>
              <a:gd name="T13" fmla="*/ 7 h 59"/>
              <a:gd name="T14" fmla="*/ 36 w 95"/>
              <a:gd name="T15" fmla="*/ 5 h 59"/>
              <a:gd name="T16" fmla="*/ 40 w 95"/>
              <a:gd name="T17" fmla="*/ 5 h 59"/>
              <a:gd name="T18" fmla="*/ 49 w 95"/>
              <a:gd name="T19" fmla="*/ 4 h 59"/>
              <a:gd name="T20" fmla="*/ 48 w 95"/>
              <a:gd name="T21" fmla="*/ 0 h 59"/>
              <a:gd name="T22" fmla="*/ 39 w 95"/>
              <a:gd name="T23" fmla="*/ 2 h 59"/>
              <a:gd name="T24" fmla="*/ 34 w 95"/>
              <a:gd name="T25" fmla="*/ 3 h 59"/>
              <a:gd name="T26" fmla="*/ 31 w 95"/>
              <a:gd name="T27" fmla="*/ 5 h 59"/>
              <a:gd name="T28" fmla="*/ 8 w 95"/>
              <a:gd name="T29" fmla="*/ 12 h 59"/>
              <a:gd name="T30" fmla="*/ 12 w 95"/>
              <a:gd name="T31" fmla="*/ 24 h 59"/>
              <a:gd name="T32" fmla="*/ 0 w 95"/>
              <a:gd name="T33" fmla="*/ 33 h 59"/>
              <a:gd name="T34" fmla="*/ 14 w 95"/>
              <a:gd name="T35" fmla="*/ 30 h 59"/>
              <a:gd name="T36" fmla="*/ 31 w 95"/>
              <a:gd name="T37" fmla="*/ 46 h 59"/>
              <a:gd name="T38" fmla="*/ 89 w 95"/>
              <a:gd name="T39" fmla="*/ 42 h 59"/>
              <a:gd name="T40" fmla="*/ 95 w 95"/>
              <a:gd name="T41" fmla="*/ 46 h 59"/>
              <a:gd name="T42" fmla="*/ 89 w 95"/>
              <a:gd name="T43" fmla="*/ 46 h 59"/>
              <a:gd name="T44" fmla="*/ 74 w 95"/>
              <a:gd name="T45" fmla="*/ 33 h 59"/>
              <a:gd name="T46" fmla="*/ 87 w 95"/>
              <a:gd name="T47" fmla="*/ 46 h 59"/>
              <a:gd name="T48" fmla="*/ 74 w 95"/>
              <a:gd name="T49" fmla="*/ 59 h 59"/>
              <a:gd name="T50" fmla="*/ 61 w 95"/>
              <a:gd name="T51" fmla="*/ 46 h 59"/>
              <a:gd name="T52" fmla="*/ 74 w 95"/>
              <a:gd name="T53" fmla="*/ 33 h 59"/>
              <a:gd name="T54" fmla="*/ 81 w 95"/>
              <a:gd name="T55" fmla="*/ 46 h 59"/>
              <a:gd name="T56" fmla="*/ 74 w 95"/>
              <a:gd name="T57" fmla="*/ 53 h 59"/>
              <a:gd name="T58" fmla="*/ 67 w 95"/>
              <a:gd name="T59" fmla="*/ 46 h 59"/>
              <a:gd name="T60" fmla="*/ 74 w 95"/>
              <a:gd name="T61" fmla="*/ 39 h 59"/>
              <a:gd name="T62" fmla="*/ 51 w 95"/>
              <a:gd name="T63" fmla="*/ 29 h 59"/>
              <a:gd name="T64" fmla="*/ 72 w 95"/>
              <a:gd name="T65" fmla="*/ 14 h 59"/>
              <a:gd name="T66" fmla="*/ 51 w 95"/>
              <a:gd name="T67" fmla="*/ 29 h 59"/>
              <a:gd name="T68" fmla="*/ 24 w 95"/>
              <a:gd name="T69" fmla="*/ 37 h 59"/>
              <a:gd name="T70" fmla="*/ 24 w 95"/>
              <a:gd name="T71" fmla="*/ 55 h 59"/>
              <a:gd name="T72" fmla="*/ 5 w 95"/>
              <a:gd name="T73" fmla="*/ 55 h 59"/>
              <a:gd name="T74" fmla="*/ 5 w 95"/>
              <a:gd name="T75" fmla="*/ 37 h 59"/>
              <a:gd name="T76" fmla="*/ 19 w 95"/>
              <a:gd name="T77" fmla="*/ 41 h 59"/>
              <a:gd name="T78" fmla="*/ 19 w 95"/>
              <a:gd name="T79" fmla="*/ 51 h 59"/>
              <a:gd name="T80" fmla="*/ 9 w 95"/>
              <a:gd name="T81" fmla="*/ 51 h 59"/>
              <a:gd name="T82" fmla="*/ 9 w 95"/>
              <a:gd name="T83" fmla="*/ 41 h 59"/>
              <a:gd name="T84" fmla="*/ 19 w 95"/>
              <a:gd name="T85" fmla="*/ 4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59">
                <a:moveTo>
                  <a:pt x="31" y="48"/>
                </a:moveTo>
                <a:cubicBezTo>
                  <a:pt x="57" y="48"/>
                  <a:pt x="57" y="48"/>
                  <a:pt x="57" y="48"/>
                </a:cubicBezTo>
                <a:cubicBezTo>
                  <a:pt x="57" y="47"/>
                  <a:pt x="57" y="47"/>
                  <a:pt x="57" y="46"/>
                </a:cubicBezTo>
                <a:cubicBezTo>
                  <a:pt x="57" y="42"/>
                  <a:pt x="59" y="37"/>
                  <a:pt x="62" y="34"/>
                </a:cubicBezTo>
                <a:cubicBezTo>
                  <a:pt x="65" y="31"/>
                  <a:pt x="70" y="29"/>
                  <a:pt x="74" y="29"/>
                </a:cubicBezTo>
                <a:cubicBezTo>
                  <a:pt x="75" y="29"/>
                  <a:pt x="77" y="29"/>
                  <a:pt x="78" y="30"/>
                </a:cubicBezTo>
                <a:cubicBezTo>
                  <a:pt x="88" y="22"/>
                  <a:pt x="88" y="22"/>
                  <a:pt x="88" y="22"/>
                </a:cubicBezTo>
                <a:cubicBezTo>
                  <a:pt x="87" y="21"/>
                  <a:pt x="85" y="19"/>
                  <a:pt x="84" y="17"/>
                </a:cubicBezTo>
                <a:cubicBezTo>
                  <a:pt x="75" y="21"/>
                  <a:pt x="60" y="28"/>
                  <a:pt x="51" y="32"/>
                </a:cubicBezTo>
                <a:cubicBezTo>
                  <a:pt x="50" y="34"/>
                  <a:pt x="50" y="35"/>
                  <a:pt x="49" y="37"/>
                </a:cubicBezTo>
                <a:cubicBezTo>
                  <a:pt x="45" y="37"/>
                  <a:pt x="42" y="37"/>
                  <a:pt x="38" y="37"/>
                </a:cubicBezTo>
                <a:cubicBezTo>
                  <a:pt x="37" y="35"/>
                  <a:pt x="35" y="32"/>
                  <a:pt x="34" y="30"/>
                </a:cubicBezTo>
                <a:cubicBezTo>
                  <a:pt x="35" y="23"/>
                  <a:pt x="37" y="16"/>
                  <a:pt x="39" y="9"/>
                </a:cubicBezTo>
                <a:cubicBezTo>
                  <a:pt x="35" y="7"/>
                  <a:pt x="35" y="7"/>
                  <a:pt x="35" y="7"/>
                </a:cubicBezTo>
                <a:cubicBezTo>
                  <a:pt x="35" y="7"/>
                  <a:pt x="35" y="7"/>
                  <a:pt x="35" y="7"/>
                </a:cubicBezTo>
                <a:cubicBezTo>
                  <a:pt x="36" y="6"/>
                  <a:pt x="36" y="6"/>
                  <a:pt x="36" y="5"/>
                </a:cubicBezTo>
                <a:cubicBezTo>
                  <a:pt x="39" y="5"/>
                  <a:pt x="39" y="5"/>
                  <a:pt x="39" y="5"/>
                </a:cubicBezTo>
                <a:cubicBezTo>
                  <a:pt x="39" y="5"/>
                  <a:pt x="40" y="5"/>
                  <a:pt x="40" y="5"/>
                </a:cubicBezTo>
                <a:cubicBezTo>
                  <a:pt x="48" y="5"/>
                  <a:pt x="48" y="5"/>
                  <a:pt x="48" y="5"/>
                </a:cubicBezTo>
                <a:cubicBezTo>
                  <a:pt x="48" y="5"/>
                  <a:pt x="49" y="4"/>
                  <a:pt x="49" y="4"/>
                </a:cubicBezTo>
                <a:cubicBezTo>
                  <a:pt x="49" y="2"/>
                  <a:pt x="49" y="2"/>
                  <a:pt x="49" y="2"/>
                </a:cubicBezTo>
                <a:cubicBezTo>
                  <a:pt x="49" y="1"/>
                  <a:pt x="48" y="0"/>
                  <a:pt x="48" y="0"/>
                </a:cubicBezTo>
                <a:cubicBezTo>
                  <a:pt x="40" y="1"/>
                  <a:pt x="40" y="1"/>
                  <a:pt x="40" y="1"/>
                </a:cubicBezTo>
                <a:cubicBezTo>
                  <a:pt x="39" y="1"/>
                  <a:pt x="39" y="1"/>
                  <a:pt x="39" y="2"/>
                </a:cubicBezTo>
                <a:cubicBezTo>
                  <a:pt x="35" y="2"/>
                  <a:pt x="35" y="2"/>
                  <a:pt x="35" y="2"/>
                </a:cubicBezTo>
                <a:cubicBezTo>
                  <a:pt x="34" y="2"/>
                  <a:pt x="34" y="3"/>
                  <a:pt x="34" y="3"/>
                </a:cubicBezTo>
                <a:cubicBezTo>
                  <a:pt x="33" y="6"/>
                  <a:pt x="33" y="6"/>
                  <a:pt x="33" y="6"/>
                </a:cubicBezTo>
                <a:cubicBezTo>
                  <a:pt x="31" y="5"/>
                  <a:pt x="31" y="5"/>
                  <a:pt x="31" y="5"/>
                </a:cubicBezTo>
                <a:cubicBezTo>
                  <a:pt x="26" y="8"/>
                  <a:pt x="21" y="13"/>
                  <a:pt x="16" y="18"/>
                </a:cubicBezTo>
                <a:cubicBezTo>
                  <a:pt x="16" y="15"/>
                  <a:pt x="13" y="12"/>
                  <a:pt x="8" y="12"/>
                </a:cubicBezTo>
                <a:cubicBezTo>
                  <a:pt x="8" y="25"/>
                  <a:pt x="8" y="25"/>
                  <a:pt x="8" y="25"/>
                </a:cubicBezTo>
                <a:cubicBezTo>
                  <a:pt x="10" y="25"/>
                  <a:pt x="11" y="24"/>
                  <a:pt x="12" y="24"/>
                </a:cubicBezTo>
                <a:cubicBezTo>
                  <a:pt x="11" y="25"/>
                  <a:pt x="11" y="25"/>
                  <a:pt x="10" y="26"/>
                </a:cubicBezTo>
                <a:cubicBezTo>
                  <a:pt x="6" y="27"/>
                  <a:pt x="2" y="30"/>
                  <a:pt x="0" y="33"/>
                </a:cubicBezTo>
                <a:cubicBezTo>
                  <a:pt x="0" y="33"/>
                  <a:pt x="0" y="34"/>
                  <a:pt x="1" y="35"/>
                </a:cubicBezTo>
                <a:cubicBezTo>
                  <a:pt x="4" y="32"/>
                  <a:pt x="8" y="30"/>
                  <a:pt x="14" y="30"/>
                </a:cubicBezTo>
                <a:cubicBezTo>
                  <a:pt x="19" y="30"/>
                  <a:pt x="23" y="31"/>
                  <a:pt x="26" y="34"/>
                </a:cubicBezTo>
                <a:cubicBezTo>
                  <a:pt x="29" y="37"/>
                  <a:pt x="31" y="42"/>
                  <a:pt x="31" y="46"/>
                </a:cubicBezTo>
                <a:cubicBezTo>
                  <a:pt x="31" y="47"/>
                  <a:pt x="31" y="47"/>
                  <a:pt x="31" y="48"/>
                </a:cubicBezTo>
                <a:close/>
                <a:moveTo>
                  <a:pt x="89" y="42"/>
                </a:moveTo>
                <a:cubicBezTo>
                  <a:pt x="95" y="42"/>
                  <a:pt x="95" y="42"/>
                  <a:pt x="95" y="42"/>
                </a:cubicBezTo>
                <a:cubicBezTo>
                  <a:pt x="95" y="46"/>
                  <a:pt x="95" y="46"/>
                  <a:pt x="95" y="46"/>
                </a:cubicBezTo>
                <a:cubicBezTo>
                  <a:pt x="89" y="46"/>
                  <a:pt x="89" y="46"/>
                  <a:pt x="89" y="46"/>
                </a:cubicBezTo>
                <a:cubicBezTo>
                  <a:pt x="89" y="46"/>
                  <a:pt x="89" y="46"/>
                  <a:pt x="89" y="46"/>
                </a:cubicBezTo>
                <a:cubicBezTo>
                  <a:pt x="89" y="44"/>
                  <a:pt x="89" y="43"/>
                  <a:pt x="89" y="42"/>
                </a:cubicBezTo>
                <a:close/>
                <a:moveTo>
                  <a:pt x="74" y="33"/>
                </a:moveTo>
                <a:cubicBezTo>
                  <a:pt x="78" y="33"/>
                  <a:pt x="81" y="34"/>
                  <a:pt x="83" y="37"/>
                </a:cubicBezTo>
                <a:cubicBezTo>
                  <a:pt x="86" y="39"/>
                  <a:pt x="87" y="42"/>
                  <a:pt x="87" y="46"/>
                </a:cubicBezTo>
                <a:cubicBezTo>
                  <a:pt x="87" y="50"/>
                  <a:pt x="86" y="53"/>
                  <a:pt x="83" y="55"/>
                </a:cubicBezTo>
                <a:cubicBezTo>
                  <a:pt x="81" y="58"/>
                  <a:pt x="78" y="59"/>
                  <a:pt x="74" y="59"/>
                </a:cubicBezTo>
                <a:cubicBezTo>
                  <a:pt x="71" y="59"/>
                  <a:pt x="67" y="58"/>
                  <a:pt x="65" y="55"/>
                </a:cubicBezTo>
                <a:cubicBezTo>
                  <a:pt x="63" y="53"/>
                  <a:pt x="61" y="50"/>
                  <a:pt x="61" y="46"/>
                </a:cubicBezTo>
                <a:cubicBezTo>
                  <a:pt x="61" y="42"/>
                  <a:pt x="63" y="39"/>
                  <a:pt x="65" y="37"/>
                </a:cubicBezTo>
                <a:cubicBezTo>
                  <a:pt x="67" y="34"/>
                  <a:pt x="71" y="33"/>
                  <a:pt x="74" y="33"/>
                </a:cubicBezTo>
                <a:close/>
                <a:moveTo>
                  <a:pt x="79" y="41"/>
                </a:moveTo>
                <a:cubicBezTo>
                  <a:pt x="81" y="42"/>
                  <a:pt x="81" y="44"/>
                  <a:pt x="81" y="46"/>
                </a:cubicBezTo>
                <a:cubicBezTo>
                  <a:pt x="81" y="48"/>
                  <a:pt x="81" y="50"/>
                  <a:pt x="79" y="51"/>
                </a:cubicBezTo>
                <a:cubicBezTo>
                  <a:pt x="78" y="53"/>
                  <a:pt x="76" y="53"/>
                  <a:pt x="74" y="53"/>
                </a:cubicBezTo>
                <a:cubicBezTo>
                  <a:pt x="72" y="53"/>
                  <a:pt x="70" y="53"/>
                  <a:pt x="69" y="51"/>
                </a:cubicBezTo>
                <a:cubicBezTo>
                  <a:pt x="68" y="50"/>
                  <a:pt x="67" y="48"/>
                  <a:pt x="67" y="46"/>
                </a:cubicBezTo>
                <a:cubicBezTo>
                  <a:pt x="67" y="44"/>
                  <a:pt x="68" y="42"/>
                  <a:pt x="69" y="41"/>
                </a:cubicBezTo>
                <a:cubicBezTo>
                  <a:pt x="70" y="40"/>
                  <a:pt x="72" y="39"/>
                  <a:pt x="74" y="39"/>
                </a:cubicBezTo>
                <a:cubicBezTo>
                  <a:pt x="76" y="39"/>
                  <a:pt x="78" y="40"/>
                  <a:pt x="79" y="41"/>
                </a:cubicBezTo>
                <a:close/>
                <a:moveTo>
                  <a:pt x="51" y="29"/>
                </a:moveTo>
                <a:cubicBezTo>
                  <a:pt x="48" y="23"/>
                  <a:pt x="47" y="20"/>
                  <a:pt x="52" y="19"/>
                </a:cubicBezTo>
                <a:cubicBezTo>
                  <a:pt x="57" y="17"/>
                  <a:pt x="67" y="15"/>
                  <a:pt x="72" y="14"/>
                </a:cubicBezTo>
                <a:cubicBezTo>
                  <a:pt x="77" y="13"/>
                  <a:pt x="77" y="13"/>
                  <a:pt x="77" y="18"/>
                </a:cubicBezTo>
                <a:cubicBezTo>
                  <a:pt x="51" y="29"/>
                  <a:pt x="51" y="29"/>
                  <a:pt x="51" y="29"/>
                </a:cubicBezTo>
                <a:close/>
                <a:moveTo>
                  <a:pt x="14" y="33"/>
                </a:moveTo>
                <a:cubicBezTo>
                  <a:pt x="18" y="33"/>
                  <a:pt x="21" y="34"/>
                  <a:pt x="24" y="37"/>
                </a:cubicBezTo>
                <a:cubicBezTo>
                  <a:pt x="26" y="39"/>
                  <a:pt x="27" y="42"/>
                  <a:pt x="27" y="46"/>
                </a:cubicBezTo>
                <a:cubicBezTo>
                  <a:pt x="27" y="50"/>
                  <a:pt x="26" y="53"/>
                  <a:pt x="24" y="55"/>
                </a:cubicBezTo>
                <a:cubicBezTo>
                  <a:pt x="21" y="58"/>
                  <a:pt x="18" y="59"/>
                  <a:pt x="14" y="59"/>
                </a:cubicBezTo>
                <a:cubicBezTo>
                  <a:pt x="11" y="59"/>
                  <a:pt x="7" y="58"/>
                  <a:pt x="5" y="55"/>
                </a:cubicBezTo>
                <a:cubicBezTo>
                  <a:pt x="3" y="53"/>
                  <a:pt x="1" y="50"/>
                  <a:pt x="1" y="46"/>
                </a:cubicBezTo>
                <a:cubicBezTo>
                  <a:pt x="1" y="42"/>
                  <a:pt x="3" y="39"/>
                  <a:pt x="5" y="37"/>
                </a:cubicBezTo>
                <a:cubicBezTo>
                  <a:pt x="7" y="34"/>
                  <a:pt x="11" y="33"/>
                  <a:pt x="14" y="33"/>
                </a:cubicBezTo>
                <a:close/>
                <a:moveTo>
                  <a:pt x="19" y="41"/>
                </a:moveTo>
                <a:cubicBezTo>
                  <a:pt x="21" y="42"/>
                  <a:pt x="22" y="44"/>
                  <a:pt x="22" y="46"/>
                </a:cubicBezTo>
                <a:cubicBezTo>
                  <a:pt x="22" y="48"/>
                  <a:pt x="21" y="50"/>
                  <a:pt x="19" y="51"/>
                </a:cubicBezTo>
                <a:cubicBezTo>
                  <a:pt x="18" y="53"/>
                  <a:pt x="16" y="53"/>
                  <a:pt x="14" y="53"/>
                </a:cubicBezTo>
                <a:cubicBezTo>
                  <a:pt x="12" y="53"/>
                  <a:pt x="10" y="53"/>
                  <a:pt x="9" y="51"/>
                </a:cubicBezTo>
                <a:cubicBezTo>
                  <a:pt x="8" y="50"/>
                  <a:pt x="7" y="48"/>
                  <a:pt x="7" y="46"/>
                </a:cubicBezTo>
                <a:cubicBezTo>
                  <a:pt x="7" y="44"/>
                  <a:pt x="8" y="42"/>
                  <a:pt x="9" y="41"/>
                </a:cubicBezTo>
                <a:cubicBezTo>
                  <a:pt x="10" y="40"/>
                  <a:pt x="12" y="39"/>
                  <a:pt x="14" y="39"/>
                </a:cubicBezTo>
                <a:cubicBezTo>
                  <a:pt x="16" y="39"/>
                  <a:pt x="18" y="40"/>
                  <a:pt x="19" y="4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3" name="Freeform 96"/>
          <p:cNvSpPr>
            <a:spLocks noEditPoints="1"/>
          </p:cNvSpPr>
          <p:nvPr/>
        </p:nvSpPr>
        <p:spPr bwMode="auto">
          <a:xfrm>
            <a:off x="1164268" y="767500"/>
            <a:ext cx="505713" cy="258329"/>
          </a:xfrm>
          <a:custGeom>
            <a:avLst/>
            <a:gdLst>
              <a:gd name="T0" fmla="*/ 13 w 98"/>
              <a:gd name="T1" fmla="*/ 23 h 50"/>
              <a:gd name="T2" fmla="*/ 24 w 98"/>
              <a:gd name="T3" fmla="*/ 27 h 50"/>
              <a:gd name="T4" fmla="*/ 11 w 98"/>
              <a:gd name="T5" fmla="*/ 29 h 50"/>
              <a:gd name="T6" fmla="*/ 11 w 98"/>
              <a:gd name="T7" fmla="*/ 31 h 50"/>
              <a:gd name="T8" fmla="*/ 8 w 98"/>
              <a:gd name="T9" fmla="*/ 36 h 50"/>
              <a:gd name="T10" fmla="*/ 13 w 98"/>
              <a:gd name="T11" fmla="*/ 42 h 50"/>
              <a:gd name="T12" fmla="*/ 17 w 98"/>
              <a:gd name="T13" fmla="*/ 40 h 50"/>
              <a:gd name="T14" fmla="*/ 25 w 98"/>
              <a:gd name="T15" fmla="*/ 43 h 50"/>
              <a:gd name="T16" fmla="*/ 13 w 98"/>
              <a:gd name="T17" fmla="*/ 50 h 50"/>
              <a:gd name="T18" fmla="*/ 0 w 98"/>
              <a:gd name="T19" fmla="*/ 36 h 50"/>
              <a:gd name="T20" fmla="*/ 13 w 98"/>
              <a:gd name="T21" fmla="*/ 23 h 50"/>
              <a:gd name="T22" fmla="*/ 32 w 98"/>
              <a:gd name="T23" fmla="*/ 28 h 50"/>
              <a:gd name="T24" fmla="*/ 13 w 98"/>
              <a:gd name="T25" fmla="*/ 31 h 50"/>
              <a:gd name="T26" fmla="*/ 13 w 98"/>
              <a:gd name="T27" fmla="*/ 36 h 50"/>
              <a:gd name="T28" fmla="*/ 34 w 98"/>
              <a:gd name="T29" fmla="*/ 45 h 50"/>
              <a:gd name="T30" fmla="*/ 65 w 98"/>
              <a:gd name="T31" fmla="*/ 45 h 50"/>
              <a:gd name="T32" fmla="*/ 73 w 98"/>
              <a:gd name="T33" fmla="*/ 21 h 50"/>
              <a:gd name="T34" fmla="*/ 75 w 98"/>
              <a:gd name="T35" fmla="*/ 20 h 50"/>
              <a:gd name="T36" fmla="*/ 77 w 98"/>
              <a:gd name="T37" fmla="*/ 25 h 50"/>
              <a:gd name="T38" fmla="*/ 71 w 98"/>
              <a:gd name="T39" fmla="*/ 36 h 50"/>
              <a:gd name="T40" fmla="*/ 85 w 98"/>
              <a:gd name="T41" fmla="*/ 50 h 50"/>
              <a:gd name="T42" fmla="*/ 98 w 98"/>
              <a:gd name="T43" fmla="*/ 36 h 50"/>
              <a:gd name="T44" fmla="*/ 85 w 98"/>
              <a:gd name="T45" fmla="*/ 23 h 50"/>
              <a:gd name="T46" fmla="*/ 81 w 98"/>
              <a:gd name="T47" fmla="*/ 23 h 50"/>
              <a:gd name="T48" fmla="*/ 79 w 98"/>
              <a:gd name="T49" fmla="*/ 19 h 50"/>
              <a:gd name="T50" fmla="*/ 89 w 98"/>
              <a:gd name="T51" fmla="*/ 16 h 50"/>
              <a:gd name="T52" fmla="*/ 72 w 98"/>
              <a:gd name="T53" fmla="*/ 0 h 50"/>
              <a:gd name="T54" fmla="*/ 67 w 98"/>
              <a:gd name="T55" fmla="*/ 3 h 50"/>
              <a:gd name="T56" fmla="*/ 72 w 98"/>
              <a:gd name="T57" fmla="*/ 11 h 50"/>
              <a:gd name="T58" fmla="*/ 68 w 98"/>
              <a:gd name="T59" fmla="*/ 13 h 50"/>
              <a:gd name="T60" fmla="*/ 61 w 98"/>
              <a:gd name="T61" fmla="*/ 9 h 50"/>
              <a:gd name="T62" fmla="*/ 57 w 98"/>
              <a:gd name="T63" fmla="*/ 10 h 50"/>
              <a:gd name="T64" fmla="*/ 57 w 98"/>
              <a:gd name="T65" fmla="*/ 9 h 50"/>
              <a:gd name="T66" fmla="*/ 58 w 98"/>
              <a:gd name="T67" fmla="*/ 9 h 50"/>
              <a:gd name="T68" fmla="*/ 58 w 98"/>
              <a:gd name="T69" fmla="*/ 9 h 50"/>
              <a:gd name="T70" fmla="*/ 58 w 98"/>
              <a:gd name="T71" fmla="*/ 8 h 50"/>
              <a:gd name="T72" fmla="*/ 57 w 98"/>
              <a:gd name="T73" fmla="*/ 8 h 50"/>
              <a:gd name="T74" fmla="*/ 54 w 98"/>
              <a:gd name="T75" fmla="*/ 8 h 50"/>
              <a:gd name="T76" fmla="*/ 54 w 98"/>
              <a:gd name="T77" fmla="*/ 9 h 50"/>
              <a:gd name="T78" fmla="*/ 54 w 98"/>
              <a:gd name="T79" fmla="*/ 10 h 50"/>
              <a:gd name="T80" fmla="*/ 55 w 98"/>
              <a:gd name="T81" fmla="*/ 10 h 50"/>
              <a:gd name="T82" fmla="*/ 55 w 98"/>
              <a:gd name="T83" fmla="*/ 10 h 50"/>
              <a:gd name="T84" fmla="*/ 55 w 98"/>
              <a:gd name="T85" fmla="*/ 10 h 50"/>
              <a:gd name="T86" fmla="*/ 45 w 98"/>
              <a:gd name="T87" fmla="*/ 15 h 50"/>
              <a:gd name="T88" fmla="*/ 26 w 98"/>
              <a:gd name="T89" fmla="*/ 13 h 50"/>
              <a:gd name="T90" fmla="*/ 25 w 98"/>
              <a:gd name="T91" fmla="*/ 10 h 50"/>
              <a:gd name="T92" fmla="*/ 14 w 98"/>
              <a:gd name="T93" fmla="*/ 7 h 50"/>
              <a:gd name="T94" fmla="*/ 8 w 98"/>
              <a:gd name="T95" fmla="*/ 11 h 50"/>
              <a:gd name="T96" fmla="*/ 7 w 98"/>
              <a:gd name="T97" fmla="*/ 11 h 50"/>
              <a:gd name="T98" fmla="*/ 1 w 98"/>
              <a:gd name="T99" fmla="*/ 14 h 50"/>
              <a:gd name="T100" fmla="*/ 2 w 98"/>
              <a:gd name="T101" fmla="*/ 15 h 50"/>
              <a:gd name="T102" fmla="*/ 8 w 98"/>
              <a:gd name="T103" fmla="*/ 13 h 50"/>
              <a:gd name="T104" fmla="*/ 32 w 98"/>
              <a:gd name="T105" fmla="*/ 28 h 50"/>
              <a:gd name="T106" fmla="*/ 85 w 98"/>
              <a:gd name="T107" fmla="*/ 31 h 50"/>
              <a:gd name="T108" fmla="*/ 90 w 98"/>
              <a:gd name="T109" fmla="*/ 36 h 50"/>
              <a:gd name="T110" fmla="*/ 85 w 98"/>
              <a:gd name="T111" fmla="*/ 42 h 50"/>
              <a:gd name="T112" fmla="*/ 79 w 98"/>
              <a:gd name="T113" fmla="*/ 36 h 50"/>
              <a:gd name="T114" fmla="*/ 85 w 98"/>
              <a:gd name="T115" fmla="*/ 3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50">
                <a:moveTo>
                  <a:pt x="13" y="23"/>
                </a:moveTo>
                <a:cubicBezTo>
                  <a:pt x="17" y="23"/>
                  <a:pt x="21" y="25"/>
                  <a:pt x="24" y="27"/>
                </a:cubicBezTo>
                <a:cubicBezTo>
                  <a:pt x="11" y="29"/>
                  <a:pt x="11" y="29"/>
                  <a:pt x="11" y="29"/>
                </a:cubicBezTo>
                <a:cubicBezTo>
                  <a:pt x="11" y="31"/>
                  <a:pt x="11" y="31"/>
                  <a:pt x="11" y="31"/>
                </a:cubicBezTo>
                <a:cubicBezTo>
                  <a:pt x="9" y="32"/>
                  <a:pt x="8" y="34"/>
                  <a:pt x="8" y="36"/>
                </a:cubicBezTo>
                <a:cubicBezTo>
                  <a:pt x="8" y="39"/>
                  <a:pt x="10" y="42"/>
                  <a:pt x="13" y="42"/>
                </a:cubicBezTo>
                <a:cubicBezTo>
                  <a:pt x="15" y="42"/>
                  <a:pt x="16" y="41"/>
                  <a:pt x="17" y="40"/>
                </a:cubicBezTo>
                <a:cubicBezTo>
                  <a:pt x="25" y="43"/>
                  <a:pt x="25" y="43"/>
                  <a:pt x="25" y="43"/>
                </a:cubicBezTo>
                <a:cubicBezTo>
                  <a:pt x="22" y="47"/>
                  <a:pt x="18" y="50"/>
                  <a:pt x="13" y="50"/>
                </a:cubicBezTo>
                <a:cubicBezTo>
                  <a:pt x="6" y="50"/>
                  <a:pt x="0" y="44"/>
                  <a:pt x="0" y="36"/>
                </a:cubicBezTo>
                <a:cubicBezTo>
                  <a:pt x="0" y="29"/>
                  <a:pt x="6" y="23"/>
                  <a:pt x="13" y="23"/>
                </a:cubicBezTo>
                <a:close/>
                <a:moveTo>
                  <a:pt x="32" y="28"/>
                </a:moveTo>
                <a:cubicBezTo>
                  <a:pt x="13" y="31"/>
                  <a:pt x="13" y="31"/>
                  <a:pt x="13" y="31"/>
                </a:cubicBezTo>
                <a:cubicBezTo>
                  <a:pt x="13" y="36"/>
                  <a:pt x="13" y="36"/>
                  <a:pt x="13" y="36"/>
                </a:cubicBezTo>
                <a:cubicBezTo>
                  <a:pt x="34" y="45"/>
                  <a:pt x="34" y="45"/>
                  <a:pt x="34" y="45"/>
                </a:cubicBezTo>
                <a:cubicBezTo>
                  <a:pt x="65" y="45"/>
                  <a:pt x="65" y="45"/>
                  <a:pt x="65" y="45"/>
                </a:cubicBezTo>
                <a:cubicBezTo>
                  <a:pt x="73" y="21"/>
                  <a:pt x="73" y="21"/>
                  <a:pt x="73" y="21"/>
                </a:cubicBezTo>
                <a:cubicBezTo>
                  <a:pt x="75" y="20"/>
                  <a:pt x="75" y="20"/>
                  <a:pt x="75" y="20"/>
                </a:cubicBezTo>
                <a:cubicBezTo>
                  <a:pt x="77" y="25"/>
                  <a:pt x="77" y="25"/>
                  <a:pt x="77" y="25"/>
                </a:cubicBezTo>
                <a:cubicBezTo>
                  <a:pt x="73" y="28"/>
                  <a:pt x="71" y="32"/>
                  <a:pt x="71" y="36"/>
                </a:cubicBezTo>
                <a:cubicBezTo>
                  <a:pt x="71" y="44"/>
                  <a:pt x="77" y="50"/>
                  <a:pt x="85" y="50"/>
                </a:cubicBezTo>
                <a:cubicBezTo>
                  <a:pt x="92" y="50"/>
                  <a:pt x="98" y="44"/>
                  <a:pt x="98" y="36"/>
                </a:cubicBezTo>
                <a:cubicBezTo>
                  <a:pt x="98" y="29"/>
                  <a:pt x="92" y="23"/>
                  <a:pt x="85" y="23"/>
                </a:cubicBezTo>
                <a:cubicBezTo>
                  <a:pt x="83" y="23"/>
                  <a:pt x="82" y="23"/>
                  <a:pt x="81" y="23"/>
                </a:cubicBezTo>
                <a:cubicBezTo>
                  <a:pt x="79" y="19"/>
                  <a:pt x="79" y="19"/>
                  <a:pt x="79" y="19"/>
                </a:cubicBezTo>
                <a:cubicBezTo>
                  <a:pt x="89" y="16"/>
                  <a:pt x="89" y="16"/>
                  <a:pt x="89" y="16"/>
                </a:cubicBezTo>
                <a:cubicBezTo>
                  <a:pt x="84" y="8"/>
                  <a:pt x="78" y="3"/>
                  <a:pt x="72" y="0"/>
                </a:cubicBezTo>
                <a:cubicBezTo>
                  <a:pt x="67" y="3"/>
                  <a:pt x="67" y="3"/>
                  <a:pt x="67" y="3"/>
                </a:cubicBezTo>
                <a:cubicBezTo>
                  <a:pt x="72" y="11"/>
                  <a:pt x="72" y="11"/>
                  <a:pt x="72" y="11"/>
                </a:cubicBezTo>
                <a:cubicBezTo>
                  <a:pt x="68" y="13"/>
                  <a:pt x="68" y="13"/>
                  <a:pt x="68" y="13"/>
                </a:cubicBezTo>
                <a:cubicBezTo>
                  <a:pt x="66" y="11"/>
                  <a:pt x="66" y="9"/>
                  <a:pt x="61" y="9"/>
                </a:cubicBezTo>
                <a:cubicBezTo>
                  <a:pt x="60" y="9"/>
                  <a:pt x="59" y="10"/>
                  <a:pt x="57" y="10"/>
                </a:cubicBezTo>
                <a:cubicBezTo>
                  <a:pt x="57" y="9"/>
                  <a:pt x="57" y="9"/>
                  <a:pt x="57" y="9"/>
                </a:cubicBezTo>
                <a:cubicBezTo>
                  <a:pt x="58" y="9"/>
                  <a:pt x="58" y="9"/>
                  <a:pt x="58" y="9"/>
                </a:cubicBezTo>
                <a:cubicBezTo>
                  <a:pt x="58" y="9"/>
                  <a:pt x="58" y="9"/>
                  <a:pt x="58" y="9"/>
                </a:cubicBezTo>
                <a:cubicBezTo>
                  <a:pt x="58" y="8"/>
                  <a:pt x="58" y="8"/>
                  <a:pt x="58" y="8"/>
                </a:cubicBezTo>
                <a:cubicBezTo>
                  <a:pt x="58" y="8"/>
                  <a:pt x="58" y="8"/>
                  <a:pt x="57" y="8"/>
                </a:cubicBezTo>
                <a:cubicBezTo>
                  <a:pt x="54" y="8"/>
                  <a:pt x="54" y="8"/>
                  <a:pt x="54" y="8"/>
                </a:cubicBezTo>
                <a:cubicBezTo>
                  <a:pt x="54" y="9"/>
                  <a:pt x="54" y="9"/>
                  <a:pt x="54" y="9"/>
                </a:cubicBezTo>
                <a:cubicBezTo>
                  <a:pt x="54" y="10"/>
                  <a:pt x="54" y="10"/>
                  <a:pt x="54" y="10"/>
                </a:cubicBezTo>
                <a:cubicBezTo>
                  <a:pt x="54" y="10"/>
                  <a:pt x="54" y="10"/>
                  <a:pt x="55" y="10"/>
                </a:cubicBezTo>
                <a:cubicBezTo>
                  <a:pt x="55" y="10"/>
                  <a:pt x="55" y="10"/>
                  <a:pt x="55" y="10"/>
                </a:cubicBezTo>
                <a:cubicBezTo>
                  <a:pt x="55" y="10"/>
                  <a:pt x="55" y="10"/>
                  <a:pt x="55" y="10"/>
                </a:cubicBezTo>
                <a:cubicBezTo>
                  <a:pt x="51" y="11"/>
                  <a:pt x="46" y="13"/>
                  <a:pt x="45" y="15"/>
                </a:cubicBezTo>
                <a:cubicBezTo>
                  <a:pt x="26" y="13"/>
                  <a:pt x="26" y="13"/>
                  <a:pt x="26" y="13"/>
                </a:cubicBezTo>
                <a:cubicBezTo>
                  <a:pt x="25" y="10"/>
                  <a:pt x="25" y="10"/>
                  <a:pt x="25" y="10"/>
                </a:cubicBezTo>
                <a:cubicBezTo>
                  <a:pt x="14" y="7"/>
                  <a:pt x="14" y="7"/>
                  <a:pt x="14" y="7"/>
                </a:cubicBezTo>
                <a:cubicBezTo>
                  <a:pt x="8" y="11"/>
                  <a:pt x="8" y="11"/>
                  <a:pt x="8" y="11"/>
                </a:cubicBezTo>
                <a:cubicBezTo>
                  <a:pt x="7" y="11"/>
                  <a:pt x="7" y="11"/>
                  <a:pt x="7" y="11"/>
                </a:cubicBezTo>
                <a:cubicBezTo>
                  <a:pt x="5" y="12"/>
                  <a:pt x="3" y="13"/>
                  <a:pt x="1" y="14"/>
                </a:cubicBezTo>
                <a:cubicBezTo>
                  <a:pt x="1" y="15"/>
                  <a:pt x="1" y="15"/>
                  <a:pt x="2" y="15"/>
                </a:cubicBezTo>
                <a:cubicBezTo>
                  <a:pt x="4" y="14"/>
                  <a:pt x="6" y="14"/>
                  <a:pt x="8" y="13"/>
                </a:cubicBezTo>
                <a:cubicBezTo>
                  <a:pt x="18" y="16"/>
                  <a:pt x="26" y="20"/>
                  <a:pt x="32" y="28"/>
                </a:cubicBezTo>
                <a:close/>
                <a:moveTo>
                  <a:pt x="85" y="31"/>
                </a:moveTo>
                <a:cubicBezTo>
                  <a:pt x="88" y="31"/>
                  <a:pt x="90" y="33"/>
                  <a:pt x="90" y="36"/>
                </a:cubicBezTo>
                <a:cubicBezTo>
                  <a:pt x="90" y="39"/>
                  <a:pt x="88" y="42"/>
                  <a:pt x="85" y="42"/>
                </a:cubicBezTo>
                <a:cubicBezTo>
                  <a:pt x="82" y="42"/>
                  <a:pt x="79" y="39"/>
                  <a:pt x="79" y="36"/>
                </a:cubicBezTo>
                <a:cubicBezTo>
                  <a:pt x="79" y="33"/>
                  <a:pt x="82" y="31"/>
                  <a:pt x="85" y="3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4" name="Freeform 97"/>
          <p:cNvSpPr>
            <a:spLocks noEditPoints="1"/>
          </p:cNvSpPr>
          <p:nvPr/>
        </p:nvSpPr>
        <p:spPr bwMode="auto">
          <a:xfrm>
            <a:off x="454958" y="4272456"/>
            <a:ext cx="407197" cy="488199"/>
          </a:xfrm>
          <a:custGeom>
            <a:avLst/>
            <a:gdLst>
              <a:gd name="T0" fmla="*/ 34 w 79"/>
              <a:gd name="T1" fmla="*/ 51 h 94"/>
              <a:gd name="T2" fmla="*/ 38 w 79"/>
              <a:gd name="T3" fmla="*/ 60 h 94"/>
              <a:gd name="T4" fmla="*/ 24 w 79"/>
              <a:gd name="T5" fmla="*/ 61 h 94"/>
              <a:gd name="T6" fmla="*/ 15 w 79"/>
              <a:gd name="T7" fmla="*/ 55 h 94"/>
              <a:gd name="T8" fmla="*/ 24 w 79"/>
              <a:gd name="T9" fmla="*/ 31 h 94"/>
              <a:gd name="T10" fmla="*/ 32 w 79"/>
              <a:gd name="T11" fmla="*/ 24 h 94"/>
              <a:gd name="T12" fmla="*/ 37 w 79"/>
              <a:gd name="T13" fmla="*/ 29 h 94"/>
              <a:gd name="T14" fmla="*/ 29 w 79"/>
              <a:gd name="T15" fmla="*/ 51 h 94"/>
              <a:gd name="T16" fmla="*/ 53 w 79"/>
              <a:gd name="T17" fmla="*/ 87 h 94"/>
              <a:gd name="T18" fmla="*/ 78 w 79"/>
              <a:gd name="T19" fmla="*/ 89 h 94"/>
              <a:gd name="T20" fmla="*/ 61 w 79"/>
              <a:gd name="T21" fmla="*/ 33 h 94"/>
              <a:gd name="T22" fmla="*/ 63 w 79"/>
              <a:gd name="T23" fmla="*/ 52 h 94"/>
              <a:gd name="T24" fmla="*/ 68 w 79"/>
              <a:gd name="T25" fmla="*/ 50 h 94"/>
              <a:gd name="T26" fmla="*/ 69 w 79"/>
              <a:gd name="T27" fmla="*/ 55 h 94"/>
              <a:gd name="T28" fmla="*/ 74 w 79"/>
              <a:gd name="T29" fmla="*/ 54 h 94"/>
              <a:gd name="T30" fmla="*/ 77 w 79"/>
              <a:gd name="T31" fmla="*/ 59 h 94"/>
              <a:gd name="T32" fmla="*/ 56 w 79"/>
              <a:gd name="T33" fmla="*/ 83 h 94"/>
              <a:gd name="T34" fmla="*/ 53 w 79"/>
              <a:gd name="T35" fmla="*/ 49 h 94"/>
              <a:gd name="T36" fmla="*/ 55 w 79"/>
              <a:gd name="T37" fmla="*/ 57 h 94"/>
              <a:gd name="T38" fmla="*/ 61 w 79"/>
              <a:gd name="T39" fmla="*/ 33 h 94"/>
              <a:gd name="T40" fmla="*/ 0 w 79"/>
              <a:gd name="T41" fmla="*/ 39 h 94"/>
              <a:gd name="T42" fmla="*/ 48 w 79"/>
              <a:gd name="T43" fmla="*/ 78 h 94"/>
              <a:gd name="T44" fmla="*/ 44 w 79"/>
              <a:gd name="T45" fmla="*/ 51 h 94"/>
              <a:gd name="T46" fmla="*/ 52 w 79"/>
              <a:gd name="T47" fmla="*/ 32 h 94"/>
              <a:gd name="T48" fmla="*/ 57 w 79"/>
              <a:gd name="T49" fmla="*/ 28 h 94"/>
              <a:gd name="T50" fmla="*/ 65 w 79"/>
              <a:gd name="T51" fmla="*/ 28 h 94"/>
              <a:gd name="T52" fmla="*/ 67 w 79"/>
              <a:gd name="T53" fmla="*/ 44 h 94"/>
              <a:gd name="T54" fmla="*/ 73 w 79"/>
              <a:gd name="T55" fmla="*/ 46 h 94"/>
              <a:gd name="T56" fmla="*/ 75 w 79"/>
              <a:gd name="T57" fmla="*/ 49 h 94"/>
              <a:gd name="T58" fmla="*/ 79 w 79"/>
              <a:gd name="T59" fmla="*/ 39 h 94"/>
              <a:gd name="T60" fmla="*/ 35 w 79"/>
              <a:gd name="T61" fmla="*/ 8 h 94"/>
              <a:gd name="T62" fmla="*/ 42 w 79"/>
              <a:gd name="T63" fmla="*/ 15 h 94"/>
              <a:gd name="T64" fmla="*/ 35 w 79"/>
              <a:gd name="T65" fmla="*/ 22 h 94"/>
              <a:gd name="T66" fmla="*/ 28 w 79"/>
              <a:gd name="T67" fmla="*/ 15 h 94"/>
              <a:gd name="T68" fmla="*/ 35 w 79"/>
              <a:gd name="T69" fmla="*/ 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94">
                <a:moveTo>
                  <a:pt x="29" y="51"/>
                </a:moveTo>
                <a:cubicBezTo>
                  <a:pt x="34" y="51"/>
                  <a:pt x="34" y="51"/>
                  <a:pt x="34" y="51"/>
                </a:cubicBezTo>
                <a:cubicBezTo>
                  <a:pt x="38" y="51"/>
                  <a:pt x="40" y="52"/>
                  <a:pt x="40" y="55"/>
                </a:cubicBezTo>
                <a:cubicBezTo>
                  <a:pt x="40" y="57"/>
                  <a:pt x="39" y="58"/>
                  <a:pt x="38" y="60"/>
                </a:cubicBezTo>
                <a:cubicBezTo>
                  <a:pt x="37" y="61"/>
                  <a:pt x="35" y="61"/>
                  <a:pt x="32" y="61"/>
                </a:cubicBezTo>
                <a:cubicBezTo>
                  <a:pt x="24" y="61"/>
                  <a:pt x="24" y="61"/>
                  <a:pt x="24" y="61"/>
                </a:cubicBezTo>
                <a:cubicBezTo>
                  <a:pt x="21" y="61"/>
                  <a:pt x="19" y="61"/>
                  <a:pt x="18" y="59"/>
                </a:cubicBezTo>
                <a:cubicBezTo>
                  <a:pt x="16" y="58"/>
                  <a:pt x="15" y="57"/>
                  <a:pt x="15" y="55"/>
                </a:cubicBezTo>
                <a:cubicBezTo>
                  <a:pt x="15" y="54"/>
                  <a:pt x="15" y="52"/>
                  <a:pt x="16" y="51"/>
                </a:cubicBezTo>
                <a:cubicBezTo>
                  <a:pt x="24" y="31"/>
                  <a:pt x="24" y="31"/>
                  <a:pt x="24" y="31"/>
                </a:cubicBezTo>
                <a:cubicBezTo>
                  <a:pt x="25" y="29"/>
                  <a:pt x="25" y="29"/>
                  <a:pt x="25" y="29"/>
                </a:cubicBezTo>
                <a:cubicBezTo>
                  <a:pt x="26" y="26"/>
                  <a:pt x="29" y="24"/>
                  <a:pt x="32" y="24"/>
                </a:cubicBezTo>
                <a:cubicBezTo>
                  <a:pt x="33" y="24"/>
                  <a:pt x="34" y="24"/>
                  <a:pt x="35" y="25"/>
                </a:cubicBezTo>
                <a:cubicBezTo>
                  <a:pt x="36" y="26"/>
                  <a:pt x="37" y="27"/>
                  <a:pt x="37" y="29"/>
                </a:cubicBezTo>
                <a:cubicBezTo>
                  <a:pt x="37" y="30"/>
                  <a:pt x="36" y="31"/>
                  <a:pt x="36" y="33"/>
                </a:cubicBezTo>
                <a:cubicBezTo>
                  <a:pt x="29" y="51"/>
                  <a:pt x="29" y="51"/>
                  <a:pt x="29" y="51"/>
                </a:cubicBezTo>
                <a:close/>
                <a:moveTo>
                  <a:pt x="77" y="82"/>
                </a:moveTo>
                <a:cubicBezTo>
                  <a:pt x="53" y="87"/>
                  <a:pt x="53" y="87"/>
                  <a:pt x="53" y="87"/>
                </a:cubicBezTo>
                <a:cubicBezTo>
                  <a:pt x="55" y="94"/>
                  <a:pt x="55" y="94"/>
                  <a:pt x="55" y="94"/>
                </a:cubicBezTo>
                <a:cubicBezTo>
                  <a:pt x="78" y="89"/>
                  <a:pt x="78" y="89"/>
                  <a:pt x="78" y="89"/>
                </a:cubicBezTo>
                <a:cubicBezTo>
                  <a:pt x="77" y="82"/>
                  <a:pt x="77" y="82"/>
                  <a:pt x="77" y="82"/>
                </a:cubicBezTo>
                <a:close/>
                <a:moveTo>
                  <a:pt x="61" y="33"/>
                </a:moveTo>
                <a:cubicBezTo>
                  <a:pt x="62" y="39"/>
                  <a:pt x="63" y="45"/>
                  <a:pt x="62" y="52"/>
                </a:cubicBezTo>
                <a:cubicBezTo>
                  <a:pt x="62" y="52"/>
                  <a:pt x="63" y="52"/>
                  <a:pt x="63" y="52"/>
                </a:cubicBezTo>
                <a:cubicBezTo>
                  <a:pt x="64" y="51"/>
                  <a:pt x="64" y="50"/>
                  <a:pt x="65" y="49"/>
                </a:cubicBezTo>
                <a:cubicBezTo>
                  <a:pt x="66" y="49"/>
                  <a:pt x="67" y="50"/>
                  <a:pt x="68" y="50"/>
                </a:cubicBezTo>
                <a:cubicBezTo>
                  <a:pt x="69" y="52"/>
                  <a:pt x="69" y="53"/>
                  <a:pt x="69" y="55"/>
                </a:cubicBezTo>
                <a:cubicBezTo>
                  <a:pt x="69" y="55"/>
                  <a:pt x="69" y="55"/>
                  <a:pt x="69" y="55"/>
                </a:cubicBezTo>
                <a:cubicBezTo>
                  <a:pt x="70" y="55"/>
                  <a:pt x="70" y="54"/>
                  <a:pt x="71" y="53"/>
                </a:cubicBezTo>
                <a:cubicBezTo>
                  <a:pt x="72" y="53"/>
                  <a:pt x="73" y="54"/>
                  <a:pt x="74" y="54"/>
                </a:cubicBezTo>
                <a:cubicBezTo>
                  <a:pt x="74" y="55"/>
                  <a:pt x="75" y="57"/>
                  <a:pt x="74" y="58"/>
                </a:cubicBezTo>
                <a:cubicBezTo>
                  <a:pt x="76" y="59"/>
                  <a:pt x="77" y="59"/>
                  <a:pt x="77" y="59"/>
                </a:cubicBezTo>
                <a:cubicBezTo>
                  <a:pt x="76" y="69"/>
                  <a:pt x="74" y="75"/>
                  <a:pt x="72" y="81"/>
                </a:cubicBezTo>
                <a:cubicBezTo>
                  <a:pt x="66" y="81"/>
                  <a:pt x="61" y="82"/>
                  <a:pt x="56" y="83"/>
                </a:cubicBezTo>
                <a:cubicBezTo>
                  <a:pt x="51" y="77"/>
                  <a:pt x="49" y="66"/>
                  <a:pt x="49" y="54"/>
                </a:cubicBezTo>
                <a:cubicBezTo>
                  <a:pt x="53" y="49"/>
                  <a:pt x="53" y="49"/>
                  <a:pt x="53" y="49"/>
                </a:cubicBezTo>
                <a:cubicBezTo>
                  <a:pt x="54" y="58"/>
                  <a:pt x="54" y="58"/>
                  <a:pt x="54" y="58"/>
                </a:cubicBezTo>
                <a:cubicBezTo>
                  <a:pt x="55" y="57"/>
                  <a:pt x="55" y="57"/>
                  <a:pt x="55" y="57"/>
                </a:cubicBezTo>
                <a:cubicBezTo>
                  <a:pt x="55" y="50"/>
                  <a:pt x="55" y="41"/>
                  <a:pt x="57" y="33"/>
                </a:cubicBezTo>
                <a:cubicBezTo>
                  <a:pt x="58" y="33"/>
                  <a:pt x="59" y="33"/>
                  <a:pt x="61" y="33"/>
                </a:cubicBezTo>
                <a:close/>
                <a:moveTo>
                  <a:pt x="40" y="0"/>
                </a:moveTo>
                <a:cubicBezTo>
                  <a:pt x="18" y="0"/>
                  <a:pt x="0" y="17"/>
                  <a:pt x="0" y="39"/>
                </a:cubicBezTo>
                <a:cubicBezTo>
                  <a:pt x="0" y="61"/>
                  <a:pt x="18" y="78"/>
                  <a:pt x="40" y="78"/>
                </a:cubicBezTo>
                <a:cubicBezTo>
                  <a:pt x="42" y="78"/>
                  <a:pt x="45" y="78"/>
                  <a:pt x="48" y="78"/>
                </a:cubicBezTo>
                <a:cubicBezTo>
                  <a:pt x="45" y="70"/>
                  <a:pt x="44" y="61"/>
                  <a:pt x="44" y="54"/>
                </a:cubicBezTo>
                <a:cubicBezTo>
                  <a:pt x="44" y="51"/>
                  <a:pt x="44" y="51"/>
                  <a:pt x="44" y="51"/>
                </a:cubicBezTo>
                <a:cubicBezTo>
                  <a:pt x="50" y="46"/>
                  <a:pt x="50" y="46"/>
                  <a:pt x="50" y="46"/>
                </a:cubicBezTo>
                <a:cubicBezTo>
                  <a:pt x="50" y="41"/>
                  <a:pt x="51" y="36"/>
                  <a:pt x="52" y="32"/>
                </a:cubicBezTo>
                <a:cubicBezTo>
                  <a:pt x="52" y="28"/>
                  <a:pt x="52" y="28"/>
                  <a:pt x="52" y="28"/>
                </a:cubicBezTo>
                <a:cubicBezTo>
                  <a:pt x="57" y="28"/>
                  <a:pt x="57" y="28"/>
                  <a:pt x="57" y="28"/>
                </a:cubicBezTo>
                <a:cubicBezTo>
                  <a:pt x="58" y="28"/>
                  <a:pt x="59" y="28"/>
                  <a:pt x="61" y="28"/>
                </a:cubicBezTo>
                <a:cubicBezTo>
                  <a:pt x="65" y="28"/>
                  <a:pt x="65" y="28"/>
                  <a:pt x="65" y="28"/>
                </a:cubicBezTo>
                <a:cubicBezTo>
                  <a:pt x="66" y="32"/>
                  <a:pt x="66" y="32"/>
                  <a:pt x="66" y="32"/>
                </a:cubicBezTo>
                <a:cubicBezTo>
                  <a:pt x="67" y="36"/>
                  <a:pt x="67" y="40"/>
                  <a:pt x="67" y="44"/>
                </a:cubicBezTo>
                <a:cubicBezTo>
                  <a:pt x="68" y="45"/>
                  <a:pt x="69" y="45"/>
                  <a:pt x="69" y="45"/>
                </a:cubicBezTo>
                <a:cubicBezTo>
                  <a:pt x="73" y="46"/>
                  <a:pt x="73" y="46"/>
                  <a:pt x="73" y="46"/>
                </a:cubicBezTo>
                <a:cubicBezTo>
                  <a:pt x="73" y="48"/>
                  <a:pt x="73" y="48"/>
                  <a:pt x="73" y="48"/>
                </a:cubicBezTo>
                <a:cubicBezTo>
                  <a:pt x="74" y="49"/>
                  <a:pt x="75" y="49"/>
                  <a:pt x="75" y="49"/>
                </a:cubicBezTo>
                <a:cubicBezTo>
                  <a:pt x="78" y="50"/>
                  <a:pt x="78" y="50"/>
                  <a:pt x="78" y="50"/>
                </a:cubicBezTo>
                <a:cubicBezTo>
                  <a:pt x="79" y="46"/>
                  <a:pt x="79" y="43"/>
                  <a:pt x="79" y="39"/>
                </a:cubicBezTo>
                <a:cubicBezTo>
                  <a:pt x="79" y="17"/>
                  <a:pt x="62" y="0"/>
                  <a:pt x="40" y="0"/>
                </a:cubicBezTo>
                <a:close/>
                <a:moveTo>
                  <a:pt x="35" y="8"/>
                </a:moveTo>
                <a:cubicBezTo>
                  <a:pt x="37" y="8"/>
                  <a:pt x="38" y="9"/>
                  <a:pt x="40" y="10"/>
                </a:cubicBezTo>
                <a:cubicBezTo>
                  <a:pt x="41" y="12"/>
                  <a:pt x="42" y="13"/>
                  <a:pt x="42" y="15"/>
                </a:cubicBezTo>
                <a:cubicBezTo>
                  <a:pt x="42" y="17"/>
                  <a:pt x="41" y="19"/>
                  <a:pt x="40" y="20"/>
                </a:cubicBezTo>
                <a:cubicBezTo>
                  <a:pt x="38" y="21"/>
                  <a:pt x="37" y="22"/>
                  <a:pt x="35" y="22"/>
                </a:cubicBezTo>
                <a:cubicBezTo>
                  <a:pt x="33" y="22"/>
                  <a:pt x="32" y="21"/>
                  <a:pt x="30" y="20"/>
                </a:cubicBezTo>
                <a:cubicBezTo>
                  <a:pt x="29" y="19"/>
                  <a:pt x="28" y="17"/>
                  <a:pt x="28" y="15"/>
                </a:cubicBezTo>
                <a:cubicBezTo>
                  <a:pt x="28" y="13"/>
                  <a:pt x="29" y="12"/>
                  <a:pt x="30" y="10"/>
                </a:cubicBezTo>
                <a:cubicBezTo>
                  <a:pt x="32" y="9"/>
                  <a:pt x="33" y="8"/>
                  <a:pt x="35" y="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5" name="Freeform 98"/>
          <p:cNvSpPr>
            <a:spLocks noEditPoints="1"/>
          </p:cNvSpPr>
          <p:nvPr/>
        </p:nvSpPr>
        <p:spPr bwMode="auto">
          <a:xfrm>
            <a:off x="8382158" y="2162039"/>
            <a:ext cx="461928" cy="409387"/>
          </a:xfrm>
          <a:custGeom>
            <a:avLst/>
            <a:gdLst>
              <a:gd name="T0" fmla="*/ 39 w 89"/>
              <a:gd name="T1" fmla="*/ 40 h 79"/>
              <a:gd name="T2" fmla="*/ 36 w 89"/>
              <a:gd name="T3" fmla="*/ 21 h 79"/>
              <a:gd name="T4" fmla="*/ 62 w 89"/>
              <a:gd name="T5" fmla="*/ 8 h 79"/>
              <a:gd name="T6" fmla="*/ 64 w 89"/>
              <a:gd name="T7" fmla="*/ 10 h 79"/>
              <a:gd name="T8" fmla="*/ 53 w 89"/>
              <a:gd name="T9" fmla="*/ 31 h 79"/>
              <a:gd name="T10" fmla="*/ 55 w 89"/>
              <a:gd name="T11" fmla="*/ 39 h 79"/>
              <a:gd name="T12" fmla="*/ 85 w 89"/>
              <a:gd name="T13" fmla="*/ 39 h 79"/>
              <a:gd name="T14" fmla="*/ 61 w 89"/>
              <a:gd name="T15" fmla="*/ 50 h 79"/>
              <a:gd name="T16" fmla="*/ 59 w 89"/>
              <a:gd name="T17" fmla="*/ 60 h 79"/>
              <a:gd name="T18" fmla="*/ 65 w 89"/>
              <a:gd name="T19" fmla="*/ 66 h 79"/>
              <a:gd name="T20" fmla="*/ 46 w 89"/>
              <a:gd name="T21" fmla="*/ 75 h 79"/>
              <a:gd name="T22" fmla="*/ 45 w 89"/>
              <a:gd name="T23" fmla="*/ 58 h 79"/>
              <a:gd name="T24" fmla="*/ 33 w 89"/>
              <a:gd name="T25" fmla="*/ 65 h 79"/>
              <a:gd name="T26" fmla="*/ 24 w 89"/>
              <a:gd name="T27" fmla="*/ 70 h 79"/>
              <a:gd name="T28" fmla="*/ 10 w 89"/>
              <a:gd name="T29" fmla="*/ 58 h 79"/>
              <a:gd name="T30" fmla="*/ 21 w 89"/>
              <a:gd name="T31" fmla="*/ 49 h 79"/>
              <a:gd name="T32" fmla="*/ 21 w 89"/>
              <a:gd name="T33" fmla="*/ 44 h 79"/>
              <a:gd name="T34" fmla="*/ 12 w 89"/>
              <a:gd name="T35" fmla="*/ 43 h 79"/>
              <a:gd name="T36" fmla="*/ 21 w 89"/>
              <a:gd name="T37" fmla="*/ 27 h 79"/>
              <a:gd name="T38" fmla="*/ 39 w 89"/>
              <a:gd name="T39" fmla="*/ 40 h 79"/>
              <a:gd name="T40" fmla="*/ 41 w 89"/>
              <a:gd name="T41" fmla="*/ 24 h 79"/>
              <a:gd name="T42" fmla="*/ 56 w 89"/>
              <a:gd name="T43" fmla="*/ 10 h 79"/>
              <a:gd name="T44" fmla="*/ 41 w 89"/>
              <a:gd name="T45" fmla="*/ 24 h 79"/>
              <a:gd name="T46" fmla="*/ 14 w 89"/>
              <a:gd name="T47" fmla="*/ 33 h 79"/>
              <a:gd name="T48" fmla="*/ 10 w 89"/>
              <a:gd name="T49" fmla="*/ 38 h 79"/>
              <a:gd name="T50" fmla="*/ 20 w 89"/>
              <a:gd name="T51" fmla="*/ 41 h 79"/>
              <a:gd name="T52" fmla="*/ 14 w 89"/>
              <a:gd name="T53" fmla="*/ 3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79">
                <a:moveTo>
                  <a:pt x="39" y="40"/>
                </a:moveTo>
                <a:cubicBezTo>
                  <a:pt x="43" y="37"/>
                  <a:pt x="38" y="29"/>
                  <a:pt x="36" y="21"/>
                </a:cubicBezTo>
                <a:cubicBezTo>
                  <a:pt x="35" y="11"/>
                  <a:pt x="50" y="0"/>
                  <a:pt x="62" y="8"/>
                </a:cubicBezTo>
                <a:cubicBezTo>
                  <a:pt x="63" y="9"/>
                  <a:pt x="63" y="9"/>
                  <a:pt x="64" y="10"/>
                </a:cubicBezTo>
                <a:cubicBezTo>
                  <a:pt x="75" y="20"/>
                  <a:pt x="61" y="26"/>
                  <a:pt x="53" y="31"/>
                </a:cubicBezTo>
                <a:cubicBezTo>
                  <a:pt x="46" y="35"/>
                  <a:pt x="45" y="43"/>
                  <a:pt x="55" y="39"/>
                </a:cubicBezTo>
                <a:cubicBezTo>
                  <a:pt x="66" y="36"/>
                  <a:pt x="81" y="23"/>
                  <a:pt x="85" y="39"/>
                </a:cubicBezTo>
                <a:cubicBezTo>
                  <a:pt x="89" y="53"/>
                  <a:pt x="71" y="49"/>
                  <a:pt x="61" y="50"/>
                </a:cubicBezTo>
                <a:cubicBezTo>
                  <a:pt x="51" y="50"/>
                  <a:pt x="54" y="57"/>
                  <a:pt x="59" y="60"/>
                </a:cubicBezTo>
                <a:cubicBezTo>
                  <a:pt x="61" y="62"/>
                  <a:pt x="64" y="63"/>
                  <a:pt x="65" y="66"/>
                </a:cubicBezTo>
                <a:cubicBezTo>
                  <a:pt x="66" y="74"/>
                  <a:pt x="54" y="79"/>
                  <a:pt x="46" y="75"/>
                </a:cubicBezTo>
                <a:cubicBezTo>
                  <a:pt x="41" y="71"/>
                  <a:pt x="47" y="63"/>
                  <a:pt x="45" y="58"/>
                </a:cubicBezTo>
                <a:cubicBezTo>
                  <a:pt x="43" y="50"/>
                  <a:pt x="36" y="56"/>
                  <a:pt x="33" y="65"/>
                </a:cubicBezTo>
                <a:cubicBezTo>
                  <a:pt x="32" y="67"/>
                  <a:pt x="29" y="70"/>
                  <a:pt x="24" y="70"/>
                </a:cubicBezTo>
                <a:cubicBezTo>
                  <a:pt x="18" y="69"/>
                  <a:pt x="10" y="62"/>
                  <a:pt x="10" y="58"/>
                </a:cubicBezTo>
                <a:cubicBezTo>
                  <a:pt x="9" y="53"/>
                  <a:pt x="14" y="47"/>
                  <a:pt x="21" y="49"/>
                </a:cubicBezTo>
                <a:cubicBezTo>
                  <a:pt x="33" y="51"/>
                  <a:pt x="35" y="44"/>
                  <a:pt x="21" y="44"/>
                </a:cubicBezTo>
                <a:cubicBezTo>
                  <a:pt x="18" y="44"/>
                  <a:pt x="15" y="44"/>
                  <a:pt x="12" y="43"/>
                </a:cubicBezTo>
                <a:cubicBezTo>
                  <a:pt x="0" y="40"/>
                  <a:pt x="10" y="29"/>
                  <a:pt x="21" y="27"/>
                </a:cubicBezTo>
                <a:cubicBezTo>
                  <a:pt x="35" y="26"/>
                  <a:pt x="34" y="42"/>
                  <a:pt x="39" y="40"/>
                </a:cubicBezTo>
                <a:close/>
                <a:moveTo>
                  <a:pt x="41" y="24"/>
                </a:moveTo>
                <a:cubicBezTo>
                  <a:pt x="42" y="17"/>
                  <a:pt x="43" y="10"/>
                  <a:pt x="56" y="10"/>
                </a:cubicBezTo>
                <a:cubicBezTo>
                  <a:pt x="46" y="7"/>
                  <a:pt x="40" y="11"/>
                  <a:pt x="41" y="24"/>
                </a:cubicBezTo>
                <a:close/>
                <a:moveTo>
                  <a:pt x="14" y="33"/>
                </a:moveTo>
                <a:cubicBezTo>
                  <a:pt x="11" y="34"/>
                  <a:pt x="9" y="36"/>
                  <a:pt x="10" y="38"/>
                </a:cubicBezTo>
                <a:cubicBezTo>
                  <a:pt x="11" y="42"/>
                  <a:pt x="17" y="41"/>
                  <a:pt x="20" y="41"/>
                </a:cubicBezTo>
                <a:cubicBezTo>
                  <a:pt x="15" y="41"/>
                  <a:pt x="11" y="39"/>
                  <a:pt x="14" y="3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6" name="Freeform 99"/>
          <p:cNvSpPr>
            <a:spLocks/>
          </p:cNvSpPr>
          <p:nvPr/>
        </p:nvSpPr>
        <p:spPr bwMode="auto">
          <a:xfrm>
            <a:off x="7688173" y="2820997"/>
            <a:ext cx="424711" cy="470685"/>
          </a:xfrm>
          <a:custGeom>
            <a:avLst/>
            <a:gdLst>
              <a:gd name="T0" fmla="*/ 21 w 82"/>
              <a:gd name="T1" fmla="*/ 26 h 91"/>
              <a:gd name="T2" fmla="*/ 3 w 82"/>
              <a:gd name="T3" fmla="*/ 53 h 91"/>
              <a:gd name="T4" fmla="*/ 22 w 82"/>
              <a:gd name="T5" fmla="*/ 43 h 91"/>
              <a:gd name="T6" fmla="*/ 27 w 82"/>
              <a:gd name="T7" fmla="*/ 66 h 91"/>
              <a:gd name="T8" fmla="*/ 40 w 82"/>
              <a:gd name="T9" fmla="*/ 41 h 91"/>
              <a:gd name="T10" fmla="*/ 39 w 82"/>
              <a:gd name="T11" fmla="*/ 91 h 91"/>
              <a:gd name="T12" fmla="*/ 54 w 82"/>
              <a:gd name="T13" fmla="*/ 91 h 91"/>
              <a:gd name="T14" fmla="*/ 47 w 82"/>
              <a:gd name="T15" fmla="*/ 40 h 91"/>
              <a:gd name="T16" fmla="*/ 68 w 82"/>
              <a:gd name="T17" fmla="*/ 53 h 91"/>
              <a:gd name="T18" fmla="*/ 61 w 82"/>
              <a:gd name="T19" fmla="*/ 31 h 91"/>
              <a:gd name="T20" fmla="*/ 82 w 82"/>
              <a:gd name="T21" fmla="*/ 30 h 91"/>
              <a:gd name="T22" fmla="*/ 53 w 82"/>
              <a:gd name="T23" fmla="*/ 16 h 91"/>
              <a:gd name="T24" fmla="*/ 62 w 82"/>
              <a:gd name="T25" fmla="*/ 5 h 91"/>
              <a:gd name="T26" fmla="*/ 34 w 82"/>
              <a:gd name="T27" fmla="*/ 15 h 91"/>
              <a:gd name="T28" fmla="*/ 7 w 82"/>
              <a:gd name="T29" fmla="*/ 22 h 91"/>
              <a:gd name="T30" fmla="*/ 21 w 82"/>
              <a:gd name="T31" fmla="*/ 2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91">
                <a:moveTo>
                  <a:pt x="21" y="26"/>
                </a:moveTo>
                <a:cubicBezTo>
                  <a:pt x="10" y="30"/>
                  <a:pt x="0" y="40"/>
                  <a:pt x="3" y="53"/>
                </a:cubicBezTo>
                <a:cubicBezTo>
                  <a:pt x="22" y="43"/>
                  <a:pt x="22" y="43"/>
                  <a:pt x="22" y="43"/>
                </a:cubicBezTo>
                <a:cubicBezTo>
                  <a:pt x="19" y="51"/>
                  <a:pt x="20" y="59"/>
                  <a:pt x="27" y="66"/>
                </a:cubicBezTo>
                <a:cubicBezTo>
                  <a:pt x="40" y="41"/>
                  <a:pt x="40" y="41"/>
                  <a:pt x="40" y="41"/>
                </a:cubicBezTo>
                <a:cubicBezTo>
                  <a:pt x="42" y="57"/>
                  <a:pt x="41" y="74"/>
                  <a:pt x="39" y="91"/>
                </a:cubicBezTo>
                <a:cubicBezTo>
                  <a:pt x="44" y="91"/>
                  <a:pt x="49" y="91"/>
                  <a:pt x="54" y="91"/>
                </a:cubicBezTo>
                <a:cubicBezTo>
                  <a:pt x="55" y="74"/>
                  <a:pt x="53" y="56"/>
                  <a:pt x="47" y="40"/>
                </a:cubicBezTo>
                <a:cubicBezTo>
                  <a:pt x="68" y="53"/>
                  <a:pt x="68" y="53"/>
                  <a:pt x="68" y="53"/>
                </a:cubicBezTo>
                <a:cubicBezTo>
                  <a:pt x="71" y="44"/>
                  <a:pt x="67" y="36"/>
                  <a:pt x="61" y="31"/>
                </a:cubicBezTo>
                <a:cubicBezTo>
                  <a:pt x="82" y="30"/>
                  <a:pt x="82" y="30"/>
                  <a:pt x="82" y="30"/>
                </a:cubicBezTo>
                <a:cubicBezTo>
                  <a:pt x="77" y="17"/>
                  <a:pt x="64" y="13"/>
                  <a:pt x="53" y="16"/>
                </a:cubicBezTo>
                <a:cubicBezTo>
                  <a:pt x="62" y="5"/>
                  <a:pt x="62" y="5"/>
                  <a:pt x="62" y="5"/>
                </a:cubicBezTo>
                <a:cubicBezTo>
                  <a:pt x="51" y="0"/>
                  <a:pt x="40" y="6"/>
                  <a:pt x="34" y="15"/>
                </a:cubicBezTo>
                <a:cubicBezTo>
                  <a:pt x="25" y="11"/>
                  <a:pt x="14" y="12"/>
                  <a:pt x="7" y="22"/>
                </a:cubicBezTo>
                <a:lnTo>
                  <a:pt x="21" y="2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7" name="Freeform 100"/>
          <p:cNvSpPr>
            <a:spLocks/>
          </p:cNvSpPr>
          <p:nvPr/>
        </p:nvSpPr>
        <p:spPr bwMode="auto">
          <a:xfrm>
            <a:off x="8454403" y="2820997"/>
            <a:ext cx="352467" cy="486009"/>
          </a:xfrm>
          <a:custGeom>
            <a:avLst/>
            <a:gdLst>
              <a:gd name="T0" fmla="*/ 81 w 161"/>
              <a:gd name="T1" fmla="*/ 0 h 222"/>
              <a:gd name="T2" fmla="*/ 124 w 161"/>
              <a:gd name="T3" fmla="*/ 64 h 222"/>
              <a:gd name="T4" fmla="*/ 102 w 161"/>
              <a:gd name="T5" fmla="*/ 64 h 222"/>
              <a:gd name="T6" fmla="*/ 112 w 161"/>
              <a:gd name="T7" fmla="*/ 78 h 222"/>
              <a:gd name="T8" fmla="*/ 142 w 161"/>
              <a:gd name="T9" fmla="*/ 130 h 222"/>
              <a:gd name="T10" fmla="*/ 124 w 161"/>
              <a:gd name="T11" fmla="*/ 130 h 222"/>
              <a:gd name="T12" fmla="*/ 161 w 161"/>
              <a:gd name="T13" fmla="*/ 194 h 222"/>
              <a:gd name="T14" fmla="*/ 95 w 161"/>
              <a:gd name="T15" fmla="*/ 199 h 222"/>
              <a:gd name="T16" fmla="*/ 97 w 161"/>
              <a:gd name="T17" fmla="*/ 222 h 222"/>
              <a:gd name="T18" fmla="*/ 67 w 161"/>
              <a:gd name="T19" fmla="*/ 222 h 222"/>
              <a:gd name="T20" fmla="*/ 69 w 161"/>
              <a:gd name="T21" fmla="*/ 199 h 222"/>
              <a:gd name="T22" fmla="*/ 0 w 161"/>
              <a:gd name="T23" fmla="*/ 194 h 222"/>
              <a:gd name="T24" fmla="*/ 38 w 161"/>
              <a:gd name="T25" fmla="*/ 130 h 222"/>
              <a:gd name="T26" fmla="*/ 19 w 161"/>
              <a:gd name="T27" fmla="*/ 130 h 222"/>
              <a:gd name="T28" fmla="*/ 50 w 161"/>
              <a:gd name="T29" fmla="*/ 78 h 222"/>
              <a:gd name="T30" fmla="*/ 60 w 161"/>
              <a:gd name="T31" fmla="*/ 64 h 222"/>
              <a:gd name="T32" fmla="*/ 38 w 161"/>
              <a:gd name="T33" fmla="*/ 64 h 222"/>
              <a:gd name="T34" fmla="*/ 81 w 161"/>
              <a:gd name="T3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1" h="222">
                <a:moveTo>
                  <a:pt x="81" y="0"/>
                </a:moveTo>
                <a:lnTo>
                  <a:pt x="124" y="64"/>
                </a:lnTo>
                <a:lnTo>
                  <a:pt x="102" y="64"/>
                </a:lnTo>
                <a:lnTo>
                  <a:pt x="112" y="78"/>
                </a:lnTo>
                <a:lnTo>
                  <a:pt x="142" y="130"/>
                </a:lnTo>
                <a:lnTo>
                  <a:pt x="124" y="130"/>
                </a:lnTo>
                <a:lnTo>
                  <a:pt x="161" y="194"/>
                </a:lnTo>
                <a:lnTo>
                  <a:pt x="95" y="199"/>
                </a:lnTo>
                <a:lnTo>
                  <a:pt x="97" y="222"/>
                </a:lnTo>
                <a:lnTo>
                  <a:pt x="67" y="222"/>
                </a:lnTo>
                <a:lnTo>
                  <a:pt x="69" y="199"/>
                </a:lnTo>
                <a:lnTo>
                  <a:pt x="0" y="194"/>
                </a:lnTo>
                <a:lnTo>
                  <a:pt x="38" y="130"/>
                </a:lnTo>
                <a:lnTo>
                  <a:pt x="19" y="130"/>
                </a:lnTo>
                <a:lnTo>
                  <a:pt x="50" y="78"/>
                </a:lnTo>
                <a:lnTo>
                  <a:pt x="60" y="64"/>
                </a:lnTo>
                <a:lnTo>
                  <a:pt x="38" y="64"/>
                </a:lnTo>
                <a:lnTo>
                  <a:pt x="81"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8" name="Freeform 101"/>
          <p:cNvSpPr>
            <a:spLocks/>
          </p:cNvSpPr>
          <p:nvPr/>
        </p:nvSpPr>
        <p:spPr bwMode="auto">
          <a:xfrm>
            <a:off x="11403295" y="3048677"/>
            <a:ext cx="356845" cy="181707"/>
          </a:xfrm>
          <a:custGeom>
            <a:avLst/>
            <a:gdLst>
              <a:gd name="T0" fmla="*/ 68 w 69"/>
              <a:gd name="T1" fmla="*/ 1 h 35"/>
              <a:gd name="T2" fmla="*/ 66 w 69"/>
              <a:gd name="T3" fmla="*/ 0 h 35"/>
              <a:gd name="T4" fmla="*/ 65 w 69"/>
              <a:gd name="T5" fmla="*/ 0 h 35"/>
              <a:gd name="T6" fmla="*/ 19 w 69"/>
              <a:gd name="T7" fmla="*/ 0 h 35"/>
              <a:gd name="T8" fmla="*/ 13 w 69"/>
              <a:gd name="T9" fmla="*/ 2 h 35"/>
              <a:gd name="T10" fmla="*/ 9 w 69"/>
              <a:gd name="T11" fmla="*/ 6 h 35"/>
              <a:gd name="T12" fmla="*/ 0 w 69"/>
              <a:gd name="T13" fmla="*/ 35 h 35"/>
              <a:gd name="T14" fmla="*/ 33 w 69"/>
              <a:gd name="T15" fmla="*/ 35 h 35"/>
              <a:gd name="T16" fmla="*/ 31 w 69"/>
              <a:gd name="T17" fmla="*/ 27 h 35"/>
              <a:gd name="T18" fmla="*/ 51 w 69"/>
              <a:gd name="T19" fmla="*/ 7 h 35"/>
              <a:gd name="T20" fmla="*/ 66 w 69"/>
              <a:gd name="T21" fmla="*/ 14 h 35"/>
              <a:gd name="T22" fmla="*/ 68 w 69"/>
              <a:gd name="T23" fmla="*/ 5 h 35"/>
              <a:gd name="T24" fmla="*/ 69 w 69"/>
              <a:gd name="T25" fmla="*/ 3 h 35"/>
              <a:gd name="T26" fmla="*/ 68 w 69"/>
              <a:gd name="T2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 h="35">
                <a:moveTo>
                  <a:pt x="68" y="1"/>
                </a:moveTo>
                <a:cubicBezTo>
                  <a:pt x="68" y="1"/>
                  <a:pt x="67" y="0"/>
                  <a:pt x="66" y="0"/>
                </a:cubicBezTo>
                <a:cubicBezTo>
                  <a:pt x="66" y="0"/>
                  <a:pt x="65" y="0"/>
                  <a:pt x="65" y="0"/>
                </a:cubicBezTo>
                <a:cubicBezTo>
                  <a:pt x="19" y="0"/>
                  <a:pt x="19" y="0"/>
                  <a:pt x="19" y="0"/>
                </a:cubicBezTo>
                <a:cubicBezTo>
                  <a:pt x="17" y="0"/>
                  <a:pt x="15" y="0"/>
                  <a:pt x="13" y="2"/>
                </a:cubicBezTo>
                <a:cubicBezTo>
                  <a:pt x="11" y="3"/>
                  <a:pt x="10" y="5"/>
                  <a:pt x="9" y="6"/>
                </a:cubicBezTo>
                <a:cubicBezTo>
                  <a:pt x="0" y="35"/>
                  <a:pt x="0" y="35"/>
                  <a:pt x="0" y="35"/>
                </a:cubicBezTo>
                <a:cubicBezTo>
                  <a:pt x="33" y="35"/>
                  <a:pt x="33" y="35"/>
                  <a:pt x="33" y="35"/>
                </a:cubicBezTo>
                <a:cubicBezTo>
                  <a:pt x="32" y="32"/>
                  <a:pt x="31" y="30"/>
                  <a:pt x="31" y="27"/>
                </a:cubicBezTo>
                <a:cubicBezTo>
                  <a:pt x="31" y="16"/>
                  <a:pt x="40" y="7"/>
                  <a:pt x="51" y="7"/>
                </a:cubicBezTo>
                <a:cubicBezTo>
                  <a:pt x="57" y="7"/>
                  <a:pt x="62" y="10"/>
                  <a:pt x="66" y="14"/>
                </a:cubicBezTo>
                <a:cubicBezTo>
                  <a:pt x="68" y="5"/>
                  <a:pt x="68" y="5"/>
                  <a:pt x="68" y="5"/>
                </a:cubicBezTo>
                <a:cubicBezTo>
                  <a:pt x="69" y="5"/>
                  <a:pt x="69" y="4"/>
                  <a:pt x="69" y="3"/>
                </a:cubicBezTo>
                <a:cubicBezTo>
                  <a:pt x="69" y="2"/>
                  <a:pt x="69" y="2"/>
                  <a:pt x="68" y="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9" name="Freeform 102"/>
          <p:cNvSpPr>
            <a:spLocks noEditPoints="1"/>
          </p:cNvSpPr>
          <p:nvPr/>
        </p:nvSpPr>
        <p:spPr bwMode="auto">
          <a:xfrm>
            <a:off x="11589381" y="3109976"/>
            <a:ext cx="155436" cy="155436"/>
          </a:xfrm>
          <a:custGeom>
            <a:avLst/>
            <a:gdLst>
              <a:gd name="T0" fmla="*/ 15 w 30"/>
              <a:gd name="T1" fmla="*/ 0 h 30"/>
              <a:gd name="T2" fmla="*/ 5 w 30"/>
              <a:gd name="T3" fmla="*/ 5 h 30"/>
              <a:gd name="T4" fmla="*/ 0 w 30"/>
              <a:gd name="T5" fmla="*/ 15 h 30"/>
              <a:gd name="T6" fmla="*/ 5 w 30"/>
              <a:gd name="T7" fmla="*/ 26 h 30"/>
              <a:gd name="T8" fmla="*/ 15 w 30"/>
              <a:gd name="T9" fmla="*/ 30 h 30"/>
              <a:gd name="T10" fmla="*/ 26 w 30"/>
              <a:gd name="T11" fmla="*/ 26 h 30"/>
              <a:gd name="T12" fmla="*/ 30 w 30"/>
              <a:gd name="T13" fmla="*/ 15 h 30"/>
              <a:gd name="T14" fmla="*/ 26 w 30"/>
              <a:gd name="T15" fmla="*/ 5 h 30"/>
              <a:gd name="T16" fmla="*/ 15 w 30"/>
              <a:gd name="T17" fmla="*/ 0 h 30"/>
              <a:gd name="T18" fmla="*/ 15 w 30"/>
              <a:gd name="T19" fmla="*/ 25 h 30"/>
              <a:gd name="T20" fmla="*/ 10 w 30"/>
              <a:gd name="T21" fmla="*/ 25 h 30"/>
              <a:gd name="T22" fmla="*/ 4 w 30"/>
              <a:gd name="T23" fmla="*/ 14 h 30"/>
              <a:gd name="T24" fmla="*/ 9 w 30"/>
              <a:gd name="T25" fmla="*/ 11 h 30"/>
              <a:gd name="T26" fmla="*/ 13 w 30"/>
              <a:gd name="T27" fmla="*/ 17 h 30"/>
              <a:gd name="T28" fmla="*/ 21 w 30"/>
              <a:gd name="T29" fmla="*/ 6 h 30"/>
              <a:gd name="T30" fmla="*/ 26 w 30"/>
              <a:gd name="T31" fmla="*/ 9 h 30"/>
              <a:gd name="T32" fmla="*/ 15 w 30"/>
              <a:gd name="T3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15" y="0"/>
                </a:moveTo>
                <a:cubicBezTo>
                  <a:pt x="11" y="0"/>
                  <a:pt x="7" y="2"/>
                  <a:pt x="5" y="5"/>
                </a:cubicBezTo>
                <a:cubicBezTo>
                  <a:pt x="2" y="7"/>
                  <a:pt x="0" y="11"/>
                  <a:pt x="0" y="15"/>
                </a:cubicBezTo>
                <a:cubicBezTo>
                  <a:pt x="0" y="19"/>
                  <a:pt x="2" y="23"/>
                  <a:pt x="5" y="26"/>
                </a:cubicBezTo>
                <a:cubicBezTo>
                  <a:pt x="7" y="29"/>
                  <a:pt x="11" y="30"/>
                  <a:pt x="15" y="30"/>
                </a:cubicBezTo>
                <a:cubicBezTo>
                  <a:pt x="19" y="30"/>
                  <a:pt x="23" y="29"/>
                  <a:pt x="26" y="26"/>
                </a:cubicBezTo>
                <a:cubicBezTo>
                  <a:pt x="29" y="23"/>
                  <a:pt x="30" y="19"/>
                  <a:pt x="30" y="15"/>
                </a:cubicBezTo>
                <a:cubicBezTo>
                  <a:pt x="30" y="11"/>
                  <a:pt x="29" y="7"/>
                  <a:pt x="26" y="5"/>
                </a:cubicBezTo>
                <a:cubicBezTo>
                  <a:pt x="23" y="2"/>
                  <a:pt x="19" y="0"/>
                  <a:pt x="15" y="0"/>
                </a:cubicBezTo>
                <a:close/>
                <a:moveTo>
                  <a:pt x="15" y="25"/>
                </a:moveTo>
                <a:cubicBezTo>
                  <a:pt x="10" y="25"/>
                  <a:pt x="10" y="25"/>
                  <a:pt x="10" y="25"/>
                </a:cubicBezTo>
                <a:cubicBezTo>
                  <a:pt x="4" y="14"/>
                  <a:pt x="4" y="14"/>
                  <a:pt x="4" y="14"/>
                </a:cubicBezTo>
                <a:cubicBezTo>
                  <a:pt x="9" y="11"/>
                  <a:pt x="9" y="11"/>
                  <a:pt x="9" y="11"/>
                </a:cubicBezTo>
                <a:cubicBezTo>
                  <a:pt x="13" y="17"/>
                  <a:pt x="13" y="17"/>
                  <a:pt x="13" y="17"/>
                </a:cubicBezTo>
                <a:cubicBezTo>
                  <a:pt x="21" y="6"/>
                  <a:pt x="21" y="6"/>
                  <a:pt x="21" y="6"/>
                </a:cubicBezTo>
                <a:cubicBezTo>
                  <a:pt x="26" y="9"/>
                  <a:pt x="26" y="9"/>
                  <a:pt x="26" y="9"/>
                </a:cubicBezTo>
                <a:lnTo>
                  <a:pt x="15" y="2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0" name="Freeform 103"/>
          <p:cNvSpPr>
            <a:spLocks/>
          </p:cNvSpPr>
          <p:nvPr/>
        </p:nvSpPr>
        <p:spPr bwMode="auto">
          <a:xfrm>
            <a:off x="11355132" y="2939216"/>
            <a:ext cx="326196" cy="245194"/>
          </a:xfrm>
          <a:custGeom>
            <a:avLst/>
            <a:gdLst>
              <a:gd name="T0" fmla="*/ 17 w 63"/>
              <a:gd name="T1" fmla="*/ 16 h 47"/>
              <a:gd name="T2" fmla="*/ 24 w 63"/>
              <a:gd name="T3" fmla="*/ 13 h 47"/>
              <a:gd name="T4" fmla="*/ 63 w 63"/>
              <a:gd name="T5" fmla="*/ 13 h 47"/>
              <a:gd name="T6" fmla="*/ 63 w 63"/>
              <a:gd name="T7" fmla="*/ 12 h 47"/>
              <a:gd name="T8" fmla="*/ 60 w 63"/>
              <a:gd name="T9" fmla="*/ 8 h 47"/>
              <a:gd name="T10" fmla="*/ 29 w 63"/>
              <a:gd name="T11" fmla="*/ 8 h 47"/>
              <a:gd name="T12" fmla="*/ 22 w 63"/>
              <a:gd name="T13" fmla="*/ 0 h 47"/>
              <a:gd name="T14" fmla="*/ 4 w 63"/>
              <a:gd name="T15" fmla="*/ 0 h 47"/>
              <a:gd name="T16" fmla="*/ 0 w 63"/>
              <a:gd name="T17" fmla="*/ 4 h 47"/>
              <a:gd name="T18" fmla="*/ 0 w 63"/>
              <a:gd name="T19" fmla="*/ 43 h 47"/>
              <a:gd name="T20" fmla="*/ 3 w 63"/>
              <a:gd name="T21" fmla="*/ 47 h 47"/>
              <a:gd name="T22" fmla="*/ 12 w 63"/>
              <a:gd name="T23" fmla="*/ 22 h 47"/>
              <a:gd name="T24" fmla="*/ 17 w 63"/>
              <a:gd name="T25" fmla="*/ 1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47">
                <a:moveTo>
                  <a:pt x="17" y="16"/>
                </a:moveTo>
                <a:cubicBezTo>
                  <a:pt x="19" y="14"/>
                  <a:pt x="22" y="13"/>
                  <a:pt x="24" y="13"/>
                </a:cubicBezTo>
                <a:cubicBezTo>
                  <a:pt x="63" y="13"/>
                  <a:pt x="63" y="13"/>
                  <a:pt x="63" y="13"/>
                </a:cubicBezTo>
                <a:cubicBezTo>
                  <a:pt x="63" y="12"/>
                  <a:pt x="63" y="12"/>
                  <a:pt x="63" y="12"/>
                </a:cubicBezTo>
                <a:cubicBezTo>
                  <a:pt x="63" y="10"/>
                  <a:pt x="62" y="8"/>
                  <a:pt x="60" y="8"/>
                </a:cubicBezTo>
                <a:cubicBezTo>
                  <a:pt x="29" y="8"/>
                  <a:pt x="29" y="8"/>
                  <a:pt x="29" y="8"/>
                </a:cubicBezTo>
                <a:cubicBezTo>
                  <a:pt x="22" y="0"/>
                  <a:pt x="22" y="0"/>
                  <a:pt x="22" y="0"/>
                </a:cubicBezTo>
                <a:cubicBezTo>
                  <a:pt x="4" y="0"/>
                  <a:pt x="4" y="0"/>
                  <a:pt x="4" y="0"/>
                </a:cubicBezTo>
                <a:cubicBezTo>
                  <a:pt x="2" y="0"/>
                  <a:pt x="0" y="2"/>
                  <a:pt x="0" y="4"/>
                </a:cubicBezTo>
                <a:cubicBezTo>
                  <a:pt x="0" y="43"/>
                  <a:pt x="0" y="43"/>
                  <a:pt x="0" y="43"/>
                </a:cubicBezTo>
                <a:cubicBezTo>
                  <a:pt x="0" y="45"/>
                  <a:pt x="1" y="47"/>
                  <a:pt x="3" y="47"/>
                </a:cubicBezTo>
                <a:cubicBezTo>
                  <a:pt x="12" y="22"/>
                  <a:pt x="12" y="22"/>
                  <a:pt x="12" y="22"/>
                </a:cubicBezTo>
                <a:cubicBezTo>
                  <a:pt x="12" y="20"/>
                  <a:pt x="14" y="17"/>
                  <a:pt x="17" y="1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1" name="Freeform 104"/>
          <p:cNvSpPr>
            <a:spLocks noEditPoints="1"/>
          </p:cNvSpPr>
          <p:nvPr/>
        </p:nvSpPr>
        <p:spPr bwMode="auto">
          <a:xfrm>
            <a:off x="10676471" y="2888863"/>
            <a:ext cx="295547" cy="387494"/>
          </a:xfrm>
          <a:custGeom>
            <a:avLst/>
            <a:gdLst>
              <a:gd name="T0" fmla="*/ 47 w 57"/>
              <a:gd name="T1" fmla="*/ 0 h 75"/>
              <a:gd name="T2" fmla="*/ 56 w 57"/>
              <a:gd name="T3" fmla="*/ 9 h 75"/>
              <a:gd name="T4" fmla="*/ 53 w 57"/>
              <a:gd name="T5" fmla="*/ 41 h 75"/>
              <a:gd name="T6" fmla="*/ 49 w 57"/>
              <a:gd name="T7" fmla="*/ 9 h 75"/>
              <a:gd name="T8" fmla="*/ 47 w 57"/>
              <a:gd name="T9" fmla="*/ 7 h 75"/>
              <a:gd name="T10" fmla="*/ 20 w 57"/>
              <a:gd name="T11" fmla="*/ 9 h 75"/>
              <a:gd name="T12" fmla="*/ 20 w 57"/>
              <a:gd name="T13" fmla="*/ 14 h 75"/>
              <a:gd name="T14" fmla="*/ 15 w 57"/>
              <a:gd name="T15" fmla="*/ 19 h 75"/>
              <a:gd name="T16" fmla="*/ 10 w 57"/>
              <a:gd name="T17" fmla="*/ 19 h 75"/>
              <a:gd name="T18" fmla="*/ 7 w 57"/>
              <a:gd name="T19" fmla="*/ 61 h 75"/>
              <a:gd name="T20" fmla="*/ 7 w 57"/>
              <a:gd name="T21" fmla="*/ 63 h 75"/>
              <a:gd name="T22" fmla="*/ 23 w 57"/>
              <a:gd name="T23" fmla="*/ 63 h 75"/>
              <a:gd name="T24" fmla="*/ 30 w 57"/>
              <a:gd name="T25" fmla="*/ 70 h 75"/>
              <a:gd name="T26" fmla="*/ 3 w 57"/>
              <a:gd name="T27" fmla="*/ 67 h 75"/>
              <a:gd name="T28" fmla="*/ 3 w 57"/>
              <a:gd name="T29" fmla="*/ 67 h 75"/>
              <a:gd name="T30" fmla="*/ 0 w 57"/>
              <a:gd name="T31" fmla="*/ 16 h 75"/>
              <a:gd name="T32" fmla="*/ 1 w 57"/>
              <a:gd name="T33" fmla="*/ 13 h 75"/>
              <a:gd name="T34" fmla="*/ 15 w 57"/>
              <a:gd name="T35" fmla="*/ 0 h 75"/>
              <a:gd name="T36" fmla="*/ 13 w 57"/>
              <a:gd name="T37" fmla="*/ 40 h 75"/>
              <a:gd name="T38" fmla="*/ 21 w 57"/>
              <a:gd name="T39" fmla="*/ 44 h 75"/>
              <a:gd name="T40" fmla="*/ 13 w 57"/>
              <a:gd name="T41" fmla="*/ 40 h 75"/>
              <a:gd name="T42" fmla="*/ 13 w 57"/>
              <a:gd name="T43" fmla="*/ 34 h 75"/>
              <a:gd name="T44" fmla="*/ 43 w 57"/>
              <a:gd name="T45" fmla="*/ 31 h 75"/>
              <a:gd name="T46" fmla="*/ 13 w 57"/>
              <a:gd name="T47" fmla="*/ 22 h 75"/>
              <a:gd name="T48" fmla="*/ 43 w 57"/>
              <a:gd name="T49" fmla="*/ 26 h 75"/>
              <a:gd name="T50" fmla="*/ 13 w 57"/>
              <a:gd name="T51" fmla="*/ 22 h 75"/>
              <a:gd name="T52" fmla="*/ 27 w 57"/>
              <a:gd name="T53" fmla="*/ 17 h 75"/>
              <a:gd name="T54" fmla="*/ 43 w 57"/>
              <a:gd name="T55" fmla="*/ 14 h 75"/>
              <a:gd name="T56" fmla="*/ 32 w 57"/>
              <a:gd name="T57" fmla="*/ 54 h 75"/>
              <a:gd name="T58" fmla="*/ 32 w 57"/>
              <a:gd name="T59" fmla="*/ 54 h 75"/>
              <a:gd name="T60" fmla="*/ 24 w 57"/>
              <a:gd name="T61" fmla="*/ 51 h 75"/>
              <a:gd name="T62" fmla="*/ 37 w 57"/>
              <a:gd name="T63" fmla="*/ 67 h 75"/>
              <a:gd name="T64" fmla="*/ 46 w 57"/>
              <a:gd name="T65" fmla="*/ 68 h 75"/>
              <a:gd name="T66" fmla="*/ 55 w 57"/>
              <a:gd name="T67" fmla="*/ 74 h 75"/>
              <a:gd name="T68" fmla="*/ 56 w 57"/>
              <a:gd name="T69" fmla="*/ 69 h 75"/>
              <a:gd name="T70" fmla="*/ 49 w 57"/>
              <a:gd name="T71" fmla="*/ 62 h 75"/>
              <a:gd name="T72" fmla="*/ 49 w 57"/>
              <a:gd name="T73" fmla="*/ 44 h 75"/>
              <a:gd name="T74" fmla="*/ 30 w 57"/>
              <a:gd name="T75" fmla="*/ 42 h 75"/>
              <a:gd name="T76" fmla="*/ 33 w 57"/>
              <a:gd name="T77" fmla="*/ 45 h 75"/>
              <a:gd name="T78" fmla="*/ 31 w 57"/>
              <a:gd name="T79" fmla="*/ 59 h 75"/>
              <a:gd name="T80" fmla="*/ 44 w 57"/>
              <a:gd name="T81" fmla="*/ 60 h 75"/>
              <a:gd name="T82" fmla="*/ 46 w 57"/>
              <a:gd name="T83" fmla="*/ 47 h 75"/>
              <a:gd name="T84" fmla="*/ 17 w 57"/>
              <a:gd name="T85" fmla="*/ 8 h 75"/>
              <a:gd name="T86" fmla="*/ 10 w 57"/>
              <a:gd name="T87" fmla="*/ 15 h 75"/>
              <a:gd name="T88" fmla="*/ 13 w 57"/>
              <a:gd name="T89" fmla="*/ 16 h 75"/>
              <a:gd name="T90" fmla="*/ 14 w 57"/>
              <a:gd name="T91" fmla="*/ 16 h 75"/>
              <a:gd name="T92" fmla="*/ 17 w 57"/>
              <a:gd name="T93" fmla="*/ 13 h 75"/>
              <a:gd name="T94" fmla="*/ 17 w 57"/>
              <a:gd name="T95" fmla="*/ 12 h 75"/>
              <a:gd name="T96" fmla="*/ 17 w 57"/>
              <a:gd name="T97" fmla="*/ 9 h 75"/>
              <a:gd name="T98" fmla="*/ 56 w 57"/>
              <a:gd name="T99" fmla="*/ 61 h 75"/>
              <a:gd name="T100" fmla="*/ 56 w 57"/>
              <a:gd name="T101" fmla="*/ 6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75">
                <a:moveTo>
                  <a:pt x="16" y="0"/>
                </a:moveTo>
                <a:cubicBezTo>
                  <a:pt x="47" y="0"/>
                  <a:pt x="47" y="0"/>
                  <a:pt x="47" y="0"/>
                </a:cubicBezTo>
                <a:cubicBezTo>
                  <a:pt x="49" y="0"/>
                  <a:pt x="51" y="1"/>
                  <a:pt x="53" y="3"/>
                </a:cubicBezTo>
                <a:cubicBezTo>
                  <a:pt x="55" y="4"/>
                  <a:pt x="56" y="6"/>
                  <a:pt x="56" y="9"/>
                </a:cubicBezTo>
                <a:cubicBezTo>
                  <a:pt x="56" y="45"/>
                  <a:pt x="56" y="45"/>
                  <a:pt x="56" y="45"/>
                </a:cubicBezTo>
                <a:cubicBezTo>
                  <a:pt x="55" y="44"/>
                  <a:pt x="54" y="42"/>
                  <a:pt x="53" y="41"/>
                </a:cubicBezTo>
                <a:cubicBezTo>
                  <a:pt x="52" y="40"/>
                  <a:pt x="51" y="38"/>
                  <a:pt x="49" y="37"/>
                </a:cubicBezTo>
                <a:cubicBezTo>
                  <a:pt x="49" y="9"/>
                  <a:pt x="49" y="9"/>
                  <a:pt x="49" y="9"/>
                </a:cubicBezTo>
                <a:cubicBezTo>
                  <a:pt x="49" y="8"/>
                  <a:pt x="49" y="8"/>
                  <a:pt x="48" y="7"/>
                </a:cubicBezTo>
                <a:cubicBezTo>
                  <a:pt x="48" y="7"/>
                  <a:pt x="47" y="7"/>
                  <a:pt x="47" y="7"/>
                </a:cubicBezTo>
                <a:cubicBezTo>
                  <a:pt x="20" y="7"/>
                  <a:pt x="20" y="7"/>
                  <a:pt x="20" y="7"/>
                </a:cubicBezTo>
                <a:cubicBezTo>
                  <a:pt x="20" y="9"/>
                  <a:pt x="20" y="9"/>
                  <a:pt x="20" y="9"/>
                </a:cubicBezTo>
                <a:cubicBezTo>
                  <a:pt x="20" y="11"/>
                  <a:pt x="20" y="11"/>
                  <a:pt x="20" y="11"/>
                </a:cubicBezTo>
                <a:cubicBezTo>
                  <a:pt x="20" y="12"/>
                  <a:pt x="20" y="13"/>
                  <a:pt x="20" y="14"/>
                </a:cubicBezTo>
                <a:cubicBezTo>
                  <a:pt x="20" y="15"/>
                  <a:pt x="19" y="16"/>
                  <a:pt x="18" y="17"/>
                </a:cubicBezTo>
                <a:cubicBezTo>
                  <a:pt x="17" y="18"/>
                  <a:pt x="16" y="19"/>
                  <a:pt x="15" y="19"/>
                </a:cubicBezTo>
                <a:cubicBezTo>
                  <a:pt x="14" y="19"/>
                  <a:pt x="13" y="19"/>
                  <a:pt x="13" y="19"/>
                </a:cubicBezTo>
                <a:cubicBezTo>
                  <a:pt x="10" y="19"/>
                  <a:pt x="10" y="19"/>
                  <a:pt x="10" y="19"/>
                </a:cubicBezTo>
                <a:cubicBezTo>
                  <a:pt x="7" y="18"/>
                  <a:pt x="7" y="18"/>
                  <a:pt x="7" y="18"/>
                </a:cubicBezTo>
                <a:cubicBezTo>
                  <a:pt x="7" y="61"/>
                  <a:pt x="7" y="61"/>
                  <a:pt x="7" y="61"/>
                </a:cubicBezTo>
                <a:cubicBezTo>
                  <a:pt x="7" y="62"/>
                  <a:pt x="7" y="62"/>
                  <a:pt x="7" y="63"/>
                </a:cubicBezTo>
                <a:cubicBezTo>
                  <a:pt x="7" y="63"/>
                  <a:pt x="7" y="63"/>
                  <a:pt x="7" y="63"/>
                </a:cubicBezTo>
                <a:cubicBezTo>
                  <a:pt x="8" y="63"/>
                  <a:pt x="8" y="63"/>
                  <a:pt x="9" y="63"/>
                </a:cubicBezTo>
                <a:cubicBezTo>
                  <a:pt x="23" y="63"/>
                  <a:pt x="23" y="63"/>
                  <a:pt x="23" y="63"/>
                </a:cubicBezTo>
                <a:cubicBezTo>
                  <a:pt x="23" y="64"/>
                  <a:pt x="23" y="64"/>
                  <a:pt x="23" y="64"/>
                </a:cubicBezTo>
                <a:cubicBezTo>
                  <a:pt x="25" y="67"/>
                  <a:pt x="28" y="69"/>
                  <a:pt x="30" y="70"/>
                </a:cubicBezTo>
                <a:cubicBezTo>
                  <a:pt x="9" y="70"/>
                  <a:pt x="9" y="70"/>
                  <a:pt x="9" y="70"/>
                </a:cubicBezTo>
                <a:cubicBezTo>
                  <a:pt x="6" y="70"/>
                  <a:pt x="4" y="69"/>
                  <a:pt x="3" y="67"/>
                </a:cubicBezTo>
                <a:cubicBezTo>
                  <a:pt x="3" y="67"/>
                  <a:pt x="3" y="67"/>
                  <a:pt x="3" y="67"/>
                </a:cubicBezTo>
                <a:cubicBezTo>
                  <a:pt x="3" y="67"/>
                  <a:pt x="3" y="67"/>
                  <a:pt x="3" y="67"/>
                </a:cubicBezTo>
                <a:cubicBezTo>
                  <a:pt x="1" y="66"/>
                  <a:pt x="0" y="64"/>
                  <a:pt x="0" y="61"/>
                </a:cubicBezTo>
                <a:cubicBezTo>
                  <a:pt x="0" y="16"/>
                  <a:pt x="0" y="16"/>
                  <a:pt x="0" y="16"/>
                </a:cubicBezTo>
                <a:cubicBezTo>
                  <a:pt x="0" y="14"/>
                  <a:pt x="0" y="14"/>
                  <a:pt x="0" y="14"/>
                </a:cubicBezTo>
                <a:cubicBezTo>
                  <a:pt x="1" y="13"/>
                  <a:pt x="1" y="13"/>
                  <a:pt x="1" y="13"/>
                </a:cubicBezTo>
                <a:cubicBezTo>
                  <a:pt x="14" y="1"/>
                  <a:pt x="14" y="1"/>
                  <a:pt x="14" y="1"/>
                </a:cubicBezTo>
                <a:cubicBezTo>
                  <a:pt x="15" y="0"/>
                  <a:pt x="15" y="0"/>
                  <a:pt x="15" y="0"/>
                </a:cubicBezTo>
                <a:cubicBezTo>
                  <a:pt x="16" y="0"/>
                  <a:pt x="16" y="0"/>
                  <a:pt x="16" y="0"/>
                </a:cubicBezTo>
                <a:close/>
                <a:moveTo>
                  <a:pt x="13" y="40"/>
                </a:moveTo>
                <a:cubicBezTo>
                  <a:pt x="13" y="44"/>
                  <a:pt x="13" y="44"/>
                  <a:pt x="13" y="44"/>
                </a:cubicBezTo>
                <a:cubicBezTo>
                  <a:pt x="21" y="44"/>
                  <a:pt x="21" y="44"/>
                  <a:pt x="21" y="44"/>
                </a:cubicBezTo>
                <a:cubicBezTo>
                  <a:pt x="21" y="40"/>
                  <a:pt x="21" y="40"/>
                  <a:pt x="21" y="40"/>
                </a:cubicBezTo>
                <a:cubicBezTo>
                  <a:pt x="13" y="40"/>
                  <a:pt x="13" y="40"/>
                  <a:pt x="13" y="40"/>
                </a:cubicBezTo>
                <a:close/>
                <a:moveTo>
                  <a:pt x="13" y="31"/>
                </a:moveTo>
                <a:cubicBezTo>
                  <a:pt x="13" y="34"/>
                  <a:pt x="13" y="34"/>
                  <a:pt x="13" y="34"/>
                </a:cubicBezTo>
                <a:cubicBezTo>
                  <a:pt x="43" y="34"/>
                  <a:pt x="43" y="34"/>
                  <a:pt x="43" y="34"/>
                </a:cubicBezTo>
                <a:cubicBezTo>
                  <a:pt x="43" y="31"/>
                  <a:pt x="43" y="31"/>
                  <a:pt x="43" y="31"/>
                </a:cubicBezTo>
                <a:cubicBezTo>
                  <a:pt x="13" y="31"/>
                  <a:pt x="13" y="31"/>
                  <a:pt x="13" y="31"/>
                </a:cubicBezTo>
                <a:close/>
                <a:moveTo>
                  <a:pt x="13" y="22"/>
                </a:moveTo>
                <a:cubicBezTo>
                  <a:pt x="13" y="26"/>
                  <a:pt x="13" y="26"/>
                  <a:pt x="13" y="26"/>
                </a:cubicBezTo>
                <a:cubicBezTo>
                  <a:pt x="43" y="26"/>
                  <a:pt x="43" y="26"/>
                  <a:pt x="43" y="26"/>
                </a:cubicBezTo>
                <a:cubicBezTo>
                  <a:pt x="43" y="22"/>
                  <a:pt x="43" y="22"/>
                  <a:pt x="43" y="22"/>
                </a:cubicBezTo>
                <a:cubicBezTo>
                  <a:pt x="13" y="22"/>
                  <a:pt x="13" y="22"/>
                  <a:pt x="13" y="22"/>
                </a:cubicBezTo>
                <a:close/>
                <a:moveTo>
                  <a:pt x="27" y="14"/>
                </a:moveTo>
                <a:cubicBezTo>
                  <a:pt x="27" y="17"/>
                  <a:pt x="27" y="17"/>
                  <a:pt x="27" y="17"/>
                </a:cubicBezTo>
                <a:cubicBezTo>
                  <a:pt x="43" y="17"/>
                  <a:pt x="43" y="17"/>
                  <a:pt x="43" y="17"/>
                </a:cubicBezTo>
                <a:cubicBezTo>
                  <a:pt x="43" y="14"/>
                  <a:pt x="43" y="14"/>
                  <a:pt x="43" y="14"/>
                </a:cubicBezTo>
                <a:cubicBezTo>
                  <a:pt x="27" y="14"/>
                  <a:pt x="27" y="14"/>
                  <a:pt x="27" y="14"/>
                </a:cubicBezTo>
                <a:close/>
                <a:moveTo>
                  <a:pt x="32" y="54"/>
                </a:moveTo>
                <a:cubicBezTo>
                  <a:pt x="34" y="49"/>
                  <a:pt x="37" y="47"/>
                  <a:pt x="42" y="46"/>
                </a:cubicBezTo>
                <a:cubicBezTo>
                  <a:pt x="37" y="43"/>
                  <a:pt x="31" y="48"/>
                  <a:pt x="32" y="54"/>
                </a:cubicBezTo>
                <a:close/>
                <a:moveTo>
                  <a:pt x="30" y="42"/>
                </a:moveTo>
                <a:cubicBezTo>
                  <a:pt x="27" y="44"/>
                  <a:pt x="25" y="48"/>
                  <a:pt x="24" y="51"/>
                </a:cubicBezTo>
                <a:cubicBezTo>
                  <a:pt x="24" y="55"/>
                  <a:pt x="25" y="58"/>
                  <a:pt x="27" y="62"/>
                </a:cubicBezTo>
                <a:cubicBezTo>
                  <a:pt x="30" y="65"/>
                  <a:pt x="33" y="66"/>
                  <a:pt x="37" y="67"/>
                </a:cubicBezTo>
                <a:cubicBezTo>
                  <a:pt x="39" y="67"/>
                  <a:pt x="42" y="67"/>
                  <a:pt x="45" y="65"/>
                </a:cubicBezTo>
                <a:cubicBezTo>
                  <a:pt x="45" y="66"/>
                  <a:pt x="45" y="67"/>
                  <a:pt x="46" y="68"/>
                </a:cubicBezTo>
                <a:cubicBezTo>
                  <a:pt x="50" y="74"/>
                  <a:pt x="50" y="74"/>
                  <a:pt x="50" y="74"/>
                </a:cubicBezTo>
                <a:cubicBezTo>
                  <a:pt x="52" y="75"/>
                  <a:pt x="54" y="75"/>
                  <a:pt x="55" y="74"/>
                </a:cubicBezTo>
                <a:cubicBezTo>
                  <a:pt x="55" y="74"/>
                  <a:pt x="55" y="74"/>
                  <a:pt x="55" y="74"/>
                </a:cubicBezTo>
                <a:cubicBezTo>
                  <a:pt x="57" y="73"/>
                  <a:pt x="57" y="71"/>
                  <a:pt x="56" y="69"/>
                </a:cubicBezTo>
                <a:cubicBezTo>
                  <a:pt x="51" y="63"/>
                  <a:pt x="51" y="63"/>
                  <a:pt x="51" y="63"/>
                </a:cubicBezTo>
                <a:cubicBezTo>
                  <a:pt x="51" y="63"/>
                  <a:pt x="50" y="62"/>
                  <a:pt x="49" y="62"/>
                </a:cubicBezTo>
                <a:cubicBezTo>
                  <a:pt x="51" y="60"/>
                  <a:pt x="52" y="57"/>
                  <a:pt x="52" y="55"/>
                </a:cubicBezTo>
                <a:cubicBezTo>
                  <a:pt x="53" y="51"/>
                  <a:pt x="52" y="47"/>
                  <a:pt x="49" y="44"/>
                </a:cubicBezTo>
                <a:cubicBezTo>
                  <a:pt x="47" y="41"/>
                  <a:pt x="44" y="39"/>
                  <a:pt x="40" y="39"/>
                </a:cubicBezTo>
                <a:cubicBezTo>
                  <a:pt x="36" y="38"/>
                  <a:pt x="33" y="39"/>
                  <a:pt x="30" y="42"/>
                </a:cubicBezTo>
                <a:close/>
                <a:moveTo>
                  <a:pt x="39" y="44"/>
                </a:moveTo>
                <a:cubicBezTo>
                  <a:pt x="37" y="43"/>
                  <a:pt x="35" y="44"/>
                  <a:pt x="33" y="45"/>
                </a:cubicBezTo>
                <a:cubicBezTo>
                  <a:pt x="31" y="47"/>
                  <a:pt x="29" y="49"/>
                  <a:pt x="29" y="52"/>
                </a:cubicBezTo>
                <a:cubicBezTo>
                  <a:pt x="29" y="54"/>
                  <a:pt x="29" y="57"/>
                  <a:pt x="31" y="59"/>
                </a:cubicBezTo>
                <a:cubicBezTo>
                  <a:pt x="33" y="61"/>
                  <a:pt x="35" y="62"/>
                  <a:pt x="37" y="62"/>
                </a:cubicBezTo>
                <a:cubicBezTo>
                  <a:pt x="40" y="62"/>
                  <a:pt x="42" y="62"/>
                  <a:pt x="44" y="60"/>
                </a:cubicBezTo>
                <a:cubicBezTo>
                  <a:pt x="46" y="59"/>
                  <a:pt x="47" y="56"/>
                  <a:pt x="48" y="54"/>
                </a:cubicBezTo>
                <a:cubicBezTo>
                  <a:pt x="48" y="52"/>
                  <a:pt x="47" y="49"/>
                  <a:pt x="46" y="47"/>
                </a:cubicBezTo>
                <a:cubicBezTo>
                  <a:pt x="44" y="45"/>
                  <a:pt x="42" y="44"/>
                  <a:pt x="39" y="44"/>
                </a:cubicBezTo>
                <a:close/>
                <a:moveTo>
                  <a:pt x="17" y="8"/>
                </a:moveTo>
                <a:cubicBezTo>
                  <a:pt x="9" y="15"/>
                  <a:pt x="9" y="15"/>
                  <a:pt x="9" y="15"/>
                </a:cubicBezTo>
                <a:cubicBezTo>
                  <a:pt x="10" y="15"/>
                  <a:pt x="10" y="15"/>
                  <a:pt x="10" y="15"/>
                </a:cubicBezTo>
                <a:cubicBezTo>
                  <a:pt x="13" y="16"/>
                  <a:pt x="13" y="16"/>
                  <a:pt x="13" y="16"/>
                </a:cubicBezTo>
                <a:cubicBezTo>
                  <a:pt x="13" y="16"/>
                  <a:pt x="13" y="16"/>
                  <a:pt x="13" y="16"/>
                </a:cubicBezTo>
                <a:cubicBezTo>
                  <a:pt x="13" y="16"/>
                  <a:pt x="13" y="16"/>
                  <a:pt x="13" y="16"/>
                </a:cubicBezTo>
                <a:cubicBezTo>
                  <a:pt x="14" y="16"/>
                  <a:pt x="14" y="16"/>
                  <a:pt x="14" y="16"/>
                </a:cubicBezTo>
                <a:cubicBezTo>
                  <a:pt x="15" y="16"/>
                  <a:pt x="16" y="15"/>
                  <a:pt x="16" y="15"/>
                </a:cubicBezTo>
                <a:cubicBezTo>
                  <a:pt x="17" y="14"/>
                  <a:pt x="17" y="14"/>
                  <a:pt x="17" y="13"/>
                </a:cubicBezTo>
                <a:cubicBezTo>
                  <a:pt x="17" y="13"/>
                  <a:pt x="17" y="13"/>
                  <a:pt x="17" y="12"/>
                </a:cubicBezTo>
                <a:cubicBezTo>
                  <a:pt x="17" y="12"/>
                  <a:pt x="17" y="12"/>
                  <a:pt x="17" y="12"/>
                </a:cubicBezTo>
                <a:cubicBezTo>
                  <a:pt x="17" y="12"/>
                  <a:pt x="17" y="12"/>
                  <a:pt x="17" y="12"/>
                </a:cubicBezTo>
                <a:cubicBezTo>
                  <a:pt x="17" y="9"/>
                  <a:pt x="17" y="9"/>
                  <a:pt x="17" y="9"/>
                </a:cubicBezTo>
                <a:cubicBezTo>
                  <a:pt x="17" y="8"/>
                  <a:pt x="17" y="8"/>
                  <a:pt x="17" y="8"/>
                </a:cubicBezTo>
                <a:close/>
                <a:moveTo>
                  <a:pt x="56" y="61"/>
                </a:moveTo>
                <a:cubicBezTo>
                  <a:pt x="55" y="61"/>
                  <a:pt x="55" y="61"/>
                  <a:pt x="55" y="61"/>
                </a:cubicBezTo>
                <a:cubicBezTo>
                  <a:pt x="56" y="61"/>
                  <a:pt x="56" y="61"/>
                  <a:pt x="56" y="61"/>
                </a:cubicBezTo>
                <a:cubicBezTo>
                  <a:pt x="56" y="61"/>
                  <a:pt x="56" y="61"/>
                  <a:pt x="56" y="6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2" name="Freeform 105"/>
          <p:cNvSpPr>
            <a:spLocks noEditPoints="1"/>
          </p:cNvSpPr>
          <p:nvPr/>
        </p:nvSpPr>
        <p:spPr bwMode="auto">
          <a:xfrm>
            <a:off x="9189985" y="2856025"/>
            <a:ext cx="394061" cy="394061"/>
          </a:xfrm>
          <a:custGeom>
            <a:avLst/>
            <a:gdLst>
              <a:gd name="T0" fmla="*/ 3 w 76"/>
              <a:gd name="T1" fmla="*/ 51 h 76"/>
              <a:gd name="T2" fmla="*/ 20 w 76"/>
              <a:gd name="T3" fmla="*/ 44 h 76"/>
              <a:gd name="T4" fmla="*/ 24 w 76"/>
              <a:gd name="T5" fmla="*/ 41 h 76"/>
              <a:gd name="T6" fmla="*/ 33 w 76"/>
              <a:gd name="T7" fmla="*/ 59 h 76"/>
              <a:gd name="T8" fmla="*/ 41 w 76"/>
              <a:gd name="T9" fmla="*/ 41 h 76"/>
              <a:gd name="T10" fmla="*/ 45 w 76"/>
              <a:gd name="T11" fmla="*/ 44 h 76"/>
              <a:gd name="T12" fmla="*/ 53 w 76"/>
              <a:gd name="T13" fmla="*/ 47 h 76"/>
              <a:gd name="T14" fmla="*/ 46 w 76"/>
              <a:gd name="T15" fmla="*/ 47 h 76"/>
              <a:gd name="T16" fmla="*/ 46 w 76"/>
              <a:gd name="T17" fmla="*/ 64 h 76"/>
              <a:gd name="T18" fmla="*/ 55 w 76"/>
              <a:gd name="T19" fmla="*/ 64 h 76"/>
              <a:gd name="T20" fmla="*/ 55 w 76"/>
              <a:gd name="T21" fmla="*/ 73 h 76"/>
              <a:gd name="T22" fmla="*/ 66 w 76"/>
              <a:gd name="T23" fmla="*/ 73 h 76"/>
              <a:gd name="T24" fmla="*/ 66 w 76"/>
              <a:gd name="T25" fmla="*/ 76 h 76"/>
              <a:gd name="T26" fmla="*/ 0 w 76"/>
              <a:gd name="T27" fmla="*/ 76 h 76"/>
              <a:gd name="T28" fmla="*/ 3 w 76"/>
              <a:gd name="T29" fmla="*/ 51 h 76"/>
              <a:gd name="T30" fmla="*/ 50 w 76"/>
              <a:gd name="T31" fmla="*/ 52 h 76"/>
              <a:gd name="T32" fmla="*/ 50 w 76"/>
              <a:gd name="T33" fmla="*/ 59 h 76"/>
              <a:gd name="T34" fmla="*/ 59 w 76"/>
              <a:gd name="T35" fmla="*/ 59 h 76"/>
              <a:gd name="T36" fmla="*/ 59 w 76"/>
              <a:gd name="T37" fmla="*/ 68 h 76"/>
              <a:gd name="T38" fmla="*/ 67 w 76"/>
              <a:gd name="T39" fmla="*/ 68 h 76"/>
              <a:gd name="T40" fmla="*/ 67 w 76"/>
              <a:gd name="T41" fmla="*/ 59 h 76"/>
              <a:gd name="T42" fmla="*/ 76 w 76"/>
              <a:gd name="T43" fmla="*/ 59 h 76"/>
              <a:gd name="T44" fmla="*/ 76 w 76"/>
              <a:gd name="T45" fmla="*/ 52 h 76"/>
              <a:gd name="T46" fmla="*/ 67 w 76"/>
              <a:gd name="T47" fmla="*/ 52 h 76"/>
              <a:gd name="T48" fmla="*/ 67 w 76"/>
              <a:gd name="T49" fmla="*/ 43 h 76"/>
              <a:gd name="T50" fmla="*/ 59 w 76"/>
              <a:gd name="T51" fmla="*/ 43 h 76"/>
              <a:gd name="T52" fmla="*/ 59 w 76"/>
              <a:gd name="T53" fmla="*/ 52 h 76"/>
              <a:gd name="T54" fmla="*/ 50 w 76"/>
              <a:gd name="T55" fmla="*/ 52 h 76"/>
              <a:gd name="T56" fmla="*/ 20 w 76"/>
              <a:gd name="T57" fmla="*/ 29 h 76"/>
              <a:gd name="T58" fmla="*/ 21 w 76"/>
              <a:gd name="T59" fmla="*/ 14 h 76"/>
              <a:gd name="T60" fmla="*/ 44 w 76"/>
              <a:gd name="T61" fmla="*/ 15 h 76"/>
              <a:gd name="T62" fmla="*/ 45 w 76"/>
              <a:gd name="T63" fmla="*/ 29 h 76"/>
              <a:gd name="T64" fmla="*/ 49 w 76"/>
              <a:gd name="T65" fmla="*/ 23 h 76"/>
              <a:gd name="T66" fmla="*/ 47 w 76"/>
              <a:gd name="T67" fmla="*/ 7 h 76"/>
              <a:gd name="T68" fmla="*/ 18 w 76"/>
              <a:gd name="T69" fmla="*/ 6 h 76"/>
              <a:gd name="T70" fmla="*/ 17 w 76"/>
              <a:gd name="T71" fmla="*/ 26 h 76"/>
              <a:gd name="T72" fmla="*/ 20 w 76"/>
              <a:gd name="T73" fmla="*/ 2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76">
                <a:moveTo>
                  <a:pt x="3" y="51"/>
                </a:moveTo>
                <a:cubicBezTo>
                  <a:pt x="9" y="49"/>
                  <a:pt x="14" y="46"/>
                  <a:pt x="20" y="44"/>
                </a:cubicBezTo>
                <a:cubicBezTo>
                  <a:pt x="21" y="43"/>
                  <a:pt x="23" y="42"/>
                  <a:pt x="24" y="41"/>
                </a:cubicBezTo>
                <a:cubicBezTo>
                  <a:pt x="33" y="59"/>
                  <a:pt x="33" y="59"/>
                  <a:pt x="33" y="59"/>
                </a:cubicBezTo>
                <a:cubicBezTo>
                  <a:pt x="41" y="41"/>
                  <a:pt x="41" y="41"/>
                  <a:pt x="41" y="41"/>
                </a:cubicBezTo>
                <a:cubicBezTo>
                  <a:pt x="42" y="42"/>
                  <a:pt x="44" y="43"/>
                  <a:pt x="45" y="44"/>
                </a:cubicBezTo>
                <a:cubicBezTo>
                  <a:pt x="48" y="45"/>
                  <a:pt x="50" y="46"/>
                  <a:pt x="53" y="47"/>
                </a:cubicBezTo>
                <a:cubicBezTo>
                  <a:pt x="46" y="47"/>
                  <a:pt x="46" y="47"/>
                  <a:pt x="46" y="47"/>
                </a:cubicBezTo>
                <a:cubicBezTo>
                  <a:pt x="46" y="64"/>
                  <a:pt x="46" y="64"/>
                  <a:pt x="46" y="64"/>
                </a:cubicBezTo>
                <a:cubicBezTo>
                  <a:pt x="55" y="64"/>
                  <a:pt x="55" y="64"/>
                  <a:pt x="55" y="64"/>
                </a:cubicBezTo>
                <a:cubicBezTo>
                  <a:pt x="55" y="73"/>
                  <a:pt x="55" y="73"/>
                  <a:pt x="55" y="73"/>
                </a:cubicBezTo>
                <a:cubicBezTo>
                  <a:pt x="66" y="73"/>
                  <a:pt x="66" y="73"/>
                  <a:pt x="66" y="73"/>
                </a:cubicBezTo>
                <a:cubicBezTo>
                  <a:pt x="66" y="74"/>
                  <a:pt x="66" y="75"/>
                  <a:pt x="66" y="76"/>
                </a:cubicBezTo>
                <a:cubicBezTo>
                  <a:pt x="44" y="76"/>
                  <a:pt x="22" y="76"/>
                  <a:pt x="0" y="76"/>
                </a:cubicBezTo>
                <a:cubicBezTo>
                  <a:pt x="0" y="64"/>
                  <a:pt x="1" y="55"/>
                  <a:pt x="3" y="51"/>
                </a:cubicBezTo>
                <a:close/>
                <a:moveTo>
                  <a:pt x="50" y="52"/>
                </a:moveTo>
                <a:cubicBezTo>
                  <a:pt x="50" y="59"/>
                  <a:pt x="50" y="59"/>
                  <a:pt x="50" y="59"/>
                </a:cubicBezTo>
                <a:cubicBezTo>
                  <a:pt x="59" y="59"/>
                  <a:pt x="59" y="59"/>
                  <a:pt x="59" y="59"/>
                </a:cubicBezTo>
                <a:cubicBezTo>
                  <a:pt x="59" y="68"/>
                  <a:pt x="59" y="68"/>
                  <a:pt x="59" y="68"/>
                </a:cubicBezTo>
                <a:cubicBezTo>
                  <a:pt x="67" y="68"/>
                  <a:pt x="67" y="68"/>
                  <a:pt x="67" y="68"/>
                </a:cubicBezTo>
                <a:cubicBezTo>
                  <a:pt x="67" y="59"/>
                  <a:pt x="67" y="59"/>
                  <a:pt x="67" y="59"/>
                </a:cubicBezTo>
                <a:cubicBezTo>
                  <a:pt x="76" y="59"/>
                  <a:pt x="76" y="59"/>
                  <a:pt x="76" y="59"/>
                </a:cubicBezTo>
                <a:cubicBezTo>
                  <a:pt x="76" y="52"/>
                  <a:pt x="76" y="52"/>
                  <a:pt x="76" y="52"/>
                </a:cubicBezTo>
                <a:cubicBezTo>
                  <a:pt x="67" y="52"/>
                  <a:pt x="67" y="52"/>
                  <a:pt x="67" y="52"/>
                </a:cubicBezTo>
                <a:cubicBezTo>
                  <a:pt x="67" y="43"/>
                  <a:pt x="67" y="43"/>
                  <a:pt x="67" y="43"/>
                </a:cubicBezTo>
                <a:cubicBezTo>
                  <a:pt x="59" y="43"/>
                  <a:pt x="59" y="43"/>
                  <a:pt x="59" y="43"/>
                </a:cubicBezTo>
                <a:cubicBezTo>
                  <a:pt x="59" y="52"/>
                  <a:pt x="59" y="52"/>
                  <a:pt x="59" y="52"/>
                </a:cubicBezTo>
                <a:cubicBezTo>
                  <a:pt x="50" y="52"/>
                  <a:pt x="50" y="52"/>
                  <a:pt x="50" y="52"/>
                </a:cubicBezTo>
                <a:close/>
                <a:moveTo>
                  <a:pt x="20" y="29"/>
                </a:moveTo>
                <a:cubicBezTo>
                  <a:pt x="20" y="23"/>
                  <a:pt x="20" y="20"/>
                  <a:pt x="21" y="14"/>
                </a:cubicBezTo>
                <a:cubicBezTo>
                  <a:pt x="27" y="11"/>
                  <a:pt x="35" y="17"/>
                  <a:pt x="44" y="15"/>
                </a:cubicBezTo>
                <a:cubicBezTo>
                  <a:pt x="45" y="19"/>
                  <a:pt x="45" y="23"/>
                  <a:pt x="45" y="29"/>
                </a:cubicBezTo>
                <a:cubicBezTo>
                  <a:pt x="45" y="29"/>
                  <a:pt x="48" y="26"/>
                  <a:pt x="49" y="23"/>
                </a:cubicBezTo>
                <a:cubicBezTo>
                  <a:pt x="49" y="21"/>
                  <a:pt x="49" y="9"/>
                  <a:pt x="47" y="7"/>
                </a:cubicBezTo>
                <a:cubicBezTo>
                  <a:pt x="42" y="0"/>
                  <a:pt x="24" y="0"/>
                  <a:pt x="18" y="6"/>
                </a:cubicBezTo>
                <a:cubicBezTo>
                  <a:pt x="17" y="8"/>
                  <a:pt x="15" y="24"/>
                  <a:pt x="17" y="26"/>
                </a:cubicBezTo>
                <a:cubicBezTo>
                  <a:pt x="19" y="28"/>
                  <a:pt x="20" y="29"/>
                  <a:pt x="20" y="2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3" name="Freeform 106"/>
          <p:cNvSpPr>
            <a:spLocks noEditPoints="1"/>
          </p:cNvSpPr>
          <p:nvPr/>
        </p:nvSpPr>
        <p:spPr bwMode="auto">
          <a:xfrm>
            <a:off x="9936511" y="2851647"/>
            <a:ext cx="394061" cy="394061"/>
          </a:xfrm>
          <a:custGeom>
            <a:avLst/>
            <a:gdLst>
              <a:gd name="T0" fmla="*/ 51 w 76"/>
              <a:gd name="T1" fmla="*/ 52 h 76"/>
              <a:gd name="T2" fmla="*/ 76 w 76"/>
              <a:gd name="T3" fmla="*/ 52 h 76"/>
              <a:gd name="T4" fmla="*/ 76 w 76"/>
              <a:gd name="T5" fmla="*/ 59 h 76"/>
              <a:gd name="T6" fmla="*/ 51 w 76"/>
              <a:gd name="T7" fmla="*/ 59 h 76"/>
              <a:gd name="T8" fmla="*/ 51 w 76"/>
              <a:gd name="T9" fmla="*/ 52 h 76"/>
              <a:gd name="T10" fmla="*/ 3 w 76"/>
              <a:gd name="T11" fmla="*/ 51 h 76"/>
              <a:gd name="T12" fmla="*/ 0 w 76"/>
              <a:gd name="T13" fmla="*/ 76 h 76"/>
              <a:gd name="T14" fmla="*/ 66 w 76"/>
              <a:gd name="T15" fmla="*/ 76 h 76"/>
              <a:gd name="T16" fmla="*/ 66 w 76"/>
              <a:gd name="T17" fmla="*/ 64 h 76"/>
              <a:gd name="T18" fmla="*/ 51 w 76"/>
              <a:gd name="T19" fmla="*/ 64 h 76"/>
              <a:gd name="T20" fmla="*/ 46 w 76"/>
              <a:gd name="T21" fmla="*/ 64 h 76"/>
              <a:gd name="T22" fmla="*/ 46 w 76"/>
              <a:gd name="T23" fmla="*/ 47 h 76"/>
              <a:gd name="T24" fmla="*/ 51 w 76"/>
              <a:gd name="T25" fmla="*/ 47 h 76"/>
              <a:gd name="T26" fmla="*/ 54 w 76"/>
              <a:gd name="T27" fmla="*/ 47 h 76"/>
              <a:gd name="T28" fmla="*/ 46 w 76"/>
              <a:gd name="T29" fmla="*/ 44 h 76"/>
              <a:gd name="T30" fmla="*/ 41 w 76"/>
              <a:gd name="T31" fmla="*/ 41 h 76"/>
              <a:gd name="T32" fmla="*/ 33 w 76"/>
              <a:gd name="T33" fmla="*/ 59 h 76"/>
              <a:gd name="T34" fmla="*/ 24 w 76"/>
              <a:gd name="T35" fmla="*/ 41 h 76"/>
              <a:gd name="T36" fmla="*/ 20 w 76"/>
              <a:gd name="T37" fmla="*/ 44 h 76"/>
              <a:gd name="T38" fmla="*/ 3 w 76"/>
              <a:gd name="T39" fmla="*/ 51 h 76"/>
              <a:gd name="T40" fmla="*/ 21 w 76"/>
              <a:gd name="T41" fmla="*/ 29 h 76"/>
              <a:gd name="T42" fmla="*/ 22 w 76"/>
              <a:gd name="T43" fmla="*/ 14 h 76"/>
              <a:gd name="T44" fmla="*/ 44 w 76"/>
              <a:gd name="T45" fmla="*/ 14 h 76"/>
              <a:gd name="T46" fmla="*/ 45 w 76"/>
              <a:gd name="T47" fmla="*/ 29 h 76"/>
              <a:gd name="T48" fmla="*/ 49 w 76"/>
              <a:gd name="T49" fmla="*/ 23 h 76"/>
              <a:gd name="T50" fmla="*/ 48 w 76"/>
              <a:gd name="T51" fmla="*/ 7 h 76"/>
              <a:gd name="T52" fmla="*/ 19 w 76"/>
              <a:gd name="T53" fmla="*/ 6 h 76"/>
              <a:gd name="T54" fmla="*/ 17 w 76"/>
              <a:gd name="T55" fmla="*/ 26 h 76"/>
              <a:gd name="T56" fmla="*/ 21 w 76"/>
              <a:gd name="T57" fmla="*/ 2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76">
                <a:moveTo>
                  <a:pt x="51" y="52"/>
                </a:moveTo>
                <a:cubicBezTo>
                  <a:pt x="66" y="52"/>
                  <a:pt x="61" y="52"/>
                  <a:pt x="76" y="52"/>
                </a:cubicBezTo>
                <a:cubicBezTo>
                  <a:pt x="76" y="59"/>
                  <a:pt x="76" y="59"/>
                  <a:pt x="76" y="59"/>
                </a:cubicBezTo>
                <a:cubicBezTo>
                  <a:pt x="61" y="59"/>
                  <a:pt x="66" y="59"/>
                  <a:pt x="51" y="59"/>
                </a:cubicBezTo>
                <a:cubicBezTo>
                  <a:pt x="51" y="52"/>
                  <a:pt x="51" y="52"/>
                  <a:pt x="51" y="52"/>
                </a:cubicBezTo>
                <a:close/>
                <a:moveTo>
                  <a:pt x="3" y="51"/>
                </a:moveTo>
                <a:cubicBezTo>
                  <a:pt x="1" y="55"/>
                  <a:pt x="0" y="64"/>
                  <a:pt x="0" y="76"/>
                </a:cubicBezTo>
                <a:cubicBezTo>
                  <a:pt x="22" y="76"/>
                  <a:pt x="44" y="76"/>
                  <a:pt x="66" y="76"/>
                </a:cubicBezTo>
                <a:cubicBezTo>
                  <a:pt x="66" y="72"/>
                  <a:pt x="66" y="68"/>
                  <a:pt x="66" y="64"/>
                </a:cubicBezTo>
                <a:cubicBezTo>
                  <a:pt x="51" y="64"/>
                  <a:pt x="51" y="64"/>
                  <a:pt x="51" y="64"/>
                </a:cubicBezTo>
                <a:cubicBezTo>
                  <a:pt x="46" y="64"/>
                  <a:pt x="46" y="64"/>
                  <a:pt x="46" y="64"/>
                </a:cubicBezTo>
                <a:cubicBezTo>
                  <a:pt x="46" y="47"/>
                  <a:pt x="46" y="47"/>
                  <a:pt x="46" y="47"/>
                </a:cubicBezTo>
                <a:cubicBezTo>
                  <a:pt x="51" y="47"/>
                  <a:pt x="51" y="47"/>
                  <a:pt x="51" y="47"/>
                </a:cubicBezTo>
                <a:cubicBezTo>
                  <a:pt x="54" y="47"/>
                  <a:pt x="54" y="47"/>
                  <a:pt x="54" y="47"/>
                </a:cubicBezTo>
                <a:cubicBezTo>
                  <a:pt x="51" y="46"/>
                  <a:pt x="48" y="45"/>
                  <a:pt x="46" y="44"/>
                </a:cubicBezTo>
                <a:cubicBezTo>
                  <a:pt x="44" y="43"/>
                  <a:pt x="43" y="42"/>
                  <a:pt x="41" y="41"/>
                </a:cubicBezTo>
                <a:cubicBezTo>
                  <a:pt x="33" y="59"/>
                  <a:pt x="33" y="59"/>
                  <a:pt x="33" y="59"/>
                </a:cubicBezTo>
                <a:cubicBezTo>
                  <a:pt x="24" y="41"/>
                  <a:pt x="24" y="41"/>
                  <a:pt x="24" y="41"/>
                </a:cubicBezTo>
                <a:cubicBezTo>
                  <a:pt x="23" y="42"/>
                  <a:pt x="22" y="43"/>
                  <a:pt x="20" y="44"/>
                </a:cubicBezTo>
                <a:cubicBezTo>
                  <a:pt x="15" y="46"/>
                  <a:pt x="9" y="49"/>
                  <a:pt x="3" y="51"/>
                </a:cubicBezTo>
                <a:close/>
                <a:moveTo>
                  <a:pt x="21" y="29"/>
                </a:moveTo>
                <a:cubicBezTo>
                  <a:pt x="20" y="23"/>
                  <a:pt x="20" y="20"/>
                  <a:pt x="22" y="14"/>
                </a:cubicBezTo>
                <a:cubicBezTo>
                  <a:pt x="28" y="10"/>
                  <a:pt x="35" y="17"/>
                  <a:pt x="44" y="14"/>
                </a:cubicBezTo>
                <a:cubicBezTo>
                  <a:pt x="45" y="19"/>
                  <a:pt x="46" y="23"/>
                  <a:pt x="45" y="29"/>
                </a:cubicBezTo>
                <a:cubicBezTo>
                  <a:pt x="45" y="29"/>
                  <a:pt x="49" y="26"/>
                  <a:pt x="49" y="23"/>
                </a:cubicBezTo>
                <a:cubicBezTo>
                  <a:pt x="50" y="21"/>
                  <a:pt x="49" y="9"/>
                  <a:pt x="48" y="7"/>
                </a:cubicBezTo>
                <a:cubicBezTo>
                  <a:pt x="43" y="0"/>
                  <a:pt x="24" y="0"/>
                  <a:pt x="19" y="6"/>
                </a:cubicBezTo>
                <a:cubicBezTo>
                  <a:pt x="17" y="8"/>
                  <a:pt x="16" y="24"/>
                  <a:pt x="17" y="26"/>
                </a:cubicBezTo>
                <a:cubicBezTo>
                  <a:pt x="19" y="28"/>
                  <a:pt x="21" y="29"/>
                  <a:pt x="21" y="2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4" name="Freeform 107"/>
          <p:cNvSpPr>
            <a:spLocks/>
          </p:cNvSpPr>
          <p:nvPr/>
        </p:nvSpPr>
        <p:spPr bwMode="auto">
          <a:xfrm>
            <a:off x="10667714" y="3613498"/>
            <a:ext cx="376548" cy="378737"/>
          </a:xfrm>
          <a:custGeom>
            <a:avLst/>
            <a:gdLst>
              <a:gd name="T0" fmla="*/ 0 w 73"/>
              <a:gd name="T1" fmla="*/ 37 h 73"/>
              <a:gd name="T2" fmla="*/ 14 w 73"/>
              <a:gd name="T3" fmla="*/ 22 h 73"/>
              <a:gd name="T4" fmla="*/ 13 w 73"/>
              <a:gd name="T5" fmla="*/ 19 h 73"/>
              <a:gd name="T6" fmla="*/ 7 w 73"/>
              <a:gd name="T7" fmla="*/ 18 h 73"/>
              <a:gd name="T8" fmla="*/ 1 w 73"/>
              <a:gd name="T9" fmla="*/ 11 h 73"/>
              <a:gd name="T10" fmla="*/ 4 w 73"/>
              <a:gd name="T11" fmla="*/ 4 h 73"/>
              <a:gd name="T12" fmla="*/ 11 w 73"/>
              <a:gd name="T13" fmla="*/ 1 h 73"/>
              <a:gd name="T14" fmla="*/ 18 w 73"/>
              <a:gd name="T15" fmla="*/ 7 h 73"/>
              <a:gd name="T16" fmla="*/ 19 w 73"/>
              <a:gd name="T17" fmla="*/ 13 h 73"/>
              <a:gd name="T18" fmla="*/ 23 w 73"/>
              <a:gd name="T19" fmla="*/ 14 h 73"/>
              <a:gd name="T20" fmla="*/ 37 w 73"/>
              <a:gd name="T21" fmla="*/ 0 h 73"/>
              <a:gd name="T22" fmla="*/ 51 w 73"/>
              <a:gd name="T23" fmla="*/ 14 h 73"/>
              <a:gd name="T24" fmla="*/ 50 w 73"/>
              <a:gd name="T25" fmla="*/ 16 h 73"/>
              <a:gd name="T26" fmla="*/ 44 w 73"/>
              <a:gd name="T27" fmla="*/ 17 h 73"/>
              <a:gd name="T28" fmla="*/ 38 w 73"/>
              <a:gd name="T29" fmla="*/ 24 h 73"/>
              <a:gd name="T30" fmla="*/ 41 w 73"/>
              <a:gd name="T31" fmla="*/ 31 h 73"/>
              <a:gd name="T32" fmla="*/ 48 w 73"/>
              <a:gd name="T33" fmla="*/ 34 h 73"/>
              <a:gd name="T34" fmla="*/ 55 w 73"/>
              <a:gd name="T35" fmla="*/ 28 h 73"/>
              <a:gd name="T36" fmla="*/ 56 w 73"/>
              <a:gd name="T37" fmla="*/ 22 h 73"/>
              <a:gd name="T38" fmla="*/ 58 w 73"/>
              <a:gd name="T39" fmla="*/ 21 h 73"/>
              <a:gd name="T40" fmla="*/ 73 w 73"/>
              <a:gd name="T41" fmla="*/ 36 h 73"/>
              <a:gd name="T42" fmla="*/ 58 w 73"/>
              <a:gd name="T43" fmla="*/ 51 h 73"/>
              <a:gd name="T44" fmla="*/ 55 w 73"/>
              <a:gd name="T45" fmla="*/ 50 h 73"/>
              <a:gd name="T46" fmla="*/ 54 w 73"/>
              <a:gd name="T47" fmla="*/ 45 h 73"/>
              <a:gd name="T48" fmla="*/ 47 w 73"/>
              <a:gd name="T49" fmla="*/ 39 h 73"/>
              <a:gd name="T50" fmla="*/ 41 w 73"/>
              <a:gd name="T51" fmla="*/ 42 h 73"/>
              <a:gd name="T52" fmla="*/ 38 w 73"/>
              <a:gd name="T53" fmla="*/ 48 h 73"/>
              <a:gd name="T54" fmla="*/ 44 w 73"/>
              <a:gd name="T55" fmla="*/ 55 h 73"/>
              <a:gd name="T56" fmla="*/ 49 w 73"/>
              <a:gd name="T57" fmla="*/ 56 h 73"/>
              <a:gd name="T58" fmla="*/ 51 w 73"/>
              <a:gd name="T59" fmla="*/ 58 h 73"/>
              <a:gd name="T60" fmla="*/ 36 w 73"/>
              <a:gd name="T61" fmla="*/ 73 h 73"/>
              <a:gd name="T62" fmla="*/ 23 w 73"/>
              <a:gd name="T63" fmla="*/ 59 h 73"/>
              <a:gd name="T64" fmla="*/ 19 w 73"/>
              <a:gd name="T65" fmla="*/ 60 h 73"/>
              <a:gd name="T66" fmla="*/ 18 w 73"/>
              <a:gd name="T67" fmla="*/ 66 h 73"/>
              <a:gd name="T68" fmla="*/ 10 w 73"/>
              <a:gd name="T69" fmla="*/ 73 h 73"/>
              <a:gd name="T70" fmla="*/ 3 w 73"/>
              <a:gd name="T71" fmla="*/ 69 h 73"/>
              <a:gd name="T72" fmla="*/ 0 w 73"/>
              <a:gd name="T73" fmla="*/ 63 h 73"/>
              <a:gd name="T74" fmla="*/ 7 w 73"/>
              <a:gd name="T75" fmla="*/ 55 h 73"/>
              <a:gd name="T76" fmla="*/ 13 w 73"/>
              <a:gd name="T77" fmla="*/ 54 h 73"/>
              <a:gd name="T78" fmla="*/ 14 w 73"/>
              <a:gd name="T79" fmla="*/ 50 h 73"/>
              <a:gd name="T80" fmla="*/ 0 w 73"/>
              <a:gd name="T81"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73">
                <a:moveTo>
                  <a:pt x="0" y="37"/>
                </a:moveTo>
                <a:cubicBezTo>
                  <a:pt x="14" y="22"/>
                  <a:pt x="14" y="22"/>
                  <a:pt x="14" y="22"/>
                </a:cubicBezTo>
                <a:cubicBezTo>
                  <a:pt x="15" y="21"/>
                  <a:pt x="15" y="20"/>
                  <a:pt x="13" y="19"/>
                </a:cubicBezTo>
                <a:cubicBezTo>
                  <a:pt x="11" y="18"/>
                  <a:pt x="9" y="19"/>
                  <a:pt x="7" y="18"/>
                </a:cubicBezTo>
                <a:cubicBezTo>
                  <a:pt x="4" y="17"/>
                  <a:pt x="1" y="14"/>
                  <a:pt x="1" y="11"/>
                </a:cubicBezTo>
                <a:cubicBezTo>
                  <a:pt x="1" y="7"/>
                  <a:pt x="4" y="4"/>
                  <a:pt x="4" y="4"/>
                </a:cubicBezTo>
                <a:cubicBezTo>
                  <a:pt x="4" y="4"/>
                  <a:pt x="7" y="1"/>
                  <a:pt x="11" y="1"/>
                </a:cubicBezTo>
                <a:cubicBezTo>
                  <a:pt x="14" y="1"/>
                  <a:pt x="18" y="4"/>
                  <a:pt x="18" y="7"/>
                </a:cubicBezTo>
                <a:cubicBezTo>
                  <a:pt x="19" y="9"/>
                  <a:pt x="18" y="11"/>
                  <a:pt x="19" y="13"/>
                </a:cubicBezTo>
                <a:cubicBezTo>
                  <a:pt x="20" y="14"/>
                  <a:pt x="21" y="15"/>
                  <a:pt x="23" y="14"/>
                </a:cubicBezTo>
                <a:cubicBezTo>
                  <a:pt x="37" y="0"/>
                  <a:pt x="37" y="0"/>
                  <a:pt x="37" y="0"/>
                </a:cubicBezTo>
                <a:cubicBezTo>
                  <a:pt x="51" y="14"/>
                  <a:pt x="51" y="14"/>
                  <a:pt x="51" y="14"/>
                </a:cubicBezTo>
                <a:cubicBezTo>
                  <a:pt x="51" y="15"/>
                  <a:pt x="51" y="16"/>
                  <a:pt x="50" y="16"/>
                </a:cubicBezTo>
                <a:cubicBezTo>
                  <a:pt x="48" y="17"/>
                  <a:pt x="46" y="17"/>
                  <a:pt x="44" y="17"/>
                </a:cubicBezTo>
                <a:cubicBezTo>
                  <a:pt x="41" y="18"/>
                  <a:pt x="38" y="21"/>
                  <a:pt x="38" y="24"/>
                </a:cubicBezTo>
                <a:cubicBezTo>
                  <a:pt x="38" y="28"/>
                  <a:pt x="41" y="31"/>
                  <a:pt x="41" y="31"/>
                </a:cubicBezTo>
                <a:cubicBezTo>
                  <a:pt x="41" y="31"/>
                  <a:pt x="44" y="34"/>
                  <a:pt x="48" y="34"/>
                </a:cubicBezTo>
                <a:cubicBezTo>
                  <a:pt x="51" y="34"/>
                  <a:pt x="54" y="31"/>
                  <a:pt x="55" y="28"/>
                </a:cubicBezTo>
                <a:cubicBezTo>
                  <a:pt x="55" y="26"/>
                  <a:pt x="55" y="24"/>
                  <a:pt x="56" y="22"/>
                </a:cubicBezTo>
                <a:cubicBezTo>
                  <a:pt x="56" y="21"/>
                  <a:pt x="57" y="21"/>
                  <a:pt x="58" y="21"/>
                </a:cubicBezTo>
                <a:cubicBezTo>
                  <a:pt x="73" y="36"/>
                  <a:pt x="73" y="36"/>
                  <a:pt x="73" y="36"/>
                </a:cubicBezTo>
                <a:cubicBezTo>
                  <a:pt x="58" y="51"/>
                  <a:pt x="58" y="51"/>
                  <a:pt x="58" y="51"/>
                </a:cubicBezTo>
                <a:cubicBezTo>
                  <a:pt x="57" y="52"/>
                  <a:pt x="56" y="51"/>
                  <a:pt x="55" y="50"/>
                </a:cubicBezTo>
                <a:cubicBezTo>
                  <a:pt x="54" y="48"/>
                  <a:pt x="55" y="46"/>
                  <a:pt x="54" y="45"/>
                </a:cubicBezTo>
                <a:cubicBezTo>
                  <a:pt x="54" y="42"/>
                  <a:pt x="51" y="39"/>
                  <a:pt x="47" y="39"/>
                </a:cubicBezTo>
                <a:cubicBezTo>
                  <a:pt x="44" y="39"/>
                  <a:pt x="41" y="42"/>
                  <a:pt x="41" y="42"/>
                </a:cubicBezTo>
                <a:cubicBezTo>
                  <a:pt x="41" y="42"/>
                  <a:pt x="38" y="45"/>
                  <a:pt x="38" y="48"/>
                </a:cubicBezTo>
                <a:cubicBezTo>
                  <a:pt x="38" y="51"/>
                  <a:pt x="41" y="54"/>
                  <a:pt x="44" y="55"/>
                </a:cubicBezTo>
                <a:cubicBezTo>
                  <a:pt x="46" y="55"/>
                  <a:pt x="48" y="55"/>
                  <a:pt x="49" y="56"/>
                </a:cubicBezTo>
                <a:cubicBezTo>
                  <a:pt x="51" y="56"/>
                  <a:pt x="51" y="57"/>
                  <a:pt x="51" y="58"/>
                </a:cubicBezTo>
                <a:cubicBezTo>
                  <a:pt x="36" y="73"/>
                  <a:pt x="36" y="73"/>
                  <a:pt x="36" y="73"/>
                </a:cubicBezTo>
                <a:cubicBezTo>
                  <a:pt x="23" y="59"/>
                  <a:pt x="23" y="59"/>
                  <a:pt x="23" y="59"/>
                </a:cubicBezTo>
                <a:cubicBezTo>
                  <a:pt x="21" y="59"/>
                  <a:pt x="20" y="59"/>
                  <a:pt x="19" y="60"/>
                </a:cubicBezTo>
                <a:cubicBezTo>
                  <a:pt x="18" y="62"/>
                  <a:pt x="18" y="64"/>
                  <a:pt x="18" y="66"/>
                </a:cubicBezTo>
                <a:cubicBezTo>
                  <a:pt x="17" y="70"/>
                  <a:pt x="14" y="73"/>
                  <a:pt x="10" y="73"/>
                </a:cubicBezTo>
                <a:cubicBezTo>
                  <a:pt x="6" y="73"/>
                  <a:pt x="3" y="69"/>
                  <a:pt x="3" y="69"/>
                </a:cubicBezTo>
                <a:cubicBezTo>
                  <a:pt x="3" y="69"/>
                  <a:pt x="0" y="66"/>
                  <a:pt x="0" y="63"/>
                </a:cubicBezTo>
                <a:cubicBezTo>
                  <a:pt x="0" y="59"/>
                  <a:pt x="3" y="56"/>
                  <a:pt x="7" y="55"/>
                </a:cubicBezTo>
                <a:cubicBezTo>
                  <a:pt x="9" y="54"/>
                  <a:pt x="11" y="55"/>
                  <a:pt x="13" y="54"/>
                </a:cubicBezTo>
                <a:cubicBezTo>
                  <a:pt x="14" y="53"/>
                  <a:pt x="14" y="52"/>
                  <a:pt x="14" y="50"/>
                </a:cubicBezTo>
                <a:lnTo>
                  <a:pt x="0" y="3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5" name="Freeform 108"/>
          <p:cNvSpPr>
            <a:spLocks noEditPoints="1"/>
          </p:cNvSpPr>
          <p:nvPr/>
        </p:nvSpPr>
        <p:spPr bwMode="auto">
          <a:xfrm>
            <a:off x="9925566" y="3613498"/>
            <a:ext cx="321817" cy="394061"/>
          </a:xfrm>
          <a:custGeom>
            <a:avLst/>
            <a:gdLst>
              <a:gd name="T0" fmla="*/ 56 w 62"/>
              <a:gd name="T1" fmla="*/ 68 h 76"/>
              <a:gd name="T2" fmla="*/ 14 w 62"/>
              <a:gd name="T3" fmla="*/ 76 h 76"/>
              <a:gd name="T4" fmla="*/ 0 w 62"/>
              <a:gd name="T5" fmla="*/ 23 h 76"/>
              <a:gd name="T6" fmla="*/ 5 w 62"/>
              <a:gd name="T7" fmla="*/ 23 h 76"/>
              <a:gd name="T8" fmla="*/ 42 w 62"/>
              <a:gd name="T9" fmla="*/ 23 h 76"/>
              <a:gd name="T10" fmla="*/ 52 w 62"/>
              <a:gd name="T11" fmla="*/ 23 h 76"/>
              <a:gd name="T12" fmla="*/ 5 w 62"/>
              <a:gd name="T13" fmla="*/ 21 h 76"/>
              <a:gd name="T14" fmla="*/ 1 w 62"/>
              <a:gd name="T15" fmla="*/ 7 h 76"/>
              <a:gd name="T16" fmla="*/ 27 w 62"/>
              <a:gd name="T17" fmla="*/ 1 h 76"/>
              <a:gd name="T18" fmla="*/ 28 w 62"/>
              <a:gd name="T19" fmla="*/ 1 h 76"/>
              <a:gd name="T20" fmla="*/ 43 w 62"/>
              <a:gd name="T21" fmla="*/ 4 h 76"/>
              <a:gd name="T22" fmla="*/ 47 w 62"/>
              <a:gd name="T23" fmla="*/ 21 h 76"/>
              <a:gd name="T24" fmla="*/ 39 w 62"/>
              <a:gd name="T25" fmla="*/ 11 h 76"/>
              <a:gd name="T26" fmla="*/ 26 w 62"/>
              <a:gd name="T27" fmla="*/ 13 h 76"/>
              <a:gd name="T28" fmla="*/ 9 w 62"/>
              <a:gd name="T29" fmla="*/ 12 h 76"/>
              <a:gd name="T30" fmla="*/ 5 w 62"/>
              <a:gd name="T31" fmla="*/ 21 h 76"/>
              <a:gd name="T32" fmla="*/ 39 w 62"/>
              <a:gd name="T33" fmla="*/ 37 h 76"/>
              <a:gd name="T34" fmla="*/ 13 w 62"/>
              <a:gd name="T35" fmla="*/ 47 h 76"/>
              <a:gd name="T36" fmla="*/ 13 w 62"/>
              <a:gd name="T37" fmla="*/ 52 h 76"/>
              <a:gd name="T38" fmla="*/ 25 w 62"/>
              <a:gd name="T39" fmla="*/ 52 h 76"/>
              <a:gd name="T40" fmla="*/ 24 w 62"/>
              <a:gd name="T41" fmla="*/ 47 h 76"/>
              <a:gd name="T42" fmla="*/ 37 w 62"/>
              <a:gd name="T43" fmla="*/ 47 h 76"/>
              <a:gd name="T44" fmla="*/ 37 w 62"/>
              <a:gd name="T45" fmla="*/ 52 h 76"/>
              <a:gd name="T46" fmla="*/ 23 w 62"/>
              <a:gd name="T47" fmla="*/ 65 h 76"/>
              <a:gd name="T48" fmla="*/ 54 w 62"/>
              <a:gd name="T49" fmla="*/ 52 h 76"/>
              <a:gd name="T50" fmla="*/ 43 w 62"/>
              <a:gd name="T51" fmla="*/ 42 h 76"/>
              <a:gd name="T52" fmla="*/ 30 w 62"/>
              <a:gd name="T53" fmla="*/ 9 h 76"/>
              <a:gd name="T54" fmla="*/ 29 w 62"/>
              <a:gd name="T55" fmla="*/ 7 h 76"/>
              <a:gd name="T56" fmla="*/ 12 w 62"/>
              <a:gd name="T57" fmla="*/ 18 h 76"/>
              <a:gd name="T58" fmla="*/ 24 w 62"/>
              <a:gd name="T59" fmla="*/ 12 h 76"/>
              <a:gd name="T60" fmla="*/ 13 w 62"/>
              <a:gd name="T61" fmla="*/ 20 h 76"/>
              <a:gd name="T62" fmla="*/ 20 w 62"/>
              <a:gd name="T63" fmla="*/ 21 h 76"/>
              <a:gd name="T64" fmla="*/ 25 w 62"/>
              <a:gd name="T65" fmla="*/ 1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62" y="23"/>
                </a:moveTo>
                <a:cubicBezTo>
                  <a:pt x="56" y="68"/>
                  <a:pt x="56" y="68"/>
                  <a:pt x="56" y="68"/>
                </a:cubicBezTo>
                <a:cubicBezTo>
                  <a:pt x="56" y="72"/>
                  <a:pt x="53" y="76"/>
                  <a:pt x="48" y="76"/>
                </a:cubicBezTo>
                <a:cubicBezTo>
                  <a:pt x="14" y="76"/>
                  <a:pt x="14" y="76"/>
                  <a:pt x="14" y="76"/>
                </a:cubicBezTo>
                <a:cubicBezTo>
                  <a:pt x="9" y="76"/>
                  <a:pt x="6" y="72"/>
                  <a:pt x="6" y="68"/>
                </a:cubicBezTo>
                <a:cubicBezTo>
                  <a:pt x="0" y="23"/>
                  <a:pt x="0" y="23"/>
                  <a:pt x="0" y="23"/>
                </a:cubicBezTo>
                <a:cubicBezTo>
                  <a:pt x="4" y="23"/>
                  <a:pt x="4" y="23"/>
                  <a:pt x="4" y="23"/>
                </a:cubicBezTo>
                <a:cubicBezTo>
                  <a:pt x="5" y="23"/>
                  <a:pt x="5" y="23"/>
                  <a:pt x="5" y="23"/>
                </a:cubicBezTo>
                <a:cubicBezTo>
                  <a:pt x="12" y="23"/>
                  <a:pt x="12" y="23"/>
                  <a:pt x="12" y="23"/>
                </a:cubicBezTo>
                <a:cubicBezTo>
                  <a:pt x="42" y="23"/>
                  <a:pt x="42" y="23"/>
                  <a:pt x="42" y="23"/>
                </a:cubicBezTo>
                <a:cubicBezTo>
                  <a:pt x="48" y="23"/>
                  <a:pt x="48" y="23"/>
                  <a:pt x="48" y="23"/>
                </a:cubicBezTo>
                <a:cubicBezTo>
                  <a:pt x="52" y="23"/>
                  <a:pt x="52" y="23"/>
                  <a:pt x="52" y="23"/>
                </a:cubicBezTo>
                <a:cubicBezTo>
                  <a:pt x="62" y="23"/>
                  <a:pt x="62" y="23"/>
                  <a:pt x="62" y="23"/>
                </a:cubicBezTo>
                <a:close/>
                <a:moveTo>
                  <a:pt x="5" y="21"/>
                </a:moveTo>
                <a:cubicBezTo>
                  <a:pt x="2" y="10"/>
                  <a:pt x="2" y="10"/>
                  <a:pt x="2" y="10"/>
                </a:cubicBezTo>
                <a:cubicBezTo>
                  <a:pt x="1" y="7"/>
                  <a:pt x="1" y="7"/>
                  <a:pt x="1" y="7"/>
                </a:cubicBezTo>
                <a:cubicBezTo>
                  <a:pt x="4" y="7"/>
                  <a:pt x="4" y="7"/>
                  <a:pt x="4" y="7"/>
                </a:cubicBezTo>
                <a:cubicBezTo>
                  <a:pt x="27" y="1"/>
                  <a:pt x="27" y="1"/>
                  <a:pt x="27" y="1"/>
                </a:cubicBezTo>
                <a:cubicBezTo>
                  <a:pt x="27" y="0"/>
                  <a:pt x="27" y="0"/>
                  <a:pt x="27" y="0"/>
                </a:cubicBezTo>
                <a:cubicBezTo>
                  <a:pt x="28" y="1"/>
                  <a:pt x="28" y="1"/>
                  <a:pt x="28" y="1"/>
                </a:cubicBezTo>
                <a:cubicBezTo>
                  <a:pt x="41" y="4"/>
                  <a:pt x="41" y="4"/>
                  <a:pt x="41" y="4"/>
                </a:cubicBezTo>
                <a:cubicBezTo>
                  <a:pt x="43" y="4"/>
                  <a:pt x="43" y="4"/>
                  <a:pt x="43" y="4"/>
                </a:cubicBezTo>
                <a:cubicBezTo>
                  <a:pt x="44" y="6"/>
                  <a:pt x="44" y="6"/>
                  <a:pt x="44" y="6"/>
                </a:cubicBezTo>
                <a:cubicBezTo>
                  <a:pt x="47" y="21"/>
                  <a:pt x="47" y="21"/>
                  <a:pt x="47" y="21"/>
                </a:cubicBezTo>
                <a:cubicBezTo>
                  <a:pt x="41" y="21"/>
                  <a:pt x="41" y="21"/>
                  <a:pt x="41" y="21"/>
                </a:cubicBezTo>
                <a:cubicBezTo>
                  <a:pt x="39" y="11"/>
                  <a:pt x="39" y="11"/>
                  <a:pt x="39" y="11"/>
                </a:cubicBezTo>
                <a:cubicBezTo>
                  <a:pt x="35" y="12"/>
                  <a:pt x="29" y="14"/>
                  <a:pt x="29" y="14"/>
                </a:cubicBezTo>
                <a:cubicBezTo>
                  <a:pt x="26" y="13"/>
                  <a:pt x="26" y="13"/>
                  <a:pt x="26" y="13"/>
                </a:cubicBezTo>
                <a:cubicBezTo>
                  <a:pt x="24" y="7"/>
                  <a:pt x="24" y="7"/>
                  <a:pt x="24" y="7"/>
                </a:cubicBezTo>
                <a:cubicBezTo>
                  <a:pt x="9" y="12"/>
                  <a:pt x="9" y="12"/>
                  <a:pt x="9" y="12"/>
                </a:cubicBezTo>
                <a:cubicBezTo>
                  <a:pt x="11" y="21"/>
                  <a:pt x="11" y="21"/>
                  <a:pt x="11" y="21"/>
                </a:cubicBezTo>
                <a:cubicBezTo>
                  <a:pt x="5" y="21"/>
                  <a:pt x="5" y="21"/>
                  <a:pt x="5" y="21"/>
                </a:cubicBezTo>
                <a:close/>
                <a:moveTo>
                  <a:pt x="24" y="47"/>
                </a:moveTo>
                <a:cubicBezTo>
                  <a:pt x="25" y="41"/>
                  <a:pt x="30" y="38"/>
                  <a:pt x="39" y="37"/>
                </a:cubicBezTo>
                <a:cubicBezTo>
                  <a:pt x="39" y="36"/>
                  <a:pt x="39" y="35"/>
                  <a:pt x="39" y="34"/>
                </a:cubicBezTo>
                <a:cubicBezTo>
                  <a:pt x="23" y="32"/>
                  <a:pt x="16" y="38"/>
                  <a:pt x="13" y="47"/>
                </a:cubicBezTo>
                <a:cubicBezTo>
                  <a:pt x="7" y="47"/>
                  <a:pt x="7" y="47"/>
                  <a:pt x="7" y="47"/>
                </a:cubicBezTo>
                <a:cubicBezTo>
                  <a:pt x="13" y="52"/>
                  <a:pt x="13" y="52"/>
                  <a:pt x="13" y="52"/>
                </a:cubicBezTo>
                <a:cubicBezTo>
                  <a:pt x="19" y="57"/>
                  <a:pt x="19" y="57"/>
                  <a:pt x="19" y="57"/>
                </a:cubicBezTo>
                <a:cubicBezTo>
                  <a:pt x="25" y="52"/>
                  <a:pt x="25" y="52"/>
                  <a:pt x="25" y="52"/>
                </a:cubicBezTo>
                <a:cubicBezTo>
                  <a:pt x="30" y="47"/>
                  <a:pt x="30" y="47"/>
                  <a:pt x="30" y="47"/>
                </a:cubicBezTo>
                <a:cubicBezTo>
                  <a:pt x="24" y="47"/>
                  <a:pt x="24" y="47"/>
                  <a:pt x="24" y="47"/>
                </a:cubicBezTo>
                <a:close/>
                <a:moveTo>
                  <a:pt x="43" y="42"/>
                </a:moveTo>
                <a:cubicBezTo>
                  <a:pt x="37" y="47"/>
                  <a:pt x="37" y="47"/>
                  <a:pt x="37" y="47"/>
                </a:cubicBezTo>
                <a:cubicBezTo>
                  <a:pt x="31" y="52"/>
                  <a:pt x="31" y="52"/>
                  <a:pt x="31" y="52"/>
                </a:cubicBezTo>
                <a:cubicBezTo>
                  <a:pt x="37" y="52"/>
                  <a:pt x="37" y="52"/>
                  <a:pt x="37" y="52"/>
                </a:cubicBezTo>
                <a:cubicBezTo>
                  <a:pt x="36" y="58"/>
                  <a:pt x="31" y="61"/>
                  <a:pt x="23" y="62"/>
                </a:cubicBezTo>
                <a:cubicBezTo>
                  <a:pt x="23" y="63"/>
                  <a:pt x="23" y="64"/>
                  <a:pt x="23" y="65"/>
                </a:cubicBezTo>
                <a:cubicBezTo>
                  <a:pt x="39" y="67"/>
                  <a:pt x="46" y="61"/>
                  <a:pt x="48" y="52"/>
                </a:cubicBezTo>
                <a:cubicBezTo>
                  <a:pt x="54" y="52"/>
                  <a:pt x="54" y="52"/>
                  <a:pt x="54" y="52"/>
                </a:cubicBezTo>
                <a:cubicBezTo>
                  <a:pt x="49" y="47"/>
                  <a:pt x="49" y="47"/>
                  <a:pt x="49" y="47"/>
                </a:cubicBezTo>
                <a:cubicBezTo>
                  <a:pt x="43" y="42"/>
                  <a:pt x="43" y="42"/>
                  <a:pt x="43" y="42"/>
                </a:cubicBezTo>
                <a:close/>
                <a:moveTo>
                  <a:pt x="29" y="7"/>
                </a:moveTo>
                <a:cubicBezTo>
                  <a:pt x="30" y="9"/>
                  <a:pt x="30" y="9"/>
                  <a:pt x="30" y="9"/>
                </a:cubicBezTo>
                <a:cubicBezTo>
                  <a:pt x="31" y="9"/>
                  <a:pt x="32" y="8"/>
                  <a:pt x="33" y="8"/>
                </a:cubicBezTo>
                <a:cubicBezTo>
                  <a:pt x="29" y="7"/>
                  <a:pt x="29" y="7"/>
                  <a:pt x="29" y="7"/>
                </a:cubicBezTo>
                <a:close/>
                <a:moveTo>
                  <a:pt x="11" y="15"/>
                </a:moveTo>
                <a:cubicBezTo>
                  <a:pt x="12" y="18"/>
                  <a:pt x="12" y="18"/>
                  <a:pt x="12" y="18"/>
                </a:cubicBezTo>
                <a:cubicBezTo>
                  <a:pt x="24" y="14"/>
                  <a:pt x="24" y="14"/>
                  <a:pt x="24" y="14"/>
                </a:cubicBezTo>
                <a:cubicBezTo>
                  <a:pt x="24" y="12"/>
                  <a:pt x="24" y="12"/>
                  <a:pt x="24" y="12"/>
                </a:cubicBezTo>
                <a:cubicBezTo>
                  <a:pt x="11" y="15"/>
                  <a:pt x="11" y="15"/>
                  <a:pt x="11" y="15"/>
                </a:cubicBezTo>
                <a:close/>
                <a:moveTo>
                  <a:pt x="13" y="20"/>
                </a:moveTo>
                <a:cubicBezTo>
                  <a:pt x="13" y="21"/>
                  <a:pt x="13" y="21"/>
                  <a:pt x="13" y="21"/>
                </a:cubicBezTo>
                <a:cubicBezTo>
                  <a:pt x="20" y="21"/>
                  <a:pt x="20" y="21"/>
                  <a:pt x="20" y="21"/>
                </a:cubicBezTo>
                <a:cubicBezTo>
                  <a:pt x="25" y="19"/>
                  <a:pt x="25" y="19"/>
                  <a:pt x="25" y="19"/>
                </a:cubicBezTo>
                <a:cubicBezTo>
                  <a:pt x="25" y="17"/>
                  <a:pt x="25" y="17"/>
                  <a:pt x="25" y="17"/>
                </a:cubicBezTo>
                <a:lnTo>
                  <a:pt x="13" y="2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6" name="Freeform 109"/>
          <p:cNvSpPr>
            <a:spLocks noEditPoints="1"/>
          </p:cNvSpPr>
          <p:nvPr/>
        </p:nvSpPr>
        <p:spPr bwMode="auto">
          <a:xfrm>
            <a:off x="11377025" y="3650715"/>
            <a:ext cx="356845" cy="330574"/>
          </a:xfrm>
          <a:custGeom>
            <a:avLst/>
            <a:gdLst>
              <a:gd name="T0" fmla="*/ 16 w 69"/>
              <a:gd name="T1" fmla="*/ 38 h 64"/>
              <a:gd name="T2" fmla="*/ 11 w 69"/>
              <a:gd name="T3" fmla="*/ 32 h 64"/>
              <a:gd name="T4" fmla="*/ 14 w 69"/>
              <a:gd name="T5" fmla="*/ 32 h 64"/>
              <a:gd name="T6" fmla="*/ 16 w 69"/>
              <a:gd name="T7" fmla="*/ 38 h 64"/>
              <a:gd name="T8" fmla="*/ 43 w 69"/>
              <a:gd name="T9" fmla="*/ 42 h 64"/>
              <a:gd name="T10" fmla="*/ 52 w 69"/>
              <a:gd name="T11" fmla="*/ 42 h 64"/>
              <a:gd name="T12" fmla="*/ 52 w 69"/>
              <a:gd name="T13" fmla="*/ 33 h 64"/>
              <a:gd name="T14" fmla="*/ 59 w 69"/>
              <a:gd name="T15" fmla="*/ 33 h 64"/>
              <a:gd name="T16" fmla="*/ 59 w 69"/>
              <a:gd name="T17" fmla="*/ 42 h 64"/>
              <a:gd name="T18" fmla="*/ 69 w 69"/>
              <a:gd name="T19" fmla="*/ 42 h 64"/>
              <a:gd name="T20" fmla="*/ 69 w 69"/>
              <a:gd name="T21" fmla="*/ 49 h 64"/>
              <a:gd name="T22" fmla="*/ 59 w 69"/>
              <a:gd name="T23" fmla="*/ 49 h 64"/>
              <a:gd name="T24" fmla="*/ 59 w 69"/>
              <a:gd name="T25" fmla="*/ 58 h 64"/>
              <a:gd name="T26" fmla="*/ 52 w 69"/>
              <a:gd name="T27" fmla="*/ 58 h 64"/>
              <a:gd name="T28" fmla="*/ 52 w 69"/>
              <a:gd name="T29" fmla="*/ 49 h 64"/>
              <a:gd name="T30" fmla="*/ 43 w 69"/>
              <a:gd name="T31" fmla="*/ 49 h 64"/>
              <a:gd name="T32" fmla="*/ 43 w 69"/>
              <a:gd name="T33" fmla="*/ 42 h 64"/>
              <a:gd name="T34" fmla="*/ 35 w 69"/>
              <a:gd name="T35" fmla="*/ 9 h 64"/>
              <a:gd name="T36" fmla="*/ 20 w 69"/>
              <a:gd name="T37" fmla="*/ 2 h 64"/>
              <a:gd name="T38" fmla="*/ 1 w 69"/>
              <a:gd name="T39" fmla="*/ 16 h 64"/>
              <a:gd name="T40" fmla="*/ 2 w 69"/>
              <a:gd name="T41" fmla="*/ 27 h 64"/>
              <a:gd name="T42" fmla="*/ 35 w 69"/>
              <a:gd name="T43" fmla="*/ 64 h 64"/>
              <a:gd name="T44" fmla="*/ 45 w 69"/>
              <a:gd name="T45" fmla="*/ 54 h 64"/>
              <a:gd name="T46" fmla="*/ 38 w 69"/>
              <a:gd name="T47" fmla="*/ 54 h 64"/>
              <a:gd name="T48" fmla="*/ 38 w 69"/>
              <a:gd name="T49" fmla="*/ 37 h 64"/>
              <a:gd name="T50" fmla="*/ 47 w 69"/>
              <a:gd name="T51" fmla="*/ 37 h 64"/>
              <a:gd name="T52" fmla="*/ 47 w 69"/>
              <a:gd name="T53" fmla="*/ 28 h 64"/>
              <a:gd name="T54" fmla="*/ 65 w 69"/>
              <a:gd name="T55" fmla="*/ 28 h 64"/>
              <a:gd name="T56" fmla="*/ 65 w 69"/>
              <a:gd name="T57" fmla="*/ 34 h 64"/>
              <a:gd name="T58" fmla="*/ 68 w 69"/>
              <a:gd name="T59" fmla="*/ 27 h 64"/>
              <a:gd name="T60" fmla="*/ 68 w 69"/>
              <a:gd name="T61" fmla="*/ 16 h 64"/>
              <a:gd name="T62" fmla="*/ 49 w 69"/>
              <a:gd name="T63" fmla="*/ 2 h 64"/>
              <a:gd name="T64" fmla="*/ 35 w 69"/>
              <a:gd name="T65" fmla="*/ 9 h 64"/>
              <a:gd name="T66" fmla="*/ 9 w 69"/>
              <a:gd name="T67" fmla="*/ 27 h 64"/>
              <a:gd name="T68" fmla="*/ 24 w 69"/>
              <a:gd name="T69" fmla="*/ 8 h 64"/>
              <a:gd name="T70" fmla="*/ 12 w 69"/>
              <a:gd name="T71" fmla="*/ 27 h 64"/>
              <a:gd name="T72" fmla="*/ 9 w 69"/>
              <a:gd name="T73" fmla="*/ 2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64">
                <a:moveTo>
                  <a:pt x="16" y="38"/>
                </a:moveTo>
                <a:cubicBezTo>
                  <a:pt x="14" y="37"/>
                  <a:pt x="12" y="35"/>
                  <a:pt x="11" y="32"/>
                </a:cubicBezTo>
                <a:cubicBezTo>
                  <a:pt x="14" y="32"/>
                  <a:pt x="14" y="32"/>
                  <a:pt x="14" y="32"/>
                </a:cubicBezTo>
                <a:cubicBezTo>
                  <a:pt x="14" y="34"/>
                  <a:pt x="15" y="36"/>
                  <a:pt x="16" y="38"/>
                </a:cubicBezTo>
                <a:close/>
                <a:moveTo>
                  <a:pt x="43" y="42"/>
                </a:moveTo>
                <a:cubicBezTo>
                  <a:pt x="52" y="42"/>
                  <a:pt x="52" y="42"/>
                  <a:pt x="52" y="42"/>
                </a:cubicBezTo>
                <a:cubicBezTo>
                  <a:pt x="52" y="33"/>
                  <a:pt x="52" y="33"/>
                  <a:pt x="52" y="33"/>
                </a:cubicBezTo>
                <a:cubicBezTo>
                  <a:pt x="59" y="33"/>
                  <a:pt x="59" y="33"/>
                  <a:pt x="59" y="33"/>
                </a:cubicBezTo>
                <a:cubicBezTo>
                  <a:pt x="59" y="42"/>
                  <a:pt x="59" y="42"/>
                  <a:pt x="59" y="42"/>
                </a:cubicBezTo>
                <a:cubicBezTo>
                  <a:pt x="69" y="42"/>
                  <a:pt x="69" y="42"/>
                  <a:pt x="69" y="42"/>
                </a:cubicBezTo>
                <a:cubicBezTo>
                  <a:pt x="69" y="49"/>
                  <a:pt x="69" y="49"/>
                  <a:pt x="69" y="49"/>
                </a:cubicBezTo>
                <a:cubicBezTo>
                  <a:pt x="59" y="49"/>
                  <a:pt x="59" y="49"/>
                  <a:pt x="59" y="49"/>
                </a:cubicBezTo>
                <a:cubicBezTo>
                  <a:pt x="59" y="58"/>
                  <a:pt x="59" y="58"/>
                  <a:pt x="59" y="58"/>
                </a:cubicBezTo>
                <a:cubicBezTo>
                  <a:pt x="52" y="58"/>
                  <a:pt x="52" y="58"/>
                  <a:pt x="52" y="58"/>
                </a:cubicBezTo>
                <a:cubicBezTo>
                  <a:pt x="52" y="49"/>
                  <a:pt x="52" y="49"/>
                  <a:pt x="52" y="49"/>
                </a:cubicBezTo>
                <a:cubicBezTo>
                  <a:pt x="43" y="49"/>
                  <a:pt x="43" y="49"/>
                  <a:pt x="43" y="49"/>
                </a:cubicBezTo>
                <a:cubicBezTo>
                  <a:pt x="43" y="42"/>
                  <a:pt x="43" y="42"/>
                  <a:pt x="43" y="42"/>
                </a:cubicBezTo>
                <a:close/>
                <a:moveTo>
                  <a:pt x="35" y="9"/>
                </a:moveTo>
                <a:cubicBezTo>
                  <a:pt x="32" y="6"/>
                  <a:pt x="26" y="2"/>
                  <a:pt x="20" y="2"/>
                </a:cubicBezTo>
                <a:cubicBezTo>
                  <a:pt x="11" y="0"/>
                  <a:pt x="2" y="7"/>
                  <a:pt x="1" y="16"/>
                </a:cubicBezTo>
                <a:cubicBezTo>
                  <a:pt x="0" y="20"/>
                  <a:pt x="1" y="23"/>
                  <a:pt x="2" y="27"/>
                </a:cubicBezTo>
                <a:cubicBezTo>
                  <a:pt x="6" y="41"/>
                  <a:pt x="24" y="52"/>
                  <a:pt x="35" y="64"/>
                </a:cubicBezTo>
                <a:cubicBezTo>
                  <a:pt x="38" y="61"/>
                  <a:pt x="41" y="57"/>
                  <a:pt x="45" y="54"/>
                </a:cubicBezTo>
                <a:cubicBezTo>
                  <a:pt x="38" y="54"/>
                  <a:pt x="38" y="54"/>
                  <a:pt x="38" y="54"/>
                </a:cubicBezTo>
                <a:cubicBezTo>
                  <a:pt x="38" y="37"/>
                  <a:pt x="38" y="37"/>
                  <a:pt x="38" y="37"/>
                </a:cubicBezTo>
                <a:cubicBezTo>
                  <a:pt x="47" y="37"/>
                  <a:pt x="47" y="37"/>
                  <a:pt x="47" y="37"/>
                </a:cubicBezTo>
                <a:cubicBezTo>
                  <a:pt x="47" y="28"/>
                  <a:pt x="47" y="28"/>
                  <a:pt x="47" y="28"/>
                </a:cubicBezTo>
                <a:cubicBezTo>
                  <a:pt x="65" y="28"/>
                  <a:pt x="65" y="28"/>
                  <a:pt x="65" y="28"/>
                </a:cubicBezTo>
                <a:cubicBezTo>
                  <a:pt x="65" y="34"/>
                  <a:pt x="65" y="34"/>
                  <a:pt x="65" y="34"/>
                </a:cubicBezTo>
                <a:cubicBezTo>
                  <a:pt x="66" y="32"/>
                  <a:pt x="67" y="29"/>
                  <a:pt x="68" y="27"/>
                </a:cubicBezTo>
                <a:cubicBezTo>
                  <a:pt x="69" y="23"/>
                  <a:pt x="69" y="20"/>
                  <a:pt x="68" y="16"/>
                </a:cubicBezTo>
                <a:cubicBezTo>
                  <a:pt x="67" y="7"/>
                  <a:pt x="59" y="0"/>
                  <a:pt x="49" y="2"/>
                </a:cubicBezTo>
                <a:cubicBezTo>
                  <a:pt x="44" y="2"/>
                  <a:pt x="38" y="6"/>
                  <a:pt x="35" y="9"/>
                </a:cubicBezTo>
                <a:close/>
                <a:moveTo>
                  <a:pt x="9" y="27"/>
                </a:moveTo>
                <a:cubicBezTo>
                  <a:pt x="5" y="17"/>
                  <a:pt x="8" y="4"/>
                  <a:pt x="24" y="8"/>
                </a:cubicBezTo>
                <a:cubicBezTo>
                  <a:pt x="14" y="12"/>
                  <a:pt x="11" y="19"/>
                  <a:pt x="12" y="27"/>
                </a:cubicBezTo>
                <a:lnTo>
                  <a:pt x="9" y="2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7" name="Freeform 110"/>
          <p:cNvSpPr>
            <a:spLocks noEditPoints="1"/>
          </p:cNvSpPr>
          <p:nvPr/>
        </p:nvSpPr>
        <p:spPr bwMode="auto">
          <a:xfrm>
            <a:off x="11385782" y="2089795"/>
            <a:ext cx="359034" cy="455360"/>
          </a:xfrm>
          <a:custGeom>
            <a:avLst/>
            <a:gdLst>
              <a:gd name="T0" fmla="*/ 6 w 69"/>
              <a:gd name="T1" fmla="*/ 60 h 88"/>
              <a:gd name="T2" fmla="*/ 18 w 69"/>
              <a:gd name="T3" fmla="*/ 56 h 88"/>
              <a:gd name="T4" fmla="*/ 33 w 69"/>
              <a:gd name="T5" fmla="*/ 74 h 88"/>
              <a:gd name="T6" fmla="*/ 33 w 69"/>
              <a:gd name="T7" fmla="*/ 74 h 88"/>
              <a:gd name="T8" fmla="*/ 46 w 69"/>
              <a:gd name="T9" fmla="*/ 81 h 88"/>
              <a:gd name="T10" fmla="*/ 53 w 69"/>
              <a:gd name="T11" fmla="*/ 81 h 88"/>
              <a:gd name="T12" fmla="*/ 57 w 69"/>
              <a:gd name="T13" fmla="*/ 86 h 88"/>
              <a:gd name="T14" fmla="*/ 58 w 69"/>
              <a:gd name="T15" fmla="*/ 88 h 88"/>
              <a:gd name="T16" fmla="*/ 1 w 69"/>
              <a:gd name="T17" fmla="*/ 88 h 88"/>
              <a:gd name="T18" fmla="*/ 6 w 69"/>
              <a:gd name="T19" fmla="*/ 60 h 88"/>
              <a:gd name="T20" fmla="*/ 50 w 69"/>
              <a:gd name="T21" fmla="*/ 51 h 88"/>
              <a:gd name="T22" fmla="*/ 42 w 69"/>
              <a:gd name="T23" fmla="*/ 53 h 88"/>
              <a:gd name="T24" fmla="*/ 38 w 69"/>
              <a:gd name="T25" fmla="*/ 59 h 88"/>
              <a:gd name="T26" fmla="*/ 40 w 69"/>
              <a:gd name="T27" fmla="*/ 67 h 88"/>
              <a:gd name="T28" fmla="*/ 47 w 69"/>
              <a:gd name="T29" fmla="*/ 71 h 88"/>
              <a:gd name="T30" fmla="*/ 55 w 69"/>
              <a:gd name="T31" fmla="*/ 69 h 88"/>
              <a:gd name="T32" fmla="*/ 58 w 69"/>
              <a:gd name="T33" fmla="*/ 62 h 88"/>
              <a:gd name="T34" fmla="*/ 56 w 69"/>
              <a:gd name="T35" fmla="*/ 54 h 88"/>
              <a:gd name="T36" fmla="*/ 50 w 69"/>
              <a:gd name="T37" fmla="*/ 51 h 88"/>
              <a:gd name="T38" fmla="*/ 39 w 69"/>
              <a:gd name="T39" fmla="*/ 49 h 88"/>
              <a:gd name="T40" fmla="*/ 33 w 69"/>
              <a:gd name="T41" fmla="*/ 59 h 88"/>
              <a:gd name="T42" fmla="*/ 36 w 69"/>
              <a:gd name="T43" fmla="*/ 70 h 88"/>
              <a:gd name="T44" fmla="*/ 47 w 69"/>
              <a:gd name="T45" fmla="*/ 76 h 88"/>
              <a:gd name="T46" fmla="*/ 56 w 69"/>
              <a:gd name="T47" fmla="*/ 74 h 88"/>
              <a:gd name="T48" fmla="*/ 56 w 69"/>
              <a:gd name="T49" fmla="*/ 77 h 88"/>
              <a:gd name="T50" fmla="*/ 61 w 69"/>
              <a:gd name="T51" fmla="*/ 83 h 88"/>
              <a:gd name="T52" fmla="*/ 67 w 69"/>
              <a:gd name="T53" fmla="*/ 84 h 88"/>
              <a:gd name="T54" fmla="*/ 67 w 69"/>
              <a:gd name="T55" fmla="*/ 84 h 88"/>
              <a:gd name="T56" fmla="*/ 67 w 69"/>
              <a:gd name="T57" fmla="*/ 78 h 88"/>
              <a:gd name="T58" fmla="*/ 62 w 69"/>
              <a:gd name="T59" fmla="*/ 72 h 88"/>
              <a:gd name="T60" fmla="*/ 60 w 69"/>
              <a:gd name="T61" fmla="*/ 71 h 88"/>
              <a:gd name="T62" fmla="*/ 64 w 69"/>
              <a:gd name="T63" fmla="*/ 62 h 88"/>
              <a:gd name="T64" fmla="*/ 60 w 69"/>
              <a:gd name="T65" fmla="*/ 51 h 88"/>
              <a:gd name="T66" fmla="*/ 50 w 69"/>
              <a:gd name="T67" fmla="*/ 46 h 88"/>
              <a:gd name="T68" fmla="*/ 39 w 69"/>
              <a:gd name="T69" fmla="*/ 49 h 88"/>
              <a:gd name="T70" fmla="*/ 41 w 69"/>
              <a:gd name="T71" fmla="*/ 62 h 88"/>
              <a:gd name="T72" fmla="*/ 53 w 69"/>
              <a:gd name="T73" fmla="*/ 54 h 88"/>
              <a:gd name="T74" fmla="*/ 41 w 69"/>
              <a:gd name="T75" fmla="*/ 62 h 88"/>
              <a:gd name="T76" fmla="*/ 20 w 69"/>
              <a:gd name="T77" fmla="*/ 31 h 88"/>
              <a:gd name="T78" fmla="*/ 20 w 69"/>
              <a:gd name="T79" fmla="*/ 31 h 88"/>
              <a:gd name="T80" fmla="*/ 22 w 69"/>
              <a:gd name="T81" fmla="*/ 44 h 88"/>
              <a:gd name="T82" fmla="*/ 26 w 69"/>
              <a:gd name="T83" fmla="*/ 50 h 88"/>
              <a:gd name="T84" fmla="*/ 13 w 69"/>
              <a:gd name="T85" fmla="*/ 50 h 88"/>
              <a:gd name="T86" fmla="*/ 14 w 69"/>
              <a:gd name="T87" fmla="*/ 37 h 88"/>
              <a:gd name="T88" fmla="*/ 51 w 69"/>
              <a:gd name="T89" fmla="*/ 37 h 88"/>
              <a:gd name="T90" fmla="*/ 51 w 69"/>
              <a:gd name="T91" fmla="*/ 40 h 88"/>
              <a:gd name="T92" fmla="*/ 44 w 69"/>
              <a:gd name="T93" fmla="*/ 40 h 88"/>
              <a:gd name="T94" fmla="*/ 45 w 69"/>
              <a:gd name="T95" fmla="*/ 28 h 88"/>
              <a:gd name="T96" fmla="*/ 20 w 69"/>
              <a:gd name="T97" fmla="*/ 3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9" h="88">
                <a:moveTo>
                  <a:pt x="6" y="60"/>
                </a:moveTo>
                <a:cubicBezTo>
                  <a:pt x="11" y="58"/>
                  <a:pt x="15" y="57"/>
                  <a:pt x="18" y="56"/>
                </a:cubicBezTo>
                <a:cubicBezTo>
                  <a:pt x="21" y="64"/>
                  <a:pt x="26" y="70"/>
                  <a:pt x="33" y="74"/>
                </a:cubicBezTo>
                <a:cubicBezTo>
                  <a:pt x="33" y="74"/>
                  <a:pt x="33" y="74"/>
                  <a:pt x="33" y="74"/>
                </a:cubicBezTo>
                <a:cubicBezTo>
                  <a:pt x="36" y="78"/>
                  <a:pt x="41" y="81"/>
                  <a:pt x="46" y="81"/>
                </a:cubicBezTo>
                <a:cubicBezTo>
                  <a:pt x="48" y="81"/>
                  <a:pt x="51" y="81"/>
                  <a:pt x="53" y="81"/>
                </a:cubicBezTo>
                <a:cubicBezTo>
                  <a:pt x="57" y="86"/>
                  <a:pt x="57" y="86"/>
                  <a:pt x="57" y="86"/>
                </a:cubicBezTo>
                <a:cubicBezTo>
                  <a:pt x="58" y="87"/>
                  <a:pt x="58" y="87"/>
                  <a:pt x="58" y="88"/>
                </a:cubicBezTo>
                <a:cubicBezTo>
                  <a:pt x="1" y="88"/>
                  <a:pt x="1" y="88"/>
                  <a:pt x="1" y="88"/>
                </a:cubicBezTo>
                <a:cubicBezTo>
                  <a:pt x="0" y="77"/>
                  <a:pt x="3" y="63"/>
                  <a:pt x="6" y="60"/>
                </a:cubicBezTo>
                <a:close/>
                <a:moveTo>
                  <a:pt x="50" y="51"/>
                </a:moveTo>
                <a:cubicBezTo>
                  <a:pt x="47" y="50"/>
                  <a:pt x="44" y="51"/>
                  <a:pt x="42" y="53"/>
                </a:cubicBezTo>
                <a:cubicBezTo>
                  <a:pt x="40" y="54"/>
                  <a:pt x="39" y="57"/>
                  <a:pt x="38" y="59"/>
                </a:cubicBezTo>
                <a:cubicBezTo>
                  <a:pt x="38" y="62"/>
                  <a:pt x="39" y="65"/>
                  <a:pt x="40" y="67"/>
                </a:cubicBezTo>
                <a:cubicBezTo>
                  <a:pt x="42" y="69"/>
                  <a:pt x="45" y="70"/>
                  <a:pt x="47" y="71"/>
                </a:cubicBezTo>
                <a:cubicBezTo>
                  <a:pt x="50" y="71"/>
                  <a:pt x="52" y="70"/>
                  <a:pt x="55" y="69"/>
                </a:cubicBezTo>
                <a:cubicBezTo>
                  <a:pt x="57" y="67"/>
                  <a:pt x="58" y="64"/>
                  <a:pt x="58" y="62"/>
                </a:cubicBezTo>
                <a:cubicBezTo>
                  <a:pt x="59" y="59"/>
                  <a:pt x="58" y="57"/>
                  <a:pt x="56" y="54"/>
                </a:cubicBezTo>
                <a:cubicBezTo>
                  <a:pt x="55" y="52"/>
                  <a:pt x="52" y="51"/>
                  <a:pt x="50" y="51"/>
                </a:cubicBezTo>
                <a:close/>
                <a:moveTo>
                  <a:pt x="39" y="49"/>
                </a:moveTo>
                <a:cubicBezTo>
                  <a:pt x="36" y="51"/>
                  <a:pt x="34" y="55"/>
                  <a:pt x="33" y="59"/>
                </a:cubicBezTo>
                <a:cubicBezTo>
                  <a:pt x="33" y="63"/>
                  <a:pt x="34" y="67"/>
                  <a:pt x="36" y="70"/>
                </a:cubicBezTo>
                <a:cubicBezTo>
                  <a:pt x="39" y="73"/>
                  <a:pt x="43" y="75"/>
                  <a:pt x="47" y="76"/>
                </a:cubicBezTo>
                <a:cubicBezTo>
                  <a:pt x="50" y="76"/>
                  <a:pt x="53" y="76"/>
                  <a:pt x="56" y="74"/>
                </a:cubicBezTo>
                <a:cubicBezTo>
                  <a:pt x="56" y="75"/>
                  <a:pt x="56" y="76"/>
                  <a:pt x="56" y="77"/>
                </a:cubicBezTo>
                <a:cubicBezTo>
                  <a:pt x="61" y="83"/>
                  <a:pt x="61" y="83"/>
                  <a:pt x="61" y="83"/>
                </a:cubicBezTo>
                <a:cubicBezTo>
                  <a:pt x="63" y="85"/>
                  <a:pt x="65" y="85"/>
                  <a:pt x="67" y="84"/>
                </a:cubicBezTo>
                <a:cubicBezTo>
                  <a:pt x="67" y="84"/>
                  <a:pt x="67" y="84"/>
                  <a:pt x="67" y="84"/>
                </a:cubicBezTo>
                <a:cubicBezTo>
                  <a:pt x="68" y="82"/>
                  <a:pt x="69" y="80"/>
                  <a:pt x="67" y="78"/>
                </a:cubicBezTo>
                <a:cubicBezTo>
                  <a:pt x="62" y="72"/>
                  <a:pt x="62" y="72"/>
                  <a:pt x="62" y="72"/>
                </a:cubicBezTo>
                <a:cubicBezTo>
                  <a:pt x="62" y="71"/>
                  <a:pt x="61" y="71"/>
                  <a:pt x="60" y="71"/>
                </a:cubicBezTo>
                <a:cubicBezTo>
                  <a:pt x="62" y="68"/>
                  <a:pt x="63" y="65"/>
                  <a:pt x="64" y="62"/>
                </a:cubicBezTo>
                <a:cubicBezTo>
                  <a:pt x="64" y="59"/>
                  <a:pt x="63" y="55"/>
                  <a:pt x="60" y="51"/>
                </a:cubicBezTo>
                <a:cubicBezTo>
                  <a:pt x="58" y="48"/>
                  <a:pt x="54" y="46"/>
                  <a:pt x="50" y="46"/>
                </a:cubicBezTo>
                <a:cubicBezTo>
                  <a:pt x="46" y="45"/>
                  <a:pt x="42" y="46"/>
                  <a:pt x="39" y="49"/>
                </a:cubicBezTo>
                <a:close/>
                <a:moveTo>
                  <a:pt x="41" y="62"/>
                </a:moveTo>
                <a:cubicBezTo>
                  <a:pt x="43" y="57"/>
                  <a:pt x="47" y="55"/>
                  <a:pt x="53" y="54"/>
                </a:cubicBezTo>
                <a:cubicBezTo>
                  <a:pt x="47" y="50"/>
                  <a:pt x="40" y="55"/>
                  <a:pt x="41" y="62"/>
                </a:cubicBezTo>
                <a:close/>
                <a:moveTo>
                  <a:pt x="20" y="31"/>
                </a:moveTo>
                <a:cubicBezTo>
                  <a:pt x="20" y="31"/>
                  <a:pt x="20" y="31"/>
                  <a:pt x="20" y="31"/>
                </a:cubicBezTo>
                <a:cubicBezTo>
                  <a:pt x="19" y="35"/>
                  <a:pt x="20" y="40"/>
                  <a:pt x="22" y="44"/>
                </a:cubicBezTo>
                <a:cubicBezTo>
                  <a:pt x="23" y="46"/>
                  <a:pt x="24" y="48"/>
                  <a:pt x="26" y="50"/>
                </a:cubicBezTo>
                <a:cubicBezTo>
                  <a:pt x="13" y="50"/>
                  <a:pt x="13" y="50"/>
                  <a:pt x="13" y="50"/>
                </a:cubicBezTo>
                <a:cubicBezTo>
                  <a:pt x="13" y="50"/>
                  <a:pt x="14" y="40"/>
                  <a:pt x="14" y="37"/>
                </a:cubicBezTo>
                <a:cubicBezTo>
                  <a:pt x="8" y="0"/>
                  <a:pt x="56" y="0"/>
                  <a:pt x="51" y="37"/>
                </a:cubicBezTo>
                <a:cubicBezTo>
                  <a:pt x="51" y="38"/>
                  <a:pt x="51" y="39"/>
                  <a:pt x="51" y="40"/>
                </a:cubicBezTo>
                <a:cubicBezTo>
                  <a:pt x="49" y="40"/>
                  <a:pt x="46" y="40"/>
                  <a:pt x="44" y="40"/>
                </a:cubicBezTo>
                <a:cubicBezTo>
                  <a:pt x="45" y="36"/>
                  <a:pt x="45" y="31"/>
                  <a:pt x="45" y="28"/>
                </a:cubicBezTo>
                <a:cubicBezTo>
                  <a:pt x="40" y="30"/>
                  <a:pt x="26" y="32"/>
                  <a:pt x="20" y="3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8" name="Freeform 111"/>
          <p:cNvSpPr>
            <a:spLocks noEditPoints="1"/>
          </p:cNvSpPr>
          <p:nvPr/>
        </p:nvSpPr>
        <p:spPr bwMode="auto">
          <a:xfrm>
            <a:off x="10652390" y="2172986"/>
            <a:ext cx="350277" cy="356845"/>
          </a:xfrm>
          <a:custGeom>
            <a:avLst/>
            <a:gdLst>
              <a:gd name="T0" fmla="*/ 65 w 68"/>
              <a:gd name="T1" fmla="*/ 29 h 69"/>
              <a:gd name="T2" fmla="*/ 68 w 68"/>
              <a:gd name="T3" fmla="*/ 34 h 69"/>
              <a:gd name="T4" fmla="*/ 68 w 68"/>
              <a:gd name="T5" fmla="*/ 63 h 69"/>
              <a:gd name="T6" fmla="*/ 61 w 68"/>
              <a:gd name="T7" fmla="*/ 69 h 69"/>
              <a:gd name="T8" fmla="*/ 7 w 68"/>
              <a:gd name="T9" fmla="*/ 69 h 69"/>
              <a:gd name="T10" fmla="*/ 0 w 68"/>
              <a:gd name="T11" fmla="*/ 63 h 69"/>
              <a:gd name="T12" fmla="*/ 0 w 68"/>
              <a:gd name="T13" fmla="*/ 34 h 69"/>
              <a:gd name="T14" fmla="*/ 2 w 68"/>
              <a:gd name="T15" fmla="*/ 30 h 69"/>
              <a:gd name="T16" fmla="*/ 2 w 68"/>
              <a:gd name="T17" fmla="*/ 30 h 69"/>
              <a:gd name="T18" fmla="*/ 2 w 68"/>
              <a:gd name="T19" fmla="*/ 30 h 69"/>
              <a:gd name="T20" fmla="*/ 2 w 68"/>
              <a:gd name="T21" fmla="*/ 29 h 69"/>
              <a:gd name="T22" fmla="*/ 30 w 68"/>
              <a:gd name="T23" fmla="*/ 2 h 69"/>
              <a:gd name="T24" fmla="*/ 38 w 68"/>
              <a:gd name="T25" fmla="*/ 2 h 69"/>
              <a:gd name="T26" fmla="*/ 65 w 68"/>
              <a:gd name="T27" fmla="*/ 29 h 69"/>
              <a:gd name="T28" fmla="*/ 12 w 68"/>
              <a:gd name="T29" fmla="*/ 22 h 69"/>
              <a:gd name="T30" fmla="*/ 12 w 68"/>
              <a:gd name="T31" fmla="*/ 39 h 69"/>
              <a:gd name="T32" fmla="*/ 34 w 68"/>
              <a:gd name="T33" fmla="*/ 56 h 69"/>
              <a:gd name="T34" fmla="*/ 55 w 68"/>
              <a:gd name="T35" fmla="*/ 40 h 69"/>
              <a:gd name="T36" fmla="*/ 55 w 68"/>
              <a:gd name="T37" fmla="*/ 22 h 69"/>
              <a:gd name="T38" fmla="*/ 12 w 68"/>
              <a:gd name="T39" fmla="*/ 22 h 69"/>
              <a:gd name="T40" fmla="*/ 19 w 68"/>
              <a:gd name="T41" fmla="*/ 26 h 69"/>
              <a:gd name="T42" fmla="*/ 19 w 68"/>
              <a:gd name="T43" fmla="*/ 29 h 69"/>
              <a:gd name="T44" fmla="*/ 48 w 68"/>
              <a:gd name="T45" fmla="*/ 29 h 69"/>
              <a:gd name="T46" fmla="*/ 48 w 68"/>
              <a:gd name="T47" fmla="*/ 26 h 69"/>
              <a:gd name="T48" fmla="*/ 19 w 68"/>
              <a:gd name="T49" fmla="*/ 26 h 69"/>
              <a:gd name="T50" fmla="*/ 19 w 68"/>
              <a:gd name="T51" fmla="*/ 38 h 69"/>
              <a:gd name="T52" fmla="*/ 19 w 68"/>
              <a:gd name="T53" fmla="*/ 41 h 69"/>
              <a:gd name="T54" fmla="*/ 48 w 68"/>
              <a:gd name="T55" fmla="*/ 41 h 69"/>
              <a:gd name="T56" fmla="*/ 48 w 68"/>
              <a:gd name="T57" fmla="*/ 38 h 69"/>
              <a:gd name="T58" fmla="*/ 19 w 68"/>
              <a:gd name="T59" fmla="*/ 38 h 69"/>
              <a:gd name="T60" fmla="*/ 19 w 68"/>
              <a:gd name="T61" fmla="*/ 32 h 69"/>
              <a:gd name="T62" fmla="*/ 19 w 68"/>
              <a:gd name="T63" fmla="*/ 35 h 69"/>
              <a:gd name="T64" fmla="*/ 48 w 68"/>
              <a:gd name="T65" fmla="*/ 35 h 69"/>
              <a:gd name="T66" fmla="*/ 48 w 68"/>
              <a:gd name="T67" fmla="*/ 32 h 69"/>
              <a:gd name="T68" fmla="*/ 19 w 68"/>
              <a:gd name="T69" fmla="*/ 32 h 69"/>
              <a:gd name="T70" fmla="*/ 8 w 68"/>
              <a:gd name="T71" fmla="*/ 65 h 69"/>
              <a:gd name="T72" fmla="*/ 21 w 68"/>
              <a:gd name="T73" fmla="*/ 52 h 69"/>
              <a:gd name="T74" fmla="*/ 21 w 68"/>
              <a:gd name="T75" fmla="*/ 50 h 69"/>
              <a:gd name="T76" fmla="*/ 19 w 68"/>
              <a:gd name="T77" fmla="*/ 50 h 69"/>
              <a:gd name="T78" fmla="*/ 6 w 68"/>
              <a:gd name="T79" fmla="*/ 63 h 69"/>
              <a:gd name="T80" fmla="*/ 6 w 68"/>
              <a:gd name="T81" fmla="*/ 65 h 69"/>
              <a:gd name="T82" fmla="*/ 8 w 68"/>
              <a:gd name="T83" fmla="*/ 65 h 69"/>
              <a:gd name="T84" fmla="*/ 63 w 68"/>
              <a:gd name="T85" fmla="*/ 63 h 69"/>
              <a:gd name="T86" fmla="*/ 50 w 68"/>
              <a:gd name="T87" fmla="*/ 50 h 69"/>
              <a:gd name="T88" fmla="*/ 48 w 68"/>
              <a:gd name="T89" fmla="*/ 50 h 69"/>
              <a:gd name="T90" fmla="*/ 48 w 68"/>
              <a:gd name="T91" fmla="*/ 52 h 69"/>
              <a:gd name="T92" fmla="*/ 61 w 68"/>
              <a:gd name="T93" fmla="*/ 65 h 69"/>
              <a:gd name="T94" fmla="*/ 64 w 68"/>
              <a:gd name="T95" fmla="*/ 65 h 69"/>
              <a:gd name="T96" fmla="*/ 63 w 68"/>
              <a:gd name="T97" fmla="*/ 6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 h="69">
                <a:moveTo>
                  <a:pt x="65" y="29"/>
                </a:moveTo>
                <a:cubicBezTo>
                  <a:pt x="67" y="30"/>
                  <a:pt x="68" y="32"/>
                  <a:pt x="68" y="34"/>
                </a:cubicBezTo>
                <a:cubicBezTo>
                  <a:pt x="68" y="63"/>
                  <a:pt x="68" y="63"/>
                  <a:pt x="68" y="63"/>
                </a:cubicBezTo>
                <a:cubicBezTo>
                  <a:pt x="68" y="66"/>
                  <a:pt x="65" y="69"/>
                  <a:pt x="61" y="69"/>
                </a:cubicBezTo>
                <a:cubicBezTo>
                  <a:pt x="7" y="69"/>
                  <a:pt x="7" y="69"/>
                  <a:pt x="7" y="69"/>
                </a:cubicBezTo>
                <a:cubicBezTo>
                  <a:pt x="3" y="69"/>
                  <a:pt x="0" y="66"/>
                  <a:pt x="0" y="63"/>
                </a:cubicBezTo>
                <a:cubicBezTo>
                  <a:pt x="0" y="34"/>
                  <a:pt x="0" y="34"/>
                  <a:pt x="0" y="34"/>
                </a:cubicBezTo>
                <a:cubicBezTo>
                  <a:pt x="0" y="33"/>
                  <a:pt x="1" y="31"/>
                  <a:pt x="2" y="30"/>
                </a:cubicBezTo>
                <a:cubicBezTo>
                  <a:pt x="2" y="30"/>
                  <a:pt x="2" y="30"/>
                  <a:pt x="2" y="30"/>
                </a:cubicBezTo>
                <a:cubicBezTo>
                  <a:pt x="2" y="30"/>
                  <a:pt x="2" y="30"/>
                  <a:pt x="2" y="30"/>
                </a:cubicBezTo>
                <a:cubicBezTo>
                  <a:pt x="2" y="29"/>
                  <a:pt x="2" y="29"/>
                  <a:pt x="2" y="29"/>
                </a:cubicBezTo>
                <a:cubicBezTo>
                  <a:pt x="30" y="2"/>
                  <a:pt x="30" y="2"/>
                  <a:pt x="30" y="2"/>
                </a:cubicBezTo>
                <a:cubicBezTo>
                  <a:pt x="33" y="0"/>
                  <a:pt x="35" y="0"/>
                  <a:pt x="38" y="2"/>
                </a:cubicBezTo>
                <a:cubicBezTo>
                  <a:pt x="65" y="29"/>
                  <a:pt x="65" y="29"/>
                  <a:pt x="65" y="29"/>
                </a:cubicBezTo>
                <a:close/>
                <a:moveTo>
                  <a:pt x="12" y="22"/>
                </a:moveTo>
                <a:cubicBezTo>
                  <a:pt x="12" y="39"/>
                  <a:pt x="12" y="39"/>
                  <a:pt x="12" y="39"/>
                </a:cubicBezTo>
                <a:cubicBezTo>
                  <a:pt x="34" y="56"/>
                  <a:pt x="34" y="56"/>
                  <a:pt x="34" y="56"/>
                </a:cubicBezTo>
                <a:cubicBezTo>
                  <a:pt x="55" y="40"/>
                  <a:pt x="55" y="40"/>
                  <a:pt x="55" y="40"/>
                </a:cubicBezTo>
                <a:cubicBezTo>
                  <a:pt x="55" y="22"/>
                  <a:pt x="55" y="22"/>
                  <a:pt x="55" y="22"/>
                </a:cubicBezTo>
                <a:cubicBezTo>
                  <a:pt x="12" y="22"/>
                  <a:pt x="12" y="22"/>
                  <a:pt x="12" y="22"/>
                </a:cubicBezTo>
                <a:close/>
                <a:moveTo>
                  <a:pt x="19" y="26"/>
                </a:moveTo>
                <a:cubicBezTo>
                  <a:pt x="19" y="29"/>
                  <a:pt x="19" y="29"/>
                  <a:pt x="19" y="29"/>
                </a:cubicBezTo>
                <a:cubicBezTo>
                  <a:pt x="48" y="29"/>
                  <a:pt x="48" y="29"/>
                  <a:pt x="48" y="29"/>
                </a:cubicBezTo>
                <a:cubicBezTo>
                  <a:pt x="48" y="26"/>
                  <a:pt x="48" y="26"/>
                  <a:pt x="48" y="26"/>
                </a:cubicBezTo>
                <a:cubicBezTo>
                  <a:pt x="19" y="26"/>
                  <a:pt x="19" y="26"/>
                  <a:pt x="19" y="26"/>
                </a:cubicBezTo>
                <a:close/>
                <a:moveTo>
                  <a:pt x="19" y="38"/>
                </a:moveTo>
                <a:cubicBezTo>
                  <a:pt x="19" y="41"/>
                  <a:pt x="19" y="41"/>
                  <a:pt x="19" y="41"/>
                </a:cubicBezTo>
                <a:cubicBezTo>
                  <a:pt x="48" y="41"/>
                  <a:pt x="48" y="41"/>
                  <a:pt x="48" y="41"/>
                </a:cubicBezTo>
                <a:cubicBezTo>
                  <a:pt x="48" y="38"/>
                  <a:pt x="48" y="38"/>
                  <a:pt x="48" y="38"/>
                </a:cubicBezTo>
                <a:cubicBezTo>
                  <a:pt x="19" y="38"/>
                  <a:pt x="19" y="38"/>
                  <a:pt x="19" y="38"/>
                </a:cubicBezTo>
                <a:close/>
                <a:moveTo>
                  <a:pt x="19" y="32"/>
                </a:moveTo>
                <a:cubicBezTo>
                  <a:pt x="19" y="35"/>
                  <a:pt x="19" y="35"/>
                  <a:pt x="19" y="35"/>
                </a:cubicBezTo>
                <a:cubicBezTo>
                  <a:pt x="48" y="35"/>
                  <a:pt x="48" y="35"/>
                  <a:pt x="48" y="35"/>
                </a:cubicBezTo>
                <a:cubicBezTo>
                  <a:pt x="48" y="32"/>
                  <a:pt x="48" y="32"/>
                  <a:pt x="48" y="32"/>
                </a:cubicBezTo>
                <a:cubicBezTo>
                  <a:pt x="19" y="32"/>
                  <a:pt x="19" y="32"/>
                  <a:pt x="19" y="32"/>
                </a:cubicBezTo>
                <a:close/>
                <a:moveTo>
                  <a:pt x="8" y="65"/>
                </a:moveTo>
                <a:cubicBezTo>
                  <a:pt x="21" y="52"/>
                  <a:pt x="21" y="52"/>
                  <a:pt x="21" y="52"/>
                </a:cubicBezTo>
                <a:cubicBezTo>
                  <a:pt x="22" y="52"/>
                  <a:pt x="22" y="51"/>
                  <a:pt x="21" y="50"/>
                </a:cubicBezTo>
                <a:cubicBezTo>
                  <a:pt x="21" y="49"/>
                  <a:pt x="20" y="49"/>
                  <a:pt x="19" y="50"/>
                </a:cubicBezTo>
                <a:cubicBezTo>
                  <a:pt x="6" y="63"/>
                  <a:pt x="6" y="63"/>
                  <a:pt x="6" y="63"/>
                </a:cubicBezTo>
                <a:cubicBezTo>
                  <a:pt x="5" y="64"/>
                  <a:pt x="5" y="64"/>
                  <a:pt x="6" y="65"/>
                </a:cubicBezTo>
                <a:cubicBezTo>
                  <a:pt x="6" y="66"/>
                  <a:pt x="7" y="66"/>
                  <a:pt x="8" y="65"/>
                </a:cubicBezTo>
                <a:close/>
                <a:moveTo>
                  <a:pt x="63" y="63"/>
                </a:moveTo>
                <a:cubicBezTo>
                  <a:pt x="50" y="50"/>
                  <a:pt x="50" y="50"/>
                  <a:pt x="50" y="50"/>
                </a:cubicBezTo>
                <a:cubicBezTo>
                  <a:pt x="49" y="49"/>
                  <a:pt x="48" y="49"/>
                  <a:pt x="48" y="50"/>
                </a:cubicBezTo>
                <a:cubicBezTo>
                  <a:pt x="47" y="51"/>
                  <a:pt x="47" y="52"/>
                  <a:pt x="48" y="52"/>
                </a:cubicBezTo>
                <a:cubicBezTo>
                  <a:pt x="61" y="65"/>
                  <a:pt x="61" y="65"/>
                  <a:pt x="61" y="65"/>
                </a:cubicBezTo>
                <a:cubicBezTo>
                  <a:pt x="62" y="66"/>
                  <a:pt x="63" y="66"/>
                  <a:pt x="64" y="65"/>
                </a:cubicBezTo>
                <a:cubicBezTo>
                  <a:pt x="64" y="64"/>
                  <a:pt x="64" y="64"/>
                  <a:pt x="63" y="6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9" name="Freeform 112"/>
          <p:cNvSpPr>
            <a:spLocks noEditPoints="1"/>
          </p:cNvSpPr>
          <p:nvPr/>
        </p:nvSpPr>
        <p:spPr bwMode="auto">
          <a:xfrm>
            <a:off x="9894917" y="2188310"/>
            <a:ext cx="363412" cy="356845"/>
          </a:xfrm>
          <a:custGeom>
            <a:avLst/>
            <a:gdLst>
              <a:gd name="T0" fmla="*/ 57 w 70"/>
              <a:gd name="T1" fmla="*/ 0 h 69"/>
              <a:gd name="T2" fmla="*/ 70 w 70"/>
              <a:gd name="T3" fmla="*/ 13 h 69"/>
              <a:gd name="T4" fmla="*/ 66 w 70"/>
              <a:gd name="T5" fmla="*/ 65 h 69"/>
              <a:gd name="T6" fmla="*/ 13 w 70"/>
              <a:gd name="T7" fmla="*/ 69 h 69"/>
              <a:gd name="T8" fmla="*/ 9 w 70"/>
              <a:gd name="T9" fmla="*/ 65 h 69"/>
              <a:gd name="T10" fmla="*/ 18 w 70"/>
              <a:gd name="T11" fmla="*/ 57 h 69"/>
              <a:gd name="T12" fmla="*/ 23 w 70"/>
              <a:gd name="T13" fmla="*/ 53 h 69"/>
              <a:gd name="T14" fmla="*/ 18 w 70"/>
              <a:gd name="T15" fmla="*/ 53 h 69"/>
              <a:gd name="T16" fmla="*/ 0 w 70"/>
              <a:gd name="T17" fmla="*/ 49 h 69"/>
              <a:gd name="T18" fmla="*/ 4 w 70"/>
              <a:gd name="T19" fmla="*/ 44 h 69"/>
              <a:gd name="T20" fmla="*/ 9 w 70"/>
              <a:gd name="T21" fmla="*/ 25 h 69"/>
              <a:gd name="T22" fmla="*/ 23 w 70"/>
              <a:gd name="T23" fmla="*/ 20 h 69"/>
              <a:gd name="T24" fmla="*/ 22 w 70"/>
              <a:gd name="T25" fmla="*/ 18 h 69"/>
              <a:gd name="T26" fmla="*/ 4 w 70"/>
              <a:gd name="T27" fmla="*/ 20 h 69"/>
              <a:gd name="T28" fmla="*/ 0 w 70"/>
              <a:gd name="T29" fmla="*/ 16 h 69"/>
              <a:gd name="T30" fmla="*/ 9 w 70"/>
              <a:gd name="T31" fmla="*/ 11 h 69"/>
              <a:gd name="T32" fmla="*/ 9 w 70"/>
              <a:gd name="T33" fmla="*/ 0 h 69"/>
              <a:gd name="T34" fmla="*/ 31 w 70"/>
              <a:gd name="T35" fmla="*/ 37 h 69"/>
              <a:gd name="T36" fmla="*/ 49 w 70"/>
              <a:gd name="T37" fmla="*/ 45 h 69"/>
              <a:gd name="T38" fmla="*/ 59 w 70"/>
              <a:gd name="T39" fmla="*/ 42 h 69"/>
              <a:gd name="T40" fmla="*/ 56 w 70"/>
              <a:gd name="T41" fmla="*/ 35 h 69"/>
              <a:gd name="T42" fmla="*/ 49 w 70"/>
              <a:gd name="T43" fmla="*/ 35 h 69"/>
              <a:gd name="T44" fmla="*/ 46 w 70"/>
              <a:gd name="T45" fmla="*/ 37 h 69"/>
              <a:gd name="T46" fmla="*/ 41 w 70"/>
              <a:gd name="T47" fmla="*/ 35 h 69"/>
              <a:gd name="T48" fmla="*/ 37 w 70"/>
              <a:gd name="T49" fmla="*/ 35 h 69"/>
              <a:gd name="T50" fmla="*/ 31 w 70"/>
              <a:gd name="T51" fmla="*/ 37 h 69"/>
              <a:gd name="T52" fmla="*/ 55 w 70"/>
              <a:gd name="T53" fmla="*/ 29 h 69"/>
              <a:gd name="T54" fmla="*/ 54 w 70"/>
              <a:gd name="T55" fmla="*/ 34 h 69"/>
              <a:gd name="T56" fmla="*/ 56 w 70"/>
              <a:gd name="T57" fmla="*/ 31 h 69"/>
              <a:gd name="T58" fmla="*/ 48 w 70"/>
              <a:gd name="T59" fmla="*/ 34 h 69"/>
              <a:gd name="T60" fmla="*/ 50 w 70"/>
              <a:gd name="T61" fmla="*/ 33 h 69"/>
              <a:gd name="T62" fmla="*/ 50 w 70"/>
              <a:gd name="T63" fmla="*/ 30 h 69"/>
              <a:gd name="T64" fmla="*/ 36 w 70"/>
              <a:gd name="T65" fmla="*/ 27 h 69"/>
              <a:gd name="T66" fmla="*/ 43 w 70"/>
              <a:gd name="T67" fmla="*/ 31 h 69"/>
              <a:gd name="T68" fmla="*/ 43 w 70"/>
              <a:gd name="T69" fmla="*/ 25 h 69"/>
              <a:gd name="T70" fmla="*/ 35 w 70"/>
              <a:gd name="T71" fmla="*/ 30 h 69"/>
              <a:gd name="T72" fmla="*/ 27 w 70"/>
              <a:gd name="T73" fmla="*/ 8 h 69"/>
              <a:gd name="T74" fmla="*/ 57 w 70"/>
              <a:gd name="T75" fmla="*/ 61 h 69"/>
              <a:gd name="T76" fmla="*/ 62 w 70"/>
              <a:gd name="T77" fmla="*/ 56 h 69"/>
              <a:gd name="T78" fmla="*/ 61 w 70"/>
              <a:gd name="T79" fmla="*/ 9 h 69"/>
              <a:gd name="T80" fmla="*/ 27 w 70"/>
              <a:gd name="T81"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69">
                <a:moveTo>
                  <a:pt x="13" y="0"/>
                </a:moveTo>
                <a:cubicBezTo>
                  <a:pt x="57" y="0"/>
                  <a:pt x="57" y="0"/>
                  <a:pt x="57" y="0"/>
                </a:cubicBezTo>
                <a:cubicBezTo>
                  <a:pt x="60" y="0"/>
                  <a:pt x="63" y="2"/>
                  <a:pt x="66" y="4"/>
                </a:cubicBezTo>
                <a:cubicBezTo>
                  <a:pt x="68" y="7"/>
                  <a:pt x="70" y="10"/>
                  <a:pt x="70" y="13"/>
                </a:cubicBezTo>
                <a:cubicBezTo>
                  <a:pt x="70" y="56"/>
                  <a:pt x="70" y="56"/>
                  <a:pt x="70" y="56"/>
                </a:cubicBezTo>
                <a:cubicBezTo>
                  <a:pt x="70" y="59"/>
                  <a:pt x="68" y="63"/>
                  <a:pt x="66" y="65"/>
                </a:cubicBezTo>
                <a:cubicBezTo>
                  <a:pt x="63" y="67"/>
                  <a:pt x="60" y="69"/>
                  <a:pt x="57" y="69"/>
                </a:cubicBezTo>
                <a:cubicBezTo>
                  <a:pt x="13" y="69"/>
                  <a:pt x="13" y="69"/>
                  <a:pt x="13" y="69"/>
                </a:cubicBezTo>
                <a:cubicBezTo>
                  <a:pt x="9" y="69"/>
                  <a:pt x="9" y="69"/>
                  <a:pt x="9" y="69"/>
                </a:cubicBezTo>
                <a:cubicBezTo>
                  <a:pt x="9" y="65"/>
                  <a:pt x="9" y="65"/>
                  <a:pt x="9" y="65"/>
                </a:cubicBezTo>
                <a:cubicBezTo>
                  <a:pt x="9" y="57"/>
                  <a:pt x="9" y="57"/>
                  <a:pt x="9" y="57"/>
                </a:cubicBezTo>
                <a:cubicBezTo>
                  <a:pt x="18" y="57"/>
                  <a:pt x="18" y="57"/>
                  <a:pt x="18" y="57"/>
                </a:cubicBezTo>
                <a:cubicBezTo>
                  <a:pt x="21" y="57"/>
                  <a:pt x="23" y="55"/>
                  <a:pt x="23" y="53"/>
                </a:cubicBezTo>
                <a:cubicBezTo>
                  <a:pt x="23" y="53"/>
                  <a:pt x="23" y="53"/>
                  <a:pt x="23" y="53"/>
                </a:cubicBezTo>
                <a:cubicBezTo>
                  <a:pt x="23" y="52"/>
                  <a:pt x="22" y="51"/>
                  <a:pt x="22" y="51"/>
                </a:cubicBezTo>
                <a:cubicBezTo>
                  <a:pt x="21" y="52"/>
                  <a:pt x="20" y="53"/>
                  <a:pt x="18" y="53"/>
                </a:cubicBezTo>
                <a:cubicBezTo>
                  <a:pt x="4" y="53"/>
                  <a:pt x="4" y="53"/>
                  <a:pt x="4" y="53"/>
                </a:cubicBezTo>
                <a:cubicBezTo>
                  <a:pt x="2" y="53"/>
                  <a:pt x="0" y="51"/>
                  <a:pt x="0" y="49"/>
                </a:cubicBezTo>
                <a:cubicBezTo>
                  <a:pt x="0" y="49"/>
                  <a:pt x="0" y="49"/>
                  <a:pt x="0" y="49"/>
                </a:cubicBezTo>
                <a:cubicBezTo>
                  <a:pt x="0" y="46"/>
                  <a:pt x="2" y="44"/>
                  <a:pt x="4" y="44"/>
                </a:cubicBezTo>
                <a:cubicBezTo>
                  <a:pt x="9" y="44"/>
                  <a:pt x="9" y="44"/>
                  <a:pt x="9" y="44"/>
                </a:cubicBezTo>
                <a:cubicBezTo>
                  <a:pt x="9" y="25"/>
                  <a:pt x="9" y="25"/>
                  <a:pt x="9" y="25"/>
                </a:cubicBezTo>
                <a:cubicBezTo>
                  <a:pt x="18" y="25"/>
                  <a:pt x="18" y="25"/>
                  <a:pt x="18" y="25"/>
                </a:cubicBezTo>
                <a:cubicBezTo>
                  <a:pt x="21" y="25"/>
                  <a:pt x="23" y="23"/>
                  <a:pt x="23" y="20"/>
                </a:cubicBezTo>
                <a:cubicBezTo>
                  <a:pt x="23" y="20"/>
                  <a:pt x="23" y="20"/>
                  <a:pt x="23" y="20"/>
                </a:cubicBezTo>
                <a:cubicBezTo>
                  <a:pt x="23" y="19"/>
                  <a:pt x="22" y="19"/>
                  <a:pt x="22" y="18"/>
                </a:cubicBezTo>
                <a:cubicBezTo>
                  <a:pt x="21" y="19"/>
                  <a:pt x="20" y="20"/>
                  <a:pt x="18" y="20"/>
                </a:cubicBezTo>
                <a:cubicBezTo>
                  <a:pt x="4" y="20"/>
                  <a:pt x="4" y="20"/>
                  <a:pt x="4" y="20"/>
                </a:cubicBezTo>
                <a:cubicBezTo>
                  <a:pt x="2" y="20"/>
                  <a:pt x="0" y="18"/>
                  <a:pt x="0" y="16"/>
                </a:cubicBezTo>
                <a:cubicBezTo>
                  <a:pt x="0" y="16"/>
                  <a:pt x="0" y="16"/>
                  <a:pt x="0" y="16"/>
                </a:cubicBezTo>
                <a:cubicBezTo>
                  <a:pt x="0" y="13"/>
                  <a:pt x="2" y="11"/>
                  <a:pt x="4" y="11"/>
                </a:cubicBezTo>
                <a:cubicBezTo>
                  <a:pt x="9" y="11"/>
                  <a:pt x="9" y="11"/>
                  <a:pt x="9" y="11"/>
                </a:cubicBezTo>
                <a:cubicBezTo>
                  <a:pt x="9" y="4"/>
                  <a:pt x="9" y="4"/>
                  <a:pt x="9" y="4"/>
                </a:cubicBezTo>
                <a:cubicBezTo>
                  <a:pt x="9" y="0"/>
                  <a:pt x="9" y="0"/>
                  <a:pt x="9" y="0"/>
                </a:cubicBezTo>
                <a:cubicBezTo>
                  <a:pt x="13" y="0"/>
                  <a:pt x="13" y="0"/>
                  <a:pt x="13" y="0"/>
                </a:cubicBezTo>
                <a:close/>
                <a:moveTo>
                  <a:pt x="31" y="37"/>
                </a:moveTo>
                <a:cubicBezTo>
                  <a:pt x="30" y="39"/>
                  <a:pt x="30" y="41"/>
                  <a:pt x="30" y="45"/>
                </a:cubicBezTo>
                <a:cubicBezTo>
                  <a:pt x="36" y="45"/>
                  <a:pt x="42" y="45"/>
                  <a:pt x="49" y="45"/>
                </a:cubicBezTo>
                <a:cubicBezTo>
                  <a:pt x="49" y="44"/>
                  <a:pt x="49" y="43"/>
                  <a:pt x="49" y="42"/>
                </a:cubicBezTo>
                <a:cubicBezTo>
                  <a:pt x="59" y="42"/>
                  <a:pt x="59" y="42"/>
                  <a:pt x="59" y="42"/>
                </a:cubicBezTo>
                <a:cubicBezTo>
                  <a:pt x="59" y="40"/>
                  <a:pt x="59" y="37"/>
                  <a:pt x="58" y="36"/>
                </a:cubicBezTo>
                <a:cubicBezTo>
                  <a:pt x="58" y="36"/>
                  <a:pt x="57" y="35"/>
                  <a:pt x="56" y="35"/>
                </a:cubicBezTo>
                <a:cubicBezTo>
                  <a:pt x="55" y="37"/>
                  <a:pt x="54" y="38"/>
                  <a:pt x="52" y="39"/>
                </a:cubicBezTo>
                <a:cubicBezTo>
                  <a:pt x="51" y="38"/>
                  <a:pt x="50" y="37"/>
                  <a:pt x="49" y="35"/>
                </a:cubicBezTo>
                <a:cubicBezTo>
                  <a:pt x="48" y="36"/>
                  <a:pt x="47" y="36"/>
                  <a:pt x="46" y="36"/>
                </a:cubicBezTo>
                <a:cubicBezTo>
                  <a:pt x="46" y="37"/>
                  <a:pt x="46" y="37"/>
                  <a:pt x="46" y="37"/>
                </a:cubicBezTo>
                <a:cubicBezTo>
                  <a:pt x="43" y="35"/>
                  <a:pt x="43" y="35"/>
                  <a:pt x="43" y="35"/>
                </a:cubicBezTo>
                <a:cubicBezTo>
                  <a:pt x="42" y="35"/>
                  <a:pt x="42" y="35"/>
                  <a:pt x="41" y="35"/>
                </a:cubicBezTo>
                <a:cubicBezTo>
                  <a:pt x="39" y="40"/>
                  <a:pt x="39" y="40"/>
                  <a:pt x="39" y="40"/>
                </a:cubicBezTo>
                <a:cubicBezTo>
                  <a:pt x="37" y="35"/>
                  <a:pt x="37" y="35"/>
                  <a:pt x="37" y="35"/>
                </a:cubicBezTo>
                <a:cubicBezTo>
                  <a:pt x="36" y="35"/>
                  <a:pt x="36" y="35"/>
                  <a:pt x="35" y="35"/>
                </a:cubicBezTo>
                <a:cubicBezTo>
                  <a:pt x="34" y="36"/>
                  <a:pt x="32" y="37"/>
                  <a:pt x="31" y="37"/>
                </a:cubicBezTo>
                <a:close/>
                <a:moveTo>
                  <a:pt x="50" y="30"/>
                </a:moveTo>
                <a:cubicBezTo>
                  <a:pt x="51" y="30"/>
                  <a:pt x="54" y="30"/>
                  <a:pt x="55" y="29"/>
                </a:cubicBezTo>
                <a:cubicBezTo>
                  <a:pt x="55" y="30"/>
                  <a:pt x="55" y="32"/>
                  <a:pt x="55" y="33"/>
                </a:cubicBezTo>
                <a:cubicBezTo>
                  <a:pt x="54" y="33"/>
                  <a:pt x="54" y="34"/>
                  <a:pt x="54" y="34"/>
                </a:cubicBezTo>
                <a:cubicBezTo>
                  <a:pt x="57" y="34"/>
                  <a:pt x="57" y="34"/>
                  <a:pt x="57" y="34"/>
                </a:cubicBezTo>
                <a:cubicBezTo>
                  <a:pt x="57" y="34"/>
                  <a:pt x="56" y="32"/>
                  <a:pt x="56" y="31"/>
                </a:cubicBezTo>
                <a:cubicBezTo>
                  <a:pt x="57" y="23"/>
                  <a:pt x="47" y="23"/>
                  <a:pt x="48" y="31"/>
                </a:cubicBezTo>
                <a:cubicBezTo>
                  <a:pt x="48" y="32"/>
                  <a:pt x="48" y="34"/>
                  <a:pt x="48" y="34"/>
                </a:cubicBezTo>
                <a:cubicBezTo>
                  <a:pt x="51" y="34"/>
                  <a:pt x="51" y="34"/>
                  <a:pt x="51" y="34"/>
                </a:cubicBezTo>
                <a:cubicBezTo>
                  <a:pt x="51" y="34"/>
                  <a:pt x="50" y="33"/>
                  <a:pt x="50" y="33"/>
                </a:cubicBezTo>
                <a:cubicBezTo>
                  <a:pt x="50" y="32"/>
                  <a:pt x="50" y="31"/>
                  <a:pt x="50" y="30"/>
                </a:cubicBezTo>
                <a:cubicBezTo>
                  <a:pt x="50" y="30"/>
                  <a:pt x="50" y="30"/>
                  <a:pt x="50" y="30"/>
                </a:cubicBezTo>
                <a:close/>
                <a:moveTo>
                  <a:pt x="36" y="31"/>
                </a:moveTo>
                <a:cubicBezTo>
                  <a:pt x="35" y="30"/>
                  <a:pt x="35" y="28"/>
                  <a:pt x="36" y="27"/>
                </a:cubicBezTo>
                <a:cubicBezTo>
                  <a:pt x="38" y="26"/>
                  <a:pt x="40" y="28"/>
                  <a:pt x="42" y="27"/>
                </a:cubicBezTo>
                <a:cubicBezTo>
                  <a:pt x="43" y="28"/>
                  <a:pt x="43" y="29"/>
                  <a:pt x="43" y="31"/>
                </a:cubicBezTo>
                <a:cubicBezTo>
                  <a:pt x="43" y="31"/>
                  <a:pt x="44" y="30"/>
                  <a:pt x="44" y="30"/>
                </a:cubicBezTo>
                <a:cubicBezTo>
                  <a:pt x="44" y="29"/>
                  <a:pt x="44" y="25"/>
                  <a:pt x="43" y="25"/>
                </a:cubicBezTo>
                <a:cubicBezTo>
                  <a:pt x="42" y="23"/>
                  <a:pt x="37" y="23"/>
                  <a:pt x="35" y="25"/>
                </a:cubicBezTo>
                <a:cubicBezTo>
                  <a:pt x="35" y="25"/>
                  <a:pt x="34" y="30"/>
                  <a:pt x="35" y="30"/>
                </a:cubicBezTo>
                <a:cubicBezTo>
                  <a:pt x="35" y="31"/>
                  <a:pt x="36" y="31"/>
                  <a:pt x="36" y="31"/>
                </a:cubicBezTo>
                <a:close/>
                <a:moveTo>
                  <a:pt x="27" y="8"/>
                </a:moveTo>
                <a:cubicBezTo>
                  <a:pt x="27" y="61"/>
                  <a:pt x="27" y="61"/>
                  <a:pt x="27" y="61"/>
                </a:cubicBezTo>
                <a:cubicBezTo>
                  <a:pt x="57" y="61"/>
                  <a:pt x="57" y="61"/>
                  <a:pt x="57" y="61"/>
                </a:cubicBezTo>
                <a:cubicBezTo>
                  <a:pt x="58" y="61"/>
                  <a:pt x="60" y="61"/>
                  <a:pt x="61" y="60"/>
                </a:cubicBezTo>
                <a:cubicBezTo>
                  <a:pt x="62" y="59"/>
                  <a:pt x="62" y="57"/>
                  <a:pt x="62" y="56"/>
                </a:cubicBezTo>
                <a:cubicBezTo>
                  <a:pt x="62" y="13"/>
                  <a:pt x="62" y="13"/>
                  <a:pt x="62" y="13"/>
                </a:cubicBezTo>
                <a:cubicBezTo>
                  <a:pt x="62" y="12"/>
                  <a:pt x="62" y="10"/>
                  <a:pt x="61" y="9"/>
                </a:cubicBezTo>
                <a:cubicBezTo>
                  <a:pt x="60" y="8"/>
                  <a:pt x="58" y="8"/>
                  <a:pt x="57" y="8"/>
                </a:cubicBezTo>
                <a:lnTo>
                  <a:pt x="27" y="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0" name="Freeform 113"/>
          <p:cNvSpPr>
            <a:spLocks noEditPoints="1"/>
          </p:cNvSpPr>
          <p:nvPr/>
        </p:nvSpPr>
        <p:spPr bwMode="auto">
          <a:xfrm>
            <a:off x="9910241" y="4329376"/>
            <a:ext cx="337141" cy="420332"/>
          </a:xfrm>
          <a:custGeom>
            <a:avLst/>
            <a:gdLst>
              <a:gd name="T0" fmla="*/ 48 w 65"/>
              <a:gd name="T1" fmla="*/ 0 h 81"/>
              <a:gd name="T2" fmla="*/ 36 w 65"/>
              <a:gd name="T3" fmla="*/ 22 h 81"/>
              <a:gd name="T4" fmla="*/ 43 w 65"/>
              <a:gd name="T5" fmla="*/ 34 h 81"/>
              <a:gd name="T6" fmla="*/ 44 w 65"/>
              <a:gd name="T7" fmla="*/ 36 h 81"/>
              <a:gd name="T8" fmla="*/ 43 w 65"/>
              <a:gd name="T9" fmla="*/ 37 h 81"/>
              <a:gd name="T10" fmla="*/ 40 w 65"/>
              <a:gd name="T11" fmla="*/ 45 h 81"/>
              <a:gd name="T12" fmla="*/ 41 w 65"/>
              <a:gd name="T13" fmla="*/ 47 h 81"/>
              <a:gd name="T14" fmla="*/ 41 w 65"/>
              <a:gd name="T15" fmla="*/ 47 h 81"/>
              <a:gd name="T16" fmla="*/ 54 w 65"/>
              <a:gd name="T17" fmla="*/ 25 h 81"/>
              <a:gd name="T18" fmla="*/ 48 w 65"/>
              <a:gd name="T19" fmla="*/ 0 h 81"/>
              <a:gd name="T20" fmla="*/ 19 w 65"/>
              <a:gd name="T21" fmla="*/ 0 h 81"/>
              <a:gd name="T22" fmla="*/ 38 w 65"/>
              <a:gd name="T23" fmla="*/ 36 h 81"/>
              <a:gd name="T24" fmla="*/ 35 w 65"/>
              <a:gd name="T25" fmla="*/ 45 h 81"/>
              <a:gd name="T26" fmla="*/ 39 w 65"/>
              <a:gd name="T27" fmla="*/ 53 h 81"/>
              <a:gd name="T28" fmla="*/ 43 w 65"/>
              <a:gd name="T29" fmla="*/ 49 h 81"/>
              <a:gd name="T30" fmla="*/ 53 w 65"/>
              <a:gd name="T31" fmla="*/ 50 h 81"/>
              <a:gd name="T32" fmla="*/ 62 w 65"/>
              <a:gd name="T33" fmla="*/ 58 h 81"/>
              <a:gd name="T34" fmla="*/ 64 w 65"/>
              <a:gd name="T35" fmla="*/ 70 h 81"/>
              <a:gd name="T36" fmla="*/ 58 w 65"/>
              <a:gd name="T37" fmla="*/ 79 h 81"/>
              <a:gd name="T38" fmla="*/ 47 w 65"/>
              <a:gd name="T39" fmla="*/ 79 h 81"/>
              <a:gd name="T40" fmla="*/ 40 w 65"/>
              <a:gd name="T41" fmla="*/ 72 h 81"/>
              <a:gd name="T42" fmla="*/ 40 w 65"/>
              <a:gd name="T43" fmla="*/ 72 h 81"/>
              <a:gd name="T44" fmla="*/ 40 w 65"/>
              <a:gd name="T45" fmla="*/ 71 h 81"/>
              <a:gd name="T46" fmla="*/ 39 w 65"/>
              <a:gd name="T47" fmla="*/ 70 h 81"/>
              <a:gd name="T48" fmla="*/ 13 w 65"/>
              <a:gd name="T49" fmla="*/ 25 h 81"/>
              <a:gd name="T50" fmla="*/ 19 w 65"/>
              <a:gd name="T51" fmla="*/ 0 h 81"/>
              <a:gd name="T52" fmla="*/ 50 w 65"/>
              <a:gd name="T53" fmla="*/ 56 h 81"/>
              <a:gd name="T54" fmla="*/ 46 w 65"/>
              <a:gd name="T55" fmla="*/ 56 h 81"/>
              <a:gd name="T56" fmla="*/ 44 w 65"/>
              <a:gd name="T57" fmla="*/ 60 h 81"/>
              <a:gd name="T58" fmla="*/ 46 w 65"/>
              <a:gd name="T59" fmla="*/ 67 h 81"/>
              <a:gd name="T60" fmla="*/ 51 w 65"/>
              <a:gd name="T61" fmla="*/ 72 h 81"/>
              <a:gd name="T62" fmla="*/ 55 w 65"/>
              <a:gd name="T63" fmla="*/ 72 h 81"/>
              <a:gd name="T64" fmla="*/ 57 w 65"/>
              <a:gd name="T65" fmla="*/ 69 h 81"/>
              <a:gd name="T66" fmla="*/ 55 w 65"/>
              <a:gd name="T67" fmla="*/ 62 h 81"/>
              <a:gd name="T68" fmla="*/ 50 w 65"/>
              <a:gd name="T69" fmla="*/ 56 h 81"/>
              <a:gd name="T70" fmla="*/ 23 w 65"/>
              <a:gd name="T71" fmla="*/ 50 h 81"/>
              <a:gd name="T72" fmla="*/ 22 w 65"/>
              <a:gd name="T73" fmla="*/ 50 h 81"/>
              <a:gd name="T74" fmla="*/ 12 w 65"/>
              <a:gd name="T75" fmla="*/ 50 h 81"/>
              <a:gd name="T76" fmla="*/ 3 w 65"/>
              <a:gd name="T77" fmla="*/ 59 h 81"/>
              <a:gd name="T78" fmla="*/ 1 w 65"/>
              <a:gd name="T79" fmla="*/ 70 h 81"/>
              <a:gd name="T80" fmla="*/ 7 w 65"/>
              <a:gd name="T81" fmla="*/ 80 h 81"/>
              <a:gd name="T82" fmla="*/ 18 w 65"/>
              <a:gd name="T83" fmla="*/ 79 h 81"/>
              <a:gd name="T84" fmla="*/ 25 w 65"/>
              <a:gd name="T85" fmla="*/ 73 h 81"/>
              <a:gd name="T86" fmla="*/ 25 w 65"/>
              <a:gd name="T87" fmla="*/ 73 h 81"/>
              <a:gd name="T88" fmla="*/ 25 w 65"/>
              <a:gd name="T89" fmla="*/ 72 h 81"/>
              <a:gd name="T90" fmla="*/ 26 w 65"/>
              <a:gd name="T91" fmla="*/ 71 h 81"/>
              <a:gd name="T92" fmla="*/ 30 w 65"/>
              <a:gd name="T93" fmla="*/ 63 h 81"/>
              <a:gd name="T94" fmla="*/ 23 w 65"/>
              <a:gd name="T95" fmla="*/ 50 h 81"/>
              <a:gd name="T96" fmla="*/ 15 w 65"/>
              <a:gd name="T97" fmla="*/ 57 h 81"/>
              <a:gd name="T98" fmla="*/ 10 w 65"/>
              <a:gd name="T99" fmla="*/ 62 h 81"/>
              <a:gd name="T100" fmla="*/ 8 w 65"/>
              <a:gd name="T101" fmla="*/ 69 h 81"/>
              <a:gd name="T102" fmla="*/ 10 w 65"/>
              <a:gd name="T103" fmla="*/ 73 h 81"/>
              <a:gd name="T104" fmla="*/ 14 w 65"/>
              <a:gd name="T105" fmla="*/ 72 h 81"/>
              <a:gd name="T106" fmla="*/ 19 w 65"/>
              <a:gd name="T107" fmla="*/ 67 h 81"/>
              <a:gd name="T108" fmla="*/ 21 w 65"/>
              <a:gd name="T109" fmla="*/ 60 h 81"/>
              <a:gd name="T110" fmla="*/ 19 w 65"/>
              <a:gd name="T111" fmla="*/ 57 h 81"/>
              <a:gd name="T112" fmla="*/ 15 w 65"/>
              <a:gd name="T113" fmla="*/ 5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81">
                <a:moveTo>
                  <a:pt x="48" y="0"/>
                </a:moveTo>
                <a:cubicBezTo>
                  <a:pt x="36" y="22"/>
                  <a:pt x="36" y="22"/>
                  <a:pt x="36" y="22"/>
                </a:cubicBezTo>
                <a:cubicBezTo>
                  <a:pt x="43" y="34"/>
                  <a:pt x="43" y="34"/>
                  <a:pt x="43" y="34"/>
                </a:cubicBezTo>
                <a:cubicBezTo>
                  <a:pt x="44" y="36"/>
                  <a:pt x="44" y="36"/>
                  <a:pt x="44" y="36"/>
                </a:cubicBezTo>
                <a:cubicBezTo>
                  <a:pt x="43" y="37"/>
                  <a:pt x="43" y="37"/>
                  <a:pt x="43" y="37"/>
                </a:cubicBezTo>
                <a:cubicBezTo>
                  <a:pt x="42" y="40"/>
                  <a:pt x="41" y="43"/>
                  <a:pt x="40" y="45"/>
                </a:cubicBezTo>
                <a:cubicBezTo>
                  <a:pt x="40" y="46"/>
                  <a:pt x="41" y="46"/>
                  <a:pt x="41" y="47"/>
                </a:cubicBezTo>
                <a:cubicBezTo>
                  <a:pt x="41" y="47"/>
                  <a:pt x="41" y="47"/>
                  <a:pt x="41" y="47"/>
                </a:cubicBezTo>
                <a:cubicBezTo>
                  <a:pt x="54" y="25"/>
                  <a:pt x="54" y="25"/>
                  <a:pt x="54" y="25"/>
                </a:cubicBezTo>
                <a:cubicBezTo>
                  <a:pt x="59" y="13"/>
                  <a:pt x="54" y="5"/>
                  <a:pt x="48" y="0"/>
                </a:cubicBezTo>
                <a:close/>
                <a:moveTo>
                  <a:pt x="19" y="0"/>
                </a:moveTo>
                <a:cubicBezTo>
                  <a:pt x="26" y="12"/>
                  <a:pt x="32" y="24"/>
                  <a:pt x="38" y="36"/>
                </a:cubicBezTo>
                <a:cubicBezTo>
                  <a:pt x="37" y="39"/>
                  <a:pt x="36" y="42"/>
                  <a:pt x="35" y="45"/>
                </a:cubicBezTo>
                <a:cubicBezTo>
                  <a:pt x="35" y="47"/>
                  <a:pt x="37" y="50"/>
                  <a:pt x="39" y="53"/>
                </a:cubicBezTo>
                <a:cubicBezTo>
                  <a:pt x="40" y="52"/>
                  <a:pt x="41" y="50"/>
                  <a:pt x="43" y="49"/>
                </a:cubicBezTo>
                <a:cubicBezTo>
                  <a:pt x="46" y="48"/>
                  <a:pt x="50" y="48"/>
                  <a:pt x="53" y="50"/>
                </a:cubicBezTo>
                <a:cubicBezTo>
                  <a:pt x="57" y="51"/>
                  <a:pt x="60" y="54"/>
                  <a:pt x="62" y="58"/>
                </a:cubicBezTo>
                <a:cubicBezTo>
                  <a:pt x="64" y="62"/>
                  <a:pt x="65" y="66"/>
                  <a:pt x="64" y="70"/>
                </a:cubicBezTo>
                <a:cubicBezTo>
                  <a:pt x="64" y="74"/>
                  <a:pt x="62" y="77"/>
                  <a:pt x="58" y="79"/>
                </a:cubicBezTo>
                <a:cubicBezTo>
                  <a:pt x="55" y="81"/>
                  <a:pt x="51" y="80"/>
                  <a:pt x="47" y="79"/>
                </a:cubicBezTo>
                <a:cubicBezTo>
                  <a:pt x="45" y="77"/>
                  <a:pt x="42" y="75"/>
                  <a:pt x="40" y="72"/>
                </a:cubicBezTo>
                <a:cubicBezTo>
                  <a:pt x="40" y="72"/>
                  <a:pt x="40" y="72"/>
                  <a:pt x="40" y="72"/>
                </a:cubicBezTo>
                <a:cubicBezTo>
                  <a:pt x="40" y="71"/>
                  <a:pt x="40" y="71"/>
                  <a:pt x="40" y="71"/>
                </a:cubicBezTo>
                <a:cubicBezTo>
                  <a:pt x="40" y="71"/>
                  <a:pt x="39" y="71"/>
                  <a:pt x="39" y="70"/>
                </a:cubicBezTo>
                <a:cubicBezTo>
                  <a:pt x="13" y="25"/>
                  <a:pt x="13" y="25"/>
                  <a:pt x="13" y="25"/>
                </a:cubicBezTo>
                <a:cubicBezTo>
                  <a:pt x="8" y="13"/>
                  <a:pt x="13" y="5"/>
                  <a:pt x="19" y="0"/>
                </a:cubicBezTo>
                <a:close/>
                <a:moveTo>
                  <a:pt x="50" y="56"/>
                </a:moveTo>
                <a:cubicBezTo>
                  <a:pt x="49" y="56"/>
                  <a:pt x="47" y="56"/>
                  <a:pt x="46" y="56"/>
                </a:cubicBezTo>
                <a:cubicBezTo>
                  <a:pt x="45" y="57"/>
                  <a:pt x="45" y="58"/>
                  <a:pt x="44" y="60"/>
                </a:cubicBezTo>
                <a:cubicBezTo>
                  <a:pt x="44" y="62"/>
                  <a:pt x="45" y="64"/>
                  <a:pt x="46" y="67"/>
                </a:cubicBezTo>
                <a:cubicBezTo>
                  <a:pt x="47" y="69"/>
                  <a:pt x="49" y="71"/>
                  <a:pt x="51" y="72"/>
                </a:cubicBezTo>
                <a:cubicBezTo>
                  <a:pt x="52" y="72"/>
                  <a:pt x="54" y="73"/>
                  <a:pt x="55" y="72"/>
                </a:cubicBezTo>
                <a:cubicBezTo>
                  <a:pt x="56" y="71"/>
                  <a:pt x="56" y="70"/>
                  <a:pt x="57" y="69"/>
                </a:cubicBezTo>
                <a:cubicBezTo>
                  <a:pt x="57" y="67"/>
                  <a:pt x="56" y="64"/>
                  <a:pt x="55" y="62"/>
                </a:cubicBezTo>
                <a:cubicBezTo>
                  <a:pt x="54" y="59"/>
                  <a:pt x="52" y="57"/>
                  <a:pt x="50" y="56"/>
                </a:cubicBezTo>
                <a:close/>
                <a:moveTo>
                  <a:pt x="23" y="50"/>
                </a:moveTo>
                <a:cubicBezTo>
                  <a:pt x="22" y="50"/>
                  <a:pt x="22" y="50"/>
                  <a:pt x="22" y="50"/>
                </a:cubicBezTo>
                <a:cubicBezTo>
                  <a:pt x="19" y="48"/>
                  <a:pt x="15" y="49"/>
                  <a:pt x="12" y="50"/>
                </a:cubicBezTo>
                <a:cubicBezTo>
                  <a:pt x="8" y="52"/>
                  <a:pt x="5" y="55"/>
                  <a:pt x="3" y="59"/>
                </a:cubicBezTo>
                <a:cubicBezTo>
                  <a:pt x="1" y="63"/>
                  <a:pt x="0" y="67"/>
                  <a:pt x="1" y="70"/>
                </a:cubicBezTo>
                <a:cubicBezTo>
                  <a:pt x="1" y="74"/>
                  <a:pt x="3" y="78"/>
                  <a:pt x="7" y="80"/>
                </a:cubicBezTo>
                <a:cubicBezTo>
                  <a:pt x="10" y="81"/>
                  <a:pt x="14" y="81"/>
                  <a:pt x="18" y="79"/>
                </a:cubicBezTo>
                <a:cubicBezTo>
                  <a:pt x="20" y="78"/>
                  <a:pt x="23" y="76"/>
                  <a:pt x="25" y="73"/>
                </a:cubicBezTo>
                <a:cubicBezTo>
                  <a:pt x="25" y="73"/>
                  <a:pt x="25" y="73"/>
                  <a:pt x="25" y="73"/>
                </a:cubicBezTo>
                <a:cubicBezTo>
                  <a:pt x="25" y="72"/>
                  <a:pt x="25" y="72"/>
                  <a:pt x="25" y="72"/>
                </a:cubicBezTo>
                <a:cubicBezTo>
                  <a:pt x="25" y="72"/>
                  <a:pt x="26" y="71"/>
                  <a:pt x="26" y="71"/>
                </a:cubicBezTo>
                <a:cubicBezTo>
                  <a:pt x="30" y="63"/>
                  <a:pt x="30" y="63"/>
                  <a:pt x="30" y="63"/>
                </a:cubicBezTo>
                <a:cubicBezTo>
                  <a:pt x="23" y="50"/>
                  <a:pt x="23" y="50"/>
                  <a:pt x="23" y="50"/>
                </a:cubicBezTo>
                <a:close/>
                <a:moveTo>
                  <a:pt x="15" y="57"/>
                </a:moveTo>
                <a:cubicBezTo>
                  <a:pt x="13" y="58"/>
                  <a:pt x="11" y="60"/>
                  <a:pt x="10" y="62"/>
                </a:cubicBezTo>
                <a:cubicBezTo>
                  <a:pt x="9" y="65"/>
                  <a:pt x="8" y="67"/>
                  <a:pt x="8" y="69"/>
                </a:cubicBezTo>
                <a:cubicBezTo>
                  <a:pt x="9" y="71"/>
                  <a:pt x="9" y="72"/>
                  <a:pt x="10" y="73"/>
                </a:cubicBezTo>
                <a:cubicBezTo>
                  <a:pt x="11" y="73"/>
                  <a:pt x="13" y="73"/>
                  <a:pt x="14" y="72"/>
                </a:cubicBezTo>
                <a:cubicBezTo>
                  <a:pt x="16" y="71"/>
                  <a:pt x="18" y="70"/>
                  <a:pt x="19" y="67"/>
                </a:cubicBezTo>
                <a:cubicBezTo>
                  <a:pt x="20" y="65"/>
                  <a:pt x="21" y="62"/>
                  <a:pt x="21" y="60"/>
                </a:cubicBezTo>
                <a:cubicBezTo>
                  <a:pt x="20" y="59"/>
                  <a:pt x="20" y="57"/>
                  <a:pt x="19" y="57"/>
                </a:cubicBezTo>
                <a:cubicBezTo>
                  <a:pt x="18" y="56"/>
                  <a:pt x="16" y="57"/>
                  <a:pt x="15" y="5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1" name="Freeform 114"/>
          <p:cNvSpPr>
            <a:spLocks noEditPoints="1"/>
          </p:cNvSpPr>
          <p:nvPr/>
        </p:nvSpPr>
        <p:spPr bwMode="auto">
          <a:xfrm>
            <a:off x="10702742" y="4329376"/>
            <a:ext cx="284600" cy="420332"/>
          </a:xfrm>
          <a:custGeom>
            <a:avLst/>
            <a:gdLst>
              <a:gd name="T0" fmla="*/ 12 w 55"/>
              <a:gd name="T1" fmla="*/ 58 h 81"/>
              <a:gd name="T2" fmla="*/ 44 w 55"/>
              <a:gd name="T3" fmla="*/ 58 h 81"/>
              <a:gd name="T4" fmla="*/ 40 w 55"/>
              <a:gd name="T5" fmla="*/ 76 h 81"/>
              <a:gd name="T6" fmla="*/ 34 w 55"/>
              <a:gd name="T7" fmla="*/ 76 h 81"/>
              <a:gd name="T8" fmla="*/ 28 w 55"/>
              <a:gd name="T9" fmla="*/ 81 h 81"/>
              <a:gd name="T10" fmla="*/ 22 w 55"/>
              <a:gd name="T11" fmla="*/ 76 h 81"/>
              <a:gd name="T12" fmla="*/ 16 w 55"/>
              <a:gd name="T13" fmla="*/ 76 h 81"/>
              <a:gd name="T14" fmla="*/ 12 w 55"/>
              <a:gd name="T15" fmla="*/ 58 h 81"/>
              <a:gd name="T16" fmla="*/ 39 w 55"/>
              <a:gd name="T17" fmla="*/ 22 h 81"/>
              <a:gd name="T18" fmla="*/ 40 w 55"/>
              <a:gd name="T19" fmla="*/ 27 h 81"/>
              <a:gd name="T20" fmla="*/ 39 w 55"/>
              <a:gd name="T21" fmla="*/ 28 h 81"/>
              <a:gd name="T22" fmla="*/ 40 w 55"/>
              <a:gd name="T23" fmla="*/ 29 h 81"/>
              <a:gd name="T24" fmla="*/ 40 w 55"/>
              <a:gd name="T25" fmla="*/ 31 h 81"/>
              <a:gd name="T26" fmla="*/ 38 w 55"/>
              <a:gd name="T27" fmla="*/ 32 h 81"/>
              <a:gd name="T28" fmla="*/ 39 w 55"/>
              <a:gd name="T29" fmla="*/ 33 h 81"/>
              <a:gd name="T30" fmla="*/ 39 w 55"/>
              <a:gd name="T31" fmla="*/ 35 h 81"/>
              <a:gd name="T32" fmla="*/ 38 w 55"/>
              <a:gd name="T33" fmla="*/ 36 h 81"/>
              <a:gd name="T34" fmla="*/ 39 w 55"/>
              <a:gd name="T35" fmla="*/ 37 h 81"/>
              <a:gd name="T36" fmla="*/ 38 w 55"/>
              <a:gd name="T37" fmla="*/ 40 h 81"/>
              <a:gd name="T38" fmla="*/ 36 w 55"/>
              <a:gd name="T39" fmla="*/ 41 h 81"/>
              <a:gd name="T40" fmla="*/ 22 w 55"/>
              <a:gd name="T41" fmla="*/ 37 h 81"/>
              <a:gd name="T42" fmla="*/ 17 w 55"/>
              <a:gd name="T43" fmla="*/ 37 h 81"/>
              <a:gd name="T44" fmla="*/ 16 w 55"/>
              <a:gd name="T45" fmla="*/ 24 h 81"/>
              <a:gd name="T46" fmla="*/ 21 w 55"/>
              <a:gd name="T47" fmla="*/ 24 h 81"/>
              <a:gd name="T48" fmla="*/ 32 w 55"/>
              <a:gd name="T49" fmla="*/ 12 h 81"/>
              <a:gd name="T50" fmla="*/ 29 w 55"/>
              <a:gd name="T51" fmla="*/ 23 h 81"/>
              <a:gd name="T52" fmla="*/ 39 w 55"/>
              <a:gd name="T53" fmla="*/ 22 h 81"/>
              <a:gd name="T54" fmla="*/ 11 w 55"/>
              <a:gd name="T55" fmla="*/ 53 h 81"/>
              <a:gd name="T56" fmla="*/ 19 w 55"/>
              <a:gd name="T57" fmla="*/ 53 h 81"/>
              <a:gd name="T58" fmla="*/ 13 w 55"/>
              <a:gd name="T59" fmla="*/ 36 h 81"/>
              <a:gd name="T60" fmla="*/ 9 w 55"/>
              <a:gd name="T61" fmla="*/ 22 h 81"/>
              <a:gd name="T62" fmla="*/ 18 w 55"/>
              <a:gd name="T63" fmla="*/ 10 h 81"/>
              <a:gd name="T64" fmla="*/ 28 w 55"/>
              <a:gd name="T65" fmla="*/ 8 h 81"/>
              <a:gd name="T66" fmla="*/ 38 w 55"/>
              <a:gd name="T67" fmla="*/ 10 h 81"/>
              <a:gd name="T68" fmla="*/ 47 w 55"/>
              <a:gd name="T69" fmla="*/ 22 h 81"/>
              <a:gd name="T70" fmla="*/ 43 w 55"/>
              <a:gd name="T71" fmla="*/ 36 h 81"/>
              <a:gd name="T72" fmla="*/ 37 w 55"/>
              <a:gd name="T73" fmla="*/ 53 h 81"/>
              <a:gd name="T74" fmla="*/ 44 w 55"/>
              <a:gd name="T75" fmla="*/ 53 h 81"/>
              <a:gd name="T76" fmla="*/ 49 w 55"/>
              <a:gd name="T77" fmla="*/ 39 h 81"/>
              <a:gd name="T78" fmla="*/ 54 w 55"/>
              <a:gd name="T79" fmla="*/ 20 h 81"/>
              <a:gd name="T80" fmla="*/ 42 w 55"/>
              <a:gd name="T81" fmla="*/ 4 h 81"/>
              <a:gd name="T82" fmla="*/ 28 w 55"/>
              <a:gd name="T83" fmla="*/ 0 h 81"/>
              <a:gd name="T84" fmla="*/ 15 w 55"/>
              <a:gd name="T85" fmla="*/ 3 h 81"/>
              <a:gd name="T86" fmla="*/ 2 w 55"/>
              <a:gd name="T87" fmla="*/ 20 h 81"/>
              <a:gd name="T88" fmla="*/ 6 w 55"/>
              <a:gd name="T89" fmla="*/ 39 h 81"/>
              <a:gd name="T90" fmla="*/ 11 w 55"/>
              <a:gd name="T91" fmla="*/ 5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81">
                <a:moveTo>
                  <a:pt x="12" y="58"/>
                </a:moveTo>
                <a:cubicBezTo>
                  <a:pt x="44" y="58"/>
                  <a:pt x="44" y="58"/>
                  <a:pt x="44" y="58"/>
                </a:cubicBezTo>
                <a:cubicBezTo>
                  <a:pt x="40" y="76"/>
                  <a:pt x="40" y="76"/>
                  <a:pt x="40" y="76"/>
                </a:cubicBezTo>
                <a:cubicBezTo>
                  <a:pt x="34" y="76"/>
                  <a:pt x="34" y="76"/>
                  <a:pt x="34" y="76"/>
                </a:cubicBezTo>
                <a:cubicBezTo>
                  <a:pt x="34" y="79"/>
                  <a:pt x="31" y="81"/>
                  <a:pt x="28" y="81"/>
                </a:cubicBezTo>
                <a:cubicBezTo>
                  <a:pt x="25" y="81"/>
                  <a:pt x="23" y="79"/>
                  <a:pt x="22" y="76"/>
                </a:cubicBezTo>
                <a:cubicBezTo>
                  <a:pt x="16" y="76"/>
                  <a:pt x="16" y="76"/>
                  <a:pt x="16" y="76"/>
                </a:cubicBezTo>
                <a:cubicBezTo>
                  <a:pt x="12" y="58"/>
                  <a:pt x="12" y="58"/>
                  <a:pt x="12" y="58"/>
                </a:cubicBezTo>
                <a:close/>
                <a:moveTo>
                  <a:pt x="39" y="22"/>
                </a:moveTo>
                <a:cubicBezTo>
                  <a:pt x="40" y="27"/>
                  <a:pt x="40" y="27"/>
                  <a:pt x="40" y="27"/>
                </a:cubicBezTo>
                <a:cubicBezTo>
                  <a:pt x="39" y="28"/>
                  <a:pt x="39" y="28"/>
                  <a:pt x="39" y="28"/>
                </a:cubicBezTo>
                <a:cubicBezTo>
                  <a:pt x="40" y="29"/>
                  <a:pt x="40" y="29"/>
                  <a:pt x="40" y="29"/>
                </a:cubicBezTo>
                <a:cubicBezTo>
                  <a:pt x="40" y="31"/>
                  <a:pt x="40" y="31"/>
                  <a:pt x="40" y="31"/>
                </a:cubicBezTo>
                <a:cubicBezTo>
                  <a:pt x="38" y="32"/>
                  <a:pt x="38" y="32"/>
                  <a:pt x="38" y="32"/>
                </a:cubicBezTo>
                <a:cubicBezTo>
                  <a:pt x="39" y="33"/>
                  <a:pt x="39" y="33"/>
                  <a:pt x="39" y="33"/>
                </a:cubicBezTo>
                <a:cubicBezTo>
                  <a:pt x="39" y="35"/>
                  <a:pt x="39" y="35"/>
                  <a:pt x="39" y="35"/>
                </a:cubicBezTo>
                <a:cubicBezTo>
                  <a:pt x="38" y="36"/>
                  <a:pt x="38" y="36"/>
                  <a:pt x="38" y="36"/>
                </a:cubicBezTo>
                <a:cubicBezTo>
                  <a:pt x="39" y="37"/>
                  <a:pt x="39" y="37"/>
                  <a:pt x="39" y="37"/>
                </a:cubicBezTo>
                <a:cubicBezTo>
                  <a:pt x="38" y="40"/>
                  <a:pt x="38" y="40"/>
                  <a:pt x="38" y="40"/>
                </a:cubicBezTo>
                <a:cubicBezTo>
                  <a:pt x="36" y="41"/>
                  <a:pt x="36" y="41"/>
                  <a:pt x="36" y="41"/>
                </a:cubicBezTo>
                <a:cubicBezTo>
                  <a:pt x="22" y="37"/>
                  <a:pt x="22" y="37"/>
                  <a:pt x="22" y="37"/>
                </a:cubicBezTo>
                <a:cubicBezTo>
                  <a:pt x="17" y="37"/>
                  <a:pt x="17" y="37"/>
                  <a:pt x="17" y="37"/>
                </a:cubicBezTo>
                <a:cubicBezTo>
                  <a:pt x="16" y="24"/>
                  <a:pt x="16" y="24"/>
                  <a:pt x="16" y="24"/>
                </a:cubicBezTo>
                <a:cubicBezTo>
                  <a:pt x="21" y="24"/>
                  <a:pt x="21" y="24"/>
                  <a:pt x="21" y="24"/>
                </a:cubicBezTo>
                <a:cubicBezTo>
                  <a:pt x="32" y="12"/>
                  <a:pt x="32" y="12"/>
                  <a:pt x="32" y="12"/>
                </a:cubicBezTo>
                <a:cubicBezTo>
                  <a:pt x="38" y="16"/>
                  <a:pt x="33" y="20"/>
                  <a:pt x="29" y="23"/>
                </a:cubicBezTo>
                <a:cubicBezTo>
                  <a:pt x="39" y="22"/>
                  <a:pt x="39" y="22"/>
                  <a:pt x="39" y="22"/>
                </a:cubicBezTo>
                <a:close/>
                <a:moveTo>
                  <a:pt x="11" y="53"/>
                </a:moveTo>
                <a:cubicBezTo>
                  <a:pt x="19" y="53"/>
                  <a:pt x="19" y="53"/>
                  <a:pt x="19" y="53"/>
                </a:cubicBezTo>
                <a:cubicBezTo>
                  <a:pt x="18" y="47"/>
                  <a:pt x="15" y="41"/>
                  <a:pt x="13" y="36"/>
                </a:cubicBezTo>
                <a:cubicBezTo>
                  <a:pt x="10" y="31"/>
                  <a:pt x="8" y="26"/>
                  <a:pt x="9" y="22"/>
                </a:cubicBezTo>
                <a:cubicBezTo>
                  <a:pt x="10" y="16"/>
                  <a:pt x="14" y="12"/>
                  <a:pt x="18" y="10"/>
                </a:cubicBezTo>
                <a:cubicBezTo>
                  <a:pt x="21" y="9"/>
                  <a:pt x="25" y="8"/>
                  <a:pt x="28" y="8"/>
                </a:cubicBezTo>
                <a:cubicBezTo>
                  <a:pt x="32" y="8"/>
                  <a:pt x="35" y="9"/>
                  <a:pt x="38" y="10"/>
                </a:cubicBezTo>
                <a:cubicBezTo>
                  <a:pt x="43" y="13"/>
                  <a:pt x="46" y="16"/>
                  <a:pt x="47" y="22"/>
                </a:cubicBezTo>
                <a:cubicBezTo>
                  <a:pt x="48" y="26"/>
                  <a:pt x="45" y="31"/>
                  <a:pt x="43" y="36"/>
                </a:cubicBezTo>
                <a:cubicBezTo>
                  <a:pt x="40" y="41"/>
                  <a:pt x="38" y="47"/>
                  <a:pt x="37" y="53"/>
                </a:cubicBezTo>
                <a:cubicBezTo>
                  <a:pt x="44" y="53"/>
                  <a:pt x="44" y="53"/>
                  <a:pt x="44" y="53"/>
                </a:cubicBezTo>
                <a:cubicBezTo>
                  <a:pt x="45" y="48"/>
                  <a:pt x="47" y="44"/>
                  <a:pt x="49" y="39"/>
                </a:cubicBezTo>
                <a:cubicBezTo>
                  <a:pt x="53" y="33"/>
                  <a:pt x="55" y="27"/>
                  <a:pt x="54" y="20"/>
                </a:cubicBezTo>
                <a:cubicBezTo>
                  <a:pt x="53" y="13"/>
                  <a:pt x="48" y="7"/>
                  <a:pt x="42" y="4"/>
                </a:cubicBezTo>
                <a:cubicBezTo>
                  <a:pt x="38" y="2"/>
                  <a:pt x="33" y="0"/>
                  <a:pt x="28" y="0"/>
                </a:cubicBezTo>
                <a:cubicBezTo>
                  <a:pt x="23" y="0"/>
                  <a:pt x="19" y="1"/>
                  <a:pt x="15" y="3"/>
                </a:cubicBezTo>
                <a:cubicBezTo>
                  <a:pt x="8" y="6"/>
                  <a:pt x="3" y="12"/>
                  <a:pt x="2" y="20"/>
                </a:cubicBezTo>
                <a:cubicBezTo>
                  <a:pt x="0" y="27"/>
                  <a:pt x="3" y="33"/>
                  <a:pt x="6" y="39"/>
                </a:cubicBezTo>
                <a:cubicBezTo>
                  <a:pt x="8" y="44"/>
                  <a:pt x="11" y="48"/>
                  <a:pt x="11" y="5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2" name="Freeform 115"/>
          <p:cNvSpPr>
            <a:spLocks noEditPoints="1"/>
          </p:cNvSpPr>
          <p:nvPr/>
        </p:nvSpPr>
        <p:spPr bwMode="auto">
          <a:xfrm>
            <a:off x="7725389" y="1430836"/>
            <a:ext cx="326196" cy="415954"/>
          </a:xfrm>
          <a:custGeom>
            <a:avLst/>
            <a:gdLst>
              <a:gd name="T0" fmla="*/ 6 w 63"/>
              <a:gd name="T1" fmla="*/ 32 h 80"/>
              <a:gd name="T2" fmla="*/ 57 w 63"/>
              <a:gd name="T3" fmla="*/ 32 h 80"/>
              <a:gd name="T4" fmla="*/ 57 w 63"/>
              <a:gd name="T5" fmla="*/ 30 h 80"/>
              <a:gd name="T6" fmla="*/ 60 w 63"/>
              <a:gd name="T7" fmla="*/ 30 h 80"/>
              <a:gd name="T8" fmla="*/ 32 w 63"/>
              <a:gd name="T9" fmla="*/ 3 h 80"/>
              <a:gd name="T10" fmla="*/ 3 w 63"/>
              <a:gd name="T11" fmla="*/ 30 h 80"/>
              <a:gd name="T12" fmla="*/ 6 w 63"/>
              <a:gd name="T13" fmla="*/ 30 h 80"/>
              <a:gd name="T14" fmla="*/ 6 w 63"/>
              <a:gd name="T15" fmla="*/ 32 h 80"/>
              <a:gd name="T16" fmla="*/ 6 w 63"/>
              <a:gd name="T17" fmla="*/ 34 h 80"/>
              <a:gd name="T18" fmla="*/ 57 w 63"/>
              <a:gd name="T19" fmla="*/ 34 h 80"/>
              <a:gd name="T20" fmla="*/ 55 w 63"/>
              <a:gd name="T21" fmla="*/ 40 h 80"/>
              <a:gd name="T22" fmla="*/ 47 w 63"/>
              <a:gd name="T23" fmla="*/ 39 h 80"/>
              <a:gd name="T24" fmla="*/ 42 w 63"/>
              <a:gd name="T25" fmla="*/ 65 h 80"/>
              <a:gd name="T26" fmla="*/ 37 w 63"/>
              <a:gd name="T27" fmla="*/ 40 h 80"/>
              <a:gd name="T28" fmla="*/ 23 w 63"/>
              <a:gd name="T29" fmla="*/ 52 h 80"/>
              <a:gd name="T30" fmla="*/ 6 w 63"/>
              <a:gd name="T31" fmla="*/ 34 h 80"/>
              <a:gd name="T32" fmla="*/ 2 w 63"/>
              <a:gd name="T33" fmla="*/ 30 h 80"/>
              <a:gd name="T34" fmla="*/ 2 w 63"/>
              <a:gd name="T35" fmla="*/ 30 h 80"/>
              <a:gd name="T36" fmla="*/ 32 w 63"/>
              <a:gd name="T37" fmla="*/ 0 h 80"/>
              <a:gd name="T38" fmla="*/ 61 w 63"/>
              <a:gd name="T39" fmla="*/ 30 h 80"/>
              <a:gd name="T40" fmla="*/ 61 w 63"/>
              <a:gd name="T41" fmla="*/ 30 h 80"/>
              <a:gd name="T42" fmla="*/ 63 w 63"/>
              <a:gd name="T43" fmla="*/ 30 h 80"/>
              <a:gd name="T44" fmla="*/ 63 w 63"/>
              <a:gd name="T45" fmla="*/ 37 h 80"/>
              <a:gd name="T46" fmla="*/ 59 w 63"/>
              <a:gd name="T47" fmla="*/ 37 h 80"/>
              <a:gd name="T48" fmla="*/ 53 w 63"/>
              <a:gd name="T49" fmla="*/ 80 h 80"/>
              <a:gd name="T50" fmla="*/ 10 w 63"/>
              <a:gd name="T51" fmla="*/ 80 h 80"/>
              <a:gd name="T52" fmla="*/ 4 w 63"/>
              <a:gd name="T53" fmla="*/ 37 h 80"/>
              <a:gd name="T54" fmla="*/ 0 w 63"/>
              <a:gd name="T55" fmla="*/ 37 h 80"/>
              <a:gd name="T56" fmla="*/ 0 w 63"/>
              <a:gd name="T57" fmla="*/ 30 h 80"/>
              <a:gd name="T58" fmla="*/ 2 w 63"/>
              <a:gd name="T59" fmla="*/ 3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80">
                <a:moveTo>
                  <a:pt x="6" y="32"/>
                </a:moveTo>
                <a:cubicBezTo>
                  <a:pt x="57" y="32"/>
                  <a:pt x="57" y="32"/>
                  <a:pt x="57" y="32"/>
                </a:cubicBezTo>
                <a:cubicBezTo>
                  <a:pt x="57" y="30"/>
                  <a:pt x="57" y="30"/>
                  <a:pt x="57" y="30"/>
                </a:cubicBezTo>
                <a:cubicBezTo>
                  <a:pt x="60" y="30"/>
                  <a:pt x="60" y="30"/>
                  <a:pt x="60" y="30"/>
                </a:cubicBezTo>
                <a:cubicBezTo>
                  <a:pt x="59" y="15"/>
                  <a:pt x="47" y="3"/>
                  <a:pt x="32" y="3"/>
                </a:cubicBezTo>
                <a:cubicBezTo>
                  <a:pt x="17" y="3"/>
                  <a:pt x="4" y="15"/>
                  <a:pt x="3" y="30"/>
                </a:cubicBezTo>
                <a:cubicBezTo>
                  <a:pt x="6" y="30"/>
                  <a:pt x="6" y="30"/>
                  <a:pt x="6" y="30"/>
                </a:cubicBezTo>
                <a:cubicBezTo>
                  <a:pt x="6" y="32"/>
                  <a:pt x="6" y="32"/>
                  <a:pt x="6" y="32"/>
                </a:cubicBezTo>
                <a:close/>
                <a:moveTo>
                  <a:pt x="6" y="34"/>
                </a:moveTo>
                <a:cubicBezTo>
                  <a:pt x="57" y="34"/>
                  <a:pt x="57" y="34"/>
                  <a:pt x="57" y="34"/>
                </a:cubicBezTo>
                <a:cubicBezTo>
                  <a:pt x="57" y="34"/>
                  <a:pt x="58" y="38"/>
                  <a:pt x="55" y="40"/>
                </a:cubicBezTo>
                <a:cubicBezTo>
                  <a:pt x="53" y="41"/>
                  <a:pt x="48" y="35"/>
                  <a:pt x="47" y="39"/>
                </a:cubicBezTo>
                <a:cubicBezTo>
                  <a:pt x="45" y="43"/>
                  <a:pt x="47" y="67"/>
                  <a:pt x="42" y="65"/>
                </a:cubicBezTo>
                <a:cubicBezTo>
                  <a:pt x="38" y="64"/>
                  <a:pt x="42" y="41"/>
                  <a:pt x="37" y="40"/>
                </a:cubicBezTo>
                <a:cubicBezTo>
                  <a:pt x="31" y="39"/>
                  <a:pt x="32" y="52"/>
                  <a:pt x="23" y="52"/>
                </a:cubicBezTo>
                <a:cubicBezTo>
                  <a:pt x="14" y="51"/>
                  <a:pt x="6" y="34"/>
                  <a:pt x="6" y="34"/>
                </a:cubicBezTo>
                <a:close/>
                <a:moveTo>
                  <a:pt x="2" y="30"/>
                </a:moveTo>
                <a:cubicBezTo>
                  <a:pt x="2" y="30"/>
                  <a:pt x="2" y="30"/>
                  <a:pt x="2" y="30"/>
                </a:cubicBezTo>
                <a:cubicBezTo>
                  <a:pt x="2" y="13"/>
                  <a:pt x="15" y="0"/>
                  <a:pt x="32" y="0"/>
                </a:cubicBezTo>
                <a:cubicBezTo>
                  <a:pt x="48" y="0"/>
                  <a:pt x="61" y="13"/>
                  <a:pt x="61" y="30"/>
                </a:cubicBezTo>
                <a:cubicBezTo>
                  <a:pt x="61" y="30"/>
                  <a:pt x="61" y="30"/>
                  <a:pt x="61" y="30"/>
                </a:cubicBezTo>
                <a:cubicBezTo>
                  <a:pt x="63" y="30"/>
                  <a:pt x="63" y="30"/>
                  <a:pt x="63" y="30"/>
                </a:cubicBezTo>
                <a:cubicBezTo>
                  <a:pt x="63" y="37"/>
                  <a:pt x="63" y="37"/>
                  <a:pt x="63" y="37"/>
                </a:cubicBezTo>
                <a:cubicBezTo>
                  <a:pt x="59" y="37"/>
                  <a:pt x="59" y="37"/>
                  <a:pt x="59" y="37"/>
                </a:cubicBezTo>
                <a:cubicBezTo>
                  <a:pt x="53" y="80"/>
                  <a:pt x="53" y="80"/>
                  <a:pt x="53" y="80"/>
                </a:cubicBezTo>
                <a:cubicBezTo>
                  <a:pt x="10" y="80"/>
                  <a:pt x="10" y="80"/>
                  <a:pt x="10" y="80"/>
                </a:cubicBezTo>
                <a:cubicBezTo>
                  <a:pt x="4" y="37"/>
                  <a:pt x="4" y="37"/>
                  <a:pt x="4" y="37"/>
                </a:cubicBezTo>
                <a:cubicBezTo>
                  <a:pt x="0" y="37"/>
                  <a:pt x="0" y="37"/>
                  <a:pt x="0" y="37"/>
                </a:cubicBezTo>
                <a:cubicBezTo>
                  <a:pt x="0" y="30"/>
                  <a:pt x="0" y="30"/>
                  <a:pt x="0" y="30"/>
                </a:cubicBezTo>
                <a:lnTo>
                  <a:pt x="2" y="3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3" name="Freeform 116"/>
          <p:cNvSpPr>
            <a:spLocks noEditPoints="1"/>
          </p:cNvSpPr>
          <p:nvPr/>
        </p:nvSpPr>
        <p:spPr bwMode="auto">
          <a:xfrm>
            <a:off x="8382158" y="1457107"/>
            <a:ext cx="503523" cy="352467"/>
          </a:xfrm>
          <a:custGeom>
            <a:avLst/>
            <a:gdLst>
              <a:gd name="T0" fmla="*/ 43 w 97"/>
              <a:gd name="T1" fmla="*/ 50 h 68"/>
              <a:gd name="T2" fmla="*/ 51 w 97"/>
              <a:gd name="T3" fmla="*/ 54 h 68"/>
              <a:gd name="T4" fmla="*/ 43 w 97"/>
              <a:gd name="T5" fmla="*/ 57 h 68"/>
              <a:gd name="T6" fmla="*/ 36 w 97"/>
              <a:gd name="T7" fmla="*/ 54 h 68"/>
              <a:gd name="T8" fmla="*/ 43 w 97"/>
              <a:gd name="T9" fmla="*/ 50 h 68"/>
              <a:gd name="T10" fmla="*/ 48 w 97"/>
              <a:gd name="T11" fmla="*/ 17 h 68"/>
              <a:gd name="T12" fmla="*/ 37 w 97"/>
              <a:gd name="T13" fmla="*/ 24 h 68"/>
              <a:gd name="T14" fmla="*/ 24 w 97"/>
              <a:gd name="T15" fmla="*/ 18 h 68"/>
              <a:gd name="T16" fmla="*/ 48 w 97"/>
              <a:gd name="T17" fmla="*/ 17 h 68"/>
              <a:gd name="T18" fmla="*/ 20 w 97"/>
              <a:gd name="T19" fmla="*/ 8 h 68"/>
              <a:gd name="T20" fmla="*/ 20 w 97"/>
              <a:gd name="T21" fmla="*/ 26 h 68"/>
              <a:gd name="T22" fmla="*/ 30 w 97"/>
              <a:gd name="T23" fmla="*/ 34 h 68"/>
              <a:gd name="T24" fmla="*/ 15 w 97"/>
              <a:gd name="T25" fmla="*/ 38 h 68"/>
              <a:gd name="T26" fmla="*/ 8 w 97"/>
              <a:gd name="T27" fmla="*/ 49 h 68"/>
              <a:gd name="T28" fmla="*/ 59 w 97"/>
              <a:gd name="T29" fmla="*/ 64 h 68"/>
              <a:gd name="T30" fmla="*/ 90 w 97"/>
              <a:gd name="T31" fmla="*/ 24 h 68"/>
              <a:gd name="T32" fmla="*/ 58 w 97"/>
              <a:gd name="T33" fmla="*/ 2 h 68"/>
              <a:gd name="T34" fmla="*/ 20 w 97"/>
              <a:gd name="T35" fmla="*/ 8 h 68"/>
              <a:gd name="T36" fmla="*/ 64 w 97"/>
              <a:gd name="T37" fmla="*/ 46 h 68"/>
              <a:gd name="T38" fmla="*/ 71 w 97"/>
              <a:gd name="T39" fmla="*/ 50 h 68"/>
              <a:gd name="T40" fmla="*/ 64 w 97"/>
              <a:gd name="T41" fmla="*/ 53 h 68"/>
              <a:gd name="T42" fmla="*/ 56 w 97"/>
              <a:gd name="T43" fmla="*/ 50 h 68"/>
              <a:gd name="T44" fmla="*/ 64 w 97"/>
              <a:gd name="T45" fmla="*/ 46 h 68"/>
              <a:gd name="T46" fmla="*/ 76 w 97"/>
              <a:gd name="T47" fmla="*/ 36 h 68"/>
              <a:gd name="T48" fmla="*/ 84 w 97"/>
              <a:gd name="T49" fmla="*/ 40 h 68"/>
              <a:gd name="T50" fmla="*/ 76 w 97"/>
              <a:gd name="T51" fmla="*/ 43 h 68"/>
              <a:gd name="T52" fmla="*/ 69 w 97"/>
              <a:gd name="T53" fmla="*/ 40 h 68"/>
              <a:gd name="T54" fmla="*/ 76 w 97"/>
              <a:gd name="T55" fmla="*/ 36 h 68"/>
              <a:gd name="T56" fmla="*/ 78 w 97"/>
              <a:gd name="T57" fmla="*/ 24 h 68"/>
              <a:gd name="T58" fmla="*/ 85 w 97"/>
              <a:gd name="T59" fmla="*/ 27 h 68"/>
              <a:gd name="T60" fmla="*/ 78 w 97"/>
              <a:gd name="T61" fmla="*/ 31 h 68"/>
              <a:gd name="T62" fmla="*/ 70 w 97"/>
              <a:gd name="T63" fmla="*/ 27 h 68"/>
              <a:gd name="T64" fmla="*/ 78 w 97"/>
              <a:gd name="T65" fmla="*/ 24 h 68"/>
              <a:gd name="T66" fmla="*/ 25 w 97"/>
              <a:gd name="T67" fmla="*/ 44 h 68"/>
              <a:gd name="T68" fmla="*/ 32 w 97"/>
              <a:gd name="T69" fmla="*/ 47 h 68"/>
              <a:gd name="T70" fmla="*/ 25 w 97"/>
              <a:gd name="T71" fmla="*/ 51 h 68"/>
              <a:gd name="T72" fmla="*/ 18 w 97"/>
              <a:gd name="T73" fmla="*/ 47 h 68"/>
              <a:gd name="T74" fmla="*/ 25 w 97"/>
              <a:gd name="T75" fmla="*/ 4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 h="68">
                <a:moveTo>
                  <a:pt x="43" y="50"/>
                </a:moveTo>
                <a:cubicBezTo>
                  <a:pt x="47" y="50"/>
                  <a:pt x="51" y="51"/>
                  <a:pt x="51" y="54"/>
                </a:cubicBezTo>
                <a:cubicBezTo>
                  <a:pt x="51" y="56"/>
                  <a:pt x="47" y="57"/>
                  <a:pt x="43" y="57"/>
                </a:cubicBezTo>
                <a:cubicBezTo>
                  <a:pt x="39" y="57"/>
                  <a:pt x="36" y="56"/>
                  <a:pt x="36" y="54"/>
                </a:cubicBezTo>
                <a:cubicBezTo>
                  <a:pt x="36" y="51"/>
                  <a:pt x="39" y="50"/>
                  <a:pt x="43" y="50"/>
                </a:cubicBezTo>
                <a:close/>
                <a:moveTo>
                  <a:pt x="48" y="17"/>
                </a:moveTo>
                <a:cubicBezTo>
                  <a:pt x="48" y="20"/>
                  <a:pt x="43" y="24"/>
                  <a:pt x="37" y="24"/>
                </a:cubicBezTo>
                <a:cubicBezTo>
                  <a:pt x="30" y="25"/>
                  <a:pt x="25" y="22"/>
                  <a:pt x="24" y="18"/>
                </a:cubicBezTo>
                <a:cubicBezTo>
                  <a:pt x="24" y="9"/>
                  <a:pt x="48" y="8"/>
                  <a:pt x="48" y="17"/>
                </a:cubicBezTo>
                <a:close/>
                <a:moveTo>
                  <a:pt x="20" y="8"/>
                </a:moveTo>
                <a:cubicBezTo>
                  <a:pt x="8" y="15"/>
                  <a:pt x="9" y="19"/>
                  <a:pt x="20" y="26"/>
                </a:cubicBezTo>
                <a:cubicBezTo>
                  <a:pt x="24" y="29"/>
                  <a:pt x="29" y="32"/>
                  <a:pt x="30" y="34"/>
                </a:cubicBezTo>
                <a:cubicBezTo>
                  <a:pt x="31" y="37"/>
                  <a:pt x="23" y="37"/>
                  <a:pt x="15" y="38"/>
                </a:cubicBezTo>
                <a:cubicBezTo>
                  <a:pt x="5" y="38"/>
                  <a:pt x="0" y="39"/>
                  <a:pt x="8" y="49"/>
                </a:cubicBezTo>
                <a:cubicBezTo>
                  <a:pt x="18" y="62"/>
                  <a:pt x="38" y="68"/>
                  <a:pt x="59" y="64"/>
                </a:cubicBezTo>
                <a:cubicBezTo>
                  <a:pt x="83" y="59"/>
                  <a:pt x="97" y="41"/>
                  <a:pt x="90" y="24"/>
                </a:cubicBezTo>
                <a:cubicBezTo>
                  <a:pt x="86" y="12"/>
                  <a:pt x="73" y="4"/>
                  <a:pt x="58" y="2"/>
                </a:cubicBezTo>
                <a:cubicBezTo>
                  <a:pt x="46" y="0"/>
                  <a:pt x="31" y="2"/>
                  <a:pt x="20" y="8"/>
                </a:cubicBezTo>
                <a:close/>
                <a:moveTo>
                  <a:pt x="64" y="46"/>
                </a:moveTo>
                <a:cubicBezTo>
                  <a:pt x="68" y="46"/>
                  <a:pt x="71" y="47"/>
                  <a:pt x="71" y="50"/>
                </a:cubicBezTo>
                <a:cubicBezTo>
                  <a:pt x="71" y="52"/>
                  <a:pt x="68" y="53"/>
                  <a:pt x="64" y="53"/>
                </a:cubicBezTo>
                <a:cubicBezTo>
                  <a:pt x="60" y="53"/>
                  <a:pt x="56" y="52"/>
                  <a:pt x="56" y="50"/>
                </a:cubicBezTo>
                <a:cubicBezTo>
                  <a:pt x="56" y="47"/>
                  <a:pt x="60" y="46"/>
                  <a:pt x="64" y="46"/>
                </a:cubicBezTo>
                <a:close/>
                <a:moveTo>
                  <a:pt x="76" y="36"/>
                </a:moveTo>
                <a:cubicBezTo>
                  <a:pt x="80" y="36"/>
                  <a:pt x="84" y="38"/>
                  <a:pt x="84" y="40"/>
                </a:cubicBezTo>
                <a:cubicBezTo>
                  <a:pt x="84" y="42"/>
                  <a:pt x="80" y="43"/>
                  <a:pt x="76" y="43"/>
                </a:cubicBezTo>
                <a:cubicBezTo>
                  <a:pt x="72" y="43"/>
                  <a:pt x="69" y="42"/>
                  <a:pt x="69" y="40"/>
                </a:cubicBezTo>
                <a:cubicBezTo>
                  <a:pt x="69" y="38"/>
                  <a:pt x="72" y="36"/>
                  <a:pt x="76" y="36"/>
                </a:cubicBezTo>
                <a:close/>
                <a:moveTo>
                  <a:pt x="78" y="24"/>
                </a:moveTo>
                <a:cubicBezTo>
                  <a:pt x="82" y="24"/>
                  <a:pt x="85" y="25"/>
                  <a:pt x="85" y="27"/>
                </a:cubicBezTo>
                <a:cubicBezTo>
                  <a:pt x="85" y="30"/>
                  <a:pt x="82" y="31"/>
                  <a:pt x="78" y="31"/>
                </a:cubicBezTo>
                <a:cubicBezTo>
                  <a:pt x="74" y="31"/>
                  <a:pt x="70" y="30"/>
                  <a:pt x="70" y="27"/>
                </a:cubicBezTo>
                <a:cubicBezTo>
                  <a:pt x="70" y="25"/>
                  <a:pt x="74" y="24"/>
                  <a:pt x="78" y="24"/>
                </a:cubicBezTo>
                <a:close/>
                <a:moveTo>
                  <a:pt x="25" y="44"/>
                </a:moveTo>
                <a:cubicBezTo>
                  <a:pt x="29" y="44"/>
                  <a:pt x="32" y="45"/>
                  <a:pt x="32" y="47"/>
                </a:cubicBezTo>
                <a:cubicBezTo>
                  <a:pt x="32" y="50"/>
                  <a:pt x="29" y="51"/>
                  <a:pt x="25" y="51"/>
                </a:cubicBezTo>
                <a:cubicBezTo>
                  <a:pt x="21" y="51"/>
                  <a:pt x="18" y="50"/>
                  <a:pt x="18" y="47"/>
                </a:cubicBezTo>
                <a:cubicBezTo>
                  <a:pt x="18" y="45"/>
                  <a:pt x="21" y="44"/>
                  <a:pt x="25" y="4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4" name="Freeform 117"/>
          <p:cNvSpPr>
            <a:spLocks noEditPoints="1"/>
          </p:cNvSpPr>
          <p:nvPr/>
        </p:nvSpPr>
        <p:spPr bwMode="auto">
          <a:xfrm>
            <a:off x="9185606" y="5056200"/>
            <a:ext cx="352467" cy="402818"/>
          </a:xfrm>
          <a:custGeom>
            <a:avLst/>
            <a:gdLst>
              <a:gd name="T0" fmla="*/ 52 w 68"/>
              <a:gd name="T1" fmla="*/ 19 h 78"/>
              <a:gd name="T2" fmla="*/ 31 w 68"/>
              <a:gd name="T3" fmla="*/ 37 h 78"/>
              <a:gd name="T4" fmla="*/ 31 w 68"/>
              <a:gd name="T5" fmla="*/ 28 h 78"/>
              <a:gd name="T6" fmla="*/ 4 w 68"/>
              <a:gd name="T7" fmla="*/ 49 h 78"/>
              <a:gd name="T8" fmla="*/ 0 w 68"/>
              <a:gd name="T9" fmla="*/ 49 h 78"/>
              <a:gd name="T10" fmla="*/ 31 w 68"/>
              <a:gd name="T11" fmla="*/ 9 h 78"/>
              <a:gd name="T12" fmla="*/ 31 w 68"/>
              <a:gd name="T13" fmla="*/ 0 h 78"/>
              <a:gd name="T14" fmla="*/ 52 w 68"/>
              <a:gd name="T15" fmla="*/ 19 h 78"/>
              <a:gd name="T16" fmla="*/ 37 w 68"/>
              <a:gd name="T17" fmla="*/ 51 h 78"/>
              <a:gd name="T18" fmla="*/ 37 w 68"/>
              <a:gd name="T19" fmla="*/ 42 h 78"/>
              <a:gd name="T20" fmla="*/ 14 w 68"/>
              <a:gd name="T21" fmla="*/ 60 h 78"/>
              <a:gd name="T22" fmla="*/ 37 w 68"/>
              <a:gd name="T23" fmla="*/ 78 h 78"/>
              <a:gd name="T24" fmla="*/ 37 w 68"/>
              <a:gd name="T25" fmla="*/ 70 h 78"/>
              <a:gd name="T26" fmla="*/ 68 w 68"/>
              <a:gd name="T27" fmla="*/ 31 h 78"/>
              <a:gd name="T28" fmla="*/ 63 w 68"/>
              <a:gd name="T29" fmla="*/ 31 h 78"/>
              <a:gd name="T30" fmla="*/ 37 w 68"/>
              <a:gd name="T31" fmla="*/ 5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8" h="78">
                <a:moveTo>
                  <a:pt x="52" y="19"/>
                </a:moveTo>
                <a:cubicBezTo>
                  <a:pt x="31" y="37"/>
                  <a:pt x="31" y="37"/>
                  <a:pt x="31" y="37"/>
                </a:cubicBezTo>
                <a:cubicBezTo>
                  <a:pt x="31" y="28"/>
                  <a:pt x="31" y="28"/>
                  <a:pt x="31" y="28"/>
                </a:cubicBezTo>
                <a:cubicBezTo>
                  <a:pt x="19" y="31"/>
                  <a:pt x="9" y="38"/>
                  <a:pt x="4" y="49"/>
                </a:cubicBezTo>
                <a:cubicBezTo>
                  <a:pt x="0" y="49"/>
                  <a:pt x="0" y="49"/>
                  <a:pt x="0" y="49"/>
                </a:cubicBezTo>
                <a:cubicBezTo>
                  <a:pt x="2" y="29"/>
                  <a:pt x="12" y="14"/>
                  <a:pt x="31" y="9"/>
                </a:cubicBezTo>
                <a:cubicBezTo>
                  <a:pt x="31" y="0"/>
                  <a:pt x="31" y="0"/>
                  <a:pt x="31" y="0"/>
                </a:cubicBezTo>
                <a:cubicBezTo>
                  <a:pt x="52" y="19"/>
                  <a:pt x="52" y="19"/>
                  <a:pt x="52" y="19"/>
                </a:cubicBezTo>
                <a:close/>
                <a:moveTo>
                  <a:pt x="37" y="51"/>
                </a:moveTo>
                <a:cubicBezTo>
                  <a:pt x="37" y="42"/>
                  <a:pt x="37" y="42"/>
                  <a:pt x="37" y="42"/>
                </a:cubicBezTo>
                <a:cubicBezTo>
                  <a:pt x="14" y="60"/>
                  <a:pt x="14" y="60"/>
                  <a:pt x="14" y="60"/>
                </a:cubicBezTo>
                <a:cubicBezTo>
                  <a:pt x="37" y="78"/>
                  <a:pt x="37" y="78"/>
                  <a:pt x="37" y="78"/>
                </a:cubicBezTo>
                <a:cubicBezTo>
                  <a:pt x="37" y="70"/>
                  <a:pt x="37" y="70"/>
                  <a:pt x="37" y="70"/>
                </a:cubicBezTo>
                <a:cubicBezTo>
                  <a:pt x="56" y="65"/>
                  <a:pt x="66" y="50"/>
                  <a:pt x="68" y="31"/>
                </a:cubicBezTo>
                <a:cubicBezTo>
                  <a:pt x="63" y="31"/>
                  <a:pt x="63" y="31"/>
                  <a:pt x="63" y="31"/>
                </a:cubicBezTo>
                <a:cubicBezTo>
                  <a:pt x="58" y="41"/>
                  <a:pt x="48" y="48"/>
                  <a:pt x="37" y="5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5" name="Freeform 118"/>
          <p:cNvSpPr>
            <a:spLocks noEditPoints="1"/>
          </p:cNvSpPr>
          <p:nvPr/>
        </p:nvSpPr>
        <p:spPr bwMode="auto">
          <a:xfrm>
            <a:off x="7756038" y="4366593"/>
            <a:ext cx="306492" cy="352467"/>
          </a:xfrm>
          <a:custGeom>
            <a:avLst/>
            <a:gdLst>
              <a:gd name="T0" fmla="*/ 0 w 140"/>
              <a:gd name="T1" fmla="*/ 0 h 161"/>
              <a:gd name="T2" fmla="*/ 102 w 140"/>
              <a:gd name="T3" fmla="*/ 0 h 161"/>
              <a:gd name="T4" fmla="*/ 102 w 140"/>
              <a:gd name="T5" fmla="*/ 18 h 161"/>
              <a:gd name="T6" fmla="*/ 83 w 140"/>
              <a:gd name="T7" fmla="*/ 18 h 161"/>
              <a:gd name="T8" fmla="*/ 83 w 140"/>
              <a:gd name="T9" fmla="*/ 47 h 161"/>
              <a:gd name="T10" fmla="*/ 55 w 140"/>
              <a:gd name="T11" fmla="*/ 47 h 161"/>
              <a:gd name="T12" fmla="*/ 55 w 140"/>
              <a:gd name="T13" fmla="*/ 94 h 161"/>
              <a:gd name="T14" fmla="*/ 83 w 140"/>
              <a:gd name="T15" fmla="*/ 94 h 161"/>
              <a:gd name="T16" fmla="*/ 83 w 140"/>
              <a:gd name="T17" fmla="*/ 120 h 161"/>
              <a:gd name="T18" fmla="*/ 102 w 140"/>
              <a:gd name="T19" fmla="*/ 120 h 161"/>
              <a:gd name="T20" fmla="*/ 102 w 140"/>
              <a:gd name="T21" fmla="*/ 161 h 161"/>
              <a:gd name="T22" fmla="*/ 50 w 140"/>
              <a:gd name="T23" fmla="*/ 116 h 161"/>
              <a:gd name="T24" fmla="*/ 0 w 140"/>
              <a:gd name="T25" fmla="*/ 161 h 161"/>
              <a:gd name="T26" fmla="*/ 0 w 140"/>
              <a:gd name="T27" fmla="*/ 0 h 161"/>
              <a:gd name="T28" fmla="*/ 0 w 140"/>
              <a:gd name="T29" fmla="*/ 0 h 161"/>
              <a:gd name="T30" fmla="*/ 71 w 140"/>
              <a:gd name="T31" fmla="*/ 59 h 161"/>
              <a:gd name="T32" fmla="*/ 71 w 140"/>
              <a:gd name="T33" fmla="*/ 80 h 161"/>
              <a:gd name="T34" fmla="*/ 95 w 140"/>
              <a:gd name="T35" fmla="*/ 80 h 161"/>
              <a:gd name="T36" fmla="*/ 95 w 140"/>
              <a:gd name="T37" fmla="*/ 104 h 161"/>
              <a:gd name="T38" fmla="*/ 116 w 140"/>
              <a:gd name="T39" fmla="*/ 104 h 161"/>
              <a:gd name="T40" fmla="*/ 116 w 140"/>
              <a:gd name="T41" fmla="*/ 80 h 161"/>
              <a:gd name="T42" fmla="*/ 140 w 140"/>
              <a:gd name="T43" fmla="*/ 80 h 161"/>
              <a:gd name="T44" fmla="*/ 140 w 140"/>
              <a:gd name="T45" fmla="*/ 59 h 161"/>
              <a:gd name="T46" fmla="*/ 116 w 140"/>
              <a:gd name="T47" fmla="*/ 59 h 161"/>
              <a:gd name="T48" fmla="*/ 116 w 140"/>
              <a:gd name="T49" fmla="*/ 35 h 161"/>
              <a:gd name="T50" fmla="*/ 95 w 140"/>
              <a:gd name="T51" fmla="*/ 35 h 161"/>
              <a:gd name="T52" fmla="*/ 95 w 140"/>
              <a:gd name="T53" fmla="*/ 59 h 161"/>
              <a:gd name="T54" fmla="*/ 71 w 140"/>
              <a:gd name="T55" fmla="*/ 5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0" h="161">
                <a:moveTo>
                  <a:pt x="0" y="0"/>
                </a:moveTo>
                <a:lnTo>
                  <a:pt x="102" y="0"/>
                </a:lnTo>
                <a:lnTo>
                  <a:pt x="102" y="18"/>
                </a:lnTo>
                <a:lnTo>
                  <a:pt x="83" y="18"/>
                </a:lnTo>
                <a:lnTo>
                  <a:pt x="83" y="47"/>
                </a:lnTo>
                <a:lnTo>
                  <a:pt x="55" y="47"/>
                </a:lnTo>
                <a:lnTo>
                  <a:pt x="55" y="94"/>
                </a:lnTo>
                <a:lnTo>
                  <a:pt x="83" y="94"/>
                </a:lnTo>
                <a:lnTo>
                  <a:pt x="83" y="120"/>
                </a:lnTo>
                <a:lnTo>
                  <a:pt x="102" y="120"/>
                </a:lnTo>
                <a:lnTo>
                  <a:pt x="102" y="161"/>
                </a:lnTo>
                <a:lnTo>
                  <a:pt x="50" y="116"/>
                </a:lnTo>
                <a:lnTo>
                  <a:pt x="0" y="161"/>
                </a:lnTo>
                <a:lnTo>
                  <a:pt x="0" y="0"/>
                </a:lnTo>
                <a:lnTo>
                  <a:pt x="0" y="0"/>
                </a:lnTo>
                <a:close/>
                <a:moveTo>
                  <a:pt x="71" y="59"/>
                </a:moveTo>
                <a:lnTo>
                  <a:pt x="71" y="80"/>
                </a:lnTo>
                <a:lnTo>
                  <a:pt x="95" y="80"/>
                </a:lnTo>
                <a:lnTo>
                  <a:pt x="95" y="104"/>
                </a:lnTo>
                <a:lnTo>
                  <a:pt x="116" y="104"/>
                </a:lnTo>
                <a:lnTo>
                  <a:pt x="116" y="80"/>
                </a:lnTo>
                <a:lnTo>
                  <a:pt x="140" y="80"/>
                </a:lnTo>
                <a:lnTo>
                  <a:pt x="140" y="59"/>
                </a:lnTo>
                <a:lnTo>
                  <a:pt x="116" y="59"/>
                </a:lnTo>
                <a:lnTo>
                  <a:pt x="116" y="35"/>
                </a:lnTo>
                <a:lnTo>
                  <a:pt x="95" y="35"/>
                </a:lnTo>
                <a:lnTo>
                  <a:pt x="95" y="59"/>
                </a:lnTo>
                <a:lnTo>
                  <a:pt x="71" y="5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6" name="Freeform 119"/>
          <p:cNvSpPr>
            <a:spLocks noEditPoints="1"/>
          </p:cNvSpPr>
          <p:nvPr/>
        </p:nvSpPr>
        <p:spPr bwMode="auto">
          <a:xfrm>
            <a:off x="7694740" y="3650715"/>
            <a:ext cx="444414" cy="363412"/>
          </a:xfrm>
          <a:custGeom>
            <a:avLst/>
            <a:gdLst>
              <a:gd name="T0" fmla="*/ 20 w 86"/>
              <a:gd name="T1" fmla="*/ 2 h 70"/>
              <a:gd name="T2" fmla="*/ 60 w 86"/>
              <a:gd name="T3" fmla="*/ 2 h 70"/>
              <a:gd name="T4" fmla="*/ 80 w 86"/>
              <a:gd name="T5" fmla="*/ 6 h 70"/>
              <a:gd name="T6" fmla="*/ 74 w 86"/>
              <a:gd name="T7" fmla="*/ 26 h 70"/>
              <a:gd name="T8" fmla="*/ 59 w 86"/>
              <a:gd name="T9" fmla="*/ 8 h 70"/>
              <a:gd name="T10" fmla="*/ 43 w 86"/>
              <a:gd name="T11" fmla="*/ 54 h 70"/>
              <a:gd name="T12" fmla="*/ 49 w 86"/>
              <a:gd name="T13" fmla="*/ 58 h 70"/>
              <a:gd name="T14" fmla="*/ 50 w 86"/>
              <a:gd name="T15" fmla="*/ 59 h 70"/>
              <a:gd name="T16" fmla="*/ 40 w 86"/>
              <a:gd name="T17" fmla="*/ 60 h 70"/>
              <a:gd name="T18" fmla="*/ 22 w 86"/>
              <a:gd name="T19" fmla="*/ 60 h 70"/>
              <a:gd name="T20" fmla="*/ 0 w 86"/>
              <a:gd name="T21" fmla="*/ 58 h 70"/>
              <a:gd name="T22" fmla="*/ 3 w 86"/>
              <a:gd name="T23" fmla="*/ 3 h 70"/>
              <a:gd name="T24" fmla="*/ 59 w 86"/>
              <a:gd name="T25" fmla="*/ 37 h 70"/>
              <a:gd name="T26" fmla="*/ 57 w 86"/>
              <a:gd name="T27" fmla="*/ 51 h 70"/>
              <a:gd name="T28" fmla="*/ 72 w 86"/>
              <a:gd name="T29" fmla="*/ 53 h 70"/>
              <a:gd name="T30" fmla="*/ 74 w 86"/>
              <a:gd name="T31" fmla="*/ 39 h 70"/>
              <a:gd name="T32" fmla="*/ 56 w 86"/>
              <a:gd name="T33" fmla="*/ 33 h 70"/>
              <a:gd name="T34" fmla="*/ 53 w 86"/>
              <a:gd name="T35" fmla="*/ 55 h 70"/>
              <a:gd name="T36" fmla="*/ 73 w 86"/>
              <a:gd name="T37" fmla="*/ 59 h 70"/>
              <a:gd name="T38" fmla="*/ 79 w 86"/>
              <a:gd name="T39" fmla="*/ 68 h 70"/>
              <a:gd name="T40" fmla="*/ 84 w 86"/>
              <a:gd name="T41" fmla="*/ 69 h 70"/>
              <a:gd name="T42" fmla="*/ 80 w 86"/>
              <a:gd name="T43" fmla="*/ 57 h 70"/>
              <a:gd name="T44" fmla="*/ 81 w 86"/>
              <a:gd name="T45" fmla="*/ 47 h 70"/>
              <a:gd name="T46" fmla="*/ 67 w 86"/>
              <a:gd name="T47" fmla="*/ 29 h 70"/>
              <a:gd name="T48" fmla="*/ 58 w 86"/>
              <a:gd name="T49" fmla="*/ 46 h 70"/>
              <a:gd name="T50" fmla="*/ 58 w 86"/>
              <a:gd name="T51" fmla="*/ 46 h 70"/>
              <a:gd name="T52" fmla="*/ 47 w 86"/>
              <a:gd name="T53" fmla="*/ 19 h 70"/>
              <a:gd name="T54" fmla="*/ 71 w 86"/>
              <a:gd name="T55" fmla="*/ 24 h 70"/>
              <a:gd name="T56" fmla="*/ 71 w 86"/>
              <a:gd name="T57" fmla="*/ 15 h 70"/>
              <a:gd name="T58" fmla="*/ 47 w 86"/>
              <a:gd name="T59" fmla="*/ 14 h 70"/>
              <a:gd name="T60" fmla="*/ 71 w 86"/>
              <a:gd name="T61" fmla="*/ 15 h 70"/>
              <a:gd name="T62" fmla="*/ 10 w 86"/>
              <a:gd name="T63" fmla="*/ 51 h 70"/>
              <a:gd name="T64" fmla="*/ 34 w 86"/>
              <a:gd name="T65" fmla="*/ 46 h 70"/>
              <a:gd name="T66" fmla="*/ 10 w 86"/>
              <a:gd name="T67" fmla="*/ 41 h 70"/>
              <a:gd name="T68" fmla="*/ 34 w 86"/>
              <a:gd name="T69" fmla="*/ 41 h 70"/>
              <a:gd name="T70" fmla="*/ 10 w 86"/>
              <a:gd name="T71" fmla="*/ 41 h 70"/>
              <a:gd name="T72" fmla="*/ 10 w 86"/>
              <a:gd name="T73" fmla="*/ 37 h 70"/>
              <a:gd name="T74" fmla="*/ 34 w 86"/>
              <a:gd name="T75" fmla="*/ 32 h 70"/>
              <a:gd name="T76" fmla="*/ 22 w 86"/>
              <a:gd name="T77" fmla="*/ 25 h 70"/>
              <a:gd name="T78" fmla="*/ 34 w 86"/>
              <a:gd name="T79" fmla="*/ 27 h 70"/>
              <a:gd name="T80" fmla="*/ 22 w 86"/>
              <a:gd name="T81" fmla="*/ 25 h 70"/>
              <a:gd name="T82" fmla="*/ 22 w 86"/>
              <a:gd name="T83" fmla="*/ 21 h 70"/>
              <a:gd name="T84" fmla="*/ 34 w 86"/>
              <a:gd name="T85" fmla="*/ 18 h 70"/>
              <a:gd name="T86" fmla="*/ 22 w 86"/>
              <a:gd name="T87" fmla="*/ 14 h 70"/>
              <a:gd name="T88" fmla="*/ 34 w 86"/>
              <a:gd name="T89" fmla="*/ 15 h 70"/>
              <a:gd name="T90" fmla="*/ 22 w 86"/>
              <a:gd name="T91" fmla="*/ 14 h 70"/>
              <a:gd name="T92" fmla="*/ 9 w 86"/>
              <a:gd name="T93" fmla="*/ 31 h 70"/>
              <a:gd name="T94" fmla="*/ 19 w 86"/>
              <a:gd name="T95" fmla="*/ 13 h 70"/>
              <a:gd name="T96" fmla="*/ 21 w 86"/>
              <a:gd name="T97" fmla="*/ 8 h 70"/>
              <a:gd name="T98" fmla="*/ 5 w 86"/>
              <a:gd name="T99" fmla="*/ 56 h 70"/>
              <a:gd name="T100" fmla="*/ 37 w 86"/>
              <a:gd name="T101" fmla="*/ 54 h 70"/>
              <a:gd name="T102" fmla="*/ 21 w 86"/>
              <a:gd name="T103" fmla="*/ 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70">
                <a:moveTo>
                  <a:pt x="3" y="3"/>
                </a:moveTo>
                <a:cubicBezTo>
                  <a:pt x="8" y="4"/>
                  <a:pt x="14" y="3"/>
                  <a:pt x="20" y="2"/>
                </a:cubicBezTo>
                <a:cubicBezTo>
                  <a:pt x="28" y="1"/>
                  <a:pt x="35" y="0"/>
                  <a:pt x="40" y="3"/>
                </a:cubicBezTo>
                <a:cubicBezTo>
                  <a:pt x="45" y="0"/>
                  <a:pt x="52" y="1"/>
                  <a:pt x="60" y="2"/>
                </a:cubicBezTo>
                <a:cubicBezTo>
                  <a:pt x="65" y="3"/>
                  <a:pt x="72" y="4"/>
                  <a:pt x="77" y="3"/>
                </a:cubicBezTo>
                <a:cubicBezTo>
                  <a:pt x="80" y="6"/>
                  <a:pt x="80" y="6"/>
                  <a:pt x="80" y="6"/>
                </a:cubicBezTo>
                <a:cubicBezTo>
                  <a:pt x="80" y="30"/>
                  <a:pt x="80" y="30"/>
                  <a:pt x="80" y="30"/>
                </a:cubicBezTo>
                <a:cubicBezTo>
                  <a:pt x="78" y="28"/>
                  <a:pt x="76" y="27"/>
                  <a:pt x="74" y="26"/>
                </a:cubicBezTo>
                <a:cubicBezTo>
                  <a:pt x="74" y="9"/>
                  <a:pt x="74" y="9"/>
                  <a:pt x="74" y="9"/>
                </a:cubicBezTo>
                <a:cubicBezTo>
                  <a:pt x="69" y="9"/>
                  <a:pt x="64" y="8"/>
                  <a:pt x="59" y="8"/>
                </a:cubicBezTo>
                <a:cubicBezTo>
                  <a:pt x="52" y="7"/>
                  <a:pt x="46" y="6"/>
                  <a:pt x="43" y="8"/>
                </a:cubicBezTo>
                <a:cubicBezTo>
                  <a:pt x="43" y="54"/>
                  <a:pt x="43" y="54"/>
                  <a:pt x="43" y="54"/>
                </a:cubicBezTo>
                <a:cubicBezTo>
                  <a:pt x="44" y="54"/>
                  <a:pt x="45" y="54"/>
                  <a:pt x="47" y="54"/>
                </a:cubicBezTo>
                <a:cubicBezTo>
                  <a:pt x="47" y="55"/>
                  <a:pt x="48" y="56"/>
                  <a:pt x="49" y="58"/>
                </a:cubicBezTo>
                <a:cubicBezTo>
                  <a:pt x="50" y="58"/>
                  <a:pt x="50" y="59"/>
                  <a:pt x="51" y="59"/>
                </a:cubicBezTo>
                <a:cubicBezTo>
                  <a:pt x="50" y="59"/>
                  <a:pt x="50" y="59"/>
                  <a:pt x="50" y="59"/>
                </a:cubicBezTo>
                <a:cubicBezTo>
                  <a:pt x="46" y="59"/>
                  <a:pt x="43" y="59"/>
                  <a:pt x="41" y="60"/>
                </a:cubicBezTo>
                <a:cubicBezTo>
                  <a:pt x="40" y="60"/>
                  <a:pt x="40" y="60"/>
                  <a:pt x="40" y="60"/>
                </a:cubicBezTo>
                <a:cubicBezTo>
                  <a:pt x="38" y="60"/>
                  <a:pt x="38" y="60"/>
                  <a:pt x="38" y="60"/>
                </a:cubicBezTo>
                <a:cubicBezTo>
                  <a:pt x="36" y="59"/>
                  <a:pt x="29" y="59"/>
                  <a:pt x="22" y="60"/>
                </a:cubicBezTo>
                <a:cubicBezTo>
                  <a:pt x="15" y="61"/>
                  <a:pt x="8" y="62"/>
                  <a:pt x="2" y="61"/>
                </a:cubicBezTo>
                <a:cubicBezTo>
                  <a:pt x="0" y="58"/>
                  <a:pt x="0" y="58"/>
                  <a:pt x="0" y="58"/>
                </a:cubicBezTo>
                <a:cubicBezTo>
                  <a:pt x="0" y="6"/>
                  <a:pt x="0" y="6"/>
                  <a:pt x="0" y="6"/>
                </a:cubicBezTo>
                <a:cubicBezTo>
                  <a:pt x="3" y="3"/>
                  <a:pt x="3" y="3"/>
                  <a:pt x="3" y="3"/>
                </a:cubicBezTo>
                <a:close/>
                <a:moveTo>
                  <a:pt x="67" y="35"/>
                </a:moveTo>
                <a:cubicBezTo>
                  <a:pt x="64" y="34"/>
                  <a:pt x="61" y="35"/>
                  <a:pt x="59" y="37"/>
                </a:cubicBezTo>
                <a:cubicBezTo>
                  <a:pt x="57" y="39"/>
                  <a:pt x="56" y="41"/>
                  <a:pt x="55" y="44"/>
                </a:cubicBezTo>
                <a:cubicBezTo>
                  <a:pt x="55" y="46"/>
                  <a:pt x="56" y="49"/>
                  <a:pt x="57" y="51"/>
                </a:cubicBezTo>
                <a:cubicBezTo>
                  <a:pt x="59" y="54"/>
                  <a:pt x="62" y="55"/>
                  <a:pt x="64" y="55"/>
                </a:cubicBezTo>
                <a:cubicBezTo>
                  <a:pt x="67" y="56"/>
                  <a:pt x="70" y="55"/>
                  <a:pt x="72" y="53"/>
                </a:cubicBezTo>
                <a:cubicBezTo>
                  <a:pt x="74" y="51"/>
                  <a:pt x="76" y="49"/>
                  <a:pt x="76" y="46"/>
                </a:cubicBezTo>
                <a:cubicBezTo>
                  <a:pt x="76" y="44"/>
                  <a:pt x="75" y="41"/>
                  <a:pt x="74" y="39"/>
                </a:cubicBezTo>
                <a:cubicBezTo>
                  <a:pt x="72" y="36"/>
                  <a:pt x="69" y="35"/>
                  <a:pt x="67" y="35"/>
                </a:cubicBezTo>
                <a:close/>
                <a:moveTo>
                  <a:pt x="56" y="33"/>
                </a:moveTo>
                <a:cubicBezTo>
                  <a:pt x="52" y="35"/>
                  <a:pt x="50" y="39"/>
                  <a:pt x="50" y="43"/>
                </a:cubicBezTo>
                <a:cubicBezTo>
                  <a:pt x="50" y="47"/>
                  <a:pt x="51" y="51"/>
                  <a:pt x="53" y="55"/>
                </a:cubicBezTo>
                <a:cubicBezTo>
                  <a:pt x="56" y="58"/>
                  <a:pt x="60" y="60"/>
                  <a:pt x="64" y="60"/>
                </a:cubicBezTo>
                <a:cubicBezTo>
                  <a:pt x="67" y="61"/>
                  <a:pt x="70" y="60"/>
                  <a:pt x="73" y="59"/>
                </a:cubicBezTo>
                <a:cubicBezTo>
                  <a:pt x="73" y="60"/>
                  <a:pt x="73" y="61"/>
                  <a:pt x="74" y="61"/>
                </a:cubicBezTo>
                <a:cubicBezTo>
                  <a:pt x="79" y="68"/>
                  <a:pt x="79" y="68"/>
                  <a:pt x="79" y="68"/>
                </a:cubicBezTo>
                <a:cubicBezTo>
                  <a:pt x="80" y="70"/>
                  <a:pt x="83" y="70"/>
                  <a:pt x="84" y="69"/>
                </a:cubicBezTo>
                <a:cubicBezTo>
                  <a:pt x="84" y="69"/>
                  <a:pt x="84" y="69"/>
                  <a:pt x="84" y="69"/>
                </a:cubicBezTo>
                <a:cubicBezTo>
                  <a:pt x="86" y="67"/>
                  <a:pt x="86" y="65"/>
                  <a:pt x="85" y="63"/>
                </a:cubicBezTo>
                <a:cubicBezTo>
                  <a:pt x="80" y="57"/>
                  <a:pt x="80" y="57"/>
                  <a:pt x="80" y="57"/>
                </a:cubicBezTo>
                <a:cubicBezTo>
                  <a:pt x="79" y="56"/>
                  <a:pt x="78" y="55"/>
                  <a:pt x="77" y="55"/>
                </a:cubicBezTo>
                <a:cubicBezTo>
                  <a:pt x="79" y="53"/>
                  <a:pt x="81" y="50"/>
                  <a:pt x="81" y="47"/>
                </a:cubicBezTo>
                <a:cubicBezTo>
                  <a:pt x="82" y="43"/>
                  <a:pt x="81" y="39"/>
                  <a:pt x="78" y="35"/>
                </a:cubicBezTo>
                <a:cubicBezTo>
                  <a:pt x="75" y="32"/>
                  <a:pt x="71" y="30"/>
                  <a:pt x="67" y="29"/>
                </a:cubicBezTo>
                <a:cubicBezTo>
                  <a:pt x="63" y="29"/>
                  <a:pt x="59" y="30"/>
                  <a:pt x="56" y="33"/>
                </a:cubicBezTo>
                <a:close/>
                <a:moveTo>
                  <a:pt x="58" y="46"/>
                </a:moveTo>
                <a:cubicBezTo>
                  <a:pt x="60" y="41"/>
                  <a:pt x="64" y="39"/>
                  <a:pt x="70" y="38"/>
                </a:cubicBezTo>
                <a:cubicBezTo>
                  <a:pt x="64" y="34"/>
                  <a:pt x="57" y="40"/>
                  <a:pt x="58" y="46"/>
                </a:cubicBezTo>
                <a:close/>
                <a:moveTo>
                  <a:pt x="71" y="21"/>
                </a:moveTo>
                <a:cubicBezTo>
                  <a:pt x="65" y="21"/>
                  <a:pt x="51" y="19"/>
                  <a:pt x="47" y="19"/>
                </a:cubicBezTo>
                <a:cubicBezTo>
                  <a:pt x="47" y="20"/>
                  <a:pt x="47" y="21"/>
                  <a:pt x="47" y="21"/>
                </a:cubicBezTo>
                <a:cubicBezTo>
                  <a:pt x="51" y="21"/>
                  <a:pt x="67" y="24"/>
                  <a:pt x="71" y="24"/>
                </a:cubicBezTo>
                <a:cubicBezTo>
                  <a:pt x="71" y="23"/>
                  <a:pt x="71" y="22"/>
                  <a:pt x="71" y="21"/>
                </a:cubicBezTo>
                <a:close/>
                <a:moveTo>
                  <a:pt x="71" y="15"/>
                </a:moveTo>
                <a:cubicBezTo>
                  <a:pt x="65" y="15"/>
                  <a:pt x="51" y="12"/>
                  <a:pt x="47" y="12"/>
                </a:cubicBezTo>
                <a:cubicBezTo>
                  <a:pt x="47" y="13"/>
                  <a:pt x="47" y="14"/>
                  <a:pt x="47" y="14"/>
                </a:cubicBezTo>
                <a:cubicBezTo>
                  <a:pt x="51" y="14"/>
                  <a:pt x="67" y="17"/>
                  <a:pt x="71" y="17"/>
                </a:cubicBezTo>
                <a:cubicBezTo>
                  <a:pt x="71" y="16"/>
                  <a:pt x="71" y="15"/>
                  <a:pt x="71" y="15"/>
                </a:cubicBezTo>
                <a:close/>
                <a:moveTo>
                  <a:pt x="10" y="49"/>
                </a:moveTo>
                <a:cubicBezTo>
                  <a:pt x="10" y="49"/>
                  <a:pt x="10" y="50"/>
                  <a:pt x="10" y="51"/>
                </a:cubicBezTo>
                <a:cubicBezTo>
                  <a:pt x="14" y="51"/>
                  <a:pt x="29" y="48"/>
                  <a:pt x="34" y="48"/>
                </a:cubicBezTo>
                <a:cubicBezTo>
                  <a:pt x="34" y="48"/>
                  <a:pt x="34" y="47"/>
                  <a:pt x="34" y="46"/>
                </a:cubicBezTo>
                <a:cubicBezTo>
                  <a:pt x="30" y="46"/>
                  <a:pt x="15" y="49"/>
                  <a:pt x="10" y="49"/>
                </a:cubicBezTo>
                <a:close/>
                <a:moveTo>
                  <a:pt x="10" y="41"/>
                </a:moveTo>
                <a:cubicBezTo>
                  <a:pt x="10" y="42"/>
                  <a:pt x="10" y="43"/>
                  <a:pt x="10" y="43"/>
                </a:cubicBezTo>
                <a:cubicBezTo>
                  <a:pt x="14" y="44"/>
                  <a:pt x="29" y="41"/>
                  <a:pt x="34" y="41"/>
                </a:cubicBezTo>
                <a:cubicBezTo>
                  <a:pt x="34" y="40"/>
                  <a:pt x="34" y="40"/>
                  <a:pt x="34" y="39"/>
                </a:cubicBezTo>
                <a:cubicBezTo>
                  <a:pt x="30" y="39"/>
                  <a:pt x="15" y="41"/>
                  <a:pt x="10" y="41"/>
                </a:cubicBezTo>
                <a:close/>
                <a:moveTo>
                  <a:pt x="10" y="34"/>
                </a:moveTo>
                <a:cubicBezTo>
                  <a:pt x="10" y="35"/>
                  <a:pt x="10" y="36"/>
                  <a:pt x="10" y="37"/>
                </a:cubicBezTo>
                <a:cubicBezTo>
                  <a:pt x="14" y="37"/>
                  <a:pt x="29" y="34"/>
                  <a:pt x="34" y="34"/>
                </a:cubicBezTo>
                <a:cubicBezTo>
                  <a:pt x="34" y="33"/>
                  <a:pt x="34" y="33"/>
                  <a:pt x="34" y="32"/>
                </a:cubicBezTo>
                <a:cubicBezTo>
                  <a:pt x="30" y="32"/>
                  <a:pt x="15" y="34"/>
                  <a:pt x="10" y="34"/>
                </a:cubicBezTo>
                <a:close/>
                <a:moveTo>
                  <a:pt x="22" y="25"/>
                </a:moveTo>
                <a:cubicBezTo>
                  <a:pt x="22" y="26"/>
                  <a:pt x="22" y="27"/>
                  <a:pt x="22" y="28"/>
                </a:cubicBezTo>
                <a:cubicBezTo>
                  <a:pt x="25" y="28"/>
                  <a:pt x="29" y="26"/>
                  <a:pt x="34" y="27"/>
                </a:cubicBezTo>
                <a:cubicBezTo>
                  <a:pt x="34" y="26"/>
                  <a:pt x="34" y="25"/>
                  <a:pt x="34" y="24"/>
                </a:cubicBezTo>
                <a:cubicBezTo>
                  <a:pt x="30" y="24"/>
                  <a:pt x="26" y="25"/>
                  <a:pt x="22" y="25"/>
                </a:cubicBezTo>
                <a:close/>
                <a:moveTo>
                  <a:pt x="22" y="19"/>
                </a:moveTo>
                <a:cubicBezTo>
                  <a:pt x="22" y="20"/>
                  <a:pt x="22" y="21"/>
                  <a:pt x="22" y="21"/>
                </a:cubicBezTo>
                <a:cubicBezTo>
                  <a:pt x="25" y="21"/>
                  <a:pt x="29" y="20"/>
                  <a:pt x="34" y="20"/>
                </a:cubicBezTo>
                <a:cubicBezTo>
                  <a:pt x="34" y="20"/>
                  <a:pt x="34" y="19"/>
                  <a:pt x="34" y="18"/>
                </a:cubicBezTo>
                <a:cubicBezTo>
                  <a:pt x="30" y="18"/>
                  <a:pt x="26" y="19"/>
                  <a:pt x="22" y="19"/>
                </a:cubicBezTo>
                <a:close/>
                <a:moveTo>
                  <a:pt x="22" y="14"/>
                </a:moveTo>
                <a:cubicBezTo>
                  <a:pt x="22" y="15"/>
                  <a:pt x="22" y="15"/>
                  <a:pt x="22" y="16"/>
                </a:cubicBezTo>
                <a:cubicBezTo>
                  <a:pt x="25" y="16"/>
                  <a:pt x="29" y="15"/>
                  <a:pt x="34" y="15"/>
                </a:cubicBezTo>
                <a:cubicBezTo>
                  <a:pt x="34" y="14"/>
                  <a:pt x="34" y="14"/>
                  <a:pt x="34" y="13"/>
                </a:cubicBezTo>
                <a:cubicBezTo>
                  <a:pt x="30" y="13"/>
                  <a:pt x="26" y="13"/>
                  <a:pt x="22" y="14"/>
                </a:cubicBezTo>
                <a:close/>
                <a:moveTo>
                  <a:pt x="9" y="14"/>
                </a:moveTo>
                <a:cubicBezTo>
                  <a:pt x="9" y="31"/>
                  <a:pt x="9" y="31"/>
                  <a:pt x="9" y="31"/>
                </a:cubicBezTo>
                <a:cubicBezTo>
                  <a:pt x="19" y="30"/>
                  <a:pt x="19" y="30"/>
                  <a:pt x="19" y="30"/>
                </a:cubicBezTo>
                <a:cubicBezTo>
                  <a:pt x="19" y="13"/>
                  <a:pt x="19" y="13"/>
                  <a:pt x="19" y="13"/>
                </a:cubicBezTo>
                <a:cubicBezTo>
                  <a:pt x="9" y="14"/>
                  <a:pt x="9" y="14"/>
                  <a:pt x="9" y="14"/>
                </a:cubicBezTo>
                <a:close/>
                <a:moveTo>
                  <a:pt x="21" y="8"/>
                </a:moveTo>
                <a:cubicBezTo>
                  <a:pt x="16" y="8"/>
                  <a:pt x="10" y="9"/>
                  <a:pt x="5" y="9"/>
                </a:cubicBezTo>
                <a:cubicBezTo>
                  <a:pt x="5" y="56"/>
                  <a:pt x="5" y="56"/>
                  <a:pt x="5" y="56"/>
                </a:cubicBezTo>
                <a:cubicBezTo>
                  <a:pt x="10" y="56"/>
                  <a:pt x="16" y="55"/>
                  <a:pt x="21" y="55"/>
                </a:cubicBezTo>
                <a:cubicBezTo>
                  <a:pt x="27" y="54"/>
                  <a:pt x="33" y="53"/>
                  <a:pt x="37" y="54"/>
                </a:cubicBezTo>
                <a:cubicBezTo>
                  <a:pt x="37" y="8"/>
                  <a:pt x="37" y="8"/>
                  <a:pt x="37" y="8"/>
                </a:cubicBezTo>
                <a:cubicBezTo>
                  <a:pt x="34" y="6"/>
                  <a:pt x="27" y="7"/>
                  <a:pt x="21" y="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7" name="Freeform 120"/>
          <p:cNvSpPr>
            <a:spLocks noEditPoints="1"/>
          </p:cNvSpPr>
          <p:nvPr/>
        </p:nvSpPr>
        <p:spPr bwMode="auto">
          <a:xfrm>
            <a:off x="8454403" y="5080282"/>
            <a:ext cx="343710" cy="348088"/>
          </a:xfrm>
          <a:custGeom>
            <a:avLst/>
            <a:gdLst>
              <a:gd name="T0" fmla="*/ 66 w 66"/>
              <a:gd name="T1" fmla="*/ 55 h 67"/>
              <a:gd name="T2" fmla="*/ 54 w 66"/>
              <a:gd name="T3" fmla="*/ 67 h 67"/>
              <a:gd name="T4" fmla="*/ 4 w 66"/>
              <a:gd name="T5" fmla="*/ 63 h 67"/>
              <a:gd name="T6" fmla="*/ 0 w 66"/>
              <a:gd name="T7" fmla="*/ 12 h 67"/>
              <a:gd name="T8" fmla="*/ 4 w 66"/>
              <a:gd name="T9" fmla="*/ 9 h 67"/>
              <a:gd name="T10" fmla="*/ 11 w 66"/>
              <a:gd name="T11" fmla="*/ 17 h 67"/>
              <a:gd name="T12" fmla="*/ 16 w 66"/>
              <a:gd name="T13" fmla="*/ 22 h 67"/>
              <a:gd name="T14" fmla="*/ 16 w 66"/>
              <a:gd name="T15" fmla="*/ 17 h 67"/>
              <a:gd name="T16" fmla="*/ 20 w 66"/>
              <a:gd name="T17" fmla="*/ 0 h 67"/>
              <a:gd name="T18" fmla="*/ 24 w 66"/>
              <a:gd name="T19" fmla="*/ 4 h 67"/>
              <a:gd name="T20" fmla="*/ 43 w 66"/>
              <a:gd name="T21" fmla="*/ 9 h 67"/>
              <a:gd name="T22" fmla="*/ 47 w 66"/>
              <a:gd name="T23" fmla="*/ 22 h 67"/>
              <a:gd name="T24" fmla="*/ 49 w 66"/>
              <a:gd name="T25" fmla="*/ 21 h 67"/>
              <a:gd name="T26" fmla="*/ 47 w 66"/>
              <a:gd name="T27" fmla="*/ 4 h 67"/>
              <a:gd name="T28" fmla="*/ 51 w 66"/>
              <a:gd name="T29" fmla="*/ 0 h 67"/>
              <a:gd name="T30" fmla="*/ 56 w 66"/>
              <a:gd name="T31" fmla="*/ 9 h 67"/>
              <a:gd name="T32" fmla="*/ 66 w 66"/>
              <a:gd name="T33" fmla="*/ 9 h 67"/>
              <a:gd name="T34" fmla="*/ 30 w 66"/>
              <a:gd name="T35" fmla="*/ 57 h 67"/>
              <a:gd name="T36" fmla="*/ 25 w 66"/>
              <a:gd name="T37" fmla="*/ 29 h 67"/>
              <a:gd name="T38" fmla="*/ 22 w 66"/>
              <a:gd name="T39" fmla="*/ 33 h 67"/>
              <a:gd name="T40" fmla="*/ 24 w 66"/>
              <a:gd name="T41" fmla="*/ 37 h 67"/>
              <a:gd name="T42" fmla="*/ 30 w 66"/>
              <a:gd name="T43" fmla="*/ 57 h 67"/>
              <a:gd name="T44" fmla="*/ 45 w 66"/>
              <a:gd name="T45" fmla="*/ 34 h 67"/>
              <a:gd name="T46" fmla="*/ 31 w 66"/>
              <a:gd name="T47" fmla="*/ 35 h 67"/>
              <a:gd name="T48" fmla="*/ 38 w 66"/>
              <a:gd name="T49" fmla="*/ 57 h 67"/>
              <a:gd name="T50" fmla="*/ 45 w 66"/>
              <a:gd name="T51" fmla="*/ 52 h 67"/>
              <a:gd name="T52" fmla="*/ 43 w 66"/>
              <a:gd name="T53" fmla="*/ 39 h 67"/>
              <a:gd name="T54" fmla="*/ 37 w 66"/>
              <a:gd name="T55" fmla="*/ 39 h 67"/>
              <a:gd name="T56" fmla="*/ 38 w 66"/>
              <a:gd name="T57" fmla="*/ 33 h 67"/>
              <a:gd name="T58" fmla="*/ 39 w 66"/>
              <a:gd name="T59" fmla="*/ 37 h 67"/>
              <a:gd name="T60" fmla="*/ 39 w 66"/>
              <a:gd name="T61" fmla="*/ 52 h 67"/>
              <a:gd name="T62" fmla="*/ 38 w 66"/>
              <a:gd name="T63" fmla="*/ 43 h 67"/>
              <a:gd name="T64" fmla="*/ 37 w 66"/>
              <a:gd name="T65" fmla="*/ 52 h 67"/>
              <a:gd name="T66" fmla="*/ 39 w 66"/>
              <a:gd name="T67" fmla="*/ 52 h 67"/>
              <a:gd name="T68" fmla="*/ 7 w 66"/>
              <a:gd name="T69" fmla="*/ 26 h 67"/>
              <a:gd name="T70" fmla="*/ 9 w 66"/>
              <a:gd name="T71" fmla="*/ 58 h 67"/>
              <a:gd name="T72" fmla="*/ 54 w 66"/>
              <a:gd name="T73" fmla="*/ 60 h 67"/>
              <a:gd name="T74" fmla="*/ 59 w 66"/>
              <a:gd name="T75" fmla="*/ 5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7">
                <a:moveTo>
                  <a:pt x="66" y="12"/>
                </a:moveTo>
                <a:cubicBezTo>
                  <a:pt x="66" y="55"/>
                  <a:pt x="66" y="55"/>
                  <a:pt x="66" y="55"/>
                </a:cubicBezTo>
                <a:cubicBezTo>
                  <a:pt x="66" y="58"/>
                  <a:pt x="65" y="61"/>
                  <a:pt x="63" y="63"/>
                </a:cubicBezTo>
                <a:cubicBezTo>
                  <a:pt x="60" y="66"/>
                  <a:pt x="57" y="67"/>
                  <a:pt x="54" y="67"/>
                </a:cubicBezTo>
                <a:cubicBezTo>
                  <a:pt x="13" y="67"/>
                  <a:pt x="13" y="67"/>
                  <a:pt x="13" y="67"/>
                </a:cubicBezTo>
                <a:cubicBezTo>
                  <a:pt x="10" y="67"/>
                  <a:pt x="6" y="66"/>
                  <a:pt x="4" y="63"/>
                </a:cubicBezTo>
                <a:cubicBezTo>
                  <a:pt x="2" y="61"/>
                  <a:pt x="0" y="58"/>
                  <a:pt x="0" y="55"/>
                </a:cubicBezTo>
                <a:cubicBezTo>
                  <a:pt x="0" y="12"/>
                  <a:pt x="0" y="12"/>
                  <a:pt x="0" y="12"/>
                </a:cubicBezTo>
                <a:cubicBezTo>
                  <a:pt x="0" y="9"/>
                  <a:pt x="0" y="9"/>
                  <a:pt x="0" y="9"/>
                </a:cubicBezTo>
                <a:cubicBezTo>
                  <a:pt x="4" y="9"/>
                  <a:pt x="4" y="9"/>
                  <a:pt x="4" y="9"/>
                </a:cubicBezTo>
                <a:cubicBezTo>
                  <a:pt x="11" y="9"/>
                  <a:pt x="11" y="9"/>
                  <a:pt x="11" y="9"/>
                </a:cubicBezTo>
                <a:cubicBezTo>
                  <a:pt x="11" y="17"/>
                  <a:pt x="11" y="17"/>
                  <a:pt x="11" y="17"/>
                </a:cubicBezTo>
                <a:cubicBezTo>
                  <a:pt x="11" y="20"/>
                  <a:pt x="13" y="22"/>
                  <a:pt x="16" y="22"/>
                </a:cubicBezTo>
                <a:cubicBezTo>
                  <a:pt x="16" y="22"/>
                  <a:pt x="16" y="22"/>
                  <a:pt x="16" y="22"/>
                </a:cubicBezTo>
                <a:cubicBezTo>
                  <a:pt x="16" y="22"/>
                  <a:pt x="17" y="22"/>
                  <a:pt x="18" y="21"/>
                </a:cubicBezTo>
                <a:cubicBezTo>
                  <a:pt x="16" y="20"/>
                  <a:pt x="16" y="19"/>
                  <a:pt x="16" y="17"/>
                </a:cubicBezTo>
                <a:cubicBezTo>
                  <a:pt x="16" y="4"/>
                  <a:pt x="16" y="4"/>
                  <a:pt x="16" y="4"/>
                </a:cubicBezTo>
                <a:cubicBezTo>
                  <a:pt x="16" y="2"/>
                  <a:pt x="18" y="0"/>
                  <a:pt x="20" y="0"/>
                </a:cubicBezTo>
                <a:cubicBezTo>
                  <a:pt x="20" y="0"/>
                  <a:pt x="20" y="0"/>
                  <a:pt x="20" y="0"/>
                </a:cubicBezTo>
                <a:cubicBezTo>
                  <a:pt x="22" y="0"/>
                  <a:pt x="24" y="2"/>
                  <a:pt x="24" y="4"/>
                </a:cubicBezTo>
                <a:cubicBezTo>
                  <a:pt x="24" y="9"/>
                  <a:pt x="24" y="9"/>
                  <a:pt x="24" y="9"/>
                </a:cubicBezTo>
                <a:cubicBezTo>
                  <a:pt x="43" y="9"/>
                  <a:pt x="43" y="9"/>
                  <a:pt x="43" y="9"/>
                </a:cubicBezTo>
                <a:cubicBezTo>
                  <a:pt x="43" y="17"/>
                  <a:pt x="43" y="17"/>
                  <a:pt x="43" y="17"/>
                </a:cubicBezTo>
                <a:cubicBezTo>
                  <a:pt x="43" y="20"/>
                  <a:pt x="45" y="22"/>
                  <a:pt x="47" y="22"/>
                </a:cubicBezTo>
                <a:cubicBezTo>
                  <a:pt x="47" y="22"/>
                  <a:pt x="47" y="22"/>
                  <a:pt x="47" y="22"/>
                </a:cubicBezTo>
                <a:cubicBezTo>
                  <a:pt x="48" y="22"/>
                  <a:pt x="49" y="22"/>
                  <a:pt x="49" y="21"/>
                </a:cubicBezTo>
                <a:cubicBezTo>
                  <a:pt x="48" y="20"/>
                  <a:pt x="47" y="19"/>
                  <a:pt x="47" y="17"/>
                </a:cubicBezTo>
                <a:cubicBezTo>
                  <a:pt x="47" y="4"/>
                  <a:pt x="47" y="4"/>
                  <a:pt x="47" y="4"/>
                </a:cubicBezTo>
                <a:cubicBezTo>
                  <a:pt x="47" y="2"/>
                  <a:pt x="49" y="0"/>
                  <a:pt x="51" y="0"/>
                </a:cubicBezTo>
                <a:cubicBezTo>
                  <a:pt x="51" y="0"/>
                  <a:pt x="51" y="0"/>
                  <a:pt x="51" y="0"/>
                </a:cubicBezTo>
                <a:cubicBezTo>
                  <a:pt x="54" y="0"/>
                  <a:pt x="56" y="2"/>
                  <a:pt x="56" y="4"/>
                </a:cubicBezTo>
                <a:cubicBezTo>
                  <a:pt x="56" y="9"/>
                  <a:pt x="56" y="9"/>
                  <a:pt x="56" y="9"/>
                </a:cubicBezTo>
                <a:cubicBezTo>
                  <a:pt x="63" y="9"/>
                  <a:pt x="63" y="9"/>
                  <a:pt x="63" y="9"/>
                </a:cubicBezTo>
                <a:cubicBezTo>
                  <a:pt x="66" y="9"/>
                  <a:pt x="66" y="9"/>
                  <a:pt x="66" y="9"/>
                </a:cubicBezTo>
                <a:cubicBezTo>
                  <a:pt x="66" y="12"/>
                  <a:pt x="66" y="12"/>
                  <a:pt x="66" y="12"/>
                </a:cubicBezTo>
                <a:close/>
                <a:moveTo>
                  <a:pt x="30" y="57"/>
                </a:moveTo>
                <a:cubicBezTo>
                  <a:pt x="30" y="29"/>
                  <a:pt x="30" y="29"/>
                  <a:pt x="30" y="29"/>
                </a:cubicBezTo>
                <a:cubicBezTo>
                  <a:pt x="25" y="29"/>
                  <a:pt x="25" y="29"/>
                  <a:pt x="25" y="29"/>
                </a:cubicBezTo>
                <a:cubicBezTo>
                  <a:pt x="25" y="30"/>
                  <a:pt x="24" y="31"/>
                  <a:pt x="24" y="32"/>
                </a:cubicBezTo>
                <a:cubicBezTo>
                  <a:pt x="23" y="32"/>
                  <a:pt x="23" y="33"/>
                  <a:pt x="22" y="33"/>
                </a:cubicBezTo>
                <a:cubicBezTo>
                  <a:pt x="22" y="37"/>
                  <a:pt x="22" y="37"/>
                  <a:pt x="22" y="37"/>
                </a:cubicBezTo>
                <a:cubicBezTo>
                  <a:pt x="24" y="37"/>
                  <a:pt x="24" y="37"/>
                  <a:pt x="24" y="37"/>
                </a:cubicBezTo>
                <a:cubicBezTo>
                  <a:pt x="24" y="57"/>
                  <a:pt x="24" y="57"/>
                  <a:pt x="24" y="57"/>
                </a:cubicBezTo>
                <a:cubicBezTo>
                  <a:pt x="30" y="57"/>
                  <a:pt x="30" y="57"/>
                  <a:pt x="30" y="57"/>
                </a:cubicBezTo>
                <a:close/>
                <a:moveTo>
                  <a:pt x="45" y="37"/>
                </a:moveTo>
                <a:cubicBezTo>
                  <a:pt x="45" y="34"/>
                  <a:pt x="45" y="34"/>
                  <a:pt x="45" y="34"/>
                </a:cubicBezTo>
                <a:cubicBezTo>
                  <a:pt x="45" y="31"/>
                  <a:pt x="43" y="29"/>
                  <a:pt x="38" y="29"/>
                </a:cubicBezTo>
                <a:cubicBezTo>
                  <a:pt x="33" y="29"/>
                  <a:pt x="31" y="31"/>
                  <a:pt x="31" y="35"/>
                </a:cubicBezTo>
                <a:cubicBezTo>
                  <a:pt x="31" y="52"/>
                  <a:pt x="31" y="52"/>
                  <a:pt x="31" y="52"/>
                </a:cubicBezTo>
                <a:cubicBezTo>
                  <a:pt x="31" y="55"/>
                  <a:pt x="33" y="57"/>
                  <a:pt x="38" y="57"/>
                </a:cubicBezTo>
                <a:cubicBezTo>
                  <a:pt x="40" y="57"/>
                  <a:pt x="42" y="57"/>
                  <a:pt x="43" y="56"/>
                </a:cubicBezTo>
                <a:cubicBezTo>
                  <a:pt x="44" y="55"/>
                  <a:pt x="45" y="54"/>
                  <a:pt x="45" y="52"/>
                </a:cubicBezTo>
                <a:cubicBezTo>
                  <a:pt x="45" y="42"/>
                  <a:pt x="45" y="42"/>
                  <a:pt x="45" y="42"/>
                </a:cubicBezTo>
                <a:cubicBezTo>
                  <a:pt x="45" y="41"/>
                  <a:pt x="44" y="40"/>
                  <a:pt x="43" y="39"/>
                </a:cubicBezTo>
                <a:cubicBezTo>
                  <a:pt x="43" y="39"/>
                  <a:pt x="41" y="38"/>
                  <a:pt x="40" y="38"/>
                </a:cubicBezTo>
                <a:cubicBezTo>
                  <a:pt x="38" y="38"/>
                  <a:pt x="37" y="39"/>
                  <a:pt x="37" y="39"/>
                </a:cubicBezTo>
                <a:cubicBezTo>
                  <a:pt x="37" y="34"/>
                  <a:pt x="37" y="34"/>
                  <a:pt x="37" y="34"/>
                </a:cubicBezTo>
                <a:cubicBezTo>
                  <a:pt x="37" y="33"/>
                  <a:pt x="37" y="33"/>
                  <a:pt x="38" y="33"/>
                </a:cubicBezTo>
                <a:cubicBezTo>
                  <a:pt x="39" y="33"/>
                  <a:pt x="39" y="34"/>
                  <a:pt x="39" y="35"/>
                </a:cubicBezTo>
                <a:cubicBezTo>
                  <a:pt x="39" y="37"/>
                  <a:pt x="39" y="37"/>
                  <a:pt x="39" y="37"/>
                </a:cubicBezTo>
                <a:cubicBezTo>
                  <a:pt x="45" y="37"/>
                  <a:pt x="45" y="37"/>
                  <a:pt x="45" y="37"/>
                </a:cubicBezTo>
                <a:close/>
                <a:moveTo>
                  <a:pt x="39" y="52"/>
                </a:moveTo>
                <a:cubicBezTo>
                  <a:pt x="39" y="43"/>
                  <a:pt x="39" y="43"/>
                  <a:pt x="39" y="43"/>
                </a:cubicBezTo>
                <a:cubicBezTo>
                  <a:pt x="39" y="43"/>
                  <a:pt x="39" y="43"/>
                  <a:pt x="38" y="43"/>
                </a:cubicBezTo>
                <a:cubicBezTo>
                  <a:pt x="37" y="43"/>
                  <a:pt x="37" y="43"/>
                  <a:pt x="37" y="43"/>
                </a:cubicBezTo>
                <a:cubicBezTo>
                  <a:pt x="37" y="52"/>
                  <a:pt x="37" y="52"/>
                  <a:pt x="37" y="52"/>
                </a:cubicBezTo>
                <a:cubicBezTo>
                  <a:pt x="37" y="53"/>
                  <a:pt x="37" y="53"/>
                  <a:pt x="38" y="53"/>
                </a:cubicBezTo>
                <a:cubicBezTo>
                  <a:pt x="39" y="53"/>
                  <a:pt x="39" y="53"/>
                  <a:pt x="39" y="52"/>
                </a:cubicBezTo>
                <a:close/>
                <a:moveTo>
                  <a:pt x="59" y="26"/>
                </a:moveTo>
                <a:cubicBezTo>
                  <a:pt x="7" y="26"/>
                  <a:pt x="7" y="26"/>
                  <a:pt x="7" y="26"/>
                </a:cubicBezTo>
                <a:cubicBezTo>
                  <a:pt x="7" y="55"/>
                  <a:pt x="7" y="55"/>
                  <a:pt x="7" y="55"/>
                </a:cubicBezTo>
                <a:cubicBezTo>
                  <a:pt x="7" y="56"/>
                  <a:pt x="8" y="57"/>
                  <a:pt x="9" y="58"/>
                </a:cubicBezTo>
                <a:cubicBezTo>
                  <a:pt x="10" y="59"/>
                  <a:pt x="11" y="60"/>
                  <a:pt x="13" y="60"/>
                </a:cubicBezTo>
                <a:cubicBezTo>
                  <a:pt x="54" y="60"/>
                  <a:pt x="54" y="60"/>
                  <a:pt x="54" y="60"/>
                </a:cubicBezTo>
                <a:cubicBezTo>
                  <a:pt x="55" y="60"/>
                  <a:pt x="57" y="59"/>
                  <a:pt x="58" y="58"/>
                </a:cubicBezTo>
                <a:cubicBezTo>
                  <a:pt x="59" y="57"/>
                  <a:pt x="59" y="56"/>
                  <a:pt x="59" y="55"/>
                </a:cubicBezTo>
                <a:lnTo>
                  <a:pt x="59" y="2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8" name="Freeform 121"/>
          <p:cNvSpPr>
            <a:spLocks noEditPoints="1"/>
          </p:cNvSpPr>
          <p:nvPr/>
        </p:nvSpPr>
        <p:spPr bwMode="auto">
          <a:xfrm>
            <a:off x="8419376" y="3609120"/>
            <a:ext cx="424711" cy="372169"/>
          </a:xfrm>
          <a:custGeom>
            <a:avLst/>
            <a:gdLst>
              <a:gd name="T0" fmla="*/ 45 w 82"/>
              <a:gd name="T1" fmla="*/ 3 h 72"/>
              <a:gd name="T2" fmla="*/ 63 w 82"/>
              <a:gd name="T3" fmla="*/ 34 h 72"/>
              <a:gd name="T4" fmla="*/ 63 w 82"/>
              <a:gd name="T5" fmla="*/ 34 h 72"/>
              <a:gd name="T6" fmla="*/ 81 w 82"/>
              <a:gd name="T7" fmla="*/ 64 h 72"/>
              <a:gd name="T8" fmla="*/ 79 w 82"/>
              <a:gd name="T9" fmla="*/ 71 h 72"/>
              <a:gd name="T10" fmla="*/ 76 w 82"/>
              <a:gd name="T11" fmla="*/ 72 h 72"/>
              <a:gd name="T12" fmla="*/ 76 w 82"/>
              <a:gd name="T13" fmla="*/ 72 h 72"/>
              <a:gd name="T14" fmla="*/ 41 w 82"/>
              <a:gd name="T15" fmla="*/ 72 h 72"/>
              <a:gd name="T16" fmla="*/ 6 w 82"/>
              <a:gd name="T17" fmla="*/ 72 h 72"/>
              <a:gd name="T18" fmla="*/ 0 w 82"/>
              <a:gd name="T19" fmla="*/ 67 h 72"/>
              <a:gd name="T20" fmla="*/ 1 w 82"/>
              <a:gd name="T21" fmla="*/ 64 h 72"/>
              <a:gd name="T22" fmla="*/ 19 w 82"/>
              <a:gd name="T23" fmla="*/ 34 h 72"/>
              <a:gd name="T24" fmla="*/ 19 w 82"/>
              <a:gd name="T25" fmla="*/ 33 h 72"/>
              <a:gd name="T26" fmla="*/ 36 w 82"/>
              <a:gd name="T27" fmla="*/ 3 h 72"/>
              <a:gd name="T28" fmla="*/ 43 w 82"/>
              <a:gd name="T29" fmla="*/ 1 h 72"/>
              <a:gd name="T30" fmla="*/ 45 w 82"/>
              <a:gd name="T31" fmla="*/ 3 h 72"/>
              <a:gd name="T32" fmla="*/ 37 w 82"/>
              <a:gd name="T33" fmla="*/ 27 h 72"/>
              <a:gd name="T34" fmla="*/ 37 w 82"/>
              <a:gd name="T35" fmla="*/ 30 h 72"/>
              <a:gd name="T36" fmla="*/ 38 w 82"/>
              <a:gd name="T37" fmla="*/ 50 h 72"/>
              <a:gd name="T38" fmla="*/ 43 w 82"/>
              <a:gd name="T39" fmla="*/ 50 h 72"/>
              <a:gd name="T40" fmla="*/ 45 w 82"/>
              <a:gd name="T41" fmla="*/ 30 h 72"/>
              <a:gd name="T42" fmla="*/ 45 w 82"/>
              <a:gd name="T43" fmla="*/ 27 h 72"/>
              <a:gd name="T44" fmla="*/ 37 w 82"/>
              <a:gd name="T45" fmla="*/ 27 h 72"/>
              <a:gd name="T46" fmla="*/ 41 w 82"/>
              <a:gd name="T47" fmla="*/ 59 h 72"/>
              <a:gd name="T48" fmla="*/ 44 w 82"/>
              <a:gd name="T49" fmla="*/ 56 h 72"/>
              <a:gd name="T50" fmla="*/ 41 w 82"/>
              <a:gd name="T51" fmla="*/ 53 h 72"/>
              <a:gd name="T52" fmla="*/ 38 w 82"/>
              <a:gd name="T53" fmla="*/ 56 h 72"/>
              <a:gd name="T54" fmla="*/ 41 w 82"/>
              <a:gd name="T55" fmla="*/ 59 h 72"/>
              <a:gd name="T56" fmla="*/ 54 w 82"/>
              <a:gd name="T57" fmla="*/ 39 h 72"/>
              <a:gd name="T58" fmla="*/ 41 w 82"/>
              <a:gd name="T59" fmla="*/ 16 h 72"/>
              <a:gd name="T60" fmla="*/ 28 w 82"/>
              <a:gd name="T61" fmla="*/ 38 h 72"/>
              <a:gd name="T62" fmla="*/ 28 w 82"/>
              <a:gd name="T63" fmla="*/ 39 h 72"/>
              <a:gd name="T64" fmla="*/ 15 w 82"/>
              <a:gd name="T65" fmla="*/ 62 h 72"/>
              <a:gd name="T66" fmla="*/ 41 w 82"/>
              <a:gd name="T67" fmla="*/ 62 h 72"/>
              <a:gd name="T68" fmla="*/ 67 w 82"/>
              <a:gd name="T69" fmla="*/ 62 h 72"/>
              <a:gd name="T70" fmla="*/ 54 w 82"/>
              <a:gd name="T71" fmla="*/ 39 h 72"/>
              <a:gd name="T72" fmla="*/ 54 w 82"/>
              <a:gd name="T73"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2" h="72">
                <a:moveTo>
                  <a:pt x="45" y="3"/>
                </a:moveTo>
                <a:cubicBezTo>
                  <a:pt x="63" y="34"/>
                  <a:pt x="63" y="34"/>
                  <a:pt x="63" y="34"/>
                </a:cubicBezTo>
                <a:cubicBezTo>
                  <a:pt x="63" y="34"/>
                  <a:pt x="63" y="34"/>
                  <a:pt x="63" y="34"/>
                </a:cubicBezTo>
                <a:cubicBezTo>
                  <a:pt x="81" y="64"/>
                  <a:pt x="81" y="64"/>
                  <a:pt x="81" y="64"/>
                </a:cubicBezTo>
                <a:cubicBezTo>
                  <a:pt x="82" y="67"/>
                  <a:pt x="81" y="70"/>
                  <a:pt x="79" y="71"/>
                </a:cubicBezTo>
                <a:cubicBezTo>
                  <a:pt x="78" y="72"/>
                  <a:pt x="77" y="72"/>
                  <a:pt x="76" y="72"/>
                </a:cubicBezTo>
                <a:cubicBezTo>
                  <a:pt x="76" y="72"/>
                  <a:pt x="76" y="72"/>
                  <a:pt x="76" y="72"/>
                </a:cubicBezTo>
                <a:cubicBezTo>
                  <a:pt x="41" y="72"/>
                  <a:pt x="41" y="72"/>
                  <a:pt x="41" y="72"/>
                </a:cubicBezTo>
                <a:cubicBezTo>
                  <a:pt x="6" y="72"/>
                  <a:pt x="6" y="72"/>
                  <a:pt x="6" y="72"/>
                </a:cubicBezTo>
                <a:cubicBezTo>
                  <a:pt x="3" y="72"/>
                  <a:pt x="0" y="70"/>
                  <a:pt x="0" y="67"/>
                </a:cubicBezTo>
                <a:cubicBezTo>
                  <a:pt x="0" y="66"/>
                  <a:pt x="1" y="65"/>
                  <a:pt x="1" y="64"/>
                </a:cubicBezTo>
                <a:cubicBezTo>
                  <a:pt x="19" y="34"/>
                  <a:pt x="19" y="34"/>
                  <a:pt x="19" y="34"/>
                </a:cubicBezTo>
                <a:cubicBezTo>
                  <a:pt x="19" y="33"/>
                  <a:pt x="19" y="33"/>
                  <a:pt x="19" y="33"/>
                </a:cubicBezTo>
                <a:cubicBezTo>
                  <a:pt x="36" y="3"/>
                  <a:pt x="36" y="3"/>
                  <a:pt x="36" y="3"/>
                </a:cubicBezTo>
                <a:cubicBezTo>
                  <a:pt x="38" y="0"/>
                  <a:pt x="41" y="0"/>
                  <a:pt x="43" y="1"/>
                </a:cubicBezTo>
                <a:cubicBezTo>
                  <a:pt x="44" y="1"/>
                  <a:pt x="45" y="2"/>
                  <a:pt x="45" y="3"/>
                </a:cubicBezTo>
                <a:close/>
                <a:moveTo>
                  <a:pt x="37" y="27"/>
                </a:moveTo>
                <a:cubicBezTo>
                  <a:pt x="37" y="30"/>
                  <a:pt x="37" y="30"/>
                  <a:pt x="37" y="30"/>
                </a:cubicBezTo>
                <a:cubicBezTo>
                  <a:pt x="38" y="50"/>
                  <a:pt x="38" y="50"/>
                  <a:pt x="38" y="50"/>
                </a:cubicBezTo>
                <a:cubicBezTo>
                  <a:pt x="43" y="50"/>
                  <a:pt x="43" y="50"/>
                  <a:pt x="43" y="50"/>
                </a:cubicBezTo>
                <a:cubicBezTo>
                  <a:pt x="45" y="30"/>
                  <a:pt x="45" y="30"/>
                  <a:pt x="45" y="30"/>
                </a:cubicBezTo>
                <a:cubicBezTo>
                  <a:pt x="45" y="27"/>
                  <a:pt x="45" y="27"/>
                  <a:pt x="45" y="27"/>
                </a:cubicBezTo>
                <a:cubicBezTo>
                  <a:pt x="37" y="27"/>
                  <a:pt x="37" y="27"/>
                  <a:pt x="37" y="27"/>
                </a:cubicBezTo>
                <a:close/>
                <a:moveTo>
                  <a:pt x="41" y="59"/>
                </a:moveTo>
                <a:cubicBezTo>
                  <a:pt x="43" y="59"/>
                  <a:pt x="44" y="58"/>
                  <a:pt x="44" y="56"/>
                </a:cubicBezTo>
                <a:cubicBezTo>
                  <a:pt x="44" y="54"/>
                  <a:pt x="43" y="53"/>
                  <a:pt x="41" y="53"/>
                </a:cubicBezTo>
                <a:cubicBezTo>
                  <a:pt x="39" y="53"/>
                  <a:pt x="38" y="54"/>
                  <a:pt x="38" y="56"/>
                </a:cubicBezTo>
                <a:cubicBezTo>
                  <a:pt x="38" y="58"/>
                  <a:pt x="39" y="59"/>
                  <a:pt x="41" y="59"/>
                </a:cubicBezTo>
                <a:close/>
                <a:moveTo>
                  <a:pt x="54" y="39"/>
                </a:moveTo>
                <a:cubicBezTo>
                  <a:pt x="41" y="16"/>
                  <a:pt x="41" y="16"/>
                  <a:pt x="41" y="16"/>
                </a:cubicBezTo>
                <a:cubicBezTo>
                  <a:pt x="28" y="38"/>
                  <a:pt x="28" y="38"/>
                  <a:pt x="28" y="38"/>
                </a:cubicBezTo>
                <a:cubicBezTo>
                  <a:pt x="28" y="39"/>
                  <a:pt x="28" y="39"/>
                  <a:pt x="28" y="39"/>
                </a:cubicBezTo>
                <a:cubicBezTo>
                  <a:pt x="15" y="62"/>
                  <a:pt x="15" y="62"/>
                  <a:pt x="15" y="62"/>
                </a:cubicBezTo>
                <a:cubicBezTo>
                  <a:pt x="41" y="62"/>
                  <a:pt x="41" y="62"/>
                  <a:pt x="41" y="62"/>
                </a:cubicBezTo>
                <a:cubicBezTo>
                  <a:pt x="67" y="62"/>
                  <a:pt x="67" y="62"/>
                  <a:pt x="67" y="62"/>
                </a:cubicBezTo>
                <a:cubicBezTo>
                  <a:pt x="54" y="39"/>
                  <a:pt x="54" y="39"/>
                  <a:pt x="54" y="39"/>
                </a:cubicBezTo>
                <a:cubicBezTo>
                  <a:pt x="54" y="39"/>
                  <a:pt x="54" y="39"/>
                  <a:pt x="54" y="3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9" name="Freeform 122"/>
          <p:cNvSpPr>
            <a:spLocks noEditPoints="1"/>
          </p:cNvSpPr>
          <p:nvPr/>
        </p:nvSpPr>
        <p:spPr bwMode="auto">
          <a:xfrm>
            <a:off x="9181228" y="4375350"/>
            <a:ext cx="356845" cy="326196"/>
          </a:xfrm>
          <a:custGeom>
            <a:avLst/>
            <a:gdLst>
              <a:gd name="T0" fmla="*/ 11 w 69"/>
              <a:gd name="T1" fmla="*/ 7 h 63"/>
              <a:gd name="T2" fmla="*/ 18 w 69"/>
              <a:gd name="T3" fmla="*/ 0 h 63"/>
              <a:gd name="T4" fmla="*/ 24 w 69"/>
              <a:gd name="T5" fmla="*/ 8 h 63"/>
              <a:gd name="T6" fmla="*/ 30 w 69"/>
              <a:gd name="T7" fmla="*/ 2 h 63"/>
              <a:gd name="T8" fmla="*/ 40 w 69"/>
              <a:gd name="T9" fmla="*/ 2 h 63"/>
              <a:gd name="T10" fmla="*/ 45 w 69"/>
              <a:gd name="T11" fmla="*/ 8 h 63"/>
              <a:gd name="T12" fmla="*/ 51 w 69"/>
              <a:gd name="T13" fmla="*/ 0 h 63"/>
              <a:gd name="T14" fmla="*/ 58 w 69"/>
              <a:gd name="T15" fmla="*/ 7 h 63"/>
              <a:gd name="T16" fmla="*/ 69 w 69"/>
              <a:gd name="T17" fmla="*/ 8 h 63"/>
              <a:gd name="T18" fmla="*/ 69 w 69"/>
              <a:gd name="T19" fmla="*/ 63 h 63"/>
              <a:gd name="T20" fmla="*/ 18 w 69"/>
              <a:gd name="T21" fmla="*/ 63 h 63"/>
              <a:gd name="T22" fmla="*/ 0 w 69"/>
              <a:gd name="T23" fmla="*/ 55 h 63"/>
              <a:gd name="T24" fmla="*/ 0 w 69"/>
              <a:gd name="T25" fmla="*/ 8 h 63"/>
              <a:gd name="T26" fmla="*/ 12 w 69"/>
              <a:gd name="T27" fmla="*/ 45 h 63"/>
              <a:gd name="T28" fmla="*/ 23 w 69"/>
              <a:gd name="T29" fmla="*/ 55 h 63"/>
              <a:gd name="T30" fmla="*/ 58 w 69"/>
              <a:gd name="T31" fmla="*/ 16 h 63"/>
              <a:gd name="T32" fmla="*/ 51 w 69"/>
              <a:gd name="T33" fmla="*/ 24 h 63"/>
              <a:gd name="T34" fmla="*/ 45 w 69"/>
              <a:gd name="T35" fmla="*/ 17 h 63"/>
              <a:gd name="T36" fmla="*/ 41 w 69"/>
              <a:gd name="T37" fmla="*/ 17 h 63"/>
              <a:gd name="T38" fmla="*/ 35 w 69"/>
              <a:gd name="T39" fmla="*/ 24 h 63"/>
              <a:gd name="T40" fmla="*/ 28 w 69"/>
              <a:gd name="T41" fmla="*/ 16 h 63"/>
              <a:gd name="T42" fmla="*/ 22 w 69"/>
              <a:gd name="T43" fmla="*/ 22 h 63"/>
              <a:gd name="T44" fmla="*/ 13 w 69"/>
              <a:gd name="T45" fmla="*/ 22 h 63"/>
              <a:gd name="T46" fmla="*/ 8 w 69"/>
              <a:gd name="T47" fmla="*/ 16 h 63"/>
              <a:gd name="T48" fmla="*/ 13 w 69"/>
              <a:gd name="T49" fmla="*/ 49 h 63"/>
              <a:gd name="T50" fmla="*/ 44 w 69"/>
              <a:gd name="T51" fmla="*/ 39 h 63"/>
              <a:gd name="T52" fmla="*/ 53 w 69"/>
              <a:gd name="T53" fmla="*/ 39 h 63"/>
              <a:gd name="T54" fmla="*/ 30 w 69"/>
              <a:gd name="T55" fmla="*/ 45 h 63"/>
              <a:gd name="T56" fmla="*/ 30 w 69"/>
              <a:gd name="T57" fmla="*/ 39 h 63"/>
              <a:gd name="T58" fmla="*/ 26 w 69"/>
              <a:gd name="T59" fmla="*/ 45 h 63"/>
              <a:gd name="T60" fmla="*/ 44 w 69"/>
              <a:gd name="T61" fmla="*/ 29 h 63"/>
              <a:gd name="T62" fmla="*/ 53 w 69"/>
              <a:gd name="T63" fmla="*/ 29 h 63"/>
              <a:gd name="T64" fmla="*/ 30 w 69"/>
              <a:gd name="T65" fmla="*/ 35 h 63"/>
              <a:gd name="T66" fmla="*/ 30 w 69"/>
              <a:gd name="T67" fmla="*/ 29 h 63"/>
              <a:gd name="T68" fmla="*/ 26 w 69"/>
              <a:gd name="T69" fmla="*/ 35 h 63"/>
              <a:gd name="T70" fmla="*/ 51 w 69"/>
              <a:gd name="T71" fmla="*/ 4 h 63"/>
              <a:gd name="T72" fmla="*/ 49 w 69"/>
              <a:gd name="T73" fmla="*/ 7 h 63"/>
              <a:gd name="T74" fmla="*/ 51 w 69"/>
              <a:gd name="T75" fmla="*/ 20 h 63"/>
              <a:gd name="T76" fmla="*/ 54 w 69"/>
              <a:gd name="T77" fmla="*/ 17 h 63"/>
              <a:gd name="T78" fmla="*/ 51 w 69"/>
              <a:gd name="T79" fmla="*/ 4 h 63"/>
              <a:gd name="T80" fmla="*/ 33 w 69"/>
              <a:gd name="T81" fmla="*/ 5 h 63"/>
              <a:gd name="T82" fmla="*/ 33 w 69"/>
              <a:gd name="T83" fmla="*/ 19 h 63"/>
              <a:gd name="T84" fmla="*/ 37 w 69"/>
              <a:gd name="T85" fmla="*/ 19 h 63"/>
              <a:gd name="T86" fmla="*/ 37 w 69"/>
              <a:gd name="T87" fmla="*/ 5 h 63"/>
              <a:gd name="T88" fmla="*/ 18 w 69"/>
              <a:gd name="T89" fmla="*/ 4 h 63"/>
              <a:gd name="T90" fmla="*/ 15 w 69"/>
              <a:gd name="T91" fmla="*/ 17 h 63"/>
              <a:gd name="T92" fmla="*/ 18 w 69"/>
              <a:gd name="T93" fmla="*/ 20 h 63"/>
              <a:gd name="T94" fmla="*/ 20 w 69"/>
              <a:gd name="T95"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 h="63">
                <a:moveTo>
                  <a:pt x="4" y="8"/>
                </a:moveTo>
                <a:cubicBezTo>
                  <a:pt x="11" y="8"/>
                  <a:pt x="11" y="8"/>
                  <a:pt x="11" y="8"/>
                </a:cubicBezTo>
                <a:cubicBezTo>
                  <a:pt x="11" y="7"/>
                  <a:pt x="11" y="7"/>
                  <a:pt x="11" y="7"/>
                </a:cubicBezTo>
                <a:cubicBezTo>
                  <a:pt x="11" y="5"/>
                  <a:pt x="12" y="3"/>
                  <a:pt x="13" y="2"/>
                </a:cubicBezTo>
                <a:cubicBezTo>
                  <a:pt x="14" y="1"/>
                  <a:pt x="16" y="0"/>
                  <a:pt x="18" y="0"/>
                </a:cubicBezTo>
                <a:cubicBezTo>
                  <a:pt x="18" y="0"/>
                  <a:pt x="18" y="0"/>
                  <a:pt x="18" y="0"/>
                </a:cubicBezTo>
                <a:cubicBezTo>
                  <a:pt x="20" y="0"/>
                  <a:pt x="21" y="1"/>
                  <a:pt x="22" y="2"/>
                </a:cubicBezTo>
                <a:cubicBezTo>
                  <a:pt x="24" y="3"/>
                  <a:pt x="24" y="5"/>
                  <a:pt x="24" y="7"/>
                </a:cubicBezTo>
                <a:cubicBezTo>
                  <a:pt x="24" y="8"/>
                  <a:pt x="24" y="8"/>
                  <a:pt x="24" y="8"/>
                </a:cubicBezTo>
                <a:cubicBezTo>
                  <a:pt x="28" y="8"/>
                  <a:pt x="28" y="8"/>
                  <a:pt x="28" y="8"/>
                </a:cubicBezTo>
                <a:cubicBezTo>
                  <a:pt x="28" y="7"/>
                  <a:pt x="28" y="7"/>
                  <a:pt x="28" y="7"/>
                </a:cubicBezTo>
                <a:cubicBezTo>
                  <a:pt x="28" y="5"/>
                  <a:pt x="29" y="3"/>
                  <a:pt x="30" y="2"/>
                </a:cubicBezTo>
                <a:cubicBezTo>
                  <a:pt x="31" y="1"/>
                  <a:pt x="33" y="0"/>
                  <a:pt x="35" y="0"/>
                </a:cubicBezTo>
                <a:cubicBezTo>
                  <a:pt x="35" y="0"/>
                  <a:pt x="35" y="0"/>
                  <a:pt x="35" y="0"/>
                </a:cubicBezTo>
                <a:cubicBezTo>
                  <a:pt x="37" y="0"/>
                  <a:pt x="38" y="1"/>
                  <a:pt x="40" y="2"/>
                </a:cubicBezTo>
                <a:cubicBezTo>
                  <a:pt x="41" y="3"/>
                  <a:pt x="41" y="5"/>
                  <a:pt x="41" y="7"/>
                </a:cubicBezTo>
                <a:cubicBezTo>
                  <a:pt x="41" y="8"/>
                  <a:pt x="41" y="8"/>
                  <a:pt x="41" y="8"/>
                </a:cubicBezTo>
                <a:cubicBezTo>
                  <a:pt x="45" y="8"/>
                  <a:pt x="45" y="8"/>
                  <a:pt x="45" y="8"/>
                </a:cubicBezTo>
                <a:cubicBezTo>
                  <a:pt x="45" y="7"/>
                  <a:pt x="45" y="7"/>
                  <a:pt x="45" y="7"/>
                </a:cubicBezTo>
                <a:cubicBezTo>
                  <a:pt x="45" y="5"/>
                  <a:pt x="45" y="3"/>
                  <a:pt x="47" y="2"/>
                </a:cubicBezTo>
                <a:cubicBezTo>
                  <a:pt x="48" y="1"/>
                  <a:pt x="50" y="0"/>
                  <a:pt x="51" y="0"/>
                </a:cubicBezTo>
                <a:cubicBezTo>
                  <a:pt x="51" y="0"/>
                  <a:pt x="51" y="0"/>
                  <a:pt x="51" y="0"/>
                </a:cubicBezTo>
                <a:cubicBezTo>
                  <a:pt x="53" y="0"/>
                  <a:pt x="55" y="1"/>
                  <a:pt x="56" y="2"/>
                </a:cubicBezTo>
                <a:cubicBezTo>
                  <a:pt x="57" y="3"/>
                  <a:pt x="58" y="5"/>
                  <a:pt x="58" y="7"/>
                </a:cubicBezTo>
                <a:cubicBezTo>
                  <a:pt x="58" y="8"/>
                  <a:pt x="58" y="8"/>
                  <a:pt x="58" y="8"/>
                </a:cubicBezTo>
                <a:cubicBezTo>
                  <a:pt x="65" y="8"/>
                  <a:pt x="65" y="8"/>
                  <a:pt x="65" y="8"/>
                </a:cubicBezTo>
                <a:cubicBezTo>
                  <a:pt x="69" y="8"/>
                  <a:pt x="69" y="8"/>
                  <a:pt x="69" y="8"/>
                </a:cubicBezTo>
                <a:cubicBezTo>
                  <a:pt x="69" y="12"/>
                  <a:pt x="69" y="12"/>
                  <a:pt x="69" y="12"/>
                </a:cubicBezTo>
                <a:cubicBezTo>
                  <a:pt x="69" y="59"/>
                  <a:pt x="69" y="59"/>
                  <a:pt x="69" y="59"/>
                </a:cubicBezTo>
                <a:cubicBezTo>
                  <a:pt x="69" y="63"/>
                  <a:pt x="69" y="63"/>
                  <a:pt x="69" y="63"/>
                </a:cubicBezTo>
                <a:cubicBezTo>
                  <a:pt x="65" y="63"/>
                  <a:pt x="65" y="63"/>
                  <a:pt x="65" y="63"/>
                </a:cubicBezTo>
                <a:cubicBezTo>
                  <a:pt x="19" y="63"/>
                  <a:pt x="19" y="63"/>
                  <a:pt x="19" y="63"/>
                </a:cubicBezTo>
                <a:cubicBezTo>
                  <a:pt x="18" y="63"/>
                  <a:pt x="18" y="63"/>
                  <a:pt x="18" y="63"/>
                </a:cubicBezTo>
                <a:cubicBezTo>
                  <a:pt x="18" y="62"/>
                  <a:pt x="18" y="62"/>
                  <a:pt x="18" y="62"/>
                </a:cubicBezTo>
                <a:cubicBezTo>
                  <a:pt x="3" y="56"/>
                  <a:pt x="3" y="56"/>
                  <a:pt x="3" y="56"/>
                </a:cubicBezTo>
                <a:cubicBezTo>
                  <a:pt x="0" y="55"/>
                  <a:pt x="0" y="55"/>
                  <a:pt x="0" y="55"/>
                </a:cubicBezTo>
                <a:cubicBezTo>
                  <a:pt x="0" y="53"/>
                  <a:pt x="0" y="53"/>
                  <a:pt x="0" y="53"/>
                </a:cubicBezTo>
                <a:cubicBezTo>
                  <a:pt x="0" y="12"/>
                  <a:pt x="0" y="12"/>
                  <a:pt x="0" y="12"/>
                </a:cubicBezTo>
                <a:cubicBezTo>
                  <a:pt x="0" y="8"/>
                  <a:pt x="0" y="8"/>
                  <a:pt x="0" y="8"/>
                </a:cubicBezTo>
                <a:cubicBezTo>
                  <a:pt x="4" y="8"/>
                  <a:pt x="4" y="8"/>
                  <a:pt x="4" y="8"/>
                </a:cubicBezTo>
                <a:close/>
                <a:moveTo>
                  <a:pt x="8" y="47"/>
                </a:moveTo>
                <a:cubicBezTo>
                  <a:pt x="12" y="45"/>
                  <a:pt x="12" y="45"/>
                  <a:pt x="12" y="45"/>
                </a:cubicBezTo>
                <a:cubicBezTo>
                  <a:pt x="14" y="44"/>
                  <a:pt x="14" y="44"/>
                  <a:pt x="14" y="44"/>
                </a:cubicBezTo>
                <a:cubicBezTo>
                  <a:pt x="15" y="46"/>
                  <a:pt x="15" y="46"/>
                  <a:pt x="15" y="46"/>
                </a:cubicBezTo>
                <a:cubicBezTo>
                  <a:pt x="23" y="55"/>
                  <a:pt x="23" y="55"/>
                  <a:pt x="23" y="55"/>
                </a:cubicBezTo>
                <a:cubicBezTo>
                  <a:pt x="61" y="55"/>
                  <a:pt x="61" y="55"/>
                  <a:pt x="61" y="55"/>
                </a:cubicBezTo>
                <a:cubicBezTo>
                  <a:pt x="61" y="16"/>
                  <a:pt x="61" y="16"/>
                  <a:pt x="61" y="16"/>
                </a:cubicBezTo>
                <a:cubicBezTo>
                  <a:pt x="58" y="16"/>
                  <a:pt x="58" y="16"/>
                  <a:pt x="58" y="16"/>
                </a:cubicBezTo>
                <a:cubicBezTo>
                  <a:pt x="58" y="17"/>
                  <a:pt x="58" y="17"/>
                  <a:pt x="58" y="17"/>
                </a:cubicBezTo>
                <a:cubicBezTo>
                  <a:pt x="58" y="19"/>
                  <a:pt x="57" y="21"/>
                  <a:pt x="56" y="22"/>
                </a:cubicBezTo>
                <a:cubicBezTo>
                  <a:pt x="55" y="23"/>
                  <a:pt x="53" y="24"/>
                  <a:pt x="51" y="24"/>
                </a:cubicBezTo>
                <a:cubicBezTo>
                  <a:pt x="51" y="24"/>
                  <a:pt x="51" y="24"/>
                  <a:pt x="51" y="24"/>
                </a:cubicBezTo>
                <a:cubicBezTo>
                  <a:pt x="50" y="24"/>
                  <a:pt x="48" y="23"/>
                  <a:pt x="47" y="22"/>
                </a:cubicBezTo>
                <a:cubicBezTo>
                  <a:pt x="45" y="21"/>
                  <a:pt x="45" y="19"/>
                  <a:pt x="45" y="17"/>
                </a:cubicBezTo>
                <a:cubicBezTo>
                  <a:pt x="45" y="16"/>
                  <a:pt x="45" y="16"/>
                  <a:pt x="45" y="16"/>
                </a:cubicBezTo>
                <a:cubicBezTo>
                  <a:pt x="41" y="16"/>
                  <a:pt x="41" y="16"/>
                  <a:pt x="41" y="16"/>
                </a:cubicBezTo>
                <a:cubicBezTo>
                  <a:pt x="41" y="17"/>
                  <a:pt x="41" y="17"/>
                  <a:pt x="41" y="17"/>
                </a:cubicBezTo>
                <a:cubicBezTo>
                  <a:pt x="41" y="19"/>
                  <a:pt x="41" y="21"/>
                  <a:pt x="40" y="22"/>
                </a:cubicBezTo>
                <a:cubicBezTo>
                  <a:pt x="38" y="23"/>
                  <a:pt x="37" y="24"/>
                  <a:pt x="35" y="24"/>
                </a:cubicBezTo>
                <a:cubicBezTo>
                  <a:pt x="35" y="24"/>
                  <a:pt x="35" y="24"/>
                  <a:pt x="35" y="24"/>
                </a:cubicBezTo>
                <a:cubicBezTo>
                  <a:pt x="33" y="24"/>
                  <a:pt x="31" y="23"/>
                  <a:pt x="30" y="22"/>
                </a:cubicBezTo>
                <a:cubicBezTo>
                  <a:pt x="29" y="21"/>
                  <a:pt x="28" y="19"/>
                  <a:pt x="28" y="17"/>
                </a:cubicBezTo>
                <a:cubicBezTo>
                  <a:pt x="28" y="16"/>
                  <a:pt x="28" y="16"/>
                  <a:pt x="28" y="16"/>
                </a:cubicBezTo>
                <a:cubicBezTo>
                  <a:pt x="24" y="16"/>
                  <a:pt x="24" y="16"/>
                  <a:pt x="24" y="16"/>
                </a:cubicBezTo>
                <a:cubicBezTo>
                  <a:pt x="24" y="17"/>
                  <a:pt x="24" y="17"/>
                  <a:pt x="24" y="17"/>
                </a:cubicBezTo>
                <a:cubicBezTo>
                  <a:pt x="24" y="19"/>
                  <a:pt x="24" y="21"/>
                  <a:pt x="22" y="22"/>
                </a:cubicBezTo>
                <a:cubicBezTo>
                  <a:pt x="21" y="23"/>
                  <a:pt x="20" y="24"/>
                  <a:pt x="18" y="24"/>
                </a:cubicBezTo>
                <a:cubicBezTo>
                  <a:pt x="18" y="24"/>
                  <a:pt x="18" y="24"/>
                  <a:pt x="18" y="24"/>
                </a:cubicBezTo>
                <a:cubicBezTo>
                  <a:pt x="16" y="24"/>
                  <a:pt x="14" y="23"/>
                  <a:pt x="13" y="22"/>
                </a:cubicBezTo>
                <a:cubicBezTo>
                  <a:pt x="12" y="21"/>
                  <a:pt x="11" y="19"/>
                  <a:pt x="11" y="17"/>
                </a:cubicBezTo>
                <a:cubicBezTo>
                  <a:pt x="11" y="16"/>
                  <a:pt x="11" y="16"/>
                  <a:pt x="11" y="16"/>
                </a:cubicBezTo>
                <a:cubicBezTo>
                  <a:pt x="8" y="16"/>
                  <a:pt x="8" y="16"/>
                  <a:pt x="8" y="16"/>
                </a:cubicBezTo>
                <a:cubicBezTo>
                  <a:pt x="8" y="47"/>
                  <a:pt x="8" y="47"/>
                  <a:pt x="8" y="47"/>
                </a:cubicBezTo>
                <a:close/>
                <a:moveTo>
                  <a:pt x="16" y="53"/>
                </a:moveTo>
                <a:cubicBezTo>
                  <a:pt x="13" y="49"/>
                  <a:pt x="13" y="49"/>
                  <a:pt x="13" y="49"/>
                </a:cubicBezTo>
                <a:cubicBezTo>
                  <a:pt x="10" y="51"/>
                  <a:pt x="10" y="51"/>
                  <a:pt x="10" y="51"/>
                </a:cubicBezTo>
                <a:cubicBezTo>
                  <a:pt x="16" y="53"/>
                  <a:pt x="16" y="53"/>
                  <a:pt x="16" y="53"/>
                </a:cubicBezTo>
                <a:close/>
                <a:moveTo>
                  <a:pt x="44" y="39"/>
                </a:moveTo>
                <a:cubicBezTo>
                  <a:pt x="44" y="45"/>
                  <a:pt x="44" y="45"/>
                  <a:pt x="44" y="45"/>
                </a:cubicBezTo>
                <a:cubicBezTo>
                  <a:pt x="53" y="45"/>
                  <a:pt x="53" y="45"/>
                  <a:pt x="53" y="45"/>
                </a:cubicBezTo>
                <a:cubicBezTo>
                  <a:pt x="53" y="39"/>
                  <a:pt x="53" y="39"/>
                  <a:pt x="53" y="39"/>
                </a:cubicBezTo>
                <a:cubicBezTo>
                  <a:pt x="44" y="39"/>
                  <a:pt x="44" y="39"/>
                  <a:pt x="44" y="39"/>
                </a:cubicBezTo>
                <a:close/>
                <a:moveTo>
                  <a:pt x="30" y="39"/>
                </a:moveTo>
                <a:cubicBezTo>
                  <a:pt x="30" y="45"/>
                  <a:pt x="30" y="45"/>
                  <a:pt x="30" y="45"/>
                </a:cubicBezTo>
                <a:cubicBezTo>
                  <a:pt x="40" y="45"/>
                  <a:pt x="40" y="45"/>
                  <a:pt x="40" y="45"/>
                </a:cubicBezTo>
                <a:cubicBezTo>
                  <a:pt x="40" y="39"/>
                  <a:pt x="40" y="39"/>
                  <a:pt x="40" y="39"/>
                </a:cubicBezTo>
                <a:cubicBezTo>
                  <a:pt x="30" y="39"/>
                  <a:pt x="30" y="39"/>
                  <a:pt x="30" y="39"/>
                </a:cubicBezTo>
                <a:close/>
                <a:moveTo>
                  <a:pt x="16" y="39"/>
                </a:moveTo>
                <a:cubicBezTo>
                  <a:pt x="16" y="45"/>
                  <a:pt x="16" y="45"/>
                  <a:pt x="16" y="45"/>
                </a:cubicBezTo>
                <a:cubicBezTo>
                  <a:pt x="26" y="45"/>
                  <a:pt x="26" y="45"/>
                  <a:pt x="26" y="45"/>
                </a:cubicBezTo>
                <a:cubicBezTo>
                  <a:pt x="26" y="39"/>
                  <a:pt x="26" y="39"/>
                  <a:pt x="26" y="39"/>
                </a:cubicBezTo>
                <a:cubicBezTo>
                  <a:pt x="16" y="39"/>
                  <a:pt x="16" y="39"/>
                  <a:pt x="16" y="39"/>
                </a:cubicBezTo>
                <a:close/>
                <a:moveTo>
                  <a:pt x="44" y="29"/>
                </a:moveTo>
                <a:cubicBezTo>
                  <a:pt x="44" y="35"/>
                  <a:pt x="44" y="35"/>
                  <a:pt x="44" y="35"/>
                </a:cubicBezTo>
                <a:cubicBezTo>
                  <a:pt x="53" y="35"/>
                  <a:pt x="53" y="35"/>
                  <a:pt x="53" y="35"/>
                </a:cubicBezTo>
                <a:cubicBezTo>
                  <a:pt x="53" y="29"/>
                  <a:pt x="53" y="29"/>
                  <a:pt x="53" y="29"/>
                </a:cubicBezTo>
                <a:cubicBezTo>
                  <a:pt x="44" y="29"/>
                  <a:pt x="44" y="29"/>
                  <a:pt x="44" y="29"/>
                </a:cubicBezTo>
                <a:close/>
                <a:moveTo>
                  <a:pt x="30" y="29"/>
                </a:moveTo>
                <a:cubicBezTo>
                  <a:pt x="30" y="35"/>
                  <a:pt x="30" y="35"/>
                  <a:pt x="30" y="35"/>
                </a:cubicBezTo>
                <a:cubicBezTo>
                  <a:pt x="40" y="35"/>
                  <a:pt x="40" y="35"/>
                  <a:pt x="40" y="35"/>
                </a:cubicBezTo>
                <a:cubicBezTo>
                  <a:pt x="40" y="29"/>
                  <a:pt x="40" y="29"/>
                  <a:pt x="40" y="29"/>
                </a:cubicBezTo>
                <a:cubicBezTo>
                  <a:pt x="30" y="29"/>
                  <a:pt x="30" y="29"/>
                  <a:pt x="30" y="29"/>
                </a:cubicBezTo>
                <a:close/>
                <a:moveTo>
                  <a:pt x="16" y="29"/>
                </a:moveTo>
                <a:cubicBezTo>
                  <a:pt x="16" y="35"/>
                  <a:pt x="16" y="35"/>
                  <a:pt x="16" y="35"/>
                </a:cubicBezTo>
                <a:cubicBezTo>
                  <a:pt x="26" y="35"/>
                  <a:pt x="26" y="35"/>
                  <a:pt x="26" y="35"/>
                </a:cubicBezTo>
                <a:cubicBezTo>
                  <a:pt x="26" y="29"/>
                  <a:pt x="26" y="29"/>
                  <a:pt x="26" y="29"/>
                </a:cubicBezTo>
                <a:cubicBezTo>
                  <a:pt x="16" y="29"/>
                  <a:pt x="16" y="29"/>
                  <a:pt x="16" y="29"/>
                </a:cubicBezTo>
                <a:close/>
                <a:moveTo>
                  <a:pt x="51" y="4"/>
                </a:moveTo>
                <a:cubicBezTo>
                  <a:pt x="51" y="4"/>
                  <a:pt x="51" y="4"/>
                  <a:pt x="51" y="4"/>
                </a:cubicBezTo>
                <a:cubicBezTo>
                  <a:pt x="51" y="4"/>
                  <a:pt x="50" y="5"/>
                  <a:pt x="50" y="5"/>
                </a:cubicBezTo>
                <a:cubicBezTo>
                  <a:pt x="49" y="6"/>
                  <a:pt x="49" y="6"/>
                  <a:pt x="49" y="7"/>
                </a:cubicBezTo>
                <a:cubicBezTo>
                  <a:pt x="49" y="17"/>
                  <a:pt x="49" y="17"/>
                  <a:pt x="49" y="17"/>
                </a:cubicBezTo>
                <a:cubicBezTo>
                  <a:pt x="49" y="18"/>
                  <a:pt x="49" y="18"/>
                  <a:pt x="50" y="19"/>
                </a:cubicBezTo>
                <a:cubicBezTo>
                  <a:pt x="50" y="19"/>
                  <a:pt x="51" y="20"/>
                  <a:pt x="51" y="20"/>
                </a:cubicBezTo>
                <a:cubicBezTo>
                  <a:pt x="51" y="20"/>
                  <a:pt x="51" y="20"/>
                  <a:pt x="51" y="20"/>
                </a:cubicBezTo>
                <a:cubicBezTo>
                  <a:pt x="52" y="20"/>
                  <a:pt x="53" y="19"/>
                  <a:pt x="53" y="19"/>
                </a:cubicBezTo>
                <a:cubicBezTo>
                  <a:pt x="54" y="18"/>
                  <a:pt x="54" y="18"/>
                  <a:pt x="54" y="17"/>
                </a:cubicBezTo>
                <a:cubicBezTo>
                  <a:pt x="54" y="7"/>
                  <a:pt x="54" y="7"/>
                  <a:pt x="54" y="7"/>
                </a:cubicBezTo>
                <a:cubicBezTo>
                  <a:pt x="54" y="6"/>
                  <a:pt x="54" y="6"/>
                  <a:pt x="53" y="5"/>
                </a:cubicBezTo>
                <a:cubicBezTo>
                  <a:pt x="53" y="5"/>
                  <a:pt x="52" y="4"/>
                  <a:pt x="51" y="4"/>
                </a:cubicBezTo>
                <a:close/>
                <a:moveTo>
                  <a:pt x="35" y="4"/>
                </a:moveTo>
                <a:cubicBezTo>
                  <a:pt x="35" y="4"/>
                  <a:pt x="35" y="4"/>
                  <a:pt x="35" y="4"/>
                </a:cubicBezTo>
                <a:cubicBezTo>
                  <a:pt x="34" y="4"/>
                  <a:pt x="33" y="5"/>
                  <a:pt x="33" y="5"/>
                </a:cubicBezTo>
                <a:cubicBezTo>
                  <a:pt x="32" y="6"/>
                  <a:pt x="32" y="6"/>
                  <a:pt x="32" y="7"/>
                </a:cubicBezTo>
                <a:cubicBezTo>
                  <a:pt x="32" y="17"/>
                  <a:pt x="32" y="17"/>
                  <a:pt x="32" y="17"/>
                </a:cubicBezTo>
                <a:cubicBezTo>
                  <a:pt x="32" y="18"/>
                  <a:pt x="32" y="18"/>
                  <a:pt x="33" y="19"/>
                </a:cubicBezTo>
                <a:cubicBezTo>
                  <a:pt x="33" y="19"/>
                  <a:pt x="34" y="20"/>
                  <a:pt x="35" y="20"/>
                </a:cubicBezTo>
                <a:cubicBezTo>
                  <a:pt x="35" y="20"/>
                  <a:pt x="35" y="20"/>
                  <a:pt x="35" y="20"/>
                </a:cubicBezTo>
                <a:cubicBezTo>
                  <a:pt x="36" y="20"/>
                  <a:pt x="36" y="19"/>
                  <a:pt x="37" y="19"/>
                </a:cubicBezTo>
                <a:cubicBezTo>
                  <a:pt x="37" y="18"/>
                  <a:pt x="37" y="18"/>
                  <a:pt x="37" y="17"/>
                </a:cubicBezTo>
                <a:cubicBezTo>
                  <a:pt x="37" y="7"/>
                  <a:pt x="37" y="7"/>
                  <a:pt x="37" y="7"/>
                </a:cubicBezTo>
                <a:cubicBezTo>
                  <a:pt x="37" y="6"/>
                  <a:pt x="37" y="6"/>
                  <a:pt x="37" y="5"/>
                </a:cubicBezTo>
                <a:cubicBezTo>
                  <a:pt x="36" y="5"/>
                  <a:pt x="36" y="4"/>
                  <a:pt x="35" y="4"/>
                </a:cubicBezTo>
                <a:close/>
                <a:moveTo>
                  <a:pt x="18" y="4"/>
                </a:moveTo>
                <a:cubicBezTo>
                  <a:pt x="18" y="4"/>
                  <a:pt x="18" y="4"/>
                  <a:pt x="18" y="4"/>
                </a:cubicBezTo>
                <a:cubicBezTo>
                  <a:pt x="17" y="4"/>
                  <a:pt x="16" y="5"/>
                  <a:pt x="16" y="5"/>
                </a:cubicBezTo>
                <a:cubicBezTo>
                  <a:pt x="15" y="6"/>
                  <a:pt x="15" y="6"/>
                  <a:pt x="15" y="7"/>
                </a:cubicBezTo>
                <a:cubicBezTo>
                  <a:pt x="15" y="17"/>
                  <a:pt x="15" y="17"/>
                  <a:pt x="15" y="17"/>
                </a:cubicBezTo>
                <a:cubicBezTo>
                  <a:pt x="15" y="18"/>
                  <a:pt x="15" y="18"/>
                  <a:pt x="16" y="19"/>
                </a:cubicBezTo>
                <a:cubicBezTo>
                  <a:pt x="16" y="19"/>
                  <a:pt x="17" y="20"/>
                  <a:pt x="18" y="20"/>
                </a:cubicBezTo>
                <a:cubicBezTo>
                  <a:pt x="18" y="20"/>
                  <a:pt x="18" y="20"/>
                  <a:pt x="18" y="20"/>
                </a:cubicBezTo>
                <a:cubicBezTo>
                  <a:pt x="18" y="20"/>
                  <a:pt x="19" y="19"/>
                  <a:pt x="20" y="19"/>
                </a:cubicBezTo>
                <a:cubicBezTo>
                  <a:pt x="20" y="18"/>
                  <a:pt x="20" y="18"/>
                  <a:pt x="20" y="17"/>
                </a:cubicBezTo>
                <a:cubicBezTo>
                  <a:pt x="20" y="7"/>
                  <a:pt x="20" y="7"/>
                  <a:pt x="20" y="7"/>
                </a:cubicBezTo>
                <a:cubicBezTo>
                  <a:pt x="20" y="6"/>
                  <a:pt x="20" y="6"/>
                  <a:pt x="20" y="5"/>
                </a:cubicBezTo>
                <a:cubicBezTo>
                  <a:pt x="19" y="5"/>
                  <a:pt x="18" y="4"/>
                  <a:pt x="18" y="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0" name="Freeform 123"/>
          <p:cNvSpPr>
            <a:spLocks noEditPoints="1"/>
          </p:cNvSpPr>
          <p:nvPr/>
        </p:nvSpPr>
        <p:spPr bwMode="auto">
          <a:xfrm>
            <a:off x="9189985" y="3639769"/>
            <a:ext cx="420332" cy="321817"/>
          </a:xfrm>
          <a:custGeom>
            <a:avLst/>
            <a:gdLst>
              <a:gd name="T0" fmla="*/ 8 w 81"/>
              <a:gd name="T1" fmla="*/ 0 h 62"/>
              <a:gd name="T2" fmla="*/ 10 w 81"/>
              <a:gd name="T3" fmla="*/ 0 h 62"/>
              <a:gd name="T4" fmla="*/ 10 w 81"/>
              <a:gd name="T5" fmla="*/ 15 h 62"/>
              <a:gd name="T6" fmla="*/ 16 w 81"/>
              <a:gd name="T7" fmla="*/ 21 h 62"/>
              <a:gd name="T8" fmla="*/ 43 w 81"/>
              <a:gd name="T9" fmla="*/ 21 h 62"/>
              <a:gd name="T10" fmla="*/ 50 w 81"/>
              <a:gd name="T11" fmla="*/ 15 h 62"/>
              <a:gd name="T12" fmla="*/ 50 w 81"/>
              <a:gd name="T13" fmla="*/ 0 h 62"/>
              <a:gd name="T14" fmla="*/ 52 w 81"/>
              <a:gd name="T15" fmla="*/ 0 h 62"/>
              <a:gd name="T16" fmla="*/ 62 w 81"/>
              <a:gd name="T17" fmla="*/ 12 h 62"/>
              <a:gd name="T18" fmla="*/ 62 w 81"/>
              <a:gd name="T19" fmla="*/ 17 h 62"/>
              <a:gd name="T20" fmla="*/ 61 w 81"/>
              <a:gd name="T21" fmla="*/ 17 h 62"/>
              <a:gd name="T22" fmla="*/ 61 w 81"/>
              <a:gd name="T23" fmla="*/ 27 h 62"/>
              <a:gd name="T24" fmla="*/ 49 w 81"/>
              <a:gd name="T25" fmla="*/ 27 h 62"/>
              <a:gd name="T26" fmla="*/ 49 w 81"/>
              <a:gd name="T27" fmla="*/ 48 h 62"/>
              <a:gd name="T28" fmla="*/ 61 w 81"/>
              <a:gd name="T29" fmla="*/ 48 h 62"/>
              <a:gd name="T30" fmla="*/ 61 w 81"/>
              <a:gd name="T31" fmla="*/ 54 h 62"/>
              <a:gd name="T32" fmla="*/ 53 w 81"/>
              <a:gd name="T33" fmla="*/ 62 h 62"/>
              <a:gd name="T34" fmla="*/ 8 w 81"/>
              <a:gd name="T35" fmla="*/ 62 h 62"/>
              <a:gd name="T36" fmla="*/ 0 w 81"/>
              <a:gd name="T37" fmla="*/ 53 h 62"/>
              <a:gd name="T38" fmla="*/ 0 w 81"/>
              <a:gd name="T39" fmla="*/ 9 h 62"/>
              <a:gd name="T40" fmla="*/ 8 w 81"/>
              <a:gd name="T41" fmla="*/ 0 h 62"/>
              <a:gd name="T42" fmla="*/ 52 w 81"/>
              <a:gd name="T43" fmla="*/ 43 h 62"/>
              <a:gd name="T44" fmla="*/ 67 w 81"/>
              <a:gd name="T45" fmla="*/ 43 h 62"/>
              <a:gd name="T46" fmla="*/ 67 w 81"/>
              <a:gd name="T47" fmla="*/ 49 h 62"/>
              <a:gd name="T48" fmla="*/ 81 w 81"/>
              <a:gd name="T49" fmla="*/ 38 h 62"/>
              <a:gd name="T50" fmla="*/ 67 w 81"/>
              <a:gd name="T51" fmla="*/ 26 h 62"/>
              <a:gd name="T52" fmla="*/ 67 w 81"/>
              <a:gd name="T53" fmla="*/ 32 h 62"/>
              <a:gd name="T54" fmla="*/ 52 w 81"/>
              <a:gd name="T55" fmla="*/ 32 h 62"/>
              <a:gd name="T56" fmla="*/ 52 w 81"/>
              <a:gd name="T57" fmla="*/ 43 h 62"/>
              <a:gd name="T58" fmla="*/ 16 w 81"/>
              <a:gd name="T59" fmla="*/ 3 h 62"/>
              <a:gd name="T60" fmla="*/ 16 w 81"/>
              <a:gd name="T61" fmla="*/ 15 h 62"/>
              <a:gd name="T62" fmla="*/ 24 w 81"/>
              <a:gd name="T63" fmla="*/ 15 h 62"/>
              <a:gd name="T64" fmla="*/ 24 w 81"/>
              <a:gd name="T65" fmla="*/ 3 h 62"/>
              <a:gd name="T66" fmla="*/ 16 w 81"/>
              <a:gd name="T67" fmla="*/ 3 h 62"/>
              <a:gd name="T68" fmla="*/ 5 w 81"/>
              <a:gd name="T69" fmla="*/ 51 h 62"/>
              <a:gd name="T70" fmla="*/ 5 w 81"/>
              <a:gd name="T71" fmla="*/ 55 h 62"/>
              <a:gd name="T72" fmla="*/ 9 w 81"/>
              <a:gd name="T73" fmla="*/ 55 h 62"/>
              <a:gd name="T74" fmla="*/ 9 w 81"/>
              <a:gd name="T75" fmla="*/ 51 h 62"/>
              <a:gd name="T76" fmla="*/ 5 w 81"/>
              <a:gd name="T77" fmla="*/ 51 h 62"/>
              <a:gd name="T78" fmla="*/ 51 w 81"/>
              <a:gd name="T79" fmla="*/ 51 h 62"/>
              <a:gd name="T80" fmla="*/ 51 w 81"/>
              <a:gd name="T81" fmla="*/ 55 h 62"/>
              <a:gd name="T82" fmla="*/ 55 w 81"/>
              <a:gd name="T83" fmla="*/ 55 h 62"/>
              <a:gd name="T84" fmla="*/ 55 w 81"/>
              <a:gd name="T85" fmla="*/ 51 h 62"/>
              <a:gd name="T86" fmla="*/ 51 w 81"/>
              <a:gd name="T87"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 h="62">
                <a:moveTo>
                  <a:pt x="8" y="0"/>
                </a:moveTo>
                <a:cubicBezTo>
                  <a:pt x="10" y="0"/>
                  <a:pt x="10" y="0"/>
                  <a:pt x="10" y="0"/>
                </a:cubicBezTo>
                <a:cubicBezTo>
                  <a:pt x="10" y="15"/>
                  <a:pt x="10" y="15"/>
                  <a:pt x="10" y="15"/>
                </a:cubicBezTo>
                <a:cubicBezTo>
                  <a:pt x="10" y="18"/>
                  <a:pt x="13" y="21"/>
                  <a:pt x="16" y="21"/>
                </a:cubicBezTo>
                <a:cubicBezTo>
                  <a:pt x="43" y="21"/>
                  <a:pt x="43" y="21"/>
                  <a:pt x="43" y="21"/>
                </a:cubicBezTo>
                <a:cubicBezTo>
                  <a:pt x="47" y="21"/>
                  <a:pt x="50" y="18"/>
                  <a:pt x="50" y="15"/>
                </a:cubicBezTo>
                <a:cubicBezTo>
                  <a:pt x="50" y="0"/>
                  <a:pt x="50" y="0"/>
                  <a:pt x="50" y="0"/>
                </a:cubicBezTo>
                <a:cubicBezTo>
                  <a:pt x="52" y="0"/>
                  <a:pt x="52" y="0"/>
                  <a:pt x="52" y="0"/>
                </a:cubicBezTo>
                <a:cubicBezTo>
                  <a:pt x="62" y="12"/>
                  <a:pt x="62" y="12"/>
                  <a:pt x="62" y="12"/>
                </a:cubicBezTo>
                <a:cubicBezTo>
                  <a:pt x="62" y="17"/>
                  <a:pt x="62" y="17"/>
                  <a:pt x="62" y="17"/>
                </a:cubicBezTo>
                <a:cubicBezTo>
                  <a:pt x="61" y="17"/>
                  <a:pt x="61" y="17"/>
                  <a:pt x="61" y="17"/>
                </a:cubicBezTo>
                <a:cubicBezTo>
                  <a:pt x="61" y="27"/>
                  <a:pt x="61" y="27"/>
                  <a:pt x="61" y="27"/>
                </a:cubicBezTo>
                <a:cubicBezTo>
                  <a:pt x="49" y="27"/>
                  <a:pt x="49" y="27"/>
                  <a:pt x="49" y="27"/>
                </a:cubicBezTo>
                <a:cubicBezTo>
                  <a:pt x="49" y="48"/>
                  <a:pt x="49" y="48"/>
                  <a:pt x="49" y="48"/>
                </a:cubicBezTo>
                <a:cubicBezTo>
                  <a:pt x="61" y="48"/>
                  <a:pt x="61" y="48"/>
                  <a:pt x="61" y="48"/>
                </a:cubicBezTo>
                <a:cubicBezTo>
                  <a:pt x="61" y="54"/>
                  <a:pt x="61" y="54"/>
                  <a:pt x="61" y="54"/>
                </a:cubicBezTo>
                <a:cubicBezTo>
                  <a:pt x="61" y="59"/>
                  <a:pt x="57" y="62"/>
                  <a:pt x="53" y="62"/>
                </a:cubicBezTo>
                <a:cubicBezTo>
                  <a:pt x="8" y="62"/>
                  <a:pt x="8" y="62"/>
                  <a:pt x="8" y="62"/>
                </a:cubicBezTo>
                <a:cubicBezTo>
                  <a:pt x="4" y="62"/>
                  <a:pt x="0" y="58"/>
                  <a:pt x="0" y="53"/>
                </a:cubicBezTo>
                <a:cubicBezTo>
                  <a:pt x="0" y="9"/>
                  <a:pt x="0" y="9"/>
                  <a:pt x="0" y="9"/>
                </a:cubicBezTo>
                <a:cubicBezTo>
                  <a:pt x="0" y="4"/>
                  <a:pt x="4" y="0"/>
                  <a:pt x="8" y="0"/>
                </a:cubicBezTo>
                <a:close/>
                <a:moveTo>
                  <a:pt x="52" y="43"/>
                </a:moveTo>
                <a:cubicBezTo>
                  <a:pt x="67" y="43"/>
                  <a:pt x="67" y="43"/>
                  <a:pt x="67" y="43"/>
                </a:cubicBezTo>
                <a:cubicBezTo>
                  <a:pt x="67" y="49"/>
                  <a:pt x="67" y="49"/>
                  <a:pt x="67" y="49"/>
                </a:cubicBezTo>
                <a:cubicBezTo>
                  <a:pt x="81" y="38"/>
                  <a:pt x="81" y="38"/>
                  <a:pt x="81" y="38"/>
                </a:cubicBezTo>
                <a:cubicBezTo>
                  <a:pt x="67" y="26"/>
                  <a:pt x="67" y="26"/>
                  <a:pt x="67" y="26"/>
                </a:cubicBezTo>
                <a:cubicBezTo>
                  <a:pt x="67" y="32"/>
                  <a:pt x="67" y="32"/>
                  <a:pt x="67" y="32"/>
                </a:cubicBezTo>
                <a:cubicBezTo>
                  <a:pt x="52" y="32"/>
                  <a:pt x="52" y="32"/>
                  <a:pt x="52" y="32"/>
                </a:cubicBezTo>
                <a:cubicBezTo>
                  <a:pt x="52" y="43"/>
                  <a:pt x="52" y="43"/>
                  <a:pt x="52" y="43"/>
                </a:cubicBezTo>
                <a:close/>
                <a:moveTo>
                  <a:pt x="16" y="3"/>
                </a:moveTo>
                <a:cubicBezTo>
                  <a:pt x="16" y="15"/>
                  <a:pt x="16" y="15"/>
                  <a:pt x="16" y="15"/>
                </a:cubicBezTo>
                <a:cubicBezTo>
                  <a:pt x="24" y="15"/>
                  <a:pt x="24" y="15"/>
                  <a:pt x="24" y="15"/>
                </a:cubicBezTo>
                <a:cubicBezTo>
                  <a:pt x="24" y="3"/>
                  <a:pt x="24" y="3"/>
                  <a:pt x="24" y="3"/>
                </a:cubicBezTo>
                <a:cubicBezTo>
                  <a:pt x="16" y="3"/>
                  <a:pt x="16" y="3"/>
                  <a:pt x="16" y="3"/>
                </a:cubicBezTo>
                <a:close/>
                <a:moveTo>
                  <a:pt x="5" y="51"/>
                </a:moveTo>
                <a:cubicBezTo>
                  <a:pt x="5" y="55"/>
                  <a:pt x="5" y="55"/>
                  <a:pt x="5" y="55"/>
                </a:cubicBezTo>
                <a:cubicBezTo>
                  <a:pt x="9" y="55"/>
                  <a:pt x="9" y="55"/>
                  <a:pt x="9" y="55"/>
                </a:cubicBezTo>
                <a:cubicBezTo>
                  <a:pt x="9" y="51"/>
                  <a:pt x="9" y="51"/>
                  <a:pt x="9" y="51"/>
                </a:cubicBezTo>
                <a:cubicBezTo>
                  <a:pt x="5" y="51"/>
                  <a:pt x="5" y="51"/>
                  <a:pt x="5" y="51"/>
                </a:cubicBezTo>
                <a:close/>
                <a:moveTo>
                  <a:pt x="51" y="51"/>
                </a:moveTo>
                <a:cubicBezTo>
                  <a:pt x="51" y="55"/>
                  <a:pt x="51" y="55"/>
                  <a:pt x="51" y="55"/>
                </a:cubicBezTo>
                <a:cubicBezTo>
                  <a:pt x="55" y="55"/>
                  <a:pt x="55" y="55"/>
                  <a:pt x="55" y="55"/>
                </a:cubicBezTo>
                <a:cubicBezTo>
                  <a:pt x="55" y="51"/>
                  <a:pt x="55" y="51"/>
                  <a:pt x="55" y="51"/>
                </a:cubicBezTo>
                <a:lnTo>
                  <a:pt x="51" y="5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1" name="Freeform 124"/>
          <p:cNvSpPr>
            <a:spLocks noEditPoints="1"/>
          </p:cNvSpPr>
          <p:nvPr/>
        </p:nvSpPr>
        <p:spPr bwMode="auto">
          <a:xfrm>
            <a:off x="8439078" y="4423513"/>
            <a:ext cx="389683" cy="253951"/>
          </a:xfrm>
          <a:custGeom>
            <a:avLst/>
            <a:gdLst>
              <a:gd name="T0" fmla="*/ 21 w 75"/>
              <a:gd name="T1" fmla="*/ 0 h 49"/>
              <a:gd name="T2" fmla="*/ 68 w 75"/>
              <a:gd name="T3" fmla="*/ 0 h 49"/>
              <a:gd name="T4" fmla="*/ 75 w 75"/>
              <a:gd name="T5" fmla="*/ 6 h 49"/>
              <a:gd name="T6" fmla="*/ 75 w 75"/>
              <a:gd name="T7" fmla="*/ 43 h 49"/>
              <a:gd name="T8" fmla="*/ 68 w 75"/>
              <a:gd name="T9" fmla="*/ 49 h 49"/>
              <a:gd name="T10" fmla="*/ 6 w 75"/>
              <a:gd name="T11" fmla="*/ 49 h 49"/>
              <a:gd name="T12" fmla="*/ 0 w 75"/>
              <a:gd name="T13" fmla="*/ 43 h 49"/>
              <a:gd name="T14" fmla="*/ 0 w 75"/>
              <a:gd name="T15" fmla="*/ 14 h 49"/>
              <a:gd name="T16" fmla="*/ 21 w 75"/>
              <a:gd name="T17" fmla="*/ 0 h 49"/>
              <a:gd name="T18" fmla="*/ 39 w 75"/>
              <a:gd name="T19" fmla="*/ 10 h 49"/>
              <a:gd name="T20" fmla="*/ 36 w 75"/>
              <a:gd name="T21" fmla="*/ 13 h 49"/>
              <a:gd name="T22" fmla="*/ 36 w 75"/>
              <a:gd name="T23" fmla="*/ 18 h 49"/>
              <a:gd name="T24" fmla="*/ 43 w 75"/>
              <a:gd name="T25" fmla="*/ 18 h 49"/>
              <a:gd name="T26" fmla="*/ 43 w 75"/>
              <a:gd name="T27" fmla="*/ 10 h 49"/>
              <a:gd name="T28" fmla="*/ 39 w 75"/>
              <a:gd name="T29" fmla="*/ 10 h 49"/>
              <a:gd name="T30" fmla="*/ 46 w 75"/>
              <a:gd name="T31" fmla="*/ 10 h 49"/>
              <a:gd name="T32" fmla="*/ 46 w 75"/>
              <a:gd name="T33" fmla="*/ 41 h 49"/>
              <a:gd name="T34" fmla="*/ 56 w 75"/>
              <a:gd name="T35" fmla="*/ 41 h 49"/>
              <a:gd name="T36" fmla="*/ 56 w 75"/>
              <a:gd name="T37" fmla="*/ 10 h 49"/>
              <a:gd name="T38" fmla="*/ 46 w 75"/>
              <a:gd name="T39" fmla="*/ 10 h 49"/>
              <a:gd name="T40" fmla="*/ 59 w 75"/>
              <a:gd name="T41" fmla="*/ 10 h 49"/>
              <a:gd name="T42" fmla="*/ 59 w 75"/>
              <a:gd name="T43" fmla="*/ 18 h 49"/>
              <a:gd name="T44" fmla="*/ 66 w 75"/>
              <a:gd name="T45" fmla="*/ 18 h 49"/>
              <a:gd name="T46" fmla="*/ 66 w 75"/>
              <a:gd name="T47" fmla="*/ 13 h 49"/>
              <a:gd name="T48" fmla="*/ 63 w 75"/>
              <a:gd name="T49" fmla="*/ 10 h 49"/>
              <a:gd name="T50" fmla="*/ 59 w 75"/>
              <a:gd name="T51" fmla="*/ 10 h 49"/>
              <a:gd name="T52" fmla="*/ 66 w 75"/>
              <a:gd name="T53" fmla="*/ 20 h 49"/>
              <a:gd name="T54" fmla="*/ 59 w 75"/>
              <a:gd name="T55" fmla="*/ 20 h 49"/>
              <a:gd name="T56" fmla="*/ 59 w 75"/>
              <a:gd name="T57" fmla="*/ 28 h 49"/>
              <a:gd name="T58" fmla="*/ 66 w 75"/>
              <a:gd name="T59" fmla="*/ 28 h 49"/>
              <a:gd name="T60" fmla="*/ 66 w 75"/>
              <a:gd name="T61" fmla="*/ 20 h 49"/>
              <a:gd name="T62" fmla="*/ 66 w 75"/>
              <a:gd name="T63" fmla="*/ 31 h 49"/>
              <a:gd name="T64" fmla="*/ 59 w 75"/>
              <a:gd name="T65" fmla="*/ 31 h 49"/>
              <a:gd name="T66" fmla="*/ 59 w 75"/>
              <a:gd name="T67" fmla="*/ 41 h 49"/>
              <a:gd name="T68" fmla="*/ 63 w 75"/>
              <a:gd name="T69" fmla="*/ 41 h 49"/>
              <a:gd name="T70" fmla="*/ 66 w 75"/>
              <a:gd name="T71" fmla="*/ 38 h 49"/>
              <a:gd name="T72" fmla="*/ 66 w 75"/>
              <a:gd name="T73" fmla="*/ 31 h 49"/>
              <a:gd name="T74" fmla="*/ 43 w 75"/>
              <a:gd name="T75" fmla="*/ 41 h 49"/>
              <a:gd name="T76" fmla="*/ 43 w 75"/>
              <a:gd name="T77" fmla="*/ 31 h 49"/>
              <a:gd name="T78" fmla="*/ 36 w 75"/>
              <a:gd name="T79" fmla="*/ 31 h 49"/>
              <a:gd name="T80" fmla="*/ 36 w 75"/>
              <a:gd name="T81" fmla="*/ 38 h 49"/>
              <a:gd name="T82" fmla="*/ 39 w 75"/>
              <a:gd name="T83" fmla="*/ 41 h 49"/>
              <a:gd name="T84" fmla="*/ 43 w 75"/>
              <a:gd name="T85" fmla="*/ 41 h 49"/>
              <a:gd name="T86" fmla="*/ 36 w 75"/>
              <a:gd name="T87" fmla="*/ 28 h 49"/>
              <a:gd name="T88" fmla="*/ 43 w 75"/>
              <a:gd name="T89" fmla="*/ 28 h 49"/>
              <a:gd name="T90" fmla="*/ 43 w 75"/>
              <a:gd name="T91" fmla="*/ 20 h 49"/>
              <a:gd name="T92" fmla="*/ 36 w 75"/>
              <a:gd name="T93" fmla="*/ 20 h 49"/>
              <a:gd name="T94" fmla="*/ 36 w 75"/>
              <a:gd name="T95"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 h="49">
                <a:moveTo>
                  <a:pt x="21" y="0"/>
                </a:moveTo>
                <a:cubicBezTo>
                  <a:pt x="68" y="0"/>
                  <a:pt x="68" y="0"/>
                  <a:pt x="68" y="0"/>
                </a:cubicBezTo>
                <a:cubicBezTo>
                  <a:pt x="72" y="0"/>
                  <a:pt x="75" y="3"/>
                  <a:pt x="75" y="6"/>
                </a:cubicBezTo>
                <a:cubicBezTo>
                  <a:pt x="75" y="43"/>
                  <a:pt x="75" y="43"/>
                  <a:pt x="75" y="43"/>
                </a:cubicBezTo>
                <a:cubicBezTo>
                  <a:pt x="75" y="46"/>
                  <a:pt x="72" y="49"/>
                  <a:pt x="68" y="49"/>
                </a:cubicBezTo>
                <a:cubicBezTo>
                  <a:pt x="6" y="49"/>
                  <a:pt x="6" y="49"/>
                  <a:pt x="6" y="49"/>
                </a:cubicBezTo>
                <a:cubicBezTo>
                  <a:pt x="3" y="49"/>
                  <a:pt x="0" y="46"/>
                  <a:pt x="0" y="43"/>
                </a:cubicBezTo>
                <a:cubicBezTo>
                  <a:pt x="0" y="14"/>
                  <a:pt x="0" y="14"/>
                  <a:pt x="0" y="14"/>
                </a:cubicBezTo>
                <a:cubicBezTo>
                  <a:pt x="21" y="0"/>
                  <a:pt x="21" y="0"/>
                  <a:pt x="21" y="0"/>
                </a:cubicBezTo>
                <a:close/>
                <a:moveTo>
                  <a:pt x="39" y="10"/>
                </a:moveTo>
                <a:cubicBezTo>
                  <a:pt x="38" y="10"/>
                  <a:pt x="36" y="11"/>
                  <a:pt x="36" y="13"/>
                </a:cubicBezTo>
                <a:cubicBezTo>
                  <a:pt x="36" y="18"/>
                  <a:pt x="36" y="18"/>
                  <a:pt x="36" y="18"/>
                </a:cubicBezTo>
                <a:cubicBezTo>
                  <a:pt x="43" y="18"/>
                  <a:pt x="43" y="18"/>
                  <a:pt x="43" y="18"/>
                </a:cubicBezTo>
                <a:cubicBezTo>
                  <a:pt x="43" y="10"/>
                  <a:pt x="43" y="10"/>
                  <a:pt x="43" y="10"/>
                </a:cubicBezTo>
                <a:cubicBezTo>
                  <a:pt x="39" y="10"/>
                  <a:pt x="39" y="10"/>
                  <a:pt x="39" y="10"/>
                </a:cubicBezTo>
                <a:close/>
                <a:moveTo>
                  <a:pt x="46" y="10"/>
                </a:moveTo>
                <a:cubicBezTo>
                  <a:pt x="46" y="41"/>
                  <a:pt x="46" y="41"/>
                  <a:pt x="46" y="41"/>
                </a:cubicBezTo>
                <a:cubicBezTo>
                  <a:pt x="56" y="41"/>
                  <a:pt x="56" y="41"/>
                  <a:pt x="56" y="41"/>
                </a:cubicBezTo>
                <a:cubicBezTo>
                  <a:pt x="56" y="10"/>
                  <a:pt x="56" y="10"/>
                  <a:pt x="56" y="10"/>
                </a:cubicBezTo>
                <a:cubicBezTo>
                  <a:pt x="46" y="10"/>
                  <a:pt x="46" y="10"/>
                  <a:pt x="46" y="10"/>
                </a:cubicBezTo>
                <a:close/>
                <a:moveTo>
                  <a:pt x="59" y="10"/>
                </a:moveTo>
                <a:cubicBezTo>
                  <a:pt x="59" y="18"/>
                  <a:pt x="59" y="18"/>
                  <a:pt x="59" y="18"/>
                </a:cubicBezTo>
                <a:cubicBezTo>
                  <a:pt x="66" y="18"/>
                  <a:pt x="66" y="18"/>
                  <a:pt x="66" y="18"/>
                </a:cubicBezTo>
                <a:cubicBezTo>
                  <a:pt x="66" y="13"/>
                  <a:pt x="66" y="13"/>
                  <a:pt x="66" y="13"/>
                </a:cubicBezTo>
                <a:cubicBezTo>
                  <a:pt x="66" y="11"/>
                  <a:pt x="64" y="10"/>
                  <a:pt x="63" y="10"/>
                </a:cubicBezTo>
                <a:cubicBezTo>
                  <a:pt x="59" y="10"/>
                  <a:pt x="59" y="10"/>
                  <a:pt x="59" y="10"/>
                </a:cubicBezTo>
                <a:close/>
                <a:moveTo>
                  <a:pt x="66" y="20"/>
                </a:moveTo>
                <a:cubicBezTo>
                  <a:pt x="59" y="20"/>
                  <a:pt x="59" y="20"/>
                  <a:pt x="59" y="20"/>
                </a:cubicBezTo>
                <a:cubicBezTo>
                  <a:pt x="59" y="28"/>
                  <a:pt x="59" y="28"/>
                  <a:pt x="59" y="28"/>
                </a:cubicBezTo>
                <a:cubicBezTo>
                  <a:pt x="66" y="28"/>
                  <a:pt x="66" y="28"/>
                  <a:pt x="66" y="28"/>
                </a:cubicBezTo>
                <a:cubicBezTo>
                  <a:pt x="66" y="20"/>
                  <a:pt x="66" y="20"/>
                  <a:pt x="66" y="20"/>
                </a:cubicBezTo>
                <a:close/>
                <a:moveTo>
                  <a:pt x="66" y="31"/>
                </a:moveTo>
                <a:cubicBezTo>
                  <a:pt x="59" y="31"/>
                  <a:pt x="59" y="31"/>
                  <a:pt x="59" y="31"/>
                </a:cubicBezTo>
                <a:cubicBezTo>
                  <a:pt x="59" y="41"/>
                  <a:pt x="59" y="41"/>
                  <a:pt x="59" y="41"/>
                </a:cubicBezTo>
                <a:cubicBezTo>
                  <a:pt x="63" y="41"/>
                  <a:pt x="63" y="41"/>
                  <a:pt x="63" y="41"/>
                </a:cubicBezTo>
                <a:cubicBezTo>
                  <a:pt x="64" y="41"/>
                  <a:pt x="66" y="39"/>
                  <a:pt x="66" y="38"/>
                </a:cubicBezTo>
                <a:cubicBezTo>
                  <a:pt x="66" y="31"/>
                  <a:pt x="66" y="31"/>
                  <a:pt x="66" y="31"/>
                </a:cubicBezTo>
                <a:close/>
                <a:moveTo>
                  <a:pt x="43" y="41"/>
                </a:moveTo>
                <a:cubicBezTo>
                  <a:pt x="43" y="31"/>
                  <a:pt x="43" y="31"/>
                  <a:pt x="43" y="31"/>
                </a:cubicBezTo>
                <a:cubicBezTo>
                  <a:pt x="36" y="31"/>
                  <a:pt x="36" y="31"/>
                  <a:pt x="36" y="31"/>
                </a:cubicBezTo>
                <a:cubicBezTo>
                  <a:pt x="36" y="38"/>
                  <a:pt x="36" y="38"/>
                  <a:pt x="36" y="38"/>
                </a:cubicBezTo>
                <a:cubicBezTo>
                  <a:pt x="36" y="39"/>
                  <a:pt x="38" y="41"/>
                  <a:pt x="39" y="41"/>
                </a:cubicBezTo>
                <a:cubicBezTo>
                  <a:pt x="43" y="41"/>
                  <a:pt x="43" y="41"/>
                  <a:pt x="43" y="41"/>
                </a:cubicBezTo>
                <a:close/>
                <a:moveTo>
                  <a:pt x="36" y="28"/>
                </a:moveTo>
                <a:cubicBezTo>
                  <a:pt x="43" y="28"/>
                  <a:pt x="43" y="28"/>
                  <a:pt x="43" y="28"/>
                </a:cubicBezTo>
                <a:cubicBezTo>
                  <a:pt x="43" y="20"/>
                  <a:pt x="43" y="20"/>
                  <a:pt x="43" y="20"/>
                </a:cubicBezTo>
                <a:cubicBezTo>
                  <a:pt x="36" y="20"/>
                  <a:pt x="36" y="20"/>
                  <a:pt x="36" y="20"/>
                </a:cubicBezTo>
                <a:lnTo>
                  <a:pt x="36" y="2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2" name="Freeform 125"/>
          <p:cNvSpPr>
            <a:spLocks noEditPoints="1"/>
          </p:cNvSpPr>
          <p:nvPr/>
        </p:nvSpPr>
        <p:spPr bwMode="auto">
          <a:xfrm>
            <a:off x="11320105" y="1452729"/>
            <a:ext cx="450981" cy="387494"/>
          </a:xfrm>
          <a:custGeom>
            <a:avLst/>
            <a:gdLst>
              <a:gd name="T0" fmla="*/ 59 w 87"/>
              <a:gd name="T1" fmla="*/ 19 h 75"/>
              <a:gd name="T2" fmla="*/ 76 w 87"/>
              <a:gd name="T3" fmla="*/ 26 h 75"/>
              <a:gd name="T4" fmla="*/ 79 w 87"/>
              <a:gd name="T5" fmla="*/ 28 h 75"/>
              <a:gd name="T6" fmla="*/ 87 w 87"/>
              <a:gd name="T7" fmla="*/ 55 h 75"/>
              <a:gd name="T8" fmla="*/ 87 w 87"/>
              <a:gd name="T9" fmla="*/ 64 h 75"/>
              <a:gd name="T10" fmla="*/ 84 w 87"/>
              <a:gd name="T11" fmla="*/ 67 h 75"/>
              <a:gd name="T12" fmla="*/ 76 w 87"/>
              <a:gd name="T13" fmla="*/ 72 h 75"/>
              <a:gd name="T14" fmla="*/ 68 w 87"/>
              <a:gd name="T15" fmla="*/ 75 h 75"/>
              <a:gd name="T16" fmla="*/ 61 w 87"/>
              <a:gd name="T17" fmla="*/ 72 h 75"/>
              <a:gd name="T18" fmla="*/ 55 w 87"/>
              <a:gd name="T19" fmla="*/ 67 h 75"/>
              <a:gd name="T20" fmla="*/ 31 w 87"/>
              <a:gd name="T21" fmla="*/ 72 h 75"/>
              <a:gd name="T22" fmla="*/ 24 w 87"/>
              <a:gd name="T23" fmla="*/ 75 h 75"/>
              <a:gd name="T24" fmla="*/ 17 w 87"/>
              <a:gd name="T25" fmla="*/ 72 h 75"/>
              <a:gd name="T26" fmla="*/ 11 w 87"/>
              <a:gd name="T27" fmla="*/ 67 h 75"/>
              <a:gd name="T28" fmla="*/ 4 w 87"/>
              <a:gd name="T29" fmla="*/ 51 h 75"/>
              <a:gd name="T30" fmla="*/ 11 w 87"/>
              <a:gd name="T31" fmla="*/ 46 h 75"/>
              <a:gd name="T32" fmla="*/ 50 w 87"/>
              <a:gd name="T33" fmla="*/ 6 h 75"/>
              <a:gd name="T34" fmla="*/ 72 w 87"/>
              <a:gd name="T35" fmla="*/ 9 h 75"/>
              <a:gd name="T36" fmla="*/ 50 w 87"/>
              <a:gd name="T37" fmla="*/ 6 h 75"/>
              <a:gd name="T38" fmla="*/ 58 w 87"/>
              <a:gd name="T39" fmla="*/ 0 h 75"/>
              <a:gd name="T40" fmla="*/ 30 w 87"/>
              <a:gd name="T41" fmla="*/ 5 h 75"/>
              <a:gd name="T42" fmla="*/ 0 w 87"/>
              <a:gd name="T43" fmla="*/ 8 h 75"/>
              <a:gd name="T44" fmla="*/ 44 w 87"/>
              <a:gd name="T45" fmla="*/ 15 h 75"/>
              <a:gd name="T46" fmla="*/ 0 w 87"/>
              <a:gd name="T47" fmla="*/ 8 h 75"/>
              <a:gd name="T48" fmla="*/ 24 w 87"/>
              <a:gd name="T49" fmla="*/ 61 h 75"/>
              <a:gd name="T50" fmla="*/ 20 w 87"/>
              <a:gd name="T51" fmla="*/ 65 h 75"/>
              <a:gd name="T52" fmla="*/ 24 w 87"/>
              <a:gd name="T53" fmla="*/ 69 h 75"/>
              <a:gd name="T54" fmla="*/ 28 w 87"/>
              <a:gd name="T55" fmla="*/ 65 h 75"/>
              <a:gd name="T56" fmla="*/ 78 w 87"/>
              <a:gd name="T57" fmla="*/ 61 h 75"/>
              <a:gd name="T58" fmla="*/ 81 w 87"/>
              <a:gd name="T59" fmla="*/ 56 h 75"/>
              <a:gd name="T60" fmla="*/ 61 w 87"/>
              <a:gd name="T61" fmla="*/ 32 h 75"/>
              <a:gd name="T62" fmla="*/ 61 w 87"/>
              <a:gd name="T63" fmla="*/ 58 h 75"/>
              <a:gd name="T64" fmla="*/ 68 w 87"/>
              <a:gd name="T65" fmla="*/ 55 h 75"/>
              <a:gd name="T66" fmla="*/ 76 w 87"/>
              <a:gd name="T67" fmla="*/ 58 h 75"/>
              <a:gd name="T68" fmla="*/ 71 w 87"/>
              <a:gd name="T69" fmla="*/ 62 h 75"/>
              <a:gd name="T70" fmla="*/ 66 w 87"/>
              <a:gd name="T71" fmla="*/ 62 h 75"/>
              <a:gd name="T72" fmla="*/ 66 w 87"/>
              <a:gd name="T73" fmla="*/ 68 h 75"/>
              <a:gd name="T74" fmla="*/ 71 w 87"/>
              <a:gd name="T75" fmla="*/ 68 h 75"/>
              <a:gd name="T76" fmla="*/ 71 w 87"/>
              <a:gd name="T77" fmla="*/ 6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 h="75">
                <a:moveTo>
                  <a:pt x="11" y="19"/>
                </a:moveTo>
                <a:cubicBezTo>
                  <a:pt x="59" y="19"/>
                  <a:pt x="59" y="19"/>
                  <a:pt x="59" y="19"/>
                </a:cubicBezTo>
                <a:cubicBezTo>
                  <a:pt x="59" y="26"/>
                  <a:pt x="59" y="26"/>
                  <a:pt x="59" y="26"/>
                </a:cubicBezTo>
                <a:cubicBezTo>
                  <a:pt x="76" y="26"/>
                  <a:pt x="76" y="26"/>
                  <a:pt x="76" y="26"/>
                </a:cubicBezTo>
                <a:cubicBezTo>
                  <a:pt x="78" y="26"/>
                  <a:pt x="78" y="26"/>
                  <a:pt x="78" y="26"/>
                </a:cubicBezTo>
                <a:cubicBezTo>
                  <a:pt x="79" y="28"/>
                  <a:pt x="79" y="28"/>
                  <a:pt x="79" y="28"/>
                </a:cubicBezTo>
                <a:cubicBezTo>
                  <a:pt x="87" y="55"/>
                  <a:pt x="87" y="55"/>
                  <a:pt x="87" y="55"/>
                </a:cubicBezTo>
                <a:cubicBezTo>
                  <a:pt x="87" y="55"/>
                  <a:pt x="87" y="55"/>
                  <a:pt x="87" y="55"/>
                </a:cubicBezTo>
                <a:cubicBezTo>
                  <a:pt x="87" y="55"/>
                  <a:pt x="87" y="55"/>
                  <a:pt x="87" y="55"/>
                </a:cubicBezTo>
                <a:cubicBezTo>
                  <a:pt x="87" y="64"/>
                  <a:pt x="87" y="64"/>
                  <a:pt x="87" y="64"/>
                </a:cubicBezTo>
                <a:cubicBezTo>
                  <a:pt x="87" y="67"/>
                  <a:pt x="87" y="67"/>
                  <a:pt x="87" y="67"/>
                </a:cubicBezTo>
                <a:cubicBezTo>
                  <a:pt x="84" y="67"/>
                  <a:pt x="84" y="67"/>
                  <a:pt x="84" y="67"/>
                </a:cubicBezTo>
                <a:cubicBezTo>
                  <a:pt x="78" y="67"/>
                  <a:pt x="78" y="67"/>
                  <a:pt x="78" y="67"/>
                </a:cubicBezTo>
                <a:cubicBezTo>
                  <a:pt x="78" y="69"/>
                  <a:pt x="77" y="71"/>
                  <a:pt x="76" y="72"/>
                </a:cubicBezTo>
                <a:cubicBezTo>
                  <a:pt x="76" y="72"/>
                  <a:pt x="76" y="72"/>
                  <a:pt x="76" y="72"/>
                </a:cubicBezTo>
                <a:cubicBezTo>
                  <a:pt x="74" y="74"/>
                  <a:pt x="71" y="75"/>
                  <a:pt x="68" y="75"/>
                </a:cubicBezTo>
                <a:cubicBezTo>
                  <a:pt x="66" y="75"/>
                  <a:pt x="63" y="74"/>
                  <a:pt x="61" y="72"/>
                </a:cubicBezTo>
                <a:cubicBezTo>
                  <a:pt x="61" y="72"/>
                  <a:pt x="61" y="72"/>
                  <a:pt x="61" y="72"/>
                </a:cubicBezTo>
                <a:cubicBezTo>
                  <a:pt x="60" y="71"/>
                  <a:pt x="59" y="69"/>
                  <a:pt x="59" y="67"/>
                </a:cubicBezTo>
                <a:cubicBezTo>
                  <a:pt x="55" y="67"/>
                  <a:pt x="55" y="67"/>
                  <a:pt x="55" y="67"/>
                </a:cubicBezTo>
                <a:cubicBezTo>
                  <a:pt x="34" y="67"/>
                  <a:pt x="34" y="67"/>
                  <a:pt x="34" y="67"/>
                </a:cubicBezTo>
                <a:cubicBezTo>
                  <a:pt x="33" y="69"/>
                  <a:pt x="32" y="71"/>
                  <a:pt x="31" y="72"/>
                </a:cubicBezTo>
                <a:cubicBezTo>
                  <a:pt x="31" y="72"/>
                  <a:pt x="31" y="72"/>
                  <a:pt x="31" y="72"/>
                </a:cubicBezTo>
                <a:cubicBezTo>
                  <a:pt x="29" y="74"/>
                  <a:pt x="27" y="75"/>
                  <a:pt x="24" y="75"/>
                </a:cubicBezTo>
                <a:cubicBezTo>
                  <a:pt x="21" y="75"/>
                  <a:pt x="19" y="74"/>
                  <a:pt x="17" y="72"/>
                </a:cubicBezTo>
                <a:cubicBezTo>
                  <a:pt x="17" y="72"/>
                  <a:pt x="17" y="72"/>
                  <a:pt x="17" y="72"/>
                </a:cubicBezTo>
                <a:cubicBezTo>
                  <a:pt x="15" y="71"/>
                  <a:pt x="14" y="69"/>
                  <a:pt x="14" y="67"/>
                </a:cubicBezTo>
                <a:cubicBezTo>
                  <a:pt x="11" y="67"/>
                  <a:pt x="11" y="67"/>
                  <a:pt x="11" y="67"/>
                </a:cubicBezTo>
                <a:cubicBezTo>
                  <a:pt x="11" y="51"/>
                  <a:pt x="11" y="51"/>
                  <a:pt x="11" y="51"/>
                </a:cubicBezTo>
                <a:cubicBezTo>
                  <a:pt x="4" y="51"/>
                  <a:pt x="4" y="51"/>
                  <a:pt x="4" y="51"/>
                </a:cubicBezTo>
                <a:cubicBezTo>
                  <a:pt x="3" y="46"/>
                  <a:pt x="3" y="46"/>
                  <a:pt x="3" y="46"/>
                </a:cubicBezTo>
                <a:cubicBezTo>
                  <a:pt x="11" y="46"/>
                  <a:pt x="11" y="46"/>
                  <a:pt x="11" y="46"/>
                </a:cubicBezTo>
                <a:cubicBezTo>
                  <a:pt x="11" y="19"/>
                  <a:pt x="11" y="19"/>
                  <a:pt x="11" y="19"/>
                </a:cubicBezTo>
                <a:close/>
                <a:moveTo>
                  <a:pt x="50" y="6"/>
                </a:moveTo>
                <a:cubicBezTo>
                  <a:pt x="71" y="6"/>
                  <a:pt x="71" y="6"/>
                  <a:pt x="71" y="6"/>
                </a:cubicBezTo>
                <a:cubicBezTo>
                  <a:pt x="72" y="9"/>
                  <a:pt x="72" y="9"/>
                  <a:pt x="72" y="9"/>
                </a:cubicBezTo>
                <a:cubicBezTo>
                  <a:pt x="51" y="9"/>
                  <a:pt x="51" y="9"/>
                  <a:pt x="51" y="9"/>
                </a:cubicBezTo>
                <a:cubicBezTo>
                  <a:pt x="50" y="6"/>
                  <a:pt x="50" y="6"/>
                  <a:pt x="50" y="6"/>
                </a:cubicBezTo>
                <a:close/>
                <a:moveTo>
                  <a:pt x="28" y="0"/>
                </a:moveTo>
                <a:cubicBezTo>
                  <a:pt x="58" y="0"/>
                  <a:pt x="58" y="0"/>
                  <a:pt x="58" y="0"/>
                </a:cubicBezTo>
                <a:cubicBezTo>
                  <a:pt x="59" y="5"/>
                  <a:pt x="59" y="5"/>
                  <a:pt x="59" y="5"/>
                </a:cubicBezTo>
                <a:cubicBezTo>
                  <a:pt x="30" y="5"/>
                  <a:pt x="30" y="5"/>
                  <a:pt x="30" y="5"/>
                </a:cubicBezTo>
                <a:cubicBezTo>
                  <a:pt x="28" y="0"/>
                  <a:pt x="28" y="0"/>
                  <a:pt x="28" y="0"/>
                </a:cubicBezTo>
                <a:close/>
                <a:moveTo>
                  <a:pt x="0" y="8"/>
                </a:moveTo>
                <a:cubicBezTo>
                  <a:pt x="42" y="8"/>
                  <a:pt x="42" y="8"/>
                  <a:pt x="42" y="8"/>
                </a:cubicBezTo>
                <a:cubicBezTo>
                  <a:pt x="44" y="15"/>
                  <a:pt x="44" y="15"/>
                  <a:pt x="44" y="15"/>
                </a:cubicBezTo>
                <a:cubicBezTo>
                  <a:pt x="2" y="15"/>
                  <a:pt x="2" y="15"/>
                  <a:pt x="2" y="15"/>
                </a:cubicBezTo>
                <a:cubicBezTo>
                  <a:pt x="0" y="8"/>
                  <a:pt x="0" y="8"/>
                  <a:pt x="0" y="8"/>
                </a:cubicBezTo>
                <a:close/>
                <a:moveTo>
                  <a:pt x="27" y="62"/>
                </a:moveTo>
                <a:cubicBezTo>
                  <a:pt x="26" y="61"/>
                  <a:pt x="25" y="61"/>
                  <a:pt x="24" y="61"/>
                </a:cubicBezTo>
                <a:cubicBezTo>
                  <a:pt x="23" y="61"/>
                  <a:pt x="22" y="61"/>
                  <a:pt x="21" y="62"/>
                </a:cubicBezTo>
                <a:cubicBezTo>
                  <a:pt x="20" y="63"/>
                  <a:pt x="20" y="64"/>
                  <a:pt x="20" y="65"/>
                </a:cubicBezTo>
                <a:cubicBezTo>
                  <a:pt x="20" y="66"/>
                  <a:pt x="20" y="67"/>
                  <a:pt x="21" y="68"/>
                </a:cubicBezTo>
                <a:cubicBezTo>
                  <a:pt x="22" y="68"/>
                  <a:pt x="23" y="69"/>
                  <a:pt x="24" y="69"/>
                </a:cubicBezTo>
                <a:cubicBezTo>
                  <a:pt x="25" y="69"/>
                  <a:pt x="26" y="68"/>
                  <a:pt x="27" y="68"/>
                </a:cubicBezTo>
                <a:cubicBezTo>
                  <a:pt x="27" y="67"/>
                  <a:pt x="28" y="66"/>
                  <a:pt x="28" y="65"/>
                </a:cubicBezTo>
                <a:cubicBezTo>
                  <a:pt x="28" y="64"/>
                  <a:pt x="27" y="63"/>
                  <a:pt x="27" y="62"/>
                </a:cubicBezTo>
                <a:close/>
                <a:moveTo>
                  <a:pt x="78" y="61"/>
                </a:moveTo>
                <a:cubicBezTo>
                  <a:pt x="81" y="61"/>
                  <a:pt x="81" y="61"/>
                  <a:pt x="81" y="61"/>
                </a:cubicBezTo>
                <a:cubicBezTo>
                  <a:pt x="81" y="56"/>
                  <a:pt x="81" y="56"/>
                  <a:pt x="81" y="56"/>
                </a:cubicBezTo>
                <a:cubicBezTo>
                  <a:pt x="74" y="32"/>
                  <a:pt x="74" y="32"/>
                  <a:pt x="74" y="32"/>
                </a:cubicBezTo>
                <a:cubicBezTo>
                  <a:pt x="61" y="32"/>
                  <a:pt x="61" y="32"/>
                  <a:pt x="61" y="32"/>
                </a:cubicBezTo>
                <a:cubicBezTo>
                  <a:pt x="61" y="58"/>
                  <a:pt x="61" y="58"/>
                  <a:pt x="61" y="58"/>
                </a:cubicBezTo>
                <a:cubicBezTo>
                  <a:pt x="61" y="58"/>
                  <a:pt x="61" y="58"/>
                  <a:pt x="61" y="58"/>
                </a:cubicBezTo>
                <a:cubicBezTo>
                  <a:pt x="61" y="58"/>
                  <a:pt x="61" y="58"/>
                  <a:pt x="61" y="58"/>
                </a:cubicBezTo>
                <a:cubicBezTo>
                  <a:pt x="63" y="56"/>
                  <a:pt x="66" y="55"/>
                  <a:pt x="68" y="55"/>
                </a:cubicBezTo>
                <a:cubicBezTo>
                  <a:pt x="71" y="55"/>
                  <a:pt x="74" y="56"/>
                  <a:pt x="76" y="58"/>
                </a:cubicBezTo>
                <a:cubicBezTo>
                  <a:pt x="76" y="58"/>
                  <a:pt x="76" y="58"/>
                  <a:pt x="76" y="58"/>
                </a:cubicBezTo>
                <a:cubicBezTo>
                  <a:pt x="77" y="59"/>
                  <a:pt x="77" y="60"/>
                  <a:pt x="78" y="61"/>
                </a:cubicBezTo>
                <a:close/>
                <a:moveTo>
                  <a:pt x="71" y="62"/>
                </a:moveTo>
                <a:cubicBezTo>
                  <a:pt x="71" y="61"/>
                  <a:pt x="70" y="61"/>
                  <a:pt x="68" y="61"/>
                </a:cubicBezTo>
                <a:cubicBezTo>
                  <a:pt x="67" y="61"/>
                  <a:pt x="66" y="61"/>
                  <a:pt x="66" y="62"/>
                </a:cubicBezTo>
                <a:cubicBezTo>
                  <a:pt x="65" y="63"/>
                  <a:pt x="64" y="64"/>
                  <a:pt x="64" y="65"/>
                </a:cubicBezTo>
                <a:cubicBezTo>
                  <a:pt x="64" y="66"/>
                  <a:pt x="65" y="67"/>
                  <a:pt x="66" y="68"/>
                </a:cubicBezTo>
                <a:cubicBezTo>
                  <a:pt x="66" y="68"/>
                  <a:pt x="67" y="69"/>
                  <a:pt x="68" y="69"/>
                </a:cubicBezTo>
                <a:cubicBezTo>
                  <a:pt x="70" y="69"/>
                  <a:pt x="71" y="68"/>
                  <a:pt x="71" y="68"/>
                </a:cubicBezTo>
                <a:cubicBezTo>
                  <a:pt x="72" y="67"/>
                  <a:pt x="73" y="66"/>
                  <a:pt x="73" y="65"/>
                </a:cubicBezTo>
                <a:cubicBezTo>
                  <a:pt x="73" y="64"/>
                  <a:pt x="72" y="63"/>
                  <a:pt x="71" y="6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3" name="Freeform 126"/>
          <p:cNvSpPr>
            <a:spLocks noEditPoints="1"/>
          </p:cNvSpPr>
          <p:nvPr/>
        </p:nvSpPr>
        <p:spPr bwMode="auto">
          <a:xfrm>
            <a:off x="10584523" y="5060578"/>
            <a:ext cx="450981" cy="450981"/>
          </a:xfrm>
          <a:custGeom>
            <a:avLst/>
            <a:gdLst>
              <a:gd name="T0" fmla="*/ 80 w 87"/>
              <a:gd name="T1" fmla="*/ 18 h 87"/>
              <a:gd name="T2" fmla="*/ 75 w 87"/>
              <a:gd name="T3" fmla="*/ 51 h 87"/>
              <a:gd name="T4" fmla="*/ 39 w 87"/>
              <a:gd name="T5" fmla="*/ 87 h 87"/>
              <a:gd name="T6" fmla="*/ 0 w 87"/>
              <a:gd name="T7" fmla="*/ 48 h 87"/>
              <a:gd name="T8" fmla="*/ 36 w 87"/>
              <a:gd name="T9" fmla="*/ 12 h 87"/>
              <a:gd name="T10" fmla="*/ 69 w 87"/>
              <a:gd name="T11" fmla="*/ 7 h 87"/>
              <a:gd name="T12" fmla="*/ 61 w 87"/>
              <a:gd name="T13" fmla="*/ 15 h 87"/>
              <a:gd name="T14" fmla="*/ 53 w 87"/>
              <a:gd name="T15" fmla="*/ 18 h 87"/>
              <a:gd name="T16" fmla="*/ 53 w 87"/>
              <a:gd name="T17" fmla="*/ 34 h 87"/>
              <a:gd name="T18" fmla="*/ 69 w 87"/>
              <a:gd name="T19" fmla="*/ 34 h 87"/>
              <a:gd name="T20" fmla="*/ 72 w 87"/>
              <a:gd name="T21" fmla="*/ 26 h 87"/>
              <a:gd name="T22" fmla="*/ 80 w 87"/>
              <a:gd name="T23" fmla="*/ 18 h 87"/>
              <a:gd name="T24" fmla="*/ 82 w 87"/>
              <a:gd name="T25" fmla="*/ 0 h 87"/>
              <a:gd name="T26" fmla="*/ 57 w 87"/>
              <a:gd name="T27" fmla="*/ 25 h 87"/>
              <a:gd name="T28" fmla="*/ 61 w 87"/>
              <a:gd name="T29" fmla="*/ 30 h 87"/>
              <a:gd name="T30" fmla="*/ 87 w 87"/>
              <a:gd name="T31" fmla="*/ 4 h 87"/>
              <a:gd name="T32" fmla="*/ 82 w 87"/>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87">
                <a:moveTo>
                  <a:pt x="80" y="18"/>
                </a:moveTo>
                <a:cubicBezTo>
                  <a:pt x="86" y="29"/>
                  <a:pt x="84" y="42"/>
                  <a:pt x="75" y="51"/>
                </a:cubicBezTo>
                <a:cubicBezTo>
                  <a:pt x="39" y="87"/>
                  <a:pt x="39" y="87"/>
                  <a:pt x="39" y="87"/>
                </a:cubicBezTo>
                <a:cubicBezTo>
                  <a:pt x="0" y="48"/>
                  <a:pt x="0" y="48"/>
                  <a:pt x="0" y="48"/>
                </a:cubicBezTo>
                <a:cubicBezTo>
                  <a:pt x="36" y="12"/>
                  <a:pt x="36" y="12"/>
                  <a:pt x="36" y="12"/>
                </a:cubicBezTo>
                <a:cubicBezTo>
                  <a:pt x="45" y="3"/>
                  <a:pt x="58" y="1"/>
                  <a:pt x="69" y="7"/>
                </a:cubicBezTo>
                <a:cubicBezTo>
                  <a:pt x="61" y="15"/>
                  <a:pt x="61" y="15"/>
                  <a:pt x="61" y="15"/>
                </a:cubicBezTo>
                <a:cubicBezTo>
                  <a:pt x="58" y="15"/>
                  <a:pt x="55" y="16"/>
                  <a:pt x="53" y="18"/>
                </a:cubicBezTo>
                <a:cubicBezTo>
                  <a:pt x="49" y="22"/>
                  <a:pt x="49" y="29"/>
                  <a:pt x="53" y="34"/>
                </a:cubicBezTo>
                <a:cubicBezTo>
                  <a:pt x="58" y="38"/>
                  <a:pt x="65" y="38"/>
                  <a:pt x="69" y="34"/>
                </a:cubicBezTo>
                <a:cubicBezTo>
                  <a:pt x="71" y="32"/>
                  <a:pt x="72" y="29"/>
                  <a:pt x="72" y="26"/>
                </a:cubicBezTo>
                <a:cubicBezTo>
                  <a:pt x="80" y="18"/>
                  <a:pt x="80" y="18"/>
                  <a:pt x="80" y="18"/>
                </a:cubicBezTo>
                <a:close/>
                <a:moveTo>
                  <a:pt x="82" y="0"/>
                </a:moveTo>
                <a:cubicBezTo>
                  <a:pt x="57" y="25"/>
                  <a:pt x="57" y="25"/>
                  <a:pt x="57" y="25"/>
                </a:cubicBezTo>
                <a:cubicBezTo>
                  <a:pt x="61" y="30"/>
                  <a:pt x="61" y="30"/>
                  <a:pt x="61" y="30"/>
                </a:cubicBezTo>
                <a:cubicBezTo>
                  <a:pt x="87" y="4"/>
                  <a:pt x="87" y="4"/>
                  <a:pt x="87" y="4"/>
                </a:cubicBezTo>
                <a:lnTo>
                  <a:pt x="82"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4" name="Freeform 127"/>
          <p:cNvSpPr>
            <a:spLocks noEditPoints="1"/>
          </p:cNvSpPr>
          <p:nvPr/>
        </p:nvSpPr>
        <p:spPr bwMode="auto">
          <a:xfrm>
            <a:off x="11309159" y="5049633"/>
            <a:ext cx="455360" cy="409387"/>
          </a:xfrm>
          <a:custGeom>
            <a:avLst/>
            <a:gdLst>
              <a:gd name="T0" fmla="*/ 0 w 88"/>
              <a:gd name="T1" fmla="*/ 27 h 79"/>
              <a:gd name="T2" fmla="*/ 0 w 88"/>
              <a:gd name="T3" fmla="*/ 27 h 79"/>
              <a:gd name="T4" fmla="*/ 14 w 88"/>
              <a:gd name="T5" fmla="*/ 27 h 79"/>
              <a:gd name="T6" fmla="*/ 26 w 88"/>
              <a:gd name="T7" fmla="*/ 4 h 79"/>
              <a:gd name="T8" fmla="*/ 33 w 88"/>
              <a:gd name="T9" fmla="*/ 2 h 79"/>
              <a:gd name="T10" fmla="*/ 33 w 88"/>
              <a:gd name="T11" fmla="*/ 2 h 79"/>
              <a:gd name="T12" fmla="*/ 35 w 88"/>
              <a:gd name="T13" fmla="*/ 8 h 79"/>
              <a:gd name="T14" fmla="*/ 25 w 88"/>
              <a:gd name="T15" fmla="*/ 27 h 79"/>
              <a:gd name="T16" fmla="*/ 62 w 88"/>
              <a:gd name="T17" fmla="*/ 27 h 79"/>
              <a:gd name="T18" fmla="*/ 52 w 88"/>
              <a:gd name="T19" fmla="*/ 8 h 79"/>
              <a:gd name="T20" fmla="*/ 54 w 88"/>
              <a:gd name="T21" fmla="*/ 2 h 79"/>
              <a:gd name="T22" fmla="*/ 54 w 88"/>
              <a:gd name="T23" fmla="*/ 2 h 79"/>
              <a:gd name="T24" fmla="*/ 60 w 88"/>
              <a:gd name="T25" fmla="*/ 4 h 79"/>
              <a:gd name="T26" fmla="*/ 73 w 88"/>
              <a:gd name="T27" fmla="*/ 27 h 79"/>
              <a:gd name="T28" fmla="*/ 74 w 88"/>
              <a:gd name="T29" fmla="*/ 27 h 79"/>
              <a:gd name="T30" fmla="*/ 78 w 88"/>
              <a:gd name="T31" fmla="*/ 27 h 79"/>
              <a:gd name="T32" fmla="*/ 88 w 88"/>
              <a:gd name="T33" fmla="*/ 27 h 79"/>
              <a:gd name="T34" fmla="*/ 88 w 88"/>
              <a:gd name="T35" fmla="*/ 38 h 79"/>
              <a:gd name="T36" fmla="*/ 82 w 88"/>
              <a:gd name="T37" fmla="*/ 38 h 79"/>
              <a:gd name="T38" fmla="*/ 74 w 88"/>
              <a:gd name="T39" fmla="*/ 75 h 79"/>
              <a:gd name="T40" fmla="*/ 73 w 88"/>
              <a:gd name="T41" fmla="*/ 79 h 79"/>
              <a:gd name="T42" fmla="*/ 69 w 88"/>
              <a:gd name="T43" fmla="*/ 79 h 79"/>
              <a:gd name="T44" fmla="*/ 17 w 88"/>
              <a:gd name="T45" fmla="*/ 79 h 79"/>
              <a:gd name="T46" fmla="*/ 13 w 88"/>
              <a:gd name="T47" fmla="*/ 79 h 79"/>
              <a:gd name="T48" fmla="*/ 12 w 88"/>
              <a:gd name="T49" fmla="*/ 75 h 79"/>
              <a:gd name="T50" fmla="*/ 5 w 88"/>
              <a:gd name="T51" fmla="*/ 43 h 79"/>
              <a:gd name="T52" fmla="*/ 15 w 88"/>
              <a:gd name="T53" fmla="*/ 43 h 79"/>
              <a:gd name="T54" fmla="*/ 17 w 88"/>
              <a:gd name="T55" fmla="*/ 50 h 79"/>
              <a:gd name="T56" fmla="*/ 32 w 88"/>
              <a:gd name="T57" fmla="*/ 50 h 79"/>
              <a:gd name="T58" fmla="*/ 32 w 88"/>
              <a:gd name="T59" fmla="*/ 38 h 79"/>
              <a:gd name="T60" fmla="*/ 0 w 88"/>
              <a:gd name="T61" fmla="*/ 38 h 79"/>
              <a:gd name="T62" fmla="*/ 0 w 88"/>
              <a:gd name="T63" fmla="*/ 38 h 79"/>
              <a:gd name="T64" fmla="*/ 0 w 88"/>
              <a:gd name="T65" fmla="*/ 27 h 79"/>
              <a:gd name="T66" fmla="*/ 18 w 88"/>
              <a:gd name="T67" fmla="*/ 56 h 79"/>
              <a:gd name="T68" fmla="*/ 21 w 88"/>
              <a:gd name="T69" fmla="*/ 69 h 79"/>
              <a:gd name="T70" fmla="*/ 32 w 88"/>
              <a:gd name="T71" fmla="*/ 69 h 79"/>
              <a:gd name="T72" fmla="*/ 32 w 88"/>
              <a:gd name="T73" fmla="*/ 56 h 79"/>
              <a:gd name="T74" fmla="*/ 18 w 88"/>
              <a:gd name="T75" fmla="*/ 56 h 79"/>
              <a:gd name="T76" fmla="*/ 68 w 88"/>
              <a:gd name="T77" fmla="*/ 56 h 79"/>
              <a:gd name="T78" fmla="*/ 55 w 88"/>
              <a:gd name="T79" fmla="*/ 56 h 79"/>
              <a:gd name="T80" fmla="*/ 55 w 88"/>
              <a:gd name="T81" fmla="*/ 69 h 79"/>
              <a:gd name="T82" fmla="*/ 65 w 88"/>
              <a:gd name="T83" fmla="*/ 69 h 79"/>
              <a:gd name="T84" fmla="*/ 68 w 88"/>
              <a:gd name="T85" fmla="*/ 56 h 79"/>
              <a:gd name="T86" fmla="*/ 50 w 88"/>
              <a:gd name="T87" fmla="*/ 56 h 79"/>
              <a:gd name="T88" fmla="*/ 37 w 88"/>
              <a:gd name="T89" fmla="*/ 56 h 79"/>
              <a:gd name="T90" fmla="*/ 37 w 88"/>
              <a:gd name="T91" fmla="*/ 69 h 79"/>
              <a:gd name="T92" fmla="*/ 50 w 88"/>
              <a:gd name="T93" fmla="*/ 69 h 79"/>
              <a:gd name="T94" fmla="*/ 50 w 88"/>
              <a:gd name="T95" fmla="*/ 56 h 79"/>
              <a:gd name="T96" fmla="*/ 37 w 88"/>
              <a:gd name="T97" fmla="*/ 50 h 79"/>
              <a:gd name="T98" fmla="*/ 50 w 88"/>
              <a:gd name="T99" fmla="*/ 50 h 79"/>
              <a:gd name="T100" fmla="*/ 50 w 88"/>
              <a:gd name="T101" fmla="*/ 38 h 79"/>
              <a:gd name="T102" fmla="*/ 37 w 88"/>
              <a:gd name="T103" fmla="*/ 38 h 79"/>
              <a:gd name="T104" fmla="*/ 37 w 88"/>
              <a:gd name="T105" fmla="*/ 50 h 79"/>
              <a:gd name="T106" fmla="*/ 55 w 88"/>
              <a:gd name="T107" fmla="*/ 50 h 79"/>
              <a:gd name="T108" fmla="*/ 69 w 88"/>
              <a:gd name="T109" fmla="*/ 50 h 79"/>
              <a:gd name="T110" fmla="*/ 72 w 88"/>
              <a:gd name="T111" fmla="*/ 38 h 79"/>
              <a:gd name="T112" fmla="*/ 55 w 88"/>
              <a:gd name="T113" fmla="*/ 38 h 79"/>
              <a:gd name="T114" fmla="*/ 55 w 88"/>
              <a:gd name="T115" fmla="*/ 5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 h="79">
                <a:moveTo>
                  <a:pt x="0" y="27"/>
                </a:moveTo>
                <a:cubicBezTo>
                  <a:pt x="0" y="27"/>
                  <a:pt x="0" y="27"/>
                  <a:pt x="0" y="27"/>
                </a:cubicBezTo>
                <a:cubicBezTo>
                  <a:pt x="14" y="27"/>
                  <a:pt x="14" y="27"/>
                  <a:pt x="14" y="27"/>
                </a:cubicBezTo>
                <a:cubicBezTo>
                  <a:pt x="26" y="4"/>
                  <a:pt x="26" y="4"/>
                  <a:pt x="26" y="4"/>
                </a:cubicBezTo>
                <a:cubicBezTo>
                  <a:pt x="28" y="1"/>
                  <a:pt x="31" y="0"/>
                  <a:pt x="33" y="2"/>
                </a:cubicBezTo>
                <a:cubicBezTo>
                  <a:pt x="33" y="2"/>
                  <a:pt x="33" y="2"/>
                  <a:pt x="33" y="2"/>
                </a:cubicBezTo>
                <a:cubicBezTo>
                  <a:pt x="36" y="3"/>
                  <a:pt x="36" y="6"/>
                  <a:pt x="35" y="8"/>
                </a:cubicBezTo>
                <a:cubicBezTo>
                  <a:pt x="25" y="27"/>
                  <a:pt x="25" y="27"/>
                  <a:pt x="25" y="27"/>
                </a:cubicBezTo>
                <a:cubicBezTo>
                  <a:pt x="62" y="27"/>
                  <a:pt x="62" y="27"/>
                  <a:pt x="62" y="27"/>
                </a:cubicBezTo>
                <a:cubicBezTo>
                  <a:pt x="52" y="8"/>
                  <a:pt x="52" y="8"/>
                  <a:pt x="52" y="8"/>
                </a:cubicBezTo>
                <a:cubicBezTo>
                  <a:pt x="50" y="6"/>
                  <a:pt x="51" y="3"/>
                  <a:pt x="54" y="2"/>
                </a:cubicBezTo>
                <a:cubicBezTo>
                  <a:pt x="54" y="2"/>
                  <a:pt x="54" y="2"/>
                  <a:pt x="54" y="2"/>
                </a:cubicBezTo>
                <a:cubicBezTo>
                  <a:pt x="56" y="0"/>
                  <a:pt x="59" y="1"/>
                  <a:pt x="60" y="4"/>
                </a:cubicBezTo>
                <a:cubicBezTo>
                  <a:pt x="73" y="27"/>
                  <a:pt x="73" y="27"/>
                  <a:pt x="73" y="27"/>
                </a:cubicBezTo>
                <a:cubicBezTo>
                  <a:pt x="74" y="27"/>
                  <a:pt x="74" y="27"/>
                  <a:pt x="74" y="27"/>
                </a:cubicBezTo>
                <a:cubicBezTo>
                  <a:pt x="78" y="27"/>
                  <a:pt x="78" y="27"/>
                  <a:pt x="78" y="27"/>
                </a:cubicBezTo>
                <a:cubicBezTo>
                  <a:pt x="88" y="27"/>
                  <a:pt x="88" y="27"/>
                  <a:pt x="88" y="27"/>
                </a:cubicBezTo>
                <a:cubicBezTo>
                  <a:pt x="88" y="38"/>
                  <a:pt x="88" y="38"/>
                  <a:pt x="88" y="38"/>
                </a:cubicBezTo>
                <a:cubicBezTo>
                  <a:pt x="82" y="38"/>
                  <a:pt x="82" y="38"/>
                  <a:pt x="82" y="38"/>
                </a:cubicBezTo>
                <a:cubicBezTo>
                  <a:pt x="74" y="75"/>
                  <a:pt x="74" y="75"/>
                  <a:pt x="74" y="75"/>
                </a:cubicBezTo>
                <a:cubicBezTo>
                  <a:pt x="73" y="79"/>
                  <a:pt x="73" y="79"/>
                  <a:pt x="73" y="79"/>
                </a:cubicBezTo>
                <a:cubicBezTo>
                  <a:pt x="69" y="79"/>
                  <a:pt x="69" y="79"/>
                  <a:pt x="69" y="79"/>
                </a:cubicBezTo>
                <a:cubicBezTo>
                  <a:pt x="17" y="79"/>
                  <a:pt x="17" y="79"/>
                  <a:pt x="17" y="79"/>
                </a:cubicBezTo>
                <a:cubicBezTo>
                  <a:pt x="13" y="79"/>
                  <a:pt x="13" y="79"/>
                  <a:pt x="13" y="79"/>
                </a:cubicBezTo>
                <a:cubicBezTo>
                  <a:pt x="12" y="75"/>
                  <a:pt x="12" y="75"/>
                  <a:pt x="12" y="75"/>
                </a:cubicBezTo>
                <a:cubicBezTo>
                  <a:pt x="5" y="43"/>
                  <a:pt x="5" y="43"/>
                  <a:pt x="5" y="43"/>
                </a:cubicBezTo>
                <a:cubicBezTo>
                  <a:pt x="15" y="43"/>
                  <a:pt x="15" y="43"/>
                  <a:pt x="15" y="43"/>
                </a:cubicBezTo>
                <a:cubicBezTo>
                  <a:pt x="17" y="50"/>
                  <a:pt x="17" y="50"/>
                  <a:pt x="17" y="50"/>
                </a:cubicBezTo>
                <a:cubicBezTo>
                  <a:pt x="32" y="50"/>
                  <a:pt x="32" y="50"/>
                  <a:pt x="32" y="50"/>
                </a:cubicBezTo>
                <a:cubicBezTo>
                  <a:pt x="32" y="38"/>
                  <a:pt x="32" y="38"/>
                  <a:pt x="32" y="38"/>
                </a:cubicBezTo>
                <a:cubicBezTo>
                  <a:pt x="0" y="38"/>
                  <a:pt x="0" y="38"/>
                  <a:pt x="0" y="38"/>
                </a:cubicBezTo>
                <a:cubicBezTo>
                  <a:pt x="0" y="38"/>
                  <a:pt x="0" y="38"/>
                  <a:pt x="0" y="38"/>
                </a:cubicBezTo>
                <a:cubicBezTo>
                  <a:pt x="0" y="27"/>
                  <a:pt x="0" y="27"/>
                  <a:pt x="0" y="27"/>
                </a:cubicBezTo>
                <a:close/>
                <a:moveTo>
                  <a:pt x="18" y="56"/>
                </a:moveTo>
                <a:cubicBezTo>
                  <a:pt x="21" y="69"/>
                  <a:pt x="21" y="69"/>
                  <a:pt x="21" y="69"/>
                </a:cubicBezTo>
                <a:cubicBezTo>
                  <a:pt x="32" y="69"/>
                  <a:pt x="32" y="69"/>
                  <a:pt x="32" y="69"/>
                </a:cubicBezTo>
                <a:cubicBezTo>
                  <a:pt x="32" y="56"/>
                  <a:pt x="32" y="56"/>
                  <a:pt x="32" y="56"/>
                </a:cubicBezTo>
                <a:cubicBezTo>
                  <a:pt x="18" y="56"/>
                  <a:pt x="18" y="56"/>
                  <a:pt x="18" y="56"/>
                </a:cubicBezTo>
                <a:close/>
                <a:moveTo>
                  <a:pt x="68" y="56"/>
                </a:moveTo>
                <a:cubicBezTo>
                  <a:pt x="55" y="56"/>
                  <a:pt x="55" y="56"/>
                  <a:pt x="55" y="56"/>
                </a:cubicBezTo>
                <a:cubicBezTo>
                  <a:pt x="55" y="69"/>
                  <a:pt x="55" y="69"/>
                  <a:pt x="55" y="69"/>
                </a:cubicBezTo>
                <a:cubicBezTo>
                  <a:pt x="65" y="69"/>
                  <a:pt x="65" y="69"/>
                  <a:pt x="65" y="69"/>
                </a:cubicBezTo>
                <a:cubicBezTo>
                  <a:pt x="68" y="56"/>
                  <a:pt x="68" y="56"/>
                  <a:pt x="68" y="56"/>
                </a:cubicBezTo>
                <a:close/>
                <a:moveTo>
                  <a:pt x="50" y="56"/>
                </a:moveTo>
                <a:cubicBezTo>
                  <a:pt x="37" y="56"/>
                  <a:pt x="37" y="56"/>
                  <a:pt x="37" y="56"/>
                </a:cubicBezTo>
                <a:cubicBezTo>
                  <a:pt x="37" y="69"/>
                  <a:pt x="37" y="69"/>
                  <a:pt x="37" y="69"/>
                </a:cubicBezTo>
                <a:cubicBezTo>
                  <a:pt x="50" y="69"/>
                  <a:pt x="50" y="69"/>
                  <a:pt x="50" y="69"/>
                </a:cubicBezTo>
                <a:cubicBezTo>
                  <a:pt x="50" y="56"/>
                  <a:pt x="50" y="56"/>
                  <a:pt x="50" y="56"/>
                </a:cubicBezTo>
                <a:close/>
                <a:moveTo>
                  <a:pt x="37" y="50"/>
                </a:moveTo>
                <a:cubicBezTo>
                  <a:pt x="50" y="50"/>
                  <a:pt x="50" y="50"/>
                  <a:pt x="50" y="50"/>
                </a:cubicBezTo>
                <a:cubicBezTo>
                  <a:pt x="50" y="38"/>
                  <a:pt x="50" y="38"/>
                  <a:pt x="50" y="38"/>
                </a:cubicBezTo>
                <a:cubicBezTo>
                  <a:pt x="37" y="38"/>
                  <a:pt x="37" y="38"/>
                  <a:pt x="37" y="38"/>
                </a:cubicBezTo>
                <a:cubicBezTo>
                  <a:pt x="37" y="50"/>
                  <a:pt x="37" y="50"/>
                  <a:pt x="37" y="50"/>
                </a:cubicBezTo>
                <a:close/>
                <a:moveTo>
                  <a:pt x="55" y="50"/>
                </a:moveTo>
                <a:cubicBezTo>
                  <a:pt x="69" y="50"/>
                  <a:pt x="69" y="50"/>
                  <a:pt x="69" y="50"/>
                </a:cubicBezTo>
                <a:cubicBezTo>
                  <a:pt x="72" y="38"/>
                  <a:pt x="72" y="38"/>
                  <a:pt x="72" y="38"/>
                </a:cubicBezTo>
                <a:cubicBezTo>
                  <a:pt x="55" y="38"/>
                  <a:pt x="55" y="38"/>
                  <a:pt x="55" y="38"/>
                </a:cubicBezTo>
                <a:lnTo>
                  <a:pt x="55" y="5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5" name="Freeform 128"/>
          <p:cNvSpPr>
            <a:spLocks noEditPoints="1"/>
          </p:cNvSpPr>
          <p:nvPr/>
        </p:nvSpPr>
        <p:spPr bwMode="auto">
          <a:xfrm>
            <a:off x="9894917" y="5023362"/>
            <a:ext cx="389683" cy="457550"/>
          </a:xfrm>
          <a:custGeom>
            <a:avLst/>
            <a:gdLst>
              <a:gd name="T0" fmla="*/ 36 w 178"/>
              <a:gd name="T1" fmla="*/ 128 h 209"/>
              <a:gd name="T2" fmla="*/ 66 w 178"/>
              <a:gd name="T3" fmla="*/ 112 h 209"/>
              <a:gd name="T4" fmla="*/ 85 w 178"/>
              <a:gd name="T5" fmla="*/ 140 h 209"/>
              <a:gd name="T6" fmla="*/ 111 w 178"/>
              <a:gd name="T7" fmla="*/ 67 h 209"/>
              <a:gd name="T8" fmla="*/ 142 w 178"/>
              <a:gd name="T9" fmla="*/ 83 h 209"/>
              <a:gd name="T10" fmla="*/ 104 w 178"/>
              <a:gd name="T11" fmla="*/ 171 h 209"/>
              <a:gd name="T12" fmla="*/ 76 w 178"/>
              <a:gd name="T13" fmla="*/ 171 h 209"/>
              <a:gd name="T14" fmla="*/ 36 w 178"/>
              <a:gd name="T15" fmla="*/ 128 h 209"/>
              <a:gd name="T16" fmla="*/ 36 w 178"/>
              <a:gd name="T17" fmla="*/ 128 h 209"/>
              <a:gd name="T18" fmla="*/ 10 w 178"/>
              <a:gd name="T19" fmla="*/ 19 h 209"/>
              <a:gd name="T20" fmla="*/ 0 w 178"/>
              <a:gd name="T21" fmla="*/ 19 h 209"/>
              <a:gd name="T22" fmla="*/ 0 w 178"/>
              <a:gd name="T23" fmla="*/ 29 h 209"/>
              <a:gd name="T24" fmla="*/ 0 w 178"/>
              <a:gd name="T25" fmla="*/ 199 h 209"/>
              <a:gd name="T26" fmla="*/ 0 w 178"/>
              <a:gd name="T27" fmla="*/ 209 h 209"/>
              <a:gd name="T28" fmla="*/ 10 w 178"/>
              <a:gd name="T29" fmla="*/ 209 h 209"/>
              <a:gd name="T30" fmla="*/ 166 w 178"/>
              <a:gd name="T31" fmla="*/ 209 h 209"/>
              <a:gd name="T32" fmla="*/ 178 w 178"/>
              <a:gd name="T33" fmla="*/ 209 h 209"/>
              <a:gd name="T34" fmla="*/ 178 w 178"/>
              <a:gd name="T35" fmla="*/ 199 h 209"/>
              <a:gd name="T36" fmla="*/ 178 w 178"/>
              <a:gd name="T37" fmla="*/ 29 h 209"/>
              <a:gd name="T38" fmla="*/ 178 w 178"/>
              <a:gd name="T39" fmla="*/ 19 h 209"/>
              <a:gd name="T40" fmla="*/ 166 w 178"/>
              <a:gd name="T41" fmla="*/ 19 h 209"/>
              <a:gd name="T42" fmla="*/ 135 w 178"/>
              <a:gd name="T43" fmla="*/ 19 h 209"/>
              <a:gd name="T44" fmla="*/ 135 w 178"/>
              <a:gd name="T45" fmla="*/ 10 h 209"/>
              <a:gd name="T46" fmla="*/ 116 w 178"/>
              <a:gd name="T47" fmla="*/ 10 h 209"/>
              <a:gd name="T48" fmla="*/ 116 w 178"/>
              <a:gd name="T49" fmla="*/ 0 h 209"/>
              <a:gd name="T50" fmla="*/ 62 w 178"/>
              <a:gd name="T51" fmla="*/ 0 h 209"/>
              <a:gd name="T52" fmla="*/ 62 w 178"/>
              <a:gd name="T53" fmla="*/ 10 h 209"/>
              <a:gd name="T54" fmla="*/ 40 w 178"/>
              <a:gd name="T55" fmla="*/ 10 h 209"/>
              <a:gd name="T56" fmla="*/ 40 w 178"/>
              <a:gd name="T57" fmla="*/ 19 h 209"/>
              <a:gd name="T58" fmla="*/ 10 w 178"/>
              <a:gd name="T59" fmla="*/ 19 h 209"/>
              <a:gd name="T60" fmla="*/ 10 w 178"/>
              <a:gd name="T61" fmla="*/ 19 h 209"/>
              <a:gd name="T62" fmla="*/ 135 w 178"/>
              <a:gd name="T63" fmla="*/ 38 h 209"/>
              <a:gd name="T64" fmla="*/ 135 w 178"/>
              <a:gd name="T65" fmla="*/ 52 h 209"/>
              <a:gd name="T66" fmla="*/ 40 w 178"/>
              <a:gd name="T67" fmla="*/ 52 h 209"/>
              <a:gd name="T68" fmla="*/ 40 w 178"/>
              <a:gd name="T69" fmla="*/ 38 h 209"/>
              <a:gd name="T70" fmla="*/ 19 w 178"/>
              <a:gd name="T71" fmla="*/ 38 h 209"/>
              <a:gd name="T72" fmla="*/ 19 w 178"/>
              <a:gd name="T73" fmla="*/ 190 h 209"/>
              <a:gd name="T74" fmla="*/ 156 w 178"/>
              <a:gd name="T75" fmla="*/ 190 h 209"/>
              <a:gd name="T76" fmla="*/ 156 w 178"/>
              <a:gd name="T77" fmla="*/ 38 h 209"/>
              <a:gd name="T78" fmla="*/ 135 w 178"/>
              <a:gd name="T79" fmla="*/ 38 h 209"/>
              <a:gd name="T80" fmla="*/ 135 w 178"/>
              <a:gd name="T81" fmla="*/ 38 h 209"/>
              <a:gd name="T82" fmla="*/ 43 w 178"/>
              <a:gd name="T83" fmla="*/ 128 h 209"/>
              <a:gd name="T84" fmla="*/ 78 w 178"/>
              <a:gd name="T85" fmla="*/ 166 h 209"/>
              <a:gd name="T86" fmla="*/ 81 w 178"/>
              <a:gd name="T87" fmla="*/ 166 h 209"/>
              <a:gd name="T88" fmla="*/ 50 w 178"/>
              <a:gd name="T89" fmla="*/ 126 h 209"/>
              <a:gd name="T90" fmla="*/ 43 w 178"/>
              <a:gd name="T91" fmla="*/ 128 h 209"/>
              <a:gd name="T92" fmla="*/ 43 w 178"/>
              <a:gd name="T93" fmla="*/ 128 h 209"/>
              <a:gd name="T94" fmla="*/ 90 w 178"/>
              <a:gd name="T95" fmla="*/ 147 h 209"/>
              <a:gd name="T96" fmla="*/ 95 w 178"/>
              <a:gd name="T97" fmla="*/ 150 h 209"/>
              <a:gd name="T98" fmla="*/ 114 w 178"/>
              <a:gd name="T99" fmla="*/ 76 h 209"/>
              <a:gd name="T100" fmla="*/ 90 w 178"/>
              <a:gd name="T101" fmla="*/ 14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8" h="209">
                <a:moveTo>
                  <a:pt x="36" y="128"/>
                </a:moveTo>
                <a:lnTo>
                  <a:pt x="66" y="112"/>
                </a:lnTo>
                <a:lnTo>
                  <a:pt x="85" y="140"/>
                </a:lnTo>
                <a:lnTo>
                  <a:pt x="111" y="67"/>
                </a:lnTo>
                <a:lnTo>
                  <a:pt x="142" y="83"/>
                </a:lnTo>
                <a:lnTo>
                  <a:pt x="104" y="171"/>
                </a:lnTo>
                <a:lnTo>
                  <a:pt x="76" y="171"/>
                </a:lnTo>
                <a:lnTo>
                  <a:pt x="36" y="128"/>
                </a:lnTo>
                <a:lnTo>
                  <a:pt x="36" y="128"/>
                </a:lnTo>
                <a:close/>
                <a:moveTo>
                  <a:pt x="10" y="19"/>
                </a:moveTo>
                <a:lnTo>
                  <a:pt x="0" y="19"/>
                </a:lnTo>
                <a:lnTo>
                  <a:pt x="0" y="29"/>
                </a:lnTo>
                <a:lnTo>
                  <a:pt x="0" y="199"/>
                </a:lnTo>
                <a:lnTo>
                  <a:pt x="0" y="209"/>
                </a:lnTo>
                <a:lnTo>
                  <a:pt x="10" y="209"/>
                </a:lnTo>
                <a:lnTo>
                  <a:pt x="166" y="209"/>
                </a:lnTo>
                <a:lnTo>
                  <a:pt x="178" y="209"/>
                </a:lnTo>
                <a:lnTo>
                  <a:pt x="178" y="199"/>
                </a:lnTo>
                <a:lnTo>
                  <a:pt x="178" y="29"/>
                </a:lnTo>
                <a:lnTo>
                  <a:pt x="178" y="19"/>
                </a:lnTo>
                <a:lnTo>
                  <a:pt x="166" y="19"/>
                </a:lnTo>
                <a:lnTo>
                  <a:pt x="135" y="19"/>
                </a:lnTo>
                <a:lnTo>
                  <a:pt x="135" y="10"/>
                </a:lnTo>
                <a:lnTo>
                  <a:pt x="116" y="10"/>
                </a:lnTo>
                <a:lnTo>
                  <a:pt x="116" y="0"/>
                </a:lnTo>
                <a:lnTo>
                  <a:pt x="62" y="0"/>
                </a:lnTo>
                <a:lnTo>
                  <a:pt x="62" y="10"/>
                </a:lnTo>
                <a:lnTo>
                  <a:pt x="40" y="10"/>
                </a:lnTo>
                <a:lnTo>
                  <a:pt x="40" y="19"/>
                </a:lnTo>
                <a:lnTo>
                  <a:pt x="10" y="19"/>
                </a:lnTo>
                <a:lnTo>
                  <a:pt x="10" y="19"/>
                </a:lnTo>
                <a:close/>
                <a:moveTo>
                  <a:pt x="135" y="38"/>
                </a:moveTo>
                <a:lnTo>
                  <a:pt x="135" y="52"/>
                </a:lnTo>
                <a:lnTo>
                  <a:pt x="40" y="52"/>
                </a:lnTo>
                <a:lnTo>
                  <a:pt x="40" y="38"/>
                </a:lnTo>
                <a:lnTo>
                  <a:pt x="19" y="38"/>
                </a:lnTo>
                <a:lnTo>
                  <a:pt x="19" y="190"/>
                </a:lnTo>
                <a:lnTo>
                  <a:pt x="156" y="190"/>
                </a:lnTo>
                <a:lnTo>
                  <a:pt x="156" y="38"/>
                </a:lnTo>
                <a:lnTo>
                  <a:pt x="135" y="38"/>
                </a:lnTo>
                <a:lnTo>
                  <a:pt x="135" y="38"/>
                </a:lnTo>
                <a:close/>
                <a:moveTo>
                  <a:pt x="43" y="128"/>
                </a:moveTo>
                <a:lnTo>
                  <a:pt x="78" y="166"/>
                </a:lnTo>
                <a:lnTo>
                  <a:pt x="81" y="166"/>
                </a:lnTo>
                <a:lnTo>
                  <a:pt x="50" y="126"/>
                </a:lnTo>
                <a:lnTo>
                  <a:pt x="43" y="128"/>
                </a:lnTo>
                <a:lnTo>
                  <a:pt x="43" y="128"/>
                </a:lnTo>
                <a:close/>
                <a:moveTo>
                  <a:pt x="90" y="147"/>
                </a:moveTo>
                <a:lnTo>
                  <a:pt x="95" y="150"/>
                </a:lnTo>
                <a:lnTo>
                  <a:pt x="114" y="76"/>
                </a:lnTo>
                <a:lnTo>
                  <a:pt x="90" y="14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6" name="Freeform 129"/>
          <p:cNvSpPr>
            <a:spLocks noEditPoints="1"/>
          </p:cNvSpPr>
          <p:nvPr/>
        </p:nvSpPr>
        <p:spPr bwMode="auto">
          <a:xfrm>
            <a:off x="11335430" y="4314052"/>
            <a:ext cx="409387" cy="450981"/>
          </a:xfrm>
          <a:custGeom>
            <a:avLst/>
            <a:gdLst>
              <a:gd name="T0" fmla="*/ 53 w 79"/>
              <a:gd name="T1" fmla="*/ 68 h 87"/>
              <a:gd name="T2" fmla="*/ 53 w 79"/>
              <a:gd name="T3" fmla="*/ 87 h 87"/>
              <a:gd name="T4" fmla="*/ 32 w 79"/>
              <a:gd name="T5" fmla="*/ 87 h 87"/>
              <a:gd name="T6" fmla="*/ 32 w 79"/>
              <a:gd name="T7" fmla="*/ 70 h 87"/>
              <a:gd name="T8" fmla="*/ 3 w 79"/>
              <a:gd name="T9" fmla="*/ 64 h 87"/>
              <a:gd name="T10" fmla="*/ 0 w 79"/>
              <a:gd name="T11" fmla="*/ 64 h 87"/>
              <a:gd name="T12" fmla="*/ 0 w 79"/>
              <a:gd name="T13" fmla="*/ 61 h 87"/>
              <a:gd name="T14" fmla="*/ 0 w 79"/>
              <a:gd name="T15" fmla="*/ 45 h 87"/>
              <a:gd name="T16" fmla="*/ 6 w 79"/>
              <a:gd name="T17" fmla="*/ 26 h 87"/>
              <a:gd name="T18" fmla="*/ 22 w 79"/>
              <a:gd name="T19" fmla="*/ 18 h 87"/>
              <a:gd name="T20" fmla="*/ 48 w 79"/>
              <a:gd name="T21" fmla="*/ 13 h 87"/>
              <a:gd name="T22" fmla="*/ 48 w 79"/>
              <a:gd name="T23" fmla="*/ 33 h 87"/>
              <a:gd name="T24" fmla="*/ 43 w 79"/>
              <a:gd name="T25" fmla="*/ 35 h 87"/>
              <a:gd name="T26" fmla="*/ 43 w 79"/>
              <a:gd name="T27" fmla="*/ 44 h 87"/>
              <a:gd name="T28" fmla="*/ 57 w 79"/>
              <a:gd name="T29" fmla="*/ 40 h 87"/>
              <a:gd name="T30" fmla="*/ 57 w 79"/>
              <a:gd name="T31" fmla="*/ 31 h 87"/>
              <a:gd name="T32" fmla="*/ 52 w 79"/>
              <a:gd name="T33" fmla="*/ 32 h 87"/>
              <a:gd name="T34" fmla="*/ 50 w 79"/>
              <a:gd name="T35" fmla="*/ 33 h 87"/>
              <a:gd name="T36" fmla="*/ 50 w 79"/>
              <a:gd name="T37" fmla="*/ 4 h 87"/>
              <a:gd name="T38" fmla="*/ 49 w 79"/>
              <a:gd name="T39" fmla="*/ 2 h 87"/>
              <a:gd name="T40" fmla="*/ 63 w 79"/>
              <a:gd name="T41" fmla="*/ 0 h 87"/>
              <a:gd name="T42" fmla="*/ 63 w 79"/>
              <a:gd name="T43" fmla="*/ 7 h 87"/>
              <a:gd name="T44" fmla="*/ 52 w 79"/>
              <a:gd name="T45" fmla="*/ 9 h 87"/>
              <a:gd name="T46" fmla="*/ 52 w 79"/>
              <a:gd name="T47" fmla="*/ 13 h 87"/>
              <a:gd name="T48" fmla="*/ 57 w 79"/>
              <a:gd name="T49" fmla="*/ 13 h 87"/>
              <a:gd name="T50" fmla="*/ 57 w 79"/>
              <a:gd name="T51" fmla="*/ 13 h 87"/>
              <a:gd name="T52" fmla="*/ 79 w 79"/>
              <a:gd name="T53" fmla="*/ 37 h 87"/>
              <a:gd name="T54" fmla="*/ 79 w 79"/>
              <a:gd name="T55" fmla="*/ 57 h 87"/>
              <a:gd name="T56" fmla="*/ 53 w 79"/>
              <a:gd name="T57" fmla="*/ 68 h 87"/>
              <a:gd name="T58" fmla="*/ 10 w 79"/>
              <a:gd name="T59" fmla="*/ 49 h 87"/>
              <a:gd name="T60" fmla="*/ 13 w 79"/>
              <a:gd name="T61" fmla="*/ 50 h 87"/>
              <a:gd name="T62" fmla="*/ 13 w 79"/>
              <a:gd name="T63" fmla="*/ 47 h 87"/>
              <a:gd name="T64" fmla="*/ 29 w 79"/>
              <a:gd name="T65" fmla="*/ 50 h 87"/>
              <a:gd name="T66" fmla="*/ 29 w 79"/>
              <a:gd name="T67" fmla="*/ 53 h 87"/>
              <a:gd name="T68" fmla="*/ 32 w 79"/>
              <a:gd name="T69" fmla="*/ 53 h 87"/>
              <a:gd name="T70" fmla="*/ 32 w 79"/>
              <a:gd name="T71" fmla="*/ 47 h 87"/>
              <a:gd name="T72" fmla="*/ 31 w 79"/>
              <a:gd name="T73" fmla="*/ 47 h 87"/>
              <a:gd name="T74" fmla="*/ 12 w 79"/>
              <a:gd name="T75" fmla="*/ 44 h 87"/>
              <a:gd name="T76" fmla="*/ 10 w 79"/>
              <a:gd name="T77" fmla="*/ 44 h 87"/>
              <a:gd name="T78" fmla="*/ 10 w 79"/>
              <a:gd name="T79" fmla="*/ 46 h 87"/>
              <a:gd name="T80" fmla="*/ 10 w 79"/>
              <a:gd name="T81" fmla="*/ 49 h 87"/>
              <a:gd name="T82" fmla="*/ 39 w 79"/>
              <a:gd name="T83" fmla="*/ 65 h 87"/>
              <a:gd name="T84" fmla="*/ 39 w 79"/>
              <a:gd name="T85" fmla="*/ 63 h 87"/>
              <a:gd name="T86" fmla="*/ 39 w 79"/>
              <a:gd name="T87" fmla="*/ 45 h 87"/>
              <a:gd name="T88" fmla="*/ 22 w 79"/>
              <a:gd name="T89" fmla="*/ 24 h 87"/>
              <a:gd name="T90" fmla="*/ 22 w 79"/>
              <a:gd name="T91" fmla="*/ 24 h 87"/>
              <a:gd name="T92" fmla="*/ 6 w 79"/>
              <a:gd name="T93" fmla="*/ 45 h 87"/>
              <a:gd name="T94" fmla="*/ 6 w 79"/>
              <a:gd name="T95" fmla="*/ 59 h 87"/>
              <a:gd name="T96" fmla="*/ 39 w 79"/>
              <a:gd name="T97" fmla="*/ 6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 h="87">
                <a:moveTo>
                  <a:pt x="53" y="68"/>
                </a:moveTo>
                <a:cubicBezTo>
                  <a:pt x="53" y="87"/>
                  <a:pt x="53" y="87"/>
                  <a:pt x="53" y="87"/>
                </a:cubicBezTo>
                <a:cubicBezTo>
                  <a:pt x="32" y="87"/>
                  <a:pt x="32" y="87"/>
                  <a:pt x="32" y="87"/>
                </a:cubicBezTo>
                <a:cubicBezTo>
                  <a:pt x="32" y="70"/>
                  <a:pt x="32" y="70"/>
                  <a:pt x="32" y="70"/>
                </a:cubicBezTo>
                <a:cubicBezTo>
                  <a:pt x="3" y="64"/>
                  <a:pt x="3" y="64"/>
                  <a:pt x="3" y="64"/>
                </a:cubicBezTo>
                <a:cubicBezTo>
                  <a:pt x="0" y="64"/>
                  <a:pt x="0" y="64"/>
                  <a:pt x="0" y="64"/>
                </a:cubicBezTo>
                <a:cubicBezTo>
                  <a:pt x="0" y="61"/>
                  <a:pt x="0" y="61"/>
                  <a:pt x="0" y="61"/>
                </a:cubicBezTo>
                <a:cubicBezTo>
                  <a:pt x="0" y="45"/>
                  <a:pt x="0" y="45"/>
                  <a:pt x="0" y="45"/>
                </a:cubicBezTo>
                <a:cubicBezTo>
                  <a:pt x="0" y="37"/>
                  <a:pt x="3" y="31"/>
                  <a:pt x="6" y="26"/>
                </a:cubicBezTo>
                <a:cubicBezTo>
                  <a:pt x="10" y="21"/>
                  <a:pt x="16" y="18"/>
                  <a:pt x="22" y="18"/>
                </a:cubicBezTo>
                <a:cubicBezTo>
                  <a:pt x="29" y="16"/>
                  <a:pt x="39" y="14"/>
                  <a:pt x="48" y="13"/>
                </a:cubicBezTo>
                <a:cubicBezTo>
                  <a:pt x="48" y="33"/>
                  <a:pt x="48" y="33"/>
                  <a:pt x="48" y="33"/>
                </a:cubicBezTo>
                <a:cubicBezTo>
                  <a:pt x="43" y="35"/>
                  <a:pt x="43" y="35"/>
                  <a:pt x="43" y="35"/>
                </a:cubicBezTo>
                <a:cubicBezTo>
                  <a:pt x="43" y="44"/>
                  <a:pt x="43" y="44"/>
                  <a:pt x="43" y="44"/>
                </a:cubicBezTo>
                <a:cubicBezTo>
                  <a:pt x="57" y="40"/>
                  <a:pt x="57" y="40"/>
                  <a:pt x="57" y="40"/>
                </a:cubicBezTo>
                <a:cubicBezTo>
                  <a:pt x="57" y="31"/>
                  <a:pt x="57" y="31"/>
                  <a:pt x="57" y="31"/>
                </a:cubicBezTo>
                <a:cubicBezTo>
                  <a:pt x="52" y="32"/>
                  <a:pt x="52" y="32"/>
                  <a:pt x="52" y="32"/>
                </a:cubicBezTo>
                <a:cubicBezTo>
                  <a:pt x="50" y="33"/>
                  <a:pt x="50" y="33"/>
                  <a:pt x="50" y="33"/>
                </a:cubicBezTo>
                <a:cubicBezTo>
                  <a:pt x="50" y="4"/>
                  <a:pt x="50" y="4"/>
                  <a:pt x="50" y="4"/>
                </a:cubicBezTo>
                <a:cubicBezTo>
                  <a:pt x="49" y="2"/>
                  <a:pt x="49" y="2"/>
                  <a:pt x="49" y="2"/>
                </a:cubicBezTo>
                <a:cubicBezTo>
                  <a:pt x="63" y="0"/>
                  <a:pt x="63" y="0"/>
                  <a:pt x="63" y="0"/>
                </a:cubicBezTo>
                <a:cubicBezTo>
                  <a:pt x="63" y="7"/>
                  <a:pt x="63" y="7"/>
                  <a:pt x="63" y="7"/>
                </a:cubicBezTo>
                <a:cubicBezTo>
                  <a:pt x="52" y="9"/>
                  <a:pt x="52" y="9"/>
                  <a:pt x="52" y="9"/>
                </a:cubicBezTo>
                <a:cubicBezTo>
                  <a:pt x="52" y="13"/>
                  <a:pt x="52" y="13"/>
                  <a:pt x="52" y="13"/>
                </a:cubicBezTo>
                <a:cubicBezTo>
                  <a:pt x="54" y="13"/>
                  <a:pt x="56" y="13"/>
                  <a:pt x="57" y="13"/>
                </a:cubicBezTo>
                <a:cubicBezTo>
                  <a:pt x="57" y="13"/>
                  <a:pt x="57" y="13"/>
                  <a:pt x="57" y="13"/>
                </a:cubicBezTo>
                <a:cubicBezTo>
                  <a:pt x="68" y="13"/>
                  <a:pt x="79" y="22"/>
                  <a:pt x="79" y="37"/>
                </a:cubicBezTo>
                <a:cubicBezTo>
                  <a:pt x="79" y="57"/>
                  <a:pt x="79" y="57"/>
                  <a:pt x="79" y="57"/>
                </a:cubicBezTo>
                <a:cubicBezTo>
                  <a:pt x="53" y="68"/>
                  <a:pt x="53" y="68"/>
                  <a:pt x="53" y="68"/>
                </a:cubicBezTo>
                <a:close/>
                <a:moveTo>
                  <a:pt x="10" y="49"/>
                </a:moveTo>
                <a:cubicBezTo>
                  <a:pt x="13" y="50"/>
                  <a:pt x="13" y="50"/>
                  <a:pt x="13" y="50"/>
                </a:cubicBezTo>
                <a:cubicBezTo>
                  <a:pt x="13" y="47"/>
                  <a:pt x="13" y="47"/>
                  <a:pt x="13" y="47"/>
                </a:cubicBezTo>
                <a:cubicBezTo>
                  <a:pt x="29" y="50"/>
                  <a:pt x="29" y="50"/>
                  <a:pt x="29" y="50"/>
                </a:cubicBezTo>
                <a:cubicBezTo>
                  <a:pt x="29" y="53"/>
                  <a:pt x="29" y="53"/>
                  <a:pt x="29" y="53"/>
                </a:cubicBezTo>
                <a:cubicBezTo>
                  <a:pt x="32" y="53"/>
                  <a:pt x="32" y="53"/>
                  <a:pt x="32" y="53"/>
                </a:cubicBezTo>
                <a:cubicBezTo>
                  <a:pt x="32" y="47"/>
                  <a:pt x="32" y="47"/>
                  <a:pt x="32" y="47"/>
                </a:cubicBezTo>
                <a:cubicBezTo>
                  <a:pt x="31" y="47"/>
                  <a:pt x="31" y="47"/>
                  <a:pt x="31" y="47"/>
                </a:cubicBezTo>
                <a:cubicBezTo>
                  <a:pt x="12" y="44"/>
                  <a:pt x="12" y="44"/>
                  <a:pt x="12" y="44"/>
                </a:cubicBezTo>
                <a:cubicBezTo>
                  <a:pt x="10" y="44"/>
                  <a:pt x="10" y="44"/>
                  <a:pt x="10" y="44"/>
                </a:cubicBezTo>
                <a:cubicBezTo>
                  <a:pt x="10" y="46"/>
                  <a:pt x="10" y="46"/>
                  <a:pt x="10" y="46"/>
                </a:cubicBezTo>
                <a:cubicBezTo>
                  <a:pt x="10" y="49"/>
                  <a:pt x="10" y="49"/>
                  <a:pt x="10" y="49"/>
                </a:cubicBezTo>
                <a:close/>
                <a:moveTo>
                  <a:pt x="39" y="65"/>
                </a:moveTo>
                <a:cubicBezTo>
                  <a:pt x="39" y="63"/>
                  <a:pt x="39" y="63"/>
                  <a:pt x="39" y="63"/>
                </a:cubicBezTo>
                <a:cubicBezTo>
                  <a:pt x="39" y="45"/>
                  <a:pt x="39" y="45"/>
                  <a:pt x="39" y="45"/>
                </a:cubicBezTo>
                <a:cubicBezTo>
                  <a:pt x="39" y="33"/>
                  <a:pt x="31" y="24"/>
                  <a:pt x="22" y="24"/>
                </a:cubicBezTo>
                <a:cubicBezTo>
                  <a:pt x="22" y="24"/>
                  <a:pt x="22" y="24"/>
                  <a:pt x="22" y="24"/>
                </a:cubicBezTo>
                <a:cubicBezTo>
                  <a:pt x="13" y="24"/>
                  <a:pt x="6" y="33"/>
                  <a:pt x="6" y="45"/>
                </a:cubicBezTo>
                <a:cubicBezTo>
                  <a:pt x="6" y="59"/>
                  <a:pt x="6" y="59"/>
                  <a:pt x="6" y="59"/>
                </a:cubicBezTo>
                <a:lnTo>
                  <a:pt x="39" y="6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7" name="Freeform 130"/>
          <p:cNvSpPr>
            <a:spLocks noEditPoints="1"/>
          </p:cNvSpPr>
          <p:nvPr/>
        </p:nvSpPr>
        <p:spPr bwMode="auto">
          <a:xfrm>
            <a:off x="11355132" y="5818052"/>
            <a:ext cx="394061" cy="280221"/>
          </a:xfrm>
          <a:custGeom>
            <a:avLst/>
            <a:gdLst>
              <a:gd name="T0" fmla="*/ 17 w 180"/>
              <a:gd name="T1" fmla="*/ 0 h 128"/>
              <a:gd name="T2" fmla="*/ 164 w 180"/>
              <a:gd name="T3" fmla="*/ 0 h 128"/>
              <a:gd name="T4" fmla="*/ 140 w 180"/>
              <a:gd name="T5" fmla="*/ 23 h 128"/>
              <a:gd name="T6" fmla="*/ 90 w 180"/>
              <a:gd name="T7" fmla="*/ 71 h 128"/>
              <a:gd name="T8" fmla="*/ 40 w 180"/>
              <a:gd name="T9" fmla="*/ 23 h 128"/>
              <a:gd name="T10" fmla="*/ 17 w 180"/>
              <a:gd name="T11" fmla="*/ 0 h 128"/>
              <a:gd name="T12" fmla="*/ 17 w 180"/>
              <a:gd name="T13" fmla="*/ 0 h 128"/>
              <a:gd name="T14" fmla="*/ 180 w 180"/>
              <a:gd name="T15" fmla="*/ 9 h 128"/>
              <a:gd name="T16" fmla="*/ 152 w 180"/>
              <a:gd name="T17" fmla="*/ 35 h 128"/>
              <a:gd name="T18" fmla="*/ 97 w 180"/>
              <a:gd name="T19" fmla="*/ 90 h 128"/>
              <a:gd name="T20" fmla="*/ 90 w 180"/>
              <a:gd name="T21" fmla="*/ 97 h 128"/>
              <a:gd name="T22" fmla="*/ 83 w 180"/>
              <a:gd name="T23" fmla="*/ 90 h 128"/>
              <a:gd name="T24" fmla="*/ 29 w 180"/>
              <a:gd name="T25" fmla="*/ 35 h 128"/>
              <a:gd name="T26" fmla="*/ 0 w 180"/>
              <a:gd name="T27" fmla="*/ 9 h 128"/>
              <a:gd name="T28" fmla="*/ 0 w 180"/>
              <a:gd name="T29" fmla="*/ 113 h 128"/>
              <a:gd name="T30" fmla="*/ 45 w 180"/>
              <a:gd name="T31" fmla="*/ 71 h 128"/>
              <a:gd name="T32" fmla="*/ 57 w 180"/>
              <a:gd name="T33" fmla="*/ 85 h 128"/>
              <a:gd name="T34" fmla="*/ 12 w 180"/>
              <a:gd name="T35" fmla="*/ 128 h 128"/>
              <a:gd name="T36" fmla="*/ 166 w 180"/>
              <a:gd name="T37" fmla="*/ 128 h 128"/>
              <a:gd name="T38" fmla="*/ 119 w 180"/>
              <a:gd name="T39" fmla="*/ 85 h 128"/>
              <a:gd name="T40" fmla="*/ 133 w 180"/>
              <a:gd name="T41" fmla="*/ 71 h 128"/>
              <a:gd name="T42" fmla="*/ 180 w 180"/>
              <a:gd name="T43" fmla="*/ 116 h 128"/>
              <a:gd name="T44" fmla="*/ 180 w 180"/>
              <a:gd name="T45" fmla="*/ 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0" h="128">
                <a:moveTo>
                  <a:pt x="17" y="0"/>
                </a:moveTo>
                <a:lnTo>
                  <a:pt x="164" y="0"/>
                </a:lnTo>
                <a:lnTo>
                  <a:pt x="140" y="23"/>
                </a:lnTo>
                <a:lnTo>
                  <a:pt x="90" y="71"/>
                </a:lnTo>
                <a:lnTo>
                  <a:pt x="40" y="23"/>
                </a:lnTo>
                <a:lnTo>
                  <a:pt x="17" y="0"/>
                </a:lnTo>
                <a:lnTo>
                  <a:pt x="17" y="0"/>
                </a:lnTo>
                <a:close/>
                <a:moveTo>
                  <a:pt x="180" y="9"/>
                </a:moveTo>
                <a:lnTo>
                  <a:pt x="152" y="35"/>
                </a:lnTo>
                <a:lnTo>
                  <a:pt x="97" y="90"/>
                </a:lnTo>
                <a:lnTo>
                  <a:pt x="90" y="97"/>
                </a:lnTo>
                <a:lnTo>
                  <a:pt x="83" y="90"/>
                </a:lnTo>
                <a:lnTo>
                  <a:pt x="29" y="35"/>
                </a:lnTo>
                <a:lnTo>
                  <a:pt x="0" y="9"/>
                </a:lnTo>
                <a:lnTo>
                  <a:pt x="0" y="113"/>
                </a:lnTo>
                <a:lnTo>
                  <a:pt x="45" y="71"/>
                </a:lnTo>
                <a:lnTo>
                  <a:pt x="57" y="85"/>
                </a:lnTo>
                <a:lnTo>
                  <a:pt x="12" y="128"/>
                </a:lnTo>
                <a:lnTo>
                  <a:pt x="166" y="128"/>
                </a:lnTo>
                <a:lnTo>
                  <a:pt x="119" y="85"/>
                </a:lnTo>
                <a:lnTo>
                  <a:pt x="133" y="71"/>
                </a:lnTo>
                <a:lnTo>
                  <a:pt x="180" y="116"/>
                </a:lnTo>
                <a:lnTo>
                  <a:pt x="180" y="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8" name="Freeform 131"/>
          <p:cNvSpPr>
            <a:spLocks noEditPoints="1"/>
          </p:cNvSpPr>
          <p:nvPr/>
        </p:nvSpPr>
        <p:spPr bwMode="auto">
          <a:xfrm>
            <a:off x="10672093" y="5761132"/>
            <a:ext cx="348088" cy="387494"/>
          </a:xfrm>
          <a:custGeom>
            <a:avLst/>
            <a:gdLst>
              <a:gd name="T0" fmla="*/ 0 w 67"/>
              <a:gd name="T1" fmla="*/ 0 h 75"/>
              <a:gd name="T2" fmla="*/ 56 w 67"/>
              <a:gd name="T3" fmla="*/ 0 h 75"/>
              <a:gd name="T4" fmla="*/ 56 w 67"/>
              <a:gd name="T5" fmla="*/ 21 h 75"/>
              <a:gd name="T6" fmla="*/ 48 w 67"/>
              <a:gd name="T7" fmla="*/ 24 h 75"/>
              <a:gd name="T8" fmla="*/ 48 w 67"/>
              <a:gd name="T9" fmla="*/ 7 h 75"/>
              <a:gd name="T10" fmla="*/ 8 w 67"/>
              <a:gd name="T11" fmla="*/ 7 h 75"/>
              <a:gd name="T12" fmla="*/ 8 w 67"/>
              <a:gd name="T13" fmla="*/ 59 h 75"/>
              <a:gd name="T14" fmla="*/ 48 w 67"/>
              <a:gd name="T15" fmla="*/ 59 h 75"/>
              <a:gd name="T16" fmla="*/ 48 w 67"/>
              <a:gd name="T17" fmla="*/ 47 h 75"/>
              <a:gd name="T18" fmla="*/ 56 w 67"/>
              <a:gd name="T19" fmla="*/ 44 h 75"/>
              <a:gd name="T20" fmla="*/ 56 w 67"/>
              <a:gd name="T21" fmla="*/ 75 h 75"/>
              <a:gd name="T22" fmla="*/ 0 w 67"/>
              <a:gd name="T23" fmla="*/ 75 h 75"/>
              <a:gd name="T24" fmla="*/ 0 w 67"/>
              <a:gd name="T25" fmla="*/ 0 h 75"/>
              <a:gd name="T26" fmla="*/ 26 w 67"/>
              <a:gd name="T27" fmla="*/ 38 h 75"/>
              <a:gd name="T28" fmla="*/ 31 w 67"/>
              <a:gd name="T29" fmla="*/ 50 h 75"/>
              <a:gd name="T30" fmla="*/ 67 w 67"/>
              <a:gd name="T31" fmla="*/ 35 h 75"/>
              <a:gd name="T32" fmla="*/ 62 w 67"/>
              <a:gd name="T33" fmla="*/ 23 h 75"/>
              <a:gd name="T34" fmla="*/ 26 w 67"/>
              <a:gd name="T35" fmla="*/ 38 h 75"/>
              <a:gd name="T36" fmla="*/ 28 w 67"/>
              <a:gd name="T37" fmla="*/ 50 h 75"/>
              <a:gd name="T38" fmla="*/ 24 w 67"/>
              <a:gd name="T39" fmla="*/ 39 h 75"/>
              <a:gd name="T40" fmla="*/ 18 w 67"/>
              <a:gd name="T41" fmla="*/ 48 h 75"/>
              <a:gd name="T42" fmla="*/ 28 w 67"/>
              <a:gd name="T43" fmla="*/ 50 h 75"/>
              <a:gd name="T44" fmla="*/ 28 w 67"/>
              <a:gd name="T45" fmla="*/ 63 h 75"/>
              <a:gd name="T46" fmla="*/ 24 w 67"/>
              <a:gd name="T47" fmla="*/ 67 h 75"/>
              <a:gd name="T48" fmla="*/ 28 w 67"/>
              <a:gd name="T49" fmla="*/ 72 h 75"/>
              <a:gd name="T50" fmla="*/ 33 w 67"/>
              <a:gd name="T51" fmla="*/ 67 h 75"/>
              <a:gd name="T52" fmla="*/ 28 w 67"/>
              <a:gd name="T53" fmla="*/ 6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75">
                <a:moveTo>
                  <a:pt x="0" y="0"/>
                </a:moveTo>
                <a:cubicBezTo>
                  <a:pt x="56" y="0"/>
                  <a:pt x="56" y="0"/>
                  <a:pt x="56" y="0"/>
                </a:cubicBezTo>
                <a:cubicBezTo>
                  <a:pt x="56" y="21"/>
                  <a:pt x="56" y="21"/>
                  <a:pt x="56" y="21"/>
                </a:cubicBezTo>
                <a:cubicBezTo>
                  <a:pt x="48" y="24"/>
                  <a:pt x="48" y="24"/>
                  <a:pt x="48" y="24"/>
                </a:cubicBezTo>
                <a:cubicBezTo>
                  <a:pt x="48" y="7"/>
                  <a:pt x="48" y="7"/>
                  <a:pt x="48" y="7"/>
                </a:cubicBezTo>
                <a:cubicBezTo>
                  <a:pt x="8" y="7"/>
                  <a:pt x="8" y="7"/>
                  <a:pt x="8" y="7"/>
                </a:cubicBezTo>
                <a:cubicBezTo>
                  <a:pt x="8" y="59"/>
                  <a:pt x="8" y="59"/>
                  <a:pt x="8" y="59"/>
                </a:cubicBezTo>
                <a:cubicBezTo>
                  <a:pt x="48" y="59"/>
                  <a:pt x="48" y="59"/>
                  <a:pt x="48" y="59"/>
                </a:cubicBezTo>
                <a:cubicBezTo>
                  <a:pt x="48" y="47"/>
                  <a:pt x="48" y="47"/>
                  <a:pt x="48" y="47"/>
                </a:cubicBezTo>
                <a:cubicBezTo>
                  <a:pt x="56" y="44"/>
                  <a:pt x="56" y="44"/>
                  <a:pt x="56" y="44"/>
                </a:cubicBezTo>
                <a:cubicBezTo>
                  <a:pt x="56" y="75"/>
                  <a:pt x="56" y="75"/>
                  <a:pt x="56" y="75"/>
                </a:cubicBezTo>
                <a:cubicBezTo>
                  <a:pt x="0" y="75"/>
                  <a:pt x="0" y="75"/>
                  <a:pt x="0" y="75"/>
                </a:cubicBezTo>
                <a:cubicBezTo>
                  <a:pt x="0" y="0"/>
                  <a:pt x="0" y="0"/>
                  <a:pt x="0" y="0"/>
                </a:cubicBezTo>
                <a:close/>
                <a:moveTo>
                  <a:pt x="26" y="38"/>
                </a:moveTo>
                <a:cubicBezTo>
                  <a:pt x="31" y="50"/>
                  <a:pt x="31" y="50"/>
                  <a:pt x="31" y="50"/>
                </a:cubicBezTo>
                <a:cubicBezTo>
                  <a:pt x="67" y="35"/>
                  <a:pt x="67" y="35"/>
                  <a:pt x="67" y="35"/>
                </a:cubicBezTo>
                <a:cubicBezTo>
                  <a:pt x="62" y="23"/>
                  <a:pt x="62" y="23"/>
                  <a:pt x="62" y="23"/>
                </a:cubicBezTo>
                <a:cubicBezTo>
                  <a:pt x="26" y="38"/>
                  <a:pt x="26" y="38"/>
                  <a:pt x="26" y="38"/>
                </a:cubicBezTo>
                <a:close/>
                <a:moveTo>
                  <a:pt x="28" y="50"/>
                </a:moveTo>
                <a:cubicBezTo>
                  <a:pt x="24" y="39"/>
                  <a:pt x="24" y="39"/>
                  <a:pt x="24" y="39"/>
                </a:cubicBezTo>
                <a:cubicBezTo>
                  <a:pt x="18" y="48"/>
                  <a:pt x="18" y="48"/>
                  <a:pt x="18" y="48"/>
                </a:cubicBezTo>
                <a:cubicBezTo>
                  <a:pt x="28" y="50"/>
                  <a:pt x="28" y="50"/>
                  <a:pt x="28" y="50"/>
                </a:cubicBezTo>
                <a:close/>
                <a:moveTo>
                  <a:pt x="28" y="63"/>
                </a:moveTo>
                <a:cubicBezTo>
                  <a:pt x="26" y="63"/>
                  <a:pt x="24" y="65"/>
                  <a:pt x="24" y="67"/>
                </a:cubicBezTo>
                <a:cubicBezTo>
                  <a:pt x="24" y="70"/>
                  <a:pt x="26" y="72"/>
                  <a:pt x="28" y="72"/>
                </a:cubicBezTo>
                <a:cubicBezTo>
                  <a:pt x="31" y="72"/>
                  <a:pt x="33" y="70"/>
                  <a:pt x="33" y="67"/>
                </a:cubicBezTo>
                <a:cubicBezTo>
                  <a:pt x="33" y="65"/>
                  <a:pt x="31" y="63"/>
                  <a:pt x="28" y="6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9" name="Freeform 132"/>
          <p:cNvSpPr>
            <a:spLocks noEditPoints="1"/>
          </p:cNvSpPr>
          <p:nvPr/>
        </p:nvSpPr>
        <p:spPr bwMode="auto">
          <a:xfrm>
            <a:off x="10630498" y="752175"/>
            <a:ext cx="383116" cy="330574"/>
          </a:xfrm>
          <a:custGeom>
            <a:avLst/>
            <a:gdLst>
              <a:gd name="T0" fmla="*/ 28 w 175"/>
              <a:gd name="T1" fmla="*/ 50 h 151"/>
              <a:gd name="T2" fmla="*/ 71 w 175"/>
              <a:gd name="T3" fmla="*/ 40 h 151"/>
              <a:gd name="T4" fmla="*/ 76 w 175"/>
              <a:gd name="T5" fmla="*/ 31 h 151"/>
              <a:gd name="T6" fmla="*/ 95 w 175"/>
              <a:gd name="T7" fmla="*/ 31 h 151"/>
              <a:gd name="T8" fmla="*/ 95 w 175"/>
              <a:gd name="T9" fmla="*/ 35 h 151"/>
              <a:gd name="T10" fmla="*/ 133 w 175"/>
              <a:gd name="T11" fmla="*/ 28 h 151"/>
              <a:gd name="T12" fmla="*/ 130 w 175"/>
              <a:gd name="T13" fmla="*/ 14 h 151"/>
              <a:gd name="T14" fmla="*/ 159 w 175"/>
              <a:gd name="T15" fmla="*/ 0 h 151"/>
              <a:gd name="T16" fmla="*/ 173 w 175"/>
              <a:gd name="T17" fmla="*/ 24 h 151"/>
              <a:gd name="T18" fmla="*/ 173 w 175"/>
              <a:gd name="T19" fmla="*/ 71 h 151"/>
              <a:gd name="T20" fmla="*/ 163 w 175"/>
              <a:gd name="T21" fmla="*/ 71 h 151"/>
              <a:gd name="T22" fmla="*/ 163 w 175"/>
              <a:gd name="T23" fmla="*/ 114 h 151"/>
              <a:gd name="T24" fmla="*/ 175 w 175"/>
              <a:gd name="T25" fmla="*/ 114 h 151"/>
              <a:gd name="T26" fmla="*/ 175 w 175"/>
              <a:gd name="T27" fmla="*/ 130 h 151"/>
              <a:gd name="T28" fmla="*/ 175 w 175"/>
              <a:gd name="T29" fmla="*/ 140 h 151"/>
              <a:gd name="T30" fmla="*/ 175 w 175"/>
              <a:gd name="T31" fmla="*/ 151 h 151"/>
              <a:gd name="T32" fmla="*/ 0 w 175"/>
              <a:gd name="T33" fmla="*/ 151 h 151"/>
              <a:gd name="T34" fmla="*/ 0 w 175"/>
              <a:gd name="T35" fmla="*/ 130 h 151"/>
              <a:gd name="T36" fmla="*/ 10 w 175"/>
              <a:gd name="T37" fmla="*/ 130 h 151"/>
              <a:gd name="T38" fmla="*/ 2 w 175"/>
              <a:gd name="T39" fmla="*/ 69 h 151"/>
              <a:gd name="T40" fmla="*/ 7 w 175"/>
              <a:gd name="T41" fmla="*/ 66 h 151"/>
              <a:gd name="T42" fmla="*/ 2 w 175"/>
              <a:gd name="T43" fmla="*/ 45 h 151"/>
              <a:gd name="T44" fmla="*/ 26 w 175"/>
              <a:gd name="T45" fmla="*/ 40 h 151"/>
              <a:gd name="T46" fmla="*/ 28 w 175"/>
              <a:gd name="T47" fmla="*/ 50 h 151"/>
              <a:gd name="T48" fmla="*/ 28 w 175"/>
              <a:gd name="T49" fmla="*/ 50 h 151"/>
              <a:gd name="T50" fmla="*/ 149 w 175"/>
              <a:gd name="T51" fmla="*/ 114 h 151"/>
              <a:gd name="T52" fmla="*/ 159 w 175"/>
              <a:gd name="T53" fmla="*/ 114 h 151"/>
              <a:gd name="T54" fmla="*/ 159 w 175"/>
              <a:gd name="T55" fmla="*/ 73 h 151"/>
              <a:gd name="T56" fmla="*/ 151 w 175"/>
              <a:gd name="T57" fmla="*/ 73 h 151"/>
              <a:gd name="T58" fmla="*/ 137 w 175"/>
              <a:gd name="T59" fmla="*/ 47 h 151"/>
              <a:gd name="T60" fmla="*/ 102 w 175"/>
              <a:gd name="T61" fmla="*/ 54 h 151"/>
              <a:gd name="T62" fmla="*/ 109 w 175"/>
              <a:gd name="T63" fmla="*/ 80 h 151"/>
              <a:gd name="T64" fmla="*/ 123 w 175"/>
              <a:gd name="T65" fmla="*/ 128 h 151"/>
              <a:gd name="T66" fmla="*/ 123 w 175"/>
              <a:gd name="T67" fmla="*/ 130 h 151"/>
              <a:gd name="T68" fmla="*/ 149 w 175"/>
              <a:gd name="T69" fmla="*/ 130 h 151"/>
              <a:gd name="T70" fmla="*/ 149 w 175"/>
              <a:gd name="T71" fmla="*/ 114 h 151"/>
              <a:gd name="T72" fmla="*/ 149 w 175"/>
              <a:gd name="T73" fmla="*/ 114 h 151"/>
              <a:gd name="T74" fmla="*/ 21 w 175"/>
              <a:gd name="T75" fmla="*/ 130 h 151"/>
              <a:gd name="T76" fmla="*/ 33 w 175"/>
              <a:gd name="T77" fmla="*/ 130 h 151"/>
              <a:gd name="T78" fmla="*/ 28 w 175"/>
              <a:gd name="T79" fmla="*/ 83 h 151"/>
              <a:gd name="T80" fmla="*/ 14 w 175"/>
              <a:gd name="T81" fmla="*/ 88 h 151"/>
              <a:gd name="T82" fmla="*/ 21 w 175"/>
              <a:gd name="T83" fmla="*/ 130 h 151"/>
              <a:gd name="T84" fmla="*/ 21 w 175"/>
              <a:gd name="T85" fmla="*/ 130 h 151"/>
              <a:gd name="T86" fmla="*/ 43 w 175"/>
              <a:gd name="T87" fmla="*/ 130 h 151"/>
              <a:gd name="T88" fmla="*/ 45 w 175"/>
              <a:gd name="T89" fmla="*/ 130 h 151"/>
              <a:gd name="T90" fmla="*/ 45 w 175"/>
              <a:gd name="T91" fmla="*/ 128 h 151"/>
              <a:gd name="T92" fmla="*/ 62 w 175"/>
              <a:gd name="T93" fmla="*/ 80 h 151"/>
              <a:gd name="T94" fmla="*/ 66 w 175"/>
              <a:gd name="T95" fmla="*/ 61 h 151"/>
              <a:gd name="T96" fmla="*/ 31 w 175"/>
              <a:gd name="T97" fmla="*/ 69 h 151"/>
              <a:gd name="T98" fmla="*/ 38 w 175"/>
              <a:gd name="T99" fmla="*/ 69 h 151"/>
              <a:gd name="T100" fmla="*/ 43 w 175"/>
              <a:gd name="T101" fmla="*/ 130 h 151"/>
              <a:gd name="T102" fmla="*/ 43 w 175"/>
              <a:gd name="T103" fmla="*/ 130 h 151"/>
              <a:gd name="T104" fmla="*/ 90 w 175"/>
              <a:gd name="T105" fmla="*/ 85 h 151"/>
              <a:gd name="T106" fmla="*/ 85 w 175"/>
              <a:gd name="T107" fmla="*/ 69 h 151"/>
              <a:gd name="T108" fmla="*/ 81 w 175"/>
              <a:gd name="T109" fmla="*/ 85 h 151"/>
              <a:gd name="T110" fmla="*/ 69 w 175"/>
              <a:gd name="T111" fmla="*/ 121 h 151"/>
              <a:gd name="T112" fmla="*/ 85 w 175"/>
              <a:gd name="T113" fmla="*/ 121 h 151"/>
              <a:gd name="T114" fmla="*/ 99 w 175"/>
              <a:gd name="T115" fmla="*/ 121 h 151"/>
              <a:gd name="T116" fmla="*/ 90 w 175"/>
              <a:gd name="T117" fmla="*/ 8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 h="151">
                <a:moveTo>
                  <a:pt x="28" y="50"/>
                </a:moveTo>
                <a:lnTo>
                  <a:pt x="71" y="40"/>
                </a:lnTo>
                <a:lnTo>
                  <a:pt x="76" y="31"/>
                </a:lnTo>
                <a:lnTo>
                  <a:pt x="95" y="31"/>
                </a:lnTo>
                <a:lnTo>
                  <a:pt x="95" y="35"/>
                </a:lnTo>
                <a:lnTo>
                  <a:pt x="133" y="28"/>
                </a:lnTo>
                <a:lnTo>
                  <a:pt x="130" y="14"/>
                </a:lnTo>
                <a:lnTo>
                  <a:pt x="159" y="0"/>
                </a:lnTo>
                <a:lnTo>
                  <a:pt x="173" y="24"/>
                </a:lnTo>
                <a:lnTo>
                  <a:pt x="173" y="71"/>
                </a:lnTo>
                <a:lnTo>
                  <a:pt x="163" y="71"/>
                </a:lnTo>
                <a:lnTo>
                  <a:pt x="163" y="114"/>
                </a:lnTo>
                <a:lnTo>
                  <a:pt x="175" y="114"/>
                </a:lnTo>
                <a:lnTo>
                  <a:pt x="175" y="130"/>
                </a:lnTo>
                <a:lnTo>
                  <a:pt x="175" y="140"/>
                </a:lnTo>
                <a:lnTo>
                  <a:pt x="175" y="151"/>
                </a:lnTo>
                <a:lnTo>
                  <a:pt x="0" y="151"/>
                </a:lnTo>
                <a:lnTo>
                  <a:pt x="0" y="130"/>
                </a:lnTo>
                <a:lnTo>
                  <a:pt x="10" y="130"/>
                </a:lnTo>
                <a:lnTo>
                  <a:pt x="2" y="69"/>
                </a:lnTo>
                <a:lnTo>
                  <a:pt x="7" y="66"/>
                </a:lnTo>
                <a:lnTo>
                  <a:pt x="2" y="45"/>
                </a:lnTo>
                <a:lnTo>
                  <a:pt x="26" y="40"/>
                </a:lnTo>
                <a:lnTo>
                  <a:pt x="28" y="50"/>
                </a:lnTo>
                <a:lnTo>
                  <a:pt x="28" y="50"/>
                </a:lnTo>
                <a:close/>
                <a:moveTo>
                  <a:pt x="149" y="114"/>
                </a:moveTo>
                <a:lnTo>
                  <a:pt x="159" y="114"/>
                </a:lnTo>
                <a:lnTo>
                  <a:pt x="159" y="73"/>
                </a:lnTo>
                <a:lnTo>
                  <a:pt x="151" y="73"/>
                </a:lnTo>
                <a:lnTo>
                  <a:pt x="137" y="47"/>
                </a:lnTo>
                <a:lnTo>
                  <a:pt x="102" y="54"/>
                </a:lnTo>
                <a:lnTo>
                  <a:pt x="109" y="80"/>
                </a:lnTo>
                <a:lnTo>
                  <a:pt x="123" y="128"/>
                </a:lnTo>
                <a:lnTo>
                  <a:pt x="123" y="130"/>
                </a:lnTo>
                <a:lnTo>
                  <a:pt x="149" y="130"/>
                </a:lnTo>
                <a:lnTo>
                  <a:pt x="149" y="114"/>
                </a:lnTo>
                <a:lnTo>
                  <a:pt x="149" y="114"/>
                </a:lnTo>
                <a:close/>
                <a:moveTo>
                  <a:pt x="21" y="130"/>
                </a:moveTo>
                <a:lnTo>
                  <a:pt x="33" y="130"/>
                </a:lnTo>
                <a:lnTo>
                  <a:pt x="28" y="83"/>
                </a:lnTo>
                <a:lnTo>
                  <a:pt x="14" y="88"/>
                </a:lnTo>
                <a:lnTo>
                  <a:pt x="21" y="130"/>
                </a:lnTo>
                <a:lnTo>
                  <a:pt x="21" y="130"/>
                </a:lnTo>
                <a:close/>
                <a:moveTo>
                  <a:pt x="43" y="130"/>
                </a:moveTo>
                <a:lnTo>
                  <a:pt x="45" y="130"/>
                </a:lnTo>
                <a:lnTo>
                  <a:pt x="45" y="128"/>
                </a:lnTo>
                <a:lnTo>
                  <a:pt x="62" y="80"/>
                </a:lnTo>
                <a:lnTo>
                  <a:pt x="66" y="61"/>
                </a:lnTo>
                <a:lnTo>
                  <a:pt x="31" y="69"/>
                </a:lnTo>
                <a:lnTo>
                  <a:pt x="38" y="69"/>
                </a:lnTo>
                <a:lnTo>
                  <a:pt x="43" y="130"/>
                </a:lnTo>
                <a:lnTo>
                  <a:pt x="43" y="130"/>
                </a:lnTo>
                <a:close/>
                <a:moveTo>
                  <a:pt x="90" y="85"/>
                </a:moveTo>
                <a:lnTo>
                  <a:pt x="85" y="69"/>
                </a:lnTo>
                <a:lnTo>
                  <a:pt x="81" y="85"/>
                </a:lnTo>
                <a:lnTo>
                  <a:pt x="69" y="121"/>
                </a:lnTo>
                <a:lnTo>
                  <a:pt x="85" y="121"/>
                </a:lnTo>
                <a:lnTo>
                  <a:pt x="99" y="121"/>
                </a:lnTo>
                <a:lnTo>
                  <a:pt x="90" y="8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0" name="Freeform 133"/>
          <p:cNvSpPr>
            <a:spLocks noEditPoints="1"/>
          </p:cNvSpPr>
          <p:nvPr/>
        </p:nvSpPr>
        <p:spPr bwMode="auto">
          <a:xfrm>
            <a:off x="11385782" y="710581"/>
            <a:ext cx="306492" cy="398440"/>
          </a:xfrm>
          <a:custGeom>
            <a:avLst/>
            <a:gdLst>
              <a:gd name="T0" fmla="*/ 17 w 59"/>
              <a:gd name="T1" fmla="*/ 8 h 77"/>
              <a:gd name="T2" fmla="*/ 55 w 59"/>
              <a:gd name="T3" fmla="*/ 8 h 77"/>
              <a:gd name="T4" fmla="*/ 59 w 59"/>
              <a:gd name="T5" fmla="*/ 8 h 77"/>
              <a:gd name="T6" fmla="*/ 59 w 59"/>
              <a:gd name="T7" fmla="*/ 12 h 77"/>
              <a:gd name="T8" fmla="*/ 59 w 59"/>
              <a:gd name="T9" fmla="*/ 73 h 77"/>
              <a:gd name="T10" fmla="*/ 59 w 59"/>
              <a:gd name="T11" fmla="*/ 77 h 77"/>
              <a:gd name="T12" fmla="*/ 55 w 59"/>
              <a:gd name="T13" fmla="*/ 77 h 77"/>
              <a:gd name="T14" fmla="*/ 17 w 59"/>
              <a:gd name="T15" fmla="*/ 77 h 77"/>
              <a:gd name="T16" fmla="*/ 13 w 59"/>
              <a:gd name="T17" fmla="*/ 77 h 77"/>
              <a:gd name="T18" fmla="*/ 13 w 59"/>
              <a:gd name="T19" fmla="*/ 73 h 77"/>
              <a:gd name="T20" fmla="*/ 13 w 59"/>
              <a:gd name="T21" fmla="*/ 12 h 77"/>
              <a:gd name="T22" fmla="*/ 13 w 59"/>
              <a:gd name="T23" fmla="*/ 8 h 77"/>
              <a:gd name="T24" fmla="*/ 17 w 59"/>
              <a:gd name="T25" fmla="*/ 8 h 77"/>
              <a:gd name="T26" fmla="*/ 0 w 59"/>
              <a:gd name="T27" fmla="*/ 69 h 77"/>
              <a:gd name="T28" fmla="*/ 9 w 59"/>
              <a:gd name="T29" fmla="*/ 69 h 77"/>
              <a:gd name="T30" fmla="*/ 9 w 59"/>
              <a:gd name="T31" fmla="*/ 72 h 77"/>
              <a:gd name="T32" fmla="*/ 0 w 59"/>
              <a:gd name="T33" fmla="*/ 72 h 77"/>
              <a:gd name="T34" fmla="*/ 0 w 59"/>
              <a:gd name="T35" fmla="*/ 69 h 77"/>
              <a:gd name="T36" fmla="*/ 0 w 59"/>
              <a:gd name="T37" fmla="*/ 14 h 77"/>
              <a:gd name="T38" fmla="*/ 3 w 59"/>
              <a:gd name="T39" fmla="*/ 14 h 77"/>
              <a:gd name="T40" fmla="*/ 3 w 59"/>
              <a:gd name="T41" fmla="*/ 11 h 77"/>
              <a:gd name="T42" fmla="*/ 6 w 59"/>
              <a:gd name="T43" fmla="*/ 11 h 77"/>
              <a:gd name="T44" fmla="*/ 6 w 59"/>
              <a:gd name="T45" fmla="*/ 14 h 77"/>
              <a:gd name="T46" fmla="*/ 9 w 59"/>
              <a:gd name="T47" fmla="*/ 14 h 77"/>
              <a:gd name="T48" fmla="*/ 9 w 59"/>
              <a:gd name="T49" fmla="*/ 17 h 77"/>
              <a:gd name="T50" fmla="*/ 6 w 59"/>
              <a:gd name="T51" fmla="*/ 17 h 77"/>
              <a:gd name="T52" fmla="*/ 6 w 59"/>
              <a:gd name="T53" fmla="*/ 20 h 77"/>
              <a:gd name="T54" fmla="*/ 3 w 59"/>
              <a:gd name="T55" fmla="*/ 20 h 77"/>
              <a:gd name="T56" fmla="*/ 3 w 59"/>
              <a:gd name="T57" fmla="*/ 17 h 77"/>
              <a:gd name="T58" fmla="*/ 0 w 59"/>
              <a:gd name="T59" fmla="*/ 17 h 77"/>
              <a:gd name="T60" fmla="*/ 0 w 59"/>
              <a:gd name="T61" fmla="*/ 14 h 77"/>
              <a:gd name="T62" fmla="*/ 29 w 59"/>
              <a:gd name="T63" fmla="*/ 36 h 77"/>
              <a:gd name="T64" fmla="*/ 29 w 59"/>
              <a:gd name="T65" fmla="*/ 43 h 77"/>
              <a:gd name="T66" fmla="*/ 46 w 59"/>
              <a:gd name="T67" fmla="*/ 43 h 77"/>
              <a:gd name="T68" fmla="*/ 46 w 59"/>
              <a:gd name="T69" fmla="*/ 36 h 77"/>
              <a:gd name="T70" fmla="*/ 29 w 59"/>
              <a:gd name="T71" fmla="*/ 36 h 77"/>
              <a:gd name="T72" fmla="*/ 29 w 59"/>
              <a:gd name="T73" fmla="*/ 24 h 77"/>
              <a:gd name="T74" fmla="*/ 29 w 59"/>
              <a:gd name="T75" fmla="*/ 31 h 77"/>
              <a:gd name="T76" fmla="*/ 46 w 59"/>
              <a:gd name="T77" fmla="*/ 31 h 77"/>
              <a:gd name="T78" fmla="*/ 46 w 59"/>
              <a:gd name="T79" fmla="*/ 24 h 77"/>
              <a:gd name="T80" fmla="*/ 29 w 59"/>
              <a:gd name="T81" fmla="*/ 24 h 77"/>
              <a:gd name="T82" fmla="*/ 29 w 59"/>
              <a:gd name="T83" fmla="*/ 48 h 77"/>
              <a:gd name="T84" fmla="*/ 29 w 59"/>
              <a:gd name="T85" fmla="*/ 55 h 77"/>
              <a:gd name="T86" fmla="*/ 46 w 59"/>
              <a:gd name="T87" fmla="*/ 55 h 77"/>
              <a:gd name="T88" fmla="*/ 46 w 59"/>
              <a:gd name="T89" fmla="*/ 48 h 77"/>
              <a:gd name="T90" fmla="*/ 29 w 59"/>
              <a:gd name="T91" fmla="*/ 48 h 77"/>
              <a:gd name="T92" fmla="*/ 29 w 59"/>
              <a:gd name="T93" fmla="*/ 60 h 77"/>
              <a:gd name="T94" fmla="*/ 29 w 59"/>
              <a:gd name="T95" fmla="*/ 67 h 77"/>
              <a:gd name="T96" fmla="*/ 46 w 59"/>
              <a:gd name="T97" fmla="*/ 67 h 77"/>
              <a:gd name="T98" fmla="*/ 46 w 59"/>
              <a:gd name="T99" fmla="*/ 60 h 77"/>
              <a:gd name="T100" fmla="*/ 29 w 59"/>
              <a:gd name="T101" fmla="*/ 60 h 77"/>
              <a:gd name="T102" fmla="*/ 27 w 59"/>
              <a:gd name="T103" fmla="*/ 0 h 77"/>
              <a:gd name="T104" fmla="*/ 45 w 59"/>
              <a:gd name="T105" fmla="*/ 0 h 77"/>
              <a:gd name="T106" fmla="*/ 45 w 59"/>
              <a:gd name="T107" fmla="*/ 6 h 77"/>
              <a:gd name="T108" fmla="*/ 27 w 59"/>
              <a:gd name="T109" fmla="*/ 6 h 77"/>
              <a:gd name="T110" fmla="*/ 27 w 59"/>
              <a:gd name="T111" fmla="*/ 0 h 77"/>
              <a:gd name="T112" fmla="*/ 51 w 59"/>
              <a:gd name="T113" fmla="*/ 17 h 77"/>
              <a:gd name="T114" fmla="*/ 22 w 59"/>
              <a:gd name="T115" fmla="*/ 17 h 77"/>
              <a:gd name="T116" fmla="*/ 22 w 59"/>
              <a:gd name="T117" fmla="*/ 69 h 77"/>
              <a:gd name="T118" fmla="*/ 51 w 59"/>
              <a:gd name="T119" fmla="*/ 69 h 77"/>
              <a:gd name="T120" fmla="*/ 51 w 59"/>
              <a:gd name="T121"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 h="77">
                <a:moveTo>
                  <a:pt x="17" y="8"/>
                </a:moveTo>
                <a:cubicBezTo>
                  <a:pt x="55" y="8"/>
                  <a:pt x="55" y="8"/>
                  <a:pt x="55" y="8"/>
                </a:cubicBezTo>
                <a:cubicBezTo>
                  <a:pt x="59" y="8"/>
                  <a:pt x="59" y="8"/>
                  <a:pt x="59" y="8"/>
                </a:cubicBezTo>
                <a:cubicBezTo>
                  <a:pt x="59" y="12"/>
                  <a:pt x="59" y="12"/>
                  <a:pt x="59" y="12"/>
                </a:cubicBezTo>
                <a:cubicBezTo>
                  <a:pt x="59" y="73"/>
                  <a:pt x="59" y="73"/>
                  <a:pt x="59" y="73"/>
                </a:cubicBezTo>
                <a:cubicBezTo>
                  <a:pt x="59" y="77"/>
                  <a:pt x="59" y="77"/>
                  <a:pt x="59" y="77"/>
                </a:cubicBezTo>
                <a:cubicBezTo>
                  <a:pt x="55" y="77"/>
                  <a:pt x="55" y="77"/>
                  <a:pt x="55" y="77"/>
                </a:cubicBezTo>
                <a:cubicBezTo>
                  <a:pt x="17" y="77"/>
                  <a:pt x="17" y="77"/>
                  <a:pt x="17" y="77"/>
                </a:cubicBezTo>
                <a:cubicBezTo>
                  <a:pt x="13" y="77"/>
                  <a:pt x="13" y="77"/>
                  <a:pt x="13" y="77"/>
                </a:cubicBezTo>
                <a:cubicBezTo>
                  <a:pt x="13" y="73"/>
                  <a:pt x="13" y="73"/>
                  <a:pt x="13" y="73"/>
                </a:cubicBezTo>
                <a:cubicBezTo>
                  <a:pt x="13" y="12"/>
                  <a:pt x="13" y="12"/>
                  <a:pt x="13" y="12"/>
                </a:cubicBezTo>
                <a:cubicBezTo>
                  <a:pt x="13" y="8"/>
                  <a:pt x="13" y="8"/>
                  <a:pt x="13" y="8"/>
                </a:cubicBezTo>
                <a:cubicBezTo>
                  <a:pt x="17" y="8"/>
                  <a:pt x="17" y="8"/>
                  <a:pt x="17" y="8"/>
                </a:cubicBezTo>
                <a:close/>
                <a:moveTo>
                  <a:pt x="0" y="69"/>
                </a:moveTo>
                <a:cubicBezTo>
                  <a:pt x="9" y="69"/>
                  <a:pt x="9" y="69"/>
                  <a:pt x="9" y="69"/>
                </a:cubicBezTo>
                <a:cubicBezTo>
                  <a:pt x="9" y="72"/>
                  <a:pt x="9" y="72"/>
                  <a:pt x="9" y="72"/>
                </a:cubicBezTo>
                <a:cubicBezTo>
                  <a:pt x="0" y="72"/>
                  <a:pt x="0" y="72"/>
                  <a:pt x="0" y="72"/>
                </a:cubicBezTo>
                <a:cubicBezTo>
                  <a:pt x="0" y="69"/>
                  <a:pt x="0" y="69"/>
                  <a:pt x="0" y="69"/>
                </a:cubicBezTo>
                <a:close/>
                <a:moveTo>
                  <a:pt x="0" y="14"/>
                </a:moveTo>
                <a:cubicBezTo>
                  <a:pt x="3" y="14"/>
                  <a:pt x="3" y="14"/>
                  <a:pt x="3" y="14"/>
                </a:cubicBezTo>
                <a:cubicBezTo>
                  <a:pt x="3" y="11"/>
                  <a:pt x="3" y="11"/>
                  <a:pt x="3" y="11"/>
                </a:cubicBezTo>
                <a:cubicBezTo>
                  <a:pt x="6" y="11"/>
                  <a:pt x="6" y="11"/>
                  <a:pt x="6" y="11"/>
                </a:cubicBezTo>
                <a:cubicBezTo>
                  <a:pt x="6" y="14"/>
                  <a:pt x="6" y="14"/>
                  <a:pt x="6" y="14"/>
                </a:cubicBezTo>
                <a:cubicBezTo>
                  <a:pt x="9" y="14"/>
                  <a:pt x="9" y="14"/>
                  <a:pt x="9" y="14"/>
                </a:cubicBezTo>
                <a:cubicBezTo>
                  <a:pt x="9" y="17"/>
                  <a:pt x="9" y="17"/>
                  <a:pt x="9" y="17"/>
                </a:cubicBezTo>
                <a:cubicBezTo>
                  <a:pt x="6" y="17"/>
                  <a:pt x="6" y="17"/>
                  <a:pt x="6" y="17"/>
                </a:cubicBezTo>
                <a:cubicBezTo>
                  <a:pt x="6" y="20"/>
                  <a:pt x="6" y="20"/>
                  <a:pt x="6" y="20"/>
                </a:cubicBezTo>
                <a:cubicBezTo>
                  <a:pt x="3" y="20"/>
                  <a:pt x="3" y="20"/>
                  <a:pt x="3" y="20"/>
                </a:cubicBezTo>
                <a:cubicBezTo>
                  <a:pt x="3" y="17"/>
                  <a:pt x="3" y="17"/>
                  <a:pt x="3" y="17"/>
                </a:cubicBezTo>
                <a:cubicBezTo>
                  <a:pt x="0" y="17"/>
                  <a:pt x="0" y="17"/>
                  <a:pt x="0" y="17"/>
                </a:cubicBezTo>
                <a:cubicBezTo>
                  <a:pt x="0" y="14"/>
                  <a:pt x="0" y="14"/>
                  <a:pt x="0" y="14"/>
                </a:cubicBezTo>
                <a:close/>
                <a:moveTo>
                  <a:pt x="29" y="36"/>
                </a:moveTo>
                <a:cubicBezTo>
                  <a:pt x="29" y="38"/>
                  <a:pt x="29" y="41"/>
                  <a:pt x="29" y="43"/>
                </a:cubicBezTo>
                <a:cubicBezTo>
                  <a:pt x="35" y="43"/>
                  <a:pt x="41" y="43"/>
                  <a:pt x="46" y="43"/>
                </a:cubicBezTo>
                <a:cubicBezTo>
                  <a:pt x="46" y="41"/>
                  <a:pt x="46" y="38"/>
                  <a:pt x="46" y="36"/>
                </a:cubicBezTo>
                <a:cubicBezTo>
                  <a:pt x="41" y="36"/>
                  <a:pt x="35" y="36"/>
                  <a:pt x="29" y="36"/>
                </a:cubicBezTo>
                <a:close/>
                <a:moveTo>
                  <a:pt x="29" y="24"/>
                </a:moveTo>
                <a:cubicBezTo>
                  <a:pt x="29" y="31"/>
                  <a:pt x="29" y="31"/>
                  <a:pt x="29" y="31"/>
                </a:cubicBezTo>
                <a:cubicBezTo>
                  <a:pt x="46" y="31"/>
                  <a:pt x="46" y="31"/>
                  <a:pt x="46" y="31"/>
                </a:cubicBezTo>
                <a:cubicBezTo>
                  <a:pt x="46" y="24"/>
                  <a:pt x="46" y="24"/>
                  <a:pt x="46" y="24"/>
                </a:cubicBezTo>
                <a:cubicBezTo>
                  <a:pt x="29" y="24"/>
                  <a:pt x="29" y="24"/>
                  <a:pt x="29" y="24"/>
                </a:cubicBezTo>
                <a:close/>
                <a:moveTo>
                  <a:pt x="29" y="48"/>
                </a:moveTo>
                <a:cubicBezTo>
                  <a:pt x="29" y="50"/>
                  <a:pt x="29" y="52"/>
                  <a:pt x="29" y="55"/>
                </a:cubicBezTo>
                <a:cubicBezTo>
                  <a:pt x="35" y="55"/>
                  <a:pt x="41" y="55"/>
                  <a:pt x="46" y="55"/>
                </a:cubicBezTo>
                <a:cubicBezTo>
                  <a:pt x="46" y="52"/>
                  <a:pt x="46" y="50"/>
                  <a:pt x="46" y="48"/>
                </a:cubicBezTo>
                <a:cubicBezTo>
                  <a:pt x="41" y="48"/>
                  <a:pt x="35" y="48"/>
                  <a:pt x="29" y="48"/>
                </a:cubicBezTo>
                <a:close/>
                <a:moveTo>
                  <a:pt x="29" y="60"/>
                </a:moveTo>
                <a:cubicBezTo>
                  <a:pt x="29" y="67"/>
                  <a:pt x="29" y="67"/>
                  <a:pt x="29" y="67"/>
                </a:cubicBezTo>
                <a:cubicBezTo>
                  <a:pt x="46" y="67"/>
                  <a:pt x="46" y="67"/>
                  <a:pt x="46" y="67"/>
                </a:cubicBezTo>
                <a:cubicBezTo>
                  <a:pt x="46" y="60"/>
                  <a:pt x="46" y="60"/>
                  <a:pt x="46" y="60"/>
                </a:cubicBezTo>
                <a:cubicBezTo>
                  <a:pt x="29" y="60"/>
                  <a:pt x="29" y="60"/>
                  <a:pt x="29" y="60"/>
                </a:cubicBezTo>
                <a:close/>
                <a:moveTo>
                  <a:pt x="27" y="0"/>
                </a:moveTo>
                <a:cubicBezTo>
                  <a:pt x="45" y="0"/>
                  <a:pt x="45" y="0"/>
                  <a:pt x="45" y="0"/>
                </a:cubicBezTo>
                <a:cubicBezTo>
                  <a:pt x="45" y="6"/>
                  <a:pt x="45" y="6"/>
                  <a:pt x="45" y="6"/>
                </a:cubicBezTo>
                <a:cubicBezTo>
                  <a:pt x="27" y="6"/>
                  <a:pt x="27" y="6"/>
                  <a:pt x="27" y="6"/>
                </a:cubicBezTo>
                <a:cubicBezTo>
                  <a:pt x="27" y="0"/>
                  <a:pt x="27" y="0"/>
                  <a:pt x="27" y="0"/>
                </a:cubicBezTo>
                <a:close/>
                <a:moveTo>
                  <a:pt x="51" y="17"/>
                </a:moveTo>
                <a:cubicBezTo>
                  <a:pt x="22" y="17"/>
                  <a:pt x="22" y="17"/>
                  <a:pt x="22" y="17"/>
                </a:cubicBezTo>
                <a:cubicBezTo>
                  <a:pt x="22" y="69"/>
                  <a:pt x="22" y="69"/>
                  <a:pt x="22" y="69"/>
                </a:cubicBezTo>
                <a:cubicBezTo>
                  <a:pt x="51" y="69"/>
                  <a:pt x="51" y="69"/>
                  <a:pt x="51" y="69"/>
                </a:cubicBezTo>
                <a:lnTo>
                  <a:pt x="51" y="1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1" name="Freeform 134"/>
          <p:cNvSpPr>
            <a:spLocks noEditPoints="1"/>
          </p:cNvSpPr>
          <p:nvPr/>
        </p:nvSpPr>
        <p:spPr bwMode="auto">
          <a:xfrm>
            <a:off x="9124308" y="5776457"/>
            <a:ext cx="470685" cy="387494"/>
          </a:xfrm>
          <a:custGeom>
            <a:avLst/>
            <a:gdLst>
              <a:gd name="T0" fmla="*/ 53 w 91"/>
              <a:gd name="T1" fmla="*/ 75 h 75"/>
              <a:gd name="T2" fmla="*/ 53 w 91"/>
              <a:gd name="T3" fmla="*/ 61 h 75"/>
              <a:gd name="T4" fmla="*/ 60 w 91"/>
              <a:gd name="T5" fmla="*/ 61 h 75"/>
              <a:gd name="T6" fmla="*/ 63 w 91"/>
              <a:gd name="T7" fmla="*/ 61 h 75"/>
              <a:gd name="T8" fmla="*/ 63 w 91"/>
              <a:gd name="T9" fmla="*/ 58 h 75"/>
              <a:gd name="T10" fmla="*/ 63 w 91"/>
              <a:gd name="T11" fmla="*/ 34 h 75"/>
              <a:gd name="T12" fmla="*/ 81 w 91"/>
              <a:gd name="T13" fmla="*/ 27 h 75"/>
              <a:gd name="T14" fmla="*/ 72 w 91"/>
              <a:gd name="T15" fmla="*/ 7 h 75"/>
              <a:gd name="T16" fmla="*/ 72 w 91"/>
              <a:gd name="T17" fmla="*/ 7 h 75"/>
              <a:gd name="T18" fmla="*/ 68 w 91"/>
              <a:gd name="T19" fmla="*/ 16 h 75"/>
              <a:gd name="T20" fmla="*/ 66 w 91"/>
              <a:gd name="T21" fmla="*/ 17 h 75"/>
              <a:gd name="T22" fmla="*/ 65 w 91"/>
              <a:gd name="T23" fmla="*/ 14 h 75"/>
              <a:gd name="T24" fmla="*/ 66 w 91"/>
              <a:gd name="T25" fmla="*/ 10 h 75"/>
              <a:gd name="T26" fmla="*/ 60 w 91"/>
              <a:gd name="T27" fmla="*/ 12 h 75"/>
              <a:gd name="T28" fmla="*/ 56 w 91"/>
              <a:gd name="T29" fmla="*/ 20 h 75"/>
              <a:gd name="T30" fmla="*/ 53 w 91"/>
              <a:gd name="T31" fmla="*/ 21 h 75"/>
              <a:gd name="T32" fmla="*/ 53 w 91"/>
              <a:gd name="T33" fmla="*/ 17 h 75"/>
              <a:gd name="T34" fmla="*/ 54 w 91"/>
              <a:gd name="T35" fmla="*/ 14 h 75"/>
              <a:gd name="T36" fmla="*/ 47 w 91"/>
              <a:gd name="T37" fmla="*/ 14 h 75"/>
              <a:gd name="T38" fmla="*/ 47 w 91"/>
              <a:gd name="T39" fmla="*/ 15 h 75"/>
              <a:gd name="T40" fmla="*/ 42 w 91"/>
              <a:gd name="T41" fmla="*/ 21 h 75"/>
              <a:gd name="T42" fmla="*/ 39 w 91"/>
              <a:gd name="T43" fmla="*/ 21 h 75"/>
              <a:gd name="T44" fmla="*/ 39 w 91"/>
              <a:gd name="T45" fmla="*/ 18 h 75"/>
              <a:gd name="T46" fmla="*/ 41 w 91"/>
              <a:gd name="T47" fmla="*/ 14 h 75"/>
              <a:gd name="T48" fmla="*/ 35 w 91"/>
              <a:gd name="T49" fmla="*/ 13 h 75"/>
              <a:gd name="T50" fmla="*/ 28 w 91"/>
              <a:gd name="T51" fmla="*/ 19 h 75"/>
              <a:gd name="T52" fmla="*/ 26 w 91"/>
              <a:gd name="T53" fmla="*/ 19 h 75"/>
              <a:gd name="T54" fmla="*/ 26 w 91"/>
              <a:gd name="T55" fmla="*/ 16 h 75"/>
              <a:gd name="T56" fmla="*/ 29 w 91"/>
              <a:gd name="T57" fmla="*/ 12 h 75"/>
              <a:gd name="T58" fmla="*/ 24 w 91"/>
              <a:gd name="T59" fmla="*/ 10 h 75"/>
              <a:gd name="T60" fmla="*/ 17 w 91"/>
              <a:gd name="T61" fmla="*/ 16 h 75"/>
              <a:gd name="T62" fmla="*/ 15 w 91"/>
              <a:gd name="T63" fmla="*/ 16 h 75"/>
              <a:gd name="T64" fmla="*/ 15 w 91"/>
              <a:gd name="T65" fmla="*/ 13 h 75"/>
              <a:gd name="T66" fmla="*/ 19 w 91"/>
              <a:gd name="T67" fmla="*/ 8 h 75"/>
              <a:gd name="T68" fmla="*/ 18 w 91"/>
              <a:gd name="T69" fmla="*/ 8 h 75"/>
              <a:gd name="T70" fmla="*/ 10 w 91"/>
              <a:gd name="T71" fmla="*/ 27 h 75"/>
              <a:gd name="T72" fmla="*/ 29 w 91"/>
              <a:gd name="T73" fmla="*/ 34 h 75"/>
              <a:gd name="T74" fmla="*/ 29 w 91"/>
              <a:gd name="T75" fmla="*/ 58 h 75"/>
              <a:gd name="T76" fmla="*/ 29 w 91"/>
              <a:gd name="T77" fmla="*/ 61 h 75"/>
              <a:gd name="T78" fmla="*/ 32 w 91"/>
              <a:gd name="T79" fmla="*/ 61 h 75"/>
              <a:gd name="T80" fmla="*/ 39 w 91"/>
              <a:gd name="T81" fmla="*/ 61 h 75"/>
              <a:gd name="T82" fmla="*/ 39 w 91"/>
              <a:gd name="T83" fmla="*/ 75 h 75"/>
              <a:gd name="T84" fmla="*/ 53 w 91"/>
              <a:gd name="T85" fmla="*/ 75 h 75"/>
              <a:gd name="T86" fmla="*/ 57 w 91"/>
              <a:gd name="T87" fmla="*/ 35 h 75"/>
              <a:gd name="T88" fmla="*/ 57 w 91"/>
              <a:gd name="T89" fmla="*/ 54 h 75"/>
              <a:gd name="T90" fmla="*/ 54 w 91"/>
              <a:gd name="T91" fmla="*/ 54 h 75"/>
              <a:gd name="T92" fmla="*/ 54 w 91"/>
              <a:gd name="T93" fmla="*/ 35 h 75"/>
              <a:gd name="T94" fmla="*/ 57 w 91"/>
              <a:gd name="T95" fmla="*/ 35 h 75"/>
              <a:gd name="T96" fmla="*/ 47 w 91"/>
              <a:gd name="T97" fmla="*/ 36 h 75"/>
              <a:gd name="T98" fmla="*/ 47 w 91"/>
              <a:gd name="T99" fmla="*/ 54 h 75"/>
              <a:gd name="T100" fmla="*/ 45 w 91"/>
              <a:gd name="T101" fmla="*/ 54 h 75"/>
              <a:gd name="T102" fmla="*/ 45 w 91"/>
              <a:gd name="T103" fmla="*/ 36 h 75"/>
              <a:gd name="T104" fmla="*/ 47 w 91"/>
              <a:gd name="T105" fmla="*/ 36 h 75"/>
              <a:gd name="T106" fmla="*/ 38 w 91"/>
              <a:gd name="T107" fmla="*/ 35 h 75"/>
              <a:gd name="T108" fmla="*/ 38 w 91"/>
              <a:gd name="T109" fmla="*/ 54 h 75"/>
              <a:gd name="T110" fmla="*/ 35 w 91"/>
              <a:gd name="T111" fmla="*/ 54 h 75"/>
              <a:gd name="T112" fmla="*/ 35 w 91"/>
              <a:gd name="T113" fmla="*/ 35 h 75"/>
              <a:gd name="T114" fmla="*/ 38 w 91"/>
              <a:gd name="T115" fmla="*/ 3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1" h="75">
                <a:moveTo>
                  <a:pt x="53" y="75"/>
                </a:moveTo>
                <a:cubicBezTo>
                  <a:pt x="53" y="61"/>
                  <a:pt x="53" y="61"/>
                  <a:pt x="53" y="61"/>
                </a:cubicBezTo>
                <a:cubicBezTo>
                  <a:pt x="60" y="61"/>
                  <a:pt x="60" y="61"/>
                  <a:pt x="60" y="61"/>
                </a:cubicBezTo>
                <a:cubicBezTo>
                  <a:pt x="63" y="61"/>
                  <a:pt x="63" y="61"/>
                  <a:pt x="63" y="61"/>
                </a:cubicBezTo>
                <a:cubicBezTo>
                  <a:pt x="63" y="58"/>
                  <a:pt x="63" y="58"/>
                  <a:pt x="63" y="58"/>
                </a:cubicBezTo>
                <a:cubicBezTo>
                  <a:pt x="63" y="34"/>
                  <a:pt x="63" y="34"/>
                  <a:pt x="63" y="34"/>
                </a:cubicBezTo>
                <a:cubicBezTo>
                  <a:pt x="69" y="32"/>
                  <a:pt x="75" y="30"/>
                  <a:pt x="81" y="27"/>
                </a:cubicBezTo>
                <a:cubicBezTo>
                  <a:pt x="91" y="21"/>
                  <a:pt x="85" y="0"/>
                  <a:pt x="72" y="7"/>
                </a:cubicBezTo>
                <a:cubicBezTo>
                  <a:pt x="72" y="7"/>
                  <a:pt x="72" y="7"/>
                  <a:pt x="72" y="7"/>
                </a:cubicBezTo>
                <a:cubicBezTo>
                  <a:pt x="71" y="11"/>
                  <a:pt x="70" y="14"/>
                  <a:pt x="68" y="16"/>
                </a:cubicBezTo>
                <a:cubicBezTo>
                  <a:pt x="68" y="17"/>
                  <a:pt x="67" y="18"/>
                  <a:pt x="66" y="17"/>
                </a:cubicBezTo>
                <a:cubicBezTo>
                  <a:pt x="65" y="17"/>
                  <a:pt x="64" y="16"/>
                  <a:pt x="65" y="14"/>
                </a:cubicBezTo>
                <a:cubicBezTo>
                  <a:pt x="66" y="10"/>
                  <a:pt x="66" y="10"/>
                  <a:pt x="66" y="10"/>
                </a:cubicBezTo>
                <a:cubicBezTo>
                  <a:pt x="64" y="11"/>
                  <a:pt x="62" y="12"/>
                  <a:pt x="60" y="12"/>
                </a:cubicBezTo>
                <a:cubicBezTo>
                  <a:pt x="59" y="15"/>
                  <a:pt x="57" y="18"/>
                  <a:pt x="56" y="20"/>
                </a:cubicBezTo>
                <a:cubicBezTo>
                  <a:pt x="55" y="21"/>
                  <a:pt x="54" y="21"/>
                  <a:pt x="53" y="21"/>
                </a:cubicBezTo>
                <a:cubicBezTo>
                  <a:pt x="52" y="20"/>
                  <a:pt x="52" y="19"/>
                  <a:pt x="53" y="17"/>
                </a:cubicBezTo>
                <a:cubicBezTo>
                  <a:pt x="54" y="14"/>
                  <a:pt x="54" y="14"/>
                  <a:pt x="54" y="14"/>
                </a:cubicBezTo>
                <a:cubicBezTo>
                  <a:pt x="52" y="14"/>
                  <a:pt x="49" y="14"/>
                  <a:pt x="47" y="14"/>
                </a:cubicBezTo>
                <a:cubicBezTo>
                  <a:pt x="47" y="15"/>
                  <a:pt x="47" y="15"/>
                  <a:pt x="47" y="15"/>
                </a:cubicBezTo>
                <a:cubicBezTo>
                  <a:pt x="45" y="17"/>
                  <a:pt x="43" y="19"/>
                  <a:pt x="42" y="21"/>
                </a:cubicBezTo>
                <a:cubicBezTo>
                  <a:pt x="41" y="21"/>
                  <a:pt x="40" y="22"/>
                  <a:pt x="39" y="21"/>
                </a:cubicBezTo>
                <a:cubicBezTo>
                  <a:pt x="38" y="21"/>
                  <a:pt x="38" y="20"/>
                  <a:pt x="39" y="18"/>
                </a:cubicBezTo>
                <a:cubicBezTo>
                  <a:pt x="41" y="14"/>
                  <a:pt x="41" y="14"/>
                  <a:pt x="41" y="14"/>
                </a:cubicBezTo>
                <a:cubicBezTo>
                  <a:pt x="39" y="14"/>
                  <a:pt x="37" y="14"/>
                  <a:pt x="35" y="13"/>
                </a:cubicBezTo>
                <a:cubicBezTo>
                  <a:pt x="33" y="16"/>
                  <a:pt x="30" y="18"/>
                  <a:pt x="28" y="19"/>
                </a:cubicBezTo>
                <a:cubicBezTo>
                  <a:pt x="27" y="20"/>
                  <a:pt x="26" y="20"/>
                  <a:pt x="26" y="19"/>
                </a:cubicBezTo>
                <a:cubicBezTo>
                  <a:pt x="25" y="19"/>
                  <a:pt x="25" y="18"/>
                  <a:pt x="26" y="16"/>
                </a:cubicBezTo>
                <a:cubicBezTo>
                  <a:pt x="29" y="12"/>
                  <a:pt x="29" y="12"/>
                  <a:pt x="29" y="12"/>
                </a:cubicBezTo>
                <a:cubicBezTo>
                  <a:pt x="27" y="11"/>
                  <a:pt x="26" y="11"/>
                  <a:pt x="24" y="10"/>
                </a:cubicBezTo>
                <a:cubicBezTo>
                  <a:pt x="22" y="13"/>
                  <a:pt x="19" y="15"/>
                  <a:pt x="17" y="16"/>
                </a:cubicBezTo>
                <a:cubicBezTo>
                  <a:pt x="16" y="17"/>
                  <a:pt x="15" y="17"/>
                  <a:pt x="15" y="16"/>
                </a:cubicBezTo>
                <a:cubicBezTo>
                  <a:pt x="14" y="16"/>
                  <a:pt x="13" y="15"/>
                  <a:pt x="15" y="13"/>
                </a:cubicBezTo>
                <a:cubicBezTo>
                  <a:pt x="19" y="8"/>
                  <a:pt x="19" y="8"/>
                  <a:pt x="19" y="8"/>
                </a:cubicBezTo>
                <a:cubicBezTo>
                  <a:pt x="18" y="8"/>
                  <a:pt x="18" y="8"/>
                  <a:pt x="18" y="8"/>
                </a:cubicBezTo>
                <a:cubicBezTo>
                  <a:pt x="5" y="1"/>
                  <a:pt x="0" y="23"/>
                  <a:pt x="10" y="27"/>
                </a:cubicBezTo>
                <a:cubicBezTo>
                  <a:pt x="16" y="30"/>
                  <a:pt x="22" y="32"/>
                  <a:pt x="29" y="34"/>
                </a:cubicBezTo>
                <a:cubicBezTo>
                  <a:pt x="29" y="58"/>
                  <a:pt x="29" y="58"/>
                  <a:pt x="29" y="58"/>
                </a:cubicBezTo>
                <a:cubicBezTo>
                  <a:pt x="29" y="61"/>
                  <a:pt x="29" y="61"/>
                  <a:pt x="29" y="61"/>
                </a:cubicBezTo>
                <a:cubicBezTo>
                  <a:pt x="32" y="61"/>
                  <a:pt x="32" y="61"/>
                  <a:pt x="32" y="61"/>
                </a:cubicBezTo>
                <a:cubicBezTo>
                  <a:pt x="39" y="61"/>
                  <a:pt x="39" y="61"/>
                  <a:pt x="39" y="61"/>
                </a:cubicBezTo>
                <a:cubicBezTo>
                  <a:pt x="39" y="75"/>
                  <a:pt x="39" y="75"/>
                  <a:pt x="39" y="75"/>
                </a:cubicBezTo>
                <a:cubicBezTo>
                  <a:pt x="53" y="75"/>
                  <a:pt x="53" y="75"/>
                  <a:pt x="53" y="75"/>
                </a:cubicBezTo>
                <a:close/>
                <a:moveTo>
                  <a:pt x="57" y="35"/>
                </a:moveTo>
                <a:cubicBezTo>
                  <a:pt x="57" y="54"/>
                  <a:pt x="57" y="54"/>
                  <a:pt x="57" y="54"/>
                </a:cubicBezTo>
                <a:cubicBezTo>
                  <a:pt x="54" y="54"/>
                  <a:pt x="54" y="54"/>
                  <a:pt x="54" y="54"/>
                </a:cubicBezTo>
                <a:cubicBezTo>
                  <a:pt x="54" y="35"/>
                  <a:pt x="54" y="35"/>
                  <a:pt x="54" y="35"/>
                </a:cubicBezTo>
                <a:cubicBezTo>
                  <a:pt x="55" y="35"/>
                  <a:pt x="56" y="35"/>
                  <a:pt x="57" y="35"/>
                </a:cubicBezTo>
                <a:close/>
                <a:moveTo>
                  <a:pt x="47" y="36"/>
                </a:moveTo>
                <a:cubicBezTo>
                  <a:pt x="47" y="54"/>
                  <a:pt x="47" y="54"/>
                  <a:pt x="47" y="54"/>
                </a:cubicBezTo>
                <a:cubicBezTo>
                  <a:pt x="45" y="54"/>
                  <a:pt x="45" y="54"/>
                  <a:pt x="45" y="54"/>
                </a:cubicBezTo>
                <a:cubicBezTo>
                  <a:pt x="45" y="36"/>
                  <a:pt x="45" y="36"/>
                  <a:pt x="45" y="36"/>
                </a:cubicBezTo>
                <a:cubicBezTo>
                  <a:pt x="46" y="36"/>
                  <a:pt x="46" y="36"/>
                  <a:pt x="47" y="36"/>
                </a:cubicBezTo>
                <a:close/>
                <a:moveTo>
                  <a:pt x="38" y="35"/>
                </a:moveTo>
                <a:cubicBezTo>
                  <a:pt x="38" y="54"/>
                  <a:pt x="38" y="54"/>
                  <a:pt x="38" y="54"/>
                </a:cubicBezTo>
                <a:cubicBezTo>
                  <a:pt x="35" y="54"/>
                  <a:pt x="35" y="54"/>
                  <a:pt x="35" y="54"/>
                </a:cubicBezTo>
                <a:cubicBezTo>
                  <a:pt x="35" y="35"/>
                  <a:pt x="35" y="35"/>
                  <a:pt x="35" y="35"/>
                </a:cubicBezTo>
                <a:cubicBezTo>
                  <a:pt x="36" y="35"/>
                  <a:pt x="37" y="35"/>
                  <a:pt x="38" y="3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2" name="Freeform 135"/>
          <p:cNvSpPr>
            <a:spLocks noEditPoints="1"/>
          </p:cNvSpPr>
          <p:nvPr/>
        </p:nvSpPr>
        <p:spPr bwMode="auto">
          <a:xfrm>
            <a:off x="8465349" y="5761132"/>
            <a:ext cx="363412" cy="413765"/>
          </a:xfrm>
          <a:custGeom>
            <a:avLst/>
            <a:gdLst>
              <a:gd name="T0" fmla="*/ 23 w 70"/>
              <a:gd name="T1" fmla="*/ 30 h 80"/>
              <a:gd name="T2" fmla="*/ 28 w 70"/>
              <a:gd name="T3" fmla="*/ 30 h 80"/>
              <a:gd name="T4" fmla="*/ 28 w 70"/>
              <a:gd name="T5" fmla="*/ 59 h 80"/>
              <a:gd name="T6" fmla="*/ 23 w 70"/>
              <a:gd name="T7" fmla="*/ 59 h 80"/>
              <a:gd name="T8" fmla="*/ 23 w 70"/>
              <a:gd name="T9" fmla="*/ 30 h 80"/>
              <a:gd name="T10" fmla="*/ 47 w 70"/>
              <a:gd name="T11" fmla="*/ 71 h 80"/>
              <a:gd name="T12" fmla="*/ 47 w 70"/>
              <a:gd name="T13" fmla="*/ 78 h 80"/>
              <a:gd name="T14" fmla="*/ 45 w 70"/>
              <a:gd name="T15" fmla="*/ 80 h 80"/>
              <a:gd name="T16" fmla="*/ 6 w 70"/>
              <a:gd name="T17" fmla="*/ 80 h 80"/>
              <a:gd name="T18" fmla="*/ 4 w 70"/>
              <a:gd name="T19" fmla="*/ 78 h 80"/>
              <a:gd name="T20" fmla="*/ 4 w 70"/>
              <a:gd name="T21" fmla="*/ 71 h 80"/>
              <a:gd name="T22" fmla="*/ 47 w 70"/>
              <a:gd name="T23" fmla="*/ 71 h 80"/>
              <a:gd name="T24" fmla="*/ 35 w 70"/>
              <a:gd name="T25" fmla="*/ 30 h 80"/>
              <a:gd name="T26" fmla="*/ 41 w 70"/>
              <a:gd name="T27" fmla="*/ 30 h 80"/>
              <a:gd name="T28" fmla="*/ 41 w 70"/>
              <a:gd name="T29" fmla="*/ 59 h 80"/>
              <a:gd name="T30" fmla="*/ 35 w 70"/>
              <a:gd name="T31" fmla="*/ 59 h 80"/>
              <a:gd name="T32" fmla="*/ 35 w 70"/>
              <a:gd name="T33" fmla="*/ 30 h 80"/>
              <a:gd name="T34" fmla="*/ 11 w 70"/>
              <a:gd name="T35" fmla="*/ 30 h 80"/>
              <a:gd name="T36" fmla="*/ 16 w 70"/>
              <a:gd name="T37" fmla="*/ 30 h 80"/>
              <a:gd name="T38" fmla="*/ 16 w 70"/>
              <a:gd name="T39" fmla="*/ 59 h 80"/>
              <a:gd name="T40" fmla="*/ 11 w 70"/>
              <a:gd name="T41" fmla="*/ 59 h 80"/>
              <a:gd name="T42" fmla="*/ 11 w 70"/>
              <a:gd name="T43" fmla="*/ 30 h 80"/>
              <a:gd name="T44" fmla="*/ 26 w 70"/>
              <a:gd name="T45" fmla="*/ 0 h 80"/>
              <a:gd name="T46" fmla="*/ 8 w 70"/>
              <a:gd name="T47" fmla="*/ 8 h 80"/>
              <a:gd name="T48" fmla="*/ 0 w 70"/>
              <a:gd name="T49" fmla="*/ 26 h 80"/>
              <a:gd name="T50" fmla="*/ 0 w 70"/>
              <a:gd name="T51" fmla="*/ 66 h 80"/>
              <a:gd name="T52" fmla="*/ 2 w 70"/>
              <a:gd name="T53" fmla="*/ 68 h 80"/>
              <a:gd name="T54" fmla="*/ 5 w 70"/>
              <a:gd name="T55" fmla="*/ 68 h 80"/>
              <a:gd name="T56" fmla="*/ 46 w 70"/>
              <a:gd name="T57" fmla="*/ 68 h 80"/>
              <a:gd name="T58" fmla="*/ 50 w 70"/>
              <a:gd name="T59" fmla="*/ 68 h 80"/>
              <a:gd name="T60" fmla="*/ 50 w 70"/>
              <a:gd name="T61" fmla="*/ 68 h 80"/>
              <a:gd name="T62" fmla="*/ 51 w 70"/>
              <a:gd name="T63" fmla="*/ 67 h 80"/>
              <a:gd name="T64" fmla="*/ 68 w 70"/>
              <a:gd name="T65" fmla="*/ 43 h 80"/>
              <a:gd name="T66" fmla="*/ 68 w 70"/>
              <a:gd name="T67" fmla="*/ 43 h 80"/>
              <a:gd name="T68" fmla="*/ 69 w 70"/>
              <a:gd name="T69" fmla="*/ 36 h 80"/>
              <a:gd name="T70" fmla="*/ 65 w 70"/>
              <a:gd name="T71" fmla="*/ 30 h 80"/>
              <a:gd name="T72" fmla="*/ 65 w 70"/>
              <a:gd name="T73" fmla="*/ 30 h 80"/>
              <a:gd name="T74" fmla="*/ 58 w 70"/>
              <a:gd name="T75" fmla="*/ 28 h 80"/>
              <a:gd name="T76" fmla="*/ 52 w 70"/>
              <a:gd name="T77" fmla="*/ 32 h 80"/>
              <a:gd name="T78" fmla="*/ 52 w 70"/>
              <a:gd name="T79" fmla="*/ 26 h 80"/>
              <a:gd name="T80" fmla="*/ 44 w 70"/>
              <a:gd name="T81" fmla="*/ 8 h 80"/>
              <a:gd name="T82" fmla="*/ 26 w 70"/>
              <a:gd name="T8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80">
                <a:moveTo>
                  <a:pt x="23" y="30"/>
                </a:moveTo>
                <a:cubicBezTo>
                  <a:pt x="28" y="30"/>
                  <a:pt x="28" y="30"/>
                  <a:pt x="28" y="30"/>
                </a:cubicBezTo>
                <a:cubicBezTo>
                  <a:pt x="28" y="59"/>
                  <a:pt x="28" y="59"/>
                  <a:pt x="28" y="59"/>
                </a:cubicBezTo>
                <a:cubicBezTo>
                  <a:pt x="23" y="59"/>
                  <a:pt x="23" y="59"/>
                  <a:pt x="23" y="59"/>
                </a:cubicBezTo>
                <a:cubicBezTo>
                  <a:pt x="23" y="30"/>
                  <a:pt x="23" y="30"/>
                  <a:pt x="23" y="30"/>
                </a:cubicBezTo>
                <a:close/>
                <a:moveTo>
                  <a:pt x="47" y="71"/>
                </a:moveTo>
                <a:cubicBezTo>
                  <a:pt x="47" y="78"/>
                  <a:pt x="47" y="78"/>
                  <a:pt x="47" y="78"/>
                </a:cubicBezTo>
                <a:cubicBezTo>
                  <a:pt x="47" y="79"/>
                  <a:pt x="46" y="80"/>
                  <a:pt x="45" y="80"/>
                </a:cubicBezTo>
                <a:cubicBezTo>
                  <a:pt x="6" y="80"/>
                  <a:pt x="6" y="80"/>
                  <a:pt x="6" y="80"/>
                </a:cubicBezTo>
                <a:cubicBezTo>
                  <a:pt x="5" y="80"/>
                  <a:pt x="4" y="79"/>
                  <a:pt x="4" y="78"/>
                </a:cubicBezTo>
                <a:cubicBezTo>
                  <a:pt x="4" y="71"/>
                  <a:pt x="4" y="71"/>
                  <a:pt x="4" y="71"/>
                </a:cubicBezTo>
                <a:cubicBezTo>
                  <a:pt x="47" y="71"/>
                  <a:pt x="47" y="71"/>
                  <a:pt x="47" y="71"/>
                </a:cubicBezTo>
                <a:close/>
                <a:moveTo>
                  <a:pt x="35" y="30"/>
                </a:moveTo>
                <a:cubicBezTo>
                  <a:pt x="41" y="30"/>
                  <a:pt x="41" y="30"/>
                  <a:pt x="41" y="30"/>
                </a:cubicBezTo>
                <a:cubicBezTo>
                  <a:pt x="41" y="59"/>
                  <a:pt x="41" y="59"/>
                  <a:pt x="41" y="59"/>
                </a:cubicBezTo>
                <a:cubicBezTo>
                  <a:pt x="35" y="59"/>
                  <a:pt x="35" y="59"/>
                  <a:pt x="35" y="59"/>
                </a:cubicBezTo>
                <a:cubicBezTo>
                  <a:pt x="35" y="30"/>
                  <a:pt x="35" y="30"/>
                  <a:pt x="35" y="30"/>
                </a:cubicBezTo>
                <a:close/>
                <a:moveTo>
                  <a:pt x="11" y="30"/>
                </a:moveTo>
                <a:cubicBezTo>
                  <a:pt x="16" y="30"/>
                  <a:pt x="16" y="30"/>
                  <a:pt x="16" y="30"/>
                </a:cubicBezTo>
                <a:cubicBezTo>
                  <a:pt x="16" y="59"/>
                  <a:pt x="16" y="59"/>
                  <a:pt x="16" y="59"/>
                </a:cubicBezTo>
                <a:cubicBezTo>
                  <a:pt x="11" y="59"/>
                  <a:pt x="11" y="59"/>
                  <a:pt x="11" y="59"/>
                </a:cubicBezTo>
                <a:cubicBezTo>
                  <a:pt x="11" y="30"/>
                  <a:pt x="11" y="30"/>
                  <a:pt x="11" y="30"/>
                </a:cubicBezTo>
                <a:close/>
                <a:moveTo>
                  <a:pt x="26" y="0"/>
                </a:moveTo>
                <a:cubicBezTo>
                  <a:pt x="19" y="0"/>
                  <a:pt x="13" y="3"/>
                  <a:pt x="8" y="8"/>
                </a:cubicBezTo>
                <a:cubicBezTo>
                  <a:pt x="3" y="12"/>
                  <a:pt x="0" y="19"/>
                  <a:pt x="0" y="26"/>
                </a:cubicBezTo>
                <a:cubicBezTo>
                  <a:pt x="0" y="66"/>
                  <a:pt x="0" y="66"/>
                  <a:pt x="0" y="66"/>
                </a:cubicBezTo>
                <a:cubicBezTo>
                  <a:pt x="0" y="67"/>
                  <a:pt x="1" y="68"/>
                  <a:pt x="2" y="68"/>
                </a:cubicBezTo>
                <a:cubicBezTo>
                  <a:pt x="5" y="68"/>
                  <a:pt x="5" y="68"/>
                  <a:pt x="5" y="68"/>
                </a:cubicBezTo>
                <a:cubicBezTo>
                  <a:pt x="46" y="68"/>
                  <a:pt x="46" y="68"/>
                  <a:pt x="46" y="68"/>
                </a:cubicBezTo>
                <a:cubicBezTo>
                  <a:pt x="50" y="68"/>
                  <a:pt x="50" y="68"/>
                  <a:pt x="50" y="68"/>
                </a:cubicBezTo>
                <a:cubicBezTo>
                  <a:pt x="50" y="68"/>
                  <a:pt x="50" y="68"/>
                  <a:pt x="50" y="68"/>
                </a:cubicBezTo>
                <a:cubicBezTo>
                  <a:pt x="50" y="68"/>
                  <a:pt x="51" y="67"/>
                  <a:pt x="51" y="67"/>
                </a:cubicBezTo>
                <a:cubicBezTo>
                  <a:pt x="68" y="43"/>
                  <a:pt x="68" y="43"/>
                  <a:pt x="68" y="43"/>
                </a:cubicBezTo>
                <a:cubicBezTo>
                  <a:pt x="68" y="43"/>
                  <a:pt x="68" y="43"/>
                  <a:pt x="68" y="43"/>
                </a:cubicBezTo>
                <a:cubicBezTo>
                  <a:pt x="69" y="41"/>
                  <a:pt x="70" y="38"/>
                  <a:pt x="69" y="36"/>
                </a:cubicBezTo>
                <a:cubicBezTo>
                  <a:pt x="69" y="33"/>
                  <a:pt x="68" y="31"/>
                  <a:pt x="65" y="30"/>
                </a:cubicBezTo>
                <a:cubicBezTo>
                  <a:pt x="65" y="30"/>
                  <a:pt x="65" y="30"/>
                  <a:pt x="65" y="30"/>
                </a:cubicBezTo>
                <a:cubicBezTo>
                  <a:pt x="63" y="28"/>
                  <a:pt x="60" y="27"/>
                  <a:pt x="58" y="28"/>
                </a:cubicBezTo>
                <a:cubicBezTo>
                  <a:pt x="56" y="28"/>
                  <a:pt x="53" y="30"/>
                  <a:pt x="52" y="32"/>
                </a:cubicBezTo>
                <a:cubicBezTo>
                  <a:pt x="52" y="26"/>
                  <a:pt x="52" y="26"/>
                  <a:pt x="52" y="26"/>
                </a:cubicBezTo>
                <a:cubicBezTo>
                  <a:pt x="52" y="19"/>
                  <a:pt x="49" y="12"/>
                  <a:pt x="44" y="8"/>
                </a:cubicBezTo>
                <a:cubicBezTo>
                  <a:pt x="39" y="3"/>
                  <a:pt x="33" y="0"/>
                  <a:pt x="26"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3" name="Freeform 136"/>
          <p:cNvSpPr>
            <a:spLocks noEditPoints="1"/>
          </p:cNvSpPr>
          <p:nvPr/>
        </p:nvSpPr>
        <p:spPr bwMode="auto">
          <a:xfrm>
            <a:off x="9925566" y="5754565"/>
            <a:ext cx="383116" cy="424710"/>
          </a:xfrm>
          <a:custGeom>
            <a:avLst/>
            <a:gdLst>
              <a:gd name="T0" fmla="*/ 22 w 74"/>
              <a:gd name="T1" fmla="*/ 6 h 82"/>
              <a:gd name="T2" fmla="*/ 20 w 74"/>
              <a:gd name="T3" fmla="*/ 10 h 82"/>
              <a:gd name="T4" fmla="*/ 74 w 74"/>
              <a:gd name="T5" fmla="*/ 39 h 82"/>
              <a:gd name="T6" fmla="*/ 74 w 74"/>
              <a:gd name="T7" fmla="*/ 44 h 82"/>
              <a:gd name="T8" fmla="*/ 69 w 74"/>
              <a:gd name="T9" fmla="*/ 62 h 82"/>
              <a:gd name="T10" fmla="*/ 71 w 74"/>
              <a:gd name="T11" fmla="*/ 70 h 82"/>
              <a:gd name="T12" fmla="*/ 61 w 74"/>
              <a:gd name="T13" fmla="*/ 70 h 82"/>
              <a:gd name="T14" fmla="*/ 63 w 74"/>
              <a:gd name="T15" fmla="*/ 62 h 82"/>
              <a:gd name="T16" fmla="*/ 61 w 74"/>
              <a:gd name="T17" fmla="*/ 54 h 82"/>
              <a:gd name="T18" fmla="*/ 60 w 74"/>
              <a:gd name="T19" fmla="*/ 54 h 82"/>
              <a:gd name="T20" fmla="*/ 23 w 74"/>
              <a:gd name="T21" fmla="*/ 80 h 82"/>
              <a:gd name="T22" fmla="*/ 23 w 74"/>
              <a:gd name="T23" fmla="*/ 80 h 82"/>
              <a:gd name="T24" fmla="*/ 23 w 74"/>
              <a:gd name="T25" fmla="*/ 80 h 82"/>
              <a:gd name="T26" fmla="*/ 11 w 74"/>
              <a:gd name="T27" fmla="*/ 82 h 82"/>
              <a:gd name="T28" fmla="*/ 0 w 74"/>
              <a:gd name="T29" fmla="*/ 43 h 82"/>
              <a:gd name="T30" fmla="*/ 11 w 74"/>
              <a:gd name="T31" fmla="*/ 0 h 82"/>
              <a:gd name="T32" fmla="*/ 22 w 74"/>
              <a:gd name="T33" fmla="*/ 6 h 82"/>
              <a:gd name="T34" fmla="*/ 52 w 74"/>
              <a:gd name="T35" fmla="*/ 48 h 82"/>
              <a:gd name="T36" fmla="*/ 52 w 74"/>
              <a:gd name="T37" fmla="*/ 39 h 82"/>
              <a:gd name="T38" fmla="*/ 51 w 74"/>
              <a:gd name="T39" fmla="*/ 42 h 82"/>
              <a:gd name="T40" fmla="*/ 50 w 74"/>
              <a:gd name="T41" fmla="*/ 41 h 82"/>
              <a:gd name="T42" fmla="*/ 54 w 74"/>
              <a:gd name="T43" fmla="*/ 36 h 82"/>
              <a:gd name="T44" fmla="*/ 48 w 74"/>
              <a:gd name="T45" fmla="*/ 33 h 82"/>
              <a:gd name="T46" fmla="*/ 47 w 74"/>
              <a:gd name="T47" fmla="*/ 40 h 82"/>
              <a:gd name="T48" fmla="*/ 45 w 74"/>
              <a:gd name="T49" fmla="*/ 40 h 82"/>
              <a:gd name="T50" fmla="*/ 47 w 74"/>
              <a:gd name="T51" fmla="*/ 37 h 82"/>
              <a:gd name="T52" fmla="*/ 41 w 74"/>
              <a:gd name="T53" fmla="*/ 43 h 82"/>
              <a:gd name="T54" fmla="*/ 52 w 74"/>
              <a:gd name="T55" fmla="*/ 48 h 82"/>
              <a:gd name="T56" fmla="*/ 36 w 74"/>
              <a:gd name="T57" fmla="*/ 50 h 82"/>
              <a:gd name="T58" fmla="*/ 22 w 74"/>
              <a:gd name="T59" fmla="*/ 50 h 82"/>
              <a:gd name="T60" fmla="*/ 29 w 74"/>
              <a:gd name="T61" fmla="*/ 57 h 82"/>
              <a:gd name="T62" fmla="*/ 36 w 74"/>
              <a:gd name="T63" fmla="*/ 50 h 82"/>
              <a:gd name="T64" fmla="*/ 15 w 74"/>
              <a:gd name="T65" fmla="*/ 34 h 82"/>
              <a:gd name="T66" fmla="*/ 19 w 74"/>
              <a:gd name="T67" fmla="*/ 41 h 82"/>
              <a:gd name="T68" fmla="*/ 18 w 74"/>
              <a:gd name="T69" fmla="*/ 38 h 82"/>
              <a:gd name="T70" fmla="*/ 20 w 74"/>
              <a:gd name="T71" fmla="*/ 38 h 82"/>
              <a:gd name="T72" fmla="*/ 18 w 74"/>
              <a:gd name="T73" fmla="*/ 45 h 82"/>
              <a:gd name="T74" fmla="*/ 24 w 74"/>
              <a:gd name="T75" fmla="*/ 45 h 82"/>
              <a:gd name="T76" fmla="*/ 22 w 74"/>
              <a:gd name="T77" fmla="*/ 38 h 82"/>
              <a:gd name="T78" fmla="*/ 24 w 74"/>
              <a:gd name="T79" fmla="*/ 38 h 82"/>
              <a:gd name="T80" fmla="*/ 23 w 74"/>
              <a:gd name="T81" fmla="*/ 41 h 82"/>
              <a:gd name="T82" fmla="*/ 27 w 74"/>
              <a:gd name="T83" fmla="*/ 34 h 82"/>
              <a:gd name="T84" fmla="*/ 15 w 74"/>
              <a:gd name="T85" fmla="*/ 34 h 82"/>
              <a:gd name="T86" fmla="*/ 31 w 74"/>
              <a:gd name="T87" fmla="*/ 39 h 82"/>
              <a:gd name="T88" fmla="*/ 44 w 74"/>
              <a:gd name="T89" fmla="*/ 33 h 82"/>
              <a:gd name="T90" fmla="*/ 35 w 74"/>
              <a:gd name="T91" fmla="*/ 29 h 82"/>
              <a:gd name="T92" fmla="*/ 31 w 74"/>
              <a:gd name="T93" fmla="*/ 39 h 82"/>
              <a:gd name="T94" fmla="*/ 18 w 74"/>
              <a:gd name="T95" fmla="*/ 15 h 82"/>
              <a:gd name="T96" fmla="*/ 12 w 74"/>
              <a:gd name="T97" fmla="*/ 43 h 82"/>
              <a:gd name="T98" fmla="*/ 17 w 74"/>
              <a:gd name="T99" fmla="*/ 68 h 82"/>
              <a:gd name="T100" fmla="*/ 66 w 74"/>
              <a:gd name="T101" fmla="*/ 42 h 82"/>
              <a:gd name="T102" fmla="*/ 18 w 74"/>
              <a:gd name="T103" fmla="*/ 1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 h="82">
                <a:moveTo>
                  <a:pt x="22" y="6"/>
                </a:moveTo>
                <a:cubicBezTo>
                  <a:pt x="21" y="7"/>
                  <a:pt x="21" y="8"/>
                  <a:pt x="20" y="10"/>
                </a:cubicBezTo>
                <a:cubicBezTo>
                  <a:pt x="74" y="39"/>
                  <a:pt x="74" y="39"/>
                  <a:pt x="74" y="39"/>
                </a:cubicBezTo>
                <a:cubicBezTo>
                  <a:pt x="74" y="44"/>
                  <a:pt x="74" y="44"/>
                  <a:pt x="74" y="44"/>
                </a:cubicBezTo>
                <a:cubicBezTo>
                  <a:pt x="71" y="53"/>
                  <a:pt x="67" y="55"/>
                  <a:pt x="69" y="62"/>
                </a:cubicBezTo>
                <a:cubicBezTo>
                  <a:pt x="70" y="65"/>
                  <a:pt x="73" y="67"/>
                  <a:pt x="71" y="70"/>
                </a:cubicBezTo>
                <a:cubicBezTo>
                  <a:pt x="69" y="73"/>
                  <a:pt x="63" y="73"/>
                  <a:pt x="61" y="70"/>
                </a:cubicBezTo>
                <a:cubicBezTo>
                  <a:pt x="59" y="67"/>
                  <a:pt x="62" y="65"/>
                  <a:pt x="63" y="62"/>
                </a:cubicBezTo>
                <a:cubicBezTo>
                  <a:pt x="64" y="60"/>
                  <a:pt x="64" y="56"/>
                  <a:pt x="61" y="54"/>
                </a:cubicBezTo>
                <a:cubicBezTo>
                  <a:pt x="61" y="54"/>
                  <a:pt x="60" y="54"/>
                  <a:pt x="60" y="54"/>
                </a:cubicBezTo>
                <a:cubicBezTo>
                  <a:pt x="23" y="80"/>
                  <a:pt x="23" y="80"/>
                  <a:pt x="23" y="80"/>
                </a:cubicBezTo>
                <a:cubicBezTo>
                  <a:pt x="23" y="80"/>
                  <a:pt x="23" y="80"/>
                  <a:pt x="23" y="80"/>
                </a:cubicBezTo>
                <a:cubicBezTo>
                  <a:pt x="23" y="80"/>
                  <a:pt x="23" y="80"/>
                  <a:pt x="23" y="80"/>
                </a:cubicBezTo>
                <a:cubicBezTo>
                  <a:pt x="11" y="82"/>
                  <a:pt x="11" y="82"/>
                  <a:pt x="11" y="82"/>
                </a:cubicBezTo>
                <a:cubicBezTo>
                  <a:pt x="4" y="69"/>
                  <a:pt x="0" y="57"/>
                  <a:pt x="0" y="43"/>
                </a:cubicBezTo>
                <a:cubicBezTo>
                  <a:pt x="0" y="30"/>
                  <a:pt x="3" y="15"/>
                  <a:pt x="11" y="0"/>
                </a:cubicBezTo>
                <a:cubicBezTo>
                  <a:pt x="22" y="6"/>
                  <a:pt x="22" y="6"/>
                  <a:pt x="22" y="6"/>
                </a:cubicBezTo>
                <a:close/>
                <a:moveTo>
                  <a:pt x="52" y="48"/>
                </a:moveTo>
                <a:cubicBezTo>
                  <a:pt x="56" y="47"/>
                  <a:pt x="56" y="39"/>
                  <a:pt x="52" y="39"/>
                </a:cubicBezTo>
                <a:cubicBezTo>
                  <a:pt x="51" y="42"/>
                  <a:pt x="51" y="42"/>
                  <a:pt x="51" y="42"/>
                </a:cubicBezTo>
                <a:cubicBezTo>
                  <a:pt x="50" y="41"/>
                  <a:pt x="50" y="41"/>
                  <a:pt x="50" y="41"/>
                </a:cubicBezTo>
                <a:cubicBezTo>
                  <a:pt x="54" y="36"/>
                  <a:pt x="54" y="36"/>
                  <a:pt x="54" y="36"/>
                </a:cubicBezTo>
                <a:cubicBezTo>
                  <a:pt x="53" y="35"/>
                  <a:pt x="50" y="34"/>
                  <a:pt x="48" y="33"/>
                </a:cubicBezTo>
                <a:cubicBezTo>
                  <a:pt x="47" y="40"/>
                  <a:pt x="47" y="40"/>
                  <a:pt x="47" y="40"/>
                </a:cubicBezTo>
                <a:cubicBezTo>
                  <a:pt x="45" y="40"/>
                  <a:pt x="45" y="40"/>
                  <a:pt x="45" y="40"/>
                </a:cubicBezTo>
                <a:cubicBezTo>
                  <a:pt x="47" y="37"/>
                  <a:pt x="47" y="37"/>
                  <a:pt x="47" y="37"/>
                </a:cubicBezTo>
                <a:cubicBezTo>
                  <a:pt x="45" y="34"/>
                  <a:pt x="39" y="39"/>
                  <a:pt x="41" y="43"/>
                </a:cubicBezTo>
                <a:cubicBezTo>
                  <a:pt x="42" y="45"/>
                  <a:pt x="49" y="49"/>
                  <a:pt x="52" y="48"/>
                </a:cubicBezTo>
                <a:close/>
                <a:moveTo>
                  <a:pt x="36" y="50"/>
                </a:moveTo>
                <a:cubicBezTo>
                  <a:pt x="22" y="50"/>
                  <a:pt x="22" y="50"/>
                  <a:pt x="22" y="50"/>
                </a:cubicBezTo>
                <a:cubicBezTo>
                  <a:pt x="22" y="54"/>
                  <a:pt x="25" y="57"/>
                  <a:pt x="29" y="57"/>
                </a:cubicBezTo>
                <a:cubicBezTo>
                  <a:pt x="33" y="57"/>
                  <a:pt x="36" y="54"/>
                  <a:pt x="36" y="50"/>
                </a:cubicBezTo>
                <a:close/>
                <a:moveTo>
                  <a:pt x="15" y="34"/>
                </a:moveTo>
                <a:cubicBezTo>
                  <a:pt x="12" y="36"/>
                  <a:pt x="15" y="43"/>
                  <a:pt x="19" y="41"/>
                </a:cubicBezTo>
                <a:cubicBezTo>
                  <a:pt x="18" y="38"/>
                  <a:pt x="18" y="38"/>
                  <a:pt x="18" y="38"/>
                </a:cubicBezTo>
                <a:cubicBezTo>
                  <a:pt x="20" y="38"/>
                  <a:pt x="20" y="38"/>
                  <a:pt x="20" y="38"/>
                </a:cubicBezTo>
                <a:cubicBezTo>
                  <a:pt x="18" y="45"/>
                  <a:pt x="18" y="45"/>
                  <a:pt x="18" y="45"/>
                </a:cubicBezTo>
                <a:cubicBezTo>
                  <a:pt x="19" y="45"/>
                  <a:pt x="22" y="45"/>
                  <a:pt x="24" y="45"/>
                </a:cubicBezTo>
                <a:cubicBezTo>
                  <a:pt x="22" y="38"/>
                  <a:pt x="22" y="38"/>
                  <a:pt x="22" y="38"/>
                </a:cubicBezTo>
                <a:cubicBezTo>
                  <a:pt x="24" y="38"/>
                  <a:pt x="24" y="38"/>
                  <a:pt x="24" y="38"/>
                </a:cubicBezTo>
                <a:cubicBezTo>
                  <a:pt x="23" y="41"/>
                  <a:pt x="23" y="41"/>
                  <a:pt x="23" y="41"/>
                </a:cubicBezTo>
                <a:cubicBezTo>
                  <a:pt x="27" y="43"/>
                  <a:pt x="30" y="36"/>
                  <a:pt x="27" y="34"/>
                </a:cubicBezTo>
                <a:cubicBezTo>
                  <a:pt x="24" y="32"/>
                  <a:pt x="17" y="32"/>
                  <a:pt x="15" y="34"/>
                </a:cubicBezTo>
                <a:close/>
                <a:moveTo>
                  <a:pt x="31" y="39"/>
                </a:moveTo>
                <a:cubicBezTo>
                  <a:pt x="44" y="33"/>
                  <a:pt x="44" y="33"/>
                  <a:pt x="44" y="33"/>
                </a:cubicBezTo>
                <a:cubicBezTo>
                  <a:pt x="42" y="29"/>
                  <a:pt x="38" y="28"/>
                  <a:pt x="35" y="29"/>
                </a:cubicBezTo>
                <a:cubicBezTo>
                  <a:pt x="31" y="31"/>
                  <a:pt x="29" y="35"/>
                  <a:pt x="31" y="39"/>
                </a:cubicBezTo>
                <a:close/>
                <a:moveTo>
                  <a:pt x="18" y="15"/>
                </a:moveTo>
                <a:cubicBezTo>
                  <a:pt x="14" y="25"/>
                  <a:pt x="12" y="34"/>
                  <a:pt x="12" y="43"/>
                </a:cubicBezTo>
                <a:cubicBezTo>
                  <a:pt x="12" y="52"/>
                  <a:pt x="14" y="60"/>
                  <a:pt x="17" y="68"/>
                </a:cubicBezTo>
                <a:cubicBezTo>
                  <a:pt x="66" y="42"/>
                  <a:pt x="66" y="42"/>
                  <a:pt x="66" y="42"/>
                </a:cubicBezTo>
                <a:lnTo>
                  <a:pt x="18" y="1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4" name="Freeform 137"/>
          <p:cNvSpPr>
            <a:spLocks noEditPoints="1"/>
          </p:cNvSpPr>
          <p:nvPr/>
        </p:nvSpPr>
        <p:spPr bwMode="auto">
          <a:xfrm>
            <a:off x="7714444" y="5765510"/>
            <a:ext cx="363412" cy="398440"/>
          </a:xfrm>
          <a:custGeom>
            <a:avLst/>
            <a:gdLst>
              <a:gd name="T0" fmla="*/ 19 w 70"/>
              <a:gd name="T1" fmla="*/ 18 h 77"/>
              <a:gd name="T2" fmla="*/ 16 w 70"/>
              <a:gd name="T3" fmla="*/ 20 h 77"/>
              <a:gd name="T4" fmla="*/ 21 w 70"/>
              <a:gd name="T5" fmla="*/ 49 h 77"/>
              <a:gd name="T6" fmla="*/ 35 w 70"/>
              <a:gd name="T7" fmla="*/ 62 h 77"/>
              <a:gd name="T8" fmla="*/ 50 w 70"/>
              <a:gd name="T9" fmla="*/ 49 h 77"/>
              <a:gd name="T10" fmla="*/ 55 w 70"/>
              <a:gd name="T11" fmla="*/ 20 h 77"/>
              <a:gd name="T12" fmla="*/ 51 w 70"/>
              <a:gd name="T13" fmla="*/ 18 h 77"/>
              <a:gd name="T14" fmla="*/ 48 w 70"/>
              <a:gd name="T15" fmla="*/ 14 h 77"/>
              <a:gd name="T16" fmla="*/ 23 w 70"/>
              <a:gd name="T17" fmla="*/ 14 h 77"/>
              <a:gd name="T18" fmla="*/ 19 w 70"/>
              <a:gd name="T19" fmla="*/ 18 h 77"/>
              <a:gd name="T20" fmla="*/ 4 w 70"/>
              <a:gd name="T21" fmla="*/ 7 h 77"/>
              <a:gd name="T22" fmla="*/ 9 w 70"/>
              <a:gd name="T23" fmla="*/ 6 h 77"/>
              <a:gd name="T24" fmla="*/ 12 w 70"/>
              <a:gd name="T25" fmla="*/ 2 h 77"/>
              <a:gd name="T26" fmla="*/ 13 w 70"/>
              <a:gd name="T27" fmla="*/ 0 h 77"/>
              <a:gd name="T28" fmla="*/ 15 w 70"/>
              <a:gd name="T29" fmla="*/ 0 h 77"/>
              <a:gd name="T30" fmla="*/ 56 w 70"/>
              <a:gd name="T31" fmla="*/ 0 h 77"/>
              <a:gd name="T32" fmla="*/ 58 w 70"/>
              <a:gd name="T33" fmla="*/ 0 h 77"/>
              <a:gd name="T34" fmla="*/ 59 w 70"/>
              <a:gd name="T35" fmla="*/ 2 h 77"/>
              <a:gd name="T36" fmla="*/ 62 w 70"/>
              <a:gd name="T37" fmla="*/ 6 h 77"/>
              <a:gd name="T38" fmla="*/ 67 w 70"/>
              <a:gd name="T39" fmla="*/ 7 h 77"/>
              <a:gd name="T40" fmla="*/ 70 w 70"/>
              <a:gd name="T41" fmla="*/ 8 h 77"/>
              <a:gd name="T42" fmla="*/ 70 w 70"/>
              <a:gd name="T43" fmla="*/ 11 h 77"/>
              <a:gd name="T44" fmla="*/ 62 w 70"/>
              <a:gd name="T45" fmla="*/ 56 h 77"/>
              <a:gd name="T46" fmla="*/ 36 w 70"/>
              <a:gd name="T47" fmla="*/ 77 h 77"/>
              <a:gd name="T48" fmla="*/ 35 w 70"/>
              <a:gd name="T49" fmla="*/ 77 h 77"/>
              <a:gd name="T50" fmla="*/ 34 w 70"/>
              <a:gd name="T51" fmla="*/ 77 h 77"/>
              <a:gd name="T52" fmla="*/ 9 w 70"/>
              <a:gd name="T53" fmla="*/ 56 h 77"/>
              <a:gd name="T54" fmla="*/ 1 w 70"/>
              <a:gd name="T55" fmla="*/ 11 h 77"/>
              <a:gd name="T56" fmla="*/ 1 w 70"/>
              <a:gd name="T57" fmla="*/ 8 h 77"/>
              <a:gd name="T58" fmla="*/ 4 w 70"/>
              <a:gd name="T59" fmla="*/ 7 h 77"/>
              <a:gd name="T60" fmla="*/ 17 w 70"/>
              <a:gd name="T61" fmla="*/ 12 h 77"/>
              <a:gd name="T62" fmla="*/ 19 w 70"/>
              <a:gd name="T63" fmla="*/ 14 h 77"/>
              <a:gd name="T64" fmla="*/ 17 w 70"/>
              <a:gd name="T65" fmla="*/ 16 h 77"/>
              <a:gd name="T66" fmla="*/ 15 w 70"/>
              <a:gd name="T67" fmla="*/ 14 h 77"/>
              <a:gd name="T68" fmla="*/ 17 w 70"/>
              <a:gd name="T69" fmla="*/ 12 h 77"/>
              <a:gd name="T70" fmla="*/ 54 w 70"/>
              <a:gd name="T71" fmla="*/ 12 h 77"/>
              <a:gd name="T72" fmla="*/ 56 w 70"/>
              <a:gd name="T73" fmla="*/ 14 h 77"/>
              <a:gd name="T74" fmla="*/ 54 w 70"/>
              <a:gd name="T75" fmla="*/ 16 h 77"/>
              <a:gd name="T76" fmla="*/ 52 w 70"/>
              <a:gd name="T77" fmla="*/ 14 h 77"/>
              <a:gd name="T78" fmla="*/ 54 w 70"/>
              <a:gd name="T79" fmla="*/ 12 h 77"/>
              <a:gd name="T80" fmla="*/ 36 w 70"/>
              <a:gd name="T81" fmla="*/ 64 h 77"/>
              <a:gd name="T82" fmla="*/ 34 w 70"/>
              <a:gd name="T83" fmla="*/ 66 h 77"/>
              <a:gd name="T84" fmla="*/ 36 w 70"/>
              <a:gd name="T85" fmla="*/ 68 h 77"/>
              <a:gd name="T86" fmla="*/ 38 w 70"/>
              <a:gd name="T87" fmla="*/ 66 h 77"/>
              <a:gd name="T88" fmla="*/ 36 w 70"/>
              <a:gd name="T89" fmla="*/ 64 h 77"/>
              <a:gd name="T90" fmla="*/ 13 w 70"/>
              <a:gd name="T91" fmla="*/ 12 h 77"/>
              <a:gd name="T92" fmla="*/ 17 w 70"/>
              <a:gd name="T93" fmla="*/ 7 h 77"/>
              <a:gd name="T94" fmla="*/ 54 w 70"/>
              <a:gd name="T95" fmla="*/ 7 h 77"/>
              <a:gd name="T96" fmla="*/ 58 w 70"/>
              <a:gd name="T97" fmla="*/ 12 h 77"/>
              <a:gd name="T98" fmla="*/ 63 w 70"/>
              <a:gd name="T99" fmla="*/ 14 h 77"/>
              <a:gd name="T100" fmla="*/ 56 w 70"/>
              <a:gd name="T101" fmla="*/ 53 h 77"/>
              <a:gd name="T102" fmla="*/ 35 w 70"/>
              <a:gd name="T103" fmla="*/ 70 h 77"/>
              <a:gd name="T104" fmla="*/ 15 w 70"/>
              <a:gd name="T105" fmla="*/ 53 h 77"/>
              <a:gd name="T106" fmla="*/ 8 w 70"/>
              <a:gd name="T107" fmla="*/ 14 h 77"/>
              <a:gd name="T108" fmla="*/ 13 w 70"/>
              <a:gd name="T109" fmla="*/ 12 h 77"/>
              <a:gd name="T110" fmla="*/ 21 w 70"/>
              <a:gd name="T111" fmla="*/ 23 h 77"/>
              <a:gd name="T112" fmla="*/ 25 w 70"/>
              <a:gd name="T113" fmla="*/ 19 h 77"/>
              <a:gd name="T114" fmla="*/ 30 w 70"/>
              <a:gd name="T115" fmla="*/ 55 h 77"/>
              <a:gd name="T116" fmla="*/ 21 w 70"/>
              <a:gd name="T117" fmla="*/ 2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 h="77">
                <a:moveTo>
                  <a:pt x="19" y="18"/>
                </a:moveTo>
                <a:cubicBezTo>
                  <a:pt x="18" y="19"/>
                  <a:pt x="17" y="19"/>
                  <a:pt x="16" y="20"/>
                </a:cubicBezTo>
                <a:cubicBezTo>
                  <a:pt x="16" y="32"/>
                  <a:pt x="18" y="42"/>
                  <a:pt x="21" y="49"/>
                </a:cubicBezTo>
                <a:cubicBezTo>
                  <a:pt x="24" y="56"/>
                  <a:pt x="29" y="60"/>
                  <a:pt x="35" y="62"/>
                </a:cubicBezTo>
                <a:cubicBezTo>
                  <a:pt x="41" y="60"/>
                  <a:pt x="46" y="56"/>
                  <a:pt x="50" y="49"/>
                </a:cubicBezTo>
                <a:cubicBezTo>
                  <a:pt x="53" y="42"/>
                  <a:pt x="55" y="32"/>
                  <a:pt x="55" y="20"/>
                </a:cubicBezTo>
                <a:cubicBezTo>
                  <a:pt x="54" y="19"/>
                  <a:pt x="53" y="19"/>
                  <a:pt x="51" y="18"/>
                </a:cubicBezTo>
                <a:cubicBezTo>
                  <a:pt x="50" y="17"/>
                  <a:pt x="49" y="16"/>
                  <a:pt x="48" y="14"/>
                </a:cubicBezTo>
                <a:cubicBezTo>
                  <a:pt x="23" y="14"/>
                  <a:pt x="23" y="14"/>
                  <a:pt x="23" y="14"/>
                </a:cubicBezTo>
                <a:cubicBezTo>
                  <a:pt x="22" y="16"/>
                  <a:pt x="21" y="17"/>
                  <a:pt x="19" y="18"/>
                </a:cubicBezTo>
                <a:close/>
                <a:moveTo>
                  <a:pt x="4" y="7"/>
                </a:moveTo>
                <a:cubicBezTo>
                  <a:pt x="6" y="7"/>
                  <a:pt x="8" y="7"/>
                  <a:pt x="9" y="6"/>
                </a:cubicBezTo>
                <a:cubicBezTo>
                  <a:pt x="10" y="5"/>
                  <a:pt x="11" y="4"/>
                  <a:pt x="12" y="2"/>
                </a:cubicBezTo>
                <a:cubicBezTo>
                  <a:pt x="13" y="0"/>
                  <a:pt x="13" y="0"/>
                  <a:pt x="13" y="0"/>
                </a:cubicBezTo>
                <a:cubicBezTo>
                  <a:pt x="15" y="0"/>
                  <a:pt x="15" y="0"/>
                  <a:pt x="15" y="0"/>
                </a:cubicBezTo>
                <a:cubicBezTo>
                  <a:pt x="56" y="0"/>
                  <a:pt x="56" y="0"/>
                  <a:pt x="56" y="0"/>
                </a:cubicBezTo>
                <a:cubicBezTo>
                  <a:pt x="58" y="0"/>
                  <a:pt x="58" y="0"/>
                  <a:pt x="58" y="0"/>
                </a:cubicBezTo>
                <a:cubicBezTo>
                  <a:pt x="59" y="2"/>
                  <a:pt x="59" y="2"/>
                  <a:pt x="59" y="2"/>
                </a:cubicBezTo>
                <a:cubicBezTo>
                  <a:pt x="60" y="4"/>
                  <a:pt x="61" y="5"/>
                  <a:pt x="62" y="6"/>
                </a:cubicBezTo>
                <a:cubicBezTo>
                  <a:pt x="63" y="7"/>
                  <a:pt x="65" y="7"/>
                  <a:pt x="67" y="7"/>
                </a:cubicBezTo>
                <a:cubicBezTo>
                  <a:pt x="70" y="8"/>
                  <a:pt x="70" y="8"/>
                  <a:pt x="70" y="8"/>
                </a:cubicBezTo>
                <a:cubicBezTo>
                  <a:pt x="70" y="11"/>
                  <a:pt x="70" y="11"/>
                  <a:pt x="70" y="11"/>
                </a:cubicBezTo>
                <a:cubicBezTo>
                  <a:pt x="70" y="31"/>
                  <a:pt x="67" y="45"/>
                  <a:pt x="62" y="56"/>
                </a:cubicBezTo>
                <a:cubicBezTo>
                  <a:pt x="56" y="67"/>
                  <a:pt x="47" y="74"/>
                  <a:pt x="36" y="77"/>
                </a:cubicBezTo>
                <a:cubicBezTo>
                  <a:pt x="35" y="77"/>
                  <a:pt x="35" y="77"/>
                  <a:pt x="35" y="77"/>
                </a:cubicBezTo>
                <a:cubicBezTo>
                  <a:pt x="34" y="77"/>
                  <a:pt x="34" y="77"/>
                  <a:pt x="34" y="77"/>
                </a:cubicBezTo>
                <a:cubicBezTo>
                  <a:pt x="24" y="74"/>
                  <a:pt x="15" y="67"/>
                  <a:pt x="9" y="56"/>
                </a:cubicBezTo>
                <a:cubicBezTo>
                  <a:pt x="3" y="45"/>
                  <a:pt x="0" y="31"/>
                  <a:pt x="1" y="11"/>
                </a:cubicBezTo>
                <a:cubicBezTo>
                  <a:pt x="1" y="8"/>
                  <a:pt x="1" y="8"/>
                  <a:pt x="1" y="8"/>
                </a:cubicBezTo>
                <a:cubicBezTo>
                  <a:pt x="4" y="7"/>
                  <a:pt x="4" y="7"/>
                  <a:pt x="4" y="7"/>
                </a:cubicBezTo>
                <a:close/>
                <a:moveTo>
                  <a:pt x="17" y="12"/>
                </a:moveTo>
                <a:cubicBezTo>
                  <a:pt x="18" y="12"/>
                  <a:pt x="19" y="13"/>
                  <a:pt x="19" y="14"/>
                </a:cubicBezTo>
                <a:cubicBezTo>
                  <a:pt x="19" y="15"/>
                  <a:pt x="18" y="16"/>
                  <a:pt x="17" y="16"/>
                </a:cubicBezTo>
                <a:cubicBezTo>
                  <a:pt x="16" y="16"/>
                  <a:pt x="15" y="15"/>
                  <a:pt x="15" y="14"/>
                </a:cubicBezTo>
                <a:cubicBezTo>
                  <a:pt x="15" y="13"/>
                  <a:pt x="16" y="12"/>
                  <a:pt x="17" y="12"/>
                </a:cubicBezTo>
                <a:close/>
                <a:moveTo>
                  <a:pt x="54" y="12"/>
                </a:moveTo>
                <a:cubicBezTo>
                  <a:pt x="55" y="12"/>
                  <a:pt x="56" y="13"/>
                  <a:pt x="56" y="14"/>
                </a:cubicBezTo>
                <a:cubicBezTo>
                  <a:pt x="56" y="15"/>
                  <a:pt x="55" y="16"/>
                  <a:pt x="54" y="16"/>
                </a:cubicBezTo>
                <a:cubicBezTo>
                  <a:pt x="53" y="16"/>
                  <a:pt x="52" y="15"/>
                  <a:pt x="52" y="14"/>
                </a:cubicBezTo>
                <a:cubicBezTo>
                  <a:pt x="52" y="13"/>
                  <a:pt x="53" y="12"/>
                  <a:pt x="54" y="12"/>
                </a:cubicBezTo>
                <a:close/>
                <a:moveTo>
                  <a:pt x="36" y="64"/>
                </a:moveTo>
                <a:cubicBezTo>
                  <a:pt x="35" y="64"/>
                  <a:pt x="34" y="65"/>
                  <a:pt x="34" y="66"/>
                </a:cubicBezTo>
                <a:cubicBezTo>
                  <a:pt x="34" y="67"/>
                  <a:pt x="35" y="68"/>
                  <a:pt x="36" y="68"/>
                </a:cubicBezTo>
                <a:cubicBezTo>
                  <a:pt x="37" y="68"/>
                  <a:pt x="38" y="67"/>
                  <a:pt x="38" y="66"/>
                </a:cubicBezTo>
                <a:cubicBezTo>
                  <a:pt x="38" y="65"/>
                  <a:pt x="37" y="64"/>
                  <a:pt x="36" y="64"/>
                </a:cubicBezTo>
                <a:close/>
                <a:moveTo>
                  <a:pt x="13" y="12"/>
                </a:moveTo>
                <a:cubicBezTo>
                  <a:pt x="14" y="11"/>
                  <a:pt x="16" y="9"/>
                  <a:pt x="17" y="7"/>
                </a:cubicBezTo>
                <a:cubicBezTo>
                  <a:pt x="54" y="7"/>
                  <a:pt x="54" y="7"/>
                  <a:pt x="54" y="7"/>
                </a:cubicBezTo>
                <a:cubicBezTo>
                  <a:pt x="55" y="9"/>
                  <a:pt x="56" y="11"/>
                  <a:pt x="58" y="12"/>
                </a:cubicBezTo>
                <a:cubicBezTo>
                  <a:pt x="60" y="13"/>
                  <a:pt x="61" y="14"/>
                  <a:pt x="63" y="14"/>
                </a:cubicBezTo>
                <a:cubicBezTo>
                  <a:pt x="63" y="31"/>
                  <a:pt x="60" y="44"/>
                  <a:pt x="56" y="53"/>
                </a:cubicBezTo>
                <a:cubicBezTo>
                  <a:pt x="51" y="62"/>
                  <a:pt x="44" y="67"/>
                  <a:pt x="35" y="70"/>
                </a:cubicBezTo>
                <a:cubicBezTo>
                  <a:pt x="27" y="67"/>
                  <a:pt x="20" y="62"/>
                  <a:pt x="15" y="53"/>
                </a:cubicBezTo>
                <a:cubicBezTo>
                  <a:pt x="10" y="44"/>
                  <a:pt x="8" y="31"/>
                  <a:pt x="8" y="14"/>
                </a:cubicBezTo>
                <a:cubicBezTo>
                  <a:pt x="10" y="14"/>
                  <a:pt x="11" y="13"/>
                  <a:pt x="13" y="12"/>
                </a:cubicBezTo>
                <a:close/>
                <a:moveTo>
                  <a:pt x="21" y="23"/>
                </a:moveTo>
                <a:cubicBezTo>
                  <a:pt x="22" y="22"/>
                  <a:pt x="23" y="20"/>
                  <a:pt x="25" y="19"/>
                </a:cubicBezTo>
                <a:cubicBezTo>
                  <a:pt x="26" y="32"/>
                  <a:pt x="28" y="44"/>
                  <a:pt x="30" y="55"/>
                </a:cubicBezTo>
                <a:cubicBezTo>
                  <a:pt x="24" y="47"/>
                  <a:pt x="20" y="37"/>
                  <a:pt x="21" y="2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5" name="Freeform 138"/>
          <p:cNvSpPr>
            <a:spLocks noEditPoints="1"/>
          </p:cNvSpPr>
          <p:nvPr/>
        </p:nvSpPr>
        <p:spPr bwMode="auto">
          <a:xfrm>
            <a:off x="7760417" y="5008037"/>
            <a:ext cx="321817" cy="488199"/>
          </a:xfrm>
          <a:custGeom>
            <a:avLst/>
            <a:gdLst>
              <a:gd name="T0" fmla="*/ 19 w 62"/>
              <a:gd name="T1" fmla="*/ 58 h 94"/>
              <a:gd name="T2" fmla="*/ 14 w 62"/>
              <a:gd name="T3" fmla="*/ 54 h 94"/>
              <a:gd name="T4" fmla="*/ 18 w 62"/>
              <a:gd name="T5" fmla="*/ 17 h 94"/>
              <a:gd name="T6" fmla="*/ 16 w 62"/>
              <a:gd name="T7" fmla="*/ 28 h 94"/>
              <a:gd name="T8" fmla="*/ 18 w 62"/>
              <a:gd name="T9" fmla="*/ 38 h 94"/>
              <a:gd name="T10" fmla="*/ 22 w 62"/>
              <a:gd name="T11" fmla="*/ 38 h 94"/>
              <a:gd name="T12" fmla="*/ 27 w 62"/>
              <a:gd name="T13" fmla="*/ 52 h 94"/>
              <a:gd name="T14" fmla="*/ 24 w 62"/>
              <a:gd name="T15" fmla="*/ 54 h 94"/>
              <a:gd name="T16" fmla="*/ 10 w 62"/>
              <a:gd name="T17" fmla="*/ 60 h 94"/>
              <a:gd name="T18" fmla="*/ 4 w 62"/>
              <a:gd name="T19" fmla="*/ 88 h 94"/>
              <a:gd name="T20" fmla="*/ 45 w 62"/>
              <a:gd name="T21" fmla="*/ 94 h 94"/>
              <a:gd name="T22" fmla="*/ 51 w 62"/>
              <a:gd name="T23" fmla="*/ 65 h 94"/>
              <a:gd name="T24" fmla="*/ 43 w 62"/>
              <a:gd name="T25" fmla="*/ 60 h 94"/>
              <a:gd name="T26" fmla="*/ 36 w 62"/>
              <a:gd name="T27" fmla="*/ 54 h 94"/>
              <a:gd name="T28" fmla="*/ 40 w 62"/>
              <a:gd name="T29" fmla="*/ 52 h 94"/>
              <a:gd name="T30" fmla="*/ 44 w 62"/>
              <a:gd name="T31" fmla="*/ 38 h 94"/>
              <a:gd name="T32" fmla="*/ 46 w 62"/>
              <a:gd name="T33" fmla="*/ 36 h 94"/>
              <a:gd name="T34" fmla="*/ 46 w 62"/>
              <a:gd name="T35" fmla="*/ 19 h 94"/>
              <a:gd name="T36" fmla="*/ 44 w 62"/>
              <a:gd name="T37" fmla="*/ 17 h 94"/>
              <a:gd name="T38" fmla="*/ 31 w 62"/>
              <a:gd name="T39" fmla="*/ 62 h 94"/>
              <a:gd name="T40" fmla="*/ 46 w 62"/>
              <a:gd name="T41" fmla="*/ 76 h 94"/>
              <a:gd name="T42" fmla="*/ 31 w 62"/>
              <a:gd name="T43" fmla="*/ 91 h 94"/>
              <a:gd name="T44" fmla="*/ 17 w 62"/>
              <a:gd name="T45" fmla="*/ 76 h 94"/>
              <a:gd name="T46" fmla="*/ 31 w 62"/>
              <a:gd name="T47" fmla="*/ 62 h 94"/>
              <a:gd name="T48" fmla="*/ 29 w 62"/>
              <a:gd name="T49" fmla="*/ 74 h 94"/>
              <a:gd name="T50" fmla="*/ 24 w 62"/>
              <a:gd name="T51" fmla="*/ 72 h 94"/>
              <a:gd name="T52" fmla="*/ 38 w 62"/>
              <a:gd name="T53" fmla="*/ 69 h 94"/>
              <a:gd name="T54" fmla="*/ 38 w 62"/>
              <a:gd name="T55" fmla="*/ 83 h 94"/>
              <a:gd name="T56" fmla="*/ 24 w 62"/>
              <a:gd name="T57" fmla="*/ 83 h 94"/>
              <a:gd name="T58" fmla="*/ 24 w 62"/>
              <a:gd name="T59" fmla="*/ 69 h 94"/>
              <a:gd name="T60" fmla="*/ 38 w 62"/>
              <a:gd name="T61" fmla="*/ 69 h 94"/>
              <a:gd name="T62" fmla="*/ 29 w 62"/>
              <a:gd name="T63" fmla="*/ 0 h 94"/>
              <a:gd name="T64" fmla="*/ 33 w 62"/>
              <a:gd name="T65" fmla="*/ 9 h 94"/>
              <a:gd name="T66" fmla="*/ 55 w 62"/>
              <a:gd name="T67" fmla="*/ 20 h 94"/>
              <a:gd name="T68" fmla="*/ 60 w 62"/>
              <a:gd name="T69" fmla="*/ 11 h 94"/>
              <a:gd name="T70" fmla="*/ 55 w 62"/>
              <a:gd name="T71" fmla="*/ 20 h 94"/>
              <a:gd name="T72" fmla="*/ 50 w 62"/>
              <a:gd name="T73" fmla="*/ 4 h 94"/>
              <a:gd name="T74" fmla="*/ 43 w 62"/>
              <a:gd name="T75" fmla="*/ 12 h 94"/>
              <a:gd name="T76" fmla="*/ 7 w 62"/>
              <a:gd name="T77" fmla="*/ 20 h 94"/>
              <a:gd name="T78" fmla="*/ 2 w 62"/>
              <a:gd name="T79" fmla="*/ 11 h 94"/>
              <a:gd name="T80" fmla="*/ 7 w 62"/>
              <a:gd name="T81" fmla="*/ 20 h 94"/>
              <a:gd name="T82" fmla="*/ 12 w 62"/>
              <a:gd name="T83" fmla="*/ 4 h 94"/>
              <a:gd name="T84" fmla="*/ 19 w 62"/>
              <a:gd name="T85" fmla="*/ 12 h 94"/>
              <a:gd name="T86" fmla="*/ 42 w 62"/>
              <a:gd name="T87" fmla="*/ 28 h 94"/>
              <a:gd name="T88" fmla="*/ 35 w 62"/>
              <a:gd name="T89" fmla="*/ 32 h 94"/>
              <a:gd name="T90" fmla="*/ 22 w 62"/>
              <a:gd name="T91" fmla="*/ 29 h 94"/>
              <a:gd name="T92" fmla="*/ 31 w 62"/>
              <a:gd name="T93" fmla="*/ 23 h 94"/>
              <a:gd name="T94" fmla="*/ 42 w 62"/>
              <a:gd name="T95" fmla="*/ 21 h 94"/>
              <a:gd name="T96" fmla="*/ 42 w 62"/>
              <a:gd name="T97" fmla="*/ 34 h 94"/>
              <a:gd name="T98" fmla="*/ 20 w 62"/>
              <a:gd name="T99" fmla="*/ 28 h 94"/>
              <a:gd name="T100" fmla="*/ 42 w 62"/>
              <a:gd name="T101" fmla="*/ 2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 h="94">
                <a:moveTo>
                  <a:pt x="14" y="54"/>
                </a:moveTo>
                <a:cubicBezTo>
                  <a:pt x="17" y="54"/>
                  <a:pt x="18" y="56"/>
                  <a:pt x="19" y="58"/>
                </a:cubicBezTo>
                <a:cubicBezTo>
                  <a:pt x="10" y="58"/>
                  <a:pt x="10" y="58"/>
                  <a:pt x="10" y="58"/>
                </a:cubicBezTo>
                <a:cubicBezTo>
                  <a:pt x="10" y="56"/>
                  <a:pt x="12" y="54"/>
                  <a:pt x="14" y="54"/>
                </a:cubicBezTo>
                <a:close/>
                <a:moveTo>
                  <a:pt x="19" y="17"/>
                </a:moveTo>
                <a:cubicBezTo>
                  <a:pt x="18" y="17"/>
                  <a:pt x="18" y="17"/>
                  <a:pt x="18" y="17"/>
                </a:cubicBezTo>
                <a:cubicBezTo>
                  <a:pt x="17" y="19"/>
                  <a:pt x="17" y="19"/>
                  <a:pt x="17" y="19"/>
                </a:cubicBezTo>
                <a:cubicBezTo>
                  <a:pt x="17" y="22"/>
                  <a:pt x="16" y="25"/>
                  <a:pt x="16" y="28"/>
                </a:cubicBezTo>
                <a:cubicBezTo>
                  <a:pt x="16" y="30"/>
                  <a:pt x="17" y="33"/>
                  <a:pt x="17" y="36"/>
                </a:cubicBezTo>
                <a:cubicBezTo>
                  <a:pt x="18" y="38"/>
                  <a:pt x="18" y="38"/>
                  <a:pt x="18" y="38"/>
                </a:cubicBezTo>
                <a:cubicBezTo>
                  <a:pt x="19" y="38"/>
                  <a:pt x="19" y="38"/>
                  <a:pt x="19" y="38"/>
                </a:cubicBezTo>
                <a:cubicBezTo>
                  <a:pt x="22" y="38"/>
                  <a:pt x="22" y="38"/>
                  <a:pt x="22" y="38"/>
                </a:cubicBezTo>
                <a:cubicBezTo>
                  <a:pt x="24" y="52"/>
                  <a:pt x="24" y="52"/>
                  <a:pt x="24" y="52"/>
                </a:cubicBezTo>
                <a:cubicBezTo>
                  <a:pt x="27" y="52"/>
                  <a:pt x="27" y="52"/>
                  <a:pt x="27" y="52"/>
                </a:cubicBezTo>
                <a:cubicBezTo>
                  <a:pt x="27" y="54"/>
                  <a:pt x="27" y="54"/>
                  <a:pt x="27" y="54"/>
                </a:cubicBezTo>
                <a:cubicBezTo>
                  <a:pt x="24" y="54"/>
                  <a:pt x="24" y="54"/>
                  <a:pt x="24" y="54"/>
                </a:cubicBezTo>
                <a:cubicBezTo>
                  <a:pt x="21" y="60"/>
                  <a:pt x="21" y="60"/>
                  <a:pt x="21" y="60"/>
                </a:cubicBezTo>
                <a:cubicBezTo>
                  <a:pt x="10" y="60"/>
                  <a:pt x="10" y="60"/>
                  <a:pt x="10" y="60"/>
                </a:cubicBezTo>
                <a:cubicBezTo>
                  <a:pt x="7" y="60"/>
                  <a:pt x="4" y="62"/>
                  <a:pt x="4" y="65"/>
                </a:cubicBezTo>
                <a:cubicBezTo>
                  <a:pt x="4" y="88"/>
                  <a:pt x="4" y="88"/>
                  <a:pt x="4" y="88"/>
                </a:cubicBezTo>
                <a:cubicBezTo>
                  <a:pt x="4" y="91"/>
                  <a:pt x="7" y="94"/>
                  <a:pt x="10" y="94"/>
                </a:cubicBezTo>
                <a:cubicBezTo>
                  <a:pt x="45" y="94"/>
                  <a:pt x="45" y="94"/>
                  <a:pt x="45" y="94"/>
                </a:cubicBezTo>
                <a:cubicBezTo>
                  <a:pt x="48" y="94"/>
                  <a:pt x="51" y="91"/>
                  <a:pt x="51" y="88"/>
                </a:cubicBezTo>
                <a:cubicBezTo>
                  <a:pt x="51" y="65"/>
                  <a:pt x="51" y="65"/>
                  <a:pt x="51" y="65"/>
                </a:cubicBezTo>
                <a:cubicBezTo>
                  <a:pt x="51" y="62"/>
                  <a:pt x="48" y="60"/>
                  <a:pt x="45" y="60"/>
                </a:cubicBezTo>
                <a:cubicBezTo>
                  <a:pt x="43" y="60"/>
                  <a:pt x="43" y="60"/>
                  <a:pt x="43" y="60"/>
                </a:cubicBezTo>
                <a:cubicBezTo>
                  <a:pt x="40" y="54"/>
                  <a:pt x="40" y="54"/>
                  <a:pt x="40" y="54"/>
                </a:cubicBezTo>
                <a:cubicBezTo>
                  <a:pt x="36" y="54"/>
                  <a:pt x="36" y="54"/>
                  <a:pt x="36" y="54"/>
                </a:cubicBezTo>
                <a:cubicBezTo>
                  <a:pt x="36" y="52"/>
                  <a:pt x="36" y="52"/>
                  <a:pt x="36" y="52"/>
                </a:cubicBezTo>
                <a:cubicBezTo>
                  <a:pt x="40" y="52"/>
                  <a:pt x="40" y="52"/>
                  <a:pt x="40" y="52"/>
                </a:cubicBezTo>
                <a:cubicBezTo>
                  <a:pt x="41" y="38"/>
                  <a:pt x="41" y="38"/>
                  <a:pt x="41" y="38"/>
                </a:cubicBezTo>
                <a:cubicBezTo>
                  <a:pt x="44" y="38"/>
                  <a:pt x="44" y="38"/>
                  <a:pt x="44" y="38"/>
                </a:cubicBezTo>
                <a:cubicBezTo>
                  <a:pt x="46" y="38"/>
                  <a:pt x="46" y="38"/>
                  <a:pt x="46" y="38"/>
                </a:cubicBezTo>
                <a:cubicBezTo>
                  <a:pt x="46" y="36"/>
                  <a:pt x="46" y="36"/>
                  <a:pt x="46" y="36"/>
                </a:cubicBezTo>
                <a:cubicBezTo>
                  <a:pt x="47" y="33"/>
                  <a:pt x="47" y="31"/>
                  <a:pt x="47" y="28"/>
                </a:cubicBezTo>
                <a:cubicBezTo>
                  <a:pt x="47" y="25"/>
                  <a:pt x="47" y="22"/>
                  <a:pt x="46" y="19"/>
                </a:cubicBezTo>
                <a:cubicBezTo>
                  <a:pt x="45" y="17"/>
                  <a:pt x="45" y="17"/>
                  <a:pt x="45" y="17"/>
                </a:cubicBezTo>
                <a:cubicBezTo>
                  <a:pt x="44" y="17"/>
                  <a:pt x="44" y="17"/>
                  <a:pt x="44" y="17"/>
                </a:cubicBezTo>
                <a:cubicBezTo>
                  <a:pt x="19" y="17"/>
                  <a:pt x="19" y="17"/>
                  <a:pt x="19" y="17"/>
                </a:cubicBezTo>
                <a:close/>
                <a:moveTo>
                  <a:pt x="31" y="62"/>
                </a:moveTo>
                <a:cubicBezTo>
                  <a:pt x="35" y="62"/>
                  <a:pt x="39" y="63"/>
                  <a:pt x="42" y="66"/>
                </a:cubicBezTo>
                <a:cubicBezTo>
                  <a:pt x="44" y="69"/>
                  <a:pt x="46" y="72"/>
                  <a:pt x="46" y="76"/>
                </a:cubicBezTo>
                <a:cubicBezTo>
                  <a:pt x="46" y="80"/>
                  <a:pt x="44" y="84"/>
                  <a:pt x="42" y="86"/>
                </a:cubicBezTo>
                <a:cubicBezTo>
                  <a:pt x="39" y="89"/>
                  <a:pt x="35" y="91"/>
                  <a:pt x="31" y="91"/>
                </a:cubicBezTo>
                <a:cubicBezTo>
                  <a:pt x="27" y="91"/>
                  <a:pt x="24" y="89"/>
                  <a:pt x="21" y="86"/>
                </a:cubicBezTo>
                <a:cubicBezTo>
                  <a:pt x="19" y="84"/>
                  <a:pt x="17" y="80"/>
                  <a:pt x="17" y="76"/>
                </a:cubicBezTo>
                <a:cubicBezTo>
                  <a:pt x="17" y="72"/>
                  <a:pt x="19" y="69"/>
                  <a:pt x="21" y="66"/>
                </a:cubicBezTo>
                <a:cubicBezTo>
                  <a:pt x="24" y="63"/>
                  <a:pt x="27" y="62"/>
                  <a:pt x="31" y="62"/>
                </a:cubicBezTo>
                <a:close/>
                <a:moveTo>
                  <a:pt x="29" y="69"/>
                </a:moveTo>
                <a:cubicBezTo>
                  <a:pt x="31" y="70"/>
                  <a:pt x="30" y="72"/>
                  <a:pt x="29" y="74"/>
                </a:cubicBezTo>
                <a:cubicBezTo>
                  <a:pt x="27" y="77"/>
                  <a:pt x="26" y="79"/>
                  <a:pt x="24" y="78"/>
                </a:cubicBezTo>
                <a:cubicBezTo>
                  <a:pt x="23" y="77"/>
                  <a:pt x="22" y="74"/>
                  <a:pt x="24" y="72"/>
                </a:cubicBezTo>
                <a:cubicBezTo>
                  <a:pt x="25" y="69"/>
                  <a:pt x="28" y="68"/>
                  <a:pt x="29" y="69"/>
                </a:cubicBezTo>
                <a:close/>
                <a:moveTo>
                  <a:pt x="38" y="69"/>
                </a:moveTo>
                <a:cubicBezTo>
                  <a:pt x="40" y="71"/>
                  <a:pt x="41" y="73"/>
                  <a:pt x="41" y="76"/>
                </a:cubicBezTo>
                <a:cubicBezTo>
                  <a:pt x="41" y="79"/>
                  <a:pt x="40" y="81"/>
                  <a:pt x="38" y="83"/>
                </a:cubicBezTo>
                <a:cubicBezTo>
                  <a:pt x="37" y="85"/>
                  <a:pt x="34" y="86"/>
                  <a:pt x="31" y="86"/>
                </a:cubicBezTo>
                <a:cubicBezTo>
                  <a:pt x="29" y="86"/>
                  <a:pt x="26" y="85"/>
                  <a:pt x="24" y="83"/>
                </a:cubicBezTo>
                <a:cubicBezTo>
                  <a:pt x="23" y="81"/>
                  <a:pt x="21" y="79"/>
                  <a:pt x="21" y="76"/>
                </a:cubicBezTo>
                <a:cubicBezTo>
                  <a:pt x="21" y="73"/>
                  <a:pt x="23" y="71"/>
                  <a:pt x="24" y="69"/>
                </a:cubicBezTo>
                <a:cubicBezTo>
                  <a:pt x="26" y="67"/>
                  <a:pt x="29" y="66"/>
                  <a:pt x="31" y="66"/>
                </a:cubicBezTo>
                <a:cubicBezTo>
                  <a:pt x="34" y="66"/>
                  <a:pt x="37" y="67"/>
                  <a:pt x="38" y="69"/>
                </a:cubicBezTo>
                <a:close/>
                <a:moveTo>
                  <a:pt x="29" y="9"/>
                </a:moveTo>
                <a:cubicBezTo>
                  <a:pt x="29" y="0"/>
                  <a:pt x="29" y="0"/>
                  <a:pt x="29" y="0"/>
                </a:cubicBezTo>
                <a:cubicBezTo>
                  <a:pt x="33" y="0"/>
                  <a:pt x="33" y="0"/>
                  <a:pt x="33" y="0"/>
                </a:cubicBezTo>
                <a:cubicBezTo>
                  <a:pt x="33" y="9"/>
                  <a:pt x="33" y="9"/>
                  <a:pt x="33" y="9"/>
                </a:cubicBezTo>
                <a:cubicBezTo>
                  <a:pt x="29" y="9"/>
                  <a:pt x="29" y="9"/>
                  <a:pt x="29" y="9"/>
                </a:cubicBezTo>
                <a:close/>
                <a:moveTo>
                  <a:pt x="55" y="20"/>
                </a:moveTo>
                <a:cubicBezTo>
                  <a:pt x="62" y="14"/>
                  <a:pt x="62" y="14"/>
                  <a:pt x="62" y="14"/>
                </a:cubicBezTo>
                <a:cubicBezTo>
                  <a:pt x="60" y="11"/>
                  <a:pt x="60" y="11"/>
                  <a:pt x="60" y="11"/>
                </a:cubicBezTo>
                <a:cubicBezTo>
                  <a:pt x="53" y="17"/>
                  <a:pt x="53" y="17"/>
                  <a:pt x="53" y="17"/>
                </a:cubicBezTo>
                <a:cubicBezTo>
                  <a:pt x="55" y="20"/>
                  <a:pt x="55" y="20"/>
                  <a:pt x="55" y="20"/>
                </a:cubicBezTo>
                <a:close/>
                <a:moveTo>
                  <a:pt x="47" y="13"/>
                </a:moveTo>
                <a:cubicBezTo>
                  <a:pt x="50" y="4"/>
                  <a:pt x="50" y="4"/>
                  <a:pt x="50" y="4"/>
                </a:cubicBezTo>
                <a:cubicBezTo>
                  <a:pt x="46" y="2"/>
                  <a:pt x="46" y="2"/>
                  <a:pt x="46" y="2"/>
                </a:cubicBezTo>
                <a:cubicBezTo>
                  <a:pt x="43" y="12"/>
                  <a:pt x="43" y="12"/>
                  <a:pt x="43" y="12"/>
                </a:cubicBezTo>
                <a:cubicBezTo>
                  <a:pt x="47" y="13"/>
                  <a:pt x="47" y="13"/>
                  <a:pt x="47" y="13"/>
                </a:cubicBezTo>
                <a:close/>
                <a:moveTo>
                  <a:pt x="7" y="20"/>
                </a:moveTo>
                <a:cubicBezTo>
                  <a:pt x="0" y="14"/>
                  <a:pt x="0" y="14"/>
                  <a:pt x="0" y="14"/>
                </a:cubicBezTo>
                <a:cubicBezTo>
                  <a:pt x="2" y="11"/>
                  <a:pt x="2" y="11"/>
                  <a:pt x="2" y="11"/>
                </a:cubicBezTo>
                <a:cubicBezTo>
                  <a:pt x="10" y="17"/>
                  <a:pt x="10" y="17"/>
                  <a:pt x="10" y="17"/>
                </a:cubicBezTo>
                <a:cubicBezTo>
                  <a:pt x="7" y="20"/>
                  <a:pt x="7" y="20"/>
                  <a:pt x="7" y="20"/>
                </a:cubicBezTo>
                <a:close/>
                <a:moveTo>
                  <a:pt x="16" y="13"/>
                </a:moveTo>
                <a:cubicBezTo>
                  <a:pt x="12" y="4"/>
                  <a:pt x="12" y="4"/>
                  <a:pt x="12" y="4"/>
                </a:cubicBezTo>
                <a:cubicBezTo>
                  <a:pt x="16" y="2"/>
                  <a:pt x="16" y="2"/>
                  <a:pt x="16" y="2"/>
                </a:cubicBezTo>
                <a:cubicBezTo>
                  <a:pt x="19" y="12"/>
                  <a:pt x="19" y="12"/>
                  <a:pt x="19" y="12"/>
                </a:cubicBezTo>
                <a:cubicBezTo>
                  <a:pt x="16" y="13"/>
                  <a:pt x="16" y="13"/>
                  <a:pt x="16" y="13"/>
                </a:cubicBezTo>
                <a:close/>
                <a:moveTo>
                  <a:pt x="42" y="28"/>
                </a:moveTo>
                <a:cubicBezTo>
                  <a:pt x="42" y="30"/>
                  <a:pt x="42" y="31"/>
                  <a:pt x="41" y="32"/>
                </a:cubicBezTo>
                <a:cubicBezTo>
                  <a:pt x="39" y="32"/>
                  <a:pt x="37" y="32"/>
                  <a:pt x="35" y="32"/>
                </a:cubicBezTo>
                <a:cubicBezTo>
                  <a:pt x="38" y="32"/>
                  <a:pt x="40" y="30"/>
                  <a:pt x="42" y="28"/>
                </a:cubicBezTo>
                <a:close/>
                <a:moveTo>
                  <a:pt x="22" y="29"/>
                </a:moveTo>
                <a:cubicBezTo>
                  <a:pt x="22" y="27"/>
                  <a:pt x="22" y="25"/>
                  <a:pt x="23" y="23"/>
                </a:cubicBezTo>
                <a:cubicBezTo>
                  <a:pt x="25" y="23"/>
                  <a:pt x="28" y="23"/>
                  <a:pt x="31" y="23"/>
                </a:cubicBezTo>
                <a:cubicBezTo>
                  <a:pt x="27" y="24"/>
                  <a:pt x="24" y="26"/>
                  <a:pt x="22" y="29"/>
                </a:cubicBezTo>
                <a:close/>
                <a:moveTo>
                  <a:pt x="42" y="21"/>
                </a:moveTo>
                <a:cubicBezTo>
                  <a:pt x="43" y="24"/>
                  <a:pt x="43" y="26"/>
                  <a:pt x="43" y="28"/>
                </a:cubicBezTo>
                <a:cubicBezTo>
                  <a:pt x="43" y="30"/>
                  <a:pt x="43" y="32"/>
                  <a:pt x="42" y="34"/>
                </a:cubicBezTo>
                <a:cubicBezTo>
                  <a:pt x="21" y="34"/>
                  <a:pt x="21" y="34"/>
                  <a:pt x="21" y="34"/>
                </a:cubicBezTo>
                <a:cubicBezTo>
                  <a:pt x="21" y="32"/>
                  <a:pt x="20" y="30"/>
                  <a:pt x="20" y="28"/>
                </a:cubicBezTo>
                <a:cubicBezTo>
                  <a:pt x="20" y="26"/>
                  <a:pt x="21" y="24"/>
                  <a:pt x="21" y="21"/>
                </a:cubicBezTo>
                <a:lnTo>
                  <a:pt x="42" y="2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6" name="Freeform 139"/>
          <p:cNvSpPr>
            <a:spLocks noEditPoints="1"/>
          </p:cNvSpPr>
          <p:nvPr/>
        </p:nvSpPr>
        <p:spPr bwMode="auto">
          <a:xfrm>
            <a:off x="9910241" y="1476811"/>
            <a:ext cx="367791" cy="394061"/>
          </a:xfrm>
          <a:custGeom>
            <a:avLst/>
            <a:gdLst>
              <a:gd name="T0" fmla="*/ 7 w 71"/>
              <a:gd name="T1" fmla="*/ 8 h 76"/>
              <a:gd name="T2" fmla="*/ 46 w 71"/>
              <a:gd name="T3" fmla="*/ 36 h 76"/>
              <a:gd name="T4" fmla="*/ 46 w 71"/>
              <a:gd name="T5" fmla="*/ 49 h 76"/>
              <a:gd name="T6" fmla="*/ 50 w 71"/>
              <a:gd name="T7" fmla="*/ 49 h 76"/>
              <a:gd name="T8" fmla="*/ 52 w 71"/>
              <a:gd name="T9" fmla="*/ 51 h 76"/>
              <a:gd name="T10" fmla="*/ 57 w 71"/>
              <a:gd name="T11" fmla="*/ 64 h 76"/>
              <a:gd name="T12" fmla="*/ 63 w 71"/>
              <a:gd name="T13" fmla="*/ 67 h 76"/>
              <a:gd name="T14" fmla="*/ 65 w 71"/>
              <a:gd name="T15" fmla="*/ 64 h 76"/>
              <a:gd name="T16" fmla="*/ 60 w 71"/>
              <a:gd name="T17" fmla="*/ 47 h 76"/>
              <a:gd name="T18" fmla="*/ 60 w 71"/>
              <a:gd name="T19" fmla="*/ 38 h 76"/>
              <a:gd name="T20" fmla="*/ 58 w 71"/>
              <a:gd name="T21" fmla="*/ 22 h 76"/>
              <a:gd name="T22" fmla="*/ 60 w 71"/>
              <a:gd name="T23" fmla="*/ 14 h 76"/>
              <a:gd name="T24" fmla="*/ 59 w 71"/>
              <a:gd name="T25" fmla="*/ 5 h 76"/>
              <a:gd name="T26" fmla="*/ 65 w 71"/>
              <a:gd name="T27" fmla="*/ 12 h 76"/>
              <a:gd name="T28" fmla="*/ 65 w 71"/>
              <a:gd name="T29" fmla="*/ 22 h 76"/>
              <a:gd name="T30" fmla="*/ 67 w 71"/>
              <a:gd name="T31" fmla="*/ 38 h 76"/>
              <a:gd name="T32" fmla="*/ 65 w 71"/>
              <a:gd name="T33" fmla="*/ 46 h 76"/>
              <a:gd name="T34" fmla="*/ 70 w 71"/>
              <a:gd name="T35" fmla="*/ 64 h 76"/>
              <a:gd name="T36" fmla="*/ 64 w 71"/>
              <a:gd name="T37" fmla="*/ 72 h 76"/>
              <a:gd name="T38" fmla="*/ 53 w 71"/>
              <a:gd name="T39" fmla="*/ 67 h 76"/>
              <a:gd name="T40" fmla="*/ 48 w 71"/>
              <a:gd name="T41" fmla="*/ 54 h 76"/>
              <a:gd name="T42" fmla="*/ 46 w 71"/>
              <a:gd name="T43" fmla="*/ 76 h 76"/>
              <a:gd name="T44" fmla="*/ 7 w 71"/>
              <a:gd name="T45" fmla="*/ 49 h 76"/>
              <a:gd name="T46" fmla="*/ 23 w 71"/>
              <a:gd name="T47" fmla="*/ 29 h 76"/>
              <a:gd name="T48" fmla="*/ 26 w 71"/>
              <a:gd name="T49" fmla="*/ 27 h 76"/>
              <a:gd name="T50" fmla="*/ 33 w 71"/>
              <a:gd name="T51" fmla="*/ 33 h 76"/>
              <a:gd name="T52" fmla="*/ 23 w 71"/>
              <a:gd name="T53" fmla="*/ 29 h 76"/>
              <a:gd name="T54" fmla="*/ 49 w 71"/>
              <a:gd name="T55" fmla="*/ 0 h 76"/>
              <a:gd name="T56" fmla="*/ 53 w 71"/>
              <a:gd name="T57" fmla="*/ 4 h 76"/>
              <a:gd name="T58" fmla="*/ 53 w 71"/>
              <a:gd name="T59" fmla="*/ 43 h 76"/>
              <a:gd name="T60" fmla="*/ 49 w 71"/>
              <a:gd name="T61" fmla="*/ 43 h 76"/>
              <a:gd name="T62" fmla="*/ 7 w 71"/>
              <a:gd name="T63" fmla="*/ 43 h 76"/>
              <a:gd name="T64" fmla="*/ 3 w 71"/>
              <a:gd name="T65" fmla="*/ 43 h 76"/>
              <a:gd name="T66" fmla="*/ 0 w 71"/>
              <a:gd name="T67" fmla="*/ 40 h 76"/>
              <a:gd name="T68" fmla="*/ 0 w 71"/>
              <a:gd name="T6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 h="76">
                <a:moveTo>
                  <a:pt x="46" y="8"/>
                </a:moveTo>
                <a:cubicBezTo>
                  <a:pt x="7" y="8"/>
                  <a:pt x="7" y="8"/>
                  <a:pt x="7" y="8"/>
                </a:cubicBezTo>
                <a:cubicBezTo>
                  <a:pt x="7" y="36"/>
                  <a:pt x="7" y="36"/>
                  <a:pt x="7" y="36"/>
                </a:cubicBezTo>
                <a:cubicBezTo>
                  <a:pt x="46" y="36"/>
                  <a:pt x="46" y="36"/>
                  <a:pt x="46" y="36"/>
                </a:cubicBezTo>
                <a:cubicBezTo>
                  <a:pt x="46" y="8"/>
                  <a:pt x="46" y="8"/>
                  <a:pt x="46" y="8"/>
                </a:cubicBezTo>
                <a:close/>
                <a:moveTo>
                  <a:pt x="46" y="49"/>
                </a:moveTo>
                <a:cubicBezTo>
                  <a:pt x="49" y="49"/>
                  <a:pt x="49" y="49"/>
                  <a:pt x="49" y="49"/>
                </a:cubicBezTo>
                <a:cubicBezTo>
                  <a:pt x="50" y="49"/>
                  <a:pt x="50" y="49"/>
                  <a:pt x="50" y="49"/>
                </a:cubicBezTo>
                <a:cubicBezTo>
                  <a:pt x="52" y="49"/>
                  <a:pt x="52" y="49"/>
                  <a:pt x="52" y="49"/>
                </a:cubicBezTo>
                <a:cubicBezTo>
                  <a:pt x="52" y="51"/>
                  <a:pt x="52" y="51"/>
                  <a:pt x="52" y="51"/>
                </a:cubicBezTo>
                <a:cubicBezTo>
                  <a:pt x="53" y="54"/>
                  <a:pt x="53" y="56"/>
                  <a:pt x="54" y="59"/>
                </a:cubicBezTo>
                <a:cubicBezTo>
                  <a:pt x="55" y="61"/>
                  <a:pt x="56" y="62"/>
                  <a:pt x="57" y="64"/>
                </a:cubicBezTo>
                <a:cubicBezTo>
                  <a:pt x="58" y="65"/>
                  <a:pt x="59" y="66"/>
                  <a:pt x="61" y="67"/>
                </a:cubicBezTo>
                <a:cubicBezTo>
                  <a:pt x="62" y="67"/>
                  <a:pt x="63" y="67"/>
                  <a:pt x="63" y="67"/>
                </a:cubicBezTo>
                <a:cubicBezTo>
                  <a:pt x="64" y="67"/>
                  <a:pt x="64" y="66"/>
                  <a:pt x="65" y="66"/>
                </a:cubicBezTo>
                <a:cubicBezTo>
                  <a:pt x="65" y="66"/>
                  <a:pt x="65" y="65"/>
                  <a:pt x="65" y="64"/>
                </a:cubicBezTo>
                <a:cubicBezTo>
                  <a:pt x="66" y="62"/>
                  <a:pt x="65" y="60"/>
                  <a:pt x="63" y="57"/>
                </a:cubicBezTo>
                <a:cubicBezTo>
                  <a:pt x="62" y="54"/>
                  <a:pt x="61" y="51"/>
                  <a:pt x="60" y="47"/>
                </a:cubicBezTo>
                <a:cubicBezTo>
                  <a:pt x="60" y="46"/>
                  <a:pt x="60" y="46"/>
                  <a:pt x="60" y="46"/>
                </a:cubicBezTo>
                <a:cubicBezTo>
                  <a:pt x="60" y="38"/>
                  <a:pt x="60" y="38"/>
                  <a:pt x="60" y="38"/>
                </a:cubicBezTo>
                <a:cubicBezTo>
                  <a:pt x="58" y="38"/>
                  <a:pt x="58" y="38"/>
                  <a:pt x="58" y="38"/>
                </a:cubicBezTo>
                <a:cubicBezTo>
                  <a:pt x="58" y="22"/>
                  <a:pt x="58" y="22"/>
                  <a:pt x="58" y="22"/>
                </a:cubicBezTo>
                <a:cubicBezTo>
                  <a:pt x="60" y="22"/>
                  <a:pt x="60" y="22"/>
                  <a:pt x="60" y="22"/>
                </a:cubicBezTo>
                <a:cubicBezTo>
                  <a:pt x="60" y="14"/>
                  <a:pt x="60" y="14"/>
                  <a:pt x="60" y="14"/>
                </a:cubicBezTo>
                <a:cubicBezTo>
                  <a:pt x="55" y="8"/>
                  <a:pt x="55" y="8"/>
                  <a:pt x="55" y="8"/>
                </a:cubicBezTo>
                <a:cubicBezTo>
                  <a:pt x="59" y="5"/>
                  <a:pt x="59" y="5"/>
                  <a:pt x="59" y="5"/>
                </a:cubicBezTo>
                <a:cubicBezTo>
                  <a:pt x="65" y="11"/>
                  <a:pt x="65" y="11"/>
                  <a:pt x="65" y="11"/>
                </a:cubicBezTo>
                <a:cubicBezTo>
                  <a:pt x="65" y="12"/>
                  <a:pt x="65" y="12"/>
                  <a:pt x="65" y="12"/>
                </a:cubicBezTo>
                <a:cubicBezTo>
                  <a:pt x="65" y="13"/>
                  <a:pt x="65" y="13"/>
                  <a:pt x="65" y="13"/>
                </a:cubicBezTo>
                <a:cubicBezTo>
                  <a:pt x="65" y="22"/>
                  <a:pt x="65" y="22"/>
                  <a:pt x="65" y="22"/>
                </a:cubicBezTo>
                <a:cubicBezTo>
                  <a:pt x="67" y="22"/>
                  <a:pt x="67" y="22"/>
                  <a:pt x="67" y="22"/>
                </a:cubicBezTo>
                <a:cubicBezTo>
                  <a:pt x="67" y="38"/>
                  <a:pt x="67" y="38"/>
                  <a:pt x="67" y="38"/>
                </a:cubicBezTo>
                <a:cubicBezTo>
                  <a:pt x="65" y="38"/>
                  <a:pt x="65" y="38"/>
                  <a:pt x="65" y="38"/>
                </a:cubicBezTo>
                <a:cubicBezTo>
                  <a:pt x="65" y="46"/>
                  <a:pt x="65" y="46"/>
                  <a:pt x="65" y="46"/>
                </a:cubicBezTo>
                <a:cubicBezTo>
                  <a:pt x="66" y="49"/>
                  <a:pt x="67" y="53"/>
                  <a:pt x="68" y="55"/>
                </a:cubicBezTo>
                <a:cubicBezTo>
                  <a:pt x="69" y="59"/>
                  <a:pt x="71" y="62"/>
                  <a:pt x="70" y="64"/>
                </a:cubicBezTo>
                <a:cubicBezTo>
                  <a:pt x="70" y="66"/>
                  <a:pt x="70" y="68"/>
                  <a:pt x="69" y="69"/>
                </a:cubicBezTo>
                <a:cubicBezTo>
                  <a:pt x="68" y="71"/>
                  <a:pt x="66" y="72"/>
                  <a:pt x="64" y="72"/>
                </a:cubicBezTo>
                <a:cubicBezTo>
                  <a:pt x="63" y="72"/>
                  <a:pt x="61" y="72"/>
                  <a:pt x="59" y="71"/>
                </a:cubicBezTo>
                <a:cubicBezTo>
                  <a:pt x="57" y="70"/>
                  <a:pt x="54" y="69"/>
                  <a:pt x="53" y="67"/>
                </a:cubicBezTo>
                <a:cubicBezTo>
                  <a:pt x="51" y="65"/>
                  <a:pt x="50" y="63"/>
                  <a:pt x="49" y="60"/>
                </a:cubicBezTo>
                <a:cubicBezTo>
                  <a:pt x="49" y="58"/>
                  <a:pt x="48" y="56"/>
                  <a:pt x="48" y="54"/>
                </a:cubicBezTo>
                <a:cubicBezTo>
                  <a:pt x="46" y="54"/>
                  <a:pt x="46" y="54"/>
                  <a:pt x="46" y="54"/>
                </a:cubicBezTo>
                <a:cubicBezTo>
                  <a:pt x="46" y="76"/>
                  <a:pt x="46" y="76"/>
                  <a:pt x="46" y="76"/>
                </a:cubicBezTo>
                <a:cubicBezTo>
                  <a:pt x="7" y="76"/>
                  <a:pt x="7" y="76"/>
                  <a:pt x="7" y="76"/>
                </a:cubicBezTo>
                <a:cubicBezTo>
                  <a:pt x="7" y="49"/>
                  <a:pt x="7" y="49"/>
                  <a:pt x="7" y="49"/>
                </a:cubicBezTo>
                <a:cubicBezTo>
                  <a:pt x="46" y="49"/>
                  <a:pt x="46" y="49"/>
                  <a:pt x="46" y="49"/>
                </a:cubicBezTo>
                <a:close/>
                <a:moveTo>
                  <a:pt x="23" y="29"/>
                </a:moveTo>
                <a:cubicBezTo>
                  <a:pt x="18" y="14"/>
                  <a:pt x="18" y="14"/>
                  <a:pt x="18" y="14"/>
                </a:cubicBezTo>
                <a:cubicBezTo>
                  <a:pt x="26" y="27"/>
                  <a:pt x="26" y="27"/>
                  <a:pt x="26" y="27"/>
                </a:cubicBezTo>
                <a:cubicBezTo>
                  <a:pt x="26" y="27"/>
                  <a:pt x="27" y="27"/>
                  <a:pt x="27" y="27"/>
                </a:cubicBezTo>
                <a:cubicBezTo>
                  <a:pt x="30" y="27"/>
                  <a:pt x="33" y="30"/>
                  <a:pt x="33" y="33"/>
                </a:cubicBezTo>
                <a:cubicBezTo>
                  <a:pt x="20" y="33"/>
                  <a:pt x="20" y="33"/>
                  <a:pt x="20" y="33"/>
                </a:cubicBezTo>
                <a:cubicBezTo>
                  <a:pt x="21" y="31"/>
                  <a:pt x="21" y="30"/>
                  <a:pt x="23" y="29"/>
                </a:cubicBezTo>
                <a:close/>
                <a:moveTo>
                  <a:pt x="3" y="0"/>
                </a:moveTo>
                <a:cubicBezTo>
                  <a:pt x="49" y="0"/>
                  <a:pt x="49" y="0"/>
                  <a:pt x="49" y="0"/>
                </a:cubicBezTo>
                <a:cubicBezTo>
                  <a:pt x="53" y="0"/>
                  <a:pt x="53" y="0"/>
                  <a:pt x="53" y="0"/>
                </a:cubicBezTo>
                <a:cubicBezTo>
                  <a:pt x="53" y="4"/>
                  <a:pt x="53" y="4"/>
                  <a:pt x="53" y="4"/>
                </a:cubicBezTo>
                <a:cubicBezTo>
                  <a:pt x="53" y="40"/>
                  <a:pt x="53" y="40"/>
                  <a:pt x="53" y="40"/>
                </a:cubicBezTo>
                <a:cubicBezTo>
                  <a:pt x="53" y="43"/>
                  <a:pt x="53" y="43"/>
                  <a:pt x="53" y="43"/>
                </a:cubicBezTo>
                <a:cubicBezTo>
                  <a:pt x="49" y="43"/>
                  <a:pt x="49" y="43"/>
                  <a:pt x="49" y="43"/>
                </a:cubicBezTo>
                <a:cubicBezTo>
                  <a:pt x="49" y="43"/>
                  <a:pt x="49" y="43"/>
                  <a:pt x="49" y="43"/>
                </a:cubicBezTo>
                <a:cubicBezTo>
                  <a:pt x="46" y="43"/>
                  <a:pt x="46" y="43"/>
                  <a:pt x="46" y="43"/>
                </a:cubicBezTo>
                <a:cubicBezTo>
                  <a:pt x="7" y="43"/>
                  <a:pt x="7" y="43"/>
                  <a:pt x="7" y="43"/>
                </a:cubicBezTo>
                <a:cubicBezTo>
                  <a:pt x="5" y="43"/>
                  <a:pt x="5" y="43"/>
                  <a:pt x="5" y="43"/>
                </a:cubicBezTo>
                <a:cubicBezTo>
                  <a:pt x="3" y="43"/>
                  <a:pt x="3" y="43"/>
                  <a:pt x="3" y="43"/>
                </a:cubicBezTo>
                <a:cubicBezTo>
                  <a:pt x="0" y="43"/>
                  <a:pt x="0" y="43"/>
                  <a:pt x="0" y="43"/>
                </a:cubicBezTo>
                <a:cubicBezTo>
                  <a:pt x="0" y="40"/>
                  <a:pt x="0" y="40"/>
                  <a:pt x="0" y="40"/>
                </a:cubicBezTo>
                <a:cubicBezTo>
                  <a:pt x="0" y="4"/>
                  <a:pt x="0" y="4"/>
                  <a:pt x="0" y="4"/>
                </a:cubicBezTo>
                <a:cubicBezTo>
                  <a:pt x="0" y="0"/>
                  <a:pt x="0" y="0"/>
                  <a:pt x="0" y="0"/>
                </a:cubicBezTo>
                <a:lnTo>
                  <a:pt x="3"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7" name="Freeform 140"/>
          <p:cNvSpPr>
            <a:spLocks noEditPoints="1"/>
          </p:cNvSpPr>
          <p:nvPr/>
        </p:nvSpPr>
        <p:spPr bwMode="auto">
          <a:xfrm>
            <a:off x="7714444" y="730283"/>
            <a:ext cx="383116" cy="378737"/>
          </a:xfrm>
          <a:custGeom>
            <a:avLst/>
            <a:gdLst>
              <a:gd name="T0" fmla="*/ 64 w 74"/>
              <a:gd name="T1" fmla="*/ 51 h 73"/>
              <a:gd name="T2" fmla="*/ 33 w 74"/>
              <a:gd name="T3" fmla="*/ 73 h 73"/>
              <a:gd name="T4" fmla="*/ 0 w 74"/>
              <a:gd name="T5" fmla="*/ 39 h 73"/>
              <a:gd name="T6" fmla="*/ 31 w 74"/>
              <a:gd name="T7" fmla="*/ 6 h 73"/>
              <a:gd name="T8" fmla="*/ 32 w 74"/>
              <a:gd name="T9" fmla="*/ 39 h 73"/>
              <a:gd name="T10" fmla="*/ 32 w 74"/>
              <a:gd name="T11" fmla="*/ 41 h 73"/>
              <a:gd name="T12" fmla="*/ 64 w 74"/>
              <a:gd name="T13" fmla="*/ 51 h 73"/>
              <a:gd name="T14" fmla="*/ 35 w 74"/>
              <a:gd name="T15" fmla="*/ 0 h 73"/>
              <a:gd name="T16" fmla="*/ 36 w 74"/>
              <a:gd name="T17" fmla="*/ 32 h 73"/>
              <a:gd name="T18" fmla="*/ 66 w 74"/>
              <a:gd name="T19" fmla="*/ 25 h 73"/>
              <a:gd name="T20" fmla="*/ 35 w 74"/>
              <a:gd name="T21" fmla="*/ 0 h 73"/>
              <a:gd name="T22" fmla="*/ 74 w 74"/>
              <a:gd name="T23" fmla="*/ 33 h 73"/>
              <a:gd name="T24" fmla="*/ 45 w 74"/>
              <a:gd name="T25" fmla="*/ 39 h 73"/>
              <a:gd name="T26" fmla="*/ 73 w 74"/>
              <a:gd name="T27" fmla="*/ 48 h 73"/>
              <a:gd name="T28" fmla="*/ 74 w 74"/>
              <a:gd name="T29" fmla="*/ 39 h 73"/>
              <a:gd name="T30" fmla="*/ 74 w 74"/>
              <a:gd name="T31" fmla="*/ 3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73">
                <a:moveTo>
                  <a:pt x="64" y="51"/>
                </a:moveTo>
                <a:cubicBezTo>
                  <a:pt x="59" y="64"/>
                  <a:pt x="47" y="73"/>
                  <a:pt x="33" y="73"/>
                </a:cubicBezTo>
                <a:cubicBezTo>
                  <a:pt x="15" y="73"/>
                  <a:pt x="0" y="58"/>
                  <a:pt x="0" y="39"/>
                </a:cubicBezTo>
                <a:cubicBezTo>
                  <a:pt x="0" y="22"/>
                  <a:pt x="14" y="7"/>
                  <a:pt x="31" y="6"/>
                </a:cubicBezTo>
                <a:cubicBezTo>
                  <a:pt x="32" y="39"/>
                  <a:pt x="32" y="39"/>
                  <a:pt x="32" y="39"/>
                </a:cubicBezTo>
                <a:cubicBezTo>
                  <a:pt x="32" y="41"/>
                  <a:pt x="32" y="41"/>
                  <a:pt x="32" y="41"/>
                </a:cubicBezTo>
                <a:cubicBezTo>
                  <a:pt x="64" y="51"/>
                  <a:pt x="64" y="51"/>
                  <a:pt x="64" y="51"/>
                </a:cubicBezTo>
                <a:close/>
                <a:moveTo>
                  <a:pt x="35" y="0"/>
                </a:moveTo>
                <a:cubicBezTo>
                  <a:pt x="36" y="32"/>
                  <a:pt x="36" y="32"/>
                  <a:pt x="36" y="32"/>
                </a:cubicBezTo>
                <a:cubicBezTo>
                  <a:pt x="66" y="25"/>
                  <a:pt x="66" y="25"/>
                  <a:pt x="66" y="25"/>
                </a:cubicBezTo>
                <a:cubicBezTo>
                  <a:pt x="63" y="11"/>
                  <a:pt x="50" y="1"/>
                  <a:pt x="35" y="0"/>
                </a:cubicBezTo>
                <a:close/>
                <a:moveTo>
                  <a:pt x="74" y="33"/>
                </a:moveTo>
                <a:cubicBezTo>
                  <a:pt x="45" y="39"/>
                  <a:pt x="45" y="39"/>
                  <a:pt x="45" y="39"/>
                </a:cubicBezTo>
                <a:cubicBezTo>
                  <a:pt x="73" y="48"/>
                  <a:pt x="73" y="48"/>
                  <a:pt x="73" y="48"/>
                </a:cubicBezTo>
                <a:cubicBezTo>
                  <a:pt x="74" y="45"/>
                  <a:pt x="74" y="42"/>
                  <a:pt x="74" y="39"/>
                </a:cubicBezTo>
                <a:cubicBezTo>
                  <a:pt x="74" y="37"/>
                  <a:pt x="74" y="35"/>
                  <a:pt x="74" y="3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8" name="Freeform 141"/>
          <p:cNvSpPr>
            <a:spLocks noEditPoints="1"/>
          </p:cNvSpPr>
          <p:nvPr/>
        </p:nvSpPr>
        <p:spPr bwMode="auto">
          <a:xfrm>
            <a:off x="9165902" y="1441783"/>
            <a:ext cx="413765" cy="413765"/>
          </a:xfrm>
          <a:custGeom>
            <a:avLst/>
            <a:gdLst>
              <a:gd name="T0" fmla="*/ 0 w 189"/>
              <a:gd name="T1" fmla="*/ 0 h 189"/>
              <a:gd name="T2" fmla="*/ 21 w 189"/>
              <a:gd name="T3" fmla="*/ 0 h 189"/>
              <a:gd name="T4" fmla="*/ 21 w 189"/>
              <a:gd name="T5" fmla="*/ 168 h 189"/>
              <a:gd name="T6" fmla="*/ 189 w 189"/>
              <a:gd name="T7" fmla="*/ 168 h 189"/>
              <a:gd name="T8" fmla="*/ 189 w 189"/>
              <a:gd name="T9" fmla="*/ 189 h 189"/>
              <a:gd name="T10" fmla="*/ 21 w 189"/>
              <a:gd name="T11" fmla="*/ 189 h 189"/>
              <a:gd name="T12" fmla="*/ 0 w 189"/>
              <a:gd name="T13" fmla="*/ 189 h 189"/>
              <a:gd name="T14" fmla="*/ 0 w 189"/>
              <a:gd name="T15" fmla="*/ 168 h 189"/>
              <a:gd name="T16" fmla="*/ 0 w 189"/>
              <a:gd name="T17" fmla="*/ 0 h 189"/>
              <a:gd name="T18" fmla="*/ 0 w 189"/>
              <a:gd name="T19" fmla="*/ 0 h 189"/>
              <a:gd name="T20" fmla="*/ 33 w 189"/>
              <a:gd name="T21" fmla="*/ 154 h 189"/>
              <a:gd name="T22" fmla="*/ 182 w 189"/>
              <a:gd name="T23" fmla="*/ 154 h 189"/>
              <a:gd name="T24" fmla="*/ 182 w 189"/>
              <a:gd name="T25" fmla="*/ 92 h 189"/>
              <a:gd name="T26" fmla="*/ 165 w 189"/>
              <a:gd name="T27" fmla="*/ 109 h 189"/>
              <a:gd name="T28" fmla="*/ 153 w 189"/>
              <a:gd name="T29" fmla="*/ 92 h 189"/>
              <a:gd name="T30" fmla="*/ 142 w 189"/>
              <a:gd name="T31" fmla="*/ 97 h 189"/>
              <a:gd name="T32" fmla="*/ 125 w 189"/>
              <a:gd name="T33" fmla="*/ 85 h 189"/>
              <a:gd name="T34" fmla="*/ 108 w 189"/>
              <a:gd name="T35" fmla="*/ 111 h 189"/>
              <a:gd name="T36" fmla="*/ 87 w 189"/>
              <a:gd name="T37" fmla="*/ 80 h 189"/>
              <a:gd name="T38" fmla="*/ 78 w 189"/>
              <a:gd name="T39" fmla="*/ 102 h 189"/>
              <a:gd name="T40" fmla="*/ 59 w 189"/>
              <a:gd name="T41" fmla="*/ 69 h 189"/>
              <a:gd name="T42" fmla="*/ 33 w 189"/>
              <a:gd name="T43" fmla="*/ 92 h 189"/>
              <a:gd name="T44" fmla="*/ 33 w 189"/>
              <a:gd name="T45" fmla="*/ 15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9" h="189">
                <a:moveTo>
                  <a:pt x="0" y="0"/>
                </a:moveTo>
                <a:lnTo>
                  <a:pt x="21" y="0"/>
                </a:lnTo>
                <a:lnTo>
                  <a:pt x="21" y="168"/>
                </a:lnTo>
                <a:lnTo>
                  <a:pt x="189" y="168"/>
                </a:lnTo>
                <a:lnTo>
                  <a:pt x="189" y="189"/>
                </a:lnTo>
                <a:lnTo>
                  <a:pt x="21" y="189"/>
                </a:lnTo>
                <a:lnTo>
                  <a:pt x="0" y="189"/>
                </a:lnTo>
                <a:lnTo>
                  <a:pt x="0" y="168"/>
                </a:lnTo>
                <a:lnTo>
                  <a:pt x="0" y="0"/>
                </a:lnTo>
                <a:lnTo>
                  <a:pt x="0" y="0"/>
                </a:lnTo>
                <a:close/>
                <a:moveTo>
                  <a:pt x="33" y="154"/>
                </a:moveTo>
                <a:lnTo>
                  <a:pt x="182" y="154"/>
                </a:lnTo>
                <a:lnTo>
                  <a:pt x="182" y="92"/>
                </a:lnTo>
                <a:lnTo>
                  <a:pt x="165" y="109"/>
                </a:lnTo>
                <a:lnTo>
                  <a:pt x="153" y="92"/>
                </a:lnTo>
                <a:lnTo>
                  <a:pt x="142" y="97"/>
                </a:lnTo>
                <a:lnTo>
                  <a:pt x="125" y="85"/>
                </a:lnTo>
                <a:lnTo>
                  <a:pt x="108" y="111"/>
                </a:lnTo>
                <a:lnTo>
                  <a:pt x="87" y="80"/>
                </a:lnTo>
                <a:lnTo>
                  <a:pt x="78" y="102"/>
                </a:lnTo>
                <a:lnTo>
                  <a:pt x="59" y="69"/>
                </a:lnTo>
                <a:lnTo>
                  <a:pt x="33" y="92"/>
                </a:lnTo>
                <a:lnTo>
                  <a:pt x="33" y="154"/>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9" name="Freeform 142"/>
          <p:cNvSpPr>
            <a:spLocks/>
          </p:cNvSpPr>
          <p:nvPr/>
        </p:nvSpPr>
        <p:spPr bwMode="auto">
          <a:xfrm>
            <a:off x="9128686" y="798150"/>
            <a:ext cx="466307" cy="280221"/>
          </a:xfrm>
          <a:custGeom>
            <a:avLst/>
            <a:gdLst>
              <a:gd name="T0" fmla="*/ 0 w 213"/>
              <a:gd name="T1" fmla="*/ 100 h 128"/>
              <a:gd name="T2" fmla="*/ 28 w 213"/>
              <a:gd name="T3" fmla="*/ 81 h 128"/>
              <a:gd name="T4" fmla="*/ 38 w 213"/>
              <a:gd name="T5" fmla="*/ 76 h 128"/>
              <a:gd name="T6" fmla="*/ 43 w 213"/>
              <a:gd name="T7" fmla="*/ 83 h 128"/>
              <a:gd name="T8" fmla="*/ 57 w 213"/>
              <a:gd name="T9" fmla="*/ 97 h 128"/>
              <a:gd name="T10" fmla="*/ 104 w 213"/>
              <a:gd name="T11" fmla="*/ 67 h 128"/>
              <a:gd name="T12" fmla="*/ 114 w 213"/>
              <a:gd name="T13" fmla="*/ 62 h 128"/>
              <a:gd name="T14" fmla="*/ 118 w 213"/>
              <a:gd name="T15" fmla="*/ 71 h 128"/>
              <a:gd name="T16" fmla="*/ 125 w 213"/>
              <a:gd name="T17" fmla="*/ 76 h 128"/>
              <a:gd name="T18" fmla="*/ 170 w 213"/>
              <a:gd name="T19" fmla="*/ 29 h 128"/>
              <a:gd name="T20" fmla="*/ 159 w 213"/>
              <a:gd name="T21" fmla="*/ 17 h 128"/>
              <a:gd name="T22" fmla="*/ 187 w 213"/>
              <a:gd name="T23" fmla="*/ 7 h 128"/>
              <a:gd name="T24" fmla="*/ 213 w 213"/>
              <a:gd name="T25" fmla="*/ 0 h 128"/>
              <a:gd name="T26" fmla="*/ 206 w 213"/>
              <a:gd name="T27" fmla="*/ 29 h 128"/>
              <a:gd name="T28" fmla="*/ 199 w 213"/>
              <a:gd name="T29" fmla="*/ 55 h 128"/>
              <a:gd name="T30" fmla="*/ 189 w 213"/>
              <a:gd name="T31" fmla="*/ 45 h 128"/>
              <a:gd name="T32" fmla="*/ 133 w 213"/>
              <a:gd name="T33" fmla="*/ 104 h 128"/>
              <a:gd name="T34" fmla="*/ 123 w 213"/>
              <a:gd name="T35" fmla="*/ 114 h 128"/>
              <a:gd name="T36" fmla="*/ 114 w 213"/>
              <a:gd name="T37" fmla="*/ 104 h 128"/>
              <a:gd name="T38" fmla="*/ 106 w 213"/>
              <a:gd name="T39" fmla="*/ 95 h 128"/>
              <a:gd name="T40" fmla="*/ 62 w 213"/>
              <a:gd name="T41" fmla="*/ 123 h 128"/>
              <a:gd name="T42" fmla="*/ 54 w 213"/>
              <a:gd name="T43" fmla="*/ 128 h 128"/>
              <a:gd name="T44" fmla="*/ 47 w 213"/>
              <a:gd name="T45" fmla="*/ 121 h 128"/>
              <a:gd name="T46" fmla="*/ 33 w 213"/>
              <a:gd name="T47" fmla="*/ 107 h 128"/>
              <a:gd name="T48" fmla="*/ 12 w 213"/>
              <a:gd name="T49" fmla="*/ 121 h 128"/>
              <a:gd name="T50" fmla="*/ 0 w 213"/>
              <a:gd name="T51"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3" h="128">
                <a:moveTo>
                  <a:pt x="0" y="100"/>
                </a:moveTo>
                <a:lnTo>
                  <a:pt x="28" y="81"/>
                </a:lnTo>
                <a:lnTo>
                  <a:pt x="38" y="76"/>
                </a:lnTo>
                <a:lnTo>
                  <a:pt x="43" y="83"/>
                </a:lnTo>
                <a:lnTo>
                  <a:pt x="57" y="97"/>
                </a:lnTo>
                <a:lnTo>
                  <a:pt x="104" y="67"/>
                </a:lnTo>
                <a:lnTo>
                  <a:pt x="114" y="62"/>
                </a:lnTo>
                <a:lnTo>
                  <a:pt x="118" y="71"/>
                </a:lnTo>
                <a:lnTo>
                  <a:pt x="125" y="76"/>
                </a:lnTo>
                <a:lnTo>
                  <a:pt x="170" y="29"/>
                </a:lnTo>
                <a:lnTo>
                  <a:pt x="159" y="17"/>
                </a:lnTo>
                <a:lnTo>
                  <a:pt x="187" y="7"/>
                </a:lnTo>
                <a:lnTo>
                  <a:pt x="213" y="0"/>
                </a:lnTo>
                <a:lnTo>
                  <a:pt x="206" y="29"/>
                </a:lnTo>
                <a:lnTo>
                  <a:pt x="199" y="55"/>
                </a:lnTo>
                <a:lnTo>
                  <a:pt x="189" y="45"/>
                </a:lnTo>
                <a:lnTo>
                  <a:pt x="133" y="104"/>
                </a:lnTo>
                <a:lnTo>
                  <a:pt x="123" y="114"/>
                </a:lnTo>
                <a:lnTo>
                  <a:pt x="114" y="104"/>
                </a:lnTo>
                <a:lnTo>
                  <a:pt x="106" y="95"/>
                </a:lnTo>
                <a:lnTo>
                  <a:pt x="62" y="123"/>
                </a:lnTo>
                <a:lnTo>
                  <a:pt x="54" y="128"/>
                </a:lnTo>
                <a:lnTo>
                  <a:pt x="47" y="121"/>
                </a:lnTo>
                <a:lnTo>
                  <a:pt x="33" y="107"/>
                </a:lnTo>
                <a:lnTo>
                  <a:pt x="12" y="121"/>
                </a:lnTo>
                <a:lnTo>
                  <a:pt x="0" y="10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0" name="Freeform 143"/>
          <p:cNvSpPr>
            <a:spLocks noEditPoints="1"/>
          </p:cNvSpPr>
          <p:nvPr/>
        </p:nvSpPr>
        <p:spPr bwMode="auto">
          <a:xfrm>
            <a:off x="9883970" y="721526"/>
            <a:ext cx="420332" cy="409387"/>
          </a:xfrm>
          <a:custGeom>
            <a:avLst/>
            <a:gdLst>
              <a:gd name="T0" fmla="*/ 0 w 192"/>
              <a:gd name="T1" fmla="*/ 0 h 187"/>
              <a:gd name="T2" fmla="*/ 26 w 192"/>
              <a:gd name="T3" fmla="*/ 0 h 187"/>
              <a:gd name="T4" fmla="*/ 26 w 192"/>
              <a:gd name="T5" fmla="*/ 175 h 187"/>
              <a:gd name="T6" fmla="*/ 192 w 192"/>
              <a:gd name="T7" fmla="*/ 175 h 187"/>
              <a:gd name="T8" fmla="*/ 192 w 192"/>
              <a:gd name="T9" fmla="*/ 187 h 187"/>
              <a:gd name="T10" fmla="*/ 26 w 192"/>
              <a:gd name="T11" fmla="*/ 187 h 187"/>
              <a:gd name="T12" fmla="*/ 0 w 192"/>
              <a:gd name="T13" fmla="*/ 187 h 187"/>
              <a:gd name="T14" fmla="*/ 0 w 192"/>
              <a:gd name="T15" fmla="*/ 175 h 187"/>
              <a:gd name="T16" fmla="*/ 0 w 192"/>
              <a:gd name="T17" fmla="*/ 0 h 187"/>
              <a:gd name="T18" fmla="*/ 0 w 192"/>
              <a:gd name="T19" fmla="*/ 0 h 187"/>
              <a:gd name="T20" fmla="*/ 36 w 192"/>
              <a:gd name="T21" fmla="*/ 52 h 187"/>
              <a:gd name="T22" fmla="*/ 147 w 192"/>
              <a:gd name="T23" fmla="*/ 52 h 187"/>
              <a:gd name="T24" fmla="*/ 147 w 192"/>
              <a:gd name="T25" fmla="*/ 33 h 187"/>
              <a:gd name="T26" fmla="*/ 36 w 192"/>
              <a:gd name="T27" fmla="*/ 33 h 187"/>
              <a:gd name="T28" fmla="*/ 36 w 192"/>
              <a:gd name="T29" fmla="*/ 52 h 187"/>
              <a:gd name="T30" fmla="*/ 36 w 192"/>
              <a:gd name="T31" fmla="*/ 52 h 187"/>
              <a:gd name="T32" fmla="*/ 36 w 192"/>
              <a:gd name="T33" fmla="*/ 66 h 187"/>
              <a:gd name="T34" fmla="*/ 183 w 192"/>
              <a:gd name="T35" fmla="*/ 66 h 187"/>
              <a:gd name="T36" fmla="*/ 183 w 192"/>
              <a:gd name="T37" fmla="*/ 57 h 187"/>
              <a:gd name="T38" fmla="*/ 36 w 192"/>
              <a:gd name="T39" fmla="*/ 57 h 187"/>
              <a:gd name="T40" fmla="*/ 36 w 192"/>
              <a:gd name="T41" fmla="*/ 66 h 187"/>
              <a:gd name="T42" fmla="*/ 36 w 192"/>
              <a:gd name="T43" fmla="*/ 66 h 187"/>
              <a:gd name="T44" fmla="*/ 36 w 192"/>
              <a:gd name="T45" fmla="*/ 97 h 187"/>
              <a:gd name="T46" fmla="*/ 88 w 192"/>
              <a:gd name="T47" fmla="*/ 97 h 187"/>
              <a:gd name="T48" fmla="*/ 88 w 192"/>
              <a:gd name="T49" fmla="*/ 78 h 187"/>
              <a:gd name="T50" fmla="*/ 36 w 192"/>
              <a:gd name="T51" fmla="*/ 78 h 187"/>
              <a:gd name="T52" fmla="*/ 36 w 192"/>
              <a:gd name="T53" fmla="*/ 97 h 187"/>
              <a:gd name="T54" fmla="*/ 36 w 192"/>
              <a:gd name="T55" fmla="*/ 97 h 187"/>
              <a:gd name="T56" fmla="*/ 36 w 192"/>
              <a:gd name="T57" fmla="*/ 111 h 187"/>
              <a:gd name="T58" fmla="*/ 105 w 192"/>
              <a:gd name="T59" fmla="*/ 111 h 187"/>
              <a:gd name="T60" fmla="*/ 105 w 192"/>
              <a:gd name="T61" fmla="*/ 102 h 187"/>
              <a:gd name="T62" fmla="*/ 36 w 192"/>
              <a:gd name="T63" fmla="*/ 102 h 187"/>
              <a:gd name="T64" fmla="*/ 36 w 192"/>
              <a:gd name="T65" fmla="*/ 111 h 187"/>
              <a:gd name="T66" fmla="*/ 36 w 192"/>
              <a:gd name="T67" fmla="*/ 111 h 187"/>
              <a:gd name="T68" fmla="*/ 36 w 192"/>
              <a:gd name="T69" fmla="*/ 142 h 187"/>
              <a:gd name="T70" fmla="*/ 121 w 192"/>
              <a:gd name="T71" fmla="*/ 142 h 187"/>
              <a:gd name="T72" fmla="*/ 121 w 192"/>
              <a:gd name="T73" fmla="*/ 123 h 187"/>
              <a:gd name="T74" fmla="*/ 36 w 192"/>
              <a:gd name="T75" fmla="*/ 123 h 187"/>
              <a:gd name="T76" fmla="*/ 36 w 192"/>
              <a:gd name="T77" fmla="*/ 142 h 187"/>
              <a:gd name="T78" fmla="*/ 36 w 192"/>
              <a:gd name="T79" fmla="*/ 142 h 187"/>
              <a:gd name="T80" fmla="*/ 36 w 192"/>
              <a:gd name="T81" fmla="*/ 156 h 187"/>
              <a:gd name="T82" fmla="*/ 147 w 192"/>
              <a:gd name="T83" fmla="*/ 156 h 187"/>
              <a:gd name="T84" fmla="*/ 147 w 192"/>
              <a:gd name="T85" fmla="*/ 147 h 187"/>
              <a:gd name="T86" fmla="*/ 36 w 192"/>
              <a:gd name="T87" fmla="*/ 147 h 187"/>
              <a:gd name="T88" fmla="*/ 36 w 192"/>
              <a:gd name="T89" fmla="*/ 15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2" h="187">
                <a:moveTo>
                  <a:pt x="0" y="0"/>
                </a:moveTo>
                <a:lnTo>
                  <a:pt x="26" y="0"/>
                </a:lnTo>
                <a:lnTo>
                  <a:pt x="26" y="175"/>
                </a:lnTo>
                <a:lnTo>
                  <a:pt x="192" y="175"/>
                </a:lnTo>
                <a:lnTo>
                  <a:pt x="192" y="187"/>
                </a:lnTo>
                <a:lnTo>
                  <a:pt x="26" y="187"/>
                </a:lnTo>
                <a:lnTo>
                  <a:pt x="0" y="187"/>
                </a:lnTo>
                <a:lnTo>
                  <a:pt x="0" y="175"/>
                </a:lnTo>
                <a:lnTo>
                  <a:pt x="0" y="0"/>
                </a:lnTo>
                <a:lnTo>
                  <a:pt x="0" y="0"/>
                </a:lnTo>
                <a:close/>
                <a:moveTo>
                  <a:pt x="36" y="52"/>
                </a:moveTo>
                <a:lnTo>
                  <a:pt x="147" y="52"/>
                </a:lnTo>
                <a:lnTo>
                  <a:pt x="147" y="33"/>
                </a:lnTo>
                <a:lnTo>
                  <a:pt x="36" y="33"/>
                </a:lnTo>
                <a:lnTo>
                  <a:pt x="36" y="52"/>
                </a:lnTo>
                <a:lnTo>
                  <a:pt x="36" y="52"/>
                </a:lnTo>
                <a:close/>
                <a:moveTo>
                  <a:pt x="36" y="66"/>
                </a:moveTo>
                <a:lnTo>
                  <a:pt x="183" y="66"/>
                </a:lnTo>
                <a:lnTo>
                  <a:pt x="183" y="57"/>
                </a:lnTo>
                <a:lnTo>
                  <a:pt x="36" y="57"/>
                </a:lnTo>
                <a:lnTo>
                  <a:pt x="36" y="66"/>
                </a:lnTo>
                <a:lnTo>
                  <a:pt x="36" y="66"/>
                </a:lnTo>
                <a:close/>
                <a:moveTo>
                  <a:pt x="36" y="97"/>
                </a:moveTo>
                <a:lnTo>
                  <a:pt x="88" y="97"/>
                </a:lnTo>
                <a:lnTo>
                  <a:pt x="88" y="78"/>
                </a:lnTo>
                <a:lnTo>
                  <a:pt x="36" y="78"/>
                </a:lnTo>
                <a:lnTo>
                  <a:pt x="36" y="97"/>
                </a:lnTo>
                <a:lnTo>
                  <a:pt x="36" y="97"/>
                </a:lnTo>
                <a:close/>
                <a:moveTo>
                  <a:pt x="36" y="111"/>
                </a:moveTo>
                <a:lnTo>
                  <a:pt x="105" y="111"/>
                </a:lnTo>
                <a:lnTo>
                  <a:pt x="105" y="102"/>
                </a:lnTo>
                <a:lnTo>
                  <a:pt x="36" y="102"/>
                </a:lnTo>
                <a:lnTo>
                  <a:pt x="36" y="111"/>
                </a:lnTo>
                <a:lnTo>
                  <a:pt x="36" y="111"/>
                </a:lnTo>
                <a:close/>
                <a:moveTo>
                  <a:pt x="36" y="142"/>
                </a:moveTo>
                <a:lnTo>
                  <a:pt x="121" y="142"/>
                </a:lnTo>
                <a:lnTo>
                  <a:pt x="121" y="123"/>
                </a:lnTo>
                <a:lnTo>
                  <a:pt x="36" y="123"/>
                </a:lnTo>
                <a:lnTo>
                  <a:pt x="36" y="142"/>
                </a:lnTo>
                <a:lnTo>
                  <a:pt x="36" y="142"/>
                </a:lnTo>
                <a:close/>
                <a:moveTo>
                  <a:pt x="36" y="156"/>
                </a:moveTo>
                <a:lnTo>
                  <a:pt x="147" y="156"/>
                </a:lnTo>
                <a:lnTo>
                  <a:pt x="147" y="147"/>
                </a:lnTo>
                <a:lnTo>
                  <a:pt x="36" y="147"/>
                </a:lnTo>
                <a:lnTo>
                  <a:pt x="36" y="15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1" name="Freeform 144"/>
          <p:cNvSpPr>
            <a:spLocks noEditPoints="1"/>
          </p:cNvSpPr>
          <p:nvPr/>
        </p:nvSpPr>
        <p:spPr bwMode="auto">
          <a:xfrm>
            <a:off x="8408429" y="798150"/>
            <a:ext cx="435657" cy="306492"/>
          </a:xfrm>
          <a:custGeom>
            <a:avLst/>
            <a:gdLst>
              <a:gd name="T0" fmla="*/ 45 w 199"/>
              <a:gd name="T1" fmla="*/ 126 h 140"/>
              <a:gd name="T2" fmla="*/ 45 w 199"/>
              <a:gd name="T3" fmla="*/ 7 h 140"/>
              <a:gd name="T4" fmla="*/ 10 w 199"/>
              <a:gd name="T5" fmla="*/ 7 h 140"/>
              <a:gd name="T6" fmla="*/ 10 w 199"/>
              <a:gd name="T7" fmla="*/ 126 h 140"/>
              <a:gd name="T8" fmla="*/ 0 w 199"/>
              <a:gd name="T9" fmla="*/ 126 h 140"/>
              <a:gd name="T10" fmla="*/ 0 w 199"/>
              <a:gd name="T11" fmla="*/ 140 h 140"/>
              <a:gd name="T12" fmla="*/ 199 w 199"/>
              <a:gd name="T13" fmla="*/ 140 h 140"/>
              <a:gd name="T14" fmla="*/ 199 w 199"/>
              <a:gd name="T15" fmla="*/ 126 h 140"/>
              <a:gd name="T16" fmla="*/ 192 w 199"/>
              <a:gd name="T17" fmla="*/ 126 h 140"/>
              <a:gd name="T18" fmla="*/ 192 w 199"/>
              <a:gd name="T19" fmla="*/ 57 h 140"/>
              <a:gd name="T20" fmla="*/ 156 w 199"/>
              <a:gd name="T21" fmla="*/ 57 h 140"/>
              <a:gd name="T22" fmla="*/ 156 w 199"/>
              <a:gd name="T23" fmla="*/ 126 h 140"/>
              <a:gd name="T24" fmla="*/ 142 w 199"/>
              <a:gd name="T25" fmla="*/ 126 h 140"/>
              <a:gd name="T26" fmla="*/ 142 w 199"/>
              <a:gd name="T27" fmla="*/ 83 h 140"/>
              <a:gd name="T28" fmla="*/ 107 w 199"/>
              <a:gd name="T29" fmla="*/ 83 h 140"/>
              <a:gd name="T30" fmla="*/ 107 w 199"/>
              <a:gd name="T31" fmla="*/ 126 h 140"/>
              <a:gd name="T32" fmla="*/ 95 w 199"/>
              <a:gd name="T33" fmla="*/ 126 h 140"/>
              <a:gd name="T34" fmla="*/ 95 w 199"/>
              <a:gd name="T35" fmla="*/ 38 h 140"/>
              <a:gd name="T36" fmla="*/ 59 w 199"/>
              <a:gd name="T37" fmla="*/ 38 h 140"/>
              <a:gd name="T38" fmla="*/ 59 w 199"/>
              <a:gd name="T39" fmla="*/ 126 h 140"/>
              <a:gd name="T40" fmla="*/ 45 w 199"/>
              <a:gd name="T41" fmla="*/ 126 h 140"/>
              <a:gd name="T42" fmla="*/ 45 w 199"/>
              <a:gd name="T43" fmla="*/ 126 h 140"/>
              <a:gd name="T44" fmla="*/ 107 w 199"/>
              <a:gd name="T45" fmla="*/ 33 h 140"/>
              <a:gd name="T46" fmla="*/ 107 w 199"/>
              <a:gd name="T47" fmla="*/ 12 h 140"/>
              <a:gd name="T48" fmla="*/ 145 w 199"/>
              <a:gd name="T49" fmla="*/ 12 h 140"/>
              <a:gd name="T50" fmla="*/ 145 w 199"/>
              <a:gd name="T51" fmla="*/ 0 h 140"/>
              <a:gd name="T52" fmla="*/ 180 w 199"/>
              <a:gd name="T53" fmla="*/ 22 h 140"/>
              <a:gd name="T54" fmla="*/ 145 w 199"/>
              <a:gd name="T55" fmla="*/ 45 h 140"/>
              <a:gd name="T56" fmla="*/ 145 w 199"/>
              <a:gd name="T57" fmla="*/ 33 h 140"/>
              <a:gd name="T58" fmla="*/ 107 w 199"/>
              <a:gd name="T59" fmla="*/ 3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9" h="140">
                <a:moveTo>
                  <a:pt x="45" y="126"/>
                </a:moveTo>
                <a:lnTo>
                  <a:pt x="45" y="7"/>
                </a:lnTo>
                <a:lnTo>
                  <a:pt x="10" y="7"/>
                </a:lnTo>
                <a:lnTo>
                  <a:pt x="10" y="126"/>
                </a:lnTo>
                <a:lnTo>
                  <a:pt x="0" y="126"/>
                </a:lnTo>
                <a:lnTo>
                  <a:pt x="0" y="140"/>
                </a:lnTo>
                <a:lnTo>
                  <a:pt x="199" y="140"/>
                </a:lnTo>
                <a:lnTo>
                  <a:pt x="199" y="126"/>
                </a:lnTo>
                <a:lnTo>
                  <a:pt x="192" y="126"/>
                </a:lnTo>
                <a:lnTo>
                  <a:pt x="192" y="57"/>
                </a:lnTo>
                <a:lnTo>
                  <a:pt x="156" y="57"/>
                </a:lnTo>
                <a:lnTo>
                  <a:pt x="156" y="126"/>
                </a:lnTo>
                <a:lnTo>
                  <a:pt x="142" y="126"/>
                </a:lnTo>
                <a:lnTo>
                  <a:pt x="142" y="83"/>
                </a:lnTo>
                <a:lnTo>
                  <a:pt x="107" y="83"/>
                </a:lnTo>
                <a:lnTo>
                  <a:pt x="107" y="126"/>
                </a:lnTo>
                <a:lnTo>
                  <a:pt x="95" y="126"/>
                </a:lnTo>
                <a:lnTo>
                  <a:pt x="95" y="38"/>
                </a:lnTo>
                <a:lnTo>
                  <a:pt x="59" y="38"/>
                </a:lnTo>
                <a:lnTo>
                  <a:pt x="59" y="126"/>
                </a:lnTo>
                <a:lnTo>
                  <a:pt x="45" y="126"/>
                </a:lnTo>
                <a:lnTo>
                  <a:pt x="45" y="126"/>
                </a:lnTo>
                <a:close/>
                <a:moveTo>
                  <a:pt x="107" y="33"/>
                </a:moveTo>
                <a:lnTo>
                  <a:pt x="107" y="12"/>
                </a:lnTo>
                <a:lnTo>
                  <a:pt x="145" y="12"/>
                </a:lnTo>
                <a:lnTo>
                  <a:pt x="145" y="0"/>
                </a:lnTo>
                <a:lnTo>
                  <a:pt x="180" y="22"/>
                </a:lnTo>
                <a:lnTo>
                  <a:pt x="145" y="45"/>
                </a:lnTo>
                <a:lnTo>
                  <a:pt x="145" y="33"/>
                </a:lnTo>
                <a:lnTo>
                  <a:pt x="107" y="3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2" name="Freeform 145"/>
          <p:cNvSpPr>
            <a:spLocks noEditPoints="1"/>
          </p:cNvSpPr>
          <p:nvPr/>
        </p:nvSpPr>
        <p:spPr bwMode="auto">
          <a:xfrm>
            <a:off x="7714444" y="2162039"/>
            <a:ext cx="356845" cy="394061"/>
          </a:xfrm>
          <a:custGeom>
            <a:avLst/>
            <a:gdLst>
              <a:gd name="T0" fmla="*/ 11 w 69"/>
              <a:gd name="T1" fmla="*/ 14 h 76"/>
              <a:gd name="T2" fmla="*/ 18 w 69"/>
              <a:gd name="T3" fmla="*/ 14 h 76"/>
              <a:gd name="T4" fmla="*/ 18 w 69"/>
              <a:gd name="T5" fmla="*/ 19 h 76"/>
              <a:gd name="T6" fmla="*/ 29 w 69"/>
              <a:gd name="T7" fmla="*/ 19 h 76"/>
              <a:gd name="T8" fmla="*/ 29 w 69"/>
              <a:gd name="T9" fmla="*/ 14 h 76"/>
              <a:gd name="T10" fmla="*/ 31 w 69"/>
              <a:gd name="T11" fmla="*/ 14 h 76"/>
              <a:gd name="T12" fmla="*/ 31 w 69"/>
              <a:gd name="T13" fmla="*/ 1 h 76"/>
              <a:gd name="T14" fmla="*/ 35 w 69"/>
              <a:gd name="T15" fmla="*/ 1 h 76"/>
              <a:gd name="T16" fmla="*/ 35 w 69"/>
              <a:gd name="T17" fmla="*/ 3 h 76"/>
              <a:gd name="T18" fmla="*/ 40 w 69"/>
              <a:gd name="T19" fmla="*/ 4 h 76"/>
              <a:gd name="T20" fmla="*/ 40 w 69"/>
              <a:gd name="T21" fmla="*/ 0 h 76"/>
              <a:gd name="T22" fmla="*/ 52 w 69"/>
              <a:gd name="T23" fmla="*/ 6 h 76"/>
              <a:gd name="T24" fmla="*/ 45 w 69"/>
              <a:gd name="T25" fmla="*/ 7 h 76"/>
              <a:gd name="T26" fmla="*/ 45 w 69"/>
              <a:gd name="T27" fmla="*/ 10 h 76"/>
              <a:gd name="T28" fmla="*/ 35 w 69"/>
              <a:gd name="T29" fmla="*/ 11 h 76"/>
              <a:gd name="T30" fmla="*/ 35 w 69"/>
              <a:gd name="T31" fmla="*/ 14 h 76"/>
              <a:gd name="T32" fmla="*/ 40 w 69"/>
              <a:gd name="T33" fmla="*/ 14 h 76"/>
              <a:gd name="T34" fmla="*/ 40 w 69"/>
              <a:gd name="T35" fmla="*/ 19 h 76"/>
              <a:gd name="T36" fmla="*/ 51 w 69"/>
              <a:gd name="T37" fmla="*/ 19 h 76"/>
              <a:gd name="T38" fmla="*/ 51 w 69"/>
              <a:gd name="T39" fmla="*/ 14 h 76"/>
              <a:gd name="T40" fmla="*/ 59 w 69"/>
              <a:gd name="T41" fmla="*/ 14 h 76"/>
              <a:gd name="T42" fmla="*/ 59 w 69"/>
              <a:gd name="T43" fmla="*/ 31 h 76"/>
              <a:gd name="T44" fmla="*/ 51 w 69"/>
              <a:gd name="T45" fmla="*/ 31 h 76"/>
              <a:gd name="T46" fmla="*/ 51 w 69"/>
              <a:gd name="T47" fmla="*/ 55 h 76"/>
              <a:gd name="T48" fmla="*/ 69 w 69"/>
              <a:gd name="T49" fmla="*/ 55 h 76"/>
              <a:gd name="T50" fmla="*/ 69 w 69"/>
              <a:gd name="T51" fmla="*/ 76 h 76"/>
              <a:gd name="T52" fmla="*/ 51 w 69"/>
              <a:gd name="T53" fmla="*/ 76 h 76"/>
              <a:gd name="T54" fmla="*/ 50 w 69"/>
              <a:gd name="T55" fmla="*/ 76 h 76"/>
              <a:gd name="T56" fmla="*/ 42 w 69"/>
              <a:gd name="T57" fmla="*/ 76 h 76"/>
              <a:gd name="T58" fmla="*/ 42 w 69"/>
              <a:gd name="T59" fmla="*/ 61 h 76"/>
              <a:gd name="T60" fmla="*/ 27 w 69"/>
              <a:gd name="T61" fmla="*/ 61 h 76"/>
              <a:gd name="T62" fmla="*/ 27 w 69"/>
              <a:gd name="T63" fmla="*/ 76 h 76"/>
              <a:gd name="T64" fmla="*/ 19 w 69"/>
              <a:gd name="T65" fmla="*/ 76 h 76"/>
              <a:gd name="T66" fmla="*/ 18 w 69"/>
              <a:gd name="T67" fmla="*/ 76 h 76"/>
              <a:gd name="T68" fmla="*/ 0 w 69"/>
              <a:gd name="T69" fmla="*/ 76 h 76"/>
              <a:gd name="T70" fmla="*/ 0 w 69"/>
              <a:gd name="T71" fmla="*/ 55 h 76"/>
              <a:gd name="T72" fmla="*/ 18 w 69"/>
              <a:gd name="T73" fmla="*/ 55 h 76"/>
              <a:gd name="T74" fmla="*/ 18 w 69"/>
              <a:gd name="T75" fmla="*/ 31 h 76"/>
              <a:gd name="T76" fmla="*/ 11 w 69"/>
              <a:gd name="T77" fmla="*/ 31 h 76"/>
              <a:gd name="T78" fmla="*/ 11 w 69"/>
              <a:gd name="T79" fmla="*/ 14 h 76"/>
              <a:gd name="T80" fmla="*/ 31 w 69"/>
              <a:gd name="T81" fmla="*/ 40 h 76"/>
              <a:gd name="T82" fmla="*/ 31 w 69"/>
              <a:gd name="T83" fmla="*/ 50 h 76"/>
              <a:gd name="T84" fmla="*/ 38 w 69"/>
              <a:gd name="T85" fmla="*/ 50 h 76"/>
              <a:gd name="T86" fmla="*/ 38 w 69"/>
              <a:gd name="T87" fmla="*/ 40 h 76"/>
              <a:gd name="T88" fmla="*/ 31 w 69"/>
              <a:gd name="T89"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76">
                <a:moveTo>
                  <a:pt x="11" y="14"/>
                </a:moveTo>
                <a:cubicBezTo>
                  <a:pt x="18" y="14"/>
                  <a:pt x="18" y="14"/>
                  <a:pt x="18" y="14"/>
                </a:cubicBezTo>
                <a:cubicBezTo>
                  <a:pt x="18" y="19"/>
                  <a:pt x="18" y="19"/>
                  <a:pt x="18" y="19"/>
                </a:cubicBezTo>
                <a:cubicBezTo>
                  <a:pt x="29" y="19"/>
                  <a:pt x="29" y="19"/>
                  <a:pt x="29" y="19"/>
                </a:cubicBezTo>
                <a:cubicBezTo>
                  <a:pt x="29" y="14"/>
                  <a:pt x="29" y="14"/>
                  <a:pt x="29" y="14"/>
                </a:cubicBezTo>
                <a:cubicBezTo>
                  <a:pt x="31" y="14"/>
                  <a:pt x="31" y="14"/>
                  <a:pt x="31" y="14"/>
                </a:cubicBezTo>
                <a:cubicBezTo>
                  <a:pt x="31" y="1"/>
                  <a:pt x="31" y="1"/>
                  <a:pt x="31" y="1"/>
                </a:cubicBezTo>
                <a:cubicBezTo>
                  <a:pt x="35" y="1"/>
                  <a:pt x="35" y="1"/>
                  <a:pt x="35" y="1"/>
                </a:cubicBezTo>
                <a:cubicBezTo>
                  <a:pt x="35" y="3"/>
                  <a:pt x="35" y="3"/>
                  <a:pt x="35" y="3"/>
                </a:cubicBezTo>
                <a:cubicBezTo>
                  <a:pt x="40" y="4"/>
                  <a:pt x="40" y="4"/>
                  <a:pt x="40" y="4"/>
                </a:cubicBezTo>
                <a:cubicBezTo>
                  <a:pt x="40" y="0"/>
                  <a:pt x="40" y="0"/>
                  <a:pt x="40" y="0"/>
                </a:cubicBezTo>
                <a:cubicBezTo>
                  <a:pt x="52" y="6"/>
                  <a:pt x="52" y="6"/>
                  <a:pt x="52" y="6"/>
                </a:cubicBezTo>
                <a:cubicBezTo>
                  <a:pt x="45" y="7"/>
                  <a:pt x="45" y="7"/>
                  <a:pt x="45" y="7"/>
                </a:cubicBezTo>
                <a:cubicBezTo>
                  <a:pt x="45" y="10"/>
                  <a:pt x="45" y="10"/>
                  <a:pt x="45" y="10"/>
                </a:cubicBezTo>
                <a:cubicBezTo>
                  <a:pt x="35" y="11"/>
                  <a:pt x="35" y="11"/>
                  <a:pt x="35" y="11"/>
                </a:cubicBezTo>
                <a:cubicBezTo>
                  <a:pt x="35" y="14"/>
                  <a:pt x="35" y="14"/>
                  <a:pt x="35" y="14"/>
                </a:cubicBezTo>
                <a:cubicBezTo>
                  <a:pt x="40" y="14"/>
                  <a:pt x="40" y="14"/>
                  <a:pt x="40" y="14"/>
                </a:cubicBezTo>
                <a:cubicBezTo>
                  <a:pt x="40" y="19"/>
                  <a:pt x="40" y="19"/>
                  <a:pt x="40" y="19"/>
                </a:cubicBezTo>
                <a:cubicBezTo>
                  <a:pt x="51" y="19"/>
                  <a:pt x="51" y="19"/>
                  <a:pt x="51" y="19"/>
                </a:cubicBezTo>
                <a:cubicBezTo>
                  <a:pt x="51" y="14"/>
                  <a:pt x="51" y="14"/>
                  <a:pt x="51" y="14"/>
                </a:cubicBezTo>
                <a:cubicBezTo>
                  <a:pt x="59" y="14"/>
                  <a:pt x="59" y="14"/>
                  <a:pt x="59" y="14"/>
                </a:cubicBezTo>
                <a:cubicBezTo>
                  <a:pt x="59" y="31"/>
                  <a:pt x="59" y="31"/>
                  <a:pt x="59" y="31"/>
                </a:cubicBezTo>
                <a:cubicBezTo>
                  <a:pt x="51" y="31"/>
                  <a:pt x="51" y="31"/>
                  <a:pt x="51" y="31"/>
                </a:cubicBezTo>
                <a:cubicBezTo>
                  <a:pt x="51" y="55"/>
                  <a:pt x="51" y="55"/>
                  <a:pt x="51" y="55"/>
                </a:cubicBezTo>
                <a:cubicBezTo>
                  <a:pt x="69" y="55"/>
                  <a:pt x="69" y="55"/>
                  <a:pt x="69" y="55"/>
                </a:cubicBezTo>
                <a:cubicBezTo>
                  <a:pt x="69" y="76"/>
                  <a:pt x="69" y="76"/>
                  <a:pt x="69" y="76"/>
                </a:cubicBezTo>
                <a:cubicBezTo>
                  <a:pt x="51" y="76"/>
                  <a:pt x="51" y="76"/>
                  <a:pt x="51" y="76"/>
                </a:cubicBezTo>
                <a:cubicBezTo>
                  <a:pt x="50" y="76"/>
                  <a:pt x="50" y="76"/>
                  <a:pt x="50" y="76"/>
                </a:cubicBezTo>
                <a:cubicBezTo>
                  <a:pt x="42" y="76"/>
                  <a:pt x="42" y="76"/>
                  <a:pt x="42" y="76"/>
                </a:cubicBezTo>
                <a:cubicBezTo>
                  <a:pt x="42" y="61"/>
                  <a:pt x="42" y="61"/>
                  <a:pt x="42" y="61"/>
                </a:cubicBezTo>
                <a:cubicBezTo>
                  <a:pt x="37" y="58"/>
                  <a:pt x="32" y="58"/>
                  <a:pt x="27" y="61"/>
                </a:cubicBezTo>
                <a:cubicBezTo>
                  <a:pt x="27" y="76"/>
                  <a:pt x="27" y="76"/>
                  <a:pt x="27" y="76"/>
                </a:cubicBezTo>
                <a:cubicBezTo>
                  <a:pt x="19" y="76"/>
                  <a:pt x="19" y="76"/>
                  <a:pt x="19" y="76"/>
                </a:cubicBezTo>
                <a:cubicBezTo>
                  <a:pt x="18" y="76"/>
                  <a:pt x="18" y="76"/>
                  <a:pt x="18" y="76"/>
                </a:cubicBezTo>
                <a:cubicBezTo>
                  <a:pt x="0" y="76"/>
                  <a:pt x="0" y="76"/>
                  <a:pt x="0" y="76"/>
                </a:cubicBezTo>
                <a:cubicBezTo>
                  <a:pt x="0" y="55"/>
                  <a:pt x="0" y="55"/>
                  <a:pt x="0" y="55"/>
                </a:cubicBezTo>
                <a:cubicBezTo>
                  <a:pt x="18" y="55"/>
                  <a:pt x="18" y="55"/>
                  <a:pt x="18" y="55"/>
                </a:cubicBezTo>
                <a:cubicBezTo>
                  <a:pt x="18" y="31"/>
                  <a:pt x="18" y="31"/>
                  <a:pt x="18" y="31"/>
                </a:cubicBezTo>
                <a:cubicBezTo>
                  <a:pt x="11" y="31"/>
                  <a:pt x="11" y="31"/>
                  <a:pt x="11" y="31"/>
                </a:cubicBezTo>
                <a:cubicBezTo>
                  <a:pt x="11" y="14"/>
                  <a:pt x="11" y="14"/>
                  <a:pt x="11" y="14"/>
                </a:cubicBezTo>
                <a:close/>
                <a:moveTo>
                  <a:pt x="31" y="40"/>
                </a:moveTo>
                <a:cubicBezTo>
                  <a:pt x="31" y="50"/>
                  <a:pt x="31" y="50"/>
                  <a:pt x="31" y="50"/>
                </a:cubicBezTo>
                <a:cubicBezTo>
                  <a:pt x="38" y="50"/>
                  <a:pt x="38" y="50"/>
                  <a:pt x="38" y="50"/>
                </a:cubicBezTo>
                <a:cubicBezTo>
                  <a:pt x="38" y="40"/>
                  <a:pt x="38" y="40"/>
                  <a:pt x="38" y="40"/>
                </a:cubicBezTo>
                <a:lnTo>
                  <a:pt x="31" y="4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3" name="Freeform 146"/>
          <p:cNvSpPr>
            <a:spLocks noEditPoints="1"/>
          </p:cNvSpPr>
          <p:nvPr/>
        </p:nvSpPr>
        <p:spPr bwMode="auto">
          <a:xfrm>
            <a:off x="9124308" y="2214580"/>
            <a:ext cx="466307" cy="341520"/>
          </a:xfrm>
          <a:custGeom>
            <a:avLst/>
            <a:gdLst>
              <a:gd name="T0" fmla="*/ 25 w 90"/>
              <a:gd name="T1" fmla="*/ 66 h 66"/>
              <a:gd name="T2" fmla="*/ 10 w 90"/>
              <a:gd name="T3" fmla="*/ 59 h 66"/>
              <a:gd name="T4" fmla="*/ 79 w 90"/>
              <a:gd name="T5" fmla="*/ 24 h 66"/>
              <a:gd name="T6" fmla="*/ 89 w 90"/>
              <a:gd name="T7" fmla="*/ 34 h 66"/>
              <a:gd name="T8" fmla="*/ 81 w 90"/>
              <a:gd name="T9" fmla="*/ 34 h 66"/>
              <a:gd name="T10" fmla="*/ 80 w 90"/>
              <a:gd name="T11" fmla="*/ 45 h 66"/>
              <a:gd name="T12" fmla="*/ 80 w 90"/>
              <a:gd name="T13" fmla="*/ 61 h 66"/>
              <a:gd name="T14" fmla="*/ 81 w 90"/>
              <a:gd name="T15" fmla="*/ 66 h 66"/>
              <a:gd name="T16" fmla="*/ 66 w 90"/>
              <a:gd name="T17" fmla="*/ 64 h 66"/>
              <a:gd name="T18" fmla="*/ 25 w 90"/>
              <a:gd name="T19" fmla="*/ 55 h 66"/>
              <a:gd name="T20" fmla="*/ 22 w 90"/>
              <a:gd name="T21" fmla="*/ 60 h 66"/>
              <a:gd name="T22" fmla="*/ 11 w 90"/>
              <a:gd name="T23" fmla="*/ 56 h 66"/>
              <a:gd name="T24" fmla="*/ 17 w 90"/>
              <a:gd name="T25" fmla="*/ 35 h 66"/>
              <a:gd name="T26" fmla="*/ 20 w 90"/>
              <a:gd name="T27" fmla="*/ 24 h 66"/>
              <a:gd name="T28" fmla="*/ 12 w 90"/>
              <a:gd name="T29" fmla="*/ 22 h 66"/>
              <a:gd name="T30" fmla="*/ 24 w 90"/>
              <a:gd name="T31" fmla="*/ 16 h 66"/>
              <a:gd name="T32" fmla="*/ 24 w 90"/>
              <a:gd name="T33" fmla="*/ 20 h 66"/>
              <a:gd name="T34" fmla="*/ 33 w 90"/>
              <a:gd name="T35" fmla="*/ 0 h 66"/>
              <a:gd name="T36" fmla="*/ 74 w 90"/>
              <a:gd name="T37" fmla="*/ 6 h 66"/>
              <a:gd name="T38" fmla="*/ 76 w 90"/>
              <a:gd name="T39" fmla="*/ 8 h 66"/>
              <a:gd name="T40" fmla="*/ 79 w 90"/>
              <a:gd name="T41" fmla="*/ 29 h 66"/>
              <a:gd name="T42" fmla="*/ 73 w 90"/>
              <a:gd name="T43" fmla="*/ 25 h 66"/>
              <a:gd name="T44" fmla="*/ 36 w 90"/>
              <a:gd name="T45" fmla="*/ 6 h 66"/>
              <a:gd name="T46" fmla="*/ 30 w 90"/>
              <a:gd name="T47" fmla="*/ 18 h 66"/>
              <a:gd name="T48" fmla="*/ 32 w 90"/>
              <a:gd name="T49" fmla="*/ 18 h 66"/>
              <a:gd name="T50" fmla="*/ 71 w 90"/>
              <a:gd name="T51" fmla="*/ 24 h 66"/>
              <a:gd name="T52" fmla="*/ 73 w 90"/>
              <a:gd name="T53" fmla="*/ 25 h 66"/>
              <a:gd name="T54" fmla="*/ 58 w 90"/>
              <a:gd name="T55" fmla="*/ 34 h 66"/>
              <a:gd name="T56" fmla="*/ 68 w 90"/>
              <a:gd name="T57" fmla="*/ 51 h 66"/>
              <a:gd name="T58" fmla="*/ 68 w 90"/>
              <a:gd name="T59" fmla="*/ 33 h 66"/>
              <a:gd name="T60" fmla="*/ 29 w 90"/>
              <a:gd name="T61" fmla="*/ 29 h 66"/>
              <a:gd name="T62" fmla="*/ 39 w 90"/>
              <a:gd name="T63" fmla="*/ 47 h 66"/>
              <a:gd name="T64" fmla="*/ 64 w 90"/>
              <a:gd name="T65" fmla="*/ 35 h 66"/>
              <a:gd name="T66" fmla="*/ 63 w 90"/>
              <a:gd name="T67" fmla="*/ 44 h 66"/>
              <a:gd name="T68" fmla="*/ 64 w 90"/>
              <a:gd name="T69" fmla="*/ 35 h 66"/>
              <a:gd name="T70" fmla="*/ 29 w 90"/>
              <a:gd name="T71" fmla="*/ 34 h 66"/>
              <a:gd name="T72" fmla="*/ 38 w 90"/>
              <a:gd name="T73"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66">
                <a:moveTo>
                  <a:pt x="0" y="66"/>
                </a:moveTo>
                <a:cubicBezTo>
                  <a:pt x="25" y="66"/>
                  <a:pt x="25" y="66"/>
                  <a:pt x="25" y="66"/>
                </a:cubicBezTo>
                <a:cubicBezTo>
                  <a:pt x="23" y="61"/>
                  <a:pt x="23" y="61"/>
                  <a:pt x="23" y="61"/>
                </a:cubicBezTo>
                <a:cubicBezTo>
                  <a:pt x="10" y="59"/>
                  <a:pt x="10" y="59"/>
                  <a:pt x="10" y="59"/>
                </a:cubicBezTo>
                <a:cubicBezTo>
                  <a:pt x="0" y="66"/>
                  <a:pt x="0" y="66"/>
                  <a:pt x="0" y="66"/>
                </a:cubicBezTo>
                <a:close/>
                <a:moveTo>
                  <a:pt x="79" y="24"/>
                </a:moveTo>
                <a:cubicBezTo>
                  <a:pt x="90" y="25"/>
                  <a:pt x="90" y="25"/>
                  <a:pt x="90" y="25"/>
                </a:cubicBezTo>
                <a:cubicBezTo>
                  <a:pt x="89" y="34"/>
                  <a:pt x="89" y="34"/>
                  <a:pt x="89" y="34"/>
                </a:cubicBezTo>
                <a:cubicBezTo>
                  <a:pt x="81" y="32"/>
                  <a:pt x="81" y="32"/>
                  <a:pt x="81" y="32"/>
                </a:cubicBezTo>
                <a:cubicBezTo>
                  <a:pt x="81" y="34"/>
                  <a:pt x="81" y="34"/>
                  <a:pt x="81" y="34"/>
                </a:cubicBezTo>
                <a:cubicBezTo>
                  <a:pt x="79" y="45"/>
                  <a:pt x="79" y="45"/>
                  <a:pt x="79" y="45"/>
                </a:cubicBezTo>
                <a:cubicBezTo>
                  <a:pt x="80" y="45"/>
                  <a:pt x="80" y="45"/>
                  <a:pt x="80" y="45"/>
                </a:cubicBezTo>
                <a:cubicBezTo>
                  <a:pt x="81" y="45"/>
                  <a:pt x="82" y="46"/>
                  <a:pt x="82" y="47"/>
                </a:cubicBezTo>
                <a:cubicBezTo>
                  <a:pt x="80" y="61"/>
                  <a:pt x="80" y="61"/>
                  <a:pt x="80" y="61"/>
                </a:cubicBezTo>
                <a:cubicBezTo>
                  <a:pt x="81" y="64"/>
                  <a:pt x="81" y="64"/>
                  <a:pt x="81" y="64"/>
                </a:cubicBezTo>
                <a:cubicBezTo>
                  <a:pt x="81" y="66"/>
                  <a:pt x="81" y="66"/>
                  <a:pt x="81" y="66"/>
                </a:cubicBezTo>
                <a:cubicBezTo>
                  <a:pt x="67" y="66"/>
                  <a:pt x="67" y="66"/>
                  <a:pt x="67" y="66"/>
                </a:cubicBezTo>
                <a:cubicBezTo>
                  <a:pt x="66" y="66"/>
                  <a:pt x="66" y="65"/>
                  <a:pt x="66" y="64"/>
                </a:cubicBezTo>
                <a:cubicBezTo>
                  <a:pt x="66" y="61"/>
                  <a:pt x="66" y="61"/>
                  <a:pt x="66" y="61"/>
                </a:cubicBezTo>
                <a:cubicBezTo>
                  <a:pt x="25" y="55"/>
                  <a:pt x="25" y="55"/>
                  <a:pt x="25" y="55"/>
                </a:cubicBezTo>
                <a:cubicBezTo>
                  <a:pt x="25" y="58"/>
                  <a:pt x="25" y="58"/>
                  <a:pt x="25" y="58"/>
                </a:cubicBezTo>
                <a:cubicBezTo>
                  <a:pt x="24" y="59"/>
                  <a:pt x="23" y="60"/>
                  <a:pt x="22" y="60"/>
                </a:cubicBezTo>
                <a:cubicBezTo>
                  <a:pt x="13" y="58"/>
                  <a:pt x="13" y="58"/>
                  <a:pt x="13" y="58"/>
                </a:cubicBezTo>
                <a:cubicBezTo>
                  <a:pt x="12" y="58"/>
                  <a:pt x="11" y="57"/>
                  <a:pt x="11" y="56"/>
                </a:cubicBezTo>
                <a:cubicBezTo>
                  <a:pt x="14" y="37"/>
                  <a:pt x="14" y="37"/>
                  <a:pt x="14" y="37"/>
                </a:cubicBezTo>
                <a:cubicBezTo>
                  <a:pt x="14" y="36"/>
                  <a:pt x="15" y="35"/>
                  <a:pt x="17" y="35"/>
                </a:cubicBezTo>
                <a:cubicBezTo>
                  <a:pt x="18" y="36"/>
                  <a:pt x="18" y="36"/>
                  <a:pt x="18" y="36"/>
                </a:cubicBezTo>
                <a:cubicBezTo>
                  <a:pt x="20" y="24"/>
                  <a:pt x="20" y="24"/>
                  <a:pt x="20" y="24"/>
                </a:cubicBezTo>
                <a:cubicBezTo>
                  <a:pt x="20" y="23"/>
                  <a:pt x="20" y="23"/>
                  <a:pt x="20" y="23"/>
                </a:cubicBezTo>
                <a:cubicBezTo>
                  <a:pt x="12" y="22"/>
                  <a:pt x="12" y="22"/>
                  <a:pt x="12" y="22"/>
                </a:cubicBezTo>
                <a:cubicBezTo>
                  <a:pt x="13" y="14"/>
                  <a:pt x="13" y="14"/>
                  <a:pt x="13" y="14"/>
                </a:cubicBezTo>
                <a:cubicBezTo>
                  <a:pt x="24" y="16"/>
                  <a:pt x="24" y="16"/>
                  <a:pt x="24" y="16"/>
                </a:cubicBezTo>
                <a:cubicBezTo>
                  <a:pt x="24" y="20"/>
                  <a:pt x="24" y="20"/>
                  <a:pt x="24" y="20"/>
                </a:cubicBezTo>
                <a:cubicBezTo>
                  <a:pt x="24" y="20"/>
                  <a:pt x="24" y="20"/>
                  <a:pt x="24" y="20"/>
                </a:cubicBezTo>
                <a:cubicBezTo>
                  <a:pt x="33" y="2"/>
                  <a:pt x="33" y="2"/>
                  <a:pt x="33" y="2"/>
                </a:cubicBezTo>
                <a:cubicBezTo>
                  <a:pt x="33" y="0"/>
                  <a:pt x="33" y="0"/>
                  <a:pt x="33" y="0"/>
                </a:cubicBezTo>
                <a:cubicBezTo>
                  <a:pt x="35" y="1"/>
                  <a:pt x="35" y="1"/>
                  <a:pt x="35" y="1"/>
                </a:cubicBezTo>
                <a:cubicBezTo>
                  <a:pt x="74" y="6"/>
                  <a:pt x="74" y="6"/>
                  <a:pt x="74" y="6"/>
                </a:cubicBezTo>
                <a:cubicBezTo>
                  <a:pt x="76" y="7"/>
                  <a:pt x="76" y="7"/>
                  <a:pt x="76" y="7"/>
                </a:cubicBezTo>
                <a:cubicBezTo>
                  <a:pt x="76" y="8"/>
                  <a:pt x="76" y="8"/>
                  <a:pt x="76" y="8"/>
                </a:cubicBezTo>
                <a:cubicBezTo>
                  <a:pt x="78" y="28"/>
                  <a:pt x="78" y="28"/>
                  <a:pt x="78" y="28"/>
                </a:cubicBezTo>
                <a:cubicBezTo>
                  <a:pt x="79" y="29"/>
                  <a:pt x="79" y="29"/>
                  <a:pt x="79" y="29"/>
                </a:cubicBezTo>
                <a:cubicBezTo>
                  <a:pt x="79" y="24"/>
                  <a:pt x="79" y="24"/>
                  <a:pt x="79" y="24"/>
                </a:cubicBezTo>
                <a:close/>
                <a:moveTo>
                  <a:pt x="73" y="25"/>
                </a:moveTo>
                <a:cubicBezTo>
                  <a:pt x="71" y="11"/>
                  <a:pt x="71" y="11"/>
                  <a:pt x="71" y="11"/>
                </a:cubicBezTo>
                <a:cubicBezTo>
                  <a:pt x="36" y="6"/>
                  <a:pt x="36" y="6"/>
                  <a:pt x="36" y="6"/>
                </a:cubicBezTo>
                <a:cubicBezTo>
                  <a:pt x="30" y="19"/>
                  <a:pt x="30" y="19"/>
                  <a:pt x="30" y="19"/>
                </a:cubicBezTo>
                <a:cubicBezTo>
                  <a:pt x="30" y="18"/>
                  <a:pt x="30" y="18"/>
                  <a:pt x="30" y="18"/>
                </a:cubicBezTo>
                <a:cubicBezTo>
                  <a:pt x="31" y="18"/>
                  <a:pt x="31" y="18"/>
                  <a:pt x="31" y="18"/>
                </a:cubicBezTo>
                <a:cubicBezTo>
                  <a:pt x="32" y="18"/>
                  <a:pt x="32" y="18"/>
                  <a:pt x="32" y="18"/>
                </a:cubicBezTo>
                <a:cubicBezTo>
                  <a:pt x="70" y="24"/>
                  <a:pt x="70" y="24"/>
                  <a:pt x="70" y="24"/>
                </a:cubicBezTo>
                <a:cubicBezTo>
                  <a:pt x="71" y="24"/>
                  <a:pt x="71" y="24"/>
                  <a:pt x="71" y="24"/>
                </a:cubicBezTo>
                <a:cubicBezTo>
                  <a:pt x="72" y="25"/>
                  <a:pt x="72" y="25"/>
                  <a:pt x="72" y="25"/>
                </a:cubicBezTo>
                <a:cubicBezTo>
                  <a:pt x="73" y="25"/>
                  <a:pt x="73" y="25"/>
                  <a:pt x="73" y="25"/>
                </a:cubicBezTo>
                <a:close/>
                <a:moveTo>
                  <a:pt x="41" y="32"/>
                </a:moveTo>
                <a:cubicBezTo>
                  <a:pt x="58" y="34"/>
                  <a:pt x="58" y="34"/>
                  <a:pt x="58" y="34"/>
                </a:cubicBezTo>
                <a:cubicBezTo>
                  <a:pt x="56" y="49"/>
                  <a:pt x="56" y="49"/>
                  <a:pt x="56" y="49"/>
                </a:cubicBezTo>
                <a:cubicBezTo>
                  <a:pt x="68" y="51"/>
                  <a:pt x="68" y="51"/>
                  <a:pt x="68" y="51"/>
                </a:cubicBezTo>
                <a:cubicBezTo>
                  <a:pt x="71" y="35"/>
                  <a:pt x="71" y="35"/>
                  <a:pt x="71" y="35"/>
                </a:cubicBezTo>
                <a:cubicBezTo>
                  <a:pt x="68" y="33"/>
                  <a:pt x="68" y="33"/>
                  <a:pt x="68" y="33"/>
                </a:cubicBezTo>
                <a:cubicBezTo>
                  <a:pt x="32" y="28"/>
                  <a:pt x="32" y="28"/>
                  <a:pt x="32" y="28"/>
                </a:cubicBezTo>
                <a:cubicBezTo>
                  <a:pt x="29" y="29"/>
                  <a:pt x="29" y="29"/>
                  <a:pt x="29" y="29"/>
                </a:cubicBezTo>
                <a:cubicBezTo>
                  <a:pt x="26" y="45"/>
                  <a:pt x="26" y="45"/>
                  <a:pt x="26" y="45"/>
                </a:cubicBezTo>
                <a:cubicBezTo>
                  <a:pt x="39" y="47"/>
                  <a:pt x="39" y="47"/>
                  <a:pt x="39" y="47"/>
                </a:cubicBezTo>
                <a:cubicBezTo>
                  <a:pt x="41" y="32"/>
                  <a:pt x="41" y="32"/>
                  <a:pt x="41" y="32"/>
                </a:cubicBezTo>
                <a:close/>
                <a:moveTo>
                  <a:pt x="64" y="35"/>
                </a:moveTo>
                <a:cubicBezTo>
                  <a:pt x="62" y="34"/>
                  <a:pt x="60" y="36"/>
                  <a:pt x="59" y="39"/>
                </a:cubicBezTo>
                <a:cubicBezTo>
                  <a:pt x="59" y="41"/>
                  <a:pt x="61" y="43"/>
                  <a:pt x="63" y="44"/>
                </a:cubicBezTo>
                <a:cubicBezTo>
                  <a:pt x="66" y="44"/>
                  <a:pt x="68" y="42"/>
                  <a:pt x="68" y="40"/>
                </a:cubicBezTo>
                <a:cubicBezTo>
                  <a:pt x="69" y="37"/>
                  <a:pt x="67" y="35"/>
                  <a:pt x="64" y="35"/>
                </a:cubicBezTo>
                <a:close/>
                <a:moveTo>
                  <a:pt x="35" y="30"/>
                </a:moveTo>
                <a:cubicBezTo>
                  <a:pt x="32" y="30"/>
                  <a:pt x="30" y="32"/>
                  <a:pt x="29" y="34"/>
                </a:cubicBezTo>
                <a:cubicBezTo>
                  <a:pt x="29" y="37"/>
                  <a:pt x="31" y="39"/>
                  <a:pt x="33" y="39"/>
                </a:cubicBezTo>
                <a:cubicBezTo>
                  <a:pt x="36" y="40"/>
                  <a:pt x="38" y="38"/>
                  <a:pt x="38" y="36"/>
                </a:cubicBezTo>
                <a:cubicBezTo>
                  <a:pt x="39" y="33"/>
                  <a:pt x="37" y="31"/>
                  <a:pt x="35" y="3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4" name="Freeform 147"/>
          <p:cNvSpPr>
            <a:spLocks noEditPoints="1"/>
          </p:cNvSpPr>
          <p:nvPr/>
        </p:nvSpPr>
        <p:spPr bwMode="auto">
          <a:xfrm>
            <a:off x="10615173" y="1461485"/>
            <a:ext cx="394061" cy="328384"/>
          </a:xfrm>
          <a:custGeom>
            <a:avLst/>
            <a:gdLst>
              <a:gd name="T0" fmla="*/ 10 w 76"/>
              <a:gd name="T1" fmla="*/ 63 h 63"/>
              <a:gd name="T2" fmla="*/ 42 w 76"/>
              <a:gd name="T3" fmla="*/ 63 h 63"/>
              <a:gd name="T4" fmla="*/ 42 w 76"/>
              <a:gd name="T5" fmla="*/ 43 h 63"/>
              <a:gd name="T6" fmla="*/ 55 w 76"/>
              <a:gd name="T7" fmla="*/ 43 h 63"/>
              <a:gd name="T8" fmla="*/ 55 w 76"/>
              <a:gd name="T9" fmla="*/ 63 h 63"/>
              <a:gd name="T10" fmla="*/ 66 w 76"/>
              <a:gd name="T11" fmla="*/ 63 h 63"/>
              <a:gd name="T12" fmla="*/ 66 w 76"/>
              <a:gd name="T13" fmla="*/ 39 h 63"/>
              <a:gd name="T14" fmla="*/ 76 w 76"/>
              <a:gd name="T15" fmla="*/ 39 h 63"/>
              <a:gd name="T16" fmla="*/ 61 w 76"/>
              <a:gd name="T17" fmla="*/ 23 h 63"/>
              <a:gd name="T18" fmla="*/ 61 w 76"/>
              <a:gd name="T19" fmla="*/ 12 h 63"/>
              <a:gd name="T20" fmla="*/ 62 w 76"/>
              <a:gd name="T21" fmla="*/ 12 h 63"/>
              <a:gd name="T22" fmla="*/ 62 w 76"/>
              <a:gd name="T23" fmla="*/ 9 h 63"/>
              <a:gd name="T24" fmla="*/ 51 w 76"/>
              <a:gd name="T25" fmla="*/ 9 h 63"/>
              <a:gd name="T26" fmla="*/ 51 w 76"/>
              <a:gd name="T27" fmla="*/ 12 h 63"/>
              <a:gd name="T28" fmla="*/ 53 w 76"/>
              <a:gd name="T29" fmla="*/ 12 h 63"/>
              <a:gd name="T30" fmla="*/ 53 w 76"/>
              <a:gd name="T31" fmla="*/ 15 h 63"/>
              <a:gd name="T32" fmla="*/ 38 w 76"/>
              <a:gd name="T33" fmla="*/ 0 h 63"/>
              <a:gd name="T34" fmla="*/ 19 w 76"/>
              <a:gd name="T35" fmla="*/ 19 h 63"/>
              <a:gd name="T36" fmla="*/ 0 w 76"/>
              <a:gd name="T37" fmla="*/ 39 h 63"/>
              <a:gd name="T38" fmla="*/ 10 w 76"/>
              <a:gd name="T39" fmla="*/ 39 h 63"/>
              <a:gd name="T40" fmla="*/ 10 w 76"/>
              <a:gd name="T41" fmla="*/ 63 h 63"/>
              <a:gd name="T42" fmla="*/ 38 w 76"/>
              <a:gd name="T43" fmla="*/ 19 h 63"/>
              <a:gd name="T44" fmla="*/ 42 w 76"/>
              <a:gd name="T45" fmla="*/ 23 h 63"/>
              <a:gd name="T46" fmla="*/ 38 w 76"/>
              <a:gd name="T47" fmla="*/ 27 h 63"/>
              <a:gd name="T48" fmla="*/ 34 w 76"/>
              <a:gd name="T49" fmla="*/ 23 h 63"/>
              <a:gd name="T50" fmla="*/ 38 w 76"/>
              <a:gd name="T51" fmla="*/ 19 h 63"/>
              <a:gd name="T52" fmla="*/ 20 w 76"/>
              <a:gd name="T53" fmla="*/ 44 h 63"/>
              <a:gd name="T54" fmla="*/ 30 w 76"/>
              <a:gd name="T55" fmla="*/ 44 h 63"/>
              <a:gd name="T56" fmla="*/ 30 w 76"/>
              <a:gd name="T57" fmla="*/ 55 h 63"/>
              <a:gd name="T58" fmla="*/ 20 w 76"/>
              <a:gd name="T59" fmla="*/ 55 h 63"/>
              <a:gd name="T60" fmla="*/ 20 w 76"/>
              <a:gd name="T6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63">
                <a:moveTo>
                  <a:pt x="10" y="63"/>
                </a:moveTo>
                <a:cubicBezTo>
                  <a:pt x="42" y="63"/>
                  <a:pt x="42" y="63"/>
                  <a:pt x="42" y="63"/>
                </a:cubicBezTo>
                <a:cubicBezTo>
                  <a:pt x="42" y="43"/>
                  <a:pt x="42" y="43"/>
                  <a:pt x="42" y="43"/>
                </a:cubicBezTo>
                <a:cubicBezTo>
                  <a:pt x="55" y="43"/>
                  <a:pt x="55" y="43"/>
                  <a:pt x="55" y="43"/>
                </a:cubicBezTo>
                <a:cubicBezTo>
                  <a:pt x="55" y="63"/>
                  <a:pt x="55" y="63"/>
                  <a:pt x="55" y="63"/>
                </a:cubicBezTo>
                <a:cubicBezTo>
                  <a:pt x="66" y="63"/>
                  <a:pt x="66" y="63"/>
                  <a:pt x="66" y="63"/>
                </a:cubicBezTo>
                <a:cubicBezTo>
                  <a:pt x="66" y="39"/>
                  <a:pt x="66" y="39"/>
                  <a:pt x="66" y="39"/>
                </a:cubicBezTo>
                <a:cubicBezTo>
                  <a:pt x="76" y="39"/>
                  <a:pt x="76" y="39"/>
                  <a:pt x="76" y="39"/>
                </a:cubicBezTo>
                <a:cubicBezTo>
                  <a:pt x="61" y="23"/>
                  <a:pt x="61" y="23"/>
                  <a:pt x="61" y="23"/>
                </a:cubicBezTo>
                <a:cubicBezTo>
                  <a:pt x="61" y="12"/>
                  <a:pt x="61" y="12"/>
                  <a:pt x="61" y="12"/>
                </a:cubicBezTo>
                <a:cubicBezTo>
                  <a:pt x="62" y="12"/>
                  <a:pt x="62" y="12"/>
                  <a:pt x="62" y="12"/>
                </a:cubicBezTo>
                <a:cubicBezTo>
                  <a:pt x="62" y="9"/>
                  <a:pt x="62" y="9"/>
                  <a:pt x="62" y="9"/>
                </a:cubicBezTo>
                <a:cubicBezTo>
                  <a:pt x="51" y="9"/>
                  <a:pt x="51" y="9"/>
                  <a:pt x="51" y="9"/>
                </a:cubicBezTo>
                <a:cubicBezTo>
                  <a:pt x="51" y="12"/>
                  <a:pt x="51" y="12"/>
                  <a:pt x="51" y="12"/>
                </a:cubicBezTo>
                <a:cubicBezTo>
                  <a:pt x="53" y="12"/>
                  <a:pt x="53" y="12"/>
                  <a:pt x="53" y="12"/>
                </a:cubicBezTo>
                <a:cubicBezTo>
                  <a:pt x="53" y="15"/>
                  <a:pt x="53" y="15"/>
                  <a:pt x="53" y="15"/>
                </a:cubicBezTo>
                <a:cubicBezTo>
                  <a:pt x="38" y="0"/>
                  <a:pt x="38" y="0"/>
                  <a:pt x="38" y="0"/>
                </a:cubicBezTo>
                <a:cubicBezTo>
                  <a:pt x="19" y="19"/>
                  <a:pt x="19" y="19"/>
                  <a:pt x="19" y="19"/>
                </a:cubicBezTo>
                <a:cubicBezTo>
                  <a:pt x="0" y="39"/>
                  <a:pt x="0" y="39"/>
                  <a:pt x="0" y="39"/>
                </a:cubicBezTo>
                <a:cubicBezTo>
                  <a:pt x="10" y="39"/>
                  <a:pt x="10" y="39"/>
                  <a:pt x="10" y="39"/>
                </a:cubicBezTo>
                <a:cubicBezTo>
                  <a:pt x="10" y="63"/>
                  <a:pt x="10" y="63"/>
                  <a:pt x="10" y="63"/>
                </a:cubicBezTo>
                <a:close/>
                <a:moveTo>
                  <a:pt x="38" y="19"/>
                </a:moveTo>
                <a:cubicBezTo>
                  <a:pt x="40" y="19"/>
                  <a:pt x="42" y="21"/>
                  <a:pt x="42" y="23"/>
                </a:cubicBezTo>
                <a:cubicBezTo>
                  <a:pt x="42" y="25"/>
                  <a:pt x="40" y="27"/>
                  <a:pt x="38" y="27"/>
                </a:cubicBezTo>
                <a:cubicBezTo>
                  <a:pt x="35" y="27"/>
                  <a:pt x="34" y="25"/>
                  <a:pt x="34" y="23"/>
                </a:cubicBezTo>
                <a:cubicBezTo>
                  <a:pt x="34" y="21"/>
                  <a:pt x="35" y="19"/>
                  <a:pt x="38" y="19"/>
                </a:cubicBezTo>
                <a:close/>
                <a:moveTo>
                  <a:pt x="20" y="44"/>
                </a:moveTo>
                <a:cubicBezTo>
                  <a:pt x="30" y="44"/>
                  <a:pt x="30" y="44"/>
                  <a:pt x="30" y="44"/>
                </a:cubicBezTo>
                <a:cubicBezTo>
                  <a:pt x="30" y="55"/>
                  <a:pt x="30" y="55"/>
                  <a:pt x="30" y="55"/>
                </a:cubicBezTo>
                <a:cubicBezTo>
                  <a:pt x="20" y="55"/>
                  <a:pt x="20" y="55"/>
                  <a:pt x="20" y="55"/>
                </a:cubicBezTo>
                <a:lnTo>
                  <a:pt x="20" y="44"/>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5"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0919951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p:cNvSpPr>
          <p:nvPr/>
        </p:nvSpPr>
        <p:spPr bwMode="auto">
          <a:xfrm>
            <a:off x="1394271" y="675768"/>
            <a:ext cx="244919" cy="285941"/>
          </a:xfrm>
          <a:custGeom>
            <a:avLst/>
            <a:gdLst>
              <a:gd name="T0" fmla="*/ 203 w 203"/>
              <a:gd name="T1" fmla="*/ 119 h 237"/>
              <a:gd name="T2" fmla="*/ 0 w 203"/>
              <a:gd name="T3" fmla="*/ 237 h 237"/>
              <a:gd name="T4" fmla="*/ 0 w 203"/>
              <a:gd name="T5" fmla="*/ 0 h 237"/>
              <a:gd name="T6" fmla="*/ 203 w 203"/>
              <a:gd name="T7" fmla="*/ 119 h 237"/>
            </a:gdLst>
            <a:ahLst/>
            <a:cxnLst>
              <a:cxn ang="0">
                <a:pos x="T0" y="T1"/>
              </a:cxn>
              <a:cxn ang="0">
                <a:pos x="T2" y="T3"/>
              </a:cxn>
              <a:cxn ang="0">
                <a:pos x="T4" y="T5"/>
              </a:cxn>
              <a:cxn ang="0">
                <a:pos x="T6" y="T7"/>
              </a:cxn>
            </a:cxnLst>
            <a:rect l="0" t="0" r="r" b="b"/>
            <a:pathLst>
              <a:path w="203" h="237">
                <a:moveTo>
                  <a:pt x="203" y="119"/>
                </a:moveTo>
                <a:lnTo>
                  <a:pt x="0" y="237"/>
                </a:lnTo>
                <a:lnTo>
                  <a:pt x="0" y="0"/>
                </a:lnTo>
                <a:lnTo>
                  <a:pt x="203" y="11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 name="Freeform 6"/>
          <p:cNvSpPr>
            <a:spLocks/>
          </p:cNvSpPr>
          <p:nvPr/>
        </p:nvSpPr>
        <p:spPr bwMode="auto">
          <a:xfrm>
            <a:off x="1634364" y="675768"/>
            <a:ext cx="244919" cy="285941"/>
          </a:xfrm>
          <a:custGeom>
            <a:avLst/>
            <a:gdLst>
              <a:gd name="T0" fmla="*/ 203 w 203"/>
              <a:gd name="T1" fmla="*/ 119 h 237"/>
              <a:gd name="T2" fmla="*/ 0 w 203"/>
              <a:gd name="T3" fmla="*/ 237 h 237"/>
              <a:gd name="T4" fmla="*/ 0 w 203"/>
              <a:gd name="T5" fmla="*/ 0 h 237"/>
              <a:gd name="T6" fmla="*/ 203 w 203"/>
              <a:gd name="T7" fmla="*/ 119 h 237"/>
            </a:gdLst>
            <a:ahLst/>
            <a:cxnLst>
              <a:cxn ang="0">
                <a:pos x="T0" y="T1"/>
              </a:cxn>
              <a:cxn ang="0">
                <a:pos x="T2" y="T3"/>
              </a:cxn>
              <a:cxn ang="0">
                <a:pos x="T4" y="T5"/>
              </a:cxn>
              <a:cxn ang="0">
                <a:pos x="T6" y="T7"/>
              </a:cxn>
            </a:cxnLst>
            <a:rect l="0" t="0" r="r" b="b"/>
            <a:pathLst>
              <a:path w="203" h="237">
                <a:moveTo>
                  <a:pt x="203" y="119"/>
                </a:moveTo>
                <a:lnTo>
                  <a:pt x="0" y="237"/>
                </a:lnTo>
                <a:lnTo>
                  <a:pt x="0" y="0"/>
                </a:lnTo>
                <a:lnTo>
                  <a:pt x="203" y="11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Freeform 7"/>
          <p:cNvSpPr>
            <a:spLocks noEditPoints="1"/>
          </p:cNvSpPr>
          <p:nvPr/>
        </p:nvSpPr>
        <p:spPr bwMode="auto">
          <a:xfrm>
            <a:off x="4607179" y="644398"/>
            <a:ext cx="495871" cy="348679"/>
          </a:xfrm>
          <a:custGeom>
            <a:avLst/>
            <a:gdLst>
              <a:gd name="T0" fmla="*/ 84 w 174"/>
              <a:gd name="T1" fmla="*/ 78 h 122"/>
              <a:gd name="T2" fmla="*/ 49 w 174"/>
              <a:gd name="T3" fmla="*/ 42 h 122"/>
              <a:gd name="T4" fmla="*/ 26 w 174"/>
              <a:gd name="T5" fmla="*/ 85 h 122"/>
              <a:gd name="T6" fmla="*/ 26 w 174"/>
              <a:gd name="T7" fmla="*/ 97 h 122"/>
              <a:gd name="T8" fmla="*/ 142 w 174"/>
              <a:gd name="T9" fmla="*/ 97 h 122"/>
              <a:gd name="T10" fmla="*/ 96 w 174"/>
              <a:gd name="T11" fmla="*/ 57 h 122"/>
              <a:gd name="T12" fmla="*/ 84 w 174"/>
              <a:gd name="T13" fmla="*/ 78 h 122"/>
              <a:gd name="T14" fmla="*/ 124 w 174"/>
              <a:gd name="T15" fmla="*/ 51 h 122"/>
              <a:gd name="T16" fmla="*/ 135 w 174"/>
              <a:gd name="T17" fmla="*/ 39 h 122"/>
              <a:gd name="T18" fmla="*/ 124 w 174"/>
              <a:gd name="T19" fmla="*/ 28 h 122"/>
              <a:gd name="T20" fmla="*/ 112 w 174"/>
              <a:gd name="T21" fmla="*/ 39 h 122"/>
              <a:gd name="T22" fmla="*/ 124 w 174"/>
              <a:gd name="T23" fmla="*/ 51 h 122"/>
              <a:gd name="T24" fmla="*/ 0 w 174"/>
              <a:gd name="T25" fmla="*/ 0 h 122"/>
              <a:gd name="T26" fmla="*/ 0 w 174"/>
              <a:gd name="T27" fmla="*/ 122 h 122"/>
              <a:gd name="T28" fmla="*/ 174 w 174"/>
              <a:gd name="T29" fmla="*/ 122 h 122"/>
              <a:gd name="T30" fmla="*/ 174 w 174"/>
              <a:gd name="T31" fmla="*/ 0 h 122"/>
              <a:gd name="T32" fmla="*/ 0 w 174"/>
              <a:gd name="T33" fmla="*/ 0 h 122"/>
              <a:gd name="T34" fmla="*/ 158 w 174"/>
              <a:gd name="T35" fmla="*/ 107 h 122"/>
              <a:gd name="T36" fmla="*/ 16 w 174"/>
              <a:gd name="T37" fmla="*/ 107 h 122"/>
              <a:gd name="T38" fmla="*/ 16 w 174"/>
              <a:gd name="T39" fmla="*/ 16 h 122"/>
              <a:gd name="T40" fmla="*/ 158 w 174"/>
              <a:gd name="T41" fmla="*/ 16 h 122"/>
              <a:gd name="T42" fmla="*/ 158 w 174"/>
              <a:gd name="T43" fmla="*/ 16 h 122"/>
              <a:gd name="T44" fmla="*/ 158 w 174"/>
              <a:gd name="T45" fmla="*/ 16 h 122"/>
              <a:gd name="T46" fmla="*/ 158 w 174"/>
              <a:gd name="T47" fmla="*/ 10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4" h="122">
                <a:moveTo>
                  <a:pt x="84" y="78"/>
                </a:moveTo>
                <a:cubicBezTo>
                  <a:pt x="49" y="42"/>
                  <a:pt x="49" y="42"/>
                  <a:pt x="49" y="42"/>
                </a:cubicBezTo>
                <a:cubicBezTo>
                  <a:pt x="26" y="85"/>
                  <a:pt x="26" y="85"/>
                  <a:pt x="26" y="85"/>
                </a:cubicBezTo>
                <a:cubicBezTo>
                  <a:pt x="26" y="97"/>
                  <a:pt x="26" y="97"/>
                  <a:pt x="26" y="97"/>
                </a:cubicBezTo>
                <a:cubicBezTo>
                  <a:pt x="142" y="97"/>
                  <a:pt x="142" y="97"/>
                  <a:pt x="142" y="97"/>
                </a:cubicBezTo>
                <a:cubicBezTo>
                  <a:pt x="127" y="84"/>
                  <a:pt x="96" y="57"/>
                  <a:pt x="96" y="57"/>
                </a:cubicBezTo>
                <a:lnTo>
                  <a:pt x="84" y="78"/>
                </a:lnTo>
                <a:close/>
                <a:moveTo>
                  <a:pt x="124" y="51"/>
                </a:moveTo>
                <a:cubicBezTo>
                  <a:pt x="130" y="51"/>
                  <a:pt x="135" y="46"/>
                  <a:pt x="135" y="39"/>
                </a:cubicBezTo>
                <a:cubicBezTo>
                  <a:pt x="135" y="33"/>
                  <a:pt x="130" y="28"/>
                  <a:pt x="124" y="28"/>
                </a:cubicBezTo>
                <a:cubicBezTo>
                  <a:pt x="117" y="28"/>
                  <a:pt x="112" y="33"/>
                  <a:pt x="112" y="39"/>
                </a:cubicBezTo>
                <a:cubicBezTo>
                  <a:pt x="112" y="46"/>
                  <a:pt x="117" y="51"/>
                  <a:pt x="124" y="51"/>
                </a:cubicBezTo>
                <a:close/>
                <a:moveTo>
                  <a:pt x="0" y="0"/>
                </a:moveTo>
                <a:cubicBezTo>
                  <a:pt x="0" y="122"/>
                  <a:pt x="0" y="122"/>
                  <a:pt x="0" y="122"/>
                </a:cubicBezTo>
                <a:cubicBezTo>
                  <a:pt x="174" y="122"/>
                  <a:pt x="174" y="122"/>
                  <a:pt x="174" y="122"/>
                </a:cubicBezTo>
                <a:cubicBezTo>
                  <a:pt x="174" y="0"/>
                  <a:pt x="174" y="0"/>
                  <a:pt x="174" y="0"/>
                </a:cubicBezTo>
                <a:lnTo>
                  <a:pt x="0" y="0"/>
                </a:lnTo>
                <a:close/>
                <a:moveTo>
                  <a:pt x="158" y="107"/>
                </a:moveTo>
                <a:cubicBezTo>
                  <a:pt x="16" y="107"/>
                  <a:pt x="16" y="107"/>
                  <a:pt x="16" y="107"/>
                </a:cubicBezTo>
                <a:cubicBezTo>
                  <a:pt x="16" y="16"/>
                  <a:pt x="16" y="16"/>
                  <a:pt x="16" y="16"/>
                </a:cubicBezTo>
                <a:cubicBezTo>
                  <a:pt x="158" y="16"/>
                  <a:pt x="158" y="16"/>
                  <a:pt x="158" y="16"/>
                </a:cubicBezTo>
                <a:cubicBezTo>
                  <a:pt x="158" y="16"/>
                  <a:pt x="158" y="16"/>
                  <a:pt x="158" y="16"/>
                </a:cubicBezTo>
                <a:cubicBezTo>
                  <a:pt x="158" y="16"/>
                  <a:pt x="158" y="16"/>
                  <a:pt x="158" y="16"/>
                </a:cubicBezTo>
                <a:lnTo>
                  <a:pt x="158" y="10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Freeform 8"/>
          <p:cNvSpPr>
            <a:spLocks noEditPoints="1"/>
          </p:cNvSpPr>
          <p:nvPr/>
        </p:nvSpPr>
        <p:spPr bwMode="auto">
          <a:xfrm>
            <a:off x="5368481" y="533400"/>
            <a:ext cx="501904" cy="456058"/>
          </a:xfrm>
          <a:custGeom>
            <a:avLst/>
            <a:gdLst>
              <a:gd name="T0" fmla="*/ 369 w 416"/>
              <a:gd name="T1" fmla="*/ 133 h 378"/>
              <a:gd name="T2" fmla="*/ 312 w 416"/>
              <a:gd name="T3" fmla="*/ 0 h 378"/>
              <a:gd name="T4" fmla="*/ 0 w 416"/>
              <a:gd name="T5" fmla="*/ 137 h 378"/>
              <a:gd name="T6" fmla="*/ 76 w 416"/>
              <a:gd name="T7" fmla="*/ 308 h 378"/>
              <a:gd name="T8" fmla="*/ 76 w 416"/>
              <a:gd name="T9" fmla="*/ 378 h 378"/>
              <a:gd name="T10" fmla="*/ 416 w 416"/>
              <a:gd name="T11" fmla="*/ 378 h 378"/>
              <a:gd name="T12" fmla="*/ 416 w 416"/>
              <a:gd name="T13" fmla="*/ 133 h 378"/>
              <a:gd name="T14" fmla="*/ 369 w 416"/>
              <a:gd name="T15" fmla="*/ 133 h 378"/>
              <a:gd name="T16" fmla="*/ 76 w 416"/>
              <a:gd name="T17" fmla="*/ 156 h 378"/>
              <a:gd name="T18" fmla="*/ 66 w 416"/>
              <a:gd name="T19" fmla="*/ 161 h 378"/>
              <a:gd name="T20" fmla="*/ 76 w 416"/>
              <a:gd name="T21" fmla="*/ 187 h 378"/>
              <a:gd name="T22" fmla="*/ 76 w 416"/>
              <a:gd name="T23" fmla="*/ 251 h 378"/>
              <a:gd name="T24" fmla="*/ 33 w 416"/>
              <a:gd name="T25" fmla="*/ 149 h 378"/>
              <a:gd name="T26" fmla="*/ 300 w 416"/>
              <a:gd name="T27" fmla="*/ 36 h 378"/>
              <a:gd name="T28" fmla="*/ 340 w 416"/>
              <a:gd name="T29" fmla="*/ 133 h 378"/>
              <a:gd name="T30" fmla="*/ 314 w 416"/>
              <a:gd name="T31" fmla="*/ 133 h 378"/>
              <a:gd name="T32" fmla="*/ 286 w 416"/>
              <a:gd name="T33" fmla="*/ 69 h 378"/>
              <a:gd name="T34" fmla="*/ 135 w 416"/>
              <a:gd name="T35" fmla="*/ 133 h 378"/>
              <a:gd name="T36" fmla="*/ 76 w 416"/>
              <a:gd name="T37" fmla="*/ 133 h 378"/>
              <a:gd name="T38" fmla="*/ 76 w 416"/>
              <a:gd name="T39" fmla="*/ 156 h 378"/>
              <a:gd name="T40" fmla="*/ 390 w 416"/>
              <a:gd name="T41" fmla="*/ 352 h 378"/>
              <a:gd name="T42" fmla="*/ 99 w 416"/>
              <a:gd name="T43" fmla="*/ 352 h 378"/>
              <a:gd name="T44" fmla="*/ 99 w 416"/>
              <a:gd name="T45" fmla="*/ 156 h 378"/>
              <a:gd name="T46" fmla="*/ 390 w 416"/>
              <a:gd name="T47" fmla="*/ 156 h 378"/>
              <a:gd name="T48" fmla="*/ 390 w 416"/>
              <a:gd name="T49" fmla="*/ 352 h 378"/>
              <a:gd name="T50" fmla="*/ 366 w 416"/>
              <a:gd name="T51" fmla="*/ 182 h 378"/>
              <a:gd name="T52" fmla="*/ 125 w 416"/>
              <a:gd name="T53" fmla="*/ 182 h 378"/>
              <a:gd name="T54" fmla="*/ 125 w 416"/>
              <a:gd name="T55" fmla="*/ 329 h 378"/>
              <a:gd name="T56" fmla="*/ 366 w 416"/>
              <a:gd name="T57" fmla="*/ 329 h 378"/>
              <a:gd name="T58" fmla="*/ 366 w 416"/>
              <a:gd name="T59" fmla="*/ 182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6" h="378">
                <a:moveTo>
                  <a:pt x="369" y="133"/>
                </a:moveTo>
                <a:lnTo>
                  <a:pt x="312" y="0"/>
                </a:lnTo>
                <a:lnTo>
                  <a:pt x="0" y="137"/>
                </a:lnTo>
                <a:lnTo>
                  <a:pt x="76" y="308"/>
                </a:lnTo>
                <a:lnTo>
                  <a:pt x="76" y="378"/>
                </a:lnTo>
                <a:lnTo>
                  <a:pt x="416" y="378"/>
                </a:lnTo>
                <a:lnTo>
                  <a:pt x="416" y="133"/>
                </a:lnTo>
                <a:lnTo>
                  <a:pt x="369" y="133"/>
                </a:lnTo>
                <a:close/>
                <a:moveTo>
                  <a:pt x="76" y="156"/>
                </a:moveTo>
                <a:lnTo>
                  <a:pt x="66" y="161"/>
                </a:lnTo>
                <a:lnTo>
                  <a:pt x="76" y="187"/>
                </a:lnTo>
                <a:lnTo>
                  <a:pt x="76" y="251"/>
                </a:lnTo>
                <a:lnTo>
                  <a:pt x="33" y="149"/>
                </a:lnTo>
                <a:lnTo>
                  <a:pt x="300" y="36"/>
                </a:lnTo>
                <a:lnTo>
                  <a:pt x="340" y="133"/>
                </a:lnTo>
                <a:lnTo>
                  <a:pt x="314" y="133"/>
                </a:lnTo>
                <a:lnTo>
                  <a:pt x="286" y="69"/>
                </a:lnTo>
                <a:lnTo>
                  <a:pt x="135" y="133"/>
                </a:lnTo>
                <a:lnTo>
                  <a:pt x="76" y="133"/>
                </a:lnTo>
                <a:lnTo>
                  <a:pt x="76" y="156"/>
                </a:lnTo>
                <a:close/>
                <a:moveTo>
                  <a:pt x="390" y="352"/>
                </a:moveTo>
                <a:lnTo>
                  <a:pt x="99" y="352"/>
                </a:lnTo>
                <a:lnTo>
                  <a:pt x="99" y="156"/>
                </a:lnTo>
                <a:lnTo>
                  <a:pt x="390" y="156"/>
                </a:lnTo>
                <a:lnTo>
                  <a:pt x="390" y="352"/>
                </a:lnTo>
                <a:close/>
                <a:moveTo>
                  <a:pt x="366" y="182"/>
                </a:moveTo>
                <a:lnTo>
                  <a:pt x="125" y="182"/>
                </a:lnTo>
                <a:lnTo>
                  <a:pt x="125" y="329"/>
                </a:lnTo>
                <a:lnTo>
                  <a:pt x="366" y="329"/>
                </a:lnTo>
                <a:lnTo>
                  <a:pt x="366" y="18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 name="Freeform 9"/>
          <p:cNvSpPr>
            <a:spLocks/>
          </p:cNvSpPr>
          <p:nvPr/>
        </p:nvSpPr>
        <p:spPr bwMode="auto">
          <a:xfrm>
            <a:off x="6244399" y="579246"/>
            <a:ext cx="311277" cy="367983"/>
          </a:xfrm>
          <a:custGeom>
            <a:avLst/>
            <a:gdLst>
              <a:gd name="T0" fmla="*/ 0 w 258"/>
              <a:gd name="T1" fmla="*/ 0 h 305"/>
              <a:gd name="T2" fmla="*/ 0 w 258"/>
              <a:gd name="T3" fmla="*/ 305 h 305"/>
              <a:gd name="T4" fmla="*/ 76 w 258"/>
              <a:gd name="T5" fmla="*/ 305 h 305"/>
              <a:gd name="T6" fmla="*/ 76 w 258"/>
              <a:gd name="T7" fmla="*/ 225 h 305"/>
              <a:gd name="T8" fmla="*/ 31 w 258"/>
              <a:gd name="T9" fmla="*/ 225 h 305"/>
              <a:gd name="T10" fmla="*/ 31 w 258"/>
              <a:gd name="T11" fmla="*/ 31 h 305"/>
              <a:gd name="T12" fmla="*/ 227 w 258"/>
              <a:gd name="T13" fmla="*/ 31 h 305"/>
              <a:gd name="T14" fmla="*/ 227 w 258"/>
              <a:gd name="T15" fmla="*/ 64 h 305"/>
              <a:gd name="T16" fmla="*/ 258 w 258"/>
              <a:gd name="T17" fmla="*/ 64 h 305"/>
              <a:gd name="T18" fmla="*/ 258 w 258"/>
              <a:gd name="T19" fmla="*/ 0 h 305"/>
              <a:gd name="T20" fmla="*/ 0 w 258"/>
              <a:gd name="T21"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8" h="305">
                <a:moveTo>
                  <a:pt x="0" y="0"/>
                </a:moveTo>
                <a:lnTo>
                  <a:pt x="0" y="305"/>
                </a:lnTo>
                <a:lnTo>
                  <a:pt x="76" y="305"/>
                </a:lnTo>
                <a:lnTo>
                  <a:pt x="76" y="225"/>
                </a:lnTo>
                <a:lnTo>
                  <a:pt x="31" y="225"/>
                </a:lnTo>
                <a:lnTo>
                  <a:pt x="31" y="31"/>
                </a:lnTo>
                <a:lnTo>
                  <a:pt x="227" y="31"/>
                </a:lnTo>
                <a:lnTo>
                  <a:pt x="227" y="64"/>
                </a:lnTo>
                <a:lnTo>
                  <a:pt x="258" y="64"/>
                </a:lnTo>
                <a:lnTo>
                  <a:pt x="258" y="0"/>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 name="Freeform 10"/>
          <p:cNvSpPr>
            <a:spLocks noEditPoints="1"/>
          </p:cNvSpPr>
          <p:nvPr/>
        </p:nvSpPr>
        <p:spPr bwMode="auto">
          <a:xfrm>
            <a:off x="6372289" y="690244"/>
            <a:ext cx="311277" cy="367983"/>
          </a:xfrm>
          <a:custGeom>
            <a:avLst/>
            <a:gdLst>
              <a:gd name="T0" fmla="*/ 0 w 258"/>
              <a:gd name="T1" fmla="*/ 0 h 305"/>
              <a:gd name="T2" fmla="*/ 0 w 258"/>
              <a:gd name="T3" fmla="*/ 305 h 305"/>
              <a:gd name="T4" fmla="*/ 258 w 258"/>
              <a:gd name="T5" fmla="*/ 305 h 305"/>
              <a:gd name="T6" fmla="*/ 258 w 258"/>
              <a:gd name="T7" fmla="*/ 0 h 305"/>
              <a:gd name="T8" fmla="*/ 0 w 258"/>
              <a:gd name="T9" fmla="*/ 0 h 305"/>
              <a:gd name="T10" fmla="*/ 230 w 258"/>
              <a:gd name="T11" fmla="*/ 225 h 305"/>
              <a:gd name="T12" fmla="*/ 31 w 258"/>
              <a:gd name="T13" fmla="*/ 225 h 305"/>
              <a:gd name="T14" fmla="*/ 31 w 258"/>
              <a:gd name="T15" fmla="*/ 29 h 305"/>
              <a:gd name="T16" fmla="*/ 230 w 258"/>
              <a:gd name="T17" fmla="*/ 29 h 305"/>
              <a:gd name="T18" fmla="*/ 230 w 258"/>
              <a:gd name="T19" fmla="*/ 22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05">
                <a:moveTo>
                  <a:pt x="0" y="0"/>
                </a:moveTo>
                <a:lnTo>
                  <a:pt x="0" y="305"/>
                </a:lnTo>
                <a:lnTo>
                  <a:pt x="258" y="305"/>
                </a:lnTo>
                <a:lnTo>
                  <a:pt x="258" y="0"/>
                </a:lnTo>
                <a:lnTo>
                  <a:pt x="0" y="0"/>
                </a:lnTo>
                <a:close/>
                <a:moveTo>
                  <a:pt x="230" y="225"/>
                </a:moveTo>
                <a:lnTo>
                  <a:pt x="31" y="225"/>
                </a:lnTo>
                <a:lnTo>
                  <a:pt x="31" y="29"/>
                </a:lnTo>
                <a:lnTo>
                  <a:pt x="230" y="29"/>
                </a:lnTo>
                <a:lnTo>
                  <a:pt x="230" y="22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 name="Freeform 11"/>
          <p:cNvSpPr>
            <a:spLocks/>
          </p:cNvSpPr>
          <p:nvPr/>
        </p:nvSpPr>
        <p:spPr bwMode="auto">
          <a:xfrm>
            <a:off x="7003288" y="558737"/>
            <a:ext cx="436754" cy="436752"/>
          </a:xfrm>
          <a:custGeom>
            <a:avLst/>
            <a:gdLst>
              <a:gd name="T0" fmla="*/ 153 w 153"/>
              <a:gd name="T1" fmla="*/ 76 h 153"/>
              <a:gd name="T2" fmla="*/ 77 w 153"/>
              <a:gd name="T3" fmla="*/ 0 h 153"/>
              <a:gd name="T4" fmla="*/ 0 w 153"/>
              <a:gd name="T5" fmla="*/ 76 h 153"/>
              <a:gd name="T6" fmla="*/ 77 w 153"/>
              <a:gd name="T7" fmla="*/ 153 h 153"/>
              <a:gd name="T8" fmla="*/ 77 w 153"/>
              <a:gd name="T9" fmla="*/ 76 h 153"/>
              <a:gd name="T10" fmla="*/ 153 w 153"/>
              <a:gd name="T11" fmla="*/ 76 h 153"/>
            </a:gdLst>
            <a:ahLst/>
            <a:cxnLst>
              <a:cxn ang="0">
                <a:pos x="T0" y="T1"/>
              </a:cxn>
              <a:cxn ang="0">
                <a:pos x="T2" y="T3"/>
              </a:cxn>
              <a:cxn ang="0">
                <a:pos x="T4" y="T5"/>
              </a:cxn>
              <a:cxn ang="0">
                <a:pos x="T6" y="T7"/>
              </a:cxn>
              <a:cxn ang="0">
                <a:pos x="T8" y="T9"/>
              </a:cxn>
              <a:cxn ang="0">
                <a:pos x="T10" y="T11"/>
              </a:cxn>
            </a:cxnLst>
            <a:rect l="0" t="0" r="r" b="b"/>
            <a:pathLst>
              <a:path w="153" h="153">
                <a:moveTo>
                  <a:pt x="153" y="76"/>
                </a:moveTo>
                <a:cubicBezTo>
                  <a:pt x="153" y="34"/>
                  <a:pt x="119" y="0"/>
                  <a:pt x="77" y="0"/>
                </a:cubicBezTo>
                <a:cubicBezTo>
                  <a:pt x="34" y="0"/>
                  <a:pt x="0" y="34"/>
                  <a:pt x="0" y="76"/>
                </a:cubicBezTo>
                <a:cubicBezTo>
                  <a:pt x="0" y="119"/>
                  <a:pt x="34" y="153"/>
                  <a:pt x="77" y="153"/>
                </a:cubicBezTo>
                <a:cubicBezTo>
                  <a:pt x="77" y="76"/>
                  <a:pt x="77" y="76"/>
                  <a:pt x="77" y="76"/>
                </a:cubicBezTo>
                <a:lnTo>
                  <a:pt x="153" y="7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 name="Freeform 12"/>
          <p:cNvSpPr>
            <a:spLocks/>
          </p:cNvSpPr>
          <p:nvPr/>
        </p:nvSpPr>
        <p:spPr bwMode="auto">
          <a:xfrm>
            <a:off x="7279576" y="838645"/>
            <a:ext cx="219583" cy="217170"/>
          </a:xfrm>
          <a:custGeom>
            <a:avLst/>
            <a:gdLst>
              <a:gd name="T0" fmla="*/ 77 w 77"/>
              <a:gd name="T1" fmla="*/ 0 h 76"/>
              <a:gd name="T2" fmla="*/ 0 w 77"/>
              <a:gd name="T3" fmla="*/ 76 h 76"/>
              <a:gd name="T4" fmla="*/ 0 w 77"/>
              <a:gd name="T5" fmla="*/ 0 h 76"/>
              <a:gd name="T6" fmla="*/ 77 w 77"/>
              <a:gd name="T7" fmla="*/ 0 h 76"/>
            </a:gdLst>
            <a:ahLst/>
            <a:cxnLst>
              <a:cxn ang="0">
                <a:pos x="T0" y="T1"/>
              </a:cxn>
              <a:cxn ang="0">
                <a:pos x="T2" y="T3"/>
              </a:cxn>
              <a:cxn ang="0">
                <a:pos x="T4" y="T5"/>
              </a:cxn>
              <a:cxn ang="0">
                <a:pos x="T6" y="T7"/>
              </a:cxn>
            </a:cxnLst>
            <a:rect l="0" t="0" r="r" b="b"/>
            <a:pathLst>
              <a:path w="77" h="76">
                <a:moveTo>
                  <a:pt x="77" y="0"/>
                </a:moveTo>
                <a:cubicBezTo>
                  <a:pt x="77" y="42"/>
                  <a:pt x="43" y="76"/>
                  <a:pt x="0" y="76"/>
                </a:cubicBezTo>
                <a:cubicBezTo>
                  <a:pt x="0" y="0"/>
                  <a:pt x="0" y="0"/>
                  <a:pt x="0" y="0"/>
                </a:cubicBezTo>
                <a:lnTo>
                  <a:pt x="77"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 name="Freeform 13"/>
          <p:cNvSpPr>
            <a:spLocks noEditPoints="1"/>
          </p:cNvSpPr>
          <p:nvPr/>
        </p:nvSpPr>
        <p:spPr bwMode="auto">
          <a:xfrm>
            <a:off x="7816469" y="558737"/>
            <a:ext cx="468121" cy="442785"/>
          </a:xfrm>
          <a:custGeom>
            <a:avLst/>
            <a:gdLst>
              <a:gd name="T0" fmla="*/ 82 w 164"/>
              <a:gd name="T1" fmla="*/ 40 h 155"/>
              <a:gd name="T2" fmla="*/ 124 w 164"/>
              <a:gd name="T3" fmla="*/ 82 h 155"/>
              <a:gd name="T4" fmla="*/ 113 w 164"/>
              <a:gd name="T5" fmla="*/ 116 h 155"/>
              <a:gd name="T6" fmla="*/ 135 w 164"/>
              <a:gd name="T7" fmla="*/ 82 h 155"/>
              <a:gd name="T8" fmla="*/ 82 w 164"/>
              <a:gd name="T9" fmla="*/ 29 h 155"/>
              <a:gd name="T10" fmla="*/ 82 w 164"/>
              <a:gd name="T11" fmla="*/ 29 h 155"/>
              <a:gd name="T12" fmla="*/ 29 w 164"/>
              <a:gd name="T13" fmla="*/ 82 h 155"/>
              <a:gd name="T14" fmla="*/ 52 w 164"/>
              <a:gd name="T15" fmla="*/ 116 h 155"/>
              <a:gd name="T16" fmla="*/ 40 w 164"/>
              <a:gd name="T17" fmla="*/ 82 h 155"/>
              <a:gd name="T18" fmla="*/ 82 w 164"/>
              <a:gd name="T19" fmla="*/ 40 h 155"/>
              <a:gd name="T20" fmla="*/ 82 w 164"/>
              <a:gd name="T21" fmla="*/ 0 h 155"/>
              <a:gd name="T22" fmla="*/ 0 w 164"/>
              <a:gd name="T23" fmla="*/ 82 h 155"/>
              <a:gd name="T24" fmla="*/ 8 w 164"/>
              <a:gd name="T25" fmla="*/ 116 h 155"/>
              <a:gd name="T26" fmla="*/ 57 w 164"/>
              <a:gd name="T27" fmla="*/ 155 h 155"/>
              <a:gd name="T28" fmla="*/ 55 w 164"/>
              <a:gd name="T29" fmla="*/ 152 h 155"/>
              <a:gd name="T30" fmla="*/ 18 w 164"/>
              <a:gd name="T31" fmla="*/ 112 h 155"/>
              <a:gd name="T32" fmla="*/ 11 w 164"/>
              <a:gd name="T33" fmla="*/ 82 h 155"/>
              <a:gd name="T34" fmla="*/ 82 w 164"/>
              <a:gd name="T35" fmla="*/ 11 h 155"/>
              <a:gd name="T36" fmla="*/ 153 w 164"/>
              <a:gd name="T37" fmla="*/ 82 h 155"/>
              <a:gd name="T38" fmla="*/ 110 w 164"/>
              <a:gd name="T39" fmla="*/ 152 h 155"/>
              <a:gd name="T40" fmla="*/ 109 w 164"/>
              <a:gd name="T41" fmla="*/ 155 h 155"/>
              <a:gd name="T42" fmla="*/ 164 w 164"/>
              <a:gd name="T43" fmla="*/ 82 h 155"/>
              <a:gd name="T44" fmla="*/ 82 w 164"/>
              <a:gd name="T45"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155">
                <a:moveTo>
                  <a:pt x="82" y="40"/>
                </a:moveTo>
                <a:cubicBezTo>
                  <a:pt x="105" y="40"/>
                  <a:pt x="124" y="59"/>
                  <a:pt x="124" y="82"/>
                </a:cubicBezTo>
                <a:cubicBezTo>
                  <a:pt x="124" y="95"/>
                  <a:pt x="119" y="106"/>
                  <a:pt x="113" y="116"/>
                </a:cubicBezTo>
                <a:cubicBezTo>
                  <a:pt x="123" y="111"/>
                  <a:pt x="135" y="100"/>
                  <a:pt x="135" y="82"/>
                </a:cubicBezTo>
                <a:cubicBezTo>
                  <a:pt x="135" y="53"/>
                  <a:pt x="112" y="29"/>
                  <a:pt x="82" y="29"/>
                </a:cubicBezTo>
                <a:cubicBezTo>
                  <a:pt x="82" y="29"/>
                  <a:pt x="82" y="29"/>
                  <a:pt x="82" y="29"/>
                </a:cubicBezTo>
                <a:cubicBezTo>
                  <a:pt x="53" y="29"/>
                  <a:pt x="29" y="53"/>
                  <a:pt x="29" y="82"/>
                </a:cubicBezTo>
                <a:cubicBezTo>
                  <a:pt x="29" y="100"/>
                  <a:pt x="41" y="111"/>
                  <a:pt x="52" y="116"/>
                </a:cubicBezTo>
                <a:cubicBezTo>
                  <a:pt x="45" y="106"/>
                  <a:pt x="40" y="95"/>
                  <a:pt x="40" y="82"/>
                </a:cubicBezTo>
                <a:cubicBezTo>
                  <a:pt x="40" y="59"/>
                  <a:pt x="59" y="40"/>
                  <a:pt x="82" y="40"/>
                </a:cubicBezTo>
                <a:close/>
                <a:moveTo>
                  <a:pt x="82" y="0"/>
                </a:moveTo>
                <a:cubicBezTo>
                  <a:pt x="37" y="0"/>
                  <a:pt x="0" y="37"/>
                  <a:pt x="0" y="82"/>
                </a:cubicBezTo>
                <a:cubicBezTo>
                  <a:pt x="0" y="94"/>
                  <a:pt x="3" y="106"/>
                  <a:pt x="8" y="116"/>
                </a:cubicBezTo>
                <a:cubicBezTo>
                  <a:pt x="17" y="137"/>
                  <a:pt x="35" y="150"/>
                  <a:pt x="57" y="155"/>
                </a:cubicBezTo>
                <a:cubicBezTo>
                  <a:pt x="55" y="152"/>
                  <a:pt x="55" y="152"/>
                  <a:pt x="55" y="152"/>
                </a:cubicBezTo>
                <a:cubicBezTo>
                  <a:pt x="39" y="144"/>
                  <a:pt x="25" y="128"/>
                  <a:pt x="18" y="112"/>
                </a:cubicBezTo>
                <a:cubicBezTo>
                  <a:pt x="14" y="103"/>
                  <a:pt x="11" y="93"/>
                  <a:pt x="11" y="82"/>
                </a:cubicBezTo>
                <a:cubicBezTo>
                  <a:pt x="11" y="43"/>
                  <a:pt x="43" y="12"/>
                  <a:pt x="82" y="11"/>
                </a:cubicBezTo>
                <a:cubicBezTo>
                  <a:pt x="121" y="12"/>
                  <a:pt x="153" y="43"/>
                  <a:pt x="153" y="82"/>
                </a:cubicBezTo>
                <a:cubicBezTo>
                  <a:pt x="153" y="111"/>
                  <a:pt x="135" y="140"/>
                  <a:pt x="110" y="152"/>
                </a:cubicBezTo>
                <a:cubicBezTo>
                  <a:pt x="109" y="155"/>
                  <a:pt x="109" y="155"/>
                  <a:pt x="109" y="155"/>
                </a:cubicBezTo>
                <a:cubicBezTo>
                  <a:pt x="141" y="146"/>
                  <a:pt x="164" y="118"/>
                  <a:pt x="164" y="82"/>
                </a:cubicBezTo>
                <a:cubicBezTo>
                  <a:pt x="164" y="37"/>
                  <a:pt x="127" y="0"/>
                  <a:pt x="82"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 name="Freeform 14"/>
          <p:cNvSpPr>
            <a:spLocks/>
          </p:cNvSpPr>
          <p:nvPr/>
        </p:nvSpPr>
        <p:spPr bwMode="auto">
          <a:xfrm>
            <a:off x="7975727" y="830198"/>
            <a:ext cx="148399" cy="225615"/>
          </a:xfrm>
          <a:custGeom>
            <a:avLst/>
            <a:gdLst>
              <a:gd name="T0" fmla="*/ 50 w 52"/>
              <a:gd name="T1" fmla="*/ 12 h 79"/>
              <a:gd name="T2" fmla="*/ 36 w 52"/>
              <a:gd name="T3" fmla="*/ 77 h 79"/>
              <a:gd name="T4" fmla="*/ 26 w 52"/>
              <a:gd name="T5" fmla="*/ 79 h 79"/>
              <a:gd name="T6" fmla="*/ 16 w 52"/>
              <a:gd name="T7" fmla="*/ 77 h 79"/>
              <a:gd name="T8" fmla="*/ 2 w 52"/>
              <a:gd name="T9" fmla="*/ 12 h 79"/>
              <a:gd name="T10" fmla="*/ 26 w 52"/>
              <a:gd name="T11" fmla="*/ 0 h 79"/>
              <a:gd name="T12" fmla="*/ 50 w 52"/>
              <a:gd name="T13" fmla="*/ 12 h 79"/>
            </a:gdLst>
            <a:ahLst/>
            <a:cxnLst>
              <a:cxn ang="0">
                <a:pos x="T0" y="T1"/>
              </a:cxn>
              <a:cxn ang="0">
                <a:pos x="T2" y="T3"/>
              </a:cxn>
              <a:cxn ang="0">
                <a:pos x="T4" y="T5"/>
              </a:cxn>
              <a:cxn ang="0">
                <a:pos x="T6" y="T7"/>
              </a:cxn>
              <a:cxn ang="0">
                <a:pos x="T8" y="T9"/>
              </a:cxn>
              <a:cxn ang="0">
                <a:pos x="T10" y="T11"/>
              </a:cxn>
              <a:cxn ang="0">
                <a:pos x="T12" y="T13"/>
              </a:cxn>
            </a:cxnLst>
            <a:rect l="0" t="0" r="r" b="b"/>
            <a:pathLst>
              <a:path w="52" h="79">
                <a:moveTo>
                  <a:pt x="50" y="12"/>
                </a:moveTo>
                <a:cubicBezTo>
                  <a:pt x="52" y="41"/>
                  <a:pt x="36" y="77"/>
                  <a:pt x="36" y="77"/>
                </a:cubicBezTo>
                <a:cubicBezTo>
                  <a:pt x="36" y="77"/>
                  <a:pt x="32" y="79"/>
                  <a:pt x="26" y="79"/>
                </a:cubicBezTo>
                <a:cubicBezTo>
                  <a:pt x="20" y="79"/>
                  <a:pt x="16" y="77"/>
                  <a:pt x="16" y="77"/>
                </a:cubicBezTo>
                <a:cubicBezTo>
                  <a:pt x="16" y="77"/>
                  <a:pt x="0" y="41"/>
                  <a:pt x="2" y="12"/>
                </a:cubicBezTo>
                <a:cubicBezTo>
                  <a:pt x="2" y="12"/>
                  <a:pt x="6" y="0"/>
                  <a:pt x="26" y="0"/>
                </a:cubicBezTo>
                <a:cubicBezTo>
                  <a:pt x="46" y="0"/>
                  <a:pt x="50" y="12"/>
                  <a:pt x="50" y="1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Oval 15"/>
          <p:cNvSpPr>
            <a:spLocks noChangeArrowheads="1"/>
          </p:cNvSpPr>
          <p:nvPr/>
        </p:nvSpPr>
        <p:spPr bwMode="auto">
          <a:xfrm>
            <a:off x="7998650" y="710755"/>
            <a:ext cx="102552" cy="102553"/>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 name="Freeform 16"/>
          <p:cNvSpPr>
            <a:spLocks noEditPoints="1"/>
          </p:cNvSpPr>
          <p:nvPr/>
        </p:nvSpPr>
        <p:spPr bwMode="auto">
          <a:xfrm>
            <a:off x="8634475" y="599757"/>
            <a:ext cx="497078" cy="462089"/>
          </a:xfrm>
          <a:custGeom>
            <a:avLst/>
            <a:gdLst>
              <a:gd name="T0" fmla="*/ 166 w 174"/>
              <a:gd name="T1" fmla="*/ 29 h 162"/>
              <a:gd name="T2" fmla="*/ 139 w 174"/>
              <a:gd name="T3" fmla="*/ 29 h 162"/>
              <a:gd name="T4" fmla="*/ 139 w 174"/>
              <a:gd name="T5" fmla="*/ 0 h 162"/>
              <a:gd name="T6" fmla="*/ 35 w 174"/>
              <a:gd name="T7" fmla="*/ 0 h 162"/>
              <a:gd name="T8" fmla="*/ 35 w 174"/>
              <a:gd name="T9" fmla="*/ 29 h 162"/>
              <a:gd name="T10" fmla="*/ 8 w 174"/>
              <a:gd name="T11" fmla="*/ 29 h 162"/>
              <a:gd name="T12" fmla="*/ 0 w 174"/>
              <a:gd name="T13" fmla="*/ 38 h 162"/>
              <a:gd name="T14" fmla="*/ 0 w 174"/>
              <a:gd name="T15" fmla="*/ 110 h 162"/>
              <a:gd name="T16" fmla="*/ 35 w 174"/>
              <a:gd name="T17" fmla="*/ 110 h 162"/>
              <a:gd name="T18" fmla="*/ 35 w 174"/>
              <a:gd name="T19" fmla="*/ 123 h 162"/>
              <a:gd name="T20" fmla="*/ 75 w 174"/>
              <a:gd name="T21" fmla="*/ 162 h 162"/>
              <a:gd name="T22" fmla="*/ 139 w 174"/>
              <a:gd name="T23" fmla="*/ 162 h 162"/>
              <a:gd name="T24" fmla="*/ 139 w 174"/>
              <a:gd name="T25" fmla="*/ 111 h 162"/>
              <a:gd name="T26" fmla="*/ 174 w 174"/>
              <a:gd name="T27" fmla="*/ 111 h 162"/>
              <a:gd name="T28" fmla="*/ 174 w 174"/>
              <a:gd name="T29" fmla="*/ 38 h 162"/>
              <a:gd name="T30" fmla="*/ 166 w 174"/>
              <a:gd name="T31" fmla="*/ 29 h 162"/>
              <a:gd name="T32" fmla="*/ 45 w 174"/>
              <a:gd name="T33" fmla="*/ 10 h 162"/>
              <a:gd name="T34" fmla="*/ 129 w 174"/>
              <a:gd name="T35" fmla="*/ 10 h 162"/>
              <a:gd name="T36" fmla="*/ 129 w 174"/>
              <a:gd name="T37" fmla="*/ 29 h 162"/>
              <a:gd name="T38" fmla="*/ 45 w 174"/>
              <a:gd name="T39" fmla="*/ 29 h 162"/>
              <a:gd name="T40" fmla="*/ 45 w 174"/>
              <a:gd name="T41" fmla="*/ 10 h 162"/>
              <a:gd name="T42" fmla="*/ 149 w 174"/>
              <a:gd name="T43" fmla="*/ 97 h 162"/>
              <a:gd name="T44" fmla="*/ 139 w 174"/>
              <a:gd name="T45" fmla="*/ 97 h 162"/>
              <a:gd name="T46" fmla="*/ 139 w 174"/>
              <a:gd name="T47" fmla="*/ 77 h 162"/>
              <a:gd name="T48" fmla="*/ 129 w 174"/>
              <a:gd name="T49" fmla="*/ 77 h 162"/>
              <a:gd name="T50" fmla="*/ 129 w 174"/>
              <a:gd name="T51" fmla="*/ 152 h 162"/>
              <a:gd name="T52" fmla="*/ 88 w 174"/>
              <a:gd name="T53" fmla="*/ 152 h 162"/>
              <a:gd name="T54" fmla="*/ 80 w 174"/>
              <a:gd name="T55" fmla="*/ 117 h 162"/>
              <a:gd name="T56" fmla="*/ 45 w 174"/>
              <a:gd name="T57" fmla="*/ 109 h 162"/>
              <a:gd name="T58" fmla="*/ 45 w 174"/>
              <a:gd name="T59" fmla="*/ 77 h 162"/>
              <a:gd name="T60" fmla="*/ 35 w 174"/>
              <a:gd name="T61" fmla="*/ 77 h 162"/>
              <a:gd name="T62" fmla="*/ 35 w 174"/>
              <a:gd name="T63" fmla="*/ 96 h 162"/>
              <a:gd name="T64" fmla="*/ 25 w 174"/>
              <a:gd name="T65" fmla="*/ 96 h 162"/>
              <a:gd name="T66" fmla="*/ 25 w 174"/>
              <a:gd name="T67" fmla="*/ 63 h 162"/>
              <a:gd name="T68" fmla="*/ 149 w 174"/>
              <a:gd name="T69" fmla="*/ 63 h 162"/>
              <a:gd name="T70" fmla="*/ 149 w 174"/>
              <a:gd name="T71" fmla="*/ 97 h 162"/>
              <a:gd name="T72" fmla="*/ 156 w 174"/>
              <a:gd name="T73" fmla="*/ 50 h 162"/>
              <a:gd name="T74" fmla="*/ 149 w 174"/>
              <a:gd name="T75" fmla="*/ 44 h 162"/>
              <a:gd name="T76" fmla="*/ 156 w 174"/>
              <a:gd name="T77" fmla="*/ 37 h 162"/>
              <a:gd name="T78" fmla="*/ 163 w 174"/>
              <a:gd name="T79" fmla="*/ 44 h 162"/>
              <a:gd name="T80" fmla="*/ 156 w 174"/>
              <a:gd name="T81" fmla="*/ 50 h 162"/>
              <a:gd name="T82" fmla="*/ 117 w 174"/>
              <a:gd name="T83" fmla="*/ 78 h 162"/>
              <a:gd name="T84" fmla="*/ 59 w 174"/>
              <a:gd name="T85" fmla="*/ 78 h 162"/>
              <a:gd name="T86" fmla="*/ 59 w 174"/>
              <a:gd name="T87" fmla="*/ 88 h 162"/>
              <a:gd name="T88" fmla="*/ 117 w 174"/>
              <a:gd name="T89" fmla="*/ 88 h 162"/>
              <a:gd name="T90" fmla="*/ 117 w 174"/>
              <a:gd name="T91" fmla="*/ 78 h 162"/>
              <a:gd name="T92" fmla="*/ 59 w 174"/>
              <a:gd name="T93" fmla="*/ 108 h 162"/>
              <a:gd name="T94" fmla="*/ 117 w 174"/>
              <a:gd name="T95" fmla="*/ 108 h 162"/>
              <a:gd name="T96" fmla="*/ 117 w 174"/>
              <a:gd name="T97" fmla="*/ 98 h 162"/>
              <a:gd name="T98" fmla="*/ 59 w 174"/>
              <a:gd name="T99" fmla="*/ 98 h 162"/>
              <a:gd name="T100" fmla="*/ 59 w 174"/>
              <a:gd name="T101" fmla="*/ 10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 h="162">
                <a:moveTo>
                  <a:pt x="166" y="29"/>
                </a:moveTo>
                <a:cubicBezTo>
                  <a:pt x="139" y="29"/>
                  <a:pt x="139" y="29"/>
                  <a:pt x="139" y="29"/>
                </a:cubicBezTo>
                <a:cubicBezTo>
                  <a:pt x="139" y="0"/>
                  <a:pt x="139" y="0"/>
                  <a:pt x="139" y="0"/>
                </a:cubicBezTo>
                <a:cubicBezTo>
                  <a:pt x="35" y="0"/>
                  <a:pt x="35" y="0"/>
                  <a:pt x="35" y="0"/>
                </a:cubicBezTo>
                <a:cubicBezTo>
                  <a:pt x="35" y="29"/>
                  <a:pt x="35" y="29"/>
                  <a:pt x="35" y="29"/>
                </a:cubicBezTo>
                <a:cubicBezTo>
                  <a:pt x="8" y="29"/>
                  <a:pt x="8" y="29"/>
                  <a:pt x="8" y="29"/>
                </a:cubicBezTo>
                <a:cubicBezTo>
                  <a:pt x="3" y="29"/>
                  <a:pt x="0" y="33"/>
                  <a:pt x="0" y="38"/>
                </a:cubicBezTo>
                <a:cubicBezTo>
                  <a:pt x="0" y="110"/>
                  <a:pt x="0" y="110"/>
                  <a:pt x="0" y="110"/>
                </a:cubicBezTo>
                <a:cubicBezTo>
                  <a:pt x="35" y="110"/>
                  <a:pt x="35" y="110"/>
                  <a:pt x="35" y="110"/>
                </a:cubicBezTo>
                <a:cubicBezTo>
                  <a:pt x="35" y="123"/>
                  <a:pt x="35" y="123"/>
                  <a:pt x="35" y="123"/>
                </a:cubicBezTo>
                <a:cubicBezTo>
                  <a:pt x="75" y="162"/>
                  <a:pt x="75" y="162"/>
                  <a:pt x="75" y="162"/>
                </a:cubicBezTo>
                <a:cubicBezTo>
                  <a:pt x="139" y="162"/>
                  <a:pt x="139" y="162"/>
                  <a:pt x="139" y="162"/>
                </a:cubicBezTo>
                <a:cubicBezTo>
                  <a:pt x="139" y="111"/>
                  <a:pt x="139" y="111"/>
                  <a:pt x="139" y="111"/>
                </a:cubicBezTo>
                <a:cubicBezTo>
                  <a:pt x="174" y="111"/>
                  <a:pt x="174" y="111"/>
                  <a:pt x="174" y="111"/>
                </a:cubicBezTo>
                <a:cubicBezTo>
                  <a:pt x="174" y="38"/>
                  <a:pt x="174" y="38"/>
                  <a:pt x="174" y="38"/>
                </a:cubicBezTo>
                <a:cubicBezTo>
                  <a:pt x="174" y="33"/>
                  <a:pt x="171" y="29"/>
                  <a:pt x="166" y="29"/>
                </a:cubicBezTo>
                <a:close/>
                <a:moveTo>
                  <a:pt x="45" y="10"/>
                </a:moveTo>
                <a:cubicBezTo>
                  <a:pt x="129" y="10"/>
                  <a:pt x="129" y="10"/>
                  <a:pt x="129" y="10"/>
                </a:cubicBezTo>
                <a:cubicBezTo>
                  <a:pt x="129" y="29"/>
                  <a:pt x="129" y="29"/>
                  <a:pt x="129" y="29"/>
                </a:cubicBezTo>
                <a:cubicBezTo>
                  <a:pt x="45" y="29"/>
                  <a:pt x="45" y="29"/>
                  <a:pt x="45" y="29"/>
                </a:cubicBezTo>
                <a:lnTo>
                  <a:pt x="45" y="10"/>
                </a:lnTo>
                <a:close/>
                <a:moveTo>
                  <a:pt x="149" y="97"/>
                </a:moveTo>
                <a:cubicBezTo>
                  <a:pt x="139" y="97"/>
                  <a:pt x="139" y="97"/>
                  <a:pt x="139" y="97"/>
                </a:cubicBezTo>
                <a:cubicBezTo>
                  <a:pt x="139" y="77"/>
                  <a:pt x="139" y="77"/>
                  <a:pt x="139" y="77"/>
                </a:cubicBezTo>
                <a:cubicBezTo>
                  <a:pt x="129" y="77"/>
                  <a:pt x="129" y="77"/>
                  <a:pt x="129" y="77"/>
                </a:cubicBezTo>
                <a:cubicBezTo>
                  <a:pt x="129" y="152"/>
                  <a:pt x="129" y="152"/>
                  <a:pt x="129" y="152"/>
                </a:cubicBezTo>
                <a:cubicBezTo>
                  <a:pt x="88" y="152"/>
                  <a:pt x="88" y="152"/>
                  <a:pt x="88" y="152"/>
                </a:cubicBezTo>
                <a:cubicBezTo>
                  <a:pt x="73" y="152"/>
                  <a:pt x="80" y="117"/>
                  <a:pt x="80" y="117"/>
                </a:cubicBezTo>
                <a:cubicBezTo>
                  <a:pt x="80" y="117"/>
                  <a:pt x="46" y="125"/>
                  <a:pt x="45" y="109"/>
                </a:cubicBezTo>
                <a:cubicBezTo>
                  <a:pt x="45" y="77"/>
                  <a:pt x="45" y="77"/>
                  <a:pt x="45" y="77"/>
                </a:cubicBezTo>
                <a:cubicBezTo>
                  <a:pt x="35" y="77"/>
                  <a:pt x="35" y="77"/>
                  <a:pt x="35" y="77"/>
                </a:cubicBezTo>
                <a:cubicBezTo>
                  <a:pt x="35" y="96"/>
                  <a:pt x="35" y="96"/>
                  <a:pt x="35" y="96"/>
                </a:cubicBezTo>
                <a:cubicBezTo>
                  <a:pt x="25" y="96"/>
                  <a:pt x="25" y="96"/>
                  <a:pt x="25" y="96"/>
                </a:cubicBezTo>
                <a:cubicBezTo>
                  <a:pt x="25" y="63"/>
                  <a:pt x="25" y="63"/>
                  <a:pt x="25" y="63"/>
                </a:cubicBezTo>
                <a:cubicBezTo>
                  <a:pt x="149" y="63"/>
                  <a:pt x="149" y="63"/>
                  <a:pt x="149" y="63"/>
                </a:cubicBezTo>
                <a:lnTo>
                  <a:pt x="149" y="97"/>
                </a:lnTo>
                <a:close/>
                <a:moveTo>
                  <a:pt x="156" y="50"/>
                </a:moveTo>
                <a:cubicBezTo>
                  <a:pt x="152" y="50"/>
                  <a:pt x="149" y="47"/>
                  <a:pt x="149" y="44"/>
                </a:cubicBezTo>
                <a:cubicBezTo>
                  <a:pt x="149" y="40"/>
                  <a:pt x="152" y="37"/>
                  <a:pt x="156" y="37"/>
                </a:cubicBezTo>
                <a:cubicBezTo>
                  <a:pt x="160" y="37"/>
                  <a:pt x="163" y="40"/>
                  <a:pt x="163" y="44"/>
                </a:cubicBezTo>
                <a:cubicBezTo>
                  <a:pt x="163" y="47"/>
                  <a:pt x="160" y="50"/>
                  <a:pt x="156" y="50"/>
                </a:cubicBezTo>
                <a:close/>
                <a:moveTo>
                  <a:pt x="117" y="78"/>
                </a:moveTo>
                <a:cubicBezTo>
                  <a:pt x="59" y="78"/>
                  <a:pt x="59" y="78"/>
                  <a:pt x="59" y="78"/>
                </a:cubicBezTo>
                <a:cubicBezTo>
                  <a:pt x="59" y="88"/>
                  <a:pt x="59" y="88"/>
                  <a:pt x="59" y="88"/>
                </a:cubicBezTo>
                <a:cubicBezTo>
                  <a:pt x="117" y="88"/>
                  <a:pt x="117" y="88"/>
                  <a:pt x="117" y="88"/>
                </a:cubicBezTo>
                <a:lnTo>
                  <a:pt x="117" y="78"/>
                </a:lnTo>
                <a:close/>
                <a:moveTo>
                  <a:pt x="59" y="108"/>
                </a:moveTo>
                <a:cubicBezTo>
                  <a:pt x="117" y="108"/>
                  <a:pt x="117" y="108"/>
                  <a:pt x="117" y="108"/>
                </a:cubicBezTo>
                <a:cubicBezTo>
                  <a:pt x="117" y="98"/>
                  <a:pt x="117" y="98"/>
                  <a:pt x="117" y="98"/>
                </a:cubicBezTo>
                <a:cubicBezTo>
                  <a:pt x="59" y="98"/>
                  <a:pt x="59" y="98"/>
                  <a:pt x="59" y="98"/>
                </a:cubicBezTo>
                <a:lnTo>
                  <a:pt x="59" y="10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 name="Freeform 17"/>
          <p:cNvSpPr>
            <a:spLocks/>
          </p:cNvSpPr>
          <p:nvPr/>
        </p:nvSpPr>
        <p:spPr bwMode="auto">
          <a:xfrm>
            <a:off x="9687749" y="810894"/>
            <a:ext cx="54293" cy="201485"/>
          </a:xfrm>
          <a:custGeom>
            <a:avLst/>
            <a:gdLst>
              <a:gd name="T0" fmla="*/ 9 w 19"/>
              <a:gd name="T1" fmla="*/ 2 h 71"/>
              <a:gd name="T2" fmla="*/ 9 w 19"/>
              <a:gd name="T3" fmla="*/ 2 h 71"/>
              <a:gd name="T4" fmla="*/ 0 w 19"/>
              <a:gd name="T5" fmla="*/ 0 h 71"/>
              <a:gd name="T6" fmla="*/ 0 w 19"/>
              <a:gd name="T7" fmla="*/ 71 h 71"/>
              <a:gd name="T8" fmla="*/ 19 w 19"/>
              <a:gd name="T9" fmla="*/ 71 h 71"/>
              <a:gd name="T10" fmla="*/ 19 w 19"/>
              <a:gd name="T11" fmla="*/ 0 h 71"/>
              <a:gd name="T12" fmla="*/ 9 w 19"/>
              <a:gd name="T13" fmla="*/ 2 h 71"/>
            </a:gdLst>
            <a:ahLst/>
            <a:cxnLst>
              <a:cxn ang="0">
                <a:pos x="T0" y="T1"/>
              </a:cxn>
              <a:cxn ang="0">
                <a:pos x="T2" y="T3"/>
              </a:cxn>
              <a:cxn ang="0">
                <a:pos x="T4" y="T5"/>
              </a:cxn>
              <a:cxn ang="0">
                <a:pos x="T6" y="T7"/>
              </a:cxn>
              <a:cxn ang="0">
                <a:pos x="T8" y="T9"/>
              </a:cxn>
              <a:cxn ang="0">
                <a:pos x="T10" y="T11"/>
              </a:cxn>
              <a:cxn ang="0">
                <a:pos x="T12" y="T13"/>
              </a:cxn>
            </a:cxnLst>
            <a:rect l="0" t="0" r="r" b="b"/>
            <a:pathLst>
              <a:path w="19" h="71">
                <a:moveTo>
                  <a:pt x="9" y="2"/>
                </a:moveTo>
                <a:cubicBezTo>
                  <a:pt x="9" y="2"/>
                  <a:pt x="9" y="2"/>
                  <a:pt x="9" y="2"/>
                </a:cubicBezTo>
                <a:cubicBezTo>
                  <a:pt x="6" y="2"/>
                  <a:pt x="3" y="1"/>
                  <a:pt x="0" y="0"/>
                </a:cubicBezTo>
                <a:cubicBezTo>
                  <a:pt x="0" y="71"/>
                  <a:pt x="0" y="71"/>
                  <a:pt x="0" y="71"/>
                </a:cubicBezTo>
                <a:cubicBezTo>
                  <a:pt x="19" y="71"/>
                  <a:pt x="19" y="71"/>
                  <a:pt x="19" y="71"/>
                </a:cubicBezTo>
                <a:cubicBezTo>
                  <a:pt x="19" y="0"/>
                  <a:pt x="19" y="0"/>
                  <a:pt x="19" y="0"/>
                </a:cubicBezTo>
                <a:cubicBezTo>
                  <a:pt x="16" y="1"/>
                  <a:pt x="12" y="2"/>
                  <a:pt x="9" y="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 name="Freeform 18"/>
          <p:cNvSpPr>
            <a:spLocks/>
          </p:cNvSpPr>
          <p:nvPr/>
        </p:nvSpPr>
        <p:spPr bwMode="auto">
          <a:xfrm>
            <a:off x="9541762" y="641984"/>
            <a:ext cx="68771" cy="154432"/>
          </a:xfrm>
          <a:custGeom>
            <a:avLst/>
            <a:gdLst>
              <a:gd name="T0" fmla="*/ 11 w 24"/>
              <a:gd name="T1" fmla="*/ 52 h 54"/>
              <a:gd name="T2" fmla="*/ 0 w 24"/>
              <a:gd name="T3" fmla="*/ 27 h 54"/>
              <a:gd name="T4" fmla="*/ 0 w 24"/>
              <a:gd name="T5" fmla="*/ 27 h 54"/>
              <a:gd name="T6" fmla="*/ 11 w 24"/>
              <a:gd name="T7" fmla="*/ 3 h 54"/>
              <a:gd name="T8" fmla="*/ 11 w 24"/>
              <a:gd name="T9" fmla="*/ 3 h 54"/>
              <a:gd name="T10" fmla="*/ 21 w 24"/>
              <a:gd name="T11" fmla="*/ 3 h 54"/>
              <a:gd name="T12" fmla="*/ 21 w 24"/>
              <a:gd name="T13" fmla="*/ 3 h 54"/>
              <a:gd name="T14" fmla="*/ 21 w 24"/>
              <a:gd name="T15" fmla="*/ 14 h 54"/>
              <a:gd name="T16" fmla="*/ 21 w 24"/>
              <a:gd name="T17" fmla="*/ 14 h 54"/>
              <a:gd name="T18" fmla="*/ 15 w 24"/>
              <a:gd name="T19" fmla="*/ 27 h 54"/>
              <a:gd name="T20" fmla="*/ 15 w 24"/>
              <a:gd name="T21" fmla="*/ 27 h 54"/>
              <a:gd name="T22" fmla="*/ 21 w 24"/>
              <a:gd name="T23" fmla="*/ 41 h 54"/>
              <a:gd name="T24" fmla="*/ 21 w 24"/>
              <a:gd name="T25" fmla="*/ 41 h 54"/>
              <a:gd name="T26" fmla="*/ 21 w 24"/>
              <a:gd name="T27" fmla="*/ 41 h 54"/>
              <a:gd name="T28" fmla="*/ 21 w 24"/>
              <a:gd name="T29" fmla="*/ 52 h 54"/>
              <a:gd name="T30" fmla="*/ 21 w 24"/>
              <a:gd name="T31" fmla="*/ 52 h 54"/>
              <a:gd name="T32" fmla="*/ 16 w 24"/>
              <a:gd name="T33" fmla="*/ 54 h 54"/>
              <a:gd name="T34" fmla="*/ 16 w 24"/>
              <a:gd name="T35" fmla="*/ 54 h 54"/>
              <a:gd name="T36" fmla="*/ 11 w 24"/>
              <a:gd name="T37"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54">
                <a:moveTo>
                  <a:pt x="11" y="52"/>
                </a:moveTo>
                <a:cubicBezTo>
                  <a:pt x="4" y="45"/>
                  <a:pt x="0" y="36"/>
                  <a:pt x="0" y="27"/>
                </a:cubicBezTo>
                <a:cubicBezTo>
                  <a:pt x="0" y="27"/>
                  <a:pt x="0" y="27"/>
                  <a:pt x="0" y="27"/>
                </a:cubicBezTo>
                <a:cubicBezTo>
                  <a:pt x="0" y="19"/>
                  <a:pt x="4" y="10"/>
                  <a:pt x="11" y="3"/>
                </a:cubicBezTo>
                <a:cubicBezTo>
                  <a:pt x="11" y="3"/>
                  <a:pt x="11" y="3"/>
                  <a:pt x="11" y="3"/>
                </a:cubicBezTo>
                <a:cubicBezTo>
                  <a:pt x="13" y="0"/>
                  <a:pt x="18" y="0"/>
                  <a:pt x="21" y="3"/>
                </a:cubicBezTo>
                <a:cubicBezTo>
                  <a:pt x="21" y="3"/>
                  <a:pt x="21" y="3"/>
                  <a:pt x="21" y="3"/>
                </a:cubicBezTo>
                <a:cubicBezTo>
                  <a:pt x="24" y="6"/>
                  <a:pt x="24" y="11"/>
                  <a:pt x="21" y="14"/>
                </a:cubicBezTo>
                <a:cubicBezTo>
                  <a:pt x="21" y="14"/>
                  <a:pt x="21" y="14"/>
                  <a:pt x="21" y="14"/>
                </a:cubicBezTo>
                <a:cubicBezTo>
                  <a:pt x="17" y="17"/>
                  <a:pt x="15" y="22"/>
                  <a:pt x="15" y="27"/>
                </a:cubicBezTo>
                <a:cubicBezTo>
                  <a:pt x="15" y="27"/>
                  <a:pt x="15" y="27"/>
                  <a:pt x="15" y="27"/>
                </a:cubicBezTo>
                <a:cubicBezTo>
                  <a:pt x="15" y="32"/>
                  <a:pt x="17" y="37"/>
                  <a:pt x="21" y="41"/>
                </a:cubicBezTo>
                <a:cubicBezTo>
                  <a:pt x="21" y="41"/>
                  <a:pt x="21" y="41"/>
                  <a:pt x="21" y="41"/>
                </a:cubicBezTo>
                <a:cubicBezTo>
                  <a:pt x="21" y="41"/>
                  <a:pt x="21" y="41"/>
                  <a:pt x="21" y="41"/>
                </a:cubicBezTo>
                <a:cubicBezTo>
                  <a:pt x="24" y="44"/>
                  <a:pt x="24" y="49"/>
                  <a:pt x="21" y="52"/>
                </a:cubicBezTo>
                <a:cubicBezTo>
                  <a:pt x="21" y="52"/>
                  <a:pt x="21" y="52"/>
                  <a:pt x="21" y="52"/>
                </a:cubicBezTo>
                <a:cubicBezTo>
                  <a:pt x="20" y="53"/>
                  <a:pt x="18" y="54"/>
                  <a:pt x="16" y="54"/>
                </a:cubicBezTo>
                <a:cubicBezTo>
                  <a:pt x="16" y="54"/>
                  <a:pt x="16" y="54"/>
                  <a:pt x="16" y="54"/>
                </a:cubicBezTo>
                <a:cubicBezTo>
                  <a:pt x="14" y="54"/>
                  <a:pt x="12" y="53"/>
                  <a:pt x="11" y="5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 name="Freeform 19"/>
          <p:cNvSpPr>
            <a:spLocks/>
          </p:cNvSpPr>
          <p:nvPr/>
        </p:nvSpPr>
        <p:spPr bwMode="auto">
          <a:xfrm>
            <a:off x="9821671" y="641984"/>
            <a:ext cx="68771" cy="154432"/>
          </a:xfrm>
          <a:custGeom>
            <a:avLst/>
            <a:gdLst>
              <a:gd name="T0" fmla="*/ 3 w 24"/>
              <a:gd name="T1" fmla="*/ 52 h 54"/>
              <a:gd name="T2" fmla="*/ 3 w 24"/>
              <a:gd name="T3" fmla="*/ 41 h 54"/>
              <a:gd name="T4" fmla="*/ 3 w 24"/>
              <a:gd name="T5" fmla="*/ 41 h 54"/>
              <a:gd name="T6" fmla="*/ 9 w 24"/>
              <a:gd name="T7" fmla="*/ 27 h 54"/>
              <a:gd name="T8" fmla="*/ 9 w 24"/>
              <a:gd name="T9" fmla="*/ 27 h 54"/>
              <a:gd name="T10" fmla="*/ 3 w 24"/>
              <a:gd name="T11" fmla="*/ 14 h 54"/>
              <a:gd name="T12" fmla="*/ 3 w 24"/>
              <a:gd name="T13" fmla="*/ 14 h 54"/>
              <a:gd name="T14" fmla="*/ 3 w 24"/>
              <a:gd name="T15" fmla="*/ 14 h 54"/>
              <a:gd name="T16" fmla="*/ 3 w 24"/>
              <a:gd name="T17" fmla="*/ 3 h 54"/>
              <a:gd name="T18" fmla="*/ 3 w 24"/>
              <a:gd name="T19" fmla="*/ 3 h 54"/>
              <a:gd name="T20" fmla="*/ 13 w 24"/>
              <a:gd name="T21" fmla="*/ 3 h 54"/>
              <a:gd name="T22" fmla="*/ 13 w 24"/>
              <a:gd name="T23" fmla="*/ 3 h 54"/>
              <a:gd name="T24" fmla="*/ 24 w 24"/>
              <a:gd name="T25" fmla="*/ 27 h 54"/>
              <a:gd name="T26" fmla="*/ 24 w 24"/>
              <a:gd name="T27" fmla="*/ 27 h 54"/>
              <a:gd name="T28" fmla="*/ 13 w 24"/>
              <a:gd name="T29" fmla="*/ 52 h 54"/>
              <a:gd name="T30" fmla="*/ 13 w 24"/>
              <a:gd name="T31" fmla="*/ 52 h 54"/>
              <a:gd name="T32" fmla="*/ 8 w 24"/>
              <a:gd name="T33" fmla="*/ 54 h 54"/>
              <a:gd name="T34" fmla="*/ 8 w 24"/>
              <a:gd name="T35" fmla="*/ 54 h 54"/>
              <a:gd name="T36" fmla="*/ 3 w 24"/>
              <a:gd name="T37"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54">
                <a:moveTo>
                  <a:pt x="3" y="52"/>
                </a:moveTo>
                <a:cubicBezTo>
                  <a:pt x="0" y="49"/>
                  <a:pt x="0" y="44"/>
                  <a:pt x="3" y="41"/>
                </a:cubicBezTo>
                <a:cubicBezTo>
                  <a:pt x="3" y="41"/>
                  <a:pt x="3" y="41"/>
                  <a:pt x="3" y="41"/>
                </a:cubicBezTo>
                <a:cubicBezTo>
                  <a:pt x="7" y="37"/>
                  <a:pt x="9" y="32"/>
                  <a:pt x="9" y="27"/>
                </a:cubicBezTo>
                <a:cubicBezTo>
                  <a:pt x="9" y="27"/>
                  <a:pt x="9" y="27"/>
                  <a:pt x="9" y="27"/>
                </a:cubicBezTo>
                <a:cubicBezTo>
                  <a:pt x="9" y="22"/>
                  <a:pt x="7" y="17"/>
                  <a:pt x="3" y="14"/>
                </a:cubicBezTo>
                <a:cubicBezTo>
                  <a:pt x="3" y="14"/>
                  <a:pt x="3" y="14"/>
                  <a:pt x="3" y="14"/>
                </a:cubicBezTo>
                <a:cubicBezTo>
                  <a:pt x="3" y="14"/>
                  <a:pt x="3" y="14"/>
                  <a:pt x="3" y="14"/>
                </a:cubicBezTo>
                <a:cubicBezTo>
                  <a:pt x="0" y="11"/>
                  <a:pt x="0" y="6"/>
                  <a:pt x="3" y="3"/>
                </a:cubicBezTo>
                <a:cubicBezTo>
                  <a:pt x="3" y="3"/>
                  <a:pt x="3" y="3"/>
                  <a:pt x="3" y="3"/>
                </a:cubicBezTo>
                <a:cubicBezTo>
                  <a:pt x="6" y="0"/>
                  <a:pt x="11" y="0"/>
                  <a:pt x="13" y="3"/>
                </a:cubicBezTo>
                <a:cubicBezTo>
                  <a:pt x="13" y="3"/>
                  <a:pt x="13" y="3"/>
                  <a:pt x="13" y="3"/>
                </a:cubicBezTo>
                <a:cubicBezTo>
                  <a:pt x="20" y="10"/>
                  <a:pt x="24" y="19"/>
                  <a:pt x="24" y="27"/>
                </a:cubicBezTo>
                <a:cubicBezTo>
                  <a:pt x="24" y="27"/>
                  <a:pt x="24" y="27"/>
                  <a:pt x="24" y="27"/>
                </a:cubicBezTo>
                <a:cubicBezTo>
                  <a:pt x="24" y="36"/>
                  <a:pt x="20" y="45"/>
                  <a:pt x="13" y="52"/>
                </a:cubicBezTo>
                <a:cubicBezTo>
                  <a:pt x="13" y="52"/>
                  <a:pt x="13" y="52"/>
                  <a:pt x="13" y="52"/>
                </a:cubicBezTo>
                <a:cubicBezTo>
                  <a:pt x="12" y="53"/>
                  <a:pt x="10" y="54"/>
                  <a:pt x="8" y="54"/>
                </a:cubicBezTo>
                <a:cubicBezTo>
                  <a:pt x="8" y="54"/>
                  <a:pt x="8" y="54"/>
                  <a:pt x="8" y="54"/>
                </a:cubicBezTo>
                <a:cubicBezTo>
                  <a:pt x="6" y="54"/>
                  <a:pt x="4" y="53"/>
                  <a:pt x="3" y="5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Freeform 20"/>
          <p:cNvSpPr>
            <a:spLocks/>
          </p:cNvSpPr>
          <p:nvPr/>
        </p:nvSpPr>
        <p:spPr bwMode="auto">
          <a:xfrm>
            <a:off x="9456101" y="599757"/>
            <a:ext cx="85661" cy="238888"/>
          </a:xfrm>
          <a:custGeom>
            <a:avLst/>
            <a:gdLst>
              <a:gd name="T0" fmla="*/ 16 w 30"/>
              <a:gd name="T1" fmla="*/ 82 h 84"/>
              <a:gd name="T2" fmla="*/ 0 w 30"/>
              <a:gd name="T3" fmla="*/ 42 h 84"/>
              <a:gd name="T4" fmla="*/ 0 w 30"/>
              <a:gd name="T5" fmla="*/ 42 h 84"/>
              <a:gd name="T6" fmla="*/ 16 w 30"/>
              <a:gd name="T7" fmla="*/ 3 h 84"/>
              <a:gd name="T8" fmla="*/ 16 w 30"/>
              <a:gd name="T9" fmla="*/ 3 h 84"/>
              <a:gd name="T10" fmla="*/ 27 w 30"/>
              <a:gd name="T11" fmla="*/ 3 h 84"/>
              <a:gd name="T12" fmla="*/ 27 w 30"/>
              <a:gd name="T13" fmla="*/ 3 h 84"/>
              <a:gd name="T14" fmla="*/ 27 w 30"/>
              <a:gd name="T15" fmla="*/ 14 h 84"/>
              <a:gd name="T16" fmla="*/ 27 w 30"/>
              <a:gd name="T17" fmla="*/ 14 h 84"/>
              <a:gd name="T18" fmla="*/ 15 w 30"/>
              <a:gd name="T19" fmla="*/ 42 h 84"/>
              <a:gd name="T20" fmla="*/ 15 w 30"/>
              <a:gd name="T21" fmla="*/ 42 h 84"/>
              <a:gd name="T22" fmla="*/ 27 w 30"/>
              <a:gd name="T23" fmla="*/ 71 h 84"/>
              <a:gd name="T24" fmla="*/ 27 w 30"/>
              <a:gd name="T25" fmla="*/ 71 h 84"/>
              <a:gd name="T26" fmla="*/ 27 w 30"/>
              <a:gd name="T27" fmla="*/ 71 h 84"/>
              <a:gd name="T28" fmla="*/ 27 w 30"/>
              <a:gd name="T29" fmla="*/ 82 h 84"/>
              <a:gd name="T30" fmla="*/ 27 w 30"/>
              <a:gd name="T31" fmla="*/ 82 h 84"/>
              <a:gd name="T32" fmla="*/ 22 w 30"/>
              <a:gd name="T33" fmla="*/ 84 h 84"/>
              <a:gd name="T34" fmla="*/ 22 w 30"/>
              <a:gd name="T35" fmla="*/ 84 h 84"/>
              <a:gd name="T36" fmla="*/ 16 w 30"/>
              <a:gd name="T37"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84">
                <a:moveTo>
                  <a:pt x="16" y="82"/>
                </a:moveTo>
                <a:cubicBezTo>
                  <a:pt x="6" y="71"/>
                  <a:pt x="0" y="57"/>
                  <a:pt x="0" y="42"/>
                </a:cubicBezTo>
                <a:cubicBezTo>
                  <a:pt x="0" y="42"/>
                  <a:pt x="0" y="42"/>
                  <a:pt x="0" y="42"/>
                </a:cubicBezTo>
                <a:cubicBezTo>
                  <a:pt x="0" y="28"/>
                  <a:pt x="6" y="14"/>
                  <a:pt x="16" y="3"/>
                </a:cubicBezTo>
                <a:cubicBezTo>
                  <a:pt x="16" y="3"/>
                  <a:pt x="16" y="3"/>
                  <a:pt x="16" y="3"/>
                </a:cubicBezTo>
                <a:cubicBezTo>
                  <a:pt x="19" y="0"/>
                  <a:pt x="24" y="0"/>
                  <a:pt x="27" y="3"/>
                </a:cubicBezTo>
                <a:cubicBezTo>
                  <a:pt x="27" y="3"/>
                  <a:pt x="27" y="3"/>
                  <a:pt x="27" y="3"/>
                </a:cubicBezTo>
                <a:cubicBezTo>
                  <a:pt x="30" y="6"/>
                  <a:pt x="30" y="11"/>
                  <a:pt x="27" y="14"/>
                </a:cubicBezTo>
                <a:cubicBezTo>
                  <a:pt x="27" y="14"/>
                  <a:pt x="27" y="14"/>
                  <a:pt x="27" y="14"/>
                </a:cubicBezTo>
                <a:cubicBezTo>
                  <a:pt x="19" y="22"/>
                  <a:pt x="15" y="32"/>
                  <a:pt x="15" y="42"/>
                </a:cubicBezTo>
                <a:cubicBezTo>
                  <a:pt x="15" y="42"/>
                  <a:pt x="15" y="42"/>
                  <a:pt x="15" y="42"/>
                </a:cubicBezTo>
                <a:cubicBezTo>
                  <a:pt x="15" y="53"/>
                  <a:pt x="19" y="63"/>
                  <a:pt x="27" y="71"/>
                </a:cubicBezTo>
                <a:cubicBezTo>
                  <a:pt x="27" y="71"/>
                  <a:pt x="27" y="71"/>
                  <a:pt x="27" y="71"/>
                </a:cubicBezTo>
                <a:cubicBezTo>
                  <a:pt x="27" y="71"/>
                  <a:pt x="27" y="71"/>
                  <a:pt x="27" y="71"/>
                </a:cubicBezTo>
                <a:cubicBezTo>
                  <a:pt x="30" y="74"/>
                  <a:pt x="30" y="79"/>
                  <a:pt x="27" y="82"/>
                </a:cubicBezTo>
                <a:cubicBezTo>
                  <a:pt x="27" y="82"/>
                  <a:pt x="27" y="82"/>
                  <a:pt x="27" y="82"/>
                </a:cubicBezTo>
                <a:cubicBezTo>
                  <a:pt x="26" y="83"/>
                  <a:pt x="24" y="84"/>
                  <a:pt x="22" y="84"/>
                </a:cubicBezTo>
                <a:cubicBezTo>
                  <a:pt x="22" y="84"/>
                  <a:pt x="22" y="84"/>
                  <a:pt x="22" y="84"/>
                </a:cubicBezTo>
                <a:cubicBezTo>
                  <a:pt x="20" y="84"/>
                  <a:pt x="18" y="83"/>
                  <a:pt x="16" y="8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 name="Freeform 21"/>
          <p:cNvSpPr>
            <a:spLocks/>
          </p:cNvSpPr>
          <p:nvPr/>
        </p:nvSpPr>
        <p:spPr bwMode="auto">
          <a:xfrm>
            <a:off x="9890441" y="599757"/>
            <a:ext cx="85661" cy="238888"/>
          </a:xfrm>
          <a:custGeom>
            <a:avLst/>
            <a:gdLst>
              <a:gd name="T0" fmla="*/ 3 w 30"/>
              <a:gd name="T1" fmla="*/ 82 h 84"/>
              <a:gd name="T2" fmla="*/ 3 w 30"/>
              <a:gd name="T3" fmla="*/ 71 h 84"/>
              <a:gd name="T4" fmla="*/ 3 w 30"/>
              <a:gd name="T5" fmla="*/ 71 h 84"/>
              <a:gd name="T6" fmla="*/ 15 w 30"/>
              <a:gd name="T7" fmla="*/ 42 h 84"/>
              <a:gd name="T8" fmla="*/ 15 w 30"/>
              <a:gd name="T9" fmla="*/ 42 h 84"/>
              <a:gd name="T10" fmla="*/ 3 w 30"/>
              <a:gd name="T11" fmla="*/ 14 h 84"/>
              <a:gd name="T12" fmla="*/ 3 w 30"/>
              <a:gd name="T13" fmla="*/ 14 h 84"/>
              <a:gd name="T14" fmla="*/ 3 w 30"/>
              <a:gd name="T15" fmla="*/ 14 h 84"/>
              <a:gd name="T16" fmla="*/ 3 w 30"/>
              <a:gd name="T17" fmla="*/ 3 h 84"/>
              <a:gd name="T18" fmla="*/ 3 w 30"/>
              <a:gd name="T19" fmla="*/ 3 h 84"/>
              <a:gd name="T20" fmla="*/ 14 w 30"/>
              <a:gd name="T21" fmla="*/ 3 h 84"/>
              <a:gd name="T22" fmla="*/ 14 w 30"/>
              <a:gd name="T23" fmla="*/ 3 h 84"/>
              <a:gd name="T24" fmla="*/ 30 w 30"/>
              <a:gd name="T25" fmla="*/ 42 h 84"/>
              <a:gd name="T26" fmla="*/ 30 w 30"/>
              <a:gd name="T27" fmla="*/ 42 h 84"/>
              <a:gd name="T28" fmla="*/ 14 w 30"/>
              <a:gd name="T29" fmla="*/ 82 h 84"/>
              <a:gd name="T30" fmla="*/ 14 w 30"/>
              <a:gd name="T31" fmla="*/ 82 h 84"/>
              <a:gd name="T32" fmla="*/ 8 w 30"/>
              <a:gd name="T33" fmla="*/ 84 h 84"/>
              <a:gd name="T34" fmla="*/ 8 w 30"/>
              <a:gd name="T35" fmla="*/ 84 h 84"/>
              <a:gd name="T36" fmla="*/ 3 w 30"/>
              <a:gd name="T37"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84">
                <a:moveTo>
                  <a:pt x="3" y="82"/>
                </a:moveTo>
                <a:cubicBezTo>
                  <a:pt x="0" y="79"/>
                  <a:pt x="0" y="74"/>
                  <a:pt x="3" y="71"/>
                </a:cubicBezTo>
                <a:cubicBezTo>
                  <a:pt x="3" y="71"/>
                  <a:pt x="3" y="71"/>
                  <a:pt x="3" y="71"/>
                </a:cubicBezTo>
                <a:cubicBezTo>
                  <a:pt x="11" y="63"/>
                  <a:pt x="15" y="53"/>
                  <a:pt x="15" y="42"/>
                </a:cubicBezTo>
                <a:cubicBezTo>
                  <a:pt x="15" y="42"/>
                  <a:pt x="15" y="42"/>
                  <a:pt x="15" y="42"/>
                </a:cubicBezTo>
                <a:cubicBezTo>
                  <a:pt x="15" y="32"/>
                  <a:pt x="11" y="22"/>
                  <a:pt x="3" y="14"/>
                </a:cubicBezTo>
                <a:cubicBezTo>
                  <a:pt x="3" y="14"/>
                  <a:pt x="3" y="14"/>
                  <a:pt x="3" y="14"/>
                </a:cubicBezTo>
                <a:cubicBezTo>
                  <a:pt x="3" y="14"/>
                  <a:pt x="3" y="14"/>
                  <a:pt x="3" y="14"/>
                </a:cubicBezTo>
                <a:cubicBezTo>
                  <a:pt x="0" y="11"/>
                  <a:pt x="0" y="6"/>
                  <a:pt x="3" y="3"/>
                </a:cubicBezTo>
                <a:cubicBezTo>
                  <a:pt x="3" y="3"/>
                  <a:pt x="3" y="3"/>
                  <a:pt x="3" y="3"/>
                </a:cubicBezTo>
                <a:cubicBezTo>
                  <a:pt x="6" y="0"/>
                  <a:pt x="11" y="0"/>
                  <a:pt x="14" y="3"/>
                </a:cubicBezTo>
                <a:cubicBezTo>
                  <a:pt x="14" y="3"/>
                  <a:pt x="14" y="3"/>
                  <a:pt x="14" y="3"/>
                </a:cubicBezTo>
                <a:cubicBezTo>
                  <a:pt x="24" y="14"/>
                  <a:pt x="30" y="28"/>
                  <a:pt x="30" y="42"/>
                </a:cubicBezTo>
                <a:cubicBezTo>
                  <a:pt x="30" y="42"/>
                  <a:pt x="30" y="42"/>
                  <a:pt x="30" y="42"/>
                </a:cubicBezTo>
                <a:cubicBezTo>
                  <a:pt x="30" y="57"/>
                  <a:pt x="24" y="71"/>
                  <a:pt x="14" y="82"/>
                </a:cubicBezTo>
                <a:cubicBezTo>
                  <a:pt x="14" y="82"/>
                  <a:pt x="14" y="82"/>
                  <a:pt x="14" y="82"/>
                </a:cubicBezTo>
                <a:cubicBezTo>
                  <a:pt x="12" y="83"/>
                  <a:pt x="10" y="84"/>
                  <a:pt x="8" y="84"/>
                </a:cubicBezTo>
                <a:cubicBezTo>
                  <a:pt x="8" y="84"/>
                  <a:pt x="8" y="84"/>
                  <a:pt x="8" y="84"/>
                </a:cubicBezTo>
                <a:cubicBezTo>
                  <a:pt x="6" y="84"/>
                  <a:pt x="4" y="83"/>
                  <a:pt x="3" y="8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Freeform 22"/>
          <p:cNvSpPr>
            <a:spLocks noEditPoints="1"/>
          </p:cNvSpPr>
          <p:nvPr/>
        </p:nvSpPr>
        <p:spPr bwMode="auto">
          <a:xfrm>
            <a:off x="10256011" y="553911"/>
            <a:ext cx="518795" cy="504316"/>
          </a:xfrm>
          <a:custGeom>
            <a:avLst/>
            <a:gdLst>
              <a:gd name="T0" fmla="*/ 91 w 182"/>
              <a:gd name="T1" fmla="*/ 75 h 177"/>
              <a:gd name="T2" fmla="*/ 35 w 182"/>
              <a:gd name="T3" fmla="*/ 177 h 177"/>
              <a:gd name="T4" fmla="*/ 57 w 182"/>
              <a:gd name="T5" fmla="*/ 169 h 177"/>
              <a:gd name="T6" fmla="*/ 125 w 182"/>
              <a:gd name="T7" fmla="*/ 169 h 177"/>
              <a:gd name="T8" fmla="*/ 147 w 182"/>
              <a:gd name="T9" fmla="*/ 177 h 177"/>
              <a:gd name="T10" fmla="*/ 91 w 182"/>
              <a:gd name="T11" fmla="*/ 75 h 177"/>
              <a:gd name="T12" fmla="*/ 97 w 182"/>
              <a:gd name="T13" fmla="*/ 97 h 177"/>
              <a:gd name="T14" fmla="*/ 91 w 182"/>
              <a:gd name="T15" fmla="*/ 81 h 177"/>
              <a:gd name="T16" fmla="*/ 101 w 182"/>
              <a:gd name="T17" fmla="*/ 107 h 177"/>
              <a:gd name="T18" fmla="*/ 91 w 182"/>
              <a:gd name="T19" fmla="*/ 120 h 177"/>
              <a:gd name="T20" fmla="*/ 81 w 182"/>
              <a:gd name="T21" fmla="*/ 107 h 177"/>
              <a:gd name="T22" fmla="*/ 81 w 182"/>
              <a:gd name="T23" fmla="*/ 126 h 177"/>
              <a:gd name="T24" fmla="*/ 75 w 182"/>
              <a:gd name="T25" fmla="*/ 122 h 177"/>
              <a:gd name="T26" fmla="*/ 93 w 182"/>
              <a:gd name="T27" fmla="*/ 145 h 177"/>
              <a:gd name="T28" fmla="*/ 62 w 182"/>
              <a:gd name="T29" fmla="*/ 156 h 177"/>
              <a:gd name="T30" fmla="*/ 91 w 182"/>
              <a:gd name="T31" fmla="*/ 132 h 177"/>
              <a:gd name="T32" fmla="*/ 120 w 182"/>
              <a:gd name="T33" fmla="*/ 156 h 177"/>
              <a:gd name="T34" fmla="*/ 101 w 182"/>
              <a:gd name="T35" fmla="*/ 126 h 177"/>
              <a:gd name="T36" fmla="*/ 110 w 182"/>
              <a:gd name="T37" fmla="*/ 132 h 177"/>
              <a:gd name="T38" fmla="*/ 51 w 182"/>
              <a:gd name="T39" fmla="*/ 66 h 177"/>
              <a:gd name="T40" fmla="*/ 51 w 182"/>
              <a:gd name="T41" fmla="*/ 56 h 177"/>
              <a:gd name="T42" fmla="*/ 51 w 182"/>
              <a:gd name="T43" fmla="*/ 28 h 177"/>
              <a:gd name="T44" fmla="*/ 41 w 182"/>
              <a:gd name="T45" fmla="*/ 18 h 177"/>
              <a:gd name="T46" fmla="*/ 41 w 182"/>
              <a:gd name="T47" fmla="*/ 66 h 177"/>
              <a:gd name="T48" fmla="*/ 131 w 182"/>
              <a:gd name="T49" fmla="*/ 18 h 177"/>
              <a:gd name="T50" fmla="*/ 137 w 182"/>
              <a:gd name="T51" fmla="*/ 42 h 177"/>
              <a:gd name="T52" fmla="*/ 131 w 182"/>
              <a:gd name="T53" fmla="*/ 66 h 177"/>
              <a:gd name="T54" fmla="*/ 141 w 182"/>
              <a:gd name="T55" fmla="*/ 66 h 177"/>
              <a:gd name="T56" fmla="*/ 141 w 182"/>
              <a:gd name="T57" fmla="*/ 18 h 177"/>
              <a:gd name="T58" fmla="*/ 27 w 182"/>
              <a:gd name="T59" fmla="*/ 71 h 177"/>
              <a:gd name="T60" fmla="*/ 27 w 182"/>
              <a:gd name="T61" fmla="*/ 13 h 177"/>
              <a:gd name="T62" fmla="*/ 16 w 182"/>
              <a:gd name="T63" fmla="*/ 3 h 177"/>
              <a:gd name="T64" fmla="*/ 16 w 182"/>
              <a:gd name="T65" fmla="*/ 81 h 177"/>
              <a:gd name="T66" fmla="*/ 27 w 182"/>
              <a:gd name="T67" fmla="*/ 81 h 177"/>
              <a:gd name="T68" fmla="*/ 166 w 182"/>
              <a:gd name="T69" fmla="*/ 3 h 177"/>
              <a:gd name="T70" fmla="*/ 155 w 182"/>
              <a:gd name="T71" fmla="*/ 13 h 177"/>
              <a:gd name="T72" fmla="*/ 155 w 182"/>
              <a:gd name="T73" fmla="*/ 71 h 177"/>
              <a:gd name="T74" fmla="*/ 160 w 182"/>
              <a:gd name="T75" fmla="*/ 84 h 177"/>
              <a:gd name="T76" fmla="*/ 182 w 182"/>
              <a:gd name="T77" fmla="*/ 42 h 177"/>
              <a:gd name="T78" fmla="*/ 91 w 182"/>
              <a:gd name="T79" fmla="*/ 64 h 177"/>
              <a:gd name="T80" fmla="*/ 91 w 182"/>
              <a:gd name="T81" fmla="*/ 20 h 177"/>
              <a:gd name="T82" fmla="*/ 91 w 182"/>
              <a:gd name="T83" fmla="*/ 6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2" h="177">
                <a:moveTo>
                  <a:pt x="91" y="75"/>
                </a:moveTo>
                <a:cubicBezTo>
                  <a:pt x="91" y="75"/>
                  <a:pt x="91" y="75"/>
                  <a:pt x="91" y="75"/>
                </a:cubicBezTo>
                <a:cubicBezTo>
                  <a:pt x="86" y="75"/>
                  <a:pt x="80" y="74"/>
                  <a:pt x="75" y="72"/>
                </a:cubicBezTo>
                <a:cubicBezTo>
                  <a:pt x="35" y="177"/>
                  <a:pt x="35" y="177"/>
                  <a:pt x="35" y="177"/>
                </a:cubicBezTo>
                <a:cubicBezTo>
                  <a:pt x="54" y="177"/>
                  <a:pt x="54" y="177"/>
                  <a:pt x="54" y="177"/>
                </a:cubicBezTo>
                <a:cubicBezTo>
                  <a:pt x="57" y="169"/>
                  <a:pt x="57" y="169"/>
                  <a:pt x="57" y="169"/>
                </a:cubicBezTo>
                <a:cubicBezTo>
                  <a:pt x="91" y="155"/>
                  <a:pt x="91" y="155"/>
                  <a:pt x="91" y="155"/>
                </a:cubicBezTo>
                <a:cubicBezTo>
                  <a:pt x="125" y="169"/>
                  <a:pt x="125" y="169"/>
                  <a:pt x="125" y="169"/>
                </a:cubicBezTo>
                <a:cubicBezTo>
                  <a:pt x="128" y="177"/>
                  <a:pt x="128" y="177"/>
                  <a:pt x="128" y="177"/>
                </a:cubicBezTo>
                <a:cubicBezTo>
                  <a:pt x="147" y="177"/>
                  <a:pt x="147" y="177"/>
                  <a:pt x="147" y="177"/>
                </a:cubicBezTo>
                <a:cubicBezTo>
                  <a:pt x="106" y="72"/>
                  <a:pt x="106" y="72"/>
                  <a:pt x="106" y="72"/>
                </a:cubicBezTo>
                <a:cubicBezTo>
                  <a:pt x="102" y="74"/>
                  <a:pt x="96" y="75"/>
                  <a:pt x="91" y="75"/>
                </a:cubicBezTo>
                <a:close/>
                <a:moveTo>
                  <a:pt x="91" y="81"/>
                </a:moveTo>
                <a:cubicBezTo>
                  <a:pt x="97" y="97"/>
                  <a:pt x="97" y="97"/>
                  <a:pt x="97" y="97"/>
                </a:cubicBezTo>
                <a:cubicBezTo>
                  <a:pt x="85" y="97"/>
                  <a:pt x="85" y="97"/>
                  <a:pt x="85" y="97"/>
                </a:cubicBezTo>
                <a:lnTo>
                  <a:pt x="91" y="81"/>
                </a:lnTo>
                <a:close/>
                <a:moveTo>
                  <a:pt x="81" y="107"/>
                </a:moveTo>
                <a:cubicBezTo>
                  <a:pt x="101" y="107"/>
                  <a:pt x="101" y="107"/>
                  <a:pt x="101" y="107"/>
                </a:cubicBezTo>
                <a:cubicBezTo>
                  <a:pt x="103" y="113"/>
                  <a:pt x="103" y="113"/>
                  <a:pt x="103" y="113"/>
                </a:cubicBezTo>
                <a:cubicBezTo>
                  <a:pt x="91" y="120"/>
                  <a:pt x="91" y="120"/>
                  <a:pt x="91" y="120"/>
                </a:cubicBezTo>
                <a:cubicBezTo>
                  <a:pt x="79" y="113"/>
                  <a:pt x="79" y="113"/>
                  <a:pt x="79" y="113"/>
                </a:cubicBezTo>
                <a:lnTo>
                  <a:pt x="81" y="107"/>
                </a:lnTo>
                <a:close/>
                <a:moveTo>
                  <a:pt x="75" y="122"/>
                </a:moveTo>
                <a:cubicBezTo>
                  <a:pt x="81" y="126"/>
                  <a:pt x="81" y="126"/>
                  <a:pt x="81" y="126"/>
                </a:cubicBezTo>
                <a:cubicBezTo>
                  <a:pt x="72" y="132"/>
                  <a:pt x="72" y="132"/>
                  <a:pt x="72" y="132"/>
                </a:cubicBezTo>
                <a:lnTo>
                  <a:pt x="75" y="122"/>
                </a:lnTo>
                <a:close/>
                <a:moveTo>
                  <a:pt x="120" y="156"/>
                </a:moveTo>
                <a:cubicBezTo>
                  <a:pt x="93" y="145"/>
                  <a:pt x="93" y="145"/>
                  <a:pt x="93" y="145"/>
                </a:cubicBezTo>
                <a:cubicBezTo>
                  <a:pt x="89" y="145"/>
                  <a:pt x="89" y="145"/>
                  <a:pt x="89" y="145"/>
                </a:cubicBezTo>
                <a:cubicBezTo>
                  <a:pt x="62" y="156"/>
                  <a:pt x="62" y="156"/>
                  <a:pt x="62" y="156"/>
                </a:cubicBezTo>
                <a:cubicBezTo>
                  <a:pt x="66" y="146"/>
                  <a:pt x="66" y="146"/>
                  <a:pt x="66" y="146"/>
                </a:cubicBezTo>
                <a:cubicBezTo>
                  <a:pt x="91" y="132"/>
                  <a:pt x="91" y="132"/>
                  <a:pt x="91" y="132"/>
                </a:cubicBezTo>
                <a:cubicBezTo>
                  <a:pt x="116" y="147"/>
                  <a:pt x="116" y="147"/>
                  <a:pt x="116" y="147"/>
                </a:cubicBezTo>
                <a:lnTo>
                  <a:pt x="120" y="156"/>
                </a:lnTo>
                <a:close/>
                <a:moveTo>
                  <a:pt x="110" y="132"/>
                </a:moveTo>
                <a:cubicBezTo>
                  <a:pt x="101" y="126"/>
                  <a:pt x="101" y="126"/>
                  <a:pt x="101" y="126"/>
                </a:cubicBezTo>
                <a:cubicBezTo>
                  <a:pt x="107" y="123"/>
                  <a:pt x="107" y="123"/>
                  <a:pt x="107" y="123"/>
                </a:cubicBezTo>
                <a:lnTo>
                  <a:pt x="110" y="132"/>
                </a:lnTo>
                <a:close/>
                <a:moveTo>
                  <a:pt x="46" y="69"/>
                </a:moveTo>
                <a:cubicBezTo>
                  <a:pt x="48" y="69"/>
                  <a:pt x="50" y="68"/>
                  <a:pt x="51" y="66"/>
                </a:cubicBezTo>
                <a:cubicBezTo>
                  <a:pt x="54" y="63"/>
                  <a:pt x="54" y="59"/>
                  <a:pt x="51" y="56"/>
                </a:cubicBezTo>
                <a:cubicBezTo>
                  <a:pt x="51" y="56"/>
                  <a:pt x="51" y="56"/>
                  <a:pt x="51" y="56"/>
                </a:cubicBezTo>
                <a:cubicBezTo>
                  <a:pt x="47" y="52"/>
                  <a:pt x="45" y="47"/>
                  <a:pt x="45" y="42"/>
                </a:cubicBezTo>
                <a:cubicBezTo>
                  <a:pt x="45" y="37"/>
                  <a:pt x="47" y="32"/>
                  <a:pt x="51" y="28"/>
                </a:cubicBezTo>
                <a:cubicBezTo>
                  <a:pt x="54" y="25"/>
                  <a:pt x="54" y="21"/>
                  <a:pt x="51" y="18"/>
                </a:cubicBezTo>
                <a:cubicBezTo>
                  <a:pt x="48" y="15"/>
                  <a:pt x="43" y="15"/>
                  <a:pt x="41" y="18"/>
                </a:cubicBezTo>
                <a:cubicBezTo>
                  <a:pt x="34" y="24"/>
                  <a:pt x="30" y="33"/>
                  <a:pt x="30" y="42"/>
                </a:cubicBezTo>
                <a:cubicBezTo>
                  <a:pt x="30" y="51"/>
                  <a:pt x="34" y="60"/>
                  <a:pt x="41" y="66"/>
                </a:cubicBezTo>
                <a:cubicBezTo>
                  <a:pt x="42" y="68"/>
                  <a:pt x="44" y="69"/>
                  <a:pt x="46" y="69"/>
                </a:cubicBezTo>
                <a:close/>
                <a:moveTo>
                  <a:pt x="131" y="18"/>
                </a:moveTo>
                <a:cubicBezTo>
                  <a:pt x="128" y="21"/>
                  <a:pt x="128" y="25"/>
                  <a:pt x="131" y="28"/>
                </a:cubicBezTo>
                <a:cubicBezTo>
                  <a:pt x="135" y="32"/>
                  <a:pt x="137" y="37"/>
                  <a:pt x="137" y="42"/>
                </a:cubicBezTo>
                <a:cubicBezTo>
                  <a:pt x="137" y="47"/>
                  <a:pt x="135" y="52"/>
                  <a:pt x="131" y="56"/>
                </a:cubicBezTo>
                <a:cubicBezTo>
                  <a:pt x="128" y="59"/>
                  <a:pt x="128" y="63"/>
                  <a:pt x="131" y="66"/>
                </a:cubicBezTo>
                <a:cubicBezTo>
                  <a:pt x="132" y="68"/>
                  <a:pt x="134" y="69"/>
                  <a:pt x="136" y="69"/>
                </a:cubicBezTo>
                <a:cubicBezTo>
                  <a:pt x="138" y="69"/>
                  <a:pt x="140" y="68"/>
                  <a:pt x="141" y="66"/>
                </a:cubicBezTo>
                <a:cubicBezTo>
                  <a:pt x="148" y="60"/>
                  <a:pt x="152" y="51"/>
                  <a:pt x="152" y="42"/>
                </a:cubicBezTo>
                <a:cubicBezTo>
                  <a:pt x="152" y="33"/>
                  <a:pt x="148" y="24"/>
                  <a:pt x="141" y="18"/>
                </a:cubicBezTo>
                <a:cubicBezTo>
                  <a:pt x="139" y="15"/>
                  <a:pt x="134" y="15"/>
                  <a:pt x="131" y="18"/>
                </a:cubicBezTo>
                <a:close/>
                <a:moveTo>
                  <a:pt x="27" y="71"/>
                </a:moveTo>
                <a:cubicBezTo>
                  <a:pt x="19" y="63"/>
                  <a:pt x="15" y="52"/>
                  <a:pt x="15" y="42"/>
                </a:cubicBezTo>
                <a:cubicBezTo>
                  <a:pt x="15" y="32"/>
                  <a:pt x="19" y="21"/>
                  <a:pt x="27" y="13"/>
                </a:cubicBezTo>
                <a:cubicBezTo>
                  <a:pt x="30" y="10"/>
                  <a:pt x="30" y="6"/>
                  <a:pt x="27" y="3"/>
                </a:cubicBezTo>
                <a:cubicBezTo>
                  <a:pt x="24" y="0"/>
                  <a:pt x="19" y="0"/>
                  <a:pt x="16" y="3"/>
                </a:cubicBezTo>
                <a:cubicBezTo>
                  <a:pt x="6" y="14"/>
                  <a:pt x="0" y="28"/>
                  <a:pt x="0" y="42"/>
                </a:cubicBezTo>
                <a:cubicBezTo>
                  <a:pt x="0" y="56"/>
                  <a:pt x="6" y="71"/>
                  <a:pt x="16" y="81"/>
                </a:cubicBezTo>
                <a:cubicBezTo>
                  <a:pt x="18" y="83"/>
                  <a:pt x="20" y="84"/>
                  <a:pt x="22" y="84"/>
                </a:cubicBezTo>
                <a:cubicBezTo>
                  <a:pt x="24" y="84"/>
                  <a:pt x="26" y="83"/>
                  <a:pt x="27" y="81"/>
                </a:cubicBezTo>
                <a:cubicBezTo>
                  <a:pt x="30" y="78"/>
                  <a:pt x="30" y="74"/>
                  <a:pt x="27" y="71"/>
                </a:cubicBezTo>
                <a:close/>
                <a:moveTo>
                  <a:pt x="166" y="3"/>
                </a:moveTo>
                <a:cubicBezTo>
                  <a:pt x="163" y="0"/>
                  <a:pt x="158" y="0"/>
                  <a:pt x="155" y="3"/>
                </a:cubicBezTo>
                <a:cubicBezTo>
                  <a:pt x="152" y="6"/>
                  <a:pt x="152" y="10"/>
                  <a:pt x="155" y="13"/>
                </a:cubicBezTo>
                <a:cubicBezTo>
                  <a:pt x="163" y="21"/>
                  <a:pt x="167" y="32"/>
                  <a:pt x="167" y="42"/>
                </a:cubicBezTo>
                <a:cubicBezTo>
                  <a:pt x="167" y="52"/>
                  <a:pt x="163" y="63"/>
                  <a:pt x="155" y="71"/>
                </a:cubicBezTo>
                <a:cubicBezTo>
                  <a:pt x="152" y="74"/>
                  <a:pt x="152" y="78"/>
                  <a:pt x="155" y="81"/>
                </a:cubicBezTo>
                <a:cubicBezTo>
                  <a:pt x="156" y="83"/>
                  <a:pt x="158" y="84"/>
                  <a:pt x="160" y="84"/>
                </a:cubicBezTo>
                <a:cubicBezTo>
                  <a:pt x="162" y="84"/>
                  <a:pt x="164" y="83"/>
                  <a:pt x="166" y="81"/>
                </a:cubicBezTo>
                <a:cubicBezTo>
                  <a:pt x="176" y="71"/>
                  <a:pt x="182" y="56"/>
                  <a:pt x="182" y="42"/>
                </a:cubicBezTo>
                <a:cubicBezTo>
                  <a:pt x="182" y="28"/>
                  <a:pt x="176" y="14"/>
                  <a:pt x="166" y="3"/>
                </a:cubicBezTo>
                <a:close/>
                <a:moveTo>
                  <a:pt x="91" y="64"/>
                </a:moveTo>
                <a:cubicBezTo>
                  <a:pt x="103" y="64"/>
                  <a:pt x="113" y="54"/>
                  <a:pt x="113" y="42"/>
                </a:cubicBezTo>
                <a:cubicBezTo>
                  <a:pt x="113" y="30"/>
                  <a:pt x="103" y="20"/>
                  <a:pt x="91" y="20"/>
                </a:cubicBezTo>
                <a:cubicBezTo>
                  <a:pt x="79" y="20"/>
                  <a:pt x="69" y="30"/>
                  <a:pt x="69" y="42"/>
                </a:cubicBezTo>
                <a:cubicBezTo>
                  <a:pt x="69" y="54"/>
                  <a:pt x="79" y="64"/>
                  <a:pt x="91" y="6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 name="Freeform 23"/>
          <p:cNvSpPr>
            <a:spLocks noEditPoints="1"/>
          </p:cNvSpPr>
          <p:nvPr/>
        </p:nvSpPr>
        <p:spPr bwMode="auto">
          <a:xfrm>
            <a:off x="1365315" y="1300734"/>
            <a:ext cx="497078" cy="497078"/>
          </a:xfrm>
          <a:custGeom>
            <a:avLst/>
            <a:gdLst>
              <a:gd name="T0" fmla="*/ 5 w 412"/>
              <a:gd name="T1" fmla="*/ 24 h 412"/>
              <a:gd name="T2" fmla="*/ 388 w 412"/>
              <a:gd name="T3" fmla="*/ 407 h 412"/>
              <a:gd name="T4" fmla="*/ 407 w 412"/>
              <a:gd name="T5" fmla="*/ 388 h 412"/>
              <a:gd name="T6" fmla="*/ 24 w 412"/>
              <a:gd name="T7" fmla="*/ 5 h 412"/>
              <a:gd name="T8" fmla="*/ 5 w 412"/>
              <a:gd name="T9" fmla="*/ 24 h 412"/>
              <a:gd name="T10" fmla="*/ 412 w 412"/>
              <a:gd name="T11" fmla="*/ 57 h 412"/>
              <a:gd name="T12" fmla="*/ 355 w 412"/>
              <a:gd name="T13" fmla="*/ 0 h 412"/>
              <a:gd name="T14" fmla="*/ 308 w 412"/>
              <a:gd name="T15" fmla="*/ 48 h 412"/>
              <a:gd name="T16" fmla="*/ 365 w 412"/>
              <a:gd name="T17" fmla="*/ 104 h 412"/>
              <a:gd name="T18" fmla="*/ 412 w 412"/>
              <a:gd name="T19" fmla="*/ 57 h 412"/>
              <a:gd name="T20" fmla="*/ 261 w 412"/>
              <a:gd name="T21" fmla="*/ 206 h 412"/>
              <a:gd name="T22" fmla="*/ 339 w 412"/>
              <a:gd name="T23" fmla="*/ 128 h 412"/>
              <a:gd name="T24" fmla="*/ 315 w 412"/>
              <a:gd name="T25" fmla="*/ 104 h 412"/>
              <a:gd name="T26" fmla="*/ 237 w 412"/>
              <a:gd name="T27" fmla="*/ 182 h 412"/>
              <a:gd name="T28" fmla="*/ 261 w 412"/>
              <a:gd name="T29" fmla="*/ 206 h 412"/>
              <a:gd name="T30" fmla="*/ 133 w 412"/>
              <a:gd name="T31" fmla="*/ 284 h 412"/>
              <a:gd name="T32" fmla="*/ 119 w 412"/>
              <a:gd name="T33" fmla="*/ 270 h 412"/>
              <a:gd name="T34" fmla="*/ 166 w 412"/>
              <a:gd name="T35" fmla="*/ 220 h 412"/>
              <a:gd name="T36" fmla="*/ 152 w 412"/>
              <a:gd name="T37" fmla="*/ 206 h 412"/>
              <a:gd name="T38" fmla="*/ 45 w 412"/>
              <a:gd name="T39" fmla="*/ 310 h 412"/>
              <a:gd name="T40" fmla="*/ 45 w 412"/>
              <a:gd name="T41" fmla="*/ 310 h 412"/>
              <a:gd name="T42" fmla="*/ 0 w 412"/>
              <a:gd name="T43" fmla="*/ 412 h 412"/>
              <a:gd name="T44" fmla="*/ 102 w 412"/>
              <a:gd name="T45" fmla="*/ 367 h 412"/>
              <a:gd name="T46" fmla="*/ 102 w 412"/>
              <a:gd name="T47" fmla="*/ 367 h 412"/>
              <a:gd name="T48" fmla="*/ 102 w 412"/>
              <a:gd name="T49" fmla="*/ 364 h 412"/>
              <a:gd name="T50" fmla="*/ 206 w 412"/>
              <a:gd name="T51" fmla="*/ 260 h 412"/>
              <a:gd name="T52" fmla="*/ 183 w 412"/>
              <a:gd name="T53" fmla="*/ 237 h 412"/>
              <a:gd name="T54" fmla="*/ 133 w 412"/>
              <a:gd name="T55" fmla="*/ 284 h 412"/>
              <a:gd name="T56" fmla="*/ 95 w 412"/>
              <a:gd name="T57" fmla="*/ 341 h 412"/>
              <a:gd name="T58" fmla="*/ 52 w 412"/>
              <a:gd name="T59" fmla="*/ 360 h 412"/>
              <a:gd name="T60" fmla="*/ 71 w 412"/>
              <a:gd name="T61" fmla="*/ 315 h 412"/>
              <a:gd name="T62" fmla="*/ 95 w 412"/>
              <a:gd name="T63" fmla="*/ 293 h 412"/>
              <a:gd name="T64" fmla="*/ 97 w 412"/>
              <a:gd name="T65" fmla="*/ 315 h 412"/>
              <a:gd name="T66" fmla="*/ 119 w 412"/>
              <a:gd name="T67" fmla="*/ 317 h 412"/>
              <a:gd name="T68" fmla="*/ 95 w 412"/>
              <a:gd name="T69" fmla="*/ 341 h 412"/>
              <a:gd name="T70" fmla="*/ 298 w 412"/>
              <a:gd name="T71" fmla="*/ 88 h 412"/>
              <a:gd name="T72" fmla="*/ 284 w 412"/>
              <a:gd name="T73" fmla="*/ 74 h 412"/>
              <a:gd name="T74" fmla="*/ 206 w 412"/>
              <a:gd name="T75" fmla="*/ 152 h 412"/>
              <a:gd name="T76" fmla="*/ 220 w 412"/>
              <a:gd name="T77" fmla="*/ 166 h 412"/>
              <a:gd name="T78" fmla="*/ 298 w 412"/>
              <a:gd name="T79" fmla="*/ 8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2" h="412">
                <a:moveTo>
                  <a:pt x="5" y="24"/>
                </a:moveTo>
                <a:lnTo>
                  <a:pt x="388" y="407"/>
                </a:lnTo>
                <a:lnTo>
                  <a:pt x="407" y="388"/>
                </a:lnTo>
                <a:lnTo>
                  <a:pt x="24" y="5"/>
                </a:lnTo>
                <a:lnTo>
                  <a:pt x="5" y="24"/>
                </a:lnTo>
                <a:close/>
                <a:moveTo>
                  <a:pt x="412" y="57"/>
                </a:moveTo>
                <a:lnTo>
                  <a:pt x="355" y="0"/>
                </a:lnTo>
                <a:lnTo>
                  <a:pt x="308" y="48"/>
                </a:lnTo>
                <a:lnTo>
                  <a:pt x="365" y="104"/>
                </a:lnTo>
                <a:lnTo>
                  <a:pt x="412" y="57"/>
                </a:lnTo>
                <a:close/>
                <a:moveTo>
                  <a:pt x="261" y="206"/>
                </a:moveTo>
                <a:lnTo>
                  <a:pt x="339" y="128"/>
                </a:lnTo>
                <a:lnTo>
                  <a:pt x="315" y="104"/>
                </a:lnTo>
                <a:lnTo>
                  <a:pt x="237" y="182"/>
                </a:lnTo>
                <a:lnTo>
                  <a:pt x="261" y="206"/>
                </a:lnTo>
                <a:close/>
                <a:moveTo>
                  <a:pt x="133" y="284"/>
                </a:moveTo>
                <a:lnTo>
                  <a:pt x="119" y="270"/>
                </a:lnTo>
                <a:lnTo>
                  <a:pt x="166" y="220"/>
                </a:lnTo>
                <a:lnTo>
                  <a:pt x="152" y="206"/>
                </a:lnTo>
                <a:lnTo>
                  <a:pt x="45" y="310"/>
                </a:lnTo>
                <a:lnTo>
                  <a:pt x="45" y="310"/>
                </a:lnTo>
                <a:lnTo>
                  <a:pt x="0" y="412"/>
                </a:lnTo>
                <a:lnTo>
                  <a:pt x="102" y="367"/>
                </a:lnTo>
                <a:lnTo>
                  <a:pt x="102" y="367"/>
                </a:lnTo>
                <a:lnTo>
                  <a:pt x="102" y="364"/>
                </a:lnTo>
                <a:lnTo>
                  <a:pt x="206" y="260"/>
                </a:lnTo>
                <a:lnTo>
                  <a:pt x="183" y="237"/>
                </a:lnTo>
                <a:lnTo>
                  <a:pt x="133" y="284"/>
                </a:lnTo>
                <a:close/>
                <a:moveTo>
                  <a:pt x="95" y="341"/>
                </a:moveTo>
                <a:lnTo>
                  <a:pt x="52" y="360"/>
                </a:lnTo>
                <a:lnTo>
                  <a:pt x="71" y="315"/>
                </a:lnTo>
                <a:lnTo>
                  <a:pt x="95" y="293"/>
                </a:lnTo>
                <a:lnTo>
                  <a:pt x="97" y="315"/>
                </a:lnTo>
                <a:lnTo>
                  <a:pt x="119" y="317"/>
                </a:lnTo>
                <a:lnTo>
                  <a:pt x="95" y="341"/>
                </a:lnTo>
                <a:close/>
                <a:moveTo>
                  <a:pt x="298" y="88"/>
                </a:moveTo>
                <a:lnTo>
                  <a:pt x="284" y="74"/>
                </a:lnTo>
                <a:lnTo>
                  <a:pt x="206" y="152"/>
                </a:lnTo>
                <a:lnTo>
                  <a:pt x="220" y="166"/>
                </a:lnTo>
                <a:lnTo>
                  <a:pt x="298" y="8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 name="Freeform 24"/>
          <p:cNvSpPr>
            <a:spLocks noEditPoints="1"/>
          </p:cNvSpPr>
          <p:nvPr/>
        </p:nvSpPr>
        <p:spPr bwMode="auto">
          <a:xfrm>
            <a:off x="2221930" y="1335723"/>
            <a:ext cx="450024" cy="427102"/>
          </a:xfrm>
          <a:custGeom>
            <a:avLst/>
            <a:gdLst>
              <a:gd name="T0" fmla="*/ 21 w 158"/>
              <a:gd name="T1" fmla="*/ 49 h 150"/>
              <a:gd name="T2" fmla="*/ 30 w 158"/>
              <a:gd name="T3" fmla="*/ 40 h 150"/>
              <a:gd name="T4" fmla="*/ 100 w 158"/>
              <a:gd name="T5" fmla="*/ 40 h 150"/>
              <a:gd name="T6" fmla="*/ 100 w 158"/>
              <a:gd name="T7" fmla="*/ 59 h 150"/>
              <a:gd name="T8" fmla="*/ 136 w 158"/>
              <a:gd name="T9" fmla="*/ 29 h 150"/>
              <a:gd name="T10" fmla="*/ 100 w 158"/>
              <a:gd name="T11" fmla="*/ 0 h 150"/>
              <a:gd name="T12" fmla="*/ 100 w 158"/>
              <a:gd name="T13" fmla="*/ 19 h 150"/>
              <a:gd name="T14" fmla="*/ 22 w 158"/>
              <a:gd name="T15" fmla="*/ 19 h 150"/>
              <a:gd name="T16" fmla="*/ 0 w 158"/>
              <a:gd name="T17" fmla="*/ 41 h 150"/>
              <a:gd name="T18" fmla="*/ 0 w 158"/>
              <a:gd name="T19" fmla="*/ 67 h 150"/>
              <a:gd name="T20" fmla="*/ 21 w 158"/>
              <a:gd name="T21" fmla="*/ 67 h 150"/>
              <a:gd name="T22" fmla="*/ 21 w 158"/>
              <a:gd name="T23" fmla="*/ 49 h 150"/>
              <a:gd name="T24" fmla="*/ 123 w 158"/>
              <a:gd name="T25" fmla="*/ 77 h 150"/>
              <a:gd name="T26" fmla="*/ 119 w 158"/>
              <a:gd name="T27" fmla="*/ 81 h 150"/>
              <a:gd name="T28" fmla="*/ 126 w 158"/>
              <a:gd name="T29" fmla="*/ 80 h 150"/>
              <a:gd name="T30" fmla="*/ 144 w 158"/>
              <a:gd name="T31" fmla="*/ 84 h 150"/>
              <a:gd name="T32" fmla="*/ 144 w 158"/>
              <a:gd name="T33" fmla="*/ 59 h 150"/>
              <a:gd name="T34" fmla="*/ 123 w 158"/>
              <a:gd name="T35" fmla="*/ 59 h 150"/>
              <a:gd name="T36" fmla="*/ 123 w 158"/>
              <a:gd name="T37" fmla="*/ 77 h 150"/>
              <a:gd name="T38" fmla="*/ 106 w 158"/>
              <a:gd name="T39" fmla="*/ 86 h 150"/>
              <a:gd name="T40" fmla="*/ 44 w 158"/>
              <a:gd name="T41" fmla="*/ 86 h 150"/>
              <a:gd name="T42" fmla="*/ 44 w 158"/>
              <a:gd name="T43" fmla="*/ 67 h 150"/>
              <a:gd name="T44" fmla="*/ 8 w 158"/>
              <a:gd name="T45" fmla="*/ 97 h 150"/>
              <a:gd name="T46" fmla="*/ 44 w 158"/>
              <a:gd name="T47" fmla="*/ 126 h 150"/>
              <a:gd name="T48" fmla="*/ 44 w 158"/>
              <a:gd name="T49" fmla="*/ 107 h 150"/>
              <a:gd name="T50" fmla="*/ 90 w 158"/>
              <a:gd name="T51" fmla="*/ 107 h 150"/>
              <a:gd name="T52" fmla="*/ 106 w 158"/>
              <a:gd name="T53" fmla="*/ 86 h 150"/>
              <a:gd name="T54" fmla="*/ 126 w 158"/>
              <a:gd name="T55" fmla="*/ 87 h 150"/>
              <a:gd name="T56" fmla="*/ 95 w 158"/>
              <a:gd name="T57" fmla="*/ 119 h 150"/>
              <a:gd name="T58" fmla="*/ 126 w 158"/>
              <a:gd name="T59" fmla="*/ 150 h 150"/>
              <a:gd name="T60" fmla="*/ 158 w 158"/>
              <a:gd name="T61" fmla="*/ 119 h 150"/>
              <a:gd name="T62" fmla="*/ 126 w 158"/>
              <a:gd name="T63" fmla="*/ 87 h 150"/>
              <a:gd name="T64" fmla="*/ 131 w 158"/>
              <a:gd name="T65" fmla="*/ 140 h 150"/>
              <a:gd name="T66" fmla="*/ 123 w 158"/>
              <a:gd name="T67" fmla="*/ 140 h 150"/>
              <a:gd name="T68" fmla="*/ 123 w 158"/>
              <a:gd name="T69" fmla="*/ 111 h 150"/>
              <a:gd name="T70" fmla="*/ 113 w 158"/>
              <a:gd name="T71" fmla="*/ 111 h 150"/>
              <a:gd name="T72" fmla="*/ 113 w 158"/>
              <a:gd name="T73" fmla="*/ 106 h 150"/>
              <a:gd name="T74" fmla="*/ 119 w 158"/>
              <a:gd name="T75" fmla="*/ 105 h 150"/>
              <a:gd name="T76" fmla="*/ 123 w 158"/>
              <a:gd name="T77" fmla="*/ 103 h 150"/>
              <a:gd name="T78" fmla="*/ 124 w 158"/>
              <a:gd name="T79" fmla="*/ 100 h 150"/>
              <a:gd name="T80" fmla="*/ 125 w 158"/>
              <a:gd name="T81" fmla="*/ 98 h 150"/>
              <a:gd name="T82" fmla="*/ 131 w 158"/>
              <a:gd name="T83" fmla="*/ 98 h 150"/>
              <a:gd name="T84" fmla="*/ 131 w 158"/>
              <a:gd name="T8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8" h="150">
                <a:moveTo>
                  <a:pt x="21" y="49"/>
                </a:moveTo>
                <a:cubicBezTo>
                  <a:pt x="30" y="40"/>
                  <a:pt x="30" y="40"/>
                  <a:pt x="30" y="40"/>
                </a:cubicBezTo>
                <a:cubicBezTo>
                  <a:pt x="100" y="40"/>
                  <a:pt x="100" y="40"/>
                  <a:pt x="100" y="40"/>
                </a:cubicBezTo>
                <a:cubicBezTo>
                  <a:pt x="100" y="59"/>
                  <a:pt x="100" y="59"/>
                  <a:pt x="100" y="59"/>
                </a:cubicBezTo>
                <a:cubicBezTo>
                  <a:pt x="136" y="29"/>
                  <a:pt x="136" y="29"/>
                  <a:pt x="136" y="29"/>
                </a:cubicBezTo>
                <a:cubicBezTo>
                  <a:pt x="100" y="0"/>
                  <a:pt x="100" y="0"/>
                  <a:pt x="100" y="0"/>
                </a:cubicBezTo>
                <a:cubicBezTo>
                  <a:pt x="100" y="19"/>
                  <a:pt x="100" y="19"/>
                  <a:pt x="100" y="19"/>
                </a:cubicBezTo>
                <a:cubicBezTo>
                  <a:pt x="22" y="19"/>
                  <a:pt x="22" y="19"/>
                  <a:pt x="22" y="19"/>
                </a:cubicBezTo>
                <a:cubicBezTo>
                  <a:pt x="0" y="41"/>
                  <a:pt x="0" y="41"/>
                  <a:pt x="0" y="41"/>
                </a:cubicBezTo>
                <a:cubicBezTo>
                  <a:pt x="0" y="67"/>
                  <a:pt x="0" y="67"/>
                  <a:pt x="0" y="67"/>
                </a:cubicBezTo>
                <a:cubicBezTo>
                  <a:pt x="21" y="67"/>
                  <a:pt x="21" y="67"/>
                  <a:pt x="21" y="67"/>
                </a:cubicBezTo>
                <a:lnTo>
                  <a:pt x="21" y="49"/>
                </a:lnTo>
                <a:close/>
                <a:moveTo>
                  <a:pt x="123" y="77"/>
                </a:moveTo>
                <a:cubicBezTo>
                  <a:pt x="119" y="81"/>
                  <a:pt x="119" y="81"/>
                  <a:pt x="119" y="81"/>
                </a:cubicBezTo>
                <a:cubicBezTo>
                  <a:pt x="121" y="81"/>
                  <a:pt x="124" y="80"/>
                  <a:pt x="126" y="80"/>
                </a:cubicBezTo>
                <a:cubicBezTo>
                  <a:pt x="133" y="80"/>
                  <a:pt x="139" y="82"/>
                  <a:pt x="144" y="84"/>
                </a:cubicBezTo>
                <a:cubicBezTo>
                  <a:pt x="144" y="59"/>
                  <a:pt x="144" y="59"/>
                  <a:pt x="144" y="59"/>
                </a:cubicBezTo>
                <a:cubicBezTo>
                  <a:pt x="123" y="59"/>
                  <a:pt x="123" y="59"/>
                  <a:pt x="123" y="59"/>
                </a:cubicBezTo>
                <a:lnTo>
                  <a:pt x="123" y="77"/>
                </a:lnTo>
                <a:close/>
                <a:moveTo>
                  <a:pt x="106" y="86"/>
                </a:moveTo>
                <a:cubicBezTo>
                  <a:pt x="44" y="86"/>
                  <a:pt x="44" y="86"/>
                  <a:pt x="44" y="86"/>
                </a:cubicBezTo>
                <a:cubicBezTo>
                  <a:pt x="44" y="67"/>
                  <a:pt x="44" y="67"/>
                  <a:pt x="44" y="67"/>
                </a:cubicBezTo>
                <a:cubicBezTo>
                  <a:pt x="8" y="97"/>
                  <a:pt x="8" y="97"/>
                  <a:pt x="8" y="97"/>
                </a:cubicBezTo>
                <a:cubicBezTo>
                  <a:pt x="44" y="126"/>
                  <a:pt x="44" y="126"/>
                  <a:pt x="44" y="126"/>
                </a:cubicBezTo>
                <a:cubicBezTo>
                  <a:pt x="44" y="107"/>
                  <a:pt x="44" y="107"/>
                  <a:pt x="44" y="107"/>
                </a:cubicBezTo>
                <a:cubicBezTo>
                  <a:pt x="90" y="107"/>
                  <a:pt x="90" y="107"/>
                  <a:pt x="90" y="107"/>
                </a:cubicBezTo>
                <a:cubicBezTo>
                  <a:pt x="93" y="98"/>
                  <a:pt x="98" y="91"/>
                  <a:pt x="106" y="86"/>
                </a:cubicBezTo>
                <a:close/>
                <a:moveTo>
                  <a:pt x="126" y="87"/>
                </a:moveTo>
                <a:cubicBezTo>
                  <a:pt x="109" y="87"/>
                  <a:pt x="95" y="101"/>
                  <a:pt x="95" y="119"/>
                </a:cubicBezTo>
                <a:cubicBezTo>
                  <a:pt x="95" y="136"/>
                  <a:pt x="109" y="150"/>
                  <a:pt x="126" y="150"/>
                </a:cubicBezTo>
                <a:cubicBezTo>
                  <a:pt x="144" y="150"/>
                  <a:pt x="158" y="136"/>
                  <a:pt x="158" y="119"/>
                </a:cubicBezTo>
                <a:cubicBezTo>
                  <a:pt x="158" y="101"/>
                  <a:pt x="144" y="87"/>
                  <a:pt x="126" y="87"/>
                </a:cubicBezTo>
                <a:close/>
                <a:moveTo>
                  <a:pt x="131" y="140"/>
                </a:moveTo>
                <a:cubicBezTo>
                  <a:pt x="123" y="140"/>
                  <a:pt x="123" y="140"/>
                  <a:pt x="123" y="140"/>
                </a:cubicBezTo>
                <a:cubicBezTo>
                  <a:pt x="123" y="111"/>
                  <a:pt x="123" y="111"/>
                  <a:pt x="123" y="111"/>
                </a:cubicBezTo>
                <a:cubicBezTo>
                  <a:pt x="113" y="111"/>
                  <a:pt x="113" y="111"/>
                  <a:pt x="113" y="111"/>
                </a:cubicBezTo>
                <a:cubicBezTo>
                  <a:pt x="113" y="106"/>
                  <a:pt x="113" y="106"/>
                  <a:pt x="113" y="106"/>
                </a:cubicBezTo>
                <a:cubicBezTo>
                  <a:pt x="116" y="105"/>
                  <a:pt x="118" y="105"/>
                  <a:pt x="119" y="105"/>
                </a:cubicBezTo>
                <a:cubicBezTo>
                  <a:pt x="120" y="105"/>
                  <a:pt x="122" y="104"/>
                  <a:pt x="123" y="103"/>
                </a:cubicBezTo>
                <a:cubicBezTo>
                  <a:pt x="123" y="102"/>
                  <a:pt x="124" y="101"/>
                  <a:pt x="124" y="100"/>
                </a:cubicBezTo>
                <a:cubicBezTo>
                  <a:pt x="125" y="99"/>
                  <a:pt x="125" y="99"/>
                  <a:pt x="125" y="98"/>
                </a:cubicBezTo>
                <a:cubicBezTo>
                  <a:pt x="131" y="98"/>
                  <a:pt x="131" y="98"/>
                  <a:pt x="131" y="98"/>
                </a:cubicBezTo>
                <a:lnTo>
                  <a:pt x="131" y="14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 name="Freeform 25"/>
          <p:cNvSpPr>
            <a:spLocks/>
          </p:cNvSpPr>
          <p:nvPr/>
        </p:nvSpPr>
        <p:spPr bwMode="auto">
          <a:xfrm>
            <a:off x="3094229" y="1338136"/>
            <a:ext cx="499491" cy="422276"/>
          </a:xfrm>
          <a:custGeom>
            <a:avLst/>
            <a:gdLst>
              <a:gd name="T0" fmla="*/ 59 w 175"/>
              <a:gd name="T1" fmla="*/ 29 h 148"/>
              <a:gd name="T2" fmla="*/ 59 w 175"/>
              <a:gd name="T3" fmla="*/ 0 h 148"/>
              <a:gd name="T4" fmla="*/ 0 w 175"/>
              <a:gd name="T5" fmla="*/ 49 h 148"/>
              <a:gd name="T6" fmla="*/ 59 w 175"/>
              <a:gd name="T7" fmla="*/ 99 h 148"/>
              <a:gd name="T8" fmla="*/ 59 w 175"/>
              <a:gd name="T9" fmla="*/ 71 h 148"/>
              <a:gd name="T10" fmla="*/ 59 w 175"/>
              <a:gd name="T11" fmla="*/ 148 h 148"/>
              <a:gd name="T12" fmla="*/ 59 w 175"/>
              <a:gd name="T13" fmla="*/ 29 h 148"/>
            </a:gdLst>
            <a:ahLst/>
            <a:cxnLst>
              <a:cxn ang="0">
                <a:pos x="T0" y="T1"/>
              </a:cxn>
              <a:cxn ang="0">
                <a:pos x="T2" y="T3"/>
              </a:cxn>
              <a:cxn ang="0">
                <a:pos x="T4" y="T5"/>
              </a:cxn>
              <a:cxn ang="0">
                <a:pos x="T6" y="T7"/>
              </a:cxn>
              <a:cxn ang="0">
                <a:pos x="T8" y="T9"/>
              </a:cxn>
              <a:cxn ang="0">
                <a:pos x="T10" y="T11"/>
              </a:cxn>
              <a:cxn ang="0">
                <a:pos x="T12" y="T13"/>
              </a:cxn>
            </a:cxnLst>
            <a:rect l="0" t="0" r="r" b="b"/>
            <a:pathLst>
              <a:path w="175" h="148">
                <a:moveTo>
                  <a:pt x="59" y="29"/>
                </a:moveTo>
                <a:cubicBezTo>
                  <a:pt x="59" y="0"/>
                  <a:pt x="59" y="0"/>
                  <a:pt x="59" y="0"/>
                </a:cubicBezTo>
                <a:cubicBezTo>
                  <a:pt x="0" y="49"/>
                  <a:pt x="0" y="49"/>
                  <a:pt x="0" y="49"/>
                </a:cubicBezTo>
                <a:cubicBezTo>
                  <a:pt x="59" y="99"/>
                  <a:pt x="59" y="99"/>
                  <a:pt x="59" y="99"/>
                </a:cubicBezTo>
                <a:cubicBezTo>
                  <a:pt x="59" y="71"/>
                  <a:pt x="59" y="71"/>
                  <a:pt x="59" y="71"/>
                </a:cubicBezTo>
                <a:cubicBezTo>
                  <a:pt x="118" y="79"/>
                  <a:pt x="92" y="114"/>
                  <a:pt x="59" y="148"/>
                </a:cubicBezTo>
                <a:cubicBezTo>
                  <a:pt x="175" y="72"/>
                  <a:pt x="106" y="37"/>
                  <a:pt x="59" y="2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3" name="Freeform 26"/>
          <p:cNvSpPr>
            <a:spLocks/>
          </p:cNvSpPr>
          <p:nvPr/>
        </p:nvSpPr>
        <p:spPr bwMode="auto">
          <a:xfrm>
            <a:off x="3827781" y="1380364"/>
            <a:ext cx="501904" cy="382461"/>
          </a:xfrm>
          <a:custGeom>
            <a:avLst/>
            <a:gdLst>
              <a:gd name="T0" fmla="*/ 416 w 416"/>
              <a:gd name="T1" fmla="*/ 164 h 317"/>
              <a:gd name="T2" fmla="*/ 326 w 416"/>
              <a:gd name="T3" fmla="*/ 76 h 317"/>
              <a:gd name="T4" fmla="*/ 326 w 416"/>
              <a:gd name="T5" fmla="*/ 133 h 317"/>
              <a:gd name="T6" fmla="*/ 244 w 416"/>
              <a:gd name="T7" fmla="*/ 133 h 317"/>
              <a:gd name="T8" fmla="*/ 244 w 416"/>
              <a:gd name="T9" fmla="*/ 0 h 317"/>
              <a:gd name="T10" fmla="*/ 166 w 416"/>
              <a:gd name="T11" fmla="*/ 0 h 317"/>
              <a:gd name="T12" fmla="*/ 166 w 416"/>
              <a:gd name="T13" fmla="*/ 133 h 317"/>
              <a:gd name="T14" fmla="*/ 90 w 416"/>
              <a:gd name="T15" fmla="*/ 133 h 317"/>
              <a:gd name="T16" fmla="*/ 90 w 416"/>
              <a:gd name="T17" fmla="*/ 76 h 317"/>
              <a:gd name="T18" fmla="*/ 0 w 416"/>
              <a:gd name="T19" fmla="*/ 164 h 317"/>
              <a:gd name="T20" fmla="*/ 90 w 416"/>
              <a:gd name="T21" fmla="*/ 251 h 317"/>
              <a:gd name="T22" fmla="*/ 90 w 416"/>
              <a:gd name="T23" fmla="*/ 197 h 317"/>
              <a:gd name="T24" fmla="*/ 166 w 416"/>
              <a:gd name="T25" fmla="*/ 197 h 317"/>
              <a:gd name="T26" fmla="*/ 166 w 416"/>
              <a:gd name="T27" fmla="*/ 317 h 317"/>
              <a:gd name="T28" fmla="*/ 244 w 416"/>
              <a:gd name="T29" fmla="*/ 317 h 317"/>
              <a:gd name="T30" fmla="*/ 244 w 416"/>
              <a:gd name="T31" fmla="*/ 197 h 317"/>
              <a:gd name="T32" fmla="*/ 326 w 416"/>
              <a:gd name="T33" fmla="*/ 197 h 317"/>
              <a:gd name="T34" fmla="*/ 326 w 416"/>
              <a:gd name="T35" fmla="*/ 251 h 317"/>
              <a:gd name="T36" fmla="*/ 416 w 416"/>
              <a:gd name="T37" fmla="*/ 16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6" h="317">
                <a:moveTo>
                  <a:pt x="416" y="164"/>
                </a:moveTo>
                <a:lnTo>
                  <a:pt x="326" y="76"/>
                </a:lnTo>
                <a:lnTo>
                  <a:pt x="326" y="133"/>
                </a:lnTo>
                <a:lnTo>
                  <a:pt x="244" y="133"/>
                </a:lnTo>
                <a:lnTo>
                  <a:pt x="244" y="0"/>
                </a:lnTo>
                <a:lnTo>
                  <a:pt x="166" y="0"/>
                </a:lnTo>
                <a:lnTo>
                  <a:pt x="166" y="133"/>
                </a:lnTo>
                <a:lnTo>
                  <a:pt x="90" y="133"/>
                </a:lnTo>
                <a:lnTo>
                  <a:pt x="90" y="76"/>
                </a:lnTo>
                <a:lnTo>
                  <a:pt x="0" y="164"/>
                </a:lnTo>
                <a:lnTo>
                  <a:pt x="90" y="251"/>
                </a:lnTo>
                <a:lnTo>
                  <a:pt x="90" y="197"/>
                </a:lnTo>
                <a:lnTo>
                  <a:pt x="166" y="197"/>
                </a:lnTo>
                <a:lnTo>
                  <a:pt x="166" y="317"/>
                </a:lnTo>
                <a:lnTo>
                  <a:pt x="244" y="317"/>
                </a:lnTo>
                <a:lnTo>
                  <a:pt x="244" y="197"/>
                </a:lnTo>
                <a:lnTo>
                  <a:pt x="326" y="197"/>
                </a:lnTo>
                <a:lnTo>
                  <a:pt x="326" y="251"/>
                </a:lnTo>
                <a:lnTo>
                  <a:pt x="416" y="164"/>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4" name="Oval 27"/>
          <p:cNvSpPr>
            <a:spLocks noChangeArrowheads="1"/>
          </p:cNvSpPr>
          <p:nvPr/>
        </p:nvSpPr>
        <p:spPr bwMode="auto">
          <a:xfrm>
            <a:off x="4674743" y="1651825"/>
            <a:ext cx="123064" cy="123064"/>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5" name="Freeform 28"/>
          <p:cNvSpPr>
            <a:spLocks/>
          </p:cNvSpPr>
          <p:nvPr/>
        </p:nvSpPr>
        <p:spPr bwMode="auto">
          <a:xfrm>
            <a:off x="4674743" y="1474470"/>
            <a:ext cx="300419" cy="300419"/>
          </a:xfrm>
          <a:custGeom>
            <a:avLst/>
            <a:gdLst>
              <a:gd name="T0" fmla="*/ 105 w 105"/>
              <a:gd name="T1" fmla="*/ 105 h 105"/>
              <a:gd name="T2" fmla="*/ 74 w 105"/>
              <a:gd name="T3" fmla="*/ 105 h 105"/>
              <a:gd name="T4" fmla="*/ 0 w 105"/>
              <a:gd name="T5" fmla="*/ 31 h 105"/>
              <a:gd name="T6" fmla="*/ 0 w 105"/>
              <a:gd name="T7" fmla="*/ 31 h 105"/>
              <a:gd name="T8" fmla="*/ 0 w 105"/>
              <a:gd name="T9" fmla="*/ 0 h 105"/>
              <a:gd name="T10" fmla="*/ 105 w 105"/>
              <a:gd name="T11" fmla="*/ 105 h 105"/>
            </a:gdLst>
            <a:ahLst/>
            <a:cxnLst>
              <a:cxn ang="0">
                <a:pos x="T0" y="T1"/>
              </a:cxn>
              <a:cxn ang="0">
                <a:pos x="T2" y="T3"/>
              </a:cxn>
              <a:cxn ang="0">
                <a:pos x="T4" y="T5"/>
              </a:cxn>
              <a:cxn ang="0">
                <a:pos x="T6" y="T7"/>
              </a:cxn>
              <a:cxn ang="0">
                <a:pos x="T8" y="T9"/>
              </a:cxn>
              <a:cxn ang="0">
                <a:pos x="T10" y="T11"/>
              </a:cxn>
            </a:cxnLst>
            <a:rect l="0" t="0" r="r" b="b"/>
            <a:pathLst>
              <a:path w="105" h="105">
                <a:moveTo>
                  <a:pt x="105" y="105"/>
                </a:moveTo>
                <a:cubicBezTo>
                  <a:pt x="74" y="105"/>
                  <a:pt x="74" y="105"/>
                  <a:pt x="74" y="105"/>
                </a:cubicBezTo>
                <a:cubicBezTo>
                  <a:pt x="74" y="64"/>
                  <a:pt x="41" y="31"/>
                  <a:pt x="0" y="31"/>
                </a:cubicBezTo>
                <a:cubicBezTo>
                  <a:pt x="0" y="31"/>
                  <a:pt x="0" y="31"/>
                  <a:pt x="0" y="31"/>
                </a:cubicBezTo>
                <a:cubicBezTo>
                  <a:pt x="0" y="0"/>
                  <a:pt x="0" y="0"/>
                  <a:pt x="0" y="0"/>
                </a:cubicBezTo>
                <a:cubicBezTo>
                  <a:pt x="58" y="0"/>
                  <a:pt x="105" y="47"/>
                  <a:pt x="105" y="10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 name="Freeform 29"/>
          <p:cNvSpPr>
            <a:spLocks/>
          </p:cNvSpPr>
          <p:nvPr/>
        </p:nvSpPr>
        <p:spPr bwMode="auto">
          <a:xfrm>
            <a:off x="4674743" y="1323657"/>
            <a:ext cx="451231" cy="451232"/>
          </a:xfrm>
          <a:custGeom>
            <a:avLst/>
            <a:gdLst>
              <a:gd name="T0" fmla="*/ 126 w 158"/>
              <a:gd name="T1" fmla="*/ 158 h 158"/>
              <a:gd name="T2" fmla="*/ 0 w 158"/>
              <a:gd name="T3" fmla="*/ 32 h 158"/>
              <a:gd name="T4" fmla="*/ 0 w 158"/>
              <a:gd name="T5" fmla="*/ 0 h 158"/>
              <a:gd name="T6" fmla="*/ 158 w 158"/>
              <a:gd name="T7" fmla="*/ 158 h 158"/>
              <a:gd name="T8" fmla="*/ 126 w 158"/>
              <a:gd name="T9" fmla="*/ 158 h 158"/>
            </a:gdLst>
            <a:ahLst/>
            <a:cxnLst>
              <a:cxn ang="0">
                <a:pos x="T0" y="T1"/>
              </a:cxn>
              <a:cxn ang="0">
                <a:pos x="T2" y="T3"/>
              </a:cxn>
              <a:cxn ang="0">
                <a:pos x="T4" y="T5"/>
              </a:cxn>
              <a:cxn ang="0">
                <a:pos x="T6" y="T7"/>
              </a:cxn>
              <a:cxn ang="0">
                <a:pos x="T8" y="T9"/>
              </a:cxn>
            </a:cxnLst>
            <a:rect l="0" t="0" r="r" b="b"/>
            <a:pathLst>
              <a:path w="158" h="158">
                <a:moveTo>
                  <a:pt x="126" y="158"/>
                </a:moveTo>
                <a:cubicBezTo>
                  <a:pt x="126" y="88"/>
                  <a:pt x="70" y="32"/>
                  <a:pt x="0" y="32"/>
                </a:cubicBezTo>
                <a:cubicBezTo>
                  <a:pt x="0" y="0"/>
                  <a:pt x="0" y="0"/>
                  <a:pt x="0" y="0"/>
                </a:cubicBezTo>
                <a:cubicBezTo>
                  <a:pt x="87" y="0"/>
                  <a:pt x="158" y="71"/>
                  <a:pt x="158" y="158"/>
                </a:cubicBezTo>
                <a:lnTo>
                  <a:pt x="126" y="15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7" name="Freeform 30"/>
          <p:cNvSpPr>
            <a:spLocks noEditPoints="1"/>
          </p:cNvSpPr>
          <p:nvPr/>
        </p:nvSpPr>
        <p:spPr bwMode="auto">
          <a:xfrm>
            <a:off x="5422773" y="1329690"/>
            <a:ext cx="485014" cy="485012"/>
          </a:xfrm>
          <a:custGeom>
            <a:avLst/>
            <a:gdLst>
              <a:gd name="T0" fmla="*/ 85 w 170"/>
              <a:gd name="T1" fmla="*/ 0 h 170"/>
              <a:gd name="T2" fmla="*/ 0 w 170"/>
              <a:gd name="T3" fmla="*/ 86 h 170"/>
              <a:gd name="T4" fmla="*/ 85 w 170"/>
              <a:gd name="T5" fmla="*/ 170 h 170"/>
              <a:gd name="T6" fmla="*/ 145 w 170"/>
              <a:gd name="T7" fmla="*/ 145 h 170"/>
              <a:gd name="T8" fmla="*/ 145 w 170"/>
              <a:gd name="T9" fmla="*/ 25 h 170"/>
              <a:gd name="T10" fmla="*/ 85 w 170"/>
              <a:gd name="T11" fmla="*/ 155 h 170"/>
              <a:gd name="T12" fmla="*/ 15 w 170"/>
              <a:gd name="T13" fmla="*/ 86 h 170"/>
              <a:gd name="T14" fmla="*/ 85 w 170"/>
              <a:gd name="T15" fmla="*/ 15 h 170"/>
              <a:gd name="T16" fmla="*/ 155 w 170"/>
              <a:gd name="T17" fmla="*/ 85 h 170"/>
              <a:gd name="T18" fmla="*/ 139 w 170"/>
              <a:gd name="T19" fmla="*/ 69 h 170"/>
              <a:gd name="T20" fmla="*/ 121 w 170"/>
              <a:gd name="T21" fmla="*/ 45 h 170"/>
              <a:gd name="T22" fmla="*/ 134 w 170"/>
              <a:gd name="T23" fmla="*/ 70 h 170"/>
              <a:gd name="T24" fmla="*/ 136 w 170"/>
              <a:gd name="T25" fmla="*/ 88 h 170"/>
              <a:gd name="T26" fmla="*/ 85 w 170"/>
              <a:gd name="T27" fmla="*/ 136 h 170"/>
              <a:gd name="T28" fmla="*/ 47 w 170"/>
              <a:gd name="T29" fmla="*/ 119 h 170"/>
              <a:gd name="T30" fmla="*/ 41 w 170"/>
              <a:gd name="T31" fmla="*/ 109 h 170"/>
              <a:gd name="T32" fmla="*/ 34 w 170"/>
              <a:gd name="T33" fmla="*/ 91 h 170"/>
              <a:gd name="T34" fmla="*/ 35 w 170"/>
              <a:gd name="T35" fmla="*/ 72 h 170"/>
              <a:gd name="T36" fmla="*/ 53 w 170"/>
              <a:gd name="T37" fmla="*/ 63 h 170"/>
              <a:gd name="T38" fmla="*/ 57 w 170"/>
              <a:gd name="T39" fmla="*/ 113 h 170"/>
              <a:gd name="T40" fmla="*/ 69 w 170"/>
              <a:gd name="T41" fmla="*/ 121 h 170"/>
              <a:gd name="T42" fmla="*/ 88 w 170"/>
              <a:gd name="T43" fmla="*/ 124 h 170"/>
              <a:gd name="T44" fmla="*/ 124 w 170"/>
              <a:gd name="T45" fmla="*/ 85 h 170"/>
              <a:gd name="T46" fmla="*/ 109 w 170"/>
              <a:gd name="T47" fmla="*/ 57 h 170"/>
              <a:gd name="T48" fmla="*/ 119 w 170"/>
              <a:gd name="T49" fmla="*/ 85 h 170"/>
              <a:gd name="T50" fmla="*/ 89 w 170"/>
              <a:gd name="T51" fmla="*/ 119 h 170"/>
              <a:gd name="T52" fmla="*/ 71 w 170"/>
              <a:gd name="T53" fmla="*/ 116 h 170"/>
              <a:gd name="T54" fmla="*/ 51 w 170"/>
              <a:gd name="T55" fmla="*/ 85 h 170"/>
              <a:gd name="T56" fmla="*/ 75 w 170"/>
              <a:gd name="T57" fmla="*/ 85 h 170"/>
              <a:gd name="T58" fmla="*/ 85 w 170"/>
              <a:gd name="T59" fmla="*/ 95 h 170"/>
              <a:gd name="T60" fmla="*/ 85 w 170"/>
              <a:gd name="T61" fmla="*/ 75 h 170"/>
              <a:gd name="T62" fmla="*/ 39 w 170"/>
              <a:gd name="T63" fmla="*/ 39 h 170"/>
              <a:gd name="T64" fmla="*/ 40 w 170"/>
              <a:gd name="T65" fmla="*/ 50 h 170"/>
              <a:gd name="T66" fmla="*/ 22 w 170"/>
              <a:gd name="T67" fmla="*/ 81 h 170"/>
              <a:gd name="T68" fmla="*/ 35 w 170"/>
              <a:gd name="T69" fmla="*/ 112 h 170"/>
              <a:gd name="T70" fmla="*/ 41 w 170"/>
              <a:gd name="T71" fmla="*/ 123 h 170"/>
              <a:gd name="T72" fmla="*/ 45 w 170"/>
              <a:gd name="T73" fmla="*/ 125 h 170"/>
              <a:gd name="T74" fmla="*/ 125 w 170"/>
              <a:gd name="T75" fmla="*/ 125 h 170"/>
              <a:gd name="T76" fmla="*/ 148 w 170"/>
              <a:gd name="T77"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0" h="170">
                <a:moveTo>
                  <a:pt x="145" y="25"/>
                </a:moveTo>
                <a:cubicBezTo>
                  <a:pt x="128" y="9"/>
                  <a:pt x="107" y="0"/>
                  <a:pt x="85" y="0"/>
                </a:cubicBezTo>
                <a:cubicBezTo>
                  <a:pt x="63" y="0"/>
                  <a:pt x="42" y="9"/>
                  <a:pt x="25" y="25"/>
                </a:cubicBezTo>
                <a:cubicBezTo>
                  <a:pt x="8" y="42"/>
                  <a:pt x="0" y="64"/>
                  <a:pt x="0" y="86"/>
                </a:cubicBezTo>
                <a:cubicBezTo>
                  <a:pt x="0" y="107"/>
                  <a:pt x="9" y="129"/>
                  <a:pt x="25" y="145"/>
                </a:cubicBezTo>
                <a:cubicBezTo>
                  <a:pt x="42" y="161"/>
                  <a:pt x="63" y="170"/>
                  <a:pt x="85" y="170"/>
                </a:cubicBezTo>
                <a:cubicBezTo>
                  <a:pt x="85" y="170"/>
                  <a:pt x="85" y="170"/>
                  <a:pt x="85" y="170"/>
                </a:cubicBezTo>
                <a:cubicBezTo>
                  <a:pt x="107" y="170"/>
                  <a:pt x="128" y="161"/>
                  <a:pt x="145" y="145"/>
                </a:cubicBezTo>
                <a:cubicBezTo>
                  <a:pt x="161" y="128"/>
                  <a:pt x="170" y="107"/>
                  <a:pt x="170" y="85"/>
                </a:cubicBezTo>
                <a:cubicBezTo>
                  <a:pt x="170" y="63"/>
                  <a:pt x="161" y="42"/>
                  <a:pt x="145" y="25"/>
                </a:cubicBezTo>
                <a:close/>
                <a:moveTo>
                  <a:pt x="135" y="135"/>
                </a:moveTo>
                <a:cubicBezTo>
                  <a:pt x="121" y="148"/>
                  <a:pt x="103" y="155"/>
                  <a:pt x="85" y="155"/>
                </a:cubicBezTo>
                <a:cubicBezTo>
                  <a:pt x="67" y="155"/>
                  <a:pt x="49" y="148"/>
                  <a:pt x="35" y="135"/>
                </a:cubicBezTo>
                <a:cubicBezTo>
                  <a:pt x="22" y="121"/>
                  <a:pt x="15" y="103"/>
                  <a:pt x="15" y="86"/>
                </a:cubicBezTo>
                <a:cubicBezTo>
                  <a:pt x="15" y="67"/>
                  <a:pt x="22" y="49"/>
                  <a:pt x="35" y="35"/>
                </a:cubicBezTo>
                <a:cubicBezTo>
                  <a:pt x="49" y="22"/>
                  <a:pt x="67" y="15"/>
                  <a:pt x="85" y="15"/>
                </a:cubicBezTo>
                <a:cubicBezTo>
                  <a:pt x="103" y="15"/>
                  <a:pt x="121" y="22"/>
                  <a:pt x="135" y="35"/>
                </a:cubicBezTo>
                <a:cubicBezTo>
                  <a:pt x="148" y="49"/>
                  <a:pt x="155" y="67"/>
                  <a:pt x="155" y="85"/>
                </a:cubicBezTo>
                <a:cubicBezTo>
                  <a:pt x="155" y="103"/>
                  <a:pt x="148" y="121"/>
                  <a:pt x="135" y="135"/>
                </a:cubicBezTo>
                <a:close/>
                <a:moveTo>
                  <a:pt x="139" y="69"/>
                </a:moveTo>
                <a:cubicBezTo>
                  <a:pt x="136" y="60"/>
                  <a:pt x="132" y="52"/>
                  <a:pt x="125" y="45"/>
                </a:cubicBezTo>
                <a:cubicBezTo>
                  <a:pt x="124" y="44"/>
                  <a:pt x="122" y="44"/>
                  <a:pt x="121" y="45"/>
                </a:cubicBezTo>
                <a:cubicBezTo>
                  <a:pt x="120" y="46"/>
                  <a:pt x="120" y="48"/>
                  <a:pt x="121" y="49"/>
                </a:cubicBezTo>
                <a:cubicBezTo>
                  <a:pt x="127" y="55"/>
                  <a:pt x="132" y="62"/>
                  <a:pt x="134" y="70"/>
                </a:cubicBezTo>
                <a:cubicBezTo>
                  <a:pt x="131" y="71"/>
                  <a:pt x="129" y="75"/>
                  <a:pt x="129" y="79"/>
                </a:cubicBezTo>
                <a:cubicBezTo>
                  <a:pt x="129" y="83"/>
                  <a:pt x="132" y="87"/>
                  <a:pt x="136" y="88"/>
                </a:cubicBezTo>
                <a:cubicBezTo>
                  <a:pt x="135" y="100"/>
                  <a:pt x="131" y="112"/>
                  <a:pt x="121" y="121"/>
                </a:cubicBezTo>
                <a:cubicBezTo>
                  <a:pt x="111" y="131"/>
                  <a:pt x="98" y="136"/>
                  <a:pt x="85" y="136"/>
                </a:cubicBezTo>
                <a:cubicBezTo>
                  <a:pt x="72" y="136"/>
                  <a:pt x="59" y="131"/>
                  <a:pt x="49" y="121"/>
                </a:cubicBezTo>
                <a:cubicBezTo>
                  <a:pt x="48" y="121"/>
                  <a:pt x="47" y="120"/>
                  <a:pt x="47" y="119"/>
                </a:cubicBezTo>
                <a:cubicBezTo>
                  <a:pt x="47" y="118"/>
                  <a:pt x="48" y="117"/>
                  <a:pt x="48" y="116"/>
                </a:cubicBezTo>
                <a:cubicBezTo>
                  <a:pt x="48" y="112"/>
                  <a:pt x="45" y="109"/>
                  <a:pt x="41" y="109"/>
                </a:cubicBezTo>
                <a:cubicBezTo>
                  <a:pt x="41" y="109"/>
                  <a:pt x="40" y="109"/>
                  <a:pt x="40" y="109"/>
                </a:cubicBezTo>
                <a:cubicBezTo>
                  <a:pt x="37" y="103"/>
                  <a:pt x="35" y="97"/>
                  <a:pt x="34" y="91"/>
                </a:cubicBezTo>
                <a:cubicBezTo>
                  <a:pt x="38" y="90"/>
                  <a:pt x="41" y="86"/>
                  <a:pt x="41" y="81"/>
                </a:cubicBezTo>
                <a:cubicBezTo>
                  <a:pt x="41" y="77"/>
                  <a:pt x="39" y="74"/>
                  <a:pt x="35" y="72"/>
                </a:cubicBezTo>
                <a:cubicBezTo>
                  <a:pt x="37" y="66"/>
                  <a:pt x="40" y="60"/>
                  <a:pt x="44" y="54"/>
                </a:cubicBezTo>
                <a:cubicBezTo>
                  <a:pt x="53" y="63"/>
                  <a:pt x="53" y="63"/>
                  <a:pt x="53" y="63"/>
                </a:cubicBezTo>
                <a:cubicBezTo>
                  <a:pt x="48" y="70"/>
                  <a:pt x="46" y="77"/>
                  <a:pt x="46" y="85"/>
                </a:cubicBezTo>
                <a:cubicBezTo>
                  <a:pt x="46" y="95"/>
                  <a:pt x="50" y="105"/>
                  <a:pt x="57" y="113"/>
                </a:cubicBezTo>
                <a:cubicBezTo>
                  <a:pt x="61" y="116"/>
                  <a:pt x="65" y="119"/>
                  <a:pt x="69" y="121"/>
                </a:cubicBezTo>
                <a:cubicBezTo>
                  <a:pt x="69" y="121"/>
                  <a:pt x="69" y="121"/>
                  <a:pt x="69" y="121"/>
                </a:cubicBezTo>
                <a:cubicBezTo>
                  <a:pt x="69" y="126"/>
                  <a:pt x="74" y="131"/>
                  <a:pt x="79" y="131"/>
                </a:cubicBezTo>
                <a:cubicBezTo>
                  <a:pt x="83" y="131"/>
                  <a:pt x="87" y="128"/>
                  <a:pt x="88" y="124"/>
                </a:cubicBezTo>
                <a:cubicBezTo>
                  <a:pt x="97" y="123"/>
                  <a:pt x="106" y="119"/>
                  <a:pt x="113" y="113"/>
                </a:cubicBezTo>
                <a:cubicBezTo>
                  <a:pt x="120" y="105"/>
                  <a:pt x="124" y="95"/>
                  <a:pt x="124" y="85"/>
                </a:cubicBezTo>
                <a:cubicBezTo>
                  <a:pt x="124" y="75"/>
                  <a:pt x="120" y="65"/>
                  <a:pt x="113" y="57"/>
                </a:cubicBezTo>
                <a:cubicBezTo>
                  <a:pt x="112" y="56"/>
                  <a:pt x="110" y="56"/>
                  <a:pt x="109" y="57"/>
                </a:cubicBezTo>
                <a:cubicBezTo>
                  <a:pt x="108" y="58"/>
                  <a:pt x="108" y="60"/>
                  <a:pt x="109" y="61"/>
                </a:cubicBezTo>
                <a:cubicBezTo>
                  <a:pt x="116" y="68"/>
                  <a:pt x="119" y="76"/>
                  <a:pt x="119" y="85"/>
                </a:cubicBezTo>
                <a:cubicBezTo>
                  <a:pt x="119" y="94"/>
                  <a:pt x="116" y="102"/>
                  <a:pt x="109" y="109"/>
                </a:cubicBezTo>
                <a:cubicBezTo>
                  <a:pt x="103" y="115"/>
                  <a:pt x="96" y="118"/>
                  <a:pt x="89" y="119"/>
                </a:cubicBezTo>
                <a:cubicBezTo>
                  <a:pt x="88" y="114"/>
                  <a:pt x="84" y="111"/>
                  <a:pt x="79" y="111"/>
                </a:cubicBezTo>
                <a:cubicBezTo>
                  <a:pt x="75" y="111"/>
                  <a:pt x="72" y="113"/>
                  <a:pt x="71" y="116"/>
                </a:cubicBezTo>
                <a:cubicBezTo>
                  <a:pt x="67" y="114"/>
                  <a:pt x="64" y="112"/>
                  <a:pt x="61" y="109"/>
                </a:cubicBezTo>
                <a:cubicBezTo>
                  <a:pt x="54" y="102"/>
                  <a:pt x="51" y="94"/>
                  <a:pt x="51" y="85"/>
                </a:cubicBezTo>
                <a:cubicBezTo>
                  <a:pt x="51" y="79"/>
                  <a:pt x="53" y="72"/>
                  <a:pt x="56" y="66"/>
                </a:cubicBezTo>
                <a:cubicBezTo>
                  <a:pt x="75" y="85"/>
                  <a:pt x="75" y="85"/>
                  <a:pt x="75" y="85"/>
                </a:cubicBezTo>
                <a:cubicBezTo>
                  <a:pt x="75" y="85"/>
                  <a:pt x="75" y="85"/>
                  <a:pt x="75" y="85"/>
                </a:cubicBezTo>
                <a:cubicBezTo>
                  <a:pt x="75" y="90"/>
                  <a:pt x="79" y="95"/>
                  <a:pt x="85" y="95"/>
                </a:cubicBezTo>
                <a:cubicBezTo>
                  <a:pt x="90" y="95"/>
                  <a:pt x="94" y="90"/>
                  <a:pt x="94" y="85"/>
                </a:cubicBezTo>
                <a:cubicBezTo>
                  <a:pt x="94" y="80"/>
                  <a:pt x="90" y="75"/>
                  <a:pt x="85" y="75"/>
                </a:cubicBezTo>
                <a:cubicBezTo>
                  <a:pt x="49" y="39"/>
                  <a:pt x="49" y="39"/>
                  <a:pt x="49" y="39"/>
                </a:cubicBezTo>
                <a:cubicBezTo>
                  <a:pt x="46" y="36"/>
                  <a:pt x="42" y="36"/>
                  <a:pt x="39" y="39"/>
                </a:cubicBezTo>
                <a:cubicBezTo>
                  <a:pt x="36" y="42"/>
                  <a:pt x="36" y="46"/>
                  <a:pt x="39" y="49"/>
                </a:cubicBezTo>
                <a:cubicBezTo>
                  <a:pt x="40" y="50"/>
                  <a:pt x="40" y="50"/>
                  <a:pt x="40" y="50"/>
                </a:cubicBezTo>
                <a:cubicBezTo>
                  <a:pt x="36" y="57"/>
                  <a:pt x="32" y="64"/>
                  <a:pt x="30" y="71"/>
                </a:cubicBezTo>
                <a:cubicBezTo>
                  <a:pt x="25" y="72"/>
                  <a:pt x="22" y="76"/>
                  <a:pt x="22" y="81"/>
                </a:cubicBezTo>
                <a:cubicBezTo>
                  <a:pt x="22" y="86"/>
                  <a:pt x="25" y="90"/>
                  <a:pt x="29" y="91"/>
                </a:cubicBezTo>
                <a:cubicBezTo>
                  <a:pt x="30" y="98"/>
                  <a:pt x="32" y="105"/>
                  <a:pt x="35" y="112"/>
                </a:cubicBezTo>
                <a:cubicBezTo>
                  <a:pt x="35" y="113"/>
                  <a:pt x="34" y="114"/>
                  <a:pt x="34" y="116"/>
                </a:cubicBezTo>
                <a:cubicBezTo>
                  <a:pt x="34" y="120"/>
                  <a:pt x="37" y="123"/>
                  <a:pt x="41" y="123"/>
                </a:cubicBezTo>
                <a:cubicBezTo>
                  <a:pt x="42" y="123"/>
                  <a:pt x="42" y="123"/>
                  <a:pt x="43" y="123"/>
                </a:cubicBezTo>
                <a:cubicBezTo>
                  <a:pt x="44" y="123"/>
                  <a:pt x="44" y="124"/>
                  <a:pt x="45" y="125"/>
                </a:cubicBezTo>
                <a:cubicBezTo>
                  <a:pt x="56" y="136"/>
                  <a:pt x="71" y="141"/>
                  <a:pt x="85" y="141"/>
                </a:cubicBezTo>
                <a:cubicBezTo>
                  <a:pt x="99" y="141"/>
                  <a:pt x="114" y="136"/>
                  <a:pt x="125" y="125"/>
                </a:cubicBezTo>
                <a:cubicBezTo>
                  <a:pt x="135" y="115"/>
                  <a:pt x="141" y="102"/>
                  <a:pt x="141" y="88"/>
                </a:cubicBezTo>
                <a:cubicBezTo>
                  <a:pt x="145" y="87"/>
                  <a:pt x="148" y="83"/>
                  <a:pt x="148" y="79"/>
                </a:cubicBezTo>
                <a:cubicBezTo>
                  <a:pt x="148" y="73"/>
                  <a:pt x="144" y="69"/>
                  <a:pt x="139" y="6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8" name="Freeform 31"/>
          <p:cNvSpPr>
            <a:spLocks noEditPoints="1"/>
          </p:cNvSpPr>
          <p:nvPr/>
        </p:nvSpPr>
        <p:spPr bwMode="auto">
          <a:xfrm>
            <a:off x="6192520" y="1332104"/>
            <a:ext cx="497078" cy="434340"/>
          </a:xfrm>
          <a:custGeom>
            <a:avLst/>
            <a:gdLst>
              <a:gd name="T0" fmla="*/ 320 w 412"/>
              <a:gd name="T1" fmla="*/ 116 h 360"/>
              <a:gd name="T2" fmla="*/ 320 w 412"/>
              <a:gd name="T3" fmla="*/ 0 h 360"/>
              <a:gd name="T4" fmla="*/ 0 w 412"/>
              <a:gd name="T5" fmla="*/ 0 h 360"/>
              <a:gd name="T6" fmla="*/ 0 w 412"/>
              <a:gd name="T7" fmla="*/ 244 h 360"/>
              <a:gd name="T8" fmla="*/ 93 w 412"/>
              <a:gd name="T9" fmla="*/ 244 h 360"/>
              <a:gd name="T10" fmla="*/ 93 w 412"/>
              <a:gd name="T11" fmla="*/ 360 h 360"/>
              <a:gd name="T12" fmla="*/ 412 w 412"/>
              <a:gd name="T13" fmla="*/ 360 h 360"/>
              <a:gd name="T14" fmla="*/ 412 w 412"/>
              <a:gd name="T15" fmla="*/ 116 h 360"/>
              <a:gd name="T16" fmla="*/ 320 w 412"/>
              <a:gd name="T17" fmla="*/ 116 h 360"/>
              <a:gd name="T18" fmla="*/ 36 w 412"/>
              <a:gd name="T19" fmla="*/ 208 h 360"/>
              <a:gd name="T20" fmla="*/ 36 w 412"/>
              <a:gd name="T21" fmla="*/ 36 h 360"/>
              <a:gd name="T22" fmla="*/ 284 w 412"/>
              <a:gd name="T23" fmla="*/ 36 h 360"/>
              <a:gd name="T24" fmla="*/ 284 w 412"/>
              <a:gd name="T25" fmla="*/ 116 h 360"/>
              <a:gd name="T26" fmla="*/ 93 w 412"/>
              <a:gd name="T27" fmla="*/ 116 h 360"/>
              <a:gd name="T28" fmla="*/ 93 w 412"/>
              <a:gd name="T29" fmla="*/ 208 h 360"/>
              <a:gd name="T30" fmla="*/ 36 w 412"/>
              <a:gd name="T31" fmla="*/ 208 h 360"/>
              <a:gd name="T32" fmla="*/ 376 w 412"/>
              <a:gd name="T33" fmla="*/ 324 h 360"/>
              <a:gd name="T34" fmla="*/ 128 w 412"/>
              <a:gd name="T35" fmla="*/ 324 h 360"/>
              <a:gd name="T36" fmla="*/ 128 w 412"/>
              <a:gd name="T37" fmla="*/ 152 h 360"/>
              <a:gd name="T38" fmla="*/ 376 w 412"/>
              <a:gd name="T39" fmla="*/ 152 h 360"/>
              <a:gd name="T40" fmla="*/ 376 w 412"/>
              <a:gd name="T41" fmla="*/ 324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2" h="360">
                <a:moveTo>
                  <a:pt x="320" y="116"/>
                </a:moveTo>
                <a:lnTo>
                  <a:pt x="320" y="0"/>
                </a:lnTo>
                <a:lnTo>
                  <a:pt x="0" y="0"/>
                </a:lnTo>
                <a:lnTo>
                  <a:pt x="0" y="244"/>
                </a:lnTo>
                <a:lnTo>
                  <a:pt x="93" y="244"/>
                </a:lnTo>
                <a:lnTo>
                  <a:pt x="93" y="360"/>
                </a:lnTo>
                <a:lnTo>
                  <a:pt x="412" y="360"/>
                </a:lnTo>
                <a:lnTo>
                  <a:pt x="412" y="116"/>
                </a:lnTo>
                <a:lnTo>
                  <a:pt x="320" y="116"/>
                </a:lnTo>
                <a:close/>
                <a:moveTo>
                  <a:pt x="36" y="208"/>
                </a:moveTo>
                <a:lnTo>
                  <a:pt x="36" y="36"/>
                </a:lnTo>
                <a:lnTo>
                  <a:pt x="284" y="36"/>
                </a:lnTo>
                <a:lnTo>
                  <a:pt x="284" y="116"/>
                </a:lnTo>
                <a:lnTo>
                  <a:pt x="93" y="116"/>
                </a:lnTo>
                <a:lnTo>
                  <a:pt x="93" y="208"/>
                </a:lnTo>
                <a:lnTo>
                  <a:pt x="36" y="208"/>
                </a:lnTo>
                <a:close/>
                <a:moveTo>
                  <a:pt x="376" y="324"/>
                </a:moveTo>
                <a:lnTo>
                  <a:pt x="128" y="324"/>
                </a:lnTo>
                <a:lnTo>
                  <a:pt x="128" y="152"/>
                </a:lnTo>
                <a:lnTo>
                  <a:pt x="376" y="152"/>
                </a:lnTo>
                <a:lnTo>
                  <a:pt x="376" y="324"/>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9" name="Freeform 32"/>
          <p:cNvSpPr>
            <a:spLocks noEditPoints="1"/>
          </p:cNvSpPr>
          <p:nvPr/>
        </p:nvSpPr>
        <p:spPr bwMode="auto">
          <a:xfrm>
            <a:off x="7051548" y="1327278"/>
            <a:ext cx="353504" cy="489840"/>
          </a:xfrm>
          <a:custGeom>
            <a:avLst/>
            <a:gdLst>
              <a:gd name="T0" fmla="*/ 112 w 124"/>
              <a:gd name="T1" fmla="*/ 76 h 172"/>
              <a:gd name="T2" fmla="*/ 92 w 124"/>
              <a:gd name="T3" fmla="*/ 39 h 172"/>
              <a:gd name="T4" fmla="*/ 92 w 124"/>
              <a:gd name="T5" fmla="*/ 6 h 172"/>
              <a:gd name="T6" fmla="*/ 59 w 124"/>
              <a:gd name="T7" fmla="*/ 6 h 172"/>
              <a:gd name="T8" fmla="*/ 7 w 124"/>
              <a:gd name="T9" fmla="*/ 58 h 172"/>
              <a:gd name="T10" fmla="*/ 7 w 124"/>
              <a:gd name="T11" fmla="*/ 91 h 172"/>
              <a:gd name="T12" fmla="*/ 32 w 124"/>
              <a:gd name="T13" fmla="*/ 133 h 172"/>
              <a:gd name="T14" fmla="*/ 32 w 124"/>
              <a:gd name="T15" fmla="*/ 166 h 172"/>
              <a:gd name="T16" fmla="*/ 49 w 124"/>
              <a:gd name="T17" fmla="*/ 172 h 172"/>
              <a:gd name="T18" fmla="*/ 65 w 124"/>
              <a:gd name="T19" fmla="*/ 166 h 172"/>
              <a:gd name="T20" fmla="*/ 124 w 124"/>
              <a:gd name="T21" fmla="*/ 97 h 172"/>
              <a:gd name="T22" fmla="*/ 67 w 124"/>
              <a:gd name="T23" fmla="*/ 14 h 172"/>
              <a:gd name="T24" fmla="*/ 84 w 124"/>
              <a:gd name="T25" fmla="*/ 14 h 172"/>
              <a:gd name="T26" fmla="*/ 84 w 124"/>
              <a:gd name="T27" fmla="*/ 31 h 172"/>
              <a:gd name="T28" fmla="*/ 46 w 124"/>
              <a:gd name="T29" fmla="*/ 69 h 172"/>
              <a:gd name="T30" fmla="*/ 29 w 124"/>
              <a:gd name="T31" fmla="*/ 52 h 172"/>
              <a:gd name="T32" fmla="*/ 57 w 124"/>
              <a:gd name="T33" fmla="*/ 158 h 172"/>
              <a:gd name="T34" fmla="*/ 40 w 124"/>
              <a:gd name="T35" fmla="*/ 158 h 172"/>
              <a:gd name="T36" fmla="*/ 40 w 124"/>
              <a:gd name="T37" fmla="*/ 141 h 172"/>
              <a:gd name="T38" fmla="*/ 52 w 124"/>
              <a:gd name="T39" fmla="*/ 136 h 172"/>
              <a:gd name="T40" fmla="*/ 60 w 124"/>
              <a:gd name="T41" fmla="*/ 149 h 172"/>
              <a:gd name="T42" fmla="*/ 109 w 124"/>
              <a:gd name="T43" fmla="*/ 106 h 172"/>
              <a:gd name="T44" fmla="*/ 65 w 124"/>
              <a:gd name="T45" fmla="*/ 133 h 172"/>
              <a:gd name="T46" fmla="*/ 15 w 124"/>
              <a:gd name="T47" fmla="*/ 83 h 172"/>
              <a:gd name="T48" fmla="*/ 15 w 124"/>
              <a:gd name="T49" fmla="*/ 66 h 172"/>
              <a:gd name="T50" fmla="*/ 32 w 124"/>
              <a:gd name="T51" fmla="*/ 66 h 172"/>
              <a:gd name="T52" fmla="*/ 32 w 124"/>
              <a:gd name="T53" fmla="*/ 83 h 172"/>
              <a:gd name="T54" fmla="*/ 75 w 124"/>
              <a:gd name="T55" fmla="*/ 55 h 172"/>
              <a:gd name="T56" fmla="*/ 109 w 124"/>
              <a:gd name="T57" fmla="*/ 89 h 172"/>
              <a:gd name="T58" fmla="*/ 109 w 124"/>
              <a:gd name="T59" fmla="*/ 106 h 172"/>
              <a:gd name="T60" fmla="*/ 43 w 124"/>
              <a:gd name="T61" fmla="*/ 95 h 172"/>
              <a:gd name="T62" fmla="*/ 81 w 124"/>
              <a:gd name="T63" fmla="*/ 73 h 172"/>
              <a:gd name="T64" fmla="*/ 85 w 124"/>
              <a:gd name="T65" fmla="*/ 77 h 172"/>
              <a:gd name="T66" fmla="*/ 63 w 124"/>
              <a:gd name="T67" fmla="*/ 115 h 172"/>
              <a:gd name="T68" fmla="*/ 85 w 124"/>
              <a:gd name="T69" fmla="*/ 77 h 172"/>
              <a:gd name="T70" fmla="*/ 75 w 124"/>
              <a:gd name="T71" fmla="*/ 126 h 172"/>
              <a:gd name="T72" fmla="*/ 96 w 124"/>
              <a:gd name="T73" fmla="*/ 8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4" h="172">
                <a:moveTo>
                  <a:pt x="117" y="81"/>
                </a:moveTo>
                <a:cubicBezTo>
                  <a:pt x="112" y="76"/>
                  <a:pt x="112" y="76"/>
                  <a:pt x="112" y="76"/>
                </a:cubicBezTo>
                <a:cubicBezTo>
                  <a:pt x="83" y="47"/>
                  <a:pt x="83" y="47"/>
                  <a:pt x="83" y="47"/>
                </a:cubicBezTo>
                <a:cubicBezTo>
                  <a:pt x="92" y="39"/>
                  <a:pt x="92" y="39"/>
                  <a:pt x="92" y="39"/>
                </a:cubicBezTo>
                <a:cubicBezTo>
                  <a:pt x="96" y="34"/>
                  <a:pt x="98" y="28"/>
                  <a:pt x="98" y="23"/>
                </a:cubicBezTo>
                <a:cubicBezTo>
                  <a:pt x="98" y="17"/>
                  <a:pt x="96" y="11"/>
                  <a:pt x="92" y="6"/>
                </a:cubicBezTo>
                <a:cubicBezTo>
                  <a:pt x="87" y="2"/>
                  <a:pt x="81" y="0"/>
                  <a:pt x="75" y="0"/>
                </a:cubicBezTo>
                <a:cubicBezTo>
                  <a:pt x="69" y="0"/>
                  <a:pt x="64" y="2"/>
                  <a:pt x="59" y="6"/>
                </a:cubicBezTo>
                <a:cubicBezTo>
                  <a:pt x="9" y="57"/>
                  <a:pt x="9" y="57"/>
                  <a:pt x="9" y="57"/>
                </a:cubicBezTo>
                <a:cubicBezTo>
                  <a:pt x="8" y="57"/>
                  <a:pt x="8" y="58"/>
                  <a:pt x="7" y="58"/>
                </a:cubicBezTo>
                <a:cubicBezTo>
                  <a:pt x="3" y="63"/>
                  <a:pt x="0" y="69"/>
                  <a:pt x="0" y="75"/>
                </a:cubicBezTo>
                <a:cubicBezTo>
                  <a:pt x="0" y="81"/>
                  <a:pt x="3" y="86"/>
                  <a:pt x="7" y="91"/>
                </a:cubicBezTo>
                <a:cubicBezTo>
                  <a:pt x="41" y="125"/>
                  <a:pt x="41" y="125"/>
                  <a:pt x="41" y="125"/>
                </a:cubicBezTo>
                <a:cubicBezTo>
                  <a:pt x="32" y="133"/>
                  <a:pt x="32" y="133"/>
                  <a:pt x="32" y="133"/>
                </a:cubicBezTo>
                <a:cubicBezTo>
                  <a:pt x="28" y="138"/>
                  <a:pt x="26" y="144"/>
                  <a:pt x="26" y="149"/>
                </a:cubicBezTo>
                <a:cubicBezTo>
                  <a:pt x="26" y="155"/>
                  <a:pt x="28" y="161"/>
                  <a:pt x="32" y="166"/>
                </a:cubicBezTo>
                <a:cubicBezTo>
                  <a:pt x="37" y="170"/>
                  <a:pt x="43" y="172"/>
                  <a:pt x="49" y="172"/>
                </a:cubicBezTo>
                <a:cubicBezTo>
                  <a:pt x="49" y="172"/>
                  <a:pt x="49" y="172"/>
                  <a:pt x="49" y="172"/>
                </a:cubicBezTo>
                <a:cubicBezTo>
                  <a:pt x="55" y="172"/>
                  <a:pt x="60" y="170"/>
                  <a:pt x="65" y="166"/>
                </a:cubicBezTo>
                <a:cubicBezTo>
                  <a:pt x="65" y="166"/>
                  <a:pt x="65" y="166"/>
                  <a:pt x="65" y="166"/>
                </a:cubicBezTo>
                <a:cubicBezTo>
                  <a:pt x="117" y="114"/>
                  <a:pt x="117" y="114"/>
                  <a:pt x="117" y="114"/>
                </a:cubicBezTo>
                <a:cubicBezTo>
                  <a:pt x="121" y="109"/>
                  <a:pt x="124" y="103"/>
                  <a:pt x="124" y="97"/>
                </a:cubicBezTo>
                <a:cubicBezTo>
                  <a:pt x="124" y="91"/>
                  <a:pt x="121" y="85"/>
                  <a:pt x="117" y="81"/>
                </a:cubicBezTo>
                <a:close/>
                <a:moveTo>
                  <a:pt x="67" y="14"/>
                </a:moveTo>
                <a:cubicBezTo>
                  <a:pt x="69" y="12"/>
                  <a:pt x="72" y="11"/>
                  <a:pt x="75" y="11"/>
                </a:cubicBezTo>
                <a:cubicBezTo>
                  <a:pt x="78" y="11"/>
                  <a:pt x="81" y="12"/>
                  <a:pt x="84" y="14"/>
                </a:cubicBezTo>
                <a:cubicBezTo>
                  <a:pt x="86" y="17"/>
                  <a:pt x="87" y="20"/>
                  <a:pt x="87" y="23"/>
                </a:cubicBezTo>
                <a:cubicBezTo>
                  <a:pt x="87" y="26"/>
                  <a:pt x="86" y="29"/>
                  <a:pt x="84" y="31"/>
                </a:cubicBezTo>
                <a:cubicBezTo>
                  <a:pt x="80" y="34"/>
                  <a:pt x="80" y="34"/>
                  <a:pt x="80" y="34"/>
                </a:cubicBezTo>
                <a:cubicBezTo>
                  <a:pt x="46" y="69"/>
                  <a:pt x="46" y="69"/>
                  <a:pt x="46" y="69"/>
                </a:cubicBezTo>
                <a:cubicBezTo>
                  <a:pt x="45" y="65"/>
                  <a:pt x="43" y="62"/>
                  <a:pt x="39" y="58"/>
                </a:cubicBezTo>
                <a:cubicBezTo>
                  <a:pt x="36" y="55"/>
                  <a:pt x="33" y="53"/>
                  <a:pt x="29" y="52"/>
                </a:cubicBezTo>
                <a:lnTo>
                  <a:pt x="67" y="14"/>
                </a:lnTo>
                <a:close/>
                <a:moveTo>
                  <a:pt x="57" y="158"/>
                </a:moveTo>
                <a:cubicBezTo>
                  <a:pt x="55" y="160"/>
                  <a:pt x="52" y="161"/>
                  <a:pt x="49" y="161"/>
                </a:cubicBezTo>
                <a:cubicBezTo>
                  <a:pt x="46" y="161"/>
                  <a:pt x="43" y="160"/>
                  <a:pt x="40" y="158"/>
                </a:cubicBezTo>
                <a:cubicBezTo>
                  <a:pt x="38" y="155"/>
                  <a:pt x="37" y="152"/>
                  <a:pt x="37" y="149"/>
                </a:cubicBezTo>
                <a:cubicBezTo>
                  <a:pt x="37" y="146"/>
                  <a:pt x="38" y="143"/>
                  <a:pt x="40" y="141"/>
                </a:cubicBezTo>
                <a:cubicBezTo>
                  <a:pt x="49" y="133"/>
                  <a:pt x="49" y="133"/>
                  <a:pt x="49" y="133"/>
                </a:cubicBezTo>
                <a:cubicBezTo>
                  <a:pt x="52" y="136"/>
                  <a:pt x="52" y="136"/>
                  <a:pt x="52" y="136"/>
                </a:cubicBezTo>
                <a:cubicBezTo>
                  <a:pt x="57" y="141"/>
                  <a:pt x="57" y="141"/>
                  <a:pt x="57" y="141"/>
                </a:cubicBezTo>
                <a:cubicBezTo>
                  <a:pt x="59" y="143"/>
                  <a:pt x="60" y="146"/>
                  <a:pt x="60" y="149"/>
                </a:cubicBezTo>
                <a:cubicBezTo>
                  <a:pt x="60" y="152"/>
                  <a:pt x="59" y="155"/>
                  <a:pt x="57" y="158"/>
                </a:cubicBezTo>
                <a:close/>
                <a:moveTo>
                  <a:pt x="109" y="106"/>
                </a:moveTo>
                <a:cubicBezTo>
                  <a:pt x="71" y="144"/>
                  <a:pt x="71" y="144"/>
                  <a:pt x="71" y="144"/>
                </a:cubicBezTo>
                <a:cubicBezTo>
                  <a:pt x="70" y="140"/>
                  <a:pt x="68" y="136"/>
                  <a:pt x="65" y="133"/>
                </a:cubicBezTo>
                <a:cubicBezTo>
                  <a:pt x="60" y="128"/>
                  <a:pt x="60" y="128"/>
                  <a:pt x="60" y="128"/>
                </a:cubicBezTo>
                <a:cubicBezTo>
                  <a:pt x="15" y="83"/>
                  <a:pt x="15" y="83"/>
                  <a:pt x="15" y="83"/>
                </a:cubicBezTo>
                <a:cubicBezTo>
                  <a:pt x="13" y="81"/>
                  <a:pt x="11" y="78"/>
                  <a:pt x="11" y="75"/>
                </a:cubicBezTo>
                <a:cubicBezTo>
                  <a:pt x="11" y="72"/>
                  <a:pt x="13" y="69"/>
                  <a:pt x="15" y="66"/>
                </a:cubicBezTo>
                <a:cubicBezTo>
                  <a:pt x="17" y="64"/>
                  <a:pt x="20" y="63"/>
                  <a:pt x="23" y="63"/>
                </a:cubicBezTo>
                <a:cubicBezTo>
                  <a:pt x="26" y="63"/>
                  <a:pt x="29" y="64"/>
                  <a:pt x="32" y="66"/>
                </a:cubicBezTo>
                <a:cubicBezTo>
                  <a:pt x="34" y="69"/>
                  <a:pt x="35" y="72"/>
                  <a:pt x="35" y="75"/>
                </a:cubicBezTo>
                <a:cubicBezTo>
                  <a:pt x="35" y="78"/>
                  <a:pt x="34" y="81"/>
                  <a:pt x="32" y="83"/>
                </a:cubicBezTo>
                <a:cubicBezTo>
                  <a:pt x="39" y="91"/>
                  <a:pt x="39" y="91"/>
                  <a:pt x="39" y="91"/>
                </a:cubicBezTo>
                <a:cubicBezTo>
                  <a:pt x="75" y="55"/>
                  <a:pt x="75" y="55"/>
                  <a:pt x="75" y="55"/>
                </a:cubicBezTo>
                <a:cubicBezTo>
                  <a:pt x="104" y="84"/>
                  <a:pt x="104" y="84"/>
                  <a:pt x="104" y="84"/>
                </a:cubicBezTo>
                <a:cubicBezTo>
                  <a:pt x="109" y="89"/>
                  <a:pt x="109" y="89"/>
                  <a:pt x="109" y="89"/>
                </a:cubicBezTo>
                <a:cubicBezTo>
                  <a:pt x="111" y="91"/>
                  <a:pt x="113" y="94"/>
                  <a:pt x="113" y="97"/>
                </a:cubicBezTo>
                <a:cubicBezTo>
                  <a:pt x="113" y="100"/>
                  <a:pt x="111" y="103"/>
                  <a:pt x="109" y="106"/>
                </a:cubicBezTo>
                <a:close/>
                <a:moveTo>
                  <a:pt x="73" y="65"/>
                </a:moveTo>
                <a:cubicBezTo>
                  <a:pt x="43" y="95"/>
                  <a:pt x="43" y="95"/>
                  <a:pt x="43" y="95"/>
                </a:cubicBezTo>
                <a:cubicBezTo>
                  <a:pt x="51" y="103"/>
                  <a:pt x="51" y="103"/>
                  <a:pt x="51" y="103"/>
                </a:cubicBezTo>
                <a:cubicBezTo>
                  <a:pt x="81" y="73"/>
                  <a:pt x="81" y="73"/>
                  <a:pt x="81" y="73"/>
                </a:cubicBezTo>
                <a:lnTo>
                  <a:pt x="73" y="65"/>
                </a:lnTo>
                <a:close/>
                <a:moveTo>
                  <a:pt x="85" y="77"/>
                </a:moveTo>
                <a:cubicBezTo>
                  <a:pt x="55" y="107"/>
                  <a:pt x="55" y="107"/>
                  <a:pt x="55" y="107"/>
                </a:cubicBezTo>
                <a:cubicBezTo>
                  <a:pt x="63" y="115"/>
                  <a:pt x="63" y="115"/>
                  <a:pt x="63" y="115"/>
                </a:cubicBezTo>
                <a:cubicBezTo>
                  <a:pt x="92" y="85"/>
                  <a:pt x="92" y="85"/>
                  <a:pt x="92" y="85"/>
                </a:cubicBezTo>
                <a:lnTo>
                  <a:pt x="85" y="77"/>
                </a:lnTo>
                <a:close/>
                <a:moveTo>
                  <a:pt x="67" y="119"/>
                </a:moveTo>
                <a:cubicBezTo>
                  <a:pt x="75" y="126"/>
                  <a:pt x="75" y="126"/>
                  <a:pt x="75" y="126"/>
                </a:cubicBezTo>
                <a:cubicBezTo>
                  <a:pt x="104" y="97"/>
                  <a:pt x="104" y="97"/>
                  <a:pt x="104" y="97"/>
                </a:cubicBezTo>
                <a:cubicBezTo>
                  <a:pt x="96" y="89"/>
                  <a:pt x="96" y="89"/>
                  <a:pt x="96" y="89"/>
                </a:cubicBezTo>
                <a:lnTo>
                  <a:pt x="67" y="11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0" name="Freeform 33"/>
          <p:cNvSpPr>
            <a:spLocks/>
          </p:cNvSpPr>
          <p:nvPr/>
        </p:nvSpPr>
        <p:spPr bwMode="auto">
          <a:xfrm>
            <a:off x="7873174" y="1289876"/>
            <a:ext cx="330581" cy="495872"/>
          </a:xfrm>
          <a:custGeom>
            <a:avLst/>
            <a:gdLst>
              <a:gd name="T0" fmla="*/ 88 w 116"/>
              <a:gd name="T1" fmla="*/ 117 h 174"/>
              <a:gd name="T2" fmla="*/ 76 w 116"/>
              <a:gd name="T3" fmla="*/ 120 h 174"/>
              <a:gd name="T4" fmla="*/ 54 w 116"/>
              <a:gd name="T5" fmla="*/ 99 h 174"/>
              <a:gd name="T6" fmla="*/ 56 w 116"/>
              <a:gd name="T7" fmla="*/ 87 h 174"/>
              <a:gd name="T8" fmla="*/ 54 w 116"/>
              <a:gd name="T9" fmla="*/ 75 h 174"/>
              <a:gd name="T10" fmla="*/ 75 w 116"/>
              <a:gd name="T11" fmla="*/ 54 h 174"/>
              <a:gd name="T12" fmla="*/ 88 w 116"/>
              <a:gd name="T13" fmla="*/ 57 h 174"/>
              <a:gd name="T14" fmla="*/ 116 w 116"/>
              <a:gd name="T15" fmla="*/ 28 h 174"/>
              <a:gd name="T16" fmla="*/ 88 w 116"/>
              <a:gd name="T17" fmla="*/ 0 h 174"/>
              <a:gd name="T18" fmla="*/ 60 w 116"/>
              <a:gd name="T19" fmla="*/ 28 h 174"/>
              <a:gd name="T20" fmla="*/ 62 w 116"/>
              <a:gd name="T21" fmla="*/ 39 h 174"/>
              <a:gd name="T22" fmla="*/ 40 w 116"/>
              <a:gd name="T23" fmla="*/ 61 h 174"/>
              <a:gd name="T24" fmla="*/ 28 w 116"/>
              <a:gd name="T25" fmla="*/ 59 h 174"/>
              <a:gd name="T26" fmla="*/ 0 w 116"/>
              <a:gd name="T27" fmla="*/ 87 h 174"/>
              <a:gd name="T28" fmla="*/ 28 w 116"/>
              <a:gd name="T29" fmla="*/ 115 h 174"/>
              <a:gd name="T30" fmla="*/ 40 w 116"/>
              <a:gd name="T31" fmla="*/ 113 h 174"/>
              <a:gd name="T32" fmla="*/ 62 w 116"/>
              <a:gd name="T33" fmla="*/ 135 h 174"/>
              <a:gd name="T34" fmla="*/ 60 w 116"/>
              <a:gd name="T35" fmla="*/ 146 h 174"/>
              <a:gd name="T36" fmla="*/ 88 w 116"/>
              <a:gd name="T37" fmla="*/ 174 h 174"/>
              <a:gd name="T38" fmla="*/ 116 w 116"/>
              <a:gd name="T39" fmla="*/ 146 h 174"/>
              <a:gd name="T40" fmla="*/ 88 w 116"/>
              <a:gd name="T41" fmla="*/ 11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 h="174">
                <a:moveTo>
                  <a:pt x="88" y="117"/>
                </a:moveTo>
                <a:cubicBezTo>
                  <a:pt x="83" y="117"/>
                  <a:pt x="79" y="118"/>
                  <a:pt x="76" y="120"/>
                </a:cubicBezTo>
                <a:cubicBezTo>
                  <a:pt x="54" y="99"/>
                  <a:pt x="54" y="99"/>
                  <a:pt x="54" y="99"/>
                </a:cubicBezTo>
                <a:cubicBezTo>
                  <a:pt x="55" y="95"/>
                  <a:pt x="56" y="91"/>
                  <a:pt x="56" y="87"/>
                </a:cubicBezTo>
                <a:cubicBezTo>
                  <a:pt x="56" y="83"/>
                  <a:pt x="55" y="79"/>
                  <a:pt x="54" y="75"/>
                </a:cubicBezTo>
                <a:cubicBezTo>
                  <a:pt x="75" y="54"/>
                  <a:pt x="75" y="54"/>
                  <a:pt x="75" y="54"/>
                </a:cubicBezTo>
                <a:cubicBezTo>
                  <a:pt x="79" y="56"/>
                  <a:pt x="83" y="57"/>
                  <a:pt x="88" y="57"/>
                </a:cubicBezTo>
                <a:cubicBezTo>
                  <a:pt x="103" y="57"/>
                  <a:pt x="116" y="44"/>
                  <a:pt x="116" y="28"/>
                </a:cubicBezTo>
                <a:cubicBezTo>
                  <a:pt x="116" y="13"/>
                  <a:pt x="103" y="0"/>
                  <a:pt x="88" y="0"/>
                </a:cubicBezTo>
                <a:cubicBezTo>
                  <a:pt x="72" y="0"/>
                  <a:pt x="60" y="13"/>
                  <a:pt x="60" y="28"/>
                </a:cubicBezTo>
                <a:cubicBezTo>
                  <a:pt x="60" y="32"/>
                  <a:pt x="60" y="36"/>
                  <a:pt x="62" y="39"/>
                </a:cubicBezTo>
                <a:cubicBezTo>
                  <a:pt x="40" y="61"/>
                  <a:pt x="40" y="61"/>
                  <a:pt x="40" y="61"/>
                </a:cubicBezTo>
                <a:cubicBezTo>
                  <a:pt x="36" y="60"/>
                  <a:pt x="32" y="59"/>
                  <a:pt x="28" y="59"/>
                </a:cubicBezTo>
                <a:cubicBezTo>
                  <a:pt x="13" y="59"/>
                  <a:pt x="0" y="71"/>
                  <a:pt x="0" y="87"/>
                </a:cubicBezTo>
                <a:cubicBezTo>
                  <a:pt x="0" y="103"/>
                  <a:pt x="13" y="115"/>
                  <a:pt x="28" y="115"/>
                </a:cubicBezTo>
                <a:cubicBezTo>
                  <a:pt x="32" y="115"/>
                  <a:pt x="36" y="114"/>
                  <a:pt x="40" y="113"/>
                </a:cubicBezTo>
                <a:cubicBezTo>
                  <a:pt x="62" y="135"/>
                  <a:pt x="62" y="135"/>
                  <a:pt x="62" y="135"/>
                </a:cubicBezTo>
                <a:cubicBezTo>
                  <a:pt x="60" y="138"/>
                  <a:pt x="60" y="142"/>
                  <a:pt x="60" y="146"/>
                </a:cubicBezTo>
                <a:cubicBezTo>
                  <a:pt x="60" y="161"/>
                  <a:pt x="72" y="174"/>
                  <a:pt x="88" y="174"/>
                </a:cubicBezTo>
                <a:cubicBezTo>
                  <a:pt x="103" y="174"/>
                  <a:pt x="116" y="161"/>
                  <a:pt x="116" y="146"/>
                </a:cubicBezTo>
                <a:cubicBezTo>
                  <a:pt x="116" y="130"/>
                  <a:pt x="103" y="117"/>
                  <a:pt x="88" y="11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1" name="Freeform 34"/>
          <p:cNvSpPr>
            <a:spLocks/>
          </p:cNvSpPr>
          <p:nvPr/>
        </p:nvSpPr>
        <p:spPr bwMode="auto">
          <a:xfrm>
            <a:off x="8720137" y="1286256"/>
            <a:ext cx="348679" cy="480188"/>
          </a:xfrm>
          <a:custGeom>
            <a:avLst/>
            <a:gdLst>
              <a:gd name="T0" fmla="*/ 0 w 122"/>
              <a:gd name="T1" fmla="*/ 21 h 168"/>
              <a:gd name="T2" fmla="*/ 61 w 122"/>
              <a:gd name="T3" fmla="*/ 0 h 168"/>
              <a:gd name="T4" fmla="*/ 122 w 122"/>
              <a:gd name="T5" fmla="*/ 21 h 168"/>
              <a:gd name="T6" fmla="*/ 122 w 122"/>
              <a:gd name="T7" fmla="*/ 107 h 168"/>
              <a:gd name="T8" fmla="*/ 61 w 122"/>
              <a:gd name="T9" fmla="*/ 168 h 168"/>
              <a:gd name="T10" fmla="*/ 0 w 122"/>
              <a:gd name="T11" fmla="*/ 107 h 168"/>
              <a:gd name="T12" fmla="*/ 0 w 122"/>
              <a:gd name="T13" fmla="*/ 21 h 168"/>
            </a:gdLst>
            <a:ahLst/>
            <a:cxnLst>
              <a:cxn ang="0">
                <a:pos x="T0" y="T1"/>
              </a:cxn>
              <a:cxn ang="0">
                <a:pos x="T2" y="T3"/>
              </a:cxn>
              <a:cxn ang="0">
                <a:pos x="T4" y="T5"/>
              </a:cxn>
              <a:cxn ang="0">
                <a:pos x="T6" y="T7"/>
              </a:cxn>
              <a:cxn ang="0">
                <a:pos x="T8" y="T9"/>
              </a:cxn>
              <a:cxn ang="0">
                <a:pos x="T10" y="T11"/>
              </a:cxn>
              <a:cxn ang="0">
                <a:pos x="T12" y="T13"/>
              </a:cxn>
            </a:cxnLst>
            <a:rect l="0" t="0" r="r" b="b"/>
            <a:pathLst>
              <a:path w="122" h="168">
                <a:moveTo>
                  <a:pt x="0" y="21"/>
                </a:moveTo>
                <a:cubicBezTo>
                  <a:pt x="53" y="21"/>
                  <a:pt x="61" y="0"/>
                  <a:pt x="61" y="0"/>
                </a:cubicBezTo>
                <a:cubicBezTo>
                  <a:pt x="61" y="0"/>
                  <a:pt x="69" y="21"/>
                  <a:pt x="122" y="21"/>
                </a:cubicBezTo>
                <a:cubicBezTo>
                  <a:pt x="122" y="107"/>
                  <a:pt x="122" y="107"/>
                  <a:pt x="122" y="107"/>
                </a:cubicBezTo>
                <a:cubicBezTo>
                  <a:pt x="122" y="141"/>
                  <a:pt x="61" y="168"/>
                  <a:pt x="61" y="168"/>
                </a:cubicBezTo>
                <a:cubicBezTo>
                  <a:pt x="61" y="168"/>
                  <a:pt x="0" y="141"/>
                  <a:pt x="0" y="107"/>
                </a:cubicBezTo>
                <a:lnTo>
                  <a:pt x="0" y="2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Freeform 35"/>
          <p:cNvSpPr>
            <a:spLocks noEditPoints="1"/>
          </p:cNvSpPr>
          <p:nvPr/>
        </p:nvSpPr>
        <p:spPr bwMode="auto">
          <a:xfrm>
            <a:off x="9468166" y="1309180"/>
            <a:ext cx="495871" cy="501905"/>
          </a:xfrm>
          <a:custGeom>
            <a:avLst/>
            <a:gdLst>
              <a:gd name="T0" fmla="*/ 90 w 174"/>
              <a:gd name="T1" fmla="*/ 14 h 176"/>
              <a:gd name="T2" fmla="*/ 90 w 174"/>
              <a:gd name="T3" fmla="*/ 0 h 176"/>
              <a:gd name="T4" fmla="*/ 80 w 174"/>
              <a:gd name="T5" fmla="*/ 0 h 176"/>
              <a:gd name="T6" fmla="*/ 80 w 174"/>
              <a:gd name="T7" fmla="*/ 14 h 176"/>
              <a:gd name="T8" fmla="*/ 0 w 174"/>
              <a:gd name="T9" fmla="*/ 14 h 176"/>
              <a:gd name="T10" fmla="*/ 0 w 174"/>
              <a:gd name="T11" fmla="*/ 40 h 176"/>
              <a:gd name="T12" fmla="*/ 9 w 174"/>
              <a:gd name="T13" fmla="*/ 40 h 176"/>
              <a:gd name="T14" fmla="*/ 9 w 174"/>
              <a:gd name="T15" fmla="*/ 138 h 176"/>
              <a:gd name="T16" fmla="*/ 70 w 174"/>
              <a:gd name="T17" fmla="*/ 138 h 176"/>
              <a:gd name="T18" fmla="*/ 33 w 174"/>
              <a:gd name="T19" fmla="*/ 168 h 176"/>
              <a:gd name="T20" fmla="*/ 39 w 174"/>
              <a:gd name="T21" fmla="*/ 176 h 176"/>
              <a:gd name="T22" fmla="*/ 86 w 174"/>
              <a:gd name="T23" fmla="*/ 138 h 176"/>
              <a:gd name="T24" fmla="*/ 86 w 174"/>
              <a:gd name="T25" fmla="*/ 138 h 176"/>
              <a:gd name="T26" fmla="*/ 133 w 174"/>
              <a:gd name="T27" fmla="*/ 176 h 176"/>
              <a:gd name="T28" fmla="*/ 140 w 174"/>
              <a:gd name="T29" fmla="*/ 168 h 176"/>
              <a:gd name="T30" fmla="*/ 102 w 174"/>
              <a:gd name="T31" fmla="*/ 138 h 176"/>
              <a:gd name="T32" fmla="*/ 164 w 174"/>
              <a:gd name="T33" fmla="*/ 138 h 176"/>
              <a:gd name="T34" fmla="*/ 164 w 174"/>
              <a:gd name="T35" fmla="*/ 40 h 176"/>
              <a:gd name="T36" fmla="*/ 174 w 174"/>
              <a:gd name="T37" fmla="*/ 40 h 176"/>
              <a:gd name="T38" fmla="*/ 174 w 174"/>
              <a:gd name="T39" fmla="*/ 14 h 176"/>
              <a:gd name="T40" fmla="*/ 90 w 174"/>
              <a:gd name="T41" fmla="*/ 14 h 176"/>
              <a:gd name="T42" fmla="*/ 154 w 174"/>
              <a:gd name="T43" fmla="*/ 128 h 176"/>
              <a:gd name="T44" fmla="*/ 19 w 174"/>
              <a:gd name="T45" fmla="*/ 128 h 176"/>
              <a:gd name="T46" fmla="*/ 19 w 174"/>
              <a:gd name="T47" fmla="*/ 40 h 176"/>
              <a:gd name="T48" fmla="*/ 154 w 174"/>
              <a:gd name="T49" fmla="*/ 40 h 176"/>
              <a:gd name="T50" fmla="*/ 154 w 174"/>
              <a:gd name="T51" fmla="*/ 128 h 176"/>
              <a:gd name="T52" fmla="*/ 51 w 174"/>
              <a:gd name="T53" fmla="*/ 105 h 176"/>
              <a:gd name="T54" fmla="*/ 51 w 174"/>
              <a:gd name="T55" fmla="*/ 79 h 176"/>
              <a:gd name="T56" fmla="*/ 77 w 174"/>
              <a:gd name="T57" fmla="*/ 79 h 176"/>
              <a:gd name="T58" fmla="*/ 51 w 174"/>
              <a:gd name="T59" fmla="*/ 53 h 176"/>
              <a:gd name="T60" fmla="*/ 25 w 174"/>
              <a:gd name="T61" fmla="*/ 79 h 176"/>
              <a:gd name="T62" fmla="*/ 51 w 174"/>
              <a:gd name="T63" fmla="*/ 105 h 176"/>
              <a:gd name="T64" fmla="*/ 59 w 174"/>
              <a:gd name="T65" fmla="*/ 112 h 176"/>
              <a:gd name="T66" fmla="*/ 85 w 174"/>
              <a:gd name="T67" fmla="*/ 86 h 176"/>
              <a:gd name="T68" fmla="*/ 59 w 174"/>
              <a:gd name="T69" fmla="*/ 86 h 176"/>
              <a:gd name="T70" fmla="*/ 59 w 174"/>
              <a:gd name="T71" fmla="*/ 112 h 176"/>
              <a:gd name="T72" fmla="*/ 138 w 174"/>
              <a:gd name="T73" fmla="*/ 59 h 176"/>
              <a:gd name="T74" fmla="*/ 105 w 174"/>
              <a:gd name="T75" fmla="*/ 59 h 176"/>
              <a:gd name="T76" fmla="*/ 105 w 174"/>
              <a:gd name="T77" fmla="*/ 69 h 176"/>
              <a:gd name="T78" fmla="*/ 138 w 174"/>
              <a:gd name="T79" fmla="*/ 69 h 176"/>
              <a:gd name="T80" fmla="*/ 138 w 174"/>
              <a:gd name="T81" fmla="*/ 59 h 176"/>
              <a:gd name="T82" fmla="*/ 138 w 174"/>
              <a:gd name="T83" fmla="*/ 77 h 176"/>
              <a:gd name="T84" fmla="*/ 105 w 174"/>
              <a:gd name="T85" fmla="*/ 77 h 176"/>
              <a:gd name="T86" fmla="*/ 105 w 174"/>
              <a:gd name="T87" fmla="*/ 87 h 176"/>
              <a:gd name="T88" fmla="*/ 138 w 174"/>
              <a:gd name="T89" fmla="*/ 87 h 176"/>
              <a:gd name="T90" fmla="*/ 138 w 174"/>
              <a:gd name="T91" fmla="*/ 77 h 176"/>
              <a:gd name="T92" fmla="*/ 138 w 174"/>
              <a:gd name="T93" fmla="*/ 96 h 176"/>
              <a:gd name="T94" fmla="*/ 105 w 174"/>
              <a:gd name="T95" fmla="*/ 96 h 176"/>
              <a:gd name="T96" fmla="*/ 105 w 174"/>
              <a:gd name="T97" fmla="*/ 106 h 176"/>
              <a:gd name="T98" fmla="*/ 138 w 174"/>
              <a:gd name="T99" fmla="*/ 106 h 176"/>
              <a:gd name="T100" fmla="*/ 138 w 174"/>
              <a:gd name="T101" fmla="*/ 9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 h="176">
                <a:moveTo>
                  <a:pt x="90" y="14"/>
                </a:moveTo>
                <a:cubicBezTo>
                  <a:pt x="90" y="0"/>
                  <a:pt x="90" y="0"/>
                  <a:pt x="90" y="0"/>
                </a:cubicBezTo>
                <a:cubicBezTo>
                  <a:pt x="80" y="0"/>
                  <a:pt x="80" y="0"/>
                  <a:pt x="80" y="0"/>
                </a:cubicBezTo>
                <a:cubicBezTo>
                  <a:pt x="80" y="14"/>
                  <a:pt x="80" y="14"/>
                  <a:pt x="80" y="14"/>
                </a:cubicBezTo>
                <a:cubicBezTo>
                  <a:pt x="0" y="14"/>
                  <a:pt x="0" y="14"/>
                  <a:pt x="0" y="14"/>
                </a:cubicBezTo>
                <a:cubicBezTo>
                  <a:pt x="0" y="40"/>
                  <a:pt x="0" y="40"/>
                  <a:pt x="0" y="40"/>
                </a:cubicBezTo>
                <a:cubicBezTo>
                  <a:pt x="9" y="40"/>
                  <a:pt x="9" y="40"/>
                  <a:pt x="9" y="40"/>
                </a:cubicBezTo>
                <a:cubicBezTo>
                  <a:pt x="9" y="138"/>
                  <a:pt x="9" y="138"/>
                  <a:pt x="9" y="138"/>
                </a:cubicBezTo>
                <a:cubicBezTo>
                  <a:pt x="70" y="138"/>
                  <a:pt x="70" y="138"/>
                  <a:pt x="70" y="138"/>
                </a:cubicBezTo>
                <a:cubicBezTo>
                  <a:pt x="33" y="168"/>
                  <a:pt x="33" y="168"/>
                  <a:pt x="33" y="168"/>
                </a:cubicBezTo>
                <a:cubicBezTo>
                  <a:pt x="39" y="176"/>
                  <a:pt x="39" y="176"/>
                  <a:pt x="39" y="176"/>
                </a:cubicBezTo>
                <a:cubicBezTo>
                  <a:pt x="86" y="138"/>
                  <a:pt x="86" y="138"/>
                  <a:pt x="86" y="138"/>
                </a:cubicBezTo>
                <a:cubicBezTo>
                  <a:pt x="86" y="138"/>
                  <a:pt x="86" y="138"/>
                  <a:pt x="86" y="138"/>
                </a:cubicBezTo>
                <a:cubicBezTo>
                  <a:pt x="133" y="176"/>
                  <a:pt x="133" y="176"/>
                  <a:pt x="133" y="176"/>
                </a:cubicBezTo>
                <a:cubicBezTo>
                  <a:pt x="140" y="168"/>
                  <a:pt x="140" y="168"/>
                  <a:pt x="140" y="168"/>
                </a:cubicBezTo>
                <a:cubicBezTo>
                  <a:pt x="102" y="138"/>
                  <a:pt x="102" y="138"/>
                  <a:pt x="102" y="138"/>
                </a:cubicBezTo>
                <a:cubicBezTo>
                  <a:pt x="164" y="138"/>
                  <a:pt x="164" y="138"/>
                  <a:pt x="164" y="138"/>
                </a:cubicBezTo>
                <a:cubicBezTo>
                  <a:pt x="164" y="40"/>
                  <a:pt x="164" y="40"/>
                  <a:pt x="164" y="40"/>
                </a:cubicBezTo>
                <a:cubicBezTo>
                  <a:pt x="174" y="40"/>
                  <a:pt x="174" y="40"/>
                  <a:pt x="174" y="40"/>
                </a:cubicBezTo>
                <a:cubicBezTo>
                  <a:pt x="174" y="14"/>
                  <a:pt x="174" y="14"/>
                  <a:pt x="174" y="14"/>
                </a:cubicBezTo>
                <a:lnTo>
                  <a:pt x="90" y="14"/>
                </a:lnTo>
                <a:close/>
                <a:moveTo>
                  <a:pt x="154" y="128"/>
                </a:moveTo>
                <a:cubicBezTo>
                  <a:pt x="19" y="128"/>
                  <a:pt x="19" y="128"/>
                  <a:pt x="19" y="128"/>
                </a:cubicBezTo>
                <a:cubicBezTo>
                  <a:pt x="19" y="40"/>
                  <a:pt x="19" y="40"/>
                  <a:pt x="19" y="40"/>
                </a:cubicBezTo>
                <a:cubicBezTo>
                  <a:pt x="154" y="40"/>
                  <a:pt x="154" y="40"/>
                  <a:pt x="154" y="40"/>
                </a:cubicBezTo>
                <a:lnTo>
                  <a:pt x="154" y="128"/>
                </a:lnTo>
                <a:close/>
                <a:moveTo>
                  <a:pt x="51" y="105"/>
                </a:moveTo>
                <a:cubicBezTo>
                  <a:pt x="51" y="79"/>
                  <a:pt x="51" y="79"/>
                  <a:pt x="51" y="79"/>
                </a:cubicBezTo>
                <a:cubicBezTo>
                  <a:pt x="77" y="79"/>
                  <a:pt x="77" y="79"/>
                  <a:pt x="77" y="79"/>
                </a:cubicBezTo>
                <a:cubicBezTo>
                  <a:pt x="77" y="65"/>
                  <a:pt x="66" y="53"/>
                  <a:pt x="51" y="53"/>
                </a:cubicBezTo>
                <a:cubicBezTo>
                  <a:pt x="37" y="53"/>
                  <a:pt x="25" y="65"/>
                  <a:pt x="25" y="79"/>
                </a:cubicBezTo>
                <a:cubicBezTo>
                  <a:pt x="25" y="94"/>
                  <a:pt x="37" y="105"/>
                  <a:pt x="51" y="105"/>
                </a:cubicBezTo>
                <a:close/>
                <a:moveTo>
                  <a:pt x="59" y="112"/>
                </a:moveTo>
                <a:cubicBezTo>
                  <a:pt x="73" y="112"/>
                  <a:pt x="85" y="101"/>
                  <a:pt x="85" y="86"/>
                </a:cubicBezTo>
                <a:cubicBezTo>
                  <a:pt x="59" y="86"/>
                  <a:pt x="59" y="86"/>
                  <a:pt x="59" y="86"/>
                </a:cubicBezTo>
                <a:lnTo>
                  <a:pt x="59" y="112"/>
                </a:lnTo>
                <a:close/>
                <a:moveTo>
                  <a:pt x="138" y="59"/>
                </a:moveTo>
                <a:cubicBezTo>
                  <a:pt x="105" y="59"/>
                  <a:pt x="105" y="59"/>
                  <a:pt x="105" y="59"/>
                </a:cubicBezTo>
                <a:cubicBezTo>
                  <a:pt x="105" y="69"/>
                  <a:pt x="105" y="69"/>
                  <a:pt x="105" y="69"/>
                </a:cubicBezTo>
                <a:cubicBezTo>
                  <a:pt x="138" y="69"/>
                  <a:pt x="138" y="69"/>
                  <a:pt x="138" y="69"/>
                </a:cubicBezTo>
                <a:lnTo>
                  <a:pt x="138" y="59"/>
                </a:lnTo>
                <a:close/>
                <a:moveTo>
                  <a:pt x="138" y="77"/>
                </a:moveTo>
                <a:cubicBezTo>
                  <a:pt x="105" y="77"/>
                  <a:pt x="105" y="77"/>
                  <a:pt x="105" y="77"/>
                </a:cubicBezTo>
                <a:cubicBezTo>
                  <a:pt x="105" y="87"/>
                  <a:pt x="105" y="87"/>
                  <a:pt x="105" y="87"/>
                </a:cubicBezTo>
                <a:cubicBezTo>
                  <a:pt x="138" y="87"/>
                  <a:pt x="138" y="87"/>
                  <a:pt x="138" y="87"/>
                </a:cubicBezTo>
                <a:lnTo>
                  <a:pt x="138" y="77"/>
                </a:lnTo>
                <a:close/>
                <a:moveTo>
                  <a:pt x="138" y="96"/>
                </a:moveTo>
                <a:cubicBezTo>
                  <a:pt x="105" y="96"/>
                  <a:pt x="105" y="96"/>
                  <a:pt x="105" y="96"/>
                </a:cubicBezTo>
                <a:cubicBezTo>
                  <a:pt x="105" y="106"/>
                  <a:pt x="105" y="106"/>
                  <a:pt x="105" y="106"/>
                </a:cubicBezTo>
                <a:cubicBezTo>
                  <a:pt x="138" y="106"/>
                  <a:pt x="138" y="106"/>
                  <a:pt x="138" y="106"/>
                </a:cubicBezTo>
                <a:lnTo>
                  <a:pt x="138" y="9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 name="Freeform 36"/>
          <p:cNvSpPr>
            <a:spLocks noEditPoints="1"/>
          </p:cNvSpPr>
          <p:nvPr/>
        </p:nvSpPr>
        <p:spPr bwMode="auto">
          <a:xfrm>
            <a:off x="10266869" y="1335723"/>
            <a:ext cx="495871" cy="427102"/>
          </a:xfrm>
          <a:custGeom>
            <a:avLst/>
            <a:gdLst>
              <a:gd name="T0" fmla="*/ 367 w 411"/>
              <a:gd name="T1" fmla="*/ 82 h 354"/>
              <a:gd name="T2" fmla="*/ 47 w 411"/>
              <a:gd name="T3" fmla="*/ 82 h 354"/>
              <a:gd name="T4" fmla="*/ 47 w 411"/>
              <a:gd name="T5" fmla="*/ 307 h 354"/>
              <a:gd name="T6" fmla="*/ 367 w 411"/>
              <a:gd name="T7" fmla="*/ 307 h 354"/>
              <a:gd name="T8" fmla="*/ 367 w 411"/>
              <a:gd name="T9" fmla="*/ 82 h 354"/>
              <a:gd name="T10" fmla="*/ 147 w 411"/>
              <a:gd name="T11" fmla="*/ 153 h 354"/>
              <a:gd name="T12" fmla="*/ 78 w 411"/>
              <a:gd name="T13" fmla="*/ 182 h 354"/>
              <a:gd name="T14" fmla="*/ 78 w 411"/>
              <a:gd name="T15" fmla="*/ 163 h 354"/>
              <a:gd name="T16" fmla="*/ 130 w 411"/>
              <a:gd name="T17" fmla="*/ 144 h 354"/>
              <a:gd name="T18" fmla="*/ 78 w 411"/>
              <a:gd name="T19" fmla="*/ 125 h 354"/>
              <a:gd name="T20" fmla="*/ 78 w 411"/>
              <a:gd name="T21" fmla="*/ 106 h 354"/>
              <a:gd name="T22" fmla="*/ 147 w 411"/>
              <a:gd name="T23" fmla="*/ 137 h 354"/>
              <a:gd name="T24" fmla="*/ 147 w 411"/>
              <a:gd name="T25" fmla="*/ 153 h 354"/>
              <a:gd name="T26" fmla="*/ 234 w 411"/>
              <a:gd name="T27" fmla="*/ 179 h 354"/>
              <a:gd name="T28" fmla="*/ 168 w 411"/>
              <a:gd name="T29" fmla="*/ 179 h 354"/>
              <a:gd name="T30" fmla="*/ 168 w 411"/>
              <a:gd name="T31" fmla="*/ 163 h 354"/>
              <a:gd name="T32" fmla="*/ 234 w 411"/>
              <a:gd name="T33" fmla="*/ 163 h 354"/>
              <a:gd name="T34" fmla="*/ 234 w 411"/>
              <a:gd name="T35" fmla="*/ 179 h 354"/>
              <a:gd name="T36" fmla="*/ 0 w 411"/>
              <a:gd name="T37" fmla="*/ 0 h 354"/>
              <a:gd name="T38" fmla="*/ 0 w 411"/>
              <a:gd name="T39" fmla="*/ 354 h 354"/>
              <a:gd name="T40" fmla="*/ 411 w 411"/>
              <a:gd name="T41" fmla="*/ 354 h 354"/>
              <a:gd name="T42" fmla="*/ 411 w 411"/>
              <a:gd name="T43" fmla="*/ 0 h 354"/>
              <a:gd name="T44" fmla="*/ 0 w 411"/>
              <a:gd name="T45" fmla="*/ 0 h 354"/>
              <a:gd name="T46" fmla="*/ 390 w 411"/>
              <a:gd name="T47" fmla="*/ 331 h 354"/>
              <a:gd name="T48" fmla="*/ 24 w 411"/>
              <a:gd name="T49" fmla="*/ 331 h 354"/>
              <a:gd name="T50" fmla="*/ 24 w 411"/>
              <a:gd name="T51" fmla="*/ 59 h 354"/>
              <a:gd name="T52" fmla="*/ 390 w 411"/>
              <a:gd name="T53" fmla="*/ 59 h 354"/>
              <a:gd name="T54" fmla="*/ 390 w 411"/>
              <a:gd name="T55" fmla="*/ 331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1" h="354">
                <a:moveTo>
                  <a:pt x="367" y="82"/>
                </a:moveTo>
                <a:lnTo>
                  <a:pt x="47" y="82"/>
                </a:lnTo>
                <a:lnTo>
                  <a:pt x="47" y="307"/>
                </a:lnTo>
                <a:lnTo>
                  <a:pt x="367" y="307"/>
                </a:lnTo>
                <a:lnTo>
                  <a:pt x="367" y="82"/>
                </a:lnTo>
                <a:close/>
                <a:moveTo>
                  <a:pt x="147" y="153"/>
                </a:moveTo>
                <a:lnTo>
                  <a:pt x="78" y="182"/>
                </a:lnTo>
                <a:lnTo>
                  <a:pt x="78" y="163"/>
                </a:lnTo>
                <a:lnTo>
                  <a:pt x="130" y="144"/>
                </a:lnTo>
                <a:lnTo>
                  <a:pt x="78" y="125"/>
                </a:lnTo>
                <a:lnTo>
                  <a:pt x="78" y="106"/>
                </a:lnTo>
                <a:lnTo>
                  <a:pt x="147" y="137"/>
                </a:lnTo>
                <a:lnTo>
                  <a:pt x="147" y="153"/>
                </a:lnTo>
                <a:close/>
                <a:moveTo>
                  <a:pt x="234" y="179"/>
                </a:moveTo>
                <a:lnTo>
                  <a:pt x="168" y="179"/>
                </a:lnTo>
                <a:lnTo>
                  <a:pt x="168" y="163"/>
                </a:lnTo>
                <a:lnTo>
                  <a:pt x="234" y="163"/>
                </a:lnTo>
                <a:lnTo>
                  <a:pt x="234" y="179"/>
                </a:lnTo>
                <a:close/>
                <a:moveTo>
                  <a:pt x="0" y="0"/>
                </a:moveTo>
                <a:lnTo>
                  <a:pt x="0" y="354"/>
                </a:lnTo>
                <a:lnTo>
                  <a:pt x="411" y="354"/>
                </a:lnTo>
                <a:lnTo>
                  <a:pt x="411" y="0"/>
                </a:lnTo>
                <a:lnTo>
                  <a:pt x="0" y="0"/>
                </a:lnTo>
                <a:close/>
                <a:moveTo>
                  <a:pt x="390" y="331"/>
                </a:moveTo>
                <a:lnTo>
                  <a:pt x="24" y="331"/>
                </a:lnTo>
                <a:lnTo>
                  <a:pt x="24" y="59"/>
                </a:lnTo>
                <a:lnTo>
                  <a:pt x="390" y="59"/>
                </a:lnTo>
                <a:lnTo>
                  <a:pt x="390" y="33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4" name="Freeform 37"/>
          <p:cNvSpPr>
            <a:spLocks/>
          </p:cNvSpPr>
          <p:nvPr/>
        </p:nvSpPr>
        <p:spPr bwMode="auto">
          <a:xfrm>
            <a:off x="1457009" y="2042732"/>
            <a:ext cx="336613" cy="482600"/>
          </a:xfrm>
          <a:custGeom>
            <a:avLst/>
            <a:gdLst>
              <a:gd name="T0" fmla="*/ 118 w 118"/>
              <a:gd name="T1" fmla="*/ 65 h 169"/>
              <a:gd name="T2" fmla="*/ 109 w 118"/>
              <a:gd name="T3" fmla="*/ 51 h 169"/>
              <a:gd name="T4" fmla="*/ 109 w 118"/>
              <a:gd name="T5" fmla="*/ 51 h 169"/>
              <a:gd name="T6" fmla="*/ 116 w 118"/>
              <a:gd name="T7" fmla="*/ 39 h 169"/>
              <a:gd name="T8" fmla="*/ 107 w 118"/>
              <a:gd name="T9" fmla="*/ 26 h 169"/>
              <a:gd name="T10" fmla="*/ 101 w 118"/>
              <a:gd name="T11" fmla="*/ 26 h 169"/>
              <a:gd name="T12" fmla="*/ 107 w 118"/>
              <a:gd name="T13" fmla="*/ 13 h 169"/>
              <a:gd name="T14" fmla="*/ 99 w 118"/>
              <a:gd name="T15" fmla="*/ 0 h 169"/>
              <a:gd name="T16" fmla="*/ 37 w 118"/>
              <a:gd name="T17" fmla="*/ 0 h 169"/>
              <a:gd name="T18" fmla="*/ 0 w 118"/>
              <a:gd name="T19" fmla="*/ 37 h 169"/>
              <a:gd name="T20" fmla="*/ 0 w 118"/>
              <a:gd name="T21" fmla="*/ 76 h 169"/>
              <a:gd name="T22" fmla="*/ 20 w 118"/>
              <a:gd name="T23" fmla="*/ 107 h 169"/>
              <a:gd name="T24" fmla="*/ 54 w 118"/>
              <a:gd name="T25" fmla="*/ 150 h 169"/>
              <a:gd name="T26" fmla="*/ 54 w 118"/>
              <a:gd name="T27" fmla="*/ 166 h 169"/>
              <a:gd name="T28" fmla="*/ 82 w 118"/>
              <a:gd name="T29" fmla="*/ 143 h 169"/>
              <a:gd name="T30" fmla="*/ 78 w 118"/>
              <a:gd name="T31" fmla="*/ 107 h 169"/>
              <a:gd name="T32" fmla="*/ 100 w 118"/>
              <a:gd name="T33" fmla="*/ 107 h 169"/>
              <a:gd name="T34" fmla="*/ 110 w 118"/>
              <a:gd name="T35" fmla="*/ 92 h 169"/>
              <a:gd name="T36" fmla="*/ 103 w 118"/>
              <a:gd name="T37" fmla="*/ 78 h 169"/>
              <a:gd name="T38" fmla="*/ 109 w 118"/>
              <a:gd name="T39" fmla="*/ 78 h 169"/>
              <a:gd name="T40" fmla="*/ 118 w 118"/>
              <a:gd name="T41" fmla="*/ 6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69">
                <a:moveTo>
                  <a:pt x="118" y="65"/>
                </a:moveTo>
                <a:cubicBezTo>
                  <a:pt x="118" y="57"/>
                  <a:pt x="117" y="51"/>
                  <a:pt x="109" y="51"/>
                </a:cubicBezTo>
                <a:cubicBezTo>
                  <a:pt x="109" y="51"/>
                  <a:pt x="109" y="51"/>
                  <a:pt x="109" y="51"/>
                </a:cubicBezTo>
                <a:cubicBezTo>
                  <a:pt x="115" y="51"/>
                  <a:pt x="116" y="45"/>
                  <a:pt x="116" y="39"/>
                </a:cubicBezTo>
                <a:cubicBezTo>
                  <a:pt x="116" y="32"/>
                  <a:pt x="115" y="26"/>
                  <a:pt x="107" y="26"/>
                </a:cubicBezTo>
                <a:cubicBezTo>
                  <a:pt x="101" y="26"/>
                  <a:pt x="101" y="26"/>
                  <a:pt x="101" y="26"/>
                </a:cubicBezTo>
                <a:cubicBezTo>
                  <a:pt x="106" y="24"/>
                  <a:pt x="107" y="19"/>
                  <a:pt x="107" y="13"/>
                </a:cubicBezTo>
                <a:cubicBezTo>
                  <a:pt x="107" y="6"/>
                  <a:pt x="106" y="0"/>
                  <a:pt x="99" y="0"/>
                </a:cubicBezTo>
                <a:cubicBezTo>
                  <a:pt x="37" y="0"/>
                  <a:pt x="37" y="0"/>
                  <a:pt x="37" y="0"/>
                </a:cubicBezTo>
                <a:cubicBezTo>
                  <a:pt x="16" y="0"/>
                  <a:pt x="0" y="16"/>
                  <a:pt x="0" y="37"/>
                </a:cubicBezTo>
                <a:cubicBezTo>
                  <a:pt x="0" y="37"/>
                  <a:pt x="0" y="76"/>
                  <a:pt x="0" y="76"/>
                </a:cubicBezTo>
                <a:cubicBezTo>
                  <a:pt x="0" y="91"/>
                  <a:pt x="8" y="102"/>
                  <a:pt x="20" y="107"/>
                </a:cubicBezTo>
                <a:cubicBezTo>
                  <a:pt x="30" y="113"/>
                  <a:pt x="50" y="129"/>
                  <a:pt x="54" y="150"/>
                </a:cubicBezTo>
                <a:cubicBezTo>
                  <a:pt x="54" y="158"/>
                  <a:pt x="54" y="166"/>
                  <a:pt x="54" y="166"/>
                </a:cubicBezTo>
                <a:cubicBezTo>
                  <a:pt x="54" y="166"/>
                  <a:pt x="82" y="169"/>
                  <a:pt x="82" y="143"/>
                </a:cubicBezTo>
                <a:cubicBezTo>
                  <a:pt x="82" y="113"/>
                  <a:pt x="62" y="108"/>
                  <a:pt x="78" y="107"/>
                </a:cubicBezTo>
                <a:cubicBezTo>
                  <a:pt x="100" y="107"/>
                  <a:pt x="100" y="107"/>
                  <a:pt x="100" y="107"/>
                </a:cubicBezTo>
                <a:cubicBezTo>
                  <a:pt x="108" y="107"/>
                  <a:pt x="110" y="100"/>
                  <a:pt x="110" y="92"/>
                </a:cubicBezTo>
                <a:cubicBezTo>
                  <a:pt x="110" y="85"/>
                  <a:pt x="109" y="80"/>
                  <a:pt x="103" y="78"/>
                </a:cubicBezTo>
                <a:cubicBezTo>
                  <a:pt x="109" y="78"/>
                  <a:pt x="109" y="78"/>
                  <a:pt x="109" y="78"/>
                </a:cubicBezTo>
                <a:cubicBezTo>
                  <a:pt x="117" y="78"/>
                  <a:pt x="118" y="72"/>
                  <a:pt x="118" y="6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5" name="Freeform 38"/>
          <p:cNvSpPr>
            <a:spLocks/>
          </p:cNvSpPr>
          <p:nvPr/>
        </p:nvSpPr>
        <p:spPr bwMode="auto">
          <a:xfrm>
            <a:off x="2487360" y="2222501"/>
            <a:ext cx="144780" cy="65150"/>
          </a:xfrm>
          <a:custGeom>
            <a:avLst/>
            <a:gdLst>
              <a:gd name="T0" fmla="*/ 0 w 51"/>
              <a:gd name="T1" fmla="*/ 12 h 23"/>
              <a:gd name="T2" fmla="*/ 8 w 51"/>
              <a:gd name="T3" fmla="*/ 23 h 23"/>
              <a:gd name="T4" fmla="*/ 43 w 51"/>
              <a:gd name="T5" fmla="*/ 23 h 23"/>
              <a:gd name="T6" fmla="*/ 51 w 51"/>
              <a:gd name="T7" fmla="*/ 12 h 23"/>
              <a:gd name="T8" fmla="*/ 51 w 51"/>
              <a:gd name="T9" fmla="*/ 12 h 23"/>
              <a:gd name="T10" fmla="*/ 43 w 51"/>
              <a:gd name="T11" fmla="*/ 0 h 23"/>
              <a:gd name="T12" fmla="*/ 8 w 51"/>
              <a:gd name="T13" fmla="*/ 0 h 23"/>
              <a:gd name="T14" fmla="*/ 0 w 51"/>
              <a:gd name="T15" fmla="*/ 1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3">
                <a:moveTo>
                  <a:pt x="0" y="12"/>
                </a:moveTo>
                <a:cubicBezTo>
                  <a:pt x="0" y="18"/>
                  <a:pt x="1" y="23"/>
                  <a:pt x="8" y="23"/>
                </a:cubicBezTo>
                <a:cubicBezTo>
                  <a:pt x="43" y="23"/>
                  <a:pt x="43" y="23"/>
                  <a:pt x="43" y="23"/>
                </a:cubicBezTo>
                <a:cubicBezTo>
                  <a:pt x="50" y="23"/>
                  <a:pt x="51" y="18"/>
                  <a:pt x="51" y="12"/>
                </a:cubicBezTo>
                <a:cubicBezTo>
                  <a:pt x="51" y="12"/>
                  <a:pt x="51" y="12"/>
                  <a:pt x="51" y="12"/>
                </a:cubicBezTo>
                <a:cubicBezTo>
                  <a:pt x="51" y="5"/>
                  <a:pt x="50" y="0"/>
                  <a:pt x="43" y="0"/>
                </a:cubicBezTo>
                <a:cubicBezTo>
                  <a:pt x="8" y="0"/>
                  <a:pt x="8" y="0"/>
                  <a:pt x="8" y="0"/>
                </a:cubicBezTo>
                <a:cubicBezTo>
                  <a:pt x="1" y="0"/>
                  <a:pt x="0" y="5"/>
                  <a:pt x="0" y="1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6" name="Freeform 39"/>
          <p:cNvSpPr>
            <a:spLocks/>
          </p:cNvSpPr>
          <p:nvPr/>
        </p:nvSpPr>
        <p:spPr bwMode="auto">
          <a:xfrm>
            <a:off x="2470469" y="2302129"/>
            <a:ext cx="176148" cy="66357"/>
          </a:xfrm>
          <a:custGeom>
            <a:avLst/>
            <a:gdLst>
              <a:gd name="T0" fmla="*/ 0 w 62"/>
              <a:gd name="T1" fmla="*/ 11 h 23"/>
              <a:gd name="T2" fmla="*/ 7 w 62"/>
              <a:gd name="T3" fmla="*/ 23 h 23"/>
              <a:gd name="T4" fmla="*/ 55 w 62"/>
              <a:gd name="T5" fmla="*/ 23 h 23"/>
              <a:gd name="T6" fmla="*/ 62 w 62"/>
              <a:gd name="T7" fmla="*/ 11 h 23"/>
              <a:gd name="T8" fmla="*/ 62 w 62"/>
              <a:gd name="T9" fmla="*/ 11 h 23"/>
              <a:gd name="T10" fmla="*/ 55 w 62"/>
              <a:gd name="T11" fmla="*/ 0 h 23"/>
              <a:gd name="T12" fmla="*/ 7 w 62"/>
              <a:gd name="T13" fmla="*/ 0 h 23"/>
              <a:gd name="T14" fmla="*/ 0 w 62"/>
              <a:gd name="T15" fmla="*/ 1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23">
                <a:moveTo>
                  <a:pt x="0" y="11"/>
                </a:moveTo>
                <a:cubicBezTo>
                  <a:pt x="0" y="18"/>
                  <a:pt x="1" y="23"/>
                  <a:pt x="7" y="23"/>
                </a:cubicBezTo>
                <a:cubicBezTo>
                  <a:pt x="55" y="23"/>
                  <a:pt x="55" y="23"/>
                  <a:pt x="55" y="23"/>
                </a:cubicBezTo>
                <a:cubicBezTo>
                  <a:pt x="61" y="23"/>
                  <a:pt x="62" y="18"/>
                  <a:pt x="62" y="11"/>
                </a:cubicBezTo>
                <a:cubicBezTo>
                  <a:pt x="62" y="11"/>
                  <a:pt x="62" y="11"/>
                  <a:pt x="62" y="11"/>
                </a:cubicBezTo>
                <a:cubicBezTo>
                  <a:pt x="62" y="5"/>
                  <a:pt x="61" y="0"/>
                  <a:pt x="55" y="0"/>
                </a:cubicBezTo>
                <a:cubicBezTo>
                  <a:pt x="7" y="0"/>
                  <a:pt x="7" y="0"/>
                  <a:pt x="7" y="0"/>
                </a:cubicBezTo>
                <a:cubicBezTo>
                  <a:pt x="1" y="0"/>
                  <a:pt x="0" y="5"/>
                  <a:pt x="0" y="1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7" name="Freeform 40"/>
          <p:cNvSpPr>
            <a:spLocks/>
          </p:cNvSpPr>
          <p:nvPr/>
        </p:nvSpPr>
        <p:spPr bwMode="auto">
          <a:xfrm>
            <a:off x="2487360" y="2381759"/>
            <a:ext cx="150812" cy="66357"/>
          </a:xfrm>
          <a:custGeom>
            <a:avLst/>
            <a:gdLst>
              <a:gd name="T0" fmla="*/ 0 w 53"/>
              <a:gd name="T1" fmla="*/ 11 h 23"/>
              <a:gd name="T2" fmla="*/ 8 w 53"/>
              <a:gd name="T3" fmla="*/ 23 h 23"/>
              <a:gd name="T4" fmla="*/ 45 w 53"/>
              <a:gd name="T5" fmla="*/ 23 h 23"/>
              <a:gd name="T6" fmla="*/ 53 w 53"/>
              <a:gd name="T7" fmla="*/ 11 h 23"/>
              <a:gd name="T8" fmla="*/ 53 w 53"/>
              <a:gd name="T9" fmla="*/ 11 h 23"/>
              <a:gd name="T10" fmla="*/ 45 w 53"/>
              <a:gd name="T11" fmla="*/ 0 h 23"/>
              <a:gd name="T12" fmla="*/ 8 w 53"/>
              <a:gd name="T13" fmla="*/ 0 h 23"/>
              <a:gd name="T14" fmla="*/ 0 w 53"/>
              <a:gd name="T15" fmla="*/ 1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23">
                <a:moveTo>
                  <a:pt x="0" y="11"/>
                </a:moveTo>
                <a:cubicBezTo>
                  <a:pt x="0" y="18"/>
                  <a:pt x="1" y="23"/>
                  <a:pt x="8" y="23"/>
                </a:cubicBezTo>
                <a:cubicBezTo>
                  <a:pt x="45" y="23"/>
                  <a:pt x="45" y="23"/>
                  <a:pt x="45" y="23"/>
                </a:cubicBezTo>
                <a:cubicBezTo>
                  <a:pt x="52" y="23"/>
                  <a:pt x="53" y="18"/>
                  <a:pt x="53" y="11"/>
                </a:cubicBezTo>
                <a:cubicBezTo>
                  <a:pt x="53" y="11"/>
                  <a:pt x="53" y="11"/>
                  <a:pt x="53" y="11"/>
                </a:cubicBezTo>
                <a:cubicBezTo>
                  <a:pt x="53" y="5"/>
                  <a:pt x="52" y="0"/>
                  <a:pt x="45" y="0"/>
                </a:cubicBezTo>
                <a:cubicBezTo>
                  <a:pt x="8" y="0"/>
                  <a:pt x="8" y="0"/>
                  <a:pt x="8" y="0"/>
                </a:cubicBezTo>
                <a:cubicBezTo>
                  <a:pt x="1" y="0"/>
                  <a:pt x="0" y="5"/>
                  <a:pt x="0" y="1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8" name="Freeform 41"/>
          <p:cNvSpPr>
            <a:spLocks/>
          </p:cNvSpPr>
          <p:nvPr/>
        </p:nvSpPr>
        <p:spPr bwMode="auto">
          <a:xfrm>
            <a:off x="2504251" y="2462594"/>
            <a:ext cx="104965" cy="67564"/>
          </a:xfrm>
          <a:custGeom>
            <a:avLst/>
            <a:gdLst>
              <a:gd name="T0" fmla="*/ 0 w 37"/>
              <a:gd name="T1" fmla="*/ 12 h 24"/>
              <a:gd name="T2" fmla="*/ 8 w 37"/>
              <a:gd name="T3" fmla="*/ 24 h 24"/>
              <a:gd name="T4" fmla="*/ 29 w 37"/>
              <a:gd name="T5" fmla="*/ 24 h 24"/>
              <a:gd name="T6" fmla="*/ 37 w 37"/>
              <a:gd name="T7" fmla="*/ 12 h 24"/>
              <a:gd name="T8" fmla="*/ 37 w 37"/>
              <a:gd name="T9" fmla="*/ 12 h 24"/>
              <a:gd name="T10" fmla="*/ 29 w 37"/>
              <a:gd name="T11" fmla="*/ 0 h 24"/>
              <a:gd name="T12" fmla="*/ 8 w 37"/>
              <a:gd name="T13" fmla="*/ 0 h 24"/>
              <a:gd name="T14" fmla="*/ 0 w 37"/>
              <a:gd name="T15" fmla="*/ 12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4">
                <a:moveTo>
                  <a:pt x="0" y="12"/>
                </a:moveTo>
                <a:cubicBezTo>
                  <a:pt x="0" y="18"/>
                  <a:pt x="2" y="24"/>
                  <a:pt x="8" y="24"/>
                </a:cubicBezTo>
                <a:cubicBezTo>
                  <a:pt x="29" y="24"/>
                  <a:pt x="29" y="24"/>
                  <a:pt x="29" y="24"/>
                </a:cubicBezTo>
                <a:cubicBezTo>
                  <a:pt x="36" y="24"/>
                  <a:pt x="37" y="18"/>
                  <a:pt x="37" y="12"/>
                </a:cubicBezTo>
                <a:cubicBezTo>
                  <a:pt x="37" y="12"/>
                  <a:pt x="37" y="12"/>
                  <a:pt x="37" y="12"/>
                </a:cubicBezTo>
                <a:cubicBezTo>
                  <a:pt x="37" y="5"/>
                  <a:pt x="36" y="0"/>
                  <a:pt x="29" y="0"/>
                </a:cubicBezTo>
                <a:cubicBezTo>
                  <a:pt x="8" y="0"/>
                  <a:pt x="8" y="0"/>
                  <a:pt x="8" y="0"/>
                </a:cubicBezTo>
                <a:cubicBezTo>
                  <a:pt x="2" y="0"/>
                  <a:pt x="0" y="5"/>
                  <a:pt x="0" y="1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9" name="Freeform 42"/>
          <p:cNvSpPr>
            <a:spLocks/>
          </p:cNvSpPr>
          <p:nvPr/>
        </p:nvSpPr>
        <p:spPr bwMode="auto">
          <a:xfrm>
            <a:off x="2316036" y="2022221"/>
            <a:ext cx="256985" cy="505523"/>
          </a:xfrm>
          <a:custGeom>
            <a:avLst/>
            <a:gdLst>
              <a:gd name="T0" fmla="*/ 63 w 90"/>
              <a:gd name="T1" fmla="*/ 176 h 177"/>
              <a:gd name="T2" fmla="*/ 62 w 90"/>
              <a:gd name="T3" fmla="*/ 166 h 177"/>
              <a:gd name="T4" fmla="*/ 63 w 90"/>
              <a:gd name="T5" fmla="*/ 156 h 177"/>
              <a:gd name="T6" fmla="*/ 65 w 90"/>
              <a:gd name="T7" fmla="*/ 153 h 177"/>
              <a:gd name="T8" fmla="*/ 57 w 90"/>
              <a:gd name="T9" fmla="*/ 148 h 177"/>
              <a:gd name="T10" fmla="*/ 55 w 90"/>
              <a:gd name="T11" fmla="*/ 137 h 177"/>
              <a:gd name="T12" fmla="*/ 57 w 90"/>
              <a:gd name="T13" fmla="*/ 127 h 177"/>
              <a:gd name="T14" fmla="*/ 59 w 90"/>
              <a:gd name="T15" fmla="*/ 125 h 177"/>
              <a:gd name="T16" fmla="*/ 51 w 90"/>
              <a:gd name="T17" fmla="*/ 120 h 177"/>
              <a:gd name="T18" fmla="*/ 49 w 90"/>
              <a:gd name="T19" fmla="*/ 109 h 177"/>
              <a:gd name="T20" fmla="*/ 51 w 90"/>
              <a:gd name="T21" fmla="*/ 99 h 177"/>
              <a:gd name="T22" fmla="*/ 58 w 90"/>
              <a:gd name="T23" fmla="*/ 94 h 177"/>
              <a:gd name="T24" fmla="*/ 57 w 90"/>
              <a:gd name="T25" fmla="*/ 92 h 177"/>
              <a:gd name="T26" fmla="*/ 55 w 90"/>
              <a:gd name="T27" fmla="*/ 82 h 177"/>
              <a:gd name="T28" fmla="*/ 57 w 90"/>
              <a:gd name="T29" fmla="*/ 72 h 177"/>
              <a:gd name="T30" fmla="*/ 67 w 90"/>
              <a:gd name="T31" fmla="*/ 66 h 177"/>
              <a:gd name="T32" fmla="*/ 75 w 90"/>
              <a:gd name="T33" fmla="*/ 66 h 177"/>
              <a:gd name="T34" fmla="*/ 90 w 90"/>
              <a:gd name="T35" fmla="*/ 26 h 177"/>
              <a:gd name="T36" fmla="*/ 63 w 90"/>
              <a:gd name="T37" fmla="*/ 3 h 177"/>
              <a:gd name="T38" fmla="*/ 63 w 90"/>
              <a:gd name="T39" fmla="*/ 19 h 177"/>
              <a:gd name="T40" fmla="*/ 17 w 90"/>
              <a:gd name="T41" fmla="*/ 72 h 177"/>
              <a:gd name="T42" fmla="*/ 0 w 90"/>
              <a:gd name="T43" fmla="*/ 101 h 177"/>
              <a:gd name="T44" fmla="*/ 0 w 90"/>
              <a:gd name="T45" fmla="*/ 140 h 177"/>
              <a:gd name="T46" fmla="*/ 36 w 90"/>
              <a:gd name="T47" fmla="*/ 177 h 177"/>
              <a:gd name="T48" fmla="*/ 64 w 90"/>
              <a:gd name="T49" fmla="*/ 177 h 177"/>
              <a:gd name="T50" fmla="*/ 63 w 90"/>
              <a:gd name="T51" fmla="*/ 17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177">
                <a:moveTo>
                  <a:pt x="63" y="176"/>
                </a:moveTo>
                <a:cubicBezTo>
                  <a:pt x="62" y="174"/>
                  <a:pt x="62" y="170"/>
                  <a:pt x="62" y="166"/>
                </a:cubicBezTo>
                <a:cubicBezTo>
                  <a:pt x="62" y="161"/>
                  <a:pt x="62" y="158"/>
                  <a:pt x="63" y="156"/>
                </a:cubicBezTo>
                <a:cubicBezTo>
                  <a:pt x="64" y="155"/>
                  <a:pt x="64" y="154"/>
                  <a:pt x="65" y="153"/>
                </a:cubicBezTo>
                <a:cubicBezTo>
                  <a:pt x="61" y="152"/>
                  <a:pt x="58" y="150"/>
                  <a:pt x="57" y="148"/>
                </a:cubicBezTo>
                <a:cubicBezTo>
                  <a:pt x="56" y="145"/>
                  <a:pt x="55" y="142"/>
                  <a:pt x="55" y="137"/>
                </a:cubicBezTo>
                <a:cubicBezTo>
                  <a:pt x="55" y="133"/>
                  <a:pt x="56" y="130"/>
                  <a:pt x="57" y="127"/>
                </a:cubicBezTo>
                <a:cubicBezTo>
                  <a:pt x="58" y="126"/>
                  <a:pt x="58" y="126"/>
                  <a:pt x="59" y="125"/>
                </a:cubicBezTo>
                <a:cubicBezTo>
                  <a:pt x="54" y="124"/>
                  <a:pt x="52" y="122"/>
                  <a:pt x="51" y="120"/>
                </a:cubicBezTo>
                <a:cubicBezTo>
                  <a:pt x="50" y="117"/>
                  <a:pt x="49" y="114"/>
                  <a:pt x="49" y="109"/>
                </a:cubicBezTo>
                <a:cubicBezTo>
                  <a:pt x="49" y="105"/>
                  <a:pt x="50" y="102"/>
                  <a:pt x="51" y="99"/>
                </a:cubicBezTo>
                <a:cubicBezTo>
                  <a:pt x="52" y="97"/>
                  <a:pt x="54" y="94"/>
                  <a:pt x="58" y="94"/>
                </a:cubicBezTo>
                <a:cubicBezTo>
                  <a:pt x="58" y="93"/>
                  <a:pt x="58" y="93"/>
                  <a:pt x="57" y="92"/>
                </a:cubicBezTo>
                <a:cubicBezTo>
                  <a:pt x="56" y="90"/>
                  <a:pt x="55" y="86"/>
                  <a:pt x="55" y="82"/>
                </a:cubicBezTo>
                <a:cubicBezTo>
                  <a:pt x="55" y="77"/>
                  <a:pt x="56" y="74"/>
                  <a:pt x="57" y="72"/>
                </a:cubicBezTo>
                <a:cubicBezTo>
                  <a:pt x="59" y="69"/>
                  <a:pt x="62" y="66"/>
                  <a:pt x="67" y="66"/>
                </a:cubicBezTo>
                <a:cubicBezTo>
                  <a:pt x="75" y="66"/>
                  <a:pt x="75" y="66"/>
                  <a:pt x="75" y="66"/>
                </a:cubicBezTo>
                <a:cubicBezTo>
                  <a:pt x="75" y="61"/>
                  <a:pt x="90" y="49"/>
                  <a:pt x="90" y="26"/>
                </a:cubicBezTo>
                <a:cubicBezTo>
                  <a:pt x="90" y="0"/>
                  <a:pt x="63" y="3"/>
                  <a:pt x="63" y="3"/>
                </a:cubicBezTo>
                <a:cubicBezTo>
                  <a:pt x="63" y="3"/>
                  <a:pt x="63" y="10"/>
                  <a:pt x="63" y="19"/>
                </a:cubicBezTo>
                <a:cubicBezTo>
                  <a:pt x="58" y="37"/>
                  <a:pt x="26" y="64"/>
                  <a:pt x="17" y="72"/>
                </a:cubicBezTo>
                <a:cubicBezTo>
                  <a:pt x="6" y="77"/>
                  <a:pt x="0" y="88"/>
                  <a:pt x="0" y="101"/>
                </a:cubicBezTo>
                <a:cubicBezTo>
                  <a:pt x="0" y="101"/>
                  <a:pt x="0" y="140"/>
                  <a:pt x="0" y="140"/>
                </a:cubicBezTo>
                <a:cubicBezTo>
                  <a:pt x="0" y="161"/>
                  <a:pt x="16" y="177"/>
                  <a:pt x="36" y="177"/>
                </a:cubicBezTo>
                <a:cubicBezTo>
                  <a:pt x="64" y="177"/>
                  <a:pt x="64" y="177"/>
                  <a:pt x="64" y="177"/>
                </a:cubicBezTo>
                <a:cubicBezTo>
                  <a:pt x="64" y="177"/>
                  <a:pt x="64" y="176"/>
                  <a:pt x="63" y="17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0" name="Freeform 43"/>
          <p:cNvSpPr>
            <a:spLocks noEditPoints="1"/>
          </p:cNvSpPr>
          <p:nvPr/>
        </p:nvSpPr>
        <p:spPr bwMode="auto">
          <a:xfrm>
            <a:off x="3848292" y="2063243"/>
            <a:ext cx="478981" cy="456058"/>
          </a:xfrm>
          <a:custGeom>
            <a:avLst/>
            <a:gdLst>
              <a:gd name="T0" fmla="*/ 49 w 168"/>
              <a:gd name="T1" fmla="*/ 73 h 160"/>
              <a:gd name="T2" fmla="*/ 49 w 168"/>
              <a:gd name="T3" fmla="*/ 73 h 160"/>
              <a:gd name="T4" fmla="*/ 65 w 168"/>
              <a:gd name="T5" fmla="*/ 89 h 160"/>
              <a:gd name="T6" fmla="*/ 71 w 168"/>
              <a:gd name="T7" fmla="*/ 84 h 160"/>
              <a:gd name="T8" fmla="*/ 65 w 168"/>
              <a:gd name="T9" fmla="*/ 77 h 160"/>
              <a:gd name="T10" fmla="*/ 62 w 168"/>
              <a:gd name="T11" fmla="*/ 75 h 160"/>
              <a:gd name="T12" fmla="*/ 77 w 168"/>
              <a:gd name="T13" fmla="*/ 60 h 160"/>
              <a:gd name="T14" fmla="*/ 78 w 168"/>
              <a:gd name="T15" fmla="*/ 60 h 160"/>
              <a:gd name="T16" fmla="*/ 80 w 168"/>
              <a:gd name="T17" fmla="*/ 60 h 160"/>
              <a:gd name="T18" fmla="*/ 83 w 168"/>
              <a:gd name="T19" fmla="*/ 60 h 160"/>
              <a:gd name="T20" fmla="*/ 72 w 168"/>
              <a:gd name="T21" fmla="*/ 49 h 160"/>
              <a:gd name="T22" fmla="*/ 72 w 168"/>
              <a:gd name="T23" fmla="*/ 49 h 160"/>
              <a:gd name="T24" fmla="*/ 63 w 168"/>
              <a:gd name="T25" fmla="*/ 14 h 160"/>
              <a:gd name="T26" fmla="*/ 28 w 168"/>
              <a:gd name="T27" fmla="*/ 5 h 160"/>
              <a:gd name="T28" fmla="*/ 48 w 168"/>
              <a:gd name="T29" fmla="*/ 25 h 160"/>
              <a:gd name="T30" fmla="*/ 43 w 168"/>
              <a:gd name="T31" fmla="*/ 45 h 160"/>
              <a:gd name="T32" fmla="*/ 24 w 168"/>
              <a:gd name="T33" fmla="*/ 50 h 160"/>
              <a:gd name="T34" fmla="*/ 4 w 168"/>
              <a:gd name="T35" fmla="*/ 30 h 160"/>
              <a:gd name="T36" fmla="*/ 13 w 168"/>
              <a:gd name="T37" fmla="*/ 64 h 160"/>
              <a:gd name="T38" fmla="*/ 49 w 168"/>
              <a:gd name="T39" fmla="*/ 73 h 160"/>
              <a:gd name="T40" fmla="*/ 108 w 168"/>
              <a:gd name="T41" fmla="*/ 85 h 160"/>
              <a:gd name="T42" fmla="*/ 107 w 168"/>
              <a:gd name="T43" fmla="*/ 89 h 160"/>
              <a:gd name="T44" fmla="*/ 108 w 168"/>
              <a:gd name="T45" fmla="*/ 91 h 160"/>
              <a:gd name="T46" fmla="*/ 106 w 168"/>
              <a:gd name="T47" fmla="*/ 92 h 160"/>
              <a:gd name="T48" fmla="*/ 96 w 168"/>
              <a:gd name="T49" fmla="*/ 103 h 160"/>
              <a:gd name="T50" fmla="*/ 93 w 168"/>
              <a:gd name="T51" fmla="*/ 105 h 160"/>
              <a:gd name="T52" fmla="*/ 84 w 168"/>
              <a:gd name="T53" fmla="*/ 96 h 160"/>
              <a:gd name="T54" fmla="*/ 78 w 168"/>
              <a:gd name="T55" fmla="*/ 102 h 160"/>
              <a:gd name="T56" fmla="*/ 131 w 168"/>
              <a:gd name="T57" fmla="*/ 155 h 160"/>
              <a:gd name="T58" fmla="*/ 143 w 168"/>
              <a:gd name="T59" fmla="*/ 160 h 160"/>
              <a:gd name="T60" fmla="*/ 154 w 168"/>
              <a:gd name="T61" fmla="*/ 155 h 160"/>
              <a:gd name="T62" fmla="*/ 154 w 168"/>
              <a:gd name="T63" fmla="*/ 131 h 160"/>
              <a:gd name="T64" fmla="*/ 108 w 168"/>
              <a:gd name="T65" fmla="*/ 85 h 160"/>
              <a:gd name="T66" fmla="*/ 148 w 168"/>
              <a:gd name="T67" fmla="*/ 149 h 160"/>
              <a:gd name="T68" fmla="*/ 140 w 168"/>
              <a:gd name="T69" fmla="*/ 152 h 160"/>
              <a:gd name="T70" fmla="*/ 133 w 168"/>
              <a:gd name="T71" fmla="*/ 145 h 160"/>
              <a:gd name="T72" fmla="*/ 135 w 168"/>
              <a:gd name="T73" fmla="*/ 136 h 160"/>
              <a:gd name="T74" fmla="*/ 144 w 168"/>
              <a:gd name="T75" fmla="*/ 134 h 160"/>
              <a:gd name="T76" fmla="*/ 150 w 168"/>
              <a:gd name="T77" fmla="*/ 141 h 160"/>
              <a:gd name="T78" fmla="*/ 148 w 168"/>
              <a:gd name="T79" fmla="*/ 149 h 160"/>
              <a:gd name="T80" fmla="*/ 84 w 168"/>
              <a:gd name="T81" fmla="*/ 91 h 160"/>
              <a:gd name="T82" fmla="*/ 93 w 168"/>
              <a:gd name="T83" fmla="*/ 100 h 160"/>
              <a:gd name="T84" fmla="*/ 103 w 168"/>
              <a:gd name="T85" fmla="*/ 90 h 160"/>
              <a:gd name="T86" fmla="*/ 108 w 168"/>
              <a:gd name="T87" fmla="*/ 75 h 160"/>
              <a:gd name="T88" fmla="*/ 122 w 168"/>
              <a:gd name="T89" fmla="*/ 70 h 160"/>
              <a:gd name="T90" fmla="*/ 168 w 168"/>
              <a:gd name="T91" fmla="*/ 25 h 160"/>
              <a:gd name="T92" fmla="*/ 142 w 168"/>
              <a:gd name="T93" fmla="*/ 0 h 160"/>
              <a:gd name="T94" fmla="*/ 97 w 168"/>
              <a:gd name="T95" fmla="*/ 45 h 160"/>
              <a:gd name="T96" fmla="*/ 92 w 168"/>
              <a:gd name="T97" fmla="*/ 59 h 160"/>
              <a:gd name="T98" fmla="*/ 78 w 168"/>
              <a:gd name="T99" fmla="*/ 64 h 160"/>
              <a:gd name="T100" fmla="*/ 68 w 168"/>
              <a:gd name="T101" fmla="*/ 75 h 160"/>
              <a:gd name="T102" fmla="*/ 77 w 168"/>
              <a:gd name="T103" fmla="*/ 84 h 160"/>
              <a:gd name="T104" fmla="*/ 32 w 168"/>
              <a:gd name="T105" fmla="*/ 128 h 160"/>
              <a:gd name="T106" fmla="*/ 31 w 168"/>
              <a:gd name="T107" fmla="*/ 127 h 160"/>
              <a:gd name="T108" fmla="*/ 22 w 168"/>
              <a:gd name="T109" fmla="*/ 134 h 160"/>
              <a:gd name="T110" fmla="*/ 8 w 168"/>
              <a:gd name="T111" fmla="*/ 156 h 160"/>
              <a:gd name="T112" fmla="*/ 11 w 168"/>
              <a:gd name="T113" fmla="*/ 160 h 160"/>
              <a:gd name="T114" fmla="*/ 34 w 168"/>
              <a:gd name="T115" fmla="*/ 146 h 160"/>
              <a:gd name="T116" fmla="*/ 41 w 168"/>
              <a:gd name="T117" fmla="*/ 137 h 160"/>
              <a:gd name="T118" fmla="*/ 39 w 168"/>
              <a:gd name="T119" fmla="*/ 135 h 160"/>
              <a:gd name="T120" fmla="*/ 84 w 168"/>
              <a:gd name="T121" fmla="*/ 9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8" h="160">
                <a:moveTo>
                  <a:pt x="49" y="73"/>
                </a:moveTo>
                <a:cubicBezTo>
                  <a:pt x="49" y="73"/>
                  <a:pt x="49" y="73"/>
                  <a:pt x="49" y="73"/>
                </a:cubicBezTo>
                <a:cubicBezTo>
                  <a:pt x="65" y="89"/>
                  <a:pt x="65" y="89"/>
                  <a:pt x="65" y="89"/>
                </a:cubicBezTo>
                <a:cubicBezTo>
                  <a:pt x="71" y="84"/>
                  <a:pt x="71" y="84"/>
                  <a:pt x="71" y="84"/>
                </a:cubicBezTo>
                <a:cubicBezTo>
                  <a:pt x="65" y="77"/>
                  <a:pt x="65" y="77"/>
                  <a:pt x="65" y="77"/>
                </a:cubicBezTo>
                <a:cubicBezTo>
                  <a:pt x="62" y="75"/>
                  <a:pt x="62" y="75"/>
                  <a:pt x="62" y="75"/>
                </a:cubicBezTo>
                <a:cubicBezTo>
                  <a:pt x="77" y="60"/>
                  <a:pt x="77" y="60"/>
                  <a:pt x="77" y="60"/>
                </a:cubicBezTo>
                <a:cubicBezTo>
                  <a:pt x="78" y="60"/>
                  <a:pt x="78" y="60"/>
                  <a:pt x="78" y="60"/>
                </a:cubicBezTo>
                <a:cubicBezTo>
                  <a:pt x="79" y="60"/>
                  <a:pt x="79" y="60"/>
                  <a:pt x="80" y="60"/>
                </a:cubicBezTo>
                <a:cubicBezTo>
                  <a:pt x="81" y="60"/>
                  <a:pt x="82" y="60"/>
                  <a:pt x="83" y="60"/>
                </a:cubicBezTo>
                <a:cubicBezTo>
                  <a:pt x="72" y="49"/>
                  <a:pt x="72" y="49"/>
                  <a:pt x="72" y="49"/>
                </a:cubicBezTo>
                <a:cubicBezTo>
                  <a:pt x="72" y="49"/>
                  <a:pt x="72" y="49"/>
                  <a:pt x="72" y="49"/>
                </a:cubicBezTo>
                <a:cubicBezTo>
                  <a:pt x="75" y="37"/>
                  <a:pt x="72" y="24"/>
                  <a:pt x="63" y="14"/>
                </a:cubicBezTo>
                <a:cubicBezTo>
                  <a:pt x="53" y="5"/>
                  <a:pt x="40" y="2"/>
                  <a:pt x="28" y="5"/>
                </a:cubicBezTo>
                <a:cubicBezTo>
                  <a:pt x="48" y="25"/>
                  <a:pt x="48" y="25"/>
                  <a:pt x="48" y="25"/>
                </a:cubicBezTo>
                <a:cubicBezTo>
                  <a:pt x="43" y="45"/>
                  <a:pt x="43" y="45"/>
                  <a:pt x="43" y="45"/>
                </a:cubicBezTo>
                <a:cubicBezTo>
                  <a:pt x="24" y="50"/>
                  <a:pt x="24" y="50"/>
                  <a:pt x="24" y="50"/>
                </a:cubicBezTo>
                <a:cubicBezTo>
                  <a:pt x="4" y="30"/>
                  <a:pt x="4" y="30"/>
                  <a:pt x="4" y="30"/>
                </a:cubicBezTo>
                <a:cubicBezTo>
                  <a:pt x="0" y="42"/>
                  <a:pt x="4" y="55"/>
                  <a:pt x="13" y="64"/>
                </a:cubicBezTo>
                <a:cubicBezTo>
                  <a:pt x="22" y="74"/>
                  <a:pt x="36" y="77"/>
                  <a:pt x="49" y="73"/>
                </a:cubicBezTo>
                <a:close/>
                <a:moveTo>
                  <a:pt x="108" y="85"/>
                </a:moveTo>
                <a:cubicBezTo>
                  <a:pt x="107" y="86"/>
                  <a:pt x="107" y="88"/>
                  <a:pt x="107" y="89"/>
                </a:cubicBezTo>
                <a:cubicBezTo>
                  <a:pt x="108" y="91"/>
                  <a:pt x="108" y="91"/>
                  <a:pt x="108" y="91"/>
                </a:cubicBezTo>
                <a:cubicBezTo>
                  <a:pt x="106" y="92"/>
                  <a:pt x="106" y="92"/>
                  <a:pt x="106" y="92"/>
                </a:cubicBezTo>
                <a:cubicBezTo>
                  <a:pt x="96" y="103"/>
                  <a:pt x="96" y="103"/>
                  <a:pt x="96" y="103"/>
                </a:cubicBezTo>
                <a:cubicBezTo>
                  <a:pt x="93" y="105"/>
                  <a:pt x="93" y="105"/>
                  <a:pt x="93" y="105"/>
                </a:cubicBezTo>
                <a:cubicBezTo>
                  <a:pt x="84" y="96"/>
                  <a:pt x="84" y="96"/>
                  <a:pt x="84" y="96"/>
                </a:cubicBezTo>
                <a:cubicBezTo>
                  <a:pt x="78" y="102"/>
                  <a:pt x="78" y="102"/>
                  <a:pt x="78" y="102"/>
                </a:cubicBezTo>
                <a:cubicBezTo>
                  <a:pt x="131" y="155"/>
                  <a:pt x="131" y="155"/>
                  <a:pt x="131" y="155"/>
                </a:cubicBezTo>
                <a:cubicBezTo>
                  <a:pt x="134" y="158"/>
                  <a:pt x="138" y="160"/>
                  <a:pt x="143" y="160"/>
                </a:cubicBezTo>
                <a:cubicBezTo>
                  <a:pt x="147" y="160"/>
                  <a:pt x="151" y="158"/>
                  <a:pt x="154" y="155"/>
                </a:cubicBezTo>
                <a:cubicBezTo>
                  <a:pt x="161" y="148"/>
                  <a:pt x="161" y="138"/>
                  <a:pt x="154" y="131"/>
                </a:cubicBezTo>
                <a:lnTo>
                  <a:pt x="108" y="85"/>
                </a:lnTo>
                <a:close/>
                <a:moveTo>
                  <a:pt x="148" y="149"/>
                </a:moveTo>
                <a:cubicBezTo>
                  <a:pt x="140" y="152"/>
                  <a:pt x="140" y="152"/>
                  <a:pt x="140" y="152"/>
                </a:cubicBezTo>
                <a:cubicBezTo>
                  <a:pt x="133" y="145"/>
                  <a:pt x="133" y="145"/>
                  <a:pt x="133" y="145"/>
                </a:cubicBezTo>
                <a:cubicBezTo>
                  <a:pt x="135" y="136"/>
                  <a:pt x="135" y="136"/>
                  <a:pt x="135" y="136"/>
                </a:cubicBezTo>
                <a:cubicBezTo>
                  <a:pt x="144" y="134"/>
                  <a:pt x="144" y="134"/>
                  <a:pt x="144" y="134"/>
                </a:cubicBezTo>
                <a:cubicBezTo>
                  <a:pt x="150" y="141"/>
                  <a:pt x="150" y="141"/>
                  <a:pt x="150" y="141"/>
                </a:cubicBezTo>
                <a:lnTo>
                  <a:pt x="148" y="149"/>
                </a:lnTo>
                <a:close/>
                <a:moveTo>
                  <a:pt x="84" y="91"/>
                </a:moveTo>
                <a:cubicBezTo>
                  <a:pt x="93" y="100"/>
                  <a:pt x="93" y="100"/>
                  <a:pt x="93" y="100"/>
                </a:cubicBezTo>
                <a:cubicBezTo>
                  <a:pt x="103" y="90"/>
                  <a:pt x="103" y="90"/>
                  <a:pt x="103" y="90"/>
                </a:cubicBezTo>
                <a:cubicBezTo>
                  <a:pt x="103" y="84"/>
                  <a:pt x="104" y="79"/>
                  <a:pt x="108" y="75"/>
                </a:cubicBezTo>
                <a:cubicBezTo>
                  <a:pt x="112" y="72"/>
                  <a:pt x="117" y="70"/>
                  <a:pt x="122" y="70"/>
                </a:cubicBezTo>
                <a:cubicBezTo>
                  <a:pt x="168" y="25"/>
                  <a:pt x="168" y="25"/>
                  <a:pt x="168" y="25"/>
                </a:cubicBezTo>
                <a:cubicBezTo>
                  <a:pt x="142" y="0"/>
                  <a:pt x="142" y="0"/>
                  <a:pt x="142" y="0"/>
                </a:cubicBezTo>
                <a:cubicBezTo>
                  <a:pt x="97" y="45"/>
                  <a:pt x="97" y="45"/>
                  <a:pt x="97" y="45"/>
                </a:cubicBezTo>
                <a:cubicBezTo>
                  <a:pt x="98" y="50"/>
                  <a:pt x="96" y="55"/>
                  <a:pt x="92" y="59"/>
                </a:cubicBezTo>
                <a:cubicBezTo>
                  <a:pt x="88" y="63"/>
                  <a:pt x="83" y="65"/>
                  <a:pt x="78" y="64"/>
                </a:cubicBezTo>
                <a:cubicBezTo>
                  <a:pt x="68" y="75"/>
                  <a:pt x="68" y="75"/>
                  <a:pt x="68" y="75"/>
                </a:cubicBezTo>
                <a:cubicBezTo>
                  <a:pt x="77" y="84"/>
                  <a:pt x="77" y="84"/>
                  <a:pt x="77" y="84"/>
                </a:cubicBezTo>
                <a:cubicBezTo>
                  <a:pt x="32" y="128"/>
                  <a:pt x="32" y="128"/>
                  <a:pt x="32" y="128"/>
                </a:cubicBezTo>
                <a:cubicBezTo>
                  <a:pt x="31" y="127"/>
                  <a:pt x="31" y="127"/>
                  <a:pt x="31" y="127"/>
                </a:cubicBezTo>
                <a:cubicBezTo>
                  <a:pt x="22" y="134"/>
                  <a:pt x="22" y="134"/>
                  <a:pt x="22" y="134"/>
                </a:cubicBezTo>
                <a:cubicBezTo>
                  <a:pt x="8" y="156"/>
                  <a:pt x="8" y="156"/>
                  <a:pt x="8" y="156"/>
                </a:cubicBezTo>
                <a:cubicBezTo>
                  <a:pt x="11" y="160"/>
                  <a:pt x="11" y="160"/>
                  <a:pt x="11" y="160"/>
                </a:cubicBezTo>
                <a:cubicBezTo>
                  <a:pt x="34" y="146"/>
                  <a:pt x="34" y="146"/>
                  <a:pt x="34" y="146"/>
                </a:cubicBezTo>
                <a:cubicBezTo>
                  <a:pt x="41" y="137"/>
                  <a:pt x="41" y="137"/>
                  <a:pt x="41" y="137"/>
                </a:cubicBezTo>
                <a:cubicBezTo>
                  <a:pt x="39" y="135"/>
                  <a:pt x="39" y="135"/>
                  <a:pt x="39" y="135"/>
                </a:cubicBezTo>
                <a:lnTo>
                  <a:pt x="84" y="9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1" name="Freeform 44"/>
          <p:cNvSpPr>
            <a:spLocks noEditPoints="1"/>
          </p:cNvSpPr>
          <p:nvPr/>
        </p:nvSpPr>
        <p:spPr bwMode="auto">
          <a:xfrm>
            <a:off x="4695254" y="2111503"/>
            <a:ext cx="365569" cy="359538"/>
          </a:xfrm>
          <a:custGeom>
            <a:avLst/>
            <a:gdLst>
              <a:gd name="T0" fmla="*/ 217 w 303"/>
              <a:gd name="T1" fmla="*/ 139 h 298"/>
              <a:gd name="T2" fmla="*/ 303 w 303"/>
              <a:gd name="T3" fmla="*/ 68 h 298"/>
              <a:gd name="T4" fmla="*/ 217 w 303"/>
              <a:gd name="T5" fmla="*/ 0 h 298"/>
              <a:gd name="T6" fmla="*/ 217 w 303"/>
              <a:gd name="T7" fmla="*/ 45 h 298"/>
              <a:gd name="T8" fmla="*/ 42 w 303"/>
              <a:gd name="T9" fmla="*/ 45 h 298"/>
              <a:gd name="T10" fmla="*/ 42 w 303"/>
              <a:gd name="T11" fmla="*/ 94 h 298"/>
              <a:gd name="T12" fmla="*/ 217 w 303"/>
              <a:gd name="T13" fmla="*/ 94 h 298"/>
              <a:gd name="T14" fmla="*/ 217 w 303"/>
              <a:gd name="T15" fmla="*/ 139 h 298"/>
              <a:gd name="T16" fmla="*/ 85 w 303"/>
              <a:gd name="T17" fmla="*/ 158 h 298"/>
              <a:gd name="T18" fmla="*/ 0 w 303"/>
              <a:gd name="T19" fmla="*/ 229 h 298"/>
              <a:gd name="T20" fmla="*/ 85 w 303"/>
              <a:gd name="T21" fmla="*/ 298 h 298"/>
              <a:gd name="T22" fmla="*/ 85 w 303"/>
              <a:gd name="T23" fmla="*/ 253 h 298"/>
              <a:gd name="T24" fmla="*/ 260 w 303"/>
              <a:gd name="T25" fmla="*/ 253 h 298"/>
              <a:gd name="T26" fmla="*/ 260 w 303"/>
              <a:gd name="T27" fmla="*/ 203 h 298"/>
              <a:gd name="T28" fmla="*/ 85 w 303"/>
              <a:gd name="T29" fmla="*/ 203 h 298"/>
              <a:gd name="T30" fmla="*/ 85 w 303"/>
              <a:gd name="T31" fmla="*/ 15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3" h="298">
                <a:moveTo>
                  <a:pt x="217" y="139"/>
                </a:moveTo>
                <a:lnTo>
                  <a:pt x="303" y="68"/>
                </a:lnTo>
                <a:lnTo>
                  <a:pt x="217" y="0"/>
                </a:lnTo>
                <a:lnTo>
                  <a:pt x="217" y="45"/>
                </a:lnTo>
                <a:lnTo>
                  <a:pt x="42" y="45"/>
                </a:lnTo>
                <a:lnTo>
                  <a:pt x="42" y="94"/>
                </a:lnTo>
                <a:lnTo>
                  <a:pt x="217" y="94"/>
                </a:lnTo>
                <a:lnTo>
                  <a:pt x="217" y="139"/>
                </a:lnTo>
                <a:close/>
                <a:moveTo>
                  <a:pt x="85" y="158"/>
                </a:moveTo>
                <a:lnTo>
                  <a:pt x="0" y="229"/>
                </a:lnTo>
                <a:lnTo>
                  <a:pt x="85" y="298"/>
                </a:lnTo>
                <a:lnTo>
                  <a:pt x="85" y="253"/>
                </a:lnTo>
                <a:lnTo>
                  <a:pt x="260" y="253"/>
                </a:lnTo>
                <a:lnTo>
                  <a:pt x="260" y="203"/>
                </a:lnTo>
                <a:lnTo>
                  <a:pt x="85" y="203"/>
                </a:lnTo>
                <a:lnTo>
                  <a:pt x="85" y="15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2" name="Freeform 45"/>
          <p:cNvSpPr>
            <a:spLocks noEditPoints="1"/>
          </p:cNvSpPr>
          <p:nvPr/>
        </p:nvSpPr>
        <p:spPr bwMode="auto">
          <a:xfrm>
            <a:off x="5399850" y="2013776"/>
            <a:ext cx="507937" cy="507937"/>
          </a:xfrm>
          <a:custGeom>
            <a:avLst/>
            <a:gdLst>
              <a:gd name="T0" fmla="*/ 89 w 178"/>
              <a:gd name="T1" fmla="*/ 0 h 178"/>
              <a:gd name="T2" fmla="*/ 0 w 178"/>
              <a:gd name="T3" fmla="*/ 89 h 178"/>
              <a:gd name="T4" fmla="*/ 89 w 178"/>
              <a:gd name="T5" fmla="*/ 178 h 178"/>
              <a:gd name="T6" fmla="*/ 178 w 178"/>
              <a:gd name="T7" fmla="*/ 89 h 178"/>
              <a:gd name="T8" fmla="*/ 89 w 178"/>
              <a:gd name="T9" fmla="*/ 0 h 178"/>
              <a:gd name="T10" fmla="*/ 89 w 178"/>
              <a:gd name="T11" fmla="*/ 10 h 178"/>
              <a:gd name="T12" fmla="*/ 168 w 178"/>
              <a:gd name="T13" fmla="*/ 89 h 178"/>
              <a:gd name="T14" fmla="*/ 166 w 178"/>
              <a:gd name="T15" fmla="*/ 105 h 178"/>
              <a:gd name="T16" fmla="*/ 128 w 178"/>
              <a:gd name="T17" fmla="*/ 132 h 178"/>
              <a:gd name="T18" fmla="*/ 89 w 178"/>
              <a:gd name="T19" fmla="*/ 93 h 178"/>
              <a:gd name="T20" fmla="*/ 49 w 178"/>
              <a:gd name="T21" fmla="*/ 53 h 178"/>
              <a:gd name="T22" fmla="*/ 10 w 178"/>
              <a:gd name="T23" fmla="*/ 84 h 178"/>
              <a:gd name="T24" fmla="*/ 89 w 178"/>
              <a:gd name="T25" fmla="*/ 1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178">
                <a:moveTo>
                  <a:pt x="89" y="0"/>
                </a:moveTo>
                <a:cubicBezTo>
                  <a:pt x="40" y="0"/>
                  <a:pt x="0" y="40"/>
                  <a:pt x="0" y="89"/>
                </a:cubicBezTo>
                <a:cubicBezTo>
                  <a:pt x="0" y="138"/>
                  <a:pt x="40" y="178"/>
                  <a:pt x="89" y="178"/>
                </a:cubicBezTo>
                <a:cubicBezTo>
                  <a:pt x="138" y="178"/>
                  <a:pt x="178" y="138"/>
                  <a:pt x="178" y="89"/>
                </a:cubicBezTo>
                <a:cubicBezTo>
                  <a:pt x="178" y="40"/>
                  <a:pt x="138" y="0"/>
                  <a:pt x="89" y="0"/>
                </a:cubicBezTo>
                <a:close/>
                <a:moveTo>
                  <a:pt x="89" y="10"/>
                </a:moveTo>
                <a:cubicBezTo>
                  <a:pt x="133" y="10"/>
                  <a:pt x="168" y="45"/>
                  <a:pt x="168" y="89"/>
                </a:cubicBezTo>
                <a:cubicBezTo>
                  <a:pt x="168" y="94"/>
                  <a:pt x="167" y="100"/>
                  <a:pt x="166" y="105"/>
                </a:cubicBezTo>
                <a:cubicBezTo>
                  <a:pt x="161" y="121"/>
                  <a:pt x="146" y="132"/>
                  <a:pt x="128" y="132"/>
                </a:cubicBezTo>
                <a:cubicBezTo>
                  <a:pt x="107" y="132"/>
                  <a:pt x="89" y="115"/>
                  <a:pt x="89" y="93"/>
                </a:cubicBezTo>
                <a:cubicBezTo>
                  <a:pt x="89" y="71"/>
                  <a:pt x="71" y="53"/>
                  <a:pt x="49" y="53"/>
                </a:cubicBezTo>
                <a:cubicBezTo>
                  <a:pt x="30" y="53"/>
                  <a:pt x="14" y="67"/>
                  <a:pt x="10" y="84"/>
                </a:cubicBezTo>
                <a:cubicBezTo>
                  <a:pt x="13" y="43"/>
                  <a:pt x="47" y="10"/>
                  <a:pt x="89" y="1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3" name="Freeform 46"/>
          <p:cNvSpPr>
            <a:spLocks/>
          </p:cNvSpPr>
          <p:nvPr/>
        </p:nvSpPr>
        <p:spPr bwMode="auto">
          <a:xfrm>
            <a:off x="6179248" y="2022221"/>
            <a:ext cx="501904" cy="491045"/>
          </a:xfrm>
          <a:custGeom>
            <a:avLst/>
            <a:gdLst>
              <a:gd name="T0" fmla="*/ 169 w 176"/>
              <a:gd name="T1" fmla="*/ 81 h 172"/>
              <a:gd name="T2" fmla="*/ 94 w 176"/>
              <a:gd name="T3" fmla="*/ 81 h 172"/>
              <a:gd name="T4" fmla="*/ 94 w 176"/>
              <a:gd name="T5" fmla="*/ 49 h 172"/>
              <a:gd name="T6" fmla="*/ 80 w 176"/>
              <a:gd name="T7" fmla="*/ 15 h 172"/>
              <a:gd name="T8" fmla="*/ 47 w 176"/>
              <a:gd name="T9" fmla="*/ 0 h 172"/>
              <a:gd name="T10" fmla="*/ 14 w 176"/>
              <a:gd name="T11" fmla="*/ 15 h 172"/>
              <a:gd name="T12" fmla="*/ 0 w 176"/>
              <a:gd name="T13" fmla="*/ 49 h 172"/>
              <a:gd name="T14" fmla="*/ 0 w 176"/>
              <a:gd name="T15" fmla="*/ 91 h 172"/>
              <a:gd name="T16" fmla="*/ 25 w 176"/>
              <a:gd name="T17" fmla="*/ 91 h 172"/>
              <a:gd name="T18" fmla="*/ 25 w 176"/>
              <a:gd name="T19" fmla="*/ 86 h 172"/>
              <a:gd name="T20" fmla="*/ 10 w 176"/>
              <a:gd name="T21" fmla="*/ 71 h 172"/>
              <a:gd name="T22" fmla="*/ 25 w 176"/>
              <a:gd name="T23" fmla="*/ 71 h 172"/>
              <a:gd name="T24" fmla="*/ 25 w 176"/>
              <a:gd name="T25" fmla="*/ 49 h 172"/>
              <a:gd name="T26" fmla="*/ 31 w 176"/>
              <a:gd name="T27" fmla="*/ 32 h 172"/>
              <a:gd name="T28" fmla="*/ 47 w 176"/>
              <a:gd name="T29" fmla="*/ 25 h 172"/>
              <a:gd name="T30" fmla="*/ 62 w 176"/>
              <a:gd name="T31" fmla="*/ 32 h 172"/>
              <a:gd name="T32" fmla="*/ 69 w 176"/>
              <a:gd name="T33" fmla="*/ 49 h 172"/>
              <a:gd name="T34" fmla="*/ 69 w 176"/>
              <a:gd name="T35" fmla="*/ 81 h 172"/>
              <a:gd name="T36" fmla="*/ 59 w 176"/>
              <a:gd name="T37" fmla="*/ 81 h 172"/>
              <a:gd name="T38" fmla="*/ 52 w 176"/>
              <a:gd name="T39" fmla="*/ 87 h 172"/>
              <a:gd name="T40" fmla="*/ 52 w 176"/>
              <a:gd name="T41" fmla="*/ 165 h 172"/>
              <a:gd name="T42" fmla="*/ 59 w 176"/>
              <a:gd name="T43" fmla="*/ 172 h 172"/>
              <a:gd name="T44" fmla="*/ 169 w 176"/>
              <a:gd name="T45" fmla="*/ 172 h 172"/>
              <a:gd name="T46" fmla="*/ 176 w 176"/>
              <a:gd name="T47" fmla="*/ 165 h 172"/>
              <a:gd name="T48" fmla="*/ 176 w 176"/>
              <a:gd name="T49" fmla="*/ 87 h 172"/>
              <a:gd name="T50" fmla="*/ 169 w 176"/>
              <a:gd name="T51" fmla="*/ 8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6" h="172">
                <a:moveTo>
                  <a:pt x="169" y="81"/>
                </a:moveTo>
                <a:cubicBezTo>
                  <a:pt x="94" y="81"/>
                  <a:pt x="94" y="81"/>
                  <a:pt x="94" y="81"/>
                </a:cubicBezTo>
                <a:cubicBezTo>
                  <a:pt x="94" y="49"/>
                  <a:pt x="94" y="49"/>
                  <a:pt x="94" y="49"/>
                </a:cubicBezTo>
                <a:cubicBezTo>
                  <a:pt x="94" y="36"/>
                  <a:pt x="89" y="24"/>
                  <a:pt x="80" y="15"/>
                </a:cubicBezTo>
                <a:cubicBezTo>
                  <a:pt x="72" y="6"/>
                  <a:pt x="60" y="0"/>
                  <a:pt x="47" y="0"/>
                </a:cubicBezTo>
                <a:cubicBezTo>
                  <a:pt x="34" y="0"/>
                  <a:pt x="22" y="6"/>
                  <a:pt x="14" y="15"/>
                </a:cubicBezTo>
                <a:cubicBezTo>
                  <a:pt x="5" y="24"/>
                  <a:pt x="0" y="36"/>
                  <a:pt x="0" y="49"/>
                </a:cubicBezTo>
                <a:cubicBezTo>
                  <a:pt x="0" y="91"/>
                  <a:pt x="0" y="91"/>
                  <a:pt x="0" y="91"/>
                </a:cubicBezTo>
                <a:cubicBezTo>
                  <a:pt x="25" y="91"/>
                  <a:pt x="25" y="91"/>
                  <a:pt x="25" y="91"/>
                </a:cubicBezTo>
                <a:cubicBezTo>
                  <a:pt x="25" y="86"/>
                  <a:pt x="25" y="86"/>
                  <a:pt x="25" y="86"/>
                </a:cubicBezTo>
                <a:cubicBezTo>
                  <a:pt x="10" y="71"/>
                  <a:pt x="10" y="71"/>
                  <a:pt x="10" y="71"/>
                </a:cubicBezTo>
                <a:cubicBezTo>
                  <a:pt x="25" y="71"/>
                  <a:pt x="25" y="71"/>
                  <a:pt x="25" y="71"/>
                </a:cubicBezTo>
                <a:cubicBezTo>
                  <a:pt x="25" y="49"/>
                  <a:pt x="25" y="49"/>
                  <a:pt x="25" y="49"/>
                </a:cubicBezTo>
                <a:cubicBezTo>
                  <a:pt x="25" y="42"/>
                  <a:pt x="27" y="36"/>
                  <a:pt x="31" y="32"/>
                </a:cubicBezTo>
                <a:cubicBezTo>
                  <a:pt x="36" y="27"/>
                  <a:pt x="41" y="25"/>
                  <a:pt x="47" y="25"/>
                </a:cubicBezTo>
                <a:cubicBezTo>
                  <a:pt x="53" y="25"/>
                  <a:pt x="58" y="27"/>
                  <a:pt x="62" y="32"/>
                </a:cubicBezTo>
                <a:cubicBezTo>
                  <a:pt x="67" y="36"/>
                  <a:pt x="69" y="42"/>
                  <a:pt x="69" y="49"/>
                </a:cubicBezTo>
                <a:cubicBezTo>
                  <a:pt x="69" y="81"/>
                  <a:pt x="69" y="81"/>
                  <a:pt x="69" y="81"/>
                </a:cubicBezTo>
                <a:cubicBezTo>
                  <a:pt x="59" y="81"/>
                  <a:pt x="59" y="81"/>
                  <a:pt x="59" y="81"/>
                </a:cubicBezTo>
                <a:cubicBezTo>
                  <a:pt x="55" y="81"/>
                  <a:pt x="52" y="84"/>
                  <a:pt x="52" y="87"/>
                </a:cubicBezTo>
                <a:cubicBezTo>
                  <a:pt x="52" y="165"/>
                  <a:pt x="52" y="165"/>
                  <a:pt x="52" y="165"/>
                </a:cubicBezTo>
                <a:cubicBezTo>
                  <a:pt x="52" y="169"/>
                  <a:pt x="55" y="172"/>
                  <a:pt x="59" y="172"/>
                </a:cubicBezTo>
                <a:cubicBezTo>
                  <a:pt x="169" y="172"/>
                  <a:pt x="169" y="172"/>
                  <a:pt x="169" y="172"/>
                </a:cubicBezTo>
                <a:cubicBezTo>
                  <a:pt x="173" y="172"/>
                  <a:pt x="176" y="169"/>
                  <a:pt x="176" y="165"/>
                </a:cubicBezTo>
                <a:cubicBezTo>
                  <a:pt x="176" y="87"/>
                  <a:pt x="176" y="87"/>
                  <a:pt x="176" y="87"/>
                </a:cubicBezTo>
                <a:cubicBezTo>
                  <a:pt x="176" y="84"/>
                  <a:pt x="173" y="81"/>
                  <a:pt x="169" y="8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4" name="Freeform 47"/>
          <p:cNvSpPr>
            <a:spLocks/>
          </p:cNvSpPr>
          <p:nvPr/>
        </p:nvSpPr>
        <p:spPr bwMode="auto">
          <a:xfrm>
            <a:off x="7111873" y="2028254"/>
            <a:ext cx="278701" cy="501905"/>
          </a:xfrm>
          <a:custGeom>
            <a:avLst/>
            <a:gdLst>
              <a:gd name="T0" fmla="*/ 98 w 98"/>
              <a:gd name="T1" fmla="*/ 29 h 176"/>
              <a:gd name="T2" fmla="*/ 77 w 98"/>
              <a:gd name="T3" fmla="*/ 29 h 176"/>
              <a:gd name="T4" fmla="*/ 77 w 98"/>
              <a:gd name="T5" fmla="*/ 50 h 176"/>
              <a:gd name="T6" fmla="*/ 82 w 98"/>
              <a:gd name="T7" fmla="*/ 50 h 176"/>
              <a:gd name="T8" fmla="*/ 79 w 98"/>
              <a:gd name="T9" fmla="*/ 67 h 176"/>
              <a:gd name="T10" fmla="*/ 68 w 98"/>
              <a:gd name="T11" fmla="*/ 80 h 176"/>
              <a:gd name="T12" fmla="*/ 56 w 98"/>
              <a:gd name="T13" fmla="*/ 90 h 176"/>
              <a:gd name="T14" fmla="*/ 56 w 98"/>
              <a:gd name="T15" fmla="*/ 22 h 176"/>
              <a:gd name="T16" fmla="*/ 63 w 98"/>
              <a:gd name="T17" fmla="*/ 22 h 176"/>
              <a:gd name="T18" fmla="*/ 50 w 98"/>
              <a:gd name="T19" fmla="*/ 0 h 176"/>
              <a:gd name="T20" fmla="*/ 37 w 98"/>
              <a:gd name="T21" fmla="*/ 22 h 176"/>
              <a:gd name="T22" fmla="*/ 45 w 98"/>
              <a:gd name="T23" fmla="*/ 22 h 176"/>
              <a:gd name="T24" fmla="*/ 45 w 98"/>
              <a:gd name="T25" fmla="*/ 113 h 176"/>
              <a:gd name="T26" fmla="*/ 32 w 98"/>
              <a:gd name="T27" fmla="*/ 103 h 176"/>
              <a:gd name="T28" fmla="*/ 21 w 98"/>
              <a:gd name="T29" fmla="*/ 90 h 176"/>
              <a:gd name="T30" fmla="*/ 18 w 98"/>
              <a:gd name="T31" fmla="*/ 70 h 176"/>
              <a:gd name="T32" fmla="*/ 25 w 98"/>
              <a:gd name="T33" fmla="*/ 59 h 176"/>
              <a:gd name="T34" fmla="*/ 13 w 98"/>
              <a:gd name="T35" fmla="*/ 46 h 176"/>
              <a:gd name="T36" fmla="*/ 0 w 98"/>
              <a:gd name="T37" fmla="*/ 59 h 176"/>
              <a:gd name="T38" fmla="*/ 7 w 98"/>
              <a:gd name="T39" fmla="*/ 70 h 176"/>
              <a:gd name="T40" fmla="*/ 11 w 98"/>
              <a:gd name="T41" fmla="*/ 94 h 176"/>
              <a:gd name="T42" fmla="*/ 26 w 98"/>
              <a:gd name="T43" fmla="*/ 112 h 176"/>
              <a:gd name="T44" fmla="*/ 40 w 98"/>
              <a:gd name="T45" fmla="*/ 125 h 176"/>
              <a:gd name="T46" fmla="*/ 44 w 98"/>
              <a:gd name="T47" fmla="*/ 138 h 176"/>
              <a:gd name="T48" fmla="*/ 30 w 98"/>
              <a:gd name="T49" fmla="*/ 156 h 176"/>
              <a:gd name="T50" fmla="*/ 49 w 98"/>
              <a:gd name="T51" fmla="*/ 176 h 176"/>
              <a:gd name="T52" fmla="*/ 69 w 98"/>
              <a:gd name="T53" fmla="*/ 156 h 176"/>
              <a:gd name="T54" fmla="*/ 56 w 98"/>
              <a:gd name="T55" fmla="*/ 138 h 176"/>
              <a:gd name="T56" fmla="*/ 56 w 98"/>
              <a:gd name="T57" fmla="*/ 123 h 176"/>
              <a:gd name="T58" fmla="*/ 60 w 98"/>
              <a:gd name="T59" fmla="*/ 102 h 176"/>
              <a:gd name="T60" fmla="*/ 74 w 98"/>
              <a:gd name="T61" fmla="*/ 89 h 176"/>
              <a:gd name="T62" fmla="*/ 90 w 98"/>
              <a:gd name="T63" fmla="*/ 71 h 176"/>
              <a:gd name="T64" fmla="*/ 93 w 98"/>
              <a:gd name="T65" fmla="*/ 50 h 176"/>
              <a:gd name="T66" fmla="*/ 98 w 98"/>
              <a:gd name="T67" fmla="*/ 50 h 176"/>
              <a:gd name="T68" fmla="*/ 98 w 98"/>
              <a:gd name="T69" fmla="*/ 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176">
                <a:moveTo>
                  <a:pt x="98" y="29"/>
                </a:moveTo>
                <a:cubicBezTo>
                  <a:pt x="77" y="29"/>
                  <a:pt x="77" y="29"/>
                  <a:pt x="77" y="29"/>
                </a:cubicBezTo>
                <a:cubicBezTo>
                  <a:pt x="77" y="50"/>
                  <a:pt x="77" y="50"/>
                  <a:pt x="77" y="50"/>
                </a:cubicBezTo>
                <a:cubicBezTo>
                  <a:pt x="82" y="50"/>
                  <a:pt x="82" y="50"/>
                  <a:pt x="82" y="50"/>
                </a:cubicBezTo>
                <a:cubicBezTo>
                  <a:pt x="82" y="58"/>
                  <a:pt x="81" y="63"/>
                  <a:pt x="79" y="67"/>
                </a:cubicBezTo>
                <a:cubicBezTo>
                  <a:pt x="77" y="72"/>
                  <a:pt x="74" y="75"/>
                  <a:pt x="68" y="80"/>
                </a:cubicBezTo>
                <a:cubicBezTo>
                  <a:pt x="63" y="83"/>
                  <a:pt x="59" y="86"/>
                  <a:pt x="56" y="90"/>
                </a:cubicBezTo>
                <a:cubicBezTo>
                  <a:pt x="56" y="22"/>
                  <a:pt x="56" y="22"/>
                  <a:pt x="56" y="22"/>
                </a:cubicBezTo>
                <a:cubicBezTo>
                  <a:pt x="63" y="22"/>
                  <a:pt x="63" y="22"/>
                  <a:pt x="63" y="22"/>
                </a:cubicBezTo>
                <a:cubicBezTo>
                  <a:pt x="50" y="0"/>
                  <a:pt x="50" y="0"/>
                  <a:pt x="50" y="0"/>
                </a:cubicBezTo>
                <a:cubicBezTo>
                  <a:pt x="37" y="22"/>
                  <a:pt x="37" y="22"/>
                  <a:pt x="37" y="22"/>
                </a:cubicBezTo>
                <a:cubicBezTo>
                  <a:pt x="45" y="22"/>
                  <a:pt x="45" y="22"/>
                  <a:pt x="45" y="22"/>
                </a:cubicBezTo>
                <a:cubicBezTo>
                  <a:pt x="45" y="113"/>
                  <a:pt x="45" y="113"/>
                  <a:pt x="45" y="113"/>
                </a:cubicBezTo>
                <a:cubicBezTo>
                  <a:pt x="41" y="109"/>
                  <a:pt x="37" y="106"/>
                  <a:pt x="32" y="103"/>
                </a:cubicBezTo>
                <a:cubicBezTo>
                  <a:pt x="26" y="98"/>
                  <a:pt x="23" y="95"/>
                  <a:pt x="21" y="90"/>
                </a:cubicBezTo>
                <a:cubicBezTo>
                  <a:pt x="19" y="85"/>
                  <a:pt x="18" y="79"/>
                  <a:pt x="18" y="70"/>
                </a:cubicBezTo>
                <a:cubicBezTo>
                  <a:pt x="22" y="68"/>
                  <a:pt x="25" y="64"/>
                  <a:pt x="25" y="59"/>
                </a:cubicBezTo>
                <a:cubicBezTo>
                  <a:pt x="25" y="52"/>
                  <a:pt x="19" y="46"/>
                  <a:pt x="13" y="46"/>
                </a:cubicBezTo>
                <a:cubicBezTo>
                  <a:pt x="6" y="46"/>
                  <a:pt x="0" y="52"/>
                  <a:pt x="0" y="59"/>
                </a:cubicBezTo>
                <a:cubicBezTo>
                  <a:pt x="0" y="64"/>
                  <a:pt x="3" y="68"/>
                  <a:pt x="7" y="70"/>
                </a:cubicBezTo>
                <a:cubicBezTo>
                  <a:pt x="7" y="80"/>
                  <a:pt x="8" y="87"/>
                  <a:pt x="11" y="94"/>
                </a:cubicBezTo>
                <a:cubicBezTo>
                  <a:pt x="13" y="101"/>
                  <a:pt x="19" y="107"/>
                  <a:pt x="26" y="112"/>
                </a:cubicBezTo>
                <a:cubicBezTo>
                  <a:pt x="33" y="116"/>
                  <a:pt x="37" y="120"/>
                  <a:pt x="40" y="125"/>
                </a:cubicBezTo>
                <a:cubicBezTo>
                  <a:pt x="42" y="128"/>
                  <a:pt x="43" y="132"/>
                  <a:pt x="44" y="138"/>
                </a:cubicBezTo>
                <a:cubicBezTo>
                  <a:pt x="36" y="140"/>
                  <a:pt x="30" y="147"/>
                  <a:pt x="30" y="156"/>
                </a:cubicBezTo>
                <a:cubicBezTo>
                  <a:pt x="30" y="167"/>
                  <a:pt x="39" y="176"/>
                  <a:pt x="49" y="176"/>
                </a:cubicBezTo>
                <a:cubicBezTo>
                  <a:pt x="60" y="176"/>
                  <a:pt x="69" y="167"/>
                  <a:pt x="69" y="156"/>
                </a:cubicBezTo>
                <a:cubicBezTo>
                  <a:pt x="69" y="148"/>
                  <a:pt x="63" y="141"/>
                  <a:pt x="56" y="138"/>
                </a:cubicBezTo>
                <a:cubicBezTo>
                  <a:pt x="56" y="123"/>
                  <a:pt x="56" y="123"/>
                  <a:pt x="56" y="123"/>
                </a:cubicBezTo>
                <a:cubicBezTo>
                  <a:pt x="56" y="114"/>
                  <a:pt x="57" y="107"/>
                  <a:pt x="60" y="102"/>
                </a:cubicBezTo>
                <a:cubicBezTo>
                  <a:pt x="63" y="97"/>
                  <a:pt x="67" y="94"/>
                  <a:pt x="74" y="89"/>
                </a:cubicBezTo>
                <a:cubicBezTo>
                  <a:pt x="81" y="84"/>
                  <a:pt x="87" y="79"/>
                  <a:pt x="90" y="71"/>
                </a:cubicBezTo>
                <a:cubicBezTo>
                  <a:pt x="92" y="65"/>
                  <a:pt x="93" y="58"/>
                  <a:pt x="93" y="50"/>
                </a:cubicBezTo>
                <a:cubicBezTo>
                  <a:pt x="98" y="50"/>
                  <a:pt x="98" y="50"/>
                  <a:pt x="98" y="50"/>
                </a:cubicBezTo>
                <a:lnTo>
                  <a:pt x="98" y="2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5" name="Freeform 48"/>
          <p:cNvSpPr>
            <a:spLocks/>
          </p:cNvSpPr>
          <p:nvPr/>
        </p:nvSpPr>
        <p:spPr bwMode="auto">
          <a:xfrm>
            <a:off x="7824914" y="2025841"/>
            <a:ext cx="495871" cy="472948"/>
          </a:xfrm>
          <a:custGeom>
            <a:avLst/>
            <a:gdLst>
              <a:gd name="T0" fmla="*/ 118 w 174"/>
              <a:gd name="T1" fmla="*/ 20 h 166"/>
              <a:gd name="T2" fmla="*/ 119 w 174"/>
              <a:gd name="T3" fmla="*/ 32 h 166"/>
              <a:gd name="T4" fmla="*/ 118 w 174"/>
              <a:gd name="T5" fmla="*/ 49 h 166"/>
              <a:gd name="T6" fmla="*/ 120 w 174"/>
              <a:gd name="T7" fmla="*/ 54 h 166"/>
              <a:gd name="T8" fmla="*/ 121 w 174"/>
              <a:gd name="T9" fmla="*/ 67 h 166"/>
              <a:gd name="T10" fmla="*/ 118 w 174"/>
              <a:gd name="T11" fmla="*/ 74 h 166"/>
              <a:gd name="T12" fmla="*/ 113 w 174"/>
              <a:gd name="T13" fmla="*/ 79 h 166"/>
              <a:gd name="T14" fmla="*/ 111 w 174"/>
              <a:gd name="T15" fmla="*/ 90 h 166"/>
              <a:gd name="T16" fmla="*/ 106 w 174"/>
              <a:gd name="T17" fmla="*/ 100 h 166"/>
              <a:gd name="T18" fmla="*/ 111 w 174"/>
              <a:gd name="T19" fmla="*/ 100 h 166"/>
              <a:gd name="T20" fmla="*/ 118 w 174"/>
              <a:gd name="T21" fmla="*/ 113 h 166"/>
              <a:gd name="T22" fmla="*/ 126 w 174"/>
              <a:gd name="T23" fmla="*/ 115 h 166"/>
              <a:gd name="T24" fmla="*/ 153 w 174"/>
              <a:gd name="T25" fmla="*/ 126 h 166"/>
              <a:gd name="T26" fmla="*/ 174 w 174"/>
              <a:gd name="T27" fmla="*/ 139 h 166"/>
              <a:gd name="T28" fmla="*/ 174 w 174"/>
              <a:gd name="T29" fmla="*/ 166 h 166"/>
              <a:gd name="T30" fmla="*/ 0 w 174"/>
              <a:gd name="T31" fmla="*/ 166 h 166"/>
              <a:gd name="T32" fmla="*/ 0 w 174"/>
              <a:gd name="T33" fmla="*/ 139 h 166"/>
              <a:gd name="T34" fmla="*/ 21 w 174"/>
              <a:gd name="T35" fmla="*/ 126 h 166"/>
              <a:gd name="T36" fmla="*/ 48 w 174"/>
              <a:gd name="T37" fmla="*/ 115 h 166"/>
              <a:gd name="T38" fmla="*/ 56 w 174"/>
              <a:gd name="T39" fmla="*/ 113 h 166"/>
              <a:gd name="T40" fmla="*/ 63 w 174"/>
              <a:gd name="T41" fmla="*/ 100 h 166"/>
              <a:gd name="T42" fmla="*/ 67 w 174"/>
              <a:gd name="T43" fmla="*/ 99 h 166"/>
              <a:gd name="T44" fmla="*/ 62 w 174"/>
              <a:gd name="T45" fmla="*/ 91 h 166"/>
              <a:gd name="T46" fmla="*/ 60 w 174"/>
              <a:gd name="T47" fmla="*/ 77 h 166"/>
              <a:gd name="T48" fmla="*/ 57 w 174"/>
              <a:gd name="T49" fmla="*/ 76 h 166"/>
              <a:gd name="T50" fmla="*/ 52 w 174"/>
              <a:gd name="T51" fmla="*/ 57 h 166"/>
              <a:gd name="T52" fmla="*/ 54 w 174"/>
              <a:gd name="T53" fmla="*/ 48 h 166"/>
              <a:gd name="T54" fmla="*/ 67 w 174"/>
              <a:gd name="T55" fmla="*/ 9 h 166"/>
              <a:gd name="T56" fmla="*/ 104 w 174"/>
              <a:gd name="T57" fmla="*/ 9 h 166"/>
              <a:gd name="T58" fmla="*/ 108 w 174"/>
              <a:gd name="T59" fmla="*/ 12 h 166"/>
              <a:gd name="T60" fmla="*/ 113 w 174"/>
              <a:gd name="T61" fmla="*/ 13 h 166"/>
              <a:gd name="T62" fmla="*/ 118 w 174"/>
              <a:gd name="T63" fmla="*/ 2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166">
                <a:moveTo>
                  <a:pt x="118" y="20"/>
                </a:moveTo>
                <a:cubicBezTo>
                  <a:pt x="119" y="26"/>
                  <a:pt x="119" y="26"/>
                  <a:pt x="119" y="32"/>
                </a:cubicBezTo>
                <a:cubicBezTo>
                  <a:pt x="119" y="35"/>
                  <a:pt x="118" y="45"/>
                  <a:pt x="118" y="49"/>
                </a:cubicBezTo>
                <a:cubicBezTo>
                  <a:pt x="119" y="52"/>
                  <a:pt x="119" y="52"/>
                  <a:pt x="120" y="54"/>
                </a:cubicBezTo>
                <a:cubicBezTo>
                  <a:pt x="122" y="58"/>
                  <a:pt x="122" y="63"/>
                  <a:pt x="121" y="67"/>
                </a:cubicBezTo>
                <a:cubicBezTo>
                  <a:pt x="120" y="69"/>
                  <a:pt x="120" y="73"/>
                  <a:pt x="118" y="74"/>
                </a:cubicBezTo>
                <a:cubicBezTo>
                  <a:pt x="117" y="76"/>
                  <a:pt x="114" y="76"/>
                  <a:pt x="113" y="79"/>
                </a:cubicBezTo>
                <a:cubicBezTo>
                  <a:pt x="111" y="82"/>
                  <a:pt x="112" y="86"/>
                  <a:pt x="111" y="90"/>
                </a:cubicBezTo>
                <a:cubicBezTo>
                  <a:pt x="110" y="94"/>
                  <a:pt x="106" y="94"/>
                  <a:pt x="106" y="100"/>
                </a:cubicBezTo>
                <a:cubicBezTo>
                  <a:pt x="108" y="100"/>
                  <a:pt x="109" y="100"/>
                  <a:pt x="111" y="100"/>
                </a:cubicBezTo>
                <a:cubicBezTo>
                  <a:pt x="113" y="104"/>
                  <a:pt x="115" y="110"/>
                  <a:pt x="118" y="113"/>
                </a:cubicBezTo>
                <a:cubicBezTo>
                  <a:pt x="121" y="113"/>
                  <a:pt x="123" y="114"/>
                  <a:pt x="126" y="115"/>
                </a:cubicBezTo>
                <a:cubicBezTo>
                  <a:pt x="135" y="118"/>
                  <a:pt x="144" y="122"/>
                  <a:pt x="153" y="126"/>
                </a:cubicBezTo>
                <a:cubicBezTo>
                  <a:pt x="161" y="130"/>
                  <a:pt x="171" y="131"/>
                  <a:pt x="174" y="139"/>
                </a:cubicBezTo>
                <a:cubicBezTo>
                  <a:pt x="174" y="145"/>
                  <a:pt x="174" y="158"/>
                  <a:pt x="174" y="166"/>
                </a:cubicBezTo>
                <a:cubicBezTo>
                  <a:pt x="0" y="166"/>
                  <a:pt x="0" y="166"/>
                  <a:pt x="0" y="166"/>
                </a:cubicBezTo>
                <a:cubicBezTo>
                  <a:pt x="0" y="158"/>
                  <a:pt x="0" y="145"/>
                  <a:pt x="0" y="139"/>
                </a:cubicBezTo>
                <a:cubicBezTo>
                  <a:pt x="3" y="131"/>
                  <a:pt x="13" y="130"/>
                  <a:pt x="21" y="126"/>
                </a:cubicBezTo>
                <a:cubicBezTo>
                  <a:pt x="30" y="122"/>
                  <a:pt x="39" y="118"/>
                  <a:pt x="48" y="115"/>
                </a:cubicBezTo>
                <a:cubicBezTo>
                  <a:pt x="51" y="114"/>
                  <a:pt x="53" y="113"/>
                  <a:pt x="56" y="113"/>
                </a:cubicBezTo>
                <a:cubicBezTo>
                  <a:pt x="59" y="110"/>
                  <a:pt x="61" y="104"/>
                  <a:pt x="63" y="100"/>
                </a:cubicBezTo>
                <a:cubicBezTo>
                  <a:pt x="67" y="99"/>
                  <a:pt x="67" y="99"/>
                  <a:pt x="67" y="99"/>
                </a:cubicBezTo>
                <a:cubicBezTo>
                  <a:pt x="66" y="95"/>
                  <a:pt x="63" y="95"/>
                  <a:pt x="62" y="91"/>
                </a:cubicBezTo>
                <a:cubicBezTo>
                  <a:pt x="61" y="87"/>
                  <a:pt x="61" y="82"/>
                  <a:pt x="60" y="77"/>
                </a:cubicBezTo>
                <a:cubicBezTo>
                  <a:pt x="61" y="77"/>
                  <a:pt x="57" y="76"/>
                  <a:pt x="57" y="76"/>
                </a:cubicBezTo>
                <a:cubicBezTo>
                  <a:pt x="52" y="73"/>
                  <a:pt x="52" y="61"/>
                  <a:pt x="52" y="57"/>
                </a:cubicBezTo>
                <a:cubicBezTo>
                  <a:pt x="51" y="54"/>
                  <a:pt x="55" y="53"/>
                  <a:pt x="54" y="48"/>
                </a:cubicBezTo>
                <a:cubicBezTo>
                  <a:pt x="49" y="24"/>
                  <a:pt x="56" y="13"/>
                  <a:pt x="67" y="9"/>
                </a:cubicBezTo>
                <a:cubicBezTo>
                  <a:pt x="75" y="6"/>
                  <a:pt x="90" y="0"/>
                  <a:pt x="104" y="9"/>
                </a:cubicBezTo>
                <a:cubicBezTo>
                  <a:pt x="108" y="12"/>
                  <a:pt x="108" y="12"/>
                  <a:pt x="108" y="12"/>
                </a:cubicBezTo>
                <a:cubicBezTo>
                  <a:pt x="113" y="13"/>
                  <a:pt x="113" y="13"/>
                  <a:pt x="113" y="13"/>
                </a:cubicBezTo>
                <a:cubicBezTo>
                  <a:pt x="116" y="14"/>
                  <a:pt x="118" y="20"/>
                  <a:pt x="118" y="2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6" name="Freeform 49"/>
          <p:cNvSpPr>
            <a:spLocks noEditPoints="1"/>
          </p:cNvSpPr>
          <p:nvPr/>
        </p:nvSpPr>
        <p:spPr bwMode="auto">
          <a:xfrm>
            <a:off x="8594660" y="2057210"/>
            <a:ext cx="599631" cy="410211"/>
          </a:xfrm>
          <a:custGeom>
            <a:avLst/>
            <a:gdLst>
              <a:gd name="T0" fmla="*/ 107 w 210"/>
              <a:gd name="T1" fmla="*/ 101 h 144"/>
              <a:gd name="T2" fmla="*/ 94 w 210"/>
              <a:gd name="T3" fmla="*/ 89 h 144"/>
              <a:gd name="T4" fmla="*/ 94 w 210"/>
              <a:gd name="T5" fmla="*/ 80 h 144"/>
              <a:gd name="T6" fmla="*/ 100 w 210"/>
              <a:gd name="T7" fmla="*/ 67 h 144"/>
              <a:gd name="T8" fmla="*/ 102 w 210"/>
              <a:gd name="T9" fmla="*/ 50 h 144"/>
              <a:gd name="T10" fmla="*/ 101 w 210"/>
              <a:gd name="T11" fmla="*/ 32 h 144"/>
              <a:gd name="T12" fmla="*/ 96 w 210"/>
              <a:gd name="T13" fmla="*/ 11 h 144"/>
              <a:gd name="T14" fmla="*/ 88 w 210"/>
              <a:gd name="T15" fmla="*/ 7 h 144"/>
              <a:gd name="T16" fmla="*/ 46 w 210"/>
              <a:gd name="T17" fmla="*/ 45 h 144"/>
              <a:gd name="T18" fmla="*/ 48 w 210"/>
              <a:gd name="T19" fmla="*/ 69 h 144"/>
              <a:gd name="T20" fmla="*/ 53 w 210"/>
              <a:gd name="T21" fmla="*/ 81 h 144"/>
              <a:gd name="T22" fmla="*/ 54 w 210"/>
              <a:gd name="T23" fmla="*/ 89 h 144"/>
              <a:gd name="T24" fmla="*/ 41 w 210"/>
              <a:gd name="T25" fmla="*/ 101 h 144"/>
              <a:gd name="T26" fmla="*/ 1 w 210"/>
              <a:gd name="T27" fmla="*/ 122 h 144"/>
              <a:gd name="T28" fmla="*/ 147 w 210"/>
              <a:gd name="T29" fmla="*/ 144 h 144"/>
              <a:gd name="T30" fmla="*/ 130 w 210"/>
              <a:gd name="T31" fmla="*/ 111 h 144"/>
              <a:gd name="T32" fmla="*/ 155 w 210"/>
              <a:gd name="T33" fmla="*/ 103 h 144"/>
              <a:gd name="T34" fmla="*/ 146 w 210"/>
              <a:gd name="T35" fmla="*/ 95 h 144"/>
              <a:gd name="T36" fmla="*/ 146 w 210"/>
              <a:gd name="T37" fmla="*/ 88 h 144"/>
              <a:gd name="T38" fmla="*/ 150 w 210"/>
              <a:gd name="T39" fmla="*/ 79 h 144"/>
              <a:gd name="T40" fmla="*/ 152 w 210"/>
              <a:gd name="T41" fmla="*/ 67 h 144"/>
              <a:gd name="T42" fmla="*/ 151 w 210"/>
              <a:gd name="T43" fmla="*/ 54 h 144"/>
              <a:gd name="T44" fmla="*/ 147 w 210"/>
              <a:gd name="T45" fmla="*/ 39 h 144"/>
              <a:gd name="T46" fmla="*/ 142 w 210"/>
              <a:gd name="T47" fmla="*/ 36 h 144"/>
              <a:gd name="T48" fmla="*/ 111 w 210"/>
              <a:gd name="T49" fmla="*/ 63 h 144"/>
              <a:gd name="T50" fmla="*/ 113 w 210"/>
              <a:gd name="T51" fmla="*/ 80 h 144"/>
              <a:gd name="T52" fmla="*/ 116 w 210"/>
              <a:gd name="T53" fmla="*/ 89 h 144"/>
              <a:gd name="T54" fmla="*/ 117 w 210"/>
              <a:gd name="T55" fmla="*/ 95 h 144"/>
              <a:gd name="T56" fmla="*/ 122 w 210"/>
              <a:gd name="T57" fmla="*/ 104 h 144"/>
              <a:gd name="T58" fmla="*/ 136 w 210"/>
              <a:gd name="T59" fmla="*/ 109 h 144"/>
              <a:gd name="T60" fmla="*/ 151 w 210"/>
              <a:gd name="T61" fmla="*/ 121 h 144"/>
              <a:gd name="T62" fmla="*/ 151 w 210"/>
              <a:gd name="T63" fmla="*/ 130 h 144"/>
              <a:gd name="T64" fmla="*/ 184 w 210"/>
              <a:gd name="T65" fmla="*/ 134 h 144"/>
              <a:gd name="T66" fmla="*/ 171 w 210"/>
              <a:gd name="T67" fmla="*/ 110 h 144"/>
              <a:gd name="T68" fmla="*/ 201 w 210"/>
              <a:gd name="T69" fmla="*/ 108 h 144"/>
              <a:gd name="T70" fmla="*/ 186 w 210"/>
              <a:gd name="T71" fmla="*/ 102 h 144"/>
              <a:gd name="T72" fmla="*/ 181 w 210"/>
              <a:gd name="T73" fmla="*/ 97 h 144"/>
              <a:gd name="T74" fmla="*/ 184 w 210"/>
              <a:gd name="T75" fmla="*/ 88 h 144"/>
              <a:gd name="T76" fmla="*/ 187 w 210"/>
              <a:gd name="T77" fmla="*/ 83 h 144"/>
              <a:gd name="T78" fmla="*/ 186 w 210"/>
              <a:gd name="T79" fmla="*/ 76 h 144"/>
              <a:gd name="T80" fmla="*/ 186 w 210"/>
              <a:gd name="T81" fmla="*/ 61 h 144"/>
              <a:gd name="T82" fmla="*/ 182 w 210"/>
              <a:gd name="T83" fmla="*/ 58 h 144"/>
              <a:gd name="T84" fmla="*/ 165 w 210"/>
              <a:gd name="T85" fmla="*/ 57 h 144"/>
              <a:gd name="T86" fmla="*/ 158 w 210"/>
              <a:gd name="T87" fmla="*/ 79 h 144"/>
              <a:gd name="T88" fmla="*/ 162 w 210"/>
              <a:gd name="T89" fmla="*/ 87 h 144"/>
              <a:gd name="T90" fmla="*/ 165 w 210"/>
              <a:gd name="T91" fmla="*/ 97 h 144"/>
              <a:gd name="T92" fmla="*/ 161 w 210"/>
              <a:gd name="T93" fmla="*/ 102 h 144"/>
              <a:gd name="T94" fmla="*/ 173 w 210"/>
              <a:gd name="T95" fmla="*/ 107 h 144"/>
              <a:gd name="T96" fmla="*/ 187 w 210"/>
              <a:gd name="T97" fmla="*/ 117 h 144"/>
              <a:gd name="T98" fmla="*/ 187 w 210"/>
              <a:gd name="T99" fmla="*/ 118 h 144"/>
              <a:gd name="T100" fmla="*/ 187 w 210"/>
              <a:gd name="T101" fmla="*/ 125 h 144"/>
              <a:gd name="T102" fmla="*/ 210 w 210"/>
              <a:gd name="T103" fmla="*/ 11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0" h="144">
                <a:moveTo>
                  <a:pt x="130" y="111"/>
                </a:moveTo>
                <a:cubicBezTo>
                  <a:pt x="122" y="108"/>
                  <a:pt x="114" y="104"/>
                  <a:pt x="107" y="101"/>
                </a:cubicBezTo>
                <a:cubicBezTo>
                  <a:pt x="105" y="100"/>
                  <a:pt x="102" y="100"/>
                  <a:pt x="100" y="99"/>
                </a:cubicBezTo>
                <a:cubicBezTo>
                  <a:pt x="98" y="98"/>
                  <a:pt x="95" y="92"/>
                  <a:pt x="94" y="89"/>
                </a:cubicBezTo>
                <a:cubicBezTo>
                  <a:pt x="93" y="89"/>
                  <a:pt x="91" y="89"/>
                  <a:pt x="90" y="88"/>
                </a:cubicBezTo>
                <a:cubicBezTo>
                  <a:pt x="90" y="84"/>
                  <a:pt x="93" y="84"/>
                  <a:pt x="94" y="80"/>
                </a:cubicBezTo>
                <a:cubicBezTo>
                  <a:pt x="95" y="77"/>
                  <a:pt x="94" y="73"/>
                  <a:pt x="96" y="71"/>
                </a:cubicBezTo>
                <a:cubicBezTo>
                  <a:pt x="97" y="69"/>
                  <a:pt x="99" y="69"/>
                  <a:pt x="100" y="67"/>
                </a:cubicBezTo>
                <a:cubicBezTo>
                  <a:pt x="101" y="66"/>
                  <a:pt x="102" y="63"/>
                  <a:pt x="102" y="61"/>
                </a:cubicBezTo>
                <a:cubicBezTo>
                  <a:pt x="103" y="58"/>
                  <a:pt x="103" y="53"/>
                  <a:pt x="102" y="50"/>
                </a:cubicBezTo>
                <a:cubicBezTo>
                  <a:pt x="101" y="48"/>
                  <a:pt x="100" y="48"/>
                  <a:pt x="100" y="46"/>
                </a:cubicBezTo>
                <a:cubicBezTo>
                  <a:pt x="100" y="43"/>
                  <a:pt x="101" y="34"/>
                  <a:pt x="101" y="32"/>
                </a:cubicBezTo>
                <a:cubicBezTo>
                  <a:pt x="101" y="26"/>
                  <a:pt x="101" y="22"/>
                  <a:pt x="100" y="17"/>
                </a:cubicBezTo>
                <a:cubicBezTo>
                  <a:pt x="100" y="17"/>
                  <a:pt x="98" y="12"/>
                  <a:pt x="96" y="11"/>
                </a:cubicBezTo>
                <a:cubicBezTo>
                  <a:pt x="91" y="10"/>
                  <a:pt x="91" y="10"/>
                  <a:pt x="91" y="10"/>
                </a:cubicBezTo>
                <a:cubicBezTo>
                  <a:pt x="88" y="7"/>
                  <a:pt x="88" y="7"/>
                  <a:pt x="88" y="7"/>
                </a:cubicBezTo>
                <a:cubicBezTo>
                  <a:pt x="77" y="0"/>
                  <a:pt x="64" y="5"/>
                  <a:pt x="57" y="8"/>
                </a:cubicBezTo>
                <a:cubicBezTo>
                  <a:pt x="48" y="11"/>
                  <a:pt x="41" y="25"/>
                  <a:pt x="46" y="45"/>
                </a:cubicBezTo>
                <a:cubicBezTo>
                  <a:pt x="46" y="49"/>
                  <a:pt x="44" y="50"/>
                  <a:pt x="44" y="52"/>
                </a:cubicBezTo>
                <a:cubicBezTo>
                  <a:pt x="44" y="56"/>
                  <a:pt x="44" y="66"/>
                  <a:pt x="48" y="69"/>
                </a:cubicBezTo>
                <a:cubicBezTo>
                  <a:pt x="49" y="69"/>
                  <a:pt x="51" y="70"/>
                  <a:pt x="51" y="69"/>
                </a:cubicBezTo>
                <a:cubicBezTo>
                  <a:pt x="52" y="73"/>
                  <a:pt x="52" y="77"/>
                  <a:pt x="53" y="81"/>
                </a:cubicBezTo>
                <a:cubicBezTo>
                  <a:pt x="54" y="84"/>
                  <a:pt x="56" y="84"/>
                  <a:pt x="57" y="88"/>
                </a:cubicBezTo>
                <a:cubicBezTo>
                  <a:pt x="54" y="89"/>
                  <a:pt x="54" y="89"/>
                  <a:pt x="54" y="89"/>
                </a:cubicBezTo>
                <a:cubicBezTo>
                  <a:pt x="52" y="92"/>
                  <a:pt x="50" y="98"/>
                  <a:pt x="47" y="99"/>
                </a:cubicBezTo>
                <a:cubicBezTo>
                  <a:pt x="45" y="100"/>
                  <a:pt x="43" y="100"/>
                  <a:pt x="41" y="101"/>
                </a:cubicBezTo>
                <a:cubicBezTo>
                  <a:pt x="34" y="104"/>
                  <a:pt x="25" y="108"/>
                  <a:pt x="18" y="111"/>
                </a:cubicBezTo>
                <a:cubicBezTo>
                  <a:pt x="11" y="114"/>
                  <a:pt x="3" y="115"/>
                  <a:pt x="1" y="122"/>
                </a:cubicBezTo>
                <a:cubicBezTo>
                  <a:pt x="1" y="127"/>
                  <a:pt x="0" y="138"/>
                  <a:pt x="0" y="144"/>
                </a:cubicBezTo>
                <a:cubicBezTo>
                  <a:pt x="147" y="144"/>
                  <a:pt x="147" y="144"/>
                  <a:pt x="147" y="144"/>
                </a:cubicBezTo>
                <a:cubicBezTo>
                  <a:pt x="147" y="138"/>
                  <a:pt x="147" y="127"/>
                  <a:pt x="147" y="122"/>
                </a:cubicBezTo>
                <a:cubicBezTo>
                  <a:pt x="145" y="115"/>
                  <a:pt x="137" y="114"/>
                  <a:pt x="130" y="111"/>
                </a:cubicBezTo>
                <a:close/>
                <a:moveTo>
                  <a:pt x="171" y="110"/>
                </a:moveTo>
                <a:cubicBezTo>
                  <a:pt x="166" y="108"/>
                  <a:pt x="160" y="105"/>
                  <a:pt x="155" y="103"/>
                </a:cubicBezTo>
                <a:cubicBezTo>
                  <a:pt x="153" y="103"/>
                  <a:pt x="152" y="102"/>
                  <a:pt x="150" y="102"/>
                </a:cubicBezTo>
                <a:cubicBezTo>
                  <a:pt x="149" y="101"/>
                  <a:pt x="147" y="97"/>
                  <a:pt x="146" y="95"/>
                </a:cubicBezTo>
                <a:cubicBezTo>
                  <a:pt x="145" y="94"/>
                  <a:pt x="144" y="94"/>
                  <a:pt x="143" y="94"/>
                </a:cubicBezTo>
                <a:cubicBezTo>
                  <a:pt x="143" y="91"/>
                  <a:pt x="145" y="91"/>
                  <a:pt x="146" y="88"/>
                </a:cubicBezTo>
                <a:cubicBezTo>
                  <a:pt x="147" y="86"/>
                  <a:pt x="146" y="84"/>
                  <a:pt x="147" y="82"/>
                </a:cubicBezTo>
                <a:cubicBezTo>
                  <a:pt x="148" y="80"/>
                  <a:pt x="150" y="80"/>
                  <a:pt x="150" y="79"/>
                </a:cubicBezTo>
                <a:cubicBezTo>
                  <a:pt x="151" y="78"/>
                  <a:pt x="152" y="76"/>
                  <a:pt x="152" y="75"/>
                </a:cubicBezTo>
                <a:cubicBezTo>
                  <a:pt x="152" y="72"/>
                  <a:pt x="153" y="69"/>
                  <a:pt x="152" y="67"/>
                </a:cubicBezTo>
                <a:cubicBezTo>
                  <a:pt x="151" y="65"/>
                  <a:pt x="150" y="65"/>
                  <a:pt x="150" y="64"/>
                </a:cubicBezTo>
                <a:cubicBezTo>
                  <a:pt x="150" y="62"/>
                  <a:pt x="151" y="55"/>
                  <a:pt x="151" y="54"/>
                </a:cubicBezTo>
                <a:cubicBezTo>
                  <a:pt x="151" y="50"/>
                  <a:pt x="151" y="47"/>
                  <a:pt x="150" y="43"/>
                </a:cubicBezTo>
                <a:cubicBezTo>
                  <a:pt x="150" y="43"/>
                  <a:pt x="149" y="40"/>
                  <a:pt x="147" y="39"/>
                </a:cubicBezTo>
                <a:cubicBezTo>
                  <a:pt x="144" y="38"/>
                  <a:pt x="144" y="38"/>
                  <a:pt x="144" y="38"/>
                </a:cubicBezTo>
                <a:cubicBezTo>
                  <a:pt x="142" y="36"/>
                  <a:pt x="142" y="36"/>
                  <a:pt x="142" y="36"/>
                </a:cubicBezTo>
                <a:cubicBezTo>
                  <a:pt x="133" y="31"/>
                  <a:pt x="124" y="35"/>
                  <a:pt x="120" y="37"/>
                </a:cubicBezTo>
                <a:cubicBezTo>
                  <a:pt x="113" y="39"/>
                  <a:pt x="108" y="49"/>
                  <a:pt x="111" y="63"/>
                </a:cubicBezTo>
                <a:cubicBezTo>
                  <a:pt x="112" y="66"/>
                  <a:pt x="110" y="67"/>
                  <a:pt x="110" y="68"/>
                </a:cubicBezTo>
                <a:cubicBezTo>
                  <a:pt x="110" y="71"/>
                  <a:pt x="111" y="78"/>
                  <a:pt x="113" y="80"/>
                </a:cubicBezTo>
                <a:cubicBezTo>
                  <a:pt x="114" y="80"/>
                  <a:pt x="116" y="81"/>
                  <a:pt x="116" y="81"/>
                </a:cubicBezTo>
                <a:cubicBezTo>
                  <a:pt x="116" y="84"/>
                  <a:pt x="116" y="86"/>
                  <a:pt x="116" y="89"/>
                </a:cubicBezTo>
                <a:cubicBezTo>
                  <a:pt x="117" y="91"/>
                  <a:pt x="119" y="91"/>
                  <a:pt x="119" y="94"/>
                </a:cubicBezTo>
                <a:cubicBezTo>
                  <a:pt x="117" y="95"/>
                  <a:pt x="117" y="95"/>
                  <a:pt x="117" y="95"/>
                </a:cubicBezTo>
                <a:cubicBezTo>
                  <a:pt x="116" y="96"/>
                  <a:pt x="115" y="99"/>
                  <a:pt x="114" y="100"/>
                </a:cubicBezTo>
                <a:cubicBezTo>
                  <a:pt x="117" y="101"/>
                  <a:pt x="119" y="103"/>
                  <a:pt x="122" y="104"/>
                </a:cubicBezTo>
                <a:cubicBezTo>
                  <a:pt x="125" y="105"/>
                  <a:pt x="128" y="106"/>
                  <a:pt x="131" y="108"/>
                </a:cubicBezTo>
                <a:cubicBezTo>
                  <a:pt x="133" y="108"/>
                  <a:pt x="134" y="109"/>
                  <a:pt x="136" y="109"/>
                </a:cubicBezTo>
                <a:cubicBezTo>
                  <a:pt x="141" y="111"/>
                  <a:pt x="148" y="114"/>
                  <a:pt x="150" y="121"/>
                </a:cubicBezTo>
                <a:cubicBezTo>
                  <a:pt x="151" y="121"/>
                  <a:pt x="151" y="121"/>
                  <a:pt x="151" y="121"/>
                </a:cubicBezTo>
                <a:cubicBezTo>
                  <a:pt x="151" y="122"/>
                  <a:pt x="151" y="122"/>
                  <a:pt x="151" y="122"/>
                </a:cubicBezTo>
                <a:cubicBezTo>
                  <a:pt x="151" y="124"/>
                  <a:pt x="151" y="127"/>
                  <a:pt x="151" y="130"/>
                </a:cubicBezTo>
                <a:cubicBezTo>
                  <a:pt x="151" y="131"/>
                  <a:pt x="151" y="133"/>
                  <a:pt x="151" y="134"/>
                </a:cubicBezTo>
                <a:cubicBezTo>
                  <a:pt x="184" y="134"/>
                  <a:pt x="184" y="134"/>
                  <a:pt x="184" y="134"/>
                </a:cubicBezTo>
                <a:cubicBezTo>
                  <a:pt x="184" y="130"/>
                  <a:pt x="184" y="121"/>
                  <a:pt x="184" y="118"/>
                </a:cubicBezTo>
                <a:cubicBezTo>
                  <a:pt x="182" y="113"/>
                  <a:pt x="176" y="112"/>
                  <a:pt x="171" y="110"/>
                </a:cubicBezTo>
                <a:close/>
                <a:moveTo>
                  <a:pt x="210" y="113"/>
                </a:moveTo>
                <a:cubicBezTo>
                  <a:pt x="208" y="110"/>
                  <a:pt x="204" y="109"/>
                  <a:pt x="201" y="108"/>
                </a:cubicBezTo>
                <a:cubicBezTo>
                  <a:pt x="197" y="106"/>
                  <a:pt x="193" y="105"/>
                  <a:pt x="190" y="103"/>
                </a:cubicBezTo>
                <a:cubicBezTo>
                  <a:pt x="188" y="103"/>
                  <a:pt x="187" y="103"/>
                  <a:pt x="186" y="102"/>
                </a:cubicBezTo>
                <a:cubicBezTo>
                  <a:pt x="185" y="101"/>
                  <a:pt x="184" y="99"/>
                  <a:pt x="183" y="97"/>
                </a:cubicBezTo>
                <a:cubicBezTo>
                  <a:pt x="183" y="97"/>
                  <a:pt x="182" y="97"/>
                  <a:pt x="181" y="97"/>
                </a:cubicBezTo>
                <a:cubicBezTo>
                  <a:pt x="181" y="95"/>
                  <a:pt x="183" y="95"/>
                  <a:pt x="183" y="93"/>
                </a:cubicBezTo>
                <a:cubicBezTo>
                  <a:pt x="184" y="91"/>
                  <a:pt x="183" y="89"/>
                  <a:pt x="184" y="88"/>
                </a:cubicBezTo>
                <a:cubicBezTo>
                  <a:pt x="185" y="87"/>
                  <a:pt x="186" y="87"/>
                  <a:pt x="186" y="86"/>
                </a:cubicBezTo>
                <a:cubicBezTo>
                  <a:pt x="187" y="86"/>
                  <a:pt x="187" y="84"/>
                  <a:pt x="187" y="83"/>
                </a:cubicBezTo>
                <a:cubicBezTo>
                  <a:pt x="188" y="82"/>
                  <a:pt x="188" y="79"/>
                  <a:pt x="187" y="78"/>
                </a:cubicBezTo>
                <a:cubicBezTo>
                  <a:pt x="187" y="77"/>
                  <a:pt x="186" y="77"/>
                  <a:pt x="186" y="76"/>
                </a:cubicBezTo>
                <a:cubicBezTo>
                  <a:pt x="186" y="74"/>
                  <a:pt x="187" y="70"/>
                  <a:pt x="187" y="69"/>
                </a:cubicBezTo>
                <a:cubicBezTo>
                  <a:pt x="187" y="66"/>
                  <a:pt x="187" y="64"/>
                  <a:pt x="186" y="61"/>
                </a:cubicBezTo>
                <a:cubicBezTo>
                  <a:pt x="186" y="61"/>
                  <a:pt x="185" y="59"/>
                  <a:pt x="184" y="58"/>
                </a:cubicBezTo>
                <a:cubicBezTo>
                  <a:pt x="182" y="58"/>
                  <a:pt x="182" y="58"/>
                  <a:pt x="182" y="58"/>
                </a:cubicBezTo>
                <a:cubicBezTo>
                  <a:pt x="180" y="57"/>
                  <a:pt x="180" y="57"/>
                  <a:pt x="180" y="57"/>
                </a:cubicBezTo>
                <a:cubicBezTo>
                  <a:pt x="175" y="53"/>
                  <a:pt x="168" y="55"/>
                  <a:pt x="165" y="57"/>
                </a:cubicBezTo>
                <a:cubicBezTo>
                  <a:pt x="160" y="58"/>
                  <a:pt x="157" y="65"/>
                  <a:pt x="159" y="75"/>
                </a:cubicBezTo>
                <a:cubicBezTo>
                  <a:pt x="160" y="77"/>
                  <a:pt x="158" y="78"/>
                  <a:pt x="158" y="79"/>
                </a:cubicBezTo>
                <a:cubicBezTo>
                  <a:pt x="158" y="81"/>
                  <a:pt x="159" y="86"/>
                  <a:pt x="160" y="87"/>
                </a:cubicBezTo>
                <a:cubicBezTo>
                  <a:pt x="161" y="87"/>
                  <a:pt x="162" y="87"/>
                  <a:pt x="162" y="87"/>
                </a:cubicBezTo>
                <a:cubicBezTo>
                  <a:pt x="162" y="89"/>
                  <a:pt x="162" y="91"/>
                  <a:pt x="163" y="93"/>
                </a:cubicBezTo>
                <a:cubicBezTo>
                  <a:pt x="163" y="95"/>
                  <a:pt x="164" y="95"/>
                  <a:pt x="165" y="97"/>
                </a:cubicBezTo>
                <a:cubicBezTo>
                  <a:pt x="163" y="97"/>
                  <a:pt x="163" y="97"/>
                  <a:pt x="163" y="97"/>
                </a:cubicBezTo>
                <a:cubicBezTo>
                  <a:pt x="163" y="98"/>
                  <a:pt x="162" y="101"/>
                  <a:pt x="161" y="102"/>
                </a:cubicBezTo>
                <a:cubicBezTo>
                  <a:pt x="162" y="103"/>
                  <a:pt x="164" y="103"/>
                  <a:pt x="166" y="104"/>
                </a:cubicBezTo>
                <a:cubicBezTo>
                  <a:pt x="168" y="105"/>
                  <a:pt x="171" y="106"/>
                  <a:pt x="173" y="107"/>
                </a:cubicBezTo>
                <a:cubicBezTo>
                  <a:pt x="174" y="107"/>
                  <a:pt x="175" y="108"/>
                  <a:pt x="176" y="108"/>
                </a:cubicBezTo>
                <a:cubicBezTo>
                  <a:pt x="180" y="110"/>
                  <a:pt x="185" y="111"/>
                  <a:pt x="187" y="117"/>
                </a:cubicBezTo>
                <a:cubicBezTo>
                  <a:pt x="187" y="117"/>
                  <a:pt x="187" y="117"/>
                  <a:pt x="187" y="117"/>
                </a:cubicBezTo>
                <a:cubicBezTo>
                  <a:pt x="187" y="118"/>
                  <a:pt x="187" y="118"/>
                  <a:pt x="187" y="118"/>
                </a:cubicBezTo>
                <a:cubicBezTo>
                  <a:pt x="187" y="119"/>
                  <a:pt x="187" y="121"/>
                  <a:pt x="187" y="124"/>
                </a:cubicBezTo>
                <a:cubicBezTo>
                  <a:pt x="187" y="124"/>
                  <a:pt x="187" y="124"/>
                  <a:pt x="187" y="125"/>
                </a:cubicBezTo>
                <a:cubicBezTo>
                  <a:pt x="210" y="125"/>
                  <a:pt x="210" y="125"/>
                  <a:pt x="210" y="125"/>
                </a:cubicBezTo>
                <a:cubicBezTo>
                  <a:pt x="210" y="121"/>
                  <a:pt x="210" y="116"/>
                  <a:pt x="210" y="11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7" name="Freeform 50"/>
          <p:cNvSpPr>
            <a:spLocks noEditPoints="1"/>
          </p:cNvSpPr>
          <p:nvPr/>
        </p:nvSpPr>
        <p:spPr bwMode="auto">
          <a:xfrm>
            <a:off x="9436798" y="2165795"/>
            <a:ext cx="604456" cy="301624"/>
          </a:xfrm>
          <a:custGeom>
            <a:avLst/>
            <a:gdLst>
              <a:gd name="T0" fmla="*/ 71 w 212"/>
              <a:gd name="T1" fmla="*/ 17 h 106"/>
              <a:gd name="T2" fmla="*/ 70 w 212"/>
              <a:gd name="T3" fmla="*/ 8 h 106"/>
              <a:gd name="T4" fmla="*/ 65 w 212"/>
              <a:gd name="T5" fmla="*/ 6 h 106"/>
              <a:gd name="T6" fmla="*/ 34 w 212"/>
              <a:gd name="T7" fmla="*/ 33 h 106"/>
              <a:gd name="T8" fmla="*/ 36 w 212"/>
              <a:gd name="T9" fmla="*/ 50 h 106"/>
              <a:gd name="T10" fmla="*/ 39 w 212"/>
              <a:gd name="T11" fmla="*/ 60 h 106"/>
              <a:gd name="T12" fmla="*/ 39 w 212"/>
              <a:gd name="T13" fmla="*/ 65 h 106"/>
              <a:gd name="T14" fmla="*/ 30 w 212"/>
              <a:gd name="T15" fmla="*/ 74 h 106"/>
              <a:gd name="T16" fmla="*/ 1 w 212"/>
              <a:gd name="T17" fmla="*/ 89 h 106"/>
              <a:gd name="T18" fmla="*/ 25 w 212"/>
              <a:gd name="T19" fmla="*/ 106 h 106"/>
              <a:gd name="T20" fmla="*/ 25 w 212"/>
              <a:gd name="T21" fmla="*/ 93 h 106"/>
              <a:gd name="T22" fmla="*/ 25 w 212"/>
              <a:gd name="T23" fmla="*/ 91 h 106"/>
              <a:gd name="T24" fmla="*/ 46 w 212"/>
              <a:gd name="T25" fmla="*/ 76 h 106"/>
              <a:gd name="T26" fmla="*/ 69 w 212"/>
              <a:gd name="T27" fmla="*/ 67 h 106"/>
              <a:gd name="T28" fmla="*/ 66 w 212"/>
              <a:gd name="T29" fmla="*/ 65 h 106"/>
              <a:gd name="T30" fmla="*/ 70 w 212"/>
              <a:gd name="T31" fmla="*/ 52 h 106"/>
              <a:gd name="T32" fmla="*/ 75 w 212"/>
              <a:gd name="T33" fmla="*/ 45 h 106"/>
              <a:gd name="T34" fmla="*/ 70 w 212"/>
              <a:gd name="T35" fmla="*/ 24 h 106"/>
              <a:gd name="T36" fmla="*/ 211 w 212"/>
              <a:gd name="T37" fmla="*/ 89 h 106"/>
              <a:gd name="T38" fmla="*/ 182 w 212"/>
              <a:gd name="T39" fmla="*/ 74 h 106"/>
              <a:gd name="T40" fmla="*/ 173 w 212"/>
              <a:gd name="T41" fmla="*/ 65 h 106"/>
              <a:gd name="T42" fmla="*/ 173 w 212"/>
              <a:gd name="T43" fmla="*/ 59 h 106"/>
              <a:gd name="T44" fmla="*/ 177 w 212"/>
              <a:gd name="T45" fmla="*/ 49 h 106"/>
              <a:gd name="T46" fmla="*/ 178 w 212"/>
              <a:gd name="T47" fmla="*/ 37 h 106"/>
              <a:gd name="T48" fmla="*/ 178 w 212"/>
              <a:gd name="T49" fmla="*/ 23 h 106"/>
              <a:gd name="T50" fmla="*/ 174 w 212"/>
              <a:gd name="T51" fmla="*/ 8 h 106"/>
              <a:gd name="T52" fmla="*/ 168 w 212"/>
              <a:gd name="T53" fmla="*/ 6 h 106"/>
              <a:gd name="T54" fmla="*/ 139 w 212"/>
              <a:gd name="T55" fmla="*/ 12 h 106"/>
              <a:gd name="T56" fmla="*/ 139 w 212"/>
              <a:gd name="T57" fmla="*/ 15 h 106"/>
              <a:gd name="T58" fmla="*/ 140 w 212"/>
              <a:gd name="T59" fmla="*/ 17 h 106"/>
              <a:gd name="T60" fmla="*/ 138 w 212"/>
              <a:gd name="T61" fmla="*/ 41 h 106"/>
              <a:gd name="T62" fmla="*/ 139 w 212"/>
              <a:gd name="T63" fmla="*/ 50 h 106"/>
              <a:gd name="T64" fmla="*/ 142 w 212"/>
              <a:gd name="T65" fmla="*/ 60 h 106"/>
              <a:gd name="T66" fmla="*/ 143 w 212"/>
              <a:gd name="T67" fmla="*/ 65 h 106"/>
              <a:gd name="T68" fmla="*/ 156 w 212"/>
              <a:gd name="T69" fmla="*/ 72 h 106"/>
              <a:gd name="T70" fmla="*/ 170 w 212"/>
              <a:gd name="T71" fmla="*/ 78 h 106"/>
              <a:gd name="T72" fmla="*/ 187 w 212"/>
              <a:gd name="T73" fmla="*/ 92 h 106"/>
              <a:gd name="T74" fmla="*/ 187 w 212"/>
              <a:gd name="T75" fmla="*/ 101 h 106"/>
              <a:gd name="T76" fmla="*/ 212 w 212"/>
              <a:gd name="T7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2" h="106">
                <a:moveTo>
                  <a:pt x="69" y="22"/>
                </a:moveTo>
                <a:cubicBezTo>
                  <a:pt x="69" y="20"/>
                  <a:pt x="70" y="18"/>
                  <a:pt x="71" y="17"/>
                </a:cubicBezTo>
                <a:cubicBezTo>
                  <a:pt x="71" y="16"/>
                  <a:pt x="71" y="16"/>
                  <a:pt x="71" y="16"/>
                </a:cubicBezTo>
                <a:cubicBezTo>
                  <a:pt x="71" y="13"/>
                  <a:pt x="70" y="11"/>
                  <a:pt x="70" y="8"/>
                </a:cubicBezTo>
                <a:cubicBezTo>
                  <a:pt x="67" y="8"/>
                  <a:pt x="67" y="8"/>
                  <a:pt x="67" y="8"/>
                </a:cubicBezTo>
                <a:cubicBezTo>
                  <a:pt x="65" y="6"/>
                  <a:pt x="65" y="6"/>
                  <a:pt x="65" y="6"/>
                </a:cubicBezTo>
                <a:cubicBezTo>
                  <a:pt x="56" y="0"/>
                  <a:pt x="47" y="4"/>
                  <a:pt x="42" y="6"/>
                </a:cubicBezTo>
                <a:cubicBezTo>
                  <a:pt x="35" y="8"/>
                  <a:pt x="30" y="18"/>
                  <a:pt x="34" y="33"/>
                </a:cubicBezTo>
                <a:cubicBezTo>
                  <a:pt x="34" y="36"/>
                  <a:pt x="32" y="37"/>
                  <a:pt x="32" y="38"/>
                </a:cubicBezTo>
                <a:cubicBezTo>
                  <a:pt x="33" y="41"/>
                  <a:pt x="33" y="49"/>
                  <a:pt x="36" y="50"/>
                </a:cubicBezTo>
                <a:cubicBezTo>
                  <a:pt x="36" y="51"/>
                  <a:pt x="38" y="51"/>
                  <a:pt x="38" y="51"/>
                </a:cubicBezTo>
                <a:cubicBezTo>
                  <a:pt x="38" y="54"/>
                  <a:pt x="38" y="57"/>
                  <a:pt x="39" y="60"/>
                </a:cubicBezTo>
                <a:cubicBezTo>
                  <a:pt x="39" y="62"/>
                  <a:pt x="41" y="62"/>
                  <a:pt x="42" y="65"/>
                </a:cubicBezTo>
                <a:cubicBezTo>
                  <a:pt x="39" y="65"/>
                  <a:pt x="39" y="65"/>
                  <a:pt x="39" y="65"/>
                </a:cubicBezTo>
                <a:cubicBezTo>
                  <a:pt x="38" y="67"/>
                  <a:pt x="37" y="72"/>
                  <a:pt x="35" y="73"/>
                </a:cubicBezTo>
                <a:cubicBezTo>
                  <a:pt x="33" y="73"/>
                  <a:pt x="32" y="74"/>
                  <a:pt x="30" y="74"/>
                </a:cubicBezTo>
                <a:cubicBezTo>
                  <a:pt x="25" y="76"/>
                  <a:pt x="19" y="79"/>
                  <a:pt x="13" y="81"/>
                </a:cubicBezTo>
                <a:cubicBezTo>
                  <a:pt x="8" y="83"/>
                  <a:pt x="2" y="84"/>
                  <a:pt x="1" y="89"/>
                </a:cubicBezTo>
                <a:cubicBezTo>
                  <a:pt x="1" y="93"/>
                  <a:pt x="0" y="101"/>
                  <a:pt x="0" y="106"/>
                </a:cubicBezTo>
                <a:cubicBezTo>
                  <a:pt x="25" y="106"/>
                  <a:pt x="25" y="106"/>
                  <a:pt x="25" y="106"/>
                </a:cubicBezTo>
                <a:cubicBezTo>
                  <a:pt x="25" y="104"/>
                  <a:pt x="25" y="103"/>
                  <a:pt x="25" y="101"/>
                </a:cubicBezTo>
                <a:cubicBezTo>
                  <a:pt x="25" y="98"/>
                  <a:pt x="25" y="95"/>
                  <a:pt x="25" y="93"/>
                </a:cubicBezTo>
                <a:cubicBezTo>
                  <a:pt x="25" y="92"/>
                  <a:pt x="25" y="92"/>
                  <a:pt x="25" y="92"/>
                </a:cubicBezTo>
                <a:cubicBezTo>
                  <a:pt x="25" y="91"/>
                  <a:pt x="25" y="91"/>
                  <a:pt x="25" y="91"/>
                </a:cubicBezTo>
                <a:cubicBezTo>
                  <a:pt x="28" y="83"/>
                  <a:pt x="36" y="80"/>
                  <a:pt x="42" y="78"/>
                </a:cubicBezTo>
                <a:cubicBezTo>
                  <a:pt x="44" y="77"/>
                  <a:pt x="45" y="77"/>
                  <a:pt x="46" y="76"/>
                </a:cubicBezTo>
                <a:cubicBezTo>
                  <a:pt x="49" y="75"/>
                  <a:pt x="53" y="74"/>
                  <a:pt x="56" y="72"/>
                </a:cubicBezTo>
                <a:cubicBezTo>
                  <a:pt x="60" y="70"/>
                  <a:pt x="65" y="68"/>
                  <a:pt x="69" y="67"/>
                </a:cubicBezTo>
                <a:cubicBezTo>
                  <a:pt x="69" y="66"/>
                  <a:pt x="69" y="66"/>
                  <a:pt x="69" y="65"/>
                </a:cubicBezTo>
                <a:cubicBezTo>
                  <a:pt x="68" y="65"/>
                  <a:pt x="67" y="65"/>
                  <a:pt x="66" y="65"/>
                </a:cubicBezTo>
                <a:cubicBezTo>
                  <a:pt x="66" y="62"/>
                  <a:pt x="68" y="61"/>
                  <a:pt x="69" y="59"/>
                </a:cubicBezTo>
                <a:cubicBezTo>
                  <a:pt x="70" y="57"/>
                  <a:pt x="69" y="54"/>
                  <a:pt x="70" y="52"/>
                </a:cubicBezTo>
                <a:cubicBezTo>
                  <a:pt x="71" y="51"/>
                  <a:pt x="73" y="50"/>
                  <a:pt x="73" y="49"/>
                </a:cubicBezTo>
                <a:cubicBezTo>
                  <a:pt x="74" y="48"/>
                  <a:pt x="75" y="46"/>
                  <a:pt x="75" y="45"/>
                </a:cubicBezTo>
                <a:cubicBezTo>
                  <a:pt x="75" y="44"/>
                  <a:pt x="75" y="43"/>
                  <a:pt x="75" y="43"/>
                </a:cubicBezTo>
                <a:cubicBezTo>
                  <a:pt x="71" y="38"/>
                  <a:pt x="70" y="30"/>
                  <a:pt x="70" y="24"/>
                </a:cubicBezTo>
                <a:cubicBezTo>
                  <a:pt x="70" y="23"/>
                  <a:pt x="70" y="23"/>
                  <a:pt x="69" y="22"/>
                </a:cubicBezTo>
                <a:close/>
                <a:moveTo>
                  <a:pt x="211" y="89"/>
                </a:moveTo>
                <a:cubicBezTo>
                  <a:pt x="210" y="84"/>
                  <a:pt x="204" y="83"/>
                  <a:pt x="199" y="81"/>
                </a:cubicBezTo>
                <a:cubicBezTo>
                  <a:pt x="193" y="79"/>
                  <a:pt x="187" y="76"/>
                  <a:pt x="182" y="74"/>
                </a:cubicBezTo>
                <a:cubicBezTo>
                  <a:pt x="180" y="74"/>
                  <a:pt x="179" y="73"/>
                  <a:pt x="177" y="73"/>
                </a:cubicBezTo>
                <a:cubicBezTo>
                  <a:pt x="175" y="72"/>
                  <a:pt x="174" y="67"/>
                  <a:pt x="173" y="65"/>
                </a:cubicBezTo>
                <a:cubicBezTo>
                  <a:pt x="172" y="65"/>
                  <a:pt x="171" y="65"/>
                  <a:pt x="170" y="65"/>
                </a:cubicBezTo>
                <a:cubicBezTo>
                  <a:pt x="170" y="62"/>
                  <a:pt x="172" y="61"/>
                  <a:pt x="173" y="59"/>
                </a:cubicBezTo>
                <a:cubicBezTo>
                  <a:pt x="173" y="57"/>
                  <a:pt x="173" y="54"/>
                  <a:pt x="174" y="52"/>
                </a:cubicBezTo>
                <a:cubicBezTo>
                  <a:pt x="175" y="51"/>
                  <a:pt x="176" y="50"/>
                  <a:pt x="177" y="49"/>
                </a:cubicBezTo>
                <a:cubicBezTo>
                  <a:pt x="178" y="48"/>
                  <a:pt x="178" y="46"/>
                  <a:pt x="179" y="45"/>
                </a:cubicBezTo>
                <a:cubicBezTo>
                  <a:pt x="179" y="43"/>
                  <a:pt x="180" y="39"/>
                  <a:pt x="178" y="37"/>
                </a:cubicBezTo>
                <a:cubicBezTo>
                  <a:pt x="178" y="35"/>
                  <a:pt x="177" y="35"/>
                  <a:pt x="177" y="34"/>
                </a:cubicBezTo>
                <a:cubicBezTo>
                  <a:pt x="177" y="31"/>
                  <a:pt x="178" y="25"/>
                  <a:pt x="178" y="23"/>
                </a:cubicBezTo>
                <a:cubicBezTo>
                  <a:pt x="178" y="20"/>
                  <a:pt x="178" y="16"/>
                  <a:pt x="177" y="13"/>
                </a:cubicBezTo>
                <a:cubicBezTo>
                  <a:pt x="177" y="13"/>
                  <a:pt x="176" y="9"/>
                  <a:pt x="174" y="8"/>
                </a:cubicBezTo>
                <a:cubicBezTo>
                  <a:pt x="171" y="8"/>
                  <a:pt x="171" y="8"/>
                  <a:pt x="171" y="8"/>
                </a:cubicBezTo>
                <a:cubicBezTo>
                  <a:pt x="168" y="6"/>
                  <a:pt x="168" y="6"/>
                  <a:pt x="168" y="6"/>
                </a:cubicBezTo>
                <a:cubicBezTo>
                  <a:pt x="160" y="0"/>
                  <a:pt x="151" y="4"/>
                  <a:pt x="146" y="6"/>
                </a:cubicBezTo>
                <a:cubicBezTo>
                  <a:pt x="143" y="7"/>
                  <a:pt x="141" y="9"/>
                  <a:pt x="139" y="12"/>
                </a:cubicBezTo>
                <a:cubicBezTo>
                  <a:pt x="139" y="13"/>
                  <a:pt x="139" y="14"/>
                  <a:pt x="139" y="14"/>
                </a:cubicBezTo>
                <a:cubicBezTo>
                  <a:pt x="139" y="15"/>
                  <a:pt x="139" y="15"/>
                  <a:pt x="139" y="15"/>
                </a:cubicBezTo>
                <a:cubicBezTo>
                  <a:pt x="139" y="15"/>
                  <a:pt x="139" y="15"/>
                  <a:pt x="139" y="15"/>
                </a:cubicBezTo>
                <a:cubicBezTo>
                  <a:pt x="140" y="16"/>
                  <a:pt x="140" y="16"/>
                  <a:pt x="140" y="17"/>
                </a:cubicBezTo>
                <a:cubicBezTo>
                  <a:pt x="143" y="22"/>
                  <a:pt x="142" y="28"/>
                  <a:pt x="141" y="32"/>
                </a:cubicBezTo>
                <a:cubicBezTo>
                  <a:pt x="141" y="34"/>
                  <a:pt x="140" y="38"/>
                  <a:pt x="138" y="41"/>
                </a:cubicBezTo>
                <a:cubicBezTo>
                  <a:pt x="137" y="41"/>
                  <a:pt x="137" y="42"/>
                  <a:pt x="136" y="42"/>
                </a:cubicBezTo>
                <a:cubicBezTo>
                  <a:pt x="137" y="46"/>
                  <a:pt x="137" y="49"/>
                  <a:pt x="139" y="50"/>
                </a:cubicBezTo>
                <a:cubicBezTo>
                  <a:pt x="140" y="51"/>
                  <a:pt x="142" y="51"/>
                  <a:pt x="142" y="51"/>
                </a:cubicBezTo>
                <a:cubicBezTo>
                  <a:pt x="142" y="54"/>
                  <a:pt x="142" y="57"/>
                  <a:pt x="142" y="60"/>
                </a:cubicBezTo>
                <a:cubicBezTo>
                  <a:pt x="143" y="62"/>
                  <a:pt x="145" y="62"/>
                  <a:pt x="145" y="65"/>
                </a:cubicBezTo>
                <a:cubicBezTo>
                  <a:pt x="143" y="65"/>
                  <a:pt x="143" y="65"/>
                  <a:pt x="143" y="65"/>
                </a:cubicBezTo>
                <a:cubicBezTo>
                  <a:pt x="143" y="66"/>
                  <a:pt x="143" y="66"/>
                  <a:pt x="143" y="67"/>
                </a:cubicBezTo>
                <a:cubicBezTo>
                  <a:pt x="147" y="68"/>
                  <a:pt x="152" y="70"/>
                  <a:pt x="156" y="72"/>
                </a:cubicBezTo>
                <a:cubicBezTo>
                  <a:pt x="160" y="74"/>
                  <a:pt x="163" y="75"/>
                  <a:pt x="166" y="76"/>
                </a:cubicBezTo>
                <a:cubicBezTo>
                  <a:pt x="167" y="77"/>
                  <a:pt x="168" y="77"/>
                  <a:pt x="170" y="78"/>
                </a:cubicBezTo>
                <a:cubicBezTo>
                  <a:pt x="176" y="80"/>
                  <a:pt x="184" y="83"/>
                  <a:pt x="187" y="91"/>
                </a:cubicBezTo>
                <a:cubicBezTo>
                  <a:pt x="187" y="92"/>
                  <a:pt x="187" y="92"/>
                  <a:pt x="187" y="92"/>
                </a:cubicBezTo>
                <a:cubicBezTo>
                  <a:pt x="187" y="93"/>
                  <a:pt x="187" y="93"/>
                  <a:pt x="187" y="93"/>
                </a:cubicBezTo>
                <a:cubicBezTo>
                  <a:pt x="187" y="95"/>
                  <a:pt x="187" y="98"/>
                  <a:pt x="187" y="101"/>
                </a:cubicBezTo>
                <a:cubicBezTo>
                  <a:pt x="187" y="103"/>
                  <a:pt x="187" y="104"/>
                  <a:pt x="187" y="106"/>
                </a:cubicBezTo>
                <a:cubicBezTo>
                  <a:pt x="212" y="106"/>
                  <a:pt x="212" y="106"/>
                  <a:pt x="212" y="106"/>
                </a:cubicBezTo>
                <a:cubicBezTo>
                  <a:pt x="212" y="101"/>
                  <a:pt x="211" y="93"/>
                  <a:pt x="211" y="8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8" name="Freeform 51"/>
          <p:cNvSpPr>
            <a:spLocks/>
          </p:cNvSpPr>
          <p:nvPr/>
        </p:nvSpPr>
        <p:spPr bwMode="auto">
          <a:xfrm>
            <a:off x="9524872" y="2076514"/>
            <a:ext cx="428307" cy="419862"/>
          </a:xfrm>
          <a:custGeom>
            <a:avLst/>
            <a:gdLst>
              <a:gd name="T0" fmla="*/ 102 w 150"/>
              <a:gd name="T1" fmla="*/ 17 h 147"/>
              <a:gd name="T2" fmla="*/ 103 w 150"/>
              <a:gd name="T3" fmla="*/ 32 h 147"/>
              <a:gd name="T4" fmla="*/ 102 w 150"/>
              <a:gd name="T5" fmla="*/ 46 h 147"/>
              <a:gd name="T6" fmla="*/ 104 w 150"/>
              <a:gd name="T7" fmla="*/ 50 h 147"/>
              <a:gd name="T8" fmla="*/ 104 w 150"/>
              <a:gd name="T9" fmla="*/ 62 h 147"/>
              <a:gd name="T10" fmla="*/ 102 w 150"/>
              <a:gd name="T11" fmla="*/ 68 h 147"/>
              <a:gd name="T12" fmla="*/ 97 w 150"/>
              <a:gd name="T13" fmla="*/ 72 h 147"/>
              <a:gd name="T14" fmla="*/ 96 w 150"/>
              <a:gd name="T15" fmla="*/ 82 h 147"/>
              <a:gd name="T16" fmla="*/ 92 w 150"/>
              <a:gd name="T17" fmla="*/ 90 h 147"/>
              <a:gd name="T18" fmla="*/ 96 w 150"/>
              <a:gd name="T19" fmla="*/ 90 h 147"/>
              <a:gd name="T20" fmla="*/ 102 w 150"/>
              <a:gd name="T21" fmla="*/ 101 h 147"/>
              <a:gd name="T22" fmla="*/ 109 w 150"/>
              <a:gd name="T23" fmla="*/ 103 h 147"/>
              <a:gd name="T24" fmla="*/ 132 w 150"/>
              <a:gd name="T25" fmla="*/ 113 h 147"/>
              <a:gd name="T26" fmla="*/ 150 w 150"/>
              <a:gd name="T27" fmla="*/ 124 h 147"/>
              <a:gd name="T28" fmla="*/ 150 w 150"/>
              <a:gd name="T29" fmla="*/ 147 h 147"/>
              <a:gd name="T30" fmla="*/ 0 w 150"/>
              <a:gd name="T31" fmla="*/ 147 h 147"/>
              <a:gd name="T32" fmla="*/ 0 w 150"/>
              <a:gd name="T33" fmla="*/ 124 h 147"/>
              <a:gd name="T34" fmla="*/ 18 w 150"/>
              <a:gd name="T35" fmla="*/ 113 h 147"/>
              <a:gd name="T36" fmla="*/ 41 w 150"/>
              <a:gd name="T37" fmla="*/ 103 h 147"/>
              <a:gd name="T38" fmla="*/ 48 w 150"/>
              <a:gd name="T39" fmla="*/ 101 h 147"/>
              <a:gd name="T40" fmla="*/ 54 w 150"/>
              <a:gd name="T41" fmla="*/ 90 h 147"/>
              <a:gd name="T42" fmla="*/ 57 w 150"/>
              <a:gd name="T43" fmla="*/ 90 h 147"/>
              <a:gd name="T44" fmla="*/ 53 w 150"/>
              <a:gd name="T45" fmla="*/ 83 h 147"/>
              <a:gd name="T46" fmla="*/ 52 w 150"/>
              <a:gd name="T47" fmla="*/ 70 h 147"/>
              <a:gd name="T48" fmla="*/ 49 w 150"/>
              <a:gd name="T49" fmla="*/ 70 h 147"/>
              <a:gd name="T50" fmla="*/ 44 w 150"/>
              <a:gd name="T51" fmla="*/ 53 h 147"/>
              <a:gd name="T52" fmla="*/ 46 w 150"/>
              <a:gd name="T53" fmla="*/ 46 h 147"/>
              <a:gd name="T54" fmla="*/ 58 w 150"/>
              <a:gd name="T55" fmla="*/ 7 h 147"/>
              <a:gd name="T56" fmla="*/ 90 w 150"/>
              <a:gd name="T57" fmla="*/ 7 h 147"/>
              <a:gd name="T58" fmla="*/ 93 w 150"/>
              <a:gd name="T59" fmla="*/ 10 h 147"/>
              <a:gd name="T60" fmla="*/ 98 w 150"/>
              <a:gd name="T61" fmla="*/ 10 h 147"/>
              <a:gd name="T62" fmla="*/ 102 w 150"/>
              <a:gd name="T63" fmla="*/ 1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0" h="147">
                <a:moveTo>
                  <a:pt x="102" y="17"/>
                </a:moveTo>
                <a:cubicBezTo>
                  <a:pt x="103" y="22"/>
                  <a:pt x="103" y="26"/>
                  <a:pt x="103" y="32"/>
                </a:cubicBezTo>
                <a:cubicBezTo>
                  <a:pt x="103" y="34"/>
                  <a:pt x="102" y="43"/>
                  <a:pt x="102" y="46"/>
                </a:cubicBezTo>
                <a:cubicBezTo>
                  <a:pt x="102" y="48"/>
                  <a:pt x="103" y="48"/>
                  <a:pt x="104" y="50"/>
                </a:cubicBezTo>
                <a:cubicBezTo>
                  <a:pt x="105" y="54"/>
                  <a:pt x="105" y="59"/>
                  <a:pt x="104" y="62"/>
                </a:cubicBezTo>
                <a:cubicBezTo>
                  <a:pt x="104" y="64"/>
                  <a:pt x="103" y="66"/>
                  <a:pt x="102" y="68"/>
                </a:cubicBezTo>
                <a:cubicBezTo>
                  <a:pt x="101" y="70"/>
                  <a:pt x="98" y="70"/>
                  <a:pt x="97" y="72"/>
                </a:cubicBezTo>
                <a:cubicBezTo>
                  <a:pt x="96" y="75"/>
                  <a:pt x="97" y="78"/>
                  <a:pt x="96" y="82"/>
                </a:cubicBezTo>
                <a:cubicBezTo>
                  <a:pt x="95" y="85"/>
                  <a:pt x="92" y="85"/>
                  <a:pt x="92" y="90"/>
                </a:cubicBezTo>
                <a:cubicBezTo>
                  <a:pt x="93" y="90"/>
                  <a:pt x="94" y="90"/>
                  <a:pt x="96" y="90"/>
                </a:cubicBezTo>
                <a:cubicBezTo>
                  <a:pt x="97" y="93"/>
                  <a:pt x="100" y="99"/>
                  <a:pt x="102" y="101"/>
                </a:cubicBezTo>
                <a:cubicBezTo>
                  <a:pt x="104" y="102"/>
                  <a:pt x="107" y="102"/>
                  <a:pt x="109" y="103"/>
                </a:cubicBezTo>
                <a:cubicBezTo>
                  <a:pt x="116" y="106"/>
                  <a:pt x="125" y="110"/>
                  <a:pt x="132" y="113"/>
                </a:cubicBezTo>
                <a:cubicBezTo>
                  <a:pt x="139" y="116"/>
                  <a:pt x="148" y="117"/>
                  <a:pt x="150" y="124"/>
                </a:cubicBezTo>
                <a:cubicBezTo>
                  <a:pt x="150" y="129"/>
                  <a:pt x="150" y="141"/>
                  <a:pt x="150" y="147"/>
                </a:cubicBezTo>
                <a:cubicBezTo>
                  <a:pt x="0" y="147"/>
                  <a:pt x="0" y="147"/>
                  <a:pt x="0" y="147"/>
                </a:cubicBezTo>
                <a:cubicBezTo>
                  <a:pt x="0" y="141"/>
                  <a:pt x="0" y="129"/>
                  <a:pt x="0" y="124"/>
                </a:cubicBezTo>
                <a:cubicBezTo>
                  <a:pt x="3" y="117"/>
                  <a:pt x="11" y="116"/>
                  <a:pt x="18" y="113"/>
                </a:cubicBezTo>
                <a:cubicBezTo>
                  <a:pt x="25" y="110"/>
                  <a:pt x="34" y="106"/>
                  <a:pt x="41" y="103"/>
                </a:cubicBezTo>
                <a:cubicBezTo>
                  <a:pt x="44" y="102"/>
                  <a:pt x="46" y="102"/>
                  <a:pt x="48" y="101"/>
                </a:cubicBezTo>
                <a:cubicBezTo>
                  <a:pt x="50" y="99"/>
                  <a:pt x="53" y="93"/>
                  <a:pt x="54" y="90"/>
                </a:cubicBezTo>
                <a:cubicBezTo>
                  <a:pt x="57" y="90"/>
                  <a:pt x="57" y="90"/>
                  <a:pt x="57" y="90"/>
                </a:cubicBezTo>
                <a:cubicBezTo>
                  <a:pt x="57" y="86"/>
                  <a:pt x="54" y="85"/>
                  <a:pt x="53" y="83"/>
                </a:cubicBezTo>
                <a:cubicBezTo>
                  <a:pt x="53" y="79"/>
                  <a:pt x="53" y="74"/>
                  <a:pt x="52" y="70"/>
                </a:cubicBezTo>
                <a:cubicBezTo>
                  <a:pt x="52" y="71"/>
                  <a:pt x="49" y="70"/>
                  <a:pt x="49" y="70"/>
                </a:cubicBezTo>
                <a:cubicBezTo>
                  <a:pt x="45" y="67"/>
                  <a:pt x="45" y="57"/>
                  <a:pt x="44" y="53"/>
                </a:cubicBezTo>
                <a:cubicBezTo>
                  <a:pt x="44" y="51"/>
                  <a:pt x="47" y="49"/>
                  <a:pt x="46" y="46"/>
                </a:cubicBezTo>
                <a:cubicBezTo>
                  <a:pt x="42" y="25"/>
                  <a:pt x="48" y="11"/>
                  <a:pt x="58" y="7"/>
                </a:cubicBezTo>
                <a:cubicBezTo>
                  <a:pt x="65" y="5"/>
                  <a:pt x="78" y="0"/>
                  <a:pt x="90" y="7"/>
                </a:cubicBezTo>
                <a:cubicBezTo>
                  <a:pt x="93" y="10"/>
                  <a:pt x="93" y="10"/>
                  <a:pt x="93" y="10"/>
                </a:cubicBezTo>
                <a:cubicBezTo>
                  <a:pt x="98" y="10"/>
                  <a:pt x="98" y="10"/>
                  <a:pt x="98" y="10"/>
                </a:cubicBezTo>
                <a:cubicBezTo>
                  <a:pt x="100" y="12"/>
                  <a:pt x="102" y="17"/>
                  <a:pt x="102" y="1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9" name="Freeform 52"/>
          <p:cNvSpPr>
            <a:spLocks noEditPoints="1"/>
          </p:cNvSpPr>
          <p:nvPr/>
        </p:nvSpPr>
        <p:spPr bwMode="auto">
          <a:xfrm>
            <a:off x="10266869" y="2057210"/>
            <a:ext cx="495871" cy="491045"/>
          </a:xfrm>
          <a:custGeom>
            <a:avLst/>
            <a:gdLst>
              <a:gd name="T0" fmla="*/ 108 w 174"/>
              <a:gd name="T1" fmla="*/ 34 h 172"/>
              <a:gd name="T2" fmla="*/ 114 w 174"/>
              <a:gd name="T3" fmla="*/ 27 h 172"/>
              <a:gd name="T4" fmla="*/ 114 w 174"/>
              <a:gd name="T5" fmla="*/ 7 h 172"/>
              <a:gd name="T6" fmla="*/ 108 w 174"/>
              <a:gd name="T7" fmla="*/ 0 h 172"/>
              <a:gd name="T8" fmla="*/ 101 w 174"/>
              <a:gd name="T9" fmla="*/ 7 h 172"/>
              <a:gd name="T10" fmla="*/ 101 w 174"/>
              <a:gd name="T11" fmla="*/ 27 h 172"/>
              <a:gd name="T12" fmla="*/ 108 w 174"/>
              <a:gd name="T13" fmla="*/ 34 h 172"/>
              <a:gd name="T14" fmla="*/ 140 w 174"/>
              <a:gd name="T15" fmla="*/ 43 h 172"/>
              <a:gd name="T16" fmla="*/ 154 w 174"/>
              <a:gd name="T17" fmla="*/ 28 h 172"/>
              <a:gd name="T18" fmla="*/ 154 w 174"/>
              <a:gd name="T19" fmla="*/ 19 h 172"/>
              <a:gd name="T20" fmla="*/ 145 w 174"/>
              <a:gd name="T21" fmla="*/ 19 h 172"/>
              <a:gd name="T22" fmla="*/ 131 w 174"/>
              <a:gd name="T23" fmla="*/ 34 h 172"/>
              <a:gd name="T24" fmla="*/ 131 w 174"/>
              <a:gd name="T25" fmla="*/ 43 h 172"/>
              <a:gd name="T26" fmla="*/ 140 w 174"/>
              <a:gd name="T27" fmla="*/ 43 h 172"/>
              <a:gd name="T28" fmla="*/ 76 w 174"/>
              <a:gd name="T29" fmla="*/ 44 h 172"/>
              <a:gd name="T30" fmla="*/ 85 w 174"/>
              <a:gd name="T31" fmla="*/ 44 h 172"/>
              <a:gd name="T32" fmla="*/ 85 w 174"/>
              <a:gd name="T33" fmla="*/ 35 h 172"/>
              <a:gd name="T34" fmla="*/ 70 w 174"/>
              <a:gd name="T35" fmla="*/ 20 h 172"/>
              <a:gd name="T36" fmla="*/ 61 w 174"/>
              <a:gd name="T37" fmla="*/ 20 h 172"/>
              <a:gd name="T38" fmla="*/ 61 w 174"/>
              <a:gd name="T39" fmla="*/ 30 h 172"/>
              <a:gd name="T40" fmla="*/ 76 w 174"/>
              <a:gd name="T41" fmla="*/ 44 h 172"/>
              <a:gd name="T42" fmla="*/ 139 w 174"/>
              <a:gd name="T43" fmla="*/ 89 h 172"/>
              <a:gd name="T44" fmla="*/ 130 w 174"/>
              <a:gd name="T45" fmla="*/ 89 h 172"/>
              <a:gd name="T46" fmla="*/ 130 w 174"/>
              <a:gd name="T47" fmla="*/ 99 h 172"/>
              <a:gd name="T48" fmla="*/ 145 w 174"/>
              <a:gd name="T49" fmla="*/ 113 h 172"/>
              <a:gd name="T50" fmla="*/ 154 w 174"/>
              <a:gd name="T51" fmla="*/ 113 h 172"/>
              <a:gd name="T52" fmla="*/ 154 w 174"/>
              <a:gd name="T53" fmla="*/ 104 h 172"/>
              <a:gd name="T54" fmla="*/ 139 w 174"/>
              <a:gd name="T55" fmla="*/ 89 h 172"/>
              <a:gd name="T56" fmla="*/ 111 w 174"/>
              <a:gd name="T57" fmla="*/ 37 h 172"/>
              <a:gd name="T58" fmla="*/ 0 w 174"/>
              <a:gd name="T59" fmla="*/ 148 h 172"/>
              <a:gd name="T60" fmla="*/ 24 w 174"/>
              <a:gd name="T61" fmla="*/ 172 h 172"/>
              <a:gd name="T62" fmla="*/ 135 w 174"/>
              <a:gd name="T63" fmla="*/ 60 h 172"/>
              <a:gd name="T64" fmla="*/ 111 w 174"/>
              <a:gd name="T65" fmla="*/ 37 h 172"/>
              <a:gd name="T66" fmla="*/ 85 w 174"/>
              <a:gd name="T67" fmla="*/ 77 h 172"/>
              <a:gd name="T68" fmla="*/ 112 w 174"/>
              <a:gd name="T69" fmla="*/ 49 h 172"/>
              <a:gd name="T70" fmla="*/ 122 w 174"/>
              <a:gd name="T71" fmla="*/ 59 h 172"/>
              <a:gd name="T72" fmla="*/ 95 w 174"/>
              <a:gd name="T73" fmla="*/ 86 h 172"/>
              <a:gd name="T74" fmla="*/ 85 w 174"/>
              <a:gd name="T75" fmla="*/ 77 h 172"/>
              <a:gd name="T76" fmla="*/ 167 w 174"/>
              <a:gd name="T77" fmla="*/ 60 h 172"/>
              <a:gd name="T78" fmla="*/ 147 w 174"/>
              <a:gd name="T79" fmla="*/ 60 h 172"/>
              <a:gd name="T80" fmla="*/ 141 w 174"/>
              <a:gd name="T81" fmla="*/ 66 h 172"/>
              <a:gd name="T82" fmla="*/ 147 w 174"/>
              <a:gd name="T83" fmla="*/ 73 h 172"/>
              <a:gd name="T84" fmla="*/ 167 w 174"/>
              <a:gd name="T85" fmla="*/ 73 h 172"/>
              <a:gd name="T86" fmla="*/ 174 w 174"/>
              <a:gd name="T87" fmla="*/ 66 h 172"/>
              <a:gd name="T88" fmla="*/ 167 w 174"/>
              <a:gd name="T89" fmla="*/ 6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 h="172">
                <a:moveTo>
                  <a:pt x="108" y="34"/>
                </a:moveTo>
                <a:cubicBezTo>
                  <a:pt x="111" y="34"/>
                  <a:pt x="114" y="31"/>
                  <a:pt x="114" y="27"/>
                </a:cubicBezTo>
                <a:cubicBezTo>
                  <a:pt x="114" y="7"/>
                  <a:pt x="114" y="7"/>
                  <a:pt x="114" y="7"/>
                </a:cubicBezTo>
                <a:cubicBezTo>
                  <a:pt x="114" y="3"/>
                  <a:pt x="111" y="0"/>
                  <a:pt x="108" y="0"/>
                </a:cubicBezTo>
                <a:cubicBezTo>
                  <a:pt x="104" y="0"/>
                  <a:pt x="101" y="3"/>
                  <a:pt x="101" y="7"/>
                </a:cubicBezTo>
                <a:cubicBezTo>
                  <a:pt x="101" y="27"/>
                  <a:pt x="101" y="27"/>
                  <a:pt x="101" y="27"/>
                </a:cubicBezTo>
                <a:cubicBezTo>
                  <a:pt x="101" y="31"/>
                  <a:pt x="104" y="34"/>
                  <a:pt x="108" y="34"/>
                </a:cubicBezTo>
                <a:close/>
                <a:moveTo>
                  <a:pt x="140" y="43"/>
                </a:moveTo>
                <a:cubicBezTo>
                  <a:pt x="154" y="28"/>
                  <a:pt x="154" y="28"/>
                  <a:pt x="154" y="28"/>
                </a:cubicBezTo>
                <a:cubicBezTo>
                  <a:pt x="157" y="26"/>
                  <a:pt x="157" y="22"/>
                  <a:pt x="154" y="19"/>
                </a:cubicBezTo>
                <a:cubicBezTo>
                  <a:pt x="152" y="17"/>
                  <a:pt x="148" y="17"/>
                  <a:pt x="145" y="19"/>
                </a:cubicBezTo>
                <a:cubicBezTo>
                  <a:pt x="131" y="34"/>
                  <a:pt x="131" y="34"/>
                  <a:pt x="131" y="34"/>
                </a:cubicBezTo>
                <a:cubicBezTo>
                  <a:pt x="128" y="36"/>
                  <a:pt x="128" y="40"/>
                  <a:pt x="131" y="43"/>
                </a:cubicBezTo>
                <a:cubicBezTo>
                  <a:pt x="133" y="45"/>
                  <a:pt x="138" y="45"/>
                  <a:pt x="140" y="43"/>
                </a:cubicBezTo>
                <a:close/>
                <a:moveTo>
                  <a:pt x="76" y="44"/>
                </a:moveTo>
                <a:cubicBezTo>
                  <a:pt x="78" y="46"/>
                  <a:pt x="82" y="46"/>
                  <a:pt x="85" y="44"/>
                </a:cubicBezTo>
                <a:cubicBezTo>
                  <a:pt x="87" y="41"/>
                  <a:pt x="87" y="37"/>
                  <a:pt x="85" y="35"/>
                </a:cubicBezTo>
                <a:cubicBezTo>
                  <a:pt x="70" y="20"/>
                  <a:pt x="70" y="20"/>
                  <a:pt x="70" y="20"/>
                </a:cubicBezTo>
                <a:cubicBezTo>
                  <a:pt x="68" y="18"/>
                  <a:pt x="64" y="18"/>
                  <a:pt x="61" y="20"/>
                </a:cubicBezTo>
                <a:cubicBezTo>
                  <a:pt x="59" y="23"/>
                  <a:pt x="59" y="27"/>
                  <a:pt x="61" y="30"/>
                </a:cubicBezTo>
                <a:lnTo>
                  <a:pt x="76" y="44"/>
                </a:lnTo>
                <a:close/>
                <a:moveTo>
                  <a:pt x="139" y="89"/>
                </a:moveTo>
                <a:cubicBezTo>
                  <a:pt x="137" y="87"/>
                  <a:pt x="133" y="87"/>
                  <a:pt x="130" y="89"/>
                </a:cubicBezTo>
                <a:cubicBezTo>
                  <a:pt x="128" y="92"/>
                  <a:pt x="128" y="96"/>
                  <a:pt x="130" y="99"/>
                </a:cubicBezTo>
                <a:cubicBezTo>
                  <a:pt x="145" y="113"/>
                  <a:pt x="145" y="113"/>
                  <a:pt x="145" y="113"/>
                </a:cubicBezTo>
                <a:cubicBezTo>
                  <a:pt x="147" y="115"/>
                  <a:pt x="151" y="115"/>
                  <a:pt x="154" y="113"/>
                </a:cubicBezTo>
                <a:cubicBezTo>
                  <a:pt x="156" y="110"/>
                  <a:pt x="156" y="106"/>
                  <a:pt x="154" y="104"/>
                </a:cubicBezTo>
                <a:lnTo>
                  <a:pt x="139" y="89"/>
                </a:lnTo>
                <a:close/>
                <a:moveTo>
                  <a:pt x="111" y="37"/>
                </a:moveTo>
                <a:cubicBezTo>
                  <a:pt x="0" y="148"/>
                  <a:pt x="0" y="148"/>
                  <a:pt x="0" y="148"/>
                </a:cubicBezTo>
                <a:cubicBezTo>
                  <a:pt x="24" y="172"/>
                  <a:pt x="24" y="172"/>
                  <a:pt x="24" y="172"/>
                </a:cubicBezTo>
                <a:cubicBezTo>
                  <a:pt x="135" y="60"/>
                  <a:pt x="135" y="60"/>
                  <a:pt x="135" y="60"/>
                </a:cubicBezTo>
                <a:lnTo>
                  <a:pt x="111" y="37"/>
                </a:lnTo>
                <a:close/>
                <a:moveTo>
                  <a:pt x="85" y="77"/>
                </a:moveTo>
                <a:cubicBezTo>
                  <a:pt x="112" y="49"/>
                  <a:pt x="112" y="49"/>
                  <a:pt x="112" y="49"/>
                </a:cubicBezTo>
                <a:cubicBezTo>
                  <a:pt x="122" y="59"/>
                  <a:pt x="122" y="59"/>
                  <a:pt x="122" y="59"/>
                </a:cubicBezTo>
                <a:cubicBezTo>
                  <a:pt x="95" y="86"/>
                  <a:pt x="95" y="86"/>
                  <a:pt x="95" y="86"/>
                </a:cubicBezTo>
                <a:lnTo>
                  <a:pt x="85" y="77"/>
                </a:lnTo>
                <a:close/>
                <a:moveTo>
                  <a:pt x="167" y="60"/>
                </a:moveTo>
                <a:cubicBezTo>
                  <a:pt x="147" y="60"/>
                  <a:pt x="147" y="60"/>
                  <a:pt x="147" y="60"/>
                </a:cubicBezTo>
                <a:cubicBezTo>
                  <a:pt x="143" y="60"/>
                  <a:pt x="141" y="63"/>
                  <a:pt x="141" y="66"/>
                </a:cubicBezTo>
                <a:cubicBezTo>
                  <a:pt x="141" y="70"/>
                  <a:pt x="143" y="73"/>
                  <a:pt x="147" y="73"/>
                </a:cubicBezTo>
                <a:cubicBezTo>
                  <a:pt x="167" y="73"/>
                  <a:pt x="167" y="73"/>
                  <a:pt x="167" y="73"/>
                </a:cubicBezTo>
                <a:cubicBezTo>
                  <a:pt x="171" y="73"/>
                  <a:pt x="174" y="70"/>
                  <a:pt x="174" y="66"/>
                </a:cubicBezTo>
                <a:cubicBezTo>
                  <a:pt x="174" y="63"/>
                  <a:pt x="171" y="60"/>
                  <a:pt x="167" y="6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0" name="Freeform 53"/>
          <p:cNvSpPr>
            <a:spLocks noEditPoints="1"/>
          </p:cNvSpPr>
          <p:nvPr/>
        </p:nvSpPr>
        <p:spPr bwMode="auto">
          <a:xfrm>
            <a:off x="1360489" y="2830577"/>
            <a:ext cx="507937" cy="393318"/>
          </a:xfrm>
          <a:custGeom>
            <a:avLst/>
            <a:gdLst>
              <a:gd name="T0" fmla="*/ 51 w 178"/>
              <a:gd name="T1" fmla="*/ 100 h 138"/>
              <a:gd name="T2" fmla="*/ 63 w 178"/>
              <a:gd name="T3" fmla="*/ 112 h 138"/>
              <a:gd name="T4" fmla="*/ 89 w 178"/>
              <a:gd name="T5" fmla="*/ 101 h 138"/>
              <a:gd name="T6" fmla="*/ 115 w 178"/>
              <a:gd name="T7" fmla="*/ 112 h 138"/>
              <a:gd name="T8" fmla="*/ 127 w 178"/>
              <a:gd name="T9" fmla="*/ 100 h 138"/>
              <a:gd name="T10" fmla="*/ 89 w 178"/>
              <a:gd name="T11" fmla="*/ 84 h 138"/>
              <a:gd name="T12" fmla="*/ 51 w 178"/>
              <a:gd name="T13" fmla="*/ 100 h 138"/>
              <a:gd name="T14" fmla="*/ 89 w 178"/>
              <a:gd name="T15" fmla="*/ 120 h 138"/>
              <a:gd name="T16" fmla="*/ 76 w 178"/>
              <a:gd name="T17" fmla="*/ 125 h 138"/>
              <a:gd name="T18" fmla="*/ 89 w 178"/>
              <a:gd name="T19" fmla="*/ 138 h 138"/>
              <a:gd name="T20" fmla="*/ 102 w 178"/>
              <a:gd name="T21" fmla="*/ 125 h 138"/>
              <a:gd name="T22" fmla="*/ 89 w 178"/>
              <a:gd name="T23" fmla="*/ 120 h 138"/>
              <a:gd name="T24" fmla="*/ 177 w 178"/>
              <a:gd name="T25" fmla="*/ 49 h 138"/>
              <a:gd name="T26" fmla="*/ 1 w 178"/>
              <a:gd name="T27" fmla="*/ 49 h 138"/>
              <a:gd name="T28" fmla="*/ 0 w 178"/>
              <a:gd name="T29" fmla="*/ 49 h 138"/>
              <a:gd name="T30" fmla="*/ 13 w 178"/>
              <a:gd name="T31" fmla="*/ 62 h 138"/>
              <a:gd name="T32" fmla="*/ 89 w 178"/>
              <a:gd name="T33" fmla="*/ 29 h 138"/>
              <a:gd name="T34" fmla="*/ 165 w 178"/>
              <a:gd name="T35" fmla="*/ 62 h 138"/>
              <a:gd name="T36" fmla="*/ 178 w 178"/>
              <a:gd name="T37" fmla="*/ 49 h 138"/>
              <a:gd name="T38" fmla="*/ 177 w 178"/>
              <a:gd name="T39" fmla="*/ 49 h 138"/>
              <a:gd name="T40" fmla="*/ 89 w 178"/>
              <a:gd name="T41" fmla="*/ 48 h 138"/>
              <a:gd name="T42" fmla="*/ 26 w 178"/>
              <a:gd name="T43" fmla="*/ 74 h 138"/>
              <a:gd name="T44" fmla="*/ 26 w 178"/>
              <a:gd name="T45" fmla="*/ 75 h 138"/>
              <a:gd name="T46" fmla="*/ 38 w 178"/>
              <a:gd name="T47" fmla="*/ 87 h 138"/>
              <a:gd name="T48" fmla="*/ 89 w 178"/>
              <a:gd name="T49" fmla="*/ 66 h 138"/>
              <a:gd name="T50" fmla="*/ 140 w 178"/>
              <a:gd name="T51" fmla="*/ 87 h 138"/>
              <a:gd name="T52" fmla="*/ 152 w 178"/>
              <a:gd name="T53" fmla="*/ 75 h 138"/>
              <a:gd name="T54" fmla="*/ 152 w 178"/>
              <a:gd name="T55" fmla="*/ 74 h 138"/>
              <a:gd name="T56" fmla="*/ 89 w 178"/>
              <a:gd name="T57" fmla="*/ 4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8" h="138">
                <a:moveTo>
                  <a:pt x="51" y="100"/>
                </a:moveTo>
                <a:cubicBezTo>
                  <a:pt x="63" y="112"/>
                  <a:pt x="63" y="112"/>
                  <a:pt x="63" y="112"/>
                </a:cubicBezTo>
                <a:cubicBezTo>
                  <a:pt x="70" y="106"/>
                  <a:pt x="79" y="101"/>
                  <a:pt x="89" y="101"/>
                </a:cubicBezTo>
                <a:cubicBezTo>
                  <a:pt x="99" y="101"/>
                  <a:pt x="108" y="106"/>
                  <a:pt x="115" y="112"/>
                </a:cubicBezTo>
                <a:cubicBezTo>
                  <a:pt x="127" y="100"/>
                  <a:pt x="127" y="100"/>
                  <a:pt x="127" y="100"/>
                </a:cubicBezTo>
                <a:cubicBezTo>
                  <a:pt x="117" y="90"/>
                  <a:pt x="104" y="84"/>
                  <a:pt x="89" y="84"/>
                </a:cubicBezTo>
                <a:cubicBezTo>
                  <a:pt x="74" y="84"/>
                  <a:pt x="61" y="90"/>
                  <a:pt x="51" y="100"/>
                </a:cubicBezTo>
                <a:close/>
                <a:moveTo>
                  <a:pt x="89" y="120"/>
                </a:moveTo>
                <a:cubicBezTo>
                  <a:pt x="84" y="120"/>
                  <a:pt x="79" y="122"/>
                  <a:pt x="76" y="125"/>
                </a:cubicBezTo>
                <a:cubicBezTo>
                  <a:pt x="89" y="138"/>
                  <a:pt x="89" y="138"/>
                  <a:pt x="89" y="138"/>
                </a:cubicBezTo>
                <a:cubicBezTo>
                  <a:pt x="102" y="125"/>
                  <a:pt x="102" y="125"/>
                  <a:pt x="102" y="125"/>
                </a:cubicBezTo>
                <a:cubicBezTo>
                  <a:pt x="99" y="122"/>
                  <a:pt x="94" y="120"/>
                  <a:pt x="89" y="120"/>
                </a:cubicBezTo>
                <a:close/>
                <a:moveTo>
                  <a:pt x="177" y="49"/>
                </a:moveTo>
                <a:cubicBezTo>
                  <a:pt x="128" y="0"/>
                  <a:pt x="50" y="0"/>
                  <a:pt x="1" y="49"/>
                </a:cubicBezTo>
                <a:cubicBezTo>
                  <a:pt x="1" y="49"/>
                  <a:pt x="1" y="49"/>
                  <a:pt x="0" y="49"/>
                </a:cubicBezTo>
                <a:cubicBezTo>
                  <a:pt x="13" y="62"/>
                  <a:pt x="13" y="62"/>
                  <a:pt x="13" y="62"/>
                </a:cubicBezTo>
                <a:cubicBezTo>
                  <a:pt x="32" y="42"/>
                  <a:pt x="59" y="29"/>
                  <a:pt x="89" y="29"/>
                </a:cubicBezTo>
                <a:cubicBezTo>
                  <a:pt x="119" y="29"/>
                  <a:pt x="146" y="42"/>
                  <a:pt x="165" y="62"/>
                </a:cubicBezTo>
                <a:cubicBezTo>
                  <a:pt x="178" y="49"/>
                  <a:pt x="178" y="49"/>
                  <a:pt x="178" y="49"/>
                </a:cubicBezTo>
                <a:cubicBezTo>
                  <a:pt x="177" y="49"/>
                  <a:pt x="177" y="49"/>
                  <a:pt x="177" y="49"/>
                </a:cubicBezTo>
                <a:close/>
                <a:moveTo>
                  <a:pt x="89" y="48"/>
                </a:moveTo>
                <a:cubicBezTo>
                  <a:pt x="65" y="48"/>
                  <a:pt x="43" y="57"/>
                  <a:pt x="26" y="74"/>
                </a:cubicBezTo>
                <a:cubicBezTo>
                  <a:pt x="26" y="74"/>
                  <a:pt x="26" y="74"/>
                  <a:pt x="26" y="75"/>
                </a:cubicBezTo>
                <a:cubicBezTo>
                  <a:pt x="38" y="87"/>
                  <a:pt x="38" y="87"/>
                  <a:pt x="38" y="87"/>
                </a:cubicBezTo>
                <a:cubicBezTo>
                  <a:pt x="51" y="74"/>
                  <a:pt x="69" y="66"/>
                  <a:pt x="89" y="66"/>
                </a:cubicBezTo>
                <a:cubicBezTo>
                  <a:pt x="109" y="66"/>
                  <a:pt x="127" y="74"/>
                  <a:pt x="140" y="87"/>
                </a:cubicBezTo>
                <a:cubicBezTo>
                  <a:pt x="152" y="75"/>
                  <a:pt x="152" y="75"/>
                  <a:pt x="152" y="75"/>
                </a:cubicBezTo>
                <a:cubicBezTo>
                  <a:pt x="152" y="74"/>
                  <a:pt x="152" y="74"/>
                  <a:pt x="152" y="74"/>
                </a:cubicBezTo>
                <a:cubicBezTo>
                  <a:pt x="135" y="57"/>
                  <a:pt x="113" y="48"/>
                  <a:pt x="89" y="4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1" name="Freeform 54"/>
          <p:cNvSpPr>
            <a:spLocks noEditPoints="1"/>
          </p:cNvSpPr>
          <p:nvPr/>
        </p:nvSpPr>
        <p:spPr bwMode="auto">
          <a:xfrm>
            <a:off x="2232788" y="2818513"/>
            <a:ext cx="451231" cy="407798"/>
          </a:xfrm>
          <a:custGeom>
            <a:avLst/>
            <a:gdLst>
              <a:gd name="T0" fmla="*/ 71 w 158"/>
              <a:gd name="T1" fmla="*/ 73 h 143"/>
              <a:gd name="T2" fmla="*/ 47 w 158"/>
              <a:gd name="T3" fmla="*/ 64 h 143"/>
              <a:gd name="T4" fmla="*/ 14 w 158"/>
              <a:gd name="T5" fmla="*/ 71 h 143"/>
              <a:gd name="T6" fmla="*/ 0 w 158"/>
              <a:gd name="T7" fmla="*/ 122 h 143"/>
              <a:gd name="T8" fmla="*/ 56 w 158"/>
              <a:gd name="T9" fmla="*/ 125 h 143"/>
              <a:gd name="T10" fmla="*/ 71 w 158"/>
              <a:gd name="T11" fmla="*/ 73 h 143"/>
              <a:gd name="T12" fmla="*/ 71 w 158"/>
              <a:gd name="T13" fmla="*/ 73 h 143"/>
              <a:gd name="T14" fmla="*/ 51 w 158"/>
              <a:gd name="T15" fmla="*/ 53 h 143"/>
              <a:gd name="T16" fmla="*/ 74 w 158"/>
              <a:gd name="T17" fmla="*/ 62 h 143"/>
              <a:gd name="T18" fmla="*/ 89 w 158"/>
              <a:gd name="T19" fmla="*/ 11 h 143"/>
              <a:gd name="T20" fmla="*/ 66 w 158"/>
              <a:gd name="T21" fmla="*/ 2 h 143"/>
              <a:gd name="T22" fmla="*/ 32 w 158"/>
              <a:gd name="T23" fmla="*/ 8 h 143"/>
              <a:gd name="T24" fmla="*/ 18 w 158"/>
              <a:gd name="T25" fmla="*/ 59 h 143"/>
              <a:gd name="T26" fmla="*/ 51 w 158"/>
              <a:gd name="T27" fmla="*/ 53 h 143"/>
              <a:gd name="T28" fmla="*/ 111 w 158"/>
              <a:gd name="T29" fmla="*/ 89 h 143"/>
              <a:gd name="T30" fmla="*/ 80 w 158"/>
              <a:gd name="T31" fmla="*/ 79 h 143"/>
              <a:gd name="T32" fmla="*/ 80 w 158"/>
              <a:gd name="T33" fmla="*/ 79 h 143"/>
              <a:gd name="T34" fmla="*/ 65 w 158"/>
              <a:gd name="T35" fmla="*/ 131 h 143"/>
              <a:gd name="T36" fmla="*/ 125 w 158"/>
              <a:gd name="T37" fmla="*/ 135 h 143"/>
              <a:gd name="T38" fmla="*/ 140 w 158"/>
              <a:gd name="T39" fmla="*/ 84 h 143"/>
              <a:gd name="T40" fmla="*/ 140 w 158"/>
              <a:gd name="T41" fmla="*/ 84 h 143"/>
              <a:gd name="T42" fmla="*/ 111 w 158"/>
              <a:gd name="T43" fmla="*/ 89 h 143"/>
              <a:gd name="T44" fmla="*/ 158 w 158"/>
              <a:gd name="T45" fmla="*/ 21 h 143"/>
              <a:gd name="T46" fmla="*/ 158 w 158"/>
              <a:gd name="T47" fmla="*/ 21 h 143"/>
              <a:gd name="T48" fmla="*/ 98 w 158"/>
              <a:gd name="T49" fmla="*/ 17 h 143"/>
              <a:gd name="T50" fmla="*/ 96 w 158"/>
              <a:gd name="T51" fmla="*/ 24 h 143"/>
              <a:gd name="T52" fmla="*/ 91 w 158"/>
              <a:gd name="T53" fmla="*/ 42 h 143"/>
              <a:gd name="T54" fmla="*/ 83 w 158"/>
              <a:gd name="T55" fmla="*/ 69 h 143"/>
              <a:gd name="T56" fmla="*/ 143 w 158"/>
              <a:gd name="T57" fmla="*/ 73 h 143"/>
              <a:gd name="T58" fmla="*/ 158 w 158"/>
              <a:gd name="T59" fmla="*/ 21 h 143"/>
              <a:gd name="T60" fmla="*/ 158 w 158"/>
              <a:gd name="T61" fmla="*/ 2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8" h="143">
                <a:moveTo>
                  <a:pt x="71" y="73"/>
                </a:moveTo>
                <a:cubicBezTo>
                  <a:pt x="63" y="69"/>
                  <a:pt x="56" y="65"/>
                  <a:pt x="47" y="64"/>
                </a:cubicBezTo>
                <a:cubicBezTo>
                  <a:pt x="36" y="63"/>
                  <a:pt x="25" y="66"/>
                  <a:pt x="14" y="71"/>
                </a:cubicBezTo>
                <a:cubicBezTo>
                  <a:pt x="0" y="122"/>
                  <a:pt x="0" y="122"/>
                  <a:pt x="0" y="122"/>
                </a:cubicBezTo>
                <a:cubicBezTo>
                  <a:pt x="19" y="114"/>
                  <a:pt x="37" y="113"/>
                  <a:pt x="56" y="125"/>
                </a:cubicBezTo>
                <a:cubicBezTo>
                  <a:pt x="71" y="73"/>
                  <a:pt x="71" y="73"/>
                  <a:pt x="71" y="73"/>
                </a:cubicBezTo>
                <a:cubicBezTo>
                  <a:pt x="71" y="73"/>
                  <a:pt x="71" y="73"/>
                  <a:pt x="71" y="73"/>
                </a:cubicBezTo>
                <a:moveTo>
                  <a:pt x="51" y="53"/>
                </a:moveTo>
                <a:cubicBezTo>
                  <a:pt x="60" y="54"/>
                  <a:pt x="68" y="58"/>
                  <a:pt x="74" y="62"/>
                </a:cubicBezTo>
                <a:cubicBezTo>
                  <a:pt x="79" y="45"/>
                  <a:pt x="84" y="28"/>
                  <a:pt x="89" y="11"/>
                </a:cubicBezTo>
                <a:cubicBezTo>
                  <a:pt x="81" y="6"/>
                  <a:pt x="74" y="3"/>
                  <a:pt x="66" y="2"/>
                </a:cubicBezTo>
                <a:cubicBezTo>
                  <a:pt x="54" y="0"/>
                  <a:pt x="43" y="4"/>
                  <a:pt x="32" y="8"/>
                </a:cubicBezTo>
                <a:cubicBezTo>
                  <a:pt x="27" y="25"/>
                  <a:pt x="23" y="42"/>
                  <a:pt x="18" y="59"/>
                </a:cubicBezTo>
                <a:cubicBezTo>
                  <a:pt x="28" y="55"/>
                  <a:pt x="40" y="52"/>
                  <a:pt x="51" y="53"/>
                </a:cubicBezTo>
                <a:moveTo>
                  <a:pt x="111" y="89"/>
                </a:moveTo>
                <a:cubicBezTo>
                  <a:pt x="97" y="89"/>
                  <a:pt x="88" y="85"/>
                  <a:pt x="80" y="79"/>
                </a:cubicBezTo>
                <a:cubicBezTo>
                  <a:pt x="80" y="79"/>
                  <a:pt x="80" y="79"/>
                  <a:pt x="80" y="79"/>
                </a:cubicBezTo>
                <a:cubicBezTo>
                  <a:pt x="65" y="131"/>
                  <a:pt x="65" y="131"/>
                  <a:pt x="65" y="131"/>
                </a:cubicBezTo>
                <a:cubicBezTo>
                  <a:pt x="84" y="143"/>
                  <a:pt x="105" y="143"/>
                  <a:pt x="125" y="135"/>
                </a:cubicBezTo>
                <a:cubicBezTo>
                  <a:pt x="140" y="84"/>
                  <a:pt x="140" y="84"/>
                  <a:pt x="140" y="84"/>
                </a:cubicBezTo>
                <a:cubicBezTo>
                  <a:pt x="140" y="84"/>
                  <a:pt x="140" y="84"/>
                  <a:pt x="140" y="84"/>
                </a:cubicBezTo>
                <a:cubicBezTo>
                  <a:pt x="129" y="88"/>
                  <a:pt x="119" y="89"/>
                  <a:pt x="111" y="89"/>
                </a:cubicBezTo>
                <a:moveTo>
                  <a:pt x="158" y="21"/>
                </a:moveTo>
                <a:cubicBezTo>
                  <a:pt x="158" y="21"/>
                  <a:pt x="158" y="21"/>
                  <a:pt x="158" y="21"/>
                </a:cubicBezTo>
                <a:cubicBezTo>
                  <a:pt x="137" y="29"/>
                  <a:pt x="117" y="30"/>
                  <a:pt x="98" y="17"/>
                </a:cubicBezTo>
                <a:cubicBezTo>
                  <a:pt x="97" y="20"/>
                  <a:pt x="96" y="23"/>
                  <a:pt x="96" y="24"/>
                </a:cubicBezTo>
                <a:cubicBezTo>
                  <a:pt x="94" y="30"/>
                  <a:pt x="92" y="36"/>
                  <a:pt x="91" y="42"/>
                </a:cubicBezTo>
                <a:cubicBezTo>
                  <a:pt x="88" y="51"/>
                  <a:pt x="85" y="60"/>
                  <a:pt x="83" y="69"/>
                </a:cubicBezTo>
                <a:cubicBezTo>
                  <a:pt x="101" y="81"/>
                  <a:pt x="123" y="82"/>
                  <a:pt x="143" y="73"/>
                </a:cubicBezTo>
                <a:cubicBezTo>
                  <a:pt x="158" y="21"/>
                  <a:pt x="158" y="21"/>
                  <a:pt x="158" y="21"/>
                </a:cubicBezTo>
                <a:cubicBezTo>
                  <a:pt x="158" y="21"/>
                  <a:pt x="158" y="21"/>
                  <a:pt x="158" y="21"/>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2" name="Freeform 55"/>
          <p:cNvSpPr>
            <a:spLocks/>
          </p:cNvSpPr>
          <p:nvPr/>
        </p:nvSpPr>
        <p:spPr bwMode="auto">
          <a:xfrm>
            <a:off x="3023046" y="2776284"/>
            <a:ext cx="491045" cy="489840"/>
          </a:xfrm>
          <a:custGeom>
            <a:avLst/>
            <a:gdLst>
              <a:gd name="T0" fmla="*/ 149 w 172"/>
              <a:gd name="T1" fmla="*/ 48 h 172"/>
              <a:gd name="T2" fmla="*/ 129 w 172"/>
              <a:gd name="T3" fmla="*/ 43 h 172"/>
              <a:gd name="T4" fmla="*/ 124 w 172"/>
              <a:gd name="T5" fmla="*/ 23 h 172"/>
              <a:gd name="T6" fmla="*/ 144 w 172"/>
              <a:gd name="T7" fmla="*/ 3 h 172"/>
              <a:gd name="T8" fmla="*/ 110 w 172"/>
              <a:gd name="T9" fmla="*/ 13 h 172"/>
              <a:gd name="T10" fmla="*/ 101 w 172"/>
              <a:gd name="T11" fmla="*/ 47 h 172"/>
              <a:gd name="T12" fmla="*/ 47 w 172"/>
              <a:gd name="T13" fmla="*/ 101 h 172"/>
              <a:gd name="T14" fmla="*/ 13 w 172"/>
              <a:gd name="T15" fmla="*/ 110 h 172"/>
              <a:gd name="T16" fmla="*/ 3 w 172"/>
              <a:gd name="T17" fmla="*/ 144 h 172"/>
              <a:gd name="T18" fmla="*/ 23 w 172"/>
              <a:gd name="T19" fmla="*/ 124 h 172"/>
              <a:gd name="T20" fmla="*/ 43 w 172"/>
              <a:gd name="T21" fmla="*/ 129 h 172"/>
              <a:gd name="T22" fmla="*/ 48 w 172"/>
              <a:gd name="T23" fmla="*/ 149 h 172"/>
              <a:gd name="T24" fmla="*/ 28 w 172"/>
              <a:gd name="T25" fmla="*/ 169 h 172"/>
              <a:gd name="T26" fmla="*/ 62 w 172"/>
              <a:gd name="T27" fmla="*/ 159 h 172"/>
              <a:gd name="T28" fmla="*/ 71 w 172"/>
              <a:gd name="T29" fmla="*/ 124 h 172"/>
              <a:gd name="T30" fmla="*/ 124 w 172"/>
              <a:gd name="T31" fmla="*/ 71 h 172"/>
              <a:gd name="T32" fmla="*/ 159 w 172"/>
              <a:gd name="T33" fmla="*/ 62 h 172"/>
              <a:gd name="T34" fmla="*/ 169 w 172"/>
              <a:gd name="T35" fmla="*/ 28 h 172"/>
              <a:gd name="T36" fmla="*/ 149 w 172"/>
              <a:gd name="T37" fmla="*/ 4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2" h="172">
                <a:moveTo>
                  <a:pt x="149" y="48"/>
                </a:moveTo>
                <a:cubicBezTo>
                  <a:pt x="129" y="43"/>
                  <a:pt x="129" y="43"/>
                  <a:pt x="129" y="43"/>
                </a:cubicBezTo>
                <a:cubicBezTo>
                  <a:pt x="124" y="23"/>
                  <a:pt x="124" y="23"/>
                  <a:pt x="124" y="23"/>
                </a:cubicBezTo>
                <a:cubicBezTo>
                  <a:pt x="144" y="3"/>
                  <a:pt x="144" y="3"/>
                  <a:pt x="144" y="3"/>
                </a:cubicBezTo>
                <a:cubicBezTo>
                  <a:pt x="132" y="0"/>
                  <a:pt x="119" y="3"/>
                  <a:pt x="110" y="13"/>
                </a:cubicBezTo>
                <a:cubicBezTo>
                  <a:pt x="100" y="22"/>
                  <a:pt x="97" y="35"/>
                  <a:pt x="101" y="47"/>
                </a:cubicBezTo>
                <a:cubicBezTo>
                  <a:pt x="47" y="101"/>
                  <a:pt x="47" y="101"/>
                  <a:pt x="47" y="101"/>
                </a:cubicBezTo>
                <a:cubicBezTo>
                  <a:pt x="35" y="97"/>
                  <a:pt x="22" y="100"/>
                  <a:pt x="13" y="110"/>
                </a:cubicBezTo>
                <a:cubicBezTo>
                  <a:pt x="3" y="119"/>
                  <a:pt x="0" y="132"/>
                  <a:pt x="3" y="144"/>
                </a:cubicBezTo>
                <a:cubicBezTo>
                  <a:pt x="23" y="124"/>
                  <a:pt x="23" y="124"/>
                  <a:pt x="23" y="124"/>
                </a:cubicBezTo>
                <a:cubicBezTo>
                  <a:pt x="43" y="129"/>
                  <a:pt x="43" y="129"/>
                  <a:pt x="43" y="129"/>
                </a:cubicBezTo>
                <a:cubicBezTo>
                  <a:pt x="48" y="149"/>
                  <a:pt x="48" y="149"/>
                  <a:pt x="48" y="149"/>
                </a:cubicBezTo>
                <a:cubicBezTo>
                  <a:pt x="28" y="169"/>
                  <a:pt x="28" y="169"/>
                  <a:pt x="28" y="169"/>
                </a:cubicBezTo>
                <a:cubicBezTo>
                  <a:pt x="40" y="172"/>
                  <a:pt x="53" y="169"/>
                  <a:pt x="62" y="159"/>
                </a:cubicBezTo>
                <a:cubicBezTo>
                  <a:pt x="72" y="150"/>
                  <a:pt x="75" y="136"/>
                  <a:pt x="71" y="124"/>
                </a:cubicBezTo>
                <a:cubicBezTo>
                  <a:pt x="124" y="71"/>
                  <a:pt x="124" y="71"/>
                  <a:pt x="124" y="71"/>
                </a:cubicBezTo>
                <a:cubicBezTo>
                  <a:pt x="136" y="75"/>
                  <a:pt x="150" y="72"/>
                  <a:pt x="159" y="62"/>
                </a:cubicBezTo>
                <a:cubicBezTo>
                  <a:pt x="169" y="53"/>
                  <a:pt x="172" y="40"/>
                  <a:pt x="169" y="28"/>
                </a:cubicBezTo>
                <a:lnTo>
                  <a:pt x="149" y="4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3" name="Freeform 56"/>
          <p:cNvSpPr>
            <a:spLocks noEditPoints="1"/>
          </p:cNvSpPr>
          <p:nvPr/>
        </p:nvSpPr>
        <p:spPr bwMode="auto">
          <a:xfrm>
            <a:off x="3848292" y="2755773"/>
            <a:ext cx="510349" cy="510349"/>
          </a:xfrm>
          <a:custGeom>
            <a:avLst/>
            <a:gdLst>
              <a:gd name="T0" fmla="*/ 176 w 179"/>
              <a:gd name="T1" fmla="*/ 150 h 179"/>
              <a:gd name="T2" fmla="*/ 175 w 179"/>
              <a:gd name="T3" fmla="*/ 149 h 179"/>
              <a:gd name="T4" fmla="*/ 175 w 179"/>
              <a:gd name="T5" fmla="*/ 149 h 179"/>
              <a:gd name="T6" fmla="*/ 132 w 179"/>
              <a:gd name="T7" fmla="*/ 106 h 179"/>
              <a:gd name="T8" fmla="*/ 141 w 179"/>
              <a:gd name="T9" fmla="*/ 71 h 179"/>
              <a:gd name="T10" fmla="*/ 71 w 179"/>
              <a:gd name="T11" fmla="*/ 0 h 179"/>
              <a:gd name="T12" fmla="*/ 70 w 179"/>
              <a:gd name="T13" fmla="*/ 0 h 179"/>
              <a:gd name="T14" fmla="*/ 0 w 179"/>
              <a:gd name="T15" fmla="*/ 70 h 179"/>
              <a:gd name="T16" fmla="*/ 70 w 179"/>
              <a:gd name="T17" fmla="*/ 141 h 179"/>
              <a:gd name="T18" fmla="*/ 71 w 179"/>
              <a:gd name="T19" fmla="*/ 141 h 179"/>
              <a:gd name="T20" fmla="*/ 106 w 179"/>
              <a:gd name="T21" fmla="*/ 132 h 179"/>
              <a:gd name="T22" fmla="*/ 149 w 179"/>
              <a:gd name="T23" fmla="*/ 175 h 179"/>
              <a:gd name="T24" fmla="*/ 149 w 179"/>
              <a:gd name="T25" fmla="*/ 175 h 179"/>
              <a:gd name="T26" fmla="*/ 150 w 179"/>
              <a:gd name="T27" fmla="*/ 176 h 179"/>
              <a:gd name="T28" fmla="*/ 162 w 179"/>
              <a:gd name="T29" fmla="*/ 176 h 179"/>
              <a:gd name="T30" fmla="*/ 176 w 179"/>
              <a:gd name="T31" fmla="*/ 162 h 179"/>
              <a:gd name="T32" fmla="*/ 176 w 179"/>
              <a:gd name="T33" fmla="*/ 150 h 179"/>
              <a:gd name="T34" fmla="*/ 108 w 179"/>
              <a:gd name="T35" fmla="*/ 108 h 179"/>
              <a:gd name="T36" fmla="*/ 71 w 179"/>
              <a:gd name="T37" fmla="*/ 123 h 179"/>
              <a:gd name="T38" fmla="*/ 70 w 179"/>
              <a:gd name="T39" fmla="*/ 123 h 179"/>
              <a:gd name="T40" fmla="*/ 18 w 179"/>
              <a:gd name="T41" fmla="*/ 70 h 179"/>
              <a:gd name="T42" fmla="*/ 33 w 179"/>
              <a:gd name="T43" fmla="*/ 33 h 179"/>
              <a:gd name="T44" fmla="*/ 70 w 179"/>
              <a:gd name="T45" fmla="*/ 18 h 179"/>
              <a:gd name="T46" fmla="*/ 71 w 179"/>
              <a:gd name="T47" fmla="*/ 18 h 179"/>
              <a:gd name="T48" fmla="*/ 108 w 179"/>
              <a:gd name="T49" fmla="*/ 34 h 179"/>
              <a:gd name="T50" fmla="*/ 123 w 179"/>
              <a:gd name="T51" fmla="*/ 71 h 179"/>
              <a:gd name="T52" fmla="*/ 108 w 179"/>
              <a:gd name="T53" fmla="*/ 108 h 179"/>
              <a:gd name="T54" fmla="*/ 82 w 179"/>
              <a:gd name="T55" fmla="*/ 33 h 179"/>
              <a:gd name="T56" fmla="*/ 61 w 179"/>
              <a:gd name="T57" fmla="*/ 33 h 179"/>
              <a:gd name="T58" fmla="*/ 61 w 179"/>
              <a:gd name="T59" fmla="*/ 58 h 179"/>
              <a:gd name="T60" fmla="*/ 36 w 179"/>
              <a:gd name="T61" fmla="*/ 58 h 179"/>
              <a:gd name="T62" fmla="*/ 36 w 179"/>
              <a:gd name="T63" fmla="*/ 80 h 179"/>
              <a:gd name="T64" fmla="*/ 61 w 179"/>
              <a:gd name="T65" fmla="*/ 80 h 179"/>
              <a:gd name="T66" fmla="*/ 61 w 179"/>
              <a:gd name="T67" fmla="*/ 104 h 179"/>
              <a:gd name="T68" fmla="*/ 82 w 179"/>
              <a:gd name="T69" fmla="*/ 104 h 179"/>
              <a:gd name="T70" fmla="*/ 82 w 179"/>
              <a:gd name="T71" fmla="*/ 80 h 179"/>
              <a:gd name="T72" fmla="*/ 107 w 179"/>
              <a:gd name="T73" fmla="*/ 80 h 179"/>
              <a:gd name="T74" fmla="*/ 107 w 179"/>
              <a:gd name="T75" fmla="*/ 58 h 179"/>
              <a:gd name="T76" fmla="*/ 82 w 179"/>
              <a:gd name="T77" fmla="*/ 58 h 179"/>
              <a:gd name="T78" fmla="*/ 82 w 179"/>
              <a:gd name="T79" fmla="*/ 3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9" h="179">
                <a:moveTo>
                  <a:pt x="176" y="150"/>
                </a:moveTo>
                <a:cubicBezTo>
                  <a:pt x="175" y="149"/>
                  <a:pt x="175" y="149"/>
                  <a:pt x="175" y="149"/>
                </a:cubicBezTo>
                <a:cubicBezTo>
                  <a:pt x="175" y="149"/>
                  <a:pt x="175" y="149"/>
                  <a:pt x="175" y="149"/>
                </a:cubicBezTo>
                <a:cubicBezTo>
                  <a:pt x="132" y="106"/>
                  <a:pt x="132" y="106"/>
                  <a:pt x="132" y="106"/>
                </a:cubicBezTo>
                <a:cubicBezTo>
                  <a:pt x="138" y="96"/>
                  <a:pt x="141" y="84"/>
                  <a:pt x="141" y="71"/>
                </a:cubicBezTo>
                <a:cubicBezTo>
                  <a:pt x="141" y="32"/>
                  <a:pt x="110" y="0"/>
                  <a:pt x="71" y="0"/>
                </a:cubicBezTo>
                <a:cubicBezTo>
                  <a:pt x="71" y="0"/>
                  <a:pt x="71" y="0"/>
                  <a:pt x="70" y="0"/>
                </a:cubicBezTo>
                <a:cubicBezTo>
                  <a:pt x="32" y="0"/>
                  <a:pt x="0" y="31"/>
                  <a:pt x="0" y="70"/>
                </a:cubicBezTo>
                <a:cubicBezTo>
                  <a:pt x="0" y="109"/>
                  <a:pt x="31" y="141"/>
                  <a:pt x="70" y="141"/>
                </a:cubicBezTo>
                <a:cubicBezTo>
                  <a:pt x="70" y="141"/>
                  <a:pt x="70" y="141"/>
                  <a:pt x="71" y="141"/>
                </a:cubicBezTo>
                <a:cubicBezTo>
                  <a:pt x="83" y="141"/>
                  <a:pt x="96" y="138"/>
                  <a:pt x="106" y="132"/>
                </a:cubicBezTo>
                <a:cubicBezTo>
                  <a:pt x="149" y="175"/>
                  <a:pt x="149" y="175"/>
                  <a:pt x="149" y="175"/>
                </a:cubicBezTo>
                <a:cubicBezTo>
                  <a:pt x="149" y="175"/>
                  <a:pt x="149" y="175"/>
                  <a:pt x="149" y="175"/>
                </a:cubicBezTo>
                <a:cubicBezTo>
                  <a:pt x="150" y="176"/>
                  <a:pt x="150" y="176"/>
                  <a:pt x="150" y="176"/>
                </a:cubicBezTo>
                <a:cubicBezTo>
                  <a:pt x="153" y="179"/>
                  <a:pt x="159" y="179"/>
                  <a:pt x="162" y="176"/>
                </a:cubicBezTo>
                <a:cubicBezTo>
                  <a:pt x="176" y="162"/>
                  <a:pt x="176" y="162"/>
                  <a:pt x="176" y="162"/>
                </a:cubicBezTo>
                <a:cubicBezTo>
                  <a:pt x="179" y="159"/>
                  <a:pt x="179" y="153"/>
                  <a:pt x="176" y="150"/>
                </a:cubicBezTo>
                <a:close/>
                <a:moveTo>
                  <a:pt x="108" y="108"/>
                </a:moveTo>
                <a:cubicBezTo>
                  <a:pt x="98" y="118"/>
                  <a:pt x="85" y="123"/>
                  <a:pt x="71" y="123"/>
                </a:cubicBezTo>
                <a:cubicBezTo>
                  <a:pt x="70" y="123"/>
                  <a:pt x="70" y="123"/>
                  <a:pt x="70" y="123"/>
                </a:cubicBezTo>
                <a:cubicBezTo>
                  <a:pt x="41" y="123"/>
                  <a:pt x="18" y="99"/>
                  <a:pt x="18" y="70"/>
                </a:cubicBezTo>
                <a:cubicBezTo>
                  <a:pt x="18" y="56"/>
                  <a:pt x="23" y="43"/>
                  <a:pt x="33" y="33"/>
                </a:cubicBezTo>
                <a:cubicBezTo>
                  <a:pt x="43" y="23"/>
                  <a:pt x="57" y="18"/>
                  <a:pt x="70" y="18"/>
                </a:cubicBezTo>
                <a:cubicBezTo>
                  <a:pt x="71" y="18"/>
                  <a:pt x="71" y="18"/>
                  <a:pt x="71" y="18"/>
                </a:cubicBezTo>
                <a:cubicBezTo>
                  <a:pt x="85" y="18"/>
                  <a:pt x="98" y="24"/>
                  <a:pt x="108" y="34"/>
                </a:cubicBezTo>
                <a:cubicBezTo>
                  <a:pt x="118" y="44"/>
                  <a:pt x="123" y="57"/>
                  <a:pt x="123" y="71"/>
                </a:cubicBezTo>
                <a:cubicBezTo>
                  <a:pt x="123" y="85"/>
                  <a:pt x="118" y="98"/>
                  <a:pt x="108" y="108"/>
                </a:cubicBezTo>
                <a:close/>
                <a:moveTo>
                  <a:pt x="82" y="33"/>
                </a:moveTo>
                <a:cubicBezTo>
                  <a:pt x="61" y="33"/>
                  <a:pt x="61" y="33"/>
                  <a:pt x="61" y="33"/>
                </a:cubicBezTo>
                <a:cubicBezTo>
                  <a:pt x="61" y="58"/>
                  <a:pt x="61" y="58"/>
                  <a:pt x="61" y="58"/>
                </a:cubicBezTo>
                <a:cubicBezTo>
                  <a:pt x="36" y="58"/>
                  <a:pt x="36" y="58"/>
                  <a:pt x="36" y="58"/>
                </a:cubicBezTo>
                <a:cubicBezTo>
                  <a:pt x="36" y="80"/>
                  <a:pt x="36" y="80"/>
                  <a:pt x="36" y="80"/>
                </a:cubicBezTo>
                <a:cubicBezTo>
                  <a:pt x="61" y="80"/>
                  <a:pt x="61" y="80"/>
                  <a:pt x="61" y="80"/>
                </a:cubicBezTo>
                <a:cubicBezTo>
                  <a:pt x="61" y="104"/>
                  <a:pt x="61" y="104"/>
                  <a:pt x="61" y="104"/>
                </a:cubicBezTo>
                <a:cubicBezTo>
                  <a:pt x="82" y="104"/>
                  <a:pt x="82" y="104"/>
                  <a:pt x="82" y="104"/>
                </a:cubicBezTo>
                <a:cubicBezTo>
                  <a:pt x="82" y="80"/>
                  <a:pt x="82" y="80"/>
                  <a:pt x="82" y="80"/>
                </a:cubicBezTo>
                <a:cubicBezTo>
                  <a:pt x="107" y="80"/>
                  <a:pt x="107" y="80"/>
                  <a:pt x="107" y="80"/>
                </a:cubicBezTo>
                <a:cubicBezTo>
                  <a:pt x="107" y="58"/>
                  <a:pt x="107" y="58"/>
                  <a:pt x="107" y="58"/>
                </a:cubicBezTo>
                <a:cubicBezTo>
                  <a:pt x="82" y="58"/>
                  <a:pt x="82" y="58"/>
                  <a:pt x="82" y="58"/>
                </a:cubicBezTo>
                <a:lnTo>
                  <a:pt x="82" y="3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4" name="Freeform 57"/>
          <p:cNvSpPr>
            <a:spLocks noEditPoints="1"/>
          </p:cNvSpPr>
          <p:nvPr/>
        </p:nvSpPr>
        <p:spPr bwMode="auto">
          <a:xfrm>
            <a:off x="4612005" y="2755773"/>
            <a:ext cx="511555" cy="510349"/>
          </a:xfrm>
          <a:custGeom>
            <a:avLst/>
            <a:gdLst>
              <a:gd name="T0" fmla="*/ 176 w 179"/>
              <a:gd name="T1" fmla="*/ 150 h 179"/>
              <a:gd name="T2" fmla="*/ 175 w 179"/>
              <a:gd name="T3" fmla="*/ 149 h 179"/>
              <a:gd name="T4" fmla="*/ 175 w 179"/>
              <a:gd name="T5" fmla="*/ 149 h 179"/>
              <a:gd name="T6" fmla="*/ 132 w 179"/>
              <a:gd name="T7" fmla="*/ 106 h 179"/>
              <a:gd name="T8" fmla="*/ 141 w 179"/>
              <a:gd name="T9" fmla="*/ 71 h 179"/>
              <a:gd name="T10" fmla="*/ 71 w 179"/>
              <a:gd name="T11" fmla="*/ 0 h 179"/>
              <a:gd name="T12" fmla="*/ 70 w 179"/>
              <a:gd name="T13" fmla="*/ 0 h 179"/>
              <a:gd name="T14" fmla="*/ 0 w 179"/>
              <a:gd name="T15" fmla="*/ 70 h 179"/>
              <a:gd name="T16" fmla="*/ 70 w 179"/>
              <a:gd name="T17" fmla="*/ 141 h 179"/>
              <a:gd name="T18" fmla="*/ 71 w 179"/>
              <a:gd name="T19" fmla="*/ 141 h 179"/>
              <a:gd name="T20" fmla="*/ 106 w 179"/>
              <a:gd name="T21" fmla="*/ 132 h 179"/>
              <a:gd name="T22" fmla="*/ 149 w 179"/>
              <a:gd name="T23" fmla="*/ 175 h 179"/>
              <a:gd name="T24" fmla="*/ 149 w 179"/>
              <a:gd name="T25" fmla="*/ 175 h 179"/>
              <a:gd name="T26" fmla="*/ 150 w 179"/>
              <a:gd name="T27" fmla="*/ 176 h 179"/>
              <a:gd name="T28" fmla="*/ 162 w 179"/>
              <a:gd name="T29" fmla="*/ 176 h 179"/>
              <a:gd name="T30" fmla="*/ 176 w 179"/>
              <a:gd name="T31" fmla="*/ 162 h 179"/>
              <a:gd name="T32" fmla="*/ 176 w 179"/>
              <a:gd name="T33" fmla="*/ 150 h 179"/>
              <a:gd name="T34" fmla="*/ 108 w 179"/>
              <a:gd name="T35" fmla="*/ 108 h 179"/>
              <a:gd name="T36" fmla="*/ 71 w 179"/>
              <a:gd name="T37" fmla="*/ 123 h 179"/>
              <a:gd name="T38" fmla="*/ 70 w 179"/>
              <a:gd name="T39" fmla="*/ 123 h 179"/>
              <a:gd name="T40" fmla="*/ 18 w 179"/>
              <a:gd name="T41" fmla="*/ 70 h 179"/>
              <a:gd name="T42" fmla="*/ 70 w 179"/>
              <a:gd name="T43" fmla="*/ 18 h 179"/>
              <a:gd name="T44" fmla="*/ 71 w 179"/>
              <a:gd name="T45" fmla="*/ 18 h 179"/>
              <a:gd name="T46" fmla="*/ 108 w 179"/>
              <a:gd name="T47" fmla="*/ 34 h 179"/>
              <a:gd name="T48" fmla="*/ 123 w 179"/>
              <a:gd name="T49" fmla="*/ 71 h 179"/>
              <a:gd name="T50" fmla="*/ 108 w 179"/>
              <a:gd name="T51" fmla="*/ 108 h 179"/>
              <a:gd name="T52" fmla="*/ 36 w 179"/>
              <a:gd name="T53" fmla="*/ 81 h 179"/>
              <a:gd name="T54" fmla="*/ 107 w 179"/>
              <a:gd name="T55" fmla="*/ 81 h 179"/>
              <a:gd name="T56" fmla="*/ 107 w 179"/>
              <a:gd name="T57" fmla="*/ 59 h 179"/>
              <a:gd name="T58" fmla="*/ 36 w 179"/>
              <a:gd name="T59" fmla="*/ 59 h 179"/>
              <a:gd name="T60" fmla="*/ 36 w 179"/>
              <a:gd name="T61" fmla="*/ 8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9" h="179">
                <a:moveTo>
                  <a:pt x="176" y="150"/>
                </a:moveTo>
                <a:cubicBezTo>
                  <a:pt x="175" y="149"/>
                  <a:pt x="175" y="149"/>
                  <a:pt x="175" y="149"/>
                </a:cubicBezTo>
                <a:cubicBezTo>
                  <a:pt x="175" y="149"/>
                  <a:pt x="175" y="149"/>
                  <a:pt x="175" y="149"/>
                </a:cubicBezTo>
                <a:cubicBezTo>
                  <a:pt x="132" y="106"/>
                  <a:pt x="132" y="106"/>
                  <a:pt x="132" y="106"/>
                </a:cubicBezTo>
                <a:cubicBezTo>
                  <a:pt x="138" y="96"/>
                  <a:pt x="141" y="84"/>
                  <a:pt x="141" y="71"/>
                </a:cubicBezTo>
                <a:cubicBezTo>
                  <a:pt x="141" y="32"/>
                  <a:pt x="110" y="0"/>
                  <a:pt x="71" y="0"/>
                </a:cubicBezTo>
                <a:cubicBezTo>
                  <a:pt x="71" y="0"/>
                  <a:pt x="71" y="0"/>
                  <a:pt x="70" y="0"/>
                </a:cubicBezTo>
                <a:cubicBezTo>
                  <a:pt x="32" y="0"/>
                  <a:pt x="0" y="31"/>
                  <a:pt x="0" y="70"/>
                </a:cubicBezTo>
                <a:cubicBezTo>
                  <a:pt x="0" y="109"/>
                  <a:pt x="31" y="141"/>
                  <a:pt x="70" y="141"/>
                </a:cubicBezTo>
                <a:cubicBezTo>
                  <a:pt x="70" y="141"/>
                  <a:pt x="70" y="141"/>
                  <a:pt x="71" y="141"/>
                </a:cubicBezTo>
                <a:cubicBezTo>
                  <a:pt x="83" y="141"/>
                  <a:pt x="96" y="138"/>
                  <a:pt x="106" y="132"/>
                </a:cubicBezTo>
                <a:cubicBezTo>
                  <a:pt x="149" y="175"/>
                  <a:pt x="149" y="175"/>
                  <a:pt x="149" y="175"/>
                </a:cubicBezTo>
                <a:cubicBezTo>
                  <a:pt x="149" y="175"/>
                  <a:pt x="149" y="175"/>
                  <a:pt x="149" y="175"/>
                </a:cubicBezTo>
                <a:cubicBezTo>
                  <a:pt x="150" y="176"/>
                  <a:pt x="150" y="176"/>
                  <a:pt x="150" y="176"/>
                </a:cubicBezTo>
                <a:cubicBezTo>
                  <a:pt x="153" y="179"/>
                  <a:pt x="159" y="179"/>
                  <a:pt x="162" y="176"/>
                </a:cubicBezTo>
                <a:cubicBezTo>
                  <a:pt x="176" y="162"/>
                  <a:pt x="176" y="162"/>
                  <a:pt x="176" y="162"/>
                </a:cubicBezTo>
                <a:cubicBezTo>
                  <a:pt x="179" y="159"/>
                  <a:pt x="179" y="153"/>
                  <a:pt x="176" y="150"/>
                </a:cubicBezTo>
                <a:close/>
                <a:moveTo>
                  <a:pt x="108" y="108"/>
                </a:moveTo>
                <a:cubicBezTo>
                  <a:pt x="98" y="118"/>
                  <a:pt x="85" y="123"/>
                  <a:pt x="71" y="123"/>
                </a:cubicBezTo>
                <a:cubicBezTo>
                  <a:pt x="70" y="123"/>
                  <a:pt x="70" y="123"/>
                  <a:pt x="70" y="123"/>
                </a:cubicBezTo>
                <a:cubicBezTo>
                  <a:pt x="41" y="123"/>
                  <a:pt x="18" y="99"/>
                  <a:pt x="18" y="70"/>
                </a:cubicBezTo>
                <a:cubicBezTo>
                  <a:pt x="18" y="41"/>
                  <a:pt x="42" y="18"/>
                  <a:pt x="70" y="18"/>
                </a:cubicBezTo>
                <a:cubicBezTo>
                  <a:pt x="71" y="18"/>
                  <a:pt x="71" y="18"/>
                  <a:pt x="71" y="18"/>
                </a:cubicBezTo>
                <a:cubicBezTo>
                  <a:pt x="85" y="18"/>
                  <a:pt x="98" y="24"/>
                  <a:pt x="108" y="34"/>
                </a:cubicBezTo>
                <a:cubicBezTo>
                  <a:pt x="118" y="44"/>
                  <a:pt x="123" y="57"/>
                  <a:pt x="123" y="71"/>
                </a:cubicBezTo>
                <a:cubicBezTo>
                  <a:pt x="123" y="85"/>
                  <a:pt x="118" y="98"/>
                  <a:pt x="108" y="108"/>
                </a:cubicBezTo>
                <a:close/>
                <a:moveTo>
                  <a:pt x="36" y="81"/>
                </a:moveTo>
                <a:cubicBezTo>
                  <a:pt x="107" y="81"/>
                  <a:pt x="107" y="81"/>
                  <a:pt x="107" y="81"/>
                </a:cubicBezTo>
                <a:cubicBezTo>
                  <a:pt x="107" y="59"/>
                  <a:pt x="107" y="59"/>
                  <a:pt x="107" y="59"/>
                </a:cubicBezTo>
                <a:cubicBezTo>
                  <a:pt x="36" y="59"/>
                  <a:pt x="36" y="59"/>
                  <a:pt x="36" y="59"/>
                </a:cubicBezTo>
                <a:lnTo>
                  <a:pt x="36" y="8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5" name="Freeform 58"/>
          <p:cNvSpPr>
            <a:spLocks/>
          </p:cNvSpPr>
          <p:nvPr/>
        </p:nvSpPr>
        <p:spPr bwMode="auto">
          <a:xfrm>
            <a:off x="5536185" y="2747328"/>
            <a:ext cx="288353" cy="545338"/>
          </a:xfrm>
          <a:custGeom>
            <a:avLst/>
            <a:gdLst>
              <a:gd name="T0" fmla="*/ 71 w 101"/>
              <a:gd name="T1" fmla="*/ 88 h 191"/>
              <a:gd name="T2" fmla="*/ 63 w 101"/>
              <a:gd name="T3" fmla="*/ 86 h 191"/>
              <a:gd name="T4" fmla="*/ 58 w 101"/>
              <a:gd name="T5" fmla="*/ 76 h 191"/>
              <a:gd name="T6" fmla="*/ 55 w 101"/>
              <a:gd name="T7" fmla="*/ 73 h 191"/>
              <a:gd name="T8" fmla="*/ 44 w 101"/>
              <a:gd name="T9" fmla="*/ 70 h 191"/>
              <a:gd name="T10" fmla="*/ 43 w 101"/>
              <a:gd name="T11" fmla="*/ 70 h 191"/>
              <a:gd name="T12" fmla="*/ 43 w 101"/>
              <a:gd name="T13" fmla="*/ 70 h 191"/>
              <a:gd name="T14" fmla="*/ 42 w 101"/>
              <a:gd name="T15" fmla="*/ 69 h 191"/>
              <a:gd name="T16" fmla="*/ 43 w 101"/>
              <a:gd name="T17" fmla="*/ 69 h 191"/>
              <a:gd name="T18" fmla="*/ 39 w 101"/>
              <a:gd name="T19" fmla="*/ 13 h 191"/>
              <a:gd name="T20" fmla="*/ 23 w 101"/>
              <a:gd name="T21" fmla="*/ 12 h 191"/>
              <a:gd name="T22" fmla="*/ 22 w 101"/>
              <a:gd name="T23" fmla="*/ 90 h 191"/>
              <a:gd name="T24" fmla="*/ 21 w 101"/>
              <a:gd name="T25" fmla="*/ 94 h 191"/>
              <a:gd name="T26" fmla="*/ 15 w 101"/>
              <a:gd name="T27" fmla="*/ 96 h 191"/>
              <a:gd name="T28" fmla="*/ 0 w 101"/>
              <a:gd name="T29" fmla="*/ 111 h 191"/>
              <a:gd name="T30" fmla="*/ 11 w 101"/>
              <a:gd name="T31" fmla="*/ 163 h 191"/>
              <a:gd name="T32" fmla="*/ 18 w 101"/>
              <a:gd name="T33" fmla="*/ 171 h 191"/>
              <a:gd name="T34" fmla="*/ 27 w 101"/>
              <a:gd name="T35" fmla="*/ 191 h 191"/>
              <a:gd name="T36" fmla="*/ 89 w 101"/>
              <a:gd name="T37" fmla="*/ 191 h 191"/>
              <a:gd name="T38" fmla="*/ 86 w 101"/>
              <a:gd name="T39" fmla="*/ 181 h 191"/>
              <a:gd name="T40" fmla="*/ 86 w 101"/>
              <a:gd name="T41" fmla="*/ 171 h 191"/>
              <a:gd name="T42" fmla="*/ 94 w 101"/>
              <a:gd name="T43" fmla="*/ 148 h 191"/>
              <a:gd name="T44" fmla="*/ 97 w 101"/>
              <a:gd name="T45" fmla="*/ 120 h 191"/>
              <a:gd name="T46" fmla="*/ 91 w 101"/>
              <a:gd name="T47" fmla="*/ 115 h 191"/>
              <a:gd name="T48" fmla="*/ 82 w 101"/>
              <a:gd name="T49" fmla="*/ 98 h 191"/>
              <a:gd name="T50" fmla="*/ 71 w 101"/>
              <a:gd name="T51"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191">
                <a:moveTo>
                  <a:pt x="71" y="88"/>
                </a:moveTo>
                <a:cubicBezTo>
                  <a:pt x="63" y="86"/>
                  <a:pt x="63" y="86"/>
                  <a:pt x="63" y="86"/>
                </a:cubicBezTo>
                <a:cubicBezTo>
                  <a:pt x="62" y="82"/>
                  <a:pt x="61" y="78"/>
                  <a:pt x="58" y="76"/>
                </a:cubicBezTo>
                <a:cubicBezTo>
                  <a:pt x="57" y="75"/>
                  <a:pt x="56" y="74"/>
                  <a:pt x="55" y="73"/>
                </a:cubicBezTo>
                <a:cubicBezTo>
                  <a:pt x="52" y="71"/>
                  <a:pt x="48" y="70"/>
                  <a:pt x="44" y="70"/>
                </a:cubicBezTo>
                <a:cubicBezTo>
                  <a:pt x="44" y="70"/>
                  <a:pt x="43" y="70"/>
                  <a:pt x="43" y="70"/>
                </a:cubicBezTo>
                <a:cubicBezTo>
                  <a:pt x="43" y="70"/>
                  <a:pt x="43" y="70"/>
                  <a:pt x="43" y="70"/>
                </a:cubicBezTo>
                <a:cubicBezTo>
                  <a:pt x="42" y="69"/>
                  <a:pt x="42" y="69"/>
                  <a:pt x="42" y="69"/>
                </a:cubicBezTo>
                <a:cubicBezTo>
                  <a:pt x="43" y="69"/>
                  <a:pt x="43" y="69"/>
                  <a:pt x="43" y="69"/>
                </a:cubicBezTo>
                <a:cubicBezTo>
                  <a:pt x="39" y="13"/>
                  <a:pt x="39" y="13"/>
                  <a:pt x="39" y="13"/>
                </a:cubicBezTo>
                <a:cubicBezTo>
                  <a:pt x="38" y="0"/>
                  <a:pt x="23" y="1"/>
                  <a:pt x="23" y="12"/>
                </a:cubicBezTo>
                <a:cubicBezTo>
                  <a:pt x="23" y="16"/>
                  <a:pt x="22" y="80"/>
                  <a:pt x="22" y="90"/>
                </a:cubicBezTo>
                <a:cubicBezTo>
                  <a:pt x="22" y="92"/>
                  <a:pt x="23" y="93"/>
                  <a:pt x="21" y="94"/>
                </a:cubicBezTo>
                <a:cubicBezTo>
                  <a:pt x="19" y="95"/>
                  <a:pt x="17" y="96"/>
                  <a:pt x="15" y="96"/>
                </a:cubicBezTo>
                <a:cubicBezTo>
                  <a:pt x="8" y="100"/>
                  <a:pt x="1" y="102"/>
                  <a:pt x="0" y="111"/>
                </a:cubicBezTo>
                <a:cubicBezTo>
                  <a:pt x="11" y="163"/>
                  <a:pt x="11" y="163"/>
                  <a:pt x="11" y="163"/>
                </a:cubicBezTo>
                <a:cubicBezTo>
                  <a:pt x="13" y="166"/>
                  <a:pt x="16" y="168"/>
                  <a:pt x="18" y="171"/>
                </a:cubicBezTo>
                <a:cubicBezTo>
                  <a:pt x="22" y="177"/>
                  <a:pt x="26" y="184"/>
                  <a:pt x="27" y="191"/>
                </a:cubicBezTo>
                <a:cubicBezTo>
                  <a:pt x="89" y="191"/>
                  <a:pt x="89" y="191"/>
                  <a:pt x="89" y="191"/>
                </a:cubicBezTo>
                <a:cubicBezTo>
                  <a:pt x="88" y="187"/>
                  <a:pt x="87" y="184"/>
                  <a:pt x="86" y="181"/>
                </a:cubicBezTo>
                <a:cubicBezTo>
                  <a:pt x="85" y="177"/>
                  <a:pt x="84" y="175"/>
                  <a:pt x="86" y="171"/>
                </a:cubicBezTo>
                <a:cubicBezTo>
                  <a:pt x="90" y="164"/>
                  <a:pt x="92" y="156"/>
                  <a:pt x="94" y="148"/>
                </a:cubicBezTo>
                <a:cubicBezTo>
                  <a:pt x="96" y="140"/>
                  <a:pt x="101" y="128"/>
                  <a:pt x="97" y="120"/>
                </a:cubicBezTo>
                <a:cubicBezTo>
                  <a:pt x="95" y="118"/>
                  <a:pt x="93" y="117"/>
                  <a:pt x="91" y="115"/>
                </a:cubicBezTo>
                <a:cubicBezTo>
                  <a:pt x="86" y="111"/>
                  <a:pt x="86" y="103"/>
                  <a:pt x="82" y="98"/>
                </a:cubicBezTo>
                <a:cubicBezTo>
                  <a:pt x="79" y="94"/>
                  <a:pt x="75" y="90"/>
                  <a:pt x="71" y="88"/>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6" name="Freeform 59"/>
          <p:cNvSpPr>
            <a:spLocks/>
          </p:cNvSpPr>
          <p:nvPr/>
        </p:nvSpPr>
        <p:spPr bwMode="auto">
          <a:xfrm>
            <a:off x="5590477" y="2728024"/>
            <a:ext cx="68771" cy="36194"/>
          </a:xfrm>
          <a:custGeom>
            <a:avLst/>
            <a:gdLst>
              <a:gd name="T0" fmla="*/ 24 w 24"/>
              <a:gd name="T1" fmla="*/ 13 h 13"/>
              <a:gd name="T2" fmla="*/ 24 w 24"/>
              <a:gd name="T3" fmla="*/ 11 h 13"/>
              <a:gd name="T4" fmla="*/ 20 w 24"/>
              <a:gd name="T5" fmla="*/ 3 h 13"/>
              <a:gd name="T6" fmla="*/ 12 w 24"/>
              <a:gd name="T7" fmla="*/ 0 h 13"/>
              <a:gd name="T8" fmla="*/ 3 w 24"/>
              <a:gd name="T9" fmla="*/ 3 h 13"/>
              <a:gd name="T10" fmla="*/ 0 w 24"/>
              <a:gd name="T11" fmla="*/ 11 h 13"/>
              <a:gd name="T12" fmla="*/ 0 w 24"/>
              <a:gd name="T13" fmla="*/ 13 h 13"/>
              <a:gd name="T14" fmla="*/ 3 w 24"/>
              <a:gd name="T15" fmla="*/ 7 h 13"/>
              <a:gd name="T16" fmla="*/ 12 w 24"/>
              <a:gd name="T17" fmla="*/ 4 h 13"/>
              <a:gd name="T18" fmla="*/ 20 w 24"/>
              <a:gd name="T19" fmla="*/ 7 h 13"/>
              <a:gd name="T20" fmla="*/ 24 w 24"/>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13">
                <a:moveTo>
                  <a:pt x="24" y="13"/>
                </a:moveTo>
                <a:cubicBezTo>
                  <a:pt x="24" y="13"/>
                  <a:pt x="24" y="12"/>
                  <a:pt x="24" y="11"/>
                </a:cubicBezTo>
                <a:cubicBezTo>
                  <a:pt x="24" y="8"/>
                  <a:pt x="23" y="6"/>
                  <a:pt x="20" y="3"/>
                </a:cubicBezTo>
                <a:cubicBezTo>
                  <a:pt x="18" y="1"/>
                  <a:pt x="15" y="0"/>
                  <a:pt x="12" y="0"/>
                </a:cubicBezTo>
                <a:cubicBezTo>
                  <a:pt x="8" y="0"/>
                  <a:pt x="6" y="1"/>
                  <a:pt x="3" y="3"/>
                </a:cubicBezTo>
                <a:cubicBezTo>
                  <a:pt x="1" y="6"/>
                  <a:pt x="0" y="8"/>
                  <a:pt x="0" y="11"/>
                </a:cubicBezTo>
                <a:cubicBezTo>
                  <a:pt x="0" y="12"/>
                  <a:pt x="0" y="13"/>
                  <a:pt x="0" y="13"/>
                </a:cubicBezTo>
                <a:cubicBezTo>
                  <a:pt x="0" y="11"/>
                  <a:pt x="1" y="9"/>
                  <a:pt x="3" y="7"/>
                </a:cubicBezTo>
                <a:cubicBezTo>
                  <a:pt x="6" y="5"/>
                  <a:pt x="8" y="4"/>
                  <a:pt x="12" y="4"/>
                </a:cubicBezTo>
                <a:cubicBezTo>
                  <a:pt x="15" y="4"/>
                  <a:pt x="18" y="5"/>
                  <a:pt x="20" y="7"/>
                </a:cubicBezTo>
                <a:cubicBezTo>
                  <a:pt x="22" y="9"/>
                  <a:pt x="23" y="11"/>
                  <a:pt x="24" y="1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7" name="Freeform 60"/>
          <p:cNvSpPr>
            <a:spLocks/>
          </p:cNvSpPr>
          <p:nvPr/>
        </p:nvSpPr>
        <p:spPr bwMode="auto">
          <a:xfrm>
            <a:off x="6261291" y="2744916"/>
            <a:ext cx="359537" cy="530860"/>
          </a:xfrm>
          <a:custGeom>
            <a:avLst/>
            <a:gdLst>
              <a:gd name="T0" fmla="*/ 95 w 126"/>
              <a:gd name="T1" fmla="*/ 82 h 186"/>
              <a:gd name="T2" fmla="*/ 95 w 126"/>
              <a:gd name="T3" fmla="*/ 82 h 186"/>
              <a:gd name="T4" fmla="*/ 91 w 126"/>
              <a:gd name="T5" fmla="*/ 81 h 186"/>
              <a:gd name="T6" fmla="*/ 89 w 126"/>
              <a:gd name="T7" fmla="*/ 76 h 186"/>
              <a:gd name="T8" fmla="*/ 87 w 126"/>
              <a:gd name="T9" fmla="*/ 74 h 186"/>
              <a:gd name="T10" fmla="*/ 75 w 126"/>
              <a:gd name="T11" fmla="*/ 66 h 186"/>
              <a:gd name="T12" fmla="*/ 70 w 126"/>
              <a:gd name="T13" fmla="*/ 66 h 186"/>
              <a:gd name="T14" fmla="*/ 70 w 126"/>
              <a:gd name="T15" fmla="*/ 66 h 186"/>
              <a:gd name="T16" fmla="*/ 70 w 126"/>
              <a:gd name="T17" fmla="*/ 65 h 186"/>
              <a:gd name="T18" fmla="*/ 65 w 126"/>
              <a:gd name="T19" fmla="*/ 9 h 186"/>
              <a:gd name="T20" fmla="*/ 57 w 126"/>
              <a:gd name="T21" fmla="*/ 1 h 186"/>
              <a:gd name="T22" fmla="*/ 49 w 126"/>
              <a:gd name="T23" fmla="*/ 9 h 186"/>
              <a:gd name="T24" fmla="*/ 50 w 126"/>
              <a:gd name="T25" fmla="*/ 87 h 186"/>
              <a:gd name="T26" fmla="*/ 50 w 126"/>
              <a:gd name="T27" fmla="*/ 90 h 186"/>
              <a:gd name="T28" fmla="*/ 45 w 126"/>
              <a:gd name="T29" fmla="*/ 99 h 186"/>
              <a:gd name="T30" fmla="*/ 42 w 126"/>
              <a:gd name="T31" fmla="*/ 100 h 186"/>
              <a:gd name="T32" fmla="*/ 31 w 126"/>
              <a:gd name="T33" fmla="*/ 95 h 186"/>
              <a:gd name="T34" fmla="*/ 23 w 126"/>
              <a:gd name="T35" fmla="*/ 78 h 186"/>
              <a:gd name="T36" fmla="*/ 19 w 126"/>
              <a:gd name="T37" fmla="*/ 70 h 186"/>
              <a:gd name="T38" fmla="*/ 3 w 126"/>
              <a:gd name="T39" fmla="*/ 63 h 186"/>
              <a:gd name="T40" fmla="*/ 1 w 126"/>
              <a:gd name="T41" fmla="*/ 70 h 186"/>
              <a:gd name="T42" fmla="*/ 5 w 126"/>
              <a:gd name="T43" fmla="*/ 79 h 186"/>
              <a:gd name="T44" fmla="*/ 7 w 126"/>
              <a:gd name="T45" fmla="*/ 87 h 186"/>
              <a:gd name="T46" fmla="*/ 8 w 126"/>
              <a:gd name="T47" fmla="*/ 95 h 186"/>
              <a:gd name="T48" fmla="*/ 10 w 126"/>
              <a:gd name="T49" fmla="*/ 101 h 186"/>
              <a:gd name="T50" fmla="*/ 15 w 126"/>
              <a:gd name="T51" fmla="*/ 114 h 186"/>
              <a:gd name="T52" fmla="*/ 23 w 126"/>
              <a:gd name="T53" fmla="*/ 137 h 186"/>
              <a:gd name="T54" fmla="*/ 41 w 126"/>
              <a:gd name="T55" fmla="*/ 160 h 186"/>
              <a:gd name="T56" fmla="*/ 47 w 126"/>
              <a:gd name="T57" fmla="*/ 169 h 186"/>
              <a:gd name="T58" fmla="*/ 47 w 126"/>
              <a:gd name="T59" fmla="*/ 185 h 186"/>
              <a:gd name="T60" fmla="*/ 112 w 126"/>
              <a:gd name="T61" fmla="*/ 185 h 186"/>
              <a:gd name="T62" fmla="*/ 112 w 126"/>
              <a:gd name="T63" fmla="*/ 171 h 186"/>
              <a:gd name="T64" fmla="*/ 112 w 126"/>
              <a:gd name="T65" fmla="*/ 171 h 186"/>
              <a:gd name="T66" fmla="*/ 116 w 126"/>
              <a:gd name="T67" fmla="*/ 161 h 186"/>
              <a:gd name="T68" fmla="*/ 119 w 126"/>
              <a:gd name="T69" fmla="*/ 153 h 186"/>
              <a:gd name="T70" fmla="*/ 124 w 126"/>
              <a:gd name="T71" fmla="*/ 131 h 186"/>
              <a:gd name="T72" fmla="*/ 125 w 126"/>
              <a:gd name="T73" fmla="*/ 127 h 186"/>
              <a:gd name="T74" fmla="*/ 117 w 126"/>
              <a:gd name="T75" fmla="*/ 109 h 186"/>
              <a:gd name="T76" fmla="*/ 117 w 126"/>
              <a:gd name="T77" fmla="*/ 108 h 186"/>
              <a:gd name="T78" fmla="*/ 110 w 126"/>
              <a:gd name="T79" fmla="*/ 94 h 186"/>
              <a:gd name="T80" fmla="*/ 95 w 126"/>
              <a:gd name="T81" fmla="*/ 8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6" h="186">
                <a:moveTo>
                  <a:pt x="95" y="82"/>
                </a:moveTo>
                <a:cubicBezTo>
                  <a:pt x="95" y="82"/>
                  <a:pt x="95" y="82"/>
                  <a:pt x="95" y="82"/>
                </a:cubicBezTo>
                <a:cubicBezTo>
                  <a:pt x="91" y="81"/>
                  <a:pt x="91" y="81"/>
                  <a:pt x="91" y="81"/>
                </a:cubicBezTo>
                <a:cubicBezTo>
                  <a:pt x="89" y="76"/>
                  <a:pt x="89" y="76"/>
                  <a:pt x="89" y="76"/>
                </a:cubicBezTo>
                <a:cubicBezTo>
                  <a:pt x="88" y="75"/>
                  <a:pt x="88" y="74"/>
                  <a:pt x="87" y="74"/>
                </a:cubicBezTo>
                <a:cubicBezTo>
                  <a:pt x="84" y="69"/>
                  <a:pt x="80" y="67"/>
                  <a:pt x="75" y="66"/>
                </a:cubicBezTo>
                <a:cubicBezTo>
                  <a:pt x="70" y="66"/>
                  <a:pt x="70" y="66"/>
                  <a:pt x="70" y="66"/>
                </a:cubicBezTo>
                <a:cubicBezTo>
                  <a:pt x="70" y="66"/>
                  <a:pt x="70" y="66"/>
                  <a:pt x="70" y="66"/>
                </a:cubicBezTo>
                <a:cubicBezTo>
                  <a:pt x="70" y="65"/>
                  <a:pt x="70" y="65"/>
                  <a:pt x="70" y="65"/>
                </a:cubicBezTo>
                <a:cubicBezTo>
                  <a:pt x="65" y="9"/>
                  <a:pt x="65" y="9"/>
                  <a:pt x="65" y="9"/>
                </a:cubicBezTo>
                <a:cubicBezTo>
                  <a:pt x="64" y="1"/>
                  <a:pt x="61" y="1"/>
                  <a:pt x="57" y="1"/>
                </a:cubicBezTo>
                <a:cubicBezTo>
                  <a:pt x="57" y="1"/>
                  <a:pt x="49" y="0"/>
                  <a:pt x="49" y="9"/>
                </a:cubicBezTo>
                <a:cubicBezTo>
                  <a:pt x="50" y="87"/>
                  <a:pt x="50" y="87"/>
                  <a:pt x="50" y="87"/>
                </a:cubicBezTo>
                <a:cubicBezTo>
                  <a:pt x="50" y="88"/>
                  <a:pt x="50" y="89"/>
                  <a:pt x="50" y="90"/>
                </a:cubicBezTo>
                <a:cubicBezTo>
                  <a:pt x="49" y="93"/>
                  <a:pt x="47" y="96"/>
                  <a:pt x="45" y="99"/>
                </a:cubicBezTo>
                <a:cubicBezTo>
                  <a:pt x="44" y="99"/>
                  <a:pt x="43" y="100"/>
                  <a:pt x="42" y="100"/>
                </a:cubicBezTo>
                <a:cubicBezTo>
                  <a:pt x="37" y="100"/>
                  <a:pt x="34" y="98"/>
                  <a:pt x="31" y="95"/>
                </a:cubicBezTo>
                <a:cubicBezTo>
                  <a:pt x="27" y="91"/>
                  <a:pt x="25" y="83"/>
                  <a:pt x="23" y="78"/>
                </a:cubicBezTo>
                <a:cubicBezTo>
                  <a:pt x="22" y="76"/>
                  <a:pt x="21" y="72"/>
                  <a:pt x="19" y="70"/>
                </a:cubicBezTo>
                <a:cubicBezTo>
                  <a:pt x="16" y="65"/>
                  <a:pt x="9" y="60"/>
                  <a:pt x="3" y="63"/>
                </a:cubicBezTo>
                <a:cubicBezTo>
                  <a:pt x="2" y="64"/>
                  <a:pt x="0" y="68"/>
                  <a:pt x="1" y="70"/>
                </a:cubicBezTo>
                <a:cubicBezTo>
                  <a:pt x="2" y="73"/>
                  <a:pt x="4" y="76"/>
                  <a:pt x="5" y="79"/>
                </a:cubicBezTo>
                <a:cubicBezTo>
                  <a:pt x="6" y="81"/>
                  <a:pt x="6" y="84"/>
                  <a:pt x="7" y="87"/>
                </a:cubicBezTo>
                <a:cubicBezTo>
                  <a:pt x="7" y="89"/>
                  <a:pt x="7" y="93"/>
                  <a:pt x="8" y="95"/>
                </a:cubicBezTo>
                <a:cubicBezTo>
                  <a:pt x="9" y="96"/>
                  <a:pt x="9" y="99"/>
                  <a:pt x="10" y="101"/>
                </a:cubicBezTo>
                <a:cubicBezTo>
                  <a:pt x="12" y="105"/>
                  <a:pt x="14" y="110"/>
                  <a:pt x="15" y="114"/>
                </a:cubicBezTo>
                <a:cubicBezTo>
                  <a:pt x="18" y="121"/>
                  <a:pt x="19" y="130"/>
                  <a:pt x="23" y="137"/>
                </a:cubicBezTo>
                <a:cubicBezTo>
                  <a:pt x="28" y="146"/>
                  <a:pt x="33" y="154"/>
                  <a:pt x="41" y="160"/>
                </a:cubicBezTo>
                <a:cubicBezTo>
                  <a:pt x="44" y="163"/>
                  <a:pt x="46" y="166"/>
                  <a:pt x="47" y="169"/>
                </a:cubicBezTo>
                <a:cubicBezTo>
                  <a:pt x="47" y="185"/>
                  <a:pt x="47" y="185"/>
                  <a:pt x="47" y="185"/>
                </a:cubicBezTo>
                <a:cubicBezTo>
                  <a:pt x="59" y="185"/>
                  <a:pt x="107" y="186"/>
                  <a:pt x="112" y="185"/>
                </a:cubicBezTo>
                <a:cubicBezTo>
                  <a:pt x="112" y="171"/>
                  <a:pt x="112" y="171"/>
                  <a:pt x="112" y="171"/>
                </a:cubicBezTo>
                <a:cubicBezTo>
                  <a:pt x="112" y="171"/>
                  <a:pt x="112" y="171"/>
                  <a:pt x="112" y="171"/>
                </a:cubicBezTo>
                <a:cubicBezTo>
                  <a:pt x="113" y="168"/>
                  <a:pt x="115" y="165"/>
                  <a:pt x="116" y="161"/>
                </a:cubicBezTo>
                <a:cubicBezTo>
                  <a:pt x="118" y="159"/>
                  <a:pt x="118" y="156"/>
                  <a:pt x="119" y="153"/>
                </a:cubicBezTo>
                <a:cubicBezTo>
                  <a:pt x="121" y="146"/>
                  <a:pt x="122" y="138"/>
                  <a:pt x="124" y="131"/>
                </a:cubicBezTo>
                <a:cubicBezTo>
                  <a:pt x="124" y="130"/>
                  <a:pt x="125" y="128"/>
                  <a:pt x="125" y="127"/>
                </a:cubicBezTo>
                <a:cubicBezTo>
                  <a:pt x="126" y="123"/>
                  <a:pt x="126" y="111"/>
                  <a:pt x="117" y="109"/>
                </a:cubicBezTo>
                <a:cubicBezTo>
                  <a:pt x="117" y="109"/>
                  <a:pt x="117" y="108"/>
                  <a:pt x="117" y="108"/>
                </a:cubicBezTo>
                <a:cubicBezTo>
                  <a:pt x="115" y="103"/>
                  <a:pt x="113" y="98"/>
                  <a:pt x="110" y="94"/>
                </a:cubicBezTo>
                <a:cubicBezTo>
                  <a:pt x="107" y="89"/>
                  <a:pt x="101" y="84"/>
                  <a:pt x="95" y="82"/>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8" name="Freeform 61"/>
          <p:cNvSpPr>
            <a:spLocks/>
          </p:cNvSpPr>
          <p:nvPr/>
        </p:nvSpPr>
        <p:spPr bwMode="auto">
          <a:xfrm>
            <a:off x="6336093" y="2787143"/>
            <a:ext cx="59118" cy="60324"/>
          </a:xfrm>
          <a:custGeom>
            <a:avLst/>
            <a:gdLst>
              <a:gd name="T0" fmla="*/ 2 w 49"/>
              <a:gd name="T1" fmla="*/ 50 h 50"/>
              <a:gd name="T2" fmla="*/ 0 w 49"/>
              <a:gd name="T3" fmla="*/ 17 h 50"/>
              <a:gd name="T4" fmla="*/ 9 w 49"/>
              <a:gd name="T5" fmla="*/ 24 h 50"/>
              <a:gd name="T6" fmla="*/ 30 w 49"/>
              <a:gd name="T7" fmla="*/ 0 h 50"/>
              <a:gd name="T8" fmla="*/ 49 w 49"/>
              <a:gd name="T9" fmla="*/ 14 h 50"/>
              <a:gd name="T10" fmla="*/ 28 w 49"/>
              <a:gd name="T11" fmla="*/ 40 h 50"/>
              <a:gd name="T12" fmla="*/ 35 w 49"/>
              <a:gd name="T13" fmla="*/ 47 h 50"/>
              <a:gd name="T14" fmla="*/ 2 w 49"/>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50">
                <a:moveTo>
                  <a:pt x="2" y="50"/>
                </a:moveTo>
                <a:lnTo>
                  <a:pt x="0" y="17"/>
                </a:lnTo>
                <a:lnTo>
                  <a:pt x="9" y="24"/>
                </a:lnTo>
                <a:lnTo>
                  <a:pt x="30" y="0"/>
                </a:lnTo>
                <a:lnTo>
                  <a:pt x="49" y="14"/>
                </a:lnTo>
                <a:lnTo>
                  <a:pt x="28" y="40"/>
                </a:lnTo>
                <a:lnTo>
                  <a:pt x="35" y="47"/>
                </a:lnTo>
                <a:lnTo>
                  <a:pt x="2" y="5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9" name="Freeform 62"/>
          <p:cNvSpPr>
            <a:spLocks/>
          </p:cNvSpPr>
          <p:nvPr/>
        </p:nvSpPr>
        <p:spPr bwMode="auto">
          <a:xfrm>
            <a:off x="6336093" y="2787143"/>
            <a:ext cx="59118" cy="60324"/>
          </a:xfrm>
          <a:custGeom>
            <a:avLst/>
            <a:gdLst>
              <a:gd name="T0" fmla="*/ 2 w 49"/>
              <a:gd name="T1" fmla="*/ 50 h 50"/>
              <a:gd name="T2" fmla="*/ 0 w 49"/>
              <a:gd name="T3" fmla="*/ 17 h 50"/>
              <a:gd name="T4" fmla="*/ 9 w 49"/>
              <a:gd name="T5" fmla="*/ 24 h 50"/>
              <a:gd name="T6" fmla="*/ 30 w 49"/>
              <a:gd name="T7" fmla="*/ 0 h 50"/>
              <a:gd name="T8" fmla="*/ 49 w 49"/>
              <a:gd name="T9" fmla="*/ 14 h 50"/>
              <a:gd name="T10" fmla="*/ 28 w 49"/>
              <a:gd name="T11" fmla="*/ 40 h 50"/>
              <a:gd name="T12" fmla="*/ 35 w 49"/>
              <a:gd name="T13" fmla="*/ 47 h 50"/>
              <a:gd name="T14" fmla="*/ 2 w 49"/>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50">
                <a:moveTo>
                  <a:pt x="2" y="50"/>
                </a:moveTo>
                <a:lnTo>
                  <a:pt x="0" y="17"/>
                </a:lnTo>
                <a:lnTo>
                  <a:pt x="9" y="24"/>
                </a:lnTo>
                <a:lnTo>
                  <a:pt x="30" y="0"/>
                </a:lnTo>
                <a:lnTo>
                  <a:pt x="49" y="14"/>
                </a:lnTo>
                <a:lnTo>
                  <a:pt x="28" y="40"/>
                </a:lnTo>
                <a:lnTo>
                  <a:pt x="35" y="47"/>
                </a:lnTo>
                <a:lnTo>
                  <a:pt x="2" y="50"/>
                </a:ln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0" name="Freeform 63"/>
          <p:cNvSpPr>
            <a:spLocks/>
          </p:cNvSpPr>
          <p:nvPr/>
        </p:nvSpPr>
        <p:spPr bwMode="auto">
          <a:xfrm>
            <a:off x="6281802" y="2849881"/>
            <a:ext cx="59118" cy="62738"/>
          </a:xfrm>
          <a:custGeom>
            <a:avLst/>
            <a:gdLst>
              <a:gd name="T0" fmla="*/ 45 w 49"/>
              <a:gd name="T1" fmla="*/ 0 h 52"/>
              <a:gd name="T2" fmla="*/ 49 w 49"/>
              <a:gd name="T3" fmla="*/ 33 h 52"/>
              <a:gd name="T4" fmla="*/ 40 w 49"/>
              <a:gd name="T5" fmla="*/ 26 h 52"/>
              <a:gd name="T6" fmla="*/ 19 w 49"/>
              <a:gd name="T7" fmla="*/ 52 h 52"/>
              <a:gd name="T8" fmla="*/ 0 w 49"/>
              <a:gd name="T9" fmla="*/ 36 h 52"/>
              <a:gd name="T10" fmla="*/ 21 w 49"/>
              <a:gd name="T11" fmla="*/ 12 h 52"/>
              <a:gd name="T12" fmla="*/ 11 w 49"/>
              <a:gd name="T13" fmla="*/ 5 h 52"/>
              <a:gd name="T14" fmla="*/ 45 w 49"/>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52">
                <a:moveTo>
                  <a:pt x="45" y="0"/>
                </a:moveTo>
                <a:lnTo>
                  <a:pt x="49" y="33"/>
                </a:lnTo>
                <a:lnTo>
                  <a:pt x="40" y="26"/>
                </a:lnTo>
                <a:lnTo>
                  <a:pt x="19" y="52"/>
                </a:lnTo>
                <a:lnTo>
                  <a:pt x="0" y="36"/>
                </a:lnTo>
                <a:lnTo>
                  <a:pt x="21" y="12"/>
                </a:lnTo>
                <a:lnTo>
                  <a:pt x="11" y="5"/>
                </a:lnTo>
                <a:lnTo>
                  <a:pt x="45"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1" name="Freeform 64"/>
          <p:cNvSpPr>
            <a:spLocks/>
          </p:cNvSpPr>
          <p:nvPr/>
        </p:nvSpPr>
        <p:spPr bwMode="auto">
          <a:xfrm>
            <a:off x="6281802" y="2849881"/>
            <a:ext cx="59118" cy="62738"/>
          </a:xfrm>
          <a:custGeom>
            <a:avLst/>
            <a:gdLst>
              <a:gd name="T0" fmla="*/ 45 w 49"/>
              <a:gd name="T1" fmla="*/ 0 h 52"/>
              <a:gd name="T2" fmla="*/ 49 w 49"/>
              <a:gd name="T3" fmla="*/ 33 h 52"/>
              <a:gd name="T4" fmla="*/ 40 w 49"/>
              <a:gd name="T5" fmla="*/ 26 h 52"/>
              <a:gd name="T6" fmla="*/ 19 w 49"/>
              <a:gd name="T7" fmla="*/ 52 h 52"/>
              <a:gd name="T8" fmla="*/ 0 w 49"/>
              <a:gd name="T9" fmla="*/ 36 h 52"/>
              <a:gd name="T10" fmla="*/ 21 w 49"/>
              <a:gd name="T11" fmla="*/ 12 h 52"/>
              <a:gd name="T12" fmla="*/ 11 w 49"/>
              <a:gd name="T13" fmla="*/ 5 h 52"/>
              <a:gd name="T14" fmla="*/ 45 w 49"/>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52">
                <a:moveTo>
                  <a:pt x="45" y="0"/>
                </a:moveTo>
                <a:lnTo>
                  <a:pt x="49" y="33"/>
                </a:lnTo>
                <a:lnTo>
                  <a:pt x="40" y="26"/>
                </a:lnTo>
                <a:lnTo>
                  <a:pt x="19" y="52"/>
                </a:lnTo>
                <a:lnTo>
                  <a:pt x="0" y="36"/>
                </a:lnTo>
                <a:lnTo>
                  <a:pt x="21" y="12"/>
                </a:lnTo>
                <a:lnTo>
                  <a:pt x="11" y="5"/>
                </a:lnTo>
                <a:lnTo>
                  <a:pt x="45" y="0"/>
                </a:ln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2" name="Freeform 65"/>
          <p:cNvSpPr>
            <a:spLocks/>
          </p:cNvSpPr>
          <p:nvPr/>
        </p:nvSpPr>
        <p:spPr bwMode="auto">
          <a:xfrm>
            <a:off x="6971919" y="2853500"/>
            <a:ext cx="202692" cy="127890"/>
          </a:xfrm>
          <a:custGeom>
            <a:avLst/>
            <a:gdLst>
              <a:gd name="T0" fmla="*/ 71 w 71"/>
              <a:gd name="T1" fmla="*/ 43 h 45"/>
              <a:gd name="T2" fmla="*/ 70 w 71"/>
              <a:gd name="T3" fmla="*/ 45 h 45"/>
              <a:gd name="T4" fmla="*/ 1 w 71"/>
              <a:gd name="T5" fmla="*/ 45 h 45"/>
              <a:gd name="T6" fmla="*/ 0 w 71"/>
              <a:gd name="T7" fmla="*/ 43 h 45"/>
              <a:gd name="T8" fmla="*/ 0 w 71"/>
              <a:gd name="T9" fmla="*/ 1 h 45"/>
              <a:gd name="T10" fmla="*/ 1 w 71"/>
              <a:gd name="T11" fmla="*/ 0 h 45"/>
              <a:gd name="T12" fmla="*/ 70 w 71"/>
              <a:gd name="T13" fmla="*/ 0 h 45"/>
              <a:gd name="T14" fmla="*/ 71 w 71"/>
              <a:gd name="T15" fmla="*/ 1 h 45"/>
              <a:gd name="T16" fmla="*/ 71 w 71"/>
              <a:gd name="T17"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45">
                <a:moveTo>
                  <a:pt x="71" y="43"/>
                </a:moveTo>
                <a:cubicBezTo>
                  <a:pt x="71" y="44"/>
                  <a:pt x="71" y="45"/>
                  <a:pt x="70" y="45"/>
                </a:cubicBezTo>
                <a:cubicBezTo>
                  <a:pt x="1" y="45"/>
                  <a:pt x="1" y="45"/>
                  <a:pt x="1" y="45"/>
                </a:cubicBezTo>
                <a:cubicBezTo>
                  <a:pt x="1" y="45"/>
                  <a:pt x="0" y="44"/>
                  <a:pt x="0" y="43"/>
                </a:cubicBezTo>
                <a:cubicBezTo>
                  <a:pt x="0" y="1"/>
                  <a:pt x="0" y="1"/>
                  <a:pt x="0" y="1"/>
                </a:cubicBezTo>
                <a:cubicBezTo>
                  <a:pt x="0" y="0"/>
                  <a:pt x="1" y="0"/>
                  <a:pt x="1" y="0"/>
                </a:cubicBezTo>
                <a:cubicBezTo>
                  <a:pt x="70" y="0"/>
                  <a:pt x="70" y="0"/>
                  <a:pt x="70" y="0"/>
                </a:cubicBezTo>
                <a:cubicBezTo>
                  <a:pt x="71" y="0"/>
                  <a:pt x="71" y="0"/>
                  <a:pt x="71" y="1"/>
                </a:cubicBezTo>
                <a:lnTo>
                  <a:pt x="71" y="4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3" name="Line 66"/>
          <p:cNvSpPr>
            <a:spLocks noChangeShapeType="1"/>
          </p:cNvSpPr>
          <p:nvPr/>
        </p:nvSpPr>
        <p:spPr bwMode="auto">
          <a:xfrm>
            <a:off x="7251827" y="311772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4" name="Line 67"/>
          <p:cNvSpPr>
            <a:spLocks noChangeShapeType="1"/>
          </p:cNvSpPr>
          <p:nvPr/>
        </p:nvSpPr>
        <p:spPr bwMode="auto">
          <a:xfrm>
            <a:off x="7251827" y="311772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5" name="Freeform 68"/>
          <p:cNvSpPr>
            <a:spLocks/>
          </p:cNvSpPr>
          <p:nvPr/>
        </p:nvSpPr>
        <p:spPr bwMode="auto">
          <a:xfrm>
            <a:off x="7120318" y="2790762"/>
            <a:ext cx="410210" cy="485012"/>
          </a:xfrm>
          <a:custGeom>
            <a:avLst/>
            <a:gdLst>
              <a:gd name="T0" fmla="*/ 48 w 144"/>
              <a:gd name="T1" fmla="*/ 117 h 170"/>
              <a:gd name="T2" fmla="*/ 55 w 144"/>
              <a:gd name="T3" fmla="*/ 130 h 170"/>
              <a:gd name="T4" fmla="*/ 61 w 144"/>
              <a:gd name="T5" fmla="*/ 136 h 170"/>
              <a:gd name="T6" fmla="*/ 70 w 144"/>
              <a:gd name="T7" fmla="*/ 144 h 170"/>
              <a:gd name="T8" fmla="*/ 77 w 144"/>
              <a:gd name="T9" fmla="*/ 151 h 170"/>
              <a:gd name="T10" fmla="*/ 82 w 144"/>
              <a:gd name="T11" fmla="*/ 166 h 170"/>
              <a:gd name="T12" fmla="*/ 82 w 144"/>
              <a:gd name="T13" fmla="*/ 169 h 170"/>
              <a:gd name="T14" fmla="*/ 89 w 144"/>
              <a:gd name="T15" fmla="*/ 170 h 170"/>
              <a:gd name="T16" fmla="*/ 100 w 144"/>
              <a:gd name="T17" fmla="*/ 170 h 170"/>
              <a:gd name="T18" fmla="*/ 144 w 144"/>
              <a:gd name="T19" fmla="*/ 170 h 170"/>
              <a:gd name="T20" fmla="*/ 141 w 144"/>
              <a:gd name="T21" fmla="*/ 164 h 170"/>
              <a:gd name="T22" fmla="*/ 137 w 144"/>
              <a:gd name="T23" fmla="*/ 156 h 170"/>
              <a:gd name="T24" fmla="*/ 135 w 144"/>
              <a:gd name="T25" fmla="*/ 151 h 170"/>
              <a:gd name="T26" fmla="*/ 132 w 144"/>
              <a:gd name="T27" fmla="*/ 143 h 170"/>
              <a:gd name="T28" fmla="*/ 131 w 144"/>
              <a:gd name="T29" fmla="*/ 137 h 170"/>
              <a:gd name="T30" fmla="*/ 130 w 144"/>
              <a:gd name="T31" fmla="*/ 124 h 170"/>
              <a:gd name="T32" fmla="*/ 129 w 144"/>
              <a:gd name="T33" fmla="*/ 99 h 170"/>
              <a:gd name="T34" fmla="*/ 124 w 144"/>
              <a:gd name="T35" fmla="*/ 74 h 170"/>
              <a:gd name="T36" fmla="*/ 125 w 144"/>
              <a:gd name="T37" fmla="*/ 54 h 170"/>
              <a:gd name="T38" fmla="*/ 118 w 144"/>
              <a:gd name="T39" fmla="*/ 45 h 170"/>
              <a:gd name="T40" fmla="*/ 115 w 144"/>
              <a:gd name="T41" fmla="*/ 43 h 170"/>
              <a:gd name="T42" fmla="*/ 110 w 144"/>
              <a:gd name="T43" fmla="*/ 40 h 170"/>
              <a:gd name="T44" fmla="*/ 98 w 144"/>
              <a:gd name="T45" fmla="*/ 31 h 170"/>
              <a:gd name="T46" fmla="*/ 85 w 144"/>
              <a:gd name="T47" fmla="*/ 18 h 170"/>
              <a:gd name="T48" fmla="*/ 81 w 144"/>
              <a:gd name="T49" fmla="*/ 12 h 170"/>
              <a:gd name="T50" fmla="*/ 63 w 144"/>
              <a:gd name="T51" fmla="*/ 3 h 170"/>
              <a:gd name="T52" fmla="*/ 53 w 144"/>
              <a:gd name="T53" fmla="*/ 3 h 170"/>
              <a:gd name="T54" fmla="*/ 33 w 144"/>
              <a:gd name="T55" fmla="*/ 0 h 170"/>
              <a:gd name="T56" fmla="*/ 25 w 144"/>
              <a:gd name="T57" fmla="*/ 3 h 170"/>
              <a:gd name="T58" fmla="*/ 14 w 144"/>
              <a:gd name="T59" fmla="*/ 7 h 170"/>
              <a:gd name="T60" fmla="*/ 13 w 144"/>
              <a:gd name="T61" fmla="*/ 18 h 170"/>
              <a:gd name="T62" fmla="*/ 26 w 144"/>
              <a:gd name="T63" fmla="*/ 21 h 170"/>
              <a:gd name="T64" fmla="*/ 34 w 144"/>
              <a:gd name="T65" fmla="*/ 24 h 170"/>
              <a:gd name="T66" fmla="*/ 38 w 144"/>
              <a:gd name="T67" fmla="*/ 28 h 170"/>
              <a:gd name="T68" fmla="*/ 50 w 144"/>
              <a:gd name="T69" fmla="*/ 41 h 170"/>
              <a:gd name="T70" fmla="*/ 58 w 144"/>
              <a:gd name="T71" fmla="*/ 49 h 170"/>
              <a:gd name="T72" fmla="*/ 65 w 144"/>
              <a:gd name="T73" fmla="*/ 65 h 170"/>
              <a:gd name="T74" fmla="*/ 55 w 144"/>
              <a:gd name="T75" fmla="*/ 87 h 170"/>
              <a:gd name="T76" fmla="*/ 40 w 144"/>
              <a:gd name="T77" fmla="*/ 83 h 170"/>
              <a:gd name="T78" fmla="*/ 26 w 144"/>
              <a:gd name="T79" fmla="*/ 74 h 170"/>
              <a:gd name="T80" fmla="*/ 4 w 144"/>
              <a:gd name="T81" fmla="*/ 71 h 170"/>
              <a:gd name="T82" fmla="*/ 3 w 144"/>
              <a:gd name="T83" fmla="*/ 80 h 170"/>
              <a:gd name="T84" fmla="*/ 11 w 144"/>
              <a:gd name="T85" fmla="*/ 86 h 170"/>
              <a:gd name="T86" fmla="*/ 27 w 144"/>
              <a:gd name="T87" fmla="*/ 101 h 170"/>
              <a:gd name="T88" fmla="*/ 37 w 144"/>
              <a:gd name="T89" fmla="*/ 107 h 170"/>
              <a:gd name="T90" fmla="*/ 46 w 144"/>
              <a:gd name="T91" fmla="*/ 11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 h="170">
                <a:moveTo>
                  <a:pt x="48" y="117"/>
                </a:moveTo>
                <a:cubicBezTo>
                  <a:pt x="50" y="121"/>
                  <a:pt x="52" y="127"/>
                  <a:pt x="55" y="130"/>
                </a:cubicBezTo>
                <a:cubicBezTo>
                  <a:pt x="57" y="132"/>
                  <a:pt x="59" y="134"/>
                  <a:pt x="61" y="136"/>
                </a:cubicBezTo>
                <a:cubicBezTo>
                  <a:pt x="64" y="139"/>
                  <a:pt x="67" y="141"/>
                  <a:pt x="70" y="144"/>
                </a:cubicBezTo>
                <a:cubicBezTo>
                  <a:pt x="73" y="146"/>
                  <a:pt x="75" y="148"/>
                  <a:pt x="77" y="151"/>
                </a:cubicBezTo>
                <a:cubicBezTo>
                  <a:pt x="79" y="156"/>
                  <a:pt x="81" y="161"/>
                  <a:pt x="82" y="166"/>
                </a:cubicBezTo>
                <a:cubicBezTo>
                  <a:pt x="82" y="167"/>
                  <a:pt x="82" y="168"/>
                  <a:pt x="82" y="169"/>
                </a:cubicBezTo>
                <a:cubicBezTo>
                  <a:pt x="82" y="170"/>
                  <a:pt x="88" y="170"/>
                  <a:pt x="89" y="170"/>
                </a:cubicBezTo>
                <a:cubicBezTo>
                  <a:pt x="93" y="170"/>
                  <a:pt x="96" y="170"/>
                  <a:pt x="100" y="170"/>
                </a:cubicBezTo>
                <a:cubicBezTo>
                  <a:pt x="114" y="170"/>
                  <a:pt x="129" y="170"/>
                  <a:pt x="144" y="170"/>
                </a:cubicBezTo>
                <a:cubicBezTo>
                  <a:pt x="143" y="168"/>
                  <a:pt x="142" y="166"/>
                  <a:pt x="141" y="164"/>
                </a:cubicBezTo>
                <a:cubicBezTo>
                  <a:pt x="139" y="162"/>
                  <a:pt x="138" y="159"/>
                  <a:pt x="137" y="156"/>
                </a:cubicBezTo>
                <a:cubicBezTo>
                  <a:pt x="136" y="155"/>
                  <a:pt x="135" y="153"/>
                  <a:pt x="135" y="151"/>
                </a:cubicBezTo>
                <a:cubicBezTo>
                  <a:pt x="134" y="148"/>
                  <a:pt x="134" y="146"/>
                  <a:pt x="132" y="143"/>
                </a:cubicBezTo>
                <a:cubicBezTo>
                  <a:pt x="131" y="142"/>
                  <a:pt x="132" y="139"/>
                  <a:pt x="131" y="137"/>
                </a:cubicBezTo>
                <a:cubicBezTo>
                  <a:pt x="129" y="133"/>
                  <a:pt x="130" y="128"/>
                  <a:pt x="130" y="124"/>
                </a:cubicBezTo>
                <a:cubicBezTo>
                  <a:pt x="130" y="116"/>
                  <a:pt x="130" y="108"/>
                  <a:pt x="129" y="99"/>
                </a:cubicBezTo>
                <a:cubicBezTo>
                  <a:pt x="128" y="91"/>
                  <a:pt x="124" y="82"/>
                  <a:pt x="124" y="74"/>
                </a:cubicBezTo>
                <a:cubicBezTo>
                  <a:pt x="125" y="67"/>
                  <a:pt x="126" y="60"/>
                  <a:pt x="125" y="54"/>
                </a:cubicBezTo>
                <a:cubicBezTo>
                  <a:pt x="124" y="51"/>
                  <a:pt x="121" y="48"/>
                  <a:pt x="118" y="45"/>
                </a:cubicBezTo>
                <a:cubicBezTo>
                  <a:pt x="117" y="44"/>
                  <a:pt x="116" y="44"/>
                  <a:pt x="115" y="43"/>
                </a:cubicBezTo>
                <a:cubicBezTo>
                  <a:pt x="114" y="42"/>
                  <a:pt x="111" y="40"/>
                  <a:pt x="110" y="40"/>
                </a:cubicBezTo>
                <a:cubicBezTo>
                  <a:pt x="106" y="38"/>
                  <a:pt x="98" y="31"/>
                  <a:pt x="98" y="31"/>
                </a:cubicBezTo>
                <a:cubicBezTo>
                  <a:pt x="93" y="27"/>
                  <a:pt x="90" y="22"/>
                  <a:pt x="85" y="18"/>
                </a:cubicBezTo>
                <a:cubicBezTo>
                  <a:pt x="84" y="17"/>
                  <a:pt x="82" y="14"/>
                  <a:pt x="81" y="12"/>
                </a:cubicBezTo>
                <a:cubicBezTo>
                  <a:pt x="76" y="7"/>
                  <a:pt x="70" y="3"/>
                  <a:pt x="63" y="3"/>
                </a:cubicBezTo>
                <a:cubicBezTo>
                  <a:pt x="59" y="3"/>
                  <a:pt x="56" y="3"/>
                  <a:pt x="53" y="3"/>
                </a:cubicBezTo>
                <a:cubicBezTo>
                  <a:pt x="46" y="2"/>
                  <a:pt x="39" y="0"/>
                  <a:pt x="33" y="0"/>
                </a:cubicBezTo>
                <a:cubicBezTo>
                  <a:pt x="30" y="0"/>
                  <a:pt x="28" y="1"/>
                  <a:pt x="25" y="3"/>
                </a:cubicBezTo>
                <a:cubicBezTo>
                  <a:pt x="22" y="5"/>
                  <a:pt x="17" y="6"/>
                  <a:pt x="14" y="7"/>
                </a:cubicBezTo>
                <a:cubicBezTo>
                  <a:pt x="9" y="9"/>
                  <a:pt x="9" y="15"/>
                  <a:pt x="13" y="18"/>
                </a:cubicBezTo>
                <a:cubicBezTo>
                  <a:pt x="16" y="21"/>
                  <a:pt x="22" y="21"/>
                  <a:pt x="26" y="21"/>
                </a:cubicBezTo>
                <a:cubicBezTo>
                  <a:pt x="29" y="22"/>
                  <a:pt x="31" y="22"/>
                  <a:pt x="34" y="24"/>
                </a:cubicBezTo>
                <a:cubicBezTo>
                  <a:pt x="35" y="25"/>
                  <a:pt x="36" y="27"/>
                  <a:pt x="38" y="28"/>
                </a:cubicBezTo>
                <a:cubicBezTo>
                  <a:pt x="43" y="31"/>
                  <a:pt x="46" y="37"/>
                  <a:pt x="50" y="41"/>
                </a:cubicBezTo>
                <a:cubicBezTo>
                  <a:pt x="52" y="44"/>
                  <a:pt x="55" y="46"/>
                  <a:pt x="58" y="49"/>
                </a:cubicBezTo>
                <a:cubicBezTo>
                  <a:pt x="62" y="53"/>
                  <a:pt x="64" y="59"/>
                  <a:pt x="65" y="65"/>
                </a:cubicBezTo>
                <a:cubicBezTo>
                  <a:pt x="66" y="73"/>
                  <a:pt x="65" y="83"/>
                  <a:pt x="55" y="87"/>
                </a:cubicBezTo>
                <a:cubicBezTo>
                  <a:pt x="50" y="88"/>
                  <a:pt x="44" y="87"/>
                  <a:pt x="40" y="83"/>
                </a:cubicBezTo>
                <a:cubicBezTo>
                  <a:pt x="36" y="80"/>
                  <a:pt x="31" y="78"/>
                  <a:pt x="26" y="74"/>
                </a:cubicBezTo>
                <a:cubicBezTo>
                  <a:pt x="20" y="70"/>
                  <a:pt x="11" y="64"/>
                  <a:pt x="4" y="71"/>
                </a:cubicBezTo>
                <a:cubicBezTo>
                  <a:pt x="2" y="73"/>
                  <a:pt x="0" y="78"/>
                  <a:pt x="3" y="80"/>
                </a:cubicBezTo>
                <a:cubicBezTo>
                  <a:pt x="6" y="82"/>
                  <a:pt x="9" y="84"/>
                  <a:pt x="11" y="86"/>
                </a:cubicBezTo>
                <a:cubicBezTo>
                  <a:pt x="17" y="90"/>
                  <a:pt x="21" y="97"/>
                  <a:pt x="27" y="101"/>
                </a:cubicBezTo>
                <a:cubicBezTo>
                  <a:pt x="31" y="103"/>
                  <a:pt x="34" y="105"/>
                  <a:pt x="37" y="107"/>
                </a:cubicBezTo>
                <a:cubicBezTo>
                  <a:pt x="40" y="110"/>
                  <a:pt x="43" y="112"/>
                  <a:pt x="46" y="115"/>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6" name="Freeform 69"/>
          <p:cNvSpPr>
            <a:spLocks/>
          </p:cNvSpPr>
          <p:nvPr/>
        </p:nvSpPr>
        <p:spPr bwMode="auto">
          <a:xfrm>
            <a:off x="7881619" y="2744916"/>
            <a:ext cx="359537" cy="530860"/>
          </a:xfrm>
          <a:custGeom>
            <a:avLst/>
            <a:gdLst>
              <a:gd name="T0" fmla="*/ 95 w 126"/>
              <a:gd name="T1" fmla="*/ 82 h 186"/>
              <a:gd name="T2" fmla="*/ 95 w 126"/>
              <a:gd name="T3" fmla="*/ 82 h 186"/>
              <a:gd name="T4" fmla="*/ 91 w 126"/>
              <a:gd name="T5" fmla="*/ 81 h 186"/>
              <a:gd name="T6" fmla="*/ 89 w 126"/>
              <a:gd name="T7" fmla="*/ 76 h 186"/>
              <a:gd name="T8" fmla="*/ 87 w 126"/>
              <a:gd name="T9" fmla="*/ 74 h 186"/>
              <a:gd name="T10" fmla="*/ 75 w 126"/>
              <a:gd name="T11" fmla="*/ 66 h 186"/>
              <a:gd name="T12" fmla="*/ 70 w 126"/>
              <a:gd name="T13" fmla="*/ 66 h 186"/>
              <a:gd name="T14" fmla="*/ 70 w 126"/>
              <a:gd name="T15" fmla="*/ 66 h 186"/>
              <a:gd name="T16" fmla="*/ 70 w 126"/>
              <a:gd name="T17" fmla="*/ 65 h 186"/>
              <a:gd name="T18" fmla="*/ 65 w 126"/>
              <a:gd name="T19" fmla="*/ 9 h 186"/>
              <a:gd name="T20" fmla="*/ 57 w 126"/>
              <a:gd name="T21" fmla="*/ 1 h 186"/>
              <a:gd name="T22" fmla="*/ 49 w 126"/>
              <a:gd name="T23" fmla="*/ 9 h 186"/>
              <a:gd name="T24" fmla="*/ 50 w 126"/>
              <a:gd name="T25" fmla="*/ 87 h 186"/>
              <a:gd name="T26" fmla="*/ 50 w 126"/>
              <a:gd name="T27" fmla="*/ 90 h 186"/>
              <a:gd name="T28" fmla="*/ 45 w 126"/>
              <a:gd name="T29" fmla="*/ 99 h 186"/>
              <a:gd name="T30" fmla="*/ 42 w 126"/>
              <a:gd name="T31" fmla="*/ 100 h 186"/>
              <a:gd name="T32" fmla="*/ 31 w 126"/>
              <a:gd name="T33" fmla="*/ 95 h 186"/>
              <a:gd name="T34" fmla="*/ 23 w 126"/>
              <a:gd name="T35" fmla="*/ 78 h 186"/>
              <a:gd name="T36" fmla="*/ 19 w 126"/>
              <a:gd name="T37" fmla="*/ 70 h 186"/>
              <a:gd name="T38" fmla="*/ 3 w 126"/>
              <a:gd name="T39" fmla="*/ 63 h 186"/>
              <a:gd name="T40" fmla="*/ 1 w 126"/>
              <a:gd name="T41" fmla="*/ 70 h 186"/>
              <a:gd name="T42" fmla="*/ 5 w 126"/>
              <a:gd name="T43" fmla="*/ 79 h 186"/>
              <a:gd name="T44" fmla="*/ 7 w 126"/>
              <a:gd name="T45" fmla="*/ 87 h 186"/>
              <a:gd name="T46" fmla="*/ 8 w 126"/>
              <a:gd name="T47" fmla="*/ 95 h 186"/>
              <a:gd name="T48" fmla="*/ 10 w 126"/>
              <a:gd name="T49" fmla="*/ 101 h 186"/>
              <a:gd name="T50" fmla="*/ 15 w 126"/>
              <a:gd name="T51" fmla="*/ 114 h 186"/>
              <a:gd name="T52" fmla="*/ 23 w 126"/>
              <a:gd name="T53" fmla="*/ 137 h 186"/>
              <a:gd name="T54" fmla="*/ 41 w 126"/>
              <a:gd name="T55" fmla="*/ 160 h 186"/>
              <a:gd name="T56" fmla="*/ 47 w 126"/>
              <a:gd name="T57" fmla="*/ 169 h 186"/>
              <a:gd name="T58" fmla="*/ 47 w 126"/>
              <a:gd name="T59" fmla="*/ 185 h 186"/>
              <a:gd name="T60" fmla="*/ 112 w 126"/>
              <a:gd name="T61" fmla="*/ 185 h 186"/>
              <a:gd name="T62" fmla="*/ 112 w 126"/>
              <a:gd name="T63" fmla="*/ 171 h 186"/>
              <a:gd name="T64" fmla="*/ 112 w 126"/>
              <a:gd name="T65" fmla="*/ 171 h 186"/>
              <a:gd name="T66" fmla="*/ 116 w 126"/>
              <a:gd name="T67" fmla="*/ 161 h 186"/>
              <a:gd name="T68" fmla="*/ 119 w 126"/>
              <a:gd name="T69" fmla="*/ 153 h 186"/>
              <a:gd name="T70" fmla="*/ 124 w 126"/>
              <a:gd name="T71" fmla="*/ 131 h 186"/>
              <a:gd name="T72" fmla="*/ 125 w 126"/>
              <a:gd name="T73" fmla="*/ 127 h 186"/>
              <a:gd name="T74" fmla="*/ 117 w 126"/>
              <a:gd name="T75" fmla="*/ 109 h 186"/>
              <a:gd name="T76" fmla="*/ 117 w 126"/>
              <a:gd name="T77" fmla="*/ 108 h 186"/>
              <a:gd name="T78" fmla="*/ 110 w 126"/>
              <a:gd name="T79" fmla="*/ 94 h 186"/>
              <a:gd name="T80" fmla="*/ 95 w 126"/>
              <a:gd name="T81" fmla="*/ 8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6" h="186">
                <a:moveTo>
                  <a:pt x="95" y="82"/>
                </a:moveTo>
                <a:cubicBezTo>
                  <a:pt x="95" y="82"/>
                  <a:pt x="95" y="82"/>
                  <a:pt x="95" y="82"/>
                </a:cubicBezTo>
                <a:cubicBezTo>
                  <a:pt x="91" y="81"/>
                  <a:pt x="91" y="81"/>
                  <a:pt x="91" y="81"/>
                </a:cubicBezTo>
                <a:cubicBezTo>
                  <a:pt x="89" y="76"/>
                  <a:pt x="89" y="76"/>
                  <a:pt x="89" y="76"/>
                </a:cubicBezTo>
                <a:cubicBezTo>
                  <a:pt x="88" y="75"/>
                  <a:pt x="88" y="74"/>
                  <a:pt x="87" y="74"/>
                </a:cubicBezTo>
                <a:cubicBezTo>
                  <a:pt x="84" y="69"/>
                  <a:pt x="80" y="67"/>
                  <a:pt x="75" y="66"/>
                </a:cubicBezTo>
                <a:cubicBezTo>
                  <a:pt x="70" y="66"/>
                  <a:pt x="70" y="66"/>
                  <a:pt x="70" y="66"/>
                </a:cubicBezTo>
                <a:cubicBezTo>
                  <a:pt x="70" y="66"/>
                  <a:pt x="70" y="66"/>
                  <a:pt x="70" y="66"/>
                </a:cubicBezTo>
                <a:cubicBezTo>
                  <a:pt x="70" y="65"/>
                  <a:pt x="70" y="65"/>
                  <a:pt x="70" y="65"/>
                </a:cubicBezTo>
                <a:cubicBezTo>
                  <a:pt x="65" y="9"/>
                  <a:pt x="65" y="9"/>
                  <a:pt x="65" y="9"/>
                </a:cubicBezTo>
                <a:cubicBezTo>
                  <a:pt x="64" y="1"/>
                  <a:pt x="61" y="1"/>
                  <a:pt x="57" y="1"/>
                </a:cubicBezTo>
                <a:cubicBezTo>
                  <a:pt x="57" y="1"/>
                  <a:pt x="49" y="0"/>
                  <a:pt x="49" y="9"/>
                </a:cubicBezTo>
                <a:cubicBezTo>
                  <a:pt x="50" y="87"/>
                  <a:pt x="50" y="87"/>
                  <a:pt x="50" y="87"/>
                </a:cubicBezTo>
                <a:cubicBezTo>
                  <a:pt x="50" y="88"/>
                  <a:pt x="50" y="89"/>
                  <a:pt x="50" y="90"/>
                </a:cubicBezTo>
                <a:cubicBezTo>
                  <a:pt x="49" y="93"/>
                  <a:pt x="47" y="96"/>
                  <a:pt x="45" y="99"/>
                </a:cubicBezTo>
                <a:cubicBezTo>
                  <a:pt x="44" y="99"/>
                  <a:pt x="43" y="100"/>
                  <a:pt x="42" y="100"/>
                </a:cubicBezTo>
                <a:cubicBezTo>
                  <a:pt x="38" y="100"/>
                  <a:pt x="34" y="98"/>
                  <a:pt x="31" y="95"/>
                </a:cubicBezTo>
                <a:cubicBezTo>
                  <a:pt x="27" y="91"/>
                  <a:pt x="25" y="83"/>
                  <a:pt x="23" y="78"/>
                </a:cubicBezTo>
                <a:cubicBezTo>
                  <a:pt x="22" y="76"/>
                  <a:pt x="21" y="72"/>
                  <a:pt x="19" y="70"/>
                </a:cubicBezTo>
                <a:cubicBezTo>
                  <a:pt x="16" y="65"/>
                  <a:pt x="9" y="60"/>
                  <a:pt x="3" y="63"/>
                </a:cubicBezTo>
                <a:cubicBezTo>
                  <a:pt x="2" y="64"/>
                  <a:pt x="0" y="68"/>
                  <a:pt x="1" y="70"/>
                </a:cubicBezTo>
                <a:cubicBezTo>
                  <a:pt x="2" y="73"/>
                  <a:pt x="4" y="76"/>
                  <a:pt x="5" y="79"/>
                </a:cubicBezTo>
                <a:cubicBezTo>
                  <a:pt x="6" y="81"/>
                  <a:pt x="6" y="84"/>
                  <a:pt x="7" y="87"/>
                </a:cubicBezTo>
                <a:cubicBezTo>
                  <a:pt x="7" y="89"/>
                  <a:pt x="7" y="93"/>
                  <a:pt x="8" y="95"/>
                </a:cubicBezTo>
                <a:cubicBezTo>
                  <a:pt x="9" y="96"/>
                  <a:pt x="9" y="99"/>
                  <a:pt x="10" y="101"/>
                </a:cubicBezTo>
                <a:cubicBezTo>
                  <a:pt x="12" y="105"/>
                  <a:pt x="14" y="110"/>
                  <a:pt x="15" y="114"/>
                </a:cubicBezTo>
                <a:cubicBezTo>
                  <a:pt x="18" y="121"/>
                  <a:pt x="19" y="130"/>
                  <a:pt x="23" y="137"/>
                </a:cubicBezTo>
                <a:cubicBezTo>
                  <a:pt x="28" y="146"/>
                  <a:pt x="33" y="154"/>
                  <a:pt x="41" y="160"/>
                </a:cubicBezTo>
                <a:cubicBezTo>
                  <a:pt x="44" y="163"/>
                  <a:pt x="46" y="166"/>
                  <a:pt x="47" y="169"/>
                </a:cubicBezTo>
                <a:cubicBezTo>
                  <a:pt x="47" y="185"/>
                  <a:pt x="47" y="185"/>
                  <a:pt x="47" y="185"/>
                </a:cubicBezTo>
                <a:cubicBezTo>
                  <a:pt x="59" y="185"/>
                  <a:pt x="107" y="186"/>
                  <a:pt x="112" y="185"/>
                </a:cubicBezTo>
                <a:cubicBezTo>
                  <a:pt x="112" y="171"/>
                  <a:pt x="112" y="171"/>
                  <a:pt x="112" y="171"/>
                </a:cubicBezTo>
                <a:cubicBezTo>
                  <a:pt x="112" y="171"/>
                  <a:pt x="112" y="171"/>
                  <a:pt x="112" y="171"/>
                </a:cubicBezTo>
                <a:cubicBezTo>
                  <a:pt x="113" y="168"/>
                  <a:pt x="115" y="165"/>
                  <a:pt x="116" y="161"/>
                </a:cubicBezTo>
                <a:cubicBezTo>
                  <a:pt x="118" y="159"/>
                  <a:pt x="118" y="156"/>
                  <a:pt x="119" y="153"/>
                </a:cubicBezTo>
                <a:cubicBezTo>
                  <a:pt x="121" y="146"/>
                  <a:pt x="122" y="138"/>
                  <a:pt x="124" y="131"/>
                </a:cubicBezTo>
                <a:cubicBezTo>
                  <a:pt x="124" y="130"/>
                  <a:pt x="125" y="128"/>
                  <a:pt x="125" y="127"/>
                </a:cubicBezTo>
                <a:cubicBezTo>
                  <a:pt x="126" y="123"/>
                  <a:pt x="126" y="111"/>
                  <a:pt x="117" y="109"/>
                </a:cubicBezTo>
                <a:cubicBezTo>
                  <a:pt x="117" y="109"/>
                  <a:pt x="117" y="108"/>
                  <a:pt x="117" y="108"/>
                </a:cubicBezTo>
                <a:cubicBezTo>
                  <a:pt x="115" y="103"/>
                  <a:pt x="113" y="98"/>
                  <a:pt x="110" y="94"/>
                </a:cubicBezTo>
                <a:cubicBezTo>
                  <a:pt x="107" y="89"/>
                  <a:pt x="101" y="84"/>
                  <a:pt x="95" y="82"/>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7" name="Freeform 70"/>
          <p:cNvSpPr>
            <a:spLocks/>
          </p:cNvSpPr>
          <p:nvPr/>
        </p:nvSpPr>
        <p:spPr bwMode="auto">
          <a:xfrm>
            <a:off x="8755125" y="2718372"/>
            <a:ext cx="165291" cy="162877"/>
          </a:xfrm>
          <a:custGeom>
            <a:avLst/>
            <a:gdLst>
              <a:gd name="T0" fmla="*/ 50 w 58"/>
              <a:gd name="T1" fmla="*/ 8 h 57"/>
              <a:gd name="T2" fmla="*/ 29 w 58"/>
              <a:gd name="T3" fmla="*/ 0 h 57"/>
              <a:gd name="T4" fmla="*/ 9 w 58"/>
              <a:gd name="T5" fmla="*/ 8 h 57"/>
              <a:gd name="T6" fmla="*/ 0 w 58"/>
              <a:gd name="T7" fmla="*/ 29 h 57"/>
              <a:gd name="T8" fmla="*/ 9 w 58"/>
              <a:gd name="T9" fmla="*/ 49 h 57"/>
              <a:gd name="T10" fmla="*/ 24 w 58"/>
              <a:gd name="T11" fmla="*/ 57 h 57"/>
              <a:gd name="T12" fmla="*/ 23 w 58"/>
              <a:gd name="T13" fmla="*/ 50 h 57"/>
              <a:gd name="T14" fmla="*/ 13 w 58"/>
              <a:gd name="T15" fmla="*/ 44 h 57"/>
              <a:gd name="T16" fmla="*/ 7 w 58"/>
              <a:gd name="T17" fmla="*/ 29 h 57"/>
              <a:gd name="T18" fmla="*/ 13 w 58"/>
              <a:gd name="T19" fmla="*/ 13 h 57"/>
              <a:gd name="T20" fmla="*/ 13 w 58"/>
              <a:gd name="T21" fmla="*/ 13 h 57"/>
              <a:gd name="T22" fmla="*/ 29 w 58"/>
              <a:gd name="T23" fmla="*/ 6 h 57"/>
              <a:gd name="T24" fmla="*/ 45 w 58"/>
              <a:gd name="T25" fmla="*/ 13 h 57"/>
              <a:gd name="T26" fmla="*/ 51 w 58"/>
              <a:gd name="T27" fmla="*/ 29 h 57"/>
              <a:gd name="T28" fmla="*/ 45 w 58"/>
              <a:gd name="T29" fmla="*/ 44 h 57"/>
              <a:gd name="T30" fmla="*/ 47 w 58"/>
              <a:gd name="T31" fmla="*/ 51 h 57"/>
              <a:gd name="T32" fmla="*/ 50 w 58"/>
              <a:gd name="T33" fmla="*/ 49 h 57"/>
              <a:gd name="T34" fmla="*/ 50 w 58"/>
              <a:gd name="T35" fmla="*/ 49 h 57"/>
              <a:gd name="T36" fmla="*/ 58 w 58"/>
              <a:gd name="T37" fmla="*/ 29 h 57"/>
              <a:gd name="T38" fmla="*/ 50 w 58"/>
              <a:gd name="T3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 h="57">
                <a:moveTo>
                  <a:pt x="50" y="8"/>
                </a:moveTo>
                <a:cubicBezTo>
                  <a:pt x="44" y="2"/>
                  <a:pt x="37" y="0"/>
                  <a:pt x="29" y="0"/>
                </a:cubicBezTo>
                <a:cubicBezTo>
                  <a:pt x="21" y="0"/>
                  <a:pt x="14" y="2"/>
                  <a:pt x="9" y="8"/>
                </a:cubicBezTo>
                <a:cubicBezTo>
                  <a:pt x="3" y="14"/>
                  <a:pt x="0" y="21"/>
                  <a:pt x="0" y="29"/>
                </a:cubicBezTo>
                <a:cubicBezTo>
                  <a:pt x="0" y="37"/>
                  <a:pt x="3" y="43"/>
                  <a:pt x="9" y="49"/>
                </a:cubicBezTo>
                <a:cubicBezTo>
                  <a:pt x="13" y="53"/>
                  <a:pt x="18" y="56"/>
                  <a:pt x="24" y="57"/>
                </a:cubicBezTo>
                <a:cubicBezTo>
                  <a:pt x="24" y="55"/>
                  <a:pt x="23" y="52"/>
                  <a:pt x="23" y="50"/>
                </a:cubicBezTo>
                <a:cubicBezTo>
                  <a:pt x="19" y="49"/>
                  <a:pt x="16" y="47"/>
                  <a:pt x="13" y="44"/>
                </a:cubicBezTo>
                <a:cubicBezTo>
                  <a:pt x="9" y="40"/>
                  <a:pt x="7" y="35"/>
                  <a:pt x="7" y="29"/>
                </a:cubicBezTo>
                <a:cubicBezTo>
                  <a:pt x="7" y="22"/>
                  <a:pt x="9" y="17"/>
                  <a:pt x="13" y="13"/>
                </a:cubicBezTo>
                <a:cubicBezTo>
                  <a:pt x="13" y="13"/>
                  <a:pt x="13" y="13"/>
                  <a:pt x="13" y="13"/>
                </a:cubicBezTo>
                <a:cubicBezTo>
                  <a:pt x="18" y="8"/>
                  <a:pt x="23" y="6"/>
                  <a:pt x="29" y="6"/>
                </a:cubicBezTo>
                <a:cubicBezTo>
                  <a:pt x="35" y="6"/>
                  <a:pt x="40" y="8"/>
                  <a:pt x="45" y="13"/>
                </a:cubicBezTo>
                <a:cubicBezTo>
                  <a:pt x="49" y="17"/>
                  <a:pt x="51" y="22"/>
                  <a:pt x="51" y="29"/>
                </a:cubicBezTo>
                <a:cubicBezTo>
                  <a:pt x="51" y="35"/>
                  <a:pt x="49" y="40"/>
                  <a:pt x="45" y="44"/>
                </a:cubicBezTo>
                <a:cubicBezTo>
                  <a:pt x="46" y="47"/>
                  <a:pt x="46" y="49"/>
                  <a:pt x="47" y="51"/>
                </a:cubicBezTo>
                <a:cubicBezTo>
                  <a:pt x="48" y="51"/>
                  <a:pt x="49" y="50"/>
                  <a:pt x="50" y="49"/>
                </a:cubicBezTo>
                <a:cubicBezTo>
                  <a:pt x="50" y="49"/>
                  <a:pt x="50" y="49"/>
                  <a:pt x="50" y="49"/>
                </a:cubicBezTo>
                <a:cubicBezTo>
                  <a:pt x="55" y="43"/>
                  <a:pt x="58" y="37"/>
                  <a:pt x="58" y="29"/>
                </a:cubicBezTo>
                <a:cubicBezTo>
                  <a:pt x="58" y="21"/>
                  <a:pt x="55" y="14"/>
                  <a:pt x="50" y="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8" name="Freeform 71"/>
          <p:cNvSpPr>
            <a:spLocks/>
          </p:cNvSpPr>
          <p:nvPr/>
        </p:nvSpPr>
        <p:spPr bwMode="auto">
          <a:xfrm>
            <a:off x="8703246" y="2753361"/>
            <a:ext cx="382460" cy="524828"/>
          </a:xfrm>
          <a:custGeom>
            <a:avLst/>
            <a:gdLst>
              <a:gd name="T0" fmla="*/ 96 w 134"/>
              <a:gd name="T1" fmla="*/ 75 h 184"/>
              <a:gd name="T2" fmla="*/ 96 w 134"/>
              <a:gd name="T3" fmla="*/ 74 h 184"/>
              <a:gd name="T4" fmla="*/ 92 w 134"/>
              <a:gd name="T5" fmla="*/ 74 h 184"/>
              <a:gd name="T6" fmla="*/ 89 w 134"/>
              <a:gd name="T7" fmla="*/ 69 h 184"/>
              <a:gd name="T8" fmla="*/ 87 w 134"/>
              <a:gd name="T9" fmla="*/ 67 h 184"/>
              <a:gd name="T10" fmla="*/ 73 w 134"/>
              <a:gd name="T11" fmla="*/ 62 h 184"/>
              <a:gd name="T12" fmla="*/ 69 w 134"/>
              <a:gd name="T13" fmla="*/ 63 h 184"/>
              <a:gd name="T14" fmla="*/ 68 w 134"/>
              <a:gd name="T15" fmla="*/ 63 h 184"/>
              <a:gd name="T16" fmla="*/ 68 w 134"/>
              <a:gd name="T17" fmla="*/ 63 h 184"/>
              <a:gd name="T18" fmla="*/ 54 w 134"/>
              <a:gd name="T19" fmla="*/ 7 h 184"/>
              <a:gd name="T20" fmla="*/ 44 w 134"/>
              <a:gd name="T21" fmla="*/ 1 h 184"/>
              <a:gd name="T22" fmla="*/ 38 w 134"/>
              <a:gd name="T23" fmla="*/ 10 h 184"/>
              <a:gd name="T24" fmla="*/ 53 w 134"/>
              <a:gd name="T25" fmla="*/ 88 h 184"/>
              <a:gd name="T26" fmla="*/ 53 w 134"/>
              <a:gd name="T27" fmla="*/ 90 h 184"/>
              <a:gd name="T28" fmla="*/ 49 w 134"/>
              <a:gd name="T29" fmla="*/ 100 h 184"/>
              <a:gd name="T30" fmla="*/ 47 w 134"/>
              <a:gd name="T31" fmla="*/ 101 h 184"/>
              <a:gd name="T32" fmla="*/ 35 w 134"/>
              <a:gd name="T33" fmla="*/ 98 h 184"/>
              <a:gd name="T34" fmla="*/ 25 w 134"/>
              <a:gd name="T35" fmla="*/ 83 h 184"/>
              <a:gd name="T36" fmla="*/ 19 w 134"/>
              <a:gd name="T37" fmla="*/ 75 h 184"/>
              <a:gd name="T38" fmla="*/ 3 w 134"/>
              <a:gd name="T39" fmla="*/ 72 h 184"/>
              <a:gd name="T40" fmla="*/ 1 w 134"/>
              <a:gd name="T41" fmla="*/ 79 h 184"/>
              <a:gd name="T42" fmla="*/ 7 w 134"/>
              <a:gd name="T43" fmla="*/ 87 h 184"/>
              <a:gd name="T44" fmla="*/ 10 w 134"/>
              <a:gd name="T45" fmla="*/ 95 h 184"/>
              <a:gd name="T46" fmla="*/ 12 w 134"/>
              <a:gd name="T47" fmla="*/ 102 h 184"/>
              <a:gd name="T48" fmla="*/ 16 w 134"/>
              <a:gd name="T49" fmla="*/ 108 h 184"/>
              <a:gd name="T50" fmla="*/ 23 w 134"/>
              <a:gd name="T51" fmla="*/ 120 h 184"/>
              <a:gd name="T52" fmla="*/ 35 w 134"/>
              <a:gd name="T53" fmla="*/ 141 h 184"/>
              <a:gd name="T54" fmla="*/ 56 w 134"/>
              <a:gd name="T55" fmla="*/ 161 h 184"/>
              <a:gd name="T56" fmla="*/ 64 w 134"/>
              <a:gd name="T57" fmla="*/ 168 h 184"/>
              <a:gd name="T58" fmla="*/ 67 w 134"/>
              <a:gd name="T59" fmla="*/ 184 h 184"/>
              <a:gd name="T60" fmla="*/ 131 w 134"/>
              <a:gd name="T61" fmla="*/ 173 h 184"/>
              <a:gd name="T62" fmla="*/ 128 w 134"/>
              <a:gd name="T63" fmla="*/ 160 h 184"/>
              <a:gd name="T64" fmla="*/ 128 w 134"/>
              <a:gd name="T65" fmla="*/ 159 h 184"/>
              <a:gd name="T66" fmla="*/ 131 w 134"/>
              <a:gd name="T67" fmla="*/ 149 h 184"/>
              <a:gd name="T68" fmla="*/ 132 w 134"/>
              <a:gd name="T69" fmla="*/ 140 h 184"/>
              <a:gd name="T70" fmla="*/ 133 w 134"/>
              <a:gd name="T71" fmla="*/ 118 h 184"/>
              <a:gd name="T72" fmla="*/ 134 w 134"/>
              <a:gd name="T73" fmla="*/ 114 h 184"/>
              <a:gd name="T74" fmla="*/ 122 w 134"/>
              <a:gd name="T75" fmla="*/ 97 h 184"/>
              <a:gd name="T76" fmla="*/ 122 w 134"/>
              <a:gd name="T77" fmla="*/ 97 h 184"/>
              <a:gd name="T78" fmla="*/ 113 w 134"/>
              <a:gd name="T79" fmla="*/ 83 h 184"/>
              <a:gd name="T80" fmla="*/ 96 w 134"/>
              <a:gd name="T81" fmla="*/ 7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4" h="184">
                <a:moveTo>
                  <a:pt x="96" y="75"/>
                </a:moveTo>
                <a:cubicBezTo>
                  <a:pt x="96" y="74"/>
                  <a:pt x="96" y="74"/>
                  <a:pt x="96" y="74"/>
                </a:cubicBezTo>
                <a:cubicBezTo>
                  <a:pt x="92" y="74"/>
                  <a:pt x="92" y="74"/>
                  <a:pt x="92" y="74"/>
                </a:cubicBezTo>
                <a:cubicBezTo>
                  <a:pt x="89" y="69"/>
                  <a:pt x="89" y="69"/>
                  <a:pt x="89" y="69"/>
                </a:cubicBezTo>
                <a:cubicBezTo>
                  <a:pt x="88" y="69"/>
                  <a:pt x="88" y="68"/>
                  <a:pt x="87" y="67"/>
                </a:cubicBezTo>
                <a:cubicBezTo>
                  <a:pt x="83" y="64"/>
                  <a:pt x="78" y="62"/>
                  <a:pt x="73" y="62"/>
                </a:cubicBezTo>
                <a:cubicBezTo>
                  <a:pt x="69" y="63"/>
                  <a:pt x="69" y="63"/>
                  <a:pt x="69" y="63"/>
                </a:cubicBezTo>
                <a:cubicBezTo>
                  <a:pt x="68" y="63"/>
                  <a:pt x="68" y="63"/>
                  <a:pt x="68" y="63"/>
                </a:cubicBezTo>
                <a:cubicBezTo>
                  <a:pt x="68" y="63"/>
                  <a:pt x="68" y="63"/>
                  <a:pt x="68" y="63"/>
                </a:cubicBezTo>
                <a:cubicBezTo>
                  <a:pt x="54" y="7"/>
                  <a:pt x="54" y="7"/>
                  <a:pt x="54" y="7"/>
                </a:cubicBezTo>
                <a:cubicBezTo>
                  <a:pt x="52" y="0"/>
                  <a:pt x="48" y="0"/>
                  <a:pt x="44" y="1"/>
                </a:cubicBezTo>
                <a:cubicBezTo>
                  <a:pt x="44" y="1"/>
                  <a:pt x="37" y="2"/>
                  <a:pt x="38" y="10"/>
                </a:cubicBezTo>
                <a:cubicBezTo>
                  <a:pt x="53" y="88"/>
                  <a:pt x="53" y="88"/>
                  <a:pt x="53" y="88"/>
                </a:cubicBezTo>
                <a:cubicBezTo>
                  <a:pt x="53" y="88"/>
                  <a:pt x="53" y="89"/>
                  <a:pt x="53" y="90"/>
                </a:cubicBezTo>
                <a:cubicBezTo>
                  <a:pt x="53" y="94"/>
                  <a:pt x="52" y="97"/>
                  <a:pt x="49" y="100"/>
                </a:cubicBezTo>
                <a:cubicBezTo>
                  <a:pt x="49" y="100"/>
                  <a:pt x="48" y="101"/>
                  <a:pt x="47" y="101"/>
                </a:cubicBezTo>
                <a:cubicBezTo>
                  <a:pt x="42" y="102"/>
                  <a:pt x="39" y="101"/>
                  <a:pt x="35" y="98"/>
                </a:cubicBezTo>
                <a:cubicBezTo>
                  <a:pt x="31" y="95"/>
                  <a:pt x="28" y="88"/>
                  <a:pt x="25" y="83"/>
                </a:cubicBezTo>
                <a:cubicBezTo>
                  <a:pt x="23" y="81"/>
                  <a:pt x="21" y="78"/>
                  <a:pt x="19" y="75"/>
                </a:cubicBezTo>
                <a:cubicBezTo>
                  <a:pt x="16" y="71"/>
                  <a:pt x="7" y="68"/>
                  <a:pt x="3" y="72"/>
                </a:cubicBezTo>
                <a:cubicBezTo>
                  <a:pt x="1" y="73"/>
                  <a:pt x="0" y="77"/>
                  <a:pt x="1" y="79"/>
                </a:cubicBezTo>
                <a:cubicBezTo>
                  <a:pt x="3" y="81"/>
                  <a:pt x="6" y="84"/>
                  <a:pt x="7" y="87"/>
                </a:cubicBezTo>
                <a:cubicBezTo>
                  <a:pt x="8" y="89"/>
                  <a:pt x="9" y="92"/>
                  <a:pt x="10" y="95"/>
                </a:cubicBezTo>
                <a:cubicBezTo>
                  <a:pt x="11" y="97"/>
                  <a:pt x="11" y="101"/>
                  <a:pt x="12" y="102"/>
                </a:cubicBezTo>
                <a:cubicBezTo>
                  <a:pt x="14" y="103"/>
                  <a:pt x="15" y="106"/>
                  <a:pt x="16" y="108"/>
                </a:cubicBezTo>
                <a:cubicBezTo>
                  <a:pt x="18" y="111"/>
                  <a:pt x="21" y="116"/>
                  <a:pt x="23" y="120"/>
                </a:cubicBezTo>
                <a:cubicBezTo>
                  <a:pt x="27" y="126"/>
                  <a:pt x="29" y="135"/>
                  <a:pt x="35" y="141"/>
                </a:cubicBezTo>
                <a:cubicBezTo>
                  <a:pt x="41" y="149"/>
                  <a:pt x="47" y="156"/>
                  <a:pt x="56" y="161"/>
                </a:cubicBezTo>
                <a:cubicBezTo>
                  <a:pt x="60" y="163"/>
                  <a:pt x="62" y="165"/>
                  <a:pt x="64" y="168"/>
                </a:cubicBezTo>
                <a:cubicBezTo>
                  <a:pt x="67" y="184"/>
                  <a:pt x="67" y="184"/>
                  <a:pt x="67" y="184"/>
                </a:cubicBezTo>
                <a:cubicBezTo>
                  <a:pt x="79" y="182"/>
                  <a:pt x="126" y="174"/>
                  <a:pt x="131" y="173"/>
                </a:cubicBezTo>
                <a:cubicBezTo>
                  <a:pt x="128" y="160"/>
                  <a:pt x="128" y="160"/>
                  <a:pt x="128" y="160"/>
                </a:cubicBezTo>
                <a:cubicBezTo>
                  <a:pt x="128" y="159"/>
                  <a:pt x="128" y="159"/>
                  <a:pt x="128" y="159"/>
                </a:cubicBezTo>
                <a:cubicBezTo>
                  <a:pt x="129" y="156"/>
                  <a:pt x="130" y="152"/>
                  <a:pt x="131" y="149"/>
                </a:cubicBezTo>
                <a:cubicBezTo>
                  <a:pt x="132" y="146"/>
                  <a:pt x="132" y="143"/>
                  <a:pt x="132" y="140"/>
                </a:cubicBezTo>
                <a:cubicBezTo>
                  <a:pt x="132" y="133"/>
                  <a:pt x="133" y="125"/>
                  <a:pt x="133" y="118"/>
                </a:cubicBezTo>
                <a:cubicBezTo>
                  <a:pt x="133" y="116"/>
                  <a:pt x="133" y="115"/>
                  <a:pt x="134" y="114"/>
                </a:cubicBezTo>
                <a:cubicBezTo>
                  <a:pt x="134" y="109"/>
                  <a:pt x="132" y="97"/>
                  <a:pt x="122" y="97"/>
                </a:cubicBezTo>
                <a:cubicBezTo>
                  <a:pt x="122" y="97"/>
                  <a:pt x="122" y="97"/>
                  <a:pt x="122" y="97"/>
                </a:cubicBezTo>
                <a:cubicBezTo>
                  <a:pt x="120" y="92"/>
                  <a:pt x="117" y="87"/>
                  <a:pt x="113" y="83"/>
                </a:cubicBezTo>
                <a:cubicBezTo>
                  <a:pt x="109" y="79"/>
                  <a:pt x="103" y="75"/>
                  <a:pt x="96" y="75"/>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9" name="Freeform 72"/>
          <p:cNvSpPr>
            <a:spLocks/>
          </p:cNvSpPr>
          <p:nvPr/>
        </p:nvSpPr>
        <p:spPr bwMode="auto">
          <a:xfrm>
            <a:off x="9616566" y="2741295"/>
            <a:ext cx="221996" cy="547752"/>
          </a:xfrm>
          <a:custGeom>
            <a:avLst/>
            <a:gdLst>
              <a:gd name="T0" fmla="*/ 45 w 78"/>
              <a:gd name="T1" fmla="*/ 11 h 192"/>
              <a:gd name="T2" fmla="*/ 34 w 78"/>
              <a:gd name="T3" fmla="*/ 73 h 192"/>
              <a:gd name="T4" fmla="*/ 30 w 78"/>
              <a:gd name="T5" fmla="*/ 74 h 192"/>
              <a:gd name="T6" fmla="*/ 22 w 78"/>
              <a:gd name="T7" fmla="*/ 17 h 192"/>
              <a:gd name="T8" fmla="*/ 6 w 78"/>
              <a:gd name="T9" fmla="*/ 18 h 192"/>
              <a:gd name="T10" fmla="*/ 10 w 78"/>
              <a:gd name="T11" fmla="*/ 83 h 192"/>
              <a:gd name="T12" fmla="*/ 8 w 78"/>
              <a:gd name="T13" fmla="*/ 95 h 192"/>
              <a:gd name="T14" fmla="*/ 0 w 78"/>
              <a:gd name="T15" fmla="*/ 107 h 192"/>
              <a:gd name="T16" fmla="*/ 0 w 78"/>
              <a:gd name="T17" fmla="*/ 116 h 192"/>
              <a:gd name="T18" fmla="*/ 3 w 78"/>
              <a:gd name="T19" fmla="*/ 143 h 192"/>
              <a:gd name="T20" fmla="*/ 12 w 78"/>
              <a:gd name="T21" fmla="*/ 168 h 192"/>
              <a:gd name="T22" fmla="*/ 14 w 78"/>
              <a:gd name="T23" fmla="*/ 192 h 192"/>
              <a:gd name="T24" fmla="*/ 73 w 78"/>
              <a:gd name="T25" fmla="*/ 192 h 192"/>
              <a:gd name="T26" fmla="*/ 69 w 78"/>
              <a:gd name="T27" fmla="*/ 173 h 192"/>
              <a:gd name="T28" fmla="*/ 78 w 78"/>
              <a:gd name="T29" fmla="*/ 148 h 192"/>
              <a:gd name="T30" fmla="*/ 78 w 78"/>
              <a:gd name="T31" fmla="*/ 102 h 192"/>
              <a:gd name="T32" fmla="*/ 68 w 78"/>
              <a:gd name="T33" fmla="*/ 91 h 192"/>
              <a:gd name="T34" fmla="*/ 56 w 78"/>
              <a:gd name="T35" fmla="*/ 76 h 192"/>
              <a:gd name="T36" fmla="*/ 55 w 78"/>
              <a:gd name="T37" fmla="*/ 76 h 192"/>
              <a:gd name="T38" fmla="*/ 60 w 78"/>
              <a:gd name="T39" fmla="*/ 15 h 192"/>
              <a:gd name="T40" fmla="*/ 45 w 78"/>
              <a:gd name="T41" fmla="*/ 1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92">
                <a:moveTo>
                  <a:pt x="45" y="11"/>
                </a:moveTo>
                <a:cubicBezTo>
                  <a:pt x="42" y="32"/>
                  <a:pt x="37" y="52"/>
                  <a:pt x="34" y="73"/>
                </a:cubicBezTo>
                <a:cubicBezTo>
                  <a:pt x="33" y="80"/>
                  <a:pt x="31" y="80"/>
                  <a:pt x="30" y="74"/>
                </a:cubicBezTo>
                <a:cubicBezTo>
                  <a:pt x="30" y="68"/>
                  <a:pt x="24" y="32"/>
                  <a:pt x="22" y="17"/>
                </a:cubicBezTo>
                <a:cubicBezTo>
                  <a:pt x="20" y="6"/>
                  <a:pt x="6" y="7"/>
                  <a:pt x="6" y="18"/>
                </a:cubicBezTo>
                <a:cubicBezTo>
                  <a:pt x="7" y="31"/>
                  <a:pt x="10" y="77"/>
                  <a:pt x="10" y="83"/>
                </a:cubicBezTo>
                <a:cubicBezTo>
                  <a:pt x="9" y="87"/>
                  <a:pt x="9" y="91"/>
                  <a:pt x="8" y="95"/>
                </a:cubicBezTo>
                <a:cubicBezTo>
                  <a:pt x="3" y="97"/>
                  <a:pt x="1" y="102"/>
                  <a:pt x="0" y="107"/>
                </a:cubicBezTo>
                <a:cubicBezTo>
                  <a:pt x="0" y="116"/>
                  <a:pt x="0" y="116"/>
                  <a:pt x="0" y="116"/>
                </a:cubicBezTo>
                <a:cubicBezTo>
                  <a:pt x="1" y="125"/>
                  <a:pt x="2" y="134"/>
                  <a:pt x="3" y="143"/>
                </a:cubicBezTo>
                <a:cubicBezTo>
                  <a:pt x="4" y="153"/>
                  <a:pt x="8" y="160"/>
                  <a:pt x="12" y="168"/>
                </a:cubicBezTo>
                <a:cubicBezTo>
                  <a:pt x="16" y="173"/>
                  <a:pt x="15" y="185"/>
                  <a:pt x="14" y="192"/>
                </a:cubicBezTo>
                <a:cubicBezTo>
                  <a:pt x="73" y="192"/>
                  <a:pt x="73" y="192"/>
                  <a:pt x="73" y="192"/>
                </a:cubicBezTo>
                <a:cubicBezTo>
                  <a:pt x="72" y="186"/>
                  <a:pt x="69" y="179"/>
                  <a:pt x="69" y="173"/>
                </a:cubicBezTo>
                <a:cubicBezTo>
                  <a:pt x="73" y="166"/>
                  <a:pt x="76" y="158"/>
                  <a:pt x="78" y="148"/>
                </a:cubicBezTo>
                <a:cubicBezTo>
                  <a:pt x="78" y="133"/>
                  <a:pt x="78" y="118"/>
                  <a:pt x="78" y="102"/>
                </a:cubicBezTo>
                <a:cubicBezTo>
                  <a:pt x="76" y="97"/>
                  <a:pt x="73" y="93"/>
                  <a:pt x="68" y="91"/>
                </a:cubicBezTo>
                <a:cubicBezTo>
                  <a:pt x="66" y="84"/>
                  <a:pt x="63" y="78"/>
                  <a:pt x="56" y="76"/>
                </a:cubicBezTo>
                <a:cubicBezTo>
                  <a:pt x="55" y="76"/>
                  <a:pt x="55" y="76"/>
                  <a:pt x="55" y="76"/>
                </a:cubicBezTo>
                <a:cubicBezTo>
                  <a:pt x="53" y="67"/>
                  <a:pt x="59" y="25"/>
                  <a:pt x="60" y="15"/>
                </a:cubicBezTo>
                <a:cubicBezTo>
                  <a:pt x="62" y="0"/>
                  <a:pt x="46" y="2"/>
                  <a:pt x="45" y="1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0" name="Freeform 73"/>
          <p:cNvSpPr>
            <a:spLocks/>
          </p:cNvSpPr>
          <p:nvPr/>
        </p:nvSpPr>
        <p:spPr bwMode="auto">
          <a:xfrm>
            <a:off x="10329607" y="2730437"/>
            <a:ext cx="376427" cy="547752"/>
          </a:xfrm>
          <a:custGeom>
            <a:avLst/>
            <a:gdLst>
              <a:gd name="T0" fmla="*/ 93 w 132"/>
              <a:gd name="T1" fmla="*/ 19 h 192"/>
              <a:gd name="T2" fmla="*/ 84 w 132"/>
              <a:gd name="T3" fmla="*/ 75 h 192"/>
              <a:gd name="T4" fmla="*/ 84 w 132"/>
              <a:gd name="T5" fmla="*/ 77 h 192"/>
              <a:gd name="T6" fmla="*/ 81 w 132"/>
              <a:gd name="T7" fmla="*/ 80 h 192"/>
              <a:gd name="T8" fmla="*/ 80 w 132"/>
              <a:gd name="T9" fmla="*/ 77 h 192"/>
              <a:gd name="T10" fmla="*/ 79 w 132"/>
              <a:gd name="T11" fmla="*/ 14 h 192"/>
              <a:gd name="T12" fmla="*/ 62 w 132"/>
              <a:gd name="T13" fmla="*/ 12 h 192"/>
              <a:gd name="T14" fmla="*/ 61 w 132"/>
              <a:gd name="T15" fmla="*/ 76 h 192"/>
              <a:gd name="T16" fmla="*/ 58 w 132"/>
              <a:gd name="T17" fmla="*/ 75 h 192"/>
              <a:gd name="T18" fmla="*/ 50 w 132"/>
              <a:gd name="T19" fmla="*/ 27 h 192"/>
              <a:gd name="T20" fmla="*/ 35 w 132"/>
              <a:gd name="T21" fmla="*/ 29 h 192"/>
              <a:gd name="T22" fmla="*/ 40 w 132"/>
              <a:gd name="T23" fmla="*/ 79 h 192"/>
              <a:gd name="T24" fmla="*/ 35 w 132"/>
              <a:gd name="T25" fmla="*/ 100 h 192"/>
              <a:gd name="T26" fmla="*/ 35 w 132"/>
              <a:gd name="T27" fmla="*/ 101 h 192"/>
              <a:gd name="T28" fmla="*/ 31 w 132"/>
              <a:gd name="T29" fmla="*/ 97 h 192"/>
              <a:gd name="T30" fmla="*/ 31 w 132"/>
              <a:gd name="T31" fmla="*/ 97 h 192"/>
              <a:gd name="T32" fmla="*/ 30 w 132"/>
              <a:gd name="T33" fmla="*/ 97 h 192"/>
              <a:gd name="T34" fmla="*/ 30 w 132"/>
              <a:gd name="T35" fmla="*/ 97 h 192"/>
              <a:gd name="T36" fmla="*/ 25 w 132"/>
              <a:gd name="T37" fmla="*/ 84 h 192"/>
              <a:gd name="T38" fmla="*/ 17 w 132"/>
              <a:gd name="T39" fmla="*/ 68 h 192"/>
              <a:gd name="T40" fmla="*/ 4 w 132"/>
              <a:gd name="T41" fmla="*/ 65 h 192"/>
              <a:gd name="T42" fmla="*/ 2 w 132"/>
              <a:gd name="T43" fmla="*/ 66 h 192"/>
              <a:gd name="T44" fmla="*/ 0 w 132"/>
              <a:gd name="T45" fmla="*/ 70 h 192"/>
              <a:gd name="T46" fmla="*/ 3 w 132"/>
              <a:gd name="T47" fmla="*/ 78 h 192"/>
              <a:gd name="T48" fmla="*/ 7 w 132"/>
              <a:gd name="T49" fmla="*/ 96 h 192"/>
              <a:gd name="T50" fmla="*/ 9 w 132"/>
              <a:gd name="T51" fmla="*/ 101 h 192"/>
              <a:gd name="T52" fmla="*/ 12 w 132"/>
              <a:gd name="T53" fmla="*/ 110 h 192"/>
              <a:gd name="T54" fmla="*/ 15 w 132"/>
              <a:gd name="T55" fmla="*/ 118 h 192"/>
              <a:gd name="T56" fmla="*/ 15 w 132"/>
              <a:gd name="T57" fmla="*/ 118 h 192"/>
              <a:gd name="T58" fmla="*/ 15 w 132"/>
              <a:gd name="T59" fmla="*/ 119 h 192"/>
              <a:gd name="T60" fmla="*/ 15 w 132"/>
              <a:gd name="T61" fmla="*/ 119 h 192"/>
              <a:gd name="T62" fmla="*/ 17 w 132"/>
              <a:gd name="T63" fmla="*/ 123 h 192"/>
              <a:gd name="T64" fmla="*/ 17 w 132"/>
              <a:gd name="T65" fmla="*/ 123 h 192"/>
              <a:gd name="T66" fmla="*/ 17 w 132"/>
              <a:gd name="T67" fmla="*/ 124 h 192"/>
              <a:gd name="T68" fmla="*/ 17 w 132"/>
              <a:gd name="T69" fmla="*/ 124 h 192"/>
              <a:gd name="T70" fmla="*/ 18 w 132"/>
              <a:gd name="T71" fmla="*/ 128 h 192"/>
              <a:gd name="T72" fmla="*/ 29 w 132"/>
              <a:gd name="T73" fmla="*/ 153 h 192"/>
              <a:gd name="T74" fmla="*/ 47 w 132"/>
              <a:gd name="T75" fmla="*/ 178 h 192"/>
              <a:gd name="T76" fmla="*/ 47 w 132"/>
              <a:gd name="T77" fmla="*/ 192 h 192"/>
              <a:gd name="T78" fmla="*/ 100 w 132"/>
              <a:gd name="T79" fmla="*/ 192 h 192"/>
              <a:gd name="T80" fmla="*/ 100 w 132"/>
              <a:gd name="T81" fmla="*/ 179 h 192"/>
              <a:gd name="T82" fmla="*/ 106 w 132"/>
              <a:gd name="T83" fmla="*/ 168 h 192"/>
              <a:gd name="T84" fmla="*/ 119 w 132"/>
              <a:gd name="T85" fmla="*/ 114 h 192"/>
              <a:gd name="T86" fmla="*/ 130 w 132"/>
              <a:gd name="T87" fmla="*/ 43 h 192"/>
              <a:gd name="T88" fmla="*/ 115 w 132"/>
              <a:gd name="T89" fmla="*/ 40 h 192"/>
              <a:gd name="T90" fmla="*/ 105 w 132"/>
              <a:gd name="T91" fmla="*/ 85 h 192"/>
              <a:gd name="T92" fmla="*/ 104 w 132"/>
              <a:gd name="T93" fmla="*/ 87 h 192"/>
              <a:gd name="T94" fmla="*/ 104 w 132"/>
              <a:gd name="T95" fmla="*/ 87 h 192"/>
              <a:gd name="T96" fmla="*/ 103 w 132"/>
              <a:gd name="T97" fmla="*/ 87 h 192"/>
              <a:gd name="T98" fmla="*/ 101 w 132"/>
              <a:gd name="T99" fmla="*/ 82 h 192"/>
              <a:gd name="T100" fmla="*/ 107 w 132"/>
              <a:gd name="T101" fmla="*/ 22 h 192"/>
              <a:gd name="T102" fmla="*/ 93 w 132"/>
              <a:gd name="T103" fmla="*/ 1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2" h="192">
                <a:moveTo>
                  <a:pt x="93" y="19"/>
                </a:moveTo>
                <a:cubicBezTo>
                  <a:pt x="92" y="25"/>
                  <a:pt x="84" y="75"/>
                  <a:pt x="84" y="75"/>
                </a:cubicBezTo>
                <a:cubicBezTo>
                  <a:pt x="84" y="75"/>
                  <a:pt x="84" y="76"/>
                  <a:pt x="84" y="77"/>
                </a:cubicBezTo>
                <a:cubicBezTo>
                  <a:pt x="84" y="78"/>
                  <a:pt x="83" y="80"/>
                  <a:pt x="81" y="80"/>
                </a:cubicBezTo>
                <a:cubicBezTo>
                  <a:pt x="80" y="79"/>
                  <a:pt x="80" y="78"/>
                  <a:pt x="80" y="77"/>
                </a:cubicBezTo>
                <a:cubicBezTo>
                  <a:pt x="80" y="68"/>
                  <a:pt x="79" y="16"/>
                  <a:pt x="79" y="14"/>
                </a:cubicBezTo>
                <a:cubicBezTo>
                  <a:pt x="80" y="1"/>
                  <a:pt x="64" y="0"/>
                  <a:pt x="62" y="12"/>
                </a:cubicBezTo>
                <a:cubicBezTo>
                  <a:pt x="62" y="12"/>
                  <a:pt x="61" y="68"/>
                  <a:pt x="61" y="76"/>
                </a:cubicBezTo>
                <a:cubicBezTo>
                  <a:pt x="61" y="80"/>
                  <a:pt x="58" y="78"/>
                  <a:pt x="58" y="75"/>
                </a:cubicBezTo>
                <a:cubicBezTo>
                  <a:pt x="50" y="27"/>
                  <a:pt x="50" y="27"/>
                  <a:pt x="50" y="27"/>
                </a:cubicBezTo>
                <a:cubicBezTo>
                  <a:pt x="49" y="17"/>
                  <a:pt x="34" y="16"/>
                  <a:pt x="35" y="29"/>
                </a:cubicBezTo>
                <a:cubicBezTo>
                  <a:pt x="40" y="79"/>
                  <a:pt x="40" y="79"/>
                  <a:pt x="40" y="79"/>
                </a:cubicBezTo>
                <a:cubicBezTo>
                  <a:pt x="42" y="94"/>
                  <a:pt x="36" y="100"/>
                  <a:pt x="35" y="100"/>
                </a:cubicBezTo>
                <a:cubicBezTo>
                  <a:pt x="35" y="100"/>
                  <a:pt x="35" y="100"/>
                  <a:pt x="35" y="101"/>
                </a:cubicBezTo>
                <a:cubicBezTo>
                  <a:pt x="33" y="100"/>
                  <a:pt x="31" y="99"/>
                  <a:pt x="31" y="97"/>
                </a:cubicBezTo>
                <a:cubicBezTo>
                  <a:pt x="31" y="97"/>
                  <a:pt x="31" y="97"/>
                  <a:pt x="31" y="97"/>
                </a:cubicBezTo>
                <a:cubicBezTo>
                  <a:pt x="30" y="97"/>
                  <a:pt x="30" y="97"/>
                  <a:pt x="30" y="97"/>
                </a:cubicBezTo>
                <a:cubicBezTo>
                  <a:pt x="30" y="97"/>
                  <a:pt x="30" y="97"/>
                  <a:pt x="30" y="97"/>
                </a:cubicBezTo>
                <a:cubicBezTo>
                  <a:pt x="29" y="92"/>
                  <a:pt x="27" y="88"/>
                  <a:pt x="25" y="84"/>
                </a:cubicBezTo>
                <a:cubicBezTo>
                  <a:pt x="23" y="79"/>
                  <a:pt x="21" y="72"/>
                  <a:pt x="17" y="68"/>
                </a:cubicBezTo>
                <a:cubicBezTo>
                  <a:pt x="13" y="65"/>
                  <a:pt x="8" y="63"/>
                  <a:pt x="4" y="65"/>
                </a:cubicBezTo>
                <a:cubicBezTo>
                  <a:pt x="3" y="65"/>
                  <a:pt x="2" y="66"/>
                  <a:pt x="2" y="66"/>
                </a:cubicBezTo>
                <a:cubicBezTo>
                  <a:pt x="1" y="67"/>
                  <a:pt x="1" y="70"/>
                  <a:pt x="0" y="70"/>
                </a:cubicBezTo>
                <a:cubicBezTo>
                  <a:pt x="0" y="70"/>
                  <a:pt x="3" y="77"/>
                  <a:pt x="3" y="78"/>
                </a:cubicBezTo>
                <a:cubicBezTo>
                  <a:pt x="6" y="84"/>
                  <a:pt x="6" y="90"/>
                  <a:pt x="7" y="96"/>
                </a:cubicBezTo>
                <a:cubicBezTo>
                  <a:pt x="7" y="98"/>
                  <a:pt x="8" y="99"/>
                  <a:pt x="9" y="101"/>
                </a:cubicBezTo>
                <a:cubicBezTo>
                  <a:pt x="10" y="104"/>
                  <a:pt x="11" y="108"/>
                  <a:pt x="12" y="110"/>
                </a:cubicBezTo>
                <a:cubicBezTo>
                  <a:pt x="15" y="118"/>
                  <a:pt x="15" y="118"/>
                  <a:pt x="15" y="118"/>
                </a:cubicBezTo>
                <a:cubicBezTo>
                  <a:pt x="15" y="118"/>
                  <a:pt x="15" y="118"/>
                  <a:pt x="15" y="118"/>
                </a:cubicBezTo>
                <a:cubicBezTo>
                  <a:pt x="15" y="119"/>
                  <a:pt x="15" y="119"/>
                  <a:pt x="15" y="119"/>
                </a:cubicBezTo>
                <a:cubicBezTo>
                  <a:pt x="15" y="119"/>
                  <a:pt x="15" y="119"/>
                  <a:pt x="15" y="119"/>
                </a:cubicBezTo>
                <a:cubicBezTo>
                  <a:pt x="16" y="120"/>
                  <a:pt x="16" y="122"/>
                  <a:pt x="17" y="123"/>
                </a:cubicBezTo>
                <a:cubicBezTo>
                  <a:pt x="17" y="123"/>
                  <a:pt x="17" y="123"/>
                  <a:pt x="17" y="123"/>
                </a:cubicBezTo>
                <a:cubicBezTo>
                  <a:pt x="17" y="124"/>
                  <a:pt x="17" y="124"/>
                  <a:pt x="17" y="124"/>
                </a:cubicBezTo>
                <a:cubicBezTo>
                  <a:pt x="17" y="124"/>
                  <a:pt x="17" y="124"/>
                  <a:pt x="17" y="124"/>
                </a:cubicBezTo>
                <a:cubicBezTo>
                  <a:pt x="17" y="125"/>
                  <a:pt x="18" y="127"/>
                  <a:pt x="18" y="128"/>
                </a:cubicBezTo>
                <a:cubicBezTo>
                  <a:pt x="20" y="137"/>
                  <a:pt x="23" y="146"/>
                  <a:pt x="29" y="153"/>
                </a:cubicBezTo>
                <a:cubicBezTo>
                  <a:pt x="33" y="162"/>
                  <a:pt x="47" y="167"/>
                  <a:pt x="47" y="178"/>
                </a:cubicBezTo>
                <a:cubicBezTo>
                  <a:pt x="47" y="192"/>
                  <a:pt x="47" y="192"/>
                  <a:pt x="47" y="192"/>
                </a:cubicBezTo>
                <a:cubicBezTo>
                  <a:pt x="100" y="192"/>
                  <a:pt x="100" y="192"/>
                  <a:pt x="100" y="192"/>
                </a:cubicBezTo>
                <a:cubicBezTo>
                  <a:pt x="100" y="179"/>
                  <a:pt x="100" y="179"/>
                  <a:pt x="100" y="179"/>
                </a:cubicBezTo>
                <a:cubicBezTo>
                  <a:pt x="102" y="174"/>
                  <a:pt x="104" y="172"/>
                  <a:pt x="106" y="168"/>
                </a:cubicBezTo>
                <a:cubicBezTo>
                  <a:pt x="118" y="154"/>
                  <a:pt x="119" y="130"/>
                  <a:pt x="119" y="114"/>
                </a:cubicBezTo>
                <a:cubicBezTo>
                  <a:pt x="120" y="100"/>
                  <a:pt x="128" y="51"/>
                  <a:pt x="130" y="43"/>
                </a:cubicBezTo>
                <a:cubicBezTo>
                  <a:pt x="132" y="32"/>
                  <a:pt x="118" y="28"/>
                  <a:pt x="115" y="40"/>
                </a:cubicBezTo>
                <a:cubicBezTo>
                  <a:pt x="105" y="85"/>
                  <a:pt x="105" y="85"/>
                  <a:pt x="105" y="85"/>
                </a:cubicBezTo>
                <a:cubicBezTo>
                  <a:pt x="104" y="87"/>
                  <a:pt x="104" y="87"/>
                  <a:pt x="104" y="87"/>
                </a:cubicBezTo>
                <a:cubicBezTo>
                  <a:pt x="104" y="87"/>
                  <a:pt x="104" y="87"/>
                  <a:pt x="104" y="87"/>
                </a:cubicBezTo>
                <a:cubicBezTo>
                  <a:pt x="104" y="87"/>
                  <a:pt x="103" y="87"/>
                  <a:pt x="103" y="87"/>
                </a:cubicBezTo>
                <a:cubicBezTo>
                  <a:pt x="102" y="85"/>
                  <a:pt x="101" y="83"/>
                  <a:pt x="101" y="82"/>
                </a:cubicBezTo>
                <a:cubicBezTo>
                  <a:pt x="101" y="82"/>
                  <a:pt x="106" y="31"/>
                  <a:pt x="107" y="22"/>
                </a:cubicBezTo>
                <a:cubicBezTo>
                  <a:pt x="108" y="11"/>
                  <a:pt x="94" y="9"/>
                  <a:pt x="93" y="1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1" name="Freeform 74"/>
          <p:cNvSpPr>
            <a:spLocks noEditPoints="1"/>
          </p:cNvSpPr>
          <p:nvPr/>
        </p:nvSpPr>
        <p:spPr bwMode="auto">
          <a:xfrm>
            <a:off x="1613854" y="3552063"/>
            <a:ext cx="285940" cy="267844"/>
          </a:xfrm>
          <a:custGeom>
            <a:avLst/>
            <a:gdLst>
              <a:gd name="T0" fmla="*/ 43 w 100"/>
              <a:gd name="T1" fmla="*/ 35 h 94"/>
              <a:gd name="T2" fmla="*/ 26 w 100"/>
              <a:gd name="T3" fmla="*/ 44 h 94"/>
              <a:gd name="T4" fmla="*/ 43 w 100"/>
              <a:gd name="T5" fmla="*/ 58 h 94"/>
              <a:gd name="T6" fmla="*/ 49 w 100"/>
              <a:gd name="T7" fmla="*/ 57 h 94"/>
              <a:gd name="T8" fmla="*/ 63 w 100"/>
              <a:gd name="T9" fmla="*/ 61 h 94"/>
              <a:gd name="T10" fmla="*/ 64 w 100"/>
              <a:gd name="T11" fmla="*/ 55 h 94"/>
              <a:gd name="T12" fmla="*/ 43 w 100"/>
              <a:gd name="T13" fmla="*/ 35 h 94"/>
              <a:gd name="T14" fmla="*/ 83 w 100"/>
              <a:gd name="T15" fmla="*/ 38 h 94"/>
              <a:gd name="T16" fmla="*/ 83 w 100"/>
              <a:gd name="T17" fmla="*/ 16 h 94"/>
              <a:gd name="T18" fmla="*/ 59 w 100"/>
              <a:gd name="T19" fmla="*/ 16 h 94"/>
              <a:gd name="T20" fmla="*/ 43 w 100"/>
              <a:gd name="T21" fmla="*/ 0 h 94"/>
              <a:gd name="T22" fmla="*/ 26 w 100"/>
              <a:gd name="T23" fmla="*/ 16 h 94"/>
              <a:gd name="T24" fmla="*/ 3 w 100"/>
              <a:gd name="T25" fmla="*/ 16 h 94"/>
              <a:gd name="T26" fmla="*/ 3 w 100"/>
              <a:gd name="T27" fmla="*/ 40 h 94"/>
              <a:gd name="T28" fmla="*/ 0 w 100"/>
              <a:gd name="T29" fmla="*/ 42 h 94"/>
              <a:gd name="T30" fmla="*/ 14 w 100"/>
              <a:gd name="T31" fmla="*/ 41 h 94"/>
              <a:gd name="T32" fmla="*/ 43 w 100"/>
              <a:gd name="T33" fmla="*/ 23 h 94"/>
              <a:gd name="T34" fmla="*/ 76 w 100"/>
              <a:gd name="T35" fmla="*/ 55 h 94"/>
              <a:gd name="T36" fmla="*/ 73 w 100"/>
              <a:gd name="T37" fmla="*/ 69 h 94"/>
              <a:gd name="T38" fmla="*/ 78 w 100"/>
              <a:gd name="T39" fmla="*/ 85 h 94"/>
              <a:gd name="T40" fmla="*/ 76 w 100"/>
              <a:gd name="T41" fmla="*/ 94 h 94"/>
              <a:gd name="T42" fmla="*/ 84 w 100"/>
              <a:gd name="T43" fmla="*/ 94 h 94"/>
              <a:gd name="T44" fmla="*/ 84 w 100"/>
              <a:gd name="T45" fmla="*/ 71 h 94"/>
              <a:gd name="T46" fmla="*/ 100 w 100"/>
              <a:gd name="T47" fmla="*/ 55 h 94"/>
              <a:gd name="T48" fmla="*/ 83 w 100"/>
              <a:gd name="T49" fmla="*/ 3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94">
                <a:moveTo>
                  <a:pt x="43" y="35"/>
                </a:moveTo>
                <a:cubicBezTo>
                  <a:pt x="36" y="35"/>
                  <a:pt x="30" y="39"/>
                  <a:pt x="26" y="44"/>
                </a:cubicBezTo>
                <a:cubicBezTo>
                  <a:pt x="33" y="47"/>
                  <a:pt x="40" y="52"/>
                  <a:pt x="43" y="58"/>
                </a:cubicBezTo>
                <a:cubicBezTo>
                  <a:pt x="45" y="58"/>
                  <a:pt x="47" y="57"/>
                  <a:pt x="49" y="57"/>
                </a:cubicBezTo>
                <a:cubicBezTo>
                  <a:pt x="54" y="57"/>
                  <a:pt x="59" y="59"/>
                  <a:pt x="63" y="61"/>
                </a:cubicBezTo>
                <a:cubicBezTo>
                  <a:pt x="63" y="59"/>
                  <a:pt x="64" y="57"/>
                  <a:pt x="64" y="55"/>
                </a:cubicBezTo>
                <a:cubicBezTo>
                  <a:pt x="64" y="44"/>
                  <a:pt x="55" y="35"/>
                  <a:pt x="43" y="35"/>
                </a:cubicBezTo>
                <a:close/>
                <a:moveTo>
                  <a:pt x="83" y="38"/>
                </a:moveTo>
                <a:cubicBezTo>
                  <a:pt x="83" y="16"/>
                  <a:pt x="83" y="16"/>
                  <a:pt x="83" y="16"/>
                </a:cubicBezTo>
                <a:cubicBezTo>
                  <a:pt x="59" y="16"/>
                  <a:pt x="59" y="16"/>
                  <a:pt x="59" y="16"/>
                </a:cubicBezTo>
                <a:cubicBezTo>
                  <a:pt x="43" y="0"/>
                  <a:pt x="43" y="0"/>
                  <a:pt x="43" y="0"/>
                </a:cubicBezTo>
                <a:cubicBezTo>
                  <a:pt x="26" y="16"/>
                  <a:pt x="26" y="16"/>
                  <a:pt x="26" y="16"/>
                </a:cubicBezTo>
                <a:cubicBezTo>
                  <a:pt x="3" y="16"/>
                  <a:pt x="3" y="16"/>
                  <a:pt x="3" y="16"/>
                </a:cubicBezTo>
                <a:cubicBezTo>
                  <a:pt x="3" y="40"/>
                  <a:pt x="3" y="40"/>
                  <a:pt x="3" y="40"/>
                </a:cubicBezTo>
                <a:cubicBezTo>
                  <a:pt x="0" y="42"/>
                  <a:pt x="0" y="42"/>
                  <a:pt x="0" y="42"/>
                </a:cubicBezTo>
                <a:cubicBezTo>
                  <a:pt x="5" y="41"/>
                  <a:pt x="10" y="41"/>
                  <a:pt x="14" y="41"/>
                </a:cubicBezTo>
                <a:cubicBezTo>
                  <a:pt x="19" y="30"/>
                  <a:pt x="30" y="23"/>
                  <a:pt x="43" y="23"/>
                </a:cubicBezTo>
                <a:cubicBezTo>
                  <a:pt x="61" y="23"/>
                  <a:pt x="76" y="37"/>
                  <a:pt x="76" y="55"/>
                </a:cubicBezTo>
                <a:cubicBezTo>
                  <a:pt x="76" y="60"/>
                  <a:pt x="75" y="65"/>
                  <a:pt x="73" y="69"/>
                </a:cubicBezTo>
                <a:cubicBezTo>
                  <a:pt x="76" y="74"/>
                  <a:pt x="78" y="79"/>
                  <a:pt x="78" y="85"/>
                </a:cubicBezTo>
                <a:cubicBezTo>
                  <a:pt x="78" y="88"/>
                  <a:pt x="77" y="91"/>
                  <a:pt x="76" y="94"/>
                </a:cubicBezTo>
                <a:cubicBezTo>
                  <a:pt x="84" y="94"/>
                  <a:pt x="84" y="94"/>
                  <a:pt x="84" y="94"/>
                </a:cubicBezTo>
                <a:cubicBezTo>
                  <a:pt x="84" y="71"/>
                  <a:pt x="84" y="71"/>
                  <a:pt x="84" y="71"/>
                </a:cubicBezTo>
                <a:cubicBezTo>
                  <a:pt x="100" y="55"/>
                  <a:pt x="100" y="55"/>
                  <a:pt x="100" y="55"/>
                </a:cubicBezTo>
                <a:lnTo>
                  <a:pt x="83" y="3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2" name="Freeform 75"/>
          <p:cNvSpPr>
            <a:spLocks/>
          </p:cNvSpPr>
          <p:nvPr/>
        </p:nvSpPr>
        <p:spPr bwMode="auto">
          <a:xfrm>
            <a:off x="1352044" y="3683573"/>
            <a:ext cx="447611" cy="267844"/>
          </a:xfrm>
          <a:custGeom>
            <a:avLst/>
            <a:gdLst>
              <a:gd name="T0" fmla="*/ 130 w 157"/>
              <a:gd name="T1" fmla="*/ 22 h 94"/>
              <a:gd name="T2" fmla="*/ 124 w 157"/>
              <a:gd name="T3" fmla="*/ 23 h 94"/>
              <a:gd name="T4" fmla="*/ 101 w 157"/>
              <a:gd name="T5" fmla="*/ 8 h 94"/>
              <a:gd name="T6" fmla="*/ 87 w 157"/>
              <a:gd name="T7" fmla="*/ 12 h 94"/>
              <a:gd name="T8" fmla="*/ 64 w 157"/>
              <a:gd name="T9" fmla="*/ 0 h 94"/>
              <a:gd name="T10" fmla="*/ 38 w 157"/>
              <a:gd name="T11" fmla="*/ 24 h 94"/>
              <a:gd name="T12" fmla="*/ 27 w 157"/>
              <a:gd name="T13" fmla="*/ 22 h 94"/>
              <a:gd name="T14" fmla="*/ 0 w 157"/>
              <a:gd name="T15" fmla="*/ 48 h 94"/>
              <a:gd name="T16" fmla="*/ 27 w 157"/>
              <a:gd name="T17" fmla="*/ 74 h 94"/>
              <a:gd name="T18" fmla="*/ 29 w 157"/>
              <a:gd name="T19" fmla="*/ 74 h 94"/>
              <a:gd name="T20" fmla="*/ 54 w 157"/>
              <a:gd name="T21" fmla="*/ 90 h 94"/>
              <a:gd name="T22" fmla="*/ 75 w 157"/>
              <a:gd name="T23" fmla="*/ 80 h 94"/>
              <a:gd name="T24" fmla="*/ 98 w 157"/>
              <a:gd name="T25" fmla="*/ 94 h 94"/>
              <a:gd name="T26" fmla="*/ 125 w 157"/>
              <a:gd name="T27" fmla="*/ 74 h 94"/>
              <a:gd name="T28" fmla="*/ 130 w 157"/>
              <a:gd name="T29" fmla="*/ 74 h 94"/>
              <a:gd name="T30" fmla="*/ 157 w 157"/>
              <a:gd name="T31" fmla="*/ 48 h 94"/>
              <a:gd name="T32" fmla="*/ 130 w 157"/>
              <a:gd name="T33" fmla="*/ 2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7" h="94">
                <a:moveTo>
                  <a:pt x="130" y="22"/>
                </a:moveTo>
                <a:cubicBezTo>
                  <a:pt x="128" y="22"/>
                  <a:pt x="126" y="22"/>
                  <a:pt x="124" y="23"/>
                </a:cubicBezTo>
                <a:cubicBezTo>
                  <a:pt x="120" y="14"/>
                  <a:pt x="111" y="8"/>
                  <a:pt x="101" y="8"/>
                </a:cubicBezTo>
                <a:cubicBezTo>
                  <a:pt x="96" y="8"/>
                  <a:pt x="91" y="10"/>
                  <a:pt x="87" y="12"/>
                </a:cubicBezTo>
                <a:cubicBezTo>
                  <a:pt x="82" y="5"/>
                  <a:pt x="74" y="0"/>
                  <a:pt x="64" y="0"/>
                </a:cubicBezTo>
                <a:cubicBezTo>
                  <a:pt x="50" y="0"/>
                  <a:pt x="39" y="11"/>
                  <a:pt x="38" y="24"/>
                </a:cubicBezTo>
                <a:cubicBezTo>
                  <a:pt x="34" y="23"/>
                  <a:pt x="31" y="22"/>
                  <a:pt x="27" y="22"/>
                </a:cubicBezTo>
                <a:cubicBezTo>
                  <a:pt x="12" y="22"/>
                  <a:pt x="0" y="33"/>
                  <a:pt x="0" y="48"/>
                </a:cubicBezTo>
                <a:cubicBezTo>
                  <a:pt x="0" y="62"/>
                  <a:pt x="12" y="74"/>
                  <a:pt x="27" y="74"/>
                </a:cubicBezTo>
                <a:cubicBezTo>
                  <a:pt x="27" y="74"/>
                  <a:pt x="28" y="74"/>
                  <a:pt x="29" y="74"/>
                </a:cubicBezTo>
                <a:cubicBezTo>
                  <a:pt x="33" y="83"/>
                  <a:pt x="42" y="90"/>
                  <a:pt x="54" y="90"/>
                </a:cubicBezTo>
                <a:cubicBezTo>
                  <a:pt x="62" y="90"/>
                  <a:pt x="70" y="86"/>
                  <a:pt x="75" y="80"/>
                </a:cubicBezTo>
                <a:cubicBezTo>
                  <a:pt x="79" y="89"/>
                  <a:pt x="88" y="94"/>
                  <a:pt x="98" y="94"/>
                </a:cubicBezTo>
                <a:cubicBezTo>
                  <a:pt x="111" y="94"/>
                  <a:pt x="122" y="85"/>
                  <a:pt x="125" y="74"/>
                </a:cubicBezTo>
                <a:cubicBezTo>
                  <a:pt x="126" y="74"/>
                  <a:pt x="128" y="74"/>
                  <a:pt x="130" y="74"/>
                </a:cubicBezTo>
                <a:cubicBezTo>
                  <a:pt x="145" y="74"/>
                  <a:pt x="157" y="63"/>
                  <a:pt x="157" y="48"/>
                </a:cubicBezTo>
                <a:cubicBezTo>
                  <a:pt x="157" y="34"/>
                  <a:pt x="145" y="22"/>
                  <a:pt x="130" y="2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3" name="Freeform 76"/>
          <p:cNvSpPr>
            <a:spLocks/>
          </p:cNvSpPr>
          <p:nvPr/>
        </p:nvSpPr>
        <p:spPr bwMode="auto">
          <a:xfrm>
            <a:off x="2232788" y="3535173"/>
            <a:ext cx="451231" cy="267844"/>
          </a:xfrm>
          <a:custGeom>
            <a:avLst/>
            <a:gdLst>
              <a:gd name="T0" fmla="*/ 131 w 158"/>
              <a:gd name="T1" fmla="*/ 22 h 94"/>
              <a:gd name="T2" fmla="*/ 125 w 158"/>
              <a:gd name="T3" fmla="*/ 22 h 94"/>
              <a:gd name="T4" fmla="*/ 101 w 158"/>
              <a:gd name="T5" fmla="*/ 8 h 94"/>
              <a:gd name="T6" fmla="*/ 87 w 158"/>
              <a:gd name="T7" fmla="*/ 12 h 94"/>
              <a:gd name="T8" fmla="*/ 65 w 158"/>
              <a:gd name="T9" fmla="*/ 0 h 94"/>
              <a:gd name="T10" fmla="*/ 38 w 158"/>
              <a:gd name="T11" fmla="*/ 24 h 94"/>
              <a:gd name="T12" fmla="*/ 27 w 158"/>
              <a:gd name="T13" fmla="*/ 21 h 94"/>
              <a:gd name="T14" fmla="*/ 0 w 158"/>
              <a:gd name="T15" fmla="*/ 47 h 94"/>
              <a:gd name="T16" fmla="*/ 27 w 158"/>
              <a:gd name="T17" fmla="*/ 74 h 94"/>
              <a:gd name="T18" fmla="*/ 29 w 158"/>
              <a:gd name="T19" fmla="*/ 73 h 94"/>
              <a:gd name="T20" fmla="*/ 54 w 158"/>
              <a:gd name="T21" fmla="*/ 90 h 94"/>
              <a:gd name="T22" fmla="*/ 75 w 158"/>
              <a:gd name="T23" fmla="*/ 80 h 94"/>
              <a:gd name="T24" fmla="*/ 99 w 158"/>
              <a:gd name="T25" fmla="*/ 94 h 94"/>
              <a:gd name="T26" fmla="*/ 125 w 158"/>
              <a:gd name="T27" fmla="*/ 73 h 94"/>
              <a:gd name="T28" fmla="*/ 131 w 158"/>
              <a:gd name="T29" fmla="*/ 74 h 94"/>
              <a:gd name="T30" fmla="*/ 158 w 158"/>
              <a:gd name="T31" fmla="*/ 48 h 94"/>
              <a:gd name="T32" fmla="*/ 131 w 158"/>
              <a:gd name="T33" fmla="*/ 2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94">
                <a:moveTo>
                  <a:pt x="131" y="22"/>
                </a:moveTo>
                <a:cubicBezTo>
                  <a:pt x="129" y="22"/>
                  <a:pt x="127" y="22"/>
                  <a:pt x="125" y="22"/>
                </a:cubicBezTo>
                <a:cubicBezTo>
                  <a:pt x="120" y="14"/>
                  <a:pt x="112" y="8"/>
                  <a:pt x="101" y="8"/>
                </a:cubicBezTo>
                <a:cubicBezTo>
                  <a:pt x="96" y="8"/>
                  <a:pt x="91" y="10"/>
                  <a:pt x="87" y="12"/>
                </a:cubicBezTo>
                <a:cubicBezTo>
                  <a:pt x="83" y="5"/>
                  <a:pt x="74" y="0"/>
                  <a:pt x="65" y="0"/>
                </a:cubicBezTo>
                <a:cubicBezTo>
                  <a:pt x="51" y="0"/>
                  <a:pt x="39" y="10"/>
                  <a:pt x="38" y="24"/>
                </a:cubicBezTo>
                <a:cubicBezTo>
                  <a:pt x="35" y="22"/>
                  <a:pt x="31" y="21"/>
                  <a:pt x="27" y="21"/>
                </a:cubicBezTo>
                <a:cubicBezTo>
                  <a:pt x="12" y="21"/>
                  <a:pt x="0" y="33"/>
                  <a:pt x="0" y="47"/>
                </a:cubicBezTo>
                <a:cubicBezTo>
                  <a:pt x="0" y="62"/>
                  <a:pt x="12" y="74"/>
                  <a:pt x="27" y="74"/>
                </a:cubicBezTo>
                <a:cubicBezTo>
                  <a:pt x="28" y="74"/>
                  <a:pt x="29" y="73"/>
                  <a:pt x="29" y="73"/>
                </a:cubicBezTo>
                <a:cubicBezTo>
                  <a:pt x="33" y="83"/>
                  <a:pt x="43" y="90"/>
                  <a:pt x="54" y="90"/>
                </a:cubicBezTo>
                <a:cubicBezTo>
                  <a:pt x="63" y="90"/>
                  <a:pt x="70" y="86"/>
                  <a:pt x="75" y="80"/>
                </a:cubicBezTo>
                <a:cubicBezTo>
                  <a:pt x="79" y="88"/>
                  <a:pt x="88" y="94"/>
                  <a:pt x="99" y="94"/>
                </a:cubicBezTo>
                <a:cubicBezTo>
                  <a:pt x="112" y="94"/>
                  <a:pt x="123" y="85"/>
                  <a:pt x="125" y="73"/>
                </a:cubicBezTo>
                <a:cubicBezTo>
                  <a:pt x="127" y="74"/>
                  <a:pt x="129" y="74"/>
                  <a:pt x="131" y="74"/>
                </a:cubicBezTo>
                <a:cubicBezTo>
                  <a:pt x="146" y="74"/>
                  <a:pt x="158" y="62"/>
                  <a:pt x="158" y="48"/>
                </a:cubicBezTo>
                <a:cubicBezTo>
                  <a:pt x="158" y="33"/>
                  <a:pt x="146" y="22"/>
                  <a:pt x="131" y="2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4" name="Freeform 77"/>
          <p:cNvSpPr>
            <a:spLocks/>
          </p:cNvSpPr>
          <p:nvPr/>
        </p:nvSpPr>
        <p:spPr bwMode="auto">
          <a:xfrm>
            <a:off x="2238821" y="3819907"/>
            <a:ext cx="106172" cy="150813"/>
          </a:xfrm>
          <a:custGeom>
            <a:avLst/>
            <a:gdLst>
              <a:gd name="T0" fmla="*/ 11 w 37"/>
              <a:gd name="T1" fmla="*/ 50 h 53"/>
              <a:gd name="T2" fmla="*/ 3 w 37"/>
              <a:gd name="T3" fmla="*/ 52 h 53"/>
              <a:gd name="T4" fmla="*/ 3 w 37"/>
              <a:gd name="T5" fmla="*/ 52 h 53"/>
              <a:gd name="T6" fmla="*/ 1 w 37"/>
              <a:gd name="T7" fmla="*/ 44 h 53"/>
              <a:gd name="T8" fmla="*/ 27 w 37"/>
              <a:gd name="T9" fmla="*/ 3 h 53"/>
              <a:gd name="T10" fmla="*/ 34 w 37"/>
              <a:gd name="T11" fmla="*/ 1 h 53"/>
              <a:gd name="T12" fmla="*/ 34 w 37"/>
              <a:gd name="T13" fmla="*/ 1 h 53"/>
              <a:gd name="T14" fmla="*/ 36 w 37"/>
              <a:gd name="T15" fmla="*/ 8 h 53"/>
              <a:gd name="T16" fmla="*/ 11 w 37"/>
              <a:gd name="T17"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3">
                <a:moveTo>
                  <a:pt x="11" y="50"/>
                </a:moveTo>
                <a:cubicBezTo>
                  <a:pt x="9" y="52"/>
                  <a:pt x="6" y="53"/>
                  <a:pt x="3" y="52"/>
                </a:cubicBezTo>
                <a:cubicBezTo>
                  <a:pt x="3" y="52"/>
                  <a:pt x="3" y="52"/>
                  <a:pt x="3" y="52"/>
                </a:cubicBezTo>
                <a:cubicBezTo>
                  <a:pt x="1" y="50"/>
                  <a:pt x="0" y="47"/>
                  <a:pt x="1" y="44"/>
                </a:cubicBezTo>
                <a:cubicBezTo>
                  <a:pt x="27" y="3"/>
                  <a:pt x="27" y="3"/>
                  <a:pt x="27" y="3"/>
                </a:cubicBezTo>
                <a:cubicBezTo>
                  <a:pt x="28" y="1"/>
                  <a:pt x="32" y="0"/>
                  <a:pt x="34" y="1"/>
                </a:cubicBezTo>
                <a:cubicBezTo>
                  <a:pt x="34" y="1"/>
                  <a:pt x="34" y="1"/>
                  <a:pt x="34" y="1"/>
                </a:cubicBezTo>
                <a:cubicBezTo>
                  <a:pt x="37" y="3"/>
                  <a:pt x="37" y="6"/>
                  <a:pt x="36" y="8"/>
                </a:cubicBezTo>
                <a:lnTo>
                  <a:pt x="11" y="5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5" name="Freeform 78"/>
          <p:cNvSpPr>
            <a:spLocks/>
          </p:cNvSpPr>
          <p:nvPr/>
        </p:nvSpPr>
        <p:spPr bwMode="auto">
          <a:xfrm>
            <a:off x="2332928" y="3819907"/>
            <a:ext cx="106172" cy="150813"/>
          </a:xfrm>
          <a:custGeom>
            <a:avLst/>
            <a:gdLst>
              <a:gd name="T0" fmla="*/ 10 w 37"/>
              <a:gd name="T1" fmla="*/ 50 h 53"/>
              <a:gd name="T2" fmla="*/ 3 w 37"/>
              <a:gd name="T3" fmla="*/ 52 h 53"/>
              <a:gd name="T4" fmla="*/ 3 w 37"/>
              <a:gd name="T5" fmla="*/ 52 h 53"/>
              <a:gd name="T6" fmla="*/ 1 w 37"/>
              <a:gd name="T7" fmla="*/ 44 h 53"/>
              <a:gd name="T8" fmla="*/ 27 w 37"/>
              <a:gd name="T9" fmla="*/ 3 h 53"/>
              <a:gd name="T10" fmla="*/ 34 w 37"/>
              <a:gd name="T11" fmla="*/ 1 h 53"/>
              <a:gd name="T12" fmla="*/ 34 w 37"/>
              <a:gd name="T13" fmla="*/ 1 h 53"/>
              <a:gd name="T14" fmla="*/ 36 w 37"/>
              <a:gd name="T15" fmla="*/ 8 h 53"/>
              <a:gd name="T16" fmla="*/ 10 w 37"/>
              <a:gd name="T17"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3">
                <a:moveTo>
                  <a:pt x="10" y="50"/>
                </a:moveTo>
                <a:cubicBezTo>
                  <a:pt x="9" y="52"/>
                  <a:pt x="6" y="53"/>
                  <a:pt x="3" y="52"/>
                </a:cubicBezTo>
                <a:cubicBezTo>
                  <a:pt x="3" y="52"/>
                  <a:pt x="3" y="52"/>
                  <a:pt x="3" y="52"/>
                </a:cubicBezTo>
                <a:cubicBezTo>
                  <a:pt x="1" y="50"/>
                  <a:pt x="0" y="47"/>
                  <a:pt x="1" y="44"/>
                </a:cubicBezTo>
                <a:cubicBezTo>
                  <a:pt x="27" y="3"/>
                  <a:pt x="27" y="3"/>
                  <a:pt x="27" y="3"/>
                </a:cubicBezTo>
                <a:cubicBezTo>
                  <a:pt x="28" y="1"/>
                  <a:pt x="32" y="0"/>
                  <a:pt x="34" y="1"/>
                </a:cubicBezTo>
                <a:cubicBezTo>
                  <a:pt x="34" y="1"/>
                  <a:pt x="34" y="1"/>
                  <a:pt x="34" y="1"/>
                </a:cubicBezTo>
                <a:cubicBezTo>
                  <a:pt x="37" y="3"/>
                  <a:pt x="37" y="6"/>
                  <a:pt x="36" y="8"/>
                </a:cubicBezTo>
                <a:lnTo>
                  <a:pt x="10" y="5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6" name="Freeform 79"/>
          <p:cNvSpPr>
            <a:spLocks/>
          </p:cNvSpPr>
          <p:nvPr/>
        </p:nvSpPr>
        <p:spPr bwMode="auto">
          <a:xfrm>
            <a:off x="2427034" y="3819907"/>
            <a:ext cx="106172" cy="150813"/>
          </a:xfrm>
          <a:custGeom>
            <a:avLst/>
            <a:gdLst>
              <a:gd name="T0" fmla="*/ 10 w 37"/>
              <a:gd name="T1" fmla="*/ 50 h 53"/>
              <a:gd name="T2" fmla="*/ 3 w 37"/>
              <a:gd name="T3" fmla="*/ 52 h 53"/>
              <a:gd name="T4" fmla="*/ 3 w 37"/>
              <a:gd name="T5" fmla="*/ 52 h 53"/>
              <a:gd name="T6" fmla="*/ 1 w 37"/>
              <a:gd name="T7" fmla="*/ 44 h 53"/>
              <a:gd name="T8" fmla="*/ 27 w 37"/>
              <a:gd name="T9" fmla="*/ 3 h 53"/>
              <a:gd name="T10" fmla="*/ 34 w 37"/>
              <a:gd name="T11" fmla="*/ 1 h 53"/>
              <a:gd name="T12" fmla="*/ 34 w 37"/>
              <a:gd name="T13" fmla="*/ 1 h 53"/>
              <a:gd name="T14" fmla="*/ 36 w 37"/>
              <a:gd name="T15" fmla="*/ 8 h 53"/>
              <a:gd name="T16" fmla="*/ 10 w 37"/>
              <a:gd name="T17"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3">
                <a:moveTo>
                  <a:pt x="10" y="50"/>
                </a:moveTo>
                <a:cubicBezTo>
                  <a:pt x="9" y="52"/>
                  <a:pt x="6" y="53"/>
                  <a:pt x="3" y="52"/>
                </a:cubicBezTo>
                <a:cubicBezTo>
                  <a:pt x="3" y="52"/>
                  <a:pt x="3" y="52"/>
                  <a:pt x="3" y="52"/>
                </a:cubicBezTo>
                <a:cubicBezTo>
                  <a:pt x="1" y="50"/>
                  <a:pt x="0" y="47"/>
                  <a:pt x="1" y="44"/>
                </a:cubicBezTo>
                <a:cubicBezTo>
                  <a:pt x="27" y="3"/>
                  <a:pt x="27" y="3"/>
                  <a:pt x="27" y="3"/>
                </a:cubicBezTo>
                <a:cubicBezTo>
                  <a:pt x="28" y="1"/>
                  <a:pt x="31" y="0"/>
                  <a:pt x="34" y="1"/>
                </a:cubicBezTo>
                <a:cubicBezTo>
                  <a:pt x="34" y="1"/>
                  <a:pt x="34" y="1"/>
                  <a:pt x="34" y="1"/>
                </a:cubicBezTo>
                <a:cubicBezTo>
                  <a:pt x="36" y="3"/>
                  <a:pt x="37" y="6"/>
                  <a:pt x="36" y="8"/>
                </a:cubicBezTo>
                <a:lnTo>
                  <a:pt x="10" y="5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7" name="Freeform 80"/>
          <p:cNvSpPr>
            <a:spLocks noEditPoints="1"/>
          </p:cNvSpPr>
          <p:nvPr/>
        </p:nvSpPr>
        <p:spPr bwMode="auto">
          <a:xfrm>
            <a:off x="3031491" y="3508629"/>
            <a:ext cx="497078" cy="485012"/>
          </a:xfrm>
          <a:custGeom>
            <a:avLst/>
            <a:gdLst>
              <a:gd name="T0" fmla="*/ 148 w 174"/>
              <a:gd name="T1" fmla="*/ 59 h 170"/>
              <a:gd name="T2" fmla="*/ 148 w 174"/>
              <a:gd name="T3" fmla="*/ 24 h 170"/>
              <a:gd name="T4" fmla="*/ 111 w 174"/>
              <a:gd name="T5" fmla="*/ 24 h 170"/>
              <a:gd name="T6" fmla="*/ 86 w 174"/>
              <a:gd name="T7" fmla="*/ 0 h 170"/>
              <a:gd name="T8" fmla="*/ 60 w 174"/>
              <a:gd name="T9" fmla="*/ 25 h 170"/>
              <a:gd name="T10" fmla="*/ 25 w 174"/>
              <a:gd name="T11" fmla="*/ 25 h 170"/>
              <a:gd name="T12" fmla="*/ 25 w 174"/>
              <a:gd name="T13" fmla="*/ 61 h 170"/>
              <a:gd name="T14" fmla="*/ 0 w 174"/>
              <a:gd name="T15" fmla="*/ 86 h 170"/>
              <a:gd name="T16" fmla="*/ 26 w 174"/>
              <a:gd name="T17" fmla="*/ 111 h 170"/>
              <a:gd name="T18" fmla="*/ 26 w 174"/>
              <a:gd name="T19" fmla="*/ 146 h 170"/>
              <a:gd name="T20" fmla="*/ 63 w 174"/>
              <a:gd name="T21" fmla="*/ 146 h 170"/>
              <a:gd name="T22" fmla="*/ 88 w 174"/>
              <a:gd name="T23" fmla="*/ 170 h 170"/>
              <a:gd name="T24" fmla="*/ 114 w 174"/>
              <a:gd name="T25" fmla="*/ 145 h 170"/>
              <a:gd name="T26" fmla="*/ 149 w 174"/>
              <a:gd name="T27" fmla="*/ 145 h 170"/>
              <a:gd name="T28" fmla="*/ 149 w 174"/>
              <a:gd name="T29" fmla="*/ 109 h 170"/>
              <a:gd name="T30" fmla="*/ 174 w 174"/>
              <a:gd name="T31" fmla="*/ 84 h 170"/>
              <a:gd name="T32" fmla="*/ 148 w 174"/>
              <a:gd name="T33" fmla="*/ 59 h 170"/>
              <a:gd name="T34" fmla="*/ 87 w 174"/>
              <a:gd name="T35" fmla="*/ 134 h 170"/>
              <a:gd name="T36" fmla="*/ 37 w 174"/>
              <a:gd name="T37" fmla="*/ 85 h 170"/>
              <a:gd name="T38" fmla="*/ 87 w 174"/>
              <a:gd name="T39" fmla="*/ 36 h 170"/>
              <a:gd name="T40" fmla="*/ 137 w 174"/>
              <a:gd name="T41" fmla="*/ 85 h 170"/>
              <a:gd name="T42" fmla="*/ 87 w 174"/>
              <a:gd name="T43" fmla="*/ 13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70">
                <a:moveTo>
                  <a:pt x="148" y="59"/>
                </a:moveTo>
                <a:cubicBezTo>
                  <a:pt x="148" y="24"/>
                  <a:pt x="148" y="24"/>
                  <a:pt x="148" y="24"/>
                </a:cubicBezTo>
                <a:cubicBezTo>
                  <a:pt x="111" y="24"/>
                  <a:pt x="111" y="24"/>
                  <a:pt x="111" y="24"/>
                </a:cubicBezTo>
                <a:cubicBezTo>
                  <a:pt x="86" y="0"/>
                  <a:pt x="86" y="0"/>
                  <a:pt x="86" y="0"/>
                </a:cubicBezTo>
                <a:cubicBezTo>
                  <a:pt x="60" y="25"/>
                  <a:pt x="60" y="25"/>
                  <a:pt x="60" y="25"/>
                </a:cubicBezTo>
                <a:cubicBezTo>
                  <a:pt x="25" y="25"/>
                  <a:pt x="25" y="25"/>
                  <a:pt x="25" y="25"/>
                </a:cubicBezTo>
                <a:cubicBezTo>
                  <a:pt x="25" y="61"/>
                  <a:pt x="25" y="61"/>
                  <a:pt x="25" y="61"/>
                </a:cubicBezTo>
                <a:cubicBezTo>
                  <a:pt x="0" y="86"/>
                  <a:pt x="0" y="86"/>
                  <a:pt x="0" y="86"/>
                </a:cubicBezTo>
                <a:cubicBezTo>
                  <a:pt x="26" y="111"/>
                  <a:pt x="26" y="111"/>
                  <a:pt x="26" y="111"/>
                </a:cubicBezTo>
                <a:cubicBezTo>
                  <a:pt x="26" y="146"/>
                  <a:pt x="26" y="146"/>
                  <a:pt x="26" y="146"/>
                </a:cubicBezTo>
                <a:cubicBezTo>
                  <a:pt x="63" y="146"/>
                  <a:pt x="63" y="146"/>
                  <a:pt x="63" y="146"/>
                </a:cubicBezTo>
                <a:cubicBezTo>
                  <a:pt x="88" y="170"/>
                  <a:pt x="88" y="170"/>
                  <a:pt x="88" y="170"/>
                </a:cubicBezTo>
                <a:cubicBezTo>
                  <a:pt x="114" y="145"/>
                  <a:pt x="114" y="145"/>
                  <a:pt x="114" y="145"/>
                </a:cubicBezTo>
                <a:cubicBezTo>
                  <a:pt x="149" y="145"/>
                  <a:pt x="149" y="145"/>
                  <a:pt x="149" y="145"/>
                </a:cubicBezTo>
                <a:cubicBezTo>
                  <a:pt x="149" y="109"/>
                  <a:pt x="149" y="109"/>
                  <a:pt x="149" y="109"/>
                </a:cubicBezTo>
                <a:cubicBezTo>
                  <a:pt x="174" y="84"/>
                  <a:pt x="174" y="84"/>
                  <a:pt x="174" y="84"/>
                </a:cubicBezTo>
                <a:lnTo>
                  <a:pt x="148" y="59"/>
                </a:lnTo>
                <a:close/>
                <a:moveTo>
                  <a:pt x="87" y="134"/>
                </a:moveTo>
                <a:cubicBezTo>
                  <a:pt x="59" y="134"/>
                  <a:pt x="37" y="112"/>
                  <a:pt x="37" y="85"/>
                </a:cubicBezTo>
                <a:cubicBezTo>
                  <a:pt x="37" y="58"/>
                  <a:pt x="59" y="36"/>
                  <a:pt x="87" y="36"/>
                </a:cubicBezTo>
                <a:cubicBezTo>
                  <a:pt x="115" y="36"/>
                  <a:pt x="137" y="58"/>
                  <a:pt x="137" y="85"/>
                </a:cubicBezTo>
                <a:cubicBezTo>
                  <a:pt x="137" y="112"/>
                  <a:pt x="115" y="134"/>
                  <a:pt x="87" y="13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8" name="Oval 81"/>
          <p:cNvSpPr>
            <a:spLocks noChangeArrowheads="1"/>
          </p:cNvSpPr>
          <p:nvPr/>
        </p:nvSpPr>
        <p:spPr bwMode="auto">
          <a:xfrm>
            <a:off x="3191956" y="3663063"/>
            <a:ext cx="176148" cy="177355"/>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9" name="Oval 82"/>
          <p:cNvSpPr>
            <a:spLocks noChangeArrowheads="1"/>
          </p:cNvSpPr>
          <p:nvPr/>
        </p:nvSpPr>
        <p:spPr bwMode="auto">
          <a:xfrm>
            <a:off x="4047363" y="3700464"/>
            <a:ext cx="85661" cy="85661"/>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0" name="Freeform 83"/>
          <p:cNvSpPr>
            <a:spLocks noEditPoints="1"/>
          </p:cNvSpPr>
          <p:nvPr/>
        </p:nvSpPr>
        <p:spPr bwMode="auto">
          <a:xfrm>
            <a:off x="3879660" y="3552063"/>
            <a:ext cx="422275" cy="399351"/>
          </a:xfrm>
          <a:custGeom>
            <a:avLst/>
            <a:gdLst>
              <a:gd name="T0" fmla="*/ 104 w 148"/>
              <a:gd name="T1" fmla="*/ 0 h 140"/>
              <a:gd name="T2" fmla="*/ 88 w 148"/>
              <a:gd name="T3" fmla="*/ 35 h 140"/>
              <a:gd name="T4" fmla="*/ 110 w 148"/>
              <a:gd name="T5" fmla="*/ 67 h 140"/>
              <a:gd name="T6" fmla="*/ 110 w 148"/>
              <a:gd name="T7" fmla="*/ 72 h 140"/>
              <a:gd name="T8" fmla="*/ 148 w 148"/>
              <a:gd name="T9" fmla="*/ 76 h 140"/>
              <a:gd name="T10" fmla="*/ 148 w 148"/>
              <a:gd name="T11" fmla="*/ 67 h 140"/>
              <a:gd name="T12" fmla="*/ 104 w 148"/>
              <a:gd name="T13" fmla="*/ 0 h 140"/>
              <a:gd name="T14" fmla="*/ 74 w 148"/>
              <a:gd name="T15" fmla="*/ 102 h 140"/>
              <a:gd name="T16" fmla="*/ 53 w 148"/>
              <a:gd name="T17" fmla="*/ 96 h 140"/>
              <a:gd name="T18" fmla="*/ 30 w 148"/>
              <a:gd name="T19" fmla="*/ 126 h 140"/>
              <a:gd name="T20" fmla="*/ 74 w 148"/>
              <a:gd name="T21" fmla="*/ 140 h 140"/>
              <a:gd name="T22" fmla="*/ 119 w 148"/>
              <a:gd name="T23" fmla="*/ 125 h 140"/>
              <a:gd name="T24" fmla="*/ 95 w 148"/>
              <a:gd name="T25" fmla="*/ 95 h 140"/>
              <a:gd name="T26" fmla="*/ 74 w 148"/>
              <a:gd name="T27" fmla="*/ 102 h 140"/>
              <a:gd name="T28" fmla="*/ 38 w 148"/>
              <a:gd name="T29" fmla="*/ 67 h 140"/>
              <a:gd name="T30" fmla="*/ 60 w 148"/>
              <a:gd name="T31" fmla="*/ 35 h 140"/>
              <a:gd name="T32" fmla="*/ 44 w 148"/>
              <a:gd name="T33" fmla="*/ 0 h 140"/>
              <a:gd name="T34" fmla="*/ 0 w 148"/>
              <a:gd name="T35" fmla="*/ 67 h 140"/>
              <a:gd name="T36" fmla="*/ 0 w 148"/>
              <a:gd name="T37" fmla="*/ 77 h 140"/>
              <a:gd name="T38" fmla="*/ 39 w 148"/>
              <a:gd name="T39" fmla="*/ 72 h 140"/>
              <a:gd name="T40" fmla="*/ 38 w 148"/>
              <a:gd name="T41" fmla="*/ 6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8" h="140">
                <a:moveTo>
                  <a:pt x="104" y="0"/>
                </a:moveTo>
                <a:cubicBezTo>
                  <a:pt x="88" y="35"/>
                  <a:pt x="88" y="35"/>
                  <a:pt x="88" y="35"/>
                </a:cubicBezTo>
                <a:cubicBezTo>
                  <a:pt x="101" y="40"/>
                  <a:pt x="110" y="53"/>
                  <a:pt x="110" y="67"/>
                </a:cubicBezTo>
                <a:cubicBezTo>
                  <a:pt x="110" y="69"/>
                  <a:pt x="110" y="70"/>
                  <a:pt x="110" y="72"/>
                </a:cubicBezTo>
                <a:cubicBezTo>
                  <a:pt x="148" y="76"/>
                  <a:pt x="148" y="76"/>
                  <a:pt x="148" y="76"/>
                </a:cubicBezTo>
                <a:cubicBezTo>
                  <a:pt x="148" y="73"/>
                  <a:pt x="148" y="70"/>
                  <a:pt x="148" y="67"/>
                </a:cubicBezTo>
                <a:cubicBezTo>
                  <a:pt x="148" y="37"/>
                  <a:pt x="130" y="11"/>
                  <a:pt x="104" y="0"/>
                </a:cubicBezTo>
                <a:close/>
                <a:moveTo>
                  <a:pt x="74" y="102"/>
                </a:moveTo>
                <a:cubicBezTo>
                  <a:pt x="66" y="102"/>
                  <a:pt x="59" y="100"/>
                  <a:pt x="53" y="96"/>
                </a:cubicBezTo>
                <a:cubicBezTo>
                  <a:pt x="30" y="126"/>
                  <a:pt x="30" y="126"/>
                  <a:pt x="30" y="126"/>
                </a:cubicBezTo>
                <a:cubicBezTo>
                  <a:pt x="43" y="135"/>
                  <a:pt x="58" y="140"/>
                  <a:pt x="74" y="140"/>
                </a:cubicBezTo>
                <a:cubicBezTo>
                  <a:pt x="91" y="140"/>
                  <a:pt x="106" y="134"/>
                  <a:pt x="119" y="125"/>
                </a:cubicBezTo>
                <a:cubicBezTo>
                  <a:pt x="95" y="95"/>
                  <a:pt x="95" y="95"/>
                  <a:pt x="95" y="95"/>
                </a:cubicBezTo>
                <a:cubicBezTo>
                  <a:pt x="89" y="99"/>
                  <a:pt x="82" y="102"/>
                  <a:pt x="74" y="102"/>
                </a:cubicBezTo>
                <a:close/>
                <a:moveTo>
                  <a:pt x="38" y="67"/>
                </a:moveTo>
                <a:cubicBezTo>
                  <a:pt x="38" y="53"/>
                  <a:pt x="47" y="40"/>
                  <a:pt x="60" y="35"/>
                </a:cubicBezTo>
                <a:cubicBezTo>
                  <a:pt x="44" y="0"/>
                  <a:pt x="44" y="0"/>
                  <a:pt x="44" y="0"/>
                </a:cubicBezTo>
                <a:cubicBezTo>
                  <a:pt x="18" y="12"/>
                  <a:pt x="0" y="37"/>
                  <a:pt x="0" y="67"/>
                </a:cubicBezTo>
                <a:cubicBezTo>
                  <a:pt x="0" y="70"/>
                  <a:pt x="0" y="73"/>
                  <a:pt x="0" y="77"/>
                </a:cubicBezTo>
                <a:cubicBezTo>
                  <a:pt x="39" y="72"/>
                  <a:pt x="39" y="72"/>
                  <a:pt x="39" y="72"/>
                </a:cubicBezTo>
                <a:cubicBezTo>
                  <a:pt x="38" y="70"/>
                  <a:pt x="38" y="69"/>
                  <a:pt x="38" y="6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1" name="Freeform 84"/>
          <p:cNvSpPr>
            <a:spLocks noEditPoints="1"/>
          </p:cNvSpPr>
          <p:nvPr/>
        </p:nvSpPr>
        <p:spPr bwMode="auto">
          <a:xfrm>
            <a:off x="4661472" y="3512250"/>
            <a:ext cx="439166" cy="472948"/>
          </a:xfrm>
          <a:custGeom>
            <a:avLst/>
            <a:gdLst>
              <a:gd name="T0" fmla="*/ 79 w 154"/>
              <a:gd name="T1" fmla="*/ 117 h 166"/>
              <a:gd name="T2" fmla="*/ 64 w 154"/>
              <a:gd name="T3" fmla="*/ 126 h 166"/>
              <a:gd name="T4" fmla="*/ 59 w 154"/>
              <a:gd name="T5" fmla="*/ 127 h 166"/>
              <a:gd name="T6" fmla="*/ 53 w 154"/>
              <a:gd name="T7" fmla="*/ 166 h 166"/>
              <a:gd name="T8" fmla="*/ 105 w 154"/>
              <a:gd name="T9" fmla="*/ 166 h 166"/>
              <a:gd name="T10" fmla="*/ 96 w 154"/>
              <a:gd name="T11" fmla="*/ 129 h 166"/>
              <a:gd name="T12" fmla="*/ 79 w 154"/>
              <a:gd name="T13" fmla="*/ 117 h 166"/>
              <a:gd name="T14" fmla="*/ 148 w 154"/>
              <a:gd name="T15" fmla="*/ 50 h 166"/>
              <a:gd name="T16" fmla="*/ 124 w 154"/>
              <a:gd name="T17" fmla="*/ 29 h 166"/>
              <a:gd name="T18" fmla="*/ 124 w 154"/>
              <a:gd name="T19" fmla="*/ 19 h 166"/>
              <a:gd name="T20" fmla="*/ 96 w 154"/>
              <a:gd name="T21" fmla="*/ 5 h 166"/>
              <a:gd name="T22" fmla="*/ 85 w 154"/>
              <a:gd name="T23" fmla="*/ 15 h 166"/>
              <a:gd name="T24" fmla="*/ 48 w 154"/>
              <a:gd name="T25" fmla="*/ 4 h 166"/>
              <a:gd name="T26" fmla="*/ 25 w 154"/>
              <a:gd name="T27" fmla="*/ 41 h 166"/>
              <a:gd name="T28" fmla="*/ 17 w 154"/>
              <a:gd name="T29" fmla="*/ 42 h 166"/>
              <a:gd name="T30" fmla="*/ 4 w 154"/>
              <a:gd name="T31" fmla="*/ 69 h 166"/>
              <a:gd name="T32" fmla="*/ 18 w 154"/>
              <a:gd name="T33" fmla="*/ 82 h 166"/>
              <a:gd name="T34" fmla="*/ 15 w 154"/>
              <a:gd name="T35" fmla="*/ 96 h 166"/>
              <a:gd name="T36" fmla="*/ 31 w 154"/>
              <a:gd name="T37" fmla="*/ 104 h 166"/>
              <a:gd name="T38" fmla="*/ 34 w 154"/>
              <a:gd name="T39" fmla="*/ 103 h 166"/>
              <a:gd name="T40" fmla="*/ 67 w 154"/>
              <a:gd name="T41" fmla="*/ 118 h 166"/>
              <a:gd name="T42" fmla="*/ 80 w 154"/>
              <a:gd name="T43" fmla="*/ 108 h 166"/>
              <a:gd name="T44" fmla="*/ 107 w 154"/>
              <a:gd name="T45" fmla="*/ 120 h 166"/>
              <a:gd name="T46" fmla="*/ 120 w 154"/>
              <a:gd name="T47" fmla="*/ 93 h 166"/>
              <a:gd name="T48" fmla="*/ 120 w 154"/>
              <a:gd name="T49" fmla="*/ 93 h 166"/>
              <a:gd name="T50" fmla="*/ 127 w 154"/>
              <a:gd name="T51" fmla="*/ 92 h 166"/>
              <a:gd name="T52" fmla="*/ 148 w 154"/>
              <a:gd name="T53" fmla="*/ 5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166">
                <a:moveTo>
                  <a:pt x="79" y="117"/>
                </a:moveTo>
                <a:cubicBezTo>
                  <a:pt x="76" y="122"/>
                  <a:pt x="70" y="124"/>
                  <a:pt x="64" y="126"/>
                </a:cubicBezTo>
                <a:cubicBezTo>
                  <a:pt x="63" y="126"/>
                  <a:pt x="61" y="127"/>
                  <a:pt x="59" y="127"/>
                </a:cubicBezTo>
                <a:cubicBezTo>
                  <a:pt x="53" y="166"/>
                  <a:pt x="53" y="166"/>
                  <a:pt x="53" y="166"/>
                </a:cubicBezTo>
                <a:cubicBezTo>
                  <a:pt x="105" y="166"/>
                  <a:pt x="105" y="166"/>
                  <a:pt x="105" y="166"/>
                </a:cubicBezTo>
                <a:cubicBezTo>
                  <a:pt x="96" y="129"/>
                  <a:pt x="96" y="129"/>
                  <a:pt x="96" y="129"/>
                </a:cubicBezTo>
                <a:cubicBezTo>
                  <a:pt x="88" y="129"/>
                  <a:pt x="82" y="125"/>
                  <a:pt x="79" y="117"/>
                </a:cubicBezTo>
                <a:close/>
                <a:moveTo>
                  <a:pt x="148" y="50"/>
                </a:moveTo>
                <a:cubicBezTo>
                  <a:pt x="144" y="39"/>
                  <a:pt x="135" y="32"/>
                  <a:pt x="124" y="29"/>
                </a:cubicBezTo>
                <a:cubicBezTo>
                  <a:pt x="125" y="26"/>
                  <a:pt x="125" y="22"/>
                  <a:pt x="124" y="19"/>
                </a:cubicBezTo>
                <a:cubicBezTo>
                  <a:pt x="120" y="8"/>
                  <a:pt x="107" y="2"/>
                  <a:pt x="96" y="5"/>
                </a:cubicBezTo>
                <a:cubicBezTo>
                  <a:pt x="91" y="7"/>
                  <a:pt x="87" y="10"/>
                  <a:pt x="85" y="15"/>
                </a:cubicBezTo>
                <a:cubicBezTo>
                  <a:pt x="76" y="4"/>
                  <a:pt x="61" y="0"/>
                  <a:pt x="48" y="4"/>
                </a:cubicBezTo>
                <a:cubicBezTo>
                  <a:pt x="32" y="9"/>
                  <a:pt x="23" y="25"/>
                  <a:pt x="25" y="41"/>
                </a:cubicBezTo>
                <a:cubicBezTo>
                  <a:pt x="23" y="41"/>
                  <a:pt x="20" y="41"/>
                  <a:pt x="17" y="42"/>
                </a:cubicBezTo>
                <a:cubicBezTo>
                  <a:pt x="6" y="46"/>
                  <a:pt x="0" y="58"/>
                  <a:pt x="4" y="69"/>
                </a:cubicBezTo>
                <a:cubicBezTo>
                  <a:pt x="6" y="76"/>
                  <a:pt x="12" y="80"/>
                  <a:pt x="18" y="82"/>
                </a:cubicBezTo>
                <a:cubicBezTo>
                  <a:pt x="14" y="86"/>
                  <a:pt x="13" y="91"/>
                  <a:pt x="15" y="96"/>
                </a:cubicBezTo>
                <a:cubicBezTo>
                  <a:pt x="17" y="103"/>
                  <a:pt x="25" y="106"/>
                  <a:pt x="31" y="104"/>
                </a:cubicBezTo>
                <a:cubicBezTo>
                  <a:pt x="32" y="104"/>
                  <a:pt x="33" y="104"/>
                  <a:pt x="34" y="103"/>
                </a:cubicBezTo>
                <a:cubicBezTo>
                  <a:pt x="39" y="116"/>
                  <a:pt x="53" y="122"/>
                  <a:pt x="67" y="118"/>
                </a:cubicBezTo>
                <a:cubicBezTo>
                  <a:pt x="72" y="116"/>
                  <a:pt x="76" y="113"/>
                  <a:pt x="80" y="108"/>
                </a:cubicBezTo>
                <a:cubicBezTo>
                  <a:pt x="84" y="119"/>
                  <a:pt x="96" y="124"/>
                  <a:pt x="107" y="120"/>
                </a:cubicBezTo>
                <a:cubicBezTo>
                  <a:pt x="118" y="117"/>
                  <a:pt x="124" y="105"/>
                  <a:pt x="120" y="93"/>
                </a:cubicBezTo>
                <a:cubicBezTo>
                  <a:pt x="120" y="93"/>
                  <a:pt x="120" y="93"/>
                  <a:pt x="120" y="93"/>
                </a:cubicBezTo>
                <a:cubicBezTo>
                  <a:pt x="122" y="93"/>
                  <a:pt x="124" y="92"/>
                  <a:pt x="127" y="92"/>
                </a:cubicBezTo>
                <a:cubicBezTo>
                  <a:pt x="144" y="86"/>
                  <a:pt x="154" y="67"/>
                  <a:pt x="148" y="5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2" name="Freeform 85"/>
          <p:cNvSpPr>
            <a:spLocks/>
          </p:cNvSpPr>
          <p:nvPr/>
        </p:nvSpPr>
        <p:spPr bwMode="auto">
          <a:xfrm>
            <a:off x="5314188" y="3777680"/>
            <a:ext cx="311277" cy="234062"/>
          </a:xfrm>
          <a:custGeom>
            <a:avLst/>
            <a:gdLst>
              <a:gd name="T0" fmla="*/ 0 w 109"/>
              <a:gd name="T1" fmla="*/ 20 h 82"/>
              <a:gd name="T2" fmla="*/ 109 w 109"/>
              <a:gd name="T3" fmla="*/ 54 h 82"/>
              <a:gd name="T4" fmla="*/ 0 w 109"/>
              <a:gd name="T5" fmla="*/ 20 h 82"/>
            </a:gdLst>
            <a:ahLst/>
            <a:cxnLst>
              <a:cxn ang="0">
                <a:pos x="T0" y="T1"/>
              </a:cxn>
              <a:cxn ang="0">
                <a:pos x="T2" y="T3"/>
              </a:cxn>
              <a:cxn ang="0">
                <a:pos x="T4" y="T5"/>
              </a:cxn>
            </a:cxnLst>
            <a:rect l="0" t="0" r="r" b="b"/>
            <a:pathLst>
              <a:path w="109" h="82">
                <a:moveTo>
                  <a:pt x="0" y="20"/>
                </a:moveTo>
                <a:cubicBezTo>
                  <a:pt x="0" y="20"/>
                  <a:pt x="38" y="82"/>
                  <a:pt x="109" y="54"/>
                </a:cubicBezTo>
                <a:cubicBezTo>
                  <a:pt x="109" y="54"/>
                  <a:pt x="74" y="0"/>
                  <a:pt x="0" y="2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3" name="Freeform 86"/>
          <p:cNvSpPr>
            <a:spLocks/>
          </p:cNvSpPr>
          <p:nvPr/>
        </p:nvSpPr>
        <p:spPr bwMode="auto">
          <a:xfrm>
            <a:off x="5451728" y="3675127"/>
            <a:ext cx="173736" cy="142368"/>
          </a:xfrm>
          <a:custGeom>
            <a:avLst/>
            <a:gdLst>
              <a:gd name="T0" fmla="*/ 0 w 61"/>
              <a:gd name="T1" fmla="*/ 0 h 50"/>
              <a:gd name="T2" fmla="*/ 61 w 61"/>
              <a:gd name="T3" fmla="*/ 50 h 50"/>
              <a:gd name="T4" fmla="*/ 0 w 61"/>
              <a:gd name="T5" fmla="*/ 0 h 50"/>
            </a:gdLst>
            <a:ahLst/>
            <a:cxnLst>
              <a:cxn ang="0">
                <a:pos x="T0" y="T1"/>
              </a:cxn>
              <a:cxn ang="0">
                <a:pos x="T2" y="T3"/>
              </a:cxn>
              <a:cxn ang="0">
                <a:pos x="T4" y="T5"/>
              </a:cxn>
            </a:cxnLst>
            <a:rect l="0" t="0" r="r" b="b"/>
            <a:pathLst>
              <a:path w="61" h="50">
                <a:moveTo>
                  <a:pt x="0" y="0"/>
                </a:moveTo>
                <a:cubicBezTo>
                  <a:pt x="0" y="0"/>
                  <a:pt x="7" y="50"/>
                  <a:pt x="61" y="50"/>
                </a:cubicBezTo>
                <a:cubicBezTo>
                  <a:pt x="61" y="50"/>
                  <a:pt x="53" y="7"/>
                  <a:pt x="0"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4" name="Freeform 87"/>
          <p:cNvSpPr>
            <a:spLocks/>
          </p:cNvSpPr>
          <p:nvPr/>
        </p:nvSpPr>
        <p:spPr bwMode="auto">
          <a:xfrm>
            <a:off x="5644769" y="3675127"/>
            <a:ext cx="174942" cy="142368"/>
          </a:xfrm>
          <a:custGeom>
            <a:avLst/>
            <a:gdLst>
              <a:gd name="T0" fmla="*/ 61 w 61"/>
              <a:gd name="T1" fmla="*/ 0 h 50"/>
              <a:gd name="T2" fmla="*/ 0 w 61"/>
              <a:gd name="T3" fmla="*/ 50 h 50"/>
              <a:gd name="T4" fmla="*/ 61 w 61"/>
              <a:gd name="T5" fmla="*/ 0 h 50"/>
            </a:gdLst>
            <a:ahLst/>
            <a:cxnLst>
              <a:cxn ang="0">
                <a:pos x="T0" y="T1"/>
              </a:cxn>
              <a:cxn ang="0">
                <a:pos x="T2" y="T3"/>
              </a:cxn>
              <a:cxn ang="0">
                <a:pos x="T4" y="T5"/>
              </a:cxn>
            </a:cxnLst>
            <a:rect l="0" t="0" r="r" b="b"/>
            <a:pathLst>
              <a:path w="61" h="50">
                <a:moveTo>
                  <a:pt x="61" y="0"/>
                </a:moveTo>
                <a:cubicBezTo>
                  <a:pt x="61" y="0"/>
                  <a:pt x="54" y="50"/>
                  <a:pt x="0" y="50"/>
                </a:cubicBezTo>
                <a:cubicBezTo>
                  <a:pt x="0" y="50"/>
                  <a:pt x="8" y="7"/>
                  <a:pt x="61"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5" name="Freeform 88"/>
          <p:cNvSpPr>
            <a:spLocks/>
          </p:cNvSpPr>
          <p:nvPr/>
        </p:nvSpPr>
        <p:spPr bwMode="auto">
          <a:xfrm>
            <a:off x="5659246" y="3777680"/>
            <a:ext cx="311277" cy="234062"/>
          </a:xfrm>
          <a:custGeom>
            <a:avLst/>
            <a:gdLst>
              <a:gd name="T0" fmla="*/ 109 w 109"/>
              <a:gd name="T1" fmla="*/ 20 h 82"/>
              <a:gd name="T2" fmla="*/ 0 w 109"/>
              <a:gd name="T3" fmla="*/ 54 h 82"/>
              <a:gd name="T4" fmla="*/ 109 w 109"/>
              <a:gd name="T5" fmla="*/ 20 h 82"/>
            </a:gdLst>
            <a:ahLst/>
            <a:cxnLst>
              <a:cxn ang="0">
                <a:pos x="T0" y="T1"/>
              </a:cxn>
              <a:cxn ang="0">
                <a:pos x="T2" y="T3"/>
              </a:cxn>
              <a:cxn ang="0">
                <a:pos x="T4" y="T5"/>
              </a:cxn>
            </a:cxnLst>
            <a:rect l="0" t="0" r="r" b="b"/>
            <a:pathLst>
              <a:path w="109" h="82">
                <a:moveTo>
                  <a:pt x="109" y="20"/>
                </a:moveTo>
                <a:cubicBezTo>
                  <a:pt x="109" y="20"/>
                  <a:pt x="71" y="82"/>
                  <a:pt x="0" y="54"/>
                </a:cubicBezTo>
                <a:cubicBezTo>
                  <a:pt x="0" y="54"/>
                  <a:pt x="35" y="0"/>
                  <a:pt x="109" y="2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6" name="Freeform 89"/>
          <p:cNvSpPr>
            <a:spLocks/>
          </p:cNvSpPr>
          <p:nvPr/>
        </p:nvSpPr>
        <p:spPr bwMode="auto">
          <a:xfrm>
            <a:off x="5550662" y="3483294"/>
            <a:ext cx="168910" cy="231648"/>
          </a:xfrm>
          <a:custGeom>
            <a:avLst/>
            <a:gdLst>
              <a:gd name="T0" fmla="*/ 27 w 59"/>
              <a:gd name="T1" fmla="*/ 81 h 81"/>
              <a:gd name="T2" fmla="*/ 28 w 59"/>
              <a:gd name="T3" fmla="*/ 0 h 81"/>
              <a:gd name="T4" fmla="*/ 27 w 59"/>
              <a:gd name="T5" fmla="*/ 81 h 81"/>
            </a:gdLst>
            <a:ahLst/>
            <a:cxnLst>
              <a:cxn ang="0">
                <a:pos x="T0" y="T1"/>
              </a:cxn>
              <a:cxn ang="0">
                <a:pos x="T2" y="T3"/>
              </a:cxn>
              <a:cxn ang="0">
                <a:pos x="T4" y="T5"/>
              </a:cxn>
            </a:cxnLst>
            <a:rect l="0" t="0" r="r" b="b"/>
            <a:pathLst>
              <a:path w="59" h="81">
                <a:moveTo>
                  <a:pt x="27" y="81"/>
                </a:moveTo>
                <a:cubicBezTo>
                  <a:pt x="27" y="81"/>
                  <a:pt x="0" y="60"/>
                  <a:pt x="28" y="0"/>
                </a:cubicBezTo>
                <a:cubicBezTo>
                  <a:pt x="28" y="0"/>
                  <a:pt x="59" y="53"/>
                  <a:pt x="27" y="8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7" name="Freeform 90"/>
          <p:cNvSpPr>
            <a:spLocks noEditPoints="1"/>
          </p:cNvSpPr>
          <p:nvPr/>
        </p:nvSpPr>
        <p:spPr bwMode="auto">
          <a:xfrm>
            <a:off x="6284214" y="3489327"/>
            <a:ext cx="405384" cy="524828"/>
          </a:xfrm>
          <a:custGeom>
            <a:avLst/>
            <a:gdLst>
              <a:gd name="T0" fmla="*/ 62 w 142"/>
              <a:gd name="T1" fmla="*/ 126 h 184"/>
              <a:gd name="T2" fmla="*/ 142 w 142"/>
              <a:gd name="T3" fmla="*/ 78 h 184"/>
              <a:gd name="T4" fmla="*/ 62 w 142"/>
              <a:gd name="T5" fmla="*/ 126 h 184"/>
              <a:gd name="T6" fmla="*/ 68 w 142"/>
              <a:gd name="T7" fmla="*/ 167 h 184"/>
              <a:gd name="T8" fmla="*/ 65 w 142"/>
              <a:gd name="T9" fmla="*/ 81 h 184"/>
              <a:gd name="T10" fmla="*/ 56 w 142"/>
              <a:gd name="T11" fmla="*/ 0 h 184"/>
              <a:gd name="T12" fmla="*/ 58 w 142"/>
              <a:gd name="T13" fmla="*/ 75 h 184"/>
              <a:gd name="T14" fmla="*/ 0 w 142"/>
              <a:gd name="T15" fmla="*/ 12 h 184"/>
              <a:gd name="T16" fmla="*/ 50 w 142"/>
              <a:gd name="T17" fmla="*/ 87 h 184"/>
              <a:gd name="T18" fmla="*/ 44 w 142"/>
              <a:gd name="T19" fmla="*/ 167 h 184"/>
              <a:gd name="T20" fmla="*/ 15 w 142"/>
              <a:gd name="T21" fmla="*/ 184 h 184"/>
              <a:gd name="T22" fmla="*/ 99 w 142"/>
              <a:gd name="T23" fmla="*/ 184 h 184"/>
              <a:gd name="T24" fmla="*/ 68 w 142"/>
              <a:gd name="T25" fmla="*/ 16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2" h="184">
                <a:moveTo>
                  <a:pt x="62" y="126"/>
                </a:moveTo>
                <a:cubicBezTo>
                  <a:pt x="62" y="126"/>
                  <a:pt x="104" y="159"/>
                  <a:pt x="142" y="78"/>
                </a:cubicBezTo>
                <a:cubicBezTo>
                  <a:pt x="142" y="78"/>
                  <a:pt x="63" y="63"/>
                  <a:pt x="62" y="126"/>
                </a:cubicBezTo>
                <a:close/>
                <a:moveTo>
                  <a:pt x="68" y="167"/>
                </a:moveTo>
                <a:cubicBezTo>
                  <a:pt x="56" y="150"/>
                  <a:pt x="45" y="121"/>
                  <a:pt x="65" y="81"/>
                </a:cubicBezTo>
                <a:cubicBezTo>
                  <a:pt x="101" y="12"/>
                  <a:pt x="56" y="0"/>
                  <a:pt x="56" y="0"/>
                </a:cubicBezTo>
                <a:cubicBezTo>
                  <a:pt x="56" y="0"/>
                  <a:pt x="94" y="17"/>
                  <a:pt x="58" y="75"/>
                </a:cubicBezTo>
                <a:cubicBezTo>
                  <a:pt x="69" y="26"/>
                  <a:pt x="0" y="12"/>
                  <a:pt x="0" y="12"/>
                </a:cubicBezTo>
                <a:cubicBezTo>
                  <a:pt x="2" y="86"/>
                  <a:pt x="38" y="88"/>
                  <a:pt x="50" y="87"/>
                </a:cubicBezTo>
                <a:cubicBezTo>
                  <a:pt x="28" y="122"/>
                  <a:pt x="34" y="150"/>
                  <a:pt x="44" y="167"/>
                </a:cubicBezTo>
                <a:cubicBezTo>
                  <a:pt x="28" y="170"/>
                  <a:pt x="16" y="176"/>
                  <a:pt x="15" y="184"/>
                </a:cubicBezTo>
                <a:cubicBezTo>
                  <a:pt x="99" y="184"/>
                  <a:pt x="99" y="184"/>
                  <a:pt x="99" y="184"/>
                </a:cubicBezTo>
                <a:cubicBezTo>
                  <a:pt x="98" y="176"/>
                  <a:pt x="85" y="169"/>
                  <a:pt x="68" y="16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8" name="Freeform 91"/>
          <p:cNvSpPr>
            <a:spLocks/>
          </p:cNvSpPr>
          <p:nvPr/>
        </p:nvSpPr>
        <p:spPr bwMode="auto">
          <a:xfrm>
            <a:off x="7097395" y="3537587"/>
            <a:ext cx="276289" cy="451232"/>
          </a:xfrm>
          <a:custGeom>
            <a:avLst/>
            <a:gdLst>
              <a:gd name="T0" fmla="*/ 35 w 97"/>
              <a:gd name="T1" fmla="*/ 0 h 158"/>
              <a:gd name="T2" fmla="*/ 35 w 97"/>
              <a:gd name="T3" fmla="*/ 2 h 158"/>
              <a:gd name="T4" fmla="*/ 31 w 97"/>
              <a:gd name="T5" fmla="*/ 49 h 158"/>
              <a:gd name="T6" fmla="*/ 9 w 97"/>
              <a:gd name="T7" fmla="*/ 86 h 158"/>
              <a:gd name="T8" fmla="*/ 9 w 97"/>
              <a:gd name="T9" fmla="*/ 86 h 158"/>
              <a:gd name="T10" fmla="*/ 1 w 97"/>
              <a:gd name="T11" fmla="*/ 115 h 158"/>
              <a:gd name="T12" fmla="*/ 51 w 97"/>
              <a:gd name="T13" fmla="*/ 155 h 158"/>
              <a:gd name="T14" fmla="*/ 95 w 97"/>
              <a:gd name="T15" fmla="*/ 100 h 158"/>
              <a:gd name="T16" fmla="*/ 35 w 97"/>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58">
                <a:moveTo>
                  <a:pt x="35" y="0"/>
                </a:moveTo>
                <a:cubicBezTo>
                  <a:pt x="35" y="1"/>
                  <a:pt x="35" y="2"/>
                  <a:pt x="35" y="2"/>
                </a:cubicBezTo>
                <a:cubicBezTo>
                  <a:pt x="37" y="9"/>
                  <a:pt x="40" y="24"/>
                  <a:pt x="31" y="49"/>
                </a:cubicBezTo>
                <a:cubicBezTo>
                  <a:pt x="27" y="60"/>
                  <a:pt x="17" y="73"/>
                  <a:pt x="9" y="86"/>
                </a:cubicBezTo>
                <a:cubicBezTo>
                  <a:pt x="9" y="86"/>
                  <a:pt x="9" y="86"/>
                  <a:pt x="9" y="86"/>
                </a:cubicBezTo>
                <a:cubicBezTo>
                  <a:pt x="3" y="95"/>
                  <a:pt x="0" y="105"/>
                  <a:pt x="1" y="115"/>
                </a:cubicBezTo>
                <a:cubicBezTo>
                  <a:pt x="4" y="140"/>
                  <a:pt x="26" y="158"/>
                  <a:pt x="51" y="155"/>
                </a:cubicBezTo>
                <a:cubicBezTo>
                  <a:pt x="76" y="153"/>
                  <a:pt x="97" y="131"/>
                  <a:pt x="95" y="100"/>
                </a:cubicBezTo>
                <a:cubicBezTo>
                  <a:pt x="92" y="36"/>
                  <a:pt x="35" y="0"/>
                  <a:pt x="35"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9" name="Freeform 92"/>
          <p:cNvSpPr>
            <a:spLocks/>
          </p:cNvSpPr>
          <p:nvPr/>
        </p:nvSpPr>
        <p:spPr bwMode="auto">
          <a:xfrm>
            <a:off x="7316977" y="3497772"/>
            <a:ext cx="159258" cy="299212"/>
          </a:xfrm>
          <a:custGeom>
            <a:avLst/>
            <a:gdLst>
              <a:gd name="T0" fmla="*/ 51 w 56"/>
              <a:gd name="T1" fmla="*/ 58 h 105"/>
              <a:gd name="T2" fmla="*/ 51 w 56"/>
              <a:gd name="T3" fmla="*/ 58 h 105"/>
              <a:gd name="T4" fmla="*/ 36 w 56"/>
              <a:gd name="T5" fmla="*/ 33 h 105"/>
              <a:gd name="T6" fmla="*/ 33 w 56"/>
              <a:gd name="T7" fmla="*/ 2 h 105"/>
              <a:gd name="T8" fmla="*/ 33 w 56"/>
              <a:gd name="T9" fmla="*/ 0 h 105"/>
              <a:gd name="T10" fmla="*/ 0 w 56"/>
              <a:gd name="T11" fmla="*/ 39 h 105"/>
              <a:gd name="T12" fmla="*/ 28 w 56"/>
              <a:gd name="T13" fmla="*/ 105 h 105"/>
              <a:gd name="T14" fmla="*/ 56 w 56"/>
              <a:gd name="T15" fmla="*/ 78 h 105"/>
              <a:gd name="T16" fmla="*/ 51 w 56"/>
              <a:gd name="T17" fmla="*/ 5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05">
                <a:moveTo>
                  <a:pt x="51" y="58"/>
                </a:moveTo>
                <a:cubicBezTo>
                  <a:pt x="51" y="58"/>
                  <a:pt x="51" y="58"/>
                  <a:pt x="51" y="58"/>
                </a:cubicBezTo>
                <a:cubicBezTo>
                  <a:pt x="45" y="50"/>
                  <a:pt x="39" y="40"/>
                  <a:pt x="36" y="33"/>
                </a:cubicBezTo>
                <a:cubicBezTo>
                  <a:pt x="30" y="17"/>
                  <a:pt x="32" y="6"/>
                  <a:pt x="33" y="2"/>
                </a:cubicBezTo>
                <a:cubicBezTo>
                  <a:pt x="33" y="1"/>
                  <a:pt x="33" y="1"/>
                  <a:pt x="33" y="0"/>
                </a:cubicBezTo>
                <a:cubicBezTo>
                  <a:pt x="33" y="0"/>
                  <a:pt x="11" y="14"/>
                  <a:pt x="0" y="39"/>
                </a:cubicBezTo>
                <a:cubicBezTo>
                  <a:pt x="13" y="55"/>
                  <a:pt x="25" y="77"/>
                  <a:pt x="28" y="105"/>
                </a:cubicBezTo>
                <a:cubicBezTo>
                  <a:pt x="42" y="104"/>
                  <a:pt x="54" y="93"/>
                  <a:pt x="56" y="78"/>
                </a:cubicBezTo>
                <a:cubicBezTo>
                  <a:pt x="56" y="71"/>
                  <a:pt x="55" y="64"/>
                  <a:pt x="51" y="5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0" name="Freeform 93"/>
          <p:cNvSpPr>
            <a:spLocks/>
          </p:cNvSpPr>
          <p:nvPr/>
        </p:nvSpPr>
        <p:spPr bwMode="auto">
          <a:xfrm>
            <a:off x="6994842" y="3566543"/>
            <a:ext cx="144780" cy="313690"/>
          </a:xfrm>
          <a:custGeom>
            <a:avLst/>
            <a:gdLst>
              <a:gd name="T0" fmla="*/ 25 w 51"/>
              <a:gd name="T1" fmla="*/ 105 h 110"/>
              <a:gd name="T2" fmla="*/ 32 w 51"/>
              <a:gd name="T3" fmla="*/ 76 h 110"/>
              <a:gd name="T4" fmla="*/ 32 w 51"/>
              <a:gd name="T5" fmla="*/ 76 h 110"/>
              <a:gd name="T6" fmla="*/ 51 w 51"/>
              <a:gd name="T7" fmla="*/ 44 h 110"/>
              <a:gd name="T8" fmla="*/ 45 w 51"/>
              <a:gd name="T9" fmla="*/ 34 h 110"/>
              <a:gd name="T10" fmla="*/ 38 w 51"/>
              <a:gd name="T11" fmla="*/ 1 h 110"/>
              <a:gd name="T12" fmla="*/ 38 w 51"/>
              <a:gd name="T13" fmla="*/ 0 h 110"/>
              <a:gd name="T14" fmla="*/ 3 w 51"/>
              <a:gd name="T15" fmla="*/ 77 h 110"/>
              <a:gd name="T16" fmla="*/ 26 w 51"/>
              <a:gd name="T17" fmla="*/ 110 h 110"/>
              <a:gd name="T18" fmla="*/ 25 w 51"/>
              <a:gd name="T19" fmla="*/ 10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110">
                <a:moveTo>
                  <a:pt x="25" y="105"/>
                </a:moveTo>
                <a:cubicBezTo>
                  <a:pt x="24" y="94"/>
                  <a:pt x="26" y="84"/>
                  <a:pt x="32" y="76"/>
                </a:cubicBezTo>
                <a:cubicBezTo>
                  <a:pt x="32" y="76"/>
                  <a:pt x="32" y="76"/>
                  <a:pt x="32" y="76"/>
                </a:cubicBezTo>
                <a:cubicBezTo>
                  <a:pt x="39" y="65"/>
                  <a:pt x="47" y="54"/>
                  <a:pt x="51" y="44"/>
                </a:cubicBezTo>
                <a:cubicBezTo>
                  <a:pt x="49" y="40"/>
                  <a:pt x="47" y="37"/>
                  <a:pt x="45" y="34"/>
                </a:cubicBezTo>
                <a:cubicBezTo>
                  <a:pt x="36" y="17"/>
                  <a:pt x="37" y="6"/>
                  <a:pt x="38" y="1"/>
                </a:cubicBezTo>
                <a:cubicBezTo>
                  <a:pt x="38" y="1"/>
                  <a:pt x="38" y="0"/>
                  <a:pt x="38" y="0"/>
                </a:cubicBezTo>
                <a:cubicBezTo>
                  <a:pt x="38" y="0"/>
                  <a:pt x="0" y="30"/>
                  <a:pt x="3" y="77"/>
                </a:cubicBezTo>
                <a:cubicBezTo>
                  <a:pt x="4" y="93"/>
                  <a:pt x="14" y="105"/>
                  <a:pt x="26" y="110"/>
                </a:cubicBezTo>
                <a:cubicBezTo>
                  <a:pt x="25" y="108"/>
                  <a:pt x="25" y="107"/>
                  <a:pt x="25" y="10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1" name="Freeform 94"/>
          <p:cNvSpPr>
            <a:spLocks noEditPoints="1"/>
          </p:cNvSpPr>
          <p:nvPr/>
        </p:nvSpPr>
        <p:spPr bwMode="auto">
          <a:xfrm>
            <a:off x="7785100" y="3472435"/>
            <a:ext cx="573087" cy="558609"/>
          </a:xfrm>
          <a:custGeom>
            <a:avLst/>
            <a:gdLst>
              <a:gd name="T0" fmla="*/ 132 w 201"/>
              <a:gd name="T1" fmla="*/ 17 h 196"/>
              <a:gd name="T2" fmla="*/ 49 w 201"/>
              <a:gd name="T3" fmla="*/ 29 h 196"/>
              <a:gd name="T4" fmla="*/ 55 w 201"/>
              <a:gd name="T5" fmla="*/ 32 h 196"/>
              <a:gd name="T6" fmla="*/ 77 w 201"/>
              <a:gd name="T7" fmla="*/ 32 h 196"/>
              <a:gd name="T8" fmla="*/ 81 w 201"/>
              <a:gd name="T9" fmla="*/ 42 h 196"/>
              <a:gd name="T10" fmla="*/ 82 w 201"/>
              <a:gd name="T11" fmla="*/ 63 h 196"/>
              <a:gd name="T12" fmla="*/ 86 w 201"/>
              <a:gd name="T13" fmla="*/ 78 h 196"/>
              <a:gd name="T14" fmla="*/ 87 w 201"/>
              <a:gd name="T15" fmla="*/ 67 h 196"/>
              <a:gd name="T16" fmla="*/ 91 w 201"/>
              <a:gd name="T17" fmla="*/ 84 h 196"/>
              <a:gd name="T18" fmla="*/ 109 w 201"/>
              <a:gd name="T19" fmla="*/ 101 h 196"/>
              <a:gd name="T20" fmla="*/ 115 w 201"/>
              <a:gd name="T21" fmla="*/ 117 h 196"/>
              <a:gd name="T22" fmla="*/ 114 w 201"/>
              <a:gd name="T23" fmla="*/ 144 h 196"/>
              <a:gd name="T24" fmla="*/ 99 w 201"/>
              <a:gd name="T25" fmla="*/ 174 h 196"/>
              <a:gd name="T26" fmla="*/ 97 w 201"/>
              <a:gd name="T27" fmla="*/ 184 h 196"/>
              <a:gd name="T28" fmla="*/ 119 w 201"/>
              <a:gd name="T29" fmla="*/ 54 h 196"/>
              <a:gd name="T30" fmla="*/ 102 w 201"/>
              <a:gd name="T31" fmla="*/ 179 h 196"/>
              <a:gd name="T32" fmla="*/ 124 w 201"/>
              <a:gd name="T33" fmla="*/ 164 h 196"/>
              <a:gd name="T34" fmla="*/ 157 w 201"/>
              <a:gd name="T35" fmla="*/ 136 h 196"/>
              <a:gd name="T36" fmla="*/ 137 w 201"/>
              <a:gd name="T37" fmla="*/ 112 h 196"/>
              <a:gd name="T38" fmla="*/ 114 w 201"/>
              <a:gd name="T39" fmla="*/ 97 h 196"/>
              <a:gd name="T40" fmla="*/ 113 w 201"/>
              <a:gd name="T41" fmla="*/ 77 h 196"/>
              <a:gd name="T42" fmla="*/ 140 w 201"/>
              <a:gd name="T43" fmla="*/ 66 h 196"/>
              <a:gd name="T44" fmla="*/ 145 w 201"/>
              <a:gd name="T45" fmla="*/ 62 h 196"/>
              <a:gd name="T46" fmla="*/ 147 w 201"/>
              <a:gd name="T47" fmla="*/ 48 h 196"/>
              <a:gd name="T48" fmla="*/ 133 w 201"/>
              <a:gd name="T49" fmla="*/ 50 h 196"/>
              <a:gd name="T50" fmla="*/ 129 w 201"/>
              <a:gd name="T51" fmla="*/ 33 h 196"/>
              <a:gd name="T52" fmla="*/ 133 w 201"/>
              <a:gd name="T53" fmla="*/ 31 h 196"/>
              <a:gd name="T54" fmla="*/ 137 w 201"/>
              <a:gd name="T55" fmla="*/ 38 h 196"/>
              <a:gd name="T56" fmla="*/ 149 w 201"/>
              <a:gd name="T57" fmla="*/ 44 h 196"/>
              <a:gd name="T58" fmla="*/ 148 w 201"/>
              <a:gd name="T59" fmla="*/ 37 h 196"/>
              <a:gd name="T60" fmla="*/ 136 w 201"/>
              <a:gd name="T61" fmla="*/ 28 h 196"/>
              <a:gd name="T62" fmla="*/ 129 w 201"/>
              <a:gd name="T63" fmla="*/ 31 h 196"/>
              <a:gd name="T64" fmla="*/ 121 w 201"/>
              <a:gd name="T65" fmla="*/ 21 h 196"/>
              <a:gd name="T66" fmla="*/ 112 w 201"/>
              <a:gd name="T67" fmla="*/ 25 h 196"/>
              <a:gd name="T68" fmla="*/ 87 w 201"/>
              <a:gd name="T69" fmla="*/ 20 h 196"/>
              <a:gd name="T70" fmla="*/ 124 w 201"/>
              <a:gd name="T71" fmla="*/ 15 h 196"/>
              <a:gd name="T72" fmla="*/ 129 w 201"/>
              <a:gd name="T73" fmla="*/ 20 h 196"/>
              <a:gd name="T74" fmla="*/ 129 w 201"/>
              <a:gd name="T75" fmla="*/ 22 h 196"/>
              <a:gd name="T76" fmla="*/ 138 w 201"/>
              <a:gd name="T77" fmla="*/ 25 h 196"/>
              <a:gd name="T78" fmla="*/ 147 w 201"/>
              <a:gd name="T79" fmla="*/ 27 h 196"/>
              <a:gd name="T80" fmla="*/ 159 w 201"/>
              <a:gd name="T81" fmla="*/ 43 h 196"/>
              <a:gd name="T82" fmla="*/ 165 w 201"/>
              <a:gd name="T83" fmla="*/ 57 h 196"/>
              <a:gd name="T84" fmla="*/ 180 w 201"/>
              <a:gd name="T85" fmla="*/ 60 h 196"/>
              <a:gd name="T86" fmla="*/ 182 w 201"/>
              <a:gd name="T87" fmla="*/ 66 h 196"/>
              <a:gd name="T88" fmla="*/ 125 w 201"/>
              <a:gd name="T89" fmla="*/ 64 h 196"/>
              <a:gd name="T90" fmla="*/ 111 w 201"/>
              <a:gd name="T91" fmla="*/ 14 h 196"/>
              <a:gd name="T92" fmla="*/ 109 w 201"/>
              <a:gd name="T93" fmla="*/ 16 h 196"/>
              <a:gd name="T94" fmla="*/ 106 w 201"/>
              <a:gd name="T95" fmla="*/ 17 h 196"/>
              <a:gd name="T96" fmla="*/ 101 w 201"/>
              <a:gd name="T97" fmla="*/ 15 h 196"/>
              <a:gd name="T98" fmla="*/ 43 w 201"/>
              <a:gd name="T99" fmla="*/ 35 h 196"/>
              <a:gd name="T100" fmla="*/ 122 w 201"/>
              <a:gd name="T101" fmla="*/ 15 h 196"/>
              <a:gd name="T102" fmla="*/ 116 w 201"/>
              <a:gd name="T103" fmla="*/ 14 h 196"/>
              <a:gd name="T104" fmla="*/ 145 w 201"/>
              <a:gd name="T105" fmla="*/ 46 h 196"/>
              <a:gd name="T106" fmla="*/ 157 w 201"/>
              <a:gd name="T107" fmla="*/ 66 h 196"/>
              <a:gd name="T108" fmla="*/ 128 w 201"/>
              <a:gd name="T109" fmla="*/ 96 h 196"/>
              <a:gd name="T110" fmla="*/ 124 w 201"/>
              <a:gd name="T111" fmla="*/ 93 h 196"/>
              <a:gd name="T112" fmla="*/ 116 w 201"/>
              <a:gd name="T113" fmla="*/ 17 h 196"/>
              <a:gd name="T114" fmla="*/ 125 w 201"/>
              <a:gd name="T115" fmla="*/ 21 h 196"/>
              <a:gd name="T116" fmla="*/ 114 w 201"/>
              <a:gd name="T117" fmla="*/ 19 h 196"/>
              <a:gd name="T118" fmla="*/ 104 w 201"/>
              <a:gd name="T119" fmla="*/ 18 h 196"/>
              <a:gd name="T120" fmla="*/ 101 w 201"/>
              <a:gd name="T121" fmla="*/ 18 h 196"/>
              <a:gd name="T122" fmla="*/ 116 w 201"/>
              <a:gd name="T123" fmla="*/ 25 h 196"/>
              <a:gd name="T124" fmla="*/ 116 w 201"/>
              <a:gd name="T125" fmla="*/ 2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196">
                <a:moveTo>
                  <a:pt x="190" y="124"/>
                </a:moveTo>
                <a:cubicBezTo>
                  <a:pt x="201" y="86"/>
                  <a:pt x="187" y="47"/>
                  <a:pt x="156" y="25"/>
                </a:cubicBezTo>
                <a:cubicBezTo>
                  <a:pt x="148" y="19"/>
                  <a:pt x="138" y="14"/>
                  <a:pt x="127" y="11"/>
                </a:cubicBezTo>
                <a:cubicBezTo>
                  <a:pt x="89" y="0"/>
                  <a:pt x="49" y="14"/>
                  <a:pt x="26" y="44"/>
                </a:cubicBezTo>
                <a:cubicBezTo>
                  <a:pt x="20" y="52"/>
                  <a:pt x="15" y="62"/>
                  <a:pt x="12" y="72"/>
                </a:cubicBezTo>
                <a:cubicBezTo>
                  <a:pt x="0" y="110"/>
                  <a:pt x="15" y="149"/>
                  <a:pt x="46" y="171"/>
                </a:cubicBezTo>
                <a:cubicBezTo>
                  <a:pt x="54" y="177"/>
                  <a:pt x="64" y="182"/>
                  <a:pt x="75" y="185"/>
                </a:cubicBezTo>
                <a:cubicBezTo>
                  <a:pt x="113" y="196"/>
                  <a:pt x="153" y="182"/>
                  <a:pt x="176" y="152"/>
                </a:cubicBezTo>
                <a:cubicBezTo>
                  <a:pt x="182" y="144"/>
                  <a:pt x="187" y="134"/>
                  <a:pt x="190" y="124"/>
                </a:cubicBezTo>
                <a:close/>
                <a:moveTo>
                  <a:pt x="177" y="56"/>
                </a:moveTo>
                <a:cubicBezTo>
                  <a:pt x="177" y="57"/>
                  <a:pt x="178" y="57"/>
                  <a:pt x="178" y="57"/>
                </a:cubicBezTo>
                <a:cubicBezTo>
                  <a:pt x="178" y="57"/>
                  <a:pt x="178" y="57"/>
                  <a:pt x="178" y="57"/>
                </a:cubicBezTo>
                <a:cubicBezTo>
                  <a:pt x="178" y="57"/>
                  <a:pt x="178" y="57"/>
                  <a:pt x="178" y="57"/>
                </a:cubicBezTo>
                <a:cubicBezTo>
                  <a:pt x="179" y="58"/>
                  <a:pt x="179" y="58"/>
                  <a:pt x="179" y="58"/>
                </a:cubicBezTo>
                <a:cubicBezTo>
                  <a:pt x="179" y="59"/>
                  <a:pt x="179" y="59"/>
                  <a:pt x="179" y="59"/>
                </a:cubicBezTo>
                <a:cubicBezTo>
                  <a:pt x="179" y="59"/>
                  <a:pt x="180" y="59"/>
                  <a:pt x="180" y="59"/>
                </a:cubicBezTo>
                <a:cubicBezTo>
                  <a:pt x="179" y="59"/>
                  <a:pt x="179" y="59"/>
                  <a:pt x="179" y="59"/>
                </a:cubicBezTo>
                <a:cubicBezTo>
                  <a:pt x="179" y="58"/>
                  <a:pt x="179" y="58"/>
                  <a:pt x="178" y="58"/>
                </a:cubicBezTo>
                <a:cubicBezTo>
                  <a:pt x="178" y="57"/>
                  <a:pt x="178" y="57"/>
                  <a:pt x="177" y="57"/>
                </a:cubicBezTo>
                <a:cubicBezTo>
                  <a:pt x="177" y="57"/>
                  <a:pt x="177" y="57"/>
                  <a:pt x="177" y="56"/>
                </a:cubicBezTo>
                <a:cubicBezTo>
                  <a:pt x="177" y="56"/>
                  <a:pt x="177" y="56"/>
                  <a:pt x="177" y="56"/>
                </a:cubicBezTo>
                <a:close/>
                <a:moveTo>
                  <a:pt x="132" y="17"/>
                </a:moveTo>
                <a:cubicBezTo>
                  <a:pt x="132" y="17"/>
                  <a:pt x="132" y="18"/>
                  <a:pt x="132" y="18"/>
                </a:cubicBezTo>
                <a:cubicBezTo>
                  <a:pt x="132" y="17"/>
                  <a:pt x="132" y="17"/>
                  <a:pt x="132" y="17"/>
                </a:cubicBezTo>
                <a:cubicBezTo>
                  <a:pt x="132" y="17"/>
                  <a:pt x="132" y="17"/>
                  <a:pt x="132" y="17"/>
                </a:cubicBezTo>
                <a:close/>
                <a:moveTo>
                  <a:pt x="55" y="24"/>
                </a:moveTo>
                <a:cubicBezTo>
                  <a:pt x="55" y="24"/>
                  <a:pt x="55" y="24"/>
                  <a:pt x="55" y="24"/>
                </a:cubicBezTo>
                <a:cubicBezTo>
                  <a:pt x="55" y="24"/>
                  <a:pt x="57" y="24"/>
                  <a:pt x="57" y="25"/>
                </a:cubicBezTo>
                <a:cubicBezTo>
                  <a:pt x="56" y="25"/>
                  <a:pt x="56" y="25"/>
                  <a:pt x="56" y="25"/>
                </a:cubicBezTo>
                <a:cubicBezTo>
                  <a:pt x="55" y="25"/>
                  <a:pt x="55" y="25"/>
                  <a:pt x="55" y="25"/>
                </a:cubicBezTo>
                <a:cubicBezTo>
                  <a:pt x="55" y="25"/>
                  <a:pt x="55" y="25"/>
                  <a:pt x="55" y="25"/>
                </a:cubicBezTo>
                <a:cubicBezTo>
                  <a:pt x="55" y="25"/>
                  <a:pt x="55" y="25"/>
                  <a:pt x="54" y="25"/>
                </a:cubicBezTo>
                <a:cubicBezTo>
                  <a:pt x="55" y="25"/>
                  <a:pt x="55" y="25"/>
                  <a:pt x="55" y="24"/>
                </a:cubicBezTo>
                <a:close/>
                <a:moveTo>
                  <a:pt x="76" y="181"/>
                </a:moveTo>
                <a:cubicBezTo>
                  <a:pt x="66" y="178"/>
                  <a:pt x="57" y="173"/>
                  <a:pt x="49" y="167"/>
                </a:cubicBezTo>
                <a:cubicBezTo>
                  <a:pt x="20" y="146"/>
                  <a:pt x="6" y="109"/>
                  <a:pt x="16" y="74"/>
                </a:cubicBezTo>
                <a:cubicBezTo>
                  <a:pt x="19" y="64"/>
                  <a:pt x="24" y="55"/>
                  <a:pt x="30" y="47"/>
                </a:cubicBezTo>
                <a:cubicBezTo>
                  <a:pt x="36" y="39"/>
                  <a:pt x="43" y="32"/>
                  <a:pt x="51" y="27"/>
                </a:cubicBezTo>
                <a:cubicBezTo>
                  <a:pt x="51" y="27"/>
                  <a:pt x="51" y="27"/>
                  <a:pt x="51" y="27"/>
                </a:cubicBezTo>
                <a:cubicBezTo>
                  <a:pt x="52" y="27"/>
                  <a:pt x="54" y="26"/>
                  <a:pt x="54" y="26"/>
                </a:cubicBezTo>
                <a:cubicBezTo>
                  <a:pt x="54" y="27"/>
                  <a:pt x="56" y="26"/>
                  <a:pt x="56" y="26"/>
                </a:cubicBezTo>
                <a:cubicBezTo>
                  <a:pt x="56" y="27"/>
                  <a:pt x="55" y="27"/>
                  <a:pt x="55" y="27"/>
                </a:cubicBezTo>
                <a:cubicBezTo>
                  <a:pt x="55" y="27"/>
                  <a:pt x="55" y="27"/>
                  <a:pt x="54" y="27"/>
                </a:cubicBezTo>
                <a:cubicBezTo>
                  <a:pt x="54" y="27"/>
                  <a:pt x="53" y="27"/>
                  <a:pt x="53" y="27"/>
                </a:cubicBezTo>
                <a:cubicBezTo>
                  <a:pt x="53" y="27"/>
                  <a:pt x="52" y="27"/>
                  <a:pt x="52" y="27"/>
                </a:cubicBezTo>
                <a:cubicBezTo>
                  <a:pt x="52" y="27"/>
                  <a:pt x="52" y="27"/>
                  <a:pt x="52" y="28"/>
                </a:cubicBezTo>
                <a:cubicBezTo>
                  <a:pt x="51" y="28"/>
                  <a:pt x="51" y="28"/>
                  <a:pt x="51" y="28"/>
                </a:cubicBezTo>
                <a:cubicBezTo>
                  <a:pt x="50" y="28"/>
                  <a:pt x="50" y="28"/>
                  <a:pt x="50" y="28"/>
                </a:cubicBezTo>
                <a:cubicBezTo>
                  <a:pt x="50" y="29"/>
                  <a:pt x="50" y="29"/>
                  <a:pt x="50" y="29"/>
                </a:cubicBezTo>
                <a:cubicBezTo>
                  <a:pt x="50" y="29"/>
                  <a:pt x="50" y="29"/>
                  <a:pt x="49" y="29"/>
                </a:cubicBezTo>
                <a:cubicBezTo>
                  <a:pt x="49" y="29"/>
                  <a:pt x="50" y="29"/>
                  <a:pt x="50" y="30"/>
                </a:cubicBezTo>
                <a:cubicBezTo>
                  <a:pt x="49" y="30"/>
                  <a:pt x="50" y="30"/>
                  <a:pt x="50" y="30"/>
                </a:cubicBezTo>
                <a:cubicBezTo>
                  <a:pt x="50" y="30"/>
                  <a:pt x="50" y="31"/>
                  <a:pt x="51" y="30"/>
                </a:cubicBezTo>
                <a:cubicBezTo>
                  <a:pt x="51" y="30"/>
                  <a:pt x="51" y="31"/>
                  <a:pt x="51" y="31"/>
                </a:cubicBezTo>
                <a:cubicBezTo>
                  <a:pt x="51" y="31"/>
                  <a:pt x="52" y="31"/>
                  <a:pt x="53" y="31"/>
                </a:cubicBezTo>
                <a:cubicBezTo>
                  <a:pt x="53" y="31"/>
                  <a:pt x="53" y="31"/>
                  <a:pt x="53" y="31"/>
                </a:cubicBezTo>
                <a:cubicBezTo>
                  <a:pt x="53" y="31"/>
                  <a:pt x="53" y="31"/>
                  <a:pt x="54" y="31"/>
                </a:cubicBezTo>
                <a:cubicBezTo>
                  <a:pt x="54" y="31"/>
                  <a:pt x="54" y="31"/>
                  <a:pt x="55" y="31"/>
                </a:cubicBezTo>
                <a:cubicBezTo>
                  <a:pt x="55" y="31"/>
                  <a:pt x="55" y="31"/>
                  <a:pt x="54" y="32"/>
                </a:cubicBezTo>
                <a:cubicBezTo>
                  <a:pt x="53" y="32"/>
                  <a:pt x="52" y="33"/>
                  <a:pt x="52" y="33"/>
                </a:cubicBezTo>
                <a:cubicBezTo>
                  <a:pt x="52" y="33"/>
                  <a:pt x="51" y="33"/>
                  <a:pt x="51" y="33"/>
                </a:cubicBezTo>
                <a:cubicBezTo>
                  <a:pt x="50" y="33"/>
                  <a:pt x="50" y="33"/>
                  <a:pt x="50" y="33"/>
                </a:cubicBezTo>
                <a:cubicBezTo>
                  <a:pt x="49" y="33"/>
                  <a:pt x="49" y="33"/>
                  <a:pt x="49" y="33"/>
                </a:cubicBezTo>
                <a:cubicBezTo>
                  <a:pt x="49" y="33"/>
                  <a:pt x="48" y="34"/>
                  <a:pt x="47" y="34"/>
                </a:cubicBezTo>
                <a:cubicBezTo>
                  <a:pt x="47" y="34"/>
                  <a:pt x="46" y="35"/>
                  <a:pt x="46" y="35"/>
                </a:cubicBezTo>
                <a:cubicBezTo>
                  <a:pt x="46" y="35"/>
                  <a:pt x="46" y="35"/>
                  <a:pt x="46" y="35"/>
                </a:cubicBezTo>
                <a:cubicBezTo>
                  <a:pt x="46" y="35"/>
                  <a:pt x="47" y="35"/>
                  <a:pt x="47" y="35"/>
                </a:cubicBezTo>
                <a:cubicBezTo>
                  <a:pt x="47" y="35"/>
                  <a:pt x="47" y="35"/>
                  <a:pt x="48" y="34"/>
                </a:cubicBezTo>
                <a:cubicBezTo>
                  <a:pt x="48" y="34"/>
                  <a:pt x="49" y="34"/>
                  <a:pt x="49" y="34"/>
                </a:cubicBezTo>
                <a:cubicBezTo>
                  <a:pt x="49" y="34"/>
                  <a:pt x="49" y="34"/>
                  <a:pt x="50" y="34"/>
                </a:cubicBezTo>
                <a:cubicBezTo>
                  <a:pt x="50" y="34"/>
                  <a:pt x="51" y="34"/>
                  <a:pt x="51" y="34"/>
                </a:cubicBezTo>
                <a:cubicBezTo>
                  <a:pt x="51" y="34"/>
                  <a:pt x="51" y="34"/>
                  <a:pt x="51" y="34"/>
                </a:cubicBezTo>
                <a:cubicBezTo>
                  <a:pt x="51" y="34"/>
                  <a:pt x="51" y="34"/>
                  <a:pt x="51" y="33"/>
                </a:cubicBezTo>
                <a:cubicBezTo>
                  <a:pt x="51" y="33"/>
                  <a:pt x="52" y="33"/>
                  <a:pt x="53" y="33"/>
                </a:cubicBezTo>
                <a:cubicBezTo>
                  <a:pt x="54" y="32"/>
                  <a:pt x="55" y="33"/>
                  <a:pt x="55" y="32"/>
                </a:cubicBezTo>
                <a:cubicBezTo>
                  <a:pt x="56" y="32"/>
                  <a:pt x="56" y="32"/>
                  <a:pt x="57" y="32"/>
                </a:cubicBezTo>
                <a:cubicBezTo>
                  <a:pt x="58" y="31"/>
                  <a:pt x="58" y="31"/>
                  <a:pt x="58" y="31"/>
                </a:cubicBezTo>
                <a:cubicBezTo>
                  <a:pt x="58" y="31"/>
                  <a:pt x="58" y="31"/>
                  <a:pt x="59" y="31"/>
                </a:cubicBezTo>
                <a:cubicBezTo>
                  <a:pt x="60" y="31"/>
                  <a:pt x="59" y="30"/>
                  <a:pt x="59" y="30"/>
                </a:cubicBezTo>
                <a:cubicBezTo>
                  <a:pt x="59" y="30"/>
                  <a:pt x="59" y="30"/>
                  <a:pt x="60" y="30"/>
                </a:cubicBezTo>
                <a:cubicBezTo>
                  <a:pt x="60" y="29"/>
                  <a:pt x="60" y="30"/>
                  <a:pt x="61" y="29"/>
                </a:cubicBezTo>
                <a:cubicBezTo>
                  <a:pt x="62" y="28"/>
                  <a:pt x="62" y="30"/>
                  <a:pt x="61" y="30"/>
                </a:cubicBezTo>
                <a:cubicBezTo>
                  <a:pt x="61" y="30"/>
                  <a:pt x="62" y="30"/>
                  <a:pt x="62" y="30"/>
                </a:cubicBezTo>
                <a:cubicBezTo>
                  <a:pt x="62" y="30"/>
                  <a:pt x="63" y="30"/>
                  <a:pt x="63" y="30"/>
                </a:cubicBezTo>
                <a:cubicBezTo>
                  <a:pt x="64" y="29"/>
                  <a:pt x="65" y="29"/>
                  <a:pt x="65" y="29"/>
                </a:cubicBezTo>
                <a:cubicBezTo>
                  <a:pt x="65" y="29"/>
                  <a:pt x="65" y="29"/>
                  <a:pt x="65" y="29"/>
                </a:cubicBezTo>
                <a:cubicBezTo>
                  <a:pt x="66" y="28"/>
                  <a:pt x="66" y="28"/>
                  <a:pt x="67" y="28"/>
                </a:cubicBezTo>
                <a:cubicBezTo>
                  <a:pt x="67" y="28"/>
                  <a:pt x="67" y="29"/>
                  <a:pt x="67" y="29"/>
                </a:cubicBezTo>
                <a:cubicBezTo>
                  <a:pt x="67" y="29"/>
                  <a:pt x="66" y="29"/>
                  <a:pt x="66" y="29"/>
                </a:cubicBezTo>
                <a:cubicBezTo>
                  <a:pt x="66" y="29"/>
                  <a:pt x="67" y="29"/>
                  <a:pt x="68" y="29"/>
                </a:cubicBezTo>
                <a:cubicBezTo>
                  <a:pt x="69" y="30"/>
                  <a:pt x="70" y="29"/>
                  <a:pt x="70" y="29"/>
                </a:cubicBezTo>
                <a:cubicBezTo>
                  <a:pt x="70" y="29"/>
                  <a:pt x="70" y="29"/>
                  <a:pt x="70" y="29"/>
                </a:cubicBezTo>
                <a:cubicBezTo>
                  <a:pt x="71" y="30"/>
                  <a:pt x="71" y="30"/>
                  <a:pt x="71" y="30"/>
                </a:cubicBezTo>
                <a:cubicBezTo>
                  <a:pt x="71" y="30"/>
                  <a:pt x="73" y="30"/>
                  <a:pt x="73" y="30"/>
                </a:cubicBezTo>
                <a:cubicBezTo>
                  <a:pt x="73" y="31"/>
                  <a:pt x="74" y="31"/>
                  <a:pt x="74" y="31"/>
                </a:cubicBezTo>
                <a:cubicBezTo>
                  <a:pt x="74" y="31"/>
                  <a:pt x="75" y="32"/>
                  <a:pt x="75" y="32"/>
                </a:cubicBezTo>
                <a:cubicBezTo>
                  <a:pt x="75" y="33"/>
                  <a:pt x="75" y="33"/>
                  <a:pt x="75" y="33"/>
                </a:cubicBezTo>
                <a:cubicBezTo>
                  <a:pt x="76" y="33"/>
                  <a:pt x="76" y="33"/>
                  <a:pt x="76" y="34"/>
                </a:cubicBezTo>
                <a:cubicBezTo>
                  <a:pt x="76" y="33"/>
                  <a:pt x="76" y="33"/>
                  <a:pt x="77" y="33"/>
                </a:cubicBezTo>
                <a:cubicBezTo>
                  <a:pt x="77" y="33"/>
                  <a:pt x="76" y="33"/>
                  <a:pt x="77" y="32"/>
                </a:cubicBezTo>
                <a:cubicBezTo>
                  <a:pt x="77" y="31"/>
                  <a:pt x="77" y="31"/>
                  <a:pt x="77" y="31"/>
                </a:cubicBezTo>
                <a:cubicBezTo>
                  <a:pt x="77" y="31"/>
                  <a:pt x="77" y="32"/>
                  <a:pt x="77" y="32"/>
                </a:cubicBezTo>
                <a:cubicBezTo>
                  <a:pt x="77" y="33"/>
                  <a:pt x="77" y="33"/>
                  <a:pt x="77" y="33"/>
                </a:cubicBezTo>
                <a:cubicBezTo>
                  <a:pt x="78" y="33"/>
                  <a:pt x="78" y="32"/>
                  <a:pt x="78" y="32"/>
                </a:cubicBezTo>
                <a:cubicBezTo>
                  <a:pt x="78" y="32"/>
                  <a:pt x="78" y="33"/>
                  <a:pt x="78" y="33"/>
                </a:cubicBezTo>
                <a:cubicBezTo>
                  <a:pt x="78" y="33"/>
                  <a:pt x="77" y="33"/>
                  <a:pt x="77" y="33"/>
                </a:cubicBezTo>
                <a:cubicBezTo>
                  <a:pt x="77" y="33"/>
                  <a:pt x="76" y="34"/>
                  <a:pt x="77" y="34"/>
                </a:cubicBezTo>
                <a:cubicBezTo>
                  <a:pt x="77" y="34"/>
                  <a:pt x="77" y="34"/>
                  <a:pt x="77" y="35"/>
                </a:cubicBezTo>
                <a:cubicBezTo>
                  <a:pt x="76" y="35"/>
                  <a:pt x="77" y="35"/>
                  <a:pt x="77" y="35"/>
                </a:cubicBezTo>
                <a:cubicBezTo>
                  <a:pt x="77" y="35"/>
                  <a:pt x="78" y="35"/>
                  <a:pt x="78" y="36"/>
                </a:cubicBezTo>
                <a:cubicBezTo>
                  <a:pt x="78" y="36"/>
                  <a:pt x="78" y="35"/>
                  <a:pt x="78" y="35"/>
                </a:cubicBezTo>
                <a:cubicBezTo>
                  <a:pt x="78" y="35"/>
                  <a:pt x="79" y="35"/>
                  <a:pt x="78" y="35"/>
                </a:cubicBezTo>
                <a:cubicBezTo>
                  <a:pt x="78" y="36"/>
                  <a:pt x="79" y="36"/>
                  <a:pt x="79" y="36"/>
                </a:cubicBezTo>
                <a:cubicBezTo>
                  <a:pt x="79" y="36"/>
                  <a:pt x="79" y="36"/>
                  <a:pt x="79" y="37"/>
                </a:cubicBezTo>
                <a:cubicBezTo>
                  <a:pt x="79" y="37"/>
                  <a:pt x="79" y="37"/>
                  <a:pt x="79" y="38"/>
                </a:cubicBezTo>
                <a:cubicBezTo>
                  <a:pt x="79" y="38"/>
                  <a:pt x="79" y="38"/>
                  <a:pt x="80" y="38"/>
                </a:cubicBezTo>
                <a:cubicBezTo>
                  <a:pt x="80" y="38"/>
                  <a:pt x="80" y="38"/>
                  <a:pt x="80" y="38"/>
                </a:cubicBezTo>
                <a:cubicBezTo>
                  <a:pt x="80" y="38"/>
                  <a:pt x="80" y="38"/>
                  <a:pt x="80" y="38"/>
                </a:cubicBezTo>
                <a:cubicBezTo>
                  <a:pt x="80" y="38"/>
                  <a:pt x="80" y="39"/>
                  <a:pt x="80" y="39"/>
                </a:cubicBezTo>
                <a:cubicBezTo>
                  <a:pt x="80" y="39"/>
                  <a:pt x="80" y="40"/>
                  <a:pt x="81" y="40"/>
                </a:cubicBezTo>
                <a:cubicBezTo>
                  <a:pt x="81" y="40"/>
                  <a:pt x="80" y="40"/>
                  <a:pt x="81" y="41"/>
                </a:cubicBezTo>
                <a:cubicBezTo>
                  <a:pt x="81" y="41"/>
                  <a:pt x="81" y="41"/>
                  <a:pt x="80" y="40"/>
                </a:cubicBezTo>
                <a:cubicBezTo>
                  <a:pt x="80" y="40"/>
                  <a:pt x="80" y="40"/>
                  <a:pt x="79" y="41"/>
                </a:cubicBezTo>
                <a:cubicBezTo>
                  <a:pt x="79" y="41"/>
                  <a:pt x="80" y="42"/>
                  <a:pt x="81" y="42"/>
                </a:cubicBezTo>
                <a:cubicBezTo>
                  <a:pt x="81" y="42"/>
                  <a:pt x="81" y="42"/>
                  <a:pt x="81" y="42"/>
                </a:cubicBezTo>
                <a:cubicBezTo>
                  <a:pt x="81" y="42"/>
                  <a:pt x="81" y="43"/>
                  <a:pt x="82" y="43"/>
                </a:cubicBezTo>
                <a:cubicBezTo>
                  <a:pt x="82" y="43"/>
                  <a:pt x="82" y="43"/>
                  <a:pt x="82" y="43"/>
                </a:cubicBezTo>
                <a:cubicBezTo>
                  <a:pt x="82" y="43"/>
                  <a:pt x="82" y="43"/>
                  <a:pt x="82" y="43"/>
                </a:cubicBezTo>
                <a:cubicBezTo>
                  <a:pt x="82" y="43"/>
                  <a:pt x="82" y="43"/>
                  <a:pt x="82" y="44"/>
                </a:cubicBezTo>
                <a:cubicBezTo>
                  <a:pt x="82" y="44"/>
                  <a:pt x="83" y="44"/>
                  <a:pt x="83" y="44"/>
                </a:cubicBezTo>
                <a:cubicBezTo>
                  <a:pt x="83" y="44"/>
                  <a:pt x="83" y="44"/>
                  <a:pt x="82" y="44"/>
                </a:cubicBezTo>
                <a:cubicBezTo>
                  <a:pt x="82" y="44"/>
                  <a:pt x="82" y="45"/>
                  <a:pt x="82" y="45"/>
                </a:cubicBezTo>
                <a:cubicBezTo>
                  <a:pt x="82" y="45"/>
                  <a:pt x="82" y="45"/>
                  <a:pt x="82" y="46"/>
                </a:cubicBezTo>
                <a:cubicBezTo>
                  <a:pt x="82" y="46"/>
                  <a:pt x="81" y="48"/>
                  <a:pt x="81" y="49"/>
                </a:cubicBezTo>
                <a:cubicBezTo>
                  <a:pt x="81" y="49"/>
                  <a:pt x="80" y="50"/>
                  <a:pt x="80" y="50"/>
                </a:cubicBezTo>
                <a:cubicBezTo>
                  <a:pt x="80" y="51"/>
                  <a:pt x="80" y="51"/>
                  <a:pt x="80" y="51"/>
                </a:cubicBezTo>
                <a:cubicBezTo>
                  <a:pt x="80" y="51"/>
                  <a:pt x="80" y="52"/>
                  <a:pt x="79" y="53"/>
                </a:cubicBezTo>
                <a:cubicBezTo>
                  <a:pt x="78" y="53"/>
                  <a:pt x="78" y="54"/>
                  <a:pt x="79" y="54"/>
                </a:cubicBezTo>
                <a:cubicBezTo>
                  <a:pt x="79" y="54"/>
                  <a:pt x="79" y="54"/>
                  <a:pt x="79" y="54"/>
                </a:cubicBezTo>
                <a:cubicBezTo>
                  <a:pt x="79" y="55"/>
                  <a:pt x="79" y="55"/>
                  <a:pt x="79" y="55"/>
                </a:cubicBezTo>
                <a:cubicBezTo>
                  <a:pt x="79" y="56"/>
                  <a:pt x="79" y="56"/>
                  <a:pt x="79" y="56"/>
                </a:cubicBezTo>
                <a:cubicBezTo>
                  <a:pt x="79" y="57"/>
                  <a:pt x="79" y="57"/>
                  <a:pt x="79" y="58"/>
                </a:cubicBezTo>
                <a:cubicBezTo>
                  <a:pt x="79" y="58"/>
                  <a:pt x="79" y="58"/>
                  <a:pt x="80" y="58"/>
                </a:cubicBezTo>
                <a:cubicBezTo>
                  <a:pt x="80" y="58"/>
                  <a:pt x="80" y="59"/>
                  <a:pt x="79" y="59"/>
                </a:cubicBezTo>
                <a:cubicBezTo>
                  <a:pt x="79" y="59"/>
                  <a:pt x="80" y="59"/>
                  <a:pt x="80" y="59"/>
                </a:cubicBezTo>
                <a:cubicBezTo>
                  <a:pt x="80" y="59"/>
                  <a:pt x="80" y="60"/>
                  <a:pt x="80" y="61"/>
                </a:cubicBezTo>
                <a:cubicBezTo>
                  <a:pt x="81" y="61"/>
                  <a:pt x="81" y="61"/>
                  <a:pt x="81" y="62"/>
                </a:cubicBezTo>
                <a:cubicBezTo>
                  <a:pt x="81" y="62"/>
                  <a:pt x="81" y="62"/>
                  <a:pt x="81" y="62"/>
                </a:cubicBezTo>
                <a:cubicBezTo>
                  <a:pt x="82" y="62"/>
                  <a:pt x="82" y="62"/>
                  <a:pt x="82" y="62"/>
                </a:cubicBezTo>
                <a:cubicBezTo>
                  <a:pt x="82" y="63"/>
                  <a:pt x="82" y="63"/>
                  <a:pt x="82" y="63"/>
                </a:cubicBezTo>
                <a:cubicBezTo>
                  <a:pt x="82" y="63"/>
                  <a:pt x="83" y="63"/>
                  <a:pt x="83" y="63"/>
                </a:cubicBezTo>
                <a:cubicBezTo>
                  <a:pt x="83" y="63"/>
                  <a:pt x="83" y="63"/>
                  <a:pt x="83" y="63"/>
                </a:cubicBezTo>
                <a:cubicBezTo>
                  <a:pt x="83" y="63"/>
                  <a:pt x="83" y="63"/>
                  <a:pt x="83" y="63"/>
                </a:cubicBezTo>
                <a:cubicBezTo>
                  <a:pt x="83" y="64"/>
                  <a:pt x="83" y="64"/>
                  <a:pt x="83" y="65"/>
                </a:cubicBezTo>
                <a:cubicBezTo>
                  <a:pt x="83" y="65"/>
                  <a:pt x="83" y="65"/>
                  <a:pt x="83" y="65"/>
                </a:cubicBezTo>
                <a:cubicBezTo>
                  <a:pt x="83" y="65"/>
                  <a:pt x="83" y="65"/>
                  <a:pt x="83" y="65"/>
                </a:cubicBezTo>
                <a:cubicBezTo>
                  <a:pt x="83" y="65"/>
                  <a:pt x="83" y="66"/>
                  <a:pt x="83" y="66"/>
                </a:cubicBezTo>
                <a:cubicBezTo>
                  <a:pt x="83" y="66"/>
                  <a:pt x="83" y="67"/>
                  <a:pt x="83" y="67"/>
                </a:cubicBezTo>
                <a:cubicBezTo>
                  <a:pt x="83" y="67"/>
                  <a:pt x="83" y="68"/>
                  <a:pt x="83" y="68"/>
                </a:cubicBezTo>
                <a:cubicBezTo>
                  <a:pt x="83" y="68"/>
                  <a:pt x="84" y="68"/>
                  <a:pt x="84" y="69"/>
                </a:cubicBezTo>
                <a:cubicBezTo>
                  <a:pt x="84" y="69"/>
                  <a:pt x="83" y="69"/>
                  <a:pt x="84" y="69"/>
                </a:cubicBezTo>
                <a:cubicBezTo>
                  <a:pt x="84" y="69"/>
                  <a:pt x="84" y="70"/>
                  <a:pt x="84" y="70"/>
                </a:cubicBezTo>
                <a:cubicBezTo>
                  <a:pt x="84" y="71"/>
                  <a:pt x="85" y="71"/>
                  <a:pt x="85" y="71"/>
                </a:cubicBezTo>
                <a:cubicBezTo>
                  <a:pt x="85" y="71"/>
                  <a:pt x="84" y="71"/>
                  <a:pt x="84" y="71"/>
                </a:cubicBezTo>
                <a:cubicBezTo>
                  <a:pt x="84" y="71"/>
                  <a:pt x="83" y="70"/>
                  <a:pt x="84" y="70"/>
                </a:cubicBezTo>
                <a:cubicBezTo>
                  <a:pt x="84" y="70"/>
                  <a:pt x="83" y="71"/>
                  <a:pt x="83" y="72"/>
                </a:cubicBezTo>
                <a:cubicBezTo>
                  <a:pt x="84" y="72"/>
                  <a:pt x="84" y="73"/>
                  <a:pt x="84" y="73"/>
                </a:cubicBezTo>
                <a:cubicBezTo>
                  <a:pt x="85" y="73"/>
                  <a:pt x="85" y="73"/>
                  <a:pt x="85" y="73"/>
                </a:cubicBezTo>
                <a:cubicBezTo>
                  <a:pt x="85" y="73"/>
                  <a:pt x="85" y="73"/>
                  <a:pt x="85" y="74"/>
                </a:cubicBezTo>
                <a:cubicBezTo>
                  <a:pt x="85" y="74"/>
                  <a:pt x="86" y="74"/>
                  <a:pt x="86" y="74"/>
                </a:cubicBezTo>
                <a:cubicBezTo>
                  <a:pt x="86" y="74"/>
                  <a:pt x="86" y="75"/>
                  <a:pt x="86" y="75"/>
                </a:cubicBezTo>
                <a:cubicBezTo>
                  <a:pt x="86" y="76"/>
                  <a:pt x="85" y="76"/>
                  <a:pt x="85" y="76"/>
                </a:cubicBezTo>
                <a:cubicBezTo>
                  <a:pt x="85" y="76"/>
                  <a:pt x="85" y="76"/>
                  <a:pt x="86" y="76"/>
                </a:cubicBezTo>
                <a:cubicBezTo>
                  <a:pt x="86" y="76"/>
                  <a:pt x="85" y="77"/>
                  <a:pt x="86" y="77"/>
                </a:cubicBezTo>
                <a:cubicBezTo>
                  <a:pt x="86" y="77"/>
                  <a:pt x="86" y="77"/>
                  <a:pt x="86" y="78"/>
                </a:cubicBezTo>
                <a:cubicBezTo>
                  <a:pt x="86" y="78"/>
                  <a:pt x="86" y="78"/>
                  <a:pt x="87" y="78"/>
                </a:cubicBezTo>
                <a:cubicBezTo>
                  <a:pt x="87" y="78"/>
                  <a:pt x="87" y="79"/>
                  <a:pt x="87" y="79"/>
                </a:cubicBezTo>
                <a:cubicBezTo>
                  <a:pt x="87" y="79"/>
                  <a:pt x="87" y="80"/>
                  <a:pt x="88" y="79"/>
                </a:cubicBezTo>
                <a:cubicBezTo>
                  <a:pt x="88" y="79"/>
                  <a:pt x="88" y="79"/>
                  <a:pt x="88" y="79"/>
                </a:cubicBezTo>
                <a:cubicBezTo>
                  <a:pt x="88" y="78"/>
                  <a:pt x="88" y="78"/>
                  <a:pt x="88" y="78"/>
                </a:cubicBezTo>
                <a:cubicBezTo>
                  <a:pt x="88" y="77"/>
                  <a:pt x="87" y="77"/>
                  <a:pt x="87" y="77"/>
                </a:cubicBezTo>
                <a:cubicBezTo>
                  <a:pt x="87" y="76"/>
                  <a:pt x="87" y="76"/>
                  <a:pt x="87" y="76"/>
                </a:cubicBezTo>
                <a:cubicBezTo>
                  <a:pt x="87" y="76"/>
                  <a:pt x="87" y="75"/>
                  <a:pt x="87" y="75"/>
                </a:cubicBezTo>
                <a:cubicBezTo>
                  <a:pt x="87" y="75"/>
                  <a:pt x="87" y="75"/>
                  <a:pt x="87" y="74"/>
                </a:cubicBezTo>
                <a:cubicBezTo>
                  <a:pt x="87" y="74"/>
                  <a:pt x="87" y="74"/>
                  <a:pt x="87" y="74"/>
                </a:cubicBezTo>
                <a:cubicBezTo>
                  <a:pt x="87" y="73"/>
                  <a:pt x="87" y="73"/>
                  <a:pt x="87" y="73"/>
                </a:cubicBezTo>
                <a:cubicBezTo>
                  <a:pt x="87" y="73"/>
                  <a:pt x="87" y="73"/>
                  <a:pt x="87" y="73"/>
                </a:cubicBezTo>
                <a:cubicBezTo>
                  <a:pt x="87" y="73"/>
                  <a:pt x="86" y="73"/>
                  <a:pt x="86" y="72"/>
                </a:cubicBezTo>
                <a:cubicBezTo>
                  <a:pt x="86" y="72"/>
                  <a:pt x="86" y="72"/>
                  <a:pt x="86" y="72"/>
                </a:cubicBezTo>
                <a:cubicBezTo>
                  <a:pt x="86" y="72"/>
                  <a:pt x="86" y="71"/>
                  <a:pt x="86" y="71"/>
                </a:cubicBezTo>
                <a:cubicBezTo>
                  <a:pt x="86" y="71"/>
                  <a:pt x="86" y="70"/>
                  <a:pt x="86" y="70"/>
                </a:cubicBezTo>
                <a:cubicBezTo>
                  <a:pt x="86" y="70"/>
                  <a:pt x="86" y="70"/>
                  <a:pt x="86" y="69"/>
                </a:cubicBezTo>
                <a:cubicBezTo>
                  <a:pt x="86" y="69"/>
                  <a:pt x="86" y="69"/>
                  <a:pt x="86" y="69"/>
                </a:cubicBezTo>
                <a:cubicBezTo>
                  <a:pt x="85" y="69"/>
                  <a:pt x="85" y="69"/>
                  <a:pt x="85" y="69"/>
                </a:cubicBezTo>
                <a:cubicBezTo>
                  <a:pt x="85" y="69"/>
                  <a:pt x="85" y="69"/>
                  <a:pt x="85" y="68"/>
                </a:cubicBezTo>
                <a:cubicBezTo>
                  <a:pt x="85" y="68"/>
                  <a:pt x="85" y="68"/>
                  <a:pt x="85" y="68"/>
                </a:cubicBezTo>
                <a:cubicBezTo>
                  <a:pt x="85" y="67"/>
                  <a:pt x="85" y="67"/>
                  <a:pt x="85" y="67"/>
                </a:cubicBezTo>
                <a:cubicBezTo>
                  <a:pt x="85" y="67"/>
                  <a:pt x="85" y="67"/>
                  <a:pt x="85" y="66"/>
                </a:cubicBezTo>
                <a:cubicBezTo>
                  <a:pt x="86" y="67"/>
                  <a:pt x="86" y="67"/>
                  <a:pt x="86" y="67"/>
                </a:cubicBezTo>
                <a:cubicBezTo>
                  <a:pt x="86" y="67"/>
                  <a:pt x="86" y="67"/>
                  <a:pt x="87" y="67"/>
                </a:cubicBezTo>
                <a:cubicBezTo>
                  <a:pt x="87" y="68"/>
                  <a:pt x="87" y="68"/>
                  <a:pt x="87" y="68"/>
                </a:cubicBezTo>
                <a:cubicBezTo>
                  <a:pt x="87" y="68"/>
                  <a:pt x="87" y="68"/>
                  <a:pt x="87" y="68"/>
                </a:cubicBezTo>
                <a:cubicBezTo>
                  <a:pt x="87" y="69"/>
                  <a:pt x="87" y="69"/>
                  <a:pt x="87" y="69"/>
                </a:cubicBezTo>
                <a:cubicBezTo>
                  <a:pt x="87" y="70"/>
                  <a:pt x="87" y="70"/>
                  <a:pt x="87" y="70"/>
                </a:cubicBezTo>
                <a:cubicBezTo>
                  <a:pt x="87" y="70"/>
                  <a:pt x="87" y="70"/>
                  <a:pt x="87" y="70"/>
                </a:cubicBezTo>
                <a:cubicBezTo>
                  <a:pt x="87" y="71"/>
                  <a:pt x="87" y="71"/>
                  <a:pt x="87" y="71"/>
                </a:cubicBezTo>
                <a:cubicBezTo>
                  <a:pt x="87" y="71"/>
                  <a:pt x="87" y="71"/>
                  <a:pt x="87" y="71"/>
                </a:cubicBezTo>
                <a:cubicBezTo>
                  <a:pt x="87" y="71"/>
                  <a:pt x="87" y="71"/>
                  <a:pt x="87" y="72"/>
                </a:cubicBezTo>
                <a:cubicBezTo>
                  <a:pt x="88" y="72"/>
                  <a:pt x="88" y="72"/>
                  <a:pt x="88" y="72"/>
                </a:cubicBezTo>
                <a:cubicBezTo>
                  <a:pt x="88" y="73"/>
                  <a:pt x="88" y="73"/>
                  <a:pt x="88" y="73"/>
                </a:cubicBezTo>
                <a:cubicBezTo>
                  <a:pt x="88" y="73"/>
                  <a:pt x="88" y="73"/>
                  <a:pt x="88" y="73"/>
                </a:cubicBezTo>
                <a:cubicBezTo>
                  <a:pt x="88" y="73"/>
                  <a:pt x="89" y="73"/>
                  <a:pt x="89" y="74"/>
                </a:cubicBezTo>
                <a:cubicBezTo>
                  <a:pt x="89" y="74"/>
                  <a:pt x="89" y="74"/>
                  <a:pt x="89" y="74"/>
                </a:cubicBezTo>
                <a:cubicBezTo>
                  <a:pt x="89" y="74"/>
                  <a:pt x="89" y="74"/>
                  <a:pt x="89" y="75"/>
                </a:cubicBezTo>
                <a:cubicBezTo>
                  <a:pt x="89" y="75"/>
                  <a:pt x="89" y="75"/>
                  <a:pt x="89" y="75"/>
                </a:cubicBezTo>
                <a:cubicBezTo>
                  <a:pt x="89" y="75"/>
                  <a:pt x="89" y="75"/>
                  <a:pt x="89" y="75"/>
                </a:cubicBezTo>
                <a:cubicBezTo>
                  <a:pt x="89" y="76"/>
                  <a:pt x="89" y="76"/>
                  <a:pt x="89" y="76"/>
                </a:cubicBezTo>
                <a:cubicBezTo>
                  <a:pt x="89" y="76"/>
                  <a:pt x="89" y="76"/>
                  <a:pt x="90" y="76"/>
                </a:cubicBezTo>
                <a:cubicBezTo>
                  <a:pt x="90" y="77"/>
                  <a:pt x="90" y="77"/>
                  <a:pt x="90" y="78"/>
                </a:cubicBezTo>
                <a:cubicBezTo>
                  <a:pt x="90" y="78"/>
                  <a:pt x="91" y="78"/>
                  <a:pt x="91" y="79"/>
                </a:cubicBezTo>
                <a:cubicBezTo>
                  <a:pt x="91" y="79"/>
                  <a:pt x="91" y="79"/>
                  <a:pt x="91" y="80"/>
                </a:cubicBezTo>
                <a:cubicBezTo>
                  <a:pt x="92" y="81"/>
                  <a:pt x="92" y="81"/>
                  <a:pt x="92" y="82"/>
                </a:cubicBezTo>
                <a:cubicBezTo>
                  <a:pt x="92" y="82"/>
                  <a:pt x="92" y="82"/>
                  <a:pt x="92" y="82"/>
                </a:cubicBezTo>
                <a:cubicBezTo>
                  <a:pt x="92" y="82"/>
                  <a:pt x="92" y="83"/>
                  <a:pt x="92" y="83"/>
                </a:cubicBezTo>
                <a:cubicBezTo>
                  <a:pt x="92" y="83"/>
                  <a:pt x="91" y="83"/>
                  <a:pt x="91" y="84"/>
                </a:cubicBezTo>
                <a:cubicBezTo>
                  <a:pt x="91" y="84"/>
                  <a:pt x="91" y="84"/>
                  <a:pt x="91" y="84"/>
                </a:cubicBezTo>
                <a:cubicBezTo>
                  <a:pt x="91" y="84"/>
                  <a:pt x="91" y="84"/>
                  <a:pt x="91" y="84"/>
                </a:cubicBezTo>
                <a:cubicBezTo>
                  <a:pt x="91" y="85"/>
                  <a:pt x="91" y="85"/>
                  <a:pt x="92" y="86"/>
                </a:cubicBezTo>
                <a:cubicBezTo>
                  <a:pt x="92" y="86"/>
                  <a:pt x="92" y="86"/>
                  <a:pt x="93" y="87"/>
                </a:cubicBezTo>
                <a:cubicBezTo>
                  <a:pt x="93" y="88"/>
                  <a:pt x="94" y="88"/>
                  <a:pt x="94" y="88"/>
                </a:cubicBezTo>
                <a:cubicBezTo>
                  <a:pt x="95" y="89"/>
                  <a:pt x="95" y="89"/>
                  <a:pt x="95" y="90"/>
                </a:cubicBezTo>
                <a:cubicBezTo>
                  <a:pt x="95" y="90"/>
                  <a:pt x="95" y="90"/>
                  <a:pt x="96" y="90"/>
                </a:cubicBezTo>
                <a:cubicBezTo>
                  <a:pt x="96" y="90"/>
                  <a:pt x="97" y="92"/>
                  <a:pt x="98" y="92"/>
                </a:cubicBezTo>
                <a:cubicBezTo>
                  <a:pt x="98" y="92"/>
                  <a:pt x="99" y="93"/>
                  <a:pt x="99" y="93"/>
                </a:cubicBezTo>
                <a:cubicBezTo>
                  <a:pt x="99" y="93"/>
                  <a:pt x="100" y="93"/>
                  <a:pt x="100" y="93"/>
                </a:cubicBezTo>
                <a:cubicBezTo>
                  <a:pt x="100" y="93"/>
                  <a:pt x="101" y="94"/>
                  <a:pt x="101" y="93"/>
                </a:cubicBezTo>
                <a:cubicBezTo>
                  <a:pt x="102" y="92"/>
                  <a:pt x="103" y="93"/>
                  <a:pt x="103" y="93"/>
                </a:cubicBezTo>
                <a:cubicBezTo>
                  <a:pt x="103" y="94"/>
                  <a:pt x="104" y="94"/>
                  <a:pt x="104" y="94"/>
                </a:cubicBezTo>
                <a:cubicBezTo>
                  <a:pt x="104" y="95"/>
                  <a:pt x="104" y="95"/>
                  <a:pt x="104" y="95"/>
                </a:cubicBezTo>
                <a:cubicBezTo>
                  <a:pt x="104" y="95"/>
                  <a:pt x="104" y="96"/>
                  <a:pt x="104" y="96"/>
                </a:cubicBezTo>
                <a:cubicBezTo>
                  <a:pt x="104" y="96"/>
                  <a:pt x="104" y="97"/>
                  <a:pt x="105" y="97"/>
                </a:cubicBezTo>
                <a:cubicBezTo>
                  <a:pt x="105" y="97"/>
                  <a:pt x="105" y="97"/>
                  <a:pt x="105" y="97"/>
                </a:cubicBezTo>
                <a:cubicBezTo>
                  <a:pt x="106" y="98"/>
                  <a:pt x="106" y="98"/>
                  <a:pt x="106" y="98"/>
                </a:cubicBezTo>
                <a:cubicBezTo>
                  <a:pt x="107" y="98"/>
                  <a:pt x="107" y="98"/>
                  <a:pt x="107" y="99"/>
                </a:cubicBezTo>
                <a:cubicBezTo>
                  <a:pt x="107" y="99"/>
                  <a:pt x="107" y="99"/>
                  <a:pt x="107" y="99"/>
                </a:cubicBezTo>
                <a:cubicBezTo>
                  <a:pt x="107" y="99"/>
                  <a:pt x="107" y="99"/>
                  <a:pt x="108" y="99"/>
                </a:cubicBezTo>
                <a:cubicBezTo>
                  <a:pt x="108" y="99"/>
                  <a:pt x="108" y="99"/>
                  <a:pt x="109" y="100"/>
                </a:cubicBezTo>
                <a:cubicBezTo>
                  <a:pt x="109" y="100"/>
                  <a:pt x="109" y="100"/>
                  <a:pt x="109" y="100"/>
                </a:cubicBezTo>
                <a:cubicBezTo>
                  <a:pt x="109" y="100"/>
                  <a:pt x="109" y="100"/>
                  <a:pt x="109" y="100"/>
                </a:cubicBezTo>
                <a:cubicBezTo>
                  <a:pt x="109" y="101"/>
                  <a:pt x="109" y="101"/>
                  <a:pt x="109" y="101"/>
                </a:cubicBezTo>
                <a:cubicBezTo>
                  <a:pt x="110" y="102"/>
                  <a:pt x="110" y="102"/>
                  <a:pt x="110" y="102"/>
                </a:cubicBezTo>
                <a:cubicBezTo>
                  <a:pt x="110" y="103"/>
                  <a:pt x="110" y="103"/>
                  <a:pt x="111" y="103"/>
                </a:cubicBezTo>
                <a:cubicBezTo>
                  <a:pt x="110" y="103"/>
                  <a:pt x="110" y="103"/>
                  <a:pt x="110" y="104"/>
                </a:cubicBezTo>
                <a:cubicBezTo>
                  <a:pt x="110" y="104"/>
                  <a:pt x="110" y="104"/>
                  <a:pt x="110" y="105"/>
                </a:cubicBezTo>
                <a:cubicBezTo>
                  <a:pt x="110" y="105"/>
                  <a:pt x="111" y="105"/>
                  <a:pt x="111" y="105"/>
                </a:cubicBezTo>
                <a:cubicBezTo>
                  <a:pt x="111" y="105"/>
                  <a:pt x="111" y="105"/>
                  <a:pt x="111" y="105"/>
                </a:cubicBezTo>
                <a:cubicBezTo>
                  <a:pt x="112" y="106"/>
                  <a:pt x="112" y="106"/>
                  <a:pt x="112" y="107"/>
                </a:cubicBezTo>
                <a:cubicBezTo>
                  <a:pt x="112" y="107"/>
                  <a:pt x="112" y="107"/>
                  <a:pt x="112" y="107"/>
                </a:cubicBezTo>
                <a:cubicBezTo>
                  <a:pt x="112" y="107"/>
                  <a:pt x="112" y="107"/>
                  <a:pt x="113" y="108"/>
                </a:cubicBezTo>
                <a:cubicBezTo>
                  <a:pt x="113" y="108"/>
                  <a:pt x="114" y="108"/>
                  <a:pt x="114" y="108"/>
                </a:cubicBezTo>
                <a:cubicBezTo>
                  <a:pt x="114" y="109"/>
                  <a:pt x="114" y="109"/>
                  <a:pt x="114" y="109"/>
                </a:cubicBezTo>
                <a:cubicBezTo>
                  <a:pt x="114" y="109"/>
                  <a:pt x="114" y="109"/>
                  <a:pt x="114" y="109"/>
                </a:cubicBezTo>
                <a:cubicBezTo>
                  <a:pt x="114" y="109"/>
                  <a:pt x="114" y="109"/>
                  <a:pt x="114" y="110"/>
                </a:cubicBezTo>
                <a:cubicBezTo>
                  <a:pt x="114" y="110"/>
                  <a:pt x="115" y="110"/>
                  <a:pt x="116" y="110"/>
                </a:cubicBezTo>
                <a:cubicBezTo>
                  <a:pt x="116" y="109"/>
                  <a:pt x="115" y="109"/>
                  <a:pt x="115" y="109"/>
                </a:cubicBezTo>
                <a:cubicBezTo>
                  <a:pt x="115" y="109"/>
                  <a:pt x="116" y="109"/>
                  <a:pt x="117" y="108"/>
                </a:cubicBezTo>
                <a:cubicBezTo>
                  <a:pt x="117" y="108"/>
                  <a:pt x="118" y="108"/>
                  <a:pt x="118" y="109"/>
                </a:cubicBezTo>
                <a:cubicBezTo>
                  <a:pt x="118" y="109"/>
                  <a:pt x="118" y="110"/>
                  <a:pt x="118" y="110"/>
                </a:cubicBezTo>
                <a:cubicBezTo>
                  <a:pt x="118" y="110"/>
                  <a:pt x="118" y="110"/>
                  <a:pt x="118" y="111"/>
                </a:cubicBezTo>
                <a:cubicBezTo>
                  <a:pt x="118" y="111"/>
                  <a:pt x="118" y="111"/>
                  <a:pt x="118" y="111"/>
                </a:cubicBezTo>
                <a:cubicBezTo>
                  <a:pt x="118" y="112"/>
                  <a:pt x="118" y="112"/>
                  <a:pt x="118" y="112"/>
                </a:cubicBezTo>
                <a:cubicBezTo>
                  <a:pt x="118" y="113"/>
                  <a:pt x="118" y="113"/>
                  <a:pt x="118" y="113"/>
                </a:cubicBezTo>
                <a:cubicBezTo>
                  <a:pt x="117" y="114"/>
                  <a:pt x="117" y="114"/>
                  <a:pt x="117" y="115"/>
                </a:cubicBezTo>
                <a:cubicBezTo>
                  <a:pt x="117" y="115"/>
                  <a:pt x="117" y="116"/>
                  <a:pt x="116" y="116"/>
                </a:cubicBezTo>
                <a:cubicBezTo>
                  <a:pt x="115" y="117"/>
                  <a:pt x="116" y="117"/>
                  <a:pt x="115" y="117"/>
                </a:cubicBezTo>
                <a:cubicBezTo>
                  <a:pt x="114" y="118"/>
                  <a:pt x="114" y="118"/>
                  <a:pt x="114" y="118"/>
                </a:cubicBezTo>
                <a:cubicBezTo>
                  <a:pt x="113" y="118"/>
                  <a:pt x="113" y="118"/>
                  <a:pt x="113" y="119"/>
                </a:cubicBezTo>
                <a:cubicBezTo>
                  <a:pt x="113" y="119"/>
                  <a:pt x="112" y="119"/>
                  <a:pt x="112" y="119"/>
                </a:cubicBezTo>
                <a:cubicBezTo>
                  <a:pt x="112" y="120"/>
                  <a:pt x="112" y="120"/>
                  <a:pt x="112" y="120"/>
                </a:cubicBezTo>
                <a:cubicBezTo>
                  <a:pt x="112" y="120"/>
                  <a:pt x="111" y="120"/>
                  <a:pt x="111" y="121"/>
                </a:cubicBezTo>
                <a:cubicBezTo>
                  <a:pt x="111" y="122"/>
                  <a:pt x="110" y="122"/>
                  <a:pt x="110" y="123"/>
                </a:cubicBezTo>
                <a:cubicBezTo>
                  <a:pt x="111" y="123"/>
                  <a:pt x="111" y="123"/>
                  <a:pt x="111" y="123"/>
                </a:cubicBezTo>
                <a:cubicBezTo>
                  <a:pt x="111" y="123"/>
                  <a:pt x="111" y="123"/>
                  <a:pt x="111" y="124"/>
                </a:cubicBezTo>
                <a:cubicBezTo>
                  <a:pt x="111" y="124"/>
                  <a:pt x="111" y="124"/>
                  <a:pt x="111" y="124"/>
                </a:cubicBezTo>
                <a:cubicBezTo>
                  <a:pt x="111" y="124"/>
                  <a:pt x="110" y="124"/>
                  <a:pt x="110" y="124"/>
                </a:cubicBezTo>
                <a:cubicBezTo>
                  <a:pt x="109" y="125"/>
                  <a:pt x="109" y="125"/>
                  <a:pt x="109" y="125"/>
                </a:cubicBezTo>
                <a:cubicBezTo>
                  <a:pt x="109" y="126"/>
                  <a:pt x="109" y="126"/>
                  <a:pt x="109" y="127"/>
                </a:cubicBezTo>
                <a:cubicBezTo>
                  <a:pt x="109" y="127"/>
                  <a:pt x="108" y="126"/>
                  <a:pt x="109" y="127"/>
                </a:cubicBezTo>
                <a:cubicBezTo>
                  <a:pt x="109" y="128"/>
                  <a:pt x="110" y="128"/>
                  <a:pt x="110" y="128"/>
                </a:cubicBezTo>
                <a:cubicBezTo>
                  <a:pt x="110" y="129"/>
                  <a:pt x="110" y="129"/>
                  <a:pt x="110" y="130"/>
                </a:cubicBezTo>
                <a:cubicBezTo>
                  <a:pt x="110" y="130"/>
                  <a:pt x="110" y="130"/>
                  <a:pt x="110" y="130"/>
                </a:cubicBezTo>
                <a:cubicBezTo>
                  <a:pt x="110" y="132"/>
                  <a:pt x="110" y="132"/>
                  <a:pt x="110" y="133"/>
                </a:cubicBezTo>
                <a:cubicBezTo>
                  <a:pt x="110" y="134"/>
                  <a:pt x="110" y="135"/>
                  <a:pt x="111" y="136"/>
                </a:cubicBezTo>
                <a:cubicBezTo>
                  <a:pt x="111" y="137"/>
                  <a:pt x="111" y="137"/>
                  <a:pt x="111" y="138"/>
                </a:cubicBezTo>
                <a:cubicBezTo>
                  <a:pt x="111" y="138"/>
                  <a:pt x="111" y="138"/>
                  <a:pt x="110" y="138"/>
                </a:cubicBezTo>
                <a:cubicBezTo>
                  <a:pt x="110" y="138"/>
                  <a:pt x="111" y="139"/>
                  <a:pt x="111" y="139"/>
                </a:cubicBezTo>
                <a:cubicBezTo>
                  <a:pt x="111" y="139"/>
                  <a:pt x="111" y="140"/>
                  <a:pt x="111" y="140"/>
                </a:cubicBezTo>
                <a:cubicBezTo>
                  <a:pt x="112" y="141"/>
                  <a:pt x="112" y="141"/>
                  <a:pt x="112" y="141"/>
                </a:cubicBezTo>
                <a:cubicBezTo>
                  <a:pt x="113" y="142"/>
                  <a:pt x="113" y="142"/>
                  <a:pt x="113" y="143"/>
                </a:cubicBezTo>
                <a:cubicBezTo>
                  <a:pt x="114" y="143"/>
                  <a:pt x="114" y="143"/>
                  <a:pt x="114" y="144"/>
                </a:cubicBezTo>
                <a:cubicBezTo>
                  <a:pt x="114" y="144"/>
                  <a:pt x="114" y="144"/>
                  <a:pt x="114" y="144"/>
                </a:cubicBezTo>
                <a:cubicBezTo>
                  <a:pt x="114" y="144"/>
                  <a:pt x="115" y="145"/>
                  <a:pt x="115" y="145"/>
                </a:cubicBezTo>
                <a:cubicBezTo>
                  <a:pt x="114" y="146"/>
                  <a:pt x="114" y="147"/>
                  <a:pt x="114" y="148"/>
                </a:cubicBezTo>
                <a:cubicBezTo>
                  <a:pt x="114" y="148"/>
                  <a:pt x="114" y="149"/>
                  <a:pt x="113" y="150"/>
                </a:cubicBezTo>
                <a:cubicBezTo>
                  <a:pt x="112" y="151"/>
                  <a:pt x="112" y="153"/>
                  <a:pt x="111" y="153"/>
                </a:cubicBezTo>
                <a:cubicBezTo>
                  <a:pt x="111" y="153"/>
                  <a:pt x="110" y="155"/>
                  <a:pt x="110" y="155"/>
                </a:cubicBezTo>
                <a:cubicBezTo>
                  <a:pt x="110" y="155"/>
                  <a:pt x="110" y="154"/>
                  <a:pt x="110" y="155"/>
                </a:cubicBezTo>
                <a:cubicBezTo>
                  <a:pt x="109" y="157"/>
                  <a:pt x="108" y="157"/>
                  <a:pt x="109" y="157"/>
                </a:cubicBezTo>
                <a:cubicBezTo>
                  <a:pt x="109" y="158"/>
                  <a:pt x="108" y="158"/>
                  <a:pt x="108" y="158"/>
                </a:cubicBezTo>
                <a:cubicBezTo>
                  <a:pt x="108" y="158"/>
                  <a:pt x="107" y="159"/>
                  <a:pt x="107" y="160"/>
                </a:cubicBezTo>
                <a:cubicBezTo>
                  <a:pt x="107" y="160"/>
                  <a:pt x="106" y="162"/>
                  <a:pt x="106" y="162"/>
                </a:cubicBezTo>
                <a:cubicBezTo>
                  <a:pt x="106" y="162"/>
                  <a:pt x="106" y="163"/>
                  <a:pt x="105" y="163"/>
                </a:cubicBezTo>
                <a:cubicBezTo>
                  <a:pt x="104" y="164"/>
                  <a:pt x="104" y="165"/>
                  <a:pt x="104" y="165"/>
                </a:cubicBezTo>
                <a:cubicBezTo>
                  <a:pt x="103" y="165"/>
                  <a:pt x="103" y="165"/>
                  <a:pt x="102" y="166"/>
                </a:cubicBezTo>
                <a:cubicBezTo>
                  <a:pt x="102" y="166"/>
                  <a:pt x="103" y="166"/>
                  <a:pt x="103" y="166"/>
                </a:cubicBezTo>
                <a:cubicBezTo>
                  <a:pt x="102" y="167"/>
                  <a:pt x="102" y="167"/>
                  <a:pt x="102" y="167"/>
                </a:cubicBezTo>
                <a:cubicBezTo>
                  <a:pt x="102" y="168"/>
                  <a:pt x="102" y="168"/>
                  <a:pt x="102" y="168"/>
                </a:cubicBezTo>
                <a:cubicBezTo>
                  <a:pt x="101" y="169"/>
                  <a:pt x="101" y="170"/>
                  <a:pt x="101" y="170"/>
                </a:cubicBezTo>
                <a:cubicBezTo>
                  <a:pt x="100" y="170"/>
                  <a:pt x="100" y="171"/>
                  <a:pt x="99" y="171"/>
                </a:cubicBezTo>
                <a:cubicBezTo>
                  <a:pt x="99" y="172"/>
                  <a:pt x="99" y="172"/>
                  <a:pt x="99" y="172"/>
                </a:cubicBezTo>
                <a:cubicBezTo>
                  <a:pt x="100" y="172"/>
                  <a:pt x="101" y="171"/>
                  <a:pt x="101" y="171"/>
                </a:cubicBezTo>
                <a:cubicBezTo>
                  <a:pt x="101" y="171"/>
                  <a:pt x="101" y="170"/>
                  <a:pt x="101" y="171"/>
                </a:cubicBezTo>
                <a:cubicBezTo>
                  <a:pt x="102" y="171"/>
                  <a:pt x="101" y="171"/>
                  <a:pt x="101" y="171"/>
                </a:cubicBezTo>
                <a:cubicBezTo>
                  <a:pt x="101" y="171"/>
                  <a:pt x="101" y="172"/>
                  <a:pt x="100" y="172"/>
                </a:cubicBezTo>
                <a:cubicBezTo>
                  <a:pt x="100" y="173"/>
                  <a:pt x="99" y="174"/>
                  <a:pt x="99" y="174"/>
                </a:cubicBezTo>
                <a:cubicBezTo>
                  <a:pt x="99" y="174"/>
                  <a:pt x="100" y="173"/>
                  <a:pt x="99" y="173"/>
                </a:cubicBezTo>
                <a:cubicBezTo>
                  <a:pt x="99" y="173"/>
                  <a:pt x="99" y="173"/>
                  <a:pt x="98" y="173"/>
                </a:cubicBezTo>
                <a:cubicBezTo>
                  <a:pt x="98" y="174"/>
                  <a:pt x="98" y="174"/>
                  <a:pt x="98" y="174"/>
                </a:cubicBezTo>
                <a:cubicBezTo>
                  <a:pt x="97" y="174"/>
                  <a:pt x="97" y="175"/>
                  <a:pt x="97" y="175"/>
                </a:cubicBezTo>
                <a:cubicBezTo>
                  <a:pt x="97" y="175"/>
                  <a:pt x="97" y="175"/>
                  <a:pt x="96" y="175"/>
                </a:cubicBezTo>
                <a:cubicBezTo>
                  <a:pt x="97" y="175"/>
                  <a:pt x="97" y="175"/>
                  <a:pt x="98" y="176"/>
                </a:cubicBezTo>
                <a:cubicBezTo>
                  <a:pt x="97" y="176"/>
                  <a:pt x="97" y="177"/>
                  <a:pt x="97" y="177"/>
                </a:cubicBezTo>
                <a:cubicBezTo>
                  <a:pt x="95" y="177"/>
                  <a:pt x="95" y="178"/>
                  <a:pt x="95" y="178"/>
                </a:cubicBezTo>
                <a:cubicBezTo>
                  <a:pt x="95" y="178"/>
                  <a:pt x="95" y="179"/>
                  <a:pt x="95" y="179"/>
                </a:cubicBezTo>
                <a:cubicBezTo>
                  <a:pt x="94" y="180"/>
                  <a:pt x="95" y="179"/>
                  <a:pt x="95" y="179"/>
                </a:cubicBezTo>
                <a:cubicBezTo>
                  <a:pt x="95" y="180"/>
                  <a:pt x="95" y="180"/>
                  <a:pt x="94" y="180"/>
                </a:cubicBezTo>
                <a:cubicBezTo>
                  <a:pt x="94" y="180"/>
                  <a:pt x="94" y="180"/>
                  <a:pt x="95" y="180"/>
                </a:cubicBezTo>
                <a:cubicBezTo>
                  <a:pt x="94" y="180"/>
                  <a:pt x="94" y="180"/>
                  <a:pt x="94" y="181"/>
                </a:cubicBezTo>
                <a:cubicBezTo>
                  <a:pt x="94" y="181"/>
                  <a:pt x="95" y="181"/>
                  <a:pt x="94" y="181"/>
                </a:cubicBezTo>
                <a:cubicBezTo>
                  <a:pt x="94" y="182"/>
                  <a:pt x="95" y="182"/>
                  <a:pt x="95" y="182"/>
                </a:cubicBezTo>
                <a:cubicBezTo>
                  <a:pt x="95" y="182"/>
                  <a:pt x="95" y="182"/>
                  <a:pt x="94" y="182"/>
                </a:cubicBezTo>
                <a:cubicBezTo>
                  <a:pt x="95" y="182"/>
                  <a:pt x="95" y="182"/>
                  <a:pt x="95" y="182"/>
                </a:cubicBezTo>
                <a:cubicBezTo>
                  <a:pt x="95" y="182"/>
                  <a:pt x="95" y="183"/>
                  <a:pt x="95" y="183"/>
                </a:cubicBezTo>
                <a:cubicBezTo>
                  <a:pt x="95" y="183"/>
                  <a:pt x="95" y="183"/>
                  <a:pt x="95" y="183"/>
                </a:cubicBezTo>
                <a:cubicBezTo>
                  <a:pt x="96" y="183"/>
                  <a:pt x="96" y="183"/>
                  <a:pt x="96" y="183"/>
                </a:cubicBezTo>
                <a:cubicBezTo>
                  <a:pt x="96" y="183"/>
                  <a:pt x="96" y="183"/>
                  <a:pt x="96" y="183"/>
                </a:cubicBezTo>
                <a:cubicBezTo>
                  <a:pt x="96" y="183"/>
                  <a:pt x="96" y="183"/>
                  <a:pt x="96" y="183"/>
                </a:cubicBezTo>
                <a:cubicBezTo>
                  <a:pt x="96" y="184"/>
                  <a:pt x="97" y="184"/>
                  <a:pt x="97" y="184"/>
                </a:cubicBezTo>
                <a:cubicBezTo>
                  <a:pt x="97" y="184"/>
                  <a:pt x="97" y="184"/>
                  <a:pt x="97" y="184"/>
                </a:cubicBezTo>
                <a:cubicBezTo>
                  <a:pt x="97" y="184"/>
                  <a:pt x="97" y="184"/>
                  <a:pt x="97" y="184"/>
                </a:cubicBezTo>
                <a:cubicBezTo>
                  <a:pt x="97" y="184"/>
                  <a:pt x="97" y="184"/>
                  <a:pt x="97" y="184"/>
                </a:cubicBezTo>
                <a:cubicBezTo>
                  <a:pt x="90" y="184"/>
                  <a:pt x="83" y="183"/>
                  <a:pt x="76" y="181"/>
                </a:cubicBezTo>
                <a:close/>
                <a:moveTo>
                  <a:pt x="122" y="60"/>
                </a:moveTo>
                <a:cubicBezTo>
                  <a:pt x="122" y="62"/>
                  <a:pt x="121" y="62"/>
                  <a:pt x="121" y="62"/>
                </a:cubicBezTo>
                <a:cubicBezTo>
                  <a:pt x="121" y="62"/>
                  <a:pt x="120" y="62"/>
                  <a:pt x="120" y="62"/>
                </a:cubicBezTo>
                <a:cubicBezTo>
                  <a:pt x="120" y="61"/>
                  <a:pt x="120" y="61"/>
                  <a:pt x="120" y="61"/>
                </a:cubicBezTo>
                <a:cubicBezTo>
                  <a:pt x="121" y="60"/>
                  <a:pt x="121" y="60"/>
                  <a:pt x="121" y="59"/>
                </a:cubicBezTo>
                <a:cubicBezTo>
                  <a:pt x="121" y="59"/>
                  <a:pt x="121" y="58"/>
                  <a:pt x="122" y="58"/>
                </a:cubicBezTo>
                <a:cubicBezTo>
                  <a:pt x="121" y="58"/>
                  <a:pt x="121" y="58"/>
                  <a:pt x="121" y="58"/>
                </a:cubicBezTo>
                <a:cubicBezTo>
                  <a:pt x="121" y="58"/>
                  <a:pt x="121" y="57"/>
                  <a:pt x="122" y="57"/>
                </a:cubicBezTo>
                <a:cubicBezTo>
                  <a:pt x="122" y="57"/>
                  <a:pt x="122" y="57"/>
                  <a:pt x="123" y="57"/>
                </a:cubicBezTo>
                <a:cubicBezTo>
                  <a:pt x="123" y="57"/>
                  <a:pt x="124" y="57"/>
                  <a:pt x="124" y="57"/>
                </a:cubicBezTo>
                <a:cubicBezTo>
                  <a:pt x="124" y="58"/>
                  <a:pt x="124" y="58"/>
                  <a:pt x="123" y="58"/>
                </a:cubicBezTo>
                <a:cubicBezTo>
                  <a:pt x="123" y="58"/>
                  <a:pt x="122" y="59"/>
                  <a:pt x="122" y="60"/>
                </a:cubicBezTo>
                <a:close/>
                <a:moveTo>
                  <a:pt x="125" y="56"/>
                </a:moveTo>
                <a:cubicBezTo>
                  <a:pt x="124" y="56"/>
                  <a:pt x="124" y="56"/>
                  <a:pt x="124" y="56"/>
                </a:cubicBezTo>
                <a:cubicBezTo>
                  <a:pt x="123" y="56"/>
                  <a:pt x="123" y="56"/>
                  <a:pt x="123" y="56"/>
                </a:cubicBezTo>
                <a:cubicBezTo>
                  <a:pt x="122" y="56"/>
                  <a:pt x="122" y="56"/>
                  <a:pt x="122" y="56"/>
                </a:cubicBezTo>
                <a:cubicBezTo>
                  <a:pt x="122" y="56"/>
                  <a:pt x="122" y="55"/>
                  <a:pt x="122" y="55"/>
                </a:cubicBezTo>
                <a:cubicBezTo>
                  <a:pt x="122" y="55"/>
                  <a:pt x="122" y="55"/>
                  <a:pt x="121" y="55"/>
                </a:cubicBezTo>
                <a:cubicBezTo>
                  <a:pt x="121" y="55"/>
                  <a:pt x="122" y="55"/>
                  <a:pt x="122" y="55"/>
                </a:cubicBezTo>
                <a:cubicBezTo>
                  <a:pt x="121" y="55"/>
                  <a:pt x="121" y="54"/>
                  <a:pt x="121" y="54"/>
                </a:cubicBezTo>
                <a:cubicBezTo>
                  <a:pt x="120" y="55"/>
                  <a:pt x="120" y="55"/>
                  <a:pt x="120" y="55"/>
                </a:cubicBezTo>
                <a:cubicBezTo>
                  <a:pt x="119" y="55"/>
                  <a:pt x="119" y="55"/>
                  <a:pt x="118" y="55"/>
                </a:cubicBezTo>
                <a:cubicBezTo>
                  <a:pt x="119" y="55"/>
                  <a:pt x="119" y="55"/>
                  <a:pt x="119" y="54"/>
                </a:cubicBezTo>
                <a:cubicBezTo>
                  <a:pt x="118" y="54"/>
                  <a:pt x="118" y="54"/>
                  <a:pt x="117" y="54"/>
                </a:cubicBezTo>
                <a:cubicBezTo>
                  <a:pt x="118" y="54"/>
                  <a:pt x="118" y="54"/>
                  <a:pt x="119" y="53"/>
                </a:cubicBezTo>
                <a:cubicBezTo>
                  <a:pt x="119" y="53"/>
                  <a:pt x="120" y="53"/>
                  <a:pt x="120" y="53"/>
                </a:cubicBezTo>
                <a:cubicBezTo>
                  <a:pt x="121" y="53"/>
                  <a:pt x="121" y="53"/>
                  <a:pt x="121" y="53"/>
                </a:cubicBezTo>
                <a:cubicBezTo>
                  <a:pt x="122" y="53"/>
                  <a:pt x="122" y="53"/>
                  <a:pt x="123" y="53"/>
                </a:cubicBezTo>
                <a:cubicBezTo>
                  <a:pt x="123" y="53"/>
                  <a:pt x="123" y="53"/>
                  <a:pt x="124" y="54"/>
                </a:cubicBezTo>
                <a:cubicBezTo>
                  <a:pt x="124" y="54"/>
                  <a:pt x="124" y="54"/>
                  <a:pt x="124" y="55"/>
                </a:cubicBezTo>
                <a:cubicBezTo>
                  <a:pt x="124" y="55"/>
                  <a:pt x="124" y="55"/>
                  <a:pt x="125" y="55"/>
                </a:cubicBezTo>
                <a:cubicBezTo>
                  <a:pt x="125" y="56"/>
                  <a:pt x="125" y="56"/>
                  <a:pt x="125" y="56"/>
                </a:cubicBezTo>
                <a:cubicBezTo>
                  <a:pt x="125" y="57"/>
                  <a:pt x="125" y="57"/>
                  <a:pt x="125" y="57"/>
                </a:cubicBezTo>
                <a:cubicBezTo>
                  <a:pt x="125" y="57"/>
                  <a:pt x="125" y="57"/>
                  <a:pt x="125" y="56"/>
                </a:cubicBezTo>
                <a:close/>
                <a:moveTo>
                  <a:pt x="99" y="184"/>
                </a:moveTo>
                <a:cubicBezTo>
                  <a:pt x="100" y="184"/>
                  <a:pt x="100" y="184"/>
                  <a:pt x="100" y="184"/>
                </a:cubicBezTo>
                <a:cubicBezTo>
                  <a:pt x="101" y="184"/>
                  <a:pt x="102" y="184"/>
                  <a:pt x="102" y="184"/>
                </a:cubicBezTo>
                <a:cubicBezTo>
                  <a:pt x="101" y="184"/>
                  <a:pt x="101" y="183"/>
                  <a:pt x="101" y="183"/>
                </a:cubicBezTo>
                <a:cubicBezTo>
                  <a:pt x="100" y="183"/>
                  <a:pt x="100" y="183"/>
                  <a:pt x="100" y="183"/>
                </a:cubicBezTo>
                <a:cubicBezTo>
                  <a:pt x="100" y="182"/>
                  <a:pt x="100" y="182"/>
                  <a:pt x="100" y="182"/>
                </a:cubicBezTo>
                <a:cubicBezTo>
                  <a:pt x="100" y="182"/>
                  <a:pt x="100" y="182"/>
                  <a:pt x="100" y="182"/>
                </a:cubicBezTo>
                <a:cubicBezTo>
                  <a:pt x="100" y="181"/>
                  <a:pt x="100" y="181"/>
                  <a:pt x="100" y="181"/>
                </a:cubicBezTo>
                <a:cubicBezTo>
                  <a:pt x="100" y="181"/>
                  <a:pt x="100" y="181"/>
                  <a:pt x="100" y="181"/>
                </a:cubicBezTo>
                <a:cubicBezTo>
                  <a:pt x="100" y="181"/>
                  <a:pt x="100" y="181"/>
                  <a:pt x="101" y="180"/>
                </a:cubicBezTo>
                <a:cubicBezTo>
                  <a:pt x="100" y="180"/>
                  <a:pt x="100" y="180"/>
                  <a:pt x="100" y="180"/>
                </a:cubicBezTo>
                <a:cubicBezTo>
                  <a:pt x="100" y="180"/>
                  <a:pt x="101" y="180"/>
                  <a:pt x="101" y="180"/>
                </a:cubicBezTo>
                <a:cubicBezTo>
                  <a:pt x="101" y="180"/>
                  <a:pt x="101" y="180"/>
                  <a:pt x="101" y="180"/>
                </a:cubicBezTo>
                <a:cubicBezTo>
                  <a:pt x="102" y="179"/>
                  <a:pt x="102" y="179"/>
                  <a:pt x="102" y="179"/>
                </a:cubicBezTo>
                <a:cubicBezTo>
                  <a:pt x="102" y="179"/>
                  <a:pt x="102" y="179"/>
                  <a:pt x="103" y="178"/>
                </a:cubicBezTo>
                <a:cubicBezTo>
                  <a:pt x="103" y="178"/>
                  <a:pt x="103" y="178"/>
                  <a:pt x="103" y="178"/>
                </a:cubicBezTo>
                <a:cubicBezTo>
                  <a:pt x="104" y="178"/>
                  <a:pt x="104" y="178"/>
                  <a:pt x="104" y="178"/>
                </a:cubicBezTo>
                <a:cubicBezTo>
                  <a:pt x="105" y="177"/>
                  <a:pt x="105" y="177"/>
                  <a:pt x="105" y="177"/>
                </a:cubicBezTo>
                <a:cubicBezTo>
                  <a:pt x="105" y="177"/>
                  <a:pt x="105" y="177"/>
                  <a:pt x="105" y="176"/>
                </a:cubicBezTo>
                <a:cubicBezTo>
                  <a:pt x="105" y="176"/>
                  <a:pt x="105" y="176"/>
                  <a:pt x="104" y="176"/>
                </a:cubicBezTo>
                <a:cubicBezTo>
                  <a:pt x="104" y="176"/>
                  <a:pt x="104" y="176"/>
                  <a:pt x="104" y="175"/>
                </a:cubicBezTo>
                <a:cubicBezTo>
                  <a:pt x="105" y="175"/>
                  <a:pt x="105" y="175"/>
                  <a:pt x="105" y="175"/>
                </a:cubicBezTo>
                <a:cubicBezTo>
                  <a:pt x="105" y="175"/>
                  <a:pt x="106" y="174"/>
                  <a:pt x="106" y="174"/>
                </a:cubicBezTo>
                <a:cubicBezTo>
                  <a:pt x="106" y="174"/>
                  <a:pt x="107" y="174"/>
                  <a:pt x="108" y="173"/>
                </a:cubicBezTo>
                <a:cubicBezTo>
                  <a:pt x="108" y="173"/>
                  <a:pt x="109" y="172"/>
                  <a:pt x="109" y="172"/>
                </a:cubicBezTo>
                <a:cubicBezTo>
                  <a:pt x="110" y="172"/>
                  <a:pt x="110" y="172"/>
                  <a:pt x="110" y="172"/>
                </a:cubicBezTo>
                <a:cubicBezTo>
                  <a:pt x="110" y="172"/>
                  <a:pt x="110" y="172"/>
                  <a:pt x="110" y="172"/>
                </a:cubicBezTo>
                <a:cubicBezTo>
                  <a:pt x="110" y="172"/>
                  <a:pt x="109" y="172"/>
                  <a:pt x="109" y="172"/>
                </a:cubicBezTo>
                <a:cubicBezTo>
                  <a:pt x="109" y="172"/>
                  <a:pt x="109" y="172"/>
                  <a:pt x="109" y="172"/>
                </a:cubicBezTo>
                <a:cubicBezTo>
                  <a:pt x="109" y="171"/>
                  <a:pt x="109" y="171"/>
                  <a:pt x="109" y="170"/>
                </a:cubicBezTo>
                <a:cubicBezTo>
                  <a:pt x="109" y="170"/>
                  <a:pt x="111" y="171"/>
                  <a:pt x="112" y="171"/>
                </a:cubicBezTo>
                <a:cubicBezTo>
                  <a:pt x="113" y="170"/>
                  <a:pt x="113" y="169"/>
                  <a:pt x="113" y="169"/>
                </a:cubicBezTo>
                <a:cubicBezTo>
                  <a:pt x="114" y="169"/>
                  <a:pt x="114" y="169"/>
                  <a:pt x="114" y="169"/>
                </a:cubicBezTo>
                <a:cubicBezTo>
                  <a:pt x="115" y="169"/>
                  <a:pt x="116" y="168"/>
                  <a:pt x="116" y="168"/>
                </a:cubicBezTo>
                <a:cubicBezTo>
                  <a:pt x="116" y="168"/>
                  <a:pt x="117" y="169"/>
                  <a:pt x="118" y="168"/>
                </a:cubicBezTo>
                <a:cubicBezTo>
                  <a:pt x="119" y="167"/>
                  <a:pt x="120" y="167"/>
                  <a:pt x="120" y="167"/>
                </a:cubicBezTo>
                <a:cubicBezTo>
                  <a:pt x="120" y="166"/>
                  <a:pt x="120" y="166"/>
                  <a:pt x="120" y="166"/>
                </a:cubicBezTo>
                <a:cubicBezTo>
                  <a:pt x="120" y="166"/>
                  <a:pt x="121" y="165"/>
                  <a:pt x="122" y="165"/>
                </a:cubicBezTo>
                <a:cubicBezTo>
                  <a:pt x="123" y="165"/>
                  <a:pt x="123" y="165"/>
                  <a:pt x="124" y="164"/>
                </a:cubicBezTo>
                <a:cubicBezTo>
                  <a:pt x="124" y="164"/>
                  <a:pt x="125" y="164"/>
                  <a:pt x="125" y="164"/>
                </a:cubicBezTo>
                <a:cubicBezTo>
                  <a:pt x="125" y="164"/>
                  <a:pt x="126" y="162"/>
                  <a:pt x="126" y="162"/>
                </a:cubicBezTo>
                <a:cubicBezTo>
                  <a:pt x="127" y="162"/>
                  <a:pt x="128" y="162"/>
                  <a:pt x="128" y="162"/>
                </a:cubicBezTo>
                <a:cubicBezTo>
                  <a:pt x="128" y="162"/>
                  <a:pt x="129" y="161"/>
                  <a:pt x="130" y="161"/>
                </a:cubicBezTo>
                <a:cubicBezTo>
                  <a:pt x="130" y="160"/>
                  <a:pt x="131" y="159"/>
                  <a:pt x="131" y="159"/>
                </a:cubicBezTo>
                <a:cubicBezTo>
                  <a:pt x="131" y="159"/>
                  <a:pt x="133" y="158"/>
                  <a:pt x="133" y="158"/>
                </a:cubicBezTo>
                <a:cubicBezTo>
                  <a:pt x="133" y="157"/>
                  <a:pt x="134" y="156"/>
                  <a:pt x="134" y="156"/>
                </a:cubicBezTo>
                <a:cubicBezTo>
                  <a:pt x="134" y="156"/>
                  <a:pt x="135" y="156"/>
                  <a:pt x="136" y="155"/>
                </a:cubicBezTo>
                <a:cubicBezTo>
                  <a:pt x="136" y="155"/>
                  <a:pt x="138" y="154"/>
                  <a:pt x="138" y="154"/>
                </a:cubicBezTo>
                <a:cubicBezTo>
                  <a:pt x="139" y="154"/>
                  <a:pt x="139" y="154"/>
                  <a:pt x="139" y="154"/>
                </a:cubicBezTo>
                <a:cubicBezTo>
                  <a:pt x="140" y="154"/>
                  <a:pt x="141" y="154"/>
                  <a:pt x="142" y="154"/>
                </a:cubicBezTo>
                <a:cubicBezTo>
                  <a:pt x="142" y="154"/>
                  <a:pt x="142" y="154"/>
                  <a:pt x="142" y="153"/>
                </a:cubicBezTo>
                <a:cubicBezTo>
                  <a:pt x="143" y="153"/>
                  <a:pt x="143" y="154"/>
                  <a:pt x="143" y="153"/>
                </a:cubicBezTo>
                <a:cubicBezTo>
                  <a:pt x="144" y="153"/>
                  <a:pt x="144" y="152"/>
                  <a:pt x="145" y="152"/>
                </a:cubicBezTo>
                <a:cubicBezTo>
                  <a:pt x="145" y="151"/>
                  <a:pt x="146" y="150"/>
                  <a:pt x="146" y="150"/>
                </a:cubicBezTo>
                <a:cubicBezTo>
                  <a:pt x="146" y="150"/>
                  <a:pt x="147" y="149"/>
                  <a:pt x="148" y="149"/>
                </a:cubicBezTo>
                <a:cubicBezTo>
                  <a:pt x="149" y="149"/>
                  <a:pt x="148" y="148"/>
                  <a:pt x="148" y="148"/>
                </a:cubicBezTo>
                <a:cubicBezTo>
                  <a:pt x="148" y="148"/>
                  <a:pt x="149" y="147"/>
                  <a:pt x="149" y="146"/>
                </a:cubicBezTo>
                <a:cubicBezTo>
                  <a:pt x="149" y="146"/>
                  <a:pt x="151" y="144"/>
                  <a:pt x="151" y="144"/>
                </a:cubicBezTo>
                <a:cubicBezTo>
                  <a:pt x="152" y="144"/>
                  <a:pt x="154" y="142"/>
                  <a:pt x="154" y="142"/>
                </a:cubicBezTo>
                <a:cubicBezTo>
                  <a:pt x="154" y="142"/>
                  <a:pt x="154" y="141"/>
                  <a:pt x="155" y="141"/>
                </a:cubicBezTo>
                <a:cubicBezTo>
                  <a:pt x="157" y="141"/>
                  <a:pt x="157" y="139"/>
                  <a:pt x="157" y="139"/>
                </a:cubicBezTo>
                <a:cubicBezTo>
                  <a:pt x="158" y="138"/>
                  <a:pt x="157" y="138"/>
                  <a:pt x="158" y="137"/>
                </a:cubicBezTo>
                <a:cubicBezTo>
                  <a:pt x="158" y="136"/>
                  <a:pt x="158" y="136"/>
                  <a:pt x="158" y="136"/>
                </a:cubicBezTo>
                <a:cubicBezTo>
                  <a:pt x="158" y="136"/>
                  <a:pt x="157" y="136"/>
                  <a:pt x="157" y="136"/>
                </a:cubicBezTo>
                <a:cubicBezTo>
                  <a:pt x="156" y="136"/>
                  <a:pt x="155" y="134"/>
                  <a:pt x="155" y="134"/>
                </a:cubicBezTo>
                <a:cubicBezTo>
                  <a:pt x="155" y="134"/>
                  <a:pt x="155" y="133"/>
                  <a:pt x="155" y="133"/>
                </a:cubicBezTo>
                <a:cubicBezTo>
                  <a:pt x="155" y="133"/>
                  <a:pt x="155" y="133"/>
                  <a:pt x="155" y="132"/>
                </a:cubicBezTo>
                <a:cubicBezTo>
                  <a:pt x="154" y="132"/>
                  <a:pt x="153" y="132"/>
                  <a:pt x="152" y="132"/>
                </a:cubicBezTo>
                <a:cubicBezTo>
                  <a:pt x="152" y="132"/>
                  <a:pt x="152" y="132"/>
                  <a:pt x="151" y="132"/>
                </a:cubicBezTo>
                <a:cubicBezTo>
                  <a:pt x="151" y="131"/>
                  <a:pt x="151" y="132"/>
                  <a:pt x="151" y="132"/>
                </a:cubicBezTo>
                <a:cubicBezTo>
                  <a:pt x="151" y="132"/>
                  <a:pt x="150" y="131"/>
                  <a:pt x="150" y="130"/>
                </a:cubicBezTo>
                <a:cubicBezTo>
                  <a:pt x="150" y="129"/>
                  <a:pt x="148" y="128"/>
                  <a:pt x="148" y="128"/>
                </a:cubicBezTo>
                <a:cubicBezTo>
                  <a:pt x="147" y="128"/>
                  <a:pt x="147" y="125"/>
                  <a:pt x="147" y="125"/>
                </a:cubicBezTo>
                <a:cubicBezTo>
                  <a:pt x="147" y="125"/>
                  <a:pt x="146" y="125"/>
                  <a:pt x="146" y="124"/>
                </a:cubicBezTo>
                <a:cubicBezTo>
                  <a:pt x="146" y="124"/>
                  <a:pt x="146" y="122"/>
                  <a:pt x="146" y="122"/>
                </a:cubicBezTo>
                <a:cubicBezTo>
                  <a:pt x="146" y="122"/>
                  <a:pt x="145" y="122"/>
                  <a:pt x="145" y="121"/>
                </a:cubicBezTo>
                <a:cubicBezTo>
                  <a:pt x="145" y="120"/>
                  <a:pt x="144" y="119"/>
                  <a:pt x="144" y="119"/>
                </a:cubicBezTo>
                <a:cubicBezTo>
                  <a:pt x="144" y="119"/>
                  <a:pt x="144" y="119"/>
                  <a:pt x="143" y="119"/>
                </a:cubicBezTo>
                <a:cubicBezTo>
                  <a:pt x="142" y="118"/>
                  <a:pt x="141" y="119"/>
                  <a:pt x="141" y="119"/>
                </a:cubicBezTo>
                <a:cubicBezTo>
                  <a:pt x="141" y="119"/>
                  <a:pt x="140" y="118"/>
                  <a:pt x="140" y="117"/>
                </a:cubicBezTo>
                <a:cubicBezTo>
                  <a:pt x="140" y="117"/>
                  <a:pt x="140" y="116"/>
                  <a:pt x="140" y="116"/>
                </a:cubicBezTo>
                <a:cubicBezTo>
                  <a:pt x="139" y="116"/>
                  <a:pt x="139" y="115"/>
                  <a:pt x="139" y="115"/>
                </a:cubicBezTo>
                <a:cubicBezTo>
                  <a:pt x="139" y="114"/>
                  <a:pt x="138" y="114"/>
                  <a:pt x="138" y="113"/>
                </a:cubicBezTo>
                <a:cubicBezTo>
                  <a:pt x="138" y="113"/>
                  <a:pt x="138" y="113"/>
                  <a:pt x="137" y="112"/>
                </a:cubicBezTo>
                <a:cubicBezTo>
                  <a:pt x="138" y="112"/>
                  <a:pt x="138" y="112"/>
                  <a:pt x="138" y="112"/>
                </a:cubicBezTo>
                <a:cubicBezTo>
                  <a:pt x="138" y="111"/>
                  <a:pt x="138" y="111"/>
                  <a:pt x="138" y="111"/>
                </a:cubicBezTo>
                <a:cubicBezTo>
                  <a:pt x="138" y="111"/>
                  <a:pt x="138" y="111"/>
                  <a:pt x="137" y="111"/>
                </a:cubicBezTo>
                <a:cubicBezTo>
                  <a:pt x="137" y="111"/>
                  <a:pt x="137" y="112"/>
                  <a:pt x="137" y="112"/>
                </a:cubicBezTo>
                <a:cubicBezTo>
                  <a:pt x="137" y="112"/>
                  <a:pt x="137" y="112"/>
                  <a:pt x="137" y="112"/>
                </a:cubicBezTo>
                <a:cubicBezTo>
                  <a:pt x="137" y="111"/>
                  <a:pt x="137" y="111"/>
                  <a:pt x="137" y="111"/>
                </a:cubicBezTo>
                <a:cubicBezTo>
                  <a:pt x="136" y="111"/>
                  <a:pt x="136" y="111"/>
                  <a:pt x="135" y="110"/>
                </a:cubicBezTo>
                <a:cubicBezTo>
                  <a:pt x="135" y="110"/>
                  <a:pt x="135" y="110"/>
                  <a:pt x="135" y="110"/>
                </a:cubicBezTo>
                <a:cubicBezTo>
                  <a:pt x="135" y="110"/>
                  <a:pt x="134" y="111"/>
                  <a:pt x="133" y="111"/>
                </a:cubicBezTo>
                <a:cubicBezTo>
                  <a:pt x="132" y="111"/>
                  <a:pt x="133" y="109"/>
                  <a:pt x="132" y="110"/>
                </a:cubicBezTo>
                <a:cubicBezTo>
                  <a:pt x="132" y="110"/>
                  <a:pt x="130" y="109"/>
                  <a:pt x="130" y="109"/>
                </a:cubicBezTo>
                <a:cubicBezTo>
                  <a:pt x="131" y="108"/>
                  <a:pt x="129" y="108"/>
                  <a:pt x="129" y="108"/>
                </a:cubicBezTo>
                <a:cubicBezTo>
                  <a:pt x="129" y="107"/>
                  <a:pt x="129" y="107"/>
                  <a:pt x="129" y="107"/>
                </a:cubicBezTo>
                <a:cubicBezTo>
                  <a:pt x="128" y="107"/>
                  <a:pt x="128" y="107"/>
                  <a:pt x="128" y="108"/>
                </a:cubicBezTo>
                <a:cubicBezTo>
                  <a:pt x="127" y="108"/>
                  <a:pt x="127" y="108"/>
                  <a:pt x="127" y="108"/>
                </a:cubicBezTo>
                <a:cubicBezTo>
                  <a:pt x="127" y="108"/>
                  <a:pt x="127" y="107"/>
                  <a:pt x="128" y="106"/>
                </a:cubicBezTo>
                <a:cubicBezTo>
                  <a:pt x="128" y="106"/>
                  <a:pt x="127" y="105"/>
                  <a:pt x="126" y="106"/>
                </a:cubicBezTo>
                <a:cubicBezTo>
                  <a:pt x="124" y="108"/>
                  <a:pt x="124" y="106"/>
                  <a:pt x="123" y="107"/>
                </a:cubicBezTo>
                <a:cubicBezTo>
                  <a:pt x="121" y="107"/>
                  <a:pt x="121" y="109"/>
                  <a:pt x="121" y="109"/>
                </a:cubicBezTo>
                <a:cubicBezTo>
                  <a:pt x="120" y="108"/>
                  <a:pt x="119" y="109"/>
                  <a:pt x="119" y="109"/>
                </a:cubicBezTo>
                <a:cubicBezTo>
                  <a:pt x="119" y="109"/>
                  <a:pt x="118" y="107"/>
                  <a:pt x="117" y="107"/>
                </a:cubicBezTo>
                <a:cubicBezTo>
                  <a:pt x="116" y="107"/>
                  <a:pt x="116" y="108"/>
                  <a:pt x="114" y="107"/>
                </a:cubicBezTo>
                <a:cubicBezTo>
                  <a:pt x="113" y="107"/>
                  <a:pt x="113" y="104"/>
                  <a:pt x="113" y="104"/>
                </a:cubicBezTo>
                <a:cubicBezTo>
                  <a:pt x="113" y="103"/>
                  <a:pt x="113" y="103"/>
                  <a:pt x="113" y="103"/>
                </a:cubicBezTo>
                <a:cubicBezTo>
                  <a:pt x="114" y="102"/>
                  <a:pt x="114" y="102"/>
                  <a:pt x="114" y="102"/>
                </a:cubicBezTo>
                <a:cubicBezTo>
                  <a:pt x="114" y="101"/>
                  <a:pt x="114" y="101"/>
                  <a:pt x="114" y="100"/>
                </a:cubicBezTo>
                <a:cubicBezTo>
                  <a:pt x="114" y="100"/>
                  <a:pt x="115" y="100"/>
                  <a:pt x="115" y="100"/>
                </a:cubicBezTo>
                <a:cubicBezTo>
                  <a:pt x="115" y="99"/>
                  <a:pt x="115" y="99"/>
                  <a:pt x="115" y="98"/>
                </a:cubicBezTo>
                <a:cubicBezTo>
                  <a:pt x="115" y="98"/>
                  <a:pt x="115" y="98"/>
                  <a:pt x="114" y="98"/>
                </a:cubicBezTo>
                <a:cubicBezTo>
                  <a:pt x="114" y="97"/>
                  <a:pt x="114" y="97"/>
                  <a:pt x="114" y="97"/>
                </a:cubicBezTo>
                <a:cubicBezTo>
                  <a:pt x="113" y="97"/>
                  <a:pt x="113" y="97"/>
                  <a:pt x="112" y="96"/>
                </a:cubicBezTo>
                <a:cubicBezTo>
                  <a:pt x="112" y="96"/>
                  <a:pt x="110" y="96"/>
                  <a:pt x="109" y="96"/>
                </a:cubicBezTo>
                <a:cubicBezTo>
                  <a:pt x="109" y="96"/>
                  <a:pt x="109" y="95"/>
                  <a:pt x="110" y="95"/>
                </a:cubicBezTo>
                <a:cubicBezTo>
                  <a:pt x="111" y="95"/>
                  <a:pt x="111" y="93"/>
                  <a:pt x="111" y="93"/>
                </a:cubicBezTo>
                <a:cubicBezTo>
                  <a:pt x="111" y="92"/>
                  <a:pt x="111" y="92"/>
                  <a:pt x="112" y="92"/>
                </a:cubicBezTo>
                <a:cubicBezTo>
                  <a:pt x="112" y="92"/>
                  <a:pt x="112" y="90"/>
                  <a:pt x="112" y="90"/>
                </a:cubicBezTo>
                <a:cubicBezTo>
                  <a:pt x="113" y="90"/>
                  <a:pt x="113" y="89"/>
                  <a:pt x="113" y="89"/>
                </a:cubicBezTo>
                <a:cubicBezTo>
                  <a:pt x="113" y="89"/>
                  <a:pt x="113" y="89"/>
                  <a:pt x="113" y="88"/>
                </a:cubicBezTo>
                <a:cubicBezTo>
                  <a:pt x="112" y="88"/>
                  <a:pt x="112" y="88"/>
                  <a:pt x="111" y="88"/>
                </a:cubicBezTo>
                <a:cubicBezTo>
                  <a:pt x="111" y="88"/>
                  <a:pt x="110" y="88"/>
                  <a:pt x="110" y="88"/>
                </a:cubicBezTo>
                <a:cubicBezTo>
                  <a:pt x="110" y="88"/>
                  <a:pt x="110" y="88"/>
                  <a:pt x="109" y="88"/>
                </a:cubicBezTo>
                <a:cubicBezTo>
                  <a:pt x="109" y="88"/>
                  <a:pt x="109" y="88"/>
                  <a:pt x="109" y="88"/>
                </a:cubicBezTo>
                <a:cubicBezTo>
                  <a:pt x="108" y="88"/>
                  <a:pt x="108" y="89"/>
                  <a:pt x="108" y="89"/>
                </a:cubicBezTo>
                <a:cubicBezTo>
                  <a:pt x="108" y="89"/>
                  <a:pt x="108" y="90"/>
                  <a:pt x="107" y="90"/>
                </a:cubicBezTo>
                <a:cubicBezTo>
                  <a:pt x="106" y="90"/>
                  <a:pt x="105" y="91"/>
                  <a:pt x="105" y="91"/>
                </a:cubicBezTo>
                <a:cubicBezTo>
                  <a:pt x="105" y="91"/>
                  <a:pt x="104" y="90"/>
                  <a:pt x="104" y="90"/>
                </a:cubicBezTo>
                <a:cubicBezTo>
                  <a:pt x="104" y="90"/>
                  <a:pt x="103" y="89"/>
                  <a:pt x="102" y="89"/>
                </a:cubicBezTo>
                <a:cubicBezTo>
                  <a:pt x="102" y="89"/>
                  <a:pt x="102" y="87"/>
                  <a:pt x="102" y="87"/>
                </a:cubicBezTo>
                <a:cubicBezTo>
                  <a:pt x="101" y="86"/>
                  <a:pt x="101" y="85"/>
                  <a:pt x="101" y="85"/>
                </a:cubicBezTo>
                <a:cubicBezTo>
                  <a:pt x="101" y="85"/>
                  <a:pt x="100" y="84"/>
                  <a:pt x="102" y="83"/>
                </a:cubicBezTo>
                <a:cubicBezTo>
                  <a:pt x="103" y="81"/>
                  <a:pt x="102" y="81"/>
                  <a:pt x="103" y="80"/>
                </a:cubicBezTo>
                <a:cubicBezTo>
                  <a:pt x="104" y="79"/>
                  <a:pt x="102" y="77"/>
                  <a:pt x="104" y="77"/>
                </a:cubicBezTo>
                <a:cubicBezTo>
                  <a:pt x="106" y="76"/>
                  <a:pt x="108" y="75"/>
                  <a:pt x="108" y="75"/>
                </a:cubicBezTo>
                <a:cubicBezTo>
                  <a:pt x="108" y="75"/>
                  <a:pt x="109" y="75"/>
                  <a:pt x="110" y="76"/>
                </a:cubicBezTo>
                <a:cubicBezTo>
                  <a:pt x="111" y="77"/>
                  <a:pt x="113" y="78"/>
                  <a:pt x="113" y="77"/>
                </a:cubicBezTo>
                <a:cubicBezTo>
                  <a:pt x="113" y="77"/>
                  <a:pt x="113" y="78"/>
                  <a:pt x="114" y="78"/>
                </a:cubicBezTo>
                <a:cubicBezTo>
                  <a:pt x="114" y="78"/>
                  <a:pt x="114" y="76"/>
                  <a:pt x="114" y="76"/>
                </a:cubicBezTo>
                <a:cubicBezTo>
                  <a:pt x="114" y="76"/>
                  <a:pt x="115" y="77"/>
                  <a:pt x="117" y="77"/>
                </a:cubicBezTo>
                <a:cubicBezTo>
                  <a:pt x="118" y="77"/>
                  <a:pt x="118" y="78"/>
                  <a:pt x="118" y="78"/>
                </a:cubicBezTo>
                <a:cubicBezTo>
                  <a:pt x="118" y="78"/>
                  <a:pt x="119" y="79"/>
                  <a:pt x="120" y="79"/>
                </a:cubicBezTo>
                <a:cubicBezTo>
                  <a:pt x="120" y="78"/>
                  <a:pt x="121" y="80"/>
                  <a:pt x="120" y="81"/>
                </a:cubicBezTo>
                <a:cubicBezTo>
                  <a:pt x="120" y="82"/>
                  <a:pt x="121" y="82"/>
                  <a:pt x="121" y="83"/>
                </a:cubicBezTo>
                <a:cubicBezTo>
                  <a:pt x="121" y="84"/>
                  <a:pt x="121" y="84"/>
                  <a:pt x="121" y="85"/>
                </a:cubicBezTo>
                <a:cubicBezTo>
                  <a:pt x="121" y="87"/>
                  <a:pt x="122" y="87"/>
                  <a:pt x="123" y="85"/>
                </a:cubicBezTo>
                <a:cubicBezTo>
                  <a:pt x="123" y="83"/>
                  <a:pt x="124" y="83"/>
                  <a:pt x="123" y="82"/>
                </a:cubicBezTo>
                <a:cubicBezTo>
                  <a:pt x="123" y="82"/>
                  <a:pt x="124" y="81"/>
                  <a:pt x="123" y="80"/>
                </a:cubicBezTo>
                <a:cubicBezTo>
                  <a:pt x="123" y="79"/>
                  <a:pt x="123" y="77"/>
                  <a:pt x="124" y="77"/>
                </a:cubicBezTo>
                <a:cubicBezTo>
                  <a:pt x="125" y="77"/>
                  <a:pt x="126" y="76"/>
                  <a:pt x="127" y="76"/>
                </a:cubicBezTo>
                <a:cubicBezTo>
                  <a:pt x="127" y="76"/>
                  <a:pt x="127" y="75"/>
                  <a:pt x="129" y="75"/>
                </a:cubicBezTo>
                <a:cubicBezTo>
                  <a:pt x="130" y="75"/>
                  <a:pt x="132" y="74"/>
                  <a:pt x="131" y="73"/>
                </a:cubicBezTo>
                <a:cubicBezTo>
                  <a:pt x="131" y="72"/>
                  <a:pt x="132" y="71"/>
                  <a:pt x="132" y="71"/>
                </a:cubicBezTo>
                <a:cubicBezTo>
                  <a:pt x="132" y="71"/>
                  <a:pt x="133" y="71"/>
                  <a:pt x="133" y="70"/>
                </a:cubicBezTo>
                <a:cubicBezTo>
                  <a:pt x="133" y="70"/>
                  <a:pt x="134" y="70"/>
                  <a:pt x="134" y="68"/>
                </a:cubicBezTo>
                <a:cubicBezTo>
                  <a:pt x="134" y="68"/>
                  <a:pt x="136" y="69"/>
                  <a:pt x="137" y="68"/>
                </a:cubicBezTo>
                <a:cubicBezTo>
                  <a:pt x="137" y="68"/>
                  <a:pt x="138" y="68"/>
                  <a:pt x="138" y="69"/>
                </a:cubicBezTo>
                <a:cubicBezTo>
                  <a:pt x="138" y="69"/>
                  <a:pt x="139" y="69"/>
                  <a:pt x="139" y="68"/>
                </a:cubicBezTo>
                <a:cubicBezTo>
                  <a:pt x="139" y="68"/>
                  <a:pt x="139" y="68"/>
                  <a:pt x="138" y="68"/>
                </a:cubicBezTo>
                <a:cubicBezTo>
                  <a:pt x="138" y="68"/>
                  <a:pt x="138" y="68"/>
                  <a:pt x="138" y="67"/>
                </a:cubicBezTo>
                <a:cubicBezTo>
                  <a:pt x="138" y="67"/>
                  <a:pt x="138" y="67"/>
                  <a:pt x="139" y="66"/>
                </a:cubicBezTo>
                <a:cubicBezTo>
                  <a:pt x="139" y="66"/>
                  <a:pt x="140" y="66"/>
                  <a:pt x="140" y="66"/>
                </a:cubicBezTo>
                <a:cubicBezTo>
                  <a:pt x="140" y="66"/>
                  <a:pt x="141" y="66"/>
                  <a:pt x="141" y="66"/>
                </a:cubicBezTo>
                <a:cubicBezTo>
                  <a:pt x="141" y="66"/>
                  <a:pt x="142" y="66"/>
                  <a:pt x="142" y="66"/>
                </a:cubicBezTo>
                <a:cubicBezTo>
                  <a:pt x="143" y="66"/>
                  <a:pt x="143" y="65"/>
                  <a:pt x="143" y="65"/>
                </a:cubicBezTo>
                <a:cubicBezTo>
                  <a:pt x="144" y="66"/>
                  <a:pt x="144" y="65"/>
                  <a:pt x="145" y="66"/>
                </a:cubicBezTo>
                <a:cubicBezTo>
                  <a:pt x="145" y="66"/>
                  <a:pt x="144" y="66"/>
                  <a:pt x="144" y="66"/>
                </a:cubicBezTo>
                <a:cubicBezTo>
                  <a:pt x="143" y="67"/>
                  <a:pt x="143" y="67"/>
                  <a:pt x="144" y="68"/>
                </a:cubicBezTo>
                <a:cubicBezTo>
                  <a:pt x="144" y="68"/>
                  <a:pt x="145" y="68"/>
                  <a:pt x="145" y="67"/>
                </a:cubicBezTo>
                <a:cubicBezTo>
                  <a:pt x="146" y="67"/>
                  <a:pt x="146" y="68"/>
                  <a:pt x="147" y="67"/>
                </a:cubicBezTo>
                <a:cubicBezTo>
                  <a:pt x="147" y="67"/>
                  <a:pt x="148" y="68"/>
                  <a:pt x="148" y="67"/>
                </a:cubicBezTo>
                <a:cubicBezTo>
                  <a:pt x="148" y="67"/>
                  <a:pt x="149" y="68"/>
                  <a:pt x="149" y="67"/>
                </a:cubicBezTo>
                <a:cubicBezTo>
                  <a:pt x="149" y="67"/>
                  <a:pt x="150" y="68"/>
                  <a:pt x="150" y="67"/>
                </a:cubicBezTo>
                <a:cubicBezTo>
                  <a:pt x="150" y="67"/>
                  <a:pt x="150" y="66"/>
                  <a:pt x="150" y="66"/>
                </a:cubicBezTo>
                <a:cubicBezTo>
                  <a:pt x="150" y="66"/>
                  <a:pt x="150" y="66"/>
                  <a:pt x="150" y="66"/>
                </a:cubicBezTo>
                <a:cubicBezTo>
                  <a:pt x="149" y="65"/>
                  <a:pt x="149" y="66"/>
                  <a:pt x="149" y="66"/>
                </a:cubicBezTo>
                <a:cubicBezTo>
                  <a:pt x="149" y="66"/>
                  <a:pt x="148" y="66"/>
                  <a:pt x="148" y="67"/>
                </a:cubicBezTo>
                <a:cubicBezTo>
                  <a:pt x="148" y="67"/>
                  <a:pt x="148" y="66"/>
                  <a:pt x="147" y="66"/>
                </a:cubicBezTo>
                <a:cubicBezTo>
                  <a:pt x="147" y="66"/>
                  <a:pt x="148" y="66"/>
                  <a:pt x="148" y="66"/>
                </a:cubicBezTo>
                <a:cubicBezTo>
                  <a:pt x="148" y="65"/>
                  <a:pt x="147" y="65"/>
                  <a:pt x="147" y="65"/>
                </a:cubicBezTo>
                <a:cubicBezTo>
                  <a:pt x="147" y="65"/>
                  <a:pt x="147" y="65"/>
                  <a:pt x="146" y="65"/>
                </a:cubicBezTo>
                <a:cubicBezTo>
                  <a:pt x="146" y="64"/>
                  <a:pt x="146" y="64"/>
                  <a:pt x="146" y="64"/>
                </a:cubicBezTo>
                <a:cubicBezTo>
                  <a:pt x="146" y="64"/>
                  <a:pt x="146" y="64"/>
                  <a:pt x="146" y="64"/>
                </a:cubicBezTo>
                <a:cubicBezTo>
                  <a:pt x="146" y="64"/>
                  <a:pt x="146" y="64"/>
                  <a:pt x="146" y="65"/>
                </a:cubicBezTo>
                <a:cubicBezTo>
                  <a:pt x="146" y="64"/>
                  <a:pt x="146" y="64"/>
                  <a:pt x="146" y="64"/>
                </a:cubicBezTo>
                <a:cubicBezTo>
                  <a:pt x="146" y="64"/>
                  <a:pt x="145" y="63"/>
                  <a:pt x="146" y="63"/>
                </a:cubicBezTo>
                <a:cubicBezTo>
                  <a:pt x="146" y="63"/>
                  <a:pt x="145" y="63"/>
                  <a:pt x="145" y="62"/>
                </a:cubicBezTo>
                <a:cubicBezTo>
                  <a:pt x="145" y="62"/>
                  <a:pt x="145" y="63"/>
                  <a:pt x="146" y="62"/>
                </a:cubicBezTo>
                <a:cubicBezTo>
                  <a:pt x="146" y="62"/>
                  <a:pt x="146" y="63"/>
                  <a:pt x="146" y="62"/>
                </a:cubicBezTo>
                <a:cubicBezTo>
                  <a:pt x="147" y="61"/>
                  <a:pt x="145" y="61"/>
                  <a:pt x="145" y="61"/>
                </a:cubicBezTo>
                <a:cubicBezTo>
                  <a:pt x="145" y="61"/>
                  <a:pt x="145" y="61"/>
                  <a:pt x="144" y="60"/>
                </a:cubicBezTo>
                <a:cubicBezTo>
                  <a:pt x="144" y="60"/>
                  <a:pt x="142" y="60"/>
                  <a:pt x="141" y="61"/>
                </a:cubicBezTo>
                <a:cubicBezTo>
                  <a:pt x="141" y="61"/>
                  <a:pt x="142" y="59"/>
                  <a:pt x="143" y="60"/>
                </a:cubicBezTo>
                <a:cubicBezTo>
                  <a:pt x="143" y="60"/>
                  <a:pt x="144" y="59"/>
                  <a:pt x="145" y="59"/>
                </a:cubicBezTo>
                <a:cubicBezTo>
                  <a:pt x="145" y="59"/>
                  <a:pt x="148" y="60"/>
                  <a:pt x="149" y="61"/>
                </a:cubicBezTo>
                <a:cubicBezTo>
                  <a:pt x="150" y="62"/>
                  <a:pt x="151" y="62"/>
                  <a:pt x="151" y="62"/>
                </a:cubicBezTo>
                <a:cubicBezTo>
                  <a:pt x="151" y="62"/>
                  <a:pt x="153" y="61"/>
                  <a:pt x="154" y="62"/>
                </a:cubicBezTo>
                <a:cubicBezTo>
                  <a:pt x="154" y="62"/>
                  <a:pt x="155" y="61"/>
                  <a:pt x="155" y="61"/>
                </a:cubicBezTo>
                <a:cubicBezTo>
                  <a:pt x="155" y="61"/>
                  <a:pt x="155" y="60"/>
                  <a:pt x="155" y="60"/>
                </a:cubicBezTo>
                <a:cubicBezTo>
                  <a:pt x="155" y="59"/>
                  <a:pt x="155" y="59"/>
                  <a:pt x="154" y="59"/>
                </a:cubicBezTo>
                <a:cubicBezTo>
                  <a:pt x="154" y="59"/>
                  <a:pt x="154" y="58"/>
                  <a:pt x="154" y="58"/>
                </a:cubicBezTo>
                <a:cubicBezTo>
                  <a:pt x="154" y="58"/>
                  <a:pt x="154" y="58"/>
                  <a:pt x="154" y="58"/>
                </a:cubicBezTo>
                <a:cubicBezTo>
                  <a:pt x="153" y="57"/>
                  <a:pt x="153" y="57"/>
                  <a:pt x="153" y="57"/>
                </a:cubicBezTo>
                <a:cubicBezTo>
                  <a:pt x="153" y="57"/>
                  <a:pt x="153" y="57"/>
                  <a:pt x="153" y="56"/>
                </a:cubicBezTo>
                <a:cubicBezTo>
                  <a:pt x="152" y="56"/>
                  <a:pt x="152" y="56"/>
                  <a:pt x="152" y="56"/>
                </a:cubicBezTo>
                <a:cubicBezTo>
                  <a:pt x="151" y="55"/>
                  <a:pt x="151" y="55"/>
                  <a:pt x="151" y="55"/>
                </a:cubicBezTo>
                <a:cubicBezTo>
                  <a:pt x="151" y="55"/>
                  <a:pt x="151" y="55"/>
                  <a:pt x="151" y="55"/>
                </a:cubicBezTo>
                <a:cubicBezTo>
                  <a:pt x="151" y="55"/>
                  <a:pt x="151" y="54"/>
                  <a:pt x="151" y="53"/>
                </a:cubicBezTo>
                <a:cubicBezTo>
                  <a:pt x="151" y="52"/>
                  <a:pt x="150" y="52"/>
                  <a:pt x="150" y="52"/>
                </a:cubicBezTo>
                <a:cubicBezTo>
                  <a:pt x="150" y="52"/>
                  <a:pt x="150" y="50"/>
                  <a:pt x="149" y="50"/>
                </a:cubicBezTo>
                <a:cubicBezTo>
                  <a:pt x="149" y="49"/>
                  <a:pt x="148" y="47"/>
                  <a:pt x="148" y="47"/>
                </a:cubicBezTo>
                <a:cubicBezTo>
                  <a:pt x="148" y="47"/>
                  <a:pt x="148" y="48"/>
                  <a:pt x="147" y="48"/>
                </a:cubicBezTo>
                <a:cubicBezTo>
                  <a:pt x="147" y="48"/>
                  <a:pt x="147" y="48"/>
                  <a:pt x="147" y="49"/>
                </a:cubicBezTo>
                <a:cubicBezTo>
                  <a:pt x="147" y="49"/>
                  <a:pt x="146" y="49"/>
                  <a:pt x="146" y="49"/>
                </a:cubicBezTo>
                <a:cubicBezTo>
                  <a:pt x="145" y="49"/>
                  <a:pt x="145" y="48"/>
                  <a:pt x="144" y="48"/>
                </a:cubicBezTo>
                <a:cubicBezTo>
                  <a:pt x="144" y="48"/>
                  <a:pt x="143" y="47"/>
                  <a:pt x="144" y="46"/>
                </a:cubicBezTo>
                <a:cubicBezTo>
                  <a:pt x="144" y="46"/>
                  <a:pt x="144" y="46"/>
                  <a:pt x="144" y="45"/>
                </a:cubicBezTo>
                <a:cubicBezTo>
                  <a:pt x="144" y="45"/>
                  <a:pt x="143" y="45"/>
                  <a:pt x="143" y="45"/>
                </a:cubicBezTo>
                <a:cubicBezTo>
                  <a:pt x="143" y="45"/>
                  <a:pt x="143" y="45"/>
                  <a:pt x="142" y="44"/>
                </a:cubicBezTo>
                <a:cubicBezTo>
                  <a:pt x="142" y="44"/>
                  <a:pt x="142" y="44"/>
                  <a:pt x="142" y="43"/>
                </a:cubicBezTo>
                <a:cubicBezTo>
                  <a:pt x="141" y="43"/>
                  <a:pt x="141" y="42"/>
                  <a:pt x="141" y="42"/>
                </a:cubicBezTo>
                <a:cubicBezTo>
                  <a:pt x="141" y="42"/>
                  <a:pt x="140" y="41"/>
                  <a:pt x="140" y="41"/>
                </a:cubicBezTo>
                <a:cubicBezTo>
                  <a:pt x="139" y="41"/>
                  <a:pt x="139" y="41"/>
                  <a:pt x="138" y="41"/>
                </a:cubicBezTo>
                <a:cubicBezTo>
                  <a:pt x="138" y="41"/>
                  <a:pt x="138" y="40"/>
                  <a:pt x="137" y="40"/>
                </a:cubicBezTo>
                <a:cubicBezTo>
                  <a:pt x="136" y="40"/>
                  <a:pt x="135" y="39"/>
                  <a:pt x="136" y="41"/>
                </a:cubicBezTo>
                <a:cubicBezTo>
                  <a:pt x="136" y="42"/>
                  <a:pt x="135" y="42"/>
                  <a:pt x="135" y="42"/>
                </a:cubicBezTo>
                <a:cubicBezTo>
                  <a:pt x="135" y="42"/>
                  <a:pt x="136" y="42"/>
                  <a:pt x="136" y="43"/>
                </a:cubicBezTo>
                <a:cubicBezTo>
                  <a:pt x="136" y="43"/>
                  <a:pt x="136" y="43"/>
                  <a:pt x="135" y="43"/>
                </a:cubicBezTo>
                <a:cubicBezTo>
                  <a:pt x="135" y="44"/>
                  <a:pt x="135" y="44"/>
                  <a:pt x="135" y="44"/>
                </a:cubicBezTo>
                <a:cubicBezTo>
                  <a:pt x="135" y="44"/>
                  <a:pt x="135" y="44"/>
                  <a:pt x="135" y="44"/>
                </a:cubicBezTo>
                <a:cubicBezTo>
                  <a:pt x="135" y="44"/>
                  <a:pt x="135" y="44"/>
                  <a:pt x="134" y="44"/>
                </a:cubicBezTo>
                <a:cubicBezTo>
                  <a:pt x="135" y="45"/>
                  <a:pt x="135" y="45"/>
                  <a:pt x="136" y="45"/>
                </a:cubicBezTo>
                <a:cubicBezTo>
                  <a:pt x="136" y="45"/>
                  <a:pt x="136" y="46"/>
                  <a:pt x="136" y="47"/>
                </a:cubicBezTo>
                <a:cubicBezTo>
                  <a:pt x="136" y="48"/>
                  <a:pt x="134" y="49"/>
                  <a:pt x="134" y="49"/>
                </a:cubicBezTo>
                <a:cubicBezTo>
                  <a:pt x="134" y="48"/>
                  <a:pt x="133" y="48"/>
                  <a:pt x="132" y="48"/>
                </a:cubicBezTo>
                <a:cubicBezTo>
                  <a:pt x="132" y="49"/>
                  <a:pt x="132" y="49"/>
                  <a:pt x="132" y="49"/>
                </a:cubicBezTo>
                <a:cubicBezTo>
                  <a:pt x="133" y="49"/>
                  <a:pt x="133" y="50"/>
                  <a:pt x="133" y="50"/>
                </a:cubicBezTo>
                <a:cubicBezTo>
                  <a:pt x="133" y="50"/>
                  <a:pt x="133" y="51"/>
                  <a:pt x="133" y="51"/>
                </a:cubicBezTo>
                <a:cubicBezTo>
                  <a:pt x="133" y="51"/>
                  <a:pt x="133" y="52"/>
                  <a:pt x="132" y="52"/>
                </a:cubicBezTo>
                <a:cubicBezTo>
                  <a:pt x="132" y="52"/>
                  <a:pt x="132" y="52"/>
                  <a:pt x="132" y="52"/>
                </a:cubicBezTo>
                <a:cubicBezTo>
                  <a:pt x="132" y="52"/>
                  <a:pt x="131" y="52"/>
                  <a:pt x="131" y="52"/>
                </a:cubicBezTo>
                <a:cubicBezTo>
                  <a:pt x="131" y="52"/>
                  <a:pt x="131" y="52"/>
                  <a:pt x="131" y="52"/>
                </a:cubicBezTo>
                <a:cubicBezTo>
                  <a:pt x="131" y="51"/>
                  <a:pt x="130" y="51"/>
                  <a:pt x="130" y="51"/>
                </a:cubicBezTo>
                <a:cubicBezTo>
                  <a:pt x="131" y="51"/>
                  <a:pt x="131" y="51"/>
                  <a:pt x="131" y="51"/>
                </a:cubicBezTo>
                <a:cubicBezTo>
                  <a:pt x="131" y="51"/>
                  <a:pt x="131" y="50"/>
                  <a:pt x="131" y="50"/>
                </a:cubicBezTo>
                <a:cubicBezTo>
                  <a:pt x="131" y="50"/>
                  <a:pt x="130" y="50"/>
                  <a:pt x="130" y="49"/>
                </a:cubicBezTo>
                <a:cubicBezTo>
                  <a:pt x="130" y="49"/>
                  <a:pt x="130" y="49"/>
                  <a:pt x="130" y="49"/>
                </a:cubicBezTo>
                <a:cubicBezTo>
                  <a:pt x="130" y="49"/>
                  <a:pt x="130" y="48"/>
                  <a:pt x="130" y="48"/>
                </a:cubicBezTo>
                <a:cubicBezTo>
                  <a:pt x="131" y="47"/>
                  <a:pt x="129" y="46"/>
                  <a:pt x="129" y="46"/>
                </a:cubicBezTo>
                <a:cubicBezTo>
                  <a:pt x="129" y="46"/>
                  <a:pt x="127" y="46"/>
                  <a:pt x="127" y="45"/>
                </a:cubicBezTo>
                <a:cubicBezTo>
                  <a:pt x="126" y="45"/>
                  <a:pt x="125" y="45"/>
                  <a:pt x="124" y="43"/>
                </a:cubicBezTo>
                <a:cubicBezTo>
                  <a:pt x="124" y="42"/>
                  <a:pt x="123" y="42"/>
                  <a:pt x="123" y="42"/>
                </a:cubicBezTo>
                <a:cubicBezTo>
                  <a:pt x="123" y="42"/>
                  <a:pt x="122" y="42"/>
                  <a:pt x="121" y="41"/>
                </a:cubicBezTo>
                <a:cubicBezTo>
                  <a:pt x="120" y="41"/>
                  <a:pt x="120" y="39"/>
                  <a:pt x="120" y="39"/>
                </a:cubicBezTo>
                <a:cubicBezTo>
                  <a:pt x="119" y="39"/>
                  <a:pt x="119" y="39"/>
                  <a:pt x="118" y="39"/>
                </a:cubicBezTo>
                <a:cubicBezTo>
                  <a:pt x="118" y="39"/>
                  <a:pt x="118" y="37"/>
                  <a:pt x="120" y="36"/>
                </a:cubicBezTo>
                <a:cubicBezTo>
                  <a:pt x="121" y="36"/>
                  <a:pt x="123" y="35"/>
                  <a:pt x="124" y="35"/>
                </a:cubicBezTo>
                <a:cubicBezTo>
                  <a:pt x="124" y="35"/>
                  <a:pt x="124" y="35"/>
                  <a:pt x="124" y="34"/>
                </a:cubicBezTo>
                <a:cubicBezTo>
                  <a:pt x="124" y="34"/>
                  <a:pt x="125" y="35"/>
                  <a:pt x="125" y="34"/>
                </a:cubicBezTo>
                <a:cubicBezTo>
                  <a:pt x="125" y="34"/>
                  <a:pt x="126" y="35"/>
                  <a:pt x="127" y="34"/>
                </a:cubicBezTo>
                <a:cubicBezTo>
                  <a:pt x="127" y="34"/>
                  <a:pt x="128" y="34"/>
                  <a:pt x="128" y="33"/>
                </a:cubicBezTo>
                <a:cubicBezTo>
                  <a:pt x="128" y="33"/>
                  <a:pt x="129" y="33"/>
                  <a:pt x="129" y="33"/>
                </a:cubicBezTo>
                <a:cubicBezTo>
                  <a:pt x="130" y="32"/>
                  <a:pt x="129" y="32"/>
                  <a:pt x="129" y="32"/>
                </a:cubicBezTo>
                <a:cubicBezTo>
                  <a:pt x="129" y="32"/>
                  <a:pt x="130" y="32"/>
                  <a:pt x="130" y="33"/>
                </a:cubicBezTo>
                <a:cubicBezTo>
                  <a:pt x="130" y="33"/>
                  <a:pt x="130" y="33"/>
                  <a:pt x="130" y="33"/>
                </a:cubicBezTo>
                <a:cubicBezTo>
                  <a:pt x="130" y="34"/>
                  <a:pt x="130" y="33"/>
                  <a:pt x="129" y="33"/>
                </a:cubicBezTo>
                <a:cubicBezTo>
                  <a:pt x="129" y="34"/>
                  <a:pt x="128" y="35"/>
                  <a:pt x="128" y="35"/>
                </a:cubicBezTo>
                <a:cubicBezTo>
                  <a:pt x="128" y="35"/>
                  <a:pt x="128" y="35"/>
                  <a:pt x="127" y="35"/>
                </a:cubicBezTo>
                <a:cubicBezTo>
                  <a:pt x="127" y="35"/>
                  <a:pt x="128" y="36"/>
                  <a:pt x="129" y="36"/>
                </a:cubicBezTo>
                <a:cubicBezTo>
                  <a:pt x="129" y="36"/>
                  <a:pt x="129" y="36"/>
                  <a:pt x="129" y="37"/>
                </a:cubicBezTo>
                <a:cubicBezTo>
                  <a:pt x="129" y="37"/>
                  <a:pt x="130" y="36"/>
                  <a:pt x="130" y="36"/>
                </a:cubicBezTo>
                <a:cubicBezTo>
                  <a:pt x="130" y="36"/>
                  <a:pt x="131" y="37"/>
                  <a:pt x="131" y="36"/>
                </a:cubicBezTo>
                <a:cubicBezTo>
                  <a:pt x="131" y="36"/>
                  <a:pt x="131" y="36"/>
                  <a:pt x="132" y="37"/>
                </a:cubicBezTo>
                <a:cubicBezTo>
                  <a:pt x="132" y="37"/>
                  <a:pt x="133" y="37"/>
                  <a:pt x="133" y="37"/>
                </a:cubicBezTo>
                <a:cubicBezTo>
                  <a:pt x="133" y="37"/>
                  <a:pt x="133" y="38"/>
                  <a:pt x="134" y="38"/>
                </a:cubicBezTo>
                <a:cubicBezTo>
                  <a:pt x="134" y="38"/>
                  <a:pt x="135" y="38"/>
                  <a:pt x="135" y="38"/>
                </a:cubicBezTo>
                <a:cubicBezTo>
                  <a:pt x="135" y="38"/>
                  <a:pt x="134" y="37"/>
                  <a:pt x="133" y="37"/>
                </a:cubicBezTo>
                <a:cubicBezTo>
                  <a:pt x="133" y="37"/>
                  <a:pt x="133" y="36"/>
                  <a:pt x="132" y="35"/>
                </a:cubicBezTo>
                <a:cubicBezTo>
                  <a:pt x="132" y="35"/>
                  <a:pt x="132" y="35"/>
                  <a:pt x="132" y="35"/>
                </a:cubicBezTo>
                <a:cubicBezTo>
                  <a:pt x="132" y="35"/>
                  <a:pt x="131" y="35"/>
                  <a:pt x="131" y="34"/>
                </a:cubicBezTo>
                <a:cubicBezTo>
                  <a:pt x="131" y="34"/>
                  <a:pt x="131" y="35"/>
                  <a:pt x="132" y="35"/>
                </a:cubicBezTo>
                <a:cubicBezTo>
                  <a:pt x="132" y="35"/>
                  <a:pt x="132" y="33"/>
                  <a:pt x="131" y="33"/>
                </a:cubicBezTo>
                <a:cubicBezTo>
                  <a:pt x="131" y="33"/>
                  <a:pt x="132" y="33"/>
                  <a:pt x="132" y="34"/>
                </a:cubicBezTo>
                <a:cubicBezTo>
                  <a:pt x="132" y="34"/>
                  <a:pt x="132" y="34"/>
                  <a:pt x="132" y="33"/>
                </a:cubicBezTo>
                <a:cubicBezTo>
                  <a:pt x="132" y="33"/>
                  <a:pt x="133" y="34"/>
                  <a:pt x="134" y="34"/>
                </a:cubicBezTo>
                <a:cubicBezTo>
                  <a:pt x="134" y="34"/>
                  <a:pt x="135" y="33"/>
                  <a:pt x="134" y="33"/>
                </a:cubicBezTo>
                <a:cubicBezTo>
                  <a:pt x="133" y="32"/>
                  <a:pt x="133" y="31"/>
                  <a:pt x="133" y="31"/>
                </a:cubicBezTo>
                <a:cubicBezTo>
                  <a:pt x="133" y="31"/>
                  <a:pt x="134" y="32"/>
                  <a:pt x="135" y="32"/>
                </a:cubicBezTo>
                <a:cubicBezTo>
                  <a:pt x="135" y="32"/>
                  <a:pt x="135" y="31"/>
                  <a:pt x="134" y="31"/>
                </a:cubicBezTo>
                <a:cubicBezTo>
                  <a:pt x="134" y="31"/>
                  <a:pt x="134" y="30"/>
                  <a:pt x="134" y="30"/>
                </a:cubicBezTo>
                <a:cubicBezTo>
                  <a:pt x="134" y="30"/>
                  <a:pt x="134" y="30"/>
                  <a:pt x="135" y="30"/>
                </a:cubicBezTo>
                <a:cubicBezTo>
                  <a:pt x="135" y="30"/>
                  <a:pt x="135" y="31"/>
                  <a:pt x="135" y="31"/>
                </a:cubicBezTo>
                <a:cubicBezTo>
                  <a:pt x="136" y="31"/>
                  <a:pt x="136" y="31"/>
                  <a:pt x="136" y="31"/>
                </a:cubicBezTo>
                <a:cubicBezTo>
                  <a:pt x="136" y="31"/>
                  <a:pt x="136" y="31"/>
                  <a:pt x="137" y="31"/>
                </a:cubicBezTo>
                <a:cubicBezTo>
                  <a:pt x="137" y="31"/>
                  <a:pt x="137" y="31"/>
                  <a:pt x="137" y="31"/>
                </a:cubicBezTo>
                <a:cubicBezTo>
                  <a:pt x="138" y="31"/>
                  <a:pt x="138" y="31"/>
                  <a:pt x="138" y="31"/>
                </a:cubicBezTo>
                <a:cubicBezTo>
                  <a:pt x="138" y="32"/>
                  <a:pt x="138" y="32"/>
                  <a:pt x="139" y="32"/>
                </a:cubicBezTo>
                <a:cubicBezTo>
                  <a:pt x="139" y="33"/>
                  <a:pt x="139" y="33"/>
                  <a:pt x="140" y="33"/>
                </a:cubicBezTo>
                <a:cubicBezTo>
                  <a:pt x="140" y="33"/>
                  <a:pt x="140" y="34"/>
                  <a:pt x="140" y="34"/>
                </a:cubicBezTo>
                <a:cubicBezTo>
                  <a:pt x="140" y="34"/>
                  <a:pt x="140" y="34"/>
                  <a:pt x="141" y="34"/>
                </a:cubicBezTo>
                <a:cubicBezTo>
                  <a:pt x="141" y="35"/>
                  <a:pt x="141" y="35"/>
                  <a:pt x="141" y="36"/>
                </a:cubicBezTo>
                <a:cubicBezTo>
                  <a:pt x="141" y="35"/>
                  <a:pt x="141" y="35"/>
                  <a:pt x="142" y="35"/>
                </a:cubicBezTo>
                <a:cubicBezTo>
                  <a:pt x="142" y="36"/>
                  <a:pt x="142" y="36"/>
                  <a:pt x="142" y="36"/>
                </a:cubicBezTo>
                <a:cubicBezTo>
                  <a:pt x="142" y="36"/>
                  <a:pt x="142" y="36"/>
                  <a:pt x="142" y="37"/>
                </a:cubicBezTo>
                <a:cubicBezTo>
                  <a:pt x="142" y="37"/>
                  <a:pt x="141" y="37"/>
                  <a:pt x="141" y="37"/>
                </a:cubicBezTo>
                <a:cubicBezTo>
                  <a:pt x="141" y="37"/>
                  <a:pt x="140" y="37"/>
                  <a:pt x="140" y="37"/>
                </a:cubicBezTo>
                <a:cubicBezTo>
                  <a:pt x="140" y="38"/>
                  <a:pt x="140" y="38"/>
                  <a:pt x="140" y="38"/>
                </a:cubicBezTo>
                <a:cubicBezTo>
                  <a:pt x="140" y="38"/>
                  <a:pt x="139" y="38"/>
                  <a:pt x="139" y="37"/>
                </a:cubicBezTo>
                <a:cubicBezTo>
                  <a:pt x="138" y="37"/>
                  <a:pt x="138" y="37"/>
                  <a:pt x="137" y="37"/>
                </a:cubicBezTo>
                <a:cubicBezTo>
                  <a:pt x="137" y="37"/>
                  <a:pt x="137" y="37"/>
                  <a:pt x="137" y="37"/>
                </a:cubicBezTo>
                <a:cubicBezTo>
                  <a:pt x="136" y="37"/>
                  <a:pt x="136" y="37"/>
                  <a:pt x="136" y="38"/>
                </a:cubicBezTo>
                <a:cubicBezTo>
                  <a:pt x="137" y="38"/>
                  <a:pt x="137" y="38"/>
                  <a:pt x="137" y="38"/>
                </a:cubicBezTo>
                <a:cubicBezTo>
                  <a:pt x="138" y="38"/>
                  <a:pt x="138" y="39"/>
                  <a:pt x="138" y="39"/>
                </a:cubicBezTo>
                <a:cubicBezTo>
                  <a:pt x="138" y="39"/>
                  <a:pt x="138" y="39"/>
                  <a:pt x="139" y="39"/>
                </a:cubicBezTo>
                <a:cubicBezTo>
                  <a:pt x="139" y="39"/>
                  <a:pt x="140" y="39"/>
                  <a:pt x="140" y="39"/>
                </a:cubicBezTo>
                <a:cubicBezTo>
                  <a:pt x="140" y="40"/>
                  <a:pt x="141" y="40"/>
                  <a:pt x="141" y="40"/>
                </a:cubicBezTo>
                <a:cubicBezTo>
                  <a:pt x="141" y="41"/>
                  <a:pt x="142" y="41"/>
                  <a:pt x="142" y="41"/>
                </a:cubicBezTo>
                <a:cubicBezTo>
                  <a:pt x="142" y="41"/>
                  <a:pt x="142" y="42"/>
                  <a:pt x="142" y="42"/>
                </a:cubicBezTo>
                <a:cubicBezTo>
                  <a:pt x="142" y="42"/>
                  <a:pt x="142" y="42"/>
                  <a:pt x="142" y="42"/>
                </a:cubicBezTo>
                <a:cubicBezTo>
                  <a:pt x="143" y="42"/>
                  <a:pt x="143" y="42"/>
                  <a:pt x="143" y="43"/>
                </a:cubicBezTo>
                <a:cubicBezTo>
                  <a:pt x="143" y="43"/>
                  <a:pt x="143" y="43"/>
                  <a:pt x="143" y="43"/>
                </a:cubicBezTo>
                <a:cubicBezTo>
                  <a:pt x="144" y="43"/>
                  <a:pt x="144" y="43"/>
                  <a:pt x="144" y="43"/>
                </a:cubicBezTo>
                <a:cubicBezTo>
                  <a:pt x="144" y="43"/>
                  <a:pt x="144" y="44"/>
                  <a:pt x="145" y="44"/>
                </a:cubicBezTo>
                <a:cubicBezTo>
                  <a:pt x="145" y="44"/>
                  <a:pt x="146" y="45"/>
                  <a:pt x="146" y="45"/>
                </a:cubicBezTo>
                <a:cubicBezTo>
                  <a:pt x="147" y="45"/>
                  <a:pt x="147" y="45"/>
                  <a:pt x="147" y="45"/>
                </a:cubicBezTo>
                <a:cubicBezTo>
                  <a:pt x="147" y="45"/>
                  <a:pt x="147" y="45"/>
                  <a:pt x="147" y="45"/>
                </a:cubicBezTo>
                <a:cubicBezTo>
                  <a:pt x="146" y="44"/>
                  <a:pt x="146" y="44"/>
                  <a:pt x="146" y="44"/>
                </a:cubicBezTo>
                <a:cubicBezTo>
                  <a:pt x="146" y="43"/>
                  <a:pt x="146" y="43"/>
                  <a:pt x="145" y="43"/>
                </a:cubicBezTo>
                <a:cubicBezTo>
                  <a:pt x="146" y="43"/>
                  <a:pt x="146" y="43"/>
                  <a:pt x="146" y="43"/>
                </a:cubicBezTo>
                <a:cubicBezTo>
                  <a:pt x="147" y="44"/>
                  <a:pt x="147" y="44"/>
                  <a:pt x="147" y="44"/>
                </a:cubicBezTo>
                <a:cubicBezTo>
                  <a:pt x="147" y="44"/>
                  <a:pt x="147" y="44"/>
                  <a:pt x="148" y="45"/>
                </a:cubicBezTo>
                <a:cubicBezTo>
                  <a:pt x="148" y="45"/>
                  <a:pt x="148" y="45"/>
                  <a:pt x="148" y="45"/>
                </a:cubicBezTo>
                <a:cubicBezTo>
                  <a:pt x="148" y="45"/>
                  <a:pt x="148" y="46"/>
                  <a:pt x="149" y="46"/>
                </a:cubicBezTo>
                <a:cubicBezTo>
                  <a:pt x="149" y="45"/>
                  <a:pt x="148" y="45"/>
                  <a:pt x="148" y="45"/>
                </a:cubicBezTo>
                <a:cubicBezTo>
                  <a:pt x="148" y="45"/>
                  <a:pt x="148" y="45"/>
                  <a:pt x="148" y="44"/>
                </a:cubicBezTo>
                <a:cubicBezTo>
                  <a:pt x="149" y="44"/>
                  <a:pt x="149" y="44"/>
                  <a:pt x="149" y="44"/>
                </a:cubicBezTo>
                <a:cubicBezTo>
                  <a:pt x="149" y="44"/>
                  <a:pt x="149" y="44"/>
                  <a:pt x="149" y="44"/>
                </a:cubicBezTo>
                <a:cubicBezTo>
                  <a:pt x="149" y="44"/>
                  <a:pt x="149" y="44"/>
                  <a:pt x="149" y="44"/>
                </a:cubicBezTo>
                <a:cubicBezTo>
                  <a:pt x="149" y="43"/>
                  <a:pt x="149" y="43"/>
                  <a:pt x="149" y="43"/>
                </a:cubicBezTo>
                <a:cubicBezTo>
                  <a:pt x="148" y="43"/>
                  <a:pt x="148" y="43"/>
                  <a:pt x="148" y="43"/>
                </a:cubicBezTo>
                <a:cubicBezTo>
                  <a:pt x="148" y="43"/>
                  <a:pt x="148" y="43"/>
                  <a:pt x="148" y="42"/>
                </a:cubicBezTo>
                <a:cubicBezTo>
                  <a:pt x="148" y="42"/>
                  <a:pt x="148" y="42"/>
                  <a:pt x="147" y="42"/>
                </a:cubicBezTo>
                <a:cubicBezTo>
                  <a:pt x="147" y="42"/>
                  <a:pt x="147" y="41"/>
                  <a:pt x="147" y="41"/>
                </a:cubicBezTo>
                <a:cubicBezTo>
                  <a:pt x="147" y="41"/>
                  <a:pt x="147" y="41"/>
                  <a:pt x="147" y="40"/>
                </a:cubicBezTo>
                <a:cubicBezTo>
                  <a:pt x="147" y="40"/>
                  <a:pt x="147" y="40"/>
                  <a:pt x="147" y="40"/>
                </a:cubicBezTo>
                <a:cubicBezTo>
                  <a:pt x="147" y="40"/>
                  <a:pt x="147" y="40"/>
                  <a:pt x="147" y="40"/>
                </a:cubicBezTo>
                <a:cubicBezTo>
                  <a:pt x="148" y="40"/>
                  <a:pt x="148" y="41"/>
                  <a:pt x="148" y="41"/>
                </a:cubicBezTo>
                <a:cubicBezTo>
                  <a:pt x="148" y="41"/>
                  <a:pt x="148" y="41"/>
                  <a:pt x="148" y="41"/>
                </a:cubicBezTo>
                <a:cubicBezTo>
                  <a:pt x="148" y="42"/>
                  <a:pt x="148" y="42"/>
                  <a:pt x="148" y="42"/>
                </a:cubicBezTo>
                <a:cubicBezTo>
                  <a:pt x="149" y="42"/>
                  <a:pt x="149" y="42"/>
                  <a:pt x="149" y="42"/>
                </a:cubicBezTo>
                <a:cubicBezTo>
                  <a:pt x="149" y="43"/>
                  <a:pt x="149" y="43"/>
                  <a:pt x="149" y="43"/>
                </a:cubicBezTo>
                <a:cubicBezTo>
                  <a:pt x="149" y="43"/>
                  <a:pt x="150" y="43"/>
                  <a:pt x="150" y="43"/>
                </a:cubicBezTo>
                <a:cubicBezTo>
                  <a:pt x="150" y="43"/>
                  <a:pt x="150" y="43"/>
                  <a:pt x="150" y="42"/>
                </a:cubicBezTo>
                <a:cubicBezTo>
                  <a:pt x="150" y="43"/>
                  <a:pt x="150" y="43"/>
                  <a:pt x="151" y="43"/>
                </a:cubicBezTo>
                <a:cubicBezTo>
                  <a:pt x="151" y="43"/>
                  <a:pt x="151" y="43"/>
                  <a:pt x="151" y="42"/>
                </a:cubicBezTo>
                <a:cubicBezTo>
                  <a:pt x="151" y="42"/>
                  <a:pt x="152" y="42"/>
                  <a:pt x="152" y="42"/>
                </a:cubicBezTo>
                <a:cubicBezTo>
                  <a:pt x="152" y="42"/>
                  <a:pt x="151" y="41"/>
                  <a:pt x="150" y="41"/>
                </a:cubicBezTo>
                <a:cubicBezTo>
                  <a:pt x="150" y="41"/>
                  <a:pt x="150" y="40"/>
                  <a:pt x="150" y="40"/>
                </a:cubicBezTo>
                <a:cubicBezTo>
                  <a:pt x="150" y="40"/>
                  <a:pt x="150" y="40"/>
                  <a:pt x="149" y="39"/>
                </a:cubicBezTo>
                <a:cubicBezTo>
                  <a:pt x="149" y="39"/>
                  <a:pt x="149" y="39"/>
                  <a:pt x="148" y="38"/>
                </a:cubicBezTo>
                <a:cubicBezTo>
                  <a:pt x="147" y="38"/>
                  <a:pt x="147" y="37"/>
                  <a:pt x="147" y="37"/>
                </a:cubicBezTo>
                <a:cubicBezTo>
                  <a:pt x="147" y="37"/>
                  <a:pt x="147" y="37"/>
                  <a:pt x="148" y="37"/>
                </a:cubicBezTo>
                <a:cubicBezTo>
                  <a:pt x="147" y="37"/>
                  <a:pt x="147" y="37"/>
                  <a:pt x="147" y="36"/>
                </a:cubicBezTo>
                <a:cubicBezTo>
                  <a:pt x="147" y="36"/>
                  <a:pt x="147" y="36"/>
                  <a:pt x="147" y="36"/>
                </a:cubicBezTo>
                <a:cubicBezTo>
                  <a:pt x="147" y="35"/>
                  <a:pt x="147" y="35"/>
                  <a:pt x="146" y="35"/>
                </a:cubicBezTo>
                <a:cubicBezTo>
                  <a:pt x="146" y="35"/>
                  <a:pt x="146" y="35"/>
                  <a:pt x="146" y="34"/>
                </a:cubicBezTo>
                <a:cubicBezTo>
                  <a:pt x="146" y="34"/>
                  <a:pt x="146" y="34"/>
                  <a:pt x="146" y="34"/>
                </a:cubicBezTo>
                <a:cubicBezTo>
                  <a:pt x="145" y="34"/>
                  <a:pt x="145" y="34"/>
                  <a:pt x="145" y="33"/>
                </a:cubicBezTo>
                <a:cubicBezTo>
                  <a:pt x="145" y="33"/>
                  <a:pt x="145" y="33"/>
                  <a:pt x="144" y="33"/>
                </a:cubicBezTo>
                <a:cubicBezTo>
                  <a:pt x="144" y="33"/>
                  <a:pt x="144" y="33"/>
                  <a:pt x="144" y="32"/>
                </a:cubicBezTo>
                <a:cubicBezTo>
                  <a:pt x="144" y="32"/>
                  <a:pt x="142" y="31"/>
                  <a:pt x="142" y="31"/>
                </a:cubicBezTo>
                <a:cubicBezTo>
                  <a:pt x="142" y="31"/>
                  <a:pt x="142" y="31"/>
                  <a:pt x="142" y="31"/>
                </a:cubicBezTo>
                <a:cubicBezTo>
                  <a:pt x="141" y="30"/>
                  <a:pt x="141" y="30"/>
                  <a:pt x="141" y="30"/>
                </a:cubicBezTo>
                <a:cubicBezTo>
                  <a:pt x="141" y="30"/>
                  <a:pt x="141" y="30"/>
                  <a:pt x="141" y="29"/>
                </a:cubicBezTo>
                <a:cubicBezTo>
                  <a:pt x="140" y="29"/>
                  <a:pt x="140" y="29"/>
                  <a:pt x="140" y="29"/>
                </a:cubicBezTo>
                <a:cubicBezTo>
                  <a:pt x="140" y="29"/>
                  <a:pt x="140" y="29"/>
                  <a:pt x="140" y="29"/>
                </a:cubicBezTo>
                <a:cubicBezTo>
                  <a:pt x="140" y="29"/>
                  <a:pt x="140" y="29"/>
                  <a:pt x="140" y="29"/>
                </a:cubicBezTo>
                <a:cubicBezTo>
                  <a:pt x="140" y="28"/>
                  <a:pt x="139" y="28"/>
                  <a:pt x="139" y="28"/>
                </a:cubicBezTo>
                <a:cubicBezTo>
                  <a:pt x="139" y="27"/>
                  <a:pt x="139" y="27"/>
                  <a:pt x="138" y="27"/>
                </a:cubicBezTo>
                <a:cubicBezTo>
                  <a:pt x="138" y="27"/>
                  <a:pt x="138" y="27"/>
                  <a:pt x="137" y="27"/>
                </a:cubicBezTo>
                <a:cubicBezTo>
                  <a:pt x="137" y="26"/>
                  <a:pt x="136" y="26"/>
                  <a:pt x="136" y="26"/>
                </a:cubicBezTo>
                <a:cubicBezTo>
                  <a:pt x="136" y="26"/>
                  <a:pt x="136" y="26"/>
                  <a:pt x="136" y="26"/>
                </a:cubicBezTo>
                <a:cubicBezTo>
                  <a:pt x="136" y="27"/>
                  <a:pt x="136" y="27"/>
                  <a:pt x="137" y="27"/>
                </a:cubicBezTo>
                <a:cubicBezTo>
                  <a:pt x="137" y="27"/>
                  <a:pt x="137" y="28"/>
                  <a:pt x="137" y="28"/>
                </a:cubicBezTo>
                <a:cubicBezTo>
                  <a:pt x="138" y="28"/>
                  <a:pt x="138" y="28"/>
                  <a:pt x="138" y="28"/>
                </a:cubicBezTo>
                <a:cubicBezTo>
                  <a:pt x="138" y="28"/>
                  <a:pt x="138" y="28"/>
                  <a:pt x="137" y="28"/>
                </a:cubicBezTo>
                <a:cubicBezTo>
                  <a:pt x="137" y="28"/>
                  <a:pt x="137" y="28"/>
                  <a:pt x="136" y="28"/>
                </a:cubicBezTo>
                <a:cubicBezTo>
                  <a:pt x="136" y="28"/>
                  <a:pt x="136" y="28"/>
                  <a:pt x="135" y="28"/>
                </a:cubicBezTo>
                <a:cubicBezTo>
                  <a:pt x="135" y="28"/>
                  <a:pt x="136" y="28"/>
                  <a:pt x="136" y="27"/>
                </a:cubicBezTo>
                <a:cubicBezTo>
                  <a:pt x="136" y="27"/>
                  <a:pt x="136" y="26"/>
                  <a:pt x="136" y="26"/>
                </a:cubicBezTo>
                <a:cubicBezTo>
                  <a:pt x="135" y="26"/>
                  <a:pt x="135" y="25"/>
                  <a:pt x="134" y="25"/>
                </a:cubicBezTo>
                <a:cubicBezTo>
                  <a:pt x="134" y="25"/>
                  <a:pt x="134" y="25"/>
                  <a:pt x="133" y="25"/>
                </a:cubicBezTo>
                <a:cubicBezTo>
                  <a:pt x="133" y="25"/>
                  <a:pt x="133" y="25"/>
                  <a:pt x="132" y="25"/>
                </a:cubicBezTo>
                <a:cubicBezTo>
                  <a:pt x="132" y="25"/>
                  <a:pt x="132" y="25"/>
                  <a:pt x="132" y="25"/>
                </a:cubicBezTo>
                <a:cubicBezTo>
                  <a:pt x="131" y="25"/>
                  <a:pt x="131" y="26"/>
                  <a:pt x="131" y="26"/>
                </a:cubicBezTo>
                <a:cubicBezTo>
                  <a:pt x="132" y="26"/>
                  <a:pt x="132" y="26"/>
                  <a:pt x="132" y="26"/>
                </a:cubicBezTo>
                <a:cubicBezTo>
                  <a:pt x="132" y="26"/>
                  <a:pt x="131" y="26"/>
                  <a:pt x="131" y="26"/>
                </a:cubicBezTo>
                <a:cubicBezTo>
                  <a:pt x="131" y="26"/>
                  <a:pt x="131" y="27"/>
                  <a:pt x="132" y="27"/>
                </a:cubicBezTo>
                <a:cubicBezTo>
                  <a:pt x="132" y="27"/>
                  <a:pt x="130" y="27"/>
                  <a:pt x="131" y="26"/>
                </a:cubicBezTo>
                <a:cubicBezTo>
                  <a:pt x="131" y="25"/>
                  <a:pt x="131" y="25"/>
                  <a:pt x="131" y="25"/>
                </a:cubicBezTo>
                <a:cubicBezTo>
                  <a:pt x="131" y="25"/>
                  <a:pt x="132" y="24"/>
                  <a:pt x="132" y="24"/>
                </a:cubicBezTo>
                <a:cubicBezTo>
                  <a:pt x="132" y="24"/>
                  <a:pt x="131" y="24"/>
                  <a:pt x="130" y="24"/>
                </a:cubicBezTo>
                <a:cubicBezTo>
                  <a:pt x="130" y="24"/>
                  <a:pt x="129" y="24"/>
                  <a:pt x="128" y="24"/>
                </a:cubicBezTo>
                <a:cubicBezTo>
                  <a:pt x="127" y="25"/>
                  <a:pt x="127" y="26"/>
                  <a:pt x="127" y="26"/>
                </a:cubicBezTo>
                <a:cubicBezTo>
                  <a:pt x="128" y="26"/>
                  <a:pt x="128" y="26"/>
                  <a:pt x="129" y="26"/>
                </a:cubicBezTo>
                <a:cubicBezTo>
                  <a:pt x="128" y="26"/>
                  <a:pt x="128" y="26"/>
                  <a:pt x="127" y="26"/>
                </a:cubicBezTo>
                <a:cubicBezTo>
                  <a:pt x="127" y="26"/>
                  <a:pt x="128" y="27"/>
                  <a:pt x="129" y="27"/>
                </a:cubicBezTo>
                <a:cubicBezTo>
                  <a:pt x="129" y="27"/>
                  <a:pt x="129" y="28"/>
                  <a:pt x="130" y="28"/>
                </a:cubicBezTo>
                <a:cubicBezTo>
                  <a:pt x="130" y="28"/>
                  <a:pt x="130" y="28"/>
                  <a:pt x="131" y="29"/>
                </a:cubicBezTo>
                <a:cubicBezTo>
                  <a:pt x="131" y="29"/>
                  <a:pt x="130" y="31"/>
                  <a:pt x="130" y="31"/>
                </a:cubicBezTo>
                <a:cubicBezTo>
                  <a:pt x="130" y="31"/>
                  <a:pt x="130" y="30"/>
                  <a:pt x="129" y="30"/>
                </a:cubicBezTo>
                <a:cubicBezTo>
                  <a:pt x="129" y="30"/>
                  <a:pt x="129" y="31"/>
                  <a:pt x="129" y="31"/>
                </a:cubicBezTo>
                <a:cubicBezTo>
                  <a:pt x="129" y="31"/>
                  <a:pt x="128" y="31"/>
                  <a:pt x="128" y="30"/>
                </a:cubicBezTo>
                <a:cubicBezTo>
                  <a:pt x="128" y="29"/>
                  <a:pt x="129" y="30"/>
                  <a:pt x="128" y="29"/>
                </a:cubicBezTo>
                <a:cubicBezTo>
                  <a:pt x="128" y="29"/>
                  <a:pt x="128" y="29"/>
                  <a:pt x="127" y="28"/>
                </a:cubicBezTo>
                <a:cubicBezTo>
                  <a:pt x="127" y="28"/>
                  <a:pt x="126" y="28"/>
                  <a:pt x="126" y="29"/>
                </a:cubicBezTo>
                <a:cubicBezTo>
                  <a:pt x="126" y="29"/>
                  <a:pt x="125" y="29"/>
                  <a:pt x="126" y="28"/>
                </a:cubicBezTo>
                <a:cubicBezTo>
                  <a:pt x="127" y="27"/>
                  <a:pt x="126" y="27"/>
                  <a:pt x="126" y="27"/>
                </a:cubicBezTo>
                <a:cubicBezTo>
                  <a:pt x="125" y="27"/>
                  <a:pt x="125" y="27"/>
                  <a:pt x="125" y="27"/>
                </a:cubicBezTo>
                <a:cubicBezTo>
                  <a:pt x="125" y="27"/>
                  <a:pt x="125" y="27"/>
                  <a:pt x="124" y="27"/>
                </a:cubicBezTo>
                <a:cubicBezTo>
                  <a:pt x="124" y="26"/>
                  <a:pt x="125" y="26"/>
                  <a:pt x="125" y="26"/>
                </a:cubicBezTo>
                <a:cubicBezTo>
                  <a:pt x="125" y="26"/>
                  <a:pt x="125" y="26"/>
                  <a:pt x="124" y="25"/>
                </a:cubicBezTo>
                <a:cubicBezTo>
                  <a:pt x="124" y="25"/>
                  <a:pt x="124" y="25"/>
                  <a:pt x="123" y="24"/>
                </a:cubicBezTo>
                <a:cubicBezTo>
                  <a:pt x="123" y="24"/>
                  <a:pt x="124" y="24"/>
                  <a:pt x="124" y="23"/>
                </a:cubicBezTo>
                <a:cubicBezTo>
                  <a:pt x="124" y="23"/>
                  <a:pt x="125" y="23"/>
                  <a:pt x="125" y="23"/>
                </a:cubicBezTo>
                <a:cubicBezTo>
                  <a:pt x="125" y="23"/>
                  <a:pt x="125" y="23"/>
                  <a:pt x="126" y="23"/>
                </a:cubicBezTo>
                <a:cubicBezTo>
                  <a:pt x="126" y="23"/>
                  <a:pt x="127" y="23"/>
                  <a:pt x="128" y="23"/>
                </a:cubicBezTo>
                <a:cubicBezTo>
                  <a:pt x="128" y="23"/>
                  <a:pt x="128" y="22"/>
                  <a:pt x="127" y="22"/>
                </a:cubicBezTo>
                <a:cubicBezTo>
                  <a:pt x="126" y="23"/>
                  <a:pt x="126" y="22"/>
                  <a:pt x="126" y="22"/>
                </a:cubicBezTo>
                <a:cubicBezTo>
                  <a:pt x="126" y="22"/>
                  <a:pt x="123" y="21"/>
                  <a:pt x="123" y="21"/>
                </a:cubicBezTo>
                <a:cubicBezTo>
                  <a:pt x="122" y="21"/>
                  <a:pt x="122" y="22"/>
                  <a:pt x="122" y="22"/>
                </a:cubicBezTo>
                <a:cubicBezTo>
                  <a:pt x="122" y="22"/>
                  <a:pt x="122" y="22"/>
                  <a:pt x="122" y="23"/>
                </a:cubicBezTo>
                <a:cubicBezTo>
                  <a:pt x="122" y="23"/>
                  <a:pt x="122" y="23"/>
                  <a:pt x="122" y="23"/>
                </a:cubicBezTo>
                <a:cubicBezTo>
                  <a:pt x="122" y="23"/>
                  <a:pt x="122" y="23"/>
                  <a:pt x="121" y="24"/>
                </a:cubicBezTo>
                <a:cubicBezTo>
                  <a:pt x="121" y="23"/>
                  <a:pt x="121" y="23"/>
                  <a:pt x="121" y="23"/>
                </a:cubicBezTo>
                <a:cubicBezTo>
                  <a:pt x="121" y="23"/>
                  <a:pt x="121" y="23"/>
                  <a:pt x="121" y="23"/>
                </a:cubicBezTo>
                <a:cubicBezTo>
                  <a:pt x="121" y="22"/>
                  <a:pt x="121" y="22"/>
                  <a:pt x="121" y="21"/>
                </a:cubicBezTo>
                <a:cubicBezTo>
                  <a:pt x="121" y="21"/>
                  <a:pt x="121" y="21"/>
                  <a:pt x="120" y="21"/>
                </a:cubicBezTo>
                <a:cubicBezTo>
                  <a:pt x="120" y="20"/>
                  <a:pt x="120" y="20"/>
                  <a:pt x="120" y="20"/>
                </a:cubicBezTo>
                <a:cubicBezTo>
                  <a:pt x="120" y="20"/>
                  <a:pt x="119" y="20"/>
                  <a:pt x="119" y="20"/>
                </a:cubicBezTo>
                <a:cubicBezTo>
                  <a:pt x="118" y="20"/>
                  <a:pt x="118" y="20"/>
                  <a:pt x="118" y="20"/>
                </a:cubicBezTo>
                <a:cubicBezTo>
                  <a:pt x="117" y="20"/>
                  <a:pt x="117" y="20"/>
                  <a:pt x="117" y="20"/>
                </a:cubicBezTo>
                <a:cubicBezTo>
                  <a:pt x="117" y="20"/>
                  <a:pt x="117" y="20"/>
                  <a:pt x="117" y="21"/>
                </a:cubicBezTo>
                <a:cubicBezTo>
                  <a:pt x="117" y="21"/>
                  <a:pt x="117" y="21"/>
                  <a:pt x="117" y="21"/>
                </a:cubicBezTo>
                <a:cubicBezTo>
                  <a:pt x="117" y="21"/>
                  <a:pt x="117" y="21"/>
                  <a:pt x="116" y="20"/>
                </a:cubicBezTo>
                <a:cubicBezTo>
                  <a:pt x="116" y="20"/>
                  <a:pt x="116" y="20"/>
                  <a:pt x="116" y="21"/>
                </a:cubicBezTo>
                <a:cubicBezTo>
                  <a:pt x="115" y="21"/>
                  <a:pt x="115" y="21"/>
                  <a:pt x="115" y="21"/>
                </a:cubicBezTo>
                <a:cubicBezTo>
                  <a:pt x="116" y="21"/>
                  <a:pt x="116" y="21"/>
                  <a:pt x="116" y="22"/>
                </a:cubicBezTo>
                <a:cubicBezTo>
                  <a:pt x="117" y="22"/>
                  <a:pt x="117" y="22"/>
                  <a:pt x="117" y="22"/>
                </a:cubicBezTo>
                <a:cubicBezTo>
                  <a:pt x="118" y="22"/>
                  <a:pt x="118" y="23"/>
                  <a:pt x="118" y="23"/>
                </a:cubicBezTo>
                <a:cubicBezTo>
                  <a:pt x="118" y="23"/>
                  <a:pt x="119" y="23"/>
                  <a:pt x="119" y="23"/>
                </a:cubicBezTo>
                <a:cubicBezTo>
                  <a:pt x="119" y="23"/>
                  <a:pt x="120" y="23"/>
                  <a:pt x="120" y="23"/>
                </a:cubicBezTo>
                <a:cubicBezTo>
                  <a:pt x="120" y="24"/>
                  <a:pt x="120" y="24"/>
                  <a:pt x="121" y="24"/>
                </a:cubicBezTo>
                <a:cubicBezTo>
                  <a:pt x="121" y="24"/>
                  <a:pt x="120" y="24"/>
                  <a:pt x="120" y="25"/>
                </a:cubicBezTo>
                <a:cubicBezTo>
                  <a:pt x="120" y="25"/>
                  <a:pt x="121" y="25"/>
                  <a:pt x="120" y="26"/>
                </a:cubicBezTo>
                <a:cubicBezTo>
                  <a:pt x="120" y="26"/>
                  <a:pt x="120" y="25"/>
                  <a:pt x="120" y="25"/>
                </a:cubicBezTo>
                <a:cubicBezTo>
                  <a:pt x="120" y="25"/>
                  <a:pt x="119" y="25"/>
                  <a:pt x="119" y="25"/>
                </a:cubicBezTo>
                <a:cubicBezTo>
                  <a:pt x="118" y="25"/>
                  <a:pt x="118" y="26"/>
                  <a:pt x="118" y="26"/>
                </a:cubicBezTo>
                <a:cubicBezTo>
                  <a:pt x="118" y="26"/>
                  <a:pt x="118" y="26"/>
                  <a:pt x="118" y="26"/>
                </a:cubicBezTo>
                <a:cubicBezTo>
                  <a:pt x="118" y="26"/>
                  <a:pt x="118" y="26"/>
                  <a:pt x="117" y="27"/>
                </a:cubicBezTo>
                <a:cubicBezTo>
                  <a:pt x="117" y="27"/>
                  <a:pt x="116" y="27"/>
                  <a:pt x="115" y="27"/>
                </a:cubicBezTo>
                <a:cubicBezTo>
                  <a:pt x="114" y="26"/>
                  <a:pt x="112" y="25"/>
                  <a:pt x="112" y="25"/>
                </a:cubicBezTo>
                <a:cubicBezTo>
                  <a:pt x="111" y="24"/>
                  <a:pt x="110" y="24"/>
                  <a:pt x="109" y="24"/>
                </a:cubicBezTo>
                <a:cubicBezTo>
                  <a:pt x="109" y="24"/>
                  <a:pt x="108" y="24"/>
                  <a:pt x="108" y="24"/>
                </a:cubicBezTo>
                <a:cubicBezTo>
                  <a:pt x="107" y="25"/>
                  <a:pt x="109" y="25"/>
                  <a:pt x="108" y="27"/>
                </a:cubicBezTo>
                <a:cubicBezTo>
                  <a:pt x="108" y="27"/>
                  <a:pt x="109" y="25"/>
                  <a:pt x="107" y="25"/>
                </a:cubicBezTo>
                <a:cubicBezTo>
                  <a:pt x="107" y="25"/>
                  <a:pt x="107" y="25"/>
                  <a:pt x="106" y="25"/>
                </a:cubicBezTo>
                <a:cubicBezTo>
                  <a:pt x="106" y="25"/>
                  <a:pt x="107" y="24"/>
                  <a:pt x="106" y="24"/>
                </a:cubicBezTo>
                <a:cubicBezTo>
                  <a:pt x="106" y="24"/>
                  <a:pt x="105" y="25"/>
                  <a:pt x="104" y="25"/>
                </a:cubicBezTo>
                <a:cubicBezTo>
                  <a:pt x="102" y="24"/>
                  <a:pt x="101" y="24"/>
                  <a:pt x="101" y="24"/>
                </a:cubicBezTo>
                <a:cubicBezTo>
                  <a:pt x="102" y="24"/>
                  <a:pt x="102" y="24"/>
                  <a:pt x="103" y="23"/>
                </a:cubicBezTo>
                <a:cubicBezTo>
                  <a:pt x="103" y="23"/>
                  <a:pt x="103" y="23"/>
                  <a:pt x="101" y="22"/>
                </a:cubicBezTo>
                <a:cubicBezTo>
                  <a:pt x="100" y="22"/>
                  <a:pt x="99" y="22"/>
                  <a:pt x="99" y="22"/>
                </a:cubicBezTo>
                <a:cubicBezTo>
                  <a:pt x="99" y="22"/>
                  <a:pt x="99" y="22"/>
                  <a:pt x="98" y="22"/>
                </a:cubicBezTo>
                <a:cubicBezTo>
                  <a:pt x="97" y="21"/>
                  <a:pt x="97" y="21"/>
                  <a:pt x="97" y="21"/>
                </a:cubicBezTo>
                <a:cubicBezTo>
                  <a:pt x="96" y="21"/>
                  <a:pt x="96" y="21"/>
                  <a:pt x="96" y="21"/>
                </a:cubicBezTo>
                <a:cubicBezTo>
                  <a:pt x="96" y="21"/>
                  <a:pt x="94" y="20"/>
                  <a:pt x="94" y="21"/>
                </a:cubicBezTo>
                <a:cubicBezTo>
                  <a:pt x="94" y="21"/>
                  <a:pt x="94" y="21"/>
                  <a:pt x="93" y="21"/>
                </a:cubicBezTo>
                <a:cubicBezTo>
                  <a:pt x="93" y="21"/>
                  <a:pt x="94" y="21"/>
                  <a:pt x="94" y="20"/>
                </a:cubicBezTo>
                <a:cubicBezTo>
                  <a:pt x="93" y="20"/>
                  <a:pt x="93" y="20"/>
                  <a:pt x="93" y="20"/>
                </a:cubicBezTo>
                <a:cubicBezTo>
                  <a:pt x="93" y="20"/>
                  <a:pt x="93" y="20"/>
                  <a:pt x="93" y="20"/>
                </a:cubicBezTo>
                <a:cubicBezTo>
                  <a:pt x="93" y="20"/>
                  <a:pt x="92" y="21"/>
                  <a:pt x="92" y="21"/>
                </a:cubicBezTo>
                <a:cubicBezTo>
                  <a:pt x="91" y="21"/>
                  <a:pt x="91" y="20"/>
                  <a:pt x="91" y="20"/>
                </a:cubicBezTo>
                <a:cubicBezTo>
                  <a:pt x="91" y="20"/>
                  <a:pt x="90" y="19"/>
                  <a:pt x="90" y="20"/>
                </a:cubicBezTo>
                <a:cubicBezTo>
                  <a:pt x="89" y="20"/>
                  <a:pt x="89" y="20"/>
                  <a:pt x="89" y="20"/>
                </a:cubicBezTo>
                <a:cubicBezTo>
                  <a:pt x="89" y="20"/>
                  <a:pt x="89" y="20"/>
                  <a:pt x="89" y="20"/>
                </a:cubicBezTo>
                <a:cubicBezTo>
                  <a:pt x="88" y="20"/>
                  <a:pt x="88" y="20"/>
                  <a:pt x="87" y="20"/>
                </a:cubicBezTo>
                <a:cubicBezTo>
                  <a:pt x="87" y="20"/>
                  <a:pt x="87" y="20"/>
                  <a:pt x="87" y="20"/>
                </a:cubicBezTo>
                <a:cubicBezTo>
                  <a:pt x="86" y="20"/>
                  <a:pt x="86" y="20"/>
                  <a:pt x="86" y="20"/>
                </a:cubicBezTo>
                <a:cubicBezTo>
                  <a:pt x="85" y="20"/>
                  <a:pt x="85" y="20"/>
                  <a:pt x="85" y="20"/>
                </a:cubicBezTo>
                <a:cubicBezTo>
                  <a:pt x="85" y="20"/>
                  <a:pt x="84" y="20"/>
                  <a:pt x="84" y="20"/>
                </a:cubicBezTo>
                <a:cubicBezTo>
                  <a:pt x="84" y="20"/>
                  <a:pt x="83" y="20"/>
                  <a:pt x="82" y="20"/>
                </a:cubicBezTo>
                <a:cubicBezTo>
                  <a:pt x="81" y="20"/>
                  <a:pt x="80" y="21"/>
                  <a:pt x="80" y="21"/>
                </a:cubicBezTo>
                <a:cubicBezTo>
                  <a:pt x="80" y="21"/>
                  <a:pt x="80" y="21"/>
                  <a:pt x="80" y="20"/>
                </a:cubicBezTo>
                <a:cubicBezTo>
                  <a:pt x="80" y="20"/>
                  <a:pt x="79" y="20"/>
                  <a:pt x="79" y="20"/>
                </a:cubicBezTo>
                <a:cubicBezTo>
                  <a:pt x="79" y="20"/>
                  <a:pt x="78" y="20"/>
                  <a:pt x="78" y="20"/>
                </a:cubicBezTo>
                <a:cubicBezTo>
                  <a:pt x="78" y="20"/>
                  <a:pt x="77" y="20"/>
                  <a:pt x="77" y="20"/>
                </a:cubicBezTo>
                <a:cubicBezTo>
                  <a:pt x="76" y="20"/>
                  <a:pt x="76" y="20"/>
                  <a:pt x="75" y="20"/>
                </a:cubicBezTo>
                <a:cubicBezTo>
                  <a:pt x="74" y="20"/>
                  <a:pt x="73" y="20"/>
                  <a:pt x="73" y="20"/>
                </a:cubicBezTo>
                <a:cubicBezTo>
                  <a:pt x="73" y="20"/>
                  <a:pt x="73" y="20"/>
                  <a:pt x="72" y="20"/>
                </a:cubicBezTo>
                <a:cubicBezTo>
                  <a:pt x="72" y="20"/>
                  <a:pt x="68" y="20"/>
                  <a:pt x="68" y="20"/>
                </a:cubicBezTo>
                <a:cubicBezTo>
                  <a:pt x="68" y="20"/>
                  <a:pt x="68" y="20"/>
                  <a:pt x="68" y="20"/>
                </a:cubicBezTo>
                <a:cubicBezTo>
                  <a:pt x="67" y="20"/>
                  <a:pt x="67" y="20"/>
                  <a:pt x="66" y="20"/>
                </a:cubicBezTo>
                <a:cubicBezTo>
                  <a:pt x="66" y="20"/>
                  <a:pt x="66" y="20"/>
                  <a:pt x="66" y="20"/>
                </a:cubicBezTo>
                <a:cubicBezTo>
                  <a:pt x="65" y="20"/>
                  <a:pt x="65" y="20"/>
                  <a:pt x="64" y="20"/>
                </a:cubicBezTo>
                <a:cubicBezTo>
                  <a:pt x="64" y="20"/>
                  <a:pt x="64" y="20"/>
                  <a:pt x="64" y="21"/>
                </a:cubicBezTo>
                <a:cubicBezTo>
                  <a:pt x="63" y="21"/>
                  <a:pt x="63" y="21"/>
                  <a:pt x="62" y="21"/>
                </a:cubicBezTo>
                <a:cubicBezTo>
                  <a:pt x="62" y="21"/>
                  <a:pt x="62" y="21"/>
                  <a:pt x="61" y="21"/>
                </a:cubicBezTo>
                <a:cubicBezTo>
                  <a:pt x="61" y="21"/>
                  <a:pt x="61" y="21"/>
                  <a:pt x="60" y="22"/>
                </a:cubicBezTo>
                <a:cubicBezTo>
                  <a:pt x="60" y="22"/>
                  <a:pt x="60" y="22"/>
                  <a:pt x="60" y="22"/>
                </a:cubicBezTo>
                <a:cubicBezTo>
                  <a:pt x="79" y="12"/>
                  <a:pt x="102" y="9"/>
                  <a:pt x="124" y="15"/>
                </a:cubicBezTo>
                <a:cubicBezTo>
                  <a:pt x="124" y="15"/>
                  <a:pt x="124" y="15"/>
                  <a:pt x="124" y="15"/>
                </a:cubicBezTo>
                <a:cubicBezTo>
                  <a:pt x="124" y="15"/>
                  <a:pt x="124" y="15"/>
                  <a:pt x="124" y="15"/>
                </a:cubicBezTo>
                <a:cubicBezTo>
                  <a:pt x="124" y="15"/>
                  <a:pt x="124" y="15"/>
                  <a:pt x="124" y="15"/>
                </a:cubicBezTo>
                <a:cubicBezTo>
                  <a:pt x="125" y="16"/>
                  <a:pt x="125" y="16"/>
                  <a:pt x="125" y="16"/>
                </a:cubicBezTo>
                <a:cubicBezTo>
                  <a:pt x="125" y="16"/>
                  <a:pt x="125" y="16"/>
                  <a:pt x="125" y="16"/>
                </a:cubicBezTo>
                <a:cubicBezTo>
                  <a:pt x="125" y="16"/>
                  <a:pt x="125" y="16"/>
                  <a:pt x="126" y="16"/>
                </a:cubicBezTo>
                <a:cubicBezTo>
                  <a:pt x="126" y="17"/>
                  <a:pt x="126" y="17"/>
                  <a:pt x="126" y="17"/>
                </a:cubicBezTo>
                <a:cubicBezTo>
                  <a:pt x="127" y="17"/>
                  <a:pt x="127" y="18"/>
                  <a:pt x="127" y="18"/>
                </a:cubicBezTo>
                <a:cubicBezTo>
                  <a:pt x="128" y="18"/>
                  <a:pt x="128" y="18"/>
                  <a:pt x="128" y="18"/>
                </a:cubicBezTo>
                <a:cubicBezTo>
                  <a:pt x="129" y="18"/>
                  <a:pt x="129" y="18"/>
                  <a:pt x="129" y="18"/>
                </a:cubicBezTo>
                <a:cubicBezTo>
                  <a:pt x="130" y="18"/>
                  <a:pt x="130" y="19"/>
                  <a:pt x="130" y="19"/>
                </a:cubicBezTo>
                <a:cubicBezTo>
                  <a:pt x="130" y="19"/>
                  <a:pt x="130" y="19"/>
                  <a:pt x="131" y="19"/>
                </a:cubicBezTo>
                <a:cubicBezTo>
                  <a:pt x="131" y="19"/>
                  <a:pt x="131" y="18"/>
                  <a:pt x="132" y="18"/>
                </a:cubicBezTo>
                <a:cubicBezTo>
                  <a:pt x="132" y="18"/>
                  <a:pt x="131" y="18"/>
                  <a:pt x="131" y="19"/>
                </a:cubicBezTo>
                <a:cubicBezTo>
                  <a:pt x="131" y="19"/>
                  <a:pt x="131" y="19"/>
                  <a:pt x="132" y="19"/>
                </a:cubicBezTo>
                <a:cubicBezTo>
                  <a:pt x="132" y="19"/>
                  <a:pt x="132" y="20"/>
                  <a:pt x="133" y="20"/>
                </a:cubicBezTo>
                <a:cubicBezTo>
                  <a:pt x="133" y="20"/>
                  <a:pt x="133" y="20"/>
                  <a:pt x="133" y="21"/>
                </a:cubicBezTo>
                <a:cubicBezTo>
                  <a:pt x="133" y="20"/>
                  <a:pt x="133" y="20"/>
                  <a:pt x="133" y="20"/>
                </a:cubicBezTo>
                <a:cubicBezTo>
                  <a:pt x="132" y="20"/>
                  <a:pt x="132" y="20"/>
                  <a:pt x="132" y="20"/>
                </a:cubicBezTo>
                <a:cubicBezTo>
                  <a:pt x="132" y="19"/>
                  <a:pt x="131" y="19"/>
                  <a:pt x="131" y="19"/>
                </a:cubicBezTo>
                <a:cubicBezTo>
                  <a:pt x="131" y="19"/>
                  <a:pt x="131" y="19"/>
                  <a:pt x="130" y="19"/>
                </a:cubicBezTo>
                <a:cubicBezTo>
                  <a:pt x="131" y="19"/>
                  <a:pt x="131" y="19"/>
                  <a:pt x="131" y="19"/>
                </a:cubicBezTo>
                <a:cubicBezTo>
                  <a:pt x="131" y="20"/>
                  <a:pt x="131" y="20"/>
                  <a:pt x="131" y="20"/>
                </a:cubicBezTo>
                <a:cubicBezTo>
                  <a:pt x="131" y="20"/>
                  <a:pt x="131" y="20"/>
                  <a:pt x="131" y="20"/>
                </a:cubicBezTo>
                <a:cubicBezTo>
                  <a:pt x="131" y="20"/>
                  <a:pt x="130" y="20"/>
                  <a:pt x="130" y="20"/>
                </a:cubicBezTo>
                <a:cubicBezTo>
                  <a:pt x="130" y="20"/>
                  <a:pt x="129" y="20"/>
                  <a:pt x="129" y="20"/>
                </a:cubicBezTo>
                <a:cubicBezTo>
                  <a:pt x="129" y="19"/>
                  <a:pt x="129" y="20"/>
                  <a:pt x="129" y="20"/>
                </a:cubicBezTo>
                <a:cubicBezTo>
                  <a:pt x="129" y="20"/>
                  <a:pt x="128" y="19"/>
                  <a:pt x="128" y="20"/>
                </a:cubicBezTo>
                <a:cubicBezTo>
                  <a:pt x="128" y="20"/>
                  <a:pt x="128" y="20"/>
                  <a:pt x="128" y="20"/>
                </a:cubicBezTo>
                <a:cubicBezTo>
                  <a:pt x="128" y="20"/>
                  <a:pt x="128" y="20"/>
                  <a:pt x="127" y="19"/>
                </a:cubicBezTo>
                <a:cubicBezTo>
                  <a:pt x="127" y="19"/>
                  <a:pt x="127" y="19"/>
                  <a:pt x="127" y="19"/>
                </a:cubicBezTo>
                <a:cubicBezTo>
                  <a:pt x="126" y="19"/>
                  <a:pt x="126" y="19"/>
                  <a:pt x="126" y="19"/>
                </a:cubicBezTo>
                <a:cubicBezTo>
                  <a:pt x="126" y="19"/>
                  <a:pt x="126" y="19"/>
                  <a:pt x="126" y="19"/>
                </a:cubicBezTo>
                <a:cubicBezTo>
                  <a:pt x="126" y="19"/>
                  <a:pt x="126" y="18"/>
                  <a:pt x="125" y="18"/>
                </a:cubicBezTo>
                <a:cubicBezTo>
                  <a:pt x="125" y="18"/>
                  <a:pt x="125" y="18"/>
                  <a:pt x="124" y="18"/>
                </a:cubicBezTo>
                <a:cubicBezTo>
                  <a:pt x="124" y="18"/>
                  <a:pt x="124" y="18"/>
                  <a:pt x="123" y="18"/>
                </a:cubicBezTo>
                <a:cubicBezTo>
                  <a:pt x="123" y="18"/>
                  <a:pt x="123" y="18"/>
                  <a:pt x="122" y="17"/>
                </a:cubicBezTo>
                <a:cubicBezTo>
                  <a:pt x="122" y="17"/>
                  <a:pt x="122" y="17"/>
                  <a:pt x="122" y="17"/>
                </a:cubicBezTo>
                <a:cubicBezTo>
                  <a:pt x="122" y="17"/>
                  <a:pt x="123" y="18"/>
                  <a:pt x="123" y="18"/>
                </a:cubicBezTo>
                <a:cubicBezTo>
                  <a:pt x="123" y="19"/>
                  <a:pt x="124" y="19"/>
                  <a:pt x="124" y="19"/>
                </a:cubicBezTo>
                <a:cubicBezTo>
                  <a:pt x="124" y="19"/>
                  <a:pt x="124" y="19"/>
                  <a:pt x="125" y="19"/>
                </a:cubicBezTo>
                <a:cubicBezTo>
                  <a:pt x="125" y="19"/>
                  <a:pt x="125" y="19"/>
                  <a:pt x="126" y="19"/>
                </a:cubicBezTo>
                <a:cubicBezTo>
                  <a:pt x="126" y="20"/>
                  <a:pt x="126" y="20"/>
                  <a:pt x="126" y="20"/>
                </a:cubicBezTo>
                <a:cubicBezTo>
                  <a:pt x="126" y="20"/>
                  <a:pt x="126" y="20"/>
                  <a:pt x="126" y="20"/>
                </a:cubicBezTo>
                <a:cubicBezTo>
                  <a:pt x="126" y="20"/>
                  <a:pt x="126" y="20"/>
                  <a:pt x="126" y="20"/>
                </a:cubicBezTo>
                <a:cubicBezTo>
                  <a:pt x="126" y="21"/>
                  <a:pt x="126" y="21"/>
                  <a:pt x="126" y="21"/>
                </a:cubicBezTo>
                <a:cubicBezTo>
                  <a:pt x="126" y="21"/>
                  <a:pt x="126" y="21"/>
                  <a:pt x="126" y="21"/>
                </a:cubicBezTo>
                <a:cubicBezTo>
                  <a:pt x="127" y="21"/>
                  <a:pt x="127" y="22"/>
                  <a:pt x="127" y="22"/>
                </a:cubicBezTo>
                <a:cubicBezTo>
                  <a:pt x="127" y="22"/>
                  <a:pt x="127" y="22"/>
                  <a:pt x="128" y="22"/>
                </a:cubicBezTo>
                <a:cubicBezTo>
                  <a:pt x="128" y="22"/>
                  <a:pt x="128" y="22"/>
                  <a:pt x="129" y="22"/>
                </a:cubicBezTo>
                <a:cubicBezTo>
                  <a:pt x="129" y="22"/>
                  <a:pt x="129" y="22"/>
                  <a:pt x="129" y="22"/>
                </a:cubicBezTo>
                <a:cubicBezTo>
                  <a:pt x="130" y="23"/>
                  <a:pt x="130" y="23"/>
                  <a:pt x="131" y="23"/>
                </a:cubicBezTo>
                <a:cubicBezTo>
                  <a:pt x="132" y="24"/>
                  <a:pt x="133" y="24"/>
                  <a:pt x="134" y="24"/>
                </a:cubicBezTo>
                <a:cubicBezTo>
                  <a:pt x="134" y="24"/>
                  <a:pt x="135" y="25"/>
                  <a:pt x="135" y="25"/>
                </a:cubicBezTo>
                <a:cubicBezTo>
                  <a:pt x="135" y="25"/>
                  <a:pt x="135" y="25"/>
                  <a:pt x="136" y="25"/>
                </a:cubicBezTo>
                <a:cubicBezTo>
                  <a:pt x="136" y="25"/>
                  <a:pt x="136" y="25"/>
                  <a:pt x="137" y="25"/>
                </a:cubicBezTo>
                <a:cubicBezTo>
                  <a:pt x="137" y="25"/>
                  <a:pt x="137" y="25"/>
                  <a:pt x="137" y="25"/>
                </a:cubicBezTo>
                <a:cubicBezTo>
                  <a:pt x="137" y="25"/>
                  <a:pt x="137" y="25"/>
                  <a:pt x="137" y="25"/>
                </a:cubicBezTo>
                <a:cubicBezTo>
                  <a:pt x="137" y="24"/>
                  <a:pt x="137" y="24"/>
                  <a:pt x="137" y="24"/>
                </a:cubicBezTo>
                <a:cubicBezTo>
                  <a:pt x="136" y="24"/>
                  <a:pt x="136" y="24"/>
                  <a:pt x="136" y="23"/>
                </a:cubicBezTo>
                <a:cubicBezTo>
                  <a:pt x="135" y="23"/>
                  <a:pt x="135" y="23"/>
                  <a:pt x="134" y="23"/>
                </a:cubicBezTo>
                <a:cubicBezTo>
                  <a:pt x="133" y="23"/>
                  <a:pt x="133" y="23"/>
                  <a:pt x="132" y="22"/>
                </a:cubicBezTo>
                <a:cubicBezTo>
                  <a:pt x="132" y="22"/>
                  <a:pt x="131" y="23"/>
                  <a:pt x="131" y="22"/>
                </a:cubicBezTo>
                <a:cubicBezTo>
                  <a:pt x="130" y="21"/>
                  <a:pt x="129" y="21"/>
                  <a:pt x="129" y="21"/>
                </a:cubicBezTo>
                <a:cubicBezTo>
                  <a:pt x="129" y="21"/>
                  <a:pt x="129" y="21"/>
                  <a:pt x="128" y="20"/>
                </a:cubicBezTo>
                <a:cubicBezTo>
                  <a:pt x="128" y="20"/>
                  <a:pt x="129" y="20"/>
                  <a:pt x="129" y="21"/>
                </a:cubicBezTo>
                <a:cubicBezTo>
                  <a:pt x="129" y="21"/>
                  <a:pt x="129" y="21"/>
                  <a:pt x="130" y="20"/>
                </a:cubicBezTo>
                <a:cubicBezTo>
                  <a:pt x="130" y="21"/>
                  <a:pt x="130" y="21"/>
                  <a:pt x="131" y="21"/>
                </a:cubicBezTo>
                <a:cubicBezTo>
                  <a:pt x="132" y="21"/>
                  <a:pt x="132" y="21"/>
                  <a:pt x="132" y="22"/>
                </a:cubicBezTo>
                <a:cubicBezTo>
                  <a:pt x="133" y="22"/>
                  <a:pt x="133" y="22"/>
                  <a:pt x="133" y="22"/>
                </a:cubicBezTo>
                <a:cubicBezTo>
                  <a:pt x="133" y="22"/>
                  <a:pt x="134" y="22"/>
                  <a:pt x="134" y="22"/>
                </a:cubicBezTo>
                <a:cubicBezTo>
                  <a:pt x="134" y="22"/>
                  <a:pt x="135" y="22"/>
                  <a:pt x="135" y="22"/>
                </a:cubicBezTo>
                <a:cubicBezTo>
                  <a:pt x="136" y="23"/>
                  <a:pt x="136" y="23"/>
                  <a:pt x="136" y="23"/>
                </a:cubicBezTo>
                <a:cubicBezTo>
                  <a:pt x="136" y="23"/>
                  <a:pt x="136" y="23"/>
                  <a:pt x="136" y="23"/>
                </a:cubicBezTo>
                <a:cubicBezTo>
                  <a:pt x="137" y="24"/>
                  <a:pt x="137" y="24"/>
                  <a:pt x="137" y="24"/>
                </a:cubicBezTo>
                <a:cubicBezTo>
                  <a:pt x="137" y="24"/>
                  <a:pt x="138" y="24"/>
                  <a:pt x="138" y="25"/>
                </a:cubicBezTo>
                <a:cubicBezTo>
                  <a:pt x="138" y="24"/>
                  <a:pt x="138" y="24"/>
                  <a:pt x="138" y="24"/>
                </a:cubicBezTo>
                <a:cubicBezTo>
                  <a:pt x="139" y="24"/>
                  <a:pt x="139" y="24"/>
                  <a:pt x="139" y="24"/>
                </a:cubicBezTo>
                <a:cubicBezTo>
                  <a:pt x="139" y="24"/>
                  <a:pt x="139" y="24"/>
                  <a:pt x="139" y="23"/>
                </a:cubicBezTo>
                <a:cubicBezTo>
                  <a:pt x="139" y="23"/>
                  <a:pt x="139" y="23"/>
                  <a:pt x="139" y="23"/>
                </a:cubicBezTo>
                <a:cubicBezTo>
                  <a:pt x="139" y="23"/>
                  <a:pt x="139" y="23"/>
                  <a:pt x="139" y="23"/>
                </a:cubicBezTo>
                <a:cubicBezTo>
                  <a:pt x="140" y="23"/>
                  <a:pt x="140" y="23"/>
                  <a:pt x="141" y="23"/>
                </a:cubicBezTo>
                <a:cubicBezTo>
                  <a:pt x="141" y="23"/>
                  <a:pt x="141" y="23"/>
                  <a:pt x="141" y="23"/>
                </a:cubicBezTo>
                <a:cubicBezTo>
                  <a:pt x="142" y="23"/>
                  <a:pt x="142" y="23"/>
                  <a:pt x="142" y="23"/>
                </a:cubicBezTo>
                <a:cubicBezTo>
                  <a:pt x="142" y="23"/>
                  <a:pt x="142" y="23"/>
                  <a:pt x="143" y="23"/>
                </a:cubicBezTo>
                <a:cubicBezTo>
                  <a:pt x="142" y="23"/>
                  <a:pt x="142" y="23"/>
                  <a:pt x="142" y="22"/>
                </a:cubicBezTo>
                <a:cubicBezTo>
                  <a:pt x="142" y="22"/>
                  <a:pt x="143" y="22"/>
                  <a:pt x="143" y="22"/>
                </a:cubicBezTo>
                <a:cubicBezTo>
                  <a:pt x="143" y="22"/>
                  <a:pt x="143" y="22"/>
                  <a:pt x="143" y="22"/>
                </a:cubicBezTo>
                <a:cubicBezTo>
                  <a:pt x="143" y="22"/>
                  <a:pt x="143" y="23"/>
                  <a:pt x="143" y="23"/>
                </a:cubicBezTo>
                <a:cubicBezTo>
                  <a:pt x="144" y="23"/>
                  <a:pt x="144" y="23"/>
                  <a:pt x="144" y="23"/>
                </a:cubicBezTo>
                <a:cubicBezTo>
                  <a:pt x="144" y="23"/>
                  <a:pt x="144" y="23"/>
                  <a:pt x="144" y="23"/>
                </a:cubicBezTo>
                <a:cubicBezTo>
                  <a:pt x="146" y="24"/>
                  <a:pt x="148" y="25"/>
                  <a:pt x="150" y="26"/>
                </a:cubicBezTo>
                <a:cubicBezTo>
                  <a:pt x="150" y="27"/>
                  <a:pt x="150" y="27"/>
                  <a:pt x="150" y="27"/>
                </a:cubicBezTo>
                <a:cubicBezTo>
                  <a:pt x="150" y="26"/>
                  <a:pt x="149" y="26"/>
                  <a:pt x="149" y="26"/>
                </a:cubicBezTo>
                <a:cubicBezTo>
                  <a:pt x="148" y="25"/>
                  <a:pt x="147" y="25"/>
                  <a:pt x="147" y="25"/>
                </a:cubicBezTo>
                <a:cubicBezTo>
                  <a:pt x="146" y="25"/>
                  <a:pt x="146" y="25"/>
                  <a:pt x="146" y="25"/>
                </a:cubicBezTo>
                <a:cubicBezTo>
                  <a:pt x="145" y="24"/>
                  <a:pt x="145" y="24"/>
                  <a:pt x="144" y="24"/>
                </a:cubicBezTo>
                <a:cubicBezTo>
                  <a:pt x="144" y="24"/>
                  <a:pt x="144" y="24"/>
                  <a:pt x="143" y="24"/>
                </a:cubicBezTo>
                <a:cubicBezTo>
                  <a:pt x="144" y="25"/>
                  <a:pt x="144" y="25"/>
                  <a:pt x="145" y="25"/>
                </a:cubicBezTo>
                <a:cubicBezTo>
                  <a:pt x="145" y="26"/>
                  <a:pt x="145" y="26"/>
                  <a:pt x="146" y="26"/>
                </a:cubicBezTo>
                <a:cubicBezTo>
                  <a:pt x="146" y="26"/>
                  <a:pt x="146" y="26"/>
                  <a:pt x="147" y="27"/>
                </a:cubicBezTo>
                <a:cubicBezTo>
                  <a:pt x="146" y="26"/>
                  <a:pt x="146" y="26"/>
                  <a:pt x="145" y="26"/>
                </a:cubicBezTo>
                <a:cubicBezTo>
                  <a:pt x="145" y="26"/>
                  <a:pt x="145" y="26"/>
                  <a:pt x="145" y="26"/>
                </a:cubicBezTo>
                <a:cubicBezTo>
                  <a:pt x="145" y="27"/>
                  <a:pt x="145" y="27"/>
                  <a:pt x="146" y="27"/>
                </a:cubicBezTo>
                <a:cubicBezTo>
                  <a:pt x="146" y="27"/>
                  <a:pt x="146" y="27"/>
                  <a:pt x="146" y="28"/>
                </a:cubicBezTo>
                <a:cubicBezTo>
                  <a:pt x="146" y="28"/>
                  <a:pt x="146" y="28"/>
                  <a:pt x="147" y="28"/>
                </a:cubicBezTo>
                <a:cubicBezTo>
                  <a:pt x="147" y="29"/>
                  <a:pt x="147" y="29"/>
                  <a:pt x="148" y="29"/>
                </a:cubicBezTo>
                <a:cubicBezTo>
                  <a:pt x="148" y="29"/>
                  <a:pt x="149" y="29"/>
                  <a:pt x="149" y="29"/>
                </a:cubicBezTo>
                <a:cubicBezTo>
                  <a:pt x="150" y="30"/>
                  <a:pt x="150" y="30"/>
                  <a:pt x="150" y="30"/>
                </a:cubicBezTo>
                <a:cubicBezTo>
                  <a:pt x="150" y="30"/>
                  <a:pt x="151" y="30"/>
                  <a:pt x="151" y="31"/>
                </a:cubicBezTo>
                <a:cubicBezTo>
                  <a:pt x="152" y="31"/>
                  <a:pt x="152" y="31"/>
                  <a:pt x="153" y="32"/>
                </a:cubicBezTo>
                <a:cubicBezTo>
                  <a:pt x="153" y="32"/>
                  <a:pt x="153" y="32"/>
                  <a:pt x="153" y="33"/>
                </a:cubicBezTo>
                <a:cubicBezTo>
                  <a:pt x="154" y="33"/>
                  <a:pt x="154" y="33"/>
                  <a:pt x="154" y="33"/>
                </a:cubicBezTo>
                <a:cubicBezTo>
                  <a:pt x="155" y="34"/>
                  <a:pt x="155" y="34"/>
                  <a:pt x="155" y="34"/>
                </a:cubicBezTo>
                <a:cubicBezTo>
                  <a:pt x="155" y="35"/>
                  <a:pt x="155" y="35"/>
                  <a:pt x="156" y="36"/>
                </a:cubicBezTo>
                <a:cubicBezTo>
                  <a:pt x="156" y="37"/>
                  <a:pt x="156" y="37"/>
                  <a:pt x="156" y="37"/>
                </a:cubicBezTo>
                <a:cubicBezTo>
                  <a:pt x="156" y="37"/>
                  <a:pt x="156" y="38"/>
                  <a:pt x="157" y="38"/>
                </a:cubicBezTo>
                <a:cubicBezTo>
                  <a:pt x="157" y="38"/>
                  <a:pt x="157" y="38"/>
                  <a:pt x="157" y="38"/>
                </a:cubicBezTo>
                <a:cubicBezTo>
                  <a:pt x="157" y="39"/>
                  <a:pt x="157" y="39"/>
                  <a:pt x="157" y="40"/>
                </a:cubicBezTo>
                <a:cubicBezTo>
                  <a:pt x="157" y="40"/>
                  <a:pt x="157" y="40"/>
                  <a:pt x="158" y="40"/>
                </a:cubicBezTo>
                <a:cubicBezTo>
                  <a:pt x="158" y="41"/>
                  <a:pt x="158" y="41"/>
                  <a:pt x="158" y="41"/>
                </a:cubicBezTo>
                <a:cubicBezTo>
                  <a:pt x="157" y="41"/>
                  <a:pt x="157" y="41"/>
                  <a:pt x="157" y="41"/>
                </a:cubicBezTo>
                <a:cubicBezTo>
                  <a:pt x="157" y="42"/>
                  <a:pt x="157" y="42"/>
                  <a:pt x="157" y="42"/>
                </a:cubicBezTo>
                <a:cubicBezTo>
                  <a:pt x="158" y="42"/>
                  <a:pt x="158" y="42"/>
                  <a:pt x="158" y="42"/>
                </a:cubicBezTo>
                <a:cubicBezTo>
                  <a:pt x="158" y="43"/>
                  <a:pt x="158" y="43"/>
                  <a:pt x="159" y="43"/>
                </a:cubicBezTo>
                <a:cubicBezTo>
                  <a:pt x="159" y="43"/>
                  <a:pt x="159" y="43"/>
                  <a:pt x="159" y="43"/>
                </a:cubicBezTo>
                <a:cubicBezTo>
                  <a:pt x="159" y="43"/>
                  <a:pt x="159" y="43"/>
                  <a:pt x="159" y="43"/>
                </a:cubicBezTo>
                <a:cubicBezTo>
                  <a:pt x="159" y="43"/>
                  <a:pt x="159" y="43"/>
                  <a:pt x="160" y="43"/>
                </a:cubicBezTo>
                <a:cubicBezTo>
                  <a:pt x="160" y="43"/>
                  <a:pt x="160" y="43"/>
                  <a:pt x="160" y="43"/>
                </a:cubicBezTo>
                <a:cubicBezTo>
                  <a:pt x="160" y="44"/>
                  <a:pt x="160" y="44"/>
                  <a:pt x="160" y="45"/>
                </a:cubicBezTo>
                <a:cubicBezTo>
                  <a:pt x="160" y="44"/>
                  <a:pt x="160" y="44"/>
                  <a:pt x="159" y="44"/>
                </a:cubicBezTo>
                <a:cubicBezTo>
                  <a:pt x="159" y="44"/>
                  <a:pt x="159" y="44"/>
                  <a:pt x="158" y="44"/>
                </a:cubicBezTo>
                <a:cubicBezTo>
                  <a:pt x="158" y="44"/>
                  <a:pt x="158" y="44"/>
                  <a:pt x="158" y="45"/>
                </a:cubicBezTo>
                <a:cubicBezTo>
                  <a:pt x="158" y="45"/>
                  <a:pt x="158" y="45"/>
                  <a:pt x="158" y="45"/>
                </a:cubicBezTo>
                <a:cubicBezTo>
                  <a:pt x="158" y="45"/>
                  <a:pt x="158" y="45"/>
                  <a:pt x="158" y="45"/>
                </a:cubicBezTo>
                <a:cubicBezTo>
                  <a:pt x="158" y="46"/>
                  <a:pt x="158" y="46"/>
                  <a:pt x="158" y="46"/>
                </a:cubicBezTo>
                <a:cubicBezTo>
                  <a:pt x="158" y="47"/>
                  <a:pt x="158" y="47"/>
                  <a:pt x="159" y="47"/>
                </a:cubicBezTo>
                <a:cubicBezTo>
                  <a:pt x="159" y="48"/>
                  <a:pt x="159" y="48"/>
                  <a:pt x="159" y="48"/>
                </a:cubicBezTo>
                <a:cubicBezTo>
                  <a:pt x="159" y="49"/>
                  <a:pt x="159" y="49"/>
                  <a:pt x="159" y="49"/>
                </a:cubicBezTo>
                <a:cubicBezTo>
                  <a:pt x="159" y="49"/>
                  <a:pt x="160" y="50"/>
                  <a:pt x="160" y="50"/>
                </a:cubicBezTo>
                <a:cubicBezTo>
                  <a:pt x="160" y="50"/>
                  <a:pt x="160" y="50"/>
                  <a:pt x="160" y="51"/>
                </a:cubicBezTo>
                <a:cubicBezTo>
                  <a:pt x="160" y="51"/>
                  <a:pt x="160" y="51"/>
                  <a:pt x="161" y="51"/>
                </a:cubicBezTo>
                <a:cubicBezTo>
                  <a:pt x="161" y="52"/>
                  <a:pt x="161" y="52"/>
                  <a:pt x="161" y="53"/>
                </a:cubicBezTo>
                <a:cubicBezTo>
                  <a:pt x="161" y="53"/>
                  <a:pt x="161" y="53"/>
                  <a:pt x="162" y="54"/>
                </a:cubicBezTo>
                <a:cubicBezTo>
                  <a:pt x="162" y="54"/>
                  <a:pt x="162" y="54"/>
                  <a:pt x="162" y="54"/>
                </a:cubicBezTo>
                <a:cubicBezTo>
                  <a:pt x="162" y="55"/>
                  <a:pt x="162" y="55"/>
                  <a:pt x="162" y="55"/>
                </a:cubicBezTo>
                <a:cubicBezTo>
                  <a:pt x="162" y="55"/>
                  <a:pt x="163" y="55"/>
                  <a:pt x="163" y="55"/>
                </a:cubicBezTo>
                <a:cubicBezTo>
                  <a:pt x="163" y="56"/>
                  <a:pt x="163" y="56"/>
                  <a:pt x="164" y="56"/>
                </a:cubicBezTo>
                <a:cubicBezTo>
                  <a:pt x="164" y="56"/>
                  <a:pt x="164" y="56"/>
                  <a:pt x="164" y="56"/>
                </a:cubicBezTo>
                <a:cubicBezTo>
                  <a:pt x="164" y="56"/>
                  <a:pt x="164" y="57"/>
                  <a:pt x="165" y="57"/>
                </a:cubicBezTo>
                <a:cubicBezTo>
                  <a:pt x="165" y="57"/>
                  <a:pt x="165" y="57"/>
                  <a:pt x="165" y="57"/>
                </a:cubicBezTo>
                <a:cubicBezTo>
                  <a:pt x="165" y="57"/>
                  <a:pt x="165" y="57"/>
                  <a:pt x="165" y="58"/>
                </a:cubicBezTo>
                <a:cubicBezTo>
                  <a:pt x="165" y="58"/>
                  <a:pt x="165" y="58"/>
                  <a:pt x="166" y="58"/>
                </a:cubicBezTo>
                <a:cubicBezTo>
                  <a:pt x="166" y="58"/>
                  <a:pt x="166" y="58"/>
                  <a:pt x="166" y="58"/>
                </a:cubicBezTo>
                <a:cubicBezTo>
                  <a:pt x="167" y="58"/>
                  <a:pt x="167" y="57"/>
                  <a:pt x="167" y="57"/>
                </a:cubicBezTo>
                <a:cubicBezTo>
                  <a:pt x="167" y="56"/>
                  <a:pt x="167" y="56"/>
                  <a:pt x="167" y="56"/>
                </a:cubicBezTo>
                <a:cubicBezTo>
                  <a:pt x="167" y="56"/>
                  <a:pt x="167" y="56"/>
                  <a:pt x="168" y="56"/>
                </a:cubicBezTo>
                <a:cubicBezTo>
                  <a:pt x="168" y="56"/>
                  <a:pt x="168" y="56"/>
                  <a:pt x="168" y="55"/>
                </a:cubicBezTo>
                <a:cubicBezTo>
                  <a:pt x="168" y="55"/>
                  <a:pt x="168" y="55"/>
                  <a:pt x="168" y="54"/>
                </a:cubicBezTo>
                <a:cubicBezTo>
                  <a:pt x="169" y="54"/>
                  <a:pt x="169" y="54"/>
                  <a:pt x="169" y="54"/>
                </a:cubicBezTo>
                <a:cubicBezTo>
                  <a:pt x="170" y="55"/>
                  <a:pt x="170" y="55"/>
                  <a:pt x="170" y="55"/>
                </a:cubicBezTo>
                <a:cubicBezTo>
                  <a:pt x="170" y="55"/>
                  <a:pt x="170" y="55"/>
                  <a:pt x="170" y="55"/>
                </a:cubicBezTo>
                <a:cubicBezTo>
                  <a:pt x="170" y="55"/>
                  <a:pt x="170" y="55"/>
                  <a:pt x="171" y="55"/>
                </a:cubicBezTo>
                <a:cubicBezTo>
                  <a:pt x="171" y="55"/>
                  <a:pt x="171" y="55"/>
                  <a:pt x="172" y="56"/>
                </a:cubicBezTo>
                <a:cubicBezTo>
                  <a:pt x="172" y="56"/>
                  <a:pt x="172" y="56"/>
                  <a:pt x="172" y="56"/>
                </a:cubicBezTo>
                <a:cubicBezTo>
                  <a:pt x="173" y="56"/>
                  <a:pt x="173" y="56"/>
                  <a:pt x="173" y="56"/>
                </a:cubicBezTo>
                <a:cubicBezTo>
                  <a:pt x="174" y="56"/>
                  <a:pt x="174" y="56"/>
                  <a:pt x="174" y="56"/>
                </a:cubicBezTo>
                <a:cubicBezTo>
                  <a:pt x="174" y="55"/>
                  <a:pt x="174" y="55"/>
                  <a:pt x="173" y="54"/>
                </a:cubicBezTo>
                <a:cubicBezTo>
                  <a:pt x="174" y="55"/>
                  <a:pt x="174" y="55"/>
                  <a:pt x="175" y="56"/>
                </a:cubicBezTo>
                <a:cubicBezTo>
                  <a:pt x="175" y="57"/>
                  <a:pt x="175" y="57"/>
                  <a:pt x="175" y="57"/>
                </a:cubicBezTo>
                <a:cubicBezTo>
                  <a:pt x="176" y="57"/>
                  <a:pt x="176" y="57"/>
                  <a:pt x="176" y="57"/>
                </a:cubicBezTo>
                <a:cubicBezTo>
                  <a:pt x="176" y="58"/>
                  <a:pt x="177" y="58"/>
                  <a:pt x="177" y="58"/>
                </a:cubicBezTo>
                <a:cubicBezTo>
                  <a:pt x="177" y="58"/>
                  <a:pt x="178" y="58"/>
                  <a:pt x="178" y="59"/>
                </a:cubicBezTo>
                <a:cubicBezTo>
                  <a:pt x="178" y="59"/>
                  <a:pt x="178" y="59"/>
                  <a:pt x="178" y="58"/>
                </a:cubicBezTo>
                <a:cubicBezTo>
                  <a:pt x="179" y="59"/>
                  <a:pt x="179" y="59"/>
                  <a:pt x="180" y="60"/>
                </a:cubicBezTo>
                <a:cubicBezTo>
                  <a:pt x="180" y="60"/>
                  <a:pt x="180" y="60"/>
                  <a:pt x="180" y="60"/>
                </a:cubicBezTo>
                <a:cubicBezTo>
                  <a:pt x="181" y="61"/>
                  <a:pt x="181" y="63"/>
                  <a:pt x="182" y="65"/>
                </a:cubicBezTo>
                <a:cubicBezTo>
                  <a:pt x="182" y="65"/>
                  <a:pt x="182" y="65"/>
                  <a:pt x="182" y="65"/>
                </a:cubicBezTo>
                <a:cubicBezTo>
                  <a:pt x="182" y="65"/>
                  <a:pt x="182" y="65"/>
                  <a:pt x="182" y="65"/>
                </a:cubicBezTo>
                <a:cubicBezTo>
                  <a:pt x="182" y="65"/>
                  <a:pt x="182" y="65"/>
                  <a:pt x="182" y="65"/>
                </a:cubicBezTo>
                <a:cubicBezTo>
                  <a:pt x="182" y="65"/>
                  <a:pt x="182" y="65"/>
                  <a:pt x="182" y="65"/>
                </a:cubicBezTo>
                <a:cubicBezTo>
                  <a:pt x="182" y="65"/>
                  <a:pt x="182" y="65"/>
                  <a:pt x="182" y="65"/>
                </a:cubicBezTo>
                <a:cubicBezTo>
                  <a:pt x="182" y="64"/>
                  <a:pt x="182" y="64"/>
                  <a:pt x="181" y="64"/>
                </a:cubicBezTo>
                <a:cubicBezTo>
                  <a:pt x="181" y="64"/>
                  <a:pt x="181" y="64"/>
                  <a:pt x="181" y="64"/>
                </a:cubicBezTo>
                <a:cubicBezTo>
                  <a:pt x="181" y="63"/>
                  <a:pt x="181" y="63"/>
                  <a:pt x="181" y="63"/>
                </a:cubicBezTo>
                <a:cubicBezTo>
                  <a:pt x="180" y="63"/>
                  <a:pt x="180" y="62"/>
                  <a:pt x="180" y="62"/>
                </a:cubicBezTo>
                <a:cubicBezTo>
                  <a:pt x="180" y="62"/>
                  <a:pt x="180" y="62"/>
                  <a:pt x="180" y="62"/>
                </a:cubicBezTo>
                <a:cubicBezTo>
                  <a:pt x="180" y="63"/>
                  <a:pt x="180" y="63"/>
                  <a:pt x="179" y="63"/>
                </a:cubicBezTo>
                <a:cubicBezTo>
                  <a:pt x="180" y="63"/>
                  <a:pt x="180" y="63"/>
                  <a:pt x="180" y="63"/>
                </a:cubicBezTo>
                <a:cubicBezTo>
                  <a:pt x="180" y="64"/>
                  <a:pt x="181" y="64"/>
                  <a:pt x="181" y="64"/>
                </a:cubicBezTo>
                <a:cubicBezTo>
                  <a:pt x="181" y="64"/>
                  <a:pt x="181" y="64"/>
                  <a:pt x="181" y="64"/>
                </a:cubicBezTo>
                <a:cubicBezTo>
                  <a:pt x="181" y="64"/>
                  <a:pt x="181" y="64"/>
                  <a:pt x="180" y="64"/>
                </a:cubicBezTo>
                <a:cubicBezTo>
                  <a:pt x="180" y="64"/>
                  <a:pt x="180" y="64"/>
                  <a:pt x="180" y="64"/>
                </a:cubicBezTo>
                <a:cubicBezTo>
                  <a:pt x="180" y="64"/>
                  <a:pt x="180" y="64"/>
                  <a:pt x="180" y="64"/>
                </a:cubicBezTo>
                <a:cubicBezTo>
                  <a:pt x="181" y="64"/>
                  <a:pt x="181" y="64"/>
                  <a:pt x="181" y="65"/>
                </a:cubicBezTo>
                <a:cubicBezTo>
                  <a:pt x="181" y="65"/>
                  <a:pt x="181" y="65"/>
                  <a:pt x="181" y="65"/>
                </a:cubicBezTo>
                <a:cubicBezTo>
                  <a:pt x="181" y="65"/>
                  <a:pt x="181" y="65"/>
                  <a:pt x="182" y="65"/>
                </a:cubicBezTo>
                <a:cubicBezTo>
                  <a:pt x="181" y="65"/>
                  <a:pt x="181" y="65"/>
                  <a:pt x="181" y="65"/>
                </a:cubicBezTo>
                <a:cubicBezTo>
                  <a:pt x="181" y="65"/>
                  <a:pt x="181" y="65"/>
                  <a:pt x="181" y="65"/>
                </a:cubicBezTo>
                <a:cubicBezTo>
                  <a:pt x="181" y="66"/>
                  <a:pt x="181" y="66"/>
                  <a:pt x="182" y="66"/>
                </a:cubicBezTo>
                <a:cubicBezTo>
                  <a:pt x="182" y="66"/>
                  <a:pt x="182" y="66"/>
                  <a:pt x="182" y="66"/>
                </a:cubicBezTo>
                <a:cubicBezTo>
                  <a:pt x="182" y="67"/>
                  <a:pt x="182" y="67"/>
                  <a:pt x="183" y="67"/>
                </a:cubicBezTo>
                <a:cubicBezTo>
                  <a:pt x="183" y="67"/>
                  <a:pt x="183" y="68"/>
                  <a:pt x="183" y="68"/>
                </a:cubicBezTo>
                <a:cubicBezTo>
                  <a:pt x="183" y="68"/>
                  <a:pt x="183" y="68"/>
                  <a:pt x="184" y="68"/>
                </a:cubicBezTo>
                <a:cubicBezTo>
                  <a:pt x="190" y="85"/>
                  <a:pt x="191" y="104"/>
                  <a:pt x="186" y="122"/>
                </a:cubicBezTo>
                <a:cubicBezTo>
                  <a:pt x="183" y="132"/>
                  <a:pt x="178" y="141"/>
                  <a:pt x="172" y="149"/>
                </a:cubicBezTo>
                <a:cubicBezTo>
                  <a:pt x="155" y="171"/>
                  <a:pt x="128" y="185"/>
                  <a:pt x="99" y="184"/>
                </a:cubicBezTo>
                <a:close/>
                <a:moveTo>
                  <a:pt x="128" y="59"/>
                </a:moveTo>
                <a:cubicBezTo>
                  <a:pt x="128" y="59"/>
                  <a:pt x="129" y="59"/>
                  <a:pt x="129" y="59"/>
                </a:cubicBezTo>
                <a:cubicBezTo>
                  <a:pt x="129" y="60"/>
                  <a:pt x="129" y="60"/>
                  <a:pt x="129" y="61"/>
                </a:cubicBezTo>
                <a:cubicBezTo>
                  <a:pt x="129" y="61"/>
                  <a:pt x="129" y="61"/>
                  <a:pt x="129" y="61"/>
                </a:cubicBezTo>
                <a:cubicBezTo>
                  <a:pt x="128" y="60"/>
                  <a:pt x="128" y="60"/>
                  <a:pt x="128" y="60"/>
                </a:cubicBezTo>
                <a:cubicBezTo>
                  <a:pt x="128" y="60"/>
                  <a:pt x="128" y="60"/>
                  <a:pt x="128" y="60"/>
                </a:cubicBezTo>
                <a:cubicBezTo>
                  <a:pt x="128" y="61"/>
                  <a:pt x="127" y="61"/>
                  <a:pt x="127" y="61"/>
                </a:cubicBezTo>
                <a:cubicBezTo>
                  <a:pt x="127" y="61"/>
                  <a:pt x="127" y="61"/>
                  <a:pt x="127" y="62"/>
                </a:cubicBezTo>
                <a:cubicBezTo>
                  <a:pt x="127" y="62"/>
                  <a:pt x="126" y="62"/>
                  <a:pt x="126" y="62"/>
                </a:cubicBezTo>
                <a:cubicBezTo>
                  <a:pt x="126" y="62"/>
                  <a:pt x="127" y="61"/>
                  <a:pt x="126" y="61"/>
                </a:cubicBezTo>
                <a:cubicBezTo>
                  <a:pt x="125" y="60"/>
                  <a:pt x="126" y="60"/>
                  <a:pt x="126" y="60"/>
                </a:cubicBezTo>
                <a:cubicBezTo>
                  <a:pt x="126" y="60"/>
                  <a:pt x="126" y="58"/>
                  <a:pt x="125" y="58"/>
                </a:cubicBezTo>
                <a:cubicBezTo>
                  <a:pt x="125" y="58"/>
                  <a:pt x="126" y="58"/>
                  <a:pt x="127" y="59"/>
                </a:cubicBezTo>
                <a:cubicBezTo>
                  <a:pt x="128" y="60"/>
                  <a:pt x="128" y="59"/>
                  <a:pt x="128" y="59"/>
                </a:cubicBezTo>
                <a:close/>
                <a:moveTo>
                  <a:pt x="130" y="64"/>
                </a:moveTo>
                <a:cubicBezTo>
                  <a:pt x="129" y="64"/>
                  <a:pt x="129" y="64"/>
                  <a:pt x="128" y="64"/>
                </a:cubicBezTo>
                <a:cubicBezTo>
                  <a:pt x="128" y="64"/>
                  <a:pt x="127" y="64"/>
                  <a:pt x="127" y="64"/>
                </a:cubicBezTo>
                <a:cubicBezTo>
                  <a:pt x="127" y="64"/>
                  <a:pt x="126" y="64"/>
                  <a:pt x="126" y="64"/>
                </a:cubicBezTo>
                <a:cubicBezTo>
                  <a:pt x="126" y="64"/>
                  <a:pt x="126" y="64"/>
                  <a:pt x="125" y="64"/>
                </a:cubicBezTo>
                <a:cubicBezTo>
                  <a:pt x="125" y="64"/>
                  <a:pt x="126" y="63"/>
                  <a:pt x="126" y="63"/>
                </a:cubicBezTo>
                <a:cubicBezTo>
                  <a:pt x="127" y="63"/>
                  <a:pt x="127" y="63"/>
                  <a:pt x="128" y="63"/>
                </a:cubicBezTo>
                <a:cubicBezTo>
                  <a:pt x="129" y="63"/>
                  <a:pt x="130" y="64"/>
                  <a:pt x="130" y="64"/>
                </a:cubicBezTo>
                <a:close/>
                <a:moveTo>
                  <a:pt x="129" y="62"/>
                </a:moveTo>
                <a:cubicBezTo>
                  <a:pt x="129" y="62"/>
                  <a:pt x="130" y="62"/>
                  <a:pt x="131" y="62"/>
                </a:cubicBezTo>
                <a:cubicBezTo>
                  <a:pt x="131" y="63"/>
                  <a:pt x="132" y="63"/>
                  <a:pt x="132" y="63"/>
                </a:cubicBezTo>
                <a:cubicBezTo>
                  <a:pt x="132" y="63"/>
                  <a:pt x="132" y="63"/>
                  <a:pt x="133" y="63"/>
                </a:cubicBezTo>
                <a:cubicBezTo>
                  <a:pt x="133" y="63"/>
                  <a:pt x="133" y="63"/>
                  <a:pt x="133" y="64"/>
                </a:cubicBezTo>
                <a:cubicBezTo>
                  <a:pt x="133" y="64"/>
                  <a:pt x="133" y="64"/>
                  <a:pt x="133" y="64"/>
                </a:cubicBezTo>
                <a:cubicBezTo>
                  <a:pt x="132" y="64"/>
                  <a:pt x="132" y="64"/>
                  <a:pt x="131" y="64"/>
                </a:cubicBezTo>
                <a:cubicBezTo>
                  <a:pt x="131" y="63"/>
                  <a:pt x="131" y="63"/>
                  <a:pt x="131" y="63"/>
                </a:cubicBezTo>
                <a:cubicBezTo>
                  <a:pt x="130" y="63"/>
                  <a:pt x="130" y="63"/>
                  <a:pt x="129" y="62"/>
                </a:cubicBezTo>
                <a:close/>
                <a:moveTo>
                  <a:pt x="135" y="99"/>
                </a:moveTo>
                <a:cubicBezTo>
                  <a:pt x="134" y="99"/>
                  <a:pt x="134" y="100"/>
                  <a:pt x="134" y="100"/>
                </a:cubicBezTo>
                <a:cubicBezTo>
                  <a:pt x="135" y="100"/>
                  <a:pt x="135" y="100"/>
                  <a:pt x="136" y="100"/>
                </a:cubicBezTo>
                <a:cubicBezTo>
                  <a:pt x="136" y="100"/>
                  <a:pt x="136" y="100"/>
                  <a:pt x="135" y="99"/>
                </a:cubicBezTo>
                <a:close/>
                <a:moveTo>
                  <a:pt x="109" y="14"/>
                </a:moveTo>
                <a:cubicBezTo>
                  <a:pt x="109" y="14"/>
                  <a:pt x="109" y="14"/>
                  <a:pt x="108" y="13"/>
                </a:cubicBezTo>
                <a:cubicBezTo>
                  <a:pt x="108" y="13"/>
                  <a:pt x="108" y="13"/>
                  <a:pt x="107" y="13"/>
                </a:cubicBezTo>
                <a:cubicBezTo>
                  <a:pt x="108" y="14"/>
                  <a:pt x="108" y="14"/>
                  <a:pt x="108" y="14"/>
                </a:cubicBezTo>
                <a:cubicBezTo>
                  <a:pt x="108" y="14"/>
                  <a:pt x="108" y="14"/>
                  <a:pt x="107" y="14"/>
                </a:cubicBezTo>
                <a:cubicBezTo>
                  <a:pt x="108" y="14"/>
                  <a:pt x="108" y="14"/>
                  <a:pt x="108" y="14"/>
                </a:cubicBezTo>
                <a:cubicBezTo>
                  <a:pt x="108" y="14"/>
                  <a:pt x="109" y="14"/>
                  <a:pt x="109" y="15"/>
                </a:cubicBezTo>
                <a:cubicBezTo>
                  <a:pt x="109" y="14"/>
                  <a:pt x="109" y="14"/>
                  <a:pt x="110" y="14"/>
                </a:cubicBezTo>
                <a:cubicBezTo>
                  <a:pt x="110" y="14"/>
                  <a:pt x="110" y="15"/>
                  <a:pt x="111" y="14"/>
                </a:cubicBezTo>
                <a:cubicBezTo>
                  <a:pt x="111" y="14"/>
                  <a:pt x="112" y="13"/>
                  <a:pt x="112" y="13"/>
                </a:cubicBezTo>
                <a:cubicBezTo>
                  <a:pt x="112" y="13"/>
                  <a:pt x="112" y="13"/>
                  <a:pt x="111" y="13"/>
                </a:cubicBezTo>
                <a:cubicBezTo>
                  <a:pt x="111" y="13"/>
                  <a:pt x="111" y="13"/>
                  <a:pt x="111" y="13"/>
                </a:cubicBezTo>
                <a:cubicBezTo>
                  <a:pt x="110" y="13"/>
                  <a:pt x="110" y="13"/>
                  <a:pt x="110" y="13"/>
                </a:cubicBezTo>
                <a:cubicBezTo>
                  <a:pt x="109" y="13"/>
                  <a:pt x="109" y="13"/>
                  <a:pt x="109" y="13"/>
                </a:cubicBezTo>
                <a:cubicBezTo>
                  <a:pt x="109" y="13"/>
                  <a:pt x="108" y="13"/>
                  <a:pt x="108" y="13"/>
                </a:cubicBezTo>
                <a:cubicBezTo>
                  <a:pt x="108" y="13"/>
                  <a:pt x="108" y="13"/>
                  <a:pt x="108" y="13"/>
                </a:cubicBezTo>
                <a:cubicBezTo>
                  <a:pt x="108" y="13"/>
                  <a:pt x="108" y="13"/>
                  <a:pt x="108" y="13"/>
                </a:cubicBezTo>
                <a:cubicBezTo>
                  <a:pt x="109" y="13"/>
                  <a:pt x="109" y="14"/>
                  <a:pt x="109" y="14"/>
                </a:cubicBezTo>
                <a:close/>
                <a:moveTo>
                  <a:pt x="107" y="14"/>
                </a:moveTo>
                <a:cubicBezTo>
                  <a:pt x="107" y="13"/>
                  <a:pt x="107" y="13"/>
                  <a:pt x="107" y="13"/>
                </a:cubicBezTo>
                <a:cubicBezTo>
                  <a:pt x="107" y="13"/>
                  <a:pt x="106" y="13"/>
                  <a:pt x="106" y="13"/>
                </a:cubicBezTo>
                <a:cubicBezTo>
                  <a:pt x="106" y="13"/>
                  <a:pt x="106" y="13"/>
                  <a:pt x="106" y="13"/>
                </a:cubicBezTo>
                <a:cubicBezTo>
                  <a:pt x="106" y="14"/>
                  <a:pt x="106" y="14"/>
                  <a:pt x="106" y="14"/>
                </a:cubicBezTo>
                <a:cubicBezTo>
                  <a:pt x="107" y="14"/>
                  <a:pt x="107" y="14"/>
                  <a:pt x="107" y="14"/>
                </a:cubicBezTo>
                <a:close/>
                <a:moveTo>
                  <a:pt x="114" y="15"/>
                </a:moveTo>
                <a:cubicBezTo>
                  <a:pt x="114" y="15"/>
                  <a:pt x="114" y="15"/>
                  <a:pt x="114" y="15"/>
                </a:cubicBezTo>
                <a:cubicBezTo>
                  <a:pt x="115" y="15"/>
                  <a:pt x="115" y="16"/>
                  <a:pt x="116" y="16"/>
                </a:cubicBezTo>
                <a:cubicBezTo>
                  <a:pt x="115" y="15"/>
                  <a:pt x="115" y="15"/>
                  <a:pt x="115" y="15"/>
                </a:cubicBezTo>
                <a:cubicBezTo>
                  <a:pt x="115" y="15"/>
                  <a:pt x="114" y="15"/>
                  <a:pt x="114" y="15"/>
                </a:cubicBezTo>
                <a:close/>
                <a:moveTo>
                  <a:pt x="110" y="15"/>
                </a:moveTo>
                <a:cubicBezTo>
                  <a:pt x="109" y="15"/>
                  <a:pt x="109" y="15"/>
                  <a:pt x="109" y="16"/>
                </a:cubicBezTo>
                <a:cubicBezTo>
                  <a:pt x="109" y="16"/>
                  <a:pt x="110" y="16"/>
                  <a:pt x="110" y="16"/>
                </a:cubicBezTo>
                <a:cubicBezTo>
                  <a:pt x="110" y="16"/>
                  <a:pt x="110" y="16"/>
                  <a:pt x="110" y="16"/>
                </a:cubicBezTo>
                <a:cubicBezTo>
                  <a:pt x="110" y="16"/>
                  <a:pt x="110" y="16"/>
                  <a:pt x="109" y="16"/>
                </a:cubicBezTo>
                <a:cubicBezTo>
                  <a:pt x="110" y="16"/>
                  <a:pt x="110" y="16"/>
                  <a:pt x="110" y="16"/>
                </a:cubicBezTo>
                <a:cubicBezTo>
                  <a:pt x="110" y="16"/>
                  <a:pt x="110" y="16"/>
                  <a:pt x="109" y="16"/>
                </a:cubicBezTo>
                <a:cubicBezTo>
                  <a:pt x="109" y="16"/>
                  <a:pt x="109" y="16"/>
                  <a:pt x="108" y="16"/>
                </a:cubicBezTo>
                <a:cubicBezTo>
                  <a:pt x="108" y="16"/>
                  <a:pt x="108" y="16"/>
                  <a:pt x="108" y="15"/>
                </a:cubicBezTo>
                <a:cubicBezTo>
                  <a:pt x="107" y="15"/>
                  <a:pt x="107" y="15"/>
                  <a:pt x="107" y="15"/>
                </a:cubicBezTo>
                <a:cubicBezTo>
                  <a:pt x="107" y="15"/>
                  <a:pt x="107" y="15"/>
                  <a:pt x="106" y="15"/>
                </a:cubicBezTo>
                <a:cubicBezTo>
                  <a:pt x="106" y="15"/>
                  <a:pt x="106" y="15"/>
                  <a:pt x="106" y="15"/>
                </a:cubicBezTo>
                <a:cubicBezTo>
                  <a:pt x="106" y="15"/>
                  <a:pt x="106" y="15"/>
                  <a:pt x="106" y="15"/>
                </a:cubicBezTo>
                <a:cubicBezTo>
                  <a:pt x="106" y="15"/>
                  <a:pt x="107" y="15"/>
                  <a:pt x="107" y="15"/>
                </a:cubicBezTo>
                <a:cubicBezTo>
                  <a:pt x="107" y="15"/>
                  <a:pt x="107" y="14"/>
                  <a:pt x="107" y="14"/>
                </a:cubicBezTo>
                <a:cubicBezTo>
                  <a:pt x="107" y="14"/>
                  <a:pt x="107" y="14"/>
                  <a:pt x="107" y="14"/>
                </a:cubicBezTo>
                <a:cubicBezTo>
                  <a:pt x="107" y="14"/>
                  <a:pt x="107" y="14"/>
                  <a:pt x="106" y="14"/>
                </a:cubicBezTo>
                <a:cubicBezTo>
                  <a:pt x="106" y="14"/>
                  <a:pt x="106" y="14"/>
                  <a:pt x="106" y="15"/>
                </a:cubicBezTo>
                <a:cubicBezTo>
                  <a:pt x="106" y="15"/>
                  <a:pt x="105" y="14"/>
                  <a:pt x="104" y="15"/>
                </a:cubicBezTo>
                <a:cubicBezTo>
                  <a:pt x="104" y="15"/>
                  <a:pt x="104" y="15"/>
                  <a:pt x="104" y="15"/>
                </a:cubicBezTo>
                <a:cubicBezTo>
                  <a:pt x="104" y="15"/>
                  <a:pt x="104" y="15"/>
                  <a:pt x="103" y="15"/>
                </a:cubicBezTo>
                <a:cubicBezTo>
                  <a:pt x="102" y="15"/>
                  <a:pt x="102" y="16"/>
                  <a:pt x="102" y="16"/>
                </a:cubicBezTo>
                <a:cubicBezTo>
                  <a:pt x="103" y="16"/>
                  <a:pt x="103" y="16"/>
                  <a:pt x="103" y="16"/>
                </a:cubicBezTo>
                <a:cubicBezTo>
                  <a:pt x="103" y="16"/>
                  <a:pt x="104" y="17"/>
                  <a:pt x="104" y="16"/>
                </a:cubicBezTo>
                <a:cubicBezTo>
                  <a:pt x="104" y="16"/>
                  <a:pt x="104" y="17"/>
                  <a:pt x="105" y="16"/>
                </a:cubicBezTo>
                <a:cubicBezTo>
                  <a:pt x="106" y="16"/>
                  <a:pt x="106" y="16"/>
                  <a:pt x="106" y="16"/>
                </a:cubicBezTo>
                <a:cubicBezTo>
                  <a:pt x="106" y="16"/>
                  <a:pt x="106" y="16"/>
                  <a:pt x="106" y="16"/>
                </a:cubicBezTo>
                <a:cubicBezTo>
                  <a:pt x="106" y="17"/>
                  <a:pt x="106" y="17"/>
                  <a:pt x="105" y="17"/>
                </a:cubicBezTo>
                <a:cubicBezTo>
                  <a:pt x="105" y="17"/>
                  <a:pt x="105" y="17"/>
                  <a:pt x="105" y="17"/>
                </a:cubicBezTo>
                <a:cubicBezTo>
                  <a:pt x="105" y="17"/>
                  <a:pt x="106" y="17"/>
                  <a:pt x="106" y="17"/>
                </a:cubicBezTo>
                <a:cubicBezTo>
                  <a:pt x="106" y="17"/>
                  <a:pt x="106" y="17"/>
                  <a:pt x="107" y="17"/>
                </a:cubicBezTo>
                <a:cubicBezTo>
                  <a:pt x="107" y="17"/>
                  <a:pt x="107" y="17"/>
                  <a:pt x="108" y="17"/>
                </a:cubicBezTo>
                <a:cubicBezTo>
                  <a:pt x="108" y="17"/>
                  <a:pt x="108" y="17"/>
                  <a:pt x="109" y="17"/>
                </a:cubicBezTo>
                <a:cubicBezTo>
                  <a:pt x="109" y="17"/>
                  <a:pt x="109" y="17"/>
                  <a:pt x="110" y="17"/>
                </a:cubicBezTo>
                <a:cubicBezTo>
                  <a:pt x="111" y="17"/>
                  <a:pt x="111" y="17"/>
                  <a:pt x="112" y="18"/>
                </a:cubicBezTo>
                <a:cubicBezTo>
                  <a:pt x="112" y="18"/>
                  <a:pt x="113" y="18"/>
                  <a:pt x="113" y="18"/>
                </a:cubicBezTo>
                <a:cubicBezTo>
                  <a:pt x="114" y="17"/>
                  <a:pt x="114" y="17"/>
                  <a:pt x="114" y="17"/>
                </a:cubicBezTo>
                <a:cubicBezTo>
                  <a:pt x="114" y="17"/>
                  <a:pt x="114" y="17"/>
                  <a:pt x="114" y="16"/>
                </a:cubicBezTo>
                <a:cubicBezTo>
                  <a:pt x="113" y="16"/>
                  <a:pt x="113" y="16"/>
                  <a:pt x="113" y="17"/>
                </a:cubicBezTo>
                <a:cubicBezTo>
                  <a:pt x="112" y="16"/>
                  <a:pt x="112" y="16"/>
                  <a:pt x="112" y="16"/>
                </a:cubicBezTo>
                <a:cubicBezTo>
                  <a:pt x="112" y="16"/>
                  <a:pt x="112" y="16"/>
                  <a:pt x="112" y="16"/>
                </a:cubicBezTo>
                <a:cubicBezTo>
                  <a:pt x="112" y="16"/>
                  <a:pt x="112" y="15"/>
                  <a:pt x="112" y="15"/>
                </a:cubicBezTo>
                <a:cubicBezTo>
                  <a:pt x="111" y="15"/>
                  <a:pt x="111" y="15"/>
                  <a:pt x="111" y="15"/>
                </a:cubicBezTo>
                <a:cubicBezTo>
                  <a:pt x="111" y="15"/>
                  <a:pt x="111" y="15"/>
                  <a:pt x="110" y="15"/>
                </a:cubicBezTo>
                <a:cubicBezTo>
                  <a:pt x="110" y="15"/>
                  <a:pt x="110" y="15"/>
                  <a:pt x="110" y="15"/>
                </a:cubicBezTo>
                <a:close/>
                <a:moveTo>
                  <a:pt x="40" y="36"/>
                </a:moveTo>
                <a:cubicBezTo>
                  <a:pt x="40" y="36"/>
                  <a:pt x="40" y="36"/>
                  <a:pt x="40" y="37"/>
                </a:cubicBezTo>
                <a:cubicBezTo>
                  <a:pt x="40" y="37"/>
                  <a:pt x="40" y="36"/>
                  <a:pt x="40" y="36"/>
                </a:cubicBezTo>
                <a:cubicBezTo>
                  <a:pt x="41" y="36"/>
                  <a:pt x="41" y="36"/>
                  <a:pt x="41" y="36"/>
                </a:cubicBezTo>
                <a:cubicBezTo>
                  <a:pt x="40" y="36"/>
                  <a:pt x="40" y="36"/>
                  <a:pt x="40" y="36"/>
                </a:cubicBezTo>
                <a:close/>
                <a:moveTo>
                  <a:pt x="99" y="15"/>
                </a:moveTo>
                <a:cubicBezTo>
                  <a:pt x="99" y="15"/>
                  <a:pt x="99" y="15"/>
                  <a:pt x="100" y="15"/>
                </a:cubicBezTo>
                <a:cubicBezTo>
                  <a:pt x="100" y="15"/>
                  <a:pt x="100" y="15"/>
                  <a:pt x="100" y="15"/>
                </a:cubicBezTo>
                <a:cubicBezTo>
                  <a:pt x="100" y="15"/>
                  <a:pt x="100" y="15"/>
                  <a:pt x="101" y="15"/>
                </a:cubicBezTo>
                <a:cubicBezTo>
                  <a:pt x="101" y="15"/>
                  <a:pt x="101" y="15"/>
                  <a:pt x="101" y="15"/>
                </a:cubicBezTo>
                <a:cubicBezTo>
                  <a:pt x="102" y="15"/>
                  <a:pt x="102" y="15"/>
                  <a:pt x="102" y="15"/>
                </a:cubicBezTo>
                <a:cubicBezTo>
                  <a:pt x="102" y="15"/>
                  <a:pt x="102" y="14"/>
                  <a:pt x="103" y="14"/>
                </a:cubicBezTo>
                <a:cubicBezTo>
                  <a:pt x="103" y="14"/>
                  <a:pt x="103" y="14"/>
                  <a:pt x="103" y="15"/>
                </a:cubicBezTo>
                <a:cubicBezTo>
                  <a:pt x="103" y="15"/>
                  <a:pt x="103" y="15"/>
                  <a:pt x="103" y="15"/>
                </a:cubicBezTo>
                <a:cubicBezTo>
                  <a:pt x="103" y="15"/>
                  <a:pt x="103" y="15"/>
                  <a:pt x="103" y="15"/>
                </a:cubicBezTo>
                <a:cubicBezTo>
                  <a:pt x="103" y="15"/>
                  <a:pt x="103" y="15"/>
                  <a:pt x="104" y="14"/>
                </a:cubicBezTo>
                <a:cubicBezTo>
                  <a:pt x="104" y="14"/>
                  <a:pt x="104" y="14"/>
                  <a:pt x="104" y="14"/>
                </a:cubicBezTo>
                <a:cubicBezTo>
                  <a:pt x="105" y="14"/>
                  <a:pt x="105" y="14"/>
                  <a:pt x="105" y="14"/>
                </a:cubicBezTo>
                <a:cubicBezTo>
                  <a:pt x="105" y="14"/>
                  <a:pt x="105" y="14"/>
                  <a:pt x="105" y="14"/>
                </a:cubicBezTo>
                <a:cubicBezTo>
                  <a:pt x="105" y="14"/>
                  <a:pt x="105" y="14"/>
                  <a:pt x="105" y="14"/>
                </a:cubicBezTo>
                <a:cubicBezTo>
                  <a:pt x="105" y="14"/>
                  <a:pt x="105" y="14"/>
                  <a:pt x="105" y="14"/>
                </a:cubicBezTo>
                <a:cubicBezTo>
                  <a:pt x="105" y="13"/>
                  <a:pt x="105" y="13"/>
                  <a:pt x="104" y="13"/>
                </a:cubicBezTo>
                <a:cubicBezTo>
                  <a:pt x="104" y="13"/>
                  <a:pt x="104" y="13"/>
                  <a:pt x="104" y="14"/>
                </a:cubicBezTo>
                <a:cubicBezTo>
                  <a:pt x="104" y="14"/>
                  <a:pt x="103" y="14"/>
                  <a:pt x="103" y="13"/>
                </a:cubicBezTo>
                <a:cubicBezTo>
                  <a:pt x="103" y="13"/>
                  <a:pt x="103" y="13"/>
                  <a:pt x="102" y="13"/>
                </a:cubicBezTo>
                <a:cubicBezTo>
                  <a:pt x="102" y="13"/>
                  <a:pt x="102" y="13"/>
                  <a:pt x="102" y="13"/>
                </a:cubicBezTo>
                <a:cubicBezTo>
                  <a:pt x="102" y="14"/>
                  <a:pt x="102" y="14"/>
                  <a:pt x="101" y="14"/>
                </a:cubicBezTo>
                <a:cubicBezTo>
                  <a:pt x="101" y="14"/>
                  <a:pt x="101" y="14"/>
                  <a:pt x="101" y="14"/>
                </a:cubicBezTo>
                <a:cubicBezTo>
                  <a:pt x="100" y="14"/>
                  <a:pt x="100" y="14"/>
                  <a:pt x="99" y="14"/>
                </a:cubicBezTo>
                <a:cubicBezTo>
                  <a:pt x="99" y="14"/>
                  <a:pt x="99" y="14"/>
                  <a:pt x="98" y="14"/>
                </a:cubicBezTo>
                <a:cubicBezTo>
                  <a:pt x="98" y="14"/>
                  <a:pt x="98" y="14"/>
                  <a:pt x="98" y="14"/>
                </a:cubicBezTo>
                <a:cubicBezTo>
                  <a:pt x="98" y="15"/>
                  <a:pt x="98" y="15"/>
                  <a:pt x="98" y="15"/>
                </a:cubicBezTo>
                <a:cubicBezTo>
                  <a:pt x="98" y="15"/>
                  <a:pt x="99" y="15"/>
                  <a:pt x="99" y="15"/>
                </a:cubicBezTo>
                <a:close/>
                <a:moveTo>
                  <a:pt x="44" y="35"/>
                </a:moveTo>
                <a:cubicBezTo>
                  <a:pt x="44" y="35"/>
                  <a:pt x="44" y="35"/>
                  <a:pt x="43" y="35"/>
                </a:cubicBezTo>
                <a:cubicBezTo>
                  <a:pt x="43" y="35"/>
                  <a:pt x="43" y="35"/>
                  <a:pt x="43" y="36"/>
                </a:cubicBezTo>
                <a:cubicBezTo>
                  <a:pt x="43" y="36"/>
                  <a:pt x="43" y="36"/>
                  <a:pt x="42" y="36"/>
                </a:cubicBezTo>
                <a:cubicBezTo>
                  <a:pt x="42" y="36"/>
                  <a:pt x="42" y="36"/>
                  <a:pt x="41" y="36"/>
                </a:cubicBezTo>
                <a:cubicBezTo>
                  <a:pt x="41" y="36"/>
                  <a:pt x="41" y="36"/>
                  <a:pt x="41" y="36"/>
                </a:cubicBezTo>
                <a:cubicBezTo>
                  <a:pt x="41" y="36"/>
                  <a:pt x="42" y="36"/>
                  <a:pt x="43" y="36"/>
                </a:cubicBezTo>
                <a:cubicBezTo>
                  <a:pt x="43" y="36"/>
                  <a:pt x="44" y="35"/>
                  <a:pt x="44" y="35"/>
                </a:cubicBezTo>
                <a:cubicBezTo>
                  <a:pt x="44" y="35"/>
                  <a:pt x="44" y="35"/>
                  <a:pt x="45" y="35"/>
                </a:cubicBezTo>
                <a:cubicBezTo>
                  <a:pt x="45" y="35"/>
                  <a:pt x="45" y="35"/>
                  <a:pt x="44" y="35"/>
                </a:cubicBezTo>
                <a:close/>
                <a:moveTo>
                  <a:pt x="122" y="16"/>
                </a:moveTo>
                <a:cubicBezTo>
                  <a:pt x="122" y="16"/>
                  <a:pt x="122" y="16"/>
                  <a:pt x="122" y="16"/>
                </a:cubicBezTo>
                <a:cubicBezTo>
                  <a:pt x="122" y="17"/>
                  <a:pt x="122" y="17"/>
                  <a:pt x="123" y="17"/>
                </a:cubicBezTo>
                <a:cubicBezTo>
                  <a:pt x="123" y="17"/>
                  <a:pt x="123" y="17"/>
                  <a:pt x="124" y="18"/>
                </a:cubicBezTo>
                <a:cubicBezTo>
                  <a:pt x="124" y="18"/>
                  <a:pt x="124" y="18"/>
                  <a:pt x="124" y="18"/>
                </a:cubicBezTo>
                <a:cubicBezTo>
                  <a:pt x="124" y="18"/>
                  <a:pt x="125" y="18"/>
                  <a:pt x="125" y="18"/>
                </a:cubicBezTo>
                <a:cubicBezTo>
                  <a:pt x="125" y="18"/>
                  <a:pt x="125" y="18"/>
                  <a:pt x="126" y="18"/>
                </a:cubicBezTo>
                <a:cubicBezTo>
                  <a:pt x="126" y="18"/>
                  <a:pt x="126" y="18"/>
                  <a:pt x="126" y="18"/>
                </a:cubicBezTo>
                <a:cubicBezTo>
                  <a:pt x="126" y="18"/>
                  <a:pt x="126" y="18"/>
                  <a:pt x="126" y="18"/>
                </a:cubicBezTo>
                <a:cubicBezTo>
                  <a:pt x="125" y="17"/>
                  <a:pt x="125" y="17"/>
                  <a:pt x="125" y="17"/>
                </a:cubicBezTo>
                <a:cubicBezTo>
                  <a:pt x="125" y="17"/>
                  <a:pt x="125" y="17"/>
                  <a:pt x="125" y="17"/>
                </a:cubicBezTo>
                <a:cubicBezTo>
                  <a:pt x="125" y="17"/>
                  <a:pt x="125" y="17"/>
                  <a:pt x="125" y="17"/>
                </a:cubicBezTo>
                <a:cubicBezTo>
                  <a:pt x="125" y="16"/>
                  <a:pt x="125" y="16"/>
                  <a:pt x="125" y="16"/>
                </a:cubicBezTo>
                <a:cubicBezTo>
                  <a:pt x="124" y="16"/>
                  <a:pt x="124" y="16"/>
                  <a:pt x="124" y="16"/>
                </a:cubicBezTo>
                <a:cubicBezTo>
                  <a:pt x="124" y="16"/>
                  <a:pt x="123" y="16"/>
                  <a:pt x="123" y="16"/>
                </a:cubicBezTo>
                <a:cubicBezTo>
                  <a:pt x="123" y="16"/>
                  <a:pt x="123" y="16"/>
                  <a:pt x="123" y="15"/>
                </a:cubicBezTo>
                <a:cubicBezTo>
                  <a:pt x="122" y="15"/>
                  <a:pt x="122" y="15"/>
                  <a:pt x="122" y="15"/>
                </a:cubicBezTo>
                <a:cubicBezTo>
                  <a:pt x="122" y="15"/>
                  <a:pt x="122" y="15"/>
                  <a:pt x="121" y="16"/>
                </a:cubicBezTo>
                <a:cubicBezTo>
                  <a:pt x="121" y="16"/>
                  <a:pt x="121" y="16"/>
                  <a:pt x="121" y="16"/>
                </a:cubicBezTo>
                <a:cubicBezTo>
                  <a:pt x="121" y="16"/>
                  <a:pt x="122" y="16"/>
                  <a:pt x="122" y="16"/>
                </a:cubicBezTo>
                <a:close/>
                <a:moveTo>
                  <a:pt x="48" y="30"/>
                </a:moveTo>
                <a:cubicBezTo>
                  <a:pt x="48" y="30"/>
                  <a:pt x="47" y="30"/>
                  <a:pt x="47" y="30"/>
                </a:cubicBezTo>
                <a:cubicBezTo>
                  <a:pt x="47" y="31"/>
                  <a:pt x="47" y="31"/>
                  <a:pt x="47" y="31"/>
                </a:cubicBezTo>
                <a:cubicBezTo>
                  <a:pt x="48" y="31"/>
                  <a:pt x="48" y="31"/>
                  <a:pt x="48" y="31"/>
                </a:cubicBezTo>
                <a:cubicBezTo>
                  <a:pt x="48" y="30"/>
                  <a:pt x="48" y="30"/>
                  <a:pt x="49" y="30"/>
                </a:cubicBezTo>
                <a:cubicBezTo>
                  <a:pt x="49" y="30"/>
                  <a:pt x="49" y="30"/>
                  <a:pt x="49" y="30"/>
                </a:cubicBezTo>
                <a:cubicBezTo>
                  <a:pt x="48" y="30"/>
                  <a:pt x="48" y="30"/>
                  <a:pt x="48" y="30"/>
                </a:cubicBezTo>
                <a:close/>
                <a:moveTo>
                  <a:pt x="60" y="31"/>
                </a:moveTo>
                <a:cubicBezTo>
                  <a:pt x="59" y="31"/>
                  <a:pt x="59" y="31"/>
                  <a:pt x="59" y="31"/>
                </a:cubicBezTo>
                <a:cubicBezTo>
                  <a:pt x="59" y="31"/>
                  <a:pt x="58" y="31"/>
                  <a:pt x="58" y="32"/>
                </a:cubicBezTo>
                <a:cubicBezTo>
                  <a:pt x="58" y="32"/>
                  <a:pt x="58" y="32"/>
                  <a:pt x="58" y="32"/>
                </a:cubicBezTo>
                <a:cubicBezTo>
                  <a:pt x="57" y="32"/>
                  <a:pt x="57" y="32"/>
                  <a:pt x="57" y="32"/>
                </a:cubicBezTo>
                <a:cubicBezTo>
                  <a:pt x="57" y="32"/>
                  <a:pt x="57" y="32"/>
                  <a:pt x="57" y="32"/>
                </a:cubicBezTo>
                <a:cubicBezTo>
                  <a:pt x="57" y="32"/>
                  <a:pt x="57" y="33"/>
                  <a:pt x="56" y="33"/>
                </a:cubicBezTo>
                <a:cubicBezTo>
                  <a:pt x="57" y="33"/>
                  <a:pt x="57" y="33"/>
                  <a:pt x="57" y="33"/>
                </a:cubicBezTo>
                <a:cubicBezTo>
                  <a:pt x="57" y="33"/>
                  <a:pt x="58" y="33"/>
                  <a:pt x="58" y="32"/>
                </a:cubicBezTo>
                <a:cubicBezTo>
                  <a:pt x="58" y="32"/>
                  <a:pt x="58" y="32"/>
                  <a:pt x="59" y="32"/>
                </a:cubicBezTo>
                <a:cubicBezTo>
                  <a:pt x="59" y="32"/>
                  <a:pt x="59" y="32"/>
                  <a:pt x="59" y="32"/>
                </a:cubicBezTo>
                <a:cubicBezTo>
                  <a:pt x="59" y="32"/>
                  <a:pt x="60" y="31"/>
                  <a:pt x="60" y="31"/>
                </a:cubicBezTo>
                <a:cubicBezTo>
                  <a:pt x="60" y="31"/>
                  <a:pt x="60" y="31"/>
                  <a:pt x="60" y="31"/>
                </a:cubicBezTo>
                <a:close/>
                <a:moveTo>
                  <a:pt x="115" y="14"/>
                </a:moveTo>
                <a:cubicBezTo>
                  <a:pt x="116" y="14"/>
                  <a:pt x="116" y="14"/>
                  <a:pt x="116" y="14"/>
                </a:cubicBezTo>
                <a:cubicBezTo>
                  <a:pt x="116" y="14"/>
                  <a:pt x="116" y="14"/>
                  <a:pt x="115" y="14"/>
                </a:cubicBezTo>
                <a:cubicBezTo>
                  <a:pt x="115" y="14"/>
                  <a:pt x="115" y="14"/>
                  <a:pt x="115" y="14"/>
                </a:cubicBezTo>
                <a:cubicBezTo>
                  <a:pt x="116" y="15"/>
                  <a:pt x="116" y="15"/>
                  <a:pt x="116" y="15"/>
                </a:cubicBezTo>
                <a:cubicBezTo>
                  <a:pt x="116" y="15"/>
                  <a:pt x="116" y="15"/>
                  <a:pt x="116" y="15"/>
                </a:cubicBezTo>
                <a:cubicBezTo>
                  <a:pt x="117" y="15"/>
                  <a:pt x="117" y="15"/>
                  <a:pt x="117" y="15"/>
                </a:cubicBezTo>
                <a:cubicBezTo>
                  <a:pt x="117" y="15"/>
                  <a:pt x="117" y="15"/>
                  <a:pt x="118" y="15"/>
                </a:cubicBezTo>
                <a:cubicBezTo>
                  <a:pt x="118" y="15"/>
                  <a:pt x="118" y="15"/>
                  <a:pt x="118" y="15"/>
                </a:cubicBezTo>
                <a:cubicBezTo>
                  <a:pt x="119" y="15"/>
                  <a:pt x="119" y="15"/>
                  <a:pt x="119" y="15"/>
                </a:cubicBezTo>
                <a:cubicBezTo>
                  <a:pt x="119" y="16"/>
                  <a:pt x="119" y="16"/>
                  <a:pt x="120" y="16"/>
                </a:cubicBezTo>
                <a:cubicBezTo>
                  <a:pt x="120" y="16"/>
                  <a:pt x="120" y="16"/>
                  <a:pt x="121" y="16"/>
                </a:cubicBezTo>
                <a:cubicBezTo>
                  <a:pt x="121" y="16"/>
                  <a:pt x="121" y="16"/>
                  <a:pt x="121" y="16"/>
                </a:cubicBezTo>
                <a:cubicBezTo>
                  <a:pt x="121" y="16"/>
                  <a:pt x="121" y="16"/>
                  <a:pt x="121" y="16"/>
                </a:cubicBezTo>
                <a:cubicBezTo>
                  <a:pt x="121" y="16"/>
                  <a:pt x="121" y="16"/>
                  <a:pt x="121" y="15"/>
                </a:cubicBezTo>
                <a:cubicBezTo>
                  <a:pt x="120" y="15"/>
                  <a:pt x="120" y="15"/>
                  <a:pt x="120" y="15"/>
                </a:cubicBezTo>
                <a:cubicBezTo>
                  <a:pt x="120" y="15"/>
                  <a:pt x="120" y="15"/>
                  <a:pt x="120" y="15"/>
                </a:cubicBezTo>
                <a:cubicBezTo>
                  <a:pt x="119" y="15"/>
                  <a:pt x="119" y="15"/>
                  <a:pt x="119" y="14"/>
                </a:cubicBezTo>
                <a:cubicBezTo>
                  <a:pt x="119" y="14"/>
                  <a:pt x="119" y="14"/>
                  <a:pt x="119" y="14"/>
                </a:cubicBezTo>
                <a:cubicBezTo>
                  <a:pt x="118" y="14"/>
                  <a:pt x="118" y="14"/>
                  <a:pt x="118" y="14"/>
                </a:cubicBezTo>
                <a:cubicBezTo>
                  <a:pt x="118" y="14"/>
                  <a:pt x="118" y="14"/>
                  <a:pt x="118" y="14"/>
                </a:cubicBezTo>
                <a:cubicBezTo>
                  <a:pt x="117" y="14"/>
                  <a:pt x="117" y="13"/>
                  <a:pt x="116" y="13"/>
                </a:cubicBezTo>
                <a:cubicBezTo>
                  <a:pt x="116" y="13"/>
                  <a:pt x="116" y="13"/>
                  <a:pt x="115" y="13"/>
                </a:cubicBezTo>
                <a:cubicBezTo>
                  <a:pt x="115" y="13"/>
                  <a:pt x="115" y="13"/>
                  <a:pt x="115" y="13"/>
                </a:cubicBezTo>
                <a:cubicBezTo>
                  <a:pt x="115" y="13"/>
                  <a:pt x="115" y="13"/>
                  <a:pt x="115" y="14"/>
                </a:cubicBezTo>
                <a:cubicBezTo>
                  <a:pt x="115" y="14"/>
                  <a:pt x="115" y="14"/>
                  <a:pt x="115" y="14"/>
                </a:cubicBezTo>
                <a:close/>
                <a:moveTo>
                  <a:pt x="145" y="46"/>
                </a:moveTo>
                <a:cubicBezTo>
                  <a:pt x="145" y="46"/>
                  <a:pt x="145" y="46"/>
                  <a:pt x="145" y="46"/>
                </a:cubicBezTo>
                <a:cubicBezTo>
                  <a:pt x="145" y="46"/>
                  <a:pt x="145" y="46"/>
                  <a:pt x="145" y="46"/>
                </a:cubicBezTo>
                <a:cubicBezTo>
                  <a:pt x="145" y="46"/>
                  <a:pt x="145" y="46"/>
                  <a:pt x="145" y="46"/>
                </a:cubicBezTo>
                <a:cubicBezTo>
                  <a:pt x="145" y="46"/>
                  <a:pt x="145" y="46"/>
                  <a:pt x="145" y="46"/>
                </a:cubicBezTo>
                <a:close/>
                <a:moveTo>
                  <a:pt x="148" y="46"/>
                </a:moveTo>
                <a:cubicBezTo>
                  <a:pt x="148" y="46"/>
                  <a:pt x="148" y="46"/>
                  <a:pt x="148" y="47"/>
                </a:cubicBezTo>
                <a:cubicBezTo>
                  <a:pt x="148" y="46"/>
                  <a:pt x="148" y="46"/>
                  <a:pt x="148" y="46"/>
                </a:cubicBezTo>
                <a:cubicBezTo>
                  <a:pt x="148" y="46"/>
                  <a:pt x="148" y="46"/>
                  <a:pt x="148" y="45"/>
                </a:cubicBezTo>
                <a:cubicBezTo>
                  <a:pt x="148" y="46"/>
                  <a:pt x="148" y="46"/>
                  <a:pt x="148" y="46"/>
                </a:cubicBezTo>
                <a:close/>
                <a:moveTo>
                  <a:pt x="123" y="96"/>
                </a:moveTo>
                <a:cubicBezTo>
                  <a:pt x="121" y="95"/>
                  <a:pt x="121" y="96"/>
                  <a:pt x="123" y="97"/>
                </a:cubicBezTo>
                <a:cubicBezTo>
                  <a:pt x="124" y="98"/>
                  <a:pt x="124" y="97"/>
                  <a:pt x="124" y="97"/>
                </a:cubicBezTo>
                <a:cubicBezTo>
                  <a:pt x="124" y="97"/>
                  <a:pt x="124" y="96"/>
                  <a:pt x="123" y="96"/>
                </a:cubicBezTo>
                <a:close/>
                <a:moveTo>
                  <a:pt x="134" y="39"/>
                </a:moveTo>
                <a:cubicBezTo>
                  <a:pt x="134" y="40"/>
                  <a:pt x="134" y="40"/>
                  <a:pt x="134" y="40"/>
                </a:cubicBezTo>
                <a:cubicBezTo>
                  <a:pt x="134" y="40"/>
                  <a:pt x="135" y="41"/>
                  <a:pt x="135" y="40"/>
                </a:cubicBezTo>
                <a:cubicBezTo>
                  <a:pt x="135" y="39"/>
                  <a:pt x="134" y="39"/>
                  <a:pt x="134" y="39"/>
                </a:cubicBezTo>
                <a:close/>
                <a:moveTo>
                  <a:pt x="132" y="47"/>
                </a:moveTo>
                <a:cubicBezTo>
                  <a:pt x="132" y="47"/>
                  <a:pt x="133" y="47"/>
                  <a:pt x="134" y="47"/>
                </a:cubicBezTo>
                <a:cubicBezTo>
                  <a:pt x="134" y="47"/>
                  <a:pt x="134" y="47"/>
                  <a:pt x="134" y="46"/>
                </a:cubicBezTo>
                <a:cubicBezTo>
                  <a:pt x="133" y="46"/>
                  <a:pt x="133" y="47"/>
                  <a:pt x="133" y="47"/>
                </a:cubicBezTo>
                <a:cubicBezTo>
                  <a:pt x="132" y="47"/>
                  <a:pt x="132" y="47"/>
                  <a:pt x="132" y="47"/>
                </a:cubicBezTo>
                <a:close/>
                <a:moveTo>
                  <a:pt x="157" y="68"/>
                </a:moveTo>
                <a:cubicBezTo>
                  <a:pt x="157" y="67"/>
                  <a:pt x="157" y="67"/>
                  <a:pt x="157" y="67"/>
                </a:cubicBezTo>
                <a:cubicBezTo>
                  <a:pt x="157" y="66"/>
                  <a:pt x="157" y="66"/>
                  <a:pt x="157" y="66"/>
                </a:cubicBezTo>
                <a:cubicBezTo>
                  <a:pt x="156" y="66"/>
                  <a:pt x="156" y="65"/>
                  <a:pt x="156" y="65"/>
                </a:cubicBezTo>
                <a:cubicBezTo>
                  <a:pt x="155" y="65"/>
                  <a:pt x="155" y="65"/>
                  <a:pt x="155" y="65"/>
                </a:cubicBezTo>
                <a:cubicBezTo>
                  <a:pt x="155" y="64"/>
                  <a:pt x="155" y="64"/>
                  <a:pt x="155" y="64"/>
                </a:cubicBezTo>
                <a:cubicBezTo>
                  <a:pt x="154" y="64"/>
                  <a:pt x="154" y="64"/>
                  <a:pt x="154" y="64"/>
                </a:cubicBezTo>
                <a:cubicBezTo>
                  <a:pt x="154" y="63"/>
                  <a:pt x="155" y="63"/>
                  <a:pt x="155" y="63"/>
                </a:cubicBezTo>
                <a:cubicBezTo>
                  <a:pt x="155" y="62"/>
                  <a:pt x="155" y="62"/>
                  <a:pt x="155" y="62"/>
                </a:cubicBezTo>
                <a:cubicBezTo>
                  <a:pt x="154" y="62"/>
                  <a:pt x="154" y="62"/>
                  <a:pt x="153" y="63"/>
                </a:cubicBezTo>
                <a:cubicBezTo>
                  <a:pt x="153" y="63"/>
                  <a:pt x="152" y="64"/>
                  <a:pt x="152" y="64"/>
                </a:cubicBezTo>
                <a:cubicBezTo>
                  <a:pt x="151" y="64"/>
                  <a:pt x="151" y="64"/>
                  <a:pt x="151" y="64"/>
                </a:cubicBezTo>
                <a:cubicBezTo>
                  <a:pt x="151" y="64"/>
                  <a:pt x="151" y="64"/>
                  <a:pt x="152" y="65"/>
                </a:cubicBezTo>
                <a:cubicBezTo>
                  <a:pt x="151" y="65"/>
                  <a:pt x="151" y="65"/>
                  <a:pt x="151" y="66"/>
                </a:cubicBezTo>
                <a:cubicBezTo>
                  <a:pt x="151" y="66"/>
                  <a:pt x="152" y="66"/>
                  <a:pt x="152" y="66"/>
                </a:cubicBezTo>
                <a:cubicBezTo>
                  <a:pt x="153" y="66"/>
                  <a:pt x="153" y="66"/>
                  <a:pt x="153" y="67"/>
                </a:cubicBezTo>
                <a:cubicBezTo>
                  <a:pt x="154" y="67"/>
                  <a:pt x="154" y="67"/>
                  <a:pt x="155" y="67"/>
                </a:cubicBezTo>
                <a:cubicBezTo>
                  <a:pt x="154" y="67"/>
                  <a:pt x="154" y="67"/>
                  <a:pt x="153" y="67"/>
                </a:cubicBezTo>
                <a:cubicBezTo>
                  <a:pt x="154" y="68"/>
                  <a:pt x="154" y="68"/>
                  <a:pt x="155" y="68"/>
                </a:cubicBezTo>
                <a:cubicBezTo>
                  <a:pt x="155" y="68"/>
                  <a:pt x="155" y="68"/>
                  <a:pt x="156" y="68"/>
                </a:cubicBezTo>
                <a:cubicBezTo>
                  <a:pt x="156" y="68"/>
                  <a:pt x="156" y="68"/>
                  <a:pt x="156" y="69"/>
                </a:cubicBezTo>
                <a:cubicBezTo>
                  <a:pt x="156" y="69"/>
                  <a:pt x="156" y="69"/>
                  <a:pt x="157" y="69"/>
                </a:cubicBezTo>
                <a:cubicBezTo>
                  <a:pt x="157" y="69"/>
                  <a:pt x="157" y="69"/>
                  <a:pt x="157" y="68"/>
                </a:cubicBezTo>
                <a:cubicBezTo>
                  <a:pt x="157" y="68"/>
                  <a:pt x="157" y="68"/>
                  <a:pt x="157" y="68"/>
                </a:cubicBezTo>
                <a:close/>
                <a:moveTo>
                  <a:pt x="132" y="98"/>
                </a:moveTo>
                <a:cubicBezTo>
                  <a:pt x="132" y="98"/>
                  <a:pt x="132" y="97"/>
                  <a:pt x="131" y="96"/>
                </a:cubicBezTo>
                <a:cubicBezTo>
                  <a:pt x="130" y="96"/>
                  <a:pt x="129" y="96"/>
                  <a:pt x="129" y="96"/>
                </a:cubicBezTo>
                <a:cubicBezTo>
                  <a:pt x="129" y="95"/>
                  <a:pt x="128" y="96"/>
                  <a:pt x="128" y="96"/>
                </a:cubicBezTo>
                <a:cubicBezTo>
                  <a:pt x="128" y="96"/>
                  <a:pt x="129" y="96"/>
                  <a:pt x="128" y="97"/>
                </a:cubicBezTo>
                <a:cubicBezTo>
                  <a:pt x="127" y="97"/>
                  <a:pt x="129" y="97"/>
                  <a:pt x="129" y="97"/>
                </a:cubicBezTo>
                <a:cubicBezTo>
                  <a:pt x="129" y="97"/>
                  <a:pt x="128" y="98"/>
                  <a:pt x="128" y="97"/>
                </a:cubicBezTo>
                <a:cubicBezTo>
                  <a:pt x="127" y="97"/>
                  <a:pt x="126" y="96"/>
                  <a:pt x="126" y="97"/>
                </a:cubicBezTo>
                <a:cubicBezTo>
                  <a:pt x="126" y="98"/>
                  <a:pt x="127" y="98"/>
                  <a:pt x="127" y="98"/>
                </a:cubicBezTo>
                <a:cubicBezTo>
                  <a:pt x="128" y="98"/>
                  <a:pt x="128" y="98"/>
                  <a:pt x="129" y="98"/>
                </a:cubicBezTo>
                <a:cubicBezTo>
                  <a:pt x="129" y="98"/>
                  <a:pt x="129" y="99"/>
                  <a:pt x="129" y="99"/>
                </a:cubicBezTo>
                <a:cubicBezTo>
                  <a:pt x="130" y="99"/>
                  <a:pt x="130" y="98"/>
                  <a:pt x="130" y="98"/>
                </a:cubicBezTo>
                <a:cubicBezTo>
                  <a:pt x="131" y="99"/>
                  <a:pt x="131" y="99"/>
                  <a:pt x="131" y="99"/>
                </a:cubicBezTo>
                <a:cubicBezTo>
                  <a:pt x="131" y="99"/>
                  <a:pt x="133" y="100"/>
                  <a:pt x="133" y="99"/>
                </a:cubicBezTo>
                <a:cubicBezTo>
                  <a:pt x="133" y="98"/>
                  <a:pt x="132" y="98"/>
                  <a:pt x="132" y="98"/>
                </a:cubicBezTo>
                <a:close/>
                <a:moveTo>
                  <a:pt x="127" y="94"/>
                </a:moveTo>
                <a:cubicBezTo>
                  <a:pt x="127" y="94"/>
                  <a:pt x="126" y="93"/>
                  <a:pt x="126" y="93"/>
                </a:cubicBezTo>
                <a:cubicBezTo>
                  <a:pt x="126" y="93"/>
                  <a:pt x="125" y="93"/>
                  <a:pt x="125" y="92"/>
                </a:cubicBezTo>
                <a:cubicBezTo>
                  <a:pt x="124" y="91"/>
                  <a:pt x="124" y="91"/>
                  <a:pt x="124" y="90"/>
                </a:cubicBezTo>
                <a:cubicBezTo>
                  <a:pt x="123" y="90"/>
                  <a:pt x="123" y="90"/>
                  <a:pt x="123" y="90"/>
                </a:cubicBezTo>
                <a:cubicBezTo>
                  <a:pt x="123" y="90"/>
                  <a:pt x="123" y="89"/>
                  <a:pt x="121" y="88"/>
                </a:cubicBezTo>
                <a:cubicBezTo>
                  <a:pt x="119" y="87"/>
                  <a:pt x="116" y="88"/>
                  <a:pt x="116" y="88"/>
                </a:cubicBezTo>
                <a:cubicBezTo>
                  <a:pt x="116" y="88"/>
                  <a:pt x="116" y="89"/>
                  <a:pt x="117" y="89"/>
                </a:cubicBezTo>
                <a:cubicBezTo>
                  <a:pt x="117" y="89"/>
                  <a:pt x="118" y="89"/>
                  <a:pt x="119" y="89"/>
                </a:cubicBezTo>
                <a:cubicBezTo>
                  <a:pt x="120" y="89"/>
                  <a:pt x="120" y="90"/>
                  <a:pt x="120" y="90"/>
                </a:cubicBezTo>
                <a:cubicBezTo>
                  <a:pt x="120" y="90"/>
                  <a:pt x="121" y="90"/>
                  <a:pt x="121" y="91"/>
                </a:cubicBezTo>
                <a:cubicBezTo>
                  <a:pt x="121" y="91"/>
                  <a:pt x="122" y="91"/>
                  <a:pt x="122" y="91"/>
                </a:cubicBezTo>
                <a:cubicBezTo>
                  <a:pt x="122" y="91"/>
                  <a:pt x="123" y="93"/>
                  <a:pt x="123" y="93"/>
                </a:cubicBezTo>
                <a:cubicBezTo>
                  <a:pt x="124" y="93"/>
                  <a:pt x="124" y="93"/>
                  <a:pt x="124" y="93"/>
                </a:cubicBezTo>
                <a:cubicBezTo>
                  <a:pt x="124" y="93"/>
                  <a:pt x="124" y="93"/>
                  <a:pt x="123" y="93"/>
                </a:cubicBezTo>
                <a:cubicBezTo>
                  <a:pt x="123" y="94"/>
                  <a:pt x="123" y="94"/>
                  <a:pt x="123" y="94"/>
                </a:cubicBezTo>
                <a:cubicBezTo>
                  <a:pt x="124" y="94"/>
                  <a:pt x="124" y="94"/>
                  <a:pt x="125" y="95"/>
                </a:cubicBezTo>
                <a:cubicBezTo>
                  <a:pt x="125" y="95"/>
                  <a:pt x="127" y="95"/>
                  <a:pt x="127" y="95"/>
                </a:cubicBezTo>
                <a:cubicBezTo>
                  <a:pt x="127" y="95"/>
                  <a:pt x="127" y="95"/>
                  <a:pt x="127" y="94"/>
                </a:cubicBezTo>
                <a:close/>
                <a:moveTo>
                  <a:pt x="124" y="19"/>
                </a:moveTo>
                <a:cubicBezTo>
                  <a:pt x="124" y="19"/>
                  <a:pt x="124" y="20"/>
                  <a:pt x="123" y="19"/>
                </a:cubicBezTo>
                <a:cubicBezTo>
                  <a:pt x="123" y="19"/>
                  <a:pt x="123" y="19"/>
                  <a:pt x="123" y="19"/>
                </a:cubicBezTo>
                <a:cubicBezTo>
                  <a:pt x="123" y="19"/>
                  <a:pt x="122" y="19"/>
                  <a:pt x="122" y="19"/>
                </a:cubicBezTo>
                <a:cubicBezTo>
                  <a:pt x="122" y="19"/>
                  <a:pt x="122" y="19"/>
                  <a:pt x="122" y="19"/>
                </a:cubicBezTo>
                <a:cubicBezTo>
                  <a:pt x="122" y="19"/>
                  <a:pt x="121" y="19"/>
                  <a:pt x="121" y="18"/>
                </a:cubicBezTo>
                <a:cubicBezTo>
                  <a:pt x="121" y="18"/>
                  <a:pt x="121" y="18"/>
                  <a:pt x="121" y="18"/>
                </a:cubicBezTo>
                <a:cubicBezTo>
                  <a:pt x="121" y="18"/>
                  <a:pt x="121" y="18"/>
                  <a:pt x="121" y="17"/>
                </a:cubicBezTo>
                <a:cubicBezTo>
                  <a:pt x="121" y="17"/>
                  <a:pt x="121" y="17"/>
                  <a:pt x="120" y="17"/>
                </a:cubicBezTo>
                <a:cubicBezTo>
                  <a:pt x="120" y="17"/>
                  <a:pt x="120" y="17"/>
                  <a:pt x="120" y="17"/>
                </a:cubicBezTo>
                <a:cubicBezTo>
                  <a:pt x="120" y="17"/>
                  <a:pt x="120" y="17"/>
                  <a:pt x="120" y="17"/>
                </a:cubicBezTo>
                <a:cubicBezTo>
                  <a:pt x="120" y="17"/>
                  <a:pt x="119" y="17"/>
                  <a:pt x="119" y="17"/>
                </a:cubicBezTo>
                <a:cubicBezTo>
                  <a:pt x="119" y="17"/>
                  <a:pt x="119" y="17"/>
                  <a:pt x="118" y="17"/>
                </a:cubicBezTo>
                <a:cubicBezTo>
                  <a:pt x="118" y="17"/>
                  <a:pt x="119" y="18"/>
                  <a:pt x="119" y="18"/>
                </a:cubicBezTo>
                <a:cubicBezTo>
                  <a:pt x="119" y="18"/>
                  <a:pt x="118" y="17"/>
                  <a:pt x="118" y="17"/>
                </a:cubicBezTo>
                <a:cubicBezTo>
                  <a:pt x="118" y="17"/>
                  <a:pt x="118" y="17"/>
                  <a:pt x="118" y="17"/>
                </a:cubicBezTo>
                <a:cubicBezTo>
                  <a:pt x="118" y="17"/>
                  <a:pt x="117" y="17"/>
                  <a:pt x="117" y="17"/>
                </a:cubicBezTo>
                <a:cubicBezTo>
                  <a:pt x="117" y="17"/>
                  <a:pt x="117" y="17"/>
                  <a:pt x="117" y="17"/>
                </a:cubicBezTo>
                <a:cubicBezTo>
                  <a:pt x="117" y="17"/>
                  <a:pt x="117" y="17"/>
                  <a:pt x="117" y="17"/>
                </a:cubicBezTo>
                <a:cubicBezTo>
                  <a:pt x="117" y="17"/>
                  <a:pt x="117" y="17"/>
                  <a:pt x="116" y="17"/>
                </a:cubicBezTo>
                <a:cubicBezTo>
                  <a:pt x="116" y="16"/>
                  <a:pt x="116" y="16"/>
                  <a:pt x="116" y="16"/>
                </a:cubicBezTo>
                <a:cubicBezTo>
                  <a:pt x="116" y="16"/>
                  <a:pt x="116" y="16"/>
                  <a:pt x="116" y="16"/>
                </a:cubicBezTo>
                <a:cubicBezTo>
                  <a:pt x="115" y="16"/>
                  <a:pt x="115" y="16"/>
                  <a:pt x="115" y="16"/>
                </a:cubicBezTo>
                <a:cubicBezTo>
                  <a:pt x="115" y="16"/>
                  <a:pt x="115" y="16"/>
                  <a:pt x="115" y="16"/>
                </a:cubicBezTo>
                <a:cubicBezTo>
                  <a:pt x="115" y="16"/>
                  <a:pt x="115" y="16"/>
                  <a:pt x="115" y="17"/>
                </a:cubicBezTo>
                <a:cubicBezTo>
                  <a:pt x="115" y="17"/>
                  <a:pt x="115" y="17"/>
                  <a:pt x="115" y="17"/>
                </a:cubicBezTo>
                <a:cubicBezTo>
                  <a:pt x="115" y="17"/>
                  <a:pt x="115" y="17"/>
                  <a:pt x="116" y="17"/>
                </a:cubicBezTo>
                <a:cubicBezTo>
                  <a:pt x="116" y="17"/>
                  <a:pt x="116" y="17"/>
                  <a:pt x="116" y="18"/>
                </a:cubicBezTo>
                <a:cubicBezTo>
                  <a:pt x="116" y="18"/>
                  <a:pt x="116" y="18"/>
                  <a:pt x="116" y="18"/>
                </a:cubicBezTo>
                <a:cubicBezTo>
                  <a:pt x="117" y="18"/>
                  <a:pt x="117" y="18"/>
                  <a:pt x="117" y="18"/>
                </a:cubicBezTo>
                <a:cubicBezTo>
                  <a:pt x="118" y="18"/>
                  <a:pt x="118" y="18"/>
                  <a:pt x="118" y="18"/>
                </a:cubicBezTo>
                <a:cubicBezTo>
                  <a:pt x="118" y="19"/>
                  <a:pt x="118" y="19"/>
                  <a:pt x="118" y="19"/>
                </a:cubicBezTo>
                <a:cubicBezTo>
                  <a:pt x="119" y="19"/>
                  <a:pt x="119" y="19"/>
                  <a:pt x="119" y="19"/>
                </a:cubicBezTo>
                <a:cubicBezTo>
                  <a:pt x="119" y="19"/>
                  <a:pt x="119" y="19"/>
                  <a:pt x="120" y="19"/>
                </a:cubicBezTo>
                <a:cubicBezTo>
                  <a:pt x="120" y="19"/>
                  <a:pt x="120" y="19"/>
                  <a:pt x="121" y="20"/>
                </a:cubicBezTo>
                <a:cubicBezTo>
                  <a:pt x="121" y="19"/>
                  <a:pt x="121" y="19"/>
                  <a:pt x="121" y="19"/>
                </a:cubicBezTo>
                <a:cubicBezTo>
                  <a:pt x="121" y="19"/>
                  <a:pt x="121" y="19"/>
                  <a:pt x="121" y="19"/>
                </a:cubicBezTo>
                <a:cubicBezTo>
                  <a:pt x="121" y="19"/>
                  <a:pt x="122" y="19"/>
                  <a:pt x="122" y="19"/>
                </a:cubicBezTo>
                <a:cubicBezTo>
                  <a:pt x="122" y="19"/>
                  <a:pt x="122" y="19"/>
                  <a:pt x="122" y="19"/>
                </a:cubicBezTo>
                <a:cubicBezTo>
                  <a:pt x="122" y="19"/>
                  <a:pt x="122" y="19"/>
                  <a:pt x="122" y="20"/>
                </a:cubicBezTo>
                <a:cubicBezTo>
                  <a:pt x="122" y="20"/>
                  <a:pt x="122" y="20"/>
                  <a:pt x="122" y="20"/>
                </a:cubicBezTo>
                <a:cubicBezTo>
                  <a:pt x="122" y="20"/>
                  <a:pt x="122" y="20"/>
                  <a:pt x="122" y="20"/>
                </a:cubicBezTo>
                <a:cubicBezTo>
                  <a:pt x="123" y="20"/>
                  <a:pt x="123" y="21"/>
                  <a:pt x="123" y="21"/>
                </a:cubicBezTo>
                <a:cubicBezTo>
                  <a:pt x="123" y="21"/>
                  <a:pt x="123" y="21"/>
                  <a:pt x="123" y="21"/>
                </a:cubicBezTo>
                <a:cubicBezTo>
                  <a:pt x="124" y="21"/>
                  <a:pt x="124" y="21"/>
                  <a:pt x="125" y="21"/>
                </a:cubicBezTo>
                <a:cubicBezTo>
                  <a:pt x="125" y="21"/>
                  <a:pt x="125" y="21"/>
                  <a:pt x="125" y="20"/>
                </a:cubicBezTo>
                <a:cubicBezTo>
                  <a:pt x="125" y="20"/>
                  <a:pt x="124" y="19"/>
                  <a:pt x="124" y="19"/>
                </a:cubicBezTo>
                <a:close/>
                <a:moveTo>
                  <a:pt x="139" y="35"/>
                </a:moveTo>
                <a:cubicBezTo>
                  <a:pt x="139" y="35"/>
                  <a:pt x="139" y="35"/>
                  <a:pt x="140" y="35"/>
                </a:cubicBezTo>
                <a:cubicBezTo>
                  <a:pt x="140" y="35"/>
                  <a:pt x="140" y="35"/>
                  <a:pt x="140" y="35"/>
                </a:cubicBezTo>
                <a:cubicBezTo>
                  <a:pt x="140" y="34"/>
                  <a:pt x="139" y="34"/>
                  <a:pt x="139" y="34"/>
                </a:cubicBezTo>
                <a:cubicBezTo>
                  <a:pt x="139" y="34"/>
                  <a:pt x="138" y="34"/>
                  <a:pt x="138" y="34"/>
                </a:cubicBezTo>
                <a:cubicBezTo>
                  <a:pt x="138" y="34"/>
                  <a:pt x="138" y="34"/>
                  <a:pt x="138" y="34"/>
                </a:cubicBezTo>
                <a:cubicBezTo>
                  <a:pt x="138" y="35"/>
                  <a:pt x="138" y="35"/>
                  <a:pt x="139" y="35"/>
                </a:cubicBezTo>
                <a:close/>
                <a:moveTo>
                  <a:pt x="117" y="24"/>
                </a:moveTo>
                <a:cubicBezTo>
                  <a:pt x="117" y="24"/>
                  <a:pt x="117" y="24"/>
                  <a:pt x="117" y="24"/>
                </a:cubicBezTo>
                <a:cubicBezTo>
                  <a:pt x="117" y="24"/>
                  <a:pt x="117" y="24"/>
                  <a:pt x="117" y="23"/>
                </a:cubicBezTo>
                <a:cubicBezTo>
                  <a:pt x="117" y="23"/>
                  <a:pt x="117" y="23"/>
                  <a:pt x="116" y="23"/>
                </a:cubicBezTo>
                <a:cubicBezTo>
                  <a:pt x="116" y="23"/>
                  <a:pt x="116" y="23"/>
                  <a:pt x="116" y="24"/>
                </a:cubicBezTo>
                <a:cubicBezTo>
                  <a:pt x="116" y="24"/>
                  <a:pt x="117" y="24"/>
                  <a:pt x="117" y="24"/>
                </a:cubicBezTo>
                <a:close/>
                <a:moveTo>
                  <a:pt x="116" y="18"/>
                </a:moveTo>
                <a:cubicBezTo>
                  <a:pt x="116" y="17"/>
                  <a:pt x="115" y="17"/>
                  <a:pt x="115" y="17"/>
                </a:cubicBezTo>
                <a:cubicBezTo>
                  <a:pt x="114" y="17"/>
                  <a:pt x="114" y="17"/>
                  <a:pt x="114" y="18"/>
                </a:cubicBezTo>
                <a:cubicBezTo>
                  <a:pt x="114" y="18"/>
                  <a:pt x="114" y="18"/>
                  <a:pt x="114" y="18"/>
                </a:cubicBezTo>
                <a:cubicBezTo>
                  <a:pt x="114" y="18"/>
                  <a:pt x="115" y="19"/>
                  <a:pt x="116" y="18"/>
                </a:cubicBezTo>
                <a:close/>
                <a:moveTo>
                  <a:pt x="113" y="21"/>
                </a:moveTo>
                <a:cubicBezTo>
                  <a:pt x="113" y="21"/>
                  <a:pt x="113" y="21"/>
                  <a:pt x="113" y="21"/>
                </a:cubicBezTo>
                <a:cubicBezTo>
                  <a:pt x="113" y="20"/>
                  <a:pt x="113" y="20"/>
                  <a:pt x="113" y="20"/>
                </a:cubicBezTo>
                <a:cubicBezTo>
                  <a:pt x="114" y="20"/>
                  <a:pt x="114" y="20"/>
                  <a:pt x="114" y="20"/>
                </a:cubicBezTo>
                <a:cubicBezTo>
                  <a:pt x="114" y="20"/>
                  <a:pt x="114" y="19"/>
                  <a:pt x="114" y="19"/>
                </a:cubicBezTo>
                <a:cubicBezTo>
                  <a:pt x="113" y="19"/>
                  <a:pt x="113" y="19"/>
                  <a:pt x="113" y="19"/>
                </a:cubicBezTo>
                <a:cubicBezTo>
                  <a:pt x="113" y="19"/>
                  <a:pt x="112" y="19"/>
                  <a:pt x="112" y="19"/>
                </a:cubicBezTo>
                <a:cubicBezTo>
                  <a:pt x="112" y="19"/>
                  <a:pt x="112" y="19"/>
                  <a:pt x="112" y="19"/>
                </a:cubicBezTo>
                <a:cubicBezTo>
                  <a:pt x="111" y="19"/>
                  <a:pt x="111" y="19"/>
                  <a:pt x="111" y="19"/>
                </a:cubicBezTo>
                <a:cubicBezTo>
                  <a:pt x="111" y="19"/>
                  <a:pt x="111" y="19"/>
                  <a:pt x="110" y="19"/>
                </a:cubicBezTo>
                <a:cubicBezTo>
                  <a:pt x="110" y="20"/>
                  <a:pt x="110" y="21"/>
                  <a:pt x="110" y="21"/>
                </a:cubicBezTo>
                <a:cubicBezTo>
                  <a:pt x="110" y="21"/>
                  <a:pt x="110" y="21"/>
                  <a:pt x="110" y="21"/>
                </a:cubicBezTo>
                <a:cubicBezTo>
                  <a:pt x="110" y="21"/>
                  <a:pt x="110" y="21"/>
                  <a:pt x="110" y="20"/>
                </a:cubicBezTo>
                <a:cubicBezTo>
                  <a:pt x="110" y="20"/>
                  <a:pt x="110" y="20"/>
                  <a:pt x="110" y="20"/>
                </a:cubicBezTo>
                <a:cubicBezTo>
                  <a:pt x="110" y="20"/>
                  <a:pt x="110" y="20"/>
                  <a:pt x="109" y="20"/>
                </a:cubicBezTo>
                <a:cubicBezTo>
                  <a:pt x="110" y="20"/>
                  <a:pt x="110" y="20"/>
                  <a:pt x="110" y="20"/>
                </a:cubicBezTo>
                <a:cubicBezTo>
                  <a:pt x="110" y="20"/>
                  <a:pt x="110" y="20"/>
                  <a:pt x="110" y="20"/>
                </a:cubicBezTo>
                <a:cubicBezTo>
                  <a:pt x="109" y="20"/>
                  <a:pt x="109" y="20"/>
                  <a:pt x="109" y="19"/>
                </a:cubicBezTo>
                <a:cubicBezTo>
                  <a:pt x="109" y="19"/>
                  <a:pt x="109" y="19"/>
                  <a:pt x="109" y="19"/>
                </a:cubicBezTo>
                <a:cubicBezTo>
                  <a:pt x="109" y="19"/>
                  <a:pt x="109" y="19"/>
                  <a:pt x="109" y="19"/>
                </a:cubicBezTo>
                <a:cubicBezTo>
                  <a:pt x="108" y="19"/>
                  <a:pt x="108" y="19"/>
                  <a:pt x="108" y="19"/>
                </a:cubicBezTo>
                <a:cubicBezTo>
                  <a:pt x="108" y="19"/>
                  <a:pt x="108" y="19"/>
                  <a:pt x="108" y="19"/>
                </a:cubicBezTo>
                <a:cubicBezTo>
                  <a:pt x="108" y="19"/>
                  <a:pt x="108" y="19"/>
                  <a:pt x="108" y="19"/>
                </a:cubicBezTo>
                <a:cubicBezTo>
                  <a:pt x="107" y="19"/>
                  <a:pt x="107" y="19"/>
                  <a:pt x="107" y="19"/>
                </a:cubicBezTo>
                <a:cubicBezTo>
                  <a:pt x="107" y="19"/>
                  <a:pt x="106" y="19"/>
                  <a:pt x="106" y="19"/>
                </a:cubicBezTo>
                <a:cubicBezTo>
                  <a:pt x="106" y="19"/>
                  <a:pt x="106" y="19"/>
                  <a:pt x="105" y="18"/>
                </a:cubicBezTo>
                <a:cubicBezTo>
                  <a:pt x="105" y="19"/>
                  <a:pt x="105" y="19"/>
                  <a:pt x="105" y="19"/>
                </a:cubicBezTo>
                <a:cubicBezTo>
                  <a:pt x="105" y="19"/>
                  <a:pt x="105" y="18"/>
                  <a:pt x="105" y="18"/>
                </a:cubicBezTo>
                <a:cubicBezTo>
                  <a:pt x="105" y="18"/>
                  <a:pt x="105" y="18"/>
                  <a:pt x="104" y="18"/>
                </a:cubicBezTo>
                <a:cubicBezTo>
                  <a:pt x="104" y="18"/>
                  <a:pt x="104" y="18"/>
                  <a:pt x="104" y="18"/>
                </a:cubicBezTo>
                <a:cubicBezTo>
                  <a:pt x="104" y="18"/>
                  <a:pt x="104" y="18"/>
                  <a:pt x="103" y="17"/>
                </a:cubicBezTo>
                <a:cubicBezTo>
                  <a:pt x="103" y="17"/>
                  <a:pt x="103" y="17"/>
                  <a:pt x="103" y="17"/>
                </a:cubicBezTo>
                <a:cubicBezTo>
                  <a:pt x="102" y="17"/>
                  <a:pt x="102" y="17"/>
                  <a:pt x="102" y="17"/>
                </a:cubicBezTo>
                <a:cubicBezTo>
                  <a:pt x="101" y="17"/>
                  <a:pt x="101" y="17"/>
                  <a:pt x="101" y="16"/>
                </a:cubicBezTo>
                <a:cubicBezTo>
                  <a:pt x="100" y="16"/>
                  <a:pt x="99" y="16"/>
                  <a:pt x="99" y="16"/>
                </a:cubicBezTo>
                <a:cubicBezTo>
                  <a:pt x="98" y="16"/>
                  <a:pt x="98" y="16"/>
                  <a:pt x="97" y="16"/>
                </a:cubicBezTo>
                <a:cubicBezTo>
                  <a:pt x="96" y="16"/>
                  <a:pt x="96" y="16"/>
                  <a:pt x="95" y="16"/>
                </a:cubicBezTo>
                <a:cubicBezTo>
                  <a:pt x="95" y="16"/>
                  <a:pt x="95" y="16"/>
                  <a:pt x="95" y="17"/>
                </a:cubicBezTo>
                <a:cubicBezTo>
                  <a:pt x="96" y="17"/>
                  <a:pt x="96" y="17"/>
                  <a:pt x="96" y="17"/>
                </a:cubicBezTo>
                <a:cubicBezTo>
                  <a:pt x="95" y="17"/>
                  <a:pt x="95" y="17"/>
                  <a:pt x="95" y="17"/>
                </a:cubicBezTo>
                <a:cubicBezTo>
                  <a:pt x="95" y="17"/>
                  <a:pt x="95" y="17"/>
                  <a:pt x="95" y="17"/>
                </a:cubicBezTo>
                <a:cubicBezTo>
                  <a:pt x="94" y="17"/>
                  <a:pt x="94" y="17"/>
                  <a:pt x="94" y="18"/>
                </a:cubicBezTo>
                <a:cubicBezTo>
                  <a:pt x="94" y="18"/>
                  <a:pt x="93" y="18"/>
                  <a:pt x="93" y="18"/>
                </a:cubicBezTo>
                <a:cubicBezTo>
                  <a:pt x="94" y="18"/>
                  <a:pt x="94" y="19"/>
                  <a:pt x="94" y="19"/>
                </a:cubicBezTo>
                <a:cubicBezTo>
                  <a:pt x="95" y="19"/>
                  <a:pt x="95" y="19"/>
                  <a:pt x="95" y="19"/>
                </a:cubicBezTo>
                <a:cubicBezTo>
                  <a:pt x="95" y="19"/>
                  <a:pt x="95" y="19"/>
                  <a:pt x="95" y="19"/>
                </a:cubicBezTo>
                <a:cubicBezTo>
                  <a:pt x="95" y="19"/>
                  <a:pt x="95" y="20"/>
                  <a:pt x="96" y="20"/>
                </a:cubicBezTo>
                <a:cubicBezTo>
                  <a:pt x="96" y="19"/>
                  <a:pt x="96" y="19"/>
                  <a:pt x="96" y="19"/>
                </a:cubicBezTo>
                <a:cubicBezTo>
                  <a:pt x="97" y="19"/>
                  <a:pt x="97" y="19"/>
                  <a:pt x="97" y="19"/>
                </a:cubicBezTo>
                <a:cubicBezTo>
                  <a:pt x="98" y="19"/>
                  <a:pt x="98" y="19"/>
                  <a:pt x="98" y="19"/>
                </a:cubicBezTo>
                <a:cubicBezTo>
                  <a:pt x="98" y="19"/>
                  <a:pt x="98" y="19"/>
                  <a:pt x="98" y="19"/>
                </a:cubicBezTo>
                <a:cubicBezTo>
                  <a:pt x="99" y="19"/>
                  <a:pt x="99" y="19"/>
                  <a:pt x="99" y="19"/>
                </a:cubicBezTo>
                <a:cubicBezTo>
                  <a:pt x="100" y="18"/>
                  <a:pt x="100" y="18"/>
                  <a:pt x="100" y="18"/>
                </a:cubicBezTo>
                <a:cubicBezTo>
                  <a:pt x="101" y="18"/>
                  <a:pt x="102" y="18"/>
                  <a:pt x="102" y="18"/>
                </a:cubicBezTo>
                <a:cubicBezTo>
                  <a:pt x="102" y="18"/>
                  <a:pt x="101" y="18"/>
                  <a:pt x="101" y="18"/>
                </a:cubicBezTo>
                <a:cubicBezTo>
                  <a:pt x="100" y="19"/>
                  <a:pt x="100" y="19"/>
                  <a:pt x="100" y="19"/>
                </a:cubicBezTo>
                <a:cubicBezTo>
                  <a:pt x="100" y="19"/>
                  <a:pt x="99" y="19"/>
                  <a:pt x="99" y="19"/>
                </a:cubicBezTo>
                <a:cubicBezTo>
                  <a:pt x="99" y="19"/>
                  <a:pt x="100" y="19"/>
                  <a:pt x="100" y="20"/>
                </a:cubicBezTo>
                <a:cubicBezTo>
                  <a:pt x="100" y="20"/>
                  <a:pt x="100" y="20"/>
                  <a:pt x="101" y="20"/>
                </a:cubicBezTo>
                <a:cubicBezTo>
                  <a:pt x="100" y="20"/>
                  <a:pt x="100" y="20"/>
                  <a:pt x="100" y="20"/>
                </a:cubicBezTo>
                <a:cubicBezTo>
                  <a:pt x="100" y="20"/>
                  <a:pt x="100" y="20"/>
                  <a:pt x="101" y="20"/>
                </a:cubicBezTo>
                <a:cubicBezTo>
                  <a:pt x="102" y="21"/>
                  <a:pt x="103" y="21"/>
                  <a:pt x="105" y="21"/>
                </a:cubicBezTo>
                <a:cubicBezTo>
                  <a:pt x="104" y="21"/>
                  <a:pt x="103" y="21"/>
                  <a:pt x="101" y="21"/>
                </a:cubicBezTo>
                <a:cubicBezTo>
                  <a:pt x="100" y="21"/>
                  <a:pt x="100" y="21"/>
                  <a:pt x="100" y="21"/>
                </a:cubicBezTo>
                <a:cubicBezTo>
                  <a:pt x="100" y="21"/>
                  <a:pt x="100" y="21"/>
                  <a:pt x="100" y="22"/>
                </a:cubicBezTo>
                <a:cubicBezTo>
                  <a:pt x="101" y="22"/>
                  <a:pt x="101" y="22"/>
                  <a:pt x="101" y="22"/>
                </a:cubicBezTo>
                <a:cubicBezTo>
                  <a:pt x="101" y="22"/>
                  <a:pt x="103" y="22"/>
                  <a:pt x="103" y="23"/>
                </a:cubicBezTo>
                <a:cubicBezTo>
                  <a:pt x="103" y="23"/>
                  <a:pt x="104" y="23"/>
                  <a:pt x="104" y="23"/>
                </a:cubicBezTo>
                <a:cubicBezTo>
                  <a:pt x="105" y="23"/>
                  <a:pt x="105" y="24"/>
                  <a:pt x="106" y="24"/>
                </a:cubicBezTo>
                <a:cubicBezTo>
                  <a:pt x="106" y="24"/>
                  <a:pt x="107" y="24"/>
                  <a:pt x="107" y="24"/>
                </a:cubicBezTo>
                <a:cubicBezTo>
                  <a:pt x="108" y="24"/>
                  <a:pt x="108" y="24"/>
                  <a:pt x="108" y="24"/>
                </a:cubicBezTo>
                <a:cubicBezTo>
                  <a:pt x="108" y="24"/>
                  <a:pt x="109" y="24"/>
                  <a:pt x="109" y="24"/>
                </a:cubicBezTo>
                <a:cubicBezTo>
                  <a:pt x="110" y="24"/>
                  <a:pt x="110" y="24"/>
                  <a:pt x="110" y="24"/>
                </a:cubicBezTo>
                <a:cubicBezTo>
                  <a:pt x="111" y="24"/>
                  <a:pt x="111" y="24"/>
                  <a:pt x="111" y="24"/>
                </a:cubicBezTo>
                <a:cubicBezTo>
                  <a:pt x="112" y="24"/>
                  <a:pt x="112" y="24"/>
                  <a:pt x="112" y="24"/>
                </a:cubicBezTo>
                <a:cubicBezTo>
                  <a:pt x="112" y="25"/>
                  <a:pt x="112" y="25"/>
                  <a:pt x="113" y="25"/>
                </a:cubicBezTo>
                <a:cubicBezTo>
                  <a:pt x="113" y="25"/>
                  <a:pt x="114" y="25"/>
                  <a:pt x="114" y="25"/>
                </a:cubicBezTo>
                <a:cubicBezTo>
                  <a:pt x="114" y="25"/>
                  <a:pt x="114" y="25"/>
                  <a:pt x="115" y="26"/>
                </a:cubicBezTo>
                <a:cubicBezTo>
                  <a:pt x="115" y="25"/>
                  <a:pt x="115" y="25"/>
                  <a:pt x="115" y="25"/>
                </a:cubicBezTo>
                <a:cubicBezTo>
                  <a:pt x="116" y="25"/>
                  <a:pt x="116" y="25"/>
                  <a:pt x="116" y="25"/>
                </a:cubicBezTo>
                <a:cubicBezTo>
                  <a:pt x="116" y="24"/>
                  <a:pt x="116" y="24"/>
                  <a:pt x="116" y="24"/>
                </a:cubicBezTo>
                <a:cubicBezTo>
                  <a:pt x="116" y="24"/>
                  <a:pt x="115" y="24"/>
                  <a:pt x="115" y="24"/>
                </a:cubicBezTo>
                <a:cubicBezTo>
                  <a:pt x="115" y="23"/>
                  <a:pt x="115" y="23"/>
                  <a:pt x="115" y="23"/>
                </a:cubicBezTo>
                <a:cubicBezTo>
                  <a:pt x="114" y="23"/>
                  <a:pt x="114" y="23"/>
                  <a:pt x="114" y="23"/>
                </a:cubicBezTo>
                <a:cubicBezTo>
                  <a:pt x="114" y="22"/>
                  <a:pt x="114" y="22"/>
                  <a:pt x="113" y="22"/>
                </a:cubicBezTo>
                <a:cubicBezTo>
                  <a:pt x="113" y="22"/>
                  <a:pt x="113" y="22"/>
                  <a:pt x="113" y="21"/>
                </a:cubicBezTo>
                <a:close/>
                <a:moveTo>
                  <a:pt x="131" y="37"/>
                </a:moveTo>
                <a:cubicBezTo>
                  <a:pt x="130" y="37"/>
                  <a:pt x="130" y="38"/>
                  <a:pt x="130" y="38"/>
                </a:cubicBezTo>
                <a:cubicBezTo>
                  <a:pt x="131" y="39"/>
                  <a:pt x="132" y="39"/>
                  <a:pt x="132" y="39"/>
                </a:cubicBezTo>
                <a:cubicBezTo>
                  <a:pt x="132" y="38"/>
                  <a:pt x="132" y="38"/>
                  <a:pt x="132" y="38"/>
                </a:cubicBezTo>
                <a:cubicBezTo>
                  <a:pt x="132" y="38"/>
                  <a:pt x="132" y="37"/>
                  <a:pt x="131" y="37"/>
                </a:cubicBezTo>
                <a:close/>
                <a:moveTo>
                  <a:pt x="136" y="32"/>
                </a:moveTo>
                <a:cubicBezTo>
                  <a:pt x="136" y="32"/>
                  <a:pt x="136" y="32"/>
                  <a:pt x="136" y="33"/>
                </a:cubicBezTo>
                <a:cubicBezTo>
                  <a:pt x="136" y="33"/>
                  <a:pt x="136" y="33"/>
                  <a:pt x="137" y="33"/>
                </a:cubicBezTo>
                <a:cubicBezTo>
                  <a:pt x="137" y="33"/>
                  <a:pt x="137" y="32"/>
                  <a:pt x="137" y="32"/>
                </a:cubicBezTo>
                <a:cubicBezTo>
                  <a:pt x="137" y="32"/>
                  <a:pt x="138" y="32"/>
                  <a:pt x="138" y="32"/>
                </a:cubicBezTo>
                <a:cubicBezTo>
                  <a:pt x="138" y="31"/>
                  <a:pt x="137" y="31"/>
                  <a:pt x="137" y="31"/>
                </a:cubicBezTo>
                <a:cubicBezTo>
                  <a:pt x="137" y="32"/>
                  <a:pt x="136" y="32"/>
                  <a:pt x="136" y="32"/>
                </a:cubicBezTo>
                <a:close/>
                <a:moveTo>
                  <a:pt x="116" y="25"/>
                </a:moveTo>
                <a:cubicBezTo>
                  <a:pt x="116" y="26"/>
                  <a:pt x="115" y="26"/>
                  <a:pt x="115" y="26"/>
                </a:cubicBezTo>
                <a:cubicBezTo>
                  <a:pt x="116" y="26"/>
                  <a:pt x="116" y="26"/>
                  <a:pt x="116" y="26"/>
                </a:cubicBezTo>
                <a:cubicBezTo>
                  <a:pt x="116" y="26"/>
                  <a:pt x="116" y="26"/>
                  <a:pt x="116" y="26"/>
                </a:cubicBezTo>
                <a:cubicBezTo>
                  <a:pt x="116" y="26"/>
                  <a:pt x="117" y="26"/>
                  <a:pt x="117" y="26"/>
                </a:cubicBezTo>
                <a:cubicBezTo>
                  <a:pt x="117" y="26"/>
                  <a:pt x="117" y="25"/>
                  <a:pt x="116" y="25"/>
                </a:cubicBezTo>
                <a:cubicBezTo>
                  <a:pt x="116" y="25"/>
                  <a:pt x="116" y="25"/>
                  <a:pt x="116" y="2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2" name="Freeform 95"/>
          <p:cNvSpPr>
            <a:spLocks noEditPoints="1"/>
          </p:cNvSpPr>
          <p:nvPr/>
        </p:nvSpPr>
        <p:spPr bwMode="auto">
          <a:xfrm>
            <a:off x="8738235" y="3518283"/>
            <a:ext cx="378841" cy="430721"/>
          </a:xfrm>
          <a:custGeom>
            <a:avLst/>
            <a:gdLst>
              <a:gd name="T0" fmla="*/ 92 w 133"/>
              <a:gd name="T1" fmla="*/ 135 h 151"/>
              <a:gd name="T2" fmla="*/ 11 w 133"/>
              <a:gd name="T3" fmla="*/ 45 h 151"/>
              <a:gd name="T4" fmla="*/ 24 w 133"/>
              <a:gd name="T5" fmla="*/ 124 h 151"/>
              <a:gd name="T6" fmla="*/ 83 w 133"/>
              <a:gd name="T7" fmla="*/ 144 h 151"/>
              <a:gd name="T8" fmla="*/ 133 w 133"/>
              <a:gd name="T9" fmla="*/ 135 h 151"/>
              <a:gd name="T10" fmla="*/ 92 w 133"/>
              <a:gd name="T11" fmla="*/ 135 h 151"/>
              <a:gd name="T12" fmla="*/ 22 w 133"/>
              <a:gd name="T13" fmla="*/ 0 h 151"/>
              <a:gd name="T14" fmla="*/ 20 w 133"/>
              <a:gd name="T15" fmla="*/ 52 h 151"/>
              <a:gd name="T16" fmla="*/ 27 w 133"/>
              <a:gd name="T17" fmla="*/ 36 h 151"/>
              <a:gd name="T18" fmla="*/ 24 w 133"/>
              <a:gd name="T19" fmla="*/ 69 h 151"/>
              <a:gd name="T20" fmla="*/ 35 w 133"/>
              <a:gd name="T21" fmla="*/ 89 h 151"/>
              <a:gd name="T22" fmla="*/ 43 w 133"/>
              <a:gd name="T23" fmla="*/ 56 h 151"/>
              <a:gd name="T24" fmla="*/ 46 w 133"/>
              <a:gd name="T25" fmla="*/ 101 h 151"/>
              <a:gd name="T26" fmla="*/ 62 w 133"/>
              <a:gd name="T27" fmla="*/ 114 h 151"/>
              <a:gd name="T28" fmla="*/ 64 w 133"/>
              <a:gd name="T29" fmla="*/ 73 h 151"/>
              <a:gd name="T30" fmla="*/ 75 w 133"/>
              <a:gd name="T31" fmla="*/ 121 h 151"/>
              <a:gd name="T32" fmla="*/ 98 w 133"/>
              <a:gd name="T33" fmla="*/ 129 h 151"/>
              <a:gd name="T34" fmla="*/ 70 w 133"/>
              <a:gd name="T35" fmla="*/ 50 h 151"/>
              <a:gd name="T36" fmla="*/ 22 w 133"/>
              <a:gd name="T3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151">
                <a:moveTo>
                  <a:pt x="92" y="135"/>
                </a:moveTo>
                <a:cubicBezTo>
                  <a:pt x="80" y="132"/>
                  <a:pt x="16" y="113"/>
                  <a:pt x="11" y="45"/>
                </a:cubicBezTo>
                <a:cubicBezTo>
                  <a:pt x="11" y="45"/>
                  <a:pt x="0" y="86"/>
                  <a:pt x="24" y="124"/>
                </a:cubicBezTo>
                <a:cubicBezTo>
                  <a:pt x="42" y="151"/>
                  <a:pt x="68" y="150"/>
                  <a:pt x="83" y="144"/>
                </a:cubicBezTo>
                <a:cubicBezTo>
                  <a:pt x="114" y="146"/>
                  <a:pt x="133" y="135"/>
                  <a:pt x="133" y="135"/>
                </a:cubicBezTo>
                <a:cubicBezTo>
                  <a:pt x="119" y="140"/>
                  <a:pt x="96" y="136"/>
                  <a:pt x="92" y="135"/>
                </a:cubicBezTo>
                <a:close/>
                <a:moveTo>
                  <a:pt x="22" y="0"/>
                </a:moveTo>
                <a:cubicBezTo>
                  <a:pt x="17" y="21"/>
                  <a:pt x="17" y="38"/>
                  <a:pt x="20" y="52"/>
                </a:cubicBezTo>
                <a:cubicBezTo>
                  <a:pt x="22" y="41"/>
                  <a:pt x="27" y="36"/>
                  <a:pt x="27" y="36"/>
                </a:cubicBezTo>
                <a:cubicBezTo>
                  <a:pt x="22" y="49"/>
                  <a:pt x="24" y="64"/>
                  <a:pt x="24" y="69"/>
                </a:cubicBezTo>
                <a:cubicBezTo>
                  <a:pt x="27" y="77"/>
                  <a:pt x="31" y="83"/>
                  <a:pt x="35" y="89"/>
                </a:cubicBezTo>
                <a:cubicBezTo>
                  <a:pt x="35" y="68"/>
                  <a:pt x="43" y="56"/>
                  <a:pt x="43" y="56"/>
                </a:cubicBezTo>
                <a:cubicBezTo>
                  <a:pt x="39" y="76"/>
                  <a:pt x="44" y="96"/>
                  <a:pt x="46" y="101"/>
                </a:cubicBezTo>
                <a:cubicBezTo>
                  <a:pt x="51" y="106"/>
                  <a:pt x="56" y="111"/>
                  <a:pt x="62" y="114"/>
                </a:cubicBezTo>
                <a:cubicBezTo>
                  <a:pt x="57" y="89"/>
                  <a:pt x="64" y="73"/>
                  <a:pt x="64" y="73"/>
                </a:cubicBezTo>
                <a:cubicBezTo>
                  <a:pt x="63" y="94"/>
                  <a:pt x="72" y="114"/>
                  <a:pt x="75" y="121"/>
                </a:cubicBezTo>
                <a:cubicBezTo>
                  <a:pt x="88" y="127"/>
                  <a:pt x="98" y="129"/>
                  <a:pt x="98" y="129"/>
                </a:cubicBezTo>
                <a:cubicBezTo>
                  <a:pt x="98" y="129"/>
                  <a:pt x="115" y="82"/>
                  <a:pt x="70" y="50"/>
                </a:cubicBezTo>
                <a:cubicBezTo>
                  <a:pt x="36" y="26"/>
                  <a:pt x="22" y="0"/>
                  <a:pt x="22"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3" name="Freeform 96"/>
          <p:cNvSpPr>
            <a:spLocks/>
          </p:cNvSpPr>
          <p:nvPr/>
        </p:nvSpPr>
        <p:spPr bwMode="auto">
          <a:xfrm>
            <a:off x="9650349" y="3788537"/>
            <a:ext cx="185802" cy="217170"/>
          </a:xfrm>
          <a:custGeom>
            <a:avLst/>
            <a:gdLst>
              <a:gd name="T0" fmla="*/ 18 w 65"/>
              <a:gd name="T1" fmla="*/ 10 h 76"/>
              <a:gd name="T2" fmla="*/ 28 w 65"/>
              <a:gd name="T3" fmla="*/ 76 h 76"/>
              <a:gd name="T4" fmla="*/ 33 w 65"/>
              <a:gd name="T5" fmla="*/ 0 h 76"/>
              <a:gd name="T6" fmla="*/ 29 w 65"/>
              <a:gd name="T7" fmla="*/ 40 h 76"/>
              <a:gd name="T8" fmla="*/ 18 w 65"/>
              <a:gd name="T9" fmla="*/ 10 h 76"/>
            </a:gdLst>
            <a:ahLst/>
            <a:cxnLst>
              <a:cxn ang="0">
                <a:pos x="T0" y="T1"/>
              </a:cxn>
              <a:cxn ang="0">
                <a:pos x="T2" y="T3"/>
              </a:cxn>
              <a:cxn ang="0">
                <a:pos x="T4" y="T5"/>
              </a:cxn>
              <a:cxn ang="0">
                <a:pos x="T6" y="T7"/>
              </a:cxn>
              <a:cxn ang="0">
                <a:pos x="T8" y="T9"/>
              </a:cxn>
            </a:cxnLst>
            <a:rect l="0" t="0" r="r" b="b"/>
            <a:pathLst>
              <a:path w="65" h="76">
                <a:moveTo>
                  <a:pt x="18" y="10"/>
                </a:moveTo>
                <a:cubicBezTo>
                  <a:pt x="18" y="10"/>
                  <a:pt x="0" y="52"/>
                  <a:pt x="28" y="76"/>
                </a:cubicBezTo>
                <a:cubicBezTo>
                  <a:pt x="28" y="76"/>
                  <a:pt x="65" y="40"/>
                  <a:pt x="33" y="0"/>
                </a:cubicBezTo>
                <a:cubicBezTo>
                  <a:pt x="33" y="0"/>
                  <a:pt x="38" y="23"/>
                  <a:pt x="29" y="40"/>
                </a:cubicBezTo>
                <a:cubicBezTo>
                  <a:pt x="29" y="40"/>
                  <a:pt x="27" y="18"/>
                  <a:pt x="18" y="1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4" name="Freeform 97"/>
          <p:cNvSpPr>
            <a:spLocks/>
          </p:cNvSpPr>
          <p:nvPr/>
        </p:nvSpPr>
        <p:spPr bwMode="auto">
          <a:xfrm>
            <a:off x="9779443" y="3688398"/>
            <a:ext cx="207518" cy="183388"/>
          </a:xfrm>
          <a:custGeom>
            <a:avLst/>
            <a:gdLst>
              <a:gd name="T0" fmla="*/ 5 w 73"/>
              <a:gd name="T1" fmla="*/ 34 h 64"/>
              <a:gd name="T2" fmla="*/ 73 w 73"/>
              <a:gd name="T3" fmla="*/ 45 h 64"/>
              <a:gd name="T4" fmla="*/ 0 w 73"/>
              <a:gd name="T5" fmla="*/ 17 h 64"/>
              <a:gd name="T6" fmla="*/ 38 w 73"/>
              <a:gd name="T7" fmla="*/ 33 h 64"/>
              <a:gd name="T8" fmla="*/ 5 w 73"/>
              <a:gd name="T9" fmla="*/ 34 h 64"/>
            </a:gdLst>
            <a:ahLst/>
            <a:cxnLst>
              <a:cxn ang="0">
                <a:pos x="T0" y="T1"/>
              </a:cxn>
              <a:cxn ang="0">
                <a:pos x="T2" y="T3"/>
              </a:cxn>
              <a:cxn ang="0">
                <a:pos x="T4" y="T5"/>
              </a:cxn>
              <a:cxn ang="0">
                <a:pos x="T6" y="T7"/>
              </a:cxn>
              <a:cxn ang="0">
                <a:pos x="T8" y="T9"/>
              </a:cxn>
            </a:cxnLst>
            <a:rect l="0" t="0" r="r" b="b"/>
            <a:pathLst>
              <a:path w="73" h="64">
                <a:moveTo>
                  <a:pt x="5" y="34"/>
                </a:moveTo>
                <a:cubicBezTo>
                  <a:pt x="5" y="34"/>
                  <a:pt x="40" y="64"/>
                  <a:pt x="73" y="45"/>
                </a:cubicBezTo>
                <a:cubicBezTo>
                  <a:pt x="73" y="45"/>
                  <a:pt x="49" y="0"/>
                  <a:pt x="0" y="17"/>
                </a:cubicBezTo>
                <a:cubicBezTo>
                  <a:pt x="0" y="17"/>
                  <a:pt x="25" y="19"/>
                  <a:pt x="38" y="33"/>
                </a:cubicBezTo>
                <a:cubicBezTo>
                  <a:pt x="38" y="33"/>
                  <a:pt x="16" y="28"/>
                  <a:pt x="5" y="3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5" name="Freeform 98"/>
          <p:cNvSpPr>
            <a:spLocks/>
          </p:cNvSpPr>
          <p:nvPr/>
        </p:nvSpPr>
        <p:spPr bwMode="auto">
          <a:xfrm>
            <a:off x="9736010" y="3520695"/>
            <a:ext cx="171322" cy="171324"/>
          </a:xfrm>
          <a:custGeom>
            <a:avLst/>
            <a:gdLst>
              <a:gd name="T0" fmla="*/ 20 w 60"/>
              <a:gd name="T1" fmla="*/ 60 h 60"/>
              <a:gd name="T2" fmla="*/ 51 w 60"/>
              <a:gd name="T3" fmla="*/ 0 h 60"/>
              <a:gd name="T4" fmla="*/ 1 w 60"/>
              <a:gd name="T5" fmla="*/ 59 h 60"/>
              <a:gd name="T6" fmla="*/ 29 w 60"/>
              <a:gd name="T7" fmla="*/ 29 h 60"/>
              <a:gd name="T8" fmla="*/ 20 w 60"/>
              <a:gd name="T9" fmla="*/ 60 h 60"/>
            </a:gdLst>
            <a:ahLst/>
            <a:cxnLst>
              <a:cxn ang="0">
                <a:pos x="T0" y="T1"/>
              </a:cxn>
              <a:cxn ang="0">
                <a:pos x="T2" y="T3"/>
              </a:cxn>
              <a:cxn ang="0">
                <a:pos x="T4" y="T5"/>
              </a:cxn>
              <a:cxn ang="0">
                <a:pos x="T6" y="T7"/>
              </a:cxn>
              <a:cxn ang="0">
                <a:pos x="T8" y="T9"/>
              </a:cxn>
            </a:cxnLst>
            <a:rect l="0" t="0" r="r" b="b"/>
            <a:pathLst>
              <a:path w="60" h="60">
                <a:moveTo>
                  <a:pt x="20" y="60"/>
                </a:moveTo>
                <a:cubicBezTo>
                  <a:pt x="20" y="60"/>
                  <a:pt x="60" y="36"/>
                  <a:pt x="51" y="0"/>
                </a:cubicBezTo>
                <a:cubicBezTo>
                  <a:pt x="51" y="0"/>
                  <a:pt x="0" y="8"/>
                  <a:pt x="1" y="59"/>
                </a:cubicBezTo>
                <a:cubicBezTo>
                  <a:pt x="1" y="59"/>
                  <a:pt x="11" y="37"/>
                  <a:pt x="29" y="29"/>
                </a:cubicBezTo>
                <a:cubicBezTo>
                  <a:pt x="29" y="29"/>
                  <a:pt x="17" y="48"/>
                  <a:pt x="20" y="6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6" name="Freeform 99"/>
          <p:cNvSpPr>
            <a:spLocks/>
          </p:cNvSpPr>
          <p:nvPr/>
        </p:nvSpPr>
        <p:spPr bwMode="auto">
          <a:xfrm>
            <a:off x="9539350" y="3529140"/>
            <a:ext cx="159258" cy="182181"/>
          </a:xfrm>
          <a:custGeom>
            <a:avLst/>
            <a:gdLst>
              <a:gd name="T0" fmla="*/ 56 w 56"/>
              <a:gd name="T1" fmla="*/ 47 h 64"/>
              <a:gd name="T2" fmla="*/ 8 w 56"/>
              <a:gd name="T3" fmla="*/ 0 h 64"/>
              <a:gd name="T4" fmla="*/ 50 w 56"/>
              <a:gd name="T5" fmla="*/ 64 h 64"/>
              <a:gd name="T6" fmla="*/ 29 w 56"/>
              <a:gd name="T7" fmla="*/ 29 h 64"/>
              <a:gd name="T8" fmla="*/ 56 w 56"/>
              <a:gd name="T9" fmla="*/ 47 h 64"/>
            </a:gdLst>
            <a:ahLst/>
            <a:cxnLst>
              <a:cxn ang="0">
                <a:pos x="T0" y="T1"/>
              </a:cxn>
              <a:cxn ang="0">
                <a:pos x="T2" y="T3"/>
              </a:cxn>
              <a:cxn ang="0">
                <a:pos x="T4" y="T5"/>
              </a:cxn>
              <a:cxn ang="0">
                <a:pos x="T6" y="T7"/>
              </a:cxn>
              <a:cxn ang="0">
                <a:pos x="T8" y="T9"/>
              </a:cxn>
            </a:cxnLst>
            <a:rect l="0" t="0" r="r" b="b"/>
            <a:pathLst>
              <a:path w="56" h="64">
                <a:moveTo>
                  <a:pt x="56" y="47"/>
                </a:moveTo>
                <a:cubicBezTo>
                  <a:pt x="56" y="47"/>
                  <a:pt x="45" y="2"/>
                  <a:pt x="8" y="0"/>
                </a:cubicBezTo>
                <a:cubicBezTo>
                  <a:pt x="8" y="0"/>
                  <a:pt x="0" y="49"/>
                  <a:pt x="50" y="64"/>
                </a:cubicBezTo>
                <a:cubicBezTo>
                  <a:pt x="50" y="64"/>
                  <a:pt x="31" y="47"/>
                  <a:pt x="29" y="29"/>
                </a:cubicBezTo>
                <a:cubicBezTo>
                  <a:pt x="29" y="29"/>
                  <a:pt x="44" y="46"/>
                  <a:pt x="56" y="4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7" name="Freeform 100"/>
          <p:cNvSpPr>
            <a:spLocks/>
          </p:cNvSpPr>
          <p:nvPr/>
        </p:nvSpPr>
        <p:spPr bwMode="auto">
          <a:xfrm>
            <a:off x="9468166" y="3729420"/>
            <a:ext cx="217170" cy="161670"/>
          </a:xfrm>
          <a:custGeom>
            <a:avLst/>
            <a:gdLst>
              <a:gd name="T0" fmla="*/ 61 w 76"/>
              <a:gd name="T1" fmla="*/ 4 h 57"/>
              <a:gd name="T2" fmla="*/ 0 w 76"/>
              <a:gd name="T3" fmla="*/ 34 h 57"/>
              <a:gd name="T4" fmla="*/ 76 w 76"/>
              <a:gd name="T5" fmla="*/ 15 h 57"/>
              <a:gd name="T6" fmla="*/ 35 w 76"/>
              <a:gd name="T7" fmla="*/ 24 h 57"/>
              <a:gd name="T8" fmla="*/ 61 w 76"/>
              <a:gd name="T9" fmla="*/ 4 h 57"/>
            </a:gdLst>
            <a:ahLst/>
            <a:cxnLst>
              <a:cxn ang="0">
                <a:pos x="T0" y="T1"/>
              </a:cxn>
              <a:cxn ang="0">
                <a:pos x="T2" y="T3"/>
              </a:cxn>
              <a:cxn ang="0">
                <a:pos x="T4" y="T5"/>
              </a:cxn>
              <a:cxn ang="0">
                <a:pos x="T6" y="T7"/>
              </a:cxn>
              <a:cxn ang="0">
                <a:pos x="T8" y="T9"/>
              </a:cxn>
            </a:cxnLst>
            <a:rect l="0" t="0" r="r" b="b"/>
            <a:pathLst>
              <a:path w="76" h="57">
                <a:moveTo>
                  <a:pt x="61" y="4"/>
                </a:moveTo>
                <a:cubicBezTo>
                  <a:pt x="61" y="4"/>
                  <a:pt x="15" y="0"/>
                  <a:pt x="0" y="34"/>
                </a:cubicBezTo>
                <a:cubicBezTo>
                  <a:pt x="0" y="34"/>
                  <a:pt x="46" y="57"/>
                  <a:pt x="76" y="15"/>
                </a:cubicBezTo>
                <a:cubicBezTo>
                  <a:pt x="76" y="15"/>
                  <a:pt x="54" y="27"/>
                  <a:pt x="35" y="24"/>
                </a:cubicBezTo>
                <a:cubicBezTo>
                  <a:pt x="35" y="24"/>
                  <a:pt x="57" y="15"/>
                  <a:pt x="61" y="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8" name="Freeform 101"/>
          <p:cNvSpPr>
            <a:spLocks/>
          </p:cNvSpPr>
          <p:nvPr/>
        </p:nvSpPr>
        <p:spPr bwMode="auto">
          <a:xfrm>
            <a:off x="10358563" y="3640138"/>
            <a:ext cx="267843" cy="219584"/>
          </a:xfrm>
          <a:custGeom>
            <a:avLst/>
            <a:gdLst>
              <a:gd name="T0" fmla="*/ 0 w 94"/>
              <a:gd name="T1" fmla="*/ 37 h 77"/>
              <a:gd name="T2" fmla="*/ 94 w 94"/>
              <a:gd name="T3" fmla="*/ 36 h 77"/>
              <a:gd name="T4" fmla="*/ 94 w 94"/>
              <a:gd name="T5" fmla="*/ 36 h 77"/>
              <a:gd name="T6" fmla="*/ 0 w 94"/>
              <a:gd name="T7" fmla="*/ 37 h 77"/>
            </a:gdLst>
            <a:ahLst/>
            <a:cxnLst>
              <a:cxn ang="0">
                <a:pos x="T0" y="T1"/>
              </a:cxn>
              <a:cxn ang="0">
                <a:pos x="T2" y="T3"/>
              </a:cxn>
              <a:cxn ang="0">
                <a:pos x="T4" y="T5"/>
              </a:cxn>
              <a:cxn ang="0">
                <a:pos x="T6" y="T7"/>
              </a:cxn>
            </a:cxnLst>
            <a:rect l="0" t="0" r="r" b="b"/>
            <a:pathLst>
              <a:path w="94" h="77">
                <a:moveTo>
                  <a:pt x="0" y="37"/>
                </a:moveTo>
                <a:cubicBezTo>
                  <a:pt x="21" y="0"/>
                  <a:pt x="68" y="53"/>
                  <a:pt x="94" y="36"/>
                </a:cubicBezTo>
                <a:cubicBezTo>
                  <a:pt x="94" y="36"/>
                  <a:pt x="94" y="36"/>
                  <a:pt x="94" y="36"/>
                </a:cubicBezTo>
                <a:cubicBezTo>
                  <a:pt x="81" y="77"/>
                  <a:pt x="25" y="24"/>
                  <a:pt x="0" y="3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9" name="Freeform 102"/>
          <p:cNvSpPr>
            <a:spLocks/>
          </p:cNvSpPr>
          <p:nvPr/>
        </p:nvSpPr>
        <p:spPr bwMode="auto">
          <a:xfrm>
            <a:off x="10409235" y="3581021"/>
            <a:ext cx="267843" cy="219584"/>
          </a:xfrm>
          <a:custGeom>
            <a:avLst/>
            <a:gdLst>
              <a:gd name="T0" fmla="*/ 0 w 94"/>
              <a:gd name="T1" fmla="*/ 37 h 77"/>
              <a:gd name="T2" fmla="*/ 94 w 94"/>
              <a:gd name="T3" fmla="*/ 36 h 77"/>
              <a:gd name="T4" fmla="*/ 94 w 94"/>
              <a:gd name="T5" fmla="*/ 36 h 77"/>
              <a:gd name="T6" fmla="*/ 0 w 94"/>
              <a:gd name="T7" fmla="*/ 37 h 77"/>
            </a:gdLst>
            <a:ahLst/>
            <a:cxnLst>
              <a:cxn ang="0">
                <a:pos x="T0" y="T1"/>
              </a:cxn>
              <a:cxn ang="0">
                <a:pos x="T2" y="T3"/>
              </a:cxn>
              <a:cxn ang="0">
                <a:pos x="T4" y="T5"/>
              </a:cxn>
              <a:cxn ang="0">
                <a:pos x="T6" y="T7"/>
              </a:cxn>
            </a:cxnLst>
            <a:rect l="0" t="0" r="r" b="b"/>
            <a:pathLst>
              <a:path w="94" h="77">
                <a:moveTo>
                  <a:pt x="0" y="37"/>
                </a:moveTo>
                <a:cubicBezTo>
                  <a:pt x="21" y="0"/>
                  <a:pt x="68" y="53"/>
                  <a:pt x="94" y="36"/>
                </a:cubicBezTo>
                <a:cubicBezTo>
                  <a:pt x="94" y="36"/>
                  <a:pt x="94" y="36"/>
                  <a:pt x="94" y="36"/>
                </a:cubicBezTo>
                <a:cubicBezTo>
                  <a:pt x="81" y="77"/>
                  <a:pt x="25" y="25"/>
                  <a:pt x="0" y="3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0" name="Freeform 103"/>
          <p:cNvSpPr>
            <a:spLocks/>
          </p:cNvSpPr>
          <p:nvPr/>
        </p:nvSpPr>
        <p:spPr bwMode="auto">
          <a:xfrm>
            <a:off x="10461116" y="3523107"/>
            <a:ext cx="267843" cy="219584"/>
          </a:xfrm>
          <a:custGeom>
            <a:avLst/>
            <a:gdLst>
              <a:gd name="T0" fmla="*/ 0 w 94"/>
              <a:gd name="T1" fmla="*/ 37 h 77"/>
              <a:gd name="T2" fmla="*/ 94 w 94"/>
              <a:gd name="T3" fmla="*/ 36 h 77"/>
              <a:gd name="T4" fmla="*/ 94 w 94"/>
              <a:gd name="T5" fmla="*/ 36 h 77"/>
              <a:gd name="T6" fmla="*/ 0 w 94"/>
              <a:gd name="T7" fmla="*/ 37 h 77"/>
            </a:gdLst>
            <a:ahLst/>
            <a:cxnLst>
              <a:cxn ang="0">
                <a:pos x="T0" y="T1"/>
              </a:cxn>
              <a:cxn ang="0">
                <a:pos x="T2" y="T3"/>
              </a:cxn>
              <a:cxn ang="0">
                <a:pos x="T4" y="T5"/>
              </a:cxn>
              <a:cxn ang="0">
                <a:pos x="T6" y="T7"/>
              </a:cxn>
            </a:cxnLst>
            <a:rect l="0" t="0" r="r" b="b"/>
            <a:pathLst>
              <a:path w="94" h="77">
                <a:moveTo>
                  <a:pt x="0" y="37"/>
                </a:moveTo>
                <a:cubicBezTo>
                  <a:pt x="21" y="0"/>
                  <a:pt x="68" y="53"/>
                  <a:pt x="94" y="36"/>
                </a:cubicBezTo>
                <a:cubicBezTo>
                  <a:pt x="94" y="36"/>
                  <a:pt x="94" y="36"/>
                  <a:pt x="94" y="36"/>
                </a:cubicBezTo>
                <a:cubicBezTo>
                  <a:pt x="81" y="77"/>
                  <a:pt x="25" y="24"/>
                  <a:pt x="0" y="3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1" name="Freeform 104"/>
          <p:cNvSpPr>
            <a:spLocks/>
          </p:cNvSpPr>
          <p:nvPr/>
        </p:nvSpPr>
        <p:spPr bwMode="auto">
          <a:xfrm>
            <a:off x="10520233" y="3497772"/>
            <a:ext cx="148399" cy="96520"/>
          </a:xfrm>
          <a:custGeom>
            <a:avLst/>
            <a:gdLst>
              <a:gd name="T0" fmla="*/ 0 w 52"/>
              <a:gd name="T1" fmla="*/ 26 h 34"/>
              <a:gd name="T2" fmla="*/ 25 w 52"/>
              <a:gd name="T3" fmla="*/ 27 h 34"/>
              <a:gd name="T4" fmla="*/ 49 w 52"/>
              <a:gd name="T5" fmla="*/ 26 h 34"/>
              <a:gd name="T6" fmla="*/ 0 w 52"/>
              <a:gd name="T7" fmla="*/ 26 h 34"/>
            </a:gdLst>
            <a:ahLst/>
            <a:cxnLst>
              <a:cxn ang="0">
                <a:pos x="T0" y="T1"/>
              </a:cxn>
              <a:cxn ang="0">
                <a:pos x="T2" y="T3"/>
              </a:cxn>
              <a:cxn ang="0">
                <a:pos x="T4" y="T5"/>
              </a:cxn>
              <a:cxn ang="0">
                <a:pos x="T6" y="T7"/>
              </a:cxn>
            </a:cxnLst>
            <a:rect l="0" t="0" r="r" b="b"/>
            <a:pathLst>
              <a:path w="52" h="34">
                <a:moveTo>
                  <a:pt x="0" y="26"/>
                </a:moveTo>
                <a:cubicBezTo>
                  <a:pt x="0" y="26"/>
                  <a:pt x="4" y="20"/>
                  <a:pt x="25" y="27"/>
                </a:cubicBezTo>
                <a:cubicBezTo>
                  <a:pt x="45" y="34"/>
                  <a:pt x="46" y="31"/>
                  <a:pt x="49" y="26"/>
                </a:cubicBezTo>
                <a:cubicBezTo>
                  <a:pt x="52" y="17"/>
                  <a:pt x="7" y="0"/>
                  <a:pt x="0" y="2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2" name="Freeform 105"/>
          <p:cNvSpPr>
            <a:spLocks/>
          </p:cNvSpPr>
          <p:nvPr/>
        </p:nvSpPr>
        <p:spPr bwMode="auto">
          <a:xfrm>
            <a:off x="10386312" y="3809048"/>
            <a:ext cx="162877" cy="94108"/>
          </a:xfrm>
          <a:custGeom>
            <a:avLst/>
            <a:gdLst>
              <a:gd name="T0" fmla="*/ 42 w 57"/>
              <a:gd name="T1" fmla="*/ 0 h 33"/>
              <a:gd name="T2" fmla="*/ 0 w 57"/>
              <a:gd name="T3" fmla="*/ 20 h 33"/>
              <a:gd name="T4" fmla="*/ 13 w 57"/>
              <a:gd name="T5" fmla="*/ 33 h 33"/>
              <a:gd name="T6" fmla="*/ 29 w 57"/>
              <a:gd name="T7" fmla="*/ 28 h 33"/>
              <a:gd name="T8" fmla="*/ 57 w 57"/>
              <a:gd name="T9" fmla="*/ 5 h 33"/>
              <a:gd name="T10" fmla="*/ 42 w 57"/>
              <a:gd name="T11" fmla="*/ 0 h 33"/>
            </a:gdLst>
            <a:ahLst/>
            <a:cxnLst>
              <a:cxn ang="0">
                <a:pos x="T0" y="T1"/>
              </a:cxn>
              <a:cxn ang="0">
                <a:pos x="T2" y="T3"/>
              </a:cxn>
              <a:cxn ang="0">
                <a:pos x="T4" y="T5"/>
              </a:cxn>
              <a:cxn ang="0">
                <a:pos x="T6" y="T7"/>
              </a:cxn>
              <a:cxn ang="0">
                <a:pos x="T8" y="T9"/>
              </a:cxn>
              <a:cxn ang="0">
                <a:pos x="T10" y="T11"/>
              </a:cxn>
            </a:cxnLst>
            <a:rect l="0" t="0" r="r" b="b"/>
            <a:pathLst>
              <a:path w="57" h="33">
                <a:moveTo>
                  <a:pt x="42" y="0"/>
                </a:moveTo>
                <a:cubicBezTo>
                  <a:pt x="37" y="25"/>
                  <a:pt x="13" y="6"/>
                  <a:pt x="0" y="20"/>
                </a:cubicBezTo>
                <a:cubicBezTo>
                  <a:pt x="13" y="33"/>
                  <a:pt x="13" y="33"/>
                  <a:pt x="13" y="33"/>
                </a:cubicBezTo>
                <a:cubicBezTo>
                  <a:pt x="13" y="33"/>
                  <a:pt x="15" y="27"/>
                  <a:pt x="29" y="28"/>
                </a:cubicBezTo>
                <a:cubicBezTo>
                  <a:pt x="47" y="29"/>
                  <a:pt x="57" y="14"/>
                  <a:pt x="57" y="5"/>
                </a:cubicBezTo>
                <a:lnTo>
                  <a:pt x="42"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3" name="Freeform 106"/>
          <p:cNvSpPr>
            <a:spLocks/>
          </p:cNvSpPr>
          <p:nvPr/>
        </p:nvSpPr>
        <p:spPr bwMode="auto">
          <a:xfrm>
            <a:off x="10350118" y="3751137"/>
            <a:ext cx="76010" cy="103760"/>
          </a:xfrm>
          <a:custGeom>
            <a:avLst/>
            <a:gdLst>
              <a:gd name="T0" fmla="*/ 27 w 27"/>
              <a:gd name="T1" fmla="*/ 6 h 36"/>
              <a:gd name="T2" fmla="*/ 9 w 27"/>
              <a:gd name="T3" fmla="*/ 0 h 36"/>
              <a:gd name="T4" fmla="*/ 6 w 27"/>
              <a:gd name="T5" fmla="*/ 18 h 36"/>
              <a:gd name="T6" fmla="*/ 6 w 27"/>
              <a:gd name="T7" fmla="*/ 33 h 36"/>
              <a:gd name="T8" fmla="*/ 9 w 27"/>
              <a:gd name="T9" fmla="*/ 36 h 36"/>
              <a:gd name="T10" fmla="*/ 22 w 27"/>
              <a:gd name="T11" fmla="*/ 29 h 36"/>
              <a:gd name="T12" fmla="*/ 27 w 27"/>
              <a:gd name="T13" fmla="*/ 6 h 36"/>
            </a:gdLst>
            <a:ahLst/>
            <a:cxnLst>
              <a:cxn ang="0">
                <a:pos x="T0" y="T1"/>
              </a:cxn>
              <a:cxn ang="0">
                <a:pos x="T2" y="T3"/>
              </a:cxn>
              <a:cxn ang="0">
                <a:pos x="T4" y="T5"/>
              </a:cxn>
              <a:cxn ang="0">
                <a:pos x="T6" y="T7"/>
              </a:cxn>
              <a:cxn ang="0">
                <a:pos x="T8" y="T9"/>
              </a:cxn>
              <a:cxn ang="0">
                <a:pos x="T10" y="T11"/>
              </a:cxn>
              <a:cxn ang="0">
                <a:pos x="T12" y="T13"/>
              </a:cxn>
            </a:cxnLst>
            <a:rect l="0" t="0" r="r" b="b"/>
            <a:pathLst>
              <a:path w="27" h="36">
                <a:moveTo>
                  <a:pt x="27" y="6"/>
                </a:moveTo>
                <a:cubicBezTo>
                  <a:pt x="9" y="0"/>
                  <a:pt x="9" y="0"/>
                  <a:pt x="9" y="0"/>
                </a:cubicBezTo>
                <a:cubicBezTo>
                  <a:pt x="0" y="1"/>
                  <a:pt x="5" y="12"/>
                  <a:pt x="6" y="18"/>
                </a:cubicBezTo>
                <a:cubicBezTo>
                  <a:pt x="9" y="31"/>
                  <a:pt x="6" y="33"/>
                  <a:pt x="6" y="33"/>
                </a:cubicBezTo>
                <a:cubicBezTo>
                  <a:pt x="9" y="36"/>
                  <a:pt x="9" y="36"/>
                  <a:pt x="9" y="36"/>
                </a:cubicBezTo>
                <a:cubicBezTo>
                  <a:pt x="13" y="31"/>
                  <a:pt x="17" y="30"/>
                  <a:pt x="22" y="29"/>
                </a:cubicBezTo>
                <a:cubicBezTo>
                  <a:pt x="21" y="20"/>
                  <a:pt x="17" y="12"/>
                  <a:pt x="27" y="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4" name="Freeform 107"/>
          <p:cNvSpPr>
            <a:spLocks/>
          </p:cNvSpPr>
          <p:nvPr/>
        </p:nvSpPr>
        <p:spPr bwMode="auto">
          <a:xfrm>
            <a:off x="10309097" y="3871787"/>
            <a:ext cx="91694" cy="88075"/>
          </a:xfrm>
          <a:custGeom>
            <a:avLst/>
            <a:gdLst>
              <a:gd name="T0" fmla="*/ 30 w 32"/>
              <a:gd name="T1" fmla="*/ 30 h 31"/>
              <a:gd name="T2" fmla="*/ 26 w 32"/>
              <a:gd name="T3" fmla="*/ 30 h 31"/>
              <a:gd name="T4" fmla="*/ 1 w 32"/>
              <a:gd name="T5" fmla="*/ 5 h 31"/>
              <a:gd name="T6" fmla="*/ 1 w 32"/>
              <a:gd name="T7" fmla="*/ 1 h 31"/>
              <a:gd name="T8" fmla="*/ 1 w 32"/>
              <a:gd name="T9" fmla="*/ 1 h 31"/>
              <a:gd name="T10" fmla="*/ 6 w 32"/>
              <a:gd name="T11" fmla="*/ 1 h 31"/>
              <a:gd name="T12" fmla="*/ 31 w 32"/>
              <a:gd name="T13" fmla="*/ 26 h 31"/>
              <a:gd name="T14" fmla="*/ 30 w 32"/>
              <a:gd name="T15" fmla="*/ 3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1">
                <a:moveTo>
                  <a:pt x="30" y="30"/>
                </a:moveTo>
                <a:cubicBezTo>
                  <a:pt x="29" y="31"/>
                  <a:pt x="27" y="31"/>
                  <a:pt x="26" y="30"/>
                </a:cubicBezTo>
                <a:cubicBezTo>
                  <a:pt x="1" y="5"/>
                  <a:pt x="1" y="5"/>
                  <a:pt x="1" y="5"/>
                </a:cubicBezTo>
                <a:cubicBezTo>
                  <a:pt x="0" y="4"/>
                  <a:pt x="0" y="2"/>
                  <a:pt x="1" y="1"/>
                </a:cubicBezTo>
                <a:cubicBezTo>
                  <a:pt x="1" y="1"/>
                  <a:pt x="1" y="1"/>
                  <a:pt x="1" y="1"/>
                </a:cubicBezTo>
                <a:cubicBezTo>
                  <a:pt x="3" y="0"/>
                  <a:pt x="4" y="0"/>
                  <a:pt x="6" y="1"/>
                </a:cubicBezTo>
                <a:cubicBezTo>
                  <a:pt x="31" y="26"/>
                  <a:pt x="31" y="26"/>
                  <a:pt x="31" y="26"/>
                </a:cubicBezTo>
                <a:cubicBezTo>
                  <a:pt x="32" y="27"/>
                  <a:pt x="32" y="29"/>
                  <a:pt x="30" y="3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5" name="Freeform 108"/>
          <p:cNvSpPr>
            <a:spLocks/>
          </p:cNvSpPr>
          <p:nvPr/>
        </p:nvSpPr>
        <p:spPr bwMode="auto">
          <a:xfrm>
            <a:off x="10300651" y="3882645"/>
            <a:ext cx="89280" cy="88075"/>
          </a:xfrm>
          <a:custGeom>
            <a:avLst/>
            <a:gdLst>
              <a:gd name="T0" fmla="*/ 30 w 31"/>
              <a:gd name="T1" fmla="*/ 30 h 31"/>
              <a:gd name="T2" fmla="*/ 26 w 31"/>
              <a:gd name="T3" fmla="*/ 30 h 31"/>
              <a:gd name="T4" fmla="*/ 1 w 31"/>
              <a:gd name="T5" fmla="*/ 5 h 31"/>
              <a:gd name="T6" fmla="*/ 1 w 31"/>
              <a:gd name="T7" fmla="*/ 1 h 31"/>
              <a:gd name="T8" fmla="*/ 1 w 31"/>
              <a:gd name="T9" fmla="*/ 1 h 31"/>
              <a:gd name="T10" fmla="*/ 5 w 31"/>
              <a:gd name="T11" fmla="*/ 1 h 31"/>
              <a:gd name="T12" fmla="*/ 30 w 31"/>
              <a:gd name="T13" fmla="*/ 26 h 31"/>
              <a:gd name="T14" fmla="*/ 30 w 31"/>
              <a:gd name="T15" fmla="*/ 3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1">
                <a:moveTo>
                  <a:pt x="30" y="30"/>
                </a:moveTo>
                <a:cubicBezTo>
                  <a:pt x="29" y="31"/>
                  <a:pt x="27" y="31"/>
                  <a:pt x="26" y="30"/>
                </a:cubicBezTo>
                <a:cubicBezTo>
                  <a:pt x="1" y="5"/>
                  <a:pt x="1" y="5"/>
                  <a:pt x="1" y="5"/>
                </a:cubicBezTo>
                <a:cubicBezTo>
                  <a:pt x="0" y="4"/>
                  <a:pt x="0" y="2"/>
                  <a:pt x="1" y="1"/>
                </a:cubicBezTo>
                <a:cubicBezTo>
                  <a:pt x="1" y="1"/>
                  <a:pt x="1" y="1"/>
                  <a:pt x="1" y="1"/>
                </a:cubicBezTo>
                <a:cubicBezTo>
                  <a:pt x="2" y="0"/>
                  <a:pt x="4" y="0"/>
                  <a:pt x="5" y="1"/>
                </a:cubicBezTo>
                <a:cubicBezTo>
                  <a:pt x="30" y="26"/>
                  <a:pt x="30" y="26"/>
                  <a:pt x="30" y="26"/>
                </a:cubicBezTo>
                <a:cubicBezTo>
                  <a:pt x="31" y="27"/>
                  <a:pt x="31" y="29"/>
                  <a:pt x="30" y="3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6" name="Freeform 109"/>
          <p:cNvSpPr>
            <a:spLocks/>
          </p:cNvSpPr>
          <p:nvPr/>
        </p:nvSpPr>
        <p:spPr bwMode="auto">
          <a:xfrm>
            <a:off x="10321162" y="3859722"/>
            <a:ext cx="88075" cy="89280"/>
          </a:xfrm>
          <a:custGeom>
            <a:avLst/>
            <a:gdLst>
              <a:gd name="T0" fmla="*/ 30 w 31"/>
              <a:gd name="T1" fmla="*/ 30 h 31"/>
              <a:gd name="T2" fmla="*/ 26 w 31"/>
              <a:gd name="T3" fmla="*/ 30 h 31"/>
              <a:gd name="T4" fmla="*/ 1 w 31"/>
              <a:gd name="T5" fmla="*/ 5 h 31"/>
              <a:gd name="T6" fmla="*/ 1 w 31"/>
              <a:gd name="T7" fmla="*/ 1 h 31"/>
              <a:gd name="T8" fmla="*/ 1 w 31"/>
              <a:gd name="T9" fmla="*/ 1 h 31"/>
              <a:gd name="T10" fmla="*/ 5 w 31"/>
              <a:gd name="T11" fmla="*/ 1 h 31"/>
              <a:gd name="T12" fmla="*/ 30 w 31"/>
              <a:gd name="T13" fmla="*/ 26 h 31"/>
              <a:gd name="T14" fmla="*/ 30 w 31"/>
              <a:gd name="T15" fmla="*/ 3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1">
                <a:moveTo>
                  <a:pt x="30" y="30"/>
                </a:moveTo>
                <a:cubicBezTo>
                  <a:pt x="29" y="31"/>
                  <a:pt x="27" y="31"/>
                  <a:pt x="26" y="30"/>
                </a:cubicBezTo>
                <a:cubicBezTo>
                  <a:pt x="1" y="5"/>
                  <a:pt x="1" y="5"/>
                  <a:pt x="1" y="5"/>
                </a:cubicBezTo>
                <a:cubicBezTo>
                  <a:pt x="0" y="4"/>
                  <a:pt x="0" y="2"/>
                  <a:pt x="1" y="1"/>
                </a:cubicBezTo>
                <a:cubicBezTo>
                  <a:pt x="1" y="1"/>
                  <a:pt x="1" y="1"/>
                  <a:pt x="1" y="1"/>
                </a:cubicBezTo>
                <a:cubicBezTo>
                  <a:pt x="2" y="0"/>
                  <a:pt x="4" y="0"/>
                  <a:pt x="5" y="1"/>
                </a:cubicBezTo>
                <a:cubicBezTo>
                  <a:pt x="30" y="26"/>
                  <a:pt x="30" y="26"/>
                  <a:pt x="30" y="26"/>
                </a:cubicBezTo>
                <a:cubicBezTo>
                  <a:pt x="31" y="27"/>
                  <a:pt x="31" y="29"/>
                  <a:pt x="30" y="3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7" name="Freeform 110"/>
          <p:cNvSpPr>
            <a:spLocks/>
          </p:cNvSpPr>
          <p:nvPr/>
        </p:nvSpPr>
        <p:spPr bwMode="auto">
          <a:xfrm>
            <a:off x="10329607" y="3845244"/>
            <a:ext cx="91694" cy="91694"/>
          </a:xfrm>
          <a:custGeom>
            <a:avLst/>
            <a:gdLst>
              <a:gd name="T0" fmla="*/ 31 w 32"/>
              <a:gd name="T1" fmla="*/ 31 h 32"/>
              <a:gd name="T2" fmla="*/ 26 w 32"/>
              <a:gd name="T3" fmla="*/ 31 h 32"/>
              <a:gd name="T4" fmla="*/ 2 w 32"/>
              <a:gd name="T5" fmla="*/ 6 h 32"/>
              <a:gd name="T6" fmla="*/ 2 w 32"/>
              <a:gd name="T7" fmla="*/ 2 h 32"/>
              <a:gd name="T8" fmla="*/ 2 w 32"/>
              <a:gd name="T9" fmla="*/ 2 h 32"/>
              <a:gd name="T10" fmla="*/ 6 w 32"/>
              <a:gd name="T11" fmla="*/ 2 h 32"/>
              <a:gd name="T12" fmla="*/ 31 w 32"/>
              <a:gd name="T13" fmla="*/ 27 h 32"/>
              <a:gd name="T14" fmla="*/ 31 w 32"/>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2">
                <a:moveTo>
                  <a:pt x="31" y="31"/>
                </a:moveTo>
                <a:cubicBezTo>
                  <a:pt x="29" y="32"/>
                  <a:pt x="28" y="32"/>
                  <a:pt x="26" y="31"/>
                </a:cubicBezTo>
                <a:cubicBezTo>
                  <a:pt x="2" y="6"/>
                  <a:pt x="2" y="6"/>
                  <a:pt x="2" y="6"/>
                </a:cubicBezTo>
                <a:cubicBezTo>
                  <a:pt x="0" y="5"/>
                  <a:pt x="0" y="3"/>
                  <a:pt x="2" y="2"/>
                </a:cubicBezTo>
                <a:cubicBezTo>
                  <a:pt x="2" y="2"/>
                  <a:pt x="2" y="2"/>
                  <a:pt x="2" y="2"/>
                </a:cubicBezTo>
                <a:cubicBezTo>
                  <a:pt x="3" y="0"/>
                  <a:pt x="5" y="1"/>
                  <a:pt x="6" y="2"/>
                </a:cubicBezTo>
                <a:cubicBezTo>
                  <a:pt x="31" y="27"/>
                  <a:pt x="31" y="27"/>
                  <a:pt x="31" y="27"/>
                </a:cubicBezTo>
                <a:cubicBezTo>
                  <a:pt x="32" y="28"/>
                  <a:pt x="32" y="30"/>
                  <a:pt x="31" y="3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8" name="Freeform 111"/>
          <p:cNvSpPr>
            <a:spLocks/>
          </p:cNvSpPr>
          <p:nvPr/>
        </p:nvSpPr>
        <p:spPr bwMode="auto">
          <a:xfrm>
            <a:off x="10312715" y="3914015"/>
            <a:ext cx="45846" cy="48260"/>
          </a:xfrm>
          <a:custGeom>
            <a:avLst/>
            <a:gdLst>
              <a:gd name="T0" fmla="*/ 9 w 16"/>
              <a:gd name="T1" fmla="*/ 16 h 17"/>
              <a:gd name="T2" fmla="*/ 8 w 16"/>
              <a:gd name="T3" fmla="*/ 16 h 17"/>
              <a:gd name="T4" fmla="*/ 0 w 16"/>
              <a:gd name="T5" fmla="*/ 10 h 17"/>
              <a:gd name="T6" fmla="*/ 0 w 16"/>
              <a:gd name="T7" fmla="*/ 9 h 17"/>
              <a:gd name="T8" fmla="*/ 7 w 16"/>
              <a:gd name="T9" fmla="*/ 1 h 17"/>
              <a:gd name="T10" fmla="*/ 8 w 16"/>
              <a:gd name="T11" fmla="*/ 1 h 17"/>
              <a:gd name="T12" fmla="*/ 16 w 16"/>
              <a:gd name="T13" fmla="*/ 7 h 17"/>
              <a:gd name="T14" fmla="*/ 16 w 16"/>
              <a:gd name="T15" fmla="*/ 8 h 17"/>
              <a:gd name="T16" fmla="*/ 9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9" y="16"/>
                </a:moveTo>
                <a:cubicBezTo>
                  <a:pt x="9" y="17"/>
                  <a:pt x="8" y="17"/>
                  <a:pt x="8" y="16"/>
                </a:cubicBezTo>
                <a:cubicBezTo>
                  <a:pt x="0" y="10"/>
                  <a:pt x="0" y="10"/>
                  <a:pt x="0" y="10"/>
                </a:cubicBezTo>
                <a:cubicBezTo>
                  <a:pt x="0" y="10"/>
                  <a:pt x="0" y="9"/>
                  <a:pt x="0" y="9"/>
                </a:cubicBezTo>
                <a:cubicBezTo>
                  <a:pt x="7" y="1"/>
                  <a:pt x="7" y="1"/>
                  <a:pt x="7" y="1"/>
                </a:cubicBezTo>
                <a:cubicBezTo>
                  <a:pt x="8" y="0"/>
                  <a:pt x="8" y="0"/>
                  <a:pt x="8" y="1"/>
                </a:cubicBezTo>
                <a:cubicBezTo>
                  <a:pt x="16" y="7"/>
                  <a:pt x="16" y="7"/>
                  <a:pt x="16" y="7"/>
                </a:cubicBezTo>
                <a:cubicBezTo>
                  <a:pt x="16" y="7"/>
                  <a:pt x="16" y="8"/>
                  <a:pt x="16" y="8"/>
                </a:cubicBezTo>
                <a:lnTo>
                  <a:pt x="9" y="1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9" name="Freeform 112"/>
          <p:cNvSpPr>
            <a:spLocks/>
          </p:cNvSpPr>
          <p:nvPr/>
        </p:nvSpPr>
        <p:spPr bwMode="auto">
          <a:xfrm>
            <a:off x="1346011" y="4250628"/>
            <a:ext cx="535685" cy="459677"/>
          </a:xfrm>
          <a:custGeom>
            <a:avLst/>
            <a:gdLst>
              <a:gd name="T0" fmla="*/ 117 w 188"/>
              <a:gd name="T1" fmla="*/ 107 h 161"/>
              <a:gd name="T2" fmla="*/ 112 w 188"/>
              <a:gd name="T3" fmla="*/ 111 h 161"/>
              <a:gd name="T4" fmla="*/ 105 w 188"/>
              <a:gd name="T5" fmla="*/ 108 h 161"/>
              <a:gd name="T6" fmla="*/ 106 w 188"/>
              <a:gd name="T7" fmla="*/ 105 h 161"/>
              <a:gd name="T8" fmla="*/ 97 w 188"/>
              <a:gd name="T9" fmla="*/ 95 h 161"/>
              <a:gd name="T10" fmla="*/ 98 w 188"/>
              <a:gd name="T11" fmla="*/ 87 h 161"/>
              <a:gd name="T12" fmla="*/ 105 w 188"/>
              <a:gd name="T13" fmla="*/ 85 h 161"/>
              <a:gd name="T14" fmla="*/ 99 w 188"/>
              <a:gd name="T15" fmla="*/ 2 h 161"/>
              <a:gd name="T16" fmla="*/ 91 w 188"/>
              <a:gd name="T17" fmla="*/ 2 h 161"/>
              <a:gd name="T18" fmla="*/ 85 w 188"/>
              <a:gd name="T19" fmla="*/ 85 h 161"/>
              <a:gd name="T20" fmla="*/ 91 w 188"/>
              <a:gd name="T21" fmla="*/ 87 h 161"/>
              <a:gd name="T22" fmla="*/ 92 w 188"/>
              <a:gd name="T23" fmla="*/ 95 h 161"/>
              <a:gd name="T24" fmla="*/ 83 w 188"/>
              <a:gd name="T25" fmla="*/ 105 h 161"/>
              <a:gd name="T26" fmla="*/ 84 w 188"/>
              <a:gd name="T27" fmla="*/ 108 h 161"/>
              <a:gd name="T28" fmla="*/ 76 w 188"/>
              <a:gd name="T29" fmla="*/ 111 h 161"/>
              <a:gd name="T30" fmla="*/ 72 w 188"/>
              <a:gd name="T31" fmla="*/ 107 h 161"/>
              <a:gd name="T32" fmla="*/ 0 w 188"/>
              <a:gd name="T33" fmla="*/ 153 h 161"/>
              <a:gd name="T34" fmla="*/ 5 w 188"/>
              <a:gd name="T35" fmla="*/ 160 h 161"/>
              <a:gd name="T36" fmla="*/ 82 w 188"/>
              <a:gd name="T37" fmla="*/ 123 h 161"/>
              <a:gd name="T38" fmla="*/ 80 w 188"/>
              <a:gd name="T39" fmla="*/ 117 h 161"/>
              <a:gd name="T40" fmla="*/ 86 w 188"/>
              <a:gd name="T41" fmla="*/ 113 h 161"/>
              <a:gd name="T42" fmla="*/ 95 w 188"/>
              <a:gd name="T43" fmla="*/ 116 h 161"/>
              <a:gd name="T44" fmla="*/ 103 w 188"/>
              <a:gd name="T45" fmla="*/ 113 h 161"/>
              <a:gd name="T46" fmla="*/ 109 w 188"/>
              <a:gd name="T47" fmla="*/ 118 h 161"/>
              <a:gd name="T48" fmla="*/ 107 w 188"/>
              <a:gd name="T49" fmla="*/ 124 h 161"/>
              <a:gd name="T50" fmla="*/ 184 w 188"/>
              <a:gd name="T51" fmla="*/ 161 h 161"/>
              <a:gd name="T52" fmla="*/ 188 w 188"/>
              <a:gd name="T53" fmla="*/ 154 h 161"/>
              <a:gd name="T54" fmla="*/ 117 w 188"/>
              <a:gd name="T55"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8" h="161">
                <a:moveTo>
                  <a:pt x="117" y="107"/>
                </a:moveTo>
                <a:cubicBezTo>
                  <a:pt x="117" y="107"/>
                  <a:pt x="115" y="108"/>
                  <a:pt x="112" y="111"/>
                </a:cubicBezTo>
                <a:cubicBezTo>
                  <a:pt x="105" y="108"/>
                  <a:pt x="105" y="108"/>
                  <a:pt x="105" y="108"/>
                </a:cubicBezTo>
                <a:cubicBezTo>
                  <a:pt x="106" y="107"/>
                  <a:pt x="106" y="106"/>
                  <a:pt x="106" y="105"/>
                </a:cubicBezTo>
                <a:cubicBezTo>
                  <a:pt x="106" y="100"/>
                  <a:pt x="102" y="96"/>
                  <a:pt x="97" y="95"/>
                </a:cubicBezTo>
                <a:cubicBezTo>
                  <a:pt x="98" y="87"/>
                  <a:pt x="98" y="87"/>
                  <a:pt x="98" y="87"/>
                </a:cubicBezTo>
                <a:cubicBezTo>
                  <a:pt x="100" y="86"/>
                  <a:pt x="103" y="86"/>
                  <a:pt x="105" y="85"/>
                </a:cubicBezTo>
                <a:cubicBezTo>
                  <a:pt x="99" y="2"/>
                  <a:pt x="99" y="2"/>
                  <a:pt x="99" y="2"/>
                </a:cubicBezTo>
                <a:cubicBezTo>
                  <a:pt x="99" y="2"/>
                  <a:pt x="95" y="0"/>
                  <a:pt x="91" y="2"/>
                </a:cubicBezTo>
                <a:cubicBezTo>
                  <a:pt x="85" y="85"/>
                  <a:pt x="85" y="85"/>
                  <a:pt x="85" y="85"/>
                </a:cubicBezTo>
                <a:cubicBezTo>
                  <a:pt x="85" y="85"/>
                  <a:pt x="87" y="86"/>
                  <a:pt x="91" y="87"/>
                </a:cubicBezTo>
                <a:cubicBezTo>
                  <a:pt x="92" y="95"/>
                  <a:pt x="92" y="95"/>
                  <a:pt x="92" y="95"/>
                </a:cubicBezTo>
                <a:cubicBezTo>
                  <a:pt x="87" y="96"/>
                  <a:pt x="83" y="100"/>
                  <a:pt x="83" y="105"/>
                </a:cubicBezTo>
                <a:cubicBezTo>
                  <a:pt x="83" y="106"/>
                  <a:pt x="83" y="107"/>
                  <a:pt x="84" y="108"/>
                </a:cubicBezTo>
                <a:cubicBezTo>
                  <a:pt x="76" y="111"/>
                  <a:pt x="76" y="111"/>
                  <a:pt x="76" y="111"/>
                </a:cubicBezTo>
                <a:cubicBezTo>
                  <a:pt x="75" y="110"/>
                  <a:pt x="73" y="108"/>
                  <a:pt x="72" y="107"/>
                </a:cubicBezTo>
                <a:cubicBezTo>
                  <a:pt x="0" y="153"/>
                  <a:pt x="0" y="153"/>
                  <a:pt x="0" y="153"/>
                </a:cubicBezTo>
                <a:cubicBezTo>
                  <a:pt x="0" y="153"/>
                  <a:pt x="1" y="157"/>
                  <a:pt x="5" y="160"/>
                </a:cubicBezTo>
                <a:cubicBezTo>
                  <a:pt x="82" y="123"/>
                  <a:pt x="82" y="123"/>
                  <a:pt x="82" y="123"/>
                </a:cubicBezTo>
                <a:cubicBezTo>
                  <a:pt x="82" y="123"/>
                  <a:pt x="82" y="121"/>
                  <a:pt x="80" y="117"/>
                </a:cubicBezTo>
                <a:cubicBezTo>
                  <a:pt x="86" y="113"/>
                  <a:pt x="86" y="113"/>
                  <a:pt x="86" y="113"/>
                </a:cubicBezTo>
                <a:cubicBezTo>
                  <a:pt x="89" y="115"/>
                  <a:pt x="91" y="116"/>
                  <a:pt x="95" y="116"/>
                </a:cubicBezTo>
                <a:cubicBezTo>
                  <a:pt x="98" y="116"/>
                  <a:pt x="101" y="115"/>
                  <a:pt x="103" y="113"/>
                </a:cubicBezTo>
                <a:cubicBezTo>
                  <a:pt x="109" y="118"/>
                  <a:pt x="109" y="118"/>
                  <a:pt x="109" y="118"/>
                </a:cubicBezTo>
                <a:cubicBezTo>
                  <a:pt x="108" y="119"/>
                  <a:pt x="108" y="122"/>
                  <a:pt x="107" y="124"/>
                </a:cubicBezTo>
                <a:cubicBezTo>
                  <a:pt x="184" y="161"/>
                  <a:pt x="184" y="161"/>
                  <a:pt x="184" y="161"/>
                </a:cubicBezTo>
                <a:cubicBezTo>
                  <a:pt x="184" y="161"/>
                  <a:pt x="188" y="158"/>
                  <a:pt x="188" y="154"/>
                </a:cubicBezTo>
                <a:lnTo>
                  <a:pt x="117" y="10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0" name="Freeform 113"/>
          <p:cNvSpPr>
            <a:spLocks/>
          </p:cNvSpPr>
          <p:nvPr/>
        </p:nvSpPr>
        <p:spPr bwMode="auto">
          <a:xfrm>
            <a:off x="2224342" y="4465384"/>
            <a:ext cx="478981" cy="153225"/>
          </a:xfrm>
          <a:custGeom>
            <a:avLst/>
            <a:gdLst>
              <a:gd name="T0" fmla="*/ 168 w 168"/>
              <a:gd name="T1" fmla="*/ 8 h 54"/>
              <a:gd name="T2" fmla="*/ 130 w 168"/>
              <a:gd name="T3" fmla="*/ 8 h 54"/>
              <a:gd name="T4" fmla="*/ 130 w 168"/>
              <a:gd name="T5" fmla="*/ 0 h 54"/>
              <a:gd name="T6" fmla="*/ 77 w 168"/>
              <a:gd name="T7" fmla="*/ 0 h 54"/>
              <a:gd name="T8" fmla="*/ 77 w 168"/>
              <a:gd name="T9" fmla="*/ 8 h 54"/>
              <a:gd name="T10" fmla="*/ 51 w 168"/>
              <a:gd name="T11" fmla="*/ 8 h 54"/>
              <a:gd name="T12" fmla="*/ 0 w 168"/>
              <a:gd name="T13" fmla="*/ 54 h 54"/>
              <a:gd name="T14" fmla="*/ 28 w 168"/>
              <a:gd name="T15" fmla="*/ 54 h 54"/>
              <a:gd name="T16" fmla="*/ 51 w 168"/>
              <a:gd name="T17" fmla="*/ 35 h 54"/>
              <a:gd name="T18" fmla="*/ 77 w 168"/>
              <a:gd name="T19" fmla="*/ 35 h 54"/>
              <a:gd name="T20" fmla="*/ 77 w 168"/>
              <a:gd name="T21" fmla="*/ 43 h 54"/>
              <a:gd name="T22" fmla="*/ 130 w 168"/>
              <a:gd name="T23" fmla="*/ 43 h 54"/>
              <a:gd name="T24" fmla="*/ 130 w 168"/>
              <a:gd name="T25" fmla="*/ 35 h 54"/>
              <a:gd name="T26" fmla="*/ 168 w 168"/>
              <a:gd name="T27" fmla="*/ 35 h 54"/>
              <a:gd name="T28" fmla="*/ 168 w 168"/>
              <a:gd name="T29"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54">
                <a:moveTo>
                  <a:pt x="168" y="8"/>
                </a:moveTo>
                <a:cubicBezTo>
                  <a:pt x="130" y="8"/>
                  <a:pt x="130" y="8"/>
                  <a:pt x="130" y="8"/>
                </a:cubicBezTo>
                <a:cubicBezTo>
                  <a:pt x="130" y="0"/>
                  <a:pt x="130" y="0"/>
                  <a:pt x="130" y="0"/>
                </a:cubicBezTo>
                <a:cubicBezTo>
                  <a:pt x="77" y="0"/>
                  <a:pt x="77" y="0"/>
                  <a:pt x="77" y="0"/>
                </a:cubicBezTo>
                <a:cubicBezTo>
                  <a:pt x="77" y="8"/>
                  <a:pt x="77" y="8"/>
                  <a:pt x="77" y="8"/>
                </a:cubicBezTo>
                <a:cubicBezTo>
                  <a:pt x="51" y="8"/>
                  <a:pt x="51" y="8"/>
                  <a:pt x="51" y="8"/>
                </a:cubicBezTo>
                <a:cubicBezTo>
                  <a:pt x="24" y="8"/>
                  <a:pt x="2" y="28"/>
                  <a:pt x="0" y="54"/>
                </a:cubicBezTo>
                <a:cubicBezTo>
                  <a:pt x="28" y="54"/>
                  <a:pt x="28" y="54"/>
                  <a:pt x="28" y="54"/>
                </a:cubicBezTo>
                <a:cubicBezTo>
                  <a:pt x="30" y="43"/>
                  <a:pt x="40" y="35"/>
                  <a:pt x="51" y="35"/>
                </a:cubicBezTo>
                <a:cubicBezTo>
                  <a:pt x="77" y="35"/>
                  <a:pt x="77" y="35"/>
                  <a:pt x="77" y="35"/>
                </a:cubicBezTo>
                <a:cubicBezTo>
                  <a:pt x="77" y="43"/>
                  <a:pt x="77" y="43"/>
                  <a:pt x="77" y="43"/>
                </a:cubicBezTo>
                <a:cubicBezTo>
                  <a:pt x="130" y="43"/>
                  <a:pt x="130" y="43"/>
                  <a:pt x="130" y="43"/>
                </a:cubicBezTo>
                <a:cubicBezTo>
                  <a:pt x="130" y="35"/>
                  <a:pt x="130" y="35"/>
                  <a:pt x="130" y="35"/>
                </a:cubicBezTo>
                <a:cubicBezTo>
                  <a:pt x="168" y="35"/>
                  <a:pt x="168" y="35"/>
                  <a:pt x="168" y="35"/>
                </a:cubicBezTo>
                <a:lnTo>
                  <a:pt x="168" y="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1" name="Rectangle 114"/>
          <p:cNvSpPr>
            <a:spLocks noChangeArrowheads="1"/>
          </p:cNvSpPr>
          <p:nvPr/>
        </p:nvSpPr>
        <p:spPr bwMode="auto">
          <a:xfrm>
            <a:off x="2213484" y="4649979"/>
            <a:ext cx="104965" cy="57912"/>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2" name="Oval 115"/>
          <p:cNvSpPr>
            <a:spLocks noChangeArrowheads="1"/>
          </p:cNvSpPr>
          <p:nvPr/>
        </p:nvSpPr>
        <p:spPr bwMode="auto">
          <a:xfrm>
            <a:off x="2470469" y="4348355"/>
            <a:ext cx="98934" cy="96520"/>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3" name="Freeform 116"/>
          <p:cNvSpPr>
            <a:spLocks noEditPoints="1"/>
          </p:cNvSpPr>
          <p:nvPr/>
        </p:nvSpPr>
        <p:spPr bwMode="auto">
          <a:xfrm>
            <a:off x="2378775" y="4373690"/>
            <a:ext cx="288353" cy="54293"/>
          </a:xfrm>
          <a:custGeom>
            <a:avLst/>
            <a:gdLst>
              <a:gd name="T0" fmla="*/ 29 w 101"/>
              <a:gd name="T1" fmla="*/ 0 h 19"/>
              <a:gd name="T2" fmla="*/ 9 w 101"/>
              <a:gd name="T3" fmla="*/ 0 h 19"/>
              <a:gd name="T4" fmla="*/ 0 w 101"/>
              <a:gd name="T5" fmla="*/ 10 h 19"/>
              <a:gd name="T6" fmla="*/ 9 w 101"/>
              <a:gd name="T7" fmla="*/ 19 h 19"/>
              <a:gd name="T8" fmla="*/ 30 w 101"/>
              <a:gd name="T9" fmla="*/ 19 h 19"/>
              <a:gd name="T10" fmla="*/ 27 w 101"/>
              <a:gd name="T11" fmla="*/ 8 h 19"/>
              <a:gd name="T12" fmla="*/ 29 w 101"/>
              <a:gd name="T13" fmla="*/ 0 h 19"/>
              <a:gd name="T14" fmla="*/ 91 w 101"/>
              <a:gd name="T15" fmla="*/ 0 h 19"/>
              <a:gd name="T16" fmla="*/ 71 w 101"/>
              <a:gd name="T17" fmla="*/ 0 h 19"/>
              <a:gd name="T18" fmla="*/ 73 w 101"/>
              <a:gd name="T19" fmla="*/ 8 h 19"/>
              <a:gd name="T20" fmla="*/ 70 w 101"/>
              <a:gd name="T21" fmla="*/ 19 h 19"/>
              <a:gd name="T22" fmla="*/ 91 w 101"/>
              <a:gd name="T23" fmla="*/ 19 h 19"/>
              <a:gd name="T24" fmla="*/ 101 w 101"/>
              <a:gd name="T25" fmla="*/ 10 h 19"/>
              <a:gd name="T26" fmla="*/ 91 w 101"/>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19">
                <a:moveTo>
                  <a:pt x="29" y="0"/>
                </a:moveTo>
                <a:cubicBezTo>
                  <a:pt x="9" y="0"/>
                  <a:pt x="9" y="0"/>
                  <a:pt x="9" y="0"/>
                </a:cubicBezTo>
                <a:cubicBezTo>
                  <a:pt x="4" y="0"/>
                  <a:pt x="0" y="4"/>
                  <a:pt x="0" y="10"/>
                </a:cubicBezTo>
                <a:cubicBezTo>
                  <a:pt x="0" y="15"/>
                  <a:pt x="4" y="19"/>
                  <a:pt x="9" y="19"/>
                </a:cubicBezTo>
                <a:cubicBezTo>
                  <a:pt x="30" y="19"/>
                  <a:pt x="30" y="19"/>
                  <a:pt x="30" y="19"/>
                </a:cubicBezTo>
                <a:cubicBezTo>
                  <a:pt x="28" y="16"/>
                  <a:pt x="27" y="12"/>
                  <a:pt x="27" y="8"/>
                </a:cubicBezTo>
                <a:cubicBezTo>
                  <a:pt x="27" y="5"/>
                  <a:pt x="28" y="3"/>
                  <a:pt x="29" y="0"/>
                </a:cubicBezTo>
                <a:close/>
                <a:moveTo>
                  <a:pt x="91" y="0"/>
                </a:moveTo>
                <a:cubicBezTo>
                  <a:pt x="71" y="0"/>
                  <a:pt x="71" y="0"/>
                  <a:pt x="71" y="0"/>
                </a:cubicBezTo>
                <a:cubicBezTo>
                  <a:pt x="72" y="3"/>
                  <a:pt x="73" y="5"/>
                  <a:pt x="73" y="8"/>
                </a:cubicBezTo>
                <a:cubicBezTo>
                  <a:pt x="73" y="12"/>
                  <a:pt x="71" y="16"/>
                  <a:pt x="70" y="19"/>
                </a:cubicBezTo>
                <a:cubicBezTo>
                  <a:pt x="91" y="19"/>
                  <a:pt x="91" y="19"/>
                  <a:pt x="91" y="19"/>
                </a:cubicBezTo>
                <a:cubicBezTo>
                  <a:pt x="97" y="19"/>
                  <a:pt x="101" y="15"/>
                  <a:pt x="101" y="10"/>
                </a:cubicBezTo>
                <a:cubicBezTo>
                  <a:pt x="101" y="4"/>
                  <a:pt x="97" y="0"/>
                  <a:pt x="91"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4" name="Freeform 117"/>
          <p:cNvSpPr>
            <a:spLocks/>
          </p:cNvSpPr>
          <p:nvPr/>
        </p:nvSpPr>
        <p:spPr bwMode="auto">
          <a:xfrm>
            <a:off x="3280030" y="4478657"/>
            <a:ext cx="205104" cy="277494"/>
          </a:xfrm>
          <a:custGeom>
            <a:avLst/>
            <a:gdLst>
              <a:gd name="T0" fmla="*/ 40 w 170"/>
              <a:gd name="T1" fmla="*/ 0 h 230"/>
              <a:gd name="T2" fmla="*/ 0 w 170"/>
              <a:gd name="T3" fmla="*/ 230 h 230"/>
              <a:gd name="T4" fmla="*/ 92 w 170"/>
              <a:gd name="T5" fmla="*/ 97 h 230"/>
              <a:gd name="T6" fmla="*/ 125 w 170"/>
              <a:gd name="T7" fmla="*/ 227 h 230"/>
              <a:gd name="T8" fmla="*/ 170 w 170"/>
              <a:gd name="T9" fmla="*/ 0 h 230"/>
              <a:gd name="T10" fmla="*/ 40 w 170"/>
              <a:gd name="T11" fmla="*/ 0 h 230"/>
            </a:gdLst>
            <a:ahLst/>
            <a:cxnLst>
              <a:cxn ang="0">
                <a:pos x="T0" y="T1"/>
              </a:cxn>
              <a:cxn ang="0">
                <a:pos x="T2" y="T3"/>
              </a:cxn>
              <a:cxn ang="0">
                <a:pos x="T4" y="T5"/>
              </a:cxn>
              <a:cxn ang="0">
                <a:pos x="T6" y="T7"/>
              </a:cxn>
              <a:cxn ang="0">
                <a:pos x="T8" y="T9"/>
              </a:cxn>
              <a:cxn ang="0">
                <a:pos x="T10" y="T11"/>
              </a:cxn>
            </a:cxnLst>
            <a:rect l="0" t="0" r="r" b="b"/>
            <a:pathLst>
              <a:path w="170" h="230">
                <a:moveTo>
                  <a:pt x="40" y="0"/>
                </a:moveTo>
                <a:lnTo>
                  <a:pt x="0" y="230"/>
                </a:lnTo>
                <a:lnTo>
                  <a:pt x="92" y="97"/>
                </a:lnTo>
                <a:lnTo>
                  <a:pt x="125" y="227"/>
                </a:lnTo>
                <a:lnTo>
                  <a:pt x="170" y="0"/>
                </a:lnTo>
                <a:lnTo>
                  <a:pt x="4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5" name="Freeform 118"/>
          <p:cNvSpPr>
            <a:spLocks/>
          </p:cNvSpPr>
          <p:nvPr/>
        </p:nvSpPr>
        <p:spPr bwMode="auto">
          <a:xfrm>
            <a:off x="3120772" y="4313366"/>
            <a:ext cx="361950" cy="142368"/>
          </a:xfrm>
          <a:custGeom>
            <a:avLst/>
            <a:gdLst>
              <a:gd name="T0" fmla="*/ 170 w 300"/>
              <a:gd name="T1" fmla="*/ 118 h 118"/>
              <a:gd name="T2" fmla="*/ 146 w 300"/>
              <a:gd name="T3" fmla="*/ 50 h 118"/>
              <a:gd name="T4" fmla="*/ 0 w 300"/>
              <a:gd name="T5" fmla="*/ 24 h 118"/>
              <a:gd name="T6" fmla="*/ 262 w 300"/>
              <a:gd name="T7" fmla="*/ 0 h 118"/>
              <a:gd name="T8" fmla="*/ 300 w 300"/>
              <a:gd name="T9" fmla="*/ 116 h 118"/>
              <a:gd name="T10" fmla="*/ 170 w 300"/>
              <a:gd name="T11" fmla="*/ 118 h 118"/>
            </a:gdLst>
            <a:ahLst/>
            <a:cxnLst>
              <a:cxn ang="0">
                <a:pos x="T0" y="T1"/>
              </a:cxn>
              <a:cxn ang="0">
                <a:pos x="T2" y="T3"/>
              </a:cxn>
              <a:cxn ang="0">
                <a:pos x="T4" y="T5"/>
              </a:cxn>
              <a:cxn ang="0">
                <a:pos x="T6" y="T7"/>
              </a:cxn>
              <a:cxn ang="0">
                <a:pos x="T8" y="T9"/>
              </a:cxn>
              <a:cxn ang="0">
                <a:pos x="T10" y="T11"/>
              </a:cxn>
            </a:cxnLst>
            <a:rect l="0" t="0" r="r" b="b"/>
            <a:pathLst>
              <a:path w="300" h="118">
                <a:moveTo>
                  <a:pt x="170" y="118"/>
                </a:moveTo>
                <a:lnTo>
                  <a:pt x="146" y="50"/>
                </a:lnTo>
                <a:lnTo>
                  <a:pt x="0" y="24"/>
                </a:lnTo>
                <a:lnTo>
                  <a:pt x="262" y="0"/>
                </a:lnTo>
                <a:lnTo>
                  <a:pt x="300" y="116"/>
                </a:lnTo>
                <a:lnTo>
                  <a:pt x="17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6" name="Oval 119"/>
          <p:cNvSpPr>
            <a:spLocks noChangeArrowheads="1"/>
          </p:cNvSpPr>
          <p:nvPr/>
        </p:nvSpPr>
        <p:spPr bwMode="auto">
          <a:xfrm>
            <a:off x="3292095" y="4204780"/>
            <a:ext cx="104965" cy="100140"/>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7" name="Freeform 120"/>
          <p:cNvSpPr>
            <a:spLocks noEditPoints="1"/>
          </p:cNvSpPr>
          <p:nvPr/>
        </p:nvSpPr>
        <p:spPr bwMode="auto">
          <a:xfrm>
            <a:off x="3029078" y="4507611"/>
            <a:ext cx="221996" cy="250952"/>
          </a:xfrm>
          <a:custGeom>
            <a:avLst/>
            <a:gdLst>
              <a:gd name="T0" fmla="*/ 2 w 184"/>
              <a:gd name="T1" fmla="*/ 9 h 208"/>
              <a:gd name="T2" fmla="*/ 2 w 184"/>
              <a:gd name="T3" fmla="*/ 9 h 208"/>
              <a:gd name="T4" fmla="*/ 38 w 184"/>
              <a:gd name="T5" fmla="*/ 208 h 208"/>
              <a:gd name="T6" fmla="*/ 182 w 184"/>
              <a:gd name="T7" fmla="*/ 9 h 208"/>
              <a:gd name="T8" fmla="*/ 0 w 184"/>
              <a:gd name="T9" fmla="*/ 0 h 208"/>
              <a:gd name="T10" fmla="*/ 78 w 184"/>
              <a:gd name="T11" fmla="*/ 180 h 208"/>
              <a:gd name="T12" fmla="*/ 116 w 184"/>
              <a:gd name="T13" fmla="*/ 180 h 208"/>
              <a:gd name="T14" fmla="*/ 92 w 184"/>
              <a:gd name="T15" fmla="*/ 201 h 208"/>
              <a:gd name="T16" fmla="*/ 31 w 184"/>
              <a:gd name="T17" fmla="*/ 111 h 208"/>
              <a:gd name="T18" fmla="*/ 66 w 184"/>
              <a:gd name="T19" fmla="*/ 114 h 208"/>
              <a:gd name="T20" fmla="*/ 31 w 184"/>
              <a:gd name="T21" fmla="*/ 118 h 208"/>
              <a:gd name="T22" fmla="*/ 38 w 184"/>
              <a:gd name="T23" fmla="*/ 151 h 208"/>
              <a:gd name="T24" fmla="*/ 40 w 184"/>
              <a:gd name="T25" fmla="*/ 147 h 208"/>
              <a:gd name="T26" fmla="*/ 116 w 184"/>
              <a:gd name="T27" fmla="*/ 114 h 208"/>
              <a:gd name="T28" fmla="*/ 78 w 184"/>
              <a:gd name="T29" fmla="*/ 114 h 208"/>
              <a:gd name="T30" fmla="*/ 71 w 184"/>
              <a:gd name="T31" fmla="*/ 106 h 208"/>
              <a:gd name="T32" fmla="*/ 71 w 184"/>
              <a:gd name="T33" fmla="*/ 57 h 208"/>
              <a:gd name="T34" fmla="*/ 71 w 184"/>
              <a:gd name="T35" fmla="*/ 106 h 208"/>
              <a:gd name="T36" fmla="*/ 140 w 184"/>
              <a:gd name="T37" fmla="*/ 147 h 208"/>
              <a:gd name="T38" fmla="*/ 102 w 184"/>
              <a:gd name="T39" fmla="*/ 147 h 208"/>
              <a:gd name="T40" fmla="*/ 102 w 184"/>
              <a:gd name="T41" fmla="*/ 80 h 208"/>
              <a:gd name="T42" fmla="*/ 140 w 184"/>
              <a:gd name="T43" fmla="*/ 80 h 208"/>
              <a:gd name="T44" fmla="*/ 102 w 184"/>
              <a:gd name="T45" fmla="*/ 80 h 208"/>
              <a:gd name="T46" fmla="*/ 78 w 184"/>
              <a:gd name="T47" fmla="*/ 50 h 208"/>
              <a:gd name="T48" fmla="*/ 116 w 184"/>
              <a:gd name="T49" fmla="*/ 50 h 208"/>
              <a:gd name="T50" fmla="*/ 90 w 184"/>
              <a:gd name="T51" fmla="*/ 17 h 208"/>
              <a:gd name="T52" fmla="*/ 52 w 184"/>
              <a:gd name="T53" fmla="*/ 17 h 208"/>
              <a:gd name="T54" fmla="*/ 85 w 184"/>
              <a:gd name="T55" fmla="*/ 9 h 208"/>
              <a:gd name="T56" fmla="*/ 66 w 184"/>
              <a:gd name="T57" fmla="*/ 50 h 208"/>
              <a:gd name="T58" fmla="*/ 28 w 184"/>
              <a:gd name="T59" fmla="*/ 50 h 208"/>
              <a:gd name="T60" fmla="*/ 66 w 184"/>
              <a:gd name="T61" fmla="*/ 50 h 208"/>
              <a:gd name="T62" fmla="*/ 28 w 184"/>
              <a:gd name="T63" fmla="*/ 99 h 208"/>
              <a:gd name="T64" fmla="*/ 21 w 184"/>
              <a:gd name="T65" fmla="*/ 57 h 208"/>
              <a:gd name="T66" fmla="*/ 71 w 184"/>
              <a:gd name="T67" fmla="*/ 121 h 208"/>
              <a:gd name="T68" fmla="*/ 71 w 184"/>
              <a:gd name="T69" fmla="*/ 173 h 208"/>
              <a:gd name="T70" fmla="*/ 71 w 184"/>
              <a:gd name="T71" fmla="*/ 121 h 208"/>
              <a:gd name="T72" fmla="*/ 61 w 184"/>
              <a:gd name="T73" fmla="*/ 201 h 208"/>
              <a:gd name="T74" fmla="*/ 83 w 184"/>
              <a:gd name="T75" fmla="*/ 201 h 208"/>
              <a:gd name="T76" fmla="*/ 130 w 184"/>
              <a:gd name="T77" fmla="*/ 201 h 208"/>
              <a:gd name="T78" fmla="*/ 121 w 184"/>
              <a:gd name="T79" fmla="*/ 187 h 208"/>
              <a:gd name="T80" fmla="*/ 144 w 184"/>
              <a:gd name="T81" fmla="*/ 154 h 208"/>
              <a:gd name="T82" fmla="*/ 140 w 184"/>
              <a:gd name="T83" fmla="*/ 199 h 208"/>
              <a:gd name="T84" fmla="*/ 144 w 184"/>
              <a:gd name="T85" fmla="*/ 140 h 208"/>
              <a:gd name="T86" fmla="*/ 144 w 184"/>
              <a:gd name="T87" fmla="*/ 90 h 208"/>
              <a:gd name="T88" fmla="*/ 151 w 184"/>
              <a:gd name="T89" fmla="*/ 130 h 208"/>
              <a:gd name="T90" fmla="*/ 151 w 184"/>
              <a:gd name="T91" fmla="*/ 80 h 208"/>
              <a:gd name="T92" fmla="*/ 158 w 184"/>
              <a:gd name="T93" fmla="*/ 92 h 208"/>
              <a:gd name="T94" fmla="*/ 144 w 184"/>
              <a:gd name="T95" fmla="*/ 73 h 208"/>
              <a:gd name="T96" fmla="*/ 144 w 184"/>
              <a:gd name="T97" fmla="*/ 24 h 208"/>
              <a:gd name="T98" fmla="*/ 144 w 184"/>
              <a:gd name="T99" fmla="*/ 73 h 208"/>
              <a:gd name="T100" fmla="*/ 121 w 184"/>
              <a:gd name="T101" fmla="*/ 43 h 208"/>
              <a:gd name="T102" fmla="*/ 106 w 184"/>
              <a:gd name="T103" fmla="*/ 9 h 208"/>
              <a:gd name="T104" fmla="*/ 140 w 184"/>
              <a:gd name="T105" fmla="*/ 17 h 208"/>
              <a:gd name="T106" fmla="*/ 40 w 184"/>
              <a:gd name="T107" fmla="*/ 17 h 208"/>
              <a:gd name="T108" fmla="*/ 17 w 184"/>
              <a:gd name="T109" fmla="*/ 33 h 208"/>
              <a:gd name="T110" fmla="*/ 35 w 184"/>
              <a:gd name="T111" fmla="*/ 9 h 208"/>
              <a:gd name="T112" fmla="*/ 47 w 184"/>
              <a:gd name="T113" fmla="*/ 154 h 208"/>
              <a:gd name="T114" fmla="*/ 50 w 184"/>
              <a:gd name="T115" fmla="*/ 201 h 208"/>
              <a:gd name="T116" fmla="*/ 40 w 184"/>
              <a:gd name="T117" fmla="*/ 163 h 208"/>
              <a:gd name="T118" fmla="*/ 151 w 184"/>
              <a:gd name="T119" fmla="*/ 17 h 208"/>
              <a:gd name="T120" fmla="*/ 173 w 184"/>
              <a:gd name="T121"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4" h="208">
                <a:moveTo>
                  <a:pt x="0" y="0"/>
                </a:moveTo>
                <a:lnTo>
                  <a:pt x="2" y="9"/>
                </a:lnTo>
                <a:lnTo>
                  <a:pt x="2" y="9"/>
                </a:lnTo>
                <a:lnTo>
                  <a:pt x="2" y="9"/>
                </a:lnTo>
                <a:lnTo>
                  <a:pt x="2" y="9"/>
                </a:lnTo>
                <a:lnTo>
                  <a:pt x="38" y="208"/>
                </a:lnTo>
                <a:lnTo>
                  <a:pt x="147" y="208"/>
                </a:lnTo>
                <a:lnTo>
                  <a:pt x="182" y="9"/>
                </a:lnTo>
                <a:lnTo>
                  <a:pt x="184" y="0"/>
                </a:lnTo>
                <a:lnTo>
                  <a:pt x="0" y="0"/>
                </a:lnTo>
                <a:close/>
                <a:moveTo>
                  <a:pt x="92" y="201"/>
                </a:moveTo>
                <a:lnTo>
                  <a:pt x="78" y="180"/>
                </a:lnTo>
                <a:lnTo>
                  <a:pt x="97" y="154"/>
                </a:lnTo>
                <a:lnTo>
                  <a:pt x="116" y="180"/>
                </a:lnTo>
                <a:lnTo>
                  <a:pt x="99" y="201"/>
                </a:lnTo>
                <a:lnTo>
                  <a:pt x="92" y="201"/>
                </a:lnTo>
                <a:close/>
                <a:moveTo>
                  <a:pt x="31" y="118"/>
                </a:moveTo>
                <a:lnTo>
                  <a:pt x="31" y="111"/>
                </a:lnTo>
                <a:lnTo>
                  <a:pt x="47" y="90"/>
                </a:lnTo>
                <a:lnTo>
                  <a:pt x="66" y="114"/>
                </a:lnTo>
                <a:lnTo>
                  <a:pt x="47" y="140"/>
                </a:lnTo>
                <a:lnTo>
                  <a:pt x="31" y="118"/>
                </a:lnTo>
                <a:close/>
                <a:moveTo>
                  <a:pt x="40" y="147"/>
                </a:moveTo>
                <a:lnTo>
                  <a:pt x="38" y="151"/>
                </a:lnTo>
                <a:lnTo>
                  <a:pt x="35" y="137"/>
                </a:lnTo>
                <a:lnTo>
                  <a:pt x="40" y="147"/>
                </a:lnTo>
                <a:close/>
                <a:moveTo>
                  <a:pt x="97" y="90"/>
                </a:moveTo>
                <a:lnTo>
                  <a:pt x="116" y="114"/>
                </a:lnTo>
                <a:lnTo>
                  <a:pt x="97" y="140"/>
                </a:lnTo>
                <a:lnTo>
                  <a:pt x="78" y="114"/>
                </a:lnTo>
                <a:lnTo>
                  <a:pt x="97" y="90"/>
                </a:lnTo>
                <a:close/>
                <a:moveTo>
                  <a:pt x="71" y="106"/>
                </a:moveTo>
                <a:lnTo>
                  <a:pt x="52" y="80"/>
                </a:lnTo>
                <a:lnTo>
                  <a:pt x="71" y="57"/>
                </a:lnTo>
                <a:lnTo>
                  <a:pt x="90" y="80"/>
                </a:lnTo>
                <a:lnTo>
                  <a:pt x="71" y="106"/>
                </a:lnTo>
                <a:close/>
                <a:moveTo>
                  <a:pt x="121" y="121"/>
                </a:moveTo>
                <a:lnTo>
                  <a:pt x="140" y="147"/>
                </a:lnTo>
                <a:lnTo>
                  <a:pt x="121" y="173"/>
                </a:lnTo>
                <a:lnTo>
                  <a:pt x="102" y="147"/>
                </a:lnTo>
                <a:lnTo>
                  <a:pt x="121" y="121"/>
                </a:lnTo>
                <a:close/>
                <a:moveTo>
                  <a:pt x="102" y="80"/>
                </a:moveTo>
                <a:lnTo>
                  <a:pt x="121" y="57"/>
                </a:lnTo>
                <a:lnTo>
                  <a:pt x="140" y="80"/>
                </a:lnTo>
                <a:lnTo>
                  <a:pt x="121" y="106"/>
                </a:lnTo>
                <a:lnTo>
                  <a:pt x="102" y="80"/>
                </a:lnTo>
                <a:close/>
                <a:moveTo>
                  <a:pt x="97" y="73"/>
                </a:moveTo>
                <a:lnTo>
                  <a:pt x="78" y="50"/>
                </a:lnTo>
                <a:lnTo>
                  <a:pt x="97" y="24"/>
                </a:lnTo>
                <a:lnTo>
                  <a:pt x="116" y="50"/>
                </a:lnTo>
                <a:lnTo>
                  <a:pt x="97" y="73"/>
                </a:lnTo>
                <a:close/>
                <a:moveTo>
                  <a:pt x="90" y="17"/>
                </a:moveTo>
                <a:lnTo>
                  <a:pt x="71" y="43"/>
                </a:lnTo>
                <a:lnTo>
                  <a:pt x="52" y="17"/>
                </a:lnTo>
                <a:lnTo>
                  <a:pt x="57" y="9"/>
                </a:lnTo>
                <a:lnTo>
                  <a:pt x="85" y="9"/>
                </a:lnTo>
                <a:lnTo>
                  <a:pt x="90" y="17"/>
                </a:lnTo>
                <a:close/>
                <a:moveTo>
                  <a:pt x="66" y="50"/>
                </a:moveTo>
                <a:lnTo>
                  <a:pt x="47" y="73"/>
                </a:lnTo>
                <a:lnTo>
                  <a:pt x="28" y="50"/>
                </a:lnTo>
                <a:lnTo>
                  <a:pt x="47" y="24"/>
                </a:lnTo>
                <a:lnTo>
                  <a:pt x="66" y="50"/>
                </a:lnTo>
                <a:close/>
                <a:moveTo>
                  <a:pt x="40" y="80"/>
                </a:moveTo>
                <a:lnTo>
                  <a:pt x="28" y="99"/>
                </a:lnTo>
                <a:lnTo>
                  <a:pt x="21" y="59"/>
                </a:lnTo>
                <a:lnTo>
                  <a:pt x="21" y="57"/>
                </a:lnTo>
                <a:lnTo>
                  <a:pt x="40" y="80"/>
                </a:lnTo>
                <a:close/>
                <a:moveTo>
                  <a:pt x="71" y="121"/>
                </a:moveTo>
                <a:lnTo>
                  <a:pt x="90" y="147"/>
                </a:lnTo>
                <a:lnTo>
                  <a:pt x="71" y="173"/>
                </a:lnTo>
                <a:lnTo>
                  <a:pt x="52" y="147"/>
                </a:lnTo>
                <a:lnTo>
                  <a:pt x="71" y="121"/>
                </a:lnTo>
                <a:close/>
                <a:moveTo>
                  <a:pt x="83" y="201"/>
                </a:moveTo>
                <a:lnTo>
                  <a:pt x="61" y="201"/>
                </a:lnTo>
                <a:lnTo>
                  <a:pt x="71" y="187"/>
                </a:lnTo>
                <a:lnTo>
                  <a:pt x="83" y="201"/>
                </a:lnTo>
                <a:close/>
                <a:moveTo>
                  <a:pt x="121" y="187"/>
                </a:moveTo>
                <a:lnTo>
                  <a:pt x="130" y="201"/>
                </a:lnTo>
                <a:lnTo>
                  <a:pt x="109" y="201"/>
                </a:lnTo>
                <a:lnTo>
                  <a:pt x="121" y="187"/>
                </a:lnTo>
                <a:close/>
                <a:moveTo>
                  <a:pt x="125" y="180"/>
                </a:moveTo>
                <a:lnTo>
                  <a:pt x="144" y="154"/>
                </a:lnTo>
                <a:lnTo>
                  <a:pt x="147" y="156"/>
                </a:lnTo>
                <a:lnTo>
                  <a:pt x="140" y="199"/>
                </a:lnTo>
                <a:lnTo>
                  <a:pt x="125" y="180"/>
                </a:lnTo>
                <a:close/>
                <a:moveTo>
                  <a:pt x="144" y="140"/>
                </a:moveTo>
                <a:lnTo>
                  <a:pt x="125" y="114"/>
                </a:lnTo>
                <a:lnTo>
                  <a:pt x="144" y="90"/>
                </a:lnTo>
                <a:lnTo>
                  <a:pt x="156" y="104"/>
                </a:lnTo>
                <a:lnTo>
                  <a:pt x="151" y="130"/>
                </a:lnTo>
                <a:lnTo>
                  <a:pt x="144" y="140"/>
                </a:lnTo>
                <a:close/>
                <a:moveTo>
                  <a:pt x="151" y="80"/>
                </a:moveTo>
                <a:lnTo>
                  <a:pt x="163" y="64"/>
                </a:lnTo>
                <a:lnTo>
                  <a:pt x="158" y="92"/>
                </a:lnTo>
                <a:lnTo>
                  <a:pt x="151" y="80"/>
                </a:lnTo>
                <a:close/>
                <a:moveTo>
                  <a:pt x="144" y="73"/>
                </a:moveTo>
                <a:lnTo>
                  <a:pt x="125" y="50"/>
                </a:lnTo>
                <a:lnTo>
                  <a:pt x="144" y="24"/>
                </a:lnTo>
                <a:lnTo>
                  <a:pt x="163" y="50"/>
                </a:lnTo>
                <a:lnTo>
                  <a:pt x="144" y="73"/>
                </a:lnTo>
                <a:close/>
                <a:moveTo>
                  <a:pt x="140" y="17"/>
                </a:moveTo>
                <a:lnTo>
                  <a:pt x="121" y="43"/>
                </a:lnTo>
                <a:lnTo>
                  <a:pt x="102" y="17"/>
                </a:lnTo>
                <a:lnTo>
                  <a:pt x="106" y="9"/>
                </a:lnTo>
                <a:lnTo>
                  <a:pt x="135" y="9"/>
                </a:lnTo>
                <a:lnTo>
                  <a:pt x="140" y="17"/>
                </a:lnTo>
                <a:close/>
                <a:moveTo>
                  <a:pt x="35" y="9"/>
                </a:moveTo>
                <a:lnTo>
                  <a:pt x="40" y="17"/>
                </a:lnTo>
                <a:lnTo>
                  <a:pt x="21" y="43"/>
                </a:lnTo>
                <a:lnTo>
                  <a:pt x="17" y="33"/>
                </a:lnTo>
                <a:lnTo>
                  <a:pt x="12" y="9"/>
                </a:lnTo>
                <a:lnTo>
                  <a:pt x="35" y="9"/>
                </a:lnTo>
                <a:close/>
                <a:moveTo>
                  <a:pt x="40" y="163"/>
                </a:moveTo>
                <a:lnTo>
                  <a:pt x="47" y="154"/>
                </a:lnTo>
                <a:lnTo>
                  <a:pt x="66" y="180"/>
                </a:lnTo>
                <a:lnTo>
                  <a:pt x="50" y="201"/>
                </a:lnTo>
                <a:lnTo>
                  <a:pt x="45" y="201"/>
                </a:lnTo>
                <a:lnTo>
                  <a:pt x="40" y="163"/>
                </a:lnTo>
                <a:close/>
                <a:moveTo>
                  <a:pt x="168" y="38"/>
                </a:moveTo>
                <a:lnTo>
                  <a:pt x="151" y="17"/>
                </a:lnTo>
                <a:lnTo>
                  <a:pt x="156" y="9"/>
                </a:lnTo>
                <a:lnTo>
                  <a:pt x="173" y="9"/>
                </a:lnTo>
                <a:lnTo>
                  <a:pt x="168" y="3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8" name="Freeform 121"/>
          <p:cNvSpPr>
            <a:spLocks/>
          </p:cNvSpPr>
          <p:nvPr/>
        </p:nvSpPr>
        <p:spPr bwMode="auto">
          <a:xfrm>
            <a:off x="3085783" y="4407473"/>
            <a:ext cx="89280" cy="68771"/>
          </a:xfrm>
          <a:custGeom>
            <a:avLst/>
            <a:gdLst>
              <a:gd name="T0" fmla="*/ 19 w 74"/>
              <a:gd name="T1" fmla="*/ 29 h 57"/>
              <a:gd name="T2" fmla="*/ 0 w 74"/>
              <a:gd name="T3" fmla="*/ 7 h 57"/>
              <a:gd name="T4" fmla="*/ 29 w 74"/>
              <a:gd name="T5" fmla="*/ 12 h 57"/>
              <a:gd name="T6" fmla="*/ 74 w 74"/>
              <a:gd name="T7" fmla="*/ 0 h 57"/>
              <a:gd name="T8" fmla="*/ 43 w 74"/>
              <a:gd name="T9" fmla="*/ 29 h 57"/>
              <a:gd name="T10" fmla="*/ 52 w 74"/>
              <a:gd name="T11" fmla="*/ 57 h 57"/>
              <a:gd name="T12" fmla="*/ 33 w 74"/>
              <a:gd name="T13" fmla="*/ 45 h 57"/>
              <a:gd name="T14" fmla="*/ 19 w 74"/>
              <a:gd name="T15" fmla="*/ 57 h 57"/>
              <a:gd name="T16" fmla="*/ 19 w 74"/>
              <a:gd name="T17" fmla="*/ 50 h 57"/>
              <a:gd name="T18" fmla="*/ 5 w 74"/>
              <a:gd name="T19" fmla="*/ 48 h 57"/>
              <a:gd name="T20" fmla="*/ 19 w 74"/>
              <a:gd name="T21"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57">
                <a:moveTo>
                  <a:pt x="19" y="29"/>
                </a:moveTo>
                <a:lnTo>
                  <a:pt x="0" y="7"/>
                </a:lnTo>
                <a:lnTo>
                  <a:pt x="29" y="12"/>
                </a:lnTo>
                <a:lnTo>
                  <a:pt x="74" y="0"/>
                </a:lnTo>
                <a:lnTo>
                  <a:pt x="43" y="29"/>
                </a:lnTo>
                <a:lnTo>
                  <a:pt x="52" y="57"/>
                </a:lnTo>
                <a:lnTo>
                  <a:pt x="33" y="45"/>
                </a:lnTo>
                <a:lnTo>
                  <a:pt x="19" y="57"/>
                </a:lnTo>
                <a:lnTo>
                  <a:pt x="19" y="50"/>
                </a:lnTo>
                <a:lnTo>
                  <a:pt x="5" y="48"/>
                </a:lnTo>
                <a:lnTo>
                  <a:pt x="19" y="2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9" name="Freeform 122"/>
          <p:cNvSpPr>
            <a:spLocks/>
          </p:cNvSpPr>
          <p:nvPr/>
        </p:nvSpPr>
        <p:spPr bwMode="auto">
          <a:xfrm>
            <a:off x="3833814" y="4273551"/>
            <a:ext cx="407797" cy="328168"/>
          </a:xfrm>
          <a:custGeom>
            <a:avLst/>
            <a:gdLst>
              <a:gd name="T0" fmla="*/ 116 w 143"/>
              <a:gd name="T1" fmla="*/ 7 h 115"/>
              <a:gd name="T2" fmla="*/ 114 w 143"/>
              <a:gd name="T3" fmla="*/ 1 h 115"/>
              <a:gd name="T4" fmla="*/ 107 w 143"/>
              <a:gd name="T5" fmla="*/ 3 h 115"/>
              <a:gd name="T6" fmla="*/ 62 w 143"/>
              <a:gd name="T7" fmla="*/ 80 h 115"/>
              <a:gd name="T8" fmla="*/ 47 w 143"/>
              <a:gd name="T9" fmla="*/ 64 h 115"/>
              <a:gd name="T10" fmla="*/ 7 w 143"/>
              <a:gd name="T11" fmla="*/ 70 h 115"/>
              <a:gd name="T12" fmla="*/ 22 w 143"/>
              <a:gd name="T13" fmla="*/ 107 h 115"/>
              <a:gd name="T14" fmla="*/ 62 w 143"/>
              <a:gd name="T15" fmla="*/ 101 h 115"/>
              <a:gd name="T16" fmla="*/ 63 w 143"/>
              <a:gd name="T17" fmla="*/ 100 h 115"/>
              <a:gd name="T18" fmla="*/ 63 w 143"/>
              <a:gd name="T19" fmla="*/ 99 h 115"/>
              <a:gd name="T20" fmla="*/ 100 w 143"/>
              <a:gd name="T21" fmla="*/ 35 h 115"/>
              <a:gd name="T22" fmla="*/ 143 w 143"/>
              <a:gd name="T23" fmla="*/ 48 h 115"/>
              <a:gd name="T24" fmla="*/ 116 w 143"/>
              <a:gd name="T25"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3" h="115">
                <a:moveTo>
                  <a:pt x="116" y="7"/>
                </a:moveTo>
                <a:cubicBezTo>
                  <a:pt x="116" y="5"/>
                  <a:pt x="116" y="2"/>
                  <a:pt x="114" y="1"/>
                </a:cubicBezTo>
                <a:cubicBezTo>
                  <a:pt x="111" y="0"/>
                  <a:pt x="108" y="1"/>
                  <a:pt x="107" y="3"/>
                </a:cubicBezTo>
                <a:cubicBezTo>
                  <a:pt x="62" y="80"/>
                  <a:pt x="62" y="80"/>
                  <a:pt x="62" y="80"/>
                </a:cubicBezTo>
                <a:cubicBezTo>
                  <a:pt x="60" y="73"/>
                  <a:pt x="54" y="68"/>
                  <a:pt x="47" y="64"/>
                </a:cubicBezTo>
                <a:cubicBezTo>
                  <a:pt x="32" y="55"/>
                  <a:pt x="14" y="58"/>
                  <a:pt x="7" y="70"/>
                </a:cubicBezTo>
                <a:cubicBezTo>
                  <a:pt x="0" y="82"/>
                  <a:pt x="7" y="99"/>
                  <a:pt x="22" y="107"/>
                </a:cubicBezTo>
                <a:cubicBezTo>
                  <a:pt x="37" y="115"/>
                  <a:pt x="55" y="112"/>
                  <a:pt x="62" y="101"/>
                </a:cubicBezTo>
                <a:cubicBezTo>
                  <a:pt x="62" y="100"/>
                  <a:pt x="62" y="100"/>
                  <a:pt x="63" y="100"/>
                </a:cubicBezTo>
                <a:cubicBezTo>
                  <a:pt x="63" y="99"/>
                  <a:pt x="63" y="99"/>
                  <a:pt x="63" y="99"/>
                </a:cubicBezTo>
                <a:cubicBezTo>
                  <a:pt x="100" y="35"/>
                  <a:pt x="100" y="35"/>
                  <a:pt x="100" y="35"/>
                </a:cubicBezTo>
                <a:cubicBezTo>
                  <a:pt x="116" y="55"/>
                  <a:pt x="143" y="48"/>
                  <a:pt x="143" y="48"/>
                </a:cubicBezTo>
                <a:cubicBezTo>
                  <a:pt x="115" y="40"/>
                  <a:pt x="116" y="12"/>
                  <a:pt x="116" y="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0" name="Freeform 123"/>
          <p:cNvSpPr>
            <a:spLocks noEditPoints="1"/>
          </p:cNvSpPr>
          <p:nvPr/>
        </p:nvSpPr>
        <p:spPr bwMode="auto">
          <a:xfrm>
            <a:off x="3978593" y="4430397"/>
            <a:ext cx="288353" cy="279908"/>
          </a:xfrm>
          <a:custGeom>
            <a:avLst/>
            <a:gdLst>
              <a:gd name="T0" fmla="*/ 83 w 101"/>
              <a:gd name="T1" fmla="*/ 7 h 98"/>
              <a:gd name="T2" fmla="*/ 53 w 101"/>
              <a:gd name="T3" fmla="*/ 0 h 98"/>
              <a:gd name="T4" fmla="*/ 18 w 101"/>
              <a:gd name="T5" fmla="*/ 59 h 98"/>
              <a:gd name="T6" fmla="*/ 0 w 101"/>
              <a:gd name="T7" fmla="*/ 70 h 98"/>
              <a:gd name="T8" fmla="*/ 47 w 101"/>
              <a:gd name="T9" fmla="*/ 98 h 98"/>
              <a:gd name="T10" fmla="*/ 101 w 101"/>
              <a:gd name="T11" fmla="*/ 46 h 98"/>
              <a:gd name="T12" fmla="*/ 83 w 101"/>
              <a:gd name="T13" fmla="*/ 7 h 98"/>
              <a:gd name="T14" fmla="*/ 47 w 101"/>
              <a:gd name="T15" fmla="*/ 62 h 98"/>
              <a:gd name="T16" fmla="*/ 31 w 101"/>
              <a:gd name="T17" fmla="*/ 46 h 98"/>
              <a:gd name="T18" fmla="*/ 47 w 101"/>
              <a:gd name="T19" fmla="*/ 30 h 98"/>
              <a:gd name="T20" fmla="*/ 63 w 101"/>
              <a:gd name="T21" fmla="*/ 46 h 98"/>
              <a:gd name="T22" fmla="*/ 47 w 101"/>
              <a:gd name="T23" fmla="*/ 62 h 98"/>
              <a:gd name="T24" fmla="*/ 81 w 101"/>
              <a:gd name="T25" fmla="*/ 79 h 98"/>
              <a:gd name="T26" fmla="*/ 63 w 101"/>
              <a:gd name="T27" fmla="*/ 60 h 98"/>
              <a:gd name="T28" fmla="*/ 67 w 101"/>
              <a:gd name="T29" fmla="*/ 55 h 98"/>
              <a:gd name="T30" fmla="*/ 89 w 101"/>
              <a:gd name="T31" fmla="*/ 68 h 98"/>
              <a:gd name="T32" fmla="*/ 81 w 101"/>
              <a:gd name="T33"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1" h="98">
                <a:moveTo>
                  <a:pt x="83" y="7"/>
                </a:moveTo>
                <a:cubicBezTo>
                  <a:pt x="65" y="9"/>
                  <a:pt x="53" y="0"/>
                  <a:pt x="53" y="0"/>
                </a:cubicBezTo>
                <a:cubicBezTo>
                  <a:pt x="53" y="0"/>
                  <a:pt x="24" y="51"/>
                  <a:pt x="18" y="59"/>
                </a:cubicBezTo>
                <a:cubicBezTo>
                  <a:pt x="14" y="64"/>
                  <a:pt x="5" y="69"/>
                  <a:pt x="0" y="70"/>
                </a:cubicBezTo>
                <a:cubicBezTo>
                  <a:pt x="9" y="87"/>
                  <a:pt x="27" y="98"/>
                  <a:pt x="47" y="98"/>
                </a:cubicBezTo>
                <a:cubicBezTo>
                  <a:pt x="77" y="98"/>
                  <a:pt x="101" y="75"/>
                  <a:pt x="101" y="46"/>
                </a:cubicBezTo>
                <a:cubicBezTo>
                  <a:pt x="101" y="31"/>
                  <a:pt x="94" y="17"/>
                  <a:pt x="83" y="7"/>
                </a:cubicBezTo>
                <a:close/>
                <a:moveTo>
                  <a:pt x="47" y="62"/>
                </a:moveTo>
                <a:cubicBezTo>
                  <a:pt x="38" y="62"/>
                  <a:pt x="31" y="55"/>
                  <a:pt x="31" y="46"/>
                </a:cubicBezTo>
                <a:cubicBezTo>
                  <a:pt x="31" y="37"/>
                  <a:pt x="38" y="30"/>
                  <a:pt x="47" y="30"/>
                </a:cubicBezTo>
                <a:cubicBezTo>
                  <a:pt x="56" y="30"/>
                  <a:pt x="63" y="37"/>
                  <a:pt x="63" y="46"/>
                </a:cubicBezTo>
                <a:cubicBezTo>
                  <a:pt x="63" y="55"/>
                  <a:pt x="56" y="62"/>
                  <a:pt x="47" y="62"/>
                </a:cubicBezTo>
                <a:close/>
                <a:moveTo>
                  <a:pt x="81" y="79"/>
                </a:moveTo>
                <a:cubicBezTo>
                  <a:pt x="63" y="60"/>
                  <a:pt x="63" y="60"/>
                  <a:pt x="63" y="60"/>
                </a:cubicBezTo>
                <a:cubicBezTo>
                  <a:pt x="63" y="60"/>
                  <a:pt x="65" y="58"/>
                  <a:pt x="67" y="55"/>
                </a:cubicBezTo>
                <a:cubicBezTo>
                  <a:pt x="89" y="68"/>
                  <a:pt x="89" y="68"/>
                  <a:pt x="89" y="68"/>
                </a:cubicBezTo>
                <a:cubicBezTo>
                  <a:pt x="89" y="68"/>
                  <a:pt x="86" y="74"/>
                  <a:pt x="81" y="7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1" name="Freeform 124"/>
          <p:cNvSpPr>
            <a:spLocks noEditPoints="1"/>
          </p:cNvSpPr>
          <p:nvPr/>
        </p:nvSpPr>
        <p:spPr bwMode="auto">
          <a:xfrm>
            <a:off x="4603560" y="4392994"/>
            <a:ext cx="501904" cy="269050"/>
          </a:xfrm>
          <a:custGeom>
            <a:avLst/>
            <a:gdLst>
              <a:gd name="T0" fmla="*/ 99 w 176"/>
              <a:gd name="T1" fmla="*/ 37 h 94"/>
              <a:gd name="T2" fmla="*/ 86 w 176"/>
              <a:gd name="T3" fmla="*/ 50 h 94"/>
              <a:gd name="T4" fmla="*/ 93 w 176"/>
              <a:gd name="T5" fmla="*/ 61 h 94"/>
              <a:gd name="T6" fmla="*/ 105 w 176"/>
              <a:gd name="T7" fmla="*/ 61 h 94"/>
              <a:gd name="T8" fmla="*/ 111 w 176"/>
              <a:gd name="T9" fmla="*/ 50 h 94"/>
              <a:gd name="T10" fmla="*/ 105 w 176"/>
              <a:gd name="T11" fmla="*/ 39 h 94"/>
              <a:gd name="T12" fmla="*/ 42 w 176"/>
              <a:gd name="T13" fmla="*/ 0 h 94"/>
              <a:gd name="T14" fmla="*/ 0 w 176"/>
              <a:gd name="T15" fmla="*/ 52 h 94"/>
              <a:gd name="T16" fmla="*/ 134 w 176"/>
              <a:gd name="T17" fmla="*/ 94 h 94"/>
              <a:gd name="T18" fmla="*/ 176 w 176"/>
              <a:gd name="T19" fmla="*/ 42 h 94"/>
              <a:gd name="T20" fmla="*/ 74 w 176"/>
              <a:gd name="T21" fmla="*/ 65 h 94"/>
              <a:gd name="T22" fmla="*/ 70 w 176"/>
              <a:gd name="T23" fmla="*/ 48 h 94"/>
              <a:gd name="T24" fmla="*/ 67 w 176"/>
              <a:gd name="T25" fmla="*/ 39 h 94"/>
              <a:gd name="T26" fmla="*/ 57 w 176"/>
              <a:gd name="T27" fmla="*/ 39 h 94"/>
              <a:gd name="T28" fmla="*/ 53 w 176"/>
              <a:gd name="T29" fmla="*/ 53 h 94"/>
              <a:gd name="T30" fmla="*/ 49 w 176"/>
              <a:gd name="T31" fmla="*/ 65 h 94"/>
              <a:gd name="T32" fmla="*/ 48 w 176"/>
              <a:gd name="T33" fmla="*/ 42 h 94"/>
              <a:gd name="T34" fmla="*/ 41 w 176"/>
              <a:gd name="T35" fmla="*/ 37 h 94"/>
              <a:gd name="T36" fmla="*/ 32 w 176"/>
              <a:gd name="T37" fmla="*/ 43 h 94"/>
              <a:gd name="T38" fmla="*/ 31 w 176"/>
              <a:gd name="T39" fmla="*/ 65 h 94"/>
              <a:gd name="T40" fmla="*/ 27 w 176"/>
              <a:gd name="T41" fmla="*/ 34 h 94"/>
              <a:gd name="T42" fmla="*/ 31 w 176"/>
              <a:gd name="T43" fmla="*/ 40 h 94"/>
              <a:gd name="T44" fmla="*/ 42 w 176"/>
              <a:gd name="T45" fmla="*/ 34 h 94"/>
              <a:gd name="T46" fmla="*/ 50 w 176"/>
              <a:gd name="T47" fmla="*/ 37 h 94"/>
              <a:gd name="T48" fmla="*/ 57 w 176"/>
              <a:gd name="T49" fmla="*/ 35 h 94"/>
              <a:gd name="T50" fmla="*/ 69 w 176"/>
              <a:gd name="T51" fmla="*/ 35 h 94"/>
              <a:gd name="T52" fmla="*/ 74 w 176"/>
              <a:gd name="T53" fmla="*/ 48 h 94"/>
              <a:gd name="T54" fmla="*/ 111 w 176"/>
              <a:gd name="T55" fmla="*/ 61 h 94"/>
              <a:gd name="T56" fmla="*/ 92 w 176"/>
              <a:gd name="T57" fmla="*/ 64 h 94"/>
              <a:gd name="T58" fmla="*/ 87 w 176"/>
              <a:gd name="T59" fmla="*/ 76 h 94"/>
              <a:gd name="T60" fmla="*/ 83 w 176"/>
              <a:gd name="T61" fmla="*/ 34 h 94"/>
              <a:gd name="T62" fmla="*/ 87 w 176"/>
              <a:gd name="T63" fmla="*/ 40 h 94"/>
              <a:gd name="T64" fmla="*/ 99 w 176"/>
              <a:gd name="T65" fmla="*/ 34 h 94"/>
              <a:gd name="T66" fmla="*/ 115 w 176"/>
              <a:gd name="T67" fmla="*/ 50 h 94"/>
              <a:gd name="T68" fmla="*/ 147 w 176"/>
              <a:gd name="T69" fmla="*/ 59 h 94"/>
              <a:gd name="T70" fmla="*/ 135 w 176"/>
              <a:gd name="T71" fmla="*/ 66 h 94"/>
              <a:gd name="T72" fmla="*/ 121 w 176"/>
              <a:gd name="T73" fmla="*/ 54 h 94"/>
              <a:gd name="T74" fmla="*/ 128 w 176"/>
              <a:gd name="T75" fmla="*/ 60 h 94"/>
              <a:gd name="T76" fmla="*/ 142 w 176"/>
              <a:gd name="T77" fmla="*/ 59 h 94"/>
              <a:gd name="T78" fmla="*/ 143 w 176"/>
              <a:gd name="T79" fmla="*/ 48 h 94"/>
              <a:gd name="T80" fmla="*/ 132 w 176"/>
              <a:gd name="T81" fmla="*/ 44 h 94"/>
              <a:gd name="T82" fmla="*/ 138 w 176"/>
              <a:gd name="T83" fmla="*/ 39 h 94"/>
              <a:gd name="T84" fmla="*/ 142 w 176"/>
              <a:gd name="T85" fmla="*/ 33 h 94"/>
              <a:gd name="T86" fmla="*/ 134 w 176"/>
              <a:gd name="T87" fmla="*/ 26 h 94"/>
              <a:gd name="T88" fmla="*/ 126 w 176"/>
              <a:gd name="T89" fmla="*/ 33 h 94"/>
              <a:gd name="T90" fmla="*/ 127 w 176"/>
              <a:gd name="T91" fmla="*/ 25 h 94"/>
              <a:gd name="T92" fmla="*/ 141 w 176"/>
              <a:gd name="T93" fmla="*/ 24 h 94"/>
              <a:gd name="T94" fmla="*/ 147 w 176"/>
              <a:gd name="T95" fmla="*/ 33 h 94"/>
              <a:gd name="T96" fmla="*/ 146 w 176"/>
              <a:gd name="T97" fmla="*/ 45 h 94"/>
              <a:gd name="T98" fmla="*/ 147 w 176"/>
              <a:gd name="T99" fmla="*/ 5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6" h="94">
                <a:moveTo>
                  <a:pt x="105" y="39"/>
                </a:moveTo>
                <a:cubicBezTo>
                  <a:pt x="103" y="38"/>
                  <a:pt x="101" y="37"/>
                  <a:pt x="99" y="37"/>
                </a:cubicBezTo>
                <a:cubicBezTo>
                  <a:pt x="95" y="37"/>
                  <a:pt x="92" y="39"/>
                  <a:pt x="90" y="41"/>
                </a:cubicBezTo>
                <a:cubicBezTo>
                  <a:pt x="88" y="43"/>
                  <a:pt x="86" y="46"/>
                  <a:pt x="86" y="50"/>
                </a:cubicBezTo>
                <a:cubicBezTo>
                  <a:pt x="86" y="52"/>
                  <a:pt x="87" y="54"/>
                  <a:pt x="88" y="56"/>
                </a:cubicBezTo>
                <a:cubicBezTo>
                  <a:pt x="89" y="58"/>
                  <a:pt x="91" y="59"/>
                  <a:pt x="93" y="61"/>
                </a:cubicBezTo>
                <a:cubicBezTo>
                  <a:pt x="95" y="62"/>
                  <a:pt x="97" y="62"/>
                  <a:pt x="99" y="62"/>
                </a:cubicBezTo>
                <a:cubicBezTo>
                  <a:pt x="101" y="62"/>
                  <a:pt x="103" y="62"/>
                  <a:pt x="105" y="61"/>
                </a:cubicBezTo>
                <a:cubicBezTo>
                  <a:pt x="107" y="59"/>
                  <a:pt x="109" y="58"/>
                  <a:pt x="110" y="56"/>
                </a:cubicBezTo>
                <a:cubicBezTo>
                  <a:pt x="111" y="54"/>
                  <a:pt x="111" y="52"/>
                  <a:pt x="111" y="50"/>
                </a:cubicBezTo>
                <a:cubicBezTo>
                  <a:pt x="111" y="48"/>
                  <a:pt x="111" y="45"/>
                  <a:pt x="110" y="44"/>
                </a:cubicBezTo>
                <a:cubicBezTo>
                  <a:pt x="109" y="42"/>
                  <a:pt x="107" y="40"/>
                  <a:pt x="105" y="39"/>
                </a:cubicBezTo>
                <a:close/>
                <a:moveTo>
                  <a:pt x="134" y="0"/>
                </a:moveTo>
                <a:cubicBezTo>
                  <a:pt x="42" y="0"/>
                  <a:pt x="42" y="0"/>
                  <a:pt x="42" y="0"/>
                </a:cubicBezTo>
                <a:cubicBezTo>
                  <a:pt x="19" y="0"/>
                  <a:pt x="0" y="19"/>
                  <a:pt x="0" y="42"/>
                </a:cubicBezTo>
                <a:cubicBezTo>
                  <a:pt x="0" y="52"/>
                  <a:pt x="0" y="52"/>
                  <a:pt x="0" y="52"/>
                </a:cubicBezTo>
                <a:cubicBezTo>
                  <a:pt x="0" y="75"/>
                  <a:pt x="19" y="94"/>
                  <a:pt x="42" y="94"/>
                </a:cubicBezTo>
                <a:cubicBezTo>
                  <a:pt x="134" y="94"/>
                  <a:pt x="134" y="94"/>
                  <a:pt x="134" y="94"/>
                </a:cubicBezTo>
                <a:cubicBezTo>
                  <a:pt x="157" y="94"/>
                  <a:pt x="176" y="75"/>
                  <a:pt x="176" y="52"/>
                </a:cubicBezTo>
                <a:cubicBezTo>
                  <a:pt x="176" y="42"/>
                  <a:pt x="176" y="42"/>
                  <a:pt x="176" y="42"/>
                </a:cubicBezTo>
                <a:cubicBezTo>
                  <a:pt x="176" y="19"/>
                  <a:pt x="157" y="0"/>
                  <a:pt x="134" y="0"/>
                </a:cubicBezTo>
                <a:close/>
                <a:moveTo>
                  <a:pt x="74" y="65"/>
                </a:moveTo>
                <a:cubicBezTo>
                  <a:pt x="70" y="65"/>
                  <a:pt x="70" y="65"/>
                  <a:pt x="70" y="65"/>
                </a:cubicBezTo>
                <a:cubicBezTo>
                  <a:pt x="70" y="48"/>
                  <a:pt x="70" y="48"/>
                  <a:pt x="70" y="48"/>
                </a:cubicBezTo>
                <a:cubicBezTo>
                  <a:pt x="70" y="45"/>
                  <a:pt x="70" y="43"/>
                  <a:pt x="69" y="41"/>
                </a:cubicBezTo>
                <a:cubicBezTo>
                  <a:pt x="69" y="40"/>
                  <a:pt x="68" y="39"/>
                  <a:pt x="67" y="39"/>
                </a:cubicBezTo>
                <a:cubicBezTo>
                  <a:pt x="66" y="38"/>
                  <a:pt x="64" y="37"/>
                  <a:pt x="63" y="37"/>
                </a:cubicBezTo>
                <a:cubicBezTo>
                  <a:pt x="61" y="37"/>
                  <a:pt x="59" y="38"/>
                  <a:pt x="57" y="39"/>
                </a:cubicBezTo>
                <a:cubicBezTo>
                  <a:pt x="56" y="40"/>
                  <a:pt x="54" y="42"/>
                  <a:pt x="54" y="44"/>
                </a:cubicBezTo>
                <a:cubicBezTo>
                  <a:pt x="53" y="45"/>
                  <a:pt x="53" y="49"/>
                  <a:pt x="53" y="53"/>
                </a:cubicBezTo>
                <a:cubicBezTo>
                  <a:pt x="53" y="65"/>
                  <a:pt x="53" y="65"/>
                  <a:pt x="53" y="65"/>
                </a:cubicBezTo>
                <a:cubicBezTo>
                  <a:pt x="49" y="65"/>
                  <a:pt x="49" y="65"/>
                  <a:pt x="49" y="65"/>
                </a:cubicBezTo>
                <a:cubicBezTo>
                  <a:pt x="49" y="49"/>
                  <a:pt x="49" y="49"/>
                  <a:pt x="49" y="49"/>
                </a:cubicBezTo>
                <a:cubicBezTo>
                  <a:pt x="49" y="46"/>
                  <a:pt x="48" y="43"/>
                  <a:pt x="48" y="42"/>
                </a:cubicBezTo>
                <a:cubicBezTo>
                  <a:pt x="47" y="40"/>
                  <a:pt x="46" y="39"/>
                  <a:pt x="45" y="39"/>
                </a:cubicBezTo>
                <a:cubicBezTo>
                  <a:pt x="44" y="38"/>
                  <a:pt x="43" y="37"/>
                  <a:pt x="41" y="37"/>
                </a:cubicBezTo>
                <a:cubicBezTo>
                  <a:pt x="39" y="37"/>
                  <a:pt x="38" y="38"/>
                  <a:pt x="36" y="39"/>
                </a:cubicBezTo>
                <a:cubicBezTo>
                  <a:pt x="34" y="40"/>
                  <a:pt x="33" y="42"/>
                  <a:pt x="32" y="43"/>
                </a:cubicBezTo>
                <a:cubicBezTo>
                  <a:pt x="31" y="45"/>
                  <a:pt x="31" y="48"/>
                  <a:pt x="31" y="52"/>
                </a:cubicBezTo>
                <a:cubicBezTo>
                  <a:pt x="31" y="65"/>
                  <a:pt x="31" y="65"/>
                  <a:pt x="31" y="65"/>
                </a:cubicBezTo>
                <a:cubicBezTo>
                  <a:pt x="27" y="65"/>
                  <a:pt x="27" y="65"/>
                  <a:pt x="27" y="65"/>
                </a:cubicBezTo>
                <a:cubicBezTo>
                  <a:pt x="27" y="34"/>
                  <a:pt x="27" y="34"/>
                  <a:pt x="27" y="34"/>
                </a:cubicBezTo>
                <a:cubicBezTo>
                  <a:pt x="31" y="34"/>
                  <a:pt x="31" y="34"/>
                  <a:pt x="31" y="34"/>
                </a:cubicBezTo>
                <a:cubicBezTo>
                  <a:pt x="31" y="40"/>
                  <a:pt x="31" y="40"/>
                  <a:pt x="31" y="40"/>
                </a:cubicBezTo>
                <a:cubicBezTo>
                  <a:pt x="32" y="38"/>
                  <a:pt x="34" y="36"/>
                  <a:pt x="35" y="35"/>
                </a:cubicBezTo>
                <a:cubicBezTo>
                  <a:pt x="37" y="34"/>
                  <a:pt x="40" y="34"/>
                  <a:pt x="42" y="34"/>
                </a:cubicBezTo>
                <a:cubicBezTo>
                  <a:pt x="43" y="34"/>
                  <a:pt x="45" y="34"/>
                  <a:pt x="46" y="34"/>
                </a:cubicBezTo>
                <a:cubicBezTo>
                  <a:pt x="48" y="35"/>
                  <a:pt x="49" y="36"/>
                  <a:pt x="50" y="37"/>
                </a:cubicBezTo>
                <a:cubicBezTo>
                  <a:pt x="50" y="38"/>
                  <a:pt x="51" y="39"/>
                  <a:pt x="52" y="41"/>
                </a:cubicBezTo>
                <a:cubicBezTo>
                  <a:pt x="53" y="38"/>
                  <a:pt x="55" y="37"/>
                  <a:pt x="57" y="35"/>
                </a:cubicBezTo>
                <a:cubicBezTo>
                  <a:pt x="59" y="34"/>
                  <a:pt x="61" y="34"/>
                  <a:pt x="63" y="34"/>
                </a:cubicBezTo>
                <a:cubicBezTo>
                  <a:pt x="66" y="34"/>
                  <a:pt x="68" y="34"/>
                  <a:pt x="69" y="35"/>
                </a:cubicBezTo>
                <a:cubicBezTo>
                  <a:pt x="71" y="36"/>
                  <a:pt x="72" y="38"/>
                  <a:pt x="73" y="40"/>
                </a:cubicBezTo>
                <a:cubicBezTo>
                  <a:pt x="74" y="42"/>
                  <a:pt x="74" y="44"/>
                  <a:pt x="74" y="48"/>
                </a:cubicBezTo>
                <a:lnTo>
                  <a:pt x="74" y="65"/>
                </a:lnTo>
                <a:close/>
                <a:moveTo>
                  <a:pt x="111" y="61"/>
                </a:moveTo>
                <a:cubicBezTo>
                  <a:pt x="108" y="64"/>
                  <a:pt x="104" y="66"/>
                  <a:pt x="99" y="66"/>
                </a:cubicBezTo>
                <a:cubicBezTo>
                  <a:pt x="97" y="66"/>
                  <a:pt x="95" y="65"/>
                  <a:pt x="92" y="64"/>
                </a:cubicBezTo>
                <a:cubicBezTo>
                  <a:pt x="90" y="63"/>
                  <a:pt x="88" y="62"/>
                  <a:pt x="87" y="60"/>
                </a:cubicBezTo>
                <a:cubicBezTo>
                  <a:pt x="87" y="76"/>
                  <a:pt x="87" y="76"/>
                  <a:pt x="87" y="76"/>
                </a:cubicBezTo>
                <a:cubicBezTo>
                  <a:pt x="83" y="76"/>
                  <a:pt x="83" y="76"/>
                  <a:pt x="83" y="76"/>
                </a:cubicBezTo>
                <a:cubicBezTo>
                  <a:pt x="83" y="34"/>
                  <a:pt x="83" y="34"/>
                  <a:pt x="83" y="34"/>
                </a:cubicBezTo>
                <a:cubicBezTo>
                  <a:pt x="87" y="34"/>
                  <a:pt x="87" y="34"/>
                  <a:pt x="87" y="34"/>
                </a:cubicBezTo>
                <a:cubicBezTo>
                  <a:pt x="87" y="40"/>
                  <a:pt x="87" y="40"/>
                  <a:pt x="87" y="40"/>
                </a:cubicBezTo>
                <a:cubicBezTo>
                  <a:pt x="88" y="38"/>
                  <a:pt x="90" y="36"/>
                  <a:pt x="92" y="35"/>
                </a:cubicBezTo>
                <a:cubicBezTo>
                  <a:pt x="94" y="34"/>
                  <a:pt x="97" y="34"/>
                  <a:pt x="99" y="34"/>
                </a:cubicBezTo>
                <a:cubicBezTo>
                  <a:pt x="104" y="34"/>
                  <a:pt x="108" y="35"/>
                  <a:pt x="111" y="38"/>
                </a:cubicBezTo>
                <a:cubicBezTo>
                  <a:pt x="114" y="41"/>
                  <a:pt x="115" y="45"/>
                  <a:pt x="115" y="50"/>
                </a:cubicBezTo>
                <a:cubicBezTo>
                  <a:pt x="115" y="54"/>
                  <a:pt x="114" y="58"/>
                  <a:pt x="111" y="61"/>
                </a:cubicBezTo>
                <a:close/>
                <a:moveTo>
                  <a:pt x="147" y="59"/>
                </a:moveTo>
                <a:cubicBezTo>
                  <a:pt x="146" y="62"/>
                  <a:pt x="144" y="63"/>
                  <a:pt x="142" y="64"/>
                </a:cubicBezTo>
                <a:cubicBezTo>
                  <a:pt x="140" y="66"/>
                  <a:pt x="137" y="66"/>
                  <a:pt x="135" y="66"/>
                </a:cubicBezTo>
                <a:cubicBezTo>
                  <a:pt x="131" y="66"/>
                  <a:pt x="128" y="65"/>
                  <a:pt x="125" y="63"/>
                </a:cubicBezTo>
                <a:cubicBezTo>
                  <a:pt x="123" y="61"/>
                  <a:pt x="121" y="58"/>
                  <a:pt x="121" y="54"/>
                </a:cubicBezTo>
                <a:cubicBezTo>
                  <a:pt x="125" y="54"/>
                  <a:pt x="125" y="54"/>
                  <a:pt x="125" y="54"/>
                </a:cubicBezTo>
                <a:cubicBezTo>
                  <a:pt x="126" y="57"/>
                  <a:pt x="127" y="59"/>
                  <a:pt x="128" y="60"/>
                </a:cubicBezTo>
                <a:cubicBezTo>
                  <a:pt x="130" y="61"/>
                  <a:pt x="132" y="62"/>
                  <a:pt x="135" y="62"/>
                </a:cubicBezTo>
                <a:cubicBezTo>
                  <a:pt x="138" y="62"/>
                  <a:pt x="140" y="61"/>
                  <a:pt x="142" y="59"/>
                </a:cubicBezTo>
                <a:cubicBezTo>
                  <a:pt x="144" y="58"/>
                  <a:pt x="145" y="55"/>
                  <a:pt x="145" y="53"/>
                </a:cubicBezTo>
                <a:cubicBezTo>
                  <a:pt x="145" y="51"/>
                  <a:pt x="144" y="50"/>
                  <a:pt x="143" y="48"/>
                </a:cubicBezTo>
                <a:cubicBezTo>
                  <a:pt x="143" y="47"/>
                  <a:pt x="141" y="46"/>
                  <a:pt x="140" y="45"/>
                </a:cubicBezTo>
                <a:cubicBezTo>
                  <a:pt x="138" y="45"/>
                  <a:pt x="136" y="44"/>
                  <a:pt x="132" y="44"/>
                </a:cubicBezTo>
                <a:cubicBezTo>
                  <a:pt x="132" y="40"/>
                  <a:pt x="132" y="40"/>
                  <a:pt x="132" y="40"/>
                </a:cubicBezTo>
                <a:cubicBezTo>
                  <a:pt x="134" y="40"/>
                  <a:pt x="136" y="40"/>
                  <a:pt x="138" y="39"/>
                </a:cubicBezTo>
                <a:cubicBezTo>
                  <a:pt x="139" y="38"/>
                  <a:pt x="140" y="38"/>
                  <a:pt x="141" y="37"/>
                </a:cubicBezTo>
                <a:cubicBezTo>
                  <a:pt x="142" y="36"/>
                  <a:pt x="142" y="34"/>
                  <a:pt x="142" y="33"/>
                </a:cubicBezTo>
                <a:cubicBezTo>
                  <a:pt x="142" y="31"/>
                  <a:pt x="142" y="30"/>
                  <a:pt x="140" y="28"/>
                </a:cubicBezTo>
                <a:cubicBezTo>
                  <a:pt x="139" y="27"/>
                  <a:pt x="137" y="26"/>
                  <a:pt x="134" y="26"/>
                </a:cubicBezTo>
                <a:cubicBezTo>
                  <a:pt x="133" y="26"/>
                  <a:pt x="131" y="27"/>
                  <a:pt x="130" y="28"/>
                </a:cubicBezTo>
                <a:cubicBezTo>
                  <a:pt x="128" y="29"/>
                  <a:pt x="127" y="31"/>
                  <a:pt x="126" y="33"/>
                </a:cubicBezTo>
                <a:cubicBezTo>
                  <a:pt x="122" y="33"/>
                  <a:pt x="122" y="33"/>
                  <a:pt x="122" y="33"/>
                </a:cubicBezTo>
                <a:cubicBezTo>
                  <a:pt x="123" y="30"/>
                  <a:pt x="124" y="27"/>
                  <a:pt x="127" y="25"/>
                </a:cubicBezTo>
                <a:cubicBezTo>
                  <a:pt x="129" y="23"/>
                  <a:pt x="131" y="22"/>
                  <a:pt x="134" y="22"/>
                </a:cubicBezTo>
                <a:cubicBezTo>
                  <a:pt x="137" y="22"/>
                  <a:pt x="139" y="23"/>
                  <a:pt x="141" y="24"/>
                </a:cubicBezTo>
                <a:cubicBezTo>
                  <a:pt x="143" y="25"/>
                  <a:pt x="144" y="26"/>
                  <a:pt x="145" y="28"/>
                </a:cubicBezTo>
                <a:cubicBezTo>
                  <a:pt x="146" y="30"/>
                  <a:pt x="147" y="31"/>
                  <a:pt x="147" y="33"/>
                </a:cubicBezTo>
                <a:cubicBezTo>
                  <a:pt x="147" y="37"/>
                  <a:pt x="145" y="40"/>
                  <a:pt x="141" y="42"/>
                </a:cubicBezTo>
                <a:cubicBezTo>
                  <a:pt x="143" y="43"/>
                  <a:pt x="145" y="44"/>
                  <a:pt x="146" y="45"/>
                </a:cubicBezTo>
                <a:cubicBezTo>
                  <a:pt x="148" y="47"/>
                  <a:pt x="149" y="50"/>
                  <a:pt x="149" y="53"/>
                </a:cubicBezTo>
                <a:cubicBezTo>
                  <a:pt x="149" y="55"/>
                  <a:pt x="148" y="57"/>
                  <a:pt x="147" y="5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2" name="Freeform 125"/>
          <p:cNvSpPr>
            <a:spLocks noEditPoints="1"/>
          </p:cNvSpPr>
          <p:nvPr/>
        </p:nvSpPr>
        <p:spPr bwMode="auto">
          <a:xfrm>
            <a:off x="5422773" y="4304921"/>
            <a:ext cx="462089" cy="399351"/>
          </a:xfrm>
          <a:custGeom>
            <a:avLst/>
            <a:gdLst>
              <a:gd name="T0" fmla="*/ 0 w 383"/>
              <a:gd name="T1" fmla="*/ 0 h 331"/>
              <a:gd name="T2" fmla="*/ 0 w 383"/>
              <a:gd name="T3" fmla="*/ 331 h 331"/>
              <a:gd name="T4" fmla="*/ 383 w 383"/>
              <a:gd name="T5" fmla="*/ 331 h 331"/>
              <a:gd name="T6" fmla="*/ 383 w 383"/>
              <a:gd name="T7" fmla="*/ 0 h 331"/>
              <a:gd name="T8" fmla="*/ 0 w 383"/>
              <a:gd name="T9" fmla="*/ 0 h 331"/>
              <a:gd name="T10" fmla="*/ 362 w 383"/>
              <a:gd name="T11" fmla="*/ 310 h 331"/>
              <a:gd name="T12" fmla="*/ 21 w 383"/>
              <a:gd name="T13" fmla="*/ 310 h 331"/>
              <a:gd name="T14" fmla="*/ 21 w 383"/>
              <a:gd name="T15" fmla="*/ 26 h 331"/>
              <a:gd name="T16" fmla="*/ 362 w 383"/>
              <a:gd name="T17" fmla="*/ 26 h 331"/>
              <a:gd name="T18" fmla="*/ 362 w 383"/>
              <a:gd name="T19" fmla="*/ 31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3" h="331">
                <a:moveTo>
                  <a:pt x="0" y="0"/>
                </a:moveTo>
                <a:lnTo>
                  <a:pt x="0" y="331"/>
                </a:lnTo>
                <a:lnTo>
                  <a:pt x="383" y="331"/>
                </a:lnTo>
                <a:lnTo>
                  <a:pt x="383" y="0"/>
                </a:lnTo>
                <a:lnTo>
                  <a:pt x="0" y="0"/>
                </a:lnTo>
                <a:close/>
                <a:moveTo>
                  <a:pt x="362" y="310"/>
                </a:moveTo>
                <a:lnTo>
                  <a:pt x="21" y="310"/>
                </a:lnTo>
                <a:lnTo>
                  <a:pt x="21" y="26"/>
                </a:lnTo>
                <a:lnTo>
                  <a:pt x="362" y="26"/>
                </a:lnTo>
                <a:lnTo>
                  <a:pt x="362" y="31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3" name="Rectangle 126"/>
          <p:cNvSpPr>
            <a:spLocks noChangeArrowheads="1"/>
          </p:cNvSpPr>
          <p:nvPr/>
        </p:nvSpPr>
        <p:spPr bwMode="auto">
          <a:xfrm>
            <a:off x="5491544" y="4411093"/>
            <a:ext cx="54293" cy="5067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4" name="Rectangle 127"/>
          <p:cNvSpPr>
            <a:spLocks noChangeArrowheads="1"/>
          </p:cNvSpPr>
          <p:nvPr/>
        </p:nvSpPr>
        <p:spPr bwMode="auto">
          <a:xfrm>
            <a:off x="5562726" y="4430397"/>
            <a:ext cx="259397" cy="1206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5" name="Rectangle 128"/>
          <p:cNvSpPr>
            <a:spLocks noChangeArrowheads="1"/>
          </p:cNvSpPr>
          <p:nvPr/>
        </p:nvSpPr>
        <p:spPr bwMode="auto">
          <a:xfrm>
            <a:off x="5491544" y="4490721"/>
            <a:ext cx="54293" cy="5429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6" name="Rectangle 129"/>
          <p:cNvSpPr>
            <a:spLocks noChangeArrowheads="1"/>
          </p:cNvSpPr>
          <p:nvPr/>
        </p:nvSpPr>
        <p:spPr bwMode="auto">
          <a:xfrm>
            <a:off x="5562726" y="4513644"/>
            <a:ext cx="259397" cy="1085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7" name="Rectangle 130"/>
          <p:cNvSpPr>
            <a:spLocks noChangeArrowheads="1"/>
          </p:cNvSpPr>
          <p:nvPr/>
        </p:nvSpPr>
        <p:spPr bwMode="auto">
          <a:xfrm>
            <a:off x="5491544" y="4572764"/>
            <a:ext cx="54293" cy="5187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8" name="Rectangle 131"/>
          <p:cNvSpPr>
            <a:spLocks noChangeArrowheads="1"/>
          </p:cNvSpPr>
          <p:nvPr/>
        </p:nvSpPr>
        <p:spPr bwMode="auto">
          <a:xfrm>
            <a:off x="5562726" y="4593274"/>
            <a:ext cx="259397" cy="1085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9" name="Freeform 132"/>
          <p:cNvSpPr>
            <a:spLocks noEditPoints="1"/>
          </p:cNvSpPr>
          <p:nvPr/>
        </p:nvSpPr>
        <p:spPr bwMode="auto">
          <a:xfrm>
            <a:off x="6221476" y="4310953"/>
            <a:ext cx="439166" cy="387286"/>
          </a:xfrm>
          <a:custGeom>
            <a:avLst/>
            <a:gdLst>
              <a:gd name="T0" fmla="*/ 50 w 154"/>
              <a:gd name="T1" fmla="*/ 136 h 136"/>
              <a:gd name="T2" fmla="*/ 0 w 154"/>
              <a:gd name="T3" fmla="*/ 88 h 136"/>
              <a:gd name="T4" fmla="*/ 0 w 154"/>
              <a:gd name="T5" fmla="*/ 88 h 136"/>
              <a:gd name="T6" fmla="*/ 0 w 154"/>
              <a:gd name="T7" fmla="*/ 48 h 136"/>
              <a:gd name="T8" fmla="*/ 50 w 154"/>
              <a:gd name="T9" fmla="*/ 0 h 136"/>
              <a:gd name="T10" fmla="*/ 50 w 154"/>
              <a:gd name="T11" fmla="*/ 0 h 136"/>
              <a:gd name="T12" fmla="*/ 104 w 154"/>
              <a:gd name="T13" fmla="*/ 0 h 136"/>
              <a:gd name="T14" fmla="*/ 154 w 154"/>
              <a:gd name="T15" fmla="*/ 48 h 136"/>
              <a:gd name="T16" fmla="*/ 154 w 154"/>
              <a:gd name="T17" fmla="*/ 48 h 136"/>
              <a:gd name="T18" fmla="*/ 154 w 154"/>
              <a:gd name="T19" fmla="*/ 88 h 136"/>
              <a:gd name="T20" fmla="*/ 104 w 154"/>
              <a:gd name="T21" fmla="*/ 136 h 136"/>
              <a:gd name="T22" fmla="*/ 104 w 154"/>
              <a:gd name="T23" fmla="*/ 136 h 136"/>
              <a:gd name="T24" fmla="*/ 50 w 154"/>
              <a:gd name="T25" fmla="*/ 136 h 136"/>
              <a:gd name="T26" fmla="*/ 11 w 154"/>
              <a:gd name="T27" fmla="*/ 48 h 136"/>
              <a:gd name="T28" fmla="*/ 11 w 154"/>
              <a:gd name="T29" fmla="*/ 88 h 136"/>
              <a:gd name="T30" fmla="*/ 50 w 154"/>
              <a:gd name="T31" fmla="*/ 126 h 136"/>
              <a:gd name="T32" fmla="*/ 50 w 154"/>
              <a:gd name="T33" fmla="*/ 126 h 136"/>
              <a:gd name="T34" fmla="*/ 104 w 154"/>
              <a:gd name="T35" fmla="*/ 126 h 136"/>
              <a:gd name="T36" fmla="*/ 143 w 154"/>
              <a:gd name="T37" fmla="*/ 88 h 136"/>
              <a:gd name="T38" fmla="*/ 143 w 154"/>
              <a:gd name="T39" fmla="*/ 88 h 136"/>
              <a:gd name="T40" fmla="*/ 143 w 154"/>
              <a:gd name="T41" fmla="*/ 48 h 136"/>
              <a:gd name="T42" fmla="*/ 104 w 154"/>
              <a:gd name="T43" fmla="*/ 10 h 136"/>
              <a:gd name="T44" fmla="*/ 104 w 154"/>
              <a:gd name="T45" fmla="*/ 10 h 136"/>
              <a:gd name="T46" fmla="*/ 50 w 154"/>
              <a:gd name="T47" fmla="*/ 10 h 136"/>
              <a:gd name="T48" fmla="*/ 11 w 154"/>
              <a:gd name="T49" fmla="*/ 4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0" name="Rectangle 133"/>
          <p:cNvSpPr>
            <a:spLocks noChangeArrowheads="1"/>
          </p:cNvSpPr>
          <p:nvPr/>
        </p:nvSpPr>
        <p:spPr bwMode="auto">
          <a:xfrm>
            <a:off x="6367463" y="4419538"/>
            <a:ext cx="59118" cy="16770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1" name="Rectangle 134"/>
          <p:cNvSpPr>
            <a:spLocks noChangeArrowheads="1"/>
          </p:cNvSpPr>
          <p:nvPr/>
        </p:nvSpPr>
        <p:spPr bwMode="auto">
          <a:xfrm>
            <a:off x="6457950" y="4419538"/>
            <a:ext cx="60324" cy="16770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2" name="Freeform 135"/>
          <p:cNvSpPr>
            <a:spLocks noEditPoints="1"/>
          </p:cNvSpPr>
          <p:nvPr/>
        </p:nvSpPr>
        <p:spPr bwMode="auto">
          <a:xfrm>
            <a:off x="7020179" y="4310953"/>
            <a:ext cx="439166" cy="387286"/>
          </a:xfrm>
          <a:custGeom>
            <a:avLst/>
            <a:gdLst>
              <a:gd name="T0" fmla="*/ 50 w 154"/>
              <a:gd name="T1" fmla="*/ 136 h 136"/>
              <a:gd name="T2" fmla="*/ 0 w 154"/>
              <a:gd name="T3" fmla="*/ 88 h 136"/>
              <a:gd name="T4" fmla="*/ 0 w 154"/>
              <a:gd name="T5" fmla="*/ 88 h 136"/>
              <a:gd name="T6" fmla="*/ 0 w 154"/>
              <a:gd name="T7" fmla="*/ 48 h 136"/>
              <a:gd name="T8" fmla="*/ 50 w 154"/>
              <a:gd name="T9" fmla="*/ 0 h 136"/>
              <a:gd name="T10" fmla="*/ 50 w 154"/>
              <a:gd name="T11" fmla="*/ 0 h 136"/>
              <a:gd name="T12" fmla="*/ 104 w 154"/>
              <a:gd name="T13" fmla="*/ 0 h 136"/>
              <a:gd name="T14" fmla="*/ 154 w 154"/>
              <a:gd name="T15" fmla="*/ 48 h 136"/>
              <a:gd name="T16" fmla="*/ 154 w 154"/>
              <a:gd name="T17" fmla="*/ 48 h 136"/>
              <a:gd name="T18" fmla="*/ 154 w 154"/>
              <a:gd name="T19" fmla="*/ 88 h 136"/>
              <a:gd name="T20" fmla="*/ 104 w 154"/>
              <a:gd name="T21" fmla="*/ 136 h 136"/>
              <a:gd name="T22" fmla="*/ 104 w 154"/>
              <a:gd name="T23" fmla="*/ 136 h 136"/>
              <a:gd name="T24" fmla="*/ 50 w 154"/>
              <a:gd name="T25" fmla="*/ 136 h 136"/>
              <a:gd name="T26" fmla="*/ 11 w 154"/>
              <a:gd name="T27" fmla="*/ 48 h 136"/>
              <a:gd name="T28" fmla="*/ 11 w 154"/>
              <a:gd name="T29" fmla="*/ 88 h 136"/>
              <a:gd name="T30" fmla="*/ 50 w 154"/>
              <a:gd name="T31" fmla="*/ 126 h 136"/>
              <a:gd name="T32" fmla="*/ 50 w 154"/>
              <a:gd name="T33" fmla="*/ 126 h 136"/>
              <a:gd name="T34" fmla="*/ 104 w 154"/>
              <a:gd name="T35" fmla="*/ 126 h 136"/>
              <a:gd name="T36" fmla="*/ 143 w 154"/>
              <a:gd name="T37" fmla="*/ 88 h 136"/>
              <a:gd name="T38" fmla="*/ 143 w 154"/>
              <a:gd name="T39" fmla="*/ 88 h 136"/>
              <a:gd name="T40" fmla="*/ 143 w 154"/>
              <a:gd name="T41" fmla="*/ 48 h 136"/>
              <a:gd name="T42" fmla="*/ 104 w 154"/>
              <a:gd name="T43" fmla="*/ 10 h 136"/>
              <a:gd name="T44" fmla="*/ 104 w 154"/>
              <a:gd name="T45" fmla="*/ 10 h 136"/>
              <a:gd name="T46" fmla="*/ 50 w 154"/>
              <a:gd name="T47" fmla="*/ 10 h 136"/>
              <a:gd name="T48" fmla="*/ 11 w 154"/>
              <a:gd name="T49" fmla="*/ 4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3" name="Freeform 136"/>
          <p:cNvSpPr>
            <a:spLocks/>
          </p:cNvSpPr>
          <p:nvPr/>
        </p:nvSpPr>
        <p:spPr bwMode="auto">
          <a:xfrm>
            <a:off x="7212012" y="4413506"/>
            <a:ext cx="88075" cy="173736"/>
          </a:xfrm>
          <a:custGeom>
            <a:avLst/>
            <a:gdLst>
              <a:gd name="T0" fmla="*/ 0 w 73"/>
              <a:gd name="T1" fmla="*/ 0 h 144"/>
              <a:gd name="T2" fmla="*/ 73 w 73"/>
              <a:gd name="T3" fmla="*/ 73 h 144"/>
              <a:gd name="T4" fmla="*/ 0 w 73"/>
              <a:gd name="T5" fmla="*/ 144 h 144"/>
              <a:gd name="T6" fmla="*/ 0 w 73"/>
              <a:gd name="T7" fmla="*/ 0 h 144"/>
            </a:gdLst>
            <a:ahLst/>
            <a:cxnLst>
              <a:cxn ang="0">
                <a:pos x="T0" y="T1"/>
              </a:cxn>
              <a:cxn ang="0">
                <a:pos x="T2" y="T3"/>
              </a:cxn>
              <a:cxn ang="0">
                <a:pos x="T4" y="T5"/>
              </a:cxn>
              <a:cxn ang="0">
                <a:pos x="T6" y="T7"/>
              </a:cxn>
            </a:cxnLst>
            <a:rect l="0" t="0" r="r" b="b"/>
            <a:pathLst>
              <a:path w="73" h="144">
                <a:moveTo>
                  <a:pt x="0" y="0"/>
                </a:moveTo>
                <a:lnTo>
                  <a:pt x="73" y="73"/>
                </a:lnTo>
                <a:lnTo>
                  <a:pt x="0" y="144"/>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4" name="Freeform 137"/>
          <p:cNvSpPr>
            <a:spLocks noEditPoints="1"/>
          </p:cNvSpPr>
          <p:nvPr/>
        </p:nvSpPr>
        <p:spPr bwMode="auto">
          <a:xfrm>
            <a:off x="7841804" y="4310953"/>
            <a:ext cx="439166" cy="387286"/>
          </a:xfrm>
          <a:custGeom>
            <a:avLst/>
            <a:gdLst>
              <a:gd name="T0" fmla="*/ 50 w 154"/>
              <a:gd name="T1" fmla="*/ 136 h 136"/>
              <a:gd name="T2" fmla="*/ 0 w 154"/>
              <a:gd name="T3" fmla="*/ 88 h 136"/>
              <a:gd name="T4" fmla="*/ 0 w 154"/>
              <a:gd name="T5" fmla="*/ 88 h 136"/>
              <a:gd name="T6" fmla="*/ 0 w 154"/>
              <a:gd name="T7" fmla="*/ 48 h 136"/>
              <a:gd name="T8" fmla="*/ 50 w 154"/>
              <a:gd name="T9" fmla="*/ 0 h 136"/>
              <a:gd name="T10" fmla="*/ 50 w 154"/>
              <a:gd name="T11" fmla="*/ 0 h 136"/>
              <a:gd name="T12" fmla="*/ 104 w 154"/>
              <a:gd name="T13" fmla="*/ 0 h 136"/>
              <a:gd name="T14" fmla="*/ 154 w 154"/>
              <a:gd name="T15" fmla="*/ 48 h 136"/>
              <a:gd name="T16" fmla="*/ 154 w 154"/>
              <a:gd name="T17" fmla="*/ 48 h 136"/>
              <a:gd name="T18" fmla="*/ 154 w 154"/>
              <a:gd name="T19" fmla="*/ 88 h 136"/>
              <a:gd name="T20" fmla="*/ 104 w 154"/>
              <a:gd name="T21" fmla="*/ 136 h 136"/>
              <a:gd name="T22" fmla="*/ 104 w 154"/>
              <a:gd name="T23" fmla="*/ 136 h 136"/>
              <a:gd name="T24" fmla="*/ 50 w 154"/>
              <a:gd name="T25" fmla="*/ 136 h 136"/>
              <a:gd name="T26" fmla="*/ 11 w 154"/>
              <a:gd name="T27" fmla="*/ 48 h 136"/>
              <a:gd name="T28" fmla="*/ 11 w 154"/>
              <a:gd name="T29" fmla="*/ 88 h 136"/>
              <a:gd name="T30" fmla="*/ 50 w 154"/>
              <a:gd name="T31" fmla="*/ 126 h 136"/>
              <a:gd name="T32" fmla="*/ 50 w 154"/>
              <a:gd name="T33" fmla="*/ 126 h 136"/>
              <a:gd name="T34" fmla="*/ 104 w 154"/>
              <a:gd name="T35" fmla="*/ 126 h 136"/>
              <a:gd name="T36" fmla="*/ 143 w 154"/>
              <a:gd name="T37" fmla="*/ 88 h 136"/>
              <a:gd name="T38" fmla="*/ 143 w 154"/>
              <a:gd name="T39" fmla="*/ 88 h 136"/>
              <a:gd name="T40" fmla="*/ 143 w 154"/>
              <a:gd name="T41" fmla="*/ 48 h 136"/>
              <a:gd name="T42" fmla="*/ 104 w 154"/>
              <a:gd name="T43" fmla="*/ 10 h 136"/>
              <a:gd name="T44" fmla="*/ 104 w 154"/>
              <a:gd name="T45" fmla="*/ 10 h 136"/>
              <a:gd name="T46" fmla="*/ 50 w 154"/>
              <a:gd name="T47" fmla="*/ 10 h 136"/>
              <a:gd name="T48" fmla="*/ 11 w 154"/>
              <a:gd name="T49" fmla="*/ 4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5" name="Rectangle 138"/>
          <p:cNvSpPr>
            <a:spLocks noChangeArrowheads="1"/>
          </p:cNvSpPr>
          <p:nvPr/>
        </p:nvSpPr>
        <p:spPr bwMode="auto">
          <a:xfrm>
            <a:off x="8075866" y="4424364"/>
            <a:ext cx="60324" cy="168910"/>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6" name="Freeform 139"/>
          <p:cNvSpPr>
            <a:spLocks/>
          </p:cNvSpPr>
          <p:nvPr/>
        </p:nvSpPr>
        <p:spPr bwMode="auto">
          <a:xfrm>
            <a:off x="7984172" y="4421950"/>
            <a:ext cx="89280" cy="173736"/>
          </a:xfrm>
          <a:custGeom>
            <a:avLst/>
            <a:gdLst>
              <a:gd name="T0" fmla="*/ 0 w 74"/>
              <a:gd name="T1" fmla="*/ 0 h 144"/>
              <a:gd name="T2" fmla="*/ 74 w 74"/>
              <a:gd name="T3" fmla="*/ 71 h 144"/>
              <a:gd name="T4" fmla="*/ 0 w 74"/>
              <a:gd name="T5" fmla="*/ 144 h 144"/>
              <a:gd name="T6" fmla="*/ 0 w 74"/>
              <a:gd name="T7" fmla="*/ 0 h 144"/>
            </a:gdLst>
            <a:ahLst/>
            <a:cxnLst>
              <a:cxn ang="0">
                <a:pos x="T0" y="T1"/>
              </a:cxn>
              <a:cxn ang="0">
                <a:pos x="T2" y="T3"/>
              </a:cxn>
              <a:cxn ang="0">
                <a:pos x="T4" y="T5"/>
              </a:cxn>
              <a:cxn ang="0">
                <a:pos x="T6" y="T7"/>
              </a:cxn>
            </a:cxnLst>
            <a:rect l="0" t="0" r="r" b="b"/>
            <a:pathLst>
              <a:path w="74" h="144">
                <a:moveTo>
                  <a:pt x="0" y="0"/>
                </a:moveTo>
                <a:lnTo>
                  <a:pt x="74" y="71"/>
                </a:lnTo>
                <a:lnTo>
                  <a:pt x="0" y="144"/>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7" name="Freeform 140"/>
          <p:cNvSpPr>
            <a:spLocks noEditPoints="1"/>
          </p:cNvSpPr>
          <p:nvPr/>
        </p:nvSpPr>
        <p:spPr bwMode="auto">
          <a:xfrm>
            <a:off x="8675497" y="4321811"/>
            <a:ext cx="439166" cy="388492"/>
          </a:xfrm>
          <a:custGeom>
            <a:avLst/>
            <a:gdLst>
              <a:gd name="T0" fmla="*/ 50 w 154"/>
              <a:gd name="T1" fmla="*/ 136 h 136"/>
              <a:gd name="T2" fmla="*/ 0 w 154"/>
              <a:gd name="T3" fmla="*/ 88 h 136"/>
              <a:gd name="T4" fmla="*/ 0 w 154"/>
              <a:gd name="T5" fmla="*/ 88 h 136"/>
              <a:gd name="T6" fmla="*/ 0 w 154"/>
              <a:gd name="T7" fmla="*/ 48 h 136"/>
              <a:gd name="T8" fmla="*/ 50 w 154"/>
              <a:gd name="T9" fmla="*/ 0 h 136"/>
              <a:gd name="T10" fmla="*/ 50 w 154"/>
              <a:gd name="T11" fmla="*/ 0 h 136"/>
              <a:gd name="T12" fmla="*/ 104 w 154"/>
              <a:gd name="T13" fmla="*/ 0 h 136"/>
              <a:gd name="T14" fmla="*/ 154 w 154"/>
              <a:gd name="T15" fmla="*/ 48 h 136"/>
              <a:gd name="T16" fmla="*/ 154 w 154"/>
              <a:gd name="T17" fmla="*/ 48 h 136"/>
              <a:gd name="T18" fmla="*/ 154 w 154"/>
              <a:gd name="T19" fmla="*/ 88 h 136"/>
              <a:gd name="T20" fmla="*/ 104 w 154"/>
              <a:gd name="T21" fmla="*/ 136 h 136"/>
              <a:gd name="T22" fmla="*/ 104 w 154"/>
              <a:gd name="T23" fmla="*/ 136 h 136"/>
              <a:gd name="T24" fmla="*/ 50 w 154"/>
              <a:gd name="T25" fmla="*/ 136 h 136"/>
              <a:gd name="T26" fmla="*/ 11 w 154"/>
              <a:gd name="T27" fmla="*/ 48 h 136"/>
              <a:gd name="T28" fmla="*/ 11 w 154"/>
              <a:gd name="T29" fmla="*/ 88 h 136"/>
              <a:gd name="T30" fmla="*/ 50 w 154"/>
              <a:gd name="T31" fmla="*/ 126 h 136"/>
              <a:gd name="T32" fmla="*/ 50 w 154"/>
              <a:gd name="T33" fmla="*/ 126 h 136"/>
              <a:gd name="T34" fmla="*/ 104 w 154"/>
              <a:gd name="T35" fmla="*/ 126 h 136"/>
              <a:gd name="T36" fmla="*/ 143 w 154"/>
              <a:gd name="T37" fmla="*/ 88 h 136"/>
              <a:gd name="T38" fmla="*/ 143 w 154"/>
              <a:gd name="T39" fmla="*/ 88 h 136"/>
              <a:gd name="T40" fmla="*/ 143 w 154"/>
              <a:gd name="T41" fmla="*/ 48 h 136"/>
              <a:gd name="T42" fmla="*/ 104 w 154"/>
              <a:gd name="T43" fmla="*/ 10 h 136"/>
              <a:gd name="T44" fmla="*/ 104 w 154"/>
              <a:gd name="T45" fmla="*/ 10 h 136"/>
              <a:gd name="T46" fmla="*/ 50 w 154"/>
              <a:gd name="T47" fmla="*/ 10 h 136"/>
              <a:gd name="T48" fmla="*/ 11 w 154"/>
              <a:gd name="T49" fmla="*/ 4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8" name="Rectangle 141"/>
          <p:cNvSpPr>
            <a:spLocks noChangeArrowheads="1"/>
          </p:cNvSpPr>
          <p:nvPr/>
        </p:nvSpPr>
        <p:spPr bwMode="auto">
          <a:xfrm>
            <a:off x="8828722" y="4436429"/>
            <a:ext cx="60324" cy="16770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9" name="Freeform 142"/>
          <p:cNvSpPr>
            <a:spLocks/>
          </p:cNvSpPr>
          <p:nvPr/>
        </p:nvSpPr>
        <p:spPr bwMode="auto">
          <a:xfrm>
            <a:off x="8891460" y="4434016"/>
            <a:ext cx="89280" cy="173736"/>
          </a:xfrm>
          <a:custGeom>
            <a:avLst/>
            <a:gdLst>
              <a:gd name="T0" fmla="*/ 74 w 74"/>
              <a:gd name="T1" fmla="*/ 0 h 144"/>
              <a:gd name="T2" fmla="*/ 0 w 74"/>
              <a:gd name="T3" fmla="*/ 70 h 144"/>
              <a:gd name="T4" fmla="*/ 74 w 74"/>
              <a:gd name="T5" fmla="*/ 144 h 144"/>
              <a:gd name="T6" fmla="*/ 74 w 74"/>
              <a:gd name="T7" fmla="*/ 0 h 144"/>
            </a:gdLst>
            <a:ahLst/>
            <a:cxnLst>
              <a:cxn ang="0">
                <a:pos x="T0" y="T1"/>
              </a:cxn>
              <a:cxn ang="0">
                <a:pos x="T2" y="T3"/>
              </a:cxn>
              <a:cxn ang="0">
                <a:pos x="T4" y="T5"/>
              </a:cxn>
              <a:cxn ang="0">
                <a:pos x="T6" y="T7"/>
              </a:cxn>
            </a:cxnLst>
            <a:rect l="0" t="0" r="r" b="b"/>
            <a:pathLst>
              <a:path w="74" h="144">
                <a:moveTo>
                  <a:pt x="74" y="0"/>
                </a:moveTo>
                <a:lnTo>
                  <a:pt x="0" y="70"/>
                </a:lnTo>
                <a:lnTo>
                  <a:pt x="74" y="144"/>
                </a:lnTo>
                <a:lnTo>
                  <a:pt x="74"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0" name="Freeform 143"/>
          <p:cNvSpPr>
            <a:spLocks noEditPoints="1"/>
          </p:cNvSpPr>
          <p:nvPr/>
        </p:nvSpPr>
        <p:spPr bwMode="auto">
          <a:xfrm>
            <a:off x="9497122" y="4310953"/>
            <a:ext cx="439166" cy="387286"/>
          </a:xfrm>
          <a:custGeom>
            <a:avLst/>
            <a:gdLst>
              <a:gd name="T0" fmla="*/ 50 w 154"/>
              <a:gd name="T1" fmla="*/ 136 h 136"/>
              <a:gd name="T2" fmla="*/ 0 w 154"/>
              <a:gd name="T3" fmla="*/ 88 h 136"/>
              <a:gd name="T4" fmla="*/ 0 w 154"/>
              <a:gd name="T5" fmla="*/ 88 h 136"/>
              <a:gd name="T6" fmla="*/ 0 w 154"/>
              <a:gd name="T7" fmla="*/ 48 h 136"/>
              <a:gd name="T8" fmla="*/ 50 w 154"/>
              <a:gd name="T9" fmla="*/ 0 h 136"/>
              <a:gd name="T10" fmla="*/ 50 w 154"/>
              <a:gd name="T11" fmla="*/ 0 h 136"/>
              <a:gd name="T12" fmla="*/ 104 w 154"/>
              <a:gd name="T13" fmla="*/ 0 h 136"/>
              <a:gd name="T14" fmla="*/ 154 w 154"/>
              <a:gd name="T15" fmla="*/ 48 h 136"/>
              <a:gd name="T16" fmla="*/ 154 w 154"/>
              <a:gd name="T17" fmla="*/ 48 h 136"/>
              <a:gd name="T18" fmla="*/ 154 w 154"/>
              <a:gd name="T19" fmla="*/ 88 h 136"/>
              <a:gd name="T20" fmla="*/ 104 w 154"/>
              <a:gd name="T21" fmla="*/ 136 h 136"/>
              <a:gd name="T22" fmla="*/ 104 w 154"/>
              <a:gd name="T23" fmla="*/ 136 h 136"/>
              <a:gd name="T24" fmla="*/ 50 w 154"/>
              <a:gd name="T25" fmla="*/ 136 h 136"/>
              <a:gd name="T26" fmla="*/ 11 w 154"/>
              <a:gd name="T27" fmla="*/ 48 h 136"/>
              <a:gd name="T28" fmla="*/ 11 w 154"/>
              <a:gd name="T29" fmla="*/ 88 h 136"/>
              <a:gd name="T30" fmla="*/ 50 w 154"/>
              <a:gd name="T31" fmla="*/ 126 h 136"/>
              <a:gd name="T32" fmla="*/ 50 w 154"/>
              <a:gd name="T33" fmla="*/ 126 h 136"/>
              <a:gd name="T34" fmla="*/ 104 w 154"/>
              <a:gd name="T35" fmla="*/ 126 h 136"/>
              <a:gd name="T36" fmla="*/ 143 w 154"/>
              <a:gd name="T37" fmla="*/ 88 h 136"/>
              <a:gd name="T38" fmla="*/ 143 w 154"/>
              <a:gd name="T39" fmla="*/ 88 h 136"/>
              <a:gd name="T40" fmla="*/ 143 w 154"/>
              <a:gd name="T41" fmla="*/ 48 h 136"/>
              <a:gd name="T42" fmla="*/ 104 w 154"/>
              <a:gd name="T43" fmla="*/ 10 h 136"/>
              <a:gd name="T44" fmla="*/ 104 w 154"/>
              <a:gd name="T45" fmla="*/ 10 h 136"/>
              <a:gd name="T46" fmla="*/ 50 w 154"/>
              <a:gd name="T47" fmla="*/ 10 h 136"/>
              <a:gd name="T48" fmla="*/ 11 w 154"/>
              <a:gd name="T49" fmla="*/ 4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1" name="Rectangle 144"/>
          <p:cNvSpPr>
            <a:spLocks noChangeArrowheads="1"/>
          </p:cNvSpPr>
          <p:nvPr/>
        </p:nvSpPr>
        <p:spPr bwMode="auto">
          <a:xfrm>
            <a:off x="9645522" y="4442461"/>
            <a:ext cx="138747" cy="13633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2" name="Freeform 145"/>
          <p:cNvSpPr>
            <a:spLocks noEditPoints="1"/>
          </p:cNvSpPr>
          <p:nvPr/>
        </p:nvSpPr>
        <p:spPr bwMode="auto">
          <a:xfrm>
            <a:off x="10318748" y="4298888"/>
            <a:ext cx="439166" cy="388492"/>
          </a:xfrm>
          <a:custGeom>
            <a:avLst/>
            <a:gdLst>
              <a:gd name="T0" fmla="*/ 50 w 154"/>
              <a:gd name="T1" fmla="*/ 136 h 136"/>
              <a:gd name="T2" fmla="*/ 0 w 154"/>
              <a:gd name="T3" fmla="*/ 88 h 136"/>
              <a:gd name="T4" fmla="*/ 0 w 154"/>
              <a:gd name="T5" fmla="*/ 88 h 136"/>
              <a:gd name="T6" fmla="*/ 0 w 154"/>
              <a:gd name="T7" fmla="*/ 48 h 136"/>
              <a:gd name="T8" fmla="*/ 50 w 154"/>
              <a:gd name="T9" fmla="*/ 0 h 136"/>
              <a:gd name="T10" fmla="*/ 50 w 154"/>
              <a:gd name="T11" fmla="*/ 0 h 136"/>
              <a:gd name="T12" fmla="*/ 104 w 154"/>
              <a:gd name="T13" fmla="*/ 0 h 136"/>
              <a:gd name="T14" fmla="*/ 154 w 154"/>
              <a:gd name="T15" fmla="*/ 48 h 136"/>
              <a:gd name="T16" fmla="*/ 154 w 154"/>
              <a:gd name="T17" fmla="*/ 48 h 136"/>
              <a:gd name="T18" fmla="*/ 154 w 154"/>
              <a:gd name="T19" fmla="*/ 88 h 136"/>
              <a:gd name="T20" fmla="*/ 104 w 154"/>
              <a:gd name="T21" fmla="*/ 136 h 136"/>
              <a:gd name="T22" fmla="*/ 104 w 154"/>
              <a:gd name="T23" fmla="*/ 136 h 136"/>
              <a:gd name="T24" fmla="*/ 50 w 154"/>
              <a:gd name="T25" fmla="*/ 136 h 136"/>
              <a:gd name="T26" fmla="*/ 11 w 154"/>
              <a:gd name="T27" fmla="*/ 48 h 136"/>
              <a:gd name="T28" fmla="*/ 11 w 154"/>
              <a:gd name="T29" fmla="*/ 88 h 136"/>
              <a:gd name="T30" fmla="*/ 50 w 154"/>
              <a:gd name="T31" fmla="*/ 126 h 136"/>
              <a:gd name="T32" fmla="*/ 50 w 154"/>
              <a:gd name="T33" fmla="*/ 126 h 136"/>
              <a:gd name="T34" fmla="*/ 104 w 154"/>
              <a:gd name="T35" fmla="*/ 126 h 136"/>
              <a:gd name="T36" fmla="*/ 143 w 154"/>
              <a:gd name="T37" fmla="*/ 88 h 136"/>
              <a:gd name="T38" fmla="*/ 143 w 154"/>
              <a:gd name="T39" fmla="*/ 88 h 136"/>
              <a:gd name="T40" fmla="*/ 143 w 154"/>
              <a:gd name="T41" fmla="*/ 48 h 136"/>
              <a:gd name="T42" fmla="*/ 104 w 154"/>
              <a:gd name="T43" fmla="*/ 10 h 136"/>
              <a:gd name="T44" fmla="*/ 104 w 154"/>
              <a:gd name="T45" fmla="*/ 10 h 136"/>
              <a:gd name="T46" fmla="*/ 50 w 154"/>
              <a:gd name="T47" fmla="*/ 10 h 136"/>
              <a:gd name="T48" fmla="*/ 11 w 154"/>
              <a:gd name="T49" fmla="*/ 4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3" name="Freeform 146"/>
          <p:cNvSpPr>
            <a:spLocks/>
          </p:cNvSpPr>
          <p:nvPr/>
        </p:nvSpPr>
        <p:spPr bwMode="auto">
          <a:xfrm>
            <a:off x="10461116" y="4407473"/>
            <a:ext cx="88075" cy="174943"/>
          </a:xfrm>
          <a:custGeom>
            <a:avLst/>
            <a:gdLst>
              <a:gd name="T0" fmla="*/ 0 w 73"/>
              <a:gd name="T1" fmla="*/ 0 h 145"/>
              <a:gd name="T2" fmla="*/ 73 w 73"/>
              <a:gd name="T3" fmla="*/ 74 h 145"/>
              <a:gd name="T4" fmla="*/ 0 w 73"/>
              <a:gd name="T5" fmla="*/ 145 h 145"/>
              <a:gd name="T6" fmla="*/ 0 w 73"/>
              <a:gd name="T7" fmla="*/ 0 h 145"/>
            </a:gdLst>
            <a:ahLst/>
            <a:cxnLst>
              <a:cxn ang="0">
                <a:pos x="T0" y="T1"/>
              </a:cxn>
              <a:cxn ang="0">
                <a:pos x="T2" y="T3"/>
              </a:cxn>
              <a:cxn ang="0">
                <a:pos x="T4" y="T5"/>
              </a:cxn>
              <a:cxn ang="0">
                <a:pos x="T6" y="T7"/>
              </a:cxn>
            </a:cxnLst>
            <a:rect l="0" t="0" r="r" b="b"/>
            <a:pathLst>
              <a:path w="73" h="145">
                <a:moveTo>
                  <a:pt x="0" y="0"/>
                </a:moveTo>
                <a:lnTo>
                  <a:pt x="73" y="74"/>
                </a:lnTo>
                <a:lnTo>
                  <a:pt x="0" y="145"/>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4" name="Freeform 147"/>
          <p:cNvSpPr>
            <a:spLocks/>
          </p:cNvSpPr>
          <p:nvPr/>
        </p:nvSpPr>
        <p:spPr bwMode="auto">
          <a:xfrm>
            <a:off x="10543158" y="4407473"/>
            <a:ext cx="89280" cy="174943"/>
          </a:xfrm>
          <a:custGeom>
            <a:avLst/>
            <a:gdLst>
              <a:gd name="T0" fmla="*/ 0 w 74"/>
              <a:gd name="T1" fmla="*/ 0 h 145"/>
              <a:gd name="T2" fmla="*/ 74 w 74"/>
              <a:gd name="T3" fmla="*/ 74 h 145"/>
              <a:gd name="T4" fmla="*/ 0 w 74"/>
              <a:gd name="T5" fmla="*/ 145 h 145"/>
              <a:gd name="T6" fmla="*/ 0 w 74"/>
              <a:gd name="T7" fmla="*/ 0 h 145"/>
            </a:gdLst>
            <a:ahLst/>
            <a:cxnLst>
              <a:cxn ang="0">
                <a:pos x="T0" y="T1"/>
              </a:cxn>
              <a:cxn ang="0">
                <a:pos x="T2" y="T3"/>
              </a:cxn>
              <a:cxn ang="0">
                <a:pos x="T4" y="T5"/>
              </a:cxn>
              <a:cxn ang="0">
                <a:pos x="T6" y="T7"/>
              </a:cxn>
            </a:cxnLst>
            <a:rect l="0" t="0" r="r" b="b"/>
            <a:pathLst>
              <a:path w="74" h="145">
                <a:moveTo>
                  <a:pt x="0" y="0"/>
                </a:moveTo>
                <a:lnTo>
                  <a:pt x="74" y="74"/>
                </a:lnTo>
                <a:lnTo>
                  <a:pt x="0" y="145"/>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5" name="Freeform 148"/>
          <p:cNvSpPr>
            <a:spLocks noEditPoints="1"/>
          </p:cNvSpPr>
          <p:nvPr/>
        </p:nvSpPr>
        <p:spPr bwMode="auto">
          <a:xfrm>
            <a:off x="1383412" y="5086732"/>
            <a:ext cx="439166" cy="388492"/>
          </a:xfrm>
          <a:custGeom>
            <a:avLst/>
            <a:gdLst>
              <a:gd name="T0" fmla="*/ 104 w 154"/>
              <a:gd name="T1" fmla="*/ 136 h 136"/>
              <a:gd name="T2" fmla="*/ 50 w 154"/>
              <a:gd name="T3" fmla="*/ 136 h 136"/>
              <a:gd name="T4" fmla="*/ 50 w 154"/>
              <a:gd name="T5" fmla="*/ 136 h 136"/>
              <a:gd name="T6" fmla="*/ 0 w 154"/>
              <a:gd name="T7" fmla="*/ 88 h 136"/>
              <a:gd name="T8" fmla="*/ 0 w 154"/>
              <a:gd name="T9" fmla="*/ 48 h 136"/>
              <a:gd name="T10" fmla="*/ 0 w 154"/>
              <a:gd name="T11" fmla="*/ 48 h 136"/>
              <a:gd name="T12" fmla="*/ 50 w 154"/>
              <a:gd name="T13" fmla="*/ 0 h 136"/>
              <a:gd name="T14" fmla="*/ 104 w 154"/>
              <a:gd name="T15" fmla="*/ 0 h 136"/>
              <a:gd name="T16" fmla="*/ 104 w 154"/>
              <a:gd name="T17" fmla="*/ 0 h 136"/>
              <a:gd name="T18" fmla="*/ 154 w 154"/>
              <a:gd name="T19" fmla="*/ 48 h 136"/>
              <a:gd name="T20" fmla="*/ 154 w 154"/>
              <a:gd name="T21" fmla="*/ 88 h 136"/>
              <a:gd name="T22" fmla="*/ 154 w 154"/>
              <a:gd name="T23" fmla="*/ 88 h 136"/>
              <a:gd name="T24" fmla="*/ 104 w 154"/>
              <a:gd name="T25" fmla="*/ 136 h 136"/>
              <a:gd name="T26" fmla="*/ 143 w 154"/>
              <a:gd name="T27" fmla="*/ 48 h 136"/>
              <a:gd name="T28" fmla="*/ 104 w 154"/>
              <a:gd name="T29" fmla="*/ 10 h 136"/>
              <a:gd name="T30" fmla="*/ 50 w 154"/>
              <a:gd name="T31" fmla="*/ 10 h 136"/>
              <a:gd name="T32" fmla="*/ 50 w 154"/>
              <a:gd name="T33" fmla="*/ 10 h 136"/>
              <a:gd name="T34" fmla="*/ 11 w 154"/>
              <a:gd name="T35" fmla="*/ 48 h 136"/>
              <a:gd name="T36" fmla="*/ 11 w 154"/>
              <a:gd name="T37" fmla="*/ 88 h 136"/>
              <a:gd name="T38" fmla="*/ 11 w 154"/>
              <a:gd name="T39" fmla="*/ 88 h 136"/>
              <a:gd name="T40" fmla="*/ 50 w 154"/>
              <a:gd name="T41" fmla="*/ 126 h 136"/>
              <a:gd name="T42" fmla="*/ 104 w 154"/>
              <a:gd name="T43" fmla="*/ 126 h 136"/>
              <a:gd name="T44" fmla="*/ 104 w 154"/>
              <a:gd name="T45" fmla="*/ 126 h 136"/>
              <a:gd name="T46" fmla="*/ 143 w 154"/>
              <a:gd name="T47" fmla="*/ 88 h 136"/>
              <a:gd name="T48" fmla="*/ 143 w 154"/>
              <a:gd name="T49" fmla="*/ 4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4" h="136">
                <a:moveTo>
                  <a:pt x="104" y="136"/>
                </a:moveTo>
                <a:cubicBezTo>
                  <a:pt x="50" y="136"/>
                  <a:pt x="50" y="136"/>
                  <a:pt x="50" y="136"/>
                </a:cubicBezTo>
                <a:cubicBezTo>
                  <a:pt x="50" y="136"/>
                  <a:pt x="50" y="136"/>
                  <a:pt x="50" y="136"/>
                </a:cubicBezTo>
                <a:cubicBezTo>
                  <a:pt x="22" y="136"/>
                  <a:pt x="0" y="115"/>
                  <a:pt x="0" y="88"/>
                </a:cubicBezTo>
                <a:cubicBezTo>
                  <a:pt x="0" y="48"/>
                  <a:pt x="0" y="48"/>
                  <a:pt x="0" y="48"/>
                </a:cubicBezTo>
                <a:cubicBezTo>
                  <a:pt x="0" y="48"/>
                  <a:pt x="0" y="48"/>
                  <a:pt x="0" y="48"/>
                </a:cubicBezTo>
                <a:cubicBezTo>
                  <a:pt x="0" y="21"/>
                  <a:pt x="22" y="0"/>
                  <a:pt x="50" y="0"/>
                </a:cubicBezTo>
                <a:cubicBezTo>
                  <a:pt x="104" y="0"/>
                  <a:pt x="104" y="0"/>
                  <a:pt x="104" y="0"/>
                </a:cubicBezTo>
                <a:cubicBezTo>
                  <a:pt x="104" y="0"/>
                  <a:pt x="104" y="0"/>
                  <a:pt x="104" y="0"/>
                </a:cubicBezTo>
                <a:cubicBezTo>
                  <a:pt x="132" y="0"/>
                  <a:pt x="154" y="21"/>
                  <a:pt x="154" y="48"/>
                </a:cubicBezTo>
                <a:cubicBezTo>
                  <a:pt x="154" y="88"/>
                  <a:pt x="154" y="88"/>
                  <a:pt x="154" y="88"/>
                </a:cubicBezTo>
                <a:cubicBezTo>
                  <a:pt x="154" y="88"/>
                  <a:pt x="154" y="88"/>
                  <a:pt x="154" y="88"/>
                </a:cubicBezTo>
                <a:cubicBezTo>
                  <a:pt x="154" y="115"/>
                  <a:pt x="132" y="136"/>
                  <a:pt x="104" y="136"/>
                </a:cubicBezTo>
                <a:close/>
                <a:moveTo>
                  <a:pt x="143" y="48"/>
                </a:moveTo>
                <a:cubicBezTo>
                  <a:pt x="143" y="27"/>
                  <a:pt x="126" y="10"/>
                  <a:pt x="104" y="10"/>
                </a:cubicBezTo>
                <a:cubicBezTo>
                  <a:pt x="50" y="10"/>
                  <a:pt x="50" y="10"/>
                  <a:pt x="50" y="10"/>
                </a:cubicBezTo>
                <a:cubicBezTo>
                  <a:pt x="50" y="10"/>
                  <a:pt x="50" y="10"/>
                  <a:pt x="50" y="10"/>
                </a:cubicBezTo>
                <a:cubicBezTo>
                  <a:pt x="28" y="10"/>
                  <a:pt x="11" y="27"/>
                  <a:pt x="11" y="48"/>
                </a:cubicBezTo>
                <a:cubicBezTo>
                  <a:pt x="11" y="88"/>
                  <a:pt x="11" y="88"/>
                  <a:pt x="11" y="88"/>
                </a:cubicBezTo>
                <a:cubicBezTo>
                  <a:pt x="11" y="88"/>
                  <a:pt x="11" y="88"/>
                  <a:pt x="11" y="88"/>
                </a:cubicBezTo>
                <a:cubicBezTo>
                  <a:pt x="11" y="109"/>
                  <a:pt x="28" y="126"/>
                  <a:pt x="50" y="126"/>
                </a:cubicBezTo>
                <a:cubicBezTo>
                  <a:pt x="104" y="126"/>
                  <a:pt x="104" y="126"/>
                  <a:pt x="104" y="126"/>
                </a:cubicBezTo>
                <a:cubicBezTo>
                  <a:pt x="104" y="126"/>
                  <a:pt x="104" y="126"/>
                  <a:pt x="104" y="126"/>
                </a:cubicBezTo>
                <a:cubicBezTo>
                  <a:pt x="126" y="126"/>
                  <a:pt x="143" y="109"/>
                  <a:pt x="143" y="88"/>
                </a:cubicBezTo>
                <a:cubicBezTo>
                  <a:pt x="143" y="48"/>
                  <a:pt x="143" y="48"/>
                  <a:pt x="143" y="4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6" name="Freeform 149"/>
          <p:cNvSpPr>
            <a:spLocks/>
          </p:cNvSpPr>
          <p:nvPr/>
        </p:nvSpPr>
        <p:spPr bwMode="auto">
          <a:xfrm>
            <a:off x="1590930" y="5195317"/>
            <a:ext cx="89280" cy="173736"/>
          </a:xfrm>
          <a:custGeom>
            <a:avLst/>
            <a:gdLst>
              <a:gd name="T0" fmla="*/ 74 w 74"/>
              <a:gd name="T1" fmla="*/ 0 h 144"/>
              <a:gd name="T2" fmla="*/ 0 w 74"/>
              <a:gd name="T3" fmla="*/ 73 h 144"/>
              <a:gd name="T4" fmla="*/ 74 w 74"/>
              <a:gd name="T5" fmla="*/ 144 h 144"/>
              <a:gd name="T6" fmla="*/ 74 w 74"/>
              <a:gd name="T7" fmla="*/ 0 h 144"/>
            </a:gdLst>
            <a:ahLst/>
            <a:cxnLst>
              <a:cxn ang="0">
                <a:pos x="T0" y="T1"/>
              </a:cxn>
              <a:cxn ang="0">
                <a:pos x="T2" y="T3"/>
              </a:cxn>
              <a:cxn ang="0">
                <a:pos x="T4" y="T5"/>
              </a:cxn>
              <a:cxn ang="0">
                <a:pos x="T6" y="T7"/>
              </a:cxn>
            </a:cxnLst>
            <a:rect l="0" t="0" r="r" b="b"/>
            <a:pathLst>
              <a:path w="74" h="144">
                <a:moveTo>
                  <a:pt x="74" y="0"/>
                </a:moveTo>
                <a:lnTo>
                  <a:pt x="0" y="73"/>
                </a:lnTo>
                <a:lnTo>
                  <a:pt x="74" y="144"/>
                </a:lnTo>
                <a:lnTo>
                  <a:pt x="74"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7" name="Freeform 150"/>
          <p:cNvSpPr>
            <a:spLocks/>
          </p:cNvSpPr>
          <p:nvPr/>
        </p:nvSpPr>
        <p:spPr bwMode="auto">
          <a:xfrm>
            <a:off x="1508888" y="5195317"/>
            <a:ext cx="88075" cy="173736"/>
          </a:xfrm>
          <a:custGeom>
            <a:avLst/>
            <a:gdLst>
              <a:gd name="T0" fmla="*/ 73 w 73"/>
              <a:gd name="T1" fmla="*/ 0 h 144"/>
              <a:gd name="T2" fmla="*/ 0 w 73"/>
              <a:gd name="T3" fmla="*/ 73 h 144"/>
              <a:gd name="T4" fmla="*/ 73 w 73"/>
              <a:gd name="T5" fmla="*/ 144 h 144"/>
              <a:gd name="T6" fmla="*/ 73 w 73"/>
              <a:gd name="T7" fmla="*/ 0 h 144"/>
            </a:gdLst>
            <a:ahLst/>
            <a:cxnLst>
              <a:cxn ang="0">
                <a:pos x="T0" y="T1"/>
              </a:cxn>
              <a:cxn ang="0">
                <a:pos x="T2" y="T3"/>
              </a:cxn>
              <a:cxn ang="0">
                <a:pos x="T4" y="T5"/>
              </a:cxn>
              <a:cxn ang="0">
                <a:pos x="T6" y="T7"/>
              </a:cxn>
            </a:cxnLst>
            <a:rect l="0" t="0" r="r" b="b"/>
            <a:pathLst>
              <a:path w="73" h="144">
                <a:moveTo>
                  <a:pt x="73" y="0"/>
                </a:moveTo>
                <a:lnTo>
                  <a:pt x="0" y="73"/>
                </a:lnTo>
                <a:lnTo>
                  <a:pt x="73" y="144"/>
                </a:lnTo>
                <a:lnTo>
                  <a:pt x="73"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8" name="Freeform 151"/>
          <p:cNvSpPr>
            <a:spLocks/>
          </p:cNvSpPr>
          <p:nvPr/>
        </p:nvSpPr>
        <p:spPr bwMode="auto">
          <a:xfrm>
            <a:off x="2221930" y="5078287"/>
            <a:ext cx="481393" cy="390906"/>
          </a:xfrm>
          <a:custGeom>
            <a:avLst/>
            <a:gdLst>
              <a:gd name="T0" fmla="*/ 137 w 169"/>
              <a:gd name="T1" fmla="*/ 8 h 137"/>
              <a:gd name="T2" fmla="*/ 134 w 169"/>
              <a:gd name="T3" fmla="*/ 2 h 137"/>
              <a:gd name="T4" fmla="*/ 126 w 169"/>
              <a:gd name="T5" fmla="*/ 4 h 137"/>
              <a:gd name="T6" fmla="*/ 74 w 169"/>
              <a:gd name="T7" fmla="*/ 95 h 137"/>
              <a:gd name="T8" fmla="*/ 55 w 169"/>
              <a:gd name="T9" fmla="*/ 76 h 137"/>
              <a:gd name="T10" fmla="*/ 8 w 169"/>
              <a:gd name="T11" fmla="*/ 83 h 137"/>
              <a:gd name="T12" fmla="*/ 26 w 169"/>
              <a:gd name="T13" fmla="*/ 127 h 137"/>
              <a:gd name="T14" fmla="*/ 73 w 169"/>
              <a:gd name="T15" fmla="*/ 119 h 137"/>
              <a:gd name="T16" fmla="*/ 74 w 169"/>
              <a:gd name="T17" fmla="*/ 118 h 137"/>
              <a:gd name="T18" fmla="*/ 74 w 169"/>
              <a:gd name="T19" fmla="*/ 117 h 137"/>
              <a:gd name="T20" fmla="*/ 118 w 169"/>
              <a:gd name="T21" fmla="*/ 42 h 137"/>
              <a:gd name="T22" fmla="*/ 169 w 169"/>
              <a:gd name="T23" fmla="*/ 57 h 137"/>
              <a:gd name="T24" fmla="*/ 137 w 169"/>
              <a:gd name="T25" fmla="*/ 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37">
                <a:moveTo>
                  <a:pt x="137" y="8"/>
                </a:moveTo>
                <a:cubicBezTo>
                  <a:pt x="137" y="6"/>
                  <a:pt x="136" y="3"/>
                  <a:pt x="134" y="2"/>
                </a:cubicBezTo>
                <a:cubicBezTo>
                  <a:pt x="131" y="0"/>
                  <a:pt x="127" y="1"/>
                  <a:pt x="126" y="4"/>
                </a:cubicBezTo>
                <a:cubicBezTo>
                  <a:pt x="74" y="95"/>
                  <a:pt x="74" y="95"/>
                  <a:pt x="74" y="95"/>
                </a:cubicBezTo>
                <a:cubicBezTo>
                  <a:pt x="70" y="87"/>
                  <a:pt x="64" y="80"/>
                  <a:pt x="55" y="76"/>
                </a:cubicBezTo>
                <a:cubicBezTo>
                  <a:pt x="37" y="66"/>
                  <a:pt x="16" y="69"/>
                  <a:pt x="8" y="83"/>
                </a:cubicBezTo>
                <a:cubicBezTo>
                  <a:pt x="0" y="97"/>
                  <a:pt x="8" y="117"/>
                  <a:pt x="26" y="127"/>
                </a:cubicBezTo>
                <a:cubicBezTo>
                  <a:pt x="44" y="137"/>
                  <a:pt x="65" y="133"/>
                  <a:pt x="73" y="119"/>
                </a:cubicBezTo>
                <a:cubicBezTo>
                  <a:pt x="73" y="119"/>
                  <a:pt x="74" y="119"/>
                  <a:pt x="74" y="118"/>
                </a:cubicBezTo>
                <a:cubicBezTo>
                  <a:pt x="74" y="118"/>
                  <a:pt x="74" y="118"/>
                  <a:pt x="74" y="117"/>
                </a:cubicBezTo>
                <a:cubicBezTo>
                  <a:pt x="118" y="42"/>
                  <a:pt x="118" y="42"/>
                  <a:pt x="118" y="42"/>
                </a:cubicBezTo>
                <a:cubicBezTo>
                  <a:pt x="137" y="66"/>
                  <a:pt x="169" y="57"/>
                  <a:pt x="169" y="57"/>
                </a:cubicBezTo>
                <a:cubicBezTo>
                  <a:pt x="136" y="48"/>
                  <a:pt x="137" y="15"/>
                  <a:pt x="137" y="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9" name="Freeform 152"/>
          <p:cNvSpPr>
            <a:spLocks noEditPoints="1"/>
          </p:cNvSpPr>
          <p:nvPr/>
        </p:nvSpPr>
        <p:spPr bwMode="auto">
          <a:xfrm>
            <a:off x="2963927" y="5132580"/>
            <a:ext cx="547751" cy="299212"/>
          </a:xfrm>
          <a:custGeom>
            <a:avLst/>
            <a:gdLst>
              <a:gd name="T0" fmla="*/ 58 w 192"/>
              <a:gd name="T1" fmla="*/ 5 h 105"/>
              <a:gd name="T2" fmla="*/ 41 w 192"/>
              <a:gd name="T3" fmla="*/ 81 h 105"/>
              <a:gd name="T4" fmla="*/ 37 w 192"/>
              <a:gd name="T5" fmla="*/ 78 h 105"/>
              <a:gd name="T6" fmla="*/ 12 w 192"/>
              <a:gd name="T7" fmla="*/ 80 h 105"/>
              <a:gd name="T8" fmla="*/ 14 w 192"/>
              <a:gd name="T9" fmla="*/ 101 h 105"/>
              <a:gd name="T10" fmla="*/ 42 w 192"/>
              <a:gd name="T11" fmla="*/ 87 h 105"/>
              <a:gd name="T12" fmla="*/ 60 w 192"/>
              <a:gd name="T13" fmla="*/ 20 h 105"/>
              <a:gd name="T14" fmla="*/ 117 w 192"/>
              <a:gd name="T15" fmla="*/ 19 h 105"/>
              <a:gd name="T16" fmla="*/ 104 w 192"/>
              <a:gd name="T17" fmla="*/ 78 h 105"/>
              <a:gd name="T18" fmla="*/ 79 w 192"/>
              <a:gd name="T19" fmla="*/ 78 h 105"/>
              <a:gd name="T20" fmla="*/ 82 w 192"/>
              <a:gd name="T21" fmla="*/ 101 h 105"/>
              <a:gd name="T22" fmla="*/ 109 w 192"/>
              <a:gd name="T23" fmla="*/ 81 h 105"/>
              <a:gd name="T24" fmla="*/ 116 w 192"/>
              <a:gd name="T25" fmla="*/ 46 h 105"/>
              <a:gd name="T26" fmla="*/ 177 w 192"/>
              <a:gd name="T27" fmla="*/ 45 h 105"/>
              <a:gd name="T28" fmla="*/ 169 w 192"/>
              <a:gd name="T29" fmla="*/ 78 h 105"/>
              <a:gd name="T30" fmla="*/ 144 w 192"/>
              <a:gd name="T31" fmla="*/ 80 h 105"/>
              <a:gd name="T32" fmla="*/ 147 w 192"/>
              <a:gd name="T33" fmla="*/ 103 h 105"/>
              <a:gd name="T34" fmla="*/ 174 w 192"/>
              <a:gd name="T35" fmla="*/ 82 h 105"/>
              <a:gd name="T36" fmla="*/ 192 w 192"/>
              <a:gd name="T37" fmla="*/ 0 h 105"/>
              <a:gd name="T38" fmla="*/ 58 w 192"/>
              <a:gd name="T39" fmla="*/ 5 h 105"/>
              <a:gd name="T40" fmla="*/ 122 w 192"/>
              <a:gd name="T41" fmla="*/ 30 h 105"/>
              <a:gd name="T42" fmla="*/ 124 w 192"/>
              <a:gd name="T43" fmla="*/ 19 h 105"/>
              <a:gd name="T44" fmla="*/ 183 w 192"/>
              <a:gd name="T45" fmla="*/ 18 h 105"/>
              <a:gd name="T46" fmla="*/ 181 w 192"/>
              <a:gd name="T47" fmla="*/ 30 h 105"/>
              <a:gd name="T48" fmla="*/ 122 w 192"/>
              <a:gd name="T49" fmla="*/ 3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2" h="105">
                <a:moveTo>
                  <a:pt x="58" y="5"/>
                </a:moveTo>
                <a:cubicBezTo>
                  <a:pt x="41" y="81"/>
                  <a:pt x="41" y="81"/>
                  <a:pt x="41" y="81"/>
                </a:cubicBezTo>
                <a:cubicBezTo>
                  <a:pt x="37" y="78"/>
                  <a:pt x="37" y="78"/>
                  <a:pt x="37" y="78"/>
                </a:cubicBezTo>
                <a:cubicBezTo>
                  <a:pt x="37" y="78"/>
                  <a:pt x="25" y="72"/>
                  <a:pt x="12" y="80"/>
                </a:cubicBezTo>
                <a:cubicBezTo>
                  <a:pt x="0" y="87"/>
                  <a:pt x="6" y="99"/>
                  <a:pt x="14" y="101"/>
                </a:cubicBezTo>
                <a:cubicBezTo>
                  <a:pt x="22" y="103"/>
                  <a:pt x="38" y="96"/>
                  <a:pt x="42" y="87"/>
                </a:cubicBezTo>
                <a:cubicBezTo>
                  <a:pt x="47" y="79"/>
                  <a:pt x="60" y="20"/>
                  <a:pt x="60" y="20"/>
                </a:cubicBezTo>
                <a:cubicBezTo>
                  <a:pt x="117" y="19"/>
                  <a:pt x="117" y="19"/>
                  <a:pt x="117" y="19"/>
                </a:cubicBezTo>
                <a:cubicBezTo>
                  <a:pt x="104" y="78"/>
                  <a:pt x="104" y="78"/>
                  <a:pt x="104" y="78"/>
                </a:cubicBezTo>
                <a:cubicBezTo>
                  <a:pt x="104" y="78"/>
                  <a:pt x="92" y="71"/>
                  <a:pt x="79" y="78"/>
                </a:cubicBezTo>
                <a:cubicBezTo>
                  <a:pt x="66" y="85"/>
                  <a:pt x="71" y="98"/>
                  <a:pt x="82" y="101"/>
                </a:cubicBezTo>
                <a:cubicBezTo>
                  <a:pt x="94" y="104"/>
                  <a:pt x="105" y="100"/>
                  <a:pt x="109" y="81"/>
                </a:cubicBezTo>
                <a:cubicBezTo>
                  <a:pt x="113" y="62"/>
                  <a:pt x="116" y="46"/>
                  <a:pt x="116" y="46"/>
                </a:cubicBezTo>
                <a:cubicBezTo>
                  <a:pt x="177" y="45"/>
                  <a:pt x="177" y="45"/>
                  <a:pt x="177" y="45"/>
                </a:cubicBezTo>
                <a:cubicBezTo>
                  <a:pt x="169" y="78"/>
                  <a:pt x="169" y="78"/>
                  <a:pt x="169" y="78"/>
                </a:cubicBezTo>
                <a:cubicBezTo>
                  <a:pt x="169" y="78"/>
                  <a:pt x="156" y="72"/>
                  <a:pt x="144" y="80"/>
                </a:cubicBezTo>
                <a:cubicBezTo>
                  <a:pt x="133" y="88"/>
                  <a:pt x="135" y="102"/>
                  <a:pt x="147" y="103"/>
                </a:cubicBezTo>
                <a:cubicBezTo>
                  <a:pt x="158" y="105"/>
                  <a:pt x="170" y="100"/>
                  <a:pt x="174" y="82"/>
                </a:cubicBezTo>
                <a:cubicBezTo>
                  <a:pt x="177" y="65"/>
                  <a:pt x="192" y="0"/>
                  <a:pt x="192" y="0"/>
                </a:cubicBezTo>
                <a:lnTo>
                  <a:pt x="58" y="5"/>
                </a:lnTo>
                <a:close/>
                <a:moveTo>
                  <a:pt x="122" y="30"/>
                </a:moveTo>
                <a:cubicBezTo>
                  <a:pt x="124" y="19"/>
                  <a:pt x="124" y="19"/>
                  <a:pt x="124" y="19"/>
                </a:cubicBezTo>
                <a:cubicBezTo>
                  <a:pt x="183" y="18"/>
                  <a:pt x="183" y="18"/>
                  <a:pt x="183" y="18"/>
                </a:cubicBezTo>
                <a:cubicBezTo>
                  <a:pt x="181" y="30"/>
                  <a:pt x="181" y="30"/>
                  <a:pt x="181" y="30"/>
                </a:cubicBezTo>
                <a:lnTo>
                  <a:pt x="122" y="3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0" name="Freeform 153"/>
          <p:cNvSpPr>
            <a:spLocks/>
          </p:cNvSpPr>
          <p:nvPr/>
        </p:nvSpPr>
        <p:spPr bwMode="auto">
          <a:xfrm>
            <a:off x="3919475" y="5057776"/>
            <a:ext cx="351091" cy="491045"/>
          </a:xfrm>
          <a:custGeom>
            <a:avLst/>
            <a:gdLst>
              <a:gd name="T0" fmla="*/ 33 w 123"/>
              <a:gd name="T1" fmla="*/ 163 h 172"/>
              <a:gd name="T2" fmla="*/ 36 w 123"/>
              <a:gd name="T3" fmla="*/ 138 h 172"/>
              <a:gd name="T4" fmla="*/ 36 w 123"/>
              <a:gd name="T5" fmla="*/ 141 h 172"/>
              <a:gd name="T6" fmla="*/ 36 w 123"/>
              <a:gd name="T7" fmla="*/ 141 h 172"/>
              <a:gd name="T8" fmla="*/ 53 w 123"/>
              <a:gd name="T9" fmla="*/ 161 h 172"/>
              <a:gd name="T10" fmla="*/ 53 w 123"/>
              <a:gd name="T11" fmla="*/ 161 h 172"/>
              <a:gd name="T12" fmla="*/ 70 w 123"/>
              <a:gd name="T13" fmla="*/ 154 h 172"/>
              <a:gd name="T14" fmla="*/ 70 w 123"/>
              <a:gd name="T15" fmla="*/ 154 h 172"/>
              <a:gd name="T16" fmla="*/ 74 w 123"/>
              <a:gd name="T17" fmla="*/ 146 h 172"/>
              <a:gd name="T18" fmla="*/ 74 w 123"/>
              <a:gd name="T19" fmla="*/ 146 h 172"/>
              <a:gd name="T20" fmla="*/ 68 w 123"/>
              <a:gd name="T21" fmla="*/ 120 h 172"/>
              <a:gd name="T22" fmla="*/ 68 w 123"/>
              <a:gd name="T23" fmla="*/ 120 h 172"/>
              <a:gd name="T24" fmla="*/ 88 w 123"/>
              <a:gd name="T25" fmla="*/ 92 h 172"/>
              <a:gd name="T26" fmla="*/ 88 w 123"/>
              <a:gd name="T27" fmla="*/ 92 h 172"/>
              <a:gd name="T28" fmla="*/ 111 w 123"/>
              <a:gd name="T29" fmla="*/ 49 h 172"/>
              <a:gd name="T30" fmla="*/ 111 w 123"/>
              <a:gd name="T31" fmla="*/ 49 h 172"/>
              <a:gd name="T32" fmla="*/ 101 w 123"/>
              <a:gd name="T33" fmla="*/ 23 h 172"/>
              <a:gd name="T34" fmla="*/ 101 w 123"/>
              <a:gd name="T35" fmla="*/ 23 h 172"/>
              <a:gd name="T36" fmla="*/ 68 w 123"/>
              <a:gd name="T37" fmla="*/ 11 h 172"/>
              <a:gd name="T38" fmla="*/ 68 w 123"/>
              <a:gd name="T39" fmla="*/ 11 h 172"/>
              <a:gd name="T40" fmla="*/ 67 w 123"/>
              <a:gd name="T41" fmla="*/ 11 h 172"/>
              <a:gd name="T42" fmla="*/ 67 w 123"/>
              <a:gd name="T43" fmla="*/ 11 h 172"/>
              <a:gd name="T44" fmla="*/ 22 w 123"/>
              <a:gd name="T45" fmla="*/ 35 h 172"/>
              <a:gd name="T46" fmla="*/ 22 w 123"/>
              <a:gd name="T47" fmla="*/ 35 h 172"/>
              <a:gd name="T48" fmla="*/ 12 w 123"/>
              <a:gd name="T49" fmla="*/ 67 h 172"/>
              <a:gd name="T50" fmla="*/ 12 w 123"/>
              <a:gd name="T51" fmla="*/ 67 h 172"/>
              <a:gd name="T52" fmla="*/ 12 w 123"/>
              <a:gd name="T53" fmla="*/ 69 h 172"/>
              <a:gd name="T54" fmla="*/ 12 w 123"/>
              <a:gd name="T55" fmla="*/ 69 h 172"/>
              <a:gd name="T56" fmla="*/ 12 w 123"/>
              <a:gd name="T57" fmla="*/ 69 h 172"/>
              <a:gd name="T58" fmla="*/ 9 w 123"/>
              <a:gd name="T59" fmla="*/ 36 h 172"/>
              <a:gd name="T60" fmla="*/ 9 w 123"/>
              <a:gd name="T61" fmla="*/ 36 h 172"/>
              <a:gd name="T62" fmla="*/ 67 w 123"/>
              <a:gd name="T63" fmla="*/ 0 h 172"/>
              <a:gd name="T64" fmla="*/ 67 w 123"/>
              <a:gd name="T65" fmla="*/ 0 h 172"/>
              <a:gd name="T66" fmla="*/ 68 w 123"/>
              <a:gd name="T67" fmla="*/ 0 h 172"/>
              <a:gd name="T68" fmla="*/ 68 w 123"/>
              <a:gd name="T69" fmla="*/ 0 h 172"/>
              <a:gd name="T70" fmla="*/ 109 w 123"/>
              <a:gd name="T71" fmla="*/ 15 h 172"/>
              <a:gd name="T72" fmla="*/ 109 w 123"/>
              <a:gd name="T73" fmla="*/ 15 h 172"/>
              <a:gd name="T74" fmla="*/ 123 w 123"/>
              <a:gd name="T75" fmla="*/ 49 h 172"/>
              <a:gd name="T76" fmla="*/ 123 w 123"/>
              <a:gd name="T77" fmla="*/ 49 h 172"/>
              <a:gd name="T78" fmla="*/ 94 w 123"/>
              <a:gd name="T79" fmla="*/ 101 h 172"/>
              <a:gd name="T80" fmla="*/ 94 w 123"/>
              <a:gd name="T81" fmla="*/ 101 h 172"/>
              <a:gd name="T82" fmla="*/ 79 w 123"/>
              <a:gd name="T83" fmla="*/ 120 h 172"/>
              <a:gd name="T84" fmla="*/ 79 w 123"/>
              <a:gd name="T85" fmla="*/ 120 h 172"/>
              <a:gd name="T86" fmla="*/ 85 w 123"/>
              <a:gd name="T87" fmla="*/ 146 h 172"/>
              <a:gd name="T88" fmla="*/ 85 w 123"/>
              <a:gd name="T89" fmla="*/ 146 h 172"/>
              <a:gd name="T90" fmla="*/ 78 w 123"/>
              <a:gd name="T91" fmla="*/ 162 h 172"/>
              <a:gd name="T92" fmla="*/ 78 w 123"/>
              <a:gd name="T93" fmla="*/ 162 h 172"/>
              <a:gd name="T94" fmla="*/ 53 w 123"/>
              <a:gd name="T95" fmla="*/ 172 h 172"/>
              <a:gd name="T96" fmla="*/ 53 w 123"/>
              <a:gd name="T97" fmla="*/ 172 h 172"/>
              <a:gd name="T98" fmla="*/ 53 w 123"/>
              <a:gd name="T99" fmla="*/ 172 h 172"/>
              <a:gd name="T100" fmla="*/ 53 w 123"/>
              <a:gd name="T101" fmla="*/ 172 h 172"/>
              <a:gd name="T102" fmla="*/ 33 w 123"/>
              <a:gd name="T103" fmla="*/ 16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 h="172">
                <a:moveTo>
                  <a:pt x="33" y="163"/>
                </a:moveTo>
                <a:cubicBezTo>
                  <a:pt x="24" y="150"/>
                  <a:pt x="36" y="138"/>
                  <a:pt x="36" y="138"/>
                </a:cubicBezTo>
                <a:cubicBezTo>
                  <a:pt x="36" y="139"/>
                  <a:pt x="36" y="140"/>
                  <a:pt x="36" y="141"/>
                </a:cubicBezTo>
                <a:cubicBezTo>
                  <a:pt x="36" y="141"/>
                  <a:pt x="36" y="141"/>
                  <a:pt x="36" y="141"/>
                </a:cubicBezTo>
                <a:cubicBezTo>
                  <a:pt x="36" y="154"/>
                  <a:pt x="44" y="161"/>
                  <a:pt x="53" y="161"/>
                </a:cubicBezTo>
                <a:cubicBezTo>
                  <a:pt x="53" y="161"/>
                  <a:pt x="53" y="161"/>
                  <a:pt x="53" y="161"/>
                </a:cubicBezTo>
                <a:cubicBezTo>
                  <a:pt x="58" y="161"/>
                  <a:pt x="64" y="159"/>
                  <a:pt x="70" y="154"/>
                </a:cubicBezTo>
                <a:cubicBezTo>
                  <a:pt x="70" y="154"/>
                  <a:pt x="70" y="154"/>
                  <a:pt x="70" y="154"/>
                </a:cubicBezTo>
                <a:cubicBezTo>
                  <a:pt x="73" y="151"/>
                  <a:pt x="73" y="149"/>
                  <a:pt x="74" y="146"/>
                </a:cubicBezTo>
                <a:cubicBezTo>
                  <a:pt x="74" y="146"/>
                  <a:pt x="74" y="146"/>
                  <a:pt x="74" y="146"/>
                </a:cubicBezTo>
                <a:cubicBezTo>
                  <a:pt x="74" y="140"/>
                  <a:pt x="68" y="132"/>
                  <a:pt x="68" y="120"/>
                </a:cubicBezTo>
                <a:cubicBezTo>
                  <a:pt x="68" y="120"/>
                  <a:pt x="68" y="120"/>
                  <a:pt x="68" y="120"/>
                </a:cubicBezTo>
                <a:cubicBezTo>
                  <a:pt x="68" y="111"/>
                  <a:pt x="73" y="101"/>
                  <a:pt x="88" y="92"/>
                </a:cubicBezTo>
                <a:cubicBezTo>
                  <a:pt x="88" y="92"/>
                  <a:pt x="88" y="92"/>
                  <a:pt x="88" y="92"/>
                </a:cubicBezTo>
                <a:cubicBezTo>
                  <a:pt x="103" y="82"/>
                  <a:pt x="111" y="65"/>
                  <a:pt x="111" y="49"/>
                </a:cubicBezTo>
                <a:cubicBezTo>
                  <a:pt x="111" y="49"/>
                  <a:pt x="111" y="49"/>
                  <a:pt x="111" y="49"/>
                </a:cubicBezTo>
                <a:cubicBezTo>
                  <a:pt x="111" y="39"/>
                  <a:pt x="108" y="30"/>
                  <a:pt x="101" y="23"/>
                </a:cubicBezTo>
                <a:cubicBezTo>
                  <a:pt x="101" y="23"/>
                  <a:pt x="101" y="23"/>
                  <a:pt x="101" y="23"/>
                </a:cubicBezTo>
                <a:cubicBezTo>
                  <a:pt x="94" y="16"/>
                  <a:pt x="84" y="11"/>
                  <a:pt x="68" y="11"/>
                </a:cubicBezTo>
                <a:cubicBezTo>
                  <a:pt x="68" y="11"/>
                  <a:pt x="68" y="11"/>
                  <a:pt x="68" y="11"/>
                </a:cubicBezTo>
                <a:cubicBezTo>
                  <a:pt x="68" y="11"/>
                  <a:pt x="67" y="11"/>
                  <a:pt x="67" y="11"/>
                </a:cubicBezTo>
                <a:cubicBezTo>
                  <a:pt x="67" y="11"/>
                  <a:pt x="67" y="11"/>
                  <a:pt x="67" y="11"/>
                </a:cubicBezTo>
                <a:cubicBezTo>
                  <a:pt x="42" y="12"/>
                  <a:pt x="30" y="23"/>
                  <a:pt x="22" y="35"/>
                </a:cubicBezTo>
                <a:cubicBezTo>
                  <a:pt x="22" y="35"/>
                  <a:pt x="22" y="35"/>
                  <a:pt x="22" y="35"/>
                </a:cubicBezTo>
                <a:cubicBezTo>
                  <a:pt x="14" y="47"/>
                  <a:pt x="12" y="62"/>
                  <a:pt x="12" y="67"/>
                </a:cubicBezTo>
                <a:cubicBezTo>
                  <a:pt x="12" y="67"/>
                  <a:pt x="12" y="67"/>
                  <a:pt x="12" y="67"/>
                </a:cubicBezTo>
                <a:cubicBezTo>
                  <a:pt x="12" y="69"/>
                  <a:pt x="12" y="69"/>
                  <a:pt x="12" y="69"/>
                </a:cubicBezTo>
                <a:cubicBezTo>
                  <a:pt x="12" y="69"/>
                  <a:pt x="12" y="69"/>
                  <a:pt x="12" y="69"/>
                </a:cubicBezTo>
                <a:cubicBezTo>
                  <a:pt x="12" y="69"/>
                  <a:pt x="12" y="69"/>
                  <a:pt x="12" y="69"/>
                </a:cubicBezTo>
                <a:cubicBezTo>
                  <a:pt x="12" y="69"/>
                  <a:pt x="0" y="57"/>
                  <a:pt x="9" y="36"/>
                </a:cubicBezTo>
                <a:cubicBezTo>
                  <a:pt x="9" y="36"/>
                  <a:pt x="9" y="36"/>
                  <a:pt x="9" y="36"/>
                </a:cubicBezTo>
                <a:cubicBezTo>
                  <a:pt x="17" y="19"/>
                  <a:pt x="34" y="1"/>
                  <a:pt x="67" y="0"/>
                </a:cubicBezTo>
                <a:cubicBezTo>
                  <a:pt x="67" y="0"/>
                  <a:pt x="67" y="0"/>
                  <a:pt x="67" y="0"/>
                </a:cubicBezTo>
                <a:cubicBezTo>
                  <a:pt x="67" y="0"/>
                  <a:pt x="68" y="0"/>
                  <a:pt x="68" y="0"/>
                </a:cubicBezTo>
                <a:cubicBezTo>
                  <a:pt x="68" y="0"/>
                  <a:pt x="68" y="0"/>
                  <a:pt x="68" y="0"/>
                </a:cubicBezTo>
                <a:cubicBezTo>
                  <a:pt x="86" y="0"/>
                  <a:pt x="100" y="6"/>
                  <a:pt x="109" y="15"/>
                </a:cubicBezTo>
                <a:cubicBezTo>
                  <a:pt x="109" y="15"/>
                  <a:pt x="109" y="15"/>
                  <a:pt x="109" y="15"/>
                </a:cubicBezTo>
                <a:cubicBezTo>
                  <a:pt x="118" y="24"/>
                  <a:pt x="123" y="37"/>
                  <a:pt x="123" y="49"/>
                </a:cubicBezTo>
                <a:cubicBezTo>
                  <a:pt x="123" y="49"/>
                  <a:pt x="123" y="49"/>
                  <a:pt x="123" y="49"/>
                </a:cubicBezTo>
                <a:cubicBezTo>
                  <a:pt x="122" y="69"/>
                  <a:pt x="113" y="89"/>
                  <a:pt x="94" y="101"/>
                </a:cubicBezTo>
                <a:cubicBezTo>
                  <a:pt x="94" y="101"/>
                  <a:pt x="94" y="101"/>
                  <a:pt x="94" y="101"/>
                </a:cubicBezTo>
                <a:cubicBezTo>
                  <a:pt x="81" y="109"/>
                  <a:pt x="79" y="115"/>
                  <a:pt x="79" y="120"/>
                </a:cubicBezTo>
                <a:cubicBezTo>
                  <a:pt x="79" y="120"/>
                  <a:pt x="79" y="120"/>
                  <a:pt x="79" y="120"/>
                </a:cubicBezTo>
                <a:cubicBezTo>
                  <a:pt x="79" y="127"/>
                  <a:pt x="85" y="135"/>
                  <a:pt x="85" y="146"/>
                </a:cubicBezTo>
                <a:cubicBezTo>
                  <a:pt x="85" y="146"/>
                  <a:pt x="85" y="146"/>
                  <a:pt x="85" y="146"/>
                </a:cubicBezTo>
                <a:cubicBezTo>
                  <a:pt x="85" y="151"/>
                  <a:pt x="83" y="157"/>
                  <a:pt x="78" y="162"/>
                </a:cubicBezTo>
                <a:cubicBezTo>
                  <a:pt x="78" y="162"/>
                  <a:pt x="78" y="162"/>
                  <a:pt x="78" y="162"/>
                </a:cubicBezTo>
                <a:cubicBezTo>
                  <a:pt x="70" y="169"/>
                  <a:pt x="62" y="172"/>
                  <a:pt x="53" y="172"/>
                </a:cubicBezTo>
                <a:cubicBezTo>
                  <a:pt x="53" y="172"/>
                  <a:pt x="53" y="172"/>
                  <a:pt x="53" y="172"/>
                </a:cubicBezTo>
                <a:cubicBezTo>
                  <a:pt x="53" y="172"/>
                  <a:pt x="53" y="172"/>
                  <a:pt x="53" y="172"/>
                </a:cubicBezTo>
                <a:cubicBezTo>
                  <a:pt x="53" y="172"/>
                  <a:pt x="53" y="172"/>
                  <a:pt x="53" y="172"/>
                </a:cubicBezTo>
                <a:cubicBezTo>
                  <a:pt x="45" y="172"/>
                  <a:pt x="38" y="169"/>
                  <a:pt x="33" y="16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1" name="Freeform 154"/>
          <p:cNvSpPr>
            <a:spLocks/>
          </p:cNvSpPr>
          <p:nvPr/>
        </p:nvSpPr>
        <p:spPr bwMode="auto">
          <a:xfrm>
            <a:off x="4030473" y="5130166"/>
            <a:ext cx="162877" cy="147194"/>
          </a:xfrm>
          <a:custGeom>
            <a:avLst/>
            <a:gdLst>
              <a:gd name="T0" fmla="*/ 24 w 57"/>
              <a:gd name="T1" fmla="*/ 42 h 52"/>
              <a:gd name="T2" fmla="*/ 32 w 57"/>
              <a:gd name="T3" fmla="*/ 45 h 52"/>
              <a:gd name="T4" fmla="*/ 32 w 57"/>
              <a:gd name="T5" fmla="*/ 45 h 52"/>
              <a:gd name="T6" fmla="*/ 44 w 57"/>
              <a:gd name="T7" fmla="*/ 38 h 52"/>
              <a:gd name="T8" fmla="*/ 44 w 57"/>
              <a:gd name="T9" fmla="*/ 38 h 52"/>
              <a:gd name="T10" fmla="*/ 49 w 57"/>
              <a:gd name="T11" fmla="*/ 23 h 52"/>
              <a:gd name="T12" fmla="*/ 49 w 57"/>
              <a:gd name="T13" fmla="*/ 23 h 52"/>
              <a:gd name="T14" fmla="*/ 35 w 57"/>
              <a:gd name="T15" fmla="*/ 8 h 52"/>
              <a:gd name="T16" fmla="*/ 35 w 57"/>
              <a:gd name="T17" fmla="*/ 8 h 52"/>
              <a:gd name="T18" fmla="*/ 29 w 57"/>
              <a:gd name="T19" fmla="*/ 8 h 52"/>
              <a:gd name="T20" fmla="*/ 29 w 57"/>
              <a:gd name="T21" fmla="*/ 8 h 52"/>
              <a:gd name="T22" fmla="*/ 0 w 57"/>
              <a:gd name="T23" fmla="*/ 33 h 52"/>
              <a:gd name="T24" fmla="*/ 0 w 57"/>
              <a:gd name="T25" fmla="*/ 33 h 52"/>
              <a:gd name="T26" fmla="*/ 5 w 57"/>
              <a:gd name="T27" fmla="*/ 16 h 52"/>
              <a:gd name="T28" fmla="*/ 29 w 57"/>
              <a:gd name="T29" fmla="*/ 0 h 52"/>
              <a:gd name="T30" fmla="*/ 29 w 57"/>
              <a:gd name="T31" fmla="*/ 0 h 52"/>
              <a:gd name="T32" fmla="*/ 36 w 57"/>
              <a:gd name="T33" fmla="*/ 1 h 52"/>
              <a:gd name="T34" fmla="*/ 57 w 57"/>
              <a:gd name="T35" fmla="*/ 23 h 52"/>
              <a:gd name="T36" fmla="*/ 57 w 57"/>
              <a:gd name="T37" fmla="*/ 23 h 52"/>
              <a:gd name="T38" fmla="*/ 32 w 57"/>
              <a:gd name="T39" fmla="*/ 52 h 52"/>
              <a:gd name="T40" fmla="*/ 32 w 57"/>
              <a:gd name="T41" fmla="*/ 52 h 52"/>
              <a:gd name="T42" fmla="*/ 32 w 57"/>
              <a:gd name="T43" fmla="*/ 52 h 52"/>
              <a:gd name="T44" fmla="*/ 32 w 57"/>
              <a:gd name="T45" fmla="*/ 52 h 52"/>
              <a:gd name="T46" fmla="*/ 24 w 57"/>
              <a:gd name="T4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52">
                <a:moveTo>
                  <a:pt x="24" y="42"/>
                </a:moveTo>
                <a:cubicBezTo>
                  <a:pt x="27" y="44"/>
                  <a:pt x="30" y="45"/>
                  <a:pt x="32" y="45"/>
                </a:cubicBezTo>
                <a:cubicBezTo>
                  <a:pt x="32" y="45"/>
                  <a:pt x="32" y="45"/>
                  <a:pt x="32" y="45"/>
                </a:cubicBezTo>
                <a:cubicBezTo>
                  <a:pt x="36" y="45"/>
                  <a:pt x="41" y="42"/>
                  <a:pt x="44" y="38"/>
                </a:cubicBezTo>
                <a:cubicBezTo>
                  <a:pt x="44" y="38"/>
                  <a:pt x="44" y="38"/>
                  <a:pt x="44" y="38"/>
                </a:cubicBezTo>
                <a:cubicBezTo>
                  <a:pt x="47" y="34"/>
                  <a:pt x="49" y="28"/>
                  <a:pt x="49" y="23"/>
                </a:cubicBezTo>
                <a:cubicBezTo>
                  <a:pt x="49" y="23"/>
                  <a:pt x="49" y="23"/>
                  <a:pt x="49" y="23"/>
                </a:cubicBezTo>
                <a:cubicBezTo>
                  <a:pt x="49" y="16"/>
                  <a:pt x="46" y="10"/>
                  <a:pt x="35" y="8"/>
                </a:cubicBezTo>
                <a:cubicBezTo>
                  <a:pt x="35" y="8"/>
                  <a:pt x="35" y="8"/>
                  <a:pt x="35" y="8"/>
                </a:cubicBezTo>
                <a:cubicBezTo>
                  <a:pt x="33" y="8"/>
                  <a:pt x="31" y="8"/>
                  <a:pt x="29" y="8"/>
                </a:cubicBezTo>
                <a:cubicBezTo>
                  <a:pt x="29" y="8"/>
                  <a:pt x="29" y="8"/>
                  <a:pt x="29" y="8"/>
                </a:cubicBezTo>
                <a:cubicBezTo>
                  <a:pt x="7" y="8"/>
                  <a:pt x="0" y="33"/>
                  <a:pt x="0" y="33"/>
                </a:cubicBezTo>
                <a:cubicBezTo>
                  <a:pt x="0" y="33"/>
                  <a:pt x="0" y="33"/>
                  <a:pt x="0" y="33"/>
                </a:cubicBezTo>
                <a:cubicBezTo>
                  <a:pt x="0" y="33"/>
                  <a:pt x="0" y="23"/>
                  <a:pt x="5" y="16"/>
                </a:cubicBezTo>
                <a:cubicBezTo>
                  <a:pt x="5" y="16"/>
                  <a:pt x="13" y="0"/>
                  <a:pt x="29" y="0"/>
                </a:cubicBezTo>
                <a:cubicBezTo>
                  <a:pt x="29" y="0"/>
                  <a:pt x="29" y="0"/>
                  <a:pt x="29" y="0"/>
                </a:cubicBezTo>
                <a:cubicBezTo>
                  <a:pt x="31" y="0"/>
                  <a:pt x="36" y="1"/>
                  <a:pt x="36" y="1"/>
                </a:cubicBezTo>
                <a:cubicBezTo>
                  <a:pt x="50" y="3"/>
                  <a:pt x="57" y="13"/>
                  <a:pt x="57" y="23"/>
                </a:cubicBezTo>
                <a:cubicBezTo>
                  <a:pt x="57" y="23"/>
                  <a:pt x="57" y="23"/>
                  <a:pt x="57" y="23"/>
                </a:cubicBezTo>
                <a:cubicBezTo>
                  <a:pt x="56" y="37"/>
                  <a:pt x="47" y="52"/>
                  <a:pt x="32" y="52"/>
                </a:cubicBezTo>
                <a:cubicBezTo>
                  <a:pt x="32" y="52"/>
                  <a:pt x="32" y="52"/>
                  <a:pt x="32" y="52"/>
                </a:cubicBezTo>
                <a:cubicBezTo>
                  <a:pt x="32" y="52"/>
                  <a:pt x="32" y="52"/>
                  <a:pt x="32" y="52"/>
                </a:cubicBezTo>
                <a:cubicBezTo>
                  <a:pt x="32" y="52"/>
                  <a:pt x="32" y="52"/>
                  <a:pt x="32" y="52"/>
                </a:cubicBezTo>
                <a:cubicBezTo>
                  <a:pt x="24" y="52"/>
                  <a:pt x="24" y="42"/>
                  <a:pt x="24" y="4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2" name="Freeform 155"/>
          <p:cNvSpPr>
            <a:spLocks/>
          </p:cNvSpPr>
          <p:nvPr/>
        </p:nvSpPr>
        <p:spPr bwMode="auto">
          <a:xfrm>
            <a:off x="4055810" y="5358195"/>
            <a:ext cx="39815" cy="110998"/>
          </a:xfrm>
          <a:custGeom>
            <a:avLst/>
            <a:gdLst>
              <a:gd name="T0" fmla="*/ 3 w 14"/>
              <a:gd name="T1" fmla="*/ 14 h 39"/>
              <a:gd name="T2" fmla="*/ 7 w 14"/>
              <a:gd name="T3" fmla="*/ 0 h 39"/>
              <a:gd name="T4" fmla="*/ 6 w 14"/>
              <a:gd name="T5" fmla="*/ 7 h 39"/>
              <a:gd name="T6" fmla="*/ 6 w 14"/>
              <a:gd name="T7" fmla="*/ 7 h 39"/>
              <a:gd name="T8" fmla="*/ 14 w 14"/>
              <a:gd name="T9" fmla="*/ 35 h 39"/>
              <a:gd name="T10" fmla="*/ 14 w 14"/>
              <a:gd name="T11" fmla="*/ 35 h 39"/>
              <a:gd name="T12" fmla="*/ 8 w 14"/>
              <a:gd name="T13" fmla="*/ 39 h 39"/>
              <a:gd name="T14" fmla="*/ 3 w 14"/>
              <a:gd name="T15" fmla="*/ 14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9">
                <a:moveTo>
                  <a:pt x="3" y="14"/>
                </a:moveTo>
                <a:cubicBezTo>
                  <a:pt x="3" y="9"/>
                  <a:pt x="7" y="0"/>
                  <a:pt x="7" y="0"/>
                </a:cubicBezTo>
                <a:cubicBezTo>
                  <a:pt x="7" y="0"/>
                  <a:pt x="6" y="3"/>
                  <a:pt x="6" y="7"/>
                </a:cubicBezTo>
                <a:cubicBezTo>
                  <a:pt x="6" y="7"/>
                  <a:pt x="6" y="7"/>
                  <a:pt x="6" y="7"/>
                </a:cubicBezTo>
                <a:cubicBezTo>
                  <a:pt x="6" y="14"/>
                  <a:pt x="8" y="25"/>
                  <a:pt x="14" y="35"/>
                </a:cubicBezTo>
                <a:cubicBezTo>
                  <a:pt x="14" y="35"/>
                  <a:pt x="14" y="35"/>
                  <a:pt x="14" y="35"/>
                </a:cubicBezTo>
                <a:cubicBezTo>
                  <a:pt x="8" y="39"/>
                  <a:pt x="8" y="39"/>
                  <a:pt x="8" y="39"/>
                </a:cubicBezTo>
                <a:cubicBezTo>
                  <a:pt x="0" y="28"/>
                  <a:pt x="3" y="14"/>
                  <a:pt x="3" y="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3" name="Freeform 156"/>
          <p:cNvSpPr>
            <a:spLocks noEditPoints="1"/>
          </p:cNvSpPr>
          <p:nvPr/>
        </p:nvSpPr>
        <p:spPr bwMode="auto">
          <a:xfrm>
            <a:off x="4680776" y="5112069"/>
            <a:ext cx="191834" cy="179769"/>
          </a:xfrm>
          <a:custGeom>
            <a:avLst/>
            <a:gdLst>
              <a:gd name="T0" fmla="*/ 58 w 67"/>
              <a:gd name="T1" fmla="*/ 9 h 63"/>
              <a:gd name="T2" fmla="*/ 34 w 67"/>
              <a:gd name="T3" fmla="*/ 0 h 63"/>
              <a:gd name="T4" fmla="*/ 16 w 67"/>
              <a:gd name="T5" fmla="*/ 4 h 63"/>
              <a:gd name="T6" fmla="*/ 4 w 67"/>
              <a:gd name="T7" fmla="*/ 16 h 63"/>
              <a:gd name="T8" fmla="*/ 0 w 67"/>
              <a:gd name="T9" fmla="*/ 32 h 63"/>
              <a:gd name="T10" fmla="*/ 4 w 67"/>
              <a:gd name="T11" fmla="*/ 48 h 63"/>
              <a:gd name="T12" fmla="*/ 16 w 67"/>
              <a:gd name="T13" fmla="*/ 59 h 63"/>
              <a:gd name="T14" fmla="*/ 34 w 67"/>
              <a:gd name="T15" fmla="*/ 63 h 63"/>
              <a:gd name="T16" fmla="*/ 58 w 67"/>
              <a:gd name="T17" fmla="*/ 55 h 63"/>
              <a:gd name="T18" fmla="*/ 67 w 67"/>
              <a:gd name="T19" fmla="*/ 32 h 63"/>
              <a:gd name="T20" fmla="*/ 58 w 67"/>
              <a:gd name="T21" fmla="*/ 9 h 63"/>
              <a:gd name="T22" fmla="*/ 40 w 67"/>
              <a:gd name="T23" fmla="*/ 47 h 63"/>
              <a:gd name="T24" fmla="*/ 34 w 67"/>
              <a:gd name="T25" fmla="*/ 50 h 63"/>
              <a:gd name="T26" fmla="*/ 27 w 67"/>
              <a:gd name="T27" fmla="*/ 47 h 63"/>
              <a:gd name="T28" fmla="*/ 24 w 67"/>
              <a:gd name="T29" fmla="*/ 32 h 63"/>
              <a:gd name="T30" fmla="*/ 27 w 67"/>
              <a:gd name="T31" fmla="*/ 17 h 63"/>
              <a:gd name="T32" fmla="*/ 34 w 67"/>
              <a:gd name="T33" fmla="*/ 14 h 63"/>
              <a:gd name="T34" fmla="*/ 40 w 67"/>
              <a:gd name="T35" fmla="*/ 17 h 63"/>
              <a:gd name="T36" fmla="*/ 43 w 67"/>
              <a:gd name="T37" fmla="*/ 32 h 63"/>
              <a:gd name="T38" fmla="*/ 40 w 67"/>
              <a:gd name="T39"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63">
                <a:moveTo>
                  <a:pt x="58" y="9"/>
                </a:moveTo>
                <a:cubicBezTo>
                  <a:pt x="52" y="3"/>
                  <a:pt x="44" y="0"/>
                  <a:pt x="34" y="0"/>
                </a:cubicBezTo>
                <a:cubicBezTo>
                  <a:pt x="27" y="0"/>
                  <a:pt x="21" y="1"/>
                  <a:pt x="16" y="4"/>
                </a:cubicBezTo>
                <a:cubicBezTo>
                  <a:pt x="10" y="7"/>
                  <a:pt x="7" y="11"/>
                  <a:pt x="4" y="16"/>
                </a:cubicBezTo>
                <a:cubicBezTo>
                  <a:pt x="2" y="21"/>
                  <a:pt x="0" y="26"/>
                  <a:pt x="0" y="32"/>
                </a:cubicBezTo>
                <a:cubicBezTo>
                  <a:pt x="0" y="37"/>
                  <a:pt x="2" y="43"/>
                  <a:pt x="4" y="48"/>
                </a:cubicBezTo>
                <a:cubicBezTo>
                  <a:pt x="7" y="53"/>
                  <a:pt x="10" y="57"/>
                  <a:pt x="16" y="59"/>
                </a:cubicBezTo>
                <a:cubicBezTo>
                  <a:pt x="21" y="62"/>
                  <a:pt x="27" y="63"/>
                  <a:pt x="34" y="63"/>
                </a:cubicBezTo>
                <a:cubicBezTo>
                  <a:pt x="44" y="63"/>
                  <a:pt x="52" y="61"/>
                  <a:pt x="58" y="55"/>
                </a:cubicBezTo>
                <a:cubicBezTo>
                  <a:pt x="64" y="49"/>
                  <a:pt x="67" y="41"/>
                  <a:pt x="67" y="32"/>
                </a:cubicBezTo>
                <a:cubicBezTo>
                  <a:pt x="67" y="22"/>
                  <a:pt x="64" y="14"/>
                  <a:pt x="58" y="9"/>
                </a:cubicBezTo>
                <a:close/>
                <a:moveTo>
                  <a:pt x="40" y="47"/>
                </a:moveTo>
                <a:cubicBezTo>
                  <a:pt x="39" y="49"/>
                  <a:pt x="37" y="50"/>
                  <a:pt x="34" y="50"/>
                </a:cubicBezTo>
                <a:cubicBezTo>
                  <a:pt x="31" y="50"/>
                  <a:pt x="29" y="49"/>
                  <a:pt x="27" y="47"/>
                </a:cubicBezTo>
                <a:cubicBezTo>
                  <a:pt x="25" y="44"/>
                  <a:pt x="24" y="39"/>
                  <a:pt x="24" y="32"/>
                </a:cubicBezTo>
                <a:cubicBezTo>
                  <a:pt x="24" y="25"/>
                  <a:pt x="25" y="20"/>
                  <a:pt x="27" y="17"/>
                </a:cubicBezTo>
                <a:cubicBezTo>
                  <a:pt x="29" y="15"/>
                  <a:pt x="31" y="14"/>
                  <a:pt x="34" y="14"/>
                </a:cubicBezTo>
                <a:cubicBezTo>
                  <a:pt x="37" y="14"/>
                  <a:pt x="39" y="15"/>
                  <a:pt x="40" y="17"/>
                </a:cubicBezTo>
                <a:cubicBezTo>
                  <a:pt x="42" y="20"/>
                  <a:pt x="43" y="25"/>
                  <a:pt x="43" y="32"/>
                </a:cubicBezTo>
                <a:cubicBezTo>
                  <a:pt x="43" y="39"/>
                  <a:pt x="42" y="44"/>
                  <a:pt x="40" y="4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4" name="Freeform 157"/>
          <p:cNvSpPr>
            <a:spLocks/>
          </p:cNvSpPr>
          <p:nvPr/>
        </p:nvSpPr>
        <p:spPr bwMode="auto">
          <a:xfrm>
            <a:off x="4735069" y="5086732"/>
            <a:ext cx="253366" cy="367983"/>
          </a:xfrm>
          <a:custGeom>
            <a:avLst/>
            <a:gdLst>
              <a:gd name="T0" fmla="*/ 168 w 210"/>
              <a:gd name="T1" fmla="*/ 0 h 305"/>
              <a:gd name="T2" fmla="*/ 210 w 210"/>
              <a:gd name="T3" fmla="*/ 0 h 305"/>
              <a:gd name="T4" fmla="*/ 40 w 210"/>
              <a:gd name="T5" fmla="*/ 305 h 305"/>
              <a:gd name="T6" fmla="*/ 0 w 210"/>
              <a:gd name="T7" fmla="*/ 305 h 305"/>
              <a:gd name="T8" fmla="*/ 168 w 210"/>
              <a:gd name="T9" fmla="*/ 0 h 305"/>
            </a:gdLst>
            <a:ahLst/>
            <a:cxnLst>
              <a:cxn ang="0">
                <a:pos x="T0" y="T1"/>
              </a:cxn>
              <a:cxn ang="0">
                <a:pos x="T2" y="T3"/>
              </a:cxn>
              <a:cxn ang="0">
                <a:pos x="T4" y="T5"/>
              </a:cxn>
              <a:cxn ang="0">
                <a:pos x="T6" y="T7"/>
              </a:cxn>
              <a:cxn ang="0">
                <a:pos x="T8" y="T9"/>
              </a:cxn>
            </a:cxnLst>
            <a:rect l="0" t="0" r="r" b="b"/>
            <a:pathLst>
              <a:path w="210" h="305">
                <a:moveTo>
                  <a:pt x="168" y="0"/>
                </a:moveTo>
                <a:lnTo>
                  <a:pt x="210" y="0"/>
                </a:lnTo>
                <a:lnTo>
                  <a:pt x="40" y="305"/>
                </a:lnTo>
                <a:lnTo>
                  <a:pt x="0" y="305"/>
                </a:lnTo>
                <a:lnTo>
                  <a:pt x="168"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5" name="Freeform 158"/>
          <p:cNvSpPr>
            <a:spLocks noEditPoints="1"/>
          </p:cNvSpPr>
          <p:nvPr/>
        </p:nvSpPr>
        <p:spPr bwMode="auto">
          <a:xfrm>
            <a:off x="4854512" y="5226686"/>
            <a:ext cx="265430" cy="248538"/>
          </a:xfrm>
          <a:custGeom>
            <a:avLst/>
            <a:gdLst>
              <a:gd name="T0" fmla="*/ 80 w 93"/>
              <a:gd name="T1" fmla="*/ 12 h 87"/>
              <a:gd name="T2" fmla="*/ 46 w 93"/>
              <a:gd name="T3" fmla="*/ 0 h 87"/>
              <a:gd name="T4" fmla="*/ 21 w 93"/>
              <a:gd name="T5" fmla="*/ 5 h 87"/>
              <a:gd name="T6" fmla="*/ 5 w 93"/>
              <a:gd name="T7" fmla="*/ 21 h 87"/>
              <a:gd name="T8" fmla="*/ 0 w 93"/>
              <a:gd name="T9" fmla="*/ 43 h 87"/>
              <a:gd name="T10" fmla="*/ 5 w 93"/>
              <a:gd name="T11" fmla="*/ 66 h 87"/>
              <a:gd name="T12" fmla="*/ 21 w 93"/>
              <a:gd name="T13" fmla="*/ 82 h 87"/>
              <a:gd name="T14" fmla="*/ 46 w 93"/>
              <a:gd name="T15" fmla="*/ 87 h 87"/>
              <a:gd name="T16" fmla="*/ 80 w 93"/>
              <a:gd name="T17" fmla="*/ 75 h 87"/>
              <a:gd name="T18" fmla="*/ 93 w 93"/>
              <a:gd name="T19" fmla="*/ 43 h 87"/>
              <a:gd name="T20" fmla="*/ 80 w 93"/>
              <a:gd name="T21" fmla="*/ 12 h 87"/>
              <a:gd name="T22" fmla="*/ 55 w 93"/>
              <a:gd name="T23" fmla="*/ 64 h 87"/>
              <a:gd name="T24" fmla="*/ 46 w 93"/>
              <a:gd name="T25" fmla="*/ 68 h 87"/>
              <a:gd name="T26" fmla="*/ 38 w 93"/>
              <a:gd name="T27" fmla="*/ 64 h 87"/>
              <a:gd name="T28" fmla="*/ 33 w 93"/>
              <a:gd name="T29" fmla="*/ 44 h 87"/>
              <a:gd name="T30" fmla="*/ 38 w 93"/>
              <a:gd name="T31" fmla="*/ 23 h 87"/>
              <a:gd name="T32" fmla="*/ 46 w 93"/>
              <a:gd name="T33" fmla="*/ 19 h 87"/>
              <a:gd name="T34" fmla="*/ 55 w 93"/>
              <a:gd name="T35" fmla="*/ 23 h 87"/>
              <a:gd name="T36" fmla="*/ 60 w 93"/>
              <a:gd name="T37" fmla="*/ 44 h 87"/>
              <a:gd name="T38" fmla="*/ 55 w 93"/>
              <a:gd name="T39" fmla="*/ 6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87">
                <a:moveTo>
                  <a:pt x="80" y="12"/>
                </a:moveTo>
                <a:cubicBezTo>
                  <a:pt x="72" y="4"/>
                  <a:pt x="61" y="0"/>
                  <a:pt x="46" y="0"/>
                </a:cubicBezTo>
                <a:cubicBezTo>
                  <a:pt x="37" y="0"/>
                  <a:pt x="28" y="1"/>
                  <a:pt x="21" y="5"/>
                </a:cubicBezTo>
                <a:cubicBezTo>
                  <a:pt x="14" y="9"/>
                  <a:pt x="9" y="14"/>
                  <a:pt x="5" y="21"/>
                </a:cubicBezTo>
                <a:cubicBezTo>
                  <a:pt x="2" y="28"/>
                  <a:pt x="0" y="36"/>
                  <a:pt x="0" y="43"/>
                </a:cubicBezTo>
                <a:cubicBezTo>
                  <a:pt x="0" y="51"/>
                  <a:pt x="2" y="59"/>
                  <a:pt x="5" y="66"/>
                </a:cubicBezTo>
                <a:cubicBezTo>
                  <a:pt x="9" y="73"/>
                  <a:pt x="14" y="78"/>
                  <a:pt x="21" y="82"/>
                </a:cubicBezTo>
                <a:cubicBezTo>
                  <a:pt x="28" y="85"/>
                  <a:pt x="37" y="87"/>
                  <a:pt x="46" y="87"/>
                </a:cubicBezTo>
                <a:cubicBezTo>
                  <a:pt x="61" y="87"/>
                  <a:pt x="72" y="83"/>
                  <a:pt x="80" y="75"/>
                </a:cubicBezTo>
                <a:cubicBezTo>
                  <a:pt x="89" y="67"/>
                  <a:pt x="93" y="57"/>
                  <a:pt x="93" y="43"/>
                </a:cubicBezTo>
                <a:cubicBezTo>
                  <a:pt x="93" y="30"/>
                  <a:pt x="89" y="20"/>
                  <a:pt x="80" y="12"/>
                </a:cubicBezTo>
                <a:close/>
                <a:moveTo>
                  <a:pt x="55" y="64"/>
                </a:moveTo>
                <a:cubicBezTo>
                  <a:pt x="53" y="67"/>
                  <a:pt x="50" y="68"/>
                  <a:pt x="46" y="68"/>
                </a:cubicBezTo>
                <a:cubicBezTo>
                  <a:pt x="43" y="68"/>
                  <a:pt x="40" y="67"/>
                  <a:pt x="38" y="64"/>
                </a:cubicBezTo>
                <a:cubicBezTo>
                  <a:pt x="35" y="60"/>
                  <a:pt x="33" y="53"/>
                  <a:pt x="33" y="44"/>
                </a:cubicBezTo>
                <a:cubicBezTo>
                  <a:pt x="33" y="34"/>
                  <a:pt x="35" y="27"/>
                  <a:pt x="38" y="23"/>
                </a:cubicBezTo>
                <a:cubicBezTo>
                  <a:pt x="40" y="20"/>
                  <a:pt x="43" y="19"/>
                  <a:pt x="46" y="19"/>
                </a:cubicBezTo>
                <a:cubicBezTo>
                  <a:pt x="50" y="19"/>
                  <a:pt x="53" y="20"/>
                  <a:pt x="55" y="23"/>
                </a:cubicBezTo>
                <a:cubicBezTo>
                  <a:pt x="58" y="27"/>
                  <a:pt x="60" y="34"/>
                  <a:pt x="60" y="44"/>
                </a:cubicBezTo>
                <a:cubicBezTo>
                  <a:pt x="60" y="53"/>
                  <a:pt x="58" y="60"/>
                  <a:pt x="55" y="6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6" name="Freeform 159"/>
          <p:cNvSpPr>
            <a:spLocks/>
          </p:cNvSpPr>
          <p:nvPr/>
        </p:nvSpPr>
        <p:spPr bwMode="auto">
          <a:xfrm>
            <a:off x="5410708" y="5013136"/>
            <a:ext cx="463296" cy="117031"/>
          </a:xfrm>
          <a:custGeom>
            <a:avLst/>
            <a:gdLst>
              <a:gd name="T0" fmla="*/ 0 w 384"/>
              <a:gd name="T1" fmla="*/ 97 h 97"/>
              <a:gd name="T2" fmla="*/ 384 w 384"/>
              <a:gd name="T3" fmla="*/ 97 h 97"/>
              <a:gd name="T4" fmla="*/ 192 w 384"/>
              <a:gd name="T5" fmla="*/ 0 h 97"/>
              <a:gd name="T6" fmla="*/ 0 w 384"/>
              <a:gd name="T7" fmla="*/ 97 h 97"/>
            </a:gdLst>
            <a:ahLst/>
            <a:cxnLst>
              <a:cxn ang="0">
                <a:pos x="T0" y="T1"/>
              </a:cxn>
              <a:cxn ang="0">
                <a:pos x="T2" y="T3"/>
              </a:cxn>
              <a:cxn ang="0">
                <a:pos x="T4" y="T5"/>
              </a:cxn>
              <a:cxn ang="0">
                <a:pos x="T6" y="T7"/>
              </a:cxn>
            </a:cxnLst>
            <a:rect l="0" t="0" r="r" b="b"/>
            <a:pathLst>
              <a:path w="384" h="97">
                <a:moveTo>
                  <a:pt x="0" y="97"/>
                </a:moveTo>
                <a:lnTo>
                  <a:pt x="384" y="97"/>
                </a:lnTo>
                <a:lnTo>
                  <a:pt x="192" y="0"/>
                </a:lnTo>
                <a:lnTo>
                  <a:pt x="0" y="9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7" name="Rectangle 160"/>
          <p:cNvSpPr>
            <a:spLocks noChangeArrowheads="1"/>
          </p:cNvSpPr>
          <p:nvPr/>
        </p:nvSpPr>
        <p:spPr bwMode="auto">
          <a:xfrm>
            <a:off x="5442077" y="5169981"/>
            <a:ext cx="74804" cy="21596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8" name="Rectangle 161"/>
          <p:cNvSpPr>
            <a:spLocks noChangeArrowheads="1"/>
          </p:cNvSpPr>
          <p:nvPr/>
        </p:nvSpPr>
        <p:spPr bwMode="auto">
          <a:xfrm>
            <a:off x="5600129" y="5169981"/>
            <a:ext cx="73597" cy="21596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9" name="Rectangle 162"/>
          <p:cNvSpPr>
            <a:spLocks noChangeArrowheads="1"/>
          </p:cNvSpPr>
          <p:nvPr/>
        </p:nvSpPr>
        <p:spPr bwMode="auto">
          <a:xfrm>
            <a:off x="5756973" y="5169981"/>
            <a:ext cx="73597" cy="21596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0" name="Freeform 163"/>
          <p:cNvSpPr>
            <a:spLocks/>
          </p:cNvSpPr>
          <p:nvPr/>
        </p:nvSpPr>
        <p:spPr bwMode="auto">
          <a:xfrm>
            <a:off x="5414328" y="5420933"/>
            <a:ext cx="142368" cy="65150"/>
          </a:xfrm>
          <a:custGeom>
            <a:avLst/>
            <a:gdLst>
              <a:gd name="T0" fmla="*/ 50 w 50"/>
              <a:gd name="T1" fmla="*/ 6 h 23"/>
              <a:gd name="T2" fmla="*/ 44 w 50"/>
              <a:gd name="T3" fmla="*/ 0 h 23"/>
              <a:gd name="T4" fmla="*/ 6 w 50"/>
              <a:gd name="T5" fmla="*/ 0 h 23"/>
              <a:gd name="T6" fmla="*/ 0 w 50"/>
              <a:gd name="T7" fmla="*/ 6 h 23"/>
              <a:gd name="T8" fmla="*/ 0 w 50"/>
              <a:gd name="T9" fmla="*/ 17 h 23"/>
              <a:gd name="T10" fmla="*/ 6 w 50"/>
              <a:gd name="T11" fmla="*/ 23 h 23"/>
              <a:gd name="T12" fmla="*/ 44 w 50"/>
              <a:gd name="T13" fmla="*/ 23 h 23"/>
              <a:gd name="T14" fmla="*/ 50 w 50"/>
              <a:gd name="T15" fmla="*/ 17 h 23"/>
              <a:gd name="T16" fmla="*/ 50 w 50"/>
              <a:gd name="T1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3">
                <a:moveTo>
                  <a:pt x="50" y="6"/>
                </a:moveTo>
                <a:cubicBezTo>
                  <a:pt x="50" y="3"/>
                  <a:pt x="47" y="0"/>
                  <a:pt x="44" y="0"/>
                </a:cubicBezTo>
                <a:cubicBezTo>
                  <a:pt x="6" y="0"/>
                  <a:pt x="6" y="0"/>
                  <a:pt x="6" y="0"/>
                </a:cubicBezTo>
                <a:cubicBezTo>
                  <a:pt x="3" y="0"/>
                  <a:pt x="0" y="3"/>
                  <a:pt x="0" y="6"/>
                </a:cubicBezTo>
                <a:cubicBezTo>
                  <a:pt x="0" y="17"/>
                  <a:pt x="0" y="17"/>
                  <a:pt x="0" y="17"/>
                </a:cubicBezTo>
                <a:cubicBezTo>
                  <a:pt x="0" y="20"/>
                  <a:pt x="3" y="23"/>
                  <a:pt x="6" y="23"/>
                </a:cubicBezTo>
                <a:cubicBezTo>
                  <a:pt x="44" y="23"/>
                  <a:pt x="44" y="23"/>
                  <a:pt x="44" y="23"/>
                </a:cubicBezTo>
                <a:cubicBezTo>
                  <a:pt x="47" y="23"/>
                  <a:pt x="50" y="20"/>
                  <a:pt x="50" y="17"/>
                </a:cubicBezTo>
                <a:lnTo>
                  <a:pt x="50" y="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1" name="Freeform 164"/>
          <p:cNvSpPr>
            <a:spLocks/>
          </p:cNvSpPr>
          <p:nvPr/>
        </p:nvSpPr>
        <p:spPr bwMode="auto">
          <a:xfrm>
            <a:off x="5725605" y="5420933"/>
            <a:ext cx="142368" cy="65150"/>
          </a:xfrm>
          <a:custGeom>
            <a:avLst/>
            <a:gdLst>
              <a:gd name="T0" fmla="*/ 50 w 50"/>
              <a:gd name="T1" fmla="*/ 6 h 23"/>
              <a:gd name="T2" fmla="*/ 44 w 50"/>
              <a:gd name="T3" fmla="*/ 0 h 23"/>
              <a:gd name="T4" fmla="*/ 6 w 50"/>
              <a:gd name="T5" fmla="*/ 0 h 23"/>
              <a:gd name="T6" fmla="*/ 0 w 50"/>
              <a:gd name="T7" fmla="*/ 6 h 23"/>
              <a:gd name="T8" fmla="*/ 0 w 50"/>
              <a:gd name="T9" fmla="*/ 17 h 23"/>
              <a:gd name="T10" fmla="*/ 6 w 50"/>
              <a:gd name="T11" fmla="*/ 23 h 23"/>
              <a:gd name="T12" fmla="*/ 44 w 50"/>
              <a:gd name="T13" fmla="*/ 23 h 23"/>
              <a:gd name="T14" fmla="*/ 50 w 50"/>
              <a:gd name="T15" fmla="*/ 17 h 23"/>
              <a:gd name="T16" fmla="*/ 50 w 50"/>
              <a:gd name="T1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3">
                <a:moveTo>
                  <a:pt x="50" y="6"/>
                </a:moveTo>
                <a:cubicBezTo>
                  <a:pt x="50" y="3"/>
                  <a:pt x="47" y="0"/>
                  <a:pt x="44" y="0"/>
                </a:cubicBezTo>
                <a:cubicBezTo>
                  <a:pt x="6" y="0"/>
                  <a:pt x="6" y="0"/>
                  <a:pt x="6" y="0"/>
                </a:cubicBezTo>
                <a:cubicBezTo>
                  <a:pt x="2" y="0"/>
                  <a:pt x="0" y="3"/>
                  <a:pt x="0" y="6"/>
                </a:cubicBezTo>
                <a:cubicBezTo>
                  <a:pt x="0" y="17"/>
                  <a:pt x="0" y="17"/>
                  <a:pt x="0" y="17"/>
                </a:cubicBezTo>
                <a:cubicBezTo>
                  <a:pt x="0" y="20"/>
                  <a:pt x="2" y="23"/>
                  <a:pt x="6" y="23"/>
                </a:cubicBezTo>
                <a:cubicBezTo>
                  <a:pt x="44" y="23"/>
                  <a:pt x="44" y="23"/>
                  <a:pt x="44" y="23"/>
                </a:cubicBezTo>
                <a:cubicBezTo>
                  <a:pt x="47" y="23"/>
                  <a:pt x="50" y="20"/>
                  <a:pt x="50" y="17"/>
                </a:cubicBezTo>
                <a:lnTo>
                  <a:pt x="50" y="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2" name="Freeform 165"/>
          <p:cNvSpPr>
            <a:spLocks/>
          </p:cNvSpPr>
          <p:nvPr/>
        </p:nvSpPr>
        <p:spPr bwMode="auto">
          <a:xfrm>
            <a:off x="5573585" y="5420933"/>
            <a:ext cx="131509" cy="14478"/>
          </a:xfrm>
          <a:custGeom>
            <a:avLst/>
            <a:gdLst>
              <a:gd name="T0" fmla="*/ 46 w 46"/>
              <a:gd name="T1" fmla="*/ 3 h 5"/>
              <a:gd name="T2" fmla="*/ 42 w 46"/>
              <a:gd name="T3" fmla="*/ 0 h 5"/>
              <a:gd name="T4" fmla="*/ 3 w 46"/>
              <a:gd name="T5" fmla="*/ 0 h 5"/>
              <a:gd name="T6" fmla="*/ 0 w 46"/>
              <a:gd name="T7" fmla="*/ 3 h 5"/>
              <a:gd name="T8" fmla="*/ 0 w 46"/>
              <a:gd name="T9" fmla="*/ 3 h 5"/>
              <a:gd name="T10" fmla="*/ 3 w 46"/>
              <a:gd name="T11" fmla="*/ 5 h 5"/>
              <a:gd name="T12" fmla="*/ 42 w 46"/>
              <a:gd name="T13" fmla="*/ 5 h 5"/>
              <a:gd name="T14" fmla="*/ 46 w 46"/>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5">
                <a:moveTo>
                  <a:pt x="46" y="3"/>
                </a:moveTo>
                <a:cubicBezTo>
                  <a:pt x="46" y="1"/>
                  <a:pt x="45" y="0"/>
                  <a:pt x="42" y="0"/>
                </a:cubicBezTo>
                <a:cubicBezTo>
                  <a:pt x="3" y="0"/>
                  <a:pt x="3" y="0"/>
                  <a:pt x="3" y="0"/>
                </a:cubicBezTo>
                <a:cubicBezTo>
                  <a:pt x="1" y="0"/>
                  <a:pt x="0" y="1"/>
                  <a:pt x="0" y="3"/>
                </a:cubicBezTo>
                <a:cubicBezTo>
                  <a:pt x="0" y="3"/>
                  <a:pt x="0" y="3"/>
                  <a:pt x="0" y="3"/>
                </a:cubicBezTo>
                <a:cubicBezTo>
                  <a:pt x="0" y="4"/>
                  <a:pt x="1" y="5"/>
                  <a:pt x="3" y="5"/>
                </a:cubicBezTo>
                <a:cubicBezTo>
                  <a:pt x="42" y="5"/>
                  <a:pt x="42" y="5"/>
                  <a:pt x="42" y="5"/>
                </a:cubicBezTo>
                <a:cubicBezTo>
                  <a:pt x="45" y="5"/>
                  <a:pt x="46" y="4"/>
                  <a:pt x="46" y="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3" name="Freeform 166"/>
          <p:cNvSpPr>
            <a:spLocks/>
          </p:cNvSpPr>
          <p:nvPr/>
        </p:nvSpPr>
        <p:spPr bwMode="auto">
          <a:xfrm>
            <a:off x="5573585" y="5466781"/>
            <a:ext cx="131509" cy="13271"/>
          </a:xfrm>
          <a:custGeom>
            <a:avLst/>
            <a:gdLst>
              <a:gd name="T0" fmla="*/ 46 w 46"/>
              <a:gd name="T1" fmla="*/ 3 h 5"/>
              <a:gd name="T2" fmla="*/ 42 w 46"/>
              <a:gd name="T3" fmla="*/ 0 h 5"/>
              <a:gd name="T4" fmla="*/ 3 w 46"/>
              <a:gd name="T5" fmla="*/ 0 h 5"/>
              <a:gd name="T6" fmla="*/ 0 w 46"/>
              <a:gd name="T7" fmla="*/ 3 h 5"/>
              <a:gd name="T8" fmla="*/ 0 w 46"/>
              <a:gd name="T9" fmla="*/ 3 h 5"/>
              <a:gd name="T10" fmla="*/ 3 w 46"/>
              <a:gd name="T11" fmla="*/ 5 h 5"/>
              <a:gd name="T12" fmla="*/ 42 w 46"/>
              <a:gd name="T13" fmla="*/ 5 h 5"/>
              <a:gd name="T14" fmla="*/ 46 w 46"/>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5">
                <a:moveTo>
                  <a:pt x="46" y="3"/>
                </a:moveTo>
                <a:cubicBezTo>
                  <a:pt x="46" y="1"/>
                  <a:pt x="45" y="0"/>
                  <a:pt x="42" y="0"/>
                </a:cubicBezTo>
                <a:cubicBezTo>
                  <a:pt x="3" y="0"/>
                  <a:pt x="3" y="0"/>
                  <a:pt x="3" y="0"/>
                </a:cubicBezTo>
                <a:cubicBezTo>
                  <a:pt x="1" y="0"/>
                  <a:pt x="0" y="1"/>
                  <a:pt x="0" y="3"/>
                </a:cubicBezTo>
                <a:cubicBezTo>
                  <a:pt x="0" y="3"/>
                  <a:pt x="0" y="3"/>
                  <a:pt x="0" y="3"/>
                </a:cubicBezTo>
                <a:cubicBezTo>
                  <a:pt x="0" y="4"/>
                  <a:pt x="1" y="5"/>
                  <a:pt x="3" y="5"/>
                </a:cubicBezTo>
                <a:cubicBezTo>
                  <a:pt x="42" y="5"/>
                  <a:pt x="42" y="5"/>
                  <a:pt x="42" y="5"/>
                </a:cubicBezTo>
                <a:cubicBezTo>
                  <a:pt x="45" y="5"/>
                  <a:pt x="46" y="4"/>
                  <a:pt x="46" y="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4" name="Freeform 167"/>
          <p:cNvSpPr>
            <a:spLocks/>
          </p:cNvSpPr>
          <p:nvPr/>
        </p:nvSpPr>
        <p:spPr bwMode="auto">
          <a:xfrm>
            <a:off x="5573585" y="5511420"/>
            <a:ext cx="131509" cy="14478"/>
          </a:xfrm>
          <a:custGeom>
            <a:avLst/>
            <a:gdLst>
              <a:gd name="T0" fmla="*/ 46 w 46"/>
              <a:gd name="T1" fmla="*/ 3 h 5"/>
              <a:gd name="T2" fmla="*/ 42 w 46"/>
              <a:gd name="T3" fmla="*/ 0 h 5"/>
              <a:gd name="T4" fmla="*/ 3 w 46"/>
              <a:gd name="T5" fmla="*/ 0 h 5"/>
              <a:gd name="T6" fmla="*/ 0 w 46"/>
              <a:gd name="T7" fmla="*/ 3 h 5"/>
              <a:gd name="T8" fmla="*/ 0 w 46"/>
              <a:gd name="T9" fmla="*/ 3 h 5"/>
              <a:gd name="T10" fmla="*/ 3 w 46"/>
              <a:gd name="T11" fmla="*/ 5 h 5"/>
              <a:gd name="T12" fmla="*/ 42 w 46"/>
              <a:gd name="T13" fmla="*/ 5 h 5"/>
              <a:gd name="T14" fmla="*/ 46 w 46"/>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5">
                <a:moveTo>
                  <a:pt x="46" y="3"/>
                </a:moveTo>
                <a:cubicBezTo>
                  <a:pt x="46" y="1"/>
                  <a:pt x="45" y="0"/>
                  <a:pt x="42" y="0"/>
                </a:cubicBezTo>
                <a:cubicBezTo>
                  <a:pt x="3" y="0"/>
                  <a:pt x="3" y="0"/>
                  <a:pt x="3" y="0"/>
                </a:cubicBezTo>
                <a:cubicBezTo>
                  <a:pt x="1" y="0"/>
                  <a:pt x="0" y="1"/>
                  <a:pt x="0" y="3"/>
                </a:cubicBezTo>
                <a:cubicBezTo>
                  <a:pt x="0" y="3"/>
                  <a:pt x="0" y="3"/>
                  <a:pt x="0" y="3"/>
                </a:cubicBezTo>
                <a:cubicBezTo>
                  <a:pt x="0" y="4"/>
                  <a:pt x="1" y="5"/>
                  <a:pt x="3" y="5"/>
                </a:cubicBezTo>
                <a:cubicBezTo>
                  <a:pt x="42" y="5"/>
                  <a:pt x="42" y="5"/>
                  <a:pt x="42" y="5"/>
                </a:cubicBezTo>
                <a:cubicBezTo>
                  <a:pt x="45" y="5"/>
                  <a:pt x="46" y="4"/>
                  <a:pt x="46" y="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5" name="Freeform 168"/>
          <p:cNvSpPr>
            <a:spLocks/>
          </p:cNvSpPr>
          <p:nvPr/>
        </p:nvSpPr>
        <p:spPr bwMode="auto">
          <a:xfrm>
            <a:off x="6340919" y="5109656"/>
            <a:ext cx="200278" cy="94108"/>
          </a:xfrm>
          <a:custGeom>
            <a:avLst/>
            <a:gdLst>
              <a:gd name="T0" fmla="*/ 70 w 70"/>
              <a:gd name="T1" fmla="*/ 26 h 33"/>
              <a:gd name="T2" fmla="*/ 63 w 70"/>
              <a:gd name="T3" fmla="*/ 33 h 33"/>
              <a:gd name="T4" fmla="*/ 7 w 70"/>
              <a:gd name="T5" fmla="*/ 33 h 33"/>
              <a:gd name="T6" fmla="*/ 0 w 70"/>
              <a:gd name="T7" fmla="*/ 26 h 33"/>
              <a:gd name="T8" fmla="*/ 0 w 70"/>
              <a:gd name="T9" fmla="*/ 8 h 33"/>
              <a:gd name="T10" fmla="*/ 7 w 70"/>
              <a:gd name="T11" fmla="*/ 0 h 33"/>
              <a:gd name="T12" fmla="*/ 63 w 70"/>
              <a:gd name="T13" fmla="*/ 0 h 33"/>
              <a:gd name="T14" fmla="*/ 70 w 70"/>
              <a:gd name="T15" fmla="*/ 8 h 33"/>
              <a:gd name="T16" fmla="*/ 70 w 7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33">
                <a:moveTo>
                  <a:pt x="70" y="26"/>
                </a:moveTo>
                <a:cubicBezTo>
                  <a:pt x="70" y="30"/>
                  <a:pt x="67" y="33"/>
                  <a:pt x="63" y="33"/>
                </a:cubicBezTo>
                <a:cubicBezTo>
                  <a:pt x="7" y="33"/>
                  <a:pt x="7" y="33"/>
                  <a:pt x="7" y="33"/>
                </a:cubicBezTo>
                <a:cubicBezTo>
                  <a:pt x="3" y="33"/>
                  <a:pt x="0" y="30"/>
                  <a:pt x="0" y="26"/>
                </a:cubicBezTo>
                <a:cubicBezTo>
                  <a:pt x="0" y="8"/>
                  <a:pt x="0" y="8"/>
                  <a:pt x="0" y="8"/>
                </a:cubicBezTo>
                <a:cubicBezTo>
                  <a:pt x="0" y="4"/>
                  <a:pt x="3" y="0"/>
                  <a:pt x="7" y="0"/>
                </a:cubicBezTo>
                <a:cubicBezTo>
                  <a:pt x="63" y="0"/>
                  <a:pt x="63" y="0"/>
                  <a:pt x="63" y="0"/>
                </a:cubicBezTo>
                <a:cubicBezTo>
                  <a:pt x="67" y="0"/>
                  <a:pt x="70" y="4"/>
                  <a:pt x="70" y="8"/>
                </a:cubicBezTo>
                <a:lnTo>
                  <a:pt x="70" y="2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6" name="Freeform 169"/>
          <p:cNvSpPr>
            <a:spLocks/>
          </p:cNvSpPr>
          <p:nvPr/>
        </p:nvSpPr>
        <p:spPr bwMode="auto">
          <a:xfrm>
            <a:off x="6196140" y="5354575"/>
            <a:ext cx="139954" cy="97727"/>
          </a:xfrm>
          <a:custGeom>
            <a:avLst/>
            <a:gdLst>
              <a:gd name="T0" fmla="*/ 49 w 49"/>
              <a:gd name="T1" fmla="*/ 7 h 34"/>
              <a:gd name="T2" fmla="*/ 42 w 49"/>
              <a:gd name="T3" fmla="*/ 0 h 34"/>
              <a:gd name="T4" fmla="*/ 8 w 49"/>
              <a:gd name="T5" fmla="*/ 0 h 34"/>
              <a:gd name="T6" fmla="*/ 0 w 49"/>
              <a:gd name="T7" fmla="*/ 7 h 34"/>
              <a:gd name="T8" fmla="*/ 0 w 49"/>
              <a:gd name="T9" fmla="*/ 26 h 34"/>
              <a:gd name="T10" fmla="*/ 8 w 49"/>
              <a:gd name="T11" fmla="*/ 34 h 34"/>
              <a:gd name="T12" fmla="*/ 42 w 49"/>
              <a:gd name="T13" fmla="*/ 34 h 34"/>
              <a:gd name="T14" fmla="*/ 49 w 49"/>
              <a:gd name="T15" fmla="*/ 26 h 34"/>
              <a:gd name="T16" fmla="*/ 49 w 49"/>
              <a:gd name="T17"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4">
                <a:moveTo>
                  <a:pt x="49" y="7"/>
                </a:moveTo>
                <a:cubicBezTo>
                  <a:pt x="49" y="3"/>
                  <a:pt x="46" y="0"/>
                  <a:pt x="42" y="0"/>
                </a:cubicBezTo>
                <a:cubicBezTo>
                  <a:pt x="8" y="0"/>
                  <a:pt x="8" y="0"/>
                  <a:pt x="8" y="0"/>
                </a:cubicBezTo>
                <a:cubicBezTo>
                  <a:pt x="4" y="0"/>
                  <a:pt x="0" y="3"/>
                  <a:pt x="0" y="7"/>
                </a:cubicBezTo>
                <a:cubicBezTo>
                  <a:pt x="0" y="26"/>
                  <a:pt x="0" y="26"/>
                  <a:pt x="0" y="26"/>
                </a:cubicBezTo>
                <a:cubicBezTo>
                  <a:pt x="0" y="30"/>
                  <a:pt x="4" y="34"/>
                  <a:pt x="8" y="34"/>
                </a:cubicBezTo>
                <a:cubicBezTo>
                  <a:pt x="42" y="34"/>
                  <a:pt x="42" y="34"/>
                  <a:pt x="42" y="34"/>
                </a:cubicBezTo>
                <a:cubicBezTo>
                  <a:pt x="46" y="34"/>
                  <a:pt x="49" y="30"/>
                  <a:pt x="49" y="26"/>
                </a:cubicBezTo>
                <a:lnTo>
                  <a:pt x="49" y="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7" name="Freeform 170"/>
          <p:cNvSpPr>
            <a:spLocks/>
          </p:cNvSpPr>
          <p:nvPr/>
        </p:nvSpPr>
        <p:spPr bwMode="auto">
          <a:xfrm>
            <a:off x="6372289" y="5354575"/>
            <a:ext cx="137540" cy="97727"/>
          </a:xfrm>
          <a:custGeom>
            <a:avLst/>
            <a:gdLst>
              <a:gd name="T0" fmla="*/ 48 w 48"/>
              <a:gd name="T1" fmla="*/ 7 h 34"/>
              <a:gd name="T2" fmla="*/ 41 w 48"/>
              <a:gd name="T3" fmla="*/ 0 h 34"/>
              <a:gd name="T4" fmla="*/ 7 w 48"/>
              <a:gd name="T5" fmla="*/ 0 h 34"/>
              <a:gd name="T6" fmla="*/ 0 w 48"/>
              <a:gd name="T7" fmla="*/ 7 h 34"/>
              <a:gd name="T8" fmla="*/ 0 w 48"/>
              <a:gd name="T9" fmla="*/ 26 h 34"/>
              <a:gd name="T10" fmla="*/ 7 w 48"/>
              <a:gd name="T11" fmla="*/ 34 h 34"/>
              <a:gd name="T12" fmla="*/ 41 w 48"/>
              <a:gd name="T13" fmla="*/ 34 h 34"/>
              <a:gd name="T14" fmla="*/ 48 w 48"/>
              <a:gd name="T15" fmla="*/ 26 h 34"/>
              <a:gd name="T16" fmla="*/ 48 w 48"/>
              <a:gd name="T17"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4">
                <a:moveTo>
                  <a:pt x="48" y="7"/>
                </a:moveTo>
                <a:cubicBezTo>
                  <a:pt x="48" y="3"/>
                  <a:pt x="45" y="0"/>
                  <a:pt x="41" y="0"/>
                </a:cubicBezTo>
                <a:cubicBezTo>
                  <a:pt x="7" y="0"/>
                  <a:pt x="7" y="0"/>
                  <a:pt x="7" y="0"/>
                </a:cubicBezTo>
                <a:cubicBezTo>
                  <a:pt x="3" y="0"/>
                  <a:pt x="0" y="3"/>
                  <a:pt x="0" y="7"/>
                </a:cubicBezTo>
                <a:cubicBezTo>
                  <a:pt x="0" y="26"/>
                  <a:pt x="0" y="26"/>
                  <a:pt x="0" y="26"/>
                </a:cubicBezTo>
                <a:cubicBezTo>
                  <a:pt x="0" y="30"/>
                  <a:pt x="3" y="34"/>
                  <a:pt x="7" y="34"/>
                </a:cubicBezTo>
                <a:cubicBezTo>
                  <a:pt x="41" y="34"/>
                  <a:pt x="41" y="34"/>
                  <a:pt x="41" y="34"/>
                </a:cubicBezTo>
                <a:cubicBezTo>
                  <a:pt x="45" y="34"/>
                  <a:pt x="48" y="30"/>
                  <a:pt x="48" y="26"/>
                </a:cubicBezTo>
                <a:lnTo>
                  <a:pt x="48" y="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8" name="Freeform 171"/>
          <p:cNvSpPr>
            <a:spLocks/>
          </p:cNvSpPr>
          <p:nvPr/>
        </p:nvSpPr>
        <p:spPr bwMode="auto">
          <a:xfrm>
            <a:off x="6547231" y="5354575"/>
            <a:ext cx="138747" cy="97727"/>
          </a:xfrm>
          <a:custGeom>
            <a:avLst/>
            <a:gdLst>
              <a:gd name="T0" fmla="*/ 49 w 49"/>
              <a:gd name="T1" fmla="*/ 7 h 34"/>
              <a:gd name="T2" fmla="*/ 41 w 49"/>
              <a:gd name="T3" fmla="*/ 0 h 34"/>
              <a:gd name="T4" fmla="*/ 7 w 49"/>
              <a:gd name="T5" fmla="*/ 0 h 34"/>
              <a:gd name="T6" fmla="*/ 0 w 49"/>
              <a:gd name="T7" fmla="*/ 7 h 34"/>
              <a:gd name="T8" fmla="*/ 0 w 49"/>
              <a:gd name="T9" fmla="*/ 26 h 34"/>
              <a:gd name="T10" fmla="*/ 7 w 49"/>
              <a:gd name="T11" fmla="*/ 34 h 34"/>
              <a:gd name="T12" fmla="*/ 41 w 49"/>
              <a:gd name="T13" fmla="*/ 34 h 34"/>
              <a:gd name="T14" fmla="*/ 49 w 49"/>
              <a:gd name="T15" fmla="*/ 26 h 34"/>
              <a:gd name="T16" fmla="*/ 49 w 49"/>
              <a:gd name="T17"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4">
                <a:moveTo>
                  <a:pt x="49" y="7"/>
                </a:moveTo>
                <a:cubicBezTo>
                  <a:pt x="49" y="3"/>
                  <a:pt x="45" y="0"/>
                  <a:pt x="41" y="0"/>
                </a:cubicBezTo>
                <a:cubicBezTo>
                  <a:pt x="7" y="0"/>
                  <a:pt x="7" y="0"/>
                  <a:pt x="7" y="0"/>
                </a:cubicBezTo>
                <a:cubicBezTo>
                  <a:pt x="3" y="0"/>
                  <a:pt x="0" y="3"/>
                  <a:pt x="0" y="7"/>
                </a:cubicBezTo>
                <a:cubicBezTo>
                  <a:pt x="0" y="26"/>
                  <a:pt x="0" y="26"/>
                  <a:pt x="0" y="26"/>
                </a:cubicBezTo>
                <a:cubicBezTo>
                  <a:pt x="0" y="30"/>
                  <a:pt x="3" y="34"/>
                  <a:pt x="7" y="34"/>
                </a:cubicBezTo>
                <a:cubicBezTo>
                  <a:pt x="41" y="34"/>
                  <a:pt x="41" y="34"/>
                  <a:pt x="41" y="34"/>
                </a:cubicBezTo>
                <a:cubicBezTo>
                  <a:pt x="45" y="34"/>
                  <a:pt x="49" y="30"/>
                  <a:pt x="49" y="26"/>
                </a:cubicBezTo>
                <a:lnTo>
                  <a:pt x="49" y="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9" name="Freeform 172"/>
          <p:cNvSpPr>
            <a:spLocks/>
          </p:cNvSpPr>
          <p:nvPr/>
        </p:nvSpPr>
        <p:spPr bwMode="auto">
          <a:xfrm>
            <a:off x="6246812" y="5224274"/>
            <a:ext cx="380047" cy="113410"/>
          </a:xfrm>
          <a:custGeom>
            <a:avLst/>
            <a:gdLst>
              <a:gd name="T0" fmla="*/ 123 w 133"/>
              <a:gd name="T1" fmla="*/ 17 h 40"/>
              <a:gd name="T2" fmla="*/ 72 w 133"/>
              <a:gd name="T3" fmla="*/ 17 h 40"/>
              <a:gd name="T4" fmla="*/ 72 w 133"/>
              <a:gd name="T5" fmla="*/ 0 h 40"/>
              <a:gd name="T6" fmla="*/ 65 w 133"/>
              <a:gd name="T7" fmla="*/ 0 h 40"/>
              <a:gd name="T8" fmla="*/ 65 w 133"/>
              <a:gd name="T9" fmla="*/ 17 h 40"/>
              <a:gd name="T10" fmla="*/ 10 w 133"/>
              <a:gd name="T11" fmla="*/ 17 h 40"/>
              <a:gd name="T12" fmla="*/ 0 w 133"/>
              <a:gd name="T13" fmla="*/ 26 h 40"/>
              <a:gd name="T14" fmla="*/ 0 w 133"/>
              <a:gd name="T15" fmla="*/ 40 h 40"/>
              <a:gd name="T16" fmla="*/ 5 w 133"/>
              <a:gd name="T17" fmla="*/ 40 h 40"/>
              <a:gd name="T18" fmla="*/ 5 w 133"/>
              <a:gd name="T19" fmla="*/ 26 h 40"/>
              <a:gd name="T20" fmla="*/ 10 w 133"/>
              <a:gd name="T21" fmla="*/ 22 h 40"/>
              <a:gd name="T22" fmla="*/ 65 w 133"/>
              <a:gd name="T23" fmla="*/ 22 h 40"/>
              <a:gd name="T24" fmla="*/ 65 w 133"/>
              <a:gd name="T25" fmla="*/ 40 h 40"/>
              <a:gd name="T26" fmla="*/ 72 w 133"/>
              <a:gd name="T27" fmla="*/ 40 h 40"/>
              <a:gd name="T28" fmla="*/ 72 w 133"/>
              <a:gd name="T29" fmla="*/ 22 h 40"/>
              <a:gd name="T30" fmla="*/ 123 w 133"/>
              <a:gd name="T31" fmla="*/ 22 h 40"/>
              <a:gd name="T32" fmla="*/ 128 w 133"/>
              <a:gd name="T33" fmla="*/ 26 h 40"/>
              <a:gd name="T34" fmla="*/ 128 w 133"/>
              <a:gd name="T35" fmla="*/ 40 h 40"/>
              <a:gd name="T36" fmla="*/ 133 w 133"/>
              <a:gd name="T37" fmla="*/ 40 h 40"/>
              <a:gd name="T38" fmla="*/ 133 w 133"/>
              <a:gd name="T39" fmla="*/ 26 h 40"/>
              <a:gd name="T40" fmla="*/ 123 w 133"/>
              <a:gd name="T4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40">
                <a:moveTo>
                  <a:pt x="123" y="17"/>
                </a:moveTo>
                <a:cubicBezTo>
                  <a:pt x="72" y="17"/>
                  <a:pt x="72" y="17"/>
                  <a:pt x="72" y="17"/>
                </a:cubicBezTo>
                <a:cubicBezTo>
                  <a:pt x="72" y="0"/>
                  <a:pt x="72" y="0"/>
                  <a:pt x="72" y="0"/>
                </a:cubicBezTo>
                <a:cubicBezTo>
                  <a:pt x="65" y="0"/>
                  <a:pt x="65" y="0"/>
                  <a:pt x="65" y="0"/>
                </a:cubicBezTo>
                <a:cubicBezTo>
                  <a:pt x="65" y="17"/>
                  <a:pt x="65" y="17"/>
                  <a:pt x="65" y="17"/>
                </a:cubicBezTo>
                <a:cubicBezTo>
                  <a:pt x="10" y="17"/>
                  <a:pt x="10" y="17"/>
                  <a:pt x="10" y="17"/>
                </a:cubicBezTo>
                <a:cubicBezTo>
                  <a:pt x="4" y="17"/>
                  <a:pt x="0" y="21"/>
                  <a:pt x="0" y="26"/>
                </a:cubicBezTo>
                <a:cubicBezTo>
                  <a:pt x="0" y="40"/>
                  <a:pt x="0" y="40"/>
                  <a:pt x="0" y="40"/>
                </a:cubicBezTo>
                <a:cubicBezTo>
                  <a:pt x="5" y="40"/>
                  <a:pt x="5" y="40"/>
                  <a:pt x="5" y="40"/>
                </a:cubicBezTo>
                <a:cubicBezTo>
                  <a:pt x="5" y="26"/>
                  <a:pt x="5" y="26"/>
                  <a:pt x="5" y="26"/>
                </a:cubicBezTo>
                <a:cubicBezTo>
                  <a:pt x="5" y="24"/>
                  <a:pt x="7" y="22"/>
                  <a:pt x="10" y="22"/>
                </a:cubicBezTo>
                <a:cubicBezTo>
                  <a:pt x="65" y="22"/>
                  <a:pt x="65" y="22"/>
                  <a:pt x="65" y="22"/>
                </a:cubicBezTo>
                <a:cubicBezTo>
                  <a:pt x="65" y="40"/>
                  <a:pt x="65" y="40"/>
                  <a:pt x="65" y="40"/>
                </a:cubicBezTo>
                <a:cubicBezTo>
                  <a:pt x="72" y="40"/>
                  <a:pt x="72" y="40"/>
                  <a:pt x="72" y="40"/>
                </a:cubicBezTo>
                <a:cubicBezTo>
                  <a:pt x="72" y="22"/>
                  <a:pt x="72" y="22"/>
                  <a:pt x="72" y="22"/>
                </a:cubicBezTo>
                <a:cubicBezTo>
                  <a:pt x="123" y="22"/>
                  <a:pt x="123" y="22"/>
                  <a:pt x="123" y="22"/>
                </a:cubicBezTo>
                <a:cubicBezTo>
                  <a:pt x="125" y="22"/>
                  <a:pt x="128" y="24"/>
                  <a:pt x="128" y="26"/>
                </a:cubicBezTo>
                <a:cubicBezTo>
                  <a:pt x="128" y="40"/>
                  <a:pt x="128" y="40"/>
                  <a:pt x="128" y="40"/>
                </a:cubicBezTo>
                <a:cubicBezTo>
                  <a:pt x="133" y="40"/>
                  <a:pt x="133" y="40"/>
                  <a:pt x="133" y="40"/>
                </a:cubicBezTo>
                <a:cubicBezTo>
                  <a:pt x="133" y="26"/>
                  <a:pt x="133" y="26"/>
                  <a:pt x="133" y="26"/>
                </a:cubicBezTo>
                <a:cubicBezTo>
                  <a:pt x="133" y="21"/>
                  <a:pt x="128" y="17"/>
                  <a:pt x="123" y="1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0" name="Freeform 173"/>
          <p:cNvSpPr>
            <a:spLocks noEditPoints="1"/>
          </p:cNvSpPr>
          <p:nvPr/>
        </p:nvSpPr>
        <p:spPr bwMode="auto">
          <a:xfrm>
            <a:off x="6991223" y="5206177"/>
            <a:ext cx="428307" cy="254571"/>
          </a:xfrm>
          <a:custGeom>
            <a:avLst/>
            <a:gdLst>
              <a:gd name="T0" fmla="*/ 100 w 355"/>
              <a:gd name="T1" fmla="*/ 81 h 211"/>
              <a:gd name="T2" fmla="*/ 100 w 355"/>
              <a:gd name="T3" fmla="*/ 211 h 211"/>
              <a:gd name="T4" fmla="*/ 156 w 355"/>
              <a:gd name="T5" fmla="*/ 211 h 211"/>
              <a:gd name="T6" fmla="*/ 156 w 355"/>
              <a:gd name="T7" fmla="*/ 81 h 211"/>
              <a:gd name="T8" fmla="*/ 128 w 355"/>
              <a:gd name="T9" fmla="*/ 55 h 211"/>
              <a:gd name="T10" fmla="*/ 100 w 355"/>
              <a:gd name="T11" fmla="*/ 81 h 211"/>
              <a:gd name="T12" fmla="*/ 0 w 355"/>
              <a:gd name="T13" fmla="*/ 211 h 211"/>
              <a:gd name="T14" fmla="*/ 60 w 355"/>
              <a:gd name="T15" fmla="*/ 211 h 211"/>
              <a:gd name="T16" fmla="*/ 60 w 355"/>
              <a:gd name="T17" fmla="*/ 111 h 211"/>
              <a:gd name="T18" fmla="*/ 0 w 355"/>
              <a:gd name="T19" fmla="*/ 161 h 211"/>
              <a:gd name="T20" fmla="*/ 0 w 355"/>
              <a:gd name="T21" fmla="*/ 211 h 211"/>
              <a:gd name="T22" fmla="*/ 296 w 355"/>
              <a:gd name="T23" fmla="*/ 50 h 211"/>
              <a:gd name="T24" fmla="*/ 296 w 355"/>
              <a:gd name="T25" fmla="*/ 211 h 211"/>
              <a:gd name="T26" fmla="*/ 355 w 355"/>
              <a:gd name="T27" fmla="*/ 211 h 211"/>
              <a:gd name="T28" fmla="*/ 355 w 355"/>
              <a:gd name="T29" fmla="*/ 0 h 211"/>
              <a:gd name="T30" fmla="*/ 296 w 355"/>
              <a:gd name="T31" fmla="*/ 50 h 211"/>
              <a:gd name="T32" fmla="*/ 197 w 355"/>
              <a:gd name="T33" fmla="*/ 114 h 211"/>
              <a:gd name="T34" fmla="*/ 197 w 355"/>
              <a:gd name="T35" fmla="*/ 211 h 211"/>
              <a:gd name="T36" fmla="*/ 256 w 355"/>
              <a:gd name="T37" fmla="*/ 211 h 211"/>
              <a:gd name="T38" fmla="*/ 256 w 355"/>
              <a:gd name="T39" fmla="*/ 83 h 211"/>
              <a:gd name="T40" fmla="*/ 209 w 355"/>
              <a:gd name="T41" fmla="*/ 123 h 211"/>
              <a:gd name="T42" fmla="*/ 197 w 355"/>
              <a:gd name="T43" fmla="*/ 11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5" h="211">
                <a:moveTo>
                  <a:pt x="100" y="81"/>
                </a:moveTo>
                <a:lnTo>
                  <a:pt x="100" y="211"/>
                </a:lnTo>
                <a:lnTo>
                  <a:pt x="156" y="211"/>
                </a:lnTo>
                <a:lnTo>
                  <a:pt x="156" y="81"/>
                </a:lnTo>
                <a:lnTo>
                  <a:pt x="128" y="55"/>
                </a:lnTo>
                <a:lnTo>
                  <a:pt x="100" y="81"/>
                </a:lnTo>
                <a:close/>
                <a:moveTo>
                  <a:pt x="0" y="211"/>
                </a:moveTo>
                <a:lnTo>
                  <a:pt x="60" y="211"/>
                </a:lnTo>
                <a:lnTo>
                  <a:pt x="60" y="111"/>
                </a:lnTo>
                <a:lnTo>
                  <a:pt x="0" y="161"/>
                </a:lnTo>
                <a:lnTo>
                  <a:pt x="0" y="211"/>
                </a:lnTo>
                <a:close/>
                <a:moveTo>
                  <a:pt x="296" y="50"/>
                </a:moveTo>
                <a:lnTo>
                  <a:pt x="296" y="211"/>
                </a:lnTo>
                <a:lnTo>
                  <a:pt x="355" y="211"/>
                </a:lnTo>
                <a:lnTo>
                  <a:pt x="355" y="0"/>
                </a:lnTo>
                <a:lnTo>
                  <a:pt x="296" y="50"/>
                </a:lnTo>
                <a:close/>
                <a:moveTo>
                  <a:pt x="197" y="114"/>
                </a:moveTo>
                <a:lnTo>
                  <a:pt x="197" y="211"/>
                </a:lnTo>
                <a:lnTo>
                  <a:pt x="256" y="211"/>
                </a:lnTo>
                <a:lnTo>
                  <a:pt x="256" y="83"/>
                </a:lnTo>
                <a:lnTo>
                  <a:pt x="209" y="123"/>
                </a:lnTo>
                <a:lnTo>
                  <a:pt x="197" y="114"/>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1" name="Freeform 174"/>
          <p:cNvSpPr>
            <a:spLocks/>
          </p:cNvSpPr>
          <p:nvPr/>
        </p:nvSpPr>
        <p:spPr bwMode="auto">
          <a:xfrm>
            <a:off x="6991223" y="5078287"/>
            <a:ext cx="474154" cy="276289"/>
          </a:xfrm>
          <a:custGeom>
            <a:avLst/>
            <a:gdLst>
              <a:gd name="T0" fmla="*/ 393 w 393"/>
              <a:gd name="T1" fmla="*/ 0 h 229"/>
              <a:gd name="T2" fmla="*/ 282 w 393"/>
              <a:gd name="T3" fmla="*/ 0 h 229"/>
              <a:gd name="T4" fmla="*/ 329 w 393"/>
              <a:gd name="T5" fmla="*/ 45 h 229"/>
              <a:gd name="T6" fmla="*/ 209 w 393"/>
              <a:gd name="T7" fmla="*/ 149 h 229"/>
              <a:gd name="T8" fmla="*/ 128 w 393"/>
              <a:gd name="T9" fmla="*/ 80 h 229"/>
              <a:gd name="T10" fmla="*/ 0 w 393"/>
              <a:gd name="T11" fmla="*/ 184 h 229"/>
              <a:gd name="T12" fmla="*/ 0 w 393"/>
              <a:gd name="T13" fmla="*/ 229 h 229"/>
              <a:gd name="T14" fmla="*/ 128 w 393"/>
              <a:gd name="T15" fmla="*/ 125 h 229"/>
              <a:gd name="T16" fmla="*/ 209 w 393"/>
              <a:gd name="T17" fmla="*/ 194 h 229"/>
              <a:gd name="T18" fmla="*/ 353 w 393"/>
              <a:gd name="T19" fmla="*/ 71 h 229"/>
              <a:gd name="T20" fmla="*/ 393 w 393"/>
              <a:gd name="T21" fmla="*/ 109 h 229"/>
              <a:gd name="T22" fmla="*/ 393 w 393"/>
              <a:gd name="T23"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3" h="229">
                <a:moveTo>
                  <a:pt x="393" y="0"/>
                </a:moveTo>
                <a:lnTo>
                  <a:pt x="282" y="0"/>
                </a:lnTo>
                <a:lnTo>
                  <a:pt x="329" y="45"/>
                </a:lnTo>
                <a:lnTo>
                  <a:pt x="209" y="149"/>
                </a:lnTo>
                <a:lnTo>
                  <a:pt x="128" y="80"/>
                </a:lnTo>
                <a:lnTo>
                  <a:pt x="0" y="184"/>
                </a:lnTo>
                <a:lnTo>
                  <a:pt x="0" y="229"/>
                </a:lnTo>
                <a:lnTo>
                  <a:pt x="128" y="125"/>
                </a:lnTo>
                <a:lnTo>
                  <a:pt x="209" y="194"/>
                </a:lnTo>
                <a:lnTo>
                  <a:pt x="353" y="71"/>
                </a:lnTo>
                <a:lnTo>
                  <a:pt x="393" y="109"/>
                </a:lnTo>
                <a:lnTo>
                  <a:pt x="393"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2" name="Freeform 175"/>
          <p:cNvSpPr>
            <a:spLocks noEditPoints="1"/>
          </p:cNvSpPr>
          <p:nvPr/>
        </p:nvSpPr>
        <p:spPr bwMode="auto">
          <a:xfrm>
            <a:off x="7753731" y="5095178"/>
            <a:ext cx="395732" cy="453644"/>
          </a:xfrm>
          <a:custGeom>
            <a:avLst/>
            <a:gdLst>
              <a:gd name="T0" fmla="*/ 21 w 139"/>
              <a:gd name="T1" fmla="*/ 159 h 159"/>
              <a:gd name="T2" fmla="*/ 0 w 139"/>
              <a:gd name="T3" fmla="*/ 138 h 159"/>
              <a:gd name="T4" fmla="*/ 0 w 139"/>
              <a:gd name="T5" fmla="*/ 138 h 159"/>
              <a:gd name="T6" fmla="*/ 0 w 139"/>
              <a:gd name="T7" fmla="*/ 21 h 159"/>
              <a:gd name="T8" fmla="*/ 21 w 139"/>
              <a:gd name="T9" fmla="*/ 0 h 159"/>
              <a:gd name="T10" fmla="*/ 21 w 139"/>
              <a:gd name="T11" fmla="*/ 0 h 159"/>
              <a:gd name="T12" fmla="*/ 117 w 139"/>
              <a:gd name="T13" fmla="*/ 0 h 159"/>
              <a:gd name="T14" fmla="*/ 139 w 139"/>
              <a:gd name="T15" fmla="*/ 21 h 159"/>
              <a:gd name="T16" fmla="*/ 139 w 139"/>
              <a:gd name="T17" fmla="*/ 21 h 159"/>
              <a:gd name="T18" fmla="*/ 139 w 139"/>
              <a:gd name="T19" fmla="*/ 138 h 159"/>
              <a:gd name="T20" fmla="*/ 117 w 139"/>
              <a:gd name="T21" fmla="*/ 159 h 159"/>
              <a:gd name="T22" fmla="*/ 117 w 139"/>
              <a:gd name="T23" fmla="*/ 159 h 159"/>
              <a:gd name="T24" fmla="*/ 21 w 139"/>
              <a:gd name="T25" fmla="*/ 159 h 159"/>
              <a:gd name="T26" fmla="*/ 13 w 139"/>
              <a:gd name="T27" fmla="*/ 21 h 159"/>
              <a:gd name="T28" fmla="*/ 13 w 139"/>
              <a:gd name="T29" fmla="*/ 138 h 159"/>
              <a:gd name="T30" fmla="*/ 21 w 139"/>
              <a:gd name="T31" fmla="*/ 146 h 159"/>
              <a:gd name="T32" fmla="*/ 21 w 139"/>
              <a:gd name="T33" fmla="*/ 146 h 159"/>
              <a:gd name="T34" fmla="*/ 117 w 139"/>
              <a:gd name="T35" fmla="*/ 146 h 159"/>
              <a:gd name="T36" fmla="*/ 125 w 139"/>
              <a:gd name="T37" fmla="*/ 138 h 159"/>
              <a:gd name="T38" fmla="*/ 125 w 139"/>
              <a:gd name="T39" fmla="*/ 138 h 159"/>
              <a:gd name="T40" fmla="*/ 125 w 139"/>
              <a:gd name="T41" fmla="*/ 21 h 159"/>
              <a:gd name="T42" fmla="*/ 117 w 139"/>
              <a:gd name="T43" fmla="*/ 14 h 159"/>
              <a:gd name="T44" fmla="*/ 117 w 139"/>
              <a:gd name="T45" fmla="*/ 14 h 159"/>
              <a:gd name="T46" fmla="*/ 21 w 139"/>
              <a:gd name="T47" fmla="*/ 14 h 159"/>
              <a:gd name="T48" fmla="*/ 13 w 139"/>
              <a:gd name="T49"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 h="159">
                <a:moveTo>
                  <a:pt x="21" y="159"/>
                </a:moveTo>
                <a:cubicBezTo>
                  <a:pt x="9" y="159"/>
                  <a:pt x="0" y="150"/>
                  <a:pt x="0" y="138"/>
                </a:cubicBezTo>
                <a:cubicBezTo>
                  <a:pt x="0" y="138"/>
                  <a:pt x="0" y="138"/>
                  <a:pt x="0" y="138"/>
                </a:cubicBezTo>
                <a:cubicBezTo>
                  <a:pt x="0" y="21"/>
                  <a:pt x="0" y="21"/>
                  <a:pt x="0" y="21"/>
                </a:cubicBezTo>
                <a:cubicBezTo>
                  <a:pt x="0" y="10"/>
                  <a:pt x="9" y="0"/>
                  <a:pt x="21" y="0"/>
                </a:cubicBezTo>
                <a:cubicBezTo>
                  <a:pt x="21" y="0"/>
                  <a:pt x="21" y="0"/>
                  <a:pt x="21" y="0"/>
                </a:cubicBezTo>
                <a:cubicBezTo>
                  <a:pt x="117" y="0"/>
                  <a:pt x="117" y="0"/>
                  <a:pt x="117" y="0"/>
                </a:cubicBezTo>
                <a:cubicBezTo>
                  <a:pt x="129" y="0"/>
                  <a:pt x="139" y="10"/>
                  <a:pt x="139" y="21"/>
                </a:cubicBezTo>
                <a:cubicBezTo>
                  <a:pt x="139" y="21"/>
                  <a:pt x="139" y="21"/>
                  <a:pt x="139" y="21"/>
                </a:cubicBezTo>
                <a:cubicBezTo>
                  <a:pt x="139" y="138"/>
                  <a:pt x="139" y="138"/>
                  <a:pt x="139" y="138"/>
                </a:cubicBezTo>
                <a:cubicBezTo>
                  <a:pt x="139" y="150"/>
                  <a:pt x="129" y="159"/>
                  <a:pt x="117" y="159"/>
                </a:cubicBezTo>
                <a:cubicBezTo>
                  <a:pt x="117" y="159"/>
                  <a:pt x="117" y="159"/>
                  <a:pt x="117" y="159"/>
                </a:cubicBezTo>
                <a:cubicBezTo>
                  <a:pt x="21" y="159"/>
                  <a:pt x="21" y="159"/>
                  <a:pt x="21" y="159"/>
                </a:cubicBezTo>
                <a:close/>
                <a:moveTo>
                  <a:pt x="13" y="21"/>
                </a:moveTo>
                <a:cubicBezTo>
                  <a:pt x="13" y="138"/>
                  <a:pt x="13" y="138"/>
                  <a:pt x="13" y="138"/>
                </a:cubicBezTo>
                <a:cubicBezTo>
                  <a:pt x="13" y="142"/>
                  <a:pt x="17" y="146"/>
                  <a:pt x="21" y="146"/>
                </a:cubicBezTo>
                <a:cubicBezTo>
                  <a:pt x="21" y="146"/>
                  <a:pt x="21" y="146"/>
                  <a:pt x="21" y="146"/>
                </a:cubicBezTo>
                <a:cubicBezTo>
                  <a:pt x="117" y="146"/>
                  <a:pt x="117" y="146"/>
                  <a:pt x="117" y="146"/>
                </a:cubicBezTo>
                <a:cubicBezTo>
                  <a:pt x="121" y="146"/>
                  <a:pt x="125" y="142"/>
                  <a:pt x="125" y="138"/>
                </a:cubicBezTo>
                <a:cubicBezTo>
                  <a:pt x="125" y="138"/>
                  <a:pt x="125" y="138"/>
                  <a:pt x="125" y="138"/>
                </a:cubicBezTo>
                <a:cubicBezTo>
                  <a:pt x="125" y="21"/>
                  <a:pt x="125" y="21"/>
                  <a:pt x="125" y="21"/>
                </a:cubicBezTo>
                <a:cubicBezTo>
                  <a:pt x="125" y="17"/>
                  <a:pt x="121" y="14"/>
                  <a:pt x="117" y="14"/>
                </a:cubicBezTo>
                <a:cubicBezTo>
                  <a:pt x="117" y="14"/>
                  <a:pt x="117" y="14"/>
                  <a:pt x="117" y="14"/>
                </a:cubicBezTo>
                <a:cubicBezTo>
                  <a:pt x="21" y="14"/>
                  <a:pt x="21" y="14"/>
                  <a:pt x="21" y="14"/>
                </a:cubicBezTo>
                <a:cubicBezTo>
                  <a:pt x="17" y="14"/>
                  <a:pt x="13" y="17"/>
                  <a:pt x="13" y="2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3" name="Freeform 176"/>
          <p:cNvSpPr>
            <a:spLocks/>
          </p:cNvSpPr>
          <p:nvPr/>
        </p:nvSpPr>
        <p:spPr bwMode="auto">
          <a:xfrm>
            <a:off x="7952802" y="5291838"/>
            <a:ext cx="129095" cy="129095"/>
          </a:xfrm>
          <a:custGeom>
            <a:avLst/>
            <a:gdLst>
              <a:gd name="T0" fmla="*/ 107 w 107"/>
              <a:gd name="T1" fmla="*/ 57 h 107"/>
              <a:gd name="T2" fmla="*/ 50 w 107"/>
              <a:gd name="T3" fmla="*/ 0 h 107"/>
              <a:gd name="T4" fmla="*/ 0 w 107"/>
              <a:gd name="T5" fmla="*/ 85 h 107"/>
              <a:gd name="T6" fmla="*/ 19 w 107"/>
              <a:gd name="T7" fmla="*/ 107 h 107"/>
              <a:gd name="T8" fmla="*/ 107 w 107"/>
              <a:gd name="T9" fmla="*/ 57 h 107"/>
            </a:gdLst>
            <a:ahLst/>
            <a:cxnLst>
              <a:cxn ang="0">
                <a:pos x="T0" y="T1"/>
              </a:cxn>
              <a:cxn ang="0">
                <a:pos x="T2" y="T3"/>
              </a:cxn>
              <a:cxn ang="0">
                <a:pos x="T4" y="T5"/>
              </a:cxn>
              <a:cxn ang="0">
                <a:pos x="T6" y="T7"/>
              </a:cxn>
              <a:cxn ang="0">
                <a:pos x="T8" y="T9"/>
              </a:cxn>
            </a:cxnLst>
            <a:rect l="0" t="0" r="r" b="b"/>
            <a:pathLst>
              <a:path w="107" h="107">
                <a:moveTo>
                  <a:pt x="107" y="57"/>
                </a:moveTo>
                <a:lnTo>
                  <a:pt x="50" y="0"/>
                </a:lnTo>
                <a:lnTo>
                  <a:pt x="0" y="85"/>
                </a:lnTo>
                <a:lnTo>
                  <a:pt x="19" y="107"/>
                </a:lnTo>
                <a:lnTo>
                  <a:pt x="107" y="5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4" name="Freeform 177"/>
          <p:cNvSpPr>
            <a:spLocks noEditPoints="1"/>
          </p:cNvSpPr>
          <p:nvPr/>
        </p:nvSpPr>
        <p:spPr bwMode="auto">
          <a:xfrm>
            <a:off x="8023987" y="4984180"/>
            <a:ext cx="374016" cy="365569"/>
          </a:xfrm>
          <a:custGeom>
            <a:avLst/>
            <a:gdLst>
              <a:gd name="T0" fmla="*/ 124 w 131"/>
              <a:gd name="T1" fmla="*/ 7 h 128"/>
              <a:gd name="T2" fmla="*/ 98 w 131"/>
              <a:gd name="T3" fmla="*/ 7 h 128"/>
              <a:gd name="T4" fmla="*/ 91 w 131"/>
              <a:gd name="T5" fmla="*/ 14 h 128"/>
              <a:gd name="T6" fmla="*/ 117 w 131"/>
              <a:gd name="T7" fmla="*/ 40 h 128"/>
              <a:gd name="T8" fmla="*/ 124 w 131"/>
              <a:gd name="T9" fmla="*/ 32 h 128"/>
              <a:gd name="T10" fmla="*/ 124 w 131"/>
              <a:gd name="T11" fmla="*/ 7 h 128"/>
              <a:gd name="T12" fmla="*/ 111 w 131"/>
              <a:gd name="T13" fmla="*/ 46 h 128"/>
              <a:gd name="T14" fmla="*/ 85 w 131"/>
              <a:gd name="T15" fmla="*/ 20 h 128"/>
              <a:gd name="T16" fmla="*/ 0 w 131"/>
              <a:gd name="T17" fmla="*/ 103 h 128"/>
              <a:gd name="T18" fmla="*/ 26 w 131"/>
              <a:gd name="T19" fmla="*/ 128 h 128"/>
              <a:gd name="T20" fmla="*/ 111 w 131"/>
              <a:gd name="T21" fmla="*/ 4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128">
                <a:moveTo>
                  <a:pt x="124" y="7"/>
                </a:moveTo>
                <a:cubicBezTo>
                  <a:pt x="117" y="0"/>
                  <a:pt x="105" y="0"/>
                  <a:pt x="98" y="7"/>
                </a:cubicBezTo>
                <a:cubicBezTo>
                  <a:pt x="91" y="14"/>
                  <a:pt x="91" y="14"/>
                  <a:pt x="91" y="14"/>
                </a:cubicBezTo>
                <a:cubicBezTo>
                  <a:pt x="117" y="40"/>
                  <a:pt x="117" y="40"/>
                  <a:pt x="117" y="40"/>
                </a:cubicBezTo>
                <a:cubicBezTo>
                  <a:pt x="124" y="32"/>
                  <a:pt x="124" y="32"/>
                  <a:pt x="124" y="32"/>
                </a:cubicBezTo>
                <a:cubicBezTo>
                  <a:pt x="131" y="25"/>
                  <a:pt x="131" y="14"/>
                  <a:pt x="124" y="7"/>
                </a:cubicBezTo>
                <a:close/>
                <a:moveTo>
                  <a:pt x="111" y="46"/>
                </a:moveTo>
                <a:cubicBezTo>
                  <a:pt x="85" y="20"/>
                  <a:pt x="85" y="20"/>
                  <a:pt x="85" y="20"/>
                </a:cubicBezTo>
                <a:cubicBezTo>
                  <a:pt x="0" y="103"/>
                  <a:pt x="0" y="103"/>
                  <a:pt x="0" y="103"/>
                </a:cubicBezTo>
                <a:cubicBezTo>
                  <a:pt x="26" y="128"/>
                  <a:pt x="26" y="128"/>
                  <a:pt x="26" y="128"/>
                </a:cubicBezTo>
                <a:lnTo>
                  <a:pt x="111" y="4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5" name="Freeform 178"/>
          <p:cNvSpPr>
            <a:spLocks/>
          </p:cNvSpPr>
          <p:nvPr/>
        </p:nvSpPr>
        <p:spPr bwMode="auto">
          <a:xfrm>
            <a:off x="7904542" y="5406455"/>
            <a:ext cx="60324" cy="56706"/>
          </a:xfrm>
          <a:custGeom>
            <a:avLst/>
            <a:gdLst>
              <a:gd name="T0" fmla="*/ 50 w 50"/>
              <a:gd name="T1" fmla="*/ 19 h 47"/>
              <a:gd name="T2" fmla="*/ 31 w 50"/>
              <a:gd name="T3" fmla="*/ 0 h 47"/>
              <a:gd name="T4" fmla="*/ 0 w 50"/>
              <a:gd name="T5" fmla="*/ 47 h 47"/>
              <a:gd name="T6" fmla="*/ 50 w 50"/>
              <a:gd name="T7" fmla="*/ 19 h 47"/>
            </a:gdLst>
            <a:ahLst/>
            <a:cxnLst>
              <a:cxn ang="0">
                <a:pos x="T0" y="T1"/>
              </a:cxn>
              <a:cxn ang="0">
                <a:pos x="T2" y="T3"/>
              </a:cxn>
              <a:cxn ang="0">
                <a:pos x="T4" y="T5"/>
              </a:cxn>
              <a:cxn ang="0">
                <a:pos x="T6" y="T7"/>
              </a:cxn>
            </a:cxnLst>
            <a:rect l="0" t="0" r="r" b="b"/>
            <a:pathLst>
              <a:path w="50" h="47">
                <a:moveTo>
                  <a:pt x="50" y="19"/>
                </a:moveTo>
                <a:lnTo>
                  <a:pt x="31" y="0"/>
                </a:lnTo>
                <a:lnTo>
                  <a:pt x="0" y="47"/>
                </a:lnTo>
                <a:lnTo>
                  <a:pt x="50" y="1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6" name="Freeform 179"/>
          <p:cNvSpPr>
            <a:spLocks noEditPoints="1"/>
          </p:cNvSpPr>
          <p:nvPr/>
        </p:nvSpPr>
        <p:spPr bwMode="auto">
          <a:xfrm>
            <a:off x="7947977" y="5289424"/>
            <a:ext cx="138747" cy="133921"/>
          </a:xfrm>
          <a:custGeom>
            <a:avLst/>
            <a:gdLst>
              <a:gd name="T0" fmla="*/ 115 w 115"/>
              <a:gd name="T1" fmla="*/ 59 h 111"/>
              <a:gd name="T2" fmla="*/ 23 w 115"/>
              <a:gd name="T3" fmla="*/ 111 h 111"/>
              <a:gd name="T4" fmla="*/ 0 w 115"/>
              <a:gd name="T5" fmla="*/ 87 h 111"/>
              <a:gd name="T6" fmla="*/ 54 w 115"/>
              <a:gd name="T7" fmla="*/ 2 h 111"/>
              <a:gd name="T8" fmla="*/ 54 w 115"/>
              <a:gd name="T9" fmla="*/ 2 h 111"/>
              <a:gd name="T10" fmla="*/ 54 w 115"/>
              <a:gd name="T11" fmla="*/ 2 h 111"/>
              <a:gd name="T12" fmla="*/ 54 w 115"/>
              <a:gd name="T13" fmla="*/ 0 h 111"/>
              <a:gd name="T14" fmla="*/ 115 w 115"/>
              <a:gd name="T15" fmla="*/ 59 h 111"/>
              <a:gd name="T16" fmla="*/ 115 w 115"/>
              <a:gd name="T17" fmla="*/ 59 h 111"/>
              <a:gd name="T18" fmla="*/ 56 w 115"/>
              <a:gd name="T19" fmla="*/ 7 h 111"/>
              <a:gd name="T20" fmla="*/ 7 w 115"/>
              <a:gd name="T21" fmla="*/ 87 h 111"/>
              <a:gd name="T22" fmla="*/ 26 w 115"/>
              <a:gd name="T23" fmla="*/ 104 h 111"/>
              <a:gd name="T24" fmla="*/ 106 w 115"/>
              <a:gd name="T25" fmla="*/ 57 h 111"/>
              <a:gd name="T26" fmla="*/ 56 w 115"/>
              <a:gd name="T27" fmla="*/ 7 h 111"/>
              <a:gd name="T28" fmla="*/ 56 w 115"/>
              <a:gd name="T29" fmla="*/ 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 h="111">
                <a:moveTo>
                  <a:pt x="115" y="59"/>
                </a:moveTo>
                <a:lnTo>
                  <a:pt x="23" y="111"/>
                </a:lnTo>
                <a:lnTo>
                  <a:pt x="0" y="87"/>
                </a:lnTo>
                <a:lnTo>
                  <a:pt x="54" y="2"/>
                </a:lnTo>
                <a:lnTo>
                  <a:pt x="54" y="2"/>
                </a:lnTo>
                <a:lnTo>
                  <a:pt x="54" y="2"/>
                </a:lnTo>
                <a:lnTo>
                  <a:pt x="54" y="0"/>
                </a:lnTo>
                <a:lnTo>
                  <a:pt x="115" y="59"/>
                </a:lnTo>
                <a:lnTo>
                  <a:pt x="115" y="59"/>
                </a:lnTo>
                <a:close/>
                <a:moveTo>
                  <a:pt x="56" y="7"/>
                </a:moveTo>
                <a:lnTo>
                  <a:pt x="7" y="87"/>
                </a:lnTo>
                <a:lnTo>
                  <a:pt x="26" y="104"/>
                </a:lnTo>
                <a:lnTo>
                  <a:pt x="106" y="57"/>
                </a:lnTo>
                <a:lnTo>
                  <a:pt x="56" y="7"/>
                </a:lnTo>
                <a:lnTo>
                  <a:pt x="56" y="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7" name="Freeform 180"/>
          <p:cNvSpPr>
            <a:spLocks noEditPoints="1"/>
          </p:cNvSpPr>
          <p:nvPr/>
        </p:nvSpPr>
        <p:spPr bwMode="auto">
          <a:xfrm>
            <a:off x="8671877" y="5030027"/>
            <a:ext cx="376427" cy="478981"/>
          </a:xfrm>
          <a:custGeom>
            <a:avLst/>
            <a:gdLst>
              <a:gd name="T0" fmla="*/ 66 w 132"/>
              <a:gd name="T1" fmla="*/ 74 h 168"/>
              <a:gd name="T2" fmla="*/ 0 w 132"/>
              <a:gd name="T3" fmla="*/ 163 h 168"/>
              <a:gd name="T4" fmla="*/ 0 w 132"/>
              <a:gd name="T5" fmla="*/ 168 h 168"/>
              <a:gd name="T6" fmla="*/ 132 w 132"/>
              <a:gd name="T7" fmla="*/ 168 h 168"/>
              <a:gd name="T8" fmla="*/ 132 w 132"/>
              <a:gd name="T9" fmla="*/ 163 h 168"/>
              <a:gd name="T10" fmla="*/ 66 w 132"/>
              <a:gd name="T11" fmla="*/ 74 h 168"/>
              <a:gd name="T12" fmla="*/ 67 w 132"/>
              <a:gd name="T13" fmla="*/ 64 h 168"/>
              <a:gd name="T14" fmla="*/ 100 w 132"/>
              <a:gd name="T15" fmla="*/ 32 h 168"/>
              <a:gd name="T16" fmla="*/ 67 w 132"/>
              <a:gd name="T17" fmla="*/ 0 h 168"/>
              <a:gd name="T18" fmla="*/ 33 w 132"/>
              <a:gd name="T19" fmla="*/ 32 h 168"/>
              <a:gd name="T20" fmla="*/ 67 w 132"/>
              <a:gd name="T21" fmla="*/ 6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68">
                <a:moveTo>
                  <a:pt x="66" y="74"/>
                </a:moveTo>
                <a:cubicBezTo>
                  <a:pt x="30" y="74"/>
                  <a:pt x="0" y="114"/>
                  <a:pt x="0" y="163"/>
                </a:cubicBezTo>
                <a:cubicBezTo>
                  <a:pt x="0" y="165"/>
                  <a:pt x="0" y="167"/>
                  <a:pt x="0" y="168"/>
                </a:cubicBezTo>
                <a:cubicBezTo>
                  <a:pt x="132" y="168"/>
                  <a:pt x="132" y="168"/>
                  <a:pt x="132" y="168"/>
                </a:cubicBezTo>
                <a:cubicBezTo>
                  <a:pt x="132" y="167"/>
                  <a:pt x="132" y="165"/>
                  <a:pt x="132" y="163"/>
                </a:cubicBezTo>
                <a:cubicBezTo>
                  <a:pt x="132" y="114"/>
                  <a:pt x="102" y="74"/>
                  <a:pt x="66" y="74"/>
                </a:cubicBezTo>
                <a:close/>
                <a:moveTo>
                  <a:pt x="67" y="64"/>
                </a:moveTo>
                <a:cubicBezTo>
                  <a:pt x="85" y="64"/>
                  <a:pt x="100" y="50"/>
                  <a:pt x="100" y="32"/>
                </a:cubicBezTo>
                <a:cubicBezTo>
                  <a:pt x="100" y="14"/>
                  <a:pt x="85" y="0"/>
                  <a:pt x="67" y="0"/>
                </a:cubicBezTo>
                <a:cubicBezTo>
                  <a:pt x="48" y="0"/>
                  <a:pt x="33" y="14"/>
                  <a:pt x="33" y="32"/>
                </a:cubicBezTo>
                <a:cubicBezTo>
                  <a:pt x="33" y="50"/>
                  <a:pt x="48" y="64"/>
                  <a:pt x="67" y="6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8" name="Freeform 181"/>
          <p:cNvSpPr>
            <a:spLocks/>
          </p:cNvSpPr>
          <p:nvPr/>
        </p:nvSpPr>
        <p:spPr bwMode="auto">
          <a:xfrm>
            <a:off x="10609515" y="5180840"/>
            <a:ext cx="236474" cy="231648"/>
          </a:xfrm>
          <a:custGeom>
            <a:avLst/>
            <a:gdLst>
              <a:gd name="T0" fmla="*/ 71 w 83"/>
              <a:gd name="T1" fmla="*/ 28 h 81"/>
              <a:gd name="T2" fmla="*/ 54 w 83"/>
              <a:gd name="T3" fmla="*/ 28 h 81"/>
              <a:gd name="T4" fmla="*/ 54 w 83"/>
              <a:gd name="T5" fmla="*/ 12 h 81"/>
              <a:gd name="T6" fmla="*/ 42 w 83"/>
              <a:gd name="T7" fmla="*/ 0 h 81"/>
              <a:gd name="T8" fmla="*/ 29 w 83"/>
              <a:gd name="T9" fmla="*/ 12 h 81"/>
              <a:gd name="T10" fmla="*/ 29 w 83"/>
              <a:gd name="T11" fmla="*/ 28 h 81"/>
              <a:gd name="T12" fmla="*/ 13 w 83"/>
              <a:gd name="T13" fmla="*/ 28 h 81"/>
              <a:gd name="T14" fmla="*/ 0 w 83"/>
              <a:gd name="T15" fmla="*/ 40 h 81"/>
              <a:gd name="T16" fmla="*/ 13 w 83"/>
              <a:gd name="T17" fmla="*/ 53 h 81"/>
              <a:gd name="T18" fmla="*/ 29 w 83"/>
              <a:gd name="T19" fmla="*/ 53 h 81"/>
              <a:gd name="T20" fmla="*/ 29 w 83"/>
              <a:gd name="T21" fmla="*/ 69 h 81"/>
              <a:gd name="T22" fmla="*/ 42 w 83"/>
              <a:gd name="T23" fmla="*/ 81 h 81"/>
              <a:gd name="T24" fmla="*/ 54 w 83"/>
              <a:gd name="T25" fmla="*/ 69 h 81"/>
              <a:gd name="T26" fmla="*/ 54 w 83"/>
              <a:gd name="T27" fmla="*/ 53 h 81"/>
              <a:gd name="T28" fmla="*/ 71 w 83"/>
              <a:gd name="T29" fmla="*/ 53 h 81"/>
              <a:gd name="T30" fmla="*/ 83 w 83"/>
              <a:gd name="T31" fmla="*/ 40 h 81"/>
              <a:gd name="T32" fmla="*/ 71 w 83"/>
              <a:gd name="T33" fmla="*/ 2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81">
                <a:moveTo>
                  <a:pt x="71" y="28"/>
                </a:moveTo>
                <a:cubicBezTo>
                  <a:pt x="54" y="28"/>
                  <a:pt x="54" y="28"/>
                  <a:pt x="54" y="28"/>
                </a:cubicBezTo>
                <a:cubicBezTo>
                  <a:pt x="54" y="12"/>
                  <a:pt x="54" y="12"/>
                  <a:pt x="54" y="12"/>
                </a:cubicBezTo>
                <a:cubicBezTo>
                  <a:pt x="54" y="5"/>
                  <a:pt x="49" y="0"/>
                  <a:pt x="42" y="0"/>
                </a:cubicBezTo>
                <a:cubicBezTo>
                  <a:pt x="35" y="0"/>
                  <a:pt x="29" y="5"/>
                  <a:pt x="29" y="12"/>
                </a:cubicBezTo>
                <a:cubicBezTo>
                  <a:pt x="29" y="28"/>
                  <a:pt x="29" y="28"/>
                  <a:pt x="29" y="28"/>
                </a:cubicBezTo>
                <a:cubicBezTo>
                  <a:pt x="13" y="28"/>
                  <a:pt x="13" y="28"/>
                  <a:pt x="13" y="28"/>
                </a:cubicBezTo>
                <a:cubicBezTo>
                  <a:pt x="6" y="28"/>
                  <a:pt x="0" y="34"/>
                  <a:pt x="0" y="40"/>
                </a:cubicBezTo>
                <a:cubicBezTo>
                  <a:pt x="0" y="47"/>
                  <a:pt x="6" y="53"/>
                  <a:pt x="13" y="53"/>
                </a:cubicBezTo>
                <a:cubicBezTo>
                  <a:pt x="29" y="53"/>
                  <a:pt x="29" y="53"/>
                  <a:pt x="29" y="53"/>
                </a:cubicBezTo>
                <a:cubicBezTo>
                  <a:pt x="29" y="69"/>
                  <a:pt x="29" y="69"/>
                  <a:pt x="29" y="69"/>
                </a:cubicBezTo>
                <a:cubicBezTo>
                  <a:pt x="29" y="76"/>
                  <a:pt x="35" y="81"/>
                  <a:pt x="42" y="81"/>
                </a:cubicBezTo>
                <a:cubicBezTo>
                  <a:pt x="49" y="81"/>
                  <a:pt x="54" y="76"/>
                  <a:pt x="54" y="69"/>
                </a:cubicBezTo>
                <a:cubicBezTo>
                  <a:pt x="54" y="53"/>
                  <a:pt x="54" y="53"/>
                  <a:pt x="54" y="53"/>
                </a:cubicBezTo>
                <a:cubicBezTo>
                  <a:pt x="71" y="53"/>
                  <a:pt x="71" y="53"/>
                  <a:pt x="71" y="53"/>
                </a:cubicBezTo>
                <a:cubicBezTo>
                  <a:pt x="78" y="53"/>
                  <a:pt x="83" y="47"/>
                  <a:pt x="83" y="40"/>
                </a:cubicBezTo>
                <a:cubicBezTo>
                  <a:pt x="83" y="34"/>
                  <a:pt x="78" y="28"/>
                  <a:pt x="71" y="2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9" name="Freeform 182"/>
          <p:cNvSpPr>
            <a:spLocks noEditPoints="1"/>
          </p:cNvSpPr>
          <p:nvPr/>
        </p:nvSpPr>
        <p:spPr bwMode="auto">
          <a:xfrm>
            <a:off x="10344085" y="5007103"/>
            <a:ext cx="370395" cy="478981"/>
          </a:xfrm>
          <a:custGeom>
            <a:avLst/>
            <a:gdLst>
              <a:gd name="T0" fmla="*/ 65 w 130"/>
              <a:gd name="T1" fmla="*/ 64 h 168"/>
              <a:gd name="T2" fmla="*/ 98 w 130"/>
              <a:gd name="T3" fmla="*/ 32 h 168"/>
              <a:gd name="T4" fmla="*/ 65 w 130"/>
              <a:gd name="T5" fmla="*/ 0 h 168"/>
              <a:gd name="T6" fmla="*/ 32 w 130"/>
              <a:gd name="T7" fmla="*/ 32 h 168"/>
              <a:gd name="T8" fmla="*/ 65 w 130"/>
              <a:gd name="T9" fmla="*/ 64 h 168"/>
              <a:gd name="T10" fmla="*/ 130 w 130"/>
              <a:gd name="T11" fmla="*/ 156 h 168"/>
              <a:gd name="T12" fmla="*/ 104 w 130"/>
              <a:gd name="T13" fmla="*/ 128 h 168"/>
              <a:gd name="T14" fmla="*/ 75 w 130"/>
              <a:gd name="T15" fmla="*/ 102 h 168"/>
              <a:gd name="T16" fmla="*/ 93 w 130"/>
              <a:gd name="T17" fmla="*/ 82 h 168"/>
              <a:gd name="T18" fmla="*/ 65 w 130"/>
              <a:gd name="T19" fmla="*/ 74 h 168"/>
              <a:gd name="T20" fmla="*/ 0 w 130"/>
              <a:gd name="T21" fmla="*/ 163 h 168"/>
              <a:gd name="T22" fmla="*/ 0 w 130"/>
              <a:gd name="T23" fmla="*/ 168 h 168"/>
              <a:gd name="T24" fmla="*/ 130 w 130"/>
              <a:gd name="T25" fmla="*/ 168 h 168"/>
              <a:gd name="T26" fmla="*/ 130 w 130"/>
              <a:gd name="T27" fmla="*/ 163 h 168"/>
              <a:gd name="T28" fmla="*/ 130 w 130"/>
              <a:gd name="T29" fmla="*/ 1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68">
                <a:moveTo>
                  <a:pt x="65" y="64"/>
                </a:moveTo>
                <a:cubicBezTo>
                  <a:pt x="84" y="64"/>
                  <a:pt x="98" y="50"/>
                  <a:pt x="98" y="32"/>
                </a:cubicBezTo>
                <a:cubicBezTo>
                  <a:pt x="98" y="14"/>
                  <a:pt x="84" y="0"/>
                  <a:pt x="65" y="0"/>
                </a:cubicBezTo>
                <a:cubicBezTo>
                  <a:pt x="47" y="0"/>
                  <a:pt x="32" y="14"/>
                  <a:pt x="32" y="32"/>
                </a:cubicBezTo>
                <a:cubicBezTo>
                  <a:pt x="32" y="50"/>
                  <a:pt x="47" y="64"/>
                  <a:pt x="65" y="64"/>
                </a:cubicBezTo>
                <a:close/>
                <a:moveTo>
                  <a:pt x="130" y="156"/>
                </a:moveTo>
                <a:cubicBezTo>
                  <a:pt x="120" y="156"/>
                  <a:pt x="103" y="152"/>
                  <a:pt x="104" y="128"/>
                </a:cubicBezTo>
                <a:cubicBezTo>
                  <a:pt x="104" y="128"/>
                  <a:pt x="73" y="131"/>
                  <a:pt x="75" y="102"/>
                </a:cubicBezTo>
                <a:cubicBezTo>
                  <a:pt x="76" y="90"/>
                  <a:pt x="85" y="84"/>
                  <a:pt x="93" y="82"/>
                </a:cubicBezTo>
                <a:cubicBezTo>
                  <a:pt x="84" y="77"/>
                  <a:pt x="75" y="74"/>
                  <a:pt x="65" y="74"/>
                </a:cubicBezTo>
                <a:cubicBezTo>
                  <a:pt x="29" y="74"/>
                  <a:pt x="0" y="114"/>
                  <a:pt x="0" y="163"/>
                </a:cubicBezTo>
                <a:cubicBezTo>
                  <a:pt x="0" y="165"/>
                  <a:pt x="0" y="166"/>
                  <a:pt x="0" y="168"/>
                </a:cubicBezTo>
                <a:cubicBezTo>
                  <a:pt x="130" y="168"/>
                  <a:pt x="130" y="168"/>
                  <a:pt x="130" y="168"/>
                </a:cubicBezTo>
                <a:cubicBezTo>
                  <a:pt x="130" y="166"/>
                  <a:pt x="130" y="165"/>
                  <a:pt x="130" y="163"/>
                </a:cubicBezTo>
                <a:cubicBezTo>
                  <a:pt x="130" y="161"/>
                  <a:pt x="130" y="158"/>
                  <a:pt x="130" y="15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0" name="Freeform 183"/>
          <p:cNvSpPr>
            <a:spLocks noEditPoints="1"/>
          </p:cNvSpPr>
          <p:nvPr/>
        </p:nvSpPr>
        <p:spPr bwMode="auto">
          <a:xfrm>
            <a:off x="2253299" y="5965064"/>
            <a:ext cx="279908" cy="359538"/>
          </a:xfrm>
          <a:custGeom>
            <a:avLst/>
            <a:gdLst>
              <a:gd name="T0" fmla="*/ 49 w 98"/>
              <a:gd name="T1" fmla="*/ 55 h 126"/>
              <a:gd name="T2" fmla="*/ 0 w 98"/>
              <a:gd name="T3" fmla="*/ 122 h 126"/>
              <a:gd name="T4" fmla="*/ 0 w 98"/>
              <a:gd name="T5" fmla="*/ 126 h 126"/>
              <a:gd name="T6" fmla="*/ 98 w 98"/>
              <a:gd name="T7" fmla="*/ 126 h 126"/>
              <a:gd name="T8" fmla="*/ 98 w 98"/>
              <a:gd name="T9" fmla="*/ 122 h 126"/>
              <a:gd name="T10" fmla="*/ 49 w 98"/>
              <a:gd name="T11" fmla="*/ 55 h 126"/>
              <a:gd name="T12" fmla="*/ 50 w 98"/>
              <a:gd name="T13" fmla="*/ 48 h 126"/>
              <a:gd name="T14" fmla="*/ 74 w 98"/>
              <a:gd name="T15" fmla="*/ 24 h 126"/>
              <a:gd name="T16" fmla="*/ 50 w 98"/>
              <a:gd name="T17" fmla="*/ 0 h 126"/>
              <a:gd name="T18" fmla="*/ 25 w 98"/>
              <a:gd name="T19" fmla="*/ 24 h 126"/>
              <a:gd name="T20" fmla="*/ 50 w 98"/>
              <a:gd name="T21" fmla="*/ 4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126">
                <a:moveTo>
                  <a:pt x="49" y="55"/>
                </a:moveTo>
                <a:cubicBezTo>
                  <a:pt x="22" y="55"/>
                  <a:pt x="0" y="85"/>
                  <a:pt x="0" y="122"/>
                </a:cubicBezTo>
                <a:cubicBezTo>
                  <a:pt x="0" y="123"/>
                  <a:pt x="0" y="124"/>
                  <a:pt x="0" y="126"/>
                </a:cubicBezTo>
                <a:cubicBezTo>
                  <a:pt x="98" y="126"/>
                  <a:pt x="98" y="126"/>
                  <a:pt x="98" y="126"/>
                </a:cubicBezTo>
                <a:cubicBezTo>
                  <a:pt x="98" y="124"/>
                  <a:pt x="98" y="123"/>
                  <a:pt x="98" y="122"/>
                </a:cubicBezTo>
                <a:cubicBezTo>
                  <a:pt x="98" y="85"/>
                  <a:pt x="76" y="55"/>
                  <a:pt x="49" y="55"/>
                </a:cubicBezTo>
                <a:close/>
                <a:moveTo>
                  <a:pt x="50" y="48"/>
                </a:moveTo>
                <a:cubicBezTo>
                  <a:pt x="63" y="48"/>
                  <a:pt x="74" y="37"/>
                  <a:pt x="74" y="24"/>
                </a:cubicBezTo>
                <a:cubicBezTo>
                  <a:pt x="74" y="11"/>
                  <a:pt x="63" y="0"/>
                  <a:pt x="50" y="0"/>
                </a:cubicBezTo>
                <a:cubicBezTo>
                  <a:pt x="36" y="0"/>
                  <a:pt x="25" y="11"/>
                  <a:pt x="25" y="24"/>
                </a:cubicBezTo>
                <a:cubicBezTo>
                  <a:pt x="25" y="37"/>
                  <a:pt x="36" y="48"/>
                  <a:pt x="50" y="4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1" name="Freeform 184"/>
          <p:cNvSpPr>
            <a:spLocks/>
          </p:cNvSpPr>
          <p:nvPr/>
        </p:nvSpPr>
        <p:spPr bwMode="auto">
          <a:xfrm>
            <a:off x="2458404" y="5743068"/>
            <a:ext cx="319723" cy="284734"/>
          </a:xfrm>
          <a:custGeom>
            <a:avLst/>
            <a:gdLst>
              <a:gd name="T0" fmla="*/ 112 w 112"/>
              <a:gd name="T1" fmla="*/ 37 h 100"/>
              <a:gd name="T2" fmla="*/ 56 w 112"/>
              <a:gd name="T3" fmla="*/ 0 h 100"/>
              <a:gd name="T4" fmla="*/ 0 w 112"/>
              <a:gd name="T5" fmla="*/ 37 h 100"/>
              <a:gd name="T6" fmla="*/ 38 w 112"/>
              <a:gd name="T7" fmla="*/ 71 h 100"/>
              <a:gd name="T8" fmla="*/ 16 w 112"/>
              <a:gd name="T9" fmla="*/ 98 h 100"/>
              <a:gd name="T10" fmla="*/ 71 w 112"/>
              <a:gd name="T11" fmla="*/ 72 h 100"/>
              <a:gd name="T12" fmla="*/ 112 w 112"/>
              <a:gd name="T13" fmla="*/ 37 h 100"/>
            </a:gdLst>
            <a:ahLst/>
            <a:cxnLst>
              <a:cxn ang="0">
                <a:pos x="T0" y="T1"/>
              </a:cxn>
              <a:cxn ang="0">
                <a:pos x="T2" y="T3"/>
              </a:cxn>
              <a:cxn ang="0">
                <a:pos x="T4" y="T5"/>
              </a:cxn>
              <a:cxn ang="0">
                <a:pos x="T6" y="T7"/>
              </a:cxn>
              <a:cxn ang="0">
                <a:pos x="T8" y="T9"/>
              </a:cxn>
              <a:cxn ang="0">
                <a:pos x="T10" y="T11"/>
              </a:cxn>
              <a:cxn ang="0">
                <a:pos x="T12" y="T13"/>
              </a:cxn>
            </a:cxnLst>
            <a:rect l="0" t="0" r="r" b="b"/>
            <a:pathLst>
              <a:path w="112" h="100">
                <a:moveTo>
                  <a:pt x="112" y="37"/>
                </a:moveTo>
                <a:cubicBezTo>
                  <a:pt x="112" y="17"/>
                  <a:pt x="87" y="0"/>
                  <a:pt x="56" y="0"/>
                </a:cubicBezTo>
                <a:cubicBezTo>
                  <a:pt x="25" y="0"/>
                  <a:pt x="0" y="17"/>
                  <a:pt x="0" y="37"/>
                </a:cubicBezTo>
                <a:cubicBezTo>
                  <a:pt x="0" y="53"/>
                  <a:pt x="16" y="66"/>
                  <a:pt x="38" y="71"/>
                </a:cubicBezTo>
                <a:cubicBezTo>
                  <a:pt x="37" y="79"/>
                  <a:pt x="33" y="92"/>
                  <a:pt x="16" y="98"/>
                </a:cubicBezTo>
                <a:cubicBezTo>
                  <a:pt x="16" y="98"/>
                  <a:pt x="47" y="100"/>
                  <a:pt x="71" y="72"/>
                </a:cubicBezTo>
                <a:cubicBezTo>
                  <a:pt x="95" y="67"/>
                  <a:pt x="112" y="53"/>
                  <a:pt x="112" y="3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2" name="Freeform 185"/>
          <p:cNvSpPr>
            <a:spLocks/>
          </p:cNvSpPr>
          <p:nvPr/>
        </p:nvSpPr>
        <p:spPr bwMode="auto">
          <a:xfrm>
            <a:off x="3143696" y="5977130"/>
            <a:ext cx="125476" cy="113410"/>
          </a:xfrm>
          <a:custGeom>
            <a:avLst/>
            <a:gdLst>
              <a:gd name="T0" fmla="*/ 31 w 44"/>
              <a:gd name="T1" fmla="*/ 13 h 40"/>
              <a:gd name="T2" fmla="*/ 31 w 44"/>
              <a:gd name="T3" fmla="*/ 0 h 40"/>
              <a:gd name="T4" fmla="*/ 3 w 44"/>
              <a:gd name="T5" fmla="*/ 27 h 40"/>
              <a:gd name="T6" fmla="*/ 3 w 44"/>
              <a:gd name="T7" fmla="*/ 37 h 40"/>
              <a:gd name="T8" fmla="*/ 14 w 44"/>
              <a:gd name="T9" fmla="*/ 37 h 40"/>
              <a:gd name="T10" fmla="*/ 44 w 44"/>
              <a:gd name="T11" fmla="*/ 8 h 40"/>
              <a:gd name="T12" fmla="*/ 44 w 44"/>
              <a:gd name="T13" fmla="*/ 1 h 40"/>
              <a:gd name="T14" fmla="*/ 31 w 44"/>
              <a:gd name="T15" fmla="*/ 13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0">
                <a:moveTo>
                  <a:pt x="31" y="13"/>
                </a:moveTo>
                <a:cubicBezTo>
                  <a:pt x="31" y="9"/>
                  <a:pt x="31" y="4"/>
                  <a:pt x="31" y="0"/>
                </a:cubicBezTo>
                <a:cubicBezTo>
                  <a:pt x="3" y="27"/>
                  <a:pt x="3" y="27"/>
                  <a:pt x="3" y="27"/>
                </a:cubicBezTo>
                <a:cubicBezTo>
                  <a:pt x="0" y="30"/>
                  <a:pt x="0" y="34"/>
                  <a:pt x="3" y="37"/>
                </a:cubicBezTo>
                <a:cubicBezTo>
                  <a:pt x="6" y="40"/>
                  <a:pt x="11" y="40"/>
                  <a:pt x="14" y="37"/>
                </a:cubicBezTo>
                <a:cubicBezTo>
                  <a:pt x="44" y="8"/>
                  <a:pt x="44" y="8"/>
                  <a:pt x="44" y="8"/>
                </a:cubicBezTo>
                <a:cubicBezTo>
                  <a:pt x="44" y="6"/>
                  <a:pt x="44" y="3"/>
                  <a:pt x="44" y="1"/>
                </a:cubicBezTo>
                <a:lnTo>
                  <a:pt x="31" y="1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3" name="Freeform 186"/>
          <p:cNvSpPr>
            <a:spLocks/>
          </p:cNvSpPr>
          <p:nvPr/>
        </p:nvSpPr>
        <p:spPr bwMode="auto">
          <a:xfrm>
            <a:off x="3260726" y="5942141"/>
            <a:ext cx="119443" cy="60324"/>
          </a:xfrm>
          <a:custGeom>
            <a:avLst/>
            <a:gdLst>
              <a:gd name="T0" fmla="*/ 41 w 42"/>
              <a:gd name="T1" fmla="*/ 15 h 21"/>
              <a:gd name="T2" fmla="*/ 36 w 42"/>
              <a:gd name="T3" fmla="*/ 6 h 21"/>
              <a:gd name="T4" fmla="*/ 12 w 42"/>
              <a:gd name="T5" fmla="*/ 0 h 21"/>
              <a:gd name="T6" fmla="*/ 0 w 42"/>
              <a:gd name="T7" fmla="*/ 7 h 21"/>
              <a:gd name="T8" fmla="*/ 18 w 42"/>
              <a:gd name="T9" fmla="*/ 11 h 21"/>
              <a:gd name="T10" fmla="*/ 11 w 42"/>
              <a:gd name="T11" fmla="*/ 16 h 21"/>
              <a:gd name="T12" fmla="*/ 32 w 42"/>
              <a:gd name="T13" fmla="*/ 20 h 21"/>
              <a:gd name="T14" fmla="*/ 41 w 42"/>
              <a:gd name="T15" fmla="*/ 15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15"/>
                </a:moveTo>
                <a:cubicBezTo>
                  <a:pt x="42" y="11"/>
                  <a:pt x="40" y="7"/>
                  <a:pt x="36" y="6"/>
                </a:cubicBezTo>
                <a:cubicBezTo>
                  <a:pt x="12" y="0"/>
                  <a:pt x="12" y="0"/>
                  <a:pt x="12" y="0"/>
                </a:cubicBezTo>
                <a:cubicBezTo>
                  <a:pt x="8" y="3"/>
                  <a:pt x="0" y="7"/>
                  <a:pt x="0" y="7"/>
                </a:cubicBezTo>
                <a:cubicBezTo>
                  <a:pt x="18" y="11"/>
                  <a:pt x="18" y="11"/>
                  <a:pt x="18" y="11"/>
                </a:cubicBezTo>
                <a:cubicBezTo>
                  <a:pt x="16" y="12"/>
                  <a:pt x="13" y="14"/>
                  <a:pt x="11" y="16"/>
                </a:cubicBezTo>
                <a:cubicBezTo>
                  <a:pt x="32" y="20"/>
                  <a:pt x="32" y="20"/>
                  <a:pt x="32" y="20"/>
                </a:cubicBezTo>
                <a:cubicBezTo>
                  <a:pt x="36" y="21"/>
                  <a:pt x="41" y="19"/>
                  <a:pt x="41" y="1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4" name="Freeform 187"/>
          <p:cNvSpPr>
            <a:spLocks/>
          </p:cNvSpPr>
          <p:nvPr/>
        </p:nvSpPr>
        <p:spPr bwMode="auto">
          <a:xfrm>
            <a:off x="2968753" y="5996434"/>
            <a:ext cx="271463" cy="265430"/>
          </a:xfrm>
          <a:custGeom>
            <a:avLst/>
            <a:gdLst>
              <a:gd name="T0" fmla="*/ 68 w 95"/>
              <a:gd name="T1" fmla="*/ 43 h 93"/>
              <a:gd name="T2" fmla="*/ 45 w 95"/>
              <a:gd name="T3" fmla="*/ 65 h 93"/>
              <a:gd name="T4" fmla="*/ 31 w 95"/>
              <a:gd name="T5" fmla="*/ 65 h 93"/>
              <a:gd name="T6" fmla="*/ 29 w 95"/>
              <a:gd name="T7" fmla="*/ 62 h 93"/>
              <a:gd name="T8" fmla="*/ 29 w 95"/>
              <a:gd name="T9" fmla="*/ 49 h 93"/>
              <a:gd name="T10" fmla="*/ 51 w 95"/>
              <a:gd name="T11" fmla="*/ 28 h 93"/>
              <a:gd name="T12" fmla="*/ 65 w 95"/>
              <a:gd name="T13" fmla="*/ 2 h 93"/>
              <a:gd name="T14" fmla="*/ 35 w 95"/>
              <a:gd name="T15" fmla="*/ 11 h 93"/>
              <a:gd name="T16" fmla="*/ 12 w 95"/>
              <a:gd name="T17" fmla="*/ 33 h 93"/>
              <a:gd name="T18" fmla="*/ 12 w 95"/>
              <a:gd name="T19" fmla="*/ 78 h 93"/>
              <a:gd name="T20" fmla="*/ 15 w 95"/>
              <a:gd name="T21" fmla="*/ 81 h 93"/>
              <a:gd name="T22" fmla="*/ 61 w 95"/>
              <a:gd name="T23" fmla="*/ 81 h 93"/>
              <a:gd name="T24" fmla="*/ 84 w 95"/>
              <a:gd name="T25" fmla="*/ 58 h 93"/>
              <a:gd name="T26" fmla="*/ 93 w 95"/>
              <a:gd name="T27" fmla="*/ 28 h 93"/>
              <a:gd name="T28" fmla="*/ 68 w 95"/>
              <a:gd name="T29" fmla="*/ 4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93">
                <a:moveTo>
                  <a:pt x="68" y="43"/>
                </a:moveTo>
                <a:cubicBezTo>
                  <a:pt x="45" y="65"/>
                  <a:pt x="45" y="65"/>
                  <a:pt x="45" y="65"/>
                </a:cubicBezTo>
                <a:cubicBezTo>
                  <a:pt x="41" y="68"/>
                  <a:pt x="35" y="68"/>
                  <a:pt x="31" y="65"/>
                </a:cubicBezTo>
                <a:cubicBezTo>
                  <a:pt x="29" y="62"/>
                  <a:pt x="29" y="62"/>
                  <a:pt x="29" y="62"/>
                </a:cubicBezTo>
                <a:cubicBezTo>
                  <a:pt x="25" y="58"/>
                  <a:pt x="25" y="53"/>
                  <a:pt x="29" y="49"/>
                </a:cubicBezTo>
                <a:cubicBezTo>
                  <a:pt x="51" y="28"/>
                  <a:pt x="51" y="28"/>
                  <a:pt x="51" y="28"/>
                </a:cubicBezTo>
                <a:cubicBezTo>
                  <a:pt x="53" y="24"/>
                  <a:pt x="60" y="15"/>
                  <a:pt x="65" y="2"/>
                </a:cubicBezTo>
                <a:cubicBezTo>
                  <a:pt x="55" y="0"/>
                  <a:pt x="43" y="3"/>
                  <a:pt x="35" y="11"/>
                </a:cubicBezTo>
                <a:cubicBezTo>
                  <a:pt x="12" y="33"/>
                  <a:pt x="12" y="33"/>
                  <a:pt x="12" y="33"/>
                </a:cubicBezTo>
                <a:cubicBezTo>
                  <a:pt x="0" y="45"/>
                  <a:pt x="0" y="66"/>
                  <a:pt x="12" y="78"/>
                </a:cubicBezTo>
                <a:cubicBezTo>
                  <a:pt x="15" y="81"/>
                  <a:pt x="15" y="81"/>
                  <a:pt x="15" y="81"/>
                </a:cubicBezTo>
                <a:cubicBezTo>
                  <a:pt x="28" y="93"/>
                  <a:pt x="49" y="93"/>
                  <a:pt x="61" y="81"/>
                </a:cubicBezTo>
                <a:cubicBezTo>
                  <a:pt x="84" y="58"/>
                  <a:pt x="84" y="58"/>
                  <a:pt x="84" y="58"/>
                </a:cubicBezTo>
                <a:cubicBezTo>
                  <a:pt x="93" y="50"/>
                  <a:pt x="95" y="39"/>
                  <a:pt x="93" y="28"/>
                </a:cubicBezTo>
                <a:cubicBezTo>
                  <a:pt x="83" y="33"/>
                  <a:pt x="74" y="38"/>
                  <a:pt x="68" y="4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5" name="Freeform 188"/>
          <p:cNvSpPr>
            <a:spLocks/>
          </p:cNvSpPr>
          <p:nvPr/>
        </p:nvSpPr>
        <p:spPr bwMode="auto">
          <a:xfrm>
            <a:off x="3311399" y="5883022"/>
            <a:ext cx="279908" cy="228029"/>
          </a:xfrm>
          <a:custGeom>
            <a:avLst/>
            <a:gdLst>
              <a:gd name="T0" fmla="*/ 70 w 98"/>
              <a:gd name="T1" fmla="*/ 10 h 80"/>
              <a:gd name="T2" fmla="*/ 38 w 98"/>
              <a:gd name="T3" fmla="*/ 3 h 80"/>
              <a:gd name="T4" fmla="*/ 9 w 98"/>
              <a:gd name="T5" fmla="*/ 10 h 80"/>
              <a:gd name="T6" fmla="*/ 34 w 98"/>
              <a:gd name="T7" fmla="*/ 25 h 80"/>
              <a:gd name="T8" fmla="*/ 65 w 98"/>
              <a:gd name="T9" fmla="*/ 32 h 80"/>
              <a:gd name="T10" fmla="*/ 72 w 98"/>
              <a:gd name="T11" fmla="*/ 43 h 80"/>
              <a:gd name="T12" fmla="*/ 71 w 98"/>
              <a:gd name="T13" fmla="*/ 47 h 80"/>
              <a:gd name="T14" fmla="*/ 59 w 98"/>
              <a:gd name="T15" fmla="*/ 54 h 80"/>
              <a:gd name="T16" fmla="*/ 28 w 98"/>
              <a:gd name="T17" fmla="*/ 47 h 80"/>
              <a:gd name="T18" fmla="*/ 0 w 98"/>
              <a:gd name="T19" fmla="*/ 49 h 80"/>
              <a:gd name="T20" fmla="*/ 23 w 98"/>
              <a:gd name="T21" fmla="*/ 68 h 80"/>
              <a:gd name="T22" fmla="*/ 54 w 98"/>
              <a:gd name="T23" fmla="*/ 76 h 80"/>
              <a:gd name="T24" fmla="*/ 93 w 98"/>
              <a:gd name="T25" fmla="*/ 52 h 80"/>
              <a:gd name="T26" fmla="*/ 94 w 98"/>
              <a:gd name="T27" fmla="*/ 48 h 80"/>
              <a:gd name="T28" fmla="*/ 70 w 98"/>
              <a:gd name="T29" fmla="*/ 1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80">
                <a:moveTo>
                  <a:pt x="70" y="10"/>
                </a:moveTo>
                <a:cubicBezTo>
                  <a:pt x="38" y="3"/>
                  <a:pt x="38" y="3"/>
                  <a:pt x="38" y="3"/>
                </a:cubicBezTo>
                <a:cubicBezTo>
                  <a:pt x="27" y="0"/>
                  <a:pt x="17" y="3"/>
                  <a:pt x="9" y="10"/>
                </a:cubicBezTo>
                <a:cubicBezTo>
                  <a:pt x="15" y="15"/>
                  <a:pt x="23" y="20"/>
                  <a:pt x="34" y="25"/>
                </a:cubicBezTo>
                <a:cubicBezTo>
                  <a:pt x="65" y="32"/>
                  <a:pt x="65" y="32"/>
                  <a:pt x="65" y="32"/>
                </a:cubicBezTo>
                <a:cubicBezTo>
                  <a:pt x="70" y="33"/>
                  <a:pt x="73" y="38"/>
                  <a:pt x="72" y="43"/>
                </a:cubicBezTo>
                <a:cubicBezTo>
                  <a:pt x="71" y="47"/>
                  <a:pt x="71" y="47"/>
                  <a:pt x="71" y="47"/>
                </a:cubicBezTo>
                <a:cubicBezTo>
                  <a:pt x="70" y="52"/>
                  <a:pt x="65" y="55"/>
                  <a:pt x="59" y="54"/>
                </a:cubicBezTo>
                <a:cubicBezTo>
                  <a:pt x="28" y="47"/>
                  <a:pt x="28" y="47"/>
                  <a:pt x="28" y="47"/>
                </a:cubicBezTo>
                <a:cubicBezTo>
                  <a:pt x="14" y="45"/>
                  <a:pt x="6" y="47"/>
                  <a:pt x="0" y="49"/>
                </a:cubicBezTo>
                <a:cubicBezTo>
                  <a:pt x="3" y="58"/>
                  <a:pt x="12" y="66"/>
                  <a:pt x="23" y="68"/>
                </a:cubicBezTo>
                <a:cubicBezTo>
                  <a:pt x="54" y="76"/>
                  <a:pt x="54" y="76"/>
                  <a:pt x="54" y="76"/>
                </a:cubicBezTo>
                <a:cubicBezTo>
                  <a:pt x="72" y="80"/>
                  <a:pt x="89" y="69"/>
                  <a:pt x="93" y="52"/>
                </a:cubicBezTo>
                <a:cubicBezTo>
                  <a:pt x="94" y="48"/>
                  <a:pt x="94" y="48"/>
                  <a:pt x="94" y="48"/>
                </a:cubicBezTo>
                <a:cubicBezTo>
                  <a:pt x="98" y="31"/>
                  <a:pt x="87" y="14"/>
                  <a:pt x="70" y="1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6" name="Freeform 189"/>
          <p:cNvSpPr>
            <a:spLocks/>
          </p:cNvSpPr>
          <p:nvPr/>
        </p:nvSpPr>
        <p:spPr bwMode="auto">
          <a:xfrm>
            <a:off x="3171445" y="5893881"/>
            <a:ext cx="51879" cy="54293"/>
          </a:xfrm>
          <a:custGeom>
            <a:avLst/>
            <a:gdLst>
              <a:gd name="T0" fmla="*/ 43 w 43"/>
              <a:gd name="T1" fmla="*/ 45 h 45"/>
              <a:gd name="T2" fmla="*/ 0 w 43"/>
              <a:gd name="T3" fmla="*/ 31 h 45"/>
              <a:gd name="T4" fmla="*/ 14 w 43"/>
              <a:gd name="T5" fmla="*/ 0 h 45"/>
              <a:gd name="T6" fmla="*/ 43 w 43"/>
              <a:gd name="T7" fmla="*/ 45 h 45"/>
            </a:gdLst>
            <a:ahLst/>
            <a:cxnLst>
              <a:cxn ang="0">
                <a:pos x="T0" y="T1"/>
              </a:cxn>
              <a:cxn ang="0">
                <a:pos x="T2" y="T3"/>
              </a:cxn>
              <a:cxn ang="0">
                <a:pos x="T4" y="T5"/>
              </a:cxn>
              <a:cxn ang="0">
                <a:pos x="T6" y="T7"/>
              </a:cxn>
            </a:cxnLst>
            <a:rect l="0" t="0" r="r" b="b"/>
            <a:pathLst>
              <a:path w="43" h="45">
                <a:moveTo>
                  <a:pt x="43" y="45"/>
                </a:moveTo>
                <a:lnTo>
                  <a:pt x="0" y="31"/>
                </a:lnTo>
                <a:lnTo>
                  <a:pt x="14" y="0"/>
                </a:lnTo>
                <a:lnTo>
                  <a:pt x="43" y="4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7" name="Freeform 190"/>
          <p:cNvSpPr>
            <a:spLocks/>
          </p:cNvSpPr>
          <p:nvPr/>
        </p:nvSpPr>
        <p:spPr bwMode="auto">
          <a:xfrm>
            <a:off x="3271584" y="5868544"/>
            <a:ext cx="25337" cy="48260"/>
          </a:xfrm>
          <a:custGeom>
            <a:avLst/>
            <a:gdLst>
              <a:gd name="T0" fmla="*/ 19 w 21"/>
              <a:gd name="T1" fmla="*/ 40 h 40"/>
              <a:gd name="T2" fmla="*/ 0 w 21"/>
              <a:gd name="T3" fmla="*/ 14 h 40"/>
              <a:gd name="T4" fmla="*/ 21 w 21"/>
              <a:gd name="T5" fmla="*/ 0 h 40"/>
              <a:gd name="T6" fmla="*/ 19 w 21"/>
              <a:gd name="T7" fmla="*/ 40 h 40"/>
            </a:gdLst>
            <a:ahLst/>
            <a:cxnLst>
              <a:cxn ang="0">
                <a:pos x="T0" y="T1"/>
              </a:cxn>
              <a:cxn ang="0">
                <a:pos x="T2" y="T3"/>
              </a:cxn>
              <a:cxn ang="0">
                <a:pos x="T4" y="T5"/>
              </a:cxn>
              <a:cxn ang="0">
                <a:pos x="T6" y="T7"/>
              </a:cxn>
            </a:cxnLst>
            <a:rect l="0" t="0" r="r" b="b"/>
            <a:pathLst>
              <a:path w="21" h="40">
                <a:moveTo>
                  <a:pt x="19" y="40"/>
                </a:moveTo>
                <a:lnTo>
                  <a:pt x="0" y="14"/>
                </a:lnTo>
                <a:lnTo>
                  <a:pt x="21" y="0"/>
                </a:lnTo>
                <a:lnTo>
                  <a:pt x="19" y="4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8" name="Freeform 191"/>
          <p:cNvSpPr>
            <a:spLocks/>
          </p:cNvSpPr>
          <p:nvPr/>
        </p:nvSpPr>
        <p:spPr bwMode="auto">
          <a:xfrm>
            <a:off x="3208846" y="5837176"/>
            <a:ext cx="37401" cy="83248"/>
          </a:xfrm>
          <a:custGeom>
            <a:avLst/>
            <a:gdLst>
              <a:gd name="T0" fmla="*/ 31 w 31"/>
              <a:gd name="T1" fmla="*/ 69 h 69"/>
              <a:gd name="T2" fmla="*/ 0 w 31"/>
              <a:gd name="T3" fmla="*/ 0 h 69"/>
              <a:gd name="T4" fmla="*/ 21 w 31"/>
              <a:gd name="T5" fmla="*/ 2 h 69"/>
              <a:gd name="T6" fmla="*/ 31 w 31"/>
              <a:gd name="T7" fmla="*/ 69 h 69"/>
            </a:gdLst>
            <a:ahLst/>
            <a:cxnLst>
              <a:cxn ang="0">
                <a:pos x="T0" y="T1"/>
              </a:cxn>
              <a:cxn ang="0">
                <a:pos x="T2" y="T3"/>
              </a:cxn>
              <a:cxn ang="0">
                <a:pos x="T4" y="T5"/>
              </a:cxn>
              <a:cxn ang="0">
                <a:pos x="T6" y="T7"/>
              </a:cxn>
            </a:cxnLst>
            <a:rect l="0" t="0" r="r" b="b"/>
            <a:pathLst>
              <a:path w="31" h="69">
                <a:moveTo>
                  <a:pt x="31" y="69"/>
                </a:moveTo>
                <a:lnTo>
                  <a:pt x="0" y="0"/>
                </a:lnTo>
                <a:lnTo>
                  <a:pt x="21" y="2"/>
                </a:lnTo>
                <a:lnTo>
                  <a:pt x="31" y="6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9" name="Freeform 192"/>
          <p:cNvSpPr>
            <a:spLocks/>
          </p:cNvSpPr>
          <p:nvPr/>
        </p:nvSpPr>
        <p:spPr bwMode="auto">
          <a:xfrm>
            <a:off x="9775824" y="5303904"/>
            <a:ext cx="202692" cy="59118"/>
          </a:xfrm>
          <a:custGeom>
            <a:avLst/>
            <a:gdLst>
              <a:gd name="T0" fmla="*/ 60 w 71"/>
              <a:gd name="T1" fmla="*/ 0 h 21"/>
              <a:gd name="T2" fmla="*/ 71 w 71"/>
              <a:gd name="T3" fmla="*/ 11 h 21"/>
              <a:gd name="T4" fmla="*/ 71 w 71"/>
              <a:gd name="T5" fmla="*/ 11 h 21"/>
              <a:gd name="T6" fmla="*/ 60 w 71"/>
              <a:gd name="T7" fmla="*/ 21 h 21"/>
              <a:gd name="T8" fmla="*/ 10 w 71"/>
              <a:gd name="T9" fmla="*/ 21 h 21"/>
              <a:gd name="T10" fmla="*/ 0 w 71"/>
              <a:gd name="T11" fmla="*/ 11 h 21"/>
              <a:gd name="T12" fmla="*/ 0 w 71"/>
              <a:gd name="T13" fmla="*/ 11 h 21"/>
              <a:gd name="T14" fmla="*/ 10 w 71"/>
              <a:gd name="T15" fmla="*/ 0 h 21"/>
              <a:gd name="T16" fmla="*/ 60 w 7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21">
                <a:moveTo>
                  <a:pt x="60" y="0"/>
                </a:moveTo>
                <a:cubicBezTo>
                  <a:pt x="66" y="0"/>
                  <a:pt x="71" y="5"/>
                  <a:pt x="71" y="11"/>
                </a:cubicBezTo>
                <a:cubicBezTo>
                  <a:pt x="71" y="11"/>
                  <a:pt x="71" y="11"/>
                  <a:pt x="71" y="11"/>
                </a:cubicBezTo>
                <a:cubicBezTo>
                  <a:pt x="71" y="17"/>
                  <a:pt x="66" y="21"/>
                  <a:pt x="60" y="21"/>
                </a:cubicBezTo>
                <a:cubicBezTo>
                  <a:pt x="10" y="21"/>
                  <a:pt x="10" y="21"/>
                  <a:pt x="10" y="21"/>
                </a:cubicBezTo>
                <a:cubicBezTo>
                  <a:pt x="4" y="21"/>
                  <a:pt x="0" y="17"/>
                  <a:pt x="0" y="11"/>
                </a:cubicBezTo>
                <a:cubicBezTo>
                  <a:pt x="0" y="11"/>
                  <a:pt x="0" y="11"/>
                  <a:pt x="0" y="11"/>
                </a:cubicBezTo>
                <a:cubicBezTo>
                  <a:pt x="0" y="5"/>
                  <a:pt x="4" y="0"/>
                  <a:pt x="10" y="0"/>
                </a:cubicBezTo>
                <a:lnTo>
                  <a:pt x="6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0" name="Freeform 193"/>
          <p:cNvSpPr>
            <a:spLocks noEditPoints="1"/>
          </p:cNvSpPr>
          <p:nvPr/>
        </p:nvSpPr>
        <p:spPr bwMode="auto">
          <a:xfrm>
            <a:off x="9545382" y="5040886"/>
            <a:ext cx="374016" cy="478981"/>
          </a:xfrm>
          <a:custGeom>
            <a:avLst/>
            <a:gdLst>
              <a:gd name="T0" fmla="*/ 66 w 131"/>
              <a:gd name="T1" fmla="*/ 64 h 168"/>
              <a:gd name="T2" fmla="*/ 99 w 131"/>
              <a:gd name="T3" fmla="*/ 32 h 168"/>
              <a:gd name="T4" fmla="*/ 66 w 131"/>
              <a:gd name="T5" fmla="*/ 0 h 168"/>
              <a:gd name="T6" fmla="*/ 33 w 131"/>
              <a:gd name="T7" fmla="*/ 32 h 168"/>
              <a:gd name="T8" fmla="*/ 66 w 131"/>
              <a:gd name="T9" fmla="*/ 64 h 168"/>
              <a:gd name="T10" fmla="*/ 125 w 131"/>
              <a:gd name="T11" fmla="*/ 125 h 168"/>
              <a:gd name="T12" fmla="*/ 90 w 131"/>
              <a:gd name="T13" fmla="*/ 125 h 168"/>
              <a:gd name="T14" fmla="*/ 68 w 131"/>
              <a:gd name="T15" fmla="*/ 106 h 168"/>
              <a:gd name="T16" fmla="*/ 84 w 131"/>
              <a:gd name="T17" fmla="*/ 83 h 168"/>
              <a:gd name="T18" fmla="*/ 93 w 131"/>
              <a:gd name="T19" fmla="*/ 82 h 168"/>
              <a:gd name="T20" fmla="*/ 66 w 131"/>
              <a:gd name="T21" fmla="*/ 74 h 168"/>
              <a:gd name="T22" fmla="*/ 0 w 131"/>
              <a:gd name="T23" fmla="*/ 163 h 168"/>
              <a:gd name="T24" fmla="*/ 0 w 131"/>
              <a:gd name="T25" fmla="*/ 168 h 168"/>
              <a:gd name="T26" fmla="*/ 131 w 131"/>
              <a:gd name="T27" fmla="*/ 168 h 168"/>
              <a:gd name="T28" fmla="*/ 131 w 131"/>
              <a:gd name="T29" fmla="*/ 163 h 168"/>
              <a:gd name="T30" fmla="*/ 125 w 131"/>
              <a:gd name="T31" fmla="*/ 1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168">
                <a:moveTo>
                  <a:pt x="66" y="64"/>
                </a:moveTo>
                <a:cubicBezTo>
                  <a:pt x="84" y="64"/>
                  <a:pt x="99" y="50"/>
                  <a:pt x="99" y="32"/>
                </a:cubicBezTo>
                <a:cubicBezTo>
                  <a:pt x="99" y="14"/>
                  <a:pt x="84" y="0"/>
                  <a:pt x="66" y="0"/>
                </a:cubicBezTo>
                <a:cubicBezTo>
                  <a:pt x="48" y="0"/>
                  <a:pt x="33" y="14"/>
                  <a:pt x="33" y="32"/>
                </a:cubicBezTo>
                <a:cubicBezTo>
                  <a:pt x="33" y="50"/>
                  <a:pt x="48" y="64"/>
                  <a:pt x="66" y="64"/>
                </a:cubicBezTo>
                <a:close/>
                <a:moveTo>
                  <a:pt x="125" y="125"/>
                </a:moveTo>
                <a:cubicBezTo>
                  <a:pt x="90" y="125"/>
                  <a:pt x="90" y="125"/>
                  <a:pt x="90" y="125"/>
                </a:cubicBezTo>
                <a:cubicBezTo>
                  <a:pt x="79" y="125"/>
                  <a:pt x="69" y="118"/>
                  <a:pt x="68" y="106"/>
                </a:cubicBezTo>
                <a:cubicBezTo>
                  <a:pt x="66" y="94"/>
                  <a:pt x="76" y="85"/>
                  <a:pt x="84" y="83"/>
                </a:cubicBezTo>
                <a:cubicBezTo>
                  <a:pt x="85" y="82"/>
                  <a:pt x="89" y="82"/>
                  <a:pt x="93" y="82"/>
                </a:cubicBezTo>
                <a:cubicBezTo>
                  <a:pt x="84" y="76"/>
                  <a:pt x="75" y="74"/>
                  <a:pt x="66" y="74"/>
                </a:cubicBezTo>
                <a:cubicBezTo>
                  <a:pt x="29" y="74"/>
                  <a:pt x="0" y="114"/>
                  <a:pt x="0" y="163"/>
                </a:cubicBezTo>
                <a:cubicBezTo>
                  <a:pt x="0" y="165"/>
                  <a:pt x="0" y="167"/>
                  <a:pt x="0" y="168"/>
                </a:cubicBezTo>
                <a:cubicBezTo>
                  <a:pt x="131" y="168"/>
                  <a:pt x="131" y="168"/>
                  <a:pt x="131" y="168"/>
                </a:cubicBezTo>
                <a:cubicBezTo>
                  <a:pt x="131" y="167"/>
                  <a:pt x="131" y="165"/>
                  <a:pt x="131" y="163"/>
                </a:cubicBezTo>
                <a:cubicBezTo>
                  <a:pt x="131" y="150"/>
                  <a:pt x="129" y="137"/>
                  <a:pt x="125" y="12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1" name="Freeform 194"/>
          <p:cNvSpPr>
            <a:spLocks noEditPoints="1"/>
          </p:cNvSpPr>
          <p:nvPr/>
        </p:nvSpPr>
        <p:spPr bwMode="auto">
          <a:xfrm>
            <a:off x="1419608" y="5831143"/>
            <a:ext cx="313690" cy="405384"/>
          </a:xfrm>
          <a:custGeom>
            <a:avLst/>
            <a:gdLst>
              <a:gd name="T0" fmla="*/ 55 w 110"/>
              <a:gd name="T1" fmla="*/ 62 h 142"/>
              <a:gd name="T2" fmla="*/ 0 w 110"/>
              <a:gd name="T3" fmla="*/ 138 h 142"/>
              <a:gd name="T4" fmla="*/ 0 w 110"/>
              <a:gd name="T5" fmla="*/ 142 h 142"/>
              <a:gd name="T6" fmla="*/ 110 w 110"/>
              <a:gd name="T7" fmla="*/ 142 h 142"/>
              <a:gd name="T8" fmla="*/ 110 w 110"/>
              <a:gd name="T9" fmla="*/ 138 h 142"/>
              <a:gd name="T10" fmla="*/ 55 w 110"/>
              <a:gd name="T11" fmla="*/ 62 h 142"/>
              <a:gd name="T12" fmla="*/ 56 w 110"/>
              <a:gd name="T13" fmla="*/ 55 h 142"/>
              <a:gd name="T14" fmla="*/ 84 w 110"/>
              <a:gd name="T15" fmla="*/ 27 h 142"/>
              <a:gd name="T16" fmla="*/ 56 w 110"/>
              <a:gd name="T17" fmla="*/ 0 h 142"/>
              <a:gd name="T18" fmla="*/ 28 w 110"/>
              <a:gd name="T19" fmla="*/ 27 h 142"/>
              <a:gd name="T20" fmla="*/ 56 w 110"/>
              <a:gd name="T21"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42">
                <a:moveTo>
                  <a:pt x="55" y="62"/>
                </a:moveTo>
                <a:cubicBezTo>
                  <a:pt x="25" y="62"/>
                  <a:pt x="0" y="96"/>
                  <a:pt x="0" y="138"/>
                </a:cubicBezTo>
                <a:cubicBezTo>
                  <a:pt x="0" y="139"/>
                  <a:pt x="0" y="140"/>
                  <a:pt x="0" y="142"/>
                </a:cubicBezTo>
                <a:cubicBezTo>
                  <a:pt x="110" y="142"/>
                  <a:pt x="110" y="142"/>
                  <a:pt x="110" y="142"/>
                </a:cubicBezTo>
                <a:cubicBezTo>
                  <a:pt x="110" y="140"/>
                  <a:pt x="110" y="139"/>
                  <a:pt x="110" y="138"/>
                </a:cubicBezTo>
                <a:cubicBezTo>
                  <a:pt x="110" y="96"/>
                  <a:pt x="86" y="62"/>
                  <a:pt x="55" y="62"/>
                </a:cubicBezTo>
                <a:close/>
                <a:moveTo>
                  <a:pt x="56" y="55"/>
                </a:moveTo>
                <a:cubicBezTo>
                  <a:pt x="71" y="55"/>
                  <a:pt x="84" y="42"/>
                  <a:pt x="84" y="27"/>
                </a:cubicBezTo>
                <a:cubicBezTo>
                  <a:pt x="84" y="12"/>
                  <a:pt x="71" y="0"/>
                  <a:pt x="56" y="0"/>
                </a:cubicBezTo>
                <a:cubicBezTo>
                  <a:pt x="40" y="0"/>
                  <a:pt x="28" y="12"/>
                  <a:pt x="28" y="27"/>
                </a:cubicBezTo>
                <a:cubicBezTo>
                  <a:pt x="28" y="42"/>
                  <a:pt x="40" y="55"/>
                  <a:pt x="56" y="5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2" name="Freeform 195"/>
          <p:cNvSpPr>
            <a:spLocks noEditPoints="1"/>
          </p:cNvSpPr>
          <p:nvPr/>
        </p:nvSpPr>
        <p:spPr bwMode="auto">
          <a:xfrm>
            <a:off x="1720027" y="5965064"/>
            <a:ext cx="156844" cy="271462"/>
          </a:xfrm>
          <a:custGeom>
            <a:avLst/>
            <a:gdLst>
              <a:gd name="T0" fmla="*/ 18 w 55"/>
              <a:gd name="T1" fmla="*/ 42 h 95"/>
              <a:gd name="T2" fmla="*/ 10 w 55"/>
              <a:gd name="T3" fmla="*/ 43 h 95"/>
              <a:gd name="T4" fmla="*/ 21 w 55"/>
              <a:gd name="T5" fmla="*/ 91 h 95"/>
              <a:gd name="T6" fmla="*/ 21 w 55"/>
              <a:gd name="T7" fmla="*/ 95 h 95"/>
              <a:gd name="T8" fmla="*/ 55 w 55"/>
              <a:gd name="T9" fmla="*/ 95 h 95"/>
              <a:gd name="T10" fmla="*/ 55 w 55"/>
              <a:gd name="T11" fmla="*/ 92 h 95"/>
              <a:gd name="T12" fmla="*/ 18 w 55"/>
              <a:gd name="T13" fmla="*/ 42 h 95"/>
              <a:gd name="T14" fmla="*/ 37 w 55"/>
              <a:gd name="T15" fmla="*/ 18 h 95"/>
              <a:gd name="T16" fmla="*/ 18 w 55"/>
              <a:gd name="T17" fmla="*/ 0 h 95"/>
              <a:gd name="T18" fmla="*/ 0 w 55"/>
              <a:gd name="T19" fmla="*/ 18 h 95"/>
              <a:gd name="T20" fmla="*/ 18 w 55"/>
              <a:gd name="T21" fmla="*/ 37 h 95"/>
              <a:gd name="T22" fmla="*/ 37 w 55"/>
              <a:gd name="T23" fmla="*/ 1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95">
                <a:moveTo>
                  <a:pt x="18" y="42"/>
                </a:moveTo>
                <a:cubicBezTo>
                  <a:pt x="15" y="42"/>
                  <a:pt x="13" y="42"/>
                  <a:pt x="10" y="43"/>
                </a:cubicBezTo>
                <a:cubicBezTo>
                  <a:pt x="17" y="56"/>
                  <a:pt x="21" y="73"/>
                  <a:pt x="21" y="91"/>
                </a:cubicBezTo>
                <a:cubicBezTo>
                  <a:pt x="21" y="92"/>
                  <a:pt x="21" y="93"/>
                  <a:pt x="21" y="95"/>
                </a:cubicBezTo>
                <a:cubicBezTo>
                  <a:pt x="55" y="95"/>
                  <a:pt x="55" y="95"/>
                  <a:pt x="55" y="95"/>
                </a:cubicBezTo>
                <a:cubicBezTo>
                  <a:pt x="55" y="94"/>
                  <a:pt x="55" y="93"/>
                  <a:pt x="55" y="92"/>
                </a:cubicBezTo>
                <a:cubicBezTo>
                  <a:pt x="55" y="64"/>
                  <a:pt x="38" y="42"/>
                  <a:pt x="18" y="42"/>
                </a:cubicBezTo>
                <a:close/>
                <a:moveTo>
                  <a:pt x="37" y="18"/>
                </a:moveTo>
                <a:cubicBezTo>
                  <a:pt x="37" y="8"/>
                  <a:pt x="29" y="0"/>
                  <a:pt x="18" y="0"/>
                </a:cubicBezTo>
                <a:cubicBezTo>
                  <a:pt x="8" y="0"/>
                  <a:pt x="0" y="8"/>
                  <a:pt x="0" y="18"/>
                </a:cubicBezTo>
                <a:cubicBezTo>
                  <a:pt x="0" y="28"/>
                  <a:pt x="8" y="37"/>
                  <a:pt x="18" y="37"/>
                </a:cubicBezTo>
                <a:cubicBezTo>
                  <a:pt x="29" y="37"/>
                  <a:pt x="37" y="28"/>
                  <a:pt x="37" y="1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3" name="Freeform 196"/>
          <p:cNvSpPr>
            <a:spLocks noEditPoints="1"/>
          </p:cNvSpPr>
          <p:nvPr/>
        </p:nvSpPr>
        <p:spPr bwMode="auto">
          <a:xfrm>
            <a:off x="3836226" y="5808220"/>
            <a:ext cx="462089" cy="474155"/>
          </a:xfrm>
          <a:custGeom>
            <a:avLst/>
            <a:gdLst>
              <a:gd name="T0" fmla="*/ 114 w 162"/>
              <a:gd name="T1" fmla="*/ 89 h 166"/>
              <a:gd name="T2" fmla="*/ 114 w 162"/>
              <a:gd name="T3" fmla="*/ 76 h 166"/>
              <a:gd name="T4" fmla="*/ 100 w 162"/>
              <a:gd name="T5" fmla="*/ 76 h 166"/>
              <a:gd name="T6" fmla="*/ 89 w 162"/>
              <a:gd name="T7" fmla="*/ 87 h 166"/>
              <a:gd name="T8" fmla="*/ 89 w 162"/>
              <a:gd name="T9" fmla="*/ 36 h 166"/>
              <a:gd name="T10" fmla="*/ 81 w 162"/>
              <a:gd name="T11" fmla="*/ 28 h 166"/>
              <a:gd name="T12" fmla="*/ 72 w 162"/>
              <a:gd name="T13" fmla="*/ 36 h 166"/>
              <a:gd name="T14" fmla="*/ 72 w 162"/>
              <a:gd name="T15" fmla="*/ 87 h 166"/>
              <a:gd name="T16" fmla="*/ 60 w 162"/>
              <a:gd name="T17" fmla="*/ 76 h 166"/>
              <a:gd name="T18" fmla="*/ 47 w 162"/>
              <a:gd name="T19" fmla="*/ 76 h 166"/>
              <a:gd name="T20" fmla="*/ 47 w 162"/>
              <a:gd name="T21" fmla="*/ 89 h 166"/>
              <a:gd name="T22" fmla="*/ 73 w 162"/>
              <a:gd name="T23" fmla="*/ 115 h 166"/>
              <a:gd name="T24" fmla="*/ 77 w 162"/>
              <a:gd name="T25" fmla="*/ 117 h 166"/>
              <a:gd name="T26" fmla="*/ 50 w 162"/>
              <a:gd name="T27" fmla="*/ 117 h 166"/>
              <a:gd name="T28" fmla="*/ 45 w 162"/>
              <a:gd name="T29" fmla="*/ 122 h 166"/>
              <a:gd name="T30" fmla="*/ 50 w 162"/>
              <a:gd name="T31" fmla="*/ 127 h 166"/>
              <a:gd name="T32" fmla="*/ 112 w 162"/>
              <a:gd name="T33" fmla="*/ 127 h 166"/>
              <a:gd name="T34" fmla="*/ 117 w 162"/>
              <a:gd name="T35" fmla="*/ 122 h 166"/>
              <a:gd name="T36" fmla="*/ 112 w 162"/>
              <a:gd name="T37" fmla="*/ 117 h 166"/>
              <a:gd name="T38" fmla="*/ 83 w 162"/>
              <a:gd name="T39" fmla="*/ 117 h 166"/>
              <a:gd name="T40" fmla="*/ 88 w 162"/>
              <a:gd name="T41" fmla="*/ 115 h 166"/>
              <a:gd name="T42" fmla="*/ 114 w 162"/>
              <a:gd name="T43" fmla="*/ 89 h 166"/>
              <a:gd name="T44" fmla="*/ 116 w 162"/>
              <a:gd name="T45" fmla="*/ 0 h 166"/>
              <a:gd name="T46" fmla="*/ 46 w 162"/>
              <a:gd name="T47" fmla="*/ 0 h 166"/>
              <a:gd name="T48" fmla="*/ 0 w 162"/>
              <a:gd name="T49" fmla="*/ 45 h 166"/>
              <a:gd name="T50" fmla="*/ 0 w 162"/>
              <a:gd name="T51" fmla="*/ 121 h 166"/>
              <a:gd name="T52" fmla="*/ 46 w 162"/>
              <a:gd name="T53" fmla="*/ 166 h 166"/>
              <a:gd name="T54" fmla="*/ 116 w 162"/>
              <a:gd name="T55" fmla="*/ 166 h 166"/>
              <a:gd name="T56" fmla="*/ 162 w 162"/>
              <a:gd name="T57" fmla="*/ 121 h 166"/>
              <a:gd name="T58" fmla="*/ 162 w 162"/>
              <a:gd name="T59" fmla="*/ 45 h 166"/>
              <a:gd name="T60" fmla="*/ 116 w 162"/>
              <a:gd name="T61" fmla="*/ 0 h 166"/>
              <a:gd name="T62" fmla="*/ 147 w 162"/>
              <a:gd name="T63" fmla="*/ 121 h 166"/>
              <a:gd name="T64" fmla="*/ 138 w 162"/>
              <a:gd name="T65" fmla="*/ 143 h 166"/>
              <a:gd name="T66" fmla="*/ 116 w 162"/>
              <a:gd name="T67" fmla="*/ 151 h 166"/>
              <a:gd name="T68" fmla="*/ 46 w 162"/>
              <a:gd name="T69" fmla="*/ 151 h 166"/>
              <a:gd name="T70" fmla="*/ 24 w 162"/>
              <a:gd name="T71" fmla="*/ 143 h 166"/>
              <a:gd name="T72" fmla="*/ 15 w 162"/>
              <a:gd name="T73" fmla="*/ 121 h 166"/>
              <a:gd name="T74" fmla="*/ 15 w 162"/>
              <a:gd name="T75" fmla="*/ 45 h 166"/>
              <a:gd name="T76" fmla="*/ 24 w 162"/>
              <a:gd name="T77" fmla="*/ 23 h 166"/>
              <a:gd name="T78" fmla="*/ 46 w 162"/>
              <a:gd name="T79" fmla="*/ 15 h 166"/>
              <a:gd name="T80" fmla="*/ 116 w 162"/>
              <a:gd name="T81" fmla="*/ 15 h 166"/>
              <a:gd name="T82" fmla="*/ 138 w 162"/>
              <a:gd name="T83" fmla="*/ 23 h 166"/>
              <a:gd name="T84" fmla="*/ 147 w 162"/>
              <a:gd name="T85" fmla="*/ 45 h 166"/>
              <a:gd name="T86" fmla="*/ 147 w 162"/>
              <a:gd name="T87" fmla="*/ 12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2" h="166">
                <a:moveTo>
                  <a:pt x="114" y="89"/>
                </a:moveTo>
                <a:cubicBezTo>
                  <a:pt x="118" y="85"/>
                  <a:pt x="118" y="79"/>
                  <a:pt x="114" y="76"/>
                </a:cubicBezTo>
                <a:cubicBezTo>
                  <a:pt x="110" y="72"/>
                  <a:pt x="104" y="72"/>
                  <a:pt x="100" y="76"/>
                </a:cubicBezTo>
                <a:cubicBezTo>
                  <a:pt x="89" y="87"/>
                  <a:pt x="89" y="87"/>
                  <a:pt x="89" y="87"/>
                </a:cubicBezTo>
                <a:cubicBezTo>
                  <a:pt x="89" y="36"/>
                  <a:pt x="89" y="36"/>
                  <a:pt x="89" y="36"/>
                </a:cubicBezTo>
                <a:cubicBezTo>
                  <a:pt x="89" y="32"/>
                  <a:pt x="85" y="28"/>
                  <a:pt x="81" y="28"/>
                </a:cubicBezTo>
                <a:cubicBezTo>
                  <a:pt x="76" y="28"/>
                  <a:pt x="72" y="32"/>
                  <a:pt x="72" y="36"/>
                </a:cubicBezTo>
                <a:cubicBezTo>
                  <a:pt x="72" y="87"/>
                  <a:pt x="72" y="87"/>
                  <a:pt x="72" y="87"/>
                </a:cubicBezTo>
                <a:cubicBezTo>
                  <a:pt x="60" y="76"/>
                  <a:pt x="60" y="76"/>
                  <a:pt x="60" y="76"/>
                </a:cubicBezTo>
                <a:cubicBezTo>
                  <a:pt x="57" y="72"/>
                  <a:pt x="50" y="72"/>
                  <a:pt x="47" y="76"/>
                </a:cubicBezTo>
                <a:cubicBezTo>
                  <a:pt x="43" y="79"/>
                  <a:pt x="43" y="85"/>
                  <a:pt x="47" y="89"/>
                </a:cubicBezTo>
                <a:cubicBezTo>
                  <a:pt x="73" y="115"/>
                  <a:pt x="73" y="115"/>
                  <a:pt x="73" y="115"/>
                </a:cubicBezTo>
                <a:cubicBezTo>
                  <a:pt x="74" y="116"/>
                  <a:pt x="76" y="117"/>
                  <a:pt x="77" y="117"/>
                </a:cubicBezTo>
                <a:cubicBezTo>
                  <a:pt x="50" y="117"/>
                  <a:pt x="50" y="117"/>
                  <a:pt x="50" y="117"/>
                </a:cubicBezTo>
                <a:cubicBezTo>
                  <a:pt x="47" y="117"/>
                  <a:pt x="45" y="120"/>
                  <a:pt x="45" y="122"/>
                </a:cubicBezTo>
                <a:cubicBezTo>
                  <a:pt x="45" y="125"/>
                  <a:pt x="47" y="127"/>
                  <a:pt x="50" y="127"/>
                </a:cubicBezTo>
                <a:cubicBezTo>
                  <a:pt x="112" y="127"/>
                  <a:pt x="112" y="127"/>
                  <a:pt x="112" y="127"/>
                </a:cubicBezTo>
                <a:cubicBezTo>
                  <a:pt x="115" y="127"/>
                  <a:pt x="117" y="125"/>
                  <a:pt x="117" y="122"/>
                </a:cubicBezTo>
                <a:cubicBezTo>
                  <a:pt x="117" y="120"/>
                  <a:pt x="115" y="117"/>
                  <a:pt x="112" y="117"/>
                </a:cubicBezTo>
                <a:cubicBezTo>
                  <a:pt x="83" y="117"/>
                  <a:pt x="83" y="117"/>
                  <a:pt x="83" y="117"/>
                </a:cubicBezTo>
                <a:cubicBezTo>
                  <a:pt x="85" y="117"/>
                  <a:pt x="87" y="116"/>
                  <a:pt x="88" y="115"/>
                </a:cubicBezTo>
                <a:lnTo>
                  <a:pt x="114" y="89"/>
                </a:lnTo>
                <a:close/>
                <a:moveTo>
                  <a:pt x="116" y="0"/>
                </a:moveTo>
                <a:cubicBezTo>
                  <a:pt x="46" y="0"/>
                  <a:pt x="46" y="0"/>
                  <a:pt x="46" y="0"/>
                </a:cubicBezTo>
                <a:cubicBezTo>
                  <a:pt x="21" y="0"/>
                  <a:pt x="0" y="20"/>
                  <a:pt x="0" y="45"/>
                </a:cubicBezTo>
                <a:cubicBezTo>
                  <a:pt x="0" y="121"/>
                  <a:pt x="0" y="121"/>
                  <a:pt x="0" y="121"/>
                </a:cubicBezTo>
                <a:cubicBezTo>
                  <a:pt x="0" y="146"/>
                  <a:pt x="21" y="166"/>
                  <a:pt x="46" y="166"/>
                </a:cubicBezTo>
                <a:cubicBezTo>
                  <a:pt x="116" y="166"/>
                  <a:pt x="116" y="166"/>
                  <a:pt x="116" y="166"/>
                </a:cubicBezTo>
                <a:cubicBezTo>
                  <a:pt x="141" y="166"/>
                  <a:pt x="162" y="146"/>
                  <a:pt x="162" y="121"/>
                </a:cubicBezTo>
                <a:cubicBezTo>
                  <a:pt x="162" y="45"/>
                  <a:pt x="162" y="45"/>
                  <a:pt x="162" y="45"/>
                </a:cubicBezTo>
                <a:cubicBezTo>
                  <a:pt x="162" y="20"/>
                  <a:pt x="141" y="0"/>
                  <a:pt x="116" y="0"/>
                </a:cubicBezTo>
                <a:close/>
                <a:moveTo>
                  <a:pt x="147" y="121"/>
                </a:moveTo>
                <a:cubicBezTo>
                  <a:pt x="147" y="130"/>
                  <a:pt x="143" y="137"/>
                  <a:pt x="138" y="143"/>
                </a:cubicBezTo>
                <a:cubicBezTo>
                  <a:pt x="132" y="148"/>
                  <a:pt x="124" y="151"/>
                  <a:pt x="116" y="151"/>
                </a:cubicBezTo>
                <a:cubicBezTo>
                  <a:pt x="46" y="151"/>
                  <a:pt x="46" y="151"/>
                  <a:pt x="46" y="151"/>
                </a:cubicBezTo>
                <a:cubicBezTo>
                  <a:pt x="38" y="151"/>
                  <a:pt x="30" y="148"/>
                  <a:pt x="24" y="143"/>
                </a:cubicBezTo>
                <a:cubicBezTo>
                  <a:pt x="19" y="137"/>
                  <a:pt x="15" y="130"/>
                  <a:pt x="15" y="121"/>
                </a:cubicBezTo>
                <a:cubicBezTo>
                  <a:pt x="15" y="45"/>
                  <a:pt x="15" y="45"/>
                  <a:pt x="15" y="45"/>
                </a:cubicBezTo>
                <a:cubicBezTo>
                  <a:pt x="15" y="36"/>
                  <a:pt x="19" y="29"/>
                  <a:pt x="24" y="23"/>
                </a:cubicBezTo>
                <a:cubicBezTo>
                  <a:pt x="30" y="18"/>
                  <a:pt x="38" y="15"/>
                  <a:pt x="46" y="15"/>
                </a:cubicBezTo>
                <a:cubicBezTo>
                  <a:pt x="116" y="15"/>
                  <a:pt x="116" y="15"/>
                  <a:pt x="116" y="15"/>
                </a:cubicBezTo>
                <a:cubicBezTo>
                  <a:pt x="124" y="15"/>
                  <a:pt x="132" y="18"/>
                  <a:pt x="138" y="23"/>
                </a:cubicBezTo>
                <a:cubicBezTo>
                  <a:pt x="143" y="29"/>
                  <a:pt x="147" y="36"/>
                  <a:pt x="147" y="45"/>
                </a:cubicBezTo>
                <a:lnTo>
                  <a:pt x="147" y="12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4" name="Freeform 197"/>
          <p:cNvSpPr>
            <a:spLocks noEditPoints="1"/>
          </p:cNvSpPr>
          <p:nvPr/>
        </p:nvSpPr>
        <p:spPr bwMode="auto">
          <a:xfrm>
            <a:off x="4634929" y="5808220"/>
            <a:ext cx="462089" cy="474155"/>
          </a:xfrm>
          <a:custGeom>
            <a:avLst/>
            <a:gdLst>
              <a:gd name="T0" fmla="*/ 114 w 162"/>
              <a:gd name="T1" fmla="*/ 77 h 166"/>
              <a:gd name="T2" fmla="*/ 114 w 162"/>
              <a:gd name="T3" fmla="*/ 90 h 166"/>
              <a:gd name="T4" fmla="*/ 100 w 162"/>
              <a:gd name="T5" fmla="*/ 90 h 166"/>
              <a:gd name="T6" fmla="*/ 89 w 162"/>
              <a:gd name="T7" fmla="*/ 79 h 166"/>
              <a:gd name="T8" fmla="*/ 89 w 162"/>
              <a:gd name="T9" fmla="*/ 130 h 166"/>
              <a:gd name="T10" fmla="*/ 81 w 162"/>
              <a:gd name="T11" fmla="*/ 138 h 166"/>
              <a:gd name="T12" fmla="*/ 72 w 162"/>
              <a:gd name="T13" fmla="*/ 130 h 166"/>
              <a:gd name="T14" fmla="*/ 72 w 162"/>
              <a:gd name="T15" fmla="*/ 79 h 166"/>
              <a:gd name="T16" fmla="*/ 60 w 162"/>
              <a:gd name="T17" fmla="*/ 90 h 166"/>
              <a:gd name="T18" fmla="*/ 47 w 162"/>
              <a:gd name="T19" fmla="*/ 90 h 166"/>
              <a:gd name="T20" fmla="*/ 47 w 162"/>
              <a:gd name="T21" fmla="*/ 77 h 166"/>
              <a:gd name="T22" fmla="*/ 73 w 162"/>
              <a:gd name="T23" fmla="*/ 51 h 166"/>
              <a:gd name="T24" fmla="*/ 77 w 162"/>
              <a:gd name="T25" fmla="*/ 49 h 166"/>
              <a:gd name="T26" fmla="*/ 50 w 162"/>
              <a:gd name="T27" fmla="*/ 49 h 166"/>
              <a:gd name="T28" fmla="*/ 45 w 162"/>
              <a:gd name="T29" fmla="*/ 44 h 166"/>
              <a:gd name="T30" fmla="*/ 50 w 162"/>
              <a:gd name="T31" fmla="*/ 39 h 166"/>
              <a:gd name="T32" fmla="*/ 112 w 162"/>
              <a:gd name="T33" fmla="*/ 39 h 166"/>
              <a:gd name="T34" fmla="*/ 117 w 162"/>
              <a:gd name="T35" fmla="*/ 44 h 166"/>
              <a:gd name="T36" fmla="*/ 112 w 162"/>
              <a:gd name="T37" fmla="*/ 49 h 166"/>
              <a:gd name="T38" fmla="*/ 83 w 162"/>
              <a:gd name="T39" fmla="*/ 49 h 166"/>
              <a:gd name="T40" fmla="*/ 88 w 162"/>
              <a:gd name="T41" fmla="*/ 51 h 166"/>
              <a:gd name="T42" fmla="*/ 114 w 162"/>
              <a:gd name="T43" fmla="*/ 77 h 166"/>
              <a:gd name="T44" fmla="*/ 116 w 162"/>
              <a:gd name="T45" fmla="*/ 166 h 166"/>
              <a:gd name="T46" fmla="*/ 46 w 162"/>
              <a:gd name="T47" fmla="*/ 166 h 166"/>
              <a:gd name="T48" fmla="*/ 0 w 162"/>
              <a:gd name="T49" fmla="*/ 121 h 166"/>
              <a:gd name="T50" fmla="*/ 0 w 162"/>
              <a:gd name="T51" fmla="*/ 45 h 166"/>
              <a:gd name="T52" fmla="*/ 46 w 162"/>
              <a:gd name="T53" fmla="*/ 0 h 166"/>
              <a:gd name="T54" fmla="*/ 116 w 162"/>
              <a:gd name="T55" fmla="*/ 0 h 166"/>
              <a:gd name="T56" fmla="*/ 162 w 162"/>
              <a:gd name="T57" fmla="*/ 45 h 166"/>
              <a:gd name="T58" fmla="*/ 162 w 162"/>
              <a:gd name="T59" fmla="*/ 121 h 166"/>
              <a:gd name="T60" fmla="*/ 116 w 162"/>
              <a:gd name="T61" fmla="*/ 166 h 166"/>
              <a:gd name="T62" fmla="*/ 147 w 162"/>
              <a:gd name="T63" fmla="*/ 45 h 166"/>
              <a:gd name="T64" fmla="*/ 138 w 162"/>
              <a:gd name="T65" fmla="*/ 23 h 166"/>
              <a:gd name="T66" fmla="*/ 116 w 162"/>
              <a:gd name="T67" fmla="*/ 15 h 166"/>
              <a:gd name="T68" fmla="*/ 46 w 162"/>
              <a:gd name="T69" fmla="*/ 15 h 166"/>
              <a:gd name="T70" fmla="*/ 24 w 162"/>
              <a:gd name="T71" fmla="*/ 23 h 166"/>
              <a:gd name="T72" fmla="*/ 15 w 162"/>
              <a:gd name="T73" fmla="*/ 45 h 166"/>
              <a:gd name="T74" fmla="*/ 15 w 162"/>
              <a:gd name="T75" fmla="*/ 121 h 166"/>
              <a:gd name="T76" fmla="*/ 24 w 162"/>
              <a:gd name="T77" fmla="*/ 143 h 166"/>
              <a:gd name="T78" fmla="*/ 46 w 162"/>
              <a:gd name="T79" fmla="*/ 151 h 166"/>
              <a:gd name="T80" fmla="*/ 116 w 162"/>
              <a:gd name="T81" fmla="*/ 151 h 166"/>
              <a:gd name="T82" fmla="*/ 138 w 162"/>
              <a:gd name="T83" fmla="*/ 143 h 166"/>
              <a:gd name="T84" fmla="*/ 147 w 162"/>
              <a:gd name="T85" fmla="*/ 121 h 166"/>
              <a:gd name="T86" fmla="*/ 147 w 162"/>
              <a:gd name="T87" fmla="*/ 4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2" h="166">
                <a:moveTo>
                  <a:pt x="114" y="77"/>
                </a:moveTo>
                <a:cubicBezTo>
                  <a:pt x="118" y="81"/>
                  <a:pt x="118" y="87"/>
                  <a:pt x="114" y="90"/>
                </a:cubicBezTo>
                <a:cubicBezTo>
                  <a:pt x="110" y="94"/>
                  <a:pt x="104" y="94"/>
                  <a:pt x="100" y="90"/>
                </a:cubicBezTo>
                <a:cubicBezTo>
                  <a:pt x="89" y="79"/>
                  <a:pt x="89" y="79"/>
                  <a:pt x="89" y="79"/>
                </a:cubicBezTo>
                <a:cubicBezTo>
                  <a:pt x="89" y="130"/>
                  <a:pt x="89" y="130"/>
                  <a:pt x="89" y="130"/>
                </a:cubicBezTo>
                <a:cubicBezTo>
                  <a:pt x="89" y="134"/>
                  <a:pt x="85" y="138"/>
                  <a:pt x="81" y="138"/>
                </a:cubicBezTo>
                <a:cubicBezTo>
                  <a:pt x="76" y="138"/>
                  <a:pt x="72" y="134"/>
                  <a:pt x="72" y="130"/>
                </a:cubicBezTo>
                <a:cubicBezTo>
                  <a:pt x="72" y="79"/>
                  <a:pt x="72" y="79"/>
                  <a:pt x="72" y="79"/>
                </a:cubicBezTo>
                <a:cubicBezTo>
                  <a:pt x="60" y="90"/>
                  <a:pt x="60" y="90"/>
                  <a:pt x="60" y="90"/>
                </a:cubicBezTo>
                <a:cubicBezTo>
                  <a:pt x="57" y="94"/>
                  <a:pt x="50" y="94"/>
                  <a:pt x="47" y="90"/>
                </a:cubicBezTo>
                <a:cubicBezTo>
                  <a:pt x="43" y="87"/>
                  <a:pt x="43" y="81"/>
                  <a:pt x="47" y="77"/>
                </a:cubicBezTo>
                <a:cubicBezTo>
                  <a:pt x="73" y="51"/>
                  <a:pt x="73" y="51"/>
                  <a:pt x="73" y="51"/>
                </a:cubicBezTo>
                <a:cubicBezTo>
                  <a:pt x="74" y="50"/>
                  <a:pt x="76" y="49"/>
                  <a:pt x="77" y="49"/>
                </a:cubicBezTo>
                <a:cubicBezTo>
                  <a:pt x="50" y="49"/>
                  <a:pt x="50" y="49"/>
                  <a:pt x="50" y="49"/>
                </a:cubicBezTo>
                <a:cubicBezTo>
                  <a:pt x="47" y="49"/>
                  <a:pt x="45" y="46"/>
                  <a:pt x="45" y="44"/>
                </a:cubicBezTo>
                <a:cubicBezTo>
                  <a:pt x="45" y="41"/>
                  <a:pt x="47" y="39"/>
                  <a:pt x="50" y="39"/>
                </a:cubicBezTo>
                <a:cubicBezTo>
                  <a:pt x="112" y="39"/>
                  <a:pt x="112" y="39"/>
                  <a:pt x="112" y="39"/>
                </a:cubicBezTo>
                <a:cubicBezTo>
                  <a:pt x="115" y="39"/>
                  <a:pt x="117" y="41"/>
                  <a:pt x="117" y="44"/>
                </a:cubicBezTo>
                <a:cubicBezTo>
                  <a:pt x="117" y="46"/>
                  <a:pt x="115" y="49"/>
                  <a:pt x="112" y="49"/>
                </a:cubicBezTo>
                <a:cubicBezTo>
                  <a:pt x="83" y="49"/>
                  <a:pt x="83" y="49"/>
                  <a:pt x="83" y="49"/>
                </a:cubicBezTo>
                <a:cubicBezTo>
                  <a:pt x="85" y="49"/>
                  <a:pt x="87" y="50"/>
                  <a:pt x="88" y="51"/>
                </a:cubicBezTo>
                <a:lnTo>
                  <a:pt x="114" y="77"/>
                </a:lnTo>
                <a:close/>
                <a:moveTo>
                  <a:pt x="116" y="166"/>
                </a:moveTo>
                <a:cubicBezTo>
                  <a:pt x="46" y="166"/>
                  <a:pt x="46" y="166"/>
                  <a:pt x="46" y="166"/>
                </a:cubicBezTo>
                <a:cubicBezTo>
                  <a:pt x="21" y="166"/>
                  <a:pt x="0" y="146"/>
                  <a:pt x="0" y="121"/>
                </a:cubicBezTo>
                <a:cubicBezTo>
                  <a:pt x="0" y="45"/>
                  <a:pt x="0" y="45"/>
                  <a:pt x="0" y="45"/>
                </a:cubicBezTo>
                <a:cubicBezTo>
                  <a:pt x="0" y="20"/>
                  <a:pt x="21" y="0"/>
                  <a:pt x="46" y="0"/>
                </a:cubicBezTo>
                <a:cubicBezTo>
                  <a:pt x="116" y="0"/>
                  <a:pt x="116" y="0"/>
                  <a:pt x="116" y="0"/>
                </a:cubicBezTo>
                <a:cubicBezTo>
                  <a:pt x="141" y="0"/>
                  <a:pt x="162" y="20"/>
                  <a:pt x="162" y="45"/>
                </a:cubicBezTo>
                <a:cubicBezTo>
                  <a:pt x="162" y="121"/>
                  <a:pt x="162" y="121"/>
                  <a:pt x="162" y="121"/>
                </a:cubicBezTo>
                <a:cubicBezTo>
                  <a:pt x="162" y="146"/>
                  <a:pt x="141" y="166"/>
                  <a:pt x="116" y="166"/>
                </a:cubicBezTo>
                <a:close/>
                <a:moveTo>
                  <a:pt x="147" y="45"/>
                </a:moveTo>
                <a:cubicBezTo>
                  <a:pt x="147" y="36"/>
                  <a:pt x="143" y="29"/>
                  <a:pt x="138" y="23"/>
                </a:cubicBezTo>
                <a:cubicBezTo>
                  <a:pt x="132" y="18"/>
                  <a:pt x="124" y="15"/>
                  <a:pt x="116" y="15"/>
                </a:cubicBezTo>
                <a:cubicBezTo>
                  <a:pt x="46" y="15"/>
                  <a:pt x="46" y="15"/>
                  <a:pt x="46" y="15"/>
                </a:cubicBezTo>
                <a:cubicBezTo>
                  <a:pt x="38" y="15"/>
                  <a:pt x="30" y="18"/>
                  <a:pt x="24" y="23"/>
                </a:cubicBezTo>
                <a:cubicBezTo>
                  <a:pt x="19" y="29"/>
                  <a:pt x="15" y="36"/>
                  <a:pt x="15" y="45"/>
                </a:cubicBezTo>
                <a:cubicBezTo>
                  <a:pt x="15" y="121"/>
                  <a:pt x="15" y="121"/>
                  <a:pt x="15" y="121"/>
                </a:cubicBezTo>
                <a:cubicBezTo>
                  <a:pt x="15" y="130"/>
                  <a:pt x="19" y="137"/>
                  <a:pt x="24" y="143"/>
                </a:cubicBezTo>
                <a:cubicBezTo>
                  <a:pt x="30" y="148"/>
                  <a:pt x="38" y="151"/>
                  <a:pt x="46" y="151"/>
                </a:cubicBezTo>
                <a:cubicBezTo>
                  <a:pt x="116" y="151"/>
                  <a:pt x="116" y="151"/>
                  <a:pt x="116" y="151"/>
                </a:cubicBezTo>
                <a:cubicBezTo>
                  <a:pt x="124" y="151"/>
                  <a:pt x="132" y="148"/>
                  <a:pt x="138" y="143"/>
                </a:cubicBezTo>
                <a:cubicBezTo>
                  <a:pt x="143" y="137"/>
                  <a:pt x="147" y="130"/>
                  <a:pt x="147" y="121"/>
                </a:cubicBezTo>
                <a:lnTo>
                  <a:pt x="147" y="4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5" name="Freeform 198"/>
          <p:cNvSpPr>
            <a:spLocks noEditPoints="1"/>
          </p:cNvSpPr>
          <p:nvPr/>
        </p:nvSpPr>
        <p:spPr bwMode="auto">
          <a:xfrm>
            <a:off x="5391404" y="5839590"/>
            <a:ext cx="524827" cy="457263"/>
          </a:xfrm>
          <a:custGeom>
            <a:avLst/>
            <a:gdLst>
              <a:gd name="T0" fmla="*/ 35 w 184"/>
              <a:gd name="T1" fmla="*/ 160 h 160"/>
              <a:gd name="T2" fmla="*/ 32 w 184"/>
              <a:gd name="T3" fmla="*/ 160 h 160"/>
              <a:gd name="T4" fmla="*/ 32 w 184"/>
              <a:gd name="T5" fmla="*/ 160 h 160"/>
              <a:gd name="T6" fmla="*/ 57 w 184"/>
              <a:gd name="T7" fmla="*/ 119 h 160"/>
              <a:gd name="T8" fmla="*/ 57 w 184"/>
              <a:gd name="T9" fmla="*/ 119 h 160"/>
              <a:gd name="T10" fmla="*/ 0 w 184"/>
              <a:gd name="T11" fmla="*/ 62 h 160"/>
              <a:gd name="T12" fmla="*/ 0 w 184"/>
              <a:gd name="T13" fmla="*/ 62 h 160"/>
              <a:gd name="T14" fmla="*/ 92 w 184"/>
              <a:gd name="T15" fmla="*/ 0 h 160"/>
              <a:gd name="T16" fmla="*/ 92 w 184"/>
              <a:gd name="T17" fmla="*/ 0 h 160"/>
              <a:gd name="T18" fmla="*/ 184 w 184"/>
              <a:gd name="T19" fmla="*/ 62 h 160"/>
              <a:gd name="T20" fmla="*/ 184 w 184"/>
              <a:gd name="T21" fmla="*/ 62 h 160"/>
              <a:gd name="T22" fmla="*/ 120 w 184"/>
              <a:gd name="T23" fmla="*/ 121 h 160"/>
              <a:gd name="T24" fmla="*/ 120 w 184"/>
              <a:gd name="T25" fmla="*/ 121 h 160"/>
              <a:gd name="T26" fmla="*/ 35 w 184"/>
              <a:gd name="T27" fmla="*/ 160 h 160"/>
              <a:gd name="T28" fmla="*/ 35 w 184"/>
              <a:gd name="T29" fmla="*/ 160 h 160"/>
              <a:gd name="T30" fmla="*/ 35 w 184"/>
              <a:gd name="T31" fmla="*/ 160 h 160"/>
              <a:gd name="T32" fmla="*/ 37 w 184"/>
              <a:gd name="T33" fmla="*/ 29 h 160"/>
              <a:gd name="T34" fmla="*/ 15 w 184"/>
              <a:gd name="T35" fmla="*/ 62 h 160"/>
              <a:gd name="T36" fmla="*/ 15 w 184"/>
              <a:gd name="T37" fmla="*/ 62 h 160"/>
              <a:gd name="T38" fmla="*/ 67 w 184"/>
              <a:gd name="T39" fmla="*/ 106 h 160"/>
              <a:gd name="T40" fmla="*/ 67 w 184"/>
              <a:gd name="T41" fmla="*/ 106 h 160"/>
              <a:gd name="T42" fmla="*/ 74 w 184"/>
              <a:gd name="T43" fmla="*/ 108 h 160"/>
              <a:gd name="T44" fmla="*/ 73 w 184"/>
              <a:gd name="T45" fmla="*/ 114 h 160"/>
              <a:gd name="T46" fmla="*/ 63 w 184"/>
              <a:gd name="T47" fmla="*/ 141 h 160"/>
              <a:gd name="T48" fmla="*/ 63 w 184"/>
              <a:gd name="T49" fmla="*/ 141 h 160"/>
              <a:gd name="T50" fmla="*/ 110 w 184"/>
              <a:gd name="T51" fmla="*/ 109 h 160"/>
              <a:gd name="T52" fmla="*/ 110 w 184"/>
              <a:gd name="T53" fmla="*/ 109 h 160"/>
              <a:gd name="T54" fmla="*/ 112 w 184"/>
              <a:gd name="T55" fmla="*/ 107 h 160"/>
              <a:gd name="T56" fmla="*/ 114 w 184"/>
              <a:gd name="T57" fmla="*/ 107 h 160"/>
              <a:gd name="T58" fmla="*/ 169 w 184"/>
              <a:gd name="T59" fmla="*/ 62 h 160"/>
              <a:gd name="T60" fmla="*/ 169 w 184"/>
              <a:gd name="T61" fmla="*/ 62 h 160"/>
              <a:gd name="T62" fmla="*/ 147 w 184"/>
              <a:gd name="T63" fmla="*/ 29 h 160"/>
              <a:gd name="T64" fmla="*/ 147 w 184"/>
              <a:gd name="T65" fmla="*/ 29 h 160"/>
              <a:gd name="T66" fmla="*/ 92 w 184"/>
              <a:gd name="T67" fmla="*/ 14 h 160"/>
              <a:gd name="T68" fmla="*/ 92 w 184"/>
              <a:gd name="T69" fmla="*/ 14 h 160"/>
              <a:gd name="T70" fmla="*/ 92 w 184"/>
              <a:gd name="T71" fmla="*/ 14 h 160"/>
              <a:gd name="T72" fmla="*/ 92 w 184"/>
              <a:gd name="T73" fmla="*/ 14 h 160"/>
              <a:gd name="T74" fmla="*/ 37 w 184"/>
              <a:gd name="T75" fmla="*/ 2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4" h="160">
                <a:moveTo>
                  <a:pt x="35" y="160"/>
                </a:moveTo>
                <a:cubicBezTo>
                  <a:pt x="33" y="160"/>
                  <a:pt x="32" y="160"/>
                  <a:pt x="32" y="160"/>
                </a:cubicBezTo>
                <a:cubicBezTo>
                  <a:pt x="32" y="160"/>
                  <a:pt x="32" y="160"/>
                  <a:pt x="32" y="160"/>
                </a:cubicBezTo>
                <a:cubicBezTo>
                  <a:pt x="32" y="160"/>
                  <a:pt x="52" y="143"/>
                  <a:pt x="57" y="119"/>
                </a:cubicBezTo>
                <a:cubicBezTo>
                  <a:pt x="57" y="119"/>
                  <a:pt x="57" y="119"/>
                  <a:pt x="57" y="119"/>
                </a:cubicBezTo>
                <a:cubicBezTo>
                  <a:pt x="25" y="110"/>
                  <a:pt x="1" y="89"/>
                  <a:pt x="0" y="62"/>
                </a:cubicBezTo>
                <a:cubicBezTo>
                  <a:pt x="0" y="62"/>
                  <a:pt x="0" y="62"/>
                  <a:pt x="0" y="62"/>
                </a:cubicBezTo>
                <a:cubicBezTo>
                  <a:pt x="1" y="25"/>
                  <a:pt x="43" y="0"/>
                  <a:pt x="92" y="0"/>
                </a:cubicBezTo>
                <a:cubicBezTo>
                  <a:pt x="92" y="0"/>
                  <a:pt x="92" y="0"/>
                  <a:pt x="92" y="0"/>
                </a:cubicBezTo>
                <a:cubicBezTo>
                  <a:pt x="141" y="0"/>
                  <a:pt x="183" y="25"/>
                  <a:pt x="184" y="62"/>
                </a:cubicBezTo>
                <a:cubicBezTo>
                  <a:pt x="184" y="62"/>
                  <a:pt x="184" y="62"/>
                  <a:pt x="184" y="62"/>
                </a:cubicBezTo>
                <a:cubicBezTo>
                  <a:pt x="183" y="91"/>
                  <a:pt x="155" y="113"/>
                  <a:pt x="120" y="121"/>
                </a:cubicBezTo>
                <a:cubicBezTo>
                  <a:pt x="120" y="121"/>
                  <a:pt x="120" y="121"/>
                  <a:pt x="120" y="121"/>
                </a:cubicBezTo>
                <a:cubicBezTo>
                  <a:pt x="87" y="157"/>
                  <a:pt x="47" y="160"/>
                  <a:pt x="35" y="160"/>
                </a:cubicBezTo>
                <a:cubicBezTo>
                  <a:pt x="35" y="160"/>
                  <a:pt x="35" y="160"/>
                  <a:pt x="35" y="160"/>
                </a:cubicBezTo>
                <a:cubicBezTo>
                  <a:pt x="35" y="160"/>
                  <a:pt x="35" y="160"/>
                  <a:pt x="35" y="160"/>
                </a:cubicBezTo>
                <a:close/>
                <a:moveTo>
                  <a:pt x="37" y="29"/>
                </a:moveTo>
                <a:cubicBezTo>
                  <a:pt x="23" y="38"/>
                  <a:pt x="15" y="50"/>
                  <a:pt x="15" y="62"/>
                </a:cubicBezTo>
                <a:cubicBezTo>
                  <a:pt x="15" y="62"/>
                  <a:pt x="15" y="62"/>
                  <a:pt x="15" y="62"/>
                </a:cubicBezTo>
                <a:cubicBezTo>
                  <a:pt x="15" y="80"/>
                  <a:pt x="36" y="99"/>
                  <a:pt x="67" y="106"/>
                </a:cubicBezTo>
                <a:cubicBezTo>
                  <a:pt x="67" y="106"/>
                  <a:pt x="67" y="106"/>
                  <a:pt x="67" y="106"/>
                </a:cubicBezTo>
                <a:cubicBezTo>
                  <a:pt x="74" y="108"/>
                  <a:pt x="74" y="108"/>
                  <a:pt x="74" y="108"/>
                </a:cubicBezTo>
                <a:cubicBezTo>
                  <a:pt x="73" y="114"/>
                  <a:pt x="73" y="114"/>
                  <a:pt x="73" y="114"/>
                </a:cubicBezTo>
                <a:cubicBezTo>
                  <a:pt x="73" y="121"/>
                  <a:pt x="70" y="131"/>
                  <a:pt x="63" y="141"/>
                </a:cubicBezTo>
                <a:cubicBezTo>
                  <a:pt x="63" y="141"/>
                  <a:pt x="63" y="141"/>
                  <a:pt x="63" y="141"/>
                </a:cubicBezTo>
                <a:cubicBezTo>
                  <a:pt x="77" y="136"/>
                  <a:pt x="94" y="127"/>
                  <a:pt x="110" y="109"/>
                </a:cubicBezTo>
                <a:cubicBezTo>
                  <a:pt x="110" y="109"/>
                  <a:pt x="110" y="109"/>
                  <a:pt x="110" y="109"/>
                </a:cubicBezTo>
                <a:cubicBezTo>
                  <a:pt x="112" y="107"/>
                  <a:pt x="112" y="107"/>
                  <a:pt x="112" y="107"/>
                </a:cubicBezTo>
                <a:cubicBezTo>
                  <a:pt x="114" y="107"/>
                  <a:pt x="114" y="107"/>
                  <a:pt x="114" y="107"/>
                </a:cubicBezTo>
                <a:cubicBezTo>
                  <a:pt x="147" y="100"/>
                  <a:pt x="169" y="81"/>
                  <a:pt x="169" y="62"/>
                </a:cubicBezTo>
                <a:cubicBezTo>
                  <a:pt x="169" y="62"/>
                  <a:pt x="169" y="62"/>
                  <a:pt x="169" y="62"/>
                </a:cubicBezTo>
                <a:cubicBezTo>
                  <a:pt x="169" y="50"/>
                  <a:pt x="161" y="38"/>
                  <a:pt x="147" y="29"/>
                </a:cubicBezTo>
                <a:cubicBezTo>
                  <a:pt x="147" y="29"/>
                  <a:pt x="147" y="29"/>
                  <a:pt x="147" y="29"/>
                </a:cubicBezTo>
                <a:cubicBezTo>
                  <a:pt x="134" y="20"/>
                  <a:pt x="114" y="14"/>
                  <a:pt x="92" y="14"/>
                </a:cubicBezTo>
                <a:cubicBezTo>
                  <a:pt x="92" y="14"/>
                  <a:pt x="92" y="14"/>
                  <a:pt x="92" y="14"/>
                </a:cubicBezTo>
                <a:cubicBezTo>
                  <a:pt x="92" y="14"/>
                  <a:pt x="92" y="14"/>
                  <a:pt x="92" y="14"/>
                </a:cubicBezTo>
                <a:cubicBezTo>
                  <a:pt x="92" y="14"/>
                  <a:pt x="92" y="14"/>
                  <a:pt x="92" y="14"/>
                </a:cubicBezTo>
                <a:cubicBezTo>
                  <a:pt x="70" y="14"/>
                  <a:pt x="50" y="20"/>
                  <a:pt x="37" y="2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6" name="Freeform 199"/>
          <p:cNvSpPr>
            <a:spLocks noEditPoints="1"/>
          </p:cNvSpPr>
          <p:nvPr/>
        </p:nvSpPr>
        <p:spPr bwMode="auto">
          <a:xfrm>
            <a:off x="6138227" y="5937316"/>
            <a:ext cx="419862" cy="372809"/>
          </a:xfrm>
          <a:custGeom>
            <a:avLst/>
            <a:gdLst>
              <a:gd name="T0" fmla="*/ 73 w 147"/>
              <a:gd name="T1" fmla="*/ 0 h 131"/>
              <a:gd name="T2" fmla="*/ 0 w 147"/>
              <a:gd name="T3" fmla="*/ 48 h 131"/>
              <a:gd name="T4" fmla="*/ 50 w 147"/>
              <a:gd name="T5" fmla="*/ 93 h 131"/>
              <a:gd name="T6" fmla="*/ 21 w 147"/>
              <a:gd name="T7" fmla="*/ 128 h 131"/>
              <a:gd name="T8" fmla="*/ 94 w 147"/>
              <a:gd name="T9" fmla="*/ 94 h 131"/>
              <a:gd name="T10" fmla="*/ 147 w 147"/>
              <a:gd name="T11" fmla="*/ 48 h 131"/>
              <a:gd name="T12" fmla="*/ 73 w 147"/>
              <a:gd name="T13" fmla="*/ 0 h 131"/>
              <a:gd name="T14" fmla="*/ 75 w 147"/>
              <a:gd name="T15" fmla="*/ 88 h 131"/>
              <a:gd name="T16" fmla="*/ 70 w 147"/>
              <a:gd name="T17" fmla="*/ 83 h 131"/>
              <a:gd name="T18" fmla="*/ 75 w 147"/>
              <a:gd name="T19" fmla="*/ 79 h 131"/>
              <a:gd name="T20" fmla="*/ 79 w 147"/>
              <a:gd name="T21" fmla="*/ 83 h 131"/>
              <a:gd name="T22" fmla="*/ 75 w 147"/>
              <a:gd name="T23" fmla="*/ 88 h 131"/>
              <a:gd name="T24" fmla="*/ 79 w 147"/>
              <a:gd name="T25" fmla="*/ 62 h 131"/>
              <a:gd name="T26" fmla="*/ 79 w 147"/>
              <a:gd name="T27" fmla="*/ 71 h 131"/>
              <a:gd name="T28" fmla="*/ 75 w 147"/>
              <a:gd name="T29" fmla="*/ 76 h 131"/>
              <a:gd name="T30" fmla="*/ 70 w 147"/>
              <a:gd name="T31" fmla="*/ 71 h 131"/>
              <a:gd name="T32" fmla="*/ 70 w 147"/>
              <a:gd name="T33" fmla="*/ 59 h 131"/>
              <a:gd name="T34" fmla="*/ 75 w 147"/>
              <a:gd name="T35" fmla="*/ 54 h 131"/>
              <a:gd name="T36" fmla="*/ 75 w 147"/>
              <a:gd name="T37" fmla="*/ 54 h 131"/>
              <a:gd name="T38" fmla="*/ 75 w 147"/>
              <a:gd name="T39" fmla="*/ 54 h 131"/>
              <a:gd name="T40" fmla="*/ 87 w 147"/>
              <a:gd name="T41" fmla="*/ 42 h 131"/>
              <a:gd name="T42" fmla="*/ 75 w 147"/>
              <a:gd name="T43" fmla="*/ 30 h 131"/>
              <a:gd name="T44" fmla="*/ 63 w 147"/>
              <a:gd name="T45" fmla="*/ 42 h 131"/>
              <a:gd name="T46" fmla="*/ 64 w 147"/>
              <a:gd name="T47" fmla="*/ 47 h 131"/>
              <a:gd name="T48" fmla="*/ 64 w 147"/>
              <a:gd name="T49" fmla="*/ 47 h 131"/>
              <a:gd name="T50" fmla="*/ 64 w 147"/>
              <a:gd name="T51" fmla="*/ 47 h 131"/>
              <a:gd name="T52" fmla="*/ 64 w 147"/>
              <a:gd name="T53" fmla="*/ 49 h 131"/>
              <a:gd name="T54" fmla="*/ 60 w 147"/>
              <a:gd name="T55" fmla="*/ 53 h 131"/>
              <a:gd name="T56" fmla="*/ 56 w 147"/>
              <a:gd name="T57" fmla="*/ 51 h 131"/>
              <a:gd name="T58" fmla="*/ 56 w 147"/>
              <a:gd name="T59" fmla="*/ 51 h 131"/>
              <a:gd name="T60" fmla="*/ 56 w 147"/>
              <a:gd name="T61" fmla="*/ 51 h 131"/>
              <a:gd name="T62" fmla="*/ 55 w 147"/>
              <a:gd name="T63" fmla="*/ 50 h 131"/>
              <a:gd name="T64" fmla="*/ 54 w 147"/>
              <a:gd name="T65" fmla="*/ 42 h 131"/>
              <a:gd name="T66" fmla="*/ 75 w 147"/>
              <a:gd name="T67" fmla="*/ 22 h 131"/>
              <a:gd name="T68" fmla="*/ 96 w 147"/>
              <a:gd name="T69" fmla="*/ 42 h 131"/>
              <a:gd name="T70" fmla="*/ 79 w 147"/>
              <a:gd name="T71" fmla="*/ 6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7" h="131">
                <a:moveTo>
                  <a:pt x="73" y="0"/>
                </a:moveTo>
                <a:cubicBezTo>
                  <a:pt x="33" y="0"/>
                  <a:pt x="0" y="22"/>
                  <a:pt x="0" y="48"/>
                </a:cubicBezTo>
                <a:cubicBezTo>
                  <a:pt x="0" y="69"/>
                  <a:pt x="21" y="87"/>
                  <a:pt x="50" y="93"/>
                </a:cubicBezTo>
                <a:cubicBezTo>
                  <a:pt x="49" y="103"/>
                  <a:pt x="44" y="121"/>
                  <a:pt x="21" y="128"/>
                </a:cubicBezTo>
                <a:cubicBezTo>
                  <a:pt x="21" y="128"/>
                  <a:pt x="62" y="131"/>
                  <a:pt x="94" y="94"/>
                </a:cubicBezTo>
                <a:cubicBezTo>
                  <a:pt x="125" y="88"/>
                  <a:pt x="147" y="70"/>
                  <a:pt x="147" y="48"/>
                </a:cubicBezTo>
                <a:cubicBezTo>
                  <a:pt x="147" y="22"/>
                  <a:pt x="114" y="0"/>
                  <a:pt x="73" y="0"/>
                </a:cubicBezTo>
                <a:close/>
                <a:moveTo>
                  <a:pt x="75" y="88"/>
                </a:moveTo>
                <a:cubicBezTo>
                  <a:pt x="72" y="88"/>
                  <a:pt x="70" y="86"/>
                  <a:pt x="70" y="83"/>
                </a:cubicBezTo>
                <a:cubicBezTo>
                  <a:pt x="70" y="81"/>
                  <a:pt x="72" y="79"/>
                  <a:pt x="75" y="79"/>
                </a:cubicBezTo>
                <a:cubicBezTo>
                  <a:pt x="77" y="79"/>
                  <a:pt x="79" y="81"/>
                  <a:pt x="79" y="83"/>
                </a:cubicBezTo>
                <a:cubicBezTo>
                  <a:pt x="79" y="86"/>
                  <a:pt x="77" y="88"/>
                  <a:pt x="75" y="88"/>
                </a:cubicBezTo>
                <a:close/>
                <a:moveTo>
                  <a:pt x="79" y="62"/>
                </a:moveTo>
                <a:cubicBezTo>
                  <a:pt x="79" y="71"/>
                  <a:pt x="79" y="71"/>
                  <a:pt x="79" y="71"/>
                </a:cubicBezTo>
                <a:cubicBezTo>
                  <a:pt x="79" y="74"/>
                  <a:pt x="77" y="76"/>
                  <a:pt x="75" y="76"/>
                </a:cubicBezTo>
                <a:cubicBezTo>
                  <a:pt x="72" y="76"/>
                  <a:pt x="70" y="74"/>
                  <a:pt x="70" y="71"/>
                </a:cubicBezTo>
                <a:cubicBezTo>
                  <a:pt x="70" y="59"/>
                  <a:pt x="70" y="59"/>
                  <a:pt x="70" y="59"/>
                </a:cubicBezTo>
                <a:cubicBezTo>
                  <a:pt x="70" y="56"/>
                  <a:pt x="72" y="54"/>
                  <a:pt x="75" y="54"/>
                </a:cubicBezTo>
                <a:cubicBezTo>
                  <a:pt x="75" y="54"/>
                  <a:pt x="75" y="54"/>
                  <a:pt x="75" y="54"/>
                </a:cubicBezTo>
                <a:cubicBezTo>
                  <a:pt x="75" y="54"/>
                  <a:pt x="75" y="54"/>
                  <a:pt x="75" y="54"/>
                </a:cubicBezTo>
                <a:cubicBezTo>
                  <a:pt x="82" y="54"/>
                  <a:pt x="87" y="49"/>
                  <a:pt x="87" y="42"/>
                </a:cubicBezTo>
                <a:cubicBezTo>
                  <a:pt x="87" y="36"/>
                  <a:pt x="82" y="30"/>
                  <a:pt x="75" y="30"/>
                </a:cubicBezTo>
                <a:cubicBezTo>
                  <a:pt x="68" y="30"/>
                  <a:pt x="63" y="36"/>
                  <a:pt x="63" y="42"/>
                </a:cubicBezTo>
                <a:cubicBezTo>
                  <a:pt x="63" y="44"/>
                  <a:pt x="63" y="45"/>
                  <a:pt x="64" y="47"/>
                </a:cubicBezTo>
                <a:cubicBezTo>
                  <a:pt x="64" y="47"/>
                  <a:pt x="64" y="47"/>
                  <a:pt x="64" y="47"/>
                </a:cubicBezTo>
                <a:cubicBezTo>
                  <a:pt x="64" y="47"/>
                  <a:pt x="64" y="47"/>
                  <a:pt x="64" y="47"/>
                </a:cubicBezTo>
                <a:cubicBezTo>
                  <a:pt x="64" y="47"/>
                  <a:pt x="64" y="48"/>
                  <a:pt x="64" y="49"/>
                </a:cubicBezTo>
                <a:cubicBezTo>
                  <a:pt x="64" y="51"/>
                  <a:pt x="62" y="53"/>
                  <a:pt x="60" y="53"/>
                </a:cubicBezTo>
                <a:cubicBezTo>
                  <a:pt x="58" y="53"/>
                  <a:pt x="56" y="52"/>
                  <a:pt x="56" y="51"/>
                </a:cubicBezTo>
                <a:cubicBezTo>
                  <a:pt x="56" y="51"/>
                  <a:pt x="56" y="51"/>
                  <a:pt x="56" y="51"/>
                </a:cubicBezTo>
                <a:cubicBezTo>
                  <a:pt x="56" y="51"/>
                  <a:pt x="56" y="51"/>
                  <a:pt x="56" y="51"/>
                </a:cubicBezTo>
                <a:cubicBezTo>
                  <a:pt x="55" y="50"/>
                  <a:pt x="55" y="50"/>
                  <a:pt x="55" y="50"/>
                </a:cubicBezTo>
                <a:cubicBezTo>
                  <a:pt x="54" y="47"/>
                  <a:pt x="54" y="45"/>
                  <a:pt x="54" y="42"/>
                </a:cubicBezTo>
                <a:cubicBezTo>
                  <a:pt x="54" y="31"/>
                  <a:pt x="63" y="22"/>
                  <a:pt x="75" y="22"/>
                </a:cubicBezTo>
                <a:cubicBezTo>
                  <a:pt x="87" y="22"/>
                  <a:pt x="96" y="31"/>
                  <a:pt x="96" y="42"/>
                </a:cubicBezTo>
                <a:cubicBezTo>
                  <a:pt x="96" y="52"/>
                  <a:pt x="89" y="61"/>
                  <a:pt x="79" y="6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7" name="Freeform 200"/>
          <p:cNvSpPr>
            <a:spLocks noEditPoints="1"/>
          </p:cNvSpPr>
          <p:nvPr/>
        </p:nvSpPr>
        <p:spPr bwMode="auto">
          <a:xfrm>
            <a:off x="6463983" y="5834762"/>
            <a:ext cx="302831" cy="270256"/>
          </a:xfrm>
          <a:custGeom>
            <a:avLst/>
            <a:gdLst>
              <a:gd name="T0" fmla="*/ 106 w 106"/>
              <a:gd name="T1" fmla="*/ 35 h 95"/>
              <a:gd name="T2" fmla="*/ 52 w 106"/>
              <a:gd name="T3" fmla="*/ 0 h 95"/>
              <a:gd name="T4" fmla="*/ 0 w 106"/>
              <a:gd name="T5" fmla="*/ 26 h 95"/>
              <a:gd name="T6" fmla="*/ 51 w 106"/>
              <a:gd name="T7" fmla="*/ 76 h 95"/>
              <a:gd name="T8" fmla="*/ 51 w 106"/>
              <a:gd name="T9" fmla="*/ 81 h 95"/>
              <a:gd name="T10" fmla="*/ 91 w 106"/>
              <a:gd name="T11" fmla="*/ 94 h 95"/>
              <a:gd name="T12" fmla="*/ 69 w 106"/>
              <a:gd name="T13" fmla="*/ 68 h 95"/>
              <a:gd name="T14" fmla="*/ 106 w 106"/>
              <a:gd name="T15" fmla="*/ 35 h 95"/>
              <a:gd name="T16" fmla="*/ 51 w 106"/>
              <a:gd name="T17" fmla="*/ 20 h 95"/>
              <a:gd name="T18" fmla="*/ 56 w 106"/>
              <a:gd name="T19" fmla="*/ 15 h 95"/>
              <a:gd name="T20" fmla="*/ 61 w 106"/>
              <a:gd name="T21" fmla="*/ 20 h 95"/>
              <a:gd name="T22" fmla="*/ 61 w 106"/>
              <a:gd name="T23" fmla="*/ 39 h 95"/>
              <a:gd name="T24" fmla="*/ 56 w 106"/>
              <a:gd name="T25" fmla="*/ 44 h 95"/>
              <a:gd name="T26" fmla="*/ 51 w 106"/>
              <a:gd name="T27" fmla="*/ 39 h 95"/>
              <a:gd name="T28" fmla="*/ 51 w 106"/>
              <a:gd name="T29" fmla="*/ 20 h 95"/>
              <a:gd name="T30" fmla="*/ 56 w 106"/>
              <a:gd name="T31" fmla="*/ 56 h 95"/>
              <a:gd name="T32" fmla="*/ 51 w 106"/>
              <a:gd name="T33" fmla="*/ 51 h 95"/>
              <a:gd name="T34" fmla="*/ 56 w 106"/>
              <a:gd name="T35" fmla="*/ 46 h 95"/>
              <a:gd name="T36" fmla="*/ 62 w 106"/>
              <a:gd name="T37" fmla="*/ 51 h 95"/>
              <a:gd name="T38" fmla="*/ 56 w 106"/>
              <a:gd name="T39" fmla="*/ 5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6" h="95">
                <a:moveTo>
                  <a:pt x="106" y="35"/>
                </a:moveTo>
                <a:cubicBezTo>
                  <a:pt x="106" y="16"/>
                  <a:pt x="82" y="0"/>
                  <a:pt x="52" y="0"/>
                </a:cubicBezTo>
                <a:cubicBezTo>
                  <a:pt x="27" y="0"/>
                  <a:pt x="6" y="11"/>
                  <a:pt x="0" y="26"/>
                </a:cubicBezTo>
                <a:cubicBezTo>
                  <a:pt x="30" y="34"/>
                  <a:pt x="51" y="53"/>
                  <a:pt x="51" y="76"/>
                </a:cubicBezTo>
                <a:cubicBezTo>
                  <a:pt x="51" y="78"/>
                  <a:pt x="51" y="79"/>
                  <a:pt x="51" y="81"/>
                </a:cubicBezTo>
                <a:cubicBezTo>
                  <a:pt x="71" y="95"/>
                  <a:pt x="91" y="94"/>
                  <a:pt x="91" y="94"/>
                </a:cubicBezTo>
                <a:cubicBezTo>
                  <a:pt x="74" y="88"/>
                  <a:pt x="70" y="75"/>
                  <a:pt x="69" y="68"/>
                </a:cubicBezTo>
                <a:cubicBezTo>
                  <a:pt x="91" y="64"/>
                  <a:pt x="106" y="51"/>
                  <a:pt x="106" y="35"/>
                </a:cubicBezTo>
                <a:close/>
                <a:moveTo>
                  <a:pt x="51" y="20"/>
                </a:moveTo>
                <a:cubicBezTo>
                  <a:pt x="51" y="18"/>
                  <a:pt x="54" y="15"/>
                  <a:pt x="56" y="15"/>
                </a:cubicBezTo>
                <a:cubicBezTo>
                  <a:pt x="59" y="15"/>
                  <a:pt x="61" y="18"/>
                  <a:pt x="61" y="20"/>
                </a:cubicBezTo>
                <a:cubicBezTo>
                  <a:pt x="61" y="39"/>
                  <a:pt x="61" y="39"/>
                  <a:pt x="61" y="39"/>
                </a:cubicBezTo>
                <a:cubicBezTo>
                  <a:pt x="61" y="41"/>
                  <a:pt x="59" y="44"/>
                  <a:pt x="56" y="44"/>
                </a:cubicBezTo>
                <a:cubicBezTo>
                  <a:pt x="54" y="44"/>
                  <a:pt x="51" y="41"/>
                  <a:pt x="51" y="39"/>
                </a:cubicBezTo>
                <a:lnTo>
                  <a:pt x="51" y="20"/>
                </a:lnTo>
                <a:close/>
                <a:moveTo>
                  <a:pt x="56" y="56"/>
                </a:moveTo>
                <a:cubicBezTo>
                  <a:pt x="54" y="56"/>
                  <a:pt x="51" y="54"/>
                  <a:pt x="51" y="51"/>
                </a:cubicBezTo>
                <a:cubicBezTo>
                  <a:pt x="51" y="49"/>
                  <a:pt x="54" y="46"/>
                  <a:pt x="56" y="46"/>
                </a:cubicBezTo>
                <a:cubicBezTo>
                  <a:pt x="59" y="46"/>
                  <a:pt x="62" y="49"/>
                  <a:pt x="62" y="51"/>
                </a:cubicBezTo>
                <a:cubicBezTo>
                  <a:pt x="62" y="54"/>
                  <a:pt x="59" y="56"/>
                  <a:pt x="56" y="5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8" name="Freeform 201"/>
          <p:cNvSpPr>
            <a:spLocks noEditPoints="1"/>
          </p:cNvSpPr>
          <p:nvPr/>
        </p:nvSpPr>
        <p:spPr bwMode="auto">
          <a:xfrm>
            <a:off x="6955028" y="5814253"/>
            <a:ext cx="570675" cy="507937"/>
          </a:xfrm>
          <a:custGeom>
            <a:avLst/>
            <a:gdLst>
              <a:gd name="T0" fmla="*/ 200 w 200"/>
              <a:gd name="T1" fmla="*/ 62 h 178"/>
              <a:gd name="T2" fmla="*/ 176 w 200"/>
              <a:gd name="T3" fmla="*/ 39 h 178"/>
              <a:gd name="T4" fmla="*/ 171 w 200"/>
              <a:gd name="T5" fmla="*/ 39 h 178"/>
              <a:gd name="T6" fmla="*/ 171 w 200"/>
              <a:gd name="T7" fmla="*/ 38 h 178"/>
              <a:gd name="T8" fmla="*/ 135 w 200"/>
              <a:gd name="T9" fmla="*/ 3 h 178"/>
              <a:gd name="T10" fmla="*/ 106 w 200"/>
              <a:gd name="T11" fmla="*/ 16 h 178"/>
              <a:gd name="T12" fmla="*/ 70 w 200"/>
              <a:gd name="T13" fmla="*/ 0 h 178"/>
              <a:gd name="T14" fmla="*/ 24 w 200"/>
              <a:gd name="T15" fmla="*/ 45 h 178"/>
              <a:gd name="T16" fmla="*/ 26 w 200"/>
              <a:gd name="T17" fmla="*/ 59 h 178"/>
              <a:gd name="T18" fmla="*/ 0 w 200"/>
              <a:gd name="T19" fmla="*/ 89 h 178"/>
              <a:gd name="T20" fmla="*/ 31 w 200"/>
              <a:gd name="T21" fmla="*/ 119 h 178"/>
              <a:gd name="T22" fmla="*/ 43 w 200"/>
              <a:gd name="T23" fmla="*/ 117 h 178"/>
              <a:gd name="T24" fmla="*/ 60 w 200"/>
              <a:gd name="T25" fmla="*/ 133 h 178"/>
              <a:gd name="T26" fmla="*/ 61 w 200"/>
              <a:gd name="T27" fmla="*/ 133 h 178"/>
              <a:gd name="T28" fmla="*/ 73 w 200"/>
              <a:gd name="T29" fmla="*/ 143 h 178"/>
              <a:gd name="T30" fmla="*/ 84 w 200"/>
              <a:gd name="T31" fmla="*/ 131 h 178"/>
              <a:gd name="T32" fmla="*/ 77 w 200"/>
              <a:gd name="T33" fmla="*/ 122 h 178"/>
              <a:gd name="T34" fmla="*/ 78 w 200"/>
              <a:gd name="T35" fmla="*/ 116 h 178"/>
              <a:gd name="T36" fmla="*/ 78 w 200"/>
              <a:gd name="T37" fmla="*/ 115 h 178"/>
              <a:gd name="T38" fmla="*/ 88 w 200"/>
              <a:gd name="T39" fmla="*/ 117 h 178"/>
              <a:gd name="T40" fmla="*/ 92 w 200"/>
              <a:gd name="T41" fmla="*/ 117 h 178"/>
              <a:gd name="T42" fmla="*/ 97 w 200"/>
              <a:gd name="T43" fmla="*/ 131 h 178"/>
              <a:gd name="T44" fmla="*/ 89 w 200"/>
              <a:gd name="T45" fmla="*/ 141 h 178"/>
              <a:gd name="T46" fmla="*/ 99 w 200"/>
              <a:gd name="T47" fmla="*/ 151 h 178"/>
              <a:gd name="T48" fmla="*/ 109 w 200"/>
              <a:gd name="T49" fmla="*/ 140 h 178"/>
              <a:gd name="T50" fmla="*/ 109 w 200"/>
              <a:gd name="T51" fmla="*/ 139 h 178"/>
              <a:gd name="T52" fmla="*/ 117 w 200"/>
              <a:gd name="T53" fmla="*/ 140 h 178"/>
              <a:gd name="T54" fmla="*/ 142 w 200"/>
              <a:gd name="T55" fmla="*/ 116 h 178"/>
              <a:gd name="T56" fmla="*/ 152 w 200"/>
              <a:gd name="T57" fmla="*/ 117 h 178"/>
              <a:gd name="T58" fmla="*/ 177 w 200"/>
              <a:gd name="T59" fmla="*/ 93 h 178"/>
              <a:gd name="T60" fmla="*/ 175 w 200"/>
              <a:gd name="T61" fmla="*/ 84 h 178"/>
              <a:gd name="T62" fmla="*/ 176 w 200"/>
              <a:gd name="T63" fmla="*/ 84 h 178"/>
              <a:gd name="T64" fmla="*/ 200 w 200"/>
              <a:gd name="T65" fmla="*/ 62 h 178"/>
              <a:gd name="T66" fmla="*/ 117 w 200"/>
              <a:gd name="T67" fmla="*/ 147 h 178"/>
              <a:gd name="T68" fmla="*/ 120 w 200"/>
              <a:gd name="T69" fmla="*/ 145 h 178"/>
              <a:gd name="T70" fmla="*/ 117 w 200"/>
              <a:gd name="T71" fmla="*/ 143 h 178"/>
              <a:gd name="T72" fmla="*/ 114 w 200"/>
              <a:gd name="T73" fmla="*/ 145 h 178"/>
              <a:gd name="T74" fmla="*/ 117 w 200"/>
              <a:gd name="T75" fmla="*/ 147 h 178"/>
              <a:gd name="T76" fmla="*/ 116 w 200"/>
              <a:gd name="T77" fmla="*/ 168 h 178"/>
              <a:gd name="T78" fmla="*/ 111 w 200"/>
              <a:gd name="T79" fmla="*/ 173 h 178"/>
              <a:gd name="T80" fmla="*/ 117 w 200"/>
              <a:gd name="T81" fmla="*/ 178 h 178"/>
              <a:gd name="T82" fmla="*/ 122 w 200"/>
              <a:gd name="T83" fmla="*/ 173 h 178"/>
              <a:gd name="T84" fmla="*/ 116 w 200"/>
              <a:gd name="T85" fmla="*/ 168 h 178"/>
              <a:gd name="T86" fmla="*/ 116 w 200"/>
              <a:gd name="T87" fmla="*/ 155 h 178"/>
              <a:gd name="T88" fmla="*/ 111 w 200"/>
              <a:gd name="T89" fmla="*/ 150 h 178"/>
              <a:gd name="T90" fmla="*/ 106 w 200"/>
              <a:gd name="T91" fmla="*/ 155 h 178"/>
              <a:gd name="T92" fmla="*/ 111 w 200"/>
              <a:gd name="T93" fmla="*/ 160 h 178"/>
              <a:gd name="T94" fmla="*/ 116 w 200"/>
              <a:gd name="T95" fmla="*/ 155 h 178"/>
              <a:gd name="T96" fmla="*/ 97 w 200"/>
              <a:gd name="T97" fmla="*/ 156 h 178"/>
              <a:gd name="T98" fmla="*/ 89 w 200"/>
              <a:gd name="T99" fmla="*/ 164 h 178"/>
              <a:gd name="T100" fmla="*/ 98 w 200"/>
              <a:gd name="T101" fmla="*/ 172 h 178"/>
              <a:gd name="T102" fmla="*/ 106 w 200"/>
              <a:gd name="T103" fmla="*/ 163 h 178"/>
              <a:gd name="T104" fmla="*/ 97 w 200"/>
              <a:gd name="T105"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 h="178">
                <a:moveTo>
                  <a:pt x="200" y="62"/>
                </a:moveTo>
                <a:cubicBezTo>
                  <a:pt x="200" y="49"/>
                  <a:pt x="189" y="39"/>
                  <a:pt x="176" y="39"/>
                </a:cubicBezTo>
                <a:cubicBezTo>
                  <a:pt x="174" y="39"/>
                  <a:pt x="172" y="39"/>
                  <a:pt x="171" y="39"/>
                </a:cubicBezTo>
                <a:cubicBezTo>
                  <a:pt x="171" y="39"/>
                  <a:pt x="171" y="38"/>
                  <a:pt x="171" y="38"/>
                </a:cubicBezTo>
                <a:cubicBezTo>
                  <a:pt x="171" y="18"/>
                  <a:pt x="155" y="3"/>
                  <a:pt x="135" y="3"/>
                </a:cubicBezTo>
                <a:cubicBezTo>
                  <a:pt x="123" y="3"/>
                  <a:pt x="113" y="8"/>
                  <a:pt x="106" y="16"/>
                </a:cubicBezTo>
                <a:cubicBezTo>
                  <a:pt x="98" y="6"/>
                  <a:pt x="85" y="0"/>
                  <a:pt x="70" y="0"/>
                </a:cubicBezTo>
                <a:cubicBezTo>
                  <a:pt x="45" y="0"/>
                  <a:pt x="24" y="20"/>
                  <a:pt x="24" y="45"/>
                </a:cubicBezTo>
                <a:cubicBezTo>
                  <a:pt x="24" y="50"/>
                  <a:pt x="25" y="55"/>
                  <a:pt x="26" y="59"/>
                </a:cubicBezTo>
                <a:cubicBezTo>
                  <a:pt x="11" y="62"/>
                  <a:pt x="0" y="74"/>
                  <a:pt x="0" y="89"/>
                </a:cubicBezTo>
                <a:cubicBezTo>
                  <a:pt x="0" y="106"/>
                  <a:pt x="14" y="119"/>
                  <a:pt x="31" y="119"/>
                </a:cubicBezTo>
                <a:cubicBezTo>
                  <a:pt x="36" y="119"/>
                  <a:pt x="39" y="119"/>
                  <a:pt x="43" y="117"/>
                </a:cubicBezTo>
                <a:cubicBezTo>
                  <a:pt x="44" y="126"/>
                  <a:pt x="51" y="133"/>
                  <a:pt x="60" y="133"/>
                </a:cubicBezTo>
                <a:cubicBezTo>
                  <a:pt x="61" y="133"/>
                  <a:pt x="61" y="133"/>
                  <a:pt x="61" y="133"/>
                </a:cubicBezTo>
                <a:cubicBezTo>
                  <a:pt x="62" y="138"/>
                  <a:pt x="67" y="143"/>
                  <a:pt x="73" y="143"/>
                </a:cubicBezTo>
                <a:cubicBezTo>
                  <a:pt x="79" y="143"/>
                  <a:pt x="84" y="137"/>
                  <a:pt x="84" y="131"/>
                </a:cubicBezTo>
                <a:cubicBezTo>
                  <a:pt x="84" y="127"/>
                  <a:pt x="81" y="123"/>
                  <a:pt x="77" y="122"/>
                </a:cubicBezTo>
                <a:cubicBezTo>
                  <a:pt x="78" y="120"/>
                  <a:pt x="78" y="118"/>
                  <a:pt x="78" y="116"/>
                </a:cubicBezTo>
                <a:cubicBezTo>
                  <a:pt x="78" y="115"/>
                  <a:pt x="78" y="115"/>
                  <a:pt x="78" y="115"/>
                </a:cubicBezTo>
                <a:cubicBezTo>
                  <a:pt x="81" y="116"/>
                  <a:pt x="84" y="117"/>
                  <a:pt x="88" y="117"/>
                </a:cubicBezTo>
                <a:cubicBezTo>
                  <a:pt x="89" y="117"/>
                  <a:pt x="90" y="117"/>
                  <a:pt x="92" y="117"/>
                </a:cubicBezTo>
                <a:cubicBezTo>
                  <a:pt x="92" y="122"/>
                  <a:pt x="94" y="127"/>
                  <a:pt x="97" y="131"/>
                </a:cubicBezTo>
                <a:cubicBezTo>
                  <a:pt x="92" y="132"/>
                  <a:pt x="88" y="136"/>
                  <a:pt x="89" y="141"/>
                </a:cubicBezTo>
                <a:cubicBezTo>
                  <a:pt x="89" y="146"/>
                  <a:pt x="93" y="151"/>
                  <a:pt x="99" y="151"/>
                </a:cubicBezTo>
                <a:cubicBezTo>
                  <a:pt x="105" y="150"/>
                  <a:pt x="109" y="146"/>
                  <a:pt x="109" y="140"/>
                </a:cubicBezTo>
                <a:cubicBezTo>
                  <a:pt x="109" y="140"/>
                  <a:pt x="109" y="139"/>
                  <a:pt x="109" y="139"/>
                </a:cubicBezTo>
                <a:cubicBezTo>
                  <a:pt x="111" y="140"/>
                  <a:pt x="114" y="140"/>
                  <a:pt x="117" y="140"/>
                </a:cubicBezTo>
                <a:cubicBezTo>
                  <a:pt x="131" y="140"/>
                  <a:pt x="142" y="129"/>
                  <a:pt x="142" y="116"/>
                </a:cubicBezTo>
                <a:cubicBezTo>
                  <a:pt x="145" y="117"/>
                  <a:pt x="148" y="117"/>
                  <a:pt x="152" y="117"/>
                </a:cubicBezTo>
                <a:cubicBezTo>
                  <a:pt x="166" y="117"/>
                  <a:pt x="177" y="106"/>
                  <a:pt x="177" y="93"/>
                </a:cubicBezTo>
                <a:cubicBezTo>
                  <a:pt x="177" y="90"/>
                  <a:pt x="176" y="87"/>
                  <a:pt x="175" y="84"/>
                </a:cubicBezTo>
                <a:cubicBezTo>
                  <a:pt x="176" y="84"/>
                  <a:pt x="176" y="84"/>
                  <a:pt x="176" y="84"/>
                </a:cubicBezTo>
                <a:cubicBezTo>
                  <a:pt x="189" y="84"/>
                  <a:pt x="200" y="74"/>
                  <a:pt x="200" y="62"/>
                </a:cubicBezTo>
                <a:close/>
                <a:moveTo>
                  <a:pt x="117" y="147"/>
                </a:moveTo>
                <a:cubicBezTo>
                  <a:pt x="119" y="147"/>
                  <a:pt x="120" y="146"/>
                  <a:pt x="120" y="145"/>
                </a:cubicBezTo>
                <a:cubicBezTo>
                  <a:pt x="120" y="144"/>
                  <a:pt x="118" y="142"/>
                  <a:pt x="117" y="143"/>
                </a:cubicBezTo>
                <a:cubicBezTo>
                  <a:pt x="116" y="143"/>
                  <a:pt x="114" y="144"/>
                  <a:pt x="114" y="145"/>
                </a:cubicBezTo>
                <a:cubicBezTo>
                  <a:pt x="115" y="146"/>
                  <a:pt x="116" y="148"/>
                  <a:pt x="117" y="147"/>
                </a:cubicBezTo>
                <a:close/>
                <a:moveTo>
                  <a:pt x="116" y="168"/>
                </a:moveTo>
                <a:cubicBezTo>
                  <a:pt x="113" y="168"/>
                  <a:pt x="111" y="170"/>
                  <a:pt x="111" y="173"/>
                </a:cubicBezTo>
                <a:cubicBezTo>
                  <a:pt x="111" y="176"/>
                  <a:pt x="114" y="178"/>
                  <a:pt x="117" y="178"/>
                </a:cubicBezTo>
                <a:cubicBezTo>
                  <a:pt x="120" y="178"/>
                  <a:pt x="122" y="175"/>
                  <a:pt x="122" y="173"/>
                </a:cubicBezTo>
                <a:cubicBezTo>
                  <a:pt x="122" y="170"/>
                  <a:pt x="119" y="167"/>
                  <a:pt x="116" y="168"/>
                </a:cubicBezTo>
                <a:close/>
                <a:moveTo>
                  <a:pt x="116" y="155"/>
                </a:moveTo>
                <a:cubicBezTo>
                  <a:pt x="116" y="152"/>
                  <a:pt x="114" y="150"/>
                  <a:pt x="111" y="150"/>
                </a:cubicBezTo>
                <a:cubicBezTo>
                  <a:pt x="108" y="150"/>
                  <a:pt x="106" y="152"/>
                  <a:pt x="106" y="155"/>
                </a:cubicBezTo>
                <a:cubicBezTo>
                  <a:pt x="106" y="158"/>
                  <a:pt x="108" y="161"/>
                  <a:pt x="111" y="160"/>
                </a:cubicBezTo>
                <a:cubicBezTo>
                  <a:pt x="114" y="160"/>
                  <a:pt x="117" y="158"/>
                  <a:pt x="116" y="155"/>
                </a:cubicBezTo>
                <a:close/>
                <a:moveTo>
                  <a:pt x="97" y="156"/>
                </a:moveTo>
                <a:cubicBezTo>
                  <a:pt x="92" y="156"/>
                  <a:pt x="89" y="159"/>
                  <a:pt x="89" y="164"/>
                </a:cubicBezTo>
                <a:cubicBezTo>
                  <a:pt x="89" y="168"/>
                  <a:pt x="93" y="172"/>
                  <a:pt x="98" y="172"/>
                </a:cubicBezTo>
                <a:cubicBezTo>
                  <a:pt x="102" y="172"/>
                  <a:pt x="106" y="168"/>
                  <a:pt x="106" y="163"/>
                </a:cubicBezTo>
                <a:cubicBezTo>
                  <a:pt x="106" y="159"/>
                  <a:pt x="102" y="155"/>
                  <a:pt x="97" y="15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9" name="Freeform 202"/>
          <p:cNvSpPr>
            <a:spLocks/>
          </p:cNvSpPr>
          <p:nvPr/>
        </p:nvSpPr>
        <p:spPr bwMode="auto">
          <a:xfrm>
            <a:off x="7753731" y="5994020"/>
            <a:ext cx="188214" cy="159258"/>
          </a:xfrm>
          <a:custGeom>
            <a:avLst/>
            <a:gdLst>
              <a:gd name="T0" fmla="*/ 0 w 156"/>
              <a:gd name="T1" fmla="*/ 0 h 132"/>
              <a:gd name="T2" fmla="*/ 54 w 156"/>
              <a:gd name="T3" fmla="*/ 130 h 132"/>
              <a:gd name="T4" fmla="*/ 78 w 156"/>
              <a:gd name="T5" fmla="*/ 73 h 132"/>
              <a:gd name="T6" fmla="*/ 101 w 156"/>
              <a:gd name="T7" fmla="*/ 132 h 132"/>
              <a:gd name="T8" fmla="*/ 156 w 156"/>
              <a:gd name="T9" fmla="*/ 2 h 132"/>
              <a:gd name="T10" fmla="*/ 135 w 156"/>
              <a:gd name="T11" fmla="*/ 2 h 132"/>
              <a:gd name="T12" fmla="*/ 101 w 156"/>
              <a:gd name="T13" fmla="*/ 83 h 132"/>
              <a:gd name="T14" fmla="*/ 78 w 156"/>
              <a:gd name="T15" fmla="*/ 26 h 132"/>
              <a:gd name="T16" fmla="*/ 54 w 156"/>
              <a:gd name="T17" fmla="*/ 80 h 132"/>
              <a:gd name="T18" fmla="*/ 21 w 156"/>
              <a:gd name="T19" fmla="*/ 0 h 132"/>
              <a:gd name="T20" fmla="*/ 0 w 156"/>
              <a:gd name="T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32">
                <a:moveTo>
                  <a:pt x="0" y="0"/>
                </a:moveTo>
                <a:lnTo>
                  <a:pt x="54" y="130"/>
                </a:lnTo>
                <a:lnTo>
                  <a:pt x="78" y="73"/>
                </a:lnTo>
                <a:lnTo>
                  <a:pt x="101" y="132"/>
                </a:lnTo>
                <a:lnTo>
                  <a:pt x="156" y="2"/>
                </a:lnTo>
                <a:lnTo>
                  <a:pt x="135" y="2"/>
                </a:lnTo>
                <a:lnTo>
                  <a:pt x="101" y="83"/>
                </a:lnTo>
                <a:lnTo>
                  <a:pt x="78" y="26"/>
                </a:lnTo>
                <a:lnTo>
                  <a:pt x="54" y="80"/>
                </a:lnTo>
                <a:lnTo>
                  <a:pt x="21" y="0"/>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0" name="Freeform 203"/>
          <p:cNvSpPr>
            <a:spLocks/>
          </p:cNvSpPr>
          <p:nvPr/>
        </p:nvSpPr>
        <p:spPr bwMode="auto">
          <a:xfrm>
            <a:off x="8159115" y="5994020"/>
            <a:ext cx="188214" cy="159258"/>
          </a:xfrm>
          <a:custGeom>
            <a:avLst/>
            <a:gdLst>
              <a:gd name="T0" fmla="*/ 0 w 156"/>
              <a:gd name="T1" fmla="*/ 0 h 132"/>
              <a:gd name="T2" fmla="*/ 54 w 156"/>
              <a:gd name="T3" fmla="*/ 130 h 132"/>
              <a:gd name="T4" fmla="*/ 75 w 156"/>
              <a:gd name="T5" fmla="*/ 73 h 132"/>
              <a:gd name="T6" fmla="*/ 101 w 156"/>
              <a:gd name="T7" fmla="*/ 132 h 132"/>
              <a:gd name="T8" fmla="*/ 156 w 156"/>
              <a:gd name="T9" fmla="*/ 2 h 132"/>
              <a:gd name="T10" fmla="*/ 134 w 156"/>
              <a:gd name="T11" fmla="*/ 2 h 132"/>
              <a:gd name="T12" fmla="*/ 101 w 156"/>
              <a:gd name="T13" fmla="*/ 83 h 132"/>
              <a:gd name="T14" fmla="*/ 78 w 156"/>
              <a:gd name="T15" fmla="*/ 26 h 132"/>
              <a:gd name="T16" fmla="*/ 54 w 156"/>
              <a:gd name="T17" fmla="*/ 80 h 132"/>
              <a:gd name="T18" fmla="*/ 21 w 156"/>
              <a:gd name="T19" fmla="*/ 0 h 132"/>
              <a:gd name="T20" fmla="*/ 0 w 156"/>
              <a:gd name="T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32">
                <a:moveTo>
                  <a:pt x="0" y="0"/>
                </a:moveTo>
                <a:lnTo>
                  <a:pt x="54" y="130"/>
                </a:lnTo>
                <a:lnTo>
                  <a:pt x="75" y="73"/>
                </a:lnTo>
                <a:lnTo>
                  <a:pt x="101" y="132"/>
                </a:lnTo>
                <a:lnTo>
                  <a:pt x="156" y="2"/>
                </a:lnTo>
                <a:lnTo>
                  <a:pt x="134" y="2"/>
                </a:lnTo>
                <a:lnTo>
                  <a:pt x="101" y="83"/>
                </a:lnTo>
                <a:lnTo>
                  <a:pt x="78" y="26"/>
                </a:lnTo>
                <a:lnTo>
                  <a:pt x="54" y="80"/>
                </a:lnTo>
                <a:lnTo>
                  <a:pt x="21" y="0"/>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1" name="Freeform 204"/>
          <p:cNvSpPr>
            <a:spLocks/>
          </p:cNvSpPr>
          <p:nvPr/>
        </p:nvSpPr>
        <p:spPr bwMode="auto">
          <a:xfrm>
            <a:off x="7916608" y="5954207"/>
            <a:ext cx="270256" cy="228029"/>
          </a:xfrm>
          <a:custGeom>
            <a:avLst/>
            <a:gdLst>
              <a:gd name="T0" fmla="*/ 0 w 224"/>
              <a:gd name="T1" fmla="*/ 0 h 189"/>
              <a:gd name="T2" fmla="*/ 78 w 224"/>
              <a:gd name="T3" fmla="*/ 184 h 189"/>
              <a:gd name="T4" fmla="*/ 111 w 224"/>
              <a:gd name="T5" fmla="*/ 104 h 189"/>
              <a:gd name="T6" fmla="*/ 146 w 224"/>
              <a:gd name="T7" fmla="*/ 189 h 189"/>
              <a:gd name="T8" fmla="*/ 224 w 224"/>
              <a:gd name="T9" fmla="*/ 2 h 189"/>
              <a:gd name="T10" fmla="*/ 196 w 224"/>
              <a:gd name="T11" fmla="*/ 2 h 189"/>
              <a:gd name="T12" fmla="*/ 146 w 224"/>
              <a:gd name="T13" fmla="*/ 118 h 189"/>
              <a:gd name="T14" fmla="*/ 111 w 224"/>
              <a:gd name="T15" fmla="*/ 38 h 189"/>
              <a:gd name="T16" fmla="*/ 80 w 224"/>
              <a:gd name="T17" fmla="*/ 113 h 189"/>
              <a:gd name="T18" fmla="*/ 33 w 224"/>
              <a:gd name="T19" fmla="*/ 0 h 189"/>
              <a:gd name="T20" fmla="*/ 0 w 224"/>
              <a:gd name="T21"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89">
                <a:moveTo>
                  <a:pt x="0" y="0"/>
                </a:moveTo>
                <a:lnTo>
                  <a:pt x="78" y="184"/>
                </a:lnTo>
                <a:lnTo>
                  <a:pt x="111" y="104"/>
                </a:lnTo>
                <a:lnTo>
                  <a:pt x="146" y="189"/>
                </a:lnTo>
                <a:lnTo>
                  <a:pt x="224" y="2"/>
                </a:lnTo>
                <a:lnTo>
                  <a:pt x="196" y="2"/>
                </a:lnTo>
                <a:lnTo>
                  <a:pt x="146" y="118"/>
                </a:lnTo>
                <a:lnTo>
                  <a:pt x="111" y="38"/>
                </a:lnTo>
                <a:lnTo>
                  <a:pt x="80" y="113"/>
                </a:lnTo>
                <a:lnTo>
                  <a:pt x="33" y="0"/>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2" name="Freeform 206"/>
          <p:cNvSpPr>
            <a:spLocks noEditPoints="1"/>
          </p:cNvSpPr>
          <p:nvPr/>
        </p:nvSpPr>
        <p:spPr bwMode="auto">
          <a:xfrm>
            <a:off x="8723761" y="5960241"/>
            <a:ext cx="313690" cy="349886"/>
          </a:xfrm>
          <a:custGeom>
            <a:avLst/>
            <a:gdLst>
              <a:gd name="T0" fmla="*/ 0 w 260"/>
              <a:gd name="T1" fmla="*/ 0 h 290"/>
              <a:gd name="T2" fmla="*/ 54 w 260"/>
              <a:gd name="T3" fmla="*/ 290 h 290"/>
              <a:gd name="T4" fmla="*/ 213 w 260"/>
              <a:gd name="T5" fmla="*/ 290 h 290"/>
              <a:gd name="T6" fmla="*/ 260 w 260"/>
              <a:gd name="T7" fmla="*/ 0 h 290"/>
              <a:gd name="T8" fmla="*/ 0 w 260"/>
              <a:gd name="T9" fmla="*/ 0 h 290"/>
              <a:gd name="T10" fmla="*/ 61 w 260"/>
              <a:gd name="T11" fmla="*/ 279 h 290"/>
              <a:gd name="T12" fmla="*/ 16 w 260"/>
              <a:gd name="T13" fmla="*/ 14 h 290"/>
              <a:gd name="T14" fmla="*/ 40 w 260"/>
              <a:gd name="T15" fmla="*/ 14 h 290"/>
              <a:gd name="T16" fmla="*/ 75 w 260"/>
              <a:gd name="T17" fmla="*/ 279 h 290"/>
              <a:gd name="T18" fmla="*/ 61 w 260"/>
              <a:gd name="T19" fmla="*/ 279 h 290"/>
              <a:gd name="T20" fmla="*/ 87 w 260"/>
              <a:gd name="T21" fmla="*/ 279 h 290"/>
              <a:gd name="T22" fmla="*/ 56 w 260"/>
              <a:gd name="T23" fmla="*/ 14 h 290"/>
              <a:gd name="T24" fmla="*/ 80 w 260"/>
              <a:gd name="T25" fmla="*/ 14 h 290"/>
              <a:gd name="T26" fmla="*/ 101 w 260"/>
              <a:gd name="T27" fmla="*/ 279 h 290"/>
              <a:gd name="T28" fmla="*/ 87 w 260"/>
              <a:gd name="T29" fmla="*/ 279 h 290"/>
              <a:gd name="T30" fmla="*/ 113 w 260"/>
              <a:gd name="T31" fmla="*/ 279 h 290"/>
              <a:gd name="T32" fmla="*/ 97 w 260"/>
              <a:gd name="T33" fmla="*/ 14 h 290"/>
              <a:gd name="T34" fmla="*/ 120 w 260"/>
              <a:gd name="T35" fmla="*/ 14 h 290"/>
              <a:gd name="T36" fmla="*/ 125 w 260"/>
              <a:gd name="T37" fmla="*/ 279 h 290"/>
              <a:gd name="T38" fmla="*/ 113 w 260"/>
              <a:gd name="T39" fmla="*/ 279 h 290"/>
              <a:gd name="T40" fmla="*/ 151 w 260"/>
              <a:gd name="T41" fmla="*/ 279 h 290"/>
              <a:gd name="T42" fmla="*/ 137 w 260"/>
              <a:gd name="T43" fmla="*/ 279 h 290"/>
              <a:gd name="T44" fmla="*/ 137 w 260"/>
              <a:gd name="T45" fmla="*/ 14 h 290"/>
              <a:gd name="T46" fmla="*/ 161 w 260"/>
              <a:gd name="T47" fmla="*/ 14 h 290"/>
              <a:gd name="T48" fmla="*/ 151 w 260"/>
              <a:gd name="T49" fmla="*/ 279 h 290"/>
              <a:gd name="T50" fmla="*/ 163 w 260"/>
              <a:gd name="T51" fmla="*/ 279 h 290"/>
              <a:gd name="T52" fmla="*/ 179 w 260"/>
              <a:gd name="T53" fmla="*/ 14 h 290"/>
              <a:gd name="T54" fmla="*/ 201 w 260"/>
              <a:gd name="T55" fmla="*/ 14 h 290"/>
              <a:gd name="T56" fmla="*/ 177 w 260"/>
              <a:gd name="T57" fmla="*/ 279 h 290"/>
              <a:gd name="T58" fmla="*/ 163 w 260"/>
              <a:gd name="T59" fmla="*/ 279 h 290"/>
              <a:gd name="T60" fmla="*/ 203 w 260"/>
              <a:gd name="T61" fmla="*/ 279 h 290"/>
              <a:gd name="T62" fmla="*/ 189 w 260"/>
              <a:gd name="T63" fmla="*/ 279 h 290"/>
              <a:gd name="T64" fmla="*/ 220 w 260"/>
              <a:gd name="T65" fmla="*/ 14 h 290"/>
              <a:gd name="T66" fmla="*/ 241 w 260"/>
              <a:gd name="T67" fmla="*/ 14 h 290"/>
              <a:gd name="T68" fmla="*/ 203 w 260"/>
              <a:gd name="T69" fmla="*/ 27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0" h="290">
                <a:moveTo>
                  <a:pt x="0" y="0"/>
                </a:moveTo>
                <a:lnTo>
                  <a:pt x="54" y="290"/>
                </a:lnTo>
                <a:lnTo>
                  <a:pt x="213" y="290"/>
                </a:lnTo>
                <a:lnTo>
                  <a:pt x="260" y="0"/>
                </a:lnTo>
                <a:lnTo>
                  <a:pt x="0" y="0"/>
                </a:lnTo>
                <a:close/>
                <a:moveTo>
                  <a:pt x="61" y="279"/>
                </a:moveTo>
                <a:lnTo>
                  <a:pt x="16" y="14"/>
                </a:lnTo>
                <a:lnTo>
                  <a:pt x="40" y="14"/>
                </a:lnTo>
                <a:lnTo>
                  <a:pt x="75" y="279"/>
                </a:lnTo>
                <a:lnTo>
                  <a:pt x="61" y="279"/>
                </a:lnTo>
                <a:close/>
                <a:moveTo>
                  <a:pt x="87" y="279"/>
                </a:moveTo>
                <a:lnTo>
                  <a:pt x="56" y="14"/>
                </a:lnTo>
                <a:lnTo>
                  <a:pt x="80" y="14"/>
                </a:lnTo>
                <a:lnTo>
                  <a:pt x="101" y="279"/>
                </a:lnTo>
                <a:lnTo>
                  <a:pt x="87" y="279"/>
                </a:lnTo>
                <a:close/>
                <a:moveTo>
                  <a:pt x="113" y="279"/>
                </a:moveTo>
                <a:lnTo>
                  <a:pt x="97" y="14"/>
                </a:lnTo>
                <a:lnTo>
                  <a:pt x="120" y="14"/>
                </a:lnTo>
                <a:lnTo>
                  <a:pt x="125" y="279"/>
                </a:lnTo>
                <a:lnTo>
                  <a:pt x="113" y="279"/>
                </a:lnTo>
                <a:close/>
                <a:moveTo>
                  <a:pt x="151" y="279"/>
                </a:moveTo>
                <a:lnTo>
                  <a:pt x="137" y="279"/>
                </a:lnTo>
                <a:lnTo>
                  <a:pt x="137" y="14"/>
                </a:lnTo>
                <a:lnTo>
                  <a:pt x="161" y="14"/>
                </a:lnTo>
                <a:lnTo>
                  <a:pt x="151" y="279"/>
                </a:lnTo>
                <a:close/>
                <a:moveTo>
                  <a:pt x="163" y="279"/>
                </a:moveTo>
                <a:lnTo>
                  <a:pt x="179" y="14"/>
                </a:lnTo>
                <a:lnTo>
                  <a:pt x="201" y="14"/>
                </a:lnTo>
                <a:lnTo>
                  <a:pt x="177" y="279"/>
                </a:lnTo>
                <a:lnTo>
                  <a:pt x="163" y="279"/>
                </a:lnTo>
                <a:close/>
                <a:moveTo>
                  <a:pt x="203" y="279"/>
                </a:moveTo>
                <a:lnTo>
                  <a:pt x="189" y="279"/>
                </a:lnTo>
                <a:lnTo>
                  <a:pt x="220" y="14"/>
                </a:lnTo>
                <a:lnTo>
                  <a:pt x="241" y="14"/>
                </a:lnTo>
                <a:lnTo>
                  <a:pt x="203" y="27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3" name="Freeform 207"/>
          <p:cNvSpPr>
            <a:spLocks noEditPoints="1"/>
          </p:cNvSpPr>
          <p:nvPr/>
        </p:nvSpPr>
        <p:spPr bwMode="auto">
          <a:xfrm>
            <a:off x="8774434" y="5776853"/>
            <a:ext cx="269050" cy="174943"/>
          </a:xfrm>
          <a:custGeom>
            <a:avLst/>
            <a:gdLst>
              <a:gd name="T0" fmla="*/ 94 w 94"/>
              <a:gd name="T1" fmla="*/ 61 h 61"/>
              <a:gd name="T2" fmla="*/ 68 w 94"/>
              <a:gd name="T3" fmla="*/ 26 h 61"/>
              <a:gd name="T4" fmla="*/ 68 w 94"/>
              <a:gd name="T5" fmla="*/ 25 h 61"/>
              <a:gd name="T6" fmla="*/ 71 w 94"/>
              <a:gd name="T7" fmla="*/ 22 h 61"/>
              <a:gd name="T8" fmla="*/ 70 w 94"/>
              <a:gd name="T9" fmla="*/ 13 h 61"/>
              <a:gd name="T10" fmla="*/ 52 w 94"/>
              <a:gd name="T11" fmla="*/ 2 h 61"/>
              <a:gd name="T12" fmla="*/ 43 w 94"/>
              <a:gd name="T13" fmla="*/ 5 h 61"/>
              <a:gd name="T14" fmla="*/ 41 w 94"/>
              <a:gd name="T15" fmla="*/ 8 h 61"/>
              <a:gd name="T16" fmla="*/ 41 w 94"/>
              <a:gd name="T17" fmla="*/ 9 h 61"/>
              <a:gd name="T18" fmla="*/ 0 w 94"/>
              <a:gd name="T19" fmla="*/ 1 h 61"/>
              <a:gd name="T20" fmla="*/ 94 w 94"/>
              <a:gd name="T21" fmla="*/ 61 h 61"/>
              <a:gd name="T22" fmla="*/ 45 w 94"/>
              <a:gd name="T23" fmla="*/ 8 h 61"/>
              <a:gd name="T24" fmla="*/ 52 w 94"/>
              <a:gd name="T25" fmla="*/ 6 h 61"/>
              <a:gd name="T26" fmla="*/ 66 w 94"/>
              <a:gd name="T27" fmla="*/ 14 h 61"/>
              <a:gd name="T28" fmla="*/ 66 w 94"/>
              <a:gd name="T29" fmla="*/ 22 h 61"/>
              <a:gd name="T30" fmla="*/ 65 w 94"/>
              <a:gd name="T31" fmla="*/ 24 h 61"/>
              <a:gd name="T32" fmla="*/ 44 w 94"/>
              <a:gd name="T33" fmla="*/ 11 h 61"/>
              <a:gd name="T34" fmla="*/ 45 w 94"/>
              <a:gd name="T35"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61">
                <a:moveTo>
                  <a:pt x="94" y="61"/>
                </a:moveTo>
                <a:cubicBezTo>
                  <a:pt x="94" y="61"/>
                  <a:pt x="87" y="42"/>
                  <a:pt x="68" y="26"/>
                </a:cubicBezTo>
                <a:cubicBezTo>
                  <a:pt x="68" y="26"/>
                  <a:pt x="68" y="25"/>
                  <a:pt x="68" y="25"/>
                </a:cubicBezTo>
                <a:cubicBezTo>
                  <a:pt x="71" y="22"/>
                  <a:pt x="71" y="22"/>
                  <a:pt x="71" y="22"/>
                </a:cubicBezTo>
                <a:cubicBezTo>
                  <a:pt x="73" y="19"/>
                  <a:pt x="72" y="14"/>
                  <a:pt x="70" y="13"/>
                </a:cubicBezTo>
                <a:cubicBezTo>
                  <a:pt x="52" y="2"/>
                  <a:pt x="52" y="2"/>
                  <a:pt x="52" y="2"/>
                </a:cubicBezTo>
                <a:cubicBezTo>
                  <a:pt x="49" y="0"/>
                  <a:pt x="45" y="1"/>
                  <a:pt x="43" y="5"/>
                </a:cubicBezTo>
                <a:cubicBezTo>
                  <a:pt x="41" y="8"/>
                  <a:pt x="41" y="8"/>
                  <a:pt x="41" y="8"/>
                </a:cubicBezTo>
                <a:cubicBezTo>
                  <a:pt x="41" y="8"/>
                  <a:pt x="41" y="9"/>
                  <a:pt x="41" y="9"/>
                </a:cubicBezTo>
                <a:cubicBezTo>
                  <a:pt x="29" y="5"/>
                  <a:pt x="16" y="2"/>
                  <a:pt x="0" y="1"/>
                </a:cubicBezTo>
                <a:lnTo>
                  <a:pt x="94" y="61"/>
                </a:lnTo>
                <a:close/>
                <a:moveTo>
                  <a:pt x="45" y="8"/>
                </a:moveTo>
                <a:cubicBezTo>
                  <a:pt x="47" y="6"/>
                  <a:pt x="50" y="5"/>
                  <a:pt x="52" y="6"/>
                </a:cubicBezTo>
                <a:cubicBezTo>
                  <a:pt x="66" y="14"/>
                  <a:pt x="66" y="14"/>
                  <a:pt x="66" y="14"/>
                </a:cubicBezTo>
                <a:cubicBezTo>
                  <a:pt x="68" y="16"/>
                  <a:pt x="68" y="19"/>
                  <a:pt x="66" y="22"/>
                </a:cubicBezTo>
                <a:cubicBezTo>
                  <a:pt x="65" y="24"/>
                  <a:pt x="65" y="24"/>
                  <a:pt x="65" y="24"/>
                </a:cubicBezTo>
                <a:cubicBezTo>
                  <a:pt x="59" y="19"/>
                  <a:pt x="52" y="14"/>
                  <a:pt x="44" y="11"/>
                </a:cubicBezTo>
                <a:lnTo>
                  <a:pt x="45" y="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4" name="Freeform 208"/>
          <p:cNvSpPr>
            <a:spLocks noEditPoints="1"/>
          </p:cNvSpPr>
          <p:nvPr/>
        </p:nvSpPr>
        <p:spPr bwMode="auto">
          <a:xfrm>
            <a:off x="9536942" y="5914393"/>
            <a:ext cx="359537" cy="399351"/>
          </a:xfrm>
          <a:custGeom>
            <a:avLst/>
            <a:gdLst>
              <a:gd name="T0" fmla="*/ 0 w 298"/>
              <a:gd name="T1" fmla="*/ 0 h 331"/>
              <a:gd name="T2" fmla="*/ 63 w 298"/>
              <a:gd name="T3" fmla="*/ 331 h 331"/>
              <a:gd name="T4" fmla="*/ 243 w 298"/>
              <a:gd name="T5" fmla="*/ 331 h 331"/>
              <a:gd name="T6" fmla="*/ 298 w 298"/>
              <a:gd name="T7" fmla="*/ 0 h 331"/>
              <a:gd name="T8" fmla="*/ 0 w 298"/>
              <a:gd name="T9" fmla="*/ 0 h 331"/>
              <a:gd name="T10" fmla="*/ 71 w 298"/>
              <a:gd name="T11" fmla="*/ 317 h 331"/>
              <a:gd name="T12" fmla="*/ 21 w 298"/>
              <a:gd name="T13" fmla="*/ 16 h 331"/>
              <a:gd name="T14" fmla="*/ 45 w 298"/>
              <a:gd name="T15" fmla="*/ 16 h 331"/>
              <a:gd name="T16" fmla="*/ 87 w 298"/>
              <a:gd name="T17" fmla="*/ 317 h 331"/>
              <a:gd name="T18" fmla="*/ 71 w 298"/>
              <a:gd name="T19" fmla="*/ 317 h 331"/>
              <a:gd name="T20" fmla="*/ 101 w 298"/>
              <a:gd name="T21" fmla="*/ 317 h 331"/>
              <a:gd name="T22" fmla="*/ 66 w 298"/>
              <a:gd name="T23" fmla="*/ 16 h 331"/>
              <a:gd name="T24" fmla="*/ 92 w 298"/>
              <a:gd name="T25" fmla="*/ 16 h 331"/>
              <a:gd name="T26" fmla="*/ 116 w 298"/>
              <a:gd name="T27" fmla="*/ 317 h 331"/>
              <a:gd name="T28" fmla="*/ 101 w 298"/>
              <a:gd name="T29" fmla="*/ 317 h 331"/>
              <a:gd name="T30" fmla="*/ 130 w 298"/>
              <a:gd name="T31" fmla="*/ 317 h 331"/>
              <a:gd name="T32" fmla="*/ 113 w 298"/>
              <a:gd name="T33" fmla="*/ 16 h 331"/>
              <a:gd name="T34" fmla="*/ 137 w 298"/>
              <a:gd name="T35" fmla="*/ 16 h 331"/>
              <a:gd name="T36" fmla="*/ 146 w 298"/>
              <a:gd name="T37" fmla="*/ 317 h 331"/>
              <a:gd name="T38" fmla="*/ 130 w 298"/>
              <a:gd name="T39" fmla="*/ 317 h 331"/>
              <a:gd name="T40" fmla="*/ 175 w 298"/>
              <a:gd name="T41" fmla="*/ 317 h 331"/>
              <a:gd name="T42" fmla="*/ 158 w 298"/>
              <a:gd name="T43" fmla="*/ 317 h 331"/>
              <a:gd name="T44" fmla="*/ 158 w 298"/>
              <a:gd name="T45" fmla="*/ 16 h 331"/>
              <a:gd name="T46" fmla="*/ 184 w 298"/>
              <a:gd name="T47" fmla="*/ 16 h 331"/>
              <a:gd name="T48" fmla="*/ 175 w 298"/>
              <a:gd name="T49" fmla="*/ 317 h 331"/>
              <a:gd name="T50" fmla="*/ 186 w 298"/>
              <a:gd name="T51" fmla="*/ 317 h 331"/>
              <a:gd name="T52" fmla="*/ 205 w 298"/>
              <a:gd name="T53" fmla="*/ 16 h 331"/>
              <a:gd name="T54" fmla="*/ 229 w 298"/>
              <a:gd name="T55" fmla="*/ 16 h 331"/>
              <a:gd name="T56" fmla="*/ 203 w 298"/>
              <a:gd name="T57" fmla="*/ 317 h 331"/>
              <a:gd name="T58" fmla="*/ 186 w 298"/>
              <a:gd name="T59" fmla="*/ 317 h 331"/>
              <a:gd name="T60" fmla="*/ 231 w 298"/>
              <a:gd name="T61" fmla="*/ 317 h 331"/>
              <a:gd name="T62" fmla="*/ 217 w 298"/>
              <a:gd name="T63" fmla="*/ 317 h 331"/>
              <a:gd name="T64" fmla="*/ 250 w 298"/>
              <a:gd name="T65" fmla="*/ 16 h 331"/>
              <a:gd name="T66" fmla="*/ 276 w 298"/>
              <a:gd name="T67" fmla="*/ 16 h 331"/>
              <a:gd name="T68" fmla="*/ 231 w 298"/>
              <a:gd name="T69" fmla="*/ 31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8" h="331">
                <a:moveTo>
                  <a:pt x="0" y="0"/>
                </a:moveTo>
                <a:lnTo>
                  <a:pt x="63" y="331"/>
                </a:lnTo>
                <a:lnTo>
                  <a:pt x="243" y="331"/>
                </a:lnTo>
                <a:lnTo>
                  <a:pt x="298" y="0"/>
                </a:lnTo>
                <a:lnTo>
                  <a:pt x="0" y="0"/>
                </a:lnTo>
                <a:close/>
                <a:moveTo>
                  <a:pt x="71" y="317"/>
                </a:moveTo>
                <a:lnTo>
                  <a:pt x="21" y="16"/>
                </a:lnTo>
                <a:lnTo>
                  <a:pt x="45" y="16"/>
                </a:lnTo>
                <a:lnTo>
                  <a:pt x="87" y="317"/>
                </a:lnTo>
                <a:lnTo>
                  <a:pt x="71" y="317"/>
                </a:lnTo>
                <a:close/>
                <a:moveTo>
                  <a:pt x="101" y="317"/>
                </a:moveTo>
                <a:lnTo>
                  <a:pt x="66" y="16"/>
                </a:lnTo>
                <a:lnTo>
                  <a:pt x="92" y="16"/>
                </a:lnTo>
                <a:lnTo>
                  <a:pt x="116" y="317"/>
                </a:lnTo>
                <a:lnTo>
                  <a:pt x="101" y="317"/>
                </a:lnTo>
                <a:close/>
                <a:moveTo>
                  <a:pt x="130" y="317"/>
                </a:moveTo>
                <a:lnTo>
                  <a:pt x="113" y="16"/>
                </a:lnTo>
                <a:lnTo>
                  <a:pt x="137" y="16"/>
                </a:lnTo>
                <a:lnTo>
                  <a:pt x="146" y="317"/>
                </a:lnTo>
                <a:lnTo>
                  <a:pt x="130" y="317"/>
                </a:lnTo>
                <a:close/>
                <a:moveTo>
                  <a:pt x="175" y="317"/>
                </a:moveTo>
                <a:lnTo>
                  <a:pt x="158" y="317"/>
                </a:lnTo>
                <a:lnTo>
                  <a:pt x="158" y="16"/>
                </a:lnTo>
                <a:lnTo>
                  <a:pt x="184" y="16"/>
                </a:lnTo>
                <a:lnTo>
                  <a:pt x="175" y="317"/>
                </a:lnTo>
                <a:close/>
                <a:moveTo>
                  <a:pt x="186" y="317"/>
                </a:moveTo>
                <a:lnTo>
                  <a:pt x="205" y="16"/>
                </a:lnTo>
                <a:lnTo>
                  <a:pt x="229" y="16"/>
                </a:lnTo>
                <a:lnTo>
                  <a:pt x="203" y="317"/>
                </a:lnTo>
                <a:lnTo>
                  <a:pt x="186" y="317"/>
                </a:lnTo>
                <a:close/>
                <a:moveTo>
                  <a:pt x="231" y="317"/>
                </a:moveTo>
                <a:lnTo>
                  <a:pt x="217" y="317"/>
                </a:lnTo>
                <a:lnTo>
                  <a:pt x="250" y="16"/>
                </a:lnTo>
                <a:lnTo>
                  <a:pt x="276" y="16"/>
                </a:lnTo>
                <a:lnTo>
                  <a:pt x="231" y="31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5" name="Freeform 209"/>
          <p:cNvSpPr>
            <a:spLocks noEditPoints="1"/>
          </p:cNvSpPr>
          <p:nvPr/>
        </p:nvSpPr>
        <p:spPr bwMode="auto">
          <a:xfrm>
            <a:off x="9533323" y="5799775"/>
            <a:ext cx="365570" cy="89280"/>
          </a:xfrm>
          <a:custGeom>
            <a:avLst/>
            <a:gdLst>
              <a:gd name="T0" fmla="*/ 128 w 128"/>
              <a:gd name="T1" fmla="*/ 31 h 31"/>
              <a:gd name="T2" fmla="*/ 80 w 128"/>
              <a:gd name="T3" fmla="*/ 14 h 31"/>
              <a:gd name="T4" fmla="*/ 80 w 128"/>
              <a:gd name="T5" fmla="*/ 12 h 31"/>
              <a:gd name="T6" fmla="*/ 81 w 128"/>
              <a:gd name="T7" fmla="*/ 8 h 31"/>
              <a:gd name="T8" fmla="*/ 74 w 128"/>
              <a:gd name="T9" fmla="*/ 0 h 31"/>
              <a:gd name="T10" fmla="*/ 50 w 128"/>
              <a:gd name="T11" fmla="*/ 0 h 31"/>
              <a:gd name="T12" fmla="*/ 44 w 128"/>
              <a:gd name="T13" fmla="*/ 8 h 31"/>
              <a:gd name="T14" fmla="*/ 44 w 128"/>
              <a:gd name="T15" fmla="*/ 12 h 31"/>
              <a:gd name="T16" fmla="*/ 44 w 128"/>
              <a:gd name="T17" fmla="*/ 14 h 31"/>
              <a:gd name="T18" fmla="*/ 0 w 128"/>
              <a:gd name="T19" fmla="*/ 31 h 31"/>
              <a:gd name="T20" fmla="*/ 128 w 128"/>
              <a:gd name="T21" fmla="*/ 31 h 31"/>
              <a:gd name="T22" fmla="*/ 48 w 128"/>
              <a:gd name="T23" fmla="*/ 10 h 31"/>
              <a:gd name="T24" fmla="*/ 53 w 128"/>
              <a:gd name="T25" fmla="*/ 4 h 31"/>
              <a:gd name="T26" fmla="*/ 71 w 128"/>
              <a:gd name="T27" fmla="*/ 4 h 31"/>
              <a:gd name="T28" fmla="*/ 76 w 128"/>
              <a:gd name="T29" fmla="*/ 10 h 31"/>
              <a:gd name="T30" fmla="*/ 76 w 128"/>
              <a:gd name="T31" fmla="*/ 13 h 31"/>
              <a:gd name="T32" fmla="*/ 48 w 128"/>
              <a:gd name="T33" fmla="*/ 13 h 31"/>
              <a:gd name="T34" fmla="*/ 48 w 128"/>
              <a:gd name="T35"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31">
                <a:moveTo>
                  <a:pt x="128" y="31"/>
                </a:moveTo>
                <a:cubicBezTo>
                  <a:pt x="128" y="31"/>
                  <a:pt x="109" y="18"/>
                  <a:pt x="80" y="14"/>
                </a:cubicBezTo>
                <a:cubicBezTo>
                  <a:pt x="80" y="13"/>
                  <a:pt x="80" y="13"/>
                  <a:pt x="80" y="12"/>
                </a:cubicBezTo>
                <a:cubicBezTo>
                  <a:pt x="81" y="8"/>
                  <a:pt x="81" y="8"/>
                  <a:pt x="81" y="8"/>
                </a:cubicBezTo>
                <a:cubicBezTo>
                  <a:pt x="81" y="4"/>
                  <a:pt x="78" y="0"/>
                  <a:pt x="74" y="0"/>
                </a:cubicBezTo>
                <a:cubicBezTo>
                  <a:pt x="50" y="0"/>
                  <a:pt x="50" y="0"/>
                  <a:pt x="50" y="0"/>
                </a:cubicBezTo>
                <a:cubicBezTo>
                  <a:pt x="46" y="0"/>
                  <a:pt x="43" y="4"/>
                  <a:pt x="44" y="8"/>
                </a:cubicBezTo>
                <a:cubicBezTo>
                  <a:pt x="44" y="12"/>
                  <a:pt x="44" y="12"/>
                  <a:pt x="44" y="12"/>
                </a:cubicBezTo>
                <a:cubicBezTo>
                  <a:pt x="44" y="13"/>
                  <a:pt x="44" y="14"/>
                  <a:pt x="44" y="14"/>
                </a:cubicBezTo>
                <a:cubicBezTo>
                  <a:pt x="30" y="16"/>
                  <a:pt x="15" y="22"/>
                  <a:pt x="0" y="31"/>
                </a:cubicBezTo>
                <a:lnTo>
                  <a:pt x="128" y="31"/>
                </a:lnTo>
                <a:close/>
                <a:moveTo>
                  <a:pt x="48" y="10"/>
                </a:moveTo>
                <a:cubicBezTo>
                  <a:pt x="48" y="7"/>
                  <a:pt x="50" y="4"/>
                  <a:pt x="53" y="4"/>
                </a:cubicBezTo>
                <a:cubicBezTo>
                  <a:pt x="71" y="4"/>
                  <a:pt x="71" y="4"/>
                  <a:pt x="71" y="4"/>
                </a:cubicBezTo>
                <a:cubicBezTo>
                  <a:pt x="74" y="4"/>
                  <a:pt x="76" y="7"/>
                  <a:pt x="76" y="10"/>
                </a:cubicBezTo>
                <a:cubicBezTo>
                  <a:pt x="76" y="13"/>
                  <a:pt x="76" y="13"/>
                  <a:pt x="76" y="13"/>
                </a:cubicBezTo>
                <a:cubicBezTo>
                  <a:pt x="68" y="12"/>
                  <a:pt x="58" y="12"/>
                  <a:pt x="48" y="13"/>
                </a:cubicBezTo>
                <a:lnTo>
                  <a:pt x="48" y="1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6" name="Freeform 210"/>
          <p:cNvSpPr>
            <a:spLocks/>
          </p:cNvSpPr>
          <p:nvPr/>
        </p:nvSpPr>
        <p:spPr bwMode="auto">
          <a:xfrm>
            <a:off x="10304276" y="5856481"/>
            <a:ext cx="313690" cy="271463"/>
          </a:xfrm>
          <a:custGeom>
            <a:avLst/>
            <a:gdLst>
              <a:gd name="T0" fmla="*/ 92 w 110"/>
              <a:gd name="T1" fmla="*/ 29 h 95"/>
              <a:gd name="T2" fmla="*/ 110 w 110"/>
              <a:gd name="T3" fmla="*/ 17 h 95"/>
              <a:gd name="T4" fmla="*/ 66 w 110"/>
              <a:gd name="T5" fmla="*/ 17 h 95"/>
              <a:gd name="T6" fmla="*/ 53 w 110"/>
              <a:gd name="T7" fmla="*/ 0 h 95"/>
              <a:gd name="T8" fmla="*/ 21 w 110"/>
              <a:gd name="T9" fmla="*/ 0 h 95"/>
              <a:gd name="T10" fmla="*/ 1 w 110"/>
              <a:gd name="T11" fmla="*/ 20 h 95"/>
              <a:gd name="T12" fmla="*/ 0 w 110"/>
              <a:gd name="T13" fmla="*/ 95 h 95"/>
              <a:gd name="T14" fmla="*/ 82 w 110"/>
              <a:gd name="T15" fmla="*/ 95 h 95"/>
              <a:gd name="T16" fmla="*/ 92 w 110"/>
              <a:gd name="T17" fmla="*/ 2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95">
                <a:moveTo>
                  <a:pt x="92" y="29"/>
                </a:moveTo>
                <a:cubicBezTo>
                  <a:pt x="98" y="23"/>
                  <a:pt x="104" y="19"/>
                  <a:pt x="110" y="17"/>
                </a:cubicBezTo>
                <a:cubicBezTo>
                  <a:pt x="66" y="17"/>
                  <a:pt x="66" y="17"/>
                  <a:pt x="66" y="17"/>
                </a:cubicBezTo>
                <a:cubicBezTo>
                  <a:pt x="53" y="0"/>
                  <a:pt x="53" y="0"/>
                  <a:pt x="53" y="0"/>
                </a:cubicBezTo>
                <a:cubicBezTo>
                  <a:pt x="53" y="0"/>
                  <a:pt x="35" y="0"/>
                  <a:pt x="21" y="0"/>
                </a:cubicBezTo>
                <a:cubicBezTo>
                  <a:pt x="7" y="0"/>
                  <a:pt x="1" y="3"/>
                  <a:pt x="1" y="20"/>
                </a:cubicBezTo>
                <a:cubicBezTo>
                  <a:pt x="1" y="38"/>
                  <a:pt x="0" y="95"/>
                  <a:pt x="0" y="95"/>
                </a:cubicBezTo>
                <a:cubicBezTo>
                  <a:pt x="82" y="95"/>
                  <a:pt x="82" y="95"/>
                  <a:pt x="82" y="95"/>
                </a:cubicBezTo>
                <a:cubicBezTo>
                  <a:pt x="70" y="74"/>
                  <a:pt x="74" y="47"/>
                  <a:pt x="92" y="2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7" name="Freeform 211"/>
          <p:cNvSpPr>
            <a:spLocks noEditPoints="1"/>
          </p:cNvSpPr>
          <p:nvPr/>
        </p:nvSpPr>
        <p:spPr bwMode="auto">
          <a:xfrm>
            <a:off x="10540751" y="5910773"/>
            <a:ext cx="288354" cy="283527"/>
          </a:xfrm>
          <a:custGeom>
            <a:avLst/>
            <a:gdLst>
              <a:gd name="T0" fmla="*/ 83 w 101"/>
              <a:gd name="T1" fmla="*/ 18 h 99"/>
              <a:gd name="T2" fmla="*/ 18 w 101"/>
              <a:gd name="T3" fmla="*/ 18 h 99"/>
              <a:gd name="T4" fmla="*/ 18 w 101"/>
              <a:gd name="T5" fmla="*/ 81 h 99"/>
              <a:gd name="T6" fmla="*/ 83 w 101"/>
              <a:gd name="T7" fmla="*/ 81 h 99"/>
              <a:gd name="T8" fmla="*/ 83 w 101"/>
              <a:gd name="T9" fmla="*/ 18 h 99"/>
              <a:gd name="T10" fmla="*/ 28 w 101"/>
              <a:gd name="T11" fmla="*/ 71 h 99"/>
              <a:gd name="T12" fmla="*/ 28 w 101"/>
              <a:gd name="T13" fmla="*/ 27 h 99"/>
              <a:gd name="T14" fmla="*/ 73 w 101"/>
              <a:gd name="T15" fmla="*/ 27 h 99"/>
              <a:gd name="T16" fmla="*/ 73 w 101"/>
              <a:gd name="T17" fmla="*/ 71 h 99"/>
              <a:gd name="T18" fmla="*/ 28 w 101"/>
              <a:gd name="T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99">
                <a:moveTo>
                  <a:pt x="83" y="18"/>
                </a:moveTo>
                <a:cubicBezTo>
                  <a:pt x="65" y="0"/>
                  <a:pt x="36" y="0"/>
                  <a:pt x="18" y="18"/>
                </a:cubicBezTo>
                <a:cubicBezTo>
                  <a:pt x="0" y="35"/>
                  <a:pt x="0" y="63"/>
                  <a:pt x="18" y="81"/>
                </a:cubicBezTo>
                <a:cubicBezTo>
                  <a:pt x="36" y="99"/>
                  <a:pt x="65" y="99"/>
                  <a:pt x="83" y="81"/>
                </a:cubicBezTo>
                <a:cubicBezTo>
                  <a:pt x="101" y="63"/>
                  <a:pt x="101" y="35"/>
                  <a:pt x="83" y="18"/>
                </a:cubicBezTo>
                <a:close/>
                <a:moveTo>
                  <a:pt x="28" y="71"/>
                </a:moveTo>
                <a:cubicBezTo>
                  <a:pt x="16" y="59"/>
                  <a:pt x="16" y="39"/>
                  <a:pt x="28" y="27"/>
                </a:cubicBezTo>
                <a:cubicBezTo>
                  <a:pt x="41" y="15"/>
                  <a:pt x="61" y="15"/>
                  <a:pt x="73" y="27"/>
                </a:cubicBezTo>
                <a:cubicBezTo>
                  <a:pt x="86" y="39"/>
                  <a:pt x="86" y="59"/>
                  <a:pt x="73" y="71"/>
                </a:cubicBezTo>
                <a:cubicBezTo>
                  <a:pt x="61" y="84"/>
                  <a:pt x="41" y="84"/>
                  <a:pt x="28" y="7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8" name="Freeform 253"/>
          <p:cNvSpPr>
            <a:spLocks/>
          </p:cNvSpPr>
          <p:nvPr/>
        </p:nvSpPr>
        <p:spPr bwMode="auto">
          <a:xfrm>
            <a:off x="3319846" y="2125982"/>
            <a:ext cx="185802" cy="56706"/>
          </a:xfrm>
          <a:custGeom>
            <a:avLst/>
            <a:gdLst>
              <a:gd name="T0" fmla="*/ 0 w 154"/>
              <a:gd name="T1" fmla="*/ 47 h 47"/>
              <a:gd name="T2" fmla="*/ 0 w 154"/>
              <a:gd name="T3" fmla="*/ 0 h 47"/>
              <a:gd name="T4" fmla="*/ 154 w 154"/>
              <a:gd name="T5" fmla="*/ 0 h 47"/>
              <a:gd name="T6" fmla="*/ 154 w 154"/>
              <a:gd name="T7" fmla="*/ 47 h 47"/>
              <a:gd name="T8" fmla="*/ 0 w 154"/>
              <a:gd name="T9" fmla="*/ 47 h 47"/>
              <a:gd name="T10" fmla="*/ 0 w 154"/>
              <a:gd name="T11" fmla="*/ 47 h 47"/>
            </a:gdLst>
            <a:ahLst/>
            <a:cxnLst>
              <a:cxn ang="0">
                <a:pos x="T0" y="T1"/>
              </a:cxn>
              <a:cxn ang="0">
                <a:pos x="T2" y="T3"/>
              </a:cxn>
              <a:cxn ang="0">
                <a:pos x="T4" y="T5"/>
              </a:cxn>
              <a:cxn ang="0">
                <a:pos x="T6" y="T7"/>
              </a:cxn>
              <a:cxn ang="0">
                <a:pos x="T8" y="T9"/>
              </a:cxn>
              <a:cxn ang="0">
                <a:pos x="T10" y="T11"/>
              </a:cxn>
            </a:cxnLst>
            <a:rect l="0" t="0" r="r" b="b"/>
            <a:pathLst>
              <a:path w="154" h="47">
                <a:moveTo>
                  <a:pt x="0" y="47"/>
                </a:moveTo>
                <a:lnTo>
                  <a:pt x="0" y="0"/>
                </a:lnTo>
                <a:lnTo>
                  <a:pt x="154" y="0"/>
                </a:lnTo>
                <a:lnTo>
                  <a:pt x="154" y="47"/>
                </a:lnTo>
                <a:lnTo>
                  <a:pt x="0" y="47"/>
                </a:lnTo>
                <a:lnTo>
                  <a:pt x="0" y="47"/>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9" name="Freeform 254"/>
          <p:cNvSpPr>
            <a:spLocks/>
          </p:cNvSpPr>
          <p:nvPr/>
        </p:nvSpPr>
        <p:spPr bwMode="auto">
          <a:xfrm>
            <a:off x="3319846" y="2214058"/>
            <a:ext cx="185802" cy="60324"/>
          </a:xfrm>
          <a:custGeom>
            <a:avLst/>
            <a:gdLst>
              <a:gd name="T0" fmla="*/ 0 w 154"/>
              <a:gd name="T1" fmla="*/ 50 h 50"/>
              <a:gd name="T2" fmla="*/ 0 w 154"/>
              <a:gd name="T3" fmla="*/ 0 h 50"/>
              <a:gd name="T4" fmla="*/ 154 w 154"/>
              <a:gd name="T5" fmla="*/ 0 h 50"/>
              <a:gd name="T6" fmla="*/ 154 w 154"/>
              <a:gd name="T7" fmla="*/ 50 h 50"/>
              <a:gd name="T8" fmla="*/ 0 w 154"/>
              <a:gd name="T9" fmla="*/ 50 h 50"/>
              <a:gd name="T10" fmla="*/ 0 w 154"/>
              <a:gd name="T11" fmla="*/ 50 h 50"/>
            </a:gdLst>
            <a:ahLst/>
            <a:cxnLst>
              <a:cxn ang="0">
                <a:pos x="T0" y="T1"/>
              </a:cxn>
              <a:cxn ang="0">
                <a:pos x="T2" y="T3"/>
              </a:cxn>
              <a:cxn ang="0">
                <a:pos x="T4" y="T5"/>
              </a:cxn>
              <a:cxn ang="0">
                <a:pos x="T6" y="T7"/>
              </a:cxn>
              <a:cxn ang="0">
                <a:pos x="T8" y="T9"/>
              </a:cxn>
              <a:cxn ang="0">
                <a:pos x="T10" y="T11"/>
              </a:cxn>
            </a:cxnLst>
            <a:rect l="0" t="0" r="r" b="b"/>
            <a:pathLst>
              <a:path w="154" h="50">
                <a:moveTo>
                  <a:pt x="0" y="50"/>
                </a:moveTo>
                <a:lnTo>
                  <a:pt x="0" y="0"/>
                </a:lnTo>
                <a:lnTo>
                  <a:pt x="154" y="0"/>
                </a:lnTo>
                <a:lnTo>
                  <a:pt x="154" y="50"/>
                </a:lnTo>
                <a:lnTo>
                  <a:pt x="0" y="50"/>
                </a:lnTo>
                <a:lnTo>
                  <a:pt x="0" y="5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0" name="Freeform 255"/>
          <p:cNvSpPr>
            <a:spLocks/>
          </p:cNvSpPr>
          <p:nvPr/>
        </p:nvSpPr>
        <p:spPr bwMode="auto">
          <a:xfrm>
            <a:off x="3319846" y="2354012"/>
            <a:ext cx="185802" cy="59119"/>
          </a:xfrm>
          <a:custGeom>
            <a:avLst/>
            <a:gdLst>
              <a:gd name="T0" fmla="*/ 0 w 154"/>
              <a:gd name="T1" fmla="*/ 49 h 49"/>
              <a:gd name="T2" fmla="*/ 0 w 154"/>
              <a:gd name="T3" fmla="*/ 0 h 49"/>
              <a:gd name="T4" fmla="*/ 154 w 154"/>
              <a:gd name="T5" fmla="*/ 0 h 49"/>
              <a:gd name="T6" fmla="*/ 154 w 154"/>
              <a:gd name="T7" fmla="*/ 49 h 49"/>
              <a:gd name="T8" fmla="*/ 0 w 154"/>
              <a:gd name="T9" fmla="*/ 49 h 49"/>
              <a:gd name="T10" fmla="*/ 0 w 154"/>
              <a:gd name="T11" fmla="*/ 49 h 49"/>
            </a:gdLst>
            <a:ahLst/>
            <a:cxnLst>
              <a:cxn ang="0">
                <a:pos x="T0" y="T1"/>
              </a:cxn>
              <a:cxn ang="0">
                <a:pos x="T2" y="T3"/>
              </a:cxn>
              <a:cxn ang="0">
                <a:pos x="T4" y="T5"/>
              </a:cxn>
              <a:cxn ang="0">
                <a:pos x="T6" y="T7"/>
              </a:cxn>
              <a:cxn ang="0">
                <a:pos x="T8" y="T9"/>
              </a:cxn>
              <a:cxn ang="0">
                <a:pos x="T10" y="T11"/>
              </a:cxn>
            </a:cxnLst>
            <a:rect l="0" t="0" r="r" b="b"/>
            <a:pathLst>
              <a:path w="154" h="49">
                <a:moveTo>
                  <a:pt x="0" y="49"/>
                </a:moveTo>
                <a:lnTo>
                  <a:pt x="0" y="0"/>
                </a:lnTo>
                <a:lnTo>
                  <a:pt x="154" y="0"/>
                </a:lnTo>
                <a:lnTo>
                  <a:pt x="154" y="49"/>
                </a:lnTo>
                <a:lnTo>
                  <a:pt x="0" y="49"/>
                </a:lnTo>
                <a:lnTo>
                  <a:pt x="0" y="4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1" name="Freeform 256"/>
          <p:cNvSpPr>
            <a:spLocks/>
          </p:cNvSpPr>
          <p:nvPr/>
        </p:nvSpPr>
        <p:spPr bwMode="auto">
          <a:xfrm>
            <a:off x="3319846" y="2444498"/>
            <a:ext cx="185802" cy="57912"/>
          </a:xfrm>
          <a:custGeom>
            <a:avLst/>
            <a:gdLst>
              <a:gd name="T0" fmla="*/ 0 w 154"/>
              <a:gd name="T1" fmla="*/ 48 h 48"/>
              <a:gd name="T2" fmla="*/ 0 w 154"/>
              <a:gd name="T3" fmla="*/ 0 h 48"/>
              <a:gd name="T4" fmla="*/ 154 w 154"/>
              <a:gd name="T5" fmla="*/ 0 h 48"/>
              <a:gd name="T6" fmla="*/ 154 w 154"/>
              <a:gd name="T7" fmla="*/ 48 h 48"/>
              <a:gd name="T8" fmla="*/ 0 w 154"/>
              <a:gd name="T9" fmla="*/ 48 h 48"/>
              <a:gd name="T10" fmla="*/ 0 w 154"/>
              <a:gd name="T11" fmla="*/ 48 h 48"/>
            </a:gdLst>
            <a:ahLst/>
            <a:cxnLst>
              <a:cxn ang="0">
                <a:pos x="T0" y="T1"/>
              </a:cxn>
              <a:cxn ang="0">
                <a:pos x="T2" y="T3"/>
              </a:cxn>
              <a:cxn ang="0">
                <a:pos x="T4" y="T5"/>
              </a:cxn>
              <a:cxn ang="0">
                <a:pos x="T6" y="T7"/>
              </a:cxn>
              <a:cxn ang="0">
                <a:pos x="T8" y="T9"/>
              </a:cxn>
              <a:cxn ang="0">
                <a:pos x="T10" y="T11"/>
              </a:cxn>
            </a:cxnLst>
            <a:rect l="0" t="0" r="r" b="b"/>
            <a:pathLst>
              <a:path w="154" h="48">
                <a:moveTo>
                  <a:pt x="0" y="48"/>
                </a:moveTo>
                <a:lnTo>
                  <a:pt x="0" y="0"/>
                </a:lnTo>
                <a:lnTo>
                  <a:pt x="154" y="0"/>
                </a:lnTo>
                <a:lnTo>
                  <a:pt x="154" y="48"/>
                </a:lnTo>
                <a:lnTo>
                  <a:pt x="0" y="48"/>
                </a:lnTo>
                <a:lnTo>
                  <a:pt x="0" y="4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2" name="Rectangle 257"/>
          <p:cNvSpPr>
            <a:spLocks noChangeArrowheads="1"/>
          </p:cNvSpPr>
          <p:nvPr/>
        </p:nvSpPr>
        <p:spPr bwMode="auto">
          <a:xfrm>
            <a:off x="3123187" y="2125982"/>
            <a:ext cx="148400" cy="148400"/>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3" name="Rectangle 258"/>
          <p:cNvSpPr>
            <a:spLocks noChangeArrowheads="1"/>
          </p:cNvSpPr>
          <p:nvPr/>
        </p:nvSpPr>
        <p:spPr bwMode="auto">
          <a:xfrm>
            <a:off x="3123187" y="2354012"/>
            <a:ext cx="148400" cy="148400"/>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4" name="Freeform 259"/>
          <p:cNvSpPr>
            <a:spLocks noEditPoints="1"/>
          </p:cNvSpPr>
          <p:nvPr/>
        </p:nvSpPr>
        <p:spPr bwMode="auto">
          <a:xfrm>
            <a:off x="3919477" y="568392"/>
            <a:ext cx="342646" cy="478981"/>
          </a:xfrm>
          <a:custGeom>
            <a:avLst/>
            <a:gdLst>
              <a:gd name="T0" fmla="*/ 108 w 120"/>
              <a:gd name="T1" fmla="*/ 15 h 168"/>
              <a:gd name="T2" fmla="*/ 98 w 120"/>
              <a:gd name="T3" fmla="*/ 34 h 168"/>
              <a:gd name="T4" fmla="*/ 87 w 120"/>
              <a:gd name="T5" fmla="*/ 15 h 168"/>
              <a:gd name="T6" fmla="*/ 71 w 120"/>
              <a:gd name="T7" fmla="*/ 6 h 168"/>
              <a:gd name="T8" fmla="*/ 73 w 120"/>
              <a:gd name="T9" fmla="*/ 22 h 168"/>
              <a:gd name="T10" fmla="*/ 48 w 120"/>
              <a:gd name="T11" fmla="*/ 22 h 168"/>
              <a:gd name="T12" fmla="*/ 50 w 120"/>
              <a:gd name="T13" fmla="*/ 6 h 168"/>
              <a:gd name="T14" fmla="*/ 33 w 120"/>
              <a:gd name="T15" fmla="*/ 15 h 168"/>
              <a:gd name="T16" fmla="*/ 22 w 120"/>
              <a:gd name="T17" fmla="*/ 34 h 168"/>
              <a:gd name="T18" fmla="*/ 12 w 120"/>
              <a:gd name="T19" fmla="*/ 15 h 168"/>
              <a:gd name="T20" fmla="*/ 0 w 120"/>
              <a:gd name="T21" fmla="*/ 6 h 168"/>
              <a:gd name="T22" fmla="*/ 3 w 120"/>
              <a:gd name="T23" fmla="*/ 132 h 168"/>
              <a:gd name="T24" fmla="*/ 120 w 120"/>
              <a:gd name="T25" fmla="*/ 168 h 168"/>
              <a:gd name="T26" fmla="*/ 108 w 120"/>
              <a:gd name="T27" fmla="*/ 6 h 168"/>
              <a:gd name="T28" fmla="*/ 53 w 120"/>
              <a:gd name="T29" fmla="*/ 158 h 168"/>
              <a:gd name="T30" fmla="*/ 10 w 120"/>
              <a:gd name="T31" fmla="*/ 116 h 168"/>
              <a:gd name="T32" fmla="*/ 110 w 120"/>
              <a:gd name="T33" fmla="*/ 44 h 168"/>
              <a:gd name="T34" fmla="*/ 101 w 120"/>
              <a:gd name="T35" fmla="*/ 75 h 168"/>
              <a:gd name="T36" fmla="*/ 21 w 120"/>
              <a:gd name="T37" fmla="*/ 88 h 168"/>
              <a:gd name="T38" fmla="*/ 101 w 120"/>
              <a:gd name="T39" fmla="*/ 75 h 168"/>
              <a:gd name="T40" fmla="*/ 21 w 120"/>
              <a:gd name="T41" fmla="*/ 55 h 168"/>
              <a:gd name="T42" fmla="*/ 101 w 120"/>
              <a:gd name="T43" fmla="*/ 67 h 168"/>
              <a:gd name="T44" fmla="*/ 101 w 120"/>
              <a:gd name="T45" fmla="*/ 96 h 168"/>
              <a:gd name="T46" fmla="*/ 21 w 120"/>
              <a:gd name="T47" fmla="*/ 108 h 168"/>
              <a:gd name="T48" fmla="*/ 101 w 120"/>
              <a:gd name="T49" fmla="*/ 96 h 168"/>
              <a:gd name="T50" fmla="*/ 104 w 120"/>
              <a:gd name="T51" fmla="*/ 23 h 168"/>
              <a:gd name="T52" fmla="*/ 98 w 120"/>
              <a:gd name="T53" fmla="*/ 0 h 168"/>
              <a:gd name="T54" fmla="*/ 92 w 120"/>
              <a:gd name="T55" fmla="*/ 23 h 168"/>
              <a:gd name="T56" fmla="*/ 22 w 120"/>
              <a:gd name="T57" fmla="*/ 29 h 168"/>
              <a:gd name="T58" fmla="*/ 29 w 120"/>
              <a:gd name="T59" fmla="*/ 6 h 168"/>
              <a:gd name="T60" fmla="*/ 16 w 120"/>
              <a:gd name="T61" fmla="*/ 6 h 168"/>
              <a:gd name="T62" fmla="*/ 22 w 120"/>
              <a:gd name="T63" fmla="*/ 29 h 168"/>
              <a:gd name="T64" fmla="*/ 66 w 120"/>
              <a:gd name="T65" fmla="*/ 23 h 168"/>
              <a:gd name="T66" fmla="*/ 60 w 120"/>
              <a:gd name="T67" fmla="*/ 0 h 168"/>
              <a:gd name="T68" fmla="*/ 54 w 120"/>
              <a:gd name="T69" fmla="*/ 2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168">
                <a:moveTo>
                  <a:pt x="108" y="6"/>
                </a:moveTo>
                <a:cubicBezTo>
                  <a:pt x="108" y="15"/>
                  <a:pt x="108" y="15"/>
                  <a:pt x="108" y="15"/>
                </a:cubicBezTo>
                <a:cubicBezTo>
                  <a:pt x="110" y="17"/>
                  <a:pt x="110" y="20"/>
                  <a:pt x="110" y="22"/>
                </a:cubicBezTo>
                <a:cubicBezTo>
                  <a:pt x="110" y="29"/>
                  <a:pt x="105" y="34"/>
                  <a:pt x="98" y="34"/>
                </a:cubicBezTo>
                <a:cubicBezTo>
                  <a:pt x="91" y="34"/>
                  <a:pt x="86" y="29"/>
                  <a:pt x="86" y="22"/>
                </a:cubicBezTo>
                <a:cubicBezTo>
                  <a:pt x="86" y="20"/>
                  <a:pt x="86" y="17"/>
                  <a:pt x="87" y="15"/>
                </a:cubicBezTo>
                <a:cubicBezTo>
                  <a:pt x="87" y="6"/>
                  <a:pt x="87" y="6"/>
                  <a:pt x="87" y="6"/>
                </a:cubicBezTo>
                <a:cubicBezTo>
                  <a:pt x="71" y="6"/>
                  <a:pt x="71" y="6"/>
                  <a:pt x="71" y="6"/>
                </a:cubicBezTo>
                <a:cubicBezTo>
                  <a:pt x="71" y="15"/>
                  <a:pt x="71" y="15"/>
                  <a:pt x="71" y="15"/>
                </a:cubicBezTo>
                <a:cubicBezTo>
                  <a:pt x="72" y="17"/>
                  <a:pt x="73" y="20"/>
                  <a:pt x="73" y="22"/>
                </a:cubicBezTo>
                <a:cubicBezTo>
                  <a:pt x="73" y="29"/>
                  <a:pt x="67" y="34"/>
                  <a:pt x="60" y="34"/>
                </a:cubicBezTo>
                <a:cubicBezTo>
                  <a:pt x="53" y="34"/>
                  <a:pt x="48" y="29"/>
                  <a:pt x="48" y="22"/>
                </a:cubicBezTo>
                <a:cubicBezTo>
                  <a:pt x="48" y="20"/>
                  <a:pt x="48" y="17"/>
                  <a:pt x="50" y="15"/>
                </a:cubicBezTo>
                <a:cubicBezTo>
                  <a:pt x="50" y="6"/>
                  <a:pt x="50" y="6"/>
                  <a:pt x="50" y="6"/>
                </a:cubicBezTo>
                <a:cubicBezTo>
                  <a:pt x="33" y="6"/>
                  <a:pt x="33" y="6"/>
                  <a:pt x="33" y="6"/>
                </a:cubicBezTo>
                <a:cubicBezTo>
                  <a:pt x="33" y="15"/>
                  <a:pt x="33" y="15"/>
                  <a:pt x="33" y="15"/>
                </a:cubicBezTo>
                <a:cubicBezTo>
                  <a:pt x="34" y="17"/>
                  <a:pt x="35" y="20"/>
                  <a:pt x="35" y="22"/>
                </a:cubicBezTo>
                <a:cubicBezTo>
                  <a:pt x="35" y="29"/>
                  <a:pt x="29" y="34"/>
                  <a:pt x="22" y="34"/>
                </a:cubicBezTo>
                <a:cubicBezTo>
                  <a:pt x="16" y="34"/>
                  <a:pt x="10" y="29"/>
                  <a:pt x="10" y="22"/>
                </a:cubicBezTo>
                <a:cubicBezTo>
                  <a:pt x="10" y="20"/>
                  <a:pt x="11" y="17"/>
                  <a:pt x="12" y="15"/>
                </a:cubicBezTo>
                <a:cubicBezTo>
                  <a:pt x="12" y="6"/>
                  <a:pt x="12" y="6"/>
                  <a:pt x="12" y="6"/>
                </a:cubicBezTo>
                <a:cubicBezTo>
                  <a:pt x="0" y="6"/>
                  <a:pt x="0" y="6"/>
                  <a:pt x="0" y="6"/>
                </a:cubicBezTo>
                <a:cubicBezTo>
                  <a:pt x="0" y="129"/>
                  <a:pt x="0" y="129"/>
                  <a:pt x="0" y="129"/>
                </a:cubicBezTo>
                <a:cubicBezTo>
                  <a:pt x="3" y="132"/>
                  <a:pt x="3" y="132"/>
                  <a:pt x="3" y="132"/>
                </a:cubicBezTo>
                <a:cubicBezTo>
                  <a:pt x="40" y="168"/>
                  <a:pt x="40" y="168"/>
                  <a:pt x="40" y="168"/>
                </a:cubicBezTo>
                <a:cubicBezTo>
                  <a:pt x="120" y="168"/>
                  <a:pt x="120" y="168"/>
                  <a:pt x="120" y="168"/>
                </a:cubicBezTo>
                <a:cubicBezTo>
                  <a:pt x="120" y="6"/>
                  <a:pt x="120" y="6"/>
                  <a:pt x="120" y="6"/>
                </a:cubicBezTo>
                <a:lnTo>
                  <a:pt x="108" y="6"/>
                </a:lnTo>
                <a:close/>
                <a:moveTo>
                  <a:pt x="110" y="158"/>
                </a:moveTo>
                <a:cubicBezTo>
                  <a:pt x="53" y="158"/>
                  <a:pt x="53" y="158"/>
                  <a:pt x="53" y="158"/>
                </a:cubicBezTo>
                <a:cubicBezTo>
                  <a:pt x="38" y="158"/>
                  <a:pt x="45" y="123"/>
                  <a:pt x="45" y="123"/>
                </a:cubicBezTo>
                <a:cubicBezTo>
                  <a:pt x="45" y="123"/>
                  <a:pt x="11" y="131"/>
                  <a:pt x="10" y="116"/>
                </a:cubicBezTo>
                <a:cubicBezTo>
                  <a:pt x="10" y="44"/>
                  <a:pt x="10" y="44"/>
                  <a:pt x="10" y="44"/>
                </a:cubicBezTo>
                <a:cubicBezTo>
                  <a:pt x="110" y="44"/>
                  <a:pt x="110" y="44"/>
                  <a:pt x="110" y="44"/>
                </a:cubicBezTo>
                <a:lnTo>
                  <a:pt x="110" y="158"/>
                </a:lnTo>
                <a:close/>
                <a:moveTo>
                  <a:pt x="101" y="75"/>
                </a:moveTo>
                <a:cubicBezTo>
                  <a:pt x="21" y="75"/>
                  <a:pt x="21" y="75"/>
                  <a:pt x="21" y="75"/>
                </a:cubicBezTo>
                <a:cubicBezTo>
                  <a:pt x="21" y="88"/>
                  <a:pt x="21" y="88"/>
                  <a:pt x="21" y="88"/>
                </a:cubicBezTo>
                <a:cubicBezTo>
                  <a:pt x="101" y="88"/>
                  <a:pt x="101" y="88"/>
                  <a:pt x="101" y="88"/>
                </a:cubicBezTo>
                <a:lnTo>
                  <a:pt x="101" y="75"/>
                </a:lnTo>
                <a:close/>
                <a:moveTo>
                  <a:pt x="101" y="55"/>
                </a:moveTo>
                <a:cubicBezTo>
                  <a:pt x="21" y="55"/>
                  <a:pt x="21" y="55"/>
                  <a:pt x="21" y="55"/>
                </a:cubicBezTo>
                <a:cubicBezTo>
                  <a:pt x="21" y="67"/>
                  <a:pt x="21" y="67"/>
                  <a:pt x="21" y="67"/>
                </a:cubicBezTo>
                <a:cubicBezTo>
                  <a:pt x="101" y="67"/>
                  <a:pt x="101" y="67"/>
                  <a:pt x="101" y="67"/>
                </a:cubicBezTo>
                <a:lnTo>
                  <a:pt x="101" y="55"/>
                </a:lnTo>
                <a:close/>
                <a:moveTo>
                  <a:pt x="101" y="96"/>
                </a:moveTo>
                <a:cubicBezTo>
                  <a:pt x="21" y="96"/>
                  <a:pt x="21" y="96"/>
                  <a:pt x="21" y="96"/>
                </a:cubicBezTo>
                <a:cubicBezTo>
                  <a:pt x="21" y="108"/>
                  <a:pt x="21" y="108"/>
                  <a:pt x="21" y="108"/>
                </a:cubicBezTo>
                <a:cubicBezTo>
                  <a:pt x="101" y="108"/>
                  <a:pt x="101" y="108"/>
                  <a:pt x="101" y="108"/>
                </a:cubicBezTo>
                <a:lnTo>
                  <a:pt x="101" y="96"/>
                </a:lnTo>
                <a:close/>
                <a:moveTo>
                  <a:pt x="98" y="29"/>
                </a:moveTo>
                <a:cubicBezTo>
                  <a:pt x="101" y="29"/>
                  <a:pt x="104" y="26"/>
                  <a:pt x="104" y="23"/>
                </a:cubicBezTo>
                <a:cubicBezTo>
                  <a:pt x="104" y="6"/>
                  <a:pt x="104" y="6"/>
                  <a:pt x="104" y="6"/>
                </a:cubicBezTo>
                <a:cubicBezTo>
                  <a:pt x="104" y="2"/>
                  <a:pt x="101" y="0"/>
                  <a:pt x="98" y="0"/>
                </a:cubicBezTo>
                <a:cubicBezTo>
                  <a:pt x="94" y="0"/>
                  <a:pt x="92" y="2"/>
                  <a:pt x="92" y="6"/>
                </a:cubicBezTo>
                <a:cubicBezTo>
                  <a:pt x="92" y="23"/>
                  <a:pt x="92" y="23"/>
                  <a:pt x="92" y="23"/>
                </a:cubicBezTo>
                <a:cubicBezTo>
                  <a:pt x="92" y="26"/>
                  <a:pt x="94" y="29"/>
                  <a:pt x="98" y="29"/>
                </a:cubicBezTo>
                <a:close/>
                <a:moveTo>
                  <a:pt x="22" y="29"/>
                </a:moveTo>
                <a:cubicBezTo>
                  <a:pt x="26" y="29"/>
                  <a:pt x="29" y="26"/>
                  <a:pt x="29" y="23"/>
                </a:cubicBezTo>
                <a:cubicBezTo>
                  <a:pt x="29" y="6"/>
                  <a:pt x="29" y="6"/>
                  <a:pt x="29" y="6"/>
                </a:cubicBezTo>
                <a:cubicBezTo>
                  <a:pt x="29" y="2"/>
                  <a:pt x="26" y="0"/>
                  <a:pt x="22" y="0"/>
                </a:cubicBezTo>
                <a:cubicBezTo>
                  <a:pt x="19" y="0"/>
                  <a:pt x="16" y="2"/>
                  <a:pt x="16" y="6"/>
                </a:cubicBezTo>
                <a:cubicBezTo>
                  <a:pt x="16" y="23"/>
                  <a:pt x="16" y="23"/>
                  <a:pt x="16" y="23"/>
                </a:cubicBezTo>
                <a:cubicBezTo>
                  <a:pt x="16" y="26"/>
                  <a:pt x="19" y="29"/>
                  <a:pt x="22" y="29"/>
                </a:cubicBezTo>
                <a:close/>
                <a:moveTo>
                  <a:pt x="60" y="29"/>
                </a:moveTo>
                <a:cubicBezTo>
                  <a:pt x="64" y="29"/>
                  <a:pt x="66" y="26"/>
                  <a:pt x="66" y="23"/>
                </a:cubicBezTo>
                <a:cubicBezTo>
                  <a:pt x="66" y="6"/>
                  <a:pt x="66" y="6"/>
                  <a:pt x="66" y="6"/>
                </a:cubicBezTo>
                <a:cubicBezTo>
                  <a:pt x="66" y="2"/>
                  <a:pt x="64" y="0"/>
                  <a:pt x="60" y="0"/>
                </a:cubicBezTo>
                <a:cubicBezTo>
                  <a:pt x="57" y="0"/>
                  <a:pt x="54" y="2"/>
                  <a:pt x="54" y="6"/>
                </a:cubicBezTo>
                <a:cubicBezTo>
                  <a:pt x="54" y="23"/>
                  <a:pt x="54" y="23"/>
                  <a:pt x="54" y="23"/>
                </a:cubicBezTo>
                <a:cubicBezTo>
                  <a:pt x="54" y="26"/>
                  <a:pt x="57" y="29"/>
                  <a:pt x="60" y="2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5" name="Freeform 260"/>
          <p:cNvSpPr>
            <a:spLocks/>
          </p:cNvSpPr>
          <p:nvPr/>
        </p:nvSpPr>
        <p:spPr bwMode="auto">
          <a:xfrm>
            <a:off x="2349820" y="761432"/>
            <a:ext cx="308864" cy="94108"/>
          </a:xfrm>
          <a:custGeom>
            <a:avLst/>
            <a:gdLst>
              <a:gd name="T0" fmla="*/ 0 w 256"/>
              <a:gd name="T1" fmla="*/ 78 h 78"/>
              <a:gd name="T2" fmla="*/ 0 w 256"/>
              <a:gd name="T3" fmla="*/ 0 h 78"/>
              <a:gd name="T4" fmla="*/ 256 w 256"/>
              <a:gd name="T5" fmla="*/ 0 h 78"/>
              <a:gd name="T6" fmla="*/ 256 w 256"/>
              <a:gd name="T7" fmla="*/ 78 h 78"/>
              <a:gd name="T8" fmla="*/ 0 w 256"/>
              <a:gd name="T9" fmla="*/ 78 h 78"/>
              <a:gd name="T10" fmla="*/ 0 w 256"/>
              <a:gd name="T11" fmla="*/ 78 h 78"/>
            </a:gdLst>
            <a:ahLst/>
            <a:cxnLst>
              <a:cxn ang="0">
                <a:pos x="T0" y="T1"/>
              </a:cxn>
              <a:cxn ang="0">
                <a:pos x="T2" y="T3"/>
              </a:cxn>
              <a:cxn ang="0">
                <a:pos x="T4" y="T5"/>
              </a:cxn>
              <a:cxn ang="0">
                <a:pos x="T6" y="T7"/>
              </a:cxn>
              <a:cxn ang="0">
                <a:pos x="T8" y="T9"/>
              </a:cxn>
              <a:cxn ang="0">
                <a:pos x="T10" y="T11"/>
              </a:cxn>
            </a:cxnLst>
            <a:rect l="0" t="0" r="r" b="b"/>
            <a:pathLst>
              <a:path w="256" h="78">
                <a:moveTo>
                  <a:pt x="0" y="78"/>
                </a:moveTo>
                <a:lnTo>
                  <a:pt x="0" y="0"/>
                </a:lnTo>
                <a:lnTo>
                  <a:pt x="256" y="0"/>
                </a:lnTo>
                <a:lnTo>
                  <a:pt x="256" y="78"/>
                </a:lnTo>
                <a:lnTo>
                  <a:pt x="0" y="78"/>
                </a:lnTo>
                <a:lnTo>
                  <a:pt x="0" y="7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6" name="Freeform 261"/>
          <p:cNvSpPr>
            <a:spLocks/>
          </p:cNvSpPr>
          <p:nvPr/>
        </p:nvSpPr>
        <p:spPr bwMode="auto">
          <a:xfrm>
            <a:off x="2349820" y="909831"/>
            <a:ext cx="308864" cy="94108"/>
          </a:xfrm>
          <a:custGeom>
            <a:avLst/>
            <a:gdLst>
              <a:gd name="T0" fmla="*/ 0 w 256"/>
              <a:gd name="T1" fmla="*/ 78 h 78"/>
              <a:gd name="T2" fmla="*/ 0 w 256"/>
              <a:gd name="T3" fmla="*/ 0 h 78"/>
              <a:gd name="T4" fmla="*/ 256 w 256"/>
              <a:gd name="T5" fmla="*/ 0 h 78"/>
              <a:gd name="T6" fmla="*/ 256 w 256"/>
              <a:gd name="T7" fmla="*/ 78 h 78"/>
              <a:gd name="T8" fmla="*/ 0 w 256"/>
              <a:gd name="T9" fmla="*/ 78 h 78"/>
              <a:gd name="T10" fmla="*/ 0 w 256"/>
              <a:gd name="T11" fmla="*/ 78 h 78"/>
            </a:gdLst>
            <a:ahLst/>
            <a:cxnLst>
              <a:cxn ang="0">
                <a:pos x="T0" y="T1"/>
              </a:cxn>
              <a:cxn ang="0">
                <a:pos x="T2" y="T3"/>
              </a:cxn>
              <a:cxn ang="0">
                <a:pos x="T4" y="T5"/>
              </a:cxn>
              <a:cxn ang="0">
                <a:pos x="T6" y="T7"/>
              </a:cxn>
              <a:cxn ang="0">
                <a:pos x="T8" y="T9"/>
              </a:cxn>
              <a:cxn ang="0">
                <a:pos x="T10" y="T11"/>
              </a:cxn>
            </a:cxnLst>
            <a:rect l="0" t="0" r="r" b="b"/>
            <a:pathLst>
              <a:path w="256" h="78">
                <a:moveTo>
                  <a:pt x="0" y="78"/>
                </a:moveTo>
                <a:lnTo>
                  <a:pt x="0" y="0"/>
                </a:lnTo>
                <a:lnTo>
                  <a:pt x="256" y="0"/>
                </a:lnTo>
                <a:lnTo>
                  <a:pt x="256" y="78"/>
                </a:lnTo>
                <a:lnTo>
                  <a:pt x="0" y="78"/>
                </a:lnTo>
                <a:lnTo>
                  <a:pt x="0" y="7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7" name="Freeform 262"/>
          <p:cNvSpPr>
            <a:spLocks/>
          </p:cNvSpPr>
          <p:nvPr/>
        </p:nvSpPr>
        <p:spPr bwMode="auto">
          <a:xfrm>
            <a:off x="2215898" y="756606"/>
            <a:ext cx="68771" cy="104966"/>
          </a:xfrm>
          <a:custGeom>
            <a:avLst/>
            <a:gdLst>
              <a:gd name="T0" fmla="*/ 1 w 24"/>
              <a:gd name="T1" fmla="*/ 30 h 37"/>
              <a:gd name="T2" fmla="*/ 8 w 24"/>
              <a:gd name="T3" fmla="*/ 22 h 37"/>
              <a:gd name="T4" fmla="*/ 15 w 24"/>
              <a:gd name="T5" fmla="*/ 17 h 37"/>
              <a:gd name="T6" fmla="*/ 17 w 24"/>
              <a:gd name="T7" fmla="*/ 12 h 37"/>
              <a:gd name="T8" fmla="*/ 16 w 24"/>
              <a:gd name="T9" fmla="*/ 8 h 37"/>
              <a:gd name="T10" fmla="*/ 12 w 24"/>
              <a:gd name="T11" fmla="*/ 6 h 37"/>
              <a:gd name="T12" fmla="*/ 8 w 24"/>
              <a:gd name="T13" fmla="*/ 9 h 37"/>
              <a:gd name="T14" fmla="*/ 7 w 24"/>
              <a:gd name="T15" fmla="*/ 13 h 37"/>
              <a:gd name="T16" fmla="*/ 0 w 24"/>
              <a:gd name="T17" fmla="*/ 13 h 37"/>
              <a:gd name="T18" fmla="*/ 2 w 24"/>
              <a:gd name="T19" fmla="*/ 6 h 37"/>
              <a:gd name="T20" fmla="*/ 12 w 24"/>
              <a:gd name="T21" fmla="*/ 0 h 37"/>
              <a:gd name="T22" fmla="*/ 21 w 24"/>
              <a:gd name="T23" fmla="*/ 4 h 37"/>
              <a:gd name="T24" fmla="*/ 24 w 24"/>
              <a:gd name="T25" fmla="*/ 12 h 37"/>
              <a:gd name="T26" fmla="*/ 22 w 24"/>
              <a:gd name="T27" fmla="*/ 19 h 37"/>
              <a:gd name="T28" fmla="*/ 17 w 24"/>
              <a:gd name="T29" fmla="*/ 24 h 37"/>
              <a:gd name="T30" fmla="*/ 14 w 24"/>
              <a:gd name="T31" fmla="*/ 26 h 37"/>
              <a:gd name="T32" fmla="*/ 10 w 24"/>
              <a:gd name="T33" fmla="*/ 28 h 37"/>
              <a:gd name="T34" fmla="*/ 8 w 24"/>
              <a:gd name="T35" fmla="*/ 30 h 37"/>
              <a:gd name="T36" fmla="*/ 24 w 24"/>
              <a:gd name="T37" fmla="*/ 30 h 37"/>
              <a:gd name="T38" fmla="*/ 24 w 24"/>
              <a:gd name="T39" fmla="*/ 37 h 37"/>
              <a:gd name="T40" fmla="*/ 0 w 24"/>
              <a:gd name="T41" fmla="*/ 37 h 37"/>
              <a:gd name="T42" fmla="*/ 1 w 24"/>
              <a:gd name="T43" fmla="*/ 3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7">
                <a:moveTo>
                  <a:pt x="1" y="30"/>
                </a:moveTo>
                <a:cubicBezTo>
                  <a:pt x="2" y="27"/>
                  <a:pt x="5" y="25"/>
                  <a:pt x="8" y="22"/>
                </a:cubicBezTo>
                <a:cubicBezTo>
                  <a:pt x="12" y="20"/>
                  <a:pt x="14" y="18"/>
                  <a:pt x="15" y="17"/>
                </a:cubicBezTo>
                <a:cubicBezTo>
                  <a:pt x="16" y="15"/>
                  <a:pt x="17" y="14"/>
                  <a:pt x="17" y="12"/>
                </a:cubicBezTo>
                <a:cubicBezTo>
                  <a:pt x="17" y="10"/>
                  <a:pt x="16" y="9"/>
                  <a:pt x="16" y="8"/>
                </a:cubicBezTo>
                <a:cubicBezTo>
                  <a:pt x="15" y="7"/>
                  <a:pt x="14" y="6"/>
                  <a:pt x="12" y="6"/>
                </a:cubicBezTo>
                <a:cubicBezTo>
                  <a:pt x="10" y="6"/>
                  <a:pt x="8" y="7"/>
                  <a:pt x="8" y="9"/>
                </a:cubicBezTo>
                <a:cubicBezTo>
                  <a:pt x="7" y="10"/>
                  <a:pt x="7" y="11"/>
                  <a:pt x="7" y="13"/>
                </a:cubicBezTo>
                <a:cubicBezTo>
                  <a:pt x="0" y="13"/>
                  <a:pt x="0" y="13"/>
                  <a:pt x="0" y="13"/>
                </a:cubicBezTo>
                <a:cubicBezTo>
                  <a:pt x="0" y="10"/>
                  <a:pt x="1" y="8"/>
                  <a:pt x="2" y="6"/>
                </a:cubicBezTo>
                <a:cubicBezTo>
                  <a:pt x="3" y="2"/>
                  <a:pt x="7" y="0"/>
                  <a:pt x="12" y="0"/>
                </a:cubicBezTo>
                <a:cubicBezTo>
                  <a:pt x="15" y="0"/>
                  <a:pt x="18" y="1"/>
                  <a:pt x="21" y="4"/>
                </a:cubicBezTo>
                <a:cubicBezTo>
                  <a:pt x="23" y="6"/>
                  <a:pt x="24" y="8"/>
                  <a:pt x="24" y="12"/>
                </a:cubicBezTo>
                <a:cubicBezTo>
                  <a:pt x="24" y="15"/>
                  <a:pt x="23" y="17"/>
                  <a:pt x="22" y="19"/>
                </a:cubicBezTo>
                <a:cubicBezTo>
                  <a:pt x="21" y="20"/>
                  <a:pt x="19" y="22"/>
                  <a:pt x="17" y="24"/>
                </a:cubicBezTo>
                <a:cubicBezTo>
                  <a:pt x="14" y="26"/>
                  <a:pt x="14" y="26"/>
                  <a:pt x="14" y="26"/>
                </a:cubicBezTo>
                <a:cubicBezTo>
                  <a:pt x="12" y="27"/>
                  <a:pt x="11" y="28"/>
                  <a:pt x="10" y="28"/>
                </a:cubicBezTo>
                <a:cubicBezTo>
                  <a:pt x="9" y="29"/>
                  <a:pt x="9" y="30"/>
                  <a:pt x="8" y="30"/>
                </a:cubicBezTo>
                <a:cubicBezTo>
                  <a:pt x="24" y="30"/>
                  <a:pt x="24" y="30"/>
                  <a:pt x="24" y="30"/>
                </a:cubicBezTo>
                <a:cubicBezTo>
                  <a:pt x="24" y="37"/>
                  <a:pt x="24" y="37"/>
                  <a:pt x="24" y="37"/>
                </a:cubicBezTo>
                <a:cubicBezTo>
                  <a:pt x="0" y="37"/>
                  <a:pt x="0" y="37"/>
                  <a:pt x="0" y="37"/>
                </a:cubicBezTo>
                <a:cubicBezTo>
                  <a:pt x="0" y="34"/>
                  <a:pt x="0" y="32"/>
                  <a:pt x="1" y="3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8" name="Freeform 263"/>
          <p:cNvSpPr>
            <a:spLocks/>
          </p:cNvSpPr>
          <p:nvPr/>
        </p:nvSpPr>
        <p:spPr bwMode="auto">
          <a:xfrm>
            <a:off x="2213485" y="901386"/>
            <a:ext cx="71183" cy="106172"/>
          </a:xfrm>
          <a:custGeom>
            <a:avLst/>
            <a:gdLst>
              <a:gd name="T0" fmla="*/ 7 w 25"/>
              <a:gd name="T1" fmla="*/ 25 h 37"/>
              <a:gd name="T2" fmla="*/ 8 w 25"/>
              <a:gd name="T3" fmla="*/ 29 h 37"/>
              <a:gd name="T4" fmla="*/ 13 w 25"/>
              <a:gd name="T5" fmla="*/ 32 h 37"/>
              <a:gd name="T6" fmla="*/ 16 w 25"/>
              <a:gd name="T7" fmla="*/ 30 h 37"/>
              <a:gd name="T8" fmla="*/ 18 w 25"/>
              <a:gd name="T9" fmla="*/ 26 h 37"/>
              <a:gd name="T10" fmla="*/ 15 w 25"/>
              <a:gd name="T11" fmla="*/ 21 h 37"/>
              <a:gd name="T12" fmla="*/ 10 w 25"/>
              <a:gd name="T13" fmla="*/ 21 h 37"/>
              <a:gd name="T14" fmla="*/ 10 w 25"/>
              <a:gd name="T15" fmla="*/ 16 h 37"/>
              <a:gd name="T16" fmla="*/ 15 w 25"/>
              <a:gd name="T17" fmla="*/ 15 h 37"/>
              <a:gd name="T18" fmla="*/ 17 w 25"/>
              <a:gd name="T19" fmla="*/ 11 h 37"/>
              <a:gd name="T20" fmla="*/ 16 w 25"/>
              <a:gd name="T21" fmla="*/ 7 h 37"/>
              <a:gd name="T22" fmla="*/ 12 w 25"/>
              <a:gd name="T23" fmla="*/ 6 h 37"/>
              <a:gd name="T24" fmla="*/ 9 w 25"/>
              <a:gd name="T25" fmla="*/ 8 h 37"/>
              <a:gd name="T26" fmla="*/ 8 w 25"/>
              <a:gd name="T27" fmla="*/ 12 h 37"/>
              <a:gd name="T28" fmla="*/ 1 w 25"/>
              <a:gd name="T29" fmla="*/ 12 h 37"/>
              <a:gd name="T30" fmla="*/ 2 w 25"/>
              <a:gd name="T31" fmla="*/ 7 h 37"/>
              <a:gd name="T32" fmla="*/ 5 w 25"/>
              <a:gd name="T33" fmla="*/ 3 h 37"/>
              <a:gd name="T34" fmla="*/ 8 w 25"/>
              <a:gd name="T35" fmla="*/ 1 h 37"/>
              <a:gd name="T36" fmla="*/ 13 w 25"/>
              <a:gd name="T37" fmla="*/ 0 h 37"/>
              <a:gd name="T38" fmla="*/ 21 w 25"/>
              <a:gd name="T39" fmla="*/ 3 h 37"/>
              <a:gd name="T40" fmla="*/ 24 w 25"/>
              <a:gd name="T41" fmla="*/ 10 h 37"/>
              <a:gd name="T42" fmla="*/ 22 w 25"/>
              <a:gd name="T43" fmla="*/ 16 h 37"/>
              <a:gd name="T44" fmla="*/ 20 w 25"/>
              <a:gd name="T45" fmla="*/ 17 h 37"/>
              <a:gd name="T46" fmla="*/ 22 w 25"/>
              <a:gd name="T47" fmla="*/ 19 h 37"/>
              <a:gd name="T48" fmla="*/ 25 w 25"/>
              <a:gd name="T49" fmla="*/ 26 h 37"/>
              <a:gd name="T50" fmla="*/ 22 w 25"/>
              <a:gd name="T51" fmla="*/ 34 h 37"/>
              <a:gd name="T52" fmla="*/ 13 w 25"/>
              <a:gd name="T53" fmla="*/ 37 h 37"/>
              <a:gd name="T54" fmla="*/ 2 w 25"/>
              <a:gd name="T55" fmla="*/ 32 h 37"/>
              <a:gd name="T56" fmla="*/ 0 w 25"/>
              <a:gd name="T57" fmla="*/ 25 h 37"/>
              <a:gd name="T58" fmla="*/ 7 w 25"/>
              <a:gd name="T59"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37">
                <a:moveTo>
                  <a:pt x="7" y="25"/>
                </a:moveTo>
                <a:cubicBezTo>
                  <a:pt x="7" y="27"/>
                  <a:pt x="7" y="28"/>
                  <a:pt x="8" y="29"/>
                </a:cubicBezTo>
                <a:cubicBezTo>
                  <a:pt x="9" y="31"/>
                  <a:pt x="10" y="32"/>
                  <a:pt x="13" y="32"/>
                </a:cubicBezTo>
                <a:cubicBezTo>
                  <a:pt x="14" y="32"/>
                  <a:pt x="15" y="31"/>
                  <a:pt x="16" y="30"/>
                </a:cubicBezTo>
                <a:cubicBezTo>
                  <a:pt x="17" y="29"/>
                  <a:pt x="18" y="28"/>
                  <a:pt x="18" y="26"/>
                </a:cubicBezTo>
                <a:cubicBezTo>
                  <a:pt x="18" y="24"/>
                  <a:pt x="17" y="22"/>
                  <a:pt x="15" y="21"/>
                </a:cubicBezTo>
                <a:cubicBezTo>
                  <a:pt x="14" y="21"/>
                  <a:pt x="12" y="21"/>
                  <a:pt x="10" y="21"/>
                </a:cubicBezTo>
                <a:cubicBezTo>
                  <a:pt x="10" y="16"/>
                  <a:pt x="10" y="16"/>
                  <a:pt x="10" y="16"/>
                </a:cubicBezTo>
                <a:cubicBezTo>
                  <a:pt x="12" y="16"/>
                  <a:pt x="14" y="15"/>
                  <a:pt x="15" y="15"/>
                </a:cubicBezTo>
                <a:cubicBezTo>
                  <a:pt x="16" y="14"/>
                  <a:pt x="17" y="13"/>
                  <a:pt x="17" y="11"/>
                </a:cubicBezTo>
                <a:cubicBezTo>
                  <a:pt x="17" y="9"/>
                  <a:pt x="16" y="8"/>
                  <a:pt x="16" y="7"/>
                </a:cubicBezTo>
                <a:cubicBezTo>
                  <a:pt x="15" y="7"/>
                  <a:pt x="14" y="6"/>
                  <a:pt x="12" y="6"/>
                </a:cubicBezTo>
                <a:cubicBezTo>
                  <a:pt x="11" y="6"/>
                  <a:pt x="9" y="7"/>
                  <a:pt x="9" y="8"/>
                </a:cubicBezTo>
                <a:cubicBezTo>
                  <a:pt x="8" y="9"/>
                  <a:pt x="7" y="10"/>
                  <a:pt x="8" y="12"/>
                </a:cubicBezTo>
                <a:cubicBezTo>
                  <a:pt x="1" y="12"/>
                  <a:pt x="1" y="12"/>
                  <a:pt x="1" y="12"/>
                </a:cubicBezTo>
                <a:cubicBezTo>
                  <a:pt x="1" y="10"/>
                  <a:pt x="1" y="8"/>
                  <a:pt x="2" y="7"/>
                </a:cubicBezTo>
                <a:cubicBezTo>
                  <a:pt x="2" y="5"/>
                  <a:pt x="3" y="4"/>
                  <a:pt x="5" y="3"/>
                </a:cubicBezTo>
                <a:cubicBezTo>
                  <a:pt x="5" y="2"/>
                  <a:pt x="7" y="2"/>
                  <a:pt x="8" y="1"/>
                </a:cubicBezTo>
                <a:cubicBezTo>
                  <a:pt x="9" y="1"/>
                  <a:pt x="11" y="0"/>
                  <a:pt x="13" y="0"/>
                </a:cubicBezTo>
                <a:cubicBezTo>
                  <a:pt x="16" y="0"/>
                  <a:pt x="19" y="1"/>
                  <a:pt x="21" y="3"/>
                </a:cubicBezTo>
                <a:cubicBezTo>
                  <a:pt x="23" y="5"/>
                  <a:pt x="24" y="7"/>
                  <a:pt x="24" y="10"/>
                </a:cubicBezTo>
                <a:cubicBezTo>
                  <a:pt x="24" y="12"/>
                  <a:pt x="23" y="14"/>
                  <a:pt x="22" y="16"/>
                </a:cubicBezTo>
                <a:cubicBezTo>
                  <a:pt x="21" y="16"/>
                  <a:pt x="20" y="17"/>
                  <a:pt x="20" y="17"/>
                </a:cubicBezTo>
                <a:cubicBezTo>
                  <a:pt x="20" y="17"/>
                  <a:pt x="21" y="18"/>
                  <a:pt x="22" y="19"/>
                </a:cubicBezTo>
                <a:cubicBezTo>
                  <a:pt x="24" y="21"/>
                  <a:pt x="25" y="23"/>
                  <a:pt x="25" y="26"/>
                </a:cubicBezTo>
                <a:cubicBezTo>
                  <a:pt x="25" y="29"/>
                  <a:pt x="24" y="32"/>
                  <a:pt x="22" y="34"/>
                </a:cubicBezTo>
                <a:cubicBezTo>
                  <a:pt x="20" y="36"/>
                  <a:pt x="17" y="37"/>
                  <a:pt x="13" y="37"/>
                </a:cubicBezTo>
                <a:cubicBezTo>
                  <a:pt x="8" y="37"/>
                  <a:pt x="4" y="36"/>
                  <a:pt x="2" y="32"/>
                </a:cubicBezTo>
                <a:cubicBezTo>
                  <a:pt x="1" y="31"/>
                  <a:pt x="0" y="28"/>
                  <a:pt x="0" y="25"/>
                </a:cubicBezTo>
                <a:lnTo>
                  <a:pt x="7" y="2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9" name="Freeform 264"/>
          <p:cNvSpPr>
            <a:spLocks noEditPoints="1"/>
          </p:cNvSpPr>
          <p:nvPr/>
        </p:nvSpPr>
        <p:spPr bwMode="auto">
          <a:xfrm>
            <a:off x="3018221" y="627510"/>
            <a:ext cx="501904" cy="382461"/>
          </a:xfrm>
          <a:custGeom>
            <a:avLst/>
            <a:gdLst>
              <a:gd name="T0" fmla="*/ 378 w 416"/>
              <a:gd name="T1" fmla="*/ 282 h 317"/>
              <a:gd name="T2" fmla="*/ 37 w 416"/>
              <a:gd name="T3" fmla="*/ 282 h 317"/>
              <a:gd name="T4" fmla="*/ 37 w 416"/>
              <a:gd name="T5" fmla="*/ 36 h 317"/>
              <a:gd name="T6" fmla="*/ 217 w 416"/>
              <a:gd name="T7" fmla="*/ 36 h 317"/>
              <a:gd name="T8" fmla="*/ 217 w 416"/>
              <a:gd name="T9" fmla="*/ 0 h 317"/>
              <a:gd name="T10" fmla="*/ 0 w 416"/>
              <a:gd name="T11" fmla="*/ 0 h 317"/>
              <a:gd name="T12" fmla="*/ 0 w 416"/>
              <a:gd name="T13" fmla="*/ 317 h 317"/>
              <a:gd name="T14" fmla="*/ 416 w 416"/>
              <a:gd name="T15" fmla="*/ 317 h 317"/>
              <a:gd name="T16" fmla="*/ 416 w 416"/>
              <a:gd name="T17" fmla="*/ 206 h 317"/>
              <a:gd name="T18" fmla="*/ 378 w 416"/>
              <a:gd name="T19" fmla="*/ 206 h 317"/>
              <a:gd name="T20" fmla="*/ 378 w 416"/>
              <a:gd name="T21" fmla="*/ 282 h 317"/>
              <a:gd name="T22" fmla="*/ 290 w 416"/>
              <a:gd name="T23" fmla="*/ 0 h 317"/>
              <a:gd name="T24" fmla="*/ 331 w 416"/>
              <a:gd name="T25" fmla="*/ 40 h 317"/>
              <a:gd name="T26" fmla="*/ 234 w 416"/>
              <a:gd name="T27" fmla="*/ 137 h 317"/>
              <a:gd name="T28" fmla="*/ 279 w 416"/>
              <a:gd name="T29" fmla="*/ 182 h 317"/>
              <a:gd name="T30" fmla="*/ 376 w 416"/>
              <a:gd name="T31" fmla="*/ 85 h 317"/>
              <a:gd name="T32" fmla="*/ 416 w 416"/>
              <a:gd name="T33" fmla="*/ 123 h 317"/>
              <a:gd name="T34" fmla="*/ 416 w 416"/>
              <a:gd name="T35" fmla="*/ 0 h 317"/>
              <a:gd name="T36" fmla="*/ 290 w 416"/>
              <a:gd name="T37"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6" h="317">
                <a:moveTo>
                  <a:pt x="378" y="282"/>
                </a:moveTo>
                <a:lnTo>
                  <a:pt x="37" y="282"/>
                </a:lnTo>
                <a:lnTo>
                  <a:pt x="37" y="36"/>
                </a:lnTo>
                <a:lnTo>
                  <a:pt x="217" y="36"/>
                </a:lnTo>
                <a:lnTo>
                  <a:pt x="217" y="0"/>
                </a:lnTo>
                <a:lnTo>
                  <a:pt x="0" y="0"/>
                </a:lnTo>
                <a:lnTo>
                  <a:pt x="0" y="317"/>
                </a:lnTo>
                <a:lnTo>
                  <a:pt x="416" y="317"/>
                </a:lnTo>
                <a:lnTo>
                  <a:pt x="416" y="206"/>
                </a:lnTo>
                <a:lnTo>
                  <a:pt x="378" y="206"/>
                </a:lnTo>
                <a:lnTo>
                  <a:pt x="378" y="282"/>
                </a:lnTo>
                <a:close/>
                <a:moveTo>
                  <a:pt x="290" y="0"/>
                </a:moveTo>
                <a:lnTo>
                  <a:pt x="331" y="40"/>
                </a:lnTo>
                <a:lnTo>
                  <a:pt x="234" y="137"/>
                </a:lnTo>
                <a:lnTo>
                  <a:pt x="279" y="182"/>
                </a:lnTo>
                <a:lnTo>
                  <a:pt x="376" y="85"/>
                </a:lnTo>
                <a:lnTo>
                  <a:pt x="416" y="123"/>
                </a:lnTo>
                <a:lnTo>
                  <a:pt x="416" y="0"/>
                </a:lnTo>
                <a:lnTo>
                  <a:pt x="29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0"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1734712667"/>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EditPoints="1"/>
          </p:cNvSpPr>
          <p:nvPr/>
        </p:nvSpPr>
        <p:spPr bwMode="auto">
          <a:xfrm>
            <a:off x="8261426" y="3577586"/>
            <a:ext cx="300188" cy="328849"/>
          </a:xfrm>
          <a:custGeom>
            <a:avLst/>
            <a:gdLst>
              <a:gd name="T0" fmla="*/ 77 w 84"/>
              <a:gd name="T1" fmla="*/ 0 h 92"/>
              <a:gd name="T2" fmla="*/ 84 w 84"/>
              <a:gd name="T3" fmla="*/ 74 h 92"/>
              <a:gd name="T4" fmla="*/ 6 w 84"/>
              <a:gd name="T5" fmla="*/ 81 h 92"/>
              <a:gd name="T6" fmla="*/ 0 w 84"/>
              <a:gd name="T7" fmla="*/ 6 h 92"/>
              <a:gd name="T8" fmla="*/ 72 w 84"/>
              <a:gd name="T9" fmla="*/ 83 h 92"/>
              <a:gd name="T10" fmla="*/ 62 w 84"/>
              <a:gd name="T11" fmla="*/ 92 h 92"/>
              <a:gd name="T12" fmla="*/ 72 w 84"/>
              <a:gd name="T13" fmla="*/ 83 h 92"/>
              <a:gd name="T14" fmla="*/ 19 w 84"/>
              <a:gd name="T15" fmla="*/ 83 h 92"/>
              <a:gd name="T16" fmla="*/ 13 w 84"/>
              <a:gd name="T17" fmla="*/ 92 h 92"/>
              <a:gd name="T18" fmla="*/ 31 w 84"/>
              <a:gd name="T19" fmla="*/ 17 h 92"/>
              <a:gd name="T20" fmla="*/ 31 w 84"/>
              <a:gd name="T21" fmla="*/ 52 h 92"/>
              <a:gd name="T22" fmla="*/ 31 w 84"/>
              <a:gd name="T23" fmla="*/ 17 h 92"/>
              <a:gd name="T24" fmla="*/ 61 w 84"/>
              <a:gd name="T25" fmla="*/ 31 h 92"/>
              <a:gd name="T26" fmla="*/ 54 w 84"/>
              <a:gd name="T27" fmla="*/ 59 h 92"/>
              <a:gd name="T28" fmla="*/ 69 w 84"/>
              <a:gd name="T29" fmla="*/ 40 h 92"/>
              <a:gd name="T30" fmla="*/ 70 w 84"/>
              <a:gd name="T31" fmla="*/ 27 h 92"/>
              <a:gd name="T32" fmla="*/ 31 w 84"/>
              <a:gd name="T33" fmla="*/ 20 h 92"/>
              <a:gd name="T34" fmla="*/ 29 w 84"/>
              <a:gd name="T35" fmla="*/ 27 h 92"/>
              <a:gd name="T36" fmla="*/ 21 w 84"/>
              <a:gd name="T37" fmla="*/ 24 h 92"/>
              <a:gd name="T38" fmla="*/ 24 w 84"/>
              <a:gd name="T39" fmla="*/ 30 h 92"/>
              <a:gd name="T40" fmla="*/ 17 w 84"/>
              <a:gd name="T41" fmla="*/ 34 h 92"/>
              <a:gd name="T42" fmla="*/ 23 w 84"/>
              <a:gd name="T43" fmla="*/ 36 h 92"/>
              <a:gd name="T44" fmla="*/ 20 w 84"/>
              <a:gd name="T45" fmla="*/ 44 h 92"/>
              <a:gd name="T46" fmla="*/ 26 w 84"/>
              <a:gd name="T47" fmla="*/ 41 h 92"/>
              <a:gd name="T48" fmla="*/ 30 w 84"/>
              <a:gd name="T49" fmla="*/ 49 h 92"/>
              <a:gd name="T50" fmla="*/ 32 w 84"/>
              <a:gd name="T51" fmla="*/ 42 h 92"/>
              <a:gd name="T52" fmla="*/ 40 w 84"/>
              <a:gd name="T53" fmla="*/ 45 h 92"/>
              <a:gd name="T54" fmla="*/ 37 w 84"/>
              <a:gd name="T55" fmla="*/ 39 h 92"/>
              <a:gd name="T56" fmla="*/ 45 w 84"/>
              <a:gd name="T57" fmla="*/ 35 h 92"/>
              <a:gd name="T58" fmla="*/ 39 w 84"/>
              <a:gd name="T59" fmla="*/ 33 h 92"/>
              <a:gd name="T60" fmla="*/ 41 w 84"/>
              <a:gd name="T61" fmla="*/ 25 h 92"/>
              <a:gd name="T62" fmla="*/ 35 w 84"/>
              <a:gd name="T63" fmla="*/ 2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92">
                <a:moveTo>
                  <a:pt x="6" y="0"/>
                </a:moveTo>
                <a:cubicBezTo>
                  <a:pt x="77" y="0"/>
                  <a:pt x="77" y="0"/>
                  <a:pt x="77" y="0"/>
                </a:cubicBezTo>
                <a:cubicBezTo>
                  <a:pt x="81" y="0"/>
                  <a:pt x="84" y="2"/>
                  <a:pt x="84" y="6"/>
                </a:cubicBezTo>
                <a:cubicBezTo>
                  <a:pt x="84" y="74"/>
                  <a:pt x="84" y="74"/>
                  <a:pt x="84" y="74"/>
                </a:cubicBezTo>
                <a:cubicBezTo>
                  <a:pt x="84" y="78"/>
                  <a:pt x="81" y="81"/>
                  <a:pt x="77" y="81"/>
                </a:cubicBezTo>
                <a:cubicBezTo>
                  <a:pt x="6" y="81"/>
                  <a:pt x="6" y="81"/>
                  <a:pt x="6" y="81"/>
                </a:cubicBezTo>
                <a:cubicBezTo>
                  <a:pt x="3" y="81"/>
                  <a:pt x="0" y="78"/>
                  <a:pt x="0" y="74"/>
                </a:cubicBezTo>
                <a:cubicBezTo>
                  <a:pt x="0" y="6"/>
                  <a:pt x="0" y="6"/>
                  <a:pt x="0" y="6"/>
                </a:cubicBezTo>
                <a:cubicBezTo>
                  <a:pt x="0" y="2"/>
                  <a:pt x="3" y="0"/>
                  <a:pt x="6" y="0"/>
                </a:cubicBezTo>
                <a:close/>
                <a:moveTo>
                  <a:pt x="72" y="83"/>
                </a:moveTo>
                <a:cubicBezTo>
                  <a:pt x="62" y="83"/>
                  <a:pt x="62" y="83"/>
                  <a:pt x="62" y="83"/>
                </a:cubicBezTo>
                <a:cubicBezTo>
                  <a:pt x="62" y="92"/>
                  <a:pt x="62" y="92"/>
                  <a:pt x="62" y="92"/>
                </a:cubicBezTo>
                <a:cubicBezTo>
                  <a:pt x="68" y="92"/>
                  <a:pt x="68" y="92"/>
                  <a:pt x="68" y="92"/>
                </a:cubicBezTo>
                <a:cubicBezTo>
                  <a:pt x="72" y="83"/>
                  <a:pt x="72" y="83"/>
                  <a:pt x="72" y="83"/>
                </a:cubicBezTo>
                <a:close/>
                <a:moveTo>
                  <a:pt x="9" y="83"/>
                </a:moveTo>
                <a:cubicBezTo>
                  <a:pt x="19" y="83"/>
                  <a:pt x="19" y="83"/>
                  <a:pt x="19" y="83"/>
                </a:cubicBezTo>
                <a:cubicBezTo>
                  <a:pt x="19" y="92"/>
                  <a:pt x="19" y="92"/>
                  <a:pt x="19" y="92"/>
                </a:cubicBezTo>
                <a:cubicBezTo>
                  <a:pt x="13" y="92"/>
                  <a:pt x="13" y="92"/>
                  <a:pt x="13" y="92"/>
                </a:cubicBezTo>
                <a:cubicBezTo>
                  <a:pt x="9" y="83"/>
                  <a:pt x="9" y="83"/>
                  <a:pt x="9" y="83"/>
                </a:cubicBezTo>
                <a:close/>
                <a:moveTo>
                  <a:pt x="31" y="17"/>
                </a:moveTo>
                <a:cubicBezTo>
                  <a:pt x="21" y="17"/>
                  <a:pt x="13" y="25"/>
                  <a:pt x="13" y="35"/>
                </a:cubicBezTo>
                <a:cubicBezTo>
                  <a:pt x="13" y="44"/>
                  <a:pt x="21" y="52"/>
                  <a:pt x="31" y="52"/>
                </a:cubicBezTo>
                <a:cubicBezTo>
                  <a:pt x="40" y="52"/>
                  <a:pt x="48" y="44"/>
                  <a:pt x="48" y="35"/>
                </a:cubicBezTo>
                <a:cubicBezTo>
                  <a:pt x="48" y="25"/>
                  <a:pt x="40" y="17"/>
                  <a:pt x="31" y="17"/>
                </a:cubicBezTo>
                <a:close/>
                <a:moveTo>
                  <a:pt x="70" y="27"/>
                </a:moveTo>
                <a:cubicBezTo>
                  <a:pt x="66" y="26"/>
                  <a:pt x="62" y="28"/>
                  <a:pt x="61" y="31"/>
                </a:cubicBezTo>
                <a:cubicBezTo>
                  <a:pt x="60" y="34"/>
                  <a:pt x="61" y="36"/>
                  <a:pt x="63" y="38"/>
                </a:cubicBezTo>
                <a:cubicBezTo>
                  <a:pt x="54" y="59"/>
                  <a:pt x="54" y="59"/>
                  <a:pt x="54" y="59"/>
                </a:cubicBezTo>
                <a:cubicBezTo>
                  <a:pt x="56" y="62"/>
                  <a:pt x="60" y="63"/>
                  <a:pt x="65" y="63"/>
                </a:cubicBezTo>
                <a:cubicBezTo>
                  <a:pt x="69" y="40"/>
                  <a:pt x="69" y="40"/>
                  <a:pt x="69" y="40"/>
                </a:cubicBezTo>
                <a:cubicBezTo>
                  <a:pt x="72" y="39"/>
                  <a:pt x="74" y="38"/>
                  <a:pt x="74" y="35"/>
                </a:cubicBezTo>
                <a:cubicBezTo>
                  <a:pt x="75" y="32"/>
                  <a:pt x="73" y="28"/>
                  <a:pt x="70" y="27"/>
                </a:cubicBezTo>
                <a:close/>
                <a:moveTo>
                  <a:pt x="31" y="26"/>
                </a:moveTo>
                <a:cubicBezTo>
                  <a:pt x="31" y="20"/>
                  <a:pt x="31" y="20"/>
                  <a:pt x="31" y="20"/>
                </a:cubicBezTo>
                <a:cubicBezTo>
                  <a:pt x="29" y="20"/>
                  <a:pt x="29" y="20"/>
                  <a:pt x="29" y="20"/>
                </a:cubicBezTo>
                <a:cubicBezTo>
                  <a:pt x="29" y="27"/>
                  <a:pt x="29" y="27"/>
                  <a:pt x="29" y="27"/>
                </a:cubicBezTo>
                <a:cubicBezTo>
                  <a:pt x="28" y="27"/>
                  <a:pt x="26" y="27"/>
                  <a:pt x="25" y="28"/>
                </a:cubicBezTo>
                <a:cubicBezTo>
                  <a:pt x="21" y="24"/>
                  <a:pt x="21" y="24"/>
                  <a:pt x="21" y="24"/>
                </a:cubicBezTo>
                <a:cubicBezTo>
                  <a:pt x="20" y="25"/>
                  <a:pt x="20" y="25"/>
                  <a:pt x="20" y="25"/>
                </a:cubicBezTo>
                <a:cubicBezTo>
                  <a:pt x="24" y="30"/>
                  <a:pt x="24" y="30"/>
                  <a:pt x="24" y="30"/>
                </a:cubicBezTo>
                <a:cubicBezTo>
                  <a:pt x="23" y="31"/>
                  <a:pt x="23" y="32"/>
                  <a:pt x="23" y="34"/>
                </a:cubicBezTo>
                <a:cubicBezTo>
                  <a:pt x="17" y="34"/>
                  <a:pt x="17" y="34"/>
                  <a:pt x="17" y="34"/>
                </a:cubicBezTo>
                <a:cubicBezTo>
                  <a:pt x="17" y="36"/>
                  <a:pt x="17" y="36"/>
                  <a:pt x="17" y="36"/>
                </a:cubicBezTo>
                <a:cubicBezTo>
                  <a:pt x="23" y="36"/>
                  <a:pt x="23" y="36"/>
                  <a:pt x="23" y="36"/>
                </a:cubicBezTo>
                <a:cubicBezTo>
                  <a:pt x="23" y="37"/>
                  <a:pt x="24" y="39"/>
                  <a:pt x="25" y="40"/>
                </a:cubicBezTo>
                <a:cubicBezTo>
                  <a:pt x="20" y="44"/>
                  <a:pt x="20" y="44"/>
                  <a:pt x="20" y="44"/>
                </a:cubicBezTo>
                <a:cubicBezTo>
                  <a:pt x="22" y="46"/>
                  <a:pt x="22" y="46"/>
                  <a:pt x="22" y="46"/>
                </a:cubicBezTo>
                <a:cubicBezTo>
                  <a:pt x="26" y="41"/>
                  <a:pt x="26" y="41"/>
                  <a:pt x="26" y="41"/>
                </a:cubicBezTo>
                <a:cubicBezTo>
                  <a:pt x="27" y="42"/>
                  <a:pt x="29" y="42"/>
                  <a:pt x="30" y="43"/>
                </a:cubicBezTo>
                <a:cubicBezTo>
                  <a:pt x="30" y="49"/>
                  <a:pt x="30" y="49"/>
                  <a:pt x="30" y="49"/>
                </a:cubicBezTo>
                <a:cubicBezTo>
                  <a:pt x="32" y="49"/>
                  <a:pt x="32" y="49"/>
                  <a:pt x="32" y="49"/>
                </a:cubicBezTo>
                <a:cubicBezTo>
                  <a:pt x="32" y="42"/>
                  <a:pt x="32" y="42"/>
                  <a:pt x="32" y="42"/>
                </a:cubicBezTo>
                <a:cubicBezTo>
                  <a:pt x="34" y="42"/>
                  <a:pt x="35" y="42"/>
                  <a:pt x="36" y="41"/>
                </a:cubicBezTo>
                <a:cubicBezTo>
                  <a:pt x="40" y="45"/>
                  <a:pt x="40" y="45"/>
                  <a:pt x="40" y="45"/>
                </a:cubicBezTo>
                <a:cubicBezTo>
                  <a:pt x="42" y="44"/>
                  <a:pt x="42" y="44"/>
                  <a:pt x="42" y="44"/>
                </a:cubicBezTo>
                <a:cubicBezTo>
                  <a:pt x="37" y="39"/>
                  <a:pt x="37" y="39"/>
                  <a:pt x="37" y="39"/>
                </a:cubicBezTo>
                <a:cubicBezTo>
                  <a:pt x="38" y="38"/>
                  <a:pt x="39" y="37"/>
                  <a:pt x="39" y="35"/>
                </a:cubicBezTo>
                <a:cubicBezTo>
                  <a:pt x="45" y="35"/>
                  <a:pt x="45" y="35"/>
                  <a:pt x="45" y="35"/>
                </a:cubicBezTo>
                <a:cubicBezTo>
                  <a:pt x="45" y="33"/>
                  <a:pt x="45" y="33"/>
                  <a:pt x="45" y="33"/>
                </a:cubicBezTo>
                <a:cubicBezTo>
                  <a:pt x="39" y="33"/>
                  <a:pt x="39" y="33"/>
                  <a:pt x="39" y="33"/>
                </a:cubicBezTo>
                <a:cubicBezTo>
                  <a:pt x="38" y="32"/>
                  <a:pt x="38" y="30"/>
                  <a:pt x="37" y="29"/>
                </a:cubicBezTo>
                <a:cubicBezTo>
                  <a:pt x="41" y="25"/>
                  <a:pt x="41" y="25"/>
                  <a:pt x="41" y="25"/>
                </a:cubicBezTo>
                <a:cubicBezTo>
                  <a:pt x="40" y="24"/>
                  <a:pt x="40" y="24"/>
                  <a:pt x="40" y="24"/>
                </a:cubicBezTo>
                <a:cubicBezTo>
                  <a:pt x="35" y="28"/>
                  <a:pt x="35" y="28"/>
                  <a:pt x="35" y="28"/>
                </a:cubicBezTo>
                <a:cubicBezTo>
                  <a:pt x="34" y="27"/>
                  <a:pt x="33" y="27"/>
                  <a:pt x="31" y="2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 name="Freeform 6"/>
          <p:cNvSpPr>
            <a:spLocks noEditPoints="1"/>
          </p:cNvSpPr>
          <p:nvPr/>
        </p:nvSpPr>
        <p:spPr bwMode="auto">
          <a:xfrm>
            <a:off x="8214663" y="4285063"/>
            <a:ext cx="410307" cy="271527"/>
          </a:xfrm>
          <a:custGeom>
            <a:avLst/>
            <a:gdLst>
              <a:gd name="T0" fmla="*/ 10 w 115"/>
              <a:gd name="T1" fmla="*/ 0 h 76"/>
              <a:gd name="T2" fmla="*/ 14 w 115"/>
              <a:gd name="T3" fmla="*/ 42 h 76"/>
              <a:gd name="T4" fmla="*/ 24 w 115"/>
              <a:gd name="T5" fmla="*/ 43 h 76"/>
              <a:gd name="T6" fmla="*/ 54 w 115"/>
              <a:gd name="T7" fmla="*/ 24 h 76"/>
              <a:gd name="T8" fmla="*/ 71 w 115"/>
              <a:gd name="T9" fmla="*/ 28 h 76"/>
              <a:gd name="T10" fmla="*/ 42 w 115"/>
              <a:gd name="T11" fmla="*/ 12 h 76"/>
              <a:gd name="T12" fmla="*/ 26 w 115"/>
              <a:gd name="T13" fmla="*/ 13 h 76"/>
              <a:gd name="T14" fmla="*/ 20 w 115"/>
              <a:gd name="T15" fmla="*/ 22 h 76"/>
              <a:gd name="T16" fmla="*/ 25 w 115"/>
              <a:gd name="T17" fmla="*/ 5 h 76"/>
              <a:gd name="T18" fmla="*/ 115 w 115"/>
              <a:gd name="T19" fmla="*/ 32 h 76"/>
              <a:gd name="T20" fmla="*/ 100 w 115"/>
              <a:gd name="T21" fmla="*/ 38 h 76"/>
              <a:gd name="T22" fmla="*/ 84 w 115"/>
              <a:gd name="T23" fmla="*/ 46 h 76"/>
              <a:gd name="T24" fmla="*/ 74 w 115"/>
              <a:gd name="T25" fmla="*/ 69 h 76"/>
              <a:gd name="T26" fmla="*/ 67 w 115"/>
              <a:gd name="T27" fmla="*/ 76 h 76"/>
              <a:gd name="T28" fmla="*/ 64 w 115"/>
              <a:gd name="T29" fmla="*/ 64 h 76"/>
              <a:gd name="T30" fmla="*/ 53 w 115"/>
              <a:gd name="T31" fmla="*/ 73 h 76"/>
              <a:gd name="T32" fmla="*/ 53 w 115"/>
              <a:gd name="T33" fmla="*/ 59 h 76"/>
              <a:gd name="T34" fmla="*/ 40 w 115"/>
              <a:gd name="T35" fmla="*/ 68 h 76"/>
              <a:gd name="T36" fmla="*/ 48 w 115"/>
              <a:gd name="T37" fmla="*/ 48 h 76"/>
              <a:gd name="T38" fmla="*/ 31 w 115"/>
              <a:gd name="T39" fmla="*/ 59 h 76"/>
              <a:gd name="T40" fmla="*/ 50 w 115"/>
              <a:gd name="T41" fmla="*/ 30 h 76"/>
              <a:gd name="T42" fmla="*/ 69 w 115"/>
              <a:gd name="T43" fmla="*/ 37 h 76"/>
              <a:gd name="T44" fmla="*/ 69 w 115"/>
              <a:gd name="T45" fmla="*/ 19 h 76"/>
              <a:gd name="T46" fmla="*/ 89 w 115"/>
              <a:gd name="T47" fmla="*/ 27 h 76"/>
              <a:gd name="T48" fmla="*/ 81 w 115"/>
              <a:gd name="T49" fmla="*/ 14 h 76"/>
              <a:gd name="T50" fmla="*/ 79 w 115"/>
              <a:gd name="T51" fmla="*/ 12 h 76"/>
              <a:gd name="T52" fmla="*/ 97 w 115"/>
              <a:gd name="T53" fmla="*/ 52 h 76"/>
              <a:gd name="T54" fmla="*/ 85 w 115"/>
              <a:gd name="T55" fmla="*/ 53 h 76"/>
              <a:gd name="T56" fmla="*/ 97 w 115"/>
              <a:gd name="T57" fmla="*/ 52 h 76"/>
              <a:gd name="T58" fmla="*/ 86 w 115"/>
              <a:gd name="T59" fmla="*/ 67 h 76"/>
              <a:gd name="T60" fmla="*/ 76 w 115"/>
              <a:gd name="T61" fmla="*/ 63 h 76"/>
              <a:gd name="T62" fmla="*/ 87 w 115"/>
              <a:gd name="T63" fmla="*/ 65 h 76"/>
              <a:gd name="T64" fmla="*/ 81 w 115"/>
              <a:gd name="T65" fmla="*/ 54 h 76"/>
              <a:gd name="T66" fmla="*/ 87 w 115"/>
              <a:gd name="T67" fmla="*/ 6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5" h="76">
                <a:moveTo>
                  <a:pt x="25" y="5"/>
                </a:moveTo>
                <a:cubicBezTo>
                  <a:pt x="10" y="0"/>
                  <a:pt x="10" y="0"/>
                  <a:pt x="10" y="0"/>
                </a:cubicBezTo>
                <a:cubicBezTo>
                  <a:pt x="0" y="38"/>
                  <a:pt x="0" y="38"/>
                  <a:pt x="0" y="38"/>
                </a:cubicBezTo>
                <a:cubicBezTo>
                  <a:pt x="14" y="42"/>
                  <a:pt x="14" y="42"/>
                  <a:pt x="14" y="42"/>
                </a:cubicBezTo>
                <a:cubicBezTo>
                  <a:pt x="16" y="36"/>
                  <a:pt x="16" y="36"/>
                  <a:pt x="16" y="36"/>
                </a:cubicBezTo>
                <a:cubicBezTo>
                  <a:pt x="24" y="43"/>
                  <a:pt x="24" y="43"/>
                  <a:pt x="24" y="43"/>
                </a:cubicBezTo>
                <a:cubicBezTo>
                  <a:pt x="43" y="28"/>
                  <a:pt x="43" y="28"/>
                  <a:pt x="43" y="28"/>
                </a:cubicBezTo>
                <a:cubicBezTo>
                  <a:pt x="54" y="24"/>
                  <a:pt x="54" y="24"/>
                  <a:pt x="54" y="24"/>
                </a:cubicBezTo>
                <a:cubicBezTo>
                  <a:pt x="67" y="32"/>
                  <a:pt x="67" y="32"/>
                  <a:pt x="67" y="32"/>
                </a:cubicBezTo>
                <a:cubicBezTo>
                  <a:pt x="71" y="28"/>
                  <a:pt x="71" y="28"/>
                  <a:pt x="71" y="28"/>
                </a:cubicBezTo>
                <a:cubicBezTo>
                  <a:pt x="61" y="13"/>
                  <a:pt x="61" y="13"/>
                  <a:pt x="61" y="13"/>
                </a:cubicBezTo>
                <a:cubicBezTo>
                  <a:pt x="42" y="12"/>
                  <a:pt x="42" y="12"/>
                  <a:pt x="42" y="12"/>
                </a:cubicBezTo>
                <a:cubicBezTo>
                  <a:pt x="28" y="14"/>
                  <a:pt x="28" y="14"/>
                  <a:pt x="28" y="14"/>
                </a:cubicBezTo>
                <a:cubicBezTo>
                  <a:pt x="26" y="13"/>
                  <a:pt x="26" y="13"/>
                  <a:pt x="26" y="13"/>
                </a:cubicBezTo>
                <a:cubicBezTo>
                  <a:pt x="21" y="23"/>
                  <a:pt x="21" y="23"/>
                  <a:pt x="21" y="23"/>
                </a:cubicBezTo>
                <a:cubicBezTo>
                  <a:pt x="20" y="22"/>
                  <a:pt x="20" y="22"/>
                  <a:pt x="20" y="22"/>
                </a:cubicBezTo>
                <a:cubicBezTo>
                  <a:pt x="23" y="11"/>
                  <a:pt x="23" y="11"/>
                  <a:pt x="23" y="11"/>
                </a:cubicBezTo>
                <a:cubicBezTo>
                  <a:pt x="25" y="5"/>
                  <a:pt x="25" y="5"/>
                  <a:pt x="25" y="5"/>
                </a:cubicBezTo>
                <a:close/>
                <a:moveTo>
                  <a:pt x="91" y="2"/>
                </a:moveTo>
                <a:cubicBezTo>
                  <a:pt x="115" y="32"/>
                  <a:pt x="115" y="32"/>
                  <a:pt x="115" y="32"/>
                </a:cubicBezTo>
                <a:cubicBezTo>
                  <a:pt x="103" y="42"/>
                  <a:pt x="103" y="42"/>
                  <a:pt x="103" y="42"/>
                </a:cubicBezTo>
                <a:cubicBezTo>
                  <a:pt x="100" y="38"/>
                  <a:pt x="100" y="38"/>
                  <a:pt x="100" y="38"/>
                </a:cubicBezTo>
                <a:cubicBezTo>
                  <a:pt x="92" y="48"/>
                  <a:pt x="92" y="48"/>
                  <a:pt x="92" y="48"/>
                </a:cubicBezTo>
                <a:cubicBezTo>
                  <a:pt x="84" y="46"/>
                  <a:pt x="84" y="46"/>
                  <a:pt x="84" y="46"/>
                </a:cubicBezTo>
                <a:cubicBezTo>
                  <a:pt x="78" y="49"/>
                  <a:pt x="71" y="55"/>
                  <a:pt x="70" y="62"/>
                </a:cubicBezTo>
                <a:cubicBezTo>
                  <a:pt x="74" y="69"/>
                  <a:pt x="74" y="69"/>
                  <a:pt x="74" y="69"/>
                </a:cubicBezTo>
                <a:cubicBezTo>
                  <a:pt x="73" y="71"/>
                  <a:pt x="73" y="71"/>
                  <a:pt x="73" y="71"/>
                </a:cubicBezTo>
                <a:cubicBezTo>
                  <a:pt x="71" y="73"/>
                  <a:pt x="69" y="74"/>
                  <a:pt x="67" y="76"/>
                </a:cubicBezTo>
                <a:cubicBezTo>
                  <a:pt x="65" y="75"/>
                  <a:pt x="63" y="73"/>
                  <a:pt x="61" y="72"/>
                </a:cubicBezTo>
                <a:cubicBezTo>
                  <a:pt x="61" y="69"/>
                  <a:pt x="64" y="65"/>
                  <a:pt x="64" y="64"/>
                </a:cubicBezTo>
                <a:cubicBezTo>
                  <a:pt x="63" y="63"/>
                  <a:pt x="63" y="63"/>
                  <a:pt x="63" y="63"/>
                </a:cubicBezTo>
                <a:cubicBezTo>
                  <a:pt x="61" y="66"/>
                  <a:pt x="55" y="71"/>
                  <a:pt x="53" y="73"/>
                </a:cubicBezTo>
                <a:cubicBezTo>
                  <a:pt x="51" y="72"/>
                  <a:pt x="49" y="71"/>
                  <a:pt x="46" y="69"/>
                </a:cubicBezTo>
                <a:cubicBezTo>
                  <a:pt x="47" y="67"/>
                  <a:pt x="52" y="61"/>
                  <a:pt x="53" y="59"/>
                </a:cubicBezTo>
                <a:cubicBezTo>
                  <a:pt x="52" y="58"/>
                  <a:pt x="52" y="58"/>
                  <a:pt x="52" y="58"/>
                </a:cubicBezTo>
                <a:cubicBezTo>
                  <a:pt x="48" y="63"/>
                  <a:pt x="43" y="67"/>
                  <a:pt x="40" y="68"/>
                </a:cubicBezTo>
                <a:cubicBezTo>
                  <a:pt x="33" y="63"/>
                  <a:pt x="33" y="63"/>
                  <a:pt x="33" y="63"/>
                </a:cubicBezTo>
                <a:cubicBezTo>
                  <a:pt x="37" y="57"/>
                  <a:pt x="43" y="52"/>
                  <a:pt x="48" y="48"/>
                </a:cubicBezTo>
                <a:cubicBezTo>
                  <a:pt x="47" y="46"/>
                  <a:pt x="47" y="46"/>
                  <a:pt x="47" y="46"/>
                </a:cubicBezTo>
                <a:cubicBezTo>
                  <a:pt x="43" y="49"/>
                  <a:pt x="35" y="56"/>
                  <a:pt x="31" y="59"/>
                </a:cubicBezTo>
                <a:cubicBezTo>
                  <a:pt x="27" y="58"/>
                  <a:pt x="25" y="56"/>
                  <a:pt x="24" y="52"/>
                </a:cubicBezTo>
                <a:cubicBezTo>
                  <a:pt x="32" y="45"/>
                  <a:pt x="41" y="37"/>
                  <a:pt x="50" y="30"/>
                </a:cubicBezTo>
                <a:cubicBezTo>
                  <a:pt x="55" y="29"/>
                  <a:pt x="55" y="29"/>
                  <a:pt x="55" y="29"/>
                </a:cubicBezTo>
                <a:cubicBezTo>
                  <a:pt x="69" y="37"/>
                  <a:pt x="69" y="37"/>
                  <a:pt x="69" y="37"/>
                </a:cubicBezTo>
                <a:cubicBezTo>
                  <a:pt x="76" y="30"/>
                  <a:pt x="76" y="30"/>
                  <a:pt x="76" y="30"/>
                </a:cubicBezTo>
                <a:cubicBezTo>
                  <a:pt x="69" y="19"/>
                  <a:pt x="69" y="19"/>
                  <a:pt x="69" y="19"/>
                </a:cubicBezTo>
                <a:cubicBezTo>
                  <a:pt x="72" y="17"/>
                  <a:pt x="74" y="16"/>
                  <a:pt x="76" y="15"/>
                </a:cubicBezTo>
                <a:cubicBezTo>
                  <a:pt x="89" y="27"/>
                  <a:pt x="89" y="27"/>
                  <a:pt x="89" y="27"/>
                </a:cubicBezTo>
                <a:cubicBezTo>
                  <a:pt x="90" y="26"/>
                  <a:pt x="90" y="26"/>
                  <a:pt x="90" y="26"/>
                </a:cubicBezTo>
                <a:cubicBezTo>
                  <a:pt x="81" y="14"/>
                  <a:pt x="81" y="14"/>
                  <a:pt x="81" y="14"/>
                </a:cubicBezTo>
                <a:cubicBezTo>
                  <a:pt x="81" y="14"/>
                  <a:pt x="81" y="14"/>
                  <a:pt x="81" y="14"/>
                </a:cubicBezTo>
                <a:cubicBezTo>
                  <a:pt x="79" y="12"/>
                  <a:pt x="79" y="12"/>
                  <a:pt x="79" y="12"/>
                </a:cubicBezTo>
                <a:cubicBezTo>
                  <a:pt x="91" y="2"/>
                  <a:pt x="91" y="2"/>
                  <a:pt x="91" y="2"/>
                </a:cubicBezTo>
                <a:close/>
                <a:moveTo>
                  <a:pt x="97" y="52"/>
                </a:moveTo>
                <a:cubicBezTo>
                  <a:pt x="87" y="50"/>
                  <a:pt x="87" y="50"/>
                  <a:pt x="87" y="50"/>
                </a:cubicBezTo>
                <a:cubicBezTo>
                  <a:pt x="85" y="53"/>
                  <a:pt x="85" y="53"/>
                  <a:pt x="85" y="53"/>
                </a:cubicBezTo>
                <a:cubicBezTo>
                  <a:pt x="93" y="58"/>
                  <a:pt x="93" y="58"/>
                  <a:pt x="93" y="58"/>
                </a:cubicBezTo>
                <a:cubicBezTo>
                  <a:pt x="94" y="56"/>
                  <a:pt x="95" y="54"/>
                  <a:pt x="97" y="52"/>
                </a:cubicBezTo>
                <a:close/>
                <a:moveTo>
                  <a:pt x="80" y="71"/>
                </a:moveTo>
                <a:cubicBezTo>
                  <a:pt x="82" y="70"/>
                  <a:pt x="84" y="68"/>
                  <a:pt x="86" y="67"/>
                </a:cubicBezTo>
                <a:cubicBezTo>
                  <a:pt x="78" y="61"/>
                  <a:pt x="78" y="61"/>
                  <a:pt x="78" y="61"/>
                </a:cubicBezTo>
                <a:cubicBezTo>
                  <a:pt x="76" y="63"/>
                  <a:pt x="76" y="63"/>
                  <a:pt x="76" y="63"/>
                </a:cubicBezTo>
                <a:cubicBezTo>
                  <a:pt x="80" y="71"/>
                  <a:pt x="80" y="71"/>
                  <a:pt x="80" y="71"/>
                </a:cubicBezTo>
                <a:close/>
                <a:moveTo>
                  <a:pt x="87" y="65"/>
                </a:moveTo>
                <a:cubicBezTo>
                  <a:pt x="89" y="64"/>
                  <a:pt x="90" y="62"/>
                  <a:pt x="91" y="60"/>
                </a:cubicBezTo>
                <a:cubicBezTo>
                  <a:pt x="81" y="54"/>
                  <a:pt x="81" y="54"/>
                  <a:pt x="81" y="54"/>
                </a:cubicBezTo>
                <a:cubicBezTo>
                  <a:pt x="78" y="57"/>
                  <a:pt x="78" y="57"/>
                  <a:pt x="78" y="57"/>
                </a:cubicBezTo>
                <a:lnTo>
                  <a:pt x="87" y="6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Freeform 7"/>
          <p:cNvSpPr>
            <a:spLocks noEditPoints="1"/>
          </p:cNvSpPr>
          <p:nvPr/>
        </p:nvSpPr>
        <p:spPr bwMode="auto">
          <a:xfrm>
            <a:off x="7566015" y="3553450"/>
            <a:ext cx="384663" cy="381646"/>
          </a:xfrm>
          <a:custGeom>
            <a:avLst/>
            <a:gdLst>
              <a:gd name="T0" fmla="*/ 39 w 108"/>
              <a:gd name="T1" fmla="*/ 4 h 107"/>
              <a:gd name="T2" fmla="*/ 104 w 108"/>
              <a:gd name="T3" fmla="*/ 38 h 107"/>
              <a:gd name="T4" fmla="*/ 70 w 108"/>
              <a:gd name="T5" fmla="*/ 103 h 107"/>
              <a:gd name="T6" fmla="*/ 30 w 108"/>
              <a:gd name="T7" fmla="*/ 99 h 107"/>
              <a:gd name="T8" fmla="*/ 5 w 108"/>
              <a:gd name="T9" fmla="*/ 69 h 107"/>
              <a:gd name="T10" fmla="*/ 95 w 108"/>
              <a:gd name="T11" fmla="*/ 61 h 107"/>
              <a:gd name="T12" fmla="*/ 90 w 108"/>
              <a:gd name="T13" fmla="*/ 45 h 107"/>
              <a:gd name="T14" fmla="*/ 79 w 108"/>
              <a:gd name="T15" fmla="*/ 42 h 107"/>
              <a:gd name="T16" fmla="*/ 74 w 108"/>
              <a:gd name="T17" fmla="*/ 35 h 107"/>
              <a:gd name="T18" fmla="*/ 78 w 108"/>
              <a:gd name="T19" fmla="*/ 25 h 107"/>
              <a:gd name="T20" fmla="*/ 72 w 108"/>
              <a:gd name="T21" fmla="*/ 24 h 107"/>
              <a:gd name="T22" fmla="*/ 69 w 108"/>
              <a:gd name="T23" fmla="*/ 31 h 107"/>
              <a:gd name="T24" fmla="*/ 66 w 108"/>
              <a:gd name="T25" fmla="*/ 25 h 107"/>
              <a:gd name="T26" fmla="*/ 65 w 108"/>
              <a:gd name="T27" fmla="*/ 15 h 107"/>
              <a:gd name="T28" fmla="*/ 57 w 108"/>
              <a:gd name="T29" fmla="*/ 13 h 107"/>
              <a:gd name="T30" fmla="*/ 46 w 108"/>
              <a:gd name="T31" fmla="*/ 15 h 107"/>
              <a:gd name="T32" fmla="*/ 40 w 108"/>
              <a:gd name="T33" fmla="*/ 23 h 107"/>
              <a:gd name="T34" fmla="*/ 36 w 108"/>
              <a:gd name="T35" fmla="*/ 20 h 107"/>
              <a:gd name="T36" fmla="*/ 31 w 108"/>
              <a:gd name="T37" fmla="*/ 28 h 107"/>
              <a:gd name="T38" fmla="*/ 25 w 108"/>
              <a:gd name="T39" fmla="*/ 31 h 107"/>
              <a:gd name="T40" fmla="*/ 29 w 108"/>
              <a:gd name="T41" fmla="*/ 34 h 107"/>
              <a:gd name="T42" fmla="*/ 34 w 108"/>
              <a:gd name="T43" fmla="*/ 29 h 107"/>
              <a:gd name="T44" fmla="*/ 39 w 108"/>
              <a:gd name="T45" fmla="*/ 35 h 107"/>
              <a:gd name="T46" fmla="*/ 33 w 108"/>
              <a:gd name="T47" fmla="*/ 40 h 107"/>
              <a:gd name="T48" fmla="*/ 32 w 108"/>
              <a:gd name="T49" fmla="*/ 46 h 107"/>
              <a:gd name="T50" fmla="*/ 30 w 108"/>
              <a:gd name="T51" fmla="*/ 52 h 107"/>
              <a:gd name="T52" fmla="*/ 22 w 108"/>
              <a:gd name="T53" fmla="*/ 52 h 107"/>
              <a:gd name="T54" fmla="*/ 24 w 108"/>
              <a:gd name="T55" fmla="*/ 60 h 107"/>
              <a:gd name="T56" fmla="*/ 26 w 108"/>
              <a:gd name="T57" fmla="*/ 60 h 107"/>
              <a:gd name="T58" fmla="*/ 32 w 108"/>
              <a:gd name="T59" fmla="*/ 64 h 107"/>
              <a:gd name="T60" fmla="*/ 38 w 108"/>
              <a:gd name="T61" fmla="*/ 66 h 107"/>
              <a:gd name="T62" fmla="*/ 46 w 108"/>
              <a:gd name="T63" fmla="*/ 62 h 107"/>
              <a:gd name="T64" fmla="*/ 56 w 108"/>
              <a:gd name="T65" fmla="*/ 63 h 107"/>
              <a:gd name="T66" fmla="*/ 62 w 108"/>
              <a:gd name="T67" fmla="*/ 66 h 107"/>
              <a:gd name="T68" fmla="*/ 71 w 108"/>
              <a:gd name="T69" fmla="*/ 66 h 107"/>
              <a:gd name="T70" fmla="*/ 72 w 108"/>
              <a:gd name="T71" fmla="*/ 73 h 107"/>
              <a:gd name="T72" fmla="*/ 69 w 108"/>
              <a:gd name="T73" fmla="*/ 79 h 107"/>
              <a:gd name="T74" fmla="*/ 68 w 108"/>
              <a:gd name="T75" fmla="*/ 85 h 107"/>
              <a:gd name="T76" fmla="*/ 64 w 108"/>
              <a:gd name="T77" fmla="*/ 90 h 107"/>
              <a:gd name="T78" fmla="*/ 61 w 108"/>
              <a:gd name="T79" fmla="*/ 94 h 107"/>
              <a:gd name="T80" fmla="*/ 91 w 108"/>
              <a:gd name="T81" fmla="*/ 73 h 107"/>
              <a:gd name="T82" fmla="*/ 52 w 108"/>
              <a:gd name="T83" fmla="*/ 94 h 107"/>
              <a:gd name="T84" fmla="*/ 45 w 108"/>
              <a:gd name="T85" fmla="*/ 84 h 107"/>
              <a:gd name="T86" fmla="*/ 41 w 108"/>
              <a:gd name="T87" fmla="*/ 80 h 107"/>
              <a:gd name="T88" fmla="*/ 36 w 108"/>
              <a:gd name="T89" fmla="*/ 75 h 107"/>
              <a:gd name="T90" fmla="*/ 38 w 108"/>
              <a:gd name="T91" fmla="*/ 67 h 107"/>
              <a:gd name="T92" fmla="*/ 29 w 108"/>
              <a:gd name="T93" fmla="*/ 64 h 107"/>
              <a:gd name="T94" fmla="*/ 20 w 108"/>
              <a:gd name="T95" fmla="*/ 62 h 107"/>
              <a:gd name="T96" fmla="*/ 13 w 108"/>
              <a:gd name="T97" fmla="*/ 56 h 107"/>
              <a:gd name="T98" fmla="*/ 35 w 108"/>
              <a:gd name="T99" fmla="*/ 9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107">
                <a:moveTo>
                  <a:pt x="39" y="4"/>
                </a:moveTo>
                <a:cubicBezTo>
                  <a:pt x="39" y="4"/>
                  <a:pt x="39" y="4"/>
                  <a:pt x="39" y="4"/>
                </a:cubicBezTo>
                <a:cubicBezTo>
                  <a:pt x="39" y="4"/>
                  <a:pt x="39" y="4"/>
                  <a:pt x="39" y="4"/>
                </a:cubicBezTo>
                <a:cubicBezTo>
                  <a:pt x="53" y="0"/>
                  <a:pt x="67" y="2"/>
                  <a:pt x="78" y="8"/>
                </a:cubicBezTo>
                <a:cubicBezTo>
                  <a:pt x="90" y="14"/>
                  <a:pt x="99" y="24"/>
                  <a:pt x="103" y="38"/>
                </a:cubicBezTo>
                <a:cubicBezTo>
                  <a:pt x="104" y="38"/>
                  <a:pt x="104" y="38"/>
                  <a:pt x="104" y="38"/>
                </a:cubicBezTo>
                <a:cubicBezTo>
                  <a:pt x="104" y="38"/>
                  <a:pt x="104" y="38"/>
                  <a:pt x="104" y="38"/>
                </a:cubicBezTo>
                <a:cubicBezTo>
                  <a:pt x="108" y="52"/>
                  <a:pt x="106" y="66"/>
                  <a:pt x="100" y="78"/>
                </a:cubicBezTo>
                <a:cubicBezTo>
                  <a:pt x="94" y="89"/>
                  <a:pt x="83" y="99"/>
                  <a:pt x="70" y="103"/>
                </a:cubicBezTo>
                <a:cubicBezTo>
                  <a:pt x="70" y="103"/>
                  <a:pt x="70" y="103"/>
                  <a:pt x="70" y="103"/>
                </a:cubicBezTo>
                <a:cubicBezTo>
                  <a:pt x="69" y="103"/>
                  <a:pt x="69" y="103"/>
                  <a:pt x="69" y="103"/>
                </a:cubicBezTo>
                <a:cubicBezTo>
                  <a:pt x="56" y="107"/>
                  <a:pt x="42" y="106"/>
                  <a:pt x="30" y="99"/>
                </a:cubicBezTo>
                <a:cubicBezTo>
                  <a:pt x="18" y="93"/>
                  <a:pt x="9" y="83"/>
                  <a:pt x="5" y="69"/>
                </a:cubicBezTo>
                <a:cubicBezTo>
                  <a:pt x="5" y="69"/>
                  <a:pt x="5" y="69"/>
                  <a:pt x="5" y="69"/>
                </a:cubicBezTo>
                <a:cubicBezTo>
                  <a:pt x="5" y="69"/>
                  <a:pt x="5" y="69"/>
                  <a:pt x="5" y="69"/>
                </a:cubicBezTo>
                <a:cubicBezTo>
                  <a:pt x="0" y="55"/>
                  <a:pt x="2" y="41"/>
                  <a:pt x="8" y="29"/>
                </a:cubicBezTo>
                <a:cubicBezTo>
                  <a:pt x="15" y="18"/>
                  <a:pt x="25" y="8"/>
                  <a:pt x="39" y="4"/>
                </a:cubicBezTo>
                <a:close/>
                <a:moveTo>
                  <a:pt x="95" y="61"/>
                </a:moveTo>
                <a:cubicBezTo>
                  <a:pt x="92" y="54"/>
                  <a:pt x="92" y="54"/>
                  <a:pt x="92" y="54"/>
                </a:cubicBezTo>
                <a:cubicBezTo>
                  <a:pt x="91" y="48"/>
                  <a:pt x="91" y="48"/>
                  <a:pt x="91" y="48"/>
                </a:cubicBezTo>
                <a:cubicBezTo>
                  <a:pt x="90" y="45"/>
                  <a:pt x="90" y="45"/>
                  <a:pt x="90" y="45"/>
                </a:cubicBezTo>
                <a:cubicBezTo>
                  <a:pt x="84" y="47"/>
                  <a:pt x="84" y="47"/>
                  <a:pt x="84" y="47"/>
                </a:cubicBezTo>
                <a:cubicBezTo>
                  <a:pt x="81" y="46"/>
                  <a:pt x="81" y="46"/>
                  <a:pt x="81" y="46"/>
                </a:cubicBezTo>
                <a:cubicBezTo>
                  <a:pt x="81" y="46"/>
                  <a:pt x="79" y="43"/>
                  <a:pt x="79" y="42"/>
                </a:cubicBezTo>
                <a:cubicBezTo>
                  <a:pt x="79" y="41"/>
                  <a:pt x="77" y="40"/>
                  <a:pt x="77" y="40"/>
                </a:cubicBezTo>
                <a:cubicBezTo>
                  <a:pt x="75" y="38"/>
                  <a:pt x="75" y="38"/>
                  <a:pt x="75" y="38"/>
                </a:cubicBezTo>
                <a:cubicBezTo>
                  <a:pt x="74" y="35"/>
                  <a:pt x="74" y="35"/>
                  <a:pt x="74" y="35"/>
                </a:cubicBezTo>
                <a:cubicBezTo>
                  <a:pt x="75" y="27"/>
                  <a:pt x="75" y="27"/>
                  <a:pt x="75" y="27"/>
                </a:cubicBezTo>
                <a:cubicBezTo>
                  <a:pt x="76" y="26"/>
                  <a:pt x="76" y="26"/>
                  <a:pt x="76" y="26"/>
                </a:cubicBezTo>
                <a:cubicBezTo>
                  <a:pt x="76" y="26"/>
                  <a:pt x="78" y="25"/>
                  <a:pt x="78" y="25"/>
                </a:cubicBezTo>
                <a:cubicBezTo>
                  <a:pt x="79" y="25"/>
                  <a:pt x="79" y="23"/>
                  <a:pt x="79" y="23"/>
                </a:cubicBezTo>
                <a:cubicBezTo>
                  <a:pt x="79" y="23"/>
                  <a:pt x="77" y="23"/>
                  <a:pt x="76" y="23"/>
                </a:cubicBezTo>
                <a:cubicBezTo>
                  <a:pt x="75" y="23"/>
                  <a:pt x="73" y="24"/>
                  <a:pt x="72" y="24"/>
                </a:cubicBezTo>
                <a:cubicBezTo>
                  <a:pt x="71" y="25"/>
                  <a:pt x="73" y="27"/>
                  <a:pt x="73" y="27"/>
                </a:cubicBezTo>
                <a:cubicBezTo>
                  <a:pt x="72" y="31"/>
                  <a:pt x="72" y="31"/>
                  <a:pt x="72" y="31"/>
                </a:cubicBezTo>
                <a:cubicBezTo>
                  <a:pt x="69" y="31"/>
                  <a:pt x="69" y="31"/>
                  <a:pt x="69" y="31"/>
                </a:cubicBezTo>
                <a:cubicBezTo>
                  <a:pt x="69" y="29"/>
                  <a:pt x="69" y="29"/>
                  <a:pt x="69" y="29"/>
                </a:cubicBezTo>
                <a:cubicBezTo>
                  <a:pt x="66" y="28"/>
                  <a:pt x="66" y="28"/>
                  <a:pt x="66" y="28"/>
                </a:cubicBezTo>
                <a:cubicBezTo>
                  <a:pt x="66" y="25"/>
                  <a:pt x="66" y="25"/>
                  <a:pt x="66" y="25"/>
                </a:cubicBezTo>
                <a:cubicBezTo>
                  <a:pt x="67" y="21"/>
                  <a:pt x="67" y="21"/>
                  <a:pt x="67" y="21"/>
                </a:cubicBezTo>
                <a:cubicBezTo>
                  <a:pt x="64" y="18"/>
                  <a:pt x="64" y="18"/>
                  <a:pt x="64" y="18"/>
                </a:cubicBezTo>
                <a:cubicBezTo>
                  <a:pt x="65" y="15"/>
                  <a:pt x="65" y="15"/>
                  <a:pt x="65" y="15"/>
                </a:cubicBezTo>
                <a:cubicBezTo>
                  <a:pt x="58" y="17"/>
                  <a:pt x="58" y="17"/>
                  <a:pt x="58" y="17"/>
                </a:cubicBezTo>
                <a:cubicBezTo>
                  <a:pt x="56" y="16"/>
                  <a:pt x="56" y="16"/>
                  <a:pt x="56" y="16"/>
                </a:cubicBezTo>
                <a:cubicBezTo>
                  <a:pt x="57" y="13"/>
                  <a:pt x="57" y="13"/>
                  <a:pt x="57" y="13"/>
                </a:cubicBezTo>
                <a:cubicBezTo>
                  <a:pt x="58" y="12"/>
                  <a:pt x="58" y="12"/>
                  <a:pt x="58" y="12"/>
                </a:cubicBezTo>
                <a:cubicBezTo>
                  <a:pt x="54" y="12"/>
                  <a:pt x="49" y="12"/>
                  <a:pt x="44" y="14"/>
                </a:cubicBezTo>
                <a:cubicBezTo>
                  <a:pt x="46" y="15"/>
                  <a:pt x="46" y="15"/>
                  <a:pt x="46" y="15"/>
                </a:cubicBezTo>
                <a:cubicBezTo>
                  <a:pt x="46" y="15"/>
                  <a:pt x="46" y="21"/>
                  <a:pt x="45" y="21"/>
                </a:cubicBezTo>
                <a:cubicBezTo>
                  <a:pt x="45" y="22"/>
                  <a:pt x="43" y="22"/>
                  <a:pt x="43" y="22"/>
                </a:cubicBezTo>
                <a:cubicBezTo>
                  <a:pt x="40" y="23"/>
                  <a:pt x="40" y="23"/>
                  <a:pt x="40" y="23"/>
                </a:cubicBezTo>
                <a:cubicBezTo>
                  <a:pt x="39" y="18"/>
                  <a:pt x="39" y="18"/>
                  <a:pt x="39" y="18"/>
                </a:cubicBezTo>
                <a:cubicBezTo>
                  <a:pt x="38" y="18"/>
                  <a:pt x="38" y="18"/>
                  <a:pt x="38" y="18"/>
                </a:cubicBezTo>
                <a:cubicBezTo>
                  <a:pt x="36" y="20"/>
                  <a:pt x="36" y="20"/>
                  <a:pt x="36" y="20"/>
                </a:cubicBezTo>
                <a:cubicBezTo>
                  <a:pt x="34" y="26"/>
                  <a:pt x="34" y="26"/>
                  <a:pt x="34" y="26"/>
                </a:cubicBezTo>
                <a:cubicBezTo>
                  <a:pt x="34" y="28"/>
                  <a:pt x="34" y="28"/>
                  <a:pt x="34" y="28"/>
                </a:cubicBezTo>
                <a:cubicBezTo>
                  <a:pt x="31" y="28"/>
                  <a:pt x="31" y="28"/>
                  <a:pt x="31" y="28"/>
                </a:cubicBezTo>
                <a:cubicBezTo>
                  <a:pt x="28" y="28"/>
                  <a:pt x="28" y="28"/>
                  <a:pt x="28" y="28"/>
                </a:cubicBezTo>
                <a:cubicBezTo>
                  <a:pt x="26" y="30"/>
                  <a:pt x="26" y="30"/>
                  <a:pt x="26" y="30"/>
                </a:cubicBezTo>
                <a:cubicBezTo>
                  <a:pt x="25" y="31"/>
                  <a:pt x="25" y="31"/>
                  <a:pt x="25" y="31"/>
                </a:cubicBezTo>
                <a:cubicBezTo>
                  <a:pt x="26" y="34"/>
                  <a:pt x="26" y="34"/>
                  <a:pt x="26" y="34"/>
                </a:cubicBezTo>
                <a:cubicBezTo>
                  <a:pt x="28" y="36"/>
                  <a:pt x="28" y="36"/>
                  <a:pt x="28" y="36"/>
                </a:cubicBezTo>
                <a:cubicBezTo>
                  <a:pt x="29" y="34"/>
                  <a:pt x="29" y="34"/>
                  <a:pt x="29" y="34"/>
                </a:cubicBezTo>
                <a:cubicBezTo>
                  <a:pt x="29" y="31"/>
                  <a:pt x="29" y="31"/>
                  <a:pt x="29" y="31"/>
                </a:cubicBezTo>
                <a:cubicBezTo>
                  <a:pt x="31" y="30"/>
                  <a:pt x="31" y="30"/>
                  <a:pt x="31" y="30"/>
                </a:cubicBezTo>
                <a:cubicBezTo>
                  <a:pt x="34" y="29"/>
                  <a:pt x="34" y="29"/>
                  <a:pt x="34" y="29"/>
                </a:cubicBezTo>
                <a:cubicBezTo>
                  <a:pt x="36" y="31"/>
                  <a:pt x="36" y="31"/>
                  <a:pt x="36" y="31"/>
                </a:cubicBezTo>
                <a:cubicBezTo>
                  <a:pt x="39" y="32"/>
                  <a:pt x="39" y="32"/>
                  <a:pt x="39" y="32"/>
                </a:cubicBezTo>
                <a:cubicBezTo>
                  <a:pt x="39" y="32"/>
                  <a:pt x="40" y="35"/>
                  <a:pt x="39" y="35"/>
                </a:cubicBezTo>
                <a:cubicBezTo>
                  <a:pt x="35" y="36"/>
                  <a:pt x="35" y="36"/>
                  <a:pt x="35" y="36"/>
                </a:cubicBezTo>
                <a:cubicBezTo>
                  <a:pt x="35" y="36"/>
                  <a:pt x="38" y="39"/>
                  <a:pt x="36" y="39"/>
                </a:cubicBezTo>
                <a:cubicBezTo>
                  <a:pt x="33" y="40"/>
                  <a:pt x="33" y="40"/>
                  <a:pt x="33" y="40"/>
                </a:cubicBezTo>
                <a:cubicBezTo>
                  <a:pt x="31" y="44"/>
                  <a:pt x="31" y="44"/>
                  <a:pt x="31" y="44"/>
                </a:cubicBezTo>
                <a:cubicBezTo>
                  <a:pt x="33" y="43"/>
                  <a:pt x="33" y="43"/>
                  <a:pt x="33" y="43"/>
                </a:cubicBezTo>
                <a:cubicBezTo>
                  <a:pt x="32" y="46"/>
                  <a:pt x="32" y="46"/>
                  <a:pt x="32" y="46"/>
                </a:cubicBezTo>
                <a:cubicBezTo>
                  <a:pt x="31" y="48"/>
                  <a:pt x="31" y="48"/>
                  <a:pt x="31" y="48"/>
                </a:cubicBezTo>
                <a:cubicBezTo>
                  <a:pt x="31" y="48"/>
                  <a:pt x="31" y="51"/>
                  <a:pt x="32" y="52"/>
                </a:cubicBezTo>
                <a:cubicBezTo>
                  <a:pt x="32" y="52"/>
                  <a:pt x="31" y="52"/>
                  <a:pt x="30" y="52"/>
                </a:cubicBezTo>
                <a:cubicBezTo>
                  <a:pt x="29" y="53"/>
                  <a:pt x="28" y="49"/>
                  <a:pt x="28" y="49"/>
                </a:cubicBezTo>
                <a:cubicBezTo>
                  <a:pt x="26" y="51"/>
                  <a:pt x="26" y="51"/>
                  <a:pt x="26" y="51"/>
                </a:cubicBezTo>
                <a:cubicBezTo>
                  <a:pt x="22" y="52"/>
                  <a:pt x="22" y="52"/>
                  <a:pt x="22" y="52"/>
                </a:cubicBezTo>
                <a:cubicBezTo>
                  <a:pt x="21" y="56"/>
                  <a:pt x="21" y="56"/>
                  <a:pt x="21" y="56"/>
                </a:cubicBezTo>
                <a:cubicBezTo>
                  <a:pt x="22" y="59"/>
                  <a:pt x="22" y="59"/>
                  <a:pt x="22" y="59"/>
                </a:cubicBezTo>
                <a:cubicBezTo>
                  <a:pt x="24" y="60"/>
                  <a:pt x="24" y="60"/>
                  <a:pt x="24" y="60"/>
                </a:cubicBezTo>
                <a:cubicBezTo>
                  <a:pt x="24" y="57"/>
                  <a:pt x="24" y="57"/>
                  <a:pt x="24" y="57"/>
                </a:cubicBezTo>
                <a:cubicBezTo>
                  <a:pt x="26" y="57"/>
                  <a:pt x="26" y="57"/>
                  <a:pt x="26" y="57"/>
                </a:cubicBezTo>
                <a:cubicBezTo>
                  <a:pt x="26" y="60"/>
                  <a:pt x="26" y="60"/>
                  <a:pt x="26" y="60"/>
                </a:cubicBezTo>
                <a:cubicBezTo>
                  <a:pt x="30" y="60"/>
                  <a:pt x="30" y="60"/>
                  <a:pt x="30" y="60"/>
                </a:cubicBezTo>
                <a:cubicBezTo>
                  <a:pt x="31" y="62"/>
                  <a:pt x="31" y="62"/>
                  <a:pt x="31" y="62"/>
                </a:cubicBezTo>
                <a:cubicBezTo>
                  <a:pt x="32" y="64"/>
                  <a:pt x="32" y="64"/>
                  <a:pt x="32" y="64"/>
                </a:cubicBezTo>
                <a:cubicBezTo>
                  <a:pt x="34" y="66"/>
                  <a:pt x="34" y="66"/>
                  <a:pt x="34" y="66"/>
                </a:cubicBezTo>
                <a:cubicBezTo>
                  <a:pt x="38" y="67"/>
                  <a:pt x="38" y="67"/>
                  <a:pt x="38" y="67"/>
                </a:cubicBezTo>
                <a:cubicBezTo>
                  <a:pt x="38" y="67"/>
                  <a:pt x="38" y="66"/>
                  <a:pt x="38" y="66"/>
                </a:cubicBezTo>
                <a:cubicBezTo>
                  <a:pt x="39" y="65"/>
                  <a:pt x="38" y="65"/>
                  <a:pt x="40" y="64"/>
                </a:cubicBezTo>
                <a:cubicBezTo>
                  <a:pt x="41" y="63"/>
                  <a:pt x="44" y="62"/>
                  <a:pt x="44" y="62"/>
                </a:cubicBezTo>
                <a:cubicBezTo>
                  <a:pt x="45" y="62"/>
                  <a:pt x="45" y="62"/>
                  <a:pt x="46" y="62"/>
                </a:cubicBezTo>
                <a:cubicBezTo>
                  <a:pt x="47" y="62"/>
                  <a:pt x="48" y="62"/>
                  <a:pt x="48" y="62"/>
                </a:cubicBezTo>
                <a:cubicBezTo>
                  <a:pt x="49" y="62"/>
                  <a:pt x="50" y="61"/>
                  <a:pt x="51" y="62"/>
                </a:cubicBezTo>
                <a:cubicBezTo>
                  <a:pt x="52" y="62"/>
                  <a:pt x="55" y="62"/>
                  <a:pt x="56" y="63"/>
                </a:cubicBezTo>
                <a:cubicBezTo>
                  <a:pt x="56" y="63"/>
                  <a:pt x="57" y="63"/>
                  <a:pt x="57" y="63"/>
                </a:cubicBezTo>
                <a:cubicBezTo>
                  <a:pt x="58" y="64"/>
                  <a:pt x="58" y="64"/>
                  <a:pt x="59" y="65"/>
                </a:cubicBezTo>
                <a:cubicBezTo>
                  <a:pt x="61" y="65"/>
                  <a:pt x="61" y="66"/>
                  <a:pt x="62" y="66"/>
                </a:cubicBezTo>
                <a:cubicBezTo>
                  <a:pt x="64" y="66"/>
                  <a:pt x="65" y="66"/>
                  <a:pt x="66" y="66"/>
                </a:cubicBezTo>
                <a:cubicBezTo>
                  <a:pt x="67" y="66"/>
                  <a:pt x="68" y="66"/>
                  <a:pt x="69" y="66"/>
                </a:cubicBezTo>
                <a:cubicBezTo>
                  <a:pt x="69" y="66"/>
                  <a:pt x="71" y="66"/>
                  <a:pt x="71" y="66"/>
                </a:cubicBezTo>
                <a:cubicBezTo>
                  <a:pt x="72" y="68"/>
                  <a:pt x="72" y="68"/>
                  <a:pt x="72" y="68"/>
                </a:cubicBezTo>
                <a:cubicBezTo>
                  <a:pt x="72" y="68"/>
                  <a:pt x="71" y="70"/>
                  <a:pt x="71" y="71"/>
                </a:cubicBezTo>
                <a:cubicBezTo>
                  <a:pt x="72" y="72"/>
                  <a:pt x="72" y="72"/>
                  <a:pt x="72" y="73"/>
                </a:cubicBezTo>
                <a:cubicBezTo>
                  <a:pt x="72" y="74"/>
                  <a:pt x="73" y="75"/>
                  <a:pt x="72" y="76"/>
                </a:cubicBezTo>
                <a:cubicBezTo>
                  <a:pt x="71" y="76"/>
                  <a:pt x="71" y="77"/>
                  <a:pt x="70" y="77"/>
                </a:cubicBezTo>
                <a:cubicBezTo>
                  <a:pt x="70" y="78"/>
                  <a:pt x="70" y="77"/>
                  <a:pt x="69" y="79"/>
                </a:cubicBezTo>
                <a:cubicBezTo>
                  <a:pt x="69" y="80"/>
                  <a:pt x="68" y="81"/>
                  <a:pt x="68" y="81"/>
                </a:cubicBezTo>
                <a:cubicBezTo>
                  <a:pt x="68" y="81"/>
                  <a:pt x="68" y="81"/>
                  <a:pt x="68" y="82"/>
                </a:cubicBezTo>
                <a:cubicBezTo>
                  <a:pt x="68" y="84"/>
                  <a:pt x="69" y="84"/>
                  <a:pt x="68" y="85"/>
                </a:cubicBezTo>
                <a:cubicBezTo>
                  <a:pt x="67" y="86"/>
                  <a:pt x="68" y="87"/>
                  <a:pt x="67" y="88"/>
                </a:cubicBezTo>
                <a:cubicBezTo>
                  <a:pt x="66" y="88"/>
                  <a:pt x="64" y="89"/>
                  <a:pt x="64" y="89"/>
                </a:cubicBezTo>
                <a:cubicBezTo>
                  <a:pt x="64" y="89"/>
                  <a:pt x="64" y="89"/>
                  <a:pt x="64" y="90"/>
                </a:cubicBezTo>
                <a:cubicBezTo>
                  <a:pt x="64" y="91"/>
                  <a:pt x="65" y="91"/>
                  <a:pt x="63" y="92"/>
                </a:cubicBezTo>
                <a:cubicBezTo>
                  <a:pt x="62" y="93"/>
                  <a:pt x="60" y="93"/>
                  <a:pt x="60" y="93"/>
                </a:cubicBezTo>
                <a:cubicBezTo>
                  <a:pt x="60" y="93"/>
                  <a:pt x="61" y="94"/>
                  <a:pt x="61" y="94"/>
                </a:cubicBezTo>
                <a:cubicBezTo>
                  <a:pt x="63" y="94"/>
                  <a:pt x="64" y="94"/>
                  <a:pt x="66" y="93"/>
                </a:cubicBezTo>
                <a:cubicBezTo>
                  <a:pt x="66" y="93"/>
                  <a:pt x="66" y="93"/>
                  <a:pt x="66" y="93"/>
                </a:cubicBezTo>
                <a:cubicBezTo>
                  <a:pt x="77" y="90"/>
                  <a:pt x="86" y="82"/>
                  <a:pt x="91" y="73"/>
                </a:cubicBezTo>
                <a:cubicBezTo>
                  <a:pt x="93" y="69"/>
                  <a:pt x="94" y="65"/>
                  <a:pt x="95" y="61"/>
                </a:cubicBezTo>
                <a:close/>
                <a:moveTo>
                  <a:pt x="53" y="95"/>
                </a:moveTo>
                <a:cubicBezTo>
                  <a:pt x="53" y="94"/>
                  <a:pt x="52" y="94"/>
                  <a:pt x="52" y="94"/>
                </a:cubicBezTo>
                <a:cubicBezTo>
                  <a:pt x="52" y="94"/>
                  <a:pt x="52" y="90"/>
                  <a:pt x="52" y="89"/>
                </a:cubicBezTo>
                <a:cubicBezTo>
                  <a:pt x="52" y="88"/>
                  <a:pt x="49" y="84"/>
                  <a:pt x="49" y="84"/>
                </a:cubicBezTo>
                <a:cubicBezTo>
                  <a:pt x="45" y="84"/>
                  <a:pt x="45" y="84"/>
                  <a:pt x="45" y="84"/>
                </a:cubicBezTo>
                <a:cubicBezTo>
                  <a:pt x="45" y="84"/>
                  <a:pt x="44" y="84"/>
                  <a:pt x="44" y="84"/>
                </a:cubicBezTo>
                <a:cubicBezTo>
                  <a:pt x="44" y="83"/>
                  <a:pt x="41" y="82"/>
                  <a:pt x="41" y="82"/>
                </a:cubicBezTo>
                <a:cubicBezTo>
                  <a:pt x="41" y="82"/>
                  <a:pt x="41" y="81"/>
                  <a:pt x="41" y="80"/>
                </a:cubicBezTo>
                <a:cubicBezTo>
                  <a:pt x="40" y="79"/>
                  <a:pt x="40" y="79"/>
                  <a:pt x="39" y="79"/>
                </a:cubicBezTo>
                <a:cubicBezTo>
                  <a:pt x="38" y="78"/>
                  <a:pt x="38" y="78"/>
                  <a:pt x="37" y="77"/>
                </a:cubicBezTo>
                <a:cubicBezTo>
                  <a:pt x="37" y="76"/>
                  <a:pt x="37" y="76"/>
                  <a:pt x="36" y="75"/>
                </a:cubicBezTo>
                <a:cubicBezTo>
                  <a:pt x="36" y="74"/>
                  <a:pt x="38" y="71"/>
                  <a:pt x="38" y="70"/>
                </a:cubicBezTo>
                <a:cubicBezTo>
                  <a:pt x="38" y="70"/>
                  <a:pt x="37" y="68"/>
                  <a:pt x="37" y="68"/>
                </a:cubicBezTo>
                <a:cubicBezTo>
                  <a:pt x="37" y="68"/>
                  <a:pt x="37" y="68"/>
                  <a:pt x="38" y="67"/>
                </a:cubicBezTo>
                <a:cubicBezTo>
                  <a:pt x="34" y="68"/>
                  <a:pt x="34" y="68"/>
                  <a:pt x="34" y="68"/>
                </a:cubicBezTo>
                <a:cubicBezTo>
                  <a:pt x="31" y="66"/>
                  <a:pt x="31" y="66"/>
                  <a:pt x="31" y="66"/>
                </a:cubicBezTo>
                <a:cubicBezTo>
                  <a:pt x="29" y="64"/>
                  <a:pt x="29" y="64"/>
                  <a:pt x="29" y="64"/>
                </a:cubicBezTo>
                <a:cubicBezTo>
                  <a:pt x="25" y="63"/>
                  <a:pt x="25" y="63"/>
                  <a:pt x="25" y="63"/>
                </a:cubicBezTo>
                <a:cubicBezTo>
                  <a:pt x="22" y="63"/>
                  <a:pt x="22" y="63"/>
                  <a:pt x="22" y="63"/>
                </a:cubicBezTo>
                <a:cubicBezTo>
                  <a:pt x="22" y="63"/>
                  <a:pt x="21" y="62"/>
                  <a:pt x="20" y="62"/>
                </a:cubicBezTo>
                <a:cubicBezTo>
                  <a:pt x="20" y="61"/>
                  <a:pt x="19" y="61"/>
                  <a:pt x="17" y="60"/>
                </a:cubicBezTo>
                <a:cubicBezTo>
                  <a:pt x="14" y="53"/>
                  <a:pt x="14" y="53"/>
                  <a:pt x="14" y="53"/>
                </a:cubicBezTo>
                <a:cubicBezTo>
                  <a:pt x="13" y="56"/>
                  <a:pt x="13" y="56"/>
                  <a:pt x="13" y="56"/>
                </a:cubicBezTo>
                <a:cubicBezTo>
                  <a:pt x="13" y="59"/>
                  <a:pt x="14" y="62"/>
                  <a:pt x="15" y="66"/>
                </a:cubicBezTo>
                <a:cubicBezTo>
                  <a:pt x="15" y="66"/>
                  <a:pt x="15" y="66"/>
                  <a:pt x="15" y="66"/>
                </a:cubicBezTo>
                <a:cubicBezTo>
                  <a:pt x="18" y="77"/>
                  <a:pt x="25" y="85"/>
                  <a:pt x="35" y="90"/>
                </a:cubicBezTo>
                <a:cubicBezTo>
                  <a:pt x="40" y="93"/>
                  <a:pt x="47" y="95"/>
                  <a:pt x="53" y="9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Freeform 8"/>
          <p:cNvSpPr>
            <a:spLocks noEditPoints="1"/>
          </p:cNvSpPr>
          <p:nvPr/>
        </p:nvSpPr>
        <p:spPr bwMode="auto">
          <a:xfrm>
            <a:off x="6286823" y="2271240"/>
            <a:ext cx="304713" cy="304713"/>
          </a:xfrm>
          <a:custGeom>
            <a:avLst/>
            <a:gdLst>
              <a:gd name="T0" fmla="*/ 80 w 85"/>
              <a:gd name="T1" fmla="*/ 53 h 85"/>
              <a:gd name="T2" fmla="*/ 80 w 85"/>
              <a:gd name="T3" fmla="*/ 80 h 85"/>
              <a:gd name="T4" fmla="*/ 74 w 85"/>
              <a:gd name="T5" fmla="*/ 85 h 85"/>
              <a:gd name="T6" fmla="*/ 10 w 85"/>
              <a:gd name="T7" fmla="*/ 85 h 85"/>
              <a:gd name="T8" fmla="*/ 5 w 85"/>
              <a:gd name="T9" fmla="*/ 80 h 85"/>
              <a:gd name="T10" fmla="*/ 5 w 85"/>
              <a:gd name="T11" fmla="*/ 53 h 85"/>
              <a:gd name="T12" fmla="*/ 17 w 85"/>
              <a:gd name="T13" fmla="*/ 56 h 85"/>
              <a:gd name="T14" fmla="*/ 17 w 85"/>
              <a:gd name="T15" fmla="*/ 61 h 85"/>
              <a:gd name="T16" fmla="*/ 21 w 85"/>
              <a:gd name="T17" fmla="*/ 61 h 85"/>
              <a:gd name="T18" fmla="*/ 21 w 85"/>
              <a:gd name="T19" fmla="*/ 68 h 85"/>
              <a:gd name="T20" fmla="*/ 27 w 85"/>
              <a:gd name="T21" fmla="*/ 68 h 85"/>
              <a:gd name="T22" fmla="*/ 27 w 85"/>
              <a:gd name="T23" fmla="*/ 61 h 85"/>
              <a:gd name="T24" fmla="*/ 30 w 85"/>
              <a:gd name="T25" fmla="*/ 61 h 85"/>
              <a:gd name="T26" fmla="*/ 30 w 85"/>
              <a:gd name="T27" fmla="*/ 57 h 85"/>
              <a:gd name="T28" fmla="*/ 54 w 85"/>
              <a:gd name="T29" fmla="*/ 57 h 85"/>
              <a:gd name="T30" fmla="*/ 54 w 85"/>
              <a:gd name="T31" fmla="*/ 61 h 85"/>
              <a:gd name="T32" fmla="*/ 57 w 85"/>
              <a:gd name="T33" fmla="*/ 61 h 85"/>
              <a:gd name="T34" fmla="*/ 57 w 85"/>
              <a:gd name="T35" fmla="*/ 68 h 85"/>
              <a:gd name="T36" fmla="*/ 63 w 85"/>
              <a:gd name="T37" fmla="*/ 68 h 85"/>
              <a:gd name="T38" fmla="*/ 63 w 85"/>
              <a:gd name="T39" fmla="*/ 61 h 85"/>
              <a:gd name="T40" fmla="*/ 66 w 85"/>
              <a:gd name="T41" fmla="*/ 61 h 85"/>
              <a:gd name="T42" fmla="*/ 66 w 85"/>
              <a:gd name="T43" fmla="*/ 56 h 85"/>
              <a:gd name="T44" fmla="*/ 80 w 85"/>
              <a:gd name="T45" fmla="*/ 53 h 85"/>
              <a:gd name="T46" fmla="*/ 31 w 85"/>
              <a:gd name="T47" fmla="*/ 0 h 85"/>
              <a:gd name="T48" fmla="*/ 54 w 85"/>
              <a:gd name="T49" fmla="*/ 0 h 85"/>
              <a:gd name="T50" fmla="*/ 61 w 85"/>
              <a:gd name="T51" fmla="*/ 7 h 85"/>
              <a:gd name="T52" fmla="*/ 61 w 85"/>
              <a:gd name="T53" fmla="*/ 16 h 85"/>
              <a:gd name="T54" fmla="*/ 53 w 85"/>
              <a:gd name="T55" fmla="*/ 16 h 85"/>
              <a:gd name="T56" fmla="*/ 53 w 85"/>
              <a:gd name="T57" fmla="*/ 8 h 85"/>
              <a:gd name="T58" fmla="*/ 32 w 85"/>
              <a:gd name="T59" fmla="*/ 8 h 85"/>
              <a:gd name="T60" fmla="*/ 32 w 85"/>
              <a:gd name="T61" fmla="*/ 16 h 85"/>
              <a:gd name="T62" fmla="*/ 24 w 85"/>
              <a:gd name="T63" fmla="*/ 16 h 85"/>
              <a:gd name="T64" fmla="*/ 24 w 85"/>
              <a:gd name="T65" fmla="*/ 7 h 85"/>
              <a:gd name="T66" fmla="*/ 31 w 85"/>
              <a:gd name="T67" fmla="*/ 0 h 85"/>
              <a:gd name="T68" fmla="*/ 0 w 85"/>
              <a:gd name="T69" fmla="*/ 20 h 85"/>
              <a:gd name="T70" fmla="*/ 0 w 85"/>
              <a:gd name="T71" fmla="*/ 48 h 85"/>
              <a:gd name="T72" fmla="*/ 85 w 85"/>
              <a:gd name="T73" fmla="*/ 48 h 85"/>
              <a:gd name="T74" fmla="*/ 85 w 85"/>
              <a:gd name="T75" fmla="*/ 20 h 85"/>
              <a:gd name="T76" fmla="*/ 0 w 85"/>
              <a:gd name="T77" fmla="*/ 2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85">
                <a:moveTo>
                  <a:pt x="80" y="53"/>
                </a:moveTo>
                <a:cubicBezTo>
                  <a:pt x="80" y="80"/>
                  <a:pt x="80" y="80"/>
                  <a:pt x="80" y="80"/>
                </a:cubicBezTo>
                <a:cubicBezTo>
                  <a:pt x="80" y="83"/>
                  <a:pt x="78" y="85"/>
                  <a:pt x="74" y="85"/>
                </a:cubicBezTo>
                <a:cubicBezTo>
                  <a:pt x="10" y="85"/>
                  <a:pt x="10" y="85"/>
                  <a:pt x="10" y="85"/>
                </a:cubicBezTo>
                <a:cubicBezTo>
                  <a:pt x="7" y="85"/>
                  <a:pt x="5" y="83"/>
                  <a:pt x="5" y="80"/>
                </a:cubicBezTo>
                <a:cubicBezTo>
                  <a:pt x="5" y="53"/>
                  <a:pt x="5" y="53"/>
                  <a:pt x="5" y="53"/>
                </a:cubicBezTo>
                <a:cubicBezTo>
                  <a:pt x="9" y="54"/>
                  <a:pt x="13" y="55"/>
                  <a:pt x="17" y="56"/>
                </a:cubicBezTo>
                <a:cubicBezTo>
                  <a:pt x="17" y="61"/>
                  <a:pt x="17" y="61"/>
                  <a:pt x="17" y="61"/>
                </a:cubicBezTo>
                <a:cubicBezTo>
                  <a:pt x="21" y="61"/>
                  <a:pt x="21" y="61"/>
                  <a:pt x="21" y="61"/>
                </a:cubicBezTo>
                <a:cubicBezTo>
                  <a:pt x="21" y="68"/>
                  <a:pt x="21" y="68"/>
                  <a:pt x="21" y="68"/>
                </a:cubicBezTo>
                <a:cubicBezTo>
                  <a:pt x="27" y="68"/>
                  <a:pt x="27" y="68"/>
                  <a:pt x="27" y="68"/>
                </a:cubicBezTo>
                <a:cubicBezTo>
                  <a:pt x="27" y="61"/>
                  <a:pt x="27" y="61"/>
                  <a:pt x="27" y="61"/>
                </a:cubicBezTo>
                <a:cubicBezTo>
                  <a:pt x="30" y="61"/>
                  <a:pt x="30" y="61"/>
                  <a:pt x="30" y="61"/>
                </a:cubicBezTo>
                <a:cubicBezTo>
                  <a:pt x="30" y="57"/>
                  <a:pt x="30" y="57"/>
                  <a:pt x="30" y="57"/>
                </a:cubicBezTo>
                <a:cubicBezTo>
                  <a:pt x="38" y="58"/>
                  <a:pt x="46" y="58"/>
                  <a:pt x="54" y="57"/>
                </a:cubicBezTo>
                <a:cubicBezTo>
                  <a:pt x="54" y="61"/>
                  <a:pt x="54" y="61"/>
                  <a:pt x="54" y="61"/>
                </a:cubicBezTo>
                <a:cubicBezTo>
                  <a:pt x="57" y="61"/>
                  <a:pt x="57" y="61"/>
                  <a:pt x="57" y="61"/>
                </a:cubicBezTo>
                <a:cubicBezTo>
                  <a:pt x="57" y="68"/>
                  <a:pt x="57" y="68"/>
                  <a:pt x="57" y="68"/>
                </a:cubicBezTo>
                <a:cubicBezTo>
                  <a:pt x="63" y="68"/>
                  <a:pt x="63" y="68"/>
                  <a:pt x="63" y="68"/>
                </a:cubicBezTo>
                <a:cubicBezTo>
                  <a:pt x="63" y="61"/>
                  <a:pt x="63" y="61"/>
                  <a:pt x="63" y="61"/>
                </a:cubicBezTo>
                <a:cubicBezTo>
                  <a:pt x="66" y="61"/>
                  <a:pt x="66" y="61"/>
                  <a:pt x="66" y="61"/>
                </a:cubicBezTo>
                <a:cubicBezTo>
                  <a:pt x="66" y="56"/>
                  <a:pt x="66" y="56"/>
                  <a:pt x="66" y="56"/>
                </a:cubicBezTo>
                <a:cubicBezTo>
                  <a:pt x="71" y="55"/>
                  <a:pt x="75" y="54"/>
                  <a:pt x="80" y="53"/>
                </a:cubicBezTo>
                <a:close/>
                <a:moveTo>
                  <a:pt x="31" y="0"/>
                </a:moveTo>
                <a:cubicBezTo>
                  <a:pt x="54" y="0"/>
                  <a:pt x="54" y="0"/>
                  <a:pt x="54" y="0"/>
                </a:cubicBezTo>
                <a:cubicBezTo>
                  <a:pt x="58" y="0"/>
                  <a:pt x="61" y="3"/>
                  <a:pt x="61" y="7"/>
                </a:cubicBezTo>
                <a:cubicBezTo>
                  <a:pt x="61" y="16"/>
                  <a:pt x="61" y="16"/>
                  <a:pt x="61" y="16"/>
                </a:cubicBezTo>
                <a:cubicBezTo>
                  <a:pt x="53" y="16"/>
                  <a:pt x="53" y="16"/>
                  <a:pt x="53" y="16"/>
                </a:cubicBezTo>
                <a:cubicBezTo>
                  <a:pt x="53" y="8"/>
                  <a:pt x="53" y="8"/>
                  <a:pt x="53" y="8"/>
                </a:cubicBezTo>
                <a:cubicBezTo>
                  <a:pt x="32" y="8"/>
                  <a:pt x="32" y="8"/>
                  <a:pt x="32" y="8"/>
                </a:cubicBezTo>
                <a:cubicBezTo>
                  <a:pt x="32" y="16"/>
                  <a:pt x="32" y="16"/>
                  <a:pt x="32" y="16"/>
                </a:cubicBezTo>
                <a:cubicBezTo>
                  <a:pt x="24" y="16"/>
                  <a:pt x="24" y="16"/>
                  <a:pt x="24" y="16"/>
                </a:cubicBezTo>
                <a:cubicBezTo>
                  <a:pt x="24" y="7"/>
                  <a:pt x="24" y="7"/>
                  <a:pt x="24" y="7"/>
                </a:cubicBezTo>
                <a:cubicBezTo>
                  <a:pt x="24" y="3"/>
                  <a:pt x="27" y="0"/>
                  <a:pt x="31" y="0"/>
                </a:cubicBezTo>
                <a:close/>
                <a:moveTo>
                  <a:pt x="0" y="20"/>
                </a:moveTo>
                <a:cubicBezTo>
                  <a:pt x="0" y="48"/>
                  <a:pt x="0" y="48"/>
                  <a:pt x="0" y="48"/>
                </a:cubicBezTo>
                <a:cubicBezTo>
                  <a:pt x="27" y="55"/>
                  <a:pt x="56" y="55"/>
                  <a:pt x="85" y="48"/>
                </a:cubicBezTo>
                <a:cubicBezTo>
                  <a:pt x="85" y="20"/>
                  <a:pt x="85" y="20"/>
                  <a:pt x="85" y="20"/>
                </a:cubicBezTo>
                <a:lnTo>
                  <a:pt x="0" y="2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 name="Freeform 9"/>
          <p:cNvSpPr>
            <a:spLocks noEditPoints="1"/>
          </p:cNvSpPr>
          <p:nvPr/>
        </p:nvSpPr>
        <p:spPr bwMode="auto">
          <a:xfrm>
            <a:off x="7615796" y="2953074"/>
            <a:ext cx="316781" cy="289629"/>
          </a:xfrm>
          <a:custGeom>
            <a:avLst/>
            <a:gdLst>
              <a:gd name="T0" fmla="*/ 163 w 210"/>
              <a:gd name="T1" fmla="*/ 0 h 192"/>
              <a:gd name="T2" fmla="*/ 173 w 210"/>
              <a:gd name="T3" fmla="*/ 10 h 192"/>
              <a:gd name="T4" fmla="*/ 156 w 210"/>
              <a:gd name="T5" fmla="*/ 55 h 192"/>
              <a:gd name="T6" fmla="*/ 38 w 210"/>
              <a:gd name="T7" fmla="*/ 17 h 192"/>
              <a:gd name="T8" fmla="*/ 45 w 210"/>
              <a:gd name="T9" fmla="*/ 24 h 192"/>
              <a:gd name="T10" fmla="*/ 59 w 210"/>
              <a:gd name="T11" fmla="*/ 36 h 192"/>
              <a:gd name="T12" fmla="*/ 38 w 210"/>
              <a:gd name="T13" fmla="*/ 45 h 192"/>
              <a:gd name="T14" fmla="*/ 45 w 210"/>
              <a:gd name="T15" fmla="*/ 52 h 192"/>
              <a:gd name="T16" fmla="*/ 59 w 210"/>
              <a:gd name="T17" fmla="*/ 64 h 192"/>
              <a:gd name="T18" fmla="*/ 38 w 210"/>
              <a:gd name="T19" fmla="*/ 74 h 192"/>
              <a:gd name="T20" fmla="*/ 45 w 210"/>
              <a:gd name="T21" fmla="*/ 78 h 192"/>
              <a:gd name="T22" fmla="*/ 59 w 210"/>
              <a:gd name="T23" fmla="*/ 90 h 192"/>
              <a:gd name="T24" fmla="*/ 38 w 210"/>
              <a:gd name="T25" fmla="*/ 100 h 192"/>
              <a:gd name="T26" fmla="*/ 45 w 210"/>
              <a:gd name="T27" fmla="*/ 105 h 192"/>
              <a:gd name="T28" fmla="*/ 59 w 210"/>
              <a:gd name="T29" fmla="*/ 116 h 192"/>
              <a:gd name="T30" fmla="*/ 38 w 210"/>
              <a:gd name="T31" fmla="*/ 128 h 192"/>
              <a:gd name="T32" fmla="*/ 45 w 210"/>
              <a:gd name="T33" fmla="*/ 135 h 192"/>
              <a:gd name="T34" fmla="*/ 59 w 210"/>
              <a:gd name="T35" fmla="*/ 147 h 192"/>
              <a:gd name="T36" fmla="*/ 38 w 210"/>
              <a:gd name="T37" fmla="*/ 157 h 192"/>
              <a:gd name="T38" fmla="*/ 38 w 210"/>
              <a:gd name="T39" fmla="*/ 175 h 192"/>
              <a:gd name="T40" fmla="*/ 156 w 210"/>
              <a:gd name="T41" fmla="*/ 138 h 192"/>
              <a:gd name="T42" fmla="*/ 173 w 210"/>
              <a:gd name="T43" fmla="*/ 183 h 192"/>
              <a:gd name="T44" fmla="*/ 163 w 210"/>
              <a:gd name="T45" fmla="*/ 192 h 192"/>
              <a:gd name="T46" fmla="*/ 21 w 210"/>
              <a:gd name="T47" fmla="*/ 192 h 192"/>
              <a:gd name="T48" fmla="*/ 21 w 210"/>
              <a:gd name="T49" fmla="*/ 171 h 192"/>
              <a:gd name="T50" fmla="*/ 0 w 210"/>
              <a:gd name="T51" fmla="*/ 154 h 192"/>
              <a:gd name="T52" fmla="*/ 21 w 210"/>
              <a:gd name="T53" fmla="*/ 140 h 192"/>
              <a:gd name="T54" fmla="*/ 0 w 210"/>
              <a:gd name="T55" fmla="*/ 126 h 192"/>
              <a:gd name="T56" fmla="*/ 21 w 210"/>
              <a:gd name="T57" fmla="*/ 114 h 192"/>
              <a:gd name="T58" fmla="*/ 0 w 210"/>
              <a:gd name="T59" fmla="*/ 97 h 192"/>
              <a:gd name="T60" fmla="*/ 21 w 210"/>
              <a:gd name="T61" fmla="*/ 88 h 192"/>
              <a:gd name="T62" fmla="*/ 0 w 210"/>
              <a:gd name="T63" fmla="*/ 71 h 192"/>
              <a:gd name="T64" fmla="*/ 21 w 210"/>
              <a:gd name="T65" fmla="*/ 60 h 192"/>
              <a:gd name="T66" fmla="*/ 0 w 210"/>
              <a:gd name="T67" fmla="*/ 45 h 192"/>
              <a:gd name="T68" fmla="*/ 21 w 210"/>
              <a:gd name="T69" fmla="*/ 10 h 192"/>
              <a:gd name="T70" fmla="*/ 31 w 210"/>
              <a:gd name="T71" fmla="*/ 0 h 192"/>
              <a:gd name="T72" fmla="*/ 73 w 210"/>
              <a:gd name="T73" fmla="*/ 93 h 192"/>
              <a:gd name="T74" fmla="*/ 97 w 210"/>
              <a:gd name="T75" fmla="*/ 102 h 192"/>
              <a:gd name="T76" fmla="*/ 73 w 210"/>
              <a:gd name="T77" fmla="*/ 93 h 192"/>
              <a:gd name="T78" fmla="*/ 73 w 210"/>
              <a:gd name="T79" fmla="*/ 71 h 192"/>
              <a:gd name="T80" fmla="*/ 116 w 210"/>
              <a:gd name="T81" fmla="*/ 81 h 192"/>
              <a:gd name="T82" fmla="*/ 73 w 210"/>
              <a:gd name="T83" fmla="*/ 71 h 192"/>
              <a:gd name="T84" fmla="*/ 73 w 210"/>
              <a:gd name="T85" fmla="*/ 52 h 192"/>
              <a:gd name="T86" fmla="*/ 135 w 210"/>
              <a:gd name="T87" fmla="*/ 62 h 192"/>
              <a:gd name="T88" fmla="*/ 73 w 210"/>
              <a:gd name="T89" fmla="*/ 52 h 192"/>
              <a:gd name="T90" fmla="*/ 73 w 210"/>
              <a:gd name="T91" fmla="*/ 34 h 192"/>
              <a:gd name="T92" fmla="*/ 135 w 210"/>
              <a:gd name="T93" fmla="*/ 41 h 192"/>
              <a:gd name="T94" fmla="*/ 73 w 210"/>
              <a:gd name="T95" fmla="*/ 34 h 192"/>
              <a:gd name="T96" fmla="*/ 97 w 210"/>
              <a:gd name="T97" fmla="*/ 152 h 192"/>
              <a:gd name="T98" fmla="*/ 123 w 210"/>
              <a:gd name="T99" fmla="*/ 152 h 192"/>
              <a:gd name="T100" fmla="*/ 99 w 210"/>
              <a:gd name="T101" fmla="*/ 126 h 192"/>
              <a:gd name="T102" fmla="*/ 97 w 210"/>
              <a:gd name="T103" fmla="*/ 152 h 192"/>
              <a:gd name="T104" fmla="*/ 187 w 210"/>
              <a:gd name="T105" fmla="*/ 43 h 192"/>
              <a:gd name="T106" fmla="*/ 135 w 210"/>
              <a:gd name="T107" fmla="*/ 140 h 192"/>
              <a:gd name="T108" fmla="*/ 187 w 210"/>
              <a:gd name="T109" fmla="*/ 4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0" h="192">
                <a:moveTo>
                  <a:pt x="31" y="0"/>
                </a:moveTo>
                <a:lnTo>
                  <a:pt x="163" y="0"/>
                </a:lnTo>
                <a:lnTo>
                  <a:pt x="173" y="0"/>
                </a:lnTo>
                <a:lnTo>
                  <a:pt x="173" y="10"/>
                </a:lnTo>
                <a:lnTo>
                  <a:pt x="173" y="41"/>
                </a:lnTo>
                <a:lnTo>
                  <a:pt x="156" y="55"/>
                </a:lnTo>
                <a:lnTo>
                  <a:pt x="156" y="17"/>
                </a:lnTo>
                <a:lnTo>
                  <a:pt x="38" y="17"/>
                </a:lnTo>
                <a:lnTo>
                  <a:pt x="38" y="29"/>
                </a:lnTo>
                <a:lnTo>
                  <a:pt x="45" y="24"/>
                </a:lnTo>
                <a:lnTo>
                  <a:pt x="54" y="22"/>
                </a:lnTo>
                <a:lnTo>
                  <a:pt x="59" y="36"/>
                </a:lnTo>
                <a:lnTo>
                  <a:pt x="52" y="41"/>
                </a:lnTo>
                <a:lnTo>
                  <a:pt x="38" y="45"/>
                </a:lnTo>
                <a:lnTo>
                  <a:pt x="38" y="55"/>
                </a:lnTo>
                <a:lnTo>
                  <a:pt x="45" y="52"/>
                </a:lnTo>
                <a:lnTo>
                  <a:pt x="54" y="48"/>
                </a:lnTo>
                <a:lnTo>
                  <a:pt x="59" y="64"/>
                </a:lnTo>
                <a:lnTo>
                  <a:pt x="52" y="67"/>
                </a:lnTo>
                <a:lnTo>
                  <a:pt x="38" y="74"/>
                </a:lnTo>
                <a:lnTo>
                  <a:pt x="38" y="83"/>
                </a:lnTo>
                <a:lnTo>
                  <a:pt x="45" y="78"/>
                </a:lnTo>
                <a:lnTo>
                  <a:pt x="54" y="76"/>
                </a:lnTo>
                <a:lnTo>
                  <a:pt x="59" y="90"/>
                </a:lnTo>
                <a:lnTo>
                  <a:pt x="52" y="95"/>
                </a:lnTo>
                <a:lnTo>
                  <a:pt x="38" y="100"/>
                </a:lnTo>
                <a:lnTo>
                  <a:pt x="38" y="109"/>
                </a:lnTo>
                <a:lnTo>
                  <a:pt x="45" y="105"/>
                </a:lnTo>
                <a:lnTo>
                  <a:pt x="54" y="102"/>
                </a:lnTo>
                <a:lnTo>
                  <a:pt x="59" y="116"/>
                </a:lnTo>
                <a:lnTo>
                  <a:pt x="52" y="121"/>
                </a:lnTo>
                <a:lnTo>
                  <a:pt x="38" y="128"/>
                </a:lnTo>
                <a:lnTo>
                  <a:pt x="38" y="138"/>
                </a:lnTo>
                <a:lnTo>
                  <a:pt x="45" y="135"/>
                </a:lnTo>
                <a:lnTo>
                  <a:pt x="54" y="131"/>
                </a:lnTo>
                <a:lnTo>
                  <a:pt x="59" y="147"/>
                </a:lnTo>
                <a:lnTo>
                  <a:pt x="52" y="149"/>
                </a:lnTo>
                <a:lnTo>
                  <a:pt x="38" y="157"/>
                </a:lnTo>
                <a:lnTo>
                  <a:pt x="38" y="171"/>
                </a:lnTo>
                <a:lnTo>
                  <a:pt x="38" y="175"/>
                </a:lnTo>
                <a:lnTo>
                  <a:pt x="156" y="175"/>
                </a:lnTo>
                <a:lnTo>
                  <a:pt x="156" y="138"/>
                </a:lnTo>
                <a:lnTo>
                  <a:pt x="173" y="123"/>
                </a:lnTo>
                <a:lnTo>
                  <a:pt x="173" y="183"/>
                </a:lnTo>
                <a:lnTo>
                  <a:pt x="173" y="192"/>
                </a:lnTo>
                <a:lnTo>
                  <a:pt x="163" y="192"/>
                </a:lnTo>
                <a:lnTo>
                  <a:pt x="31" y="192"/>
                </a:lnTo>
                <a:lnTo>
                  <a:pt x="21" y="192"/>
                </a:lnTo>
                <a:lnTo>
                  <a:pt x="21" y="183"/>
                </a:lnTo>
                <a:lnTo>
                  <a:pt x="21" y="171"/>
                </a:lnTo>
                <a:lnTo>
                  <a:pt x="5" y="171"/>
                </a:lnTo>
                <a:lnTo>
                  <a:pt x="0" y="154"/>
                </a:lnTo>
                <a:lnTo>
                  <a:pt x="21" y="145"/>
                </a:lnTo>
                <a:lnTo>
                  <a:pt x="21" y="140"/>
                </a:lnTo>
                <a:lnTo>
                  <a:pt x="5" y="140"/>
                </a:lnTo>
                <a:lnTo>
                  <a:pt x="0" y="126"/>
                </a:lnTo>
                <a:lnTo>
                  <a:pt x="21" y="116"/>
                </a:lnTo>
                <a:lnTo>
                  <a:pt x="21" y="114"/>
                </a:lnTo>
                <a:lnTo>
                  <a:pt x="5" y="114"/>
                </a:lnTo>
                <a:lnTo>
                  <a:pt x="0" y="97"/>
                </a:lnTo>
                <a:lnTo>
                  <a:pt x="21" y="90"/>
                </a:lnTo>
                <a:lnTo>
                  <a:pt x="21" y="88"/>
                </a:lnTo>
                <a:lnTo>
                  <a:pt x="5" y="88"/>
                </a:lnTo>
                <a:lnTo>
                  <a:pt x="0" y="71"/>
                </a:lnTo>
                <a:lnTo>
                  <a:pt x="21" y="62"/>
                </a:lnTo>
                <a:lnTo>
                  <a:pt x="21" y="60"/>
                </a:lnTo>
                <a:lnTo>
                  <a:pt x="5" y="60"/>
                </a:lnTo>
                <a:lnTo>
                  <a:pt x="0" y="45"/>
                </a:lnTo>
                <a:lnTo>
                  <a:pt x="21" y="36"/>
                </a:lnTo>
                <a:lnTo>
                  <a:pt x="21" y="10"/>
                </a:lnTo>
                <a:lnTo>
                  <a:pt x="21" y="0"/>
                </a:lnTo>
                <a:lnTo>
                  <a:pt x="31" y="0"/>
                </a:lnTo>
                <a:lnTo>
                  <a:pt x="31" y="0"/>
                </a:lnTo>
                <a:close/>
                <a:moveTo>
                  <a:pt x="73" y="93"/>
                </a:moveTo>
                <a:lnTo>
                  <a:pt x="73" y="102"/>
                </a:lnTo>
                <a:lnTo>
                  <a:pt x="97" y="102"/>
                </a:lnTo>
                <a:lnTo>
                  <a:pt x="97" y="93"/>
                </a:lnTo>
                <a:lnTo>
                  <a:pt x="73" y="93"/>
                </a:lnTo>
                <a:lnTo>
                  <a:pt x="73" y="93"/>
                </a:lnTo>
                <a:close/>
                <a:moveTo>
                  <a:pt x="73" y="71"/>
                </a:moveTo>
                <a:lnTo>
                  <a:pt x="73" y="81"/>
                </a:lnTo>
                <a:lnTo>
                  <a:pt x="116" y="81"/>
                </a:lnTo>
                <a:lnTo>
                  <a:pt x="116" y="71"/>
                </a:lnTo>
                <a:lnTo>
                  <a:pt x="73" y="71"/>
                </a:lnTo>
                <a:lnTo>
                  <a:pt x="73" y="71"/>
                </a:lnTo>
                <a:close/>
                <a:moveTo>
                  <a:pt x="73" y="52"/>
                </a:moveTo>
                <a:lnTo>
                  <a:pt x="73" y="62"/>
                </a:lnTo>
                <a:lnTo>
                  <a:pt x="135" y="62"/>
                </a:lnTo>
                <a:lnTo>
                  <a:pt x="135" y="52"/>
                </a:lnTo>
                <a:lnTo>
                  <a:pt x="73" y="52"/>
                </a:lnTo>
                <a:lnTo>
                  <a:pt x="73" y="52"/>
                </a:lnTo>
                <a:close/>
                <a:moveTo>
                  <a:pt x="73" y="34"/>
                </a:moveTo>
                <a:lnTo>
                  <a:pt x="73" y="41"/>
                </a:lnTo>
                <a:lnTo>
                  <a:pt x="135" y="41"/>
                </a:lnTo>
                <a:lnTo>
                  <a:pt x="135" y="34"/>
                </a:lnTo>
                <a:lnTo>
                  <a:pt x="73" y="34"/>
                </a:lnTo>
                <a:lnTo>
                  <a:pt x="73" y="34"/>
                </a:lnTo>
                <a:close/>
                <a:moveTo>
                  <a:pt x="97" y="152"/>
                </a:moveTo>
                <a:lnTo>
                  <a:pt x="111" y="152"/>
                </a:lnTo>
                <a:lnTo>
                  <a:pt x="123" y="152"/>
                </a:lnTo>
                <a:lnTo>
                  <a:pt x="111" y="138"/>
                </a:lnTo>
                <a:lnTo>
                  <a:pt x="99" y="126"/>
                </a:lnTo>
                <a:lnTo>
                  <a:pt x="99" y="140"/>
                </a:lnTo>
                <a:lnTo>
                  <a:pt x="97" y="152"/>
                </a:lnTo>
                <a:lnTo>
                  <a:pt x="97" y="152"/>
                </a:lnTo>
                <a:close/>
                <a:moveTo>
                  <a:pt x="187" y="43"/>
                </a:moveTo>
                <a:lnTo>
                  <a:pt x="111" y="116"/>
                </a:lnTo>
                <a:lnTo>
                  <a:pt x="135" y="140"/>
                </a:lnTo>
                <a:lnTo>
                  <a:pt x="210" y="67"/>
                </a:lnTo>
                <a:lnTo>
                  <a:pt x="187" y="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 name="Freeform 10"/>
          <p:cNvSpPr>
            <a:spLocks noEditPoints="1"/>
          </p:cNvSpPr>
          <p:nvPr/>
        </p:nvSpPr>
        <p:spPr bwMode="auto">
          <a:xfrm>
            <a:off x="7618813" y="2260680"/>
            <a:ext cx="279070" cy="328849"/>
          </a:xfrm>
          <a:custGeom>
            <a:avLst/>
            <a:gdLst>
              <a:gd name="T0" fmla="*/ 0 w 78"/>
              <a:gd name="T1" fmla="*/ 84 h 92"/>
              <a:gd name="T2" fmla="*/ 30 w 78"/>
              <a:gd name="T3" fmla="*/ 19 h 92"/>
              <a:gd name="T4" fmla="*/ 39 w 78"/>
              <a:gd name="T5" fmla="*/ 26 h 92"/>
              <a:gd name="T6" fmla="*/ 39 w 78"/>
              <a:gd name="T7" fmla="*/ 26 h 92"/>
              <a:gd name="T8" fmla="*/ 39 w 78"/>
              <a:gd name="T9" fmla="*/ 26 h 92"/>
              <a:gd name="T10" fmla="*/ 40 w 78"/>
              <a:gd name="T11" fmla="*/ 26 h 92"/>
              <a:gd name="T12" fmla="*/ 40 w 78"/>
              <a:gd name="T13" fmla="*/ 27 h 92"/>
              <a:gd name="T14" fmla="*/ 41 w 78"/>
              <a:gd name="T15" fmla="*/ 27 h 92"/>
              <a:gd name="T16" fmla="*/ 41 w 78"/>
              <a:gd name="T17" fmla="*/ 27 h 92"/>
              <a:gd name="T18" fmla="*/ 42 w 78"/>
              <a:gd name="T19" fmla="*/ 28 h 92"/>
              <a:gd name="T20" fmla="*/ 42 w 78"/>
              <a:gd name="T21" fmla="*/ 28 h 92"/>
              <a:gd name="T22" fmla="*/ 43 w 78"/>
              <a:gd name="T23" fmla="*/ 28 h 92"/>
              <a:gd name="T24" fmla="*/ 43 w 78"/>
              <a:gd name="T25" fmla="*/ 29 h 92"/>
              <a:gd name="T26" fmla="*/ 43 w 78"/>
              <a:gd name="T27" fmla="*/ 29 h 92"/>
              <a:gd name="T28" fmla="*/ 44 w 78"/>
              <a:gd name="T29" fmla="*/ 29 h 92"/>
              <a:gd name="T30" fmla="*/ 48 w 78"/>
              <a:gd name="T31" fmla="*/ 32 h 92"/>
              <a:gd name="T32" fmla="*/ 49 w 78"/>
              <a:gd name="T33" fmla="*/ 33 h 92"/>
              <a:gd name="T34" fmla="*/ 49 w 78"/>
              <a:gd name="T35" fmla="*/ 33 h 92"/>
              <a:gd name="T36" fmla="*/ 49 w 78"/>
              <a:gd name="T37" fmla="*/ 33 h 92"/>
              <a:gd name="T38" fmla="*/ 50 w 78"/>
              <a:gd name="T39" fmla="*/ 34 h 92"/>
              <a:gd name="T40" fmla="*/ 50 w 78"/>
              <a:gd name="T41" fmla="*/ 34 h 92"/>
              <a:gd name="T42" fmla="*/ 51 w 78"/>
              <a:gd name="T43" fmla="*/ 34 h 92"/>
              <a:gd name="T44" fmla="*/ 51 w 78"/>
              <a:gd name="T45" fmla="*/ 34 h 92"/>
              <a:gd name="T46" fmla="*/ 52 w 78"/>
              <a:gd name="T47" fmla="*/ 35 h 92"/>
              <a:gd name="T48" fmla="*/ 52 w 78"/>
              <a:gd name="T49" fmla="*/ 35 h 92"/>
              <a:gd name="T50" fmla="*/ 53 w 78"/>
              <a:gd name="T51" fmla="*/ 35 h 92"/>
              <a:gd name="T52" fmla="*/ 53 w 78"/>
              <a:gd name="T53" fmla="*/ 36 h 92"/>
              <a:gd name="T54" fmla="*/ 53 w 78"/>
              <a:gd name="T55" fmla="*/ 36 h 92"/>
              <a:gd name="T56" fmla="*/ 49 w 78"/>
              <a:gd name="T57" fmla="*/ 78 h 92"/>
              <a:gd name="T58" fmla="*/ 8 w 78"/>
              <a:gd name="T59" fmla="*/ 90 h 92"/>
              <a:gd name="T60" fmla="*/ 35 w 78"/>
              <a:gd name="T61" fmla="*/ 63 h 92"/>
              <a:gd name="T62" fmla="*/ 19 w 78"/>
              <a:gd name="T63" fmla="*/ 52 h 92"/>
              <a:gd name="T64" fmla="*/ 3 w 78"/>
              <a:gd name="T65" fmla="*/ 87 h 92"/>
              <a:gd name="T66" fmla="*/ 74 w 78"/>
              <a:gd name="T67" fmla="*/ 92 h 92"/>
              <a:gd name="T68" fmla="*/ 54 w 78"/>
              <a:gd name="T69" fmla="*/ 82 h 92"/>
              <a:gd name="T70" fmla="*/ 69 w 78"/>
              <a:gd name="T71" fmla="*/ 42 h 92"/>
              <a:gd name="T72" fmla="*/ 35 w 78"/>
              <a:gd name="T73" fmla="*/ 0 h 92"/>
              <a:gd name="T74" fmla="*/ 69 w 78"/>
              <a:gd name="T7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92">
                <a:moveTo>
                  <a:pt x="3" y="87"/>
                </a:moveTo>
                <a:cubicBezTo>
                  <a:pt x="2" y="86"/>
                  <a:pt x="1" y="85"/>
                  <a:pt x="0" y="84"/>
                </a:cubicBezTo>
                <a:cubicBezTo>
                  <a:pt x="0" y="71"/>
                  <a:pt x="0" y="58"/>
                  <a:pt x="1" y="44"/>
                </a:cubicBezTo>
                <a:cubicBezTo>
                  <a:pt x="12" y="40"/>
                  <a:pt x="22" y="31"/>
                  <a:pt x="30" y="19"/>
                </a:cubicBezTo>
                <a:cubicBezTo>
                  <a:pt x="38" y="25"/>
                  <a:pt x="38" y="25"/>
                  <a:pt x="38" y="25"/>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40" y="26"/>
                  <a:pt x="40" y="26"/>
                  <a:pt x="40" y="26"/>
                </a:cubicBezTo>
                <a:cubicBezTo>
                  <a:pt x="40" y="26"/>
                  <a:pt x="40" y="26"/>
                  <a:pt x="40" y="26"/>
                </a:cubicBezTo>
                <a:cubicBezTo>
                  <a:pt x="40" y="27"/>
                  <a:pt x="40" y="27"/>
                  <a:pt x="40" y="27"/>
                </a:cubicBezTo>
                <a:cubicBezTo>
                  <a:pt x="40" y="27"/>
                  <a:pt x="40" y="27"/>
                  <a:pt x="40" y="27"/>
                </a:cubicBezTo>
                <a:cubicBezTo>
                  <a:pt x="41" y="27"/>
                  <a:pt x="41" y="27"/>
                  <a:pt x="41" y="27"/>
                </a:cubicBezTo>
                <a:cubicBezTo>
                  <a:pt x="41" y="27"/>
                  <a:pt x="41" y="27"/>
                  <a:pt x="41" y="27"/>
                </a:cubicBezTo>
                <a:cubicBezTo>
                  <a:pt x="41" y="27"/>
                  <a:pt x="41" y="27"/>
                  <a:pt x="41" y="27"/>
                </a:cubicBezTo>
                <a:cubicBezTo>
                  <a:pt x="41" y="27"/>
                  <a:pt x="41" y="27"/>
                  <a:pt x="41" y="27"/>
                </a:cubicBezTo>
                <a:cubicBezTo>
                  <a:pt x="41" y="28"/>
                  <a:pt x="41" y="28"/>
                  <a:pt x="41" y="28"/>
                </a:cubicBezTo>
                <a:cubicBezTo>
                  <a:pt x="42" y="28"/>
                  <a:pt x="42" y="28"/>
                  <a:pt x="42" y="28"/>
                </a:cubicBezTo>
                <a:cubicBezTo>
                  <a:pt x="42" y="28"/>
                  <a:pt x="42" y="28"/>
                  <a:pt x="42" y="28"/>
                </a:cubicBezTo>
                <a:cubicBezTo>
                  <a:pt x="42" y="28"/>
                  <a:pt x="42" y="28"/>
                  <a:pt x="42" y="28"/>
                </a:cubicBezTo>
                <a:cubicBezTo>
                  <a:pt x="42" y="28"/>
                  <a:pt x="42" y="28"/>
                  <a:pt x="42" y="28"/>
                </a:cubicBezTo>
                <a:cubicBezTo>
                  <a:pt x="43" y="28"/>
                  <a:pt x="43" y="28"/>
                  <a:pt x="43" y="28"/>
                </a:cubicBezTo>
                <a:cubicBezTo>
                  <a:pt x="43" y="28"/>
                  <a:pt x="43" y="28"/>
                  <a:pt x="43" y="28"/>
                </a:cubicBezTo>
                <a:cubicBezTo>
                  <a:pt x="43" y="29"/>
                  <a:pt x="43" y="29"/>
                  <a:pt x="43" y="29"/>
                </a:cubicBezTo>
                <a:cubicBezTo>
                  <a:pt x="43" y="29"/>
                  <a:pt x="43" y="29"/>
                  <a:pt x="43" y="29"/>
                </a:cubicBezTo>
                <a:cubicBezTo>
                  <a:pt x="43" y="29"/>
                  <a:pt x="43" y="29"/>
                  <a:pt x="43" y="29"/>
                </a:cubicBezTo>
                <a:cubicBezTo>
                  <a:pt x="44" y="29"/>
                  <a:pt x="44" y="29"/>
                  <a:pt x="44" y="29"/>
                </a:cubicBezTo>
                <a:cubicBezTo>
                  <a:pt x="44" y="29"/>
                  <a:pt x="44" y="29"/>
                  <a:pt x="44" y="29"/>
                </a:cubicBezTo>
                <a:cubicBezTo>
                  <a:pt x="44" y="29"/>
                  <a:pt x="44" y="29"/>
                  <a:pt x="44" y="29"/>
                </a:cubicBezTo>
                <a:cubicBezTo>
                  <a:pt x="48" y="32"/>
                  <a:pt x="48" y="32"/>
                  <a:pt x="48" y="32"/>
                </a:cubicBezTo>
                <a:cubicBezTo>
                  <a:pt x="48" y="32"/>
                  <a:pt x="48" y="32"/>
                  <a:pt x="48" y="32"/>
                </a:cubicBezTo>
                <a:cubicBezTo>
                  <a:pt x="49" y="33"/>
                  <a:pt x="49" y="33"/>
                  <a:pt x="49" y="33"/>
                </a:cubicBezTo>
                <a:cubicBezTo>
                  <a:pt x="49" y="33"/>
                  <a:pt x="49" y="33"/>
                  <a:pt x="49" y="33"/>
                </a:cubicBezTo>
                <a:cubicBezTo>
                  <a:pt x="49" y="33"/>
                  <a:pt x="49" y="33"/>
                  <a:pt x="49" y="33"/>
                </a:cubicBezTo>
                <a:cubicBezTo>
                  <a:pt x="49" y="33"/>
                  <a:pt x="49" y="33"/>
                  <a:pt x="49" y="33"/>
                </a:cubicBezTo>
                <a:cubicBezTo>
                  <a:pt x="49" y="33"/>
                  <a:pt x="49" y="33"/>
                  <a:pt x="49" y="33"/>
                </a:cubicBezTo>
                <a:cubicBezTo>
                  <a:pt x="50" y="33"/>
                  <a:pt x="50" y="33"/>
                  <a:pt x="50" y="33"/>
                </a:cubicBezTo>
                <a:cubicBezTo>
                  <a:pt x="50" y="34"/>
                  <a:pt x="50" y="34"/>
                  <a:pt x="50" y="34"/>
                </a:cubicBezTo>
                <a:cubicBezTo>
                  <a:pt x="50" y="34"/>
                  <a:pt x="50" y="34"/>
                  <a:pt x="50" y="34"/>
                </a:cubicBezTo>
                <a:cubicBezTo>
                  <a:pt x="50" y="34"/>
                  <a:pt x="50" y="34"/>
                  <a:pt x="50" y="34"/>
                </a:cubicBezTo>
                <a:cubicBezTo>
                  <a:pt x="51" y="34"/>
                  <a:pt x="51" y="34"/>
                  <a:pt x="51" y="34"/>
                </a:cubicBezTo>
                <a:cubicBezTo>
                  <a:pt x="51" y="34"/>
                  <a:pt x="51" y="34"/>
                  <a:pt x="51" y="34"/>
                </a:cubicBezTo>
                <a:cubicBezTo>
                  <a:pt x="51" y="34"/>
                  <a:pt x="51" y="34"/>
                  <a:pt x="51" y="34"/>
                </a:cubicBezTo>
                <a:cubicBezTo>
                  <a:pt x="51" y="34"/>
                  <a:pt x="51" y="34"/>
                  <a:pt x="51" y="34"/>
                </a:cubicBezTo>
                <a:cubicBezTo>
                  <a:pt x="51" y="35"/>
                  <a:pt x="51" y="35"/>
                  <a:pt x="51" y="35"/>
                </a:cubicBezTo>
                <a:cubicBezTo>
                  <a:pt x="52" y="35"/>
                  <a:pt x="52" y="35"/>
                  <a:pt x="52" y="35"/>
                </a:cubicBezTo>
                <a:cubicBezTo>
                  <a:pt x="52" y="35"/>
                  <a:pt x="52" y="35"/>
                  <a:pt x="52" y="35"/>
                </a:cubicBezTo>
                <a:cubicBezTo>
                  <a:pt x="52" y="35"/>
                  <a:pt x="52" y="35"/>
                  <a:pt x="52" y="35"/>
                </a:cubicBezTo>
                <a:cubicBezTo>
                  <a:pt x="52" y="35"/>
                  <a:pt x="52" y="35"/>
                  <a:pt x="52" y="35"/>
                </a:cubicBezTo>
                <a:cubicBezTo>
                  <a:pt x="53" y="35"/>
                  <a:pt x="53" y="35"/>
                  <a:pt x="53" y="35"/>
                </a:cubicBezTo>
                <a:cubicBezTo>
                  <a:pt x="53" y="36"/>
                  <a:pt x="53" y="36"/>
                  <a:pt x="53" y="36"/>
                </a:cubicBezTo>
                <a:cubicBezTo>
                  <a:pt x="53" y="36"/>
                  <a:pt x="53" y="36"/>
                  <a:pt x="53" y="36"/>
                </a:cubicBezTo>
                <a:cubicBezTo>
                  <a:pt x="53" y="36"/>
                  <a:pt x="53" y="36"/>
                  <a:pt x="53" y="36"/>
                </a:cubicBezTo>
                <a:cubicBezTo>
                  <a:pt x="53" y="36"/>
                  <a:pt x="53" y="36"/>
                  <a:pt x="53" y="36"/>
                </a:cubicBezTo>
                <a:cubicBezTo>
                  <a:pt x="62" y="42"/>
                  <a:pt x="62" y="42"/>
                  <a:pt x="62" y="42"/>
                </a:cubicBezTo>
                <a:cubicBezTo>
                  <a:pt x="54" y="54"/>
                  <a:pt x="49" y="66"/>
                  <a:pt x="49" y="78"/>
                </a:cubicBezTo>
                <a:cubicBezTo>
                  <a:pt x="36" y="83"/>
                  <a:pt x="24" y="87"/>
                  <a:pt x="11" y="92"/>
                </a:cubicBezTo>
                <a:cubicBezTo>
                  <a:pt x="10" y="91"/>
                  <a:pt x="9" y="91"/>
                  <a:pt x="8" y="90"/>
                </a:cubicBezTo>
                <a:cubicBezTo>
                  <a:pt x="24" y="67"/>
                  <a:pt x="24" y="67"/>
                  <a:pt x="24" y="67"/>
                </a:cubicBezTo>
                <a:cubicBezTo>
                  <a:pt x="28" y="68"/>
                  <a:pt x="32" y="67"/>
                  <a:pt x="35" y="63"/>
                </a:cubicBezTo>
                <a:cubicBezTo>
                  <a:pt x="38" y="59"/>
                  <a:pt x="37" y="53"/>
                  <a:pt x="33" y="50"/>
                </a:cubicBezTo>
                <a:cubicBezTo>
                  <a:pt x="28" y="47"/>
                  <a:pt x="22" y="48"/>
                  <a:pt x="19" y="52"/>
                </a:cubicBezTo>
                <a:cubicBezTo>
                  <a:pt x="16" y="56"/>
                  <a:pt x="17" y="61"/>
                  <a:pt x="20" y="64"/>
                </a:cubicBezTo>
                <a:cubicBezTo>
                  <a:pt x="3" y="87"/>
                  <a:pt x="3" y="87"/>
                  <a:pt x="3" y="87"/>
                </a:cubicBezTo>
                <a:close/>
                <a:moveTo>
                  <a:pt x="27" y="92"/>
                </a:moveTo>
                <a:cubicBezTo>
                  <a:pt x="74" y="92"/>
                  <a:pt x="74" y="92"/>
                  <a:pt x="74" y="92"/>
                </a:cubicBezTo>
                <a:cubicBezTo>
                  <a:pt x="74" y="82"/>
                  <a:pt x="74" y="82"/>
                  <a:pt x="74" y="82"/>
                </a:cubicBezTo>
                <a:cubicBezTo>
                  <a:pt x="54" y="82"/>
                  <a:pt x="54" y="82"/>
                  <a:pt x="54" y="82"/>
                </a:cubicBezTo>
                <a:cubicBezTo>
                  <a:pt x="27" y="92"/>
                  <a:pt x="27" y="92"/>
                  <a:pt x="27" y="92"/>
                </a:cubicBezTo>
                <a:close/>
                <a:moveTo>
                  <a:pt x="69" y="42"/>
                </a:moveTo>
                <a:cubicBezTo>
                  <a:pt x="78" y="30"/>
                  <a:pt x="78" y="30"/>
                  <a:pt x="78" y="30"/>
                </a:cubicBezTo>
                <a:cubicBezTo>
                  <a:pt x="35" y="0"/>
                  <a:pt x="35" y="0"/>
                  <a:pt x="35" y="0"/>
                </a:cubicBezTo>
                <a:cubicBezTo>
                  <a:pt x="26" y="11"/>
                  <a:pt x="26" y="11"/>
                  <a:pt x="26" y="11"/>
                </a:cubicBezTo>
                <a:lnTo>
                  <a:pt x="69" y="4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 name="Freeform 11"/>
          <p:cNvSpPr>
            <a:spLocks/>
          </p:cNvSpPr>
          <p:nvPr/>
        </p:nvSpPr>
        <p:spPr bwMode="auto">
          <a:xfrm>
            <a:off x="8308189" y="2221460"/>
            <a:ext cx="221747" cy="407290"/>
          </a:xfrm>
          <a:custGeom>
            <a:avLst/>
            <a:gdLst>
              <a:gd name="T0" fmla="*/ 61 w 147"/>
              <a:gd name="T1" fmla="*/ 0 h 270"/>
              <a:gd name="T2" fmla="*/ 132 w 147"/>
              <a:gd name="T3" fmla="*/ 0 h 270"/>
              <a:gd name="T4" fmla="*/ 132 w 147"/>
              <a:gd name="T5" fmla="*/ 43 h 270"/>
              <a:gd name="T6" fmla="*/ 118 w 147"/>
              <a:gd name="T7" fmla="*/ 43 h 270"/>
              <a:gd name="T8" fmla="*/ 147 w 147"/>
              <a:gd name="T9" fmla="*/ 223 h 270"/>
              <a:gd name="T10" fmla="*/ 99 w 147"/>
              <a:gd name="T11" fmla="*/ 270 h 270"/>
              <a:gd name="T12" fmla="*/ 47 w 147"/>
              <a:gd name="T13" fmla="*/ 225 h 270"/>
              <a:gd name="T14" fmla="*/ 64 w 147"/>
              <a:gd name="T15" fmla="*/ 126 h 270"/>
              <a:gd name="T16" fmla="*/ 12 w 147"/>
              <a:gd name="T17" fmla="*/ 171 h 270"/>
              <a:gd name="T18" fmla="*/ 0 w 147"/>
              <a:gd name="T19" fmla="*/ 152 h 270"/>
              <a:gd name="T20" fmla="*/ 71 w 147"/>
              <a:gd name="T21" fmla="*/ 76 h 270"/>
              <a:gd name="T22" fmla="*/ 76 w 147"/>
              <a:gd name="T23" fmla="*/ 43 h 270"/>
              <a:gd name="T24" fmla="*/ 61 w 147"/>
              <a:gd name="T25" fmla="*/ 43 h 270"/>
              <a:gd name="T26" fmla="*/ 61 w 147"/>
              <a:gd name="T2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7" h="270">
                <a:moveTo>
                  <a:pt x="61" y="0"/>
                </a:moveTo>
                <a:lnTo>
                  <a:pt x="132" y="0"/>
                </a:lnTo>
                <a:lnTo>
                  <a:pt x="132" y="43"/>
                </a:lnTo>
                <a:lnTo>
                  <a:pt x="118" y="43"/>
                </a:lnTo>
                <a:lnTo>
                  <a:pt x="147" y="223"/>
                </a:lnTo>
                <a:lnTo>
                  <a:pt x="99" y="270"/>
                </a:lnTo>
                <a:lnTo>
                  <a:pt x="47" y="225"/>
                </a:lnTo>
                <a:lnTo>
                  <a:pt x="64" y="126"/>
                </a:lnTo>
                <a:lnTo>
                  <a:pt x="12" y="171"/>
                </a:lnTo>
                <a:lnTo>
                  <a:pt x="0" y="152"/>
                </a:lnTo>
                <a:lnTo>
                  <a:pt x="71" y="76"/>
                </a:lnTo>
                <a:lnTo>
                  <a:pt x="76" y="43"/>
                </a:lnTo>
                <a:lnTo>
                  <a:pt x="61" y="43"/>
                </a:lnTo>
                <a:lnTo>
                  <a:pt x="6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 name="Freeform 12"/>
          <p:cNvSpPr>
            <a:spLocks noEditPoints="1"/>
          </p:cNvSpPr>
          <p:nvPr/>
        </p:nvSpPr>
        <p:spPr bwMode="auto">
          <a:xfrm>
            <a:off x="8243324" y="933216"/>
            <a:ext cx="371087" cy="381646"/>
          </a:xfrm>
          <a:custGeom>
            <a:avLst/>
            <a:gdLst>
              <a:gd name="T0" fmla="*/ 19 w 104"/>
              <a:gd name="T1" fmla="*/ 40 h 107"/>
              <a:gd name="T2" fmla="*/ 25 w 104"/>
              <a:gd name="T3" fmla="*/ 36 h 107"/>
              <a:gd name="T4" fmla="*/ 27 w 104"/>
              <a:gd name="T5" fmla="*/ 27 h 107"/>
              <a:gd name="T6" fmla="*/ 37 w 104"/>
              <a:gd name="T7" fmla="*/ 27 h 107"/>
              <a:gd name="T8" fmla="*/ 42 w 104"/>
              <a:gd name="T9" fmla="*/ 22 h 107"/>
              <a:gd name="T10" fmla="*/ 45 w 104"/>
              <a:gd name="T11" fmla="*/ 14 h 107"/>
              <a:gd name="T12" fmla="*/ 54 w 104"/>
              <a:gd name="T13" fmla="*/ 13 h 107"/>
              <a:gd name="T14" fmla="*/ 60 w 104"/>
              <a:gd name="T15" fmla="*/ 9 h 107"/>
              <a:gd name="T16" fmla="*/ 62 w 104"/>
              <a:gd name="T17" fmla="*/ 0 h 107"/>
              <a:gd name="T18" fmla="*/ 99 w 104"/>
              <a:gd name="T19" fmla="*/ 39 h 107"/>
              <a:gd name="T20" fmla="*/ 103 w 104"/>
              <a:gd name="T21" fmla="*/ 48 h 107"/>
              <a:gd name="T22" fmla="*/ 100 w 104"/>
              <a:gd name="T23" fmla="*/ 60 h 107"/>
              <a:gd name="T24" fmla="*/ 37 w 104"/>
              <a:gd name="T25" fmla="*/ 107 h 107"/>
              <a:gd name="T26" fmla="*/ 28 w 104"/>
              <a:gd name="T27" fmla="*/ 105 h 107"/>
              <a:gd name="T28" fmla="*/ 1 w 104"/>
              <a:gd name="T29" fmla="*/ 71 h 107"/>
              <a:gd name="T30" fmla="*/ 1 w 104"/>
              <a:gd name="T31" fmla="*/ 67 h 107"/>
              <a:gd name="T32" fmla="*/ 8 w 104"/>
              <a:gd name="T33" fmla="*/ 52 h 107"/>
              <a:gd name="T34" fmla="*/ 33 w 104"/>
              <a:gd name="T35" fmla="*/ 84 h 107"/>
              <a:gd name="T36" fmla="*/ 10 w 104"/>
              <a:gd name="T37" fmla="*/ 65 h 107"/>
              <a:gd name="T38" fmla="*/ 32 w 104"/>
              <a:gd name="T39" fmla="*/ 100 h 107"/>
              <a:gd name="T40" fmla="*/ 39 w 104"/>
              <a:gd name="T41" fmla="*/ 98 h 107"/>
              <a:gd name="T42" fmla="*/ 37 w 104"/>
              <a:gd name="T43" fmla="*/ 84 h 107"/>
              <a:gd name="T44" fmla="*/ 11 w 104"/>
              <a:gd name="T45" fmla="*/ 51 h 107"/>
              <a:gd name="T46" fmla="*/ 16 w 104"/>
              <a:gd name="T47" fmla="*/ 42 h 107"/>
              <a:gd name="T48" fmla="*/ 40 w 104"/>
              <a:gd name="T49" fmla="*/ 65 h 107"/>
              <a:gd name="T50" fmla="*/ 66 w 104"/>
              <a:gd name="T51" fmla="*/ 19 h 107"/>
              <a:gd name="T52" fmla="*/ 67 w 104"/>
              <a:gd name="T53" fmla="*/ 59 h 107"/>
              <a:gd name="T54" fmla="*/ 88 w 104"/>
              <a:gd name="T55" fmla="*/ 49 h 107"/>
              <a:gd name="T56" fmla="*/ 67 w 104"/>
              <a:gd name="T57" fmla="*/ 59 h 107"/>
              <a:gd name="T58" fmla="*/ 49 w 104"/>
              <a:gd name="T59" fmla="*/ 79 h 107"/>
              <a:gd name="T60" fmla="*/ 64 w 104"/>
              <a:gd name="T61" fmla="*/ 61 h 107"/>
              <a:gd name="T62" fmla="*/ 63 w 104"/>
              <a:gd name="T63" fmla="*/ 52 h 107"/>
              <a:gd name="T64" fmla="*/ 84 w 104"/>
              <a:gd name="T65" fmla="*/ 42 h 107"/>
              <a:gd name="T66" fmla="*/ 63 w 104"/>
              <a:gd name="T67" fmla="*/ 52 h 107"/>
              <a:gd name="T68" fmla="*/ 45 w 104"/>
              <a:gd name="T69" fmla="*/ 72 h 107"/>
              <a:gd name="T70" fmla="*/ 60 w 104"/>
              <a:gd name="T71" fmla="*/ 55 h 107"/>
              <a:gd name="T72" fmla="*/ 69 w 104"/>
              <a:gd name="T73" fmla="*/ 11 h 107"/>
              <a:gd name="T74" fmla="*/ 42 w 104"/>
              <a:gd name="T75" fmla="*/ 80 h 107"/>
              <a:gd name="T76" fmla="*/ 47 w 104"/>
              <a:gd name="T77" fmla="*/ 90 h 107"/>
              <a:gd name="T78" fmla="*/ 95 w 104"/>
              <a:gd name="T79" fmla="*/ 55 h 107"/>
              <a:gd name="T80" fmla="*/ 94 w 104"/>
              <a:gd name="T81" fmla="*/ 43 h 107"/>
              <a:gd name="T82" fmla="*/ 69 w 104"/>
              <a:gd name="T83" fmla="*/ 1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4" h="107">
                <a:moveTo>
                  <a:pt x="16" y="42"/>
                </a:moveTo>
                <a:cubicBezTo>
                  <a:pt x="19" y="40"/>
                  <a:pt x="19" y="40"/>
                  <a:pt x="19" y="40"/>
                </a:cubicBezTo>
                <a:cubicBezTo>
                  <a:pt x="19" y="34"/>
                  <a:pt x="19" y="34"/>
                  <a:pt x="19" y="34"/>
                </a:cubicBezTo>
                <a:cubicBezTo>
                  <a:pt x="25" y="36"/>
                  <a:pt x="25" y="36"/>
                  <a:pt x="25" y="36"/>
                </a:cubicBezTo>
                <a:cubicBezTo>
                  <a:pt x="28" y="33"/>
                  <a:pt x="28" y="33"/>
                  <a:pt x="28" y="33"/>
                </a:cubicBezTo>
                <a:cubicBezTo>
                  <a:pt x="27" y="27"/>
                  <a:pt x="27" y="27"/>
                  <a:pt x="27" y="27"/>
                </a:cubicBezTo>
                <a:cubicBezTo>
                  <a:pt x="34" y="29"/>
                  <a:pt x="34" y="29"/>
                  <a:pt x="34" y="29"/>
                </a:cubicBezTo>
                <a:cubicBezTo>
                  <a:pt x="37" y="27"/>
                  <a:pt x="37" y="27"/>
                  <a:pt x="37" y="27"/>
                </a:cubicBezTo>
                <a:cubicBezTo>
                  <a:pt x="36" y="20"/>
                  <a:pt x="36" y="20"/>
                  <a:pt x="36" y="20"/>
                </a:cubicBezTo>
                <a:cubicBezTo>
                  <a:pt x="42" y="22"/>
                  <a:pt x="42" y="22"/>
                  <a:pt x="42" y="22"/>
                </a:cubicBezTo>
                <a:cubicBezTo>
                  <a:pt x="45" y="20"/>
                  <a:pt x="45" y="20"/>
                  <a:pt x="45" y="20"/>
                </a:cubicBezTo>
                <a:cubicBezTo>
                  <a:pt x="45" y="14"/>
                  <a:pt x="45" y="14"/>
                  <a:pt x="45" y="14"/>
                </a:cubicBezTo>
                <a:cubicBezTo>
                  <a:pt x="51" y="16"/>
                  <a:pt x="51" y="16"/>
                  <a:pt x="51" y="16"/>
                </a:cubicBezTo>
                <a:cubicBezTo>
                  <a:pt x="54" y="13"/>
                  <a:pt x="54" y="13"/>
                  <a:pt x="54" y="13"/>
                </a:cubicBezTo>
                <a:cubicBezTo>
                  <a:pt x="53" y="7"/>
                  <a:pt x="53" y="7"/>
                  <a:pt x="53" y="7"/>
                </a:cubicBezTo>
                <a:cubicBezTo>
                  <a:pt x="60" y="9"/>
                  <a:pt x="60" y="9"/>
                  <a:pt x="60" y="9"/>
                </a:cubicBezTo>
                <a:cubicBezTo>
                  <a:pt x="63" y="7"/>
                  <a:pt x="63" y="7"/>
                  <a:pt x="63" y="7"/>
                </a:cubicBezTo>
                <a:cubicBezTo>
                  <a:pt x="62" y="0"/>
                  <a:pt x="62" y="0"/>
                  <a:pt x="62" y="0"/>
                </a:cubicBezTo>
                <a:cubicBezTo>
                  <a:pt x="72" y="4"/>
                  <a:pt x="72" y="4"/>
                  <a:pt x="72" y="4"/>
                </a:cubicBezTo>
                <a:cubicBezTo>
                  <a:pt x="99" y="39"/>
                  <a:pt x="99" y="39"/>
                  <a:pt x="99" y="39"/>
                </a:cubicBezTo>
                <a:cubicBezTo>
                  <a:pt x="99" y="39"/>
                  <a:pt x="99" y="39"/>
                  <a:pt x="99" y="39"/>
                </a:cubicBezTo>
                <a:cubicBezTo>
                  <a:pt x="102" y="42"/>
                  <a:pt x="103" y="45"/>
                  <a:pt x="103" y="48"/>
                </a:cubicBezTo>
                <a:cubicBezTo>
                  <a:pt x="104" y="51"/>
                  <a:pt x="103" y="55"/>
                  <a:pt x="101" y="59"/>
                </a:cubicBezTo>
                <a:cubicBezTo>
                  <a:pt x="100" y="60"/>
                  <a:pt x="100" y="60"/>
                  <a:pt x="100" y="60"/>
                </a:cubicBezTo>
                <a:cubicBezTo>
                  <a:pt x="44" y="103"/>
                  <a:pt x="44" y="103"/>
                  <a:pt x="44" y="103"/>
                </a:cubicBezTo>
                <a:cubicBezTo>
                  <a:pt x="42" y="105"/>
                  <a:pt x="40" y="106"/>
                  <a:pt x="37" y="107"/>
                </a:cubicBezTo>
                <a:cubicBezTo>
                  <a:pt x="34" y="107"/>
                  <a:pt x="31" y="107"/>
                  <a:pt x="28" y="105"/>
                </a:cubicBezTo>
                <a:cubicBezTo>
                  <a:pt x="28" y="105"/>
                  <a:pt x="28" y="105"/>
                  <a:pt x="28" y="105"/>
                </a:cubicBezTo>
                <a:cubicBezTo>
                  <a:pt x="27" y="104"/>
                  <a:pt x="27" y="104"/>
                  <a:pt x="27" y="104"/>
                </a:cubicBezTo>
                <a:cubicBezTo>
                  <a:pt x="1" y="71"/>
                  <a:pt x="1" y="71"/>
                  <a:pt x="1" y="71"/>
                </a:cubicBezTo>
                <a:cubicBezTo>
                  <a:pt x="0" y="69"/>
                  <a:pt x="0" y="69"/>
                  <a:pt x="0" y="69"/>
                </a:cubicBezTo>
                <a:cubicBezTo>
                  <a:pt x="1" y="67"/>
                  <a:pt x="1" y="67"/>
                  <a:pt x="1" y="67"/>
                </a:cubicBezTo>
                <a:cubicBezTo>
                  <a:pt x="6" y="57"/>
                  <a:pt x="6" y="57"/>
                  <a:pt x="6" y="57"/>
                </a:cubicBezTo>
                <a:cubicBezTo>
                  <a:pt x="8" y="52"/>
                  <a:pt x="8" y="52"/>
                  <a:pt x="8" y="52"/>
                </a:cubicBezTo>
                <a:cubicBezTo>
                  <a:pt x="12" y="56"/>
                  <a:pt x="12" y="56"/>
                  <a:pt x="12" y="56"/>
                </a:cubicBezTo>
                <a:cubicBezTo>
                  <a:pt x="33" y="84"/>
                  <a:pt x="33" y="84"/>
                  <a:pt x="33" y="84"/>
                </a:cubicBezTo>
                <a:cubicBezTo>
                  <a:pt x="27" y="88"/>
                  <a:pt x="27" y="88"/>
                  <a:pt x="27" y="88"/>
                </a:cubicBezTo>
                <a:cubicBezTo>
                  <a:pt x="10" y="65"/>
                  <a:pt x="10" y="65"/>
                  <a:pt x="10" y="65"/>
                </a:cubicBezTo>
                <a:cubicBezTo>
                  <a:pt x="8" y="68"/>
                  <a:pt x="8" y="68"/>
                  <a:pt x="8" y="68"/>
                </a:cubicBezTo>
                <a:cubicBezTo>
                  <a:pt x="32" y="100"/>
                  <a:pt x="32" y="100"/>
                  <a:pt x="32" y="100"/>
                </a:cubicBezTo>
                <a:cubicBezTo>
                  <a:pt x="33" y="100"/>
                  <a:pt x="34" y="100"/>
                  <a:pt x="36" y="100"/>
                </a:cubicBezTo>
                <a:cubicBezTo>
                  <a:pt x="37" y="100"/>
                  <a:pt x="38" y="99"/>
                  <a:pt x="39" y="98"/>
                </a:cubicBezTo>
                <a:cubicBezTo>
                  <a:pt x="40" y="96"/>
                  <a:pt x="40" y="93"/>
                  <a:pt x="40" y="91"/>
                </a:cubicBezTo>
                <a:cubicBezTo>
                  <a:pt x="40" y="89"/>
                  <a:pt x="39" y="87"/>
                  <a:pt x="37" y="84"/>
                </a:cubicBezTo>
                <a:cubicBezTo>
                  <a:pt x="37" y="84"/>
                  <a:pt x="37" y="84"/>
                  <a:pt x="37" y="84"/>
                </a:cubicBezTo>
                <a:cubicBezTo>
                  <a:pt x="11" y="51"/>
                  <a:pt x="11" y="51"/>
                  <a:pt x="11" y="51"/>
                </a:cubicBezTo>
                <a:cubicBezTo>
                  <a:pt x="10" y="40"/>
                  <a:pt x="10" y="40"/>
                  <a:pt x="10" y="40"/>
                </a:cubicBezTo>
                <a:cubicBezTo>
                  <a:pt x="16" y="42"/>
                  <a:pt x="16" y="42"/>
                  <a:pt x="16" y="42"/>
                </a:cubicBezTo>
                <a:close/>
                <a:moveTo>
                  <a:pt x="28" y="49"/>
                </a:moveTo>
                <a:cubicBezTo>
                  <a:pt x="40" y="65"/>
                  <a:pt x="40" y="65"/>
                  <a:pt x="40" y="65"/>
                </a:cubicBezTo>
                <a:cubicBezTo>
                  <a:pt x="79" y="35"/>
                  <a:pt x="79" y="35"/>
                  <a:pt x="79" y="35"/>
                </a:cubicBezTo>
                <a:cubicBezTo>
                  <a:pt x="66" y="19"/>
                  <a:pt x="66" y="19"/>
                  <a:pt x="66" y="19"/>
                </a:cubicBezTo>
                <a:cubicBezTo>
                  <a:pt x="28" y="49"/>
                  <a:pt x="28" y="49"/>
                  <a:pt x="28" y="49"/>
                </a:cubicBezTo>
                <a:close/>
                <a:moveTo>
                  <a:pt x="67" y="59"/>
                </a:moveTo>
                <a:cubicBezTo>
                  <a:pt x="70" y="63"/>
                  <a:pt x="70" y="63"/>
                  <a:pt x="70" y="63"/>
                </a:cubicBezTo>
                <a:cubicBezTo>
                  <a:pt x="88" y="49"/>
                  <a:pt x="88" y="49"/>
                  <a:pt x="88" y="49"/>
                </a:cubicBezTo>
                <a:cubicBezTo>
                  <a:pt x="85" y="45"/>
                  <a:pt x="85" y="45"/>
                  <a:pt x="85" y="45"/>
                </a:cubicBezTo>
                <a:cubicBezTo>
                  <a:pt x="67" y="59"/>
                  <a:pt x="67" y="59"/>
                  <a:pt x="67" y="59"/>
                </a:cubicBezTo>
                <a:close/>
                <a:moveTo>
                  <a:pt x="46" y="75"/>
                </a:moveTo>
                <a:cubicBezTo>
                  <a:pt x="49" y="79"/>
                  <a:pt x="49" y="79"/>
                  <a:pt x="49" y="79"/>
                </a:cubicBezTo>
                <a:cubicBezTo>
                  <a:pt x="67" y="65"/>
                  <a:pt x="67" y="65"/>
                  <a:pt x="67" y="65"/>
                </a:cubicBezTo>
                <a:cubicBezTo>
                  <a:pt x="64" y="61"/>
                  <a:pt x="64" y="61"/>
                  <a:pt x="64" y="61"/>
                </a:cubicBezTo>
                <a:cubicBezTo>
                  <a:pt x="46" y="75"/>
                  <a:pt x="46" y="75"/>
                  <a:pt x="46" y="75"/>
                </a:cubicBezTo>
                <a:close/>
                <a:moveTo>
                  <a:pt x="63" y="52"/>
                </a:moveTo>
                <a:cubicBezTo>
                  <a:pt x="66" y="56"/>
                  <a:pt x="66" y="56"/>
                  <a:pt x="66" y="56"/>
                </a:cubicBezTo>
                <a:cubicBezTo>
                  <a:pt x="84" y="42"/>
                  <a:pt x="84" y="42"/>
                  <a:pt x="84" y="42"/>
                </a:cubicBezTo>
                <a:cubicBezTo>
                  <a:pt x="81" y="38"/>
                  <a:pt x="81" y="38"/>
                  <a:pt x="81" y="38"/>
                </a:cubicBezTo>
                <a:cubicBezTo>
                  <a:pt x="63" y="52"/>
                  <a:pt x="63" y="52"/>
                  <a:pt x="63" y="52"/>
                </a:cubicBezTo>
                <a:close/>
                <a:moveTo>
                  <a:pt x="42" y="69"/>
                </a:moveTo>
                <a:cubicBezTo>
                  <a:pt x="45" y="72"/>
                  <a:pt x="45" y="72"/>
                  <a:pt x="45" y="72"/>
                </a:cubicBezTo>
                <a:cubicBezTo>
                  <a:pt x="63" y="58"/>
                  <a:pt x="63" y="58"/>
                  <a:pt x="63" y="58"/>
                </a:cubicBezTo>
                <a:cubicBezTo>
                  <a:pt x="60" y="55"/>
                  <a:pt x="60" y="55"/>
                  <a:pt x="60" y="55"/>
                </a:cubicBezTo>
                <a:cubicBezTo>
                  <a:pt x="42" y="69"/>
                  <a:pt x="42" y="69"/>
                  <a:pt x="42" y="69"/>
                </a:cubicBezTo>
                <a:close/>
                <a:moveTo>
                  <a:pt x="69" y="11"/>
                </a:moveTo>
                <a:cubicBezTo>
                  <a:pt x="19" y="49"/>
                  <a:pt x="19" y="49"/>
                  <a:pt x="19" y="49"/>
                </a:cubicBezTo>
                <a:cubicBezTo>
                  <a:pt x="42" y="80"/>
                  <a:pt x="42" y="80"/>
                  <a:pt x="42" y="80"/>
                </a:cubicBezTo>
                <a:cubicBezTo>
                  <a:pt x="42" y="80"/>
                  <a:pt x="42" y="80"/>
                  <a:pt x="42" y="80"/>
                </a:cubicBezTo>
                <a:cubicBezTo>
                  <a:pt x="45" y="83"/>
                  <a:pt x="46" y="87"/>
                  <a:pt x="47" y="90"/>
                </a:cubicBezTo>
                <a:cubicBezTo>
                  <a:pt x="47" y="91"/>
                  <a:pt x="47" y="91"/>
                  <a:pt x="47" y="92"/>
                </a:cubicBezTo>
                <a:cubicBezTo>
                  <a:pt x="95" y="55"/>
                  <a:pt x="95" y="55"/>
                  <a:pt x="95" y="55"/>
                </a:cubicBezTo>
                <a:cubicBezTo>
                  <a:pt x="96" y="52"/>
                  <a:pt x="97" y="50"/>
                  <a:pt x="96" y="49"/>
                </a:cubicBezTo>
                <a:cubicBezTo>
                  <a:pt x="96" y="47"/>
                  <a:pt x="95" y="45"/>
                  <a:pt x="94" y="43"/>
                </a:cubicBezTo>
                <a:cubicBezTo>
                  <a:pt x="94" y="43"/>
                  <a:pt x="94" y="43"/>
                  <a:pt x="94" y="43"/>
                </a:cubicBezTo>
                <a:lnTo>
                  <a:pt x="69" y="1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 name="Freeform 13"/>
          <p:cNvSpPr>
            <a:spLocks noEditPoints="1"/>
          </p:cNvSpPr>
          <p:nvPr/>
        </p:nvSpPr>
        <p:spPr bwMode="auto">
          <a:xfrm>
            <a:off x="4963885" y="1578847"/>
            <a:ext cx="259459" cy="383154"/>
          </a:xfrm>
          <a:custGeom>
            <a:avLst/>
            <a:gdLst>
              <a:gd name="T0" fmla="*/ 16 w 73"/>
              <a:gd name="T1" fmla="*/ 77 h 107"/>
              <a:gd name="T2" fmla="*/ 57 w 73"/>
              <a:gd name="T3" fmla="*/ 77 h 107"/>
              <a:gd name="T4" fmla="*/ 52 w 73"/>
              <a:gd name="T5" fmla="*/ 101 h 107"/>
              <a:gd name="T6" fmla="*/ 45 w 73"/>
              <a:gd name="T7" fmla="*/ 101 h 107"/>
              <a:gd name="T8" fmla="*/ 37 w 73"/>
              <a:gd name="T9" fmla="*/ 107 h 107"/>
              <a:gd name="T10" fmla="*/ 29 w 73"/>
              <a:gd name="T11" fmla="*/ 101 h 107"/>
              <a:gd name="T12" fmla="*/ 21 w 73"/>
              <a:gd name="T13" fmla="*/ 101 h 107"/>
              <a:gd name="T14" fmla="*/ 16 w 73"/>
              <a:gd name="T15" fmla="*/ 77 h 107"/>
              <a:gd name="T16" fmla="*/ 51 w 73"/>
              <a:gd name="T17" fmla="*/ 29 h 107"/>
              <a:gd name="T18" fmla="*/ 52 w 73"/>
              <a:gd name="T19" fmla="*/ 35 h 107"/>
              <a:gd name="T20" fmla="*/ 51 w 73"/>
              <a:gd name="T21" fmla="*/ 37 h 107"/>
              <a:gd name="T22" fmla="*/ 53 w 73"/>
              <a:gd name="T23" fmla="*/ 38 h 107"/>
              <a:gd name="T24" fmla="*/ 52 w 73"/>
              <a:gd name="T25" fmla="*/ 42 h 107"/>
              <a:gd name="T26" fmla="*/ 50 w 73"/>
              <a:gd name="T27" fmla="*/ 42 h 107"/>
              <a:gd name="T28" fmla="*/ 52 w 73"/>
              <a:gd name="T29" fmla="*/ 43 h 107"/>
              <a:gd name="T30" fmla="*/ 51 w 73"/>
              <a:gd name="T31" fmla="*/ 47 h 107"/>
              <a:gd name="T32" fmla="*/ 50 w 73"/>
              <a:gd name="T33" fmla="*/ 48 h 107"/>
              <a:gd name="T34" fmla="*/ 51 w 73"/>
              <a:gd name="T35" fmla="*/ 49 h 107"/>
              <a:gd name="T36" fmla="*/ 50 w 73"/>
              <a:gd name="T37" fmla="*/ 53 h 107"/>
              <a:gd name="T38" fmla="*/ 47 w 73"/>
              <a:gd name="T39" fmla="*/ 54 h 107"/>
              <a:gd name="T40" fmla="*/ 29 w 73"/>
              <a:gd name="T41" fmla="*/ 49 h 107"/>
              <a:gd name="T42" fmla="*/ 21 w 73"/>
              <a:gd name="T43" fmla="*/ 49 h 107"/>
              <a:gd name="T44" fmla="*/ 21 w 73"/>
              <a:gd name="T45" fmla="*/ 32 h 107"/>
              <a:gd name="T46" fmla="*/ 28 w 73"/>
              <a:gd name="T47" fmla="*/ 31 h 107"/>
              <a:gd name="T48" fmla="*/ 42 w 73"/>
              <a:gd name="T49" fmla="*/ 16 h 107"/>
              <a:gd name="T50" fmla="*/ 38 w 73"/>
              <a:gd name="T51" fmla="*/ 30 h 107"/>
              <a:gd name="T52" fmla="*/ 51 w 73"/>
              <a:gd name="T53" fmla="*/ 29 h 107"/>
              <a:gd name="T54" fmla="*/ 15 w 73"/>
              <a:gd name="T55" fmla="*/ 71 h 107"/>
              <a:gd name="T56" fmla="*/ 25 w 73"/>
              <a:gd name="T57" fmla="*/ 71 h 107"/>
              <a:gd name="T58" fmla="*/ 17 w 73"/>
              <a:gd name="T59" fmla="*/ 48 h 107"/>
              <a:gd name="T60" fmla="*/ 11 w 73"/>
              <a:gd name="T61" fmla="*/ 29 h 107"/>
              <a:gd name="T62" fmla="*/ 23 w 73"/>
              <a:gd name="T63" fmla="*/ 13 h 107"/>
              <a:gd name="T64" fmla="*/ 37 w 73"/>
              <a:gd name="T65" fmla="*/ 11 h 107"/>
              <a:gd name="T66" fmla="*/ 50 w 73"/>
              <a:gd name="T67" fmla="*/ 14 h 107"/>
              <a:gd name="T68" fmla="*/ 62 w 73"/>
              <a:gd name="T69" fmla="*/ 29 h 107"/>
              <a:gd name="T70" fmla="*/ 56 w 73"/>
              <a:gd name="T71" fmla="*/ 48 h 107"/>
              <a:gd name="T72" fmla="*/ 48 w 73"/>
              <a:gd name="T73" fmla="*/ 71 h 107"/>
              <a:gd name="T74" fmla="*/ 58 w 73"/>
              <a:gd name="T75" fmla="*/ 71 h 107"/>
              <a:gd name="T76" fmla="*/ 65 w 73"/>
              <a:gd name="T77" fmla="*/ 52 h 107"/>
              <a:gd name="T78" fmla="*/ 71 w 73"/>
              <a:gd name="T79" fmla="*/ 27 h 107"/>
              <a:gd name="T80" fmla="*/ 55 w 73"/>
              <a:gd name="T81" fmla="*/ 5 h 107"/>
              <a:gd name="T82" fmla="*/ 37 w 73"/>
              <a:gd name="T83" fmla="*/ 1 h 107"/>
              <a:gd name="T84" fmla="*/ 19 w 73"/>
              <a:gd name="T85" fmla="*/ 4 h 107"/>
              <a:gd name="T86" fmla="*/ 2 w 73"/>
              <a:gd name="T87" fmla="*/ 27 h 107"/>
              <a:gd name="T88" fmla="*/ 8 w 73"/>
              <a:gd name="T89" fmla="*/ 52 h 107"/>
              <a:gd name="T90" fmla="*/ 15 w 73"/>
              <a:gd name="T91" fmla="*/ 7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 h="107">
                <a:moveTo>
                  <a:pt x="16" y="77"/>
                </a:moveTo>
                <a:cubicBezTo>
                  <a:pt x="57" y="77"/>
                  <a:pt x="57" y="77"/>
                  <a:pt x="57" y="77"/>
                </a:cubicBezTo>
                <a:cubicBezTo>
                  <a:pt x="52" y="101"/>
                  <a:pt x="52" y="101"/>
                  <a:pt x="52" y="101"/>
                </a:cubicBezTo>
                <a:cubicBezTo>
                  <a:pt x="45" y="101"/>
                  <a:pt x="45" y="101"/>
                  <a:pt x="45" y="101"/>
                </a:cubicBezTo>
                <a:cubicBezTo>
                  <a:pt x="44" y="104"/>
                  <a:pt x="41" y="107"/>
                  <a:pt x="37" y="107"/>
                </a:cubicBezTo>
                <a:cubicBezTo>
                  <a:pt x="33" y="107"/>
                  <a:pt x="30" y="104"/>
                  <a:pt x="29" y="101"/>
                </a:cubicBezTo>
                <a:cubicBezTo>
                  <a:pt x="21" y="101"/>
                  <a:pt x="21" y="101"/>
                  <a:pt x="21" y="101"/>
                </a:cubicBezTo>
                <a:cubicBezTo>
                  <a:pt x="16" y="77"/>
                  <a:pt x="16" y="77"/>
                  <a:pt x="16" y="77"/>
                </a:cubicBezTo>
                <a:close/>
                <a:moveTo>
                  <a:pt x="51" y="29"/>
                </a:moveTo>
                <a:cubicBezTo>
                  <a:pt x="52" y="35"/>
                  <a:pt x="52" y="35"/>
                  <a:pt x="52" y="35"/>
                </a:cubicBezTo>
                <a:cubicBezTo>
                  <a:pt x="51" y="37"/>
                  <a:pt x="51" y="37"/>
                  <a:pt x="51" y="37"/>
                </a:cubicBezTo>
                <a:cubicBezTo>
                  <a:pt x="53" y="38"/>
                  <a:pt x="53" y="38"/>
                  <a:pt x="53" y="38"/>
                </a:cubicBezTo>
                <a:cubicBezTo>
                  <a:pt x="52" y="42"/>
                  <a:pt x="52" y="42"/>
                  <a:pt x="52" y="42"/>
                </a:cubicBezTo>
                <a:cubicBezTo>
                  <a:pt x="50" y="42"/>
                  <a:pt x="50" y="42"/>
                  <a:pt x="50" y="42"/>
                </a:cubicBezTo>
                <a:cubicBezTo>
                  <a:pt x="52" y="43"/>
                  <a:pt x="52" y="43"/>
                  <a:pt x="52" y="43"/>
                </a:cubicBezTo>
                <a:cubicBezTo>
                  <a:pt x="51" y="47"/>
                  <a:pt x="51" y="47"/>
                  <a:pt x="51" y="47"/>
                </a:cubicBezTo>
                <a:cubicBezTo>
                  <a:pt x="50" y="48"/>
                  <a:pt x="50" y="48"/>
                  <a:pt x="50" y="48"/>
                </a:cubicBezTo>
                <a:cubicBezTo>
                  <a:pt x="51" y="49"/>
                  <a:pt x="51" y="49"/>
                  <a:pt x="51" y="49"/>
                </a:cubicBezTo>
                <a:cubicBezTo>
                  <a:pt x="50" y="53"/>
                  <a:pt x="50" y="53"/>
                  <a:pt x="50" y="53"/>
                </a:cubicBezTo>
                <a:cubicBezTo>
                  <a:pt x="47" y="54"/>
                  <a:pt x="47" y="54"/>
                  <a:pt x="47" y="54"/>
                </a:cubicBezTo>
                <a:cubicBezTo>
                  <a:pt x="29" y="49"/>
                  <a:pt x="29" y="49"/>
                  <a:pt x="29" y="49"/>
                </a:cubicBezTo>
                <a:cubicBezTo>
                  <a:pt x="21" y="49"/>
                  <a:pt x="21" y="49"/>
                  <a:pt x="21" y="49"/>
                </a:cubicBezTo>
                <a:cubicBezTo>
                  <a:pt x="21" y="32"/>
                  <a:pt x="21" y="32"/>
                  <a:pt x="21" y="32"/>
                </a:cubicBezTo>
                <a:cubicBezTo>
                  <a:pt x="28" y="31"/>
                  <a:pt x="28" y="31"/>
                  <a:pt x="28" y="31"/>
                </a:cubicBezTo>
                <a:cubicBezTo>
                  <a:pt x="42" y="16"/>
                  <a:pt x="42" y="16"/>
                  <a:pt x="42" y="16"/>
                </a:cubicBezTo>
                <a:cubicBezTo>
                  <a:pt x="50" y="21"/>
                  <a:pt x="43" y="26"/>
                  <a:pt x="38" y="30"/>
                </a:cubicBezTo>
                <a:cubicBezTo>
                  <a:pt x="51" y="29"/>
                  <a:pt x="51" y="29"/>
                  <a:pt x="51" y="29"/>
                </a:cubicBezTo>
                <a:close/>
                <a:moveTo>
                  <a:pt x="15" y="71"/>
                </a:moveTo>
                <a:cubicBezTo>
                  <a:pt x="25" y="71"/>
                  <a:pt x="25" y="71"/>
                  <a:pt x="25" y="71"/>
                </a:cubicBezTo>
                <a:cubicBezTo>
                  <a:pt x="24" y="62"/>
                  <a:pt x="20" y="55"/>
                  <a:pt x="17" y="48"/>
                </a:cubicBezTo>
                <a:cubicBezTo>
                  <a:pt x="13" y="41"/>
                  <a:pt x="10" y="34"/>
                  <a:pt x="11" y="29"/>
                </a:cubicBezTo>
                <a:cubicBezTo>
                  <a:pt x="13" y="21"/>
                  <a:pt x="17" y="16"/>
                  <a:pt x="23" y="13"/>
                </a:cubicBezTo>
                <a:cubicBezTo>
                  <a:pt x="27" y="11"/>
                  <a:pt x="32" y="10"/>
                  <a:pt x="37" y="11"/>
                </a:cubicBezTo>
                <a:cubicBezTo>
                  <a:pt x="42" y="11"/>
                  <a:pt x="46" y="12"/>
                  <a:pt x="50" y="14"/>
                </a:cubicBezTo>
                <a:cubicBezTo>
                  <a:pt x="56" y="17"/>
                  <a:pt x="60" y="22"/>
                  <a:pt x="62" y="29"/>
                </a:cubicBezTo>
                <a:cubicBezTo>
                  <a:pt x="63" y="34"/>
                  <a:pt x="59" y="41"/>
                  <a:pt x="56" y="48"/>
                </a:cubicBezTo>
                <a:cubicBezTo>
                  <a:pt x="53" y="55"/>
                  <a:pt x="49" y="62"/>
                  <a:pt x="48" y="71"/>
                </a:cubicBezTo>
                <a:cubicBezTo>
                  <a:pt x="58" y="71"/>
                  <a:pt x="58" y="71"/>
                  <a:pt x="58" y="71"/>
                </a:cubicBezTo>
                <a:cubicBezTo>
                  <a:pt x="59" y="64"/>
                  <a:pt x="62" y="58"/>
                  <a:pt x="65" y="52"/>
                </a:cubicBezTo>
                <a:cubicBezTo>
                  <a:pt x="69" y="44"/>
                  <a:pt x="73" y="36"/>
                  <a:pt x="71" y="27"/>
                </a:cubicBezTo>
                <a:cubicBezTo>
                  <a:pt x="70" y="17"/>
                  <a:pt x="63" y="9"/>
                  <a:pt x="55" y="5"/>
                </a:cubicBezTo>
                <a:cubicBezTo>
                  <a:pt x="49" y="2"/>
                  <a:pt x="43" y="1"/>
                  <a:pt x="37" y="1"/>
                </a:cubicBezTo>
                <a:cubicBezTo>
                  <a:pt x="31" y="0"/>
                  <a:pt x="24" y="2"/>
                  <a:pt x="19" y="4"/>
                </a:cubicBezTo>
                <a:cubicBezTo>
                  <a:pt x="10" y="9"/>
                  <a:pt x="4" y="16"/>
                  <a:pt x="2" y="27"/>
                </a:cubicBezTo>
                <a:cubicBezTo>
                  <a:pt x="0" y="36"/>
                  <a:pt x="4" y="44"/>
                  <a:pt x="8" y="52"/>
                </a:cubicBezTo>
                <a:cubicBezTo>
                  <a:pt x="10" y="58"/>
                  <a:pt x="13" y="64"/>
                  <a:pt x="15" y="7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 name="Freeform 14"/>
          <p:cNvSpPr>
            <a:spLocks noEditPoints="1"/>
          </p:cNvSpPr>
          <p:nvPr/>
        </p:nvSpPr>
        <p:spPr bwMode="auto">
          <a:xfrm>
            <a:off x="6912843" y="1622593"/>
            <a:ext cx="384663" cy="313764"/>
          </a:xfrm>
          <a:custGeom>
            <a:avLst/>
            <a:gdLst>
              <a:gd name="T0" fmla="*/ 86 w 108"/>
              <a:gd name="T1" fmla="*/ 88 h 88"/>
              <a:gd name="T2" fmla="*/ 83 w 108"/>
              <a:gd name="T3" fmla="*/ 44 h 88"/>
              <a:gd name="T4" fmla="*/ 79 w 108"/>
              <a:gd name="T5" fmla="*/ 70 h 88"/>
              <a:gd name="T6" fmla="*/ 108 w 108"/>
              <a:gd name="T7" fmla="*/ 0 h 88"/>
              <a:gd name="T8" fmla="*/ 91 w 108"/>
              <a:gd name="T9" fmla="*/ 33 h 88"/>
              <a:gd name="T10" fmla="*/ 80 w 108"/>
              <a:gd name="T11" fmla="*/ 24 h 88"/>
              <a:gd name="T12" fmla="*/ 67 w 108"/>
              <a:gd name="T13" fmla="*/ 67 h 88"/>
              <a:gd name="T14" fmla="*/ 36 w 108"/>
              <a:gd name="T15" fmla="*/ 72 h 88"/>
              <a:gd name="T16" fmla="*/ 19 w 108"/>
              <a:gd name="T17" fmla="*/ 62 h 88"/>
              <a:gd name="T18" fmla="*/ 0 w 108"/>
              <a:gd name="T19" fmla="*/ 55 h 88"/>
              <a:gd name="T20" fmla="*/ 24 w 108"/>
              <a:gd name="T21" fmla="*/ 48 h 88"/>
              <a:gd name="T22" fmla="*/ 30 w 108"/>
              <a:gd name="T23" fmla="*/ 57 h 88"/>
              <a:gd name="T24" fmla="*/ 43 w 108"/>
              <a:gd name="T25" fmla="*/ 29 h 88"/>
              <a:gd name="T26" fmla="*/ 65 w 108"/>
              <a:gd name="T27" fmla="*/ 50 h 88"/>
              <a:gd name="T28" fmla="*/ 68 w 108"/>
              <a:gd name="T29" fmla="*/ 18 h 88"/>
              <a:gd name="T30" fmla="*/ 77 w 108"/>
              <a:gd name="T31" fmla="*/ 11 h 88"/>
              <a:gd name="T32" fmla="*/ 90 w 108"/>
              <a:gd name="T33" fmla="*/ 0 h 88"/>
              <a:gd name="T34" fmla="*/ 22 w 108"/>
              <a:gd name="T35" fmla="*/ 88 h 88"/>
              <a:gd name="T36" fmla="*/ 28 w 108"/>
              <a:gd name="T37" fmla="*/ 80 h 88"/>
              <a:gd name="T38" fmla="*/ 22 w 108"/>
              <a:gd name="T39" fmla="*/ 78 h 88"/>
              <a:gd name="T40" fmla="*/ 10 w 108"/>
              <a:gd name="T41" fmla="*/ 88 h 88"/>
              <a:gd name="T42" fmla="*/ 17 w 108"/>
              <a:gd name="T43" fmla="*/ 71 h 88"/>
              <a:gd name="T44" fmla="*/ 10 w 108"/>
              <a:gd name="T45" fmla="*/ 72 h 88"/>
              <a:gd name="T46" fmla="*/ 33 w 108"/>
              <a:gd name="T47" fmla="*/ 88 h 88"/>
              <a:gd name="T48" fmla="*/ 40 w 108"/>
              <a:gd name="T49" fmla="*/ 78 h 88"/>
              <a:gd name="T50" fmla="*/ 33 w 108"/>
              <a:gd name="T51" fmla="*/ 80 h 88"/>
              <a:gd name="T52" fmla="*/ 45 w 108"/>
              <a:gd name="T53" fmla="*/ 88 h 88"/>
              <a:gd name="T54" fmla="*/ 51 w 108"/>
              <a:gd name="T55" fmla="*/ 62 h 88"/>
              <a:gd name="T56" fmla="*/ 45 w 108"/>
              <a:gd name="T57" fmla="*/ 68 h 88"/>
              <a:gd name="T58" fmla="*/ 56 w 108"/>
              <a:gd name="T59" fmla="*/ 88 h 88"/>
              <a:gd name="T60" fmla="*/ 63 w 108"/>
              <a:gd name="T61" fmla="*/ 73 h 88"/>
              <a:gd name="T62" fmla="*/ 56 w 108"/>
              <a:gd name="T63" fmla="*/ 88 h 88"/>
              <a:gd name="T64" fmla="*/ 74 w 108"/>
              <a:gd name="T65" fmla="*/ 88 h 88"/>
              <a:gd name="T66" fmla="*/ 68 w 108"/>
              <a:gd name="T67"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8" h="88">
                <a:moveTo>
                  <a:pt x="79" y="88"/>
                </a:moveTo>
                <a:cubicBezTo>
                  <a:pt x="86" y="88"/>
                  <a:pt x="86" y="88"/>
                  <a:pt x="86" y="88"/>
                </a:cubicBezTo>
                <a:cubicBezTo>
                  <a:pt x="86" y="43"/>
                  <a:pt x="86" y="43"/>
                  <a:pt x="86" y="43"/>
                </a:cubicBezTo>
                <a:cubicBezTo>
                  <a:pt x="83" y="44"/>
                  <a:pt x="83" y="44"/>
                  <a:pt x="83" y="44"/>
                </a:cubicBezTo>
                <a:cubicBezTo>
                  <a:pt x="82" y="69"/>
                  <a:pt x="82" y="69"/>
                  <a:pt x="82" y="69"/>
                </a:cubicBezTo>
                <a:cubicBezTo>
                  <a:pt x="79" y="70"/>
                  <a:pt x="79" y="70"/>
                  <a:pt x="79" y="70"/>
                </a:cubicBezTo>
                <a:cubicBezTo>
                  <a:pt x="79" y="88"/>
                  <a:pt x="79" y="88"/>
                  <a:pt x="79" y="88"/>
                </a:cubicBezTo>
                <a:close/>
                <a:moveTo>
                  <a:pt x="108" y="0"/>
                </a:moveTo>
                <a:cubicBezTo>
                  <a:pt x="100" y="16"/>
                  <a:pt x="100" y="16"/>
                  <a:pt x="100" y="16"/>
                </a:cubicBezTo>
                <a:cubicBezTo>
                  <a:pt x="91" y="33"/>
                  <a:pt x="91" y="33"/>
                  <a:pt x="91" y="33"/>
                </a:cubicBezTo>
                <a:cubicBezTo>
                  <a:pt x="84" y="22"/>
                  <a:pt x="84" y="22"/>
                  <a:pt x="84" y="22"/>
                </a:cubicBezTo>
                <a:cubicBezTo>
                  <a:pt x="80" y="24"/>
                  <a:pt x="80" y="24"/>
                  <a:pt x="80" y="24"/>
                </a:cubicBezTo>
                <a:cubicBezTo>
                  <a:pt x="77" y="63"/>
                  <a:pt x="77" y="63"/>
                  <a:pt x="77" y="63"/>
                </a:cubicBezTo>
                <a:cubicBezTo>
                  <a:pt x="67" y="67"/>
                  <a:pt x="67" y="67"/>
                  <a:pt x="67" y="67"/>
                </a:cubicBezTo>
                <a:cubicBezTo>
                  <a:pt x="47" y="49"/>
                  <a:pt x="47" y="49"/>
                  <a:pt x="47" y="49"/>
                </a:cubicBezTo>
                <a:cubicBezTo>
                  <a:pt x="36" y="72"/>
                  <a:pt x="36" y="72"/>
                  <a:pt x="36" y="72"/>
                </a:cubicBezTo>
                <a:cubicBezTo>
                  <a:pt x="25" y="73"/>
                  <a:pt x="25" y="73"/>
                  <a:pt x="25" y="73"/>
                </a:cubicBezTo>
                <a:cubicBezTo>
                  <a:pt x="19" y="62"/>
                  <a:pt x="19" y="62"/>
                  <a:pt x="19" y="62"/>
                </a:cubicBezTo>
                <a:cubicBezTo>
                  <a:pt x="3" y="67"/>
                  <a:pt x="3" y="67"/>
                  <a:pt x="3" y="67"/>
                </a:cubicBezTo>
                <a:cubicBezTo>
                  <a:pt x="0" y="55"/>
                  <a:pt x="0" y="55"/>
                  <a:pt x="0" y="55"/>
                </a:cubicBezTo>
                <a:cubicBezTo>
                  <a:pt x="20" y="49"/>
                  <a:pt x="20" y="49"/>
                  <a:pt x="20" y="49"/>
                </a:cubicBezTo>
                <a:cubicBezTo>
                  <a:pt x="24" y="48"/>
                  <a:pt x="24" y="48"/>
                  <a:pt x="24" y="48"/>
                </a:cubicBezTo>
                <a:cubicBezTo>
                  <a:pt x="27" y="52"/>
                  <a:pt x="27" y="52"/>
                  <a:pt x="27" y="52"/>
                </a:cubicBezTo>
                <a:cubicBezTo>
                  <a:pt x="30" y="57"/>
                  <a:pt x="30" y="57"/>
                  <a:pt x="30" y="57"/>
                </a:cubicBezTo>
                <a:cubicBezTo>
                  <a:pt x="39" y="36"/>
                  <a:pt x="39" y="36"/>
                  <a:pt x="39" y="36"/>
                </a:cubicBezTo>
                <a:cubicBezTo>
                  <a:pt x="43" y="29"/>
                  <a:pt x="43" y="29"/>
                  <a:pt x="43" y="29"/>
                </a:cubicBezTo>
                <a:cubicBezTo>
                  <a:pt x="49" y="35"/>
                  <a:pt x="49" y="35"/>
                  <a:pt x="49" y="35"/>
                </a:cubicBezTo>
                <a:cubicBezTo>
                  <a:pt x="65" y="50"/>
                  <a:pt x="65" y="50"/>
                  <a:pt x="65" y="50"/>
                </a:cubicBezTo>
                <a:cubicBezTo>
                  <a:pt x="67" y="21"/>
                  <a:pt x="67" y="21"/>
                  <a:pt x="67" y="21"/>
                </a:cubicBezTo>
                <a:cubicBezTo>
                  <a:pt x="68" y="18"/>
                  <a:pt x="68" y="18"/>
                  <a:pt x="68" y="18"/>
                </a:cubicBezTo>
                <a:cubicBezTo>
                  <a:pt x="70" y="16"/>
                  <a:pt x="70" y="16"/>
                  <a:pt x="70" y="16"/>
                </a:cubicBezTo>
                <a:cubicBezTo>
                  <a:pt x="77" y="11"/>
                  <a:pt x="77" y="11"/>
                  <a:pt x="77" y="11"/>
                </a:cubicBezTo>
                <a:cubicBezTo>
                  <a:pt x="71" y="1"/>
                  <a:pt x="71" y="1"/>
                  <a:pt x="71" y="1"/>
                </a:cubicBezTo>
                <a:cubicBezTo>
                  <a:pt x="90" y="0"/>
                  <a:pt x="90" y="0"/>
                  <a:pt x="90" y="0"/>
                </a:cubicBezTo>
                <a:cubicBezTo>
                  <a:pt x="108" y="0"/>
                  <a:pt x="108" y="0"/>
                  <a:pt x="108" y="0"/>
                </a:cubicBezTo>
                <a:close/>
                <a:moveTo>
                  <a:pt x="22" y="88"/>
                </a:moveTo>
                <a:cubicBezTo>
                  <a:pt x="24" y="88"/>
                  <a:pt x="26" y="88"/>
                  <a:pt x="28" y="88"/>
                </a:cubicBezTo>
                <a:cubicBezTo>
                  <a:pt x="28" y="80"/>
                  <a:pt x="28" y="80"/>
                  <a:pt x="28" y="80"/>
                </a:cubicBezTo>
                <a:cubicBezTo>
                  <a:pt x="23" y="80"/>
                  <a:pt x="23" y="80"/>
                  <a:pt x="23" y="80"/>
                </a:cubicBezTo>
                <a:cubicBezTo>
                  <a:pt x="22" y="78"/>
                  <a:pt x="22" y="78"/>
                  <a:pt x="22" y="78"/>
                </a:cubicBezTo>
                <a:cubicBezTo>
                  <a:pt x="22" y="88"/>
                  <a:pt x="22" y="88"/>
                  <a:pt x="22" y="88"/>
                </a:cubicBezTo>
                <a:close/>
                <a:moveTo>
                  <a:pt x="10" y="88"/>
                </a:moveTo>
                <a:cubicBezTo>
                  <a:pt x="17" y="88"/>
                  <a:pt x="17" y="88"/>
                  <a:pt x="17" y="88"/>
                </a:cubicBezTo>
                <a:cubicBezTo>
                  <a:pt x="17" y="71"/>
                  <a:pt x="17" y="71"/>
                  <a:pt x="17" y="71"/>
                </a:cubicBezTo>
                <a:cubicBezTo>
                  <a:pt x="17" y="70"/>
                  <a:pt x="17" y="70"/>
                  <a:pt x="17" y="70"/>
                </a:cubicBezTo>
                <a:cubicBezTo>
                  <a:pt x="10" y="72"/>
                  <a:pt x="10" y="72"/>
                  <a:pt x="10" y="72"/>
                </a:cubicBezTo>
                <a:cubicBezTo>
                  <a:pt x="10" y="88"/>
                  <a:pt x="10" y="88"/>
                  <a:pt x="10" y="88"/>
                </a:cubicBezTo>
                <a:close/>
                <a:moveTo>
                  <a:pt x="33" y="88"/>
                </a:moveTo>
                <a:cubicBezTo>
                  <a:pt x="35" y="88"/>
                  <a:pt x="38" y="88"/>
                  <a:pt x="40" y="88"/>
                </a:cubicBezTo>
                <a:cubicBezTo>
                  <a:pt x="40" y="78"/>
                  <a:pt x="40" y="78"/>
                  <a:pt x="40" y="78"/>
                </a:cubicBezTo>
                <a:cubicBezTo>
                  <a:pt x="39" y="79"/>
                  <a:pt x="39" y="79"/>
                  <a:pt x="39" y="79"/>
                </a:cubicBezTo>
                <a:cubicBezTo>
                  <a:pt x="33" y="80"/>
                  <a:pt x="33" y="80"/>
                  <a:pt x="33" y="80"/>
                </a:cubicBezTo>
                <a:cubicBezTo>
                  <a:pt x="33" y="88"/>
                  <a:pt x="33" y="88"/>
                  <a:pt x="33" y="88"/>
                </a:cubicBezTo>
                <a:close/>
                <a:moveTo>
                  <a:pt x="45" y="88"/>
                </a:moveTo>
                <a:cubicBezTo>
                  <a:pt x="47" y="88"/>
                  <a:pt x="49" y="88"/>
                  <a:pt x="51" y="88"/>
                </a:cubicBezTo>
                <a:cubicBezTo>
                  <a:pt x="51" y="62"/>
                  <a:pt x="51" y="62"/>
                  <a:pt x="51" y="62"/>
                </a:cubicBezTo>
                <a:cubicBezTo>
                  <a:pt x="49" y="60"/>
                  <a:pt x="49" y="60"/>
                  <a:pt x="49" y="60"/>
                </a:cubicBezTo>
                <a:cubicBezTo>
                  <a:pt x="45" y="68"/>
                  <a:pt x="45" y="68"/>
                  <a:pt x="45" y="68"/>
                </a:cubicBezTo>
                <a:cubicBezTo>
                  <a:pt x="45" y="88"/>
                  <a:pt x="45" y="88"/>
                  <a:pt x="45" y="88"/>
                </a:cubicBezTo>
                <a:close/>
                <a:moveTo>
                  <a:pt x="56" y="88"/>
                </a:moveTo>
                <a:cubicBezTo>
                  <a:pt x="58" y="88"/>
                  <a:pt x="60" y="88"/>
                  <a:pt x="63" y="88"/>
                </a:cubicBezTo>
                <a:cubicBezTo>
                  <a:pt x="63" y="73"/>
                  <a:pt x="63" y="73"/>
                  <a:pt x="63" y="73"/>
                </a:cubicBezTo>
                <a:cubicBezTo>
                  <a:pt x="56" y="67"/>
                  <a:pt x="56" y="67"/>
                  <a:pt x="56" y="67"/>
                </a:cubicBezTo>
                <a:cubicBezTo>
                  <a:pt x="56" y="88"/>
                  <a:pt x="56" y="88"/>
                  <a:pt x="56" y="88"/>
                </a:cubicBezTo>
                <a:close/>
                <a:moveTo>
                  <a:pt x="68" y="88"/>
                </a:moveTo>
                <a:cubicBezTo>
                  <a:pt x="70" y="88"/>
                  <a:pt x="72" y="88"/>
                  <a:pt x="74" y="88"/>
                </a:cubicBezTo>
                <a:cubicBezTo>
                  <a:pt x="74" y="72"/>
                  <a:pt x="74" y="72"/>
                  <a:pt x="74" y="72"/>
                </a:cubicBezTo>
                <a:cubicBezTo>
                  <a:pt x="68" y="75"/>
                  <a:pt x="68" y="75"/>
                  <a:pt x="68" y="75"/>
                </a:cubicBezTo>
                <a:lnTo>
                  <a:pt x="68" y="8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Freeform 15"/>
          <p:cNvSpPr>
            <a:spLocks noEditPoints="1"/>
          </p:cNvSpPr>
          <p:nvPr/>
        </p:nvSpPr>
        <p:spPr bwMode="auto">
          <a:xfrm>
            <a:off x="7590151" y="1633152"/>
            <a:ext cx="371087" cy="282087"/>
          </a:xfrm>
          <a:custGeom>
            <a:avLst/>
            <a:gdLst>
              <a:gd name="T0" fmla="*/ 49 w 104"/>
              <a:gd name="T1" fmla="*/ 57 h 79"/>
              <a:gd name="T2" fmla="*/ 54 w 104"/>
              <a:gd name="T3" fmla="*/ 65 h 79"/>
              <a:gd name="T4" fmla="*/ 0 w 104"/>
              <a:gd name="T5" fmla="*/ 79 h 79"/>
              <a:gd name="T6" fmla="*/ 6 w 104"/>
              <a:gd name="T7" fmla="*/ 65 h 79"/>
              <a:gd name="T8" fmla="*/ 104 w 104"/>
              <a:gd name="T9" fmla="*/ 39 h 79"/>
              <a:gd name="T10" fmla="*/ 87 w 104"/>
              <a:gd name="T11" fmla="*/ 29 h 79"/>
              <a:gd name="T12" fmla="*/ 65 w 104"/>
              <a:gd name="T13" fmla="*/ 34 h 79"/>
              <a:gd name="T14" fmla="*/ 68 w 104"/>
              <a:gd name="T15" fmla="*/ 37 h 79"/>
              <a:gd name="T16" fmla="*/ 61 w 104"/>
              <a:gd name="T17" fmla="*/ 32 h 79"/>
              <a:gd name="T18" fmla="*/ 54 w 104"/>
              <a:gd name="T19" fmla="*/ 31 h 79"/>
              <a:gd name="T20" fmla="*/ 52 w 104"/>
              <a:gd name="T21" fmla="*/ 26 h 79"/>
              <a:gd name="T22" fmla="*/ 51 w 104"/>
              <a:gd name="T23" fmla="*/ 15 h 79"/>
              <a:gd name="T24" fmla="*/ 55 w 104"/>
              <a:gd name="T25" fmla="*/ 12 h 79"/>
              <a:gd name="T26" fmla="*/ 27 w 104"/>
              <a:gd name="T27" fmla="*/ 4 h 79"/>
              <a:gd name="T28" fmla="*/ 25 w 104"/>
              <a:gd name="T29" fmla="*/ 16 h 79"/>
              <a:gd name="T30" fmla="*/ 18 w 104"/>
              <a:gd name="T31" fmla="*/ 24 h 79"/>
              <a:gd name="T32" fmla="*/ 14 w 104"/>
              <a:gd name="T33" fmla="*/ 38 h 79"/>
              <a:gd name="T34" fmla="*/ 10 w 104"/>
              <a:gd name="T35" fmla="*/ 42 h 79"/>
              <a:gd name="T36" fmla="*/ 38 w 104"/>
              <a:gd name="T37" fmla="*/ 49 h 79"/>
              <a:gd name="T38" fmla="*/ 40 w 104"/>
              <a:gd name="T39" fmla="*/ 39 h 79"/>
              <a:gd name="T40" fmla="*/ 47 w 104"/>
              <a:gd name="T41" fmla="*/ 38 h 79"/>
              <a:gd name="T42" fmla="*/ 49 w 104"/>
              <a:gd name="T43" fmla="*/ 41 h 79"/>
              <a:gd name="T44" fmla="*/ 56 w 104"/>
              <a:gd name="T45" fmla="*/ 42 h 79"/>
              <a:gd name="T46" fmla="*/ 62 w 104"/>
              <a:gd name="T47" fmla="*/ 49 h 79"/>
              <a:gd name="T48" fmla="*/ 65 w 104"/>
              <a:gd name="T49" fmla="*/ 55 h 79"/>
              <a:gd name="T50" fmla="*/ 67 w 104"/>
              <a:gd name="T51" fmla="*/ 57 h 79"/>
              <a:gd name="T52" fmla="*/ 74 w 104"/>
              <a:gd name="T53" fmla="*/ 55 h 79"/>
              <a:gd name="T54" fmla="*/ 79 w 104"/>
              <a:gd name="T55" fmla="*/ 61 h 79"/>
              <a:gd name="T56" fmla="*/ 82 w 104"/>
              <a:gd name="T57" fmla="*/ 58 h 79"/>
              <a:gd name="T58" fmla="*/ 87 w 104"/>
              <a:gd name="T59" fmla="*/ 63 h 79"/>
              <a:gd name="T60" fmla="*/ 91 w 104"/>
              <a:gd name="T61" fmla="*/ 60 h 79"/>
              <a:gd name="T62" fmla="*/ 102 w 104"/>
              <a:gd name="T63" fmla="*/ 52 h 79"/>
              <a:gd name="T64" fmla="*/ 99 w 104"/>
              <a:gd name="T65" fmla="*/ 51 h 79"/>
              <a:gd name="T66" fmla="*/ 104 w 104"/>
              <a:gd name="T67" fmla="*/ 39 h 79"/>
              <a:gd name="T68" fmla="*/ 24 w 104"/>
              <a:gd name="T69" fmla="*/ 32 h 79"/>
              <a:gd name="T70" fmla="*/ 17 w 104"/>
              <a:gd name="T71" fmla="*/ 39 h 79"/>
              <a:gd name="T72" fmla="*/ 22 w 104"/>
              <a:gd name="T73" fmla="*/ 27 h 79"/>
              <a:gd name="T74" fmla="*/ 35 w 104"/>
              <a:gd name="T75" fmla="*/ 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79">
                <a:moveTo>
                  <a:pt x="6" y="57"/>
                </a:moveTo>
                <a:cubicBezTo>
                  <a:pt x="49" y="57"/>
                  <a:pt x="49" y="57"/>
                  <a:pt x="49" y="57"/>
                </a:cubicBezTo>
                <a:cubicBezTo>
                  <a:pt x="49" y="65"/>
                  <a:pt x="49" y="65"/>
                  <a:pt x="49" y="65"/>
                </a:cubicBezTo>
                <a:cubicBezTo>
                  <a:pt x="54" y="65"/>
                  <a:pt x="54" y="65"/>
                  <a:pt x="54" y="65"/>
                </a:cubicBezTo>
                <a:cubicBezTo>
                  <a:pt x="54" y="79"/>
                  <a:pt x="54" y="79"/>
                  <a:pt x="54" y="79"/>
                </a:cubicBezTo>
                <a:cubicBezTo>
                  <a:pt x="0" y="79"/>
                  <a:pt x="0" y="79"/>
                  <a:pt x="0" y="79"/>
                </a:cubicBezTo>
                <a:cubicBezTo>
                  <a:pt x="0" y="65"/>
                  <a:pt x="0" y="65"/>
                  <a:pt x="0" y="65"/>
                </a:cubicBezTo>
                <a:cubicBezTo>
                  <a:pt x="6" y="65"/>
                  <a:pt x="6" y="65"/>
                  <a:pt x="6" y="65"/>
                </a:cubicBezTo>
                <a:cubicBezTo>
                  <a:pt x="6" y="57"/>
                  <a:pt x="6" y="57"/>
                  <a:pt x="6" y="57"/>
                </a:cubicBezTo>
                <a:close/>
                <a:moveTo>
                  <a:pt x="104" y="39"/>
                </a:moveTo>
                <a:cubicBezTo>
                  <a:pt x="102" y="14"/>
                  <a:pt x="102" y="14"/>
                  <a:pt x="102" y="14"/>
                </a:cubicBezTo>
                <a:cubicBezTo>
                  <a:pt x="87" y="29"/>
                  <a:pt x="87" y="29"/>
                  <a:pt x="87" y="29"/>
                </a:cubicBezTo>
                <a:cubicBezTo>
                  <a:pt x="70" y="31"/>
                  <a:pt x="70" y="31"/>
                  <a:pt x="70" y="31"/>
                </a:cubicBezTo>
                <a:cubicBezTo>
                  <a:pt x="65" y="34"/>
                  <a:pt x="65" y="34"/>
                  <a:pt x="65" y="34"/>
                </a:cubicBezTo>
                <a:cubicBezTo>
                  <a:pt x="69" y="36"/>
                  <a:pt x="69" y="36"/>
                  <a:pt x="69" y="36"/>
                </a:cubicBezTo>
                <a:cubicBezTo>
                  <a:pt x="68" y="37"/>
                  <a:pt x="68" y="37"/>
                  <a:pt x="68" y="37"/>
                </a:cubicBezTo>
                <a:cubicBezTo>
                  <a:pt x="60" y="34"/>
                  <a:pt x="60" y="34"/>
                  <a:pt x="60" y="34"/>
                </a:cubicBezTo>
                <a:cubicBezTo>
                  <a:pt x="61" y="32"/>
                  <a:pt x="61" y="32"/>
                  <a:pt x="61" y="32"/>
                </a:cubicBezTo>
                <a:cubicBezTo>
                  <a:pt x="55" y="29"/>
                  <a:pt x="55" y="29"/>
                  <a:pt x="55" y="29"/>
                </a:cubicBezTo>
                <a:cubicBezTo>
                  <a:pt x="54" y="31"/>
                  <a:pt x="54" y="31"/>
                  <a:pt x="54" y="31"/>
                </a:cubicBezTo>
                <a:cubicBezTo>
                  <a:pt x="51" y="30"/>
                  <a:pt x="51" y="30"/>
                  <a:pt x="51" y="30"/>
                </a:cubicBezTo>
                <a:cubicBezTo>
                  <a:pt x="52" y="26"/>
                  <a:pt x="52" y="26"/>
                  <a:pt x="52" y="26"/>
                </a:cubicBezTo>
                <a:cubicBezTo>
                  <a:pt x="47" y="23"/>
                  <a:pt x="47" y="23"/>
                  <a:pt x="47" y="23"/>
                </a:cubicBezTo>
                <a:cubicBezTo>
                  <a:pt x="51" y="15"/>
                  <a:pt x="51" y="15"/>
                  <a:pt x="51" y="15"/>
                </a:cubicBezTo>
                <a:cubicBezTo>
                  <a:pt x="53" y="17"/>
                  <a:pt x="53" y="17"/>
                  <a:pt x="53" y="17"/>
                </a:cubicBezTo>
                <a:cubicBezTo>
                  <a:pt x="55" y="12"/>
                  <a:pt x="55" y="12"/>
                  <a:pt x="55" y="12"/>
                </a:cubicBezTo>
                <a:cubicBezTo>
                  <a:pt x="29" y="0"/>
                  <a:pt x="29" y="0"/>
                  <a:pt x="29" y="0"/>
                </a:cubicBezTo>
                <a:cubicBezTo>
                  <a:pt x="27" y="4"/>
                  <a:pt x="27" y="4"/>
                  <a:pt x="27" y="4"/>
                </a:cubicBezTo>
                <a:cubicBezTo>
                  <a:pt x="30" y="6"/>
                  <a:pt x="30" y="6"/>
                  <a:pt x="30" y="6"/>
                </a:cubicBezTo>
                <a:cubicBezTo>
                  <a:pt x="25" y="16"/>
                  <a:pt x="25" y="16"/>
                  <a:pt x="25" y="16"/>
                </a:cubicBezTo>
                <a:cubicBezTo>
                  <a:pt x="23" y="15"/>
                  <a:pt x="23" y="15"/>
                  <a:pt x="23" y="15"/>
                </a:cubicBezTo>
                <a:cubicBezTo>
                  <a:pt x="18" y="24"/>
                  <a:pt x="18" y="24"/>
                  <a:pt x="18" y="24"/>
                </a:cubicBezTo>
                <a:cubicBezTo>
                  <a:pt x="21" y="25"/>
                  <a:pt x="21" y="25"/>
                  <a:pt x="21" y="25"/>
                </a:cubicBezTo>
                <a:cubicBezTo>
                  <a:pt x="14" y="38"/>
                  <a:pt x="14" y="38"/>
                  <a:pt x="14" y="38"/>
                </a:cubicBezTo>
                <a:cubicBezTo>
                  <a:pt x="12" y="37"/>
                  <a:pt x="12" y="37"/>
                  <a:pt x="12" y="37"/>
                </a:cubicBezTo>
                <a:cubicBezTo>
                  <a:pt x="10" y="42"/>
                  <a:pt x="10" y="42"/>
                  <a:pt x="10" y="42"/>
                </a:cubicBezTo>
                <a:cubicBezTo>
                  <a:pt x="36" y="54"/>
                  <a:pt x="36" y="54"/>
                  <a:pt x="36" y="54"/>
                </a:cubicBezTo>
                <a:cubicBezTo>
                  <a:pt x="38" y="49"/>
                  <a:pt x="38" y="49"/>
                  <a:pt x="38" y="49"/>
                </a:cubicBezTo>
                <a:cubicBezTo>
                  <a:pt x="35" y="48"/>
                  <a:pt x="35" y="48"/>
                  <a:pt x="35" y="48"/>
                </a:cubicBezTo>
                <a:cubicBezTo>
                  <a:pt x="40" y="39"/>
                  <a:pt x="40" y="39"/>
                  <a:pt x="40" y="39"/>
                </a:cubicBezTo>
                <a:cubicBezTo>
                  <a:pt x="45" y="42"/>
                  <a:pt x="45" y="42"/>
                  <a:pt x="45" y="42"/>
                </a:cubicBezTo>
                <a:cubicBezTo>
                  <a:pt x="47" y="38"/>
                  <a:pt x="47" y="38"/>
                  <a:pt x="47" y="38"/>
                </a:cubicBezTo>
                <a:cubicBezTo>
                  <a:pt x="50" y="39"/>
                  <a:pt x="50" y="39"/>
                  <a:pt x="50" y="39"/>
                </a:cubicBezTo>
                <a:cubicBezTo>
                  <a:pt x="49" y="41"/>
                  <a:pt x="49" y="41"/>
                  <a:pt x="49" y="41"/>
                </a:cubicBezTo>
                <a:cubicBezTo>
                  <a:pt x="55" y="44"/>
                  <a:pt x="55" y="44"/>
                  <a:pt x="55" y="44"/>
                </a:cubicBezTo>
                <a:cubicBezTo>
                  <a:pt x="56" y="42"/>
                  <a:pt x="56" y="42"/>
                  <a:pt x="56" y="42"/>
                </a:cubicBezTo>
                <a:cubicBezTo>
                  <a:pt x="64" y="46"/>
                  <a:pt x="64" y="46"/>
                  <a:pt x="64" y="46"/>
                </a:cubicBezTo>
                <a:cubicBezTo>
                  <a:pt x="62" y="49"/>
                  <a:pt x="62" y="49"/>
                  <a:pt x="62" y="49"/>
                </a:cubicBezTo>
                <a:cubicBezTo>
                  <a:pt x="60" y="52"/>
                  <a:pt x="60" y="52"/>
                  <a:pt x="60" y="52"/>
                </a:cubicBezTo>
                <a:cubicBezTo>
                  <a:pt x="65" y="55"/>
                  <a:pt x="65" y="55"/>
                  <a:pt x="65" y="55"/>
                </a:cubicBezTo>
                <a:cubicBezTo>
                  <a:pt x="67" y="54"/>
                  <a:pt x="67" y="54"/>
                  <a:pt x="67" y="54"/>
                </a:cubicBezTo>
                <a:cubicBezTo>
                  <a:pt x="67" y="57"/>
                  <a:pt x="67" y="57"/>
                  <a:pt x="67" y="57"/>
                </a:cubicBezTo>
                <a:cubicBezTo>
                  <a:pt x="72" y="59"/>
                  <a:pt x="72" y="59"/>
                  <a:pt x="72" y="59"/>
                </a:cubicBezTo>
                <a:cubicBezTo>
                  <a:pt x="74" y="55"/>
                  <a:pt x="74" y="55"/>
                  <a:pt x="74" y="55"/>
                </a:cubicBezTo>
                <a:cubicBezTo>
                  <a:pt x="74" y="59"/>
                  <a:pt x="74" y="59"/>
                  <a:pt x="74" y="59"/>
                </a:cubicBezTo>
                <a:cubicBezTo>
                  <a:pt x="79" y="61"/>
                  <a:pt x="79" y="61"/>
                  <a:pt x="79" y="61"/>
                </a:cubicBezTo>
                <a:cubicBezTo>
                  <a:pt x="81" y="58"/>
                  <a:pt x="81" y="58"/>
                  <a:pt x="81" y="58"/>
                </a:cubicBezTo>
                <a:cubicBezTo>
                  <a:pt x="82" y="58"/>
                  <a:pt x="82" y="58"/>
                  <a:pt x="82" y="58"/>
                </a:cubicBezTo>
                <a:cubicBezTo>
                  <a:pt x="82" y="61"/>
                  <a:pt x="82" y="61"/>
                  <a:pt x="82" y="61"/>
                </a:cubicBezTo>
                <a:cubicBezTo>
                  <a:pt x="87" y="63"/>
                  <a:pt x="87" y="63"/>
                  <a:pt x="87" y="63"/>
                </a:cubicBezTo>
                <a:cubicBezTo>
                  <a:pt x="89" y="62"/>
                  <a:pt x="89" y="62"/>
                  <a:pt x="89" y="62"/>
                </a:cubicBezTo>
                <a:cubicBezTo>
                  <a:pt x="91" y="60"/>
                  <a:pt x="91" y="60"/>
                  <a:pt x="91" y="60"/>
                </a:cubicBezTo>
                <a:cubicBezTo>
                  <a:pt x="97" y="63"/>
                  <a:pt x="97" y="63"/>
                  <a:pt x="97" y="63"/>
                </a:cubicBezTo>
                <a:cubicBezTo>
                  <a:pt x="100" y="60"/>
                  <a:pt x="102" y="57"/>
                  <a:pt x="102" y="52"/>
                </a:cubicBezTo>
                <a:cubicBezTo>
                  <a:pt x="99" y="51"/>
                  <a:pt x="99" y="51"/>
                  <a:pt x="99" y="51"/>
                </a:cubicBezTo>
                <a:cubicBezTo>
                  <a:pt x="99" y="51"/>
                  <a:pt x="99" y="51"/>
                  <a:pt x="99" y="51"/>
                </a:cubicBezTo>
                <a:cubicBezTo>
                  <a:pt x="102" y="41"/>
                  <a:pt x="102" y="41"/>
                  <a:pt x="102" y="41"/>
                </a:cubicBezTo>
                <a:cubicBezTo>
                  <a:pt x="104" y="39"/>
                  <a:pt x="104" y="39"/>
                  <a:pt x="104" y="39"/>
                </a:cubicBezTo>
                <a:close/>
                <a:moveTo>
                  <a:pt x="26" y="29"/>
                </a:moveTo>
                <a:cubicBezTo>
                  <a:pt x="24" y="32"/>
                  <a:pt x="24" y="32"/>
                  <a:pt x="24" y="32"/>
                </a:cubicBezTo>
                <a:cubicBezTo>
                  <a:pt x="21" y="40"/>
                  <a:pt x="21" y="40"/>
                  <a:pt x="21" y="40"/>
                </a:cubicBezTo>
                <a:cubicBezTo>
                  <a:pt x="17" y="39"/>
                  <a:pt x="17" y="39"/>
                  <a:pt x="17" y="39"/>
                </a:cubicBezTo>
                <a:cubicBezTo>
                  <a:pt x="21" y="30"/>
                  <a:pt x="21" y="30"/>
                  <a:pt x="21" y="30"/>
                </a:cubicBezTo>
                <a:cubicBezTo>
                  <a:pt x="22" y="27"/>
                  <a:pt x="22" y="27"/>
                  <a:pt x="22" y="27"/>
                </a:cubicBezTo>
                <a:cubicBezTo>
                  <a:pt x="32" y="7"/>
                  <a:pt x="32" y="7"/>
                  <a:pt x="32" y="7"/>
                </a:cubicBezTo>
                <a:cubicBezTo>
                  <a:pt x="35" y="9"/>
                  <a:pt x="35" y="9"/>
                  <a:pt x="35" y="9"/>
                </a:cubicBezTo>
                <a:lnTo>
                  <a:pt x="26" y="2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 name="Freeform 16"/>
          <p:cNvSpPr>
            <a:spLocks noEditPoints="1"/>
          </p:cNvSpPr>
          <p:nvPr/>
        </p:nvSpPr>
        <p:spPr bwMode="auto">
          <a:xfrm>
            <a:off x="7594677" y="998081"/>
            <a:ext cx="331866" cy="310747"/>
          </a:xfrm>
          <a:custGeom>
            <a:avLst/>
            <a:gdLst>
              <a:gd name="T0" fmla="*/ 88 w 93"/>
              <a:gd name="T1" fmla="*/ 0 h 87"/>
              <a:gd name="T2" fmla="*/ 93 w 93"/>
              <a:gd name="T3" fmla="*/ 4 h 87"/>
              <a:gd name="T4" fmla="*/ 93 w 93"/>
              <a:gd name="T5" fmla="*/ 73 h 87"/>
              <a:gd name="T6" fmla="*/ 80 w 93"/>
              <a:gd name="T7" fmla="*/ 73 h 87"/>
              <a:gd name="T8" fmla="*/ 82 w 93"/>
              <a:gd name="T9" fmla="*/ 64 h 87"/>
              <a:gd name="T10" fmla="*/ 83 w 93"/>
              <a:gd name="T11" fmla="*/ 9 h 87"/>
              <a:gd name="T12" fmla="*/ 9 w 93"/>
              <a:gd name="T13" fmla="*/ 64 h 87"/>
              <a:gd name="T14" fmla="*/ 48 w 93"/>
              <a:gd name="T15" fmla="*/ 71 h 87"/>
              <a:gd name="T16" fmla="*/ 4 w 93"/>
              <a:gd name="T17" fmla="*/ 73 h 87"/>
              <a:gd name="T18" fmla="*/ 0 w 93"/>
              <a:gd name="T19" fmla="*/ 69 h 87"/>
              <a:gd name="T20" fmla="*/ 0 w 93"/>
              <a:gd name="T21" fmla="*/ 0 h 87"/>
              <a:gd name="T22" fmla="*/ 64 w 93"/>
              <a:gd name="T23" fmla="*/ 50 h 87"/>
              <a:gd name="T24" fmla="*/ 54 w 93"/>
              <a:gd name="T25" fmla="*/ 70 h 87"/>
              <a:gd name="T26" fmla="*/ 56 w 93"/>
              <a:gd name="T27" fmla="*/ 81 h 87"/>
              <a:gd name="T28" fmla="*/ 64 w 93"/>
              <a:gd name="T29" fmla="*/ 77 h 87"/>
              <a:gd name="T30" fmla="*/ 72 w 93"/>
              <a:gd name="T31" fmla="*/ 83 h 87"/>
              <a:gd name="T32" fmla="*/ 73 w 93"/>
              <a:gd name="T33" fmla="*/ 70 h 87"/>
              <a:gd name="T34" fmla="*/ 64 w 93"/>
              <a:gd name="T35" fmla="*/ 50 h 87"/>
              <a:gd name="T36" fmla="*/ 64 w 93"/>
              <a:gd name="T37" fmla="*/ 68 h 87"/>
              <a:gd name="T38" fmla="*/ 64 w 93"/>
              <a:gd name="T39" fmla="*/ 71 h 87"/>
              <a:gd name="T40" fmla="*/ 62 w 93"/>
              <a:gd name="T41" fmla="*/ 54 h 87"/>
              <a:gd name="T42" fmla="*/ 71 w 93"/>
              <a:gd name="T43" fmla="*/ 64 h 87"/>
              <a:gd name="T44" fmla="*/ 62 w 93"/>
              <a:gd name="T45" fmla="*/ 54 h 87"/>
              <a:gd name="T46" fmla="*/ 17 w 93"/>
              <a:gd name="T47" fmla="*/ 45 h 87"/>
              <a:gd name="T48" fmla="*/ 76 w 93"/>
              <a:gd name="T49" fmla="*/ 40 h 87"/>
              <a:gd name="T50" fmla="*/ 46 w 93"/>
              <a:gd name="T51" fmla="*/ 28 h 87"/>
              <a:gd name="T52" fmla="*/ 76 w 93"/>
              <a:gd name="T53" fmla="*/ 33 h 87"/>
              <a:gd name="T54" fmla="*/ 46 w 93"/>
              <a:gd name="T55" fmla="*/ 28 h 87"/>
              <a:gd name="T56" fmla="*/ 46 w 93"/>
              <a:gd name="T57" fmla="*/ 21 h 87"/>
              <a:gd name="T58" fmla="*/ 76 w 93"/>
              <a:gd name="T59" fmla="*/ 16 h 87"/>
              <a:gd name="T60" fmla="*/ 17 w 93"/>
              <a:gd name="T61" fmla="*/ 16 h 87"/>
              <a:gd name="T62" fmla="*/ 39 w 93"/>
              <a:gd name="T63" fmla="*/ 34 h 87"/>
              <a:gd name="T64" fmla="*/ 17 w 93"/>
              <a:gd name="T65" fmla="*/ 1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87">
                <a:moveTo>
                  <a:pt x="4" y="0"/>
                </a:moveTo>
                <a:cubicBezTo>
                  <a:pt x="88" y="0"/>
                  <a:pt x="88" y="0"/>
                  <a:pt x="88" y="0"/>
                </a:cubicBezTo>
                <a:cubicBezTo>
                  <a:pt x="93" y="0"/>
                  <a:pt x="93" y="0"/>
                  <a:pt x="93" y="0"/>
                </a:cubicBezTo>
                <a:cubicBezTo>
                  <a:pt x="93" y="4"/>
                  <a:pt x="93" y="4"/>
                  <a:pt x="93" y="4"/>
                </a:cubicBezTo>
                <a:cubicBezTo>
                  <a:pt x="93" y="69"/>
                  <a:pt x="93" y="69"/>
                  <a:pt x="93" y="69"/>
                </a:cubicBezTo>
                <a:cubicBezTo>
                  <a:pt x="93" y="73"/>
                  <a:pt x="93" y="73"/>
                  <a:pt x="93" y="73"/>
                </a:cubicBezTo>
                <a:cubicBezTo>
                  <a:pt x="88" y="73"/>
                  <a:pt x="88" y="73"/>
                  <a:pt x="88" y="73"/>
                </a:cubicBezTo>
                <a:cubicBezTo>
                  <a:pt x="80" y="73"/>
                  <a:pt x="80" y="73"/>
                  <a:pt x="80" y="73"/>
                </a:cubicBezTo>
                <a:cubicBezTo>
                  <a:pt x="79" y="71"/>
                  <a:pt x="79" y="71"/>
                  <a:pt x="79" y="71"/>
                </a:cubicBezTo>
                <a:cubicBezTo>
                  <a:pt x="81" y="69"/>
                  <a:pt x="81" y="66"/>
                  <a:pt x="82" y="64"/>
                </a:cubicBezTo>
                <a:cubicBezTo>
                  <a:pt x="83" y="64"/>
                  <a:pt x="83" y="64"/>
                  <a:pt x="83" y="64"/>
                </a:cubicBezTo>
                <a:cubicBezTo>
                  <a:pt x="83" y="9"/>
                  <a:pt x="83" y="9"/>
                  <a:pt x="83" y="9"/>
                </a:cubicBezTo>
                <a:cubicBezTo>
                  <a:pt x="9" y="9"/>
                  <a:pt x="9" y="9"/>
                  <a:pt x="9" y="9"/>
                </a:cubicBezTo>
                <a:cubicBezTo>
                  <a:pt x="9" y="64"/>
                  <a:pt x="9" y="64"/>
                  <a:pt x="9" y="64"/>
                </a:cubicBezTo>
                <a:cubicBezTo>
                  <a:pt x="45" y="64"/>
                  <a:pt x="45" y="64"/>
                  <a:pt x="45" y="64"/>
                </a:cubicBezTo>
                <a:cubicBezTo>
                  <a:pt x="46" y="66"/>
                  <a:pt x="46" y="69"/>
                  <a:pt x="48" y="71"/>
                </a:cubicBezTo>
                <a:cubicBezTo>
                  <a:pt x="47" y="73"/>
                  <a:pt x="47" y="73"/>
                  <a:pt x="47" y="73"/>
                </a:cubicBezTo>
                <a:cubicBezTo>
                  <a:pt x="4" y="73"/>
                  <a:pt x="4" y="73"/>
                  <a:pt x="4" y="73"/>
                </a:cubicBezTo>
                <a:cubicBezTo>
                  <a:pt x="0" y="73"/>
                  <a:pt x="0" y="73"/>
                  <a:pt x="0" y="73"/>
                </a:cubicBezTo>
                <a:cubicBezTo>
                  <a:pt x="0" y="69"/>
                  <a:pt x="0" y="69"/>
                  <a:pt x="0" y="69"/>
                </a:cubicBezTo>
                <a:cubicBezTo>
                  <a:pt x="0" y="4"/>
                  <a:pt x="0" y="4"/>
                  <a:pt x="0" y="4"/>
                </a:cubicBezTo>
                <a:cubicBezTo>
                  <a:pt x="0" y="0"/>
                  <a:pt x="0" y="0"/>
                  <a:pt x="0" y="0"/>
                </a:cubicBezTo>
                <a:cubicBezTo>
                  <a:pt x="4" y="0"/>
                  <a:pt x="4" y="0"/>
                  <a:pt x="4" y="0"/>
                </a:cubicBezTo>
                <a:close/>
                <a:moveTo>
                  <a:pt x="64" y="50"/>
                </a:moveTo>
                <a:cubicBezTo>
                  <a:pt x="57" y="50"/>
                  <a:pt x="51" y="55"/>
                  <a:pt x="51" y="62"/>
                </a:cubicBezTo>
                <a:cubicBezTo>
                  <a:pt x="51" y="65"/>
                  <a:pt x="52" y="68"/>
                  <a:pt x="54" y="70"/>
                </a:cubicBezTo>
                <a:cubicBezTo>
                  <a:pt x="50" y="81"/>
                  <a:pt x="50" y="81"/>
                  <a:pt x="50" y="81"/>
                </a:cubicBezTo>
                <a:cubicBezTo>
                  <a:pt x="56" y="81"/>
                  <a:pt x="56" y="81"/>
                  <a:pt x="56" y="81"/>
                </a:cubicBezTo>
                <a:cubicBezTo>
                  <a:pt x="60" y="86"/>
                  <a:pt x="60" y="86"/>
                  <a:pt x="60" y="86"/>
                </a:cubicBezTo>
                <a:cubicBezTo>
                  <a:pt x="64" y="77"/>
                  <a:pt x="64" y="77"/>
                  <a:pt x="64" y="77"/>
                </a:cubicBezTo>
                <a:cubicBezTo>
                  <a:pt x="67" y="87"/>
                  <a:pt x="67" y="87"/>
                  <a:pt x="67" y="87"/>
                </a:cubicBezTo>
                <a:cubicBezTo>
                  <a:pt x="72" y="83"/>
                  <a:pt x="72" y="83"/>
                  <a:pt x="72" y="83"/>
                </a:cubicBezTo>
                <a:cubicBezTo>
                  <a:pt x="78" y="83"/>
                  <a:pt x="78" y="83"/>
                  <a:pt x="78" y="83"/>
                </a:cubicBezTo>
                <a:cubicBezTo>
                  <a:pt x="73" y="70"/>
                  <a:pt x="73" y="70"/>
                  <a:pt x="73" y="70"/>
                </a:cubicBezTo>
                <a:cubicBezTo>
                  <a:pt x="75" y="68"/>
                  <a:pt x="76" y="65"/>
                  <a:pt x="76" y="62"/>
                </a:cubicBezTo>
                <a:cubicBezTo>
                  <a:pt x="76" y="55"/>
                  <a:pt x="70" y="50"/>
                  <a:pt x="64" y="50"/>
                </a:cubicBezTo>
                <a:close/>
                <a:moveTo>
                  <a:pt x="71" y="66"/>
                </a:moveTo>
                <a:cubicBezTo>
                  <a:pt x="69" y="67"/>
                  <a:pt x="66" y="68"/>
                  <a:pt x="64" y="68"/>
                </a:cubicBezTo>
                <a:cubicBezTo>
                  <a:pt x="61" y="68"/>
                  <a:pt x="58" y="67"/>
                  <a:pt x="56" y="66"/>
                </a:cubicBezTo>
                <a:cubicBezTo>
                  <a:pt x="57" y="69"/>
                  <a:pt x="60" y="71"/>
                  <a:pt x="64" y="71"/>
                </a:cubicBezTo>
                <a:cubicBezTo>
                  <a:pt x="67" y="71"/>
                  <a:pt x="69" y="69"/>
                  <a:pt x="71" y="66"/>
                </a:cubicBezTo>
                <a:close/>
                <a:moveTo>
                  <a:pt x="62" y="54"/>
                </a:moveTo>
                <a:cubicBezTo>
                  <a:pt x="64" y="54"/>
                  <a:pt x="66" y="55"/>
                  <a:pt x="67" y="57"/>
                </a:cubicBezTo>
                <a:cubicBezTo>
                  <a:pt x="69" y="59"/>
                  <a:pt x="70" y="61"/>
                  <a:pt x="71" y="64"/>
                </a:cubicBezTo>
                <a:cubicBezTo>
                  <a:pt x="72" y="61"/>
                  <a:pt x="72" y="58"/>
                  <a:pt x="69" y="55"/>
                </a:cubicBezTo>
                <a:cubicBezTo>
                  <a:pt x="67" y="53"/>
                  <a:pt x="64" y="53"/>
                  <a:pt x="62" y="54"/>
                </a:cubicBezTo>
                <a:close/>
                <a:moveTo>
                  <a:pt x="17" y="40"/>
                </a:moveTo>
                <a:cubicBezTo>
                  <a:pt x="17" y="45"/>
                  <a:pt x="17" y="45"/>
                  <a:pt x="17" y="45"/>
                </a:cubicBezTo>
                <a:cubicBezTo>
                  <a:pt x="76" y="45"/>
                  <a:pt x="76" y="45"/>
                  <a:pt x="76" y="45"/>
                </a:cubicBezTo>
                <a:cubicBezTo>
                  <a:pt x="76" y="40"/>
                  <a:pt x="76" y="40"/>
                  <a:pt x="76" y="40"/>
                </a:cubicBezTo>
                <a:cubicBezTo>
                  <a:pt x="17" y="40"/>
                  <a:pt x="17" y="40"/>
                  <a:pt x="17" y="40"/>
                </a:cubicBezTo>
                <a:close/>
                <a:moveTo>
                  <a:pt x="46" y="28"/>
                </a:moveTo>
                <a:cubicBezTo>
                  <a:pt x="46" y="33"/>
                  <a:pt x="46" y="33"/>
                  <a:pt x="46" y="33"/>
                </a:cubicBezTo>
                <a:cubicBezTo>
                  <a:pt x="76" y="33"/>
                  <a:pt x="76" y="33"/>
                  <a:pt x="76" y="33"/>
                </a:cubicBezTo>
                <a:cubicBezTo>
                  <a:pt x="76" y="28"/>
                  <a:pt x="76" y="28"/>
                  <a:pt x="76" y="28"/>
                </a:cubicBezTo>
                <a:cubicBezTo>
                  <a:pt x="46" y="28"/>
                  <a:pt x="46" y="28"/>
                  <a:pt x="46" y="28"/>
                </a:cubicBezTo>
                <a:close/>
                <a:moveTo>
                  <a:pt x="46" y="16"/>
                </a:moveTo>
                <a:cubicBezTo>
                  <a:pt x="46" y="21"/>
                  <a:pt x="46" y="21"/>
                  <a:pt x="46" y="21"/>
                </a:cubicBezTo>
                <a:cubicBezTo>
                  <a:pt x="76" y="21"/>
                  <a:pt x="76" y="21"/>
                  <a:pt x="76" y="21"/>
                </a:cubicBezTo>
                <a:cubicBezTo>
                  <a:pt x="76" y="16"/>
                  <a:pt x="76" y="16"/>
                  <a:pt x="76" y="16"/>
                </a:cubicBezTo>
                <a:cubicBezTo>
                  <a:pt x="46" y="16"/>
                  <a:pt x="46" y="16"/>
                  <a:pt x="46" y="16"/>
                </a:cubicBezTo>
                <a:close/>
                <a:moveTo>
                  <a:pt x="17" y="16"/>
                </a:moveTo>
                <a:cubicBezTo>
                  <a:pt x="17" y="34"/>
                  <a:pt x="17" y="34"/>
                  <a:pt x="17" y="34"/>
                </a:cubicBezTo>
                <a:cubicBezTo>
                  <a:pt x="39" y="34"/>
                  <a:pt x="39" y="34"/>
                  <a:pt x="39" y="34"/>
                </a:cubicBezTo>
                <a:cubicBezTo>
                  <a:pt x="39" y="16"/>
                  <a:pt x="39" y="16"/>
                  <a:pt x="39" y="16"/>
                </a:cubicBezTo>
                <a:lnTo>
                  <a:pt x="17" y="1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 name="Freeform 17"/>
          <p:cNvSpPr>
            <a:spLocks noEditPoints="1"/>
          </p:cNvSpPr>
          <p:nvPr/>
        </p:nvSpPr>
        <p:spPr bwMode="auto">
          <a:xfrm>
            <a:off x="8250866" y="1604491"/>
            <a:ext cx="318290" cy="339409"/>
          </a:xfrm>
          <a:custGeom>
            <a:avLst/>
            <a:gdLst>
              <a:gd name="T0" fmla="*/ 75 w 89"/>
              <a:gd name="T1" fmla="*/ 21 h 95"/>
              <a:gd name="T2" fmla="*/ 89 w 89"/>
              <a:gd name="T3" fmla="*/ 53 h 95"/>
              <a:gd name="T4" fmla="*/ 78 w 89"/>
              <a:gd name="T5" fmla="*/ 80 h 95"/>
              <a:gd name="T6" fmla="*/ 48 w 89"/>
              <a:gd name="T7" fmla="*/ 53 h 95"/>
              <a:gd name="T8" fmla="*/ 75 w 89"/>
              <a:gd name="T9" fmla="*/ 21 h 95"/>
              <a:gd name="T10" fmla="*/ 76 w 89"/>
              <a:gd name="T11" fmla="*/ 83 h 95"/>
              <a:gd name="T12" fmla="*/ 70 w 89"/>
              <a:gd name="T13" fmla="*/ 88 h 95"/>
              <a:gd name="T14" fmla="*/ 74 w 89"/>
              <a:gd name="T15" fmla="*/ 81 h 95"/>
              <a:gd name="T16" fmla="*/ 76 w 89"/>
              <a:gd name="T17" fmla="*/ 83 h 95"/>
              <a:gd name="T18" fmla="*/ 65 w 89"/>
              <a:gd name="T19" fmla="*/ 92 h 95"/>
              <a:gd name="T20" fmla="*/ 72 w 89"/>
              <a:gd name="T21" fmla="*/ 79 h 95"/>
              <a:gd name="T22" fmla="*/ 70 w 89"/>
              <a:gd name="T23" fmla="*/ 77 h 95"/>
              <a:gd name="T24" fmla="*/ 60 w 89"/>
              <a:gd name="T25" fmla="*/ 93 h 95"/>
              <a:gd name="T26" fmla="*/ 65 w 89"/>
              <a:gd name="T27" fmla="*/ 92 h 95"/>
              <a:gd name="T28" fmla="*/ 59 w 89"/>
              <a:gd name="T29" fmla="*/ 91 h 95"/>
              <a:gd name="T30" fmla="*/ 68 w 89"/>
              <a:gd name="T31" fmla="*/ 75 h 95"/>
              <a:gd name="T32" fmla="*/ 66 w 89"/>
              <a:gd name="T33" fmla="*/ 73 h 95"/>
              <a:gd name="T34" fmla="*/ 57 w 89"/>
              <a:gd name="T35" fmla="*/ 88 h 95"/>
              <a:gd name="T36" fmla="*/ 59 w 89"/>
              <a:gd name="T37" fmla="*/ 91 h 95"/>
              <a:gd name="T38" fmla="*/ 56 w 89"/>
              <a:gd name="T39" fmla="*/ 84 h 95"/>
              <a:gd name="T40" fmla="*/ 64 w 89"/>
              <a:gd name="T41" fmla="*/ 72 h 95"/>
              <a:gd name="T42" fmla="*/ 62 w 89"/>
              <a:gd name="T43" fmla="*/ 70 h 95"/>
              <a:gd name="T44" fmla="*/ 55 w 89"/>
              <a:gd name="T45" fmla="*/ 81 h 95"/>
              <a:gd name="T46" fmla="*/ 56 w 89"/>
              <a:gd name="T47" fmla="*/ 84 h 95"/>
              <a:gd name="T48" fmla="*/ 54 w 89"/>
              <a:gd name="T49" fmla="*/ 78 h 95"/>
              <a:gd name="T50" fmla="*/ 60 w 89"/>
              <a:gd name="T51" fmla="*/ 68 h 95"/>
              <a:gd name="T52" fmla="*/ 58 w 89"/>
              <a:gd name="T53" fmla="*/ 66 h 95"/>
              <a:gd name="T54" fmla="*/ 53 w 89"/>
              <a:gd name="T55" fmla="*/ 74 h 95"/>
              <a:gd name="T56" fmla="*/ 54 w 89"/>
              <a:gd name="T57" fmla="*/ 78 h 95"/>
              <a:gd name="T58" fmla="*/ 51 w 89"/>
              <a:gd name="T59" fmla="*/ 71 h 95"/>
              <a:gd name="T60" fmla="*/ 55 w 89"/>
              <a:gd name="T61" fmla="*/ 64 h 95"/>
              <a:gd name="T62" fmla="*/ 53 w 89"/>
              <a:gd name="T63" fmla="*/ 62 h 95"/>
              <a:gd name="T64" fmla="*/ 50 w 89"/>
              <a:gd name="T65" fmla="*/ 68 h 95"/>
              <a:gd name="T66" fmla="*/ 51 w 89"/>
              <a:gd name="T67" fmla="*/ 71 h 95"/>
              <a:gd name="T68" fmla="*/ 49 w 89"/>
              <a:gd name="T69" fmla="*/ 65 h 95"/>
              <a:gd name="T70" fmla="*/ 51 w 89"/>
              <a:gd name="T71" fmla="*/ 60 h 95"/>
              <a:gd name="T72" fmla="*/ 49 w 89"/>
              <a:gd name="T73" fmla="*/ 59 h 95"/>
              <a:gd name="T74" fmla="*/ 48 w 89"/>
              <a:gd name="T75" fmla="*/ 61 h 95"/>
              <a:gd name="T76" fmla="*/ 49 w 89"/>
              <a:gd name="T77" fmla="*/ 65 h 95"/>
              <a:gd name="T78" fmla="*/ 46 w 89"/>
              <a:gd name="T79" fmla="*/ 58 h 95"/>
              <a:gd name="T80" fmla="*/ 45 w 89"/>
              <a:gd name="T81" fmla="*/ 55 h 95"/>
              <a:gd name="T82" fmla="*/ 47 w 89"/>
              <a:gd name="T83" fmla="*/ 57 h 95"/>
              <a:gd name="T84" fmla="*/ 46 w 89"/>
              <a:gd name="T85" fmla="*/ 58 h 95"/>
              <a:gd name="T86" fmla="*/ 60 w 89"/>
              <a:gd name="T87" fmla="*/ 17 h 95"/>
              <a:gd name="T88" fmla="*/ 42 w 89"/>
              <a:gd name="T89" fmla="*/ 54 h 95"/>
              <a:gd name="T90" fmla="*/ 37 w 89"/>
              <a:gd name="T91" fmla="*/ 13 h 95"/>
              <a:gd name="T92" fmla="*/ 0 w 89"/>
              <a:gd name="T93" fmla="*/ 54 h 95"/>
              <a:gd name="T94" fmla="*/ 42 w 89"/>
              <a:gd name="T95" fmla="*/ 95 h 95"/>
              <a:gd name="T96" fmla="*/ 56 w 89"/>
              <a:gd name="T97" fmla="*/ 92 h 95"/>
              <a:gd name="T98" fmla="*/ 42 w 89"/>
              <a:gd name="T99" fmla="*/ 54 h 95"/>
              <a:gd name="T100" fmla="*/ 69 w 89"/>
              <a:gd name="T101" fmla="*/ 23 h 95"/>
              <a:gd name="T102" fmla="*/ 60 w 89"/>
              <a:gd name="T103" fmla="*/ 17 h 95"/>
              <a:gd name="T104" fmla="*/ 43 w 89"/>
              <a:gd name="T105" fmla="*/ 0 h 95"/>
              <a:gd name="T106" fmla="*/ 39 w 89"/>
              <a:gd name="T107" fmla="*/ 0 h 95"/>
              <a:gd name="T108" fmla="*/ 43 w 89"/>
              <a:gd name="T109" fmla="*/ 41 h 95"/>
              <a:gd name="T110" fmla="*/ 62 w 89"/>
              <a:gd name="T111" fmla="*/ 4 h 95"/>
              <a:gd name="T112" fmla="*/ 43 w 89"/>
              <a:gd name="T11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95">
                <a:moveTo>
                  <a:pt x="75" y="21"/>
                </a:moveTo>
                <a:cubicBezTo>
                  <a:pt x="84" y="29"/>
                  <a:pt x="89" y="40"/>
                  <a:pt x="89" y="53"/>
                </a:cubicBezTo>
                <a:cubicBezTo>
                  <a:pt x="89" y="63"/>
                  <a:pt x="85" y="73"/>
                  <a:pt x="78" y="80"/>
                </a:cubicBezTo>
                <a:cubicBezTo>
                  <a:pt x="48" y="53"/>
                  <a:pt x="48" y="53"/>
                  <a:pt x="48" y="53"/>
                </a:cubicBezTo>
                <a:cubicBezTo>
                  <a:pt x="75" y="21"/>
                  <a:pt x="75" y="21"/>
                  <a:pt x="75" y="21"/>
                </a:cubicBezTo>
                <a:close/>
                <a:moveTo>
                  <a:pt x="76" y="83"/>
                </a:moveTo>
                <a:cubicBezTo>
                  <a:pt x="74" y="85"/>
                  <a:pt x="72" y="87"/>
                  <a:pt x="70" y="88"/>
                </a:cubicBezTo>
                <a:cubicBezTo>
                  <a:pt x="74" y="81"/>
                  <a:pt x="74" y="81"/>
                  <a:pt x="74" y="81"/>
                </a:cubicBezTo>
                <a:cubicBezTo>
                  <a:pt x="76" y="83"/>
                  <a:pt x="76" y="83"/>
                  <a:pt x="76" y="83"/>
                </a:cubicBezTo>
                <a:close/>
                <a:moveTo>
                  <a:pt x="65" y="92"/>
                </a:moveTo>
                <a:cubicBezTo>
                  <a:pt x="72" y="79"/>
                  <a:pt x="72" y="79"/>
                  <a:pt x="72" y="79"/>
                </a:cubicBezTo>
                <a:cubicBezTo>
                  <a:pt x="70" y="77"/>
                  <a:pt x="70" y="77"/>
                  <a:pt x="70" y="77"/>
                </a:cubicBezTo>
                <a:cubicBezTo>
                  <a:pt x="60" y="93"/>
                  <a:pt x="60" y="93"/>
                  <a:pt x="60" y="93"/>
                </a:cubicBezTo>
                <a:cubicBezTo>
                  <a:pt x="62" y="93"/>
                  <a:pt x="63" y="92"/>
                  <a:pt x="65" y="92"/>
                </a:cubicBezTo>
                <a:close/>
                <a:moveTo>
                  <a:pt x="59" y="91"/>
                </a:moveTo>
                <a:cubicBezTo>
                  <a:pt x="68" y="75"/>
                  <a:pt x="68" y="75"/>
                  <a:pt x="68" y="75"/>
                </a:cubicBezTo>
                <a:cubicBezTo>
                  <a:pt x="66" y="73"/>
                  <a:pt x="66" y="73"/>
                  <a:pt x="66" y="73"/>
                </a:cubicBezTo>
                <a:cubicBezTo>
                  <a:pt x="57" y="88"/>
                  <a:pt x="57" y="88"/>
                  <a:pt x="57" y="88"/>
                </a:cubicBezTo>
                <a:cubicBezTo>
                  <a:pt x="59" y="91"/>
                  <a:pt x="59" y="91"/>
                  <a:pt x="59" y="91"/>
                </a:cubicBezTo>
                <a:close/>
                <a:moveTo>
                  <a:pt x="56" y="84"/>
                </a:moveTo>
                <a:cubicBezTo>
                  <a:pt x="64" y="72"/>
                  <a:pt x="64" y="72"/>
                  <a:pt x="64" y="72"/>
                </a:cubicBezTo>
                <a:cubicBezTo>
                  <a:pt x="62" y="70"/>
                  <a:pt x="62" y="70"/>
                  <a:pt x="62" y="70"/>
                </a:cubicBezTo>
                <a:cubicBezTo>
                  <a:pt x="55" y="81"/>
                  <a:pt x="55" y="81"/>
                  <a:pt x="55" y="81"/>
                </a:cubicBezTo>
                <a:cubicBezTo>
                  <a:pt x="56" y="84"/>
                  <a:pt x="56" y="84"/>
                  <a:pt x="56" y="84"/>
                </a:cubicBezTo>
                <a:close/>
                <a:moveTo>
                  <a:pt x="54" y="78"/>
                </a:moveTo>
                <a:cubicBezTo>
                  <a:pt x="60" y="68"/>
                  <a:pt x="60" y="68"/>
                  <a:pt x="60" y="68"/>
                </a:cubicBezTo>
                <a:cubicBezTo>
                  <a:pt x="58" y="66"/>
                  <a:pt x="58" y="66"/>
                  <a:pt x="58" y="66"/>
                </a:cubicBezTo>
                <a:cubicBezTo>
                  <a:pt x="53" y="74"/>
                  <a:pt x="53" y="74"/>
                  <a:pt x="53" y="74"/>
                </a:cubicBezTo>
                <a:cubicBezTo>
                  <a:pt x="54" y="78"/>
                  <a:pt x="54" y="78"/>
                  <a:pt x="54" y="78"/>
                </a:cubicBezTo>
                <a:close/>
                <a:moveTo>
                  <a:pt x="51" y="71"/>
                </a:moveTo>
                <a:cubicBezTo>
                  <a:pt x="55" y="64"/>
                  <a:pt x="55" y="64"/>
                  <a:pt x="55" y="64"/>
                </a:cubicBezTo>
                <a:cubicBezTo>
                  <a:pt x="53" y="62"/>
                  <a:pt x="53" y="62"/>
                  <a:pt x="53" y="62"/>
                </a:cubicBezTo>
                <a:cubicBezTo>
                  <a:pt x="50" y="68"/>
                  <a:pt x="50" y="68"/>
                  <a:pt x="50" y="68"/>
                </a:cubicBezTo>
                <a:cubicBezTo>
                  <a:pt x="51" y="71"/>
                  <a:pt x="51" y="71"/>
                  <a:pt x="51" y="71"/>
                </a:cubicBezTo>
                <a:close/>
                <a:moveTo>
                  <a:pt x="49" y="65"/>
                </a:moveTo>
                <a:cubicBezTo>
                  <a:pt x="51" y="60"/>
                  <a:pt x="51" y="60"/>
                  <a:pt x="51" y="60"/>
                </a:cubicBezTo>
                <a:cubicBezTo>
                  <a:pt x="49" y="59"/>
                  <a:pt x="49" y="59"/>
                  <a:pt x="49" y="59"/>
                </a:cubicBezTo>
                <a:cubicBezTo>
                  <a:pt x="48" y="61"/>
                  <a:pt x="48" y="61"/>
                  <a:pt x="48" y="61"/>
                </a:cubicBezTo>
                <a:cubicBezTo>
                  <a:pt x="49" y="65"/>
                  <a:pt x="49" y="65"/>
                  <a:pt x="49" y="65"/>
                </a:cubicBezTo>
                <a:close/>
                <a:moveTo>
                  <a:pt x="46" y="58"/>
                </a:moveTo>
                <a:cubicBezTo>
                  <a:pt x="45" y="55"/>
                  <a:pt x="45" y="55"/>
                  <a:pt x="45" y="55"/>
                </a:cubicBezTo>
                <a:cubicBezTo>
                  <a:pt x="47" y="57"/>
                  <a:pt x="47" y="57"/>
                  <a:pt x="47" y="57"/>
                </a:cubicBezTo>
                <a:cubicBezTo>
                  <a:pt x="46" y="58"/>
                  <a:pt x="46" y="58"/>
                  <a:pt x="46" y="58"/>
                </a:cubicBezTo>
                <a:close/>
                <a:moveTo>
                  <a:pt x="60" y="17"/>
                </a:moveTo>
                <a:cubicBezTo>
                  <a:pt x="42" y="54"/>
                  <a:pt x="42" y="54"/>
                  <a:pt x="42" y="54"/>
                </a:cubicBezTo>
                <a:cubicBezTo>
                  <a:pt x="42" y="54"/>
                  <a:pt x="38" y="27"/>
                  <a:pt x="37" y="13"/>
                </a:cubicBezTo>
                <a:cubicBezTo>
                  <a:pt x="16" y="15"/>
                  <a:pt x="0" y="33"/>
                  <a:pt x="0" y="54"/>
                </a:cubicBezTo>
                <a:cubicBezTo>
                  <a:pt x="0" y="77"/>
                  <a:pt x="19" y="95"/>
                  <a:pt x="42" y="95"/>
                </a:cubicBezTo>
                <a:cubicBezTo>
                  <a:pt x="47" y="95"/>
                  <a:pt x="52" y="94"/>
                  <a:pt x="56" y="92"/>
                </a:cubicBezTo>
                <a:cubicBezTo>
                  <a:pt x="42" y="54"/>
                  <a:pt x="42" y="54"/>
                  <a:pt x="42" y="54"/>
                </a:cubicBezTo>
                <a:cubicBezTo>
                  <a:pt x="69" y="23"/>
                  <a:pt x="69" y="23"/>
                  <a:pt x="69" y="23"/>
                </a:cubicBezTo>
                <a:cubicBezTo>
                  <a:pt x="66" y="20"/>
                  <a:pt x="63" y="18"/>
                  <a:pt x="60" y="17"/>
                </a:cubicBezTo>
                <a:close/>
                <a:moveTo>
                  <a:pt x="43" y="0"/>
                </a:moveTo>
                <a:cubicBezTo>
                  <a:pt x="42" y="0"/>
                  <a:pt x="40" y="0"/>
                  <a:pt x="39" y="0"/>
                </a:cubicBezTo>
                <a:cubicBezTo>
                  <a:pt x="40" y="15"/>
                  <a:pt x="43" y="41"/>
                  <a:pt x="43" y="41"/>
                </a:cubicBezTo>
                <a:cubicBezTo>
                  <a:pt x="62" y="4"/>
                  <a:pt x="62" y="4"/>
                  <a:pt x="62" y="4"/>
                </a:cubicBezTo>
                <a:cubicBezTo>
                  <a:pt x="56" y="1"/>
                  <a:pt x="50" y="0"/>
                  <a:pt x="4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 name="Freeform 18"/>
          <p:cNvSpPr>
            <a:spLocks noEditPoints="1"/>
          </p:cNvSpPr>
          <p:nvPr/>
        </p:nvSpPr>
        <p:spPr bwMode="auto">
          <a:xfrm>
            <a:off x="6929436" y="2907820"/>
            <a:ext cx="336392" cy="352985"/>
          </a:xfrm>
          <a:custGeom>
            <a:avLst/>
            <a:gdLst>
              <a:gd name="T0" fmla="*/ 171 w 223"/>
              <a:gd name="T1" fmla="*/ 30 h 234"/>
              <a:gd name="T2" fmla="*/ 180 w 223"/>
              <a:gd name="T3" fmla="*/ 9 h 234"/>
              <a:gd name="T4" fmla="*/ 150 w 223"/>
              <a:gd name="T5" fmla="*/ 19 h 234"/>
              <a:gd name="T6" fmla="*/ 8 w 223"/>
              <a:gd name="T7" fmla="*/ 158 h 234"/>
              <a:gd name="T8" fmla="*/ 31 w 223"/>
              <a:gd name="T9" fmla="*/ 222 h 234"/>
              <a:gd name="T10" fmla="*/ 31 w 223"/>
              <a:gd name="T11" fmla="*/ 170 h 234"/>
              <a:gd name="T12" fmla="*/ 107 w 223"/>
              <a:gd name="T13" fmla="*/ 116 h 234"/>
              <a:gd name="T14" fmla="*/ 116 w 223"/>
              <a:gd name="T15" fmla="*/ 92 h 234"/>
              <a:gd name="T16" fmla="*/ 86 w 223"/>
              <a:gd name="T17" fmla="*/ 104 h 234"/>
              <a:gd name="T18" fmla="*/ 76 w 223"/>
              <a:gd name="T19" fmla="*/ 99 h 234"/>
              <a:gd name="T20" fmla="*/ 116 w 223"/>
              <a:gd name="T21" fmla="*/ 82 h 234"/>
              <a:gd name="T22" fmla="*/ 133 w 223"/>
              <a:gd name="T23" fmla="*/ 92 h 234"/>
              <a:gd name="T24" fmla="*/ 133 w 223"/>
              <a:gd name="T25" fmla="*/ 19 h 234"/>
              <a:gd name="T26" fmla="*/ 180 w 223"/>
              <a:gd name="T27" fmla="*/ 0 h 234"/>
              <a:gd name="T28" fmla="*/ 183 w 223"/>
              <a:gd name="T29" fmla="*/ 0 h 234"/>
              <a:gd name="T30" fmla="*/ 223 w 223"/>
              <a:gd name="T31" fmla="*/ 19 h 234"/>
              <a:gd name="T32" fmla="*/ 171 w 223"/>
              <a:gd name="T33" fmla="*/ 187 h 234"/>
              <a:gd name="T34" fmla="*/ 157 w 223"/>
              <a:gd name="T35" fmla="*/ 179 h 234"/>
              <a:gd name="T36" fmla="*/ 107 w 223"/>
              <a:gd name="T37" fmla="*/ 210 h 234"/>
              <a:gd name="T38" fmla="*/ 88 w 223"/>
              <a:gd name="T39" fmla="*/ 201 h 234"/>
              <a:gd name="T40" fmla="*/ 38 w 223"/>
              <a:gd name="T41" fmla="*/ 234 h 234"/>
              <a:gd name="T42" fmla="*/ 3 w 223"/>
              <a:gd name="T43" fmla="*/ 217 h 234"/>
              <a:gd name="T44" fmla="*/ 0 w 223"/>
              <a:gd name="T45" fmla="*/ 215 h 234"/>
              <a:gd name="T46" fmla="*/ 0 w 223"/>
              <a:gd name="T47" fmla="*/ 149 h 234"/>
              <a:gd name="T48" fmla="*/ 45 w 223"/>
              <a:gd name="T49" fmla="*/ 130 h 234"/>
              <a:gd name="T50" fmla="*/ 48 w 223"/>
              <a:gd name="T51" fmla="*/ 130 h 234"/>
              <a:gd name="T52" fmla="*/ 88 w 223"/>
              <a:gd name="T53" fmla="*/ 149 h 234"/>
              <a:gd name="T54" fmla="*/ 100 w 223"/>
              <a:gd name="T55" fmla="*/ 198 h 234"/>
              <a:gd name="T56" fmla="*/ 76 w 223"/>
              <a:gd name="T57" fmla="*/ 116 h 234"/>
              <a:gd name="T58" fmla="*/ 69 w 223"/>
              <a:gd name="T59" fmla="*/ 139 h 234"/>
              <a:gd name="T60" fmla="*/ 69 w 223"/>
              <a:gd name="T61" fmla="*/ 104 h 234"/>
              <a:gd name="T62" fmla="*/ 140 w 223"/>
              <a:gd name="T63" fmla="*/ 94 h 234"/>
              <a:gd name="T64" fmla="*/ 157 w 223"/>
              <a:gd name="T65" fmla="*/ 104 h 234"/>
              <a:gd name="T66" fmla="*/ 164 w 223"/>
              <a:gd name="T67" fmla="*/ 175 h 234"/>
              <a:gd name="T68" fmla="*/ 140 w 223"/>
              <a:gd name="T69" fmla="*/ 30 h 234"/>
              <a:gd name="T70" fmla="*/ 140 w 223"/>
              <a:gd name="T71" fmla="*/ 94 h 234"/>
              <a:gd name="T72" fmla="*/ 38 w 223"/>
              <a:gd name="T73" fmla="*/ 158 h 234"/>
              <a:gd name="T74" fmla="*/ 48 w 223"/>
              <a:gd name="T75" fmla="*/ 137 h 234"/>
              <a:gd name="T76" fmla="*/ 17 w 223"/>
              <a:gd name="T77" fmla="*/ 149 h 234"/>
              <a:gd name="T78" fmla="*/ 173 w 223"/>
              <a:gd name="T79" fmla="*/ 38 h 234"/>
              <a:gd name="T80" fmla="*/ 171 w 223"/>
              <a:gd name="T81" fmla="*/ 3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3" h="234">
                <a:moveTo>
                  <a:pt x="150" y="19"/>
                </a:moveTo>
                <a:lnTo>
                  <a:pt x="171" y="30"/>
                </a:lnTo>
                <a:lnTo>
                  <a:pt x="202" y="19"/>
                </a:lnTo>
                <a:lnTo>
                  <a:pt x="180" y="9"/>
                </a:lnTo>
                <a:lnTo>
                  <a:pt x="150" y="19"/>
                </a:lnTo>
                <a:lnTo>
                  <a:pt x="150" y="19"/>
                </a:lnTo>
                <a:close/>
                <a:moveTo>
                  <a:pt x="31" y="170"/>
                </a:moveTo>
                <a:lnTo>
                  <a:pt x="8" y="158"/>
                </a:lnTo>
                <a:lnTo>
                  <a:pt x="8" y="213"/>
                </a:lnTo>
                <a:lnTo>
                  <a:pt x="31" y="222"/>
                </a:lnTo>
                <a:lnTo>
                  <a:pt x="31" y="170"/>
                </a:lnTo>
                <a:lnTo>
                  <a:pt x="31" y="170"/>
                </a:lnTo>
                <a:close/>
                <a:moveTo>
                  <a:pt x="86" y="104"/>
                </a:moveTo>
                <a:lnTo>
                  <a:pt x="107" y="116"/>
                </a:lnTo>
                <a:lnTo>
                  <a:pt x="138" y="101"/>
                </a:lnTo>
                <a:lnTo>
                  <a:pt x="116" y="92"/>
                </a:lnTo>
                <a:lnTo>
                  <a:pt x="86" y="104"/>
                </a:lnTo>
                <a:lnTo>
                  <a:pt x="86" y="104"/>
                </a:lnTo>
                <a:close/>
                <a:moveTo>
                  <a:pt x="69" y="104"/>
                </a:moveTo>
                <a:lnTo>
                  <a:pt x="76" y="99"/>
                </a:lnTo>
                <a:lnTo>
                  <a:pt x="114" y="85"/>
                </a:lnTo>
                <a:lnTo>
                  <a:pt x="116" y="82"/>
                </a:lnTo>
                <a:lnTo>
                  <a:pt x="116" y="85"/>
                </a:lnTo>
                <a:lnTo>
                  <a:pt x="133" y="92"/>
                </a:lnTo>
                <a:lnTo>
                  <a:pt x="133" y="26"/>
                </a:lnTo>
                <a:lnTo>
                  <a:pt x="133" y="19"/>
                </a:lnTo>
                <a:lnTo>
                  <a:pt x="140" y="16"/>
                </a:lnTo>
                <a:lnTo>
                  <a:pt x="180" y="0"/>
                </a:lnTo>
                <a:lnTo>
                  <a:pt x="180" y="0"/>
                </a:lnTo>
                <a:lnTo>
                  <a:pt x="183" y="0"/>
                </a:lnTo>
                <a:lnTo>
                  <a:pt x="213" y="16"/>
                </a:lnTo>
                <a:lnTo>
                  <a:pt x="223" y="19"/>
                </a:lnTo>
                <a:lnTo>
                  <a:pt x="223" y="168"/>
                </a:lnTo>
                <a:lnTo>
                  <a:pt x="171" y="187"/>
                </a:lnTo>
                <a:lnTo>
                  <a:pt x="166" y="184"/>
                </a:lnTo>
                <a:lnTo>
                  <a:pt x="157" y="179"/>
                </a:lnTo>
                <a:lnTo>
                  <a:pt x="157" y="191"/>
                </a:lnTo>
                <a:lnTo>
                  <a:pt x="107" y="210"/>
                </a:lnTo>
                <a:lnTo>
                  <a:pt x="100" y="208"/>
                </a:lnTo>
                <a:lnTo>
                  <a:pt x="88" y="201"/>
                </a:lnTo>
                <a:lnTo>
                  <a:pt x="88" y="217"/>
                </a:lnTo>
                <a:lnTo>
                  <a:pt x="38" y="234"/>
                </a:lnTo>
                <a:lnTo>
                  <a:pt x="34" y="232"/>
                </a:lnTo>
                <a:lnTo>
                  <a:pt x="3" y="217"/>
                </a:lnTo>
                <a:lnTo>
                  <a:pt x="0" y="217"/>
                </a:lnTo>
                <a:lnTo>
                  <a:pt x="0" y="215"/>
                </a:lnTo>
                <a:lnTo>
                  <a:pt x="0" y="153"/>
                </a:lnTo>
                <a:lnTo>
                  <a:pt x="0" y="149"/>
                </a:lnTo>
                <a:lnTo>
                  <a:pt x="8" y="144"/>
                </a:lnTo>
                <a:lnTo>
                  <a:pt x="45" y="130"/>
                </a:lnTo>
                <a:lnTo>
                  <a:pt x="48" y="127"/>
                </a:lnTo>
                <a:lnTo>
                  <a:pt x="48" y="130"/>
                </a:lnTo>
                <a:lnTo>
                  <a:pt x="81" y="144"/>
                </a:lnTo>
                <a:lnTo>
                  <a:pt x="88" y="149"/>
                </a:lnTo>
                <a:lnTo>
                  <a:pt x="88" y="194"/>
                </a:lnTo>
                <a:lnTo>
                  <a:pt x="100" y="198"/>
                </a:lnTo>
                <a:lnTo>
                  <a:pt x="100" y="125"/>
                </a:lnTo>
                <a:lnTo>
                  <a:pt x="76" y="116"/>
                </a:lnTo>
                <a:lnTo>
                  <a:pt x="76" y="142"/>
                </a:lnTo>
                <a:lnTo>
                  <a:pt x="69" y="139"/>
                </a:lnTo>
                <a:lnTo>
                  <a:pt x="69" y="108"/>
                </a:lnTo>
                <a:lnTo>
                  <a:pt x="69" y="104"/>
                </a:lnTo>
                <a:lnTo>
                  <a:pt x="69" y="104"/>
                </a:lnTo>
                <a:close/>
                <a:moveTo>
                  <a:pt x="140" y="94"/>
                </a:moveTo>
                <a:lnTo>
                  <a:pt x="150" y="99"/>
                </a:lnTo>
                <a:lnTo>
                  <a:pt x="157" y="104"/>
                </a:lnTo>
                <a:lnTo>
                  <a:pt x="157" y="172"/>
                </a:lnTo>
                <a:lnTo>
                  <a:pt x="164" y="175"/>
                </a:lnTo>
                <a:lnTo>
                  <a:pt x="164" y="42"/>
                </a:lnTo>
                <a:lnTo>
                  <a:pt x="140" y="30"/>
                </a:lnTo>
                <a:lnTo>
                  <a:pt x="140" y="94"/>
                </a:lnTo>
                <a:lnTo>
                  <a:pt x="140" y="94"/>
                </a:lnTo>
                <a:close/>
                <a:moveTo>
                  <a:pt x="17" y="149"/>
                </a:moveTo>
                <a:lnTo>
                  <a:pt x="38" y="158"/>
                </a:lnTo>
                <a:lnTo>
                  <a:pt x="69" y="146"/>
                </a:lnTo>
                <a:lnTo>
                  <a:pt x="48" y="137"/>
                </a:lnTo>
                <a:lnTo>
                  <a:pt x="17" y="149"/>
                </a:lnTo>
                <a:lnTo>
                  <a:pt x="17" y="149"/>
                </a:lnTo>
                <a:close/>
                <a:moveTo>
                  <a:pt x="171" y="38"/>
                </a:moveTo>
                <a:lnTo>
                  <a:pt x="173" y="38"/>
                </a:lnTo>
                <a:lnTo>
                  <a:pt x="171" y="38"/>
                </a:lnTo>
                <a:lnTo>
                  <a:pt x="171" y="38"/>
                </a:lnTo>
                <a:lnTo>
                  <a:pt x="171" y="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 name="Freeform 19"/>
          <p:cNvSpPr>
            <a:spLocks/>
          </p:cNvSpPr>
          <p:nvPr/>
        </p:nvSpPr>
        <p:spPr bwMode="auto">
          <a:xfrm>
            <a:off x="6273247" y="1633152"/>
            <a:ext cx="307730" cy="274544"/>
          </a:xfrm>
          <a:custGeom>
            <a:avLst/>
            <a:gdLst>
              <a:gd name="T0" fmla="*/ 30 w 86"/>
              <a:gd name="T1" fmla="*/ 0 h 77"/>
              <a:gd name="T2" fmla="*/ 34 w 86"/>
              <a:gd name="T3" fmla="*/ 28 h 77"/>
              <a:gd name="T4" fmla="*/ 8 w 86"/>
              <a:gd name="T5" fmla="*/ 28 h 77"/>
              <a:gd name="T6" fmla="*/ 7 w 86"/>
              <a:gd name="T7" fmla="*/ 28 h 77"/>
              <a:gd name="T8" fmla="*/ 0 w 86"/>
              <a:gd name="T9" fmla="*/ 35 h 77"/>
              <a:gd name="T10" fmla="*/ 0 w 86"/>
              <a:gd name="T11" fmla="*/ 35 h 77"/>
              <a:gd name="T12" fmla="*/ 4 w 86"/>
              <a:gd name="T13" fmla="*/ 41 h 77"/>
              <a:gd name="T14" fmla="*/ 1 w 86"/>
              <a:gd name="T15" fmla="*/ 47 h 77"/>
              <a:gd name="T16" fmla="*/ 1 w 86"/>
              <a:gd name="T17" fmla="*/ 47 h 77"/>
              <a:gd name="T18" fmla="*/ 6 w 86"/>
              <a:gd name="T19" fmla="*/ 54 h 77"/>
              <a:gd name="T20" fmla="*/ 4 w 86"/>
              <a:gd name="T21" fmla="*/ 58 h 77"/>
              <a:gd name="T22" fmla="*/ 4 w 86"/>
              <a:gd name="T23" fmla="*/ 58 h 77"/>
              <a:gd name="T24" fmla="*/ 11 w 86"/>
              <a:gd name="T25" fmla="*/ 65 h 77"/>
              <a:gd name="T26" fmla="*/ 11 w 86"/>
              <a:gd name="T27" fmla="*/ 65 h 77"/>
              <a:gd name="T28" fmla="*/ 9 w 86"/>
              <a:gd name="T29" fmla="*/ 70 h 77"/>
              <a:gd name="T30" fmla="*/ 9 w 86"/>
              <a:gd name="T31" fmla="*/ 70 h 77"/>
              <a:gd name="T32" fmla="*/ 16 w 86"/>
              <a:gd name="T33" fmla="*/ 76 h 77"/>
              <a:gd name="T34" fmla="*/ 29 w 86"/>
              <a:gd name="T35" fmla="*/ 76 h 77"/>
              <a:gd name="T36" fmla="*/ 46 w 86"/>
              <a:gd name="T37" fmla="*/ 76 h 77"/>
              <a:gd name="T38" fmla="*/ 46 w 86"/>
              <a:gd name="T39" fmla="*/ 76 h 77"/>
              <a:gd name="T40" fmla="*/ 52 w 86"/>
              <a:gd name="T41" fmla="*/ 71 h 77"/>
              <a:gd name="T42" fmla="*/ 66 w 86"/>
              <a:gd name="T43" fmla="*/ 69 h 77"/>
              <a:gd name="T44" fmla="*/ 66 w 86"/>
              <a:gd name="T45" fmla="*/ 77 h 77"/>
              <a:gd name="T46" fmla="*/ 86 w 86"/>
              <a:gd name="T47" fmla="*/ 77 h 77"/>
              <a:gd name="T48" fmla="*/ 86 w 86"/>
              <a:gd name="T49" fmla="*/ 25 h 77"/>
              <a:gd name="T50" fmla="*/ 66 w 86"/>
              <a:gd name="T51" fmla="*/ 25 h 77"/>
              <a:gd name="T52" fmla="*/ 66 w 86"/>
              <a:gd name="T53" fmla="*/ 32 h 77"/>
              <a:gd name="T54" fmla="*/ 62 w 86"/>
              <a:gd name="T55" fmla="*/ 32 h 77"/>
              <a:gd name="T56" fmla="*/ 30 w 86"/>
              <a:gd name="T5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77">
                <a:moveTo>
                  <a:pt x="30" y="0"/>
                </a:moveTo>
                <a:cubicBezTo>
                  <a:pt x="2" y="7"/>
                  <a:pt x="34" y="28"/>
                  <a:pt x="34" y="28"/>
                </a:cubicBezTo>
                <a:cubicBezTo>
                  <a:pt x="8" y="28"/>
                  <a:pt x="8" y="28"/>
                  <a:pt x="8" y="28"/>
                </a:cubicBezTo>
                <a:cubicBezTo>
                  <a:pt x="7" y="28"/>
                  <a:pt x="7" y="28"/>
                  <a:pt x="7" y="28"/>
                </a:cubicBezTo>
                <a:cubicBezTo>
                  <a:pt x="3" y="28"/>
                  <a:pt x="0" y="31"/>
                  <a:pt x="0" y="35"/>
                </a:cubicBezTo>
                <a:cubicBezTo>
                  <a:pt x="0" y="35"/>
                  <a:pt x="0" y="35"/>
                  <a:pt x="0" y="35"/>
                </a:cubicBezTo>
                <a:cubicBezTo>
                  <a:pt x="0" y="38"/>
                  <a:pt x="2" y="40"/>
                  <a:pt x="4" y="41"/>
                </a:cubicBezTo>
                <a:cubicBezTo>
                  <a:pt x="2" y="42"/>
                  <a:pt x="1" y="45"/>
                  <a:pt x="1" y="47"/>
                </a:cubicBezTo>
                <a:cubicBezTo>
                  <a:pt x="1" y="47"/>
                  <a:pt x="1" y="47"/>
                  <a:pt x="1" y="47"/>
                </a:cubicBezTo>
                <a:cubicBezTo>
                  <a:pt x="1" y="50"/>
                  <a:pt x="3" y="53"/>
                  <a:pt x="6" y="54"/>
                </a:cubicBezTo>
                <a:cubicBezTo>
                  <a:pt x="5" y="55"/>
                  <a:pt x="4" y="56"/>
                  <a:pt x="4" y="58"/>
                </a:cubicBezTo>
                <a:cubicBezTo>
                  <a:pt x="4" y="58"/>
                  <a:pt x="4" y="58"/>
                  <a:pt x="4" y="58"/>
                </a:cubicBezTo>
                <a:cubicBezTo>
                  <a:pt x="4" y="62"/>
                  <a:pt x="7" y="65"/>
                  <a:pt x="11" y="65"/>
                </a:cubicBezTo>
                <a:cubicBezTo>
                  <a:pt x="11" y="65"/>
                  <a:pt x="11" y="65"/>
                  <a:pt x="11" y="65"/>
                </a:cubicBezTo>
                <a:cubicBezTo>
                  <a:pt x="10" y="66"/>
                  <a:pt x="9" y="68"/>
                  <a:pt x="9" y="70"/>
                </a:cubicBezTo>
                <a:cubicBezTo>
                  <a:pt x="9" y="70"/>
                  <a:pt x="9" y="70"/>
                  <a:pt x="9" y="70"/>
                </a:cubicBezTo>
                <a:cubicBezTo>
                  <a:pt x="9" y="73"/>
                  <a:pt x="12" y="76"/>
                  <a:pt x="16" y="76"/>
                </a:cubicBezTo>
                <a:cubicBezTo>
                  <a:pt x="29" y="76"/>
                  <a:pt x="29" y="76"/>
                  <a:pt x="29" y="76"/>
                </a:cubicBezTo>
                <a:cubicBezTo>
                  <a:pt x="46" y="76"/>
                  <a:pt x="46" y="76"/>
                  <a:pt x="46" y="76"/>
                </a:cubicBezTo>
                <a:cubicBezTo>
                  <a:pt x="46" y="76"/>
                  <a:pt x="46" y="76"/>
                  <a:pt x="46" y="76"/>
                </a:cubicBezTo>
                <a:cubicBezTo>
                  <a:pt x="52" y="71"/>
                  <a:pt x="52" y="71"/>
                  <a:pt x="52" y="71"/>
                </a:cubicBezTo>
                <a:cubicBezTo>
                  <a:pt x="66" y="69"/>
                  <a:pt x="66" y="69"/>
                  <a:pt x="66" y="69"/>
                </a:cubicBezTo>
                <a:cubicBezTo>
                  <a:pt x="66" y="77"/>
                  <a:pt x="66" y="77"/>
                  <a:pt x="66" y="77"/>
                </a:cubicBezTo>
                <a:cubicBezTo>
                  <a:pt x="86" y="77"/>
                  <a:pt x="86" y="77"/>
                  <a:pt x="86" y="77"/>
                </a:cubicBezTo>
                <a:cubicBezTo>
                  <a:pt x="86" y="25"/>
                  <a:pt x="86" y="25"/>
                  <a:pt x="86" y="25"/>
                </a:cubicBezTo>
                <a:cubicBezTo>
                  <a:pt x="66" y="25"/>
                  <a:pt x="66" y="25"/>
                  <a:pt x="66" y="25"/>
                </a:cubicBezTo>
                <a:cubicBezTo>
                  <a:pt x="66" y="32"/>
                  <a:pt x="66" y="32"/>
                  <a:pt x="66" y="32"/>
                </a:cubicBezTo>
                <a:cubicBezTo>
                  <a:pt x="62" y="32"/>
                  <a:pt x="62" y="32"/>
                  <a:pt x="62" y="32"/>
                </a:cubicBezTo>
                <a:cubicBezTo>
                  <a:pt x="58" y="16"/>
                  <a:pt x="32" y="17"/>
                  <a:pt x="3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Freeform 20"/>
          <p:cNvSpPr>
            <a:spLocks noEditPoints="1"/>
          </p:cNvSpPr>
          <p:nvPr/>
        </p:nvSpPr>
        <p:spPr bwMode="auto">
          <a:xfrm>
            <a:off x="6991284" y="2278782"/>
            <a:ext cx="224764" cy="307730"/>
          </a:xfrm>
          <a:custGeom>
            <a:avLst/>
            <a:gdLst>
              <a:gd name="T0" fmla="*/ 63 w 63"/>
              <a:gd name="T1" fmla="*/ 8 h 86"/>
              <a:gd name="T2" fmla="*/ 0 w 63"/>
              <a:gd name="T3" fmla="*/ 86 h 86"/>
              <a:gd name="T4" fmla="*/ 8 w 63"/>
              <a:gd name="T5" fmla="*/ 15 h 86"/>
              <a:gd name="T6" fmla="*/ 54 w 63"/>
              <a:gd name="T7" fmla="*/ 30 h 86"/>
              <a:gd name="T8" fmla="*/ 8 w 63"/>
              <a:gd name="T9" fmla="*/ 15 h 86"/>
              <a:gd name="T10" fmla="*/ 9 w 63"/>
              <a:gd name="T11" fmla="*/ 41 h 86"/>
              <a:gd name="T12" fmla="*/ 18 w 63"/>
              <a:gd name="T13" fmla="*/ 41 h 86"/>
              <a:gd name="T14" fmla="*/ 50 w 63"/>
              <a:gd name="T15" fmla="*/ 64 h 86"/>
              <a:gd name="T16" fmla="*/ 50 w 63"/>
              <a:gd name="T17" fmla="*/ 74 h 86"/>
              <a:gd name="T18" fmla="*/ 50 w 63"/>
              <a:gd name="T19" fmla="*/ 64 h 86"/>
              <a:gd name="T20" fmla="*/ 33 w 63"/>
              <a:gd name="T21" fmla="*/ 69 h 86"/>
              <a:gd name="T22" fmla="*/ 42 w 63"/>
              <a:gd name="T23" fmla="*/ 69 h 86"/>
              <a:gd name="T24" fmla="*/ 26 w 63"/>
              <a:gd name="T25" fmla="*/ 64 h 86"/>
              <a:gd name="T26" fmla="*/ 26 w 63"/>
              <a:gd name="T27" fmla="*/ 74 h 86"/>
              <a:gd name="T28" fmla="*/ 26 w 63"/>
              <a:gd name="T29" fmla="*/ 64 h 86"/>
              <a:gd name="T30" fmla="*/ 9 w 63"/>
              <a:gd name="T31" fmla="*/ 69 h 86"/>
              <a:gd name="T32" fmla="*/ 18 w 63"/>
              <a:gd name="T33" fmla="*/ 69 h 86"/>
              <a:gd name="T34" fmla="*/ 50 w 63"/>
              <a:gd name="T35" fmla="*/ 50 h 86"/>
              <a:gd name="T36" fmla="*/ 50 w 63"/>
              <a:gd name="T37" fmla="*/ 60 h 86"/>
              <a:gd name="T38" fmla="*/ 50 w 63"/>
              <a:gd name="T39" fmla="*/ 50 h 86"/>
              <a:gd name="T40" fmla="*/ 33 w 63"/>
              <a:gd name="T41" fmla="*/ 55 h 86"/>
              <a:gd name="T42" fmla="*/ 42 w 63"/>
              <a:gd name="T43" fmla="*/ 55 h 86"/>
              <a:gd name="T44" fmla="*/ 26 w 63"/>
              <a:gd name="T45" fmla="*/ 50 h 86"/>
              <a:gd name="T46" fmla="*/ 26 w 63"/>
              <a:gd name="T47" fmla="*/ 60 h 86"/>
              <a:gd name="T48" fmla="*/ 26 w 63"/>
              <a:gd name="T49" fmla="*/ 50 h 86"/>
              <a:gd name="T50" fmla="*/ 9 w 63"/>
              <a:gd name="T51" fmla="*/ 55 h 86"/>
              <a:gd name="T52" fmla="*/ 18 w 63"/>
              <a:gd name="T53" fmla="*/ 55 h 86"/>
              <a:gd name="T54" fmla="*/ 50 w 63"/>
              <a:gd name="T55" fmla="*/ 37 h 86"/>
              <a:gd name="T56" fmla="*/ 50 w 63"/>
              <a:gd name="T57" fmla="*/ 46 h 86"/>
              <a:gd name="T58" fmla="*/ 50 w 63"/>
              <a:gd name="T59" fmla="*/ 37 h 86"/>
              <a:gd name="T60" fmla="*/ 33 w 63"/>
              <a:gd name="T61" fmla="*/ 41 h 86"/>
              <a:gd name="T62" fmla="*/ 42 w 63"/>
              <a:gd name="T63" fmla="*/ 41 h 86"/>
              <a:gd name="T64" fmla="*/ 26 w 63"/>
              <a:gd name="T65" fmla="*/ 37 h 86"/>
              <a:gd name="T66" fmla="*/ 26 w 63"/>
              <a:gd name="T67" fmla="*/ 46 h 86"/>
              <a:gd name="T68" fmla="*/ 26 w 63"/>
              <a:gd name="T69" fmla="*/ 3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86">
                <a:moveTo>
                  <a:pt x="0" y="8"/>
                </a:moveTo>
                <a:cubicBezTo>
                  <a:pt x="21" y="0"/>
                  <a:pt x="42" y="1"/>
                  <a:pt x="63" y="8"/>
                </a:cubicBezTo>
                <a:cubicBezTo>
                  <a:pt x="63" y="34"/>
                  <a:pt x="63" y="60"/>
                  <a:pt x="63" y="86"/>
                </a:cubicBezTo>
                <a:cubicBezTo>
                  <a:pt x="42" y="86"/>
                  <a:pt x="21" y="86"/>
                  <a:pt x="0" y="86"/>
                </a:cubicBezTo>
                <a:cubicBezTo>
                  <a:pt x="0" y="60"/>
                  <a:pt x="0" y="34"/>
                  <a:pt x="0" y="8"/>
                </a:cubicBezTo>
                <a:close/>
                <a:moveTo>
                  <a:pt x="8" y="15"/>
                </a:moveTo>
                <a:cubicBezTo>
                  <a:pt x="8" y="30"/>
                  <a:pt x="8" y="30"/>
                  <a:pt x="8" y="30"/>
                </a:cubicBezTo>
                <a:cubicBezTo>
                  <a:pt x="54" y="30"/>
                  <a:pt x="54" y="30"/>
                  <a:pt x="54" y="30"/>
                </a:cubicBezTo>
                <a:cubicBezTo>
                  <a:pt x="54" y="15"/>
                  <a:pt x="54" y="15"/>
                  <a:pt x="54" y="15"/>
                </a:cubicBezTo>
                <a:cubicBezTo>
                  <a:pt x="8" y="15"/>
                  <a:pt x="8" y="15"/>
                  <a:pt x="8" y="15"/>
                </a:cubicBezTo>
                <a:close/>
                <a:moveTo>
                  <a:pt x="13" y="37"/>
                </a:moveTo>
                <a:cubicBezTo>
                  <a:pt x="11" y="37"/>
                  <a:pt x="9" y="39"/>
                  <a:pt x="9" y="41"/>
                </a:cubicBezTo>
                <a:cubicBezTo>
                  <a:pt x="9" y="44"/>
                  <a:pt x="11" y="46"/>
                  <a:pt x="13" y="46"/>
                </a:cubicBezTo>
                <a:cubicBezTo>
                  <a:pt x="16" y="46"/>
                  <a:pt x="18" y="44"/>
                  <a:pt x="18" y="41"/>
                </a:cubicBezTo>
                <a:cubicBezTo>
                  <a:pt x="18" y="39"/>
                  <a:pt x="16" y="37"/>
                  <a:pt x="13" y="37"/>
                </a:cubicBezTo>
                <a:close/>
                <a:moveTo>
                  <a:pt x="50" y="64"/>
                </a:moveTo>
                <a:cubicBezTo>
                  <a:pt x="47" y="64"/>
                  <a:pt x="45" y="66"/>
                  <a:pt x="45" y="69"/>
                </a:cubicBezTo>
                <a:cubicBezTo>
                  <a:pt x="45" y="72"/>
                  <a:pt x="47" y="74"/>
                  <a:pt x="50" y="74"/>
                </a:cubicBezTo>
                <a:cubicBezTo>
                  <a:pt x="53" y="74"/>
                  <a:pt x="55" y="72"/>
                  <a:pt x="55" y="69"/>
                </a:cubicBezTo>
                <a:cubicBezTo>
                  <a:pt x="55" y="66"/>
                  <a:pt x="53" y="64"/>
                  <a:pt x="50" y="64"/>
                </a:cubicBezTo>
                <a:close/>
                <a:moveTo>
                  <a:pt x="37" y="64"/>
                </a:moveTo>
                <a:cubicBezTo>
                  <a:pt x="35" y="64"/>
                  <a:pt x="33" y="66"/>
                  <a:pt x="33" y="69"/>
                </a:cubicBezTo>
                <a:cubicBezTo>
                  <a:pt x="33" y="72"/>
                  <a:pt x="35" y="74"/>
                  <a:pt x="37" y="74"/>
                </a:cubicBezTo>
                <a:cubicBezTo>
                  <a:pt x="40" y="74"/>
                  <a:pt x="42" y="72"/>
                  <a:pt x="42" y="69"/>
                </a:cubicBezTo>
                <a:cubicBezTo>
                  <a:pt x="42" y="66"/>
                  <a:pt x="40" y="64"/>
                  <a:pt x="37" y="64"/>
                </a:cubicBezTo>
                <a:close/>
                <a:moveTo>
                  <a:pt x="26" y="64"/>
                </a:moveTo>
                <a:cubicBezTo>
                  <a:pt x="23" y="64"/>
                  <a:pt x="21" y="66"/>
                  <a:pt x="21" y="69"/>
                </a:cubicBezTo>
                <a:cubicBezTo>
                  <a:pt x="21" y="72"/>
                  <a:pt x="23" y="74"/>
                  <a:pt x="26" y="74"/>
                </a:cubicBezTo>
                <a:cubicBezTo>
                  <a:pt x="28" y="74"/>
                  <a:pt x="30" y="72"/>
                  <a:pt x="30" y="69"/>
                </a:cubicBezTo>
                <a:cubicBezTo>
                  <a:pt x="30" y="66"/>
                  <a:pt x="28" y="64"/>
                  <a:pt x="26" y="64"/>
                </a:cubicBezTo>
                <a:close/>
                <a:moveTo>
                  <a:pt x="13" y="64"/>
                </a:moveTo>
                <a:cubicBezTo>
                  <a:pt x="11" y="64"/>
                  <a:pt x="9" y="66"/>
                  <a:pt x="9" y="69"/>
                </a:cubicBezTo>
                <a:cubicBezTo>
                  <a:pt x="9" y="72"/>
                  <a:pt x="11" y="74"/>
                  <a:pt x="13" y="74"/>
                </a:cubicBezTo>
                <a:cubicBezTo>
                  <a:pt x="16" y="74"/>
                  <a:pt x="18" y="72"/>
                  <a:pt x="18" y="69"/>
                </a:cubicBezTo>
                <a:cubicBezTo>
                  <a:pt x="18" y="66"/>
                  <a:pt x="16" y="64"/>
                  <a:pt x="13" y="64"/>
                </a:cubicBezTo>
                <a:close/>
                <a:moveTo>
                  <a:pt x="50" y="50"/>
                </a:moveTo>
                <a:cubicBezTo>
                  <a:pt x="47" y="50"/>
                  <a:pt x="45" y="52"/>
                  <a:pt x="45" y="55"/>
                </a:cubicBezTo>
                <a:cubicBezTo>
                  <a:pt x="45" y="58"/>
                  <a:pt x="47" y="60"/>
                  <a:pt x="50" y="60"/>
                </a:cubicBezTo>
                <a:cubicBezTo>
                  <a:pt x="53" y="60"/>
                  <a:pt x="55" y="58"/>
                  <a:pt x="55" y="55"/>
                </a:cubicBezTo>
                <a:cubicBezTo>
                  <a:pt x="55" y="52"/>
                  <a:pt x="53" y="50"/>
                  <a:pt x="50" y="50"/>
                </a:cubicBezTo>
                <a:close/>
                <a:moveTo>
                  <a:pt x="37" y="50"/>
                </a:moveTo>
                <a:cubicBezTo>
                  <a:pt x="35" y="50"/>
                  <a:pt x="33" y="52"/>
                  <a:pt x="33" y="55"/>
                </a:cubicBezTo>
                <a:cubicBezTo>
                  <a:pt x="33" y="58"/>
                  <a:pt x="35" y="60"/>
                  <a:pt x="37" y="60"/>
                </a:cubicBezTo>
                <a:cubicBezTo>
                  <a:pt x="40" y="60"/>
                  <a:pt x="42" y="58"/>
                  <a:pt x="42" y="55"/>
                </a:cubicBezTo>
                <a:cubicBezTo>
                  <a:pt x="42" y="52"/>
                  <a:pt x="40" y="50"/>
                  <a:pt x="37" y="50"/>
                </a:cubicBezTo>
                <a:close/>
                <a:moveTo>
                  <a:pt x="26" y="50"/>
                </a:moveTo>
                <a:cubicBezTo>
                  <a:pt x="23" y="50"/>
                  <a:pt x="21" y="52"/>
                  <a:pt x="21" y="55"/>
                </a:cubicBezTo>
                <a:cubicBezTo>
                  <a:pt x="21" y="58"/>
                  <a:pt x="23" y="60"/>
                  <a:pt x="26" y="60"/>
                </a:cubicBezTo>
                <a:cubicBezTo>
                  <a:pt x="28" y="60"/>
                  <a:pt x="30" y="58"/>
                  <a:pt x="30" y="55"/>
                </a:cubicBezTo>
                <a:cubicBezTo>
                  <a:pt x="30" y="52"/>
                  <a:pt x="28" y="50"/>
                  <a:pt x="26" y="50"/>
                </a:cubicBezTo>
                <a:close/>
                <a:moveTo>
                  <a:pt x="13" y="50"/>
                </a:moveTo>
                <a:cubicBezTo>
                  <a:pt x="11" y="50"/>
                  <a:pt x="9" y="52"/>
                  <a:pt x="9" y="55"/>
                </a:cubicBezTo>
                <a:cubicBezTo>
                  <a:pt x="9" y="58"/>
                  <a:pt x="11" y="60"/>
                  <a:pt x="13" y="60"/>
                </a:cubicBezTo>
                <a:cubicBezTo>
                  <a:pt x="16" y="60"/>
                  <a:pt x="18" y="58"/>
                  <a:pt x="18" y="55"/>
                </a:cubicBezTo>
                <a:cubicBezTo>
                  <a:pt x="18" y="52"/>
                  <a:pt x="16" y="50"/>
                  <a:pt x="13" y="50"/>
                </a:cubicBezTo>
                <a:close/>
                <a:moveTo>
                  <a:pt x="50" y="37"/>
                </a:moveTo>
                <a:cubicBezTo>
                  <a:pt x="47" y="37"/>
                  <a:pt x="45" y="39"/>
                  <a:pt x="45" y="41"/>
                </a:cubicBezTo>
                <a:cubicBezTo>
                  <a:pt x="45" y="44"/>
                  <a:pt x="47" y="46"/>
                  <a:pt x="50" y="46"/>
                </a:cubicBezTo>
                <a:cubicBezTo>
                  <a:pt x="53" y="46"/>
                  <a:pt x="55" y="44"/>
                  <a:pt x="55" y="41"/>
                </a:cubicBezTo>
                <a:cubicBezTo>
                  <a:pt x="55" y="39"/>
                  <a:pt x="53" y="37"/>
                  <a:pt x="50" y="37"/>
                </a:cubicBezTo>
                <a:close/>
                <a:moveTo>
                  <a:pt x="37" y="37"/>
                </a:moveTo>
                <a:cubicBezTo>
                  <a:pt x="35" y="37"/>
                  <a:pt x="33" y="39"/>
                  <a:pt x="33" y="41"/>
                </a:cubicBezTo>
                <a:cubicBezTo>
                  <a:pt x="33" y="44"/>
                  <a:pt x="35" y="46"/>
                  <a:pt x="37" y="46"/>
                </a:cubicBezTo>
                <a:cubicBezTo>
                  <a:pt x="40" y="46"/>
                  <a:pt x="42" y="44"/>
                  <a:pt x="42" y="41"/>
                </a:cubicBezTo>
                <a:cubicBezTo>
                  <a:pt x="42" y="39"/>
                  <a:pt x="40" y="37"/>
                  <a:pt x="37" y="37"/>
                </a:cubicBezTo>
                <a:close/>
                <a:moveTo>
                  <a:pt x="26" y="37"/>
                </a:moveTo>
                <a:cubicBezTo>
                  <a:pt x="23" y="37"/>
                  <a:pt x="21" y="39"/>
                  <a:pt x="21" y="41"/>
                </a:cubicBezTo>
                <a:cubicBezTo>
                  <a:pt x="21" y="44"/>
                  <a:pt x="23" y="46"/>
                  <a:pt x="26" y="46"/>
                </a:cubicBezTo>
                <a:cubicBezTo>
                  <a:pt x="28" y="46"/>
                  <a:pt x="30" y="44"/>
                  <a:pt x="30" y="41"/>
                </a:cubicBezTo>
                <a:cubicBezTo>
                  <a:pt x="30" y="39"/>
                  <a:pt x="28" y="37"/>
                  <a:pt x="26" y="3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 name="Freeform 21"/>
          <p:cNvSpPr>
            <a:spLocks noEditPoints="1"/>
          </p:cNvSpPr>
          <p:nvPr/>
        </p:nvSpPr>
        <p:spPr bwMode="auto">
          <a:xfrm>
            <a:off x="6323026" y="2936480"/>
            <a:ext cx="229289" cy="342426"/>
          </a:xfrm>
          <a:custGeom>
            <a:avLst/>
            <a:gdLst>
              <a:gd name="T0" fmla="*/ 56 w 64"/>
              <a:gd name="T1" fmla="*/ 0 h 96"/>
              <a:gd name="T2" fmla="*/ 64 w 64"/>
              <a:gd name="T3" fmla="*/ 88 h 96"/>
              <a:gd name="T4" fmla="*/ 9 w 64"/>
              <a:gd name="T5" fmla="*/ 96 h 96"/>
              <a:gd name="T6" fmla="*/ 0 w 64"/>
              <a:gd name="T7" fmla="*/ 8 h 96"/>
              <a:gd name="T8" fmla="*/ 7 w 64"/>
              <a:gd name="T9" fmla="*/ 13 h 96"/>
              <a:gd name="T10" fmla="*/ 57 w 64"/>
              <a:gd name="T11" fmla="*/ 47 h 96"/>
              <a:gd name="T12" fmla="*/ 7 w 64"/>
              <a:gd name="T13" fmla="*/ 13 h 96"/>
              <a:gd name="T14" fmla="*/ 20 w 64"/>
              <a:gd name="T15" fmla="*/ 8 h 96"/>
              <a:gd name="T16" fmla="*/ 43 w 64"/>
              <a:gd name="T17" fmla="*/ 4 h 96"/>
              <a:gd name="T18" fmla="*/ 27 w 64"/>
              <a:gd name="T19" fmla="*/ 51 h 96"/>
              <a:gd name="T20" fmla="*/ 24 w 64"/>
              <a:gd name="T21" fmla="*/ 59 h 96"/>
              <a:gd name="T22" fmla="*/ 36 w 64"/>
              <a:gd name="T23" fmla="*/ 62 h 96"/>
              <a:gd name="T24" fmla="*/ 39 w 64"/>
              <a:gd name="T25" fmla="*/ 54 h 96"/>
              <a:gd name="T26" fmla="*/ 27 w 64"/>
              <a:gd name="T27" fmla="*/ 51 h 96"/>
              <a:gd name="T28" fmla="*/ 8 w 64"/>
              <a:gd name="T29" fmla="*/ 55 h 96"/>
              <a:gd name="T30" fmla="*/ 22 w 64"/>
              <a:gd name="T31" fmla="*/ 58 h 96"/>
              <a:gd name="T32" fmla="*/ 55 w 64"/>
              <a:gd name="T33" fmla="*/ 55 h 96"/>
              <a:gd name="T34" fmla="*/ 41 w 64"/>
              <a:gd name="T35" fmla="*/ 58 h 96"/>
              <a:gd name="T36" fmla="*/ 55 w 64"/>
              <a:gd name="T37" fmla="*/ 55 h 96"/>
              <a:gd name="T38" fmla="*/ 8 w 64"/>
              <a:gd name="T39" fmla="*/ 65 h 96"/>
              <a:gd name="T40" fmla="*/ 22 w 64"/>
              <a:gd name="T41" fmla="*/ 71 h 96"/>
              <a:gd name="T42" fmla="*/ 38 w 64"/>
              <a:gd name="T43" fmla="*/ 65 h 96"/>
              <a:gd name="T44" fmla="*/ 25 w 64"/>
              <a:gd name="T45" fmla="*/ 71 h 96"/>
              <a:gd name="T46" fmla="*/ 38 w 64"/>
              <a:gd name="T47" fmla="*/ 65 h 96"/>
              <a:gd name="T48" fmla="*/ 41 w 64"/>
              <a:gd name="T49" fmla="*/ 65 h 96"/>
              <a:gd name="T50" fmla="*/ 55 w 64"/>
              <a:gd name="T51" fmla="*/ 71 h 96"/>
              <a:gd name="T52" fmla="*/ 22 w 64"/>
              <a:gd name="T53" fmla="*/ 73 h 96"/>
              <a:gd name="T54" fmla="*/ 8 w 64"/>
              <a:gd name="T55" fmla="*/ 80 h 96"/>
              <a:gd name="T56" fmla="*/ 22 w 64"/>
              <a:gd name="T57" fmla="*/ 73 h 96"/>
              <a:gd name="T58" fmla="*/ 25 w 64"/>
              <a:gd name="T59" fmla="*/ 73 h 96"/>
              <a:gd name="T60" fmla="*/ 38 w 64"/>
              <a:gd name="T61" fmla="*/ 80 h 96"/>
              <a:gd name="T62" fmla="*/ 55 w 64"/>
              <a:gd name="T63" fmla="*/ 73 h 96"/>
              <a:gd name="T64" fmla="*/ 41 w 64"/>
              <a:gd name="T65" fmla="*/ 80 h 96"/>
              <a:gd name="T66" fmla="*/ 55 w 64"/>
              <a:gd name="T67" fmla="*/ 73 h 96"/>
              <a:gd name="T68" fmla="*/ 8 w 64"/>
              <a:gd name="T69" fmla="*/ 82 h 96"/>
              <a:gd name="T70" fmla="*/ 22 w 64"/>
              <a:gd name="T71" fmla="*/ 89 h 96"/>
              <a:gd name="T72" fmla="*/ 38 w 64"/>
              <a:gd name="T73" fmla="*/ 82 h 96"/>
              <a:gd name="T74" fmla="*/ 25 w 64"/>
              <a:gd name="T75" fmla="*/ 89 h 96"/>
              <a:gd name="T76" fmla="*/ 38 w 64"/>
              <a:gd name="T77" fmla="*/ 82 h 96"/>
              <a:gd name="T78" fmla="*/ 41 w 64"/>
              <a:gd name="T79" fmla="*/ 82 h 96"/>
              <a:gd name="T80" fmla="*/ 55 w 64"/>
              <a:gd name="T81"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 h="96">
                <a:moveTo>
                  <a:pt x="9" y="0"/>
                </a:moveTo>
                <a:cubicBezTo>
                  <a:pt x="56" y="0"/>
                  <a:pt x="56" y="0"/>
                  <a:pt x="56" y="0"/>
                </a:cubicBezTo>
                <a:cubicBezTo>
                  <a:pt x="60" y="0"/>
                  <a:pt x="64" y="3"/>
                  <a:pt x="64" y="8"/>
                </a:cubicBezTo>
                <a:cubicBezTo>
                  <a:pt x="64" y="88"/>
                  <a:pt x="64" y="88"/>
                  <a:pt x="64" y="88"/>
                </a:cubicBezTo>
                <a:cubicBezTo>
                  <a:pt x="64" y="93"/>
                  <a:pt x="60" y="96"/>
                  <a:pt x="56" y="96"/>
                </a:cubicBezTo>
                <a:cubicBezTo>
                  <a:pt x="9" y="96"/>
                  <a:pt x="9" y="96"/>
                  <a:pt x="9" y="96"/>
                </a:cubicBezTo>
                <a:cubicBezTo>
                  <a:pt x="4" y="96"/>
                  <a:pt x="0" y="93"/>
                  <a:pt x="0" y="88"/>
                </a:cubicBezTo>
                <a:cubicBezTo>
                  <a:pt x="0" y="8"/>
                  <a:pt x="0" y="8"/>
                  <a:pt x="0" y="8"/>
                </a:cubicBezTo>
                <a:cubicBezTo>
                  <a:pt x="0" y="3"/>
                  <a:pt x="4" y="0"/>
                  <a:pt x="9" y="0"/>
                </a:cubicBezTo>
                <a:close/>
                <a:moveTo>
                  <a:pt x="7" y="13"/>
                </a:moveTo>
                <a:cubicBezTo>
                  <a:pt x="7" y="47"/>
                  <a:pt x="7" y="47"/>
                  <a:pt x="7" y="47"/>
                </a:cubicBezTo>
                <a:cubicBezTo>
                  <a:pt x="57" y="47"/>
                  <a:pt x="57" y="47"/>
                  <a:pt x="57" y="47"/>
                </a:cubicBezTo>
                <a:cubicBezTo>
                  <a:pt x="57" y="13"/>
                  <a:pt x="57" y="13"/>
                  <a:pt x="57" y="13"/>
                </a:cubicBezTo>
                <a:cubicBezTo>
                  <a:pt x="7" y="13"/>
                  <a:pt x="7" y="13"/>
                  <a:pt x="7" y="13"/>
                </a:cubicBezTo>
                <a:close/>
                <a:moveTo>
                  <a:pt x="20" y="4"/>
                </a:moveTo>
                <a:cubicBezTo>
                  <a:pt x="20" y="8"/>
                  <a:pt x="20" y="8"/>
                  <a:pt x="20" y="8"/>
                </a:cubicBezTo>
                <a:cubicBezTo>
                  <a:pt x="43" y="8"/>
                  <a:pt x="43" y="8"/>
                  <a:pt x="43" y="8"/>
                </a:cubicBezTo>
                <a:cubicBezTo>
                  <a:pt x="43" y="4"/>
                  <a:pt x="43" y="4"/>
                  <a:pt x="43" y="4"/>
                </a:cubicBezTo>
                <a:cubicBezTo>
                  <a:pt x="20" y="4"/>
                  <a:pt x="20" y="4"/>
                  <a:pt x="20" y="4"/>
                </a:cubicBezTo>
                <a:close/>
                <a:moveTo>
                  <a:pt x="27" y="51"/>
                </a:moveTo>
                <a:cubicBezTo>
                  <a:pt x="25" y="51"/>
                  <a:pt x="24" y="53"/>
                  <a:pt x="24" y="54"/>
                </a:cubicBezTo>
                <a:cubicBezTo>
                  <a:pt x="24" y="59"/>
                  <a:pt x="24" y="59"/>
                  <a:pt x="24" y="59"/>
                </a:cubicBezTo>
                <a:cubicBezTo>
                  <a:pt x="24" y="61"/>
                  <a:pt x="25" y="62"/>
                  <a:pt x="27" y="62"/>
                </a:cubicBezTo>
                <a:cubicBezTo>
                  <a:pt x="36" y="62"/>
                  <a:pt x="36" y="62"/>
                  <a:pt x="36" y="62"/>
                </a:cubicBezTo>
                <a:cubicBezTo>
                  <a:pt x="38" y="62"/>
                  <a:pt x="39" y="61"/>
                  <a:pt x="39" y="59"/>
                </a:cubicBezTo>
                <a:cubicBezTo>
                  <a:pt x="39" y="54"/>
                  <a:pt x="39" y="54"/>
                  <a:pt x="39" y="54"/>
                </a:cubicBezTo>
                <a:cubicBezTo>
                  <a:pt x="39" y="53"/>
                  <a:pt x="38" y="51"/>
                  <a:pt x="36" y="51"/>
                </a:cubicBezTo>
                <a:cubicBezTo>
                  <a:pt x="27" y="51"/>
                  <a:pt x="27" y="51"/>
                  <a:pt x="27" y="51"/>
                </a:cubicBezTo>
                <a:close/>
                <a:moveTo>
                  <a:pt x="22" y="55"/>
                </a:moveTo>
                <a:cubicBezTo>
                  <a:pt x="8" y="55"/>
                  <a:pt x="8" y="55"/>
                  <a:pt x="8" y="55"/>
                </a:cubicBezTo>
                <a:cubicBezTo>
                  <a:pt x="8" y="58"/>
                  <a:pt x="8" y="58"/>
                  <a:pt x="8" y="58"/>
                </a:cubicBezTo>
                <a:cubicBezTo>
                  <a:pt x="22" y="58"/>
                  <a:pt x="22" y="58"/>
                  <a:pt x="22" y="58"/>
                </a:cubicBezTo>
                <a:cubicBezTo>
                  <a:pt x="22" y="55"/>
                  <a:pt x="22" y="55"/>
                  <a:pt x="22" y="55"/>
                </a:cubicBezTo>
                <a:close/>
                <a:moveTo>
                  <a:pt x="55" y="55"/>
                </a:moveTo>
                <a:cubicBezTo>
                  <a:pt x="41" y="55"/>
                  <a:pt x="41" y="55"/>
                  <a:pt x="41" y="55"/>
                </a:cubicBezTo>
                <a:cubicBezTo>
                  <a:pt x="41" y="58"/>
                  <a:pt x="41" y="58"/>
                  <a:pt x="41" y="58"/>
                </a:cubicBezTo>
                <a:cubicBezTo>
                  <a:pt x="55" y="58"/>
                  <a:pt x="55" y="58"/>
                  <a:pt x="55" y="58"/>
                </a:cubicBezTo>
                <a:cubicBezTo>
                  <a:pt x="55" y="55"/>
                  <a:pt x="55" y="55"/>
                  <a:pt x="55" y="55"/>
                </a:cubicBezTo>
                <a:close/>
                <a:moveTo>
                  <a:pt x="22" y="65"/>
                </a:moveTo>
                <a:cubicBezTo>
                  <a:pt x="8" y="65"/>
                  <a:pt x="8" y="65"/>
                  <a:pt x="8" y="65"/>
                </a:cubicBezTo>
                <a:cubicBezTo>
                  <a:pt x="8" y="71"/>
                  <a:pt x="8" y="71"/>
                  <a:pt x="8" y="71"/>
                </a:cubicBezTo>
                <a:cubicBezTo>
                  <a:pt x="22" y="71"/>
                  <a:pt x="22" y="71"/>
                  <a:pt x="22" y="71"/>
                </a:cubicBezTo>
                <a:cubicBezTo>
                  <a:pt x="22" y="65"/>
                  <a:pt x="22" y="65"/>
                  <a:pt x="22" y="65"/>
                </a:cubicBezTo>
                <a:close/>
                <a:moveTo>
                  <a:pt x="38" y="65"/>
                </a:moveTo>
                <a:cubicBezTo>
                  <a:pt x="25" y="65"/>
                  <a:pt x="25" y="65"/>
                  <a:pt x="25" y="65"/>
                </a:cubicBezTo>
                <a:cubicBezTo>
                  <a:pt x="25" y="71"/>
                  <a:pt x="25" y="71"/>
                  <a:pt x="25" y="71"/>
                </a:cubicBezTo>
                <a:cubicBezTo>
                  <a:pt x="38" y="71"/>
                  <a:pt x="38" y="71"/>
                  <a:pt x="38" y="71"/>
                </a:cubicBezTo>
                <a:cubicBezTo>
                  <a:pt x="38" y="65"/>
                  <a:pt x="38" y="65"/>
                  <a:pt x="38" y="65"/>
                </a:cubicBezTo>
                <a:close/>
                <a:moveTo>
                  <a:pt x="55" y="65"/>
                </a:moveTo>
                <a:cubicBezTo>
                  <a:pt x="41" y="65"/>
                  <a:pt x="41" y="65"/>
                  <a:pt x="41" y="65"/>
                </a:cubicBezTo>
                <a:cubicBezTo>
                  <a:pt x="41" y="71"/>
                  <a:pt x="41" y="71"/>
                  <a:pt x="41" y="71"/>
                </a:cubicBezTo>
                <a:cubicBezTo>
                  <a:pt x="55" y="71"/>
                  <a:pt x="55" y="71"/>
                  <a:pt x="55" y="71"/>
                </a:cubicBezTo>
                <a:cubicBezTo>
                  <a:pt x="55" y="65"/>
                  <a:pt x="55" y="65"/>
                  <a:pt x="55" y="65"/>
                </a:cubicBezTo>
                <a:close/>
                <a:moveTo>
                  <a:pt x="22" y="73"/>
                </a:moveTo>
                <a:cubicBezTo>
                  <a:pt x="8" y="73"/>
                  <a:pt x="8" y="73"/>
                  <a:pt x="8" y="73"/>
                </a:cubicBezTo>
                <a:cubicBezTo>
                  <a:pt x="8" y="80"/>
                  <a:pt x="8" y="80"/>
                  <a:pt x="8" y="80"/>
                </a:cubicBezTo>
                <a:cubicBezTo>
                  <a:pt x="22" y="80"/>
                  <a:pt x="22" y="80"/>
                  <a:pt x="22" y="80"/>
                </a:cubicBezTo>
                <a:cubicBezTo>
                  <a:pt x="22" y="73"/>
                  <a:pt x="22" y="73"/>
                  <a:pt x="22" y="73"/>
                </a:cubicBezTo>
                <a:close/>
                <a:moveTo>
                  <a:pt x="38" y="73"/>
                </a:moveTo>
                <a:cubicBezTo>
                  <a:pt x="25" y="73"/>
                  <a:pt x="25" y="73"/>
                  <a:pt x="25" y="73"/>
                </a:cubicBezTo>
                <a:cubicBezTo>
                  <a:pt x="25" y="80"/>
                  <a:pt x="25" y="80"/>
                  <a:pt x="25" y="80"/>
                </a:cubicBezTo>
                <a:cubicBezTo>
                  <a:pt x="38" y="80"/>
                  <a:pt x="38" y="80"/>
                  <a:pt x="38" y="80"/>
                </a:cubicBezTo>
                <a:cubicBezTo>
                  <a:pt x="38" y="73"/>
                  <a:pt x="38" y="73"/>
                  <a:pt x="38" y="73"/>
                </a:cubicBezTo>
                <a:close/>
                <a:moveTo>
                  <a:pt x="55" y="73"/>
                </a:moveTo>
                <a:cubicBezTo>
                  <a:pt x="41" y="73"/>
                  <a:pt x="41" y="73"/>
                  <a:pt x="41" y="73"/>
                </a:cubicBezTo>
                <a:cubicBezTo>
                  <a:pt x="41" y="80"/>
                  <a:pt x="41" y="80"/>
                  <a:pt x="41" y="80"/>
                </a:cubicBezTo>
                <a:cubicBezTo>
                  <a:pt x="55" y="80"/>
                  <a:pt x="55" y="80"/>
                  <a:pt x="55" y="80"/>
                </a:cubicBezTo>
                <a:cubicBezTo>
                  <a:pt x="55" y="73"/>
                  <a:pt x="55" y="73"/>
                  <a:pt x="55" y="73"/>
                </a:cubicBezTo>
                <a:close/>
                <a:moveTo>
                  <a:pt x="22" y="82"/>
                </a:moveTo>
                <a:cubicBezTo>
                  <a:pt x="8" y="82"/>
                  <a:pt x="8" y="82"/>
                  <a:pt x="8" y="82"/>
                </a:cubicBezTo>
                <a:cubicBezTo>
                  <a:pt x="8" y="89"/>
                  <a:pt x="8" y="89"/>
                  <a:pt x="8" y="89"/>
                </a:cubicBezTo>
                <a:cubicBezTo>
                  <a:pt x="22" y="89"/>
                  <a:pt x="22" y="89"/>
                  <a:pt x="22" y="89"/>
                </a:cubicBezTo>
                <a:cubicBezTo>
                  <a:pt x="22" y="82"/>
                  <a:pt x="22" y="82"/>
                  <a:pt x="22" y="82"/>
                </a:cubicBezTo>
                <a:close/>
                <a:moveTo>
                  <a:pt x="38" y="82"/>
                </a:moveTo>
                <a:cubicBezTo>
                  <a:pt x="25" y="82"/>
                  <a:pt x="25" y="82"/>
                  <a:pt x="25" y="82"/>
                </a:cubicBezTo>
                <a:cubicBezTo>
                  <a:pt x="25" y="89"/>
                  <a:pt x="25" y="89"/>
                  <a:pt x="25" y="89"/>
                </a:cubicBezTo>
                <a:cubicBezTo>
                  <a:pt x="38" y="89"/>
                  <a:pt x="38" y="89"/>
                  <a:pt x="38" y="89"/>
                </a:cubicBezTo>
                <a:cubicBezTo>
                  <a:pt x="38" y="82"/>
                  <a:pt x="38" y="82"/>
                  <a:pt x="38" y="82"/>
                </a:cubicBezTo>
                <a:close/>
                <a:moveTo>
                  <a:pt x="55" y="82"/>
                </a:moveTo>
                <a:cubicBezTo>
                  <a:pt x="41" y="82"/>
                  <a:pt x="41" y="82"/>
                  <a:pt x="41" y="82"/>
                </a:cubicBezTo>
                <a:cubicBezTo>
                  <a:pt x="41" y="89"/>
                  <a:pt x="41" y="89"/>
                  <a:pt x="41" y="89"/>
                </a:cubicBezTo>
                <a:cubicBezTo>
                  <a:pt x="55" y="89"/>
                  <a:pt x="55" y="89"/>
                  <a:pt x="55" y="89"/>
                </a:cubicBezTo>
                <a:lnTo>
                  <a:pt x="55" y="8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Freeform 22"/>
          <p:cNvSpPr>
            <a:spLocks noEditPoints="1"/>
          </p:cNvSpPr>
          <p:nvPr/>
        </p:nvSpPr>
        <p:spPr bwMode="auto">
          <a:xfrm>
            <a:off x="5588396" y="2936480"/>
            <a:ext cx="324324" cy="288121"/>
          </a:xfrm>
          <a:custGeom>
            <a:avLst/>
            <a:gdLst>
              <a:gd name="T0" fmla="*/ 91 w 91"/>
              <a:gd name="T1" fmla="*/ 17 h 81"/>
              <a:gd name="T2" fmla="*/ 91 w 91"/>
              <a:gd name="T3" fmla="*/ 63 h 81"/>
              <a:gd name="T4" fmla="*/ 86 w 91"/>
              <a:gd name="T5" fmla="*/ 76 h 81"/>
              <a:gd name="T6" fmla="*/ 74 w 91"/>
              <a:gd name="T7" fmla="*/ 81 h 81"/>
              <a:gd name="T8" fmla="*/ 18 w 91"/>
              <a:gd name="T9" fmla="*/ 81 h 81"/>
              <a:gd name="T10" fmla="*/ 5 w 91"/>
              <a:gd name="T11" fmla="*/ 76 h 81"/>
              <a:gd name="T12" fmla="*/ 0 w 91"/>
              <a:gd name="T13" fmla="*/ 63 h 81"/>
              <a:gd name="T14" fmla="*/ 0 w 91"/>
              <a:gd name="T15" fmla="*/ 17 h 81"/>
              <a:gd name="T16" fmla="*/ 0 w 91"/>
              <a:gd name="T17" fmla="*/ 12 h 81"/>
              <a:gd name="T18" fmla="*/ 5 w 91"/>
              <a:gd name="T19" fmla="*/ 12 h 81"/>
              <a:gd name="T20" fmla="*/ 15 w 91"/>
              <a:gd name="T21" fmla="*/ 12 h 81"/>
              <a:gd name="T22" fmla="*/ 15 w 91"/>
              <a:gd name="T23" fmla="*/ 24 h 81"/>
              <a:gd name="T24" fmla="*/ 21 w 91"/>
              <a:gd name="T25" fmla="*/ 30 h 81"/>
              <a:gd name="T26" fmla="*/ 21 w 91"/>
              <a:gd name="T27" fmla="*/ 30 h 81"/>
              <a:gd name="T28" fmla="*/ 24 w 91"/>
              <a:gd name="T29" fmla="*/ 29 h 81"/>
              <a:gd name="T30" fmla="*/ 21 w 91"/>
              <a:gd name="T31" fmla="*/ 24 h 81"/>
              <a:gd name="T32" fmla="*/ 21 w 91"/>
              <a:gd name="T33" fmla="*/ 6 h 81"/>
              <a:gd name="T34" fmla="*/ 27 w 91"/>
              <a:gd name="T35" fmla="*/ 0 h 81"/>
              <a:gd name="T36" fmla="*/ 27 w 91"/>
              <a:gd name="T37" fmla="*/ 0 h 81"/>
              <a:gd name="T38" fmla="*/ 33 w 91"/>
              <a:gd name="T39" fmla="*/ 6 h 81"/>
              <a:gd name="T40" fmla="*/ 33 w 91"/>
              <a:gd name="T41" fmla="*/ 12 h 81"/>
              <a:gd name="T42" fmla="*/ 59 w 91"/>
              <a:gd name="T43" fmla="*/ 12 h 81"/>
              <a:gd name="T44" fmla="*/ 59 w 91"/>
              <a:gd name="T45" fmla="*/ 24 h 81"/>
              <a:gd name="T46" fmla="*/ 65 w 91"/>
              <a:gd name="T47" fmla="*/ 30 h 81"/>
              <a:gd name="T48" fmla="*/ 65 w 91"/>
              <a:gd name="T49" fmla="*/ 30 h 81"/>
              <a:gd name="T50" fmla="*/ 68 w 91"/>
              <a:gd name="T51" fmla="*/ 29 h 81"/>
              <a:gd name="T52" fmla="*/ 65 w 91"/>
              <a:gd name="T53" fmla="*/ 24 h 81"/>
              <a:gd name="T54" fmla="*/ 65 w 91"/>
              <a:gd name="T55" fmla="*/ 6 h 81"/>
              <a:gd name="T56" fmla="*/ 70 w 91"/>
              <a:gd name="T57" fmla="*/ 0 h 81"/>
              <a:gd name="T58" fmla="*/ 70 w 91"/>
              <a:gd name="T59" fmla="*/ 0 h 81"/>
              <a:gd name="T60" fmla="*/ 76 w 91"/>
              <a:gd name="T61" fmla="*/ 6 h 81"/>
              <a:gd name="T62" fmla="*/ 76 w 91"/>
              <a:gd name="T63" fmla="*/ 12 h 81"/>
              <a:gd name="T64" fmla="*/ 86 w 91"/>
              <a:gd name="T65" fmla="*/ 12 h 81"/>
              <a:gd name="T66" fmla="*/ 91 w 91"/>
              <a:gd name="T67" fmla="*/ 12 h 81"/>
              <a:gd name="T68" fmla="*/ 91 w 91"/>
              <a:gd name="T69" fmla="*/ 17 h 81"/>
              <a:gd name="T70" fmla="*/ 45 w 91"/>
              <a:gd name="T71" fmla="*/ 68 h 81"/>
              <a:gd name="T72" fmla="*/ 45 w 91"/>
              <a:gd name="T73" fmla="*/ 40 h 81"/>
              <a:gd name="T74" fmla="*/ 39 w 91"/>
              <a:gd name="T75" fmla="*/ 40 h 81"/>
              <a:gd name="T76" fmla="*/ 38 w 91"/>
              <a:gd name="T77" fmla="*/ 42 h 81"/>
              <a:gd name="T78" fmla="*/ 36 w 91"/>
              <a:gd name="T79" fmla="*/ 43 h 81"/>
              <a:gd name="T80" fmla="*/ 36 w 91"/>
              <a:gd name="T81" fmla="*/ 47 h 81"/>
              <a:gd name="T82" fmla="*/ 38 w 91"/>
              <a:gd name="T83" fmla="*/ 47 h 81"/>
              <a:gd name="T84" fmla="*/ 38 w 91"/>
              <a:gd name="T85" fmla="*/ 68 h 81"/>
              <a:gd name="T86" fmla="*/ 45 w 91"/>
              <a:gd name="T87" fmla="*/ 68 h 81"/>
              <a:gd name="T88" fmla="*/ 55 w 91"/>
              <a:gd name="T89" fmla="*/ 68 h 81"/>
              <a:gd name="T90" fmla="*/ 55 w 91"/>
              <a:gd name="T91" fmla="*/ 40 h 81"/>
              <a:gd name="T92" fmla="*/ 49 w 91"/>
              <a:gd name="T93" fmla="*/ 40 h 81"/>
              <a:gd name="T94" fmla="*/ 48 w 91"/>
              <a:gd name="T95" fmla="*/ 42 h 81"/>
              <a:gd name="T96" fmla="*/ 46 w 91"/>
              <a:gd name="T97" fmla="*/ 43 h 81"/>
              <a:gd name="T98" fmla="*/ 46 w 91"/>
              <a:gd name="T99" fmla="*/ 47 h 81"/>
              <a:gd name="T100" fmla="*/ 48 w 91"/>
              <a:gd name="T101" fmla="*/ 47 h 81"/>
              <a:gd name="T102" fmla="*/ 48 w 91"/>
              <a:gd name="T103" fmla="*/ 68 h 81"/>
              <a:gd name="T104" fmla="*/ 55 w 91"/>
              <a:gd name="T105" fmla="*/ 68 h 81"/>
              <a:gd name="T106" fmla="*/ 81 w 91"/>
              <a:gd name="T107" fmla="*/ 36 h 81"/>
              <a:gd name="T108" fmla="*/ 10 w 91"/>
              <a:gd name="T109" fmla="*/ 36 h 81"/>
              <a:gd name="T110" fmla="*/ 10 w 91"/>
              <a:gd name="T111" fmla="*/ 63 h 81"/>
              <a:gd name="T112" fmla="*/ 12 w 91"/>
              <a:gd name="T113" fmla="*/ 69 h 81"/>
              <a:gd name="T114" fmla="*/ 18 w 91"/>
              <a:gd name="T115" fmla="*/ 71 h 81"/>
              <a:gd name="T116" fmla="*/ 74 w 91"/>
              <a:gd name="T117" fmla="*/ 71 h 81"/>
              <a:gd name="T118" fmla="*/ 79 w 91"/>
              <a:gd name="T119" fmla="*/ 69 h 81"/>
              <a:gd name="T120" fmla="*/ 81 w 91"/>
              <a:gd name="T121" fmla="*/ 63 h 81"/>
              <a:gd name="T122" fmla="*/ 81 w 91"/>
              <a:gd name="T123"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1" h="81">
                <a:moveTo>
                  <a:pt x="91" y="17"/>
                </a:moveTo>
                <a:cubicBezTo>
                  <a:pt x="91" y="63"/>
                  <a:pt x="91" y="63"/>
                  <a:pt x="91" y="63"/>
                </a:cubicBezTo>
                <a:cubicBezTo>
                  <a:pt x="91" y="68"/>
                  <a:pt x="89" y="72"/>
                  <a:pt x="86" y="76"/>
                </a:cubicBezTo>
                <a:cubicBezTo>
                  <a:pt x="83" y="79"/>
                  <a:pt x="79" y="81"/>
                  <a:pt x="74" y="81"/>
                </a:cubicBezTo>
                <a:cubicBezTo>
                  <a:pt x="18" y="81"/>
                  <a:pt x="18" y="81"/>
                  <a:pt x="18" y="81"/>
                </a:cubicBezTo>
                <a:cubicBezTo>
                  <a:pt x="13" y="81"/>
                  <a:pt x="8" y="79"/>
                  <a:pt x="5" y="76"/>
                </a:cubicBezTo>
                <a:cubicBezTo>
                  <a:pt x="2" y="72"/>
                  <a:pt x="0" y="68"/>
                  <a:pt x="0" y="63"/>
                </a:cubicBezTo>
                <a:cubicBezTo>
                  <a:pt x="0" y="17"/>
                  <a:pt x="0" y="17"/>
                  <a:pt x="0" y="17"/>
                </a:cubicBezTo>
                <a:cubicBezTo>
                  <a:pt x="0" y="12"/>
                  <a:pt x="0" y="12"/>
                  <a:pt x="0" y="12"/>
                </a:cubicBezTo>
                <a:cubicBezTo>
                  <a:pt x="5" y="12"/>
                  <a:pt x="5" y="12"/>
                  <a:pt x="5" y="12"/>
                </a:cubicBezTo>
                <a:cubicBezTo>
                  <a:pt x="15" y="12"/>
                  <a:pt x="15" y="12"/>
                  <a:pt x="15" y="12"/>
                </a:cubicBezTo>
                <a:cubicBezTo>
                  <a:pt x="15" y="24"/>
                  <a:pt x="15" y="24"/>
                  <a:pt x="15" y="24"/>
                </a:cubicBezTo>
                <a:cubicBezTo>
                  <a:pt x="15" y="28"/>
                  <a:pt x="18" y="30"/>
                  <a:pt x="21" y="30"/>
                </a:cubicBezTo>
                <a:cubicBezTo>
                  <a:pt x="21" y="30"/>
                  <a:pt x="21" y="30"/>
                  <a:pt x="21" y="30"/>
                </a:cubicBezTo>
                <a:cubicBezTo>
                  <a:pt x="22" y="30"/>
                  <a:pt x="23" y="30"/>
                  <a:pt x="24" y="29"/>
                </a:cubicBezTo>
                <a:cubicBezTo>
                  <a:pt x="22" y="28"/>
                  <a:pt x="21" y="27"/>
                  <a:pt x="21" y="24"/>
                </a:cubicBezTo>
                <a:cubicBezTo>
                  <a:pt x="21" y="6"/>
                  <a:pt x="21" y="6"/>
                  <a:pt x="21" y="6"/>
                </a:cubicBezTo>
                <a:cubicBezTo>
                  <a:pt x="21" y="3"/>
                  <a:pt x="24" y="0"/>
                  <a:pt x="27" y="0"/>
                </a:cubicBezTo>
                <a:cubicBezTo>
                  <a:pt x="27" y="0"/>
                  <a:pt x="27" y="0"/>
                  <a:pt x="27" y="0"/>
                </a:cubicBezTo>
                <a:cubicBezTo>
                  <a:pt x="30" y="0"/>
                  <a:pt x="33" y="3"/>
                  <a:pt x="33" y="6"/>
                </a:cubicBezTo>
                <a:cubicBezTo>
                  <a:pt x="33" y="12"/>
                  <a:pt x="33" y="12"/>
                  <a:pt x="33" y="12"/>
                </a:cubicBezTo>
                <a:cubicBezTo>
                  <a:pt x="59" y="12"/>
                  <a:pt x="59" y="12"/>
                  <a:pt x="59" y="12"/>
                </a:cubicBezTo>
                <a:cubicBezTo>
                  <a:pt x="59" y="24"/>
                  <a:pt x="59" y="24"/>
                  <a:pt x="59" y="24"/>
                </a:cubicBezTo>
                <a:cubicBezTo>
                  <a:pt x="59" y="28"/>
                  <a:pt x="61" y="30"/>
                  <a:pt x="65" y="30"/>
                </a:cubicBezTo>
                <a:cubicBezTo>
                  <a:pt x="65" y="30"/>
                  <a:pt x="65" y="30"/>
                  <a:pt x="65" y="30"/>
                </a:cubicBezTo>
                <a:cubicBezTo>
                  <a:pt x="66" y="30"/>
                  <a:pt x="67" y="30"/>
                  <a:pt x="68" y="29"/>
                </a:cubicBezTo>
                <a:cubicBezTo>
                  <a:pt x="66" y="28"/>
                  <a:pt x="65" y="27"/>
                  <a:pt x="65" y="24"/>
                </a:cubicBezTo>
                <a:cubicBezTo>
                  <a:pt x="65" y="6"/>
                  <a:pt x="65" y="6"/>
                  <a:pt x="65" y="6"/>
                </a:cubicBezTo>
                <a:cubicBezTo>
                  <a:pt x="65" y="3"/>
                  <a:pt x="67" y="0"/>
                  <a:pt x="70" y="0"/>
                </a:cubicBezTo>
                <a:cubicBezTo>
                  <a:pt x="70" y="0"/>
                  <a:pt x="70" y="0"/>
                  <a:pt x="70" y="0"/>
                </a:cubicBezTo>
                <a:cubicBezTo>
                  <a:pt x="74" y="0"/>
                  <a:pt x="76" y="3"/>
                  <a:pt x="76" y="6"/>
                </a:cubicBezTo>
                <a:cubicBezTo>
                  <a:pt x="76" y="12"/>
                  <a:pt x="76" y="12"/>
                  <a:pt x="76" y="12"/>
                </a:cubicBezTo>
                <a:cubicBezTo>
                  <a:pt x="86" y="12"/>
                  <a:pt x="86" y="12"/>
                  <a:pt x="86" y="12"/>
                </a:cubicBezTo>
                <a:cubicBezTo>
                  <a:pt x="91" y="12"/>
                  <a:pt x="91" y="12"/>
                  <a:pt x="91" y="12"/>
                </a:cubicBezTo>
                <a:cubicBezTo>
                  <a:pt x="91" y="17"/>
                  <a:pt x="91" y="17"/>
                  <a:pt x="91" y="17"/>
                </a:cubicBezTo>
                <a:close/>
                <a:moveTo>
                  <a:pt x="45" y="68"/>
                </a:moveTo>
                <a:cubicBezTo>
                  <a:pt x="45" y="40"/>
                  <a:pt x="45" y="40"/>
                  <a:pt x="45" y="40"/>
                </a:cubicBezTo>
                <a:cubicBezTo>
                  <a:pt x="39" y="40"/>
                  <a:pt x="39" y="40"/>
                  <a:pt x="39" y="40"/>
                </a:cubicBezTo>
                <a:cubicBezTo>
                  <a:pt x="39" y="40"/>
                  <a:pt x="39" y="41"/>
                  <a:pt x="38" y="42"/>
                </a:cubicBezTo>
                <a:cubicBezTo>
                  <a:pt x="38" y="43"/>
                  <a:pt x="37" y="43"/>
                  <a:pt x="36" y="43"/>
                </a:cubicBezTo>
                <a:cubicBezTo>
                  <a:pt x="36" y="47"/>
                  <a:pt x="36" y="47"/>
                  <a:pt x="36" y="47"/>
                </a:cubicBezTo>
                <a:cubicBezTo>
                  <a:pt x="38" y="47"/>
                  <a:pt x="38" y="47"/>
                  <a:pt x="38" y="47"/>
                </a:cubicBezTo>
                <a:cubicBezTo>
                  <a:pt x="38" y="68"/>
                  <a:pt x="38" y="68"/>
                  <a:pt x="38" y="68"/>
                </a:cubicBezTo>
                <a:cubicBezTo>
                  <a:pt x="45" y="68"/>
                  <a:pt x="45" y="68"/>
                  <a:pt x="45" y="68"/>
                </a:cubicBezTo>
                <a:close/>
                <a:moveTo>
                  <a:pt x="55" y="68"/>
                </a:moveTo>
                <a:cubicBezTo>
                  <a:pt x="55" y="40"/>
                  <a:pt x="55" y="40"/>
                  <a:pt x="55" y="40"/>
                </a:cubicBezTo>
                <a:cubicBezTo>
                  <a:pt x="49" y="40"/>
                  <a:pt x="49" y="40"/>
                  <a:pt x="49" y="40"/>
                </a:cubicBezTo>
                <a:cubicBezTo>
                  <a:pt x="49" y="40"/>
                  <a:pt x="49" y="41"/>
                  <a:pt x="48" y="42"/>
                </a:cubicBezTo>
                <a:cubicBezTo>
                  <a:pt x="48" y="43"/>
                  <a:pt x="47" y="43"/>
                  <a:pt x="46" y="43"/>
                </a:cubicBezTo>
                <a:cubicBezTo>
                  <a:pt x="46" y="47"/>
                  <a:pt x="46" y="47"/>
                  <a:pt x="46" y="47"/>
                </a:cubicBezTo>
                <a:cubicBezTo>
                  <a:pt x="48" y="47"/>
                  <a:pt x="48" y="47"/>
                  <a:pt x="48" y="47"/>
                </a:cubicBezTo>
                <a:cubicBezTo>
                  <a:pt x="48" y="68"/>
                  <a:pt x="48" y="68"/>
                  <a:pt x="48" y="68"/>
                </a:cubicBezTo>
                <a:cubicBezTo>
                  <a:pt x="55" y="68"/>
                  <a:pt x="55" y="68"/>
                  <a:pt x="55" y="68"/>
                </a:cubicBezTo>
                <a:close/>
                <a:moveTo>
                  <a:pt x="81" y="36"/>
                </a:moveTo>
                <a:cubicBezTo>
                  <a:pt x="10" y="36"/>
                  <a:pt x="10" y="36"/>
                  <a:pt x="10" y="36"/>
                </a:cubicBezTo>
                <a:cubicBezTo>
                  <a:pt x="10" y="63"/>
                  <a:pt x="10" y="63"/>
                  <a:pt x="10" y="63"/>
                </a:cubicBezTo>
                <a:cubicBezTo>
                  <a:pt x="10" y="65"/>
                  <a:pt x="11" y="67"/>
                  <a:pt x="12" y="69"/>
                </a:cubicBezTo>
                <a:cubicBezTo>
                  <a:pt x="14" y="70"/>
                  <a:pt x="15" y="71"/>
                  <a:pt x="18" y="71"/>
                </a:cubicBezTo>
                <a:cubicBezTo>
                  <a:pt x="74" y="71"/>
                  <a:pt x="74" y="71"/>
                  <a:pt x="74" y="71"/>
                </a:cubicBezTo>
                <a:cubicBezTo>
                  <a:pt x="76" y="71"/>
                  <a:pt x="78" y="70"/>
                  <a:pt x="79" y="69"/>
                </a:cubicBezTo>
                <a:cubicBezTo>
                  <a:pt x="80" y="67"/>
                  <a:pt x="81" y="65"/>
                  <a:pt x="81" y="63"/>
                </a:cubicBezTo>
                <a:lnTo>
                  <a:pt x="81" y="3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 name="Freeform 23"/>
          <p:cNvSpPr>
            <a:spLocks noEditPoints="1"/>
          </p:cNvSpPr>
          <p:nvPr/>
        </p:nvSpPr>
        <p:spPr bwMode="auto">
          <a:xfrm>
            <a:off x="4969918" y="2907820"/>
            <a:ext cx="292646" cy="371087"/>
          </a:xfrm>
          <a:custGeom>
            <a:avLst/>
            <a:gdLst>
              <a:gd name="T0" fmla="*/ 49 w 82"/>
              <a:gd name="T1" fmla="*/ 72 h 104"/>
              <a:gd name="T2" fmla="*/ 43 w 82"/>
              <a:gd name="T3" fmla="*/ 72 h 104"/>
              <a:gd name="T4" fmla="*/ 60 w 82"/>
              <a:gd name="T5" fmla="*/ 99 h 104"/>
              <a:gd name="T6" fmla="*/ 69 w 82"/>
              <a:gd name="T7" fmla="*/ 104 h 104"/>
              <a:gd name="T8" fmla="*/ 77 w 82"/>
              <a:gd name="T9" fmla="*/ 69 h 104"/>
              <a:gd name="T10" fmla="*/ 77 w 82"/>
              <a:gd name="T11" fmla="*/ 27 h 104"/>
              <a:gd name="T12" fmla="*/ 52 w 82"/>
              <a:gd name="T13" fmla="*/ 35 h 104"/>
              <a:gd name="T14" fmla="*/ 32 w 82"/>
              <a:gd name="T15" fmla="*/ 38 h 104"/>
              <a:gd name="T16" fmla="*/ 24 w 82"/>
              <a:gd name="T17" fmla="*/ 38 h 104"/>
              <a:gd name="T18" fmla="*/ 8 w 82"/>
              <a:gd name="T19" fmla="*/ 54 h 104"/>
              <a:gd name="T20" fmla="*/ 12 w 82"/>
              <a:gd name="T21" fmla="*/ 90 h 104"/>
              <a:gd name="T22" fmla="*/ 19 w 82"/>
              <a:gd name="T23" fmla="*/ 104 h 104"/>
              <a:gd name="T24" fmla="*/ 41 w 82"/>
              <a:gd name="T25" fmla="*/ 104 h 104"/>
              <a:gd name="T26" fmla="*/ 41 w 82"/>
              <a:gd name="T27" fmla="*/ 0 h 104"/>
              <a:gd name="T28" fmla="*/ 58 w 82"/>
              <a:gd name="T29" fmla="*/ 18 h 104"/>
              <a:gd name="T30" fmla="*/ 41 w 82"/>
              <a:gd name="T31" fmla="*/ 35 h 104"/>
              <a:gd name="T32" fmla="*/ 24 w 82"/>
              <a:gd name="T33" fmla="*/ 18 h 104"/>
              <a:gd name="T34" fmla="*/ 41 w 82"/>
              <a:gd name="T35" fmla="*/ 0 h 104"/>
              <a:gd name="T36" fmla="*/ 51 w 82"/>
              <a:gd name="T37" fmla="*/ 18 h 104"/>
              <a:gd name="T38" fmla="*/ 41 w 82"/>
              <a:gd name="T39" fmla="*/ 28 h 104"/>
              <a:gd name="T40" fmla="*/ 31 w 82"/>
              <a:gd name="T41" fmla="*/ 18 h 104"/>
              <a:gd name="T42" fmla="*/ 41 w 82"/>
              <a:gd name="T43" fmla="*/ 8 h 104"/>
              <a:gd name="T44" fmla="*/ 41 w 82"/>
              <a:gd name="T45" fmla="*/ 58 h 104"/>
              <a:gd name="T46" fmla="*/ 41 w 82"/>
              <a:gd name="T47" fmla="*/ 85 h 104"/>
              <a:gd name="T48" fmla="*/ 41 w 82"/>
              <a:gd name="T49" fmla="*/ 58 h 104"/>
              <a:gd name="T50" fmla="*/ 21 w 82"/>
              <a:gd name="T51" fmla="*/ 54 h 104"/>
              <a:gd name="T52" fmla="*/ 28 w 82"/>
              <a:gd name="T53" fmla="*/ 49 h 104"/>
              <a:gd name="T54" fmla="*/ 32 w 82"/>
              <a:gd name="T55" fmla="*/ 54 h 104"/>
              <a:gd name="T56" fmla="*/ 26 w 82"/>
              <a:gd name="T57" fmla="*/ 54 h 104"/>
              <a:gd name="T58" fmla="*/ 24 w 82"/>
              <a:gd name="T59" fmla="*/ 57 h 104"/>
              <a:gd name="T60" fmla="*/ 62 w 82"/>
              <a:gd name="T61" fmla="*/ 57 h 104"/>
              <a:gd name="T62" fmla="*/ 57 w 82"/>
              <a:gd name="T63" fmla="*/ 55 h 104"/>
              <a:gd name="T64" fmla="*/ 53 w 82"/>
              <a:gd name="T65" fmla="*/ 53 h 104"/>
              <a:gd name="T66" fmla="*/ 48 w 82"/>
              <a:gd name="T67" fmla="*/ 50 h 104"/>
              <a:gd name="T68" fmla="*/ 58 w 82"/>
              <a:gd name="T69" fmla="*/ 50 h 104"/>
              <a:gd name="T70" fmla="*/ 62 w 82"/>
              <a:gd name="T71" fmla="*/ 57 h 104"/>
              <a:gd name="T72" fmla="*/ 38 w 82"/>
              <a:gd name="T73" fmla="*/ 72 h 104"/>
              <a:gd name="T74" fmla="*/ 32 w 82"/>
              <a:gd name="T75" fmla="*/ 7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2" h="104">
                <a:moveTo>
                  <a:pt x="46" y="67"/>
                </a:moveTo>
                <a:cubicBezTo>
                  <a:pt x="48" y="67"/>
                  <a:pt x="49" y="69"/>
                  <a:pt x="49" y="72"/>
                </a:cubicBezTo>
                <a:cubicBezTo>
                  <a:pt x="49" y="74"/>
                  <a:pt x="48" y="76"/>
                  <a:pt x="46" y="76"/>
                </a:cubicBezTo>
                <a:cubicBezTo>
                  <a:pt x="44" y="76"/>
                  <a:pt x="43" y="74"/>
                  <a:pt x="43" y="72"/>
                </a:cubicBezTo>
                <a:cubicBezTo>
                  <a:pt x="43" y="69"/>
                  <a:pt x="44" y="67"/>
                  <a:pt x="46" y="67"/>
                </a:cubicBezTo>
                <a:close/>
                <a:moveTo>
                  <a:pt x="60" y="99"/>
                </a:moveTo>
                <a:cubicBezTo>
                  <a:pt x="62" y="104"/>
                  <a:pt x="62" y="104"/>
                  <a:pt x="62" y="104"/>
                </a:cubicBezTo>
                <a:cubicBezTo>
                  <a:pt x="69" y="104"/>
                  <a:pt x="69" y="104"/>
                  <a:pt x="69" y="104"/>
                </a:cubicBezTo>
                <a:cubicBezTo>
                  <a:pt x="69" y="91"/>
                  <a:pt x="69" y="91"/>
                  <a:pt x="69" y="91"/>
                </a:cubicBezTo>
                <a:cubicBezTo>
                  <a:pt x="74" y="85"/>
                  <a:pt x="77" y="77"/>
                  <a:pt x="77" y="69"/>
                </a:cubicBezTo>
                <a:cubicBezTo>
                  <a:pt x="77" y="64"/>
                  <a:pt x="76" y="59"/>
                  <a:pt x="74" y="55"/>
                </a:cubicBezTo>
                <a:cubicBezTo>
                  <a:pt x="79" y="48"/>
                  <a:pt x="82" y="37"/>
                  <a:pt x="77" y="27"/>
                </a:cubicBezTo>
                <a:cubicBezTo>
                  <a:pt x="70" y="28"/>
                  <a:pt x="62" y="32"/>
                  <a:pt x="58" y="38"/>
                </a:cubicBezTo>
                <a:cubicBezTo>
                  <a:pt x="56" y="37"/>
                  <a:pt x="54" y="36"/>
                  <a:pt x="52" y="35"/>
                </a:cubicBezTo>
                <a:cubicBezTo>
                  <a:pt x="51" y="38"/>
                  <a:pt x="51" y="38"/>
                  <a:pt x="51" y="38"/>
                </a:cubicBezTo>
                <a:cubicBezTo>
                  <a:pt x="43" y="37"/>
                  <a:pt x="40" y="37"/>
                  <a:pt x="32" y="38"/>
                </a:cubicBezTo>
                <a:cubicBezTo>
                  <a:pt x="31" y="35"/>
                  <a:pt x="31" y="35"/>
                  <a:pt x="31" y="35"/>
                </a:cubicBezTo>
                <a:cubicBezTo>
                  <a:pt x="28" y="36"/>
                  <a:pt x="26" y="36"/>
                  <a:pt x="24" y="38"/>
                </a:cubicBezTo>
                <a:cubicBezTo>
                  <a:pt x="19" y="32"/>
                  <a:pt x="12" y="28"/>
                  <a:pt x="5" y="27"/>
                </a:cubicBezTo>
                <a:cubicBezTo>
                  <a:pt x="0" y="37"/>
                  <a:pt x="2" y="48"/>
                  <a:pt x="8" y="54"/>
                </a:cubicBezTo>
                <a:cubicBezTo>
                  <a:pt x="6" y="59"/>
                  <a:pt x="5" y="64"/>
                  <a:pt x="5" y="69"/>
                </a:cubicBezTo>
                <a:cubicBezTo>
                  <a:pt x="5" y="77"/>
                  <a:pt x="7" y="84"/>
                  <a:pt x="12" y="90"/>
                </a:cubicBezTo>
                <a:cubicBezTo>
                  <a:pt x="12" y="104"/>
                  <a:pt x="12" y="104"/>
                  <a:pt x="12" y="104"/>
                </a:cubicBezTo>
                <a:cubicBezTo>
                  <a:pt x="19" y="104"/>
                  <a:pt x="19" y="104"/>
                  <a:pt x="19" y="104"/>
                </a:cubicBezTo>
                <a:cubicBezTo>
                  <a:pt x="21" y="99"/>
                  <a:pt x="21" y="99"/>
                  <a:pt x="21" y="99"/>
                </a:cubicBezTo>
                <a:cubicBezTo>
                  <a:pt x="27" y="102"/>
                  <a:pt x="33" y="104"/>
                  <a:pt x="41" y="104"/>
                </a:cubicBezTo>
                <a:cubicBezTo>
                  <a:pt x="48" y="104"/>
                  <a:pt x="54" y="102"/>
                  <a:pt x="60" y="99"/>
                </a:cubicBezTo>
                <a:close/>
                <a:moveTo>
                  <a:pt x="41" y="0"/>
                </a:moveTo>
                <a:cubicBezTo>
                  <a:pt x="46" y="0"/>
                  <a:pt x="50" y="2"/>
                  <a:pt x="53" y="5"/>
                </a:cubicBezTo>
                <a:cubicBezTo>
                  <a:pt x="57" y="9"/>
                  <a:pt x="58" y="13"/>
                  <a:pt x="58" y="18"/>
                </a:cubicBezTo>
                <a:cubicBezTo>
                  <a:pt x="58" y="22"/>
                  <a:pt x="57" y="27"/>
                  <a:pt x="53" y="30"/>
                </a:cubicBezTo>
                <a:cubicBezTo>
                  <a:pt x="50" y="33"/>
                  <a:pt x="46" y="35"/>
                  <a:pt x="41" y="35"/>
                </a:cubicBezTo>
                <a:cubicBezTo>
                  <a:pt x="36" y="35"/>
                  <a:pt x="32" y="33"/>
                  <a:pt x="29" y="30"/>
                </a:cubicBezTo>
                <a:cubicBezTo>
                  <a:pt x="26" y="27"/>
                  <a:pt x="24" y="22"/>
                  <a:pt x="24" y="18"/>
                </a:cubicBezTo>
                <a:cubicBezTo>
                  <a:pt x="24" y="13"/>
                  <a:pt x="26" y="9"/>
                  <a:pt x="29" y="5"/>
                </a:cubicBezTo>
                <a:cubicBezTo>
                  <a:pt x="32" y="2"/>
                  <a:pt x="36" y="0"/>
                  <a:pt x="41" y="0"/>
                </a:cubicBezTo>
                <a:close/>
                <a:moveTo>
                  <a:pt x="48" y="11"/>
                </a:moveTo>
                <a:cubicBezTo>
                  <a:pt x="50" y="12"/>
                  <a:pt x="51" y="15"/>
                  <a:pt x="51" y="18"/>
                </a:cubicBezTo>
                <a:cubicBezTo>
                  <a:pt x="51" y="20"/>
                  <a:pt x="50" y="23"/>
                  <a:pt x="48" y="25"/>
                </a:cubicBezTo>
                <a:cubicBezTo>
                  <a:pt x="46" y="26"/>
                  <a:pt x="44" y="28"/>
                  <a:pt x="41" y="28"/>
                </a:cubicBezTo>
                <a:cubicBezTo>
                  <a:pt x="39" y="28"/>
                  <a:pt x="36" y="26"/>
                  <a:pt x="34" y="25"/>
                </a:cubicBezTo>
                <a:cubicBezTo>
                  <a:pt x="32" y="23"/>
                  <a:pt x="31" y="20"/>
                  <a:pt x="31" y="18"/>
                </a:cubicBezTo>
                <a:cubicBezTo>
                  <a:pt x="31" y="15"/>
                  <a:pt x="32" y="12"/>
                  <a:pt x="34" y="11"/>
                </a:cubicBezTo>
                <a:cubicBezTo>
                  <a:pt x="36" y="9"/>
                  <a:pt x="39" y="8"/>
                  <a:pt x="41" y="8"/>
                </a:cubicBezTo>
                <a:cubicBezTo>
                  <a:pt x="44" y="8"/>
                  <a:pt x="46" y="9"/>
                  <a:pt x="48" y="11"/>
                </a:cubicBezTo>
                <a:close/>
                <a:moveTo>
                  <a:pt x="41" y="58"/>
                </a:moveTo>
                <a:cubicBezTo>
                  <a:pt x="33" y="58"/>
                  <a:pt x="26" y="64"/>
                  <a:pt x="26" y="71"/>
                </a:cubicBezTo>
                <a:cubicBezTo>
                  <a:pt x="26" y="79"/>
                  <a:pt x="33" y="85"/>
                  <a:pt x="41" y="85"/>
                </a:cubicBezTo>
                <a:cubicBezTo>
                  <a:pt x="48" y="85"/>
                  <a:pt x="55" y="79"/>
                  <a:pt x="55" y="71"/>
                </a:cubicBezTo>
                <a:cubicBezTo>
                  <a:pt x="55" y="64"/>
                  <a:pt x="48" y="58"/>
                  <a:pt x="41" y="58"/>
                </a:cubicBezTo>
                <a:close/>
                <a:moveTo>
                  <a:pt x="20" y="57"/>
                </a:moveTo>
                <a:cubicBezTo>
                  <a:pt x="20" y="56"/>
                  <a:pt x="20" y="55"/>
                  <a:pt x="21" y="54"/>
                </a:cubicBezTo>
                <a:cubicBezTo>
                  <a:pt x="21" y="52"/>
                  <a:pt x="22" y="51"/>
                  <a:pt x="24" y="50"/>
                </a:cubicBezTo>
                <a:cubicBezTo>
                  <a:pt x="25" y="49"/>
                  <a:pt x="27" y="49"/>
                  <a:pt x="28" y="49"/>
                </a:cubicBezTo>
                <a:cubicBezTo>
                  <a:pt x="30" y="49"/>
                  <a:pt x="32" y="49"/>
                  <a:pt x="34" y="50"/>
                </a:cubicBezTo>
                <a:cubicBezTo>
                  <a:pt x="32" y="54"/>
                  <a:pt x="32" y="54"/>
                  <a:pt x="32" y="54"/>
                </a:cubicBezTo>
                <a:cubicBezTo>
                  <a:pt x="31" y="53"/>
                  <a:pt x="30" y="53"/>
                  <a:pt x="29" y="53"/>
                </a:cubicBezTo>
                <a:cubicBezTo>
                  <a:pt x="28" y="53"/>
                  <a:pt x="27" y="53"/>
                  <a:pt x="26" y="54"/>
                </a:cubicBezTo>
                <a:cubicBezTo>
                  <a:pt x="26" y="54"/>
                  <a:pt x="25" y="55"/>
                  <a:pt x="25" y="55"/>
                </a:cubicBezTo>
                <a:cubicBezTo>
                  <a:pt x="25" y="56"/>
                  <a:pt x="24" y="57"/>
                  <a:pt x="24" y="57"/>
                </a:cubicBezTo>
                <a:cubicBezTo>
                  <a:pt x="20" y="57"/>
                  <a:pt x="20" y="57"/>
                  <a:pt x="20" y="57"/>
                </a:cubicBezTo>
                <a:close/>
                <a:moveTo>
                  <a:pt x="62" y="57"/>
                </a:moveTo>
                <a:cubicBezTo>
                  <a:pt x="57" y="57"/>
                  <a:pt x="57" y="57"/>
                  <a:pt x="57" y="57"/>
                </a:cubicBezTo>
                <a:cubicBezTo>
                  <a:pt x="57" y="57"/>
                  <a:pt x="57" y="56"/>
                  <a:pt x="57" y="55"/>
                </a:cubicBezTo>
                <a:cubicBezTo>
                  <a:pt x="57" y="55"/>
                  <a:pt x="56" y="54"/>
                  <a:pt x="56" y="54"/>
                </a:cubicBezTo>
                <a:cubicBezTo>
                  <a:pt x="55" y="53"/>
                  <a:pt x="54" y="53"/>
                  <a:pt x="53" y="53"/>
                </a:cubicBezTo>
                <a:cubicBezTo>
                  <a:pt x="52" y="53"/>
                  <a:pt x="51" y="53"/>
                  <a:pt x="50" y="54"/>
                </a:cubicBezTo>
                <a:cubicBezTo>
                  <a:pt x="48" y="50"/>
                  <a:pt x="48" y="50"/>
                  <a:pt x="48" y="50"/>
                </a:cubicBezTo>
                <a:cubicBezTo>
                  <a:pt x="50" y="49"/>
                  <a:pt x="52" y="49"/>
                  <a:pt x="53" y="49"/>
                </a:cubicBezTo>
                <a:cubicBezTo>
                  <a:pt x="55" y="49"/>
                  <a:pt x="57" y="49"/>
                  <a:pt x="58" y="50"/>
                </a:cubicBezTo>
                <a:cubicBezTo>
                  <a:pt x="59" y="51"/>
                  <a:pt x="60" y="52"/>
                  <a:pt x="61" y="54"/>
                </a:cubicBezTo>
                <a:cubicBezTo>
                  <a:pt x="62" y="55"/>
                  <a:pt x="62" y="56"/>
                  <a:pt x="62" y="57"/>
                </a:cubicBezTo>
                <a:close/>
                <a:moveTo>
                  <a:pt x="35" y="67"/>
                </a:moveTo>
                <a:cubicBezTo>
                  <a:pt x="37" y="67"/>
                  <a:pt x="38" y="69"/>
                  <a:pt x="38" y="72"/>
                </a:cubicBezTo>
                <a:cubicBezTo>
                  <a:pt x="38" y="74"/>
                  <a:pt x="37" y="76"/>
                  <a:pt x="35" y="76"/>
                </a:cubicBezTo>
                <a:cubicBezTo>
                  <a:pt x="33" y="76"/>
                  <a:pt x="32" y="74"/>
                  <a:pt x="32" y="72"/>
                </a:cubicBezTo>
                <a:cubicBezTo>
                  <a:pt x="32" y="69"/>
                  <a:pt x="33" y="67"/>
                  <a:pt x="35" y="6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 name="Freeform 24"/>
          <p:cNvSpPr>
            <a:spLocks noEditPoints="1"/>
          </p:cNvSpPr>
          <p:nvPr/>
        </p:nvSpPr>
        <p:spPr bwMode="auto">
          <a:xfrm>
            <a:off x="5645718" y="2204867"/>
            <a:ext cx="277561" cy="399748"/>
          </a:xfrm>
          <a:custGeom>
            <a:avLst/>
            <a:gdLst>
              <a:gd name="T0" fmla="*/ 21 w 78"/>
              <a:gd name="T1" fmla="*/ 36 h 112"/>
              <a:gd name="T2" fmla="*/ 21 w 78"/>
              <a:gd name="T3" fmla="*/ 11 h 112"/>
              <a:gd name="T4" fmla="*/ 58 w 78"/>
              <a:gd name="T5" fmla="*/ 11 h 112"/>
              <a:gd name="T6" fmla="*/ 57 w 78"/>
              <a:gd name="T7" fmla="*/ 36 h 112"/>
              <a:gd name="T8" fmla="*/ 53 w 78"/>
              <a:gd name="T9" fmla="*/ 47 h 112"/>
              <a:gd name="T10" fmla="*/ 39 w 78"/>
              <a:gd name="T11" fmla="*/ 53 h 112"/>
              <a:gd name="T12" fmla="*/ 39 w 78"/>
              <a:gd name="T13" fmla="*/ 53 h 112"/>
              <a:gd name="T14" fmla="*/ 26 w 78"/>
              <a:gd name="T15" fmla="*/ 47 h 112"/>
              <a:gd name="T16" fmla="*/ 21 w 78"/>
              <a:gd name="T17" fmla="*/ 36 h 112"/>
              <a:gd name="T18" fmla="*/ 13 w 78"/>
              <a:gd name="T19" fmla="*/ 107 h 112"/>
              <a:gd name="T20" fmla="*/ 67 w 78"/>
              <a:gd name="T21" fmla="*/ 107 h 112"/>
              <a:gd name="T22" fmla="*/ 64 w 78"/>
              <a:gd name="T23" fmla="*/ 112 h 112"/>
              <a:gd name="T24" fmla="*/ 16 w 78"/>
              <a:gd name="T25" fmla="*/ 112 h 112"/>
              <a:gd name="T26" fmla="*/ 13 w 78"/>
              <a:gd name="T27" fmla="*/ 107 h 112"/>
              <a:gd name="T28" fmla="*/ 70 w 78"/>
              <a:gd name="T29" fmla="*/ 67 h 112"/>
              <a:gd name="T30" fmla="*/ 76 w 78"/>
              <a:gd name="T31" fmla="*/ 90 h 112"/>
              <a:gd name="T32" fmla="*/ 68 w 78"/>
              <a:gd name="T33" fmla="*/ 103 h 112"/>
              <a:gd name="T34" fmla="*/ 66 w 78"/>
              <a:gd name="T35" fmla="*/ 103 h 112"/>
              <a:gd name="T36" fmla="*/ 66 w 78"/>
              <a:gd name="T37" fmla="*/ 72 h 112"/>
              <a:gd name="T38" fmla="*/ 42 w 78"/>
              <a:gd name="T39" fmla="*/ 72 h 112"/>
              <a:gd name="T40" fmla="*/ 49 w 78"/>
              <a:gd name="T41" fmla="*/ 56 h 112"/>
              <a:gd name="T42" fmla="*/ 51 w 78"/>
              <a:gd name="T43" fmla="*/ 54 h 112"/>
              <a:gd name="T44" fmla="*/ 65 w 78"/>
              <a:gd name="T45" fmla="*/ 57 h 112"/>
              <a:gd name="T46" fmla="*/ 66 w 78"/>
              <a:gd name="T47" fmla="*/ 57 h 112"/>
              <a:gd name="T48" fmla="*/ 66 w 78"/>
              <a:gd name="T49" fmla="*/ 58 h 112"/>
              <a:gd name="T50" fmla="*/ 70 w 78"/>
              <a:gd name="T51" fmla="*/ 67 h 112"/>
              <a:gd name="T52" fmla="*/ 70 w 78"/>
              <a:gd name="T53" fmla="*/ 67 h 112"/>
              <a:gd name="T54" fmla="*/ 14 w 78"/>
              <a:gd name="T55" fmla="*/ 103 h 112"/>
              <a:gd name="T56" fmla="*/ 11 w 78"/>
              <a:gd name="T57" fmla="*/ 103 h 112"/>
              <a:gd name="T58" fmla="*/ 3 w 78"/>
              <a:gd name="T59" fmla="*/ 90 h 112"/>
              <a:gd name="T60" fmla="*/ 9 w 78"/>
              <a:gd name="T61" fmla="*/ 67 h 112"/>
              <a:gd name="T62" fmla="*/ 14 w 78"/>
              <a:gd name="T63" fmla="*/ 58 h 112"/>
              <a:gd name="T64" fmla="*/ 14 w 78"/>
              <a:gd name="T65" fmla="*/ 57 h 112"/>
              <a:gd name="T66" fmla="*/ 14 w 78"/>
              <a:gd name="T67" fmla="*/ 57 h 112"/>
              <a:gd name="T68" fmla="*/ 28 w 78"/>
              <a:gd name="T69" fmla="*/ 54 h 112"/>
              <a:gd name="T70" fmla="*/ 30 w 78"/>
              <a:gd name="T71" fmla="*/ 56 h 112"/>
              <a:gd name="T72" fmla="*/ 38 w 78"/>
              <a:gd name="T73" fmla="*/ 72 h 112"/>
              <a:gd name="T74" fmla="*/ 14 w 78"/>
              <a:gd name="T75" fmla="*/ 72 h 112"/>
              <a:gd name="T76" fmla="*/ 14 w 78"/>
              <a:gd name="T77" fmla="*/ 10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8" h="112">
                <a:moveTo>
                  <a:pt x="21" y="36"/>
                </a:moveTo>
                <a:cubicBezTo>
                  <a:pt x="20" y="27"/>
                  <a:pt x="20" y="19"/>
                  <a:pt x="21" y="11"/>
                </a:cubicBezTo>
                <a:cubicBezTo>
                  <a:pt x="37" y="0"/>
                  <a:pt x="45" y="13"/>
                  <a:pt x="58" y="11"/>
                </a:cubicBezTo>
                <a:cubicBezTo>
                  <a:pt x="59" y="19"/>
                  <a:pt x="59" y="29"/>
                  <a:pt x="57" y="36"/>
                </a:cubicBezTo>
                <a:cubicBezTo>
                  <a:pt x="57" y="40"/>
                  <a:pt x="55" y="44"/>
                  <a:pt x="53" y="47"/>
                </a:cubicBezTo>
                <a:cubicBezTo>
                  <a:pt x="49" y="51"/>
                  <a:pt x="44" y="53"/>
                  <a:pt x="39" y="53"/>
                </a:cubicBezTo>
                <a:cubicBezTo>
                  <a:pt x="39" y="53"/>
                  <a:pt x="39" y="53"/>
                  <a:pt x="39" y="53"/>
                </a:cubicBezTo>
                <a:cubicBezTo>
                  <a:pt x="34" y="53"/>
                  <a:pt x="29" y="51"/>
                  <a:pt x="26" y="47"/>
                </a:cubicBezTo>
                <a:cubicBezTo>
                  <a:pt x="24" y="44"/>
                  <a:pt x="22" y="40"/>
                  <a:pt x="21" y="36"/>
                </a:cubicBezTo>
                <a:close/>
                <a:moveTo>
                  <a:pt x="13" y="107"/>
                </a:moveTo>
                <a:cubicBezTo>
                  <a:pt x="67" y="107"/>
                  <a:pt x="67" y="107"/>
                  <a:pt x="67" y="107"/>
                </a:cubicBezTo>
                <a:cubicBezTo>
                  <a:pt x="64" y="112"/>
                  <a:pt x="64" y="112"/>
                  <a:pt x="64" y="112"/>
                </a:cubicBezTo>
                <a:cubicBezTo>
                  <a:pt x="16" y="112"/>
                  <a:pt x="16" y="112"/>
                  <a:pt x="16" y="112"/>
                </a:cubicBezTo>
                <a:cubicBezTo>
                  <a:pt x="13" y="107"/>
                  <a:pt x="13" y="107"/>
                  <a:pt x="13" y="107"/>
                </a:cubicBezTo>
                <a:close/>
                <a:moveTo>
                  <a:pt x="70" y="67"/>
                </a:moveTo>
                <a:cubicBezTo>
                  <a:pt x="76" y="90"/>
                  <a:pt x="76" y="90"/>
                  <a:pt x="76" y="90"/>
                </a:cubicBezTo>
                <a:cubicBezTo>
                  <a:pt x="78" y="98"/>
                  <a:pt x="77" y="103"/>
                  <a:pt x="68" y="103"/>
                </a:cubicBezTo>
                <a:cubicBezTo>
                  <a:pt x="66" y="103"/>
                  <a:pt x="66" y="103"/>
                  <a:pt x="66" y="103"/>
                </a:cubicBezTo>
                <a:cubicBezTo>
                  <a:pt x="66" y="72"/>
                  <a:pt x="66" y="72"/>
                  <a:pt x="66" y="72"/>
                </a:cubicBezTo>
                <a:cubicBezTo>
                  <a:pt x="42" y="72"/>
                  <a:pt x="42" y="72"/>
                  <a:pt x="42" y="72"/>
                </a:cubicBezTo>
                <a:cubicBezTo>
                  <a:pt x="49" y="56"/>
                  <a:pt x="49" y="56"/>
                  <a:pt x="49" y="56"/>
                </a:cubicBezTo>
                <a:cubicBezTo>
                  <a:pt x="51" y="54"/>
                  <a:pt x="51" y="54"/>
                  <a:pt x="51" y="54"/>
                </a:cubicBezTo>
                <a:cubicBezTo>
                  <a:pt x="65" y="57"/>
                  <a:pt x="65" y="57"/>
                  <a:pt x="65" y="57"/>
                </a:cubicBezTo>
                <a:cubicBezTo>
                  <a:pt x="66" y="57"/>
                  <a:pt x="66" y="57"/>
                  <a:pt x="66" y="57"/>
                </a:cubicBezTo>
                <a:cubicBezTo>
                  <a:pt x="66" y="58"/>
                  <a:pt x="66" y="58"/>
                  <a:pt x="66" y="58"/>
                </a:cubicBezTo>
                <a:cubicBezTo>
                  <a:pt x="68" y="61"/>
                  <a:pt x="69" y="64"/>
                  <a:pt x="70" y="67"/>
                </a:cubicBezTo>
                <a:cubicBezTo>
                  <a:pt x="70" y="67"/>
                  <a:pt x="70" y="67"/>
                  <a:pt x="70" y="67"/>
                </a:cubicBezTo>
                <a:close/>
                <a:moveTo>
                  <a:pt x="14" y="103"/>
                </a:moveTo>
                <a:cubicBezTo>
                  <a:pt x="11" y="103"/>
                  <a:pt x="11" y="103"/>
                  <a:pt x="11" y="103"/>
                </a:cubicBezTo>
                <a:cubicBezTo>
                  <a:pt x="1" y="103"/>
                  <a:pt x="0" y="98"/>
                  <a:pt x="3" y="90"/>
                </a:cubicBezTo>
                <a:cubicBezTo>
                  <a:pt x="9" y="67"/>
                  <a:pt x="9" y="67"/>
                  <a:pt x="9" y="67"/>
                </a:cubicBezTo>
                <a:cubicBezTo>
                  <a:pt x="9" y="63"/>
                  <a:pt x="11" y="60"/>
                  <a:pt x="14" y="58"/>
                </a:cubicBezTo>
                <a:cubicBezTo>
                  <a:pt x="14" y="57"/>
                  <a:pt x="14" y="57"/>
                  <a:pt x="14" y="57"/>
                </a:cubicBezTo>
                <a:cubicBezTo>
                  <a:pt x="14" y="57"/>
                  <a:pt x="14" y="57"/>
                  <a:pt x="14" y="57"/>
                </a:cubicBezTo>
                <a:cubicBezTo>
                  <a:pt x="28" y="54"/>
                  <a:pt x="28" y="54"/>
                  <a:pt x="28" y="54"/>
                </a:cubicBezTo>
                <a:cubicBezTo>
                  <a:pt x="30" y="56"/>
                  <a:pt x="30" y="56"/>
                  <a:pt x="30" y="56"/>
                </a:cubicBezTo>
                <a:cubicBezTo>
                  <a:pt x="38" y="72"/>
                  <a:pt x="38" y="72"/>
                  <a:pt x="38" y="72"/>
                </a:cubicBezTo>
                <a:cubicBezTo>
                  <a:pt x="14" y="72"/>
                  <a:pt x="14" y="72"/>
                  <a:pt x="14" y="72"/>
                </a:cubicBezTo>
                <a:lnTo>
                  <a:pt x="14" y="10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 name="Freeform 25"/>
          <p:cNvSpPr>
            <a:spLocks noEditPoints="1"/>
          </p:cNvSpPr>
          <p:nvPr/>
        </p:nvSpPr>
        <p:spPr bwMode="auto">
          <a:xfrm>
            <a:off x="5623091" y="1633152"/>
            <a:ext cx="303205" cy="339409"/>
          </a:xfrm>
          <a:custGeom>
            <a:avLst/>
            <a:gdLst>
              <a:gd name="T0" fmla="*/ 50 w 85"/>
              <a:gd name="T1" fmla="*/ 91 h 95"/>
              <a:gd name="T2" fmla="*/ 58 w 85"/>
              <a:gd name="T3" fmla="*/ 80 h 95"/>
              <a:gd name="T4" fmla="*/ 57 w 85"/>
              <a:gd name="T5" fmla="*/ 74 h 95"/>
              <a:gd name="T6" fmla="*/ 44 w 85"/>
              <a:gd name="T7" fmla="*/ 62 h 95"/>
              <a:gd name="T8" fmla="*/ 38 w 85"/>
              <a:gd name="T9" fmla="*/ 61 h 95"/>
              <a:gd name="T10" fmla="*/ 30 w 85"/>
              <a:gd name="T11" fmla="*/ 66 h 95"/>
              <a:gd name="T12" fmla="*/ 18 w 85"/>
              <a:gd name="T13" fmla="*/ 35 h 95"/>
              <a:gd name="T14" fmla="*/ 26 w 85"/>
              <a:gd name="T15" fmla="*/ 30 h 95"/>
              <a:gd name="T16" fmla="*/ 28 w 85"/>
              <a:gd name="T17" fmla="*/ 24 h 95"/>
              <a:gd name="T18" fmla="*/ 23 w 85"/>
              <a:gd name="T19" fmla="*/ 7 h 95"/>
              <a:gd name="T20" fmla="*/ 19 w 85"/>
              <a:gd name="T21" fmla="*/ 4 h 95"/>
              <a:gd name="T22" fmla="*/ 5 w 85"/>
              <a:gd name="T23" fmla="*/ 5 h 95"/>
              <a:gd name="T24" fmla="*/ 0 w 85"/>
              <a:gd name="T25" fmla="*/ 10 h 95"/>
              <a:gd name="T26" fmla="*/ 43 w 85"/>
              <a:gd name="T27" fmla="*/ 93 h 95"/>
              <a:gd name="T28" fmla="*/ 50 w 85"/>
              <a:gd name="T29" fmla="*/ 91 h 95"/>
              <a:gd name="T30" fmla="*/ 46 w 85"/>
              <a:gd name="T31" fmla="*/ 52 h 95"/>
              <a:gd name="T32" fmla="*/ 32 w 85"/>
              <a:gd name="T33" fmla="*/ 52 h 95"/>
              <a:gd name="T34" fmla="*/ 33 w 85"/>
              <a:gd name="T35" fmla="*/ 49 h 95"/>
              <a:gd name="T36" fmla="*/ 41 w 85"/>
              <a:gd name="T37" fmla="*/ 37 h 95"/>
              <a:gd name="T38" fmla="*/ 42 w 85"/>
              <a:gd name="T39" fmla="*/ 31 h 95"/>
              <a:gd name="T40" fmla="*/ 41 w 85"/>
              <a:gd name="T41" fmla="*/ 29 h 95"/>
              <a:gd name="T42" fmla="*/ 40 w 85"/>
              <a:gd name="T43" fmla="*/ 31 h 95"/>
              <a:gd name="T44" fmla="*/ 39 w 85"/>
              <a:gd name="T45" fmla="*/ 35 h 95"/>
              <a:gd name="T46" fmla="*/ 34 w 85"/>
              <a:gd name="T47" fmla="*/ 35 h 95"/>
              <a:gd name="T48" fmla="*/ 35 w 85"/>
              <a:gd name="T49" fmla="*/ 30 h 95"/>
              <a:gd name="T50" fmla="*/ 42 w 85"/>
              <a:gd name="T51" fmla="*/ 25 h 95"/>
              <a:gd name="T52" fmla="*/ 47 w 85"/>
              <a:gd name="T53" fmla="*/ 27 h 95"/>
              <a:gd name="T54" fmla="*/ 48 w 85"/>
              <a:gd name="T55" fmla="*/ 33 h 95"/>
              <a:gd name="T56" fmla="*/ 47 w 85"/>
              <a:gd name="T57" fmla="*/ 36 h 95"/>
              <a:gd name="T58" fmla="*/ 39 w 85"/>
              <a:gd name="T59" fmla="*/ 49 h 95"/>
              <a:gd name="T60" fmla="*/ 46 w 85"/>
              <a:gd name="T61" fmla="*/ 49 h 95"/>
              <a:gd name="T62" fmla="*/ 46 w 85"/>
              <a:gd name="T63" fmla="*/ 52 h 95"/>
              <a:gd name="T64" fmla="*/ 63 w 85"/>
              <a:gd name="T65" fmla="*/ 49 h 95"/>
              <a:gd name="T66" fmla="*/ 60 w 85"/>
              <a:gd name="T67" fmla="*/ 49 h 95"/>
              <a:gd name="T68" fmla="*/ 60 w 85"/>
              <a:gd name="T69" fmla="*/ 52 h 95"/>
              <a:gd name="T70" fmla="*/ 54 w 85"/>
              <a:gd name="T71" fmla="*/ 52 h 95"/>
              <a:gd name="T72" fmla="*/ 55 w 85"/>
              <a:gd name="T73" fmla="*/ 49 h 95"/>
              <a:gd name="T74" fmla="*/ 47 w 85"/>
              <a:gd name="T75" fmla="*/ 49 h 95"/>
              <a:gd name="T76" fmla="*/ 47 w 85"/>
              <a:gd name="T77" fmla="*/ 45 h 95"/>
              <a:gd name="T78" fmla="*/ 55 w 85"/>
              <a:gd name="T79" fmla="*/ 26 h 95"/>
              <a:gd name="T80" fmla="*/ 63 w 85"/>
              <a:gd name="T81" fmla="*/ 26 h 95"/>
              <a:gd name="T82" fmla="*/ 61 w 85"/>
              <a:gd name="T83" fmla="*/ 45 h 95"/>
              <a:gd name="T84" fmla="*/ 64 w 85"/>
              <a:gd name="T85" fmla="*/ 45 h 95"/>
              <a:gd name="T86" fmla="*/ 63 w 85"/>
              <a:gd name="T87" fmla="*/ 49 h 95"/>
              <a:gd name="T88" fmla="*/ 55 w 85"/>
              <a:gd name="T89" fmla="*/ 45 h 95"/>
              <a:gd name="T90" fmla="*/ 52 w 85"/>
              <a:gd name="T91" fmla="*/ 45 h 95"/>
              <a:gd name="T92" fmla="*/ 56 w 85"/>
              <a:gd name="T93" fmla="*/ 34 h 95"/>
              <a:gd name="T94" fmla="*/ 55 w 85"/>
              <a:gd name="T95" fmla="*/ 45 h 95"/>
              <a:gd name="T96" fmla="*/ 43 w 85"/>
              <a:gd name="T97" fmla="*/ 0 h 95"/>
              <a:gd name="T98" fmla="*/ 72 w 85"/>
              <a:gd name="T99" fmla="*/ 12 h 95"/>
              <a:gd name="T100" fmla="*/ 85 w 85"/>
              <a:gd name="T101" fmla="*/ 41 h 95"/>
              <a:gd name="T102" fmla="*/ 72 w 85"/>
              <a:gd name="T103" fmla="*/ 70 h 95"/>
              <a:gd name="T104" fmla="*/ 65 w 85"/>
              <a:gd name="T105" fmla="*/ 75 h 95"/>
              <a:gd name="T106" fmla="*/ 64 w 85"/>
              <a:gd name="T107" fmla="*/ 72 h 95"/>
              <a:gd name="T108" fmla="*/ 59 w 85"/>
              <a:gd name="T109" fmla="*/ 68 h 95"/>
              <a:gd name="T110" fmla="*/ 66 w 85"/>
              <a:gd name="T111" fmla="*/ 63 h 95"/>
              <a:gd name="T112" fmla="*/ 75 w 85"/>
              <a:gd name="T113" fmla="*/ 41 h 95"/>
              <a:gd name="T114" fmla="*/ 66 w 85"/>
              <a:gd name="T115" fmla="*/ 18 h 95"/>
              <a:gd name="T116" fmla="*/ 43 w 85"/>
              <a:gd name="T117" fmla="*/ 9 h 95"/>
              <a:gd name="T118" fmla="*/ 31 w 85"/>
              <a:gd name="T119" fmla="*/ 11 h 95"/>
              <a:gd name="T120" fmla="*/ 30 w 85"/>
              <a:gd name="T121" fmla="*/ 5 h 95"/>
              <a:gd name="T122" fmla="*/ 28 w 85"/>
              <a:gd name="T123" fmla="*/ 2 h 95"/>
              <a:gd name="T124" fmla="*/ 43 w 85"/>
              <a:gd name="T1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 h="95">
                <a:moveTo>
                  <a:pt x="50" y="91"/>
                </a:moveTo>
                <a:cubicBezTo>
                  <a:pt x="53" y="87"/>
                  <a:pt x="55" y="83"/>
                  <a:pt x="58" y="80"/>
                </a:cubicBezTo>
                <a:cubicBezTo>
                  <a:pt x="59" y="78"/>
                  <a:pt x="58" y="76"/>
                  <a:pt x="57" y="74"/>
                </a:cubicBezTo>
                <a:cubicBezTo>
                  <a:pt x="52" y="70"/>
                  <a:pt x="48" y="66"/>
                  <a:pt x="44" y="62"/>
                </a:cubicBezTo>
                <a:cubicBezTo>
                  <a:pt x="42" y="60"/>
                  <a:pt x="40" y="60"/>
                  <a:pt x="38" y="61"/>
                </a:cubicBezTo>
                <a:cubicBezTo>
                  <a:pt x="36" y="62"/>
                  <a:pt x="33" y="64"/>
                  <a:pt x="30" y="66"/>
                </a:cubicBezTo>
                <a:cubicBezTo>
                  <a:pt x="21" y="52"/>
                  <a:pt x="20" y="45"/>
                  <a:pt x="18" y="35"/>
                </a:cubicBezTo>
                <a:cubicBezTo>
                  <a:pt x="20" y="33"/>
                  <a:pt x="23" y="31"/>
                  <a:pt x="26" y="30"/>
                </a:cubicBezTo>
                <a:cubicBezTo>
                  <a:pt x="28" y="29"/>
                  <a:pt x="28" y="27"/>
                  <a:pt x="28" y="24"/>
                </a:cubicBezTo>
                <a:cubicBezTo>
                  <a:pt x="26" y="19"/>
                  <a:pt x="24" y="13"/>
                  <a:pt x="23" y="7"/>
                </a:cubicBezTo>
                <a:cubicBezTo>
                  <a:pt x="22" y="5"/>
                  <a:pt x="21" y="3"/>
                  <a:pt x="19" y="4"/>
                </a:cubicBezTo>
                <a:cubicBezTo>
                  <a:pt x="14" y="4"/>
                  <a:pt x="9" y="4"/>
                  <a:pt x="5" y="5"/>
                </a:cubicBezTo>
                <a:cubicBezTo>
                  <a:pt x="1" y="5"/>
                  <a:pt x="0" y="7"/>
                  <a:pt x="0" y="10"/>
                </a:cubicBezTo>
                <a:cubicBezTo>
                  <a:pt x="2" y="45"/>
                  <a:pt x="15" y="77"/>
                  <a:pt x="43" y="93"/>
                </a:cubicBezTo>
                <a:cubicBezTo>
                  <a:pt x="46" y="95"/>
                  <a:pt x="48" y="95"/>
                  <a:pt x="50" y="91"/>
                </a:cubicBezTo>
                <a:close/>
                <a:moveTo>
                  <a:pt x="46" y="52"/>
                </a:moveTo>
                <a:cubicBezTo>
                  <a:pt x="32" y="52"/>
                  <a:pt x="32" y="52"/>
                  <a:pt x="32" y="52"/>
                </a:cubicBezTo>
                <a:cubicBezTo>
                  <a:pt x="33" y="49"/>
                  <a:pt x="33" y="49"/>
                  <a:pt x="33" y="49"/>
                </a:cubicBezTo>
                <a:cubicBezTo>
                  <a:pt x="41" y="37"/>
                  <a:pt x="41" y="37"/>
                  <a:pt x="41" y="37"/>
                </a:cubicBezTo>
                <a:cubicBezTo>
                  <a:pt x="41" y="35"/>
                  <a:pt x="42" y="34"/>
                  <a:pt x="42" y="31"/>
                </a:cubicBezTo>
                <a:cubicBezTo>
                  <a:pt x="42" y="30"/>
                  <a:pt x="42" y="29"/>
                  <a:pt x="41" y="29"/>
                </a:cubicBezTo>
                <a:cubicBezTo>
                  <a:pt x="41" y="29"/>
                  <a:pt x="40" y="30"/>
                  <a:pt x="40" y="31"/>
                </a:cubicBezTo>
                <a:cubicBezTo>
                  <a:pt x="39" y="35"/>
                  <a:pt x="39" y="35"/>
                  <a:pt x="39" y="35"/>
                </a:cubicBezTo>
                <a:cubicBezTo>
                  <a:pt x="34" y="35"/>
                  <a:pt x="34" y="35"/>
                  <a:pt x="34" y="35"/>
                </a:cubicBezTo>
                <a:cubicBezTo>
                  <a:pt x="35" y="30"/>
                  <a:pt x="35" y="30"/>
                  <a:pt x="35" y="30"/>
                </a:cubicBezTo>
                <a:cubicBezTo>
                  <a:pt x="35" y="27"/>
                  <a:pt x="38" y="25"/>
                  <a:pt x="42" y="25"/>
                </a:cubicBezTo>
                <a:cubicBezTo>
                  <a:pt x="45" y="25"/>
                  <a:pt x="46" y="26"/>
                  <a:pt x="47" y="27"/>
                </a:cubicBezTo>
                <a:cubicBezTo>
                  <a:pt x="48" y="28"/>
                  <a:pt x="48" y="31"/>
                  <a:pt x="48" y="33"/>
                </a:cubicBezTo>
                <a:cubicBezTo>
                  <a:pt x="48" y="35"/>
                  <a:pt x="47" y="36"/>
                  <a:pt x="47" y="36"/>
                </a:cubicBezTo>
                <a:cubicBezTo>
                  <a:pt x="39" y="49"/>
                  <a:pt x="39" y="49"/>
                  <a:pt x="39" y="49"/>
                </a:cubicBezTo>
                <a:cubicBezTo>
                  <a:pt x="46" y="49"/>
                  <a:pt x="46" y="49"/>
                  <a:pt x="46" y="49"/>
                </a:cubicBezTo>
                <a:cubicBezTo>
                  <a:pt x="46" y="52"/>
                  <a:pt x="46" y="52"/>
                  <a:pt x="46" y="52"/>
                </a:cubicBezTo>
                <a:close/>
                <a:moveTo>
                  <a:pt x="63" y="49"/>
                </a:moveTo>
                <a:cubicBezTo>
                  <a:pt x="60" y="49"/>
                  <a:pt x="60" y="49"/>
                  <a:pt x="60" y="49"/>
                </a:cubicBezTo>
                <a:cubicBezTo>
                  <a:pt x="60" y="52"/>
                  <a:pt x="60" y="52"/>
                  <a:pt x="60" y="52"/>
                </a:cubicBezTo>
                <a:cubicBezTo>
                  <a:pt x="54" y="52"/>
                  <a:pt x="54" y="52"/>
                  <a:pt x="54" y="52"/>
                </a:cubicBezTo>
                <a:cubicBezTo>
                  <a:pt x="55" y="49"/>
                  <a:pt x="55" y="49"/>
                  <a:pt x="55" y="49"/>
                </a:cubicBezTo>
                <a:cubicBezTo>
                  <a:pt x="47" y="49"/>
                  <a:pt x="47" y="49"/>
                  <a:pt x="47" y="49"/>
                </a:cubicBezTo>
                <a:cubicBezTo>
                  <a:pt x="47" y="45"/>
                  <a:pt x="47" y="45"/>
                  <a:pt x="47" y="45"/>
                </a:cubicBezTo>
                <a:cubicBezTo>
                  <a:pt x="55" y="26"/>
                  <a:pt x="55" y="26"/>
                  <a:pt x="55" y="26"/>
                </a:cubicBezTo>
                <a:cubicBezTo>
                  <a:pt x="63" y="26"/>
                  <a:pt x="63" y="26"/>
                  <a:pt x="63" y="26"/>
                </a:cubicBezTo>
                <a:cubicBezTo>
                  <a:pt x="61" y="45"/>
                  <a:pt x="61" y="45"/>
                  <a:pt x="61" y="45"/>
                </a:cubicBezTo>
                <a:cubicBezTo>
                  <a:pt x="64" y="45"/>
                  <a:pt x="64" y="45"/>
                  <a:pt x="64" y="45"/>
                </a:cubicBezTo>
                <a:cubicBezTo>
                  <a:pt x="63" y="49"/>
                  <a:pt x="63" y="49"/>
                  <a:pt x="63" y="49"/>
                </a:cubicBezTo>
                <a:close/>
                <a:moveTo>
                  <a:pt x="55" y="45"/>
                </a:moveTo>
                <a:cubicBezTo>
                  <a:pt x="52" y="45"/>
                  <a:pt x="52" y="45"/>
                  <a:pt x="52" y="45"/>
                </a:cubicBezTo>
                <a:cubicBezTo>
                  <a:pt x="56" y="34"/>
                  <a:pt x="56" y="34"/>
                  <a:pt x="56" y="34"/>
                </a:cubicBezTo>
                <a:cubicBezTo>
                  <a:pt x="55" y="45"/>
                  <a:pt x="55" y="45"/>
                  <a:pt x="55" y="45"/>
                </a:cubicBezTo>
                <a:close/>
                <a:moveTo>
                  <a:pt x="43" y="0"/>
                </a:moveTo>
                <a:cubicBezTo>
                  <a:pt x="55" y="0"/>
                  <a:pt x="65" y="4"/>
                  <a:pt x="72" y="12"/>
                </a:cubicBezTo>
                <a:cubicBezTo>
                  <a:pt x="80" y="19"/>
                  <a:pt x="85" y="29"/>
                  <a:pt x="85" y="41"/>
                </a:cubicBezTo>
                <a:cubicBezTo>
                  <a:pt x="85" y="52"/>
                  <a:pt x="80" y="62"/>
                  <a:pt x="72" y="70"/>
                </a:cubicBezTo>
                <a:cubicBezTo>
                  <a:pt x="70" y="72"/>
                  <a:pt x="68" y="74"/>
                  <a:pt x="65" y="75"/>
                </a:cubicBezTo>
                <a:cubicBezTo>
                  <a:pt x="65" y="74"/>
                  <a:pt x="65" y="73"/>
                  <a:pt x="64" y="72"/>
                </a:cubicBezTo>
                <a:cubicBezTo>
                  <a:pt x="59" y="68"/>
                  <a:pt x="59" y="68"/>
                  <a:pt x="59" y="68"/>
                </a:cubicBezTo>
                <a:cubicBezTo>
                  <a:pt x="62" y="67"/>
                  <a:pt x="64" y="65"/>
                  <a:pt x="66" y="63"/>
                </a:cubicBezTo>
                <a:cubicBezTo>
                  <a:pt x="72" y="57"/>
                  <a:pt x="75" y="49"/>
                  <a:pt x="75" y="41"/>
                </a:cubicBezTo>
                <a:cubicBezTo>
                  <a:pt x="75" y="32"/>
                  <a:pt x="72" y="24"/>
                  <a:pt x="66" y="18"/>
                </a:cubicBezTo>
                <a:cubicBezTo>
                  <a:pt x="60" y="12"/>
                  <a:pt x="52" y="9"/>
                  <a:pt x="43" y="9"/>
                </a:cubicBezTo>
                <a:cubicBezTo>
                  <a:pt x="39" y="9"/>
                  <a:pt x="35" y="10"/>
                  <a:pt x="31" y="11"/>
                </a:cubicBezTo>
                <a:cubicBezTo>
                  <a:pt x="30" y="5"/>
                  <a:pt x="30" y="5"/>
                  <a:pt x="30" y="5"/>
                </a:cubicBezTo>
                <a:cubicBezTo>
                  <a:pt x="29" y="4"/>
                  <a:pt x="29" y="3"/>
                  <a:pt x="28" y="2"/>
                </a:cubicBezTo>
                <a:cubicBezTo>
                  <a:pt x="33" y="1"/>
                  <a:pt x="38" y="0"/>
                  <a:pt x="4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3" name="Freeform 26"/>
          <p:cNvSpPr>
            <a:spLocks noEditPoints="1"/>
          </p:cNvSpPr>
          <p:nvPr/>
        </p:nvSpPr>
        <p:spPr bwMode="auto">
          <a:xfrm>
            <a:off x="4959359" y="2289342"/>
            <a:ext cx="297171" cy="292646"/>
          </a:xfrm>
          <a:custGeom>
            <a:avLst/>
            <a:gdLst>
              <a:gd name="T0" fmla="*/ 12 w 83"/>
              <a:gd name="T1" fmla="*/ 0 h 82"/>
              <a:gd name="T2" fmla="*/ 14 w 83"/>
              <a:gd name="T3" fmla="*/ 0 h 82"/>
              <a:gd name="T4" fmla="*/ 14 w 83"/>
              <a:gd name="T5" fmla="*/ 19 h 82"/>
              <a:gd name="T6" fmla="*/ 23 w 83"/>
              <a:gd name="T7" fmla="*/ 28 h 82"/>
              <a:gd name="T8" fmla="*/ 58 w 83"/>
              <a:gd name="T9" fmla="*/ 28 h 82"/>
              <a:gd name="T10" fmla="*/ 67 w 83"/>
              <a:gd name="T11" fmla="*/ 19 h 82"/>
              <a:gd name="T12" fmla="*/ 67 w 83"/>
              <a:gd name="T13" fmla="*/ 0 h 82"/>
              <a:gd name="T14" fmla="*/ 69 w 83"/>
              <a:gd name="T15" fmla="*/ 0 h 82"/>
              <a:gd name="T16" fmla="*/ 83 w 83"/>
              <a:gd name="T17" fmla="*/ 16 h 82"/>
              <a:gd name="T18" fmla="*/ 83 w 83"/>
              <a:gd name="T19" fmla="*/ 70 h 82"/>
              <a:gd name="T20" fmla="*/ 71 w 83"/>
              <a:gd name="T21" fmla="*/ 82 h 82"/>
              <a:gd name="T22" fmla="*/ 12 w 83"/>
              <a:gd name="T23" fmla="*/ 82 h 82"/>
              <a:gd name="T24" fmla="*/ 0 w 83"/>
              <a:gd name="T25" fmla="*/ 70 h 82"/>
              <a:gd name="T26" fmla="*/ 0 w 83"/>
              <a:gd name="T27" fmla="*/ 12 h 82"/>
              <a:gd name="T28" fmla="*/ 12 w 83"/>
              <a:gd name="T29" fmla="*/ 0 h 82"/>
              <a:gd name="T30" fmla="*/ 22 w 83"/>
              <a:gd name="T31" fmla="*/ 4 h 82"/>
              <a:gd name="T32" fmla="*/ 22 w 83"/>
              <a:gd name="T33" fmla="*/ 20 h 82"/>
              <a:gd name="T34" fmla="*/ 33 w 83"/>
              <a:gd name="T35" fmla="*/ 20 h 82"/>
              <a:gd name="T36" fmla="*/ 33 w 83"/>
              <a:gd name="T37" fmla="*/ 4 h 82"/>
              <a:gd name="T38" fmla="*/ 22 w 83"/>
              <a:gd name="T39" fmla="*/ 4 h 82"/>
              <a:gd name="T40" fmla="*/ 8 w 83"/>
              <a:gd name="T41" fmla="*/ 68 h 82"/>
              <a:gd name="T42" fmla="*/ 8 w 83"/>
              <a:gd name="T43" fmla="*/ 73 h 82"/>
              <a:gd name="T44" fmla="*/ 13 w 83"/>
              <a:gd name="T45" fmla="*/ 73 h 82"/>
              <a:gd name="T46" fmla="*/ 13 w 83"/>
              <a:gd name="T47" fmla="*/ 68 h 82"/>
              <a:gd name="T48" fmla="*/ 8 w 83"/>
              <a:gd name="T49" fmla="*/ 68 h 82"/>
              <a:gd name="T50" fmla="*/ 69 w 83"/>
              <a:gd name="T51" fmla="*/ 68 h 82"/>
              <a:gd name="T52" fmla="*/ 69 w 83"/>
              <a:gd name="T53" fmla="*/ 73 h 82"/>
              <a:gd name="T54" fmla="*/ 74 w 83"/>
              <a:gd name="T55" fmla="*/ 73 h 82"/>
              <a:gd name="T56" fmla="*/ 74 w 83"/>
              <a:gd name="T57" fmla="*/ 68 h 82"/>
              <a:gd name="T58" fmla="*/ 69 w 83"/>
              <a:gd name="T59" fmla="*/ 6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82">
                <a:moveTo>
                  <a:pt x="12" y="0"/>
                </a:moveTo>
                <a:cubicBezTo>
                  <a:pt x="14" y="0"/>
                  <a:pt x="14" y="0"/>
                  <a:pt x="14" y="0"/>
                </a:cubicBezTo>
                <a:cubicBezTo>
                  <a:pt x="14" y="19"/>
                  <a:pt x="14" y="19"/>
                  <a:pt x="14" y="19"/>
                </a:cubicBezTo>
                <a:cubicBezTo>
                  <a:pt x="14" y="24"/>
                  <a:pt x="18" y="28"/>
                  <a:pt x="23" y="28"/>
                </a:cubicBezTo>
                <a:cubicBezTo>
                  <a:pt x="58" y="28"/>
                  <a:pt x="58" y="28"/>
                  <a:pt x="58" y="28"/>
                </a:cubicBezTo>
                <a:cubicBezTo>
                  <a:pt x="63" y="28"/>
                  <a:pt x="67" y="24"/>
                  <a:pt x="67" y="19"/>
                </a:cubicBezTo>
                <a:cubicBezTo>
                  <a:pt x="67" y="0"/>
                  <a:pt x="67" y="0"/>
                  <a:pt x="67" y="0"/>
                </a:cubicBezTo>
                <a:cubicBezTo>
                  <a:pt x="69" y="0"/>
                  <a:pt x="69" y="0"/>
                  <a:pt x="69" y="0"/>
                </a:cubicBezTo>
                <a:cubicBezTo>
                  <a:pt x="83" y="16"/>
                  <a:pt x="83" y="16"/>
                  <a:pt x="83" y="16"/>
                </a:cubicBezTo>
                <a:cubicBezTo>
                  <a:pt x="83" y="70"/>
                  <a:pt x="83" y="70"/>
                  <a:pt x="83" y="70"/>
                </a:cubicBezTo>
                <a:cubicBezTo>
                  <a:pt x="83" y="77"/>
                  <a:pt x="77" y="82"/>
                  <a:pt x="71" y="82"/>
                </a:cubicBezTo>
                <a:cubicBezTo>
                  <a:pt x="12" y="82"/>
                  <a:pt x="12" y="82"/>
                  <a:pt x="12" y="82"/>
                </a:cubicBezTo>
                <a:cubicBezTo>
                  <a:pt x="6" y="82"/>
                  <a:pt x="0" y="77"/>
                  <a:pt x="0" y="70"/>
                </a:cubicBezTo>
                <a:cubicBezTo>
                  <a:pt x="0" y="12"/>
                  <a:pt x="0" y="12"/>
                  <a:pt x="0" y="12"/>
                </a:cubicBezTo>
                <a:cubicBezTo>
                  <a:pt x="0" y="6"/>
                  <a:pt x="6" y="0"/>
                  <a:pt x="12" y="0"/>
                </a:cubicBezTo>
                <a:close/>
                <a:moveTo>
                  <a:pt x="22" y="4"/>
                </a:moveTo>
                <a:cubicBezTo>
                  <a:pt x="22" y="20"/>
                  <a:pt x="22" y="20"/>
                  <a:pt x="22" y="20"/>
                </a:cubicBezTo>
                <a:cubicBezTo>
                  <a:pt x="33" y="20"/>
                  <a:pt x="33" y="20"/>
                  <a:pt x="33" y="20"/>
                </a:cubicBezTo>
                <a:cubicBezTo>
                  <a:pt x="33" y="4"/>
                  <a:pt x="33" y="4"/>
                  <a:pt x="33" y="4"/>
                </a:cubicBezTo>
                <a:cubicBezTo>
                  <a:pt x="22" y="4"/>
                  <a:pt x="22" y="4"/>
                  <a:pt x="22" y="4"/>
                </a:cubicBezTo>
                <a:close/>
                <a:moveTo>
                  <a:pt x="8" y="68"/>
                </a:moveTo>
                <a:cubicBezTo>
                  <a:pt x="8" y="73"/>
                  <a:pt x="8" y="73"/>
                  <a:pt x="8" y="73"/>
                </a:cubicBezTo>
                <a:cubicBezTo>
                  <a:pt x="13" y="73"/>
                  <a:pt x="13" y="73"/>
                  <a:pt x="13" y="73"/>
                </a:cubicBezTo>
                <a:cubicBezTo>
                  <a:pt x="13" y="68"/>
                  <a:pt x="13" y="68"/>
                  <a:pt x="13" y="68"/>
                </a:cubicBezTo>
                <a:cubicBezTo>
                  <a:pt x="8" y="68"/>
                  <a:pt x="8" y="68"/>
                  <a:pt x="8" y="68"/>
                </a:cubicBezTo>
                <a:close/>
                <a:moveTo>
                  <a:pt x="69" y="68"/>
                </a:moveTo>
                <a:cubicBezTo>
                  <a:pt x="69" y="73"/>
                  <a:pt x="69" y="73"/>
                  <a:pt x="69" y="73"/>
                </a:cubicBezTo>
                <a:cubicBezTo>
                  <a:pt x="74" y="73"/>
                  <a:pt x="74" y="73"/>
                  <a:pt x="74" y="73"/>
                </a:cubicBezTo>
                <a:cubicBezTo>
                  <a:pt x="74" y="68"/>
                  <a:pt x="74" y="68"/>
                  <a:pt x="74" y="68"/>
                </a:cubicBezTo>
                <a:lnTo>
                  <a:pt x="69" y="6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4" name="Freeform 27"/>
          <p:cNvSpPr>
            <a:spLocks noEditPoints="1"/>
          </p:cNvSpPr>
          <p:nvPr/>
        </p:nvSpPr>
        <p:spPr bwMode="auto">
          <a:xfrm>
            <a:off x="5594430" y="976963"/>
            <a:ext cx="386171" cy="288121"/>
          </a:xfrm>
          <a:custGeom>
            <a:avLst/>
            <a:gdLst>
              <a:gd name="T0" fmla="*/ 3 w 108"/>
              <a:gd name="T1" fmla="*/ 54 h 81"/>
              <a:gd name="T2" fmla="*/ 21 w 108"/>
              <a:gd name="T3" fmla="*/ 47 h 81"/>
              <a:gd name="T4" fmla="*/ 26 w 108"/>
              <a:gd name="T5" fmla="*/ 43 h 81"/>
              <a:gd name="T6" fmla="*/ 35 w 108"/>
              <a:gd name="T7" fmla="*/ 62 h 81"/>
              <a:gd name="T8" fmla="*/ 43 w 108"/>
              <a:gd name="T9" fmla="*/ 43 h 81"/>
              <a:gd name="T10" fmla="*/ 48 w 108"/>
              <a:gd name="T11" fmla="*/ 47 h 81"/>
              <a:gd name="T12" fmla="*/ 60 w 108"/>
              <a:gd name="T13" fmla="*/ 51 h 81"/>
              <a:gd name="T14" fmla="*/ 61 w 108"/>
              <a:gd name="T15" fmla="*/ 50 h 81"/>
              <a:gd name="T16" fmla="*/ 72 w 108"/>
              <a:gd name="T17" fmla="*/ 46 h 81"/>
              <a:gd name="T18" fmla="*/ 84 w 108"/>
              <a:gd name="T19" fmla="*/ 60 h 81"/>
              <a:gd name="T20" fmla="*/ 96 w 108"/>
              <a:gd name="T21" fmla="*/ 46 h 81"/>
              <a:gd name="T22" fmla="*/ 105 w 108"/>
              <a:gd name="T23" fmla="*/ 48 h 81"/>
              <a:gd name="T24" fmla="*/ 108 w 108"/>
              <a:gd name="T25" fmla="*/ 71 h 81"/>
              <a:gd name="T26" fmla="*/ 70 w 108"/>
              <a:gd name="T27" fmla="*/ 71 h 81"/>
              <a:gd name="T28" fmla="*/ 70 w 108"/>
              <a:gd name="T29" fmla="*/ 81 h 81"/>
              <a:gd name="T30" fmla="*/ 0 w 108"/>
              <a:gd name="T31" fmla="*/ 81 h 81"/>
              <a:gd name="T32" fmla="*/ 3 w 108"/>
              <a:gd name="T33" fmla="*/ 54 h 81"/>
              <a:gd name="T34" fmla="*/ 74 w 108"/>
              <a:gd name="T35" fmla="*/ 26 h 81"/>
              <a:gd name="T36" fmla="*/ 94 w 108"/>
              <a:gd name="T37" fmla="*/ 24 h 81"/>
              <a:gd name="T38" fmla="*/ 92 w 108"/>
              <a:gd name="T39" fmla="*/ 37 h 81"/>
              <a:gd name="T40" fmla="*/ 89 w 108"/>
              <a:gd name="T41" fmla="*/ 41 h 81"/>
              <a:gd name="T42" fmla="*/ 99 w 108"/>
              <a:gd name="T43" fmla="*/ 42 h 81"/>
              <a:gd name="T44" fmla="*/ 98 w 108"/>
              <a:gd name="T45" fmla="*/ 31 h 81"/>
              <a:gd name="T46" fmla="*/ 69 w 108"/>
              <a:gd name="T47" fmla="*/ 31 h 81"/>
              <a:gd name="T48" fmla="*/ 68 w 108"/>
              <a:gd name="T49" fmla="*/ 42 h 81"/>
              <a:gd name="T50" fmla="*/ 78 w 108"/>
              <a:gd name="T51" fmla="*/ 41 h 81"/>
              <a:gd name="T52" fmla="*/ 75 w 108"/>
              <a:gd name="T53" fmla="*/ 37 h 81"/>
              <a:gd name="T54" fmla="*/ 74 w 108"/>
              <a:gd name="T55" fmla="*/ 26 h 81"/>
              <a:gd name="T56" fmla="*/ 74 w 108"/>
              <a:gd name="T57" fmla="*/ 26 h 81"/>
              <a:gd name="T58" fmla="*/ 22 w 108"/>
              <a:gd name="T59" fmla="*/ 30 h 81"/>
              <a:gd name="T60" fmla="*/ 23 w 108"/>
              <a:gd name="T61" fmla="*/ 15 h 81"/>
              <a:gd name="T62" fmla="*/ 47 w 108"/>
              <a:gd name="T63" fmla="*/ 15 h 81"/>
              <a:gd name="T64" fmla="*/ 48 w 108"/>
              <a:gd name="T65" fmla="*/ 31 h 81"/>
              <a:gd name="T66" fmla="*/ 52 w 108"/>
              <a:gd name="T67" fmla="*/ 25 h 81"/>
              <a:gd name="T68" fmla="*/ 50 w 108"/>
              <a:gd name="T69" fmla="*/ 8 h 81"/>
              <a:gd name="T70" fmla="*/ 20 w 108"/>
              <a:gd name="T71" fmla="*/ 6 h 81"/>
              <a:gd name="T72" fmla="*/ 18 w 108"/>
              <a:gd name="T73" fmla="*/ 27 h 81"/>
              <a:gd name="T74" fmla="*/ 22 w 108"/>
              <a:gd name="T75" fmla="*/ 3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81">
                <a:moveTo>
                  <a:pt x="3" y="54"/>
                </a:moveTo>
                <a:cubicBezTo>
                  <a:pt x="9" y="51"/>
                  <a:pt x="15" y="49"/>
                  <a:pt x="21" y="47"/>
                </a:cubicBezTo>
                <a:cubicBezTo>
                  <a:pt x="23" y="45"/>
                  <a:pt x="24" y="44"/>
                  <a:pt x="26" y="43"/>
                </a:cubicBezTo>
                <a:cubicBezTo>
                  <a:pt x="35" y="62"/>
                  <a:pt x="35" y="62"/>
                  <a:pt x="35" y="62"/>
                </a:cubicBezTo>
                <a:cubicBezTo>
                  <a:pt x="43" y="43"/>
                  <a:pt x="43" y="43"/>
                  <a:pt x="43" y="43"/>
                </a:cubicBezTo>
                <a:cubicBezTo>
                  <a:pt x="45" y="44"/>
                  <a:pt x="46" y="46"/>
                  <a:pt x="48" y="47"/>
                </a:cubicBezTo>
                <a:cubicBezTo>
                  <a:pt x="60" y="51"/>
                  <a:pt x="60" y="51"/>
                  <a:pt x="60" y="51"/>
                </a:cubicBezTo>
                <a:cubicBezTo>
                  <a:pt x="60" y="51"/>
                  <a:pt x="61" y="50"/>
                  <a:pt x="61" y="50"/>
                </a:cubicBezTo>
                <a:cubicBezTo>
                  <a:pt x="65" y="48"/>
                  <a:pt x="69" y="47"/>
                  <a:pt x="72" y="46"/>
                </a:cubicBezTo>
                <a:cubicBezTo>
                  <a:pt x="75" y="52"/>
                  <a:pt x="79" y="57"/>
                  <a:pt x="84" y="60"/>
                </a:cubicBezTo>
                <a:cubicBezTo>
                  <a:pt x="89" y="57"/>
                  <a:pt x="93" y="52"/>
                  <a:pt x="96" y="46"/>
                </a:cubicBezTo>
                <a:cubicBezTo>
                  <a:pt x="99" y="47"/>
                  <a:pt x="102" y="48"/>
                  <a:pt x="105" y="48"/>
                </a:cubicBezTo>
                <a:cubicBezTo>
                  <a:pt x="108" y="53"/>
                  <a:pt x="108" y="64"/>
                  <a:pt x="108" y="71"/>
                </a:cubicBezTo>
                <a:cubicBezTo>
                  <a:pt x="70" y="71"/>
                  <a:pt x="70" y="71"/>
                  <a:pt x="70" y="71"/>
                </a:cubicBezTo>
                <a:cubicBezTo>
                  <a:pt x="70" y="74"/>
                  <a:pt x="70" y="77"/>
                  <a:pt x="70" y="81"/>
                </a:cubicBezTo>
                <a:cubicBezTo>
                  <a:pt x="47" y="81"/>
                  <a:pt x="24" y="81"/>
                  <a:pt x="0" y="81"/>
                </a:cubicBezTo>
                <a:cubicBezTo>
                  <a:pt x="0" y="68"/>
                  <a:pt x="1" y="58"/>
                  <a:pt x="3" y="54"/>
                </a:cubicBezTo>
                <a:close/>
                <a:moveTo>
                  <a:pt x="74" y="26"/>
                </a:moveTo>
                <a:cubicBezTo>
                  <a:pt x="79" y="27"/>
                  <a:pt x="89" y="26"/>
                  <a:pt x="94" y="24"/>
                </a:cubicBezTo>
                <a:cubicBezTo>
                  <a:pt x="94" y="27"/>
                  <a:pt x="94" y="32"/>
                  <a:pt x="92" y="37"/>
                </a:cubicBezTo>
                <a:cubicBezTo>
                  <a:pt x="91" y="39"/>
                  <a:pt x="90" y="40"/>
                  <a:pt x="89" y="41"/>
                </a:cubicBezTo>
                <a:cubicBezTo>
                  <a:pt x="99" y="42"/>
                  <a:pt x="99" y="42"/>
                  <a:pt x="99" y="42"/>
                </a:cubicBezTo>
                <a:cubicBezTo>
                  <a:pt x="99" y="42"/>
                  <a:pt x="98" y="33"/>
                  <a:pt x="98" y="31"/>
                </a:cubicBezTo>
                <a:cubicBezTo>
                  <a:pt x="102" y="2"/>
                  <a:pt x="65" y="2"/>
                  <a:pt x="69" y="31"/>
                </a:cubicBezTo>
                <a:cubicBezTo>
                  <a:pt x="69" y="33"/>
                  <a:pt x="68" y="42"/>
                  <a:pt x="68" y="42"/>
                </a:cubicBezTo>
                <a:cubicBezTo>
                  <a:pt x="78" y="41"/>
                  <a:pt x="78" y="41"/>
                  <a:pt x="78" y="41"/>
                </a:cubicBezTo>
                <a:cubicBezTo>
                  <a:pt x="77" y="40"/>
                  <a:pt x="76" y="39"/>
                  <a:pt x="75" y="37"/>
                </a:cubicBezTo>
                <a:cubicBezTo>
                  <a:pt x="74" y="33"/>
                  <a:pt x="73" y="29"/>
                  <a:pt x="74" y="26"/>
                </a:cubicBezTo>
                <a:cubicBezTo>
                  <a:pt x="74" y="26"/>
                  <a:pt x="74" y="26"/>
                  <a:pt x="74" y="26"/>
                </a:cubicBezTo>
                <a:close/>
                <a:moveTo>
                  <a:pt x="22" y="30"/>
                </a:moveTo>
                <a:cubicBezTo>
                  <a:pt x="21" y="25"/>
                  <a:pt x="21" y="21"/>
                  <a:pt x="23" y="15"/>
                </a:cubicBezTo>
                <a:cubicBezTo>
                  <a:pt x="29" y="11"/>
                  <a:pt x="37" y="17"/>
                  <a:pt x="47" y="15"/>
                </a:cubicBezTo>
                <a:cubicBezTo>
                  <a:pt x="48" y="20"/>
                  <a:pt x="48" y="24"/>
                  <a:pt x="48" y="31"/>
                </a:cubicBezTo>
                <a:cubicBezTo>
                  <a:pt x="48" y="31"/>
                  <a:pt x="52" y="27"/>
                  <a:pt x="52" y="25"/>
                </a:cubicBezTo>
                <a:cubicBezTo>
                  <a:pt x="53" y="22"/>
                  <a:pt x="52" y="10"/>
                  <a:pt x="50" y="8"/>
                </a:cubicBezTo>
                <a:cubicBezTo>
                  <a:pt x="45" y="0"/>
                  <a:pt x="26" y="0"/>
                  <a:pt x="20" y="6"/>
                </a:cubicBezTo>
                <a:cubicBezTo>
                  <a:pt x="18" y="8"/>
                  <a:pt x="16" y="25"/>
                  <a:pt x="18" y="27"/>
                </a:cubicBezTo>
                <a:cubicBezTo>
                  <a:pt x="20" y="29"/>
                  <a:pt x="22" y="30"/>
                  <a:pt x="22" y="3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5" name="Freeform 28"/>
          <p:cNvSpPr>
            <a:spLocks noEditPoints="1"/>
          </p:cNvSpPr>
          <p:nvPr/>
        </p:nvSpPr>
        <p:spPr bwMode="auto">
          <a:xfrm>
            <a:off x="3616810" y="1615050"/>
            <a:ext cx="286612" cy="318290"/>
          </a:xfrm>
          <a:custGeom>
            <a:avLst/>
            <a:gdLst>
              <a:gd name="T0" fmla="*/ 70 w 80"/>
              <a:gd name="T1" fmla="*/ 82 h 89"/>
              <a:gd name="T2" fmla="*/ 57 w 80"/>
              <a:gd name="T3" fmla="*/ 78 h 89"/>
              <a:gd name="T4" fmla="*/ 54 w 80"/>
              <a:gd name="T5" fmla="*/ 63 h 89"/>
              <a:gd name="T6" fmla="*/ 54 w 80"/>
              <a:gd name="T7" fmla="*/ 51 h 89"/>
              <a:gd name="T8" fmla="*/ 60 w 80"/>
              <a:gd name="T9" fmla="*/ 66 h 89"/>
              <a:gd name="T10" fmla="*/ 66 w 80"/>
              <a:gd name="T11" fmla="*/ 66 h 89"/>
              <a:gd name="T12" fmla="*/ 64 w 80"/>
              <a:gd name="T13" fmla="*/ 53 h 89"/>
              <a:gd name="T14" fmla="*/ 54 w 80"/>
              <a:gd name="T15" fmla="*/ 33 h 89"/>
              <a:gd name="T16" fmla="*/ 54 w 80"/>
              <a:gd name="T17" fmla="*/ 12 h 89"/>
              <a:gd name="T18" fmla="*/ 57 w 80"/>
              <a:gd name="T19" fmla="*/ 7 h 89"/>
              <a:gd name="T20" fmla="*/ 70 w 80"/>
              <a:gd name="T21" fmla="*/ 11 h 89"/>
              <a:gd name="T22" fmla="*/ 79 w 80"/>
              <a:gd name="T23" fmla="*/ 34 h 89"/>
              <a:gd name="T24" fmla="*/ 66 w 80"/>
              <a:gd name="T25" fmla="*/ 22 h 89"/>
              <a:gd name="T26" fmla="*/ 61 w 80"/>
              <a:gd name="T27" fmla="*/ 23 h 89"/>
              <a:gd name="T28" fmla="*/ 66 w 80"/>
              <a:gd name="T29" fmla="*/ 37 h 89"/>
              <a:gd name="T30" fmla="*/ 80 w 80"/>
              <a:gd name="T31" fmla="*/ 57 h 89"/>
              <a:gd name="T32" fmla="*/ 70 w 80"/>
              <a:gd name="T33" fmla="*/ 78 h 89"/>
              <a:gd name="T34" fmla="*/ 48 w 80"/>
              <a:gd name="T35" fmla="*/ 0 h 89"/>
              <a:gd name="T36" fmla="*/ 48 w 80"/>
              <a:gd name="T37" fmla="*/ 26 h 89"/>
              <a:gd name="T38" fmla="*/ 48 w 80"/>
              <a:gd name="T39" fmla="*/ 56 h 89"/>
              <a:gd name="T40" fmla="*/ 48 w 80"/>
              <a:gd name="T41" fmla="*/ 78 h 89"/>
              <a:gd name="T42" fmla="*/ 45 w 80"/>
              <a:gd name="T43" fmla="*/ 89 h 89"/>
              <a:gd name="T44" fmla="*/ 0 w 80"/>
              <a:gd name="T45" fmla="*/ 45 h 89"/>
              <a:gd name="T46" fmla="*/ 45 w 80"/>
              <a:gd name="T47" fmla="*/ 0 h 89"/>
              <a:gd name="T48" fmla="*/ 29 w 80"/>
              <a:gd name="T49" fmla="*/ 61 h 89"/>
              <a:gd name="T50" fmla="*/ 38 w 80"/>
              <a:gd name="T51" fmla="*/ 75 h 89"/>
              <a:gd name="T52" fmla="*/ 21 w 80"/>
              <a:gd name="T53" fmla="*/ 59 h 89"/>
              <a:gd name="T54" fmla="*/ 13 w 80"/>
              <a:gd name="T55" fmla="*/ 54 h 89"/>
              <a:gd name="T56" fmla="*/ 27 w 80"/>
              <a:gd name="T57" fmla="*/ 74 h 89"/>
              <a:gd name="T58" fmla="*/ 13 w 80"/>
              <a:gd name="T59" fmla="*/ 35 h 89"/>
              <a:gd name="T60" fmla="*/ 21 w 80"/>
              <a:gd name="T61" fmla="*/ 31 h 89"/>
              <a:gd name="T62" fmla="*/ 21 w 80"/>
              <a:gd name="T63" fmla="*/ 21 h 89"/>
              <a:gd name="T64" fmla="*/ 29 w 80"/>
              <a:gd name="T65" fmla="*/ 28 h 89"/>
              <a:gd name="T66" fmla="*/ 38 w 80"/>
              <a:gd name="T67" fmla="*/ 14 h 89"/>
              <a:gd name="T68" fmla="*/ 29 w 80"/>
              <a:gd name="T69" fmla="*/ 28 h 89"/>
              <a:gd name="T70" fmla="*/ 27 w 80"/>
              <a:gd name="T71" fmla="*/ 36 h 89"/>
              <a:gd name="T72" fmla="*/ 27 w 80"/>
              <a:gd name="T73" fmla="*/ 53 h 89"/>
              <a:gd name="T74" fmla="*/ 38 w 80"/>
              <a:gd name="T75" fmla="*/ 34 h 89"/>
              <a:gd name="T76" fmla="*/ 14 w 80"/>
              <a:gd name="T77" fmla="*/ 45 h 89"/>
              <a:gd name="T78" fmla="*/ 20 w 80"/>
              <a:gd name="T79"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89">
                <a:moveTo>
                  <a:pt x="70" y="78"/>
                </a:moveTo>
                <a:cubicBezTo>
                  <a:pt x="70" y="82"/>
                  <a:pt x="70" y="82"/>
                  <a:pt x="70" y="82"/>
                </a:cubicBezTo>
                <a:cubicBezTo>
                  <a:pt x="57" y="82"/>
                  <a:pt x="57" y="82"/>
                  <a:pt x="57" y="82"/>
                </a:cubicBezTo>
                <a:cubicBezTo>
                  <a:pt x="57" y="78"/>
                  <a:pt x="57" y="78"/>
                  <a:pt x="57" y="78"/>
                </a:cubicBezTo>
                <a:cubicBezTo>
                  <a:pt x="56" y="77"/>
                  <a:pt x="55" y="77"/>
                  <a:pt x="54" y="77"/>
                </a:cubicBezTo>
                <a:cubicBezTo>
                  <a:pt x="54" y="63"/>
                  <a:pt x="54" y="63"/>
                  <a:pt x="54" y="63"/>
                </a:cubicBezTo>
                <a:cubicBezTo>
                  <a:pt x="54" y="56"/>
                  <a:pt x="54" y="56"/>
                  <a:pt x="54" y="56"/>
                </a:cubicBezTo>
                <a:cubicBezTo>
                  <a:pt x="54" y="51"/>
                  <a:pt x="54" y="51"/>
                  <a:pt x="54" y="51"/>
                </a:cubicBezTo>
                <a:cubicBezTo>
                  <a:pt x="60" y="51"/>
                  <a:pt x="60" y="51"/>
                  <a:pt x="60" y="51"/>
                </a:cubicBezTo>
                <a:cubicBezTo>
                  <a:pt x="60" y="66"/>
                  <a:pt x="60" y="66"/>
                  <a:pt x="60" y="66"/>
                </a:cubicBezTo>
                <a:cubicBezTo>
                  <a:pt x="60" y="68"/>
                  <a:pt x="61" y="69"/>
                  <a:pt x="63" y="69"/>
                </a:cubicBezTo>
                <a:cubicBezTo>
                  <a:pt x="65" y="69"/>
                  <a:pt x="66" y="68"/>
                  <a:pt x="66" y="66"/>
                </a:cubicBezTo>
                <a:cubicBezTo>
                  <a:pt x="66" y="59"/>
                  <a:pt x="66" y="59"/>
                  <a:pt x="66" y="59"/>
                </a:cubicBezTo>
                <a:cubicBezTo>
                  <a:pt x="66" y="57"/>
                  <a:pt x="65" y="55"/>
                  <a:pt x="64" y="53"/>
                </a:cubicBezTo>
                <a:cubicBezTo>
                  <a:pt x="63" y="52"/>
                  <a:pt x="59" y="49"/>
                  <a:pt x="54" y="43"/>
                </a:cubicBezTo>
                <a:cubicBezTo>
                  <a:pt x="54" y="33"/>
                  <a:pt x="54" y="33"/>
                  <a:pt x="54" y="33"/>
                </a:cubicBezTo>
                <a:cubicBezTo>
                  <a:pt x="54" y="26"/>
                  <a:pt x="54" y="26"/>
                  <a:pt x="54" y="26"/>
                </a:cubicBezTo>
                <a:cubicBezTo>
                  <a:pt x="54" y="12"/>
                  <a:pt x="54" y="12"/>
                  <a:pt x="54" y="12"/>
                </a:cubicBezTo>
                <a:cubicBezTo>
                  <a:pt x="55" y="12"/>
                  <a:pt x="56" y="11"/>
                  <a:pt x="57" y="11"/>
                </a:cubicBezTo>
                <a:cubicBezTo>
                  <a:pt x="57" y="7"/>
                  <a:pt x="57" y="7"/>
                  <a:pt x="57" y="7"/>
                </a:cubicBezTo>
                <a:cubicBezTo>
                  <a:pt x="70" y="7"/>
                  <a:pt x="70" y="7"/>
                  <a:pt x="70" y="7"/>
                </a:cubicBezTo>
                <a:cubicBezTo>
                  <a:pt x="70" y="11"/>
                  <a:pt x="70" y="11"/>
                  <a:pt x="70" y="11"/>
                </a:cubicBezTo>
                <a:cubicBezTo>
                  <a:pt x="76" y="13"/>
                  <a:pt x="79" y="16"/>
                  <a:pt x="79" y="22"/>
                </a:cubicBezTo>
                <a:cubicBezTo>
                  <a:pt x="79" y="34"/>
                  <a:pt x="79" y="34"/>
                  <a:pt x="79" y="34"/>
                </a:cubicBezTo>
                <a:cubicBezTo>
                  <a:pt x="66" y="34"/>
                  <a:pt x="66" y="34"/>
                  <a:pt x="66" y="34"/>
                </a:cubicBezTo>
                <a:cubicBezTo>
                  <a:pt x="66" y="22"/>
                  <a:pt x="66" y="22"/>
                  <a:pt x="66" y="22"/>
                </a:cubicBezTo>
                <a:cubicBezTo>
                  <a:pt x="66" y="20"/>
                  <a:pt x="65" y="20"/>
                  <a:pt x="63" y="20"/>
                </a:cubicBezTo>
                <a:cubicBezTo>
                  <a:pt x="62" y="20"/>
                  <a:pt x="61" y="21"/>
                  <a:pt x="61" y="23"/>
                </a:cubicBezTo>
                <a:cubicBezTo>
                  <a:pt x="61" y="28"/>
                  <a:pt x="61" y="28"/>
                  <a:pt x="61" y="28"/>
                </a:cubicBezTo>
                <a:cubicBezTo>
                  <a:pt x="61" y="30"/>
                  <a:pt x="63" y="33"/>
                  <a:pt x="66" y="37"/>
                </a:cubicBezTo>
                <a:cubicBezTo>
                  <a:pt x="73" y="43"/>
                  <a:pt x="77" y="47"/>
                  <a:pt x="78" y="50"/>
                </a:cubicBezTo>
                <a:cubicBezTo>
                  <a:pt x="80" y="52"/>
                  <a:pt x="80" y="54"/>
                  <a:pt x="80" y="57"/>
                </a:cubicBezTo>
                <a:cubicBezTo>
                  <a:pt x="80" y="65"/>
                  <a:pt x="80" y="65"/>
                  <a:pt x="80" y="65"/>
                </a:cubicBezTo>
                <a:cubicBezTo>
                  <a:pt x="80" y="72"/>
                  <a:pt x="77" y="77"/>
                  <a:pt x="70" y="78"/>
                </a:cubicBezTo>
                <a:close/>
                <a:moveTo>
                  <a:pt x="45" y="0"/>
                </a:moveTo>
                <a:cubicBezTo>
                  <a:pt x="46" y="0"/>
                  <a:pt x="47" y="0"/>
                  <a:pt x="48" y="0"/>
                </a:cubicBezTo>
                <a:cubicBezTo>
                  <a:pt x="48" y="11"/>
                  <a:pt x="48" y="11"/>
                  <a:pt x="48" y="11"/>
                </a:cubicBezTo>
                <a:cubicBezTo>
                  <a:pt x="48" y="26"/>
                  <a:pt x="48" y="26"/>
                  <a:pt x="48" y="26"/>
                </a:cubicBezTo>
                <a:cubicBezTo>
                  <a:pt x="48" y="33"/>
                  <a:pt x="48" y="33"/>
                  <a:pt x="48" y="33"/>
                </a:cubicBezTo>
                <a:cubicBezTo>
                  <a:pt x="48" y="56"/>
                  <a:pt x="48" y="56"/>
                  <a:pt x="48" y="56"/>
                </a:cubicBezTo>
                <a:cubicBezTo>
                  <a:pt x="48" y="63"/>
                  <a:pt x="48" y="63"/>
                  <a:pt x="48" y="63"/>
                </a:cubicBezTo>
                <a:cubicBezTo>
                  <a:pt x="48" y="78"/>
                  <a:pt x="48" y="78"/>
                  <a:pt x="48" y="78"/>
                </a:cubicBezTo>
                <a:cubicBezTo>
                  <a:pt x="48" y="89"/>
                  <a:pt x="48" y="89"/>
                  <a:pt x="48" y="89"/>
                </a:cubicBezTo>
                <a:cubicBezTo>
                  <a:pt x="47" y="89"/>
                  <a:pt x="46" y="89"/>
                  <a:pt x="45" y="89"/>
                </a:cubicBezTo>
                <a:cubicBezTo>
                  <a:pt x="33" y="89"/>
                  <a:pt x="22" y="84"/>
                  <a:pt x="13" y="76"/>
                </a:cubicBezTo>
                <a:cubicBezTo>
                  <a:pt x="5" y="68"/>
                  <a:pt x="0" y="57"/>
                  <a:pt x="0" y="45"/>
                </a:cubicBezTo>
                <a:cubicBezTo>
                  <a:pt x="0" y="32"/>
                  <a:pt x="5" y="21"/>
                  <a:pt x="13" y="13"/>
                </a:cubicBezTo>
                <a:cubicBezTo>
                  <a:pt x="22" y="5"/>
                  <a:pt x="33" y="0"/>
                  <a:pt x="45" y="0"/>
                </a:cubicBezTo>
                <a:close/>
                <a:moveTo>
                  <a:pt x="38" y="63"/>
                </a:moveTo>
                <a:cubicBezTo>
                  <a:pt x="35" y="62"/>
                  <a:pt x="32" y="62"/>
                  <a:pt x="29" y="61"/>
                </a:cubicBezTo>
                <a:cubicBezTo>
                  <a:pt x="31" y="65"/>
                  <a:pt x="32" y="68"/>
                  <a:pt x="34" y="70"/>
                </a:cubicBezTo>
                <a:cubicBezTo>
                  <a:pt x="35" y="72"/>
                  <a:pt x="37" y="74"/>
                  <a:pt x="38" y="75"/>
                </a:cubicBezTo>
                <a:cubicBezTo>
                  <a:pt x="38" y="63"/>
                  <a:pt x="38" y="63"/>
                  <a:pt x="38" y="63"/>
                </a:cubicBezTo>
                <a:close/>
                <a:moveTo>
                  <a:pt x="21" y="59"/>
                </a:moveTo>
                <a:cubicBezTo>
                  <a:pt x="21" y="59"/>
                  <a:pt x="21" y="59"/>
                  <a:pt x="21" y="59"/>
                </a:cubicBezTo>
                <a:cubicBezTo>
                  <a:pt x="18" y="57"/>
                  <a:pt x="15" y="56"/>
                  <a:pt x="13" y="54"/>
                </a:cubicBezTo>
                <a:cubicBezTo>
                  <a:pt x="14" y="60"/>
                  <a:pt x="17" y="65"/>
                  <a:pt x="21" y="69"/>
                </a:cubicBezTo>
                <a:cubicBezTo>
                  <a:pt x="23" y="70"/>
                  <a:pt x="25" y="72"/>
                  <a:pt x="27" y="74"/>
                </a:cubicBezTo>
                <a:cubicBezTo>
                  <a:pt x="25" y="69"/>
                  <a:pt x="23" y="64"/>
                  <a:pt x="21" y="59"/>
                </a:cubicBezTo>
                <a:close/>
                <a:moveTo>
                  <a:pt x="13" y="35"/>
                </a:moveTo>
                <a:cubicBezTo>
                  <a:pt x="15" y="34"/>
                  <a:pt x="18" y="32"/>
                  <a:pt x="21" y="31"/>
                </a:cubicBezTo>
                <a:cubicBezTo>
                  <a:pt x="21" y="31"/>
                  <a:pt x="21" y="31"/>
                  <a:pt x="21" y="31"/>
                </a:cubicBezTo>
                <a:cubicBezTo>
                  <a:pt x="23" y="25"/>
                  <a:pt x="25" y="20"/>
                  <a:pt x="27" y="16"/>
                </a:cubicBezTo>
                <a:cubicBezTo>
                  <a:pt x="25" y="17"/>
                  <a:pt x="23" y="19"/>
                  <a:pt x="21" y="21"/>
                </a:cubicBezTo>
                <a:cubicBezTo>
                  <a:pt x="17" y="25"/>
                  <a:pt x="14" y="30"/>
                  <a:pt x="13" y="35"/>
                </a:cubicBezTo>
                <a:close/>
                <a:moveTo>
                  <a:pt x="29" y="28"/>
                </a:moveTo>
                <a:cubicBezTo>
                  <a:pt x="32" y="28"/>
                  <a:pt x="35" y="27"/>
                  <a:pt x="38" y="27"/>
                </a:cubicBezTo>
                <a:cubicBezTo>
                  <a:pt x="38" y="14"/>
                  <a:pt x="38" y="14"/>
                  <a:pt x="38" y="14"/>
                </a:cubicBezTo>
                <a:cubicBezTo>
                  <a:pt x="37" y="15"/>
                  <a:pt x="35" y="17"/>
                  <a:pt x="34" y="19"/>
                </a:cubicBezTo>
                <a:cubicBezTo>
                  <a:pt x="32" y="22"/>
                  <a:pt x="31" y="25"/>
                  <a:pt x="29" y="28"/>
                </a:cubicBezTo>
                <a:close/>
                <a:moveTo>
                  <a:pt x="38" y="34"/>
                </a:moveTo>
                <a:cubicBezTo>
                  <a:pt x="34" y="34"/>
                  <a:pt x="31" y="35"/>
                  <a:pt x="27" y="36"/>
                </a:cubicBezTo>
                <a:cubicBezTo>
                  <a:pt x="27" y="39"/>
                  <a:pt x="27" y="42"/>
                  <a:pt x="27" y="45"/>
                </a:cubicBezTo>
                <a:cubicBezTo>
                  <a:pt x="27" y="48"/>
                  <a:pt x="27" y="51"/>
                  <a:pt x="27" y="53"/>
                </a:cubicBezTo>
                <a:cubicBezTo>
                  <a:pt x="31" y="54"/>
                  <a:pt x="34" y="55"/>
                  <a:pt x="38" y="56"/>
                </a:cubicBezTo>
                <a:cubicBezTo>
                  <a:pt x="38" y="34"/>
                  <a:pt x="38" y="34"/>
                  <a:pt x="38" y="34"/>
                </a:cubicBezTo>
                <a:close/>
                <a:moveTo>
                  <a:pt x="20" y="39"/>
                </a:moveTo>
                <a:cubicBezTo>
                  <a:pt x="16" y="41"/>
                  <a:pt x="14" y="43"/>
                  <a:pt x="14" y="45"/>
                </a:cubicBezTo>
                <a:cubicBezTo>
                  <a:pt x="14" y="47"/>
                  <a:pt x="16" y="49"/>
                  <a:pt x="20" y="50"/>
                </a:cubicBezTo>
                <a:cubicBezTo>
                  <a:pt x="20" y="49"/>
                  <a:pt x="20" y="47"/>
                  <a:pt x="20" y="45"/>
                </a:cubicBezTo>
                <a:cubicBezTo>
                  <a:pt x="20" y="43"/>
                  <a:pt x="20" y="41"/>
                  <a:pt x="20" y="3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 name="Freeform 29"/>
          <p:cNvSpPr>
            <a:spLocks noEditPoints="1"/>
          </p:cNvSpPr>
          <p:nvPr/>
        </p:nvSpPr>
        <p:spPr bwMode="auto">
          <a:xfrm>
            <a:off x="6944521" y="969420"/>
            <a:ext cx="321307" cy="331866"/>
          </a:xfrm>
          <a:custGeom>
            <a:avLst/>
            <a:gdLst>
              <a:gd name="T0" fmla="*/ 86 w 90"/>
              <a:gd name="T1" fmla="*/ 38 h 93"/>
              <a:gd name="T2" fmla="*/ 90 w 90"/>
              <a:gd name="T3" fmla="*/ 46 h 93"/>
              <a:gd name="T4" fmla="*/ 90 w 90"/>
              <a:gd name="T5" fmla="*/ 83 h 93"/>
              <a:gd name="T6" fmla="*/ 81 w 90"/>
              <a:gd name="T7" fmla="*/ 93 h 93"/>
              <a:gd name="T8" fmla="*/ 9 w 90"/>
              <a:gd name="T9" fmla="*/ 93 h 93"/>
              <a:gd name="T10" fmla="*/ 0 w 90"/>
              <a:gd name="T11" fmla="*/ 83 h 93"/>
              <a:gd name="T12" fmla="*/ 0 w 90"/>
              <a:gd name="T13" fmla="*/ 46 h 93"/>
              <a:gd name="T14" fmla="*/ 2 w 90"/>
              <a:gd name="T15" fmla="*/ 40 h 93"/>
              <a:gd name="T16" fmla="*/ 2 w 90"/>
              <a:gd name="T17" fmla="*/ 40 h 93"/>
              <a:gd name="T18" fmla="*/ 2 w 90"/>
              <a:gd name="T19" fmla="*/ 40 h 93"/>
              <a:gd name="T20" fmla="*/ 3 w 90"/>
              <a:gd name="T21" fmla="*/ 39 h 93"/>
              <a:gd name="T22" fmla="*/ 39 w 90"/>
              <a:gd name="T23" fmla="*/ 3 h 93"/>
              <a:gd name="T24" fmla="*/ 50 w 90"/>
              <a:gd name="T25" fmla="*/ 3 h 93"/>
              <a:gd name="T26" fmla="*/ 86 w 90"/>
              <a:gd name="T27" fmla="*/ 38 h 93"/>
              <a:gd name="T28" fmla="*/ 15 w 90"/>
              <a:gd name="T29" fmla="*/ 30 h 93"/>
              <a:gd name="T30" fmla="*/ 15 w 90"/>
              <a:gd name="T31" fmla="*/ 52 h 93"/>
              <a:gd name="T32" fmla="*/ 45 w 90"/>
              <a:gd name="T33" fmla="*/ 75 h 93"/>
              <a:gd name="T34" fmla="*/ 72 w 90"/>
              <a:gd name="T35" fmla="*/ 54 h 93"/>
              <a:gd name="T36" fmla="*/ 72 w 90"/>
              <a:gd name="T37" fmla="*/ 30 h 93"/>
              <a:gd name="T38" fmla="*/ 15 w 90"/>
              <a:gd name="T39" fmla="*/ 30 h 93"/>
              <a:gd name="T40" fmla="*/ 25 w 90"/>
              <a:gd name="T41" fmla="*/ 35 h 93"/>
              <a:gd name="T42" fmla="*/ 25 w 90"/>
              <a:gd name="T43" fmla="*/ 39 h 93"/>
              <a:gd name="T44" fmla="*/ 63 w 90"/>
              <a:gd name="T45" fmla="*/ 39 h 93"/>
              <a:gd name="T46" fmla="*/ 63 w 90"/>
              <a:gd name="T47" fmla="*/ 35 h 93"/>
              <a:gd name="T48" fmla="*/ 25 w 90"/>
              <a:gd name="T49" fmla="*/ 35 h 93"/>
              <a:gd name="T50" fmla="*/ 25 w 90"/>
              <a:gd name="T51" fmla="*/ 51 h 93"/>
              <a:gd name="T52" fmla="*/ 25 w 90"/>
              <a:gd name="T53" fmla="*/ 55 h 93"/>
              <a:gd name="T54" fmla="*/ 63 w 90"/>
              <a:gd name="T55" fmla="*/ 55 h 93"/>
              <a:gd name="T56" fmla="*/ 63 w 90"/>
              <a:gd name="T57" fmla="*/ 51 h 93"/>
              <a:gd name="T58" fmla="*/ 25 w 90"/>
              <a:gd name="T59" fmla="*/ 51 h 93"/>
              <a:gd name="T60" fmla="*/ 25 w 90"/>
              <a:gd name="T61" fmla="*/ 43 h 93"/>
              <a:gd name="T62" fmla="*/ 25 w 90"/>
              <a:gd name="T63" fmla="*/ 47 h 93"/>
              <a:gd name="T64" fmla="*/ 63 w 90"/>
              <a:gd name="T65" fmla="*/ 47 h 93"/>
              <a:gd name="T66" fmla="*/ 63 w 90"/>
              <a:gd name="T67" fmla="*/ 43 h 93"/>
              <a:gd name="T68" fmla="*/ 25 w 90"/>
              <a:gd name="T69" fmla="*/ 43 h 93"/>
              <a:gd name="T70" fmla="*/ 10 w 90"/>
              <a:gd name="T71" fmla="*/ 87 h 93"/>
              <a:gd name="T72" fmla="*/ 28 w 90"/>
              <a:gd name="T73" fmla="*/ 69 h 93"/>
              <a:gd name="T74" fmla="*/ 28 w 90"/>
              <a:gd name="T75" fmla="*/ 67 h 93"/>
              <a:gd name="T76" fmla="*/ 25 w 90"/>
              <a:gd name="T77" fmla="*/ 67 h 93"/>
              <a:gd name="T78" fmla="*/ 7 w 90"/>
              <a:gd name="T79" fmla="*/ 84 h 93"/>
              <a:gd name="T80" fmla="*/ 7 w 90"/>
              <a:gd name="T81" fmla="*/ 87 h 93"/>
              <a:gd name="T82" fmla="*/ 10 w 90"/>
              <a:gd name="T83" fmla="*/ 87 h 93"/>
              <a:gd name="T84" fmla="*/ 84 w 90"/>
              <a:gd name="T85" fmla="*/ 84 h 93"/>
              <a:gd name="T86" fmla="*/ 66 w 90"/>
              <a:gd name="T87" fmla="*/ 67 h 93"/>
              <a:gd name="T88" fmla="*/ 63 w 90"/>
              <a:gd name="T89" fmla="*/ 67 h 93"/>
              <a:gd name="T90" fmla="*/ 63 w 90"/>
              <a:gd name="T91" fmla="*/ 69 h 93"/>
              <a:gd name="T92" fmla="*/ 81 w 90"/>
              <a:gd name="T93" fmla="*/ 87 h 93"/>
              <a:gd name="T94" fmla="*/ 84 w 90"/>
              <a:gd name="T95" fmla="*/ 87 h 93"/>
              <a:gd name="T96" fmla="*/ 84 w 90"/>
              <a:gd name="T97" fmla="*/ 8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 h="93">
                <a:moveTo>
                  <a:pt x="86" y="38"/>
                </a:moveTo>
                <a:cubicBezTo>
                  <a:pt x="88" y="40"/>
                  <a:pt x="90" y="43"/>
                  <a:pt x="90" y="46"/>
                </a:cubicBezTo>
                <a:cubicBezTo>
                  <a:pt x="90" y="83"/>
                  <a:pt x="90" y="83"/>
                  <a:pt x="90" y="83"/>
                </a:cubicBezTo>
                <a:cubicBezTo>
                  <a:pt x="90" y="88"/>
                  <a:pt x="86" y="93"/>
                  <a:pt x="81" y="93"/>
                </a:cubicBezTo>
                <a:cubicBezTo>
                  <a:pt x="9" y="93"/>
                  <a:pt x="9" y="93"/>
                  <a:pt x="9" y="93"/>
                </a:cubicBezTo>
                <a:cubicBezTo>
                  <a:pt x="4" y="93"/>
                  <a:pt x="0" y="88"/>
                  <a:pt x="0" y="83"/>
                </a:cubicBezTo>
                <a:cubicBezTo>
                  <a:pt x="0" y="46"/>
                  <a:pt x="0" y="46"/>
                  <a:pt x="0" y="46"/>
                </a:cubicBezTo>
                <a:cubicBezTo>
                  <a:pt x="0" y="44"/>
                  <a:pt x="1" y="41"/>
                  <a:pt x="2" y="40"/>
                </a:cubicBezTo>
                <a:cubicBezTo>
                  <a:pt x="2" y="40"/>
                  <a:pt x="2" y="40"/>
                  <a:pt x="2" y="40"/>
                </a:cubicBezTo>
                <a:cubicBezTo>
                  <a:pt x="2" y="40"/>
                  <a:pt x="2" y="40"/>
                  <a:pt x="2" y="40"/>
                </a:cubicBezTo>
                <a:cubicBezTo>
                  <a:pt x="2" y="39"/>
                  <a:pt x="2" y="39"/>
                  <a:pt x="3" y="39"/>
                </a:cubicBezTo>
                <a:cubicBezTo>
                  <a:pt x="39" y="3"/>
                  <a:pt x="39" y="3"/>
                  <a:pt x="39" y="3"/>
                </a:cubicBezTo>
                <a:cubicBezTo>
                  <a:pt x="43" y="0"/>
                  <a:pt x="46" y="0"/>
                  <a:pt x="50" y="3"/>
                </a:cubicBezTo>
                <a:cubicBezTo>
                  <a:pt x="86" y="38"/>
                  <a:pt x="86" y="38"/>
                  <a:pt x="86" y="38"/>
                </a:cubicBezTo>
                <a:close/>
                <a:moveTo>
                  <a:pt x="15" y="30"/>
                </a:moveTo>
                <a:cubicBezTo>
                  <a:pt x="15" y="52"/>
                  <a:pt x="15" y="52"/>
                  <a:pt x="15" y="52"/>
                </a:cubicBezTo>
                <a:cubicBezTo>
                  <a:pt x="45" y="75"/>
                  <a:pt x="45" y="75"/>
                  <a:pt x="45" y="75"/>
                </a:cubicBezTo>
                <a:cubicBezTo>
                  <a:pt x="72" y="54"/>
                  <a:pt x="72" y="54"/>
                  <a:pt x="72" y="54"/>
                </a:cubicBezTo>
                <a:cubicBezTo>
                  <a:pt x="72" y="30"/>
                  <a:pt x="72" y="30"/>
                  <a:pt x="72" y="30"/>
                </a:cubicBezTo>
                <a:cubicBezTo>
                  <a:pt x="15" y="30"/>
                  <a:pt x="15" y="30"/>
                  <a:pt x="15" y="30"/>
                </a:cubicBezTo>
                <a:close/>
                <a:moveTo>
                  <a:pt x="25" y="35"/>
                </a:moveTo>
                <a:cubicBezTo>
                  <a:pt x="25" y="39"/>
                  <a:pt x="25" y="39"/>
                  <a:pt x="25" y="39"/>
                </a:cubicBezTo>
                <a:cubicBezTo>
                  <a:pt x="63" y="39"/>
                  <a:pt x="63" y="39"/>
                  <a:pt x="63" y="39"/>
                </a:cubicBezTo>
                <a:cubicBezTo>
                  <a:pt x="63" y="35"/>
                  <a:pt x="63" y="35"/>
                  <a:pt x="63" y="35"/>
                </a:cubicBezTo>
                <a:cubicBezTo>
                  <a:pt x="25" y="35"/>
                  <a:pt x="25" y="35"/>
                  <a:pt x="25" y="35"/>
                </a:cubicBezTo>
                <a:close/>
                <a:moveTo>
                  <a:pt x="25" y="51"/>
                </a:moveTo>
                <a:cubicBezTo>
                  <a:pt x="25" y="55"/>
                  <a:pt x="25" y="55"/>
                  <a:pt x="25" y="55"/>
                </a:cubicBezTo>
                <a:cubicBezTo>
                  <a:pt x="63" y="55"/>
                  <a:pt x="63" y="55"/>
                  <a:pt x="63" y="55"/>
                </a:cubicBezTo>
                <a:cubicBezTo>
                  <a:pt x="63" y="51"/>
                  <a:pt x="63" y="51"/>
                  <a:pt x="63" y="51"/>
                </a:cubicBezTo>
                <a:cubicBezTo>
                  <a:pt x="25" y="51"/>
                  <a:pt x="25" y="51"/>
                  <a:pt x="25" y="51"/>
                </a:cubicBezTo>
                <a:close/>
                <a:moveTo>
                  <a:pt x="25" y="43"/>
                </a:moveTo>
                <a:cubicBezTo>
                  <a:pt x="25" y="47"/>
                  <a:pt x="25" y="47"/>
                  <a:pt x="25" y="47"/>
                </a:cubicBezTo>
                <a:cubicBezTo>
                  <a:pt x="63" y="47"/>
                  <a:pt x="63" y="47"/>
                  <a:pt x="63" y="47"/>
                </a:cubicBezTo>
                <a:cubicBezTo>
                  <a:pt x="63" y="43"/>
                  <a:pt x="63" y="43"/>
                  <a:pt x="63" y="43"/>
                </a:cubicBezTo>
                <a:cubicBezTo>
                  <a:pt x="25" y="43"/>
                  <a:pt x="25" y="43"/>
                  <a:pt x="25" y="43"/>
                </a:cubicBezTo>
                <a:close/>
                <a:moveTo>
                  <a:pt x="10" y="87"/>
                </a:moveTo>
                <a:cubicBezTo>
                  <a:pt x="28" y="69"/>
                  <a:pt x="28" y="69"/>
                  <a:pt x="28" y="69"/>
                </a:cubicBezTo>
                <a:cubicBezTo>
                  <a:pt x="28" y="69"/>
                  <a:pt x="28" y="68"/>
                  <a:pt x="28" y="67"/>
                </a:cubicBezTo>
                <a:cubicBezTo>
                  <a:pt x="27" y="66"/>
                  <a:pt x="26" y="66"/>
                  <a:pt x="25" y="67"/>
                </a:cubicBezTo>
                <a:cubicBezTo>
                  <a:pt x="7" y="84"/>
                  <a:pt x="7" y="84"/>
                  <a:pt x="7" y="84"/>
                </a:cubicBezTo>
                <a:cubicBezTo>
                  <a:pt x="6" y="85"/>
                  <a:pt x="6" y="86"/>
                  <a:pt x="7" y="87"/>
                </a:cubicBezTo>
                <a:cubicBezTo>
                  <a:pt x="8" y="87"/>
                  <a:pt x="9" y="87"/>
                  <a:pt x="10" y="87"/>
                </a:cubicBezTo>
                <a:close/>
                <a:moveTo>
                  <a:pt x="84" y="84"/>
                </a:moveTo>
                <a:cubicBezTo>
                  <a:pt x="66" y="67"/>
                  <a:pt x="66" y="67"/>
                  <a:pt x="66" y="67"/>
                </a:cubicBezTo>
                <a:cubicBezTo>
                  <a:pt x="65" y="66"/>
                  <a:pt x="64" y="66"/>
                  <a:pt x="63" y="67"/>
                </a:cubicBezTo>
                <a:cubicBezTo>
                  <a:pt x="62" y="68"/>
                  <a:pt x="62" y="69"/>
                  <a:pt x="63" y="69"/>
                </a:cubicBezTo>
                <a:cubicBezTo>
                  <a:pt x="81" y="87"/>
                  <a:pt x="81" y="87"/>
                  <a:pt x="81" y="87"/>
                </a:cubicBezTo>
                <a:cubicBezTo>
                  <a:pt x="82" y="87"/>
                  <a:pt x="83" y="87"/>
                  <a:pt x="84" y="87"/>
                </a:cubicBezTo>
                <a:cubicBezTo>
                  <a:pt x="85" y="86"/>
                  <a:pt x="85" y="85"/>
                  <a:pt x="84" y="8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7" name="Freeform 30"/>
          <p:cNvSpPr>
            <a:spLocks noEditPoints="1"/>
          </p:cNvSpPr>
          <p:nvPr/>
        </p:nvSpPr>
        <p:spPr bwMode="auto">
          <a:xfrm>
            <a:off x="4295627" y="1586389"/>
            <a:ext cx="324324" cy="331866"/>
          </a:xfrm>
          <a:custGeom>
            <a:avLst/>
            <a:gdLst>
              <a:gd name="T0" fmla="*/ 81 w 91"/>
              <a:gd name="T1" fmla="*/ 44 h 93"/>
              <a:gd name="T2" fmla="*/ 88 w 91"/>
              <a:gd name="T3" fmla="*/ 37 h 93"/>
              <a:gd name="T4" fmla="*/ 88 w 91"/>
              <a:gd name="T5" fmla="*/ 23 h 93"/>
              <a:gd name="T6" fmla="*/ 68 w 91"/>
              <a:gd name="T7" fmla="*/ 4 h 93"/>
              <a:gd name="T8" fmla="*/ 54 w 91"/>
              <a:gd name="T9" fmla="*/ 4 h 93"/>
              <a:gd name="T10" fmla="*/ 47 w 91"/>
              <a:gd name="T11" fmla="*/ 10 h 93"/>
              <a:gd name="T12" fmla="*/ 81 w 91"/>
              <a:gd name="T13" fmla="*/ 44 h 93"/>
              <a:gd name="T14" fmla="*/ 52 w 91"/>
              <a:gd name="T15" fmla="*/ 23 h 93"/>
              <a:gd name="T16" fmla="*/ 68 w 91"/>
              <a:gd name="T17" fmla="*/ 39 h 93"/>
              <a:gd name="T18" fmla="*/ 77 w 91"/>
              <a:gd name="T19" fmla="*/ 47 h 93"/>
              <a:gd name="T20" fmla="*/ 43 w 91"/>
              <a:gd name="T21" fmla="*/ 81 h 93"/>
              <a:gd name="T22" fmla="*/ 35 w 91"/>
              <a:gd name="T23" fmla="*/ 72 h 93"/>
              <a:gd name="T24" fmla="*/ 19 w 91"/>
              <a:gd name="T25" fmla="*/ 58 h 93"/>
              <a:gd name="T26" fmla="*/ 42 w 91"/>
              <a:gd name="T27" fmla="*/ 36 h 93"/>
              <a:gd name="T28" fmla="*/ 40 w 91"/>
              <a:gd name="T29" fmla="*/ 34 h 93"/>
              <a:gd name="T30" fmla="*/ 16 w 91"/>
              <a:gd name="T31" fmla="*/ 57 h 93"/>
              <a:gd name="T32" fmla="*/ 10 w 91"/>
              <a:gd name="T33" fmla="*/ 48 h 93"/>
              <a:gd name="T34" fmla="*/ 44 w 91"/>
              <a:gd name="T35" fmla="*/ 14 h 93"/>
              <a:gd name="T36" fmla="*/ 52 w 91"/>
              <a:gd name="T37" fmla="*/ 23 h 93"/>
              <a:gd name="T38" fmla="*/ 4 w 91"/>
              <a:gd name="T39" fmla="*/ 68 h 93"/>
              <a:gd name="T40" fmla="*/ 0 w 91"/>
              <a:gd name="T41" fmla="*/ 86 h 93"/>
              <a:gd name="T42" fmla="*/ 7 w 91"/>
              <a:gd name="T43" fmla="*/ 93 h 93"/>
              <a:gd name="T44" fmla="*/ 25 w 91"/>
              <a:gd name="T45" fmla="*/ 89 h 93"/>
              <a:gd name="T46" fmla="*/ 4 w 91"/>
              <a:gd name="T47" fmla="*/ 6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93">
                <a:moveTo>
                  <a:pt x="81" y="44"/>
                </a:moveTo>
                <a:cubicBezTo>
                  <a:pt x="88" y="37"/>
                  <a:pt x="88" y="37"/>
                  <a:pt x="88" y="37"/>
                </a:cubicBezTo>
                <a:cubicBezTo>
                  <a:pt x="91" y="33"/>
                  <a:pt x="91" y="27"/>
                  <a:pt x="88" y="23"/>
                </a:cubicBezTo>
                <a:cubicBezTo>
                  <a:pt x="68" y="4"/>
                  <a:pt x="68" y="4"/>
                  <a:pt x="68" y="4"/>
                </a:cubicBezTo>
                <a:cubicBezTo>
                  <a:pt x="64" y="0"/>
                  <a:pt x="58" y="0"/>
                  <a:pt x="54" y="4"/>
                </a:cubicBezTo>
                <a:cubicBezTo>
                  <a:pt x="47" y="10"/>
                  <a:pt x="47" y="10"/>
                  <a:pt x="47" y="10"/>
                </a:cubicBezTo>
                <a:cubicBezTo>
                  <a:pt x="81" y="44"/>
                  <a:pt x="81" y="44"/>
                  <a:pt x="81" y="44"/>
                </a:cubicBezTo>
                <a:close/>
                <a:moveTo>
                  <a:pt x="52" y="23"/>
                </a:moveTo>
                <a:cubicBezTo>
                  <a:pt x="68" y="39"/>
                  <a:pt x="68" y="39"/>
                  <a:pt x="68" y="39"/>
                </a:cubicBezTo>
                <a:cubicBezTo>
                  <a:pt x="77" y="47"/>
                  <a:pt x="77" y="47"/>
                  <a:pt x="77" y="47"/>
                </a:cubicBezTo>
                <a:cubicBezTo>
                  <a:pt x="43" y="81"/>
                  <a:pt x="43" y="81"/>
                  <a:pt x="43" y="81"/>
                </a:cubicBezTo>
                <a:cubicBezTo>
                  <a:pt x="35" y="83"/>
                  <a:pt x="33" y="79"/>
                  <a:pt x="35" y="72"/>
                </a:cubicBezTo>
                <a:cubicBezTo>
                  <a:pt x="26" y="71"/>
                  <a:pt x="20" y="68"/>
                  <a:pt x="19" y="58"/>
                </a:cubicBezTo>
                <a:cubicBezTo>
                  <a:pt x="42" y="36"/>
                  <a:pt x="42" y="36"/>
                  <a:pt x="42" y="36"/>
                </a:cubicBezTo>
                <a:cubicBezTo>
                  <a:pt x="40" y="34"/>
                  <a:pt x="40" y="34"/>
                  <a:pt x="40" y="34"/>
                </a:cubicBezTo>
                <a:cubicBezTo>
                  <a:pt x="16" y="57"/>
                  <a:pt x="16" y="57"/>
                  <a:pt x="16" y="57"/>
                </a:cubicBezTo>
                <a:cubicBezTo>
                  <a:pt x="10" y="57"/>
                  <a:pt x="9" y="54"/>
                  <a:pt x="10" y="48"/>
                </a:cubicBezTo>
                <a:cubicBezTo>
                  <a:pt x="21" y="37"/>
                  <a:pt x="33" y="25"/>
                  <a:pt x="44" y="14"/>
                </a:cubicBezTo>
                <a:cubicBezTo>
                  <a:pt x="52" y="23"/>
                  <a:pt x="52" y="23"/>
                  <a:pt x="52" y="23"/>
                </a:cubicBezTo>
                <a:close/>
                <a:moveTo>
                  <a:pt x="4" y="68"/>
                </a:moveTo>
                <a:cubicBezTo>
                  <a:pt x="0" y="86"/>
                  <a:pt x="0" y="86"/>
                  <a:pt x="0" y="86"/>
                </a:cubicBezTo>
                <a:cubicBezTo>
                  <a:pt x="7" y="93"/>
                  <a:pt x="7" y="93"/>
                  <a:pt x="7" y="93"/>
                </a:cubicBezTo>
                <a:cubicBezTo>
                  <a:pt x="25" y="89"/>
                  <a:pt x="25" y="89"/>
                  <a:pt x="25" y="89"/>
                </a:cubicBezTo>
                <a:lnTo>
                  <a:pt x="4" y="6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8" name="Freeform 31"/>
          <p:cNvSpPr>
            <a:spLocks noEditPoints="1"/>
          </p:cNvSpPr>
          <p:nvPr/>
        </p:nvSpPr>
        <p:spPr bwMode="auto">
          <a:xfrm>
            <a:off x="3603234" y="2931955"/>
            <a:ext cx="334883" cy="331866"/>
          </a:xfrm>
          <a:custGeom>
            <a:avLst/>
            <a:gdLst>
              <a:gd name="T0" fmla="*/ 84 w 94"/>
              <a:gd name="T1" fmla="*/ 26 h 93"/>
              <a:gd name="T2" fmla="*/ 85 w 94"/>
              <a:gd name="T3" fmla="*/ 22 h 93"/>
              <a:gd name="T4" fmla="*/ 85 w 94"/>
              <a:gd name="T5" fmla="*/ 14 h 93"/>
              <a:gd name="T6" fmla="*/ 79 w 94"/>
              <a:gd name="T7" fmla="*/ 9 h 93"/>
              <a:gd name="T8" fmla="*/ 35 w 94"/>
              <a:gd name="T9" fmla="*/ 11 h 93"/>
              <a:gd name="T10" fmla="*/ 36 w 94"/>
              <a:gd name="T11" fmla="*/ 24 h 93"/>
              <a:gd name="T12" fmla="*/ 80 w 94"/>
              <a:gd name="T13" fmla="*/ 26 h 93"/>
              <a:gd name="T14" fmla="*/ 35 w 94"/>
              <a:gd name="T15" fmla="*/ 62 h 93"/>
              <a:gd name="T16" fmla="*/ 66 w 94"/>
              <a:gd name="T17" fmla="*/ 73 h 93"/>
              <a:gd name="T18" fmla="*/ 55 w 94"/>
              <a:gd name="T19" fmla="*/ 45 h 93"/>
              <a:gd name="T20" fmla="*/ 70 w 94"/>
              <a:gd name="T21" fmla="*/ 66 h 93"/>
              <a:gd name="T22" fmla="*/ 62 w 94"/>
              <a:gd name="T23" fmla="*/ 59 h 93"/>
              <a:gd name="T24" fmla="*/ 70 w 94"/>
              <a:gd name="T25" fmla="*/ 66 h 93"/>
              <a:gd name="T26" fmla="*/ 69 w 94"/>
              <a:gd name="T27" fmla="*/ 67 h 93"/>
              <a:gd name="T28" fmla="*/ 59 w 94"/>
              <a:gd name="T29" fmla="*/ 61 h 93"/>
              <a:gd name="T30" fmla="*/ 70 w 94"/>
              <a:gd name="T31" fmla="*/ 55 h 93"/>
              <a:gd name="T32" fmla="*/ 69 w 94"/>
              <a:gd name="T33" fmla="*/ 54 h 93"/>
              <a:gd name="T34" fmla="*/ 68 w 94"/>
              <a:gd name="T35" fmla="*/ 55 h 93"/>
              <a:gd name="T36" fmla="*/ 71 w 94"/>
              <a:gd name="T37" fmla="*/ 58 h 93"/>
              <a:gd name="T38" fmla="*/ 68 w 94"/>
              <a:gd name="T39" fmla="*/ 55 h 93"/>
              <a:gd name="T40" fmla="*/ 71 w 94"/>
              <a:gd name="T41" fmla="*/ 59 h 93"/>
              <a:gd name="T42" fmla="*/ 66 w 94"/>
              <a:gd name="T43" fmla="*/ 56 h 93"/>
              <a:gd name="T44" fmla="*/ 65 w 94"/>
              <a:gd name="T45" fmla="*/ 57 h 93"/>
              <a:gd name="T46" fmla="*/ 71 w 94"/>
              <a:gd name="T47" fmla="*/ 63 h 93"/>
              <a:gd name="T48" fmla="*/ 65 w 94"/>
              <a:gd name="T49" fmla="*/ 57 h 93"/>
              <a:gd name="T50" fmla="*/ 71 w 94"/>
              <a:gd name="T51" fmla="*/ 64 h 93"/>
              <a:gd name="T52" fmla="*/ 63 w 94"/>
              <a:gd name="T53" fmla="*/ 59 h 93"/>
              <a:gd name="T54" fmla="*/ 70 w 94"/>
              <a:gd name="T55" fmla="*/ 46 h 93"/>
              <a:gd name="T56" fmla="*/ 70 w 94"/>
              <a:gd name="T57" fmla="*/ 48 h 93"/>
              <a:gd name="T58" fmla="*/ 55 w 94"/>
              <a:gd name="T59" fmla="*/ 58 h 93"/>
              <a:gd name="T60" fmla="*/ 58 w 94"/>
              <a:gd name="T61" fmla="*/ 40 h 93"/>
              <a:gd name="T62" fmla="*/ 60 w 94"/>
              <a:gd name="T63" fmla="*/ 39 h 93"/>
              <a:gd name="T64" fmla="*/ 70 w 94"/>
              <a:gd name="T65" fmla="*/ 46 h 93"/>
              <a:gd name="T66" fmla="*/ 67 w 94"/>
              <a:gd name="T67" fmla="*/ 47 h 93"/>
              <a:gd name="T68" fmla="*/ 61 w 94"/>
              <a:gd name="T69" fmla="*/ 42 h 93"/>
              <a:gd name="T70" fmla="*/ 70 w 94"/>
              <a:gd name="T71" fmla="*/ 71 h 93"/>
              <a:gd name="T72" fmla="*/ 68 w 94"/>
              <a:gd name="T73" fmla="*/ 71 h 93"/>
              <a:gd name="T74" fmla="*/ 55 w 94"/>
              <a:gd name="T75" fmla="*/ 61 h 93"/>
              <a:gd name="T76" fmla="*/ 69 w 94"/>
              <a:gd name="T77" fmla="*/ 51 h 93"/>
              <a:gd name="T78" fmla="*/ 71 w 94"/>
              <a:gd name="T79" fmla="*/ 52 h 93"/>
              <a:gd name="T80" fmla="*/ 74 w 94"/>
              <a:gd name="T81" fmla="*/ 61 h 93"/>
              <a:gd name="T82" fmla="*/ 70 w 94"/>
              <a:gd name="T83" fmla="*/ 71 h 93"/>
              <a:gd name="T84" fmla="*/ 93 w 94"/>
              <a:gd name="T85" fmla="*/ 11 h 93"/>
              <a:gd name="T86" fmla="*/ 94 w 94"/>
              <a:gd name="T87" fmla="*/ 24 h 93"/>
              <a:gd name="T88" fmla="*/ 88 w 94"/>
              <a:gd name="T89" fmla="*/ 89 h 93"/>
              <a:gd name="T90" fmla="*/ 21 w 94"/>
              <a:gd name="T91" fmla="*/ 93 h 93"/>
              <a:gd name="T92" fmla="*/ 17 w 94"/>
              <a:gd name="T93" fmla="*/ 68 h 93"/>
              <a:gd name="T94" fmla="*/ 0 w 94"/>
              <a:gd name="T95" fmla="*/ 64 h 93"/>
              <a:gd name="T96" fmla="*/ 12 w 94"/>
              <a:gd name="T97" fmla="*/ 4 h 93"/>
              <a:gd name="T98" fmla="*/ 22 w 94"/>
              <a:gd name="T99" fmla="*/ 0 h 93"/>
              <a:gd name="T100" fmla="*/ 79 w 94"/>
              <a:gd name="T101" fmla="*/ 0 h 93"/>
              <a:gd name="T102" fmla="*/ 27 w 94"/>
              <a:gd name="T103" fmla="*/ 34 h 93"/>
              <a:gd name="T104" fmla="*/ 80 w 94"/>
              <a:gd name="T105" fmla="*/ 34 h 93"/>
              <a:gd name="T106" fmla="*/ 26 w 94"/>
              <a:gd name="T107" fmla="*/ 85 h 93"/>
              <a:gd name="T108" fmla="*/ 26 w 94"/>
              <a:gd name="T109" fmla="*/ 60 h 93"/>
              <a:gd name="T110" fmla="*/ 27 w 94"/>
              <a:gd name="T111" fmla="*/ 34 h 93"/>
              <a:gd name="T112" fmla="*/ 17 w 94"/>
              <a:gd name="T113" fmla="*/ 24 h 93"/>
              <a:gd name="T114" fmla="*/ 27 w 94"/>
              <a:gd name="T115" fmla="*/ 26 h 93"/>
              <a:gd name="T116" fmla="*/ 28 w 94"/>
              <a:gd name="T117" fmla="*/ 18 h 93"/>
              <a:gd name="T118" fmla="*/ 22 w 94"/>
              <a:gd name="T119" fmla="*/ 9 h 93"/>
              <a:gd name="T120" fmla="*/ 16 w 94"/>
              <a:gd name="T121" fmla="*/ 13 h 93"/>
              <a:gd name="T122" fmla="*/ 17 w 94"/>
              <a:gd name="T123" fmla="*/ 6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 h="93">
                <a:moveTo>
                  <a:pt x="80" y="26"/>
                </a:moveTo>
                <a:cubicBezTo>
                  <a:pt x="84" y="26"/>
                  <a:pt x="84" y="26"/>
                  <a:pt x="84" y="26"/>
                </a:cubicBezTo>
                <a:cubicBezTo>
                  <a:pt x="85" y="26"/>
                  <a:pt x="85" y="26"/>
                  <a:pt x="85" y="26"/>
                </a:cubicBezTo>
                <a:cubicBezTo>
                  <a:pt x="85" y="26"/>
                  <a:pt x="85" y="24"/>
                  <a:pt x="85" y="22"/>
                </a:cubicBezTo>
                <a:cubicBezTo>
                  <a:pt x="86" y="21"/>
                  <a:pt x="86" y="20"/>
                  <a:pt x="86" y="18"/>
                </a:cubicBezTo>
                <a:cubicBezTo>
                  <a:pt x="86" y="17"/>
                  <a:pt x="86" y="15"/>
                  <a:pt x="85" y="14"/>
                </a:cubicBezTo>
                <a:cubicBezTo>
                  <a:pt x="84" y="11"/>
                  <a:pt x="83" y="9"/>
                  <a:pt x="79" y="9"/>
                </a:cubicBezTo>
                <a:cubicBezTo>
                  <a:pt x="79" y="9"/>
                  <a:pt x="79" y="9"/>
                  <a:pt x="79" y="9"/>
                </a:cubicBezTo>
                <a:cubicBezTo>
                  <a:pt x="34" y="9"/>
                  <a:pt x="34" y="9"/>
                  <a:pt x="34" y="9"/>
                </a:cubicBezTo>
                <a:cubicBezTo>
                  <a:pt x="35" y="9"/>
                  <a:pt x="35" y="10"/>
                  <a:pt x="35" y="11"/>
                </a:cubicBezTo>
                <a:cubicBezTo>
                  <a:pt x="36" y="13"/>
                  <a:pt x="36" y="16"/>
                  <a:pt x="37" y="18"/>
                </a:cubicBezTo>
                <a:cubicBezTo>
                  <a:pt x="37" y="20"/>
                  <a:pt x="36" y="22"/>
                  <a:pt x="36" y="24"/>
                </a:cubicBezTo>
                <a:cubicBezTo>
                  <a:pt x="36" y="25"/>
                  <a:pt x="36" y="25"/>
                  <a:pt x="36" y="26"/>
                </a:cubicBezTo>
                <a:cubicBezTo>
                  <a:pt x="80" y="26"/>
                  <a:pt x="80" y="26"/>
                  <a:pt x="80" y="26"/>
                </a:cubicBezTo>
                <a:close/>
                <a:moveTo>
                  <a:pt x="52" y="45"/>
                </a:moveTo>
                <a:cubicBezTo>
                  <a:pt x="42" y="45"/>
                  <a:pt x="35" y="52"/>
                  <a:pt x="35" y="62"/>
                </a:cubicBezTo>
                <a:cubicBezTo>
                  <a:pt x="35" y="72"/>
                  <a:pt x="42" y="79"/>
                  <a:pt x="52" y="79"/>
                </a:cubicBezTo>
                <a:cubicBezTo>
                  <a:pt x="58" y="79"/>
                  <a:pt x="63" y="77"/>
                  <a:pt x="66" y="73"/>
                </a:cubicBezTo>
                <a:cubicBezTo>
                  <a:pt x="52" y="62"/>
                  <a:pt x="52" y="62"/>
                  <a:pt x="52" y="62"/>
                </a:cubicBezTo>
                <a:cubicBezTo>
                  <a:pt x="55" y="45"/>
                  <a:pt x="55" y="45"/>
                  <a:pt x="55" y="45"/>
                </a:cubicBezTo>
                <a:cubicBezTo>
                  <a:pt x="54" y="45"/>
                  <a:pt x="53" y="45"/>
                  <a:pt x="52" y="45"/>
                </a:cubicBezTo>
                <a:close/>
                <a:moveTo>
                  <a:pt x="70" y="66"/>
                </a:moveTo>
                <a:cubicBezTo>
                  <a:pt x="61" y="60"/>
                  <a:pt x="61" y="60"/>
                  <a:pt x="61" y="60"/>
                </a:cubicBezTo>
                <a:cubicBezTo>
                  <a:pt x="62" y="59"/>
                  <a:pt x="62" y="59"/>
                  <a:pt x="62" y="59"/>
                </a:cubicBezTo>
                <a:cubicBezTo>
                  <a:pt x="70" y="66"/>
                  <a:pt x="70" y="66"/>
                  <a:pt x="70" y="66"/>
                </a:cubicBezTo>
                <a:cubicBezTo>
                  <a:pt x="70" y="66"/>
                  <a:pt x="70" y="66"/>
                  <a:pt x="70" y="66"/>
                </a:cubicBezTo>
                <a:close/>
                <a:moveTo>
                  <a:pt x="60" y="60"/>
                </a:moveTo>
                <a:cubicBezTo>
                  <a:pt x="69" y="67"/>
                  <a:pt x="69" y="67"/>
                  <a:pt x="69" y="67"/>
                </a:cubicBezTo>
                <a:cubicBezTo>
                  <a:pt x="69" y="68"/>
                  <a:pt x="69" y="68"/>
                  <a:pt x="69" y="68"/>
                </a:cubicBezTo>
                <a:cubicBezTo>
                  <a:pt x="59" y="61"/>
                  <a:pt x="59" y="61"/>
                  <a:pt x="59" y="61"/>
                </a:cubicBezTo>
                <a:cubicBezTo>
                  <a:pt x="60" y="60"/>
                  <a:pt x="60" y="60"/>
                  <a:pt x="60" y="60"/>
                </a:cubicBezTo>
                <a:close/>
                <a:moveTo>
                  <a:pt x="70" y="55"/>
                </a:moveTo>
                <a:cubicBezTo>
                  <a:pt x="69" y="54"/>
                  <a:pt x="69" y="54"/>
                  <a:pt x="69" y="54"/>
                </a:cubicBezTo>
                <a:cubicBezTo>
                  <a:pt x="69" y="54"/>
                  <a:pt x="69" y="54"/>
                  <a:pt x="69" y="54"/>
                </a:cubicBezTo>
                <a:cubicBezTo>
                  <a:pt x="69" y="54"/>
                  <a:pt x="70" y="55"/>
                  <a:pt x="70" y="55"/>
                </a:cubicBezTo>
                <a:close/>
                <a:moveTo>
                  <a:pt x="68" y="55"/>
                </a:moveTo>
                <a:cubicBezTo>
                  <a:pt x="67" y="55"/>
                  <a:pt x="67" y="55"/>
                  <a:pt x="67" y="55"/>
                </a:cubicBezTo>
                <a:cubicBezTo>
                  <a:pt x="71" y="58"/>
                  <a:pt x="71" y="58"/>
                  <a:pt x="71" y="58"/>
                </a:cubicBezTo>
                <a:cubicBezTo>
                  <a:pt x="71" y="58"/>
                  <a:pt x="71" y="57"/>
                  <a:pt x="70" y="57"/>
                </a:cubicBezTo>
                <a:cubicBezTo>
                  <a:pt x="68" y="55"/>
                  <a:pt x="68" y="55"/>
                  <a:pt x="68" y="55"/>
                </a:cubicBezTo>
                <a:close/>
                <a:moveTo>
                  <a:pt x="66" y="56"/>
                </a:moveTo>
                <a:cubicBezTo>
                  <a:pt x="71" y="59"/>
                  <a:pt x="71" y="59"/>
                  <a:pt x="71" y="59"/>
                </a:cubicBezTo>
                <a:cubicBezTo>
                  <a:pt x="71" y="60"/>
                  <a:pt x="71" y="60"/>
                  <a:pt x="71" y="60"/>
                </a:cubicBezTo>
                <a:cubicBezTo>
                  <a:pt x="66" y="56"/>
                  <a:pt x="66" y="56"/>
                  <a:pt x="66" y="56"/>
                </a:cubicBezTo>
                <a:cubicBezTo>
                  <a:pt x="66" y="56"/>
                  <a:pt x="66" y="56"/>
                  <a:pt x="66" y="56"/>
                </a:cubicBezTo>
                <a:close/>
                <a:moveTo>
                  <a:pt x="65" y="57"/>
                </a:moveTo>
                <a:cubicBezTo>
                  <a:pt x="71" y="62"/>
                  <a:pt x="71" y="62"/>
                  <a:pt x="71" y="62"/>
                </a:cubicBezTo>
                <a:cubicBezTo>
                  <a:pt x="71" y="62"/>
                  <a:pt x="71" y="62"/>
                  <a:pt x="71" y="63"/>
                </a:cubicBezTo>
                <a:cubicBezTo>
                  <a:pt x="64" y="58"/>
                  <a:pt x="64" y="58"/>
                  <a:pt x="64" y="58"/>
                </a:cubicBezTo>
                <a:cubicBezTo>
                  <a:pt x="65" y="57"/>
                  <a:pt x="65" y="57"/>
                  <a:pt x="65" y="57"/>
                </a:cubicBezTo>
                <a:close/>
                <a:moveTo>
                  <a:pt x="63" y="58"/>
                </a:moveTo>
                <a:cubicBezTo>
                  <a:pt x="71" y="64"/>
                  <a:pt x="71" y="64"/>
                  <a:pt x="71" y="64"/>
                </a:cubicBezTo>
                <a:cubicBezTo>
                  <a:pt x="71" y="64"/>
                  <a:pt x="71" y="64"/>
                  <a:pt x="70" y="65"/>
                </a:cubicBezTo>
                <a:cubicBezTo>
                  <a:pt x="63" y="59"/>
                  <a:pt x="63" y="59"/>
                  <a:pt x="63" y="59"/>
                </a:cubicBezTo>
                <a:cubicBezTo>
                  <a:pt x="63" y="58"/>
                  <a:pt x="63" y="58"/>
                  <a:pt x="63" y="58"/>
                </a:cubicBezTo>
                <a:close/>
                <a:moveTo>
                  <a:pt x="70" y="46"/>
                </a:moveTo>
                <a:cubicBezTo>
                  <a:pt x="71" y="47"/>
                  <a:pt x="71" y="47"/>
                  <a:pt x="71" y="47"/>
                </a:cubicBezTo>
                <a:cubicBezTo>
                  <a:pt x="70" y="48"/>
                  <a:pt x="70" y="48"/>
                  <a:pt x="70" y="48"/>
                </a:cubicBezTo>
                <a:cubicBezTo>
                  <a:pt x="58" y="56"/>
                  <a:pt x="58" y="56"/>
                  <a:pt x="58" y="56"/>
                </a:cubicBezTo>
                <a:cubicBezTo>
                  <a:pt x="55" y="58"/>
                  <a:pt x="55" y="58"/>
                  <a:pt x="55" y="58"/>
                </a:cubicBezTo>
                <a:cubicBezTo>
                  <a:pt x="56" y="55"/>
                  <a:pt x="56" y="55"/>
                  <a:pt x="56" y="55"/>
                </a:cubicBezTo>
                <a:cubicBezTo>
                  <a:pt x="58" y="40"/>
                  <a:pt x="58" y="40"/>
                  <a:pt x="58" y="40"/>
                </a:cubicBezTo>
                <a:cubicBezTo>
                  <a:pt x="59" y="39"/>
                  <a:pt x="59" y="39"/>
                  <a:pt x="59" y="39"/>
                </a:cubicBezTo>
                <a:cubicBezTo>
                  <a:pt x="60" y="39"/>
                  <a:pt x="60" y="39"/>
                  <a:pt x="60" y="39"/>
                </a:cubicBezTo>
                <a:cubicBezTo>
                  <a:pt x="62" y="40"/>
                  <a:pt x="64" y="40"/>
                  <a:pt x="66" y="42"/>
                </a:cubicBezTo>
                <a:cubicBezTo>
                  <a:pt x="68" y="43"/>
                  <a:pt x="69" y="44"/>
                  <a:pt x="70" y="46"/>
                </a:cubicBezTo>
                <a:close/>
                <a:moveTo>
                  <a:pt x="64" y="44"/>
                </a:moveTo>
                <a:cubicBezTo>
                  <a:pt x="66" y="44"/>
                  <a:pt x="67" y="45"/>
                  <a:pt x="67" y="47"/>
                </a:cubicBezTo>
                <a:cubicBezTo>
                  <a:pt x="59" y="52"/>
                  <a:pt x="59" y="52"/>
                  <a:pt x="59" y="52"/>
                </a:cubicBezTo>
                <a:cubicBezTo>
                  <a:pt x="61" y="42"/>
                  <a:pt x="61" y="42"/>
                  <a:pt x="61" y="42"/>
                </a:cubicBezTo>
                <a:cubicBezTo>
                  <a:pt x="62" y="42"/>
                  <a:pt x="63" y="43"/>
                  <a:pt x="64" y="44"/>
                </a:cubicBezTo>
                <a:close/>
                <a:moveTo>
                  <a:pt x="70" y="71"/>
                </a:moveTo>
                <a:cubicBezTo>
                  <a:pt x="69" y="72"/>
                  <a:pt x="69" y="72"/>
                  <a:pt x="69" y="72"/>
                </a:cubicBezTo>
                <a:cubicBezTo>
                  <a:pt x="68" y="71"/>
                  <a:pt x="68" y="71"/>
                  <a:pt x="68" y="71"/>
                </a:cubicBezTo>
                <a:cubicBezTo>
                  <a:pt x="56" y="62"/>
                  <a:pt x="56" y="62"/>
                  <a:pt x="56" y="62"/>
                </a:cubicBezTo>
                <a:cubicBezTo>
                  <a:pt x="55" y="61"/>
                  <a:pt x="55" y="61"/>
                  <a:pt x="55" y="61"/>
                </a:cubicBezTo>
                <a:cubicBezTo>
                  <a:pt x="56" y="60"/>
                  <a:pt x="56" y="60"/>
                  <a:pt x="56" y="60"/>
                </a:cubicBezTo>
                <a:cubicBezTo>
                  <a:pt x="69" y="51"/>
                  <a:pt x="69" y="51"/>
                  <a:pt x="69" y="51"/>
                </a:cubicBezTo>
                <a:cubicBezTo>
                  <a:pt x="70" y="50"/>
                  <a:pt x="70" y="50"/>
                  <a:pt x="70" y="50"/>
                </a:cubicBezTo>
                <a:cubicBezTo>
                  <a:pt x="71" y="52"/>
                  <a:pt x="71" y="52"/>
                  <a:pt x="71" y="52"/>
                </a:cubicBezTo>
                <a:cubicBezTo>
                  <a:pt x="72" y="53"/>
                  <a:pt x="72" y="54"/>
                  <a:pt x="73" y="56"/>
                </a:cubicBezTo>
                <a:cubicBezTo>
                  <a:pt x="73" y="57"/>
                  <a:pt x="74" y="59"/>
                  <a:pt x="74" y="61"/>
                </a:cubicBezTo>
                <a:cubicBezTo>
                  <a:pt x="74" y="63"/>
                  <a:pt x="73" y="64"/>
                  <a:pt x="73" y="66"/>
                </a:cubicBezTo>
                <a:cubicBezTo>
                  <a:pt x="72" y="68"/>
                  <a:pt x="71" y="69"/>
                  <a:pt x="70" y="71"/>
                </a:cubicBezTo>
                <a:close/>
                <a:moveTo>
                  <a:pt x="79" y="0"/>
                </a:moveTo>
                <a:cubicBezTo>
                  <a:pt x="87" y="1"/>
                  <a:pt x="91" y="5"/>
                  <a:pt x="93" y="11"/>
                </a:cubicBezTo>
                <a:cubicBezTo>
                  <a:pt x="94" y="13"/>
                  <a:pt x="94" y="16"/>
                  <a:pt x="94" y="18"/>
                </a:cubicBezTo>
                <a:cubicBezTo>
                  <a:pt x="94" y="20"/>
                  <a:pt x="94" y="22"/>
                  <a:pt x="94" y="24"/>
                </a:cubicBezTo>
                <a:cubicBezTo>
                  <a:pt x="93" y="28"/>
                  <a:pt x="91" y="31"/>
                  <a:pt x="88" y="33"/>
                </a:cubicBezTo>
                <a:cubicBezTo>
                  <a:pt x="88" y="89"/>
                  <a:pt x="88" y="89"/>
                  <a:pt x="88" y="89"/>
                </a:cubicBezTo>
                <a:cubicBezTo>
                  <a:pt x="84" y="93"/>
                  <a:pt x="84" y="93"/>
                  <a:pt x="84" y="93"/>
                </a:cubicBezTo>
                <a:cubicBezTo>
                  <a:pt x="21" y="93"/>
                  <a:pt x="21" y="93"/>
                  <a:pt x="21" y="93"/>
                </a:cubicBezTo>
                <a:cubicBezTo>
                  <a:pt x="17" y="89"/>
                  <a:pt x="17" y="89"/>
                  <a:pt x="17" y="89"/>
                </a:cubicBezTo>
                <a:cubicBezTo>
                  <a:pt x="17" y="68"/>
                  <a:pt x="17" y="68"/>
                  <a:pt x="17" y="68"/>
                </a:cubicBezTo>
                <a:cubicBezTo>
                  <a:pt x="4" y="68"/>
                  <a:pt x="4" y="68"/>
                  <a:pt x="4" y="68"/>
                </a:cubicBezTo>
                <a:cubicBezTo>
                  <a:pt x="0" y="64"/>
                  <a:pt x="0" y="64"/>
                  <a:pt x="0" y="64"/>
                </a:cubicBezTo>
                <a:cubicBezTo>
                  <a:pt x="8" y="12"/>
                  <a:pt x="8" y="12"/>
                  <a:pt x="8" y="12"/>
                </a:cubicBezTo>
                <a:cubicBezTo>
                  <a:pt x="8" y="9"/>
                  <a:pt x="10" y="6"/>
                  <a:pt x="12" y="4"/>
                </a:cubicBezTo>
                <a:cubicBezTo>
                  <a:pt x="15" y="2"/>
                  <a:pt x="18" y="0"/>
                  <a:pt x="22" y="0"/>
                </a:cubicBezTo>
                <a:cubicBezTo>
                  <a:pt x="22" y="0"/>
                  <a:pt x="22" y="0"/>
                  <a:pt x="22" y="0"/>
                </a:cubicBezTo>
                <a:cubicBezTo>
                  <a:pt x="22" y="0"/>
                  <a:pt x="22" y="0"/>
                  <a:pt x="22" y="0"/>
                </a:cubicBezTo>
                <a:cubicBezTo>
                  <a:pt x="79" y="0"/>
                  <a:pt x="79" y="0"/>
                  <a:pt x="79" y="0"/>
                </a:cubicBezTo>
                <a:cubicBezTo>
                  <a:pt x="79" y="0"/>
                  <a:pt x="79" y="0"/>
                  <a:pt x="79" y="0"/>
                </a:cubicBezTo>
                <a:close/>
                <a:moveTo>
                  <a:pt x="27" y="34"/>
                </a:moveTo>
                <a:cubicBezTo>
                  <a:pt x="27" y="34"/>
                  <a:pt x="27" y="34"/>
                  <a:pt x="27" y="34"/>
                </a:cubicBezTo>
                <a:cubicBezTo>
                  <a:pt x="80" y="34"/>
                  <a:pt x="80" y="34"/>
                  <a:pt x="80" y="34"/>
                </a:cubicBezTo>
                <a:cubicBezTo>
                  <a:pt x="80" y="85"/>
                  <a:pt x="80" y="85"/>
                  <a:pt x="80" y="85"/>
                </a:cubicBezTo>
                <a:cubicBezTo>
                  <a:pt x="26" y="85"/>
                  <a:pt x="26" y="85"/>
                  <a:pt x="26" y="85"/>
                </a:cubicBezTo>
                <a:cubicBezTo>
                  <a:pt x="26" y="68"/>
                  <a:pt x="26" y="68"/>
                  <a:pt x="26" y="68"/>
                </a:cubicBezTo>
                <a:cubicBezTo>
                  <a:pt x="26" y="60"/>
                  <a:pt x="26" y="60"/>
                  <a:pt x="26" y="60"/>
                </a:cubicBezTo>
                <a:cubicBezTo>
                  <a:pt x="26" y="34"/>
                  <a:pt x="26" y="34"/>
                  <a:pt x="26" y="34"/>
                </a:cubicBezTo>
                <a:cubicBezTo>
                  <a:pt x="26" y="34"/>
                  <a:pt x="27" y="34"/>
                  <a:pt x="27" y="34"/>
                </a:cubicBezTo>
                <a:close/>
                <a:moveTo>
                  <a:pt x="17" y="60"/>
                </a:moveTo>
                <a:cubicBezTo>
                  <a:pt x="17" y="24"/>
                  <a:pt x="17" y="24"/>
                  <a:pt x="17" y="24"/>
                </a:cubicBezTo>
                <a:cubicBezTo>
                  <a:pt x="25" y="23"/>
                  <a:pt x="25" y="23"/>
                  <a:pt x="25" y="23"/>
                </a:cubicBezTo>
                <a:cubicBezTo>
                  <a:pt x="25" y="23"/>
                  <a:pt x="26" y="26"/>
                  <a:pt x="27" y="26"/>
                </a:cubicBezTo>
                <a:cubicBezTo>
                  <a:pt x="27" y="26"/>
                  <a:pt x="28" y="24"/>
                  <a:pt x="28" y="22"/>
                </a:cubicBezTo>
                <a:cubicBezTo>
                  <a:pt x="28" y="21"/>
                  <a:pt x="28" y="20"/>
                  <a:pt x="28" y="18"/>
                </a:cubicBezTo>
                <a:cubicBezTo>
                  <a:pt x="28" y="17"/>
                  <a:pt x="28" y="15"/>
                  <a:pt x="28" y="14"/>
                </a:cubicBezTo>
                <a:cubicBezTo>
                  <a:pt x="27" y="11"/>
                  <a:pt x="25" y="9"/>
                  <a:pt x="22" y="9"/>
                </a:cubicBezTo>
                <a:cubicBezTo>
                  <a:pt x="20" y="9"/>
                  <a:pt x="19" y="9"/>
                  <a:pt x="18" y="10"/>
                </a:cubicBezTo>
                <a:cubicBezTo>
                  <a:pt x="17" y="11"/>
                  <a:pt x="16" y="12"/>
                  <a:pt x="16" y="13"/>
                </a:cubicBezTo>
                <a:cubicBezTo>
                  <a:pt x="8" y="60"/>
                  <a:pt x="8" y="60"/>
                  <a:pt x="8" y="60"/>
                </a:cubicBezTo>
                <a:lnTo>
                  <a:pt x="17" y="6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9" name="Freeform 32"/>
          <p:cNvSpPr>
            <a:spLocks noEditPoints="1"/>
          </p:cNvSpPr>
          <p:nvPr/>
        </p:nvSpPr>
        <p:spPr bwMode="auto">
          <a:xfrm>
            <a:off x="6244585" y="990539"/>
            <a:ext cx="414833" cy="268510"/>
          </a:xfrm>
          <a:custGeom>
            <a:avLst/>
            <a:gdLst>
              <a:gd name="T0" fmla="*/ 72 w 116"/>
              <a:gd name="T1" fmla="*/ 27 h 75"/>
              <a:gd name="T2" fmla="*/ 69 w 116"/>
              <a:gd name="T3" fmla="*/ 19 h 75"/>
              <a:gd name="T4" fmla="*/ 65 w 116"/>
              <a:gd name="T5" fmla="*/ 20 h 75"/>
              <a:gd name="T6" fmla="*/ 46 w 116"/>
              <a:gd name="T7" fmla="*/ 18 h 75"/>
              <a:gd name="T8" fmla="*/ 46 w 116"/>
              <a:gd name="T9" fmla="*/ 29 h 75"/>
              <a:gd name="T10" fmla="*/ 79 w 116"/>
              <a:gd name="T11" fmla="*/ 9 h 75"/>
              <a:gd name="T12" fmla="*/ 72 w 116"/>
              <a:gd name="T13" fmla="*/ 29 h 75"/>
              <a:gd name="T14" fmla="*/ 7 w 116"/>
              <a:gd name="T15" fmla="*/ 23 h 75"/>
              <a:gd name="T16" fmla="*/ 29 w 116"/>
              <a:gd name="T17" fmla="*/ 36 h 75"/>
              <a:gd name="T18" fmla="*/ 18 w 116"/>
              <a:gd name="T19" fmla="*/ 46 h 75"/>
              <a:gd name="T20" fmla="*/ 10 w 116"/>
              <a:gd name="T21" fmla="*/ 42 h 75"/>
              <a:gd name="T22" fmla="*/ 25 w 116"/>
              <a:gd name="T23" fmla="*/ 46 h 75"/>
              <a:gd name="T24" fmla="*/ 4 w 116"/>
              <a:gd name="T25" fmla="*/ 48 h 75"/>
              <a:gd name="T26" fmla="*/ 3 w 116"/>
              <a:gd name="T27" fmla="*/ 48 h 75"/>
              <a:gd name="T28" fmla="*/ 0 w 116"/>
              <a:gd name="T29" fmla="*/ 62 h 75"/>
              <a:gd name="T30" fmla="*/ 1 w 116"/>
              <a:gd name="T31" fmla="*/ 63 h 75"/>
              <a:gd name="T32" fmla="*/ 26 w 116"/>
              <a:gd name="T33" fmla="*/ 73 h 75"/>
              <a:gd name="T34" fmla="*/ 28 w 116"/>
              <a:gd name="T35" fmla="*/ 75 h 75"/>
              <a:gd name="T36" fmla="*/ 92 w 116"/>
              <a:gd name="T37" fmla="*/ 75 h 75"/>
              <a:gd name="T38" fmla="*/ 92 w 116"/>
              <a:gd name="T39" fmla="*/ 63 h 75"/>
              <a:gd name="T40" fmla="*/ 116 w 116"/>
              <a:gd name="T41" fmla="*/ 63 h 75"/>
              <a:gd name="T42" fmla="*/ 116 w 116"/>
              <a:gd name="T43" fmla="*/ 55 h 75"/>
              <a:gd name="T44" fmla="*/ 113 w 116"/>
              <a:gd name="T45" fmla="*/ 48 h 75"/>
              <a:gd name="T46" fmla="*/ 105 w 116"/>
              <a:gd name="T47" fmla="*/ 46 h 75"/>
              <a:gd name="T48" fmla="*/ 98 w 116"/>
              <a:gd name="T49" fmla="*/ 59 h 75"/>
              <a:gd name="T50" fmla="*/ 91 w 116"/>
              <a:gd name="T51" fmla="*/ 46 h 75"/>
              <a:gd name="T52" fmla="*/ 72 w 116"/>
              <a:gd name="T53" fmla="*/ 45 h 75"/>
              <a:gd name="T54" fmla="*/ 69 w 116"/>
              <a:gd name="T55" fmla="*/ 50 h 75"/>
              <a:gd name="T56" fmla="*/ 64 w 116"/>
              <a:gd name="T57" fmla="*/ 67 h 75"/>
              <a:gd name="T58" fmla="*/ 64 w 116"/>
              <a:gd name="T59" fmla="*/ 52 h 75"/>
              <a:gd name="T60" fmla="*/ 60 w 116"/>
              <a:gd name="T61" fmla="*/ 48 h 75"/>
              <a:gd name="T62" fmla="*/ 56 w 116"/>
              <a:gd name="T63" fmla="*/ 48 h 75"/>
              <a:gd name="T64" fmla="*/ 57 w 116"/>
              <a:gd name="T65" fmla="*/ 54 h 75"/>
              <a:gd name="T66" fmla="*/ 49 w 116"/>
              <a:gd name="T67" fmla="*/ 50 h 75"/>
              <a:gd name="T68" fmla="*/ 46 w 116"/>
              <a:gd name="T69" fmla="*/ 45 h 75"/>
              <a:gd name="T70" fmla="*/ 33 w 116"/>
              <a:gd name="T71" fmla="*/ 48 h 75"/>
              <a:gd name="T72" fmla="*/ 87 w 116"/>
              <a:gd name="T73" fmla="*/ 36 h 75"/>
              <a:gd name="T74" fmla="*/ 109 w 116"/>
              <a:gd name="T75" fmla="*/ 21 h 75"/>
              <a:gd name="T76" fmla="*/ 105 w 116"/>
              <a:gd name="T77" fmla="*/ 42 h 75"/>
              <a:gd name="T78" fmla="*/ 98 w 116"/>
              <a:gd name="T79" fmla="*/ 46 h 75"/>
              <a:gd name="T80" fmla="*/ 87 w 116"/>
              <a:gd name="T81" fmla="*/ 3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75">
                <a:moveTo>
                  <a:pt x="72" y="29"/>
                </a:moveTo>
                <a:cubicBezTo>
                  <a:pt x="72" y="28"/>
                  <a:pt x="72" y="28"/>
                  <a:pt x="72" y="27"/>
                </a:cubicBezTo>
                <a:cubicBezTo>
                  <a:pt x="72" y="19"/>
                  <a:pt x="72" y="19"/>
                  <a:pt x="72" y="19"/>
                </a:cubicBezTo>
                <a:cubicBezTo>
                  <a:pt x="71" y="19"/>
                  <a:pt x="70" y="19"/>
                  <a:pt x="69" y="19"/>
                </a:cubicBezTo>
                <a:cubicBezTo>
                  <a:pt x="68" y="14"/>
                  <a:pt x="68" y="14"/>
                  <a:pt x="68" y="14"/>
                </a:cubicBezTo>
                <a:cubicBezTo>
                  <a:pt x="65" y="20"/>
                  <a:pt x="65" y="20"/>
                  <a:pt x="65" y="20"/>
                </a:cubicBezTo>
                <a:cubicBezTo>
                  <a:pt x="60" y="21"/>
                  <a:pt x="56" y="22"/>
                  <a:pt x="47" y="18"/>
                </a:cubicBezTo>
                <a:cubicBezTo>
                  <a:pt x="46" y="18"/>
                  <a:pt x="46" y="18"/>
                  <a:pt x="46" y="18"/>
                </a:cubicBezTo>
                <a:cubicBezTo>
                  <a:pt x="46" y="27"/>
                  <a:pt x="46" y="27"/>
                  <a:pt x="46" y="27"/>
                </a:cubicBezTo>
                <a:cubicBezTo>
                  <a:pt x="46" y="28"/>
                  <a:pt x="46" y="28"/>
                  <a:pt x="46" y="29"/>
                </a:cubicBezTo>
                <a:cubicBezTo>
                  <a:pt x="38" y="23"/>
                  <a:pt x="41" y="20"/>
                  <a:pt x="39" y="9"/>
                </a:cubicBezTo>
                <a:cubicBezTo>
                  <a:pt x="44" y="0"/>
                  <a:pt x="75" y="0"/>
                  <a:pt x="79" y="9"/>
                </a:cubicBezTo>
                <a:cubicBezTo>
                  <a:pt x="78" y="17"/>
                  <a:pt x="79" y="24"/>
                  <a:pt x="72" y="29"/>
                </a:cubicBezTo>
                <a:cubicBezTo>
                  <a:pt x="72" y="29"/>
                  <a:pt x="72" y="29"/>
                  <a:pt x="72" y="29"/>
                </a:cubicBezTo>
                <a:close/>
                <a:moveTo>
                  <a:pt x="7" y="36"/>
                </a:moveTo>
                <a:cubicBezTo>
                  <a:pt x="7" y="30"/>
                  <a:pt x="7" y="27"/>
                  <a:pt x="7" y="23"/>
                </a:cubicBezTo>
                <a:cubicBezTo>
                  <a:pt x="17" y="25"/>
                  <a:pt x="20" y="16"/>
                  <a:pt x="29" y="23"/>
                </a:cubicBezTo>
                <a:cubicBezTo>
                  <a:pt x="30" y="27"/>
                  <a:pt x="29" y="32"/>
                  <a:pt x="29" y="36"/>
                </a:cubicBezTo>
                <a:cubicBezTo>
                  <a:pt x="28" y="38"/>
                  <a:pt x="27" y="40"/>
                  <a:pt x="26" y="42"/>
                </a:cubicBezTo>
                <a:cubicBezTo>
                  <a:pt x="24" y="44"/>
                  <a:pt x="21" y="46"/>
                  <a:pt x="18" y="46"/>
                </a:cubicBezTo>
                <a:cubicBezTo>
                  <a:pt x="18" y="46"/>
                  <a:pt x="18" y="46"/>
                  <a:pt x="18" y="46"/>
                </a:cubicBezTo>
                <a:cubicBezTo>
                  <a:pt x="15" y="46"/>
                  <a:pt x="12" y="44"/>
                  <a:pt x="10" y="42"/>
                </a:cubicBezTo>
                <a:cubicBezTo>
                  <a:pt x="9" y="40"/>
                  <a:pt x="8" y="38"/>
                  <a:pt x="7" y="36"/>
                </a:cubicBezTo>
                <a:close/>
                <a:moveTo>
                  <a:pt x="25" y="46"/>
                </a:moveTo>
                <a:cubicBezTo>
                  <a:pt x="22" y="52"/>
                  <a:pt x="14" y="52"/>
                  <a:pt x="11" y="46"/>
                </a:cubicBezTo>
                <a:cubicBezTo>
                  <a:pt x="4" y="48"/>
                  <a:pt x="4" y="48"/>
                  <a:pt x="4" y="48"/>
                </a:cubicBezTo>
                <a:cubicBezTo>
                  <a:pt x="3" y="48"/>
                  <a:pt x="3" y="48"/>
                  <a:pt x="3" y="48"/>
                </a:cubicBezTo>
                <a:cubicBezTo>
                  <a:pt x="3" y="48"/>
                  <a:pt x="3" y="48"/>
                  <a:pt x="3" y="48"/>
                </a:cubicBezTo>
                <a:cubicBezTo>
                  <a:pt x="2" y="50"/>
                  <a:pt x="1" y="52"/>
                  <a:pt x="0" y="54"/>
                </a:cubicBezTo>
                <a:cubicBezTo>
                  <a:pt x="0" y="56"/>
                  <a:pt x="0" y="58"/>
                  <a:pt x="0" y="62"/>
                </a:cubicBezTo>
                <a:cubicBezTo>
                  <a:pt x="0" y="63"/>
                  <a:pt x="0" y="63"/>
                  <a:pt x="0" y="63"/>
                </a:cubicBezTo>
                <a:cubicBezTo>
                  <a:pt x="1" y="63"/>
                  <a:pt x="1" y="63"/>
                  <a:pt x="1" y="63"/>
                </a:cubicBezTo>
                <a:cubicBezTo>
                  <a:pt x="25" y="63"/>
                  <a:pt x="25" y="63"/>
                  <a:pt x="25" y="63"/>
                </a:cubicBezTo>
                <a:cubicBezTo>
                  <a:pt x="25" y="66"/>
                  <a:pt x="25" y="69"/>
                  <a:pt x="26" y="73"/>
                </a:cubicBezTo>
                <a:cubicBezTo>
                  <a:pt x="26" y="75"/>
                  <a:pt x="26" y="75"/>
                  <a:pt x="26" y="75"/>
                </a:cubicBezTo>
                <a:cubicBezTo>
                  <a:pt x="28" y="75"/>
                  <a:pt x="28" y="75"/>
                  <a:pt x="28" y="75"/>
                </a:cubicBezTo>
                <a:cubicBezTo>
                  <a:pt x="90" y="75"/>
                  <a:pt x="90" y="75"/>
                  <a:pt x="90" y="75"/>
                </a:cubicBezTo>
                <a:cubicBezTo>
                  <a:pt x="92" y="75"/>
                  <a:pt x="92" y="75"/>
                  <a:pt x="92" y="75"/>
                </a:cubicBezTo>
                <a:cubicBezTo>
                  <a:pt x="92" y="73"/>
                  <a:pt x="92" y="73"/>
                  <a:pt x="92" y="73"/>
                </a:cubicBezTo>
                <a:cubicBezTo>
                  <a:pt x="92" y="69"/>
                  <a:pt x="93" y="66"/>
                  <a:pt x="92" y="63"/>
                </a:cubicBezTo>
                <a:cubicBezTo>
                  <a:pt x="115" y="63"/>
                  <a:pt x="115" y="63"/>
                  <a:pt x="115" y="63"/>
                </a:cubicBezTo>
                <a:cubicBezTo>
                  <a:pt x="116" y="63"/>
                  <a:pt x="116" y="63"/>
                  <a:pt x="116" y="63"/>
                </a:cubicBezTo>
                <a:cubicBezTo>
                  <a:pt x="116" y="62"/>
                  <a:pt x="116" y="62"/>
                  <a:pt x="116" y="62"/>
                </a:cubicBezTo>
                <a:cubicBezTo>
                  <a:pt x="116" y="59"/>
                  <a:pt x="116" y="57"/>
                  <a:pt x="116" y="55"/>
                </a:cubicBezTo>
                <a:cubicBezTo>
                  <a:pt x="115" y="52"/>
                  <a:pt x="115" y="50"/>
                  <a:pt x="113" y="49"/>
                </a:cubicBezTo>
                <a:cubicBezTo>
                  <a:pt x="113" y="48"/>
                  <a:pt x="113" y="48"/>
                  <a:pt x="113" y="48"/>
                </a:cubicBezTo>
                <a:cubicBezTo>
                  <a:pt x="113" y="48"/>
                  <a:pt x="113" y="48"/>
                  <a:pt x="113" y="48"/>
                </a:cubicBezTo>
                <a:cubicBezTo>
                  <a:pt x="105" y="46"/>
                  <a:pt x="105" y="46"/>
                  <a:pt x="105" y="46"/>
                </a:cubicBezTo>
                <a:cubicBezTo>
                  <a:pt x="103" y="47"/>
                  <a:pt x="103" y="47"/>
                  <a:pt x="103" y="47"/>
                </a:cubicBezTo>
                <a:cubicBezTo>
                  <a:pt x="98" y="59"/>
                  <a:pt x="98" y="59"/>
                  <a:pt x="98" y="59"/>
                </a:cubicBezTo>
                <a:cubicBezTo>
                  <a:pt x="92" y="47"/>
                  <a:pt x="92" y="47"/>
                  <a:pt x="92" y="47"/>
                </a:cubicBezTo>
                <a:cubicBezTo>
                  <a:pt x="91" y="46"/>
                  <a:pt x="91" y="46"/>
                  <a:pt x="91" y="46"/>
                </a:cubicBezTo>
                <a:cubicBezTo>
                  <a:pt x="84" y="48"/>
                  <a:pt x="84" y="48"/>
                  <a:pt x="84" y="48"/>
                </a:cubicBezTo>
                <a:cubicBezTo>
                  <a:pt x="72" y="45"/>
                  <a:pt x="72" y="45"/>
                  <a:pt x="72" y="45"/>
                </a:cubicBezTo>
                <a:cubicBezTo>
                  <a:pt x="69" y="47"/>
                  <a:pt x="69" y="47"/>
                  <a:pt x="69" y="47"/>
                </a:cubicBezTo>
                <a:cubicBezTo>
                  <a:pt x="69" y="50"/>
                  <a:pt x="69" y="50"/>
                  <a:pt x="69" y="50"/>
                </a:cubicBezTo>
                <a:cubicBezTo>
                  <a:pt x="64" y="67"/>
                  <a:pt x="64" y="67"/>
                  <a:pt x="64" y="67"/>
                </a:cubicBezTo>
                <a:cubicBezTo>
                  <a:pt x="64" y="67"/>
                  <a:pt x="64" y="67"/>
                  <a:pt x="64" y="67"/>
                </a:cubicBezTo>
                <a:cubicBezTo>
                  <a:pt x="61" y="54"/>
                  <a:pt x="61" y="54"/>
                  <a:pt x="61" y="54"/>
                </a:cubicBezTo>
                <a:cubicBezTo>
                  <a:pt x="64" y="52"/>
                  <a:pt x="64" y="52"/>
                  <a:pt x="64" y="52"/>
                </a:cubicBezTo>
                <a:cubicBezTo>
                  <a:pt x="62" y="48"/>
                  <a:pt x="62" y="48"/>
                  <a:pt x="62" y="48"/>
                </a:cubicBezTo>
                <a:cubicBezTo>
                  <a:pt x="60" y="48"/>
                  <a:pt x="60" y="48"/>
                  <a:pt x="60" y="48"/>
                </a:cubicBezTo>
                <a:cubicBezTo>
                  <a:pt x="58" y="48"/>
                  <a:pt x="58" y="48"/>
                  <a:pt x="58" y="48"/>
                </a:cubicBezTo>
                <a:cubicBezTo>
                  <a:pt x="56" y="48"/>
                  <a:pt x="56" y="48"/>
                  <a:pt x="56" y="48"/>
                </a:cubicBezTo>
                <a:cubicBezTo>
                  <a:pt x="55" y="52"/>
                  <a:pt x="55" y="52"/>
                  <a:pt x="55" y="52"/>
                </a:cubicBezTo>
                <a:cubicBezTo>
                  <a:pt x="57" y="54"/>
                  <a:pt x="57" y="54"/>
                  <a:pt x="57" y="54"/>
                </a:cubicBezTo>
                <a:cubicBezTo>
                  <a:pt x="54" y="67"/>
                  <a:pt x="54" y="67"/>
                  <a:pt x="54" y="67"/>
                </a:cubicBezTo>
                <a:cubicBezTo>
                  <a:pt x="49" y="50"/>
                  <a:pt x="49" y="50"/>
                  <a:pt x="49" y="50"/>
                </a:cubicBezTo>
                <a:cubicBezTo>
                  <a:pt x="49" y="47"/>
                  <a:pt x="49" y="47"/>
                  <a:pt x="49" y="47"/>
                </a:cubicBezTo>
                <a:cubicBezTo>
                  <a:pt x="46" y="45"/>
                  <a:pt x="46" y="45"/>
                  <a:pt x="46" y="45"/>
                </a:cubicBezTo>
                <a:cubicBezTo>
                  <a:pt x="33" y="48"/>
                  <a:pt x="33" y="48"/>
                  <a:pt x="33" y="48"/>
                </a:cubicBezTo>
                <a:cubicBezTo>
                  <a:pt x="33" y="48"/>
                  <a:pt x="33" y="48"/>
                  <a:pt x="33" y="48"/>
                </a:cubicBezTo>
                <a:cubicBezTo>
                  <a:pt x="25" y="46"/>
                  <a:pt x="25" y="46"/>
                  <a:pt x="25" y="46"/>
                </a:cubicBezTo>
                <a:close/>
                <a:moveTo>
                  <a:pt x="87" y="36"/>
                </a:moveTo>
                <a:cubicBezTo>
                  <a:pt x="86" y="30"/>
                  <a:pt x="86" y="25"/>
                  <a:pt x="87" y="21"/>
                </a:cubicBezTo>
                <a:cubicBezTo>
                  <a:pt x="91" y="18"/>
                  <a:pt x="106" y="18"/>
                  <a:pt x="109" y="21"/>
                </a:cubicBezTo>
                <a:cubicBezTo>
                  <a:pt x="109" y="26"/>
                  <a:pt x="109" y="32"/>
                  <a:pt x="108" y="36"/>
                </a:cubicBezTo>
                <a:cubicBezTo>
                  <a:pt x="108" y="38"/>
                  <a:pt x="107" y="40"/>
                  <a:pt x="105" y="42"/>
                </a:cubicBezTo>
                <a:cubicBezTo>
                  <a:pt x="103" y="44"/>
                  <a:pt x="101" y="46"/>
                  <a:pt x="98" y="46"/>
                </a:cubicBezTo>
                <a:cubicBezTo>
                  <a:pt x="98" y="46"/>
                  <a:pt x="98" y="46"/>
                  <a:pt x="98" y="46"/>
                </a:cubicBezTo>
                <a:cubicBezTo>
                  <a:pt x="95" y="46"/>
                  <a:pt x="92" y="44"/>
                  <a:pt x="90" y="42"/>
                </a:cubicBezTo>
                <a:cubicBezTo>
                  <a:pt x="88" y="40"/>
                  <a:pt x="87" y="38"/>
                  <a:pt x="87" y="3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0" name="Freeform 33"/>
          <p:cNvSpPr>
            <a:spLocks noEditPoints="1"/>
          </p:cNvSpPr>
          <p:nvPr/>
        </p:nvSpPr>
        <p:spPr bwMode="auto">
          <a:xfrm>
            <a:off x="4334847" y="2247105"/>
            <a:ext cx="239849" cy="378629"/>
          </a:xfrm>
          <a:custGeom>
            <a:avLst/>
            <a:gdLst>
              <a:gd name="T0" fmla="*/ 57 w 67"/>
              <a:gd name="T1" fmla="*/ 10 h 106"/>
              <a:gd name="T2" fmla="*/ 62 w 67"/>
              <a:gd name="T3" fmla="*/ 51 h 106"/>
              <a:gd name="T4" fmla="*/ 51 w 67"/>
              <a:gd name="T5" fmla="*/ 65 h 106"/>
              <a:gd name="T6" fmla="*/ 55 w 67"/>
              <a:gd name="T7" fmla="*/ 65 h 106"/>
              <a:gd name="T8" fmla="*/ 57 w 67"/>
              <a:gd name="T9" fmla="*/ 73 h 106"/>
              <a:gd name="T10" fmla="*/ 56 w 67"/>
              <a:gd name="T11" fmla="*/ 79 h 106"/>
              <a:gd name="T12" fmla="*/ 57 w 67"/>
              <a:gd name="T13" fmla="*/ 86 h 106"/>
              <a:gd name="T14" fmla="*/ 55 w 67"/>
              <a:gd name="T15" fmla="*/ 93 h 106"/>
              <a:gd name="T16" fmla="*/ 15 w 67"/>
              <a:gd name="T17" fmla="*/ 97 h 106"/>
              <a:gd name="T18" fmla="*/ 12 w 67"/>
              <a:gd name="T19" fmla="*/ 94 h 106"/>
              <a:gd name="T20" fmla="*/ 12 w 67"/>
              <a:gd name="T21" fmla="*/ 83 h 106"/>
              <a:gd name="T22" fmla="*/ 12 w 67"/>
              <a:gd name="T23" fmla="*/ 82 h 106"/>
              <a:gd name="T24" fmla="*/ 12 w 67"/>
              <a:gd name="T25" fmla="*/ 71 h 106"/>
              <a:gd name="T26" fmla="*/ 14 w 67"/>
              <a:gd name="T27" fmla="*/ 69 h 106"/>
              <a:gd name="T28" fmla="*/ 16 w 67"/>
              <a:gd name="T29" fmla="*/ 62 h 106"/>
              <a:gd name="T30" fmla="*/ 0 w 67"/>
              <a:gd name="T31" fmla="*/ 34 h 106"/>
              <a:gd name="T32" fmla="*/ 33 w 67"/>
              <a:gd name="T33" fmla="*/ 0 h 106"/>
              <a:gd name="T34" fmla="*/ 28 w 67"/>
              <a:gd name="T35" fmla="*/ 40 h 106"/>
              <a:gd name="T36" fmla="*/ 30 w 67"/>
              <a:gd name="T37" fmla="*/ 39 h 106"/>
              <a:gd name="T38" fmla="*/ 33 w 67"/>
              <a:gd name="T39" fmla="*/ 41 h 106"/>
              <a:gd name="T40" fmla="*/ 36 w 67"/>
              <a:gd name="T41" fmla="*/ 39 h 106"/>
              <a:gd name="T42" fmla="*/ 39 w 67"/>
              <a:gd name="T43" fmla="*/ 41 h 106"/>
              <a:gd name="T44" fmla="*/ 43 w 67"/>
              <a:gd name="T45" fmla="*/ 38 h 106"/>
              <a:gd name="T46" fmla="*/ 39 w 67"/>
              <a:gd name="T47" fmla="*/ 51 h 106"/>
              <a:gd name="T48" fmla="*/ 44 w 67"/>
              <a:gd name="T49" fmla="*/ 66 h 106"/>
              <a:gd name="T50" fmla="*/ 44 w 67"/>
              <a:gd name="T51" fmla="*/ 58 h 106"/>
              <a:gd name="T52" fmla="*/ 56 w 67"/>
              <a:gd name="T53" fmla="*/ 47 h 106"/>
              <a:gd name="T54" fmla="*/ 52 w 67"/>
              <a:gd name="T55" fmla="*/ 15 h 106"/>
              <a:gd name="T56" fmla="*/ 14 w 67"/>
              <a:gd name="T57" fmla="*/ 15 h 106"/>
              <a:gd name="T58" fmla="*/ 11 w 67"/>
              <a:gd name="T59" fmla="*/ 47 h 106"/>
              <a:gd name="T60" fmla="*/ 23 w 67"/>
              <a:gd name="T61" fmla="*/ 58 h 106"/>
              <a:gd name="T62" fmla="*/ 23 w 67"/>
              <a:gd name="T63" fmla="*/ 67 h 106"/>
              <a:gd name="T64" fmla="*/ 29 w 67"/>
              <a:gd name="T65" fmla="*/ 51 h 106"/>
              <a:gd name="T66" fmla="*/ 25 w 67"/>
              <a:gd name="T67" fmla="*/ 38 h 106"/>
              <a:gd name="T68" fmla="*/ 40 w 67"/>
              <a:gd name="T69" fmla="*/ 42 h 106"/>
              <a:gd name="T70" fmla="*/ 36 w 67"/>
              <a:gd name="T71" fmla="*/ 41 h 106"/>
              <a:gd name="T72" fmla="*/ 30 w 67"/>
              <a:gd name="T73" fmla="*/ 41 h 106"/>
              <a:gd name="T74" fmla="*/ 27 w 67"/>
              <a:gd name="T75" fmla="*/ 42 h 106"/>
              <a:gd name="T76" fmla="*/ 32 w 67"/>
              <a:gd name="T77" fmla="*/ 50 h 106"/>
              <a:gd name="T78" fmla="*/ 32 w 67"/>
              <a:gd name="T79" fmla="*/ 67 h 106"/>
              <a:gd name="T80" fmla="*/ 35 w 67"/>
              <a:gd name="T81" fmla="*/ 51 h 106"/>
              <a:gd name="T82" fmla="*/ 35 w 67"/>
              <a:gd name="T83" fmla="*/ 50 h 106"/>
              <a:gd name="T84" fmla="*/ 43 w 67"/>
              <a:gd name="T85" fmla="*/ 96 h 106"/>
              <a:gd name="T86" fmla="*/ 34 w 67"/>
              <a:gd name="T87" fmla="*/ 106 h 106"/>
              <a:gd name="T88" fmla="*/ 43 w 67"/>
              <a:gd name="T89" fmla="*/ 96 h 106"/>
              <a:gd name="T90" fmla="*/ 17 w 67"/>
              <a:gd name="T91" fmla="*/ 88 h 106"/>
              <a:gd name="T92" fmla="*/ 17 w 67"/>
              <a:gd name="T93" fmla="*/ 89 h 106"/>
              <a:gd name="T94" fmla="*/ 50 w 67"/>
              <a:gd name="T95" fmla="*/ 86 h 106"/>
              <a:gd name="T96" fmla="*/ 50 w 67"/>
              <a:gd name="T97" fmla="*/ 73 h 106"/>
              <a:gd name="T98" fmla="*/ 17 w 67"/>
              <a:gd name="T99" fmla="*/ 76 h 106"/>
              <a:gd name="T100" fmla="*/ 50 w 67"/>
              <a:gd name="T101" fmla="*/ 74 h 106"/>
              <a:gd name="T102" fmla="*/ 50 w 67"/>
              <a:gd name="T103" fmla="*/ 7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06">
                <a:moveTo>
                  <a:pt x="33" y="0"/>
                </a:moveTo>
                <a:cubicBezTo>
                  <a:pt x="43" y="0"/>
                  <a:pt x="51" y="4"/>
                  <a:pt x="57" y="10"/>
                </a:cubicBezTo>
                <a:cubicBezTo>
                  <a:pt x="63" y="16"/>
                  <a:pt x="67" y="24"/>
                  <a:pt x="67" y="34"/>
                </a:cubicBezTo>
                <a:cubicBezTo>
                  <a:pt x="67" y="40"/>
                  <a:pt x="65" y="46"/>
                  <a:pt x="62" y="51"/>
                </a:cubicBezTo>
                <a:cubicBezTo>
                  <a:pt x="59" y="55"/>
                  <a:pt x="56" y="59"/>
                  <a:pt x="51" y="62"/>
                </a:cubicBezTo>
                <a:cubicBezTo>
                  <a:pt x="51" y="65"/>
                  <a:pt x="51" y="65"/>
                  <a:pt x="51" y="65"/>
                </a:cubicBezTo>
                <a:cubicBezTo>
                  <a:pt x="52" y="65"/>
                  <a:pt x="52" y="65"/>
                  <a:pt x="52" y="65"/>
                </a:cubicBezTo>
                <a:cubicBezTo>
                  <a:pt x="55" y="65"/>
                  <a:pt x="55" y="65"/>
                  <a:pt x="55" y="65"/>
                </a:cubicBezTo>
                <a:cubicBezTo>
                  <a:pt x="56" y="67"/>
                  <a:pt x="56" y="67"/>
                  <a:pt x="56" y="67"/>
                </a:cubicBezTo>
                <a:cubicBezTo>
                  <a:pt x="57" y="69"/>
                  <a:pt x="57" y="71"/>
                  <a:pt x="57" y="73"/>
                </a:cubicBezTo>
                <a:cubicBezTo>
                  <a:pt x="57" y="75"/>
                  <a:pt x="57" y="77"/>
                  <a:pt x="56" y="79"/>
                </a:cubicBezTo>
                <a:cubicBezTo>
                  <a:pt x="56" y="79"/>
                  <a:pt x="56" y="79"/>
                  <a:pt x="56" y="79"/>
                </a:cubicBezTo>
                <a:cubicBezTo>
                  <a:pt x="56" y="80"/>
                  <a:pt x="56" y="80"/>
                  <a:pt x="56" y="80"/>
                </a:cubicBezTo>
                <a:cubicBezTo>
                  <a:pt x="57" y="82"/>
                  <a:pt x="57" y="84"/>
                  <a:pt x="57" y="86"/>
                </a:cubicBezTo>
                <a:cubicBezTo>
                  <a:pt x="57" y="88"/>
                  <a:pt x="57" y="89"/>
                  <a:pt x="56" y="91"/>
                </a:cubicBezTo>
                <a:cubicBezTo>
                  <a:pt x="55" y="93"/>
                  <a:pt x="55" y="93"/>
                  <a:pt x="55" y="93"/>
                </a:cubicBezTo>
                <a:cubicBezTo>
                  <a:pt x="53" y="93"/>
                  <a:pt x="53" y="93"/>
                  <a:pt x="53" y="93"/>
                </a:cubicBezTo>
                <a:cubicBezTo>
                  <a:pt x="15" y="97"/>
                  <a:pt x="15" y="97"/>
                  <a:pt x="15" y="97"/>
                </a:cubicBezTo>
                <a:cubicBezTo>
                  <a:pt x="12" y="97"/>
                  <a:pt x="12" y="97"/>
                  <a:pt x="12" y="97"/>
                </a:cubicBezTo>
                <a:cubicBezTo>
                  <a:pt x="12" y="94"/>
                  <a:pt x="12" y="94"/>
                  <a:pt x="12" y="94"/>
                </a:cubicBezTo>
                <a:cubicBezTo>
                  <a:pt x="11" y="93"/>
                  <a:pt x="10" y="91"/>
                  <a:pt x="10" y="89"/>
                </a:cubicBezTo>
                <a:cubicBezTo>
                  <a:pt x="10" y="87"/>
                  <a:pt x="11" y="85"/>
                  <a:pt x="12" y="83"/>
                </a:cubicBezTo>
                <a:cubicBezTo>
                  <a:pt x="12" y="83"/>
                  <a:pt x="12" y="83"/>
                  <a:pt x="12" y="83"/>
                </a:cubicBezTo>
                <a:cubicBezTo>
                  <a:pt x="12" y="82"/>
                  <a:pt x="12" y="82"/>
                  <a:pt x="12" y="82"/>
                </a:cubicBezTo>
                <a:cubicBezTo>
                  <a:pt x="11" y="80"/>
                  <a:pt x="10" y="79"/>
                  <a:pt x="10" y="77"/>
                </a:cubicBezTo>
                <a:cubicBezTo>
                  <a:pt x="10" y="75"/>
                  <a:pt x="11" y="73"/>
                  <a:pt x="12" y="71"/>
                </a:cubicBezTo>
                <a:cubicBezTo>
                  <a:pt x="13" y="69"/>
                  <a:pt x="13" y="69"/>
                  <a:pt x="13" y="69"/>
                </a:cubicBezTo>
                <a:cubicBezTo>
                  <a:pt x="14" y="69"/>
                  <a:pt x="14" y="69"/>
                  <a:pt x="14" y="69"/>
                </a:cubicBezTo>
                <a:cubicBezTo>
                  <a:pt x="16" y="69"/>
                  <a:pt x="16" y="69"/>
                  <a:pt x="16" y="69"/>
                </a:cubicBezTo>
                <a:cubicBezTo>
                  <a:pt x="16" y="62"/>
                  <a:pt x="16" y="62"/>
                  <a:pt x="16" y="62"/>
                </a:cubicBezTo>
                <a:cubicBezTo>
                  <a:pt x="11" y="60"/>
                  <a:pt x="7" y="56"/>
                  <a:pt x="5" y="51"/>
                </a:cubicBezTo>
                <a:cubicBezTo>
                  <a:pt x="1" y="46"/>
                  <a:pt x="0" y="40"/>
                  <a:pt x="0" y="34"/>
                </a:cubicBezTo>
                <a:cubicBezTo>
                  <a:pt x="0" y="24"/>
                  <a:pt x="3" y="16"/>
                  <a:pt x="10" y="10"/>
                </a:cubicBezTo>
                <a:cubicBezTo>
                  <a:pt x="16" y="4"/>
                  <a:pt x="24" y="0"/>
                  <a:pt x="33" y="0"/>
                </a:cubicBezTo>
                <a:close/>
                <a:moveTo>
                  <a:pt x="26" y="40"/>
                </a:moveTo>
                <a:cubicBezTo>
                  <a:pt x="26" y="40"/>
                  <a:pt x="27" y="40"/>
                  <a:pt x="28" y="40"/>
                </a:cubicBezTo>
                <a:cubicBezTo>
                  <a:pt x="28" y="40"/>
                  <a:pt x="29" y="40"/>
                  <a:pt x="30" y="40"/>
                </a:cubicBezTo>
                <a:cubicBezTo>
                  <a:pt x="30" y="39"/>
                  <a:pt x="30" y="39"/>
                  <a:pt x="30" y="39"/>
                </a:cubicBezTo>
                <a:cubicBezTo>
                  <a:pt x="31" y="40"/>
                  <a:pt x="31" y="40"/>
                  <a:pt x="31" y="40"/>
                </a:cubicBezTo>
                <a:cubicBezTo>
                  <a:pt x="32" y="40"/>
                  <a:pt x="32" y="41"/>
                  <a:pt x="33" y="41"/>
                </a:cubicBezTo>
                <a:cubicBezTo>
                  <a:pt x="34" y="41"/>
                  <a:pt x="35" y="40"/>
                  <a:pt x="35" y="40"/>
                </a:cubicBezTo>
                <a:cubicBezTo>
                  <a:pt x="36" y="39"/>
                  <a:pt x="36" y="39"/>
                  <a:pt x="36" y="39"/>
                </a:cubicBezTo>
                <a:cubicBezTo>
                  <a:pt x="36" y="40"/>
                  <a:pt x="36" y="40"/>
                  <a:pt x="36" y="40"/>
                </a:cubicBezTo>
                <a:cubicBezTo>
                  <a:pt x="37" y="41"/>
                  <a:pt x="38" y="41"/>
                  <a:pt x="39" y="41"/>
                </a:cubicBezTo>
                <a:cubicBezTo>
                  <a:pt x="40" y="41"/>
                  <a:pt x="41" y="40"/>
                  <a:pt x="42" y="40"/>
                </a:cubicBezTo>
                <a:cubicBezTo>
                  <a:pt x="43" y="38"/>
                  <a:pt x="43" y="38"/>
                  <a:pt x="43" y="38"/>
                </a:cubicBezTo>
                <a:cubicBezTo>
                  <a:pt x="46" y="40"/>
                  <a:pt x="46" y="40"/>
                  <a:pt x="46" y="40"/>
                </a:cubicBezTo>
                <a:cubicBezTo>
                  <a:pt x="39" y="51"/>
                  <a:pt x="39" y="51"/>
                  <a:pt x="39" y="51"/>
                </a:cubicBezTo>
                <a:cubicBezTo>
                  <a:pt x="39" y="67"/>
                  <a:pt x="39" y="67"/>
                  <a:pt x="39" y="67"/>
                </a:cubicBezTo>
                <a:cubicBezTo>
                  <a:pt x="44" y="66"/>
                  <a:pt x="44" y="66"/>
                  <a:pt x="44" y="66"/>
                </a:cubicBezTo>
                <a:cubicBezTo>
                  <a:pt x="44" y="60"/>
                  <a:pt x="44" y="60"/>
                  <a:pt x="44" y="60"/>
                </a:cubicBezTo>
                <a:cubicBezTo>
                  <a:pt x="44" y="58"/>
                  <a:pt x="44" y="58"/>
                  <a:pt x="44" y="58"/>
                </a:cubicBezTo>
                <a:cubicBezTo>
                  <a:pt x="46" y="57"/>
                  <a:pt x="46" y="57"/>
                  <a:pt x="46" y="57"/>
                </a:cubicBezTo>
                <a:cubicBezTo>
                  <a:pt x="50" y="55"/>
                  <a:pt x="54" y="51"/>
                  <a:pt x="56" y="47"/>
                </a:cubicBezTo>
                <a:cubicBezTo>
                  <a:pt x="58" y="43"/>
                  <a:pt x="60" y="39"/>
                  <a:pt x="60" y="34"/>
                </a:cubicBezTo>
                <a:cubicBezTo>
                  <a:pt x="60" y="26"/>
                  <a:pt x="57" y="20"/>
                  <a:pt x="52" y="15"/>
                </a:cubicBezTo>
                <a:cubicBezTo>
                  <a:pt x="47" y="10"/>
                  <a:pt x="41" y="7"/>
                  <a:pt x="33" y="7"/>
                </a:cubicBezTo>
                <a:cubicBezTo>
                  <a:pt x="26" y="7"/>
                  <a:pt x="19" y="10"/>
                  <a:pt x="14" y="15"/>
                </a:cubicBezTo>
                <a:cubicBezTo>
                  <a:pt x="10" y="20"/>
                  <a:pt x="7" y="26"/>
                  <a:pt x="7" y="34"/>
                </a:cubicBezTo>
                <a:cubicBezTo>
                  <a:pt x="7" y="39"/>
                  <a:pt x="8" y="43"/>
                  <a:pt x="11" y="47"/>
                </a:cubicBezTo>
                <a:cubicBezTo>
                  <a:pt x="13" y="52"/>
                  <a:pt x="17" y="55"/>
                  <a:pt x="21" y="57"/>
                </a:cubicBezTo>
                <a:cubicBezTo>
                  <a:pt x="23" y="58"/>
                  <a:pt x="23" y="58"/>
                  <a:pt x="23" y="58"/>
                </a:cubicBezTo>
                <a:cubicBezTo>
                  <a:pt x="23" y="60"/>
                  <a:pt x="23" y="60"/>
                  <a:pt x="23" y="60"/>
                </a:cubicBezTo>
                <a:cubicBezTo>
                  <a:pt x="23" y="67"/>
                  <a:pt x="23" y="67"/>
                  <a:pt x="23" y="67"/>
                </a:cubicBezTo>
                <a:cubicBezTo>
                  <a:pt x="29" y="67"/>
                  <a:pt x="29" y="67"/>
                  <a:pt x="29" y="67"/>
                </a:cubicBezTo>
                <a:cubicBezTo>
                  <a:pt x="29" y="51"/>
                  <a:pt x="29" y="51"/>
                  <a:pt x="29" y="51"/>
                </a:cubicBezTo>
                <a:cubicBezTo>
                  <a:pt x="22" y="40"/>
                  <a:pt x="22" y="40"/>
                  <a:pt x="22" y="40"/>
                </a:cubicBezTo>
                <a:cubicBezTo>
                  <a:pt x="25" y="38"/>
                  <a:pt x="25" y="38"/>
                  <a:pt x="25" y="38"/>
                </a:cubicBezTo>
                <a:cubicBezTo>
                  <a:pt x="26" y="40"/>
                  <a:pt x="26" y="40"/>
                  <a:pt x="26" y="40"/>
                </a:cubicBezTo>
                <a:close/>
                <a:moveTo>
                  <a:pt x="40" y="42"/>
                </a:moveTo>
                <a:cubicBezTo>
                  <a:pt x="40" y="42"/>
                  <a:pt x="40" y="42"/>
                  <a:pt x="39" y="42"/>
                </a:cubicBezTo>
                <a:cubicBezTo>
                  <a:pt x="38" y="43"/>
                  <a:pt x="37" y="42"/>
                  <a:pt x="36" y="41"/>
                </a:cubicBezTo>
                <a:cubicBezTo>
                  <a:pt x="35" y="42"/>
                  <a:pt x="34" y="43"/>
                  <a:pt x="33" y="42"/>
                </a:cubicBezTo>
                <a:cubicBezTo>
                  <a:pt x="32" y="42"/>
                  <a:pt x="31" y="42"/>
                  <a:pt x="30" y="41"/>
                </a:cubicBezTo>
                <a:cubicBezTo>
                  <a:pt x="29" y="42"/>
                  <a:pt x="28" y="42"/>
                  <a:pt x="28" y="42"/>
                </a:cubicBezTo>
                <a:cubicBezTo>
                  <a:pt x="27" y="42"/>
                  <a:pt x="27" y="42"/>
                  <a:pt x="27" y="42"/>
                </a:cubicBezTo>
                <a:cubicBezTo>
                  <a:pt x="32" y="50"/>
                  <a:pt x="32" y="50"/>
                  <a:pt x="32" y="50"/>
                </a:cubicBezTo>
                <a:cubicBezTo>
                  <a:pt x="32" y="50"/>
                  <a:pt x="32" y="50"/>
                  <a:pt x="32" y="50"/>
                </a:cubicBezTo>
                <a:cubicBezTo>
                  <a:pt x="32" y="51"/>
                  <a:pt x="32" y="51"/>
                  <a:pt x="32" y="51"/>
                </a:cubicBezTo>
                <a:cubicBezTo>
                  <a:pt x="32" y="67"/>
                  <a:pt x="32" y="67"/>
                  <a:pt x="32" y="67"/>
                </a:cubicBezTo>
                <a:cubicBezTo>
                  <a:pt x="35" y="67"/>
                  <a:pt x="35" y="67"/>
                  <a:pt x="35" y="67"/>
                </a:cubicBezTo>
                <a:cubicBezTo>
                  <a:pt x="35" y="51"/>
                  <a:pt x="35" y="51"/>
                  <a:pt x="35" y="51"/>
                </a:cubicBezTo>
                <a:cubicBezTo>
                  <a:pt x="35" y="50"/>
                  <a:pt x="35" y="50"/>
                  <a:pt x="35" y="50"/>
                </a:cubicBezTo>
                <a:cubicBezTo>
                  <a:pt x="35" y="50"/>
                  <a:pt x="35" y="50"/>
                  <a:pt x="35" y="50"/>
                </a:cubicBezTo>
                <a:cubicBezTo>
                  <a:pt x="40" y="42"/>
                  <a:pt x="40" y="42"/>
                  <a:pt x="40" y="42"/>
                </a:cubicBezTo>
                <a:close/>
                <a:moveTo>
                  <a:pt x="43" y="96"/>
                </a:moveTo>
                <a:cubicBezTo>
                  <a:pt x="24" y="98"/>
                  <a:pt x="24" y="98"/>
                  <a:pt x="24" y="98"/>
                </a:cubicBezTo>
                <a:cubicBezTo>
                  <a:pt x="25" y="103"/>
                  <a:pt x="29" y="106"/>
                  <a:pt x="34" y="106"/>
                </a:cubicBezTo>
                <a:cubicBezTo>
                  <a:pt x="39" y="106"/>
                  <a:pt x="43" y="102"/>
                  <a:pt x="43" y="97"/>
                </a:cubicBezTo>
                <a:cubicBezTo>
                  <a:pt x="43" y="96"/>
                  <a:pt x="43" y="96"/>
                  <a:pt x="43" y="96"/>
                </a:cubicBezTo>
                <a:close/>
                <a:moveTo>
                  <a:pt x="50" y="85"/>
                </a:moveTo>
                <a:cubicBezTo>
                  <a:pt x="17" y="88"/>
                  <a:pt x="17" y="88"/>
                  <a:pt x="17" y="88"/>
                </a:cubicBezTo>
                <a:cubicBezTo>
                  <a:pt x="17" y="88"/>
                  <a:pt x="17" y="89"/>
                  <a:pt x="17" y="89"/>
                </a:cubicBezTo>
                <a:cubicBezTo>
                  <a:pt x="17" y="89"/>
                  <a:pt x="17" y="89"/>
                  <a:pt x="17" y="89"/>
                </a:cubicBezTo>
                <a:cubicBezTo>
                  <a:pt x="50" y="87"/>
                  <a:pt x="50" y="87"/>
                  <a:pt x="50" y="87"/>
                </a:cubicBezTo>
                <a:cubicBezTo>
                  <a:pt x="50" y="86"/>
                  <a:pt x="50" y="86"/>
                  <a:pt x="50" y="86"/>
                </a:cubicBezTo>
                <a:cubicBezTo>
                  <a:pt x="50" y="85"/>
                  <a:pt x="50" y="85"/>
                  <a:pt x="50" y="85"/>
                </a:cubicBezTo>
                <a:close/>
                <a:moveTo>
                  <a:pt x="50" y="73"/>
                </a:moveTo>
                <a:cubicBezTo>
                  <a:pt x="17" y="75"/>
                  <a:pt x="17" y="75"/>
                  <a:pt x="17" y="75"/>
                </a:cubicBezTo>
                <a:cubicBezTo>
                  <a:pt x="17" y="76"/>
                  <a:pt x="17" y="76"/>
                  <a:pt x="17" y="76"/>
                </a:cubicBezTo>
                <a:cubicBezTo>
                  <a:pt x="17" y="77"/>
                  <a:pt x="17" y="77"/>
                  <a:pt x="17" y="77"/>
                </a:cubicBezTo>
                <a:cubicBezTo>
                  <a:pt x="50" y="74"/>
                  <a:pt x="50" y="74"/>
                  <a:pt x="50" y="74"/>
                </a:cubicBezTo>
                <a:cubicBezTo>
                  <a:pt x="50" y="74"/>
                  <a:pt x="50" y="73"/>
                  <a:pt x="50" y="73"/>
                </a:cubicBezTo>
                <a:cubicBezTo>
                  <a:pt x="50" y="73"/>
                  <a:pt x="50" y="73"/>
                  <a:pt x="50" y="7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1" name="Freeform 34"/>
          <p:cNvSpPr>
            <a:spLocks noEditPoints="1"/>
          </p:cNvSpPr>
          <p:nvPr/>
        </p:nvSpPr>
        <p:spPr bwMode="auto">
          <a:xfrm>
            <a:off x="3589657" y="2293867"/>
            <a:ext cx="371087" cy="282087"/>
          </a:xfrm>
          <a:custGeom>
            <a:avLst/>
            <a:gdLst>
              <a:gd name="T0" fmla="*/ 16 w 104"/>
              <a:gd name="T1" fmla="*/ 2 h 79"/>
              <a:gd name="T2" fmla="*/ 27 w 104"/>
              <a:gd name="T3" fmla="*/ 4 h 79"/>
              <a:gd name="T4" fmla="*/ 19 w 104"/>
              <a:gd name="T5" fmla="*/ 48 h 79"/>
              <a:gd name="T6" fmla="*/ 4 w 104"/>
              <a:gd name="T7" fmla="*/ 45 h 79"/>
              <a:gd name="T8" fmla="*/ 16 w 104"/>
              <a:gd name="T9" fmla="*/ 2 h 79"/>
              <a:gd name="T10" fmla="*/ 18 w 104"/>
              <a:gd name="T11" fmla="*/ 65 h 79"/>
              <a:gd name="T12" fmla="*/ 16 w 104"/>
              <a:gd name="T13" fmla="*/ 72 h 79"/>
              <a:gd name="T14" fmla="*/ 101 w 104"/>
              <a:gd name="T15" fmla="*/ 72 h 79"/>
              <a:gd name="T16" fmla="*/ 104 w 104"/>
              <a:gd name="T17" fmla="*/ 72 h 79"/>
              <a:gd name="T18" fmla="*/ 104 w 104"/>
              <a:gd name="T19" fmla="*/ 68 h 79"/>
              <a:gd name="T20" fmla="*/ 104 w 104"/>
              <a:gd name="T21" fmla="*/ 26 h 79"/>
              <a:gd name="T22" fmla="*/ 104 w 104"/>
              <a:gd name="T23" fmla="*/ 24 h 79"/>
              <a:gd name="T24" fmla="*/ 103 w 104"/>
              <a:gd name="T25" fmla="*/ 23 h 79"/>
              <a:gd name="T26" fmla="*/ 90 w 104"/>
              <a:gd name="T27" fmla="*/ 10 h 79"/>
              <a:gd name="T28" fmla="*/ 89 w 104"/>
              <a:gd name="T29" fmla="*/ 9 h 79"/>
              <a:gd name="T30" fmla="*/ 87 w 104"/>
              <a:gd name="T31" fmla="*/ 9 h 79"/>
              <a:gd name="T32" fmla="*/ 31 w 104"/>
              <a:gd name="T33" fmla="*/ 9 h 79"/>
              <a:gd name="T34" fmla="*/ 31 w 104"/>
              <a:gd name="T35" fmla="*/ 17 h 79"/>
              <a:gd name="T36" fmla="*/ 84 w 104"/>
              <a:gd name="T37" fmla="*/ 17 h 79"/>
              <a:gd name="T38" fmla="*/ 83 w 104"/>
              <a:gd name="T39" fmla="*/ 28 h 79"/>
              <a:gd name="T40" fmla="*/ 83 w 104"/>
              <a:gd name="T41" fmla="*/ 30 h 79"/>
              <a:gd name="T42" fmla="*/ 85 w 104"/>
              <a:gd name="T43" fmla="*/ 30 h 79"/>
              <a:gd name="T44" fmla="*/ 97 w 104"/>
              <a:gd name="T45" fmla="*/ 29 h 79"/>
              <a:gd name="T46" fmla="*/ 97 w 104"/>
              <a:gd name="T47" fmla="*/ 65 h 79"/>
              <a:gd name="T48" fmla="*/ 18 w 104"/>
              <a:gd name="T49" fmla="*/ 65 h 79"/>
              <a:gd name="T50" fmla="*/ 95 w 104"/>
              <a:gd name="T51" fmla="*/ 26 h 79"/>
              <a:gd name="T52" fmla="*/ 86 w 104"/>
              <a:gd name="T53" fmla="*/ 26 h 79"/>
              <a:gd name="T54" fmla="*/ 87 w 104"/>
              <a:gd name="T55" fmla="*/ 18 h 79"/>
              <a:gd name="T56" fmla="*/ 95 w 104"/>
              <a:gd name="T57" fmla="*/ 26 h 79"/>
              <a:gd name="T58" fmla="*/ 32 w 104"/>
              <a:gd name="T59" fmla="*/ 43 h 79"/>
              <a:gd name="T60" fmla="*/ 74 w 104"/>
              <a:gd name="T61" fmla="*/ 43 h 79"/>
              <a:gd name="T62" fmla="*/ 74 w 104"/>
              <a:gd name="T63" fmla="*/ 45 h 79"/>
              <a:gd name="T64" fmla="*/ 32 w 104"/>
              <a:gd name="T65" fmla="*/ 45 h 79"/>
              <a:gd name="T66" fmla="*/ 32 w 104"/>
              <a:gd name="T67" fmla="*/ 43 h 79"/>
              <a:gd name="T68" fmla="*/ 32 w 104"/>
              <a:gd name="T69" fmla="*/ 32 h 79"/>
              <a:gd name="T70" fmla="*/ 71 w 104"/>
              <a:gd name="T71" fmla="*/ 32 h 79"/>
              <a:gd name="T72" fmla="*/ 71 w 104"/>
              <a:gd name="T73" fmla="*/ 35 h 79"/>
              <a:gd name="T74" fmla="*/ 32 w 104"/>
              <a:gd name="T75" fmla="*/ 35 h 79"/>
              <a:gd name="T76" fmla="*/ 32 w 104"/>
              <a:gd name="T77" fmla="*/ 32 h 79"/>
              <a:gd name="T78" fmla="*/ 32 w 104"/>
              <a:gd name="T79" fmla="*/ 22 h 79"/>
              <a:gd name="T80" fmla="*/ 71 w 104"/>
              <a:gd name="T81" fmla="*/ 22 h 79"/>
              <a:gd name="T82" fmla="*/ 71 w 104"/>
              <a:gd name="T83" fmla="*/ 25 h 79"/>
              <a:gd name="T84" fmla="*/ 32 w 104"/>
              <a:gd name="T85" fmla="*/ 25 h 79"/>
              <a:gd name="T86" fmla="*/ 32 w 104"/>
              <a:gd name="T87" fmla="*/ 22 h 79"/>
              <a:gd name="T88" fmla="*/ 3 w 104"/>
              <a:gd name="T89" fmla="*/ 66 h 79"/>
              <a:gd name="T90" fmla="*/ 9 w 104"/>
              <a:gd name="T91" fmla="*/ 68 h 79"/>
              <a:gd name="T92" fmla="*/ 9 w 104"/>
              <a:gd name="T93" fmla="*/ 74 h 79"/>
              <a:gd name="T94" fmla="*/ 5 w 104"/>
              <a:gd name="T95" fmla="*/ 79 h 79"/>
              <a:gd name="T96" fmla="*/ 2 w 104"/>
              <a:gd name="T97" fmla="*/ 78 h 79"/>
              <a:gd name="T98" fmla="*/ 0 w 104"/>
              <a:gd name="T99" fmla="*/ 72 h 79"/>
              <a:gd name="T100" fmla="*/ 3 w 104"/>
              <a:gd name="T101" fmla="*/ 66 h 79"/>
              <a:gd name="T102" fmla="*/ 4 w 104"/>
              <a:gd name="T103" fmla="*/ 48 h 79"/>
              <a:gd name="T104" fmla="*/ 2 w 104"/>
              <a:gd name="T105" fmla="*/ 65 h 79"/>
              <a:gd name="T106" fmla="*/ 12 w 104"/>
              <a:gd name="T107" fmla="*/ 67 h 79"/>
              <a:gd name="T108" fmla="*/ 17 w 104"/>
              <a:gd name="T109" fmla="*/ 51 h 79"/>
              <a:gd name="T110" fmla="*/ 4 w 104"/>
              <a:gd name="T111" fmla="*/ 4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4" h="79">
                <a:moveTo>
                  <a:pt x="16" y="2"/>
                </a:moveTo>
                <a:cubicBezTo>
                  <a:pt x="21" y="0"/>
                  <a:pt x="24" y="1"/>
                  <a:pt x="27" y="4"/>
                </a:cubicBezTo>
                <a:cubicBezTo>
                  <a:pt x="26" y="20"/>
                  <a:pt x="23" y="35"/>
                  <a:pt x="19" y="48"/>
                </a:cubicBezTo>
                <a:cubicBezTo>
                  <a:pt x="14" y="47"/>
                  <a:pt x="9" y="46"/>
                  <a:pt x="4" y="45"/>
                </a:cubicBezTo>
                <a:cubicBezTo>
                  <a:pt x="6" y="29"/>
                  <a:pt x="10" y="15"/>
                  <a:pt x="16" y="2"/>
                </a:cubicBezTo>
                <a:close/>
                <a:moveTo>
                  <a:pt x="18" y="65"/>
                </a:moveTo>
                <a:cubicBezTo>
                  <a:pt x="16" y="72"/>
                  <a:pt x="16" y="72"/>
                  <a:pt x="16" y="72"/>
                </a:cubicBezTo>
                <a:cubicBezTo>
                  <a:pt x="69" y="72"/>
                  <a:pt x="74" y="72"/>
                  <a:pt x="101" y="72"/>
                </a:cubicBezTo>
                <a:cubicBezTo>
                  <a:pt x="104" y="72"/>
                  <a:pt x="104" y="72"/>
                  <a:pt x="104" y="72"/>
                </a:cubicBezTo>
                <a:cubicBezTo>
                  <a:pt x="104" y="68"/>
                  <a:pt x="104" y="68"/>
                  <a:pt x="104" y="68"/>
                </a:cubicBezTo>
                <a:cubicBezTo>
                  <a:pt x="104" y="26"/>
                  <a:pt x="104" y="26"/>
                  <a:pt x="104" y="26"/>
                </a:cubicBezTo>
                <a:cubicBezTo>
                  <a:pt x="104" y="24"/>
                  <a:pt x="104" y="24"/>
                  <a:pt x="104" y="24"/>
                </a:cubicBezTo>
                <a:cubicBezTo>
                  <a:pt x="103" y="23"/>
                  <a:pt x="103" y="23"/>
                  <a:pt x="103" y="23"/>
                </a:cubicBezTo>
                <a:cubicBezTo>
                  <a:pt x="90" y="10"/>
                  <a:pt x="90" y="10"/>
                  <a:pt x="90" y="10"/>
                </a:cubicBezTo>
                <a:cubicBezTo>
                  <a:pt x="89" y="9"/>
                  <a:pt x="89" y="9"/>
                  <a:pt x="89" y="9"/>
                </a:cubicBezTo>
                <a:cubicBezTo>
                  <a:pt x="87" y="9"/>
                  <a:pt x="87" y="9"/>
                  <a:pt x="87" y="9"/>
                </a:cubicBezTo>
                <a:cubicBezTo>
                  <a:pt x="31" y="9"/>
                  <a:pt x="31" y="9"/>
                  <a:pt x="31" y="9"/>
                </a:cubicBezTo>
                <a:cubicBezTo>
                  <a:pt x="31" y="12"/>
                  <a:pt x="31" y="14"/>
                  <a:pt x="31" y="17"/>
                </a:cubicBezTo>
                <a:cubicBezTo>
                  <a:pt x="84" y="17"/>
                  <a:pt x="84" y="17"/>
                  <a:pt x="84" y="17"/>
                </a:cubicBezTo>
                <a:cubicBezTo>
                  <a:pt x="83" y="28"/>
                  <a:pt x="83" y="28"/>
                  <a:pt x="83" y="28"/>
                </a:cubicBezTo>
                <a:cubicBezTo>
                  <a:pt x="83" y="30"/>
                  <a:pt x="83" y="30"/>
                  <a:pt x="83" y="30"/>
                </a:cubicBezTo>
                <a:cubicBezTo>
                  <a:pt x="85" y="30"/>
                  <a:pt x="85" y="30"/>
                  <a:pt x="85" y="30"/>
                </a:cubicBezTo>
                <a:cubicBezTo>
                  <a:pt x="97" y="29"/>
                  <a:pt x="97" y="29"/>
                  <a:pt x="97" y="29"/>
                </a:cubicBezTo>
                <a:cubicBezTo>
                  <a:pt x="97" y="65"/>
                  <a:pt x="97" y="65"/>
                  <a:pt x="97" y="65"/>
                </a:cubicBezTo>
                <a:cubicBezTo>
                  <a:pt x="79" y="65"/>
                  <a:pt x="57" y="65"/>
                  <a:pt x="18" y="65"/>
                </a:cubicBezTo>
                <a:close/>
                <a:moveTo>
                  <a:pt x="95" y="26"/>
                </a:moveTo>
                <a:cubicBezTo>
                  <a:pt x="86" y="26"/>
                  <a:pt x="86" y="26"/>
                  <a:pt x="86" y="26"/>
                </a:cubicBezTo>
                <a:cubicBezTo>
                  <a:pt x="87" y="18"/>
                  <a:pt x="87" y="18"/>
                  <a:pt x="87" y="18"/>
                </a:cubicBezTo>
                <a:cubicBezTo>
                  <a:pt x="95" y="26"/>
                  <a:pt x="95" y="26"/>
                  <a:pt x="95" y="26"/>
                </a:cubicBezTo>
                <a:close/>
                <a:moveTo>
                  <a:pt x="32" y="43"/>
                </a:moveTo>
                <a:cubicBezTo>
                  <a:pt x="74" y="43"/>
                  <a:pt x="74" y="43"/>
                  <a:pt x="74" y="43"/>
                </a:cubicBezTo>
                <a:cubicBezTo>
                  <a:pt x="74" y="45"/>
                  <a:pt x="74" y="45"/>
                  <a:pt x="74" y="45"/>
                </a:cubicBezTo>
                <a:cubicBezTo>
                  <a:pt x="32" y="45"/>
                  <a:pt x="32" y="45"/>
                  <a:pt x="32" y="45"/>
                </a:cubicBezTo>
                <a:cubicBezTo>
                  <a:pt x="32" y="43"/>
                  <a:pt x="32" y="43"/>
                  <a:pt x="32" y="43"/>
                </a:cubicBezTo>
                <a:close/>
                <a:moveTo>
                  <a:pt x="32" y="32"/>
                </a:moveTo>
                <a:cubicBezTo>
                  <a:pt x="71" y="32"/>
                  <a:pt x="71" y="32"/>
                  <a:pt x="71" y="32"/>
                </a:cubicBezTo>
                <a:cubicBezTo>
                  <a:pt x="71" y="35"/>
                  <a:pt x="71" y="35"/>
                  <a:pt x="71" y="35"/>
                </a:cubicBezTo>
                <a:cubicBezTo>
                  <a:pt x="32" y="35"/>
                  <a:pt x="32" y="35"/>
                  <a:pt x="32" y="35"/>
                </a:cubicBezTo>
                <a:cubicBezTo>
                  <a:pt x="32" y="32"/>
                  <a:pt x="32" y="32"/>
                  <a:pt x="32" y="32"/>
                </a:cubicBezTo>
                <a:close/>
                <a:moveTo>
                  <a:pt x="32" y="22"/>
                </a:moveTo>
                <a:cubicBezTo>
                  <a:pt x="71" y="22"/>
                  <a:pt x="71" y="22"/>
                  <a:pt x="71" y="22"/>
                </a:cubicBezTo>
                <a:cubicBezTo>
                  <a:pt x="71" y="25"/>
                  <a:pt x="71" y="25"/>
                  <a:pt x="71" y="25"/>
                </a:cubicBezTo>
                <a:cubicBezTo>
                  <a:pt x="32" y="25"/>
                  <a:pt x="32" y="25"/>
                  <a:pt x="32" y="25"/>
                </a:cubicBezTo>
                <a:cubicBezTo>
                  <a:pt x="32" y="22"/>
                  <a:pt x="32" y="22"/>
                  <a:pt x="32" y="22"/>
                </a:cubicBezTo>
                <a:close/>
                <a:moveTo>
                  <a:pt x="3" y="66"/>
                </a:moveTo>
                <a:cubicBezTo>
                  <a:pt x="9" y="68"/>
                  <a:pt x="9" y="68"/>
                  <a:pt x="9" y="68"/>
                </a:cubicBezTo>
                <a:cubicBezTo>
                  <a:pt x="9" y="74"/>
                  <a:pt x="9" y="74"/>
                  <a:pt x="9" y="74"/>
                </a:cubicBezTo>
                <a:cubicBezTo>
                  <a:pt x="5" y="79"/>
                  <a:pt x="5" y="79"/>
                  <a:pt x="5" y="79"/>
                </a:cubicBezTo>
                <a:cubicBezTo>
                  <a:pt x="4" y="79"/>
                  <a:pt x="3" y="79"/>
                  <a:pt x="2" y="78"/>
                </a:cubicBezTo>
                <a:cubicBezTo>
                  <a:pt x="0" y="72"/>
                  <a:pt x="0" y="72"/>
                  <a:pt x="0" y="72"/>
                </a:cubicBezTo>
                <a:cubicBezTo>
                  <a:pt x="3" y="66"/>
                  <a:pt x="3" y="66"/>
                  <a:pt x="3" y="66"/>
                </a:cubicBezTo>
                <a:close/>
                <a:moveTo>
                  <a:pt x="4" y="48"/>
                </a:moveTo>
                <a:cubicBezTo>
                  <a:pt x="3" y="53"/>
                  <a:pt x="3" y="59"/>
                  <a:pt x="2" y="65"/>
                </a:cubicBezTo>
                <a:cubicBezTo>
                  <a:pt x="5" y="65"/>
                  <a:pt x="9" y="66"/>
                  <a:pt x="12" y="67"/>
                </a:cubicBezTo>
                <a:cubicBezTo>
                  <a:pt x="14" y="61"/>
                  <a:pt x="15" y="56"/>
                  <a:pt x="17" y="51"/>
                </a:cubicBezTo>
                <a:cubicBezTo>
                  <a:pt x="13" y="50"/>
                  <a:pt x="9" y="49"/>
                  <a:pt x="4" y="4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Freeform 35"/>
          <p:cNvSpPr>
            <a:spLocks noEditPoints="1"/>
          </p:cNvSpPr>
          <p:nvPr/>
        </p:nvSpPr>
        <p:spPr bwMode="auto">
          <a:xfrm>
            <a:off x="2928942" y="2250122"/>
            <a:ext cx="345443" cy="346951"/>
          </a:xfrm>
          <a:custGeom>
            <a:avLst/>
            <a:gdLst>
              <a:gd name="T0" fmla="*/ 49 w 97"/>
              <a:gd name="T1" fmla="*/ 0 h 97"/>
              <a:gd name="T2" fmla="*/ 83 w 97"/>
              <a:gd name="T3" fmla="*/ 14 h 97"/>
              <a:gd name="T4" fmla="*/ 97 w 97"/>
              <a:gd name="T5" fmla="*/ 49 h 97"/>
              <a:gd name="T6" fmla="*/ 83 w 97"/>
              <a:gd name="T7" fmla="*/ 83 h 97"/>
              <a:gd name="T8" fmla="*/ 49 w 97"/>
              <a:gd name="T9" fmla="*/ 97 h 97"/>
              <a:gd name="T10" fmla="*/ 14 w 97"/>
              <a:gd name="T11" fmla="*/ 83 h 97"/>
              <a:gd name="T12" fmla="*/ 0 w 97"/>
              <a:gd name="T13" fmla="*/ 49 h 97"/>
              <a:gd name="T14" fmla="*/ 14 w 97"/>
              <a:gd name="T15" fmla="*/ 14 h 97"/>
              <a:gd name="T16" fmla="*/ 49 w 97"/>
              <a:gd name="T17" fmla="*/ 0 h 97"/>
              <a:gd name="T18" fmla="*/ 55 w 97"/>
              <a:gd name="T19" fmla="*/ 47 h 97"/>
              <a:gd name="T20" fmla="*/ 54 w 97"/>
              <a:gd name="T21" fmla="*/ 45 h 97"/>
              <a:gd name="T22" fmla="*/ 68 w 97"/>
              <a:gd name="T23" fmla="*/ 24 h 97"/>
              <a:gd name="T24" fmla="*/ 65 w 97"/>
              <a:gd name="T25" fmla="*/ 21 h 97"/>
              <a:gd name="T26" fmla="*/ 50 w 97"/>
              <a:gd name="T27" fmla="*/ 43 h 97"/>
              <a:gd name="T28" fmla="*/ 45 w 97"/>
              <a:gd name="T29" fmla="*/ 43 h 97"/>
              <a:gd name="T30" fmla="*/ 42 w 97"/>
              <a:gd name="T31" fmla="*/ 52 h 97"/>
              <a:gd name="T32" fmla="*/ 51 w 97"/>
              <a:gd name="T33" fmla="*/ 56 h 97"/>
              <a:gd name="T34" fmla="*/ 52 w 97"/>
              <a:gd name="T35" fmla="*/ 55 h 97"/>
              <a:gd name="T36" fmla="*/ 69 w 97"/>
              <a:gd name="T37" fmla="*/ 61 h 97"/>
              <a:gd name="T38" fmla="*/ 71 w 97"/>
              <a:gd name="T39" fmla="*/ 56 h 97"/>
              <a:gd name="T40" fmla="*/ 55 w 97"/>
              <a:gd name="T41" fmla="*/ 50 h 97"/>
              <a:gd name="T42" fmla="*/ 55 w 97"/>
              <a:gd name="T43" fmla="*/ 47 h 97"/>
              <a:gd name="T44" fmla="*/ 74 w 97"/>
              <a:gd name="T45" fmla="*/ 24 h 97"/>
              <a:gd name="T46" fmla="*/ 49 w 97"/>
              <a:gd name="T47" fmla="*/ 13 h 97"/>
              <a:gd name="T48" fmla="*/ 23 w 97"/>
              <a:gd name="T49" fmla="*/ 24 h 97"/>
              <a:gd name="T50" fmla="*/ 13 w 97"/>
              <a:gd name="T51" fmla="*/ 49 h 97"/>
              <a:gd name="T52" fmla="*/ 23 w 97"/>
              <a:gd name="T53" fmla="*/ 74 h 97"/>
              <a:gd name="T54" fmla="*/ 49 w 97"/>
              <a:gd name="T55" fmla="*/ 84 h 97"/>
              <a:gd name="T56" fmla="*/ 74 w 97"/>
              <a:gd name="T57" fmla="*/ 74 h 97"/>
              <a:gd name="T58" fmla="*/ 84 w 97"/>
              <a:gd name="T59" fmla="*/ 49 h 97"/>
              <a:gd name="T60" fmla="*/ 74 w 97"/>
              <a:gd name="T61"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7" h="97">
                <a:moveTo>
                  <a:pt x="49" y="0"/>
                </a:moveTo>
                <a:cubicBezTo>
                  <a:pt x="62" y="0"/>
                  <a:pt x="74" y="5"/>
                  <a:pt x="83" y="14"/>
                </a:cubicBezTo>
                <a:cubicBezTo>
                  <a:pt x="92" y="23"/>
                  <a:pt x="97" y="35"/>
                  <a:pt x="97" y="49"/>
                </a:cubicBezTo>
                <a:cubicBezTo>
                  <a:pt x="97" y="62"/>
                  <a:pt x="92" y="74"/>
                  <a:pt x="83" y="83"/>
                </a:cubicBezTo>
                <a:cubicBezTo>
                  <a:pt x="74" y="92"/>
                  <a:pt x="62" y="97"/>
                  <a:pt x="49" y="97"/>
                </a:cubicBezTo>
                <a:cubicBezTo>
                  <a:pt x="35" y="97"/>
                  <a:pt x="23" y="92"/>
                  <a:pt x="14" y="83"/>
                </a:cubicBezTo>
                <a:cubicBezTo>
                  <a:pt x="5" y="74"/>
                  <a:pt x="0" y="62"/>
                  <a:pt x="0" y="49"/>
                </a:cubicBezTo>
                <a:cubicBezTo>
                  <a:pt x="0" y="35"/>
                  <a:pt x="5" y="23"/>
                  <a:pt x="14" y="14"/>
                </a:cubicBezTo>
                <a:cubicBezTo>
                  <a:pt x="23" y="5"/>
                  <a:pt x="35" y="0"/>
                  <a:pt x="49" y="0"/>
                </a:cubicBezTo>
                <a:close/>
                <a:moveTo>
                  <a:pt x="55" y="47"/>
                </a:moveTo>
                <a:cubicBezTo>
                  <a:pt x="54" y="46"/>
                  <a:pt x="54" y="45"/>
                  <a:pt x="54" y="45"/>
                </a:cubicBezTo>
                <a:cubicBezTo>
                  <a:pt x="59" y="38"/>
                  <a:pt x="64" y="31"/>
                  <a:pt x="68" y="24"/>
                </a:cubicBezTo>
                <a:cubicBezTo>
                  <a:pt x="67" y="23"/>
                  <a:pt x="66" y="22"/>
                  <a:pt x="65" y="21"/>
                </a:cubicBezTo>
                <a:cubicBezTo>
                  <a:pt x="59" y="28"/>
                  <a:pt x="54" y="35"/>
                  <a:pt x="50" y="43"/>
                </a:cubicBezTo>
                <a:cubicBezTo>
                  <a:pt x="48" y="42"/>
                  <a:pt x="47" y="43"/>
                  <a:pt x="45" y="43"/>
                </a:cubicBezTo>
                <a:cubicBezTo>
                  <a:pt x="42" y="45"/>
                  <a:pt x="40" y="49"/>
                  <a:pt x="42" y="52"/>
                </a:cubicBezTo>
                <a:cubicBezTo>
                  <a:pt x="43" y="56"/>
                  <a:pt x="47" y="58"/>
                  <a:pt x="51" y="56"/>
                </a:cubicBezTo>
                <a:cubicBezTo>
                  <a:pt x="51" y="56"/>
                  <a:pt x="52" y="56"/>
                  <a:pt x="52" y="55"/>
                </a:cubicBezTo>
                <a:cubicBezTo>
                  <a:pt x="58" y="58"/>
                  <a:pt x="63" y="60"/>
                  <a:pt x="69" y="61"/>
                </a:cubicBezTo>
                <a:cubicBezTo>
                  <a:pt x="70" y="59"/>
                  <a:pt x="71" y="58"/>
                  <a:pt x="71" y="56"/>
                </a:cubicBezTo>
                <a:cubicBezTo>
                  <a:pt x="66" y="54"/>
                  <a:pt x="61" y="51"/>
                  <a:pt x="55" y="50"/>
                </a:cubicBezTo>
                <a:cubicBezTo>
                  <a:pt x="55" y="49"/>
                  <a:pt x="55" y="48"/>
                  <a:pt x="55" y="47"/>
                </a:cubicBezTo>
                <a:close/>
                <a:moveTo>
                  <a:pt x="74" y="24"/>
                </a:moveTo>
                <a:cubicBezTo>
                  <a:pt x="67" y="17"/>
                  <a:pt x="58" y="13"/>
                  <a:pt x="49" y="13"/>
                </a:cubicBezTo>
                <a:cubicBezTo>
                  <a:pt x="39" y="13"/>
                  <a:pt x="30" y="17"/>
                  <a:pt x="23" y="24"/>
                </a:cubicBezTo>
                <a:cubicBezTo>
                  <a:pt x="17" y="30"/>
                  <a:pt x="13" y="39"/>
                  <a:pt x="13" y="49"/>
                </a:cubicBezTo>
                <a:cubicBezTo>
                  <a:pt x="13" y="58"/>
                  <a:pt x="17" y="67"/>
                  <a:pt x="23" y="74"/>
                </a:cubicBezTo>
                <a:cubicBezTo>
                  <a:pt x="30" y="80"/>
                  <a:pt x="39" y="84"/>
                  <a:pt x="49" y="84"/>
                </a:cubicBezTo>
                <a:cubicBezTo>
                  <a:pt x="58" y="84"/>
                  <a:pt x="67" y="80"/>
                  <a:pt x="74" y="74"/>
                </a:cubicBezTo>
                <a:cubicBezTo>
                  <a:pt x="80" y="67"/>
                  <a:pt x="84" y="58"/>
                  <a:pt x="84" y="49"/>
                </a:cubicBezTo>
                <a:cubicBezTo>
                  <a:pt x="84" y="39"/>
                  <a:pt x="80" y="30"/>
                  <a:pt x="74" y="2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 name="Freeform 36"/>
          <p:cNvSpPr>
            <a:spLocks noEditPoints="1"/>
          </p:cNvSpPr>
          <p:nvPr/>
        </p:nvSpPr>
        <p:spPr bwMode="auto">
          <a:xfrm>
            <a:off x="6338111" y="298146"/>
            <a:ext cx="199120" cy="328849"/>
          </a:xfrm>
          <a:custGeom>
            <a:avLst/>
            <a:gdLst>
              <a:gd name="T0" fmla="*/ 97 w 132"/>
              <a:gd name="T1" fmla="*/ 47 h 218"/>
              <a:gd name="T2" fmla="*/ 132 w 132"/>
              <a:gd name="T3" fmla="*/ 170 h 218"/>
              <a:gd name="T4" fmla="*/ 130 w 132"/>
              <a:gd name="T5" fmla="*/ 182 h 218"/>
              <a:gd name="T6" fmla="*/ 71 w 132"/>
              <a:gd name="T7" fmla="*/ 218 h 218"/>
              <a:gd name="T8" fmla="*/ 61 w 132"/>
              <a:gd name="T9" fmla="*/ 218 h 218"/>
              <a:gd name="T10" fmla="*/ 4 w 132"/>
              <a:gd name="T11" fmla="*/ 182 h 218"/>
              <a:gd name="T12" fmla="*/ 0 w 132"/>
              <a:gd name="T13" fmla="*/ 170 h 218"/>
              <a:gd name="T14" fmla="*/ 37 w 132"/>
              <a:gd name="T15" fmla="*/ 47 h 218"/>
              <a:gd name="T16" fmla="*/ 26 w 132"/>
              <a:gd name="T17" fmla="*/ 40 h 218"/>
              <a:gd name="T18" fmla="*/ 26 w 132"/>
              <a:gd name="T19" fmla="*/ 24 h 218"/>
              <a:gd name="T20" fmla="*/ 61 w 132"/>
              <a:gd name="T21" fmla="*/ 0 h 218"/>
              <a:gd name="T22" fmla="*/ 71 w 132"/>
              <a:gd name="T23" fmla="*/ 0 h 218"/>
              <a:gd name="T24" fmla="*/ 108 w 132"/>
              <a:gd name="T25" fmla="*/ 24 h 218"/>
              <a:gd name="T26" fmla="*/ 108 w 132"/>
              <a:gd name="T27" fmla="*/ 40 h 218"/>
              <a:gd name="T28" fmla="*/ 97 w 132"/>
              <a:gd name="T29" fmla="*/ 47 h 218"/>
              <a:gd name="T30" fmla="*/ 97 w 132"/>
              <a:gd name="T31" fmla="*/ 47 h 218"/>
              <a:gd name="T32" fmla="*/ 49 w 132"/>
              <a:gd name="T33" fmla="*/ 187 h 218"/>
              <a:gd name="T34" fmla="*/ 85 w 132"/>
              <a:gd name="T35" fmla="*/ 187 h 218"/>
              <a:gd name="T36" fmla="*/ 113 w 132"/>
              <a:gd name="T37" fmla="*/ 168 h 218"/>
              <a:gd name="T38" fmla="*/ 111 w 132"/>
              <a:gd name="T39" fmla="*/ 161 h 218"/>
              <a:gd name="T40" fmla="*/ 23 w 132"/>
              <a:gd name="T41" fmla="*/ 161 h 218"/>
              <a:gd name="T42" fmla="*/ 21 w 132"/>
              <a:gd name="T43" fmla="*/ 168 h 218"/>
              <a:gd name="T44" fmla="*/ 49 w 132"/>
              <a:gd name="T45" fmla="*/ 187 h 218"/>
              <a:gd name="T46" fmla="*/ 49 w 132"/>
              <a:gd name="T47" fmla="*/ 187 h 218"/>
              <a:gd name="T48" fmla="*/ 54 w 132"/>
              <a:gd name="T49" fmla="*/ 40 h 218"/>
              <a:gd name="T50" fmla="*/ 78 w 132"/>
              <a:gd name="T51" fmla="*/ 40 h 218"/>
              <a:gd name="T52" fmla="*/ 80 w 132"/>
              <a:gd name="T53" fmla="*/ 36 h 218"/>
              <a:gd name="T54" fmla="*/ 85 w 132"/>
              <a:gd name="T55" fmla="*/ 33 h 218"/>
              <a:gd name="T56" fmla="*/ 66 w 132"/>
              <a:gd name="T57" fmla="*/ 19 h 218"/>
              <a:gd name="T58" fmla="*/ 47 w 132"/>
              <a:gd name="T59" fmla="*/ 33 h 218"/>
              <a:gd name="T60" fmla="*/ 54 w 132"/>
              <a:gd name="T61" fmla="*/ 36 h 218"/>
              <a:gd name="T62" fmla="*/ 54 w 132"/>
              <a:gd name="T63" fmla="*/ 40 h 218"/>
              <a:gd name="T64" fmla="*/ 54 w 132"/>
              <a:gd name="T65" fmla="*/ 40 h 218"/>
              <a:gd name="T66" fmla="*/ 82 w 132"/>
              <a:gd name="T67" fmla="*/ 69 h 218"/>
              <a:gd name="T68" fmla="*/ 52 w 132"/>
              <a:gd name="T69" fmla="*/ 69 h 218"/>
              <a:gd name="T70" fmla="*/ 47 w 132"/>
              <a:gd name="T71" fmla="*/ 83 h 218"/>
              <a:gd name="T72" fmla="*/ 87 w 132"/>
              <a:gd name="T73" fmla="*/ 83 h 218"/>
              <a:gd name="T74" fmla="*/ 82 w 132"/>
              <a:gd name="T75" fmla="*/ 69 h 218"/>
              <a:gd name="T76" fmla="*/ 82 w 132"/>
              <a:gd name="T77" fmla="*/ 69 h 218"/>
              <a:gd name="T78" fmla="*/ 94 w 132"/>
              <a:gd name="T79" fmla="*/ 111 h 218"/>
              <a:gd name="T80" fmla="*/ 37 w 132"/>
              <a:gd name="T81" fmla="*/ 111 h 218"/>
              <a:gd name="T82" fmla="*/ 30 w 132"/>
              <a:gd name="T83" fmla="*/ 133 h 218"/>
              <a:gd name="T84" fmla="*/ 101 w 132"/>
              <a:gd name="T85" fmla="*/ 133 h 218"/>
              <a:gd name="T86" fmla="*/ 94 w 132"/>
              <a:gd name="T87" fmla="*/ 11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 h="218">
                <a:moveTo>
                  <a:pt x="97" y="47"/>
                </a:moveTo>
                <a:lnTo>
                  <a:pt x="132" y="170"/>
                </a:lnTo>
                <a:lnTo>
                  <a:pt x="130" y="182"/>
                </a:lnTo>
                <a:lnTo>
                  <a:pt x="71" y="218"/>
                </a:lnTo>
                <a:lnTo>
                  <a:pt x="61" y="218"/>
                </a:lnTo>
                <a:lnTo>
                  <a:pt x="4" y="182"/>
                </a:lnTo>
                <a:lnTo>
                  <a:pt x="0" y="170"/>
                </a:lnTo>
                <a:lnTo>
                  <a:pt x="37" y="47"/>
                </a:lnTo>
                <a:lnTo>
                  <a:pt x="26" y="40"/>
                </a:lnTo>
                <a:lnTo>
                  <a:pt x="26" y="24"/>
                </a:lnTo>
                <a:lnTo>
                  <a:pt x="61" y="0"/>
                </a:lnTo>
                <a:lnTo>
                  <a:pt x="71" y="0"/>
                </a:lnTo>
                <a:lnTo>
                  <a:pt x="108" y="24"/>
                </a:lnTo>
                <a:lnTo>
                  <a:pt x="108" y="40"/>
                </a:lnTo>
                <a:lnTo>
                  <a:pt x="97" y="47"/>
                </a:lnTo>
                <a:lnTo>
                  <a:pt x="97" y="47"/>
                </a:lnTo>
                <a:close/>
                <a:moveTo>
                  <a:pt x="49" y="187"/>
                </a:moveTo>
                <a:lnTo>
                  <a:pt x="85" y="187"/>
                </a:lnTo>
                <a:lnTo>
                  <a:pt x="113" y="168"/>
                </a:lnTo>
                <a:lnTo>
                  <a:pt x="111" y="161"/>
                </a:lnTo>
                <a:lnTo>
                  <a:pt x="23" y="161"/>
                </a:lnTo>
                <a:lnTo>
                  <a:pt x="21" y="168"/>
                </a:lnTo>
                <a:lnTo>
                  <a:pt x="49" y="187"/>
                </a:lnTo>
                <a:lnTo>
                  <a:pt x="49" y="187"/>
                </a:lnTo>
                <a:close/>
                <a:moveTo>
                  <a:pt x="54" y="40"/>
                </a:moveTo>
                <a:lnTo>
                  <a:pt x="78" y="40"/>
                </a:lnTo>
                <a:lnTo>
                  <a:pt x="80" y="36"/>
                </a:lnTo>
                <a:lnTo>
                  <a:pt x="85" y="33"/>
                </a:lnTo>
                <a:lnTo>
                  <a:pt x="66" y="19"/>
                </a:lnTo>
                <a:lnTo>
                  <a:pt x="47" y="33"/>
                </a:lnTo>
                <a:lnTo>
                  <a:pt x="54" y="36"/>
                </a:lnTo>
                <a:lnTo>
                  <a:pt x="54" y="40"/>
                </a:lnTo>
                <a:lnTo>
                  <a:pt x="54" y="40"/>
                </a:lnTo>
                <a:close/>
                <a:moveTo>
                  <a:pt x="82" y="69"/>
                </a:moveTo>
                <a:lnTo>
                  <a:pt x="52" y="69"/>
                </a:lnTo>
                <a:lnTo>
                  <a:pt x="47" y="83"/>
                </a:lnTo>
                <a:lnTo>
                  <a:pt x="87" y="83"/>
                </a:lnTo>
                <a:lnTo>
                  <a:pt x="82" y="69"/>
                </a:lnTo>
                <a:lnTo>
                  <a:pt x="82" y="69"/>
                </a:lnTo>
                <a:close/>
                <a:moveTo>
                  <a:pt x="94" y="111"/>
                </a:moveTo>
                <a:lnTo>
                  <a:pt x="37" y="111"/>
                </a:lnTo>
                <a:lnTo>
                  <a:pt x="30" y="133"/>
                </a:lnTo>
                <a:lnTo>
                  <a:pt x="101" y="133"/>
                </a:lnTo>
                <a:lnTo>
                  <a:pt x="94" y="11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4" name="Freeform 37"/>
          <p:cNvSpPr>
            <a:spLocks noEditPoints="1"/>
          </p:cNvSpPr>
          <p:nvPr/>
        </p:nvSpPr>
        <p:spPr bwMode="auto">
          <a:xfrm>
            <a:off x="6918877" y="280044"/>
            <a:ext cx="371087" cy="357511"/>
          </a:xfrm>
          <a:custGeom>
            <a:avLst/>
            <a:gdLst>
              <a:gd name="T0" fmla="*/ 15 w 104"/>
              <a:gd name="T1" fmla="*/ 30 h 100"/>
              <a:gd name="T2" fmla="*/ 39 w 104"/>
              <a:gd name="T3" fmla="*/ 30 h 100"/>
              <a:gd name="T4" fmla="*/ 47 w 104"/>
              <a:gd name="T5" fmla="*/ 44 h 100"/>
              <a:gd name="T6" fmla="*/ 54 w 104"/>
              <a:gd name="T7" fmla="*/ 53 h 100"/>
              <a:gd name="T8" fmla="*/ 69 w 104"/>
              <a:gd name="T9" fmla="*/ 30 h 100"/>
              <a:gd name="T10" fmla="*/ 96 w 104"/>
              <a:gd name="T11" fmla="*/ 30 h 100"/>
              <a:gd name="T12" fmla="*/ 104 w 104"/>
              <a:gd name="T13" fmla="*/ 53 h 100"/>
              <a:gd name="T14" fmla="*/ 100 w 104"/>
              <a:gd name="T15" fmla="*/ 66 h 100"/>
              <a:gd name="T16" fmla="*/ 96 w 104"/>
              <a:gd name="T17" fmla="*/ 65 h 100"/>
              <a:gd name="T18" fmla="*/ 97 w 104"/>
              <a:gd name="T19" fmla="*/ 55 h 100"/>
              <a:gd name="T20" fmla="*/ 94 w 104"/>
              <a:gd name="T21" fmla="*/ 47 h 100"/>
              <a:gd name="T22" fmla="*/ 93 w 104"/>
              <a:gd name="T23" fmla="*/ 65 h 100"/>
              <a:gd name="T24" fmla="*/ 90 w 104"/>
              <a:gd name="T25" fmla="*/ 100 h 100"/>
              <a:gd name="T26" fmla="*/ 83 w 104"/>
              <a:gd name="T27" fmla="*/ 100 h 100"/>
              <a:gd name="T28" fmla="*/ 83 w 104"/>
              <a:gd name="T29" fmla="*/ 68 h 100"/>
              <a:gd name="T30" fmla="*/ 79 w 104"/>
              <a:gd name="T31" fmla="*/ 68 h 100"/>
              <a:gd name="T32" fmla="*/ 74 w 104"/>
              <a:gd name="T33" fmla="*/ 100 h 100"/>
              <a:gd name="T34" fmla="*/ 67 w 104"/>
              <a:gd name="T35" fmla="*/ 100 h 100"/>
              <a:gd name="T36" fmla="*/ 69 w 104"/>
              <a:gd name="T37" fmla="*/ 65 h 100"/>
              <a:gd name="T38" fmla="*/ 69 w 104"/>
              <a:gd name="T39" fmla="*/ 48 h 100"/>
              <a:gd name="T40" fmla="*/ 53 w 104"/>
              <a:gd name="T41" fmla="*/ 61 h 100"/>
              <a:gd name="T42" fmla="*/ 41 w 104"/>
              <a:gd name="T43" fmla="*/ 53 h 100"/>
              <a:gd name="T44" fmla="*/ 41 w 104"/>
              <a:gd name="T45" fmla="*/ 65 h 100"/>
              <a:gd name="T46" fmla="*/ 37 w 104"/>
              <a:gd name="T47" fmla="*/ 100 h 100"/>
              <a:gd name="T48" fmla="*/ 30 w 104"/>
              <a:gd name="T49" fmla="*/ 100 h 100"/>
              <a:gd name="T50" fmla="*/ 30 w 104"/>
              <a:gd name="T51" fmla="*/ 68 h 100"/>
              <a:gd name="T52" fmla="*/ 27 w 104"/>
              <a:gd name="T53" fmla="*/ 68 h 100"/>
              <a:gd name="T54" fmla="*/ 20 w 104"/>
              <a:gd name="T55" fmla="*/ 100 h 100"/>
              <a:gd name="T56" fmla="*/ 14 w 104"/>
              <a:gd name="T57" fmla="*/ 100 h 100"/>
              <a:gd name="T58" fmla="*/ 16 w 104"/>
              <a:gd name="T59" fmla="*/ 65 h 100"/>
              <a:gd name="T60" fmla="*/ 16 w 104"/>
              <a:gd name="T61" fmla="*/ 49 h 100"/>
              <a:gd name="T62" fmla="*/ 7 w 104"/>
              <a:gd name="T63" fmla="*/ 60 h 100"/>
              <a:gd name="T64" fmla="*/ 7 w 104"/>
              <a:gd name="T65" fmla="*/ 65 h 100"/>
              <a:gd name="T66" fmla="*/ 10 w 104"/>
              <a:gd name="T67" fmla="*/ 65 h 100"/>
              <a:gd name="T68" fmla="*/ 10 w 104"/>
              <a:gd name="T69" fmla="*/ 89 h 100"/>
              <a:gd name="T70" fmla="*/ 0 w 104"/>
              <a:gd name="T71" fmla="*/ 89 h 100"/>
              <a:gd name="T72" fmla="*/ 0 w 104"/>
              <a:gd name="T73" fmla="*/ 65 h 100"/>
              <a:gd name="T74" fmla="*/ 3 w 104"/>
              <a:gd name="T75" fmla="*/ 65 h 100"/>
              <a:gd name="T76" fmla="*/ 3 w 104"/>
              <a:gd name="T77" fmla="*/ 60 h 100"/>
              <a:gd name="T78" fmla="*/ 1 w 104"/>
              <a:gd name="T79" fmla="*/ 59 h 100"/>
              <a:gd name="T80" fmla="*/ 15 w 104"/>
              <a:gd name="T81" fmla="*/ 30 h 100"/>
              <a:gd name="T82" fmla="*/ 86 w 104"/>
              <a:gd name="T83" fmla="*/ 4 h 100"/>
              <a:gd name="T84" fmla="*/ 70 w 104"/>
              <a:gd name="T85" fmla="*/ 8 h 100"/>
              <a:gd name="T86" fmla="*/ 74 w 104"/>
              <a:gd name="T87" fmla="*/ 24 h 100"/>
              <a:gd name="T88" fmla="*/ 90 w 104"/>
              <a:gd name="T89" fmla="*/ 20 h 100"/>
              <a:gd name="T90" fmla="*/ 86 w 104"/>
              <a:gd name="T91" fmla="*/ 4 h 100"/>
              <a:gd name="T92" fmla="*/ 22 w 104"/>
              <a:gd name="T93" fmla="*/ 4 h 100"/>
              <a:gd name="T94" fmla="*/ 38 w 104"/>
              <a:gd name="T95" fmla="*/ 8 h 100"/>
              <a:gd name="T96" fmla="*/ 34 w 104"/>
              <a:gd name="T97" fmla="*/ 24 h 100"/>
              <a:gd name="T98" fmla="*/ 18 w 104"/>
              <a:gd name="T99" fmla="*/ 20 h 100"/>
              <a:gd name="T100" fmla="*/ 22 w 104"/>
              <a:gd name="T101"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 h="100">
                <a:moveTo>
                  <a:pt x="15" y="30"/>
                </a:moveTo>
                <a:cubicBezTo>
                  <a:pt x="39" y="30"/>
                  <a:pt x="39" y="30"/>
                  <a:pt x="39" y="30"/>
                </a:cubicBezTo>
                <a:cubicBezTo>
                  <a:pt x="47" y="44"/>
                  <a:pt x="47" y="44"/>
                  <a:pt x="47" y="44"/>
                </a:cubicBezTo>
                <a:cubicBezTo>
                  <a:pt x="54" y="53"/>
                  <a:pt x="54" y="53"/>
                  <a:pt x="54" y="53"/>
                </a:cubicBezTo>
                <a:cubicBezTo>
                  <a:pt x="69" y="30"/>
                  <a:pt x="69" y="30"/>
                  <a:pt x="69" y="30"/>
                </a:cubicBezTo>
                <a:cubicBezTo>
                  <a:pt x="96" y="30"/>
                  <a:pt x="96" y="30"/>
                  <a:pt x="96" y="30"/>
                </a:cubicBezTo>
                <a:cubicBezTo>
                  <a:pt x="104" y="53"/>
                  <a:pt x="104" y="53"/>
                  <a:pt x="104" y="53"/>
                </a:cubicBezTo>
                <a:cubicBezTo>
                  <a:pt x="100" y="66"/>
                  <a:pt x="100" y="66"/>
                  <a:pt x="100" y="66"/>
                </a:cubicBezTo>
                <a:cubicBezTo>
                  <a:pt x="96" y="65"/>
                  <a:pt x="96" y="65"/>
                  <a:pt x="96" y="65"/>
                </a:cubicBezTo>
                <a:cubicBezTo>
                  <a:pt x="97" y="55"/>
                  <a:pt x="97" y="55"/>
                  <a:pt x="97" y="55"/>
                </a:cubicBezTo>
                <a:cubicBezTo>
                  <a:pt x="94" y="47"/>
                  <a:pt x="94" y="47"/>
                  <a:pt x="94" y="47"/>
                </a:cubicBezTo>
                <a:cubicBezTo>
                  <a:pt x="93" y="65"/>
                  <a:pt x="93" y="65"/>
                  <a:pt x="93" y="65"/>
                </a:cubicBezTo>
                <a:cubicBezTo>
                  <a:pt x="90" y="100"/>
                  <a:pt x="90" y="100"/>
                  <a:pt x="90" y="100"/>
                </a:cubicBezTo>
                <a:cubicBezTo>
                  <a:pt x="83" y="100"/>
                  <a:pt x="83" y="100"/>
                  <a:pt x="83" y="100"/>
                </a:cubicBezTo>
                <a:cubicBezTo>
                  <a:pt x="83" y="68"/>
                  <a:pt x="83" y="68"/>
                  <a:pt x="83" y="68"/>
                </a:cubicBezTo>
                <a:cubicBezTo>
                  <a:pt x="79" y="68"/>
                  <a:pt x="79" y="68"/>
                  <a:pt x="79" y="68"/>
                </a:cubicBezTo>
                <a:cubicBezTo>
                  <a:pt x="74" y="100"/>
                  <a:pt x="74" y="100"/>
                  <a:pt x="74" y="100"/>
                </a:cubicBezTo>
                <a:cubicBezTo>
                  <a:pt x="67" y="100"/>
                  <a:pt x="67" y="100"/>
                  <a:pt x="67" y="100"/>
                </a:cubicBezTo>
                <a:cubicBezTo>
                  <a:pt x="69" y="65"/>
                  <a:pt x="69" y="65"/>
                  <a:pt x="69" y="65"/>
                </a:cubicBezTo>
                <a:cubicBezTo>
                  <a:pt x="69" y="48"/>
                  <a:pt x="69" y="48"/>
                  <a:pt x="69" y="48"/>
                </a:cubicBezTo>
                <a:cubicBezTo>
                  <a:pt x="53" y="61"/>
                  <a:pt x="53" y="61"/>
                  <a:pt x="53" y="61"/>
                </a:cubicBezTo>
                <a:cubicBezTo>
                  <a:pt x="41" y="53"/>
                  <a:pt x="41" y="53"/>
                  <a:pt x="41" y="53"/>
                </a:cubicBezTo>
                <a:cubicBezTo>
                  <a:pt x="41" y="65"/>
                  <a:pt x="41" y="65"/>
                  <a:pt x="41" y="65"/>
                </a:cubicBezTo>
                <a:cubicBezTo>
                  <a:pt x="37" y="100"/>
                  <a:pt x="37" y="100"/>
                  <a:pt x="37" y="100"/>
                </a:cubicBezTo>
                <a:cubicBezTo>
                  <a:pt x="30" y="100"/>
                  <a:pt x="30" y="100"/>
                  <a:pt x="30" y="100"/>
                </a:cubicBezTo>
                <a:cubicBezTo>
                  <a:pt x="30" y="68"/>
                  <a:pt x="30" y="68"/>
                  <a:pt x="30" y="68"/>
                </a:cubicBezTo>
                <a:cubicBezTo>
                  <a:pt x="27" y="68"/>
                  <a:pt x="27" y="68"/>
                  <a:pt x="27" y="68"/>
                </a:cubicBezTo>
                <a:cubicBezTo>
                  <a:pt x="20" y="100"/>
                  <a:pt x="20" y="100"/>
                  <a:pt x="20" y="100"/>
                </a:cubicBezTo>
                <a:cubicBezTo>
                  <a:pt x="14" y="100"/>
                  <a:pt x="14" y="100"/>
                  <a:pt x="14" y="100"/>
                </a:cubicBezTo>
                <a:cubicBezTo>
                  <a:pt x="16" y="65"/>
                  <a:pt x="16" y="65"/>
                  <a:pt x="16" y="65"/>
                </a:cubicBezTo>
                <a:cubicBezTo>
                  <a:pt x="16" y="49"/>
                  <a:pt x="16" y="49"/>
                  <a:pt x="16" y="49"/>
                </a:cubicBezTo>
                <a:cubicBezTo>
                  <a:pt x="7" y="60"/>
                  <a:pt x="7" y="60"/>
                  <a:pt x="7" y="60"/>
                </a:cubicBezTo>
                <a:cubicBezTo>
                  <a:pt x="7" y="65"/>
                  <a:pt x="7" y="65"/>
                  <a:pt x="7" y="65"/>
                </a:cubicBezTo>
                <a:cubicBezTo>
                  <a:pt x="10" y="65"/>
                  <a:pt x="10" y="65"/>
                  <a:pt x="10" y="65"/>
                </a:cubicBezTo>
                <a:cubicBezTo>
                  <a:pt x="10" y="89"/>
                  <a:pt x="10" y="89"/>
                  <a:pt x="10" y="89"/>
                </a:cubicBezTo>
                <a:cubicBezTo>
                  <a:pt x="0" y="89"/>
                  <a:pt x="0" y="89"/>
                  <a:pt x="0" y="89"/>
                </a:cubicBezTo>
                <a:cubicBezTo>
                  <a:pt x="0" y="65"/>
                  <a:pt x="0" y="65"/>
                  <a:pt x="0" y="65"/>
                </a:cubicBezTo>
                <a:cubicBezTo>
                  <a:pt x="3" y="65"/>
                  <a:pt x="3" y="65"/>
                  <a:pt x="3" y="65"/>
                </a:cubicBezTo>
                <a:cubicBezTo>
                  <a:pt x="3" y="60"/>
                  <a:pt x="3" y="60"/>
                  <a:pt x="3" y="60"/>
                </a:cubicBezTo>
                <a:cubicBezTo>
                  <a:pt x="1" y="59"/>
                  <a:pt x="1" y="59"/>
                  <a:pt x="1" y="59"/>
                </a:cubicBezTo>
                <a:cubicBezTo>
                  <a:pt x="15" y="30"/>
                  <a:pt x="15" y="30"/>
                  <a:pt x="15" y="30"/>
                </a:cubicBezTo>
                <a:close/>
                <a:moveTo>
                  <a:pt x="86" y="4"/>
                </a:moveTo>
                <a:cubicBezTo>
                  <a:pt x="80" y="0"/>
                  <a:pt x="73" y="2"/>
                  <a:pt x="70" y="8"/>
                </a:cubicBezTo>
                <a:cubicBezTo>
                  <a:pt x="67" y="13"/>
                  <a:pt x="68" y="20"/>
                  <a:pt x="74" y="24"/>
                </a:cubicBezTo>
                <a:cubicBezTo>
                  <a:pt x="79" y="27"/>
                  <a:pt x="87" y="25"/>
                  <a:pt x="90" y="20"/>
                </a:cubicBezTo>
                <a:cubicBezTo>
                  <a:pt x="93" y="14"/>
                  <a:pt x="91" y="7"/>
                  <a:pt x="86" y="4"/>
                </a:cubicBezTo>
                <a:close/>
                <a:moveTo>
                  <a:pt x="22" y="4"/>
                </a:moveTo>
                <a:cubicBezTo>
                  <a:pt x="28" y="0"/>
                  <a:pt x="35" y="2"/>
                  <a:pt x="38" y="8"/>
                </a:cubicBezTo>
                <a:cubicBezTo>
                  <a:pt x="41" y="13"/>
                  <a:pt x="40" y="20"/>
                  <a:pt x="34" y="24"/>
                </a:cubicBezTo>
                <a:cubicBezTo>
                  <a:pt x="29" y="27"/>
                  <a:pt x="21" y="25"/>
                  <a:pt x="18" y="20"/>
                </a:cubicBezTo>
                <a:cubicBezTo>
                  <a:pt x="15" y="14"/>
                  <a:pt x="17" y="7"/>
                  <a:pt x="22" y="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5" name="Freeform 38"/>
          <p:cNvSpPr>
            <a:spLocks noEditPoints="1"/>
          </p:cNvSpPr>
          <p:nvPr/>
        </p:nvSpPr>
        <p:spPr bwMode="auto">
          <a:xfrm>
            <a:off x="8971921" y="2910837"/>
            <a:ext cx="274544" cy="378629"/>
          </a:xfrm>
          <a:custGeom>
            <a:avLst/>
            <a:gdLst>
              <a:gd name="T0" fmla="*/ 8 w 77"/>
              <a:gd name="T1" fmla="*/ 0 h 106"/>
              <a:gd name="T2" fmla="*/ 64 w 77"/>
              <a:gd name="T3" fmla="*/ 0 h 106"/>
              <a:gd name="T4" fmla="*/ 73 w 77"/>
              <a:gd name="T5" fmla="*/ 9 h 106"/>
              <a:gd name="T6" fmla="*/ 73 w 77"/>
              <a:gd name="T7" fmla="*/ 62 h 106"/>
              <a:gd name="T8" fmla="*/ 63 w 77"/>
              <a:gd name="T9" fmla="*/ 60 h 106"/>
              <a:gd name="T10" fmla="*/ 63 w 77"/>
              <a:gd name="T11" fmla="*/ 56 h 106"/>
              <a:gd name="T12" fmla="*/ 63 w 77"/>
              <a:gd name="T13" fmla="*/ 11 h 106"/>
              <a:gd name="T14" fmla="*/ 9 w 77"/>
              <a:gd name="T15" fmla="*/ 11 h 106"/>
              <a:gd name="T16" fmla="*/ 9 w 77"/>
              <a:gd name="T17" fmla="*/ 87 h 106"/>
              <a:gd name="T18" fmla="*/ 36 w 77"/>
              <a:gd name="T19" fmla="*/ 87 h 106"/>
              <a:gd name="T20" fmla="*/ 40 w 77"/>
              <a:gd name="T21" fmla="*/ 96 h 106"/>
              <a:gd name="T22" fmla="*/ 8 w 77"/>
              <a:gd name="T23" fmla="*/ 96 h 106"/>
              <a:gd name="T24" fmla="*/ 0 w 77"/>
              <a:gd name="T25" fmla="*/ 88 h 106"/>
              <a:gd name="T26" fmla="*/ 0 w 77"/>
              <a:gd name="T27" fmla="*/ 9 h 106"/>
              <a:gd name="T28" fmla="*/ 8 w 77"/>
              <a:gd name="T29" fmla="*/ 0 h 106"/>
              <a:gd name="T30" fmla="*/ 16 w 77"/>
              <a:gd name="T31" fmla="*/ 47 h 106"/>
              <a:gd name="T32" fmla="*/ 16 w 77"/>
              <a:gd name="T33" fmla="*/ 54 h 106"/>
              <a:gd name="T34" fmla="*/ 36 w 77"/>
              <a:gd name="T35" fmla="*/ 54 h 106"/>
              <a:gd name="T36" fmla="*/ 36 w 77"/>
              <a:gd name="T37" fmla="*/ 47 h 106"/>
              <a:gd name="T38" fmla="*/ 16 w 77"/>
              <a:gd name="T39" fmla="*/ 47 h 106"/>
              <a:gd name="T40" fmla="*/ 16 w 77"/>
              <a:gd name="T41" fmla="*/ 34 h 106"/>
              <a:gd name="T42" fmla="*/ 16 w 77"/>
              <a:gd name="T43" fmla="*/ 41 h 106"/>
              <a:gd name="T44" fmla="*/ 36 w 77"/>
              <a:gd name="T45" fmla="*/ 41 h 106"/>
              <a:gd name="T46" fmla="*/ 36 w 77"/>
              <a:gd name="T47" fmla="*/ 34 h 106"/>
              <a:gd name="T48" fmla="*/ 16 w 77"/>
              <a:gd name="T49" fmla="*/ 34 h 106"/>
              <a:gd name="T50" fmla="*/ 16 w 77"/>
              <a:gd name="T51" fmla="*/ 21 h 106"/>
              <a:gd name="T52" fmla="*/ 16 w 77"/>
              <a:gd name="T53" fmla="*/ 28 h 106"/>
              <a:gd name="T54" fmla="*/ 55 w 77"/>
              <a:gd name="T55" fmla="*/ 28 h 106"/>
              <a:gd name="T56" fmla="*/ 55 w 77"/>
              <a:gd name="T57" fmla="*/ 21 h 106"/>
              <a:gd name="T58" fmla="*/ 16 w 77"/>
              <a:gd name="T59" fmla="*/ 21 h 106"/>
              <a:gd name="T60" fmla="*/ 47 w 77"/>
              <a:gd name="T61" fmla="*/ 42 h 106"/>
              <a:gd name="T62" fmla="*/ 45 w 77"/>
              <a:gd name="T63" fmla="*/ 70 h 106"/>
              <a:gd name="T64" fmla="*/ 43 w 77"/>
              <a:gd name="T65" fmla="*/ 69 h 106"/>
              <a:gd name="T66" fmla="*/ 39 w 77"/>
              <a:gd name="T67" fmla="*/ 71 h 106"/>
              <a:gd name="T68" fmla="*/ 38 w 77"/>
              <a:gd name="T69" fmla="*/ 74 h 106"/>
              <a:gd name="T70" fmla="*/ 48 w 77"/>
              <a:gd name="T71" fmla="*/ 98 h 106"/>
              <a:gd name="T72" fmla="*/ 48 w 77"/>
              <a:gd name="T73" fmla="*/ 106 h 106"/>
              <a:gd name="T74" fmla="*/ 71 w 77"/>
              <a:gd name="T75" fmla="*/ 106 h 106"/>
              <a:gd name="T76" fmla="*/ 71 w 77"/>
              <a:gd name="T77" fmla="*/ 97 h 106"/>
              <a:gd name="T78" fmla="*/ 77 w 77"/>
              <a:gd name="T79" fmla="*/ 73 h 106"/>
              <a:gd name="T80" fmla="*/ 76 w 77"/>
              <a:gd name="T81" fmla="*/ 69 h 106"/>
              <a:gd name="T82" fmla="*/ 71 w 77"/>
              <a:gd name="T83" fmla="*/ 68 h 106"/>
              <a:gd name="T84" fmla="*/ 69 w 77"/>
              <a:gd name="T85" fmla="*/ 70 h 106"/>
              <a:gd name="T86" fmla="*/ 68 w 77"/>
              <a:gd name="T87" fmla="*/ 68 h 106"/>
              <a:gd name="T88" fmla="*/ 64 w 77"/>
              <a:gd name="T89" fmla="*/ 67 h 106"/>
              <a:gd name="T90" fmla="*/ 62 w 77"/>
              <a:gd name="T91" fmla="*/ 68 h 106"/>
              <a:gd name="T92" fmla="*/ 61 w 77"/>
              <a:gd name="T93" fmla="*/ 66 h 106"/>
              <a:gd name="T94" fmla="*/ 57 w 77"/>
              <a:gd name="T95" fmla="*/ 66 h 106"/>
              <a:gd name="T96" fmla="*/ 55 w 77"/>
              <a:gd name="T97" fmla="*/ 41 h 106"/>
              <a:gd name="T98" fmla="*/ 47 w 77"/>
              <a:gd name="T99" fmla="*/ 42 h 106"/>
              <a:gd name="T100" fmla="*/ 25 w 77"/>
              <a:gd name="T101" fmla="*/ 4 h 106"/>
              <a:gd name="T102" fmla="*/ 25 w 77"/>
              <a:gd name="T103" fmla="*/ 7 h 106"/>
              <a:gd name="T104" fmla="*/ 47 w 77"/>
              <a:gd name="T105" fmla="*/ 7 h 106"/>
              <a:gd name="T106" fmla="*/ 47 w 77"/>
              <a:gd name="T107" fmla="*/ 4 h 106"/>
              <a:gd name="T108" fmla="*/ 25 w 77"/>
              <a:gd name="T109"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06">
                <a:moveTo>
                  <a:pt x="8" y="0"/>
                </a:moveTo>
                <a:cubicBezTo>
                  <a:pt x="64" y="0"/>
                  <a:pt x="64" y="0"/>
                  <a:pt x="64" y="0"/>
                </a:cubicBezTo>
                <a:cubicBezTo>
                  <a:pt x="69" y="0"/>
                  <a:pt x="73" y="4"/>
                  <a:pt x="73" y="9"/>
                </a:cubicBezTo>
                <a:cubicBezTo>
                  <a:pt x="73" y="62"/>
                  <a:pt x="73" y="62"/>
                  <a:pt x="73" y="62"/>
                </a:cubicBezTo>
                <a:cubicBezTo>
                  <a:pt x="63" y="60"/>
                  <a:pt x="63" y="60"/>
                  <a:pt x="63" y="60"/>
                </a:cubicBezTo>
                <a:cubicBezTo>
                  <a:pt x="63" y="56"/>
                  <a:pt x="63" y="56"/>
                  <a:pt x="63" y="56"/>
                </a:cubicBezTo>
                <a:cubicBezTo>
                  <a:pt x="63" y="11"/>
                  <a:pt x="63" y="11"/>
                  <a:pt x="63" y="11"/>
                </a:cubicBezTo>
                <a:cubicBezTo>
                  <a:pt x="9" y="11"/>
                  <a:pt x="9" y="11"/>
                  <a:pt x="9" y="11"/>
                </a:cubicBezTo>
                <a:cubicBezTo>
                  <a:pt x="9" y="87"/>
                  <a:pt x="9" y="87"/>
                  <a:pt x="9" y="87"/>
                </a:cubicBezTo>
                <a:cubicBezTo>
                  <a:pt x="36" y="87"/>
                  <a:pt x="36" y="87"/>
                  <a:pt x="36" y="87"/>
                </a:cubicBezTo>
                <a:cubicBezTo>
                  <a:pt x="40" y="96"/>
                  <a:pt x="40" y="96"/>
                  <a:pt x="40" y="96"/>
                </a:cubicBezTo>
                <a:cubicBezTo>
                  <a:pt x="8" y="96"/>
                  <a:pt x="8" y="96"/>
                  <a:pt x="8" y="96"/>
                </a:cubicBezTo>
                <a:cubicBezTo>
                  <a:pt x="4" y="96"/>
                  <a:pt x="0" y="93"/>
                  <a:pt x="0" y="88"/>
                </a:cubicBezTo>
                <a:cubicBezTo>
                  <a:pt x="0" y="9"/>
                  <a:pt x="0" y="9"/>
                  <a:pt x="0" y="9"/>
                </a:cubicBezTo>
                <a:cubicBezTo>
                  <a:pt x="0" y="4"/>
                  <a:pt x="4" y="0"/>
                  <a:pt x="8" y="0"/>
                </a:cubicBezTo>
                <a:close/>
                <a:moveTo>
                  <a:pt x="16" y="47"/>
                </a:moveTo>
                <a:cubicBezTo>
                  <a:pt x="16" y="54"/>
                  <a:pt x="16" y="54"/>
                  <a:pt x="16" y="54"/>
                </a:cubicBezTo>
                <a:cubicBezTo>
                  <a:pt x="36" y="54"/>
                  <a:pt x="36" y="54"/>
                  <a:pt x="36" y="54"/>
                </a:cubicBezTo>
                <a:cubicBezTo>
                  <a:pt x="36" y="47"/>
                  <a:pt x="36" y="47"/>
                  <a:pt x="36" y="47"/>
                </a:cubicBezTo>
                <a:cubicBezTo>
                  <a:pt x="16" y="47"/>
                  <a:pt x="16" y="47"/>
                  <a:pt x="16" y="47"/>
                </a:cubicBezTo>
                <a:close/>
                <a:moveTo>
                  <a:pt x="16" y="34"/>
                </a:moveTo>
                <a:cubicBezTo>
                  <a:pt x="16" y="41"/>
                  <a:pt x="16" y="41"/>
                  <a:pt x="16" y="41"/>
                </a:cubicBezTo>
                <a:cubicBezTo>
                  <a:pt x="36" y="41"/>
                  <a:pt x="36" y="41"/>
                  <a:pt x="36" y="41"/>
                </a:cubicBezTo>
                <a:cubicBezTo>
                  <a:pt x="36" y="34"/>
                  <a:pt x="36" y="34"/>
                  <a:pt x="36" y="34"/>
                </a:cubicBezTo>
                <a:cubicBezTo>
                  <a:pt x="16" y="34"/>
                  <a:pt x="16" y="34"/>
                  <a:pt x="16" y="34"/>
                </a:cubicBezTo>
                <a:close/>
                <a:moveTo>
                  <a:pt x="16" y="21"/>
                </a:moveTo>
                <a:cubicBezTo>
                  <a:pt x="16" y="28"/>
                  <a:pt x="16" y="28"/>
                  <a:pt x="16" y="28"/>
                </a:cubicBezTo>
                <a:cubicBezTo>
                  <a:pt x="55" y="28"/>
                  <a:pt x="55" y="28"/>
                  <a:pt x="55" y="28"/>
                </a:cubicBezTo>
                <a:cubicBezTo>
                  <a:pt x="55" y="21"/>
                  <a:pt x="55" y="21"/>
                  <a:pt x="55" y="21"/>
                </a:cubicBezTo>
                <a:cubicBezTo>
                  <a:pt x="16" y="21"/>
                  <a:pt x="16" y="21"/>
                  <a:pt x="16" y="21"/>
                </a:cubicBezTo>
                <a:close/>
                <a:moveTo>
                  <a:pt x="47" y="42"/>
                </a:moveTo>
                <a:cubicBezTo>
                  <a:pt x="45" y="70"/>
                  <a:pt x="45" y="70"/>
                  <a:pt x="45" y="70"/>
                </a:cubicBezTo>
                <a:cubicBezTo>
                  <a:pt x="43" y="69"/>
                  <a:pt x="43" y="69"/>
                  <a:pt x="43" y="69"/>
                </a:cubicBezTo>
                <a:cubicBezTo>
                  <a:pt x="39" y="71"/>
                  <a:pt x="39" y="71"/>
                  <a:pt x="39" y="71"/>
                </a:cubicBezTo>
                <a:cubicBezTo>
                  <a:pt x="38" y="74"/>
                  <a:pt x="38" y="74"/>
                  <a:pt x="38" y="74"/>
                </a:cubicBezTo>
                <a:cubicBezTo>
                  <a:pt x="48" y="98"/>
                  <a:pt x="48" y="98"/>
                  <a:pt x="48" y="98"/>
                </a:cubicBezTo>
                <a:cubicBezTo>
                  <a:pt x="48" y="106"/>
                  <a:pt x="48" y="106"/>
                  <a:pt x="48" y="106"/>
                </a:cubicBezTo>
                <a:cubicBezTo>
                  <a:pt x="71" y="106"/>
                  <a:pt x="71" y="106"/>
                  <a:pt x="71" y="106"/>
                </a:cubicBezTo>
                <a:cubicBezTo>
                  <a:pt x="71" y="97"/>
                  <a:pt x="71" y="97"/>
                  <a:pt x="71" y="97"/>
                </a:cubicBezTo>
                <a:cubicBezTo>
                  <a:pt x="77" y="73"/>
                  <a:pt x="77" y="73"/>
                  <a:pt x="77" y="73"/>
                </a:cubicBezTo>
                <a:cubicBezTo>
                  <a:pt x="76" y="69"/>
                  <a:pt x="76" y="69"/>
                  <a:pt x="76" y="69"/>
                </a:cubicBezTo>
                <a:cubicBezTo>
                  <a:pt x="71" y="68"/>
                  <a:pt x="71" y="68"/>
                  <a:pt x="71" y="68"/>
                </a:cubicBezTo>
                <a:cubicBezTo>
                  <a:pt x="69" y="70"/>
                  <a:pt x="69" y="70"/>
                  <a:pt x="69" y="70"/>
                </a:cubicBezTo>
                <a:cubicBezTo>
                  <a:pt x="68" y="68"/>
                  <a:pt x="68" y="68"/>
                  <a:pt x="68" y="68"/>
                </a:cubicBezTo>
                <a:cubicBezTo>
                  <a:pt x="64" y="67"/>
                  <a:pt x="64" y="67"/>
                  <a:pt x="64" y="67"/>
                </a:cubicBezTo>
                <a:cubicBezTo>
                  <a:pt x="62" y="68"/>
                  <a:pt x="62" y="68"/>
                  <a:pt x="62" y="68"/>
                </a:cubicBezTo>
                <a:cubicBezTo>
                  <a:pt x="61" y="66"/>
                  <a:pt x="61" y="66"/>
                  <a:pt x="61" y="66"/>
                </a:cubicBezTo>
                <a:cubicBezTo>
                  <a:pt x="57" y="66"/>
                  <a:pt x="57" y="66"/>
                  <a:pt x="57" y="66"/>
                </a:cubicBezTo>
                <a:cubicBezTo>
                  <a:pt x="55" y="41"/>
                  <a:pt x="55" y="41"/>
                  <a:pt x="55" y="41"/>
                </a:cubicBezTo>
                <a:cubicBezTo>
                  <a:pt x="47" y="42"/>
                  <a:pt x="47" y="42"/>
                  <a:pt x="47" y="42"/>
                </a:cubicBezTo>
                <a:close/>
                <a:moveTo>
                  <a:pt x="25" y="4"/>
                </a:moveTo>
                <a:cubicBezTo>
                  <a:pt x="25" y="7"/>
                  <a:pt x="25" y="7"/>
                  <a:pt x="25" y="7"/>
                </a:cubicBezTo>
                <a:cubicBezTo>
                  <a:pt x="47" y="7"/>
                  <a:pt x="47" y="7"/>
                  <a:pt x="47" y="7"/>
                </a:cubicBezTo>
                <a:cubicBezTo>
                  <a:pt x="47" y="4"/>
                  <a:pt x="47" y="4"/>
                  <a:pt x="47" y="4"/>
                </a:cubicBezTo>
                <a:lnTo>
                  <a:pt x="25" y="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6" name="Freeform 39"/>
          <p:cNvSpPr>
            <a:spLocks noEditPoints="1"/>
          </p:cNvSpPr>
          <p:nvPr/>
        </p:nvSpPr>
        <p:spPr bwMode="auto">
          <a:xfrm>
            <a:off x="8917615" y="1612033"/>
            <a:ext cx="325832" cy="282087"/>
          </a:xfrm>
          <a:custGeom>
            <a:avLst/>
            <a:gdLst>
              <a:gd name="T0" fmla="*/ 7 w 91"/>
              <a:gd name="T1" fmla="*/ 11 h 79"/>
              <a:gd name="T2" fmla="*/ 17 w 91"/>
              <a:gd name="T3" fmla="*/ 73 h 79"/>
              <a:gd name="T4" fmla="*/ 39 w 91"/>
              <a:gd name="T5" fmla="*/ 63 h 79"/>
              <a:gd name="T6" fmla="*/ 91 w 91"/>
              <a:gd name="T7" fmla="*/ 11 h 79"/>
              <a:gd name="T8" fmla="*/ 49 w 91"/>
              <a:gd name="T9" fmla="*/ 21 h 79"/>
              <a:gd name="T10" fmla="*/ 91 w 91"/>
              <a:gd name="T11" fmla="*/ 36 h 79"/>
              <a:gd name="T12" fmla="*/ 0 w 91"/>
              <a:gd name="T13" fmla="*/ 79 h 79"/>
              <a:gd name="T14" fmla="*/ 17 w 91"/>
              <a:gd name="T15" fmla="*/ 0 h 79"/>
              <a:gd name="T16" fmla="*/ 12 w 91"/>
              <a:gd name="T17" fmla="*/ 63 h 79"/>
              <a:gd name="T18" fmla="*/ 28 w 91"/>
              <a:gd name="T19" fmla="*/ 68 h 79"/>
              <a:gd name="T20" fmla="*/ 34 w 91"/>
              <a:gd name="T21" fmla="*/ 6 h 79"/>
              <a:gd name="T22" fmla="*/ 17 w 91"/>
              <a:gd name="T23" fmla="*/ 0 h 79"/>
              <a:gd name="T24" fmla="*/ 74 w 91"/>
              <a:gd name="T25" fmla="*/ 68 h 79"/>
              <a:gd name="T26" fmla="*/ 84 w 91"/>
              <a:gd name="T27" fmla="*/ 61 h 79"/>
              <a:gd name="T28" fmla="*/ 61 w 91"/>
              <a:gd name="T29" fmla="*/ 61 h 79"/>
              <a:gd name="T30" fmla="*/ 71 w 91"/>
              <a:gd name="T31" fmla="*/ 68 h 79"/>
              <a:gd name="T32" fmla="*/ 61 w 91"/>
              <a:gd name="T33" fmla="*/ 61 h 79"/>
              <a:gd name="T34" fmla="*/ 49 w 91"/>
              <a:gd name="T35" fmla="*/ 68 h 79"/>
              <a:gd name="T36" fmla="*/ 59 w 91"/>
              <a:gd name="T37" fmla="*/ 61 h 79"/>
              <a:gd name="T38" fmla="*/ 74 w 91"/>
              <a:gd name="T39" fmla="*/ 52 h 79"/>
              <a:gd name="T40" fmla="*/ 84 w 91"/>
              <a:gd name="T41" fmla="*/ 59 h 79"/>
              <a:gd name="T42" fmla="*/ 74 w 91"/>
              <a:gd name="T43" fmla="*/ 52 h 79"/>
              <a:gd name="T44" fmla="*/ 61 w 91"/>
              <a:gd name="T45" fmla="*/ 59 h 79"/>
              <a:gd name="T46" fmla="*/ 71 w 91"/>
              <a:gd name="T47" fmla="*/ 52 h 79"/>
              <a:gd name="T48" fmla="*/ 49 w 91"/>
              <a:gd name="T49" fmla="*/ 52 h 79"/>
              <a:gd name="T50" fmla="*/ 58 w 91"/>
              <a:gd name="T51" fmla="*/ 59 h 79"/>
              <a:gd name="T52" fmla="*/ 49 w 91"/>
              <a:gd name="T53" fmla="*/ 52 h 79"/>
              <a:gd name="T54" fmla="*/ 74 w 91"/>
              <a:gd name="T55" fmla="*/ 48 h 79"/>
              <a:gd name="T56" fmla="*/ 84 w 91"/>
              <a:gd name="T57" fmla="*/ 41 h 79"/>
              <a:gd name="T58" fmla="*/ 61 w 91"/>
              <a:gd name="T59" fmla="*/ 41 h 79"/>
              <a:gd name="T60" fmla="*/ 71 w 91"/>
              <a:gd name="T61" fmla="*/ 48 h 79"/>
              <a:gd name="T62" fmla="*/ 61 w 91"/>
              <a:gd name="T63" fmla="*/ 41 h 79"/>
              <a:gd name="T64" fmla="*/ 49 w 91"/>
              <a:gd name="T65" fmla="*/ 48 h 79"/>
              <a:gd name="T66" fmla="*/ 58 w 91"/>
              <a:gd name="T67" fmla="*/ 4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79">
                <a:moveTo>
                  <a:pt x="0" y="11"/>
                </a:moveTo>
                <a:cubicBezTo>
                  <a:pt x="7" y="11"/>
                  <a:pt x="7" y="11"/>
                  <a:pt x="7" y="11"/>
                </a:cubicBezTo>
                <a:cubicBezTo>
                  <a:pt x="7" y="63"/>
                  <a:pt x="7" y="63"/>
                  <a:pt x="7" y="63"/>
                </a:cubicBezTo>
                <a:cubicBezTo>
                  <a:pt x="7" y="68"/>
                  <a:pt x="12" y="73"/>
                  <a:pt x="17" y="73"/>
                </a:cubicBezTo>
                <a:cubicBezTo>
                  <a:pt x="28" y="73"/>
                  <a:pt x="28" y="73"/>
                  <a:pt x="28" y="73"/>
                </a:cubicBezTo>
                <a:cubicBezTo>
                  <a:pt x="34" y="73"/>
                  <a:pt x="39" y="68"/>
                  <a:pt x="39" y="63"/>
                </a:cubicBezTo>
                <a:cubicBezTo>
                  <a:pt x="39" y="11"/>
                  <a:pt x="39" y="11"/>
                  <a:pt x="39" y="11"/>
                </a:cubicBezTo>
                <a:cubicBezTo>
                  <a:pt x="91" y="11"/>
                  <a:pt x="91" y="11"/>
                  <a:pt x="91" y="11"/>
                </a:cubicBezTo>
                <a:cubicBezTo>
                  <a:pt x="91" y="21"/>
                  <a:pt x="91" y="21"/>
                  <a:pt x="91" y="21"/>
                </a:cubicBezTo>
                <a:cubicBezTo>
                  <a:pt x="49" y="21"/>
                  <a:pt x="49" y="21"/>
                  <a:pt x="49" y="21"/>
                </a:cubicBezTo>
                <a:cubicBezTo>
                  <a:pt x="49" y="36"/>
                  <a:pt x="49" y="36"/>
                  <a:pt x="49" y="36"/>
                </a:cubicBezTo>
                <a:cubicBezTo>
                  <a:pt x="91" y="36"/>
                  <a:pt x="91" y="36"/>
                  <a:pt x="91" y="36"/>
                </a:cubicBezTo>
                <a:cubicBezTo>
                  <a:pt x="91" y="79"/>
                  <a:pt x="91" y="79"/>
                  <a:pt x="91" y="79"/>
                </a:cubicBezTo>
                <a:cubicBezTo>
                  <a:pt x="0" y="79"/>
                  <a:pt x="0" y="79"/>
                  <a:pt x="0" y="79"/>
                </a:cubicBezTo>
                <a:cubicBezTo>
                  <a:pt x="0" y="11"/>
                  <a:pt x="0" y="11"/>
                  <a:pt x="0" y="11"/>
                </a:cubicBezTo>
                <a:close/>
                <a:moveTo>
                  <a:pt x="17" y="0"/>
                </a:moveTo>
                <a:cubicBezTo>
                  <a:pt x="14" y="0"/>
                  <a:pt x="12" y="3"/>
                  <a:pt x="12" y="6"/>
                </a:cubicBezTo>
                <a:cubicBezTo>
                  <a:pt x="12" y="63"/>
                  <a:pt x="12" y="63"/>
                  <a:pt x="12" y="63"/>
                </a:cubicBezTo>
                <a:cubicBezTo>
                  <a:pt x="12" y="66"/>
                  <a:pt x="14" y="68"/>
                  <a:pt x="17" y="68"/>
                </a:cubicBezTo>
                <a:cubicBezTo>
                  <a:pt x="28" y="68"/>
                  <a:pt x="28" y="68"/>
                  <a:pt x="28" y="68"/>
                </a:cubicBezTo>
                <a:cubicBezTo>
                  <a:pt x="31" y="68"/>
                  <a:pt x="34" y="66"/>
                  <a:pt x="34" y="63"/>
                </a:cubicBezTo>
                <a:cubicBezTo>
                  <a:pt x="34" y="6"/>
                  <a:pt x="34" y="6"/>
                  <a:pt x="34" y="6"/>
                </a:cubicBezTo>
                <a:cubicBezTo>
                  <a:pt x="34" y="3"/>
                  <a:pt x="31" y="0"/>
                  <a:pt x="28" y="0"/>
                </a:cubicBezTo>
                <a:cubicBezTo>
                  <a:pt x="17" y="0"/>
                  <a:pt x="17" y="0"/>
                  <a:pt x="17" y="0"/>
                </a:cubicBezTo>
                <a:close/>
                <a:moveTo>
                  <a:pt x="74" y="61"/>
                </a:moveTo>
                <a:cubicBezTo>
                  <a:pt x="74" y="68"/>
                  <a:pt x="74" y="68"/>
                  <a:pt x="74" y="68"/>
                </a:cubicBezTo>
                <a:cubicBezTo>
                  <a:pt x="84" y="68"/>
                  <a:pt x="84" y="68"/>
                  <a:pt x="84" y="68"/>
                </a:cubicBezTo>
                <a:cubicBezTo>
                  <a:pt x="84" y="61"/>
                  <a:pt x="84" y="61"/>
                  <a:pt x="84" y="61"/>
                </a:cubicBezTo>
                <a:cubicBezTo>
                  <a:pt x="74" y="61"/>
                  <a:pt x="74" y="61"/>
                  <a:pt x="74" y="61"/>
                </a:cubicBezTo>
                <a:close/>
                <a:moveTo>
                  <a:pt x="61" y="61"/>
                </a:moveTo>
                <a:cubicBezTo>
                  <a:pt x="61" y="68"/>
                  <a:pt x="61" y="68"/>
                  <a:pt x="61" y="68"/>
                </a:cubicBezTo>
                <a:cubicBezTo>
                  <a:pt x="71" y="68"/>
                  <a:pt x="71" y="68"/>
                  <a:pt x="71" y="68"/>
                </a:cubicBezTo>
                <a:cubicBezTo>
                  <a:pt x="71" y="61"/>
                  <a:pt x="71" y="61"/>
                  <a:pt x="71" y="61"/>
                </a:cubicBezTo>
                <a:cubicBezTo>
                  <a:pt x="61" y="61"/>
                  <a:pt x="61" y="61"/>
                  <a:pt x="61" y="61"/>
                </a:cubicBezTo>
                <a:close/>
                <a:moveTo>
                  <a:pt x="49" y="61"/>
                </a:moveTo>
                <a:cubicBezTo>
                  <a:pt x="49" y="68"/>
                  <a:pt x="49" y="68"/>
                  <a:pt x="49" y="68"/>
                </a:cubicBezTo>
                <a:cubicBezTo>
                  <a:pt x="59" y="68"/>
                  <a:pt x="59" y="68"/>
                  <a:pt x="59" y="68"/>
                </a:cubicBezTo>
                <a:cubicBezTo>
                  <a:pt x="59" y="61"/>
                  <a:pt x="59" y="61"/>
                  <a:pt x="59" y="61"/>
                </a:cubicBezTo>
                <a:cubicBezTo>
                  <a:pt x="49" y="61"/>
                  <a:pt x="49" y="61"/>
                  <a:pt x="49" y="61"/>
                </a:cubicBezTo>
                <a:close/>
                <a:moveTo>
                  <a:pt x="74" y="52"/>
                </a:moveTo>
                <a:cubicBezTo>
                  <a:pt x="74" y="59"/>
                  <a:pt x="74" y="59"/>
                  <a:pt x="74" y="59"/>
                </a:cubicBezTo>
                <a:cubicBezTo>
                  <a:pt x="84" y="59"/>
                  <a:pt x="84" y="59"/>
                  <a:pt x="84" y="59"/>
                </a:cubicBezTo>
                <a:cubicBezTo>
                  <a:pt x="84" y="52"/>
                  <a:pt x="84" y="52"/>
                  <a:pt x="84" y="52"/>
                </a:cubicBezTo>
                <a:cubicBezTo>
                  <a:pt x="74" y="52"/>
                  <a:pt x="74" y="52"/>
                  <a:pt x="74" y="52"/>
                </a:cubicBezTo>
                <a:close/>
                <a:moveTo>
                  <a:pt x="61" y="52"/>
                </a:moveTo>
                <a:cubicBezTo>
                  <a:pt x="61" y="59"/>
                  <a:pt x="61" y="59"/>
                  <a:pt x="61" y="59"/>
                </a:cubicBezTo>
                <a:cubicBezTo>
                  <a:pt x="71" y="59"/>
                  <a:pt x="71" y="59"/>
                  <a:pt x="71" y="59"/>
                </a:cubicBezTo>
                <a:cubicBezTo>
                  <a:pt x="71" y="52"/>
                  <a:pt x="71" y="52"/>
                  <a:pt x="71" y="52"/>
                </a:cubicBezTo>
                <a:cubicBezTo>
                  <a:pt x="61" y="52"/>
                  <a:pt x="61" y="52"/>
                  <a:pt x="61" y="52"/>
                </a:cubicBezTo>
                <a:close/>
                <a:moveTo>
                  <a:pt x="49" y="52"/>
                </a:moveTo>
                <a:cubicBezTo>
                  <a:pt x="49" y="59"/>
                  <a:pt x="49" y="59"/>
                  <a:pt x="49" y="59"/>
                </a:cubicBezTo>
                <a:cubicBezTo>
                  <a:pt x="58" y="59"/>
                  <a:pt x="58" y="59"/>
                  <a:pt x="58" y="59"/>
                </a:cubicBezTo>
                <a:cubicBezTo>
                  <a:pt x="58" y="52"/>
                  <a:pt x="58" y="52"/>
                  <a:pt x="58" y="52"/>
                </a:cubicBezTo>
                <a:cubicBezTo>
                  <a:pt x="49" y="52"/>
                  <a:pt x="49" y="52"/>
                  <a:pt x="49" y="52"/>
                </a:cubicBezTo>
                <a:close/>
                <a:moveTo>
                  <a:pt x="74" y="41"/>
                </a:moveTo>
                <a:cubicBezTo>
                  <a:pt x="74" y="48"/>
                  <a:pt x="74" y="48"/>
                  <a:pt x="74" y="48"/>
                </a:cubicBezTo>
                <a:cubicBezTo>
                  <a:pt x="84" y="48"/>
                  <a:pt x="84" y="48"/>
                  <a:pt x="84" y="48"/>
                </a:cubicBezTo>
                <a:cubicBezTo>
                  <a:pt x="84" y="41"/>
                  <a:pt x="84" y="41"/>
                  <a:pt x="84" y="41"/>
                </a:cubicBezTo>
                <a:cubicBezTo>
                  <a:pt x="74" y="41"/>
                  <a:pt x="74" y="41"/>
                  <a:pt x="74" y="41"/>
                </a:cubicBezTo>
                <a:close/>
                <a:moveTo>
                  <a:pt x="61" y="41"/>
                </a:moveTo>
                <a:cubicBezTo>
                  <a:pt x="61" y="48"/>
                  <a:pt x="61" y="48"/>
                  <a:pt x="61" y="48"/>
                </a:cubicBezTo>
                <a:cubicBezTo>
                  <a:pt x="71" y="48"/>
                  <a:pt x="71" y="48"/>
                  <a:pt x="71" y="48"/>
                </a:cubicBezTo>
                <a:cubicBezTo>
                  <a:pt x="71" y="41"/>
                  <a:pt x="71" y="41"/>
                  <a:pt x="71" y="41"/>
                </a:cubicBezTo>
                <a:cubicBezTo>
                  <a:pt x="61" y="41"/>
                  <a:pt x="61" y="41"/>
                  <a:pt x="61" y="41"/>
                </a:cubicBezTo>
                <a:close/>
                <a:moveTo>
                  <a:pt x="49" y="41"/>
                </a:moveTo>
                <a:cubicBezTo>
                  <a:pt x="49" y="48"/>
                  <a:pt x="49" y="48"/>
                  <a:pt x="49" y="48"/>
                </a:cubicBezTo>
                <a:cubicBezTo>
                  <a:pt x="58" y="48"/>
                  <a:pt x="58" y="48"/>
                  <a:pt x="58" y="48"/>
                </a:cubicBezTo>
                <a:cubicBezTo>
                  <a:pt x="58" y="41"/>
                  <a:pt x="58" y="41"/>
                  <a:pt x="58" y="41"/>
                </a:cubicBezTo>
                <a:lnTo>
                  <a:pt x="49" y="4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7" name="Freeform 40"/>
          <p:cNvSpPr>
            <a:spLocks noEditPoints="1"/>
          </p:cNvSpPr>
          <p:nvPr/>
        </p:nvSpPr>
        <p:spPr bwMode="auto">
          <a:xfrm>
            <a:off x="6912843" y="3603229"/>
            <a:ext cx="374104" cy="279070"/>
          </a:xfrm>
          <a:custGeom>
            <a:avLst/>
            <a:gdLst>
              <a:gd name="T0" fmla="*/ 52 w 105"/>
              <a:gd name="T1" fmla="*/ 14 h 78"/>
              <a:gd name="T2" fmla="*/ 84 w 105"/>
              <a:gd name="T3" fmla="*/ 46 h 78"/>
              <a:gd name="T4" fmla="*/ 84 w 105"/>
              <a:gd name="T5" fmla="*/ 50 h 78"/>
              <a:gd name="T6" fmla="*/ 72 w 105"/>
              <a:gd name="T7" fmla="*/ 54 h 78"/>
              <a:gd name="T8" fmla="*/ 61 w 105"/>
              <a:gd name="T9" fmla="*/ 55 h 78"/>
              <a:gd name="T10" fmla="*/ 56 w 105"/>
              <a:gd name="T11" fmla="*/ 52 h 78"/>
              <a:gd name="T12" fmla="*/ 49 w 105"/>
              <a:gd name="T13" fmla="*/ 52 h 78"/>
              <a:gd name="T14" fmla="*/ 43 w 105"/>
              <a:gd name="T15" fmla="*/ 58 h 78"/>
              <a:gd name="T16" fmla="*/ 43 w 105"/>
              <a:gd name="T17" fmla="*/ 58 h 78"/>
              <a:gd name="T18" fmla="*/ 49 w 105"/>
              <a:gd name="T19" fmla="*/ 64 h 78"/>
              <a:gd name="T20" fmla="*/ 56 w 105"/>
              <a:gd name="T21" fmla="*/ 64 h 78"/>
              <a:gd name="T22" fmla="*/ 61 w 105"/>
              <a:gd name="T23" fmla="*/ 60 h 78"/>
              <a:gd name="T24" fmla="*/ 73 w 105"/>
              <a:gd name="T25" fmla="*/ 59 h 78"/>
              <a:gd name="T26" fmla="*/ 82 w 105"/>
              <a:gd name="T27" fmla="*/ 56 h 78"/>
              <a:gd name="T28" fmla="*/ 52 w 105"/>
              <a:gd name="T29" fmla="*/ 78 h 78"/>
              <a:gd name="T30" fmla="*/ 20 w 105"/>
              <a:gd name="T31" fmla="*/ 46 h 78"/>
              <a:gd name="T32" fmla="*/ 52 w 105"/>
              <a:gd name="T33" fmla="*/ 14 h 78"/>
              <a:gd name="T34" fmla="*/ 52 w 105"/>
              <a:gd name="T35" fmla="*/ 0 h 78"/>
              <a:gd name="T36" fmla="*/ 20 w 105"/>
              <a:gd name="T37" fmla="*/ 14 h 78"/>
              <a:gd name="T38" fmla="*/ 8 w 105"/>
              <a:gd name="T39" fmla="*/ 33 h 78"/>
              <a:gd name="T40" fmla="*/ 6 w 105"/>
              <a:gd name="T41" fmla="*/ 33 h 78"/>
              <a:gd name="T42" fmla="*/ 0 w 105"/>
              <a:gd name="T43" fmla="*/ 40 h 78"/>
              <a:gd name="T44" fmla="*/ 0 w 105"/>
              <a:gd name="T45" fmla="*/ 51 h 78"/>
              <a:gd name="T46" fmla="*/ 6 w 105"/>
              <a:gd name="T47" fmla="*/ 57 h 78"/>
              <a:gd name="T48" fmla="*/ 15 w 105"/>
              <a:gd name="T49" fmla="*/ 57 h 78"/>
              <a:gd name="T50" fmla="*/ 15 w 105"/>
              <a:gd name="T51" fmla="*/ 34 h 78"/>
              <a:gd name="T52" fmla="*/ 25 w 105"/>
              <a:gd name="T53" fmla="*/ 19 h 78"/>
              <a:gd name="T54" fmla="*/ 52 w 105"/>
              <a:gd name="T55" fmla="*/ 7 h 78"/>
              <a:gd name="T56" fmla="*/ 80 w 105"/>
              <a:gd name="T57" fmla="*/ 19 h 78"/>
              <a:gd name="T58" fmla="*/ 89 w 105"/>
              <a:gd name="T59" fmla="*/ 33 h 78"/>
              <a:gd name="T60" fmla="*/ 89 w 105"/>
              <a:gd name="T61" fmla="*/ 57 h 78"/>
              <a:gd name="T62" fmla="*/ 98 w 105"/>
              <a:gd name="T63" fmla="*/ 57 h 78"/>
              <a:gd name="T64" fmla="*/ 105 w 105"/>
              <a:gd name="T65" fmla="*/ 51 h 78"/>
              <a:gd name="T66" fmla="*/ 105 w 105"/>
              <a:gd name="T67" fmla="*/ 40 h 78"/>
              <a:gd name="T68" fmla="*/ 98 w 105"/>
              <a:gd name="T69" fmla="*/ 33 h 78"/>
              <a:gd name="T70" fmla="*/ 96 w 105"/>
              <a:gd name="T71" fmla="*/ 33 h 78"/>
              <a:gd name="T72" fmla="*/ 85 w 105"/>
              <a:gd name="T73" fmla="*/ 14 h 78"/>
              <a:gd name="T74" fmla="*/ 52 w 105"/>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78">
                <a:moveTo>
                  <a:pt x="52" y="14"/>
                </a:moveTo>
                <a:cubicBezTo>
                  <a:pt x="70" y="14"/>
                  <a:pt x="84" y="29"/>
                  <a:pt x="84" y="46"/>
                </a:cubicBezTo>
                <a:cubicBezTo>
                  <a:pt x="84" y="47"/>
                  <a:pt x="84" y="49"/>
                  <a:pt x="84" y="50"/>
                </a:cubicBezTo>
                <a:cubicBezTo>
                  <a:pt x="80" y="51"/>
                  <a:pt x="76" y="53"/>
                  <a:pt x="72" y="54"/>
                </a:cubicBezTo>
                <a:cubicBezTo>
                  <a:pt x="68" y="55"/>
                  <a:pt x="65" y="55"/>
                  <a:pt x="61" y="55"/>
                </a:cubicBezTo>
                <a:cubicBezTo>
                  <a:pt x="60" y="54"/>
                  <a:pt x="58" y="52"/>
                  <a:pt x="56" y="52"/>
                </a:cubicBezTo>
                <a:cubicBezTo>
                  <a:pt x="49" y="52"/>
                  <a:pt x="49" y="52"/>
                  <a:pt x="49" y="52"/>
                </a:cubicBezTo>
                <a:cubicBezTo>
                  <a:pt x="46" y="52"/>
                  <a:pt x="43" y="55"/>
                  <a:pt x="43" y="58"/>
                </a:cubicBezTo>
                <a:cubicBezTo>
                  <a:pt x="43" y="58"/>
                  <a:pt x="43" y="58"/>
                  <a:pt x="43" y="58"/>
                </a:cubicBezTo>
                <a:cubicBezTo>
                  <a:pt x="43" y="61"/>
                  <a:pt x="46" y="64"/>
                  <a:pt x="49" y="64"/>
                </a:cubicBezTo>
                <a:cubicBezTo>
                  <a:pt x="56" y="64"/>
                  <a:pt x="56" y="64"/>
                  <a:pt x="56" y="64"/>
                </a:cubicBezTo>
                <a:cubicBezTo>
                  <a:pt x="58" y="64"/>
                  <a:pt x="60" y="62"/>
                  <a:pt x="61" y="60"/>
                </a:cubicBezTo>
                <a:cubicBezTo>
                  <a:pt x="65" y="60"/>
                  <a:pt x="69" y="59"/>
                  <a:pt x="73" y="59"/>
                </a:cubicBezTo>
                <a:cubicBezTo>
                  <a:pt x="76" y="58"/>
                  <a:pt x="79" y="57"/>
                  <a:pt x="82" y="56"/>
                </a:cubicBezTo>
                <a:cubicBezTo>
                  <a:pt x="78" y="69"/>
                  <a:pt x="66" y="78"/>
                  <a:pt x="52" y="78"/>
                </a:cubicBezTo>
                <a:cubicBezTo>
                  <a:pt x="34" y="78"/>
                  <a:pt x="20" y="64"/>
                  <a:pt x="20" y="46"/>
                </a:cubicBezTo>
                <a:cubicBezTo>
                  <a:pt x="20" y="29"/>
                  <a:pt x="34" y="14"/>
                  <a:pt x="52" y="14"/>
                </a:cubicBezTo>
                <a:close/>
                <a:moveTo>
                  <a:pt x="52" y="0"/>
                </a:moveTo>
                <a:cubicBezTo>
                  <a:pt x="39" y="0"/>
                  <a:pt x="28" y="5"/>
                  <a:pt x="20" y="14"/>
                </a:cubicBezTo>
                <a:cubicBezTo>
                  <a:pt x="14" y="19"/>
                  <a:pt x="10" y="26"/>
                  <a:pt x="8" y="33"/>
                </a:cubicBezTo>
                <a:cubicBezTo>
                  <a:pt x="6" y="33"/>
                  <a:pt x="6" y="33"/>
                  <a:pt x="6" y="33"/>
                </a:cubicBezTo>
                <a:cubicBezTo>
                  <a:pt x="3" y="33"/>
                  <a:pt x="0" y="36"/>
                  <a:pt x="0" y="40"/>
                </a:cubicBezTo>
                <a:cubicBezTo>
                  <a:pt x="0" y="51"/>
                  <a:pt x="0" y="51"/>
                  <a:pt x="0" y="51"/>
                </a:cubicBezTo>
                <a:cubicBezTo>
                  <a:pt x="0" y="54"/>
                  <a:pt x="3" y="57"/>
                  <a:pt x="6" y="57"/>
                </a:cubicBezTo>
                <a:cubicBezTo>
                  <a:pt x="15" y="57"/>
                  <a:pt x="15" y="57"/>
                  <a:pt x="15" y="57"/>
                </a:cubicBezTo>
                <a:cubicBezTo>
                  <a:pt x="15" y="34"/>
                  <a:pt x="15" y="34"/>
                  <a:pt x="15" y="34"/>
                </a:cubicBezTo>
                <a:cubicBezTo>
                  <a:pt x="17" y="28"/>
                  <a:pt x="20" y="23"/>
                  <a:pt x="25" y="19"/>
                </a:cubicBezTo>
                <a:cubicBezTo>
                  <a:pt x="32" y="12"/>
                  <a:pt x="41" y="7"/>
                  <a:pt x="52" y="7"/>
                </a:cubicBezTo>
                <a:cubicBezTo>
                  <a:pt x="63" y="7"/>
                  <a:pt x="73" y="12"/>
                  <a:pt x="80" y="19"/>
                </a:cubicBezTo>
                <a:cubicBezTo>
                  <a:pt x="84" y="23"/>
                  <a:pt x="87" y="28"/>
                  <a:pt x="89" y="33"/>
                </a:cubicBezTo>
                <a:cubicBezTo>
                  <a:pt x="89" y="57"/>
                  <a:pt x="89" y="57"/>
                  <a:pt x="89" y="57"/>
                </a:cubicBezTo>
                <a:cubicBezTo>
                  <a:pt x="98" y="57"/>
                  <a:pt x="98" y="57"/>
                  <a:pt x="98" y="57"/>
                </a:cubicBezTo>
                <a:cubicBezTo>
                  <a:pt x="102" y="57"/>
                  <a:pt x="105" y="54"/>
                  <a:pt x="105" y="51"/>
                </a:cubicBezTo>
                <a:cubicBezTo>
                  <a:pt x="105" y="40"/>
                  <a:pt x="105" y="40"/>
                  <a:pt x="105" y="40"/>
                </a:cubicBezTo>
                <a:cubicBezTo>
                  <a:pt x="105" y="36"/>
                  <a:pt x="102" y="33"/>
                  <a:pt x="98" y="33"/>
                </a:cubicBezTo>
                <a:cubicBezTo>
                  <a:pt x="96" y="33"/>
                  <a:pt x="96" y="33"/>
                  <a:pt x="96" y="33"/>
                </a:cubicBezTo>
                <a:cubicBezTo>
                  <a:pt x="94" y="26"/>
                  <a:pt x="90" y="19"/>
                  <a:pt x="85" y="14"/>
                </a:cubicBezTo>
                <a:cubicBezTo>
                  <a:pt x="76" y="5"/>
                  <a:pt x="65" y="0"/>
                  <a:pt x="52"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8" name="Freeform 41"/>
          <p:cNvSpPr>
            <a:spLocks noEditPoints="1"/>
          </p:cNvSpPr>
          <p:nvPr/>
        </p:nvSpPr>
        <p:spPr bwMode="auto">
          <a:xfrm>
            <a:off x="8935717" y="4920135"/>
            <a:ext cx="303205" cy="339409"/>
          </a:xfrm>
          <a:custGeom>
            <a:avLst/>
            <a:gdLst>
              <a:gd name="T0" fmla="*/ 18 w 85"/>
              <a:gd name="T1" fmla="*/ 18 h 95"/>
              <a:gd name="T2" fmla="*/ 7 w 85"/>
              <a:gd name="T3" fmla="*/ 26 h 95"/>
              <a:gd name="T4" fmla="*/ 39 w 85"/>
              <a:gd name="T5" fmla="*/ 57 h 95"/>
              <a:gd name="T6" fmla="*/ 37 w 85"/>
              <a:gd name="T7" fmla="*/ 40 h 95"/>
              <a:gd name="T8" fmla="*/ 27 w 85"/>
              <a:gd name="T9" fmla="*/ 40 h 95"/>
              <a:gd name="T10" fmla="*/ 22 w 85"/>
              <a:gd name="T11" fmla="*/ 30 h 95"/>
              <a:gd name="T12" fmla="*/ 22 w 85"/>
              <a:gd name="T13" fmla="*/ 18 h 95"/>
              <a:gd name="T14" fmla="*/ 22 w 85"/>
              <a:gd name="T15" fmla="*/ 0 h 95"/>
              <a:gd name="T16" fmla="*/ 85 w 85"/>
              <a:gd name="T17" fmla="*/ 40 h 95"/>
              <a:gd name="T18" fmla="*/ 46 w 85"/>
              <a:gd name="T19" fmla="*/ 95 h 95"/>
              <a:gd name="T20" fmla="*/ 0 w 85"/>
              <a:gd name="T21" fmla="*/ 18 h 95"/>
              <a:gd name="T22" fmla="*/ 31 w 85"/>
              <a:gd name="T23" fmla="*/ 28 h 95"/>
              <a:gd name="T24" fmla="*/ 43 w 85"/>
              <a:gd name="T25" fmla="*/ 27 h 95"/>
              <a:gd name="T26" fmla="*/ 42 w 85"/>
              <a:gd name="T27" fmla="*/ 21 h 95"/>
              <a:gd name="T28" fmla="*/ 36 w 85"/>
              <a:gd name="T29" fmla="*/ 13 h 95"/>
              <a:gd name="T30" fmla="*/ 37 w 85"/>
              <a:gd name="T31" fmla="*/ 10 h 95"/>
              <a:gd name="T32" fmla="*/ 38 w 85"/>
              <a:gd name="T33" fmla="*/ 16 h 95"/>
              <a:gd name="T34" fmla="*/ 43 w 85"/>
              <a:gd name="T35" fmla="*/ 11 h 95"/>
              <a:gd name="T36" fmla="*/ 31 w 85"/>
              <a:gd name="T37" fmla="*/ 12 h 95"/>
              <a:gd name="T38" fmla="*/ 32 w 85"/>
              <a:gd name="T39" fmla="*/ 17 h 95"/>
              <a:gd name="T40" fmla="*/ 38 w 85"/>
              <a:gd name="T41" fmla="*/ 25 h 95"/>
              <a:gd name="T42" fmla="*/ 37 w 85"/>
              <a:gd name="T43" fmla="*/ 29 h 95"/>
              <a:gd name="T44" fmla="*/ 36 w 85"/>
              <a:gd name="T45" fmla="*/ 22 h 95"/>
              <a:gd name="T46" fmla="*/ 64 w 85"/>
              <a:gd name="T47" fmla="*/ 32 h 95"/>
              <a:gd name="T48" fmla="*/ 56 w 85"/>
              <a:gd name="T49" fmla="*/ 7 h 95"/>
              <a:gd name="T50" fmla="*/ 52 w 85"/>
              <a:gd name="T51" fmla="*/ 7 h 95"/>
              <a:gd name="T52" fmla="*/ 45 w 85"/>
              <a:gd name="T53" fmla="*/ 32 h 95"/>
              <a:gd name="T54" fmla="*/ 49 w 85"/>
              <a:gd name="T55" fmla="*/ 18 h 95"/>
              <a:gd name="T56" fmla="*/ 56 w 85"/>
              <a:gd name="T57" fmla="*/ 32 h 95"/>
              <a:gd name="T58" fmla="*/ 59 w 85"/>
              <a:gd name="T59" fmla="*/ 32 h 95"/>
              <a:gd name="T60" fmla="*/ 65 w 85"/>
              <a:gd name="T61" fmla="*/ 22 h 95"/>
              <a:gd name="T62" fmla="*/ 71 w 85"/>
              <a:gd name="T63" fmla="*/ 32 h 95"/>
              <a:gd name="T64" fmla="*/ 77 w 85"/>
              <a:gd name="T65" fmla="*/ 24 h 95"/>
              <a:gd name="T66" fmla="*/ 72 w 85"/>
              <a:gd name="T67" fmla="*/ 17 h 95"/>
              <a:gd name="T68" fmla="*/ 70 w 85"/>
              <a:gd name="T69" fmla="*/ 12 h 95"/>
              <a:gd name="T70" fmla="*/ 72 w 85"/>
              <a:gd name="T71" fmla="*/ 11 h 95"/>
              <a:gd name="T72" fmla="*/ 77 w 85"/>
              <a:gd name="T73" fmla="*/ 16 h 95"/>
              <a:gd name="T74" fmla="*/ 71 w 85"/>
              <a:gd name="T75" fmla="*/ 7 h 95"/>
              <a:gd name="T76" fmla="*/ 65 w 85"/>
              <a:gd name="T77" fmla="*/ 15 h 95"/>
              <a:gd name="T78" fmla="*/ 70 w 85"/>
              <a:gd name="T79" fmla="*/ 22 h 95"/>
              <a:gd name="T80" fmla="*/ 72 w 85"/>
              <a:gd name="T81" fmla="*/ 28 h 95"/>
              <a:gd name="T82" fmla="*/ 70 w 85"/>
              <a:gd name="T83" fmla="*/ 28 h 95"/>
              <a:gd name="T84" fmla="*/ 65 w 85"/>
              <a:gd name="T85" fmla="*/ 22 h 95"/>
              <a:gd name="T86" fmla="*/ 7 w 85"/>
              <a:gd name="T87" fmla="*/ 68 h 95"/>
              <a:gd name="T88" fmla="*/ 20 w 85"/>
              <a:gd name="T89" fmla="*/ 62 h 95"/>
              <a:gd name="T90" fmla="*/ 26 w 85"/>
              <a:gd name="T91" fmla="*/ 62 h 95"/>
              <a:gd name="T92" fmla="*/ 39 w 85"/>
              <a:gd name="T93" fmla="*/ 68 h 95"/>
              <a:gd name="T94" fmla="*/ 26 w 85"/>
              <a:gd name="T95" fmla="*/ 62 h 95"/>
              <a:gd name="T96" fmla="*/ 7 w 85"/>
              <a:gd name="T97" fmla="*/ 79 h 95"/>
              <a:gd name="T98" fmla="*/ 20 w 85"/>
              <a:gd name="T99" fmla="*/ 73 h 95"/>
              <a:gd name="T100" fmla="*/ 26 w 85"/>
              <a:gd name="T101" fmla="*/ 73 h 95"/>
              <a:gd name="T102" fmla="*/ 39 w 85"/>
              <a:gd name="T103" fmla="*/ 79 h 95"/>
              <a:gd name="T104" fmla="*/ 26 w 85"/>
              <a:gd name="T105" fmla="*/ 73 h 95"/>
              <a:gd name="T106" fmla="*/ 7 w 85"/>
              <a:gd name="T107" fmla="*/ 89 h 95"/>
              <a:gd name="T108" fmla="*/ 20 w 85"/>
              <a:gd name="T109" fmla="*/ 83 h 95"/>
              <a:gd name="T110" fmla="*/ 26 w 85"/>
              <a:gd name="T111" fmla="*/ 83 h 95"/>
              <a:gd name="T112" fmla="*/ 39 w 85"/>
              <a:gd name="T113" fmla="*/ 89 h 95"/>
              <a:gd name="T114" fmla="*/ 26 w 85"/>
              <a:gd name="T115" fmla="*/ 8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95">
                <a:moveTo>
                  <a:pt x="0" y="18"/>
                </a:moveTo>
                <a:cubicBezTo>
                  <a:pt x="18" y="18"/>
                  <a:pt x="18" y="18"/>
                  <a:pt x="18" y="18"/>
                </a:cubicBezTo>
                <a:cubicBezTo>
                  <a:pt x="18" y="26"/>
                  <a:pt x="18" y="26"/>
                  <a:pt x="18" y="26"/>
                </a:cubicBezTo>
                <a:cubicBezTo>
                  <a:pt x="7" y="26"/>
                  <a:pt x="7" y="26"/>
                  <a:pt x="7" y="26"/>
                </a:cubicBezTo>
                <a:cubicBezTo>
                  <a:pt x="7" y="57"/>
                  <a:pt x="7" y="57"/>
                  <a:pt x="7" y="57"/>
                </a:cubicBezTo>
                <a:cubicBezTo>
                  <a:pt x="39" y="57"/>
                  <a:pt x="39" y="57"/>
                  <a:pt x="39" y="57"/>
                </a:cubicBezTo>
                <a:cubicBezTo>
                  <a:pt x="39" y="40"/>
                  <a:pt x="39" y="40"/>
                  <a:pt x="39" y="40"/>
                </a:cubicBezTo>
                <a:cubicBezTo>
                  <a:pt x="37" y="40"/>
                  <a:pt x="37" y="40"/>
                  <a:pt x="37" y="40"/>
                </a:cubicBezTo>
                <a:cubicBezTo>
                  <a:pt x="22" y="51"/>
                  <a:pt x="22" y="51"/>
                  <a:pt x="22" y="51"/>
                </a:cubicBezTo>
                <a:cubicBezTo>
                  <a:pt x="27" y="40"/>
                  <a:pt x="27" y="40"/>
                  <a:pt x="27" y="40"/>
                </a:cubicBezTo>
                <a:cubicBezTo>
                  <a:pt x="22" y="40"/>
                  <a:pt x="22" y="40"/>
                  <a:pt x="22" y="40"/>
                </a:cubicBezTo>
                <a:cubicBezTo>
                  <a:pt x="22" y="30"/>
                  <a:pt x="22" y="30"/>
                  <a:pt x="22" y="30"/>
                </a:cubicBezTo>
                <a:cubicBezTo>
                  <a:pt x="22" y="26"/>
                  <a:pt x="22" y="26"/>
                  <a:pt x="22" y="26"/>
                </a:cubicBezTo>
                <a:cubicBezTo>
                  <a:pt x="22" y="18"/>
                  <a:pt x="22" y="18"/>
                  <a:pt x="22" y="18"/>
                </a:cubicBezTo>
                <a:cubicBezTo>
                  <a:pt x="22" y="16"/>
                  <a:pt x="22" y="16"/>
                  <a:pt x="22" y="16"/>
                </a:cubicBezTo>
                <a:cubicBezTo>
                  <a:pt x="22" y="0"/>
                  <a:pt x="22" y="0"/>
                  <a:pt x="22" y="0"/>
                </a:cubicBezTo>
                <a:cubicBezTo>
                  <a:pt x="85" y="0"/>
                  <a:pt x="85" y="0"/>
                  <a:pt x="85" y="0"/>
                </a:cubicBezTo>
                <a:cubicBezTo>
                  <a:pt x="85" y="40"/>
                  <a:pt x="85" y="40"/>
                  <a:pt x="85" y="40"/>
                </a:cubicBezTo>
                <a:cubicBezTo>
                  <a:pt x="46" y="40"/>
                  <a:pt x="46" y="40"/>
                  <a:pt x="46" y="40"/>
                </a:cubicBezTo>
                <a:cubicBezTo>
                  <a:pt x="46" y="95"/>
                  <a:pt x="46" y="95"/>
                  <a:pt x="46" y="95"/>
                </a:cubicBezTo>
                <a:cubicBezTo>
                  <a:pt x="0" y="95"/>
                  <a:pt x="0" y="95"/>
                  <a:pt x="0" y="95"/>
                </a:cubicBezTo>
                <a:cubicBezTo>
                  <a:pt x="0" y="18"/>
                  <a:pt x="0" y="18"/>
                  <a:pt x="0" y="18"/>
                </a:cubicBezTo>
                <a:close/>
                <a:moveTo>
                  <a:pt x="31" y="22"/>
                </a:moveTo>
                <a:cubicBezTo>
                  <a:pt x="31" y="28"/>
                  <a:pt x="31" y="28"/>
                  <a:pt x="31" y="28"/>
                </a:cubicBezTo>
                <a:cubicBezTo>
                  <a:pt x="31" y="31"/>
                  <a:pt x="33" y="32"/>
                  <a:pt x="37" y="32"/>
                </a:cubicBezTo>
                <a:cubicBezTo>
                  <a:pt x="41" y="32"/>
                  <a:pt x="43" y="31"/>
                  <a:pt x="43" y="27"/>
                </a:cubicBezTo>
                <a:cubicBezTo>
                  <a:pt x="43" y="24"/>
                  <a:pt x="43" y="24"/>
                  <a:pt x="43" y="24"/>
                </a:cubicBezTo>
                <a:cubicBezTo>
                  <a:pt x="43" y="23"/>
                  <a:pt x="43" y="22"/>
                  <a:pt x="42" y="21"/>
                </a:cubicBezTo>
                <a:cubicBezTo>
                  <a:pt x="42" y="20"/>
                  <a:pt x="40" y="19"/>
                  <a:pt x="38" y="17"/>
                </a:cubicBezTo>
                <a:cubicBezTo>
                  <a:pt x="37" y="15"/>
                  <a:pt x="36" y="14"/>
                  <a:pt x="36" y="13"/>
                </a:cubicBezTo>
                <a:cubicBezTo>
                  <a:pt x="36" y="12"/>
                  <a:pt x="36" y="12"/>
                  <a:pt x="36" y="12"/>
                </a:cubicBezTo>
                <a:cubicBezTo>
                  <a:pt x="36" y="11"/>
                  <a:pt x="36" y="10"/>
                  <a:pt x="37" y="10"/>
                </a:cubicBezTo>
                <a:cubicBezTo>
                  <a:pt x="38" y="10"/>
                  <a:pt x="38" y="11"/>
                  <a:pt x="38" y="11"/>
                </a:cubicBezTo>
                <a:cubicBezTo>
                  <a:pt x="38" y="16"/>
                  <a:pt x="38" y="16"/>
                  <a:pt x="38" y="16"/>
                </a:cubicBezTo>
                <a:cubicBezTo>
                  <a:pt x="43" y="16"/>
                  <a:pt x="43" y="16"/>
                  <a:pt x="43" y="16"/>
                </a:cubicBezTo>
                <a:cubicBezTo>
                  <a:pt x="43" y="11"/>
                  <a:pt x="43" y="11"/>
                  <a:pt x="43" y="11"/>
                </a:cubicBezTo>
                <a:cubicBezTo>
                  <a:pt x="43" y="8"/>
                  <a:pt x="41" y="7"/>
                  <a:pt x="37" y="7"/>
                </a:cubicBezTo>
                <a:cubicBezTo>
                  <a:pt x="33" y="7"/>
                  <a:pt x="31" y="9"/>
                  <a:pt x="31" y="12"/>
                </a:cubicBezTo>
                <a:cubicBezTo>
                  <a:pt x="31" y="15"/>
                  <a:pt x="31" y="15"/>
                  <a:pt x="31" y="15"/>
                </a:cubicBezTo>
                <a:cubicBezTo>
                  <a:pt x="31" y="16"/>
                  <a:pt x="31" y="16"/>
                  <a:pt x="32" y="17"/>
                </a:cubicBezTo>
                <a:cubicBezTo>
                  <a:pt x="32" y="18"/>
                  <a:pt x="34" y="19"/>
                  <a:pt x="36" y="22"/>
                </a:cubicBezTo>
                <a:cubicBezTo>
                  <a:pt x="37" y="23"/>
                  <a:pt x="38" y="24"/>
                  <a:pt x="38" y="25"/>
                </a:cubicBezTo>
                <a:cubicBezTo>
                  <a:pt x="38" y="28"/>
                  <a:pt x="38" y="28"/>
                  <a:pt x="38" y="28"/>
                </a:cubicBezTo>
                <a:cubicBezTo>
                  <a:pt x="38" y="28"/>
                  <a:pt x="37" y="29"/>
                  <a:pt x="37" y="29"/>
                </a:cubicBezTo>
                <a:cubicBezTo>
                  <a:pt x="36" y="29"/>
                  <a:pt x="36" y="28"/>
                  <a:pt x="36" y="28"/>
                </a:cubicBezTo>
                <a:cubicBezTo>
                  <a:pt x="36" y="22"/>
                  <a:pt x="36" y="22"/>
                  <a:pt x="36" y="22"/>
                </a:cubicBezTo>
                <a:cubicBezTo>
                  <a:pt x="31" y="22"/>
                  <a:pt x="31" y="22"/>
                  <a:pt x="31" y="22"/>
                </a:cubicBezTo>
                <a:close/>
                <a:moveTo>
                  <a:pt x="64" y="32"/>
                </a:moveTo>
                <a:cubicBezTo>
                  <a:pt x="64" y="7"/>
                  <a:pt x="64" y="7"/>
                  <a:pt x="64" y="7"/>
                </a:cubicBezTo>
                <a:cubicBezTo>
                  <a:pt x="56" y="7"/>
                  <a:pt x="56" y="7"/>
                  <a:pt x="56" y="7"/>
                </a:cubicBezTo>
                <a:cubicBezTo>
                  <a:pt x="54" y="20"/>
                  <a:pt x="54" y="20"/>
                  <a:pt x="54" y="20"/>
                </a:cubicBezTo>
                <a:cubicBezTo>
                  <a:pt x="52" y="7"/>
                  <a:pt x="52" y="7"/>
                  <a:pt x="52" y="7"/>
                </a:cubicBezTo>
                <a:cubicBezTo>
                  <a:pt x="45" y="7"/>
                  <a:pt x="45" y="7"/>
                  <a:pt x="45" y="7"/>
                </a:cubicBezTo>
                <a:cubicBezTo>
                  <a:pt x="45" y="32"/>
                  <a:pt x="45" y="32"/>
                  <a:pt x="45" y="32"/>
                </a:cubicBezTo>
                <a:cubicBezTo>
                  <a:pt x="49" y="32"/>
                  <a:pt x="49" y="32"/>
                  <a:pt x="49" y="32"/>
                </a:cubicBezTo>
                <a:cubicBezTo>
                  <a:pt x="49" y="18"/>
                  <a:pt x="49" y="18"/>
                  <a:pt x="49" y="18"/>
                </a:cubicBezTo>
                <a:cubicBezTo>
                  <a:pt x="52" y="32"/>
                  <a:pt x="52" y="32"/>
                  <a:pt x="52" y="32"/>
                </a:cubicBezTo>
                <a:cubicBezTo>
                  <a:pt x="56" y="32"/>
                  <a:pt x="56" y="32"/>
                  <a:pt x="56" y="32"/>
                </a:cubicBezTo>
                <a:cubicBezTo>
                  <a:pt x="59" y="18"/>
                  <a:pt x="59" y="18"/>
                  <a:pt x="59" y="18"/>
                </a:cubicBezTo>
                <a:cubicBezTo>
                  <a:pt x="59" y="32"/>
                  <a:pt x="59" y="32"/>
                  <a:pt x="59" y="32"/>
                </a:cubicBezTo>
                <a:cubicBezTo>
                  <a:pt x="64" y="32"/>
                  <a:pt x="64" y="32"/>
                  <a:pt x="64" y="32"/>
                </a:cubicBezTo>
                <a:close/>
                <a:moveTo>
                  <a:pt x="65" y="22"/>
                </a:moveTo>
                <a:cubicBezTo>
                  <a:pt x="65" y="28"/>
                  <a:pt x="65" y="28"/>
                  <a:pt x="65" y="28"/>
                </a:cubicBezTo>
                <a:cubicBezTo>
                  <a:pt x="65" y="31"/>
                  <a:pt x="67" y="32"/>
                  <a:pt x="71" y="32"/>
                </a:cubicBezTo>
                <a:cubicBezTo>
                  <a:pt x="75" y="32"/>
                  <a:pt x="77" y="31"/>
                  <a:pt x="77" y="27"/>
                </a:cubicBezTo>
                <a:cubicBezTo>
                  <a:pt x="77" y="24"/>
                  <a:pt x="77" y="24"/>
                  <a:pt x="77" y="24"/>
                </a:cubicBezTo>
                <a:cubicBezTo>
                  <a:pt x="77" y="23"/>
                  <a:pt x="77" y="22"/>
                  <a:pt x="76" y="21"/>
                </a:cubicBezTo>
                <a:cubicBezTo>
                  <a:pt x="76" y="20"/>
                  <a:pt x="74" y="19"/>
                  <a:pt x="72" y="17"/>
                </a:cubicBezTo>
                <a:cubicBezTo>
                  <a:pt x="71" y="15"/>
                  <a:pt x="70" y="14"/>
                  <a:pt x="70" y="13"/>
                </a:cubicBezTo>
                <a:cubicBezTo>
                  <a:pt x="70" y="12"/>
                  <a:pt x="70" y="12"/>
                  <a:pt x="70" y="12"/>
                </a:cubicBezTo>
                <a:cubicBezTo>
                  <a:pt x="70" y="11"/>
                  <a:pt x="70" y="10"/>
                  <a:pt x="71" y="10"/>
                </a:cubicBezTo>
                <a:cubicBezTo>
                  <a:pt x="72" y="10"/>
                  <a:pt x="72" y="11"/>
                  <a:pt x="72" y="11"/>
                </a:cubicBezTo>
                <a:cubicBezTo>
                  <a:pt x="72" y="16"/>
                  <a:pt x="72" y="16"/>
                  <a:pt x="72" y="16"/>
                </a:cubicBezTo>
                <a:cubicBezTo>
                  <a:pt x="77" y="16"/>
                  <a:pt x="77" y="16"/>
                  <a:pt x="77" y="16"/>
                </a:cubicBezTo>
                <a:cubicBezTo>
                  <a:pt x="77" y="11"/>
                  <a:pt x="77" y="11"/>
                  <a:pt x="77" y="11"/>
                </a:cubicBezTo>
                <a:cubicBezTo>
                  <a:pt x="77" y="8"/>
                  <a:pt x="75" y="7"/>
                  <a:pt x="71" y="7"/>
                </a:cubicBezTo>
                <a:cubicBezTo>
                  <a:pt x="67" y="7"/>
                  <a:pt x="65" y="9"/>
                  <a:pt x="65" y="12"/>
                </a:cubicBezTo>
                <a:cubicBezTo>
                  <a:pt x="65" y="15"/>
                  <a:pt x="65" y="15"/>
                  <a:pt x="65" y="15"/>
                </a:cubicBezTo>
                <a:cubicBezTo>
                  <a:pt x="65" y="16"/>
                  <a:pt x="65" y="16"/>
                  <a:pt x="66" y="17"/>
                </a:cubicBezTo>
                <a:cubicBezTo>
                  <a:pt x="66" y="18"/>
                  <a:pt x="68" y="19"/>
                  <a:pt x="70" y="22"/>
                </a:cubicBezTo>
                <a:cubicBezTo>
                  <a:pt x="71" y="23"/>
                  <a:pt x="72" y="24"/>
                  <a:pt x="72" y="25"/>
                </a:cubicBezTo>
                <a:cubicBezTo>
                  <a:pt x="72" y="28"/>
                  <a:pt x="72" y="28"/>
                  <a:pt x="72" y="28"/>
                </a:cubicBezTo>
                <a:cubicBezTo>
                  <a:pt x="72" y="28"/>
                  <a:pt x="71" y="29"/>
                  <a:pt x="71" y="29"/>
                </a:cubicBezTo>
                <a:cubicBezTo>
                  <a:pt x="70" y="29"/>
                  <a:pt x="70" y="28"/>
                  <a:pt x="70" y="28"/>
                </a:cubicBezTo>
                <a:cubicBezTo>
                  <a:pt x="70" y="22"/>
                  <a:pt x="70" y="22"/>
                  <a:pt x="70" y="22"/>
                </a:cubicBezTo>
                <a:cubicBezTo>
                  <a:pt x="65" y="22"/>
                  <a:pt x="65" y="22"/>
                  <a:pt x="65" y="22"/>
                </a:cubicBezTo>
                <a:close/>
                <a:moveTo>
                  <a:pt x="7" y="62"/>
                </a:moveTo>
                <a:cubicBezTo>
                  <a:pt x="7" y="68"/>
                  <a:pt x="7" y="68"/>
                  <a:pt x="7" y="68"/>
                </a:cubicBezTo>
                <a:cubicBezTo>
                  <a:pt x="20" y="68"/>
                  <a:pt x="20" y="68"/>
                  <a:pt x="20" y="68"/>
                </a:cubicBezTo>
                <a:cubicBezTo>
                  <a:pt x="20" y="62"/>
                  <a:pt x="20" y="62"/>
                  <a:pt x="20" y="62"/>
                </a:cubicBezTo>
                <a:cubicBezTo>
                  <a:pt x="7" y="62"/>
                  <a:pt x="7" y="62"/>
                  <a:pt x="7" y="62"/>
                </a:cubicBezTo>
                <a:close/>
                <a:moveTo>
                  <a:pt x="26" y="62"/>
                </a:moveTo>
                <a:cubicBezTo>
                  <a:pt x="26" y="68"/>
                  <a:pt x="26" y="68"/>
                  <a:pt x="26" y="68"/>
                </a:cubicBezTo>
                <a:cubicBezTo>
                  <a:pt x="39" y="68"/>
                  <a:pt x="39" y="68"/>
                  <a:pt x="39" y="68"/>
                </a:cubicBezTo>
                <a:cubicBezTo>
                  <a:pt x="39" y="62"/>
                  <a:pt x="39" y="62"/>
                  <a:pt x="39" y="62"/>
                </a:cubicBezTo>
                <a:cubicBezTo>
                  <a:pt x="26" y="62"/>
                  <a:pt x="26" y="62"/>
                  <a:pt x="26" y="62"/>
                </a:cubicBezTo>
                <a:close/>
                <a:moveTo>
                  <a:pt x="7" y="73"/>
                </a:moveTo>
                <a:cubicBezTo>
                  <a:pt x="7" y="79"/>
                  <a:pt x="7" y="79"/>
                  <a:pt x="7" y="79"/>
                </a:cubicBezTo>
                <a:cubicBezTo>
                  <a:pt x="20" y="79"/>
                  <a:pt x="20" y="79"/>
                  <a:pt x="20" y="79"/>
                </a:cubicBezTo>
                <a:cubicBezTo>
                  <a:pt x="20" y="73"/>
                  <a:pt x="20" y="73"/>
                  <a:pt x="20" y="73"/>
                </a:cubicBezTo>
                <a:cubicBezTo>
                  <a:pt x="7" y="73"/>
                  <a:pt x="7" y="73"/>
                  <a:pt x="7" y="73"/>
                </a:cubicBezTo>
                <a:close/>
                <a:moveTo>
                  <a:pt x="26" y="73"/>
                </a:moveTo>
                <a:cubicBezTo>
                  <a:pt x="26" y="79"/>
                  <a:pt x="26" y="79"/>
                  <a:pt x="26" y="79"/>
                </a:cubicBezTo>
                <a:cubicBezTo>
                  <a:pt x="39" y="79"/>
                  <a:pt x="39" y="79"/>
                  <a:pt x="39" y="79"/>
                </a:cubicBezTo>
                <a:cubicBezTo>
                  <a:pt x="39" y="73"/>
                  <a:pt x="39" y="73"/>
                  <a:pt x="39" y="73"/>
                </a:cubicBezTo>
                <a:cubicBezTo>
                  <a:pt x="26" y="73"/>
                  <a:pt x="26" y="73"/>
                  <a:pt x="26" y="73"/>
                </a:cubicBezTo>
                <a:close/>
                <a:moveTo>
                  <a:pt x="7" y="83"/>
                </a:moveTo>
                <a:cubicBezTo>
                  <a:pt x="7" y="89"/>
                  <a:pt x="7" y="89"/>
                  <a:pt x="7" y="89"/>
                </a:cubicBezTo>
                <a:cubicBezTo>
                  <a:pt x="20" y="89"/>
                  <a:pt x="20" y="89"/>
                  <a:pt x="20" y="89"/>
                </a:cubicBezTo>
                <a:cubicBezTo>
                  <a:pt x="20" y="83"/>
                  <a:pt x="20" y="83"/>
                  <a:pt x="20" y="83"/>
                </a:cubicBezTo>
                <a:cubicBezTo>
                  <a:pt x="7" y="83"/>
                  <a:pt x="7" y="83"/>
                  <a:pt x="7" y="83"/>
                </a:cubicBezTo>
                <a:close/>
                <a:moveTo>
                  <a:pt x="26" y="83"/>
                </a:moveTo>
                <a:cubicBezTo>
                  <a:pt x="26" y="89"/>
                  <a:pt x="26" y="89"/>
                  <a:pt x="26" y="89"/>
                </a:cubicBezTo>
                <a:cubicBezTo>
                  <a:pt x="39" y="89"/>
                  <a:pt x="39" y="89"/>
                  <a:pt x="39" y="89"/>
                </a:cubicBezTo>
                <a:cubicBezTo>
                  <a:pt x="39" y="83"/>
                  <a:pt x="39" y="83"/>
                  <a:pt x="39" y="83"/>
                </a:cubicBezTo>
                <a:lnTo>
                  <a:pt x="26" y="8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9" name="Freeform 42"/>
          <p:cNvSpPr>
            <a:spLocks noEditPoints="1"/>
          </p:cNvSpPr>
          <p:nvPr/>
        </p:nvSpPr>
        <p:spPr bwMode="auto">
          <a:xfrm>
            <a:off x="8287070" y="4888456"/>
            <a:ext cx="321307" cy="363545"/>
          </a:xfrm>
          <a:custGeom>
            <a:avLst/>
            <a:gdLst>
              <a:gd name="T0" fmla="*/ 14 w 90"/>
              <a:gd name="T1" fmla="*/ 40 h 102"/>
              <a:gd name="T2" fmla="*/ 65 w 90"/>
              <a:gd name="T3" fmla="*/ 40 h 102"/>
              <a:gd name="T4" fmla="*/ 79 w 90"/>
              <a:gd name="T5" fmla="*/ 54 h 102"/>
              <a:gd name="T6" fmla="*/ 79 w 90"/>
              <a:gd name="T7" fmla="*/ 63 h 102"/>
              <a:gd name="T8" fmla="*/ 44 w 90"/>
              <a:gd name="T9" fmla="*/ 63 h 102"/>
              <a:gd name="T10" fmla="*/ 44 w 90"/>
              <a:gd name="T11" fmla="*/ 81 h 102"/>
              <a:gd name="T12" fmla="*/ 79 w 90"/>
              <a:gd name="T13" fmla="*/ 81 h 102"/>
              <a:gd name="T14" fmla="*/ 79 w 90"/>
              <a:gd name="T15" fmla="*/ 89 h 102"/>
              <a:gd name="T16" fmla="*/ 65 w 90"/>
              <a:gd name="T17" fmla="*/ 102 h 102"/>
              <a:gd name="T18" fmla="*/ 0 w 90"/>
              <a:gd name="T19" fmla="*/ 102 h 102"/>
              <a:gd name="T20" fmla="*/ 0 w 90"/>
              <a:gd name="T21" fmla="*/ 36 h 102"/>
              <a:gd name="T22" fmla="*/ 0 w 90"/>
              <a:gd name="T23" fmla="*/ 35 h 102"/>
              <a:gd name="T24" fmla="*/ 1 w 90"/>
              <a:gd name="T25" fmla="*/ 28 h 102"/>
              <a:gd name="T26" fmla="*/ 7 w 90"/>
              <a:gd name="T27" fmla="*/ 20 h 102"/>
              <a:gd name="T28" fmla="*/ 8 w 90"/>
              <a:gd name="T29" fmla="*/ 19 h 102"/>
              <a:gd name="T30" fmla="*/ 10 w 90"/>
              <a:gd name="T31" fmla="*/ 19 h 102"/>
              <a:gd name="T32" fmla="*/ 30 w 90"/>
              <a:gd name="T33" fmla="*/ 19 h 102"/>
              <a:gd name="T34" fmla="*/ 45 w 90"/>
              <a:gd name="T35" fmla="*/ 3 h 102"/>
              <a:gd name="T36" fmla="*/ 48 w 90"/>
              <a:gd name="T37" fmla="*/ 0 h 102"/>
              <a:gd name="T38" fmla="*/ 51 w 90"/>
              <a:gd name="T39" fmla="*/ 3 h 102"/>
              <a:gd name="T40" fmla="*/ 70 w 90"/>
              <a:gd name="T41" fmla="*/ 19 h 102"/>
              <a:gd name="T42" fmla="*/ 74 w 90"/>
              <a:gd name="T43" fmla="*/ 19 h 102"/>
              <a:gd name="T44" fmla="*/ 74 w 90"/>
              <a:gd name="T45" fmla="*/ 23 h 102"/>
              <a:gd name="T46" fmla="*/ 87 w 90"/>
              <a:gd name="T47" fmla="*/ 34 h 102"/>
              <a:gd name="T48" fmla="*/ 90 w 90"/>
              <a:gd name="T49" fmla="*/ 37 h 102"/>
              <a:gd name="T50" fmla="*/ 81 w 90"/>
              <a:gd name="T51" fmla="*/ 47 h 102"/>
              <a:gd name="T52" fmla="*/ 75 w 90"/>
              <a:gd name="T53" fmla="*/ 41 h 102"/>
              <a:gd name="T54" fmla="*/ 78 w 90"/>
              <a:gd name="T55" fmla="*/ 38 h 102"/>
              <a:gd name="T56" fmla="*/ 49 w 90"/>
              <a:gd name="T57" fmla="*/ 12 h 102"/>
              <a:gd name="T58" fmla="*/ 25 w 90"/>
              <a:gd name="T59" fmla="*/ 37 h 102"/>
              <a:gd name="T60" fmla="*/ 13 w 90"/>
              <a:gd name="T61" fmla="*/ 37 h 102"/>
              <a:gd name="T62" fmla="*/ 22 w 90"/>
              <a:gd name="T63" fmla="*/ 28 h 102"/>
              <a:gd name="T64" fmla="*/ 11 w 90"/>
              <a:gd name="T65" fmla="*/ 28 h 102"/>
              <a:gd name="T66" fmla="*/ 9 w 90"/>
              <a:gd name="T67" fmla="*/ 31 h 102"/>
              <a:gd name="T68" fmla="*/ 9 w 90"/>
              <a:gd name="T69" fmla="*/ 34 h 102"/>
              <a:gd name="T70" fmla="*/ 10 w 90"/>
              <a:gd name="T71" fmla="*/ 38 h 102"/>
              <a:gd name="T72" fmla="*/ 14 w 90"/>
              <a:gd name="T73" fmla="*/ 40 h 102"/>
              <a:gd name="T74" fmla="*/ 57 w 90"/>
              <a:gd name="T75" fmla="*/ 67 h 102"/>
              <a:gd name="T76" fmla="*/ 51 w 90"/>
              <a:gd name="T77" fmla="*/ 73 h 102"/>
              <a:gd name="T78" fmla="*/ 57 w 90"/>
              <a:gd name="T79" fmla="*/ 79 h 102"/>
              <a:gd name="T80" fmla="*/ 63 w 90"/>
              <a:gd name="T81" fmla="*/ 73 h 102"/>
              <a:gd name="T82" fmla="*/ 57 w 90"/>
              <a:gd name="T83" fmla="*/ 6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0" h="102">
                <a:moveTo>
                  <a:pt x="14" y="40"/>
                </a:moveTo>
                <a:cubicBezTo>
                  <a:pt x="65" y="40"/>
                  <a:pt x="65" y="40"/>
                  <a:pt x="65" y="40"/>
                </a:cubicBezTo>
                <a:cubicBezTo>
                  <a:pt x="72" y="40"/>
                  <a:pt x="79" y="47"/>
                  <a:pt x="79" y="54"/>
                </a:cubicBezTo>
                <a:cubicBezTo>
                  <a:pt x="79" y="63"/>
                  <a:pt x="79" y="63"/>
                  <a:pt x="79" y="63"/>
                </a:cubicBezTo>
                <a:cubicBezTo>
                  <a:pt x="44" y="63"/>
                  <a:pt x="44" y="63"/>
                  <a:pt x="44" y="63"/>
                </a:cubicBezTo>
                <a:cubicBezTo>
                  <a:pt x="44" y="81"/>
                  <a:pt x="44" y="81"/>
                  <a:pt x="44" y="81"/>
                </a:cubicBezTo>
                <a:cubicBezTo>
                  <a:pt x="79" y="81"/>
                  <a:pt x="79" y="81"/>
                  <a:pt x="79" y="81"/>
                </a:cubicBezTo>
                <a:cubicBezTo>
                  <a:pt x="79" y="89"/>
                  <a:pt x="79" y="89"/>
                  <a:pt x="79" y="89"/>
                </a:cubicBezTo>
                <a:cubicBezTo>
                  <a:pt x="79" y="96"/>
                  <a:pt x="72" y="102"/>
                  <a:pt x="65" y="102"/>
                </a:cubicBezTo>
                <a:cubicBezTo>
                  <a:pt x="0" y="102"/>
                  <a:pt x="0" y="102"/>
                  <a:pt x="0" y="102"/>
                </a:cubicBezTo>
                <a:cubicBezTo>
                  <a:pt x="0" y="36"/>
                  <a:pt x="0" y="36"/>
                  <a:pt x="0" y="36"/>
                </a:cubicBezTo>
                <a:cubicBezTo>
                  <a:pt x="0" y="36"/>
                  <a:pt x="0" y="35"/>
                  <a:pt x="0" y="35"/>
                </a:cubicBezTo>
                <a:cubicBezTo>
                  <a:pt x="0" y="33"/>
                  <a:pt x="0" y="30"/>
                  <a:pt x="1" y="28"/>
                </a:cubicBezTo>
                <a:cubicBezTo>
                  <a:pt x="3" y="24"/>
                  <a:pt x="5" y="22"/>
                  <a:pt x="7" y="20"/>
                </a:cubicBezTo>
                <a:cubicBezTo>
                  <a:pt x="8" y="19"/>
                  <a:pt x="8" y="19"/>
                  <a:pt x="8" y="19"/>
                </a:cubicBezTo>
                <a:cubicBezTo>
                  <a:pt x="10" y="19"/>
                  <a:pt x="10" y="19"/>
                  <a:pt x="10" y="19"/>
                </a:cubicBezTo>
                <a:cubicBezTo>
                  <a:pt x="30" y="19"/>
                  <a:pt x="30" y="19"/>
                  <a:pt x="30" y="19"/>
                </a:cubicBezTo>
                <a:cubicBezTo>
                  <a:pt x="45" y="3"/>
                  <a:pt x="45" y="3"/>
                  <a:pt x="45" y="3"/>
                </a:cubicBezTo>
                <a:cubicBezTo>
                  <a:pt x="48" y="0"/>
                  <a:pt x="48" y="0"/>
                  <a:pt x="48" y="0"/>
                </a:cubicBezTo>
                <a:cubicBezTo>
                  <a:pt x="51" y="3"/>
                  <a:pt x="51" y="3"/>
                  <a:pt x="51" y="3"/>
                </a:cubicBezTo>
                <a:cubicBezTo>
                  <a:pt x="70" y="19"/>
                  <a:pt x="70" y="19"/>
                  <a:pt x="70" y="19"/>
                </a:cubicBezTo>
                <a:cubicBezTo>
                  <a:pt x="74" y="19"/>
                  <a:pt x="74" y="19"/>
                  <a:pt x="74" y="19"/>
                </a:cubicBezTo>
                <a:cubicBezTo>
                  <a:pt x="74" y="23"/>
                  <a:pt x="74" y="23"/>
                  <a:pt x="74" y="23"/>
                </a:cubicBezTo>
                <a:cubicBezTo>
                  <a:pt x="87" y="34"/>
                  <a:pt x="87" y="34"/>
                  <a:pt x="87" y="34"/>
                </a:cubicBezTo>
                <a:cubicBezTo>
                  <a:pt x="90" y="37"/>
                  <a:pt x="90" y="37"/>
                  <a:pt x="90" y="37"/>
                </a:cubicBezTo>
                <a:cubicBezTo>
                  <a:pt x="81" y="47"/>
                  <a:pt x="81" y="47"/>
                  <a:pt x="81" y="47"/>
                </a:cubicBezTo>
                <a:cubicBezTo>
                  <a:pt x="75" y="41"/>
                  <a:pt x="75" y="41"/>
                  <a:pt x="75" y="41"/>
                </a:cubicBezTo>
                <a:cubicBezTo>
                  <a:pt x="78" y="38"/>
                  <a:pt x="78" y="38"/>
                  <a:pt x="78" y="38"/>
                </a:cubicBezTo>
                <a:cubicBezTo>
                  <a:pt x="49" y="12"/>
                  <a:pt x="49" y="12"/>
                  <a:pt x="49" y="12"/>
                </a:cubicBezTo>
                <a:cubicBezTo>
                  <a:pt x="25" y="37"/>
                  <a:pt x="25" y="37"/>
                  <a:pt x="25" y="37"/>
                </a:cubicBezTo>
                <a:cubicBezTo>
                  <a:pt x="13" y="37"/>
                  <a:pt x="13" y="37"/>
                  <a:pt x="13" y="37"/>
                </a:cubicBezTo>
                <a:cubicBezTo>
                  <a:pt x="22" y="28"/>
                  <a:pt x="22" y="28"/>
                  <a:pt x="22" y="28"/>
                </a:cubicBezTo>
                <a:cubicBezTo>
                  <a:pt x="11" y="28"/>
                  <a:pt x="11" y="28"/>
                  <a:pt x="11" y="28"/>
                </a:cubicBezTo>
                <a:cubicBezTo>
                  <a:pt x="10" y="29"/>
                  <a:pt x="10" y="30"/>
                  <a:pt x="9" y="31"/>
                </a:cubicBezTo>
                <a:cubicBezTo>
                  <a:pt x="9" y="32"/>
                  <a:pt x="9" y="33"/>
                  <a:pt x="9" y="34"/>
                </a:cubicBezTo>
                <a:cubicBezTo>
                  <a:pt x="9" y="36"/>
                  <a:pt x="9" y="37"/>
                  <a:pt x="10" y="38"/>
                </a:cubicBezTo>
                <a:cubicBezTo>
                  <a:pt x="11" y="39"/>
                  <a:pt x="12" y="40"/>
                  <a:pt x="14" y="40"/>
                </a:cubicBezTo>
                <a:close/>
                <a:moveTo>
                  <a:pt x="57" y="67"/>
                </a:moveTo>
                <a:cubicBezTo>
                  <a:pt x="53" y="67"/>
                  <a:pt x="51" y="69"/>
                  <a:pt x="51" y="73"/>
                </a:cubicBezTo>
                <a:cubicBezTo>
                  <a:pt x="51" y="76"/>
                  <a:pt x="53" y="79"/>
                  <a:pt x="57" y="79"/>
                </a:cubicBezTo>
                <a:cubicBezTo>
                  <a:pt x="60" y="79"/>
                  <a:pt x="63" y="76"/>
                  <a:pt x="63" y="73"/>
                </a:cubicBezTo>
                <a:cubicBezTo>
                  <a:pt x="63" y="69"/>
                  <a:pt x="60" y="67"/>
                  <a:pt x="57" y="6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0" name="Freeform 43"/>
          <p:cNvSpPr>
            <a:spLocks noEditPoints="1"/>
          </p:cNvSpPr>
          <p:nvPr/>
        </p:nvSpPr>
        <p:spPr bwMode="auto">
          <a:xfrm>
            <a:off x="7611270" y="4902033"/>
            <a:ext cx="343934" cy="365053"/>
          </a:xfrm>
          <a:custGeom>
            <a:avLst/>
            <a:gdLst>
              <a:gd name="T0" fmla="*/ 6 w 96"/>
              <a:gd name="T1" fmla="*/ 27 h 102"/>
              <a:gd name="T2" fmla="*/ 26 w 96"/>
              <a:gd name="T3" fmla="*/ 27 h 102"/>
              <a:gd name="T4" fmla="*/ 82 w 96"/>
              <a:gd name="T5" fmla="*/ 10 h 102"/>
              <a:gd name="T6" fmla="*/ 91 w 96"/>
              <a:gd name="T7" fmla="*/ 0 h 102"/>
              <a:gd name="T8" fmla="*/ 82 w 96"/>
              <a:gd name="T9" fmla="*/ 10 h 102"/>
              <a:gd name="T10" fmla="*/ 84 w 96"/>
              <a:gd name="T11" fmla="*/ 21 h 102"/>
              <a:gd name="T12" fmla="*/ 96 w 96"/>
              <a:gd name="T13" fmla="*/ 24 h 102"/>
              <a:gd name="T14" fmla="*/ 80 w 96"/>
              <a:gd name="T15" fmla="*/ 39 h 102"/>
              <a:gd name="T16" fmla="*/ 93 w 96"/>
              <a:gd name="T17" fmla="*/ 39 h 102"/>
              <a:gd name="T18" fmla="*/ 80 w 96"/>
              <a:gd name="T19" fmla="*/ 39 h 102"/>
              <a:gd name="T20" fmla="*/ 39 w 96"/>
              <a:gd name="T21" fmla="*/ 43 h 102"/>
              <a:gd name="T22" fmla="*/ 45 w 96"/>
              <a:gd name="T23" fmla="*/ 40 h 102"/>
              <a:gd name="T24" fmla="*/ 64 w 96"/>
              <a:gd name="T25" fmla="*/ 0 h 102"/>
              <a:gd name="T26" fmla="*/ 81 w 96"/>
              <a:gd name="T27" fmla="*/ 22 h 102"/>
              <a:gd name="T28" fmla="*/ 66 w 96"/>
              <a:gd name="T29" fmla="*/ 45 h 102"/>
              <a:gd name="T30" fmla="*/ 66 w 96"/>
              <a:gd name="T31" fmla="*/ 45 h 102"/>
              <a:gd name="T32" fmla="*/ 56 w 96"/>
              <a:gd name="T33" fmla="*/ 43 h 102"/>
              <a:gd name="T34" fmla="*/ 50 w 96"/>
              <a:gd name="T35" fmla="*/ 48 h 102"/>
              <a:gd name="T36" fmla="*/ 42 w 96"/>
              <a:gd name="T37" fmla="*/ 48 h 102"/>
              <a:gd name="T38" fmla="*/ 26 w 96"/>
              <a:gd name="T39" fmla="*/ 52 h 102"/>
              <a:gd name="T40" fmla="*/ 28 w 96"/>
              <a:gd name="T41" fmla="*/ 102 h 102"/>
              <a:gd name="T42" fmla="*/ 18 w 96"/>
              <a:gd name="T43" fmla="*/ 74 h 102"/>
              <a:gd name="T44" fmla="*/ 13 w 96"/>
              <a:gd name="T45" fmla="*/ 102 h 102"/>
              <a:gd name="T46" fmla="*/ 6 w 96"/>
              <a:gd name="T47" fmla="*/ 68 h 102"/>
              <a:gd name="T48" fmla="*/ 4 w 96"/>
              <a:gd name="T49" fmla="*/ 39 h 102"/>
              <a:gd name="T50" fmla="*/ 14 w 96"/>
              <a:gd name="T51" fmla="*/ 40 h 102"/>
              <a:gd name="T52" fmla="*/ 12 w 96"/>
              <a:gd name="T53" fmla="*/ 58 h 102"/>
              <a:gd name="T54" fmla="*/ 16 w 96"/>
              <a:gd name="T55" fmla="*/ 61 h 102"/>
              <a:gd name="T56" fmla="*/ 16 w 96"/>
              <a:gd name="T57" fmla="*/ 61 h 102"/>
              <a:gd name="T58" fmla="*/ 20 w 96"/>
              <a:gd name="T59" fmla="*/ 58 h 102"/>
              <a:gd name="T60" fmla="*/ 18 w 96"/>
              <a:gd name="T61" fmla="*/ 40 h 102"/>
              <a:gd name="T62" fmla="*/ 24 w 96"/>
              <a:gd name="T63" fmla="*/ 39 h 102"/>
              <a:gd name="T64" fmla="*/ 35 w 96"/>
              <a:gd name="T65" fmla="*/ 45 h 102"/>
              <a:gd name="T66" fmla="*/ 35 w 96"/>
              <a:gd name="T67" fmla="*/ 38 h 102"/>
              <a:gd name="T68" fmla="*/ 28 w 96"/>
              <a:gd name="T69" fmla="*/ 29 h 102"/>
              <a:gd name="T70" fmla="*/ 52 w 96"/>
              <a:gd name="T71" fmla="*/ 6 h 102"/>
              <a:gd name="T72" fmla="*/ 72 w 96"/>
              <a:gd name="T73" fmla="*/ 11 h 102"/>
              <a:gd name="T74" fmla="*/ 56 w 96"/>
              <a:gd name="T75" fmla="*/ 11 h 102"/>
              <a:gd name="T76" fmla="*/ 71 w 96"/>
              <a:gd name="T77" fmla="*/ 16 h 102"/>
              <a:gd name="T78" fmla="*/ 58 w 96"/>
              <a:gd name="T79" fmla="*/ 36 h 102"/>
              <a:gd name="T80" fmla="*/ 72 w 96"/>
              <a:gd name="T81" fmla="*/ 34 h 102"/>
              <a:gd name="T82" fmla="*/ 72 w 96"/>
              <a:gd name="T83" fmla="*/ 11 h 102"/>
              <a:gd name="T84" fmla="*/ 55 w 96"/>
              <a:gd name="T85" fmla="*/ 21 h 102"/>
              <a:gd name="T86" fmla="*/ 66 w 96"/>
              <a:gd name="T87" fmla="*/ 1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102">
                <a:moveTo>
                  <a:pt x="16" y="17"/>
                </a:moveTo>
                <a:cubicBezTo>
                  <a:pt x="11" y="17"/>
                  <a:pt x="6" y="21"/>
                  <a:pt x="6" y="27"/>
                </a:cubicBezTo>
                <a:cubicBezTo>
                  <a:pt x="6" y="32"/>
                  <a:pt x="11" y="36"/>
                  <a:pt x="16" y="36"/>
                </a:cubicBezTo>
                <a:cubicBezTo>
                  <a:pt x="21" y="36"/>
                  <a:pt x="26" y="32"/>
                  <a:pt x="26" y="27"/>
                </a:cubicBezTo>
                <a:cubicBezTo>
                  <a:pt x="26" y="21"/>
                  <a:pt x="21" y="17"/>
                  <a:pt x="16" y="17"/>
                </a:cubicBezTo>
                <a:close/>
                <a:moveTo>
                  <a:pt x="82" y="10"/>
                </a:moveTo>
                <a:cubicBezTo>
                  <a:pt x="82" y="7"/>
                  <a:pt x="82" y="7"/>
                  <a:pt x="82" y="7"/>
                </a:cubicBezTo>
                <a:cubicBezTo>
                  <a:pt x="91" y="0"/>
                  <a:pt x="91" y="0"/>
                  <a:pt x="91" y="0"/>
                </a:cubicBezTo>
                <a:cubicBezTo>
                  <a:pt x="93" y="5"/>
                  <a:pt x="93" y="5"/>
                  <a:pt x="93" y="5"/>
                </a:cubicBezTo>
                <a:cubicBezTo>
                  <a:pt x="82" y="10"/>
                  <a:pt x="82" y="10"/>
                  <a:pt x="82" y="10"/>
                </a:cubicBezTo>
                <a:close/>
                <a:moveTo>
                  <a:pt x="84" y="24"/>
                </a:moveTo>
                <a:cubicBezTo>
                  <a:pt x="84" y="21"/>
                  <a:pt x="84" y="21"/>
                  <a:pt x="84" y="21"/>
                </a:cubicBezTo>
                <a:cubicBezTo>
                  <a:pt x="96" y="18"/>
                  <a:pt x="96" y="18"/>
                  <a:pt x="96" y="18"/>
                </a:cubicBezTo>
                <a:cubicBezTo>
                  <a:pt x="96" y="24"/>
                  <a:pt x="96" y="24"/>
                  <a:pt x="96" y="24"/>
                </a:cubicBezTo>
                <a:cubicBezTo>
                  <a:pt x="84" y="24"/>
                  <a:pt x="84" y="24"/>
                  <a:pt x="84" y="24"/>
                </a:cubicBezTo>
                <a:close/>
                <a:moveTo>
                  <a:pt x="80" y="39"/>
                </a:moveTo>
                <a:cubicBezTo>
                  <a:pt x="81" y="37"/>
                  <a:pt x="81" y="37"/>
                  <a:pt x="81" y="37"/>
                </a:cubicBezTo>
                <a:cubicBezTo>
                  <a:pt x="93" y="39"/>
                  <a:pt x="93" y="39"/>
                  <a:pt x="93" y="39"/>
                </a:cubicBezTo>
                <a:cubicBezTo>
                  <a:pt x="91" y="44"/>
                  <a:pt x="91" y="44"/>
                  <a:pt x="91" y="44"/>
                </a:cubicBezTo>
                <a:cubicBezTo>
                  <a:pt x="80" y="39"/>
                  <a:pt x="80" y="39"/>
                  <a:pt x="80" y="39"/>
                </a:cubicBezTo>
                <a:close/>
                <a:moveTo>
                  <a:pt x="39" y="39"/>
                </a:moveTo>
                <a:cubicBezTo>
                  <a:pt x="39" y="43"/>
                  <a:pt x="39" y="43"/>
                  <a:pt x="39" y="43"/>
                </a:cubicBezTo>
                <a:cubicBezTo>
                  <a:pt x="45" y="45"/>
                  <a:pt x="45" y="45"/>
                  <a:pt x="45" y="45"/>
                </a:cubicBezTo>
                <a:cubicBezTo>
                  <a:pt x="45" y="40"/>
                  <a:pt x="45" y="40"/>
                  <a:pt x="45" y="40"/>
                </a:cubicBezTo>
                <a:cubicBezTo>
                  <a:pt x="39" y="39"/>
                  <a:pt x="39" y="39"/>
                  <a:pt x="39" y="39"/>
                </a:cubicBezTo>
                <a:close/>
                <a:moveTo>
                  <a:pt x="64" y="0"/>
                </a:moveTo>
                <a:cubicBezTo>
                  <a:pt x="69" y="0"/>
                  <a:pt x="73" y="3"/>
                  <a:pt x="77" y="7"/>
                </a:cubicBezTo>
                <a:cubicBezTo>
                  <a:pt x="80" y="11"/>
                  <a:pt x="81" y="16"/>
                  <a:pt x="81" y="22"/>
                </a:cubicBezTo>
                <a:cubicBezTo>
                  <a:pt x="81" y="28"/>
                  <a:pt x="80" y="34"/>
                  <a:pt x="77" y="38"/>
                </a:cubicBezTo>
                <a:cubicBezTo>
                  <a:pt x="74" y="42"/>
                  <a:pt x="70" y="44"/>
                  <a:pt x="66" y="45"/>
                </a:cubicBezTo>
                <a:cubicBezTo>
                  <a:pt x="66" y="45"/>
                  <a:pt x="66" y="45"/>
                  <a:pt x="66" y="45"/>
                </a:cubicBezTo>
                <a:cubicBezTo>
                  <a:pt x="66" y="45"/>
                  <a:pt x="66" y="45"/>
                  <a:pt x="66" y="45"/>
                </a:cubicBezTo>
                <a:cubicBezTo>
                  <a:pt x="65" y="45"/>
                  <a:pt x="65" y="45"/>
                  <a:pt x="64" y="45"/>
                </a:cubicBezTo>
                <a:cubicBezTo>
                  <a:pt x="61" y="45"/>
                  <a:pt x="59" y="44"/>
                  <a:pt x="56" y="43"/>
                </a:cubicBezTo>
                <a:cubicBezTo>
                  <a:pt x="50" y="41"/>
                  <a:pt x="50" y="41"/>
                  <a:pt x="50" y="41"/>
                </a:cubicBezTo>
                <a:cubicBezTo>
                  <a:pt x="50" y="48"/>
                  <a:pt x="50" y="48"/>
                  <a:pt x="50" y="48"/>
                </a:cubicBezTo>
                <a:cubicBezTo>
                  <a:pt x="47" y="50"/>
                  <a:pt x="47" y="50"/>
                  <a:pt x="47" y="50"/>
                </a:cubicBezTo>
                <a:cubicBezTo>
                  <a:pt x="42" y="48"/>
                  <a:pt x="42" y="48"/>
                  <a:pt x="42" y="48"/>
                </a:cubicBezTo>
                <a:cubicBezTo>
                  <a:pt x="33" y="54"/>
                  <a:pt x="33" y="54"/>
                  <a:pt x="33" y="54"/>
                </a:cubicBezTo>
                <a:cubicBezTo>
                  <a:pt x="26" y="52"/>
                  <a:pt x="26" y="52"/>
                  <a:pt x="26" y="52"/>
                </a:cubicBezTo>
                <a:cubicBezTo>
                  <a:pt x="27" y="68"/>
                  <a:pt x="27" y="68"/>
                  <a:pt x="27" y="68"/>
                </a:cubicBezTo>
                <a:cubicBezTo>
                  <a:pt x="28" y="102"/>
                  <a:pt x="28" y="102"/>
                  <a:pt x="28" y="102"/>
                </a:cubicBezTo>
                <a:cubicBezTo>
                  <a:pt x="20" y="102"/>
                  <a:pt x="20" y="102"/>
                  <a:pt x="20" y="102"/>
                </a:cubicBezTo>
                <a:cubicBezTo>
                  <a:pt x="18" y="74"/>
                  <a:pt x="18" y="74"/>
                  <a:pt x="18" y="74"/>
                </a:cubicBezTo>
                <a:cubicBezTo>
                  <a:pt x="14" y="74"/>
                  <a:pt x="14" y="74"/>
                  <a:pt x="14" y="74"/>
                </a:cubicBezTo>
                <a:cubicBezTo>
                  <a:pt x="13" y="102"/>
                  <a:pt x="13" y="102"/>
                  <a:pt x="13" y="102"/>
                </a:cubicBezTo>
                <a:cubicBezTo>
                  <a:pt x="4" y="102"/>
                  <a:pt x="4" y="102"/>
                  <a:pt x="4" y="102"/>
                </a:cubicBezTo>
                <a:cubicBezTo>
                  <a:pt x="6" y="68"/>
                  <a:pt x="6" y="68"/>
                  <a:pt x="6" y="68"/>
                </a:cubicBezTo>
                <a:cubicBezTo>
                  <a:pt x="0" y="64"/>
                  <a:pt x="0" y="64"/>
                  <a:pt x="0" y="64"/>
                </a:cubicBezTo>
                <a:cubicBezTo>
                  <a:pt x="4" y="39"/>
                  <a:pt x="4" y="39"/>
                  <a:pt x="4" y="39"/>
                </a:cubicBezTo>
                <a:cubicBezTo>
                  <a:pt x="14" y="39"/>
                  <a:pt x="14" y="39"/>
                  <a:pt x="14" y="39"/>
                </a:cubicBezTo>
                <a:cubicBezTo>
                  <a:pt x="14" y="40"/>
                  <a:pt x="14" y="40"/>
                  <a:pt x="14" y="40"/>
                </a:cubicBezTo>
                <a:cubicBezTo>
                  <a:pt x="15" y="42"/>
                  <a:pt x="15" y="42"/>
                  <a:pt x="15" y="42"/>
                </a:cubicBezTo>
                <a:cubicBezTo>
                  <a:pt x="12" y="58"/>
                  <a:pt x="12" y="58"/>
                  <a:pt x="12" y="58"/>
                </a:cubicBezTo>
                <a:cubicBezTo>
                  <a:pt x="16" y="61"/>
                  <a:pt x="16" y="61"/>
                  <a:pt x="16" y="61"/>
                </a:cubicBezTo>
                <a:cubicBezTo>
                  <a:pt x="16" y="61"/>
                  <a:pt x="16" y="61"/>
                  <a:pt x="16" y="61"/>
                </a:cubicBezTo>
                <a:cubicBezTo>
                  <a:pt x="16" y="61"/>
                  <a:pt x="16" y="61"/>
                  <a:pt x="16" y="61"/>
                </a:cubicBezTo>
                <a:cubicBezTo>
                  <a:pt x="16" y="61"/>
                  <a:pt x="16" y="61"/>
                  <a:pt x="16" y="61"/>
                </a:cubicBezTo>
                <a:cubicBezTo>
                  <a:pt x="16" y="61"/>
                  <a:pt x="16" y="61"/>
                  <a:pt x="16" y="61"/>
                </a:cubicBezTo>
                <a:cubicBezTo>
                  <a:pt x="20" y="58"/>
                  <a:pt x="20" y="58"/>
                  <a:pt x="20" y="58"/>
                </a:cubicBezTo>
                <a:cubicBezTo>
                  <a:pt x="17" y="42"/>
                  <a:pt x="17" y="42"/>
                  <a:pt x="17" y="42"/>
                </a:cubicBezTo>
                <a:cubicBezTo>
                  <a:pt x="18" y="40"/>
                  <a:pt x="18" y="40"/>
                  <a:pt x="18" y="40"/>
                </a:cubicBezTo>
                <a:cubicBezTo>
                  <a:pt x="18" y="39"/>
                  <a:pt x="18" y="39"/>
                  <a:pt x="18" y="39"/>
                </a:cubicBezTo>
                <a:cubicBezTo>
                  <a:pt x="24" y="39"/>
                  <a:pt x="24" y="39"/>
                  <a:pt x="24" y="39"/>
                </a:cubicBezTo>
                <a:cubicBezTo>
                  <a:pt x="32" y="46"/>
                  <a:pt x="32" y="46"/>
                  <a:pt x="32" y="46"/>
                </a:cubicBezTo>
                <a:cubicBezTo>
                  <a:pt x="35" y="45"/>
                  <a:pt x="35" y="45"/>
                  <a:pt x="35" y="45"/>
                </a:cubicBezTo>
                <a:cubicBezTo>
                  <a:pt x="35" y="44"/>
                  <a:pt x="35" y="44"/>
                  <a:pt x="35" y="44"/>
                </a:cubicBezTo>
                <a:cubicBezTo>
                  <a:pt x="35" y="38"/>
                  <a:pt x="35" y="38"/>
                  <a:pt x="35" y="38"/>
                </a:cubicBezTo>
                <a:cubicBezTo>
                  <a:pt x="28" y="36"/>
                  <a:pt x="28" y="36"/>
                  <a:pt x="28" y="36"/>
                </a:cubicBezTo>
                <a:cubicBezTo>
                  <a:pt x="25" y="35"/>
                  <a:pt x="24" y="32"/>
                  <a:pt x="28" y="29"/>
                </a:cubicBezTo>
                <a:cubicBezTo>
                  <a:pt x="37" y="20"/>
                  <a:pt x="43" y="15"/>
                  <a:pt x="52" y="6"/>
                </a:cubicBezTo>
                <a:cubicBezTo>
                  <a:pt x="52" y="6"/>
                  <a:pt x="52" y="6"/>
                  <a:pt x="52" y="6"/>
                </a:cubicBezTo>
                <a:cubicBezTo>
                  <a:pt x="55" y="2"/>
                  <a:pt x="59" y="0"/>
                  <a:pt x="64" y="0"/>
                </a:cubicBezTo>
                <a:close/>
                <a:moveTo>
                  <a:pt x="72" y="11"/>
                </a:moveTo>
                <a:cubicBezTo>
                  <a:pt x="70" y="8"/>
                  <a:pt x="67" y="6"/>
                  <a:pt x="64" y="6"/>
                </a:cubicBezTo>
                <a:cubicBezTo>
                  <a:pt x="61" y="6"/>
                  <a:pt x="58" y="8"/>
                  <a:pt x="56" y="11"/>
                </a:cubicBezTo>
                <a:cubicBezTo>
                  <a:pt x="56" y="11"/>
                  <a:pt x="56" y="11"/>
                  <a:pt x="56" y="11"/>
                </a:cubicBezTo>
                <a:cubicBezTo>
                  <a:pt x="71" y="16"/>
                  <a:pt x="71" y="16"/>
                  <a:pt x="71" y="16"/>
                </a:cubicBezTo>
                <a:cubicBezTo>
                  <a:pt x="72" y="19"/>
                  <a:pt x="73" y="24"/>
                  <a:pt x="71" y="29"/>
                </a:cubicBezTo>
                <a:cubicBezTo>
                  <a:pt x="58" y="36"/>
                  <a:pt x="58" y="36"/>
                  <a:pt x="58" y="36"/>
                </a:cubicBezTo>
                <a:cubicBezTo>
                  <a:pt x="60" y="38"/>
                  <a:pt x="62" y="39"/>
                  <a:pt x="64" y="39"/>
                </a:cubicBezTo>
                <a:cubicBezTo>
                  <a:pt x="67" y="39"/>
                  <a:pt x="70" y="37"/>
                  <a:pt x="72" y="34"/>
                </a:cubicBezTo>
                <a:cubicBezTo>
                  <a:pt x="74" y="31"/>
                  <a:pt x="75" y="27"/>
                  <a:pt x="75" y="22"/>
                </a:cubicBezTo>
                <a:cubicBezTo>
                  <a:pt x="75" y="18"/>
                  <a:pt x="74" y="14"/>
                  <a:pt x="72" y="11"/>
                </a:cubicBezTo>
                <a:close/>
                <a:moveTo>
                  <a:pt x="56" y="16"/>
                </a:moveTo>
                <a:cubicBezTo>
                  <a:pt x="55" y="18"/>
                  <a:pt x="55" y="19"/>
                  <a:pt x="55" y="21"/>
                </a:cubicBezTo>
                <a:cubicBezTo>
                  <a:pt x="66" y="20"/>
                  <a:pt x="66" y="20"/>
                  <a:pt x="66" y="20"/>
                </a:cubicBezTo>
                <a:cubicBezTo>
                  <a:pt x="66" y="19"/>
                  <a:pt x="66" y="19"/>
                  <a:pt x="66" y="19"/>
                </a:cubicBezTo>
                <a:cubicBezTo>
                  <a:pt x="62" y="18"/>
                  <a:pt x="59" y="17"/>
                  <a:pt x="56" y="1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1" name="Freeform 44"/>
          <p:cNvSpPr>
            <a:spLocks noEditPoints="1"/>
          </p:cNvSpPr>
          <p:nvPr/>
        </p:nvSpPr>
        <p:spPr bwMode="auto">
          <a:xfrm>
            <a:off x="8225223" y="2892735"/>
            <a:ext cx="339409" cy="428409"/>
          </a:xfrm>
          <a:custGeom>
            <a:avLst/>
            <a:gdLst>
              <a:gd name="T0" fmla="*/ 41 w 95"/>
              <a:gd name="T1" fmla="*/ 0 h 120"/>
              <a:gd name="T2" fmla="*/ 29 w 95"/>
              <a:gd name="T3" fmla="*/ 7 h 120"/>
              <a:gd name="T4" fmla="*/ 29 w 95"/>
              <a:gd name="T5" fmla="*/ 7 h 120"/>
              <a:gd name="T6" fmla="*/ 14 w 95"/>
              <a:gd name="T7" fmla="*/ 1 h 120"/>
              <a:gd name="T8" fmla="*/ 3 w 95"/>
              <a:gd name="T9" fmla="*/ 8 h 120"/>
              <a:gd name="T10" fmla="*/ 0 w 95"/>
              <a:gd name="T11" fmla="*/ 21 h 120"/>
              <a:gd name="T12" fmla="*/ 3 w 95"/>
              <a:gd name="T13" fmla="*/ 34 h 120"/>
              <a:gd name="T14" fmla="*/ 14 w 95"/>
              <a:gd name="T15" fmla="*/ 40 h 120"/>
              <a:gd name="T16" fmla="*/ 31 w 95"/>
              <a:gd name="T17" fmla="*/ 37 h 120"/>
              <a:gd name="T18" fmla="*/ 41 w 95"/>
              <a:gd name="T19" fmla="*/ 41 h 120"/>
              <a:gd name="T20" fmla="*/ 43 w 95"/>
              <a:gd name="T21" fmla="*/ 41 h 120"/>
              <a:gd name="T22" fmla="*/ 57 w 95"/>
              <a:gd name="T23" fmla="*/ 56 h 120"/>
              <a:gd name="T24" fmla="*/ 68 w 95"/>
              <a:gd name="T25" fmla="*/ 58 h 120"/>
              <a:gd name="T26" fmla="*/ 66 w 95"/>
              <a:gd name="T27" fmla="*/ 78 h 120"/>
              <a:gd name="T28" fmla="*/ 65 w 95"/>
              <a:gd name="T29" fmla="*/ 120 h 120"/>
              <a:gd name="T30" fmla="*/ 75 w 95"/>
              <a:gd name="T31" fmla="*/ 120 h 120"/>
              <a:gd name="T32" fmla="*/ 77 w 95"/>
              <a:gd name="T33" fmla="*/ 84 h 120"/>
              <a:gd name="T34" fmla="*/ 82 w 95"/>
              <a:gd name="T35" fmla="*/ 84 h 120"/>
              <a:gd name="T36" fmla="*/ 84 w 95"/>
              <a:gd name="T37" fmla="*/ 120 h 120"/>
              <a:gd name="T38" fmla="*/ 95 w 95"/>
              <a:gd name="T39" fmla="*/ 120 h 120"/>
              <a:gd name="T40" fmla="*/ 92 w 95"/>
              <a:gd name="T41" fmla="*/ 78 h 120"/>
              <a:gd name="T42" fmla="*/ 94 w 95"/>
              <a:gd name="T43" fmla="*/ 41 h 120"/>
              <a:gd name="T44" fmla="*/ 74 w 95"/>
              <a:gd name="T45" fmla="*/ 41 h 120"/>
              <a:gd name="T46" fmla="*/ 70 w 95"/>
              <a:gd name="T47" fmla="*/ 35 h 120"/>
              <a:gd name="T48" fmla="*/ 71 w 95"/>
              <a:gd name="T49" fmla="*/ 35 h 120"/>
              <a:gd name="T50" fmla="*/ 79 w 95"/>
              <a:gd name="T51" fmla="*/ 38 h 120"/>
              <a:gd name="T52" fmla="*/ 91 w 95"/>
              <a:gd name="T53" fmla="*/ 26 h 120"/>
              <a:gd name="T54" fmla="*/ 79 w 95"/>
              <a:gd name="T55" fmla="*/ 14 h 120"/>
              <a:gd name="T56" fmla="*/ 71 w 95"/>
              <a:gd name="T57" fmla="*/ 18 h 120"/>
              <a:gd name="T58" fmla="*/ 48 w 95"/>
              <a:gd name="T59" fmla="*/ 2 h 120"/>
              <a:gd name="T60" fmla="*/ 41 w 95"/>
              <a:gd name="T61" fmla="*/ 0 h 120"/>
              <a:gd name="T62" fmla="*/ 65 w 95"/>
              <a:gd name="T63" fmla="*/ 43 h 120"/>
              <a:gd name="T64" fmla="*/ 58 w 95"/>
              <a:gd name="T65" fmla="*/ 46 h 120"/>
              <a:gd name="T66" fmla="*/ 51 w 95"/>
              <a:gd name="T67" fmla="*/ 39 h 120"/>
              <a:gd name="T68" fmla="*/ 62 w 95"/>
              <a:gd name="T69" fmla="*/ 37 h 120"/>
              <a:gd name="T70" fmla="*/ 65 w 95"/>
              <a:gd name="T71" fmla="*/ 43 h 120"/>
              <a:gd name="T72" fmla="*/ 10 w 95"/>
              <a:gd name="T73" fmla="*/ 12 h 120"/>
              <a:gd name="T74" fmla="*/ 14 w 95"/>
              <a:gd name="T75" fmla="*/ 9 h 120"/>
              <a:gd name="T76" fmla="*/ 18 w 95"/>
              <a:gd name="T77" fmla="*/ 12 h 120"/>
              <a:gd name="T78" fmla="*/ 21 w 95"/>
              <a:gd name="T79" fmla="*/ 21 h 120"/>
              <a:gd name="T80" fmla="*/ 18 w 95"/>
              <a:gd name="T81" fmla="*/ 30 h 120"/>
              <a:gd name="T82" fmla="*/ 14 w 95"/>
              <a:gd name="T83" fmla="*/ 32 h 120"/>
              <a:gd name="T84" fmla="*/ 10 w 95"/>
              <a:gd name="T85" fmla="*/ 30 h 120"/>
              <a:gd name="T86" fmla="*/ 7 w 95"/>
              <a:gd name="T87" fmla="*/ 21 h 120"/>
              <a:gd name="T88" fmla="*/ 10 w 95"/>
              <a:gd name="T89" fmla="*/ 12 h 120"/>
              <a:gd name="T90" fmla="*/ 35 w 95"/>
              <a:gd name="T91" fmla="*/ 11 h 120"/>
              <a:gd name="T92" fmla="*/ 41 w 95"/>
              <a:gd name="T93" fmla="*/ 8 h 120"/>
              <a:gd name="T94" fmla="*/ 47 w 95"/>
              <a:gd name="T95" fmla="*/ 11 h 120"/>
              <a:gd name="T96" fmla="*/ 50 w 95"/>
              <a:gd name="T97" fmla="*/ 21 h 120"/>
              <a:gd name="T98" fmla="*/ 47 w 95"/>
              <a:gd name="T99" fmla="*/ 30 h 120"/>
              <a:gd name="T100" fmla="*/ 41 w 95"/>
              <a:gd name="T101" fmla="*/ 34 h 120"/>
              <a:gd name="T102" fmla="*/ 35 w 95"/>
              <a:gd name="T103" fmla="*/ 30 h 120"/>
              <a:gd name="T104" fmla="*/ 33 w 95"/>
              <a:gd name="T105" fmla="*/ 21 h 120"/>
              <a:gd name="T106" fmla="*/ 35 w 95"/>
              <a:gd name="T107"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120">
                <a:moveTo>
                  <a:pt x="41" y="0"/>
                </a:moveTo>
                <a:cubicBezTo>
                  <a:pt x="37" y="0"/>
                  <a:pt x="32" y="2"/>
                  <a:pt x="29" y="7"/>
                </a:cubicBezTo>
                <a:cubicBezTo>
                  <a:pt x="29" y="7"/>
                  <a:pt x="29" y="7"/>
                  <a:pt x="29" y="7"/>
                </a:cubicBezTo>
                <a:cubicBezTo>
                  <a:pt x="25" y="6"/>
                  <a:pt x="18" y="1"/>
                  <a:pt x="14" y="1"/>
                </a:cubicBezTo>
                <a:cubicBezTo>
                  <a:pt x="10" y="1"/>
                  <a:pt x="6" y="4"/>
                  <a:pt x="3" y="8"/>
                </a:cubicBezTo>
                <a:cubicBezTo>
                  <a:pt x="1" y="11"/>
                  <a:pt x="0" y="16"/>
                  <a:pt x="0" y="21"/>
                </a:cubicBezTo>
                <a:cubicBezTo>
                  <a:pt x="0" y="26"/>
                  <a:pt x="1" y="30"/>
                  <a:pt x="3" y="34"/>
                </a:cubicBezTo>
                <a:cubicBezTo>
                  <a:pt x="6" y="38"/>
                  <a:pt x="10" y="40"/>
                  <a:pt x="14" y="40"/>
                </a:cubicBezTo>
                <a:cubicBezTo>
                  <a:pt x="18" y="40"/>
                  <a:pt x="27" y="38"/>
                  <a:pt x="31" y="37"/>
                </a:cubicBezTo>
                <a:cubicBezTo>
                  <a:pt x="34" y="40"/>
                  <a:pt x="38" y="41"/>
                  <a:pt x="41" y="41"/>
                </a:cubicBezTo>
                <a:cubicBezTo>
                  <a:pt x="42" y="41"/>
                  <a:pt x="43" y="41"/>
                  <a:pt x="43" y="41"/>
                </a:cubicBezTo>
                <a:cubicBezTo>
                  <a:pt x="57" y="56"/>
                  <a:pt x="57" y="56"/>
                  <a:pt x="57" y="56"/>
                </a:cubicBezTo>
                <a:cubicBezTo>
                  <a:pt x="68" y="58"/>
                  <a:pt x="68" y="58"/>
                  <a:pt x="68" y="58"/>
                </a:cubicBezTo>
                <a:cubicBezTo>
                  <a:pt x="66" y="78"/>
                  <a:pt x="66" y="78"/>
                  <a:pt x="66" y="78"/>
                </a:cubicBezTo>
                <a:cubicBezTo>
                  <a:pt x="65" y="120"/>
                  <a:pt x="65" y="120"/>
                  <a:pt x="65" y="120"/>
                </a:cubicBezTo>
                <a:cubicBezTo>
                  <a:pt x="75" y="120"/>
                  <a:pt x="75" y="120"/>
                  <a:pt x="75" y="120"/>
                </a:cubicBezTo>
                <a:cubicBezTo>
                  <a:pt x="77" y="84"/>
                  <a:pt x="77" y="84"/>
                  <a:pt x="77" y="84"/>
                </a:cubicBezTo>
                <a:cubicBezTo>
                  <a:pt x="82" y="84"/>
                  <a:pt x="82" y="84"/>
                  <a:pt x="82" y="84"/>
                </a:cubicBezTo>
                <a:cubicBezTo>
                  <a:pt x="84" y="120"/>
                  <a:pt x="84" y="120"/>
                  <a:pt x="84" y="120"/>
                </a:cubicBezTo>
                <a:cubicBezTo>
                  <a:pt x="95" y="120"/>
                  <a:pt x="95" y="120"/>
                  <a:pt x="95" y="120"/>
                </a:cubicBezTo>
                <a:cubicBezTo>
                  <a:pt x="92" y="78"/>
                  <a:pt x="92" y="78"/>
                  <a:pt x="92" y="78"/>
                </a:cubicBezTo>
                <a:cubicBezTo>
                  <a:pt x="94" y="41"/>
                  <a:pt x="94" y="41"/>
                  <a:pt x="94" y="41"/>
                </a:cubicBezTo>
                <a:cubicBezTo>
                  <a:pt x="74" y="41"/>
                  <a:pt x="74" y="41"/>
                  <a:pt x="74" y="41"/>
                </a:cubicBezTo>
                <a:cubicBezTo>
                  <a:pt x="70" y="35"/>
                  <a:pt x="70" y="35"/>
                  <a:pt x="70" y="35"/>
                </a:cubicBezTo>
                <a:cubicBezTo>
                  <a:pt x="71" y="35"/>
                  <a:pt x="71" y="35"/>
                  <a:pt x="71" y="35"/>
                </a:cubicBezTo>
                <a:cubicBezTo>
                  <a:pt x="73" y="37"/>
                  <a:pt x="76" y="38"/>
                  <a:pt x="79" y="38"/>
                </a:cubicBezTo>
                <a:cubicBezTo>
                  <a:pt x="86" y="38"/>
                  <a:pt x="91" y="33"/>
                  <a:pt x="91" y="26"/>
                </a:cubicBezTo>
                <a:cubicBezTo>
                  <a:pt x="91" y="19"/>
                  <a:pt x="86" y="14"/>
                  <a:pt x="79" y="14"/>
                </a:cubicBezTo>
                <a:cubicBezTo>
                  <a:pt x="76" y="14"/>
                  <a:pt x="73" y="15"/>
                  <a:pt x="71" y="18"/>
                </a:cubicBezTo>
                <a:cubicBezTo>
                  <a:pt x="48" y="2"/>
                  <a:pt x="48" y="2"/>
                  <a:pt x="48" y="2"/>
                </a:cubicBezTo>
                <a:cubicBezTo>
                  <a:pt x="46" y="1"/>
                  <a:pt x="44" y="0"/>
                  <a:pt x="41" y="0"/>
                </a:cubicBezTo>
                <a:close/>
                <a:moveTo>
                  <a:pt x="65" y="43"/>
                </a:moveTo>
                <a:cubicBezTo>
                  <a:pt x="58" y="46"/>
                  <a:pt x="58" y="46"/>
                  <a:pt x="58" y="46"/>
                </a:cubicBezTo>
                <a:cubicBezTo>
                  <a:pt x="51" y="39"/>
                  <a:pt x="51" y="39"/>
                  <a:pt x="51" y="39"/>
                </a:cubicBezTo>
                <a:cubicBezTo>
                  <a:pt x="62" y="37"/>
                  <a:pt x="62" y="37"/>
                  <a:pt x="62" y="37"/>
                </a:cubicBezTo>
                <a:cubicBezTo>
                  <a:pt x="65" y="43"/>
                  <a:pt x="65" y="43"/>
                  <a:pt x="65" y="43"/>
                </a:cubicBezTo>
                <a:close/>
                <a:moveTo>
                  <a:pt x="10" y="12"/>
                </a:moveTo>
                <a:cubicBezTo>
                  <a:pt x="11" y="10"/>
                  <a:pt x="12" y="9"/>
                  <a:pt x="14" y="9"/>
                </a:cubicBezTo>
                <a:cubicBezTo>
                  <a:pt x="16" y="9"/>
                  <a:pt x="17" y="10"/>
                  <a:pt x="18" y="12"/>
                </a:cubicBezTo>
                <a:cubicBezTo>
                  <a:pt x="20" y="14"/>
                  <a:pt x="21" y="17"/>
                  <a:pt x="21" y="21"/>
                </a:cubicBezTo>
                <a:cubicBezTo>
                  <a:pt x="21" y="24"/>
                  <a:pt x="20" y="27"/>
                  <a:pt x="18" y="30"/>
                </a:cubicBezTo>
                <a:cubicBezTo>
                  <a:pt x="17" y="31"/>
                  <a:pt x="16" y="32"/>
                  <a:pt x="14" y="32"/>
                </a:cubicBezTo>
                <a:cubicBezTo>
                  <a:pt x="12" y="32"/>
                  <a:pt x="11" y="31"/>
                  <a:pt x="10" y="30"/>
                </a:cubicBezTo>
                <a:cubicBezTo>
                  <a:pt x="8" y="27"/>
                  <a:pt x="7" y="24"/>
                  <a:pt x="7" y="21"/>
                </a:cubicBezTo>
                <a:cubicBezTo>
                  <a:pt x="7" y="17"/>
                  <a:pt x="8" y="14"/>
                  <a:pt x="10" y="12"/>
                </a:cubicBezTo>
                <a:close/>
                <a:moveTo>
                  <a:pt x="35" y="11"/>
                </a:moveTo>
                <a:cubicBezTo>
                  <a:pt x="37" y="9"/>
                  <a:pt x="39" y="8"/>
                  <a:pt x="41" y="8"/>
                </a:cubicBezTo>
                <a:cubicBezTo>
                  <a:pt x="43" y="8"/>
                  <a:pt x="45" y="9"/>
                  <a:pt x="47" y="11"/>
                </a:cubicBezTo>
                <a:cubicBezTo>
                  <a:pt x="49" y="13"/>
                  <a:pt x="50" y="17"/>
                  <a:pt x="50" y="21"/>
                </a:cubicBezTo>
                <a:cubicBezTo>
                  <a:pt x="50" y="24"/>
                  <a:pt x="49" y="28"/>
                  <a:pt x="47" y="30"/>
                </a:cubicBezTo>
                <a:cubicBezTo>
                  <a:pt x="45" y="32"/>
                  <a:pt x="43" y="34"/>
                  <a:pt x="41" y="34"/>
                </a:cubicBezTo>
                <a:cubicBezTo>
                  <a:pt x="39" y="34"/>
                  <a:pt x="37" y="32"/>
                  <a:pt x="35" y="30"/>
                </a:cubicBezTo>
                <a:cubicBezTo>
                  <a:pt x="34" y="28"/>
                  <a:pt x="33" y="24"/>
                  <a:pt x="33" y="21"/>
                </a:cubicBezTo>
                <a:cubicBezTo>
                  <a:pt x="33" y="17"/>
                  <a:pt x="34" y="13"/>
                  <a:pt x="35" y="1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2" name="Freeform 45"/>
          <p:cNvSpPr>
            <a:spLocks noEditPoints="1"/>
          </p:cNvSpPr>
          <p:nvPr/>
        </p:nvSpPr>
        <p:spPr bwMode="auto">
          <a:xfrm>
            <a:off x="6929436" y="4920135"/>
            <a:ext cx="346951" cy="324324"/>
          </a:xfrm>
          <a:custGeom>
            <a:avLst/>
            <a:gdLst>
              <a:gd name="T0" fmla="*/ 8 w 97"/>
              <a:gd name="T1" fmla="*/ 10 h 91"/>
              <a:gd name="T2" fmla="*/ 28 w 97"/>
              <a:gd name="T3" fmla="*/ 10 h 91"/>
              <a:gd name="T4" fmla="*/ 41 w 97"/>
              <a:gd name="T5" fmla="*/ 45 h 91"/>
              <a:gd name="T6" fmla="*/ 51 w 97"/>
              <a:gd name="T7" fmla="*/ 41 h 91"/>
              <a:gd name="T8" fmla="*/ 59 w 97"/>
              <a:gd name="T9" fmla="*/ 46 h 91"/>
              <a:gd name="T10" fmla="*/ 66 w 97"/>
              <a:gd name="T11" fmla="*/ 27 h 91"/>
              <a:gd name="T12" fmla="*/ 73 w 97"/>
              <a:gd name="T13" fmla="*/ 34 h 91"/>
              <a:gd name="T14" fmla="*/ 83 w 97"/>
              <a:gd name="T15" fmla="*/ 23 h 91"/>
              <a:gd name="T16" fmla="*/ 73 w 97"/>
              <a:gd name="T17" fmla="*/ 40 h 91"/>
              <a:gd name="T18" fmla="*/ 67 w 97"/>
              <a:gd name="T19" fmla="*/ 33 h 91"/>
              <a:gd name="T20" fmla="*/ 61 w 97"/>
              <a:gd name="T21" fmla="*/ 51 h 91"/>
              <a:gd name="T22" fmla="*/ 51 w 97"/>
              <a:gd name="T23" fmla="*/ 45 h 91"/>
              <a:gd name="T24" fmla="*/ 41 w 97"/>
              <a:gd name="T25" fmla="*/ 45 h 91"/>
              <a:gd name="T26" fmla="*/ 74 w 97"/>
              <a:gd name="T27" fmla="*/ 86 h 91"/>
              <a:gd name="T28" fmla="*/ 43 w 97"/>
              <a:gd name="T29" fmla="*/ 91 h 91"/>
              <a:gd name="T30" fmla="*/ 63 w 97"/>
              <a:gd name="T31" fmla="*/ 68 h 91"/>
              <a:gd name="T32" fmla="*/ 97 w 97"/>
              <a:gd name="T33" fmla="*/ 68 h 91"/>
              <a:gd name="T34" fmla="*/ 97 w 97"/>
              <a:gd name="T35" fmla="*/ 6 h 91"/>
              <a:gd name="T36" fmla="*/ 93 w 97"/>
              <a:gd name="T37" fmla="*/ 3 h 91"/>
              <a:gd name="T38" fmla="*/ 34 w 97"/>
              <a:gd name="T39" fmla="*/ 9 h 91"/>
              <a:gd name="T40" fmla="*/ 90 w 97"/>
              <a:gd name="T41" fmla="*/ 61 h 91"/>
              <a:gd name="T42" fmla="*/ 36 w 97"/>
              <a:gd name="T43" fmla="*/ 68 h 91"/>
              <a:gd name="T44" fmla="*/ 54 w 97"/>
              <a:gd name="T45" fmla="*/ 84 h 91"/>
              <a:gd name="T46" fmla="*/ 63 w 97"/>
              <a:gd name="T47" fmla="*/ 68 h 91"/>
              <a:gd name="T48" fmla="*/ 7 w 97"/>
              <a:gd name="T49" fmla="*/ 55 h 91"/>
              <a:gd name="T50" fmla="*/ 14 w 97"/>
              <a:gd name="T51" fmla="*/ 91 h 91"/>
              <a:gd name="T52" fmla="*/ 20 w 97"/>
              <a:gd name="T53" fmla="*/ 60 h 91"/>
              <a:gd name="T54" fmla="*/ 31 w 97"/>
              <a:gd name="T55" fmla="*/ 91 h 91"/>
              <a:gd name="T56" fmla="*/ 28 w 97"/>
              <a:gd name="T57" fmla="*/ 33 h 91"/>
              <a:gd name="T58" fmla="*/ 55 w 97"/>
              <a:gd name="T59" fmla="*/ 24 h 91"/>
              <a:gd name="T60" fmla="*/ 20 w 97"/>
              <a:gd name="T61" fmla="*/ 23 h 91"/>
              <a:gd name="T62" fmla="*/ 19 w 97"/>
              <a:gd name="T63" fmla="*/ 27 h 91"/>
              <a:gd name="T64" fmla="*/ 18 w 97"/>
              <a:gd name="T65" fmla="*/ 47 h 91"/>
              <a:gd name="T66" fmla="*/ 18 w 97"/>
              <a:gd name="T67" fmla="*/ 47 h 91"/>
              <a:gd name="T68" fmla="*/ 18 w 97"/>
              <a:gd name="T69" fmla="*/ 47 h 91"/>
              <a:gd name="T70" fmla="*/ 16 w 97"/>
              <a:gd name="T71" fmla="*/ 27 h 91"/>
              <a:gd name="T72" fmla="*/ 16 w 97"/>
              <a:gd name="T73" fmla="*/ 23 h 91"/>
              <a:gd name="T74" fmla="*/ 0 w 97"/>
              <a:gd name="T75"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 h="91">
                <a:moveTo>
                  <a:pt x="18" y="0"/>
                </a:moveTo>
                <a:cubicBezTo>
                  <a:pt x="12" y="0"/>
                  <a:pt x="8" y="4"/>
                  <a:pt x="8" y="10"/>
                </a:cubicBezTo>
                <a:cubicBezTo>
                  <a:pt x="8" y="16"/>
                  <a:pt x="12" y="20"/>
                  <a:pt x="18" y="20"/>
                </a:cubicBezTo>
                <a:cubicBezTo>
                  <a:pt x="24" y="20"/>
                  <a:pt x="28" y="16"/>
                  <a:pt x="28" y="10"/>
                </a:cubicBezTo>
                <a:cubicBezTo>
                  <a:pt x="28" y="4"/>
                  <a:pt x="24" y="0"/>
                  <a:pt x="18" y="0"/>
                </a:cubicBezTo>
                <a:close/>
                <a:moveTo>
                  <a:pt x="41" y="45"/>
                </a:moveTo>
                <a:cubicBezTo>
                  <a:pt x="50" y="42"/>
                  <a:pt x="50" y="42"/>
                  <a:pt x="50" y="42"/>
                </a:cubicBezTo>
                <a:cubicBezTo>
                  <a:pt x="51" y="41"/>
                  <a:pt x="51" y="41"/>
                  <a:pt x="51" y="41"/>
                </a:cubicBezTo>
                <a:cubicBezTo>
                  <a:pt x="52" y="42"/>
                  <a:pt x="52" y="42"/>
                  <a:pt x="52" y="42"/>
                </a:cubicBezTo>
                <a:cubicBezTo>
                  <a:pt x="59" y="46"/>
                  <a:pt x="59" y="46"/>
                  <a:pt x="59" y="46"/>
                </a:cubicBezTo>
                <a:cubicBezTo>
                  <a:pt x="65" y="29"/>
                  <a:pt x="65" y="29"/>
                  <a:pt x="65" y="29"/>
                </a:cubicBezTo>
                <a:cubicBezTo>
                  <a:pt x="66" y="27"/>
                  <a:pt x="66" y="27"/>
                  <a:pt x="66" y="27"/>
                </a:cubicBezTo>
                <a:cubicBezTo>
                  <a:pt x="67" y="29"/>
                  <a:pt x="67" y="29"/>
                  <a:pt x="67" y="29"/>
                </a:cubicBezTo>
                <a:cubicBezTo>
                  <a:pt x="73" y="34"/>
                  <a:pt x="73" y="34"/>
                  <a:pt x="73" y="34"/>
                </a:cubicBezTo>
                <a:cubicBezTo>
                  <a:pt x="81" y="21"/>
                  <a:pt x="81" y="21"/>
                  <a:pt x="81" y="21"/>
                </a:cubicBezTo>
                <a:cubicBezTo>
                  <a:pt x="83" y="23"/>
                  <a:pt x="83" y="23"/>
                  <a:pt x="83" y="23"/>
                </a:cubicBezTo>
                <a:cubicBezTo>
                  <a:pt x="75" y="38"/>
                  <a:pt x="75" y="38"/>
                  <a:pt x="75" y="38"/>
                </a:cubicBezTo>
                <a:cubicBezTo>
                  <a:pt x="73" y="40"/>
                  <a:pt x="73" y="40"/>
                  <a:pt x="73" y="40"/>
                </a:cubicBezTo>
                <a:cubicBezTo>
                  <a:pt x="72" y="38"/>
                  <a:pt x="72" y="38"/>
                  <a:pt x="72" y="38"/>
                </a:cubicBezTo>
                <a:cubicBezTo>
                  <a:pt x="67" y="33"/>
                  <a:pt x="67" y="33"/>
                  <a:pt x="67" y="33"/>
                </a:cubicBezTo>
                <a:cubicBezTo>
                  <a:pt x="61" y="49"/>
                  <a:pt x="61" y="49"/>
                  <a:pt x="61" y="49"/>
                </a:cubicBezTo>
                <a:cubicBezTo>
                  <a:pt x="61" y="51"/>
                  <a:pt x="61" y="51"/>
                  <a:pt x="61" y="51"/>
                </a:cubicBezTo>
                <a:cubicBezTo>
                  <a:pt x="59" y="50"/>
                  <a:pt x="59" y="50"/>
                  <a:pt x="59" y="50"/>
                </a:cubicBezTo>
                <a:cubicBezTo>
                  <a:pt x="51" y="45"/>
                  <a:pt x="51" y="45"/>
                  <a:pt x="51" y="45"/>
                </a:cubicBezTo>
                <a:cubicBezTo>
                  <a:pt x="42" y="48"/>
                  <a:pt x="42" y="48"/>
                  <a:pt x="42" y="48"/>
                </a:cubicBezTo>
                <a:cubicBezTo>
                  <a:pt x="41" y="45"/>
                  <a:pt x="41" y="45"/>
                  <a:pt x="41" y="45"/>
                </a:cubicBezTo>
                <a:close/>
                <a:moveTo>
                  <a:pt x="43" y="86"/>
                </a:moveTo>
                <a:cubicBezTo>
                  <a:pt x="74" y="86"/>
                  <a:pt x="74" y="86"/>
                  <a:pt x="74" y="86"/>
                </a:cubicBezTo>
                <a:cubicBezTo>
                  <a:pt x="74" y="91"/>
                  <a:pt x="74" y="91"/>
                  <a:pt x="74" y="91"/>
                </a:cubicBezTo>
                <a:cubicBezTo>
                  <a:pt x="43" y="91"/>
                  <a:pt x="43" y="91"/>
                  <a:pt x="43" y="91"/>
                </a:cubicBezTo>
                <a:cubicBezTo>
                  <a:pt x="43" y="86"/>
                  <a:pt x="43" y="86"/>
                  <a:pt x="43" y="86"/>
                </a:cubicBezTo>
                <a:close/>
                <a:moveTo>
                  <a:pt x="63" y="68"/>
                </a:moveTo>
                <a:cubicBezTo>
                  <a:pt x="93" y="68"/>
                  <a:pt x="93" y="68"/>
                  <a:pt x="93" y="68"/>
                </a:cubicBezTo>
                <a:cubicBezTo>
                  <a:pt x="97" y="68"/>
                  <a:pt x="97" y="68"/>
                  <a:pt x="97" y="68"/>
                </a:cubicBezTo>
                <a:cubicBezTo>
                  <a:pt x="97" y="64"/>
                  <a:pt x="97" y="64"/>
                  <a:pt x="97" y="64"/>
                </a:cubicBezTo>
                <a:cubicBezTo>
                  <a:pt x="97" y="6"/>
                  <a:pt x="97" y="6"/>
                  <a:pt x="97" y="6"/>
                </a:cubicBezTo>
                <a:cubicBezTo>
                  <a:pt x="97" y="3"/>
                  <a:pt x="97" y="3"/>
                  <a:pt x="97" y="3"/>
                </a:cubicBezTo>
                <a:cubicBezTo>
                  <a:pt x="93" y="3"/>
                  <a:pt x="93" y="3"/>
                  <a:pt x="93" y="3"/>
                </a:cubicBezTo>
                <a:cubicBezTo>
                  <a:pt x="34" y="3"/>
                  <a:pt x="34" y="3"/>
                  <a:pt x="34" y="3"/>
                </a:cubicBezTo>
                <a:cubicBezTo>
                  <a:pt x="34" y="9"/>
                  <a:pt x="34" y="9"/>
                  <a:pt x="34" y="9"/>
                </a:cubicBezTo>
                <a:cubicBezTo>
                  <a:pt x="90" y="9"/>
                  <a:pt x="90" y="9"/>
                  <a:pt x="90" y="9"/>
                </a:cubicBezTo>
                <a:cubicBezTo>
                  <a:pt x="90" y="61"/>
                  <a:pt x="90" y="61"/>
                  <a:pt x="90" y="61"/>
                </a:cubicBezTo>
                <a:cubicBezTo>
                  <a:pt x="36" y="61"/>
                  <a:pt x="36" y="61"/>
                  <a:pt x="36" y="61"/>
                </a:cubicBezTo>
                <a:cubicBezTo>
                  <a:pt x="36" y="68"/>
                  <a:pt x="36" y="68"/>
                  <a:pt x="36" y="68"/>
                </a:cubicBezTo>
                <a:cubicBezTo>
                  <a:pt x="54" y="68"/>
                  <a:pt x="54" y="68"/>
                  <a:pt x="54" y="68"/>
                </a:cubicBezTo>
                <a:cubicBezTo>
                  <a:pt x="54" y="84"/>
                  <a:pt x="54" y="84"/>
                  <a:pt x="54" y="84"/>
                </a:cubicBezTo>
                <a:cubicBezTo>
                  <a:pt x="63" y="84"/>
                  <a:pt x="63" y="84"/>
                  <a:pt x="63" y="84"/>
                </a:cubicBezTo>
                <a:cubicBezTo>
                  <a:pt x="63" y="68"/>
                  <a:pt x="63" y="68"/>
                  <a:pt x="63" y="68"/>
                </a:cubicBezTo>
                <a:close/>
                <a:moveTo>
                  <a:pt x="0" y="50"/>
                </a:moveTo>
                <a:cubicBezTo>
                  <a:pt x="7" y="55"/>
                  <a:pt x="7" y="55"/>
                  <a:pt x="7" y="55"/>
                </a:cubicBezTo>
                <a:cubicBezTo>
                  <a:pt x="5" y="91"/>
                  <a:pt x="5" y="91"/>
                  <a:pt x="5" y="91"/>
                </a:cubicBezTo>
                <a:cubicBezTo>
                  <a:pt x="14" y="91"/>
                  <a:pt x="14" y="91"/>
                  <a:pt x="14" y="91"/>
                </a:cubicBezTo>
                <a:cubicBezTo>
                  <a:pt x="16" y="60"/>
                  <a:pt x="16" y="60"/>
                  <a:pt x="16" y="60"/>
                </a:cubicBezTo>
                <a:cubicBezTo>
                  <a:pt x="20" y="60"/>
                  <a:pt x="20" y="60"/>
                  <a:pt x="20" y="60"/>
                </a:cubicBezTo>
                <a:cubicBezTo>
                  <a:pt x="22" y="91"/>
                  <a:pt x="22" y="91"/>
                  <a:pt x="22" y="91"/>
                </a:cubicBezTo>
                <a:cubicBezTo>
                  <a:pt x="31" y="91"/>
                  <a:pt x="31" y="91"/>
                  <a:pt x="31" y="91"/>
                </a:cubicBezTo>
                <a:cubicBezTo>
                  <a:pt x="29" y="55"/>
                  <a:pt x="29" y="55"/>
                  <a:pt x="29" y="55"/>
                </a:cubicBezTo>
                <a:cubicBezTo>
                  <a:pt x="28" y="33"/>
                  <a:pt x="28" y="33"/>
                  <a:pt x="28" y="33"/>
                </a:cubicBezTo>
                <a:cubicBezTo>
                  <a:pt x="50" y="32"/>
                  <a:pt x="50" y="32"/>
                  <a:pt x="50" y="32"/>
                </a:cubicBezTo>
                <a:cubicBezTo>
                  <a:pt x="55" y="24"/>
                  <a:pt x="55" y="24"/>
                  <a:pt x="55" y="24"/>
                </a:cubicBezTo>
                <a:cubicBezTo>
                  <a:pt x="30" y="23"/>
                  <a:pt x="30" y="23"/>
                  <a:pt x="30" y="23"/>
                </a:cubicBezTo>
                <a:cubicBezTo>
                  <a:pt x="20" y="23"/>
                  <a:pt x="20" y="23"/>
                  <a:pt x="20" y="23"/>
                </a:cubicBezTo>
                <a:cubicBezTo>
                  <a:pt x="20" y="24"/>
                  <a:pt x="20" y="24"/>
                  <a:pt x="20" y="24"/>
                </a:cubicBezTo>
                <a:cubicBezTo>
                  <a:pt x="19" y="27"/>
                  <a:pt x="19" y="27"/>
                  <a:pt x="19" y="27"/>
                </a:cubicBezTo>
                <a:cubicBezTo>
                  <a:pt x="22" y="43"/>
                  <a:pt x="22" y="43"/>
                  <a:pt x="22" y="43"/>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4" y="43"/>
                  <a:pt x="14" y="43"/>
                  <a:pt x="14" y="43"/>
                </a:cubicBezTo>
                <a:cubicBezTo>
                  <a:pt x="16" y="27"/>
                  <a:pt x="16" y="27"/>
                  <a:pt x="16" y="27"/>
                </a:cubicBezTo>
                <a:cubicBezTo>
                  <a:pt x="15" y="24"/>
                  <a:pt x="15" y="24"/>
                  <a:pt x="15" y="24"/>
                </a:cubicBezTo>
                <a:cubicBezTo>
                  <a:pt x="16" y="23"/>
                  <a:pt x="16" y="23"/>
                  <a:pt x="16" y="23"/>
                </a:cubicBezTo>
                <a:cubicBezTo>
                  <a:pt x="5" y="23"/>
                  <a:pt x="5" y="23"/>
                  <a:pt x="5" y="23"/>
                </a:cubicBezTo>
                <a:lnTo>
                  <a:pt x="0" y="5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3" name="Freeform 46"/>
          <p:cNvSpPr>
            <a:spLocks noEditPoints="1"/>
          </p:cNvSpPr>
          <p:nvPr/>
        </p:nvSpPr>
        <p:spPr bwMode="auto">
          <a:xfrm>
            <a:off x="6265704" y="6176700"/>
            <a:ext cx="365053" cy="396731"/>
          </a:xfrm>
          <a:custGeom>
            <a:avLst/>
            <a:gdLst>
              <a:gd name="T0" fmla="*/ 52 w 102"/>
              <a:gd name="T1" fmla="*/ 0 h 111"/>
              <a:gd name="T2" fmla="*/ 41 w 102"/>
              <a:gd name="T3" fmla="*/ 11 h 111"/>
              <a:gd name="T4" fmla="*/ 52 w 102"/>
              <a:gd name="T5" fmla="*/ 22 h 111"/>
              <a:gd name="T6" fmla="*/ 63 w 102"/>
              <a:gd name="T7" fmla="*/ 11 h 111"/>
              <a:gd name="T8" fmla="*/ 52 w 102"/>
              <a:gd name="T9" fmla="*/ 0 h 111"/>
              <a:gd name="T10" fmla="*/ 6 w 102"/>
              <a:gd name="T11" fmla="*/ 81 h 111"/>
              <a:gd name="T12" fmla="*/ 14 w 102"/>
              <a:gd name="T13" fmla="*/ 77 h 111"/>
              <a:gd name="T14" fmla="*/ 36 w 102"/>
              <a:gd name="T15" fmla="*/ 88 h 111"/>
              <a:gd name="T16" fmla="*/ 31 w 102"/>
              <a:gd name="T17" fmla="*/ 92 h 111"/>
              <a:gd name="T18" fmla="*/ 31 w 102"/>
              <a:gd name="T19" fmla="*/ 93 h 111"/>
              <a:gd name="T20" fmla="*/ 13 w 102"/>
              <a:gd name="T21" fmla="*/ 101 h 111"/>
              <a:gd name="T22" fmla="*/ 6 w 102"/>
              <a:gd name="T23" fmla="*/ 98 h 111"/>
              <a:gd name="T24" fmla="*/ 0 w 102"/>
              <a:gd name="T25" fmla="*/ 111 h 111"/>
              <a:gd name="T26" fmla="*/ 33 w 102"/>
              <a:gd name="T27" fmla="*/ 111 h 111"/>
              <a:gd name="T28" fmla="*/ 24 w 102"/>
              <a:gd name="T29" fmla="*/ 106 h 111"/>
              <a:gd name="T30" fmla="*/ 41 w 102"/>
              <a:gd name="T31" fmla="*/ 98 h 111"/>
              <a:gd name="T32" fmla="*/ 52 w 102"/>
              <a:gd name="T33" fmla="*/ 99 h 111"/>
              <a:gd name="T34" fmla="*/ 60 w 102"/>
              <a:gd name="T35" fmla="*/ 98 h 111"/>
              <a:gd name="T36" fmla="*/ 77 w 102"/>
              <a:gd name="T37" fmla="*/ 106 h 111"/>
              <a:gd name="T38" fmla="*/ 67 w 102"/>
              <a:gd name="T39" fmla="*/ 111 h 111"/>
              <a:gd name="T40" fmla="*/ 101 w 102"/>
              <a:gd name="T41" fmla="*/ 111 h 111"/>
              <a:gd name="T42" fmla="*/ 94 w 102"/>
              <a:gd name="T43" fmla="*/ 98 h 111"/>
              <a:gd name="T44" fmla="*/ 87 w 102"/>
              <a:gd name="T45" fmla="*/ 101 h 111"/>
              <a:gd name="T46" fmla="*/ 71 w 102"/>
              <a:gd name="T47" fmla="*/ 94 h 111"/>
              <a:gd name="T48" fmla="*/ 72 w 102"/>
              <a:gd name="T49" fmla="*/ 92 h 111"/>
              <a:gd name="T50" fmla="*/ 66 w 102"/>
              <a:gd name="T51" fmla="*/ 87 h 111"/>
              <a:gd name="T52" fmla="*/ 88 w 102"/>
              <a:gd name="T53" fmla="*/ 77 h 111"/>
              <a:gd name="T54" fmla="*/ 96 w 102"/>
              <a:gd name="T55" fmla="*/ 81 h 111"/>
              <a:gd name="T56" fmla="*/ 102 w 102"/>
              <a:gd name="T57" fmla="*/ 67 h 111"/>
              <a:gd name="T58" fmla="*/ 68 w 102"/>
              <a:gd name="T59" fmla="*/ 67 h 111"/>
              <a:gd name="T60" fmla="*/ 78 w 102"/>
              <a:gd name="T61" fmla="*/ 72 h 111"/>
              <a:gd name="T62" fmla="*/ 65 w 102"/>
              <a:gd name="T63" fmla="*/ 79 h 111"/>
              <a:gd name="T64" fmla="*/ 64 w 102"/>
              <a:gd name="T65" fmla="*/ 58 h 111"/>
              <a:gd name="T66" fmla="*/ 71 w 102"/>
              <a:gd name="T67" fmla="*/ 53 h 111"/>
              <a:gd name="T68" fmla="*/ 65 w 102"/>
              <a:gd name="T69" fmla="*/ 24 h 111"/>
              <a:gd name="T70" fmla="*/ 53 w 102"/>
              <a:gd name="T71" fmla="*/ 24 h 111"/>
              <a:gd name="T72" fmla="*/ 54 w 102"/>
              <a:gd name="T73" fmla="*/ 26 h 111"/>
              <a:gd name="T74" fmla="*/ 53 w 102"/>
              <a:gd name="T75" fmla="*/ 28 h 111"/>
              <a:gd name="T76" fmla="*/ 56 w 102"/>
              <a:gd name="T77" fmla="*/ 46 h 111"/>
              <a:gd name="T78" fmla="*/ 52 w 102"/>
              <a:gd name="T79" fmla="*/ 50 h 111"/>
              <a:gd name="T80" fmla="*/ 52 w 102"/>
              <a:gd name="T81" fmla="*/ 50 h 111"/>
              <a:gd name="T82" fmla="*/ 52 w 102"/>
              <a:gd name="T83" fmla="*/ 50 h 111"/>
              <a:gd name="T84" fmla="*/ 52 w 102"/>
              <a:gd name="T85" fmla="*/ 50 h 111"/>
              <a:gd name="T86" fmla="*/ 52 w 102"/>
              <a:gd name="T87" fmla="*/ 50 h 111"/>
              <a:gd name="T88" fmla="*/ 48 w 102"/>
              <a:gd name="T89" fmla="*/ 46 h 111"/>
              <a:gd name="T90" fmla="*/ 50 w 102"/>
              <a:gd name="T91" fmla="*/ 28 h 111"/>
              <a:gd name="T92" fmla="*/ 49 w 102"/>
              <a:gd name="T93" fmla="*/ 26 h 111"/>
              <a:gd name="T94" fmla="*/ 50 w 102"/>
              <a:gd name="T95" fmla="*/ 24 h 111"/>
              <a:gd name="T96" fmla="*/ 38 w 102"/>
              <a:gd name="T97" fmla="*/ 24 h 111"/>
              <a:gd name="T98" fmla="*/ 33 w 102"/>
              <a:gd name="T99" fmla="*/ 53 h 111"/>
              <a:gd name="T100" fmla="*/ 40 w 102"/>
              <a:gd name="T101" fmla="*/ 58 h 111"/>
              <a:gd name="T102" fmla="*/ 39 w 102"/>
              <a:gd name="T103" fmla="*/ 79 h 111"/>
              <a:gd name="T104" fmla="*/ 24 w 102"/>
              <a:gd name="T105" fmla="*/ 72 h 111"/>
              <a:gd name="T106" fmla="*/ 34 w 102"/>
              <a:gd name="T107" fmla="*/ 67 h 111"/>
              <a:gd name="T108" fmla="*/ 0 w 102"/>
              <a:gd name="T109" fmla="*/ 67 h 111"/>
              <a:gd name="T110" fmla="*/ 6 w 102"/>
              <a:gd name="T111" fmla="*/ 81 h 111"/>
              <a:gd name="T112" fmla="*/ 52 w 102"/>
              <a:gd name="T113" fmla="*/ 85 h 111"/>
              <a:gd name="T114" fmla="*/ 48 w 102"/>
              <a:gd name="T115" fmla="*/ 85 h 111"/>
              <a:gd name="T116" fmla="*/ 50 w 102"/>
              <a:gd name="T117" fmla="*/ 64 h 111"/>
              <a:gd name="T118" fmla="*/ 54 w 102"/>
              <a:gd name="T119" fmla="*/ 64 h 111"/>
              <a:gd name="T120" fmla="*/ 55 w 102"/>
              <a:gd name="T121" fmla="*/ 85 h 111"/>
              <a:gd name="T122" fmla="*/ 52 w 102"/>
              <a:gd name="T123" fmla="*/ 8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2" h="111">
                <a:moveTo>
                  <a:pt x="52" y="0"/>
                </a:moveTo>
                <a:cubicBezTo>
                  <a:pt x="46" y="0"/>
                  <a:pt x="41" y="5"/>
                  <a:pt x="41" y="11"/>
                </a:cubicBezTo>
                <a:cubicBezTo>
                  <a:pt x="41" y="17"/>
                  <a:pt x="46" y="22"/>
                  <a:pt x="52" y="22"/>
                </a:cubicBezTo>
                <a:cubicBezTo>
                  <a:pt x="58" y="22"/>
                  <a:pt x="63" y="17"/>
                  <a:pt x="63" y="11"/>
                </a:cubicBezTo>
                <a:cubicBezTo>
                  <a:pt x="63" y="5"/>
                  <a:pt x="58" y="0"/>
                  <a:pt x="52" y="0"/>
                </a:cubicBezTo>
                <a:close/>
                <a:moveTo>
                  <a:pt x="6" y="81"/>
                </a:moveTo>
                <a:cubicBezTo>
                  <a:pt x="14" y="77"/>
                  <a:pt x="14" y="77"/>
                  <a:pt x="14" y="77"/>
                </a:cubicBezTo>
                <a:cubicBezTo>
                  <a:pt x="36" y="88"/>
                  <a:pt x="36" y="88"/>
                  <a:pt x="36" y="88"/>
                </a:cubicBezTo>
                <a:cubicBezTo>
                  <a:pt x="33" y="89"/>
                  <a:pt x="31" y="90"/>
                  <a:pt x="31" y="92"/>
                </a:cubicBezTo>
                <a:cubicBezTo>
                  <a:pt x="31" y="93"/>
                  <a:pt x="31" y="93"/>
                  <a:pt x="31" y="93"/>
                </a:cubicBezTo>
                <a:cubicBezTo>
                  <a:pt x="13" y="101"/>
                  <a:pt x="13" y="101"/>
                  <a:pt x="13" y="101"/>
                </a:cubicBezTo>
                <a:cubicBezTo>
                  <a:pt x="6" y="98"/>
                  <a:pt x="6" y="98"/>
                  <a:pt x="6" y="98"/>
                </a:cubicBezTo>
                <a:cubicBezTo>
                  <a:pt x="0" y="111"/>
                  <a:pt x="0" y="111"/>
                  <a:pt x="0" y="111"/>
                </a:cubicBezTo>
                <a:cubicBezTo>
                  <a:pt x="33" y="111"/>
                  <a:pt x="33" y="111"/>
                  <a:pt x="33" y="111"/>
                </a:cubicBezTo>
                <a:cubicBezTo>
                  <a:pt x="24" y="106"/>
                  <a:pt x="24" y="106"/>
                  <a:pt x="24" y="106"/>
                </a:cubicBezTo>
                <a:cubicBezTo>
                  <a:pt x="41" y="98"/>
                  <a:pt x="41" y="98"/>
                  <a:pt x="41" y="98"/>
                </a:cubicBezTo>
                <a:cubicBezTo>
                  <a:pt x="44" y="99"/>
                  <a:pt x="48" y="99"/>
                  <a:pt x="52" y="99"/>
                </a:cubicBezTo>
                <a:cubicBezTo>
                  <a:pt x="55" y="99"/>
                  <a:pt x="58" y="99"/>
                  <a:pt x="60" y="98"/>
                </a:cubicBezTo>
                <a:cubicBezTo>
                  <a:pt x="77" y="106"/>
                  <a:pt x="77" y="106"/>
                  <a:pt x="77" y="106"/>
                </a:cubicBezTo>
                <a:cubicBezTo>
                  <a:pt x="67" y="111"/>
                  <a:pt x="67" y="111"/>
                  <a:pt x="67" y="111"/>
                </a:cubicBezTo>
                <a:cubicBezTo>
                  <a:pt x="101" y="111"/>
                  <a:pt x="101" y="111"/>
                  <a:pt x="101" y="111"/>
                </a:cubicBezTo>
                <a:cubicBezTo>
                  <a:pt x="94" y="98"/>
                  <a:pt x="94" y="98"/>
                  <a:pt x="94" y="98"/>
                </a:cubicBezTo>
                <a:cubicBezTo>
                  <a:pt x="87" y="101"/>
                  <a:pt x="87" y="101"/>
                  <a:pt x="87" y="101"/>
                </a:cubicBezTo>
                <a:cubicBezTo>
                  <a:pt x="71" y="94"/>
                  <a:pt x="71" y="94"/>
                  <a:pt x="71" y="94"/>
                </a:cubicBezTo>
                <a:cubicBezTo>
                  <a:pt x="72" y="94"/>
                  <a:pt x="72" y="93"/>
                  <a:pt x="72" y="92"/>
                </a:cubicBezTo>
                <a:cubicBezTo>
                  <a:pt x="72" y="90"/>
                  <a:pt x="70" y="89"/>
                  <a:pt x="66" y="87"/>
                </a:cubicBezTo>
                <a:cubicBezTo>
                  <a:pt x="88" y="77"/>
                  <a:pt x="88" y="77"/>
                  <a:pt x="88" y="77"/>
                </a:cubicBezTo>
                <a:cubicBezTo>
                  <a:pt x="96" y="81"/>
                  <a:pt x="96" y="81"/>
                  <a:pt x="96" y="81"/>
                </a:cubicBezTo>
                <a:cubicBezTo>
                  <a:pt x="102" y="67"/>
                  <a:pt x="102" y="67"/>
                  <a:pt x="102" y="67"/>
                </a:cubicBezTo>
                <a:cubicBezTo>
                  <a:pt x="68" y="67"/>
                  <a:pt x="68" y="67"/>
                  <a:pt x="68" y="67"/>
                </a:cubicBezTo>
                <a:cubicBezTo>
                  <a:pt x="78" y="72"/>
                  <a:pt x="78" y="72"/>
                  <a:pt x="78" y="72"/>
                </a:cubicBezTo>
                <a:cubicBezTo>
                  <a:pt x="65" y="79"/>
                  <a:pt x="65" y="79"/>
                  <a:pt x="65" y="79"/>
                </a:cubicBezTo>
                <a:cubicBezTo>
                  <a:pt x="64" y="58"/>
                  <a:pt x="64" y="58"/>
                  <a:pt x="64" y="58"/>
                </a:cubicBezTo>
                <a:cubicBezTo>
                  <a:pt x="71" y="53"/>
                  <a:pt x="71" y="53"/>
                  <a:pt x="71" y="53"/>
                </a:cubicBezTo>
                <a:cubicBezTo>
                  <a:pt x="65" y="24"/>
                  <a:pt x="65" y="24"/>
                  <a:pt x="65" y="24"/>
                </a:cubicBezTo>
                <a:cubicBezTo>
                  <a:pt x="53" y="24"/>
                  <a:pt x="53" y="24"/>
                  <a:pt x="53" y="24"/>
                </a:cubicBezTo>
                <a:cubicBezTo>
                  <a:pt x="54" y="26"/>
                  <a:pt x="54" y="26"/>
                  <a:pt x="54" y="26"/>
                </a:cubicBezTo>
                <a:cubicBezTo>
                  <a:pt x="53" y="28"/>
                  <a:pt x="53" y="28"/>
                  <a:pt x="53" y="28"/>
                </a:cubicBezTo>
                <a:cubicBezTo>
                  <a:pt x="56" y="46"/>
                  <a:pt x="56" y="46"/>
                  <a:pt x="56" y="46"/>
                </a:cubicBezTo>
                <a:cubicBezTo>
                  <a:pt x="52" y="50"/>
                  <a:pt x="52" y="50"/>
                  <a:pt x="52" y="50"/>
                </a:cubicBezTo>
                <a:cubicBezTo>
                  <a:pt x="52" y="50"/>
                  <a:pt x="52" y="50"/>
                  <a:pt x="52" y="50"/>
                </a:cubicBezTo>
                <a:cubicBezTo>
                  <a:pt x="52" y="50"/>
                  <a:pt x="52" y="50"/>
                  <a:pt x="52" y="50"/>
                </a:cubicBezTo>
                <a:cubicBezTo>
                  <a:pt x="52" y="50"/>
                  <a:pt x="52" y="50"/>
                  <a:pt x="52" y="50"/>
                </a:cubicBezTo>
                <a:cubicBezTo>
                  <a:pt x="52" y="50"/>
                  <a:pt x="52" y="50"/>
                  <a:pt x="52" y="50"/>
                </a:cubicBezTo>
                <a:cubicBezTo>
                  <a:pt x="48" y="46"/>
                  <a:pt x="48" y="46"/>
                  <a:pt x="48" y="46"/>
                </a:cubicBezTo>
                <a:cubicBezTo>
                  <a:pt x="50" y="28"/>
                  <a:pt x="50" y="28"/>
                  <a:pt x="50" y="28"/>
                </a:cubicBezTo>
                <a:cubicBezTo>
                  <a:pt x="49" y="26"/>
                  <a:pt x="49" y="26"/>
                  <a:pt x="49" y="26"/>
                </a:cubicBezTo>
                <a:cubicBezTo>
                  <a:pt x="50" y="24"/>
                  <a:pt x="50" y="24"/>
                  <a:pt x="50" y="24"/>
                </a:cubicBezTo>
                <a:cubicBezTo>
                  <a:pt x="38" y="24"/>
                  <a:pt x="38" y="24"/>
                  <a:pt x="38" y="24"/>
                </a:cubicBezTo>
                <a:cubicBezTo>
                  <a:pt x="33" y="53"/>
                  <a:pt x="33" y="53"/>
                  <a:pt x="33" y="53"/>
                </a:cubicBezTo>
                <a:cubicBezTo>
                  <a:pt x="40" y="58"/>
                  <a:pt x="40" y="58"/>
                  <a:pt x="40" y="58"/>
                </a:cubicBezTo>
                <a:cubicBezTo>
                  <a:pt x="39" y="79"/>
                  <a:pt x="39" y="79"/>
                  <a:pt x="39" y="79"/>
                </a:cubicBezTo>
                <a:cubicBezTo>
                  <a:pt x="24" y="72"/>
                  <a:pt x="24" y="72"/>
                  <a:pt x="24" y="72"/>
                </a:cubicBezTo>
                <a:cubicBezTo>
                  <a:pt x="34" y="67"/>
                  <a:pt x="34" y="67"/>
                  <a:pt x="34" y="67"/>
                </a:cubicBezTo>
                <a:cubicBezTo>
                  <a:pt x="0" y="67"/>
                  <a:pt x="0" y="67"/>
                  <a:pt x="0" y="67"/>
                </a:cubicBezTo>
                <a:cubicBezTo>
                  <a:pt x="6" y="81"/>
                  <a:pt x="6" y="81"/>
                  <a:pt x="6" y="81"/>
                </a:cubicBezTo>
                <a:close/>
                <a:moveTo>
                  <a:pt x="52" y="85"/>
                </a:moveTo>
                <a:cubicBezTo>
                  <a:pt x="50" y="85"/>
                  <a:pt x="49" y="85"/>
                  <a:pt x="48" y="85"/>
                </a:cubicBezTo>
                <a:cubicBezTo>
                  <a:pt x="50" y="64"/>
                  <a:pt x="50" y="64"/>
                  <a:pt x="50" y="64"/>
                </a:cubicBezTo>
                <a:cubicBezTo>
                  <a:pt x="54" y="64"/>
                  <a:pt x="54" y="64"/>
                  <a:pt x="54" y="64"/>
                </a:cubicBezTo>
                <a:cubicBezTo>
                  <a:pt x="55" y="85"/>
                  <a:pt x="55" y="85"/>
                  <a:pt x="55" y="85"/>
                </a:cubicBezTo>
                <a:cubicBezTo>
                  <a:pt x="54" y="85"/>
                  <a:pt x="53" y="85"/>
                  <a:pt x="52" y="8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4" name="Freeform 47"/>
          <p:cNvSpPr>
            <a:spLocks noEditPoints="1"/>
          </p:cNvSpPr>
          <p:nvPr/>
        </p:nvSpPr>
        <p:spPr bwMode="auto">
          <a:xfrm>
            <a:off x="5617057" y="5580850"/>
            <a:ext cx="334883" cy="300188"/>
          </a:xfrm>
          <a:custGeom>
            <a:avLst/>
            <a:gdLst>
              <a:gd name="T0" fmla="*/ 0 w 94"/>
              <a:gd name="T1" fmla="*/ 58 h 84"/>
              <a:gd name="T2" fmla="*/ 24 w 94"/>
              <a:gd name="T3" fmla="*/ 58 h 84"/>
              <a:gd name="T4" fmla="*/ 24 w 94"/>
              <a:gd name="T5" fmla="*/ 84 h 84"/>
              <a:gd name="T6" fmla="*/ 0 w 94"/>
              <a:gd name="T7" fmla="*/ 84 h 84"/>
              <a:gd name="T8" fmla="*/ 0 w 94"/>
              <a:gd name="T9" fmla="*/ 58 h 84"/>
              <a:gd name="T10" fmla="*/ 62 w 94"/>
              <a:gd name="T11" fmla="*/ 7 h 84"/>
              <a:gd name="T12" fmla="*/ 55 w 94"/>
              <a:gd name="T13" fmla="*/ 20 h 84"/>
              <a:gd name="T14" fmla="*/ 48 w 94"/>
              <a:gd name="T15" fmla="*/ 32 h 84"/>
              <a:gd name="T16" fmla="*/ 43 w 94"/>
              <a:gd name="T17" fmla="*/ 24 h 84"/>
              <a:gd name="T18" fmla="*/ 6 w 94"/>
              <a:gd name="T19" fmla="*/ 46 h 84"/>
              <a:gd name="T20" fmla="*/ 1 w 94"/>
              <a:gd name="T21" fmla="*/ 38 h 84"/>
              <a:gd name="T22" fmla="*/ 38 w 94"/>
              <a:gd name="T23" fmla="*/ 16 h 84"/>
              <a:gd name="T24" fmla="*/ 33 w 94"/>
              <a:gd name="T25" fmla="*/ 8 h 84"/>
              <a:gd name="T26" fmla="*/ 47 w 94"/>
              <a:gd name="T27" fmla="*/ 8 h 84"/>
              <a:gd name="T28" fmla="*/ 62 w 94"/>
              <a:gd name="T29" fmla="*/ 7 h 84"/>
              <a:gd name="T30" fmla="*/ 78 w 94"/>
              <a:gd name="T31" fmla="*/ 0 h 84"/>
              <a:gd name="T32" fmla="*/ 68 w 94"/>
              <a:gd name="T33" fmla="*/ 9 h 84"/>
              <a:gd name="T34" fmla="*/ 78 w 94"/>
              <a:gd name="T35" fmla="*/ 19 h 84"/>
              <a:gd name="T36" fmla="*/ 87 w 94"/>
              <a:gd name="T37" fmla="*/ 9 h 84"/>
              <a:gd name="T38" fmla="*/ 78 w 94"/>
              <a:gd name="T39" fmla="*/ 0 h 84"/>
              <a:gd name="T40" fmla="*/ 61 w 94"/>
              <a:gd name="T41" fmla="*/ 46 h 84"/>
              <a:gd name="T42" fmla="*/ 67 w 94"/>
              <a:gd name="T43" fmla="*/ 50 h 84"/>
              <a:gd name="T44" fmla="*/ 66 w 94"/>
              <a:gd name="T45" fmla="*/ 84 h 84"/>
              <a:gd name="T46" fmla="*/ 74 w 94"/>
              <a:gd name="T47" fmla="*/ 84 h 84"/>
              <a:gd name="T48" fmla="*/ 76 w 94"/>
              <a:gd name="T49" fmla="*/ 55 h 84"/>
              <a:gd name="T50" fmla="*/ 79 w 94"/>
              <a:gd name="T51" fmla="*/ 55 h 84"/>
              <a:gd name="T52" fmla="*/ 81 w 94"/>
              <a:gd name="T53" fmla="*/ 84 h 84"/>
              <a:gd name="T54" fmla="*/ 89 w 94"/>
              <a:gd name="T55" fmla="*/ 84 h 84"/>
              <a:gd name="T56" fmla="*/ 88 w 94"/>
              <a:gd name="T57" fmla="*/ 50 h 84"/>
              <a:gd name="T58" fmla="*/ 94 w 94"/>
              <a:gd name="T59" fmla="*/ 46 h 84"/>
              <a:gd name="T60" fmla="*/ 89 w 94"/>
              <a:gd name="T61" fmla="*/ 21 h 84"/>
              <a:gd name="T62" fmla="*/ 66 w 94"/>
              <a:gd name="T63" fmla="*/ 21 h 84"/>
              <a:gd name="T64" fmla="*/ 61 w 94"/>
              <a:gd name="T65" fmla="*/ 46 h 84"/>
              <a:gd name="T66" fmla="*/ 32 w 94"/>
              <a:gd name="T67" fmla="*/ 44 h 84"/>
              <a:gd name="T68" fmla="*/ 32 w 94"/>
              <a:gd name="T69" fmla="*/ 84 h 84"/>
              <a:gd name="T70" fmla="*/ 55 w 94"/>
              <a:gd name="T71" fmla="*/ 84 h 84"/>
              <a:gd name="T72" fmla="*/ 55 w 94"/>
              <a:gd name="T73" fmla="*/ 44 h 84"/>
              <a:gd name="T74" fmla="*/ 32 w 94"/>
              <a:gd name="T75" fmla="*/ 4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4" h="84">
                <a:moveTo>
                  <a:pt x="0" y="58"/>
                </a:moveTo>
                <a:cubicBezTo>
                  <a:pt x="24" y="58"/>
                  <a:pt x="24" y="58"/>
                  <a:pt x="24" y="58"/>
                </a:cubicBezTo>
                <a:cubicBezTo>
                  <a:pt x="24" y="84"/>
                  <a:pt x="24" y="84"/>
                  <a:pt x="24" y="84"/>
                </a:cubicBezTo>
                <a:cubicBezTo>
                  <a:pt x="0" y="84"/>
                  <a:pt x="0" y="84"/>
                  <a:pt x="0" y="84"/>
                </a:cubicBezTo>
                <a:cubicBezTo>
                  <a:pt x="0" y="58"/>
                  <a:pt x="0" y="58"/>
                  <a:pt x="0" y="58"/>
                </a:cubicBezTo>
                <a:close/>
                <a:moveTo>
                  <a:pt x="62" y="7"/>
                </a:moveTo>
                <a:cubicBezTo>
                  <a:pt x="55" y="20"/>
                  <a:pt x="55" y="20"/>
                  <a:pt x="55" y="20"/>
                </a:cubicBezTo>
                <a:cubicBezTo>
                  <a:pt x="48" y="32"/>
                  <a:pt x="48" y="32"/>
                  <a:pt x="48" y="32"/>
                </a:cubicBezTo>
                <a:cubicBezTo>
                  <a:pt x="43" y="24"/>
                  <a:pt x="43" y="24"/>
                  <a:pt x="43" y="24"/>
                </a:cubicBezTo>
                <a:cubicBezTo>
                  <a:pt x="6" y="46"/>
                  <a:pt x="6" y="46"/>
                  <a:pt x="6" y="46"/>
                </a:cubicBezTo>
                <a:cubicBezTo>
                  <a:pt x="1" y="38"/>
                  <a:pt x="1" y="38"/>
                  <a:pt x="1" y="38"/>
                </a:cubicBezTo>
                <a:cubicBezTo>
                  <a:pt x="38" y="16"/>
                  <a:pt x="38" y="16"/>
                  <a:pt x="38" y="16"/>
                </a:cubicBezTo>
                <a:cubicBezTo>
                  <a:pt x="33" y="8"/>
                  <a:pt x="33" y="8"/>
                  <a:pt x="33" y="8"/>
                </a:cubicBezTo>
                <a:cubicBezTo>
                  <a:pt x="47" y="8"/>
                  <a:pt x="47" y="8"/>
                  <a:pt x="47" y="8"/>
                </a:cubicBezTo>
                <a:cubicBezTo>
                  <a:pt x="62" y="7"/>
                  <a:pt x="62" y="7"/>
                  <a:pt x="62" y="7"/>
                </a:cubicBezTo>
                <a:close/>
                <a:moveTo>
                  <a:pt x="78" y="0"/>
                </a:moveTo>
                <a:cubicBezTo>
                  <a:pt x="72" y="0"/>
                  <a:pt x="68" y="4"/>
                  <a:pt x="68" y="9"/>
                </a:cubicBezTo>
                <a:cubicBezTo>
                  <a:pt x="68" y="14"/>
                  <a:pt x="72" y="19"/>
                  <a:pt x="78" y="19"/>
                </a:cubicBezTo>
                <a:cubicBezTo>
                  <a:pt x="83" y="19"/>
                  <a:pt x="87" y="14"/>
                  <a:pt x="87" y="9"/>
                </a:cubicBezTo>
                <a:cubicBezTo>
                  <a:pt x="87" y="4"/>
                  <a:pt x="83" y="0"/>
                  <a:pt x="78" y="0"/>
                </a:cubicBezTo>
                <a:close/>
                <a:moveTo>
                  <a:pt x="61" y="46"/>
                </a:moveTo>
                <a:cubicBezTo>
                  <a:pt x="63" y="47"/>
                  <a:pt x="65" y="49"/>
                  <a:pt x="67" y="50"/>
                </a:cubicBezTo>
                <a:cubicBezTo>
                  <a:pt x="66" y="84"/>
                  <a:pt x="66" y="84"/>
                  <a:pt x="66" y="84"/>
                </a:cubicBezTo>
                <a:cubicBezTo>
                  <a:pt x="74" y="84"/>
                  <a:pt x="74" y="84"/>
                  <a:pt x="74" y="84"/>
                </a:cubicBezTo>
                <a:cubicBezTo>
                  <a:pt x="76" y="55"/>
                  <a:pt x="76" y="55"/>
                  <a:pt x="76" y="55"/>
                </a:cubicBezTo>
                <a:cubicBezTo>
                  <a:pt x="79" y="55"/>
                  <a:pt x="79" y="55"/>
                  <a:pt x="79" y="55"/>
                </a:cubicBezTo>
                <a:cubicBezTo>
                  <a:pt x="81" y="84"/>
                  <a:pt x="81" y="84"/>
                  <a:pt x="81" y="84"/>
                </a:cubicBezTo>
                <a:cubicBezTo>
                  <a:pt x="89" y="84"/>
                  <a:pt x="89" y="84"/>
                  <a:pt x="89" y="84"/>
                </a:cubicBezTo>
                <a:cubicBezTo>
                  <a:pt x="88" y="50"/>
                  <a:pt x="88" y="50"/>
                  <a:pt x="88" y="50"/>
                </a:cubicBezTo>
                <a:cubicBezTo>
                  <a:pt x="94" y="46"/>
                  <a:pt x="94" y="46"/>
                  <a:pt x="94" y="46"/>
                </a:cubicBezTo>
                <a:cubicBezTo>
                  <a:pt x="89" y="21"/>
                  <a:pt x="89" y="21"/>
                  <a:pt x="89" y="21"/>
                </a:cubicBezTo>
                <a:cubicBezTo>
                  <a:pt x="64" y="21"/>
                  <a:pt x="91" y="21"/>
                  <a:pt x="66" y="21"/>
                </a:cubicBezTo>
                <a:cubicBezTo>
                  <a:pt x="61" y="46"/>
                  <a:pt x="61" y="46"/>
                  <a:pt x="61" y="46"/>
                </a:cubicBezTo>
                <a:close/>
                <a:moveTo>
                  <a:pt x="32" y="44"/>
                </a:moveTo>
                <a:cubicBezTo>
                  <a:pt x="32" y="84"/>
                  <a:pt x="32" y="84"/>
                  <a:pt x="32" y="84"/>
                </a:cubicBezTo>
                <a:cubicBezTo>
                  <a:pt x="55" y="84"/>
                  <a:pt x="55" y="84"/>
                  <a:pt x="55" y="84"/>
                </a:cubicBezTo>
                <a:cubicBezTo>
                  <a:pt x="55" y="44"/>
                  <a:pt x="55" y="44"/>
                  <a:pt x="55" y="44"/>
                </a:cubicBezTo>
                <a:lnTo>
                  <a:pt x="32"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5" name="Freeform 48"/>
          <p:cNvSpPr>
            <a:spLocks noEditPoints="1"/>
          </p:cNvSpPr>
          <p:nvPr/>
        </p:nvSpPr>
        <p:spPr bwMode="auto">
          <a:xfrm>
            <a:off x="5544650" y="4188520"/>
            <a:ext cx="457071" cy="396731"/>
          </a:xfrm>
          <a:custGeom>
            <a:avLst/>
            <a:gdLst>
              <a:gd name="T0" fmla="*/ 63 w 128"/>
              <a:gd name="T1" fmla="*/ 0 h 111"/>
              <a:gd name="T2" fmla="*/ 111 w 128"/>
              <a:gd name="T3" fmla="*/ 0 h 111"/>
              <a:gd name="T4" fmla="*/ 128 w 128"/>
              <a:gd name="T5" fmla="*/ 18 h 111"/>
              <a:gd name="T6" fmla="*/ 128 w 128"/>
              <a:gd name="T7" fmla="*/ 42 h 111"/>
              <a:gd name="T8" fmla="*/ 111 w 128"/>
              <a:gd name="T9" fmla="*/ 60 h 111"/>
              <a:gd name="T10" fmla="*/ 46 w 128"/>
              <a:gd name="T11" fmla="*/ 60 h 111"/>
              <a:gd name="T12" fmla="*/ 46 w 128"/>
              <a:gd name="T13" fmla="*/ 18 h 111"/>
              <a:gd name="T14" fmla="*/ 63 w 128"/>
              <a:gd name="T15" fmla="*/ 0 h 111"/>
              <a:gd name="T16" fmla="*/ 28 w 128"/>
              <a:gd name="T17" fmla="*/ 54 h 111"/>
              <a:gd name="T18" fmla="*/ 12 w 128"/>
              <a:gd name="T19" fmla="*/ 70 h 111"/>
              <a:gd name="T20" fmla="*/ 28 w 128"/>
              <a:gd name="T21" fmla="*/ 86 h 111"/>
              <a:gd name="T22" fmla="*/ 44 w 128"/>
              <a:gd name="T23" fmla="*/ 70 h 111"/>
              <a:gd name="T24" fmla="*/ 28 w 128"/>
              <a:gd name="T25" fmla="*/ 54 h 111"/>
              <a:gd name="T26" fmla="*/ 55 w 128"/>
              <a:gd name="T27" fmla="*/ 111 h 111"/>
              <a:gd name="T28" fmla="*/ 50 w 128"/>
              <a:gd name="T29" fmla="*/ 90 h 111"/>
              <a:gd name="T30" fmla="*/ 30 w 128"/>
              <a:gd name="T31" fmla="*/ 90 h 111"/>
              <a:gd name="T32" fmla="*/ 32 w 128"/>
              <a:gd name="T33" fmla="*/ 92 h 111"/>
              <a:gd name="T34" fmla="*/ 30 w 128"/>
              <a:gd name="T35" fmla="*/ 96 h 111"/>
              <a:gd name="T36" fmla="*/ 32 w 128"/>
              <a:gd name="T37" fmla="*/ 111 h 111"/>
              <a:gd name="T38" fmla="*/ 55 w 128"/>
              <a:gd name="T39" fmla="*/ 111 h 111"/>
              <a:gd name="T40" fmla="*/ 23 w 128"/>
              <a:gd name="T41" fmla="*/ 111 h 111"/>
              <a:gd name="T42" fmla="*/ 25 w 128"/>
              <a:gd name="T43" fmla="*/ 96 h 111"/>
              <a:gd name="T44" fmla="*/ 24 w 128"/>
              <a:gd name="T45" fmla="*/ 92 h 111"/>
              <a:gd name="T46" fmla="*/ 25 w 128"/>
              <a:gd name="T47" fmla="*/ 90 h 111"/>
              <a:gd name="T48" fmla="*/ 5 w 128"/>
              <a:gd name="T49" fmla="*/ 90 h 111"/>
              <a:gd name="T50" fmla="*/ 0 w 128"/>
              <a:gd name="T51" fmla="*/ 111 h 111"/>
              <a:gd name="T52" fmla="*/ 23 w 128"/>
              <a:gd name="T53"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111">
                <a:moveTo>
                  <a:pt x="63" y="0"/>
                </a:moveTo>
                <a:cubicBezTo>
                  <a:pt x="111" y="0"/>
                  <a:pt x="111" y="0"/>
                  <a:pt x="111" y="0"/>
                </a:cubicBezTo>
                <a:cubicBezTo>
                  <a:pt x="120" y="0"/>
                  <a:pt x="128" y="8"/>
                  <a:pt x="128" y="18"/>
                </a:cubicBezTo>
                <a:cubicBezTo>
                  <a:pt x="128" y="42"/>
                  <a:pt x="128" y="42"/>
                  <a:pt x="128" y="42"/>
                </a:cubicBezTo>
                <a:cubicBezTo>
                  <a:pt x="128" y="52"/>
                  <a:pt x="120" y="60"/>
                  <a:pt x="111" y="60"/>
                </a:cubicBezTo>
                <a:cubicBezTo>
                  <a:pt x="89" y="60"/>
                  <a:pt x="67" y="60"/>
                  <a:pt x="46" y="60"/>
                </a:cubicBezTo>
                <a:cubicBezTo>
                  <a:pt x="46" y="46"/>
                  <a:pt x="46" y="32"/>
                  <a:pt x="46" y="18"/>
                </a:cubicBezTo>
                <a:cubicBezTo>
                  <a:pt x="46" y="8"/>
                  <a:pt x="53" y="0"/>
                  <a:pt x="63" y="0"/>
                </a:cubicBezTo>
                <a:close/>
                <a:moveTo>
                  <a:pt x="28" y="54"/>
                </a:moveTo>
                <a:cubicBezTo>
                  <a:pt x="19" y="54"/>
                  <a:pt x="12" y="61"/>
                  <a:pt x="12" y="70"/>
                </a:cubicBezTo>
                <a:cubicBezTo>
                  <a:pt x="12" y="79"/>
                  <a:pt x="19" y="86"/>
                  <a:pt x="28" y="86"/>
                </a:cubicBezTo>
                <a:cubicBezTo>
                  <a:pt x="37" y="86"/>
                  <a:pt x="44" y="79"/>
                  <a:pt x="44" y="70"/>
                </a:cubicBezTo>
                <a:cubicBezTo>
                  <a:pt x="44" y="61"/>
                  <a:pt x="37" y="54"/>
                  <a:pt x="28" y="54"/>
                </a:cubicBezTo>
                <a:close/>
                <a:moveTo>
                  <a:pt x="55" y="111"/>
                </a:moveTo>
                <a:cubicBezTo>
                  <a:pt x="50" y="90"/>
                  <a:pt x="50" y="90"/>
                  <a:pt x="50" y="90"/>
                </a:cubicBezTo>
                <a:cubicBezTo>
                  <a:pt x="30" y="90"/>
                  <a:pt x="30" y="90"/>
                  <a:pt x="30" y="90"/>
                </a:cubicBezTo>
                <a:cubicBezTo>
                  <a:pt x="32" y="92"/>
                  <a:pt x="32" y="92"/>
                  <a:pt x="32" y="92"/>
                </a:cubicBezTo>
                <a:cubicBezTo>
                  <a:pt x="30" y="96"/>
                  <a:pt x="30" y="96"/>
                  <a:pt x="30" y="96"/>
                </a:cubicBezTo>
                <a:cubicBezTo>
                  <a:pt x="32" y="111"/>
                  <a:pt x="32" y="111"/>
                  <a:pt x="32" y="111"/>
                </a:cubicBezTo>
                <a:cubicBezTo>
                  <a:pt x="55" y="111"/>
                  <a:pt x="55" y="111"/>
                  <a:pt x="55" y="111"/>
                </a:cubicBezTo>
                <a:close/>
                <a:moveTo>
                  <a:pt x="23" y="111"/>
                </a:moveTo>
                <a:cubicBezTo>
                  <a:pt x="25" y="96"/>
                  <a:pt x="25" y="96"/>
                  <a:pt x="25" y="96"/>
                </a:cubicBezTo>
                <a:cubicBezTo>
                  <a:pt x="24" y="92"/>
                  <a:pt x="24" y="92"/>
                  <a:pt x="24" y="92"/>
                </a:cubicBezTo>
                <a:cubicBezTo>
                  <a:pt x="25" y="90"/>
                  <a:pt x="25" y="90"/>
                  <a:pt x="25" y="90"/>
                </a:cubicBezTo>
                <a:cubicBezTo>
                  <a:pt x="5" y="90"/>
                  <a:pt x="5" y="90"/>
                  <a:pt x="5" y="90"/>
                </a:cubicBezTo>
                <a:cubicBezTo>
                  <a:pt x="0" y="111"/>
                  <a:pt x="0" y="111"/>
                  <a:pt x="0" y="111"/>
                </a:cubicBezTo>
                <a:lnTo>
                  <a:pt x="23" y="11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6" name="Freeform 49"/>
          <p:cNvSpPr>
            <a:spLocks noEditPoints="1"/>
          </p:cNvSpPr>
          <p:nvPr/>
        </p:nvSpPr>
        <p:spPr bwMode="auto">
          <a:xfrm>
            <a:off x="8885938" y="2244088"/>
            <a:ext cx="389188" cy="371087"/>
          </a:xfrm>
          <a:custGeom>
            <a:avLst/>
            <a:gdLst>
              <a:gd name="T0" fmla="*/ 86 w 109"/>
              <a:gd name="T1" fmla="*/ 10 h 104"/>
              <a:gd name="T2" fmla="*/ 94 w 109"/>
              <a:gd name="T3" fmla="*/ 46 h 104"/>
              <a:gd name="T4" fmla="*/ 83 w 109"/>
              <a:gd name="T5" fmla="*/ 58 h 104"/>
              <a:gd name="T6" fmla="*/ 82 w 109"/>
              <a:gd name="T7" fmla="*/ 53 h 104"/>
              <a:gd name="T8" fmla="*/ 85 w 109"/>
              <a:gd name="T9" fmla="*/ 47 h 104"/>
              <a:gd name="T10" fmla="*/ 77 w 109"/>
              <a:gd name="T11" fmla="*/ 51 h 104"/>
              <a:gd name="T12" fmla="*/ 38 w 109"/>
              <a:gd name="T13" fmla="*/ 47 h 104"/>
              <a:gd name="T14" fmla="*/ 39 w 109"/>
              <a:gd name="T15" fmla="*/ 51 h 104"/>
              <a:gd name="T16" fmla="*/ 28 w 109"/>
              <a:gd name="T17" fmla="*/ 34 h 104"/>
              <a:gd name="T18" fmla="*/ 62 w 109"/>
              <a:gd name="T19" fmla="*/ 0 h 104"/>
              <a:gd name="T20" fmla="*/ 37 w 109"/>
              <a:gd name="T21" fmla="*/ 103 h 104"/>
              <a:gd name="T22" fmla="*/ 88 w 109"/>
              <a:gd name="T23" fmla="*/ 84 h 104"/>
              <a:gd name="T24" fmla="*/ 98 w 109"/>
              <a:gd name="T25" fmla="*/ 51 h 104"/>
              <a:gd name="T26" fmla="*/ 49 w 109"/>
              <a:gd name="T27" fmla="*/ 67 h 104"/>
              <a:gd name="T28" fmla="*/ 77 w 109"/>
              <a:gd name="T29" fmla="*/ 58 h 104"/>
              <a:gd name="T30" fmla="*/ 90 w 109"/>
              <a:gd name="T31" fmla="*/ 35 h 104"/>
              <a:gd name="T32" fmla="*/ 79 w 109"/>
              <a:gd name="T33" fmla="*/ 43 h 104"/>
              <a:gd name="T34" fmla="*/ 90 w 109"/>
              <a:gd name="T35" fmla="*/ 35 h 104"/>
              <a:gd name="T36" fmla="*/ 64 w 109"/>
              <a:gd name="T37" fmla="*/ 35 h 104"/>
              <a:gd name="T38" fmla="*/ 73 w 109"/>
              <a:gd name="T39" fmla="*/ 45 h 104"/>
              <a:gd name="T40" fmla="*/ 59 w 109"/>
              <a:gd name="T41" fmla="*/ 35 h 104"/>
              <a:gd name="T42" fmla="*/ 51 w 109"/>
              <a:gd name="T43" fmla="*/ 45 h 104"/>
              <a:gd name="T44" fmla="*/ 59 w 109"/>
              <a:gd name="T45" fmla="*/ 35 h 104"/>
              <a:gd name="T46" fmla="*/ 34 w 109"/>
              <a:gd name="T47" fmla="*/ 35 h 104"/>
              <a:gd name="T48" fmla="*/ 44 w 109"/>
              <a:gd name="T49" fmla="*/ 43 h 104"/>
              <a:gd name="T50" fmla="*/ 35 w 109"/>
              <a:gd name="T51" fmla="*/ 30 h 104"/>
              <a:gd name="T52" fmla="*/ 44 w 109"/>
              <a:gd name="T53" fmla="*/ 24 h 104"/>
              <a:gd name="T54" fmla="*/ 35 w 109"/>
              <a:gd name="T55" fmla="*/ 30 h 104"/>
              <a:gd name="T56" fmla="*/ 59 w 109"/>
              <a:gd name="T57" fmla="*/ 30 h 104"/>
              <a:gd name="T58" fmla="*/ 51 w 109"/>
              <a:gd name="T59" fmla="*/ 22 h 104"/>
              <a:gd name="T60" fmla="*/ 64 w 109"/>
              <a:gd name="T61" fmla="*/ 30 h 104"/>
              <a:gd name="T62" fmla="*/ 73 w 109"/>
              <a:gd name="T63" fmla="*/ 22 h 104"/>
              <a:gd name="T64" fmla="*/ 64 w 109"/>
              <a:gd name="T65" fmla="*/ 30 h 104"/>
              <a:gd name="T66" fmla="*/ 89 w 109"/>
              <a:gd name="T67" fmla="*/ 30 h 104"/>
              <a:gd name="T68" fmla="*/ 79 w 109"/>
              <a:gd name="T69" fmla="*/ 24 h 104"/>
              <a:gd name="T70" fmla="*/ 64 w 109"/>
              <a:gd name="T71" fmla="*/ 6 h 104"/>
              <a:gd name="T72" fmla="*/ 71 w 109"/>
              <a:gd name="T73" fmla="*/ 16 h 104"/>
              <a:gd name="T74" fmla="*/ 64 w 109"/>
              <a:gd name="T75" fmla="*/ 6 h 104"/>
              <a:gd name="T76" fmla="*/ 59 w 109"/>
              <a:gd name="T77" fmla="*/ 6 h 104"/>
              <a:gd name="T78" fmla="*/ 52 w 109"/>
              <a:gd name="T79" fmla="*/ 16 h 104"/>
              <a:gd name="T80" fmla="*/ 46 w 109"/>
              <a:gd name="T81" fmla="*/ 17 h 104"/>
              <a:gd name="T82" fmla="*/ 50 w 109"/>
              <a:gd name="T83" fmla="*/ 8 h 104"/>
              <a:gd name="T84" fmla="*/ 36 w 109"/>
              <a:gd name="T85" fmla="*/ 21 h 104"/>
              <a:gd name="T86" fmla="*/ 46 w 109"/>
              <a:gd name="T87" fmla="*/ 17 h 104"/>
              <a:gd name="T88" fmla="*/ 75 w 109"/>
              <a:gd name="T89" fmla="*/ 10 h 104"/>
              <a:gd name="T90" fmla="*/ 85 w 109"/>
              <a:gd name="T91" fmla="*/ 20 h 104"/>
              <a:gd name="T92" fmla="*/ 82 w 109"/>
              <a:gd name="T93" fmla="*/ 1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104">
                <a:moveTo>
                  <a:pt x="62" y="0"/>
                </a:moveTo>
                <a:cubicBezTo>
                  <a:pt x="71" y="0"/>
                  <a:pt x="80" y="3"/>
                  <a:pt x="86" y="10"/>
                </a:cubicBezTo>
                <a:cubicBezTo>
                  <a:pt x="92" y="16"/>
                  <a:pt x="96" y="24"/>
                  <a:pt x="96" y="34"/>
                </a:cubicBezTo>
                <a:cubicBezTo>
                  <a:pt x="96" y="38"/>
                  <a:pt x="95" y="42"/>
                  <a:pt x="94" y="46"/>
                </a:cubicBezTo>
                <a:cubicBezTo>
                  <a:pt x="92" y="48"/>
                  <a:pt x="92" y="48"/>
                  <a:pt x="92" y="48"/>
                </a:cubicBezTo>
                <a:cubicBezTo>
                  <a:pt x="89" y="52"/>
                  <a:pt x="86" y="56"/>
                  <a:pt x="83" y="58"/>
                </a:cubicBezTo>
                <a:cubicBezTo>
                  <a:pt x="83" y="53"/>
                  <a:pt x="83" y="53"/>
                  <a:pt x="83" y="53"/>
                </a:cubicBezTo>
                <a:cubicBezTo>
                  <a:pt x="82" y="53"/>
                  <a:pt x="82" y="53"/>
                  <a:pt x="82" y="53"/>
                </a:cubicBezTo>
                <a:cubicBezTo>
                  <a:pt x="84" y="51"/>
                  <a:pt x="86" y="49"/>
                  <a:pt x="87" y="46"/>
                </a:cubicBezTo>
                <a:cubicBezTo>
                  <a:pt x="86" y="46"/>
                  <a:pt x="86" y="47"/>
                  <a:pt x="85" y="47"/>
                </a:cubicBezTo>
                <a:cubicBezTo>
                  <a:pt x="83" y="48"/>
                  <a:pt x="80" y="49"/>
                  <a:pt x="78" y="50"/>
                </a:cubicBezTo>
                <a:cubicBezTo>
                  <a:pt x="78" y="50"/>
                  <a:pt x="77" y="51"/>
                  <a:pt x="77" y="51"/>
                </a:cubicBezTo>
                <a:cubicBezTo>
                  <a:pt x="65" y="47"/>
                  <a:pt x="54" y="47"/>
                  <a:pt x="44" y="49"/>
                </a:cubicBezTo>
                <a:cubicBezTo>
                  <a:pt x="42" y="49"/>
                  <a:pt x="40" y="48"/>
                  <a:pt x="38" y="47"/>
                </a:cubicBezTo>
                <a:cubicBezTo>
                  <a:pt x="38" y="47"/>
                  <a:pt x="37" y="46"/>
                  <a:pt x="36" y="46"/>
                </a:cubicBezTo>
                <a:cubicBezTo>
                  <a:pt x="37" y="48"/>
                  <a:pt x="38" y="49"/>
                  <a:pt x="39" y="51"/>
                </a:cubicBezTo>
                <a:cubicBezTo>
                  <a:pt x="38" y="52"/>
                  <a:pt x="36" y="52"/>
                  <a:pt x="34" y="53"/>
                </a:cubicBezTo>
                <a:cubicBezTo>
                  <a:pt x="30" y="48"/>
                  <a:pt x="28" y="41"/>
                  <a:pt x="28" y="34"/>
                </a:cubicBezTo>
                <a:cubicBezTo>
                  <a:pt x="28" y="24"/>
                  <a:pt x="31" y="16"/>
                  <a:pt x="38" y="10"/>
                </a:cubicBezTo>
                <a:cubicBezTo>
                  <a:pt x="44" y="3"/>
                  <a:pt x="52" y="0"/>
                  <a:pt x="62" y="0"/>
                </a:cubicBezTo>
                <a:close/>
                <a:moveTo>
                  <a:pt x="0" y="104"/>
                </a:moveTo>
                <a:cubicBezTo>
                  <a:pt x="37" y="103"/>
                  <a:pt x="37" y="103"/>
                  <a:pt x="37" y="103"/>
                </a:cubicBezTo>
                <a:cubicBezTo>
                  <a:pt x="42" y="86"/>
                  <a:pt x="42" y="86"/>
                  <a:pt x="42" y="86"/>
                </a:cubicBezTo>
                <a:cubicBezTo>
                  <a:pt x="88" y="84"/>
                  <a:pt x="88" y="84"/>
                  <a:pt x="88" y="84"/>
                </a:cubicBezTo>
                <a:cubicBezTo>
                  <a:pt x="109" y="52"/>
                  <a:pt x="109" y="52"/>
                  <a:pt x="109" y="52"/>
                </a:cubicBezTo>
                <a:cubicBezTo>
                  <a:pt x="98" y="51"/>
                  <a:pt x="98" y="51"/>
                  <a:pt x="98" y="51"/>
                </a:cubicBezTo>
                <a:cubicBezTo>
                  <a:pt x="83" y="72"/>
                  <a:pt x="70" y="74"/>
                  <a:pt x="49" y="68"/>
                </a:cubicBezTo>
                <a:cubicBezTo>
                  <a:pt x="49" y="67"/>
                  <a:pt x="49" y="67"/>
                  <a:pt x="49" y="67"/>
                </a:cubicBezTo>
                <a:cubicBezTo>
                  <a:pt x="66" y="70"/>
                  <a:pt x="73" y="68"/>
                  <a:pt x="77" y="64"/>
                </a:cubicBezTo>
                <a:cubicBezTo>
                  <a:pt x="77" y="58"/>
                  <a:pt x="77" y="58"/>
                  <a:pt x="77" y="58"/>
                </a:cubicBezTo>
                <a:cubicBezTo>
                  <a:pt x="38" y="44"/>
                  <a:pt x="15" y="73"/>
                  <a:pt x="0" y="104"/>
                </a:cubicBezTo>
                <a:close/>
                <a:moveTo>
                  <a:pt x="90" y="35"/>
                </a:moveTo>
                <a:cubicBezTo>
                  <a:pt x="80" y="35"/>
                  <a:pt x="80" y="35"/>
                  <a:pt x="80" y="35"/>
                </a:cubicBezTo>
                <a:cubicBezTo>
                  <a:pt x="80" y="38"/>
                  <a:pt x="80" y="41"/>
                  <a:pt x="79" y="43"/>
                </a:cubicBezTo>
                <a:cubicBezTo>
                  <a:pt x="80" y="43"/>
                  <a:pt x="81" y="42"/>
                  <a:pt x="83" y="42"/>
                </a:cubicBezTo>
                <a:cubicBezTo>
                  <a:pt x="86" y="40"/>
                  <a:pt x="89" y="38"/>
                  <a:pt x="90" y="35"/>
                </a:cubicBezTo>
                <a:close/>
                <a:moveTo>
                  <a:pt x="74" y="35"/>
                </a:moveTo>
                <a:cubicBezTo>
                  <a:pt x="64" y="35"/>
                  <a:pt x="64" y="35"/>
                  <a:pt x="64" y="35"/>
                </a:cubicBezTo>
                <a:cubicBezTo>
                  <a:pt x="64" y="46"/>
                  <a:pt x="64" y="46"/>
                  <a:pt x="64" y="46"/>
                </a:cubicBezTo>
                <a:cubicBezTo>
                  <a:pt x="67" y="46"/>
                  <a:pt x="70" y="46"/>
                  <a:pt x="73" y="45"/>
                </a:cubicBezTo>
                <a:cubicBezTo>
                  <a:pt x="74" y="42"/>
                  <a:pt x="74" y="39"/>
                  <a:pt x="74" y="35"/>
                </a:cubicBezTo>
                <a:close/>
                <a:moveTo>
                  <a:pt x="59" y="35"/>
                </a:moveTo>
                <a:cubicBezTo>
                  <a:pt x="50" y="35"/>
                  <a:pt x="50" y="35"/>
                  <a:pt x="50" y="35"/>
                </a:cubicBezTo>
                <a:cubicBezTo>
                  <a:pt x="50" y="39"/>
                  <a:pt x="50" y="42"/>
                  <a:pt x="51" y="45"/>
                </a:cubicBezTo>
                <a:cubicBezTo>
                  <a:pt x="53" y="46"/>
                  <a:pt x="56" y="46"/>
                  <a:pt x="59" y="46"/>
                </a:cubicBezTo>
                <a:cubicBezTo>
                  <a:pt x="59" y="35"/>
                  <a:pt x="59" y="35"/>
                  <a:pt x="59" y="35"/>
                </a:cubicBezTo>
                <a:close/>
                <a:moveTo>
                  <a:pt x="44" y="35"/>
                </a:moveTo>
                <a:cubicBezTo>
                  <a:pt x="34" y="35"/>
                  <a:pt x="34" y="35"/>
                  <a:pt x="34" y="35"/>
                </a:cubicBezTo>
                <a:cubicBezTo>
                  <a:pt x="35" y="38"/>
                  <a:pt x="37" y="40"/>
                  <a:pt x="41" y="42"/>
                </a:cubicBezTo>
                <a:cubicBezTo>
                  <a:pt x="42" y="42"/>
                  <a:pt x="43" y="43"/>
                  <a:pt x="44" y="43"/>
                </a:cubicBezTo>
                <a:cubicBezTo>
                  <a:pt x="44" y="41"/>
                  <a:pt x="44" y="38"/>
                  <a:pt x="44" y="35"/>
                </a:cubicBezTo>
                <a:close/>
                <a:moveTo>
                  <a:pt x="35" y="30"/>
                </a:moveTo>
                <a:cubicBezTo>
                  <a:pt x="44" y="30"/>
                  <a:pt x="44" y="30"/>
                  <a:pt x="44" y="30"/>
                </a:cubicBezTo>
                <a:cubicBezTo>
                  <a:pt x="44" y="28"/>
                  <a:pt x="44" y="26"/>
                  <a:pt x="44" y="24"/>
                </a:cubicBezTo>
                <a:cubicBezTo>
                  <a:pt x="43" y="24"/>
                  <a:pt x="42" y="25"/>
                  <a:pt x="41" y="25"/>
                </a:cubicBezTo>
                <a:cubicBezTo>
                  <a:pt x="38" y="27"/>
                  <a:pt x="36" y="28"/>
                  <a:pt x="35" y="30"/>
                </a:cubicBezTo>
                <a:close/>
                <a:moveTo>
                  <a:pt x="50" y="30"/>
                </a:moveTo>
                <a:cubicBezTo>
                  <a:pt x="59" y="30"/>
                  <a:pt x="59" y="30"/>
                  <a:pt x="59" y="30"/>
                </a:cubicBezTo>
                <a:cubicBezTo>
                  <a:pt x="59" y="21"/>
                  <a:pt x="59" y="21"/>
                  <a:pt x="59" y="21"/>
                </a:cubicBezTo>
                <a:cubicBezTo>
                  <a:pt x="56" y="21"/>
                  <a:pt x="53" y="22"/>
                  <a:pt x="51" y="22"/>
                </a:cubicBezTo>
                <a:cubicBezTo>
                  <a:pt x="50" y="25"/>
                  <a:pt x="50" y="27"/>
                  <a:pt x="50" y="30"/>
                </a:cubicBezTo>
                <a:close/>
                <a:moveTo>
                  <a:pt x="64" y="30"/>
                </a:moveTo>
                <a:cubicBezTo>
                  <a:pt x="74" y="30"/>
                  <a:pt x="74" y="30"/>
                  <a:pt x="74" y="30"/>
                </a:cubicBezTo>
                <a:cubicBezTo>
                  <a:pt x="74" y="27"/>
                  <a:pt x="73" y="25"/>
                  <a:pt x="73" y="22"/>
                </a:cubicBezTo>
                <a:cubicBezTo>
                  <a:pt x="70" y="22"/>
                  <a:pt x="67" y="21"/>
                  <a:pt x="64" y="21"/>
                </a:cubicBezTo>
                <a:cubicBezTo>
                  <a:pt x="64" y="30"/>
                  <a:pt x="64" y="30"/>
                  <a:pt x="64" y="30"/>
                </a:cubicBezTo>
                <a:close/>
                <a:moveTo>
                  <a:pt x="80" y="30"/>
                </a:moveTo>
                <a:cubicBezTo>
                  <a:pt x="89" y="30"/>
                  <a:pt x="89" y="30"/>
                  <a:pt x="89" y="30"/>
                </a:cubicBezTo>
                <a:cubicBezTo>
                  <a:pt x="87" y="28"/>
                  <a:pt x="85" y="27"/>
                  <a:pt x="83" y="25"/>
                </a:cubicBezTo>
                <a:cubicBezTo>
                  <a:pt x="81" y="25"/>
                  <a:pt x="80" y="24"/>
                  <a:pt x="79" y="24"/>
                </a:cubicBezTo>
                <a:cubicBezTo>
                  <a:pt x="79" y="26"/>
                  <a:pt x="80" y="28"/>
                  <a:pt x="80" y="30"/>
                </a:cubicBezTo>
                <a:close/>
                <a:moveTo>
                  <a:pt x="64" y="6"/>
                </a:moveTo>
                <a:cubicBezTo>
                  <a:pt x="64" y="15"/>
                  <a:pt x="64" y="15"/>
                  <a:pt x="64" y="15"/>
                </a:cubicBezTo>
                <a:cubicBezTo>
                  <a:pt x="67" y="15"/>
                  <a:pt x="69" y="16"/>
                  <a:pt x="71" y="16"/>
                </a:cubicBezTo>
                <a:cubicBezTo>
                  <a:pt x="71" y="15"/>
                  <a:pt x="70" y="14"/>
                  <a:pt x="70" y="13"/>
                </a:cubicBezTo>
                <a:cubicBezTo>
                  <a:pt x="68" y="10"/>
                  <a:pt x="66" y="7"/>
                  <a:pt x="64" y="6"/>
                </a:cubicBezTo>
                <a:close/>
                <a:moveTo>
                  <a:pt x="59" y="15"/>
                </a:moveTo>
                <a:cubicBezTo>
                  <a:pt x="59" y="6"/>
                  <a:pt x="59" y="6"/>
                  <a:pt x="59" y="6"/>
                </a:cubicBezTo>
                <a:cubicBezTo>
                  <a:pt x="57" y="7"/>
                  <a:pt x="55" y="10"/>
                  <a:pt x="54" y="13"/>
                </a:cubicBezTo>
                <a:cubicBezTo>
                  <a:pt x="53" y="14"/>
                  <a:pt x="53" y="15"/>
                  <a:pt x="52" y="16"/>
                </a:cubicBezTo>
                <a:cubicBezTo>
                  <a:pt x="55" y="16"/>
                  <a:pt x="57" y="15"/>
                  <a:pt x="59" y="15"/>
                </a:cubicBezTo>
                <a:close/>
                <a:moveTo>
                  <a:pt x="46" y="17"/>
                </a:moveTo>
                <a:cubicBezTo>
                  <a:pt x="46" y="15"/>
                  <a:pt x="47" y="12"/>
                  <a:pt x="48" y="10"/>
                </a:cubicBezTo>
                <a:cubicBezTo>
                  <a:pt x="49" y="10"/>
                  <a:pt x="49" y="9"/>
                  <a:pt x="50" y="8"/>
                </a:cubicBezTo>
                <a:cubicBezTo>
                  <a:pt x="47" y="10"/>
                  <a:pt x="44" y="11"/>
                  <a:pt x="42" y="14"/>
                </a:cubicBezTo>
                <a:cubicBezTo>
                  <a:pt x="40" y="16"/>
                  <a:pt x="38" y="18"/>
                  <a:pt x="36" y="21"/>
                </a:cubicBezTo>
                <a:cubicBezTo>
                  <a:pt x="37" y="21"/>
                  <a:pt x="38" y="20"/>
                  <a:pt x="38" y="20"/>
                </a:cubicBezTo>
                <a:cubicBezTo>
                  <a:pt x="41" y="19"/>
                  <a:pt x="43" y="18"/>
                  <a:pt x="46" y="17"/>
                </a:cubicBezTo>
                <a:close/>
                <a:moveTo>
                  <a:pt x="74" y="8"/>
                </a:moveTo>
                <a:cubicBezTo>
                  <a:pt x="74" y="9"/>
                  <a:pt x="75" y="10"/>
                  <a:pt x="75" y="10"/>
                </a:cubicBezTo>
                <a:cubicBezTo>
                  <a:pt x="76" y="12"/>
                  <a:pt x="77" y="15"/>
                  <a:pt x="78" y="17"/>
                </a:cubicBezTo>
                <a:cubicBezTo>
                  <a:pt x="80" y="18"/>
                  <a:pt x="83" y="19"/>
                  <a:pt x="85" y="20"/>
                </a:cubicBezTo>
                <a:cubicBezTo>
                  <a:pt x="86" y="20"/>
                  <a:pt x="86" y="21"/>
                  <a:pt x="87" y="21"/>
                </a:cubicBezTo>
                <a:cubicBezTo>
                  <a:pt x="86" y="18"/>
                  <a:pt x="84" y="16"/>
                  <a:pt x="82" y="14"/>
                </a:cubicBezTo>
                <a:cubicBezTo>
                  <a:pt x="79" y="11"/>
                  <a:pt x="77" y="10"/>
                  <a:pt x="74" y="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7" name="Freeform 50"/>
          <p:cNvSpPr>
            <a:spLocks noEditPoints="1"/>
          </p:cNvSpPr>
          <p:nvPr/>
        </p:nvSpPr>
        <p:spPr bwMode="auto">
          <a:xfrm>
            <a:off x="8943260" y="4220199"/>
            <a:ext cx="313764" cy="375613"/>
          </a:xfrm>
          <a:custGeom>
            <a:avLst/>
            <a:gdLst>
              <a:gd name="T0" fmla="*/ 44 w 88"/>
              <a:gd name="T1" fmla="*/ 13 h 105"/>
              <a:gd name="T2" fmla="*/ 53 w 88"/>
              <a:gd name="T3" fmla="*/ 13 h 105"/>
              <a:gd name="T4" fmla="*/ 52 w 88"/>
              <a:gd name="T5" fmla="*/ 11 h 105"/>
              <a:gd name="T6" fmla="*/ 49 w 88"/>
              <a:gd name="T7" fmla="*/ 10 h 105"/>
              <a:gd name="T8" fmla="*/ 39 w 88"/>
              <a:gd name="T9" fmla="*/ 10 h 105"/>
              <a:gd name="T10" fmla="*/ 36 w 88"/>
              <a:gd name="T11" fmla="*/ 11 h 105"/>
              <a:gd name="T12" fmla="*/ 35 w 88"/>
              <a:gd name="T13" fmla="*/ 13 h 105"/>
              <a:gd name="T14" fmla="*/ 35 w 88"/>
              <a:gd name="T15" fmla="*/ 25 h 105"/>
              <a:gd name="T16" fmla="*/ 25 w 88"/>
              <a:gd name="T17" fmla="*/ 25 h 105"/>
              <a:gd name="T18" fmla="*/ 25 w 88"/>
              <a:gd name="T19" fmla="*/ 13 h 105"/>
              <a:gd name="T20" fmla="*/ 29 w 88"/>
              <a:gd name="T21" fmla="*/ 4 h 105"/>
              <a:gd name="T22" fmla="*/ 39 w 88"/>
              <a:gd name="T23" fmla="*/ 0 h 105"/>
              <a:gd name="T24" fmla="*/ 49 w 88"/>
              <a:gd name="T25" fmla="*/ 0 h 105"/>
              <a:gd name="T26" fmla="*/ 59 w 88"/>
              <a:gd name="T27" fmla="*/ 4 h 105"/>
              <a:gd name="T28" fmla="*/ 63 w 88"/>
              <a:gd name="T29" fmla="*/ 13 h 105"/>
              <a:gd name="T30" fmla="*/ 63 w 88"/>
              <a:gd name="T31" fmla="*/ 25 h 105"/>
              <a:gd name="T32" fmla="*/ 53 w 88"/>
              <a:gd name="T33" fmla="*/ 25 h 105"/>
              <a:gd name="T34" fmla="*/ 53 w 88"/>
              <a:gd name="T35" fmla="*/ 23 h 105"/>
              <a:gd name="T36" fmla="*/ 44 w 88"/>
              <a:gd name="T37" fmla="*/ 23 h 105"/>
              <a:gd name="T38" fmla="*/ 39 w 88"/>
              <a:gd name="T39" fmla="*/ 23 h 105"/>
              <a:gd name="T40" fmla="*/ 39 w 88"/>
              <a:gd name="T41" fmla="*/ 13 h 105"/>
              <a:gd name="T42" fmla="*/ 44 w 88"/>
              <a:gd name="T43" fmla="*/ 13 h 105"/>
              <a:gd name="T44" fmla="*/ 19 w 88"/>
              <a:gd name="T45" fmla="*/ 42 h 105"/>
              <a:gd name="T46" fmla="*/ 29 w 88"/>
              <a:gd name="T47" fmla="*/ 43 h 105"/>
              <a:gd name="T48" fmla="*/ 29 w 88"/>
              <a:gd name="T49" fmla="*/ 89 h 105"/>
              <a:gd name="T50" fmla="*/ 21 w 88"/>
              <a:gd name="T51" fmla="*/ 87 h 105"/>
              <a:gd name="T52" fmla="*/ 19 w 88"/>
              <a:gd name="T53" fmla="*/ 42 h 105"/>
              <a:gd name="T54" fmla="*/ 39 w 88"/>
              <a:gd name="T55" fmla="*/ 43 h 105"/>
              <a:gd name="T56" fmla="*/ 50 w 88"/>
              <a:gd name="T57" fmla="*/ 43 h 105"/>
              <a:gd name="T58" fmla="*/ 50 w 88"/>
              <a:gd name="T59" fmla="*/ 90 h 105"/>
              <a:gd name="T60" fmla="*/ 39 w 88"/>
              <a:gd name="T61" fmla="*/ 90 h 105"/>
              <a:gd name="T62" fmla="*/ 39 w 88"/>
              <a:gd name="T63" fmla="*/ 43 h 105"/>
              <a:gd name="T64" fmla="*/ 70 w 88"/>
              <a:gd name="T65" fmla="*/ 42 h 105"/>
              <a:gd name="T66" fmla="*/ 60 w 88"/>
              <a:gd name="T67" fmla="*/ 43 h 105"/>
              <a:gd name="T68" fmla="*/ 59 w 88"/>
              <a:gd name="T69" fmla="*/ 89 h 105"/>
              <a:gd name="T70" fmla="*/ 68 w 88"/>
              <a:gd name="T71" fmla="*/ 87 h 105"/>
              <a:gd name="T72" fmla="*/ 70 w 88"/>
              <a:gd name="T73" fmla="*/ 42 h 105"/>
              <a:gd name="T74" fmla="*/ 5 w 88"/>
              <a:gd name="T75" fmla="*/ 33 h 105"/>
              <a:gd name="T76" fmla="*/ 8 w 88"/>
              <a:gd name="T77" fmla="*/ 87 h 105"/>
              <a:gd name="T78" fmla="*/ 5 w 88"/>
              <a:gd name="T79" fmla="*/ 92 h 105"/>
              <a:gd name="T80" fmla="*/ 19 w 88"/>
              <a:gd name="T81" fmla="*/ 103 h 105"/>
              <a:gd name="T82" fmla="*/ 44 w 88"/>
              <a:gd name="T83" fmla="*/ 105 h 105"/>
              <a:gd name="T84" fmla="*/ 69 w 88"/>
              <a:gd name="T85" fmla="*/ 103 h 105"/>
              <a:gd name="T86" fmla="*/ 84 w 88"/>
              <a:gd name="T87" fmla="*/ 92 h 105"/>
              <a:gd name="T88" fmla="*/ 81 w 88"/>
              <a:gd name="T89" fmla="*/ 87 h 105"/>
              <a:gd name="T90" fmla="*/ 83 w 88"/>
              <a:gd name="T91" fmla="*/ 33 h 105"/>
              <a:gd name="T92" fmla="*/ 88 w 88"/>
              <a:gd name="T93" fmla="*/ 26 h 105"/>
              <a:gd name="T94" fmla="*/ 73 w 88"/>
              <a:gd name="T95" fmla="*/ 15 h 105"/>
              <a:gd name="T96" fmla="*/ 67 w 88"/>
              <a:gd name="T97" fmla="*/ 14 h 105"/>
              <a:gd name="T98" fmla="*/ 67 w 88"/>
              <a:gd name="T99" fmla="*/ 24 h 105"/>
              <a:gd name="T100" fmla="*/ 71 w 88"/>
              <a:gd name="T101" fmla="*/ 25 h 105"/>
              <a:gd name="T102" fmla="*/ 76 w 88"/>
              <a:gd name="T103" fmla="*/ 26 h 105"/>
              <a:gd name="T104" fmla="*/ 71 w 88"/>
              <a:gd name="T105" fmla="*/ 27 h 105"/>
              <a:gd name="T106" fmla="*/ 44 w 88"/>
              <a:gd name="T107" fmla="*/ 30 h 105"/>
              <a:gd name="T108" fmla="*/ 18 w 88"/>
              <a:gd name="T109" fmla="*/ 27 h 105"/>
              <a:gd name="T110" fmla="*/ 13 w 88"/>
              <a:gd name="T111" fmla="*/ 26 h 105"/>
              <a:gd name="T112" fmla="*/ 18 w 88"/>
              <a:gd name="T113" fmla="*/ 25 h 105"/>
              <a:gd name="T114" fmla="*/ 21 w 88"/>
              <a:gd name="T115" fmla="*/ 25 h 105"/>
              <a:gd name="T116" fmla="*/ 21 w 88"/>
              <a:gd name="T117" fmla="*/ 15 h 105"/>
              <a:gd name="T118" fmla="*/ 16 w 88"/>
              <a:gd name="T119" fmla="*/ 15 h 105"/>
              <a:gd name="T120" fmla="*/ 0 w 88"/>
              <a:gd name="T121" fmla="*/ 26 h 105"/>
              <a:gd name="T122" fmla="*/ 5 w 88"/>
              <a:gd name="T123" fmla="*/ 3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105">
                <a:moveTo>
                  <a:pt x="44" y="13"/>
                </a:moveTo>
                <a:cubicBezTo>
                  <a:pt x="47" y="13"/>
                  <a:pt x="50" y="13"/>
                  <a:pt x="53" y="13"/>
                </a:cubicBezTo>
                <a:cubicBezTo>
                  <a:pt x="53" y="12"/>
                  <a:pt x="52" y="11"/>
                  <a:pt x="52" y="11"/>
                </a:cubicBezTo>
                <a:cubicBezTo>
                  <a:pt x="51" y="10"/>
                  <a:pt x="50" y="10"/>
                  <a:pt x="49" y="10"/>
                </a:cubicBezTo>
                <a:cubicBezTo>
                  <a:pt x="39" y="10"/>
                  <a:pt x="39" y="10"/>
                  <a:pt x="39" y="10"/>
                </a:cubicBezTo>
                <a:cubicBezTo>
                  <a:pt x="38" y="10"/>
                  <a:pt x="37" y="10"/>
                  <a:pt x="36" y="11"/>
                </a:cubicBezTo>
                <a:cubicBezTo>
                  <a:pt x="35" y="11"/>
                  <a:pt x="35" y="12"/>
                  <a:pt x="35" y="13"/>
                </a:cubicBezTo>
                <a:cubicBezTo>
                  <a:pt x="35" y="25"/>
                  <a:pt x="35" y="25"/>
                  <a:pt x="35" y="25"/>
                </a:cubicBezTo>
                <a:cubicBezTo>
                  <a:pt x="25" y="25"/>
                  <a:pt x="25" y="25"/>
                  <a:pt x="25" y="25"/>
                </a:cubicBezTo>
                <a:cubicBezTo>
                  <a:pt x="25" y="13"/>
                  <a:pt x="25" y="13"/>
                  <a:pt x="25" y="13"/>
                </a:cubicBezTo>
                <a:cubicBezTo>
                  <a:pt x="25" y="9"/>
                  <a:pt x="27" y="6"/>
                  <a:pt x="29" y="4"/>
                </a:cubicBezTo>
                <a:cubicBezTo>
                  <a:pt x="32" y="1"/>
                  <a:pt x="35" y="0"/>
                  <a:pt x="39" y="0"/>
                </a:cubicBezTo>
                <a:cubicBezTo>
                  <a:pt x="49" y="0"/>
                  <a:pt x="49" y="0"/>
                  <a:pt x="49" y="0"/>
                </a:cubicBezTo>
                <a:cubicBezTo>
                  <a:pt x="53" y="0"/>
                  <a:pt x="56" y="1"/>
                  <a:pt x="59" y="4"/>
                </a:cubicBezTo>
                <a:cubicBezTo>
                  <a:pt x="61" y="6"/>
                  <a:pt x="63" y="9"/>
                  <a:pt x="63" y="13"/>
                </a:cubicBezTo>
                <a:cubicBezTo>
                  <a:pt x="63" y="25"/>
                  <a:pt x="63" y="25"/>
                  <a:pt x="63" y="25"/>
                </a:cubicBezTo>
                <a:cubicBezTo>
                  <a:pt x="53" y="25"/>
                  <a:pt x="53" y="25"/>
                  <a:pt x="53" y="25"/>
                </a:cubicBezTo>
                <a:cubicBezTo>
                  <a:pt x="53" y="23"/>
                  <a:pt x="53" y="23"/>
                  <a:pt x="53" y="23"/>
                </a:cubicBezTo>
                <a:cubicBezTo>
                  <a:pt x="50" y="23"/>
                  <a:pt x="47" y="23"/>
                  <a:pt x="44" y="23"/>
                </a:cubicBezTo>
                <a:cubicBezTo>
                  <a:pt x="42" y="23"/>
                  <a:pt x="41" y="23"/>
                  <a:pt x="39" y="23"/>
                </a:cubicBezTo>
                <a:cubicBezTo>
                  <a:pt x="39" y="13"/>
                  <a:pt x="39" y="13"/>
                  <a:pt x="39" y="13"/>
                </a:cubicBezTo>
                <a:cubicBezTo>
                  <a:pt x="41" y="13"/>
                  <a:pt x="42" y="13"/>
                  <a:pt x="44" y="13"/>
                </a:cubicBezTo>
                <a:close/>
                <a:moveTo>
                  <a:pt x="19" y="42"/>
                </a:moveTo>
                <a:cubicBezTo>
                  <a:pt x="29" y="43"/>
                  <a:pt x="29" y="43"/>
                  <a:pt x="29" y="43"/>
                </a:cubicBezTo>
                <a:cubicBezTo>
                  <a:pt x="29" y="89"/>
                  <a:pt x="29" y="89"/>
                  <a:pt x="29" y="89"/>
                </a:cubicBezTo>
                <a:cubicBezTo>
                  <a:pt x="21" y="87"/>
                  <a:pt x="21" y="87"/>
                  <a:pt x="21" y="87"/>
                </a:cubicBezTo>
                <a:cubicBezTo>
                  <a:pt x="19" y="42"/>
                  <a:pt x="19" y="42"/>
                  <a:pt x="19" y="42"/>
                </a:cubicBezTo>
                <a:close/>
                <a:moveTo>
                  <a:pt x="39" y="43"/>
                </a:moveTo>
                <a:cubicBezTo>
                  <a:pt x="50" y="43"/>
                  <a:pt x="50" y="43"/>
                  <a:pt x="50" y="43"/>
                </a:cubicBezTo>
                <a:cubicBezTo>
                  <a:pt x="50" y="90"/>
                  <a:pt x="50" y="90"/>
                  <a:pt x="50" y="90"/>
                </a:cubicBezTo>
                <a:cubicBezTo>
                  <a:pt x="39" y="90"/>
                  <a:pt x="39" y="90"/>
                  <a:pt x="39" y="90"/>
                </a:cubicBezTo>
                <a:cubicBezTo>
                  <a:pt x="39" y="43"/>
                  <a:pt x="39" y="43"/>
                  <a:pt x="39" y="43"/>
                </a:cubicBezTo>
                <a:close/>
                <a:moveTo>
                  <a:pt x="70" y="42"/>
                </a:moveTo>
                <a:cubicBezTo>
                  <a:pt x="60" y="43"/>
                  <a:pt x="60" y="43"/>
                  <a:pt x="60" y="43"/>
                </a:cubicBezTo>
                <a:cubicBezTo>
                  <a:pt x="59" y="89"/>
                  <a:pt x="59" y="89"/>
                  <a:pt x="59" y="89"/>
                </a:cubicBezTo>
                <a:cubicBezTo>
                  <a:pt x="68" y="87"/>
                  <a:pt x="68" y="87"/>
                  <a:pt x="68" y="87"/>
                </a:cubicBezTo>
                <a:cubicBezTo>
                  <a:pt x="70" y="42"/>
                  <a:pt x="70" y="42"/>
                  <a:pt x="70" y="42"/>
                </a:cubicBezTo>
                <a:close/>
                <a:moveTo>
                  <a:pt x="5" y="33"/>
                </a:moveTo>
                <a:cubicBezTo>
                  <a:pt x="8" y="87"/>
                  <a:pt x="8" y="87"/>
                  <a:pt x="8" y="87"/>
                </a:cubicBezTo>
                <a:cubicBezTo>
                  <a:pt x="6" y="88"/>
                  <a:pt x="5" y="90"/>
                  <a:pt x="5" y="92"/>
                </a:cubicBezTo>
                <a:cubicBezTo>
                  <a:pt x="5" y="97"/>
                  <a:pt x="10" y="101"/>
                  <a:pt x="19" y="103"/>
                </a:cubicBezTo>
                <a:cubicBezTo>
                  <a:pt x="25" y="104"/>
                  <a:pt x="34" y="105"/>
                  <a:pt x="44" y="105"/>
                </a:cubicBezTo>
                <a:cubicBezTo>
                  <a:pt x="54" y="105"/>
                  <a:pt x="63" y="104"/>
                  <a:pt x="69" y="103"/>
                </a:cubicBezTo>
                <a:cubicBezTo>
                  <a:pt x="78" y="101"/>
                  <a:pt x="84" y="97"/>
                  <a:pt x="84" y="92"/>
                </a:cubicBezTo>
                <a:cubicBezTo>
                  <a:pt x="84" y="90"/>
                  <a:pt x="82" y="88"/>
                  <a:pt x="81" y="87"/>
                </a:cubicBezTo>
                <a:cubicBezTo>
                  <a:pt x="83" y="33"/>
                  <a:pt x="83" y="33"/>
                  <a:pt x="83" y="33"/>
                </a:cubicBezTo>
                <a:cubicBezTo>
                  <a:pt x="86" y="31"/>
                  <a:pt x="88" y="29"/>
                  <a:pt x="88" y="26"/>
                </a:cubicBezTo>
                <a:cubicBezTo>
                  <a:pt x="88" y="21"/>
                  <a:pt x="82" y="17"/>
                  <a:pt x="73" y="15"/>
                </a:cubicBezTo>
                <a:cubicBezTo>
                  <a:pt x="71" y="15"/>
                  <a:pt x="69" y="15"/>
                  <a:pt x="67" y="14"/>
                </a:cubicBezTo>
                <a:cubicBezTo>
                  <a:pt x="67" y="24"/>
                  <a:pt x="67" y="24"/>
                  <a:pt x="67" y="24"/>
                </a:cubicBezTo>
                <a:cubicBezTo>
                  <a:pt x="68" y="24"/>
                  <a:pt x="69" y="25"/>
                  <a:pt x="71" y="25"/>
                </a:cubicBezTo>
                <a:cubicBezTo>
                  <a:pt x="75" y="26"/>
                  <a:pt x="76" y="26"/>
                  <a:pt x="76" y="26"/>
                </a:cubicBezTo>
                <a:cubicBezTo>
                  <a:pt x="76" y="26"/>
                  <a:pt x="75" y="26"/>
                  <a:pt x="71" y="27"/>
                </a:cubicBezTo>
                <a:cubicBezTo>
                  <a:pt x="64" y="29"/>
                  <a:pt x="54" y="30"/>
                  <a:pt x="44" y="30"/>
                </a:cubicBezTo>
                <a:cubicBezTo>
                  <a:pt x="34" y="30"/>
                  <a:pt x="24" y="29"/>
                  <a:pt x="18" y="27"/>
                </a:cubicBezTo>
                <a:cubicBezTo>
                  <a:pt x="13" y="26"/>
                  <a:pt x="13" y="26"/>
                  <a:pt x="13" y="26"/>
                </a:cubicBezTo>
                <a:cubicBezTo>
                  <a:pt x="13" y="26"/>
                  <a:pt x="13" y="26"/>
                  <a:pt x="18" y="25"/>
                </a:cubicBezTo>
                <a:cubicBezTo>
                  <a:pt x="19" y="25"/>
                  <a:pt x="19" y="25"/>
                  <a:pt x="21" y="25"/>
                </a:cubicBezTo>
                <a:cubicBezTo>
                  <a:pt x="21" y="15"/>
                  <a:pt x="21" y="15"/>
                  <a:pt x="21" y="15"/>
                </a:cubicBezTo>
                <a:cubicBezTo>
                  <a:pt x="18" y="15"/>
                  <a:pt x="18" y="15"/>
                  <a:pt x="16" y="15"/>
                </a:cubicBezTo>
                <a:cubicBezTo>
                  <a:pt x="6" y="17"/>
                  <a:pt x="0" y="21"/>
                  <a:pt x="0" y="26"/>
                </a:cubicBezTo>
                <a:cubicBezTo>
                  <a:pt x="0" y="29"/>
                  <a:pt x="2" y="31"/>
                  <a:pt x="5" y="3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8" name="Freeform 51"/>
          <p:cNvSpPr>
            <a:spLocks noEditPoints="1"/>
          </p:cNvSpPr>
          <p:nvPr/>
        </p:nvSpPr>
        <p:spPr bwMode="auto">
          <a:xfrm>
            <a:off x="6291349" y="3560992"/>
            <a:ext cx="303205" cy="377121"/>
          </a:xfrm>
          <a:custGeom>
            <a:avLst/>
            <a:gdLst>
              <a:gd name="T0" fmla="*/ 36 w 85"/>
              <a:gd name="T1" fmla="*/ 62 h 106"/>
              <a:gd name="T2" fmla="*/ 27 w 85"/>
              <a:gd name="T3" fmla="*/ 105 h 106"/>
              <a:gd name="T4" fmla="*/ 21 w 85"/>
              <a:gd name="T5" fmla="*/ 69 h 106"/>
              <a:gd name="T6" fmla="*/ 8 w 85"/>
              <a:gd name="T7" fmla="*/ 105 h 106"/>
              <a:gd name="T8" fmla="*/ 0 w 85"/>
              <a:gd name="T9" fmla="*/ 56 h 106"/>
              <a:gd name="T10" fmla="*/ 13 w 85"/>
              <a:gd name="T11" fmla="*/ 26 h 106"/>
              <a:gd name="T12" fmla="*/ 20 w 85"/>
              <a:gd name="T13" fmla="*/ 27 h 106"/>
              <a:gd name="T14" fmla="*/ 20 w 85"/>
              <a:gd name="T15" fmla="*/ 25 h 106"/>
              <a:gd name="T16" fmla="*/ 24 w 85"/>
              <a:gd name="T17" fmla="*/ 27 h 106"/>
              <a:gd name="T18" fmla="*/ 25 w 85"/>
              <a:gd name="T19" fmla="*/ 36 h 106"/>
              <a:gd name="T20" fmla="*/ 36 w 85"/>
              <a:gd name="T21" fmla="*/ 26 h 106"/>
              <a:gd name="T22" fmla="*/ 55 w 85"/>
              <a:gd name="T23" fmla="*/ 21 h 106"/>
              <a:gd name="T24" fmla="*/ 62 w 85"/>
              <a:gd name="T25" fmla="*/ 23 h 106"/>
              <a:gd name="T26" fmla="*/ 59 w 85"/>
              <a:gd name="T27" fmla="*/ 12 h 106"/>
              <a:gd name="T28" fmla="*/ 70 w 85"/>
              <a:gd name="T29" fmla="*/ 20 h 106"/>
              <a:gd name="T30" fmla="*/ 74 w 85"/>
              <a:gd name="T31" fmla="*/ 23 h 106"/>
              <a:gd name="T32" fmla="*/ 72 w 85"/>
              <a:gd name="T33" fmla="*/ 6 h 106"/>
              <a:gd name="T34" fmla="*/ 55 w 85"/>
              <a:gd name="T35" fmla="*/ 21 h 106"/>
              <a:gd name="T36" fmla="*/ 52 w 85"/>
              <a:gd name="T37" fmla="*/ 68 h 106"/>
              <a:gd name="T38" fmla="*/ 58 w 85"/>
              <a:gd name="T39" fmla="*/ 86 h 106"/>
              <a:gd name="T40" fmla="*/ 66 w 85"/>
              <a:gd name="T41" fmla="*/ 106 h 106"/>
              <a:gd name="T42" fmla="*/ 67 w 85"/>
              <a:gd name="T43" fmla="*/ 86 h 106"/>
              <a:gd name="T44" fmla="*/ 72 w 85"/>
              <a:gd name="T45" fmla="*/ 106 h 106"/>
              <a:gd name="T46" fmla="*/ 78 w 85"/>
              <a:gd name="T47" fmla="*/ 86 h 106"/>
              <a:gd name="T48" fmla="*/ 76 w 85"/>
              <a:gd name="T49" fmla="*/ 54 h 106"/>
              <a:gd name="T50" fmla="*/ 85 w 85"/>
              <a:gd name="T51" fmla="*/ 59 h 106"/>
              <a:gd name="T52" fmla="*/ 77 w 85"/>
              <a:gd name="T53" fmla="*/ 27 h 106"/>
              <a:gd name="T54" fmla="*/ 73 w 85"/>
              <a:gd name="T55" fmla="*/ 27 h 106"/>
              <a:gd name="T56" fmla="*/ 58 w 85"/>
              <a:gd name="T57" fmla="*/ 27 h 106"/>
              <a:gd name="T58" fmla="*/ 54 w 85"/>
              <a:gd name="T59" fmla="*/ 27 h 106"/>
              <a:gd name="T60" fmla="*/ 47 w 85"/>
              <a:gd name="T61" fmla="*/ 62 h 106"/>
              <a:gd name="T62" fmla="*/ 55 w 85"/>
              <a:gd name="T63" fmla="*/ 55 h 106"/>
              <a:gd name="T64" fmla="*/ 15 w 85"/>
              <a:gd name="T65" fmla="*/ 8 h 106"/>
              <a:gd name="T66" fmla="*/ 28 w 85"/>
              <a:gd name="T67" fmla="*/ 16 h 106"/>
              <a:gd name="T68" fmla="*/ 14 w 85"/>
              <a:gd name="T69"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06">
                <a:moveTo>
                  <a:pt x="44" y="54"/>
                </a:moveTo>
                <a:cubicBezTo>
                  <a:pt x="41" y="56"/>
                  <a:pt x="38" y="59"/>
                  <a:pt x="36" y="62"/>
                </a:cubicBezTo>
                <a:cubicBezTo>
                  <a:pt x="36" y="77"/>
                  <a:pt x="35" y="91"/>
                  <a:pt x="36" y="105"/>
                </a:cubicBezTo>
                <a:cubicBezTo>
                  <a:pt x="32" y="105"/>
                  <a:pt x="30" y="105"/>
                  <a:pt x="27" y="105"/>
                </a:cubicBezTo>
                <a:cubicBezTo>
                  <a:pt x="26" y="93"/>
                  <a:pt x="24" y="81"/>
                  <a:pt x="23" y="69"/>
                </a:cubicBezTo>
                <a:cubicBezTo>
                  <a:pt x="22" y="69"/>
                  <a:pt x="23" y="69"/>
                  <a:pt x="21" y="69"/>
                </a:cubicBezTo>
                <a:cubicBezTo>
                  <a:pt x="20" y="81"/>
                  <a:pt x="18" y="93"/>
                  <a:pt x="17" y="105"/>
                </a:cubicBezTo>
                <a:cubicBezTo>
                  <a:pt x="13" y="105"/>
                  <a:pt x="12" y="105"/>
                  <a:pt x="8" y="105"/>
                </a:cubicBezTo>
                <a:cubicBezTo>
                  <a:pt x="9" y="91"/>
                  <a:pt x="7" y="77"/>
                  <a:pt x="8" y="62"/>
                </a:cubicBezTo>
                <a:cubicBezTo>
                  <a:pt x="5" y="60"/>
                  <a:pt x="3" y="58"/>
                  <a:pt x="0" y="56"/>
                </a:cubicBezTo>
                <a:cubicBezTo>
                  <a:pt x="1" y="46"/>
                  <a:pt x="3" y="36"/>
                  <a:pt x="6" y="26"/>
                </a:cubicBezTo>
                <a:cubicBezTo>
                  <a:pt x="8" y="26"/>
                  <a:pt x="11" y="26"/>
                  <a:pt x="13" y="26"/>
                </a:cubicBezTo>
                <a:cubicBezTo>
                  <a:pt x="19" y="36"/>
                  <a:pt x="19" y="36"/>
                  <a:pt x="19" y="36"/>
                </a:cubicBezTo>
                <a:cubicBezTo>
                  <a:pt x="20" y="27"/>
                  <a:pt x="20" y="27"/>
                  <a:pt x="20" y="27"/>
                </a:cubicBezTo>
                <a:cubicBezTo>
                  <a:pt x="20" y="27"/>
                  <a:pt x="20" y="27"/>
                  <a:pt x="20" y="27"/>
                </a:cubicBezTo>
                <a:cubicBezTo>
                  <a:pt x="20" y="25"/>
                  <a:pt x="20" y="25"/>
                  <a:pt x="20" y="25"/>
                </a:cubicBezTo>
                <a:cubicBezTo>
                  <a:pt x="24" y="25"/>
                  <a:pt x="24" y="25"/>
                  <a:pt x="24" y="25"/>
                </a:cubicBezTo>
                <a:cubicBezTo>
                  <a:pt x="24" y="27"/>
                  <a:pt x="24" y="27"/>
                  <a:pt x="24" y="27"/>
                </a:cubicBezTo>
                <a:cubicBezTo>
                  <a:pt x="23" y="27"/>
                  <a:pt x="23" y="27"/>
                  <a:pt x="23" y="27"/>
                </a:cubicBezTo>
                <a:cubicBezTo>
                  <a:pt x="25" y="36"/>
                  <a:pt x="25" y="36"/>
                  <a:pt x="25" y="36"/>
                </a:cubicBezTo>
                <a:cubicBezTo>
                  <a:pt x="31" y="26"/>
                  <a:pt x="31" y="26"/>
                  <a:pt x="31" y="26"/>
                </a:cubicBezTo>
                <a:cubicBezTo>
                  <a:pt x="32" y="26"/>
                  <a:pt x="34" y="26"/>
                  <a:pt x="36" y="26"/>
                </a:cubicBezTo>
                <a:cubicBezTo>
                  <a:pt x="40" y="35"/>
                  <a:pt x="42" y="44"/>
                  <a:pt x="44" y="54"/>
                </a:cubicBezTo>
                <a:close/>
                <a:moveTo>
                  <a:pt x="55" y="21"/>
                </a:moveTo>
                <a:cubicBezTo>
                  <a:pt x="55" y="21"/>
                  <a:pt x="56" y="23"/>
                  <a:pt x="57" y="23"/>
                </a:cubicBezTo>
                <a:cubicBezTo>
                  <a:pt x="59" y="24"/>
                  <a:pt x="62" y="23"/>
                  <a:pt x="62" y="23"/>
                </a:cubicBezTo>
                <a:cubicBezTo>
                  <a:pt x="61" y="22"/>
                  <a:pt x="60" y="21"/>
                  <a:pt x="60" y="20"/>
                </a:cubicBezTo>
                <a:cubicBezTo>
                  <a:pt x="59" y="17"/>
                  <a:pt x="59" y="14"/>
                  <a:pt x="59" y="12"/>
                </a:cubicBezTo>
                <a:cubicBezTo>
                  <a:pt x="62" y="17"/>
                  <a:pt x="67" y="12"/>
                  <a:pt x="71" y="12"/>
                </a:cubicBezTo>
                <a:cubicBezTo>
                  <a:pt x="71" y="14"/>
                  <a:pt x="71" y="17"/>
                  <a:pt x="70" y="20"/>
                </a:cubicBezTo>
                <a:cubicBezTo>
                  <a:pt x="70" y="21"/>
                  <a:pt x="69" y="22"/>
                  <a:pt x="68" y="23"/>
                </a:cubicBezTo>
                <a:cubicBezTo>
                  <a:pt x="69" y="24"/>
                  <a:pt x="72" y="24"/>
                  <a:pt x="74" y="23"/>
                </a:cubicBezTo>
                <a:cubicBezTo>
                  <a:pt x="75" y="22"/>
                  <a:pt x="75" y="14"/>
                  <a:pt x="75" y="13"/>
                </a:cubicBezTo>
                <a:cubicBezTo>
                  <a:pt x="74" y="10"/>
                  <a:pt x="74" y="7"/>
                  <a:pt x="72" y="6"/>
                </a:cubicBezTo>
                <a:cubicBezTo>
                  <a:pt x="68" y="3"/>
                  <a:pt x="62" y="3"/>
                  <a:pt x="58" y="6"/>
                </a:cubicBezTo>
                <a:cubicBezTo>
                  <a:pt x="56" y="8"/>
                  <a:pt x="54" y="16"/>
                  <a:pt x="55" y="21"/>
                </a:cubicBezTo>
                <a:close/>
                <a:moveTo>
                  <a:pt x="55" y="55"/>
                </a:moveTo>
                <a:cubicBezTo>
                  <a:pt x="52" y="68"/>
                  <a:pt x="52" y="68"/>
                  <a:pt x="52" y="68"/>
                </a:cubicBezTo>
                <a:cubicBezTo>
                  <a:pt x="55" y="86"/>
                  <a:pt x="55" y="86"/>
                  <a:pt x="55" y="86"/>
                </a:cubicBezTo>
                <a:cubicBezTo>
                  <a:pt x="58" y="86"/>
                  <a:pt x="58" y="86"/>
                  <a:pt x="58" y="86"/>
                </a:cubicBezTo>
                <a:cubicBezTo>
                  <a:pt x="61" y="106"/>
                  <a:pt x="61" y="106"/>
                  <a:pt x="61" y="106"/>
                </a:cubicBezTo>
                <a:cubicBezTo>
                  <a:pt x="66" y="106"/>
                  <a:pt x="66" y="106"/>
                  <a:pt x="66" y="106"/>
                </a:cubicBezTo>
                <a:cubicBezTo>
                  <a:pt x="65" y="86"/>
                  <a:pt x="65" y="86"/>
                  <a:pt x="65" y="86"/>
                </a:cubicBezTo>
                <a:cubicBezTo>
                  <a:pt x="67" y="86"/>
                  <a:pt x="67" y="86"/>
                  <a:pt x="67" y="86"/>
                </a:cubicBezTo>
                <a:cubicBezTo>
                  <a:pt x="68" y="106"/>
                  <a:pt x="68" y="106"/>
                  <a:pt x="68" y="106"/>
                </a:cubicBezTo>
                <a:cubicBezTo>
                  <a:pt x="72" y="106"/>
                  <a:pt x="72" y="106"/>
                  <a:pt x="72" y="106"/>
                </a:cubicBezTo>
                <a:cubicBezTo>
                  <a:pt x="75" y="86"/>
                  <a:pt x="75" y="86"/>
                  <a:pt x="75" y="86"/>
                </a:cubicBezTo>
                <a:cubicBezTo>
                  <a:pt x="78" y="86"/>
                  <a:pt x="78" y="86"/>
                  <a:pt x="78" y="86"/>
                </a:cubicBezTo>
                <a:cubicBezTo>
                  <a:pt x="80" y="68"/>
                  <a:pt x="80" y="68"/>
                  <a:pt x="80" y="68"/>
                </a:cubicBezTo>
                <a:cubicBezTo>
                  <a:pt x="76" y="54"/>
                  <a:pt x="76" y="54"/>
                  <a:pt x="76" y="54"/>
                </a:cubicBezTo>
                <a:cubicBezTo>
                  <a:pt x="81" y="61"/>
                  <a:pt x="81" y="61"/>
                  <a:pt x="81" y="61"/>
                </a:cubicBezTo>
                <a:cubicBezTo>
                  <a:pt x="85" y="59"/>
                  <a:pt x="85" y="59"/>
                  <a:pt x="85" y="59"/>
                </a:cubicBezTo>
                <a:cubicBezTo>
                  <a:pt x="78" y="27"/>
                  <a:pt x="78" y="27"/>
                  <a:pt x="78" y="27"/>
                </a:cubicBezTo>
                <a:cubicBezTo>
                  <a:pt x="77" y="27"/>
                  <a:pt x="77" y="27"/>
                  <a:pt x="77" y="27"/>
                </a:cubicBezTo>
                <a:cubicBezTo>
                  <a:pt x="74" y="27"/>
                  <a:pt x="74" y="27"/>
                  <a:pt x="74" y="27"/>
                </a:cubicBezTo>
                <a:cubicBezTo>
                  <a:pt x="73" y="27"/>
                  <a:pt x="73" y="27"/>
                  <a:pt x="73" y="27"/>
                </a:cubicBezTo>
                <a:cubicBezTo>
                  <a:pt x="71" y="30"/>
                  <a:pt x="69" y="32"/>
                  <a:pt x="65" y="32"/>
                </a:cubicBezTo>
                <a:cubicBezTo>
                  <a:pt x="62" y="32"/>
                  <a:pt x="59" y="30"/>
                  <a:pt x="58" y="27"/>
                </a:cubicBezTo>
                <a:cubicBezTo>
                  <a:pt x="57" y="27"/>
                  <a:pt x="57" y="27"/>
                  <a:pt x="57" y="27"/>
                </a:cubicBezTo>
                <a:cubicBezTo>
                  <a:pt x="54" y="27"/>
                  <a:pt x="54" y="27"/>
                  <a:pt x="54" y="27"/>
                </a:cubicBezTo>
                <a:cubicBezTo>
                  <a:pt x="53" y="27"/>
                  <a:pt x="53" y="27"/>
                  <a:pt x="53" y="27"/>
                </a:cubicBezTo>
                <a:cubicBezTo>
                  <a:pt x="47" y="62"/>
                  <a:pt x="47" y="62"/>
                  <a:pt x="47" y="62"/>
                </a:cubicBezTo>
                <a:cubicBezTo>
                  <a:pt x="51" y="64"/>
                  <a:pt x="51" y="64"/>
                  <a:pt x="51" y="64"/>
                </a:cubicBezTo>
                <a:cubicBezTo>
                  <a:pt x="55" y="55"/>
                  <a:pt x="55" y="55"/>
                  <a:pt x="55" y="55"/>
                </a:cubicBezTo>
                <a:close/>
                <a:moveTo>
                  <a:pt x="15" y="16"/>
                </a:moveTo>
                <a:cubicBezTo>
                  <a:pt x="14" y="13"/>
                  <a:pt x="14" y="11"/>
                  <a:pt x="15" y="8"/>
                </a:cubicBezTo>
                <a:cubicBezTo>
                  <a:pt x="19" y="13"/>
                  <a:pt x="24" y="9"/>
                  <a:pt x="28" y="8"/>
                </a:cubicBezTo>
                <a:cubicBezTo>
                  <a:pt x="28" y="11"/>
                  <a:pt x="28" y="13"/>
                  <a:pt x="28" y="16"/>
                </a:cubicBezTo>
                <a:cubicBezTo>
                  <a:pt x="31" y="14"/>
                  <a:pt x="31" y="7"/>
                  <a:pt x="30" y="4"/>
                </a:cubicBezTo>
                <a:cubicBezTo>
                  <a:pt x="27" y="0"/>
                  <a:pt x="17" y="0"/>
                  <a:pt x="14" y="4"/>
                </a:cubicBezTo>
                <a:cubicBezTo>
                  <a:pt x="13" y="5"/>
                  <a:pt x="11" y="14"/>
                  <a:pt x="15" y="1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9" name="Freeform 52"/>
          <p:cNvSpPr>
            <a:spLocks noEditPoints="1"/>
          </p:cNvSpPr>
          <p:nvPr/>
        </p:nvSpPr>
        <p:spPr bwMode="auto">
          <a:xfrm>
            <a:off x="8890463" y="3542890"/>
            <a:ext cx="366562" cy="371087"/>
          </a:xfrm>
          <a:custGeom>
            <a:avLst/>
            <a:gdLst>
              <a:gd name="T0" fmla="*/ 35 w 103"/>
              <a:gd name="T1" fmla="*/ 39 h 104"/>
              <a:gd name="T2" fmla="*/ 37 w 103"/>
              <a:gd name="T3" fmla="*/ 19 h 104"/>
              <a:gd name="T4" fmla="*/ 68 w 103"/>
              <a:gd name="T5" fmla="*/ 20 h 104"/>
              <a:gd name="T6" fmla="*/ 69 w 103"/>
              <a:gd name="T7" fmla="*/ 39 h 104"/>
              <a:gd name="T8" fmla="*/ 72 w 103"/>
              <a:gd name="T9" fmla="*/ 10 h 104"/>
              <a:gd name="T10" fmla="*/ 33 w 103"/>
              <a:gd name="T11" fmla="*/ 8 h 104"/>
              <a:gd name="T12" fmla="*/ 35 w 103"/>
              <a:gd name="T13" fmla="*/ 39 h 104"/>
              <a:gd name="T14" fmla="*/ 5 w 103"/>
              <a:gd name="T15" fmla="*/ 67 h 104"/>
              <a:gd name="T16" fmla="*/ 28 w 103"/>
              <a:gd name="T17" fmla="*/ 59 h 104"/>
              <a:gd name="T18" fmla="*/ 27 w 103"/>
              <a:gd name="T19" fmla="*/ 76 h 104"/>
              <a:gd name="T20" fmla="*/ 31 w 103"/>
              <a:gd name="T21" fmla="*/ 75 h 104"/>
              <a:gd name="T22" fmla="*/ 28 w 103"/>
              <a:gd name="T23" fmla="*/ 78 h 104"/>
              <a:gd name="T24" fmla="*/ 28 w 103"/>
              <a:gd name="T25" fmla="*/ 79 h 104"/>
              <a:gd name="T26" fmla="*/ 40 w 103"/>
              <a:gd name="T27" fmla="*/ 100 h 104"/>
              <a:gd name="T28" fmla="*/ 43 w 103"/>
              <a:gd name="T29" fmla="*/ 102 h 104"/>
              <a:gd name="T30" fmla="*/ 30 w 103"/>
              <a:gd name="T31" fmla="*/ 79 h 104"/>
              <a:gd name="T32" fmla="*/ 35 w 103"/>
              <a:gd name="T33" fmla="*/ 74 h 104"/>
              <a:gd name="T34" fmla="*/ 34 w 103"/>
              <a:gd name="T35" fmla="*/ 73 h 104"/>
              <a:gd name="T36" fmla="*/ 29 w 103"/>
              <a:gd name="T37" fmla="*/ 73 h 104"/>
              <a:gd name="T38" fmla="*/ 29 w 103"/>
              <a:gd name="T39" fmla="*/ 59 h 104"/>
              <a:gd name="T40" fmla="*/ 39 w 103"/>
              <a:gd name="T41" fmla="*/ 53 h 104"/>
              <a:gd name="T42" fmla="*/ 40 w 103"/>
              <a:gd name="T43" fmla="*/ 53 h 104"/>
              <a:gd name="T44" fmla="*/ 40 w 103"/>
              <a:gd name="T45" fmla="*/ 67 h 104"/>
              <a:gd name="T46" fmla="*/ 46 w 103"/>
              <a:gd name="T47" fmla="*/ 83 h 104"/>
              <a:gd name="T48" fmla="*/ 50 w 103"/>
              <a:gd name="T49" fmla="*/ 67 h 104"/>
              <a:gd name="T50" fmla="*/ 48 w 103"/>
              <a:gd name="T51" fmla="*/ 64 h 104"/>
              <a:gd name="T52" fmla="*/ 49 w 103"/>
              <a:gd name="T53" fmla="*/ 60 h 104"/>
              <a:gd name="T54" fmla="*/ 56 w 103"/>
              <a:gd name="T55" fmla="*/ 60 h 104"/>
              <a:gd name="T56" fmla="*/ 58 w 103"/>
              <a:gd name="T57" fmla="*/ 64 h 104"/>
              <a:gd name="T58" fmla="*/ 56 w 103"/>
              <a:gd name="T59" fmla="*/ 67 h 104"/>
              <a:gd name="T60" fmla="*/ 59 w 103"/>
              <a:gd name="T61" fmla="*/ 83 h 104"/>
              <a:gd name="T62" fmla="*/ 65 w 103"/>
              <a:gd name="T63" fmla="*/ 68 h 104"/>
              <a:gd name="T64" fmla="*/ 66 w 103"/>
              <a:gd name="T65" fmla="*/ 54 h 104"/>
              <a:gd name="T66" fmla="*/ 74 w 103"/>
              <a:gd name="T67" fmla="*/ 59 h 104"/>
              <a:gd name="T68" fmla="*/ 75 w 103"/>
              <a:gd name="T69" fmla="*/ 73 h 104"/>
              <a:gd name="T70" fmla="*/ 70 w 103"/>
              <a:gd name="T71" fmla="*/ 73 h 104"/>
              <a:gd name="T72" fmla="*/ 69 w 103"/>
              <a:gd name="T73" fmla="*/ 74 h 104"/>
              <a:gd name="T74" fmla="*/ 74 w 103"/>
              <a:gd name="T75" fmla="*/ 79 h 104"/>
              <a:gd name="T76" fmla="*/ 63 w 103"/>
              <a:gd name="T77" fmla="*/ 98 h 104"/>
              <a:gd name="T78" fmla="*/ 63 w 103"/>
              <a:gd name="T79" fmla="*/ 98 h 104"/>
              <a:gd name="T80" fmla="*/ 63 w 103"/>
              <a:gd name="T81" fmla="*/ 98 h 104"/>
              <a:gd name="T82" fmla="*/ 61 w 103"/>
              <a:gd name="T83" fmla="*/ 102 h 104"/>
              <a:gd name="T84" fmla="*/ 63 w 103"/>
              <a:gd name="T85" fmla="*/ 100 h 104"/>
              <a:gd name="T86" fmla="*/ 76 w 103"/>
              <a:gd name="T87" fmla="*/ 79 h 104"/>
              <a:gd name="T88" fmla="*/ 76 w 103"/>
              <a:gd name="T89" fmla="*/ 78 h 104"/>
              <a:gd name="T90" fmla="*/ 72 w 103"/>
              <a:gd name="T91" fmla="*/ 75 h 104"/>
              <a:gd name="T92" fmla="*/ 77 w 103"/>
              <a:gd name="T93" fmla="*/ 76 h 104"/>
              <a:gd name="T94" fmla="*/ 75 w 103"/>
              <a:gd name="T95" fmla="*/ 59 h 104"/>
              <a:gd name="T96" fmla="*/ 98 w 103"/>
              <a:gd name="T97" fmla="*/ 67 h 104"/>
              <a:gd name="T98" fmla="*/ 103 w 103"/>
              <a:gd name="T99" fmla="*/ 104 h 104"/>
              <a:gd name="T100" fmla="*/ 85 w 103"/>
              <a:gd name="T101" fmla="*/ 104 h 104"/>
              <a:gd name="T102" fmla="*/ 85 w 103"/>
              <a:gd name="T103" fmla="*/ 91 h 104"/>
              <a:gd name="T104" fmla="*/ 84 w 103"/>
              <a:gd name="T105" fmla="*/ 92 h 104"/>
              <a:gd name="T106" fmla="*/ 80 w 103"/>
              <a:gd name="T107" fmla="*/ 104 h 104"/>
              <a:gd name="T108" fmla="*/ 56 w 103"/>
              <a:gd name="T109" fmla="*/ 104 h 104"/>
              <a:gd name="T110" fmla="*/ 50 w 103"/>
              <a:gd name="T111" fmla="*/ 104 h 104"/>
              <a:gd name="T112" fmla="*/ 25 w 103"/>
              <a:gd name="T113" fmla="*/ 104 h 104"/>
              <a:gd name="T114" fmla="*/ 21 w 103"/>
              <a:gd name="T115" fmla="*/ 92 h 104"/>
              <a:gd name="T116" fmla="*/ 20 w 103"/>
              <a:gd name="T117" fmla="*/ 91 h 104"/>
              <a:gd name="T118" fmla="*/ 20 w 103"/>
              <a:gd name="T119" fmla="*/ 104 h 104"/>
              <a:gd name="T120" fmla="*/ 0 w 103"/>
              <a:gd name="T121" fmla="*/ 104 h 104"/>
              <a:gd name="T122" fmla="*/ 5 w 103"/>
              <a:gd name="T123" fmla="*/ 6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 h="104">
                <a:moveTo>
                  <a:pt x="35" y="39"/>
                </a:moveTo>
                <a:cubicBezTo>
                  <a:pt x="35" y="32"/>
                  <a:pt x="34" y="27"/>
                  <a:pt x="37" y="19"/>
                </a:cubicBezTo>
                <a:cubicBezTo>
                  <a:pt x="45" y="31"/>
                  <a:pt x="58" y="23"/>
                  <a:pt x="68" y="20"/>
                </a:cubicBezTo>
                <a:cubicBezTo>
                  <a:pt x="69" y="26"/>
                  <a:pt x="69" y="31"/>
                  <a:pt x="69" y="39"/>
                </a:cubicBezTo>
                <a:cubicBezTo>
                  <a:pt x="76" y="33"/>
                  <a:pt x="76" y="16"/>
                  <a:pt x="72" y="10"/>
                </a:cubicBezTo>
                <a:cubicBezTo>
                  <a:pt x="65" y="0"/>
                  <a:pt x="40" y="0"/>
                  <a:pt x="33" y="8"/>
                </a:cubicBezTo>
                <a:cubicBezTo>
                  <a:pt x="30" y="12"/>
                  <a:pt x="26" y="34"/>
                  <a:pt x="35" y="39"/>
                </a:cubicBezTo>
                <a:close/>
                <a:moveTo>
                  <a:pt x="5" y="67"/>
                </a:moveTo>
                <a:cubicBezTo>
                  <a:pt x="13" y="64"/>
                  <a:pt x="20" y="62"/>
                  <a:pt x="28" y="59"/>
                </a:cubicBezTo>
                <a:cubicBezTo>
                  <a:pt x="27" y="76"/>
                  <a:pt x="27" y="76"/>
                  <a:pt x="27" y="76"/>
                </a:cubicBezTo>
                <a:cubicBezTo>
                  <a:pt x="31" y="75"/>
                  <a:pt x="31" y="75"/>
                  <a:pt x="31" y="75"/>
                </a:cubicBezTo>
                <a:cubicBezTo>
                  <a:pt x="28" y="78"/>
                  <a:pt x="28" y="78"/>
                  <a:pt x="28" y="78"/>
                </a:cubicBezTo>
                <a:cubicBezTo>
                  <a:pt x="28" y="79"/>
                  <a:pt x="28" y="79"/>
                  <a:pt x="28" y="79"/>
                </a:cubicBezTo>
                <a:cubicBezTo>
                  <a:pt x="28" y="79"/>
                  <a:pt x="35" y="92"/>
                  <a:pt x="40" y="100"/>
                </a:cubicBezTo>
                <a:cubicBezTo>
                  <a:pt x="41" y="101"/>
                  <a:pt x="42" y="101"/>
                  <a:pt x="43" y="102"/>
                </a:cubicBezTo>
                <a:cubicBezTo>
                  <a:pt x="39" y="95"/>
                  <a:pt x="32" y="82"/>
                  <a:pt x="30" y="79"/>
                </a:cubicBezTo>
                <a:cubicBezTo>
                  <a:pt x="35" y="74"/>
                  <a:pt x="35" y="74"/>
                  <a:pt x="35" y="74"/>
                </a:cubicBezTo>
                <a:cubicBezTo>
                  <a:pt x="34" y="73"/>
                  <a:pt x="34" y="73"/>
                  <a:pt x="34" y="73"/>
                </a:cubicBezTo>
                <a:cubicBezTo>
                  <a:pt x="29" y="73"/>
                  <a:pt x="29" y="73"/>
                  <a:pt x="29" y="73"/>
                </a:cubicBezTo>
                <a:cubicBezTo>
                  <a:pt x="29" y="59"/>
                  <a:pt x="29" y="59"/>
                  <a:pt x="29" y="59"/>
                </a:cubicBezTo>
                <a:cubicBezTo>
                  <a:pt x="32" y="57"/>
                  <a:pt x="37" y="55"/>
                  <a:pt x="39" y="53"/>
                </a:cubicBezTo>
                <a:cubicBezTo>
                  <a:pt x="40" y="53"/>
                  <a:pt x="40" y="53"/>
                  <a:pt x="40" y="53"/>
                </a:cubicBezTo>
                <a:cubicBezTo>
                  <a:pt x="40" y="67"/>
                  <a:pt x="40" y="67"/>
                  <a:pt x="40" y="67"/>
                </a:cubicBezTo>
                <a:cubicBezTo>
                  <a:pt x="46" y="83"/>
                  <a:pt x="46" y="83"/>
                  <a:pt x="46" y="83"/>
                </a:cubicBezTo>
                <a:cubicBezTo>
                  <a:pt x="50" y="67"/>
                  <a:pt x="50" y="67"/>
                  <a:pt x="50" y="67"/>
                </a:cubicBezTo>
                <a:cubicBezTo>
                  <a:pt x="48" y="64"/>
                  <a:pt x="48" y="64"/>
                  <a:pt x="48" y="64"/>
                </a:cubicBezTo>
                <a:cubicBezTo>
                  <a:pt x="49" y="60"/>
                  <a:pt x="49" y="60"/>
                  <a:pt x="49" y="60"/>
                </a:cubicBezTo>
                <a:cubicBezTo>
                  <a:pt x="56" y="60"/>
                  <a:pt x="56" y="60"/>
                  <a:pt x="56" y="60"/>
                </a:cubicBezTo>
                <a:cubicBezTo>
                  <a:pt x="58" y="64"/>
                  <a:pt x="58" y="64"/>
                  <a:pt x="58" y="64"/>
                </a:cubicBezTo>
                <a:cubicBezTo>
                  <a:pt x="56" y="67"/>
                  <a:pt x="56" y="67"/>
                  <a:pt x="56" y="67"/>
                </a:cubicBezTo>
                <a:cubicBezTo>
                  <a:pt x="59" y="83"/>
                  <a:pt x="59" y="83"/>
                  <a:pt x="59" y="83"/>
                </a:cubicBezTo>
                <a:cubicBezTo>
                  <a:pt x="65" y="68"/>
                  <a:pt x="65" y="68"/>
                  <a:pt x="65" y="68"/>
                </a:cubicBezTo>
                <a:cubicBezTo>
                  <a:pt x="66" y="54"/>
                  <a:pt x="66" y="54"/>
                  <a:pt x="66" y="54"/>
                </a:cubicBezTo>
                <a:cubicBezTo>
                  <a:pt x="69" y="56"/>
                  <a:pt x="72" y="58"/>
                  <a:pt x="74" y="59"/>
                </a:cubicBezTo>
                <a:cubicBezTo>
                  <a:pt x="75" y="73"/>
                  <a:pt x="75" y="73"/>
                  <a:pt x="75" y="73"/>
                </a:cubicBezTo>
                <a:cubicBezTo>
                  <a:pt x="70" y="73"/>
                  <a:pt x="70" y="73"/>
                  <a:pt x="70" y="73"/>
                </a:cubicBezTo>
                <a:cubicBezTo>
                  <a:pt x="69" y="74"/>
                  <a:pt x="69" y="74"/>
                  <a:pt x="69" y="74"/>
                </a:cubicBezTo>
                <a:cubicBezTo>
                  <a:pt x="74" y="79"/>
                  <a:pt x="74" y="79"/>
                  <a:pt x="74" y="79"/>
                </a:cubicBezTo>
                <a:cubicBezTo>
                  <a:pt x="72" y="81"/>
                  <a:pt x="67" y="91"/>
                  <a:pt x="63" y="98"/>
                </a:cubicBezTo>
                <a:cubicBezTo>
                  <a:pt x="63" y="98"/>
                  <a:pt x="63" y="98"/>
                  <a:pt x="63" y="98"/>
                </a:cubicBezTo>
                <a:cubicBezTo>
                  <a:pt x="63" y="98"/>
                  <a:pt x="63" y="98"/>
                  <a:pt x="63" y="98"/>
                </a:cubicBezTo>
                <a:cubicBezTo>
                  <a:pt x="62" y="100"/>
                  <a:pt x="62" y="101"/>
                  <a:pt x="61" y="102"/>
                </a:cubicBezTo>
                <a:cubicBezTo>
                  <a:pt x="62" y="101"/>
                  <a:pt x="63" y="101"/>
                  <a:pt x="63" y="100"/>
                </a:cubicBezTo>
                <a:cubicBezTo>
                  <a:pt x="69" y="92"/>
                  <a:pt x="75" y="79"/>
                  <a:pt x="76" y="79"/>
                </a:cubicBezTo>
                <a:cubicBezTo>
                  <a:pt x="76" y="78"/>
                  <a:pt x="76" y="78"/>
                  <a:pt x="76" y="78"/>
                </a:cubicBezTo>
                <a:cubicBezTo>
                  <a:pt x="72" y="75"/>
                  <a:pt x="72" y="75"/>
                  <a:pt x="72" y="75"/>
                </a:cubicBezTo>
                <a:cubicBezTo>
                  <a:pt x="77" y="76"/>
                  <a:pt x="77" y="76"/>
                  <a:pt x="77" y="76"/>
                </a:cubicBezTo>
                <a:cubicBezTo>
                  <a:pt x="75" y="59"/>
                  <a:pt x="75" y="59"/>
                  <a:pt x="75" y="59"/>
                </a:cubicBezTo>
                <a:cubicBezTo>
                  <a:pt x="98" y="67"/>
                  <a:pt x="98" y="67"/>
                  <a:pt x="98" y="67"/>
                </a:cubicBezTo>
                <a:cubicBezTo>
                  <a:pt x="103" y="77"/>
                  <a:pt x="103" y="90"/>
                  <a:pt x="103" y="104"/>
                </a:cubicBezTo>
                <a:cubicBezTo>
                  <a:pt x="85" y="104"/>
                  <a:pt x="85" y="104"/>
                  <a:pt x="85" y="104"/>
                </a:cubicBezTo>
                <a:cubicBezTo>
                  <a:pt x="85" y="91"/>
                  <a:pt x="85" y="91"/>
                  <a:pt x="85" y="91"/>
                </a:cubicBezTo>
                <a:cubicBezTo>
                  <a:pt x="84" y="92"/>
                  <a:pt x="84" y="92"/>
                  <a:pt x="84" y="92"/>
                </a:cubicBezTo>
                <a:cubicBezTo>
                  <a:pt x="80" y="104"/>
                  <a:pt x="80" y="104"/>
                  <a:pt x="80" y="104"/>
                </a:cubicBezTo>
                <a:cubicBezTo>
                  <a:pt x="56" y="104"/>
                  <a:pt x="56" y="104"/>
                  <a:pt x="56" y="104"/>
                </a:cubicBezTo>
                <a:cubicBezTo>
                  <a:pt x="50" y="104"/>
                  <a:pt x="50" y="104"/>
                  <a:pt x="50" y="104"/>
                </a:cubicBezTo>
                <a:cubicBezTo>
                  <a:pt x="25" y="104"/>
                  <a:pt x="25" y="104"/>
                  <a:pt x="25" y="104"/>
                </a:cubicBezTo>
                <a:cubicBezTo>
                  <a:pt x="21" y="92"/>
                  <a:pt x="21" y="92"/>
                  <a:pt x="21" y="92"/>
                </a:cubicBezTo>
                <a:cubicBezTo>
                  <a:pt x="20" y="91"/>
                  <a:pt x="20" y="91"/>
                  <a:pt x="20" y="91"/>
                </a:cubicBezTo>
                <a:cubicBezTo>
                  <a:pt x="20" y="104"/>
                  <a:pt x="20" y="104"/>
                  <a:pt x="20" y="104"/>
                </a:cubicBezTo>
                <a:cubicBezTo>
                  <a:pt x="0" y="104"/>
                  <a:pt x="0" y="104"/>
                  <a:pt x="0" y="104"/>
                </a:cubicBezTo>
                <a:cubicBezTo>
                  <a:pt x="0" y="86"/>
                  <a:pt x="1" y="74"/>
                  <a:pt x="5" y="6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0" name="Freeform 53"/>
          <p:cNvSpPr>
            <a:spLocks noEditPoints="1"/>
          </p:cNvSpPr>
          <p:nvPr/>
        </p:nvSpPr>
        <p:spPr bwMode="auto">
          <a:xfrm>
            <a:off x="7566015" y="4209639"/>
            <a:ext cx="363545" cy="404273"/>
          </a:xfrm>
          <a:custGeom>
            <a:avLst/>
            <a:gdLst>
              <a:gd name="T0" fmla="*/ 102 w 102"/>
              <a:gd name="T1" fmla="*/ 31 h 113"/>
              <a:gd name="T2" fmla="*/ 53 w 102"/>
              <a:gd name="T3" fmla="*/ 28 h 113"/>
              <a:gd name="T4" fmla="*/ 52 w 102"/>
              <a:gd name="T5" fmla="*/ 57 h 113"/>
              <a:gd name="T6" fmla="*/ 41 w 102"/>
              <a:gd name="T7" fmla="*/ 62 h 113"/>
              <a:gd name="T8" fmla="*/ 39 w 102"/>
              <a:gd name="T9" fmla="*/ 42 h 113"/>
              <a:gd name="T10" fmla="*/ 34 w 102"/>
              <a:gd name="T11" fmla="*/ 45 h 113"/>
              <a:gd name="T12" fmla="*/ 18 w 102"/>
              <a:gd name="T13" fmla="*/ 62 h 113"/>
              <a:gd name="T14" fmla="*/ 20 w 102"/>
              <a:gd name="T15" fmla="*/ 55 h 113"/>
              <a:gd name="T16" fmla="*/ 18 w 102"/>
              <a:gd name="T17" fmla="*/ 53 h 113"/>
              <a:gd name="T18" fmla="*/ 16 w 102"/>
              <a:gd name="T19" fmla="*/ 56 h 113"/>
              <a:gd name="T20" fmla="*/ 13 w 102"/>
              <a:gd name="T21" fmla="*/ 62 h 113"/>
              <a:gd name="T22" fmla="*/ 27 w 102"/>
              <a:gd name="T23" fmla="*/ 43 h 113"/>
              <a:gd name="T24" fmla="*/ 30 w 102"/>
              <a:gd name="T25" fmla="*/ 41 h 113"/>
              <a:gd name="T26" fmla="*/ 25 w 102"/>
              <a:gd name="T27" fmla="*/ 40 h 113"/>
              <a:gd name="T28" fmla="*/ 12 w 102"/>
              <a:gd name="T29" fmla="*/ 46 h 113"/>
              <a:gd name="T30" fmla="*/ 2 w 102"/>
              <a:gd name="T31" fmla="*/ 62 h 113"/>
              <a:gd name="T32" fmla="*/ 8 w 102"/>
              <a:gd name="T33" fmla="*/ 81 h 113"/>
              <a:gd name="T34" fmla="*/ 11 w 102"/>
              <a:gd name="T35" fmla="*/ 72 h 113"/>
              <a:gd name="T36" fmla="*/ 11 w 102"/>
              <a:gd name="T37" fmla="*/ 74 h 113"/>
              <a:gd name="T38" fmla="*/ 61 w 102"/>
              <a:gd name="T39" fmla="*/ 113 h 113"/>
              <a:gd name="T40" fmla="*/ 62 w 102"/>
              <a:gd name="T41" fmla="*/ 75 h 113"/>
              <a:gd name="T42" fmla="*/ 71 w 102"/>
              <a:gd name="T43" fmla="*/ 66 h 113"/>
              <a:gd name="T44" fmla="*/ 61 w 102"/>
              <a:gd name="T45" fmla="*/ 55 h 113"/>
              <a:gd name="T46" fmla="*/ 58 w 102"/>
              <a:gd name="T47" fmla="*/ 45 h 113"/>
              <a:gd name="T48" fmla="*/ 42 w 102"/>
              <a:gd name="T49" fmla="*/ 38 h 113"/>
              <a:gd name="T50" fmla="*/ 44 w 102"/>
              <a:gd name="T51" fmla="*/ 43 h 113"/>
              <a:gd name="T52" fmla="*/ 58 w 102"/>
              <a:gd name="T53" fmla="*/ 55 h 113"/>
              <a:gd name="T54" fmla="*/ 54 w 102"/>
              <a:gd name="T55" fmla="*/ 57 h 113"/>
              <a:gd name="T56" fmla="*/ 52 w 102"/>
              <a:gd name="T57" fmla="*/ 54 h 113"/>
              <a:gd name="T58" fmla="*/ 47 w 102"/>
              <a:gd name="T59" fmla="*/ 53 h 113"/>
              <a:gd name="T60" fmla="*/ 26 w 102"/>
              <a:gd name="T61" fmla="*/ 28 h 113"/>
              <a:gd name="T62" fmla="*/ 44 w 102"/>
              <a:gd name="T63" fmla="*/ 20 h 113"/>
              <a:gd name="T64" fmla="*/ 46 w 102"/>
              <a:gd name="T65" fmla="*/ 14 h 113"/>
              <a:gd name="T66" fmla="*/ 24 w 102"/>
              <a:gd name="T67" fmla="*/ 26 h 113"/>
              <a:gd name="T68" fmla="*/ 59 w 102"/>
              <a:gd name="T69" fmla="*/ 8 h 113"/>
              <a:gd name="T70" fmla="*/ 59 w 102"/>
              <a:gd name="T71" fmla="*/ 6 h 113"/>
              <a:gd name="T72" fmla="*/ 86 w 102"/>
              <a:gd name="T73" fmla="*/ 22 h 113"/>
              <a:gd name="T74" fmla="*/ 83 w 102"/>
              <a:gd name="T75" fmla="*/ 20 h 113"/>
              <a:gd name="T76" fmla="*/ 83 w 102"/>
              <a:gd name="T77" fmla="*/ 22 h 113"/>
              <a:gd name="T78" fmla="*/ 59 w 102"/>
              <a:gd name="T79" fmla="*/ 13 h 113"/>
              <a:gd name="T80" fmla="*/ 76 w 102"/>
              <a:gd name="T81" fmla="*/ 13 h 113"/>
              <a:gd name="T82" fmla="*/ 79 w 102"/>
              <a:gd name="T83" fmla="*/ 15 h 113"/>
              <a:gd name="T84" fmla="*/ 98 w 102"/>
              <a:gd name="T85" fmla="*/ 13 h 113"/>
              <a:gd name="T86" fmla="*/ 98 w 102"/>
              <a:gd name="T87" fmla="*/ 15 h 113"/>
              <a:gd name="T88" fmla="*/ 80 w 102"/>
              <a:gd name="T89" fmla="*/ 8 h 113"/>
              <a:gd name="T90" fmla="*/ 80 w 102"/>
              <a:gd name="T91" fmla="*/ 6 h 113"/>
              <a:gd name="T92" fmla="*/ 78 w 102"/>
              <a:gd name="T93" fmla="*/ 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 h="113">
                <a:moveTo>
                  <a:pt x="53" y="0"/>
                </a:moveTo>
                <a:cubicBezTo>
                  <a:pt x="102" y="0"/>
                  <a:pt x="102" y="0"/>
                  <a:pt x="102" y="0"/>
                </a:cubicBezTo>
                <a:cubicBezTo>
                  <a:pt x="102" y="31"/>
                  <a:pt x="102" y="31"/>
                  <a:pt x="102" y="31"/>
                </a:cubicBezTo>
                <a:cubicBezTo>
                  <a:pt x="61" y="31"/>
                  <a:pt x="61" y="31"/>
                  <a:pt x="61" y="31"/>
                </a:cubicBezTo>
                <a:cubicBezTo>
                  <a:pt x="48" y="34"/>
                  <a:pt x="48" y="34"/>
                  <a:pt x="48" y="34"/>
                </a:cubicBezTo>
                <a:cubicBezTo>
                  <a:pt x="53" y="28"/>
                  <a:pt x="53" y="28"/>
                  <a:pt x="53" y="28"/>
                </a:cubicBezTo>
                <a:cubicBezTo>
                  <a:pt x="53" y="0"/>
                  <a:pt x="53" y="0"/>
                  <a:pt x="53" y="0"/>
                </a:cubicBezTo>
                <a:close/>
                <a:moveTo>
                  <a:pt x="50" y="55"/>
                </a:moveTo>
                <a:cubicBezTo>
                  <a:pt x="52" y="57"/>
                  <a:pt x="52" y="57"/>
                  <a:pt x="52" y="57"/>
                </a:cubicBezTo>
                <a:cubicBezTo>
                  <a:pt x="52" y="62"/>
                  <a:pt x="52" y="62"/>
                  <a:pt x="52" y="62"/>
                </a:cubicBezTo>
                <a:cubicBezTo>
                  <a:pt x="40" y="62"/>
                  <a:pt x="40" y="62"/>
                  <a:pt x="40" y="62"/>
                </a:cubicBezTo>
                <a:cubicBezTo>
                  <a:pt x="41" y="62"/>
                  <a:pt x="41" y="62"/>
                  <a:pt x="41" y="62"/>
                </a:cubicBezTo>
                <a:cubicBezTo>
                  <a:pt x="37" y="45"/>
                  <a:pt x="37" y="45"/>
                  <a:pt x="37" y="45"/>
                </a:cubicBezTo>
                <a:cubicBezTo>
                  <a:pt x="39" y="45"/>
                  <a:pt x="39" y="45"/>
                  <a:pt x="39" y="45"/>
                </a:cubicBezTo>
                <a:cubicBezTo>
                  <a:pt x="39" y="42"/>
                  <a:pt x="39" y="42"/>
                  <a:pt x="39" y="42"/>
                </a:cubicBezTo>
                <a:cubicBezTo>
                  <a:pt x="32" y="42"/>
                  <a:pt x="32" y="42"/>
                  <a:pt x="32" y="42"/>
                </a:cubicBezTo>
                <a:cubicBezTo>
                  <a:pt x="32" y="45"/>
                  <a:pt x="32" y="45"/>
                  <a:pt x="32" y="45"/>
                </a:cubicBezTo>
                <a:cubicBezTo>
                  <a:pt x="34" y="45"/>
                  <a:pt x="34" y="45"/>
                  <a:pt x="34" y="45"/>
                </a:cubicBezTo>
                <a:cubicBezTo>
                  <a:pt x="30" y="62"/>
                  <a:pt x="30" y="62"/>
                  <a:pt x="30" y="62"/>
                </a:cubicBezTo>
                <a:cubicBezTo>
                  <a:pt x="30" y="62"/>
                  <a:pt x="30" y="62"/>
                  <a:pt x="30" y="62"/>
                </a:cubicBezTo>
                <a:cubicBezTo>
                  <a:pt x="18" y="62"/>
                  <a:pt x="18" y="62"/>
                  <a:pt x="18" y="62"/>
                </a:cubicBezTo>
                <a:cubicBezTo>
                  <a:pt x="18" y="57"/>
                  <a:pt x="18" y="57"/>
                  <a:pt x="18" y="57"/>
                </a:cubicBezTo>
                <a:cubicBezTo>
                  <a:pt x="20" y="55"/>
                  <a:pt x="20" y="55"/>
                  <a:pt x="20" y="55"/>
                </a:cubicBezTo>
                <a:cubicBezTo>
                  <a:pt x="20" y="55"/>
                  <a:pt x="20" y="55"/>
                  <a:pt x="20" y="55"/>
                </a:cubicBezTo>
                <a:cubicBezTo>
                  <a:pt x="22" y="55"/>
                  <a:pt x="23" y="54"/>
                  <a:pt x="23" y="53"/>
                </a:cubicBezTo>
                <a:cubicBezTo>
                  <a:pt x="23" y="51"/>
                  <a:pt x="22" y="50"/>
                  <a:pt x="20" y="50"/>
                </a:cubicBezTo>
                <a:cubicBezTo>
                  <a:pt x="19" y="50"/>
                  <a:pt x="18" y="51"/>
                  <a:pt x="18" y="53"/>
                </a:cubicBezTo>
                <a:cubicBezTo>
                  <a:pt x="18" y="53"/>
                  <a:pt x="18" y="54"/>
                  <a:pt x="18" y="54"/>
                </a:cubicBezTo>
                <a:cubicBezTo>
                  <a:pt x="16" y="56"/>
                  <a:pt x="16" y="56"/>
                  <a:pt x="16" y="56"/>
                </a:cubicBezTo>
                <a:cubicBezTo>
                  <a:pt x="16" y="56"/>
                  <a:pt x="16" y="56"/>
                  <a:pt x="16" y="56"/>
                </a:cubicBezTo>
                <a:cubicBezTo>
                  <a:pt x="16" y="57"/>
                  <a:pt x="16" y="57"/>
                  <a:pt x="16" y="57"/>
                </a:cubicBezTo>
                <a:cubicBezTo>
                  <a:pt x="16" y="62"/>
                  <a:pt x="16" y="62"/>
                  <a:pt x="16" y="62"/>
                </a:cubicBezTo>
                <a:cubicBezTo>
                  <a:pt x="13" y="62"/>
                  <a:pt x="13" y="62"/>
                  <a:pt x="13" y="62"/>
                </a:cubicBezTo>
                <a:cubicBezTo>
                  <a:pt x="13" y="59"/>
                  <a:pt x="13" y="56"/>
                  <a:pt x="14" y="54"/>
                </a:cubicBezTo>
                <a:cubicBezTo>
                  <a:pt x="14" y="51"/>
                  <a:pt x="14" y="49"/>
                  <a:pt x="15" y="48"/>
                </a:cubicBezTo>
                <a:cubicBezTo>
                  <a:pt x="27" y="43"/>
                  <a:pt x="27" y="43"/>
                  <a:pt x="27" y="43"/>
                </a:cubicBezTo>
                <a:cubicBezTo>
                  <a:pt x="27" y="43"/>
                  <a:pt x="27" y="43"/>
                  <a:pt x="27" y="43"/>
                </a:cubicBezTo>
                <a:cubicBezTo>
                  <a:pt x="27" y="43"/>
                  <a:pt x="27" y="43"/>
                  <a:pt x="27" y="43"/>
                </a:cubicBezTo>
                <a:cubicBezTo>
                  <a:pt x="30" y="41"/>
                  <a:pt x="30" y="41"/>
                  <a:pt x="30" y="41"/>
                </a:cubicBezTo>
                <a:cubicBezTo>
                  <a:pt x="29" y="38"/>
                  <a:pt x="29" y="38"/>
                  <a:pt x="29" y="38"/>
                </a:cubicBezTo>
                <a:cubicBezTo>
                  <a:pt x="28" y="38"/>
                  <a:pt x="28" y="38"/>
                  <a:pt x="28" y="38"/>
                </a:cubicBezTo>
                <a:cubicBezTo>
                  <a:pt x="25" y="40"/>
                  <a:pt x="25" y="40"/>
                  <a:pt x="25" y="40"/>
                </a:cubicBezTo>
                <a:cubicBezTo>
                  <a:pt x="13" y="45"/>
                  <a:pt x="13" y="45"/>
                  <a:pt x="13" y="45"/>
                </a:cubicBezTo>
                <a:cubicBezTo>
                  <a:pt x="13" y="45"/>
                  <a:pt x="13" y="45"/>
                  <a:pt x="13" y="45"/>
                </a:cubicBezTo>
                <a:cubicBezTo>
                  <a:pt x="12" y="46"/>
                  <a:pt x="12" y="46"/>
                  <a:pt x="12" y="46"/>
                </a:cubicBezTo>
                <a:cubicBezTo>
                  <a:pt x="11" y="48"/>
                  <a:pt x="11" y="50"/>
                  <a:pt x="11" y="54"/>
                </a:cubicBezTo>
                <a:cubicBezTo>
                  <a:pt x="10" y="56"/>
                  <a:pt x="10" y="59"/>
                  <a:pt x="10" y="62"/>
                </a:cubicBezTo>
                <a:cubicBezTo>
                  <a:pt x="2" y="62"/>
                  <a:pt x="2" y="62"/>
                  <a:pt x="2" y="62"/>
                </a:cubicBezTo>
                <a:cubicBezTo>
                  <a:pt x="0" y="66"/>
                  <a:pt x="0" y="66"/>
                  <a:pt x="0" y="66"/>
                </a:cubicBezTo>
                <a:cubicBezTo>
                  <a:pt x="7" y="81"/>
                  <a:pt x="7" y="81"/>
                  <a:pt x="7" y="81"/>
                </a:cubicBezTo>
                <a:cubicBezTo>
                  <a:pt x="8" y="81"/>
                  <a:pt x="8" y="81"/>
                  <a:pt x="8" y="81"/>
                </a:cubicBezTo>
                <a:cubicBezTo>
                  <a:pt x="8" y="74"/>
                  <a:pt x="8" y="74"/>
                  <a:pt x="8" y="74"/>
                </a:cubicBezTo>
                <a:cubicBezTo>
                  <a:pt x="8" y="72"/>
                  <a:pt x="8" y="72"/>
                  <a:pt x="8" y="72"/>
                </a:cubicBezTo>
                <a:cubicBezTo>
                  <a:pt x="11" y="72"/>
                  <a:pt x="11" y="72"/>
                  <a:pt x="11" y="72"/>
                </a:cubicBezTo>
                <a:cubicBezTo>
                  <a:pt x="37" y="72"/>
                  <a:pt x="37" y="72"/>
                  <a:pt x="37" y="72"/>
                </a:cubicBezTo>
                <a:cubicBezTo>
                  <a:pt x="37" y="74"/>
                  <a:pt x="37" y="74"/>
                  <a:pt x="37" y="74"/>
                </a:cubicBezTo>
                <a:cubicBezTo>
                  <a:pt x="11" y="74"/>
                  <a:pt x="11" y="74"/>
                  <a:pt x="11" y="74"/>
                </a:cubicBezTo>
                <a:cubicBezTo>
                  <a:pt x="11" y="81"/>
                  <a:pt x="11" y="81"/>
                  <a:pt x="11" y="81"/>
                </a:cubicBezTo>
                <a:cubicBezTo>
                  <a:pt x="11" y="113"/>
                  <a:pt x="11" y="113"/>
                  <a:pt x="11" y="113"/>
                </a:cubicBezTo>
                <a:cubicBezTo>
                  <a:pt x="61" y="113"/>
                  <a:pt x="61" y="113"/>
                  <a:pt x="61" y="113"/>
                </a:cubicBezTo>
                <a:cubicBezTo>
                  <a:pt x="61" y="81"/>
                  <a:pt x="61" y="81"/>
                  <a:pt x="61" y="81"/>
                </a:cubicBezTo>
                <a:cubicBezTo>
                  <a:pt x="61" y="75"/>
                  <a:pt x="61" y="75"/>
                  <a:pt x="61" y="75"/>
                </a:cubicBezTo>
                <a:cubicBezTo>
                  <a:pt x="62" y="75"/>
                  <a:pt x="62" y="75"/>
                  <a:pt x="62" y="75"/>
                </a:cubicBezTo>
                <a:cubicBezTo>
                  <a:pt x="62" y="81"/>
                  <a:pt x="62" y="81"/>
                  <a:pt x="62" y="81"/>
                </a:cubicBezTo>
                <a:cubicBezTo>
                  <a:pt x="65" y="81"/>
                  <a:pt x="65" y="81"/>
                  <a:pt x="65" y="81"/>
                </a:cubicBezTo>
                <a:cubicBezTo>
                  <a:pt x="71" y="66"/>
                  <a:pt x="71" y="66"/>
                  <a:pt x="71" y="66"/>
                </a:cubicBezTo>
                <a:cubicBezTo>
                  <a:pt x="69" y="62"/>
                  <a:pt x="69" y="62"/>
                  <a:pt x="69" y="62"/>
                </a:cubicBezTo>
                <a:cubicBezTo>
                  <a:pt x="61" y="62"/>
                  <a:pt x="61" y="62"/>
                  <a:pt x="61" y="62"/>
                </a:cubicBezTo>
                <a:cubicBezTo>
                  <a:pt x="61" y="60"/>
                  <a:pt x="61" y="57"/>
                  <a:pt x="61" y="55"/>
                </a:cubicBezTo>
                <a:cubicBezTo>
                  <a:pt x="60" y="52"/>
                  <a:pt x="60" y="48"/>
                  <a:pt x="58" y="46"/>
                </a:cubicBezTo>
                <a:cubicBezTo>
                  <a:pt x="58" y="45"/>
                  <a:pt x="58" y="45"/>
                  <a:pt x="58" y="45"/>
                </a:cubicBezTo>
                <a:cubicBezTo>
                  <a:pt x="58" y="45"/>
                  <a:pt x="58" y="45"/>
                  <a:pt x="58" y="45"/>
                </a:cubicBezTo>
                <a:cubicBezTo>
                  <a:pt x="45" y="40"/>
                  <a:pt x="45" y="40"/>
                  <a:pt x="45" y="40"/>
                </a:cubicBezTo>
                <a:cubicBezTo>
                  <a:pt x="42" y="38"/>
                  <a:pt x="42" y="38"/>
                  <a:pt x="42" y="38"/>
                </a:cubicBezTo>
                <a:cubicBezTo>
                  <a:pt x="42" y="38"/>
                  <a:pt x="42" y="38"/>
                  <a:pt x="42" y="38"/>
                </a:cubicBezTo>
                <a:cubicBezTo>
                  <a:pt x="41" y="41"/>
                  <a:pt x="41" y="41"/>
                  <a:pt x="41" y="41"/>
                </a:cubicBezTo>
                <a:cubicBezTo>
                  <a:pt x="44" y="43"/>
                  <a:pt x="44" y="43"/>
                  <a:pt x="44" y="43"/>
                </a:cubicBezTo>
                <a:cubicBezTo>
                  <a:pt x="44" y="43"/>
                  <a:pt x="44" y="43"/>
                  <a:pt x="44" y="43"/>
                </a:cubicBezTo>
                <a:cubicBezTo>
                  <a:pt x="44" y="43"/>
                  <a:pt x="44" y="43"/>
                  <a:pt x="44" y="43"/>
                </a:cubicBezTo>
                <a:cubicBezTo>
                  <a:pt x="56" y="48"/>
                  <a:pt x="56" y="48"/>
                  <a:pt x="56" y="48"/>
                </a:cubicBezTo>
                <a:cubicBezTo>
                  <a:pt x="57" y="50"/>
                  <a:pt x="57" y="53"/>
                  <a:pt x="58" y="55"/>
                </a:cubicBezTo>
                <a:cubicBezTo>
                  <a:pt x="58" y="57"/>
                  <a:pt x="58" y="60"/>
                  <a:pt x="58" y="62"/>
                </a:cubicBezTo>
                <a:cubicBezTo>
                  <a:pt x="54" y="62"/>
                  <a:pt x="54" y="62"/>
                  <a:pt x="54" y="62"/>
                </a:cubicBezTo>
                <a:cubicBezTo>
                  <a:pt x="54" y="57"/>
                  <a:pt x="54" y="57"/>
                  <a:pt x="54" y="57"/>
                </a:cubicBezTo>
                <a:cubicBezTo>
                  <a:pt x="54" y="56"/>
                  <a:pt x="54" y="56"/>
                  <a:pt x="54" y="56"/>
                </a:cubicBezTo>
                <a:cubicBezTo>
                  <a:pt x="53" y="56"/>
                  <a:pt x="53" y="56"/>
                  <a:pt x="53" y="56"/>
                </a:cubicBezTo>
                <a:cubicBezTo>
                  <a:pt x="52" y="54"/>
                  <a:pt x="52" y="54"/>
                  <a:pt x="52" y="54"/>
                </a:cubicBezTo>
                <a:cubicBezTo>
                  <a:pt x="52" y="54"/>
                  <a:pt x="52" y="53"/>
                  <a:pt x="52" y="53"/>
                </a:cubicBezTo>
                <a:cubicBezTo>
                  <a:pt x="52" y="51"/>
                  <a:pt x="51" y="50"/>
                  <a:pt x="49" y="50"/>
                </a:cubicBezTo>
                <a:cubicBezTo>
                  <a:pt x="48" y="50"/>
                  <a:pt x="47" y="51"/>
                  <a:pt x="47" y="53"/>
                </a:cubicBezTo>
                <a:cubicBezTo>
                  <a:pt x="47" y="54"/>
                  <a:pt x="48" y="55"/>
                  <a:pt x="49" y="55"/>
                </a:cubicBezTo>
                <a:cubicBezTo>
                  <a:pt x="50" y="55"/>
                  <a:pt x="50" y="55"/>
                  <a:pt x="50" y="55"/>
                </a:cubicBezTo>
                <a:close/>
                <a:moveTo>
                  <a:pt x="26" y="28"/>
                </a:moveTo>
                <a:cubicBezTo>
                  <a:pt x="26" y="25"/>
                  <a:pt x="26" y="23"/>
                  <a:pt x="27" y="19"/>
                </a:cubicBezTo>
                <a:cubicBezTo>
                  <a:pt x="30" y="21"/>
                  <a:pt x="35" y="20"/>
                  <a:pt x="38" y="19"/>
                </a:cubicBezTo>
                <a:cubicBezTo>
                  <a:pt x="39" y="21"/>
                  <a:pt x="42" y="21"/>
                  <a:pt x="44" y="20"/>
                </a:cubicBezTo>
                <a:cubicBezTo>
                  <a:pt x="45" y="24"/>
                  <a:pt x="45" y="24"/>
                  <a:pt x="44" y="29"/>
                </a:cubicBezTo>
                <a:cubicBezTo>
                  <a:pt x="44" y="29"/>
                  <a:pt x="47" y="26"/>
                  <a:pt x="47" y="25"/>
                </a:cubicBezTo>
                <a:cubicBezTo>
                  <a:pt x="48" y="23"/>
                  <a:pt x="47" y="15"/>
                  <a:pt x="46" y="14"/>
                </a:cubicBezTo>
                <a:cubicBezTo>
                  <a:pt x="45" y="11"/>
                  <a:pt x="42" y="10"/>
                  <a:pt x="38" y="10"/>
                </a:cubicBezTo>
                <a:cubicBezTo>
                  <a:pt x="33" y="8"/>
                  <a:pt x="27" y="11"/>
                  <a:pt x="25" y="13"/>
                </a:cubicBezTo>
                <a:cubicBezTo>
                  <a:pt x="24" y="14"/>
                  <a:pt x="23" y="25"/>
                  <a:pt x="24" y="26"/>
                </a:cubicBezTo>
                <a:cubicBezTo>
                  <a:pt x="25" y="28"/>
                  <a:pt x="26" y="28"/>
                  <a:pt x="26" y="28"/>
                </a:cubicBezTo>
                <a:close/>
                <a:moveTo>
                  <a:pt x="59" y="6"/>
                </a:moveTo>
                <a:cubicBezTo>
                  <a:pt x="59" y="8"/>
                  <a:pt x="59" y="8"/>
                  <a:pt x="59" y="8"/>
                </a:cubicBezTo>
                <a:cubicBezTo>
                  <a:pt x="68" y="8"/>
                  <a:pt x="68" y="8"/>
                  <a:pt x="68" y="8"/>
                </a:cubicBezTo>
                <a:cubicBezTo>
                  <a:pt x="68" y="6"/>
                  <a:pt x="68" y="6"/>
                  <a:pt x="68" y="6"/>
                </a:cubicBezTo>
                <a:cubicBezTo>
                  <a:pt x="59" y="6"/>
                  <a:pt x="59" y="6"/>
                  <a:pt x="59" y="6"/>
                </a:cubicBezTo>
                <a:close/>
                <a:moveTo>
                  <a:pt x="98" y="20"/>
                </a:moveTo>
                <a:cubicBezTo>
                  <a:pt x="86" y="20"/>
                  <a:pt x="86" y="20"/>
                  <a:pt x="86" y="20"/>
                </a:cubicBezTo>
                <a:cubicBezTo>
                  <a:pt x="86" y="22"/>
                  <a:pt x="86" y="22"/>
                  <a:pt x="86" y="22"/>
                </a:cubicBezTo>
                <a:cubicBezTo>
                  <a:pt x="98" y="22"/>
                  <a:pt x="98" y="22"/>
                  <a:pt x="98" y="22"/>
                </a:cubicBezTo>
                <a:cubicBezTo>
                  <a:pt x="98" y="20"/>
                  <a:pt x="98" y="20"/>
                  <a:pt x="98" y="20"/>
                </a:cubicBezTo>
                <a:close/>
                <a:moveTo>
                  <a:pt x="83" y="20"/>
                </a:moveTo>
                <a:cubicBezTo>
                  <a:pt x="59" y="20"/>
                  <a:pt x="59" y="20"/>
                  <a:pt x="59" y="20"/>
                </a:cubicBezTo>
                <a:cubicBezTo>
                  <a:pt x="59" y="22"/>
                  <a:pt x="59" y="22"/>
                  <a:pt x="59" y="22"/>
                </a:cubicBezTo>
                <a:cubicBezTo>
                  <a:pt x="83" y="22"/>
                  <a:pt x="83" y="22"/>
                  <a:pt x="83" y="22"/>
                </a:cubicBezTo>
                <a:cubicBezTo>
                  <a:pt x="83" y="20"/>
                  <a:pt x="83" y="20"/>
                  <a:pt x="83" y="20"/>
                </a:cubicBezTo>
                <a:close/>
                <a:moveTo>
                  <a:pt x="76" y="13"/>
                </a:moveTo>
                <a:cubicBezTo>
                  <a:pt x="59" y="13"/>
                  <a:pt x="59" y="13"/>
                  <a:pt x="59" y="13"/>
                </a:cubicBezTo>
                <a:cubicBezTo>
                  <a:pt x="59" y="15"/>
                  <a:pt x="59" y="15"/>
                  <a:pt x="59" y="15"/>
                </a:cubicBezTo>
                <a:cubicBezTo>
                  <a:pt x="76" y="15"/>
                  <a:pt x="76" y="15"/>
                  <a:pt x="76" y="15"/>
                </a:cubicBezTo>
                <a:cubicBezTo>
                  <a:pt x="76" y="13"/>
                  <a:pt x="76" y="13"/>
                  <a:pt x="76" y="13"/>
                </a:cubicBezTo>
                <a:close/>
                <a:moveTo>
                  <a:pt x="85" y="13"/>
                </a:moveTo>
                <a:cubicBezTo>
                  <a:pt x="79" y="13"/>
                  <a:pt x="79" y="13"/>
                  <a:pt x="79" y="13"/>
                </a:cubicBezTo>
                <a:cubicBezTo>
                  <a:pt x="79" y="15"/>
                  <a:pt x="79" y="15"/>
                  <a:pt x="79" y="15"/>
                </a:cubicBezTo>
                <a:cubicBezTo>
                  <a:pt x="85" y="15"/>
                  <a:pt x="85" y="15"/>
                  <a:pt x="85" y="15"/>
                </a:cubicBezTo>
                <a:cubicBezTo>
                  <a:pt x="85" y="13"/>
                  <a:pt x="85" y="13"/>
                  <a:pt x="85" y="13"/>
                </a:cubicBezTo>
                <a:close/>
                <a:moveTo>
                  <a:pt x="98" y="13"/>
                </a:moveTo>
                <a:cubicBezTo>
                  <a:pt x="88" y="13"/>
                  <a:pt x="88" y="13"/>
                  <a:pt x="88" y="13"/>
                </a:cubicBezTo>
                <a:cubicBezTo>
                  <a:pt x="88" y="15"/>
                  <a:pt x="88" y="15"/>
                  <a:pt x="88" y="15"/>
                </a:cubicBezTo>
                <a:cubicBezTo>
                  <a:pt x="98" y="15"/>
                  <a:pt x="98" y="15"/>
                  <a:pt x="98" y="15"/>
                </a:cubicBezTo>
                <a:cubicBezTo>
                  <a:pt x="98" y="13"/>
                  <a:pt x="98" y="13"/>
                  <a:pt x="98" y="13"/>
                </a:cubicBezTo>
                <a:close/>
                <a:moveTo>
                  <a:pt x="80" y="6"/>
                </a:moveTo>
                <a:cubicBezTo>
                  <a:pt x="80" y="8"/>
                  <a:pt x="80" y="8"/>
                  <a:pt x="80" y="8"/>
                </a:cubicBezTo>
                <a:cubicBezTo>
                  <a:pt x="98" y="8"/>
                  <a:pt x="98" y="8"/>
                  <a:pt x="98" y="8"/>
                </a:cubicBezTo>
                <a:cubicBezTo>
                  <a:pt x="98" y="6"/>
                  <a:pt x="98" y="6"/>
                  <a:pt x="98" y="6"/>
                </a:cubicBezTo>
                <a:cubicBezTo>
                  <a:pt x="80" y="6"/>
                  <a:pt x="80" y="6"/>
                  <a:pt x="80" y="6"/>
                </a:cubicBezTo>
                <a:close/>
                <a:moveTo>
                  <a:pt x="71" y="6"/>
                </a:moveTo>
                <a:cubicBezTo>
                  <a:pt x="71" y="8"/>
                  <a:pt x="71" y="8"/>
                  <a:pt x="71" y="8"/>
                </a:cubicBezTo>
                <a:cubicBezTo>
                  <a:pt x="78" y="8"/>
                  <a:pt x="78" y="8"/>
                  <a:pt x="78" y="8"/>
                </a:cubicBezTo>
                <a:cubicBezTo>
                  <a:pt x="78" y="6"/>
                  <a:pt x="78" y="6"/>
                  <a:pt x="78" y="6"/>
                </a:cubicBezTo>
                <a:lnTo>
                  <a:pt x="71" y="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1" name="Freeform 54"/>
          <p:cNvSpPr>
            <a:spLocks noEditPoints="1"/>
          </p:cNvSpPr>
          <p:nvPr/>
        </p:nvSpPr>
        <p:spPr bwMode="auto">
          <a:xfrm>
            <a:off x="6968657" y="4230758"/>
            <a:ext cx="307730" cy="343934"/>
          </a:xfrm>
          <a:custGeom>
            <a:avLst/>
            <a:gdLst>
              <a:gd name="T0" fmla="*/ 0 w 86"/>
              <a:gd name="T1" fmla="*/ 41 h 96"/>
              <a:gd name="T2" fmla="*/ 13 w 86"/>
              <a:gd name="T3" fmla="*/ 62 h 96"/>
              <a:gd name="T4" fmla="*/ 27 w 86"/>
              <a:gd name="T5" fmla="*/ 51 h 96"/>
              <a:gd name="T6" fmla="*/ 27 w 86"/>
              <a:gd name="T7" fmla="*/ 51 h 96"/>
              <a:gd name="T8" fmla="*/ 27 w 86"/>
              <a:gd name="T9" fmla="*/ 51 h 96"/>
              <a:gd name="T10" fmla="*/ 27 w 86"/>
              <a:gd name="T11" fmla="*/ 51 h 96"/>
              <a:gd name="T12" fmla="*/ 27 w 86"/>
              <a:gd name="T13" fmla="*/ 51 h 96"/>
              <a:gd name="T14" fmla="*/ 27 w 86"/>
              <a:gd name="T15" fmla="*/ 51 h 96"/>
              <a:gd name="T16" fmla="*/ 27 w 86"/>
              <a:gd name="T17" fmla="*/ 51 h 96"/>
              <a:gd name="T18" fmla="*/ 27 w 86"/>
              <a:gd name="T19" fmla="*/ 51 h 96"/>
              <a:gd name="T20" fmla="*/ 27 w 86"/>
              <a:gd name="T21" fmla="*/ 51 h 96"/>
              <a:gd name="T22" fmla="*/ 27 w 86"/>
              <a:gd name="T23" fmla="*/ 50 h 96"/>
              <a:gd name="T24" fmla="*/ 27 w 86"/>
              <a:gd name="T25" fmla="*/ 50 h 96"/>
              <a:gd name="T26" fmla="*/ 27 w 86"/>
              <a:gd name="T27" fmla="*/ 50 h 96"/>
              <a:gd name="T28" fmla="*/ 28 w 86"/>
              <a:gd name="T29" fmla="*/ 50 h 96"/>
              <a:gd name="T30" fmla="*/ 28 w 86"/>
              <a:gd name="T31" fmla="*/ 50 h 96"/>
              <a:gd name="T32" fmla="*/ 28 w 86"/>
              <a:gd name="T33" fmla="*/ 50 h 96"/>
              <a:gd name="T34" fmla="*/ 28 w 86"/>
              <a:gd name="T35" fmla="*/ 50 h 96"/>
              <a:gd name="T36" fmla="*/ 28 w 86"/>
              <a:gd name="T37" fmla="*/ 50 h 96"/>
              <a:gd name="T38" fmla="*/ 28 w 86"/>
              <a:gd name="T39" fmla="*/ 50 h 96"/>
              <a:gd name="T40" fmla="*/ 28 w 86"/>
              <a:gd name="T41" fmla="*/ 50 h 96"/>
              <a:gd name="T42" fmla="*/ 28 w 86"/>
              <a:gd name="T43" fmla="*/ 50 h 96"/>
              <a:gd name="T44" fmla="*/ 28 w 86"/>
              <a:gd name="T45" fmla="*/ 50 h 96"/>
              <a:gd name="T46" fmla="*/ 28 w 86"/>
              <a:gd name="T47" fmla="*/ 50 h 96"/>
              <a:gd name="T48" fmla="*/ 29 w 86"/>
              <a:gd name="T49" fmla="*/ 50 h 96"/>
              <a:gd name="T50" fmla="*/ 36 w 86"/>
              <a:gd name="T51" fmla="*/ 32 h 96"/>
              <a:gd name="T52" fmla="*/ 75 w 86"/>
              <a:gd name="T53" fmla="*/ 50 h 96"/>
              <a:gd name="T54" fmla="*/ 82 w 86"/>
              <a:gd name="T55" fmla="*/ 30 h 96"/>
              <a:gd name="T56" fmla="*/ 53 w 86"/>
              <a:gd name="T57" fmla="*/ 13 h 96"/>
              <a:gd name="T58" fmla="*/ 35 w 86"/>
              <a:gd name="T59" fmla="*/ 3 h 96"/>
              <a:gd name="T60" fmla="*/ 2 w 86"/>
              <a:gd name="T61" fmla="*/ 0 h 96"/>
              <a:gd name="T62" fmla="*/ 9 w 86"/>
              <a:gd name="T63" fmla="*/ 30 h 96"/>
              <a:gd name="T64" fmla="*/ 23 w 86"/>
              <a:gd name="T65" fmla="*/ 36 h 96"/>
              <a:gd name="T66" fmla="*/ 72 w 86"/>
              <a:gd name="T67" fmla="*/ 45 h 96"/>
              <a:gd name="T68" fmla="*/ 41 w 86"/>
              <a:gd name="T69" fmla="*/ 36 h 96"/>
              <a:gd name="T70" fmla="*/ 41 w 86"/>
              <a:gd name="T71" fmla="*/ 39 h 96"/>
              <a:gd name="T72" fmla="*/ 50 w 86"/>
              <a:gd name="T73" fmla="*/ 26 h 96"/>
              <a:gd name="T74" fmla="*/ 31 w 86"/>
              <a:gd name="T75" fmla="*/ 26 h 96"/>
              <a:gd name="T76" fmla="*/ 50 w 86"/>
              <a:gd name="T77" fmla="*/ 23 h 96"/>
              <a:gd name="T78" fmla="*/ 30 w 86"/>
              <a:gd name="T79" fmla="*/ 18 h 96"/>
              <a:gd name="T80" fmla="*/ 30 w 86"/>
              <a:gd name="T81" fmla="*/ 20 h 96"/>
              <a:gd name="T82" fmla="*/ 6 w 86"/>
              <a:gd name="T83" fmla="*/ 96 h 96"/>
              <a:gd name="T84" fmla="*/ 28 w 86"/>
              <a:gd name="T85" fmla="*/ 55 h 96"/>
              <a:gd name="T86" fmla="*/ 86 w 86"/>
              <a:gd name="T87" fmla="*/ 57 h 96"/>
              <a:gd name="T88" fmla="*/ 74 w 86"/>
              <a:gd name="T89" fmla="*/ 96 h 96"/>
              <a:gd name="T90" fmla="*/ 27 w 86"/>
              <a:gd name="T91" fmla="*/ 29 h 96"/>
              <a:gd name="T92" fmla="*/ 54 w 86"/>
              <a:gd name="T93" fmla="*/ 29 h 96"/>
              <a:gd name="T94" fmla="*/ 33 w 86"/>
              <a:gd name="T95" fmla="*/ 31 h 96"/>
              <a:gd name="T96" fmla="*/ 12 w 86"/>
              <a:gd name="T97" fmla="*/ 29 h 96"/>
              <a:gd name="T98" fmla="*/ 30 w 86"/>
              <a:gd name="T99" fmla="*/ 3 h 96"/>
              <a:gd name="T100" fmla="*/ 23 w 86"/>
              <a:gd name="T10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 h="96">
                <a:moveTo>
                  <a:pt x="23" y="36"/>
                </a:moveTo>
                <a:cubicBezTo>
                  <a:pt x="4" y="36"/>
                  <a:pt x="4" y="36"/>
                  <a:pt x="4" y="36"/>
                </a:cubicBezTo>
                <a:cubicBezTo>
                  <a:pt x="2" y="36"/>
                  <a:pt x="0" y="38"/>
                  <a:pt x="0" y="41"/>
                </a:cubicBezTo>
                <a:cubicBezTo>
                  <a:pt x="0" y="87"/>
                  <a:pt x="0" y="87"/>
                  <a:pt x="0" y="87"/>
                </a:cubicBezTo>
                <a:cubicBezTo>
                  <a:pt x="0" y="88"/>
                  <a:pt x="1" y="90"/>
                  <a:pt x="3" y="91"/>
                </a:cubicBezTo>
                <a:cubicBezTo>
                  <a:pt x="13" y="62"/>
                  <a:pt x="13" y="62"/>
                  <a:pt x="13" y="62"/>
                </a:cubicBezTo>
                <a:cubicBezTo>
                  <a:pt x="14" y="59"/>
                  <a:pt x="16" y="56"/>
                  <a:pt x="19" y="54"/>
                </a:cubicBezTo>
                <a:cubicBezTo>
                  <a:pt x="21" y="52"/>
                  <a:pt x="24"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1"/>
                  <a:pt x="27" y="51"/>
                  <a:pt x="27" y="51"/>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9" y="50"/>
                  <a:pt x="29" y="50"/>
                  <a:pt x="29" y="50"/>
                </a:cubicBezTo>
                <a:cubicBezTo>
                  <a:pt x="31" y="50"/>
                  <a:pt x="31" y="50"/>
                  <a:pt x="31" y="50"/>
                </a:cubicBezTo>
                <a:cubicBezTo>
                  <a:pt x="32" y="48"/>
                  <a:pt x="34" y="45"/>
                  <a:pt x="35" y="43"/>
                </a:cubicBezTo>
                <a:cubicBezTo>
                  <a:pt x="36" y="39"/>
                  <a:pt x="37" y="36"/>
                  <a:pt x="36" y="32"/>
                </a:cubicBezTo>
                <a:cubicBezTo>
                  <a:pt x="78" y="32"/>
                  <a:pt x="78" y="32"/>
                  <a:pt x="78" y="32"/>
                </a:cubicBezTo>
                <a:cubicBezTo>
                  <a:pt x="79" y="36"/>
                  <a:pt x="79" y="40"/>
                  <a:pt x="78" y="43"/>
                </a:cubicBezTo>
                <a:cubicBezTo>
                  <a:pt x="77" y="46"/>
                  <a:pt x="76" y="48"/>
                  <a:pt x="75" y="50"/>
                </a:cubicBezTo>
                <a:cubicBezTo>
                  <a:pt x="79" y="50"/>
                  <a:pt x="79" y="50"/>
                  <a:pt x="79" y="50"/>
                </a:cubicBezTo>
                <a:cubicBezTo>
                  <a:pt x="80" y="48"/>
                  <a:pt x="80" y="46"/>
                  <a:pt x="81" y="44"/>
                </a:cubicBezTo>
                <a:cubicBezTo>
                  <a:pt x="82" y="40"/>
                  <a:pt x="82" y="35"/>
                  <a:pt x="82" y="30"/>
                </a:cubicBezTo>
                <a:cubicBezTo>
                  <a:pt x="80" y="29"/>
                  <a:pt x="80" y="29"/>
                  <a:pt x="80" y="29"/>
                </a:cubicBezTo>
                <a:cubicBezTo>
                  <a:pt x="58" y="29"/>
                  <a:pt x="58" y="29"/>
                  <a:pt x="58" y="29"/>
                </a:cubicBezTo>
                <a:cubicBezTo>
                  <a:pt x="58" y="24"/>
                  <a:pt x="57" y="18"/>
                  <a:pt x="53" y="13"/>
                </a:cubicBezTo>
                <a:cubicBezTo>
                  <a:pt x="52" y="12"/>
                  <a:pt x="52" y="12"/>
                  <a:pt x="52" y="12"/>
                </a:cubicBezTo>
                <a:cubicBezTo>
                  <a:pt x="43" y="12"/>
                  <a:pt x="43" y="12"/>
                  <a:pt x="43" y="12"/>
                </a:cubicBezTo>
                <a:cubicBezTo>
                  <a:pt x="41" y="8"/>
                  <a:pt x="38" y="5"/>
                  <a:pt x="35" y="3"/>
                </a:cubicBezTo>
                <a:cubicBezTo>
                  <a:pt x="34" y="2"/>
                  <a:pt x="32" y="1"/>
                  <a:pt x="31" y="0"/>
                </a:cubicBezTo>
                <a:cubicBezTo>
                  <a:pt x="30" y="0"/>
                  <a:pt x="30" y="0"/>
                  <a:pt x="30" y="0"/>
                </a:cubicBezTo>
                <a:cubicBezTo>
                  <a:pt x="2" y="0"/>
                  <a:pt x="2" y="0"/>
                  <a:pt x="2" y="0"/>
                </a:cubicBezTo>
                <a:cubicBezTo>
                  <a:pt x="1" y="3"/>
                  <a:pt x="1" y="3"/>
                  <a:pt x="1" y="3"/>
                </a:cubicBezTo>
                <a:cubicBezTo>
                  <a:pt x="4" y="6"/>
                  <a:pt x="8" y="10"/>
                  <a:pt x="10" y="15"/>
                </a:cubicBezTo>
                <a:cubicBezTo>
                  <a:pt x="11" y="19"/>
                  <a:pt x="11" y="24"/>
                  <a:pt x="9" y="30"/>
                </a:cubicBezTo>
                <a:cubicBezTo>
                  <a:pt x="10" y="32"/>
                  <a:pt x="10" y="32"/>
                  <a:pt x="10" y="32"/>
                </a:cubicBezTo>
                <a:cubicBezTo>
                  <a:pt x="23" y="32"/>
                  <a:pt x="23" y="32"/>
                  <a:pt x="23" y="32"/>
                </a:cubicBezTo>
                <a:cubicBezTo>
                  <a:pt x="23" y="34"/>
                  <a:pt x="23" y="35"/>
                  <a:pt x="23" y="36"/>
                </a:cubicBezTo>
                <a:close/>
                <a:moveTo>
                  <a:pt x="40" y="42"/>
                </a:moveTo>
                <a:cubicBezTo>
                  <a:pt x="73" y="42"/>
                  <a:pt x="73" y="42"/>
                  <a:pt x="73" y="42"/>
                </a:cubicBezTo>
                <a:cubicBezTo>
                  <a:pt x="72" y="45"/>
                  <a:pt x="72" y="45"/>
                  <a:pt x="72" y="45"/>
                </a:cubicBezTo>
                <a:cubicBezTo>
                  <a:pt x="39" y="45"/>
                  <a:pt x="39" y="45"/>
                  <a:pt x="39" y="45"/>
                </a:cubicBezTo>
                <a:cubicBezTo>
                  <a:pt x="40" y="42"/>
                  <a:pt x="40" y="42"/>
                  <a:pt x="40" y="42"/>
                </a:cubicBezTo>
                <a:close/>
                <a:moveTo>
                  <a:pt x="41" y="36"/>
                </a:moveTo>
                <a:cubicBezTo>
                  <a:pt x="75" y="36"/>
                  <a:pt x="75" y="36"/>
                  <a:pt x="75" y="36"/>
                </a:cubicBezTo>
                <a:cubicBezTo>
                  <a:pt x="74" y="39"/>
                  <a:pt x="74" y="39"/>
                  <a:pt x="74" y="39"/>
                </a:cubicBezTo>
                <a:cubicBezTo>
                  <a:pt x="41" y="39"/>
                  <a:pt x="41" y="39"/>
                  <a:pt x="41" y="39"/>
                </a:cubicBezTo>
                <a:cubicBezTo>
                  <a:pt x="41" y="36"/>
                  <a:pt x="41" y="36"/>
                  <a:pt x="41" y="36"/>
                </a:cubicBezTo>
                <a:close/>
                <a:moveTo>
                  <a:pt x="31" y="26"/>
                </a:moveTo>
                <a:cubicBezTo>
                  <a:pt x="50" y="26"/>
                  <a:pt x="50" y="26"/>
                  <a:pt x="50" y="26"/>
                </a:cubicBezTo>
                <a:cubicBezTo>
                  <a:pt x="50" y="27"/>
                  <a:pt x="50" y="27"/>
                  <a:pt x="50" y="27"/>
                </a:cubicBezTo>
                <a:cubicBezTo>
                  <a:pt x="30" y="27"/>
                  <a:pt x="30" y="27"/>
                  <a:pt x="30" y="27"/>
                </a:cubicBezTo>
                <a:cubicBezTo>
                  <a:pt x="31" y="26"/>
                  <a:pt x="31" y="26"/>
                  <a:pt x="31" y="26"/>
                </a:cubicBezTo>
                <a:close/>
                <a:moveTo>
                  <a:pt x="31" y="22"/>
                </a:moveTo>
                <a:cubicBezTo>
                  <a:pt x="50" y="22"/>
                  <a:pt x="50" y="22"/>
                  <a:pt x="50" y="22"/>
                </a:cubicBezTo>
                <a:cubicBezTo>
                  <a:pt x="50" y="23"/>
                  <a:pt x="50" y="23"/>
                  <a:pt x="50" y="23"/>
                </a:cubicBezTo>
                <a:cubicBezTo>
                  <a:pt x="31" y="23"/>
                  <a:pt x="31" y="23"/>
                  <a:pt x="31" y="23"/>
                </a:cubicBezTo>
                <a:cubicBezTo>
                  <a:pt x="31" y="22"/>
                  <a:pt x="31" y="22"/>
                  <a:pt x="31" y="22"/>
                </a:cubicBezTo>
                <a:close/>
                <a:moveTo>
                  <a:pt x="30" y="18"/>
                </a:moveTo>
                <a:cubicBezTo>
                  <a:pt x="50" y="18"/>
                  <a:pt x="50" y="18"/>
                  <a:pt x="50" y="18"/>
                </a:cubicBezTo>
                <a:cubicBezTo>
                  <a:pt x="50" y="20"/>
                  <a:pt x="50" y="20"/>
                  <a:pt x="50" y="20"/>
                </a:cubicBezTo>
                <a:cubicBezTo>
                  <a:pt x="30" y="20"/>
                  <a:pt x="30" y="20"/>
                  <a:pt x="30" y="20"/>
                </a:cubicBezTo>
                <a:cubicBezTo>
                  <a:pt x="30" y="18"/>
                  <a:pt x="30" y="18"/>
                  <a:pt x="30" y="18"/>
                </a:cubicBezTo>
                <a:close/>
                <a:moveTo>
                  <a:pt x="74" y="96"/>
                </a:moveTo>
                <a:cubicBezTo>
                  <a:pt x="6" y="96"/>
                  <a:pt x="6" y="96"/>
                  <a:pt x="6" y="96"/>
                </a:cubicBezTo>
                <a:cubicBezTo>
                  <a:pt x="17" y="63"/>
                  <a:pt x="17" y="63"/>
                  <a:pt x="17" y="63"/>
                </a:cubicBezTo>
                <a:cubicBezTo>
                  <a:pt x="18" y="61"/>
                  <a:pt x="20" y="59"/>
                  <a:pt x="22" y="58"/>
                </a:cubicBezTo>
                <a:cubicBezTo>
                  <a:pt x="24" y="56"/>
                  <a:pt x="26" y="55"/>
                  <a:pt x="28" y="55"/>
                </a:cubicBezTo>
                <a:cubicBezTo>
                  <a:pt x="82" y="55"/>
                  <a:pt x="82" y="55"/>
                  <a:pt x="82" y="55"/>
                </a:cubicBezTo>
                <a:cubicBezTo>
                  <a:pt x="82" y="55"/>
                  <a:pt x="83" y="55"/>
                  <a:pt x="84" y="56"/>
                </a:cubicBezTo>
                <a:cubicBezTo>
                  <a:pt x="85" y="56"/>
                  <a:pt x="85" y="56"/>
                  <a:pt x="86" y="57"/>
                </a:cubicBezTo>
                <a:cubicBezTo>
                  <a:pt x="86" y="58"/>
                  <a:pt x="86" y="59"/>
                  <a:pt x="86" y="60"/>
                </a:cubicBezTo>
                <a:cubicBezTo>
                  <a:pt x="86" y="60"/>
                  <a:pt x="86" y="61"/>
                  <a:pt x="86" y="62"/>
                </a:cubicBezTo>
                <a:cubicBezTo>
                  <a:pt x="74" y="96"/>
                  <a:pt x="74" y="96"/>
                  <a:pt x="74" y="96"/>
                </a:cubicBezTo>
                <a:close/>
                <a:moveTo>
                  <a:pt x="32" y="41"/>
                </a:moveTo>
                <a:cubicBezTo>
                  <a:pt x="24" y="41"/>
                  <a:pt x="24" y="41"/>
                  <a:pt x="24" y="41"/>
                </a:cubicBezTo>
                <a:cubicBezTo>
                  <a:pt x="26" y="38"/>
                  <a:pt x="27" y="34"/>
                  <a:pt x="27" y="29"/>
                </a:cubicBezTo>
                <a:cubicBezTo>
                  <a:pt x="27" y="25"/>
                  <a:pt x="27" y="20"/>
                  <a:pt x="25" y="15"/>
                </a:cubicBezTo>
                <a:cubicBezTo>
                  <a:pt x="51" y="15"/>
                  <a:pt x="51" y="15"/>
                  <a:pt x="51" y="15"/>
                </a:cubicBezTo>
                <a:cubicBezTo>
                  <a:pt x="54" y="20"/>
                  <a:pt x="55" y="24"/>
                  <a:pt x="54" y="29"/>
                </a:cubicBezTo>
                <a:cubicBezTo>
                  <a:pt x="54" y="29"/>
                  <a:pt x="54" y="29"/>
                  <a:pt x="54" y="29"/>
                </a:cubicBezTo>
                <a:cubicBezTo>
                  <a:pt x="34" y="29"/>
                  <a:pt x="34" y="29"/>
                  <a:pt x="34" y="29"/>
                </a:cubicBezTo>
                <a:cubicBezTo>
                  <a:pt x="33" y="31"/>
                  <a:pt x="33" y="31"/>
                  <a:pt x="33" y="31"/>
                </a:cubicBezTo>
                <a:cubicBezTo>
                  <a:pt x="33" y="35"/>
                  <a:pt x="33" y="38"/>
                  <a:pt x="32" y="41"/>
                </a:cubicBezTo>
                <a:close/>
                <a:moveTo>
                  <a:pt x="24" y="29"/>
                </a:moveTo>
                <a:cubicBezTo>
                  <a:pt x="12" y="29"/>
                  <a:pt x="12" y="29"/>
                  <a:pt x="12" y="29"/>
                </a:cubicBezTo>
                <a:cubicBezTo>
                  <a:pt x="15" y="23"/>
                  <a:pt x="15" y="18"/>
                  <a:pt x="13" y="14"/>
                </a:cubicBezTo>
                <a:cubicBezTo>
                  <a:pt x="11" y="10"/>
                  <a:pt x="9" y="6"/>
                  <a:pt x="6" y="3"/>
                </a:cubicBezTo>
                <a:cubicBezTo>
                  <a:pt x="30" y="3"/>
                  <a:pt x="30" y="3"/>
                  <a:pt x="30" y="3"/>
                </a:cubicBezTo>
                <a:cubicBezTo>
                  <a:pt x="31" y="4"/>
                  <a:pt x="32" y="5"/>
                  <a:pt x="33" y="5"/>
                </a:cubicBezTo>
                <a:cubicBezTo>
                  <a:pt x="36" y="7"/>
                  <a:pt x="38" y="9"/>
                  <a:pt x="39" y="12"/>
                </a:cubicBezTo>
                <a:cubicBezTo>
                  <a:pt x="23" y="12"/>
                  <a:pt x="23" y="12"/>
                  <a:pt x="23" y="12"/>
                </a:cubicBezTo>
                <a:cubicBezTo>
                  <a:pt x="22" y="14"/>
                  <a:pt x="22" y="14"/>
                  <a:pt x="22" y="14"/>
                </a:cubicBezTo>
                <a:cubicBezTo>
                  <a:pt x="23" y="19"/>
                  <a:pt x="24" y="24"/>
                  <a:pt x="24"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2" name="Freeform 55"/>
          <p:cNvSpPr>
            <a:spLocks noEditPoints="1"/>
          </p:cNvSpPr>
          <p:nvPr/>
        </p:nvSpPr>
        <p:spPr bwMode="auto">
          <a:xfrm>
            <a:off x="6234026" y="5591409"/>
            <a:ext cx="399748" cy="282087"/>
          </a:xfrm>
          <a:custGeom>
            <a:avLst/>
            <a:gdLst>
              <a:gd name="T0" fmla="*/ 12 w 112"/>
              <a:gd name="T1" fmla="*/ 27 h 79"/>
              <a:gd name="T2" fmla="*/ 10 w 112"/>
              <a:gd name="T3" fmla="*/ 17 h 79"/>
              <a:gd name="T4" fmla="*/ 15 w 112"/>
              <a:gd name="T5" fmla="*/ 15 h 79"/>
              <a:gd name="T6" fmla="*/ 16 w 112"/>
              <a:gd name="T7" fmla="*/ 11 h 79"/>
              <a:gd name="T8" fmla="*/ 15 w 112"/>
              <a:gd name="T9" fmla="*/ 0 h 79"/>
              <a:gd name="T10" fmla="*/ 17 w 112"/>
              <a:gd name="T11" fmla="*/ 0 h 79"/>
              <a:gd name="T12" fmla="*/ 19 w 112"/>
              <a:gd name="T13" fmla="*/ 0 h 79"/>
              <a:gd name="T14" fmla="*/ 18 w 112"/>
              <a:gd name="T15" fmla="*/ 15 h 79"/>
              <a:gd name="T16" fmla="*/ 19 w 112"/>
              <a:gd name="T17" fmla="*/ 9 h 79"/>
              <a:gd name="T18" fmla="*/ 20 w 112"/>
              <a:gd name="T19" fmla="*/ 15 h 79"/>
              <a:gd name="T20" fmla="*/ 24 w 112"/>
              <a:gd name="T21" fmla="*/ 17 h 79"/>
              <a:gd name="T22" fmla="*/ 22 w 112"/>
              <a:gd name="T23" fmla="*/ 27 h 79"/>
              <a:gd name="T24" fmla="*/ 65 w 112"/>
              <a:gd name="T25" fmla="*/ 25 h 79"/>
              <a:gd name="T26" fmla="*/ 72 w 112"/>
              <a:gd name="T27" fmla="*/ 22 h 79"/>
              <a:gd name="T28" fmla="*/ 57 w 112"/>
              <a:gd name="T29" fmla="*/ 22 h 79"/>
              <a:gd name="T30" fmla="*/ 57 w 112"/>
              <a:gd name="T31" fmla="*/ 2 h 79"/>
              <a:gd name="T32" fmla="*/ 58 w 112"/>
              <a:gd name="T33" fmla="*/ 1 h 79"/>
              <a:gd name="T34" fmla="*/ 93 w 112"/>
              <a:gd name="T35" fmla="*/ 1 h 79"/>
              <a:gd name="T36" fmla="*/ 93 w 112"/>
              <a:gd name="T37" fmla="*/ 21 h 79"/>
              <a:gd name="T38" fmla="*/ 92 w 112"/>
              <a:gd name="T39" fmla="*/ 22 h 79"/>
              <a:gd name="T40" fmla="*/ 78 w 112"/>
              <a:gd name="T41" fmla="*/ 23 h 79"/>
              <a:gd name="T42" fmla="*/ 85 w 112"/>
              <a:gd name="T43" fmla="*/ 27 h 79"/>
              <a:gd name="T44" fmla="*/ 112 w 112"/>
              <a:gd name="T45" fmla="*/ 33 h 79"/>
              <a:gd name="T46" fmla="*/ 107 w 112"/>
              <a:gd name="T47" fmla="*/ 79 h 79"/>
              <a:gd name="T48" fmla="*/ 100 w 112"/>
              <a:gd name="T49" fmla="*/ 33 h 79"/>
              <a:gd name="T50" fmla="*/ 12 w 112"/>
              <a:gd name="T51" fmla="*/ 79 h 79"/>
              <a:gd name="T52" fmla="*/ 6 w 112"/>
              <a:gd name="T53" fmla="*/ 33 h 79"/>
              <a:gd name="T54" fmla="*/ 0 w 112"/>
              <a:gd name="T55" fmla="*/ 27 h 79"/>
              <a:gd name="T56" fmla="*/ 14 w 112"/>
              <a:gd name="T57" fmla="*/ 25 h 79"/>
              <a:gd name="T58" fmla="*/ 15 w 112"/>
              <a:gd name="T59" fmla="*/ 17 h 79"/>
              <a:gd name="T60" fmla="*/ 89 w 112"/>
              <a:gd name="T61" fmla="*/ 5 h 79"/>
              <a:gd name="T62" fmla="*/ 61 w 112"/>
              <a:gd name="T63" fmla="*/ 18 h 79"/>
              <a:gd name="T64" fmla="*/ 89 w 112"/>
              <a:gd name="T65" fmla="*/ 5 h 79"/>
              <a:gd name="T66" fmla="*/ 71 w 112"/>
              <a:gd name="T67" fmla="*/ 77 h 79"/>
              <a:gd name="T68" fmla="*/ 97 w 112"/>
              <a:gd name="T69" fmla="*/ 36 h 79"/>
              <a:gd name="T70" fmla="*/ 16 w 112"/>
              <a:gd name="T71" fmla="*/ 56 h 79"/>
              <a:gd name="T72" fmla="*/ 42 w 112"/>
              <a:gd name="T73" fmla="*/ 71 h 79"/>
              <a:gd name="T74" fmla="*/ 16 w 112"/>
              <a:gd name="T75" fmla="*/ 56 h 79"/>
              <a:gd name="T76" fmla="*/ 16 w 112"/>
              <a:gd name="T77" fmla="*/ 52 h 79"/>
              <a:gd name="T78" fmla="*/ 42 w 112"/>
              <a:gd name="T79"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2" h="79">
                <a:moveTo>
                  <a:pt x="0" y="27"/>
                </a:moveTo>
                <a:cubicBezTo>
                  <a:pt x="12" y="27"/>
                  <a:pt x="12" y="27"/>
                  <a:pt x="12" y="27"/>
                </a:cubicBezTo>
                <a:cubicBezTo>
                  <a:pt x="11" y="17"/>
                  <a:pt x="11" y="17"/>
                  <a:pt x="11" y="17"/>
                </a:cubicBezTo>
                <a:cubicBezTo>
                  <a:pt x="10" y="17"/>
                  <a:pt x="10" y="17"/>
                  <a:pt x="10" y="17"/>
                </a:cubicBezTo>
                <a:cubicBezTo>
                  <a:pt x="10" y="15"/>
                  <a:pt x="10" y="15"/>
                  <a:pt x="10" y="15"/>
                </a:cubicBezTo>
                <a:cubicBezTo>
                  <a:pt x="15" y="15"/>
                  <a:pt x="15" y="15"/>
                  <a:pt x="15" y="15"/>
                </a:cubicBezTo>
                <a:cubicBezTo>
                  <a:pt x="11" y="14"/>
                  <a:pt x="8" y="12"/>
                  <a:pt x="9" y="8"/>
                </a:cubicBezTo>
                <a:cubicBezTo>
                  <a:pt x="12" y="7"/>
                  <a:pt x="15" y="9"/>
                  <a:pt x="16" y="11"/>
                </a:cubicBezTo>
                <a:cubicBezTo>
                  <a:pt x="16" y="8"/>
                  <a:pt x="16" y="8"/>
                  <a:pt x="16" y="8"/>
                </a:cubicBezTo>
                <a:cubicBezTo>
                  <a:pt x="12" y="7"/>
                  <a:pt x="11" y="2"/>
                  <a:pt x="15" y="0"/>
                </a:cubicBezTo>
                <a:cubicBezTo>
                  <a:pt x="15" y="2"/>
                  <a:pt x="15" y="2"/>
                  <a:pt x="15" y="2"/>
                </a:cubicBezTo>
                <a:cubicBezTo>
                  <a:pt x="17" y="0"/>
                  <a:pt x="17" y="0"/>
                  <a:pt x="17" y="0"/>
                </a:cubicBezTo>
                <a:cubicBezTo>
                  <a:pt x="18" y="2"/>
                  <a:pt x="18" y="2"/>
                  <a:pt x="18" y="2"/>
                </a:cubicBezTo>
                <a:cubicBezTo>
                  <a:pt x="19" y="0"/>
                  <a:pt x="19" y="0"/>
                  <a:pt x="19" y="0"/>
                </a:cubicBezTo>
                <a:cubicBezTo>
                  <a:pt x="22" y="2"/>
                  <a:pt x="21" y="7"/>
                  <a:pt x="18" y="8"/>
                </a:cubicBezTo>
                <a:cubicBezTo>
                  <a:pt x="18" y="15"/>
                  <a:pt x="18" y="15"/>
                  <a:pt x="18" y="15"/>
                </a:cubicBezTo>
                <a:cubicBezTo>
                  <a:pt x="19" y="15"/>
                  <a:pt x="19" y="15"/>
                  <a:pt x="19" y="15"/>
                </a:cubicBezTo>
                <a:cubicBezTo>
                  <a:pt x="19" y="9"/>
                  <a:pt x="19" y="9"/>
                  <a:pt x="19" y="9"/>
                </a:cubicBezTo>
                <a:cubicBezTo>
                  <a:pt x="20" y="8"/>
                  <a:pt x="22" y="8"/>
                  <a:pt x="24" y="8"/>
                </a:cubicBezTo>
                <a:cubicBezTo>
                  <a:pt x="25" y="11"/>
                  <a:pt x="22" y="14"/>
                  <a:pt x="20" y="15"/>
                </a:cubicBezTo>
                <a:cubicBezTo>
                  <a:pt x="24" y="15"/>
                  <a:pt x="24" y="15"/>
                  <a:pt x="24" y="15"/>
                </a:cubicBezTo>
                <a:cubicBezTo>
                  <a:pt x="24" y="17"/>
                  <a:pt x="24" y="17"/>
                  <a:pt x="24" y="17"/>
                </a:cubicBezTo>
                <a:cubicBezTo>
                  <a:pt x="24" y="17"/>
                  <a:pt x="24" y="17"/>
                  <a:pt x="24" y="17"/>
                </a:cubicBezTo>
                <a:cubicBezTo>
                  <a:pt x="22" y="27"/>
                  <a:pt x="22" y="27"/>
                  <a:pt x="22" y="27"/>
                </a:cubicBezTo>
                <a:cubicBezTo>
                  <a:pt x="65" y="27"/>
                  <a:pt x="65" y="27"/>
                  <a:pt x="65" y="27"/>
                </a:cubicBezTo>
                <a:cubicBezTo>
                  <a:pt x="65" y="25"/>
                  <a:pt x="65" y="25"/>
                  <a:pt x="65" y="25"/>
                </a:cubicBezTo>
                <a:cubicBezTo>
                  <a:pt x="67" y="24"/>
                  <a:pt x="69" y="23"/>
                  <a:pt x="72" y="23"/>
                </a:cubicBezTo>
                <a:cubicBezTo>
                  <a:pt x="72" y="22"/>
                  <a:pt x="72" y="22"/>
                  <a:pt x="72" y="22"/>
                </a:cubicBezTo>
                <a:cubicBezTo>
                  <a:pt x="58" y="22"/>
                  <a:pt x="58" y="22"/>
                  <a:pt x="58" y="22"/>
                </a:cubicBezTo>
                <a:cubicBezTo>
                  <a:pt x="57" y="22"/>
                  <a:pt x="57" y="22"/>
                  <a:pt x="57" y="22"/>
                </a:cubicBezTo>
                <a:cubicBezTo>
                  <a:pt x="57" y="21"/>
                  <a:pt x="57" y="21"/>
                  <a:pt x="57" y="21"/>
                </a:cubicBezTo>
                <a:cubicBezTo>
                  <a:pt x="57" y="2"/>
                  <a:pt x="57" y="2"/>
                  <a:pt x="57" y="2"/>
                </a:cubicBezTo>
                <a:cubicBezTo>
                  <a:pt x="57" y="1"/>
                  <a:pt x="57" y="1"/>
                  <a:pt x="57" y="1"/>
                </a:cubicBezTo>
                <a:cubicBezTo>
                  <a:pt x="58" y="1"/>
                  <a:pt x="58" y="1"/>
                  <a:pt x="58" y="1"/>
                </a:cubicBezTo>
                <a:cubicBezTo>
                  <a:pt x="92" y="1"/>
                  <a:pt x="92" y="1"/>
                  <a:pt x="92" y="1"/>
                </a:cubicBezTo>
                <a:cubicBezTo>
                  <a:pt x="93" y="1"/>
                  <a:pt x="93" y="1"/>
                  <a:pt x="93" y="1"/>
                </a:cubicBezTo>
                <a:cubicBezTo>
                  <a:pt x="93" y="2"/>
                  <a:pt x="93" y="2"/>
                  <a:pt x="93" y="2"/>
                </a:cubicBezTo>
                <a:cubicBezTo>
                  <a:pt x="93" y="21"/>
                  <a:pt x="93" y="21"/>
                  <a:pt x="93" y="21"/>
                </a:cubicBezTo>
                <a:cubicBezTo>
                  <a:pt x="93" y="22"/>
                  <a:pt x="93" y="22"/>
                  <a:pt x="93" y="22"/>
                </a:cubicBezTo>
                <a:cubicBezTo>
                  <a:pt x="92" y="22"/>
                  <a:pt x="92" y="22"/>
                  <a:pt x="92" y="22"/>
                </a:cubicBezTo>
                <a:cubicBezTo>
                  <a:pt x="78" y="22"/>
                  <a:pt x="78" y="22"/>
                  <a:pt x="78" y="22"/>
                </a:cubicBezTo>
                <a:cubicBezTo>
                  <a:pt x="78" y="23"/>
                  <a:pt x="78" y="23"/>
                  <a:pt x="78" y="23"/>
                </a:cubicBezTo>
                <a:cubicBezTo>
                  <a:pt x="80" y="23"/>
                  <a:pt x="83" y="24"/>
                  <a:pt x="85" y="25"/>
                </a:cubicBezTo>
                <a:cubicBezTo>
                  <a:pt x="85" y="27"/>
                  <a:pt x="85" y="27"/>
                  <a:pt x="85" y="27"/>
                </a:cubicBezTo>
                <a:cubicBezTo>
                  <a:pt x="112" y="27"/>
                  <a:pt x="112" y="27"/>
                  <a:pt x="112" y="27"/>
                </a:cubicBezTo>
                <a:cubicBezTo>
                  <a:pt x="112" y="33"/>
                  <a:pt x="112" y="33"/>
                  <a:pt x="112" y="33"/>
                </a:cubicBezTo>
                <a:cubicBezTo>
                  <a:pt x="107" y="33"/>
                  <a:pt x="107" y="33"/>
                  <a:pt x="107" y="33"/>
                </a:cubicBezTo>
                <a:cubicBezTo>
                  <a:pt x="107" y="79"/>
                  <a:pt x="107" y="79"/>
                  <a:pt x="107" y="79"/>
                </a:cubicBezTo>
                <a:cubicBezTo>
                  <a:pt x="100" y="79"/>
                  <a:pt x="100" y="79"/>
                  <a:pt x="100" y="79"/>
                </a:cubicBezTo>
                <a:cubicBezTo>
                  <a:pt x="100" y="33"/>
                  <a:pt x="100" y="33"/>
                  <a:pt x="100" y="33"/>
                </a:cubicBezTo>
                <a:cubicBezTo>
                  <a:pt x="12" y="33"/>
                  <a:pt x="12" y="33"/>
                  <a:pt x="12" y="33"/>
                </a:cubicBezTo>
                <a:cubicBezTo>
                  <a:pt x="12" y="79"/>
                  <a:pt x="12" y="79"/>
                  <a:pt x="12" y="79"/>
                </a:cubicBezTo>
                <a:cubicBezTo>
                  <a:pt x="6" y="79"/>
                  <a:pt x="6" y="79"/>
                  <a:pt x="6" y="79"/>
                </a:cubicBezTo>
                <a:cubicBezTo>
                  <a:pt x="6" y="33"/>
                  <a:pt x="6" y="33"/>
                  <a:pt x="6" y="33"/>
                </a:cubicBezTo>
                <a:cubicBezTo>
                  <a:pt x="0" y="33"/>
                  <a:pt x="0" y="33"/>
                  <a:pt x="0" y="33"/>
                </a:cubicBezTo>
                <a:cubicBezTo>
                  <a:pt x="0" y="27"/>
                  <a:pt x="0" y="27"/>
                  <a:pt x="0" y="27"/>
                </a:cubicBezTo>
                <a:close/>
                <a:moveTo>
                  <a:pt x="13" y="17"/>
                </a:moveTo>
                <a:cubicBezTo>
                  <a:pt x="14" y="25"/>
                  <a:pt x="14" y="25"/>
                  <a:pt x="14" y="25"/>
                </a:cubicBezTo>
                <a:cubicBezTo>
                  <a:pt x="16" y="25"/>
                  <a:pt x="16" y="25"/>
                  <a:pt x="16" y="25"/>
                </a:cubicBezTo>
                <a:cubicBezTo>
                  <a:pt x="15" y="17"/>
                  <a:pt x="15" y="17"/>
                  <a:pt x="15" y="17"/>
                </a:cubicBezTo>
                <a:cubicBezTo>
                  <a:pt x="13" y="17"/>
                  <a:pt x="13" y="17"/>
                  <a:pt x="13" y="17"/>
                </a:cubicBezTo>
                <a:close/>
                <a:moveTo>
                  <a:pt x="89" y="5"/>
                </a:moveTo>
                <a:cubicBezTo>
                  <a:pt x="61" y="5"/>
                  <a:pt x="61" y="5"/>
                  <a:pt x="61" y="5"/>
                </a:cubicBezTo>
                <a:cubicBezTo>
                  <a:pt x="61" y="18"/>
                  <a:pt x="61" y="18"/>
                  <a:pt x="61" y="18"/>
                </a:cubicBezTo>
                <a:cubicBezTo>
                  <a:pt x="89" y="18"/>
                  <a:pt x="89" y="18"/>
                  <a:pt x="89" y="18"/>
                </a:cubicBezTo>
                <a:cubicBezTo>
                  <a:pt x="89" y="5"/>
                  <a:pt x="89" y="5"/>
                  <a:pt x="89" y="5"/>
                </a:cubicBezTo>
                <a:close/>
                <a:moveTo>
                  <a:pt x="71" y="36"/>
                </a:moveTo>
                <a:cubicBezTo>
                  <a:pt x="71" y="77"/>
                  <a:pt x="71" y="77"/>
                  <a:pt x="71" y="77"/>
                </a:cubicBezTo>
                <a:cubicBezTo>
                  <a:pt x="97" y="77"/>
                  <a:pt x="97" y="77"/>
                  <a:pt x="97" y="77"/>
                </a:cubicBezTo>
                <a:cubicBezTo>
                  <a:pt x="97" y="36"/>
                  <a:pt x="97" y="36"/>
                  <a:pt x="97" y="36"/>
                </a:cubicBezTo>
                <a:cubicBezTo>
                  <a:pt x="71" y="36"/>
                  <a:pt x="71" y="36"/>
                  <a:pt x="71" y="36"/>
                </a:cubicBezTo>
                <a:close/>
                <a:moveTo>
                  <a:pt x="16" y="56"/>
                </a:moveTo>
                <a:cubicBezTo>
                  <a:pt x="16" y="71"/>
                  <a:pt x="16" y="71"/>
                  <a:pt x="16" y="71"/>
                </a:cubicBezTo>
                <a:cubicBezTo>
                  <a:pt x="42" y="71"/>
                  <a:pt x="42" y="71"/>
                  <a:pt x="42" y="71"/>
                </a:cubicBezTo>
                <a:cubicBezTo>
                  <a:pt x="42" y="56"/>
                  <a:pt x="42" y="56"/>
                  <a:pt x="42" y="56"/>
                </a:cubicBezTo>
                <a:cubicBezTo>
                  <a:pt x="16" y="56"/>
                  <a:pt x="16" y="56"/>
                  <a:pt x="16" y="56"/>
                </a:cubicBezTo>
                <a:close/>
                <a:moveTo>
                  <a:pt x="16" y="38"/>
                </a:moveTo>
                <a:cubicBezTo>
                  <a:pt x="16" y="52"/>
                  <a:pt x="16" y="52"/>
                  <a:pt x="16" y="52"/>
                </a:cubicBezTo>
                <a:cubicBezTo>
                  <a:pt x="42" y="52"/>
                  <a:pt x="42" y="52"/>
                  <a:pt x="42" y="52"/>
                </a:cubicBezTo>
                <a:cubicBezTo>
                  <a:pt x="42" y="38"/>
                  <a:pt x="42" y="38"/>
                  <a:pt x="42" y="38"/>
                </a:cubicBezTo>
                <a:lnTo>
                  <a:pt x="16" y="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3" name="Freeform 56"/>
          <p:cNvSpPr>
            <a:spLocks noEditPoints="1"/>
          </p:cNvSpPr>
          <p:nvPr/>
        </p:nvSpPr>
        <p:spPr bwMode="auto">
          <a:xfrm>
            <a:off x="5577836" y="6262684"/>
            <a:ext cx="392205" cy="310747"/>
          </a:xfrm>
          <a:custGeom>
            <a:avLst/>
            <a:gdLst>
              <a:gd name="T0" fmla="*/ 250 w 260"/>
              <a:gd name="T1" fmla="*/ 33 h 206"/>
              <a:gd name="T2" fmla="*/ 260 w 260"/>
              <a:gd name="T3" fmla="*/ 146 h 206"/>
              <a:gd name="T4" fmla="*/ 97 w 260"/>
              <a:gd name="T5" fmla="*/ 156 h 206"/>
              <a:gd name="T6" fmla="*/ 87 w 260"/>
              <a:gd name="T7" fmla="*/ 45 h 206"/>
              <a:gd name="T8" fmla="*/ 68 w 260"/>
              <a:gd name="T9" fmla="*/ 40 h 206"/>
              <a:gd name="T10" fmla="*/ 210 w 260"/>
              <a:gd name="T11" fmla="*/ 26 h 206"/>
              <a:gd name="T12" fmla="*/ 213 w 260"/>
              <a:gd name="T13" fmla="*/ 33 h 206"/>
              <a:gd name="T14" fmla="*/ 49 w 260"/>
              <a:gd name="T15" fmla="*/ 71 h 206"/>
              <a:gd name="T16" fmla="*/ 4 w 260"/>
              <a:gd name="T17" fmla="*/ 85 h 206"/>
              <a:gd name="T18" fmla="*/ 0 w 260"/>
              <a:gd name="T19" fmla="*/ 71 h 206"/>
              <a:gd name="T20" fmla="*/ 2 w 260"/>
              <a:gd name="T21" fmla="*/ 127 h 206"/>
              <a:gd name="T22" fmla="*/ 75 w 260"/>
              <a:gd name="T23" fmla="*/ 118 h 206"/>
              <a:gd name="T24" fmla="*/ 0 w 260"/>
              <a:gd name="T25" fmla="*/ 118 h 206"/>
              <a:gd name="T26" fmla="*/ 156 w 260"/>
              <a:gd name="T27" fmla="*/ 198 h 206"/>
              <a:gd name="T28" fmla="*/ 82 w 260"/>
              <a:gd name="T29" fmla="*/ 206 h 206"/>
              <a:gd name="T30" fmla="*/ 80 w 260"/>
              <a:gd name="T31" fmla="*/ 198 h 206"/>
              <a:gd name="T32" fmla="*/ 151 w 260"/>
              <a:gd name="T33" fmla="*/ 175 h 206"/>
              <a:gd name="T34" fmla="*/ 9 w 260"/>
              <a:gd name="T35" fmla="*/ 189 h 206"/>
              <a:gd name="T36" fmla="*/ 7 w 260"/>
              <a:gd name="T37" fmla="*/ 175 h 206"/>
              <a:gd name="T38" fmla="*/ 156 w 260"/>
              <a:gd name="T39" fmla="*/ 0 h 206"/>
              <a:gd name="T40" fmla="*/ 14 w 260"/>
              <a:gd name="T41" fmla="*/ 16 h 206"/>
              <a:gd name="T42" fmla="*/ 9 w 260"/>
              <a:gd name="T43" fmla="*/ 0 h 206"/>
              <a:gd name="T44" fmla="*/ 189 w 260"/>
              <a:gd name="T45" fmla="*/ 109 h 206"/>
              <a:gd name="T46" fmla="*/ 172 w 260"/>
              <a:gd name="T47" fmla="*/ 120 h 206"/>
              <a:gd name="T48" fmla="*/ 158 w 260"/>
              <a:gd name="T49" fmla="*/ 109 h 206"/>
              <a:gd name="T50" fmla="*/ 222 w 260"/>
              <a:gd name="T51" fmla="*/ 135 h 206"/>
              <a:gd name="T52" fmla="*/ 106 w 260"/>
              <a:gd name="T53" fmla="*/ 125 h 206"/>
              <a:gd name="T54" fmla="*/ 106 w 260"/>
              <a:gd name="T55" fmla="*/ 66 h 206"/>
              <a:gd name="T56" fmla="*/ 106 w 260"/>
              <a:gd name="T57" fmla="*/ 125 h 206"/>
              <a:gd name="T58" fmla="*/ 172 w 260"/>
              <a:gd name="T59" fmla="*/ 94 h 206"/>
              <a:gd name="T60" fmla="*/ 123 w 260"/>
              <a:gd name="T61" fmla="*/ 54 h 206"/>
              <a:gd name="T62" fmla="*/ 239 w 260"/>
              <a:gd name="T63" fmla="*/ 66 h 206"/>
              <a:gd name="T64" fmla="*/ 239 w 260"/>
              <a:gd name="T65" fmla="*/ 12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0" h="206">
                <a:moveTo>
                  <a:pt x="213" y="33"/>
                </a:moveTo>
                <a:lnTo>
                  <a:pt x="250" y="33"/>
                </a:lnTo>
                <a:lnTo>
                  <a:pt x="260" y="45"/>
                </a:lnTo>
                <a:lnTo>
                  <a:pt x="260" y="146"/>
                </a:lnTo>
                <a:lnTo>
                  <a:pt x="250" y="156"/>
                </a:lnTo>
                <a:lnTo>
                  <a:pt x="97" y="156"/>
                </a:lnTo>
                <a:lnTo>
                  <a:pt x="87" y="146"/>
                </a:lnTo>
                <a:lnTo>
                  <a:pt x="87" y="45"/>
                </a:lnTo>
                <a:lnTo>
                  <a:pt x="90" y="40"/>
                </a:lnTo>
                <a:lnTo>
                  <a:pt x="68" y="40"/>
                </a:lnTo>
                <a:lnTo>
                  <a:pt x="63" y="26"/>
                </a:lnTo>
                <a:lnTo>
                  <a:pt x="210" y="26"/>
                </a:lnTo>
                <a:lnTo>
                  <a:pt x="213" y="33"/>
                </a:lnTo>
                <a:lnTo>
                  <a:pt x="213" y="33"/>
                </a:lnTo>
                <a:close/>
                <a:moveTo>
                  <a:pt x="0" y="71"/>
                </a:moveTo>
                <a:lnTo>
                  <a:pt x="49" y="71"/>
                </a:lnTo>
                <a:lnTo>
                  <a:pt x="54" y="85"/>
                </a:lnTo>
                <a:lnTo>
                  <a:pt x="4" y="85"/>
                </a:lnTo>
                <a:lnTo>
                  <a:pt x="0" y="71"/>
                </a:lnTo>
                <a:lnTo>
                  <a:pt x="0" y="71"/>
                </a:lnTo>
                <a:close/>
                <a:moveTo>
                  <a:pt x="0" y="118"/>
                </a:moveTo>
                <a:lnTo>
                  <a:pt x="2" y="127"/>
                </a:lnTo>
                <a:lnTo>
                  <a:pt x="78" y="127"/>
                </a:lnTo>
                <a:lnTo>
                  <a:pt x="75" y="118"/>
                </a:lnTo>
                <a:lnTo>
                  <a:pt x="0" y="118"/>
                </a:lnTo>
                <a:lnTo>
                  <a:pt x="0" y="118"/>
                </a:lnTo>
                <a:close/>
                <a:moveTo>
                  <a:pt x="80" y="198"/>
                </a:moveTo>
                <a:lnTo>
                  <a:pt x="156" y="198"/>
                </a:lnTo>
                <a:lnTo>
                  <a:pt x="158" y="206"/>
                </a:lnTo>
                <a:lnTo>
                  <a:pt x="82" y="206"/>
                </a:lnTo>
                <a:lnTo>
                  <a:pt x="80" y="198"/>
                </a:lnTo>
                <a:lnTo>
                  <a:pt x="80" y="198"/>
                </a:lnTo>
                <a:close/>
                <a:moveTo>
                  <a:pt x="7" y="175"/>
                </a:moveTo>
                <a:lnTo>
                  <a:pt x="151" y="175"/>
                </a:lnTo>
                <a:lnTo>
                  <a:pt x="156" y="189"/>
                </a:lnTo>
                <a:lnTo>
                  <a:pt x="9" y="189"/>
                </a:lnTo>
                <a:lnTo>
                  <a:pt x="7" y="175"/>
                </a:lnTo>
                <a:lnTo>
                  <a:pt x="7" y="175"/>
                </a:lnTo>
                <a:close/>
                <a:moveTo>
                  <a:pt x="9" y="0"/>
                </a:moveTo>
                <a:lnTo>
                  <a:pt x="156" y="0"/>
                </a:lnTo>
                <a:lnTo>
                  <a:pt x="160" y="16"/>
                </a:lnTo>
                <a:lnTo>
                  <a:pt x="14" y="16"/>
                </a:lnTo>
                <a:lnTo>
                  <a:pt x="9" y="0"/>
                </a:lnTo>
                <a:lnTo>
                  <a:pt x="9" y="0"/>
                </a:lnTo>
                <a:close/>
                <a:moveTo>
                  <a:pt x="222" y="135"/>
                </a:moveTo>
                <a:lnTo>
                  <a:pt x="189" y="109"/>
                </a:lnTo>
                <a:lnTo>
                  <a:pt x="179" y="116"/>
                </a:lnTo>
                <a:lnTo>
                  <a:pt x="172" y="120"/>
                </a:lnTo>
                <a:lnTo>
                  <a:pt x="168" y="116"/>
                </a:lnTo>
                <a:lnTo>
                  <a:pt x="158" y="109"/>
                </a:lnTo>
                <a:lnTo>
                  <a:pt x="123" y="135"/>
                </a:lnTo>
                <a:lnTo>
                  <a:pt x="222" y="135"/>
                </a:lnTo>
                <a:lnTo>
                  <a:pt x="222" y="135"/>
                </a:lnTo>
                <a:close/>
                <a:moveTo>
                  <a:pt x="106" y="125"/>
                </a:moveTo>
                <a:lnTo>
                  <a:pt x="142" y="94"/>
                </a:lnTo>
                <a:lnTo>
                  <a:pt x="106" y="66"/>
                </a:lnTo>
                <a:lnTo>
                  <a:pt x="106" y="125"/>
                </a:lnTo>
                <a:lnTo>
                  <a:pt x="106" y="125"/>
                </a:lnTo>
                <a:close/>
                <a:moveTo>
                  <a:pt x="123" y="54"/>
                </a:moveTo>
                <a:lnTo>
                  <a:pt x="172" y="94"/>
                </a:lnTo>
                <a:lnTo>
                  <a:pt x="222" y="54"/>
                </a:lnTo>
                <a:lnTo>
                  <a:pt x="123" y="54"/>
                </a:lnTo>
                <a:lnTo>
                  <a:pt x="123" y="54"/>
                </a:lnTo>
                <a:close/>
                <a:moveTo>
                  <a:pt x="239" y="66"/>
                </a:moveTo>
                <a:lnTo>
                  <a:pt x="203" y="94"/>
                </a:lnTo>
                <a:lnTo>
                  <a:pt x="239" y="125"/>
                </a:lnTo>
                <a:lnTo>
                  <a:pt x="239" y="6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4" name="Freeform 57"/>
          <p:cNvSpPr>
            <a:spLocks noEditPoints="1"/>
          </p:cNvSpPr>
          <p:nvPr/>
        </p:nvSpPr>
        <p:spPr bwMode="auto">
          <a:xfrm>
            <a:off x="4956342" y="6194802"/>
            <a:ext cx="328849" cy="363545"/>
          </a:xfrm>
          <a:custGeom>
            <a:avLst/>
            <a:gdLst>
              <a:gd name="T0" fmla="*/ 30 w 92"/>
              <a:gd name="T1" fmla="*/ 63 h 102"/>
              <a:gd name="T2" fmla="*/ 37 w 92"/>
              <a:gd name="T3" fmla="*/ 60 h 102"/>
              <a:gd name="T4" fmla="*/ 38 w 92"/>
              <a:gd name="T5" fmla="*/ 57 h 102"/>
              <a:gd name="T6" fmla="*/ 37 w 92"/>
              <a:gd name="T7" fmla="*/ 56 h 102"/>
              <a:gd name="T8" fmla="*/ 30 w 92"/>
              <a:gd name="T9" fmla="*/ 30 h 102"/>
              <a:gd name="T10" fmla="*/ 63 w 92"/>
              <a:gd name="T11" fmla="*/ 30 h 102"/>
              <a:gd name="T12" fmla="*/ 55 w 92"/>
              <a:gd name="T13" fmla="*/ 57 h 102"/>
              <a:gd name="T14" fmla="*/ 55 w 92"/>
              <a:gd name="T15" fmla="*/ 57 h 102"/>
              <a:gd name="T16" fmla="*/ 56 w 92"/>
              <a:gd name="T17" fmla="*/ 60 h 102"/>
              <a:gd name="T18" fmla="*/ 62 w 92"/>
              <a:gd name="T19" fmla="*/ 63 h 102"/>
              <a:gd name="T20" fmla="*/ 50 w 92"/>
              <a:gd name="T21" fmla="*/ 85 h 102"/>
              <a:gd name="T22" fmla="*/ 50 w 92"/>
              <a:gd name="T23" fmla="*/ 77 h 102"/>
              <a:gd name="T24" fmla="*/ 48 w 92"/>
              <a:gd name="T25" fmla="*/ 77 h 102"/>
              <a:gd name="T26" fmla="*/ 47 w 92"/>
              <a:gd name="T27" fmla="*/ 79 h 102"/>
              <a:gd name="T28" fmla="*/ 45 w 92"/>
              <a:gd name="T29" fmla="*/ 77 h 102"/>
              <a:gd name="T30" fmla="*/ 44 w 92"/>
              <a:gd name="T31" fmla="*/ 77 h 102"/>
              <a:gd name="T32" fmla="*/ 44 w 92"/>
              <a:gd name="T33" fmla="*/ 86 h 102"/>
              <a:gd name="T34" fmla="*/ 30 w 92"/>
              <a:gd name="T35" fmla="*/ 63 h 102"/>
              <a:gd name="T36" fmla="*/ 75 w 92"/>
              <a:gd name="T37" fmla="*/ 65 h 102"/>
              <a:gd name="T38" fmla="*/ 74 w 92"/>
              <a:gd name="T39" fmla="*/ 54 h 102"/>
              <a:gd name="T40" fmla="*/ 73 w 92"/>
              <a:gd name="T41" fmla="*/ 36 h 102"/>
              <a:gd name="T42" fmla="*/ 72 w 92"/>
              <a:gd name="T43" fmla="*/ 20 h 102"/>
              <a:gd name="T44" fmla="*/ 63 w 92"/>
              <a:gd name="T45" fmla="*/ 4 h 102"/>
              <a:gd name="T46" fmla="*/ 36 w 92"/>
              <a:gd name="T47" fmla="*/ 2 h 102"/>
              <a:gd name="T48" fmla="*/ 22 w 92"/>
              <a:gd name="T49" fmla="*/ 14 h 102"/>
              <a:gd name="T50" fmla="*/ 19 w 92"/>
              <a:gd name="T51" fmla="*/ 25 h 102"/>
              <a:gd name="T52" fmla="*/ 18 w 92"/>
              <a:gd name="T53" fmla="*/ 32 h 102"/>
              <a:gd name="T54" fmla="*/ 21 w 92"/>
              <a:gd name="T55" fmla="*/ 47 h 102"/>
              <a:gd name="T56" fmla="*/ 16 w 92"/>
              <a:gd name="T57" fmla="*/ 66 h 102"/>
              <a:gd name="T58" fmla="*/ 4 w 92"/>
              <a:gd name="T59" fmla="*/ 71 h 102"/>
              <a:gd name="T60" fmla="*/ 0 w 92"/>
              <a:gd name="T61" fmla="*/ 102 h 102"/>
              <a:gd name="T62" fmla="*/ 91 w 92"/>
              <a:gd name="T63" fmla="*/ 102 h 102"/>
              <a:gd name="T64" fmla="*/ 87 w 92"/>
              <a:gd name="T65" fmla="*/ 68 h 102"/>
              <a:gd name="T66" fmla="*/ 75 w 92"/>
              <a:gd name="T67" fmla="*/ 6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102">
                <a:moveTo>
                  <a:pt x="30" y="63"/>
                </a:moveTo>
                <a:cubicBezTo>
                  <a:pt x="32" y="62"/>
                  <a:pt x="35" y="61"/>
                  <a:pt x="37" y="60"/>
                </a:cubicBezTo>
                <a:cubicBezTo>
                  <a:pt x="37" y="59"/>
                  <a:pt x="38" y="58"/>
                  <a:pt x="38" y="57"/>
                </a:cubicBezTo>
                <a:cubicBezTo>
                  <a:pt x="38" y="57"/>
                  <a:pt x="37" y="56"/>
                  <a:pt x="37" y="56"/>
                </a:cubicBezTo>
                <a:cubicBezTo>
                  <a:pt x="31" y="50"/>
                  <a:pt x="30" y="41"/>
                  <a:pt x="30" y="30"/>
                </a:cubicBezTo>
                <a:cubicBezTo>
                  <a:pt x="31" y="30"/>
                  <a:pt x="61" y="30"/>
                  <a:pt x="63" y="30"/>
                </a:cubicBezTo>
                <a:cubicBezTo>
                  <a:pt x="63" y="42"/>
                  <a:pt x="62" y="50"/>
                  <a:pt x="55" y="57"/>
                </a:cubicBezTo>
                <a:cubicBezTo>
                  <a:pt x="55" y="57"/>
                  <a:pt x="55" y="57"/>
                  <a:pt x="55" y="57"/>
                </a:cubicBezTo>
                <a:cubicBezTo>
                  <a:pt x="55" y="58"/>
                  <a:pt x="55" y="59"/>
                  <a:pt x="56" y="60"/>
                </a:cubicBezTo>
                <a:cubicBezTo>
                  <a:pt x="58" y="61"/>
                  <a:pt x="60" y="62"/>
                  <a:pt x="62" y="63"/>
                </a:cubicBezTo>
                <a:cubicBezTo>
                  <a:pt x="58" y="76"/>
                  <a:pt x="54" y="83"/>
                  <a:pt x="50" y="85"/>
                </a:cubicBezTo>
                <a:cubicBezTo>
                  <a:pt x="49" y="83"/>
                  <a:pt x="49" y="80"/>
                  <a:pt x="50" y="77"/>
                </a:cubicBezTo>
                <a:cubicBezTo>
                  <a:pt x="49" y="77"/>
                  <a:pt x="49" y="77"/>
                  <a:pt x="48" y="77"/>
                </a:cubicBezTo>
                <a:cubicBezTo>
                  <a:pt x="48" y="77"/>
                  <a:pt x="47" y="78"/>
                  <a:pt x="47" y="79"/>
                </a:cubicBezTo>
                <a:cubicBezTo>
                  <a:pt x="46" y="78"/>
                  <a:pt x="46" y="77"/>
                  <a:pt x="45" y="77"/>
                </a:cubicBezTo>
                <a:cubicBezTo>
                  <a:pt x="45" y="77"/>
                  <a:pt x="44" y="77"/>
                  <a:pt x="44" y="77"/>
                </a:cubicBezTo>
                <a:cubicBezTo>
                  <a:pt x="44" y="81"/>
                  <a:pt x="44" y="83"/>
                  <a:pt x="44" y="86"/>
                </a:cubicBezTo>
                <a:cubicBezTo>
                  <a:pt x="39" y="84"/>
                  <a:pt x="34" y="76"/>
                  <a:pt x="30" y="63"/>
                </a:cubicBezTo>
                <a:close/>
                <a:moveTo>
                  <a:pt x="75" y="65"/>
                </a:moveTo>
                <a:cubicBezTo>
                  <a:pt x="74" y="62"/>
                  <a:pt x="73" y="58"/>
                  <a:pt x="74" y="54"/>
                </a:cubicBezTo>
                <a:cubicBezTo>
                  <a:pt x="76" y="46"/>
                  <a:pt x="74" y="38"/>
                  <a:pt x="73" y="36"/>
                </a:cubicBezTo>
                <a:cubicBezTo>
                  <a:pt x="71" y="30"/>
                  <a:pt x="74" y="24"/>
                  <a:pt x="72" y="20"/>
                </a:cubicBezTo>
                <a:cubicBezTo>
                  <a:pt x="71" y="13"/>
                  <a:pt x="68" y="8"/>
                  <a:pt x="63" y="4"/>
                </a:cubicBezTo>
                <a:cubicBezTo>
                  <a:pt x="56" y="0"/>
                  <a:pt x="45" y="0"/>
                  <a:pt x="36" y="2"/>
                </a:cubicBezTo>
                <a:cubicBezTo>
                  <a:pt x="29" y="4"/>
                  <a:pt x="21" y="8"/>
                  <a:pt x="22" y="14"/>
                </a:cubicBezTo>
                <a:cubicBezTo>
                  <a:pt x="22" y="19"/>
                  <a:pt x="21" y="22"/>
                  <a:pt x="19" y="25"/>
                </a:cubicBezTo>
                <a:cubicBezTo>
                  <a:pt x="18" y="27"/>
                  <a:pt x="18" y="29"/>
                  <a:pt x="18" y="32"/>
                </a:cubicBezTo>
                <a:cubicBezTo>
                  <a:pt x="19" y="38"/>
                  <a:pt x="23" y="41"/>
                  <a:pt x="21" y="47"/>
                </a:cubicBezTo>
                <a:cubicBezTo>
                  <a:pt x="19" y="53"/>
                  <a:pt x="16" y="61"/>
                  <a:pt x="16" y="66"/>
                </a:cubicBezTo>
                <a:cubicBezTo>
                  <a:pt x="12" y="68"/>
                  <a:pt x="8" y="69"/>
                  <a:pt x="4" y="71"/>
                </a:cubicBezTo>
                <a:cubicBezTo>
                  <a:pt x="1" y="77"/>
                  <a:pt x="0" y="85"/>
                  <a:pt x="0" y="102"/>
                </a:cubicBezTo>
                <a:cubicBezTo>
                  <a:pt x="31" y="102"/>
                  <a:pt x="61" y="102"/>
                  <a:pt x="91" y="102"/>
                </a:cubicBezTo>
                <a:cubicBezTo>
                  <a:pt x="92" y="89"/>
                  <a:pt x="91" y="76"/>
                  <a:pt x="87" y="68"/>
                </a:cubicBezTo>
                <a:cubicBezTo>
                  <a:pt x="83" y="67"/>
                  <a:pt x="79" y="66"/>
                  <a:pt x="75" y="6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5" name="Freeform 58"/>
          <p:cNvSpPr>
            <a:spLocks noEditPoints="1"/>
          </p:cNvSpPr>
          <p:nvPr/>
        </p:nvSpPr>
        <p:spPr bwMode="auto">
          <a:xfrm>
            <a:off x="4956342" y="5544646"/>
            <a:ext cx="321307" cy="368070"/>
          </a:xfrm>
          <a:custGeom>
            <a:avLst/>
            <a:gdLst>
              <a:gd name="T0" fmla="*/ 5 w 90"/>
              <a:gd name="T1" fmla="*/ 65 h 103"/>
              <a:gd name="T2" fmla="*/ 27 w 90"/>
              <a:gd name="T3" fmla="*/ 56 h 103"/>
              <a:gd name="T4" fmla="*/ 32 w 90"/>
              <a:gd name="T5" fmla="*/ 53 h 103"/>
              <a:gd name="T6" fmla="*/ 33 w 90"/>
              <a:gd name="T7" fmla="*/ 52 h 103"/>
              <a:gd name="T8" fmla="*/ 35 w 90"/>
              <a:gd name="T9" fmla="*/ 58 h 103"/>
              <a:gd name="T10" fmla="*/ 30 w 90"/>
              <a:gd name="T11" fmla="*/ 61 h 103"/>
              <a:gd name="T12" fmla="*/ 30 w 90"/>
              <a:gd name="T13" fmla="*/ 61 h 103"/>
              <a:gd name="T14" fmla="*/ 29 w 90"/>
              <a:gd name="T15" fmla="*/ 62 h 103"/>
              <a:gd name="T16" fmla="*/ 8 w 90"/>
              <a:gd name="T17" fmla="*/ 70 h 103"/>
              <a:gd name="T18" fmla="*/ 6 w 90"/>
              <a:gd name="T19" fmla="*/ 80 h 103"/>
              <a:gd name="T20" fmla="*/ 6 w 90"/>
              <a:gd name="T21" fmla="*/ 98 h 103"/>
              <a:gd name="T22" fmla="*/ 39 w 90"/>
              <a:gd name="T23" fmla="*/ 98 h 103"/>
              <a:gd name="T24" fmla="*/ 35 w 90"/>
              <a:gd name="T25" fmla="*/ 95 h 103"/>
              <a:gd name="T26" fmla="*/ 42 w 90"/>
              <a:gd name="T27" fmla="*/ 65 h 103"/>
              <a:gd name="T28" fmla="*/ 39 w 90"/>
              <a:gd name="T29" fmla="*/ 65 h 103"/>
              <a:gd name="T30" fmla="*/ 39 w 90"/>
              <a:gd name="T31" fmla="*/ 59 h 103"/>
              <a:gd name="T32" fmla="*/ 50 w 90"/>
              <a:gd name="T33" fmla="*/ 59 h 103"/>
              <a:gd name="T34" fmla="*/ 50 w 90"/>
              <a:gd name="T35" fmla="*/ 65 h 103"/>
              <a:gd name="T36" fmla="*/ 47 w 90"/>
              <a:gd name="T37" fmla="*/ 65 h 103"/>
              <a:gd name="T38" fmla="*/ 54 w 90"/>
              <a:gd name="T39" fmla="*/ 95 h 103"/>
              <a:gd name="T40" fmla="*/ 51 w 90"/>
              <a:gd name="T41" fmla="*/ 98 h 103"/>
              <a:gd name="T42" fmla="*/ 85 w 90"/>
              <a:gd name="T43" fmla="*/ 98 h 103"/>
              <a:gd name="T44" fmla="*/ 84 w 90"/>
              <a:gd name="T45" fmla="*/ 83 h 103"/>
              <a:gd name="T46" fmla="*/ 81 w 90"/>
              <a:gd name="T47" fmla="*/ 70 h 103"/>
              <a:gd name="T48" fmla="*/ 60 w 90"/>
              <a:gd name="T49" fmla="*/ 62 h 103"/>
              <a:gd name="T50" fmla="*/ 60 w 90"/>
              <a:gd name="T51" fmla="*/ 61 h 103"/>
              <a:gd name="T52" fmla="*/ 59 w 90"/>
              <a:gd name="T53" fmla="*/ 61 h 103"/>
              <a:gd name="T54" fmla="*/ 54 w 90"/>
              <a:gd name="T55" fmla="*/ 58 h 103"/>
              <a:gd name="T56" fmla="*/ 56 w 90"/>
              <a:gd name="T57" fmla="*/ 52 h 103"/>
              <a:gd name="T58" fmla="*/ 57 w 90"/>
              <a:gd name="T59" fmla="*/ 53 h 103"/>
              <a:gd name="T60" fmla="*/ 62 w 90"/>
              <a:gd name="T61" fmla="*/ 56 h 103"/>
              <a:gd name="T62" fmla="*/ 84 w 90"/>
              <a:gd name="T63" fmla="*/ 65 h 103"/>
              <a:gd name="T64" fmla="*/ 85 w 90"/>
              <a:gd name="T65" fmla="*/ 65 h 103"/>
              <a:gd name="T66" fmla="*/ 86 w 90"/>
              <a:gd name="T67" fmla="*/ 66 h 103"/>
              <a:gd name="T68" fmla="*/ 90 w 90"/>
              <a:gd name="T69" fmla="*/ 82 h 103"/>
              <a:gd name="T70" fmla="*/ 90 w 90"/>
              <a:gd name="T71" fmla="*/ 101 h 103"/>
              <a:gd name="T72" fmla="*/ 90 w 90"/>
              <a:gd name="T73" fmla="*/ 103 h 103"/>
              <a:gd name="T74" fmla="*/ 88 w 90"/>
              <a:gd name="T75" fmla="*/ 103 h 103"/>
              <a:gd name="T76" fmla="*/ 3 w 90"/>
              <a:gd name="T77" fmla="*/ 103 h 103"/>
              <a:gd name="T78" fmla="*/ 0 w 90"/>
              <a:gd name="T79" fmla="*/ 103 h 103"/>
              <a:gd name="T80" fmla="*/ 0 w 90"/>
              <a:gd name="T81" fmla="*/ 101 h 103"/>
              <a:gd name="T82" fmla="*/ 0 w 90"/>
              <a:gd name="T83" fmla="*/ 80 h 103"/>
              <a:gd name="T84" fmla="*/ 4 w 90"/>
              <a:gd name="T85" fmla="*/ 66 h 103"/>
              <a:gd name="T86" fmla="*/ 4 w 90"/>
              <a:gd name="T87" fmla="*/ 65 h 103"/>
              <a:gd name="T88" fmla="*/ 5 w 90"/>
              <a:gd name="T89" fmla="*/ 65 h 103"/>
              <a:gd name="T90" fmla="*/ 29 w 90"/>
              <a:gd name="T91" fmla="*/ 35 h 103"/>
              <a:gd name="T92" fmla="*/ 30 w 90"/>
              <a:gd name="T93" fmla="*/ 18 h 103"/>
              <a:gd name="T94" fmla="*/ 49 w 90"/>
              <a:gd name="T95" fmla="*/ 18 h 103"/>
              <a:gd name="T96" fmla="*/ 60 w 90"/>
              <a:gd name="T97" fmla="*/ 21 h 103"/>
              <a:gd name="T98" fmla="*/ 61 w 90"/>
              <a:gd name="T99" fmla="*/ 35 h 103"/>
              <a:gd name="T100" fmla="*/ 66 w 90"/>
              <a:gd name="T101" fmla="*/ 28 h 103"/>
              <a:gd name="T102" fmla="*/ 64 w 90"/>
              <a:gd name="T103" fmla="*/ 9 h 103"/>
              <a:gd name="T104" fmla="*/ 49 w 90"/>
              <a:gd name="T105" fmla="*/ 3 h 103"/>
              <a:gd name="T106" fmla="*/ 26 w 90"/>
              <a:gd name="T107" fmla="*/ 8 h 103"/>
              <a:gd name="T108" fmla="*/ 24 w 90"/>
              <a:gd name="T109" fmla="*/ 31 h 103"/>
              <a:gd name="T110" fmla="*/ 29 w 90"/>
              <a:gd name="T111" fmla="*/ 3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03">
                <a:moveTo>
                  <a:pt x="5" y="65"/>
                </a:moveTo>
                <a:cubicBezTo>
                  <a:pt x="27" y="56"/>
                  <a:pt x="27" y="56"/>
                  <a:pt x="27" y="56"/>
                </a:cubicBezTo>
                <a:cubicBezTo>
                  <a:pt x="32" y="53"/>
                  <a:pt x="32" y="53"/>
                  <a:pt x="32" y="53"/>
                </a:cubicBezTo>
                <a:cubicBezTo>
                  <a:pt x="33" y="52"/>
                  <a:pt x="33" y="52"/>
                  <a:pt x="33" y="52"/>
                </a:cubicBezTo>
                <a:cubicBezTo>
                  <a:pt x="35" y="58"/>
                  <a:pt x="35" y="58"/>
                  <a:pt x="35" y="58"/>
                </a:cubicBezTo>
                <a:cubicBezTo>
                  <a:pt x="30" y="61"/>
                  <a:pt x="30" y="61"/>
                  <a:pt x="30" y="61"/>
                </a:cubicBezTo>
                <a:cubicBezTo>
                  <a:pt x="30" y="61"/>
                  <a:pt x="30" y="61"/>
                  <a:pt x="30" y="61"/>
                </a:cubicBezTo>
                <a:cubicBezTo>
                  <a:pt x="29" y="62"/>
                  <a:pt x="29" y="62"/>
                  <a:pt x="29" y="62"/>
                </a:cubicBezTo>
                <a:cubicBezTo>
                  <a:pt x="8" y="70"/>
                  <a:pt x="8" y="70"/>
                  <a:pt x="8" y="70"/>
                </a:cubicBezTo>
                <a:cubicBezTo>
                  <a:pt x="7" y="72"/>
                  <a:pt x="7" y="76"/>
                  <a:pt x="6" y="80"/>
                </a:cubicBezTo>
                <a:cubicBezTo>
                  <a:pt x="6" y="85"/>
                  <a:pt x="5" y="91"/>
                  <a:pt x="6" y="98"/>
                </a:cubicBezTo>
                <a:cubicBezTo>
                  <a:pt x="39" y="98"/>
                  <a:pt x="39" y="98"/>
                  <a:pt x="39" y="98"/>
                </a:cubicBezTo>
                <a:cubicBezTo>
                  <a:pt x="35" y="95"/>
                  <a:pt x="35" y="95"/>
                  <a:pt x="35" y="95"/>
                </a:cubicBezTo>
                <a:cubicBezTo>
                  <a:pt x="42" y="65"/>
                  <a:pt x="42" y="65"/>
                  <a:pt x="42" y="65"/>
                </a:cubicBezTo>
                <a:cubicBezTo>
                  <a:pt x="39" y="65"/>
                  <a:pt x="39" y="65"/>
                  <a:pt x="39" y="65"/>
                </a:cubicBezTo>
                <a:cubicBezTo>
                  <a:pt x="39" y="59"/>
                  <a:pt x="39" y="59"/>
                  <a:pt x="39" y="59"/>
                </a:cubicBezTo>
                <a:cubicBezTo>
                  <a:pt x="50" y="59"/>
                  <a:pt x="50" y="59"/>
                  <a:pt x="50" y="59"/>
                </a:cubicBezTo>
                <a:cubicBezTo>
                  <a:pt x="50" y="65"/>
                  <a:pt x="50" y="65"/>
                  <a:pt x="50" y="65"/>
                </a:cubicBezTo>
                <a:cubicBezTo>
                  <a:pt x="47" y="65"/>
                  <a:pt x="47" y="65"/>
                  <a:pt x="47" y="65"/>
                </a:cubicBezTo>
                <a:cubicBezTo>
                  <a:pt x="54" y="95"/>
                  <a:pt x="54" y="95"/>
                  <a:pt x="54" y="95"/>
                </a:cubicBezTo>
                <a:cubicBezTo>
                  <a:pt x="51" y="98"/>
                  <a:pt x="51" y="98"/>
                  <a:pt x="51" y="98"/>
                </a:cubicBezTo>
                <a:cubicBezTo>
                  <a:pt x="85" y="98"/>
                  <a:pt x="85" y="98"/>
                  <a:pt x="85" y="98"/>
                </a:cubicBezTo>
                <a:cubicBezTo>
                  <a:pt x="85" y="92"/>
                  <a:pt x="85" y="87"/>
                  <a:pt x="84" y="83"/>
                </a:cubicBezTo>
                <a:cubicBezTo>
                  <a:pt x="84" y="78"/>
                  <a:pt x="83" y="73"/>
                  <a:pt x="81" y="70"/>
                </a:cubicBezTo>
                <a:cubicBezTo>
                  <a:pt x="60" y="62"/>
                  <a:pt x="60" y="62"/>
                  <a:pt x="60" y="62"/>
                </a:cubicBezTo>
                <a:cubicBezTo>
                  <a:pt x="60" y="61"/>
                  <a:pt x="60" y="61"/>
                  <a:pt x="60" y="61"/>
                </a:cubicBezTo>
                <a:cubicBezTo>
                  <a:pt x="59" y="61"/>
                  <a:pt x="59" y="61"/>
                  <a:pt x="59" y="61"/>
                </a:cubicBezTo>
                <a:cubicBezTo>
                  <a:pt x="54" y="58"/>
                  <a:pt x="54" y="58"/>
                  <a:pt x="54" y="58"/>
                </a:cubicBezTo>
                <a:cubicBezTo>
                  <a:pt x="56" y="52"/>
                  <a:pt x="56" y="52"/>
                  <a:pt x="56" y="52"/>
                </a:cubicBezTo>
                <a:cubicBezTo>
                  <a:pt x="57" y="53"/>
                  <a:pt x="57" y="53"/>
                  <a:pt x="57" y="53"/>
                </a:cubicBezTo>
                <a:cubicBezTo>
                  <a:pt x="62" y="56"/>
                  <a:pt x="62" y="56"/>
                  <a:pt x="62" y="56"/>
                </a:cubicBezTo>
                <a:cubicBezTo>
                  <a:pt x="84" y="65"/>
                  <a:pt x="84" y="65"/>
                  <a:pt x="84" y="65"/>
                </a:cubicBezTo>
                <a:cubicBezTo>
                  <a:pt x="85" y="65"/>
                  <a:pt x="85" y="65"/>
                  <a:pt x="85" y="65"/>
                </a:cubicBezTo>
                <a:cubicBezTo>
                  <a:pt x="86" y="66"/>
                  <a:pt x="86" y="66"/>
                  <a:pt x="86" y="66"/>
                </a:cubicBezTo>
                <a:cubicBezTo>
                  <a:pt x="88" y="71"/>
                  <a:pt x="89" y="76"/>
                  <a:pt x="90" y="82"/>
                </a:cubicBezTo>
                <a:cubicBezTo>
                  <a:pt x="90" y="88"/>
                  <a:pt x="90" y="94"/>
                  <a:pt x="90" y="101"/>
                </a:cubicBezTo>
                <a:cubicBezTo>
                  <a:pt x="90" y="103"/>
                  <a:pt x="90" y="103"/>
                  <a:pt x="90" y="103"/>
                </a:cubicBezTo>
                <a:cubicBezTo>
                  <a:pt x="88" y="103"/>
                  <a:pt x="88" y="103"/>
                  <a:pt x="88" y="103"/>
                </a:cubicBezTo>
                <a:cubicBezTo>
                  <a:pt x="3" y="103"/>
                  <a:pt x="3" y="103"/>
                  <a:pt x="3" y="103"/>
                </a:cubicBezTo>
                <a:cubicBezTo>
                  <a:pt x="0" y="103"/>
                  <a:pt x="0" y="103"/>
                  <a:pt x="0" y="103"/>
                </a:cubicBezTo>
                <a:cubicBezTo>
                  <a:pt x="0" y="101"/>
                  <a:pt x="0" y="101"/>
                  <a:pt x="0" y="101"/>
                </a:cubicBezTo>
                <a:cubicBezTo>
                  <a:pt x="0" y="92"/>
                  <a:pt x="0" y="86"/>
                  <a:pt x="0" y="80"/>
                </a:cubicBezTo>
                <a:cubicBezTo>
                  <a:pt x="1" y="74"/>
                  <a:pt x="2" y="69"/>
                  <a:pt x="4" y="66"/>
                </a:cubicBezTo>
                <a:cubicBezTo>
                  <a:pt x="4" y="65"/>
                  <a:pt x="4" y="65"/>
                  <a:pt x="4" y="65"/>
                </a:cubicBezTo>
                <a:cubicBezTo>
                  <a:pt x="5" y="65"/>
                  <a:pt x="5" y="65"/>
                  <a:pt x="5" y="65"/>
                </a:cubicBezTo>
                <a:close/>
                <a:moveTo>
                  <a:pt x="29" y="35"/>
                </a:moveTo>
                <a:cubicBezTo>
                  <a:pt x="28" y="28"/>
                  <a:pt x="28" y="25"/>
                  <a:pt x="30" y="18"/>
                </a:cubicBezTo>
                <a:cubicBezTo>
                  <a:pt x="34" y="21"/>
                  <a:pt x="45" y="20"/>
                  <a:pt x="49" y="18"/>
                </a:cubicBezTo>
                <a:cubicBezTo>
                  <a:pt x="52" y="21"/>
                  <a:pt x="56" y="22"/>
                  <a:pt x="60" y="21"/>
                </a:cubicBezTo>
                <a:cubicBezTo>
                  <a:pt x="61" y="27"/>
                  <a:pt x="61" y="27"/>
                  <a:pt x="61" y="35"/>
                </a:cubicBezTo>
                <a:cubicBezTo>
                  <a:pt x="61" y="35"/>
                  <a:pt x="65" y="31"/>
                  <a:pt x="66" y="28"/>
                </a:cubicBezTo>
                <a:cubicBezTo>
                  <a:pt x="67" y="25"/>
                  <a:pt x="65" y="12"/>
                  <a:pt x="64" y="9"/>
                </a:cubicBezTo>
                <a:cubicBezTo>
                  <a:pt x="62" y="5"/>
                  <a:pt x="57" y="2"/>
                  <a:pt x="49" y="3"/>
                </a:cubicBezTo>
                <a:cubicBezTo>
                  <a:pt x="40" y="0"/>
                  <a:pt x="30" y="3"/>
                  <a:pt x="26" y="8"/>
                </a:cubicBezTo>
                <a:cubicBezTo>
                  <a:pt x="25" y="10"/>
                  <a:pt x="22" y="28"/>
                  <a:pt x="24" y="31"/>
                </a:cubicBezTo>
                <a:cubicBezTo>
                  <a:pt x="26" y="34"/>
                  <a:pt x="29" y="35"/>
                  <a:pt x="29" y="3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6" name="Freeform 59"/>
          <p:cNvSpPr>
            <a:spLocks noEditPoints="1"/>
          </p:cNvSpPr>
          <p:nvPr/>
        </p:nvSpPr>
        <p:spPr bwMode="auto">
          <a:xfrm>
            <a:off x="4935223" y="4927677"/>
            <a:ext cx="363545" cy="303205"/>
          </a:xfrm>
          <a:custGeom>
            <a:avLst/>
            <a:gdLst>
              <a:gd name="T0" fmla="*/ 19 w 102"/>
              <a:gd name="T1" fmla="*/ 33 h 85"/>
              <a:gd name="T2" fmla="*/ 9 w 102"/>
              <a:gd name="T3" fmla="*/ 32 h 85"/>
              <a:gd name="T4" fmla="*/ 18 w 102"/>
              <a:gd name="T5" fmla="*/ 35 h 85"/>
              <a:gd name="T6" fmla="*/ 28 w 102"/>
              <a:gd name="T7" fmla="*/ 37 h 85"/>
              <a:gd name="T8" fmla="*/ 88 w 102"/>
              <a:gd name="T9" fmla="*/ 51 h 85"/>
              <a:gd name="T10" fmla="*/ 102 w 102"/>
              <a:gd name="T11" fmla="*/ 47 h 85"/>
              <a:gd name="T12" fmla="*/ 88 w 102"/>
              <a:gd name="T13" fmla="*/ 85 h 85"/>
              <a:gd name="T14" fmla="*/ 70 w 102"/>
              <a:gd name="T15" fmla="*/ 72 h 85"/>
              <a:gd name="T16" fmla="*/ 3 w 102"/>
              <a:gd name="T17" fmla="*/ 65 h 85"/>
              <a:gd name="T18" fmla="*/ 0 w 102"/>
              <a:gd name="T19" fmla="*/ 58 h 85"/>
              <a:gd name="T20" fmla="*/ 0 w 102"/>
              <a:gd name="T21" fmla="*/ 51 h 85"/>
              <a:gd name="T22" fmla="*/ 31 w 102"/>
              <a:gd name="T23" fmla="*/ 53 h 85"/>
              <a:gd name="T24" fmla="*/ 54 w 102"/>
              <a:gd name="T25" fmla="*/ 45 h 85"/>
              <a:gd name="T26" fmla="*/ 40 w 102"/>
              <a:gd name="T27" fmla="*/ 37 h 85"/>
              <a:gd name="T28" fmla="*/ 86 w 102"/>
              <a:gd name="T29" fmla="*/ 50 h 85"/>
              <a:gd name="T30" fmla="*/ 19 w 102"/>
              <a:gd name="T31" fmla="*/ 32 h 85"/>
              <a:gd name="T32" fmla="*/ 31 w 102"/>
              <a:gd name="T33" fmla="*/ 37 h 85"/>
              <a:gd name="T34" fmla="*/ 30 w 102"/>
              <a:gd name="T35" fmla="*/ 43 h 85"/>
              <a:gd name="T36" fmla="*/ 5 w 102"/>
              <a:gd name="T37" fmla="*/ 38 h 85"/>
              <a:gd name="T38" fmla="*/ 6 w 102"/>
              <a:gd name="T39" fmla="*/ 31 h 85"/>
              <a:gd name="T40" fmla="*/ 11 w 102"/>
              <a:gd name="T41" fmla="*/ 30 h 85"/>
              <a:gd name="T42" fmla="*/ 38 w 102"/>
              <a:gd name="T43" fmla="*/ 27 h 85"/>
              <a:gd name="T44" fmla="*/ 31 w 102"/>
              <a:gd name="T45" fmla="*/ 13 h 85"/>
              <a:gd name="T46" fmla="*/ 30 w 102"/>
              <a:gd name="T47" fmla="*/ 14 h 85"/>
              <a:gd name="T48" fmla="*/ 37 w 102"/>
              <a:gd name="T49" fmla="*/ 28 h 85"/>
              <a:gd name="T50" fmla="*/ 38 w 102"/>
              <a:gd name="T51" fmla="*/ 27 h 85"/>
              <a:gd name="T52" fmla="*/ 40 w 102"/>
              <a:gd name="T53" fmla="*/ 27 h 85"/>
              <a:gd name="T54" fmla="*/ 40 w 102"/>
              <a:gd name="T55" fmla="*/ 32 h 85"/>
              <a:gd name="T56" fmla="*/ 34 w 102"/>
              <a:gd name="T57" fmla="*/ 35 h 85"/>
              <a:gd name="T58" fmla="*/ 23 w 102"/>
              <a:gd name="T59" fmla="*/ 12 h 85"/>
              <a:gd name="T60" fmla="*/ 29 w 102"/>
              <a:gd name="T61" fmla="*/ 9 h 85"/>
              <a:gd name="T62" fmla="*/ 37 w 102"/>
              <a:gd name="T63" fmla="*/ 19 h 85"/>
              <a:gd name="T64" fmla="*/ 45 w 102"/>
              <a:gd name="T65" fmla="*/ 11 h 85"/>
              <a:gd name="T66" fmla="*/ 43 w 102"/>
              <a:gd name="T67" fmla="*/ 19 h 85"/>
              <a:gd name="T68" fmla="*/ 47 w 102"/>
              <a:gd name="T69" fmla="*/ 12 h 85"/>
              <a:gd name="T70" fmla="*/ 49 w 102"/>
              <a:gd name="T71" fmla="*/ 3 h 85"/>
              <a:gd name="T72" fmla="*/ 43 w 102"/>
              <a:gd name="T73" fmla="*/ 10 h 85"/>
              <a:gd name="T74" fmla="*/ 41 w 102"/>
              <a:gd name="T75" fmla="*/ 21 h 85"/>
              <a:gd name="T76" fmla="*/ 46 w 102"/>
              <a:gd name="T77" fmla="*/ 24 h 85"/>
              <a:gd name="T78" fmla="*/ 56 w 102"/>
              <a:gd name="T79" fmla="*/ 3 h 85"/>
              <a:gd name="T80" fmla="*/ 50 w 102"/>
              <a:gd name="T81" fmla="*/ 0 h 85"/>
              <a:gd name="T82" fmla="*/ 47 w 102"/>
              <a:gd name="T83"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85">
                <a:moveTo>
                  <a:pt x="26" y="36"/>
                </a:moveTo>
                <a:cubicBezTo>
                  <a:pt x="25" y="35"/>
                  <a:pt x="22" y="34"/>
                  <a:pt x="19" y="33"/>
                </a:cubicBezTo>
                <a:cubicBezTo>
                  <a:pt x="16" y="33"/>
                  <a:pt x="13" y="32"/>
                  <a:pt x="11" y="32"/>
                </a:cubicBezTo>
                <a:cubicBezTo>
                  <a:pt x="10" y="32"/>
                  <a:pt x="9" y="32"/>
                  <a:pt x="9" y="32"/>
                </a:cubicBezTo>
                <a:cubicBezTo>
                  <a:pt x="9" y="32"/>
                  <a:pt x="10" y="32"/>
                  <a:pt x="11" y="33"/>
                </a:cubicBezTo>
                <a:cubicBezTo>
                  <a:pt x="13" y="34"/>
                  <a:pt x="15" y="35"/>
                  <a:pt x="18" y="35"/>
                </a:cubicBezTo>
                <a:cubicBezTo>
                  <a:pt x="21" y="36"/>
                  <a:pt x="24" y="37"/>
                  <a:pt x="26" y="37"/>
                </a:cubicBezTo>
                <a:cubicBezTo>
                  <a:pt x="28" y="37"/>
                  <a:pt x="28" y="37"/>
                  <a:pt x="28" y="37"/>
                </a:cubicBezTo>
                <a:cubicBezTo>
                  <a:pt x="28" y="37"/>
                  <a:pt x="28" y="36"/>
                  <a:pt x="26" y="36"/>
                </a:cubicBezTo>
                <a:close/>
                <a:moveTo>
                  <a:pt x="88" y="51"/>
                </a:moveTo>
                <a:cubicBezTo>
                  <a:pt x="88" y="47"/>
                  <a:pt x="88" y="47"/>
                  <a:pt x="88" y="47"/>
                </a:cubicBezTo>
                <a:cubicBezTo>
                  <a:pt x="102" y="47"/>
                  <a:pt x="102" y="47"/>
                  <a:pt x="102" y="47"/>
                </a:cubicBezTo>
                <a:cubicBezTo>
                  <a:pt x="102" y="85"/>
                  <a:pt x="102" y="85"/>
                  <a:pt x="102" y="85"/>
                </a:cubicBezTo>
                <a:cubicBezTo>
                  <a:pt x="88" y="85"/>
                  <a:pt x="88" y="85"/>
                  <a:pt x="88" y="85"/>
                </a:cubicBezTo>
                <a:cubicBezTo>
                  <a:pt x="88" y="79"/>
                  <a:pt x="88" y="79"/>
                  <a:pt x="88" y="79"/>
                </a:cubicBezTo>
                <a:cubicBezTo>
                  <a:pt x="70" y="72"/>
                  <a:pt x="70" y="72"/>
                  <a:pt x="70" y="72"/>
                </a:cubicBezTo>
                <a:cubicBezTo>
                  <a:pt x="27" y="77"/>
                  <a:pt x="27" y="77"/>
                  <a:pt x="27" y="77"/>
                </a:cubicBezTo>
                <a:cubicBezTo>
                  <a:pt x="3" y="65"/>
                  <a:pt x="3" y="65"/>
                  <a:pt x="3" y="65"/>
                </a:cubicBezTo>
                <a:cubicBezTo>
                  <a:pt x="4" y="60"/>
                  <a:pt x="4" y="60"/>
                  <a:pt x="4" y="60"/>
                </a:cubicBezTo>
                <a:cubicBezTo>
                  <a:pt x="0" y="58"/>
                  <a:pt x="0" y="58"/>
                  <a:pt x="0" y="58"/>
                </a:cubicBezTo>
                <a:cubicBezTo>
                  <a:pt x="1" y="53"/>
                  <a:pt x="1" y="53"/>
                  <a:pt x="1" y="53"/>
                </a:cubicBezTo>
                <a:cubicBezTo>
                  <a:pt x="0" y="51"/>
                  <a:pt x="0" y="51"/>
                  <a:pt x="0" y="51"/>
                </a:cubicBezTo>
                <a:cubicBezTo>
                  <a:pt x="2" y="44"/>
                  <a:pt x="2" y="44"/>
                  <a:pt x="2" y="44"/>
                </a:cubicBezTo>
                <a:cubicBezTo>
                  <a:pt x="31" y="53"/>
                  <a:pt x="31" y="53"/>
                  <a:pt x="31" y="53"/>
                </a:cubicBezTo>
                <a:cubicBezTo>
                  <a:pt x="54" y="47"/>
                  <a:pt x="54" y="47"/>
                  <a:pt x="54" y="47"/>
                </a:cubicBezTo>
                <a:cubicBezTo>
                  <a:pt x="54" y="45"/>
                  <a:pt x="54" y="45"/>
                  <a:pt x="54" y="45"/>
                </a:cubicBezTo>
                <a:cubicBezTo>
                  <a:pt x="36" y="45"/>
                  <a:pt x="36" y="45"/>
                  <a:pt x="36" y="45"/>
                </a:cubicBezTo>
                <a:cubicBezTo>
                  <a:pt x="40" y="37"/>
                  <a:pt x="40" y="37"/>
                  <a:pt x="40" y="37"/>
                </a:cubicBezTo>
                <a:cubicBezTo>
                  <a:pt x="72" y="31"/>
                  <a:pt x="72" y="31"/>
                  <a:pt x="72" y="31"/>
                </a:cubicBezTo>
                <a:cubicBezTo>
                  <a:pt x="86" y="50"/>
                  <a:pt x="86" y="50"/>
                  <a:pt x="86" y="50"/>
                </a:cubicBezTo>
                <a:cubicBezTo>
                  <a:pt x="88" y="51"/>
                  <a:pt x="88" y="51"/>
                  <a:pt x="88" y="51"/>
                </a:cubicBezTo>
                <a:close/>
                <a:moveTo>
                  <a:pt x="19" y="32"/>
                </a:moveTo>
                <a:cubicBezTo>
                  <a:pt x="23" y="32"/>
                  <a:pt x="25" y="33"/>
                  <a:pt x="27" y="34"/>
                </a:cubicBezTo>
                <a:cubicBezTo>
                  <a:pt x="29" y="35"/>
                  <a:pt x="30" y="36"/>
                  <a:pt x="31" y="37"/>
                </a:cubicBezTo>
                <a:cubicBezTo>
                  <a:pt x="31" y="37"/>
                  <a:pt x="31" y="38"/>
                  <a:pt x="31" y="38"/>
                </a:cubicBezTo>
                <a:cubicBezTo>
                  <a:pt x="31" y="40"/>
                  <a:pt x="30" y="42"/>
                  <a:pt x="30" y="43"/>
                </a:cubicBezTo>
                <a:cubicBezTo>
                  <a:pt x="30" y="44"/>
                  <a:pt x="29" y="44"/>
                  <a:pt x="29" y="44"/>
                </a:cubicBezTo>
                <a:cubicBezTo>
                  <a:pt x="25" y="46"/>
                  <a:pt x="7" y="42"/>
                  <a:pt x="5" y="38"/>
                </a:cubicBezTo>
                <a:cubicBezTo>
                  <a:pt x="5" y="38"/>
                  <a:pt x="4" y="37"/>
                  <a:pt x="5" y="37"/>
                </a:cubicBezTo>
                <a:cubicBezTo>
                  <a:pt x="5" y="35"/>
                  <a:pt x="6" y="33"/>
                  <a:pt x="6" y="31"/>
                </a:cubicBezTo>
                <a:cubicBezTo>
                  <a:pt x="6" y="31"/>
                  <a:pt x="6" y="31"/>
                  <a:pt x="7" y="30"/>
                </a:cubicBezTo>
                <a:cubicBezTo>
                  <a:pt x="8" y="30"/>
                  <a:pt x="9" y="30"/>
                  <a:pt x="11" y="30"/>
                </a:cubicBezTo>
                <a:cubicBezTo>
                  <a:pt x="13" y="30"/>
                  <a:pt x="16" y="31"/>
                  <a:pt x="19" y="32"/>
                </a:cubicBezTo>
                <a:close/>
                <a:moveTo>
                  <a:pt x="38" y="27"/>
                </a:moveTo>
                <a:cubicBezTo>
                  <a:pt x="38" y="25"/>
                  <a:pt x="36" y="23"/>
                  <a:pt x="35" y="20"/>
                </a:cubicBezTo>
                <a:cubicBezTo>
                  <a:pt x="33" y="17"/>
                  <a:pt x="32" y="15"/>
                  <a:pt x="31" y="13"/>
                </a:cubicBezTo>
                <a:cubicBezTo>
                  <a:pt x="30" y="12"/>
                  <a:pt x="29" y="12"/>
                  <a:pt x="29" y="12"/>
                </a:cubicBezTo>
                <a:cubicBezTo>
                  <a:pt x="29" y="12"/>
                  <a:pt x="29" y="12"/>
                  <a:pt x="30" y="14"/>
                </a:cubicBezTo>
                <a:cubicBezTo>
                  <a:pt x="30" y="16"/>
                  <a:pt x="32" y="18"/>
                  <a:pt x="33" y="21"/>
                </a:cubicBezTo>
                <a:cubicBezTo>
                  <a:pt x="35" y="24"/>
                  <a:pt x="36" y="26"/>
                  <a:pt x="37" y="28"/>
                </a:cubicBezTo>
                <a:cubicBezTo>
                  <a:pt x="38" y="29"/>
                  <a:pt x="39" y="29"/>
                  <a:pt x="39" y="29"/>
                </a:cubicBezTo>
                <a:cubicBezTo>
                  <a:pt x="39" y="29"/>
                  <a:pt x="39" y="28"/>
                  <a:pt x="38" y="27"/>
                </a:cubicBezTo>
                <a:close/>
                <a:moveTo>
                  <a:pt x="37" y="19"/>
                </a:moveTo>
                <a:cubicBezTo>
                  <a:pt x="38" y="22"/>
                  <a:pt x="39" y="25"/>
                  <a:pt x="40" y="27"/>
                </a:cubicBezTo>
                <a:cubicBezTo>
                  <a:pt x="41" y="29"/>
                  <a:pt x="41" y="30"/>
                  <a:pt x="41" y="31"/>
                </a:cubicBezTo>
                <a:cubicBezTo>
                  <a:pt x="41" y="32"/>
                  <a:pt x="40" y="32"/>
                  <a:pt x="40" y="32"/>
                </a:cubicBezTo>
                <a:cubicBezTo>
                  <a:pt x="38" y="33"/>
                  <a:pt x="37" y="34"/>
                  <a:pt x="35" y="35"/>
                </a:cubicBezTo>
                <a:cubicBezTo>
                  <a:pt x="34" y="35"/>
                  <a:pt x="34" y="35"/>
                  <a:pt x="34" y="35"/>
                </a:cubicBezTo>
                <a:cubicBezTo>
                  <a:pt x="30" y="33"/>
                  <a:pt x="21" y="17"/>
                  <a:pt x="22" y="13"/>
                </a:cubicBezTo>
                <a:cubicBezTo>
                  <a:pt x="22" y="12"/>
                  <a:pt x="22" y="12"/>
                  <a:pt x="23" y="12"/>
                </a:cubicBezTo>
                <a:cubicBezTo>
                  <a:pt x="24" y="11"/>
                  <a:pt x="26" y="10"/>
                  <a:pt x="27" y="9"/>
                </a:cubicBezTo>
                <a:cubicBezTo>
                  <a:pt x="28" y="9"/>
                  <a:pt x="28" y="9"/>
                  <a:pt x="29" y="9"/>
                </a:cubicBezTo>
                <a:cubicBezTo>
                  <a:pt x="30" y="9"/>
                  <a:pt x="31" y="10"/>
                  <a:pt x="32" y="12"/>
                </a:cubicBezTo>
                <a:cubicBezTo>
                  <a:pt x="33" y="14"/>
                  <a:pt x="35" y="16"/>
                  <a:pt x="37" y="19"/>
                </a:cubicBezTo>
                <a:close/>
                <a:moveTo>
                  <a:pt x="48" y="4"/>
                </a:moveTo>
                <a:cubicBezTo>
                  <a:pt x="47" y="6"/>
                  <a:pt x="46" y="8"/>
                  <a:pt x="45" y="11"/>
                </a:cubicBezTo>
                <a:cubicBezTo>
                  <a:pt x="44" y="13"/>
                  <a:pt x="43" y="16"/>
                  <a:pt x="43" y="18"/>
                </a:cubicBezTo>
                <a:cubicBezTo>
                  <a:pt x="43" y="19"/>
                  <a:pt x="42" y="19"/>
                  <a:pt x="43" y="19"/>
                </a:cubicBezTo>
                <a:cubicBezTo>
                  <a:pt x="43" y="19"/>
                  <a:pt x="43" y="19"/>
                  <a:pt x="44" y="18"/>
                </a:cubicBezTo>
                <a:cubicBezTo>
                  <a:pt x="45" y="16"/>
                  <a:pt x="46" y="14"/>
                  <a:pt x="47" y="12"/>
                </a:cubicBezTo>
                <a:cubicBezTo>
                  <a:pt x="48" y="9"/>
                  <a:pt x="49" y="7"/>
                  <a:pt x="49" y="5"/>
                </a:cubicBezTo>
                <a:cubicBezTo>
                  <a:pt x="49" y="4"/>
                  <a:pt x="49" y="3"/>
                  <a:pt x="49" y="3"/>
                </a:cubicBezTo>
                <a:cubicBezTo>
                  <a:pt x="49" y="3"/>
                  <a:pt x="49" y="3"/>
                  <a:pt x="48" y="4"/>
                </a:cubicBezTo>
                <a:close/>
                <a:moveTo>
                  <a:pt x="43" y="10"/>
                </a:moveTo>
                <a:cubicBezTo>
                  <a:pt x="42" y="13"/>
                  <a:pt x="42" y="16"/>
                  <a:pt x="41" y="17"/>
                </a:cubicBezTo>
                <a:cubicBezTo>
                  <a:pt x="41" y="19"/>
                  <a:pt x="41" y="21"/>
                  <a:pt x="41" y="21"/>
                </a:cubicBezTo>
                <a:cubicBezTo>
                  <a:pt x="41" y="22"/>
                  <a:pt x="41" y="22"/>
                  <a:pt x="42" y="22"/>
                </a:cubicBezTo>
                <a:cubicBezTo>
                  <a:pt x="43" y="23"/>
                  <a:pt x="45" y="23"/>
                  <a:pt x="46" y="24"/>
                </a:cubicBezTo>
                <a:cubicBezTo>
                  <a:pt x="47" y="24"/>
                  <a:pt x="47" y="24"/>
                  <a:pt x="48" y="24"/>
                </a:cubicBezTo>
                <a:cubicBezTo>
                  <a:pt x="51" y="22"/>
                  <a:pt x="57" y="7"/>
                  <a:pt x="56" y="3"/>
                </a:cubicBezTo>
                <a:cubicBezTo>
                  <a:pt x="56" y="3"/>
                  <a:pt x="56" y="3"/>
                  <a:pt x="55" y="2"/>
                </a:cubicBezTo>
                <a:cubicBezTo>
                  <a:pt x="54" y="2"/>
                  <a:pt x="52" y="1"/>
                  <a:pt x="50" y="0"/>
                </a:cubicBezTo>
                <a:cubicBezTo>
                  <a:pt x="50" y="0"/>
                  <a:pt x="50" y="0"/>
                  <a:pt x="49" y="1"/>
                </a:cubicBezTo>
                <a:cubicBezTo>
                  <a:pt x="49" y="1"/>
                  <a:pt x="48" y="2"/>
                  <a:pt x="47" y="3"/>
                </a:cubicBezTo>
                <a:cubicBezTo>
                  <a:pt x="46" y="5"/>
                  <a:pt x="45" y="8"/>
                  <a:pt x="43" y="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7" name="Freeform 60"/>
          <p:cNvSpPr>
            <a:spLocks noEditPoints="1"/>
          </p:cNvSpPr>
          <p:nvPr/>
        </p:nvSpPr>
        <p:spPr bwMode="auto">
          <a:xfrm>
            <a:off x="5645718" y="4880914"/>
            <a:ext cx="309239" cy="410307"/>
          </a:xfrm>
          <a:custGeom>
            <a:avLst/>
            <a:gdLst>
              <a:gd name="T0" fmla="*/ 53 w 87"/>
              <a:gd name="T1" fmla="*/ 66 h 115"/>
              <a:gd name="T2" fmla="*/ 57 w 87"/>
              <a:gd name="T3" fmla="*/ 107 h 115"/>
              <a:gd name="T4" fmla="*/ 44 w 87"/>
              <a:gd name="T5" fmla="*/ 115 h 115"/>
              <a:gd name="T6" fmla="*/ 32 w 87"/>
              <a:gd name="T7" fmla="*/ 107 h 115"/>
              <a:gd name="T8" fmla="*/ 42 w 87"/>
              <a:gd name="T9" fmla="*/ 11 h 115"/>
              <a:gd name="T10" fmla="*/ 25 w 87"/>
              <a:gd name="T11" fmla="*/ 14 h 115"/>
              <a:gd name="T12" fmla="*/ 26 w 87"/>
              <a:gd name="T13" fmla="*/ 0 h 115"/>
              <a:gd name="T14" fmla="*/ 40 w 87"/>
              <a:gd name="T15" fmla="*/ 51 h 115"/>
              <a:gd name="T16" fmla="*/ 55 w 87"/>
              <a:gd name="T17" fmla="*/ 60 h 115"/>
              <a:gd name="T18" fmla="*/ 58 w 87"/>
              <a:gd name="T19" fmla="*/ 45 h 115"/>
              <a:gd name="T20" fmla="*/ 46 w 87"/>
              <a:gd name="T21" fmla="*/ 62 h 115"/>
              <a:gd name="T22" fmla="*/ 37 w 87"/>
              <a:gd name="T23" fmla="*/ 56 h 115"/>
              <a:gd name="T24" fmla="*/ 26 w 87"/>
              <a:gd name="T25" fmla="*/ 49 h 115"/>
              <a:gd name="T26" fmla="*/ 20 w 87"/>
              <a:gd name="T27" fmla="*/ 25 h 115"/>
              <a:gd name="T28" fmla="*/ 13 w 87"/>
              <a:gd name="T29" fmla="*/ 35 h 115"/>
              <a:gd name="T30" fmla="*/ 39 w 87"/>
              <a:gd name="T31" fmla="*/ 62 h 115"/>
              <a:gd name="T32" fmla="*/ 46 w 87"/>
              <a:gd name="T33" fmla="*/ 62 h 115"/>
              <a:gd name="T34" fmla="*/ 35 w 87"/>
              <a:gd name="T35" fmla="*/ 16 h 115"/>
              <a:gd name="T36" fmla="*/ 39 w 87"/>
              <a:gd name="T37" fmla="*/ 29 h 115"/>
              <a:gd name="T38" fmla="*/ 48 w 87"/>
              <a:gd name="T39" fmla="*/ 32 h 115"/>
              <a:gd name="T40" fmla="*/ 52 w 87"/>
              <a:gd name="T41" fmla="*/ 22 h 115"/>
              <a:gd name="T42" fmla="*/ 47 w 87"/>
              <a:gd name="T43" fmla="*/ 2 h 115"/>
              <a:gd name="T44" fmla="*/ 45 w 87"/>
              <a:gd name="T45" fmla="*/ 8 h 115"/>
              <a:gd name="T46" fmla="*/ 49 w 87"/>
              <a:gd name="T47" fmla="*/ 9 h 115"/>
              <a:gd name="T48" fmla="*/ 54 w 87"/>
              <a:gd name="T49" fmla="*/ 10 h 115"/>
              <a:gd name="T50" fmla="*/ 64 w 87"/>
              <a:gd name="T51" fmla="*/ 20 h 115"/>
              <a:gd name="T52" fmla="*/ 67 w 87"/>
              <a:gd name="T53" fmla="*/ 27 h 115"/>
              <a:gd name="T54" fmla="*/ 67 w 87"/>
              <a:gd name="T55" fmla="*/ 35 h 115"/>
              <a:gd name="T56" fmla="*/ 73 w 87"/>
              <a:gd name="T57" fmla="*/ 32 h 115"/>
              <a:gd name="T58" fmla="*/ 73 w 87"/>
              <a:gd name="T59" fmla="*/ 26 h 115"/>
              <a:gd name="T60" fmla="*/ 57 w 87"/>
              <a:gd name="T61" fmla="*/ 5 h 115"/>
              <a:gd name="T62" fmla="*/ 47 w 87"/>
              <a:gd name="T63" fmla="*/ 2 h 115"/>
              <a:gd name="T64" fmla="*/ 57 w 87"/>
              <a:gd name="T65" fmla="*/ 18 h 115"/>
              <a:gd name="T66" fmla="*/ 58 w 87"/>
              <a:gd name="T67" fmla="*/ 18 h 115"/>
              <a:gd name="T68" fmla="*/ 66 w 87"/>
              <a:gd name="T69" fmla="*/ 31 h 115"/>
              <a:gd name="T70" fmla="*/ 59 w 87"/>
              <a:gd name="T71" fmla="*/ 31 h 115"/>
              <a:gd name="T72" fmla="*/ 26 w 87"/>
              <a:gd name="T73" fmla="*/ 33 h 115"/>
              <a:gd name="T74" fmla="*/ 29 w 87"/>
              <a:gd name="T75" fmla="*/ 46 h 115"/>
              <a:gd name="T76" fmla="*/ 28 w 87"/>
              <a:gd name="T77" fmla="*/ 46 h 115"/>
              <a:gd name="T78" fmla="*/ 39 w 87"/>
              <a:gd name="T79" fmla="*/ 74 h 115"/>
              <a:gd name="T80" fmla="*/ 42 w 87"/>
              <a:gd name="T81" fmla="*/ 80 h 115"/>
              <a:gd name="T82" fmla="*/ 53 w 87"/>
              <a:gd name="T83" fmla="*/ 105 h 115"/>
              <a:gd name="T84" fmla="*/ 47 w 87"/>
              <a:gd name="T85" fmla="*/ 79 h 115"/>
              <a:gd name="T86" fmla="*/ 41 w 87"/>
              <a:gd name="T87" fmla="*/ 7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115">
                <a:moveTo>
                  <a:pt x="0" y="79"/>
                </a:moveTo>
                <a:cubicBezTo>
                  <a:pt x="8" y="69"/>
                  <a:pt x="24" y="74"/>
                  <a:pt x="35" y="66"/>
                </a:cubicBezTo>
                <a:cubicBezTo>
                  <a:pt x="41" y="66"/>
                  <a:pt x="47" y="66"/>
                  <a:pt x="53" y="66"/>
                </a:cubicBezTo>
                <a:cubicBezTo>
                  <a:pt x="64" y="74"/>
                  <a:pt x="80" y="69"/>
                  <a:pt x="87" y="79"/>
                </a:cubicBezTo>
                <a:cubicBezTo>
                  <a:pt x="87" y="84"/>
                  <a:pt x="87" y="99"/>
                  <a:pt x="87" y="104"/>
                </a:cubicBezTo>
                <a:cubicBezTo>
                  <a:pt x="80" y="105"/>
                  <a:pt x="69" y="106"/>
                  <a:pt x="57" y="107"/>
                </a:cubicBezTo>
                <a:cubicBezTo>
                  <a:pt x="56" y="108"/>
                  <a:pt x="56" y="108"/>
                  <a:pt x="56" y="108"/>
                </a:cubicBezTo>
                <a:cubicBezTo>
                  <a:pt x="46" y="114"/>
                  <a:pt x="46" y="114"/>
                  <a:pt x="46" y="114"/>
                </a:cubicBezTo>
                <a:cubicBezTo>
                  <a:pt x="44" y="115"/>
                  <a:pt x="44" y="115"/>
                  <a:pt x="44" y="115"/>
                </a:cubicBezTo>
                <a:cubicBezTo>
                  <a:pt x="43" y="114"/>
                  <a:pt x="43" y="114"/>
                  <a:pt x="43" y="114"/>
                </a:cubicBezTo>
                <a:cubicBezTo>
                  <a:pt x="33" y="108"/>
                  <a:pt x="33" y="108"/>
                  <a:pt x="33" y="108"/>
                </a:cubicBezTo>
                <a:cubicBezTo>
                  <a:pt x="32" y="107"/>
                  <a:pt x="32" y="107"/>
                  <a:pt x="32" y="107"/>
                </a:cubicBezTo>
                <a:cubicBezTo>
                  <a:pt x="20" y="107"/>
                  <a:pt x="9" y="105"/>
                  <a:pt x="0" y="104"/>
                </a:cubicBezTo>
                <a:cubicBezTo>
                  <a:pt x="0" y="99"/>
                  <a:pt x="0" y="84"/>
                  <a:pt x="0" y="79"/>
                </a:cubicBezTo>
                <a:close/>
                <a:moveTo>
                  <a:pt x="42" y="11"/>
                </a:moveTo>
                <a:cubicBezTo>
                  <a:pt x="34" y="15"/>
                  <a:pt x="34" y="15"/>
                  <a:pt x="34" y="15"/>
                </a:cubicBezTo>
                <a:cubicBezTo>
                  <a:pt x="25" y="19"/>
                  <a:pt x="25" y="19"/>
                  <a:pt x="25" y="19"/>
                </a:cubicBezTo>
                <a:cubicBezTo>
                  <a:pt x="25" y="14"/>
                  <a:pt x="25" y="14"/>
                  <a:pt x="25" y="14"/>
                </a:cubicBezTo>
                <a:cubicBezTo>
                  <a:pt x="15" y="16"/>
                  <a:pt x="8" y="23"/>
                  <a:pt x="9" y="36"/>
                </a:cubicBezTo>
                <a:cubicBezTo>
                  <a:pt x="7" y="20"/>
                  <a:pt x="12" y="7"/>
                  <a:pt x="26" y="4"/>
                </a:cubicBezTo>
                <a:cubicBezTo>
                  <a:pt x="26" y="0"/>
                  <a:pt x="26" y="0"/>
                  <a:pt x="26" y="0"/>
                </a:cubicBezTo>
                <a:cubicBezTo>
                  <a:pt x="34" y="5"/>
                  <a:pt x="34" y="5"/>
                  <a:pt x="34" y="5"/>
                </a:cubicBezTo>
                <a:cubicBezTo>
                  <a:pt x="42" y="11"/>
                  <a:pt x="42" y="11"/>
                  <a:pt x="42" y="11"/>
                </a:cubicBezTo>
                <a:close/>
                <a:moveTo>
                  <a:pt x="40" y="51"/>
                </a:moveTo>
                <a:cubicBezTo>
                  <a:pt x="47" y="57"/>
                  <a:pt x="47" y="57"/>
                  <a:pt x="47" y="57"/>
                </a:cubicBezTo>
                <a:cubicBezTo>
                  <a:pt x="54" y="64"/>
                  <a:pt x="54" y="64"/>
                  <a:pt x="54" y="64"/>
                </a:cubicBezTo>
                <a:cubicBezTo>
                  <a:pt x="55" y="60"/>
                  <a:pt x="55" y="60"/>
                  <a:pt x="55" y="60"/>
                </a:cubicBezTo>
                <a:cubicBezTo>
                  <a:pt x="69" y="60"/>
                  <a:pt x="77" y="48"/>
                  <a:pt x="77" y="32"/>
                </a:cubicBezTo>
                <a:cubicBezTo>
                  <a:pt x="76" y="45"/>
                  <a:pt x="67" y="50"/>
                  <a:pt x="57" y="50"/>
                </a:cubicBezTo>
                <a:cubicBezTo>
                  <a:pt x="58" y="45"/>
                  <a:pt x="58" y="45"/>
                  <a:pt x="58" y="45"/>
                </a:cubicBezTo>
                <a:cubicBezTo>
                  <a:pt x="49" y="48"/>
                  <a:pt x="49" y="48"/>
                  <a:pt x="49" y="48"/>
                </a:cubicBezTo>
                <a:cubicBezTo>
                  <a:pt x="40" y="51"/>
                  <a:pt x="40" y="51"/>
                  <a:pt x="40" y="51"/>
                </a:cubicBezTo>
                <a:close/>
                <a:moveTo>
                  <a:pt x="46" y="62"/>
                </a:moveTo>
                <a:cubicBezTo>
                  <a:pt x="40" y="56"/>
                  <a:pt x="40" y="56"/>
                  <a:pt x="40" y="56"/>
                </a:cubicBezTo>
                <a:cubicBezTo>
                  <a:pt x="40" y="56"/>
                  <a:pt x="40" y="56"/>
                  <a:pt x="40" y="56"/>
                </a:cubicBezTo>
                <a:cubicBezTo>
                  <a:pt x="39" y="56"/>
                  <a:pt x="38" y="56"/>
                  <a:pt x="37" y="56"/>
                </a:cubicBezTo>
                <a:cubicBezTo>
                  <a:pt x="36" y="55"/>
                  <a:pt x="35" y="55"/>
                  <a:pt x="34" y="55"/>
                </a:cubicBezTo>
                <a:cubicBezTo>
                  <a:pt x="34" y="55"/>
                  <a:pt x="34" y="55"/>
                  <a:pt x="34" y="55"/>
                </a:cubicBezTo>
                <a:cubicBezTo>
                  <a:pt x="31" y="53"/>
                  <a:pt x="28" y="52"/>
                  <a:pt x="26" y="49"/>
                </a:cubicBezTo>
                <a:cubicBezTo>
                  <a:pt x="21" y="45"/>
                  <a:pt x="19" y="39"/>
                  <a:pt x="19" y="32"/>
                </a:cubicBezTo>
                <a:cubicBezTo>
                  <a:pt x="19" y="30"/>
                  <a:pt x="19" y="27"/>
                  <a:pt x="20" y="25"/>
                </a:cubicBezTo>
                <a:cubicBezTo>
                  <a:pt x="20" y="25"/>
                  <a:pt x="20" y="25"/>
                  <a:pt x="20" y="25"/>
                </a:cubicBezTo>
                <a:cubicBezTo>
                  <a:pt x="20" y="24"/>
                  <a:pt x="20" y="23"/>
                  <a:pt x="21" y="22"/>
                </a:cubicBezTo>
                <a:cubicBezTo>
                  <a:pt x="21" y="20"/>
                  <a:pt x="21" y="20"/>
                  <a:pt x="21" y="20"/>
                </a:cubicBezTo>
                <a:cubicBezTo>
                  <a:pt x="15" y="22"/>
                  <a:pt x="12" y="28"/>
                  <a:pt x="13" y="35"/>
                </a:cubicBezTo>
                <a:cubicBezTo>
                  <a:pt x="13" y="38"/>
                  <a:pt x="13" y="38"/>
                  <a:pt x="13" y="38"/>
                </a:cubicBezTo>
                <a:cubicBezTo>
                  <a:pt x="15" y="44"/>
                  <a:pt x="17" y="49"/>
                  <a:pt x="22" y="53"/>
                </a:cubicBezTo>
                <a:cubicBezTo>
                  <a:pt x="26" y="58"/>
                  <a:pt x="32" y="61"/>
                  <a:pt x="39" y="62"/>
                </a:cubicBezTo>
                <a:cubicBezTo>
                  <a:pt x="39" y="62"/>
                  <a:pt x="39" y="62"/>
                  <a:pt x="39" y="62"/>
                </a:cubicBezTo>
                <a:cubicBezTo>
                  <a:pt x="39" y="62"/>
                  <a:pt x="39" y="62"/>
                  <a:pt x="39" y="62"/>
                </a:cubicBezTo>
                <a:cubicBezTo>
                  <a:pt x="42" y="62"/>
                  <a:pt x="44" y="62"/>
                  <a:pt x="46" y="62"/>
                </a:cubicBezTo>
                <a:close/>
                <a:moveTo>
                  <a:pt x="43" y="27"/>
                </a:moveTo>
                <a:cubicBezTo>
                  <a:pt x="43" y="27"/>
                  <a:pt x="42" y="27"/>
                  <a:pt x="42" y="27"/>
                </a:cubicBezTo>
                <a:cubicBezTo>
                  <a:pt x="39" y="22"/>
                  <a:pt x="39" y="21"/>
                  <a:pt x="35" y="16"/>
                </a:cubicBezTo>
                <a:cubicBezTo>
                  <a:pt x="35" y="16"/>
                  <a:pt x="35" y="16"/>
                  <a:pt x="35" y="16"/>
                </a:cubicBezTo>
                <a:cubicBezTo>
                  <a:pt x="33" y="18"/>
                  <a:pt x="33" y="18"/>
                  <a:pt x="33" y="18"/>
                </a:cubicBezTo>
                <a:cubicBezTo>
                  <a:pt x="35" y="23"/>
                  <a:pt x="36" y="25"/>
                  <a:pt x="39" y="29"/>
                </a:cubicBezTo>
                <a:cubicBezTo>
                  <a:pt x="39" y="30"/>
                  <a:pt x="39" y="31"/>
                  <a:pt x="39" y="32"/>
                </a:cubicBezTo>
                <a:cubicBezTo>
                  <a:pt x="39" y="35"/>
                  <a:pt x="41" y="37"/>
                  <a:pt x="43" y="37"/>
                </a:cubicBezTo>
                <a:cubicBezTo>
                  <a:pt x="46" y="37"/>
                  <a:pt x="48" y="35"/>
                  <a:pt x="48" y="32"/>
                </a:cubicBezTo>
                <a:cubicBezTo>
                  <a:pt x="48" y="32"/>
                  <a:pt x="48" y="31"/>
                  <a:pt x="48" y="31"/>
                </a:cubicBezTo>
                <a:cubicBezTo>
                  <a:pt x="51" y="28"/>
                  <a:pt x="51" y="28"/>
                  <a:pt x="54" y="24"/>
                </a:cubicBezTo>
                <a:cubicBezTo>
                  <a:pt x="53" y="23"/>
                  <a:pt x="52" y="23"/>
                  <a:pt x="52" y="22"/>
                </a:cubicBezTo>
                <a:cubicBezTo>
                  <a:pt x="49" y="24"/>
                  <a:pt x="48" y="25"/>
                  <a:pt x="45" y="28"/>
                </a:cubicBezTo>
                <a:cubicBezTo>
                  <a:pt x="45" y="27"/>
                  <a:pt x="44" y="27"/>
                  <a:pt x="43" y="27"/>
                </a:cubicBezTo>
                <a:close/>
                <a:moveTo>
                  <a:pt x="47" y="2"/>
                </a:moveTo>
                <a:cubicBezTo>
                  <a:pt x="44" y="1"/>
                  <a:pt x="40" y="2"/>
                  <a:pt x="37" y="2"/>
                </a:cubicBezTo>
                <a:cubicBezTo>
                  <a:pt x="37" y="2"/>
                  <a:pt x="37" y="2"/>
                  <a:pt x="37" y="2"/>
                </a:cubicBezTo>
                <a:cubicBezTo>
                  <a:pt x="45" y="8"/>
                  <a:pt x="45" y="8"/>
                  <a:pt x="45" y="8"/>
                </a:cubicBezTo>
                <a:cubicBezTo>
                  <a:pt x="45" y="8"/>
                  <a:pt x="46" y="8"/>
                  <a:pt x="46" y="8"/>
                </a:cubicBezTo>
                <a:cubicBezTo>
                  <a:pt x="46" y="8"/>
                  <a:pt x="46" y="8"/>
                  <a:pt x="46" y="8"/>
                </a:cubicBezTo>
                <a:cubicBezTo>
                  <a:pt x="47" y="8"/>
                  <a:pt x="48" y="8"/>
                  <a:pt x="49" y="9"/>
                </a:cubicBezTo>
                <a:cubicBezTo>
                  <a:pt x="51" y="9"/>
                  <a:pt x="53" y="10"/>
                  <a:pt x="54" y="10"/>
                </a:cubicBezTo>
                <a:cubicBezTo>
                  <a:pt x="54" y="10"/>
                  <a:pt x="54" y="10"/>
                  <a:pt x="54" y="10"/>
                </a:cubicBezTo>
                <a:cubicBezTo>
                  <a:pt x="54" y="10"/>
                  <a:pt x="54" y="10"/>
                  <a:pt x="54" y="10"/>
                </a:cubicBezTo>
                <a:cubicBezTo>
                  <a:pt x="57" y="12"/>
                  <a:pt x="59" y="13"/>
                  <a:pt x="60" y="15"/>
                </a:cubicBezTo>
                <a:cubicBezTo>
                  <a:pt x="61" y="16"/>
                  <a:pt x="62" y="16"/>
                  <a:pt x="62" y="17"/>
                </a:cubicBezTo>
                <a:cubicBezTo>
                  <a:pt x="63" y="18"/>
                  <a:pt x="64" y="19"/>
                  <a:pt x="64" y="20"/>
                </a:cubicBezTo>
                <a:cubicBezTo>
                  <a:pt x="65" y="22"/>
                  <a:pt x="66" y="24"/>
                  <a:pt x="67" y="27"/>
                </a:cubicBezTo>
                <a:cubicBezTo>
                  <a:pt x="67" y="27"/>
                  <a:pt x="67" y="27"/>
                  <a:pt x="67" y="27"/>
                </a:cubicBezTo>
                <a:cubicBezTo>
                  <a:pt x="67" y="27"/>
                  <a:pt x="67" y="27"/>
                  <a:pt x="67" y="27"/>
                </a:cubicBezTo>
                <a:cubicBezTo>
                  <a:pt x="67" y="29"/>
                  <a:pt x="67" y="30"/>
                  <a:pt x="67" y="32"/>
                </a:cubicBezTo>
                <a:cubicBezTo>
                  <a:pt x="67" y="33"/>
                  <a:pt x="67" y="34"/>
                  <a:pt x="67" y="35"/>
                </a:cubicBezTo>
                <a:cubicBezTo>
                  <a:pt x="67" y="35"/>
                  <a:pt x="67" y="35"/>
                  <a:pt x="67" y="35"/>
                </a:cubicBezTo>
                <a:cubicBezTo>
                  <a:pt x="67" y="36"/>
                  <a:pt x="67" y="37"/>
                  <a:pt x="67" y="38"/>
                </a:cubicBezTo>
                <a:cubicBezTo>
                  <a:pt x="66" y="41"/>
                  <a:pt x="65" y="43"/>
                  <a:pt x="64" y="45"/>
                </a:cubicBezTo>
                <a:cubicBezTo>
                  <a:pt x="69" y="43"/>
                  <a:pt x="72" y="39"/>
                  <a:pt x="73" y="32"/>
                </a:cubicBezTo>
                <a:cubicBezTo>
                  <a:pt x="73" y="29"/>
                  <a:pt x="73" y="29"/>
                  <a:pt x="73" y="29"/>
                </a:cubicBezTo>
                <a:cubicBezTo>
                  <a:pt x="73" y="28"/>
                  <a:pt x="73" y="27"/>
                  <a:pt x="73" y="26"/>
                </a:cubicBezTo>
                <a:cubicBezTo>
                  <a:pt x="73" y="26"/>
                  <a:pt x="73" y="26"/>
                  <a:pt x="73" y="26"/>
                </a:cubicBezTo>
                <a:cubicBezTo>
                  <a:pt x="73" y="26"/>
                  <a:pt x="73" y="26"/>
                  <a:pt x="73" y="26"/>
                </a:cubicBezTo>
                <a:cubicBezTo>
                  <a:pt x="72" y="21"/>
                  <a:pt x="70" y="17"/>
                  <a:pt x="67" y="14"/>
                </a:cubicBezTo>
                <a:cubicBezTo>
                  <a:pt x="64" y="10"/>
                  <a:pt x="61" y="7"/>
                  <a:pt x="57" y="5"/>
                </a:cubicBezTo>
                <a:cubicBezTo>
                  <a:pt x="57" y="5"/>
                  <a:pt x="57" y="5"/>
                  <a:pt x="57" y="5"/>
                </a:cubicBezTo>
                <a:cubicBezTo>
                  <a:pt x="57" y="5"/>
                  <a:pt x="57" y="5"/>
                  <a:pt x="57" y="5"/>
                </a:cubicBezTo>
                <a:cubicBezTo>
                  <a:pt x="54" y="3"/>
                  <a:pt x="51" y="2"/>
                  <a:pt x="47" y="2"/>
                </a:cubicBezTo>
                <a:cubicBezTo>
                  <a:pt x="47" y="2"/>
                  <a:pt x="47" y="2"/>
                  <a:pt x="47" y="2"/>
                </a:cubicBezTo>
                <a:cubicBezTo>
                  <a:pt x="47" y="2"/>
                  <a:pt x="47" y="2"/>
                  <a:pt x="47" y="2"/>
                </a:cubicBezTo>
                <a:close/>
                <a:moveTo>
                  <a:pt x="57" y="18"/>
                </a:moveTo>
                <a:cubicBezTo>
                  <a:pt x="59" y="16"/>
                  <a:pt x="59" y="16"/>
                  <a:pt x="59" y="16"/>
                </a:cubicBezTo>
                <a:cubicBezTo>
                  <a:pt x="60" y="16"/>
                  <a:pt x="60" y="16"/>
                  <a:pt x="60" y="16"/>
                </a:cubicBezTo>
                <a:cubicBezTo>
                  <a:pt x="58" y="18"/>
                  <a:pt x="58" y="18"/>
                  <a:pt x="58" y="18"/>
                </a:cubicBezTo>
                <a:cubicBezTo>
                  <a:pt x="57" y="18"/>
                  <a:pt x="57" y="18"/>
                  <a:pt x="57" y="18"/>
                </a:cubicBezTo>
                <a:close/>
                <a:moveTo>
                  <a:pt x="59" y="31"/>
                </a:moveTo>
                <a:cubicBezTo>
                  <a:pt x="66" y="31"/>
                  <a:pt x="66" y="31"/>
                  <a:pt x="66" y="31"/>
                </a:cubicBezTo>
                <a:cubicBezTo>
                  <a:pt x="66" y="33"/>
                  <a:pt x="66" y="33"/>
                  <a:pt x="66" y="33"/>
                </a:cubicBezTo>
                <a:cubicBezTo>
                  <a:pt x="59" y="33"/>
                  <a:pt x="59" y="33"/>
                  <a:pt x="59" y="33"/>
                </a:cubicBezTo>
                <a:cubicBezTo>
                  <a:pt x="59" y="31"/>
                  <a:pt x="59" y="31"/>
                  <a:pt x="59" y="31"/>
                </a:cubicBezTo>
                <a:close/>
                <a:moveTo>
                  <a:pt x="20" y="31"/>
                </a:moveTo>
                <a:cubicBezTo>
                  <a:pt x="20" y="33"/>
                  <a:pt x="20" y="33"/>
                  <a:pt x="20" y="33"/>
                </a:cubicBezTo>
                <a:cubicBezTo>
                  <a:pt x="26" y="33"/>
                  <a:pt x="26" y="33"/>
                  <a:pt x="26" y="33"/>
                </a:cubicBezTo>
                <a:cubicBezTo>
                  <a:pt x="26" y="31"/>
                  <a:pt x="26" y="31"/>
                  <a:pt x="26" y="31"/>
                </a:cubicBezTo>
                <a:cubicBezTo>
                  <a:pt x="20" y="31"/>
                  <a:pt x="20" y="31"/>
                  <a:pt x="20" y="31"/>
                </a:cubicBezTo>
                <a:close/>
                <a:moveTo>
                  <a:pt x="29" y="46"/>
                </a:moveTo>
                <a:cubicBezTo>
                  <a:pt x="27" y="48"/>
                  <a:pt x="27" y="48"/>
                  <a:pt x="27" y="48"/>
                </a:cubicBezTo>
                <a:cubicBezTo>
                  <a:pt x="26" y="48"/>
                  <a:pt x="26" y="48"/>
                  <a:pt x="26" y="48"/>
                </a:cubicBezTo>
                <a:cubicBezTo>
                  <a:pt x="28" y="46"/>
                  <a:pt x="28" y="46"/>
                  <a:pt x="28" y="46"/>
                </a:cubicBezTo>
                <a:cubicBezTo>
                  <a:pt x="29" y="46"/>
                  <a:pt x="29" y="46"/>
                  <a:pt x="29" y="46"/>
                </a:cubicBezTo>
                <a:close/>
                <a:moveTo>
                  <a:pt x="41" y="71"/>
                </a:moveTo>
                <a:cubicBezTo>
                  <a:pt x="39" y="74"/>
                  <a:pt x="39" y="74"/>
                  <a:pt x="39" y="74"/>
                </a:cubicBezTo>
                <a:cubicBezTo>
                  <a:pt x="42" y="79"/>
                  <a:pt x="42" y="79"/>
                  <a:pt x="42" y="79"/>
                </a:cubicBezTo>
                <a:cubicBezTo>
                  <a:pt x="42" y="79"/>
                  <a:pt x="42" y="79"/>
                  <a:pt x="42" y="79"/>
                </a:cubicBezTo>
                <a:cubicBezTo>
                  <a:pt x="42" y="80"/>
                  <a:pt x="42" y="80"/>
                  <a:pt x="42" y="80"/>
                </a:cubicBezTo>
                <a:cubicBezTo>
                  <a:pt x="37" y="105"/>
                  <a:pt x="37" y="105"/>
                  <a:pt x="37" y="105"/>
                </a:cubicBezTo>
                <a:cubicBezTo>
                  <a:pt x="44" y="110"/>
                  <a:pt x="44" y="110"/>
                  <a:pt x="44" y="110"/>
                </a:cubicBezTo>
                <a:cubicBezTo>
                  <a:pt x="53" y="105"/>
                  <a:pt x="53" y="105"/>
                  <a:pt x="53" y="105"/>
                </a:cubicBezTo>
                <a:cubicBezTo>
                  <a:pt x="47" y="80"/>
                  <a:pt x="47" y="80"/>
                  <a:pt x="47" y="80"/>
                </a:cubicBezTo>
                <a:cubicBezTo>
                  <a:pt x="46" y="79"/>
                  <a:pt x="46" y="79"/>
                  <a:pt x="46" y="79"/>
                </a:cubicBezTo>
                <a:cubicBezTo>
                  <a:pt x="47" y="79"/>
                  <a:pt x="47" y="79"/>
                  <a:pt x="47" y="79"/>
                </a:cubicBezTo>
                <a:cubicBezTo>
                  <a:pt x="50" y="74"/>
                  <a:pt x="50" y="74"/>
                  <a:pt x="50" y="74"/>
                </a:cubicBezTo>
                <a:cubicBezTo>
                  <a:pt x="48" y="71"/>
                  <a:pt x="48" y="71"/>
                  <a:pt x="48" y="71"/>
                </a:cubicBezTo>
                <a:lnTo>
                  <a:pt x="41" y="7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8" name="Freeform 61"/>
          <p:cNvSpPr>
            <a:spLocks noEditPoints="1"/>
          </p:cNvSpPr>
          <p:nvPr/>
        </p:nvSpPr>
        <p:spPr bwMode="auto">
          <a:xfrm>
            <a:off x="6926419" y="6212903"/>
            <a:ext cx="342426" cy="337900"/>
          </a:xfrm>
          <a:custGeom>
            <a:avLst/>
            <a:gdLst>
              <a:gd name="T0" fmla="*/ 41 w 96"/>
              <a:gd name="T1" fmla="*/ 67 h 95"/>
              <a:gd name="T2" fmla="*/ 49 w 96"/>
              <a:gd name="T3" fmla="*/ 80 h 95"/>
              <a:gd name="T4" fmla="*/ 43 w 96"/>
              <a:gd name="T5" fmla="*/ 91 h 95"/>
              <a:gd name="T6" fmla="*/ 5 w 96"/>
              <a:gd name="T7" fmla="*/ 91 h 95"/>
              <a:gd name="T8" fmla="*/ 9 w 96"/>
              <a:gd name="T9" fmla="*/ 78 h 95"/>
              <a:gd name="T10" fmla="*/ 1 w 96"/>
              <a:gd name="T11" fmla="*/ 68 h 95"/>
              <a:gd name="T12" fmla="*/ 9 w 96"/>
              <a:gd name="T13" fmla="*/ 55 h 95"/>
              <a:gd name="T14" fmla="*/ 7 w 96"/>
              <a:gd name="T15" fmla="*/ 43 h 95"/>
              <a:gd name="T16" fmla="*/ 1 w 96"/>
              <a:gd name="T17" fmla="*/ 29 h 95"/>
              <a:gd name="T18" fmla="*/ 39 w 96"/>
              <a:gd name="T19" fmla="*/ 29 h 95"/>
              <a:gd name="T20" fmla="*/ 41 w 96"/>
              <a:gd name="T21" fmla="*/ 41 h 95"/>
              <a:gd name="T22" fmla="*/ 47 w 96"/>
              <a:gd name="T23" fmla="*/ 56 h 95"/>
              <a:gd name="T24" fmla="*/ 60 w 96"/>
              <a:gd name="T25" fmla="*/ 1 h 95"/>
              <a:gd name="T26" fmla="*/ 54 w 96"/>
              <a:gd name="T27" fmla="*/ 15 h 95"/>
              <a:gd name="T28" fmla="*/ 47 w 96"/>
              <a:gd name="T29" fmla="*/ 20 h 95"/>
              <a:gd name="T30" fmla="*/ 55 w 96"/>
              <a:gd name="T31" fmla="*/ 33 h 95"/>
              <a:gd name="T32" fmla="*/ 54 w 96"/>
              <a:gd name="T33" fmla="*/ 45 h 95"/>
              <a:gd name="T34" fmla="*/ 54 w 96"/>
              <a:gd name="T35" fmla="*/ 58 h 95"/>
              <a:gd name="T36" fmla="*/ 57 w 96"/>
              <a:gd name="T37" fmla="*/ 64 h 95"/>
              <a:gd name="T38" fmla="*/ 55 w 96"/>
              <a:gd name="T39" fmla="*/ 77 h 95"/>
              <a:gd name="T40" fmla="*/ 61 w 96"/>
              <a:gd name="T41" fmla="*/ 92 h 95"/>
              <a:gd name="T42" fmla="*/ 94 w 96"/>
              <a:gd name="T43" fmla="*/ 88 h 95"/>
              <a:gd name="T44" fmla="*/ 95 w 96"/>
              <a:gd name="T45" fmla="*/ 75 h 95"/>
              <a:gd name="T46" fmla="*/ 91 w 96"/>
              <a:gd name="T47" fmla="*/ 61 h 95"/>
              <a:gd name="T48" fmla="*/ 93 w 96"/>
              <a:gd name="T49" fmla="*/ 48 h 95"/>
              <a:gd name="T50" fmla="*/ 93 w 96"/>
              <a:gd name="T51" fmla="*/ 35 h 95"/>
              <a:gd name="T52" fmla="*/ 86 w 96"/>
              <a:gd name="T53" fmla="*/ 30 h 95"/>
              <a:gd name="T54" fmla="*/ 85 w 96"/>
              <a:gd name="T55" fmla="*/ 18 h 95"/>
              <a:gd name="T56" fmla="*/ 93 w 96"/>
              <a:gd name="T57" fmla="*/ 5 h 95"/>
              <a:gd name="T58" fmla="*/ 78 w 96"/>
              <a:gd name="T59" fmla="*/ 18 h 95"/>
              <a:gd name="T60" fmla="*/ 67 w 96"/>
              <a:gd name="T61" fmla="*/ 21 h 95"/>
              <a:gd name="T62" fmla="*/ 63 w 96"/>
              <a:gd name="T63" fmla="*/ 18 h 95"/>
              <a:gd name="T64" fmla="*/ 88 w 96"/>
              <a:gd name="T65" fmla="*/ 5 h 95"/>
              <a:gd name="T66" fmla="*/ 58 w 96"/>
              <a:gd name="T67" fmla="*/ 5 h 95"/>
              <a:gd name="T68" fmla="*/ 78 w 96"/>
              <a:gd name="T69" fmla="*/ 33 h 95"/>
              <a:gd name="T70" fmla="*/ 73 w 96"/>
              <a:gd name="T71" fmla="*/ 36 h 95"/>
              <a:gd name="T72" fmla="*/ 63 w 96"/>
              <a:gd name="T73" fmla="*/ 33 h 95"/>
              <a:gd name="T74" fmla="*/ 86 w 96"/>
              <a:gd name="T75" fmla="*/ 48 h 95"/>
              <a:gd name="T76" fmla="*/ 62 w 96"/>
              <a:gd name="T77" fmla="*/ 50 h 95"/>
              <a:gd name="T78" fmla="*/ 73 w 96"/>
              <a:gd name="T79" fmla="*/ 48 h 95"/>
              <a:gd name="T80" fmla="*/ 92 w 96"/>
              <a:gd name="T81" fmla="*/ 64 h 95"/>
              <a:gd name="T82" fmla="*/ 62 w 96"/>
              <a:gd name="T83" fmla="*/ 64 h 95"/>
              <a:gd name="T84" fmla="*/ 83 w 96"/>
              <a:gd name="T85" fmla="*/ 63 h 95"/>
              <a:gd name="T86" fmla="*/ 86 w 96"/>
              <a:gd name="T87" fmla="*/ 79 h 95"/>
              <a:gd name="T88" fmla="*/ 62 w 96"/>
              <a:gd name="T89" fmla="*/ 78 h 95"/>
              <a:gd name="T90" fmla="*/ 9 w 96"/>
              <a:gd name="T91" fmla="*/ 81 h 95"/>
              <a:gd name="T92" fmla="*/ 40 w 96"/>
              <a:gd name="T93" fmla="*/ 70 h 95"/>
              <a:gd name="T94" fmla="*/ 41 w 96"/>
              <a:gd name="T95" fmla="*/ 71 h 95"/>
              <a:gd name="T96" fmla="*/ 33 w 96"/>
              <a:gd name="T97" fmla="*/ 43 h 95"/>
              <a:gd name="T98" fmla="*/ 13 w 96"/>
              <a:gd name="T99" fmla="*/ 45 h 95"/>
              <a:gd name="T100" fmla="*/ 43 w 96"/>
              <a:gd name="T101" fmla="*/ 45 h 95"/>
              <a:gd name="T102" fmla="*/ 20 w 96"/>
              <a:gd name="T103" fmla="*/ 29 h 95"/>
              <a:gd name="T104" fmla="*/ 20 w 96"/>
              <a:gd name="T105" fmla="*/ 32 h 95"/>
              <a:gd name="T106" fmla="*/ 34 w 96"/>
              <a:gd name="T107" fmla="*/ 59 h 95"/>
              <a:gd name="T108" fmla="*/ 9 w 96"/>
              <a:gd name="T109" fmla="*/ 58 h 95"/>
              <a:gd name="T110" fmla="*/ 33 w 96"/>
              <a:gd name="T111" fmla="*/ 6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95">
                <a:moveTo>
                  <a:pt x="40" y="58"/>
                </a:moveTo>
                <a:cubicBezTo>
                  <a:pt x="40" y="58"/>
                  <a:pt x="40" y="58"/>
                  <a:pt x="40" y="58"/>
                </a:cubicBezTo>
                <a:cubicBezTo>
                  <a:pt x="41" y="59"/>
                  <a:pt x="41" y="59"/>
                  <a:pt x="41" y="60"/>
                </a:cubicBezTo>
                <a:cubicBezTo>
                  <a:pt x="41" y="67"/>
                  <a:pt x="41" y="67"/>
                  <a:pt x="41" y="67"/>
                </a:cubicBezTo>
                <a:cubicBezTo>
                  <a:pt x="41" y="67"/>
                  <a:pt x="41" y="67"/>
                  <a:pt x="42" y="67"/>
                </a:cubicBezTo>
                <a:cubicBezTo>
                  <a:pt x="45" y="68"/>
                  <a:pt x="47" y="69"/>
                  <a:pt x="48" y="70"/>
                </a:cubicBezTo>
                <a:cubicBezTo>
                  <a:pt x="48" y="70"/>
                  <a:pt x="49" y="71"/>
                  <a:pt x="49" y="71"/>
                </a:cubicBezTo>
                <a:cubicBezTo>
                  <a:pt x="49" y="74"/>
                  <a:pt x="49" y="77"/>
                  <a:pt x="49" y="80"/>
                </a:cubicBezTo>
                <a:cubicBezTo>
                  <a:pt x="48" y="81"/>
                  <a:pt x="48" y="81"/>
                  <a:pt x="48" y="81"/>
                </a:cubicBezTo>
                <a:cubicBezTo>
                  <a:pt x="47" y="82"/>
                  <a:pt x="46" y="83"/>
                  <a:pt x="44" y="83"/>
                </a:cubicBezTo>
                <a:cubicBezTo>
                  <a:pt x="44" y="90"/>
                  <a:pt x="44" y="90"/>
                  <a:pt x="44" y="90"/>
                </a:cubicBezTo>
                <a:cubicBezTo>
                  <a:pt x="44" y="91"/>
                  <a:pt x="44" y="91"/>
                  <a:pt x="43" y="91"/>
                </a:cubicBezTo>
                <a:cubicBezTo>
                  <a:pt x="42" y="92"/>
                  <a:pt x="40" y="93"/>
                  <a:pt x="37" y="94"/>
                </a:cubicBezTo>
                <a:cubicBezTo>
                  <a:pt x="34" y="94"/>
                  <a:pt x="29" y="95"/>
                  <a:pt x="24" y="95"/>
                </a:cubicBezTo>
                <a:cubicBezTo>
                  <a:pt x="19" y="95"/>
                  <a:pt x="15" y="94"/>
                  <a:pt x="11" y="94"/>
                </a:cubicBezTo>
                <a:cubicBezTo>
                  <a:pt x="8" y="93"/>
                  <a:pt x="6" y="92"/>
                  <a:pt x="5" y="91"/>
                </a:cubicBezTo>
                <a:cubicBezTo>
                  <a:pt x="5" y="91"/>
                  <a:pt x="4" y="91"/>
                  <a:pt x="4" y="90"/>
                </a:cubicBezTo>
                <a:cubicBezTo>
                  <a:pt x="4" y="87"/>
                  <a:pt x="4" y="84"/>
                  <a:pt x="4" y="81"/>
                </a:cubicBezTo>
                <a:cubicBezTo>
                  <a:pt x="4" y="81"/>
                  <a:pt x="4" y="80"/>
                  <a:pt x="5" y="80"/>
                </a:cubicBezTo>
                <a:cubicBezTo>
                  <a:pt x="6" y="79"/>
                  <a:pt x="7" y="78"/>
                  <a:pt x="9" y="78"/>
                </a:cubicBezTo>
                <a:cubicBezTo>
                  <a:pt x="9" y="72"/>
                  <a:pt x="9" y="72"/>
                  <a:pt x="9" y="72"/>
                </a:cubicBezTo>
                <a:cubicBezTo>
                  <a:pt x="9" y="72"/>
                  <a:pt x="8" y="72"/>
                  <a:pt x="8" y="72"/>
                </a:cubicBezTo>
                <a:cubicBezTo>
                  <a:pt x="5" y="72"/>
                  <a:pt x="3" y="71"/>
                  <a:pt x="2" y="70"/>
                </a:cubicBezTo>
                <a:cubicBezTo>
                  <a:pt x="1" y="69"/>
                  <a:pt x="1" y="69"/>
                  <a:pt x="1" y="68"/>
                </a:cubicBezTo>
                <a:cubicBezTo>
                  <a:pt x="1" y="65"/>
                  <a:pt x="1" y="62"/>
                  <a:pt x="1" y="60"/>
                </a:cubicBezTo>
                <a:cubicBezTo>
                  <a:pt x="1" y="59"/>
                  <a:pt x="1" y="59"/>
                  <a:pt x="2" y="58"/>
                </a:cubicBezTo>
                <a:cubicBezTo>
                  <a:pt x="3" y="57"/>
                  <a:pt x="5" y="56"/>
                  <a:pt x="8" y="56"/>
                </a:cubicBezTo>
                <a:cubicBezTo>
                  <a:pt x="8" y="56"/>
                  <a:pt x="9" y="56"/>
                  <a:pt x="9" y="55"/>
                </a:cubicBezTo>
                <a:cubicBezTo>
                  <a:pt x="9" y="55"/>
                  <a:pt x="8" y="55"/>
                  <a:pt x="8" y="54"/>
                </a:cubicBezTo>
                <a:cubicBezTo>
                  <a:pt x="8" y="51"/>
                  <a:pt x="8" y="48"/>
                  <a:pt x="8" y="45"/>
                </a:cubicBezTo>
                <a:cubicBezTo>
                  <a:pt x="8" y="45"/>
                  <a:pt x="9" y="44"/>
                  <a:pt x="9" y="44"/>
                </a:cubicBezTo>
                <a:cubicBezTo>
                  <a:pt x="8" y="44"/>
                  <a:pt x="8" y="44"/>
                  <a:pt x="7" y="43"/>
                </a:cubicBezTo>
                <a:cubicBezTo>
                  <a:pt x="4" y="43"/>
                  <a:pt x="2" y="42"/>
                  <a:pt x="1" y="41"/>
                </a:cubicBezTo>
                <a:cubicBezTo>
                  <a:pt x="0" y="41"/>
                  <a:pt x="0" y="40"/>
                  <a:pt x="0" y="39"/>
                </a:cubicBezTo>
                <a:cubicBezTo>
                  <a:pt x="0" y="37"/>
                  <a:pt x="0" y="34"/>
                  <a:pt x="0" y="31"/>
                </a:cubicBezTo>
                <a:cubicBezTo>
                  <a:pt x="0" y="30"/>
                  <a:pt x="0" y="30"/>
                  <a:pt x="1" y="29"/>
                </a:cubicBezTo>
                <a:cubicBezTo>
                  <a:pt x="2" y="28"/>
                  <a:pt x="4" y="27"/>
                  <a:pt x="7" y="27"/>
                </a:cubicBezTo>
                <a:cubicBezTo>
                  <a:pt x="10" y="26"/>
                  <a:pt x="15" y="26"/>
                  <a:pt x="20" y="26"/>
                </a:cubicBezTo>
                <a:cubicBezTo>
                  <a:pt x="25" y="26"/>
                  <a:pt x="29" y="26"/>
                  <a:pt x="33" y="27"/>
                </a:cubicBezTo>
                <a:cubicBezTo>
                  <a:pt x="36" y="27"/>
                  <a:pt x="38" y="28"/>
                  <a:pt x="39" y="29"/>
                </a:cubicBezTo>
                <a:cubicBezTo>
                  <a:pt x="39" y="30"/>
                  <a:pt x="40" y="30"/>
                  <a:pt x="40" y="31"/>
                </a:cubicBezTo>
                <a:cubicBezTo>
                  <a:pt x="40" y="34"/>
                  <a:pt x="40" y="37"/>
                  <a:pt x="40" y="39"/>
                </a:cubicBezTo>
                <a:cubicBezTo>
                  <a:pt x="39" y="40"/>
                  <a:pt x="39" y="41"/>
                  <a:pt x="39" y="41"/>
                </a:cubicBezTo>
                <a:cubicBezTo>
                  <a:pt x="40" y="41"/>
                  <a:pt x="40" y="41"/>
                  <a:pt x="41" y="41"/>
                </a:cubicBezTo>
                <a:cubicBezTo>
                  <a:pt x="44" y="42"/>
                  <a:pt x="46" y="43"/>
                  <a:pt x="47" y="44"/>
                </a:cubicBezTo>
                <a:cubicBezTo>
                  <a:pt x="48" y="44"/>
                  <a:pt x="48" y="45"/>
                  <a:pt x="48" y="45"/>
                </a:cubicBezTo>
                <a:cubicBezTo>
                  <a:pt x="48" y="48"/>
                  <a:pt x="48" y="51"/>
                  <a:pt x="48" y="54"/>
                </a:cubicBezTo>
                <a:cubicBezTo>
                  <a:pt x="48" y="55"/>
                  <a:pt x="48" y="55"/>
                  <a:pt x="47" y="56"/>
                </a:cubicBezTo>
                <a:cubicBezTo>
                  <a:pt x="46" y="56"/>
                  <a:pt x="44" y="57"/>
                  <a:pt x="41" y="58"/>
                </a:cubicBezTo>
                <a:cubicBezTo>
                  <a:pt x="41" y="58"/>
                  <a:pt x="40" y="58"/>
                  <a:pt x="40" y="58"/>
                </a:cubicBezTo>
                <a:close/>
                <a:moveTo>
                  <a:pt x="73" y="0"/>
                </a:moveTo>
                <a:cubicBezTo>
                  <a:pt x="68" y="0"/>
                  <a:pt x="64" y="1"/>
                  <a:pt x="60" y="1"/>
                </a:cubicBezTo>
                <a:cubicBezTo>
                  <a:pt x="58" y="2"/>
                  <a:pt x="55" y="3"/>
                  <a:pt x="54" y="4"/>
                </a:cubicBezTo>
                <a:cubicBezTo>
                  <a:pt x="54" y="4"/>
                  <a:pt x="54" y="4"/>
                  <a:pt x="54" y="5"/>
                </a:cubicBezTo>
                <a:cubicBezTo>
                  <a:pt x="54" y="8"/>
                  <a:pt x="54" y="11"/>
                  <a:pt x="54" y="14"/>
                </a:cubicBezTo>
                <a:cubicBezTo>
                  <a:pt x="54" y="14"/>
                  <a:pt x="54" y="15"/>
                  <a:pt x="54" y="15"/>
                </a:cubicBezTo>
                <a:cubicBezTo>
                  <a:pt x="55" y="16"/>
                  <a:pt x="55" y="16"/>
                  <a:pt x="55" y="16"/>
                </a:cubicBezTo>
                <a:cubicBezTo>
                  <a:pt x="55" y="16"/>
                  <a:pt x="55" y="16"/>
                  <a:pt x="54" y="16"/>
                </a:cubicBezTo>
                <a:cubicBezTo>
                  <a:pt x="51" y="17"/>
                  <a:pt x="49" y="17"/>
                  <a:pt x="48" y="18"/>
                </a:cubicBezTo>
                <a:cubicBezTo>
                  <a:pt x="48" y="19"/>
                  <a:pt x="47" y="19"/>
                  <a:pt x="47" y="20"/>
                </a:cubicBezTo>
                <a:cubicBezTo>
                  <a:pt x="47" y="23"/>
                  <a:pt x="47" y="26"/>
                  <a:pt x="47" y="28"/>
                </a:cubicBezTo>
                <a:cubicBezTo>
                  <a:pt x="47" y="29"/>
                  <a:pt x="48" y="30"/>
                  <a:pt x="48" y="30"/>
                </a:cubicBezTo>
                <a:cubicBezTo>
                  <a:pt x="49" y="31"/>
                  <a:pt x="51" y="32"/>
                  <a:pt x="54" y="32"/>
                </a:cubicBezTo>
                <a:cubicBezTo>
                  <a:pt x="54" y="32"/>
                  <a:pt x="55" y="33"/>
                  <a:pt x="55" y="33"/>
                </a:cubicBezTo>
                <a:cubicBezTo>
                  <a:pt x="54" y="33"/>
                  <a:pt x="54" y="33"/>
                  <a:pt x="54" y="33"/>
                </a:cubicBezTo>
                <a:cubicBezTo>
                  <a:pt x="53" y="34"/>
                  <a:pt x="53" y="34"/>
                  <a:pt x="53" y="35"/>
                </a:cubicBezTo>
                <a:cubicBezTo>
                  <a:pt x="53" y="38"/>
                  <a:pt x="53" y="41"/>
                  <a:pt x="53" y="43"/>
                </a:cubicBezTo>
                <a:cubicBezTo>
                  <a:pt x="53" y="44"/>
                  <a:pt x="53" y="44"/>
                  <a:pt x="54" y="45"/>
                </a:cubicBezTo>
                <a:cubicBezTo>
                  <a:pt x="55" y="46"/>
                  <a:pt x="56" y="46"/>
                  <a:pt x="57" y="47"/>
                </a:cubicBezTo>
                <a:cubicBezTo>
                  <a:pt x="56" y="47"/>
                  <a:pt x="55" y="48"/>
                  <a:pt x="55" y="48"/>
                </a:cubicBezTo>
                <a:cubicBezTo>
                  <a:pt x="54" y="49"/>
                  <a:pt x="54" y="49"/>
                  <a:pt x="54" y="50"/>
                </a:cubicBezTo>
                <a:cubicBezTo>
                  <a:pt x="54" y="52"/>
                  <a:pt x="54" y="55"/>
                  <a:pt x="54" y="58"/>
                </a:cubicBezTo>
                <a:cubicBezTo>
                  <a:pt x="54" y="59"/>
                  <a:pt x="54" y="59"/>
                  <a:pt x="55" y="60"/>
                </a:cubicBezTo>
                <a:cubicBezTo>
                  <a:pt x="56" y="61"/>
                  <a:pt x="57" y="61"/>
                  <a:pt x="59" y="62"/>
                </a:cubicBezTo>
                <a:cubicBezTo>
                  <a:pt x="59" y="62"/>
                  <a:pt x="58" y="62"/>
                  <a:pt x="58" y="63"/>
                </a:cubicBezTo>
                <a:cubicBezTo>
                  <a:pt x="57" y="63"/>
                  <a:pt x="57" y="64"/>
                  <a:pt x="57" y="64"/>
                </a:cubicBezTo>
                <a:cubicBezTo>
                  <a:pt x="57" y="67"/>
                  <a:pt x="57" y="70"/>
                  <a:pt x="57" y="73"/>
                </a:cubicBezTo>
                <a:cubicBezTo>
                  <a:pt x="57" y="74"/>
                  <a:pt x="57" y="74"/>
                  <a:pt x="58" y="75"/>
                </a:cubicBezTo>
                <a:cubicBezTo>
                  <a:pt x="58" y="75"/>
                  <a:pt x="58" y="75"/>
                  <a:pt x="59" y="76"/>
                </a:cubicBezTo>
                <a:cubicBezTo>
                  <a:pt x="57" y="76"/>
                  <a:pt x="56" y="77"/>
                  <a:pt x="55" y="77"/>
                </a:cubicBezTo>
                <a:cubicBezTo>
                  <a:pt x="54" y="78"/>
                  <a:pt x="54" y="78"/>
                  <a:pt x="54" y="79"/>
                </a:cubicBezTo>
                <a:cubicBezTo>
                  <a:pt x="54" y="82"/>
                  <a:pt x="54" y="85"/>
                  <a:pt x="54" y="88"/>
                </a:cubicBezTo>
                <a:cubicBezTo>
                  <a:pt x="54" y="88"/>
                  <a:pt x="54" y="89"/>
                  <a:pt x="55" y="89"/>
                </a:cubicBezTo>
                <a:cubicBezTo>
                  <a:pt x="56" y="90"/>
                  <a:pt x="58" y="91"/>
                  <a:pt x="61" y="92"/>
                </a:cubicBezTo>
                <a:cubicBezTo>
                  <a:pt x="64" y="92"/>
                  <a:pt x="69" y="92"/>
                  <a:pt x="74" y="92"/>
                </a:cubicBezTo>
                <a:cubicBezTo>
                  <a:pt x="79" y="92"/>
                  <a:pt x="84" y="92"/>
                  <a:pt x="87" y="92"/>
                </a:cubicBezTo>
                <a:cubicBezTo>
                  <a:pt x="90" y="91"/>
                  <a:pt x="92" y="90"/>
                  <a:pt x="93" y="89"/>
                </a:cubicBezTo>
                <a:cubicBezTo>
                  <a:pt x="93" y="89"/>
                  <a:pt x="94" y="89"/>
                  <a:pt x="94" y="88"/>
                </a:cubicBezTo>
                <a:cubicBezTo>
                  <a:pt x="94" y="85"/>
                  <a:pt x="94" y="82"/>
                  <a:pt x="94" y="79"/>
                </a:cubicBezTo>
                <a:cubicBezTo>
                  <a:pt x="94" y="78"/>
                  <a:pt x="94" y="78"/>
                  <a:pt x="93" y="77"/>
                </a:cubicBezTo>
                <a:cubicBezTo>
                  <a:pt x="93" y="77"/>
                  <a:pt x="92" y="77"/>
                  <a:pt x="92" y="76"/>
                </a:cubicBezTo>
                <a:cubicBezTo>
                  <a:pt x="93" y="76"/>
                  <a:pt x="95" y="75"/>
                  <a:pt x="95" y="75"/>
                </a:cubicBezTo>
                <a:cubicBezTo>
                  <a:pt x="96" y="74"/>
                  <a:pt x="96" y="74"/>
                  <a:pt x="96" y="73"/>
                </a:cubicBezTo>
                <a:cubicBezTo>
                  <a:pt x="96" y="70"/>
                  <a:pt x="96" y="67"/>
                  <a:pt x="96" y="64"/>
                </a:cubicBezTo>
                <a:cubicBezTo>
                  <a:pt x="96" y="64"/>
                  <a:pt x="96" y="63"/>
                  <a:pt x="96" y="63"/>
                </a:cubicBezTo>
                <a:cubicBezTo>
                  <a:pt x="95" y="62"/>
                  <a:pt x="93" y="61"/>
                  <a:pt x="91" y="61"/>
                </a:cubicBezTo>
                <a:cubicBezTo>
                  <a:pt x="92" y="61"/>
                  <a:pt x="92" y="60"/>
                  <a:pt x="93" y="60"/>
                </a:cubicBezTo>
                <a:cubicBezTo>
                  <a:pt x="93" y="59"/>
                  <a:pt x="94" y="59"/>
                  <a:pt x="94" y="58"/>
                </a:cubicBezTo>
                <a:cubicBezTo>
                  <a:pt x="94" y="55"/>
                  <a:pt x="94" y="52"/>
                  <a:pt x="94" y="50"/>
                </a:cubicBezTo>
                <a:cubicBezTo>
                  <a:pt x="94" y="49"/>
                  <a:pt x="94" y="49"/>
                  <a:pt x="93" y="48"/>
                </a:cubicBezTo>
                <a:cubicBezTo>
                  <a:pt x="92" y="47"/>
                  <a:pt x="91" y="47"/>
                  <a:pt x="90" y="46"/>
                </a:cubicBezTo>
                <a:cubicBezTo>
                  <a:pt x="91" y="46"/>
                  <a:pt x="91" y="46"/>
                  <a:pt x="92" y="45"/>
                </a:cubicBezTo>
                <a:cubicBezTo>
                  <a:pt x="92" y="45"/>
                  <a:pt x="93" y="44"/>
                  <a:pt x="93" y="43"/>
                </a:cubicBezTo>
                <a:cubicBezTo>
                  <a:pt x="93" y="41"/>
                  <a:pt x="93" y="38"/>
                  <a:pt x="93" y="35"/>
                </a:cubicBezTo>
                <a:cubicBezTo>
                  <a:pt x="93" y="34"/>
                  <a:pt x="92" y="34"/>
                  <a:pt x="92" y="33"/>
                </a:cubicBezTo>
                <a:cubicBezTo>
                  <a:pt x="91" y="32"/>
                  <a:pt x="89" y="31"/>
                  <a:pt x="86" y="31"/>
                </a:cubicBezTo>
                <a:cubicBezTo>
                  <a:pt x="86" y="31"/>
                  <a:pt x="85" y="31"/>
                  <a:pt x="85" y="31"/>
                </a:cubicBezTo>
                <a:cubicBezTo>
                  <a:pt x="86" y="31"/>
                  <a:pt x="86" y="30"/>
                  <a:pt x="86" y="30"/>
                </a:cubicBezTo>
                <a:cubicBezTo>
                  <a:pt x="87" y="30"/>
                  <a:pt x="87" y="29"/>
                  <a:pt x="87" y="28"/>
                </a:cubicBezTo>
                <a:cubicBezTo>
                  <a:pt x="87" y="26"/>
                  <a:pt x="87" y="23"/>
                  <a:pt x="87" y="20"/>
                </a:cubicBezTo>
                <a:cubicBezTo>
                  <a:pt x="87" y="19"/>
                  <a:pt x="87" y="19"/>
                  <a:pt x="86" y="18"/>
                </a:cubicBezTo>
                <a:cubicBezTo>
                  <a:pt x="86" y="18"/>
                  <a:pt x="86" y="18"/>
                  <a:pt x="85" y="18"/>
                </a:cubicBezTo>
                <a:cubicBezTo>
                  <a:pt x="86" y="18"/>
                  <a:pt x="86" y="18"/>
                  <a:pt x="86" y="18"/>
                </a:cubicBezTo>
                <a:cubicBezTo>
                  <a:pt x="89" y="17"/>
                  <a:pt x="91" y="16"/>
                  <a:pt x="92" y="15"/>
                </a:cubicBezTo>
                <a:cubicBezTo>
                  <a:pt x="93" y="15"/>
                  <a:pt x="93" y="15"/>
                  <a:pt x="93" y="14"/>
                </a:cubicBezTo>
                <a:cubicBezTo>
                  <a:pt x="93" y="11"/>
                  <a:pt x="93" y="8"/>
                  <a:pt x="93" y="5"/>
                </a:cubicBezTo>
                <a:cubicBezTo>
                  <a:pt x="93" y="5"/>
                  <a:pt x="93" y="4"/>
                  <a:pt x="92" y="3"/>
                </a:cubicBezTo>
                <a:cubicBezTo>
                  <a:pt x="91" y="2"/>
                  <a:pt x="89" y="2"/>
                  <a:pt x="86" y="1"/>
                </a:cubicBezTo>
                <a:cubicBezTo>
                  <a:pt x="83" y="1"/>
                  <a:pt x="78" y="0"/>
                  <a:pt x="73" y="0"/>
                </a:cubicBezTo>
                <a:close/>
                <a:moveTo>
                  <a:pt x="78" y="18"/>
                </a:moveTo>
                <a:cubicBezTo>
                  <a:pt x="78" y="19"/>
                  <a:pt x="79" y="19"/>
                  <a:pt x="79" y="19"/>
                </a:cubicBezTo>
                <a:cubicBezTo>
                  <a:pt x="81" y="19"/>
                  <a:pt x="82" y="19"/>
                  <a:pt x="82" y="19"/>
                </a:cubicBezTo>
                <a:cubicBezTo>
                  <a:pt x="82" y="20"/>
                  <a:pt x="81" y="20"/>
                  <a:pt x="79" y="20"/>
                </a:cubicBezTo>
                <a:cubicBezTo>
                  <a:pt x="76" y="21"/>
                  <a:pt x="72" y="21"/>
                  <a:pt x="67" y="21"/>
                </a:cubicBezTo>
                <a:cubicBezTo>
                  <a:pt x="62" y="21"/>
                  <a:pt x="58" y="21"/>
                  <a:pt x="55" y="20"/>
                </a:cubicBezTo>
                <a:cubicBezTo>
                  <a:pt x="53" y="20"/>
                  <a:pt x="52" y="20"/>
                  <a:pt x="52" y="19"/>
                </a:cubicBezTo>
                <a:cubicBezTo>
                  <a:pt x="52" y="19"/>
                  <a:pt x="53" y="19"/>
                  <a:pt x="55" y="19"/>
                </a:cubicBezTo>
                <a:cubicBezTo>
                  <a:pt x="57" y="18"/>
                  <a:pt x="60" y="18"/>
                  <a:pt x="63" y="18"/>
                </a:cubicBezTo>
                <a:cubicBezTo>
                  <a:pt x="66" y="18"/>
                  <a:pt x="69" y="19"/>
                  <a:pt x="73" y="19"/>
                </a:cubicBezTo>
                <a:cubicBezTo>
                  <a:pt x="75" y="19"/>
                  <a:pt x="76" y="19"/>
                  <a:pt x="78" y="18"/>
                </a:cubicBezTo>
                <a:close/>
                <a:moveTo>
                  <a:pt x="85" y="4"/>
                </a:moveTo>
                <a:cubicBezTo>
                  <a:pt x="87" y="4"/>
                  <a:pt x="88" y="4"/>
                  <a:pt x="88" y="5"/>
                </a:cubicBezTo>
                <a:cubicBezTo>
                  <a:pt x="88" y="5"/>
                  <a:pt x="87" y="5"/>
                  <a:pt x="85" y="5"/>
                </a:cubicBezTo>
                <a:cubicBezTo>
                  <a:pt x="82" y="6"/>
                  <a:pt x="78" y="6"/>
                  <a:pt x="73" y="6"/>
                </a:cubicBezTo>
                <a:cubicBezTo>
                  <a:pt x="69" y="6"/>
                  <a:pt x="64" y="6"/>
                  <a:pt x="61" y="5"/>
                </a:cubicBezTo>
                <a:cubicBezTo>
                  <a:pt x="59" y="5"/>
                  <a:pt x="58" y="5"/>
                  <a:pt x="58" y="5"/>
                </a:cubicBezTo>
                <a:cubicBezTo>
                  <a:pt x="58" y="4"/>
                  <a:pt x="59" y="4"/>
                  <a:pt x="61" y="4"/>
                </a:cubicBezTo>
                <a:cubicBezTo>
                  <a:pt x="64" y="3"/>
                  <a:pt x="69" y="3"/>
                  <a:pt x="73" y="3"/>
                </a:cubicBezTo>
                <a:cubicBezTo>
                  <a:pt x="78" y="3"/>
                  <a:pt x="82" y="3"/>
                  <a:pt x="85" y="4"/>
                </a:cubicBezTo>
                <a:close/>
                <a:moveTo>
                  <a:pt x="78" y="33"/>
                </a:moveTo>
                <a:cubicBezTo>
                  <a:pt x="80" y="33"/>
                  <a:pt x="83" y="33"/>
                  <a:pt x="85" y="34"/>
                </a:cubicBezTo>
                <a:cubicBezTo>
                  <a:pt x="87" y="34"/>
                  <a:pt x="88" y="34"/>
                  <a:pt x="88" y="34"/>
                </a:cubicBezTo>
                <a:cubicBezTo>
                  <a:pt x="88" y="35"/>
                  <a:pt x="87" y="35"/>
                  <a:pt x="85" y="35"/>
                </a:cubicBezTo>
                <a:cubicBezTo>
                  <a:pt x="82" y="36"/>
                  <a:pt x="78" y="36"/>
                  <a:pt x="73" y="36"/>
                </a:cubicBezTo>
                <a:cubicBezTo>
                  <a:pt x="68" y="36"/>
                  <a:pt x="64" y="36"/>
                  <a:pt x="61" y="35"/>
                </a:cubicBezTo>
                <a:cubicBezTo>
                  <a:pt x="59" y="35"/>
                  <a:pt x="58" y="35"/>
                  <a:pt x="58" y="34"/>
                </a:cubicBezTo>
                <a:cubicBezTo>
                  <a:pt x="58" y="34"/>
                  <a:pt x="59" y="34"/>
                  <a:pt x="61" y="34"/>
                </a:cubicBezTo>
                <a:cubicBezTo>
                  <a:pt x="61" y="33"/>
                  <a:pt x="62" y="33"/>
                  <a:pt x="63" y="33"/>
                </a:cubicBezTo>
                <a:cubicBezTo>
                  <a:pt x="64" y="33"/>
                  <a:pt x="66" y="33"/>
                  <a:pt x="67" y="33"/>
                </a:cubicBezTo>
                <a:cubicBezTo>
                  <a:pt x="71" y="33"/>
                  <a:pt x="75" y="33"/>
                  <a:pt x="78" y="33"/>
                </a:cubicBezTo>
                <a:close/>
                <a:moveTo>
                  <a:pt x="82" y="48"/>
                </a:moveTo>
                <a:cubicBezTo>
                  <a:pt x="83" y="48"/>
                  <a:pt x="85" y="48"/>
                  <a:pt x="86" y="48"/>
                </a:cubicBezTo>
                <a:cubicBezTo>
                  <a:pt x="88" y="49"/>
                  <a:pt x="89" y="49"/>
                  <a:pt x="89" y="49"/>
                </a:cubicBezTo>
                <a:cubicBezTo>
                  <a:pt x="89" y="49"/>
                  <a:pt x="88" y="50"/>
                  <a:pt x="86" y="50"/>
                </a:cubicBezTo>
                <a:cubicBezTo>
                  <a:pt x="83" y="50"/>
                  <a:pt x="79" y="51"/>
                  <a:pt x="74" y="51"/>
                </a:cubicBezTo>
                <a:cubicBezTo>
                  <a:pt x="69" y="51"/>
                  <a:pt x="65" y="50"/>
                  <a:pt x="62" y="50"/>
                </a:cubicBezTo>
                <a:cubicBezTo>
                  <a:pt x="60" y="50"/>
                  <a:pt x="59" y="49"/>
                  <a:pt x="59" y="49"/>
                </a:cubicBezTo>
                <a:cubicBezTo>
                  <a:pt x="59" y="49"/>
                  <a:pt x="60" y="49"/>
                  <a:pt x="62" y="48"/>
                </a:cubicBezTo>
                <a:cubicBezTo>
                  <a:pt x="63" y="48"/>
                  <a:pt x="64" y="48"/>
                  <a:pt x="65" y="48"/>
                </a:cubicBezTo>
                <a:cubicBezTo>
                  <a:pt x="68" y="48"/>
                  <a:pt x="70" y="48"/>
                  <a:pt x="73" y="48"/>
                </a:cubicBezTo>
                <a:cubicBezTo>
                  <a:pt x="76" y="48"/>
                  <a:pt x="79" y="48"/>
                  <a:pt x="82" y="48"/>
                </a:cubicBezTo>
                <a:close/>
                <a:moveTo>
                  <a:pt x="83" y="63"/>
                </a:moveTo>
                <a:cubicBezTo>
                  <a:pt x="85" y="63"/>
                  <a:pt x="87" y="63"/>
                  <a:pt x="89" y="63"/>
                </a:cubicBezTo>
                <a:cubicBezTo>
                  <a:pt x="91" y="64"/>
                  <a:pt x="92" y="64"/>
                  <a:pt x="92" y="64"/>
                </a:cubicBezTo>
                <a:cubicBezTo>
                  <a:pt x="92" y="64"/>
                  <a:pt x="91" y="64"/>
                  <a:pt x="89" y="65"/>
                </a:cubicBezTo>
                <a:cubicBezTo>
                  <a:pt x="86" y="65"/>
                  <a:pt x="81" y="66"/>
                  <a:pt x="77" y="66"/>
                </a:cubicBezTo>
                <a:cubicBezTo>
                  <a:pt x="72" y="66"/>
                  <a:pt x="68" y="65"/>
                  <a:pt x="65" y="65"/>
                </a:cubicBezTo>
                <a:cubicBezTo>
                  <a:pt x="62" y="64"/>
                  <a:pt x="62" y="64"/>
                  <a:pt x="62" y="64"/>
                </a:cubicBezTo>
                <a:cubicBezTo>
                  <a:pt x="62" y="64"/>
                  <a:pt x="62" y="64"/>
                  <a:pt x="65" y="63"/>
                </a:cubicBezTo>
                <a:cubicBezTo>
                  <a:pt x="65" y="63"/>
                  <a:pt x="66" y="63"/>
                  <a:pt x="67" y="63"/>
                </a:cubicBezTo>
                <a:cubicBezTo>
                  <a:pt x="69" y="63"/>
                  <a:pt x="72" y="63"/>
                  <a:pt x="74" y="63"/>
                </a:cubicBezTo>
                <a:cubicBezTo>
                  <a:pt x="77" y="63"/>
                  <a:pt x="81" y="63"/>
                  <a:pt x="83" y="63"/>
                </a:cubicBezTo>
                <a:close/>
                <a:moveTo>
                  <a:pt x="84" y="78"/>
                </a:moveTo>
                <a:cubicBezTo>
                  <a:pt x="85" y="78"/>
                  <a:pt x="85" y="78"/>
                  <a:pt x="86" y="78"/>
                </a:cubicBezTo>
                <a:cubicBezTo>
                  <a:pt x="88" y="78"/>
                  <a:pt x="89" y="78"/>
                  <a:pt x="89" y="79"/>
                </a:cubicBezTo>
                <a:cubicBezTo>
                  <a:pt x="89" y="79"/>
                  <a:pt x="88" y="79"/>
                  <a:pt x="86" y="79"/>
                </a:cubicBezTo>
                <a:cubicBezTo>
                  <a:pt x="83" y="80"/>
                  <a:pt x="79" y="80"/>
                  <a:pt x="74" y="80"/>
                </a:cubicBezTo>
                <a:cubicBezTo>
                  <a:pt x="69" y="80"/>
                  <a:pt x="65" y="80"/>
                  <a:pt x="62" y="79"/>
                </a:cubicBezTo>
                <a:cubicBezTo>
                  <a:pt x="60" y="79"/>
                  <a:pt x="59" y="79"/>
                  <a:pt x="59" y="79"/>
                </a:cubicBezTo>
                <a:cubicBezTo>
                  <a:pt x="59" y="78"/>
                  <a:pt x="60" y="78"/>
                  <a:pt x="62" y="78"/>
                </a:cubicBezTo>
                <a:cubicBezTo>
                  <a:pt x="63" y="78"/>
                  <a:pt x="65" y="77"/>
                  <a:pt x="66" y="77"/>
                </a:cubicBezTo>
                <a:cubicBezTo>
                  <a:pt x="69" y="78"/>
                  <a:pt x="73" y="78"/>
                  <a:pt x="77" y="78"/>
                </a:cubicBezTo>
                <a:cubicBezTo>
                  <a:pt x="79" y="78"/>
                  <a:pt x="82" y="78"/>
                  <a:pt x="84" y="78"/>
                </a:cubicBezTo>
                <a:close/>
                <a:moveTo>
                  <a:pt x="9" y="81"/>
                </a:moveTo>
                <a:cubicBezTo>
                  <a:pt x="9" y="81"/>
                  <a:pt x="9" y="81"/>
                  <a:pt x="9" y="81"/>
                </a:cubicBezTo>
                <a:cubicBezTo>
                  <a:pt x="9" y="81"/>
                  <a:pt x="9" y="81"/>
                  <a:pt x="9" y="81"/>
                </a:cubicBezTo>
                <a:cubicBezTo>
                  <a:pt x="9" y="81"/>
                  <a:pt x="9" y="81"/>
                  <a:pt x="9" y="81"/>
                </a:cubicBezTo>
                <a:close/>
                <a:moveTo>
                  <a:pt x="40" y="70"/>
                </a:moveTo>
                <a:cubicBezTo>
                  <a:pt x="40" y="70"/>
                  <a:pt x="40" y="70"/>
                  <a:pt x="40" y="70"/>
                </a:cubicBezTo>
                <a:cubicBezTo>
                  <a:pt x="39" y="71"/>
                  <a:pt x="37" y="72"/>
                  <a:pt x="34" y="72"/>
                </a:cubicBezTo>
                <a:cubicBezTo>
                  <a:pt x="34" y="72"/>
                  <a:pt x="33" y="72"/>
                  <a:pt x="33" y="72"/>
                </a:cubicBezTo>
                <a:cubicBezTo>
                  <a:pt x="36" y="72"/>
                  <a:pt x="39" y="72"/>
                  <a:pt x="41" y="71"/>
                </a:cubicBezTo>
                <a:cubicBezTo>
                  <a:pt x="43" y="71"/>
                  <a:pt x="44" y="71"/>
                  <a:pt x="44" y="71"/>
                </a:cubicBezTo>
                <a:cubicBezTo>
                  <a:pt x="44" y="71"/>
                  <a:pt x="43" y="70"/>
                  <a:pt x="41" y="70"/>
                </a:cubicBezTo>
                <a:cubicBezTo>
                  <a:pt x="41" y="70"/>
                  <a:pt x="40" y="70"/>
                  <a:pt x="40" y="70"/>
                </a:cubicBezTo>
                <a:close/>
                <a:moveTo>
                  <a:pt x="33" y="43"/>
                </a:moveTo>
                <a:cubicBezTo>
                  <a:pt x="33" y="43"/>
                  <a:pt x="33" y="43"/>
                  <a:pt x="33" y="43"/>
                </a:cubicBezTo>
                <a:cubicBezTo>
                  <a:pt x="29" y="44"/>
                  <a:pt x="25" y="44"/>
                  <a:pt x="20" y="44"/>
                </a:cubicBezTo>
                <a:cubicBezTo>
                  <a:pt x="18" y="44"/>
                  <a:pt x="17" y="44"/>
                  <a:pt x="15" y="44"/>
                </a:cubicBezTo>
                <a:cubicBezTo>
                  <a:pt x="14" y="44"/>
                  <a:pt x="13" y="45"/>
                  <a:pt x="13" y="45"/>
                </a:cubicBezTo>
                <a:cubicBezTo>
                  <a:pt x="13" y="45"/>
                  <a:pt x="14" y="45"/>
                  <a:pt x="16" y="46"/>
                </a:cubicBezTo>
                <a:cubicBezTo>
                  <a:pt x="19" y="46"/>
                  <a:pt x="23" y="46"/>
                  <a:pt x="28" y="46"/>
                </a:cubicBezTo>
                <a:cubicBezTo>
                  <a:pt x="33" y="46"/>
                  <a:pt x="37" y="46"/>
                  <a:pt x="40" y="46"/>
                </a:cubicBezTo>
                <a:cubicBezTo>
                  <a:pt x="42" y="45"/>
                  <a:pt x="43" y="45"/>
                  <a:pt x="43" y="45"/>
                </a:cubicBezTo>
                <a:cubicBezTo>
                  <a:pt x="43" y="45"/>
                  <a:pt x="42" y="44"/>
                  <a:pt x="40" y="44"/>
                </a:cubicBezTo>
                <a:cubicBezTo>
                  <a:pt x="38" y="44"/>
                  <a:pt x="36" y="43"/>
                  <a:pt x="33" y="43"/>
                </a:cubicBezTo>
                <a:close/>
                <a:moveTo>
                  <a:pt x="32" y="30"/>
                </a:moveTo>
                <a:cubicBezTo>
                  <a:pt x="29" y="29"/>
                  <a:pt x="25" y="29"/>
                  <a:pt x="20" y="29"/>
                </a:cubicBezTo>
                <a:cubicBezTo>
                  <a:pt x="15" y="29"/>
                  <a:pt x="11" y="29"/>
                  <a:pt x="8" y="30"/>
                </a:cubicBezTo>
                <a:cubicBezTo>
                  <a:pt x="6" y="30"/>
                  <a:pt x="5" y="30"/>
                  <a:pt x="5" y="30"/>
                </a:cubicBezTo>
                <a:cubicBezTo>
                  <a:pt x="5" y="31"/>
                  <a:pt x="6" y="31"/>
                  <a:pt x="8" y="31"/>
                </a:cubicBezTo>
                <a:cubicBezTo>
                  <a:pt x="11" y="32"/>
                  <a:pt x="15" y="32"/>
                  <a:pt x="20" y="32"/>
                </a:cubicBezTo>
                <a:cubicBezTo>
                  <a:pt x="25" y="32"/>
                  <a:pt x="29" y="32"/>
                  <a:pt x="32" y="31"/>
                </a:cubicBezTo>
                <a:cubicBezTo>
                  <a:pt x="34" y="31"/>
                  <a:pt x="35" y="31"/>
                  <a:pt x="35" y="30"/>
                </a:cubicBezTo>
                <a:cubicBezTo>
                  <a:pt x="35" y="30"/>
                  <a:pt x="34" y="30"/>
                  <a:pt x="32" y="30"/>
                </a:cubicBezTo>
                <a:close/>
                <a:moveTo>
                  <a:pt x="34" y="59"/>
                </a:moveTo>
                <a:cubicBezTo>
                  <a:pt x="32" y="59"/>
                  <a:pt x="30" y="59"/>
                  <a:pt x="28" y="59"/>
                </a:cubicBezTo>
                <a:cubicBezTo>
                  <a:pt x="23" y="59"/>
                  <a:pt x="19" y="58"/>
                  <a:pt x="15" y="58"/>
                </a:cubicBezTo>
                <a:cubicBezTo>
                  <a:pt x="15" y="58"/>
                  <a:pt x="15" y="58"/>
                  <a:pt x="15" y="58"/>
                </a:cubicBezTo>
                <a:cubicBezTo>
                  <a:pt x="13" y="58"/>
                  <a:pt x="11" y="58"/>
                  <a:pt x="9" y="58"/>
                </a:cubicBezTo>
                <a:cubicBezTo>
                  <a:pt x="7" y="59"/>
                  <a:pt x="6" y="59"/>
                  <a:pt x="6" y="59"/>
                </a:cubicBezTo>
                <a:cubicBezTo>
                  <a:pt x="6" y="59"/>
                  <a:pt x="7" y="60"/>
                  <a:pt x="9" y="60"/>
                </a:cubicBezTo>
                <a:cubicBezTo>
                  <a:pt x="12" y="60"/>
                  <a:pt x="16" y="61"/>
                  <a:pt x="21" y="61"/>
                </a:cubicBezTo>
                <a:cubicBezTo>
                  <a:pt x="26" y="61"/>
                  <a:pt x="30" y="60"/>
                  <a:pt x="33" y="60"/>
                </a:cubicBezTo>
                <a:cubicBezTo>
                  <a:pt x="35" y="60"/>
                  <a:pt x="36" y="59"/>
                  <a:pt x="36" y="59"/>
                </a:cubicBezTo>
                <a:cubicBezTo>
                  <a:pt x="36" y="59"/>
                  <a:pt x="35" y="59"/>
                  <a:pt x="34" y="5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9" name="Freeform 62"/>
          <p:cNvSpPr>
            <a:spLocks noEditPoints="1"/>
          </p:cNvSpPr>
          <p:nvPr/>
        </p:nvSpPr>
        <p:spPr bwMode="auto">
          <a:xfrm>
            <a:off x="7558474" y="6252124"/>
            <a:ext cx="402765" cy="306222"/>
          </a:xfrm>
          <a:custGeom>
            <a:avLst/>
            <a:gdLst>
              <a:gd name="T0" fmla="*/ 36 w 113"/>
              <a:gd name="T1" fmla="*/ 11 h 86"/>
              <a:gd name="T2" fmla="*/ 106 w 113"/>
              <a:gd name="T3" fmla="*/ 32 h 86"/>
              <a:gd name="T4" fmla="*/ 102 w 113"/>
              <a:gd name="T5" fmla="*/ 35 h 86"/>
              <a:gd name="T6" fmla="*/ 99 w 113"/>
              <a:gd name="T7" fmla="*/ 39 h 86"/>
              <a:gd name="T8" fmla="*/ 95 w 113"/>
              <a:gd name="T9" fmla="*/ 43 h 86"/>
              <a:gd name="T10" fmla="*/ 91 w 113"/>
              <a:gd name="T11" fmla="*/ 86 h 86"/>
              <a:gd name="T12" fmla="*/ 91 w 113"/>
              <a:gd name="T13" fmla="*/ 47 h 86"/>
              <a:gd name="T14" fmla="*/ 81 w 113"/>
              <a:gd name="T15" fmla="*/ 86 h 86"/>
              <a:gd name="T16" fmla="*/ 77 w 113"/>
              <a:gd name="T17" fmla="*/ 59 h 86"/>
              <a:gd name="T18" fmla="*/ 74 w 113"/>
              <a:gd name="T19" fmla="*/ 56 h 86"/>
              <a:gd name="T20" fmla="*/ 70 w 113"/>
              <a:gd name="T21" fmla="*/ 86 h 86"/>
              <a:gd name="T22" fmla="*/ 70 w 113"/>
              <a:gd name="T23" fmla="*/ 54 h 86"/>
              <a:gd name="T24" fmla="*/ 59 w 113"/>
              <a:gd name="T25" fmla="*/ 86 h 86"/>
              <a:gd name="T26" fmla="*/ 56 w 113"/>
              <a:gd name="T27" fmla="*/ 65 h 86"/>
              <a:gd name="T28" fmla="*/ 52 w 113"/>
              <a:gd name="T29" fmla="*/ 68 h 86"/>
              <a:gd name="T30" fmla="*/ 48 w 113"/>
              <a:gd name="T31" fmla="*/ 86 h 86"/>
              <a:gd name="T32" fmla="*/ 48 w 113"/>
              <a:gd name="T33" fmla="*/ 71 h 86"/>
              <a:gd name="T34" fmla="*/ 38 w 113"/>
              <a:gd name="T35" fmla="*/ 86 h 86"/>
              <a:gd name="T36" fmla="*/ 34 w 113"/>
              <a:gd name="T37" fmla="*/ 70 h 86"/>
              <a:gd name="T38" fmla="*/ 31 w 113"/>
              <a:gd name="T39" fmla="*/ 67 h 86"/>
              <a:gd name="T40" fmla="*/ 27 w 113"/>
              <a:gd name="T41" fmla="*/ 86 h 86"/>
              <a:gd name="T42" fmla="*/ 27 w 113"/>
              <a:gd name="T43" fmla="*/ 67 h 86"/>
              <a:gd name="T44" fmla="*/ 16 w 113"/>
              <a:gd name="T45" fmla="*/ 86 h 86"/>
              <a:gd name="T46" fmla="*/ 5 w 113"/>
              <a:gd name="T47" fmla="*/ 79 h 86"/>
              <a:gd name="T48" fmla="*/ 2 w 113"/>
              <a:gd name="T49" fmla="*/ 76 h 86"/>
              <a:gd name="T50" fmla="*/ 0 w 113"/>
              <a:gd name="T51" fmla="*/ 58 h 86"/>
              <a:gd name="T52" fmla="*/ 38 w 113"/>
              <a:gd name="T53" fmla="*/ 64 h 86"/>
              <a:gd name="T54" fmla="*/ 70 w 113"/>
              <a:gd name="T55" fmla="*/ 45 h 86"/>
              <a:gd name="T56" fmla="*/ 82 w 113"/>
              <a:gd name="T57" fmla="*/ 46 h 86"/>
              <a:gd name="T58" fmla="*/ 111 w 113"/>
              <a:gd name="T59" fmla="*/ 13 h 86"/>
              <a:gd name="T60" fmla="*/ 89 w 113"/>
              <a:gd name="T61" fmla="*/ 10 h 86"/>
              <a:gd name="T62" fmla="*/ 74 w 113"/>
              <a:gd name="T63" fmla="*/ 31 h 86"/>
              <a:gd name="T64" fmla="*/ 42 w 113"/>
              <a:gd name="T65" fmla="*/ 49 h 86"/>
              <a:gd name="T66" fmla="*/ 25 w 113"/>
              <a:gd name="T67" fmla="*/ 43 h 86"/>
              <a:gd name="T68" fmla="*/ 13 w 113"/>
              <a:gd name="T69" fmla="*/ 86 h 86"/>
              <a:gd name="T70" fmla="*/ 13 w 113"/>
              <a:gd name="T71" fmla="*/ 75 h 86"/>
              <a:gd name="T72" fmla="*/ 31 w 113"/>
              <a:gd name="T73" fmla="*/ 12 h 86"/>
              <a:gd name="T74" fmla="*/ 49 w 113"/>
              <a:gd name="T75" fmla="*/ 19 h 86"/>
              <a:gd name="T76" fmla="*/ 39 w 113"/>
              <a:gd name="T77" fmla="*/ 19 h 86"/>
              <a:gd name="T78" fmla="*/ 43 w 113"/>
              <a:gd name="T79" fmla="*/ 44 h 86"/>
              <a:gd name="T80" fmla="*/ 34 w 113"/>
              <a:gd name="T81" fmla="*/ 31 h 86"/>
              <a:gd name="T82" fmla="*/ 20 w 113"/>
              <a:gd name="T83" fmla="*/ 38 h 86"/>
              <a:gd name="T84" fmla="*/ 30 w 113"/>
              <a:gd name="T85" fmla="*/ 17 h 86"/>
              <a:gd name="T86" fmla="*/ 21 w 113"/>
              <a:gd name="T87" fmla="*/ 2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3" h="86">
                <a:moveTo>
                  <a:pt x="36" y="2"/>
                </a:moveTo>
                <a:cubicBezTo>
                  <a:pt x="39" y="2"/>
                  <a:pt x="41" y="4"/>
                  <a:pt x="41" y="6"/>
                </a:cubicBezTo>
                <a:cubicBezTo>
                  <a:pt x="41" y="9"/>
                  <a:pt x="39" y="11"/>
                  <a:pt x="36" y="11"/>
                </a:cubicBezTo>
                <a:cubicBezTo>
                  <a:pt x="34" y="11"/>
                  <a:pt x="32" y="9"/>
                  <a:pt x="32" y="6"/>
                </a:cubicBezTo>
                <a:cubicBezTo>
                  <a:pt x="32" y="4"/>
                  <a:pt x="34" y="2"/>
                  <a:pt x="36" y="2"/>
                </a:cubicBezTo>
                <a:close/>
                <a:moveTo>
                  <a:pt x="106" y="32"/>
                </a:moveTo>
                <a:cubicBezTo>
                  <a:pt x="106" y="86"/>
                  <a:pt x="106" y="86"/>
                  <a:pt x="106" y="86"/>
                </a:cubicBezTo>
                <a:cubicBezTo>
                  <a:pt x="102" y="86"/>
                  <a:pt x="102" y="86"/>
                  <a:pt x="102" y="86"/>
                </a:cubicBezTo>
                <a:cubicBezTo>
                  <a:pt x="102" y="35"/>
                  <a:pt x="102" y="35"/>
                  <a:pt x="102" y="35"/>
                </a:cubicBezTo>
                <a:cubicBezTo>
                  <a:pt x="105" y="32"/>
                  <a:pt x="105" y="32"/>
                  <a:pt x="105" y="32"/>
                </a:cubicBezTo>
                <a:cubicBezTo>
                  <a:pt x="106" y="32"/>
                  <a:pt x="106" y="32"/>
                  <a:pt x="106" y="32"/>
                </a:cubicBezTo>
                <a:close/>
                <a:moveTo>
                  <a:pt x="99" y="39"/>
                </a:moveTo>
                <a:cubicBezTo>
                  <a:pt x="99" y="86"/>
                  <a:pt x="99" y="86"/>
                  <a:pt x="99" y="86"/>
                </a:cubicBezTo>
                <a:cubicBezTo>
                  <a:pt x="97" y="86"/>
                  <a:pt x="96" y="86"/>
                  <a:pt x="95" y="86"/>
                </a:cubicBezTo>
                <a:cubicBezTo>
                  <a:pt x="95" y="43"/>
                  <a:pt x="95" y="43"/>
                  <a:pt x="95" y="43"/>
                </a:cubicBezTo>
                <a:cubicBezTo>
                  <a:pt x="99" y="39"/>
                  <a:pt x="99" y="39"/>
                  <a:pt x="99" y="39"/>
                </a:cubicBezTo>
                <a:close/>
                <a:moveTo>
                  <a:pt x="91" y="47"/>
                </a:moveTo>
                <a:cubicBezTo>
                  <a:pt x="91" y="86"/>
                  <a:pt x="91" y="86"/>
                  <a:pt x="91" y="86"/>
                </a:cubicBezTo>
                <a:cubicBezTo>
                  <a:pt x="90" y="86"/>
                  <a:pt x="89" y="86"/>
                  <a:pt x="88" y="86"/>
                </a:cubicBezTo>
                <a:cubicBezTo>
                  <a:pt x="88" y="51"/>
                  <a:pt x="88" y="51"/>
                  <a:pt x="88" y="51"/>
                </a:cubicBezTo>
                <a:cubicBezTo>
                  <a:pt x="91" y="47"/>
                  <a:pt x="91" y="47"/>
                  <a:pt x="91" y="47"/>
                </a:cubicBezTo>
                <a:close/>
                <a:moveTo>
                  <a:pt x="84" y="55"/>
                </a:moveTo>
                <a:cubicBezTo>
                  <a:pt x="84" y="86"/>
                  <a:pt x="84" y="86"/>
                  <a:pt x="84" y="86"/>
                </a:cubicBezTo>
                <a:cubicBezTo>
                  <a:pt x="83" y="86"/>
                  <a:pt x="82" y="86"/>
                  <a:pt x="81" y="86"/>
                </a:cubicBezTo>
                <a:cubicBezTo>
                  <a:pt x="81" y="59"/>
                  <a:pt x="81" y="59"/>
                  <a:pt x="81" y="59"/>
                </a:cubicBezTo>
                <a:cubicBezTo>
                  <a:pt x="84" y="55"/>
                  <a:pt x="84" y="55"/>
                  <a:pt x="84" y="55"/>
                </a:cubicBezTo>
                <a:close/>
                <a:moveTo>
                  <a:pt x="77" y="59"/>
                </a:moveTo>
                <a:cubicBezTo>
                  <a:pt x="77" y="86"/>
                  <a:pt x="77" y="86"/>
                  <a:pt x="77" y="86"/>
                </a:cubicBezTo>
                <a:cubicBezTo>
                  <a:pt x="76" y="86"/>
                  <a:pt x="75" y="86"/>
                  <a:pt x="74" y="86"/>
                </a:cubicBezTo>
                <a:cubicBezTo>
                  <a:pt x="74" y="56"/>
                  <a:pt x="74" y="56"/>
                  <a:pt x="74" y="56"/>
                </a:cubicBezTo>
                <a:cubicBezTo>
                  <a:pt x="77" y="59"/>
                  <a:pt x="77" y="59"/>
                  <a:pt x="77" y="59"/>
                </a:cubicBezTo>
                <a:close/>
                <a:moveTo>
                  <a:pt x="70" y="54"/>
                </a:moveTo>
                <a:cubicBezTo>
                  <a:pt x="70" y="86"/>
                  <a:pt x="70" y="86"/>
                  <a:pt x="70" y="86"/>
                </a:cubicBezTo>
                <a:cubicBezTo>
                  <a:pt x="69" y="86"/>
                  <a:pt x="68" y="86"/>
                  <a:pt x="66" y="86"/>
                </a:cubicBezTo>
                <a:cubicBezTo>
                  <a:pt x="66" y="57"/>
                  <a:pt x="66" y="57"/>
                  <a:pt x="66" y="57"/>
                </a:cubicBezTo>
                <a:cubicBezTo>
                  <a:pt x="70" y="54"/>
                  <a:pt x="70" y="54"/>
                  <a:pt x="70" y="54"/>
                </a:cubicBezTo>
                <a:close/>
                <a:moveTo>
                  <a:pt x="63" y="59"/>
                </a:moveTo>
                <a:cubicBezTo>
                  <a:pt x="63" y="86"/>
                  <a:pt x="63" y="86"/>
                  <a:pt x="63" y="86"/>
                </a:cubicBezTo>
                <a:cubicBezTo>
                  <a:pt x="62" y="86"/>
                  <a:pt x="60" y="86"/>
                  <a:pt x="59" y="86"/>
                </a:cubicBezTo>
                <a:cubicBezTo>
                  <a:pt x="59" y="62"/>
                  <a:pt x="59" y="62"/>
                  <a:pt x="59" y="62"/>
                </a:cubicBezTo>
                <a:cubicBezTo>
                  <a:pt x="63" y="59"/>
                  <a:pt x="63" y="59"/>
                  <a:pt x="63" y="59"/>
                </a:cubicBezTo>
                <a:close/>
                <a:moveTo>
                  <a:pt x="56" y="65"/>
                </a:moveTo>
                <a:cubicBezTo>
                  <a:pt x="56" y="86"/>
                  <a:pt x="56" y="86"/>
                  <a:pt x="56" y="86"/>
                </a:cubicBezTo>
                <a:cubicBezTo>
                  <a:pt x="54" y="86"/>
                  <a:pt x="53" y="86"/>
                  <a:pt x="52" y="86"/>
                </a:cubicBezTo>
                <a:cubicBezTo>
                  <a:pt x="52" y="68"/>
                  <a:pt x="52" y="68"/>
                  <a:pt x="52" y="68"/>
                </a:cubicBezTo>
                <a:cubicBezTo>
                  <a:pt x="56" y="65"/>
                  <a:pt x="56" y="65"/>
                  <a:pt x="56" y="65"/>
                </a:cubicBezTo>
                <a:close/>
                <a:moveTo>
                  <a:pt x="48" y="71"/>
                </a:moveTo>
                <a:cubicBezTo>
                  <a:pt x="48" y="86"/>
                  <a:pt x="48" y="86"/>
                  <a:pt x="48" y="86"/>
                </a:cubicBezTo>
                <a:cubicBezTo>
                  <a:pt x="47" y="86"/>
                  <a:pt x="46" y="86"/>
                  <a:pt x="45" y="86"/>
                </a:cubicBezTo>
                <a:cubicBezTo>
                  <a:pt x="45" y="73"/>
                  <a:pt x="45" y="73"/>
                  <a:pt x="45" y="73"/>
                </a:cubicBezTo>
                <a:cubicBezTo>
                  <a:pt x="48" y="71"/>
                  <a:pt x="48" y="71"/>
                  <a:pt x="48" y="71"/>
                </a:cubicBezTo>
                <a:close/>
                <a:moveTo>
                  <a:pt x="41" y="75"/>
                </a:moveTo>
                <a:cubicBezTo>
                  <a:pt x="41" y="86"/>
                  <a:pt x="41" y="86"/>
                  <a:pt x="41" y="86"/>
                </a:cubicBezTo>
                <a:cubicBezTo>
                  <a:pt x="40" y="86"/>
                  <a:pt x="39" y="86"/>
                  <a:pt x="38" y="86"/>
                </a:cubicBezTo>
                <a:cubicBezTo>
                  <a:pt x="38" y="72"/>
                  <a:pt x="38" y="72"/>
                  <a:pt x="38" y="72"/>
                </a:cubicBezTo>
                <a:cubicBezTo>
                  <a:pt x="41" y="75"/>
                  <a:pt x="41" y="75"/>
                  <a:pt x="41" y="75"/>
                </a:cubicBezTo>
                <a:close/>
                <a:moveTo>
                  <a:pt x="34" y="70"/>
                </a:moveTo>
                <a:cubicBezTo>
                  <a:pt x="34" y="86"/>
                  <a:pt x="34" y="86"/>
                  <a:pt x="34" y="86"/>
                </a:cubicBezTo>
                <a:cubicBezTo>
                  <a:pt x="33" y="86"/>
                  <a:pt x="32" y="86"/>
                  <a:pt x="31" y="86"/>
                </a:cubicBezTo>
                <a:cubicBezTo>
                  <a:pt x="31" y="67"/>
                  <a:pt x="31" y="67"/>
                  <a:pt x="31" y="67"/>
                </a:cubicBezTo>
                <a:cubicBezTo>
                  <a:pt x="34" y="70"/>
                  <a:pt x="34" y="70"/>
                  <a:pt x="34" y="70"/>
                </a:cubicBezTo>
                <a:close/>
                <a:moveTo>
                  <a:pt x="27" y="67"/>
                </a:moveTo>
                <a:cubicBezTo>
                  <a:pt x="27" y="86"/>
                  <a:pt x="27" y="86"/>
                  <a:pt x="27" y="86"/>
                </a:cubicBezTo>
                <a:cubicBezTo>
                  <a:pt x="26" y="86"/>
                  <a:pt x="25" y="86"/>
                  <a:pt x="23" y="86"/>
                </a:cubicBezTo>
                <a:cubicBezTo>
                  <a:pt x="23" y="69"/>
                  <a:pt x="23" y="69"/>
                  <a:pt x="23" y="69"/>
                </a:cubicBezTo>
                <a:cubicBezTo>
                  <a:pt x="27" y="67"/>
                  <a:pt x="27" y="67"/>
                  <a:pt x="27" y="67"/>
                </a:cubicBezTo>
                <a:close/>
                <a:moveTo>
                  <a:pt x="20" y="71"/>
                </a:moveTo>
                <a:cubicBezTo>
                  <a:pt x="20" y="86"/>
                  <a:pt x="20" y="86"/>
                  <a:pt x="20" y="86"/>
                </a:cubicBezTo>
                <a:cubicBezTo>
                  <a:pt x="19" y="86"/>
                  <a:pt x="17" y="86"/>
                  <a:pt x="16" y="86"/>
                </a:cubicBezTo>
                <a:cubicBezTo>
                  <a:pt x="16" y="73"/>
                  <a:pt x="16" y="73"/>
                  <a:pt x="16" y="73"/>
                </a:cubicBezTo>
                <a:cubicBezTo>
                  <a:pt x="20" y="71"/>
                  <a:pt x="20" y="71"/>
                  <a:pt x="20" y="71"/>
                </a:cubicBezTo>
                <a:close/>
                <a:moveTo>
                  <a:pt x="5" y="79"/>
                </a:moveTo>
                <a:cubicBezTo>
                  <a:pt x="5" y="86"/>
                  <a:pt x="5" y="86"/>
                  <a:pt x="5" y="86"/>
                </a:cubicBezTo>
                <a:cubicBezTo>
                  <a:pt x="2" y="86"/>
                  <a:pt x="2" y="86"/>
                  <a:pt x="2" y="86"/>
                </a:cubicBezTo>
                <a:cubicBezTo>
                  <a:pt x="2" y="76"/>
                  <a:pt x="2" y="76"/>
                  <a:pt x="2" y="76"/>
                </a:cubicBezTo>
                <a:cubicBezTo>
                  <a:pt x="4" y="80"/>
                  <a:pt x="4" y="80"/>
                  <a:pt x="4" y="80"/>
                </a:cubicBezTo>
                <a:cubicBezTo>
                  <a:pt x="5" y="79"/>
                  <a:pt x="5" y="79"/>
                  <a:pt x="5" y="79"/>
                </a:cubicBezTo>
                <a:close/>
                <a:moveTo>
                  <a:pt x="0" y="58"/>
                </a:moveTo>
                <a:cubicBezTo>
                  <a:pt x="7" y="70"/>
                  <a:pt x="7" y="70"/>
                  <a:pt x="7" y="70"/>
                </a:cubicBezTo>
                <a:cubicBezTo>
                  <a:pt x="29" y="57"/>
                  <a:pt x="29" y="57"/>
                  <a:pt x="29" y="57"/>
                </a:cubicBezTo>
                <a:cubicBezTo>
                  <a:pt x="38" y="64"/>
                  <a:pt x="38" y="64"/>
                  <a:pt x="38" y="64"/>
                </a:cubicBezTo>
                <a:cubicBezTo>
                  <a:pt x="42" y="66"/>
                  <a:pt x="42" y="66"/>
                  <a:pt x="42" y="66"/>
                </a:cubicBezTo>
                <a:cubicBezTo>
                  <a:pt x="46" y="63"/>
                  <a:pt x="46" y="63"/>
                  <a:pt x="46" y="63"/>
                </a:cubicBezTo>
                <a:cubicBezTo>
                  <a:pt x="70" y="45"/>
                  <a:pt x="70" y="45"/>
                  <a:pt x="70" y="45"/>
                </a:cubicBezTo>
                <a:cubicBezTo>
                  <a:pt x="73" y="47"/>
                  <a:pt x="73" y="47"/>
                  <a:pt x="73" y="47"/>
                </a:cubicBezTo>
                <a:cubicBezTo>
                  <a:pt x="78" y="51"/>
                  <a:pt x="78" y="51"/>
                  <a:pt x="78" y="51"/>
                </a:cubicBezTo>
                <a:cubicBezTo>
                  <a:pt x="82" y="46"/>
                  <a:pt x="82" y="46"/>
                  <a:pt x="82" y="46"/>
                </a:cubicBezTo>
                <a:cubicBezTo>
                  <a:pt x="104" y="22"/>
                  <a:pt x="104" y="22"/>
                  <a:pt x="104" y="22"/>
                </a:cubicBezTo>
                <a:cubicBezTo>
                  <a:pt x="109" y="26"/>
                  <a:pt x="109" y="26"/>
                  <a:pt x="109" y="26"/>
                </a:cubicBezTo>
                <a:cubicBezTo>
                  <a:pt x="111" y="13"/>
                  <a:pt x="111" y="13"/>
                  <a:pt x="111" y="13"/>
                </a:cubicBezTo>
                <a:cubicBezTo>
                  <a:pt x="113" y="0"/>
                  <a:pt x="113" y="0"/>
                  <a:pt x="113" y="0"/>
                </a:cubicBezTo>
                <a:cubicBezTo>
                  <a:pt x="101" y="5"/>
                  <a:pt x="101" y="5"/>
                  <a:pt x="101" y="5"/>
                </a:cubicBezTo>
                <a:cubicBezTo>
                  <a:pt x="89" y="10"/>
                  <a:pt x="89" y="10"/>
                  <a:pt x="89" y="10"/>
                </a:cubicBezTo>
                <a:cubicBezTo>
                  <a:pt x="93" y="13"/>
                  <a:pt x="93" y="13"/>
                  <a:pt x="93" y="13"/>
                </a:cubicBezTo>
                <a:cubicBezTo>
                  <a:pt x="76" y="32"/>
                  <a:pt x="76" y="32"/>
                  <a:pt x="76" y="32"/>
                </a:cubicBezTo>
                <a:cubicBezTo>
                  <a:pt x="74" y="31"/>
                  <a:pt x="74" y="31"/>
                  <a:pt x="74" y="31"/>
                </a:cubicBezTo>
                <a:cubicBezTo>
                  <a:pt x="70" y="28"/>
                  <a:pt x="70" y="28"/>
                  <a:pt x="70" y="28"/>
                </a:cubicBezTo>
                <a:cubicBezTo>
                  <a:pt x="65" y="31"/>
                  <a:pt x="65" y="31"/>
                  <a:pt x="65" y="31"/>
                </a:cubicBezTo>
                <a:cubicBezTo>
                  <a:pt x="42" y="49"/>
                  <a:pt x="42" y="49"/>
                  <a:pt x="42" y="49"/>
                </a:cubicBezTo>
                <a:cubicBezTo>
                  <a:pt x="33" y="43"/>
                  <a:pt x="33" y="43"/>
                  <a:pt x="33" y="43"/>
                </a:cubicBezTo>
                <a:cubicBezTo>
                  <a:pt x="29" y="41"/>
                  <a:pt x="29" y="41"/>
                  <a:pt x="29" y="41"/>
                </a:cubicBezTo>
                <a:cubicBezTo>
                  <a:pt x="25" y="43"/>
                  <a:pt x="25" y="43"/>
                  <a:pt x="25" y="43"/>
                </a:cubicBezTo>
                <a:cubicBezTo>
                  <a:pt x="0" y="58"/>
                  <a:pt x="0" y="58"/>
                  <a:pt x="0" y="58"/>
                </a:cubicBezTo>
                <a:close/>
                <a:moveTo>
                  <a:pt x="13" y="75"/>
                </a:moveTo>
                <a:cubicBezTo>
                  <a:pt x="13" y="86"/>
                  <a:pt x="13" y="86"/>
                  <a:pt x="13" y="86"/>
                </a:cubicBezTo>
                <a:cubicBezTo>
                  <a:pt x="11" y="86"/>
                  <a:pt x="10" y="86"/>
                  <a:pt x="9" y="86"/>
                </a:cubicBezTo>
                <a:cubicBezTo>
                  <a:pt x="9" y="77"/>
                  <a:pt x="9" y="77"/>
                  <a:pt x="9" y="77"/>
                </a:cubicBezTo>
                <a:cubicBezTo>
                  <a:pt x="13" y="75"/>
                  <a:pt x="13" y="75"/>
                  <a:pt x="13" y="75"/>
                </a:cubicBezTo>
                <a:close/>
                <a:moveTo>
                  <a:pt x="21" y="22"/>
                </a:moveTo>
                <a:cubicBezTo>
                  <a:pt x="23" y="17"/>
                  <a:pt x="23" y="17"/>
                  <a:pt x="23" y="17"/>
                </a:cubicBezTo>
                <a:cubicBezTo>
                  <a:pt x="31" y="12"/>
                  <a:pt x="31" y="12"/>
                  <a:pt x="31" y="12"/>
                </a:cubicBezTo>
                <a:cubicBezTo>
                  <a:pt x="41" y="12"/>
                  <a:pt x="41" y="12"/>
                  <a:pt x="41" y="12"/>
                </a:cubicBezTo>
                <a:cubicBezTo>
                  <a:pt x="43" y="19"/>
                  <a:pt x="43" y="19"/>
                  <a:pt x="43" y="19"/>
                </a:cubicBezTo>
                <a:cubicBezTo>
                  <a:pt x="49" y="19"/>
                  <a:pt x="49" y="19"/>
                  <a:pt x="49" y="19"/>
                </a:cubicBezTo>
                <a:cubicBezTo>
                  <a:pt x="49" y="21"/>
                  <a:pt x="49" y="21"/>
                  <a:pt x="49" y="21"/>
                </a:cubicBezTo>
                <a:cubicBezTo>
                  <a:pt x="41" y="22"/>
                  <a:pt x="41" y="22"/>
                  <a:pt x="41" y="22"/>
                </a:cubicBezTo>
                <a:cubicBezTo>
                  <a:pt x="39" y="19"/>
                  <a:pt x="39" y="19"/>
                  <a:pt x="39" y="19"/>
                </a:cubicBezTo>
                <a:cubicBezTo>
                  <a:pt x="37" y="26"/>
                  <a:pt x="37" y="26"/>
                  <a:pt x="37" y="26"/>
                </a:cubicBezTo>
                <a:cubicBezTo>
                  <a:pt x="43" y="33"/>
                  <a:pt x="43" y="33"/>
                  <a:pt x="43" y="33"/>
                </a:cubicBezTo>
                <a:cubicBezTo>
                  <a:pt x="43" y="44"/>
                  <a:pt x="43" y="44"/>
                  <a:pt x="43" y="44"/>
                </a:cubicBezTo>
                <a:cubicBezTo>
                  <a:pt x="41" y="44"/>
                  <a:pt x="41" y="44"/>
                  <a:pt x="41" y="44"/>
                </a:cubicBezTo>
                <a:cubicBezTo>
                  <a:pt x="39" y="35"/>
                  <a:pt x="39" y="35"/>
                  <a:pt x="39" y="35"/>
                </a:cubicBezTo>
                <a:cubicBezTo>
                  <a:pt x="34" y="31"/>
                  <a:pt x="34" y="31"/>
                  <a:pt x="34" y="31"/>
                </a:cubicBezTo>
                <a:cubicBezTo>
                  <a:pt x="32" y="33"/>
                  <a:pt x="31" y="38"/>
                  <a:pt x="31" y="38"/>
                </a:cubicBezTo>
                <a:cubicBezTo>
                  <a:pt x="21" y="40"/>
                  <a:pt x="21" y="40"/>
                  <a:pt x="21" y="40"/>
                </a:cubicBezTo>
                <a:cubicBezTo>
                  <a:pt x="20" y="38"/>
                  <a:pt x="20" y="38"/>
                  <a:pt x="20" y="38"/>
                </a:cubicBezTo>
                <a:cubicBezTo>
                  <a:pt x="27" y="35"/>
                  <a:pt x="27" y="35"/>
                  <a:pt x="27" y="35"/>
                </a:cubicBezTo>
                <a:cubicBezTo>
                  <a:pt x="29" y="25"/>
                  <a:pt x="29" y="25"/>
                  <a:pt x="29" y="25"/>
                </a:cubicBezTo>
                <a:cubicBezTo>
                  <a:pt x="30" y="17"/>
                  <a:pt x="30" y="17"/>
                  <a:pt x="30" y="17"/>
                </a:cubicBezTo>
                <a:cubicBezTo>
                  <a:pt x="26" y="18"/>
                  <a:pt x="26" y="18"/>
                  <a:pt x="26" y="18"/>
                </a:cubicBezTo>
                <a:cubicBezTo>
                  <a:pt x="23" y="24"/>
                  <a:pt x="23" y="24"/>
                  <a:pt x="23" y="24"/>
                </a:cubicBezTo>
                <a:lnTo>
                  <a:pt x="21" y="2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0" name="Freeform 63"/>
          <p:cNvSpPr>
            <a:spLocks noEditPoints="1"/>
          </p:cNvSpPr>
          <p:nvPr/>
        </p:nvSpPr>
        <p:spPr bwMode="auto">
          <a:xfrm>
            <a:off x="7550931" y="5570290"/>
            <a:ext cx="438969" cy="356002"/>
          </a:xfrm>
          <a:custGeom>
            <a:avLst/>
            <a:gdLst>
              <a:gd name="T0" fmla="*/ 49 w 123"/>
              <a:gd name="T1" fmla="*/ 83 h 100"/>
              <a:gd name="T2" fmla="*/ 45 w 123"/>
              <a:gd name="T3" fmla="*/ 86 h 100"/>
              <a:gd name="T4" fmla="*/ 75 w 123"/>
              <a:gd name="T5" fmla="*/ 27 h 100"/>
              <a:gd name="T6" fmla="*/ 112 w 123"/>
              <a:gd name="T7" fmla="*/ 41 h 100"/>
              <a:gd name="T8" fmla="*/ 78 w 123"/>
              <a:gd name="T9" fmla="*/ 100 h 100"/>
              <a:gd name="T10" fmla="*/ 62 w 123"/>
              <a:gd name="T11" fmla="*/ 84 h 100"/>
              <a:gd name="T12" fmla="*/ 97 w 123"/>
              <a:gd name="T13" fmla="*/ 81 h 100"/>
              <a:gd name="T14" fmla="*/ 78 w 123"/>
              <a:gd name="T15" fmla="*/ 61 h 100"/>
              <a:gd name="T16" fmla="*/ 66 w 123"/>
              <a:gd name="T17" fmla="*/ 66 h 100"/>
              <a:gd name="T18" fmla="*/ 72 w 123"/>
              <a:gd name="T19" fmla="*/ 58 h 100"/>
              <a:gd name="T20" fmla="*/ 75 w 123"/>
              <a:gd name="T21" fmla="*/ 27 h 100"/>
              <a:gd name="T22" fmla="*/ 71 w 123"/>
              <a:gd name="T23" fmla="*/ 85 h 100"/>
              <a:gd name="T24" fmla="*/ 85 w 123"/>
              <a:gd name="T25" fmla="*/ 81 h 100"/>
              <a:gd name="T26" fmla="*/ 79 w 123"/>
              <a:gd name="T27" fmla="*/ 76 h 100"/>
              <a:gd name="T28" fmla="*/ 73 w 123"/>
              <a:gd name="T29" fmla="*/ 66 h 100"/>
              <a:gd name="T30" fmla="*/ 101 w 123"/>
              <a:gd name="T31" fmla="*/ 51 h 100"/>
              <a:gd name="T32" fmla="*/ 86 w 123"/>
              <a:gd name="T33" fmla="*/ 58 h 100"/>
              <a:gd name="T34" fmla="*/ 101 w 123"/>
              <a:gd name="T35" fmla="*/ 51 h 100"/>
              <a:gd name="T36" fmla="*/ 106 w 123"/>
              <a:gd name="T37" fmla="*/ 37 h 100"/>
              <a:gd name="T38" fmla="*/ 95 w 123"/>
              <a:gd name="T39" fmla="*/ 30 h 100"/>
              <a:gd name="T40" fmla="*/ 54 w 123"/>
              <a:gd name="T41" fmla="*/ 78 h 100"/>
              <a:gd name="T42" fmla="*/ 34 w 123"/>
              <a:gd name="T43" fmla="*/ 22 h 100"/>
              <a:gd name="T44" fmla="*/ 32 w 123"/>
              <a:gd name="T45" fmla="*/ 20 h 100"/>
              <a:gd name="T46" fmla="*/ 19 w 123"/>
              <a:gd name="T47" fmla="*/ 2 h 100"/>
              <a:gd name="T48" fmla="*/ 8 w 123"/>
              <a:gd name="T49" fmla="*/ 9 h 100"/>
              <a:gd name="T50" fmla="*/ 13 w 123"/>
              <a:gd name="T51" fmla="*/ 27 h 100"/>
              <a:gd name="T52" fmla="*/ 0 w 123"/>
              <a:gd name="T53" fmla="*/ 29 h 100"/>
              <a:gd name="T54" fmla="*/ 37 w 123"/>
              <a:gd name="T55" fmla="*/ 73 h 100"/>
              <a:gd name="T56" fmla="*/ 30 w 123"/>
              <a:gd name="T57" fmla="*/ 81 h 100"/>
              <a:gd name="T58" fmla="*/ 33 w 123"/>
              <a:gd name="T59" fmla="*/ 92 h 100"/>
              <a:gd name="T60" fmla="*/ 41 w 123"/>
              <a:gd name="T61" fmla="*/ 99 h 100"/>
              <a:gd name="T62" fmla="*/ 50 w 123"/>
              <a:gd name="T63" fmla="*/ 99 h 100"/>
              <a:gd name="T64" fmla="*/ 43 w 123"/>
              <a:gd name="T65" fmla="*/ 91 h 100"/>
              <a:gd name="T66" fmla="*/ 38 w 123"/>
              <a:gd name="T67" fmla="*/ 83 h 100"/>
              <a:gd name="T68" fmla="*/ 17 w 123"/>
              <a:gd name="T69" fmla="*/ 23 h 100"/>
              <a:gd name="T70" fmla="*/ 13 w 123"/>
              <a:gd name="T71" fmla="*/ 11 h 100"/>
              <a:gd name="T72" fmla="*/ 27 w 123"/>
              <a:gd name="T73" fmla="*/ 24 h 100"/>
              <a:gd name="T74" fmla="*/ 17 w 123"/>
              <a:gd name="T75" fmla="*/ 23 h 100"/>
              <a:gd name="T76" fmla="*/ 42 w 123"/>
              <a:gd name="T77" fmla="*/ 42 h 100"/>
              <a:gd name="T78" fmla="*/ 37 w 123"/>
              <a:gd name="T79"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 h="100">
                <a:moveTo>
                  <a:pt x="45" y="80"/>
                </a:moveTo>
                <a:cubicBezTo>
                  <a:pt x="45" y="80"/>
                  <a:pt x="47" y="80"/>
                  <a:pt x="49" y="83"/>
                </a:cubicBezTo>
                <a:cubicBezTo>
                  <a:pt x="52" y="86"/>
                  <a:pt x="51" y="89"/>
                  <a:pt x="51" y="89"/>
                </a:cubicBezTo>
                <a:cubicBezTo>
                  <a:pt x="51" y="89"/>
                  <a:pt x="46" y="88"/>
                  <a:pt x="45" y="86"/>
                </a:cubicBezTo>
                <a:cubicBezTo>
                  <a:pt x="43" y="84"/>
                  <a:pt x="45" y="80"/>
                  <a:pt x="45" y="80"/>
                </a:cubicBezTo>
                <a:close/>
                <a:moveTo>
                  <a:pt x="75" y="27"/>
                </a:moveTo>
                <a:cubicBezTo>
                  <a:pt x="89" y="27"/>
                  <a:pt x="89" y="27"/>
                  <a:pt x="89" y="27"/>
                </a:cubicBezTo>
                <a:cubicBezTo>
                  <a:pt x="98" y="11"/>
                  <a:pt x="123" y="19"/>
                  <a:pt x="112" y="41"/>
                </a:cubicBezTo>
                <a:cubicBezTo>
                  <a:pt x="114" y="55"/>
                  <a:pt x="115" y="69"/>
                  <a:pt x="114" y="83"/>
                </a:cubicBezTo>
                <a:cubicBezTo>
                  <a:pt x="103" y="93"/>
                  <a:pt x="91" y="98"/>
                  <a:pt x="78" y="100"/>
                </a:cubicBezTo>
                <a:cubicBezTo>
                  <a:pt x="72" y="99"/>
                  <a:pt x="65" y="97"/>
                  <a:pt x="59" y="94"/>
                </a:cubicBezTo>
                <a:cubicBezTo>
                  <a:pt x="62" y="84"/>
                  <a:pt x="62" y="84"/>
                  <a:pt x="62" y="84"/>
                </a:cubicBezTo>
                <a:cubicBezTo>
                  <a:pt x="67" y="87"/>
                  <a:pt x="78" y="90"/>
                  <a:pt x="78" y="90"/>
                </a:cubicBezTo>
                <a:cubicBezTo>
                  <a:pt x="78" y="90"/>
                  <a:pt x="95" y="86"/>
                  <a:pt x="97" y="81"/>
                </a:cubicBezTo>
                <a:cubicBezTo>
                  <a:pt x="98" y="78"/>
                  <a:pt x="94" y="68"/>
                  <a:pt x="88" y="63"/>
                </a:cubicBezTo>
                <a:cubicBezTo>
                  <a:pt x="85" y="61"/>
                  <a:pt x="78" y="61"/>
                  <a:pt x="78" y="61"/>
                </a:cubicBezTo>
                <a:cubicBezTo>
                  <a:pt x="78" y="61"/>
                  <a:pt x="72" y="61"/>
                  <a:pt x="69" y="63"/>
                </a:cubicBezTo>
                <a:cubicBezTo>
                  <a:pt x="68" y="64"/>
                  <a:pt x="67" y="65"/>
                  <a:pt x="66" y="66"/>
                </a:cubicBezTo>
                <a:cubicBezTo>
                  <a:pt x="68" y="58"/>
                  <a:pt x="68" y="58"/>
                  <a:pt x="68" y="58"/>
                </a:cubicBezTo>
                <a:cubicBezTo>
                  <a:pt x="70" y="58"/>
                  <a:pt x="72" y="58"/>
                  <a:pt x="72" y="58"/>
                </a:cubicBezTo>
                <a:cubicBezTo>
                  <a:pt x="72" y="58"/>
                  <a:pt x="70" y="56"/>
                  <a:pt x="69" y="53"/>
                </a:cubicBezTo>
                <a:cubicBezTo>
                  <a:pt x="75" y="27"/>
                  <a:pt x="75" y="27"/>
                  <a:pt x="75" y="27"/>
                </a:cubicBezTo>
                <a:close/>
                <a:moveTo>
                  <a:pt x="71" y="81"/>
                </a:moveTo>
                <a:cubicBezTo>
                  <a:pt x="71" y="85"/>
                  <a:pt x="71" y="85"/>
                  <a:pt x="71" y="85"/>
                </a:cubicBezTo>
                <a:cubicBezTo>
                  <a:pt x="85" y="85"/>
                  <a:pt x="85" y="85"/>
                  <a:pt x="85" y="85"/>
                </a:cubicBezTo>
                <a:cubicBezTo>
                  <a:pt x="85" y="81"/>
                  <a:pt x="85" y="81"/>
                  <a:pt x="85" y="81"/>
                </a:cubicBezTo>
                <a:cubicBezTo>
                  <a:pt x="71" y="81"/>
                  <a:pt x="71" y="81"/>
                  <a:pt x="71" y="81"/>
                </a:cubicBezTo>
                <a:close/>
                <a:moveTo>
                  <a:pt x="79" y="76"/>
                </a:moveTo>
                <a:cubicBezTo>
                  <a:pt x="85" y="74"/>
                  <a:pt x="87" y="71"/>
                  <a:pt x="84" y="66"/>
                </a:cubicBezTo>
                <a:cubicBezTo>
                  <a:pt x="81" y="66"/>
                  <a:pt x="77" y="66"/>
                  <a:pt x="73" y="66"/>
                </a:cubicBezTo>
                <a:cubicBezTo>
                  <a:pt x="70" y="73"/>
                  <a:pt x="74" y="75"/>
                  <a:pt x="79" y="76"/>
                </a:cubicBezTo>
                <a:close/>
                <a:moveTo>
                  <a:pt x="101" y="51"/>
                </a:moveTo>
                <a:cubicBezTo>
                  <a:pt x="101" y="51"/>
                  <a:pt x="96" y="49"/>
                  <a:pt x="92" y="51"/>
                </a:cubicBezTo>
                <a:cubicBezTo>
                  <a:pt x="89" y="52"/>
                  <a:pt x="86" y="58"/>
                  <a:pt x="86" y="58"/>
                </a:cubicBezTo>
                <a:cubicBezTo>
                  <a:pt x="86" y="58"/>
                  <a:pt x="96" y="58"/>
                  <a:pt x="98" y="58"/>
                </a:cubicBezTo>
                <a:cubicBezTo>
                  <a:pt x="100" y="57"/>
                  <a:pt x="101" y="51"/>
                  <a:pt x="101" y="51"/>
                </a:cubicBezTo>
                <a:close/>
                <a:moveTo>
                  <a:pt x="95" y="30"/>
                </a:moveTo>
                <a:cubicBezTo>
                  <a:pt x="106" y="37"/>
                  <a:pt x="106" y="37"/>
                  <a:pt x="106" y="37"/>
                </a:cubicBezTo>
                <a:cubicBezTo>
                  <a:pt x="107" y="35"/>
                  <a:pt x="108" y="30"/>
                  <a:pt x="106" y="28"/>
                </a:cubicBezTo>
                <a:cubicBezTo>
                  <a:pt x="103" y="26"/>
                  <a:pt x="98" y="25"/>
                  <a:pt x="95" y="30"/>
                </a:cubicBezTo>
                <a:close/>
                <a:moveTo>
                  <a:pt x="42" y="78"/>
                </a:moveTo>
                <a:cubicBezTo>
                  <a:pt x="54" y="78"/>
                  <a:pt x="54" y="78"/>
                  <a:pt x="54" y="78"/>
                </a:cubicBezTo>
                <a:cubicBezTo>
                  <a:pt x="67" y="22"/>
                  <a:pt x="67" y="22"/>
                  <a:pt x="67" y="22"/>
                </a:cubicBezTo>
                <a:cubicBezTo>
                  <a:pt x="34" y="22"/>
                  <a:pt x="34" y="22"/>
                  <a:pt x="34" y="22"/>
                </a:cubicBezTo>
                <a:cubicBezTo>
                  <a:pt x="34" y="22"/>
                  <a:pt x="34" y="22"/>
                  <a:pt x="34" y="22"/>
                </a:cubicBezTo>
                <a:cubicBezTo>
                  <a:pt x="32" y="20"/>
                  <a:pt x="32" y="20"/>
                  <a:pt x="32" y="20"/>
                </a:cubicBezTo>
                <a:cubicBezTo>
                  <a:pt x="31" y="20"/>
                  <a:pt x="31" y="20"/>
                  <a:pt x="30" y="19"/>
                </a:cubicBezTo>
                <a:cubicBezTo>
                  <a:pt x="26" y="17"/>
                  <a:pt x="17" y="12"/>
                  <a:pt x="19" y="2"/>
                </a:cubicBezTo>
                <a:cubicBezTo>
                  <a:pt x="14" y="0"/>
                  <a:pt x="14" y="0"/>
                  <a:pt x="14" y="0"/>
                </a:cubicBezTo>
                <a:cubicBezTo>
                  <a:pt x="11" y="3"/>
                  <a:pt x="9" y="6"/>
                  <a:pt x="8" y="9"/>
                </a:cubicBezTo>
                <a:cubicBezTo>
                  <a:pt x="7" y="13"/>
                  <a:pt x="7" y="16"/>
                  <a:pt x="8" y="19"/>
                </a:cubicBezTo>
                <a:cubicBezTo>
                  <a:pt x="9" y="22"/>
                  <a:pt x="11" y="24"/>
                  <a:pt x="13" y="27"/>
                </a:cubicBezTo>
                <a:cubicBezTo>
                  <a:pt x="13" y="27"/>
                  <a:pt x="13" y="27"/>
                  <a:pt x="13" y="27"/>
                </a:cubicBezTo>
                <a:cubicBezTo>
                  <a:pt x="9" y="27"/>
                  <a:pt x="5" y="27"/>
                  <a:pt x="0" y="29"/>
                </a:cubicBezTo>
                <a:cubicBezTo>
                  <a:pt x="6" y="40"/>
                  <a:pt x="15" y="42"/>
                  <a:pt x="23" y="40"/>
                </a:cubicBezTo>
                <a:cubicBezTo>
                  <a:pt x="26" y="52"/>
                  <a:pt x="31" y="63"/>
                  <a:pt x="37" y="73"/>
                </a:cubicBezTo>
                <a:cubicBezTo>
                  <a:pt x="31" y="79"/>
                  <a:pt x="31" y="79"/>
                  <a:pt x="31" y="79"/>
                </a:cubicBezTo>
                <a:cubicBezTo>
                  <a:pt x="30" y="81"/>
                  <a:pt x="30" y="81"/>
                  <a:pt x="30" y="81"/>
                </a:cubicBezTo>
                <a:cubicBezTo>
                  <a:pt x="30" y="82"/>
                  <a:pt x="30" y="82"/>
                  <a:pt x="30" y="82"/>
                </a:cubicBezTo>
                <a:cubicBezTo>
                  <a:pt x="31" y="86"/>
                  <a:pt x="32" y="89"/>
                  <a:pt x="33" y="92"/>
                </a:cubicBezTo>
                <a:cubicBezTo>
                  <a:pt x="35" y="94"/>
                  <a:pt x="37" y="96"/>
                  <a:pt x="40" y="98"/>
                </a:cubicBezTo>
                <a:cubicBezTo>
                  <a:pt x="41" y="99"/>
                  <a:pt x="41" y="99"/>
                  <a:pt x="41" y="99"/>
                </a:cubicBezTo>
                <a:cubicBezTo>
                  <a:pt x="42" y="99"/>
                  <a:pt x="42" y="99"/>
                  <a:pt x="42" y="99"/>
                </a:cubicBezTo>
                <a:cubicBezTo>
                  <a:pt x="50" y="99"/>
                  <a:pt x="50" y="99"/>
                  <a:pt x="50" y="99"/>
                </a:cubicBezTo>
                <a:cubicBezTo>
                  <a:pt x="51" y="91"/>
                  <a:pt x="51" y="91"/>
                  <a:pt x="51" y="91"/>
                </a:cubicBezTo>
                <a:cubicBezTo>
                  <a:pt x="43" y="91"/>
                  <a:pt x="43" y="91"/>
                  <a:pt x="43" y="91"/>
                </a:cubicBezTo>
                <a:cubicBezTo>
                  <a:pt x="42" y="90"/>
                  <a:pt x="41" y="89"/>
                  <a:pt x="40" y="88"/>
                </a:cubicBezTo>
                <a:cubicBezTo>
                  <a:pt x="39" y="86"/>
                  <a:pt x="38" y="85"/>
                  <a:pt x="38" y="83"/>
                </a:cubicBezTo>
                <a:cubicBezTo>
                  <a:pt x="42" y="78"/>
                  <a:pt x="42" y="78"/>
                  <a:pt x="42" y="78"/>
                </a:cubicBezTo>
                <a:close/>
                <a:moveTo>
                  <a:pt x="17" y="23"/>
                </a:moveTo>
                <a:cubicBezTo>
                  <a:pt x="16" y="21"/>
                  <a:pt x="14" y="19"/>
                  <a:pt x="14" y="17"/>
                </a:cubicBezTo>
                <a:cubicBezTo>
                  <a:pt x="13" y="15"/>
                  <a:pt x="13" y="13"/>
                  <a:pt x="13" y="11"/>
                </a:cubicBezTo>
                <a:cubicBezTo>
                  <a:pt x="13" y="10"/>
                  <a:pt x="13" y="10"/>
                  <a:pt x="14" y="9"/>
                </a:cubicBezTo>
                <a:cubicBezTo>
                  <a:pt x="16" y="17"/>
                  <a:pt x="22" y="21"/>
                  <a:pt x="27" y="24"/>
                </a:cubicBezTo>
                <a:cubicBezTo>
                  <a:pt x="25" y="28"/>
                  <a:pt x="25" y="28"/>
                  <a:pt x="25" y="28"/>
                </a:cubicBezTo>
                <a:cubicBezTo>
                  <a:pt x="22" y="27"/>
                  <a:pt x="19" y="25"/>
                  <a:pt x="17" y="23"/>
                </a:cubicBezTo>
                <a:close/>
                <a:moveTo>
                  <a:pt x="34" y="41"/>
                </a:moveTo>
                <a:cubicBezTo>
                  <a:pt x="34" y="41"/>
                  <a:pt x="38" y="40"/>
                  <a:pt x="42" y="42"/>
                </a:cubicBezTo>
                <a:cubicBezTo>
                  <a:pt x="46" y="43"/>
                  <a:pt x="48" y="49"/>
                  <a:pt x="48" y="49"/>
                </a:cubicBezTo>
                <a:cubicBezTo>
                  <a:pt x="48" y="49"/>
                  <a:pt x="39" y="49"/>
                  <a:pt x="37" y="48"/>
                </a:cubicBezTo>
                <a:cubicBezTo>
                  <a:pt x="34" y="48"/>
                  <a:pt x="34" y="41"/>
                  <a:pt x="34" y="4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1" name="Freeform 64"/>
          <p:cNvSpPr>
            <a:spLocks noEditPoints="1"/>
          </p:cNvSpPr>
          <p:nvPr/>
        </p:nvSpPr>
        <p:spPr bwMode="auto">
          <a:xfrm>
            <a:off x="6283806" y="4266962"/>
            <a:ext cx="321307" cy="303205"/>
          </a:xfrm>
          <a:custGeom>
            <a:avLst/>
            <a:gdLst>
              <a:gd name="T0" fmla="*/ 51 w 90"/>
              <a:gd name="T1" fmla="*/ 64 h 85"/>
              <a:gd name="T2" fmla="*/ 9 w 90"/>
              <a:gd name="T3" fmla="*/ 57 h 85"/>
              <a:gd name="T4" fmla="*/ 73 w 90"/>
              <a:gd name="T5" fmla="*/ 20 h 85"/>
              <a:gd name="T6" fmla="*/ 68 w 90"/>
              <a:gd name="T7" fmla="*/ 21 h 85"/>
              <a:gd name="T8" fmla="*/ 59 w 90"/>
              <a:gd name="T9" fmla="*/ 19 h 85"/>
              <a:gd name="T10" fmla="*/ 66 w 90"/>
              <a:gd name="T11" fmla="*/ 19 h 85"/>
              <a:gd name="T12" fmla="*/ 66 w 90"/>
              <a:gd name="T13" fmla="*/ 17 h 85"/>
              <a:gd name="T14" fmla="*/ 59 w 90"/>
              <a:gd name="T15" fmla="*/ 16 h 85"/>
              <a:gd name="T16" fmla="*/ 53 w 90"/>
              <a:gd name="T17" fmla="*/ 13 h 85"/>
              <a:gd name="T18" fmla="*/ 55 w 90"/>
              <a:gd name="T19" fmla="*/ 10 h 85"/>
              <a:gd name="T20" fmla="*/ 60 w 90"/>
              <a:gd name="T21" fmla="*/ 9 h 85"/>
              <a:gd name="T22" fmla="*/ 63 w 90"/>
              <a:gd name="T23" fmla="*/ 13 h 85"/>
              <a:gd name="T24" fmla="*/ 58 w 90"/>
              <a:gd name="T25" fmla="*/ 12 h 85"/>
              <a:gd name="T26" fmla="*/ 62 w 90"/>
              <a:gd name="T27" fmla="*/ 14 h 85"/>
              <a:gd name="T28" fmla="*/ 70 w 90"/>
              <a:gd name="T29" fmla="*/ 15 h 85"/>
              <a:gd name="T30" fmla="*/ 72 w 90"/>
              <a:gd name="T31" fmla="*/ 19 h 85"/>
              <a:gd name="T32" fmla="*/ 38 w 90"/>
              <a:gd name="T33" fmla="*/ 36 h 85"/>
              <a:gd name="T34" fmla="*/ 32 w 90"/>
              <a:gd name="T35" fmla="*/ 37 h 85"/>
              <a:gd name="T36" fmla="*/ 28 w 90"/>
              <a:gd name="T37" fmla="*/ 33 h 85"/>
              <a:gd name="T38" fmla="*/ 35 w 90"/>
              <a:gd name="T39" fmla="*/ 34 h 85"/>
              <a:gd name="T40" fmla="*/ 31 w 90"/>
              <a:gd name="T41" fmla="*/ 32 h 85"/>
              <a:gd name="T42" fmla="*/ 22 w 90"/>
              <a:gd name="T43" fmla="*/ 31 h 85"/>
              <a:gd name="T44" fmla="*/ 20 w 90"/>
              <a:gd name="T45" fmla="*/ 26 h 85"/>
              <a:gd name="T46" fmla="*/ 23 w 90"/>
              <a:gd name="T47" fmla="*/ 24 h 85"/>
              <a:gd name="T48" fmla="*/ 29 w 90"/>
              <a:gd name="T49" fmla="*/ 25 h 85"/>
              <a:gd name="T50" fmla="*/ 27 w 90"/>
              <a:gd name="T51" fmla="*/ 29 h 85"/>
              <a:gd name="T52" fmla="*/ 24 w 90"/>
              <a:gd name="T53" fmla="*/ 28 h 85"/>
              <a:gd name="T54" fmla="*/ 32 w 90"/>
              <a:gd name="T55" fmla="*/ 29 h 85"/>
              <a:gd name="T56" fmla="*/ 39 w 90"/>
              <a:gd name="T57" fmla="*/ 31 h 85"/>
              <a:gd name="T58" fmla="*/ 67 w 90"/>
              <a:gd name="T59" fmla="*/ 57 h 85"/>
              <a:gd name="T60" fmla="*/ 67 w 90"/>
              <a:gd name="T61" fmla="*/ 53 h 85"/>
              <a:gd name="T62" fmla="*/ 51 w 90"/>
              <a:gd name="T63" fmla="*/ 49 h 85"/>
              <a:gd name="T64" fmla="*/ 9 w 90"/>
              <a:gd name="T65" fmla="*/ 42 h 85"/>
              <a:gd name="T66" fmla="*/ 67 w 90"/>
              <a:gd name="T67" fmla="*/ 42 h 85"/>
              <a:gd name="T68" fmla="*/ 83 w 90"/>
              <a:gd name="T69" fmla="*/ 34 h 85"/>
              <a:gd name="T70" fmla="*/ 83 w 90"/>
              <a:gd name="T71" fmla="*/ 20 h 85"/>
              <a:gd name="T72" fmla="*/ 68 w 90"/>
              <a:gd name="T73" fmla="*/ 27 h 85"/>
              <a:gd name="T74" fmla="*/ 58 w 90"/>
              <a:gd name="T75" fmla="*/ 0 h 85"/>
              <a:gd name="T76" fmla="*/ 90 w 90"/>
              <a:gd name="T77" fmla="*/ 18 h 85"/>
              <a:gd name="T78" fmla="*/ 90 w 90"/>
              <a:gd name="T79" fmla="*/ 32 h 85"/>
              <a:gd name="T80" fmla="*/ 90 w 90"/>
              <a:gd name="T81" fmla="*/ 47 h 85"/>
              <a:gd name="T82" fmla="*/ 1 w 90"/>
              <a:gd name="T83" fmla="*/ 67 h 85"/>
              <a:gd name="T84" fmla="*/ 1 w 90"/>
              <a:gd name="T85" fmla="*/ 52 h 85"/>
              <a:gd name="T86" fmla="*/ 1 w 90"/>
              <a:gd name="T87" fmla="*/ 37 h 85"/>
              <a:gd name="T88" fmla="*/ 23 w 90"/>
              <a:gd name="T89" fmla="*/ 16 h 85"/>
              <a:gd name="T90" fmla="*/ 28 w 90"/>
              <a:gd name="T91" fmla="*/ 19 h 85"/>
              <a:gd name="T92" fmla="*/ 51 w 90"/>
              <a:gd name="T93" fmla="*/ 3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85">
                <a:moveTo>
                  <a:pt x="7" y="58"/>
                </a:moveTo>
                <a:cubicBezTo>
                  <a:pt x="30" y="73"/>
                  <a:pt x="30" y="73"/>
                  <a:pt x="30" y="73"/>
                </a:cubicBezTo>
                <a:cubicBezTo>
                  <a:pt x="51" y="64"/>
                  <a:pt x="51" y="64"/>
                  <a:pt x="51" y="64"/>
                </a:cubicBezTo>
                <a:cubicBezTo>
                  <a:pt x="51" y="60"/>
                  <a:pt x="51" y="60"/>
                  <a:pt x="51" y="60"/>
                </a:cubicBezTo>
                <a:cubicBezTo>
                  <a:pt x="30" y="70"/>
                  <a:pt x="30" y="70"/>
                  <a:pt x="30" y="70"/>
                </a:cubicBezTo>
                <a:cubicBezTo>
                  <a:pt x="9" y="57"/>
                  <a:pt x="9" y="57"/>
                  <a:pt x="9" y="57"/>
                </a:cubicBezTo>
                <a:cubicBezTo>
                  <a:pt x="7" y="58"/>
                  <a:pt x="7" y="58"/>
                  <a:pt x="7" y="58"/>
                </a:cubicBezTo>
                <a:close/>
                <a:moveTo>
                  <a:pt x="72" y="19"/>
                </a:moveTo>
                <a:cubicBezTo>
                  <a:pt x="72" y="20"/>
                  <a:pt x="72" y="20"/>
                  <a:pt x="73" y="20"/>
                </a:cubicBezTo>
                <a:cubicBezTo>
                  <a:pt x="72" y="20"/>
                  <a:pt x="71" y="21"/>
                  <a:pt x="71" y="21"/>
                </a:cubicBezTo>
                <a:cubicBezTo>
                  <a:pt x="70" y="21"/>
                  <a:pt x="70" y="22"/>
                  <a:pt x="69" y="22"/>
                </a:cubicBezTo>
                <a:cubicBezTo>
                  <a:pt x="69" y="22"/>
                  <a:pt x="68" y="21"/>
                  <a:pt x="68" y="21"/>
                </a:cubicBezTo>
                <a:cubicBezTo>
                  <a:pt x="67" y="22"/>
                  <a:pt x="66" y="22"/>
                  <a:pt x="65" y="22"/>
                </a:cubicBezTo>
                <a:cubicBezTo>
                  <a:pt x="64" y="21"/>
                  <a:pt x="63" y="21"/>
                  <a:pt x="63" y="21"/>
                </a:cubicBezTo>
                <a:cubicBezTo>
                  <a:pt x="62" y="20"/>
                  <a:pt x="61" y="19"/>
                  <a:pt x="59" y="19"/>
                </a:cubicBezTo>
                <a:cubicBezTo>
                  <a:pt x="60" y="18"/>
                  <a:pt x="61" y="18"/>
                  <a:pt x="61" y="18"/>
                </a:cubicBezTo>
                <a:cubicBezTo>
                  <a:pt x="62" y="17"/>
                  <a:pt x="63" y="17"/>
                  <a:pt x="63" y="17"/>
                </a:cubicBezTo>
                <a:cubicBezTo>
                  <a:pt x="64" y="18"/>
                  <a:pt x="65" y="18"/>
                  <a:pt x="66" y="19"/>
                </a:cubicBezTo>
                <a:cubicBezTo>
                  <a:pt x="67" y="19"/>
                  <a:pt x="67" y="19"/>
                  <a:pt x="68" y="19"/>
                </a:cubicBezTo>
                <a:cubicBezTo>
                  <a:pt x="68" y="19"/>
                  <a:pt x="68" y="19"/>
                  <a:pt x="68" y="18"/>
                </a:cubicBezTo>
                <a:cubicBezTo>
                  <a:pt x="67" y="18"/>
                  <a:pt x="67" y="18"/>
                  <a:pt x="66" y="17"/>
                </a:cubicBezTo>
                <a:cubicBezTo>
                  <a:pt x="66" y="17"/>
                  <a:pt x="65" y="17"/>
                  <a:pt x="65" y="17"/>
                </a:cubicBezTo>
                <a:cubicBezTo>
                  <a:pt x="64" y="17"/>
                  <a:pt x="64" y="17"/>
                  <a:pt x="63" y="17"/>
                </a:cubicBezTo>
                <a:cubicBezTo>
                  <a:pt x="62" y="17"/>
                  <a:pt x="60" y="17"/>
                  <a:pt x="59" y="16"/>
                </a:cubicBezTo>
                <a:cubicBezTo>
                  <a:pt x="57" y="16"/>
                  <a:pt x="56" y="16"/>
                  <a:pt x="55" y="16"/>
                </a:cubicBezTo>
                <a:cubicBezTo>
                  <a:pt x="55" y="15"/>
                  <a:pt x="54" y="15"/>
                  <a:pt x="54" y="15"/>
                </a:cubicBezTo>
                <a:cubicBezTo>
                  <a:pt x="53" y="14"/>
                  <a:pt x="53" y="14"/>
                  <a:pt x="53" y="13"/>
                </a:cubicBezTo>
                <a:cubicBezTo>
                  <a:pt x="53" y="13"/>
                  <a:pt x="53" y="12"/>
                  <a:pt x="54" y="12"/>
                </a:cubicBezTo>
                <a:cubicBezTo>
                  <a:pt x="54" y="11"/>
                  <a:pt x="54" y="11"/>
                  <a:pt x="53" y="11"/>
                </a:cubicBezTo>
                <a:cubicBezTo>
                  <a:pt x="54" y="11"/>
                  <a:pt x="54" y="10"/>
                  <a:pt x="55" y="10"/>
                </a:cubicBezTo>
                <a:cubicBezTo>
                  <a:pt x="56" y="10"/>
                  <a:pt x="56" y="10"/>
                  <a:pt x="57" y="9"/>
                </a:cubicBezTo>
                <a:cubicBezTo>
                  <a:pt x="57" y="9"/>
                  <a:pt x="57" y="10"/>
                  <a:pt x="58" y="10"/>
                </a:cubicBezTo>
                <a:cubicBezTo>
                  <a:pt x="59" y="10"/>
                  <a:pt x="59" y="9"/>
                  <a:pt x="60" y="9"/>
                </a:cubicBezTo>
                <a:cubicBezTo>
                  <a:pt x="61" y="10"/>
                  <a:pt x="62" y="10"/>
                  <a:pt x="62" y="10"/>
                </a:cubicBezTo>
                <a:cubicBezTo>
                  <a:pt x="63" y="11"/>
                  <a:pt x="64" y="11"/>
                  <a:pt x="65" y="12"/>
                </a:cubicBezTo>
                <a:cubicBezTo>
                  <a:pt x="64" y="12"/>
                  <a:pt x="63" y="12"/>
                  <a:pt x="63" y="13"/>
                </a:cubicBezTo>
                <a:cubicBezTo>
                  <a:pt x="62" y="13"/>
                  <a:pt x="62" y="13"/>
                  <a:pt x="61" y="14"/>
                </a:cubicBezTo>
                <a:cubicBezTo>
                  <a:pt x="60" y="13"/>
                  <a:pt x="59" y="12"/>
                  <a:pt x="58" y="12"/>
                </a:cubicBezTo>
                <a:cubicBezTo>
                  <a:pt x="58" y="12"/>
                  <a:pt x="58" y="12"/>
                  <a:pt x="58" y="12"/>
                </a:cubicBezTo>
                <a:cubicBezTo>
                  <a:pt x="57" y="12"/>
                  <a:pt x="57" y="12"/>
                  <a:pt x="58" y="13"/>
                </a:cubicBezTo>
                <a:cubicBezTo>
                  <a:pt x="58" y="13"/>
                  <a:pt x="58" y="13"/>
                  <a:pt x="59" y="13"/>
                </a:cubicBezTo>
                <a:cubicBezTo>
                  <a:pt x="59" y="14"/>
                  <a:pt x="60" y="14"/>
                  <a:pt x="62" y="14"/>
                </a:cubicBezTo>
                <a:cubicBezTo>
                  <a:pt x="63" y="14"/>
                  <a:pt x="65" y="14"/>
                  <a:pt x="66" y="14"/>
                </a:cubicBezTo>
                <a:cubicBezTo>
                  <a:pt x="67" y="14"/>
                  <a:pt x="67" y="14"/>
                  <a:pt x="68" y="14"/>
                </a:cubicBezTo>
                <a:cubicBezTo>
                  <a:pt x="69" y="14"/>
                  <a:pt x="69" y="15"/>
                  <a:pt x="70" y="15"/>
                </a:cubicBezTo>
                <a:cubicBezTo>
                  <a:pt x="71" y="15"/>
                  <a:pt x="71" y="16"/>
                  <a:pt x="72" y="16"/>
                </a:cubicBezTo>
                <a:cubicBezTo>
                  <a:pt x="73" y="17"/>
                  <a:pt x="73" y="17"/>
                  <a:pt x="73" y="18"/>
                </a:cubicBezTo>
                <a:cubicBezTo>
                  <a:pt x="73" y="18"/>
                  <a:pt x="73" y="19"/>
                  <a:pt x="72" y="19"/>
                </a:cubicBezTo>
                <a:close/>
                <a:moveTo>
                  <a:pt x="39" y="35"/>
                </a:moveTo>
                <a:cubicBezTo>
                  <a:pt x="39" y="35"/>
                  <a:pt x="40" y="35"/>
                  <a:pt x="40" y="36"/>
                </a:cubicBezTo>
                <a:cubicBezTo>
                  <a:pt x="39" y="36"/>
                  <a:pt x="39" y="36"/>
                  <a:pt x="38" y="36"/>
                </a:cubicBezTo>
                <a:cubicBezTo>
                  <a:pt x="37" y="37"/>
                  <a:pt x="37" y="37"/>
                  <a:pt x="36" y="37"/>
                </a:cubicBezTo>
                <a:cubicBezTo>
                  <a:pt x="35" y="37"/>
                  <a:pt x="35" y="37"/>
                  <a:pt x="35" y="37"/>
                </a:cubicBezTo>
                <a:cubicBezTo>
                  <a:pt x="34" y="37"/>
                  <a:pt x="33" y="37"/>
                  <a:pt x="32" y="37"/>
                </a:cubicBezTo>
                <a:cubicBezTo>
                  <a:pt x="31" y="37"/>
                  <a:pt x="30" y="37"/>
                  <a:pt x="29" y="36"/>
                </a:cubicBezTo>
                <a:cubicBezTo>
                  <a:pt x="28" y="35"/>
                  <a:pt x="27" y="35"/>
                  <a:pt x="26" y="34"/>
                </a:cubicBezTo>
                <a:cubicBezTo>
                  <a:pt x="26" y="33"/>
                  <a:pt x="27" y="33"/>
                  <a:pt x="28" y="33"/>
                </a:cubicBezTo>
                <a:cubicBezTo>
                  <a:pt x="28" y="33"/>
                  <a:pt x="29" y="32"/>
                  <a:pt x="30" y="32"/>
                </a:cubicBezTo>
                <a:cubicBezTo>
                  <a:pt x="31" y="33"/>
                  <a:pt x="32" y="34"/>
                  <a:pt x="33" y="34"/>
                </a:cubicBezTo>
                <a:cubicBezTo>
                  <a:pt x="34" y="35"/>
                  <a:pt x="34" y="35"/>
                  <a:pt x="35" y="34"/>
                </a:cubicBezTo>
                <a:cubicBezTo>
                  <a:pt x="35" y="34"/>
                  <a:pt x="35" y="34"/>
                  <a:pt x="35" y="34"/>
                </a:cubicBezTo>
                <a:cubicBezTo>
                  <a:pt x="34" y="33"/>
                  <a:pt x="34" y="33"/>
                  <a:pt x="33" y="32"/>
                </a:cubicBezTo>
                <a:cubicBezTo>
                  <a:pt x="33" y="32"/>
                  <a:pt x="32" y="32"/>
                  <a:pt x="31" y="32"/>
                </a:cubicBezTo>
                <a:cubicBezTo>
                  <a:pt x="31" y="32"/>
                  <a:pt x="30" y="32"/>
                  <a:pt x="29" y="32"/>
                </a:cubicBezTo>
                <a:cubicBezTo>
                  <a:pt x="28" y="32"/>
                  <a:pt x="27" y="32"/>
                  <a:pt x="25" y="32"/>
                </a:cubicBezTo>
                <a:cubicBezTo>
                  <a:pt x="23" y="31"/>
                  <a:pt x="22" y="31"/>
                  <a:pt x="22" y="31"/>
                </a:cubicBezTo>
                <a:cubicBezTo>
                  <a:pt x="21" y="30"/>
                  <a:pt x="21" y="30"/>
                  <a:pt x="20" y="30"/>
                </a:cubicBezTo>
                <a:cubicBezTo>
                  <a:pt x="19" y="29"/>
                  <a:pt x="19" y="29"/>
                  <a:pt x="19" y="28"/>
                </a:cubicBezTo>
                <a:cubicBezTo>
                  <a:pt x="19" y="28"/>
                  <a:pt x="19" y="27"/>
                  <a:pt x="20" y="26"/>
                </a:cubicBezTo>
                <a:cubicBezTo>
                  <a:pt x="20" y="26"/>
                  <a:pt x="20" y="26"/>
                  <a:pt x="19" y="26"/>
                </a:cubicBezTo>
                <a:cubicBezTo>
                  <a:pt x="20" y="25"/>
                  <a:pt x="20" y="25"/>
                  <a:pt x="21" y="25"/>
                </a:cubicBezTo>
                <a:cubicBezTo>
                  <a:pt x="22" y="24"/>
                  <a:pt x="22" y="24"/>
                  <a:pt x="23" y="24"/>
                </a:cubicBezTo>
                <a:cubicBezTo>
                  <a:pt x="23" y="24"/>
                  <a:pt x="24" y="24"/>
                  <a:pt x="24" y="25"/>
                </a:cubicBezTo>
                <a:cubicBezTo>
                  <a:pt x="25" y="24"/>
                  <a:pt x="26" y="24"/>
                  <a:pt x="27" y="24"/>
                </a:cubicBezTo>
                <a:cubicBezTo>
                  <a:pt x="27" y="24"/>
                  <a:pt x="28" y="24"/>
                  <a:pt x="29" y="25"/>
                </a:cubicBezTo>
                <a:cubicBezTo>
                  <a:pt x="30" y="25"/>
                  <a:pt x="30" y="26"/>
                  <a:pt x="31" y="27"/>
                </a:cubicBezTo>
                <a:cubicBezTo>
                  <a:pt x="31" y="27"/>
                  <a:pt x="30" y="27"/>
                  <a:pt x="29" y="28"/>
                </a:cubicBezTo>
                <a:cubicBezTo>
                  <a:pt x="29" y="28"/>
                  <a:pt x="28" y="28"/>
                  <a:pt x="27" y="29"/>
                </a:cubicBezTo>
                <a:cubicBezTo>
                  <a:pt x="27" y="28"/>
                  <a:pt x="26" y="27"/>
                  <a:pt x="25" y="27"/>
                </a:cubicBezTo>
                <a:cubicBezTo>
                  <a:pt x="24" y="26"/>
                  <a:pt x="24" y="27"/>
                  <a:pt x="24" y="27"/>
                </a:cubicBezTo>
                <a:cubicBezTo>
                  <a:pt x="23" y="27"/>
                  <a:pt x="23" y="27"/>
                  <a:pt x="24" y="28"/>
                </a:cubicBezTo>
                <a:cubicBezTo>
                  <a:pt x="24" y="28"/>
                  <a:pt x="25" y="28"/>
                  <a:pt x="25" y="28"/>
                </a:cubicBezTo>
                <a:cubicBezTo>
                  <a:pt x="25" y="29"/>
                  <a:pt x="27" y="29"/>
                  <a:pt x="28" y="29"/>
                </a:cubicBezTo>
                <a:cubicBezTo>
                  <a:pt x="30" y="29"/>
                  <a:pt x="31" y="29"/>
                  <a:pt x="32" y="29"/>
                </a:cubicBezTo>
                <a:cubicBezTo>
                  <a:pt x="34" y="29"/>
                  <a:pt x="34" y="29"/>
                  <a:pt x="35" y="29"/>
                </a:cubicBezTo>
                <a:cubicBezTo>
                  <a:pt x="36" y="29"/>
                  <a:pt x="36" y="30"/>
                  <a:pt x="37" y="30"/>
                </a:cubicBezTo>
                <a:cubicBezTo>
                  <a:pt x="38" y="30"/>
                  <a:pt x="38" y="31"/>
                  <a:pt x="39" y="31"/>
                </a:cubicBezTo>
                <a:cubicBezTo>
                  <a:pt x="40" y="32"/>
                  <a:pt x="40" y="32"/>
                  <a:pt x="40" y="33"/>
                </a:cubicBezTo>
                <a:cubicBezTo>
                  <a:pt x="40" y="34"/>
                  <a:pt x="40" y="34"/>
                  <a:pt x="39" y="35"/>
                </a:cubicBezTo>
                <a:close/>
                <a:moveTo>
                  <a:pt x="67" y="57"/>
                </a:moveTo>
                <a:cubicBezTo>
                  <a:pt x="83" y="49"/>
                  <a:pt x="83" y="49"/>
                  <a:pt x="83" y="49"/>
                </a:cubicBezTo>
                <a:cubicBezTo>
                  <a:pt x="79" y="47"/>
                  <a:pt x="79" y="47"/>
                  <a:pt x="79" y="47"/>
                </a:cubicBezTo>
                <a:cubicBezTo>
                  <a:pt x="67" y="53"/>
                  <a:pt x="67" y="53"/>
                  <a:pt x="67" y="53"/>
                </a:cubicBezTo>
                <a:cubicBezTo>
                  <a:pt x="67" y="57"/>
                  <a:pt x="67" y="57"/>
                  <a:pt x="67" y="57"/>
                </a:cubicBezTo>
                <a:close/>
                <a:moveTo>
                  <a:pt x="51" y="46"/>
                </a:moveTo>
                <a:cubicBezTo>
                  <a:pt x="51" y="49"/>
                  <a:pt x="51" y="49"/>
                  <a:pt x="51" y="49"/>
                </a:cubicBezTo>
                <a:cubicBezTo>
                  <a:pt x="30" y="59"/>
                  <a:pt x="30" y="59"/>
                  <a:pt x="30" y="59"/>
                </a:cubicBezTo>
                <a:cubicBezTo>
                  <a:pt x="7" y="43"/>
                  <a:pt x="7" y="43"/>
                  <a:pt x="7" y="43"/>
                </a:cubicBezTo>
                <a:cubicBezTo>
                  <a:pt x="9" y="42"/>
                  <a:pt x="9" y="42"/>
                  <a:pt x="9" y="42"/>
                </a:cubicBezTo>
                <a:cubicBezTo>
                  <a:pt x="30" y="56"/>
                  <a:pt x="30" y="56"/>
                  <a:pt x="30" y="56"/>
                </a:cubicBezTo>
                <a:cubicBezTo>
                  <a:pt x="51" y="46"/>
                  <a:pt x="51" y="46"/>
                  <a:pt x="51" y="46"/>
                </a:cubicBezTo>
                <a:close/>
                <a:moveTo>
                  <a:pt x="67" y="42"/>
                </a:moveTo>
                <a:cubicBezTo>
                  <a:pt x="67" y="38"/>
                  <a:pt x="67" y="38"/>
                  <a:pt x="67" y="38"/>
                </a:cubicBezTo>
                <a:cubicBezTo>
                  <a:pt x="80" y="32"/>
                  <a:pt x="80" y="32"/>
                  <a:pt x="80" y="32"/>
                </a:cubicBezTo>
                <a:cubicBezTo>
                  <a:pt x="83" y="34"/>
                  <a:pt x="83" y="34"/>
                  <a:pt x="83" y="34"/>
                </a:cubicBezTo>
                <a:cubicBezTo>
                  <a:pt x="67" y="42"/>
                  <a:pt x="67" y="42"/>
                  <a:pt x="67" y="42"/>
                </a:cubicBezTo>
                <a:close/>
                <a:moveTo>
                  <a:pt x="68" y="27"/>
                </a:moveTo>
                <a:cubicBezTo>
                  <a:pt x="83" y="20"/>
                  <a:pt x="83" y="20"/>
                  <a:pt x="83" y="20"/>
                </a:cubicBezTo>
                <a:cubicBezTo>
                  <a:pt x="59" y="6"/>
                  <a:pt x="59" y="6"/>
                  <a:pt x="59" y="6"/>
                </a:cubicBezTo>
                <a:cubicBezTo>
                  <a:pt x="43" y="13"/>
                  <a:pt x="43" y="13"/>
                  <a:pt x="43" y="13"/>
                </a:cubicBezTo>
                <a:cubicBezTo>
                  <a:pt x="68" y="27"/>
                  <a:pt x="68" y="27"/>
                  <a:pt x="68" y="27"/>
                </a:cubicBezTo>
                <a:cubicBezTo>
                  <a:pt x="68" y="27"/>
                  <a:pt x="68" y="27"/>
                  <a:pt x="68" y="27"/>
                </a:cubicBezTo>
                <a:close/>
                <a:moveTo>
                  <a:pt x="38" y="9"/>
                </a:moveTo>
                <a:cubicBezTo>
                  <a:pt x="58" y="0"/>
                  <a:pt x="58" y="0"/>
                  <a:pt x="58" y="0"/>
                </a:cubicBezTo>
                <a:cubicBezTo>
                  <a:pt x="60" y="0"/>
                  <a:pt x="60" y="0"/>
                  <a:pt x="60" y="0"/>
                </a:cubicBezTo>
                <a:cubicBezTo>
                  <a:pt x="61" y="1"/>
                  <a:pt x="61" y="1"/>
                  <a:pt x="61" y="1"/>
                </a:cubicBezTo>
                <a:cubicBezTo>
                  <a:pt x="90" y="18"/>
                  <a:pt x="90" y="18"/>
                  <a:pt x="90" y="18"/>
                </a:cubicBezTo>
                <a:cubicBezTo>
                  <a:pt x="90" y="27"/>
                  <a:pt x="90" y="27"/>
                  <a:pt x="90" y="27"/>
                </a:cubicBezTo>
                <a:cubicBezTo>
                  <a:pt x="85" y="30"/>
                  <a:pt x="85" y="30"/>
                  <a:pt x="85" y="30"/>
                </a:cubicBezTo>
                <a:cubicBezTo>
                  <a:pt x="90" y="32"/>
                  <a:pt x="90" y="32"/>
                  <a:pt x="90" y="32"/>
                </a:cubicBezTo>
                <a:cubicBezTo>
                  <a:pt x="90" y="42"/>
                  <a:pt x="90" y="42"/>
                  <a:pt x="90" y="42"/>
                </a:cubicBezTo>
                <a:cubicBezTo>
                  <a:pt x="85" y="44"/>
                  <a:pt x="85" y="44"/>
                  <a:pt x="85" y="44"/>
                </a:cubicBezTo>
                <a:cubicBezTo>
                  <a:pt x="90" y="47"/>
                  <a:pt x="90" y="47"/>
                  <a:pt x="90" y="47"/>
                </a:cubicBezTo>
                <a:cubicBezTo>
                  <a:pt x="90" y="57"/>
                  <a:pt x="90" y="57"/>
                  <a:pt x="90" y="57"/>
                </a:cubicBezTo>
                <a:cubicBezTo>
                  <a:pt x="30" y="85"/>
                  <a:pt x="30" y="85"/>
                  <a:pt x="30" y="85"/>
                </a:cubicBezTo>
                <a:cubicBezTo>
                  <a:pt x="1" y="67"/>
                  <a:pt x="1" y="67"/>
                  <a:pt x="1" y="67"/>
                </a:cubicBezTo>
                <a:cubicBezTo>
                  <a:pt x="0" y="55"/>
                  <a:pt x="0" y="55"/>
                  <a:pt x="0" y="55"/>
                </a:cubicBezTo>
                <a:cubicBezTo>
                  <a:pt x="3" y="54"/>
                  <a:pt x="3" y="54"/>
                  <a:pt x="3" y="54"/>
                </a:cubicBezTo>
                <a:cubicBezTo>
                  <a:pt x="1" y="52"/>
                  <a:pt x="1" y="52"/>
                  <a:pt x="1" y="52"/>
                </a:cubicBezTo>
                <a:cubicBezTo>
                  <a:pt x="0" y="40"/>
                  <a:pt x="0" y="40"/>
                  <a:pt x="0" y="40"/>
                </a:cubicBezTo>
                <a:cubicBezTo>
                  <a:pt x="3" y="39"/>
                  <a:pt x="3" y="39"/>
                  <a:pt x="3" y="39"/>
                </a:cubicBezTo>
                <a:cubicBezTo>
                  <a:pt x="1" y="37"/>
                  <a:pt x="1" y="37"/>
                  <a:pt x="1" y="37"/>
                </a:cubicBezTo>
                <a:cubicBezTo>
                  <a:pt x="0" y="25"/>
                  <a:pt x="0" y="25"/>
                  <a:pt x="0" y="25"/>
                </a:cubicBezTo>
                <a:cubicBezTo>
                  <a:pt x="23" y="16"/>
                  <a:pt x="23" y="16"/>
                  <a:pt x="23" y="16"/>
                </a:cubicBezTo>
                <a:cubicBezTo>
                  <a:pt x="23" y="16"/>
                  <a:pt x="23" y="16"/>
                  <a:pt x="23" y="16"/>
                </a:cubicBezTo>
                <a:cubicBezTo>
                  <a:pt x="38" y="9"/>
                  <a:pt x="38" y="9"/>
                  <a:pt x="38" y="9"/>
                </a:cubicBezTo>
                <a:cubicBezTo>
                  <a:pt x="38" y="9"/>
                  <a:pt x="38" y="9"/>
                  <a:pt x="38" y="9"/>
                </a:cubicBezTo>
                <a:close/>
                <a:moveTo>
                  <a:pt x="28" y="19"/>
                </a:moveTo>
                <a:cubicBezTo>
                  <a:pt x="7" y="28"/>
                  <a:pt x="7" y="28"/>
                  <a:pt x="7" y="28"/>
                </a:cubicBezTo>
                <a:cubicBezTo>
                  <a:pt x="30" y="44"/>
                  <a:pt x="30" y="44"/>
                  <a:pt x="30" y="44"/>
                </a:cubicBezTo>
                <a:cubicBezTo>
                  <a:pt x="51" y="34"/>
                  <a:pt x="51" y="34"/>
                  <a:pt x="51" y="34"/>
                </a:cubicBezTo>
                <a:lnTo>
                  <a:pt x="28" y="1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2" name="Freeform 65"/>
          <p:cNvSpPr>
            <a:spLocks noEditPoints="1"/>
          </p:cNvSpPr>
          <p:nvPr/>
        </p:nvSpPr>
        <p:spPr bwMode="auto">
          <a:xfrm>
            <a:off x="6247602" y="4945778"/>
            <a:ext cx="386171" cy="224764"/>
          </a:xfrm>
          <a:custGeom>
            <a:avLst/>
            <a:gdLst>
              <a:gd name="T0" fmla="*/ 0 w 108"/>
              <a:gd name="T1" fmla="*/ 56 h 63"/>
              <a:gd name="T2" fmla="*/ 28 w 108"/>
              <a:gd name="T3" fmla="*/ 31 h 63"/>
              <a:gd name="T4" fmla="*/ 25 w 108"/>
              <a:gd name="T5" fmla="*/ 26 h 63"/>
              <a:gd name="T6" fmla="*/ 29 w 108"/>
              <a:gd name="T7" fmla="*/ 26 h 63"/>
              <a:gd name="T8" fmla="*/ 33 w 108"/>
              <a:gd name="T9" fmla="*/ 19 h 63"/>
              <a:gd name="T10" fmla="*/ 33 w 108"/>
              <a:gd name="T11" fmla="*/ 14 h 63"/>
              <a:gd name="T12" fmla="*/ 27 w 108"/>
              <a:gd name="T13" fmla="*/ 16 h 63"/>
              <a:gd name="T14" fmla="*/ 23 w 108"/>
              <a:gd name="T15" fmla="*/ 12 h 63"/>
              <a:gd name="T16" fmla="*/ 12 w 108"/>
              <a:gd name="T17" fmla="*/ 11 h 63"/>
              <a:gd name="T18" fmla="*/ 6 w 108"/>
              <a:gd name="T19" fmla="*/ 13 h 63"/>
              <a:gd name="T20" fmla="*/ 13 w 108"/>
              <a:gd name="T21" fmla="*/ 15 h 63"/>
              <a:gd name="T22" fmla="*/ 18 w 108"/>
              <a:gd name="T23" fmla="*/ 24 h 63"/>
              <a:gd name="T24" fmla="*/ 26 w 108"/>
              <a:gd name="T25" fmla="*/ 32 h 63"/>
              <a:gd name="T26" fmla="*/ 53 w 108"/>
              <a:gd name="T27" fmla="*/ 17 h 63"/>
              <a:gd name="T28" fmla="*/ 51 w 108"/>
              <a:gd name="T29" fmla="*/ 18 h 63"/>
              <a:gd name="T30" fmla="*/ 86 w 108"/>
              <a:gd name="T31" fmla="*/ 34 h 63"/>
              <a:gd name="T32" fmla="*/ 40 w 108"/>
              <a:gd name="T33" fmla="*/ 19 h 63"/>
              <a:gd name="T34" fmla="*/ 42 w 108"/>
              <a:gd name="T35" fmla="*/ 9 h 63"/>
              <a:gd name="T36" fmla="*/ 38 w 108"/>
              <a:gd name="T37" fmla="*/ 16 h 63"/>
              <a:gd name="T38" fmla="*/ 6 w 108"/>
              <a:gd name="T39" fmla="*/ 44 h 63"/>
              <a:gd name="T40" fmla="*/ 95 w 108"/>
              <a:gd name="T41" fmla="*/ 51 h 63"/>
              <a:gd name="T42" fmla="*/ 92 w 108"/>
              <a:gd name="T43" fmla="*/ 42 h 63"/>
              <a:gd name="T44" fmla="*/ 86 w 108"/>
              <a:gd name="T45" fmla="*/ 44 h 63"/>
              <a:gd name="T46" fmla="*/ 65 w 108"/>
              <a:gd name="T47" fmla="*/ 36 h 63"/>
              <a:gd name="T48" fmla="*/ 63 w 108"/>
              <a:gd name="T49" fmla="*/ 28 h 63"/>
              <a:gd name="T50" fmla="*/ 68 w 108"/>
              <a:gd name="T51" fmla="*/ 31 h 63"/>
              <a:gd name="T52" fmla="*/ 70 w 108"/>
              <a:gd name="T53" fmla="*/ 28 h 63"/>
              <a:gd name="T54" fmla="*/ 76 w 108"/>
              <a:gd name="T55" fmla="*/ 31 h 63"/>
              <a:gd name="T56" fmla="*/ 82 w 108"/>
              <a:gd name="T57" fmla="*/ 32 h 63"/>
              <a:gd name="T58" fmla="*/ 86 w 108"/>
              <a:gd name="T59" fmla="*/ 28 h 63"/>
              <a:gd name="T60" fmla="*/ 88 w 108"/>
              <a:gd name="T61" fmla="*/ 23 h 63"/>
              <a:gd name="T62" fmla="*/ 93 w 108"/>
              <a:gd name="T63" fmla="*/ 17 h 63"/>
              <a:gd name="T64" fmla="*/ 98 w 108"/>
              <a:gd name="T65" fmla="*/ 15 h 63"/>
              <a:gd name="T66" fmla="*/ 102 w 108"/>
              <a:gd name="T67" fmla="*/ 12 h 63"/>
              <a:gd name="T68" fmla="*/ 92 w 108"/>
              <a:gd name="T69" fmla="*/ 10 h 63"/>
              <a:gd name="T70" fmla="*/ 82 w 108"/>
              <a:gd name="T71" fmla="*/ 9 h 63"/>
              <a:gd name="T72" fmla="*/ 73 w 108"/>
              <a:gd name="T73" fmla="*/ 12 h 63"/>
              <a:gd name="T74" fmla="*/ 64 w 108"/>
              <a:gd name="T75" fmla="*/ 13 h 63"/>
              <a:gd name="T76" fmla="*/ 58 w 108"/>
              <a:gd name="T77" fmla="*/ 12 h 63"/>
              <a:gd name="T78" fmla="*/ 57 w 108"/>
              <a:gd name="T79" fmla="*/ 16 h 63"/>
              <a:gd name="T80" fmla="*/ 58 w 108"/>
              <a:gd name="T81" fmla="*/ 16 h 63"/>
              <a:gd name="T82" fmla="*/ 52 w 108"/>
              <a:gd name="T83" fmla="*/ 20 h 63"/>
              <a:gd name="T84" fmla="*/ 53 w 108"/>
              <a:gd name="T85" fmla="*/ 22 h 63"/>
              <a:gd name="T86" fmla="*/ 59 w 108"/>
              <a:gd name="T87" fmla="*/ 23 h 63"/>
              <a:gd name="T88" fmla="*/ 58 w 108"/>
              <a:gd name="T89" fmla="*/ 25 h 63"/>
              <a:gd name="T90" fmla="*/ 51 w 108"/>
              <a:gd name="T91" fmla="*/ 25 h 63"/>
              <a:gd name="T92" fmla="*/ 49 w 108"/>
              <a:gd name="T93" fmla="*/ 35 h 63"/>
              <a:gd name="T94" fmla="*/ 55 w 108"/>
              <a:gd name="T95" fmla="*/ 38 h 63"/>
              <a:gd name="T96" fmla="*/ 77 w 108"/>
              <a:gd name="T97" fmla="*/ 44 h 63"/>
              <a:gd name="T98" fmla="*/ 31 w 108"/>
              <a:gd name="T99" fmla="*/ 44 h 63"/>
              <a:gd name="T100" fmla="*/ 32 w 108"/>
              <a:gd name="T101" fmla="*/ 57 h 63"/>
              <a:gd name="T102" fmla="*/ 35 w 108"/>
              <a:gd name="T103" fmla="*/ 53 h 63"/>
              <a:gd name="T104" fmla="*/ 41 w 108"/>
              <a:gd name="T105" fmla="*/ 44 h 63"/>
              <a:gd name="T106" fmla="*/ 39 w 108"/>
              <a:gd name="T107" fmla="*/ 37 h 63"/>
              <a:gd name="T108" fmla="*/ 33 w 108"/>
              <a:gd name="T109" fmla="*/ 33 h 63"/>
              <a:gd name="T110" fmla="*/ 29 w 108"/>
              <a:gd name="T111"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8" h="63">
                <a:moveTo>
                  <a:pt x="8" y="0"/>
                </a:moveTo>
                <a:cubicBezTo>
                  <a:pt x="101" y="0"/>
                  <a:pt x="101" y="0"/>
                  <a:pt x="101" y="0"/>
                </a:cubicBezTo>
                <a:cubicBezTo>
                  <a:pt x="105" y="0"/>
                  <a:pt x="108" y="3"/>
                  <a:pt x="108" y="7"/>
                </a:cubicBezTo>
                <a:cubicBezTo>
                  <a:pt x="108" y="56"/>
                  <a:pt x="108" y="56"/>
                  <a:pt x="108" y="56"/>
                </a:cubicBezTo>
                <a:cubicBezTo>
                  <a:pt x="108" y="60"/>
                  <a:pt x="105" y="63"/>
                  <a:pt x="101" y="63"/>
                </a:cubicBezTo>
                <a:cubicBezTo>
                  <a:pt x="8" y="63"/>
                  <a:pt x="8" y="63"/>
                  <a:pt x="8" y="63"/>
                </a:cubicBezTo>
                <a:cubicBezTo>
                  <a:pt x="4" y="63"/>
                  <a:pt x="0" y="60"/>
                  <a:pt x="0" y="56"/>
                </a:cubicBezTo>
                <a:cubicBezTo>
                  <a:pt x="0" y="7"/>
                  <a:pt x="0" y="7"/>
                  <a:pt x="0" y="7"/>
                </a:cubicBezTo>
                <a:cubicBezTo>
                  <a:pt x="0" y="3"/>
                  <a:pt x="4" y="0"/>
                  <a:pt x="8" y="0"/>
                </a:cubicBezTo>
                <a:close/>
                <a:moveTo>
                  <a:pt x="29" y="34"/>
                </a:moveTo>
                <a:cubicBezTo>
                  <a:pt x="30" y="34"/>
                  <a:pt x="30" y="34"/>
                  <a:pt x="30" y="34"/>
                </a:cubicBezTo>
                <a:cubicBezTo>
                  <a:pt x="29" y="33"/>
                  <a:pt x="29" y="33"/>
                  <a:pt x="29" y="33"/>
                </a:cubicBezTo>
                <a:cubicBezTo>
                  <a:pt x="29" y="32"/>
                  <a:pt x="29" y="32"/>
                  <a:pt x="29" y="32"/>
                </a:cubicBezTo>
                <a:cubicBezTo>
                  <a:pt x="29" y="32"/>
                  <a:pt x="29" y="32"/>
                  <a:pt x="28" y="31"/>
                </a:cubicBezTo>
                <a:cubicBezTo>
                  <a:pt x="28" y="30"/>
                  <a:pt x="28" y="30"/>
                  <a:pt x="28" y="30"/>
                </a:cubicBezTo>
                <a:cubicBezTo>
                  <a:pt x="27" y="29"/>
                  <a:pt x="27" y="29"/>
                  <a:pt x="27" y="29"/>
                </a:cubicBezTo>
                <a:cubicBezTo>
                  <a:pt x="27" y="29"/>
                  <a:pt x="27" y="30"/>
                  <a:pt x="26" y="30"/>
                </a:cubicBezTo>
                <a:cubicBezTo>
                  <a:pt x="25" y="31"/>
                  <a:pt x="26" y="30"/>
                  <a:pt x="25" y="30"/>
                </a:cubicBezTo>
                <a:cubicBezTo>
                  <a:pt x="25" y="29"/>
                  <a:pt x="25" y="29"/>
                  <a:pt x="25" y="29"/>
                </a:cubicBezTo>
                <a:cubicBezTo>
                  <a:pt x="25" y="28"/>
                  <a:pt x="25" y="28"/>
                  <a:pt x="25" y="27"/>
                </a:cubicBezTo>
                <a:cubicBezTo>
                  <a:pt x="25" y="27"/>
                  <a:pt x="25" y="26"/>
                  <a:pt x="25" y="26"/>
                </a:cubicBezTo>
                <a:cubicBezTo>
                  <a:pt x="25" y="26"/>
                  <a:pt x="26" y="26"/>
                  <a:pt x="26" y="26"/>
                </a:cubicBezTo>
                <a:cubicBezTo>
                  <a:pt x="27" y="26"/>
                  <a:pt x="27" y="26"/>
                  <a:pt x="28" y="26"/>
                </a:cubicBezTo>
                <a:cubicBezTo>
                  <a:pt x="28" y="26"/>
                  <a:pt x="28" y="27"/>
                  <a:pt x="28" y="27"/>
                </a:cubicBezTo>
                <a:cubicBezTo>
                  <a:pt x="28" y="27"/>
                  <a:pt x="29" y="27"/>
                  <a:pt x="29" y="27"/>
                </a:cubicBezTo>
                <a:cubicBezTo>
                  <a:pt x="29" y="28"/>
                  <a:pt x="29" y="28"/>
                  <a:pt x="29" y="28"/>
                </a:cubicBezTo>
                <a:cubicBezTo>
                  <a:pt x="29" y="28"/>
                  <a:pt x="29" y="27"/>
                  <a:pt x="29" y="27"/>
                </a:cubicBezTo>
                <a:cubicBezTo>
                  <a:pt x="30" y="27"/>
                  <a:pt x="29" y="26"/>
                  <a:pt x="29" y="26"/>
                </a:cubicBezTo>
                <a:cubicBezTo>
                  <a:pt x="29" y="25"/>
                  <a:pt x="30" y="25"/>
                  <a:pt x="30" y="25"/>
                </a:cubicBezTo>
                <a:cubicBezTo>
                  <a:pt x="30" y="25"/>
                  <a:pt x="31" y="24"/>
                  <a:pt x="31" y="24"/>
                </a:cubicBezTo>
                <a:cubicBezTo>
                  <a:pt x="32" y="23"/>
                  <a:pt x="32" y="22"/>
                  <a:pt x="32" y="22"/>
                </a:cubicBezTo>
                <a:cubicBezTo>
                  <a:pt x="32" y="21"/>
                  <a:pt x="32" y="21"/>
                  <a:pt x="33" y="21"/>
                </a:cubicBezTo>
                <a:cubicBezTo>
                  <a:pt x="33" y="21"/>
                  <a:pt x="33" y="21"/>
                  <a:pt x="33" y="21"/>
                </a:cubicBezTo>
                <a:cubicBezTo>
                  <a:pt x="34" y="20"/>
                  <a:pt x="33" y="20"/>
                  <a:pt x="33" y="20"/>
                </a:cubicBezTo>
                <a:cubicBezTo>
                  <a:pt x="33" y="20"/>
                  <a:pt x="33" y="19"/>
                  <a:pt x="33" y="19"/>
                </a:cubicBezTo>
                <a:cubicBezTo>
                  <a:pt x="34" y="18"/>
                  <a:pt x="34" y="18"/>
                  <a:pt x="34" y="18"/>
                </a:cubicBezTo>
                <a:cubicBezTo>
                  <a:pt x="34" y="18"/>
                  <a:pt x="35" y="18"/>
                  <a:pt x="36" y="18"/>
                </a:cubicBezTo>
                <a:cubicBezTo>
                  <a:pt x="36" y="18"/>
                  <a:pt x="36" y="18"/>
                  <a:pt x="36" y="18"/>
                </a:cubicBezTo>
                <a:cubicBezTo>
                  <a:pt x="36" y="18"/>
                  <a:pt x="36" y="17"/>
                  <a:pt x="35" y="16"/>
                </a:cubicBezTo>
                <a:cubicBezTo>
                  <a:pt x="35" y="16"/>
                  <a:pt x="35" y="16"/>
                  <a:pt x="35" y="16"/>
                </a:cubicBezTo>
                <a:cubicBezTo>
                  <a:pt x="34" y="15"/>
                  <a:pt x="34" y="15"/>
                  <a:pt x="34" y="15"/>
                </a:cubicBezTo>
                <a:cubicBezTo>
                  <a:pt x="34" y="14"/>
                  <a:pt x="34" y="14"/>
                  <a:pt x="33" y="14"/>
                </a:cubicBezTo>
                <a:cubicBezTo>
                  <a:pt x="33" y="14"/>
                  <a:pt x="32" y="14"/>
                  <a:pt x="30" y="14"/>
                </a:cubicBezTo>
                <a:cubicBezTo>
                  <a:pt x="29" y="14"/>
                  <a:pt x="30" y="15"/>
                  <a:pt x="30" y="15"/>
                </a:cubicBezTo>
                <a:cubicBezTo>
                  <a:pt x="30" y="16"/>
                  <a:pt x="30" y="16"/>
                  <a:pt x="30" y="16"/>
                </a:cubicBezTo>
                <a:cubicBezTo>
                  <a:pt x="30" y="16"/>
                  <a:pt x="30" y="17"/>
                  <a:pt x="30" y="18"/>
                </a:cubicBezTo>
                <a:cubicBezTo>
                  <a:pt x="29" y="18"/>
                  <a:pt x="29" y="18"/>
                  <a:pt x="28" y="17"/>
                </a:cubicBezTo>
                <a:cubicBezTo>
                  <a:pt x="28" y="17"/>
                  <a:pt x="28" y="17"/>
                  <a:pt x="28" y="16"/>
                </a:cubicBezTo>
                <a:cubicBezTo>
                  <a:pt x="28" y="16"/>
                  <a:pt x="27" y="16"/>
                  <a:pt x="27" y="16"/>
                </a:cubicBezTo>
                <a:cubicBezTo>
                  <a:pt x="27" y="16"/>
                  <a:pt x="26" y="15"/>
                  <a:pt x="26" y="15"/>
                </a:cubicBezTo>
                <a:cubicBezTo>
                  <a:pt x="25" y="14"/>
                  <a:pt x="26" y="14"/>
                  <a:pt x="26" y="14"/>
                </a:cubicBezTo>
                <a:cubicBezTo>
                  <a:pt x="26" y="13"/>
                  <a:pt x="26" y="13"/>
                  <a:pt x="26" y="13"/>
                </a:cubicBezTo>
                <a:cubicBezTo>
                  <a:pt x="27" y="12"/>
                  <a:pt x="27" y="12"/>
                  <a:pt x="27" y="12"/>
                </a:cubicBezTo>
                <a:cubicBezTo>
                  <a:pt x="27" y="11"/>
                  <a:pt x="27" y="11"/>
                  <a:pt x="27" y="11"/>
                </a:cubicBezTo>
                <a:cubicBezTo>
                  <a:pt x="27" y="11"/>
                  <a:pt x="26" y="11"/>
                  <a:pt x="25" y="11"/>
                </a:cubicBezTo>
                <a:cubicBezTo>
                  <a:pt x="25" y="11"/>
                  <a:pt x="24" y="12"/>
                  <a:pt x="23" y="12"/>
                </a:cubicBezTo>
                <a:cubicBezTo>
                  <a:pt x="22" y="12"/>
                  <a:pt x="22" y="12"/>
                  <a:pt x="21" y="12"/>
                </a:cubicBezTo>
                <a:cubicBezTo>
                  <a:pt x="21" y="12"/>
                  <a:pt x="21" y="12"/>
                  <a:pt x="20" y="11"/>
                </a:cubicBezTo>
                <a:cubicBezTo>
                  <a:pt x="20" y="11"/>
                  <a:pt x="20" y="11"/>
                  <a:pt x="19" y="11"/>
                </a:cubicBezTo>
                <a:cubicBezTo>
                  <a:pt x="18" y="11"/>
                  <a:pt x="18" y="11"/>
                  <a:pt x="17" y="11"/>
                </a:cubicBezTo>
                <a:cubicBezTo>
                  <a:pt x="16" y="11"/>
                  <a:pt x="16" y="11"/>
                  <a:pt x="15" y="11"/>
                </a:cubicBezTo>
                <a:cubicBezTo>
                  <a:pt x="14" y="11"/>
                  <a:pt x="15" y="11"/>
                  <a:pt x="14" y="11"/>
                </a:cubicBezTo>
                <a:cubicBezTo>
                  <a:pt x="12" y="11"/>
                  <a:pt x="13" y="11"/>
                  <a:pt x="12" y="11"/>
                </a:cubicBezTo>
                <a:cubicBezTo>
                  <a:pt x="12" y="11"/>
                  <a:pt x="12" y="11"/>
                  <a:pt x="11" y="11"/>
                </a:cubicBezTo>
                <a:cubicBezTo>
                  <a:pt x="11" y="11"/>
                  <a:pt x="11" y="11"/>
                  <a:pt x="10" y="11"/>
                </a:cubicBezTo>
                <a:cubicBezTo>
                  <a:pt x="9" y="11"/>
                  <a:pt x="9" y="11"/>
                  <a:pt x="9" y="11"/>
                </a:cubicBezTo>
                <a:cubicBezTo>
                  <a:pt x="9" y="11"/>
                  <a:pt x="8" y="11"/>
                  <a:pt x="7" y="11"/>
                </a:cubicBezTo>
                <a:cubicBezTo>
                  <a:pt x="7" y="11"/>
                  <a:pt x="6" y="11"/>
                  <a:pt x="6" y="11"/>
                </a:cubicBezTo>
                <a:cubicBezTo>
                  <a:pt x="6" y="12"/>
                  <a:pt x="6" y="12"/>
                  <a:pt x="6" y="12"/>
                </a:cubicBezTo>
                <a:cubicBezTo>
                  <a:pt x="6" y="13"/>
                  <a:pt x="6" y="13"/>
                  <a:pt x="6" y="13"/>
                </a:cubicBezTo>
                <a:cubicBezTo>
                  <a:pt x="6" y="13"/>
                  <a:pt x="6" y="15"/>
                  <a:pt x="6" y="15"/>
                </a:cubicBezTo>
                <a:cubicBezTo>
                  <a:pt x="7" y="15"/>
                  <a:pt x="7" y="15"/>
                  <a:pt x="7" y="15"/>
                </a:cubicBezTo>
                <a:cubicBezTo>
                  <a:pt x="7" y="16"/>
                  <a:pt x="7" y="16"/>
                  <a:pt x="7" y="16"/>
                </a:cubicBezTo>
                <a:cubicBezTo>
                  <a:pt x="7" y="16"/>
                  <a:pt x="8" y="16"/>
                  <a:pt x="8" y="16"/>
                </a:cubicBezTo>
                <a:cubicBezTo>
                  <a:pt x="9" y="16"/>
                  <a:pt x="9" y="15"/>
                  <a:pt x="9" y="15"/>
                </a:cubicBezTo>
                <a:cubicBezTo>
                  <a:pt x="10" y="14"/>
                  <a:pt x="10" y="15"/>
                  <a:pt x="11" y="15"/>
                </a:cubicBezTo>
                <a:cubicBezTo>
                  <a:pt x="11" y="15"/>
                  <a:pt x="13" y="15"/>
                  <a:pt x="13" y="15"/>
                </a:cubicBezTo>
                <a:cubicBezTo>
                  <a:pt x="13" y="15"/>
                  <a:pt x="14" y="16"/>
                  <a:pt x="14" y="16"/>
                </a:cubicBezTo>
                <a:cubicBezTo>
                  <a:pt x="15" y="17"/>
                  <a:pt x="15" y="17"/>
                  <a:pt x="15" y="18"/>
                </a:cubicBezTo>
                <a:cubicBezTo>
                  <a:pt x="16" y="18"/>
                  <a:pt x="16" y="18"/>
                  <a:pt x="16" y="19"/>
                </a:cubicBezTo>
                <a:cubicBezTo>
                  <a:pt x="16" y="19"/>
                  <a:pt x="16" y="19"/>
                  <a:pt x="17" y="20"/>
                </a:cubicBezTo>
                <a:cubicBezTo>
                  <a:pt x="17" y="21"/>
                  <a:pt x="17" y="21"/>
                  <a:pt x="17" y="21"/>
                </a:cubicBezTo>
                <a:cubicBezTo>
                  <a:pt x="17" y="22"/>
                  <a:pt x="17" y="22"/>
                  <a:pt x="18" y="23"/>
                </a:cubicBezTo>
                <a:cubicBezTo>
                  <a:pt x="18" y="24"/>
                  <a:pt x="18" y="24"/>
                  <a:pt x="18" y="24"/>
                </a:cubicBezTo>
                <a:cubicBezTo>
                  <a:pt x="19" y="25"/>
                  <a:pt x="19" y="25"/>
                  <a:pt x="19" y="25"/>
                </a:cubicBezTo>
                <a:cubicBezTo>
                  <a:pt x="19" y="25"/>
                  <a:pt x="20" y="26"/>
                  <a:pt x="20" y="27"/>
                </a:cubicBezTo>
                <a:cubicBezTo>
                  <a:pt x="20" y="27"/>
                  <a:pt x="20" y="27"/>
                  <a:pt x="21" y="28"/>
                </a:cubicBezTo>
                <a:cubicBezTo>
                  <a:pt x="21" y="29"/>
                  <a:pt x="21" y="29"/>
                  <a:pt x="21" y="29"/>
                </a:cubicBezTo>
                <a:cubicBezTo>
                  <a:pt x="21" y="29"/>
                  <a:pt x="22" y="30"/>
                  <a:pt x="24" y="31"/>
                </a:cubicBezTo>
                <a:cubicBezTo>
                  <a:pt x="25" y="31"/>
                  <a:pt x="24" y="31"/>
                  <a:pt x="25" y="31"/>
                </a:cubicBezTo>
                <a:cubicBezTo>
                  <a:pt x="25" y="31"/>
                  <a:pt x="25" y="31"/>
                  <a:pt x="26" y="32"/>
                </a:cubicBezTo>
                <a:cubicBezTo>
                  <a:pt x="26" y="32"/>
                  <a:pt x="26" y="32"/>
                  <a:pt x="27" y="32"/>
                </a:cubicBezTo>
                <a:cubicBezTo>
                  <a:pt x="27" y="33"/>
                  <a:pt x="27" y="33"/>
                  <a:pt x="27" y="33"/>
                </a:cubicBezTo>
                <a:cubicBezTo>
                  <a:pt x="29" y="34"/>
                  <a:pt x="29" y="34"/>
                  <a:pt x="29" y="34"/>
                </a:cubicBezTo>
                <a:close/>
                <a:moveTo>
                  <a:pt x="51" y="18"/>
                </a:moveTo>
                <a:cubicBezTo>
                  <a:pt x="52" y="18"/>
                  <a:pt x="52" y="18"/>
                  <a:pt x="52" y="18"/>
                </a:cubicBezTo>
                <a:cubicBezTo>
                  <a:pt x="53" y="18"/>
                  <a:pt x="53" y="18"/>
                  <a:pt x="53" y="18"/>
                </a:cubicBezTo>
                <a:cubicBezTo>
                  <a:pt x="53" y="18"/>
                  <a:pt x="53" y="18"/>
                  <a:pt x="53" y="17"/>
                </a:cubicBezTo>
                <a:cubicBezTo>
                  <a:pt x="52" y="16"/>
                  <a:pt x="52" y="16"/>
                  <a:pt x="52" y="16"/>
                </a:cubicBezTo>
                <a:cubicBezTo>
                  <a:pt x="52" y="15"/>
                  <a:pt x="51" y="15"/>
                  <a:pt x="51" y="15"/>
                </a:cubicBezTo>
                <a:cubicBezTo>
                  <a:pt x="51" y="15"/>
                  <a:pt x="51" y="15"/>
                  <a:pt x="51" y="15"/>
                </a:cubicBezTo>
                <a:cubicBezTo>
                  <a:pt x="51" y="15"/>
                  <a:pt x="50" y="16"/>
                  <a:pt x="51" y="16"/>
                </a:cubicBezTo>
                <a:cubicBezTo>
                  <a:pt x="51" y="16"/>
                  <a:pt x="51" y="17"/>
                  <a:pt x="51" y="17"/>
                </a:cubicBezTo>
                <a:cubicBezTo>
                  <a:pt x="51" y="17"/>
                  <a:pt x="52" y="17"/>
                  <a:pt x="51" y="17"/>
                </a:cubicBezTo>
                <a:cubicBezTo>
                  <a:pt x="51" y="18"/>
                  <a:pt x="51" y="18"/>
                  <a:pt x="51" y="18"/>
                </a:cubicBezTo>
                <a:cubicBezTo>
                  <a:pt x="51" y="18"/>
                  <a:pt x="50" y="18"/>
                  <a:pt x="50" y="18"/>
                </a:cubicBezTo>
                <a:cubicBezTo>
                  <a:pt x="51" y="18"/>
                  <a:pt x="51" y="18"/>
                  <a:pt x="51" y="18"/>
                </a:cubicBezTo>
                <a:close/>
                <a:moveTo>
                  <a:pt x="83" y="37"/>
                </a:moveTo>
                <a:cubicBezTo>
                  <a:pt x="83" y="37"/>
                  <a:pt x="84" y="38"/>
                  <a:pt x="84" y="38"/>
                </a:cubicBezTo>
                <a:cubicBezTo>
                  <a:pt x="84" y="38"/>
                  <a:pt x="85" y="38"/>
                  <a:pt x="85" y="38"/>
                </a:cubicBezTo>
                <a:cubicBezTo>
                  <a:pt x="85" y="38"/>
                  <a:pt x="86" y="37"/>
                  <a:pt x="86" y="37"/>
                </a:cubicBezTo>
                <a:cubicBezTo>
                  <a:pt x="86" y="36"/>
                  <a:pt x="86" y="35"/>
                  <a:pt x="86" y="34"/>
                </a:cubicBezTo>
                <a:cubicBezTo>
                  <a:pt x="86" y="34"/>
                  <a:pt x="85" y="34"/>
                  <a:pt x="85" y="34"/>
                </a:cubicBezTo>
                <a:cubicBezTo>
                  <a:pt x="85" y="34"/>
                  <a:pt x="85" y="34"/>
                  <a:pt x="85" y="34"/>
                </a:cubicBezTo>
                <a:cubicBezTo>
                  <a:pt x="85" y="35"/>
                  <a:pt x="84" y="36"/>
                  <a:pt x="84" y="36"/>
                </a:cubicBezTo>
                <a:cubicBezTo>
                  <a:pt x="83" y="37"/>
                  <a:pt x="83" y="37"/>
                  <a:pt x="83" y="37"/>
                </a:cubicBezTo>
                <a:close/>
                <a:moveTo>
                  <a:pt x="37" y="19"/>
                </a:moveTo>
                <a:cubicBezTo>
                  <a:pt x="38" y="20"/>
                  <a:pt x="38" y="20"/>
                  <a:pt x="38" y="20"/>
                </a:cubicBezTo>
                <a:cubicBezTo>
                  <a:pt x="38" y="20"/>
                  <a:pt x="39" y="20"/>
                  <a:pt x="40" y="19"/>
                </a:cubicBezTo>
                <a:cubicBezTo>
                  <a:pt x="40" y="19"/>
                  <a:pt x="41" y="17"/>
                  <a:pt x="42" y="17"/>
                </a:cubicBezTo>
                <a:cubicBezTo>
                  <a:pt x="43" y="17"/>
                  <a:pt x="43" y="18"/>
                  <a:pt x="44" y="17"/>
                </a:cubicBezTo>
                <a:cubicBezTo>
                  <a:pt x="44" y="17"/>
                  <a:pt x="44" y="15"/>
                  <a:pt x="45" y="15"/>
                </a:cubicBezTo>
                <a:cubicBezTo>
                  <a:pt x="46" y="14"/>
                  <a:pt x="46" y="14"/>
                  <a:pt x="46" y="13"/>
                </a:cubicBezTo>
                <a:cubicBezTo>
                  <a:pt x="46" y="12"/>
                  <a:pt x="46" y="11"/>
                  <a:pt x="46" y="11"/>
                </a:cubicBezTo>
                <a:cubicBezTo>
                  <a:pt x="45" y="10"/>
                  <a:pt x="44" y="9"/>
                  <a:pt x="44" y="9"/>
                </a:cubicBezTo>
                <a:cubicBezTo>
                  <a:pt x="43" y="9"/>
                  <a:pt x="43" y="9"/>
                  <a:pt x="42" y="9"/>
                </a:cubicBezTo>
                <a:cubicBezTo>
                  <a:pt x="41" y="9"/>
                  <a:pt x="41" y="10"/>
                  <a:pt x="39" y="10"/>
                </a:cubicBezTo>
                <a:cubicBezTo>
                  <a:pt x="38" y="10"/>
                  <a:pt x="37" y="9"/>
                  <a:pt x="36" y="9"/>
                </a:cubicBezTo>
                <a:cubicBezTo>
                  <a:pt x="36" y="9"/>
                  <a:pt x="35" y="10"/>
                  <a:pt x="35" y="10"/>
                </a:cubicBezTo>
                <a:cubicBezTo>
                  <a:pt x="35" y="10"/>
                  <a:pt x="35" y="12"/>
                  <a:pt x="35" y="12"/>
                </a:cubicBezTo>
                <a:cubicBezTo>
                  <a:pt x="36" y="12"/>
                  <a:pt x="37" y="13"/>
                  <a:pt x="37" y="13"/>
                </a:cubicBezTo>
                <a:cubicBezTo>
                  <a:pt x="38" y="14"/>
                  <a:pt x="38" y="14"/>
                  <a:pt x="38" y="14"/>
                </a:cubicBezTo>
                <a:cubicBezTo>
                  <a:pt x="38" y="14"/>
                  <a:pt x="39" y="15"/>
                  <a:pt x="38" y="16"/>
                </a:cubicBezTo>
                <a:cubicBezTo>
                  <a:pt x="38" y="16"/>
                  <a:pt x="38" y="17"/>
                  <a:pt x="38" y="17"/>
                </a:cubicBezTo>
                <a:cubicBezTo>
                  <a:pt x="37" y="19"/>
                  <a:pt x="37" y="19"/>
                  <a:pt x="37" y="19"/>
                </a:cubicBezTo>
                <a:close/>
                <a:moveTo>
                  <a:pt x="6" y="44"/>
                </a:moveTo>
                <a:cubicBezTo>
                  <a:pt x="6" y="51"/>
                  <a:pt x="6" y="51"/>
                  <a:pt x="6" y="51"/>
                </a:cubicBezTo>
                <a:cubicBezTo>
                  <a:pt x="27" y="51"/>
                  <a:pt x="27" y="51"/>
                  <a:pt x="27" y="51"/>
                </a:cubicBezTo>
                <a:cubicBezTo>
                  <a:pt x="27" y="44"/>
                  <a:pt x="27" y="44"/>
                  <a:pt x="27" y="44"/>
                </a:cubicBezTo>
                <a:cubicBezTo>
                  <a:pt x="6" y="44"/>
                  <a:pt x="6" y="44"/>
                  <a:pt x="6" y="44"/>
                </a:cubicBezTo>
                <a:close/>
                <a:moveTo>
                  <a:pt x="81" y="44"/>
                </a:moveTo>
                <a:cubicBezTo>
                  <a:pt x="81" y="51"/>
                  <a:pt x="81" y="51"/>
                  <a:pt x="81" y="51"/>
                </a:cubicBezTo>
                <a:cubicBezTo>
                  <a:pt x="92" y="51"/>
                  <a:pt x="92" y="51"/>
                  <a:pt x="92" y="51"/>
                </a:cubicBezTo>
                <a:cubicBezTo>
                  <a:pt x="92" y="51"/>
                  <a:pt x="92" y="51"/>
                  <a:pt x="93" y="51"/>
                </a:cubicBezTo>
                <a:cubicBezTo>
                  <a:pt x="93" y="51"/>
                  <a:pt x="93" y="51"/>
                  <a:pt x="94" y="51"/>
                </a:cubicBezTo>
                <a:cubicBezTo>
                  <a:pt x="94" y="51"/>
                  <a:pt x="94" y="52"/>
                  <a:pt x="95" y="51"/>
                </a:cubicBezTo>
                <a:cubicBezTo>
                  <a:pt x="95" y="51"/>
                  <a:pt x="95" y="51"/>
                  <a:pt x="95" y="51"/>
                </a:cubicBezTo>
                <a:cubicBezTo>
                  <a:pt x="102" y="51"/>
                  <a:pt x="102" y="51"/>
                  <a:pt x="102" y="51"/>
                </a:cubicBezTo>
                <a:cubicBezTo>
                  <a:pt x="102" y="44"/>
                  <a:pt x="102" y="44"/>
                  <a:pt x="102" y="44"/>
                </a:cubicBezTo>
                <a:cubicBezTo>
                  <a:pt x="94" y="44"/>
                  <a:pt x="94" y="44"/>
                  <a:pt x="94" y="44"/>
                </a:cubicBezTo>
                <a:cubicBezTo>
                  <a:pt x="94" y="43"/>
                  <a:pt x="94" y="43"/>
                  <a:pt x="94" y="43"/>
                </a:cubicBezTo>
                <a:cubicBezTo>
                  <a:pt x="94" y="43"/>
                  <a:pt x="93" y="42"/>
                  <a:pt x="93" y="42"/>
                </a:cubicBezTo>
                <a:cubicBezTo>
                  <a:pt x="93" y="42"/>
                  <a:pt x="93" y="41"/>
                  <a:pt x="93" y="41"/>
                </a:cubicBezTo>
                <a:cubicBezTo>
                  <a:pt x="93" y="42"/>
                  <a:pt x="92" y="42"/>
                  <a:pt x="92" y="42"/>
                </a:cubicBezTo>
                <a:cubicBezTo>
                  <a:pt x="92" y="43"/>
                  <a:pt x="92" y="43"/>
                  <a:pt x="92" y="43"/>
                </a:cubicBezTo>
                <a:cubicBezTo>
                  <a:pt x="92" y="43"/>
                  <a:pt x="92" y="43"/>
                  <a:pt x="91" y="42"/>
                </a:cubicBezTo>
                <a:cubicBezTo>
                  <a:pt x="91" y="42"/>
                  <a:pt x="93" y="42"/>
                  <a:pt x="91" y="42"/>
                </a:cubicBezTo>
                <a:cubicBezTo>
                  <a:pt x="89" y="42"/>
                  <a:pt x="89" y="42"/>
                  <a:pt x="89" y="42"/>
                </a:cubicBezTo>
                <a:cubicBezTo>
                  <a:pt x="89" y="42"/>
                  <a:pt x="89" y="43"/>
                  <a:pt x="89" y="43"/>
                </a:cubicBezTo>
                <a:cubicBezTo>
                  <a:pt x="89" y="43"/>
                  <a:pt x="87" y="43"/>
                  <a:pt x="87" y="43"/>
                </a:cubicBezTo>
                <a:cubicBezTo>
                  <a:pt x="86" y="44"/>
                  <a:pt x="86" y="44"/>
                  <a:pt x="86" y="44"/>
                </a:cubicBezTo>
                <a:cubicBezTo>
                  <a:pt x="81" y="44"/>
                  <a:pt x="81" y="44"/>
                  <a:pt x="81" y="44"/>
                </a:cubicBezTo>
                <a:close/>
                <a:moveTo>
                  <a:pt x="63" y="44"/>
                </a:moveTo>
                <a:cubicBezTo>
                  <a:pt x="64" y="43"/>
                  <a:pt x="64" y="43"/>
                  <a:pt x="64" y="43"/>
                </a:cubicBezTo>
                <a:cubicBezTo>
                  <a:pt x="64" y="43"/>
                  <a:pt x="64" y="43"/>
                  <a:pt x="64" y="42"/>
                </a:cubicBezTo>
                <a:cubicBezTo>
                  <a:pt x="64" y="41"/>
                  <a:pt x="64" y="40"/>
                  <a:pt x="64" y="40"/>
                </a:cubicBezTo>
                <a:cubicBezTo>
                  <a:pt x="64" y="39"/>
                  <a:pt x="63" y="38"/>
                  <a:pt x="64" y="38"/>
                </a:cubicBezTo>
                <a:cubicBezTo>
                  <a:pt x="64" y="37"/>
                  <a:pt x="64" y="37"/>
                  <a:pt x="65" y="36"/>
                </a:cubicBezTo>
                <a:cubicBezTo>
                  <a:pt x="65" y="35"/>
                  <a:pt x="66" y="34"/>
                  <a:pt x="66" y="34"/>
                </a:cubicBezTo>
                <a:cubicBezTo>
                  <a:pt x="66" y="34"/>
                  <a:pt x="67" y="33"/>
                  <a:pt x="67" y="33"/>
                </a:cubicBezTo>
                <a:cubicBezTo>
                  <a:pt x="65" y="33"/>
                  <a:pt x="65" y="33"/>
                  <a:pt x="65" y="33"/>
                </a:cubicBezTo>
                <a:cubicBezTo>
                  <a:pt x="65" y="33"/>
                  <a:pt x="65" y="33"/>
                  <a:pt x="65" y="33"/>
                </a:cubicBezTo>
                <a:cubicBezTo>
                  <a:pt x="64" y="32"/>
                  <a:pt x="64" y="32"/>
                  <a:pt x="64" y="31"/>
                </a:cubicBezTo>
                <a:cubicBezTo>
                  <a:pt x="64" y="31"/>
                  <a:pt x="63" y="30"/>
                  <a:pt x="63" y="30"/>
                </a:cubicBezTo>
                <a:cubicBezTo>
                  <a:pt x="63" y="29"/>
                  <a:pt x="63" y="29"/>
                  <a:pt x="63" y="28"/>
                </a:cubicBezTo>
                <a:cubicBezTo>
                  <a:pt x="62" y="28"/>
                  <a:pt x="62" y="28"/>
                  <a:pt x="62" y="27"/>
                </a:cubicBezTo>
                <a:cubicBezTo>
                  <a:pt x="62" y="27"/>
                  <a:pt x="62" y="27"/>
                  <a:pt x="62" y="26"/>
                </a:cubicBezTo>
                <a:cubicBezTo>
                  <a:pt x="63" y="27"/>
                  <a:pt x="63" y="27"/>
                  <a:pt x="63" y="27"/>
                </a:cubicBezTo>
                <a:cubicBezTo>
                  <a:pt x="65" y="31"/>
                  <a:pt x="65" y="31"/>
                  <a:pt x="65" y="31"/>
                </a:cubicBezTo>
                <a:cubicBezTo>
                  <a:pt x="65" y="32"/>
                  <a:pt x="65" y="32"/>
                  <a:pt x="65" y="32"/>
                </a:cubicBezTo>
                <a:cubicBezTo>
                  <a:pt x="66" y="32"/>
                  <a:pt x="66" y="32"/>
                  <a:pt x="66" y="32"/>
                </a:cubicBezTo>
                <a:cubicBezTo>
                  <a:pt x="68" y="31"/>
                  <a:pt x="68" y="31"/>
                  <a:pt x="68" y="31"/>
                </a:cubicBezTo>
                <a:cubicBezTo>
                  <a:pt x="69" y="29"/>
                  <a:pt x="69" y="29"/>
                  <a:pt x="69" y="29"/>
                </a:cubicBezTo>
                <a:cubicBezTo>
                  <a:pt x="69" y="28"/>
                  <a:pt x="69" y="28"/>
                  <a:pt x="69" y="28"/>
                </a:cubicBezTo>
                <a:cubicBezTo>
                  <a:pt x="67" y="28"/>
                  <a:pt x="67" y="28"/>
                  <a:pt x="67" y="28"/>
                </a:cubicBezTo>
                <a:cubicBezTo>
                  <a:pt x="67" y="26"/>
                  <a:pt x="67" y="26"/>
                  <a:pt x="67" y="26"/>
                </a:cubicBezTo>
                <a:cubicBezTo>
                  <a:pt x="67" y="26"/>
                  <a:pt x="67" y="26"/>
                  <a:pt x="67" y="27"/>
                </a:cubicBezTo>
                <a:cubicBezTo>
                  <a:pt x="68" y="27"/>
                  <a:pt x="69" y="27"/>
                  <a:pt x="69" y="28"/>
                </a:cubicBezTo>
                <a:cubicBezTo>
                  <a:pt x="70" y="28"/>
                  <a:pt x="70" y="28"/>
                  <a:pt x="70" y="28"/>
                </a:cubicBezTo>
                <a:cubicBezTo>
                  <a:pt x="71" y="28"/>
                  <a:pt x="72" y="28"/>
                  <a:pt x="72" y="28"/>
                </a:cubicBezTo>
                <a:cubicBezTo>
                  <a:pt x="72" y="28"/>
                  <a:pt x="72" y="29"/>
                  <a:pt x="72" y="29"/>
                </a:cubicBezTo>
                <a:cubicBezTo>
                  <a:pt x="72" y="29"/>
                  <a:pt x="74" y="32"/>
                  <a:pt x="74" y="32"/>
                </a:cubicBezTo>
                <a:cubicBezTo>
                  <a:pt x="74" y="33"/>
                  <a:pt x="74" y="33"/>
                  <a:pt x="74" y="33"/>
                </a:cubicBezTo>
                <a:cubicBezTo>
                  <a:pt x="75" y="34"/>
                  <a:pt x="75" y="34"/>
                  <a:pt x="75" y="34"/>
                </a:cubicBezTo>
                <a:cubicBezTo>
                  <a:pt x="75" y="31"/>
                  <a:pt x="75" y="31"/>
                  <a:pt x="75" y="31"/>
                </a:cubicBezTo>
                <a:cubicBezTo>
                  <a:pt x="75" y="31"/>
                  <a:pt x="76" y="31"/>
                  <a:pt x="76" y="31"/>
                </a:cubicBezTo>
                <a:cubicBezTo>
                  <a:pt x="76" y="30"/>
                  <a:pt x="77" y="29"/>
                  <a:pt x="77" y="29"/>
                </a:cubicBezTo>
                <a:cubicBezTo>
                  <a:pt x="77" y="29"/>
                  <a:pt x="77" y="29"/>
                  <a:pt x="78" y="29"/>
                </a:cubicBezTo>
                <a:cubicBezTo>
                  <a:pt x="78" y="29"/>
                  <a:pt x="78" y="29"/>
                  <a:pt x="78" y="29"/>
                </a:cubicBezTo>
                <a:cubicBezTo>
                  <a:pt x="80" y="30"/>
                  <a:pt x="80" y="30"/>
                  <a:pt x="80" y="30"/>
                </a:cubicBezTo>
                <a:cubicBezTo>
                  <a:pt x="80" y="30"/>
                  <a:pt x="79" y="31"/>
                  <a:pt x="80" y="31"/>
                </a:cubicBezTo>
                <a:cubicBezTo>
                  <a:pt x="80" y="31"/>
                  <a:pt x="81" y="31"/>
                  <a:pt x="82" y="31"/>
                </a:cubicBezTo>
                <a:cubicBezTo>
                  <a:pt x="82" y="32"/>
                  <a:pt x="82" y="32"/>
                  <a:pt x="82" y="32"/>
                </a:cubicBezTo>
                <a:cubicBezTo>
                  <a:pt x="82" y="32"/>
                  <a:pt x="82" y="33"/>
                  <a:pt x="83" y="32"/>
                </a:cubicBezTo>
                <a:cubicBezTo>
                  <a:pt x="83" y="32"/>
                  <a:pt x="83" y="32"/>
                  <a:pt x="83" y="32"/>
                </a:cubicBezTo>
                <a:cubicBezTo>
                  <a:pt x="83" y="32"/>
                  <a:pt x="83" y="30"/>
                  <a:pt x="83" y="30"/>
                </a:cubicBezTo>
                <a:cubicBezTo>
                  <a:pt x="83" y="29"/>
                  <a:pt x="83" y="29"/>
                  <a:pt x="83" y="29"/>
                </a:cubicBezTo>
                <a:cubicBezTo>
                  <a:pt x="84" y="29"/>
                  <a:pt x="84" y="29"/>
                  <a:pt x="84" y="29"/>
                </a:cubicBezTo>
                <a:cubicBezTo>
                  <a:pt x="85" y="29"/>
                  <a:pt x="85" y="29"/>
                  <a:pt x="86" y="28"/>
                </a:cubicBezTo>
                <a:cubicBezTo>
                  <a:pt x="86" y="28"/>
                  <a:pt x="86" y="28"/>
                  <a:pt x="86" y="28"/>
                </a:cubicBezTo>
                <a:cubicBezTo>
                  <a:pt x="86" y="27"/>
                  <a:pt x="87" y="26"/>
                  <a:pt x="87" y="26"/>
                </a:cubicBezTo>
                <a:cubicBezTo>
                  <a:pt x="87" y="25"/>
                  <a:pt x="87" y="26"/>
                  <a:pt x="87" y="25"/>
                </a:cubicBezTo>
                <a:cubicBezTo>
                  <a:pt x="87" y="24"/>
                  <a:pt x="86" y="25"/>
                  <a:pt x="87" y="24"/>
                </a:cubicBezTo>
                <a:cubicBezTo>
                  <a:pt x="87" y="23"/>
                  <a:pt x="87" y="23"/>
                  <a:pt x="87" y="23"/>
                </a:cubicBezTo>
                <a:cubicBezTo>
                  <a:pt x="87" y="22"/>
                  <a:pt x="87" y="22"/>
                  <a:pt x="87" y="22"/>
                </a:cubicBezTo>
                <a:cubicBezTo>
                  <a:pt x="88" y="22"/>
                  <a:pt x="88" y="23"/>
                  <a:pt x="88" y="23"/>
                </a:cubicBezTo>
                <a:cubicBezTo>
                  <a:pt x="88" y="23"/>
                  <a:pt x="88" y="24"/>
                  <a:pt x="88" y="23"/>
                </a:cubicBezTo>
                <a:cubicBezTo>
                  <a:pt x="89" y="23"/>
                  <a:pt x="89" y="23"/>
                  <a:pt x="89" y="23"/>
                </a:cubicBezTo>
                <a:cubicBezTo>
                  <a:pt x="89" y="22"/>
                  <a:pt x="89" y="22"/>
                  <a:pt x="90" y="22"/>
                </a:cubicBezTo>
                <a:cubicBezTo>
                  <a:pt x="90" y="21"/>
                  <a:pt x="90" y="21"/>
                  <a:pt x="90" y="21"/>
                </a:cubicBezTo>
                <a:cubicBezTo>
                  <a:pt x="91" y="21"/>
                  <a:pt x="90" y="21"/>
                  <a:pt x="91" y="21"/>
                </a:cubicBezTo>
                <a:cubicBezTo>
                  <a:pt x="91" y="21"/>
                  <a:pt x="91" y="20"/>
                  <a:pt x="91" y="20"/>
                </a:cubicBezTo>
                <a:cubicBezTo>
                  <a:pt x="92" y="19"/>
                  <a:pt x="92" y="19"/>
                  <a:pt x="92" y="19"/>
                </a:cubicBezTo>
                <a:cubicBezTo>
                  <a:pt x="93" y="17"/>
                  <a:pt x="93" y="17"/>
                  <a:pt x="93" y="17"/>
                </a:cubicBezTo>
                <a:cubicBezTo>
                  <a:pt x="92" y="17"/>
                  <a:pt x="92" y="17"/>
                  <a:pt x="92" y="17"/>
                </a:cubicBezTo>
                <a:cubicBezTo>
                  <a:pt x="92" y="16"/>
                  <a:pt x="92" y="16"/>
                  <a:pt x="92" y="16"/>
                </a:cubicBezTo>
                <a:cubicBezTo>
                  <a:pt x="92" y="16"/>
                  <a:pt x="93" y="15"/>
                  <a:pt x="94" y="15"/>
                </a:cubicBezTo>
                <a:cubicBezTo>
                  <a:pt x="94" y="15"/>
                  <a:pt x="94" y="15"/>
                  <a:pt x="95" y="15"/>
                </a:cubicBezTo>
                <a:cubicBezTo>
                  <a:pt x="95" y="15"/>
                  <a:pt x="96" y="15"/>
                  <a:pt x="96" y="15"/>
                </a:cubicBezTo>
                <a:cubicBezTo>
                  <a:pt x="96" y="15"/>
                  <a:pt x="97" y="14"/>
                  <a:pt x="98" y="14"/>
                </a:cubicBezTo>
                <a:cubicBezTo>
                  <a:pt x="98" y="14"/>
                  <a:pt x="98" y="15"/>
                  <a:pt x="98" y="15"/>
                </a:cubicBezTo>
                <a:cubicBezTo>
                  <a:pt x="98" y="16"/>
                  <a:pt x="97" y="16"/>
                  <a:pt x="97" y="16"/>
                </a:cubicBezTo>
                <a:cubicBezTo>
                  <a:pt x="97" y="17"/>
                  <a:pt x="98" y="18"/>
                  <a:pt x="98" y="18"/>
                </a:cubicBezTo>
                <a:cubicBezTo>
                  <a:pt x="98" y="18"/>
                  <a:pt x="99" y="18"/>
                  <a:pt x="99" y="17"/>
                </a:cubicBezTo>
                <a:cubicBezTo>
                  <a:pt x="100" y="16"/>
                  <a:pt x="100" y="15"/>
                  <a:pt x="100" y="15"/>
                </a:cubicBezTo>
                <a:cubicBezTo>
                  <a:pt x="100" y="15"/>
                  <a:pt x="100" y="15"/>
                  <a:pt x="101" y="14"/>
                </a:cubicBezTo>
                <a:cubicBezTo>
                  <a:pt x="101" y="14"/>
                  <a:pt x="102" y="13"/>
                  <a:pt x="102" y="13"/>
                </a:cubicBezTo>
                <a:cubicBezTo>
                  <a:pt x="102" y="13"/>
                  <a:pt x="102" y="12"/>
                  <a:pt x="102" y="12"/>
                </a:cubicBezTo>
                <a:cubicBezTo>
                  <a:pt x="101" y="11"/>
                  <a:pt x="101" y="11"/>
                  <a:pt x="101" y="11"/>
                </a:cubicBezTo>
                <a:cubicBezTo>
                  <a:pt x="99" y="11"/>
                  <a:pt x="99" y="11"/>
                  <a:pt x="99" y="11"/>
                </a:cubicBezTo>
                <a:cubicBezTo>
                  <a:pt x="99" y="11"/>
                  <a:pt x="97" y="11"/>
                  <a:pt x="97" y="11"/>
                </a:cubicBezTo>
                <a:cubicBezTo>
                  <a:pt x="96" y="11"/>
                  <a:pt x="96" y="11"/>
                  <a:pt x="96" y="10"/>
                </a:cubicBezTo>
                <a:cubicBezTo>
                  <a:pt x="95" y="10"/>
                  <a:pt x="96" y="10"/>
                  <a:pt x="94" y="10"/>
                </a:cubicBezTo>
                <a:cubicBezTo>
                  <a:pt x="93" y="10"/>
                  <a:pt x="93" y="10"/>
                  <a:pt x="93" y="10"/>
                </a:cubicBezTo>
                <a:cubicBezTo>
                  <a:pt x="92" y="10"/>
                  <a:pt x="92" y="10"/>
                  <a:pt x="92" y="10"/>
                </a:cubicBezTo>
                <a:cubicBezTo>
                  <a:pt x="91" y="10"/>
                  <a:pt x="91" y="11"/>
                  <a:pt x="91" y="10"/>
                </a:cubicBezTo>
                <a:cubicBezTo>
                  <a:pt x="90" y="10"/>
                  <a:pt x="90" y="10"/>
                  <a:pt x="89" y="10"/>
                </a:cubicBezTo>
                <a:cubicBezTo>
                  <a:pt x="89" y="10"/>
                  <a:pt x="89" y="10"/>
                  <a:pt x="88" y="10"/>
                </a:cubicBezTo>
                <a:cubicBezTo>
                  <a:pt x="87" y="10"/>
                  <a:pt x="87" y="10"/>
                  <a:pt x="86" y="10"/>
                </a:cubicBezTo>
                <a:cubicBezTo>
                  <a:pt x="85" y="10"/>
                  <a:pt x="85" y="10"/>
                  <a:pt x="85" y="10"/>
                </a:cubicBezTo>
                <a:cubicBezTo>
                  <a:pt x="85" y="10"/>
                  <a:pt x="85" y="10"/>
                  <a:pt x="84" y="9"/>
                </a:cubicBezTo>
                <a:cubicBezTo>
                  <a:pt x="83" y="9"/>
                  <a:pt x="84" y="9"/>
                  <a:pt x="82" y="9"/>
                </a:cubicBezTo>
                <a:cubicBezTo>
                  <a:pt x="81" y="9"/>
                  <a:pt x="81" y="9"/>
                  <a:pt x="80" y="9"/>
                </a:cubicBezTo>
                <a:cubicBezTo>
                  <a:pt x="79" y="9"/>
                  <a:pt x="78" y="9"/>
                  <a:pt x="77" y="9"/>
                </a:cubicBezTo>
                <a:cubicBezTo>
                  <a:pt x="76" y="9"/>
                  <a:pt x="75" y="9"/>
                  <a:pt x="75" y="9"/>
                </a:cubicBezTo>
                <a:cubicBezTo>
                  <a:pt x="75" y="10"/>
                  <a:pt x="76" y="10"/>
                  <a:pt x="76" y="11"/>
                </a:cubicBezTo>
                <a:cubicBezTo>
                  <a:pt x="75" y="11"/>
                  <a:pt x="76" y="10"/>
                  <a:pt x="74" y="11"/>
                </a:cubicBezTo>
                <a:cubicBezTo>
                  <a:pt x="73" y="11"/>
                  <a:pt x="73" y="11"/>
                  <a:pt x="73" y="11"/>
                </a:cubicBezTo>
                <a:cubicBezTo>
                  <a:pt x="73" y="12"/>
                  <a:pt x="73" y="12"/>
                  <a:pt x="73" y="12"/>
                </a:cubicBezTo>
                <a:cubicBezTo>
                  <a:pt x="73" y="12"/>
                  <a:pt x="73" y="12"/>
                  <a:pt x="72" y="11"/>
                </a:cubicBezTo>
                <a:cubicBezTo>
                  <a:pt x="71" y="11"/>
                  <a:pt x="71" y="11"/>
                  <a:pt x="71" y="11"/>
                </a:cubicBezTo>
                <a:cubicBezTo>
                  <a:pt x="71" y="11"/>
                  <a:pt x="70" y="12"/>
                  <a:pt x="70" y="12"/>
                </a:cubicBezTo>
                <a:cubicBezTo>
                  <a:pt x="70" y="11"/>
                  <a:pt x="69" y="11"/>
                  <a:pt x="69" y="11"/>
                </a:cubicBezTo>
                <a:cubicBezTo>
                  <a:pt x="68" y="11"/>
                  <a:pt x="67" y="11"/>
                  <a:pt x="67" y="11"/>
                </a:cubicBezTo>
                <a:cubicBezTo>
                  <a:pt x="66" y="12"/>
                  <a:pt x="65" y="12"/>
                  <a:pt x="65" y="12"/>
                </a:cubicBezTo>
                <a:cubicBezTo>
                  <a:pt x="64" y="13"/>
                  <a:pt x="64" y="13"/>
                  <a:pt x="64" y="13"/>
                </a:cubicBezTo>
                <a:cubicBezTo>
                  <a:pt x="63" y="13"/>
                  <a:pt x="63" y="13"/>
                  <a:pt x="63" y="13"/>
                </a:cubicBezTo>
                <a:cubicBezTo>
                  <a:pt x="62" y="12"/>
                  <a:pt x="62" y="12"/>
                  <a:pt x="62" y="12"/>
                </a:cubicBezTo>
                <a:cubicBezTo>
                  <a:pt x="64" y="12"/>
                  <a:pt x="64" y="12"/>
                  <a:pt x="64" y="12"/>
                </a:cubicBezTo>
                <a:cubicBezTo>
                  <a:pt x="64" y="12"/>
                  <a:pt x="64" y="12"/>
                  <a:pt x="64" y="12"/>
                </a:cubicBezTo>
                <a:cubicBezTo>
                  <a:pt x="64" y="12"/>
                  <a:pt x="61" y="11"/>
                  <a:pt x="61" y="11"/>
                </a:cubicBezTo>
                <a:cubicBezTo>
                  <a:pt x="60" y="11"/>
                  <a:pt x="59" y="11"/>
                  <a:pt x="59" y="11"/>
                </a:cubicBezTo>
                <a:cubicBezTo>
                  <a:pt x="58" y="12"/>
                  <a:pt x="58" y="12"/>
                  <a:pt x="58" y="12"/>
                </a:cubicBezTo>
                <a:cubicBezTo>
                  <a:pt x="58" y="12"/>
                  <a:pt x="57" y="13"/>
                  <a:pt x="57" y="13"/>
                </a:cubicBezTo>
                <a:cubicBezTo>
                  <a:pt x="56" y="13"/>
                  <a:pt x="56" y="13"/>
                  <a:pt x="56" y="13"/>
                </a:cubicBezTo>
                <a:cubicBezTo>
                  <a:pt x="55" y="14"/>
                  <a:pt x="55" y="14"/>
                  <a:pt x="55" y="14"/>
                </a:cubicBezTo>
                <a:cubicBezTo>
                  <a:pt x="54" y="14"/>
                  <a:pt x="54" y="14"/>
                  <a:pt x="54" y="14"/>
                </a:cubicBezTo>
                <a:cubicBezTo>
                  <a:pt x="56" y="15"/>
                  <a:pt x="56" y="15"/>
                  <a:pt x="56" y="15"/>
                </a:cubicBezTo>
                <a:cubicBezTo>
                  <a:pt x="56" y="15"/>
                  <a:pt x="56" y="16"/>
                  <a:pt x="56" y="16"/>
                </a:cubicBezTo>
                <a:cubicBezTo>
                  <a:pt x="56" y="16"/>
                  <a:pt x="57" y="16"/>
                  <a:pt x="57" y="16"/>
                </a:cubicBezTo>
                <a:cubicBezTo>
                  <a:pt x="57" y="15"/>
                  <a:pt x="57" y="15"/>
                  <a:pt x="57" y="15"/>
                </a:cubicBezTo>
                <a:cubicBezTo>
                  <a:pt x="59" y="14"/>
                  <a:pt x="59" y="14"/>
                  <a:pt x="59" y="14"/>
                </a:cubicBezTo>
                <a:cubicBezTo>
                  <a:pt x="59" y="13"/>
                  <a:pt x="59" y="13"/>
                  <a:pt x="59" y="13"/>
                </a:cubicBezTo>
                <a:cubicBezTo>
                  <a:pt x="60" y="14"/>
                  <a:pt x="60" y="14"/>
                  <a:pt x="60" y="14"/>
                </a:cubicBezTo>
                <a:cubicBezTo>
                  <a:pt x="60" y="15"/>
                  <a:pt x="60" y="15"/>
                  <a:pt x="60" y="15"/>
                </a:cubicBezTo>
                <a:cubicBezTo>
                  <a:pt x="58" y="16"/>
                  <a:pt x="58" y="16"/>
                  <a:pt x="58" y="16"/>
                </a:cubicBezTo>
                <a:cubicBezTo>
                  <a:pt x="58" y="16"/>
                  <a:pt x="58" y="16"/>
                  <a:pt x="58" y="16"/>
                </a:cubicBezTo>
                <a:cubicBezTo>
                  <a:pt x="57" y="17"/>
                  <a:pt x="57" y="17"/>
                  <a:pt x="57" y="17"/>
                </a:cubicBezTo>
                <a:cubicBezTo>
                  <a:pt x="55" y="17"/>
                  <a:pt x="55" y="17"/>
                  <a:pt x="55" y="17"/>
                </a:cubicBezTo>
                <a:cubicBezTo>
                  <a:pt x="54" y="17"/>
                  <a:pt x="54" y="17"/>
                  <a:pt x="54" y="17"/>
                </a:cubicBezTo>
                <a:cubicBezTo>
                  <a:pt x="53" y="18"/>
                  <a:pt x="53" y="18"/>
                  <a:pt x="53" y="18"/>
                </a:cubicBezTo>
                <a:cubicBezTo>
                  <a:pt x="52" y="19"/>
                  <a:pt x="52" y="19"/>
                  <a:pt x="52" y="19"/>
                </a:cubicBezTo>
                <a:cubicBezTo>
                  <a:pt x="52" y="19"/>
                  <a:pt x="52" y="19"/>
                  <a:pt x="52" y="19"/>
                </a:cubicBezTo>
                <a:cubicBezTo>
                  <a:pt x="52" y="20"/>
                  <a:pt x="52" y="20"/>
                  <a:pt x="52" y="20"/>
                </a:cubicBezTo>
                <a:cubicBezTo>
                  <a:pt x="52" y="21"/>
                  <a:pt x="52" y="21"/>
                  <a:pt x="52" y="21"/>
                </a:cubicBezTo>
                <a:cubicBezTo>
                  <a:pt x="50" y="21"/>
                  <a:pt x="50" y="21"/>
                  <a:pt x="50" y="21"/>
                </a:cubicBezTo>
                <a:cubicBezTo>
                  <a:pt x="50" y="23"/>
                  <a:pt x="50" y="23"/>
                  <a:pt x="50" y="23"/>
                </a:cubicBezTo>
                <a:cubicBezTo>
                  <a:pt x="50" y="23"/>
                  <a:pt x="50" y="23"/>
                  <a:pt x="50" y="23"/>
                </a:cubicBezTo>
                <a:cubicBezTo>
                  <a:pt x="51" y="24"/>
                  <a:pt x="51" y="24"/>
                  <a:pt x="51" y="24"/>
                </a:cubicBezTo>
                <a:cubicBezTo>
                  <a:pt x="52" y="23"/>
                  <a:pt x="52" y="23"/>
                  <a:pt x="52" y="23"/>
                </a:cubicBezTo>
                <a:cubicBezTo>
                  <a:pt x="52" y="23"/>
                  <a:pt x="53" y="23"/>
                  <a:pt x="53" y="22"/>
                </a:cubicBezTo>
                <a:cubicBezTo>
                  <a:pt x="53" y="22"/>
                  <a:pt x="54" y="21"/>
                  <a:pt x="54" y="21"/>
                </a:cubicBezTo>
                <a:cubicBezTo>
                  <a:pt x="54" y="21"/>
                  <a:pt x="54" y="21"/>
                  <a:pt x="54" y="21"/>
                </a:cubicBezTo>
                <a:cubicBezTo>
                  <a:pt x="54" y="21"/>
                  <a:pt x="55" y="21"/>
                  <a:pt x="55" y="21"/>
                </a:cubicBezTo>
                <a:cubicBezTo>
                  <a:pt x="55" y="22"/>
                  <a:pt x="56" y="22"/>
                  <a:pt x="56" y="22"/>
                </a:cubicBezTo>
                <a:cubicBezTo>
                  <a:pt x="56" y="22"/>
                  <a:pt x="57" y="22"/>
                  <a:pt x="57" y="22"/>
                </a:cubicBezTo>
                <a:cubicBezTo>
                  <a:pt x="58" y="22"/>
                  <a:pt x="58" y="22"/>
                  <a:pt x="58" y="22"/>
                </a:cubicBezTo>
                <a:cubicBezTo>
                  <a:pt x="58" y="22"/>
                  <a:pt x="58" y="22"/>
                  <a:pt x="59" y="23"/>
                </a:cubicBezTo>
                <a:cubicBezTo>
                  <a:pt x="59" y="23"/>
                  <a:pt x="59" y="24"/>
                  <a:pt x="60" y="24"/>
                </a:cubicBezTo>
                <a:cubicBezTo>
                  <a:pt x="60" y="23"/>
                  <a:pt x="60" y="23"/>
                  <a:pt x="61" y="23"/>
                </a:cubicBezTo>
                <a:cubicBezTo>
                  <a:pt x="61" y="23"/>
                  <a:pt x="61" y="23"/>
                  <a:pt x="62" y="24"/>
                </a:cubicBezTo>
                <a:cubicBezTo>
                  <a:pt x="62" y="24"/>
                  <a:pt x="63" y="24"/>
                  <a:pt x="63" y="24"/>
                </a:cubicBezTo>
                <a:cubicBezTo>
                  <a:pt x="62" y="25"/>
                  <a:pt x="62" y="25"/>
                  <a:pt x="62" y="25"/>
                </a:cubicBezTo>
                <a:cubicBezTo>
                  <a:pt x="62" y="26"/>
                  <a:pt x="62" y="26"/>
                  <a:pt x="62" y="26"/>
                </a:cubicBezTo>
                <a:cubicBezTo>
                  <a:pt x="61" y="26"/>
                  <a:pt x="58" y="25"/>
                  <a:pt x="58" y="25"/>
                </a:cubicBezTo>
                <a:cubicBezTo>
                  <a:pt x="58" y="25"/>
                  <a:pt x="58" y="25"/>
                  <a:pt x="58" y="25"/>
                </a:cubicBezTo>
                <a:cubicBezTo>
                  <a:pt x="58" y="25"/>
                  <a:pt x="58" y="26"/>
                  <a:pt x="57" y="26"/>
                </a:cubicBezTo>
                <a:cubicBezTo>
                  <a:pt x="57" y="25"/>
                  <a:pt x="56" y="25"/>
                  <a:pt x="56" y="25"/>
                </a:cubicBezTo>
                <a:cubicBezTo>
                  <a:pt x="55" y="25"/>
                  <a:pt x="57" y="24"/>
                  <a:pt x="55" y="24"/>
                </a:cubicBezTo>
                <a:cubicBezTo>
                  <a:pt x="53" y="24"/>
                  <a:pt x="52" y="24"/>
                  <a:pt x="52" y="24"/>
                </a:cubicBezTo>
                <a:cubicBezTo>
                  <a:pt x="52" y="24"/>
                  <a:pt x="52" y="24"/>
                  <a:pt x="52" y="24"/>
                </a:cubicBezTo>
                <a:cubicBezTo>
                  <a:pt x="51" y="25"/>
                  <a:pt x="51" y="25"/>
                  <a:pt x="51" y="25"/>
                </a:cubicBezTo>
                <a:cubicBezTo>
                  <a:pt x="50" y="26"/>
                  <a:pt x="50" y="26"/>
                  <a:pt x="50" y="26"/>
                </a:cubicBezTo>
                <a:cubicBezTo>
                  <a:pt x="49" y="26"/>
                  <a:pt x="48" y="27"/>
                  <a:pt x="48" y="27"/>
                </a:cubicBezTo>
                <a:cubicBezTo>
                  <a:pt x="48" y="27"/>
                  <a:pt x="48" y="29"/>
                  <a:pt x="48" y="29"/>
                </a:cubicBezTo>
                <a:cubicBezTo>
                  <a:pt x="48" y="29"/>
                  <a:pt x="48" y="30"/>
                  <a:pt x="48" y="31"/>
                </a:cubicBezTo>
                <a:cubicBezTo>
                  <a:pt x="48" y="31"/>
                  <a:pt x="48" y="33"/>
                  <a:pt x="48" y="33"/>
                </a:cubicBezTo>
                <a:cubicBezTo>
                  <a:pt x="48" y="34"/>
                  <a:pt x="48" y="34"/>
                  <a:pt x="48" y="34"/>
                </a:cubicBezTo>
                <a:cubicBezTo>
                  <a:pt x="49" y="35"/>
                  <a:pt x="49" y="35"/>
                  <a:pt x="49" y="35"/>
                </a:cubicBezTo>
                <a:cubicBezTo>
                  <a:pt x="51" y="35"/>
                  <a:pt x="51" y="35"/>
                  <a:pt x="51" y="35"/>
                </a:cubicBezTo>
                <a:cubicBezTo>
                  <a:pt x="51" y="35"/>
                  <a:pt x="52" y="36"/>
                  <a:pt x="52" y="36"/>
                </a:cubicBezTo>
                <a:cubicBezTo>
                  <a:pt x="53" y="36"/>
                  <a:pt x="53" y="36"/>
                  <a:pt x="53" y="36"/>
                </a:cubicBezTo>
                <a:cubicBezTo>
                  <a:pt x="53" y="35"/>
                  <a:pt x="54" y="35"/>
                  <a:pt x="55" y="35"/>
                </a:cubicBezTo>
                <a:cubicBezTo>
                  <a:pt x="55" y="36"/>
                  <a:pt x="55" y="35"/>
                  <a:pt x="55" y="36"/>
                </a:cubicBezTo>
                <a:cubicBezTo>
                  <a:pt x="55" y="36"/>
                  <a:pt x="56" y="37"/>
                  <a:pt x="56" y="37"/>
                </a:cubicBezTo>
                <a:cubicBezTo>
                  <a:pt x="55" y="37"/>
                  <a:pt x="55" y="37"/>
                  <a:pt x="55" y="38"/>
                </a:cubicBezTo>
                <a:cubicBezTo>
                  <a:pt x="55" y="38"/>
                  <a:pt x="56" y="38"/>
                  <a:pt x="56" y="39"/>
                </a:cubicBezTo>
                <a:cubicBezTo>
                  <a:pt x="56" y="40"/>
                  <a:pt x="56" y="39"/>
                  <a:pt x="56" y="40"/>
                </a:cubicBezTo>
                <a:cubicBezTo>
                  <a:pt x="56" y="41"/>
                  <a:pt x="56" y="44"/>
                  <a:pt x="56" y="44"/>
                </a:cubicBezTo>
                <a:cubicBezTo>
                  <a:pt x="56" y="45"/>
                  <a:pt x="56" y="45"/>
                  <a:pt x="56" y="45"/>
                </a:cubicBezTo>
                <a:cubicBezTo>
                  <a:pt x="56" y="51"/>
                  <a:pt x="56" y="51"/>
                  <a:pt x="56" y="51"/>
                </a:cubicBezTo>
                <a:cubicBezTo>
                  <a:pt x="77" y="51"/>
                  <a:pt x="77" y="51"/>
                  <a:pt x="77" y="51"/>
                </a:cubicBezTo>
                <a:cubicBezTo>
                  <a:pt x="77" y="44"/>
                  <a:pt x="77" y="44"/>
                  <a:pt x="77" y="44"/>
                </a:cubicBezTo>
                <a:cubicBezTo>
                  <a:pt x="67" y="44"/>
                  <a:pt x="67" y="44"/>
                  <a:pt x="67" y="44"/>
                </a:cubicBezTo>
                <a:cubicBezTo>
                  <a:pt x="67" y="42"/>
                  <a:pt x="67" y="42"/>
                  <a:pt x="67" y="42"/>
                </a:cubicBezTo>
                <a:cubicBezTo>
                  <a:pt x="66" y="42"/>
                  <a:pt x="66" y="42"/>
                  <a:pt x="66" y="42"/>
                </a:cubicBezTo>
                <a:cubicBezTo>
                  <a:pt x="66" y="43"/>
                  <a:pt x="66" y="43"/>
                  <a:pt x="66" y="43"/>
                </a:cubicBezTo>
                <a:cubicBezTo>
                  <a:pt x="65" y="44"/>
                  <a:pt x="65" y="44"/>
                  <a:pt x="65" y="44"/>
                </a:cubicBezTo>
                <a:cubicBezTo>
                  <a:pt x="63" y="44"/>
                  <a:pt x="63" y="44"/>
                  <a:pt x="63" y="44"/>
                </a:cubicBezTo>
                <a:close/>
                <a:moveTo>
                  <a:pt x="31" y="44"/>
                </a:moveTo>
                <a:cubicBezTo>
                  <a:pt x="31" y="51"/>
                  <a:pt x="31" y="51"/>
                  <a:pt x="31" y="51"/>
                </a:cubicBezTo>
                <a:cubicBezTo>
                  <a:pt x="31" y="51"/>
                  <a:pt x="31" y="51"/>
                  <a:pt x="31" y="51"/>
                </a:cubicBezTo>
                <a:cubicBezTo>
                  <a:pt x="31" y="51"/>
                  <a:pt x="31" y="51"/>
                  <a:pt x="31" y="51"/>
                </a:cubicBezTo>
                <a:cubicBezTo>
                  <a:pt x="31" y="52"/>
                  <a:pt x="31" y="52"/>
                  <a:pt x="31" y="52"/>
                </a:cubicBezTo>
                <a:cubicBezTo>
                  <a:pt x="32" y="53"/>
                  <a:pt x="32" y="54"/>
                  <a:pt x="32" y="54"/>
                </a:cubicBezTo>
                <a:cubicBezTo>
                  <a:pt x="32" y="54"/>
                  <a:pt x="32" y="55"/>
                  <a:pt x="32" y="55"/>
                </a:cubicBezTo>
                <a:cubicBezTo>
                  <a:pt x="32" y="55"/>
                  <a:pt x="32" y="57"/>
                  <a:pt x="32" y="57"/>
                </a:cubicBezTo>
                <a:cubicBezTo>
                  <a:pt x="32" y="58"/>
                  <a:pt x="33" y="58"/>
                  <a:pt x="33" y="58"/>
                </a:cubicBezTo>
                <a:cubicBezTo>
                  <a:pt x="34" y="58"/>
                  <a:pt x="34" y="58"/>
                  <a:pt x="34" y="58"/>
                </a:cubicBezTo>
                <a:cubicBezTo>
                  <a:pt x="34" y="58"/>
                  <a:pt x="33" y="56"/>
                  <a:pt x="33" y="56"/>
                </a:cubicBezTo>
                <a:cubicBezTo>
                  <a:pt x="33" y="56"/>
                  <a:pt x="33" y="55"/>
                  <a:pt x="33" y="55"/>
                </a:cubicBezTo>
                <a:cubicBezTo>
                  <a:pt x="33" y="55"/>
                  <a:pt x="34" y="54"/>
                  <a:pt x="35" y="54"/>
                </a:cubicBezTo>
                <a:cubicBezTo>
                  <a:pt x="35" y="54"/>
                  <a:pt x="35" y="54"/>
                  <a:pt x="35" y="53"/>
                </a:cubicBezTo>
                <a:cubicBezTo>
                  <a:pt x="35" y="53"/>
                  <a:pt x="35" y="53"/>
                  <a:pt x="35" y="53"/>
                </a:cubicBezTo>
                <a:cubicBezTo>
                  <a:pt x="35" y="52"/>
                  <a:pt x="35" y="52"/>
                  <a:pt x="35" y="52"/>
                </a:cubicBezTo>
                <a:cubicBezTo>
                  <a:pt x="36" y="52"/>
                  <a:pt x="36" y="52"/>
                  <a:pt x="36" y="52"/>
                </a:cubicBezTo>
                <a:cubicBezTo>
                  <a:pt x="36" y="52"/>
                  <a:pt x="36" y="51"/>
                  <a:pt x="36" y="51"/>
                </a:cubicBezTo>
                <a:cubicBezTo>
                  <a:pt x="36" y="51"/>
                  <a:pt x="36" y="51"/>
                  <a:pt x="36" y="51"/>
                </a:cubicBezTo>
                <a:cubicBezTo>
                  <a:pt x="52" y="51"/>
                  <a:pt x="52" y="51"/>
                  <a:pt x="52" y="51"/>
                </a:cubicBezTo>
                <a:cubicBezTo>
                  <a:pt x="52" y="44"/>
                  <a:pt x="52" y="44"/>
                  <a:pt x="52" y="44"/>
                </a:cubicBezTo>
                <a:cubicBezTo>
                  <a:pt x="41" y="44"/>
                  <a:pt x="41" y="44"/>
                  <a:pt x="41" y="44"/>
                </a:cubicBezTo>
                <a:cubicBezTo>
                  <a:pt x="41" y="43"/>
                  <a:pt x="41" y="43"/>
                  <a:pt x="41" y="43"/>
                </a:cubicBezTo>
                <a:cubicBezTo>
                  <a:pt x="41" y="43"/>
                  <a:pt x="42" y="43"/>
                  <a:pt x="42" y="42"/>
                </a:cubicBezTo>
                <a:cubicBezTo>
                  <a:pt x="43" y="42"/>
                  <a:pt x="43" y="40"/>
                  <a:pt x="43" y="40"/>
                </a:cubicBezTo>
                <a:cubicBezTo>
                  <a:pt x="43" y="40"/>
                  <a:pt x="43" y="39"/>
                  <a:pt x="43" y="39"/>
                </a:cubicBezTo>
                <a:cubicBezTo>
                  <a:pt x="42" y="39"/>
                  <a:pt x="42" y="39"/>
                  <a:pt x="41" y="39"/>
                </a:cubicBezTo>
                <a:cubicBezTo>
                  <a:pt x="40" y="39"/>
                  <a:pt x="40" y="38"/>
                  <a:pt x="40" y="38"/>
                </a:cubicBezTo>
                <a:cubicBezTo>
                  <a:pt x="40" y="38"/>
                  <a:pt x="39" y="37"/>
                  <a:pt x="39" y="37"/>
                </a:cubicBezTo>
                <a:cubicBezTo>
                  <a:pt x="39" y="37"/>
                  <a:pt x="38" y="37"/>
                  <a:pt x="38" y="37"/>
                </a:cubicBezTo>
                <a:cubicBezTo>
                  <a:pt x="38" y="36"/>
                  <a:pt x="38" y="36"/>
                  <a:pt x="38" y="36"/>
                </a:cubicBezTo>
                <a:cubicBezTo>
                  <a:pt x="37" y="36"/>
                  <a:pt x="37" y="36"/>
                  <a:pt x="37" y="36"/>
                </a:cubicBezTo>
                <a:cubicBezTo>
                  <a:pt x="37" y="36"/>
                  <a:pt x="36" y="35"/>
                  <a:pt x="36" y="35"/>
                </a:cubicBezTo>
                <a:cubicBezTo>
                  <a:pt x="36" y="35"/>
                  <a:pt x="36" y="34"/>
                  <a:pt x="36" y="34"/>
                </a:cubicBezTo>
                <a:cubicBezTo>
                  <a:pt x="36" y="34"/>
                  <a:pt x="33" y="33"/>
                  <a:pt x="33" y="33"/>
                </a:cubicBezTo>
                <a:cubicBezTo>
                  <a:pt x="33" y="33"/>
                  <a:pt x="33" y="33"/>
                  <a:pt x="33" y="33"/>
                </a:cubicBezTo>
                <a:cubicBezTo>
                  <a:pt x="33" y="33"/>
                  <a:pt x="32" y="33"/>
                  <a:pt x="31" y="33"/>
                </a:cubicBezTo>
                <a:cubicBezTo>
                  <a:pt x="31" y="33"/>
                  <a:pt x="31" y="34"/>
                  <a:pt x="31" y="34"/>
                </a:cubicBezTo>
                <a:cubicBezTo>
                  <a:pt x="30" y="34"/>
                  <a:pt x="30" y="34"/>
                  <a:pt x="30" y="34"/>
                </a:cubicBezTo>
                <a:cubicBezTo>
                  <a:pt x="30" y="34"/>
                  <a:pt x="31" y="36"/>
                  <a:pt x="31" y="36"/>
                </a:cubicBezTo>
                <a:cubicBezTo>
                  <a:pt x="31" y="36"/>
                  <a:pt x="30" y="36"/>
                  <a:pt x="29" y="37"/>
                </a:cubicBezTo>
                <a:cubicBezTo>
                  <a:pt x="29" y="37"/>
                  <a:pt x="30" y="38"/>
                  <a:pt x="30" y="38"/>
                </a:cubicBezTo>
                <a:cubicBezTo>
                  <a:pt x="29" y="39"/>
                  <a:pt x="29" y="39"/>
                  <a:pt x="29" y="39"/>
                </a:cubicBezTo>
                <a:cubicBezTo>
                  <a:pt x="29" y="40"/>
                  <a:pt x="29" y="40"/>
                  <a:pt x="29" y="40"/>
                </a:cubicBezTo>
                <a:cubicBezTo>
                  <a:pt x="29" y="40"/>
                  <a:pt x="30" y="41"/>
                  <a:pt x="30" y="41"/>
                </a:cubicBezTo>
                <a:cubicBezTo>
                  <a:pt x="30" y="41"/>
                  <a:pt x="31" y="42"/>
                  <a:pt x="31" y="42"/>
                </a:cubicBezTo>
                <a:cubicBezTo>
                  <a:pt x="31" y="42"/>
                  <a:pt x="32" y="43"/>
                  <a:pt x="32" y="43"/>
                </a:cubicBezTo>
                <a:cubicBezTo>
                  <a:pt x="32" y="43"/>
                  <a:pt x="32" y="43"/>
                  <a:pt x="32" y="44"/>
                </a:cubicBezTo>
                <a:lnTo>
                  <a:pt x="31"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3" name="Freeform 66"/>
          <p:cNvSpPr>
            <a:spLocks noEditPoints="1"/>
          </p:cNvSpPr>
          <p:nvPr/>
        </p:nvSpPr>
        <p:spPr bwMode="auto">
          <a:xfrm>
            <a:off x="6968657" y="5562748"/>
            <a:ext cx="276053" cy="349968"/>
          </a:xfrm>
          <a:custGeom>
            <a:avLst/>
            <a:gdLst>
              <a:gd name="T0" fmla="*/ 0 w 77"/>
              <a:gd name="T1" fmla="*/ 85 h 98"/>
              <a:gd name="T2" fmla="*/ 29 w 77"/>
              <a:gd name="T3" fmla="*/ 98 h 98"/>
              <a:gd name="T4" fmla="*/ 30 w 77"/>
              <a:gd name="T5" fmla="*/ 98 h 98"/>
              <a:gd name="T6" fmla="*/ 30 w 77"/>
              <a:gd name="T7" fmla="*/ 98 h 98"/>
              <a:gd name="T8" fmla="*/ 31 w 77"/>
              <a:gd name="T9" fmla="*/ 98 h 98"/>
              <a:gd name="T10" fmla="*/ 33 w 77"/>
              <a:gd name="T11" fmla="*/ 98 h 98"/>
              <a:gd name="T12" fmla="*/ 33 w 77"/>
              <a:gd name="T13" fmla="*/ 98 h 98"/>
              <a:gd name="T14" fmla="*/ 34 w 77"/>
              <a:gd name="T15" fmla="*/ 98 h 98"/>
              <a:gd name="T16" fmla="*/ 35 w 77"/>
              <a:gd name="T17" fmla="*/ 98 h 98"/>
              <a:gd name="T18" fmla="*/ 36 w 77"/>
              <a:gd name="T19" fmla="*/ 98 h 98"/>
              <a:gd name="T20" fmla="*/ 37 w 77"/>
              <a:gd name="T21" fmla="*/ 98 h 98"/>
              <a:gd name="T22" fmla="*/ 38 w 77"/>
              <a:gd name="T23" fmla="*/ 98 h 98"/>
              <a:gd name="T24" fmla="*/ 39 w 77"/>
              <a:gd name="T25" fmla="*/ 98 h 98"/>
              <a:gd name="T26" fmla="*/ 40 w 77"/>
              <a:gd name="T27" fmla="*/ 98 h 98"/>
              <a:gd name="T28" fmla="*/ 41 w 77"/>
              <a:gd name="T29" fmla="*/ 98 h 98"/>
              <a:gd name="T30" fmla="*/ 42 w 77"/>
              <a:gd name="T31" fmla="*/ 98 h 98"/>
              <a:gd name="T32" fmla="*/ 43 w 77"/>
              <a:gd name="T33" fmla="*/ 98 h 98"/>
              <a:gd name="T34" fmla="*/ 43 w 77"/>
              <a:gd name="T35" fmla="*/ 98 h 98"/>
              <a:gd name="T36" fmla="*/ 44 w 77"/>
              <a:gd name="T37" fmla="*/ 98 h 98"/>
              <a:gd name="T38" fmla="*/ 45 w 77"/>
              <a:gd name="T39" fmla="*/ 98 h 98"/>
              <a:gd name="T40" fmla="*/ 46 w 77"/>
              <a:gd name="T41" fmla="*/ 98 h 98"/>
              <a:gd name="T42" fmla="*/ 47 w 77"/>
              <a:gd name="T43" fmla="*/ 98 h 98"/>
              <a:gd name="T44" fmla="*/ 47 w 77"/>
              <a:gd name="T45" fmla="*/ 98 h 98"/>
              <a:gd name="T46" fmla="*/ 77 w 77"/>
              <a:gd name="T47" fmla="*/ 85 h 98"/>
              <a:gd name="T48" fmla="*/ 22 w 77"/>
              <a:gd name="T49" fmla="*/ 33 h 98"/>
              <a:gd name="T50" fmla="*/ 25 w 77"/>
              <a:gd name="T51" fmla="*/ 20 h 98"/>
              <a:gd name="T52" fmla="*/ 22 w 77"/>
              <a:gd name="T53" fmla="*/ 0 h 98"/>
              <a:gd name="T54" fmla="*/ 27 w 77"/>
              <a:gd name="T55" fmla="*/ 6 h 98"/>
              <a:gd name="T56" fmla="*/ 35 w 77"/>
              <a:gd name="T57" fmla="*/ 0 h 98"/>
              <a:gd name="T58" fmla="*/ 40 w 77"/>
              <a:gd name="T59" fmla="*/ 6 h 98"/>
              <a:gd name="T60" fmla="*/ 48 w 77"/>
              <a:gd name="T61" fmla="*/ 0 h 98"/>
              <a:gd name="T62" fmla="*/ 50 w 77"/>
              <a:gd name="T63" fmla="*/ 6 h 98"/>
              <a:gd name="T64" fmla="*/ 59 w 77"/>
              <a:gd name="T65" fmla="*/ 1 h 98"/>
              <a:gd name="T66" fmla="*/ 18 w 77"/>
              <a:gd name="T67" fmla="*/ 31 h 98"/>
              <a:gd name="T68" fmla="*/ 18 w 77"/>
              <a:gd name="T69" fmla="*/ 22 h 98"/>
              <a:gd name="T70" fmla="*/ 63 w 77"/>
              <a:gd name="T71" fmla="*/ 26 h 98"/>
              <a:gd name="T72" fmla="*/ 18 w 77"/>
              <a:gd name="T73" fmla="*/ 31 h 98"/>
              <a:gd name="T74" fmla="*/ 43 w 77"/>
              <a:gd name="T75" fmla="*/ 86 h 98"/>
              <a:gd name="T76" fmla="*/ 35 w 77"/>
              <a:gd name="T77" fmla="*/ 84 h 98"/>
              <a:gd name="T78" fmla="*/ 30 w 77"/>
              <a:gd name="T79" fmla="*/ 69 h 98"/>
              <a:gd name="T80" fmla="*/ 37 w 77"/>
              <a:gd name="T81" fmla="*/ 78 h 98"/>
              <a:gd name="T82" fmla="*/ 40 w 77"/>
              <a:gd name="T83" fmla="*/ 78 h 98"/>
              <a:gd name="T84" fmla="*/ 39 w 77"/>
              <a:gd name="T85" fmla="*/ 70 h 98"/>
              <a:gd name="T86" fmla="*/ 30 w 77"/>
              <a:gd name="T87" fmla="*/ 57 h 98"/>
              <a:gd name="T88" fmla="*/ 35 w 77"/>
              <a:gd name="T89" fmla="*/ 46 h 98"/>
              <a:gd name="T90" fmla="*/ 43 w 77"/>
              <a:gd name="T91" fmla="*/ 44 h 98"/>
              <a:gd name="T92" fmla="*/ 48 w 77"/>
              <a:gd name="T93" fmla="*/ 53 h 98"/>
              <a:gd name="T94" fmla="*/ 40 w 77"/>
              <a:gd name="T95" fmla="*/ 59 h 98"/>
              <a:gd name="T96" fmla="*/ 39 w 77"/>
              <a:gd name="T97" fmla="*/ 51 h 98"/>
              <a:gd name="T98" fmla="*/ 38 w 77"/>
              <a:gd name="T99" fmla="*/ 56 h 98"/>
              <a:gd name="T100" fmla="*/ 47 w 77"/>
              <a:gd name="T101" fmla="*/ 68 h 98"/>
              <a:gd name="T102" fmla="*/ 49 w 77"/>
              <a:gd name="T103" fmla="*/ 7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 h="98">
                <a:moveTo>
                  <a:pt x="22" y="33"/>
                </a:moveTo>
                <a:cubicBezTo>
                  <a:pt x="11" y="49"/>
                  <a:pt x="4" y="66"/>
                  <a:pt x="0" y="85"/>
                </a:cubicBezTo>
                <a:cubicBezTo>
                  <a:pt x="1" y="91"/>
                  <a:pt x="5" y="96"/>
                  <a:pt x="11" y="98"/>
                </a:cubicBezTo>
                <a:cubicBezTo>
                  <a:pt x="29" y="98"/>
                  <a:pt x="29" y="98"/>
                  <a:pt x="29" y="98"/>
                </a:cubicBezTo>
                <a:cubicBezTo>
                  <a:pt x="30" y="98"/>
                  <a:pt x="30" y="98"/>
                  <a:pt x="30" y="98"/>
                </a:cubicBezTo>
                <a:cubicBezTo>
                  <a:pt x="30" y="98"/>
                  <a:pt x="30" y="98"/>
                  <a:pt x="30" y="98"/>
                </a:cubicBezTo>
                <a:cubicBezTo>
                  <a:pt x="30" y="98"/>
                  <a:pt x="30" y="98"/>
                  <a:pt x="30" y="98"/>
                </a:cubicBezTo>
                <a:cubicBezTo>
                  <a:pt x="30" y="98"/>
                  <a:pt x="30" y="98"/>
                  <a:pt x="30" y="98"/>
                </a:cubicBezTo>
                <a:cubicBezTo>
                  <a:pt x="31" y="98"/>
                  <a:pt x="31" y="98"/>
                  <a:pt x="31" y="98"/>
                </a:cubicBezTo>
                <a:cubicBezTo>
                  <a:pt x="31" y="98"/>
                  <a:pt x="31" y="98"/>
                  <a:pt x="31" y="98"/>
                </a:cubicBezTo>
                <a:cubicBezTo>
                  <a:pt x="32" y="98"/>
                  <a:pt x="32" y="98"/>
                  <a:pt x="32" y="98"/>
                </a:cubicBezTo>
                <a:cubicBezTo>
                  <a:pt x="33" y="98"/>
                  <a:pt x="33" y="98"/>
                  <a:pt x="33" y="98"/>
                </a:cubicBezTo>
                <a:cubicBezTo>
                  <a:pt x="33" y="98"/>
                  <a:pt x="33" y="98"/>
                  <a:pt x="33" y="98"/>
                </a:cubicBezTo>
                <a:cubicBezTo>
                  <a:pt x="33" y="98"/>
                  <a:pt x="33" y="98"/>
                  <a:pt x="33" y="98"/>
                </a:cubicBezTo>
                <a:cubicBezTo>
                  <a:pt x="34" y="98"/>
                  <a:pt x="34" y="98"/>
                  <a:pt x="34" y="98"/>
                </a:cubicBezTo>
                <a:cubicBezTo>
                  <a:pt x="34" y="98"/>
                  <a:pt x="34" y="98"/>
                  <a:pt x="34" y="98"/>
                </a:cubicBezTo>
                <a:cubicBezTo>
                  <a:pt x="34" y="98"/>
                  <a:pt x="34" y="98"/>
                  <a:pt x="34" y="98"/>
                </a:cubicBezTo>
                <a:cubicBezTo>
                  <a:pt x="35" y="98"/>
                  <a:pt x="35" y="98"/>
                  <a:pt x="35" y="98"/>
                </a:cubicBezTo>
                <a:cubicBezTo>
                  <a:pt x="35" y="98"/>
                  <a:pt x="35" y="98"/>
                  <a:pt x="35" y="98"/>
                </a:cubicBezTo>
                <a:cubicBezTo>
                  <a:pt x="36" y="98"/>
                  <a:pt x="36" y="98"/>
                  <a:pt x="36" y="98"/>
                </a:cubicBezTo>
                <a:cubicBezTo>
                  <a:pt x="37" y="98"/>
                  <a:pt x="37" y="98"/>
                  <a:pt x="37" y="98"/>
                </a:cubicBezTo>
                <a:cubicBezTo>
                  <a:pt x="37" y="98"/>
                  <a:pt x="37" y="98"/>
                  <a:pt x="37" y="98"/>
                </a:cubicBezTo>
                <a:cubicBezTo>
                  <a:pt x="37" y="98"/>
                  <a:pt x="37" y="98"/>
                  <a:pt x="37" y="98"/>
                </a:cubicBezTo>
                <a:cubicBezTo>
                  <a:pt x="38" y="98"/>
                  <a:pt x="38" y="98"/>
                  <a:pt x="38" y="98"/>
                </a:cubicBezTo>
                <a:cubicBezTo>
                  <a:pt x="38" y="98"/>
                  <a:pt x="38" y="98"/>
                  <a:pt x="38" y="98"/>
                </a:cubicBezTo>
                <a:cubicBezTo>
                  <a:pt x="39" y="98"/>
                  <a:pt x="39" y="98"/>
                  <a:pt x="39" y="98"/>
                </a:cubicBezTo>
                <a:cubicBezTo>
                  <a:pt x="39" y="98"/>
                  <a:pt x="39" y="98"/>
                  <a:pt x="39" y="98"/>
                </a:cubicBezTo>
                <a:cubicBezTo>
                  <a:pt x="40" y="98"/>
                  <a:pt x="40" y="98"/>
                  <a:pt x="40" y="98"/>
                </a:cubicBezTo>
                <a:cubicBezTo>
                  <a:pt x="40" y="98"/>
                  <a:pt x="40" y="98"/>
                  <a:pt x="40" y="98"/>
                </a:cubicBezTo>
                <a:cubicBezTo>
                  <a:pt x="41" y="98"/>
                  <a:pt x="41" y="98"/>
                  <a:pt x="41" y="98"/>
                </a:cubicBezTo>
                <a:cubicBezTo>
                  <a:pt x="41" y="98"/>
                  <a:pt x="41" y="98"/>
                  <a:pt x="41" y="98"/>
                </a:cubicBezTo>
                <a:cubicBezTo>
                  <a:pt x="42" y="98"/>
                  <a:pt x="42" y="98"/>
                  <a:pt x="42" y="98"/>
                </a:cubicBezTo>
                <a:cubicBezTo>
                  <a:pt x="42" y="98"/>
                  <a:pt x="42" y="98"/>
                  <a:pt x="42" y="98"/>
                </a:cubicBezTo>
                <a:cubicBezTo>
                  <a:pt x="43" y="98"/>
                  <a:pt x="43" y="98"/>
                  <a:pt x="43" y="98"/>
                </a:cubicBezTo>
                <a:cubicBezTo>
                  <a:pt x="43" y="98"/>
                  <a:pt x="43" y="98"/>
                  <a:pt x="43" y="98"/>
                </a:cubicBezTo>
                <a:cubicBezTo>
                  <a:pt x="43" y="98"/>
                  <a:pt x="43" y="98"/>
                  <a:pt x="43" y="98"/>
                </a:cubicBezTo>
                <a:cubicBezTo>
                  <a:pt x="43" y="98"/>
                  <a:pt x="43" y="98"/>
                  <a:pt x="43" y="98"/>
                </a:cubicBezTo>
                <a:cubicBezTo>
                  <a:pt x="44" y="98"/>
                  <a:pt x="44" y="98"/>
                  <a:pt x="44" y="98"/>
                </a:cubicBezTo>
                <a:cubicBezTo>
                  <a:pt x="45" y="98"/>
                  <a:pt x="45" y="98"/>
                  <a:pt x="45" y="98"/>
                </a:cubicBezTo>
                <a:cubicBezTo>
                  <a:pt x="45" y="98"/>
                  <a:pt x="45" y="98"/>
                  <a:pt x="45" y="98"/>
                </a:cubicBezTo>
                <a:cubicBezTo>
                  <a:pt x="46" y="98"/>
                  <a:pt x="46" y="98"/>
                  <a:pt x="46" y="98"/>
                </a:cubicBezTo>
                <a:cubicBezTo>
                  <a:pt x="46" y="98"/>
                  <a:pt x="46" y="98"/>
                  <a:pt x="46" y="98"/>
                </a:cubicBezTo>
                <a:cubicBezTo>
                  <a:pt x="46" y="98"/>
                  <a:pt x="46" y="98"/>
                  <a:pt x="46" y="98"/>
                </a:cubicBezTo>
                <a:cubicBezTo>
                  <a:pt x="47" y="98"/>
                  <a:pt x="47" y="98"/>
                  <a:pt x="47" y="98"/>
                </a:cubicBezTo>
                <a:cubicBezTo>
                  <a:pt x="47" y="98"/>
                  <a:pt x="47" y="98"/>
                  <a:pt x="47" y="98"/>
                </a:cubicBezTo>
                <a:cubicBezTo>
                  <a:pt x="47" y="98"/>
                  <a:pt x="47" y="98"/>
                  <a:pt x="47" y="98"/>
                </a:cubicBezTo>
                <a:cubicBezTo>
                  <a:pt x="66" y="98"/>
                  <a:pt x="66" y="98"/>
                  <a:pt x="66" y="98"/>
                </a:cubicBezTo>
                <a:cubicBezTo>
                  <a:pt x="72" y="96"/>
                  <a:pt x="75" y="91"/>
                  <a:pt x="77" y="85"/>
                </a:cubicBezTo>
                <a:cubicBezTo>
                  <a:pt x="72" y="66"/>
                  <a:pt x="66" y="49"/>
                  <a:pt x="55" y="33"/>
                </a:cubicBezTo>
                <a:cubicBezTo>
                  <a:pt x="44" y="33"/>
                  <a:pt x="33" y="33"/>
                  <a:pt x="22" y="33"/>
                </a:cubicBezTo>
                <a:close/>
                <a:moveTo>
                  <a:pt x="50" y="20"/>
                </a:moveTo>
                <a:cubicBezTo>
                  <a:pt x="42" y="20"/>
                  <a:pt x="34" y="20"/>
                  <a:pt x="25" y="20"/>
                </a:cubicBezTo>
                <a:cubicBezTo>
                  <a:pt x="16" y="1"/>
                  <a:pt x="16" y="1"/>
                  <a:pt x="16" y="1"/>
                </a:cubicBezTo>
                <a:cubicBezTo>
                  <a:pt x="22" y="0"/>
                  <a:pt x="22" y="0"/>
                  <a:pt x="22" y="0"/>
                </a:cubicBezTo>
                <a:cubicBezTo>
                  <a:pt x="25" y="6"/>
                  <a:pt x="25" y="6"/>
                  <a:pt x="25" y="6"/>
                </a:cubicBezTo>
                <a:cubicBezTo>
                  <a:pt x="27" y="6"/>
                  <a:pt x="27" y="6"/>
                  <a:pt x="27" y="6"/>
                </a:cubicBezTo>
                <a:cubicBezTo>
                  <a:pt x="27" y="0"/>
                  <a:pt x="27" y="0"/>
                  <a:pt x="27" y="0"/>
                </a:cubicBezTo>
                <a:cubicBezTo>
                  <a:pt x="35" y="0"/>
                  <a:pt x="35" y="0"/>
                  <a:pt x="35" y="0"/>
                </a:cubicBezTo>
                <a:cubicBezTo>
                  <a:pt x="36" y="6"/>
                  <a:pt x="36" y="6"/>
                  <a:pt x="36" y="6"/>
                </a:cubicBezTo>
                <a:cubicBezTo>
                  <a:pt x="40" y="6"/>
                  <a:pt x="40" y="6"/>
                  <a:pt x="40" y="6"/>
                </a:cubicBezTo>
                <a:cubicBezTo>
                  <a:pt x="40" y="0"/>
                  <a:pt x="40" y="0"/>
                  <a:pt x="40" y="0"/>
                </a:cubicBezTo>
                <a:cubicBezTo>
                  <a:pt x="48" y="0"/>
                  <a:pt x="48" y="0"/>
                  <a:pt x="48" y="0"/>
                </a:cubicBezTo>
                <a:cubicBezTo>
                  <a:pt x="48" y="6"/>
                  <a:pt x="48" y="6"/>
                  <a:pt x="48" y="6"/>
                </a:cubicBezTo>
                <a:cubicBezTo>
                  <a:pt x="50" y="6"/>
                  <a:pt x="50" y="6"/>
                  <a:pt x="50" y="6"/>
                </a:cubicBezTo>
                <a:cubicBezTo>
                  <a:pt x="53" y="0"/>
                  <a:pt x="53" y="0"/>
                  <a:pt x="53" y="0"/>
                </a:cubicBezTo>
                <a:cubicBezTo>
                  <a:pt x="59" y="1"/>
                  <a:pt x="59" y="1"/>
                  <a:pt x="59" y="1"/>
                </a:cubicBezTo>
                <a:cubicBezTo>
                  <a:pt x="50" y="20"/>
                  <a:pt x="50" y="20"/>
                  <a:pt x="50" y="20"/>
                </a:cubicBezTo>
                <a:close/>
                <a:moveTo>
                  <a:pt x="18" y="31"/>
                </a:moveTo>
                <a:cubicBezTo>
                  <a:pt x="16" y="31"/>
                  <a:pt x="14" y="29"/>
                  <a:pt x="14" y="26"/>
                </a:cubicBezTo>
                <a:cubicBezTo>
                  <a:pt x="14" y="24"/>
                  <a:pt x="16" y="22"/>
                  <a:pt x="18" y="22"/>
                </a:cubicBezTo>
                <a:cubicBezTo>
                  <a:pt x="59" y="22"/>
                  <a:pt x="59" y="22"/>
                  <a:pt x="59" y="22"/>
                </a:cubicBezTo>
                <a:cubicBezTo>
                  <a:pt x="61" y="22"/>
                  <a:pt x="63" y="24"/>
                  <a:pt x="63" y="26"/>
                </a:cubicBezTo>
                <a:cubicBezTo>
                  <a:pt x="63" y="29"/>
                  <a:pt x="61" y="31"/>
                  <a:pt x="59" y="31"/>
                </a:cubicBezTo>
                <a:cubicBezTo>
                  <a:pt x="18" y="31"/>
                  <a:pt x="18" y="31"/>
                  <a:pt x="18" y="31"/>
                </a:cubicBezTo>
                <a:close/>
                <a:moveTo>
                  <a:pt x="43" y="84"/>
                </a:moveTo>
                <a:cubicBezTo>
                  <a:pt x="43" y="86"/>
                  <a:pt x="43" y="86"/>
                  <a:pt x="43" y="86"/>
                </a:cubicBezTo>
                <a:cubicBezTo>
                  <a:pt x="35" y="86"/>
                  <a:pt x="35" y="86"/>
                  <a:pt x="35" y="86"/>
                </a:cubicBezTo>
                <a:cubicBezTo>
                  <a:pt x="35" y="84"/>
                  <a:pt x="35" y="84"/>
                  <a:pt x="35" y="84"/>
                </a:cubicBezTo>
                <a:cubicBezTo>
                  <a:pt x="32" y="83"/>
                  <a:pt x="30" y="81"/>
                  <a:pt x="30" y="77"/>
                </a:cubicBezTo>
                <a:cubicBezTo>
                  <a:pt x="30" y="69"/>
                  <a:pt x="30" y="69"/>
                  <a:pt x="30" y="69"/>
                </a:cubicBezTo>
                <a:cubicBezTo>
                  <a:pt x="37" y="69"/>
                  <a:pt x="37" y="69"/>
                  <a:pt x="37" y="69"/>
                </a:cubicBezTo>
                <a:cubicBezTo>
                  <a:pt x="37" y="78"/>
                  <a:pt x="37" y="78"/>
                  <a:pt x="37" y="78"/>
                </a:cubicBezTo>
                <a:cubicBezTo>
                  <a:pt x="37" y="78"/>
                  <a:pt x="38" y="79"/>
                  <a:pt x="39" y="79"/>
                </a:cubicBezTo>
                <a:cubicBezTo>
                  <a:pt x="40" y="79"/>
                  <a:pt x="40" y="78"/>
                  <a:pt x="40" y="78"/>
                </a:cubicBezTo>
                <a:cubicBezTo>
                  <a:pt x="40" y="73"/>
                  <a:pt x="40" y="73"/>
                  <a:pt x="40" y="73"/>
                </a:cubicBezTo>
                <a:cubicBezTo>
                  <a:pt x="40" y="72"/>
                  <a:pt x="40" y="71"/>
                  <a:pt x="39" y="70"/>
                </a:cubicBezTo>
                <a:cubicBezTo>
                  <a:pt x="38" y="69"/>
                  <a:pt x="36" y="67"/>
                  <a:pt x="32" y="63"/>
                </a:cubicBezTo>
                <a:cubicBezTo>
                  <a:pt x="31" y="61"/>
                  <a:pt x="30" y="59"/>
                  <a:pt x="30" y="57"/>
                </a:cubicBezTo>
                <a:cubicBezTo>
                  <a:pt x="30" y="53"/>
                  <a:pt x="30" y="53"/>
                  <a:pt x="30" y="53"/>
                </a:cubicBezTo>
                <a:cubicBezTo>
                  <a:pt x="30" y="49"/>
                  <a:pt x="32" y="47"/>
                  <a:pt x="35" y="46"/>
                </a:cubicBezTo>
                <a:cubicBezTo>
                  <a:pt x="35" y="44"/>
                  <a:pt x="35" y="44"/>
                  <a:pt x="35" y="44"/>
                </a:cubicBezTo>
                <a:cubicBezTo>
                  <a:pt x="43" y="44"/>
                  <a:pt x="43" y="44"/>
                  <a:pt x="43" y="44"/>
                </a:cubicBezTo>
                <a:cubicBezTo>
                  <a:pt x="43" y="46"/>
                  <a:pt x="43" y="46"/>
                  <a:pt x="43" y="46"/>
                </a:cubicBezTo>
                <a:cubicBezTo>
                  <a:pt x="46" y="47"/>
                  <a:pt x="48" y="49"/>
                  <a:pt x="48" y="53"/>
                </a:cubicBezTo>
                <a:cubicBezTo>
                  <a:pt x="48" y="59"/>
                  <a:pt x="48" y="59"/>
                  <a:pt x="48" y="59"/>
                </a:cubicBezTo>
                <a:cubicBezTo>
                  <a:pt x="40" y="59"/>
                  <a:pt x="40" y="59"/>
                  <a:pt x="40" y="59"/>
                </a:cubicBezTo>
                <a:cubicBezTo>
                  <a:pt x="40" y="52"/>
                  <a:pt x="40" y="52"/>
                  <a:pt x="40" y="52"/>
                </a:cubicBezTo>
                <a:cubicBezTo>
                  <a:pt x="40" y="51"/>
                  <a:pt x="40" y="51"/>
                  <a:pt x="39" y="51"/>
                </a:cubicBezTo>
                <a:cubicBezTo>
                  <a:pt x="38" y="51"/>
                  <a:pt x="38" y="52"/>
                  <a:pt x="38" y="53"/>
                </a:cubicBezTo>
                <a:cubicBezTo>
                  <a:pt x="38" y="56"/>
                  <a:pt x="38" y="56"/>
                  <a:pt x="38" y="56"/>
                </a:cubicBezTo>
                <a:cubicBezTo>
                  <a:pt x="38" y="57"/>
                  <a:pt x="39" y="59"/>
                  <a:pt x="41" y="61"/>
                </a:cubicBezTo>
                <a:cubicBezTo>
                  <a:pt x="44" y="64"/>
                  <a:pt x="47" y="67"/>
                  <a:pt x="47" y="68"/>
                </a:cubicBezTo>
                <a:cubicBezTo>
                  <a:pt x="48" y="69"/>
                  <a:pt x="49" y="71"/>
                  <a:pt x="49" y="72"/>
                </a:cubicBezTo>
                <a:cubicBezTo>
                  <a:pt x="49" y="77"/>
                  <a:pt x="49" y="77"/>
                  <a:pt x="49" y="77"/>
                </a:cubicBezTo>
                <a:cubicBezTo>
                  <a:pt x="49" y="81"/>
                  <a:pt x="47" y="83"/>
                  <a:pt x="43" y="8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4" name="Freeform 67"/>
          <p:cNvSpPr>
            <a:spLocks noEditPoints="1"/>
          </p:cNvSpPr>
          <p:nvPr/>
        </p:nvSpPr>
        <p:spPr bwMode="auto">
          <a:xfrm>
            <a:off x="8240307" y="5559731"/>
            <a:ext cx="352985" cy="352985"/>
          </a:xfrm>
          <a:custGeom>
            <a:avLst/>
            <a:gdLst>
              <a:gd name="T0" fmla="*/ 60 w 99"/>
              <a:gd name="T1" fmla="*/ 9 h 99"/>
              <a:gd name="T2" fmla="*/ 81 w 99"/>
              <a:gd name="T3" fmla="*/ 10 h 99"/>
              <a:gd name="T4" fmla="*/ 79 w 99"/>
              <a:gd name="T5" fmla="*/ 20 h 99"/>
              <a:gd name="T6" fmla="*/ 96 w 99"/>
              <a:gd name="T7" fmla="*/ 31 h 99"/>
              <a:gd name="T8" fmla="*/ 90 w 99"/>
              <a:gd name="T9" fmla="*/ 38 h 99"/>
              <a:gd name="T10" fmla="*/ 99 w 99"/>
              <a:gd name="T11" fmla="*/ 57 h 99"/>
              <a:gd name="T12" fmla="*/ 90 w 99"/>
              <a:gd name="T13" fmla="*/ 60 h 99"/>
              <a:gd name="T14" fmla="*/ 89 w 99"/>
              <a:gd name="T15" fmla="*/ 81 h 99"/>
              <a:gd name="T16" fmla="*/ 80 w 99"/>
              <a:gd name="T17" fmla="*/ 79 h 99"/>
              <a:gd name="T18" fmla="*/ 68 w 99"/>
              <a:gd name="T19" fmla="*/ 97 h 99"/>
              <a:gd name="T20" fmla="*/ 61 w 99"/>
              <a:gd name="T21" fmla="*/ 90 h 99"/>
              <a:gd name="T22" fmla="*/ 42 w 99"/>
              <a:gd name="T23" fmla="*/ 99 h 99"/>
              <a:gd name="T24" fmla="*/ 39 w 99"/>
              <a:gd name="T25" fmla="*/ 91 h 99"/>
              <a:gd name="T26" fmla="*/ 18 w 99"/>
              <a:gd name="T27" fmla="*/ 89 h 99"/>
              <a:gd name="T28" fmla="*/ 20 w 99"/>
              <a:gd name="T29" fmla="*/ 80 h 99"/>
              <a:gd name="T30" fmla="*/ 3 w 99"/>
              <a:gd name="T31" fmla="*/ 68 h 99"/>
              <a:gd name="T32" fmla="*/ 9 w 99"/>
              <a:gd name="T33" fmla="*/ 61 h 99"/>
              <a:gd name="T34" fmla="*/ 0 w 99"/>
              <a:gd name="T35" fmla="*/ 42 h 99"/>
              <a:gd name="T36" fmla="*/ 9 w 99"/>
              <a:gd name="T37" fmla="*/ 39 h 99"/>
              <a:gd name="T38" fmla="*/ 10 w 99"/>
              <a:gd name="T39" fmla="*/ 18 h 99"/>
              <a:gd name="T40" fmla="*/ 19 w 99"/>
              <a:gd name="T41" fmla="*/ 20 h 99"/>
              <a:gd name="T42" fmla="*/ 31 w 99"/>
              <a:gd name="T43" fmla="*/ 3 h 99"/>
              <a:gd name="T44" fmla="*/ 38 w 99"/>
              <a:gd name="T45" fmla="*/ 9 h 99"/>
              <a:gd name="T46" fmla="*/ 57 w 99"/>
              <a:gd name="T47" fmla="*/ 0 h 99"/>
              <a:gd name="T48" fmla="*/ 36 w 99"/>
              <a:gd name="T49" fmla="*/ 58 h 99"/>
              <a:gd name="T50" fmla="*/ 45 w 99"/>
              <a:gd name="T51" fmla="*/ 47 h 99"/>
              <a:gd name="T52" fmla="*/ 58 w 99"/>
              <a:gd name="T53" fmla="*/ 55 h 99"/>
              <a:gd name="T54" fmla="*/ 64 w 99"/>
              <a:gd name="T55" fmla="*/ 56 h 99"/>
              <a:gd name="T56" fmla="*/ 54 w 99"/>
              <a:gd name="T57" fmla="*/ 54 h 99"/>
              <a:gd name="T58" fmla="*/ 58 w 99"/>
              <a:gd name="T59" fmla="*/ 69 h 99"/>
              <a:gd name="T60" fmla="*/ 71 w 99"/>
              <a:gd name="T61" fmla="*/ 71 h 99"/>
              <a:gd name="T62" fmla="*/ 71 w 99"/>
              <a:gd name="T63" fmla="*/ 28 h 99"/>
              <a:gd name="T64" fmla="*/ 28 w 99"/>
              <a:gd name="T65" fmla="*/ 28 h 99"/>
              <a:gd name="T66" fmla="*/ 28 w 99"/>
              <a:gd name="T67" fmla="*/ 71 h 99"/>
              <a:gd name="T68" fmla="*/ 55 w 99"/>
              <a:gd name="T69" fmla="*/ 79 h 99"/>
              <a:gd name="T70" fmla="*/ 48 w 99"/>
              <a:gd name="T71" fmla="*/ 66 h 99"/>
              <a:gd name="T72" fmla="*/ 35 w 99"/>
              <a:gd name="T73" fmla="*/ 75 h 99"/>
              <a:gd name="T74" fmla="*/ 42 w 99"/>
              <a:gd name="T75" fmla="*/ 71 h 99"/>
              <a:gd name="T76" fmla="*/ 45 w 99"/>
              <a:gd name="T77" fmla="*/ 52 h 99"/>
              <a:gd name="T78" fmla="*/ 38 w 99"/>
              <a:gd name="T79" fmla="*/ 59 h 99"/>
              <a:gd name="T80" fmla="*/ 51 w 99"/>
              <a:gd name="T81" fmla="*/ 37 h 99"/>
              <a:gd name="T82" fmla="*/ 51 w 99"/>
              <a:gd name="T83" fmla="*/ 46 h 99"/>
              <a:gd name="T84" fmla="*/ 51 w 99"/>
              <a:gd name="T85" fmla="*/ 3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 h="99">
                <a:moveTo>
                  <a:pt x="59" y="8"/>
                </a:moveTo>
                <a:cubicBezTo>
                  <a:pt x="59" y="9"/>
                  <a:pt x="60" y="9"/>
                  <a:pt x="60" y="9"/>
                </a:cubicBezTo>
                <a:cubicBezTo>
                  <a:pt x="66" y="2"/>
                  <a:pt x="66" y="2"/>
                  <a:pt x="66" y="2"/>
                </a:cubicBezTo>
                <a:cubicBezTo>
                  <a:pt x="81" y="10"/>
                  <a:pt x="81" y="10"/>
                  <a:pt x="81" y="10"/>
                </a:cubicBezTo>
                <a:cubicBezTo>
                  <a:pt x="78" y="19"/>
                  <a:pt x="78" y="19"/>
                  <a:pt x="78" y="19"/>
                </a:cubicBezTo>
                <a:cubicBezTo>
                  <a:pt x="78" y="19"/>
                  <a:pt x="79" y="19"/>
                  <a:pt x="79" y="20"/>
                </a:cubicBezTo>
                <a:cubicBezTo>
                  <a:pt x="88" y="17"/>
                  <a:pt x="88" y="17"/>
                  <a:pt x="88" y="17"/>
                </a:cubicBezTo>
                <a:cubicBezTo>
                  <a:pt x="96" y="31"/>
                  <a:pt x="96" y="31"/>
                  <a:pt x="96" y="31"/>
                </a:cubicBezTo>
                <a:cubicBezTo>
                  <a:pt x="90" y="37"/>
                  <a:pt x="90" y="37"/>
                  <a:pt x="90" y="37"/>
                </a:cubicBezTo>
                <a:cubicBezTo>
                  <a:pt x="90" y="38"/>
                  <a:pt x="90" y="38"/>
                  <a:pt x="90" y="38"/>
                </a:cubicBezTo>
                <a:cubicBezTo>
                  <a:pt x="99" y="40"/>
                  <a:pt x="99" y="40"/>
                  <a:pt x="99" y="40"/>
                </a:cubicBezTo>
                <a:cubicBezTo>
                  <a:pt x="99" y="57"/>
                  <a:pt x="99" y="57"/>
                  <a:pt x="99" y="57"/>
                </a:cubicBezTo>
                <a:cubicBezTo>
                  <a:pt x="91" y="59"/>
                  <a:pt x="91" y="59"/>
                  <a:pt x="91" y="59"/>
                </a:cubicBezTo>
                <a:cubicBezTo>
                  <a:pt x="91" y="59"/>
                  <a:pt x="90" y="60"/>
                  <a:pt x="90" y="60"/>
                </a:cubicBezTo>
                <a:cubicBezTo>
                  <a:pt x="97" y="67"/>
                  <a:pt x="97" y="67"/>
                  <a:pt x="97" y="67"/>
                </a:cubicBezTo>
                <a:cubicBezTo>
                  <a:pt x="89" y="81"/>
                  <a:pt x="89" y="81"/>
                  <a:pt x="89" y="81"/>
                </a:cubicBezTo>
                <a:cubicBezTo>
                  <a:pt x="80" y="78"/>
                  <a:pt x="80" y="78"/>
                  <a:pt x="80" y="78"/>
                </a:cubicBezTo>
                <a:cubicBezTo>
                  <a:pt x="80" y="79"/>
                  <a:pt x="80" y="79"/>
                  <a:pt x="80" y="79"/>
                </a:cubicBezTo>
                <a:cubicBezTo>
                  <a:pt x="82" y="88"/>
                  <a:pt x="82" y="88"/>
                  <a:pt x="82" y="88"/>
                </a:cubicBezTo>
                <a:cubicBezTo>
                  <a:pt x="68" y="97"/>
                  <a:pt x="68" y="97"/>
                  <a:pt x="68" y="97"/>
                </a:cubicBezTo>
                <a:cubicBezTo>
                  <a:pt x="62" y="90"/>
                  <a:pt x="62" y="90"/>
                  <a:pt x="62" y="90"/>
                </a:cubicBezTo>
                <a:cubicBezTo>
                  <a:pt x="62" y="90"/>
                  <a:pt x="61" y="90"/>
                  <a:pt x="61" y="90"/>
                </a:cubicBezTo>
                <a:cubicBezTo>
                  <a:pt x="59" y="99"/>
                  <a:pt x="59" y="99"/>
                  <a:pt x="59" y="99"/>
                </a:cubicBezTo>
                <a:cubicBezTo>
                  <a:pt x="42" y="99"/>
                  <a:pt x="42" y="99"/>
                  <a:pt x="42" y="99"/>
                </a:cubicBezTo>
                <a:cubicBezTo>
                  <a:pt x="40" y="91"/>
                  <a:pt x="40" y="91"/>
                  <a:pt x="40" y="91"/>
                </a:cubicBezTo>
                <a:cubicBezTo>
                  <a:pt x="40" y="91"/>
                  <a:pt x="39" y="91"/>
                  <a:pt x="39" y="91"/>
                </a:cubicBezTo>
                <a:cubicBezTo>
                  <a:pt x="33" y="97"/>
                  <a:pt x="33" y="97"/>
                  <a:pt x="33" y="97"/>
                </a:cubicBezTo>
                <a:cubicBezTo>
                  <a:pt x="18" y="89"/>
                  <a:pt x="18" y="89"/>
                  <a:pt x="18" y="89"/>
                </a:cubicBezTo>
                <a:cubicBezTo>
                  <a:pt x="21" y="81"/>
                  <a:pt x="21" y="81"/>
                  <a:pt x="21" y="81"/>
                </a:cubicBezTo>
                <a:cubicBezTo>
                  <a:pt x="20" y="80"/>
                  <a:pt x="20" y="80"/>
                  <a:pt x="20" y="80"/>
                </a:cubicBezTo>
                <a:cubicBezTo>
                  <a:pt x="11" y="83"/>
                  <a:pt x="11" y="83"/>
                  <a:pt x="11" y="83"/>
                </a:cubicBezTo>
                <a:cubicBezTo>
                  <a:pt x="3" y="68"/>
                  <a:pt x="3" y="68"/>
                  <a:pt x="3" y="68"/>
                </a:cubicBezTo>
                <a:cubicBezTo>
                  <a:pt x="9" y="62"/>
                  <a:pt x="9" y="62"/>
                  <a:pt x="9" y="62"/>
                </a:cubicBezTo>
                <a:cubicBezTo>
                  <a:pt x="9" y="62"/>
                  <a:pt x="9" y="61"/>
                  <a:pt x="9" y="61"/>
                </a:cubicBezTo>
                <a:cubicBezTo>
                  <a:pt x="0" y="59"/>
                  <a:pt x="0" y="59"/>
                  <a:pt x="0" y="59"/>
                </a:cubicBezTo>
                <a:cubicBezTo>
                  <a:pt x="0" y="42"/>
                  <a:pt x="0" y="42"/>
                  <a:pt x="0" y="42"/>
                </a:cubicBezTo>
                <a:cubicBezTo>
                  <a:pt x="8" y="40"/>
                  <a:pt x="8" y="40"/>
                  <a:pt x="8" y="40"/>
                </a:cubicBezTo>
                <a:cubicBezTo>
                  <a:pt x="8" y="40"/>
                  <a:pt x="8" y="39"/>
                  <a:pt x="9" y="39"/>
                </a:cubicBezTo>
                <a:cubicBezTo>
                  <a:pt x="2" y="33"/>
                  <a:pt x="2" y="33"/>
                  <a:pt x="2" y="33"/>
                </a:cubicBezTo>
                <a:cubicBezTo>
                  <a:pt x="10" y="18"/>
                  <a:pt x="10" y="18"/>
                  <a:pt x="10" y="18"/>
                </a:cubicBezTo>
                <a:cubicBezTo>
                  <a:pt x="18" y="21"/>
                  <a:pt x="18" y="21"/>
                  <a:pt x="18" y="21"/>
                </a:cubicBezTo>
                <a:cubicBezTo>
                  <a:pt x="19" y="21"/>
                  <a:pt x="19" y="20"/>
                  <a:pt x="19" y="20"/>
                </a:cubicBezTo>
                <a:cubicBezTo>
                  <a:pt x="17" y="11"/>
                  <a:pt x="17" y="11"/>
                  <a:pt x="17" y="11"/>
                </a:cubicBezTo>
                <a:cubicBezTo>
                  <a:pt x="31" y="3"/>
                  <a:pt x="31" y="3"/>
                  <a:pt x="31" y="3"/>
                </a:cubicBezTo>
                <a:cubicBezTo>
                  <a:pt x="37" y="9"/>
                  <a:pt x="37" y="9"/>
                  <a:pt x="37" y="9"/>
                </a:cubicBezTo>
                <a:cubicBezTo>
                  <a:pt x="37" y="9"/>
                  <a:pt x="38" y="9"/>
                  <a:pt x="38" y="9"/>
                </a:cubicBezTo>
                <a:cubicBezTo>
                  <a:pt x="40" y="0"/>
                  <a:pt x="40" y="0"/>
                  <a:pt x="40" y="0"/>
                </a:cubicBezTo>
                <a:cubicBezTo>
                  <a:pt x="57" y="0"/>
                  <a:pt x="57" y="0"/>
                  <a:pt x="57" y="0"/>
                </a:cubicBezTo>
                <a:cubicBezTo>
                  <a:pt x="59" y="8"/>
                  <a:pt x="59" y="8"/>
                  <a:pt x="59" y="8"/>
                </a:cubicBezTo>
                <a:close/>
                <a:moveTo>
                  <a:pt x="36" y="58"/>
                </a:moveTo>
                <a:cubicBezTo>
                  <a:pt x="37" y="52"/>
                  <a:pt x="37" y="52"/>
                  <a:pt x="37" y="52"/>
                </a:cubicBezTo>
                <a:cubicBezTo>
                  <a:pt x="45" y="47"/>
                  <a:pt x="45" y="47"/>
                  <a:pt x="45" y="47"/>
                </a:cubicBezTo>
                <a:cubicBezTo>
                  <a:pt x="56" y="47"/>
                  <a:pt x="56" y="47"/>
                  <a:pt x="56" y="47"/>
                </a:cubicBezTo>
                <a:cubicBezTo>
                  <a:pt x="58" y="55"/>
                  <a:pt x="58" y="55"/>
                  <a:pt x="58" y="55"/>
                </a:cubicBezTo>
                <a:cubicBezTo>
                  <a:pt x="64" y="55"/>
                  <a:pt x="64" y="55"/>
                  <a:pt x="64" y="55"/>
                </a:cubicBezTo>
                <a:cubicBezTo>
                  <a:pt x="64" y="56"/>
                  <a:pt x="64" y="56"/>
                  <a:pt x="64" y="56"/>
                </a:cubicBezTo>
                <a:cubicBezTo>
                  <a:pt x="56" y="58"/>
                  <a:pt x="56" y="58"/>
                  <a:pt x="56" y="58"/>
                </a:cubicBezTo>
                <a:cubicBezTo>
                  <a:pt x="54" y="54"/>
                  <a:pt x="54" y="54"/>
                  <a:pt x="54" y="54"/>
                </a:cubicBezTo>
                <a:cubicBezTo>
                  <a:pt x="52" y="62"/>
                  <a:pt x="52" y="62"/>
                  <a:pt x="52" y="62"/>
                </a:cubicBezTo>
                <a:cubicBezTo>
                  <a:pt x="58" y="69"/>
                  <a:pt x="58" y="69"/>
                  <a:pt x="58" y="69"/>
                </a:cubicBezTo>
                <a:cubicBezTo>
                  <a:pt x="58" y="79"/>
                  <a:pt x="58" y="79"/>
                  <a:pt x="58" y="79"/>
                </a:cubicBezTo>
                <a:cubicBezTo>
                  <a:pt x="63" y="77"/>
                  <a:pt x="67" y="74"/>
                  <a:pt x="71" y="71"/>
                </a:cubicBezTo>
                <a:cubicBezTo>
                  <a:pt x="76" y="66"/>
                  <a:pt x="80" y="58"/>
                  <a:pt x="80" y="50"/>
                </a:cubicBezTo>
                <a:cubicBezTo>
                  <a:pt x="80" y="41"/>
                  <a:pt x="76" y="34"/>
                  <a:pt x="71" y="28"/>
                </a:cubicBezTo>
                <a:cubicBezTo>
                  <a:pt x="65" y="23"/>
                  <a:pt x="58" y="19"/>
                  <a:pt x="49" y="19"/>
                </a:cubicBezTo>
                <a:cubicBezTo>
                  <a:pt x="41" y="19"/>
                  <a:pt x="34" y="23"/>
                  <a:pt x="28" y="28"/>
                </a:cubicBezTo>
                <a:cubicBezTo>
                  <a:pt x="23" y="34"/>
                  <a:pt x="19" y="41"/>
                  <a:pt x="19" y="50"/>
                </a:cubicBezTo>
                <a:cubicBezTo>
                  <a:pt x="19" y="58"/>
                  <a:pt x="23" y="66"/>
                  <a:pt x="28" y="71"/>
                </a:cubicBezTo>
                <a:cubicBezTo>
                  <a:pt x="34" y="76"/>
                  <a:pt x="41" y="80"/>
                  <a:pt x="49" y="80"/>
                </a:cubicBezTo>
                <a:cubicBezTo>
                  <a:pt x="52" y="80"/>
                  <a:pt x="54" y="80"/>
                  <a:pt x="55" y="79"/>
                </a:cubicBezTo>
                <a:cubicBezTo>
                  <a:pt x="53" y="70"/>
                  <a:pt x="53" y="70"/>
                  <a:pt x="53" y="70"/>
                </a:cubicBezTo>
                <a:cubicBezTo>
                  <a:pt x="48" y="66"/>
                  <a:pt x="48" y="66"/>
                  <a:pt x="48" y="66"/>
                </a:cubicBezTo>
                <a:cubicBezTo>
                  <a:pt x="47" y="69"/>
                  <a:pt x="45" y="73"/>
                  <a:pt x="45" y="73"/>
                </a:cubicBezTo>
                <a:cubicBezTo>
                  <a:pt x="35" y="75"/>
                  <a:pt x="35" y="75"/>
                  <a:pt x="35" y="75"/>
                </a:cubicBezTo>
                <a:cubicBezTo>
                  <a:pt x="35" y="73"/>
                  <a:pt x="35" y="73"/>
                  <a:pt x="35" y="73"/>
                </a:cubicBezTo>
                <a:cubicBezTo>
                  <a:pt x="42" y="71"/>
                  <a:pt x="42" y="71"/>
                  <a:pt x="42" y="71"/>
                </a:cubicBezTo>
                <a:cubicBezTo>
                  <a:pt x="44" y="61"/>
                  <a:pt x="44" y="61"/>
                  <a:pt x="44" y="61"/>
                </a:cubicBezTo>
                <a:cubicBezTo>
                  <a:pt x="45" y="52"/>
                  <a:pt x="45" y="52"/>
                  <a:pt x="45" y="52"/>
                </a:cubicBezTo>
                <a:cubicBezTo>
                  <a:pt x="41" y="54"/>
                  <a:pt x="41" y="54"/>
                  <a:pt x="41" y="54"/>
                </a:cubicBezTo>
                <a:cubicBezTo>
                  <a:pt x="38" y="59"/>
                  <a:pt x="38" y="59"/>
                  <a:pt x="38" y="59"/>
                </a:cubicBezTo>
                <a:cubicBezTo>
                  <a:pt x="36" y="58"/>
                  <a:pt x="36" y="58"/>
                  <a:pt x="36" y="58"/>
                </a:cubicBezTo>
                <a:close/>
                <a:moveTo>
                  <a:pt x="51" y="37"/>
                </a:moveTo>
                <a:cubicBezTo>
                  <a:pt x="48" y="37"/>
                  <a:pt x="46" y="39"/>
                  <a:pt x="46" y="41"/>
                </a:cubicBezTo>
                <a:cubicBezTo>
                  <a:pt x="46" y="44"/>
                  <a:pt x="48" y="46"/>
                  <a:pt x="51" y="46"/>
                </a:cubicBezTo>
                <a:cubicBezTo>
                  <a:pt x="53" y="46"/>
                  <a:pt x="55" y="44"/>
                  <a:pt x="55" y="41"/>
                </a:cubicBezTo>
                <a:cubicBezTo>
                  <a:pt x="55" y="39"/>
                  <a:pt x="53" y="37"/>
                  <a:pt x="51" y="3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5" name="Freeform 68"/>
          <p:cNvSpPr>
            <a:spLocks noEditPoints="1"/>
          </p:cNvSpPr>
          <p:nvPr/>
        </p:nvSpPr>
        <p:spPr bwMode="auto">
          <a:xfrm>
            <a:off x="8878395" y="5526545"/>
            <a:ext cx="399748" cy="410307"/>
          </a:xfrm>
          <a:custGeom>
            <a:avLst/>
            <a:gdLst>
              <a:gd name="T0" fmla="*/ 43 w 112"/>
              <a:gd name="T1" fmla="*/ 115 h 115"/>
              <a:gd name="T2" fmla="*/ 52 w 112"/>
              <a:gd name="T3" fmla="*/ 81 h 115"/>
              <a:gd name="T4" fmla="*/ 47 w 112"/>
              <a:gd name="T5" fmla="*/ 63 h 115"/>
              <a:gd name="T6" fmla="*/ 33 w 112"/>
              <a:gd name="T7" fmla="*/ 53 h 115"/>
              <a:gd name="T8" fmla="*/ 60 w 112"/>
              <a:gd name="T9" fmla="*/ 45 h 115"/>
              <a:gd name="T10" fmla="*/ 38 w 112"/>
              <a:gd name="T11" fmla="*/ 12 h 115"/>
              <a:gd name="T12" fmla="*/ 22 w 112"/>
              <a:gd name="T13" fmla="*/ 63 h 115"/>
              <a:gd name="T14" fmla="*/ 23 w 112"/>
              <a:gd name="T15" fmla="*/ 81 h 115"/>
              <a:gd name="T16" fmla="*/ 6 w 112"/>
              <a:gd name="T17" fmla="*/ 88 h 115"/>
              <a:gd name="T18" fmla="*/ 83 w 112"/>
              <a:gd name="T19" fmla="*/ 17 h 115"/>
              <a:gd name="T20" fmla="*/ 112 w 112"/>
              <a:gd name="T21" fmla="*/ 2 h 115"/>
              <a:gd name="T22" fmla="*/ 74 w 112"/>
              <a:gd name="T23" fmla="*/ 41 h 115"/>
              <a:gd name="T24" fmla="*/ 68 w 112"/>
              <a:gd name="T25" fmla="*/ 38 h 115"/>
              <a:gd name="T26" fmla="*/ 64 w 112"/>
              <a:gd name="T27" fmla="*/ 54 h 115"/>
              <a:gd name="T28" fmla="*/ 71 w 112"/>
              <a:gd name="T29" fmla="*/ 55 h 115"/>
              <a:gd name="T30" fmla="*/ 73 w 112"/>
              <a:gd name="T31" fmla="*/ 4 h 115"/>
              <a:gd name="T32" fmla="*/ 68 w 112"/>
              <a:gd name="T33" fmla="*/ 29 h 115"/>
              <a:gd name="T34" fmla="*/ 78 w 112"/>
              <a:gd name="T35" fmla="*/ 22 h 115"/>
              <a:gd name="T36" fmla="*/ 52 w 112"/>
              <a:gd name="T37" fmla="*/ 55 h 115"/>
              <a:gd name="T38" fmla="*/ 52 w 112"/>
              <a:gd name="T39" fmla="*/ 54 h 115"/>
              <a:gd name="T40" fmla="*/ 52 w 112"/>
              <a:gd name="T41" fmla="*/ 53 h 115"/>
              <a:gd name="T42" fmla="*/ 52 w 112"/>
              <a:gd name="T43" fmla="*/ 52 h 115"/>
              <a:gd name="T44" fmla="*/ 52 w 112"/>
              <a:gd name="T45" fmla="*/ 51 h 115"/>
              <a:gd name="T46" fmla="*/ 52 w 112"/>
              <a:gd name="T47" fmla="*/ 51 h 115"/>
              <a:gd name="T48" fmla="*/ 59 w 112"/>
              <a:gd name="T49" fmla="*/ 52 h 115"/>
              <a:gd name="T50" fmla="*/ 59 w 112"/>
              <a:gd name="T51" fmla="*/ 52 h 115"/>
              <a:gd name="T52" fmla="*/ 59 w 112"/>
              <a:gd name="T53" fmla="*/ 53 h 115"/>
              <a:gd name="T54" fmla="*/ 59 w 112"/>
              <a:gd name="T55" fmla="*/ 54 h 115"/>
              <a:gd name="T56" fmla="*/ 59 w 112"/>
              <a:gd name="T57" fmla="*/ 55 h 115"/>
              <a:gd name="T58" fmla="*/ 41 w 112"/>
              <a:gd name="T59" fmla="*/ 27 h 115"/>
              <a:gd name="T60" fmla="*/ 36 w 112"/>
              <a:gd name="T61" fmla="*/ 27 h 115"/>
              <a:gd name="T62" fmla="*/ 39 w 112"/>
              <a:gd name="T63" fmla="*/ 29 h 115"/>
              <a:gd name="T64" fmla="*/ 47 w 112"/>
              <a:gd name="T65" fmla="*/ 39 h 115"/>
              <a:gd name="T66" fmla="*/ 39 w 112"/>
              <a:gd name="T67" fmla="*/ 43 h 115"/>
              <a:gd name="T68" fmla="*/ 37 w 112"/>
              <a:gd name="T69" fmla="*/ 43 h 115"/>
              <a:gd name="T70" fmla="*/ 30 w 112"/>
              <a:gd name="T71" fmla="*/ 39 h 115"/>
              <a:gd name="T72" fmla="*/ 36 w 112"/>
              <a:gd name="T73" fmla="*/ 38 h 115"/>
              <a:gd name="T74" fmla="*/ 41 w 112"/>
              <a:gd name="T75" fmla="*/ 35 h 115"/>
              <a:gd name="T76" fmla="*/ 33 w 112"/>
              <a:gd name="T77" fmla="*/ 32 h 115"/>
              <a:gd name="T78" fmla="*/ 32 w 112"/>
              <a:gd name="T79" fmla="*/ 23 h 115"/>
              <a:gd name="T80" fmla="*/ 39 w 112"/>
              <a:gd name="T81" fmla="*/ 20 h 115"/>
              <a:gd name="T82" fmla="*/ 47 w 112"/>
              <a:gd name="T83" fmla="*/ 26 h 115"/>
              <a:gd name="T84" fmla="*/ 38 w 112"/>
              <a:gd name="T85" fmla="*/ 4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 h="115">
                <a:moveTo>
                  <a:pt x="6" y="88"/>
                </a:moveTo>
                <a:cubicBezTo>
                  <a:pt x="10" y="115"/>
                  <a:pt x="10" y="115"/>
                  <a:pt x="10" y="115"/>
                </a:cubicBezTo>
                <a:cubicBezTo>
                  <a:pt x="43" y="115"/>
                  <a:pt x="43" y="115"/>
                  <a:pt x="43" y="115"/>
                </a:cubicBezTo>
                <a:cubicBezTo>
                  <a:pt x="47" y="88"/>
                  <a:pt x="47" y="88"/>
                  <a:pt x="47" y="88"/>
                </a:cubicBezTo>
                <a:cubicBezTo>
                  <a:pt x="52" y="88"/>
                  <a:pt x="52" y="88"/>
                  <a:pt x="52" y="88"/>
                </a:cubicBezTo>
                <a:cubicBezTo>
                  <a:pt x="52" y="81"/>
                  <a:pt x="52" y="81"/>
                  <a:pt x="52" y="81"/>
                </a:cubicBezTo>
                <a:cubicBezTo>
                  <a:pt x="30" y="81"/>
                  <a:pt x="30" y="81"/>
                  <a:pt x="30" y="81"/>
                </a:cubicBezTo>
                <a:cubicBezTo>
                  <a:pt x="30" y="79"/>
                  <a:pt x="29" y="78"/>
                  <a:pt x="29" y="76"/>
                </a:cubicBezTo>
                <a:cubicBezTo>
                  <a:pt x="37" y="78"/>
                  <a:pt x="43" y="69"/>
                  <a:pt x="47" y="63"/>
                </a:cubicBezTo>
                <a:cubicBezTo>
                  <a:pt x="41" y="63"/>
                  <a:pt x="32" y="65"/>
                  <a:pt x="28" y="70"/>
                </a:cubicBezTo>
                <a:cubicBezTo>
                  <a:pt x="27" y="69"/>
                  <a:pt x="27" y="68"/>
                  <a:pt x="28" y="67"/>
                </a:cubicBezTo>
                <a:cubicBezTo>
                  <a:pt x="28" y="62"/>
                  <a:pt x="30" y="57"/>
                  <a:pt x="33" y="53"/>
                </a:cubicBezTo>
                <a:cubicBezTo>
                  <a:pt x="35" y="53"/>
                  <a:pt x="37" y="53"/>
                  <a:pt x="38" y="53"/>
                </a:cubicBezTo>
                <a:cubicBezTo>
                  <a:pt x="46" y="53"/>
                  <a:pt x="52" y="50"/>
                  <a:pt x="56" y="44"/>
                </a:cubicBezTo>
                <a:cubicBezTo>
                  <a:pt x="60" y="45"/>
                  <a:pt x="60" y="45"/>
                  <a:pt x="60" y="45"/>
                </a:cubicBezTo>
                <a:cubicBezTo>
                  <a:pt x="61" y="41"/>
                  <a:pt x="62" y="37"/>
                  <a:pt x="64" y="33"/>
                </a:cubicBezTo>
                <a:cubicBezTo>
                  <a:pt x="59" y="30"/>
                  <a:pt x="59" y="30"/>
                  <a:pt x="59" y="30"/>
                </a:cubicBezTo>
                <a:cubicBezTo>
                  <a:pt x="58" y="20"/>
                  <a:pt x="49" y="12"/>
                  <a:pt x="38" y="12"/>
                </a:cubicBezTo>
                <a:cubicBezTo>
                  <a:pt x="27" y="12"/>
                  <a:pt x="18" y="21"/>
                  <a:pt x="18" y="32"/>
                </a:cubicBezTo>
                <a:cubicBezTo>
                  <a:pt x="18" y="40"/>
                  <a:pt x="21" y="46"/>
                  <a:pt x="27" y="50"/>
                </a:cubicBezTo>
                <a:cubicBezTo>
                  <a:pt x="24" y="54"/>
                  <a:pt x="23" y="58"/>
                  <a:pt x="22" y="63"/>
                </a:cubicBezTo>
                <a:cubicBezTo>
                  <a:pt x="18" y="57"/>
                  <a:pt x="8" y="54"/>
                  <a:pt x="2" y="54"/>
                </a:cubicBezTo>
                <a:cubicBezTo>
                  <a:pt x="5" y="61"/>
                  <a:pt x="13" y="70"/>
                  <a:pt x="21" y="68"/>
                </a:cubicBezTo>
                <a:cubicBezTo>
                  <a:pt x="21" y="72"/>
                  <a:pt x="22" y="77"/>
                  <a:pt x="23" y="81"/>
                </a:cubicBezTo>
                <a:cubicBezTo>
                  <a:pt x="0" y="81"/>
                  <a:pt x="0" y="81"/>
                  <a:pt x="0" y="81"/>
                </a:cubicBezTo>
                <a:cubicBezTo>
                  <a:pt x="0" y="88"/>
                  <a:pt x="0" y="88"/>
                  <a:pt x="0" y="88"/>
                </a:cubicBezTo>
                <a:cubicBezTo>
                  <a:pt x="6" y="88"/>
                  <a:pt x="6" y="88"/>
                  <a:pt x="6" y="88"/>
                </a:cubicBezTo>
                <a:close/>
                <a:moveTo>
                  <a:pt x="97" y="18"/>
                </a:moveTo>
                <a:cubicBezTo>
                  <a:pt x="88" y="34"/>
                  <a:pt x="88" y="34"/>
                  <a:pt x="88" y="34"/>
                </a:cubicBezTo>
                <a:cubicBezTo>
                  <a:pt x="83" y="17"/>
                  <a:pt x="83" y="17"/>
                  <a:pt x="83" y="17"/>
                </a:cubicBezTo>
                <a:cubicBezTo>
                  <a:pt x="79" y="0"/>
                  <a:pt x="79" y="0"/>
                  <a:pt x="79" y="0"/>
                </a:cubicBezTo>
                <a:cubicBezTo>
                  <a:pt x="94" y="8"/>
                  <a:pt x="94" y="8"/>
                  <a:pt x="94" y="8"/>
                </a:cubicBezTo>
                <a:cubicBezTo>
                  <a:pt x="112" y="2"/>
                  <a:pt x="112" y="2"/>
                  <a:pt x="112" y="2"/>
                </a:cubicBezTo>
                <a:cubicBezTo>
                  <a:pt x="112" y="15"/>
                  <a:pt x="112" y="15"/>
                  <a:pt x="112" y="15"/>
                </a:cubicBezTo>
                <a:cubicBezTo>
                  <a:pt x="97" y="18"/>
                  <a:pt x="97" y="18"/>
                  <a:pt x="97" y="18"/>
                </a:cubicBezTo>
                <a:close/>
                <a:moveTo>
                  <a:pt x="74" y="41"/>
                </a:moveTo>
                <a:cubicBezTo>
                  <a:pt x="75" y="38"/>
                  <a:pt x="78" y="35"/>
                  <a:pt x="82" y="34"/>
                </a:cubicBezTo>
                <a:cubicBezTo>
                  <a:pt x="79" y="28"/>
                  <a:pt x="79" y="28"/>
                  <a:pt x="79" y="28"/>
                </a:cubicBezTo>
                <a:cubicBezTo>
                  <a:pt x="74" y="30"/>
                  <a:pt x="70" y="33"/>
                  <a:pt x="68" y="38"/>
                </a:cubicBezTo>
                <a:cubicBezTo>
                  <a:pt x="74" y="41"/>
                  <a:pt x="74" y="41"/>
                  <a:pt x="74" y="41"/>
                </a:cubicBezTo>
                <a:close/>
                <a:moveTo>
                  <a:pt x="71" y="55"/>
                </a:moveTo>
                <a:cubicBezTo>
                  <a:pt x="64" y="54"/>
                  <a:pt x="64" y="54"/>
                  <a:pt x="64" y="54"/>
                </a:cubicBezTo>
                <a:cubicBezTo>
                  <a:pt x="64" y="51"/>
                  <a:pt x="65" y="48"/>
                  <a:pt x="65" y="45"/>
                </a:cubicBezTo>
                <a:cubicBezTo>
                  <a:pt x="72" y="47"/>
                  <a:pt x="72" y="47"/>
                  <a:pt x="72" y="47"/>
                </a:cubicBezTo>
                <a:cubicBezTo>
                  <a:pt x="71" y="50"/>
                  <a:pt x="71" y="52"/>
                  <a:pt x="71" y="55"/>
                </a:cubicBezTo>
                <a:close/>
                <a:moveTo>
                  <a:pt x="64" y="16"/>
                </a:moveTo>
                <a:cubicBezTo>
                  <a:pt x="60" y="11"/>
                  <a:pt x="60" y="11"/>
                  <a:pt x="60" y="11"/>
                </a:cubicBezTo>
                <a:cubicBezTo>
                  <a:pt x="64" y="8"/>
                  <a:pt x="68" y="5"/>
                  <a:pt x="73" y="4"/>
                </a:cubicBezTo>
                <a:cubicBezTo>
                  <a:pt x="75" y="10"/>
                  <a:pt x="75" y="10"/>
                  <a:pt x="75" y="10"/>
                </a:cubicBezTo>
                <a:cubicBezTo>
                  <a:pt x="71" y="11"/>
                  <a:pt x="67" y="14"/>
                  <a:pt x="64" y="16"/>
                </a:cubicBezTo>
                <a:close/>
                <a:moveTo>
                  <a:pt x="68" y="29"/>
                </a:moveTo>
                <a:cubicBezTo>
                  <a:pt x="64" y="24"/>
                  <a:pt x="64" y="24"/>
                  <a:pt x="64" y="24"/>
                </a:cubicBezTo>
                <a:cubicBezTo>
                  <a:pt x="67" y="20"/>
                  <a:pt x="72" y="18"/>
                  <a:pt x="76" y="16"/>
                </a:cubicBezTo>
                <a:cubicBezTo>
                  <a:pt x="78" y="22"/>
                  <a:pt x="78" y="22"/>
                  <a:pt x="78" y="22"/>
                </a:cubicBezTo>
                <a:cubicBezTo>
                  <a:pt x="75" y="24"/>
                  <a:pt x="71" y="26"/>
                  <a:pt x="68" y="29"/>
                </a:cubicBezTo>
                <a:close/>
                <a:moveTo>
                  <a:pt x="59" y="55"/>
                </a:moveTo>
                <a:cubicBezTo>
                  <a:pt x="52" y="55"/>
                  <a:pt x="52" y="55"/>
                  <a:pt x="52" y="55"/>
                </a:cubicBezTo>
                <a:cubicBezTo>
                  <a:pt x="52" y="54"/>
                  <a:pt x="52" y="54"/>
                  <a:pt x="52" y="54"/>
                </a:cubicBezTo>
                <a:cubicBezTo>
                  <a:pt x="52" y="54"/>
                  <a:pt x="52" y="54"/>
                  <a:pt x="52" y="54"/>
                </a:cubicBezTo>
                <a:cubicBezTo>
                  <a:pt x="52" y="54"/>
                  <a:pt x="52" y="54"/>
                  <a:pt x="52" y="54"/>
                </a:cubicBezTo>
                <a:cubicBezTo>
                  <a:pt x="52" y="54"/>
                  <a:pt x="52" y="54"/>
                  <a:pt x="52" y="54"/>
                </a:cubicBezTo>
                <a:cubicBezTo>
                  <a:pt x="52" y="53"/>
                  <a:pt x="52" y="53"/>
                  <a:pt x="52" y="53"/>
                </a:cubicBezTo>
                <a:cubicBezTo>
                  <a:pt x="52" y="53"/>
                  <a:pt x="52" y="53"/>
                  <a:pt x="52" y="53"/>
                </a:cubicBezTo>
                <a:cubicBezTo>
                  <a:pt x="52" y="53"/>
                  <a:pt x="52" y="53"/>
                  <a:pt x="52" y="53"/>
                </a:cubicBezTo>
                <a:cubicBezTo>
                  <a:pt x="52" y="52"/>
                  <a:pt x="52" y="52"/>
                  <a:pt x="52" y="52"/>
                </a:cubicBezTo>
                <a:cubicBezTo>
                  <a:pt x="52" y="52"/>
                  <a:pt x="52" y="52"/>
                  <a:pt x="52" y="52"/>
                </a:cubicBezTo>
                <a:cubicBezTo>
                  <a:pt x="52" y="52"/>
                  <a:pt x="52" y="52"/>
                  <a:pt x="52" y="52"/>
                </a:cubicBezTo>
                <a:cubicBezTo>
                  <a:pt x="52" y="52"/>
                  <a:pt x="52" y="52"/>
                  <a:pt x="52" y="52"/>
                </a:cubicBezTo>
                <a:cubicBezTo>
                  <a:pt x="52" y="51"/>
                  <a:pt x="52" y="51"/>
                  <a:pt x="52" y="51"/>
                </a:cubicBezTo>
                <a:cubicBezTo>
                  <a:pt x="52" y="51"/>
                  <a:pt x="52" y="51"/>
                  <a:pt x="52" y="51"/>
                </a:cubicBezTo>
                <a:cubicBezTo>
                  <a:pt x="52" y="51"/>
                  <a:pt x="52" y="51"/>
                  <a:pt x="52" y="51"/>
                </a:cubicBezTo>
                <a:cubicBezTo>
                  <a:pt x="52" y="51"/>
                  <a:pt x="52" y="51"/>
                  <a:pt x="52" y="51"/>
                </a:cubicBezTo>
                <a:cubicBezTo>
                  <a:pt x="59" y="51"/>
                  <a:pt x="59" y="51"/>
                  <a:pt x="59" y="51"/>
                </a:cubicBezTo>
                <a:cubicBezTo>
                  <a:pt x="59" y="51"/>
                  <a:pt x="59" y="51"/>
                  <a:pt x="59" y="51"/>
                </a:cubicBezTo>
                <a:cubicBezTo>
                  <a:pt x="59" y="52"/>
                  <a:pt x="59" y="52"/>
                  <a:pt x="59" y="52"/>
                </a:cubicBezTo>
                <a:cubicBezTo>
                  <a:pt x="59" y="52"/>
                  <a:pt x="59" y="52"/>
                  <a:pt x="59" y="52"/>
                </a:cubicBezTo>
                <a:cubicBezTo>
                  <a:pt x="59" y="52"/>
                  <a:pt x="59" y="52"/>
                  <a:pt x="59" y="52"/>
                </a:cubicBezTo>
                <a:cubicBezTo>
                  <a:pt x="59" y="52"/>
                  <a:pt x="59" y="52"/>
                  <a:pt x="59" y="52"/>
                </a:cubicBezTo>
                <a:cubicBezTo>
                  <a:pt x="59" y="53"/>
                  <a:pt x="59" y="53"/>
                  <a:pt x="59" y="53"/>
                </a:cubicBezTo>
                <a:cubicBezTo>
                  <a:pt x="59" y="53"/>
                  <a:pt x="59" y="53"/>
                  <a:pt x="59" y="53"/>
                </a:cubicBezTo>
                <a:cubicBezTo>
                  <a:pt x="59" y="53"/>
                  <a:pt x="59" y="53"/>
                  <a:pt x="59" y="53"/>
                </a:cubicBezTo>
                <a:cubicBezTo>
                  <a:pt x="59" y="53"/>
                  <a:pt x="59" y="53"/>
                  <a:pt x="59" y="53"/>
                </a:cubicBezTo>
                <a:cubicBezTo>
                  <a:pt x="59" y="54"/>
                  <a:pt x="59" y="54"/>
                  <a:pt x="59" y="54"/>
                </a:cubicBezTo>
                <a:cubicBezTo>
                  <a:pt x="59" y="54"/>
                  <a:pt x="59" y="54"/>
                  <a:pt x="59" y="54"/>
                </a:cubicBezTo>
                <a:cubicBezTo>
                  <a:pt x="59" y="54"/>
                  <a:pt x="59" y="54"/>
                  <a:pt x="59" y="54"/>
                </a:cubicBezTo>
                <a:cubicBezTo>
                  <a:pt x="59" y="54"/>
                  <a:pt x="59" y="54"/>
                  <a:pt x="59" y="54"/>
                </a:cubicBezTo>
                <a:cubicBezTo>
                  <a:pt x="59" y="55"/>
                  <a:pt x="59" y="55"/>
                  <a:pt x="59" y="55"/>
                </a:cubicBezTo>
                <a:cubicBezTo>
                  <a:pt x="59" y="55"/>
                  <a:pt x="59" y="55"/>
                  <a:pt x="59" y="55"/>
                </a:cubicBezTo>
                <a:close/>
                <a:moveTo>
                  <a:pt x="47" y="26"/>
                </a:moveTo>
                <a:cubicBezTo>
                  <a:pt x="41" y="27"/>
                  <a:pt x="41" y="27"/>
                  <a:pt x="41" y="27"/>
                </a:cubicBezTo>
                <a:cubicBezTo>
                  <a:pt x="41" y="26"/>
                  <a:pt x="41" y="26"/>
                  <a:pt x="41" y="26"/>
                </a:cubicBezTo>
                <a:cubicBezTo>
                  <a:pt x="40" y="25"/>
                  <a:pt x="37" y="24"/>
                  <a:pt x="36" y="26"/>
                </a:cubicBezTo>
                <a:cubicBezTo>
                  <a:pt x="36" y="26"/>
                  <a:pt x="36" y="26"/>
                  <a:pt x="36" y="27"/>
                </a:cubicBezTo>
                <a:cubicBezTo>
                  <a:pt x="36" y="27"/>
                  <a:pt x="36" y="27"/>
                  <a:pt x="36" y="28"/>
                </a:cubicBezTo>
                <a:cubicBezTo>
                  <a:pt x="36" y="28"/>
                  <a:pt x="37" y="28"/>
                  <a:pt x="37" y="28"/>
                </a:cubicBezTo>
                <a:cubicBezTo>
                  <a:pt x="39" y="29"/>
                  <a:pt x="39" y="29"/>
                  <a:pt x="39" y="29"/>
                </a:cubicBezTo>
                <a:cubicBezTo>
                  <a:pt x="42" y="30"/>
                  <a:pt x="44" y="31"/>
                  <a:pt x="45" y="32"/>
                </a:cubicBezTo>
                <a:cubicBezTo>
                  <a:pt x="47" y="33"/>
                  <a:pt x="47" y="34"/>
                  <a:pt x="47" y="36"/>
                </a:cubicBezTo>
                <a:cubicBezTo>
                  <a:pt x="47" y="37"/>
                  <a:pt x="47" y="38"/>
                  <a:pt x="47" y="39"/>
                </a:cubicBezTo>
                <a:cubicBezTo>
                  <a:pt x="46" y="40"/>
                  <a:pt x="46" y="41"/>
                  <a:pt x="45" y="41"/>
                </a:cubicBezTo>
                <a:cubicBezTo>
                  <a:pt x="44" y="42"/>
                  <a:pt x="43" y="42"/>
                  <a:pt x="42" y="42"/>
                </a:cubicBezTo>
                <a:cubicBezTo>
                  <a:pt x="42" y="43"/>
                  <a:pt x="41" y="43"/>
                  <a:pt x="39" y="43"/>
                </a:cubicBezTo>
                <a:cubicBezTo>
                  <a:pt x="39" y="46"/>
                  <a:pt x="39" y="46"/>
                  <a:pt x="39" y="46"/>
                </a:cubicBezTo>
                <a:cubicBezTo>
                  <a:pt x="37" y="46"/>
                  <a:pt x="37" y="46"/>
                  <a:pt x="37" y="46"/>
                </a:cubicBezTo>
                <a:cubicBezTo>
                  <a:pt x="37" y="43"/>
                  <a:pt x="37" y="43"/>
                  <a:pt x="37" y="43"/>
                </a:cubicBezTo>
                <a:cubicBezTo>
                  <a:pt x="36" y="43"/>
                  <a:pt x="35" y="42"/>
                  <a:pt x="34" y="42"/>
                </a:cubicBezTo>
                <a:cubicBezTo>
                  <a:pt x="33" y="42"/>
                  <a:pt x="32" y="41"/>
                  <a:pt x="32" y="41"/>
                </a:cubicBezTo>
                <a:cubicBezTo>
                  <a:pt x="31" y="40"/>
                  <a:pt x="30" y="40"/>
                  <a:pt x="30" y="39"/>
                </a:cubicBezTo>
                <a:cubicBezTo>
                  <a:pt x="30" y="38"/>
                  <a:pt x="30" y="37"/>
                  <a:pt x="29" y="36"/>
                </a:cubicBezTo>
                <a:cubicBezTo>
                  <a:pt x="35" y="36"/>
                  <a:pt x="35" y="36"/>
                  <a:pt x="35" y="36"/>
                </a:cubicBezTo>
                <a:cubicBezTo>
                  <a:pt x="35" y="37"/>
                  <a:pt x="36" y="37"/>
                  <a:pt x="36" y="38"/>
                </a:cubicBezTo>
                <a:cubicBezTo>
                  <a:pt x="37" y="39"/>
                  <a:pt x="40" y="40"/>
                  <a:pt x="41" y="38"/>
                </a:cubicBezTo>
                <a:cubicBezTo>
                  <a:pt x="42" y="38"/>
                  <a:pt x="42" y="37"/>
                  <a:pt x="42" y="37"/>
                </a:cubicBezTo>
                <a:cubicBezTo>
                  <a:pt x="42" y="36"/>
                  <a:pt x="42" y="36"/>
                  <a:pt x="41" y="35"/>
                </a:cubicBezTo>
                <a:cubicBezTo>
                  <a:pt x="41" y="35"/>
                  <a:pt x="40" y="35"/>
                  <a:pt x="39" y="34"/>
                </a:cubicBezTo>
                <a:cubicBezTo>
                  <a:pt x="37" y="34"/>
                  <a:pt x="37" y="34"/>
                  <a:pt x="37" y="34"/>
                </a:cubicBezTo>
                <a:cubicBezTo>
                  <a:pt x="35" y="33"/>
                  <a:pt x="34" y="33"/>
                  <a:pt x="33" y="32"/>
                </a:cubicBezTo>
                <a:cubicBezTo>
                  <a:pt x="32" y="32"/>
                  <a:pt x="32" y="31"/>
                  <a:pt x="31" y="30"/>
                </a:cubicBezTo>
                <a:cubicBezTo>
                  <a:pt x="30" y="30"/>
                  <a:pt x="30" y="29"/>
                  <a:pt x="30" y="27"/>
                </a:cubicBezTo>
                <a:cubicBezTo>
                  <a:pt x="30" y="26"/>
                  <a:pt x="31" y="24"/>
                  <a:pt x="32" y="23"/>
                </a:cubicBezTo>
                <a:cubicBezTo>
                  <a:pt x="33" y="22"/>
                  <a:pt x="35" y="21"/>
                  <a:pt x="37" y="21"/>
                </a:cubicBezTo>
                <a:cubicBezTo>
                  <a:pt x="37" y="20"/>
                  <a:pt x="37" y="20"/>
                  <a:pt x="37" y="20"/>
                </a:cubicBezTo>
                <a:cubicBezTo>
                  <a:pt x="39" y="20"/>
                  <a:pt x="39" y="20"/>
                  <a:pt x="39" y="20"/>
                </a:cubicBezTo>
                <a:cubicBezTo>
                  <a:pt x="39" y="21"/>
                  <a:pt x="39" y="21"/>
                  <a:pt x="39" y="21"/>
                </a:cubicBezTo>
                <a:cubicBezTo>
                  <a:pt x="42" y="21"/>
                  <a:pt x="43" y="22"/>
                  <a:pt x="44" y="23"/>
                </a:cubicBezTo>
                <a:cubicBezTo>
                  <a:pt x="46" y="23"/>
                  <a:pt x="46" y="25"/>
                  <a:pt x="47" y="26"/>
                </a:cubicBezTo>
                <a:close/>
                <a:moveTo>
                  <a:pt x="38" y="18"/>
                </a:moveTo>
                <a:cubicBezTo>
                  <a:pt x="47" y="18"/>
                  <a:pt x="53" y="24"/>
                  <a:pt x="53" y="32"/>
                </a:cubicBezTo>
                <a:cubicBezTo>
                  <a:pt x="53" y="41"/>
                  <a:pt x="47" y="47"/>
                  <a:pt x="38" y="47"/>
                </a:cubicBezTo>
                <a:cubicBezTo>
                  <a:pt x="30" y="47"/>
                  <a:pt x="24" y="41"/>
                  <a:pt x="24" y="32"/>
                </a:cubicBezTo>
                <a:cubicBezTo>
                  <a:pt x="24" y="24"/>
                  <a:pt x="30" y="18"/>
                  <a:pt x="38" y="1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6" name="Freeform 69"/>
          <p:cNvSpPr>
            <a:spLocks noEditPoints="1"/>
          </p:cNvSpPr>
          <p:nvPr/>
        </p:nvSpPr>
        <p:spPr bwMode="auto">
          <a:xfrm>
            <a:off x="8878395" y="6265701"/>
            <a:ext cx="396731" cy="221747"/>
          </a:xfrm>
          <a:custGeom>
            <a:avLst/>
            <a:gdLst>
              <a:gd name="T0" fmla="*/ 66 w 111"/>
              <a:gd name="T1" fmla="*/ 0 h 62"/>
              <a:gd name="T2" fmla="*/ 97 w 111"/>
              <a:gd name="T3" fmla="*/ 3 h 62"/>
              <a:gd name="T4" fmla="*/ 110 w 111"/>
              <a:gd name="T5" fmla="*/ 10 h 62"/>
              <a:gd name="T6" fmla="*/ 111 w 111"/>
              <a:gd name="T7" fmla="*/ 17 h 62"/>
              <a:gd name="T8" fmla="*/ 111 w 111"/>
              <a:gd name="T9" fmla="*/ 42 h 62"/>
              <a:gd name="T10" fmla="*/ 109 w 111"/>
              <a:gd name="T11" fmla="*/ 49 h 62"/>
              <a:gd name="T12" fmla="*/ 91 w 111"/>
              <a:gd name="T13" fmla="*/ 55 h 62"/>
              <a:gd name="T14" fmla="*/ 62 w 111"/>
              <a:gd name="T15" fmla="*/ 58 h 62"/>
              <a:gd name="T16" fmla="*/ 55 w 111"/>
              <a:gd name="T17" fmla="*/ 58 h 62"/>
              <a:gd name="T18" fmla="*/ 53 w 111"/>
              <a:gd name="T19" fmla="*/ 58 h 62"/>
              <a:gd name="T20" fmla="*/ 53 w 111"/>
              <a:gd name="T21" fmla="*/ 22 h 62"/>
              <a:gd name="T22" fmla="*/ 59 w 111"/>
              <a:gd name="T23" fmla="*/ 16 h 62"/>
              <a:gd name="T24" fmla="*/ 27 w 111"/>
              <a:gd name="T25" fmla="*/ 16 h 62"/>
              <a:gd name="T26" fmla="*/ 27 w 111"/>
              <a:gd name="T27" fmla="*/ 19 h 62"/>
              <a:gd name="T28" fmla="*/ 44 w 111"/>
              <a:gd name="T29" fmla="*/ 18 h 62"/>
              <a:gd name="T30" fmla="*/ 52 w 111"/>
              <a:gd name="T31" fmla="*/ 18 h 62"/>
              <a:gd name="T32" fmla="*/ 52 w 111"/>
              <a:gd name="T33" fmla="*/ 44 h 62"/>
              <a:gd name="T34" fmla="*/ 35 w 111"/>
              <a:gd name="T35" fmla="*/ 62 h 62"/>
              <a:gd name="T36" fmla="*/ 34 w 111"/>
              <a:gd name="T37" fmla="*/ 62 h 62"/>
              <a:gd name="T38" fmla="*/ 11 w 111"/>
              <a:gd name="T39" fmla="*/ 58 h 62"/>
              <a:gd name="T40" fmla="*/ 0 w 111"/>
              <a:gd name="T41" fmla="*/ 49 h 62"/>
              <a:gd name="T42" fmla="*/ 0 w 111"/>
              <a:gd name="T43" fmla="*/ 48 h 62"/>
              <a:gd name="T44" fmla="*/ 0 w 111"/>
              <a:gd name="T45" fmla="*/ 19 h 62"/>
              <a:gd name="T46" fmla="*/ 21 w 111"/>
              <a:gd name="T47" fmla="*/ 19 h 62"/>
              <a:gd name="T48" fmla="*/ 23 w 111"/>
              <a:gd name="T49" fmla="*/ 9 h 62"/>
              <a:gd name="T50" fmla="*/ 36 w 111"/>
              <a:gd name="T51" fmla="*/ 3 h 62"/>
              <a:gd name="T52" fmla="*/ 66 w 111"/>
              <a:gd name="T53" fmla="*/ 0 h 62"/>
              <a:gd name="T54" fmla="*/ 105 w 111"/>
              <a:gd name="T55" fmla="*/ 14 h 62"/>
              <a:gd name="T56" fmla="*/ 105 w 111"/>
              <a:gd name="T57" fmla="*/ 13 h 62"/>
              <a:gd name="T58" fmla="*/ 95 w 111"/>
              <a:gd name="T59" fmla="*/ 9 h 62"/>
              <a:gd name="T60" fmla="*/ 66 w 111"/>
              <a:gd name="T61" fmla="*/ 6 h 62"/>
              <a:gd name="T62" fmla="*/ 38 w 111"/>
              <a:gd name="T63" fmla="*/ 9 h 62"/>
              <a:gd name="T64" fmla="*/ 33 w 111"/>
              <a:gd name="T65" fmla="*/ 10 h 62"/>
              <a:gd name="T66" fmla="*/ 66 w 111"/>
              <a:gd name="T67" fmla="*/ 9 h 62"/>
              <a:gd name="T68" fmla="*/ 73 w 111"/>
              <a:gd name="T69" fmla="*/ 9 h 62"/>
              <a:gd name="T70" fmla="*/ 68 w 111"/>
              <a:gd name="T71" fmla="*/ 15 h 62"/>
              <a:gd name="T72" fmla="*/ 62 w 111"/>
              <a:gd name="T73" fmla="*/ 21 h 62"/>
              <a:gd name="T74" fmla="*/ 90 w 111"/>
              <a:gd name="T75" fmla="*/ 18 h 62"/>
              <a:gd name="T76" fmla="*/ 105 w 111"/>
              <a:gd name="T77" fmla="*/ 14 h 62"/>
              <a:gd name="T78" fmla="*/ 31 w 111"/>
              <a:gd name="T79" fmla="*/ 56 h 62"/>
              <a:gd name="T80" fmla="*/ 31 w 111"/>
              <a:gd name="T81" fmla="*/ 36 h 62"/>
              <a:gd name="T82" fmla="*/ 11 w 111"/>
              <a:gd name="T83" fmla="*/ 32 h 62"/>
              <a:gd name="T84" fmla="*/ 6 w 111"/>
              <a:gd name="T85" fmla="*/ 30 h 62"/>
              <a:gd name="T86" fmla="*/ 6 w 111"/>
              <a:gd name="T87" fmla="*/ 45 h 62"/>
              <a:gd name="T88" fmla="*/ 13 w 111"/>
              <a:gd name="T89" fmla="*/ 52 h 62"/>
              <a:gd name="T90" fmla="*/ 31 w 111"/>
              <a:gd name="T91" fmla="*/ 56 h 62"/>
              <a:gd name="T92" fmla="*/ 13 w 111"/>
              <a:gd name="T93" fmla="*/ 26 h 62"/>
              <a:gd name="T94" fmla="*/ 33 w 111"/>
              <a:gd name="T95" fmla="*/ 30 h 62"/>
              <a:gd name="T96" fmla="*/ 37 w 111"/>
              <a:gd name="T97" fmla="*/ 25 h 62"/>
              <a:gd name="T98" fmla="*/ 10 w 111"/>
              <a:gd name="T99" fmla="*/ 25 h 62"/>
              <a:gd name="T100" fmla="*/ 13 w 111"/>
              <a:gd name="T101"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1" h="62">
                <a:moveTo>
                  <a:pt x="66" y="0"/>
                </a:moveTo>
                <a:cubicBezTo>
                  <a:pt x="78" y="0"/>
                  <a:pt x="89" y="1"/>
                  <a:pt x="97" y="3"/>
                </a:cubicBezTo>
                <a:cubicBezTo>
                  <a:pt x="103" y="4"/>
                  <a:pt x="108" y="7"/>
                  <a:pt x="110" y="10"/>
                </a:cubicBezTo>
                <a:cubicBezTo>
                  <a:pt x="111" y="12"/>
                  <a:pt x="111" y="14"/>
                  <a:pt x="111" y="17"/>
                </a:cubicBezTo>
                <a:cubicBezTo>
                  <a:pt x="111" y="42"/>
                  <a:pt x="111" y="42"/>
                  <a:pt x="111" y="42"/>
                </a:cubicBezTo>
                <a:cubicBezTo>
                  <a:pt x="111" y="45"/>
                  <a:pt x="111" y="46"/>
                  <a:pt x="109" y="49"/>
                </a:cubicBezTo>
                <a:cubicBezTo>
                  <a:pt x="106" y="52"/>
                  <a:pt x="99" y="54"/>
                  <a:pt x="91" y="55"/>
                </a:cubicBezTo>
                <a:cubicBezTo>
                  <a:pt x="81" y="57"/>
                  <a:pt x="70" y="58"/>
                  <a:pt x="62" y="58"/>
                </a:cubicBezTo>
                <a:cubicBezTo>
                  <a:pt x="59" y="58"/>
                  <a:pt x="57" y="58"/>
                  <a:pt x="55" y="58"/>
                </a:cubicBezTo>
                <a:cubicBezTo>
                  <a:pt x="53" y="58"/>
                  <a:pt x="53" y="58"/>
                  <a:pt x="53" y="58"/>
                </a:cubicBezTo>
                <a:cubicBezTo>
                  <a:pt x="53" y="22"/>
                  <a:pt x="53" y="22"/>
                  <a:pt x="53" y="22"/>
                </a:cubicBezTo>
                <a:cubicBezTo>
                  <a:pt x="59" y="16"/>
                  <a:pt x="59" y="16"/>
                  <a:pt x="59" y="16"/>
                </a:cubicBezTo>
                <a:cubicBezTo>
                  <a:pt x="27" y="16"/>
                  <a:pt x="27" y="16"/>
                  <a:pt x="27" y="16"/>
                </a:cubicBezTo>
                <a:cubicBezTo>
                  <a:pt x="27" y="19"/>
                  <a:pt x="27" y="19"/>
                  <a:pt x="27" y="19"/>
                </a:cubicBezTo>
                <a:cubicBezTo>
                  <a:pt x="44" y="18"/>
                  <a:pt x="44" y="18"/>
                  <a:pt x="44" y="18"/>
                </a:cubicBezTo>
                <a:cubicBezTo>
                  <a:pt x="52" y="18"/>
                  <a:pt x="52" y="18"/>
                  <a:pt x="52" y="18"/>
                </a:cubicBezTo>
                <a:cubicBezTo>
                  <a:pt x="52" y="44"/>
                  <a:pt x="52" y="44"/>
                  <a:pt x="52" y="44"/>
                </a:cubicBezTo>
                <a:cubicBezTo>
                  <a:pt x="35" y="62"/>
                  <a:pt x="35" y="62"/>
                  <a:pt x="35" y="62"/>
                </a:cubicBezTo>
                <a:cubicBezTo>
                  <a:pt x="34" y="62"/>
                  <a:pt x="34" y="62"/>
                  <a:pt x="34" y="62"/>
                </a:cubicBezTo>
                <a:cubicBezTo>
                  <a:pt x="25" y="61"/>
                  <a:pt x="17" y="60"/>
                  <a:pt x="11" y="58"/>
                </a:cubicBezTo>
                <a:cubicBezTo>
                  <a:pt x="4" y="56"/>
                  <a:pt x="0" y="52"/>
                  <a:pt x="0" y="49"/>
                </a:cubicBezTo>
                <a:cubicBezTo>
                  <a:pt x="0" y="48"/>
                  <a:pt x="0" y="48"/>
                  <a:pt x="0" y="48"/>
                </a:cubicBezTo>
                <a:cubicBezTo>
                  <a:pt x="0" y="19"/>
                  <a:pt x="0" y="19"/>
                  <a:pt x="0" y="19"/>
                </a:cubicBezTo>
                <a:cubicBezTo>
                  <a:pt x="21" y="19"/>
                  <a:pt x="21" y="19"/>
                  <a:pt x="21" y="19"/>
                </a:cubicBezTo>
                <a:cubicBezTo>
                  <a:pt x="21" y="15"/>
                  <a:pt x="21" y="12"/>
                  <a:pt x="23" y="9"/>
                </a:cubicBezTo>
                <a:cubicBezTo>
                  <a:pt x="25" y="7"/>
                  <a:pt x="30" y="4"/>
                  <a:pt x="36" y="3"/>
                </a:cubicBezTo>
                <a:cubicBezTo>
                  <a:pt x="44" y="1"/>
                  <a:pt x="54" y="0"/>
                  <a:pt x="66" y="0"/>
                </a:cubicBezTo>
                <a:close/>
                <a:moveTo>
                  <a:pt x="105" y="14"/>
                </a:moveTo>
                <a:cubicBezTo>
                  <a:pt x="105" y="13"/>
                  <a:pt x="105" y="13"/>
                  <a:pt x="105" y="13"/>
                </a:cubicBezTo>
                <a:cubicBezTo>
                  <a:pt x="104" y="12"/>
                  <a:pt x="101" y="10"/>
                  <a:pt x="95" y="9"/>
                </a:cubicBezTo>
                <a:cubicBezTo>
                  <a:pt x="88" y="7"/>
                  <a:pt x="78" y="6"/>
                  <a:pt x="66" y="6"/>
                </a:cubicBezTo>
                <a:cubicBezTo>
                  <a:pt x="55" y="6"/>
                  <a:pt x="45" y="7"/>
                  <a:pt x="38" y="9"/>
                </a:cubicBezTo>
                <a:cubicBezTo>
                  <a:pt x="36" y="9"/>
                  <a:pt x="35" y="10"/>
                  <a:pt x="33" y="10"/>
                </a:cubicBezTo>
                <a:cubicBezTo>
                  <a:pt x="66" y="9"/>
                  <a:pt x="66" y="9"/>
                  <a:pt x="66" y="9"/>
                </a:cubicBezTo>
                <a:cubicBezTo>
                  <a:pt x="73" y="9"/>
                  <a:pt x="73" y="9"/>
                  <a:pt x="73" y="9"/>
                </a:cubicBezTo>
                <a:cubicBezTo>
                  <a:pt x="68" y="15"/>
                  <a:pt x="68" y="15"/>
                  <a:pt x="68" y="15"/>
                </a:cubicBezTo>
                <a:cubicBezTo>
                  <a:pt x="62" y="21"/>
                  <a:pt x="62" y="21"/>
                  <a:pt x="62" y="21"/>
                </a:cubicBezTo>
                <a:cubicBezTo>
                  <a:pt x="70" y="21"/>
                  <a:pt x="81" y="20"/>
                  <a:pt x="90" y="18"/>
                </a:cubicBezTo>
                <a:cubicBezTo>
                  <a:pt x="98" y="17"/>
                  <a:pt x="104" y="15"/>
                  <a:pt x="105" y="14"/>
                </a:cubicBezTo>
                <a:close/>
                <a:moveTo>
                  <a:pt x="31" y="56"/>
                </a:moveTo>
                <a:cubicBezTo>
                  <a:pt x="31" y="36"/>
                  <a:pt x="31" y="36"/>
                  <a:pt x="31" y="36"/>
                </a:cubicBezTo>
                <a:cubicBezTo>
                  <a:pt x="23" y="35"/>
                  <a:pt x="16" y="34"/>
                  <a:pt x="11" y="32"/>
                </a:cubicBezTo>
                <a:cubicBezTo>
                  <a:pt x="9" y="31"/>
                  <a:pt x="8" y="31"/>
                  <a:pt x="6" y="30"/>
                </a:cubicBezTo>
                <a:cubicBezTo>
                  <a:pt x="6" y="45"/>
                  <a:pt x="6" y="45"/>
                  <a:pt x="6" y="45"/>
                </a:cubicBezTo>
                <a:cubicBezTo>
                  <a:pt x="6" y="50"/>
                  <a:pt x="9" y="51"/>
                  <a:pt x="13" y="52"/>
                </a:cubicBezTo>
                <a:cubicBezTo>
                  <a:pt x="17" y="54"/>
                  <a:pt x="24" y="55"/>
                  <a:pt x="31" y="56"/>
                </a:cubicBezTo>
                <a:close/>
                <a:moveTo>
                  <a:pt x="13" y="26"/>
                </a:moveTo>
                <a:cubicBezTo>
                  <a:pt x="18" y="28"/>
                  <a:pt x="25" y="29"/>
                  <a:pt x="33" y="30"/>
                </a:cubicBezTo>
                <a:cubicBezTo>
                  <a:pt x="37" y="25"/>
                  <a:pt x="37" y="25"/>
                  <a:pt x="37" y="25"/>
                </a:cubicBezTo>
                <a:cubicBezTo>
                  <a:pt x="10" y="25"/>
                  <a:pt x="10" y="25"/>
                  <a:pt x="10" y="25"/>
                </a:cubicBezTo>
                <a:cubicBezTo>
                  <a:pt x="11" y="26"/>
                  <a:pt x="12" y="26"/>
                  <a:pt x="13" y="2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7" name="Freeform 70"/>
          <p:cNvSpPr>
            <a:spLocks noEditPoints="1"/>
          </p:cNvSpPr>
          <p:nvPr/>
        </p:nvSpPr>
        <p:spPr bwMode="auto">
          <a:xfrm>
            <a:off x="8240307" y="6197819"/>
            <a:ext cx="389188" cy="386171"/>
          </a:xfrm>
          <a:custGeom>
            <a:avLst/>
            <a:gdLst>
              <a:gd name="T0" fmla="*/ 24 w 258"/>
              <a:gd name="T1" fmla="*/ 12 h 256"/>
              <a:gd name="T2" fmla="*/ 0 w 258"/>
              <a:gd name="T3" fmla="*/ 239 h 256"/>
              <a:gd name="T4" fmla="*/ 0 w 258"/>
              <a:gd name="T5" fmla="*/ 256 h 256"/>
              <a:gd name="T6" fmla="*/ 170 w 258"/>
              <a:gd name="T7" fmla="*/ 43 h 256"/>
              <a:gd name="T8" fmla="*/ 170 w 258"/>
              <a:gd name="T9" fmla="*/ 43 h 256"/>
              <a:gd name="T10" fmla="*/ 170 w 258"/>
              <a:gd name="T11" fmla="*/ 83 h 256"/>
              <a:gd name="T12" fmla="*/ 229 w 258"/>
              <a:gd name="T13" fmla="*/ 57 h 256"/>
              <a:gd name="T14" fmla="*/ 229 w 258"/>
              <a:gd name="T15" fmla="*/ 114 h 256"/>
              <a:gd name="T16" fmla="*/ 229 w 258"/>
              <a:gd name="T17" fmla="*/ 97 h 256"/>
              <a:gd name="T18" fmla="*/ 170 w 258"/>
              <a:gd name="T19" fmla="*/ 161 h 256"/>
              <a:gd name="T20" fmla="*/ 229 w 258"/>
              <a:gd name="T21" fmla="*/ 135 h 256"/>
              <a:gd name="T22" fmla="*/ 229 w 258"/>
              <a:gd name="T23" fmla="*/ 194 h 256"/>
              <a:gd name="T24" fmla="*/ 229 w 258"/>
              <a:gd name="T25" fmla="*/ 175 h 256"/>
              <a:gd name="T26" fmla="*/ 192 w 258"/>
              <a:gd name="T27" fmla="*/ 230 h 256"/>
              <a:gd name="T28" fmla="*/ 229 w 258"/>
              <a:gd name="T29" fmla="*/ 213 h 256"/>
              <a:gd name="T30" fmla="*/ 158 w 258"/>
              <a:gd name="T31" fmla="*/ 230 h 256"/>
              <a:gd name="T32" fmla="*/ 97 w 258"/>
              <a:gd name="T33" fmla="*/ 85 h 256"/>
              <a:gd name="T34" fmla="*/ 24 w 258"/>
              <a:gd name="T35" fmla="*/ 29 h 256"/>
              <a:gd name="T36" fmla="*/ 66 w 258"/>
              <a:gd name="T37" fmla="*/ 0 h 256"/>
              <a:gd name="T38" fmla="*/ 24 w 258"/>
              <a:gd name="T39" fmla="*/ 36 h 256"/>
              <a:gd name="T40" fmla="*/ 85 w 258"/>
              <a:gd name="T41" fmla="*/ 12 h 256"/>
              <a:gd name="T42" fmla="*/ 85 w 258"/>
              <a:gd name="T43" fmla="*/ 38 h 256"/>
              <a:gd name="T44" fmla="*/ 85 w 258"/>
              <a:gd name="T45" fmla="*/ 29 h 256"/>
              <a:gd name="T46" fmla="*/ 85 w 258"/>
              <a:gd name="T47" fmla="*/ 57 h 256"/>
              <a:gd name="T48" fmla="*/ 85 w 258"/>
              <a:gd name="T49" fmla="*/ 47 h 256"/>
              <a:gd name="T50" fmla="*/ 24 w 258"/>
              <a:gd name="T51" fmla="*/ 90 h 256"/>
              <a:gd name="T52" fmla="*/ 85 w 258"/>
              <a:gd name="T53" fmla="*/ 64 h 256"/>
              <a:gd name="T54" fmla="*/ 24 w 258"/>
              <a:gd name="T55" fmla="*/ 109 h 256"/>
              <a:gd name="T56" fmla="*/ 85 w 258"/>
              <a:gd name="T57" fmla="*/ 83 h 256"/>
              <a:gd name="T58" fmla="*/ 85 w 258"/>
              <a:gd name="T59" fmla="*/ 109 h 256"/>
              <a:gd name="T60" fmla="*/ 85 w 258"/>
              <a:gd name="T61" fmla="*/ 100 h 256"/>
              <a:gd name="T62" fmla="*/ 85 w 258"/>
              <a:gd name="T63" fmla="*/ 128 h 256"/>
              <a:gd name="T64" fmla="*/ 85 w 258"/>
              <a:gd name="T65" fmla="*/ 118 h 256"/>
              <a:gd name="T66" fmla="*/ 24 w 258"/>
              <a:gd name="T67" fmla="*/ 161 h 256"/>
              <a:gd name="T68" fmla="*/ 85 w 258"/>
              <a:gd name="T69" fmla="*/ 135 h 256"/>
              <a:gd name="T70" fmla="*/ 24 w 258"/>
              <a:gd name="T71" fmla="*/ 180 h 256"/>
              <a:gd name="T72" fmla="*/ 85 w 258"/>
              <a:gd name="T73" fmla="*/ 154 h 256"/>
              <a:gd name="T74" fmla="*/ 85 w 258"/>
              <a:gd name="T75" fmla="*/ 182 h 256"/>
              <a:gd name="T76" fmla="*/ 85 w 258"/>
              <a:gd name="T77" fmla="*/ 170 h 256"/>
              <a:gd name="T78" fmla="*/ 85 w 258"/>
              <a:gd name="T79" fmla="*/ 199 h 256"/>
              <a:gd name="T80" fmla="*/ 85 w 258"/>
              <a:gd name="T81" fmla="*/ 189 h 256"/>
              <a:gd name="T82" fmla="*/ 31 w 258"/>
              <a:gd name="T83" fmla="*/ 230 h 256"/>
              <a:gd name="T84" fmla="*/ 85 w 258"/>
              <a:gd name="T85" fmla="*/ 206 h 256"/>
              <a:gd name="T86" fmla="*/ 71 w 258"/>
              <a:gd name="T87" fmla="*/ 23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8" h="256">
                <a:moveTo>
                  <a:pt x="24" y="0"/>
                </a:moveTo>
                <a:lnTo>
                  <a:pt x="50" y="0"/>
                </a:lnTo>
                <a:lnTo>
                  <a:pt x="24" y="12"/>
                </a:lnTo>
                <a:lnTo>
                  <a:pt x="24" y="0"/>
                </a:lnTo>
                <a:lnTo>
                  <a:pt x="24" y="0"/>
                </a:lnTo>
                <a:close/>
                <a:moveTo>
                  <a:pt x="0" y="239"/>
                </a:moveTo>
                <a:lnTo>
                  <a:pt x="258" y="239"/>
                </a:lnTo>
                <a:lnTo>
                  <a:pt x="258" y="256"/>
                </a:lnTo>
                <a:lnTo>
                  <a:pt x="0" y="256"/>
                </a:lnTo>
                <a:lnTo>
                  <a:pt x="0" y="239"/>
                </a:lnTo>
                <a:lnTo>
                  <a:pt x="0" y="239"/>
                </a:lnTo>
                <a:close/>
                <a:moveTo>
                  <a:pt x="170" y="43"/>
                </a:moveTo>
                <a:lnTo>
                  <a:pt x="215" y="43"/>
                </a:lnTo>
                <a:lnTo>
                  <a:pt x="170" y="62"/>
                </a:lnTo>
                <a:lnTo>
                  <a:pt x="170" y="43"/>
                </a:lnTo>
                <a:lnTo>
                  <a:pt x="170" y="43"/>
                </a:lnTo>
                <a:close/>
                <a:moveTo>
                  <a:pt x="229" y="57"/>
                </a:moveTo>
                <a:lnTo>
                  <a:pt x="170" y="83"/>
                </a:lnTo>
                <a:lnTo>
                  <a:pt x="170" y="102"/>
                </a:lnTo>
                <a:lnTo>
                  <a:pt x="229" y="76"/>
                </a:lnTo>
                <a:lnTo>
                  <a:pt x="229" y="57"/>
                </a:lnTo>
                <a:lnTo>
                  <a:pt x="229" y="57"/>
                </a:lnTo>
                <a:close/>
                <a:moveTo>
                  <a:pt x="229" y="97"/>
                </a:moveTo>
                <a:lnTo>
                  <a:pt x="229" y="114"/>
                </a:lnTo>
                <a:lnTo>
                  <a:pt x="170" y="140"/>
                </a:lnTo>
                <a:lnTo>
                  <a:pt x="170" y="123"/>
                </a:lnTo>
                <a:lnTo>
                  <a:pt x="229" y="97"/>
                </a:lnTo>
                <a:lnTo>
                  <a:pt x="229" y="97"/>
                </a:lnTo>
                <a:close/>
                <a:moveTo>
                  <a:pt x="229" y="135"/>
                </a:moveTo>
                <a:lnTo>
                  <a:pt x="170" y="161"/>
                </a:lnTo>
                <a:lnTo>
                  <a:pt x="170" y="180"/>
                </a:lnTo>
                <a:lnTo>
                  <a:pt x="229" y="154"/>
                </a:lnTo>
                <a:lnTo>
                  <a:pt x="229" y="135"/>
                </a:lnTo>
                <a:lnTo>
                  <a:pt x="229" y="135"/>
                </a:lnTo>
                <a:close/>
                <a:moveTo>
                  <a:pt x="229" y="175"/>
                </a:moveTo>
                <a:lnTo>
                  <a:pt x="229" y="194"/>
                </a:lnTo>
                <a:lnTo>
                  <a:pt x="170" y="220"/>
                </a:lnTo>
                <a:lnTo>
                  <a:pt x="170" y="201"/>
                </a:lnTo>
                <a:lnTo>
                  <a:pt x="229" y="175"/>
                </a:lnTo>
                <a:lnTo>
                  <a:pt x="229" y="175"/>
                </a:lnTo>
                <a:close/>
                <a:moveTo>
                  <a:pt x="229" y="213"/>
                </a:moveTo>
                <a:lnTo>
                  <a:pt x="192" y="230"/>
                </a:lnTo>
                <a:lnTo>
                  <a:pt x="229" y="230"/>
                </a:lnTo>
                <a:lnTo>
                  <a:pt x="229" y="213"/>
                </a:lnTo>
                <a:lnTo>
                  <a:pt x="229" y="213"/>
                </a:lnTo>
                <a:close/>
                <a:moveTo>
                  <a:pt x="97" y="85"/>
                </a:moveTo>
                <a:lnTo>
                  <a:pt x="158" y="85"/>
                </a:lnTo>
                <a:lnTo>
                  <a:pt x="158" y="230"/>
                </a:lnTo>
                <a:lnTo>
                  <a:pt x="97" y="230"/>
                </a:lnTo>
                <a:lnTo>
                  <a:pt x="97" y="85"/>
                </a:lnTo>
                <a:lnTo>
                  <a:pt x="97" y="85"/>
                </a:lnTo>
                <a:close/>
                <a:moveTo>
                  <a:pt x="66" y="0"/>
                </a:moveTo>
                <a:lnTo>
                  <a:pt x="24" y="19"/>
                </a:lnTo>
                <a:lnTo>
                  <a:pt x="24" y="29"/>
                </a:lnTo>
                <a:lnTo>
                  <a:pt x="85" y="2"/>
                </a:lnTo>
                <a:lnTo>
                  <a:pt x="85" y="0"/>
                </a:lnTo>
                <a:lnTo>
                  <a:pt x="66" y="0"/>
                </a:lnTo>
                <a:lnTo>
                  <a:pt x="66" y="0"/>
                </a:lnTo>
                <a:close/>
                <a:moveTo>
                  <a:pt x="85" y="12"/>
                </a:moveTo>
                <a:lnTo>
                  <a:pt x="24" y="36"/>
                </a:lnTo>
                <a:lnTo>
                  <a:pt x="24" y="47"/>
                </a:lnTo>
                <a:lnTo>
                  <a:pt x="85" y="21"/>
                </a:lnTo>
                <a:lnTo>
                  <a:pt x="85" y="12"/>
                </a:lnTo>
                <a:lnTo>
                  <a:pt x="85" y="12"/>
                </a:lnTo>
                <a:close/>
                <a:moveTo>
                  <a:pt x="85" y="29"/>
                </a:moveTo>
                <a:lnTo>
                  <a:pt x="85" y="38"/>
                </a:lnTo>
                <a:lnTo>
                  <a:pt x="24" y="64"/>
                </a:lnTo>
                <a:lnTo>
                  <a:pt x="24" y="55"/>
                </a:lnTo>
                <a:lnTo>
                  <a:pt x="85" y="29"/>
                </a:lnTo>
                <a:lnTo>
                  <a:pt x="85" y="29"/>
                </a:lnTo>
                <a:close/>
                <a:moveTo>
                  <a:pt x="85" y="47"/>
                </a:moveTo>
                <a:lnTo>
                  <a:pt x="85" y="57"/>
                </a:lnTo>
                <a:lnTo>
                  <a:pt x="24" y="83"/>
                </a:lnTo>
                <a:lnTo>
                  <a:pt x="24" y="71"/>
                </a:lnTo>
                <a:lnTo>
                  <a:pt x="85" y="47"/>
                </a:lnTo>
                <a:lnTo>
                  <a:pt x="85" y="47"/>
                </a:lnTo>
                <a:close/>
                <a:moveTo>
                  <a:pt x="85" y="64"/>
                </a:moveTo>
                <a:lnTo>
                  <a:pt x="24" y="90"/>
                </a:lnTo>
                <a:lnTo>
                  <a:pt x="24" y="100"/>
                </a:lnTo>
                <a:lnTo>
                  <a:pt x="85" y="73"/>
                </a:lnTo>
                <a:lnTo>
                  <a:pt x="85" y="64"/>
                </a:lnTo>
                <a:lnTo>
                  <a:pt x="85" y="64"/>
                </a:lnTo>
                <a:close/>
                <a:moveTo>
                  <a:pt x="85" y="83"/>
                </a:moveTo>
                <a:lnTo>
                  <a:pt x="24" y="109"/>
                </a:lnTo>
                <a:lnTo>
                  <a:pt x="24" y="118"/>
                </a:lnTo>
                <a:lnTo>
                  <a:pt x="85" y="92"/>
                </a:lnTo>
                <a:lnTo>
                  <a:pt x="85" y="83"/>
                </a:lnTo>
                <a:lnTo>
                  <a:pt x="85" y="83"/>
                </a:lnTo>
                <a:close/>
                <a:moveTo>
                  <a:pt x="85" y="100"/>
                </a:moveTo>
                <a:lnTo>
                  <a:pt x="85" y="109"/>
                </a:lnTo>
                <a:lnTo>
                  <a:pt x="24" y="135"/>
                </a:lnTo>
                <a:lnTo>
                  <a:pt x="24" y="126"/>
                </a:lnTo>
                <a:lnTo>
                  <a:pt x="85" y="100"/>
                </a:lnTo>
                <a:lnTo>
                  <a:pt x="85" y="100"/>
                </a:lnTo>
                <a:close/>
                <a:moveTo>
                  <a:pt x="85" y="118"/>
                </a:moveTo>
                <a:lnTo>
                  <a:pt x="85" y="128"/>
                </a:lnTo>
                <a:lnTo>
                  <a:pt x="24" y="154"/>
                </a:lnTo>
                <a:lnTo>
                  <a:pt x="24" y="144"/>
                </a:lnTo>
                <a:lnTo>
                  <a:pt x="85" y="118"/>
                </a:lnTo>
                <a:lnTo>
                  <a:pt x="85" y="118"/>
                </a:lnTo>
                <a:close/>
                <a:moveTo>
                  <a:pt x="85" y="135"/>
                </a:moveTo>
                <a:lnTo>
                  <a:pt x="24" y="161"/>
                </a:lnTo>
                <a:lnTo>
                  <a:pt x="24" y="170"/>
                </a:lnTo>
                <a:lnTo>
                  <a:pt x="85" y="144"/>
                </a:lnTo>
                <a:lnTo>
                  <a:pt x="85" y="135"/>
                </a:lnTo>
                <a:lnTo>
                  <a:pt x="85" y="135"/>
                </a:lnTo>
                <a:close/>
                <a:moveTo>
                  <a:pt x="85" y="154"/>
                </a:moveTo>
                <a:lnTo>
                  <a:pt x="24" y="180"/>
                </a:lnTo>
                <a:lnTo>
                  <a:pt x="24" y="189"/>
                </a:lnTo>
                <a:lnTo>
                  <a:pt x="85" y="163"/>
                </a:lnTo>
                <a:lnTo>
                  <a:pt x="85" y="154"/>
                </a:lnTo>
                <a:lnTo>
                  <a:pt x="85" y="154"/>
                </a:lnTo>
                <a:close/>
                <a:moveTo>
                  <a:pt x="85" y="170"/>
                </a:moveTo>
                <a:lnTo>
                  <a:pt x="85" y="182"/>
                </a:lnTo>
                <a:lnTo>
                  <a:pt x="24" y="206"/>
                </a:lnTo>
                <a:lnTo>
                  <a:pt x="24" y="197"/>
                </a:lnTo>
                <a:lnTo>
                  <a:pt x="85" y="170"/>
                </a:lnTo>
                <a:lnTo>
                  <a:pt x="85" y="170"/>
                </a:lnTo>
                <a:close/>
                <a:moveTo>
                  <a:pt x="85" y="189"/>
                </a:moveTo>
                <a:lnTo>
                  <a:pt x="85" y="199"/>
                </a:lnTo>
                <a:lnTo>
                  <a:pt x="24" y="225"/>
                </a:lnTo>
                <a:lnTo>
                  <a:pt x="24" y="215"/>
                </a:lnTo>
                <a:lnTo>
                  <a:pt x="85" y="189"/>
                </a:lnTo>
                <a:lnTo>
                  <a:pt x="85" y="189"/>
                </a:lnTo>
                <a:close/>
                <a:moveTo>
                  <a:pt x="85" y="206"/>
                </a:moveTo>
                <a:lnTo>
                  <a:pt x="31" y="230"/>
                </a:lnTo>
                <a:lnTo>
                  <a:pt x="52" y="230"/>
                </a:lnTo>
                <a:lnTo>
                  <a:pt x="85" y="218"/>
                </a:lnTo>
                <a:lnTo>
                  <a:pt x="85" y="206"/>
                </a:lnTo>
                <a:lnTo>
                  <a:pt x="85" y="206"/>
                </a:lnTo>
                <a:close/>
                <a:moveTo>
                  <a:pt x="85" y="225"/>
                </a:moveTo>
                <a:lnTo>
                  <a:pt x="71" y="230"/>
                </a:lnTo>
                <a:lnTo>
                  <a:pt x="85" y="230"/>
                </a:lnTo>
                <a:lnTo>
                  <a:pt x="85" y="22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8" name="Freeform 71"/>
          <p:cNvSpPr>
            <a:spLocks noEditPoints="1"/>
          </p:cNvSpPr>
          <p:nvPr/>
        </p:nvSpPr>
        <p:spPr bwMode="auto">
          <a:xfrm>
            <a:off x="5598955" y="3582111"/>
            <a:ext cx="360528" cy="321307"/>
          </a:xfrm>
          <a:custGeom>
            <a:avLst/>
            <a:gdLst>
              <a:gd name="T0" fmla="*/ 35 w 101"/>
              <a:gd name="T1" fmla="*/ 77 h 90"/>
              <a:gd name="T2" fmla="*/ 38 w 101"/>
              <a:gd name="T3" fmla="*/ 80 h 90"/>
              <a:gd name="T4" fmla="*/ 41 w 101"/>
              <a:gd name="T5" fmla="*/ 80 h 90"/>
              <a:gd name="T6" fmla="*/ 43 w 101"/>
              <a:gd name="T7" fmla="*/ 79 h 90"/>
              <a:gd name="T8" fmla="*/ 45 w 101"/>
              <a:gd name="T9" fmla="*/ 75 h 90"/>
              <a:gd name="T10" fmla="*/ 45 w 101"/>
              <a:gd name="T11" fmla="*/ 75 h 90"/>
              <a:gd name="T12" fmla="*/ 45 w 101"/>
              <a:gd name="T13" fmla="*/ 47 h 90"/>
              <a:gd name="T14" fmla="*/ 29 w 101"/>
              <a:gd name="T15" fmla="*/ 52 h 90"/>
              <a:gd name="T16" fmla="*/ 0 w 101"/>
              <a:gd name="T17" fmla="*/ 52 h 90"/>
              <a:gd name="T18" fmla="*/ 43 w 101"/>
              <a:gd name="T19" fmla="*/ 6 h 90"/>
              <a:gd name="T20" fmla="*/ 45 w 101"/>
              <a:gd name="T21" fmla="*/ 0 h 90"/>
              <a:gd name="T22" fmla="*/ 55 w 101"/>
              <a:gd name="T23" fmla="*/ 0 h 90"/>
              <a:gd name="T24" fmla="*/ 56 w 101"/>
              <a:gd name="T25" fmla="*/ 6 h 90"/>
              <a:gd name="T26" fmla="*/ 101 w 101"/>
              <a:gd name="T27" fmla="*/ 52 h 90"/>
              <a:gd name="T28" fmla="*/ 71 w 101"/>
              <a:gd name="T29" fmla="*/ 52 h 90"/>
              <a:gd name="T30" fmla="*/ 56 w 101"/>
              <a:gd name="T31" fmla="*/ 47 h 90"/>
              <a:gd name="T32" fmla="*/ 56 w 101"/>
              <a:gd name="T33" fmla="*/ 75 h 90"/>
              <a:gd name="T34" fmla="*/ 56 w 101"/>
              <a:gd name="T35" fmla="*/ 75 h 90"/>
              <a:gd name="T36" fmla="*/ 49 w 101"/>
              <a:gd name="T37" fmla="*/ 88 h 90"/>
              <a:gd name="T38" fmla="*/ 42 w 101"/>
              <a:gd name="T39" fmla="*/ 90 h 90"/>
              <a:gd name="T40" fmla="*/ 35 w 101"/>
              <a:gd name="T41" fmla="*/ 89 h 90"/>
              <a:gd name="T42" fmla="*/ 25 w 101"/>
              <a:gd name="T43" fmla="*/ 79 h 90"/>
              <a:gd name="T44" fmla="*/ 35 w 101"/>
              <a:gd name="T45" fmla="*/ 77 h 90"/>
              <a:gd name="T46" fmla="*/ 71 w 101"/>
              <a:gd name="T47" fmla="*/ 43 h 90"/>
              <a:gd name="T48" fmla="*/ 79 w 101"/>
              <a:gd name="T49" fmla="*/ 41 h 90"/>
              <a:gd name="T50" fmla="*/ 57 w 101"/>
              <a:gd name="T51" fmla="*/ 13 h 90"/>
              <a:gd name="T52" fmla="*/ 71 w 101"/>
              <a:gd name="T53" fmla="*/ 43 h 90"/>
              <a:gd name="T54" fmla="*/ 10 w 101"/>
              <a:gd name="T55" fmla="*/ 40 h 90"/>
              <a:gd name="T56" fmla="*/ 20 w 101"/>
              <a:gd name="T57" fmla="*/ 39 h 90"/>
              <a:gd name="T58" fmla="*/ 32 w 101"/>
              <a:gd name="T59" fmla="*/ 16 h 90"/>
              <a:gd name="T60" fmla="*/ 10 w 101"/>
              <a:gd name="T61" fmla="*/ 4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1" h="90">
                <a:moveTo>
                  <a:pt x="35" y="77"/>
                </a:moveTo>
                <a:cubicBezTo>
                  <a:pt x="36" y="78"/>
                  <a:pt x="37" y="79"/>
                  <a:pt x="38" y="80"/>
                </a:cubicBezTo>
                <a:cubicBezTo>
                  <a:pt x="39" y="80"/>
                  <a:pt x="40" y="80"/>
                  <a:pt x="41" y="80"/>
                </a:cubicBezTo>
                <a:cubicBezTo>
                  <a:pt x="42" y="80"/>
                  <a:pt x="43" y="80"/>
                  <a:pt x="43" y="79"/>
                </a:cubicBezTo>
                <a:cubicBezTo>
                  <a:pt x="44" y="78"/>
                  <a:pt x="45" y="77"/>
                  <a:pt x="45" y="75"/>
                </a:cubicBezTo>
                <a:cubicBezTo>
                  <a:pt x="45" y="75"/>
                  <a:pt x="45" y="75"/>
                  <a:pt x="45" y="75"/>
                </a:cubicBezTo>
                <a:cubicBezTo>
                  <a:pt x="45" y="47"/>
                  <a:pt x="45" y="47"/>
                  <a:pt x="45" y="47"/>
                </a:cubicBezTo>
                <a:cubicBezTo>
                  <a:pt x="38" y="47"/>
                  <a:pt x="34" y="49"/>
                  <a:pt x="29" y="52"/>
                </a:cubicBezTo>
                <a:cubicBezTo>
                  <a:pt x="18" y="47"/>
                  <a:pt x="8" y="47"/>
                  <a:pt x="0" y="52"/>
                </a:cubicBezTo>
                <a:cubicBezTo>
                  <a:pt x="2" y="26"/>
                  <a:pt x="16" y="9"/>
                  <a:pt x="43" y="6"/>
                </a:cubicBezTo>
                <a:cubicBezTo>
                  <a:pt x="45" y="0"/>
                  <a:pt x="45" y="0"/>
                  <a:pt x="45" y="0"/>
                </a:cubicBezTo>
                <a:cubicBezTo>
                  <a:pt x="55" y="0"/>
                  <a:pt x="55" y="0"/>
                  <a:pt x="55" y="0"/>
                </a:cubicBezTo>
                <a:cubicBezTo>
                  <a:pt x="56" y="6"/>
                  <a:pt x="56" y="6"/>
                  <a:pt x="56" y="6"/>
                </a:cubicBezTo>
                <a:cubicBezTo>
                  <a:pt x="84" y="9"/>
                  <a:pt x="98" y="26"/>
                  <a:pt x="101" y="52"/>
                </a:cubicBezTo>
                <a:cubicBezTo>
                  <a:pt x="92" y="47"/>
                  <a:pt x="82" y="47"/>
                  <a:pt x="71" y="52"/>
                </a:cubicBezTo>
                <a:cubicBezTo>
                  <a:pt x="67" y="49"/>
                  <a:pt x="62" y="47"/>
                  <a:pt x="56" y="47"/>
                </a:cubicBezTo>
                <a:cubicBezTo>
                  <a:pt x="56" y="75"/>
                  <a:pt x="56" y="75"/>
                  <a:pt x="56" y="75"/>
                </a:cubicBezTo>
                <a:cubicBezTo>
                  <a:pt x="56" y="75"/>
                  <a:pt x="56" y="75"/>
                  <a:pt x="56" y="75"/>
                </a:cubicBezTo>
                <a:cubicBezTo>
                  <a:pt x="55" y="81"/>
                  <a:pt x="53" y="85"/>
                  <a:pt x="49" y="88"/>
                </a:cubicBezTo>
                <a:cubicBezTo>
                  <a:pt x="47" y="89"/>
                  <a:pt x="44" y="90"/>
                  <a:pt x="42" y="90"/>
                </a:cubicBezTo>
                <a:cubicBezTo>
                  <a:pt x="40" y="90"/>
                  <a:pt x="37" y="90"/>
                  <a:pt x="35" y="89"/>
                </a:cubicBezTo>
                <a:cubicBezTo>
                  <a:pt x="30" y="88"/>
                  <a:pt x="26" y="84"/>
                  <a:pt x="25" y="79"/>
                </a:cubicBezTo>
                <a:cubicBezTo>
                  <a:pt x="35" y="77"/>
                  <a:pt x="35" y="77"/>
                  <a:pt x="35" y="77"/>
                </a:cubicBezTo>
                <a:close/>
                <a:moveTo>
                  <a:pt x="71" y="43"/>
                </a:moveTo>
                <a:cubicBezTo>
                  <a:pt x="74" y="42"/>
                  <a:pt x="76" y="42"/>
                  <a:pt x="79" y="41"/>
                </a:cubicBezTo>
                <a:cubicBezTo>
                  <a:pt x="77" y="23"/>
                  <a:pt x="68" y="16"/>
                  <a:pt x="57" y="13"/>
                </a:cubicBezTo>
                <a:cubicBezTo>
                  <a:pt x="67" y="20"/>
                  <a:pt x="73" y="29"/>
                  <a:pt x="71" y="43"/>
                </a:cubicBezTo>
                <a:close/>
                <a:moveTo>
                  <a:pt x="10" y="40"/>
                </a:moveTo>
                <a:cubicBezTo>
                  <a:pt x="13" y="40"/>
                  <a:pt x="16" y="40"/>
                  <a:pt x="20" y="39"/>
                </a:cubicBezTo>
                <a:cubicBezTo>
                  <a:pt x="24" y="31"/>
                  <a:pt x="28" y="24"/>
                  <a:pt x="32" y="16"/>
                </a:cubicBezTo>
                <a:cubicBezTo>
                  <a:pt x="20" y="19"/>
                  <a:pt x="13" y="28"/>
                  <a:pt x="10" y="4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9" name="Freeform 72"/>
          <p:cNvSpPr>
            <a:spLocks noEditPoints="1"/>
          </p:cNvSpPr>
          <p:nvPr/>
        </p:nvSpPr>
        <p:spPr bwMode="auto">
          <a:xfrm>
            <a:off x="4963885" y="3592671"/>
            <a:ext cx="334883" cy="289629"/>
          </a:xfrm>
          <a:custGeom>
            <a:avLst/>
            <a:gdLst>
              <a:gd name="T0" fmla="*/ 4 w 94"/>
              <a:gd name="T1" fmla="*/ 19 h 81"/>
              <a:gd name="T2" fmla="*/ 46 w 94"/>
              <a:gd name="T3" fmla="*/ 19 h 81"/>
              <a:gd name="T4" fmla="*/ 50 w 94"/>
              <a:gd name="T5" fmla="*/ 17 h 81"/>
              <a:gd name="T6" fmla="*/ 73 w 94"/>
              <a:gd name="T7" fmla="*/ 0 h 81"/>
              <a:gd name="T8" fmla="*/ 73 w 94"/>
              <a:gd name="T9" fmla="*/ 33 h 81"/>
              <a:gd name="T10" fmla="*/ 73 w 94"/>
              <a:gd name="T11" fmla="*/ 66 h 81"/>
              <a:gd name="T12" fmla="*/ 50 w 94"/>
              <a:gd name="T13" fmla="*/ 50 h 81"/>
              <a:gd name="T14" fmla="*/ 46 w 94"/>
              <a:gd name="T15" fmla="*/ 47 h 81"/>
              <a:gd name="T16" fmla="*/ 34 w 94"/>
              <a:gd name="T17" fmla="*/ 47 h 81"/>
              <a:gd name="T18" fmla="*/ 40 w 94"/>
              <a:gd name="T19" fmla="*/ 70 h 81"/>
              <a:gd name="T20" fmla="*/ 45 w 94"/>
              <a:gd name="T21" fmla="*/ 70 h 81"/>
              <a:gd name="T22" fmla="*/ 45 w 94"/>
              <a:gd name="T23" fmla="*/ 81 h 81"/>
              <a:gd name="T24" fmla="*/ 43 w 94"/>
              <a:gd name="T25" fmla="*/ 81 h 81"/>
              <a:gd name="T26" fmla="*/ 21 w 94"/>
              <a:gd name="T27" fmla="*/ 81 h 81"/>
              <a:gd name="T28" fmla="*/ 11 w 94"/>
              <a:gd name="T29" fmla="*/ 47 h 81"/>
              <a:gd name="T30" fmla="*/ 4 w 94"/>
              <a:gd name="T31" fmla="*/ 47 h 81"/>
              <a:gd name="T32" fmla="*/ 4 w 94"/>
              <a:gd name="T33" fmla="*/ 19 h 81"/>
              <a:gd name="T34" fmla="*/ 87 w 94"/>
              <a:gd name="T35" fmla="*/ 23 h 81"/>
              <a:gd name="T36" fmla="*/ 94 w 94"/>
              <a:gd name="T37" fmla="*/ 33 h 81"/>
              <a:gd name="T38" fmla="*/ 87 w 94"/>
              <a:gd name="T39" fmla="*/ 44 h 81"/>
              <a:gd name="T40" fmla="*/ 87 w 94"/>
              <a:gd name="T41" fmla="*/ 66 h 81"/>
              <a:gd name="T42" fmla="*/ 78 w 94"/>
              <a:gd name="T43" fmla="*/ 66 h 81"/>
              <a:gd name="T44" fmla="*/ 78 w 94"/>
              <a:gd name="T45" fmla="*/ 1 h 81"/>
              <a:gd name="T46" fmla="*/ 87 w 94"/>
              <a:gd name="T47" fmla="*/ 1 h 81"/>
              <a:gd name="T48" fmla="*/ 87 w 94"/>
              <a:gd name="T49" fmla="*/ 23 h 81"/>
              <a:gd name="T50" fmla="*/ 46 w 94"/>
              <a:gd name="T51" fmla="*/ 49 h 81"/>
              <a:gd name="T52" fmla="*/ 37 w 94"/>
              <a:gd name="T53" fmla="*/ 49 h 81"/>
              <a:gd name="T54" fmla="*/ 40 w 94"/>
              <a:gd name="T55" fmla="*/ 61 h 81"/>
              <a:gd name="T56" fmla="*/ 43 w 94"/>
              <a:gd name="T57" fmla="*/ 61 h 81"/>
              <a:gd name="T58" fmla="*/ 43 w 94"/>
              <a:gd name="T59" fmla="*/ 57 h 81"/>
              <a:gd name="T60" fmla="*/ 46 w 94"/>
              <a:gd name="T61" fmla="*/ 4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81">
                <a:moveTo>
                  <a:pt x="4" y="19"/>
                </a:moveTo>
                <a:cubicBezTo>
                  <a:pt x="46" y="19"/>
                  <a:pt x="46" y="19"/>
                  <a:pt x="46" y="19"/>
                </a:cubicBezTo>
                <a:cubicBezTo>
                  <a:pt x="50" y="17"/>
                  <a:pt x="50" y="17"/>
                  <a:pt x="50" y="17"/>
                </a:cubicBezTo>
                <a:cubicBezTo>
                  <a:pt x="73" y="0"/>
                  <a:pt x="73" y="0"/>
                  <a:pt x="73" y="0"/>
                </a:cubicBezTo>
                <a:cubicBezTo>
                  <a:pt x="73" y="33"/>
                  <a:pt x="73" y="33"/>
                  <a:pt x="73" y="33"/>
                </a:cubicBezTo>
                <a:cubicBezTo>
                  <a:pt x="73" y="66"/>
                  <a:pt x="73" y="66"/>
                  <a:pt x="73" y="66"/>
                </a:cubicBezTo>
                <a:cubicBezTo>
                  <a:pt x="50" y="50"/>
                  <a:pt x="50" y="50"/>
                  <a:pt x="50" y="50"/>
                </a:cubicBezTo>
                <a:cubicBezTo>
                  <a:pt x="46" y="47"/>
                  <a:pt x="46" y="47"/>
                  <a:pt x="46" y="47"/>
                </a:cubicBezTo>
                <a:cubicBezTo>
                  <a:pt x="34" y="47"/>
                  <a:pt x="34" y="47"/>
                  <a:pt x="34" y="47"/>
                </a:cubicBezTo>
                <a:cubicBezTo>
                  <a:pt x="40" y="70"/>
                  <a:pt x="40" y="70"/>
                  <a:pt x="40" y="70"/>
                </a:cubicBezTo>
                <a:cubicBezTo>
                  <a:pt x="45" y="70"/>
                  <a:pt x="45" y="70"/>
                  <a:pt x="45" y="70"/>
                </a:cubicBezTo>
                <a:cubicBezTo>
                  <a:pt x="45" y="81"/>
                  <a:pt x="45" y="81"/>
                  <a:pt x="45" y="81"/>
                </a:cubicBezTo>
                <a:cubicBezTo>
                  <a:pt x="43" y="81"/>
                  <a:pt x="43" y="81"/>
                  <a:pt x="43" y="81"/>
                </a:cubicBezTo>
                <a:cubicBezTo>
                  <a:pt x="21" y="81"/>
                  <a:pt x="21" y="81"/>
                  <a:pt x="21" y="81"/>
                </a:cubicBezTo>
                <a:cubicBezTo>
                  <a:pt x="11" y="47"/>
                  <a:pt x="11" y="47"/>
                  <a:pt x="11" y="47"/>
                </a:cubicBezTo>
                <a:cubicBezTo>
                  <a:pt x="4" y="47"/>
                  <a:pt x="4" y="47"/>
                  <a:pt x="4" y="47"/>
                </a:cubicBezTo>
                <a:cubicBezTo>
                  <a:pt x="0" y="38"/>
                  <a:pt x="0" y="29"/>
                  <a:pt x="4" y="19"/>
                </a:cubicBezTo>
                <a:close/>
                <a:moveTo>
                  <a:pt x="87" y="23"/>
                </a:moveTo>
                <a:cubicBezTo>
                  <a:pt x="91" y="25"/>
                  <a:pt x="94" y="29"/>
                  <a:pt x="94" y="33"/>
                </a:cubicBezTo>
                <a:cubicBezTo>
                  <a:pt x="94" y="38"/>
                  <a:pt x="91" y="42"/>
                  <a:pt x="87" y="44"/>
                </a:cubicBezTo>
                <a:cubicBezTo>
                  <a:pt x="87" y="66"/>
                  <a:pt x="87" y="66"/>
                  <a:pt x="87" y="66"/>
                </a:cubicBezTo>
                <a:cubicBezTo>
                  <a:pt x="78" y="66"/>
                  <a:pt x="78" y="66"/>
                  <a:pt x="78" y="66"/>
                </a:cubicBezTo>
                <a:cubicBezTo>
                  <a:pt x="78" y="1"/>
                  <a:pt x="78" y="1"/>
                  <a:pt x="78" y="1"/>
                </a:cubicBezTo>
                <a:cubicBezTo>
                  <a:pt x="87" y="1"/>
                  <a:pt x="87" y="1"/>
                  <a:pt x="87" y="1"/>
                </a:cubicBezTo>
                <a:cubicBezTo>
                  <a:pt x="87" y="23"/>
                  <a:pt x="87" y="23"/>
                  <a:pt x="87" y="23"/>
                </a:cubicBezTo>
                <a:close/>
                <a:moveTo>
                  <a:pt x="46" y="49"/>
                </a:moveTo>
                <a:cubicBezTo>
                  <a:pt x="37" y="49"/>
                  <a:pt x="37" y="49"/>
                  <a:pt x="37" y="49"/>
                </a:cubicBezTo>
                <a:cubicBezTo>
                  <a:pt x="40" y="61"/>
                  <a:pt x="40" y="61"/>
                  <a:pt x="40" y="61"/>
                </a:cubicBezTo>
                <a:cubicBezTo>
                  <a:pt x="43" y="61"/>
                  <a:pt x="43" y="61"/>
                  <a:pt x="43" y="61"/>
                </a:cubicBezTo>
                <a:cubicBezTo>
                  <a:pt x="43" y="57"/>
                  <a:pt x="43" y="57"/>
                  <a:pt x="43" y="57"/>
                </a:cubicBezTo>
                <a:lnTo>
                  <a:pt x="46" y="4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0" name="Freeform 73"/>
          <p:cNvSpPr>
            <a:spLocks noEditPoints="1"/>
          </p:cNvSpPr>
          <p:nvPr/>
        </p:nvSpPr>
        <p:spPr bwMode="auto">
          <a:xfrm>
            <a:off x="8935717" y="982997"/>
            <a:ext cx="342426" cy="349968"/>
          </a:xfrm>
          <a:custGeom>
            <a:avLst/>
            <a:gdLst>
              <a:gd name="T0" fmla="*/ 6 w 96"/>
              <a:gd name="T1" fmla="*/ 41 h 98"/>
              <a:gd name="T2" fmla="*/ 75 w 96"/>
              <a:gd name="T3" fmla="*/ 41 h 98"/>
              <a:gd name="T4" fmla="*/ 78 w 96"/>
              <a:gd name="T5" fmla="*/ 41 h 98"/>
              <a:gd name="T6" fmla="*/ 91 w 96"/>
              <a:gd name="T7" fmla="*/ 46 h 98"/>
              <a:gd name="T8" fmla="*/ 96 w 96"/>
              <a:gd name="T9" fmla="*/ 60 h 98"/>
              <a:gd name="T10" fmla="*/ 91 w 96"/>
              <a:gd name="T11" fmla="*/ 73 h 98"/>
              <a:gd name="T12" fmla="*/ 78 w 96"/>
              <a:gd name="T13" fmla="*/ 78 h 98"/>
              <a:gd name="T14" fmla="*/ 69 w 96"/>
              <a:gd name="T15" fmla="*/ 76 h 98"/>
              <a:gd name="T16" fmla="*/ 63 w 96"/>
              <a:gd name="T17" fmla="*/ 85 h 98"/>
              <a:gd name="T18" fmla="*/ 67 w 96"/>
              <a:gd name="T19" fmla="*/ 85 h 98"/>
              <a:gd name="T20" fmla="*/ 84 w 96"/>
              <a:gd name="T21" fmla="*/ 85 h 98"/>
              <a:gd name="T22" fmla="*/ 71 w 96"/>
              <a:gd name="T23" fmla="*/ 98 h 98"/>
              <a:gd name="T24" fmla="*/ 17 w 96"/>
              <a:gd name="T25" fmla="*/ 98 h 98"/>
              <a:gd name="T26" fmla="*/ 13 w 96"/>
              <a:gd name="T27" fmla="*/ 98 h 98"/>
              <a:gd name="T28" fmla="*/ 0 w 96"/>
              <a:gd name="T29" fmla="*/ 85 h 98"/>
              <a:gd name="T30" fmla="*/ 17 w 96"/>
              <a:gd name="T31" fmla="*/ 85 h 98"/>
              <a:gd name="T32" fmla="*/ 21 w 96"/>
              <a:gd name="T33" fmla="*/ 85 h 98"/>
              <a:gd name="T34" fmla="*/ 6 w 96"/>
              <a:gd name="T35" fmla="*/ 41 h 98"/>
              <a:gd name="T36" fmla="*/ 57 w 96"/>
              <a:gd name="T37" fmla="*/ 35 h 98"/>
              <a:gd name="T38" fmla="*/ 55 w 96"/>
              <a:gd name="T39" fmla="*/ 6 h 98"/>
              <a:gd name="T40" fmla="*/ 57 w 96"/>
              <a:gd name="T41" fmla="*/ 35 h 98"/>
              <a:gd name="T42" fmla="*/ 44 w 96"/>
              <a:gd name="T43" fmla="*/ 30 h 98"/>
              <a:gd name="T44" fmla="*/ 43 w 96"/>
              <a:gd name="T45" fmla="*/ 0 h 98"/>
              <a:gd name="T46" fmla="*/ 44 w 96"/>
              <a:gd name="T47" fmla="*/ 30 h 98"/>
              <a:gd name="T48" fmla="*/ 31 w 96"/>
              <a:gd name="T49" fmla="*/ 34 h 98"/>
              <a:gd name="T50" fmla="*/ 30 w 96"/>
              <a:gd name="T51" fmla="*/ 4 h 98"/>
              <a:gd name="T52" fmla="*/ 31 w 96"/>
              <a:gd name="T53" fmla="*/ 34 h 98"/>
              <a:gd name="T54" fmla="*/ 16 w 96"/>
              <a:gd name="T55" fmla="*/ 53 h 98"/>
              <a:gd name="T56" fmla="*/ 26 w 96"/>
              <a:gd name="T57" fmla="*/ 79 h 98"/>
              <a:gd name="T58" fmla="*/ 34 w 96"/>
              <a:gd name="T59" fmla="*/ 74 h 98"/>
              <a:gd name="T60" fmla="*/ 25 w 96"/>
              <a:gd name="T61" fmla="*/ 51 h 98"/>
              <a:gd name="T62" fmla="*/ 16 w 96"/>
              <a:gd name="T63" fmla="*/ 53 h 98"/>
              <a:gd name="T64" fmla="*/ 78 w 96"/>
              <a:gd name="T65" fmla="*/ 50 h 98"/>
              <a:gd name="T66" fmla="*/ 73 w 96"/>
              <a:gd name="T67" fmla="*/ 68 h 98"/>
              <a:gd name="T68" fmla="*/ 78 w 96"/>
              <a:gd name="T69" fmla="*/ 69 h 98"/>
              <a:gd name="T70" fmla="*/ 85 w 96"/>
              <a:gd name="T71" fmla="*/ 67 h 98"/>
              <a:gd name="T72" fmla="*/ 88 w 96"/>
              <a:gd name="T73" fmla="*/ 60 h 98"/>
              <a:gd name="T74" fmla="*/ 85 w 96"/>
              <a:gd name="T75" fmla="*/ 53 h 98"/>
              <a:gd name="T76" fmla="*/ 78 w 96"/>
              <a:gd name="T77" fmla="*/ 50 h 98"/>
              <a:gd name="T78" fmla="*/ 78 w 96"/>
              <a:gd name="T79" fmla="*/ 5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 h="98">
                <a:moveTo>
                  <a:pt x="6" y="41"/>
                </a:moveTo>
                <a:cubicBezTo>
                  <a:pt x="29" y="41"/>
                  <a:pt x="52" y="41"/>
                  <a:pt x="75" y="41"/>
                </a:cubicBezTo>
                <a:cubicBezTo>
                  <a:pt x="76" y="41"/>
                  <a:pt x="77" y="41"/>
                  <a:pt x="78" y="41"/>
                </a:cubicBezTo>
                <a:cubicBezTo>
                  <a:pt x="83" y="41"/>
                  <a:pt x="88" y="43"/>
                  <a:pt x="91" y="46"/>
                </a:cubicBezTo>
                <a:cubicBezTo>
                  <a:pt x="94" y="50"/>
                  <a:pt x="96" y="54"/>
                  <a:pt x="96" y="60"/>
                </a:cubicBezTo>
                <a:cubicBezTo>
                  <a:pt x="96" y="65"/>
                  <a:pt x="94" y="69"/>
                  <a:pt x="91" y="73"/>
                </a:cubicBezTo>
                <a:cubicBezTo>
                  <a:pt x="88" y="76"/>
                  <a:pt x="83" y="78"/>
                  <a:pt x="78" y="78"/>
                </a:cubicBezTo>
                <a:cubicBezTo>
                  <a:pt x="75" y="78"/>
                  <a:pt x="71" y="77"/>
                  <a:pt x="69" y="76"/>
                </a:cubicBezTo>
                <a:cubicBezTo>
                  <a:pt x="67" y="79"/>
                  <a:pt x="65" y="82"/>
                  <a:pt x="63" y="85"/>
                </a:cubicBezTo>
                <a:cubicBezTo>
                  <a:pt x="67" y="85"/>
                  <a:pt x="67" y="85"/>
                  <a:pt x="67" y="85"/>
                </a:cubicBezTo>
                <a:cubicBezTo>
                  <a:pt x="84" y="85"/>
                  <a:pt x="84" y="85"/>
                  <a:pt x="84" y="85"/>
                </a:cubicBezTo>
                <a:cubicBezTo>
                  <a:pt x="71" y="98"/>
                  <a:pt x="71" y="98"/>
                  <a:pt x="71" y="98"/>
                </a:cubicBezTo>
                <a:cubicBezTo>
                  <a:pt x="17" y="98"/>
                  <a:pt x="17" y="98"/>
                  <a:pt x="17" y="98"/>
                </a:cubicBezTo>
                <a:cubicBezTo>
                  <a:pt x="13" y="98"/>
                  <a:pt x="13" y="98"/>
                  <a:pt x="13" y="98"/>
                </a:cubicBezTo>
                <a:cubicBezTo>
                  <a:pt x="0" y="85"/>
                  <a:pt x="0" y="85"/>
                  <a:pt x="0" y="85"/>
                </a:cubicBezTo>
                <a:cubicBezTo>
                  <a:pt x="17" y="85"/>
                  <a:pt x="17" y="85"/>
                  <a:pt x="17" y="85"/>
                </a:cubicBezTo>
                <a:cubicBezTo>
                  <a:pt x="21" y="85"/>
                  <a:pt x="21" y="85"/>
                  <a:pt x="21" y="85"/>
                </a:cubicBezTo>
                <a:cubicBezTo>
                  <a:pt x="12" y="72"/>
                  <a:pt x="6" y="58"/>
                  <a:pt x="6" y="41"/>
                </a:cubicBezTo>
                <a:close/>
                <a:moveTo>
                  <a:pt x="57" y="35"/>
                </a:moveTo>
                <a:cubicBezTo>
                  <a:pt x="43" y="15"/>
                  <a:pt x="59" y="19"/>
                  <a:pt x="55" y="6"/>
                </a:cubicBezTo>
                <a:cubicBezTo>
                  <a:pt x="64" y="18"/>
                  <a:pt x="51" y="18"/>
                  <a:pt x="57" y="35"/>
                </a:cubicBezTo>
                <a:close/>
                <a:moveTo>
                  <a:pt x="44" y="30"/>
                </a:moveTo>
                <a:cubicBezTo>
                  <a:pt x="38" y="12"/>
                  <a:pt x="51" y="12"/>
                  <a:pt x="43" y="0"/>
                </a:cubicBezTo>
                <a:cubicBezTo>
                  <a:pt x="47" y="13"/>
                  <a:pt x="30" y="9"/>
                  <a:pt x="44" y="30"/>
                </a:cubicBezTo>
                <a:close/>
                <a:moveTo>
                  <a:pt x="31" y="34"/>
                </a:moveTo>
                <a:cubicBezTo>
                  <a:pt x="17" y="14"/>
                  <a:pt x="34" y="18"/>
                  <a:pt x="30" y="4"/>
                </a:cubicBezTo>
                <a:cubicBezTo>
                  <a:pt x="38" y="16"/>
                  <a:pt x="25" y="17"/>
                  <a:pt x="31" y="34"/>
                </a:cubicBezTo>
                <a:close/>
                <a:moveTo>
                  <a:pt x="16" y="53"/>
                </a:moveTo>
                <a:cubicBezTo>
                  <a:pt x="17" y="62"/>
                  <a:pt x="21" y="72"/>
                  <a:pt x="26" y="79"/>
                </a:cubicBezTo>
                <a:cubicBezTo>
                  <a:pt x="34" y="74"/>
                  <a:pt x="34" y="74"/>
                  <a:pt x="34" y="74"/>
                </a:cubicBezTo>
                <a:cubicBezTo>
                  <a:pt x="30" y="68"/>
                  <a:pt x="26" y="59"/>
                  <a:pt x="25" y="51"/>
                </a:cubicBezTo>
                <a:cubicBezTo>
                  <a:pt x="16" y="53"/>
                  <a:pt x="16" y="53"/>
                  <a:pt x="16" y="53"/>
                </a:cubicBezTo>
                <a:close/>
                <a:moveTo>
                  <a:pt x="78" y="50"/>
                </a:moveTo>
                <a:cubicBezTo>
                  <a:pt x="77" y="56"/>
                  <a:pt x="75" y="62"/>
                  <a:pt x="73" y="68"/>
                </a:cubicBezTo>
                <a:cubicBezTo>
                  <a:pt x="74" y="69"/>
                  <a:pt x="76" y="69"/>
                  <a:pt x="78" y="69"/>
                </a:cubicBezTo>
                <a:cubicBezTo>
                  <a:pt x="81" y="69"/>
                  <a:pt x="83" y="68"/>
                  <a:pt x="85" y="67"/>
                </a:cubicBezTo>
                <a:cubicBezTo>
                  <a:pt x="87" y="65"/>
                  <a:pt x="88" y="62"/>
                  <a:pt x="88" y="60"/>
                </a:cubicBezTo>
                <a:cubicBezTo>
                  <a:pt x="88" y="57"/>
                  <a:pt x="87" y="54"/>
                  <a:pt x="85" y="53"/>
                </a:cubicBezTo>
                <a:cubicBezTo>
                  <a:pt x="83" y="51"/>
                  <a:pt x="81" y="50"/>
                  <a:pt x="78" y="50"/>
                </a:cubicBezTo>
                <a:cubicBezTo>
                  <a:pt x="78" y="50"/>
                  <a:pt x="78" y="50"/>
                  <a:pt x="78" y="5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1" name="Freeform 74"/>
          <p:cNvSpPr>
            <a:spLocks noEditPoints="1"/>
          </p:cNvSpPr>
          <p:nvPr/>
        </p:nvSpPr>
        <p:spPr bwMode="auto">
          <a:xfrm>
            <a:off x="2939502" y="2978718"/>
            <a:ext cx="352985" cy="242866"/>
          </a:xfrm>
          <a:custGeom>
            <a:avLst/>
            <a:gdLst>
              <a:gd name="T0" fmla="*/ 10 w 99"/>
              <a:gd name="T1" fmla="*/ 18 h 68"/>
              <a:gd name="T2" fmla="*/ 6 w 99"/>
              <a:gd name="T3" fmla="*/ 26 h 68"/>
              <a:gd name="T4" fmla="*/ 56 w 99"/>
              <a:gd name="T5" fmla="*/ 58 h 68"/>
              <a:gd name="T6" fmla="*/ 79 w 99"/>
              <a:gd name="T7" fmla="*/ 56 h 68"/>
              <a:gd name="T8" fmla="*/ 85 w 99"/>
              <a:gd name="T9" fmla="*/ 63 h 68"/>
              <a:gd name="T10" fmla="*/ 82 w 99"/>
              <a:gd name="T11" fmla="*/ 66 h 68"/>
              <a:gd name="T12" fmla="*/ 4 w 99"/>
              <a:gd name="T13" fmla="*/ 66 h 68"/>
              <a:gd name="T14" fmla="*/ 0 w 99"/>
              <a:gd name="T15" fmla="*/ 63 h 68"/>
              <a:gd name="T16" fmla="*/ 0 w 99"/>
              <a:gd name="T17" fmla="*/ 22 h 68"/>
              <a:gd name="T18" fmla="*/ 58 w 99"/>
              <a:gd name="T19" fmla="*/ 11 h 68"/>
              <a:gd name="T20" fmla="*/ 61 w 99"/>
              <a:gd name="T21" fmla="*/ 17 h 68"/>
              <a:gd name="T22" fmla="*/ 57 w 99"/>
              <a:gd name="T23" fmla="*/ 21 h 68"/>
              <a:gd name="T24" fmla="*/ 56 w 99"/>
              <a:gd name="T25" fmla="*/ 16 h 68"/>
              <a:gd name="T26" fmla="*/ 55 w 99"/>
              <a:gd name="T27" fmla="*/ 19 h 68"/>
              <a:gd name="T28" fmla="*/ 61 w 99"/>
              <a:gd name="T29" fmla="*/ 27 h 68"/>
              <a:gd name="T30" fmla="*/ 62 w 99"/>
              <a:gd name="T31" fmla="*/ 32 h 68"/>
              <a:gd name="T32" fmla="*/ 58 w 99"/>
              <a:gd name="T33" fmla="*/ 39 h 68"/>
              <a:gd name="T34" fmla="*/ 58 w 99"/>
              <a:gd name="T35" fmla="*/ 11 h 68"/>
              <a:gd name="T36" fmla="*/ 14 w 99"/>
              <a:gd name="T37" fmla="*/ 8 h 68"/>
              <a:gd name="T38" fmla="*/ 14 w 99"/>
              <a:gd name="T39" fmla="*/ 50 h 68"/>
              <a:gd name="T40" fmla="*/ 18 w 99"/>
              <a:gd name="T41" fmla="*/ 52 h 68"/>
              <a:gd name="T42" fmla="*/ 96 w 99"/>
              <a:gd name="T43" fmla="*/ 53 h 68"/>
              <a:gd name="T44" fmla="*/ 99 w 99"/>
              <a:gd name="T45" fmla="*/ 50 h 68"/>
              <a:gd name="T46" fmla="*/ 99 w 99"/>
              <a:gd name="T47" fmla="*/ 7 h 68"/>
              <a:gd name="T48" fmla="*/ 69 w 99"/>
              <a:gd name="T49" fmla="*/ 5 h 68"/>
              <a:gd name="T50" fmla="*/ 69 w 99"/>
              <a:gd name="T51" fmla="*/ 11 h 68"/>
              <a:gd name="T52" fmla="*/ 20 w 99"/>
              <a:gd name="T53" fmla="*/ 21 h 68"/>
              <a:gd name="T54" fmla="*/ 30 w 99"/>
              <a:gd name="T55" fmla="*/ 42 h 68"/>
              <a:gd name="T56" fmla="*/ 82 w 99"/>
              <a:gd name="T57" fmla="*/ 46 h 68"/>
              <a:gd name="T58" fmla="*/ 93 w 99"/>
              <a:gd name="T59" fmla="*/ 24 h 68"/>
              <a:gd name="T60" fmla="*/ 69 w 99"/>
              <a:gd name="T61" fmla="*/ 11 h 68"/>
              <a:gd name="T62" fmla="*/ 20 w 99"/>
              <a:gd name="T63" fmla="*/ 45 h 68"/>
              <a:gd name="T64" fmla="*/ 20 w 99"/>
              <a:gd name="T65" fmla="*/ 45 h 68"/>
              <a:gd name="T66" fmla="*/ 54 w 99"/>
              <a:gd name="T67" fmla="*/ 36 h 68"/>
              <a:gd name="T68" fmla="*/ 50 w 99"/>
              <a:gd name="T69" fmla="*/ 27 h 68"/>
              <a:gd name="T70" fmla="*/ 55 w 99"/>
              <a:gd name="T71" fmla="*/ 33 h 68"/>
              <a:gd name="T72" fmla="*/ 57 w 99"/>
              <a:gd name="T73" fmla="*/ 33 h 68"/>
              <a:gd name="T74" fmla="*/ 56 w 99"/>
              <a:gd name="T75" fmla="*/ 28 h 68"/>
              <a:gd name="T76" fmla="*/ 50 w 99"/>
              <a:gd name="T77" fmla="*/ 20 h 68"/>
              <a:gd name="T78" fmla="*/ 54 w 99"/>
              <a:gd name="T79" fmla="*/ 14 h 68"/>
              <a:gd name="T80" fmla="*/ 45 w 99"/>
              <a:gd name="T8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68">
                <a:moveTo>
                  <a:pt x="2" y="21"/>
                </a:moveTo>
                <a:cubicBezTo>
                  <a:pt x="4" y="20"/>
                  <a:pt x="7" y="19"/>
                  <a:pt x="10" y="18"/>
                </a:cubicBezTo>
                <a:cubicBezTo>
                  <a:pt x="10" y="24"/>
                  <a:pt x="10" y="24"/>
                  <a:pt x="10" y="24"/>
                </a:cubicBezTo>
                <a:cubicBezTo>
                  <a:pt x="9" y="25"/>
                  <a:pt x="7" y="25"/>
                  <a:pt x="6" y="26"/>
                </a:cubicBezTo>
                <a:cubicBezTo>
                  <a:pt x="6" y="59"/>
                  <a:pt x="6" y="59"/>
                  <a:pt x="6" y="59"/>
                </a:cubicBezTo>
                <a:cubicBezTo>
                  <a:pt x="21" y="53"/>
                  <a:pt x="39" y="55"/>
                  <a:pt x="56" y="58"/>
                </a:cubicBezTo>
                <a:cubicBezTo>
                  <a:pt x="64" y="59"/>
                  <a:pt x="71" y="60"/>
                  <a:pt x="79" y="60"/>
                </a:cubicBezTo>
                <a:cubicBezTo>
                  <a:pt x="79" y="56"/>
                  <a:pt x="79" y="56"/>
                  <a:pt x="79" y="56"/>
                </a:cubicBezTo>
                <a:cubicBezTo>
                  <a:pt x="85" y="56"/>
                  <a:pt x="85" y="56"/>
                  <a:pt x="85" y="56"/>
                </a:cubicBezTo>
                <a:cubicBezTo>
                  <a:pt x="85" y="63"/>
                  <a:pt x="85" y="63"/>
                  <a:pt x="85" y="63"/>
                </a:cubicBezTo>
                <a:cubicBezTo>
                  <a:pt x="85" y="66"/>
                  <a:pt x="85" y="66"/>
                  <a:pt x="85" y="66"/>
                </a:cubicBezTo>
                <a:cubicBezTo>
                  <a:pt x="82" y="66"/>
                  <a:pt x="82" y="66"/>
                  <a:pt x="82" y="66"/>
                </a:cubicBezTo>
                <a:cubicBezTo>
                  <a:pt x="73" y="66"/>
                  <a:pt x="64" y="65"/>
                  <a:pt x="55" y="64"/>
                </a:cubicBezTo>
                <a:cubicBezTo>
                  <a:pt x="37" y="61"/>
                  <a:pt x="19" y="59"/>
                  <a:pt x="4" y="66"/>
                </a:cubicBezTo>
                <a:cubicBezTo>
                  <a:pt x="0" y="68"/>
                  <a:pt x="0" y="68"/>
                  <a:pt x="0" y="68"/>
                </a:cubicBezTo>
                <a:cubicBezTo>
                  <a:pt x="0" y="63"/>
                  <a:pt x="0" y="63"/>
                  <a:pt x="0" y="63"/>
                </a:cubicBezTo>
                <a:cubicBezTo>
                  <a:pt x="0" y="24"/>
                  <a:pt x="0" y="24"/>
                  <a:pt x="0" y="24"/>
                </a:cubicBezTo>
                <a:cubicBezTo>
                  <a:pt x="0" y="22"/>
                  <a:pt x="0" y="22"/>
                  <a:pt x="0" y="22"/>
                </a:cubicBezTo>
                <a:cubicBezTo>
                  <a:pt x="2" y="21"/>
                  <a:pt x="2" y="21"/>
                  <a:pt x="2" y="21"/>
                </a:cubicBezTo>
                <a:close/>
                <a:moveTo>
                  <a:pt x="58" y="11"/>
                </a:moveTo>
                <a:cubicBezTo>
                  <a:pt x="58" y="14"/>
                  <a:pt x="58" y="14"/>
                  <a:pt x="58" y="14"/>
                </a:cubicBezTo>
                <a:cubicBezTo>
                  <a:pt x="60" y="14"/>
                  <a:pt x="61" y="15"/>
                  <a:pt x="61" y="17"/>
                </a:cubicBezTo>
                <a:cubicBezTo>
                  <a:pt x="61" y="21"/>
                  <a:pt x="61" y="21"/>
                  <a:pt x="61" y="21"/>
                </a:cubicBezTo>
                <a:cubicBezTo>
                  <a:pt x="57" y="21"/>
                  <a:pt x="57" y="21"/>
                  <a:pt x="57" y="21"/>
                </a:cubicBezTo>
                <a:cubicBezTo>
                  <a:pt x="57" y="17"/>
                  <a:pt x="57" y="17"/>
                  <a:pt x="57" y="17"/>
                </a:cubicBezTo>
                <a:cubicBezTo>
                  <a:pt x="57" y="17"/>
                  <a:pt x="57" y="16"/>
                  <a:pt x="56" y="16"/>
                </a:cubicBezTo>
                <a:cubicBezTo>
                  <a:pt x="55" y="16"/>
                  <a:pt x="55" y="17"/>
                  <a:pt x="55" y="18"/>
                </a:cubicBezTo>
                <a:cubicBezTo>
                  <a:pt x="55" y="19"/>
                  <a:pt x="55" y="19"/>
                  <a:pt x="55" y="19"/>
                </a:cubicBezTo>
                <a:cubicBezTo>
                  <a:pt x="55" y="20"/>
                  <a:pt x="56" y="21"/>
                  <a:pt x="57" y="22"/>
                </a:cubicBezTo>
                <a:cubicBezTo>
                  <a:pt x="59" y="25"/>
                  <a:pt x="61" y="26"/>
                  <a:pt x="61" y="27"/>
                </a:cubicBezTo>
                <a:cubicBezTo>
                  <a:pt x="62" y="27"/>
                  <a:pt x="62" y="28"/>
                  <a:pt x="62" y="29"/>
                </a:cubicBezTo>
                <a:cubicBezTo>
                  <a:pt x="62" y="32"/>
                  <a:pt x="62" y="32"/>
                  <a:pt x="62" y="32"/>
                </a:cubicBezTo>
                <a:cubicBezTo>
                  <a:pt x="62" y="35"/>
                  <a:pt x="61" y="36"/>
                  <a:pt x="58" y="36"/>
                </a:cubicBezTo>
                <a:cubicBezTo>
                  <a:pt x="58" y="39"/>
                  <a:pt x="58" y="39"/>
                  <a:pt x="58" y="39"/>
                </a:cubicBezTo>
                <a:cubicBezTo>
                  <a:pt x="64" y="38"/>
                  <a:pt x="67" y="32"/>
                  <a:pt x="67" y="25"/>
                </a:cubicBezTo>
                <a:cubicBezTo>
                  <a:pt x="67" y="18"/>
                  <a:pt x="64" y="13"/>
                  <a:pt x="58" y="11"/>
                </a:cubicBezTo>
                <a:close/>
                <a:moveTo>
                  <a:pt x="15" y="7"/>
                </a:moveTo>
                <a:cubicBezTo>
                  <a:pt x="14" y="8"/>
                  <a:pt x="14" y="8"/>
                  <a:pt x="14" y="8"/>
                </a:cubicBezTo>
                <a:cubicBezTo>
                  <a:pt x="14" y="10"/>
                  <a:pt x="14" y="10"/>
                  <a:pt x="14" y="10"/>
                </a:cubicBezTo>
                <a:cubicBezTo>
                  <a:pt x="14" y="50"/>
                  <a:pt x="14" y="50"/>
                  <a:pt x="14" y="50"/>
                </a:cubicBezTo>
                <a:cubicBezTo>
                  <a:pt x="14" y="54"/>
                  <a:pt x="14" y="54"/>
                  <a:pt x="14" y="54"/>
                </a:cubicBezTo>
                <a:cubicBezTo>
                  <a:pt x="18" y="52"/>
                  <a:pt x="18" y="52"/>
                  <a:pt x="18" y="52"/>
                </a:cubicBezTo>
                <a:cubicBezTo>
                  <a:pt x="33" y="45"/>
                  <a:pt x="51" y="47"/>
                  <a:pt x="69" y="50"/>
                </a:cubicBezTo>
                <a:cubicBezTo>
                  <a:pt x="78" y="51"/>
                  <a:pt x="87" y="53"/>
                  <a:pt x="96" y="53"/>
                </a:cubicBezTo>
                <a:cubicBezTo>
                  <a:pt x="99" y="53"/>
                  <a:pt x="99" y="53"/>
                  <a:pt x="99" y="53"/>
                </a:cubicBezTo>
                <a:cubicBezTo>
                  <a:pt x="99" y="50"/>
                  <a:pt x="99" y="50"/>
                  <a:pt x="99" y="50"/>
                </a:cubicBezTo>
                <a:cubicBezTo>
                  <a:pt x="99" y="10"/>
                  <a:pt x="99" y="10"/>
                  <a:pt x="99" y="10"/>
                </a:cubicBezTo>
                <a:cubicBezTo>
                  <a:pt x="99" y="7"/>
                  <a:pt x="99" y="7"/>
                  <a:pt x="99" y="7"/>
                </a:cubicBezTo>
                <a:cubicBezTo>
                  <a:pt x="96" y="7"/>
                  <a:pt x="96" y="7"/>
                  <a:pt x="96" y="7"/>
                </a:cubicBezTo>
                <a:cubicBezTo>
                  <a:pt x="87" y="7"/>
                  <a:pt x="78" y="6"/>
                  <a:pt x="69" y="5"/>
                </a:cubicBezTo>
                <a:cubicBezTo>
                  <a:pt x="51" y="2"/>
                  <a:pt x="32" y="0"/>
                  <a:pt x="15" y="7"/>
                </a:cubicBezTo>
                <a:close/>
                <a:moveTo>
                  <a:pt x="69" y="11"/>
                </a:moveTo>
                <a:cubicBezTo>
                  <a:pt x="55" y="9"/>
                  <a:pt x="41" y="7"/>
                  <a:pt x="29" y="9"/>
                </a:cubicBezTo>
                <a:cubicBezTo>
                  <a:pt x="30" y="15"/>
                  <a:pt x="27" y="22"/>
                  <a:pt x="20" y="21"/>
                </a:cubicBezTo>
                <a:cubicBezTo>
                  <a:pt x="20" y="32"/>
                  <a:pt x="20" y="32"/>
                  <a:pt x="20" y="32"/>
                </a:cubicBezTo>
                <a:cubicBezTo>
                  <a:pt x="26" y="32"/>
                  <a:pt x="30" y="37"/>
                  <a:pt x="30" y="42"/>
                </a:cubicBezTo>
                <a:cubicBezTo>
                  <a:pt x="43" y="40"/>
                  <a:pt x="56" y="42"/>
                  <a:pt x="69" y="44"/>
                </a:cubicBezTo>
                <a:cubicBezTo>
                  <a:pt x="74" y="45"/>
                  <a:pt x="78" y="45"/>
                  <a:pt x="82" y="46"/>
                </a:cubicBezTo>
                <a:cubicBezTo>
                  <a:pt x="82" y="40"/>
                  <a:pt x="86" y="34"/>
                  <a:pt x="93" y="34"/>
                </a:cubicBezTo>
                <a:cubicBezTo>
                  <a:pt x="93" y="24"/>
                  <a:pt x="93" y="24"/>
                  <a:pt x="93" y="24"/>
                </a:cubicBezTo>
                <a:cubicBezTo>
                  <a:pt x="86" y="24"/>
                  <a:pt x="83" y="18"/>
                  <a:pt x="83" y="12"/>
                </a:cubicBezTo>
                <a:cubicBezTo>
                  <a:pt x="78" y="12"/>
                  <a:pt x="73" y="11"/>
                  <a:pt x="69" y="11"/>
                </a:cubicBezTo>
                <a:close/>
                <a:moveTo>
                  <a:pt x="20" y="45"/>
                </a:moveTo>
                <a:cubicBezTo>
                  <a:pt x="20" y="45"/>
                  <a:pt x="20" y="45"/>
                  <a:pt x="20" y="45"/>
                </a:cubicBezTo>
                <a:cubicBezTo>
                  <a:pt x="20" y="45"/>
                  <a:pt x="20" y="45"/>
                  <a:pt x="20" y="45"/>
                </a:cubicBezTo>
                <a:cubicBezTo>
                  <a:pt x="20" y="45"/>
                  <a:pt x="20" y="45"/>
                  <a:pt x="20" y="45"/>
                </a:cubicBezTo>
                <a:close/>
                <a:moveTo>
                  <a:pt x="54" y="39"/>
                </a:moveTo>
                <a:cubicBezTo>
                  <a:pt x="54" y="36"/>
                  <a:pt x="54" y="36"/>
                  <a:pt x="54" y="36"/>
                </a:cubicBezTo>
                <a:cubicBezTo>
                  <a:pt x="52" y="36"/>
                  <a:pt x="50" y="34"/>
                  <a:pt x="50" y="32"/>
                </a:cubicBezTo>
                <a:cubicBezTo>
                  <a:pt x="50" y="27"/>
                  <a:pt x="50" y="27"/>
                  <a:pt x="50" y="27"/>
                </a:cubicBezTo>
                <a:cubicBezTo>
                  <a:pt x="55" y="27"/>
                  <a:pt x="55" y="27"/>
                  <a:pt x="55" y="27"/>
                </a:cubicBezTo>
                <a:cubicBezTo>
                  <a:pt x="55" y="33"/>
                  <a:pt x="55" y="33"/>
                  <a:pt x="55" y="33"/>
                </a:cubicBezTo>
                <a:cubicBezTo>
                  <a:pt x="55" y="33"/>
                  <a:pt x="55" y="33"/>
                  <a:pt x="56" y="33"/>
                </a:cubicBezTo>
                <a:cubicBezTo>
                  <a:pt x="56" y="33"/>
                  <a:pt x="57" y="33"/>
                  <a:pt x="57" y="33"/>
                </a:cubicBezTo>
                <a:cubicBezTo>
                  <a:pt x="57" y="30"/>
                  <a:pt x="57" y="30"/>
                  <a:pt x="57" y="30"/>
                </a:cubicBezTo>
                <a:cubicBezTo>
                  <a:pt x="57" y="29"/>
                  <a:pt x="57" y="29"/>
                  <a:pt x="56" y="28"/>
                </a:cubicBezTo>
                <a:cubicBezTo>
                  <a:pt x="56" y="28"/>
                  <a:pt x="54" y="26"/>
                  <a:pt x="52" y="24"/>
                </a:cubicBezTo>
                <a:cubicBezTo>
                  <a:pt x="51" y="23"/>
                  <a:pt x="50" y="21"/>
                  <a:pt x="50" y="20"/>
                </a:cubicBezTo>
                <a:cubicBezTo>
                  <a:pt x="50" y="18"/>
                  <a:pt x="50" y="18"/>
                  <a:pt x="50" y="18"/>
                </a:cubicBezTo>
                <a:cubicBezTo>
                  <a:pt x="50" y="16"/>
                  <a:pt x="52" y="14"/>
                  <a:pt x="54" y="14"/>
                </a:cubicBezTo>
                <a:cubicBezTo>
                  <a:pt x="54" y="11"/>
                  <a:pt x="54" y="11"/>
                  <a:pt x="54" y="11"/>
                </a:cubicBezTo>
                <a:cubicBezTo>
                  <a:pt x="49" y="13"/>
                  <a:pt x="45" y="18"/>
                  <a:pt x="45" y="25"/>
                </a:cubicBezTo>
                <a:cubicBezTo>
                  <a:pt x="45" y="32"/>
                  <a:pt x="49" y="38"/>
                  <a:pt x="54" y="3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2" name="Freeform 75"/>
          <p:cNvSpPr>
            <a:spLocks noEditPoints="1"/>
          </p:cNvSpPr>
          <p:nvPr/>
        </p:nvSpPr>
        <p:spPr bwMode="auto">
          <a:xfrm>
            <a:off x="3603234" y="4224724"/>
            <a:ext cx="349968" cy="345443"/>
          </a:xfrm>
          <a:custGeom>
            <a:avLst/>
            <a:gdLst>
              <a:gd name="T0" fmla="*/ 38 w 98"/>
              <a:gd name="T1" fmla="*/ 17 h 97"/>
              <a:gd name="T2" fmla="*/ 61 w 98"/>
              <a:gd name="T3" fmla="*/ 17 h 97"/>
              <a:gd name="T4" fmla="*/ 86 w 98"/>
              <a:gd name="T5" fmla="*/ 33 h 97"/>
              <a:gd name="T6" fmla="*/ 89 w 98"/>
              <a:gd name="T7" fmla="*/ 79 h 97"/>
              <a:gd name="T8" fmla="*/ 49 w 98"/>
              <a:gd name="T9" fmla="*/ 97 h 97"/>
              <a:gd name="T10" fmla="*/ 10 w 98"/>
              <a:gd name="T11" fmla="*/ 79 h 97"/>
              <a:gd name="T12" fmla="*/ 12 w 98"/>
              <a:gd name="T13" fmla="*/ 33 h 97"/>
              <a:gd name="T14" fmla="*/ 38 w 98"/>
              <a:gd name="T15" fmla="*/ 17 h 97"/>
              <a:gd name="T16" fmla="*/ 42 w 98"/>
              <a:gd name="T17" fmla="*/ 76 h 97"/>
              <a:gd name="T18" fmla="*/ 42 w 98"/>
              <a:gd name="T19" fmla="*/ 80 h 97"/>
              <a:gd name="T20" fmla="*/ 57 w 98"/>
              <a:gd name="T21" fmla="*/ 80 h 97"/>
              <a:gd name="T22" fmla="*/ 57 w 98"/>
              <a:gd name="T23" fmla="*/ 76 h 97"/>
              <a:gd name="T24" fmla="*/ 42 w 98"/>
              <a:gd name="T25" fmla="*/ 76 h 97"/>
              <a:gd name="T26" fmla="*/ 50 w 98"/>
              <a:gd name="T27" fmla="*/ 70 h 97"/>
              <a:gd name="T28" fmla="*/ 56 w 98"/>
              <a:gd name="T29" fmla="*/ 60 h 97"/>
              <a:gd name="T30" fmla="*/ 44 w 98"/>
              <a:gd name="T31" fmla="*/ 60 h 97"/>
              <a:gd name="T32" fmla="*/ 50 w 98"/>
              <a:gd name="T33" fmla="*/ 70 h 97"/>
              <a:gd name="T34" fmla="*/ 49 w 98"/>
              <a:gd name="T35" fmla="*/ 86 h 97"/>
              <a:gd name="T36" fmla="*/ 69 w 98"/>
              <a:gd name="T37" fmla="*/ 77 h 97"/>
              <a:gd name="T38" fmla="*/ 59 w 98"/>
              <a:gd name="T39" fmla="*/ 57 h 97"/>
              <a:gd name="T40" fmla="*/ 49 w 98"/>
              <a:gd name="T41" fmla="*/ 55 h 97"/>
              <a:gd name="T42" fmla="*/ 39 w 98"/>
              <a:gd name="T43" fmla="*/ 57 h 97"/>
              <a:gd name="T44" fmla="*/ 29 w 98"/>
              <a:gd name="T45" fmla="*/ 77 h 97"/>
              <a:gd name="T46" fmla="*/ 49 w 98"/>
              <a:gd name="T47" fmla="*/ 86 h 97"/>
              <a:gd name="T48" fmla="*/ 26 w 98"/>
              <a:gd name="T49" fmla="*/ 43 h 97"/>
              <a:gd name="T50" fmla="*/ 29 w 98"/>
              <a:gd name="T51" fmla="*/ 51 h 97"/>
              <a:gd name="T52" fmla="*/ 42 w 98"/>
              <a:gd name="T53" fmla="*/ 51 h 97"/>
              <a:gd name="T54" fmla="*/ 35 w 98"/>
              <a:gd name="T55" fmla="*/ 43 h 97"/>
              <a:gd name="T56" fmla="*/ 26 w 98"/>
              <a:gd name="T57" fmla="*/ 43 h 97"/>
              <a:gd name="T58" fmla="*/ 74 w 98"/>
              <a:gd name="T59" fmla="*/ 43 h 97"/>
              <a:gd name="T60" fmla="*/ 65 w 98"/>
              <a:gd name="T61" fmla="*/ 43 h 97"/>
              <a:gd name="T62" fmla="*/ 58 w 98"/>
              <a:gd name="T63" fmla="*/ 51 h 97"/>
              <a:gd name="T64" fmla="*/ 71 w 98"/>
              <a:gd name="T65" fmla="*/ 51 h 97"/>
              <a:gd name="T66" fmla="*/ 74 w 98"/>
              <a:gd name="T67" fmla="*/ 43 h 97"/>
              <a:gd name="T68" fmla="*/ 67 w 98"/>
              <a:gd name="T69" fmla="*/ 21 h 97"/>
              <a:gd name="T70" fmla="*/ 79 w 98"/>
              <a:gd name="T71" fmla="*/ 29 h 97"/>
              <a:gd name="T72" fmla="*/ 79 w 98"/>
              <a:gd name="T73" fmla="*/ 19 h 97"/>
              <a:gd name="T74" fmla="*/ 67 w 98"/>
              <a:gd name="T75" fmla="*/ 21 h 97"/>
              <a:gd name="T76" fmla="*/ 19 w 98"/>
              <a:gd name="T77" fmla="*/ 29 h 97"/>
              <a:gd name="T78" fmla="*/ 31 w 98"/>
              <a:gd name="T79" fmla="*/ 21 h 97"/>
              <a:gd name="T80" fmla="*/ 19 w 98"/>
              <a:gd name="T81"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 h="97">
                <a:moveTo>
                  <a:pt x="38" y="17"/>
                </a:moveTo>
                <a:cubicBezTo>
                  <a:pt x="61" y="17"/>
                  <a:pt x="61" y="17"/>
                  <a:pt x="61" y="17"/>
                </a:cubicBezTo>
                <a:cubicBezTo>
                  <a:pt x="71" y="0"/>
                  <a:pt x="98" y="9"/>
                  <a:pt x="86" y="33"/>
                </a:cubicBezTo>
                <a:cubicBezTo>
                  <a:pt x="88" y="48"/>
                  <a:pt x="89" y="63"/>
                  <a:pt x="89" y="79"/>
                </a:cubicBezTo>
                <a:cubicBezTo>
                  <a:pt x="76" y="90"/>
                  <a:pt x="63" y="94"/>
                  <a:pt x="49" y="97"/>
                </a:cubicBezTo>
                <a:cubicBezTo>
                  <a:pt x="35" y="94"/>
                  <a:pt x="22" y="90"/>
                  <a:pt x="10" y="79"/>
                </a:cubicBezTo>
                <a:cubicBezTo>
                  <a:pt x="10" y="63"/>
                  <a:pt x="10" y="48"/>
                  <a:pt x="12" y="33"/>
                </a:cubicBezTo>
                <a:cubicBezTo>
                  <a:pt x="0" y="9"/>
                  <a:pt x="27" y="0"/>
                  <a:pt x="38" y="17"/>
                </a:cubicBezTo>
                <a:close/>
                <a:moveTo>
                  <a:pt x="42" y="76"/>
                </a:moveTo>
                <a:cubicBezTo>
                  <a:pt x="42" y="80"/>
                  <a:pt x="42" y="80"/>
                  <a:pt x="42" y="80"/>
                </a:cubicBezTo>
                <a:cubicBezTo>
                  <a:pt x="57" y="80"/>
                  <a:pt x="57" y="80"/>
                  <a:pt x="57" y="80"/>
                </a:cubicBezTo>
                <a:cubicBezTo>
                  <a:pt x="57" y="76"/>
                  <a:pt x="57" y="76"/>
                  <a:pt x="57" y="76"/>
                </a:cubicBezTo>
                <a:cubicBezTo>
                  <a:pt x="42" y="76"/>
                  <a:pt x="42" y="76"/>
                  <a:pt x="42" y="76"/>
                </a:cubicBezTo>
                <a:close/>
                <a:moveTo>
                  <a:pt x="50" y="70"/>
                </a:moveTo>
                <a:cubicBezTo>
                  <a:pt x="56" y="69"/>
                  <a:pt x="59" y="66"/>
                  <a:pt x="56" y="60"/>
                </a:cubicBezTo>
                <a:cubicBezTo>
                  <a:pt x="52" y="60"/>
                  <a:pt x="48" y="60"/>
                  <a:pt x="44" y="60"/>
                </a:cubicBezTo>
                <a:cubicBezTo>
                  <a:pt x="41" y="67"/>
                  <a:pt x="45" y="69"/>
                  <a:pt x="50" y="70"/>
                </a:cubicBezTo>
                <a:close/>
                <a:moveTo>
                  <a:pt x="49" y="86"/>
                </a:moveTo>
                <a:cubicBezTo>
                  <a:pt x="49" y="86"/>
                  <a:pt x="67" y="82"/>
                  <a:pt x="69" y="77"/>
                </a:cubicBezTo>
                <a:cubicBezTo>
                  <a:pt x="71" y="73"/>
                  <a:pt x="66" y="63"/>
                  <a:pt x="59" y="57"/>
                </a:cubicBezTo>
                <a:cubicBezTo>
                  <a:pt x="56" y="54"/>
                  <a:pt x="49" y="55"/>
                  <a:pt x="49" y="55"/>
                </a:cubicBezTo>
                <a:cubicBezTo>
                  <a:pt x="49" y="55"/>
                  <a:pt x="42" y="54"/>
                  <a:pt x="39" y="57"/>
                </a:cubicBezTo>
                <a:cubicBezTo>
                  <a:pt x="32" y="63"/>
                  <a:pt x="27" y="73"/>
                  <a:pt x="29" y="77"/>
                </a:cubicBezTo>
                <a:cubicBezTo>
                  <a:pt x="31" y="82"/>
                  <a:pt x="49" y="86"/>
                  <a:pt x="49" y="86"/>
                </a:cubicBezTo>
                <a:close/>
                <a:moveTo>
                  <a:pt x="26" y="43"/>
                </a:moveTo>
                <a:cubicBezTo>
                  <a:pt x="26" y="43"/>
                  <a:pt x="26" y="50"/>
                  <a:pt x="29" y="51"/>
                </a:cubicBezTo>
                <a:cubicBezTo>
                  <a:pt x="32" y="52"/>
                  <a:pt x="42" y="51"/>
                  <a:pt x="42" y="51"/>
                </a:cubicBezTo>
                <a:cubicBezTo>
                  <a:pt x="42" y="51"/>
                  <a:pt x="39" y="45"/>
                  <a:pt x="35" y="43"/>
                </a:cubicBezTo>
                <a:cubicBezTo>
                  <a:pt x="31" y="42"/>
                  <a:pt x="26" y="43"/>
                  <a:pt x="26" y="43"/>
                </a:cubicBezTo>
                <a:close/>
                <a:moveTo>
                  <a:pt x="74" y="43"/>
                </a:moveTo>
                <a:cubicBezTo>
                  <a:pt x="74" y="43"/>
                  <a:pt x="69" y="42"/>
                  <a:pt x="65" y="43"/>
                </a:cubicBezTo>
                <a:cubicBezTo>
                  <a:pt x="61" y="45"/>
                  <a:pt x="58" y="51"/>
                  <a:pt x="58" y="51"/>
                </a:cubicBezTo>
                <a:cubicBezTo>
                  <a:pt x="58" y="51"/>
                  <a:pt x="68" y="52"/>
                  <a:pt x="71" y="51"/>
                </a:cubicBezTo>
                <a:cubicBezTo>
                  <a:pt x="73" y="50"/>
                  <a:pt x="74" y="43"/>
                  <a:pt x="74" y="43"/>
                </a:cubicBezTo>
                <a:close/>
                <a:moveTo>
                  <a:pt x="67" y="21"/>
                </a:moveTo>
                <a:cubicBezTo>
                  <a:pt x="79" y="29"/>
                  <a:pt x="79" y="29"/>
                  <a:pt x="79" y="29"/>
                </a:cubicBezTo>
                <a:cubicBezTo>
                  <a:pt x="81" y="26"/>
                  <a:pt x="82" y="21"/>
                  <a:pt x="79" y="19"/>
                </a:cubicBezTo>
                <a:cubicBezTo>
                  <a:pt x="76" y="16"/>
                  <a:pt x="71" y="15"/>
                  <a:pt x="67" y="21"/>
                </a:cubicBezTo>
                <a:close/>
                <a:moveTo>
                  <a:pt x="19" y="29"/>
                </a:moveTo>
                <a:cubicBezTo>
                  <a:pt x="31" y="21"/>
                  <a:pt x="31" y="21"/>
                  <a:pt x="31" y="21"/>
                </a:cubicBezTo>
                <a:cubicBezTo>
                  <a:pt x="26" y="13"/>
                  <a:pt x="13" y="17"/>
                  <a:pt x="19"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3" name="Freeform 76"/>
          <p:cNvSpPr>
            <a:spLocks noEditPoints="1"/>
          </p:cNvSpPr>
          <p:nvPr/>
        </p:nvSpPr>
        <p:spPr bwMode="auto">
          <a:xfrm>
            <a:off x="4263949" y="2986261"/>
            <a:ext cx="366562" cy="238340"/>
          </a:xfrm>
          <a:custGeom>
            <a:avLst/>
            <a:gdLst>
              <a:gd name="T0" fmla="*/ 94 w 103"/>
              <a:gd name="T1" fmla="*/ 15 h 67"/>
              <a:gd name="T2" fmla="*/ 103 w 103"/>
              <a:gd name="T3" fmla="*/ 58 h 67"/>
              <a:gd name="T4" fmla="*/ 36 w 103"/>
              <a:gd name="T5" fmla="*/ 67 h 67"/>
              <a:gd name="T6" fmla="*/ 27 w 103"/>
              <a:gd name="T7" fmla="*/ 24 h 67"/>
              <a:gd name="T8" fmla="*/ 10 w 103"/>
              <a:gd name="T9" fmla="*/ 47 h 67"/>
              <a:gd name="T10" fmla="*/ 9 w 103"/>
              <a:gd name="T11" fmla="*/ 46 h 67"/>
              <a:gd name="T12" fmla="*/ 7 w 103"/>
              <a:gd name="T13" fmla="*/ 30 h 67"/>
              <a:gd name="T14" fmla="*/ 21 w 103"/>
              <a:gd name="T15" fmla="*/ 17 h 67"/>
              <a:gd name="T16" fmla="*/ 7 w 103"/>
              <a:gd name="T17" fmla="*/ 12 h 67"/>
              <a:gd name="T18" fmla="*/ 9 w 103"/>
              <a:gd name="T19" fmla="*/ 9 h 67"/>
              <a:gd name="T20" fmla="*/ 64 w 103"/>
              <a:gd name="T21" fmla="*/ 8 h 67"/>
              <a:gd name="T22" fmla="*/ 67 w 103"/>
              <a:gd name="T23" fmla="*/ 9 h 67"/>
              <a:gd name="T24" fmla="*/ 75 w 103"/>
              <a:gd name="T25" fmla="*/ 11 h 67"/>
              <a:gd name="T26" fmla="*/ 72 w 103"/>
              <a:gd name="T27" fmla="*/ 4 h 67"/>
              <a:gd name="T28" fmla="*/ 12 w 103"/>
              <a:gd name="T29" fmla="*/ 0 h 67"/>
              <a:gd name="T30" fmla="*/ 3 w 103"/>
              <a:gd name="T31" fmla="*/ 4 h 67"/>
              <a:gd name="T32" fmla="*/ 0 w 103"/>
              <a:gd name="T33" fmla="*/ 43 h 67"/>
              <a:gd name="T34" fmla="*/ 3 w 103"/>
              <a:gd name="T35" fmla="*/ 51 h 67"/>
              <a:gd name="T36" fmla="*/ 11 w 103"/>
              <a:gd name="T37" fmla="*/ 55 h 67"/>
              <a:gd name="T38" fmla="*/ 22 w 103"/>
              <a:gd name="T39" fmla="*/ 47 h 67"/>
              <a:gd name="T40" fmla="*/ 75 w 103"/>
              <a:gd name="T41" fmla="*/ 22 h 67"/>
              <a:gd name="T42" fmla="*/ 96 w 103"/>
              <a:gd name="T43" fmla="*/ 34 h 67"/>
              <a:gd name="T44" fmla="*/ 75 w 103"/>
              <a:gd name="T45" fmla="*/ 22 h 67"/>
              <a:gd name="T46" fmla="*/ 35 w 103"/>
              <a:gd name="T47" fmla="*/ 57 h 67"/>
              <a:gd name="T48" fmla="*/ 47 w 103"/>
              <a:gd name="T49" fmla="*/ 50 h 67"/>
              <a:gd name="T50" fmla="*/ 52 w 103"/>
              <a:gd name="T51" fmla="*/ 50 h 67"/>
              <a:gd name="T52" fmla="*/ 64 w 103"/>
              <a:gd name="T53" fmla="*/ 57 h 67"/>
              <a:gd name="T54" fmla="*/ 52 w 103"/>
              <a:gd name="T55" fmla="*/ 50 h 67"/>
              <a:gd name="T56" fmla="*/ 68 w 103"/>
              <a:gd name="T57" fmla="*/ 57 h 67"/>
              <a:gd name="T58" fmla="*/ 80 w 103"/>
              <a:gd name="T59" fmla="*/ 50 h 67"/>
              <a:gd name="T60" fmla="*/ 84 w 103"/>
              <a:gd name="T61" fmla="*/ 50 h 67"/>
              <a:gd name="T62" fmla="*/ 96 w 103"/>
              <a:gd name="T63" fmla="*/ 57 h 67"/>
              <a:gd name="T64" fmla="*/ 84 w 103"/>
              <a:gd name="T65"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67">
                <a:moveTo>
                  <a:pt x="36" y="15"/>
                </a:moveTo>
                <a:cubicBezTo>
                  <a:pt x="94" y="15"/>
                  <a:pt x="94" y="15"/>
                  <a:pt x="94" y="15"/>
                </a:cubicBezTo>
                <a:cubicBezTo>
                  <a:pt x="99" y="15"/>
                  <a:pt x="103" y="19"/>
                  <a:pt x="103" y="24"/>
                </a:cubicBezTo>
                <a:cubicBezTo>
                  <a:pt x="103" y="58"/>
                  <a:pt x="103" y="58"/>
                  <a:pt x="103" y="58"/>
                </a:cubicBezTo>
                <a:cubicBezTo>
                  <a:pt x="103" y="63"/>
                  <a:pt x="99" y="67"/>
                  <a:pt x="94" y="67"/>
                </a:cubicBezTo>
                <a:cubicBezTo>
                  <a:pt x="36" y="67"/>
                  <a:pt x="36" y="67"/>
                  <a:pt x="36" y="67"/>
                </a:cubicBezTo>
                <a:cubicBezTo>
                  <a:pt x="31" y="67"/>
                  <a:pt x="27" y="63"/>
                  <a:pt x="27" y="58"/>
                </a:cubicBezTo>
                <a:cubicBezTo>
                  <a:pt x="27" y="24"/>
                  <a:pt x="27" y="24"/>
                  <a:pt x="27" y="24"/>
                </a:cubicBezTo>
                <a:cubicBezTo>
                  <a:pt x="27" y="19"/>
                  <a:pt x="31" y="15"/>
                  <a:pt x="36" y="15"/>
                </a:cubicBezTo>
                <a:close/>
                <a:moveTo>
                  <a:pt x="10" y="47"/>
                </a:moveTo>
                <a:cubicBezTo>
                  <a:pt x="10" y="47"/>
                  <a:pt x="9" y="46"/>
                  <a:pt x="9" y="46"/>
                </a:cubicBezTo>
                <a:cubicBezTo>
                  <a:pt x="9" y="46"/>
                  <a:pt x="9" y="46"/>
                  <a:pt x="9" y="46"/>
                </a:cubicBezTo>
                <a:cubicBezTo>
                  <a:pt x="8" y="45"/>
                  <a:pt x="7" y="44"/>
                  <a:pt x="7" y="43"/>
                </a:cubicBezTo>
                <a:cubicBezTo>
                  <a:pt x="7" y="30"/>
                  <a:pt x="7" y="30"/>
                  <a:pt x="7" y="30"/>
                </a:cubicBezTo>
                <a:cubicBezTo>
                  <a:pt x="21" y="30"/>
                  <a:pt x="21" y="30"/>
                  <a:pt x="21" y="30"/>
                </a:cubicBezTo>
                <a:cubicBezTo>
                  <a:pt x="21" y="17"/>
                  <a:pt x="21" y="17"/>
                  <a:pt x="21" y="17"/>
                </a:cubicBezTo>
                <a:cubicBezTo>
                  <a:pt x="7" y="17"/>
                  <a:pt x="7" y="17"/>
                  <a:pt x="7" y="17"/>
                </a:cubicBezTo>
                <a:cubicBezTo>
                  <a:pt x="7" y="12"/>
                  <a:pt x="7" y="12"/>
                  <a:pt x="7" y="12"/>
                </a:cubicBezTo>
                <a:cubicBezTo>
                  <a:pt x="7" y="11"/>
                  <a:pt x="8" y="10"/>
                  <a:pt x="9" y="9"/>
                </a:cubicBezTo>
                <a:cubicBezTo>
                  <a:pt x="9" y="9"/>
                  <a:pt x="9" y="9"/>
                  <a:pt x="9" y="9"/>
                </a:cubicBezTo>
                <a:cubicBezTo>
                  <a:pt x="10" y="9"/>
                  <a:pt x="11" y="8"/>
                  <a:pt x="12" y="8"/>
                </a:cubicBezTo>
                <a:cubicBezTo>
                  <a:pt x="64" y="8"/>
                  <a:pt x="64" y="8"/>
                  <a:pt x="64" y="8"/>
                </a:cubicBezTo>
                <a:cubicBezTo>
                  <a:pt x="65" y="8"/>
                  <a:pt x="66" y="9"/>
                  <a:pt x="67" y="9"/>
                </a:cubicBezTo>
                <a:cubicBezTo>
                  <a:pt x="67" y="9"/>
                  <a:pt x="67" y="9"/>
                  <a:pt x="67" y="9"/>
                </a:cubicBezTo>
                <a:cubicBezTo>
                  <a:pt x="67" y="10"/>
                  <a:pt x="67" y="10"/>
                  <a:pt x="68" y="11"/>
                </a:cubicBezTo>
                <a:cubicBezTo>
                  <a:pt x="75" y="11"/>
                  <a:pt x="75" y="11"/>
                  <a:pt x="75" y="11"/>
                </a:cubicBezTo>
                <a:cubicBezTo>
                  <a:pt x="75" y="8"/>
                  <a:pt x="74" y="6"/>
                  <a:pt x="72" y="4"/>
                </a:cubicBezTo>
                <a:cubicBezTo>
                  <a:pt x="72" y="4"/>
                  <a:pt x="72" y="4"/>
                  <a:pt x="72" y="4"/>
                </a:cubicBezTo>
                <a:cubicBezTo>
                  <a:pt x="70" y="2"/>
                  <a:pt x="67" y="0"/>
                  <a:pt x="64" y="0"/>
                </a:cubicBezTo>
                <a:cubicBezTo>
                  <a:pt x="12" y="0"/>
                  <a:pt x="12" y="0"/>
                  <a:pt x="12" y="0"/>
                </a:cubicBezTo>
                <a:cubicBezTo>
                  <a:pt x="9" y="0"/>
                  <a:pt x="6" y="2"/>
                  <a:pt x="3" y="4"/>
                </a:cubicBezTo>
                <a:cubicBezTo>
                  <a:pt x="3" y="4"/>
                  <a:pt x="3" y="4"/>
                  <a:pt x="3" y="4"/>
                </a:cubicBezTo>
                <a:cubicBezTo>
                  <a:pt x="1" y="6"/>
                  <a:pt x="0" y="9"/>
                  <a:pt x="0" y="12"/>
                </a:cubicBezTo>
                <a:cubicBezTo>
                  <a:pt x="0" y="43"/>
                  <a:pt x="0" y="43"/>
                  <a:pt x="0" y="43"/>
                </a:cubicBezTo>
                <a:cubicBezTo>
                  <a:pt x="0" y="46"/>
                  <a:pt x="1" y="49"/>
                  <a:pt x="3" y="51"/>
                </a:cubicBezTo>
                <a:cubicBezTo>
                  <a:pt x="3" y="51"/>
                  <a:pt x="3" y="51"/>
                  <a:pt x="3" y="51"/>
                </a:cubicBezTo>
                <a:cubicBezTo>
                  <a:pt x="5" y="53"/>
                  <a:pt x="8" y="55"/>
                  <a:pt x="11" y="55"/>
                </a:cubicBezTo>
                <a:cubicBezTo>
                  <a:pt x="11" y="55"/>
                  <a:pt x="11" y="55"/>
                  <a:pt x="11" y="55"/>
                </a:cubicBezTo>
                <a:cubicBezTo>
                  <a:pt x="22" y="55"/>
                  <a:pt x="22" y="55"/>
                  <a:pt x="22" y="55"/>
                </a:cubicBezTo>
                <a:cubicBezTo>
                  <a:pt x="22" y="47"/>
                  <a:pt x="22" y="47"/>
                  <a:pt x="22" y="47"/>
                </a:cubicBezTo>
                <a:cubicBezTo>
                  <a:pt x="10" y="47"/>
                  <a:pt x="10" y="47"/>
                  <a:pt x="10" y="47"/>
                </a:cubicBezTo>
                <a:close/>
                <a:moveTo>
                  <a:pt x="75" y="22"/>
                </a:moveTo>
                <a:cubicBezTo>
                  <a:pt x="75" y="34"/>
                  <a:pt x="75" y="34"/>
                  <a:pt x="75" y="34"/>
                </a:cubicBezTo>
                <a:cubicBezTo>
                  <a:pt x="96" y="34"/>
                  <a:pt x="96" y="34"/>
                  <a:pt x="96" y="34"/>
                </a:cubicBezTo>
                <a:cubicBezTo>
                  <a:pt x="96" y="22"/>
                  <a:pt x="96" y="22"/>
                  <a:pt x="96" y="22"/>
                </a:cubicBezTo>
                <a:cubicBezTo>
                  <a:pt x="75" y="22"/>
                  <a:pt x="75" y="22"/>
                  <a:pt x="75" y="22"/>
                </a:cubicBezTo>
                <a:close/>
                <a:moveTo>
                  <a:pt x="35" y="50"/>
                </a:moveTo>
                <a:cubicBezTo>
                  <a:pt x="35" y="57"/>
                  <a:pt x="35" y="57"/>
                  <a:pt x="35" y="57"/>
                </a:cubicBezTo>
                <a:cubicBezTo>
                  <a:pt x="47" y="57"/>
                  <a:pt x="47" y="57"/>
                  <a:pt x="47" y="57"/>
                </a:cubicBezTo>
                <a:cubicBezTo>
                  <a:pt x="47" y="50"/>
                  <a:pt x="47" y="50"/>
                  <a:pt x="47" y="50"/>
                </a:cubicBezTo>
                <a:cubicBezTo>
                  <a:pt x="35" y="50"/>
                  <a:pt x="35" y="50"/>
                  <a:pt x="35" y="50"/>
                </a:cubicBezTo>
                <a:close/>
                <a:moveTo>
                  <a:pt x="52" y="50"/>
                </a:moveTo>
                <a:cubicBezTo>
                  <a:pt x="52" y="57"/>
                  <a:pt x="52" y="57"/>
                  <a:pt x="52" y="57"/>
                </a:cubicBezTo>
                <a:cubicBezTo>
                  <a:pt x="64" y="57"/>
                  <a:pt x="64" y="57"/>
                  <a:pt x="64" y="57"/>
                </a:cubicBezTo>
                <a:cubicBezTo>
                  <a:pt x="64" y="50"/>
                  <a:pt x="64" y="50"/>
                  <a:pt x="64" y="50"/>
                </a:cubicBezTo>
                <a:cubicBezTo>
                  <a:pt x="52" y="50"/>
                  <a:pt x="52" y="50"/>
                  <a:pt x="52" y="50"/>
                </a:cubicBezTo>
                <a:close/>
                <a:moveTo>
                  <a:pt x="68" y="50"/>
                </a:moveTo>
                <a:cubicBezTo>
                  <a:pt x="68" y="57"/>
                  <a:pt x="68" y="57"/>
                  <a:pt x="68" y="57"/>
                </a:cubicBezTo>
                <a:cubicBezTo>
                  <a:pt x="80" y="57"/>
                  <a:pt x="80" y="57"/>
                  <a:pt x="80" y="57"/>
                </a:cubicBezTo>
                <a:cubicBezTo>
                  <a:pt x="80" y="50"/>
                  <a:pt x="80" y="50"/>
                  <a:pt x="80" y="50"/>
                </a:cubicBezTo>
                <a:cubicBezTo>
                  <a:pt x="68" y="50"/>
                  <a:pt x="68" y="50"/>
                  <a:pt x="68" y="50"/>
                </a:cubicBezTo>
                <a:close/>
                <a:moveTo>
                  <a:pt x="84" y="50"/>
                </a:moveTo>
                <a:cubicBezTo>
                  <a:pt x="84" y="57"/>
                  <a:pt x="84" y="57"/>
                  <a:pt x="84" y="57"/>
                </a:cubicBezTo>
                <a:cubicBezTo>
                  <a:pt x="96" y="57"/>
                  <a:pt x="96" y="57"/>
                  <a:pt x="96" y="57"/>
                </a:cubicBezTo>
                <a:cubicBezTo>
                  <a:pt x="96" y="50"/>
                  <a:pt x="96" y="50"/>
                  <a:pt x="96" y="50"/>
                </a:cubicBezTo>
                <a:lnTo>
                  <a:pt x="84" y="5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4" name="Freeform 77"/>
          <p:cNvSpPr>
            <a:spLocks noEditPoints="1"/>
          </p:cNvSpPr>
          <p:nvPr/>
        </p:nvSpPr>
        <p:spPr bwMode="auto">
          <a:xfrm>
            <a:off x="4253389" y="3553450"/>
            <a:ext cx="363545" cy="389188"/>
          </a:xfrm>
          <a:custGeom>
            <a:avLst/>
            <a:gdLst>
              <a:gd name="T0" fmla="*/ 78 w 102"/>
              <a:gd name="T1" fmla="*/ 71 h 109"/>
              <a:gd name="T2" fmla="*/ 83 w 102"/>
              <a:gd name="T3" fmla="*/ 80 h 109"/>
              <a:gd name="T4" fmla="*/ 93 w 102"/>
              <a:gd name="T5" fmla="*/ 81 h 109"/>
              <a:gd name="T6" fmla="*/ 88 w 102"/>
              <a:gd name="T7" fmla="*/ 72 h 109"/>
              <a:gd name="T8" fmla="*/ 14 w 102"/>
              <a:gd name="T9" fmla="*/ 54 h 109"/>
              <a:gd name="T10" fmla="*/ 44 w 102"/>
              <a:gd name="T11" fmla="*/ 36 h 109"/>
              <a:gd name="T12" fmla="*/ 30 w 102"/>
              <a:gd name="T13" fmla="*/ 69 h 109"/>
              <a:gd name="T14" fmla="*/ 35 w 102"/>
              <a:gd name="T15" fmla="*/ 69 h 109"/>
              <a:gd name="T16" fmla="*/ 48 w 102"/>
              <a:gd name="T17" fmla="*/ 66 h 109"/>
              <a:gd name="T18" fmla="*/ 54 w 102"/>
              <a:gd name="T19" fmla="*/ 73 h 109"/>
              <a:gd name="T20" fmla="*/ 46 w 102"/>
              <a:gd name="T21" fmla="*/ 68 h 109"/>
              <a:gd name="T22" fmla="*/ 32 w 102"/>
              <a:gd name="T23" fmla="*/ 78 h 109"/>
              <a:gd name="T24" fmla="*/ 4 w 102"/>
              <a:gd name="T25" fmla="*/ 55 h 109"/>
              <a:gd name="T26" fmla="*/ 0 w 102"/>
              <a:gd name="T27" fmla="*/ 47 h 109"/>
              <a:gd name="T28" fmla="*/ 3 w 102"/>
              <a:gd name="T29" fmla="*/ 39 h 109"/>
              <a:gd name="T30" fmla="*/ 37 w 102"/>
              <a:gd name="T31" fmla="*/ 3 h 109"/>
              <a:gd name="T32" fmla="*/ 53 w 102"/>
              <a:gd name="T33" fmla="*/ 3 h 109"/>
              <a:gd name="T34" fmla="*/ 74 w 102"/>
              <a:gd name="T35" fmla="*/ 23 h 109"/>
              <a:gd name="T36" fmla="*/ 77 w 102"/>
              <a:gd name="T37" fmla="*/ 31 h 109"/>
              <a:gd name="T38" fmla="*/ 74 w 102"/>
              <a:gd name="T39" fmla="*/ 39 h 109"/>
              <a:gd name="T40" fmla="*/ 74 w 102"/>
              <a:gd name="T41" fmla="*/ 39 h 109"/>
              <a:gd name="T42" fmla="*/ 70 w 102"/>
              <a:gd name="T43" fmla="*/ 31 h 109"/>
              <a:gd name="T44" fmla="*/ 68 w 102"/>
              <a:gd name="T45" fmla="*/ 28 h 109"/>
              <a:gd name="T46" fmla="*/ 48 w 102"/>
              <a:gd name="T47" fmla="*/ 8 h 109"/>
              <a:gd name="T48" fmla="*/ 42 w 102"/>
              <a:gd name="T49" fmla="*/ 9 h 109"/>
              <a:gd name="T50" fmla="*/ 9 w 102"/>
              <a:gd name="T51" fmla="*/ 44 h 109"/>
              <a:gd name="T52" fmla="*/ 8 w 102"/>
              <a:gd name="T53" fmla="*/ 47 h 109"/>
              <a:gd name="T54" fmla="*/ 9 w 102"/>
              <a:gd name="T55" fmla="*/ 49 h 109"/>
              <a:gd name="T56" fmla="*/ 50 w 102"/>
              <a:gd name="T57" fmla="*/ 22 h 109"/>
              <a:gd name="T58" fmla="*/ 59 w 102"/>
              <a:gd name="T59" fmla="*/ 69 h 109"/>
              <a:gd name="T60" fmla="*/ 54 w 102"/>
              <a:gd name="T61" fmla="*/ 76 h 109"/>
              <a:gd name="T62" fmla="*/ 41 w 102"/>
              <a:gd name="T63" fmla="*/ 93 h 109"/>
              <a:gd name="T64" fmla="*/ 54 w 102"/>
              <a:gd name="T65" fmla="*/ 109 h 109"/>
              <a:gd name="T66" fmla="*/ 67 w 102"/>
              <a:gd name="T67" fmla="*/ 94 h 109"/>
              <a:gd name="T68" fmla="*/ 67 w 102"/>
              <a:gd name="T69" fmla="*/ 94 h 109"/>
              <a:gd name="T70" fmla="*/ 68 w 102"/>
              <a:gd name="T71" fmla="*/ 40 h 109"/>
              <a:gd name="T72" fmla="*/ 58 w 102"/>
              <a:gd name="T73" fmla="*/ 59 h 109"/>
              <a:gd name="T74" fmla="*/ 61 w 102"/>
              <a:gd name="T75" fmla="*/ 64 h 109"/>
              <a:gd name="T76" fmla="*/ 58 w 102"/>
              <a:gd name="T77" fmla="*/ 59 h 109"/>
              <a:gd name="T78" fmla="*/ 54 w 102"/>
              <a:gd name="T79" fmla="*/ 84 h 109"/>
              <a:gd name="T80" fmla="*/ 59 w 102"/>
              <a:gd name="T81" fmla="*/ 92 h 109"/>
              <a:gd name="T82" fmla="*/ 54 w 102"/>
              <a:gd name="T83" fmla="*/ 101 h 109"/>
              <a:gd name="T84" fmla="*/ 49 w 102"/>
              <a:gd name="T85" fmla="*/ 93 h 109"/>
              <a:gd name="T86" fmla="*/ 72 w 102"/>
              <a:gd name="T87" fmla="*/ 67 h 109"/>
              <a:gd name="T88" fmla="*/ 81 w 102"/>
              <a:gd name="T89" fmla="*/ 62 h 109"/>
              <a:gd name="T90" fmla="*/ 100 w 102"/>
              <a:gd name="T91" fmla="*/ 74 h 109"/>
              <a:gd name="T92" fmla="*/ 90 w 102"/>
              <a:gd name="T93" fmla="*/ 90 h 109"/>
              <a:gd name="T94" fmla="*/ 81 w 102"/>
              <a:gd name="T95" fmla="*/ 88 h 109"/>
              <a:gd name="T96" fmla="*/ 79 w 102"/>
              <a:gd name="T97" fmla="*/ 87 h 109"/>
              <a:gd name="T98" fmla="*/ 72 w 102"/>
              <a:gd name="T99" fmla="*/ 6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109">
                <a:moveTo>
                  <a:pt x="82" y="69"/>
                </a:moveTo>
                <a:cubicBezTo>
                  <a:pt x="80" y="70"/>
                  <a:pt x="79" y="70"/>
                  <a:pt x="78" y="71"/>
                </a:cubicBezTo>
                <a:cubicBezTo>
                  <a:pt x="78" y="72"/>
                  <a:pt x="78" y="73"/>
                  <a:pt x="78" y="75"/>
                </a:cubicBezTo>
                <a:cubicBezTo>
                  <a:pt x="79" y="77"/>
                  <a:pt x="81" y="79"/>
                  <a:pt x="83" y="80"/>
                </a:cubicBezTo>
                <a:cubicBezTo>
                  <a:pt x="85" y="82"/>
                  <a:pt x="88" y="82"/>
                  <a:pt x="90" y="82"/>
                </a:cubicBezTo>
                <a:cubicBezTo>
                  <a:pt x="91" y="82"/>
                  <a:pt x="93" y="82"/>
                  <a:pt x="93" y="81"/>
                </a:cubicBezTo>
                <a:cubicBezTo>
                  <a:pt x="94" y="80"/>
                  <a:pt x="94" y="78"/>
                  <a:pt x="93" y="77"/>
                </a:cubicBezTo>
                <a:cubicBezTo>
                  <a:pt x="92" y="75"/>
                  <a:pt x="91" y="73"/>
                  <a:pt x="88" y="72"/>
                </a:cubicBezTo>
                <a:cubicBezTo>
                  <a:pt x="86" y="70"/>
                  <a:pt x="84" y="69"/>
                  <a:pt x="82" y="69"/>
                </a:cubicBezTo>
                <a:close/>
                <a:moveTo>
                  <a:pt x="14" y="54"/>
                </a:moveTo>
                <a:cubicBezTo>
                  <a:pt x="44" y="23"/>
                  <a:pt x="44" y="23"/>
                  <a:pt x="44" y="23"/>
                </a:cubicBezTo>
                <a:cubicBezTo>
                  <a:pt x="44" y="36"/>
                  <a:pt x="44" y="36"/>
                  <a:pt x="44" y="36"/>
                </a:cubicBezTo>
                <a:cubicBezTo>
                  <a:pt x="21" y="60"/>
                  <a:pt x="21" y="60"/>
                  <a:pt x="21" y="60"/>
                </a:cubicBezTo>
                <a:cubicBezTo>
                  <a:pt x="30" y="69"/>
                  <a:pt x="30" y="69"/>
                  <a:pt x="30" y="69"/>
                </a:cubicBezTo>
                <a:cubicBezTo>
                  <a:pt x="30" y="70"/>
                  <a:pt x="31" y="70"/>
                  <a:pt x="32" y="70"/>
                </a:cubicBezTo>
                <a:cubicBezTo>
                  <a:pt x="33" y="70"/>
                  <a:pt x="34" y="70"/>
                  <a:pt x="35" y="69"/>
                </a:cubicBezTo>
                <a:cubicBezTo>
                  <a:pt x="46" y="57"/>
                  <a:pt x="46" y="57"/>
                  <a:pt x="46" y="57"/>
                </a:cubicBezTo>
                <a:cubicBezTo>
                  <a:pt x="48" y="66"/>
                  <a:pt x="48" y="66"/>
                  <a:pt x="48" y="66"/>
                </a:cubicBezTo>
                <a:cubicBezTo>
                  <a:pt x="50" y="67"/>
                  <a:pt x="52" y="69"/>
                  <a:pt x="54" y="71"/>
                </a:cubicBezTo>
                <a:cubicBezTo>
                  <a:pt x="54" y="72"/>
                  <a:pt x="54" y="72"/>
                  <a:pt x="54" y="73"/>
                </a:cubicBezTo>
                <a:cubicBezTo>
                  <a:pt x="54" y="73"/>
                  <a:pt x="54" y="73"/>
                  <a:pt x="54" y="73"/>
                </a:cubicBezTo>
                <a:cubicBezTo>
                  <a:pt x="46" y="68"/>
                  <a:pt x="46" y="68"/>
                  <a:pt x="46" y="68"/>
                </a:cubicBezTo>
                <a:cubicBezTo>
                  <a:pt x="41" y="74"/>
                  <a:pt x="41" y="74"/>
                  <a:pt x="41" y="74"/>
                </a:cubicBezTo>
                <a:cubicBezTo>
                  <a:pt x="38" y="76"/>
                  <a:pt x="35" y="78"/>
                  <a:pt x="32" y="78"/>
                </a:cubicBezTo>
                <a:cubicBezTo>
                  <a:pt x="30" y="78"/>
                  <a:pt x="27" y="77"/>
                  <a:pt x="24" y="74"/>
                </a:cubicBezTo>
                <a:cubicBezTo>
                  <a:pt x="4" y="55"/>
                  <a:pt x="4" y="55"/>
                  <a:pt x="4" y="55"/>
                </a:cubicBezTo>
                <a:cubicBezTo>
                  <a:pt x="4" y="55"/>
                  <a:pt x="4" y="55"/>
                  <a:pt x="4" y="55"/>
                </a:cubicBezTo>
                <a:cubicBezTo>
                  <a:pt x="1" y="53"/>
                  <a:pt x="0" y="50"/>
                  <a:pt x="0" y="47"/>
                </a:cubicBezTo>
                <a:cubicBezTo>
                  <a:pt x="0" y="44"/>
                  <a:pt x="1" y="41"/>
                  <a:pt x="3" y="39"/>
                </a:cubicBezTo>
                <a:cubicBezTo>
                  <a:pt x="3" y="39"/>
                  <a:pt x="3" y="39"/>
                  <a:pt x="3" y="39"/>
                </a:cubicBezTo>
                <a:cubicBezTo>
                  <a:pt x="3" y="39"/>
                  <a:pt x="3" y="39"/>
                  <a:pt x="3" y="39"/>
                </a:cubicBezTo>
                <a:cubicBezTo>
                  <a:pt x="37" y="3"/>
                  <a:pt x="37" y="3"/>
                  <a:pt x="37" y="3"/>
                </a:cubicBezTo>
                <a:cubicBezTo>
                  <a:pt x="39" y="1"/>
                  <a:pt x="42" y="0"/>
                  <a:pt x="45" y="0"/>
                </a:cubicBezTo>
                <a:cubicBezTo>
                  <a:pt x="48" y="0"/>
                  <a:pt x="51" y="1"/>
                  <a:pt x="53" y="3"/>
                </a:cubicBezTo>
                <a:cubicBezTo>
                  <a:pt x="74" y="22"/>
                  <a:pt x="74" y="22"/>
                  <a:pt x="74" y="22"/>
                </a:cubicBezTo>
                <a:cubicBezTo>
                  <a:pt x="74" y="23"/>
                  <a:pt x="74" y="23"/>
                  <a:pt x="74" y="23"/>
                </a:cubicBezTo>
                <a:cubicBezTo>
                  <a:pt x="74" y="23"/>
                  <a:pt x="74" y="23"/>
                  <a:pt x="74" y="23"/>
                </a:cubicBezTo>
                <a:cubicBezTo>
                  <a:pt x="76" y="25"/>
                  <a:pt x="77" y="28"/>
                  <a:pt x="77" y="31"/>
                </a:cubicBezTo>
                <a:cubicBezTo>
                  <a:pt x="77" y="33"/>
                  <a:pt x="76" y="36"/>
                  <a:pt x="74" y="39"/>
                </a:cubicBezTo>
                <a:cubicBezTo>
                  <a:pt x="74" y="39"/>
                  <a:pt x="74" y="39"/>
                  <a:pt x="74" y="39"/>
                </a:cubicBezTo>
                <a:cubicBezTo>
                  <a:pt x="74" y="39"/>
                  <a:pt x="74" y="39"/>
                  <a:pt x="74" y="39"/>
                </a:cubicBezTo>
                <a:cubicBezTo>
                  <a:pt x="74" y="39"/>
                  <a:pt x="74" y="39"/>
                  <a:pt x="74" y="39"/>
                </a:cubicBezTo>
                <a:cubicBezTo>
                  <a:pt x="69" y="32"/>
                  <a:pt x="69" y="32"/>
                  <a:pt x="69" y="32"/>
                </a:cubicBezTo>
                <a:cubicBezTo>
                  <a:pt x="70" y="32"/>
                  <a:pt x="70" y="31"/>
                  <a:pt x="70" y="31"/>
                </a:cubicBezTo>
                <a:cubicBezTo>
                  <a:pt x="70" y="30"/>
                  <a:pt x="69" y="29"/>
                  <a:pt x="68" y="28"/>
                </a:cubicBezTo>
                <a:cubicBezTo>
                  <a:pt x="68" y="28"/>
                  <a:pt x="68" y="28"/>
                  <a:pt x="68" y="28"/>
                </a:cubicBezTo>
                <a:cubicBezTo>
                  <a:pt x="68" y="28"/>
                  <a:pt x="68" y="28"/>
                  <a:pt x="68" y="28"/>
                </a:cubicBezTo>
                <a:cubicBezTo>
                  <a:pt x="48" y="8"/>
                  <a:pt x="48" y="8"/>
                  <a:pt x="48" y="8"/>
                </a:cubicBezTo>
                <a:cubicBezTo>
                  <a:pt x="47" y="8"/>
                  <a:pt x="46" y="7"/>
                  <a:pt x="45" y="7"/>
                </a:cubicBezTo>
                <a:cubicBezTo>
                  <a:pt x="44" y="7"/>
                  <a:pt x="43" y="8"/>
                  <a:pt x="42" y="9"/>
                </a:cubicBezTo>
                <a:cubicBezTo>
                  <a:pt x="9" y="44"/>
                  <a:pt x="9" y="44"/>
                  <a:pt x="9" y="44"/>
                </a:cubicBezTo>
                <a:cubicBezTo>
                  <a:pt x="9" y="44"/>
                  <a:pt x="9" y="44"/>
                  <a:pt x="9" y="44"/>
                </a:cubicBezTo>
                <a:cubicBezTo>
                  <a:pt x="9" y="44"/>
                  <a:pt x="9" y="44"/>
                  <a:pt x="9" y="44"/>
                </a:cubicBezTo>
                <a:cubicBezTo>
                  <a:pt x="8" y="45"/>
                  <a:pt x="8" y="46"/>
                  <a:pt x="8" y="47"/>
                </a:cubicBezTo>
                <a:cubicBezTo>
                  <a:pt x="8" y="48"/>
                  <a:pt x="8" y="49"/>
                  <a:pt x="9" y="49"/>
                </a:cubicBezTo>
                <a:cubicBezTo>
                  <a:pt x="9" y="49"/>
                  <a:pt x="9" y="49"/>
                  <a:pt x="9" y="49"/>
                </a:cubicBezTo>
                <a:cubicBezTo>
                  <a:pt x="14" y="54"/>
                  <a:pt x="14" y="54"/>
                  <a:pt x="14" y="54"/>
                </a:cubicBezTo>
                <a:close/>
                <a:moveTo>
                  <a:pt x="50" y="22"/>
                </a:moveTo>
                <a:cubicBezTo>
                  <a:pt x="51" y="35"/>
                  <a:pt x="51" y="49"/>
                  <a:pt x="51" y="62"/>
                </a:cubicBezTo>
                <a:cubicBezTo>
                  <a:pt x="54" y="64"/>
                  <a:pt x="56" y="66"/>
                  <a:pt x="59" y="69"/>
                </a:cubicBezTo>
                <a:cubicBezTo>
                  <a:pt x="59" y="70"/>
                  <a:pt x="59" y="74"/>
                  <a:pt x="59" y="77"/>
                </a:cubicBezTo>
                <a:cubicBezTo>
                  <a:pt x="57" y="76"/>
                  <a:pt x="56" y="76"/>
                  <a:pt x="54" y="76"/>
                </a:cubicBezTo>
                <a:cubicBezTo>
                  <a:pt x="50" y="76"/>
                  <a:pt x="47" y="78"/>
                  <a:pt x="44" y="81"/>
                </a:cubicBezTo>
                <a:cubicBezTo>
                  <a:pt x="42" y="84"/>
                  <a:pt x="41" y="88"/>
                  <a:pt x="41" y="93"/>
                </a:cubicBezTo>
                <a:cubicBezTo>
                  <a:pt x="41" y="97"/>
                  <a:pt x="43" y="101"/>
                  <a:pt x="45" y="104"/>
                </a:cubicBezTo>
                <a:cubicBezTo>
                  <a:pt x="47" y="107"/>
                  <a:pt x="50" y="109"/>
                  <a:pt x="54" y="109"/>
                </a:cubicBezTo>
                <a:cubicBezTo>
                  <a:pt x="58" y="109"/>
                  <a:pt x="61" y="107"/>
                  <a:pt x="64" y="104"/>
                </a:cubicBezTo>
                <a:cubicBezTo>
                  <a:pt x="65" y="101"/>
                  <a:pt x="66" y="98"/>
                  <a:pt x="67" y="94"/>
                </a:cubicBezTo>
                <a:cubicBezTo>
                  <a:pt x="67" y="94"/>
                  <a:pt x="67" y="94"/>
                  <a:pt x="67" y="94"/>
                </a:cubicBezTo>
                <a:cubicBezTo>
                  <a:pt x="67" y="94"/>
                  <a:pt x="67" y="94"/>
                  <a:pt x="67" y="94"/>
                </a:cubicBezTo>
                <a:cubicBezTo>
                  <a:pt x="67" y="93"/>
                  <a:pt x="67" y="93"/>
                  <a:pt x="67" y="92"/>
                </a:cubicBezTo>
                <a:cubicBezTo>
                  <a:pt x="68" y="40"/>
                  <a:pt x="68" y="40"/>
                  <a:pt x="68" y="40"/>
                </a:cubicBezTo>
                <a:cubicBezTo>
                  <a:pt x="66" y="28"/>
                  <a:pt x="58" y="23"/>
                  <a:pt x="50" y="22"/>
                </a:cubicBezTo>
                <a:close/>
                <a:moveTo>
                  <a:pt x="58" y="59"/>
                </a:moveTo>
                <a:cubicBezTo>
                  <a:pt x="57" y="59"/>
                  <a:pt x="56" y="61"/>
                  <a:pt x="57" y="63"/>
                </a:cubicBezTo>
                <a:cubicBezTo>
                  <a:pt x="58" y="64"/>
                  <a:pt x="60" y="65"/>
                  <a:pt x="61" y="64"/>
                </a:cubicBezTo>
                <a:cubicBezTo>
                  <a:pt x="63" y="63"/>
                  <a:pt x="63" y="61"/>
                  <a:pt x="62" y="60"/>
                </a:cubicBezTo>
                <a:cubicBezTo>
                  <a:pt x="62" y="58"/>
                  <a:pt x="60" y="58"/>
                  <a:pt x="58" y="59"/>
                </a:cubicBezTo>
                <a:close/>
                <a:moveTo>
                  <a:pt x="51" y="86"/>
                </a:moveTo>
                <a:cubicBezTo>
                  <a:pt x="52" y="84"/>
                  <a:pt x="53" y="84"/>
                  <a:pt x="54" y="84"/>
                </a:cubicBezTo>
                <a:cubicBezTo>
                  <a:pt x="55" y="84"/>
                  <a:pt x="56" y="84"/>
                  <a:pt x="57" y="86"/>
                </a:cubicBezTo>
                <a:cubicBezTo>
                  <a:pt x="58" y="87"/>
                  <a:pt x="59" y="90"/>
                  <a:pt x="59" y="92"/>
                </a:cubicBezTo>
                <a:cubicBezTo>
                  <a:pt x="59" y="95"/>
                  <a:pt x="59" y="98"/>
                  <a:pt x="57" y="99"/>
                </a:cubicBezTo>
                <a:cubicBezTo>
                  <a:pt x="56" y="101"/>
                  <a:pt x="55" y="101"/>
                  <a:pt x="54" y="101"/>
                </a:cubicBezTo>
                <a:cubicBezTo>
                  <a:pt x="53" y="102"/>
                  <a:pt x="52" y="101"/>
                  <a:pt x="51" y="99"/>
                </a:cubicBezTo>
                <a:cubicBezTo>
                  <a:pt x="50" y="98"/>
                  <a:pt x="49" y="95"/>
                  <a:pt x="49" y="93"/>
                </a:cubicBezTo>
                <a:cubicBezTo>
                  <a:pt x="49" y="90"/>
                  <a:pt x="50" y="87"/>
                  <a:pt x="51" y="86"/>
                </a:cubicBezTo>
                <a:close/>
                <a:moveTo>
                  <a:pt x="72" y="67"/>
                </a:moveTo>
                <a:cubicBezTo>
                  <a:pt x="72" y="67"/>
                  <a:pt x="72" y="67"/>
                  <a:pt x="72" y="67"/>
                </a:cubicBezTo>
                <a:cubicBezTo>
                  <a:pt x="74" y="64"/>
                  <a:pt x="77" y="62"/>
                  <a:pt x="81" y="62"/>
                </a:cubicBezTo>
                <a:cubicBezTo>
                  <a:pt x="85" y="62"/>
                  <a:pt x="89" y="63"/>
                  <a:pt x="93" y="65"/>
                </a:cubicBezTo>
                <a:cubicBezTo>
                  <a:pt x="96" y="67"/>
                  <a:pt x="99" y="71"/>
                  <a:pt x="100" y="74"/>
                </a:cubicBezTo>
                <a:cubicBezTo>
                  <a:pt x="102" y="78"/>
                  <a:pt x="102" y="82"/>
                  <a:pt x="100" y="85"/>
                </a:cubicBezTo>
                <a:cubicBezTo>
                  <a:pt x="98" y="88"/>
                  <a:pt x="94" y="90"/>
                  <a:pt x="90" y="90"/>
                </a:cubicBezTo>
                <a:cubicBezTo>
                  <a:pt x="87" y="90"/>
                  <a:pt x="84" y="89"/>
                  <a:pt x="81" y="88"/>
                </a:cubicBezTo>
                <a:cubicBezTo>
                  <a:pt x="81" y="88"/>
                  <a:pt x="81" y="88"/>
                  <a:pt x="81" y="88"/>
                </a:cubicBezTo>
                <a:cubicBezTo>
                  <a:pt x="80" y="87"/>
                  <a:pt x="80" y="87"/>
                  <a:pt x="80" y="87"/>
                </a:cubicBezTo>
                <a:cubicBezTo>
                  <a:pt x="80" y="87"/>
                  <a:pt x="79" y="87"/>
                  <a:pt x="79" y="87"/>
                </a:cubicBezTo>
                <a:cubicBezTo>
                  <a:pt x="71" y="82"/>
                  <a:pt x="71" y="82"/>
                  <a:pt x="71" y="82"/>
                </a:cubicBezTo>
                <a:lnTo>
                  <a:pt x="72" y="6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5" name="Freeform 78"/>
          <p:cNvSpPr>
            <a:spLocks noEditPoints="1"/>
          </p:cNvSpPr>
          <p:nvPr/>
        </p:nvSpPr>
        <p:spPr bwMode="auto">
          <a:xfrm>
            <a:off x="3595691" y="3538365"/>
            <a:ext cx="349968" cy="393714"/>
          </a:xfrm>
          <a:custGeom>
            <a:avLst/>
            <a:gdLst>
              <a:gd name="T0" fmla="*/ 23 w 98"/>
              <a:gd name="T1" fmla="*/ 30 h 110"/>
              <a:gd name="T2" fmla="*/ 8 w 98"/>
              <a:gd name="T3" fmla="*/ 16 h 110"/>
              <a:gd name="T4" fmla="*/ 23 w 98"/>
              <a:gd name="T5" fmla="*/ 4 h 110"/>
              <a:gd name="T6" fmla="*/ 28 w 98"/>
              <a:gd name="T7" fmla="*/ 0 h 110"/>
              <a:gd name="T8" fmla="*/ 38 w 98"/>
              <a:gd name="T9" fmla="*/ 7 h 110"/>
              <a:gd name="T10" fmla="*/ 33 w 98"/>
              <a:gd name="T11" fmla="*/ 16 h 110"/>
              <a:gd name="T12" fmla="*/ 28 w 98"/>
              <a:gd name="T13" fmla="*/ 23 h 110"/>
              <a:gd name="T14" fmla="*/ 45 w 98"/>
              <a:gd name="T15" fmla="*/ 37 h 110"/>
              <a:gd name="T16" fmla="*/ 28 w 98"/>
              <a:gd name="T17" fmla="*/ 51 h 110"/>
              <a:gd name="T18" fmla="*/ 23 w 98"/>
              <a:gd name="T19" fmla="*/ 57 h 110"/>
              <a:gd name="T20" fmla="*/ 12 w 98"/>
              <a:gd name="T21" fmla="*/ 47 h 110"/>
              <a:gd name="T22" fmla="*/ 17 w 98"/>
              <a:gd name="T23" fmla="*/ 37 h 110"/>
              <a:gd name="T24" fmla="*/ 23 w 98"/>
              <a:gd name="T25" fmla="*/ 44 h 110"/>
              <a:gd name="T26" fmla="*/ 71 w 98"/>
              <a:gd name="T27" fmla="*/ 94 h 110"/>
              <a:gd name="T28" fmla="*/ 58 w 98"/>
              <a:gd name="T29" fmla="*/ 90 h 110"/>
              <a:gd name="T30" fmla="*/ 69 w 98"/>
              <a:gd name="T31" fmla="*/ 86 h 110"/>
              <a:gd name="T32" fmla="*/ 65 w 98"/>
              <a:gd name="T33" fmla="*/ 65 h 110"/>
              <a:gd name="T34" fmla="*/ 87 w 98"/>
              <a:gd name="T35" fmla="*/ 65 h 110"/>
              <a:gd name="T36" fmla="*/ 84 w 98"/>
              <a:gd name="T37" fmla="*/ 86 h 110"/>
              <a:gd name="T38" fmla="*/ 97 w 98"/>
              <a:gd name="T39" fmla="*/ 90 h 110"/>
              <a:gd name="T40" fmla="*/ 82 w 98"/>
              <a:gd name="T41" fmla="*/ 94 h 110"/>
              <a:gd name="T42" fmla="*/ 97 w 98"/>
              <a:gd name="T43" fmla="*/ 98 h 110"/>
              <a:gd name="T44" fmla="*/ 82 w 98"/>
              <a:gd name="T45" fmla="*/ 110 h 110"/>
              <a:gd name="T46" fmla="*/ 71 w 98"/>
              <a:gd name="T47" fmla="*/ 98 h 110"/>
              <a:gd name="T48" fmla="*/ 58 w 98"/>
              <a:gd name="T49" fmla="*/ 94 h 110"/>
              <a:gd name="T50" fmla="*/ 5 w 98"/>
              <a:gd name="T51" fmla="*/ 89 h 110"/>
              <a:gd name="T52" fmla="*/ 0 w 98"/>
              <a:gd name="T53" fmla="*/ 85 h 110"/>
              <a:gd name="T54" fmla="*/ 6 w 98"/>
              <a:gd name="T55" fmla="*/ 81 h 110"/>
              <a:gd name="T56" fmla="*/ 48 w 98"/>
              <a:gd name="T57" fmla="*/ 69 h 110"/>
              <a:gd name="T58" fmla="*/ 42 w 98"/>
              <a:gd name="T59" fmla="*/ 75 h 110"/>
              <a:gd name="T60" fmla="*/ 30 w 98"/>
              <a:gd name="T61" fmla="*/ 70 h 110"/>
              <a:gd name="T62" fmla="*/ 37 w 98"/>
              <a:gd name="T63" fmla="*/ 81 h 110"/>
              <a:gd name="T64" fmla="*/ 14 w 98"/>
              <a:gd name="T65" fmla="*/ 85 h 110"/>
              <a:gd name="T66" fmla="*/ 37 w 98"/>
              <a:gd name="T67" fmla="*/ 89 h 110"/>
              <a:gd name="T68" fmla="*/ 15 w 98"/>
              <a:gd name="T69" fmla="*/ 93 h 110"/>
              <a:gd name="T70" fmla="*/ 40 w 98"/>
              <a:gd name="T71" fmla="*/ 100 h 110"/>
              <a:gd name="T72" fmla="*/ 30 w 98"/>
              <a:gd name="T73" fmla="*/ 110 h 110"/>
              <a:gd name="T74" fmla="*/ 0 w 98"/>
              <a:gd name="T75" fmla="*/ 93 h 110"/>
              <a:gd name="T76" fmla="*/ 54 w 98"/>
              <a:gd name="T77" fmla="*/ 29 h 110"/>
              <a:gd name="T78" fmla="*/ 56 w 98"/>
              <a:gd name="T79" fmla="*/ 22 h 110"/>
              <a:gd name="T80" fmla="*/ 67 w 98"/>
              <a:gd name="T81" fmla="*/ 5 h 110"/>
              <a:gd name="T82" fmla="*/ 88 w 98"/>
              <a:gd name="T83" fmla="*/ 5 h 110"/>
              <a:gd name="T84" fmla="*/ 87 w 98"/>
              <a:gd name="T85" fmla="*/ 16 h 110"/>
              <a:gd name="T86" fmla="*/ 76 w 98"/>
              <a:gd name="T87" fmla="*/ 11 h 110"/>
              <a:gd name="T88" fmla="*/ 67 w 98"/>
              <a:gd name="T89" fmla="*/ 15 h 110"/>
              <a:gd name="T90" fmla="*/ 68 w 98"/>
              <a:gd name="T91" fmla="*/ 27 h 110"/>
              <a:gd name="T92" fmla="*/ 83 w 98"/>
              <a:gd name="T93" fmla="*/ 29 h 110"/>
              <a:gd name="T94" fmla="*/ 71 w 98"/>
              <a:gd name="T95" fmla="*/ 34 h 110"/>
              <a:gd name="T96" fmla="*/ 72 w 98"/>
              <a:gd name="T97" fmla="*/ 42 h 110"/>
              <a:gd name="T98" fmla="*/ 83 w 98"/>
              <a:gd name="T99" fmla="*/ 44 h 110"/>
              <a:gd name="T100" fmla="*/ 96 w 98"/>
              <a:gd name="T101" fmla="*/ 49 h 110"/>
              <a:gd name="T102" fmla="*/ 70 w 98"/>
              <a:gd name="T103" fmla="*/ 50 h 110"/>
              <a:gd name="T104" fmla="*/ 62 w 98"/>
              <a:gd name="T105" fmla="*/ 53 h 110"/>
              <a:gd name="T106" fmla="*/ 58 w 98"/>
              <a:gd name="T107" fmla="*/ 45 h 110"/>
              <a:gd name="T108" fmla="*/ 60 w 98"/>
              <a:gd name="T109" fmla="*/ 34 h 110"/>
              <a:gd name="T110" fmla="*/ 54 w 98"/>
              <a:gd name="T111" fmla="*/ 29 h 110"/>
              <a:gd name="T112" fmla="*/ 19 w 98"/>
              <a:gd name="T113" fmla="*/ 13 h 110"/>
              <a:gd name="T114" fmla="*/ 19 w 98"/>
              <a:gd name="T115" fmla="*/ 19 h 110"/>
              <a:gd name="T116" fmla="*/ 23 w 98"/>
              <a:gd name="T117" fmla="*/ 10 h 110"/>
              <a:gd name="T118" fmla="*/ 33 w 98"/>
              <a:gd name="T119" fmla="*/ 42 h 110"/>
              <a:gd name="T120" fmla="*/ 34 w 98"/>
              <a:gd name="T121" fmla="*/ 34 h 110"/>
              <a:gd name="T122" fmla="*/ 28 w 98"/>
              <a:gd name="T123" fmla="*/ 4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 h="110">
                <a:moveTo>
                  <a:pt x="23" y="44"/>
                </a:moveTo>
                <a:cubicBezTo>
                  <a:pt x="23" y="30"/>
                  <a:pt x="23" y="30"/>
                  <a:pt x="23" y="30"/>
                </a:cubicBezTo>
                <a:cubicBezTo>
                  <a:pt x="18" y="29"/>
                  <a:pt x="14" y="27"/>
                  <a:pt x="11" y="25"/>
                </a:cubicBezTo>
                <a:cubicBezTo>
                  <a:pt x="9" y="23"/>
                  <a:pt x="8" y="20"/>
                  <a:pt x="8" y="16"/>
                </a:cubicBezTo>
                <a:cubicBezTo>
                  <a:pt x="8" y="13"/>
                  <a:pt x="9" y="10"/>
                  <a:pt x="12" y="8"/>
                </a:cubicBezTo>
                <a:cubicBezTo>
                  <a:pt x="15" y="5"/>
                  <a:pt x="18" y="4"/>
                  <a:pt x="23" y="4"/>
                </a:cubicBezTo>
                <a:cubicBezTo>
                  <a:pt x="23" y="0"/>
                  <a:pt x="23" y="0"/>
                  <a:pt x="23" y="0"/>
                </a:cubicBezTo>
                <a:cubicBezTo>
                  <a:pt x="28" y="0"/>
                  <a:pt x="28" y="0"/>
                  <a:pt x="28" y="0"/>
                </a:cubicBezTo>
                <a:cubicBezTo>
                  <a:pt x="28" y="4"/>
                  <a:pt x="28" y="4"/>
                  <a:pt x="28" y="4"/>
                </a:cubicBezTo>
                <a:cubicBezTo>
                  <a:pt x="33" y="4"/>
                  <a:pt x="36" y="5"/>
                  <a:pt x="38" y="7"/>
                </a:cubicBezTo>
                <a:cubicBezTo>
                  <a:pt x="41" y="9"/>
                  <a:pt x="43" y="11"/>
                  <a:pt x="43" y="15"/>
                </a:cubicBezTo>
                <a:cubicBezTo>
                  <a:pt x="33" y="16"/>
                  <a:pt x="33" y="16"/>
                  <a:pt x="33" y="16"/>
                </a:cubicBezTo>
                <a:cubicBezTo>
                  <a:pt x="33" y="13"/>
                  <a:pt x="31" y="11"/>
                  <a:pt x="28" y="11"/>
                </a:cubicBezTo>
                <a:cubicBezTo>
                  <a:pt x="28" y="23"/>
                  <a:pt x="28" y="23"/>
                  <a:pt x="28" y="23"/>
                </a:cubicBezTo>
                <a:cubicBezTo>
                  <a:pt x="35" y="24"/>
                  <a:pt x="39" y="26"/>
                  <a:pt x="41" y="28"/>
                </a:cubicBezTo>
                <a:cubicBezTo>
                  <a:pt x="44" y="30"/>
                  <a:pt x="45" y="33"/>
                  <a:pt x="45" y="37"/>
                </a:cubicBezTo>
                <a:cubicBezTo>
                  <a:pt x="45" y="41"/>
                  <a:pt x="43" y="44"/>
                  <a:pt x="40" y="46"/>
                </a:cubicBezTo>
                <a:cubicBezTo>
                  <a:pt x="38" y="49"/>
                  <a:pt x="34" y="51"/>
                  <a:pt x="28" y="51"/>
                </a:cubicBezTo>
                <a:cubicBezTo>
                  <a:pt x="28" y="57"/>
                  <a:pt x="28" y="57"/>
                  <a:pt x="28" y="57"/>
                </a:cubicBezTo>
                <a:cubicBezTo>
                  <a:pt x="23" y="57"/>
                  <a:pt x="23" y="57"/>
                  <a:pt x="23" y="57"/>
                </a:cubicBezTo>
                <a:cubicBezTo>
                  <a:pt x="23" y="51"/>
                  <a:pt x="23" y="51"/>
                  <a:pt x="23" y="51"/>
                </a:cubicBezTo>
                <a:cubicBezTo>
                  <a:pt x="18" y="51"/>
                  <a:pt x="15" y="50"/>
                  <a:pt x="12" y="47"/>
                </a:cubicBezTo>
                <a:cubicBezTo>
                  <a:pt x="9" y="45"/>
                  <a:pt x="7" y="42"/>
                  <a:pt x="6" y="38"/>
                </a:cubicBezTo>
                <a:cubicBezTo>
                  <a:pt x="17" y="37"/>
                  <a:pt x="17" y="37"/>
                  <a:pt x="17" y="37"/>
                </a:cubicBezTo>
                <a:cubicBezTo>
                  <a:pt x="17" y="38"/>
                  <a:pt x="18" y="40"/>
                  <a:pt x="19" y="41"/>
                </a:cubicBezTo>
                <a:cubicBezTo>
                  <a:pt x="20" y="42"/>
                  <a:pt x="21" y="43"/>
                  <a:pt x="23" y="44"/>
                </a:cubicBezTo>
                <a:close/>
                <a:moveTo>
                  <a:pt x="58" y="94"/>
                </a:moveTo>
                <a:cubicBezTo>
                  <a:pt x="71" y="94"/>
                  <a:pt x="71" y="94"/>
                  <a:pt x="71" y="94"/>
                </a:cubicBezTo>
                <a:cubicBezTo>
                  <a:pt x="71" y="90"/>
                  <a:pt x="71" y="90"/>
                  <a:pt x="71" y="90"/>
                </a:cubicBezTo>
                <a:cubicBezTo>
                  <a:pt x="58" y="90"/>
                  <a:pt x="58" y="90"/>
                  <a:pt x="58" y="90"/>
                </a:cubicBezTo>
                <a:cubicBezTo>
                  <a:pt x="58" y="86"/>
                  <a:pt x="58" y="86"/>
                  <a:pt x="58" y="86"/>
                </a:cubicBezTo>
                <a:cubicBezTo>
                  <a:pt x="69" y="86"/>
                  <a:pt x="69" y="86"/>
                  <a:pt x="69" y="86"/>
                </a:cubicBezTo>
                <a:cubicBezTo>
                  <a:pt x="55" y="65"/>
                  <a:pt x="55" y="65"/>
                  <a:pt x="55" y="65"/>
                </a:cubicBezTo>
                <a:cubicBezTo>
                  <a:pt x="65" y="65"/>
                  <a:pt x="65" y="65"/>
                  <a:pt x="65" y="65"/>
                </a:cubicBezTo>
                <a:cubicBezTo>
                  <a:pt x="76" y="82"/>
                  <a:pt x="76" y="82"/>
                  <a:pt x="76" y="82"/>
                </a:cubicBezTo>
                <a:cubicBezTo>
                  <a:pt x="87" y="65"/>
                  <a:pt x="87" y="65"/>
                  <a:pt x="87" y="65"/>
                </a:cubicBezTo>
                <a:cubicBezTo>
                  <a:pt x="98" y="65"/>
                  <a:pt x="98" y="65"/>
                  <a:pt x="98" y="65"/>
                </a:cubicBezTo>
                <a:cubicBezTo>
                  <a:pt x="84" y="86"/>
                  <a:pt x="84" y="86"/>
                  <a:pt x="84" y="86"/>
                </a:cubicBezTo>
                <a:cubicBezTo>
                  <a:pt x="97" y="86"/>
                  <a:pt x="97" y="86"/>
                  <a:pt x="97" y="86"/>
                </a:cubicBezTo>
                <a:cubicBezTo>
                  <a:pt x="97" y="90"/>
                  <a:pt x="97" y="90"/>
                  <a:pt x="97" y="90"/>
                </a:cubicBezTo>
                <a:cubicBezTo>
                  <a:pt x="82" y="90"/>
                  <a:pt x="82" y="90"/>
                  <a:pt x="82" y="90"/>
                </a:cubicBezTo>
                <a:cubicBezTo>
                  <a:pt x="82" y="94"/>
                  <a:pt x="82" y="94"/>
                  <a:pt x="82" y="94"/>
                </a:cubicBezTo>
                <a:cubicBezTo>
                  <a:pt x="97" y="94"/>
                  <a:pt x="97" y="94"/>
                  <a:pt x="97" y="94"/>
                </a:cubicBezTo>
                <a:cubicBezTo>
                  <a:pt x="97" y="98"/>
                  <a:pt x="97" y="98"/>
                  <a:pt x="97" y="98"/>
                </a:cubicBezTo>
                <a:cubicBezTo>
                  <a:pt x="82" y="98"/>
                  <a:pt x="82" y="98"/>
                  <a:pt x="82" y="98"/>
                </a:cubicBezTo>
                <a:cubicBezTo>
                  <a:pt x="82" y="110"/>
                  <a:pt x="82" y="110"/>
                  <a:pt x="82" y="110"/>
                </a:cubicBezTo>
                <a:cubicBezTo>
                  <a:pt x="71" y="110"/>
                  <a:pt x="71" y="110"/>
                  <a:pt x="71" y="110"/>
                </a:cubicBezTo>
                <a:cubicBezTo>
                  <a:pt x="71" y="98"/>
                  <a:pt x="71" y="98"/>
                  <a:pt x="71" y="98"/>
                </a:cubicBezTo>
                <a:cubicBezTo>
                  <a:pt x="58" y="98"/>
                  <a:pt x="58" y="98"/>
                  <a:pt x="58" y="98"/>
                </a:cubicBezTo>
                <a:cubicBezTo>
                  <a:pt x="58" y="94"/>
                  <a:pt x="58" y="94"/>
                  <a:pt x="58" y="94"/>
                </a:cubicBezTo>
                <a:close/>
                <a:moveTo>
                  <a:pt x="0" y="89"/>
                </a:moveTo>
                <a:cubicBezTo>
                  <a:pt x="5" y="89"/>
                  <a:pt x="5" y="89"/>
                  <a:pt x="5" y="89"/>
                </a:cubicBezTo>
                <a:cubicBezTo>
                  <a:pt x="5" y="88"/>
                  <a:pt x="5" y="86"/>
                  <a:pt x="5" y="85"/>
                </a:cubicBezTo>
                <a:cubicBezTo>
                  <a:pt x="0" y="85"/>
                  <a:pt x="0" y="85"/>
                  <a:pt x="0" y="85"/>
                </a:cubicBezTo>
                <a:cubicBezTo>
                  <a:pt x="0" y="81"/>
                  <a:pt x="0" y="81"/>
                  <a:pt x="0" y="81"/>
                </a:cubicBezTo>
                <a:cubicBezTo>
                  <a:pt x="6" y="81"/>
                  <a:pt x="6" y="81"/>
                  <a:pt x="6" y="81"/>
                </a:cubicBezTo>
                <a:cubicBezTo>
                  <a:pt x="8" y="71"/>
                  <a:pt x="16" y="62"/>
                  <a:pt x="30" y="62"/>
                </a:cubicBezTo>
                <a:cubicBezTo>
                  <a:pt x="37" y="62"/>
                  <a:pt x="43" y="65"/>
                  <a:pt x="48" y="69"/>
                </a:cubicBezTo>
                <a:cubicBezTo>
                  <a:pt x="48" y="70"/>
                  <a:pt x="49" y="70"/>
                  <a:pt x="49" y="71"/>
                </a:cubicBezTo>
                <a:cubicBezTo>
                  <a:pt x="42" y="75"/>
                  <a:pt x="42" y="75"/>
                  <a:pt x="42" y="75"/>
                </a:cubicBezTo>
                <a:cubicBezTo>
                  <a:pt x="42" y="75"/>
                  <a:pt x="42" y="75"/>
                  <a:pt x="42" y="74"/>
                </a:cubicBezTo>
                <a:cubicBezTo>
                  <a:pt x="39" y="71"/>
                  <a:pt x="35" y="70"/>
                  <a:pt x="30" y="70"/>
                </a:cubicBezTo>
                <a:cubicBezTo>
                  <a:pt x="22" y="70"/>
                  <a:pt x="17" y="75"/>
                  <a:pt x="15" y="81"/>
                </a:cubicBezTo>
                <a:cubicBezTo>
                  <a:pt x="37" y="81"/>
                  <a:pt x="37" y="81"/>
                  <a:pt x="37" y="81"/>
                </a:cubicBezTo>
                <a:cubicBezTo>
                  <a:pt x="37" y="85"/>
                  <a:pt x="37" y="85"/>
                  <a:pt x="37" y="85"/>
                </a:cubicBezTo>
                <a:cubicBezTo>
                  <a:pt x="14" y="85"/>
                  <a:pt x="14" y="85"/>
                  <a:pt x="14" y="85"/>
                </a:cubicBezTo>
                <a:cubicBezTo>
                  <a:pt x="14" y="86"/>
                  <a:pt x="14" y="88"/>
                  <a:pt x="14" y="89"/>
                </a:cubicBezTo>
                <a:cubicBezTo>
                  <a:pt x="37" y="89"/>
                  <a:pt x="37" y="89"/>
                  <a:pt x="37" y="89"/>
                </a:cubicBezTo>
                <a:cubicBezTo>
                  <a:pt x="37" y="93"/>
                  <a:pt x="37" y="93"/>
                  <a:pt x="37" y="93"/>
                </a:cubicBezTo>
                <a:cubicBezTo>
                  <a:pt x="15" y="93"/>
                  <a:pt x="15" y="93"/>
                  <a:pt x="15" y="93"/>
                </a:cubicBezTo>
                <a:cubicBezTo>
                  <a:pt x="18" y="99"/>
                  <a:pt x="22" y="103"/>
                  <a:pt x="30" y="103"/>
                </a:cubicBezTo>
                <a:cubicBezTo>
                  <a:pt x="34" y="103"/>
                  <a:pt x="37" y="102"/>
                  <a:pt x="40" y="100"/>
                </a:cubicBezTo>
                <a:cubicBezTo>
                  <a:pt x="47" y="104"/>
                  <a:pt x="47" y="104"/>
                  <a:pt x="47" y="104"/>
                </a:cubicBezTo>
                <a:cubicBezTo>
                  <a:pt x="42" y="108"/>
                  <a:pt x="36" y="110"/>
                  <a:pt x="30" y="110"/>
                </a:cubicBezTo>
                <a:cubicBezTo>
                  <a:pt x="17" y="110"/>
                  <a:pt x="9" y="103"/>
                  <a:pt x="6" y="93"/>
                </a:cubicBezTo>
                <a:cubicBezTo>
                  <a:pt x="0" y="93"/>
                  <a:pt x="0" y="93"/>
                  <a:pt x="0" y="93"/>
                </a:cubicBezTo>
                <a:cubicBezTo>
                  <a:pt x="0" y="89"/>
                  <a:pt x="0" y="89"/>
                  <a:pt x="0" y="89"/>
                </a:cubicBezTo>
                <a:close/>
                <a:moveTo>
                  <a:pt x="54" y="29"/>
                </a:moveTo>
                <a:cubicBezTo>
                  <a:pt x="58" y="29"/>
                  <a:pt x="58" y="29"/>
                  <a:pt x="58" y="29"/>
                </a:cubicBezTo>
                <a:cubicBezTo>
                  <a:pt x="57" y="27"/>
                  <a:pt x="56" y="24"/>
                  <a:pt x="56" y="22"/>
                </a:cubicBezTo>
                <a:cubicBezTo>
                  <a:pt x="56" y="18"/>
                  <a:pt x="56" y="15"/>
                  <a:pt x="58" y="12"/>
                </a:cubicBezTo>
                <a:cubicBezTo>
                  <a:pt x="60" y="9"/>
                  <a:pt x="63" y="6"/>
                  <a:pt x="67" y="5"/>
                </a:cubicBezTo>
                <a:cubicBezTo>
                  <a:pt x="70" y="4"/>
                  <a:pt x="72" y="3"/>
                  <a:pt x="75" y="3"/>
                </a:cubicBezTo>
                <a:cubicBezTo>
                  <a:pt x="80" y="3"/>
                  <a:pt x="84" y="3"/>
                  <a:pt x="88" y="5"/>
                </a:cubicBezTo>
                <a:cubicBezTo>
                  <a:pt x="91" y="7"/>
                  <a:pt x="94" y="10"/>
                  <a:pt x="96" y="13"/>
                </a:cubicBezTo>
                <a:cubicBezTo>
                  <a:pt x="87" y="16"/>
                  <a:pt x="87" y="16"/>
                  <a:pt x="87" y="16"/>
                </a:cubicBezTo>
                <a:cubicBezTo>
                  <a:pt x="86" y="14"/>
                  <a:pt x="84" y="13"/>
                  <a:pt x="82" y="12"/>
                </a:cubicBezTo>
                <a:cubicBezTo>
                  <a:pt x="81" y="11"/>
                  <a:pt x="78" y="11"/>
                  <a:pt x="76" y="11"/>
                </a:cubicBezTo>
                <a:cubicBezTo>
                  <a:pt x="74" y="11"/>
                  <a:pt x="73" y="11"/>
                  <a:pt x="71" y="12"/>
                </a:cubicBezTo>
                <a:cubicBezTo>
                  <a:pt x="69" y="13"/>
                  <a:pt x="68" y="14"/>
                  <a:pt x="67" y="15"/>
                </a:cubicBezTo>
                <a:cubicBezTo>
                  <a:pt x="66" y="17"/>
                  <a:pt x="66" y="19"/>
                  <a:pt x="66" y="21"/>
                </a:cubicBezTo>
                <a:cubicBezTo>
                  <a:pt x="66" y="23"/>
                  <a:pt x="67" y="25"/>
                  <a:pt x="68" y="27"/>
                </a:cubicBezTo>
                <a:cubicBezTo>
                  <a:pt x="68" y="28"/>
                  <a:pt x="69" y="28"/>
                  <a:pt x="69" y="29"/>
                </a:cubicBezTo>
                <a:cubicBezTo>
                  <a:pt x="83" y="29"/>
                  <a:pt x="83" y="29"/>
                  <a:pt x="83" y="29"/>
                </a:cubicBezTo>
                <a:cubicBezTo>
                  <a:pt x="83" y="34"/>
                  <a:pt x="83" y="34"/>
                  <a:pt x="83" y="34"/>
                </a:cubicBezTo>
                <a:cubicBezTo>
                  <a:pt x="71" y="34"/>
                  <a:pt x="71" y="34"/>
                  <a:pt x="71" y="34"/>
                </a:cubicBezTo>
                <a:cubicBezTo>
                  <a:pt x="72" y="36"/>
                  <a:pt x="72" y="38"/>
                  <a:pt x="72" y="40"/>
                </a:cubicBezTo>
                <a:cubicBezTo>
                  <a:pt x="72" y="40"/>
                  <a:pt x="72" y="41"/>
                  <a:pt x="72" y="42"/>
                </a:cubicBezTo>
                <a:cubicBezTo>
                  <a:pt x="72" y="42"/>
                  <a:pt x="72" y="42"/>
                  <a:pt x="72" y="42"/>
                </a:cubicBezTo>
                <a:cubicBezTo>
                  <a:pt x="77" y="42"/>
                  <a:pt x="80" y="43"/>
                  <a:pt x="83" y="44"/>
                </a:cubicBezTo>
                <a:cubicBezTo>
                  <a:pt x="85" y="45"/>
                  <a:pt x="86" y="46"/>
                  <a:pt x="89" y="44"/>
                </a:cubicBezTo>
                <a:cubicBezTo>
                  <a:pt x="96" y="49"/>
                  <a:pt x="96" y="49"/>
                  <a:pt x="96" y="49"/>
                </a:cubicBezTo>
                <a:cubicBezTo>
                  <a:pt x="88" y="56"/>
                  <a:pt x="85" y="54"/>
                  <a:pt x="78" y="52"/>
                </a:cubicBezTo>
                <a:cubicBezTo>
                  <a:pt x="76" y="51"/>
                  <a:pt x="74" y="50"/>
                  <a:pt x="70" y="50"/>
                </a:cubicBezTo>
                <a:cubicBezTo>
                  <a:pt x="69" y="49"/>
                  <a:pt x="67" y="50"/>
                  <a:pt x="65" y="51"/>
                </a:cubicBezTo>
                <a:cubicBezTo>
                  <a:pt x="64" y="52"/>
                  <a:pt x="63" y="53"/>
                  <a:pt x="62" y="53"/>
                </a:cubicBezTo>
                <a:cubicBezTo>
                  <a:pt x="56" y="47"/>
                  <a:pt x="56" y="47"/>
                  <a:pt x="56" y="47"/>
                </a:cubicBezTo>
                <a:cubicBezTo>
                  <a:pt x="56" y="47"/>
                  <a:pt x="57" y="46"/>
                  <a:pt x="58" y="45"/>
                </a:cubicBezTo>
                <a:cubicBezTo>
                  <a:pt x="61" y="44"/>
                  <a:pt x="62" y="42"/>
                  <a:pt x="62" y="40"/>
                </a:cubicBezTo>
                <a:cubicBezTo>
                  <a:pt x="62" y="38"/>
                  <a:pt x="61" y="36"/>
                  <a:pt x="60" y="34"/>
                </a:cubicBezTo>
                <a:cubicBezTo>
                  <a:pt x="54" y="34"/>
                  <a:pt x="54" y="34"/>
                  <a:pt x="54" y="34"/>
                </a:cubicBezTo>
                <a:cubicBezTo>
                  <a:pt x="54" y="29"/>
                  <a:pt x="54" y="29"/>
                  <a:pt x="54" y="29"/>
                </a:cubicBezTo>
                <a:close/>
                <a:moveTo>
                  <a:pt x="23" y="10"/>
                </a:moveTo>
                <a:cubicBezTo>
                  <a:pt x="21" y="11"/>
                  <a:pt x="20" y="12"/>
                  <a:pt x="19" y="13"/>
                </a:cubicBezTo>
                <a:cubicBezTo>
                  <a:pt x="18" y="14"/>
                  <a:pt x="18" y="15"/>
                  <a:pt x="18" y="16"/>
                </a:cubicBezTo>
                <a:cubicBezTo>
                  <a:pt x="18" y="17"/>
                  <a:pt x="18" y="18"/>
                  <a:pt x="19" y="19"/>
                </a:cubicBezTo>
                <a:cubicBezTo>
                  <a:pt x="20" y="20"/>
                  <a:pt x="21" y="21"/>
                  <a:pt x="23" y="21"/>
                </a:cubicBezTo>
                <a:cubicBezTo>
                  <a:pt x="23" y="10"/>
                  <a:pt x="23" y="10"/>
                  <a:pt x="23" y="10"/>
                </a:cubicBezTo>
                <a:close/>
                <a:moveTo>
                  <a:pt x="28" y="44"/>
                </a:moveTo>
                <a:cubicBezTo>
                  <a:pt x="30" y="44"/>
                  <a:pt x="32" y="43"/>
                  <a:pt x="33" y="42"/>
                </a:cubicBezTo>
                <a:cubicBezTo>
                  <a:pt x="35" y="41"/>
                  <a:pt x="35" y="39"/>
                  <a:pt x="35" y="38"/>
                </a:cubicBezTo>
                <a:cubicBezTo>
                  <a:pt x="35" y="36"/>
                  <a:pt x="35" y="35"/>
                  <a:pt x="34" y="34"/>
                </a:cubicBezTo>
                <a:cubicBezTo>
                  <a:pt x="33" y="33"/>
                  <a:pt x="31" y="32"/>
                  <a:pt x="28" y="32"/>
                </a:cubicBezTo>
                <a:lnTo>
                  <a:pt x="28"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6" name="Freeform 79"/>
          <p:cNvSpPr>
            <a:spLocks noEditPoints="1"/>
          </p:cNvSpPr>
          <p:nvPr/>
        </p:nvSpPr>
        <p:spPr bwMode="auto">
          <a:xfrm>
            <a:off x="2924417" y="3553450"/>
            <a:ext cx="343934" cy="384663"/>
          </a:xfrm>
          <a:custGeom>
            <a:avLst/>
            <a:gdLst>
              <a:gd name="T0" fmla="*/ 53 w 96"/>
              <a:gd name="T1" fmla="*/ 68 h 108"/>
              <a:gd name="T2" fmla="*/ 54 w 96"/>
              <a:gd name="T3" fmla="*/ 63 h 108"/>
              <a:gd name="T4" fmla="*/ 50 w 96"/>
              <a:gd name="T5" fmla="*/ 59 h 108"/>
              <a:gd name="T6" fmla="*/ 45 w 96"/>
              <a:gd name="T7" fmla="*/ 62 h 108"/>
              <a:gd name="T8" fmla="*/ 47 w 96"/>
              <a:gd name="T9" fmla="*/ 68 h 108"/>
              <a:gd name="T10" fmla="*/ 25 w 96"/>
              <a:gd name="T11" fmla="*/ 34 h 108"/>
              <a:gd name="T12" fmla="*/ 19 w 96"/>
              <a:gd name="T13" fmla="*/ 23 h 108"/>
              <a:gd name="T14" fmla="*/ 8 w 96"/>
              <a:gd name="T15" fmla="*/ 11 h 108"/>
              <a:gd name="T16" fmla="*/ 34 w 96"/>
              <a:gd name="T17" fmla="*/ 4 h 108"/>
              <a:gd name="T18" fmla="*/ 37 w 96"/>
              <a:gd name="T19" fmla="*/ 5 h 108"/>
              <a:gd name="T20" fmla="*/ 42 w 96"/>
              <a:gd name="T21" fmla="*/ 13 h 108"/>
              <a:gd name="T22" fmla="*/ 48 w 96"/>
              <a:gd name="T23" fmla="*/ 4 h 108"/>
              <a:gd name="T24" fmla="*/ 57 w 96"/>
              <a:gd name="T25" fmla="*/ 7 h 108"/>
              <a:gd name="T26" fmla="*/ 62 w 96"/>
              <a:gd name="T27" fmla="*/ 0 h 108"/>
              <a:gd name="T28" fmla="*/ 65 w 96"/>
              <a:gd name="T29" fmla="*/ 0 h 108"/>
              <a:gd name="T30" fmla="*/ 89 w 96"/>
              <a:gd name="T31" fmla="*/ 10 h 108"/>
              <a:gd name="T32" fmla="*/ 77 w 96"/>
              <a:gd name="T33" fmla="*/ 22 h 108"/>
              <a:gd name="T34" fmla="*/ 66 w 96"/>
              <a:gd name="T35" fmla="*/ 32 h 108"/>
              <a:gd name="T36" fmla="*/ 80 w 96"/>
              <a:gd name="T37" fmla="*/ 11 h 108"/>
              <a:gd name="T38" fmla="*/ 63 w 96"/>
              <a:gd name="T39" fmla="*/ 7 h 108"/>
              <a:gd name="T40" fmla="*/ 67 w 96"/>
              <a:gd name="T41" fmla="*/ 10 h 108"/>
              <a:gd name="T42" fmla="*/ 68 w 96"/>
              <a:gd name="T43" fmla="*/ 14 h 108"/>
              <a:gd name="T44" fmla="*/ 58 w 96"/>
              <a:gd name="T45" fmla="*/ 34 h 108"/>
              <a:gd name="T46" fmla="*/ 58 w 96"/>
              <a:gd name="T47" fmla="*/ 21 h 108"/>
              <a:gd name="T48" fmla="*/ 49 w 96"/>
              <a:gd name="T49" fmla="*/ 9 h 108"/>
              <a:gd name="T50" fmla="*/ 44 w 96"/>
              <a:gd name="T51" fmla="*/ 21 h 108"/>
              <a:gd name="T52" fmla="*/ 41 w 96"/>
              <a:gd name="T53" fmla="*/ 34 h 108"/>
              <a:gd name="T54" fmla="*/ 34 w 96"/>
              <a:gd name="T55" fmla="*/ 9 h 108"/>
              <a:gd name="T56" fmla="*/ 23 w 96"/>
              <a:gd name="T57" fmla="*/ 21 h 108"/>
              <a:gd name="T58" fmla="*/ 29 w 96"/>
              <a:gd name="T59" fmla="*/ 32 h 108"/>
              <a:gd name="T60" fmla="*/ 81 w 96"/>
              <a:gd name="T61" fmla="*/ 24 h 108"/>
              <a:gd name="T62" fmla="*/ 95 w 96"/>
              <a:gd name="T63" fmla="*/ 38 h 108"/>
              <a:gd name="T64" fmla="*/ 78 w 96"/>
              <a:gd name="T65" fmla="*/ 52 h 108"/>
              <a:gd name="T66" fmla="*/ 76 w 96"/>
              <a:gd name="T67" fmla="*/ 59 h 108"/>
              <a:gd name="T68" fmla="*/ 71 w 96"/>
              <a:gd name="T69" fmla="*/ 62 h 108"/>
              <a:gd name="T70" fmla="*/ 72 w 96"/>
              <a:gd name="T71" fmla="*/ 68 h 108"/>
              <a:gd name="T72" fmla="*/ 78 w 96"/>
              <a:gd name="T73" fmla="*/ 68 h 108"/>
              <a:gd name="T74" fmla="*/ 88 w 96"/>
              <a:gd name="T75" fmla="*/ 98 h 108"/>
              <a:gd name="T76" fmla="*/ 49 w 96"/>
              <a:gd name="T77" fmla="*/ 108 h 108"/>
              <a:gd name="T78" fmla="*/ 10 w 96"/>
              <a:gd name="T79" fmla="*/ 98 h 108"/>
              <a:gd name="T80" fmla="*/ 20 w 96"/>
              <a:gd name="T81" fmla="*/ 68 h 108"/>
              <a:gd name="T82" fmla="*/ 26 w 96"/>
              <a:gd name="T83" fmla="*/ 68 h 108"/>
              <a:gd name="T84" fmla="*/ 28 w 96"/>
              <a:gd name="T85" fmla="*/ 63 h 108"/>
              <a:gd name="T86" fmla="*/ 24 w 96"/>
              <a:gd name="T87" fmla="*/ 59 h 108"/>
              <a:gd name="T88" fmla="*/ 20 w 96"/>
              <a:gd name="T89" fmla="*/ 51 h 108"/>
              <a:gd name="T90" fmla="*/ 2 w 96"/>
              <a:gd name="T91" fmla="*/ 38 h 108"/>
              <a:gd name="T92" fmla="*/ 16 w 96"/>
              <a:gd name="T93" fmla="*/ 24 h 108"/>
              <a:gd name="T94" fmla="*/ 13 w 96"/>
              <a:gd name="T95" fmla="*/ 33 h 108"/>
              <a:gd name="T96" fmla="*/ 48 w 96"/>
              <a:gd name="T97" fmla="*/ 38 h 108"/>
              <a:gd name="T98" fmla="*/ 83 w 96"/>
              <a:gd name="T99" fmla="*/ 33 h 108"/>
              <a:gd name="T100" fmla="*/ 81 w 96"/>
              <a:gd name="T101" fmla="*/ 24 h 108"/>
              <a:gd name="T102" fmla="*/ 22 w 96"/>
              <a:gd name="T103" fmla="*/ 93 h 108"/>
              <a:gd name="T104" fmla="*/ 37 w 96"/>
              <a:gd name="T105" fmla="*/ 79 h 108"/>
              <a:gd name="T106" fmla="*/ 43 w 96"/>
              <a:gd name="T107" fmla="*/ 98 h 108"/>
              <a:gd name="T108" fmla="*/ 58 w 96"/>
              <a:gd name="T109" fmla="*/ 98 h 108"/>
              <a:gd name="T110" fmla="*/ 46 w 96"/>
              <a:gd name="T111" fmla="*/ 79 h 108"/>
              <a:gd name="T112" fmla="*/ 68 w 96"/>
              <a:gd name="T113" fmla="*/ 96 h 108"/>
              <a:gd name="T114" fmla="*/ 73 w 96"/>
              <a:gd name="T115" fmla="*/ 78 h 108"/>
              <a:gd name="T116" fmla="*/ 68 w 96"/>
              <a:gd name="T117" fmla="*/ 9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6" h="108">
                <a:moveTo>
                  <a:pt x="50" y="74"/>
                </a:moveTo>
                <a:cubicBezTo>
                  <a:pt x="53" y="68"/>
                  <a:pt x="53" y="68"/>
                  <a:pt x="53" y="68"/>
                </a:cubicBezTo>
                <a:cubicBezTo>
                  <a:pt x="60" y="67"/>
                  <a:pt x="60" y="67"/>
                  <a:pt x="60" y="67"/>
                </a:cubicBezTo>
                <a:cubicBezTo>
                  <a:pt x="54" y="63"/>
                  <a:pt x="54" y="63"/>
                  <a:pt x="54" y="63"/>
                </a:cubicBezTo>
                <a:cubicBezTo>
                  <a:pt x="56" y="55"/>
                  <a:pt x="56" y="55"/>
                  <a:pt x="56" y="55"/>
                </a:cubicBezTo>
                <a:cubicBezTo>
                  <a:pt x="50" y="59"/>
                  <a:pt x="50" y="59"/>
                  <a:pt x="50" y="59"/>
                </a:cubicBezTo>
                <a:cubicBezTo>
                  <a:pt x="43" y="55"/>
                  <a:pt x="43" y="55"/>
                  <a:pt x="43" y="55"/>
                </a:cubicBezTo>
                <a:cubicBezTo>
                  <a:pt x="45" y="62"/>
                  <a:pt x="45" y="62"/>
                  <a:pt x="45" y="62"/>
                </a:cubicBezTo>
                <a:cubicBezTo>
                  <a:pt x="39" y="67"/>
                  <a:pt x="39" y="67"/>
                  <a:pt x="39" y="67"/>
                </a:cubicBezTo>
                <a:cubicBezTo>
                  <a:pt x="47" y="68"/>
                  <a:pt x="47" y="68"/>
                  <a:pt x="47" y="68"/>
                </a:cubicBezTo>
                <a:cubicBezTo>
                  <a:pt x="50" y="74"/>
                  <a:pt x="50" y="74"/>
                  <a:pt x="50" y="74"/>
                </a:cubicBezTo>
                <a:close/>
                <a:moveTo>
                  <a:pt x="25" y="34"/>
                </a:moveTo>
                <a:cubicBezTo>
                  <a:pt x="23" y="30"/>
                  <a:pt x="22" y="27"/>
                  <a:pt x="19" y="23"/>
                </a:cubicBezTo>
                <a:cubicBezTo>
                  <a:pt x="19" y="23"/>
                  <a:pt x="19" y="23"/>
                  <a:pt x="19" y="23"/>
                </a:cubicBezTo>
                <a:cubicBezTo>
                  <a:pt x="17" y="20"/>
                  <a:pt x="15" y="17"/>
                  <a:pt x="11" y="14"/>
                </a:cubicBezTo>
                <a:cubicBezTo>
                  <a:pt x="8" y="11"/>
                  <a:pt x="8" y="11"/>
                  <a:pt x="8" y="11"/>
                </a:cubicBezTo>
                <a:cubicBezTo>
                  <a:pt x="12" y="10"/>
                  <a:pt x="12" y="10"/>
                  <a:pt x="12" y="10"/>
                </a:cubicBezTo>
                <a:cubicBezTo>
                  <a:pt x="34" y="4"/>
                  <a:pt x="34" y="4"/>
                  <a:pt x="34" y="4"/>
                </a:cubicBezTo>
                <a:cubicBezTo>
                  <a:pt x="36" y="3"/>
                  <a:pt x="36" y="3"/>
                  <a:pt x="36" y="3"/>
                </a:cubicBezTo>
                <a:cubicBezTo>
                  <a:pt x="37" y="5"/>
                  <a:pt x="37" y="5"/>
                  <a:pt x="37" y="5"/>
                </a:cubicBezTo>
                <a:cubicBezTo>
                  <a:pt x="39" y="7"/>
                  <a:pt x="40" y="10"/>
                  <a:pt x="41" y="13"/>
                </a:cubicBezTo>
                <a:cubicBezTo>
                  <a:pt x="42" y="13"/>
                  <a:pt x="42" y="13"/>
                  <a:pt x="42" y="13"/>
                </a:cubicBezTo>
                <a:cubicBezTo>
                  <a:pt x="43" y="10"/>
                  <a:pt x="44" y="8"/>
                  <a:pt x="47" y="5"/>
                </a:cubicBezTo>
                <a:cubicBezTo>
                  <a:pt x="48" y="4"/>
                  <a:pt x="48" y="4"/>
                  <a:pt x="48" y="4"/>
                </a:cubicBezTo>
                <a:cubicBezTo>
                  <a:pt x="49" y="4"/>
                  <a:pt x="49" y="4"/>
                  <a:pt x="49" y="4"/>
                </a:cubicBezTo>
                <a:cubicBezTo>
                  <a:pt x="57" y="7"/>
                  <a:pt x="57" y="7"/>
                  <a:pt x="57" y="7"/>
                </a:cubicBezTo>
                <a:cubicBezTo>
                  <a:pt x="58" y="6"/>
                  <a:pt x="58" y="5"/>
                  <a:pt x="59" y="4"/>
                </a:cubicBezTo>
                <a:cubicBezTo>
                  <a:pt x="60" y="2"/>
                  <a:pt x="61" y="1"/>
                  <a:pt x="62" y="0"/>
                </a:cubicBezTo>
                <a:cubicBezTo>
                  <a:pt x="63" y="0"/>
                  <a:pt x="63" y="0"/>
                  <a:pt x="63" y="0"/>
                </a:cubicBezTo>
                <a:cubicBezTo>
                  <a:pt x="65" y="0"/>
                  <a:pt x="65" y="0"/>
                  <a:pt x="65" y="0"/>
                </a:cubicBezTo>
                <a:cubicBezTo>
                  <a:pt x="86" y="8"/>
                  <a:pt x="86" y="8"/>
                  <a:pt x="86" y="8"/>
                </a:cubicBezTo>
                <a:cubicBezTo>
                  <a:pt x="89" y="10"/>
                  <a:pt x="89" y="10"/>
                  <a:pt x="89" y="10"/>
                </a:cubicBezTo>
                <a:cubicBezTo>
                  <a:pt x="86" y="12"/>
                  <a:pt x="86" y="12"/>
                  <a:pt x="86" y="12"/>
                </a:cubicBezTo>
                <a:cubicBezTo>
                  <a:pt x="83" y="15"/>
                  <a:pt x="80" y="19"/>
                  <a:pt x="77" y="22"/>
                </a:cubicBezTo>
                <a:cubicBezTo>
                  <a:pt x="74" y="26"/>
                  <a:pt x="72" y="30"/>
                  <a:pt x="70" y="34"/>
                </a:cubicBezTo>
                <a:cubicBezTo>
                  <a:pt x="66" y="32"/>
                  <a:pt x="66" y="32"/>
                  <a:pt x="66" y="32"/>
                </a:cubicBezTo>
                <a:cubicBezTo>
                  <a:pt x="68" y="28"/>
                  <a:pt x="70" y="23"/>
                  <a:pt x="73" y="19"/>
                </a:cubicBezTo>
                <a:cubicBezTo>
                  <a:pt x="75" y="17"/>
                  <a:pt x="78" y="14"/>
                  <a:pt x="80" y="11"/>
                </a:cubicBezTo>
                <a:cubicBezTo>
                  <a:pt x="64" y="5"/>
                  <a:pt x="64" y="5"/>
                  <a:pt x="64" y="5"/>
                </a:cubicBezTo>
                <a:cubicBezTo>
                  <a:pt x="64" y="6"/>
                  <a:pt x="63" y="6"/>
                  <a:pt x="63" y="7"/>
                </a:cubicBezTo>
                <a:cubicBezTo>
                  <a:pt x="63" y="7"/>
                  <a:pt x="62" y="8"/>
                  <a:pt x="62" y="8"/>
                </a:cubicBezTo>
                <a:cubicBezTo>
                  <a:pt x="67" y="10"/>
                  <a:pt x="67" y="10"/>
                  <a:pt x="67" y="10"/>
                </a:cubicBezTo>
                <a:cubicBezTo>
                  <a:pt x="71" y="11"/>
                  <a:pt x="71" y="11"/>
                  <a:pt x="71" y="11"/>
                </a:cubicBezTo>
                <a:cubicBezTo>
                  <a:pt x="68" y="14"/>
                  <a:pt x="68" y="14"/>
                  <a:pt x="68" y="14"/>
                </a:cubicBezTo>
                <a:cubicBezTo>
                  <a:pt x="66" y="17"/>
                  <a:pt x="64" y="20"/>
                  <a:pt x="62" y="23"/>
                </a:cubicBezTo>
                <a:cubicBezTo>
                  <a:pt x="60" y="26"/>
                  <a:pt x="59" y="30"/>
                  <a:pt x="58" y="34"/>
                </a:cubicBezTo>
                <a:cubicBezTo>
                  <a:pt x="53" y="33"/>
                  <a:pt x="53" y="33"/>
                  <a:pt x="53" y="33"/>
                </a:cubicBezTo>
                <a:cubicBezTo>
                  <a:pt x="54" y="29"/>
                  <a:pt x="56" y="24"/>
                  <a:pt x="58" y="21"/>
                </a:cubicBezTo>
                <a:cubicBezTo>
                  <a:pt x="59" y="18"/>
                  <a:pt x="61" y="16"/>
                  <a:pt x="62" y="14"/>
                </a:cubicBezTo>
                <a:cubicBezTo>
                  <a:pt x="49" y="9"/>
                  <a:pt x="49" y="9"/>
                  <a:pt x="49" y="9"/>
                </a:cubicBezTo>
                <a:cubicBezTo>
                  <a:pt x="48" y="11"/>
                  <a:pt x="47" y="13"/>
                  <a:pt x="46" y="15"/>
                </a:cubicBezTo>
                <a:cubicBezTo>
                  <a:pt x="45" y="17"/>
                  <a:pt x="44" y="19"/>
                  <a:pt x="44" y="21"/>
                </a:cubicBezTo>
                <a:cubicBezTo>
                  <a:pt x="45" y="25"/>
                  <a:pt x="45" y="29"/>
                  <a:pt x="45" y="33"/>
                </a:cubicBezTo>
                <a:cubicBezTo>
                  <a:pt x="41" y="34"/>
                  <a:pt x="41" y="34"/>
                  <a:pt x="41" y="34"/>
                </a:cubicBezTo>
                <a:cubicBezTo>
                  <a:pt x="40" y="29"/>
                  <a:pt x="40" y="25"/>
                  <a:pt x="39" y="20"/>
                </a:cubicBezTo>
                <a:cubicBezTo>
                  <a:pt x="38" y="16"/>
                  <a:pt x="36" y="12"/>
                  <a:pt x="34" y="9"/>
                </a:cubicBezTo>
                <a:cubicBezTo>
                  <a:pt x="17" y="13"/>
                  <a:pt x="17" y="13"/>
                  <a:pt x="17" y="13"/>
                </a:cubicBezTo>
                <a:cubicBezTo>
                  <a:pt x="20" y="16"/>
                  <a:pt x="22" y="18"/>
                  <a:pt x="23" y="21"/>
                </a:cubicBezTo>
                <a:cubicBezTo>
                  <a:pt x="23" y="21"/>
                  <a:pt x="23" y="21"/>
                  <a:pt x="23" y="21"/>
                </a:cubicBezTo>
                <a:cubicBezTo>
                  <a:pt x="26" y="25"/>
                  <a:pt x="28" y="28"/>
                  <a:pt x="29" y="32"/>
                </a:cubicBezTo>
                <a:cubicBezTo>
                  <a:pt x="25" y="34"/>
                  <a:pt x="25" y="34"/>
                  <a:pt x="25" y="34"/>
                </a:cubicBezTo>
                <a:close/>
                <a:moveTo>
                  <a:pt x="81" y="24"/>
                </a:moveTo>
                <a:cubicBezTo>
                  <a:pt x="90" y="27"/>
                  <a:pt x="95" y="30"/>
                  <a:pt x="95" y="35"/>
                </a:cubicBezTo>
                <a:cubicBezTo>
                  <a:pt x="95" y="36"/>
                  <a:pt x="95" y="37"/>
                  <a:pt x="95" y="38"/>
                </a:cubicBezTo>
                <a:cubicBezTo>
                  <a:pt x="96" y="45"/>
                  <a:pt x="96" y="45"/>
                  <a:pt x="96" y="45"/>
                </a:cubicBezTo>
                <a:cubicBezTo>
                  <a:pt x="78" y="52"/>
                  <a:pt x="78" y="52"/>
                  <a:pt x="78" y="52"/>
                </a:cubicBezTo>
                <a:cubicBezTo>
                  <a:pt x="78" y="53"/>
                  <a:pt x="79" y="55"/>
                  <a:pt x="79" y="57"/>
                </a:cubicBezTo>
                <a:cubicBezTo>
                  <a:pt x="76" y="59"/>
                  <a:pt x="76" y="59"/>
                  <a:pt x="76" y="59"/>
                </a:cubicBezTo>
                <a:cubicBezTo>
                  <a:pt x="69" y="55"/>
                  <a:pt x="69" y="55"/>
                  <a:pt x="69" y="55"/>
                </a:cubicBezTo>
                <a:cubicBezTo>
                  <a:pt x="71" y="62"/>
                  <a:pt x="71" y="62"/>
                  <a:pt x="71" y="62"/>
                </a:cubicBezTo>
                <a:cubicBezTo>
                  <a:pt x="65" y="67"/>
                  <a:pt x="65" y="67"/>
                  <a:pt x="65" y="67"/>
                </a:cubicBezTo>
                <a:cubicBezTo>
                  <a:pt x="72" y="68"/>
                  <a:pt x="72" y="68"/>
                  <a:pt x="72" y="68"/>
                </a:cubicBezTo>
                <a:cubicBezTo>
                  <a:pt x="75" y="74"/>
                  <a:pt x="75" y="74"/>
                  <a:pt x="75" y="74"/>
                </a:cubicBezTo>
                <a:cubicBezTo>
                  <a:pt x="78" y="68"/>
                  <a:pt x="78" y="68"/>
                  <a:pt x="78" y="68"/>
                </a:cubicBezTo>
                <a:cubicBezTo>
                  <a:pt x="80" y="68"/>
                  <a:pt x="80" y="68"/>
                  <a:pt x="80" y="68"/>
                </a:cubicBezTo>
                <a:cubicBezTo>
                  <a:pt x="88" y="98"/>
                  <a:pt x="88" y="98"/>
                  <a:pt x="88" y="98"/>
                </a:cubicBezTo>
                <a:cubicBezTo>
                  <a:pt x="85" y="100"/>
                  <a:pt x="85" y="100"/>
                  <a:pt x="85" y="100"/>
                </a:cubicBezTo>
                <a:cubicBezTo>
                  <a:pt x="77" y="105"/>
                  <a:pt x="63" y="108"/>
                  <a:pt x="49" y="108"/>
                </a:cubicBezTo>
                <a:cubicBezTo>
                  <a:pt x="36" y="108"/>
                  <a:pt x="22" y="105"/>
                  <a:pt x="13" y="100"/>
                </a:cubicBezTo>
                <a:cubicBezTo>
                  <a:pt x="10" y="98"/>
                  <a:pt x="10" y="98"/>
                  <a:pt x="10" y="98"/>
                </a:cubicBezTo>
                <a:cubicBezTo>
                  <a:pt x="19" y="68"/>
                  <a:pt x="19" y="68"/>
                  <a:pt x="19" y="68"/>
                </a:cubicBezTo>
                <a:cubicBezTo>
                  <a:pt x="20" y="68"/>
                  <a:pt x="20" y="68"/>
                  <a:pt x="20" y="68"/>
                </a:cubicBezTo>
                <a:cubicBezTo>
                  <a:pt x="23" y="74"/>
                  <a:pt x="23" y="74"/>
                  <a:pt x="23" y="74"/>
                </a:cubicBezTo>
                <a:cubicBezTo>
                  <a:pt x="26" y="68"/>
                  <a:pt x="26" y="68"/>
                  <a:pt x="26" y="68"/>
                </a:cubicBezTo>
                <a:cubicBezTo>
                  <a:pt x="33" y="67"/>
                  <a:pt x="33" y="67"/>
                  <a:pt x="33" y="67"/>
                </a:cubicBezTo>
                <a:cubicBezTo>
                  <a:pt x="28" y="63"/>
                  <a:pt x="28" y="63"/>
                  <a:pt x="28" y="63"/>
                </a:cubicBezTo>
                <a:cubicBezTo>
                  <a:pt x="30" y="55"/>
                  <a:pt x="30" y="55"/>
                  <a:pt x="30" y="55"/>
                </a:cubicBezTo>
                <a:cubicBezTo>
                  <a:pt x="24" y="59"/>
                  <a:pt x="24" y="59"/>
                  <a:pt x="24" y="59"/>
                </a:cubicBezTo>
                <a:cubicBezTo>
                  <a:pt x="20" y="57"/>
                  <a:pt x="20" y="57"/>
                  <a:pt x="20" y="57"/>
                </a:cubicBezTo>
                <a:cubicBezTo>
                  <a:pt x="20" y="55"/>
                  <a:pt x="20" y="53"/>
                  <a:pt x="20" y="51"/>
                </a:cubicBezTo>
                <a:cubicBezTo>
                  <a:pt x="0" y="45"/>
                  <a:pt x="0" y="45"/>
                  <a:pt x="0" y="45"/>
                </a:cubicBezTo>
                <a:cubicBezTo>
                  <a:pt x="2" y="38"/>
                  <a:pt x="2" y="38"/>
                  <a:pt x="2" y="38"/>
                </a:cubicBezTo>
                <a:cubicBezTo>
                  <a:pt x="1" y="37"/>
                  <a:pt x="1" y="36"/>
                  <a:pt x="1" y="35"/>
                </a:cubicBezTo>
                <a:cubicBezTo>
                  <a:pt x="1" y="30"/>
                  <a:pt x="7" y="27"/>
                  <a:pt x="16" y="24"/>
                </a:cubicBezTo>
                <a:cubicBezTo>
                  <a:pt x="20" y="31"/>
                  <a:pt x="20" y="31"/>
                  <a:pt x="20" y="31"/>
                </a:cubicBezTo>
                <a:cubicBezTo>
                  <a:pt x="16" y="32"/>
                  <a:pt x="13" y="33"/>
                  <a:pt x="13" y="33"/>
                </a:cubicBezTo>
                <a:cubicBezTo>
                  <a:pt x="13" y="33"/>
                  <a:pt x="17" y="34"/>
                  <a:pt x="22" y="35"/>
                </a:cubicBezTo>
                <a:cubicBezTo>
                  <a:pt x="29" y="37"/>
                  <a:pt x="37" y="38"/>
                  <a:pt x="48" y="38"/>
                </a:cubicBezTo>
                <a:cubicBezTo>
                  <a:pt x="60" y="38"/>
                  <a:pt x="67" y="37"/>
                  <a:pt x="74" y="35"/>
                </a:cubicBezTo>
                <a:cubicBezTo>
                  <a:pt x="80" y="34"/>
                  <a:pt x="83" y="33"/>
                  <a:pt x="83" y="33"/>
                </a:cubicBezTo>
                <a:cubicBezTo>
                  <a:pt x="83" y="33"/>
                  <a:pt x="80" y="32"/>
                  <a:pt x="76" y="31"/>
                </a:cubicBezTo>
                <a:cubicBezTo>
                  <a:pt x="81" y="24"/>
                  <a:pt x="81" y="24"/>
                  <a:pt x="81" y="24"/>
                </a:cubicBezTo>
                <a:close/>
                <a:moveTo>
                  <a:pt x="26" y="78"/>
                </a:moveTo>
                <a:cubicBezTo>
                  <a:pt x="22" y="93"/>
                  <a:pt x="22" y="93"/>
                  <a:pt x="22" y="93"/>
                </a:cubicBezTo>
                <a:cubicBezTo>
                  <a:pt x="25" y="94"/>
                  <a:pt x="29" y="96"/>
                  <a:pt x="33" y="96"/>
                </a:cubicBezTo>
                <a:cubicBezTo>
                  <a:pt x="37" y="79"/>
                  <a:pt x="37" y="79"/>
                  <a:pt x="37" y="79"/>
                </a:cubicBezTo>
                <a:cubicBezTo>
                  <a:pt x="33" y="78"/>
                  <a:pt x="29" y="78"/>
                  <a:pt x="26" y="78"/>
                </a:cubicBezTo>
                <a:close/>
                <a:moveTo>
                  <a:pt x="43" y="98"/>
                </a:moveTo>
                <a:cubicBezTo>
                  <a:pt x="45" y="98"/>
                  <a:pt x="47" y="98"/>
                  <a:pt x="49" y="98"/>
                </a:cubicBezTo>
                <a:cubicBezTo>
                  <a:pt x="52" y="98"/>
                  <a:pt x="55" y="98"/>
                  <a:pt x="58" y="98"/>
                </a:cubicBezTo>
                <a:cubicBezTo>
                  <a:pt x="55" y="79"/>
                  <a:pt x="55" y="79"/>
                  <a:pt x="55" y="79"/>
                </a:cubicBezTo>
                <a:cubicBezTo>
                  <a:pt x="52" y="79"/>
                  <a:pt x="49" y="79"/>
                  <a:pt x="46" y="79"/>
                </a:cubicBezTo>
                <a:cubicBezTo>
                  <a:pt x="43" y="98"/>
                  <a:pt x="43" y="98"/>
                  <a:pt x="43" y="98"/>
                </a:cubicBezTo>
                <a:close/>
                <a:moveTo>
                  <a:pt x="68" y="96"/>
                </a:moveTo>
                <a:cubicBezTo>
                  <a:pt x="71" y="95"/>
                  <a:pt x="74" y="94"/>
                  <a:pt x="77" y="93"/>
                </a:cubicBezTo>
                <a:cubicBezTo>
                  <a:pt x="73" y="78"/>
                  <a:pt x="73" y="78"/>
                  <a:pt x="73" y="78"/>
                </a:cubicBezTo>
                <a:cubicBezTo>
                  <a:pt x="70" y="78"/>
                  <a:pt x="67" y="78"/>
                  <a:pt x="64" y="78"/>
                </a:cubicBezTo>
                <a:lnTo>
                  <a:pt x="68" y="9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7" name="Freeform 80"/>
          <p:cNvSpPr>
            <a:spLocks noEditPoints="1"/>
          </p:cNvSpPr>
          <p:nvPr/>
        </p:nvSpPr>
        <p:spPr bwMode="auto">
          <a:xfrm>
            <a:off x="2928942" y="4230758"/>
            <a:ext cx="360528" cy="331866"/>
          </a:xfrm>
          <a:custGeom>
            <a:avLst/>
            <a:gdLst>
              <a:gd name="T0" fmla="*/ 85 w 101"/>
              <a:gd name="T1" fmla="*/ 22 h 93"/>
              <a:gd name="T2" fmla="*/ 88 w 101"/>
              <a:gd name="T3" fmla="*/ 11 h 93"/>
              <a:gd name="T4" fmla="*/ 76 w 101"/>
              <a:gd name="T5" fmla="*/ 23 h 93"/>
              <a:gd name="T6" fmla="*/ 43 w 101"/>
              <a:gd name="T7" fmla="*/ 76 h 93"/>
              <a:gd name="T8" fmla="*/ 48 w 101"/>
              <a:gd name="T9" fmla="*/ 84 h 93"/>
              <a:gd name="T10" fmla="*/ 43 w 101"/>
              <a:gd name="T11" fmla="*/ 76 h 93"/>
              <a:gd name="T12" fmla="*/ 57 w 101"/>
              <a:gd name="T13" fmla="*/ 79 h 93"/>
              <a:gd name="T14" fmla="*/ 61 w 101"/>
              <a:gd name="T15" fmla="*/ 82 h 93"/>
              <a:gd name="T16" fmla="*/ 40 w 101"/>
              <a:gd name="T17" fmla="*/ 74 h 93"/>
              <a:gd name="T18" fmla="*/ 38 w 101"/>
              <a:gd name="T19" fmla="*/ 83 h 93"/>
              <a:gd name="T20" fmla="*/ 63 w 101"/>
              <a:gd name="T21" fmla="*/ 86 h 93"/>
              <a:gd name="T22" fmla="*/ 67 w 101"/>
              <a:gd name="T23" fmla="*/ 79 h 93"/>
              <a:gd name="T24" fmla="*/ 40 w 101"/>
              <a:gd name="T25" fmla="*/ 74 h 93"/>
              <a:gd name="T26" fmla="*/ 36 w 101"/>
              <a:gd name="T27" fmla="*/ 69 h 93"/>
              <a:gd name="T28" fmla="*/ 0 w 101"/>
              <a:gd name="T29" fmla="*/ 28 h 93"/>
              <a:gd name="T30" fmla="*/ 13 w 101"/>
              <a:gd name="T31" fmla="*/ 25 h 93"/>
              <a:gd name="T32" fmla="*/ 8 w 101"/>
              <a:gd name="T33" fmla="*/ 9 h 93"/>
              <a:gd name="T34" fmla="*/ 18 w 101"/>
              <a:gd name="T35" fmla="*/ 3 h 93"/>
              <a:gd name="T36" fmla="*/ 30 w 101"/>
              <a:gd name="T37" fmla="*/ 20 h 93"/>
              <a:gd name="T38" fmla="*/ 32 w 101"/>
              <a:gd name="T39" fmla="*/ 21 h 93"/>
              <a:gd name="T40" fmla="*/ 69 w 101"/>
              <a:gd name="T41" fmla="*/ 21 h 93"/>
              <a:gd name="T42" fmla="*/ 72 w 101"/>
              <a:gd name="T43" fmla="*/ 19 h 93"/>
              <a:gd name="T44" fmla="*/ 88 w 101"/>
              <a:gd name="T45" fmla="*/ 0 h 93"/>
              <a:gd name="T46" fmla="*/ 93 w 101"/>
              <a:gd name="T47" fmla="*/ 18 h 93"/>
              <a:gd name="T48" fmla="*/ 88 w 101"/>
              <a:gd name="T49" fmla="*/ 26 h 93"/>
              <a:gd name="T50" fmla="*/ 81 w 101"/>
              <a:gd name="T51" fmla="*/ 38 h 93"/>
              <a:gd name="T52" fmla="*/ 74 w 101"/>
              <a:gd name="T53" fmla="*/ 75 h 93"/>
              <a:gd name="T54" fmla="*/ 74 w 101"/>
              <a:gd name="T55" fmla="*/ 78 h 93"/>
              <a:gd name="T56" fmla="*/ 66 w 101"/>
              <a:gd name="T57" fmla="*/ 93 h 93"/>
              <a:gd name="T58" fmla="*/ 64 w 101"/>
              <a:gd name="T59" fmla="*/ 93 h 93"/>
              <a:gd name="T60" fmla="*/ 39 w 101"/>
              <a:gd name="T61" fmla="*/ 93 h 93"/>
              <a:gd name="T62" fmla="*/ 32 w 101"/>
              <a:gd name="T63" fmla="*/ 87 h 93"/>
              <a:gd name="T64" fmla="*/ 29 w 101"/>
              <a:gd name="T65" fmla="*/ 76 h 93"/>
              <a:gd name="T66" fmla="*/ 17 w 101"/>
              <a:gd name="T67" fmla="*/ 22 h 93"/>
              <a:gd name="T68" fmla="*/ 26 w 101"/>
              <a:gd name="T69" fmla="*/ 23 h 93"/>
              <a:gd name="T70" fmla="*/ 13 w 101"/>
              <a:gd name="T71" fmla="*/ 11 h 93"/>
              <a:gd name="T72" fmla="*/ 17 w 101"/>
              <a:gd name="T73" fmla="*/ 22 h 93"/>
              <a:gd name="T74" fmla="*/ 64 w 101"/>
              <a:gd name="T75" fmla="*/ 40 h 93"/>
              <a:gd name="T76" fmla="*/ 69 w 101"/>
              <a:gd name="T77" fmla="*/ 46 h 93"/>
              <a:gd name="T78" fmla="*/ 32 w 101"/>
              <a:gd name="T79" fmla="*/ 40 h 93"/>
              <a:gd name="T80" fmla="*/ 46 w 101"/>
              <a:gd name="T81" fmla="*/ 46 h 93"/>
              <a:gd name="T82" fmla="*/ 32 w 101"/>
              <a:gd name="T83"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93">
                <a:moveTo>
                  <a:pt x="78" y="27"/>
                </a:moveTo>
                <a:cubicBezTo>
                  <a:pt x="80" y="26"/>
                  <a:pt x="83" y="24"/>
                  <a:pt x="85" y="22"/>
                </a:cubicBezTo>
                <a:cubicBezTo>
                  <a:pt x="86" y="20"/>
                  <a:pt x="87" y="18"/>
                  <a:pt x="88" y="16"/>
                </a:cubicBezTo>
                <a:cubicBezTo>
                  <a:pt x="89" y="15"/>
                  <a:pt x="89" y="13"/>
                  <a:pt x="88" y="11"/>
                </a:cubicBezTo>
                <a:cubicBezTo>
                  <a:pt x="88" y="10"/>
                  <a:pt x="88" y="10"/>
                  <a:pt x="88" y="9"/>
                </a:cubicBezTo>
                <a:cubicBezTo>
                  <a:pt x="86" y="17"/>
                  <a:pt x="80" y="21"/>
                  <a:pt x="76" y="23"/>
                </a:cubicBezTo>
                <a:cubicBezTo>
                  <a:pt x="78" y="27"/>
                  <a:pt x="78" y="27"/>
                  <a:pt x="78" y="27"/>
                </a:cubicBezTo>
                <a:close/>
                <a:moveTo>
                  <a:pt x="43" y="76"/>
                </a:moveTo>
                <a:cubicBezTo>
                  <a:pt x="43" y="76"/>
                  <a:pt x="44" y="76"/>
                  <a:pt x="47" y="79"/>
                </a:cubicBezTo>
                <a:cubicBezTo>
                  <a:pt x="49" y="82"/>
                  <a:pt x="48" y="84"/>
                  <a:pt x="48" y="84"/>
                </a:cubicBezTo>
                <a:cubicBezTo>
                  <a:pt x="48" y="84"/>
                  <a:pt x="44" y="83"/>
                  <a:pt x="43" y="82"/>
                </a:cubicBezTo>
                <a:cubicBezTo>
                  <a:pt x="41" y="80"/>
                  <a:pt x="43" y="76"/>
                  <a:pt x="43" y="76"/>
                </a:cubicBezTo>
                <a:close/>
                <a:moveTo>
                  <a:pt x="61" y="76"/>
                </a:moveTo>
                <a:cubicBezTo>
                  <a:pt x="61" y="76"/>
                  <a:pt x="59" y="76"/>
                  <a:pt x="57" y="79"/>
                </a:cubicBezTo>
                <a:cubicBezTo>
                  <a:pt x="54" y="82"/>
                  <a:pt x="55" y="84"/>
                  <a:pt x="55" y="84"/>
                </a:cubicBezTo>
                <a:cubicBezTo>
                  <a:pt x="55" y="84"/>
                  <a:pt x="59" y="83"/>
                  <a:pt x="61" y="82"/>
                </a:cubicBezTo>
                <a:cubicBezTo>
                  <a:pt x="62" y="80"/>
                  <a:pt x="61" y="76"/>
                  <a:pt x="61" y="76"/>
                </a:cubicBezTo>
                <a:close/>
                <a:moveTo>
                  <a:pt x="40" y="74"/>
                </a:moveTo>
                <a:cubicBezTo>
                  <a:pt x="36" y="79"/>
                  <a:pt x="36" y="79"/>
                  <a:pt x="36" y="79"/>
                </a:cubicBezTo>
                <a:cubicBezTo>
                  <a:pt x="36" y="80"/>
                  <a:pt x="37" y="82"/>
                  <a:pt x="38" y="83"/>
                </a:cubicBezTo>
                <a:cubicBezTo>
                  <a:pt x="39" y="84"/>
                  <a:pt x="40" y="86"/>
                  <a:pt x="41" y="86"/>
                </a:cubicBezTo>
                <a:cubicBezTo>
                  <a:pt x="63" y="86"/>
                  <a:pt x="63" y="86"/>
                  <a:pt x="63" y="86"/>
                </a:cubicBezTo>
                <a:cubicBezTo>
                  <a:pt x="64" y="86"/>
                  <a:pt x="65" y="84"/>
                  <a:pt x="66" y="83"/>
                </a:cubicBezTo>
                <a:cubicBezTo>
                  <a:pt x="66" y="82"/>
                  <a:pt x="67" y="80"/>
                  <a:pt x="67" y="79"/>
                </a:cubicBezTo>
                <a:cubicBezTo>
                  <a:pt x="63" y="74"/>
                  <a:pt x="63" y="74"/>
                  <a:pt x="63" y="74"/>
                </a:cubicBezTo>
                <a:cubicBezTo>
                  <a:pt x="40" y="74"/>
                  <a:pt x="40" y="74"/>
                  <a:pt x="40" y="74"/>
                </a:cubicBezTo>
                <a:close/>
                <a:moveTo>
                  <a:pt x="30" y="75"/>
                </a:moveTo>
                <a:cubicBezTo>
                  <a:pt x="36" y="69"/>
                  <a:pt x="36" y="69"/>
                  <a:pt x="36" y="69"/>
                </a:cubicBezTo>
                <a:cubicBezTo>
                  <a:pt x="29" y="60"/>
                  <a:pt x="24" y="50"/>
                  <a:pt x="22" y="38"/>
                </a:cubicBezTo>
                <a:cubicBezTo>
                  <a:pt x="15" y="40"/>
                  <a:pt x="6" y="38"/>
                  <a:pt x="0" y="28"/>
                </a:cubicBezTo>
                <a:cubicBezTo>
                  <a:pt x="5" y="26"/>
                  <a:pt x="9" y="25"/>
                  <a:pt x="13" y="26"/>
                </a:cubicBezTo>
                <a:cubicBezTo>
                  <a:pt x="13" y="26"/>
                  <a:pt x="13" y="26"/>
                  <a:pt x="13" y="25"/>
                </a:cubicBezTo>
                <a:cubicBezTo>
                  <a:pt x="11" y="23"/>
                  <a:pt x="9" y="21"/>
                  <a:pt x="8" y="18"/>
                </a:cubicBezTo>
                <a:cubicBezTo>
                  <a:pt x="7" y="15"/>
                  <a:pt x="7" y="12"/>
                  <a:pt x="8" y="9"/>
                </a:cubicBezTo>
                <a:cubicBezTo>
                  <a:pt x="9" y="6"/>
                  <a:pt x="10" y="3"/>
                  <a:pt x="14" y="0"/>
                </a:cubicBezTo>
                <a:cubicBezTo>
                  <a:pt x="18" y="3"/>
                  <a:pt x="18" y="3"/>
                  <a:pt x="18" y="3"/>
                </a:cubicBezTo>
                <a:cubicBezTo>
                  <a:pt x="17" y="12"/>
                  <a:pt x="24" y="16"/>
                  <a:pt x="29" y="19"/>
                </a:cubicBezTo>
                <a:cubicBezTo>
                  <a:pt x="29" y="19"/>
                  <a:pt x="30" y="19"/>
                  <a:pt x="30" y="20"/>
                </a:cubicBezTo>
                <a:cubicBezTo>
                  <a:pt x="32" y="21"/>
                  <a:pt x="32" y="21"/>
                  <a:pt x="32" y="21"/>
                </a:cubicBezTo>
                <a:cubicBezTo>
                  <a:pt x="32" y="21"/>
                  <a:pt x="32" y="21"/>
                  <a:pt x="32" y="21"/>
                </a:cubicBezTo>
                <a:cubicBezTo>
                  <a:pt x="69" y="21"/>
                  <a:pt x="69" y="21"/>
                  <a:pt x="69" y="21"/>
                </a:cubicBezTo>
                <a:cubicBezTo>
                  <a:pt x="69" y="21"/>
                  <a:pt x="69" y="21"/>
                  <a:pt x="69" y="21"/>
                </a:cubicBezTo>
                <a:cubicBezTo>
                  <a:pt x="71" y="20"/>
                  <a:pt x="71" y="20"/>
                  <a:pt x="71" y="20"/>
                </a:cubicBezTo>
                <a:cubicBezTo>
                  <a:pt x="71" y="19"/>
                  <a:pt x="72" y="19"/>
                  <a:pt x="72" y="19"/>
                </a:cubicBezTo>
                <a:cubicBezTo>
                  <a:pt x="77" y="16"/>
                  <a:pt x="84" y="12"/>
                  <a:pt x="83" y="3"/>
                </a:cubicBezTo>
                <a:cubicBezTo>
                  <a:pt x="88" y="0"/>
                  <a:pt x="88" y="0"/>
                  <a:pt x="88" y="0"/>
                </a:cubicBezTo>
                <a:cubicBezTo>
                  <a:pt x="91" y="3"/>
                  <a:pt x="93" y="6"/>
                  <a:pt x="93" y="9"/>
                </a:cubicBezTo>
                <a:cubicBezTo>
                  <a:pt x="94" y="12"/>
                  <a:pt x="94" y="15"/>
                  <a:pt x="93" y="18"/>
                </a:cubicBezTo>
                <a:cubicBezTo>
                  <a:pt x="92" y="21"/>
                  <a:pt x="90" y="23"/>
                  <a:pt x="89" y="25"/>
                </a:cubicBezTo>
                <a:cubicBezTo>
                  <a:pt x="89" y="26"/>
                  <a:pt x="88" y="26"/>
                  <a:pt x="88" y="26"/>
                </a:cubicBezTo>
                <a:cubicBezTo>
                  <a:pt x="92" y="25"/>
                  <a:pt x="96" y="26"/>
                  <a:pt x="101" y="28"/>
                </a:cubicBezTo>
                <a:cubicBezTo>
                  <a:pt x="96" y="37"/>
                  <a:pt x="88" y="39"/>
                  <a:pt x="81" y="38"/>
                </a:cubicBezTo>
                <a:cubicBezTo>
                  <a:pt x="78" y="50"/>
                  <a:pt x="74" y="60"/>
                  <a:pt x="68" y="69"/>
                </a:cubicBezTo>
                <a:cubicBezTo>
                  <a:pt x="74" y="75"/>
                  <a:pt x="74" y="75"/>
                  <a:pt x="74" y="75"/>
                </a:cubicBezTo>
                <a:cubicBezTo>
                  <a:pt x="75" y="76"/>
                  <a:pt x="75" y="76"/>
                  <a:pt x="75" y="76"/>
                </a:cubicBezTo>
                <a:cubicBezTo>
                  <a:pt x="74" y="78"/>
                  <a:pt x="74" y="78"/>
                  <a:pt x="74" y="78"/>
                </a:cubicBezTo>
                <a:cubicBezTo>
                  <a:pt x="74" y="81"/>
                  <a:pt x="73" y="84"/>
                  <a:pt x="72" y="87"/>
                </a:cubicBezTo>
                <a:cubicBezTo>
                  <a:pt x="70" y="89"/>
                  <a:pt x="68" y="91"/>
                  <a:pt x="66" y="93"/>
                </a:cubicBezTo>
                <a:cubicBezTo>
                  <a:pt x="65" y="93"/>
                  <a:pt x="65" y="93"/>
                  <a:pt x="65" y="93"/>
                </a:cubicBezTo>
                <a:cubicBezTo>
                  <a:pt x="64" y="93"/>
                  <a:pt x="64" y="93"/>
                  <a:pt x="64" y="93"/>
                </a:cubicBezTo>
                <a:cubicBezTo>
                  <a:pt x="40" y="93"/>
                  <a:pt x="40" y="93"/>
                  <a:pt x="40" y="93"/>
                </a:cubicBezTo>
                <a:cubicBezTo>
                  <a:pt x="39" y="93"/>
                  <a:pt x="39" y="93"/>
                  <a:pt x="39" y="93"/>
                </a:cubicBezTo>
                <a:cubicBezTo>
                  <a:pt x="38" y="93"/>
                  <a:pt x="38" y="93"/>
                  <a:pt x="38" y="93"/>
                </a:cubicBezTo>
                <a:cubicBezTo>
                  <a:pt x="35" y="91"/>
                  <a:pt x="33" y="89"/>
                  <a:pt x="32" y="87"/>
                </a:cubicBezTo>
                <a:cubicBezTo>
                  <a:pt x="30" y="84"/>
                  <a:pt x="29" y="81"/>
                  <a:pt x="29" y="78"/>
                </a:cubicBezTo>
                <a:cubicBezTo>
                  <a:pt x="29" y="76"/>
                  <a:pt x="29" y="76"/>
                  <a:pt x="29" y="76"/>
                </a:cubicBezTo>
                <a:cubicBezTo>
                  <a:pt x="30" y="75"/>
                  <a:pt x="30" y="75"/>
                  <a:pt x="30" y="75"/>
                </a:cubicBezTo>
                <a:close/>
                <a:moveTo>
                  <a:pt x="17" y="22"/>
                </a:moveTo>
                <a:cubicBezTo>
                  <a:pt x="19" y="24"/>
                  <a:pt x="21" y="26"/>
                  <a:pt x="23" y="27"/>
                </a:cubicBezTo>
                <a:cubicBezTo>
                  <a:pt x="26" y="23"/>
                  <a:pt x="26" y="23"/>
                  <a:pt x="26" y="23"/>
                </a:cubicBezTo>
                <a:cubicBezTo>
                  <a:pt x="21" y="21"/>
                  <a:pt x="15" y="17"/>
                  <a:pt x="13" y="9"/>
                </a:cubicBezTo>
                <a:cubicBezTo>
                  <a:pt x="13" y="10"/>
                  <a:pt x="13" y="10"/>
                  <a:pt x="13" y="11"/>
                </a:cubicBezTo>
                <a:cubicBezTo>
                  <a:pt x="12" y="13"/>
                  <a:pt x="13" y="15"/>
                  <a:pt x="13" y="16"/>
                </a:cubicBezTo>
                <a:cubicBezTo>
                  <a:pt x="14" y="18"/>
                  <a:pt x="15" y="20"/>
                  <a:pt x="17" y="22"/>
                </a:cubicBezTo>
                <a:close/>
                <a:moveTo>
                  <a:pt x="71" y="40"/>
                </a:moveTo>
                <a:cubicBezTo>
                  <a:pt x="71" y="40"/>
                  <a:pt x="67" y="38"/>
                  <a:pt x="64" y="40"/>
                </a:cubicBezTo>
                <a:cubicBezTo>
                  <a:pt x="60" y="41"/>
                  <a:pt x="58" y="46"/>
                  <a:pt x="58" y="46"/>
                </a:cubicBezTo>
                <a:cubicBezTo>
                  <a:pt x="58" y="46"/>
                  <a:pt x="67" y="47"/>
                  <a:pt x="69" y="46"/>
                </a:cubicBezTo>
                <a:cubicBezTo>
                  <a:pt x="71" y="45"/>
                  <a:pt x="71" y="40"/>
                  <a:pt x="71" y="40"/>
                </a:cubicBezTo>
                <a:close/>
                <a:moveTo>
                  <a:pt x="32" y="40"/>
                </a:moveTo>
                <a:cubicBezTo>
                  <a:pt x="32" y="40"/>
                  <a:pt x="33" y="45"/>
                  <a:pt x="35" y="46"/>
                </a:cubicBezTo>
                <a:cubicBezTo>
                  <a:pt x="37" y="47"/>
                  <a:pt x="46" y="46"/>
                  <a:pt x="46" y="46"/>
                </a:cubicBezTo>
                <a:cubicBezTo>
                  <a:pt x="46" y="46"/>
                  <a:pt x="43" y="41"/>
                  <a:pt x="40" y="40"/>
                </a:cubicBezTo>
                <a:cubicBezTo>
                  <a:pt x="37" y="38"/>
                  <a:pt x="32" y="40"/>
                  <a:pt x="32" y="4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8" name="Freeform 81"/>
          <p:cNvSpPr>
            <a:spLocks noEditPoints="1"/>
          </p:cNvSpPr>
          <p:nvPr/>
        </p:nvSpPr>
        <p:spPr bwMode="auto">
          <a:xfrm>
            <a:off x="4274508" y="5565765"/>
            <a:ext cx="331866" cy="297171"/>
          </a:xfrm>
          <a:custGeom>
            <a:avLst/>
            <a:gdLst>
              <a:gd name="T0" fmla="*/ 17 w 93"/>
              <a:gd name="T1" fmla="*/ 18 h 83"/>
              <a:gd name="T2" fmla="*/ 9 w 93"/>
              <a:gd name="T3" fmla="*/ 28 h 83"/>
              <a:gd name="T4" fmla="*/ 84 w 93"/>
              <a:gd name="T5" fmla="*/ 74 h 83"/>
              <a:gd name="T6" fmla="*/ 70 w 93"/>
              <a:gd name="T7" fmla="*/ 28 h 83"/>
              <a:gd name="T8" fmla="*/ 24 w 93"/>
              <a:gd name="T9" fmla="*/ 34 h 83"/>
              <a:gd name="T10" fmla="*/ 24 w 93"/>
              <a:gd name="T11" fmla="*/ 18 h 83"/>
              <a:gd name="T12" fmla="*/ 30 w 93"/>
              <a:gd name="T13" fmla="*/ 13 h 83"/>
              <a:gd name="T14" fmla="*/ 46 w 93"/>
              <a:gd name="T15" fmla="*/ 0 h 83"/>
              <a:gd name="T16" fmla="*/ 63 w 93"/>
              <a:gd name="T17" fmla="*/ 13 h 83"/>
              <a:gd name="T18" fmla="*/ 70 w 93"/>
              <a:gd name="T19" fmla="*/ 18 h 83"/>
              <a:gd name="T20" fmla="*/ 93 w 93"/>
              <a:gd name="T21" fmla="*/ 18 h 83"/>
              <a:gd name="T22" fmla="*/ 93 w 93"/>
              <a:gd name="T23" fmla="*/ 79 h 83"/>
              <a:gd name="T24" fmla="*/ 89 w 93"/>
              <a:gd name="T25" fmla="*/ 83 h 83"/>
              <a:gd name="T26" fmla="*/ 0 w 93"/>
              <a:gd name="T27" fmla="*/ 83 h 83"/>
              <a:gd name="T28" fmla="*/ 0 w 93"/>
              <a:gd name="T29" fmla="*/ 23 h 83"/>
              <a:gd name="T30" fmla="*/ 5 w 93"/>
              <a:gd name="T31" fmla="*/ 18 h 83"/>
              <a:gd name="T32" fmla="*/ 14 w 93"/>
              <a:gd name="T33" fmla="*/ 70 h 83"/>
              <a:gd name="T34" fmla="*/ 39 w 93"/>
              <a:gd name="T35" fmla="*/ 62 h 83"/>
              <a:gd name="T36" fmla="*/ 29 w 93"/>
              <a:gd name="T37" fmla="*/ 63 h 83"/>
              <a:gd name="T38" fmla="*/ 29 w 93"/>
              <a:gd name="T39" fmla="*/ 60 h 83"/>
              <a:gd name="T40" fmla="*/ 26 w 93"/>
              <a:gd name="T41" fmla="*/ 59 h 83"/>
              <a:gd name="T42" fmla="*/ 26 w 93"/>
              <a:gd name="T43" fmla="*/ 61 h 83"/>
              <a:gd name="T44" fmla="*/ 21 w 93"/>
              <a:gd name="T45" fmla="*/ 59 h 83"/>
              <a:gd name="T46" fmla="*/ 35 w 93"/>
              <a:gd name="T47" fmla="*/ 42 h 83"/>
              <a:gd name="T48" fmla="*/ 23 w 93"/>
              <a:gd name="T49" fmla="*/ 57 h 83"/>
              <a:gd name="T50" fmla="*/ 24 w 93"/>
              <a:gd name="T51" fmla="*/ 57 h 83"/>
              <a:gd name="T52" fmla="*/ 30 w 93"/>
              <a:gd name="T53" fmla="*/ 57 h 83"/>
              <a:gd name="T54" fmla="*/ 30 w 93"/>
              <a:gd name="T55" fmla="*/ 57 h 83"/>
              <a:gd name="T56" fmla="*/ 31 w 93"/>
              <a:gd name="T57" fmla="*/ 65 h 83"/>
              <a:gd name="T58" fmla="*/ 36 w 93"/>
              <a:gd name="T59" fmla="*/ 66 h 83"/>
              <a:gd name="T60" fmla="*/ 31 w 93"/>
              <a:gd name="T61" fmla="*/ 65 h 83"/>
              <a:gd name="T62" fmla="*/ 44 w 93"/>
              <a:gd name="T63" fmla="*/ 55 h 83"/>
              <a:gd name="T64" fmla="*/ 78 w 93"/>
              <a:gd name="T65" fmla="*/ 51 h 83"/>
              <a:gd name="T66" fmla="*/ 44 w 93"/>
              <a:gd name="T67" fmla="*/ 60 h 83"/>
              <a:gd name="T68" fmla="*/ 59 w 93"/>
              <a:gd name="T69" fmla="*/ 65 h 83"/>
              <a:gd name="T70" fmla="*/ 44 w 93"/>
              <a:gd name="T71" fmla="*/ 60 h 83"/>
              <a:gd name="T72" fmla="*/ 44 w 93"/>
              <a:gd name="T73" fmla="*/ 46 h 83"/>
              <a:gd name="T74" fmla="*/ 78 w 93"/>
              <a:gd name="T75" fmla="*/ 42 h 83"/>
              <a:gd name="T76" fmla="*/ 39 w 93"/>
              <a:gd name="T77" fmla="*/ 13 h 83"/>
              <a:gd name="T78" fmla="*/ 52 w 93"/>
              <a:gd name="T79" fmla="*/ 12 h 83"/>
              <a:gd name="T80" fmla="*/ 41 w 93"/>
              <a:gd name="T81" fmla="*/ 1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3" h="83">
                <a:moveTo>
                  <a:pt x="5" y="18"/>
                </a:moveTo>
                <a:cubicBezTo>
                  <a:pt x="17" y="18"/>
                  <a:pt x="17" y="18"/>
                  <a:pt x="17" y="18"/>
                </a:cubicBezTo>
                <a:cubicBezTo>
                  <a:pt x="17" y="28"/>
                  <a:pt x="17" y="28"/>
                  <a:pt x="17" y="28"/>
                </a:cubicBezTo>
                <a:cubicBezTo>
                  <a:pt x="9" y="28"/>
                  <a:pt x="9" y="28"/>
                  <a:pt x="9" y="28"/>
                </a:cubicBezTo>
                <a:cubicBezTo>
                  <a:pt x="9" y="74"/>
                  <a:pt x="9" y="74"/>
                  <a:pt x="9" y="74"/>
                </a:cubicBezTo>
                <a:cubicBezTo>
                  <a:pt x="84" y="74"/>
                  <a:pt x="84" y="74"/>
                  <a:pt x="84" y="74"/>
                </a:cubicBezTo>
                <a:cubicBezTo>
                  <a:pt x="84" y="28"/>
                  <a:pt x="84" y="28"/>
                  <a:pt x="84" y="28"/>
                </a:cubicBezTo>
                <a:cubicBezTo>
                  <a:pt x="70" y="28"/>
                  <a:pt x="70" y="28"/>
                  <a:pt x="70" y="28"/>
                </a:cubicBezTo>
                <a:cubicBezTo>
                  <a:pt x="70" y="34"/>
                  <a:pt x="70" y="34"/>
                  <a:pt x="70" y="34"/>
                </a:cubicBezTo>
                <a:cubicBezTo>
                  <a:pt x="54" y="34"/>
                  <a:pt x="39" y="34"/>
                  <a:pt x="24" y="34"/>
                </a:cubicBezTo>
                <a:cubicBezTo>
                  <a:pt x="24" y="28"/>
                  <a:pt x="24" y="28"/>
                  <a:pt x="24" y="28"/>
                </a:cubicBezTo>
                <a:cubicBezTo>
                  <a:pt x="24" y="18"/>
                  <a:pt x="24" y="18"/>
                  <a:pt x="24" y="18"/>
                </a:cubicBezTo>
                <a:cubicBezTo>
                  <a:pt x="24" y="13"/>
                  <a:pt x="24" y="13"/>
                  <a:pt x="24" y="13"/>
                </a:cubicBezTo>
                <a:cubicBezTo>
                  <a:pt x="30" y="13"/>
                  <a:pt x="30" y="13"/>
                  <a:pt x="30" y="13"/>
                </a:cubicBezTo>
                <a:cubicBezTo>
                  <a:pt x="30" y="10"/>
                  <a:pt x="32" y="7"/>
                  <a:pt x="34" y="5"/>
                </a:cubicBezTo>
                <a:cubicBezTo>
                  <a:pt x="37" y="2"/>
                  <a:pt x="41" y="0"/>
                  <a:pt x="46" y="0"/>
                </a:cubicBezTo>
                <a:cubicBezTo>
                  <a:pt x="51" y="0"/>
                  <a:pt x="55" y="2"/>
                  <a:pt x="58" y="5"/>
                </a:cubicBezTo>
                <a:cubicBezTo>
                  <a:pt x="61" y="7"/>
                  <a:pt x="62" y="10"/>
                  <a:pt x="63" y="13"/>
                </a:cubicBezTo>
                <a:cubicBezTo>
                  <a:pt x="70" y="13"/>
                  <a:pt x="70" y="13"/>
                  <a:pt x="70" y="13"/>
                </a:cubicBezTo>
                <a:cubicBezTo>
                  <a:pt x="70" y="18"/>
                  <a:pt x="70" y="18"/>
                  <a:pt x="70" y="18"/>
                </a:cubicBezTo>
                <a:cubicBezTo>
                  <a:pt x="89" y="18"/>
                  <a:pt x="89" y="18"/>
                  <a:pt x="89" y="18"/>
                </a:cubicBezTo>
                <a:cubicBezTo>
                  <a:pt x="93" y="18"/>
                  <a:pt x="93" y="18"/>
                  <a:pt x="93" y="18"/>
                </a:cubicBezTo>
                <a:cubicBezTo>
                  <a:pt x="93" y="23"/>
                  <a:pt x="93" y="23"/>
                  <a:pt x="93" y="23"/>
                </a:cubicBezTo>
                <a:cubicBezTo>
                  <a:pt x="93" y="79"/>
                  <a:pt x="93" y="79"/>
                  <a:pt x="93" y="79"/>
                </a:cubicBezTo>
                <a:cubicBezTo>
                  <a:pt x="93" y="83"/>
                  <a:pt x="93" y="83"/>
                  <a:pt x="93" y="83"/>
                </a:cubicBezTo>
                <a:cubicBezTo>
                  <a:pt x="89" y="83"/>
                  <a:pt x="89" y="83"/>
                  <a:pt x="89" y="83"/>
                </a:cubicBezTo>
                <a:cubicBezTo>
                  <a:pt x="5" y="83"/>
                  <a:pt x="5" y="83"/>
                  <a:pt x="5" y="83"/>
                </a:cubicBezTo>
                <a:cubicBezTo>
                  <a:pt x="0" y="83"/>
                  <a:pt x="0" y="83"/>
                  <a:pt x="0" y="83"/>
                </a:cubicBezTo>
                <a:cubicBezTo>
                  <a:pt x="0" y="79"/>
                  <a:pt x="0" y="79"/>
                  <a:pt x="0" y="79"/>
                </a:cubicBezTo>
                <a:cubicBezTo>
                  <a:pt x="0" y="23"/>
                  <a:pt x="0" y="23"/>
                  <a:pt x="0" y="23"/>
                </a:cubicBezTo>
                <a:cubicBezTo>
                  <a:pt x="0" y="18"/>
                  <a:pt x="0" y="18"/>
                  <a:pt x="0" y="18"/>
                </a:cubicBezTo>
                <a:cubicBezTo>
                  <a:pt x="5" y="18"/>
                  <a:pt x="5" y="18"/>
                  <a:pt x="5" y="18"/>
                </a:cubicBezTo>
                <a:close/>
                <a:moveTo>
                  <a:pt x="14" y="62"/>
                </a:moveTo>
                <a:cubicBezTo>
                  <a:pt x="14" y="70"/>
                  <a:pt x="14" y="70"/>
                  <a:pt x="14" y="70"/>
                </a:cubicBezTo>
                <a:cubicBezTo>
                  <a:pt x="39" y="70"/>
                  <a:pt x="39" y="70"/>
                  <a:pt x="39" y="70"/>
                </a:cubicBezTo>
                <a:cubicBezTo>
                  <a:pt x="39" y="62"/>
                  <a:pt x="39" y="62"/>
                  <a:pt x="39" y="62"/>
                </a:cubicBezTo>
                <a:cubicBezTo>
                  <a:pt x="33" y="59"/>
                  <a:pt x="33" y="59"/>
                  <a:pt x="33" y="59"/>
                </a:cubicBezTo>
                <a:cubicBezTo>
                  <a:pt x="29" y="63"/>
                  <a:pt x="29" y="63"/>
                  <a:pt x="29" y="63"/>
                </a:cubicBezTo>
                <a:cubicBezTo>
                  <a:pt x="28" y="61"/>
                  <a:pt x="28" y="61"/>
                  <a:pt x="28" y="61"/>
                </a:cubicBezTo>
                <a:cubicBezTo>
                  <a:pt x="29" y="60"/>
                  <a:pt x="29" y="60"/>
                  <a:pt x="29" y="60"/>
                </a:cubicBezTo>
                <a:cubicBezTo>
                  <a:pt x="28" y="59"/>
                  <a:pt x="28" y="59"/>
                  <a:pt x="28" y="59"/>
                </a:cubicBezTo>
                <a:cubicBezTo>
                  <a:pt x="26" y="59"/>
                  <a:pt x="26" y="59"/>
                  <a:pt x="26" y="59"/>
                </a:cubicBezTo>
                <a:cubicBezTo>
                  <a:pt x="25" y="60"/>
                  <a:pt x="25" y="60"/>
                  <a:pt x="25" y="60"/>
                </a:cubicBezTo>
                <a:cubicBezTo>
                  <a:pt x="26" y="61"/>
                  <a:pt x="26" y="61"/>
                  <a:pt x="26" y="61"/>
                </a:cubicBezTo>
                <a:cubicBezTo>
                  <a:pt x="25" y="64"/>
                  <a:pt x="25" y="64"/>
                  <a:pt x="25" y="64"/>
                </a:cubicBezTo>
                <a:cubicBezTo>
                  <a:pt x="21" y="59"/>
                  <a:pt x="21" y="59"/>
                  <a:pt x="21" y="59"/>
                </a:cubicBezTo>
                <a:cubicBezTo>
                  <a:pt x="14" y="62"/>
                  <a:pt x="14" y="62"/>
                  <a:pt x="14" y="62"/>
                </a:cubicBezTo>
                <a:close/>
                <a:moveTo>
                  <a:pt x="35" y="42"/>
                </a:moveTo>
                <a:cubicBezTo>
                  <a:pt x="32" y="42"/>
                  <a:pt x="26" y="35"/>
                  <a:pt x="19" y="42"/>
                </a:cubicBezTo>
                <a:cubicBezTo>
                  <a:pt x="20" y="47"/>
                  <a:pt x="20" y="53"/>
                  <a:pt x="23" y="57"/>
                </a:cubicBezTo>
                <a:cubicBezTo>
                  <a:pt x="24" y="57"/>
                  <a:pt x="24" y="57"/>
                  <a:pt x="24" y="57"/>
                </a:cubicBezTo>
                <a:cubicBezTo>
                  <a:pt x="24" y="57"/>
                  <a:pt x="24" y="57"/>
                  <a:pt x="24" y="57"/>
                </a:cubicBezTo>
                <a:cubicBezTo>
                  <a:pt x="25" y="57"/>
                  <a:pt x="26" y="57"/>
                  <a:pt x="27" y="57"/>
                </a:cubicBezTo>
                <a:cubicBezTo>
                  <a:pt x="28" y="57"/>
                  <a:pt x="29" y="57"/>
                  <a:pt x="30" y="57"/>
                </a:cubicBezTo>
                <a:cubicBezTo>
                  <a:pt x="30" y="57"/>
                  <a:pt x="30" y="57"/>
                  <a:pt x="30" y="57"/>
                </a:cubicBezTo>
                <a:cubicBezTo>
                  <a:pt x="30" y="57"/>
                  <a:pt x="30" y="57"/>
                  <a:pt x="30" y="57"/>
                </a:cubicBezTo>
                <a:cubicBezTo>
                  <a:pt x="34" y="53"/>
                  <a:pt x="34" y="47"/>
                  <a:pt x="35" y="42"/>
                </a:cubicBezTo>
                <a:close/>
                <a:moveTo>
                  <a:pt x="31" y="65"/>
                </a:moveTo>
                <a:cubicBezTo>
                  <a:pt x="31" y="66"/>
                  <a:pt x="31" y="66"/>
                  <a:pt x="31" y="66"/>
                </a:cubicBezTo>
                <a:cubicBezTo>
                  <a:pt x="36" y="66"/>
                  <a:pt x="36" y="66"/>
                  <a:pt x="36" y="66"/>
                </a:cubicBezTo>
                <a:cubicBezTo>
                  <a:pt x="36" y="65"/>
                  <a:pt x="36" y="65"/>
                  <a:pt x="36" y="65"/>
                </a:cubicBezTo>
                <a:cubicBezTo>
                  <a:pt x="31" y="65"/>
                  <a:pt x="31" y="65"/>
                  <a:pt x="31" y="65"/>
                </a:cubicBezTo>
                <a:close/>
                <a:moveTo>
                  <a:pt x="44" y="51"/>
                </a:moveTo>
                <a:cubicBezTo>
                  <a:pt x="44" y="55"/>
                  <a:pt x="44" y="55"/>
                  <a:pt x="44" y="55"/>
                </a:cubicBezTo>
                <a:cubicBezTo>
                  <a:pt x="78" y="55"/>
                  <a:pt x="78" y="55"/>
                  <a:pt x="78" y="55"/>
                </a:cubicBezTo>
                <a:cubicBezTo>
                  <a:pt x="78" y="51"/>
                  <a:pt x="78" y="51"/>
                  <a:pt x="78" y="51"/>
                </a:cubicBezTo>
                <a:cubicBezTo>
                  <a:pt x="44" y="51"/>
                  <a:pt x="44" y="51"/>
                  <a:pt x="44" y="51"/>
                </a:cubicBezTo>
                <a:close/>
                <a:moveTo>
                  <a:pt x="44" y="60"/>
                </a:moveTo>
                <a:cubicBezTo>
                  <a:pt x="44" y="65"/>
                  <a:pt x="44" y="65"/>
                  <a:pt x="44" y="65"/>
                </a:cubicBezTo>
                <a:cubicBezTo>
                  <a:pt x="59" y="65"/>
                  <a:pt x="59" y="65"/>
                  <a:pt x="59" y="65"/>
                </a:cubicBezTo>
                <a:cubicBezTo>
                  <a:pt x="59" y="60"/>
                  <a:pt x="59" y="60"/>
                  <a:pt x="59" y="60"/>
                </a:cubicBezTo>
                <a:cubicBezTo>
                  <a:pt x="44" y="60"/>
                  <a:pt x="44" y="60"/>
                  <a:pt x="44" y="60"/>
                </a:cubicBezTo>
                <a:close/>
                <a:moveTo>
                  <a:pt x="44" y="42"/>
                </a:moveTo>
                <a:cubicBezTo>
                  <a:pt x="44" y="46"/>
                  <a:pt x="44" y="46"/>
                  <a:pt x="44" y="46"/>
                </a:cubicBezTo>
                <a:cubicBezTo>
                  <a:pt x="78" y="46"/>
                  <a:pt x="78" y="46"/>
                  <a:pt x="78" y="46"/>
                </a:cubicBezTo>
                <a:cubicBezTo>
                  <a:pt x="78" y="42"/>
                  <a:pt x="78" y="42"/>
                  <a:pt x="78" y="42"/>
                </a:cubicBezTo>
                <a:cubicBezTo>
                  <a:pt x="44" y="42"/>
                  <a:pt x="44" y="42"/>
                  <a:pt x="44" y="42"/>
                </a:cubicBezTo>
                <a:close/>
                <a:moveTo>
                  <a:pt x="39" y="13"/>
                </a:moveTo>
                <a:cubicBezTo>
                  <a:pt x="53" y="13"/>
                  <a:pt x="53" y="13"/>
                  <a:pt x="53" y="13"/>
                </a:cubicBezTo>
                <a:cubicBezTo>
                  <a:pt x="53" y="13"/>
                  <a:pt x="52" y="12"/>
                  <a:pt x="52" y="12"/>
                </a:cubicBezTo>
                <a:cubicBezTo>
                  <a:pt x="50" y="10"/>
                  <a:pt x="48" y="9"/>
                  <a:pt x="46" y="9"/>
                </a:cubicBezTo>
                <a:cubicBezTo>
                  <a:pt x="44" y="9"/>
                  <a:pt x="42" y="10"/>
                  <a:pt x="41" y="12"/>
                </a:cubicBezTo>
                <a:cubicBezTo>
                  <a:pt x="40" y="12"/>
                  <a:pt x="40" y="13"/>
                  <a:pt x="39" y="1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9" name="Freeform 82"/>
          <p:cNvSpPr>
            <a:spLocks noEditPoints="1"/>
          </p:cNvSpPr>
          <p:nvPr/>
        </p:nvSpPr>
        <p:spPr bwMode="auto">
          <a:xfrm>
            <a:off x="2953078" y="5598952"/>
            <a:ext cx="307730" cy="313764"/>
          </a:xfrm>
          <a:custGeom>
            <a:avLst/>
            <a:gdLst>
              <a:gd name="T0" fmla="*/ 84 w 86"/>
              <a:gd name="T1" fmla="*/ 27 h 88"/>
              <a:gd name="T2" fmla="*/ 84 w 86"/>
              <a:gd name="T3" fmla="*/ 85 h 88"/>
              <a:gd name="T4" fmla="*/ 84 w 86"/>
              <a:gd name="T5" fmla="*/ 88 h 88"/>
              <a:gd name="T6" fmla="*/ 81 w 86"/>
              <a:gd name="T7" fmla="*/ 88 h 88"/>
              <a:gd name="T8" fmla="*/ 24 w 86"/>
              <a:gd name="T9" fmla="*/ 88 h 88"/>
              <a:gd name="T10" fmla="*/ 21 w 86"/>
              <a:gd name="T11" fmla="*/ 85 h 88"/>
              <a:gd name="T12" fmla="*/ 21 w 86"/>
              <a:gd name="T13" fmla="*/ 85 h 88"/>
              <a:gd name="T14" fmla="*/ 18 w 86"/>
              <a:gd name="T15" fmla="*/ 85 h 88"/>
              <a:gd name="T16" fmla="*/ 15 w 86"/>
              <a:gd name="T17" fmla="*/ 81 h 88"/>
              <a:gd name="T18" fmla="*/ 15 w 86"/>
              <a:gd name="T19" fmla="*/ 76 h 88"/>
              <a:gd name="T20" fmla="*/ 4 w 86"/>
              <a:gd name="T21" fmla="*/ 76 h 88"/>
              <a:gd name="T22" fmla="*/ 0 w 86"/>
              <a:gd name="T23" fmla="*/ 70 h 88"/>
              <a:gd name="T24" fmla="*/ 6 w 86"/>
              <a:gd name="T25" fmla="*/ 47 h 88"/>
              <a:gd name="T26" fmla="*/ 8 w 86"/>
              <a:gd name="T27" fmla="*/ 27 h 88"/>
              <a:gd name="T28" fmla="*/ 3 w 86"/>
              <a:gd name="T29" fmla="*/ 27 h 88"/>
              <a:gd name="T30" fmla="*/ 3 w 86"/>
              <a:gd name="T31" fmla="*/ 0 h 88"/>
              <a:gd name="T32" fmla="*/ 86 w 86"/>
              <a:gd name="T33" fmla="*/ 0 h 88"/>
              <a:gd name="T34" fmla="*/ 86 w 86"/>
              <a:gd name="T35" fmla="*/ 27 h 88"/>
              <a:gd name="T36" fmla="*/ 84 w 86"/>
              <a:gd name="T37" fmla="*/ 27 h 88"/>
              <a:gd name="T38" fmla="*/ 38 w 86"/>
              <a:gd name="T39" fmla="*/ 62 h 88"/>
              <a:gd name="T40" fmla="*/ 38 w 86"/>
              <a:gd name="T41" fmla="*/ 31 h 88"/>
              <a:gd name="T42" fmla="*/ 32 w 86"/>
              <a:gd name="T43" fmla="*/ 31 h 88"/>
              <a:gd name="T44" fmla="*/ 31 w 86"/>
              <a:gd name="T45" fmla="*/ 33 h 88"/>
              <a:gd name="T46" fmla="*/ 29 w 86"/>
              <a:gd name="T47" fmla="*/ 34 h 88"/>
              <a:gd name="T48" fmla="*/ 29 w 86"/>
              <a:gd name="T49" fmla="*/ 39 h 88"/>
              <a:gd name="T50" fmla="*/ 31 w 86"/>
              <a:gd name="T51" fmla="*/ 39 h 88"/>
              <a:gd name="T52" fmla="*/ 31 w 86"/>
              <a:gd name="T53" fmla="*/ 62 h 88"/>
              <a:gd name="T54" fmla="*/ 38 w 86"/>
              <a:gd name="T55" fmla="*/ 62 h 88"/>
              <a:gd name="T56" fmla="*/ 49 w 86"/>
              <a:gd name="T57" fmla="*/ 62 h 88"/>
              <a:gd name="T58" fmla="*/ 49 w 86"/>
              <a:gd name="T59" fmla="*/ 31 h 88"/>
              <a:gd name="T60" fmla="*/ 43 w 86"/>
              <a:gd name="T61" fmla="*/ 31 h 88"/>
              <a:gd name="T62" fmla="*/ 42 w 86"/>
              <a:gd name="T63" fmla="*/ 33 h 88"/>
              <a:gd name="T64" fmla="*/ 40 w 86"/>
              <a:gd name="T65" fmla="*/ 34 h 88"/>
              <a:gd name="T66" fmla="*/ 40 w 86"/>
              <a:gd name="T67" fmla="*/ 39 h 88"/>
              <a:gd name="T68" fmla="*/ 42 w 86"/>
              <a:gd name="T69" fmla="*/ 39 h 88"/>
              <a:gd name="T70" fmla="*/ 42 w 86"/>
              <a:gd name="T71" fmla="*/ 62 h 88"/>
              <a:gd name="T72" fmla="*/ 49 w 86"/>
              <a:gd name="T73" fmla="*/ 62 h 88"/>
              <a:gd name="T74" fmla="*/ 65 w 86"/>
              <a:gd name="T75" fmla="*/ 27 h 88"/>
              <a:gd name="T76" fmla="*/ 17 w 86"/>
              <a:gd name="T77" fmla="*/ 27 h 88"/>
              <a:gd name="T78" fmla="*/ 15 w 86"/>
              <a:gd name="T79" fmla="*/ 49 h 88"/>
              <a:gd name="T80" fmla="*/ 11 w 86"/>
              <a:gd name="T81" fmla="*/ 67 h 88"/>
              <a:gd name="T82" fmla="*/ 58 w 86"/>
              <a:gd name="T83" fmla="*/ 67 h 88"/>
              <a:gd name="T84" fmla="*/ 63 w 86"/>
              <a:gd name="T85" fmla="*/ 49 h 88"/>
              <a:gd name="T86" fmla="*/ 65 w 86"/>
              <a:gd name="T87" fmla="*/ 27 h 88"/>
              <a:gd name="T88" fmla="*/ 27 w 86"/>
              <a:gd name="T89" fmla="*/ 76 h 88"/>
              <a:gd name="T90" fmla="*/ 27 w 86"/>
              <a:gd name="T91" fmla="*/ 78 h 88"/>
              <a:gd name="T92" fmla="*/ 73 w 86"/>
              <a:gd name="T93" fmla="*/ 78 h 88"/>
              <a:gd name="T94" fmla="*/ 73 w 86"/>
              <a:gd name="T95" fmla="*/ 45 h 88"/>
              <a:gd name="T96" fmla="*/ 72 w 86"/>
              <a:gd name="T97" fmla="*/ 50 h 88"/>
              <a:gd name="T98" fmla="*/ 65 w 86"/>
              <a:gd name="T99" fmla="*/ 73 h 88"/>
              <a:gd name="T100" fmla="*/ 61 w 86"/>
              <a:gd name="T101" fmla="*/ 76 h 88"/>
              <a:gd name="T102" fmla="*/ 27 w 86"/>
              <a:gd name="T103" fmla="*/ 7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88">
                <a:moveTo>
                  <a:pt x="84" y="27"/>
                </a:moveTo>
                <a:cubicBezTo>
                  <a:pt x="84" y="85"/>
                  <a:pt x="84" y="85"/>
                  <a:pt x="84" y="85"/>
                </a:cubicBezTo>
                <a:cubicBezTo>
                  <a:pt x="84" y="88"/>
                  <a:pt x="84" y="88"/>
                  <a:pt x="84" y="88"/>
                </a:cubicBezTo>
                <a:cubicBezTo>
                  <a:pt x="81" y="88"/>
                  <a:pt x="81" y="88"/>
                  <a:pt x="81" y="88"/>
                </a:cubicBezTo>
                <a:cubicBezTo>
                  <a:pt x="24" y="88"/>
                  <a:pt x="24" y="88"/>
                  <a:pt x="24" y="88"/>
                </a:cubicBezTo>
                <a:cubicBezTo>
                  <a:pt x="21" y="85"/>
                  <a:pt x="21" y="85"/>
                  <a:pt x="21" y="85"/>
                </a:cubicBezTo>
                <a:cubicBezTo>
                  <a:pt x="21" y="85"/>
                  <a:pt x="21" y="85"/>
                  <a:pt x="21" y="85"/>
                </a:cubicBezTo>
                <a:cubicBezTo>
                  <a:pt x="18" y="85"/>
                  <a:pt x="18" y="85"/>
                  <a:pt x="18" y="85"/>
                </a:cubicBezTo>
                <a:cubicBezTo>
                  <a:pt x="15" y="81"/>
                  <a:pt x="15" y="81"/>
                  <a:pt x="15" y="81"/>
                </a:cubicBezTo>
                <a:cubicBezTo>
                  <a:pt x="15" y="76"/>
                  <a:pt x="15" y="76"/>
                  <a:pt x="15" y="76"/>
                </a:cubicBezTo>
                <a:cubicBezTo>
                  <a:pt x="4" y="76"/>
                  <a:pt x="4" y="76"/>
                  <a:pt x="4" y="76"/>
                </a:cubicBezTo>
                <a:cubicBezTo>
                  <a:pt x="0" y="70"/>
                  <a:pt x="0" y="70"/>
                  <a:pt x="0" y="70"/>
                </a:cubicBezTo>
                <a:cubicBezTo>
                  <a:pt x="3" y="63"/>
                  <a:pt x="5" y="55"/>
                  <a:pt x="6" y="47"/>
                </a:cubicBezTo>
                <a:cubicBezTo>
                  <a:pt x="7" y="41"/>
                  <a:pt x="8" y="34"/>
                  <a:pt x="8" y="27"/>
                </a:cubicBezTo>
                <a:cubicBezTo>
                  <a:pt x="3" y="27"/>
                  <a:pt x="3" y="27"/>
                  <a:pt x="3" y="27"/>
                </a:cubicBezTo>
                <a:cubicBezTo>
                  <a:pt x="3" y="0"/>
                  <a:pt x="3" y="0"/>
                  <a:pt x="3" y="0"/>
                </a:cubicBezTo>
                <a:cubicBezTo>
                  <a:pt x="86" y="0"/>
                  <a:pt x="86" y="0"/>
                  <a:pt x="86" y="0"/>
                </a:cubicBezTo>
                <a:cubicBezTo>
                  <a:pt x="86" y="27"/>
                  <a:pt x="86" y="27"/>
                  <a:pt x="86" y="27"/>
                </a:cubicBezTo>
                <a:cubicBezTo>
                  <a:pt x="84" y="27"/>
                  <a:pt x="84" y="27"/>
                  <a:pt x="84" y="27"/>
                </a:cubicBezTo>
                <a:close/>
                <a:moveTo>
                  <a:pt x="38" y="62"/>
                </a:moveTo>
                <a:cubicBezTo>
                  <a:pt x="38" y="31"/>
                  <a:pt x="38" y="31"/>
                  <a:pt x="38" y="31"/>
                </a:cubicBezTo>
                <a:cubicBezTo>
                  <a:pt x="32" y="31"/>
                  <a:pt x="32" y="31"/>
                  <a:pt x="32" y="31"/>
                </a:cubicBezTo>
                <a:cubicBezTo>
                  <a:pt x="32" y="31"/>
                  <a:pt x="32" y="32"/>
                  <a:pt x="31" y="33"/>
                </a:cubicBezTo>
                <a:cubicBezTo>
                  <a:pt x="31" y="34"/>
                  <a:pt x="30" y="34"/>
                  <a:pt x="29" y="34"/>
                </a:cubicBezTo>
                <a:cubicBezTo>
                  <a:pt x="29" y="39"/>
                  <a:pt x="29" y="39"/>
                  <a:pt x="29" y="39"/>
                </a:cubicBezTo>
                <a:cubicBezTo>
                  <a:pt x="31" y="39"/>
                  <a:pt x="31" y="39"/>
                  <a:pt x="31" y="39"/>
                </a:cubicBezTo>
                <a:cubicBezTo>
                  <a:pt x="31" y="62"/>
                  <a:pt x="31" y="62"/>
                  <a:pt x="31" y="62"/>
                </a:cubicBezTo>
                <a:cubicBezTo>
                  <a:pt x="38" y="62"/>
                  <a:pt x="38" y="62"/>
                  <a:pt x="38" y="62"/>
                </a:cubicBezTo>
                <a:close/>
                <a:moveTo>
                  <a:pt x="49" y="62"/>
                </a:moveTo>
                <a:cubicBezTo>
                  <a:pt x="49" y="31"/>
                  <a:pt x="49" y="31"/>
                  <a:pt x="49" y="31"/>
                </a:cubicBezTo>
                <a:cubicBezTo>
                  <a:pt x="43" y="31"/>
                  <a:pt x="43" y="31"/>
                  <a:pt x="43" y="31"/>
                </a:cubicBezTo>
                <a:cubicBezTo>
                  <a:pt x="43" y="31"/>
                  <a:pt x="43" y="32"/>
                  <a:pt x="42" y="33"/>
                </a:cubicBezTo>
                <a:cubicBezTo>
                  <a:pt x="42" y="34"/>
                  <a:pt x="41" y="34"/>
                  <a:pt x="40" y="34"/>
                </a:cubicBezTo>
                <a:cubicBezTo>
                  <a:pt x="40" y="39"/>
                  <a:pt x="40" y="39"/>
                  <a:pt x="40" y="39"/>
                </a:cubicBezTo>
                <a:cubicBezTo>
                  <a:pt x="42" y="39"/>
                  <a:pt x="42" y="39"/>
                  <a:pt x="42" y="39"/>
                </a:cubicBezTo>
                <a:cubicBezTo>
                  <a:pt x="42" y="62"/>
                  <a:pt x="42" y="62"/>
                  <a:pt x="42" y="62"/>
                </a:cubicBezTo>
                <a:cubicBezTo>
                  <a:pt x="49" y="62"/>
                  <a:pt x="49" y="62"/>
                  <a:pt x="49" y="62"/>
                </a:cubicBezTo>
                <a:close/>
                <a:moveTo>
                  <a:pt x="65" y="27"/>
                </a:moveTo>
                <a:cubicBezTo>
                  <a:pt x="17" y="27"/>
                  <a:pt x="17" y="27"/>
                  <a:pt x="17" y="27"/>
                </a:cubicBezTo>
                <a:cubicBezTo>
                  <a:pt x="17" y="35"/>
                  <a:pt x="16" y="42"/>
                  <a:pt x="15" y="49"/>
                </a:cubicBezTo>
                <a:cubicBezTo>
                  <a:pt x="14" y="55"/>
                  <a:pt x="13" y="61"/>
                  <a:pt x="11" y="67"/>
                </a:cubicBezTo>
                <a:cubicBezTo>
                  <a:pt x="58" y="67"/>
                  <a:pt x="58" y="67"/>
                  <a:pt x="58" y="67"/>
                </a:cubicBezTo>
                <a:cubicBezTo>
                  <a:pt x="60" y="61"/>
                  <a:pt x="62" y="55"/>
                  <a:pt x="63" y="49"/>
                </a:cubicBezTo>
                <a:cubicBezTo>
                  <a:pt x="64" y="42"/>
                  <a:pt x="65" y="35"/>
                  <a:pt x="65" y="27"/>
                </a:cubicBezTo>
                <a:close/>
                <a:moveTo>
                  <a:pt x="27" y="76"/>
                </a:moveTo>
                <a:cubicBezTo>
                  <a:pt x="27" y="78"/>
                  <a:pt x="27" y="78"/>
                  <a:pt x="27" y="78"/>
                </a:cubicBezTo>
                <a:cubicBezTo>
                  <a:pt x="73" y="78"/>
                  <a:pt x="73" y="78"/>
                  <a:pt x="73" y="78"/>
                </a:cubicBezTo>
                <a:cubicBezTo>
                  <a:pt x="73" y="45"/>
                  <a:pt x="73" y="45"/>
                  <a:pt x="73" y="45"/>
                </a:cubicBezTo>
                <a:cubicBezTo>
                  <a:pt x="72" y="47"/>
                  <a:pt x="72" y="48"/>
                  <a:pt x="72" y="50"/>
                </a:cubicBezTo>
                <a:cubicBezTo>
                  <a:pt x="70" y="59"/>
                  <a:pt x="68" y="67"/>
                  <a:pt x="65" y="73"/>
                </a:cubicBezTo>
                <a:cubicBezTo>
                  <a:pt x="61" y="76"/>
                  <a:pt x="61" y="76"/>
                  <a:pt x="61" y="76"/>
                </a:cubicBezTo>
                <a:lnTo>
                  <a:pt x="27" y="7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0" name="Freeform 83"/>
          <p:cNvSpPr>
            <a:spLocks/>
          </p:cNvSpPr>
          <p:nvPr/>
        </p:nvSpPr>
        <p:spPr bwMode="auto">
          <a:xfrm>
            <a:off x="4248864" y="4295623"/>
            <a:ext cx="378629" cy="224764"/>
          </a:xfrm>
          <a:custGeom>
            <a:avLst/>
            <a:gdLst>
              <a:gd name="T0" fmla="*/ 49 w 106"/>
              <a:gd name="T1" fmla="*/ 1 h 63"/>
              <a:gd name="T2" fmla="*/ 43 w 106"/>
              <a:gd name="T3" fmla="*/ 9 h 63"/>
              <a:gd name="T4" fmla="*/ 37 w 106"/>
              <a:gd name="T5" fmla="*/ 9 h 63"/>
              <a:gd name="T6" fmla="*/ 29 w 106"/>
              <a:gd name="T7" fmla="*/ 9 h 63"/>
              <a:gd name="T8" fmla="*/ 8 w 106"/>
              <a:gd name="T9" fmla="*/ 9 h 63"/>
              <a:gd name="T10" fmla="*/ 0 w 106"/>
              <a:gd name="T11" fmla="*/ 17 h 63"/>
              <a:gd name="T12" fmla="*/ 0 w 106"/>
              <a:gd name="T13" fmla="*/ 17 h 63"/>
              <a:gd name="T14" fmla="*/ 8 w 106"/>
              <a:gd name="T15" fmla="*/ 25 h 63"/>
              <a:gd name="T16" fmla="*/ 24 w 106"/>
              <a:gd name="T17" fmla="*/ 25 h 63"/>
              <a:gd name="T18" fmla="*/ 23 w 106"/>
              <a:gd name="T19" fmla="*/ 30 h 63"/>
              <a:gd name="T20" fmla="*/ 23 w 106"/>
              <a:gd name="T21" fmla="*/ 30 h 63"/>
              <a:gd name="T22" fmla="*/ 28 w 106"/>
              <a:gd name="T23" fmla="*/ 37 h 63"/>
              <a:gd name="T24" fmla="*/ 26 w 106"/>
              <a:gd name="T25" fmla="*/ 42 h 63"/>
              <a:gd name="T26" fmla="*/ 26 w 106"/>
              <a:gd name="T27" fmla="*/ 42 h 63"/>
              <a:gd name="T28" fmla="*/ 34 w 106"/>
              <a:gd name="T29" fmla="*/ 50 h 63"/>
              <a:gd name="T30" fmla="*/ 34 w 106"/>
              <a:gd name="T31" fmla="*/ 50 h 63"/>
              <a:gd name="T32" fmla="*/ 32 w 106"/>
              <a:gd name="T33" fmla="*/ 55 h 63"/>
              <a:gd name="T34" fmla="*/ 32 w 106"/>
              <a:gd name="T35" fmla="*/ 55 h 63"/>
              <a:gd name="T36" fmla="*/ 39 w 106"/>
              <a:gd name="T37" fmla="*/ 62 h 63"/>
              <a:gd name="T38" fmla="*/ 70 w 106"/>
              <a:gd name="T39" fmla="*/ 62 h 63"/>
              <a:gd name="T40" fmla="*/ 77 w 106"/>
              <a:gd name="T41" fmla="*/ 56 h 63"/>
              <a:gd name="T42" fmla="*/ 89 w 106"/>
              <a:gd name="T43" fmla="*/ 54 h 63"/>
              <a:gd name="T44" fmla="*/ 89 w 106"/>
              <a:gd name="T45" fmla="*/ 63 h 63"/>
              <a:gd name="T46" fmla="*/ 106 w 106"/>
              <a:gd name="T47" fmla="*/ 63 h 63"/>
              <a:gd name="T48" fmla="*/ 106 w 106"/>
              <a:gd name="T49" fmla="*/ 7 h 63"/>
              <a:gd name="T50" fmla="*/ 89 w 106"/>
              <a:gd name="T51" fmla="*/ 7 h 63"/>
              <a:gd name="T52" fmla="*/ 89 w 106"/>
              <a:gd name="T53" fmla="*/ 10 h 63"/>
              <a:gd name="T54" fmla="*/ 89 w 106"/>
              <a:gd name="T55" fmla="*/ 33 h 63"/>
              <a:gd name="T56" fmla="*/ 86 w 106"/>
              <a:gd name="T57" fmla="*/ 34 h 63"/>
              <a:gd name="T58" fmla="*/ 84 w 106"/>
              <a:gd name="T59" fmla="*/ 13 h 63"/>
              <a:gd name="T60" fmla="*/ 49 w 106"/>
              <a:gd name="T61"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63">
                <a:moveTo>
                  <a:pt x="49" y="1"/>
                </a:moveTo>
                <a:cubicBezTo>
                  <a:pt x="43" y="9"/>
                  <a:pt x="43" y="9"/>
                  <a:pt x="43" y="9"/>
                </a:cubicBezTo>
                <a:cubicBezTo>
                  <a:pt x="37" y="9"/>
                  <a:pt x="37" y="9"/>
                  <a:pt x="37" y="9"/>
                </a:cubicBezTo>
                <a:cubicBezTo>
                  <a:pt x="29" y="9"/>
                  <a:pt x="29" y="9"/>
                  <a:pt x="29" y="9"/>
                </a:cubicBezTo>
                <a:cubicBezTo>
                  <a:pt x="8" y="9"/>
                  <a:pt x="8" y="9"/>
                  <a:pt x="8" y="9"/>
                </a:cubicBezTo>
                <a:cubicBezTo>
                  <a:pt x="4" y="9"/>
                  <a:pt x="0" y="13"/>
                  <a:pt x="0" y="17"/>
                </a:cubicBezTo>
                <a:cubicBezTo>
                  <a:pt x="0" y="17"/>
                  <a:pt x="0" y="17"/>
                  <a:pt x="0" y="17"/>
                </a:cubicBezTo>
                <a:cubicBezTo>
                  <a:pt x="0" y="22"/>
                  <a:pt x="4" y="25"/>
                  <a:pt x="8" y="25"/>
                </a:cubicBezTo>
                <a:cubicBezTo>
                  <a:pt x="24" y="25"/>
                  <a:pt x="24" y="25"/>
                  <a:pt x="24" y="25"/>
                </a:cubicBezTo>
                <a:cubicBezTo>
                  <a:pt x="23" y="27"/>
                  <a:pt x="23" y="28"/>
                  <a:pt x="23" y="30"/>
                </a:cubicBezTo>
                <a:cubicBezTo>
                  <a:pt x="23" y="30"/>
                  <a:pt x="23" y="30"/>
                  <a:pt x="23" y="30"/>
                </a:cubicBezTo>
                <a:cubicBezTo>
                  <a:pt x="23" y="34"/>
                  <a:pt x="25" y="37"/>
                  <a:pt x="28" y="37"/>
                </a:cubicBezTo>
                <a:cubicBezTo>
                  <a:pt x="27" y="39"/>
                  <a:pt x="26" y="40"/>
                  <a:pt x="26" y="42"/>
                </a:cubicBezTo>
                <a:cubicBezTo>
                  <a:pt x="26" y="42"/>
                  <a:pt x="26" y="42"/>
                  <a:pt x="26" y="42"/>
                </a:cubicBezTo>
                <a:cubicBezTo>
                  <a:pt x="26" y="46"/>
                  <a:pt x="30" y="50"/>
                  <a:pt x="34" y="50"/>
                </a:cubicBezTo>
                <a:cubicBezTo>
                  <a:pt x="34" y="50"/>
                  <a:pt x="34" y="50"/>
                  <a:pt x="34" y="50"/>
                </a:cubicBezTo>
                <a:cubicBezTo>
                  <a:pt x="33" y="51"/>
                  <a:pt x="32" y="53"/>
                  <a:pt x="32" y="55"/>
                </a:cubicBezTo>
                <a:cubicBezTo>
                  <a:pt x="32" y="55"/>
                  <a:pt x="32" y="55"/>
                  <a:pt x="32" y="55"/>
                </a:cubicBezTo>
                <a:cubicBezTo>
                  <a:pt x="32" y="59"/>
                  <a:pt x="35" y="62"/>
                  <a:pt x="39" y="62"/>
                </a:cubicBezTo>
                <a:cubicBezTo>
                  <a:pt x="70" y="62"/>
                  <a:pt x="70" y="62"/>
                  <a:pt x="70" y="62"/>
                </a:cubicBezTo>
                <a:cubicBezTo>
                  <a:pt x="77" y="56"/>
                  <a:pt x="77" y="56"/>
                  <a:pt x="77" y="56"/>
                </a:cubicBezTo>
                <a:cubicBezTo>
                  <a:pt x="89" y="54"/>
                  <a:pt x="89" y="54"/>
                  <a:pt x="89" y="54"/>
                </a:cubicBezTo>
                <a:cubicBezTo>
                  <a:pt x="89" y="63"/>
                  <a:pt x="89" y="63"/>
                  <a:pt x="89" y="63"/>
                </a:cubicBezTo>
                <a:cubicBezTo>
                  <a:pt x="106" y="63"/>
                  <a:pt x="106" y="63"/>
                  <a:pt x="106" y="63"/>
                </a:cubicBezTo>
                <a:cubicBezTo>
                  <a:pt x="106" y="7"/>
                  <a:pt x="106" y="7"/>
                  <a:pt x="106" y="7"/>
                </a:cubicBezTo>
                <a:cubicBezTo>
                  <a:pt x="89" y="7"/>
                  <a:pt x="89" y="7"/>
                  <a:pt x="89" y="7"/>
                </a:cubicBezTo>
                <a:cubicBezTo>
                  <a:pt x="89" y="10"/>
                  <a:pt x="89" y="10"/>
                  <a:pt x="89" y="10"/>
                </a:cubicBezTo>
                <a:cubicBezTo>
                  <a:pt x="89" y="33"/>
                  <a:pt x="89" y="33"/>
                  <a:pt x="89" y="33"/>
                </a:cubicBezTo>
                <a:cubicBezTo>
                  <a:pt x="86" y="34"/>
                  <a:pt x="86" y="34"/>
                  <a:pt x="86" y="34"/>
                </a:cubicBezTo>
                <a:cubicBezTo>
                  <a:pt x="84" y="13"/>
                  <a:pt x="84" y="13"/>
                  <a:pt x="84" y="13"/>
                </a:cubicBezTo>
                <a:cubicBezTo>
                  <a:pt x="72" y="9"/>
                  <a:pt x="62" y="0"/>
                  <a:pt x="49"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1" name="Freeform 84"/>
          <p:cNvSpPr>
            <a:spLocks noEditPoints="1"/>
          </p:cNvSpPr>
          <p:nvPr/>
        </p:nvSpPr>
        <p:spPr bwMode="auto">
          <a:xfrm>
            <a:off x="2971179" y="4927677"/>
            <a:ext cx="300188" cy="295662"/>
          </a:xfrm>
          <a:custGeom>
            <a:avLst/>
            <a:gdLst>
              <a:gd name="T0" fmla="*/ 199 w 199"/>
              <a:gd name="T1" fmla="*/ 0 h 196"/>
              <a:gd name="T2" fmla="*/ 189 w 199"/>
              <a:gd name="T3" fmla="*/ 19 h 196"/>
              <a:gd name="T4" fmla="*/ 199 w 199"/>
              <a:gd name="T5" fmla="*/ 120 h 196"/>
              <a:gd name="T6" fmla="*/ 109 w 199"/>
              <a:gd name="T7" fmla="*/ 139 h 196"/>
              <a:gd name="T8" fmla="*/ 149 w 199"/>
              <a:gd name="T9" fmla="*/ 177 h 196"/>
              <a:gd name="T10" fmla="*/ 50 w 199"/>
              <a:gd name="T11" fmla="*/ 196 h 196"/>
              <a:gd name="T12" fmla="*/ 90 w 199"/>
              <a:gd name="T13" fmla="*/ 177 h 196"/>
              <a:gd name="T14" fmla="*/ 0 w 199"/>
              <a:gd name="T15" fmla="*/ 139 h 196"/>
              <a:gd name="T16" fmla="*/ 7 w 199"/>
              <a:gd name="T17" fmla="*/ 120 h 196"/>
              <a:gd name="T18" fmla="*/ 0 w 199"/>
              <a:gd name="T19" fmla="*/ 19 h 196"/>
              <a:gd name="T20" fmla="*/ 0 w 199"/>
              <a:gd name="T21" fmla="*/ 0 h 196"/>
              <a:gd name="T22" fmla="*/ 142 w 199"/>
              <a:gd name="T23" fmla="*/ 47 h 196"/>
              <a:gd name="T24" fmla="*/ 135 w 199"/>
              <a:gd name="T25" fmla="*/ 52 h 196"/>
              <a:gd name="T26" fmla="*/ 88 w 199"/>
              <a:gd name="T27" fmla="*/ 61 h 196"/>
              <a:gd name="T28" fmla="*/ 85 w 199"/>
              <a:gd name="T29" fmla="*/ 59 h 196"/>
              <a:gd name="T30" fmla="*/ 59 w 199"/>
              <a:gd name="T31" fmla="*/ 78 h 196"/>
              <a:gd name="T32" fmla="*/ 100 w 199"/>
              <a:gd name="T33" fmla="*/ 76 h 196"/>
              <a:gd name="T34" fmla="*/ 104 w 199"/>
              <a:gd name="T35" fmla="*/ 78 h 196"/>
              <a:gd name="T36" fmla="*/ 140 w 199"/>
              <a:gd name="T37" fmla="*/ 61 h 196"/>
              <a:gd name="T38" fmla="*/ 149 w 199"/>
              <a:gd name="T39" fmla="*/ 47 h 196"/>
              <a:gd name="T40" fmla="*/ 133 w 199"/>
              <a:gd name="T41" fmla="*/ 68 h 196"/>
              <a:gd name="T42" fmla="*/ 142 w 199"/>
              <a:gd name="T43" fmla="*/ 99 h 196"/>
              <a:gd name="T44" fmla="*/ 133 w 199"/>
              <a:gd name="T45" fmla="*/ 68 h 196"/>
              <a:gd name="T46" fmla="*/ 118 w 199"/>
              <a:gd name="T47" fmla="*/ 78 h 196"/>
              <a:gd name="T48" fmla="*/ 128 w 199"/>
              <a:gd name="T49" fmla="*/ 99 h 196"/>
              <a:gd name="T50" fmla="*/ 118 w 199"/>
              <a:gd name="T51" fmla="*/ 78 h 196"/>
              <a:gd name="T52" fmla="*/ 102 w 199"/>
              <a:gd name="T53" fmla="*/ 90 h 196"/>
              <a:gd name="T54" fmla="*/ 111 w 199"/>
              <a:gd name="T55" fmla="*/ 99 h 196"/>
              <a:gd name="T56" fmla="*/ 102 w 199"/>
              <a:gd name="T57" fmla="*/ 90 h 196"/>
              <a:gd name="T58" fmla="*/ 88 w 199"/>
              <a:gd name="T59" fmla="*/ 80 h 196"/>
              <a:gd name="T60" fmla="*/ 97 w 199"/>
              <a:gd name="T61" fmla="*/ 99 h 196"/>
              <a:gd name="T62" fmla="*/ 88 w 199"/>
              <a:gd name="T63" fmla="*/ 80 h 196"/>
              <a:gd name="T64" fmla="*/ 73 w 199"/>
              <a:gd name="T65" fmla="*/ 80 h 196"/>
              <a:gd name="T66" fmla="*/ 83 w 199"/>
              <a:gd name="T67" fmla="*/ 99 h 196"/>
              <a:gd name="T68" fmla="*/ 73 w 199"/>
              <a:gd name="T69" fmla="*/ 80 h 196"/>
              <a:gd name="T70" fmla="*/ 57 w 199"/>
              <a:gd name="T71" fmla="*/ 85 h 196"/>
              <a:gd name="T72" fmla="*/ 66 w 199"/>
              <a:gd name="T73" fmla="*/ 99 h 196"/>
              <a:gd name="T74" fmla="*/ 57 w 199"/>
              <a:gd name="T75" fmla="*/ 85 h 196"/>
              <a:gd name="T76" fmla="*/ 171 w 199"/>
              <a:gd name="T77" fmla="*/ 21 h 196"/>
              <a:gd name="T78" fmla="*/ 29 w 199"/>
              <a:gd name="T79" fmla="*/ 118 h 196"/>
              <a:gd name="T80" fmla="*/ 171 w 199"/>
              <a:gd name="T81" fmla="*/ 2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196">
                <a:moveTo>
                  <a:pt x="0" y="0"/>
                </a:moveTo>
                <a:lnTo>
                  <a:pt x="199" y="0"/>
                </a:lnTo>
                <a:lnTo>
                  <a:pt x="199" y="19"/>
                </a:lnTo>
                <a:lnTo>
                  <a:pt x="189" y="19"/>
                </a:lnTo>
                <a:lnTo>
                  <a:pt x="189" y="120"/>
                </a:lnTo>
                <a:lnTo>
                  <a:pt x="199" y="120"/>
                </a:lnTo>
                <a:lnTo>
                  <a:pt x="199" y="139"/>
                </a:lnTo>
                <a:lnTo>
                  <a:pt x="109" y="139"/>
                </a:lnTo>
                <a:lnTo>
                  <a:pt x="109" y="177"/>
                </a:lnTo>
                <a:lnTo>
                  <a:pt x="149" y="177"/>
                </a:lnTo>
                <a:lnTo>
                  <a:pt x="149" y="196"/>
                </a:lnTo>
                <a:lnTo>
                  <a:pt x="50" y="196"/>
                </a:lnTo>
                <a:lnTo>
                  <a:pt x="50" y="177"/>
                </a:lnTo>
                <a:lnTo>
                  <a:pt x="90" y="177"/>
                </a:lnTo>
                <a:lnTo>
                  <a:pt x="90" y="139"/>
                </a:lnTo>
                <a:lnTo>
                  <a:pt x="0" y="139"/>
                </a:lnTo>
                <a:lnTo>
                  <a:pt x="0" y="120"/>
                </a:lnTo>
                <a:lnTo>
                  <a:pt x="7" y="120"/>
                </a:lnTo>
                <a:lnTo>
                  <a:pt x="7" y="19"/>
                </a:lnTo>
                <a:lnTo>
                  <a:pt x="0" y="19"/>
                </a:lnTo>
                <a:lnTo>
                  <a:pt x="0" y="0"/>
                </a:lnTo>
                <a:lnTo>
                  <a:pt x="0" y="0"/>
                </a:lnTo>
                <a:close/>
                <a:moveTo>
                  <a:pt x="149" y="47"/>
                </a:moveTo>
                <a:lnTo>
                  <a:pt x="142" y="47"/>
                </a:lnTo>
                <a:lnTo>
                  <a:pt x="133" y="47"/>
                </a:lnTo>
                <a:lnTo>
                  <a:pt x="135" y="52"/>
                </a:lnTo>
                <a:lnTo>
                  <a:pt x="102" y="71"/>
                </a:lnTo>
                <a:lnTo>
                  <a:pt x="88" y="61"/>
                </a:lnTo>
                <a:lnTo>
                  <a:pt x="88" y="59"/>
                </a:lnTo>
                <a:lnTo>
                  <a:pt x="85" y="59"/>
                </a:lnTo>
                <a:lnTo>
                  <a:pt x="57" y="71"/>
                </a:lnTo>
                <a:lnTo>
                  <a:pt x="59" y="78"/>
                </a:lnTo>
                <a:lnTo>
                  <a:pt x="85" y="66"/>
                </a:lnTo>
                <a:lnTo>
                  <a:pt x="100" y="76"/>
                </a:lnTo>
                <a:lnTo>
                  <a:pt x="102" y="78"/>
                </a:lnTo>
                <a:lnTo>
                  <a:pt x="104" y="78"/>
                </a:lnTo>
                <a:lnTo>
                  <a:pt x="137" y="57"/>
                </a:lnTo>
                <a:lnTo>
                  <a:pt x="140" y="61"/>
                </a:lnTo>
                <a:lnTo>
                  <a:pt x="144" y="54"/>
                </a:lnTo>
                <a:lnTo>
                  <a:pt x="149" y="47"/>
                </a:lnTo>
                <a:lnTo>
                  <a:pt x="149" y="47"/>
                </a:lnTo>
                <a:close/>
                <a:moveTo>
                  <a:pt x="133" y="68"/>
                </a:moveTo>
                <a:lnTo>
                  <a:pt x="133" y="99"/>
                </a:lnTo>
                <a:lnTo>
                  <a:pt x="142" y="99"/>
                </a:lnTo>
                <a:lnTo>
                  <a:pt x="142" y="68"/>
                </a:lnTo>
                <a:lnTo>
                  <a:pt x="133" y="68"/>
                </a:lnTo>
                <a:lnTo>
                  <a:pt x="133" y="68"/>
                </a:lnTo>
                <a:close/>
                <a:moveTo>
                  <a:pt x="118" y="78"/>
                </a:moveTo>
                <a:lnTo>
                  <a:pt x="118" y="99"/>
                </a:lnTo>
                <a:lnTo>
                  <a:pt x="128" y="99"/>
                </a:lnTo>
                <a:lnTo>
                  <a:pt x="128" y="78"/>
                </a:lnTo>
                <a:lnTo>
                  <a:pt x="118" y="78"/>
                </a:lnTo>
                <a:lnTo>
                  <a:pt x="118" y="78"/>
                </a:lnTo>
                <a:close/>
                <a:moveTo>
                  <a:pt x="102" y="90"/>
                </a:moveTo>
                <a:lnTo>
                  <a:pt x="102" y="99"/>
                </a:lnTo>
                <a:lnTo>
                  <a:pt x="111" y="99"/>
                </a:lnTo>
                <a:lnTo>
                  <a:pt x="111" y="90"/>
                </a:lnTo>
                <a:lnTo>
                  <a:pt x="102" y="90"/>
                </a:lnTo>
                <a:lnTo>
                  <a:pt x="102" y="90"/>
                </a:lnTo>
                <a:close/>
                <a:moveTo>
                  <a:pt x="88" y="80"/>
                </a:moveTo>
                <a:lnTo>
                  <a:pt x="88" y="99"/>
                </a:lnTo>
                <a:lnTo>
                  <a:pt x="97" y="99"/>
                </a:lnTo>
                <a:lnTo>
                  <a:pt x="97" y="80"/>
                </a:lnTo>
                <a:lnTo>
                  <a:pt x="88" y="80"/>
                </a:lnTo>
                <a:lnTo>
                  <a:pt x="88" y="80"/>
                </a:lnTo>
                <a:close/>
                <a:moveTo>
                  <a:pt x="73" y="80"/>
                </a:moveTo>
                <a:lnTo>
                  <a:pt x="73" y="99"/>
                </a:lnTo>
                <a:lnTo>
                  <a:pt x="83" y="99"/>
                </a:lnTo>
                <a:lnTo>
                  <a:pt x="83" y="80"/>
                </a:lnTo>
                <a:lnTo>
                  <a:pt x="73" y="80"/>
                </a:lnTo>
                <a:lnTo>
                  <a:pt x="73" y="80"/>
                </a:lnTo>
                <a:close/>
                <a:moveTo>
                  <a:pt x="57" y="85"/>
                </a:moveTo>
                <a:lnTo>
                  <a:pt x="57" y="99"/>
                </a:lnTo>
                <a:lnTo>
                  <a:pt x="66" y="99"/>
                </a:lnTo>
                <a:lnTo>
                  <a:pt x="66" y="85"/>
                </a:lnTo>
                <a:lnTo>
                  <a:pt x="57" y="85"/>
                </a:lnTo>
                <a:lnTo>
                  <a:pt x="57" y="85"/>
                </a:lnTo>
                <a:close/>
                <a:moveTo>
                  <a:pt x="171" y="21"/>
                </a:moveTo>
                <a:lnTo>
                  <a:pt x="29" y="21"/>
                </a:lnTo>
                <a:lnTo>
                  <a:pt x="29" y="118"/>
                </a:lnTo>
                <a:lnTo>
                  <a:pt x="171" y="118"/>
                </a:lnTo>
                <a:lnTo>
                  <a:pt x="171" y="2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2" name="Freeform 85"/>
          <p:cNvSpPr>
            <a:spLocks noEditPoints="1"/>
          </p:cNvSpPr>
          <p:nvPr/>
        </p:nvSpPr>
        <p:spPr bwMode="auto">
          <a:xfrm>
            <a:off x="4253389" y="6179717"/>
            <a:ext cx="381646" cy="371087"/>
          </a:xfrm>
          <a:custGeom>
            <a:avLst/>
            <a:gdLst>
              <a:gd name="T0" fmla="*/ 107 w 107"/>
              <a:gd name="T1" fmla="*/ 104 h 104"/>
              <a:gd name="T2" fmla="*/ 96 w 107"/>
              <a:gd name="T3" fmla="*/ 93 h 104"/>
              <a:gd name="T4" fmla="*/ 43 w 107"/>
              <a:gd name="T5" fmla="*/ 27 h 104"/>
              <a:gd name="T6" fmla="*/ 13 w 107"/>
              <a:gd name="T7" fmla="*/ 91 h 104"/>
              <a:gd name="T8" fmla="*/ 9 w 107"/>
              <a:gd name="T9" fmla="*/ 96 h 104"/>
              <a:gd name="T10" fmla="*/ 20 w 107"/>
              <a:gd name="T11" fmla="*/ 104 h 104"/>
              <a:gd name="T12" fmla="*/ 55 w 107"/>
              <a:gd name="T13" fmla="*/ 9 h 104"/>
              <a:gd name="T14" fmla="*/ 68 w 107"/>
              <a:gd name="T15" fmla="*/ 10 h 104"/>
              <a:gd name="T16" fmla="*/ 72 w 107"/>
              <a:gd name="T17" fmla="*/ 16 h 104"/>
              <a:gd name="T18" fmla="*/ 62 w 107"/>
              <a:gd name="T19" fmla="*/ 25 h 104"/>
              <a:gd name="T20" fmla="*/ 45 w 107"/>
              <a:gd name="T21" fmla="*/ 24 h 104"/>
              <a:gd name="T22" fmla="*/ 67 w 107"/>
              <a:gd name="T23" fmla="*/ 16 h 104"/>
              <a:gd name="T24" fmla="*/ 66 w 107"/>
              <a:gd name="T25" fmla="*/ 14 h 104"/>
              <a:gd name="T26" fmla="*/ 44 w 107"/>
              <a:gd name="T27" fmla="*/ 21 h 104"/>
              <a:gd name="T28" fmla="*/ 24 w 107"/>
              <a:gd name="T29" fmla="*/ 27 h 104"/>
              <a:gd name="T30" fmla="*/ 45 w 107"/>
              <a:gd name="T31" fmla="*/ 1 h 104"/>
              <a:gd name="T32" fmla="*/ 31 w 107"/>
              <a:gd name="T33" fmla="*/ 4 h 104"/>
              <a:gd name="T34" fmla="*/ 16 w 107"/>
              <a:gd name="T35" fmla="*/ 3 h 104"/>
              <a:gd name="T36" fmla="*/ 13 w 107"/>
              <a:gd name="T37" fmla="*/ 6 h 104"/>
              <a:gd name="T38" fmla="*/ 24 w 107"/>
              <a:gd name="T39" fmla="*/ 27 h 104"/>
              <a:gd name="T40" fmla="*/ 55 w 107"/>
              <a:gd name="T41" fmla="*/ 87 h 104"/>
              <a:gd name="T42" fmla="*/ 47 w 107"/>
              <a:gd name="T43" fmla="*/ 84 h 104"/>
              <a:gd name="T44" fmla="*/ 42 w 107"/>
              <a:gd name="T45" fmla="*/ 69 h 104"/>
              <a:gd name="T46" fmla="*/ 49 w 107"/>
              <a:gd name="T47" fmla="*/ 78 h 104"/>
              <a:gd name="T48" fmla="*/ 52 w 107"/>
              <a:gd name="T49" fmla="*/ 78 h 104"/>
              <a:gd name="T50" fmla="*/ 51 w 107"/>
              <a:gd name="T51" fmla="*/ 71 h 104"/>
              <a:gd name="T52" fmla="*/ 42 w 107"/>
              <a:gd name="T53" fmla="*/ 58 h 104"/>
              <a:gd name="T54" fmla="*/ 47 w 107"/>
              <a:gd name="T55" fmla="*/ 46 h 104"/>
              <a:gd name="T56" fmla="*/ 55 w 107"/>
              <a:gd name="T57" fmla="*/ 44 h 104"/>
              <a:gd name="T58" fmla="*/ 60 w 107"/>
              <a:gd name="T59" fmla="*/ 53 h 104"/>
              <a:gd name="T60" fmla="*/ 52 w 107"/>
              <a:gd name="T61" fmla="*/ 59 h 104"/>
              <a:gd name="T62" fmla="*/ 51 w 107"/>
              <a:gd name="T63" fmla="*/ 51 h 104"/>
              <a:gd name="T64" fmla="*/ 50 w 107"/>
              <a:gd name="T65" fmla="*/ 56 h 104"/>
              <a:gd name="T66" fmla="*/ 59 w 107"/>
              <a:gd name="T67" fmla="*/ 68 h 104"/>
              <a:gd name="T68" fmla="*/ 61 w 107"/>
              <a:gd name="T69" fmla="*/ 7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7" h="104">
                <a:moveTo>
                  <a:pt x="20" y="104"/>
                </a:moveTo>
                <a:cubicBezTo>
                  <a:pt x="49" y="104"/>
                  <a:pt x="78" y="104"/>
                  <a:pt x="107" y="104"/>
                </a:cubicBezTo>
                <a:cubicBezTo>
                  <a:pt x="106" y="101"/>
                  <a:pt x="106" y="97"/>
                  <a:pt x="106" y="93"/>
                </a:cubicBezTo>
                <a:cubicBezTo>
                  <a:pt x="102" y="93"/>
                  <a:pt x="99" y="93"/>
                  <a:pt x="96" y="93"/>
                </a:cubicBezTo>
                <a:cubicBezTo>
                  <a:pt x="97" y="91"/>
                  <a:pt x="99" y="89"/>
                  <a:pt x="100" y="87"/>
                </a:cubicBezTo>
                <a:cubicBezTo>
                  <a:pt x="98" y="58"/>
                  <a:pt x="72" y="34"/>
                  <a:pt x="43" y="27"/>
                </a:cubicBezTo>
                <a:cubicBezTo>
                  <a:pt x="39" y="28"/>
                  <a:pt x="30" y="29"/>
                  <a:pt x="26" y="30"/>
                </a:cubicBezTo>
                <a:cubicBezTo>
                  <a:pt x="0" y="46"/>
                  <a:pt x="10" y="75"/>
                  <a:pt x="13" y="91"/>
                </a:cubicBezTo>
                <a:cubicBezTo>
                  <a:pt x="16" y="91"/>
                  <a:pt x="19" y="92"/>
                  <a:pt x="22" y="92"/>
                </a:cubicBezTo>
                <a:cubicBezTo>
                  <a:pt x="18" y="93"/>
                  <a:pt x="13" y="95"/>
                  <a:pt x="9" y="96"/>
                </a:cubicBezTo>
                <a:cubicBezTo>
                  <a:pt x="10" y="99"/>
                  <a:pt x="10" y="102"/>
                  <a:pt x="11" y="104"/>
                </a:cubicBezTo>
                <a:cubicBezTo>
                  <a:pt x="14" y="104"/>
                  <a:pt x="17" y="104"/>
                  <a:pt x="20" y="104"/>
                </a:cubicBezTo>
                <a:close/>
                <a:moveTo>
                  <a:pt x="43" y="18"/>
                </a:moveTo>
                <a:cubicBezTo>
                  <a:pt x="46" y="13"/>
                  <a:pt x="50" y="10"/>
                  <a:pt x="55" y="9"/>
                </a:cubicBezTo>
                <a:cubicBezTo>
                  <a:pt x="57" y="8"/>
                  <a:pt x="60" y="8"/>
                  <a:pt x="62" y="8"/>
                </a:cubicBezTo>
                <a:cubicBezTo>
                  <a:pt x="64" y="8"/>
                  <a:pt x="66" y="9"/>
                  <a:pt x="68" y="10"/>
                </a:cubicBezTo>
                <a:cubicBezTo>
                  <a:pt x="70" y="11"/>
                  <a:pt x="71" y="12"/>
                  <a:pt x="72" y="14"/>
                </a:cubicBezTo>
                <a:cubicBezTo>
                  <a:pt x="72" y="15"/>
                  <a:pt x="72" y="15"/>
                  <a:pt x="72" y="16"/>
                </a:cubicBezTo>
                <a:cubicBezTo>
                  <a:pt x="72" y="19"/>
                  <a:pt x="71" y="21"/>
                  <a:pt x="68" y="22"/>
                </a:cubicBezTo>
                <a:cubicBezTo>
                  <a:pt x="67" y="23"/>
                  <a:pt x="64" y="24"/>
                  <a:pt x="62" y="25"/>
                </a:cubicBezTo>
                <a:cubicBezTo>
                  <a:pt x="56" y="26"/>
                  <a:pt x="49" y="27"/>
                  <a:pt x="47" y="27"/>
                </a:cubicBezTo>
                <a:cubicBezTo>
                  <a:pt x="45" y="24"/>
                  <a:pt x="45" y="24"/>
                  <a:pt x="45" y="24"/>
                </a:cubicBezTo>
                <a:cubicBezTo>
                  <a:pt x="47" y="24"/>
                  <a:pt x="63" y="20"/>
                  <a:pt x="65" y="18"/>
                </a:cubicBezTo>
                <a:cubicBezTo>
                  <a:pt x="66" y="17"/>
                  <a:pt x="67" y="17"/>
                  <a:pt x="67" y="16"/>
                </a:cubicBezTo>
                <a:cubicBezTo>
                  <a:pt x="67" y="16"/>
                  <a:pt x="67" y="16"/>
                  <a:pt x="67" y="15"/>
                </a:cubicBezTo>
                <a:cubicBezTo>
                  <a:pt x="67" y="15"/>
                  <a:pt x="66" y="15"/>
                  <a:pt x="66" y="14"/>
                </a:cubicBezTo>
                <a:cubicBezTo>
                  <a:pt x="65" y="14"/>
                  <a:pt x="63" y="14"/>
                  <a:pt x="62" y="13"/>
                </a:cubicBezTo>
                <a:cubicBezTo>
                  <a:pt x="56" y="13"/>
                  <a:pt x="48" y="17"/>
                  <a:pt x="44" y="21"/>
                </a:cubicBezTo>
                <a:cubicBezTo>
                  <a:pt x="43" y="18"/>
                  <a:pt x="43" y="18"/>
                  <a:pt x="43" y="18"/>
                </a:cubicBezTo>
                <a:close/>
                <a:moveTo>
                  <a:pt x="24" y="27"/>
                </a:moveTo>
                <a:cubicBezTo>
                  <a:pt x="30" y="25"/>
                  <a:pt x="36" y="23"/>
                  <a:pt x="42" y="22"/>
                </a:cubicBezTo>
                <a:cubicBezTo>
                  <a:pt x="41" y="14"/>
                  <a:pt x="42" y="8"/>
                  <a:pt x="45" y="1"/>
                </a:cubicBezTo>
                <a:cubicBezTo>
                  <a:pt x="40" y="1"/>
                  <a:pt x="36" y="1"/>
                  <a:pt x="32" y="0"/>
                </a:cubicBezTo>
                <a:cubicBezTo>
                  <a:pt x="32" y="1"/>
                  <a:pt x="31" y="3"/>
                  <a:pt x="31" y="4"/>
                </a:cubicBezTo>
                <a:cubicBezTo>
                  <a:pt x="30" y="3"/>
                  <a:pt x="29" y="2"/>
                  <a:pt x="28" y="1"/>
                </a:cubicBezTo>
                <a:cubicBezTo>
                  <a:pt x="24" y="2"/>
                  <a:pt x="20" y="3"/>
                  <a:pt x="16" y="3"/>
                </a:cubicBezTo>
                <a:cubicBezTo>
                  <a:pt x="18" y="6"/>
                  <a:pt x="19" y="9"/>
                  <a:pt x="21" y="12"/>
                </a:cubicBezTo>
                <a:cubicBezTo>
                  <a:pt x="18" y="10"/>
                  <a:pt x="15" y="8"/>
                  <a:pt x="13" y="6"/>
                </a:cubicBezTo>
                <a:cubicBezTo>
                  <a:pt x="11" y="8"/>
                  <a:pt x="10" y="10"/>
                  <a:pt x="9" y="12"/>
                </a:cubicBezTo>
                <a:cubicBezTo>
                  <a:pt x="16" y="16"/>
                  <a:pt x="22" y="21"/>
                  <a:pt x="24" y="27"/>
                </a:cubicBezTo>
                <a:close/>
                <a:moveTo>
                  <a:pt x="55" y="84"/>
                </a:moveTo>
                <a:cubicBezTo>
                  <a:pt x="55" y="87"/>
                  <a:pt x="55" y="87"/>
                  <a:pt x="55" y="87"/>
                </a:cubicBezTo>
                <a:cubicBezTo>
                  <a:pt x="47" y="87"/>
                  <a:pt x="47" y="87"/>
                  <a:pt x="47" y="87"/>
                </a:cubicBezTo>
                <a:cubicBezTo>
                  <a:pt x="47" y="84"/>
                  <a:pt x="47" y="84"/>
                  <a:pt x="47" y="84"/>
                </a:cubicBezTo>
                <a:cubicBezTo>
                  <a:pt x="44" y="83"/>
                  <a:pt x="42" y="81"/>
                  <a:pt x="42" y="78"/>
                </a:cubicBezTo>
                <a:cubicBezTo>
                  <a:pt x="42" y="69"/>
                  <a:pt x="42" y="69"/>
                  <a:pt x="42" y="69"/>
                </a:cubicBezTo>
                <a:cubicBezTo>
                  <a:pt x="49" y="69"/>
                  <a:pt x="49" y="69"/>
                  <a:pt x="49" y="69"/>
                </a:cubicBezTo>
                <a:cubicBezTo>
                  <a:pt x="49" y="78"/>
                  <a:pt x="49" y="78"/>
                  <a:pt x="49" y="78"/>
                </a:cubicBezTo>
                <a:cubicBezTo>
                  <a:pt x="49" y="79"/>
                  <a:pt x="50" y="79"/>
                  <a:pt x="51" y="79"/>
                </a:cubicBezTo>
                <a:cubicBezTo>
                  <a:pt x="52" y="79"/>
                  <a:pt x="52" y="79"/>
                  <a:pt x="52" y="78"/>
                </a:cubicBezTo>
                <a:cubicBezTo>
                  <a:pt x="52" y="73"/>
                  <a:pt x="52" y="73"/>
                  <a:pt x="52" y="73"/>
                </a:cubicBezTo>
                <a:cubicBezTo>
                  <a:pt x="52" y="72"/>
                  <a:pt x="52" y="71"/>
                  <a:pt x="51" y="71"/>
                </a:cubicBezTo>
                <a:cubicBezTo>
                  <a:pt x="50" y="70"/>
                  <a:pt x="48" y="67"/>
                  <a:pt x="44" y="63"/>
                </a:cubicBezTo>
                <a:cubicBezTo>
                  <a:pt x="43" y="61"/>
                  <a:pt x="42" y="59"/>
                  <a:pt x="42" y="58"/>
                </a:cubicBezTo>
                <a:cubicBezTo>
                  <a:pt x="42" y="53"/>
                  <a:pt x="42" y="53"/>
                  <a:pt x="42" y="53"/>
                </a:cubicBezTo>
                <a:cubicBezTo>
                  <a:pt x="42" y="50"/>
                  <a:pt x="44" y="47"/>
                  <a:pt x="47" y="46"/>
                </a:cubicBezTo>
                <a:cubicBezTo>
                  <a:pt x="47" y="44"/>
                  <a:pt x="47" y="44"/>
                  <a:pt x="47" y="44"/>
                </a:cubicBezTo>
                <a:cubicBezTo>
                  <a:pt x="55" y="44"/>
                  <a:pt x="55" y="44"/>
                  <a:pt x="55" y="44"/>
                </a:cubicBezTo>
                <a:cubicBezTo>
                  <a:pt x="55" y="46"/>
                  <a:pt x="55" y="46"/>
                  <a:pt x="55" y="46"/>
                </a:cubicBezTo>
                <a:cubicBezTo>
                  <a:pt x="58" y="47"/>
                  <a:pt x="60" y="49"/>
                  <a:pt x="60" y="53"/>
                </a:cubicBezTo>
                <a:cubicBezTo>
                  <a:pt x="60" y="59"/>
                  <a:pt x="60" y="59"/>
                  <a:pt x="60" y="59"/>
                </a:cubicBezTo>
                <a:cubicBezTo>
                  <a:pt x="52" y="59"/>
                  <a:pt x="52" y="59"/>
                  <a:pt x="52" y="59"/>
                </a:cubicBezTo>
                <a:cubicBezTo>
                  <a:pt x="52" y="52"/>
                  <a:pt x="52" y="52"/>
                  <a:pt x="52" y="52"/>
                </a:cubicBezTo>
                <a:cubicBezTo>
                  <a:pt x="52" y="52"/>
                  <a:pt x="52" y="51"/>
                  <a:pt x="51" y="51"/>
                </a:cubicBezTo>
                <a:cubicBezTo>
                  <a:pt x="50" y="51"/>
                  <a:pt x="50" y="52"/>
                  <a:pt x="50" y="53"/>
                </a:cubicBezTo>
                <a:cubicBezTo>
                  <a:pt x="50" y="56"/>
                  <a:pt x="50" y="56"/>
                  <a:pt x="50" y="56"/>
                </a:cubicBezTo>
                <a:cubicBezTo>
                  <a:pt x="50" y="57"/>
                  <a:pt x="51" y="59"/>
                  <a:pt x="53" y="61"/>
                </a:cubicBezTo>
                <a:cubicBezTo>
                  <a:pt x="56" y="65"/>
                  <a:pt x="59" y="67"/>
                  <a:pt x="59" y="68"/>
                </a:cubicBezTo>
                <a:cubicBezTo>
                  <a:pt x="60" y="69"/>
                  <a:pt x="61" y="71"/>
                  <a:pt x="61" y="72"/>
                </a:cubicBezTo>
                <a:cubicBezTo>
                  <a:pt x="61" y="77"/>
                  <a:pt x="61" y="77"/>
                  <a:pt x="61" y="77"/>
                </a:cubicBezTo>
                <a:cubicBezTo>
                  <a:pt x="61" y="81"/>
                  <a:pt x="59" y="84"/>
                  <a:pt x="55" y="8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3" name="Freeform 86"/>
          <p:cNvSpPr>
            <a:spLocks noEditPoints="1"/>
          </p:cNvSpPr>
          <p:nvPr/>
        </p:nvSpPr>
        <p:spPr bwMode="auto">
          <a:xfrm>
            <a:off x="4306186" y="4877897"/>
            <a:ext cx="271527" cy="399748"/>
          </a:xfrm>
          <a:custGeom>
            <a:avLst/>
            <a:gdLst>
              <a:gd name="T0" fmla="*/ 18 w 76"/>
              <a:gd name="T1" fmla="*/ 0 h 112"/>
              <a:gd name="T2" fmla="*/ 59 w 76"/>
              <a:gd name="T3" fmla="*/ 0 h 112"/>
              <a:gd name="T4" fmla="*/ 61 w 76"/>
              <a:gd name="T5" fmla="*/ 42 h 112"/>
              <a:gd name="T6" fmla="*/ 67 w 76"/>
              <a:gd name="T7" fmla="*/ 42 h 112"/>
              <a:gd name="T8" fmla="*/ 76 w 76"/>
              <a:gd name="T9" fmla="*/ 42 h 112"/>
              <a:gd name="T10" fmla="*/ 76 w 76"/>
              <a:gd name="T11" fmla="*/ 68 h 112"/>
              <a:gd name="T12" fmla="*/ 68 w 76"/>
              <a:gd name="T13" fmla="*/ 68 h 112"/>
              <a:gd name="T14" fmla="*/ 68 w 76"/>
              <a:gd name="T15" fmla="*/ 68 h 112"/>
              <a:gd name="T16" fmla="*/ 62 w 76"/>
              <a:gd name="T17" fmla="*/ 75 h 112"/>
              <a:gd name="T18" fmla="*/ 44 w 76"/>
              <a:gd name="T19" fmla="*/ 75 h 112"/>
              <a:gd name="T20" fmla="*/ 44 w 76"/>
              <a:gd name="T21" fmla="*/ 86 h 112"/>
              <a:gd name="T22" fmla="*/ 41 w 76"/>
              <a:gd name="T23" fmla="*/ 86 h 112"/>
              <a:gd name="T24" fmla="*/ 41 w 76"/>
              <a:gd name="T25" fmla="*/ 97 h 112"/>
              <a:gd name="T26" fmla="*/ 64 w 76"/>
              <a:gd name="T27" fmla="*/ 101 h 112"/>
              <a:gd name="T28" fmla="*/ 67 w 76"/>
              <a:gd name="T29" fmla="*/ 101 h 112"/>
              <a:gd name="T30" fmla="*/ 73 w 76"/>
              <a:gd name="T31" fmla="*/ 106 h 112"/>
              <a:gd name="T32" fmla="*/ 67 w 76"/>
              <a:gd name="T33" fmla="*/ 112 h 112"/>
              <a:gd name="T34" fmla="*/ 62 w 76"/>
              <a:gd name="T35" fmla="*/ 106 h 112"/>
              <a:gd name="T36" fmla="*/ 62 w 76"/>
              <a:gd name="T37" fmla="*/ 105 h 112"/>
              <a:gd name="T38" fmla="*/ 42 w 76"/>
              <a:gd name="T39" fmla="*/ 103 h 112"/>
              <a:gd name="T40" fmla="*/ 42 w 76"/>
              <a:gd name="T41" fmla="*/ 106 h 112"/>
              <a:gd name="T42" fmla="*/ 37 w 76"/>
              <a:gd name="T43" fmla="*/ 112 h 112"/>
              <a:gd name="T44" fmla="*/ 32 w 76"/>
              <a:gd name="T45" fmla="*/ 106 h 112"/>
              <a:gd name="T46" fmla="*/ 32 w 76"/>
              <a:gd name="T47" fmla="*/ 103 h 112"/>
              <a:gd name="T48" fmla="*/ 14 w 76"/>
              <a:gd name="T49" fmla="*/ 105 h 112"/>
              <a:gd name="T50" fmla="*/ 14 w 76"/>
              <a:gd name="T51" fmla="*/ 106 h 112"/>
              <a:gd name="T52" fmla="*/ 9 w 76"/>
              <a:gd name="T53" fmla="*/ 112 h 112"/>
              <a:gd name="T54" fmla="*/ 3 w 76"/>
              <a:gd name="T55" fmla="*/ 106 h 112"/>
              <a:gd name="T56" fmla="*/ 9 w 76"/>
              <a:gd name="T57" fmla="*/ 101 h 112"/>
              <a:gd name="T58" fmla="*/ 11 w 76"/>
              <a:gd name="T59" fmla="*/ 101 h 112"/>
              <a:gd name="T60" fmla="*/ 33 w 76"/>
              <a:gd name="T61" fmla="*/ 97 h 112"/>
              <a:gd name="T62" fmla="*/ 33 w 76"/>
              <a:gd name="T63" fmla="*/ 86 h 112"/>
              <a:gd name="T64" fmla="*/ 30 w 76"/>
              <a:gd name="T65" fmla="*/ 86 h 112"/>
              <a:gd name="T66" fmla="*/ 30 w 76"/>
              <a:gd name="T67" fmla="*/ 75 h 112"/>
              <a:gd name="T68" fmla="*/ 14 w 76"/>
              <a:gd name="T69" fmla="*/ 75 h 112"/>
              <a:gd name="T70" fmla="*/ 8 w 76"/>
              <a:gd name="T71" fmla="*/ 68 h 112"/>
              <a:gd name="T72" fmla="*/ 8 w 76"/>
              <a:gd name="T73" fmla="*/ 68 h 112"/>
              <a:gd name="T74" fmla="*/ 0 w 76"/>
              <a:gd name="T75" fmla="*/ 68 h 112"/>
              <a:gd name="T76" fmla="*/ 0 w 76"/>
              <a:gd name="T77" fmla="*/ 42 h 112"/>
              <a:gd name="T78" fmla="*/ 8 w 76"/>
              <a:gd name="T79" fmla="*/ 42 h 112"/>
              <a:gd name="T80" fmla="*/ 16 w 76"/>
              <a:gd name="T81" fmla="*/ 42 h 112"/>
              <a:gd name="T82" fmla="*/ 18 w 76"/>
              <a:gd name="T83" fmla="*/ 0 h 112"/>
              <a:gd name="T84" fmla="*/ 27 w 76"/>
              <a:gd name="T85" fmla="*/ 15 h 112"/>
              <a:gd name="T86" fmla="*/ 27 w 76"/>
              <a:gd name="T87" fmla="*/ 17 h 112"/>
              <a:gd name="T88" fmla="*/ 50 w 76"/>
              <a:gd name="T89" fmla="*/ 17 h 112"/>
              <a:gd name="T90" fmla="*/ 50 w 76"/>
              <a:gd name="T91" fmla="*/ 15 h 112"/>
              <a:gd name="T92" fmla="*/ 27 w 76"/>
              <a:gd name="T93" fmla="*/ 15 h 112"/>
              <a:gd name="T94" fmla="*/ 27 w 76"/>
              <a:gd name="T95" fmla="*/ 39 h 112"/>
              <a:gd name="T96" fmla="*/ 27 w 76"/>
              <a:gd name="T97" fmla="*/ 42 h 112"/>
              <a:gd name="T98" fmla="*/ 50 w 76"/>
              <a:gd name="T99" fmla="*/ 42 h 112"/>
              <a:gd name="T100" fmla="*/ 50 w 76"/>
              <a:gd name="T101" fmla="*/ 39 h 112"/>
              <a:gd name="T102" fmla="*/ 27 w 76"/>
              <a:gd name="T103" fmla="*/ 39 h 112"/>
              <a:gd name="T104" fmla="*/ 62 w 76"/>
              <a:gd name="T105" fmla="*/ 45 h 112"/>
              <a:gd name="T106" fmla="*/ 62 w 76"/>
              <a:gd name="T107" fmla="*/ 61 h 112"/>
              <a:gd name="T108" fmla="*/ 67 w 76"/>
              <a:gd name="T109" fmla="*/ 64 h 112"/>
              <a:gd name="T110" fmla="*/ 67 w 76"/>
              <a:gd name="T111" fmla="*/ 46 h 112"/>
              <a:gd name="T112" fmla="*/ 62 w 76"/>
              <a:gd name="T113" fmla="*/ 45 h 112"/>
              <a:gd name="T114" fmla="*/ 8 w 76"/>
              <a:gd name="T115" fmla="*/ 46 h 112"/>
              <a:gd name="T116" fmla="*/ 8 w 76"/>
              <a:gd name="T117" fmla="*/ 64 h 112"/>
              <a:gd name="T118" fmla="*/ 14 w 76"/>
              <a:gd name="T119" fmla="*/ 60 h 112"/>
              <a:gd name="T120" fmla="*/ 15 w 76"/>
              <a:gd name="T121" fmla="*/ 45 h 112"/>
              <a:gd name="T122" fmla="*/ 8 w 76"/>
              <a:gd name="T123" fmla="*/ 4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 h="112">
                <a:moveTo>
                  <a:pt x="18" y="0"/>
                </a:moveTo>
                <a:cubicBezTo>
                  <a:pt x="59" y="0"/>
                  <a:pt x="59" y="0"/>
                  <a:pt x="59" y="0"/>
                </a:cubicBezTo>
                <a:cubicBezTo>
                  <a:pt x="61" y="42"/>
                  <a:pt x="61" y="42"/>
                  <a:pt x="61" y="42"/>
                </a:cubicBezTo>
                <a:cubicBezTo>
                  <a:pt x="67" y="42"/>
                  <a:pt x="67" y="42"/>
                  <a:pt x="67" y="42"/>
                </a:cubicBezTo>
                <a:cubicBezTo>
                  <a:pt x="76" y="42"/>
                  <a:pt x="76" y="42"/>
                  <a:pt x="76" y="42"/>
                </a:cubicBezTo>
                <a:cubicBezTo>
                  <a:pt x="76" y="68"/>
                  <a:pt x="76" y="68"/>
                  <a:pt x="76" y="68"/>
                </a:cubicBezTo>
                <a:cubicBezTo>
                  <a:pt x="68" y="68"/>
                  <a:pt x="68" y="68"/>
                  <a:pt x="68" y="68"/>
                </a:cubicBezTo>
                <a:cubicBezTo>
                  <a:pt x="68" y="68"/>
                  <a:pt x="68" y="68"/>
                  <a:pt x="68" y="68"/>
                </a:cubicBezTo>
                <a:cubicBezTo>
                  <a:pt x="68" y="72"/>
                  <a:pt x="65" y="75"/>
                  <a:pt x="62" y="75"/>
                </a:cubicBezTo>
                <a:cubicBezTo>
                  <a:pt x="44" y="75"/>
                  <a:pt x="44" y="75"/>
                  <a:pt x="44" y="75"/>
                </a:cubicBezTo>
                <a:cubicBezTo>
                  <a:pt x="44" y="86"/>
                  <a:pt x="44" y="86"/>
                  <a:pt x="44" y="86"/>
                </a:cubicBezTo>
                <a:cubicBezTo>
                  <a:pt x="41" y="86"/>
                  <a:pt x="41" y="86"/>
                  <a:pt x="41" y="86"/>
                </a:cubicBezTo>
                <a:cubicBezTo>
                  <a:pt x="41" y="97"/>
                  <a:pt x="41" y="97"/>
                  <a:pt x="41" y="97"/>
                </a:cubicBezTo>
                <a:cubicBezTo>
                  <a:pt x="64" y="101"/>
                  <a:pt x="64" y="101"/>
                  <a:pt x="64" y="101"/>
                </a:cubicBezTo>
                <a:cubicBezTo>
                  <a:pt x="65" y="101"/>
                  <a:pt x="66" y="101"/>
                  <a:pt x="67" y="101"/>
                </a:cubicBezTo>
                <a:cubicBezTo>
                  <a:pt x="70" y="101"/>
                  <a:pt x="73" y="103"/>
                  <a:pt x="73" y="106"/>
                </a:cubicBezTo>
                <a:cubicBezTo>
                  <a:pt x="73" y="109"/>
                  <a:pt x="70" y="112"/>
                  <a:pt x="67" y="112"/>
                </a:cubicBezTo>
                <a:cubicBezTo>
                  <a:pt x="64" y="112"/>
                  <a:pt x="62" y="109"/>
                  <a:pt x="62" y="106"/>
                </a:cubicBezTo>
                <a:cubicBezTo>
                  <a:pt x="62" y="106"/>
                  <a:pt x="62" y="106"/>
                  <a:pt x="62" y="105"/>
                </a:cubicBezTo>
                <a:cubicBezTo>
                  <a:pt x="42" y="103"/>
                  <a:pt x="42" y="103"/>
                  <a:pt x="42" y="103"/>
                </a:cubicBezTo>
                <a:cubicBezTo>
                  <a:pt x="42" y="104"/>
                  <a:pt x="42" y="105"/>
                  <a:pt x="42" y="106"/>
                </a:cubicBezTo>
                <a:cubicBezTo>
                  <a:pt x="42" y="109"/>
                  <a:pt x="40" y="112"/>
                  <a:pt x="37" y="112"/>
                </a:cubicBezTo>
                <a:cubicBezTo>
                  <a:pt x="34" y="112"/>
                  <a:pt x="32" y="109"/>
                  <a:pt x="32" y="106"/>
                </a:cubicBezTo>
                <a:cubicBezTo>
                  <a:pt x="32" y="105"/>
                  <a:pt x="32" y="104"/>
                  <a:pt x="32" y="103"/>
                </a:cubicBezTo>
                <a:cubicBezTo>
                  <a:pt x="14" y="105"/>
                  <a:pt x="14" y="105"/>
                  <a:pt x="14" y="105"/>
                </a:cubicBezTo>
                <a:cubicBezTo>
                  <a:pt x="14" y="105"/>
                  <a:pt x="14" y="106"/>
                  <a:pt x="14" y="106"/>
                </a:cubicBezTo>
                <a:cubicBezTo>
                  <a:pt x="14" y="109"/>
                  <a:pt x="12" y="112"/>
                  <a:pt x="9" y="112"/>
                </a:cubicBezTo>
                <a:cubicBezTo>
                  <a:pt x="6" y="112"/>
                  <a:pt x="3" y="109"/>
                  <a:pt x="3" y="106"/>
                </a:cubicBezTo>
                <a:cubicBezTo>
                  <a:pt x="3" y="103"/>
                  <a:pt x="6" y="101"/>
                  <a:pt x="9" y="101"/>
                </a:cubicBezTo>
                <a:cubicBezTo>
                  <a:pt x="9" y="101"/>
                  <a:pt x="10" y="101"/>
                  <a:pt x="11" y="101"/>
                </a:cubicBezTo>
                <a:cubicBezTo>
                  <a:pt x="33" y="97"/>
                  <a:pt x="33" y="97"/>
                  <a:pt x="33" y="97"/>
                </a:cubicBezTo>
                <a:cubicBezTo>
                  <a:pt x="33" y="86"/>
                  <a:pt x="33" y="86"/>
                  <a:pt x="33" y="86"/>
                </a:cubicBezTo>
                <a:cubicBezTo>
                  <a:pt x="30" y="86"/>
                  <a:pt x="30" y="86"/>
                  <a:pt x="30" y="86"/>
                </a:cubicBezTo>
                <a:cubicBezTo>
                  <a:pt x="30" y="75"/>
                  <a:pt x="30" y="75"/>
                  <a:pt x="30" y="75"/>
                </a:cubicBezTo>
                <a:cubicBezTo>
                  <a:pt x="14" y="75"/>
                  <a:pt x="14" y="75"/>
                  <a:pt x="14" y="75"/>
                </a:cubicBezTo>
                <a:cubicBezTo>
                  <a:pt x="11" y="75"/>
                  <a:pt x="8" y="72"/>
                  <a:pt x="8" y="68"/>
                </a:cubicBezTo>
                <a:cubicBezTo>
                  <a:pt x="8" y="68"/>
                  <a:pt x="8" y="68"/>
                  <a:pt x="8" y="68"/>
                </a:cubicBezTo>
                <a:cubicBezTo>
                  <a:pt x="0" y="68"/>
                  <a:pt x="0" y="68"/>
                  <a:pt x="0" y="68"/>
                </a:cubicBezTo>
                <a:cubicBezTo>
                  <a:pt x="0" y="42"/>
                  <a:pt x="0" y="42"/>
                  <a:pt x="0" y="42"/>
                </a:cubicBezTo>
                <a:cubicBezTo>
                  <a:pt x="8" y="42"/>
                  <a:pt x="8" y="42"/>
                  <a:pt x="8" y="42"/>
                </a:cubicBezTo>
                <a:cubicBezTo>
                  <a:pt x="16" y="42"/>
                  <a:pt x="16" y="42"/>
                  <a:pt x="16" y="42"/>
                </a:cubicBezTo>
                <a:cubicBezTo>
                  <a:pt x="18" y="0"/>
                  <a:pt x="18" y="0"/>
                  <a:pt x="18" y="0"/>
                </a:cubicBezTo>
                <a:close/>
                <a:moveTo>
                  <a:pt x="27" y="15"/>
                </a:moveTo>
                <a:cubicBezTo>
                  <a:pt x="27" y="17"/>
                  <a:pt x="27" y="17"/>
                  <a:pt x="27" y="17"/>
                </a:cubicBezTo>
                <a:cubicBezTo>
                  <a:pt x="50" y="17"/>
                  <a:pt x="50" y="17"/>
                  <a:pt x="50" y="17"/>
                </a:cubicBezTo>
                <a:cubicBezTo>
                  <a:pt x="50" y="15"/>
                  <a:pt x="50" y="15"/>
                  <a:pt x="50" y="15"/>
                </a:cubicBezTo>
                <a:cubicBezTo>
                  <a:pt x="27" y="15"/>
                  <a:pt x="27" y="15"/>
                  <a:pt x="27" y="15"/>
                </a:cubicBezTo>
                <a:close/>
                <a:moveTo>
                  <a:pt x="27" y="39"/>
                </a:moveTo>
                <a:cubicBezTo>
                  <a:pt x="27" y="42"/>
                  <a:pt x="27" y="42"/>
                  <a:pt x="27" y="42"/>
                </a:cubicBezTo>
                <a:cubicBezTo>
                  <a:pt x="50" y="42"/>
                  <a:pt x="50" y="42"/>
                  <a:pt x="50" y="42"/>
                </a:cubicBezTo>
                <a:cubicBezTo>
                  <a:pt x="50" y="39"/>
                  <a:pt x="50" y="39"/>
                  <a:pt x="50" y="39"/>
                </a:cubicBezTo>
                <a:cubicBezTo>
                  <a:pt x="27" y="39"/>
                  <a:pt x="27" y="39"/>
                  <a:pt x="27" y="39"/>
                </a:cubicBezTo>
                <a:close/>
                <a:moveTo>
                  <a:pt x="62" y="45"/>
                </a:moveTo>
                <a:cubicBezTo>
                  <a:pt x="62" y="61"/>
                  <a:pt x="62" y="61"/>
                  <a:pt x="62" y="61"/>
                </a:cubicBezTo>
                <a:cubicBezTo>
                  <a:pt x="65" y="61"/>
                  <a:pt x="66" y="62"/>
                  <a:pt x="67" y="64"/>
                </a:cubicBezTo>
                <a:cubicBezTo>
                  <a:pt x="67" y="46"/>
                  <a:pt x="67" y="46"/>
                  <a:pt x="67" y="46"/>
                </a:cubicBezTo>
                <a:cubicBezTo>
                  <a:pt x="62" y="45"/>
                  <a:pt x="62" y="45"/>
                  <a:pt x="62" y="45"/>
                </a:cubicBezTo>
                <a:close/>
                <a:moveTo>
                  <a:pt x="8" y="46"/>
                </a:moveTo>
                <a:cubicBezTo>
                  <a:pt x="8" y="64"/>
                  <a:pt x="8" y="64"/>
                  <a:pt x="8" y="64"/>
                </a:cubicBezTo>
                <a:cubicBezTo>
                  <a:pt x="10" y="62"/>
                  <a:pt x="12" y="60"/>
                  <a:pt x="14" y="60"/>
                </a:cubicBezTo>
                <a:cubicBezTo>
                  <a:pt x="15" y="45"/>
                  <a:pt x="15" y="45"/>
                  <a:pt x="15" y="45"/>
                </a:cubicBezTo>
                <a:lnTo>
                  <a:pt x="8"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4" name="Freeform 87"/>
          <p:cNvSpPr>
            <a:spLocks noEditPoints="1"/>
          </p:cNvSpPr>
          <p:nvPr/>
        </p:nvSpPr>
        <p:spPr bwMode="auto">
          <a:xfrm>
            <a:off x="4935223" y="4242826"/>
            <a:ext cx="356002" cy="327341"/>
          </a:xfrm>
          <a:custGeom>
            <a:avLst/>
            <a:gdLst>
              <a:gd name="T0" fmla="*/ 61 w 236"/>
              <a:gd name="T1" fmla="*/ 172 h 217"/>
              <a:gd name="T2" fmla="*/ 61 w 236"/>
              <a:gd name="T3" fmla="*/ 87 h 217"/>
              <a:gd name="T4" fmla="*/ 71 w 236"/>
              <a:gd name="T5" fmla="*/ 87 h 217"/>
              <a:gd name="T6" fmla="*/ 71 w 236"/>
              <a:gd name="T7" fmla="*/ 71 h 217"/>
              <a:gd name="T8" fmla="*/ 23 w 236"/>
              <a:gd name="T9" fmla="*/ 71 h 217"/>
              <a:gd name="T10" fmla="*/ 23 w 236"/>
              <a:gd name="T11" fmla="*/ 87 h 217"/>
              <a:gd name="T12" fmla="*/ 33 w 236"/>
              <a:gd name="T13" fmla="*/ 87 h 217"/>
              <a:gd name="T14" fmla="*/ 33 w 236"/>
              <a:gd name="T15" fmla="*/ 172 h 217"/>
              <a:gd name="T16" fmla="*/ 23 w 236"/>
              <a:gd name="T17" fmla="*/ 172 h 217"/>
              <a:gd name="T18" fmla="*/ 23 w 236"/>
              <a:gd name="T19" fmla="*/ 184 h 217"/>
              <a:gd name="T20" fmla="*/ 14 w 236"/>
              <a:gd name="T21" fmla="*/ 184 h 217"/>
              <a:gd name="T22" fmla="*/ 14 w 236"/>
              <a:gd name="T23" fmla="*/ 196 h 217"/>
              <a:gd name="T24" fmla="*/ 4 w 236"/>
              <a:gd name="T25" fmla="*/ 196 h 217"/>
              <a:gd name="T26" fmla="*/ 4 w 236"/>
              <a:gd name="T27" fmla="*/ 208 h 217"/>
              <a:gd name="T28" fmla="*/ 0 w 236"/>
              <a:gd name="T29" fmla="*/ 208 h 217"/>
              <a:gd name="T30" fmla="*/ 0 w 236"/>
              <a:gd name="T31" fmla="*/ 217 h 217"/>
              <a:gd name="T32" fmla="*/ 236 w 236"/>
              <a:gd name="T33" fmla="*/ 217 h 217"/>
              <a:gd name="T34" fmla="*/ 236 w 236"/>
              <a:gd name="T35" fmla="*/ 208 h 217"/>
              <a:gd name="T36" fmla="*/ 229 w 236"/>
              <a:gd name="T37" fmla="*/ 208 h 217"/>
              <a:gd name="T38" fmla="*/ 229 w 236"/>
              <a:gd name="T39" fmla="*/ 196 h 217"/>
              <a:gd name="T40" fmla="*/ 222 w 236"/>
              <a:gd name="T41" fmla="*/ 196 h 217"/>
              <a:gd name="T42" fmla="*/ 222 w 236"/>
              <a:gd name="T43" fmla="*/ 184 h 217"/>
              <a:gd name="T44" fmla="*/ 215 w 236"/>
              <a:gd name="T45" fmla="*/ 184 h 217"/>
              <a:gd name="T46" fmla="*/ 215 w 236"/>
              <a:gd name="T47" fmla="*/ 172 h 217"/>
              <a:gd name="T48" fmla="*/ 206 w 236"/>
              <a:gd name="T49" fmla="*/ 172 h 217"/>
              <a:gd name="T50" fmla="*/ 206 w 236"/>
              <a:gd name="T51" fmla="*/ 87 h 217"/>
              <a:gd name="T52" fmla="*/ 215 w 236"/>
              <a:gd name="T53" fmla="*/ 87 h 217"/>
              <a:gd name="T54" fmla="*/ 215 w 236"/>
              <a:gd name="T55" fmla="*/ 71 h 217"/>
              <a:gd name="T56" fmla="*/ 168 w 236"/>
              <a:gd name="T57" fmla="*/ 71 h 217"/>
              <a:gd name="T58" fmla="*/ 168 w 236"/>
              <a:gd name="T59" fmla="*/ 87 h 217"/>
              <a:gd name="T60" fmla="*/ 177 w 236"/>
              <a:gd name="T61" fmla="*/ 87 h 217"/>
              <a:gd name="T62" fmla="*/ 177 w 236"/>
              <a:gd name="T63" fmla="*/ 172 h 217"/>
              <a:gd name="T64" fmla="*/ 168 w 236"/>
              <a:gd name="T65" fmla="*/ 172 h 217"/>
              <a:gd name="T66" fmla="*/ 168 w 236"/>
              <a:gd name="T67" fmla="*/ 184 h 217"/>
              <a:gd name="T68" fmla="*/ 144 w 236"/>
              <a:gd name="T69" fmla="*/ 184 h 217"/>
              <a:gd name="T70" fmla="*/ 144 w 236"/>
              <a:gd name="T71" fmla="*/ 125 h 217"/>
              <a:gd name="T72" fmla="*/ 123 w 236"/>
              <a:gd name="T73" fmla="*/ 125 h 217"/>
              <a:gd name="T74" fmla="*/ 123 w 236"/>
              <a:gd name="T75" fmla="*/ 184 h 217"/>
              <a:gd name="T76" fmla="*/ 116 w 236"/>
              <a:gd name="T77" fmla="*/ 184 h 217"/>
              <a:gd name="T78" fmla="*/ 116 w 236"/>
              <a:gd name="T79" fmla="*/ 125 h 217"/>
              <a:gd name="T80" fmla="*/ 94 w 236"/>
              <a:gd name="T81" fmla="*/ 125 h 217"/>
              <a:gd name="T82" fmla="*/ 94 w 236"/>
              <a:gd name="T83" fmla="*/ 184 h 217"/>
              <a:gd name="T84" fmla="*/ 71 w 236"/>
              <a:gd name="T85" fmla="*/ 184 h 217"/>
              <a:gd name="T86" fmla="*/ 71 w 236"/>
              <a:gd name="T87" fmla="*/ 172 h 217"/>
              <a:gd name="T88" fmla="*/ 61 w 236"/>
              <a:gd name="T89" fmla="*/ 172 h 217"/>
              <a:gd name="T90" fmla="*/ 61 w 236"/>
              <a:gd name="T91" fmla="*/ 172 h 217"/>
              <a:gd name="T92" fmla="*/ 118 w 236"/>
              <a:gd name="T93" fmla="*/ 0 h 217"/>
              <a:gd name="T94" fmla="*/ 189 w 236"/>
              <a:gd name="T95" fmla="*/ 33 h 217"/>
              <a:gd name="T96" fmla="*/ 234 w 236"/>
              <a:gd name="T97" fmla="*/ 52 h 217"/>
              <a:gd name="T98" fmla="*/ 234 w 236"/>
              <a:gd name="T99" fmla="*/ 66 h 217"/>
              <a:gd name="T100" fmla="*/ 118 w 236"/>
              <a:gd name="T101" fmla="*/ 66 h 217"/>
              <a:gd name="T102" fmla="*/ 2 w 236"/>
              <a:gd name="T103" fmla="*/ 66 h 217"/>
              <a:gd name="T104" fmla="*/ 2 w 236"/>
              <a:gd name="T105" fmla="*/ 52 h 217"/>
              <a:gd name="T106" fmla="*/ 47 w 236"/>
              <a:gd name="T107" fmla="*/ 33 h 217"/>
              <a:gd name="T108" fmla="*/ 118 w 236"/>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6" h="217">
                <a:moveTo>
                  <a:pt x="61" y="172"/>
                </a:moveTo>
                <a:lnTo>
                  <a:pt x="61" y="87"/>
                </a:lnTo>
                <a:lnTo>
                  <a:pt x="71" y="87"/>
                </a:lnTo>
                <a:lnTo>
                  <a:pt x="71" y="71"/>
                </a:lnTo>
                <a:lnTo>
                  <a:pt x="23" y="71"/>
                </a:lnTo>
                <a:lnTo>
                  <a:pt x="23" y="87"/>
                </a:lnTo>
                <a:lnTo>
                  <a:pt x="33" y="87"/>
                </a:lnTo>
                <a:lnTo>
                  <a:pt x="33" y="172"/>
                </a:lnTo>
                <a:lnTo>
                  <a:pt x="23" y="172"/>
                </a:lnTo>
                <a:lnTo>
                  <a:pt x="23" y="184"/>
                </a:lnTo>
                <a:lnTo>
                  <a:pt x="14" y="184"/>
                </a:lnTo>
                <a:lnTo>
                  <a:pt x="14" y="196"/>
                </a:lnTo>
                <a:lnTo>
                  <a:pt x="4" y="196"/>
                </a:lnTo>
                <a:lnTo>
                  <a:pt x="4" y="208"/>
                </a:lnTo>
                <a:lnTo>
                  <a:pt x="0" y="208"/>
                </a:lnTo>
                <a:lnTo>
                  <a:pt x="0" y="217"/>
                </a:lnTo>
                <a:lnTo>
                  <a:pt x="236" y="217"/>
                </a:lnTo>
                <a:lnTo>
                  <a:pt x="236" y="208"/>
                </a:lnTo>
                <a:lnTo>
                  <a:pt x="229" y="208"/>
                </a:lnTo>
                <a:lnTo>
                  <a:pt x="229" y="196"/>
                </a:lnTo>
                <a:lnTo>
                  <a:pt x="222" y="196"/>
                </a:lnTo>
                <a:lnTo>
                  <a:pt x="222" y="184"/>
                </a:lnTo>
                <a:lnTo>
                  <a:pt x="215" y="184"/>
                </a:lnTo>
                <a:lnTo>
                  <a:pt x="215" y="172"/>
                </a:lnTo>
                <a:lnTo>
                  <a:pt x="206" y="172"/>
                </a:lnTo>
                <a:lnTo>
                  <a:pt x="206" y="87"/>
                </a:lnTo>
                <a:lnTo>
                  <a:pt x="215" y="87"/>
                </a:lnTo>
                <a:lnTo>
                  <a:pt x="215" y="71"/>
                </a:lnTo>
                <a:lnTo>
                  <a:pt x="168" y="71"/>
                </a:lnTo>
                <a:lnTo>
                  <a:pt x="168" y="87"/>
                </a:lnTo>
                <a:lnTo>
                  <a:pt x="177" y="87"/>
                </a:lnTo>
                <a:lnTo>
                  <a:pt x="177" y="172"/>
                </a:lnTo>
                <a:lnTo>
                  <a:pt x="168" y="172"/>
                </a:lnTo>
                <a:lnTo>
                  <a:pt x="168" y="184"/>
                </a:lnTo>
                <a:lnTo>
                  <a:pt x="144" y="184"/>
                </a:lnTo>
                <a:lnTo>
                  <a:pt x="144" y="125"/>
                </a:lnTo>
                <a:lnTo>
                  <a:pt x="123" y="125"/>
                </a:lnTo>
                <a:lnTo>
                  <a:pt x="123" y="184"/>
                </a:lnTo>
                <a:lnTo>
                  <a:pt x="116" y="184"/>
                </a:lnTo>
                <a:lnTo>
                  <a:pt x="116" y="125"/>
                </a:lnTo>
                <a:lnTo>
                  <a:pt x="94" y="125"/>
                </a:lnTo>
                <a:lnTo>
                  <a:pt x="94" y="184"/>
                </a:lnTo>
                <a:lnTo>
                  <a:pt x="71" y="184"/>
                </a:lnTo>
                <a:lnTo>
                  <a:pt x="71" y="172"/>
                </a:lnTo>
                <a:lnTo>
                  <a:pt x="61" y="172"/>
                </a:lnTo>
                <a:lnTo>
                  <a:pt x="61" y="172"/>
                </a:lnTo>
                <a:close/>
                <a:moveTo>
                  <a:pt x="118" y="0"/>
                </a:moveTo>
                <a:lnTo>
                  <a:pt x="189" y="33"/>
                </a:lnTo>
                <a:lnTo>
                  <a:pt x="234" y="52"/>
                </a:lnTo>
                <a:lnTo>
                  <a:pt x="234" y="66"/>
                </a:lnTo>
                <a:lnTo>
                  <a:pt x="118" y="66"/>
                </a:lnTo>
                <a:lnTo>
                  <a:pt x="2" y="66"/>
                </a:lnTo>
                <a:lnTo>
                  <a:pt x="2" y="52"/>
                </a:lnTo>
                <a:lnTo>
                  <a:pt x="47" y="33"/>
                </a:lnTo>
                <a:lnTo>
                  <a:pt x="11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5" name="Freeform 88"/>
          <p:cNvSpPr>
            <a:spLocks noEditPoints="1"/>
          </p:cNvSpPr>
          <p:nvPr/>
        </p:nvSpPr>
        <p:spPr bwMode="auto">
          <a:xfrm>
            <a:off x="3624352" y="5555205"/>
            <a:ext cx="328849" cy="328849"/>
          </a:xfrm>
          <a:custGeom>
            <a:avLst/>
            <a:gdLst>
              <a:gd name="T0" fmla="*/ 47 w 92"/>
              <a:gd name="T1" fmla="*/ 12 h 92"/>
              <a:gd name="T2" fmla="*/ 44 w 92"/>
              <a:gd name="T3" fmla="*/ 28 h 92"/>
              <a:gd name="T4" fmla="*/ 43 w 92"/>
              <a:gd name="T5" fmla="*/ 12 h 92"/>
              <a:gd name="T6" fmla="*/ 28 w 92"/>
              <a:gd name="T7" fmla="*/ 84 h 92"/>
              <a:gd name="T8" fmla="*/ 61 w 92"/>
              <a:gd name="T9" fmla="*/ 84 h 92"/>
              <a:gd name="T10" fmla="*/ 82 w 92"/>
              <a:gd name="T11" fmla="*/ 43 h 92"/>
              <a:gd name="T12" fmla="*/ 92 w 92"/>
              <a:gd name="T13" fmla="*/ 92 h 92"/>
              <a:gd name="T14" fmla="*/ 22 w 92"/>
              <a:gd name="T15" fmla="*/ 41 h 92"/>
              <a:gd name="T16" fmla="*/ 46 w 92"/>
              <a:gd name="T17" fmla="*/ 75 h 92"/>
              <a:gd name="T18" fmla="*/ 46 w 92"/>
              <a:gd name="T19" fmla="*/ 69 h 92"/>
              <a:gd name="T20" fmla="*/ 6 w 92"/>
              <a:gd name="T21" fmla="*/ 64 h 92"/>
              <a:gd name="T22" fmla="*/ 17 w 92"/>
              <a:gd name="T23" fmla="*/ 67 h 92"/>
              <a:gd name="T24" fmla="*/ 20 w 92"/>
              <a:gd name="T25" fmla="*/ 67 h 92"/>
              <a:gd name="T26" fmla="*/ 17 w 92"/>
              <a:gd name="T27" fmla="*/ 58 h 92"/>
              <a:gd name="T28" fmla="*/ 17 w 92"/>
              <a:gd name="T29" fmla="*/ 54 h 92"/>
              <a:gd name="T30" fmla="*/ 20 w 92"/>
              <a:gd name="T31" fmla="*/ 52 h 92"/>
              <a:gd name="T32" fmla="*/ 12 w 92"/>
              <a:gd name="T33" fmla="*/ 61 h 92"/>
              <a:gd name="T34" fmla="*/ 15 w 92"/>
              <a:gd name="T35" fmla="*/ 61 h 92"/>
              <a:gd name="T36" fmla="*/ 12 w 92"/>
              <a:gd name="T37" fmla="*/ 52 h 92"/>
              <a:gd name="T38" fmla="*/ 12 w 92"/>
              <a:gd name="T39" fmla="*/ 48 h 92"/>
              <a:gd name="T40" fmla="*/ 10 w 92"/>
              <a:gd name="T41" fmla="*/ 64 h 92"/>
              <a:gd name="T42" fmla="*/ 8 w 92"/>
              <a:gd name="T43" fmla="*/ 67 h 92"/>
              <a:gd name="T44" fmla="*/ 10 w 92"/>
              <a:gd name="T45" fmla="*/ 67 h 92"/>
              <a:gd name="T46" fmla="*/ 8 w 92"/>
              <a:gd name="T47" fmla="*/ 58 h 92"/>
              <a:gd name="T48" fmla="*/ 8 w 92"/>
              <a:gd name="T49" fmla="*/ 54 h 92"/>
              <a:gd name="T50" fmla="*/ 6 w 92"/>
              <a:gd name="T51" fmla="*/ 52 h 92"/>
              <a:gd name="T52" fmla="*/ 70 w 92"/>
              <a:gd name="T53" fmla="*/ 62 h 92"/>
              <a:gd name="T54" fmla="*/ 73 w 92"/>
              <a:gd name="T55" fmla="*/ 62 h 92"/>
              <a:gd name="T56" fmla="*/ 70 w 92"/>
              <a:gd name="T57" fmla="*/ 74 h 92"/>
              <a:gd name="T58" fmla="*/ 70 w 92"/>
              <a:gd name="T59" fmla="*/ 69 h 92"/>
              <a:gd name="T60" fmla="*/ 73 w 92"/>
              <a:gd name="T61" fmla="*/ 51 h 92"/>
              <a:gd name="T62" fmla="*/ 75 w 92"/>
              <a:gd name="T63" fmla="*/ 54 h 92"/>
              <a:gd name="T64" fmla="*/ 79 w 92"/>
              <a:gd name="T65" fmla="*/ 54 h 92"/>
              <a:gd name="T66" fmla="*/ 75 w 92"/>
              <a:gd name="T67" fmla="*/ 51 h 92"/>
              <a:gd name="T68" fmla="*/ 75 w 92"/>
              <a:gd name="T69" fmla="*/ 46 h 92"/>
              <a:gd name="T70" fmla="*/ 36 w 92"/>
              <a:gd name="T71" fmla="*/ 75 h 92"/>
              <a:gd name="T72" fmla="*/ 32 w 92"/>
              <a:gd name="T73" fmla="*/ 49 h 92"/>
              <a:gd name="T74" fmla="*/ 36 w 92"/>
              <a:gd name="T75" fmla="*/ 49 h 92"/>
              <a:gd name="T76" fmla="*/ 53 w 92"/>
              <a:gd name="T77" fmla="*/ 55 h 92"/>
              <a:gd name="T78" fmla="*/ 53 w 92"/>
              <a:gd name="T79" fmla="*/ 49 h 92"/>
              <a:gd name="T80" fmla="*/ 50 w 92"/>
              <a:gd name="T81" fmla="*/ 55 h 92"/>
              <a:gd name="T82" fmla="*/ 39 w 92"/>
              <a:gd name="T83" fmla="*/ 49 h 92"/>
              <a:gd name="T84" fmla="*/ 43 w 92"/>
              <a:gd name="T85" fmla="*/ 49 h 92"/>
              <a:gd name="T86" fmla="*/ 32 w 92"/>
              <a:gd name="T87" fmla="*/ 45 h 92"/>
              <a:gd name="T88" fmla="*/ 32 w 92"/>
              <a:gd name="T89" fmla="*/ 39 h 92"/>
              <a:gd name="T90" fmla="*/ 57 w 92"/>
              <a:gd name="T91" fmla="*/ 45 h 92"/>
              <a:gd name="T92" fmla="*/ 46 w 92"/>
              <a:gd name="T93" fmla="*/ 39 h 92"/>
              <a:gd name="T94" fmla="*/ 50 w 92"/>
              <a:gd name="T95" fmla="*/ 39 h 92"/>
              <a:gd name="T96" fmla="*/ 32 w 92"/>
              <a:gd name="T97" fmla="*/ 65 h 92"/>
              <a:gd name="T98" fmla="*/ 32 w 92"/>
              <a:gd name="T99" fmla="*/ 59 h 92"/>
              <a:gd name="T100" fmla="*/ 57 w 92"/>
              <a:gd name="T101" fmla="*/ 6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2" h="92">
                <a:moveTo>
                  <a:pt x="43" y="0"/>
                </a:moveTo>
                <a:cubicBezTo>
                  <a:pt x="47" y="0"/>
                  <a:pt x="47" y="0"/>
                  <a:pt x="47" y="0"/>
                </a:cubicBezTo>
                <a:cubicBezTo>
                  <a:pt x="47" y="12"/>
                  <a:pt x="47" y="12"/>
                  <a:pt x="47" y="12"/>
                </a:cubicBezTo>
                <a:cubicBezTo>
                  <a:pt x="52" y="19"/>
                  <a:pt x="52" y="19"/>
                  <a:pt x="52" y="19"/>
                </a:cubicBezTo>
                <a:cubicBezTo>
                  <a:pt x="60" y="28"/>
                  <a:pt x="60" y="28"/>
                  <a:pt x="60" y="28"/>
                </a:cubicBezTo>
                <a:cubicBezTo>
                  <a:pt x="44" y="28"/>
                  <a:pt x="44" y="28"/>
                  <a:pt x="44" y="28"/>
                </a:cubicBezTo>
                <a:cubicBezTo>
                  <a:pt x="29" y="28"/>
                  <a:pt x="29" y="28"/>
                  <a:pt x="29" y="28"/>
                </a:cubicBezTo>
                <a:cubicBezTo>
                  <a:pt x="37" y="19"/>
                  <a:pt x="37" y="19"/>
                  <a:pt x="37" y="19"/>
                </a:cubicBezTo>
                <a:cubicBezTo>
                  <a:pt x="43" y="12"/>
                  <a:pt x="43" y="12"/>
                  <a:pt x="43" y="12"/>
                </a:cubicBezTo>
                <a:cubicBezTo>
                  <a:pt x="43" y="0"/>
                  <a:pt x="43" y="0"/>
                  <a:pt x="43" y="0"/>
                </a:cubicBezTo>
                <a:close/>
                <a:moveTo>
                  <a:pt x="22" y="84"/>
                </a:moveTo>
                <a:cubicBezTo>
                  <a:pt x="28" y="84"/>
                  <a:pt x="28" y="84"/>
                  <a:pt x="28" y="84"/>
                </a:cubicBezTo>
                <a:cubicBezTo>
                  <a:pt x="28" y="32"/>
                  <a:pt x="28" y="32"/>
                  <a:pt x="28" y="32"/>
                </a:cubicBezTo>
                <a:cubicBezTo>
                  <a:pt x="61" y="32"/>
                  <a:pt x="61" y="32"/>
                  <a:pt x="61" y="32"/>
                </a:cubicBezTo>
                <a:cubicBezTo>
                  <a:pt x="61" y="84"/>
                  <a:pt x="61" y="84"/>
                  <a:pt x="61" y="84"/>
                </a:cubicBezTo>
                <a:cubicBezTo>
                  <a:pt x="67" y="84"/>
                  <a:pt x="67" y="84"/>
                  <a:pt x="67" y="84"/>
                </a:cubicBezTo>
                <a:cubicBezTo>
                  <a:pt x="67" y="43"/>
                  <a:pt x="67" y="43"/>
                  <a:pt x="67" y="43"/>
                </a:cubicBezTo>
                <a:cubicBezTo>
                  <a:pt x="82" y="43"/>
                  <a:pt x="82" y="43"/>
                  <a:pt x="82" y="43"/>
                </a:cubicBezTo>
                <a:cubicBezTo>
                  <a:pt x="82" y="84"/>
                  <a:pt x="82" y="84"/>
                  <a:pt x="82" y="84"/>
                </a:cubicBezTo>
                <a:cubicBezTo>
                  <a:pt x="92" y="84"/>
                  <a:pt x="92" y="84"/>
                  <a:pt x="92" y="84"/>
                </a:cubicBezTo>
                <a:cubicBezTo>
                  <a:pt x="92" y="92"/>
                  <a:pt x="92" y="92"/>
                  <a:pt x="92" y="92"/>
                </a:cubicBezTo>
                <a:cubicBezTo>
                  <a:pt x="56" y="92"/>
                  <a:pt x="37" y="92"/>
                  <a:pt x="0" y="92"/>
                </a:cubicBezTo>
                <a:cubicBezTo>
                  <a:pt x="0" y="29"/>
                  <a:pt x="0" y="29"/>
                  <a:pt x="0" y="29"/>
                </a:cubicBezTo>
                <a:cubicBezTo>
                  <a:pt x="22" y="41"/>
                  <a:pt x="22" y="41"/>
                  <a:pt x="22" y="41"/>
                </a:cubicBezTo>
                <a:cubicBezTo>
                  <a:pt x="22" y="84"/>
                  <a:pt x="22" y="84"/>
                  <a:pt x="22" y="84"/>
                </a:cubicBezTo>
                <a:close/>
                <a:moveTo>
                  <a:pt x="46" y="69"/>
                </a:moveTo>
                <a:cubicBezTo>
                  <a:pt x="46" y="75"/>
                  <a:pt x="46" y="75"/>
                  <a:pt x="46" y="75"/>
                </a:cubicBezTo>
                <a:cubicBezTo>
                  <a:pt x="50" y="75"/>
                  <a:pt x="50" y="75"/>
                  <a:pt x="50" y="75"/>
                </a:cubicBezTo>
                <a:cubicBezTo>
                  <a:pt x="50" y="69"/>
                  <a:pt x="50" y="69"/>
                  <a:pt x="50" y="69"/>
                </a:cubicBezTo>
                <a:cubicBezTo>
                  <a:pt x="46" y="69"/>
                  <a:pt x="46" y="69"/>
                  <a:pt x="46" y="69"/>
                </a:cubicBezTo>
                <a:close/>
                <a:moveTo>
                  <a:pt x="3" y="61"/>
                </a:moveTo>
                <a:cubicBezTo>
                  <a:pt x="3" y="64"/>
                  <a:pt x="3" y="64"/>
                  <a:pt x="3" y="64"/>
                </a:cubicBezTo>
                <a:cubicBezTo>
                  <a:pt x="6" y="64"/>
                  <a:pt x="6" y="64"/>
                  <a:pt x="6" y="64"/>
                </a:cubicBezTo>
                <a:cubicBezTo>
                  <a:pt x="6" y="61"/>
                  <a:pt x="6" y="61"/>
                  <a:pt x="6" y="61"/>
                </a:cubicBezTo>
                <a:cubicBezTo>
                  <a:pt x="3" y="61"/>
                  <a:pt x="3" y="61"/>
                  <a:pt x="3" y="61"/>
                </a:cubicBezTo>
                <a:close/>
                <a:moveTo>
                  <a:pt x="17" y="67"/>
                </a:moveTo>
                <a:cubicBezTo>
                  <a:pt x="17" y="70"/>
                  <a:pt x="17" y="70"/>
                  <a:pt x="17" y="70"/>
                </a:cubicBezTo>
                <a:cubicBezTo>
                  <a:pt x="20" y="70"/>
                  <a:pt x="20" y="70"/>
                  <a:pt x="20" y="70"/>
                </a:cubicBezTo>
                <a:cubicBezTo>
                  <a:pt x="20" y="67"/>
                  <a:pt x="20" y="67"/>
                  <a:pt x="20" y="67"/>
                </a:cubicBezTo>
                <a:cubicBezTo>
                  <a:pt x="17" y="67"/>
                  <a:pt x="17" y="67"/>
                  <a:pt x="17" y="67"/>
                </a:cubicBezTo>
                <a:close/>
                <a:moveTo>
                  <a:pt x="17" y="54"/>
                </a:moveTo>
                <a:cubicBezTo>
                  <a:pt x="17" y="58"/>
                  <a:pt x="17" y="58"/>
                  <a:pt x="17" y="58"/>
                </a:cubicBezTo>
                <a:cubicBezTo>
                  <a:pt x="20" y="58"/>
                  <a:pt x="20" y="58"/>
                  <a:pt x="20" y="58"/>
                </a:cubicBezTo>
                <a:cubicBezTo>
                  <a:pt x="20" y="54"/>
                  <a:pt x="20" y="54"/>
                  <a:pt x="20" y="54"/>
                </a:cubicBezTo>
                <a:cubicBezTo>
                  <a:pt x="17" y="54"/>
                  <a:pt x="17" y="54"/>
                  <a:pt x="17" y="54"/>
                </a:cubicBezTo>
                <a:close/>
                <a:moveTo>
                  <a:pt x="17" y="48"/>
                </a:moveTo>
                <a:cubicBezTo>
                  <a:pt x="17" y="52"/>
                  <a:pt x="17" y="52"/>
                  <a:pt x="17" y="52"/>
                </a:cubicBezTo>
                <a:cubicBezTo>
                  <a:pt x="20" y="52"/>
                  <a:pt x="20" y="52"/>
                  <a:pt x="20" y="52"/>
                </a:cubicBezTo>
                <a:cubicBezTo>
                  <a:pt x="20" y="48"/>
                  <a:pt x="20" y="48"/>
                  <a:pt x="20" y="48"/>
                </a:cubicBezTo>
                <a:cubicBezTo>
                  <a:pt x="17" y="48"/>
                  <a:pt x="17" y="48"/>
                  <a:pt x="17" y="48"/>
                </a:cubicBezTo>
                <a:close/>
                <a:moveTo>
                  <a:pt x="12" y="61"/>
                </a:moveTo>
                <a:cubicBezTo>
                  <a:pt x="12" y="64"/>
                  <a:pt x="12" y="64"/>
                  <a:pt x="12" y="64"/>
                </a:cubicBezTo>
                <a:cubicBezTo>
                  <a:pt x="15" y="64"/>
                  <a:pt x="15" y="64"/>
                  <a:pt x="15" y="64"/>
                </a:cubicBezTo>
                <a:cubicBezTo>
                  <a:pt x="15" y="61"/>
                  <a:pt x="15" y="61"/>
                  <a:pt x="15" y="61"/>
                </a:cubicBezTo>
                <a:cubicBezTo>
                  <a:pt x="12" y="61"/>
                  <a:pt x="12" y="61"/>
                  <a:pt x="12" y="61"/>
                </a:cubicBezTo>
                <a:close/>
                <a:moveTo>
                  <a:pt x="12" y="48"/>
                </a:moveTo>
                <a:cubicBezTo>
                  <a:pt x="12" y="52"/>
                  <a:pt x="12" y="52"/>
                  <a:pt x="12" y="52"/>
                </a:cubicBezTo>
                <a:cubicBezTo>
                  <a:pt x="15" y="52"/>
                  <a:pt x="15" y="52"/>
                  <a:pt x="15" y="52"/>
                </a:cubicBezTo>
                <a:cubicBezTo>
                  <a:pt x="15" y="48"/>
                  <a:pt x="15" y="48"/>
                  <a:pt x="15" y="48"/>
                </a:cubicBezTo>
                <a:cubicBezTo>
                  <a:pt x="12" y="48"/>
                  <a:pt x="12" y="48"/>
                  <a:pt x="12" y="48"/>
                </a:cubicBezTo>
                <a:close/>
                <a:moveTo>
                  <a:pt x="8" y="61"/>
                </a:moveTo>
                <a:cubicBezTo>
                  <a:pt x="8" y="64"/>
                  <a:pt x="8" y="64"/>
                  <a:pt x="8" y="64"/>
                </a:cubicBezTo>
                <a:cubicBezTo>
                  <a:pt x="10" y="64"/>
                  <a:pt x="10" y="64"/>
                  <a:pt x="10" y="64"/>
                </a:cubicBezTo>
                <a:cubicBezTo>
                  <a:pt x="10" y="61"/>
                  <a:pt x="10" y="61"/>
                  <a:pt x="10" y="61"/>
                </a:cubicBezTo>
                <a:cubicBezTo>
                  <a:pt x="8" y="61"/>
                  <a:pt x="8" y="61"/>
                  <a:pt x="8" y="61"/>
                </a:cubicBezTo>
                <a:close/>
                <a:moveTo>
                  <a:pt x="8" y="67"/>
                </a:moveTo>
                <a:cubicBezTo>
                  <a:pt x="8" y="70"/>
                  <a:pt x="8" y="70"/>
                  <a:pt x="8" y="70"/>
                </a:cubicBezTo>
                <a:cubicBezTo>
                  <a:pt x="10" y="70"/>
                  <a:pt x="10" y="70"/>
                  <a:pt x="10" y="70"/>
                </a:cubicBezTo>
                <a:cubicBezTo>
                  <a:pt x="10" y="67"/>
                  <a:pt x="10" y="67"/>
                  <a:pt x="10" y="67"/>
                </a:cubicBezTo>
                <a:cubicBezTo>
                  <a:pt x="8" y="67"/>
                  <a:pt x="8" y="67"/>
                  <a:pt x="8" y="67"/>
                </a:cubicBezTo>
                <a:close/>
                <a:moveTo>
                  <a:pt x="8" y="54"/>
                </a:moveTo>
                <a:cubicBezTo>
                  <a:pt x="8" y="58"/>
                  <a:pt x="8" y="58"/>
                  <a:pt x="8" y="58"/>
                </a:cubicBezTo>
                <a:cubicBezTo>
                  <a:pt x="10" y="58"/>
                  <a:pt x="10" y="58"/>
                  <a:pt x="10" y="58"/>
                </a:cubicBezTo>
                <a:cubicBezTo>
                  <a:pt x="10" y="54"/>
                  <a:pt x="10" y="54"/>
                  <a:pt x="10" y="54"/>
                </a:cubicBezTo>
                <a:cubicBezTo>
                  <a:pt x="8" y="54"/>
                  <a:pt x="8" y="54"/>
                  <a:pt x="8" y="54"/>
                </a:cubicBezTo>
                <a:close/>
                <a:moveTo>
                  <a:pt x="3" y="48"/>
                </a:moveTo>
                <a:cubicBezTo>
                  <a:pt x="3" y="52"/>
                  <a:pt x="3" y="52"/>
                  <a:pt x="3" y="52"/>
                </a:cubicBezTo>
                <a:cubicBezTo>
                  <a:pt x="6" y="52"/>
                  <a:pt x="6" y="52"/>
                  <a:pt x="6" y="52"/>
                </a:cubicBezTo>
                <a:cubicBezTo>
                  <a:pt x="6" y="48"/>
                  <a:pt x="6" y="48"/>
                  <a:pt x="6" y="48"/>
                </a:cubicBezTo>
                <a:cubicBezTo>
                  <a:pt x="3" y="48"/>
                  <a:pt x="3" y="48"/>
                  <a:pt x="3" y="48"/>
                </a:cubicBezTo>
                <a:close/>
                <a:moveTo>
                  <a:pt x="70" y="62"/>
                </a:moveTo>
                <a:cubicBezTo>
                  <a:pt x="70" y="66"/>
                  <a:pt x="70" y="66"/>
                  <a:pt x="70" y="66"/>
                </a:cubicBezTo>
                <a:cubicBezTo>
                  <a:pt x="73" y="66"/>
                  <a:pt x="73" y="66"/>
                  <a:pt x="73" y="66"/>
                </a:cubicBezTo>
                <a:cubicBezTo>
                  <a:pt x="73" y="62"/>
                  <a:pt x="73" y="62"/>
                  <a:pt x="73" y="62"/>
                </a:cubicBezTo>
                <a:cubicBezTo>
                  <a:pt x="70" y="62"/>
                  <a:pt x="70" y="62"/>
                  <a:pt x="70" y="62"/>
                </a:cubicBezTo>
                <a:close/>
                <a:moveTo>
                  <a:pt x="70" y="69"/>
                </a:moveTo>
                <a:cubicBezTo>
                  <a:pt x="70" y="74"/>
                  <a:pt x="70" y="74"/>
                  <a:pt x="70" y="74"/>
                </a:cubicBezTo>
                <a:cubicBezTo>
                  <a:pt x="73" y="74"/>
                  <a:pt x="73" y="74"/>
                  <a:pt x="73" y="74"/>
                </a:cubicBezTo>
                <a:cubicBezTo>
                  <a:pt x="73" y="69"/>
                  <a:pt x="73" y="69"/>
                  <a:pt x="73" y="69"/>
                </a:cubicBezTo>
                <a:cubicBezTo>
                  <a:pt x="70" y="69"/>
                  <a:pt x="70" y="69"/>
                  <a:pt x="70" y="69"/>
                </a:cubicBezTo>
                <a:close/>
                <a:moveTo>
                  <a:pt x="70" y="46"/>
                </a:moveTo>
                <a:cubicBezTo>
                  <a:pt x="70" y="51"/>
                  <a:pt x="70" y="51"/>
                  <a:pt x="70" y="51"/>
                </a:cubicBezTo>
                <a:cubicBezTo>
                  <a:pt x="73" y="51"/>
                  <a:pt x="73" y="51"/>
                  <a:pt x="73" y="51"/>
                </a:cubicBezTo>
                <a:cubicBezTo>
                  <a:pt x="73" y="46"/>
                  <a:pt x="73" y="46"/>
                  <a:pt x="73" y="46"/>
                </a:cubicBezTo>
                <a:cubicBezTo>
                  <a:pt x="70" y="46"/>
                  <a:pt x="70" y="46"/>
                  <a:pt x="70" y="46"/>
                </a:cubicBezTo>
                <a:close/>
                <a:moveTo>
                  <a:pt x="75" y="54"/>
                </a:moveTo>
                <a:cubicBezTo>
                  <a:pt x="75" y="58"/>
                  <a:pt x="75" y="58"/>
                  <a:pt x="75" y="58"/>
                </a:cubicBezTo>
                <a:cubicBezTo>
                  <a:pt x="79" y="58"/>
                  <a:pt x="79" y="58"/>
                  <a:pt x="79" y="58"/>
                </a:cubicBezTo>
                <a:cubicBezTo>
                  <a:pt x="79" y="54"/>
                  <a:pt x="79" y="54"/>
                  <a:pt x="79" y="54"/>
                </a:cubicBezTo>
                <a:cubicBezTo>
                  <a:pt x="75" y="54"/>
                  <a:pt x="75" y="54"/>
                  <a:pt x="75" y="54"/>
                </a:cubicBezTo>
                <a:close/>
                <a:moveTo>
                  <a:pt x="75" y="46"/>
                </a:moveTo>
                <a:cubicBezTo>
                  <a:pt x="75" y="51"/>
                  <a:pt x="75" y="51"/>
                  <a:pt x="75" y="51"/>
                </a:cubicBezTo>
                <a:cubicBezTo>
                  <a:pt x="79" y="51"/>
                  <a:pt x="79" y="51"/>
                  <a:pt x="79" y="51"/>
                </a:cubicBezTo>
                <a:cubicBezTo>
                  <a:pt x="79" y="46"/>
                  <a:pt x="79" y="46"/>
                  <a:pt x="79" y="46"/>
                </a:cubicBezTo>
                <a:cubicBezTo>
                  <a:pt x="75" y="46"/>
                  <a:pt x="75" y="46"/>
                  <a:pt x="75" y="46"/>
                </a:cubicBezTo>
                <a:close/>
                <a:moveTo>
                  <a:pt x="32" y="69"/>
                </a:moveTo>
                <a:cubicBezTo>
                  <a:pt x="32" y="75"/>
                  <a:pt x="32" y="75"/>
                  <a:pt x="32" y="75"/>
                </a:cubicBezTo>
                <a:cubicBezTo>
                  <a:pt x="36" y="75"/>
                  <a:pt x="36" y="75"/>
                  <a:pt x="36" y="75"/>
                </a:cubicBezTo>
                <a:cubicBezTo>
                  <a:pt x="36" y="69"/>
                  <a:pt x="36" y="69"/>
                  <a:pt x="36" y="69"/>
                </a:cubicBezTo>
                <a:cubicBezTo>
                  <a:pt x="32" y="69"/>
                  <a:pt x="32" y="69"/>
                  <a:pt x="32" y="69"/>
                </a:cubicBezTo>
                <a:close/>
                <a:moveTo>
                  <a:pt x="32" y="49"/>
                </a:moveTo>
                <a:cubicBezTo>
                  <a:pt x="32" y="55"/>
                  <a:pt x="32" y="55"/>
                  <a:pt x="32" y="55"/>
                </a:cubicBezTo>
                <a:cubicBezTo>
                  <a:pt x="36" y="55"/>
                  <a:pt x="36" y="55"/>
                  <a:pt x="36" y="55"/>
                </a:cubicBezTo>
                <a:cubicBezTo>
                  <a:pt x="36" y="49"/>
                  <a:pt x="36" y="49"/>
                  <a:pt x="36" y="49"/>
                </a:cubicBezTo>
                <a:cubicBezTo>
                  <a:pt x="32" y="49"/>
                  <a:pt x="32" y="49"/>
                  <a:pt x="32" y="49"/>
                </a:cubicBezTo>
                <a:close/>
                <a:moveTo>
                  <a:pt x="53" y="49"/>
                </a:moveTo>
                <a:cubicBezTo>
                  <a:pt x="53" y="55"/>
                  <a:pt x="53" y="55"/>
                  <a:pt x="53" y="55"/>
                </a:cubicBezTo>
                <a:cubicBezTo>
                  <a:pt x="57" y="55"/>
                  <a:pt x="57" y="55"/>
                  <a:pt x="57" y="55"/>
                </a:cubicBezTo>
                <a:cubicBezTo>
                  <a:pt x="57" y="49"/>
                  <a:pt x="57" y="49"/>
                  <a:pt x="57" y="49"/>
                </a:cubicBezTo>
                <a:cubicBezTo>
                  <a:pt x="53" y="49"/>
                  <a:pt x="53" y="49"/>
                  <a:pt x="53" y="49"/>
                </a:cubicBezTo>
                <a:close/>
                <a:moveTo>
                  <a:pt x="46" y="49"/>
                </a:moveTo>
                <a:cubicBezTo>
                  <a:pt x="46" y="55"/>
                  <a:pt x="46" y="55"/>
                  <a:pt x="46" y="55"/>
                </a:cubicBezTo>
                <a:cubicBezTo>
                  <a:pt x="50" y="55"/>
                  <a:pt x="50" y="55"/>
                  <a:pt x="50" y="55"/>
                </a:cubicBezTo>
                <a:cubicBezTo>
                  <a:pt x="50" y="49"/>
                  <a:pt x="50" y="49"/>
                  <a:pt x="50" y="49"/>
                </a:cubicBezTo>
                <a:cubicBezTo>
                  <a:pt x="46" y="49"/>
                  <a:pt x="46" y="49"/>
                  <a:pt x="46" y="49"/>
                </a:cubicBezTo>
                <a:close/>
                <a:moveTo>
                  <a:pt x="39" y="49"/>
                </a:moveTo>
                <a:cubicBezTo>
                  <a:pt x="39" y="55"/>
                  <a:pt x="39" y="55"/>
                  <a:pt x="39" y="55"/>
                </a:cubicBezTo>
                <a:cubicBezTo>
                  <a:pt x="43" y="55"/>
                  <a:pt x="43" y="55"/>
                  <a:pt x="43" y="55"/>
                </a:cubicBezTo>
                <a:cubicBezTo>
                  <a:pt x="43" y="49"/>
                  <a:pt x="43" y="49"/>
                  <a:pt x="43" y="49"/>
                </a:cubicBezTo>
                <a:cubicBezTo>
                  <a:pt x="39" y="49"/>
                  <a:pt x="39" y="49"/>
                  <a:pt x="39" y="49"/>
                </a:cubicBezTo>
                <a:close/>
                <a:moveTo>
                  <a:pt x="32" y="39"/>
                </a:moveTo>
                <a:cubicBezTo>
                  <a:pt x="32" y="45"/>
                  <a:pt x="32" y="45"/>
                  <a:pt x="32" y="45"/>
                </a:cubicBezTo>
                <a:cubicBezTo>
                  <a:pt x="36" y="45"/>
                  <a:pt x="36" y="45"/>
                  <a:pt x="36" y="45"/>
                </a:cubicBezTo>
                <a:cubicBezTo>
                  <a:pt x="36" y="39"/>
                  <a:pt x="36" y="39"/>
                  <a:pt x="36" y="39"/>
                </a:cubicBezTo>
                <a:cubicBezTo>
                  <a:pt x="32" y="39"/>
                  <a:pt x="32" y="39"/>
                  <a:pt x="32" y="39"/>
                </a:cubicBezTo>
                <a:close/>
                <a:moveTo>
                  <a:pt x="53" y="39"/>
                </a:moveTo>
                <a:cubicBezTo>
                  <a:pt x="53" y="45"/>
                  <a:pt x="53" y="45"/>
                  <a:pt x="53" y="45"/>
                </a:cubicBezTo>
                <a:cubicBezTo>
                  <a:pt x="57" y="45"/>
                  <a:pt x="57" y="45"/>
                  <a:pt x="57" y="45"/>
                </a:cubicBezTo>
                <a:cubicBezTo>
                  <a:pt x="57" y="39"/>
                  <a:pt x="57" y="39"/>
                  <a:pt x="57" y="39"/>
                </a:cubicBezTo>
                <a:cubicBezTo>
                  <a:pt x="53" y="39"/>
                  <a:pt x="53" y="39"/>
                  <a:pt x="53" y="39"/>
                </a:cubicBezTo>
                <a:close/>
                <a:moveTo>
                  <a:pt x="46" y="39"/>
                </a:moveTo>
                <a:cubicBezTo>
                  <a:pt x="46" y="45"/>
                  <a:pt x="46" y="45"/>
                  <a:pt x="46" y="45"/>
                </a:cubicBezTo>
                <a:cubicBezTo>
                  <a:pt x="50" y="45"/>
                  <a:pt x="50" y="45"/>
                  <a:pt x="50" y="45"/>
                </a:cubicBezTo>
                <a:cubicBezTo>
                  <a:pt x="50" y="39"/>
                  <a:pt x="50" y="39"/>
                  <a:pt x="50" y="39"/>
                </a:cubicBezTo>
                <a:cubicBezTo>
                  <a:pt x="46" y="39"/>
                  <a:pt x="46" y="39"/>
                  <a:pt x="46" y="39"/>
                </a:cubicBezTo>
                <a:close/>
                <a:moveTo>
                  <a:pt x="32" y="59"/>
                </a:moveTo>
                <a:cubicBezTo>
                  <a:pt x="32" y="65"/>
                  <a:pt x="32" y="65"/>
                  <a:pt x="32" y="65"/>
                </a:cubicBezTo>
                <a:cubicBezTo>
                  <a:pt x="36" y="65"/>
                  <a:pt x="36" y="65"/>
                  <a:pt x="36" y="65"/>
                </a:cubicBezTo>
                <a:cubicBezTo>
                  <a:pt x="36" y="59"/>
                  <a:pt x="36" y="59"/>
                  <a:pt x="36" y="59"/>
                </a:cubicBezTo>
                <a:cubicBezTo>
                  <a:pt x="32" y="59"/>
                  <a:pt x="32" y="59"/>
                  <a:pt x="32" y="59"/>
                </a:cubicBezTo>
                <a:close/>
                <a:moveTo>
                  <a:pt x="53" y="59"/>
                </a:moveTo>
                <a:cubicBezTo>
                  <a:pt x="53" y="65"/>
                  <a:pt x="53" y="65"/>
                  <a:pt x="53" y="65"/>
                </a:cubicBezTo>
                <a:cubicBezTo>
                  <a:pt x="57" y="65"/>
                  <a:pt x="57" y="65"/>
                  <a:pt x="57" y="65"/>
                </a:cubicBezTo>
                <a:cubicBezTo>
                  <a:pt x="57" y="59"/>
                  <a:pt x="57" y="59"/>
                  <a:pt x="57" y="59"/>
                </a:cubicBezTo>
                <a:lnTo>
                  <a:pt x="53" y="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6" name="Freeform 89"/>
          <p:cNvSpPr>
            <a:spLocks noEditPoints="1"/>
          </p:cNvSpPr>
          <p:nvPr/>
        </p:nvSpPr>
        <p:spPr bwMode="auto">
          <a:xfrm>
            <a:off x="2913857" y="6200836"/>
            <a:ext cx="375612" cy="383154"/>
          </a:xfrm>
          <a:custGeom>
            <a:avLst/>
            <a:gdLst>
              <a:gd name="T0" fmla="*/ 105 w 105"/>
              <a:gd name="T1" fmla="*/ 0 h 107"/>
              <a:gd name="T2" fmla="*/ 74 w 105"/>
              <a:gd name="T3" fmla="*/ 47 h 107"/>
              <a:gd name="T4" fmla="*/ 71 w 105"/>
              <a:gd name="T5" fmla="*/ 58 h 107"/>
              <a:gd name="T6" fmla="*/ 64 w 105"/>
              <a:gd name="T7" fmla="*/ 56 h 107"/>
              <a:gd name="T8" fmla="*/ 64 w 105"/>
              <a:gd name="T9" fmla="*/ 47 h 107"/>
              <a:gd name="T10" fmla="*/ 55 w 105"/>
              <a:gd name="T11" fmla="*/ 0 h 107"/>
              <a:gd name="T12" fmla="*/ 50 w 105"/>
              <a:gd name="T13" fmla="*/ 41 h 107"/>
              <a:gd name="T14" fmla="*/ 43 w 105"/>
              <a:gd name="T15" fmla="*/ 46 h 107"/>
              <a:gd name="T16" fmla="*/ 11 w 105"/>
              <a:gd name="T17" fmla="*/ 41 h 107"/>
              <a:gd name="T18" fmla="*/ 15 w 105"/>
              <a:gd name="T19" fmla="*/ 64 h 107"/>
              <a:gd name="T20" fmla="*/ 22 w 105"/>
              <a:gd name="T21" fmla="*/ 76 h 107"/>
              <a:gd name="T22" fmla="*/ 30 w 105"/>
              <a:gd name="T23" fmla="*/ 77 h 107"/>
              <a:gd name="T24" fmla="*/ 38 w 105"/>
              <a:gd name="T25" fmla="*/ 76 h 107"/>
              <a:gd name="T26" fmla="*/ 45 w 105"/>
              <a:gd name="T27" fmla="*/ 64 h 107"/>
              <a:gd name="T28" fmla="*/ 0 w 105"/>
              <a:gd name="T29" fmla="*/ 89 h 107"/>
              <a:gd name="T30" fmla="*/ 26 w 105"/>
              <a:gd name="T31" fmla="*/ 92 h 107"/>
              <a:gd name="T32" fmla="*/ 26 w 105"/>
              <a:gd name="T33" fmla="*/ 83 h 107"/>
              <a:gd name="T34" fmla="*/ 33 w 105"/>
              <a:gd name="T35" fmla="*/ 81 h 107"/>
              <a:gd name="T36" fmla="*/ 33 w 105"/>
              <a:gd name="T37" fmla="*/ 85 h 107"/>
              <a:gd name="T38" fmla="*/ 43 w 105"/>
              <a:gd name="T39" fmla="*/ 81 h 107"/>
              <a:gd name="T40" fmla="*/ 59 w 105"/>
              <a:gd name="T41" fmla="*/ 107 h 107"/>
              <a:gd name="T42" fmla="*/ 0 w 105"/>
              <a:gd name="T43" fmla="*/ 89 h 107"/>
              <a:gd name="T44" fmla="*/ 88 w 105"/>
              <a:gd name="T45" fmla="*/ 33 h 107"/>
              <a:gd name="T46" fmla="*/ 87 w 105"/>
              <a:gd name="T47" fmla="*/ 25 h 107"/>
              <a:gd name="T48" fmla="*/ 79 w 105"/>
              <a:gd name="T49" fmla="*/ 15 h 107"/>
              <a:gd name="T50" fmla="*/ 80 w 105"/>
              <a:gd name="T51" fmla="*/ 10 h 107"/>
              <a:gd name="T52" fmla="*/ 81 w 105"/>
              <a:gd name="T53" fmla="*/ 18 h 107"/>
              <a:gd name="T54" fmla="*/ 87 w 105"/>
              <a:gd name="T55" fmla="*/ 12 h 107"/>
              <a:gd name="T56" fmla="*/ 83 w 105"/>
              <a:gd name="T57" fmla="*/ 4 h 107"/>
              <a:gd name="T58" fmla="*/ 76 w 105"/>
              <a:gd name="T59" fmla="*/ 6 h 107"/>
              <a:gd name="T60" fmla="*/ 71 w 105"/>
              <a:gd name="T61" fmla="*/ 16 h 107"/>
              <a:gd name="T62" fmla="*/ 80 w 105"/>
              <a:gd name="T63" fmla="*/ 27 h 107"/>
              <a:gd name="T64" fmla="*/ 81 w 105"/>
              <a:gd name="T65" fmla="*/ 34 h 107"/>
              <a:gd name="T66" fmla="*/ 78 w 105"/>
              <a:gd name="T67" fmla="*/ 34 h 107"/>
              <a:gd name="T68" fmla="*/ 71 w 105"/>
              <a:gd name="T69" fmla="*/ 26 h 107"/>
              <a:gd name="T70" fmla="*/ 76 w 105"/>
              <a:gd name="T71" fmla="*/ 40 h 107"/>
              <a:gd name="T72" fmla="*/ 83 w 105"/>
              <a:gd name="T73" fmla="*/ 4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 h="107">
                <a:moveTo>
                  <a:pt x="55" y="0"/>
                </a:moveTo>
                <a:cubicBezTo>
                  <a:pt x="105" y="0"/>
                  <a:pt x="105" y="0"/>
                  <a:pt x="105" y="0"/>
                </a:cubicBezTo>
                <a:cubicBezTo>
                  <a:pt x="105" y="47"/>
                  <a:pt x="105" y="47"/>
                  <a:pt x="105" y="47"/>
                </a:cubicBezTo>
                <a:cubicBezTo>
                  <a:pt x="74" y="47"/>
                  <a:pt x="74" y="47"/>
                  <a:pt x="74" y="47"/>
                </a:cubicBezTo>
                <a:cubicBezTo>
                  <a:pt x="68" y="53"/>
                  <a:pt x="68" y="53"/>
                  <a:pt x="68" y="53"/>
                </a:cubicBezTo>
                <a:cubicBezTo>
                  <a:pt x="71" y="58"/>
                  <a:pt x="71" y="58"/>
                  <a:pt x="71" y="58"/>
                </a:cubicBezTo>
                <a:cubicBezTo>
                  <a:pt x="51" y="64"/>
                  <a:pt x="51" y="64"/>
                  <a:pt x="51" y="64"/>
                </a:cubicBezTo>
                <a:cubicBezTo>
                  <a:pt x="64" y="56"/>
                  <a:pt x="64" y="56"/>
                  <a:pt x="64" y="56"/>
                </a:cubicBezTo>
                <a:cubicBezTo>
                  <a:pt x="58" y="54"/>
                  <a:pt x="58" y="54"/>
                  <a:pt x="58" y="54"/>
                </a:cubicBezTo>
                <a:cubicBezTo>
                  <a:pt x="64" y="47"/>
                  <a:pt x="64" y="47"/>
                  <a:pt x="64" y="47"/>
                </a:cubicBezTo>
                <a:cubicBezTo>
                  <a:pt x="55" y="47"/>
                  <a:pt x="55" y="47"/>
                  <a:pt x="55" y="47"/>
                </a:cubicBezTo>
                <a:cubicBezTo>
                  <a:pt x="55" y="0"/>
                  <a:pt x="55" y="0"/>
                  <a:pt x="55" y="0"/>
                </a:cubicBezTo>
                <a:close/>
                <a:moveTo>
                  <a:pt x="48" y="53"/>
                </a:moveTo>
                <a:cubicBezTo>
                  <a:pt x="50" y="41"/>
                  <a:pt x="50" y="41"/>
                  <a:pt x="50" y="41"/>
                </a:cubicBezTo>
                <a:cubicBezTo>
                  <a:pt x="49" y="41"/>
                  <a:pt x="48" y="41"/>
                  <a:pt x="46" y="41"/>
                </a:cubicBezTo>
                <a:cubicBezTo>
                  <a:pt x="43" y="46"/>
                  <a:pt x="43" y="46"/>
                  <a:pt x="43" y="46"/>
                </a:cubicBezTo>
                <a:cubicBezTo>
                  <a:pt x="43" y="41"/>
                  <a:pt x="43" y="41"/>
                  <a:pt x="43" y="41"/>
                </a:cubicBezTo>
                <a:cubicBezTo>
                  <a:pt x="32" y="38"/>
                  <a:pt x="22" y="28"/>
                  <a:pt x="11" y="41"/>
                </a:cubicBezTo>
                <a:cubicBezTo>
                  <a:pt x="13" y="53"/>
                  <a:pt x="13" y="53"/>
                  <a:pt x="13" y="53"/>
                </a:cubicBezTo>
                <a:cubicBezTo>
                  <a:pt x="14" y="57"/>
                  <a:pt x="14" y="61"/>
                  <a:pt x="15" y="64"/>
                </a:cubicBezTo>
                <a:cubicBezTo>
                  <a:pt x="16" y="69"/>
                  <a:pt x="19" y="73"/>
                  <a:pt x="22" y="76"/>
                </a:cubicBezTo>
                <a:cubicBezTo>
                  <a:pt x="22" y="76"/>
                  <a:pt x="22" y="76"/>
                  <a:pt x="22" y="76"/>
                </a:cubicBezTo>
                <a:cubicBezTo>
                  <a:pt x="23" y="77"/>
                  <a:pt x="23" y="77"/>
                  <a:pt x="23" y="77"/>
                </a:cubicBezTo>
                <a:cubicBezTo>
                  <a:pt x="25" y="77"/>
                  <a:pt x="28" y="77"/>
                  <a:pt x="30" y="77"/>
                </a:cubicBezTo>
                <a:cubicBezTo>
                  <a:pt x="33" y="77"/>
                  <a:pt x="35" y="77"/>
                  <a:pt x="37" y="77"/>
                </a:cubicBezTo>
                <a:cubicBezTo>
                  <a:pt x="38" y="76"/>
                  <a:pt x="38" y="76"/>
                  <a:pt x="38" y="76"/>
                </a:cubicBezTo>
                <a:cubicBezTo>
                  <a:pt x="39" y="76"/>
                  <a:pt x="39" y="76"/>
                  <a:pt x="39" y="76"/>
                </a:cubicBezTo>
                <a:cubicBezTo>
                  <a:pt x="42" y="73"/>
                  <a:pt x="44" y="69"/>
                  <a:pt x="45" y="64"/>
                </a:cubicBezTo>
                <a:cubicBezTo>
                  <a:pt x="46" y="61"/>
                  <a:pt x="47" y="57"/>
                  <a:pt x="48" y="53"/>
                </a:cubicBezTo>
                <a:close/>
                <a:moveTo>
                  <a:pt x="0" y="89"/>
                </a:moveTo>
                <a:cubicBezTo>
                  <a:pt x="17" y="81"/>
                  <a:pt x="17" y="81"/>
                  <a:pt x="17" y="81"/>
                </a:cubicBezTo>
                <a:cubicBezTo>
                  <a:pt x="26" y="92"/>
                  <a:pt x="26" y="92"/>
                  <a:pt x="26" y="92"/>
                </a:cubicBezTo>
                <a:cubicBezTo>
                  <a:pt x="28" y="85"/>
                  <a:pt x="28" y="85"/>
                  <a:pt x="28" y="85"/>
                </a:cubicBezTo>
                <a:cubicBezTo>
                  <a:pt x="26" y="83"/>
                  <a:pt x="26" y="83"/>
                  <a:pt x="26" y="83"/>
                </a:cubicBezTo>
                <a:cubicBezTo>
                  <a:pt x="28" y="81"/>
                  <a:pt x="28" y="81"/>
                  <a:pt x="28" y="81"/>
                </a:cubicBezTo>
                <a:cubicBezTo>
                  <a:pt x="33" y="81"/>
                  <a:pt x="33" y="81"/>
                  <a:pt x="33" y="81"/>
                </a:cubicBezTo>
                <a:cubicBezTo>
                  <a:pt x="34" y="83"/>
                  <a:pt x="34" y="83"/>
                  <a:pt x="34" y="83"/>
                </a:cubicBezTo>
                <a:cubicBezTo>
                  <a:pt x="33" y="85"/>
                  <a:pt x="33" y="85"/>
                  <a:pt x="33" y="85"/>
                </a:cubicBezTo>
                <a:cubicBezTo>
                  <a:pt x="35" y="92"/>
                  <a:pt x="35" y="92"/>
                  <a:pt x="35" y="92"/>
                </a:cubicBezTo>
                <a:cubicBezTo>
                  <a:pt x="43" y="81"/>
                  <a:pt x="43" y="81"/>
                  <a:pt x="43" y="81"/>
                </a:cubicBezTo>
                <a:cubicBezTo>
                  <a:pt x="59" y="89"/>
                  <a:pt x="59" y="89"/>
                  <a:pt x="59" y="89"/>
                </a:cubicBezTo>
                <a:cubicBezTo>
                  <a:pt x="59" y="107"/>
                  <a:pt x="59" y="107"/>
                  <a:pt x="59" y="107"/>
                </a:cubicBezTo>
                <a:cubicBezTo>
                  <a:pt x="0" y="107"/>
                  <a:pt x="0" y="107"/>
                  <a:pt x="0" y="107"/>
                </a:cubicBezTo>
                <a:cubicBezTo>
                  <a:pt x="0" y="89"/>
                  <a:pt x="0" y="89"/>
                  <a:pt x="0" y="89"/>
                </a:cubicBezTo>
                <a:close/>
                <a:moveTo>
                  <a:pt x="83" y="40"/>
                </a:moveTo>
                <a:cubicBezTo>
                  <a:pt x="86" y="39"/>
                  <a:pt x="88" y="37"/>
                  <a:pt x="88" y="33"/>
                </a:cubicBezTo>
                <a:cubicBezTo>
                  <a:pt x="88" y="29"/>
                  <a:pt x="88" y="29"/>
                  <a:pt x="88" y="29"/>
                </a:cubicBezTo>
                <a:cubicBezTo>
                  <a:pt x="88" y="28"/>
                  <a:pt x="88" y="26"/>
                  <a:pt x="87" y="25"/>
                </a:cubicBezTo>
                <a:cubicBezTo>
                  <a:pt x="86" y="24"/>
                  <a:pt x="84" y="22"/>
                  <a:pt x="81" y="19"/>
                </a:cubicBezTo>
                <a:cubicBezTo>
                  <a:pt x="79" y="17"/>
                  <a:pt x="79" y="16"/>
                  <a:pt x="79" y="15"/>
                </a:cubicBezTo>
                <a:cubicBezTo>
                  <a:pt x="78" y="12"/>
                  <a:pt x="78" y="12"/>
                  <a:pt x="78" y="12"/>
                </a:cubicBezTo>
                <a:cubicBezTo>
                  <a:pt x="78" y="11"/>
                  <a:pt x="79" y="10"/>
                  <a:pt x="80" y="10"/>
                </a:cubicBezTo>
                <a:cubicBezTo>
                  <a:pt x="80" y="10"/>
                  <a:pt x="81" y="11"/>
                  <a:pt x="81" y="11"/>
                </a:cubicBezTo>
                <a:cubicBezTo>
                  <a:pt x="81" y="18"/>
                  <a:pt x="81" y="18"/>
                  <a:pt x="81" y="18"/>
                </a:cubicBezTo>
                <a:cubicBezTo>
                  <a:pt x="87" y="18"/>
                  <a:pt x="87" y="18"/>
                  <a:pt x="87" y="18"/>
                </a:cubicBezTo>
                <a:cubicBezTo>
                  <a:pt x="87" y="12"/>
                  <a:pt x="87" y="12"/>
                  <a:pt x="87" y="12"/>
                </a:cubicBezTo>
                <a:cubicBezTo>
                  <a:pt x="87" y="9"/>
                  <a:pt x="86" y="7"/>
                  <a:pt x="83" y="6"/>
                </a:cubicBezTo>
                <a:cubicBezTo>
                  <a:pt x="83" y="4"/>
                  <a:pt x="83" y="4"/>
                  <a:pt x="83" y="4"/>
                </a:cubicBezTo>
                <a:cubicBezTo>
                  <a:pt x="76" y="4"/>
                  <a:pt x="76" y="4"/>
                  <a:pt x="76" y="4"/>
                </a:cubicBezTo>
                <a:cubicBezTo>
                  <a:pt x="76" y="6"/>
                  <a:pt x="76" y="6"/>
                  <a:pt x="76" y="6"/>
                </a:cubicBezTo>
                <a:cubicBezTo>
                  <a:pt x="73" y="7"/>
                  <a:pt x="71" y="9"/>
                  <a:pt x="71" y="12"/>
                </a:cubicBezTo>
                <a:cubicBezTo>
                  <a:pt x="71" y="16"/>
                  <a:pt x="71" y="16"/>
                  <a:pt x="71" y="16"/>
                </a:cubicBezTo>
                <a:cubicBezTo>
                  <a:pt x="71" y="18"/>
                  <a:pt x="72" y="19"/>
                  <a:pt x="74" y="21"/>
                </a:cubicBezTo>
                <a:cubicBezTo>
                  <a:pt x="77" y="24"/>
                  <a:pt x="79" y="27"/>
                  <a:pt x="80" y="27"/>
                </a:cubicBezTo>
                <a:cubicBezTo>
                  <a:pt x="80" y="28"/>
                  <a:pt x="81" y="29"/>
                  <a:pt x="81" y="30"/>
                </a:cubicBezTo>
                <a:cubicBezTo>
                  <a:pt x="81" y="34"/>
                  <a:pt x="81" y="34"/>
                  <a:pt x="81" y="34"/>
                </a:cubicBezTo>
                <a:cubicBezTo>
                  <a:pt x="81" y="35"/>
                  <a:pt x="80" y="35"/>
                  <a:pt x="79" y="35"/>
                </a:cubicBezTo>
                <a:cubicBezTo>
                  <a:pt x="79" y="35"/>
                  <a:pt x="78" y="35"/>
                  <a:pt x="78" y="34"/>
                </a:cubicBezTo>
                <a:cubicBezTo>
                  <a:pt x="78" y="26"/>
                  <a:pt x="78" y="26"/>
                  <a:pt x="78" y="26"/>
                </a:cubicBezTo>
                <a:cubicBezTo>
                  <a:pt x="71" y="26"/>
                  <a:pt x="71" y="26"/>
                  <a:pt x="71" y="26"/>
                </a:cubicBezTo>
                <a:cubicBezTo>
                  <a:pt x="71" y="34"/>
                  <a:pt x="71" y="34"/>
                  <a:pt x="71" y="34"/>
                </a:cubicBezTo>
                <a:cubicBezTo>
                  <a:pt x="71" y="37"/>
                  <a:pt x="73" y="39"/>
                  <a:pt x="76" y="40"/>
                </a:cubicBezTo>
                <a:cubicBezTo>
                  <a:pt x="76" y="42"/>
                  <a:pt x="76" y="42"/>
                  <a:pt x="76" y="42"/>
                </a:cubicBezTo>
                <a:cubicBezTo>
                  <a:pt x="83" y="42"/>
                  <a:pt x="83" y="42"/>
                  <a:pt x="83" y="42"/>
                </a:cubicBezTo>
                <a:lnTo>
                  <a:pt x="83" y="4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7" name="Freeform 90"/>
          <p:cNvSpPr>
            <a:spLocks noEditPoints="1"/>
          </p:cNvSpPr>
          <p:nvPr/>
        </p:nvSpPr>
        <p:spPr bwMode="auto">
          <a:xfrm>
            <a:off x="2934976" y="1636169"/>
            <a:ext cx="357511" cy="253425"/>
          </a:xfrm>
          <a:custGeom>
            <a:avLst/>
            <a:gdLst>
              <a:gd name="T0" fmla="*/ 19 w 237"/>
              <a:gd name="T1" fmla="*/ 121 h 168"/>
              <a:gd name="T2" fmla="*/ 100 w 237"/>
              <a:gd name="T3" fmla="*/ 121 h 168"/>
              <a:gd name="T4" fmla="*/ 114 w 237"/>
              <a:gd name="T5" fmla="*/ 168 h 168"/>
              <a:gd name="T6" fmla="*/ 5 w 237"/>
              <a:gd name="T7" fmla="*/ 168 h 168"/>
              <a:gd name="T8" fmla="*/ 19 w 237"/>
              <a:gd name="T9" fmla="*/ 121 h 168"/>
              <a:gd name="T10" fmla="*/ 19 w 237"/>
              <a:gd name="T11" fmla="*/ 121 h 168"/>
              <a:gd name="T12" fmla="*/ 223 w 237"/>
              <a:gd name="T13" fmla="*/ 78 h 168"/>
              <a:gd name="T14" fmla="*/ 223 w 237"/>
              <a:gd name="T15" fmla="*/ 93 h 168"/>
              <a:gd name="T16" fmla="*/ 235 w 237"/>
              <a:gd name="T17" fmla="*/ 102 h 168"/>
              <a:gd name="T18" fmla="*/ 221 w 237"/>
              <a:gd name="T19" fmla="*/ 102 h 168"/>
              <a:gd name="T20" fmla="*/ 213 w 237"/>
              <a:gd name="T21" fmla="*/ 114 h 168"/>
              <a:gd name="T22" fmla="*/ 213 w 237"/>
              <a:gd name="T23" fmla="*/ 100 h 168"/>
              <a:gd name="T24" fmla="*/ 199 w 237"/>
              <a:gd name="T25" fmla="*/ 90 h 168"/>
              <a:gd name="T26" fmla="*/ 213 w 237"/>
              <a:gd name="T27" fmla="*/ 93 h 168"/>
              <a:gd name="T28" fmla="*/ 223 w 237"/>
              <a:gd name="T29" fmla="*/ 78 h 168"/>
              <a:gd name="T30" fmla="*/ 223 w 237"/>
              <a:gd name="T31" fmla="*/ 78 h 168"/>
              <a:gd name="T32" fmla="*/ 22 w 237"/>
              <a:gd name="T33" fmla="*/ 90 h 168"/>
              <a:gd name="T34" fmla="*/ 15 w 237"/>
              <a:gd name="T35" fmla="*/ 102 h 168"/>
              <a:gd name="T36" fmla="*/ 0 w 237"/>
              <a:gd name="T37" fmla="*/ 102 h 168"/>
              <a:gd name="T38" fmla="*/ 12 w 237"/>
              <a:gd name="T39" fmla="*/ 109 h 168"/>
              <a:gd name="T40" fmla="*/ 12 w 237"/>
              <a:gd name="T41" fmla="*/ 123 h 168"/>
              <a:gd name="T42" fmla="*/ 19 w 237"/>
              <a:gd name="T43" fmla="*/ 112 h 168"/>
              <a:gd name="T44" fmla="*/ 36 w 237"/>
              <a:gd name="T45" fmla="*/ 112 h 168"/>
              <a:gd name="T46" fmla="*/ 22 w 237"/>
              <a:gd name="T47" fmla="*/ 104 h 168"/>
              <a:gd name="T48" fmla="*/ 22 w 237"/>
              <a:gd name="T49" fmla="*/ 90 h 168"/>
              <a:gd name="T50" fmla="*/ 22 w 237"/>
              <a:gd name="T51" fmla="*/ 90 h 168"/>
              <a:gd name="T52" fmla="*/ 88 w 237"/>
              <a:gd name="T53" fmla="*/ 0 h 168"/>
              <a:gd name="T54" fmla="*/ 86 w 237"/>
              <a:gd name="T55" fmla="*/ 29 h 168"/>
              <a:gd name="T56" fmla="*/ 112 w 237"/>
              <a:gd name="T57" fmla="*/ 45 h 168"/>
              <a:gd name="T58" fmla="*/ 83 w 237"/>
              <a:gd name="T59" fmla="*/ 43 h 168"/>
              <a:gd name="T60" fmla="*/ 67 w 237"/>
              <a:gd name="T61" fmla="*/ 69 h 168"/>
              <a:gd name="T62" fmla="*/ 69 w 237"/>
              <a:gd name="T63" fmla="*/ 41 h 168"/>
              <a:gd name="T64" fmla="*/ 43 w 237"/>
              <a:gd name="T65" fmla="*/ 24 h 168"/>
              <a:gd name="T66" fmla="*/ 71 w 237"/>
              <a:gd name="T67" fmla="*/ 24 h 168"/>
              <a:gd name="T68" fmla="*/ 88 w 237"/>
              <a:gd name="T69" fmla="*/ 0 h 168"/>
              <a:gd name="T70" fmla="*/ 88 w 237"/>
              <a:gd name="T71" fmla="*/ 0 h 168"/>
              <a:gd name="T72" fmla="*/ 142 w 237"/>
              <a:gd name="T73" fmla="*/ 121 h 168"/>
              <a:gd name="T74" fmla="*/ 223 w 237"/>
              <a:gd name="T75" fmla="*/ 121 h 168"/>
              <a:gd name="T76" fmla="*/ 237 w 237"/>
              <a:gd name="T77" fmla="*/ 168 h 168"/>
              <a:gd name="T78" fmla="*/ 128 w 237"/>
              <a:gd name="T79" fmla="*/ 168 h 168"/>
              <a:gd name="T80" fmla="*/ 142 w 237"/>
              <a:gd name="T81" fmla="*/ 121 h 168"/>
              <a:gd name="T82" fmla="*/ 142 w 237"/>
              <a:gd name="T83" fmla="*/ 121 h 168"/>
              <a:gd name="T84" fmla="*/ 79 w 237"/>
              <a:gd name="T85" fmla="*/ 59 h 168"/>
              <a:gd name="T86" fmla="*/ 64 w 237"/>
              <a:gd name="T87" fmla="*/ 107 h 168"/>
              <a:gd name="T88" fmla="*/ 173 w 237"/>
              <a:gd name="T89" fmla="*/ 107 h 168"/>
              <a:gd name="T90" fmla="*/ 159 w 237"/>
              <a:gd name="T91" fmla="*/ 59 h 168"/>
              <a:gd name="T92" fmla="*/ 79 w 237"/>
              <a:gd name="T93" fmla="*/ 5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7" h="168">
                <a:moveTo>
                  <a:pt x="19" y="121"/>
                </a:moveTo>
                <a:lnTo>
                  <a:pt x="100" y="121"/>
                </a:lnTo>
                <a:lnTo>
                  <a:pt x="114" y="168"/>
                </a:lnTo>
                <a:lnTo>
                  <a:pt x="5" y="168"/>
                </a:lnTo>
                <a:lnTo>
                  <a:pt x="19" y="121"/>
                </a:lnTo>
                <a:lnTo>
                  <a:pt x="19" y="121"/>
                </a:lnTo>
                <a:close/>
                <a:moveTo>
                  <a:pt x="223" y="78"/>
                </a:moveTo>
                <a:lnTo>
                  <a:pt x="223" y="93"/>
                </a:lnTo>
                <a:lnTo>
                  <a:pt x="235" y="102"/>
                </a:lnTo>
                <a:lnTo>
                  <a:pt x="221" y="102"/>
                </a:lnTo>
                <a:lnTo>
                  <a:pt x="213" y="114"/>
                </a:lnTo>
                <a:lnTo>
                  <a:pt x="213" y="100"/>
                </a:lnTo>
                <a:lnTo>
                  <a:pt x="199" y="90"/>
                </a:lnTo>
                <a:lnTo>
                  <a:pt x="213" y="93"/>
                </a:lnTo>
                <a:lnTo>
                  <a:pt x="223" y="78"/>
                </a:lnTo>
                <a:lnTo>
                  <a:pt x="223" y="78"/>
                </a:lnTo>
                <a:close/>
                <a:moveTo>
                  <a:pt x="22" y="90"/>
                </a:moveTo>
                <a:lnTo>
                  <a:pt x="15" y="102"/>
                </a:lnTo>
                <a:lnTo>
                  <a:pt x="0" y="102"/>
                </a:lnTo>
                <a:lnTo>
                  <a:pt x="12" y="109"/>
                </a:lnTo>
                <a:lnTo>
                  <a:pt x="12" y="123"/>
                </a:lnTo>
                <a:lnTo>
                  <a:pt x="19" y="112"/>
                </a:lnTo>
                <a:lnTo>
                  <a:pt x="36" y="112"/>
                </a:lnTo>
                <a:lnTo>
                  <a:pt x="22" y="104"/>
                </a:lnTo>
                <a:lnTo>
                  <a:pt x="22" y="90"/>
                </a:lnTo>
                <a:lnTo>
                  <a:pt x="22" y="90"/>
                </a:lnTo>
                <a:close/>
                <a:moveTo>
                  <a:pt x="88" y="0"/>
                </a:moveTo>
                <a:lnTo>
                  <a:pt x="86" y="29"/>
                </a:lnTo>
                <a:lnTo>
                  <a:pt x="112" y="45"/>
                </a:lnTo>
                <a:lnTo>
                  <a:pt x="83" y="43"/>
                </a:lnTo>
                <a:lnTo>
                  <a:pt x="67" y="69"/>
                </a:lnTo>
                <a:lnTo>
                  <a:pt x="69" y="41"/>
                </a:lnTo>
                <a:lnTo>
                  <a:pt x="43" y="24"/>
                </a:lnTo>
                <a:lnTo>
                  <a:pt x="71" y="24"/>
                </a:lnTo>
                <a:lnTo>
                  <a:pt x="88" y="0"/>
                </a:lnTo>
                <a:lnTo>
                  <a:pt x="88" y="0"/>
                </a:lnTo>
                <a:close/>
                <a:moveTo>
                  <a:pt x="142" y="121"/>
                </a:moveTo>
                <a:lnTo>
                  <a:pt x="223" y="121"/>
                </a:lnTo>
                <a:lnTo>
                  <a:pt x="237" y="168"/>
                </a:lnTo>
                <a:lnTo>
                  <a:pt x="128" y="168"/>
                </a:lnTo>
                <a:lnTo>
                  <a:pt x="142" y="121"/>
                </a:lnTo>
                <a:lnTo>
                  <a:pt x="142" y="121"/>
                </a:lnTo>
                <a:close/>
                <a:moveTo>
                  <a:pt x="79" y="59"/>
                </a:moveTo>
                <a:lnTo>
                  <a:pt x="64" y="107"/>
                </a:lnTo>
                <a:lnTo>
                  <a:pt x="173" y="107"/>
                </a:lnTo>
                <a:lnTo>
                  <a:pt x="159" y="59"/>
                </a:lnTo>
                <a:lnTo>
                  <a:pt x="79" y="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8" name="Freeform 91"/>
          <p:cNvSpPr>
            <a:spLocks noEditPoints="1"/>
          </p:cNvSpPr>
          <p:nvPr/>
        </p:nvSpPr>
        <p:spPr bwMode="auto">
          <a:xfrm>
            <a:off x="3603234" y="6200836"/>
            <a:ext cx="328849" cy="354494"/>
          </a:xfrm>
          <a:custGeom>
            <a:avLst/>
            <a:gdLst>
              <a:gd name="T0" fmla="*/ 66 w 218"/>
              <a:gd name="T1" fmla="*/ 164 h 235"/>
              <a:gd name="T2" fmla="*/ 17 w 218"/>
              <a:gd name="T3" fmla="*/ 105 h 235"/>
              <a:gd name="T4" fmla="*/ 43 w 218"/>
              <a:gd name="T5" fmla="*/ 57 h 235"/>
              <a:gd name="T6" fmla="*/ 52 w 218"/>
              <a:gd name="T7" fmla="*/ 53 h 235"/>
              <a:gd name="T8" fmla="*/ 92 w 218"/>
              <a:gd name="T9" fmla="*/ 53 h 235"/>
              <a:gd name="T10" fmla="*/ 182 w 218"/>
              <a:gd name="T11" fmla="*/ 53 h 235"/>
              <a:gd name="T12" fmla="*/ 192 w 218"/>
              <a:gd name="T13" fmla="*/ 57 h 235"/>
              <a:gd name="T14" fmla="*/ 218 w 218"/>
              <a:gd name="T15" fmla="*/ 105 h 235"/>
              <a:gd name="T16" fmla="*/ 168 w 218"/>
              <a:gd name="T17" fmla="*/ 164 h 235"/>
              <a:gd name="T18" fmla="*/ 116 w 218"/>
              <a:gd name="T19" fmla="*/ 225 h 235"/>
              <a:gd name="T20" fmla="*/ 109 w 218"/>
              <a:gd name="T21" fmla="*/ 216 h 235"/>
              <a:gd name="T22" fmla="*/ 168 w 218"/>
              <a:gd name="T23" fmla="*/ 204 h 235"/>
              <a:gd name="T24" fmla="*/ 170 w 218"/>
              <a:gd name="T25" fmla="*/ 216 h 235"/>
              <a:gd name="T26" fmla="*/ 182 w 218"/>
              <a:gd name="T27" fmla="*/ 211 h 235"/>
              <a:gd name="T28" fmla="*/ 177 w 218"/>
              <a:gd name="T29" fmla="*/ 202 h 235"/>
              <a:gd name="T30" fmla="*/ 170 w 218"/>
              <a:gd name="T31" fmla="*/ 183 h 235"/>
              <a:gd name="T32" fmla="*/ 26 w 218"/>
              <a:gd name="T33" fmla="*/ 24 h 235"/>
              <a:gd name="T34" fmla="*/ 24 w 218"/>
              <a:gd name="T35" fmla="*/ 38 h 235"/>
              <a:gd name="T36" fmla="*/ 38 w 218"/>
              <a:gd name="T37" fmla="*/ 41 h 235"/>
              <a:gd name="T38" fmla="*/ 40 w 218"/>
              <a:gd name="T39" fmla="*/ 27 h 235"/>
              <a:gd name="T40" fmla="*/ 43 w 218"/>
              <a:gd name="T41" fmla="*/ 0 h 235"/>
              <a:gd name="T42" fmla="*/ 88 w 218"/>
              <a:gd name="T43" fmla="*/ 98 h 235"/>
              <a:gd name="T44" fmla="*/ 102 w 218"/>
              <a:gd name="T45" fmla="*/ 71 h 235"/>
              <a:gd name="T46" fmla="*/ 64 w 218"/>
              <a:gd name="T47" fmla="*/ 71 h 235"/>
              <a:gd name="T48" fmla="*/ 147 w 218"/>
              <a:gd name="T49" fmla="*/ 98 h 235"/>
              <a:gd name="T50" fmla="*/ 125 w 218"/>
              <a:gd name="T51" fmla="*/ 71 h 235"/>
              <a:gd name="T52" fmla="*/ 177 w 218"/>
              <a:gd name="T53" fmla="*/ 74 h 235"/>
              <a:gd name="T54" fmla="*/ 192 w 218"/>
              <a:gd name="T55" fmla="*/ 100 h 235"/>
              <a:gd name="T56" fmla="*/ 177 w 218"/>
              <a:gd name="T57" fmla="*/ 74 h 235"/>
              <a:gd name="T58" fmla="*/ 118 w 218"/>
              <a:gd name="T59" fmla="*/ 74 h 235"/>
              <a:gd name="T60" fmla="*/ 140 w 218"/>
              <a:gd name="T61" fmla="*/ 100 h 235"/>
              <a:gd name="T62" fmla="*/ 80 w 218"/>
              <a:gd name="T63" fmla="*/ 100 h 235"/>
              <a:gd name="T64" fmla="*/ 40 w 218"/>
              <a:gd name="T65" fmla="*/ 102 h 235"/>
              <a:gd name="T66" fmla="*/ 104 w 218"/>
              <a:gd name="T67" fmla="*/ 176 h 235"/>
              <a:gd name="T68" fmla="*/ 83 w 218"/>
              <a:gd name="T69" fmla="*/ 119 h 235"/>
              <a:gd name="T70" fmla="*/ 151 w 218"/>
              <a:gd name="T71" fmla="*/ 119 h 235"/>
              <a:gd name="T72" fmla="*/ 130 w 218"/>
              <a:gd name="T73" fmla="*/ 176 h 235"/>
              <a:gd name="T74" fmla="*/ 189 w 218"/>
              <a:gd name="T75" fmla="*/ 107 h 235"/>
              <a:gd name="T76" fmla="*/ 71 w 218"/>
              <a:gd name="T77" fmla="*/ 10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8" h="235">
                <a:moveTo>
                  <a:pt x="109" y="216"/>
                </a:moveTo>
                <a:lnTo>
                  <a:pt x="66" y="164"/>
                </a:lnTo>
                <a:lnTo>
                  <a:pt x="21" y="112"/>
                </a:lnTo>
                <a:lnTo>
                  <a:pt x="17" y="105"/>
                </a:lnTo>
                <a:lnTo>
                  <a:pt x="21" y="100"/>
                </a:lnTo>
                <a:lnTo>
                  <a:pt x="43" y="57"/>
                </a:lnTo>
                <a:lnTo>
                  <a:pt x="45" y="53"/>
                </a:lnTo>
                <a:lnTo>
                  <a:pt x="52" y="53"/>
                </a:lnTo>
                <a:lnTo>
                  <a:pt x="92" y="53"/>
                </a:lnTo>
                <a:lnTo>
                  <a:pt x="92" y="53"/>
                </a:lnTo>
                <a:lnTo>
                  <a:pt x="102" y="53"/>
                </a:lnTo>
                <a:lnTo>
                  <a:pt x="182" y="53"/>
                </a:lnTo>
                <a:lnTo>
                  <a:pt x="189" y="53"/>
                </a:lnTo>
                <a:lnTo>
                  <a:pt x="192" y="57"/>
                </a:lnTo>
                <a:lnTo>
                  <a:pt x="213" y="100"/>
                </a:lnTo>
                <a:lnTo>
                  <a:pt x="218" y="105"/>
                </a:lnTo>
                <a:lnTo>
                  <a:pt x="213" y="112"/>
                </a:lnTo>
                <a:lnTo>
                  <a:pt x="168" y="164"/>
                </a:lnTo>
                <a:lnTo>
                  <a:pt x="125" y="216"/>
                </a:lnTo>
                <a:lnTo>
                  <a:pt x="116" y="225"/>
                </a:lnTo>
                <a:lnTo>
                  <a:pt x="109" y="216"/>
                </a:lnTo>
                <a:lnTo>
                  <a:pt x="109" y="216"/>
                </a:lnTo>
                <a:close/>
                <a:moveTo>
                  <a:pt x="170" y="183"/>
                </a:moveTo>
                <a:lnTo>
                  <a:pt x="168" y="204"/>
                </a:lnTo>
                <a:lnTo>
                  <a:pt x="149" y="213"/>
                </a:lnTo>
                <a:lnTo>
                  <a:pt x="170" y="216"/>
                </a:lnTo>
                <a:lnTo>
                  <a:pt x="180" y="235"/>
                </a:lnTo>
                <a:lnTo>
                  <a:pt x="182" y="211"/>
                </a:lnTo>
                <a:lnTo>
                  <a:pt x="199" y="204"/>
                </a:lnTo>
                <a:lnTo>
                  <a:pt x="177" y="202"/>
                </a:lnTo>
                <a:lnTo>
                  <a:pt x="170" y="183"/>
                </a:lnTo>
                <a:lnTo>
                  <a:pt x="170" y="183"/>
                </a:lnTo>
                <a:close/>
                <a:moveTo>
                  <a:pt x="43" y="0"/>
                </a:moveTo>
                <a:lnTo>
                  <a:pt x="26" y="24"/>
                </a:lnTo>
                <a:lnTo>
                  <a:pt x="0" y="22"/>
                </a:lnTo>
                <a:lnTo>
                  <a:pt x="24" y="38"/>
                </a:lnTo>
                <a:lnTo>
                  <a:pt x="21" y="64"/>
                </a:lnTo>
                <a:lnTo>
                  <a:pt x="38" y="41"/>
                </a:lnTo>
                <a:lnTo>
                  <a:pt x="64" y="43"/>
                </a:lnTo>
                <a:lnTo>
                  <a:pt x="40" y="27"/>
                </a:lnTo>
                <a:lnTo>
                  <a:pt x="43" y="0"/>
                </a:lnTo>
                <a:lnTo>
                  <a:pt x="43" y="0"/>
                </a:lnTo>
                <a:close/>
                <a:moveTo>
                  <a:pt x="64" y="71"/>
                </a:moveTo>
                <a:lnTo>
                  <a:pt x="88" y="98"/>
                </a:lnTo>
                <a:lnTo>
                  <a:pt x="109" y="71"/>
                </a:lnTo>
                <a:lnTo>
                  <a:pt x="102" y="71"/>
                </a:lnTo>
                <a:lnTo>
                  <a:pt x="64" y="71"/>
                </a:lnTo>
                <a:lnTo>
                  <a:pt x="64" y="71"/>
                </a:lnTo>
                <a:close/>
                <a:moveTo>
                  <a:pt x="125" y="71"/>
                </a:moveTo>
                <a:lnTo>
                  <a:pt x="147" y="98"/>
                </a:lnTo>
                <a:lnTo>
                  <a:pt x="170" y="71"/>
                </a:lnTo>
                <a:lnTo>
                  <a:pt x="125" y="71"/>
                </a:lnTo>
                <a:lnTo>
                  <a:pt x="125" y="71"/>
                </a:lnTo>
                <a:close/>
                <a:moveTo>
                  <a:pt x="177" y="74"/>
                </a:moveTo>
                <a:lnTo>
                  <a:pt x="154" y="100"/>
                </a:lnTo>
                <a:lnTo>
                  <a:pt x="192" y="100"/>
                </a:lnTo>
                <a:lnTo>
                  <a:pt x="177" y="74"/>
                </a:lnTo>
                <a:lnTo>
                  <a:pt x="177" y="74"/>
                </a:lnTo>
                <a:close/>
                <a:moveTo>
                  <a:pt x="140" y="100"/>
                </a:moveTo>
                <a:lnTo>
                  <a:pt x="118" y="74"/>
                </a:lnTo>
                <a:lnTo>
                  <a:pt x="95" y="100"/>
                </a:lnTo>
                <a:lnTo>
                  <a:pt x="140" y="100"/>
                </a:lnTo>
                <a:lnTo>
                  <a:pt x="140" y="100"/>
                </a:lnTo>
                <a:close/>
                <a:moveTo>
                  <a:pt x="80" y="100"/>
                </a:moveTo>
                <a:lnTo>
                  <a:pt x="57" y="76"/>
                </a:lnTo>
                <a:lnTo>
                  <a:pt x="40" y="102"/>
                </a:lnTo>
                <a:lnTo>
                  <a:pt x="80" y="150"/>
                </a:lnTo>
                <a:lnTo>
                  <a:pt x="104" y="176"/>
                </a:lnTo>
                <a:lnTo>
                  <a:pt x="78" y="124"/>
                </a:lnTo>
                <a:lnTo>
                  <a:pt x="83" y="119"/>
                </a:lnTo>
                <a:lnTo>
                  <a:pt x="118" y="187"/>
                </a:lnTo>
                <a:lnTo>
                  <a:pt x="151" y="119"/>
                </a:lnTo>
                <a:lnTo>
                  <a:pt x="156" y="124"/>
                </a:lnTo>
                <a:lnTo>
                  <a:pt x="130" y="176"/>
                </a:lnTo>
                <a:lnTo>
                  <a:pt x="154" y="150"/>
                </a:lnTo>
                <a:lnTo>
                  <a:pt x="189" y="107"/>
                </a:lnTo>
                <a:lnTo>
                  <a:pt x="71" y="107"/>
                </a:lnTo>
                <a:lnTo>
                  <a:pt x="71" y="100"/>
                </a:lnTo>
                <a:lnTo>
                  <a:pt x="80" y="10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9" name="Freeform 92"/>
          <p:cNvSpPr>
            <a:spLocks noEditPoints="1"/>
          </p:cNvSpPr>
          <p:nvPr/>
        </p:nvSpPr>
        <p:spPr bwMode="auto">
          <a:xfrm>
            <a:off x="4912596" y="982997"/>
            <a:ext cx="399748" cy="276053"/>
          </a:xfrm>
          <a:custGeom>
            <a:avLst/>
            <a:gdLst>
              <a:gd name="T0" fmla="*/ 56 w 112"/>
              <a:gd name="T1" fmla="*/ 20 h 77"/>
              <a:gd name="T2" fmla="*/ 15 w 112"/>
              <a:gd name="T3" fmla="*/ 49 h 77"/>
              <a:gd name="T4" fmla="*/ 10 w 112"/>
              <a:gd name="T5" fmla="*/ 52 h 77"/>
              <a:gd name="T6" fmla="*/ 4 w 112"/>
              <a:gd name="T7" fmla="*/ 66 h 77"/>
              <a:gd name="T8" fmla="*/ 4 w 112"/>
              <a:gd name="T9" fmla="*/ 37 h 77"/>
              <a:gd name="T10" fmla="*/ 0 w 112"/>
              <a:gd name="T11" fmla="*/ 46 h 77"/>
              <a:gd name="T12" fmla="*/ 13 w 112"/>
              <a:gd name="T13" fmla="*/ 29 h 77"/>
              <a:gd name="T14" fmla="*/ 15 w 112"/>
              <a:gd name="T15" fmla="*/ 49 h 77"/>
              <a:gd name="T16" fmla="*/ 15 w 112"/>
              <a:gd name="T17" fmla="*/ 25 h 77"/>
              <a:gd name="T18" fmla="*/ 3 w 112"/>
              <a:gd name="T19" fmla="*/ 22 h 77"/>
              <a:gd name="T20" fmla="*/ 96 w 112"/>
              <a:gd name="T21" fmla="*/ 66 h 77"/>
              <a:gd name="T22" fmla="*/ 102 w 112"/>
              <a:gd name="T23" fmla="*/ 52 h 77"/>
              <a:gd name="T24" fmla="*/ 107 w 112"/>
              <a:gd name="T25" fmla="*/ 49 h 77"/>
              <a:gd name="T26" fmla="*/ 107 w 112"/>
              <a:gd name="T27" fmla="*/ 37 h 77"/>
              <a:gd name="T28" fmla="*/ 112 w 112"/>
              <a:gd name="T29" fmla="*/ 33 h 77"/>
              <a:gd name="T30" fmla="*/ 98 w 112"/>
              <a:gd name="T31" fmla="*/ 31 h 77"/>
              <a:gd name="T32" fmla="*/ 101 w 112"/>
              <a:gd name="T33" fmla="*/ 15 h 77"/>
              <a:gd name="T34" fmla="*/ 97 w 112"/>
              <a:gd name="T35" fmla="*/ 26 h 77"/>
              <a:gd name="T36" fmla="*/ 101 w 112"/>
              <a:gd name="T37" fmla="*/ 15 h 77"/>
              <a:gd name="T38" fmla="*/ 80 w 112"/>
              <a:gd name="T39" fmla="*/ 72 h 77"/>
              <a:gd name="T40" fmla="*/ 82 w 112"/>
              <a:gd name="T41" fmla="*/ 72 h 77"/>
              <a:gd name="T42" fmla="*/ 87 w 112"/>
              <a:gd name="T43" fmla="*/ 47 h 77"/>
              <a:gd name="T44" fmla="*/ 88 w 112"/>
              <a:gd name="T45" fmla="*/ 47 h 77"/>
              <a:gd name="T46" fmla="*/ 88 w 112"/>
              <a:gd name="T47" fmla="*/ 26 h 77"/>
              <a:gd name="T48" fmla="*/ 77 w 112"/>
              <a:gd name="T49" fmla="*/ 51 h 77"/>
              <a:gd name="T50" fmla="*/ 65 w 112"/>
              <a:gd name="T51" fmla="*/ 32 h 77"/>
              <a:gd name="T52" fmla="*/ 64 w 112"/>
              <a:gd name="T53" fmla="*/ 50 h 77"/>
              <a:gd name="T54" fmla="*/ 57 w 112"/>
              <a:gd name="T55" fmla="*/ 55 h 77"/>
              <a:gd name="T56" fmla="*/ 48 w 112"/>
              <a:gd name="T57" fmla="*/ 77 h 77"/>
              <a:gd name="T58" fmla="*/ 48 w 112"/>
              <a:gd name="T59" fmla="*/ 32 h 77"/>
              <a:gd name="T60" fmla="*/ 41 w 112"/>
              <a:gd name="T61" fmla="*/ 47 h 77"/>
              <a:gd name="T62" fmla="*/ 65 w 112"/>
              <a:gd name="T63" fmla="*/ 21 h 77"/>
              <a:gd name="T64" fmla="*/ 65 w 112"/>
              <a:gd name="T65" fmla="*/ 47 h 77"/>
              <a:gd name="T66" fmla="*/ 31 w 112"/>
              <a:gd name="T67" fmla="*/ 72 h 77"/>
              <a:gd name="T68" fmla="*/ 30 w 112"/>
              <a:gd name="T69" fmla="*/ 72 h 77"/>
              <a:gd name="T70" fmla="*/ 24 w 112"/>
              <a:gd name="T71" fmla="*/ 47 h 77"/>
              <a:gd name="T72" fmla="*/ 23 w 112"/>
              <a:gd name="T73" fmla="*/ 47 h 77"/>
              <a:gd name="T74" fmla="*/ 23 w 112"/>
              <a:gd name="T75" fmla="*/ 26 h 77"/>
              <a:gd name="T76" fmla="*/ 35 w 112"/>
              <a:gd name="T77" fmla="*/ 51 h 77"/>
              <a:gd name="T78" fmla="*/ 39 w 112"/>
              <a:gd name="T79" fmla="*/ 17 h 77"/>
              <a:gd name="T80" fmla="*/ 31 w 112"/>
              <a:gd name="T81" fmla="*/ 25 h 77"/>
              <a:gd name="T82" fmla="*/ 81 w 112"/>
              <a:gd name="T83" fmla="*/ 9 h 77"/>
              <a:gd name="T84" fmla="*/ 75 w 112"/>
              <a:gd name="T85" fmla="*/ 23 h 77"/>
              <a:gd name="T86" fmla="*/ 81 w 112"/>
              <a:gd name="T87" fmla="*/ 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2" h="77">
                <a:moveTo>
                  <a:pt x="56" y="0"/>
                </a:moveTo>
                <a:cubicBezTo>
                  <a:pt x="62" y="0"/>
                  <a:pt x="66" y="4"/>
                  <a:pt x="66" y="10"/>
                </a:cubicBezTo>
                <a:cubicBezTo>
                  <a:pt x="66" y="15"/>
                  <a:pt x="62" y="20"/>
                  <a:pt x="56" y="20"/>
                </a:cubicBezTo>
                <a:cubicBezTo>
                  <a:pt x="51" y="20"/>
                  <a:pt x="46" y="15"/>
                  <a:pt x="46" y="10"/>
                </a:cubicBezTo>
                <a:cubicBezTo>
                  <a:pt x="46" y="4"/>
                  <a:pt x="51" y="0"/>
                  <a:pt x="56" y="0"/>
                </a:cubicBezTo>
                <a:close/>
                <a:moveTo>
                  <a:pt x="15" y="49"/>
                </a:moveTo>
                <a:cubicBezTo>
                  <a:pt x="15" y="66"/>
                  <a:pt x="15" y="66"/>
                  <a:pt x="15" y="66"/>
                </a:cubicBezTo>
                <a:cubicBezTo>
                  <a:pt x="10" y="66"/>
                  <a:pt x="10" y="66"/>
                  <a:pt x="10" y="66"/>
                </a:cubicBezTo>
                <a:cubicBezTo>
                  <a:pt x="10" y="52"/>
                  <a:pt x="10" y="52"/>
                  <a:pt x="10" y="52"/>
                </a:cubicBezTo>
                <a:cubicBezTo>
                  <a:pt x="9" y="52"/>
                  <a:pt x="9" y="52"/>
                  <a:pt x="9" y="52"/>
                </a:cubicBezTo>
                <a:cubicBezTo>
                  <a:pt x="9" y="66"/>
                  <a:pt x="9" y="66"/>
                  <a:pt x="9" y="66"/>
                </a:cubicBezTo>
                <a:cubicBezTo>
                  <a:pt x="4" y="66"/>
                  <a:pt x="4" y="66"/>
                  <a:pt x="4" y="66"/>
                </a:cubicBezTo>
                <a:cubicBezTo>
                  <a:pt x="4" y="49"/>
                  <a:pt x="4" y="49"/>
                  <a:pt x="4" y="49"/>
                </a:cubicBezTo>
                <a:cubicBezTo>
                  <a:pt x="4" y="46"/>
                  <a:pt x="4" y="46"/>
                  <a:pt x="4" y="46"/>
                </a:cubicBezTo>
                <a:cubicBezTo>
                  <a:pt x="4" y="37"/>
                  <a:pt x="4" y="37"/>
                  <a:pt x="4" y="37"/>
                </a:cubicBezTo>
                <a:cubicBezTo>
                  <a:pt x="4" y="37"/>
                  <a:pt x="4" y="37"/>
                  <a:pt x="4" y="37"/>
                </a:cubicBezTo>
                <a:cubicBezTo>
                  <a:pt x="4" y="46"/>
                  <a:pt x="4" y="46"/>
                  <a:pt x="4" y="46"/>
                </a:cubicBezTo>
                <a:cubicBezTo>
                  <a:pt x="0" y="46"/>
                  <a:pt x="0" y="46"/>
                  <a:pt x="0" y="46"/>
                </a:cubicBezTo>
                <a:cubicBezTo>
                  <a:pt x="0" y="33"/>
                  <a:pt x="0" y="33"/>
                  <a:pt x="0" y="33"/>
                </a:cubicBezTo>
                <a:cubicBezTo>
                  <a:pt x="0" y="31"/>
                  <a:pt x="1" y="29"/>
                  <a:pt x="4" y="29"/>
                </a:cubicBezTo>
                <a:cubicBezTo>
                  <a:pt x="13" y="29"/>
                  <a:pt x="13" y="29"/>
                  <a:pt x="13" y="29"/>
                </a:cubicBezTo>
                <a:cubicBezTo>
                  <a:pt x="13" y="30"/>
                  <a:pt x="13" y="30"/>
                  <a:pt x="13" y="31"/>
                </a:cubicBezTo>
                <a:cubicBezTo>
                  <a:pt x="13" y="49"/>
                  <a:pt x="13" y="49"/>
                  <a:pt x="13" y="49"/>
                </a:cubicBezTo>
                <a:cubicBezTo>
                  <a:pt x="15" y="49"/>
                  <a:pt x="15" y="49"/>
                  <a:pt x="15" y="49"/>
                </a:cubicBezTo>
                <a:close/>
                <a:moveTo>
                  <a:pt x="10" y="15"/>
                </a:moveTo>
                <a:cubicBezTo>
                  <a:pt x="13" y="15"/>
                  <a:pt x="16" y="18"/>
                  <a:pt x="16" y="22"/>
                </a:cubicBezTo>
                <a:cubicBezTo>
                  <a:pt x="16" y="23"/>
                  <a:pt x="16" y="24"/>
                  <a:pt x="15" y="25"/>
                </a:cubicBezTo>
                <a:cubicBezTo>
                  <a:pt x="15" y="26"/>
                  <a:pt x="15" y="26"/>
                  <a:pt x="14" y="26"/>
                </a:cubicBezTo>
                <a:cubicBezTo>
                  <a:pt x="13" y="27"/>
                  <a:pt x="12" y="28"/>
                  <a:pt x="10" y="28"/>
                </a:cubicBezTo>
                <a:cubicBezTo>
                  <a:pt x="6" y="28"/>
                  <a:pt x="3" y="25"/>
                  <a:pt x="3" y="22"/>
                </a:cubicBezTo>
                <a:cubicBezTo>
                  <a:pt x="3" y="18"/>
                  <a:pt x="6" y="15"/>
                  <a:pt x="10" y="15"/>
                </a:cubicBezTo>
                <a:close/>
                <a:moveTo>
                  <a:pt x="96" y="49"/>
                </a:moveTo>
                <a:cubicBezTo>
                  <a:pt x="96" y="66"/>
                  <a:pt x="96" y="66"/>
                  <a:pt x="96" y="66"/>
                </a:cubicBezTo>
                <a:cubicBezTo>
                  <a:pt x="101" y="66"/>
                  <a:pt x="101" y="66"/>
                  <a:pt x="101" y="66"/>
                </a:cubicBezTo>
                <a:cubicBezTo>
                  <a:pt x="101" y="52"/>
                  <a:pt x="101" y="52"/>
                  <a:pt x="101" y="52"/>
                </a:cubicBezTo>
                <a:cubicBezTo>
                  <a:pt x="102" y="52"/>
                  <a:pt x="102" y="52"/>
                  <a:pt x="102" y="52"/>
                </a:cubicBezTo>
                <a:cubicBezTo>
                  <a:pt x="102" y="66"/>
                  <a:pt x="102" y="66"/>
                  <a:pt x="102" y="66"/>
                </a:cubicBezTo>
                <a:cubicBezTo>
                  <a:pt x="107" y="66"/>
                  <a:pt x="107" y="66"/>
                  <a:pt x="107" y="66"/>
                </a:cubicBezTo>
                <a:cubicBezTo>
                  <a:pt x="107" y="49"/>
                  <a:pt x="107" y="49"/>
                  <a:pt x="107" y="49"/>
                </a:cubicBezTo>
                <a:cubicBezTo>
                  <a:pt x="107" y="46"/>
                  <a:pt x="107" y="46"/>
                  <a:pt x="107" y="46"/>
                </a:cubicBezTo>
                <a:cubicBezTo>
                  <a:pt x="107" y="37"/>
                  <a:pt x="107" y="37"/>
                  <a:pt x="107" y="37"/>
                </a:cubicBezTo>
                <a:cubicBezTo>
                  <a:pt x="107" y="37"/>
                  <a:pt x="107" y="37"/>
                  <a:pt x="107" y="37"/>
                </a:cubicBezTo>
                <a:cubicBezTo>
                  <a:pt x="107" y="46"/>
                  <a:pt x="107" y="46"/>
                  <a:pt x="107" y="46"/>
                </a:cubicBezTo>
                <a:cubicBezTo>
                  <a:pt x="112" y="46"/>
                  <a:pt x="112" y="46"/>
                  <a:pt x="112" y="46"/>
                </a:cubicBezTo>
                <a:cubicBezTo>
                  <a:pt x="112" y="33"/>
                  <a:pt x="112" y="33"/>
                  <a:pt x="112" y="33"/>
                </a:cubicBezTo>
                <a:cubicBezTo>
                  <a:pt x="112" y="31"/>
                  <a:pt x="110" y="29"/>
                  <a:pt x="107" y="29"/>
                </a:cubicBezTo>
                <a:cubicBezTo>
                  <a:pt x="98" y="29"/>
                  <a:pt x="98" y="29"/>
                  <a:pt x="98" y="29"/>
                </a:cubicBezTo>
                <a:cubicBezTo>
                  <a:pt x="98" y="30"/>
                  <a:pt x="98" y="30"/>
                  <a:pt x="98" y="31"/>
                </a:cubicBezTo>
                <a:cubicBezTo>
                  <a:pt x="98" y="49"/>
                  <a:pt x="98" y="49"/>
                  <a:pt x="98" y="49"/>
                </a:cubicBezTo>
                <a:cubicBezTo>
                  <a:pt x="96" y="49"/>
                  <a:pt x="96" y="49"/>
                  <a:pt x="96" y="49"/>
                </a:cubicBezTo>
                <a:close/>
                <a:moveTo>
                  <a:pt x="101" y="15"/>
                </a:moveTo>
                <a:cubicBezTo>
                  <a:pt x="98" y="15"/>
                  <a:pt x="95" y="18"/>
                  <a:pt x="95" y="22"/>
                </a:cubicBezTo>
                <a:cubicBezTo>
                  <a:pt x="95" y="23"/>
                  <a:pt x="95" y="24"/>
                  <a:pt x="96" y="25"/>
                </a:cubicBezTo>
                <a:cubicBezTo>
                  <a:pt x="96" y="26"/>
                  <a:pt x="97" y="26"/>
                  <a:pt x="97" y="26"/>
                </a:cubicBezTo>
                <a:cubicBezTo>
                  <a:pt x="98" y="27"/>
                  <a:pt x="100" y="28"/>
                  <a:pt x="101" y="28"/>
                </a:cubicBezTo>
                <a:cubicBezTo>
                  <a:pt x="105" y="28"/>
                  <a:pt x="108" y="25"/>
                  <a:pt x="108" y="22"/>
                </a:cubicBezTo>
                <a:cubicBezTo>
                  <a:pt x="108" y="18"/>
                  <a:pt x="105" y="15"/>
                  <a:pt x="101" y="15"/>
                </a:cubicBezTo>
                <a:close/>
                <a:moveTo>
                  <a:pt x="75" y="51"/>
                </a:moveTo>
                <a:cubicBezTo>
                  <a:pt x="75" y="72"/>
                  <a:pt x="75" y="72"/>
                  <a:pt x="75" y="72"/>
                </a:cubicBezTo>
                <a:cubicBezTo>
                  <a:pt x="80" y="72"/>
                  <a:pt x="80" y="72"/>
                  <a:pt x="80" y="72"/>
                </a:cubicBezTo>
                <a:cubicBezTo>
                  <a:pt x="80" y="54"/>
                  <a:pt x="80" y="54"/>
                  <a:pt x="80" y="54"/>
                </a:cubicBezTo>
                <a:cubicBezTo>
                  <a:pt x="82" y="54"/>
                  <a:pt x="82" y="54"/>
                  <a:pt x="82" y="54"/>
                </a:cubicBezTo>
                <a:cubicBezTo>
                  <a:pt x="82" y="72"/>
                  <a:pt x="82" y="72"/>
                  <a:pt x="82" y="72"/>
                </a:cubicBezTo>
                <a:cubicBezTo>
                  <a:pt x="87" y="72"/>
                  <a:pt x="87" y="72"/>
                  <a:pt x="87" y="72"/>
                </a:cubicBezTo>
                <a:cubicBezTo>
                  <a:pt x="87" y="51"/>
                  <a:pt x="87" y="51"/>
                  <a:pt x="87" y="51"/>
                </a:cubicBezTo>
                <a:cubicBezTo>
                  <a:pt x="87" y="47"/>
                  <a:pt x="87" y="47"/>
                  <a:pt x="87" y="47"/>
                </a:cubicBezTo>
                <a:cubicBezTo>
                  <a:pt x="87" y="36"/>
                  <a:pt x="87" y="36"/>
                  <a:pt x="87" y="36"/>
                </a:cubicBezTo>
                <a:cubicBezTo>
                  <a:pt x="88" y="36"/>
                  <a:pt x="88" y="36"/>
                  <a:pt x="88" y="36"/>
                </a:cubicBezTo>
                <a:cubicBezTo>
                  <a:pt x="88" y="47"/>
                  <a:pt x="88" y="47"/>
                  <a:pt x="88" y="47"/>
                </a:cubicBezTo>
                <a:cubicBezTo>
                  <a:pt x="94" y="47"/>
                  <a:pt x="94" y="47"/>
                  <a:pt x="94" y="47"/>
                </a:cubicBezTo>
                <a:cubicBezTo>
                  <a:pt x="94" y="31"/>
                  <a:pt x="94" y="31"/>
                  <a:pt x="94" y="31"/>
                </a:cubicBezTo>
                <a:cubicBezTo>
                  <a:pt x="94" y="28"/>
                  <a:pt x="91" y="26"/>
                  <a:pt x="88" y="26"/>
                </a:cubicBezTo>
                <a:cubicBezTo>
                  <a:pt x="77" y="26"/>
                  <a:pt x="77" y="26"/>
                  <a:pt x="77" y="26"/>
                </a:cubicBezTo>
                <a:cubicBezTo>
                  <a:pt x="77" y="27"/>
                  <a:pt x="77" y="28"/>
                  <a:pt x="77" y="28"/>
                </a:cubicBezTo>
                <a:cubicBezTo>
                  <a:pt x="77" y="51"/>
                  <a:pt x="77" y="51"/>
                  <a:pt x="77" y="51"/>
                </a:cubicBezTo>
                <a:cubicBezTo>
                  <a:pt x="75" y="51"/>
                  <a:pt x="75" y="51"/>
                  <a:pt x="75" y="51"/>
                </a:cubicBezTo>
                <a:close/>
                <a:moveTo>
                  <a:pt x="65" y="47"/>
                </a:moveTo>
                <a:cubicBezTo>
                  <a:pt x="65" y="32"/>
                  <a:pt x="65" y="32"/>
                  <a:pt x="65" y="32"/>
                </a:cubicBezTo>
                <a:cubicBezTo>
                  <a:pt x="64" y="32"/>
                  <a:pt x="64" y="32"/>
                  <a:pt x="64" y="32"/>
                </a:cubicBezTo>
                <a:cubicBezTo>
                  <a:pt x="64" y="47"/>
                  <a:pt x="64" y="47"/>
                  <a:pt x="64" y="47"/>
                </a:cubicBezTo>
                <a:cubicBezTo>
                  <a:pt x="64" y="50"/>
                  <a:pt x="64" y="50"/>
                  <a:pt x="64" y="50"/>
                </a:cubicBezTo>
                <a:cubicBezTo>
                  <a:pt x="64" y="77"/>
                  <a:pt x="64" y="77"/>
                  <a:pt x="64" y="77"/>
                </a:cubicBezTo>
                <a:cubicBezTo>
                  <a:pt x="57" y="77"/>
                  <a:pt x="57" y="77"/>
                  <a:pt x="57" y="77"/>
                </a:cubicBezTo>
                <a:cubicBezTo>
                  <a:pt x="57" y="55"/>
                  <a:pt x="57" y="55"/>
                  <a:pt x="57" y="55"/>
                </a:cubicBezTo>
                <a:cubicBezTo>
                  <a:pt x="55" y="55"/>
                  <a:pt x="55" y="55"/>
                  <a:pt x="55" y="55"/>
                </a:cubicBezTo>
                <a:cubicBezTo>
                  <a:pt x="55" y="77"/>
                  <a:pt x="55" y="77"/>
                  <a:pt x="55" y="77"/>
                </a:cubicBezTo>
                <a:cubicBezTo>
                  <a:pt x="48" y="77"/>
                  <a:pt x="48" y="77"/>
                  <a:pt x="48" y="77"/>
                </a:cubicBezTo>
                <a:cubicBezTo>
                  <a:pt x="48" y="50"/>
                  <a:pt x="48" y="50"/>
                  <a:pt x="48" y="50"/>
                </a:cubicBezTo>
                <a:cubicBezTo>
                  <a:pt x="48" y="47"/>
                  <a:pt x="48" y="47"/>
                  <a:pt x="48" y="47"/>
                </a:cubicBezTo>
                <a:cubicBezTo>
                  <a:pt x="48" y="32"/>
                  <a:pt x="48" y="32"/>
                  <a:pt x="48" y="32"/>
                </a:cubicBezTo>
                <a:cubicBezTo>
                  <a:pt x="47" y="32"/>
                  <a:pt x="47" y="32"/>
                  <a:pt x="47" y="32"/>
                </a:cubicBezTo>
                <a:cubicBezTo>
                  <a:pt x="47" y="47"/>
                  <a:pt x="47" y="47"/>
                  <a:pt x="47" y="47"/>
                </a:cubicBezTo>
                <a:cubicBezTo>
                  <a:pt x="41" y="47"/>
                  <a:pt x="41" y="47"/>
                  <a:pt x="41" y="47"/>
                </a:cubicBezTo>
                <a:cubicBezTo>
                  <a:pt x="41" y="27"/>
                  <a:pt x="41" y="27"/>
                  <a:pt x="41" y="27"/>
                </a:cubicBezTo>
                <a:cubicBezTo>
                  <a:pt x="41" y="24"/>
                  <a:pt x="44" y="21"/>
                  <a:pt x="47" y="21"/>
                </a:cubicBezTo>
                <a:cubicBezTo>
                  <a:pt x="66" y="21"/>
                  <a:pt x="46" y="21"/>
                  <a:pt x="65" y="21"/>
                </a:cubicBezTo>
                <a:cubicBezTo>
                  <a:pt x="69" y="21"/>
                  <a:pt x="71" y="24"/>
                  <a:pt x="71" y="27"/>
                </a:cubicBezTo>
                <a:cubicBezTo>
                  <a:pt x="71" y="47"/>
                  <a:pt x="71" y="47"/>
                  <a:pt x="71" y="47"/>
                </a:cubicBezTo>
                <a:cubicBezTo>
                  <a:pt x="70" y="47"/>
                  <a:pt x="68" y="47"/>
                  <a:pt x="65" y="47"/>
                </a:cubicBezTo>
                <a:close/>
                <a:moveTo>
                  <a:pt x="37" y="51"/>
                </a:moveTo>
                <a:cubicBezTo>
                  <a:pt x="37" y="72"/>
                  <a:pt x="37" y="72"/>
                  <a:pt x="37" y="72"/>
                </a:cubicBezTo>
                <a:cubicBezTo>
                  <a:pt x="31" y="72"/>
                  <a:pt x="31" y="72"/>
                  <a:pt x="31" y="72"/>
                </a:cubicBezTo>
                <a:cubicBezTo>
                  <a:pt x="31" y="54"/>
                  <a:pt x="31" y="54"/>
                  <a:pt x="31" y="54"/>
                </a:cubicBezTo>
                <a:cubicBezTo>
                  <a:pt x="30" y="54"/>
                  <a:pt x="30" y="54"/>
                  <a:pt x="30" y="54"/>
                </a:cubicBezTo>
                <a:cubicBezTo>
                  <a:pt x="30" y="72"/>
                  <a:pt x="30" y="72"/>
                  <a:pt x="30" y="72"/>
                </a:cubicBezTo>
                <a:cubicBezTo>
                  <a:pt x="24" y="72"/>
                  <a:pt x="24" y="72"/>
                  <a:pt x="24" y="72"/>
                </a:cubicBezTo>
                <a:cubicBezTo>
                  <a:pt x="24" y="51"/>
                  <a:pt x="24" y="51"/>
                  <a:pt x="24" y="51"/>
                </a:cubicBezTo>
                <a:cubicBezTo>
                  <a:pt x="24" y="47"/>
                  <a:pt x="24" y="47"/>
                  <a:pt x="24" y="47"/>
                </a:cubicBezTo>
                <a:cubicBezTo>
                  <a:pt x="24" y="36"/>
                  <a:pt x="24" y="36"/>
                  <a:pt x="24" y="36"/>
                </a:cubicBezTo>
                <a:cubicBezTo>
                  <a:pt x="23" y="36"/>
                  <a:pt x="23" y="36"/>
                  <a:pt x="23" y="36"/>
                </a:cubicBezTo>
                <a:cubicBezTo>
                  <a:pt x="23" y="47"/>
                  <a:pt x="23" y="47"/>
                  <a:pt x="23" y="47"/>
                </a:cubicBezTo>
                <a:cubicBezTo>
                  <a:pt x="18" y="47"/>
                  <a:pt x="18" y="47"/>
                  <a:pt x="18" y="47"/>
                </a:cubicBezTo>
                <a:cubicBezTo>
                  <a:pt x="18" y="31"/>
                  <a:pt x="18" y="31"/>
                  <a:pt x="18" y="31"/>
                </a:cubicBezTo>
                <a:cubicBezTo>
                  <a:pt x="18" y="28"/>
                  <a:pt x="20" y="26"/>
                  <a:pt x="23" y="26"/>
                </a:cubicBezTo>
                <a:cubicBezTo>
                  <a:pt x="35" y="26"/>
                  <a:pt x="35" y="26"/>
                  <a:pt x="35" y="26"/>
                </a:cubicBezTo>
                <a:cubicBezTo>
                  <a:pt x="35" y="27"/>
                  <a:pt x="35" y="28"/>
                  <a:pt x="35" y="28"/>
                </a:cubicBezTo>
                <a:cubicBezTo>
                  <a:pt x="35" y="51"/>
                  <a:pt x="35" y="51"/>
                  <a:pt x="35" y="51"/>
                </a:cubicBezTo>
                <a:cubicBezTo>
                  <a:pt x="37" y="51"/>
                  <a:pt x="37" y="51"/>
                  <a:pt x="37" y="51"/>
                </a:cubicBezTo>
                <a:close/>
                <a:moveTo>
                  <a:pt x="31" y="9"/>
                </a:moveTo>
                <a:cubicBezTo>
                  <a:pt x="35" y="9"/>
                  <a:pt x="39" y="12"/>
                  <a:pt x="39" y="17"/>
                </a:cubicBezTo>
                <a:cubicBezTo>
                  <a:pt x="39" y="19"/>
                  <a:pt x="38" y="20"/>
                  <a:pt x="37" y="22"/>
                </a:cubicBezTo>
                <a:cubicBezTo>
                  <a:pt x="37" y="22"/>
                  <a:pt x="37" y="22"/>
                  <a:pt x="37" y="23"/>
                </a:cubicBezTo>
                <a:cubicBezTo>
                  <a:pt x="35" y="24"/>
                  <a:pt x="33" y="25"/>
                  <a:pt x="31" y="25"/>
                </a:cubicBezTo>
                <a:cubicBezTo>
                  <a:pt x="26" y="25"/>
                  <a:pt x="22" y="21"/>
                  <a:pt x="22" y="17"/>
                </a:cubicBezTo>
                <a:cubicBezTo>
                  <a:pt x="22" y="12"/>
                  <a:pt x="26" y="9"/>
                  <a:pt x="31" y="9"/>
                </a:cubicBezTo>
                <a:close/>
                <a:moveTo>
                  <a:pt x="81" y="9"/>
                </a:moveTo>
                <a:cubicBezTo>
                  <a:pt x="76" y="9"/>
                  <a:pt x="73" y="12"/>
                  <a:pt x="73" y="17"/>
                </a:cubicBezTo>
                <a:cubicBezTo>
                  <a:pt x="73" y="19"/>
                  <a:pt x="73" y="20"/>
                  <a:pt x="74" y="22"/>
                </a:cubicBezTo>
                <a:cubicBezTo>
                  <a:pt x="75" y="22"/>
                  <a:pt x="75" y="22"/>
                  <a:pt x="75" y="23"/>
                </a:cubicBezTo>
                <a:cubicBezTo>
                  <a:pt x="77" y="24"/>
                  <a:pt x="79" y="25"/>
                  <a:pt x="81" y="25"/>
                </a:cubicBezTo>
                <a:cubicBezTo>
                  <a:pt x="85" y="25"/>
                  <a:pt x="89" y="21"/>
                  <a:pt x="89" y="17"/>
                </a:cubicBezTo>
                <a:cubicBezTo>
                  <a:pt x="89" y="12"/>
                  <a:pt x="85" y="9"/>
                  <a:pt x="81" y="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0" name="Freeform 93"/>
          <p:cNvSpPr>
            <a:spLocks noEditPoints="1"/>
          </p:cNvSpPr>
          <p:nvPr/>
        </p:nvSpPr>
        <p:spPr bwMode="auto">
          <a:xfrm>
            <a:off x="4248864" y="990539"/>
            <a:ext cx="393714" cy="310747"/>
          </a:xfrm>
          <a:custGeom>
            <a:avLst/>
            <a:gdLst>
              <a:gd name="T0" fmla="*/ 18 w 110"/>
              <a:gd name="T1" fmla="*/ 56 h 87"/>
              <a:gd name="T2" fmla="*/ 24 w 110"/>
              <a:gd name="T3" fmla="*/ 55 h 87"/>
              <a:gd name="T4" fmla="*/ 29 w 110"/>
              <a:gd name="T5" fmla="*/ 58 h 87"/>
              <a:gd name="T6" fmla="*/ 40 w 110"/>
              <a:gd name="T7" fmla="*/ 70 h 87"/>
              <a:gd name="T8" fmla="*/ 34 w 110"/>
              <a:gd name="T9" fmla="*/ 56 h 87"/>
              <a:gd name="T10" fmla="*/ 25 w 110"/>
              <a:gd name="T11" fmla="*/ 42 h 87"/>
              <a:gd name="T12" fmla="*/ 26 w 110"/>
              <a:gd name="T13" fmla="*/ 38 h 87"/>
              <a:gd name="T14" fmla="*/ 33 w 110"/>
              <a:gd name="T15" fmla="*/ 53 h 87"/>
              <a:gd name="T16" fmla="*/ 45 w 110"/>
              <a:gd name="T17" fmla="*/ 46 h 87"/>
              <a:gd name="T18" fmla="*/ 57 w 110"/>
              <a:gd name="T19" fmla="*/ 41 h 87"/>
              <a:gd name="T20" fmla="*/ 56 w 110"/>
              <a:gd name="T21" fmla="*/ 35 h 87"/>
              <a:gd name="T22" fmla="*/ 60 w 110"/>
              <a:gd name="T23" fmla="*/ 30 h 87"/>
              <a:gd name="T24" fmla="*/ 71 w 110"/>
              <a:gd name="T25" fmla="*/ 33 h 87"/>
              <a:gd name="T26" fmla="*/ 70 w 110"/>
              <a:gd name="T27" fmla="*/ 42 h 87"/>
              <a:gd name="T28" fmla="*/ 95 w 110"/>
              <a:gd name="T29" fmla="*/ 31 h 87"/>
              <a:gd name="T30" fmla="*/ 98 w 110"/>
              <a:gd name="T31" fmla="*/ 22 h 87"/>
              <a:gd name="T32" fmla="*/ 109 w 110"/>
              <a:gd name="T33" fmla="*/ 24 h 87"/>
              <a:gd name="T34" fmla="*/ 110 w 110"/>
              <a:gd name="T35" fmla="*/ 30 h 87"/>
              <a:gd name="T36" fmla="*/ 107 w 110"/>
              <a:gd name="T37" fmla="*/ 35 h 87"/>
              <a:gd name="T38" fmla="*/ 83 w 110"/>
              <a:gd name="T39" fmla="*/ 56 h 87"/>
              <a:gd name="T40" fmla="*/ 80 w 110"/>
              <a:gd name="T41" fmla="*/ 66 h 87"/>
              <a:gd name="T42" fmla="*/ 69 w 110"/>
              <a:gd name="T43" fmla="*/ 64 h 87"/>
              <a:gd name="T44" fmla="*/ 68 w 110"/>
              <a:gd name="T45" fmla="*/ 58 h 87"/>
              <a:gd name="T46" fmla="*/ 57 w 110"/>
              <a:gd name="T47" fmla="*/ 57 h 87"/>
              <a:gd name="T48" fmla="*/ 101 w 110"/>
              <a:gd name="T49" fmla="*/ 68 h 87"/>
              <a:gd name="T50" fmla="*/ 71 w 110"/>
              <a:gd name="T51" fmla="*/ 74 h 87"/>
              <a:gd name="T52" fmla="*/ 48 w 110"/>
              <a:gd name="T53" fmla="*/ 80 h 87"/>
              <a:gd name="T54" fmla="*/ 45 w 110"/>
              <a:gd name="T55" fmla="*/ 85 h 87"/>
              <a:gd name="T56" fmla="*/ 34 w 110"/>
              <a:gd name="T57" fmla="*/ 83 h 87"/>
              <a:gd name="T58" fmla="*/ 33 w 110"/>
              <a:gd name="T59" fmla="*/ 76 h 87"/>
              <a:gd name="T60" fmla="*/ 16 w 110"/>
              <a:gd name="T61" fmla="*/ 67 h 87"/>
              <a:gd name="T62" fmla="*/ 16 w 110"/>
              <a:gd name="T63" fmla="*/ 67 h 87"/>
              <a:gd name="T64" fmla="*/ 2 w 110"/>
              <a:gd name="T65" fmla="*/ 25 h 87"/>
              <a:gd name="T66" fmla="*/ 24 w 110"/>
              <a:gd name="T67" fmla="*/ 28 h 87"/>
              <a:gd name="T68" fmla="*/ 38 w 110"/>
              <a:gd name="T69" fmla="*/ 18 h 87"/>
              <a:gd name="T70" fmla="*/ 48 w 110"/>
              <a:gd name="T71" fmla="*/ 29 h 87"/>
              <a:gd name="T72" fmla="*/ 77 w 110"/>
              <a:gd name="T73" fmla="*/ 30 h 87"/>
              <a:gd name="T74" fmla="*/ 98 w 110"/>
              <a:gd name="T75" fmla="*/ 0 h 87"/>
              <a:gd name="T76" fmla="*/ 62 w 110"/>
              <a:gd name="T77" fmla="*/ 18 h 87"/>
              <a:gd name="T78" fmla="*/ 40 w 110"/>
              <a:gd name="T79" fmla="*/ 14 h 87"/>
              <a:gd name="T80" fmla="*/ 26 w 110"/>
              <a:gd name="T81" fmla="*/ 24 h 87"/>
              <a:gd name="T82" fmla="*/ 21 w 110"/>
              <a:gd name="T83" fmla="*/ 20 h 87"/>
              <a:gd name="T84" fmla="*/ 103 w 110"/>
              <a:gd name="T85" fmla="*/ 24 h 87"/>
              <a:gd name="T86" fmla="*/ 98 w 110"/>
              <a:gd name="T87" fmla="*/ 28 h 87"/>
              <a:gd name="T88" fmla="*/ 101 w 110"/>
              <a:gd name="T89" fmla="*/ 33 h 87"/>
              <a:gd name="T90" fmla="*/ 107 w 110"/>
              <a:gd name="T91" fmla="*/ 29 h 87"/>
              <a:gd name="T92" fmla="*/ 80 w 110"/>
              <a:gd name="T93" fmla="*/ 57 h 87"/>
              <a:gd name="T94" fmla="*/ 73 w 110"/>
              <a:gd name="T95" fmla="*/ 55 h 87"/>
              <a:gd name="T96" fmla="*/ 72 w 110"/>
              <a:gd name="T97" fmla="*/ 62 h 87"/>
              <a:gd name="T98" fmla="*/ 78 w 110"/>
              <a:gd name="T99" fmla="*/ 63 h 87"/>
              <a:gd name="T100" fmla="*/ 80 w 110"/>
              <a:gd name="T101" fmla="*/ 57 h 87"/>
              <a:gd name="T102" fmla="*/ 61 w 110"/>
              <a:gd name="T103" fmla="*/ 33 h 87"/>
              <a:gd name="T104" fmla="*/ 60 w 110"/>
              <a:gd name="T105" fmla="*/ 40 h 87"/>
              <a:gd name="T106" fmla="*/ 67 w 110"/>
              <a:gd name="T107" fmla="*/ 41 h 87"/>
              <a:gd name="T108" fmla="*/ 68 w 110"/>
              <a:gd name="T109" fmla="*/ 34 h 87"/>
              <a:gd name="T110" fmla="*/ 41 w 110"/>
              <a:gd name="T111" fmla="*/ 74 h 87"/>
              <a:gd name="T112" fmla="*/ 36 w 110"/>
              <a:gd name="T113" fmla="*/ 77 h 87"/>
              <a:gd name="T114" fmla="*/ 39 w 110"/>
              <a:gd name="T115" fmla="*/ 83 h 87"/>
              <a:gd name="T116" fmla="*/ 45 w 110"/>
              <a:gd name="T117" fmla="*/ 79 h 87"/>
              <a:gd name="T118" fmla="*/ 27 w 110"/>
              <a:gd name="T119" fmla="*/ 60 h 87"/>
              <a:gd name="T120" fmla="*/ 20 w 110"/>
              <a:gd name="T121" fmla="*/ 59 h 87"/>
              <a:gd name="T122" fmla="*/ 19 w 110"/>
              <a:gd name="T123" fmla="*/ 65 h 87"/>
              <a:gd name="T124" fmla="*/ 25 w 110"/>
              <a:gd name="T125" fmla="*/ 6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0" h="87">
                <a:moveTo>
                  <a:pt x="0" y="61"/>
                </a:moveTo>
                <a:cubicBezTo>
                  <a:pt x="16" y="59"/>
                  <a:pt x="16" y="59"/>
                  <a:pt x="16" y="59"/>
                </a:cubicBezTo>
                <a:cubicBezTo>
                  <a:pt x="16" y="58"/>
                  <a:pt x="17" y="57"/>
                  <a:pt x="18" y="56"/>
                </a:cubicBezTo>
                <a:cubicBezTo>
                  <a:pt x="18" y="56"/>
                  <a:pt x="18" y="56"/>
                  <a:pt x="18" y="56"/>
                </a:cubicBezTo>
                <a:cubicBezTo>
                  <a:pt x="18" y="56"/>
                  <a:pt x="18" y="56"/>
                  <a:pt x="18" y="56"/>
                </a:cubicBezTo>
                <a:cubicBezTo>
                  <a:pt x="20" y="55"/>
                  <a:pt x="22" y="54"/>
                  <a:pt x="24" y="55"/>
                </a:cubicBezTo>
                <a:cubicBezTo>
                  <a:pt x="27" y="55"/>
                  <a:pt x="28" y="56"/>
                  <a:pt x="29" y="58"/>
                </a:cubicBezTo>
                <a:cubicBezTo>
                  <a:pt x="29" y="58"/>
                  <a:pt x="29" y="58"/>
                  <a:pt x="29" y="58"/>
                </a:cubicBezTo>
                <a:cubicBezTo>
                  <a:pt x="29" y="58"/>
                  <a:pt x="29" y="58"/>
                  <a:pt x="29" y="58"/>
                </a:cubicBezTo>
                <a:cubicBezTo>
                  <a:pt x="31" y="60"/>
                  <a:pt x="31" y="62"/>
                  <a:pt x="31" y="64"/>
                </a:cubicBezTo>
                <a:cubicBezTo>
                  <a:pt x="38" y="71"/>
                  <a:pt x="38" y="71"/>
                  <a:pt x="38" y="71"/>
                </a:cubicBezTo>
                <a:cubicBezTo>
                  <a:pt x="39" y="71"/>
                  <a:pt x="40" y="70"/>
                  <a:pt x="40" y="70"/>
                </a:cubicBezTo>
                <a:cubicBezTo>
                  <a:pt x="50" y="55"/>
                  <a:pt x="50" y="55"/>
                  <a:pt x="50" y="55"/>
                </a:cubicBezTo>
                <a:cubicBezTo>
                  <a:pt x="44" y="49"/>
                  <a:pt x="44" y="49"/>
                  <a:pt x="44" y="49"/>
                </a:cubicBezTo>
                <a:cubicBezTo>
                  <a:pt x="34" y="56"/>
                  <a:pt x="34" y="56"/>
                  <a:pt x="34" y="56"/>
                </a:cubicBezTo>
                <a:cubicBezTo>
                  <a:pt x="32" y="57"/>
                  <a:pt x="32" y="57"/>
                  <a:pt x="32" y="57"/>
                </a:cubicBezTo>
                <a:cubicBezTo>
                  <a:pt x="31" y="56"/>
                  <a:pt x="31" y="56"/>
                  <a:pt x="31" y="56"/>
                </a:cubicBezTo>
                <a:cubicBezTo>
                  <a:pt x="25" y="42"/>
                  <a:pt x="25" y="42"/>
                  <a:pt x="25" y="42"/>
                </a:cubicBezTo>
                <a:cubicBezTo>
                  <a:pt x="5" y="43"/>
                  <a:pt x="5" y="43"/>
                  <a:pt x="5" y="43"/>
                </a:cubicBezTo>
                <a:cubicBezTo>
                  <a:pt x="4" y="39"/>
                  <a:pt x="4" y="39"/>
                  <a:pt x="4" y="39"/>
                </a:cubicBezTo>
                <a:cubicBezTo>
                  <a:pt x="26" y="38"/>
                  <a:pt x="26" y="38"/>
                  <a:pt x="26" y="38"/>
                </a:cubicBezTo>
                <a:cubicBezTo>
                  <a:pt x="27" y="38"/>
                  <a:pt x="27" y="38"/>
                  <a:pt x="27" y="38"/>
                </a:cubicBezTo>
                <a:cubicBezTo>
                  <a:pt x="28" y="39"/>
                  <a:pt x="28" y="39"/>
                  <a:pt x="28" y="39"/>
                </a:cubicBezTo>
                <a:cubicBezTo>
                  <a:pt x="33" y="53"/>
                  <a:pt x="33" y="53"/>
                  <a:pt x="33" y="53"/>
                </a:cubicBezTo>
                <a:cubicBezTo>
                  <a:pt x="43" y="46"/>
                  <a:pt x="43" y="46"/>
                  <a:pt x="43" y="46"/>
                </a:cubicBezTo>
                <a:cubicBezTo>
                  <a:pt x="44" y="45"/>
                  <a:pt x="44" y="45"/>
                  <a:pt x="44" y="45"/>
                </a:cubicBezTo>
                <a:cubicBezTo>
                  <a:pt x="45" y="46"/>
                  <a:pt x="45" y="46"/>
                  <a:pt x="45" y="46"/>
                </a:cubicBezTo>
                <a:cubicBezTo>
                  <a:pt x="52" y="52"/>
                  <a:pt x="52" y="52"/>
                  <a:pt x="52" y="52"/>
                </a:cubicBezTo>
                <a:cubicBezTo>
                  <a:pt x="58" y="42"/>
                  <a:pt x="58" y="42"/>
                  <a:pt x="58" y="42"/>
                </a:cubicBezTo>
                <a:cubicBezTo>
                  <a:pt x="57" y="42"/>
                  <a:pt x="57" y="41"/>
                  <a:pt x="57" y="41"/>
                </a:cubicBezTo>
                <a:cubicBezTo>
                  <a:pt x="57" y="41"/>
                  <a:pt x="57" y="41"/>
                  <a:pt x="57" y="41"/>
                </a:cubicBezTo>
                <a:cubicBezTo>
                  <a:pt x="57" y="41"/>
                  <a:pt x="57" y="41"/>
                  <a:pt x="57" y="41"/>
                </a:cubicBezTo>
                <a:cubicBezTo>
                  <a:pt x="56" y="40"/>
                  <a:pt x="56" y="38"/>
                  <a:pt x="56" y="35"/>
                </a:cubicBezTo>
                <a:cubicBezTo>
                  <a:pt x="57" y="33"/>
                  <a:pt x="58" y="31"/>
                  <a:pt x="60" y="30"/>
                </a:cubicBezTo>
                <a:cubicBezTo>
                  <a:pt x="60" y="30"/>
                  <a:pt x="60" y="30"/>
                  <a:pt x="60" y="30"/>
                </a:cubicBezTo>
                <a:cubicBezTo>
                  <a:pt x="60" y="30"/>
                  <a:pt x="60" y="30"/>
                  <a:pt x="60" y="30"/>
                </a:cubicBezTo>
                <a:cubicBezTo>
                  <a:pt x="61" y="29"/>
                  <a:pt x="63" y="29"/>
                  <a:pt x="65" y="29"/>
                </a:cubicBezTo>
                <a:cubicBezTo>
                  <a:pt x="68" y="30"/>
                  <a:pt x="69" y="31"/>
                  <a:pt x="71" y="33"/>
                </a:cubicBezTo>
                <a:cubicBezTo>
                  <a:pt x="71" y="33"/>
                  <a:pt x="71" y="33"/>
                  <a:pt x="71" y="33"/>
                </a:cubicBezTo>
                <a:cubicBezTo>
                  <a:pt x="71" y="33"/>
                  <a:pt x="71" y="33"/>
                  <a:pt x="71" y="33"/>
                </a:cubicBezTo>
                <a:cubicBezTo>
                  <a:pt x="72" y="34"/>
                  <a:pt x="72" y="36"/>
                  <a:pt x="72" y="39"/>
                </a:cubicBezTo>
                <a:cubicBezTo>
                  <a:pt x="71" y="40"/>
                  <a:pt x="71" y="41"/>
                  <a:pt x="70" y="42"/>
                </a:cubicBezTo>
                <a:cubicBezTo>
                  <a:pt x="75" y="51"/>
                  <a:pt x="75" y="51"/>
                  <a:pt x="75" y="51"/>
                </a:cubicBezTo>
                <a:cubicBezTo>
                  <a:pt x="76" y="51"/>
                  <a:pt x="76" y="51"/>
                  <a:pt x="77" y="51"/>
                </a:cubicBezTo>
                <a:cubicBezTo>
                  <a:pt x="95" y="31"/>
                  <a:pt x="95" y="31"/>
                  <a:pt x="95" y="31"/>
                </a:cubicBezTo>
                <a:cubicBezTo>
                  <a:pt x="94" y="30"/>
                  <a:pt x="94" y="28"/>
                  <a:pt x="94" y="27"/>
                </a:cubicBezTo>
                <a:cubicBezTo>
                  <a:pt x="95" y="25"/>
                  <a:pt x="96" y="23"/>
                  <a:pt x="98" y="22"/>
                </a:cubicBezTo>
                <a:cubicBezTo>
                  <a:pt x="98" y="22"/>
                  <a:pt x="98" y="22"/>
                  <a:pt x="98" y="22"/>
                </a:cubicBezTo>
                <a:cubicBezTo>
                  <a:pt x="98" y="22"/>
                  <a:pt x="98" y="22"/>
                  <a:pt x="98" y="22"/>
                </a:cubicBezTo>
                <a:cubicBezTo>
                  <a:pt x="100" y="21"/>
                  <a:pt x="102" y="20"/>
                  <a:pt x="104" y="21"/>
                </a:cubicBezTo>
                <a:cubicBezTo>
                  <a:pt x="106" y="21"/>
                  <a:pt x="108" y="22"/>
                  <a:pt x="109" y="24"/>
                </a:cubicBezTo>
                <a:cubicBezTo>
                  <a:pt x="109" y="24"/>
                  <a:pt x="109" y="24"/>
                  <a:pt x="109" y="24"/>
                </a:cubicBezTo>
                <a:cubicBezTo>
                  <a:pt x="109" y="24"/>
                  <a:pt x="109" y="24"/>
                  <a:pt x="109" y="24"/>
                </a:cubicBezTo>
                <a:cubicBezTo>
                  <a:pt x="110" y="26"/>
                  <a:pt x="110" y="28"/>
                  <a:pt x="110" y="30"/>
                </a:cubicBezTo>
                <a:cubicBezTo>
                  <a:pt x="110" y="32"/>
                  <a:pt x="108" y="34"/>
                  <a:pt x="107" y="35"/>
                </a:cubicBezTo>
                <a:cubicBezTo>
                  <a:pt x="107" y="35"/>
                  <a:pt x="107" y="35"/>
                  <a:pt x="107" y="35"/>
                </a:cubicBezTo>
                <a:cubicBezTo>
                  <a:pt x="107" y="35"/>
                  <a:pt x="107" y="35"/>
                  <a:pt x="107" y="35"/>
                </a:cubicBezTo>
                <a:cubicBezTo>
                  <a:pt x="105" y="36"/>
                  <a:pt x="103" y="37"/>
                  <a:pt x="101" y="36"/>
                </a:cubicBezTo>
                <a:cubicBezTo>
                  <a:pt x="101" y="36"/>
                  <a:pt x="100" y="36"/>
                  <a:pt x="100" y="36"/>
                </a:cubicBezTo>
                <a:cubicBezTo>
                  <a:pt x="83" y="56"/>
                  <a:pt x="83" y="56"/>
                  <a:pt x="83" y="56"/>
                </a:cubicBezTo>
                <a:cubicBezTo>
                  <a:pt x="83" y="57"/>
                  <a:pt x="84" y="59"/>
                  <a:pt x="83" y="61"/>
                </a:cubicBezTo>
                <a:cubicBezTo>
                  <a:pt x="83" y="63"/>
                  <a:pt x="82" y="65"/>
                  <a:pt x="80" y="66"/>
                </a:cubicBezTo>
                <a:cubicBezTo>
                  <a:pt x="80" y="66"/>
                  <a:pt x="80" y="66"/>
                  <a:pt x="80" y="66"/>
                </a:cubicBezTo>
                <a:cubicBezTo>
                  <a:pt x="80" y="66"/>
                  <a:pt x="80" y="66"/>
                  <a:pt x="80" y="66"/>
                </a:cubicBezTo>
                <a:cubicBezTo>
                  <a:pt x="78" y="67"/>
                  <a:pt x="76" y="67"/>
                  <a:pt x="74" y="67"/>
                </a:cubicBezTo>
                <a:cubicBezTo>
                  <a:pt x="72" y="67"/>
                  <a:pt x="70" y="65"/>
                  <a:pt x="69" y="64"/>
                </a:cubicBezTo>
                <a:cubicBezTo>
                  <a:pt x="69" y="64"/>
                  <a:pt x="69" y="64"/>
                  <a:pt x="69" y="64"/>
                </a:cubicBezTo>
                <a:cubicBezTo>
                  <a:pt x="69" y="64"/>
                  <a:pt x="69" y="64"/>
                  <a:pt x="69" y="64"/>
                </a:cubicBezTo>
                <a:cubicBezTo>
                  <a:pt x="68" y="62"/>
                  <a:pt x="67" y="60"/>
                  <a:pt x="68" y="58"/>
                </a:cubicBezTo>
                <a:cubicBezTo>
                  <a:pt x="68" y="57"/>
                  <a:pt x="68" y="56"/>
                  <a:pt x="69" y="55"/>
                </a:cubicBezTo>
                <a:cubicBezTo>
                  <a:pt x="63" y="47"/>
                  <a:pt x="63" y="47"/>
                  <a:pt x="63" y="47"/>
                </a:cubicBezTo>
                <a:cubicBezTo>
                  <a:pt x="57" y="57"/>
                  <a:pt x="57" y="57"/>
                  <a:pt x="57" y="57"/>
                </a:cubicBezTo>
                <a:cubicBezTo>
                  <a:pt x="72" y="71"/>
                  <a:pt x="72" y="71"/>
                  <a:pt x="72" y="71"/>
                </a:cubicBezTo>
                <a:cubicBezTo>
                  <a:pt x="100" y="65"/>
                  <a:pt x="100" y="65"/>
                  <a:pt x="100" y="65"/>
                </a:cubicBezTo>
                <a:cubicBezTo>
                  <a:pt x="101" y="68"/>
                  <a:pt x="101" y="68"/>
                  <a:pt x="101" y="68"/>
                </a:cubicBezTo>
                <a:cubicBezTo>
                  <a:pt x="72" y="75"/>
                  <a:pt x="72" y="75"/>
                  <a:pt x="72" y="75"/>
                </a:cubicBezTo>
                <a:cubicBezTo>
                  <a:pt x="71" y="75"/>
                  <a:pt x="71" y="75"/>
                  <a:pt x="71" y="75"/>
                </a:cubicBezTo>
                <a:cubicBezTo>
                  <a:pt x="71" y="74"/>
                  <a:pt x="71" y="74"/>
                  <a:pt x="71" y="74"/>
                </a:cubicBezTo>
                <a:cubicBezTo>
                  <a:pt x="55" y="60"/>
                  <a:pt x="55" y="60"/>
                  <a:pt x="55" y="60"/>
                </a:cubicBezTo>
                <a:cubicBezTo>
                  <a:pt x="47" y="74"/>
                  <a:pt x="47" y="74"/>
                  <a:pt x="47" y="74"/>
                </a:cubicBezTo>
                <a:cubicBezTo>
                  <a:pt x="48" y="76"/>
                  <a:pt x="49" y="78"/>
                  <a:pt x="48" y="80"/>
                </a:cubicBezTo>
                <a:cubicBezTo>
                  <a:pt x="48" y="82"/>
                  <a:pt x="46" y="84"/>
                  <a:pt x="45" y="85"/>
                </a:cubicBezTo>
                <a:cubicBezTo>
                  <a:pt x="45" y="85"/>
                  <a:pt x="45" y="85"/>
                  <a:pt x="45" y="85"/>
                </a:cubicBezTo>
                <a:cubicBezTo>
                  <a:pt x="45" y="85"/>
                  <a:pt x="45" y="85"/>
                  <a:pt x="45" y="85"/>
                </a:cubicBezTo>
                <a:cubicBezTo>
                  <a:pt x="43" y="86"/>
                  <a:pt x="41" y="87"/>
                  <a:pt x="39" y="86"/>
                </a:cubicBezTo>
                <a:cubicBezTo>
                  <a:pt x="37" y="86"/>
                  <a:pt x="35" y="84"/>
                  <a:pt x="34" y="83"/>
                </a:cubicBezTo>
                <a:cubicBezTo>
                  <a:pt x="34" y="83"/>
                  <a:pt x="34" y="83"/>
                  <a:pt x="34" y="83"/>
                </a:cubicBezTo>
                <a:cubicBezTo>
                  <a:pt x="34" y="83"/>
                  <a:pt x="34" y="83"/>
                  <a:pt x="34" y="83"/>
                </a:cubicBezTo>
                <a:cubicBezTo>
                  <a:pt x="33" y="81"/>
                  <a:pt x="32" y="79"/>
                  <a:pt x="33" y="77"/>
                </a:cubicBezTo>
                <a:cubicBezTo>
                  <a:pt x="33" y="77"/>
                  <a:pt x="33" y="76"/>
                  <a:pt x="33" y="76"/>
                </a:cubicBezTo>
                <a:cubicBezTo>
                  <a:pt x="26" y="70"/>
                  <a:pt x="26" y="70"/>
                  <a:pt x="26" y="70"/>
                </a:cubicBezTo>
                <a:cubicBezTo>
                  <a:pt x="24" y="70"/>
                  <a:pt x="23" y="71"/>
                  <a:pt x="21" y="70"/>
                </a:cubicBezTo>
                <a:cubicBezTo>
                  <a:pt x="19" y="70"/>
                  <a:pt x="17" y="69"/>
                  <a:pt x="16" y="67"/>
                </a:cubicBezTo>
                <a:cubicBezTo>
                  <a:pt x="16" y="67"/>
                  <a:pt x="16" y="67"/>
                  <a:pt x="16" y="67"/>
                </a:cubicBezTo>
                <a:cubicBezTo>
                  <a:pt x="16" y="67"/>
                  <a:pt x="16" y="67"/>
                  <a:pt x="16" y="67"/>
                </a:cubicBezTo>
                <a:cubicBezTo>
                  <a:pt x="16" y="67"/>
                  <a:pt x="16" y="67"/>
                  <a:pt x="16" y="67"/>
                </a:cubicBezTo>
                <a:cubicBezTo>
                  <a:pt x="1" y="69"/>
                  <a:pt x="1" y="69"/>
                  <a:pt x="1" y="69"/>
                </a:cubicBezTo>
                <a:cubicBezTo>
                  <a:pt x="0" y="61"/>
                  <a:pt x="0" y="61"/>
                  <a:pt x="0" y="61"/>
                </a:cubicBezTo>
                <a:close/>
                <a:moveTo>
                  <a:pt x="2" y="25"/>
                </a:moveTo>
                <a:cubicBezTo>
                  <a:pt x="3" y="29"/>
                  <a:pt x="3" y="29"/>
                  <a:pt x="3" y="29"/>
                </a:cubicBezTo>
                <a:cubicBezTo>
                  <a:pt x="21" y="24"/>
                  <a:pt x="21" y="24"/>
                  <a:pt x="21" y="24"/>
                </a:cubicBezTo>
                <a:cubicBezTo>
                  <a:pt x="24" y="28"/>
                  <a:pt x="24" y="28"/>
                  <a:pt x="24" y="28"/>
                </a:cubicBezTo>
                <a:cubicBezTo>
                  <a:pt x="26" y="29"/>
                  <a:pt x="26" y="29"/>
                  <a:pt x="26" y="29"/>
                </a:cubicBezTo>
                <a:cubicBezTo>
                  <a:pt x="27" y="28"/>
                  <a:pt x="27" y="28"/>
                  <a:pt x="27" y="28"/>
                </a:cubicBezTo>
                <a:cubicBezTo>
                  <a:pt x="38" y="18"/>
                  <a:pt x="38" y="18"/>
                  <a:pt x="38" y="18"/>
                </a:cubicBezTo>
                <a:cubicBezTo>
                  <a:pt x="46" y="28"/>
                  <a:pt x="46" y="28"/>
                  <a:pt x="46" y="28"/>
                </a:cubicBezTo>
                <a:cubicBezTo>
                  <a:pt x="46" y="29"/>
                  <a:pt x="46" y="29"/>
                  <a:pt x="46" y="29"/>
                </a:cubicBezTo>
                <a:cubicBezTo>
                  <a:pt x="48" y="29"/>
                  <a:pt x="48" y="29"/>
                  <a:pt x="48" y="29"/>
                </a:cubicBezTo>
                <a:cubicBezTo>
                  <a:pt x="62" y="22"/>
                  <a:pt x="62" y="22"/>
                  <a:pt x="62" y="22"/>
                </a:cubicBezTo>
                <a:cubicBezTo>
                  <a:pt x="76" y="29"/>
                  <a:pt x="76" y="29"/>
                  <a:pt x="76" y="29"/>
                </a:cubicBezTo>
                <a:cubicBezTo>
                  <a:pt x="77" y="30"/>
                  <a:pt x="77" y="30"/>
                  <a:pt x="77" y="30"/>
                </a:cubicBezTo>
                <a:cubicBezTo>
                  <a:pt x="78" y="29"/>
                  <a:pt x="78" y="29"/>
                  <a:pt x="78" y="29"/>
                </a:cubicBezTo>
                <a:cubicBezTo>
                  <a:pt x="101" y="2"/>
                  <a:pt x="101" y="2"/>
                  <a:pt x="101" y="2"/>
                </a:cubicBezTo>
                <a:cubicBezTo>
                  <a:pt x="98" y="0"/>
                  <a:pt x="98" y="0"/>
                  <a:pt x="98" y="0"/>
                </a:cubicBezTo>
                <a:cubicBezTo>
                  <a:pt x="76" y="26"/>
                  <a:pt x="76" y="26"/>
                  <a:pt x="76" y="26"/>
                </a:cubicBezTo>
                <a:cubicBezTo>
                  <a:pt x="62" y="19"/>
                  <a:pt x="62" y="19"/>
                  <a:pt x="62" y="19"/>
                </a:cubicBezTo>
                <a:cubicBezTo>
                  <a:pt x="62" y="18"/>
                  <a:pt x="62" y="18"/>
                  <a:pt x="62" y="18"/>
                </a:cubicBezTo>
                <a:cubicBezTo>
                  <a:pt x="61" y="19"/>
                  <a:pt x="61" y="19"/>
                  <a:pt x="61" y="19"/>
                </a:cubicBezTo>
                <a:cubicBezTo>
                  <a:pt x="48" y="25"/>
                  <a:pt x="48" y="25"/>
                  <a:pt x="48" y="25"/>
                </a:cubicBezTo>
                <a:cubicBezTo>
                  <a:pt x="40" y="14"/>
                  <a:pt x="40" y="14"/>
                  <a:pt x="40" y="14"/>
                </a:cubicBezTo>
                <a:cubicBezTo>
                  <a:pt x="39" y="13"/>
                  <a:pt x="39" y="13"/>
                  <a:pt x="39" y="13"/>
                </a:cubicBezTo>
                <a:cubicBezTo>
                  <a:pt x="37" y="14"/>
                  <a:pt x="37" y="14"/>
                  <a:pt x="37" y="14"/>
                </a:cubicBezTo>
                <a:cubicBezTo>
                  <a:pt x="26" y="24"/>
                  <a:pt x="26" y="24"/>
                  <a:pt x="26" y="24"/>
                </a:cubicBezTo>
                <a:cubicBezTo>
                  <a:pt x="22" y="20"/>
                  <a:pt x="22" y="20"/>
                  <a:pt x="22" y="20"/>
                </a:cubicBezTo>
                <a:cubicBezTo>
                  <a:pt x="22" y="20"/>
                  <a:pt x="22" y="20"/>
                  <a:pt x="22" y="20"/>
                </a:cubicBezTo>
                <a:cubicBezTo>
                  <a:pt x="21" y="20"/>
                  <a:pt x="21" y="20"/>
                  <a:pt x="21" y="20"/>
                </a:cubicBezTo>
                <a:cubicBezTo>
                  <a:pt x="2" y="25"/>
                  <a:pt x="2" y="25"/>
                  <a:pt x="2" y="25"/>
                </a:cubicBezTo>
                <a:close/>
                <a:moveTo>
                  <a:pt x="106" y="26"/>
                </a:moveTo>
                <a:cubicBezTo>
                  <a:pt x="106" y="25"/>
                  <a:pt x="104" y="24"/>
                  <a:pt x="103" y="24"/>
                </a:cubicBezTo>
                <a:cubicBezTo>
                  <a:pt x="102" y="24"/>
                  <a:pt x="101" y="24"/>
                  <a:pt x="100" y="25"/>
                </a:cubicBezTo>
                <a:cubicBezTo>
                  <a:pt x="100" y="25"/>
                  <a:pt x="100" y="25"/>
                  <a:pt x="100" y="25"/>
                </a:cubicBezTo>
                <a:cubicBezTo>
                  <a:pt x="99" y="25"/>
                  <a:pt x="98" y="26"/>
                  <a:pt x="98" y="28"/>
                </a:cubicBezTo>
                <a:cubicBezTo>
                  <a:pt x="97" y="29"/>
                  <a:pt x="98" y="30"/>
                  <a:pt x="98" y="31"/>
                </a:cubicBezTo>
                <a:cubicBezTo>
                  <a:pt x="98" y="31"/>
                  <a:pt x="98" y="31"/>
                  <a:pt x="98" y="31"/>
                </a:cubicBezTo>
                <a:cubicBezTo>
                  <a:pt x="99" y="32"/>
                  <a:pt x="100" y="33"/>
                  <a:pt x="101" y="33"/>
                </a:cubicBezTo>
                <a:cubicBezTo>
                  <a:pt x="103" y="33"/>
                  <a:pt x="104" y="33"/>
                  <a:pt x="105" y="33"/>
                </a:cubicBezTo>
                <a:cubicBezTo>
                  <a:pt x="105" y="32"/>
                  <a:pt x="105" y="32"/>
                  <a:pt x="105" y="32"/>
                </a:cubicBezTo>
                <a:cubicBezTo>
                  <a:pt x="106" y="32"/>
                  <a:pt x="107" y="31"/>
                  <a:pt x="107" y="29"/>
                </a:cubicBezTo>
                <a:cubicBezTo>
                  <a:pt x="107" y="28"/>
                  <a:pt x="107" y="27"/>
                  <a:pt x="106" y="26"/>
                </a:cubicBezTo>
                <a:cubicBezTo>
                  <a:pt x="106" y="26"/>
                  <a:pt x="106" y="26"/>
                  <a:pt x="106" y="26"/>
                </a:cubicBezTo>
                <a:close/>
                <a:moveTo>
                  <a:pt x="80" y="57"/>
                </a:moveTo>
                <a:cubicBezTo>
                  <a:pt x="79" y="56"/>
                  <a:pt x="78" y="55"/>
                  <a:pt x="77" y="55"/>
                </a:cubicBezTo>
                <a:cubicBezTo>
                  <a:pt x="75" y="54"/>
                  <a:pt x="74" y="55"/>
                  <a:pt x="73" y="55"/>
                </a:cubicBezTo>
                <a:cubicBezTo>
                  <a:pt x="73" y="55"/>
                  <a:pt x="73" y="55"/>
                  <a:pt x="73" y="55"/>
                </a:cubicBezTo>
                <a:cubicBezTo>
                  <a:pt x="72" y="56"/>
                  <a:pt x="71" y="57"/>
                  <a:pt x="71" y="58"/>
                </a:cubicBezTo>
                <a:cubicBezTo>
                  <a:pt x="71" y="60"/>
                  <a:pt x="71" y="61"/>
                  <a:pt x="72" y="62"/>
                </a:cubicBezTo>
                <a:cubicBezTo>
                  <a:pt x="72" y="62"/>
                  <a:pt x="72" y="62"/>
                  <a:pt x="72" y="62"/>
                </a:cubicBezTo>
                <a:cubicBezTo>
                  <a:pt x="72" y="63"/>
                  <a:pt x="73" y="64"/>
                  <a:pt x="75" y="64"/>
                </a:cubicBezTo>
                <a:cubicBezTo>
                  <a:pt x="76" y="64"/>
                  <a:pt x="77" y="64"/>
                  <a:pt x="78" y="63"/>
                </a:cubicBezTo>
                <a:cubicBezTo>
                  <a:pt x="78" y="63"/>
                  <a:pt x="78" y="63"/>
                  <a:pt x="78" y="63"/>
                </a:cubicBezTo>
                <a:cubicBezTo>
                  <a:pt x="79" y="63"/>
                  <a:pt x="80" y="62"/>
                  <a:pt x="80" y="60"/>
                </a:cubicBezTo>
                <a:cubicBezTo>
                  <a:pt x="81" y="59"/>
                  <a:pt x="80" y="58"/>
                  <a:pt x="80" y="57"/>
                </a:cubicBezTo>
                <a:cubicBezTo>
                  <a:pt x="80" y="57"/>
                  <a:pt x="80" y="57"/>
                  <a:pt x="80" y="57"/>
                </a:cubicBezTo>
                <a:close/>
                <a:moveTo>
                  <a:pt x="68" y="34"/>
                </a:moveTo>
                <a:cubicBezTo>
                  <a:pt x="67" y="33"/>
                  <a:pt x="66" y="33"/>
                  <a:pt x="65" y="32"/>
                </a:cubicBezTo>
                <a:cubicBezTo>
                  <a:pt x="64" y="32"/>
                  <a:pt x="62" y="32"/>
                  <a:pt x="61" y="33"/>
                </a:cubicBezTo>
                <a:cubicBezTo>
                  <a:pt x="61" y="33"/>
                  <a:pt x="61" y="33"/>
                  <a:pt x="61" y="33"/>
                </a:cubicBezTo>
                <a:cubicBezTo>
                  <a:pt x="60" y="34"/>
                  <a:pt x="59" y="35"/>
                  <a:pt x="59" y="36"/>
                </a:cubicBezTo>
                <a:cubicBezTo>
                  <a:pt x="59" y="37"/>
                  <a:pt x="59" y="39"/>
                  <a:pt x="60" y="40"/>
                </a:cubicBezTo>
                <a:cubicBezTo>
                  <a:pt x="60" y="40"/>
                  <a:pt x="60" y="40"/>
                  <a:pt x="60" y="40"/>
                </a:cubicBezTo>
                <a:cubicBezTo>
                  <a:pt x="61" y="41"/>
                  <a:pt x="62" y="41"/>
                  <a:pt x="63" y="42"/>
                </a:cubicBezTo>
                <a:cubicBezTo>
                  <a:pt x="64" y="42"/>
                  <a:pt x="66" y="42"/>
                  <a:pt x="67" y="41"/>
                </a:cubicBezTo>
                <a:cubicBezTo>
                  <a:pt x="67" y="41"/>
                  <a:pt x="67" y="41"/>
                  <a:pt x="67" y="41"/>
                </a:cubicBezTo>
                <a:cubicBezTo>
                  <a:pt x="68" y="40"/>
                  <a:pt x="68" y="39"/>
                  <a:pt x="69" y="38"/>
                </a:cubicBezTo>
                <a:cubicBezTo>
                  <a:pt x="69" y="37"/>
                  <a:pt x="69" y="35"/>
                  <a:pt x="68" y="34"/>
                </a:cubicBezTo>
                <a:cubicBezTo>
                  <a:pt x="68" y="34"/>
                  <a:pt x="68" y="34"/>
                  <a:pt x="68" y="34"/>
                </a:cubicBezTo>
                <a:close/>
                <a:moveTo>
                  <a:pt x="44" y="76"/>
                </a:moveTo>
                <a:cubicBezTo>
                  <a:pt x="44" y="75"/>
                  <a:pt x="43" y="74"/>
                  <a:pt x="41" y="74"/>
                </a:cubicBezTo>
                <a:cubicBezTo>
                  <a:pt x="40" y="73"/>
                  <a:pt x="39" y="74"/>
                  <a:pt x="38" y="74"/>
                </a:cubicBezTo>
                <a:cubicBezTo>
                  <a:pt x="38" y="74"/>
                  <a:pt x="38" y="74"/>
                  <a:pt x="38" y="74"/>
                </a:cubicBezTo>
                <a:cubicBezTo>
                  <a:pt x="37" y="75"/>
                  <a:pt x="36" y="76"/>
                  <a:pt x="36" y="77"/>
                </a:cubicBezTo>
                <a:cubicBezTo>
                  <a:pt x="35" y="79"/>
                  <a:pt x="36" y="80"/>
                  <a:pt x="36" y="81"/>
                </a:cubicBezTo>
                <a:cubicBezTo>
                  <a:pt x="36" y="81"/>
                  <a:pt x="36" y="81"/>
                  <a:pt x="36" y="81"/>
                </a:cubicBezTo>
                <a:cubicBezTo>
                  <a:pt x="37" y="82"/>
                  <a:pt x="38" y="83"/>
                  <a:pt x="39" y="83"/>
                </a:cubicBezTo>
                <a:cubicBezTo>
                  <a:pt x="41" y="83"/>
                  <a:pt x="42" y="83"/>
                  <a:pt x="43" y="82"/>
                </a:cubicBezTo>
                <a:cubicBezTo>
                  <a:pt x="43" y="82"/>
                  <a:pt x="43" y="82"/>
                  <a:pt x="43" y="82"/>
                </a:cubicBezTo>
                <a:cubicBezTo>
                  <a:pt x="44" y="82"/>
                  <a:pt x="45" y="81"/>
                  <a:pt x="45" y="79"/>
                </a:cubicBezTo>
                <a:cubicBezTo>
                  <a:pt x="45" y="78"/>
                  <a:pt x="45" y="77"/>
                  <a:pt x="44" y="76"/>
                </a:cubicBezTo>
                <a:cubicBezTo>
                  <a:pt x="44" y="76"/>
                  <a:pt x="44" y="76"/>
                  <a:pt x="44" y="76"/>
                </a:cubicBezTo>
                <a:close/>
                <a:moveTo>
                  <a:pt x="27" y="60"/>
                </a:moveTo>
                <a:cubicBezTo>
                  <a:pt x="26" y="59"/>
                  <a:pt x="25" y="58"/>
                  <a:pt x="24" y="58"/>
                </a:cubicBezTo>
                <a:cubicBezTo>
                  <a:pt x="22" y="58"/>
                  <a:pt x="21" y="58"/>
                  <a:pt x="20" y="59"/>
                </a:cubicBezTo>
                <a:cubicBezTo>
                  <a:pt x="20" y="59"/>
                  <a:pt x="20" y="59"/>
                  <a:pt x="20" y="59"/>
                </a:cubicBezTo>
                <a:cubicBezTo>
                  <a:pt x="19" y="59"/>
                  <a:pt x="18" y="60"/>
                  <a:pt x="18" y="62"/>
                </a:cubicBezTo>
                <a:cubicBezTo>
                  <a:pt x="18" y="63"/>
                  <a:pt x="18" y="64"/>
                  <a:pt x="19" y="65"/>
                </a:cubicBezTo>
                <a:cubicBezTo>
                  <a:pt x="19" y="65"/>
                  <a:pt x="19" y="65"/>
                  <a:pt x="19" y="65"/>
                </a:cubicBezTo>
                <a:cubicBezTo>
                  <a:pt x="19" y="66"/>
                  <a:pt x="21" y="67"/>
                  <a:pt x="22" y="67"/>
                </a:cubicBezTo>
                <a:cubicBezTo>
                  <a:pt x="23" y="67"/>
                  <a:pt x="24" y="67"/>
                  <a:pt x="25" y="66"/>
                </a:cubicBezTo>
                <a:cubicBezTo>
                  <a:pt x="25" y="66"/>
                  <a:pt x="25" y="66"/>
                  <a:pt x="25" y="66"/>
                </a:cubicBezTo>
                <a:cubicBezTo>
                  <a:pt x="26" y="66"/>
                  <a:pt x="27" y="65"/>
                  <a:pt x="27" y="63"/>
                </a:cubicBezTo>
                <a:cubicBezTo>
                  <a:pt x="28" y="62"/>
                  <a:pt x="27" y="61"/>
                  <a:pt x="27" y="6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1" name="Freeform 94"/>
          <p:cNvSpPr>
            <a:spLocks noEditPoints="1"/>
          </p:cNvSpPr>
          <p:nvPr/>
        </p:nvSpPr>
        <p:spPr bwMode="auto">
          <a:xfrm>
            <a:off x="3642454" y="4877897"/>
            <a:ext cx="310747" cy="374104"/>
          </a:xfrm>
          <a:custGeom>
            <a:avLst/>
            <a:gdLst>
              <a:gd name="T0" fmla="*/ 40 w 87"/>
              <a:gd name="T1" fmla="*/ 38 h 105"/>
              <a:gd name="T2" fmla="*/ 77 w 87"/>
              <a:gd name="T3" fmla="*/ 68 h 105"/>
              <a:gd name="T4" fmla="*/ 78 w 87"/>
              <a:gd name="T5" fmla="*/ 69 h 105"/>
              <a:gd name="T6" fmla="*/ 81 w 87"/>
              <a:gd name="T7" fmla="*/ 65 h 105"/>
              <a:gd name="T8" fmla="*/ 84 w 87"/>
              <a:gd name="T9" fmla="*/ 63 h 105"/>
              <a:gd name="T10" fmla="*/ 86 w 87"/>
              <a:gd name="T11" fmla="*/ 68 h 105"/>
              <a:gd name="T12" fmla="*/ 84 w 87"/>
              <a:gd name="T13" fmla="*/ 69 h 105"/>
              <a:gd name="T14" fmla="*/ 83 w 87"/>
              <a:gd name="T15" fmla="*/ 71 h 105"/>
              <a:gd name="T16" fmla="*/ 84 w 87"/>
              <a:gd name="T17" fmla="*/ 71 h 105"/>
              <a:gd name="T18" fmla="*/ 87 w 87"/>
              <a:gd name="T19" fmla="*/ 76 h 105"/>
              <a:gd name="T20" fmla="*/ 85 w 87"/>
              <a:gd name="T21" fmla="*/ 79 h 105"/>
              <a:gd name="T22" fmla="*/ 83 w 87"/>
              <a:gd name="T23" fmla="*/ 80 h 105"/>
              <a:gd name="T24" fmla="*/ 83 w 87"/>
              <a:gd name="T25" fmla="*/ 80 h 105"/>
              <a:gd name="T26" fmla="*/ 78 w 87"/>
              <a:gd name="T27" fmla="*/ 79 h 105"/>
              <a:gd name="T28" fmla="*/ 77 w 87"/>
              <a:gd name="T29" fmla="*/ 77 h 105"/>
              <a:gd name="T30" fmla="*/ 76 w 87"/>
              <a:gd name="T31" fmla="*/ 74 h 105"/>
              <a:gd name="T32" fmla="*/ 76 w 87"/>
              <a:gd name="T33" fmla="*/ 74 h 105"/>
              <a:gd name="T34" fmla="*/ 65 w 87"/>
              <a:gd name="T35" fmla="*/ 92 h 105"/>
              <a:gd name="T36" fmla="*/ 69 w 87"/>
              <a:gd name="T37" fmla="*/ 100 h 105"/>
              <a:gd name="T38" fmla="*/ 59 w 87"/>
              <a:gd name="T39" fmla="*/ 105 h 105"/>
              <a:gd name="T40" fmla="*/ 56 w 87"/>
              <a:gd name="T41" fmla="*/ 98 h 105"/>
              <a:gd name="T42" fmla="*/ 40 w 87"/>
              <a:gd name="T43" fmla="*/ 101 h 105"/>
              <a:gd name="T44" fmla="*/ 24 w 87"/>
              <a:gd name="T45" fmla="*/ 98 h 105"/>
              <a:gd name="T46" fmla="*/ 20 w 87"/>
              <a:gd name="T47" fmla="*/ 105 h 105"/>
              <a:gd name="T48" fmla="*/ 10 w 87"/>
              <a:gd name="T49" fmla="*/ 100 h 105"/>
              <a:gd name="T50" fmla="*/ 15 w 87"/>
              <a:gd name="T51" fmla="*/ 91 h 105"/>
              <a:gd name="T52" fmla="*/ 6 w 87"/>
              <a:gd name="T53" fmla="*/ 80 h 105"/>
              <a:gd name="T54" fmla="*/ 0 w 87"/>
              <a:gd name="T55" fmla="*/ 80 h 105"/>
              <a:gd name="T56" fmla="*/ 0 w 87"/>
              <a:gd name="T57" fmla="*/ 58 h 105"/>
              <a:gd name="T58" fmla="*/ 7 w 87"/>
              <a:gd name="T59" fmla="*/ 58 h 105"/>
              <a:gd name="T60" fmla="*/ 17 w 87"/>
              <a:gd name="T61" fmla="*/ 45 h 105"/>
              <a:gd name="T62" fmla="*/ 16 w 87"/>
              <a:gd name="T63" fmla="*/ 34 h 105"/>
              <a:gd name="T64" fmla="*/ 34 w 87"/>
              <a:gd name="T65" fmla="*/ 47 h 105"/>
              <a:gd name="T66" fmla="*/ 37 w 87"/>
              <a:gd name="T67" fmla="*/ 47 h 105"/>
              <a:gd name="T68" fmla="*/ 34 w 87"/>
              <a:gd name="T69" fmla="*/ 38 h 105"/>
              <a:gd name="T70" fmla="*/ 40 w 87"/>
              <a:gd name="T71" fmla="*/ 38 h 105"/>
              <a:gd name="T72" fmla="*/ 41 w 87"/>
              <a:gd name="T73" fmla="*/ 0 h 105"/>
              <a:gd name="T74" fmla="*/ 58 w 87"/>
              <a:gd name="T75" fmla="*/ 17 h 105"/>
              <a:gd name="T76" fmla="*/ 41 w 87"/>
              <a:gd name="T77" fmla="*/ 33 h 105"/>
              <a:gd name="T78" fmla="*/ 25 w 87"/>
              <a:gd name="T79" fmla="*/ 17 h 105"/>
              <a:gd name="T80" fmla="*/ 41 w 87"/>
              <a:gd name="T8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05">
                <a:moveTo>
                  <a:pt x="40" y="38"/>
                </a:moveTo>
                <a:cubicBezTo>
                  <a:pt x="60" y="38"/>
                  <a:pt x="76" y="51"/>
                  <a:pt x="77" y="68"/>
                </a:cubicBezTo>
                <a:cubicBezTo>
                  <a:pt x="77" y="69"/>
                  <a:pt x="77" y="69"/>
                  <a:pt x="78" y="69"/>
                </a:cubicBezTo>
                <a:cubicBezTo>
                  <a:pt x="79" y="67"/>
                  <a:pt x="80" y="66"/>
                  <a:pt x="81" y="65"/>
                </a:cubicBezTo>
                <a:cubicBezTo>
                  <a:pt x="82" y="64"/>
                  <a:pt x="83" y="64"/>
                  <a:pt x="84" y="63"/>
                </a:cubicBezTo>
                <a:cubicBezTo>
                  <a:pt x="86" y="68"/>
                  <a:pt x="86" y="68"/>
                  <a:pt x="86" y="68"/>
                </a:cubicBezTo>
                <a:cubicBezTo>
                  <a:pt x="86" y="68"/>
                  <a:pt x="85" y="69"/>
                  <a:pt x="84" y="69"/>
                </a:cubicBezTo>
                <a:cubicBezTo>
                  <a:pt x="84" y="70"/>
                  <a:pt x="83" y="70"/>
                  <a:pt x="83" y="71"/>
                </a:cubicBezTo>
                <a:cubicBezTo>
                  <a:pt x="83" y="71"/>
                  <a:pt x="83" y="71"/>
                  <a:pt x="84" y="71"/>
                </a:cubicBezTo>
                <a:cubicBezTo>
                  <a:pt x="86" y="73"/>
                  <a:pt x="87" y="75"/>
                  <a:pt x="87" y="76"/>
                </a:cubicBezTo>
                <a:cubicBezTo>
                  <a:pt x="87" y="77"/>
                  <a:pt x="86" y="78"/>
                  <a:pt x="85" y="79"/>
                </a:cubicBezTo>
                <a:cubicBezTo>
                  <a:pt x="85" y="80"/>
                  <a:pt x="84" y="80"/>
                  <a:pt x="83" y="80"/>
                </a:cubicBezTo>
                <a:cubicBezTo>
                  <a:pt x="83" y="80"/>
                  <a:pt x="83" y="80"/>
                  <a:pt x="83" y="80"/>
                </a:cubicBezTo>
                <a:cubicBezTo>
                  <a:pt x="81" y="81"/>
                  <a:pt x="79" y="80"/>
                  <a:pt x="78" y="79"/>
                </a:cubicBezTo>
                <a:cubicBezTo>
                  <a:pt x="78" y="78"/>
                  <a:pt x="77" y="78"/>
                  <a:pt x="77" y="77"/>
                </a:cubicBezTo>
                <a:cubicBezTo>
                  <a:pt x="77" y="76"/>
                  <a:pt x="76" y="75"/>
                  <a:pt x="76" y="74"/>
                </a:cubicBezTo>
                <a:cubicBezTo>
                  <a:pt x="76" y="74"/>
                  <a:pt x="76" y="74"/>
                  <a:pt x="76" y="74"/>
                </a:cubicBezTo>
                <a:cubicBezTo>
                  <a:pt x="75" y="81"/>
                  <a:pt x="71" y="88"/>
                  <a:pt x="65" y="92"/>
                </a:cubicBezTo>
                <a:cubicBezTo>
                  <a:pt x="69" y="100"/>
                  <a:pt x="69" y="100"/>
                  <a:pt x="69" y="100"/>
                </a:cubicBezTo>
                <a:cubicBezTo>
                  <a:pt x="59" y="105"/>
                  <a:pt x="59" y="105"/>
                  <a:pt x="59" y="105"/>
                </a:cubicBezTo>
                <a:cubicBezTo>
                  <a:pt x="56" y="98"/>
                  <a:pt x="56" y="98"/>
                  <a:pt x="56" y="98"/>
                </a:cubicBezTo>
                <a:cubicBezTo>
                  <a:pt x="51" y="100"/>
                  <a:pt x="46" y="101"/>
                  <a:pt x="40" y="101"/>
                </a:cubicBezTo>
                <a:cubicBezTo>
                  <a:pt x="35" y="101"/>
                  <a:pt x="29" y="100"/>
                  <a:pt x="24" y="98"/>
                </a:cubicBezTo>
                <a:cubicBezTo>
                  <a:pt x="20" y="105"/>
                  <a:pt x="20" y="105"/>
                  <a:pt x="20" y="105"/>
                </a:cubicBezTo>
                <a:cubicBezTo>
                  <a:pt x="10" y="100"/>
                  <a:pt x="10" y="100"/>
                  <a:pt x="10" y="100"/>
                </a:cubicBezTo>
                <a:cubicBezTo>
                  <a:pt x="15" y="91"/>
                  <a:pt x="15" y="91"/>
                  <a:pt x="15" y="91"/>
                </a:cubicBezTo>
                <a:cubicBezTo>
                  <a:pt x="11" y="88"/>
                  <a:pt x="8" y="84"/>
                  <a:pt x="6" y="80"/>
                </a:cubicBezTo>
                <a:cubicBezTo>
                  <a:pt x="0" y="80"/>
                  <a:pt x="0" y="80"/>
                  <a:pt x="0" y="80"/>
                </a:cubicBezTo>
                <a:cubicBezTo>
                  <a:pt x="0" y="58"/>
                  <a:pt x="0" y="58"/>
                  <a:pt x="0" y="58"/>
                </a:cubicBezTo>
                <a:cubicBezTo>
                  <a:pt x="7" y="58"/>
                  <a:pt x="7" y="58"/>
                  <a:pt x="7" y="58"/>
                </a:cubicBezTo>
                <a:cubicBezTo>
                  <a:pt x="9" y="53"/>
                  <a:pt x="13" y="48"/>
                  <a:pt x="17" y="45"/>
                </a:cubicBezTo>
                <a:cubicBezTo>
                  <a:pt x="16" y="34"/>
                  <a:pt x="16" y="34"/>
                  <a:pt x="16" y="34"/>
                </a:cubicBezTo>
                <a:cubicBezTo>
                  <a:pt x="22" y="36"/>
                  <a:pt x="32" y="40"/>
                  <a:pt x="34" y="47"/>
                </a:cubicBezTo>
                <a:cubicBezTo>
                  <a:pt x="37" y="47"/>
                  <a:pt x="37" y="47"/>
                  <a:pt x="37" y="47"/>
                </a:cubicBezTo>
                <a:cubicBezTo>
                  <a:pt x="34" y="38"/>
                  <a:pt x="34" y="38"/>
                  <a:pt x="34" y="38"/>
                </a:cubicBezTo>
                <a:cubicBezTo>
                  <a:pt x="36" y="38"/>
                  <a:pt x="38" y="38"/>
                  <a:pt x="40" y="38"/>
                </a:cubicBezTo>
                <a:close/>
                <a:moveTo>
                  <a:pt x="41" y="0"/>
                </a:moveTo>
                <a:cubicBezTo>
                  <a:pt x="50" y="0"/>
                  <a:pt x="58" y="8"/>
                  <a:pt x="58" y="17"/>
                </a:cubicBezTo>
                <a:cubicBezTo>
                  <a:pt x="58" y="26"/>
                  <a:pt x="50" y="33"/>
                  <a:pt x="41" y="33"/>
                </a:cubicBezTo>
                <a:cubicBezTo>
                  <a:pt x="32" y="33"/>
                  <a:pt x="25" y="26"/>
                  <a:pt x="25" y="17"/>
                </a:cubicBezTo>
                <a:cubicBezTo>
                  <a:pt x="25" y="8"/>
                  <a:pt x="32" y="0"/>
                  <a:pt x="4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2" name="Freeform 95"/>
          <p:cNvSpPr>
            <a:spLocks noEditPoints="1"/>
          </p:cNvSpPr>
          <p:nvPr/>
        </p:nvSpPr>
        <p:spPr bwMode="auto">
          <a:xfrm>
            <a:off x="8253883" y="274010"/>
            <a:ext cx="321307" cy="405782"/>
          </a:xfrm>
          <a:custGeom>
            <a:avLst/>
            <a:gdLst>
              <a:gd name="T0" fmla="*/ 73 w 90"/>
              <a:gd name="T1" fmla="*/ 13 h 114"/>
              <a:gd name="T2" fmla="*/ 78 w 90"/>
              <a:gd name="T3" fmla="*/ 67 h 114"/>
              <a:gd name="T4" fmla="*/ 72 w 90"/>
              <a:gd name="T5" fmla="*/ 45 h 114"/>
              <a:gd name="T6" fmla="*/ 64 w 90"/>
              <a:gd name="T7" fmla="*/ 22 h 114"/>
              <a:gd name="T8" fmla="*/ 21 w 90"/>
              <a:gd name="T9" fmla="*/ 22 h 114"/>
              <a:gd name="T10" fmla="*/ 21 w 90"/>
              <a:gd name="T11" fmla="*/ 64 h 114"/>
              <a:gd name="T12" fmla="*/ 45 w 90"/>
              <a:gd name="T13" fmla="*/ 73 h 114"/>
              <a:gd name="T14" fmla="*/ 45 w 90"/>
              <a:gd name="T15" fmla="*/ 86 h 114"/>
              <a:gd name="T16" fmla="*/ 12 w 90"/>
              <a:gd name="T17" fmla="*/ 73 h 114"/>
              <a:gd name="T18" fmla="*/ 12 w 90"/>
              <a:gd name="T19" fmla="*/ 13 h 114"/>
              <a:gd name="T20" fmla="*/ 58 w 90"/>
              <a:gd name="T21" fmla="*/ 47 h 114"/>
              <a:gd name="T22" fmla="*/ 54 w 90"/>
              <a:gd name="T23" fmla="*/ 75 h 114"/>
              <a:gd name="T24" fmla="*/ 49 w 90"/>
              <a:gd name="T25" fmla="*/ 80 h 114"/>
              <a:gd name="T26" fmla="*/ 60 w 90"/>
              <a:gd name="T27" fmla="*/ 114 h 114"/>
              <a:gd name="T28" fmla="*/ 83 w 90"/>
              <a:gd name="T29" fmla="*/ 104 h 114"/>
              <a:gd name="T30" fmla="*/ 88 w 90"/>
              <a:gd name="T31" fmla="*/ 75 h 114"/>
              <a:gd name="T32" fmla="*/ 81 w 90"/>
              <a:gd name="T33" fmla="*/ 76 h 114"/>
              <a:gd name="T34" fmla="*/ 75 w 90"/>
              <a:gd name="T35" fmla="*/ 73 h 114"/>
              <a:gd name="T36" fmla="*/ 73 w 90"/>
              <a:gd name="T37" fmla="*/ 72 h 114"/>
              <a:gd name="T38" fmla="*/ 66 w 90"/>
              <a:gd name="T39" fmla="*/ 46 h 114"/>
              <a:gd name="T40" fmla="*/ 37 w 90"/>
              <a:gd name="T41" fmla="*/ 25 h 114"/>
              <a:gd name="T42" fmla="*/ 43 w 90"/>
              <a:gd name="T43" fmla="*/ 31 h 114"/>
              <a:gd name="T44" fmla="*/ 49 w 90"/>
              <a:gd name="T45" fmla="*/ 25 h 114"/>
              <a:gd name="T46" fmla="*/ 43 w 90"/>
              <a:gd name="T47" fmla="*/ 20 h 114"/>
              <a:gd name="T48" fmla="*/ 37 w 90"/>
              <a:gd name="T49" fmla="*/ 25 h 114"/>
              <a:gd name="T50" fmla="*/ 50 w 90"/>
              <a:gd name="T51" fmla="*/ 34 h 114"/>
              <a:gd name="T52" fmla="*/ 33 w 90"/>
              <a:gd name="T53" fmla="*/ 40 h 114"/>
              <a:gd name="T54" fmla="*/ 37 w 90"/>
              <a:gd name="T55" fmla="*/ 40 h 114"/>
              <a:gd name="T56" fmla="*/ 37 w 90"/>
              <a:gd name="T57" fmla="*/ 56 h 114"/>
              <a:gd name="T58" fmla="*/ 34 w 90"/>
              <a:gd name="T59" fmla="*/ 59 h 114"/>
              <a:gd name="T60" fmla="*/ 33 w 90"/>
              <a:gd name="T61" fmla="*/ 65 h 114"/>
              <a:gd name="T62" fmla="*/ 51 w 90"/>
              <a:gd name="T63" fmla="*/ 58 h 114"/>
              <a:gd name="T64" fmla="*/ 50 w 90"/>
              <a:gd name="T65" fmla="*/ 5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14">
                <a:moveTo>
                  <a:pt x="42" y="0"/>
                </a:moveTo>
                <a:cubicBezTo>
                  <a:pt x="54" y="0"/>
                  <a:pt x="65" y="5"/>
                  <a:pt x="73" y="13"/>
                </a:cubicBezTo>
                <a:cubicBezTo>
                  <a:pt x="80" y="20"/>
                  <a:pt x="85" y="31"/>
                  <a:pt x="85" y="43"/>
                </a:cubicBezTo>
                <a:cubicBezTo>
                  <a:pt x="85" y="52"/>
                  <a:pt x="82" y="60"/>
                  <a:pt x="78" y="67"/>
                </a:cubicBezTo>
                <a:cubicBezTo>
                  <a:pt x="74" y="66"/>
                  <a:pt x="74" y="66"/>
                  <a:pt x="74" y="66"/>
                </a:cubicBezTo>
                <a:cubicBezTo>
                  <a:pt x="72" y="45"/>
                  <a:pt x="72" y="45"/>
                  <a:pt x="72" y="45"/>
                </a:cubicBezTo>
                <a:cubicBezTo>
                  <a:pt x="73" y="45"/>
                  <a:pt x="73" y="44"/>
                  <a:pt x="73" y="43"/>
                </a:cubicBezTo>
                <a:cubicBezTo>
                  <a:pt x="73" y="35"/>
                  <a:pt x="69" y="27"/>
                  <a:pt x="64" y="22"/>
                </a:cubicBezTo>
                <a:cubicBezTo>
                  <a:pt x="58" y="16"/>
                  <a:pt x="51" y="13"/>
                  <a:pt x="42" y="13"/>
                </a:cubicBezTo>
                <a:cubicBezTo>
                  <a:pt x="34" y="13"/>
                  <a:pt x="27" y="16"/>
                  <a:pt x="21" y="22"/>
                </a:cubicBezTo>
                <a:cubicBezTo>
                  <a:pt x="16" y="27"/>
                  <a:pt x="12" y="35"/>
                  <a:pt x="12" y="43"/>
                </a:cubicBezTo>
                <a:cubicBezTo>
                  <a:pt x="12" y="51"/>
                  <a:pt x="16" y="59"/>
                  <a:pt x="21" y="64"/>
                </a:cubicBezTo>
                <a:cubicBezTo>
                  <a:pt x="27" y="70"/>
                  <a:pt x="34" y="73"/>
                  <a:pt x="42" y="73"/>
                </a:cubicBezTo>
                <a:cubicBezTo>
                  <a:pt x="43" y="73"/>
                  <a:pt x="44" y="73"/>
                  <a:pt x="45" y="73"/>
                </a:cubicBezTo>
                <a:cubicBezTo>
                  <a:pt x="43" y="81"/>
                  <a:pt x="43" y="81"/>
                  <a:pt x="43" y="81"/>
                </a:cubicBezTo>
                <a:cubicBezTo>
                  <a:pt x="45" y="86"/>
                  <a:pt x="45" y="86"/>
                  <a:pt x="45" y="86"/>
                </a:cubicBezTo>
                <a:cubicBezTo>
                  <a:pt x="44" y="86"/>
                  <a:pt x="43" y="86"/>
                  <a:pt x="42" y="86"/>
                </a:cubicBezTo>
                <a:cubicBezTo>
                  <a:pt x="31" y="86"/>
                  <a:pt x="20" y="81"/>
                  <a:pt x="12" y="73"/>
                </a:cubicBezTo>
                <a:cubicBezTo>
                  <a:pt x="5" y="65"/>
                  <a:pt x="0" y="55"/>
                  <a:pt x="0" y="43"/>
                </a:cubicBezTo>
                <a:cubicBezTo>
                  <a:pt x="0" y="31"/>
                  <a:pt x="5" y="20"/>
                  <a:pt x="12" y="13"/>
                </a:cubicBezTo>
                <a:cubicBezTo>
                  <a:pt x="20" y="5"/>
                  <a:pt x="31" y="0"/>
                  <a:pt x="42" y="0"/>
                </a:cubicBezTo>
                <a:close/>
                <a:moveTo>
                  <a:pt x="58" y="47"/>
                </a:moveTo>
                <a:cubicBezTo>
                  <a:pt x="56" y="76"/>
                  <a:pt x="56" y="76"/>
                  <a:pt x="56" y="76"/>
                </a:cubicBezTo>
                <a:cubicBezTo>
                  <a:pt x="54" y="75"/>
                  <a:pt x="54" y="75"/>
                  <a:pt x="54" y="75"/>
                </a:cubicBezTo>
                <a:cubicBezTo>
                  <a:pt x="50" y="77"/>
                  <a:pt x="50" y="77"/>
                  <a:pt x="50" y="77"/>
                </a:cubicBezTo>
                <a:cubicBezTo>
                  <a:pt x="49" y="80"/>
                  <a:pt x="49" y="80"/>
                  <a:pt x="49" y="80"/>
                </a:cubicBezTo>
                <a:cubicBezTo>
                  <a:pt x="59" y="105"/>
                  <a:pt x="59" y="105"/>
                  <a:pt x="59" y="105"/>
                </a:cubicBezTo>
                <a:cubicBezTo>
                  <a:pt x="60" y="114"/>
                  <a:pt x="60" y="114"/>
                  <a:pt x="60" y="114"/>
                </a:cubicBezTo>
                <a:cubicBezTo>
                  <a:pt x="83" y="113"/>
                  <a:pt x="83" y="113"/>
                  <a:pt x="83" y="113"/>
                </a:cubicBezTo>
                <a:cubicBezTo>
                  <a:pt x="83" y="104"/>
                  <a:pt x="83" y="104"/>
                  <a:pt x="83" y="104"/>
                </a:cubicBezTo>
                <a:cubicBezTo>
                  <a:pt x="90" y="79"/>
                  <a:pt x="90" y="79"/>
                  <a:pt x="90" y="79"/>
                </a:cubicBezTo>
                <a:cubicBezTo>
                  <a:pt x="88" y="75"/>
                  <a:pt x="88" y="75"/>
                  <a:pt x="88" y="75"/>
                </a:cubicBezTo>
                <a:cubicBezTo>
                  <a:pt x="83" y="74"/>
                  <a:pt x="83" y="74"/>
                  <a:pt x="83" y="74"/>
                </a:cubicBezTo>
                <a:cubicBezTo>
                  <a:pt x="81" y="76"/>
                  <a:pt x="81" y="76"/>
                  <a:pt x="81" y="76"/>
                </a:cubicBezTo>
                <a:cubicBezTo>
                  <a:pt x="80" y="74"/>
                  <a:pt x="80" y="74"/>
                  <a:pt x="80" y="74"/>
                </a:cubicBezTo>
                <a:cubicBezTo>
                  <a:pt x="75" y="73"/>
                  <a:pt x="75" y="73"/>
                  <a:pt x="75" y="73"/>
                </a:cubicBezTo>
                <a:cubicBezTo>
                  <a:pt x="74" y="74"/>
                  <a:pt x="74" y="74"/>
                  <a:pt x="74" y="74"/>
                </a:cubicBezTo>
                <a:cubicBezTo>
                  <a:pt x="73" y="72"/>
                  <a:pt x="73" y="72"/>
                  <a:pt x="73" y="72"/>
                </a:cubicBezTo>
                <a:cubicBezTo>
                  <a:pt x="69" y="71"/>
                  <a:pt x="69" y="71"/>
                  <a:pt x="69" y="71"/>
                </a:cubicBezTo>
                <a:cubicBezTo>
                  <a:pt x="66" y="46"/>
                  <a:pt x="66" y="46"/>
                  <a:pt x="66" y="46"/>
                </a:cubicBezTo>
                <a:cubicBezTo>
                  <a:pt x="58" y="47"/>
                  <a:pt x="58" y="47"/>
                  <a:pt x="58" y="47"/>
                </a:cubicBezTo>
                <a:close/>
                <a:moveTo>
                  <a:pt x="37" y="25"/>
                </a:moveTo>
                <a:cubicBezTo>
                  <a:pt x="37" y="27"/>
                  <a:pt x="38" y="28"/>
                  <a:pt x="39" y="30"/>
                </a:cubicBezTo>
                <a:cubicBezTo>
                  <a:pt x="40" y="31"/>
                  <a:pt x="41" y="31"/>
                  <a:pt x="43" y="31"/>
                </a:cubicBezTo>
                <a:cubicBezTo>
                  <a:pt x="45" y="31"/>
                  <a:pt x="46" y="31"/>
                  <a:pt x="47" y="30"/>
                </a:cubicBezTo>
                <a:cubicBezTo>
                  <a:pt x="48" y="28"/>
                  <a:pt x="49" y="27"/>
                  <a:pt x="49" y="25"/>
                </a:cubicBezTo>
                <a:cubicBezTo>
                  <a:pt x="49" y="24"/>
                  <a:pt x="48" y="22"/>
                  <a:pt x="47" y="21"/>
                </a:cubicBezTo>
                <a:cubicBezTo>
                  <a:pt x="46" y="20"/>
                  <a:pt x="45" y="20"/>
                  <a:pt x="43" y="20"/>
                </a:cubicBezTo>
                <a:cubicBezTo>
                  <a:pt x="41" y="20"/>
                  <a:pt x="40" y="20"/>
                  <a:pt x="39" y="21"/>
                </a:cubicBezTo>
                <a:cubicBezTo>
                  <a:pt x="38" y="22"/>
                  <a:pt x="37" y="24"/>
                  <a:pt x="37" y="25"/>
                </a:cubicBezTo>
                <a:close/>
                <a:moveTo>
                  <a:pt x="50" y="56"/>
                </a:moveTo>
                <a:cubicBezTo>
                  <a:pt x="50" y="34"/>
                  <a:pt x="50" y="34"/>
                  <a:pt x="50" y="34"/>
                </a:cubicBezTo>
                <a:cubicBezTo>
                  <a:pt x="33" y="34"/>
                  <a:pt x="33" y="34"/>
                  <a:pt x="33" y="34"/>
                </a:cubicBezTo>
                <a:cubicBezTo>
                  <a:pt x="33" y="40"/>
                  <a:pt x="33" y="40"/>
                  <a:pt x="33" y="40"/>
                </a:cubicBezTo>
                <a:cubicBezTo>
                  <a:pt x="34" y="40"/>
                  <a:pt x="34" y="40"/>
                  <a:pt x="34" y="40"/>
                </a:cubicBezTo>
                <a:cubicBezTo>
                  <a:pt x="36" y="40"/>
                  <a:pt x="36" y="40"/>
                  <a:pt x="37" y="40"/>
                </a:cubicBezTo>
                <a:cubicBezTo>
                  <a:pt x="37" y="40"/>
                  <a:pt x="37" y="41"/>
                  <a:pt x="37" y="43"/>
                </a:cubicBezTo>
                <a:cubicBezTo>
                  <a:pt x="37" y="56"/>
                  <a:pt x="37" y="56"/>
                  <a:pt x="37" y="56"/>
                </a:cubicBezTo>
                <a:cubicBezTo>
                  <a:pt x="37" y="57"/>
                  <a:pt x="37" y="58"/>
                  <a:pt x="37" y="58"/>
                </a:cubicBezTo>
                <a:cubicBezTo>
                  <a:pt x="36" y="59"/>
                  <a:pt x="36" y="59"/>
                  <a:pt x="34" y="59"/>
                </a:cubicBezTo>
                <a:cubicBezTo>
                  <a:pt x="33" y="59"/>
                  <a:pt x="33" y="59"/>
                  <a:pt x="33" y="59"/>
                </a:cubicBezTo>
                <a:cubicBezTo>
                  <a:pt x="33" y="65"/>
                  <a:pt x="33" y="65"/>
                  <a:pt x="33" y="65"/>
                </a:cubicBezTo>
                <a:cubicBezTo>
                  <a:pt x="51" y="65"/>
                  <a:pt x="51" y="65"/>
                  <a:pt x="51" y="65"/>
                </a:cubicBezTo>
                <a:cubicBezTo>
                  <a:pt x="51" y="58"/>
                  <a:pt x="51" y="58"/>
                  <a:pt x="51" y="58"/>
                </a:cubicBezTo>
                <a:cubicBezTo>
                  <a:pt x="51" y="58"/>
                  <a:pt x="51" y="58"/>
                  <a:pt x="51" y="58"/>
                </a:cubicBezTo>
                <a:cubicBezTo>
                  <a:pt x="51" y="58"/>
                  <a:pt x="50" y="57"/>
                  <a:pt x="50" y="5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3" name="Freeform 96"/>
          <p:cNvSpPr>
            <a:spLocks noEditPoints="1"/>
          </p:cNvSpPr>
          <p:nvPr/>
        </p:nvSpPr>
        <p:spPr bwMode="auto">
          <a:xfrm>
            <a:off x="5594430" y="298146"/>
            <a:ext cx="375612" cy="334883"/>
          </a:xfrm>
          <a:custGeom>
            <a:avLst/>
            <a:gdLst>
              <a:gd name="T0" fmla="*/ 52 w 105"/>
              <a:gd name="T1" fmla="*/ 17 h 94"/>
              <a:gd name="T2" fmla="*/ 45 w 105"/>
              <a:gd name="T3" fmla="*/ 24 h 94"/>
              <a:gd name="T4" fmla="*/ 52 w 105"/>
              <a:gd name="T5" fmla="*/ 31 h 94"/>
              <a:gd name="T6" fmla="*/ 59 w 105"/>
              <a:gd name="T7" fmla="*/ 24 h 94"/>
              <a:gd name="T8" fmla="*/ 52 w 105"/>
              <a:gd name="T9" fmla="*/ 17 h 94"/>
              <a:gd name="T10" fmla="*/ 11 w 105"/>
              <a:gd name="T11" fmla="*/ 37 h 94"/>
              <a:gd name="T12" fmla="*/ 5 w 105"/>
              <a:gd name="T13" fmla="*/ 49 h 94"/>
              <a:gd name="T14" fmla="*/ 0 w 105"/>
              <a:gd name="T15" fmla="*/ 60 h 94"/>
              <a:gd name="T16" fmla="*/ 7 w 105"/>
              <a:gd name="T17" fmla="*/ 60 h 94"/>
              <a:gd name="T18" fmla="*/ 18 w 105"/>
              <a:gd name="T19" fmla="*/ 80 h 94"/>
              <a:gd name="T20" fmla="*/ 52 w 105"/>
              <a:gd name="T21" fmla="*/ 94 h 94"/>
              <a:gd name="T22" fmla="*/ 85 w 105"/>
              <a:gd name="T23" fmla="*/ 80 h 94"/>
              <a:gd name="T24" fmla="*/ 91 w 105"/>
              <a:gd name="T25" fmla="*/ 73 h 94"/>
              <a:gd name="T26" fmla="*/ 79 w 105"/>
              <a:gd name="T27" fmla="*/ 73 h 94"/>
              <a:gd name="T28" fmla="*/ 78 w 105"/>
              <a:gd name="T29" fmla="*/ 74 h 94"/>
              <a:gd name="T30" fmla="*/ 52 w 105"/>
              <a:gd name="T31" fmla="*/ 85 h 94"/>
              <a:gd name="T32" fmla="*/ 25 w 105"/>
              <a:gd name="T33" fmla="*/ 74 h 94"/>
              <a:gd name="T34" fmla="*/ 17 w 105"/>
              <a:gd name="T35" fmla="*/ 60 h 94"/>
              <a:gd name="T36" fmla="*/ 22 w 105"/>
              <a:gd name="T37" fmla="*/ 60 h 94"/>
              <a:gd name="T38" fmla="*/ 16 w 105"/>
              <a:gd name="T39" fmla="*/ 49 h 94"/>
              <a:gd name="T40" fmla="*/ 11 w 105"/>
              <a:gd name="T41" fmla="*/ 37 h 94"/>
              <a:gd name="T42" fmla="*/ 93 w 105"/>
              <a:gd name="T43" fmla="*/ 63 h 94"/>
              <a:gd name="T44" fmla="*/ 88 w 105"/>
              <a:gd name="T45" fmla="*/ 52 h 94"/>
              <a:gd name="T46" fmla="*/ 82 w 105"/>
              <a:gd name="T47" fmla="*/ 40 h 94"/>
              <a:gd name="T48" fmla="*/ 88 w 105"/>
              <a:gd name="T49" fmla="*/ 40 h 94"/>
              <a:gd name="T50" fmla="*/ 78 w 105"/>
              <a:gd name="T51" fmla="*/ 21 h 94"/>
              <a:gd name="T52" fmla="*/ 52 w 105"/>
              <a:gd name="T53" fmla="*/ 10 h 94"/>
              <a:gd name="T54" fmla="*/ 25 w 105"/>
              <a:gd name="T55" fmla="*/ 21 h 94"/>
              <a:gd name="T56" fmla="*/ 22 w 105"/>
              <a:gd name="T57" fmla="*/ 25 h 94"/>
              <a:gd name="T58" fmla="*/ 10 w 105"/>
              <a:gd name="T59" fmla="*/ 25 h 94"/>
              <a:gd name="T60" fmla="*/ 18 w 105"/>
              <a:gd name="T61" fmla="*/ 14 h 94"/>
              <a:gd name="T62" fmla="*/ 52 w 105"/>
              <a:gd name="T63" fmla="*/ 0 h 94"/>
              <a:gd name="T64" fmla="*/ 85 w 105"/>
              <a:gd name="T65" fmla="*/ 14 h 94"/>
              <a:gd name="T66" fmla="*/ 98 w 105"/>
              <a:gd name="T67" fmla="*/ 40 h 94"/>
              <a:gd name="T68" fmla="*/ 105 w 105"/>
              <a:gd name="T69" fmla="*/ 40 h 94"/>
              <a:gd name="T70" fmla="*/ 99 w 105"/>
              <a:gd name="T71" fmla="*/ 52 h 94"/>
              <a:gd name="T72" fmla="*/ 93 w 105"/>
              <a:gd name="T73" fmla="*/ 63 h 94"/>
              <a:gd name="T74" fmla="*/ 40 w 105"/>
              <a:gd name="T75" fmla="*/ 50 h 94"/>
              <a:gd name="T76" fmla="*/ 43 w 105"/>
              <a:gd name="T77" fmla="*/ 33 h 94"/>
              <a:gd name="T78" fmla="*/ 60 w 105"/>
              <a:gd name="T79" fmla="*/ 33 h 94"/>
              <a:gd name="T80" fmla="*/ 64 w 105"/>
              <a:gd name="T81" fmla="*/ 51 h 94"/>
              <a:gd name="T82" fmla="*/ 59 w 105"/>
              <a:gd name="T83" fmla="*/ 54 h 94"/>
              <a:gd name="T84" fmla="*/ 60 w 105"/>
              <a:gd name="T85" fmla="*/ 78 h 94"/>
              <a:gd name="T86" fmla="*/ 54 w 105"/>
              <a:gd name="T87" fmla="*/ 78 h 94"/>
              <a:gd name="T88" fmla="*/ 53 w 105"/>
              <a:gd name="T89" fmla="*/ 57 h 94"/>
              <a:gd name="T90" fmla="*/ 50 w 105"/>
              <a:gd name="T91" fmla="*/ 57 h 94"/>
              <a:gd name="T92" fmla="*/ 49 w 105"/>
              <a:gd name="T93" fmla="*/ 78 h 94"/>
              <a:gd name="T94" fmla="*/ 43 w 105"/>
              <a:gd name="T95" fmla="*/ 78 h 94"/>
              <a:gd name="T96" fmla="*/ 44 w 105"/>
              <a:gd name="T97" fmla="*/ 54 h 94"/>
              <a:gd name="T98" fmla="*/ 40 w 105"/>
              <a:gd name="T99" fmla="*/ 5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94">
                <a:moveTo>
                  <a:pt x="52" y="17"/>
                </a:moveTo>
                <a:cubicBezTo>
                  <a:pt x="48" y="17"/>
                  <a:pt x="45" y="20"/>
                  <a:pt x="45" y="24"/>
                </a:cubicBezTo>
                <a:cubicBezTo>
                  <a:pt x="45" y="28"/>
                  <a:pt x="48" y="31"/>
                  <a:pt x="52" y="31"/>
                </a:cubicBezTo>
                <a:cubicBezTo>
                  <a:pt x="56" y="31"/>
                  <a:pt x="59" y="28"/>
                  <a:pt x="59" y="24"/>
                </a:cubicBezTo>
                <a:cubicBezTo>
                  <a:pt x="59" y="20"/>
                  <a:pt x="56" y="17"/>
                  <a:pt x="52" y="17"/>
                </a:cubicBezTo>
                <a:close/>
                <a:moveTo>
                  <a:pt x="11" y="37"/>
                </a:moveTo>
                <a:cubicBezTo>
                  <a:pt x="5" y="49"/>
                  <a:pt x="5" y="49"/>
                  <a:pt x="5" y="49"/>
                </a:cubicBezTo>
                <a:cubicBezTo>
                  <a:pt x="0" y="60"/>
                  <a:pt x="0" y="60"/>
                  <a:pt x="0" y="60"/>
                </a:cubicBezTo>
                <a:cubicBezTo>
                  <a:pt x="7" y="60"/>
                  <a:pt x="7" y="60"/>
                  <a:pt x="7" y="60"/>
                </a:cubicBezTo>
                <a:cubicBezTo>
                  <a:pt x="9" y="68"/>
                  <a:pt x="13" y="75"/>
                  <a:pt x="18" y="80"/>
                </a:cubicBezTo>
                <a:cubicBezTo>
                  <a:pt x="27" y="89"/>
                  <a:pt x="39" y="94"/>
                  <a:pt x="52" y="94"/>
                </a:cubicBezTo>
                <a:cubicBezTo>
                  <a:pt x="65" y="94"/>
                  <a:pt x="76" y="89"/>
                  <a:pt x="85" y="80"/>
                </a:cubicBezTo>
                <a:cubicBezTo>
                  <a:pt x="87" y="78"/>
                  <a:pt x="89" y="75"/>
                  <a:pt x="91" y="73"/>
                </a:cubicBezTo>
                <a:cubicBezTo>
                  <a:pt x="79" y="73"/>
                  <a:pt x="79" y="73"/>
                  <a:pt x="79" y="73"/>
                </a:cubicBezTo>
                <a:cubicBezTo>
                  <a:pt x="79" y="73"/>
                  <a:pt x="78" y="73"/>
                  <a:pt x="78" y="74"/>
                </a:cubicBezTo>
                <a:cubicBezTo>
                  <a:pt x="71" y="80"/>
                  <a:pt x="62" y="85"/>
                  <a:pt x="52" y="85"/>
                </a:cubicBezTo>
                <a:cubicBezTo>
                  <a:pt x="41" y="85"/>
                  <a:pt x="32" y="80"/>
                  <a:pt x="25" y="74"/>
                </a:cubicBezTo>
                <a:cubicBezTo>
                  <a:pt x="21" y="70"/>
                  <a:pt x="18" y="65"/>
                  <a:pt x="17" y="60"/>
                </a:cubicBezTo>
                <a:cubicBezTo>
                  <a:pt x="22" y="60"/>
                  <a:pt x="22" y="60"/>
                  <a:pt x="22" y="60"/>
                </a:cubicBezTo>
                <a:cubicBezTo>
                  <a:pt x="16" y="49"/>
                  <a:pt x="16" y="49"/>
                  <a:pt x="16" y="49"/>
                </a:cubicBezTo>
                <a:cubicBezTo>
                  <a:pt x="11" y="37"/>
                  <a:pt x="11" y="37"/>
                  <a:pt x="11" y="37"/>
                </a:cubicBezTo>
                <a:close/>
                <a:moveTo>
                  <a:pt x="93" y="63"/>
                </a:moveTo>
                <a:cubicBezTo>
                  <a:pt x="88" y="52"/>
                  <a:pt x="88" y="52"/>
                  <a:pt x="88" y="52"/>
                </a:cubicBezTo>
                <a:cubicBezTo>
                  <a:pt x="82" y="40"/>
                  <a:pt x="82" y="40"/>
                  <a:pt x="82" y="40"/>
                </a:cubicBezTo>
                <a:cubicBezTo>
                  <a:pt x="88" y="40"/>
                  <a:pt x="88" y="40"/>
                  <a:pt x="88" y="40"/>
                </a:cubicBezTo>
                <a:cubicBezTo>
                  <a:pt x="87" y="33"/>
                  <a:pt x="83" y="26"/>
                  <a:pt x="78" y="21"/>
                </a:cubicBezTo>
                <a:cubicBezTo>
                  <a:pt x="71" y="14"/>
                  <a:pt x="62" y="10"/>
                  <a:pt x="52" y="10"/>
                </a:cubicBezTo>
                <a:cubicBezTo>
                  <a:pt x="41" y="10"/>
                  <a:pt x="32" y="14"/>
                  <a:pt x="25" y="21"/>
                </a:cubicBezTo>
                <a:cubicBezTo>
                  <a:pt x="24" y="22"/>
                  <a:pt x="23" y="23"/>
                  <a:pt x="22" y="25"/>
                </a:cubicBezTo>
                <a:cubicBezTo>
                  <a:pt x="10" y="25"/>
                  <a:pt x="10" y="25"/>
                  <a:pt x="10" y="25"/>
                </a:cubicBezTo>
                <a:cubicBezTo>
                  <a:pt x="13" y="21"/>
                  <a:pt x="15" y="17"/>
                  <a:pt x="18" y="14"/>
                </a:cubicBezTo>
                <a:cubicBezTo>
                  <a:pt x="27" y="6"/>
                  <a:pt x="39" y="0"/>
                  <a:pt x="52" y="0"/>
                </a:cubicBezTo>
                <a:cubicBezTo>
                  <a:pt x="65" y="0"/>
                  <a:pt x="76" y="6"/>
                  <a:pt x="85" y="14"/>
                </a:cubicBezTo>
                <a:cubicBezTo>
                  <a:pt x="92" y="21"/>
                  <a:pt x="96" y="30"/>
                  <a:pt x="98" y="40"/>
                </a:cubicBezTo>
                <a:cubicBezTo>
                  <a:pt x="105" y="40"/>
                  <a:pt x="105" y="40"/>
                  <a:pt x="105" y="40"/>
                </a:cubicBezTo>
                <a:cubicBezTo>
                  <a:pt x="99" y="52"/>
                  <a:pt x="99" y="52"/>
                  <a:pt x="99" y="52"/>
                </a:cubicBezTo>
                <a:cubicBezTo>
                  <a:pt x="93" y="63"/>
                  <a:pt x="93" y="63"/>
                  <a:pt x="93" y="63"/>
                </a:cubicBezTo>
                <a:close/>
                <a:moveTo>
                  <a:pt x="40" y="50"/>
                </a:moveTo>
                <a:cubicBezTo>
                  <a:pt x="43" y="33"/>
                  <a:pt x="43" y="33"/>
                  <a:pt x="43" y="33"/>
                </a:cubicBezTo>
                <a:cubicBezTo>
                  <a:pt x="62" y="33"/>
                  <a:pt x="42" y="33"/>
                  <a:pt x="60" y="33"/>
                </a:cubicBezTo>
                <a:cubicBezTo>
                  <a:pt x="64" y="51"/>
                  <a:pt x="64" y="51"/>
                  <a:pt x="64" y="51"/>
                </a:cubicBezTo>
                <a:cubicBezTo>
                  <a:pt x="59" y="54"/>
                  <a:pt x="59" y="54"/>
                  <a:pt x="59" y="54"/>
                </a:cubicBezTo>
                <a:cubicBezTo>
                  <a:pt x="60" y="78"/>
                  <a:pt x="60" y="78"/>
                  <a:pt x="60" y="78"/>
                </a:cubicBezTo>
                <a:cubicBezTo>
                  <a:pt x="54" y="78"/>
                  <a:pt x="54" y="78"/>
                  <a:pt x="54" y="78"/>
                </a:cubicBezTo>
                <a:cubicBezTo>
                  <a:pt x="53" y="57"/>
                  <a:pt x="53" y="57"/>
                  <a:pt x="53" y="57"/>
                </a:cubicBezTo>
                <a:cubicBezTo>
                  <a:pt x="50" y="57"/>
                  <a:pt x="50" y="57"/>
                  <a:pt x="50" y="57"/>
                </a:cubicBezTo>
                <a:cubicBezTo>
                  <a:pt x="49" y="78"/>
                  <a:pt x="49" y="78"/>
                  <a:pt x="49" y="78"/>
                </a:cubicBezTo>
                <a:cubicBezTo>
                  <a:pt x="43" y="78"/>
                  <a:pt x="43" y="78"/>
                  <a:pt x="43" y="78"/>
                </a:cubicBezTo>
                <a:cubicBezTo>
                  <a:pt x="44" y="54"/>
                  <a:pt x="44" y="54"/>
                  <a:pt x="44" y="54"/>
                </a:cubicBezTo>
                <a:cubicBezTo>
                  <a:pt x="43" y="52"/>
                  <a:pt x="42" y="51"/>
                  <a:pt x="40" y="5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4" name="Freeform 97"/>
          <p:cNvSpPr>
            <a:spLocks noEditPoints="1"/>
          </p:cNvSpPr>
          <p:nvPr/>
        </p:nvSpPr>
        <p:spPr bwMode="auto">
          <a:xfrm>
            <a:off x="8929683" y="316247"/>
            <a:ext cx="306222" cy="263985"/>
          </a:xfrm>
          <a:custGeom>
            <a:avLst/>
            <a:gdLst>
              <a:gd name="T0" fmla="*/ 0 w 86"/>
              <a:gd name="T1" fmla="*/ 17 h 74"/>
              <a:gd name="T2" fmla="*/ 22 w 86"/>
              <a:gd name="T3" fmla="*/ 17 h 74"/>
              <a:gd name="T4" fmla="*/ 22 w 86"/>
              <a:gd name="T5" fmla="*/ 12 h 74"/>
              <a:gd name="T6" fmla="*/ 26 w 86"/>
              <a:gd name="T7" fmla="*/ 4 h 74"/>
              <a:gd name="T8" fmla="*/ 26 w 86"/>
              <a:gd name="T9" fmla="*/ 4 h 74"/>
              <a:gd name="T10" fmla="*/ 26 w 86"/>
              <a:gd name="T11" fmla="*/ 4 h 74"/>
              <a:gd name="T12" fmla="*/ 34 w 86"/>
              <a:gd name="T13" fmla="*/ 0 h 74"/>
              <a:gd name="T14" fmla="*/ 52 w 86"/>
              <a:gd name="T15" fmla="*/ 0 h 74"/>
              <a:gd name="T16" fmla="*/ 60 w 86"/>
              <a:gd name="T17" fmla="*/ 4 h 74"/>
              <a:gd name="T18" fmla="*/ 64 w 86"/>
              <a:gd name="T19" fmla="*/ 12 h 74"/>
              <a:gd name="T20" fmla="*/ 64 w 86"/>
              <a:gd name="T21" fmla="*/ 17 h 74"/>
              <a:gd name="T22" fmla="*/ 86 w 86"/>
              <a:gd name="T23" fmla="*/ 17 h 74"/>
              <a:gd name="T24" fmla="*/ 86 w 86"/>
              <a:gd name="T25" fmla="*/ 74 h 74"/>
              <a:gd name="T26" fmla="*/ 0 w 86"/>
              <a:gd name="T27" fmla="*/ 74 h 74"/>
              <a:gd name="T28" fmla="*/ 0 w 86"/>
              <a:gd name="T29" fmla="*/ 17 h 74"/>
              <a:gd name="T30" fmla="*/ 15 w 86"/>
              <a:gd name="T31" fmla="*/ 31 h 74"/>
              <a:gd name="T32" fmla="*/ 15 w 86"/>
              <a:gd name="T33" fmla="*/ 34 h 74"/>
              <a:gd name="T34" fmla="*/ 71 w 86"/>
              <a:gd name="T35" fmla="*/ 34 h 74"/>
              <a:gd name="T36" fmla="*/ 71 w 86"/>
              <a:gd name="T37" fmla="*/ 31 h 74"/>
              <a:gd name="T38" fmla="*/ 15 w 86"/>
              <a:gd name="T39" fmla="*/ 31 h 74"/>
              <a:gd name="T40" fmla="*/ 15 w 86"/>
              <a:gd name="T41" fmla="*/ 57 h 74"/>
              <a:gd name="T42" fmla="*/ 15 w 86"/>
              <a:gd name="T43" fmla="*/ 61 h 74"/>
              <a:gd name="T44" fmla="*/ 71 w 86"/>
              <a:gd name="T45" fmla="*/ 61 h 74"/>
              <a:gd name="T46" fmla="*/ 71 w 86"/>
              <a:gd name="T47" fmla="*/ 57 h 74"/>
              <a:gd name="T48" fmla="*/ 15 w 86"/>
              <a:gd name="T49" fmla="*/ 57 h 74"/>
              <a:gd name="T50" fmla="*/ 15 w 86"/>
              <a:gd name="T51" fmla="*/ 43 h 74"/>
              <a:gd name="T52" fmla="*/ 15 w 86"/>
              <a:gd name="T53" fmla="*/ 47 h 74"/>
              <a:gd name="T54" fmla="*/ 71 w 86"/>
              <a:gd name="T55" fmla="*/ 47 h 74"/>
              <a:gd name="T56" fmla="*/ 71 w 86"/>
              <a:gd name="T57" fmla="*/ 43 h 74"/>
              <a:gd name="T58" fmla="*/ 15 w 86"/>
              <a:gd name="T59" fmla="*/ 43 h 74"/>
              <a:gd name="T60" fmla="*/ 30 w 86"/>
              <a:gd name="T61" fmla="*/ 17 h 74"/>
              <a:gd name="T62" fmla="*/ 56 w 86"/>
              <a:gd name="T63" fmla="*/ 17 h 74"/>
              <a:gd name="T64" fmla="*/ 56 w 86"/>
              <a:gd name="T65" fmla="*/ 12 h 74"/>
              <a:gd name="T66" fmla="*/ 55 w 86"/>
              <a:gd name="T67" fmla="*/ 9 h 74"/>
              <a:gd name="T68" fmla="*/ 52 w 86"/>
              <a:gd name="T69" fmla="*/ 7 h 74"/>
              <a:gd name="T70" fmla="*/ 34 w 86"/>
              <a:gd name="T71" fmla="*/ 7 h 74"/>
              <a:gd name="T72" fmla="*/ 31 w 86"/>
              <a:gd name="T73" fmla="*/ 9 h 74"/>
              <a:gd name="T74" fmla="*/ 31 w 86"/>
              <a:gd name="T75" fmla="*/ 9 h 74"/>
              <a:gd name="T76" fmla="*/ 30 w 86"/>
              <a:gd name="T77" fmla="*/ 12 h 74"/>
              <a:gd name="T78" fmla="*/ 30 w 86"/>
              <a:gd name="T79" fmla="*/ 1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4">
                <a:moveTo>
                  <a:pt x="0" y="17"/>
                </a:moveTo>
                <a:cubicBezTo>
                  <a:pt x="22" y="17"/>
                  <a:pt x="22" y="17"/>
                  <a:pt x="22" y="17"/>
                </a:cubicBezTo>
                <a:cubicBezTo>
                  <a:pt x="22" y="12"/>
                  <a:pt x="22" y="12"/>
                  <a:pt x="22" y="12"/>
                </a:cubicBezTo>
                <a:cubicBezTo>
                  <a:pt x="22" y="9"/>
                  <a:pt x="24" y="6"/>
                  <a:pt x="26" y="4"/>
                </a:cubicBezTo>
                <a:cubicBezTo>
                  <a:pt x="26" y="4"/>
                  <a:pt x="26" y="4"/>
                  <a:pt x="26" y="4"/>
                </a:cubicBezTo>
                <a:cubicBezTo>
                  <a:pt x="26" y="4"/>
                  <a:pt x="26" y="4"/>
                  <a:pt x="26" y="4"/>
                </a:cubicBezTo>
                <a:cubicBezTo>
                  <a:pt x="28" y="1"/>
                  <a:pt x="31" y="0"/>
                  <a:pt x="34" y="0"/>
                </a:cubicBezTo>
                <a:cubicBezTo>
                  <a:pt x="52" y="0"/>
                  <a:pt x="52" y="0"/>
                  <a:pt x="52" y="0"/>
                </a:cubicBezTo>
                <a:cubicBezTo>
                  <a:pt x="55" y="0"/>
                  <a:pt x="58" y="1"/>
                  <a:pt x="60" y="4"/>
                </a:cubicBezTo>
                <a:cubicBezTo>
                  <a:pt x="62" y="6"/>
                  <a:pt x="64" y="9"/>
                  <a:pt x="64" y="12"/>
                </a:cubicBezTo>
                <a:cubicBezTo>
                  <a:pt x="64" y="17"/>
                  <a:pt x="64" y="17"/>
                  <a:pt x="64" y="17"/>
                </a:cubicBezTo>
                <a:cubicBezTo>
                  <a:pt x="86" y="17"/>
                  <a:pt x="86" y="17"/>
                  <a:pt x="86" y="17"/>
                </a:cubicBezTo>
                <a:cubicBezTo>
                  <a:pt x="86" y="74"/>
                  <a:pt x="86" y="74"/>
                  <a:pt x="86" y="74"/>
                </a:cubicBezTo>
                <a:cubicBezTo>
                  <a:pt x="0" y="74"/>
                  <a:pt x="0" y="74"/>
                  <a:pt x="0" y="74"/>
                </a:cubicBezTo>
                <a:cubicBezTo>
                  <a:pt x="0" y="17"/>
                  <a:pt x="0" y="17"/>
                  <a:pt x="0" y="17"/>
                </a:cubicBezTo>
                <a:close/>
                <a:moveTo>
                  <a:pt x="15" y="31"/>
                </a:moveTo>
                <a:cubicBezTo>
                  <a:pt x="15" y="34"/>
                  <a:pt x="15" y="34"/>
                  <a:pt x="15" y="34"/>
                </a:cubicBezTo>
                <a:cubicBezTo>
                  <a:pt x="71" y="34"/>
                  <a:pt x="71" y="34"/>
                  <a:pt x="71" y="34"/>
                </a:cubicBezTo>
                <a:cubicBezTo>
                  <a:pt x="71" y="31"/>
                  <a:pt x="71" y="31"/>
                  <a:pt x="71" y="31"/>
                </a:cubicBezTo>
                <a:cubicBezTo>
                  <a:pt x="15" y="31"/>
                  <a:pt x="15" y="31"/>
                  <a:pt x="15" y="31"/>
                </a:cubicBezTo>
                <a:close/>
                <a:moveTo>
                  <a:pt x="15" y="57"/>
                </a:moveTo>
                <a:cubicBezTo>
                  <a:pt x="15" y="61"/>
                  <a:pt x="15" y="61"/>
                  <a:pt x="15" y="61"/>
                </a:cubicBezTo>
                <a:cubicBezTo>
                  <a:pt x="71" y="61"/>
                  <a:pt x="71" y="61"/>
                  <a:pt x="71" y="61"/>
                </a:cubicBezTo>
                <a:cubicBezTo>
                  <a:pt x="71" y="57"/>
                  <a:pt x="71" y="57"/>
                  <a:pt x="71" y="57"/>
                </a:cubicBezTo>
                <a:cubicBezTo>
                  <a:pt x="15" y="57"/>
                  <a:pt x="15" y="57"/>
                  <a:pt x="15" y="57"/>
                </a:cubicBezTo>
                <a:close/>
                <a:moveTo>
                  <a:pt x="15" y="43"/>
                </a:moveTo>
                <a:cubicBezTo>
                  <a:pt x="15" y="47"/>
                  <a:pt x="15" y="47"/>
                  <a:pt x="15" y="47"/>
                </a:cubicBezTo>
                <a:cubicBezTo>
                  <a:pt x="71" y="47"/>
                  <a:pt x="71" y="47"/>
                  <a:pt x="71" y="47"/>
                </a:cubicBezTo>
                <a:cubicBezTo>
                  <a:pt x="71" y="43"/>
                  <a:pt x="71" y="43"/>
                  <a:pt x="71" y="43"/>
                </a:cubicBezTo>
                <a:cubicBezTo>
                  <a:pt x="15" y="43"/>
                  <a:pt x="15" y="43"/>
                  <a:pt x="15" y="43"/>
                </a:cubicBezTo>
                <a:close/>
                <a:moveTo>
                  <a:pt x="30" y="17"/>
                </a:moveTo>
                <a:cubicBezTo>
                  <a:pt x="56" y="17"/>
                  <a:pt x="56" y="17"/>
                  <a:pt x="56" y="17"/>
                </a:cubicBezTo>
                <a:cubicBezTo>
                  <a:pt x="56" y="12"/>
                  <a:pt x="56" y="12"/>
                  <a:pt x="56" y="12"/>
                </a:cubicBezTo>
                <a:cubicBezTo>
                  <a:pt x="56" y="11"/>
                  <a:pt x="56" y="9"/>
                  <a:pt x="55" y="9"/>
                </a:cubicBezTo>
                <a:cubicBezTo>
                  <a:pt x="54" y="8"/>
                  <a:pt x="53" y="7"/>
                  <a:pt x="52" y="7"/>
                </a:cubicBezTo>
                <a:cubicBezTo>
                  <a:pt x="34" y="7"/>
                  <a:pt x="34" y="7"/>
                  <a:pt x="34" y="7"/>
                </a:cubicBezTo>
                <a:cubicBezTo>
                  <a:pt x="33" y="7"/>
                  <a:pt x="32" y="8"/>
                  <a:pt x="31" y="9"/>
                </a:cubicBezTo>
                <a:cubicBezTo>
                  <a:pt x="31" y="9"/>
                  <a:pt x="31" y="9"/>
                  <a:pt x="31" y="9"/>
                </a:cubicBezTo>
                <a:cubicBezTo>
                  <a:pt x="30" y="9"/>
                  <a:pt x="30" y="11"/>
                  <a:pt x="30" y="12"/>
                </a:cubicBezTo>
                <a:lnTo>
                  <a:pt x="30" y="1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5" name="Freeform 98"/>
          <p:cNvSpPr>
            <a:spLocks noEditPoints="1"/>
          </p:cNvSpPr>
          <p:nvPr/>
        </p:nvSpPr>
        <p:spPr bwMode="auto">
          <a:xfrm>
            <a:off x="4948800" y="316247"/>
            <a:ext cx="318290" cy="328849"/>
          </a:xfrm>
          <a:custGeom>
            <a:avLst/>
            <a:gdLst>
              <a:gd name="T0" fmla="*/ 35 w 89"/>
              <a:gd name="T1" fmla="*/ 11 h 92"/>
              <a:gd name="T2" fmla="*/ 56 w 89"/>
              <a:gd name="T3" fmla="*/ 11 h 92"/>
              <a:gd name="T4" fmla="*/ 70 w 89"/>
              <a:gd name="T5" fmla="*/ 10 h 92"/>
              <a:gd name="T6" fmla="*/ 70 w 89"/>
              <a:gd name="T7" fmla="*/ 27 h 92"/>
              <a:gd name="T8" fmla="*/ 70 w 89"/>
              <a:gd name="T9" fmla="*/ 10 h 92"/>
              <a:gd name="T10" fmla="*/ 30 w 89"/>
              <a:gd name="T11" fmla="*/ 55 h 92"/>
              <a:gd name="T12" fmla="*/ 32 w 89"/>
              <a:gd name="T13" fmla="*/ 85 h 92"/>
              <a:gd name="T14" fmla="*/ 22 w 89"/>
              <a:gd name="T15" fmla="*/ 59 h 92"/>
              <a:gd name="T16" fmla="*/ 17 w 89"/>
              <a:gd name="T17" fmla="*/ 85 h 92"/>
              <a:gd name="T18" fmla="*/ 11 w 89"/>
              <a:gd name="T19" fmla="*/ 55 h 92"/>
              <a:gd name="T20" fmla="*/ 4 w 89"/>
              <a:gd name="T21" fmla="*/ 53 h 92"/>
              <a:gd name="T22" fmla="*/ 10 w 89"/>
              <a:gd name="T23" fmla="*/ 28 h 92"/>
              <a:gd name="T24" fmla="*/ 21 w 89"/>
              <a:gd name="T25" fmla="*/ 35 h 92"/>
              <a:gd name="T26" fmla="*/ 31 w 89"/>
              <a:gd name="T27" fmla="*/ 28 h 92"/>
              <a:gd name="T28" fmla="*/ 44 w 89"/>
              <a:gd name="T29" fmla="*/ 24 h 92"/>
              <a:gd name="T30" fmla="*/ 44 w 89"/>
              <a:gd name="T31" fmla="*/ 27 h 92"/>
              <a:gd name="T32" fmla="*/ 45 w 89"/>
              <a:gd name="T33" fmla="*/ 48 h 92"/>
              <a:gd name="T34" fmla="*/ 45 w 89"/>
              <a:gd name="T35" fmla="*/ 48 h 92"/>
              <a:gd name="T36" fmla="*/ 45 w 89"/>
              <a:gd name="T37" fmla="*/ 48 h 92"/>
              <a:gd name="T38" fmla="*/ 47 w 89"/>
              <a:gd name="T39" fmla="*/ 27 h 92"/>
              <a:gd name="T40" fmla="*/ 47 w 89"/>
              <a:gd name="T41" fmla="*/ 24 h 92"/>
              <a:gd name="T42" fmla="*/ 59 w 89"/>
              <a:gd name="T43" fmla="*/ 28 h 92"/>
              <a:gd name="T44" fmla="*/ 70 w 89"/>
              <a:gd name="T45" fmla="*/ 35 h 92"/>
              <a:gd name="T46" fmla="*/ 80 w 89"/>
              <a:gd name="T47" fmla="*/ 28 h 92"/>
              <a:gd name="T48" fmla="*/ 85 w 89"/>
              <a:gd name="T49" fmla="*/ 51 h 92"/>
              <a:gd name="T50" fmla="*/ 79 w 89"/>
              <a:gd name="T51" fmla="*/ 55 h 92"/>
              <a:gd name="T52" fmla="*/ 80 w 89"/>
              <a:gd name="T53" fmla="*/ 85 h 92"/>
              <a:gd name="T54" fmla="*/ 71 w 89"/>
              <a:gd name="T55" fmla="*/ 59 h 92"/>
              <a:gd name="T56" fmla="*/ 66 w 89"/>
              <a:gd name="T57" fmla="*/ 85 h 92"/>
              <a:gd name="T58" fmla="*/ 60 w 89"/>
              <a:gd name="T59" fmla="*/ 55 h 92"/>
              <a:gd name="T60" fmla="*/ 57 w 89"/>
              <a:gd name="T61" fmla="*/ 55 h 92"/>
              <a:gd name="T62" fmla="*/ 49 w 89"/>
              <a:gd name="T63" fmla="*/ 92 h 92"/>
              <a:gd name="T64" fmla="*/ 43 w 89"/>
              <a:gd name="T65" fmla="*/ 61 h 92"/>
              <a:gd name="T66" fmla="*/ 32 w 89"/>
              <a:gd name="T67" fmla="*/ 92 h 92"/>
              <a:gd name="T68" fmla="*/ 30 w 89"/>
              <a:gd name="T69" fmla="*/ 52 h 92"/>
              <a:gd name="T70" fmla="*/ 13 w 89"/>
              <a:gd name="T71" fmla="*/ 18 h 92"/>
              <a:gd name="T72" fmla="*/ 29 w 89"/>
              <a:gd name="T73" fmla="*/ 1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2">
                <a:moveTo>
                  <a:pt x="45" y="0"/>
                </a:moveTo>
                <a:cubicBezTo>
                  <a:pt x="40" y="0"/>
                  <a:pt x="35" y="5"/>
                  <a:pt x="35" y="11"/>
                </a:cubicBezTo>
                <a:cubicBezTo>
                  <a:pt x="35" y="16"/>
                  <a:pt x="40" y="21"/>
                  <a:pt x="45" y="21"/>
                </a:cubicBezTo>
                <a:cubicBezTo>
                  <a:pt x="51" y="21"/>
                  <a:pt x="56" y="16"/>
                  <a:pt x="56" y="11"/>
                </a:cubicBezTo>
                <a:cubicBezTo>
                  <a:pt x="56" y="5"/>
                  <a:pt x="51" y="0"/>
                  <a:pt x="45" y="0"/>
                </a:cubicBezTo>
                <a:close/>
                <a:moveTo>
                  <a:pt x="70" y="10"/>
                </a:moveTo>
                <a:cubicBezTo>
                  <a:pt x="65" y="10"/>
                  <a:pt x="61" y="14"/>
                  <a:pt x="61" y="18"/>
                </a:cubicBezTo>
                <a:cubicBezTo>
                  <a:pt x="61" y="23"/>
                  <a:pt x="65" y="27"/>
                  <a:pt x="70" y="27"/>
                </a:cubicBezTo>
                <a:cubicBezTo>
                  <a:pt x="74" y="27"/>
                  <a:pt x="78" y="23"/>
                  <a:pt x="78" y="18"/>
                </a:cubicBezTo>
                <a:cubicBezTo>
                  <a:pt x="78" y="14"/>
                  <a:pt x="74" y="10"/>
                  <a:pt x="70" y="10"/>
                </a:cubicBezTo>
                <a:close/>
                <a:moveTo>
                  <a:pt x="30" y="52"/>
                </a:moveTo>
                <a:cubicBezTo>
                  <a:pt x="30" y="55"/>
                  <a:pt x="30" y="55"/>
                  <a:pt x="30" y="55"/>
                </a:cubicBezTo>
                <a:cubicBezTo>
                  <a:pt x="30" y="55"/>
                  <a:pt x="30" y="55"/>
                  <a:pt x="30" y="55"/>
                </a:cubicBezTo>
                <a:cubicBezTo>
                  <a:pt x="32" y="85"/>
                  <a:pt x="32" y="85"/>
                  <a:pt x="32" y="85"/>
                </a:cubicBezTo>
                <a:cubicBezTo>
                  <a:pt x="24" y="85"/>
                  <a:pt x="24" y="85"/>
                  <a:pt x="24" y="85"/>
                </a:cubicBezTo>
                <a:cubicBezTo>
                  <a:pt x="22" y="59"/>
                  <a:pt x="22" y="59"/>
                  <a:pt x="22" y="59"/>
                </a:cubicBezTo>
                <a:cubicBezTo>
                  <a:pt x="19" y="59"/>
                  <a:pt x="19" y="59"/>
                  <a:pt x="19" y="59"/>
                </a:cubicBezTo>
                <a:cubicBezTo>
                  <a:pt x="17" y="85"/>
                  <a:pt x="17" y="85"/>
                  <a:pt x="17" y="85"/>
                </a:cubicBezTo>
                <a:cubicBezTo>
                  <a:pt x="10" y="85"/>
                  <a:pt x="10" y="85"/>
                  <a:pt x="10" y="85"/>
                </a:cubicBezTo>
                <a:cubicBezTo>
                  <a:pt x="11" y="55"/>
                  <a:pt x="11" y="55"/>
                  <a:pt x="11" y="55"/>
                </a:cubicBezTo>
                <a:cubicBezTo>
                  <a:pt x="10" y="43"/>
                  <a:pt x="10" y="43"/>
                  <a:pt x="10" y="43"/>
                </a:cubicBezTo>
                <a:cubicBezTo>
                  <a:pt x="4" y="53"/>
                  <a:pt x="4" y="53"/>
                  <a:pt x="4" y="53"/>
                </a:cubicBezTo>
                <a:cubicBezTo>
                  <a:pt x="0" y="50"/>
                  <a:pt x="0" y="50"/>
                  <a:pt x="0" y="50"/>
                </a:cubicBezTo>
                <a:cubicBezTo>
                  <a:pt x="10" y="28"/>
                  <a:pt x="10" y="28"/>
                  <a:pt x="10" y="28"/>
                </a:cubicBezTo>
                <a:cubicBezTo>
                  <a:pt x="16" y="28"/>
                  <a:pt x="16" y="28"/>
                  <a:pt x="16" y="28"/>
                </a:cubicBezTo>
                <a:cubicBezTo>
                  <a:pt x="21" y="35"/>
                  <a:pt x="21" y="35"/>
                  <a:pt x="21" y="35"/>
                </a:cubicBezTo>
                <a:cubicBezTo>
                  <a:pt x="26" y="28"/>
                  <a:pt x="26" y="28"/>
                  <a:pt x="26" y="28"/>
                </a:cubicBezTo>
                <a:cubicBezTo>
                  <a:pt x="31" y="28"/>
                  <a:pt x="31" y="28"/>
                  <a:pt x="31" y="28"/>
                </a:cubicBezTo>
                <a:cubicBezTo>
                  <a:pt x="33" y="24"/>
                  <a:pt x="33" y="24"/>
                  <a:pt x="33" y="24"/>
                </a:cubicBezTo>
                <a:cubicBezTo>
                  <a:pt x="44" y="24"/>
                  <a:pt x="44" y="24"/>
                  <a:pt x="44" y="24"/>
                </a:cubicBezTo>
                <a:cubicBezTo>
                  <a:pt x="43" y="25"/>
                  <a:pt x="43" y="25"/>
                  <a:pt x="43" y="25"/>
                </a:cubicBezTo>
                <a:cubicBezTo>
                  <a:pt x="44" y="27"/>
                  <a:pt x="44" y="27"/>
                  <a:pt x="44" y="27"/>
                </a:cubicBezTo>
                <a:cubicBezTo>
                  <a:pt x="41" y="44"/>
                  <a:pt x="41" y="44"/>
                  <a:pt x="41" y="44"/>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9" y="44"/>
                  <a:pt x="49" y="44"/>
                  <a:pt x="49" y="44"/>
                </a:cubicBezTo>
                <a:cubicBezTo>
                  <a:pt x="47" y="27"/>
                  <a:pt x="47" y="27"/>
                  <a:pt x="47" y="27"/>
                </a:cubicBezTo>
                <a:cubicBezTo>
                  <a:pt x="48" y="25"/>
                  <a:pt x="48" y="25"/>
                  <a:pt x="48" y="25"/>
                </a:cubicBezTo>
                <a:cubicBezTo>
                  <a:pt x="47" y="24"/>
                  <a:pt x="47" y="24"/>
                  <a:pt x="47" y="24"/>
                </a:cubicBezTo>
                <a:cubicBezTo>
                  <a:pt x="58" y="24"/>
                  <a:pt x="58" y="24"/>
                  <a:pt x="58" y="24"/>
                </a:cubicBezTo>
                <a:cubicBezTo>
                  <a:pt x="59" y="28"/>
                  <a:pt x="59" y="28"/>
                  <a:pt x="59" y="28"/>
                </a:cubicBezTo>
                <a:cubicBezTo>
                  <a:pt x="64" y="28"/>
                  <a:pt x="64" y="28"/>
                  <a:pt x="64" y="28"/>
                </a:cubicBezTo>
                <a:cubicBezTo>
                  <a:pt x="70" y="35"/>
                  <a:pt x="70" y="35"/>
                  <a:pt x="70" y="35"/>
                </a:cubicBezTo>
                <a:cubicBezTo>
                  <a:pt x="75" y="28"/>
                  <a:pt x="75" y="28"/>
                  <a:pt x="75" y="28"/>
                </a:cubicBezTo>
                <a:cubicBezTo>
                  <a:pt x="80" y="28"/>
                  <a:pt x="80" y="28"/>
                  <a:pt x="80" y="28"/>
                </a:cubicBezTo>
                <a:cubicBezTo>
                  <a:pt x="89" y="48"/>
                  <a:pt x="89" y="48"/>
                  <a:pt x="89" y="48"/>
                </a:cubicBezTo>
                <a:cubicBezTo>
                  <a:pt x="85" y="51"/>
                  <a:pt x="85" y="51"/>
                  <a:pt x="85" y="51"/>
                </a:cubicBezTo>
                <a:cubicBezTo>
                  <a:pt x="79" y="41"/>
                  <a:pt x="79" y="41"/>
                  <a:pt x="79" y="41"/>
                </a:cubicBezTo>
                <a:cubicBezTo>
                  <a:pt x="79" y="55"/>
                  <a:pt x="79" y="55"/>
                  <a:pt x="79" y="55"/>
                </a:cubicBezTo>
                <a:cubicBezTo>
                  <a:pt x="79" y="55"/>
                  <a:pt x="79" y="55"/>
                  <a:pt x="79" y="55"/>
                </a:cubicBezTo>
                <a:cubicBezTo>
                  <a:pt x="80" y="85"/>
                  <a:pt x="80" y="85"/>
                  <a:pt x="80" y="85"/>
                </a:cubicBezTo>
                <a:cubicBezTo>
                  <a:pt x="72" y="85"/>
                  <a:pt x="72" y="85"/>
                  <a:pt x="72" y="85"/>
                </a:cubicBezTo>
                <a:cubicBezTo>
                  <a:pt x="71" y="59"/>
                  <a:pt x="71" y="59"/>
                  <a:pt x="71" y="59"/>
                </a:cubicBezTo>
                <a:cubicBezTo>
                  <a:pt x="68" y="59"/>
                  <a:pt x="68" y="59"/>
                  <a:pt x="68" y="59"/>
                </a:cubicBezTo>
                <a:cubicBezTo>
                  <a:pt x="66" y="85"/>
                  <a:pt x="66" y="85"/>
                  <a:pt x="66" y="85"/>
                </a:cubicBezTo>
                <a:cubicBezTo>
                  <a:pt x="59" y="85"/>
                  <a:pt x="59" y="85"/>
                  <a:pt x="59" y="85"/>
                </a:cubicBezTo>
                <a:cubicBezTo>
                  <a:pt x="60" y="55"/>
                  <a:pt x="60" y="55"/>
                  <a:pt x="60" y="55"/>
                </a:cubicBezTo>
                <a:cubicBezTo>
                  <a:pt x="60" y="53"/>
                  <a:pt x="60" y="53"/>
                  <a:pt x="60" y="53"/>
                </a:cubicBezTo>
                <a:cubicBezTo>
                  <a:pt x="57" y="55"/>
                  <a:pt x="57" y="55"/>
                  <a:pt x="57" y="55"/>
                </a:cubicBezTo>
                <a:cubicBezTo>
                  <a:pt x="58" y="92"/>
                  <a:pt x="58" y="92"/>
                  <a:pt x="58" y="92"/>
                </a:cubicBezTo>
                <a:cubicBezTo>
                  <a:pt x="49" y="92"/>
                  <a:pt x="49" y="92"/>
                  <a:pt x="49" y="92"/>
                </a:cubicBezTo>
                <a:cubicBezTo>
                  <a:pt x="47" y="61"/>
                  <a:pt x="47" y="61"/>
                  <a:pt x="47" y="61"/>
                </a:cubicBezTo>
                <a:cubicBezTo>
                  <a:pt x="43" y="61"/>
                  <a:pt x="43" y="61"/>
                  <a:pt x="43" y="61"/>
                </a:cubicBezTo>
                <a:cubicBezTo>
                  <a:pt x="42" y="92"/>
                  <a:pt x="42" y="92"/>
                  <a:pt x="42" y="92"/>
                </a:cubicBezTo>
                <a:cubicBezTo>
                  <a:pt x="32" y="92"/>
                  <a:pt x="32" y="92"/>
                  <a:pt x="32" y="92"/>
                </a:cubicBezTo>
                <a:cubicBezTo>
                  <a:pt x="34" y="55"/>
                  <a:pt x="34" y="55"/>
                  <a:pt x="34" y="55"/>
                </a:cubicBezTo>
                <a:cubicBezTo>
                  <a:pt x="30" y="52"/>
                  <a:pt x="30" y="52"/>
                  <a:pt x="30" y="52"/>
                </a:cubicBezTo>
                <a:close/>
                <a:moveTo>
                  <a:pt x="21" y="10"/>
                </a:moveTo>
                <a:cubicBezTo>
                  <a:pt x="16" y="10"/>
                  <a:pt x="13" y="14"/>
                  <a:pt x="13" y="18"/>
                </a:cubicBezTo>
                <a:cubicBezTo>
                  <a:pt x="13" y="23"/>
                  <a:pt x="16" y="27"/>
                  <a:pt x="21" y="27"/>
                </a:cubicBezTo>
                <a:cubicBezTo>
                  <a:pt x="25" y="27"/>
                  <a:pt x="29" y="23"/>
                  <a:pt x="29" y="18"/>
                </a:cubicBezTo>
                <a:cubicBezTo>
                  <a:pt x="29" y="14"/>
                  <a:pt x="25" y="10"/>
                  <a:pt x="21" y="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6" name="Freeform 99"/>
          <p:cNvSpPr>
            <a:spLocks noEditPoints="1"/>
          </p:cNvSpPr>
          <p:nvPr/>
        </p:nvSpPr>
        <p:spPr bwMode="auto">
          <a:xfrm>
            <a:off x="7590151" y="277027"/>
            <a:ext cx="371087" cy="381646"/>
          </a:xfrm>
          <a:custGeom>
            <a:avLst/>
            <a:gdLst>
              <a:gd name="T0" fmla="*/ 50 w 104"/>
              <a:gd name="T1" fmla="*/ 26 h 107"/>
              <a:gd name="T2" fmla="*/ 5 w 104"/>
              <a:gd name="T3" fmla="*/ 51 h 107"/>
              <a:gd name="T4" fmla="*/ 67 w 104"/>
              <a:gd name="T5" fmla="*/ 93 h 107"/>
              <a:gd name="T6" fmla="*/ 102 w 104"/>
              <a:gd name="T7" fmla="*/ 107 h 107"/>
              <a:gd name="T8" fmla="*/ 67 w 104"/>
              <a:gd name="T9" fmla="*/ 93 h 107"/>
              <a:gd name="T10" fmla="*/ 81 w 104"/>
              <a:gd name="T11" fmla="*/ 83 h 107"/>
              <a:gd name="T12" fmla="*/ 85 w 104"/>
              <a:gd name="T13" fmla="*/ 91 h 107"/>
              <a:gd name="T14" fmla="*/ 88 w 104"/>
              <a:gd name="T15" fmla="*/ 83 h 107"/>
              <a:gd name="T16" fmla="*/ 81 w 104"/>
              <a:gd name="T17" fmla="*/ 75 h 107"/>
              <a:gd name="T18" fmla="*/ 55 w 104"/>
              <a:gd name="T19" fmla="*/ 73 h 107"/>
              <a:gd name="T20" fmla="*/ 0 w 104"/>
              <a:gd name="T21" fmla="*/ 107 h 107"/>
              <a:gd name="T22" fmla="*/ 83 w 104"/>
              <a:gd name="T23" fmla="*/ 48 h 107"/>
              <a:gd name="T24" fmla="*/ 83 w 104"/>
              <a:gd name="T25" fmla="*/ 72 h 107"/>
              <a:gd name="T26" fmla="*/ 83 w 104"/>
              <a:gd name="T27" fmla="*/ 48 h 107"/>
              <a:gd name="T28" fmla="*/ 59 w 104"/>
              <a:gd name="T29" fmla="*/ 46 h 107"/>
              <a:gd name="T30" fmla="*/ 68 w 104"/>
              <a:gd name="T31" fmla="*/ 48 h 107"/>
              <a:gd name="T32" fmla="*/ 63 w 104"/>
              <a:gd name="T33" fmla="*/ 41 h 107"/>
              <a:gd name="T34" fmla="*/ 52 w 104"/>
              <a:gd name="T35" fmla="*/ 42 h 107"/>
              <a:gd name="T36" fmla="*/ 37 w 104"/>
              <a:gd name="T37" fmla="*/ 20 h 107"/>
              <a:gd name="T38" fmla="*/ 33 w 104"/>
              <a:gd name="T39" fmla="*/ 0 h 107"/>
              <a:gd name="T40" fmla="*/ 42 w 104"/>
              <a:gd name="T41" fmla="*/ 1 h 107"/>
              <a:gd name="T42" fmla="*/ 43 w 104"/>
              <a:gd name="T43" fmla="*/ 9 h 107"/>
              <a:gd name="T44" fmla="*/ 37 w 104"/>
              <a:gd name="T45" fmla="*/ 13 h 107"/>
              <a:gd name="T46" fmla="*/ 39 w 104"/>
              <a:gd name="T47" fmla="*/ 4 h 107"/>
              <a:gd name="T48" fmla="*/ 37 w 104"/>
              <a:gd name="T49" fmla="*/ 10 h 107"/>
              <a:gd name="T50" fmla="*/ 48 w 104"/>
              <a:gd name="T51" fmla="*/ 20 h 107"/>
              <a:gd name="T52" fmla="*/ 44 w 104"/>
              <a:gd name="T53" fmla="*/ 0 h 107"/>
              <a:gd name="T54" fmla="*/ 48 w 104"/>
              <a:gd name="T55" fmla="*/ 20 h 107"/>
              <a:gd name="T56" fmla="*/ 55 w 104"/>
              <a:gd name="T57" fmla="*/ 20 h 107"/>
              <a:gd name="T58" fmla="*/ 52 w 104"/>
              <a:gd name="T59" fmla="*/ 21 h 107"/>
              <a:gd name="T60" fmla="*/ 49 w 104"/>
              <a:gd name="T61" fmla="*/ 15 h 107"/>
              <a:gd name="T62" fmla="*/ 53 w 104"/>
              <a:gd name="T63" fmla="*/ 11 h 107"/>
              <a:gd name="T64" fmla="*/ 54 w 104"/>
              <a:gd name="T65" fmla="*/ 7 h 107"/>
              <a:gd name="T66" fmla="*/ 53 w 104"/>
              <a:gd name="T67" fmla="*/ 8 h 107"/>
              <a:gd name="T68" fmla="*/ 53 w 104"/>
              <a:gd name="T69" fmla="*/ 10 h 107"/>
              <a:gd name="T70" fmla="*/ 49 w 104"/>
              <a:gd name="T71" fmla="*/ 7 h 107"/>
              <a:gd name="T72" fmla="*/ 59 w 104"/>
              <a:gd name="T73" fmla="*/ 7 h 107"/>
              <a:gd name="T74" fmla="*/ 54 w 104"/>
              <a:gd name="T75" fmla="*/ 17 h 107"/>
              <a:gd name="T76" fmla="*/ 53 w 104"/>
              <a:gd name="T77" fmla="*/ 14 h 107"/>
              <a:gd name="T78" fmla="*/ 54 w 104"/>
              <a:gd name="T79" fmla="*/ 18 h 107"/>
              <a:gd name="T80" fmla="*/ 69 w 104"/>
              <a:gd name="T81" fmla="*/ 20 h 107"/>
              <a:gd name="T82" fmla="*/ 65 w 104"/>
              <a:gd name="T83" fmla="*/ 7 h 107"/>
              <a:gd name="T84" fmla="*/ 64 w 104"/>
              <a:gd name="T85" fmla="*/ 7 h 107"/>
              <a:gd name="T86" fmla="*/ 59 w 104"/>
              <a:gd name="T87" fmla="*/ 20 h 107"/>
              <a:gd name="T88" fmla="*/ 64 w 104"/>
              <a:gd name="T89" fmla="*/ 4 h 107"/>
              <a:gd name="T90" fmla="*/ 66 w 104"/>
              <a:gd name="T91" fmla="*/ 4 h 107"/>
              <a:gd name="T92" fmla="*/ 69 w 104"/>
              <a:gd name="T93" fmla="*/ 6 h 107"/>
              <a:gd name="T94" fmla="*/ 24 w 104"/>
              <a:gd name="T95" fmla="*/ 55 h 107"/>
              <a:gd name="T96" fmla="*/ 21 w 104"/>
              <a:gd name="T97" fmla="*/ 63 h 107"/>
              <a:gd name="T98" fmla="*/ 34 w 104"/>
              <a:gd name="T99" fmla="*/ 63 h 107"/>
              <a:gd name="T100" fmla="*/ 31 w 104"/>
              <a:gd name="T101" fmla="*/ 5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 h="107">
                <a:moveTo>
                  <a:pt x="5" y="26"/>
                </a:moveTo>
                <a:cubicBezTo>
                  <a:pt x="50" y="26"/>
                  <a:pt x="50" y="26"/>
                  <a:pt x="50" y="26"/>
                </a:cubicBezTo>
                <a:cubicBezTo>
                  <a:pt x="50" y="51"/>
                  <a:pt x="50" y="51"/>
                  <a:pt x="50" y="51"/>
                </a:cubicBezTo>
                <a:cubicBezTo>
                  <a:pt x="5" y="51"/>
                  <a:pt x="5" y="51"/>
                  <a:pt x="5" y="51"/>
                </a:cubicBezTo>
                <a:cubicBezTo>
                  <a:pt x="5" y="26"/>
                  <a:pt x="5" y="26"/>
                  <a:pt x="5" y="26"/>
                </a:cubicBezTo>
                <a:close/>
                <a:moveTo>
                  <a:pt x="67" y="93"/>
                </a:moveTo>
                <a:cubicBezTo>
                  <a:pt x="102" y="93"/>
                  <a:pt x="102" y="93"/>
                  <a:pt x="102" y="93"/>
                </a:cubicBezTo>
                <a:cubicBezTo>
                  <a:pt x="102" y="107"/>
                  <a:pt x="102" y="107"/>
                  <a:pt x="102" y="107"/>
                </a:cubicBezTo>
                <a:cubicBezTo>
                  <a:pt x="67" y="107"/>
                  <a:pt x="67" y="107"/>
                  <a:pt x="67" y="107"/>
                </a:cubicBezTo>
                <a:cubicBezTo>
                  <a:pt x="67" y="93"/>
                  <a:pt x="67" y="93"/>
                  <a:pt x="67" y="93"/>
                </a:cubicBezTo>
                <a:close/>
                <a:moveTo>
                  <a:pt x="81" y="75"/>
                </a:moveTo>
                <a:cubicBezTo>
                  <a:pt x="81" y="83"/>
                  <a:pt x="81" y="83"/>
                  <a:pt x="81" y="83"/>
                </a:cubicBezTo>
                <a:cubicBezTo>
                  <a:pt x="78" y="83"/>
                  <a:pt x="78" y="83"/>
                  <a:pt x="78" y="83"/>
                </a:cubicBezTo>
                <a:cubicBezTo>
                  <a:pt x="85" y="91"/>
                  <a:pt x="85" y="91"/>
                  <a:pt x="85" y="91"/>
                </a:cubicBezTo>
                <a:cubicBezTo>
                  <a:pt x="91" y="83"/>
                  <a:pt x="91" y="83"/>
                  <a:pt x="91" y="83"/>
                </a:cubicBezTo>
                <a:cubicBezTo>
                  <a:pt x="88" y="83"/>
                  <a:pt x="88" y="83"/>
                  <a:pt x="88" y="83"/>
                </a:cubicBezTo>
                <a:cubicBezTo>
                  <a:pt x="88" y="75"/>
                  <a:pt x="88" y="75"/>
                  <a:pt x="88" y="75"/>
                </a:cubicBezTo>
                <a:cubicBezTo>
                  <a:pt x="81" y="75"/>
                  <a:pt x="81" y="75"/>
                  <a:pt x="81" y="75"/>
                </a:cubicBezTo>
                <a:close/>
                <a:moveTo>
                  <a:pt x="0" y="73"/>
                </a:moveTo>
                <a:cubicBezTo>
                  <a:pt x="55" y="73"/>
                  <a:pt x="55" y="73"/>
                  <a:pt x="55" y="73"/>
                </a:cubicBezTo>
                <a:cubicBezTo>
                  <a:pt x="55" y="107"/>
                  <a:pt x="55" y="107"/>
                  <a:pt x="55" y="107"/>
                </a:cubicBezTo>
                <a:cubicBezTo>
                  <a:pt x="0" y="107"/>
                  <a:pt x="0" y="107"/>
                  <a:pt x="0" y="107"/>
                </a:cubicBezTo>
                <a:cubicBezTo>
                  <a:pt x="0" y="73"/>
                  <a:pt x="0" y="73"/>
                  <a:pt x="0" y="73"/>
                </a:cubicBezTo>
                <a:close/>
                <a:moveTo>
                  <a:pt x="83" y="48"/>
                </a:moveTo>
                <a:cubicBezTo>
                  <a:pt x="94" y="48"/>
                  <a:pt x="104" y="54"/>
                  <a:pt x="104" y="60"/>
                </a:cubicBezTo>
                <a:cubicBezTo>
                  <a:pt x="104" y="67"/>
                  <a:pt x="94" y="72"/>
                  <a:pt x="83" y="72"/>
                </a:cubicBezTo>
                <a:cubicBezTo>
                  <a:pt x="71" y="72"/>
                  <a:pt x="62" y="67"/>
                  <a:pt x="62" y="60"/>
                </a:cubicBezTo>
                <a:cubicBezTo>
                  <a:pt x="62" y="54"/>
                  <a:pt x="71" y="48"/>
                  <a:pt x="83" y="48"/>
                </a:cubicBezTo>
                <a:close/>
                <a:moveTo>
                  <a:pt x="52" y="42"/>
                </a:moveTo>
                <a:cubicBezTo>
                  <a:pt x="59" y="46"/>
                  <a:pt x="59" y="46"/>
                  <a:pt x="59" y="46"/>
                </a:cubicBezTo>
                <a:cubicBezTo>
                  <a:pt x="57" y="49"/>
                  <a:pt x="57" y="49"/>
                  <a:pt x="57" y="49"/>
                </a:cubicBezTo>
                <a:cubicBezTo>
                  <a:pt x="68" y="48"/>
                  <a:pt x="68" y="48"/>
                  <a:pt x="68" y="48"/>
                </a:cubicBezTo>
                <a:cubicBezTo>
                  <a:pt x="65" y="38"/>
                  <a:pt x="65" y="38"/>
                  <a:pt x="65" y="38"/>
                </a:cubicBezTo>
                <a:cubicBezTo>
                  <a:pt x="63" y="41"/>
                  <a:pt x="63" y="41"/>
                  <a:pt x="63" y="41"/>
                </a:cubicBezTo>
                <a:cubicBezTo>
                  <a:pt x="56" y="36"/>
                  <a:pt x="56" y="36"/>
                  <a:pt x="56" y="36"/>
                </a:cubicBezTo>
                <a:cubicBezTo>
                  <a:pt x="52" y="42"/>
                  <a:pt x="52" y="42"/>
                  <a:pt x="52" y="42"/>
                </a:cubicBezTo>
                <a:close/>
                <a:moveTo>
                  <a:pt x="37" y="13"/>
                </a:moveTo>
                <a:cubicBezTo>
                  <a:pt x="37" y="20"/>
                  <a:pt x="37" y="20"/>
                  <a:pt x="37" y="20"/>
                </a:cubicBezTo>
                <a:cubicBezTo>
                  <a:pt x="33" y="20"/>
                  <a:pt x="33" y="20"/>
                  <a:pt x="33" y="20"/>
                </a:cubicBezTo>
                <a:cubicBezTo>
                  <a:pt x="33" y="0"/>
                  <a:pt x="33" y="0"/>
                  <a:pt x="33" y="0"/>
                </a:cubicBezTo>
                <a:cubicBezTo>
                  <a:pt x="38" y="0"/>
                  <a:pt x="38" y="0"/>
                  <a:pt x="38" y="0"/>
                </a:cubicBezTo>
                <a:cubicBezTo>
                  <a:pt x="39" y="0"/>
                  <a:pt x="41" y="0"/>
                  <a:pt x="42" y="1"/>
                </a:cubicBezTo>
                <a:cubicBezTo>
                  <a:pt x="43" y="1"/>
                  <a:pt x="43" y="2"/>
                  <a:pt x="43" y="3"/>
                </a:cubicBezTo>
                <a:cubicBezTo>
                  <a:pt x="43" y="9"/>
                  <a:pt x="43" y="9"/>
                  <a:pt x="43" y="9"/>
                </a:cubicBezTo>
                <a:cubicBezTo>
                  <a:pt x="43" y="10"/>
                  <a:pt x="43" y="11"/>
                  <a:pt x="42" y="12"/>
                </a:cubicBezTo>
                <a:cubicBezTo>
                  <a:pt x="41" y="13"/>
                  <a:pt x="40" y="13"/>
                  <a:pt x="37" y="13"/>
                </a:cubicBezTo>
                <a:close/>
                <a:moveTo>
                  <a:pt x="39" y="9"/>
                </a:moveTo>
                <a:cubicBezTo>
                  <a:pt x="39" y="4"/>
                  <a:pt x="39" y="4"/>
                  <a:pt x="39" y="4"/>
                </a:cubicBezTo>
                <a:cubicBezTo>
                  <a:pt x="39" y="3"/>
                  <a:pt x="38" y="3"/>
                  <a:pt x="37" y="3"/>
                </a:cubicBezTo>
                <a:cubicBezTo>
                  <a:pt x="37" y="10"/>
                  <a:pt x="37" y="10"/>
                  <a:pt x="37" y="10"/>
                </a:cubicBezTo>
                <a:cubicBezTo>
                  <a:pt x="38" y="10"/>
                  <a:pt x="39" y="9"/>
                  <a:pt x="39" y="9"/>
                </a:cubicBezTo>
                <a:close/>
                <a:moveTo>
                  <a:pt x="48" y="20"/>
                </a:moveTo>
                <a:cubicBezTo>
                  <a:pt x="44" y="20"/>
                  <a:pt x="44" y="20"/>
                  <a:pt x="44" y="20"/>
                </a:cubicBezTo>
                <a:cubicBezTo>
                  <a:pt x="44" y="0"/>
                  <a:pt x="44" y="0"/>
                  <a:pt x="44" y="0"/>
                </a:cubicBezTo>
                <a:cubicBezTo>
                  <a:pt x="48" y="0"/>
                  <a:pt x="48" y="0"/>
                  <a:pt x="48" y="0"/>
                </a:cubicBezTo>
                <a:cubicBezTo>
                  <a:pt x="48" y="20"/>
                  <a:pt x="48" y="20"/>
                  <a:pt x="48" y="20"/>
                </a:cubicBezTo>
                <a:close/>
                <a:moveTo>
                  <a:pt x="59" y="20"/>
                </a:moveTo>
                <a:cubicBezTo>
                  <a:pt x="55" y="20"/>
                  <a:pt x="55" y="20"/>
                  <a:pt x="55" y="20"/>
                </a:cubicBezTo>
                <a:cubicBezTo>
                  <a:pt x="55" y="20"/>
                  <a:pt x="55" y="20"/>
                  <a:pt x="55" y="20"/>
                </a:cubicBezTo>
                <a:cubicBezTo>
                  <a:pt x="55" y="20"/>
                  <a:pt x="54" y="21"/>
                  <a:pt x="52" y="21"/>
                </a:cubicBezTo>
                <a:cubicBezTo>
                  <a:pt x="50" y="21"/>
                  <a:pt x="49" y="20"/>
                  <a:pt x="49" y="18"/>
                </a:cubicBezTo>
                <a:cubicBezTo>
                  <a:pt x="49" y="15"/>
                  <a:pt x="49" y="15"/>
                  <a:pt x="49" y="15"/>
                </a:cubicBezTo>
                <a:cubicBezTo>
                  <a:pt x="49" y="14"/>
                  <a:pt x="49" y="13"/>
                  <a:pt x="50" y="13"/>
                </a:cubicBezTo>
                <a:cubicBezTo>
                  <a:pt x="50" y="12"/>
                  <a:pt x="51" y="11"/>
                  <a:pt x="53" y="11"/>
                </a:cubicBezTo>
                <a:cubicBezTo>
                  <a:pt x="54" y="10"/>
                  <a:pt x="54" y="10"/>
                  <a:pt x="54" y="9"/>
                </a:cubicBezTo>
                <a:cubicBezTo>
                  <a:pt x="54" y="7"/>
                  <a:pt x="54" y="7"/>
                  <a:pt x="54" y="7"/>
                </a:cubicBezTo>
                <a:cubicBezTo>
                  <a:pt x="54" y="6"/>
                  <a:pt x="54" y="6"/>
                  <a:pt x="54" y="6"/>
                </a:cubicBezTo>
                <a:cubicBezTo>
                  <a:pt x="53" y="6"/>
                  <a:pt x="53" y="7"/>
                  <a:pt x="53" y="8"/>
                </a:cubicBezTo>
                <a:cubicBezTo>
                  <a:pt x="53" y="8"/>
                  <a:pt x="53" y="9"/>
                  <a:pt x="53" y="9"/>
                </a:cubicBezTo>
                <a:cubicBezTo>
                  <a:pt x="53" y="10"/>
                  <a:pt x="53" y="10"/>
                  <a:pt x="53" y="10"/>
                </a:cubicBezTo>
                <a:cubicBezTo>
                  <a:pt x="49" y="10"/>
                  <a:pt x="49" y="10"/>
                  <a:pt x="49" y="10"/>
                </a:cubicBezTo>
                <a:cubicBezTo>
                  <a:pt x="49" y="7"/>
                  <a:pt x="49" y="7"/>
                  <a:pt x="49" y="7"/>
                </a:cubicBezTo>
                <a:cubicBezTo>
                  <a:pt x="49" y="5"/>
                  <a:pt x="51" y="4"/>
                  <a:pt x="54" y="4"/>
                </a:cubicBezTo>
                <a:cubicBezTo>
                  <a:pt x="57" y="4"/>
                  <a:pt x="59" y="5"/>
                  <a:pt x="59" y="7"/>
                </a:cubicBezTo>
                <a:cubicBezTo>
                  <a:pt x="59" y="20"/>
                  <a:pt x="59" y="20"/>
                  <a:pt x="59" y="20"/>
                </a:cubicBezTo>
                <a:close/>
                <a:moveTo>
                  <a:pt x="54" y="17"/>
                </a:moveTo>
                <a:cubicBezTo>
                  <a:pt x="54" y="13"/>
                  <a:pt x="54" y="13"/>
                  <a:pt x="54" y="13"/>
                </a:cubicBezTo>
                <a:cubicBezTo>
                  <a:pt x="54" y="13"/>
                  <a:pt x="53" y="14"/>
                  <a:pt x="53" y="14"/>
                </a:cubicBezTo>
                <a:cubicBezTo>
                  <a:pt x="53" y="17"/>
                  <a:pt x="53" y="17"/>
                  <a:pt x="53" y="17"/>
                </a:cubicBezTo>
                <a:cubicBezTo>
                  <a:pt x="53" y="18"/>
                  <a:pt x="53" y="18"/>
                  <a:pt x="54" y="18"/>
                </a:cubicBezTo>
                <a:cubicBezTo>
                  <a:pt x="54" y="18"/>
                  <a:pt x="54" y="18"/>
                  <a:pt x="54" y="17"/>
                </a:cubicBezTo>
                <a:close/>
                <a:moveTo>
                  <a:pt x="69" y="20"/>
                </a:moveTo>
                <a:cubicBezTo>
                  <a:pt x="65" y="20"/>
                  <a:pt x="65" y="20"/>
                  <a:pt x="65" y="20"/>
                </a:cubicBezTo>
                <a:cubicBezTo>
                  <a:pt x="65" y="7"/>
                  <a:pt x="65" y="7"/>
                  <a:pt x="65" y="7"/>
                </a:cubicBezTo>
                <a:cubicBezTo>
                  <a:pt x="65" y="6"/>
                  <a:pt x="65" y="6"/>
                  <a:pt x="64" y="6"/>
                </a:cubicBezTo>
                <a:cubicBezTo>
                  <a:pt x="64" y="6"/>
                  <a:pt x="64" y="6"/>
                  <a:pt x="64" y="7"/>
                </a:cubicBezTo>
                <a:cubicBezTo>
                  <a:pt x="64" y="20"/>
                  <a:pt x="64" y="20"/>
                  <a:pt x="64" y="20"/>
                </a:cubicBezTo>
                <a:cubicBezTo>
                  <a:pt x="59" y="20"/>
                  <a:pt x="59" y="20"/>
                  <a:pt x="59" y="20"/>
                </a:cubicBezTo>
                <a:cubicBezTo>
                  <a:pt x="59" y="4"/>
                  <a:pt x="59" y="4"/>
                  <a:pt x="59" y="4"/>
                </a:cubicBezTo>
                <a:cubicBezTo>
                  <a:pt x="64" y="4"/>
                  <a:pt x="64" y="4"/>
                  <a:pt x="64" y="4"/>
                </a:cubicBezTo>
                <a:cubicBezTo>
                  <a:pt x="64" y="4"/>
                  <a:pt x="64" y="4"/>
                  <a:pt x="64" y="4"/>
                </a:cubicBezTo>
                <a:cubicBezTo>
                  <a:pt x="64" y="4"/>
                  <a:pt x="65" y="4"/>
                  <a:pt x="66" y="4"/>
                </a:cubicBezTo>
                <a:cubicBezTo>
                  <a:pt x="67" y="4"/>
                  <a:pt x="67" y="4"/>
                  <a:pt x="68" y="4"/>
                </a:cubicBezTo>
                <a:cubicBezTo>
                  <a:pt x="69" y="5"/>
                  <a:pt x="69" y="5"/>
                  <a:pt x="69" y="6"/>
                </a:cubicBezTo>
                <a:cubicBezTo>
                  <a:pt x="69" y="20"/>
                  <a:pt x="69" y="20"/>
                  <a:pt x="69" y="20"/>
                </a:cubicBezTo>
                <a:close/>
                <a:moveTo>
                  <a:pt x="24" y="55"/>
                </a:moveTo>
                <a:cubicBezTo>
                  <a:pt x="24" y="63"/>
                  <a:pt x="24" y="63"/>
                  <a:pt x="24" y="63"/>
                </a:cubicBezTo>
                <a:cubicBezTo>
                  <a:pt x="21" y="63"/>
                  <a:pt x="21" y="63"/>
                  <a:pt x="21" y="63"/>
                </a:cubicBezTo>
                <a:cubicBezTo>
                  <a:pt x="28" y="71"/>
                  <a:pt x="28" y="71"/>
                  <a:pt x="28" y="71"/>
                </a:cubicBezTo>
                <a:cubicBezTo>
                  <a:pt x="34" y="63"/>
                  <a:pt x="34" y="63"/>
                  <a:pt x="34" y="63"/>
                </a:cubicBezTo>
                <a:cubicBezTo>
                  <a:pt x="31" y="63"/>
                  <a:pt x="31" y="63"/>
                  <a:pt x="31" y="63"/>
                </a:cubicBezTo>
                <a:cubicBezTo>
                  <a:pt x="31" y="55"/>
                  <a:pt x="31" y="55"/>
                  <a:pt x="31" y="55"/>
                </a:cubicBezTo>
                <a:lnTo>
                  <a:pt x="24" y="5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7" name="Freeform 100"/>
          <p:cNvSpPr>
            <a:spLocks/>
          </p:cNvSpPr>
          <p:nvPr/>
        </p:nvSpPr>
        <p:spPr bwMode="auto">
          <a:xfrm>
            <a:off x="2924417" y="954335"/>
            <a:ext cx="325832" cy="315273"/>
          </a:xfrm>
          <a:custGeom>
            <a:avLst/>
            <a:gdLst>
              <a:gd name="T0" fmla="*/ 26 w 91"/>
              <a:gd name="T1" fmla="*/ 25 h 88"/>
              <a:gd name="T2" fmla="*/ 51 w 91"/>
              <a:gd name="T3" fmla="*/ 25 h 88"/>
              <a:gd name="T4" fmla="*/ 53 w 91"/>
              <a:gd name="T5" fmla="*/ 21 h 88"/>
              <a:gd name="T6" fmla="*/ 49 w 91"/>
              <a:gd name="T7" fmla="*/ 15 h 88"/>
              <a:gd name="T8" fmla="*/ 50 w 91"/>
              <a:gd name="T9" fmla="*/ 3 h 88"/>
              <a:gd name="T10" fmla="*/ 58 w 91"/>
              <a:gd name="T11" fmla="*/ 0 h 88"/>
              <a:gd name="T12" fmla="*/ 67 w 91"/>
              <a:gd name="T13" fmla="*/ 3 h 88"/>
              <a:gd name="T14" fmla="*/ 68 w 91"/>
              <a:gd name="T15" fmla="*/ 15 h 88"/>
              <a:gd name="T16" fmla="*/ 64 w 91"/>
              <a:gd name="T17" fmla="*/ 21 h 88"/>
              <a:gd name="T18" fmla="*/ 65 w 91"/>
              <a:gd name="T19" fmla="*/ 25 h 88"/>
              <a:gd name="T20" fmla="*/ 91 w 91"/>
              <a:gd name="T21" fmla="*/ 25 h 88"/>
              <a:gd name="T22" fmla="*/ 91 w 91"/>
              <a:gd name="T23" fmla="*/ 49 h 88"/>
              <a:gd name="T24" fmla="*/ 87 w 91"/>
              <a:gd name="T25" fmla="*/ 51 h 88"/>
              <a:gd name="T26" fmla="*/ 81 w 91"/>
              <a:gd name="T27" fmla="*/ 47 h 88"/>
              <a:gd name="T28" fmla="*/ 70 w 91"/>
              <a:gd name="T29" fmla="*/ 48 h 88"/>
              <a:gd name="T30" fmla="*/ 67 w 91"/>
              <a:gd name="T31" fmla="*/ 56 h 88"/>
              <a:gd name="T32" fmla="*/ 70 w 91"/>
              <a:gd name="T33" fmla="*/ 64 h 88"/>
              <a:gd name="T34" fmla="*/ 81 w 91"/>
              <a:gd name="T35" fmla="*/ 65 h 88"/>
              <a:gd name="T36" fmla="*/ 87 w 91"/>
              <a:gd name="T37" fmla="*/ 61 h 88"/>
              <a:gd name="T38" fmla="*/ 91 w 91"/>
              <a:gd name="T39" fmla="*/ 62 h 88"/>
              <a:gd name="T40" fmla="*/ 91 w 91"/>
              <a:gd name="T41" fmla="*/ 88 h 88"/>
              <a:gd name="T42" fmla="*/ 64 w 91"/>
              <a:gd name="T43" fmla="*/ 88 h 88"/>
              <a:gd name="T44" fmla="*/ 63 w 91"/>
              <a:gd name="T45" fmla="*/ 85 h 88"/>
              <a:gd name="T46" fmla="*/ 67 w 91"/>
              <a:gd name="T47" fmla="*/ 79 h 88"/>
              <a:gd name="T48" fmla="*/ 66 w 91"/>
              <a:gd name="T49" fmla="*/ 68 h 88"/>
              <a:gd name="T50" fmla="*/ 58 w 91"/>
              <a:gd name="T51" fmla="*/ 66 h 88"/>
              <a:gd name="T52" fmla="*/ 50 w 91"/>
              <a:gd name="T53" fmla="*/ 68 h 88"/>
              <a:gd name="T54" fmla="*/ 49 w 91"/>
              <a:gd name="T55" fmla="*/ 79 h 88"/>
              <a:gd name="T56" fmla="*/ 53 w 91"/>
              <a:gd name="T57" fmla="*/ 85 h 88"/>
              <a:gd name="T58" fmla="*/ 51 w 91"/>
              <a:gd name="T59" fmla="*/ 88 h 88"/>
              <a:gd name="T60" fmla="*/ 26 w 91"/>
              <a:gd name="T61" fmla="*/ 88 h 88"/>
              <a:gd name="T62" fmla="*/ 26 w 91"/>
              <a:gd name="T63" fmla="*/ 64 h 88"/>
              <a:gd name="T64" fmla="*/ 22 w 91"/>
              <a:gd name="T65" fmla="*/ 62 h 88"/>
              <a:gd name="T66" fmla="*/ 16 w 91"/>
              <a:gd name="T67" fmla="*/ 67 h 88"/>
              <a:gd name="T68" fmla="*/ 4 w 91"/>
              <a:gd name="T69" fmla="*/ 65 h 88"/>
              <a:gd name="T70" fmla="*/ 1 w 91"/>
              <a:gd name="T71" fmla="*/ 57 h 88"/>
              <a:gd name="T72" fmla="*/ 4 w 91"/>
              <a:gd name="T73" fmla="*/ 48 h 88"/>
              <a:gd name="T74" fmla="*/ 16 w 91"/>
              <a:gd name="T75" fmla="*/ 47 h 88"/>
              <a:gd name="T76" fmla="*/ 22 w 91"/>
              <a:gd name="T77" fmla="*/ 51 h 88"/>
              <a:gd name="T78" fmla="*/ 26 w 91"/>
              <a:gd name="T79" fmla="*/ 49 h 88"/>
              <a:gd name="T80" fmla="*/ 26 w 91"/>
              <a:gd name="T81" fmla="*/ 2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1" h="88">
                <a:moveTo>
                  <a:pt x="26" y="25"/>
                </a:moveTo>
                <a:cubicBezTo>
                  <a:pt x="51" y="25"/>
                  <a:pt x="51" y="25"/>
                  <a:pt x="51" y="25"/>
                </a:cubicBezTo>
                <a:cubicBezTo>
                  <a:pt x="52" y="24"/>
                  <a:pt x="54" y="23"/>
                  <a:pt x="53" y="21"/>
                </a:cubicBezTo>
                <a:cubicBezTo>
                  <a:pt x="52" y="19"/>
                  <a:pt x="50" y="17"/>
                  <a:pt x="49" y="15"/>
                </a:cubicBezTo>
                <a:cubicBezTo>
                  <a:pt x="46" y="12"/>
                  <a:pt x="47" y="6"/>
                  <a:pt x="50" y="3"/>
                </a:cubicBezTo>
                <a:cubicBezTo>
                  <a:pt x="53" y="0"/>
                  <a:pt x="58" y="0"/>
                  <a:pt x="58" y="0"/>
                </a:cubicBezTo>
                <a:cubicBezTo>
                  <a:pt x="58" y="0"/>
                  <a:pt x="64" y="0"/>
                  <a:pt x="67" y="3"/>
                </a:cubicBezTo>
                <a:cubicBezTo>
                  <a:pt x="70" y="6"/>
                  <a:pt x="70" y="12"/>
                  <a:pt x="68" y="15"/>
                </a:cubicBezTo>
                <a:cubicBezTo>
                  <a:pt x="67" y="17"/>
                  <a:pt x="65" y="19"/>
                  <a:pt x="64" y="21"/>
                </a:cubicBezTo>
                <a:cubicBezTo>
                  <a:pt x="63" y="23"/>
                  <a:pt x="64" y="24"/>
                  <a:pt x="65" y="25"/>
                </a:cubicBezTo>
                <a:cubicBezTo>
                  <a:pt x="91" y="25"/>
                  <a:pt x="91" y="25"/>
                  <a:pt x="91" y="25"/>
                </a:cubicBezTo>
                <a:cubicBezTo>
                  <a:pt x="91" y="49"/>
                  <a:pt x="91" y="49"/>
                  <a:pt x="91" y="49"/>
                </a:cubicBezTo>
                <a:cubicBezTo>
                  <a:pt x="90" y="50"/>
                  <a:pt x="89" y="51"/>
                  <a:pt x="87" y="51"/>
                </a:cubicBezTo>
                <a:cubicBezTo>
                  <a:pt x="85" y="50"/>
                  <a:pt x="83" y="48"/>
                  <a:pt x="81" y="47"/>
                </a:cubicBezTo>
                <a:cubicBezTo>
                  <a:pt x="78" y="44"/>
                  <a:pt x="73" y="45"/>
                  <a:pt x="70" y="48"/>
                </a:cubicBezTo>
                <a:cubicBezTo>
                  <a:pt x="67" y="51"/>
                  <a:pt x="67" y="56"/>
                  <a:pt x="67" y="56"/>
                </a:cubicBezTo>
                <a:cubicBezTo>
                  <a:pt x="67" y="56"/>
                  <a:pt x="67" y="61"/>
                  <a:pt x="70" y="64"/>
                </a:cubicBezTo>
                <a:cubicBezTo>
                  <a:pt x="73" y="67"/>
                  <a:pt x="78" y="67"/>
                  <a:pt x="81" y="65"/>
                </a:cubicBezTo>
                <a:cubicBezTo>
                  <a:pt x="83" y="64"/>
                  <a:pt x="85" y="62"/>
                  <a:pt x="87" y="61"/>
                </a:cubicBezTo>
                <a:cubicBezTo>
                  <a:pt x="89" y="60"/>
                  <a:pt x="90" y="61"/>
                  <a:pt x="91" y="62"/>
                </a:cubicBezTo>
                <a:cubicBezTo>
                  <a:pt x="91" y="88"/>
                  <a:pt x="91" y="88"/>
                  <a:pt x="91" y="88"/>
                </a:cubicBezTo>
                <a:cubicBezTo>
                  <a:pt x="64" y="88"/>
                  <a:pt x="64" y="88"/>
                  <a:pt x="64" y="88"/>
                </a:cubicBezTo>
                <a:cubicBezTo>
                  <a:pt x="63" y="88"/>
                  <a:pt x="62" y="86"/>
                  <a:pt x="63" y="85"/>
                </a:cubicBezTo>
                <a:cubicBezTo>
                  <a:pt x="63" y="83"/>
                  <a:pt x="65" y="81"/>
                  <a:pt x="67" y="79"/>
                </a:cubicBezTo>
                <a:cubicBezTo>
                  <a:pt x="69" y="76"/>
                  <a:pt x="68" y="71"/>
                  <a:pt x="66" y="68"/>
                </a:cubicBezTo>
                <a:cubicBezTo>
                  <a:pt x="63" y="65"/>
                  <a:pt x="58" y="66"/>
                  <a:pt x="58" y="66"/>
                </a:cubicBezTo>
                <a:cubicBezTo>
                  <a:pt x="58" y="66"/>
                  <a:pt x="53" y="65"/>
                  <a:pt x="50" y="68"/>
                </a:cubicBezTo>
                <a:cubicBezTo>
                  <a:pt x="47" y="71"/>
                  <a:pt x="46" y="76"/>
                  <a:pt x="49" y="79"/>
                </a:cubicBezTo>
                <a:cubicBezTo>
                  <a:pt x="50" y="81"/>
                  <a:pt x="52" y="83"/>
                  <a:pt x="53" y="85"/>
                </a:cubicBezTo>
                <a:cubicBezTo>
                  <a:pt x="53" y="86"/>
                  <a:pt x="52" y="88"/>
                  <a:pt x="51" y="88"/>
                </a:cubicBezTo>
                <a:cubicBezTo>
                  <a:pt x="26" y="88"/>
                  <a:pt x="26" y="88"/>
                  <a:pt x="26" y="88"/>
                </a:cubicBezTo>
                <a:cubicBezTo>
                  <a:pt x="26" y="64"/>
                  <a:pt x="26" y="64"/>
                  <a:pt x="26" y="64"/>
                </a:cubicBezTo>
                <a:cubicBezTo>
                  <a:pt x="26" y="63"/>
                  <a:pt x="24" y="61"/>
                  <a:pt x="22" y="62"/>
                </a:cubicBezTo>
                <a:cubicBezTo>
                  <a:pt x="20" y="63"/>
                  <a:pt x="18" y="65"/>
                  <a:pt x="16" y="67"/>
                </a:cubicBezTo>
                <a:cubicBezTo>
                  <a:pt x="12" y="69"/>
                  <a:pt x="7" y="69"/>
                  <a:pt x="4" y="65"/>
                </a:cubicBezTo>
                <a:cubicBezTo>
                  <a:pt x="0" y="62"/>
                  <a:pt x="1" y="57"/>
                  <a:pt x="1" y="57"/>
                </a:cubicBezTo>
                <a:cubicBezTo>
                  <a:pt x="1" y="57"/>
                  <a:pt x="0" y="51"/>
                  <a:pt x="4" y="48"/>
                </a:cubicBezTo>
                <a:cubicBezTo>
                  <a:pt x="7" y="45"/>
                  <a:pt x="12" y="44"/>
                  <a:pt x="16" y="47"/>
                </a:cubicBezTo>
                <a:cubicBezTo>
                  <a:pt x="18" y="48"/>
                  <a:pt x="20" y="50"/>
                  <a:pt x="22" y="51"/>
                </a:cubicBezTo>
                <a:cubicBezTo>
                  <a:pt x="24" y="52"/>
                  <a:pt x="26" y="51"/>
                  <a:pt x="26" y="49"/>
                </a:cubicBezTo>
                <a:lnTo>
                  <a:pt x="26" y="2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8" name="Freeform 101"/>
          <p:cNvSpPr>
            <a:spLocks noEditPoints="1"/>
          </p:cNvSpPr>
          <p:nvPr/>
        </p:nvSpPr>
        <p:spPr bwMode="auto">
          <a:xfrm>
            <a:off x="3631894" y="961878"/>
            <a:ext cx="277561" cy="339409"/>
          </a:xfrm>
          <a:custGeom>
            <a:avLst/>
            <a:gdLst>
              <a:gd name="T0" fmla="*/ 78 w 78"/>
              <a:gd name="T1" fmla="*/ 29 h 95"/>
              <a:gd name="T2" fmla="*/ 71 w 78"/>
              <a:gd name="T3" fmla="*/ 85 h 95"/>
              <a:gd name="T4" fmla="*/ 61 w 78"/>
              <a:gd name="T5" fmla="*/ 95 h 95"/>
              <a:gd name="T6" fmla="*/ 17 w 78"/>
              <a:gd name="T7" fmla="*/ 95 h 95"/>
              <a:gd name="T8" fmla="*/ 7 w 78"/>
              <a:gd name="T9" fmla="*/ 85 h 95"/>
              <a:gd name="T10" fmla="*/ 0 w 78"/>
              <a:gd name="T11" fmla="*/ 29 h 95"/>
              <a:gd name="T12" fmla="*/ 7 w 78"/>
              <a:gd name="T13" fmla="*/ 29 h 95"/>
              <a:gd name="T14" fmla="*/ 2 w 78"/>
              <a:gd name="T15" fmla="*/ 12 h 95"/>
              <a:gd name="T16" fmla="*/ 1 w 78"/>
              <a:gd name="T17" fmla="*/ 9 h 95"/>
              <a:gd name="T18" fmla="*/ 5 w 78"/>
              <a:gd name="T19" fmla="*/ 8 h 95"/>
              <a:gd name="T20" fmla="*/ 33 w 78"/>
              <a:gd name="T21" fmla="*/ 0 h 95"/>
              <a:gd name="T22" fmla="*/ 34 w 78"/>
              <a:gd name="T23" fmla="*/ 0 h 95"/>
              <a:gd name="T24" fmla="*/ 35 w 78"/>
              <a:gd name="T25" fmla="*/ 0 h 95"/>
              <a:gd name="T26" fmla="*/ 52 w 78"/>
              <a:gd name="T27" fmla="*/ 4 h 95"/>
              <a:gd name="T28" fmla="*/ 54 w 78"/>
              <a:gd name="T29" fmla="*/ 5 h 95"/>
              <a:gd name="T30" fmla="*/ 55 w 78"/>
              <a:gd name="T31" fmla="*/ 7 h 95"/>
              <a:gd name="T32" fmla="*/ 61 w 78"/>
              <a:gd name="T33" fmla="*/ 29 h 95"/>
              <a:gd name="T34" fmla="*/ 78 w 78"/>
              <a:gd name="T35" fmla="*/ 29 h 95"/>
              <a:gd name="T36" fmla="*/ 30 w 78"/>
              <a:gd name="T37" fmla="*/ 59 h 95"/>
              <a:gd name="T38" fmla="*/ 49 w 78"/>
              <a:gd name="T39" fmla="*/ 47 h 95"/>
              <a:gd name="T40" fmla="*/ 49 w 78"/>
              <a:gd name="T41" fmla="*/ 43 h 95"/>
              <a:gd name="T42" fmla="*/ 17 w 78"/>
              <a:gd name="T43" fmla="*/ 59 h 95"/>
              <a:gd name="T44" fmla="*/ 9 w 78"/>
              <a:gd name="T45" fmla="*/ 59 h 95"/>
              <a:gd name="T46" fmla="*/ 16 w 78"/>
              <a:gd name="T47" fmla="*/ 66 h 95"/>
              <a:gd name="T48" fmla="*/ 23 w 78"/>
              <a:gd name="T49" fmla="*/ 72 h 95"/>
              <a:gd name="T50" fmla="*/ 31 w 78"/>
              <a:gd name="T51" fmla="*/ 66 h 95"/>
              <a:gd name="T52" fmla="*/ 38 w 78"/>
              <a:gd name="T53" fmla="*/ 59 h 95"/>
              <a:gd name="T54" fmla="*/ 30 w 78"/>
              <a:gd name="T55" fmla="*/ 59 h 95"/>
              <a:gd name="T56" fmla="*/ 54 w 78"/>
              <a:gd name="T57" fmla="*/ 52 h 95"/>
              <a:gd name="T58" fmla="*/ 46 w 78"/>
              <a:gd name="T59" fmla="*/ 59 h 95"/>
              <a:gd name="T60" fmla="*/ 39 w 78"/>
              <a:gd name="T61" fmla="*/ 65 h 95"/>
              <a:gd name="T62" fmla="*/ 47 w 78"/>
              <a:gd name="T63" fmla="*/ 65 h 95"/>
              <a:gd name="T64" fmla="*/ 29 w 78"/>
              <a:gd name="T65" fmla="*/ 78 h 95"/>
              <a:gd name="T66" fmla="*/ 29 w 78"/>
              <a:gd name="T67" fmla="*/ 81 h 95"/>
              <a:gd name="T68" fmla="*/ 61 w 78"/>
              <a:gd name="T69" fmla="*/ 65 h 95"/>
              <a:gd name="T70" fmla="*/ 69 w 78"/>
              <a:gd name="T71" fmla="*/ 65 h 95"/>
              <a:gd name="T72" fmla="*/ 61 w 78"/>
              <a:gd name="T73" fmla="*/ 59 h 95"/>
              <a:gd name="T74" fmla="*/ 54 w 78"/>
              <a:gd name="T75" fmla="*/ 52 h 95"/>
              <a:gd name="T76" fmla="*/ 14 w 78"/>
              <a:gd name="T77" fmla="*/ 29 h 95"/>
              <a:gd name="T78" fmla="*/ 53 w 78"/>
              <a:gd name="T79" fmla="*/ 29 h 95"/>
              <a:gd name="T80" fmla="*/ 49 w 78"/>
              <a:gd name="T81" fmla="*/ 13 h 95"/>
              <a:gd name="T82" fmla="*/ 36 w 78"/>
              <a:gd name="T83" fmla="*/ 17 h 95"/>
              <a:gd name="T84" fmla="*/ 32 w 78"/>
              <a:gd name="T85" fmla="*/ 15 h 95"/>
              <a:gd name="T86" fmla="*/ 30 w 78"/>
              <a:gd name="T87" fmla="*/ 9 h 95"/>
              <a:gd name="T88" fmla="*/ 10 w 78"/>
              <a:gd name="T89" fmla="*/ 14 h 95"/>
              <a:gd name="T90" fmla="*/ 14 w 78"/>
              <a:gd name="T91" fmla="*/ 29 h 95"/>
              <a:gd name="T92" fmla="*/ 36 w 78"/>
              <a:gd name="T93" fmla="*/ 8 h 95"/>
              <a:gd name="T94" fmla="*/ 37 w 78"/>
              <a:gd name="T95" fmla="*/ 11 h 95"/>
              <a:gd name="T96" fmla="*/ 41 w 78"/>
              <a:gd name="T97" fmla="*/ 9 h 95"/>
              <a:gd name="T98" fmla="*/ 36 w 78"/>
              <a:gd name="T99" fmla="*/ 8 h 95"/>
              <a:gd name="T100" fmla="*/ 14 w 78"/>
              <a:gd name="T101" fmla="*/ 19 h 95"/>
              <a:gd name="T102" fmla="*/ 15 w 78"/>
              <a:gd name="T103" fmla="*/ 22 h 95"/>
              <a:gd name="T104" fmla="*/ 30 w 78"/>
              <a:gd name="T105" fmla="*/ 18 h 95"/>
              <a:gd name="T106" fmla="*/ 29 w 78"/>
              <a:gd name="T107" fmla="*/ 14 h 95"/>
              <a:gd name="T108" fmla="*/ 14 w 78"/>
              <a:gd name="T109" fmla="*/ 19 h 95"/>
              <a:gd name="T110" fmla="*/ 16 w 78"/>
              <a:gd name="T111" fmla="*/ 24 h 95"/>
              <a:gd name="T112" fmla="*/ 17 w 78"/>
              <a:gd name="T113" fmla="*/ 27 h 95"/>
              <a:gd name="T114" fmla="*/ 32 w 78"/>
              <a:gd name="T115" fmla="*/ 23 h 95"/>
              <a:gd name="T116" fmla="*/ 31 w 78"/>
              <a:gd name="T117" fmla="*/ 20 h 95"/>
              <a:gd name="T118" fmla="*/ 16 w 78"/>
              <a:gd name="T119" fmla="*/ 2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95">
                <a:moveTo>
                  <a:pt x="78" y="29"/>
                </a:moveTo>
                <a:cubicBezTo>
                  <a:pt x="71" y="85"/>
                  <a:pt x="71" y="85"/>
                  <a:pt x="71" y="85"/>
                </a:cubicBezTo>
                <a:cubicBezTo>
                  <a:pt x="71" y="90"/>
                  <a:pt x="67" y="95"/>
                  <a:pt x="61" y="95"/>
                </a:cubicBezTo>
                <a:cubicBezTo>
                  <a:pt x="17" y="95"/>
                  <a:pt x="17" y="95"/>
                  <a:pt x="17" y="95"/>
                </a:cubicBezTo>
                <a:cubicBezTo>
                  <a:pt x="11" y="95"/>
                  <a:pt x="8" y="90"/>
                  <a:pt x="7" y="85"/>
                </a:cubicBezTo>
                <a:cubicBezTo>
                  <a:pt x="0" y="29"/>
                  <a:pt x="0" y="29"/>
                  <a:pt x="0" y="29"/>
                </a:cubicBezTo>
                <a:cubicBezTo>
                  <a:pt x="7" y="29"/>
                  <a:pt x="7" y="29"/>
                  <a:pt x="7" y="29"/>
                </a:cubicBezTo>
                <a:cubicBezTo>
                  <a:pt x="2" y="12"/>
                  <a:pt x="2" y="12"/>
                  <a:pt x="2" y="12"/>
                </a:cubicBezTo>
                <a:cubicBezTo>
                  <a:pt x="1" y="9"/>
                  <a:pt x="1" y="9"/>
                  <a:pt x="1" y="9"/>
                </a:cubicBezTo>
                <a:cubicBezTo>
                  <a:pt x="5" y="8"/>
                  <a:pt x="5" y="8"/>
                  <a:pt x="5" y="8"/>
                </a:cubicBezTo>
                <a:cubicBezTo>
                  <a:pt x="33" y="0"/>
                  <a:pt x="33" y="0"/>
                  <a:pt x="33" y="0"/>
                </a:cubicBezTo>
                <a:cubicBezTo>
                  <a:pt x="34" y="0"/>
                  <a:pt x="34" y="0"/>
                  <a:pt x="34" y="0"/>
                </a:cubicBezTo>
                <a:cubicBezTo>
                  <a:pt x="35" y="0"/>
                  <a:pt x="35" y="0"/>
                  <a:pt x="35" y="0"/>
                </a:cubicBezTo>
                <a:cubicBezTo>
                  <a:pt x="52" y="4"/>
                  <a:pt x="52" y="4"/>
                  <a:pt x="52" y="4"/>
                </a:cubicBezTo>
                <a:cubicBezTo>
                  <a:pt x="54" y="5"/>
                  <a:pt x="54" y="5"/>
                  <a:pt x="54" y="5"/>
                </a:cubicBezTo>
                <a:cubicBezTo>
                  <a:pt x="55" y="7"/>
                  <a:pt x="55" y="7"/>
                  <a:pt x="55" y="7"/>
                </a:cubicBezTo>
                <a:cubicBezTo>
                  <a:pt x="61" y="29"/>
                  <a:pt x="61" y="29"/>
                  <a:pt x="61" y="29"/>
                </a:cubicBezTo>
                <a:cubicBezTo>
                  <a:pt x="78" y="29"/>
                  <a:pt x="78" y="29"/>
                  <a:pt x="78" y="29"/>
                </a:cubicBezTo>
                <a:close/>
                <a:moveTo>
                  <a:pt x="30" y="59"/>
                </a:moveTo>
                <a:cubicBezTo>
                  <a:pt x="32" y="52"/>
                  <a:pt x="38" y="47"/>
                  <a:pt x="49" y="47"/>
                </a:cubicBezTo>
                <a:cubicBezTo>
                  <a:pt x="49" y="45"/>
                  <a:pt x="49" y="44"/>
                  <a:pt x="49" y="43"/>
                </a:cubicBezTo>
                <a:cubicBezTo>
                  <a:pt x="28" y="40"/>
                  <a:pt x="20" y="47"/>
                  <a:pt x="17" y="59"/>
                </a:cubicBezTo>
                <a:cubicBezTo>
                  <a:pt x="9" y="59"/>
                  <a:pt x="9" y="59"/>
                  <a:pt x="9" y="59"/>
                </a:cubicBezTo>
                <a:cubicBezTo>
                  <a:pt x="16" y="66"/>
                  <a:pt x="16" y="66"/>
                  <a:pt x="16" y="66"/>
                </a:cubicBezTo>
                <a:cubicBezTo>
                  <a:pt x="23" y="72"/>
                  <a:pt x="23" y="72"/>
                  <a:pt x="23" y="72"/>
                </a:cubicBezTo>
                <a:cubicBezTo>
                  <a:pt x="31" y="66"/>
                  <a:pt x="31" y="66"/>
                  <a:pt x="31" y="66"/>
                </a:cubicBezTo>
                <a:cubicBezTo>
                  <a:pt x="38" y="59"/>
                  <a:pt x="38" y="59"/>
                  <a:pt x="38" y="59"/>
                </a:cubicBezTo>
                <a:cubicBezTo>
                  <a:pt x="30" y="59"/>
                  <a:pt x="30" y="59"/>
                  <a:pt x="30" y="59"/>
                </a:cubicBezTo>
                <a:close/>
                <a:moveTo>
                  <a:pt x="54" y="52"/>
                </a:moveTo>
                <a:cubicBezTo>
                  <a:pt x="46" y="59"/>
                  <a:pt x="46" y="59"/>
                  <a:pt x="46" y="59"/>
                </a:cubicBezTo>
                <a:cubicBezTo>
                  <a:pt x="39" y="65"/>
                  <a:pt x="39" y="65"/>
                  <a:pt x="39" y="65"/>
                </a:cubicBezTo>
                <a:cubicBezTo>
                  <a:pt x="47" y="65"/>
                  <a:pt x="47" y="65"/>
                  <a:pt x="47" y="65"/>
                </a:cubicBezTo>
                <a:cubicBezTo>
                  <a:pt x="45" y="72"/>
                  <a:pt x="39" y="77"/>
                  <a:pt x="29" y="78"/>
                </a:cubicBezTo>
                <a:cubicBezTo>
                  <a:pt x="29" y="79"/>
                  <a:pt x="29" y="80"/>
                  <a:pt x="29" y="81"/>
                </a:cubicBezTo>
                <a:cubicBezTo>
                  <a:pt x="49" y="84"/>
                  <a:pt x="58" y="77"/>
                  <a:pt x="61" y="65"/>
                </a:cubicBezTo>
                <a:cubicBezTo>
                  <a:pt x="69" y="65"/>
                  <a:pt x="69" y="65"/>
                  <a:pt x="69" y="65"/>
                </a:cubicBezTo>
                <a:cubicBezTo>
                  <a:pt x="61" y="59"/>
                  <a:pt x="61" y="59"/>
                  <a:pt x="61" y="59"/>
                </a:cubicBezTo>
                <a:cubicBezTo>
                  <a:pt x="54" y="52"/>
                  <a:pt x="54" y="52"/>
                  <a:pt x="54" y="52"/>
                </a:cubicBezTo>
                <a:close/>
                <a:moveTo>
                  <a:pt x="14" y="29"/>
                </a:moveTo>
                <a:cubicBezTo>
                  <a:pt x="53" y="29"/>
                  <a:pt x="53" y="29"/>
                  <a:pt x="53" y="29"/>
                </a:cubicBezTo>
                <a:cubicBezTo>
                  <a:pt x="49" y="13"/>
                  <a:pt x="49" y="13"/>
                  <a:pt x="49" y="13"/>
                </a:cubicBezTo>
                <a:cubicBezTo>
                  <a:pt x="44" y="15"/>
                  <a:pt x="36" y="17"/>
                  <a:pt x="36" y="17"/>
                </a:cubicBezTo>
                <a:cubicBezTo>
                  <a:pt x="32" y="15"/>
                  <a:pt x="32" y="15"/>
                  <a:pt x="32" y="15"/>
                </a:cubicBezTo>
                <a:cubicBezTo>
                  <a:pt x="30" y="9"/>
                  <a:pt x="30" y="9"/>
                  <a:pt x="30" y="9"/>
                </a:cubicBezTo>
                <a:cubicBezTo>
                  <a:pt x="10" y="14"/>
                  <a:pt x="10" y="14"/>
                  <a:pt x="10" y="14"/>
                </a:cubicBezTo>
                <a:cubicBezTo>
                  <a:pt x="14" y="29"/>
                  <a:pt x="14" y="29"/>
                  <a:pt x="14" y="29"/>
                </a:cubicBezTo>
                <a:close/>
                <a:moveTo>
                  <a:pt x="36" y="8"/>
                </a:moveTo>
                <a:cubicBezTo>
                  <a:pt x="37" y="11"/>
                  <a:pt x="37" y="11"/>
                  <a:pt x="37" y="11"/>
                </a:cubicBezTo>
                <a:cubicBezTo>
                  <a:pt x="38" y="10"/>
                  <a:pt x="40" y="10"/>
                  <a:pt x="41" y="9"/>
                </a:cubicBezTo>
                <a:cubicBezTo>
                  <a:pt x="36" y="8"/>
                  <a:pt x="36" y="8"/>
                  <a:pt x="36" y="8"/>
                </a:cubicBezTo>
                <a:close/>
                <a:moveTo>
                  <a:pt x="14" y="19"/>
                </a:moveTo>
                <a:cubicBezTo>
                  <a:pt x="15" y="22"/>
                  <a:pt x="15" y="22"/>
                  <a:pt x="15" y="22"/>
                </a:cubicBezTo>
                <a:cubicBezTo>
                  <a:pt x="30" y="18"/>
                  <a:pt x="30" y="18"/>
                  <a:pt x="30" y="18"/>
                </a:cubicBezTo>
                <a:cubicBezTo>
                  <a:pt x="29" y="14"/>
                  <a:pt x="29" y="14"/>
                  <a:pt x="29" y="14"/>
                </a:cubicBezTo>
                <a:cubicBezTo>
                  <a:pt x="14" y="19"/>
                  <a:pt x="14" y="19"/>
                  <a:pt x="14" y="19"/>
                </a:cubicBezTo>
                <a:close/>
                <a:moveTo>
                  <a:pt x="16" y="24"/>
                </a:moveTo>
                <a:cubicBezTo>
                  <a:pt x="17" y="27"/>
                  <a:pt x="17" y="27"/>
                  <a:pt x="17" y="27"/>
                </a:cubicBezTo>
                <a:cubicBezTo>
                  <a:pt x="32" y="23"/>
                  <a:pt x="32" y="23"/>
                  <a:pt x="32" y="23"/>
                </a:cubicBezTo>
                <a:cubicBezTo>
                  <a:pt x="31" y="20"/>
                  <a:pt x="31" y="20"/>
                  <a:pt x="31" y="20"/>
                </a:cubicBezTo>
                <a:lnTo>
                  <a:pt x="16" y="2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9" name="Freeform 102"/>
          <p:cNvSpPr>
            <a:spLocks noEditPoints="1"/>
          </p:cNvSpPr>
          <p:nvPr/>
        </p:nvSpPr>
        <p:spPr bwMode="auto">
          <a:xfrm>
            <a:off x="2918383" y="340383"/>
            <a:ext cx="345443" cy="268510"/>
          </a:xfrm>
          <a:custGeom>
            <a:avLst/>
            <a:gdLst>
              <a:gd name="T0" fmla="*/ 33 w 97"/>
              <a:gd name="T1" fmla="*/ 75 h 75"/>
              <a:gd name="T2" fmla="*/ 44 w 97"/>
              <a:gd name="T3" fmla="*/ 75 h 75"/>
              <a:gd name="T4" fmla="*/ 47 w 97"/>
              <a:gd name="T5" fmla="*/ 73 h 75"/>
              <a:gd name="T6" fmla="*/ 47 w 97"/>
              <a:gd name="T7" fmla="*/ 49 h 75"/>
              <a:gd name="T8" fmla="*/ 39 w 97"/>
              <a:gd name="T9" fmla="*/ 45 h 75"/>
              <a:gd name="T10" fmla="*/ 30 w 97"/>
              <a:gd name="T11" fmla="*/ 50 h 75"/>
              <a:gd name="T12" fmla="*/ 30 w 97"/>
              <a:gd name="T13" fmla="*/ 73 h 75"/>
              <a:gd name="T14" fmla="*/ 33 w 97"/>
              <a:gd name="T15" fmla="*/ 75 h 75"/>
              <a:gd name="T16" fmla="*/ 0 w 97"/>
              <a:gd name="T17" fmla="*/ 49 h 75"/>
              <a:gd name="T18" fmla="*/ 37 w 97"/>
              <a:gd name="T19" fmla="*/ 28 h 75"/>
              <a:gd name="T20" fmla="*/ 39 w 97"/>
              <a:gd name="T21" fmla="*/ 26 h 75"/>
              <a:gd name="T22" fmla="*/ 41 w 97"/>
              <a:gd name="T23" fmla="*/ 28 h 75"/>
              <a:gd name="T24" fmla="*/ 52 w 97"/>
              <a:gd name="T25" fmla="*/ 34 h 75"/>
              <a:gd name="T26" fmla="*/ 81 w 97"/>
              <a:gd name="T27" fmla="*/ 9 h 75"/>
              <a:gd name="T28" fmla="*/ 77 w 97"/>
              <a:gd name="T29" fmla="*/ 4 h 75"/>
              <a:gd name="T30" fmla="*/ 87 w 97"/>
              <a:gd name="T31" fmla="*/ 2 h 75"/>
              <a:gd name="T32" fmla="*/ 97 w 97"/>
              <a:gd name="T33" fmla="*/ 0 h 75"/>
              <a:gd name="T34" fmla="*/ 94 w 97"/>
              <a:gd name="T35" fmla="*/ 10 h 75"/>
              <a:gd name="T36" fmla="*/ 91 w 97"/>
              <a:gd name="T37" fmla="*/ 19 h 75"/>
              <a:gd name="T38" fmla="*/ 87 w 97"/>
              <a:gd name="T39" fmla="*/ 15 h 75"/>
              <a:gd name="T40" fmla="*/ 55 w 97"/>
              <a:gd name="T41" fmla="*/ 42 h 75"/>
              <a:gd name="T42" fmla="*/ 53 w 97"/>
              <a:gd name="T43" fmla="*/ 44 h 75"/>
              <a:gd name="T44" fmla="*/ 50 w 97"/>
              <a:gd name="T45" fmla="*/ 43 h 75"/>
              <a:gd name="T46" fmla="*/ 39 w 97"/>
              <a:gd name="T47" fmla="*/ 36 h 75"/>
              <a:gd name="T48" fmla="*/ 5 w 97"/>
              <a:gd name="T49" fmla="*/ 57 h 75"/>
              <a:gd name="T50" fmla="*/ 0 w 97"/>
              <a:gd name="T51" fmla="*/ 49 h 75"/>
              <a:gd name="T52" fmla="*/ 10 w 97"/>
              <a:gd name="T53" fmla="*/ 75 h 75"/>
              <a:gd name="T54" fmla="*/ 21 w 97"/>
              <a:gd name="T55" fmla="*/ 75 h 75"/>
              <a:gd name="T56" fmla="*/ 23 w 97"/>
              <a:gd name="T57" fmla="*/ 73 h 75"/>
              <a:gd name="T58" fmla="*/ 23 w 97"/>
              <a:gd name="T59" fmla="*/ 54 h 75"/>
              <a:gd name="T60" fmla="*/ 7 w 97"/>
              <a:gd name="T61" fmla="*/ 64 h 75"/>
              <a:gd name="T62" fmla="*/ 7 w 97"/>
              <a:gd name="T63" fmla="*/ 73 h 75"/>
              <a:gd name="T64" fmla="*/ 10 w 97"/>
              <a:gd name="T65" fmla="*/ 75 h 75"/>
              <a:gd name="T66" fmla="*/ 56 w 97"/>
              <a:gd name="T67" fmla="*/ 75 h 75"/>
              <a:gd name="T68" fmla="*/ 67 w 97"/>
              <a:gd name="T69" fmla="*/ 75 h 75"/>
              <a:gd name="T70" fmla="*/ 70 w 97"/>
              <a:gd name="T71" fmla="*/ 73 h 75"/>
              <a:gd name="T72" fmla="*/ 70 w 97"/>
              <a:gd name="T73" fmla="*/ 39 h 75"/>
              <a:gd name="T74" fmla="*/ 70 w 97"/>
              <a:gd name="T75" fmla="*/ 39 h 75"/>
              <a:gd name="T76" fmla="*/ 54 w 97"/>
              <a:gd name="T77" fmla="*/ 53 h 75"/>
              <a:gd name="T78" fmla="*/ 53 w 97"/>
              <a:gd name="T79" fmla="*/ 52 h 75"/>
              <a:gd name="T80" fmla="*/ 53 w 97"/>
              <a:gd name="T81" fmla="*/ 73 h 75"/>
              <a:gd name="T82" fmla="*/ 56 w 97"/>
              <a:gd name="T83" fmla="*/ 75 h 75"/>
              <a:gd name="T84" fmla="*/ 79 w 97"/>
              <a:gd name="T85" fmla="*/ 75 h 75"/>
              <a:gd name="T86" fmla="*/ 90 w 97"/>
              <a:gd name="T87" fmla="*/ 75 h 75"/>
              <a:gd name="T88" fmla="*/ 93 w 97"/>
              <a:gd name="T89" fmla="*/ 73 h 75"/>
              <a:gd name="T90" fmla="*/ 93 w 97"/>
              <a:gd name="T91" fmla="*/ 32 h 75"/>
              <a:gd name="T92" fmla="*/ 86 w 97"/>
              <a:gd name="T93" fmla="*/ 24 h 75"/>
              <a:gd name="T94" fmla="*/ 77 w 97"/>
              <a:gd name="T95" fmla="*/ 33 h 75"/>
              <a:gd name="T96" fmla="*/ 77 w 97"/>
              <a:gd name="T97" fmla="*/ 73 h 75"/>
              <a:gd name="T98" fmla="*/ 79 w 97"/>
              <a:gd name="T99"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75">
                <a:moveTo>
                  <a:pt x="33" y="75"/>
                </a:moveTo>
                <a:cubicBezTo>
                  <a:pt x="37" y="75"/>
                  <a:pt x="40" y="75"/>
                  <a:pt x="44" y="75"/>
                </a:cubicBezTo>
                <a:cubicBezTo>
                  <a:pt x="45" y="75"/>
                  <a:pt x="47" y="74"/>
                  <a:pt x="47" y="73"/>
                </a:cubicBezTo>
                <a:cubicBezTo>
                  <a:pt x="47" y="49"/>
                  <a:pt x="47" y="49"/>
                  <a:pt x="47" y="49"/>
                </a:cubicBezTo>
                <a:cubicBezTo>
                  <a:pt x="39" y="45"/>
                  <a:pt x="39" y="45"/>
                  <a:pt x="39" y="45"/>
                </a:cubicBezTo>
                <a:cubicBezTo>
                  <a:pt x="30" y="50"/>
                  <a:pt x="30" y="50"/>
                  <a:pt x="30" y="50"/>
                </a:cubicBezTo>
                <a:cubicBezTo>
                  <a:pt x="30" y="73"/>
                  <a:pt x="30" y="73"/>
                  <a:pt x="30" y="73"/>
                </a:cubicBezTo>
                <a:cubicBezTo>
                  <a:pt x="30" y="74"/>
                  <a:pt x="31" y="75"/>
                  <a:pt x="33" y="75"/>
                </a:cubicBezTo>
                <a:close/>
                <a:moveTo>
                  <a:pt x="0" y="49"/>
                </a:moveTo>
                <a:cubicBezTo>
                  <a:pt x="37" y="28"/>
                  <a:pt x="37" y="28"/>
                  <a:pt x="37" y="28"/>
                </a:cubicBezTo>
                <a:cubicBezTo>
                  <a:pt x="39" y="26"/>
                  <a:pt x="39" y="26"/>
                  <a:pt x="39" y="26"/>
                </a:cubicBezTo>
                <a:cubicBezTo>
                  <a:pt x="41" y="28"/>
                  <a:pt x="41" y="28"/>
                  <a:pt x="41" y="28"/>
                </a:cubicBezTo>
                <a:cubicBezTo>
                  <a:pt x="52" y="34"/>
                  <a:pt x="52" y="34"/>
                  <a:pt x="52" y="34"/>
                </a:cubicBezTo>
                <a:cubicBezTo>
                  <a:pt x="81" y="9"/>
                  <a:pt x="81" y="9"/>
                  <a:pt x="81" y="9"/>
                </a:cubicBezTo>
                <a:cubicBezTo>
                  <a:pt x="77" y="4"/>
                  <a:pt x="77" y="4"/>
                  <a:pt x="77" y="4"/>
                </a:cubicBezTo>
                <a:cubicBezTo>
                  <a:pt x="87" y="2"/>
                  <a:pt x="87" y="2"/>
                  <a:pt x="87" y="2"/>
                </a:cubicBezTo>
                <a:cubicBezTo>
                  <a:pt x="97" y="0"/>
                  <a:pt x="97" y="0"/>
                  <a:pt x="97" y="0"/>
                </a:cubicBezTo>
                <a:cubicBezTo>
                  <a:pt x="94" y="10"/>
                  <a:pt x="94" y="10"/>
                  <a:pt x="94" y="10"/>
                </a:cubicBezTo>
                <a:cubicBezTo>
                  <a:pt x="91" y="19"/>
                  <a:pt x="91" y="19"/>
                  <a:pt x="91" y="19"/>
                </a:cubicBezTo>
                <a:cubicBezTo>
                  <a:pt x="87" y="15"/>
                  <a:pt x="87" y="15"/>
                  <a:pt x="87" y="15"/>
                </a:cubicBezTo>
                <a:cubicBezTo>
                  <a:pt x="55" y="42"/>
                  <a:pt x="55" y="42"/>
                  <a:pt x="55" y="42"/>
                </a:cubicBezTo>
                <a:cubicBezTo>
                  <a:pt x="53" y="44"/>
                  <a:pt x="53" y="44"/>
                  <a:pt x="53" y="44"/>
                </a:cubicBezTo>
                <a:cubicBezTo>
                  <a:pt x="50" y="43"/>
                  <a:pt x="50" y="43"/>
                  <a:pt x="50" y="43"/>
                </a:cubicBezTo>
                <a:cubicBezTo>
                  <a:pt x="39" y="36"/>
                  <a:pt x="39" y="36"/>
                  <a:pt x="39" y="36"/>
                </a:cubicBezTo>
                <a:cubicBezTo>
                  <a:pt x="5" y="57"/>
                  <a:pt x="5" y="57"/>
                  <a:pt x="5" y="57"/>
                </a:cubicBezTo>
                <a:cubicBezTo>
                  <a:pt x="0" y="49"/>
                  <a:pt x="0" y="49"/>
                  <a:pt x="0" y="49"/>
                </a:cubicBezTo>
                <a:close/>
                <a:moveTo>
                  <a:pt x="10" y="75"/>
                </a:moveTo>
                <a:cubicBezTo>
                  <a:pt x="21" y="75"/>
                  <a:pt x="21" y="75"/>
                  <a:pt x="21" y="75"/>
                </a:cubicBezTo>
                <a:cubicBezTo>
                  <a:pt x="22" y="75"/>
                  <a:pt x="23" y="74"/>
                  <a:pt x="23" y="73"/>
                </a:cubicBezTo>
                <a:cubicBezTo>
                  <a:pt x="23" y="54"/>
                  <a:pt x="23" y="54"/>
                  <a:pt x="23" y="54"/>
                </a:cubicBezTo>
                <a:cubicBezTo>
                  <a:pt x="7" y="64"/>
                  <a:pt x="7" y="64"/>
                  <a:pt x="7" y="64"/>
                </a:cubicBezTo>
                <a:cubicBezTo>
                  <a:pt x="7" y="73"/>
                  <a:pt x="7" y="73"/>
                  <a:pt x="7" y="73"/>
                </a:cubicBezTo>
                <a:cubicBezTo>
                  <a:pt x="7" y="74"/>
                  <a:pt x="8" y="75"/>
                  <a:pt x="10" y="75"/>
                </a:cubicBezTo>
                <a:close/>
                <a:moveTo>
                  <a:pt x="56" y="75"/>
                </a:moveTo>
                <a:cubicBezTo>
                  <a:pt x="60" y="75"/>
                  <a:pt x="63" y="75"/>
                  <a:pt x="67" y="75"/>
                </a:cubicBezTo>
                <a:cubicBezTo>
                  <a:pt x="69" y="75"/>
                  <a:pt x="70" y="74"/>
                  <a:pt x="70" y="73"/>
                </a:cubicBezTo>
                <a:cubicBezTo>
                  <a:pt x="70" y="62"/>
                  <a:pt x="70" y="50"/>
                  <a:pt x="70" y="39"/>
                </a:cubicBezTo>
                <a:cubicBezTo>
                  <a:pt x="70" y="39"/>
                  <a:pt x="70" y="39"/>
                  <a:pt x="70" y="39"/>
                </a:cubicBezTo>
                <a:cubicBezTo>
                  <a:pt x="54" y="53"/>
                  <a:pt x="54" y="53"/>
                  <a:pt x="54" y="53"/>
                </a:cubicBezTo>
                <a:cubicBezTo>
                  <a:pt x="53" y="52"/>
                  <a:pt x="53" y="52"/>
                  <a:pt x="53" y="52"/>
                </a:cubicBezTo>
                <a:cubicBezTo>
                  <a:pt x="53" y="73"/>
                  <a:pt x="53" y="73"/>
                  <a:pt x="53" y="73"/>
                </a:cubicBezTo>
                <a:cubicBezTo>
                  <a:pt x="53" y="74"/>
                  <a:pt x="55" y="75"/>
                  <a:pt x="56" y="75"/>
                </a:cubicBezTo>
                <a:close/>
                <a:moveTo>
                  <a:pt x="79" y="75"/>
                </a:moveTo>
                <a:cubicBezTo>
                  <a:pt x="90" y="75"/>
                  <a:pt x="90" y="75"/>
                  <a:pt x="90" y="75"/>
                </a:cubicBezTo>
                <a:cubicBezTo>
                  <a:pt x="92" y="75"/>
                  <a:pt x="93" y="74"/>
                  <a:pt x="93" y="73"/>
                </a:cubicBezTo>
                <a:cubicBezTo>
                  <a:pt x="93" y="32"/>
                  <a:pt x="93" y="32"/>
                  <a:pt x="93" y="32"/>
                </a:cubicBezTo>
                <a:cubicBezTo>
                  <a:pt x="86" y="24"/>
                  <a:pt x="86" y="24"/>
                  <a:pt x="86" y="24"/>
                </a:cubicBezTo>
                <a:cubicBezTo>
                  <a:pt x="77" y="33"/>
                  <a:pt x="77" y="33"/>
                  <a:pt x="77" y="33"/>
                </a:cubicBezTo>
                <a:cubicBezTo>
                  <a:pt x="77" y="73"/>
                  <a:pt x="77" y="73"/>
                  <a:pt x="77" y="73"/>
                </a:cubicBezTo>
                <a:cubicBezTo>
                  <a:pt x="77" y="74"/>
                  <a:pt x="78" y="75"/>
                  <a:pt x="79" y="7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0" name="Freeform 103"/>
          <p:cNvSpPr>
            <a:spLocks noEditPoints="1"/>
          </p:cNvSpPr>
          <p:nvPr/>
        </p:nvSpPr>
        <p:spPr bwMode="auto">
          <a:xfrm>
            <a:off x="3610776" y="337366"/>
            <a:ext cx="306222" cy="279070"/>
          </a:xfrm>
          <a:custGeom>
            <a:avLst/>
            <a:gdLst>
              <a:gd name="T0" fmla="*/ 14 w 86"/>
              <a:gd name="T1" fmla="*/ 9 h 78"/>
              <a:gd name="T2" fmla="*/ 22 w 86"/>
              <a:gd name="T3" fmla="*/ 0 h 78"/>
              <a:gd name="T4" fmla="*/ 30 w 86"/>
              <a:gd name="T5" fmla="*/ 10 h 78"/>
              <a:gd name="T6" fmla="*/ 37 w 86"/>
              <a:gd name="T7" fmla="*/ 3 h 78"/>
              <a:gd name="T8" fmla="*/ 49 w 86"/>
              <a:gd name="T9" fmla="*/ 3 h 78"/>
              <a:gd name="T10" fmla="*/ 56 w 86"/>
              <a:gd name="T11" fmla="*/ 10 h 78"/>
              <a:gd name="T12" fmla="*/ 64 w 86"/>
              <a:gd name="T13" fmla="*/ 0 h 78"/>
              <a:gd name="T14" fmla="*/ 73 w 86"/>
              <a:gd name="T15" fmla="*/ 9 h 78"/>
              <a:gd name="T16" fmla="*/ 86 w 86"/>
              <a:gd name="T17" fmla="*/ 10 h 78"/>
              <a:gd name="T18" fmla="*/ 86 w 86"/>
              <a:gd name="T19" fmla="*/ 78 h 78"/>
              <a:gd name="T20" fmla="*/ 23 w 86"/>
              <a:gd name="T21" fmla="*/ 78 h 78"/>
              <a:gd name="T22" fmla="*/ 0 w 86"/>
              <a:gd name="T23" fmla="*/ 69 h 78"/>
              <a:gd name="T24" fmla="*/ 0 w 86"/>
              <a:gd name="T25" fmla="*/ 10 h 78"/>
              <a:gd name="T26" fmla="*/ 15 w 86"/>
              <a:gd name="T27" fmla="*/ 56 h 78"/>
              <a:gd name="T28" fmla="*/ 28 w 86"/>
              <a:gd name="T29" fmla="*/ 68 h 78"/>
              <a:gd name="T30" fmla="*/ 73 w 86"/>
              <a:gd name="T31" fmla="*/ 20 h 78"/>
              <a:gd name="T32" fmla="*/ 64 w 86"/>
              <a:gd name="T33" fmla="*/ 29 h 78"/>
              <a:gd name="T34" fmla="*/ 56 w 86"/>
              <a:gd name="T35" fmla="*/ 21 h 78"/>
              <a:gd name="T36" fmla="*/ 52 w 86"/>
              <a:gd name="T37" fmla="*/ 21 h 78"/>
              <a:gd name="T38" fmla="*/ 43 w 86"/>
              <a:gd name="T39" fmla="*/ 29 h 78"/>
              <a:gd name="T40" fmla="*/ 35 w 86"/>
              <a:gd name="T41" fmla="*/ 20 h 78"/>
              <a:gd name="T42" fmla="*/ 28 w 86"/>
              <a:gd name="T43" fmla="*/ 27 h 78"/>
              <a:gd name="T44" fmla="*/ 16 w 86"/>
              <a:gd name="T45" fmla="*/ 27 h 78"/>
              <a:gd name="T46" fmla="*/ 10 w 86"/>
              <a:gd name="T47" fmla="*/ 20 h 78"/>
              <a:gd name="T48" fmla="*/ 16 w 86"/>
              <a:gd name="T49" fmla="*/ 62 h 78"/>
              <a:gd name="T50" fmla="*/ 54 w 86"/>
              <a:gd name="T51" fmla="*/ 49 h 78"/>
              <a:gd name="T52" fmla="*/ 66 w 86"/>
              <a:gd name="T53" fmla="*/ 49 h 78"/>
              <a:gd name="T54" fmla="*/ 38 w 86"/>
              <a:gd name="T55" fmla="*/ 56 h 78"/>
              <a:gd name="T56" fmla="*/ 38 w 86"/>
              <a:gd name="T57" fmla="*/ 49 h 78"/>
              <a:gd name="T58" fmla="*/ 32 w 86"/>
              <a:gd name="T59" fmla="*/ 56 h 78"/>
              <a:gd name="T60" fmla="*/ 54 w 86"/>
              <a:gd name="T61" fmla="*/ 36 h 78"/>
              <a:gd name="T62" fmla="*/ 66 w 86"/>
              <a:gd name="T63" fmla="*/ 36 h 78"/>
              <a:gd name="T64" fmla="*/ 38 w 86"/>
              <a:gd name="T65" fmla="*/ 43 h 78"/>
              <a:gd name="T66" fmla="*/ 38 w 86"/>
              <a:gd name="T67" fmla="*/ 36 h 78"/>
              <a:gd name="T68" fmla="*/ 32 w 86"/>
              <a:gd name="T69" fmla="*/ 43 h 78"/>
              <a:gd name="T70" fmla="*/ 64 w 86"/>
              <a:gd name="T71" fmla="*/ 5 h 78"/>
              <a:gd name="T72" fmla="*/ 61 w 86"/>
              <a:gd name="T73" fmla="*/ 9 h 78"/>
              <a:gd name="T74" fmla="*/ 64 w 86"/>
              <a:gd name="T75" fmla="*/ 25 h 78"/>
              <a:gd name="T76" fmla="*/ 68 w 86"/>
              <a:gd name="T77" fmla="*/ 21 h 78"/>
              <a:gd name="T78" fmla="*/ 64 w 86"/>
              <a:gd name="T79" fmla="*/ 5 h 78"/>
              <a:gd name="T80" fmla="*/ 41 w 86"/>
              <a:gd name="T81" fmla="*/ 6 h 78"/>
              <a:gd name="T82" fmla="*/ 41 w 86"/>
              <a:gd name="T83" fmla="*/ 23 h 78"/>
              <a:gd name="T84" fmla="*/ 46 w 86"/>
              <a:gd name="T85" fmla="*/ 23 h 78"/>
              <a:gd name="T86" fmla="*/ 46 w 86"/>
              <a:gd name="T87" fmla="*/ 6 h 78"/>
              <a:gd name="T88" fmla="*/ 22 w 86"/>
              <a:gd name="T89" fmla="*/ 5 h 78"/>
              <a:gd name="T90" fmla="*/ 19 w 86"/>
              <a:gd name="T91" fmla="*/ 21 h 78"/>
              <a:gd name="T92" fmla="*/ 22 w 86"/>
              <a:gd name="T93" fmla="*/ 25 h 78"/>
              <a:gd name="T94" fmla="*/ 25 w 86"/>
              <a:gd name="T95" fmla="*/ 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78">
                <a:moveTo>
                  <a:pt x="5" y="10"/>
                </a:moveTo>
                <a:cubicBezTo>
                  <a:pt x="14" y="10"/>
                  <a:pt x="14" y="10"/>
                  <a:pt x="14" y="10"/>
                </a:cubicBezTo>
                <a:cubicBezTo>
                  <a:pt x="14" y="9"/>
                  <a:pt x="14" y="9"/>
                  <a:pt x="14" y="9"/>
                </a:cubicBezTo>
                <a:cubicBezTo>
                  <a:pt x="14" y="6"/>
                  <a:pt x="14" y="4"/>
                  <a:pt x="16" y="3"/>
                </a:cubicBezTo>
                <a:cubicBezTo>
                  <a:pt x="18" y="1"/>
                  <a:pt x="20" y="0"/>
                  <a:pt x="22" y="0"/>
                </a:cubicBezTo>
                <a:cubicBezTo>
                  <a:pt x="22" y="0"/>
                  <a:pt x="22" y="0"/>
                  <a:pt x="22" y="0"/>
                </a:cubicBezTo>
                <a:cubicBezTo>
                  <a:pt x="24" y="0"/>
                  <a:pt x="26" y="1"/>
                  <a:pt x="28" y="3"/>
                </a:cubicBezTo>
                <a:cubicBezTo>
                  <a:pt x="29" y="4"/>
                  <a:pt x="30" y="6"/>
                  <a:pt x="30" y="9"/>
                </a:cubicBezTo>
                <a:cubicBezTo>
                  <a:pt x="30" y="10"/>
                  <a:pt x="30" y="10"/>
                  <a:pt x="30" y="10"/>
                </a:cubicBezTo>
                <a:cubicBezTo>
                  <a:pt x="35" y="10"/>
                  <a:pt x="35" y="10"/>
                  <a:pt x="35" y="10"/>
                </a:cubicBezTo>
                <a:cubicBezTo>
                  <a:pt x="35" y="9"/>
                  <a:pt x="35" y="9"/>
                  <a:pt x="35" y="9"/>
                </a:cubicBezTo>
                <a:cubicBezTo>
                  <a:pt x="35" y="6"/>
                  <a:pt x="36" y="4"/>
                  <a:pt x="37" y="3"/>
                </a:cubicBezTo>
                <a:cubicBezTo>
                  <a:pt x="39" y="1"/>
                  <a:pt x="41" y="0"/>
                  <a:pt x="43" y="0"/>
                </a:cubicBezTo>
                <a:cubicBezTo>
                  <a:pt x="43" y="0"/>
                  <a:pt x="43" y="0"/>
                  <a:pt x="43" y="0"/>
                </a:cubicBezTo>
                <a:cubicBezTo>
                  <a:pt x="46" y="0"/>
                  <a:pt x="48" y="1"/>
                  <a:pt x="49" y="3"/>
                </a:cubicBezTo>
                <a:cubicBezTo>
                  <a:pt x="51" y="4"/>
                  <a:pt x="52" y="6"/>
                  <a:pt x="52" y="9"/>
                </a:cubicBezTo>
                <a:cubicBezTo>
                  <a:pt x="52" y="10"/>
                  <a:pt x="52" y="10"/>
                  <a:pt x="52" y="10"/>
                </a:cubicBezTo>
                <a:cubicBezTo>
                  <a:pt x="56" y="10"/>
                  <a:pt x="56" y="10"/>
                  <a:pt x="56" y="10"/>
                </a:cubicBezTo>
                <a:cubicBezTo>
                  <a:pt x="56" y="9"/>
                  <a:pt x="56" y="9"/>
                  <a:pt x="56" y="9"/>
                </a:cubicBezTo>
                <a:cubicBezTo>
                  <a:pt x="56" y="6"/>
                  <a:pt x="57" y="4"/>
                  <a:pt x="58" y="3"/>
                </a:cubicBezTo>
                <a:cubicBezTo>
                  <a:pt x="60" y="1"/>
                  <a:pt x="62" y="0"/>
                  <a:pt x="64" y="0"/>
                </a:cubicBezTo>
                <a:cubicBezTo>
                  <a:pt x="64" y="0"/>
                  <a:pt x="64" y="0"/>
                  <a:pt x="64" y="0"/>
                </a:cubicBezTo>
                <a:cubicBezTo>
                  <a:pt x="67" y="0"/>
                  <a:pt x="69" y="1"/>
                  <a:pt x="70" y="3"/>
                </a:cubicBezTo>
                <a:cubicBezTo>
                  <a:pt x="72" y="4"/>
                  <a:pt x="73" y="6"/>
                  <a:pt x="73" y="9"/>
                </a:cubicBezTo>
                <a:cubicBezTo>
                  <a:pt x="73" y="10"/>
                  <a:pt x="73" y="10"/>
                  <a:pt x="73" y="10"/>
                </a:cubicBezTo>
                <a:cubicBezTo>
                  <a:pt x="81" y="10"/>
                  <a:pt x="81" y="10"/>
                  <a:pt x="81" y="10"/>
                </a:cubicBezTo>
                <a:cubicBezTo>
                  <a:pt x="86" y="10"/>
                  <a:pt x="86" y="10"/>
                  <a:pt x="86" y="10"/>
                </a:cubicBezTo>
                <a:cubicBezTo>
                  <a:pt x="86" y="15"/>
                  <a:pt x="86" y="15"/>
                  <a:pt x="86" y="15"/>
                </a:cubicBezTo>
                <a:cubicBezTo>
                  <a:pt x="86" y="73"/>
                  <a:pt x="86" y="73"/>
                  <a:pt x="86" y="73"/>
                </a:cubicBezTo>
                <a:cubicBezTo>
                  <a:pt x="86" y="78"/>
                  <a:pt x="86" y="78"/>
                  <a:pt x="86" y="78"/>
                </a:cubicBezTo>
                <a:cubicBezTo>
                  <a:pt x="81" y="78"/>
                  <a:pt x="81" y="78"/>
                  <a:pt x="81" y="78"/>
                </a:cubicBezTo>
                <a:cubicBezTo>
                  <a:pt x="24" y="78"/>
                  <a:pt x="24" y="78"/>
                  <a:pt x="24" y="78"/>
                </a:cubicBezTo>
                <a:cubicBezTo>
                  <a:pt x="23" y="78"/>
                  <a:pt x="23" y="78"/>
                  <a:pt x="23" y="78"/>
                </a:cubicBezTo>
                <a:cubicBezTo>
                  <a:pt x="22" y="78"/>
                  <a:pt x="22" y="78"/>
                  <a:pt x="22" y="78"/>
                </a:cubicBezTo>
                <a:cubicBezTo>
                  <a:pt x="3" y="71"/>
                  <a:pt x="3" y="71"/>
                  <a:pt x="3" y="71"/>
                </a:cubicBezTo>
                <a:cubicBezTo>
                  <a:pt x="0" y="69"/>
                  <a:pt x="0" y="69"/>
                  <a:pt x="0" y="69"/>
                </a:cubicBezTo>
                <a:cubicBezTo>
                  <a:pt x="0" y="66"/>
                  <a:pt x="0" y="66"/>
                  <a:pt x="0" y="66"/>
                </a:cubicBezTo>
                <a:cubicBezTo>
                  <a:pt x="0" y="15"/>
                  <a:pt x="0" y="15"/>
                  <a:pt x="0" y="15"/>
                </a:cubicBezTo>
                <a:cubicBezTo>
                  <a:pt x="0" y="10"/>
                  <a:pt x="0" y="10"/>
                  <a:pt x="0" y="10"/>
                </a:cubicBezTo>
                <a:cubicBezTo>
                  <a:pt x="5" y="10"/>
                  <a:pt x="5" y="10"/>
                  <a:pt x="5" y="10"/>
                </a:cubicBezTo>
                <a:close/>
                <a:moveTo>
                  <a:pt x="10" y="59"/>
                </a:moveTo>
                <a:cubicBezTo>
                  <a:pt x="15" y="56"/>
                  <a:pt x="15" y="56"/>
                  <a:pt x="15" y="56"/>
                </a:cubicBezTo>
                <a:cubicBezTo>
                  <a:pt x="17" y="55"/>
                  <a:pt x="17" y="55"/>
                  <a:pt x="17" y="55"/>
                </a:cubicBezTo>
                <a:cubicBezTo>
                  <a:pt x="18" y="57"/>
                  <a:pt x="18" y="57"/>
                  <a:pt x="18" y="57"/>
                </a:cubicBezTo>
                <a:cubicBezTo>
                  <a:pt x="28" y="68"/>
                  <a:pt x="28" y="68"/>
                  <a:pt x="28" y="68"/>
                </a:cubicBezTo>
                <a:cubicBezTo>
                  <a:pt x="76" y="68"/>
                  <a:pt x="76" y="68"/>
                  <a:pt x="76" y="68"/>
                </a:cubicBezTo>
                <a:cubicBezTo>
                  <a:pt x="76" y="20"/>
                  <a:pt x="76" y="20"/>
                  <a:pt x="76" y="20"/>
                </a:cubicBezTo>
                <a:cubicBezTo>
                  <a:pt x="73" y="20"/>
                  <a:pt x="73" y="20"/>
                  <a:pt x="73" y="20"/>
                </a:cubicBezTo>
                <a:cubicBezTo>
                  <a:pt x="73" y="21"/>
                  <a:pt x="73" y="21"/>
                  <a:pt x="73" y="21"/>
                </a:cubicBezTo>
                <a:cubicBezTo>
                  <a:pt x="73" y="23"/>
                  <a:pt x="72" y="25"/>
                  <a:pt x="70" y="27"/>
                </a:cubicBezTo>
                <a:cubicBezTo>
                  <a:pt x="69" y="29"/>
                  <a:pt x="67" y="29"/>
                  <a:pt x="64" y="29"/>
                </a:cubicBezTo>
                <a:cubicBezTo>
                  <a:pt x="64" y="29"/>
                  <a:pt x="64" y="29"/>
                  <a:pt x="64" y="29"/>
                </a:cubicBezTo>
                <a:cubicBezTo>
                  <a:pt x="62" y="29"/>
                  <a:pt x="60" y="29"/>
                  <a:pt x="58" y="27"/>
                </a:cubicBezTo>
                <a:cubicBezTo>
                  <a:pt x="57" y="25"/>
                  <a:pt x="56" y="23"/>
                  <a:pt x="56" y="21"/>
                </a:cubicBezTo>
                <a:cubicBezTo>
                  <a:pt x="56" y="20"/>
                  <a:pt x="56" y="20"/>
                  <a:pt x="56" y="20"/>
                </a:cubicBezTo>
                <a:cubicBezTo>
                  <a:pt x="52" y="20"/>
                  <a:pt x="52" y="20"/>
                  <a:pt x="52" y="20"/>
                </a:cubicBezTo>
                <a:cubicBezTo>
                  <a:pt x="52" y="21"/>
                  <a:pt x="52" y="21"/>
                  <a:pt x="52" y="21"/>
                </a:cubicBezTo>
                <a:cubicBezTo>
                  <a:pt x="52" y="23"/>
                  <a:pt x="51" y="25"/>
                  <a:pt x="49" y="27"/>
                </a:cubicBezTo>
                <a:cubicBezTo>
                  <a:pt x="48" y="29"/>
                  <a:pt x="46" y="29"/>
                  <a:pt x="43" y="29"/>
                </a:cubicBezTo>
                <a:cubicBezTo>
                  <a:pt x="43" y="29"/>
                  <a:pt x="43" y="29"/>
                  <a:pt x="43" y="29"/>
                </a:cubicBezTo>
                <a:cubicBezTo>
                  <a:pt x="41" y="29"/>
                  <a:pt x="39" y="29"/>
                  <a:pt x="37" y="27"/>
                </a:cubicBezTo>
                <a:cubicBezTo>
                  <a:pt x="36" y="25"/>
                  <a:pt x="35" y="23"/>
                  <a:pt x="35" y="21"/>
                </a:cubicBezTo>
                <a:cubicBezTo>
                  <a:pt x="35" y="20"/>
                  <a:pt x="35" y="20"/>
                  <a:pt x="35" y="20"/>
                </a:cubicBezTo>
                <a:cubicBezTo>
                  <a:pt x="30" y="20"/>
                  <a:pt x="30" y="20"/>
                  <a:pt x="30" y="20"/>
                </a:cubicBezTo>
                <a:cubicBezTo>
                  <a:pt x="30" y="21"/>
                  <a:pt x="30" y="21"/>
                  <a:pt x="30" y="21"/>
                </a:cubicBezTo>
                <a:cubicBezTo>
                  <a:pt x="30" y="23"/>
                  <a:pt x="29" y="25"/>
                  <a:pt x="28" y="27"/>
                </a:cubicBezTo>
                <a:cubicBezTo>
                  <a:pt x="26" y="29"/>
                  <a:pt x="24" y="29"/>
                  <a:pt x="22" y="29"/>
                </a:cubicBezTo>
                <a:cubicBezTo>
                  <a:pt x="22" y="29"/>
                  <a:pt x="22" y="29"/>
                  <a:pt x="22" y="29"/>
                </a:cubicBezTo>
                <a:cubicBezTo>
                  <a:pt x="20" y="29"/>
                  <a:pt x="18" y="29"/>
                  <a:pt x="16" y="27"/>
                </a:cubicBezTo>
                <a:cubicBezTo>
                  <a:pt x="14" y="25"/>
                  <a:pt x="14" y="23"/>
                  <a:pt x="14" y="21"/>
                </a:cubicBezTo>
                <a:cubicBezTo>
                  <a:pt x="14" y="20"/>
                  <a:pt x="14" y="20"/>
                  <a:pt x="14" y="20"/>
                </a:cubicBezTo>
                <a:cubicBezTo>
                  <a:pt x="10" y="20"/>
                  <a:pt x="10" y="20"/>
                  <a:pt x="10" y="20"/>
                </a:cubicBezTo>
                <a:cubicBezTo>
                  <a:pt x="10" y="59"/>
                  <a:pt x="10" y="59"/>
                  <a:pt x="10" y="59"/>
                </a:cubicBezTo>
                <a:close/>
                <a:moveTo>
                  <a:pt x="20" y="67"/>
                </a:moveTo>
                <a:cubicBezTo>
                  <a:pt x="16" y="62"/>
                  <a:pt x="16" y="62"/>
                  <a:pt x="16" y="62"/>
                </a:cubicBezTo>
                <a:cubicBezTo>
                  <a:pt x="13" y="64"/>
                  <a:pt x="13" y="64"/>
                  <a:pt x="13" y="64"/>
                </a:cubicBezTo>
                <a:cubicBezTo>
                  <a:pt x="20" y="67"/>
                  <a:pt x="20" y="67"/>
                  <a:pt x="20" y="67"/>
                </a:cubicBezTo>
                <a:close/>
                <a:moveTo>
                  <a:pt x="54" y="49"/>
                </a:moveTo>
                <a:cubicBezTo>
                  <a:pt x="54" y="56"/>
                  <a:pt x="54" y="56"/>
                  <a:pt x="54" y="56"/>
                </a:cubicBezTo>
                <a:cubicBezTo>
                  <a:pt x="66" y="56"/>
                  <a:pt x="66" y="56"/>
                  <a:pt x="66" y="56"/>
                </a:cubicBezTo>
                <a:cubicBezTo>
                  <a:pt x="66" y="49"/>
                  <a:pt x="66" y="49"/>
                  <a:pt x="66" y="49"/>
                </a:cubicBezTo>
                <a:cubicBezTo>
                  <a:pt x="54" y="49"/>
                  <a:pt x="54" y="49"/>
                  <a:pt x="54" y="49"/>
                </a:cubicBezTo>
                <a:close/>
                <a:moveTo>
                  <a:pt x="38" y="49"/>
                </a:moveTo>
                <a:cubicBezTo>
                  <a:pt x="38" y="56"/>
                  <a:pt x="38" y="56"/>
                  <a:pt x="38" y="56"/>
                </a:cubicBezTo>
                <a:cubicBezTo>
                  <a:pt x="49" y="56"/>
                  <a:pt x="49" y="56"/>
                  <a:pt x="49" y="56"/>
                </a:cubicBezTo>
                <a:cubicBezTo>
                  <a:pt x="49" y="49"/>
                  <a:pt x="49" y="49"/>
                  <a:pt x="49" y="49"/>
                </a:cubicBezTo>
                <a:cubicBezTo>
                  <a:pt x="38" y="49"/>
                  <a:pt x="38" y="49"/>
                  <a:pt x="38" y="49"/>
                </a:cubicBezTo>
                <a:close/>
                <a:moveTo>
                  <a:pt x="20" y="49"/>
                </a:moveTo>
                <a:cubicBezTo>
                  <a:pt x="20" y="56"/>
                  <a:pt x="20" y="56"/>
                  <a:pt x="20" y="56"/>
                </a:cubicBezTo>
                <a:cubicBezTo>
                  <a:pt x="32" y="56"/>
                  <a:pt x="32" y="56"/>
                  <a:pt x="32" y="56"/>
                </a:cubicBezTo>
                <a:cubicBezTo>
                  <a:pt x="32" y="49"/>
                  <a:pt x="32" y="49"/>
                  <a:pt x="32" y="49"/>
                </a:cubicBezTo>
                <a:cubicBezTo>
                  <a:pt x="20" y="49"/>
                  <a:pt x="20" y="49"/>
                  <a:pt x="20" y="49"/>
                </a:cubicBezTo>
                <a:close/>
                <a:moveTo>
                  <a:pt x="54" y="36"/>
                </a:moveTo>
                <a:cubicBezTo>
                  <a:pt x="54" y="43"/>
                  <a:pt x="54" y="43"/>
                  <a:pt x="54" y="43"/>
                </a:cubicBezTo>
                <a:cubicBezTo>
                  <a:pt x="66" y="43"/>
                  <a:pt x="66" y="43"/>
                  <a:pt x="66" y="43"/>
                </a:cubicBezTo>
                <a:cubicBezTo>
                  <a:pt x="66" y="36"/>
                  <a:pt x="66" y="36"/>
                  <a:pt x="66" y="36"/>
                </a:cubicBezTo>
                <a:cubicBezTo>
                  <a:pt x="54" y="36"/>
                  <a:pt x="54" y="36"/>
                  <a:pt x="54" y="36"/>
                </a:cubicBezTo>
                <a:close/>
                <a:moveTo>
                  <a:pt x="38" y="36"/>
                </a:moveTo>
                <a:cubicBezTo>
                  <a:pt x="38" y="43"/>
                  <a:pt x="38" y="43"/>
                  <a:pt x="38" y="43"/>
                </a:cubicBezTo>
                <a:cubicBezTo>
                  <a:pt x="49" y="43"/>
                  <a:pt x="49" y="43"/>
                  <a:pt x="49" y="43"/>
                </a:cubicBezTo>
                <a:cubicBezTo>
                  <a:pt x="49" y="36"/>
                  <a:pt x="49" y="36"/>
                  <a:pt x="49" y="36"/>
                </a:cubicBezTo>
                <a:cubicBezTo>
                  <a:pt x="38" y="36"/>
                  <a:pt x="38" y="36"/>
                  <a:pt x="38" y="36"/>
                </a:cubicBezTo>
                <a:close/>
                <a:moveTo>
                  <a:pt x="20" y="36"/>
                </a:moveTo>
                <a:cubicBezTo>
                  <a:pt x="20" y="43"/>
                  <a:pt x="20" y="43"/>
                  <a:pt x="20" y="43"/>
                </a:cubicBezTo>
                <a:cubicBezTo>
                  <a:pt x="32" y="43"/>
                  <a:pt x="32" y="43"/>
                  <a:pt x="32" y="43"/>
                </a:cubicBezTo>
                <a:cubicBezTo>
                  <a:pt x="32" y="36"/>
                  <a:pt x="32" y="36"/>
                  <a:pt x="32" y="36"/>
                </a:cubicBezTo>
                <a:cubicBezTo>
                  <a:pt x="20" y="36"/>
                  <a:pt x="20" y="36"/>
                  <a:pt x="20" y="36"/>
                </a:cubicBezTo>
                <a:close/>
                <a:moveTo>
                  <a:pt x="64" y="5"/>
                </a:moveTo>
                <a:cubicBezTo>
                  <a:pt x="64" y="5"/>
                  <a:pt x="64" y="5"/>
                  <a:pt x="64" y="5"/>
                </a:cubicBezTo>
                <a:cubicBezTo>
                  <a:pt x="63" y="5"/>
                  <a:pt x="63" y="5"/>
                  <a:pt x="62" y="6"/>
                </a:cubicBezTo>
                <a:cubicBezTo>
                  <a:pt x="61" y="7"/>
                  <a:pt x="61" y="8"/>
                  <a:pt x="61" y="9"/>
                </a:cubicBezTo>
                <a:cubicBezTo>
                  <a:pt x="61" y="21"/>
                  <a:pt x="61" y="21"/>
                  <a:pt x="61" y="21"/>
                </a:cubicBezTo>
                <a:cubicBezTo>
                  <a:pt x="61" y="22"/>
                  <a:pt x="61" y="23"/>
                  <a:pt x="62" y="23"/>
                </a:cubicBezTo>
                <a:cubicBezTo>
                  <a:pt x="63" y="24"/>
                  <a:pt x="63" y="25"/>
                  <a:pt x="64" y="25"/>
                </a:cubicBezTo>
                <a:cubicBezTo>
                  <a:pt x="64" y="25"/>
                  <a:pt x="64" y="25"/>
                  <a:pt x="64" y="25"/>
                </a:cubicBezTo>
                <a:cubicBezTo>
                  <a:pt x="65" y="25"/>
                  <a:pt x="66" y="24"/>
                  <a:pt x="67" y="23"/>
                </a:cubicBezTo>
                <a:cubicBezTo>
                  <a:pt x="67" y="23"/>
                  <a:pt x="68" y="22"/>
                  <a:pt x="68" y="21"/>
                </a:cubicBezTo>
                <a:cubicBezTo>
                  <a:pt x="68" y="9"/>
                  <a:pt x="68" y="9"/>
                  <a:pt x="68" y="9"/>
                </a:cubicBezTo>
                <a:cubicBezTo>
                  <a:pt x="68" y="8"/>
                  <a:pt x="67" y="7"/>
                  <a:pt x="67" y="6"/>
                </a:cubicBezTo>
                <a:cubicBezTo>
                  <a:pt x="66" y="5"/>
                  <a:pt x="65" y="5"/>
                  <a:pt x="64" y="5"/>
                </a:cubicBezTo>
                <a:close/>
                <a:moveTo>
                  <a:pt x="43" y="5"/>
                </a:moveTo>
                <a:cubicBezTo>
                  <a:pt x="43" y="5"/>
                  <a:pt x="43" y="5"/>
                  <a:pt x="43" y="5"/>
                </a:cubicBezTo>
                <a:cubicBezTo>
                  <a:pt x="42" y="5"/>
                  <a:pt x="42" y="5"/>
                  <a:pt x="41" y="6"/>
                </a:cubicBezTo>
                <a:cubicBezTo>
                  <a:pt x="40" y="7"/>
                  <a:pt x="40" y="8"/>
                  <a:pt x="40" y="9"/>
                </a:cubicBezTo>
                <a:cubicBezTo>
                  <a:pt x="40" y="21"/>
                  <a:pt x="40" y="21"/>
                  <a:pt x="40" y="21"/>
                </a:cubicBezTo>
                <a:cubicBezTo>
                  <a:pt x="40" y="22"/>
                  <a:pt x="40" y="23"/>
                  <a:pt x="41" y="23"/>
                </a:cubicBezTo>
                <a:cubicBezTo>
                  <a:pt x="42" y="24"/>
                  <a:pt x="42" y="25"/>
                  <a:pt x="43" y="25"/>
                </a:cubicBezTo>
                <a:cubicBezTo>
                  <a:pt x="43" y="25"/>
                  <a:pt x="43" y="25"/>
                  <a:pt x="43" y="25"/>
                </a:cubicBezTo>
                <a:cubicBezTo>
                  <a:pt x="44" y="25"/>
                  <a:pt x="45" y="24"/>
                  <a:pt x="46" y="23"/>
                </a:cubicBezTo>
                <a:cubicBezTo>
                  <a:pt x="46" y="23"/>
                  <a:pt x="47" y="22"/>
                  <a:pt x="47" y="21"/>
                </a:cubicBezTo>
                <a:cubicBezTo>
                  <a:pt x="47" y="9"/>
                  <a:pt x="47" y="9"/>
                  <a:pt x="47" y="9"/>
                </a:cubicBezTo>
                <a:cubicBezTo>
                  <a:pt x="47" y="8"/>
                  <a:pt x="46" y="7"/>
                  <a:pt x="46" y="6"/>
                </a:cubicBezTo>
                <a:cubicBezTo>
                  <a:pt x="45" y="5"/>
                  <a:pt x="44" y="5"/>
                  <a:pt x="43" y="5"/>
                </a:cubicBezTo>
                <a:close/>
                <a:moveTo>
                  <a:pt x="22" y="5"/>
                </a:moveTo>
                <a:cubicBezTo>
                  <a:pt x="22" y="5"/>
                  <a:pt x="22" y="5"/>
                  <a:pt x="22" y="5"/>
                </a:cubicBezTo>
                <a:cubicBezTo>
                  <a:pt x="21" y="5"/>
                  <a:pt x="20" y="5"/>
                  <a:pt x="20" y="6"/>
                </a:cubicBezTo>
                <a:cubicBezTo>
                  <a:pt x="19" y="7"/>
                  <a:pt x="19" y="8"/>
                  <a:pt x="19" y="9"/>
                </a:cubicBezTo>
                <a:cubicBezTo>
                  <a:pt x="19" y="21"/>
                  <a:pt x="19" y="21"/>
                  <a:pt x="19" y="21"/>
                </a:cubicBezTo>
                <a:cubicBezTo>
                  <a:pt x="19" y="22"/>
                  <a:pt x="19" y="23"/>
                  <a:pt x="20" y="23"/>
                </a:cubicBezTo>
                <a:cubicBezTo>
                  <a:pt x="20" y="24"/>
                  <a:pt x="21" y="25"/>
                  <a:pt x="22" y="25"/>
                </a:cubicBezTo>
                <a:cubicBezTo>
                  <a:pt x="22" y="25"/>
                  <a:pt x="22" y="25"/>
                  <a:pt x="22" y="25"/>
                </a:cubicBezTo>
                <a:cubicBezTo>
                  <a:pt x="23" y="25"/>
                  <a:pt x="24" y="24"/>
                  <a:pt x="24" y="23"/>
                </a:cubicBezTo>
                <a:cubicBezTo>
                  <a:pt x="25" y="23"/>
                  <a:pt x="25" y="22"/>
                  <a:pt x="25" y="21"/>
                </a:cubicBezTo>
                <a:cubicBezTo>
                  <a:pt x="25" y="9"/>
                  <a:pt x="25" y="9"/>
                  <a:pt x="25" y="9"/>
                </a:cubicBezTo>
                <a:cubicBezTo>
                  <a:pt x="25" y="8"/>
                  <a:pt x="25" y="7"/>
                  <a:pt x="24" y="6"/>
                </a:cubicBezTo>
                <a:cubicBezTo>
                  <a:pt x="24" y="5"/>
                  <a:pt x="23" y="5"/>
                  <a:pt x="22" y="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1" name="Freeform 104"/>
          <p:cNvSpPr>
            <a:spLocks noEditPoints="1"/>
          </p:cNvSpPr>
          <p:nvPr/>
        </p:nvSpPr>
        <p:spPr bwMode="auto">
          <a:xfrm>
            <a:off x="4266966" y="308705"/>
            <a:ext cx="324324" cy="331866"/>
          </a:xfrm>
          <a:custGeom>
            <a:avLst/>
            <a:gdLst>
              <a:gd name="T0" fmla="*/ 91 w 91"/>
              <a:gd name="T1" fmla="*/ 93 h 93"/>
              <a:gd name="T2" fmla="*/ 7 w 91"/>
              <a:gd name="T3" fmla="*/ 86 h 93"/>
              <a:gd name="T4" fmla="*/ 2 w 91"/>
              <a:gd name="T5" fmla="*/ 73 h 93"/>
              <a:gd name="T6" fmla="*/ 11 w 91"/>
              <a:gd name="T7" fmla="*/ 70 h 93"/>
              <a:gd name="T8" fmla="*/ 2 w 91"/>
              <a:gd name="T9" fmla="*/ 63 h 93"/>
              <a:gd name="T10" fmla="*/ 2 w 91"/>
              <a:gd name="T11" fmla="*/ 52 h 93"/>
              <a:gd name="T12" fmla="*/ 11 w 91"/>
              <a:gd name="T13" fmla="*/ 49 h 93"/>
              <a:gd name="T14" fmla="*/ 2 w 91"/>
              <a:gd name="T15" fmla="*/ 41 h 93"/>
              <a:gd name="T16" fmla="*/ 2 w 91"/>
              <a:gd name="T17" fmla="*/ 30 h 93"/>
              <a:gd name="T18" fmla="*/ 11 w 91"/>
              <a:gd name="T19" fmla="*/ 28 h 93"/>
              <a:gd name="T20" fmla="*/ 2 w 91"/>
              <a:gd name="T21" fmla="*/ 20 h 93"/>
              <a:gd name="T22" fmla="*/ 2 w 91"/>
              <a:gd name="T23" fmla="*/ 9 h 93"/>
              <a:gd name="T24" fmla="*/ 11 w 91"/>
              <a:gd name="T25" fmla="*/ 0 h 93"/>
              <a:gd name="T26" fmla="*/ 6 w 91"/>
              <a:gd name="T27" fmla="*/ 34 h 93"/>
              <a:gd name="T28" fmla="*/ 6 w 91"/>
              <a:gd name="T29" fmla="*/ 37 h 93"/>
              <a:gd name="T30" fmla="*/ 23 w 91"/>
              <a:gd name="T31" fmla="*/ 37 h 93"/>
              <a:gd name="T32" fmla="*/ 23 w 91"/>
              <a:gd name="T33" fmla="*/ 34 h 93"/>
              <a:gd name="T34" fmla="*/ 7 w 91"/>
              <a:gd name="T35" fmla="*/ 12 h 93"/>
              <a:gd name="T36" fmla="*/ 5 w 91"/>
              <a:gd name="T37" fmla="*/ 15 h 93"/>
              <a:gd name="T38" fmla="*/ 21 w 91"/>
              <a:gd name="T39" fmla="*/ 17 h 93"/>
              <a:gd name="T40" fmla="*/ 23 w 91"/>
              <a:gd name="T41" fmla="*/ 13 h 93"/>
              <a:gd name="T42" fmla="*/ 7 w 91"/>
              <a:gd name="T43" fmla="*/ 76 h 93"/>
              <a:gd name="T44" fmla="*/ 5 w 91"/>
              <a:gd name="T45" fmla="*/ 78 h 93"/>
              <a:gd name="T46" fmla="*/ 21 w 91"/>
              <a:gd name="T47" fmla="*/ 81 h 93"/>
              <a:gd name="T48" fmla="*/ 23 w 91"/>
              <a:gd name="T49" fmla="*/ 76 h 93"/>
              <a:gd name="T50" fmla="*/ 7 w 91"/>
              <a:gd name="T51" fmla="*/ 55 h 93"/>
              <a:gd name="T52" fmla="*/ 5 w 91"/>
              <a:gd name="T53" fmla="*/ 57 h 93"/>
              <a:gd name="T54" fmla="*/ 21 w 91"/>
              <a:gd name="T55" fmla="*/ 60 h 93"/>
              <a:gd name="T56" fmla="*/ 23 w 91"/>
              <a:gd name="T57" fmla="*/ 55 h 93"/>
              <a:gd name="T58" fmla="*/ 30 w 91"/>
              <a:gd name="T59" fmla="*/ 39 h 93"/>
              <a:gd name="T60" fmla="*/ 43 w 91"/>
              <a:gd name="T61" fmla="*/ 43 h 93"/>
              <a:gd name="T62" fmla="*/ 70 w 91"/>
              <a:gd name="T63" fmla="*/ 37 h 93"/>
              <a:gd name="T64" fmla="*/ 79 w 91"/>
              <a:gd name="T65" fmla="*/ 45 h 93"/>
              <a:gd name="T66" fmla="*/ 84 w 91"/>
              <a:gd name="T67" fmla="*/ 36 h 93"/>
              <a:gd name="T68" fmla="*/ 49 w 91"/>
              <a:gd name="T69" fmla="*/ 39 h 93"/>
              <a:gd name="T70" fmla="*/ 39 w 91"/>
              <a:gd name="T71" fmla="*/ 48 h 93"/>
              <a:gd name="T72" fmla="*/ 58 w 91"/>
              <a:gd name="T73" fmla="*/ 63 h 93"/>
              <a:gd name="T74" fmla="*/ 76 w 91"/>
              <a:gd name="T75" fmla="*/ 48 h 93"/>
              <a:gd name="T76" fmla="*/ 66 w 91"/>
              <a:gd name="T77" fmla="*/ 39 h 93"/>
              <a:gd name="T78" fmla="*/ 58 w 91"/>
              <a:gd name="T79" fmla="*/ 44 h 93"/>
              <a:gd name="T80" fmla="*/ 52 w 91"/>
              <a:gd name="T81" fmla="*/ 58 h 93"/>
              <a:gd name="T82" fmla="*/ 61 w 91"/>
              <a:gd name="T83" fmla="*/ 56 h 93"/>
              <a:gd name="T84" fmla="*/ 53 w 91"/>
              <a:gd name="T85" fmla="*/ 52 h 93"/>
              <a:gd name="T86" fmla="*/ 61 w 91"/>
              <a:gd name="T87" fmla="*/ 49 h 93"/>
              <a:gd name="T88" fmla="*/ 65 w 91"/>
              <a:gd name="T89" fmla="*/ 56 h 93"/>
              <a:gd name="T90" fmla="*/ 58 w 91"/>
              <a:gd name="T91" fmla="*/ 44 h 93"/>
              <a:gd name="T92" fmla="*/ 70 w 91"/>
              <a:gd name="T93" fmla="*/ 68 h 93"/>
              <a:gd name="T94" fmla="*/ 40 w 91"/>
              <a:gd name="T95" fmla="*/ 64 h 93"/>
              <a:gd name="T96" fmla="*/ 45 w 91"/>
              <a:gd name="T97"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 h="93">
                <a:moveTo>
                  <a:pt x="11" y="0"/>
                </a:moveTo>
                <a:cubicBezTo>
                  <a:pt x="91" y="0"/>
                  <a:pt x="91" y="0"/>
                  <a:pt x="91" y="0"/>
                </a:cubicBezTo>
                <a:cubicBezTo>
                  <a:pt x="91" y="93"/>
                  <a:pt x="91" y="93"/>
                  <a:pt x="91" y="93"/>
                </a:cubicBezTo>
                <a:cubicBezTo>
                  <a:pt x="11" y="93"/>
                  <a:pt x="11" y="93"/>
                  <a:pt x="11" y="93"/>
                </a:cubicBezTo>
                <a:cubicBezTo>
                  <a:pt x="11" y="86"/>
                  <a:pt x="11" y="86"/>
                  <a:pt x="11" y="86"/>
                </a:cubicBezTo>
                <a:cubicBezTo>
                  <a:pt x="7" y="86"/>
                  <a:pt x="7" y="86"/>
                  <a:pt x="7" y="86"/>
                </a:cubicBezTo>
                <a:cubicBezTo>
                  <a:pt x="5" y="86"/>
                  <a:pt x="3" y="85"/>
                  <a:pt x="2" y="84"/>
                </a:cubicBezTo>
                <a:cubicBezTo>
                  <a:pt x="1" y="82"/>
                  <a:pt x="0" y="80"/>
                  <a:pt x="0" y="78"/>
                </a:cubicBezTo>
                <a:cubicBezTo>
                  <a:pt x="0" y="76"/>
                  <a:pt x="1" y="74"/>
                  <a:pt x="2" y="73"/>
                </a:cubicBezTo>
                <a:cubicBezTo>
                  <a:pt x="2" y="73"/>
                  <a:pt x="2" y="73"/>
                  <a:pt x="2" y="73"/>
                </a:cubicBezTo>
                <a:cubicBezTo>
                  <a:pt x="3" y="71"/>
                  <a:pt x="5" y="70"/>
                  <a:pt x="7" y="70"/>
                </a:cubicBezTo>
                <a:cubicBezTo>
                  <a:pt x="11" y="70"/>
                  <a:pt x="11" y="70"/>
                  <a:pt x="11" y="70"/>
                </a:cubicBezTo>
                <a:cubicBezTo>
                  <a:pt x="11" y="65"/>
                  <a:pt x="11" y="65"/>
                  <a:pt x="11" y="65"/>
                </a:cubicBezTo>
                <a:cubicBezTo>
                  <a:pt x="7" y="65"/>
                  <a:pt x="7" y="65"/>
                  <a:pt x="7" y="65"/>
                </a:cubicBezTo>
                <a:cubicBezTo>
                  <a:pt x="5" y="65"/>
                  <a:pt x="3" y="64"/>
                  <a:pt x="2" y="63"/>
                </a:cubicBezTo>
                <a:cubicBezTo>
                  <a:pt x="1" y="61"/>
                  <a:pt x="0" y="59"/>
                  <a:pt x="0" y="57"/>
                </a:cubicBezTo>
                <a:cubicBezTo>
                  <a:pt x="0" y="55"/>
                  <a:pt x="1" y="53"/>
                  <a:pt x="2" y="52"/>
                </a:cubicBezTo>
                <a:cubicBezTo>
                  <a:pt x="2" y="52"/>
                  <a:pt x="2" y="52"/>
                  <a:pt x="2" y="52"/>
                </a:cubicBezTo>
                <a:cubicBezTo>
                  <a:pt x="2" y="52"/>
                  <a:pt x="2" y="52"/>
                  <a:pt x="2" y="52"/>
                </a:cubicBezTo>
                <a:cubicBezTo>
                  <a:pt x="3" y="50"/>
                  <a:pt x="5" y="49"/>
                  <a:pt x="7" y="49"/>
                </a:cubicBezTo>
                <a:cubicBezTo>
                  <a:pt x="11" y="49"/>
                  <a:pt x="11" y="49"/>
                  <a:pt x="11" y="49"/>
                </a:cubicBezTo>
                <a:cubicBezTo>
                  <a:pt x="11" y="43"/>
                  <a:pt x="11" y="43"/>
                  <a:pt x="11" y="43"/>
                </a:cubicBezTo>
                <a:cubicBezTo>
                  <a:pt x="7" y="43"/>
                  <a:pt x="7" y="43"/>
                  <a:pt x="7" y="43"/>
                </a:cubicBezTo>
                <a:cubicBezTo>
                  <a:pt x="5" y="43"/>
                  <a:pt x="3" y="42"/>
                  <a:pt x="2" y="41"/>
                </a:cubicBezTo>
                <a:cubicBezTo>
                  <a:pt x="1" y="39"/>
                  <a:pt x="0" y="38"/>
                  <a:pt x="0" y="35"/>
                </a:cubicBezTo>
                <a:cubicBezTo>
                  <a:pt x="0" y="33"/>
                  <a:pt x="1" y="31"/>
                  <a:pt x="2" y="30"/>
                </a:cubicBezTo>
                <a:cubicBezTo>
                  <a:pt x="2" y="30"/>
                  <a:pt x="2" y="30"/>
                  <a:pt x="2" y="30"/>
                </a:cubicBezTo>
                <a:cubicBezTo>
                  <a:pt x="2" y="30"/>
                  <a:pt x="2" y="30"/>
                  <a:pt x="2" y="30"/>
                </a:cubicBezTo>
                <a:cubicBezTo>
                  <a:pt x="3" y="29"/>
                  <a:pt x="5" y="28"/>
                  <a:pt x="7" y="28"/>
                </a:cubicBezTo>
                <a:cubicBezTo>
                  <a:pt x="11" y="28"/>
                  <a:pt x="11" y="28"/>
                  <a:pt x="11" y="28"/>
                </a:cubicBezTo>
                <a:cubicBezTo>
                  <a:pt x="11" y="22"/>
                  <a:pt x="11" y="22"/>
                  <a:pt x="11" y="22"/>
                </a:cubicBezTo>
                <a:cubicBezTo>
                  <a:pt x="7" y="22"/>
                  <a:pt x="7" y="22"/>
                  <a:pt x="7" y="22"/>
                </a:cubicBezTo>
                <a:cubicBezTo>
                  <a:pt x="5" y="22"/>
                  <a:pt x="3" y="22"/>
                  <a:pt x="2" y="20"/>
                </a:cubicBezTo>
                <a:cubicBezTo>
                  <a:pt x="1" y="19"/>
                  <a:pt x="0" y="17"/>
                  <a:pt x="0" y="15"/>
                </a:cubicBezTo>
                <a:cubicBezTo>
                  <a:pt x="0" y="13"/>
                  <a:pt x="1" y="11"/>
                  <a:pt x="2" y="9"/>
                </a:cubicBezTo>
                <a:cubicBezTo>
                  <a:pt x="2" y="9"/>
                  <a:pt x="2" y="9"/>
                  <a:pt x="2" y="9"/>
                </a:cubicBezTo>
                <a:cubicBezTo>
                  <a:pt x="3" y="8"/>
                  <a:pt x="5" y="7"/>
                  <a:pt x="7" y="7"/>
                </a:cubicBezTo>
                <a:cubicBezTo>
                  <a:pt x="11" y="7"/>
                  <a:pt x="11" y="7"/>
                  <a:pt x="11" y="7"/>
                </a:cubicBezTo>
                <a:cubicBezTo>
                  <a:pt x="11" y="0"/>
                  <a:pt x="11" y="0"/>
                  <a:pt x="11" y="0"/>
                </a:cubicBezTo>
                <a:close/>
                <a:moveTo>
                  <a:pt x="21" y="33"/>
                </a:moveTo>
                <a:cubicBezTo>
                  <a:pt x="7" y="33"/>
                  <a:pt x="7" y="33"/>
                  <a:pt x="7" y="33"/>
                </a:cubicBezTo>
                <a:cubicBezTo>
                  <a:pt x="7" y="33"/>
                  <a:pt x="6" y="33"/>
                  <a:pt x="6" y="34"/>
                </a:cubicBezTo>
                <a:cubicBezTo>
                  <a:pt x="6" y="34"/>
                  <a:pt x="6" y="34"/>
                  <a:pt x="6" y="34"/>
                </a:cubicBezTo>
                <a:cubicBezTo>
                  <a:pt x="5" y="34"/>
                  <a:pt x="5" y="35"/>
                  <a:pt x="5" y="35"/>
                </a:cubicBezTo>
                <a:cubicBezTo>
                  <a:pt x="5" y="36"/>
                  <a:pt x="5" y="37"/>
                  <a:pt x="6" y="37"/>
                </a:cubicBezTo>
                <a:cubicBezTo>
                  <a:pt x="6" y="38"/>
                  <a:pt x="7" y="38"/>
                  <a:pt x="7" y="38"/>
                </a:cubicBezTo>
                <a:cubicBezTo>
                  <a:pt x="21" y="38"/>
                  <a:pt x="21" y="38"/>
                  <a:pt x="21" y="38"/>
                </a:cubicBezTo>
                <a:cubicBezTo>
                  <a:pt x="22" y="38"/>
                  <a:pt x="23" y="38"/>
                  <a:pt x="23" y="37"/>
                </a:cubicBezTo>
                <a:cubicBezTo>
                  <a:pt x="24" y="37"/>
                  <a:pt x="24" y="36"/>
                  <a:pt x="24" y="35"/>
                </a:cubicBezTo>
                <a:cubicBezTo>
                  <a:pt x="24" y="35"/>
                  <a:pt x="24" y="34"/>
                  <a:pt x="23" y="34"/>
                </a:cubicBezTo>
                <a:cubicBezTo>
                  <a:pt x="23" y="34"/>
                  <a:pt x="23" y="34"/>
                  <a:pt x="23" y="34"/>
                </a:cubicBezTo>
                <a:cubicBezTo>
                  <a:pt x="23" y="33"/>
                  <a:pt x="22" y="33"/>
                  <a:pt x="21" y="33"/>
                </a:cubicBezTo>
                <a:close/>
                <a:moveTo>
                  <a:pt x="21" y="12"/>
                </a:moveTo>
                <a:cubicBezTo>
                  <a:pt x="7" y="12"/>
                  <a:pt x="7" y="12"/>
                  <a:pt x="7" y="12"/>
                </a:cubicBezTo>
                <a:cubicBezTo>
                  <a:pt x="7" y="12"/>
                  <a:pt x="6" y="12"/>
                  <a:pt x="6" y="13"/>
                </a:cubicBezTo>
                <a:cubicBezTo>
                  <a:pt x="6" y="13"/>
                  <a:pt x="6" y="13"/>
                  <a:pt x="6" y="13"/>
                </a:cubicBezTo>
                <a:cubicBezTo>
                  <a:pt x="5" y="13"/>
                  <a:pt x="5" y="14"/>
                  <a:pt x="5" y="15"/>
                </a:cubicBezTo>
                <a:cubicBezTo>
                  <a:pt x="5" y="15"/>
                  <a:pt x="5" y="16"/>
                  <a:pt x="6" y="17"/>
                </a:cubicBezTo>
                <a:cubicBezTo>
                  <a:pt x="6" y="17"/>
                  <a:pt x="7" y="17"/>
                  <a:pt x="7" y="17"/>
                </a:cubicBezTo>
                <a:cubicBezTo>
                  <a:pt x="21" y="17"/>
                  <a:pt x="21" y="17"/>
                  <a:pt x="21" y="17"/>
                </a:cubicBezTo>
                <a:cubicBezTo>
                  <a:pt x="22" y="17"/>
                  <a:pt x="23" y="17"/>
                  <a:pt x="23" y="17"/>
                </a:cubicBezTo>
                <a:cubicBezTo>
                  <a:pt x="24" y="16"/>
                  <a:pt x="24" y="15"/>
                  <a:pt x="24" y="15"/>
                </a:cubicBezTo>
                <a:cubicBezTo>
                  <a:pt x="24" y="14"/>
                  <a:pt x="24" y="13"/>
                  <a:pt x="23" y="13"/>
                </a:cubicBezTo>
                <a:cubicBezTo>
                  <a:pt x="23" y="12"/>
                  <a:pt x="22" y="12"/>
                  <a:pt x="21" y="12"/>
                </a:cubicBezTo>
                <a:close/>
                <a:moveTo>
                  <a:pt x="21" y="76"/>
                </a:moveTo>
                <a:cubicBezTo>
                  <a:pt x="7" y="76"/>
                  <a:pt x="7" y="76"/>
                  <a:pt x="7" y="76"/>
                </a:cubicBezTo>
                <a:cubicBezTo>
                  <a:pt x="7" y="76"/>
                  <a:pt x="6" y="76"/>
                  <a:pt x="6" y="76"/>
                </a:cubicBezTo>
                <a:cubicBezTo>
                  <a:pt x="6" y="76"/>
                  <a:pt x="6" y="76"/>
                  <a:pt x="6" y="76"/>
                </a:cubicBezTo>
                <a:cubicBezTo>
                  <a:pt x="5" y="77"/>
                  <a:pt x="5" y="77"/>
                  <a:pt x="5" y="78"/>
                </a:cubicBezTo>
                <a:cubicBezTo>
                  <a:pt x="5" y="79"/>
                  <a:pt x="5" y="79"/>
                  <a:pt x="6" y="80"/>
                </a:cubicBezTo>
                <a:cubicBezTo>
                  <a:pt x="6" y="80"/>
                  <a:pt x="7" y="81"/>
                  <a:pt x="7" y="81"/>
                </a:cubicBezTo>
                <a:cubicBezTo>
                  <a:pt x="21" y="81"/>
                  <a:pt x="21" y="81"/>
                  <a:pt x="21" y="81"/>
                </a:cubicBezTo>
                <a:cubicBezTo>
                  <a:pt x="22" y="81"/>
                  <a:pt x="23" y="80"/>
                  <a:pt x="23" y="80"/>
                </a:cubicBezTo>
                <a:cubicBezTo>
                  <a:pt x="24" y="79"/>
                  <a:pt x="24" y="79"/>
                  <a:pt x="24" y="78"/>
                </a:cubicBezTo>
                <a:cubicBezTo>
                  <a:pt x="24" y="77"/>
                  <a:pt x="24" y="77"/>
                  <a:pt x="23" y="76"/>
                </a:cubicBezTo>
                <a:cubicBezTo>
                  <a:pt x="23" y="76"/>
                  <a:pt x="22" y="76"/>
                  <a:pt x="21" y="76"/>
                </a:cubicBezTo>
                <a:close/>
                <a:moveTo>
                  <a:pt x="21" y="55"/>
                </a:moveTo>
                <a:cubicBezTo>
                  <a:pt x="7" y="55"/>
                  <a:pt x="7" y="55"/>
                  <a:pt x="7" y="55"/>
                </a:cubicBezTo>
                <a:cubicBezTo>
                  <a:pt x="7" y="55"/>
                  <a:pt x="6" y="55"/>
                  <a:pt x="6" y="55"/>
                </a:cubicBezTo>
                <a:cubicBezTo>
                  <a:pt x="6" y="55"/>
                  <a:pt x="6" y="55"/>
                  <a:pt x="6" y="55"/>
                </a:cubicBezTo>
                <a:cubicBezTo>
                  <a:pt x="5" y="56"/>
                  <a:pt x="5" y="56"/>
                  <a:pt x="5" y="57"/>
                </a:cubicBezTo>
                <a:cubicBezTo>
                  <a:pt x="5" y="58"/>
                  <a:pt x="5" y="59"/>
                  <a:pt x="6" y="59"/>
                </a:cubicBezTo>
                <a:cubicBezTo>
                  <a:pt x="6" y="59"/>
                  <a:pt x="7" y="60"/>
                  <a:pt x="7" y="60"/>
                </a:cubicBezTo>
                <a:cubicBezTo>
                  <a:pt x="21" y="60"/>
                  <a:pt x="21" y="60"/>
                  <a:pt x="21" y="60"/>
                </a:cubicBezTo>
                <a:cubicBezTo>
                  <a:pt x="22" y="60"/>
                  <a:pt x="23" y="59"/>
                  <a:pt x="23" y="59"/>
                </a:cubicBezTo>
                <a:cubicBezTo>
                  <a:pt x="24" y="59"/>
                  <a:pt x="24" y="58"/>
                  <a:pt x="24" y="57"/>
                </a:cubicBezTo>
                <a:cubicBezTo>
                  <a:pt x="24" y="56"/>
                  <a:pt x="24" y="56"/>
                  <a:pt x="23" y="55"/>
                </a:cubicBezTo>
                <a:cubicBezTo>
                  <a:pt x="23" y="55"/>
                  <a:pt x="23" y="55"/>
                  <a:pt x="23" y="55"/>
                </a:cubicBezTo>
                <a:cubicBezTo>
                  <a:pt x="23" y="55"/>
                  <a:pt x="22" y="55"/>
                  <a:pt x="21" y="55"/>
                </a:cubicBezTo>
                <a:close/>
                <a:moveTo>
                  <a:pt x="30" y="39"/>
                </a:moveTo>
                <a:cubicBezTo>
                  <a:pt x="31" y="41"/>
                  <a:pt x="32" y="43"/>
                  <a:pt x="33" y="45"/>
                </a:cubicBezTo>
                <a:cubicBezTo>
                  <a:pt x="33" y="45"/>
                  <a:pt x="34" y="46"/>
                  <a:pt x="35" y="45"/>
                </a:cubicBezTo>
                <a:cubicBezTo>
                  <a:pt x="38" y="45"/>
                  <a:pt x="41" y="44"/>
                  <a:pt x="43" y="43"/>
                </a:cubicBezTo>
                <a:cubicBezTo>
                  <a:pt x="45" y="43"/>
                  <a:pt x="45" y="42"/>
                  <a:pt x="45" y="41"/>
                </a:cubicBezTo>
                <a:cubicBezTo>
                  <a:pt x="45" y="40"/>
                  <a:pt x="45" y="38"/>
                  <a:pt x="45" y="37"/>
                </a:cubicBezTo>
                <a:cubicBezTo>
                  <a:pt x="52" y="34"/>
                  <a:pt x="62" y="34"/>
                  <a:pt x="70" y="37"/>
                </a:cubicBezTo>
                <a:cubicBezTo>
                  <a:pt x="70" y="38"/>
                  <a:pt x="69" y="40"/>
                  <a:pt x="69" y="41"/>
                </a:cubicBezTo>
                <a:cubicBezTo>
                  <a:pt x="69" y="42"/>
                  <a:pt x="70" y="43"/>
                  <a:pt x="71" y="43"/>
                </a:cubicBezTo>
                <a:cubicBezTo>
                  <a:pt x="74" y="44"/>
                  <a:pt x="77" y="45"/>
                  <a:pt x="79" y="45"/>
                </a:cubicBezTo>
                <a:cubicBezTo>
                  <a:pt x="80" y="46"/>
                  <a:pt x="81" y="45"/>
                  <a:pt x="82" y="45"/>
                </a:cubicBezTo>
                <a:cubicBezTo>
                  <a:pt x="82" y="43"/>
                  <a:pt x="83" y="41"/>
                  <a:pt x="84" y="39"/>
                </a:cubicBezTo>
                <a:cubicBezTo>
                  <a:pt x="85" y="37"/>
                  <a:pt x="85" y="37"/>
                  <a:pt x="84" y="36"/>
                </a:cubicBezTo>
                <a:cubicBezTo>
                  <a:pt x="66" y="26"/>
                  <a:pt x="49" y="26"/>
                  <a:pt x="31" y="36"/>
                </a:cubicBezTo>
                <a:cubicBezTo>
                  <a:pt x="30" y="37"/>
                  <a:pt x="29" y="37"/>
                  <a:pt x="30" y="39"/>
                </a:cubicBezTo>
                <a:close/>
                <a:moveTo>
                  <a:pt x="49" y="39"/>
                </a:moveTo>
                <a:cubicBezTo>
                  <a:pt x="49" y="40"/>
                  <a:pt x="49" y="42"/>
                  <a:pt x="49" y="43"/>
                </a:cubicBezTo>
                <a:cubicBezTo>
                  <a:pt x="49" y="45"/>
                  <a:pt x="48" y="46"/>
                  <a:pt x="46" y="46"/>
                </a:cubicBezTo>
                <a:cubicBezTo>
                  <a:pt x="44" y="47"/>
                  <a:pt x="42" y="47"/>
                  <a:pt x="39" y="48"/>
                </a:cubicBezTo>
                <a:cubicBezTo>
                  <a:pt x="38" y="48"/>
                  <a:pt x="37" y="49"/>
                  <a:pt x="37" y="50"/>
                </a:cubicBezTo>
                <a:cubicBezTo>
                  <a:pt x="37" y="55"/>
                  <a:pt x="37" y="59"/>
                  <a:pt x="37" y="63"/>
                </a:cubicBezTo>
                <a:cubicBezTo>
                  <a:pt x="58" y="63"/>
                  <a:pt x="58" y="63"/>
                  <a:pt x="58" y="63"/>
                </a:cubicBezTo>
                <a:cubicBezTo>
                  <a:pt x="78" y="63"/>
                  <a:pt x="78" y="63"/>
                  <a:pt x="78" y="63"/>
                </a:cubicBezTo>
                <a:cubicBezTo>
                  <a:pt x="78" y="59"/>
                  <a:pt x="78" y="55"/>
                  <a:pt x="78" y="50"/>
                </a:cubicBezTo>
                <a:cubicBezTo>
                  <a:pt x="78" y="49"/>
                  <a:pt x="77" y="48"/>
                  <a:pt x="76" y="48"/>
                </a:cubicBezTo>
                <a:cubicBezTo>
                  <a:pt x="73" y="47"/>
                  <a:pt x="71" y="47"/>
                  <a:pt x="69" y="46"/>
                </a:cubicBezTo>
                <a:cubicBezTo>
                  <a:pt x="67" y="46"/>
                  <a:pt x="66" y="45"/>
                  <a:pt x="66" y="43"/>
                </a:cubicBezTo>
                <a:cubicBezTo>
                  <a:pt x="66" y="42"/>
                  <a:pt x="66" y="40"/>
                  <a:pt x="66" y="39"/>
                </a:cubicBezTo>
                <a:cubicBezTo>
                  <a:pt x="63" y="38"/>
                  <a:pt x="60" y="38"/>
                  <a:pt x="58" y="38"/>
                </a:cubicBezTo>
                <a:cubicBezTo>
                  <a:pt x="55" y="38"/>
                  <a:pt x="52" y="38"/>
                  <a:pt x="49" y="39"/>
                </a:cubicBezTo>
                <a:close/>
                <a:moveTo>
                  <a:pt x="58" y="44"/>
                </a:moveTo>
                <a:cubicBezTo>
                  <a:pt x="55" y="44"/>
                  <a:pt x="53" y="45"/>
                  <a:pt x="52" y="46"/>
                </a:cubicBezTo>
                <a:cubicBezTo>
                  <a:pt x="50" y="48"/>
                  <a:pt x="49" y="50"/>
                  <a:pt x="49" y="52"/>
                </a:cubicBezTo>
                <a:cubicBezTo>
                  <a:pt x="49" y="55"/>
                  <a:pt x="50" y="57"/>
                  <a:pt x="52" y="58"/>
                </a:cubicBezTo>
                <a:cubicBezTo>
                  <a:pt x="53" y="60"/>
                  <a:pt x="55" y="61"/>
                  <a:pt x="58" y="61"/>
                </a:cubicBezTo>
                <a:cubicBezTo>
                  <a:pt x="60" y="61"/>
                  <a:pt x="62" y="60"/>
                  <a:pt x="63" y="59"/>
                </a:cubicBezTo>
                <a:cubicBezTo>
                  <a:pt x="61" y="56"/>
                  <a:pt x="61" y="56"/>
                  <a:pt x="61" y="56"/>
                </a:cubicBezTo>
                <a:cubicBezTo>
                  <a:pt x="60" y="57"/>
                  <a:pt x="59" y="57"/>
                  <a:pt x="58" y="57"/>
                </a:cubicBezTo>
                <a:cubicBezTo>
                  <a:pt x="56" y="57"/>
                  <a:pt x="55" y="56"/>
                  <a:pt x="54" y="56"/>
                </a:cubicBezTo>
                <a:cubicBezTo>
                  <a:pt x="53" y="55"/>
                  <a:pt x="53" y="54"/>
                  <a:pt x="53" y="52"/>
                </a:cubicBezTo>
                <a:cubicBezTo>
                  <a:pt x="53" y="51"/>
                  <a:pt x="53" y="50"/>
                  <a:pt x="54" y="49"/>
                </a:cubicBezTo>
                <a:cubicBezTo>
                  <a:pt x="55" y="48"/>
                  <a:pt x="56" y="48"/>
                  <a:pt x="58" y="48"/>
                </a:cubicBezTo>
                <a:cubicBezTo>
                  <a:pt x="59" y="48"/>
                  <a:pt x="60" y="48"/>
                  <a:pt x="61" y="49"/>
                </a:cubicBezTo>
                <a:cubicBezTo>
                  <a:pt x="62" y="50"/>
                  <a:pt x="62" y="51"/>
                  <a:pt x="62" y="52"/>
                </a:cubicBezTo>
                <a:cubicBezTo>
                  <a:pt x="62" y="53"/>
                  <a:pt x="62" y="54"/>
                  <a:pt x="62" y="55"/>
                </a:cubicBezTo>
                <a:cubicBezTo>
                  <a:pt x="65" y="56"/>
                  <a:pt x="65" y="56"/>
                  <a:pt x="65" y="56"/>
                </a:cubicBezTo>
                <a:cubicBezTo>
                  <a:pt x="66" y="55"/>
                  <a:pt x="66" y="54"/>
                  <a:pt x="66" y="52"/>
                </a:cubicBezTo>
                <a:cubicBezTo>
                  <a:pt x="66" y="50"/>
                  <a:pt x="65" y="48"/>
                  <a:pt x="64" y="46"/>
                </a:cubicBezTo>
                <a:cubicBezTo>
                  <a:pt x="62" y="45"/>
                  <a:pt x="60" y="44"/>
                  <a:pt x="58" y="44"/>
                </a:cubicBezTo>
                <a:close/>
                <a:moveTo>
                  <a:pt x="75" y="64"/>
                </a:moveTo>
                <a:cubicBezTo>
                  <a:pt x="74" y="64"/>
                  <a:pt x="72" y="64"/>
                  <a:pt x="70" y="64"/>
                </a:cubicBezTo>
                <a:cubicBezTo>
                  <a:pt x="70" y="65"/>
                  <a:pt x="70" y="67"/>
                  <a:pt x="70" y="68"/>
                </a:cubicBezTo>
                <a:cubicBezTo>
                  <a:pt x="72" y="68"/>
                  <a:pt x="73" y="68"/>
                  <a:pt x="74" y="68"/>
                </a:cubicBezTo>
                <a:cubicBezTo>
                  <a:pt x="74" y="67"/>
                  <a:pt x="75" y="65"/>
                  <a:pt x="75" y="64"/>
                </a:cubicBezTo>
                <a:close/>
                <a:moveTo>
                  <a:pt x="40" y="64"/>
                </a:moveTo>
                <a:cubicBezTo>
                  <a:pt x="40" y="65"/>
                  <a:pt x="41" y="67"/>
                  <a:pt x="41" y="68"/>
                </a:cubicBezTo>
                <a:cubicBezTo>
                  <a:pt x="42" y="68"/>
                  <a:pt x="44" y="68"/>
                  <a:pt x="45" y="68"/>
                </a:cubicBezTo>
                <a:cubicBezTo>
                  <a:pt x="45" y="67"/>
                  <a:pt x="45" y="65"/>
                  <a:pt x="45" y="64"/>
                </a:cubicBezTo>
                <a:cubicBezTo>
                  <a:pt x="43" y="64"/>
                  <a:pt x="41" y="64"/>
                  <a:pt x="40" y="6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2"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463460132"/>
      </p:ext>
    </p:extLst>
  </p:cSld>
  <p:clrMapOvr>
    <a:masterClrMapping/>
  </p:clrMapOvr>
  <mc:AlternateContent xmlns:mc="http://schemas.openxmlformats.org/markup-compatibility/2006" xmlns:p14="http://schemas.microsoft.com/office/powerpoint/2010/main">
    <mc:Choice Requires="p14">
      <p:transition p14:dur="10"/>
    </mc:Choice>
    <mc:Fallback xmlns="" xmlns:a14="http://schemas.microsoft.com/office/drawing/2010/main">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6"/>
          <p:cNvSpPr>
            <a:spLocks noEditPoints="1"/>
          </p:cNvSpPr>
          <p:nvPr/>
        </p:nvSpPr>
        <p:spPr bwMode="auto">
          <a:xfrm>
            <a:off x="892692" y="621136"/>
            <a:ext cx="466133" cy="425003"/>
          </a:xfrm>
          <a:custGeom>
            <a:avLst/>
            <a:gdLst>
              <a:gd name="T0" fmla="*/ 1631 w 3261"/>
              <a:gd name="T1" fmla="*/ 822 h 2973"/>
              <a:gd name="T2" fmla="*/ 2853 w 3261"/>
              <a:gd name="T3" fmla="*/ 1744 h 2973"/>
              <a:gd name="T4" fmla="*/ 2853 w 3261"/>
              <a:gd name="T5" fmla="*/ 2973 h 2973"/>
              <a:gd name="T6" fmla="*/ 2038 w 3261"/>
              <a:gd name="T7" fmla="*/ 2973 h 2973"/>
              <a:gd name="T8" fmla="*/ 2038 w 3261"/>
              <a:gd name="T9" fmla="*/ 2154 h 2973"/>
              <a:gd name="T10" fmla="*/ 1222 w 3261"/>
              <a:gd name="T11" fmla="*/ 2154 h 2973"/>
              <a:gd name="T12" fmla="*/ 1222 w 3261"/>
              <a:gd name="T13" fmla="*/ 2973 h 2973"/>
              <a:gd name="T14" fmla="*/ 407 w 3261"/>
              <a:gd name="T15" fmla="*/ 2973 h 2973"/>
              <a:gd name="T16" fmla="*/ 407 w 3261"/>
              <a:gd name="T17" fmla="*/ 1744 h 2973"/>
              <a:gd name="T18" fmla="*/ 1631 w 3261"/>
              <a:gd name="T19" fmla="*/ 822 h 2973"/>
              <a:gd name="T20" fmla="*/ 1631 w 3261"/>
              <a:gd name="T21" fmla="*/ 0 h 2973"/>
              <a:gd name="T22" fmla="*/ 3261 w 3261"/>
              <a:gd name="T23" fmla="*/ 1272 h 2973"/>
              <a:gd name="T24" fmla="*/ 3261 w 3261"/>
              <a:gd name="T25" fmla="*/ 1790 h 2973"/>
              <a:gd name="T26" fmla="*/ 1631 w 3261"/>
              <a:gd name="T27" fmla="*/ 519 h 2973"/>
              <a:gd name="T28" fmla="*/ 0 w 3261"/>
              <a:gd name="T29" fmla="*/ 1790 h 2973"/>
              <a:gd name="T30" fmla="*/ 0 w 3261"/>
              <a:gd name="T31" fmla="*/ 1272 h 2973"/>
              <a:gd name="T32" fmla="*/ 1631 w 3261"/>
              <a:gd name="T33" fmla="*/ 0 h 2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61" h="2973">
                <a:moveTo>
                  <a:pt x="1631" y="822"/>
                </a:moveTo>
                <a:lnTo>
                  <a:pt x="2853" y="1744"/>
                </a:lnTo>
                <a:lnTo>
                  <a:pt x="2853" y="2973"/>
                </a:lnTo>
                <a:lnTo>
                  <a:pt x="2038" y="2973"/>
                </a:lnTo>
                <a:lnTo>
                  <a:pt x="2038" y="2154"/>
                </a:lnTo>
                <a:lnTo>
                  <a:pt x="1222" y="2154"/>
                </a:lnTo>
                <a:lnTo>
                  <a:pt x="1222" y="2973"/>
                </a:lnTo>
                <a:lnTo>
                  <a:pt x="407" y="2973"/>
                </a:lnTo>
                <a:lnTo>
                  <a:pt x="407" y="1744"/>
                </a:lnTo>
                <a:lnTo>
                  <a:pt x="1631" y="822"/>
                </a:lnTo>
                <a:close/>
                <a:moveTo>
                  <a:pt x="1631" y="0"/>
                </a:moveTo>
                <a:lnTo>
                  <a:pt x="3261" y="1272"/>
                </a:lnTo>
                <a:lnTo>
                  <a:pt x="3261" y="1790"/>
                </a:lnTo>
                <a:lnTo>
                  <a:pt x="1631" y="519"/>
                </a:lnTo>
                <a:lnTo>
                  <a:pt x="0" y="1790"/>
                </a:lnTo>
                <a:lnTo>
                  <a:pt x="0" y="1272"/>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 name="Freeform 11"/>
          <p:cNvSpPr>
            <a:spLocks/>
          </p:cNvSpPr>
          <p:nvPr/>
        </p:nvSpPr>
        <p:spPr bwMode="auto">
          <a:xfrm>
            <a:off x="1610462" y="635988"/>
            <a:ext cx="466132" cy="395299"/>
          </a:xfrm>
          <a:custGeom>
            <a:avLst/>
            <a:gdLst>
              <a:gd name="T0" fmla="*/ 1631 w 3261"/>
              <a:gd name="T1" fmla="*/ 0 h 2765"/>
              <a:gd name="T2" fmla="*/ 1631 w 3261"/>
              <a:gd name="T3" fmla="*/ 0 h 2765"/>
              <a:gd name="T4" fmla="*/ 2242 w 3261"/>
              <a:gd name="T5" fmla="*/ 615 h 2765"/>
              <a:gd name="T6" fmla="*/ 2242 w 3261"/>
              <a:gd name="T7" fmla="*/ 103 h 2765"/>
              <a:gd name="T8" fmla="*/ 2650 w 3261"/>
              <a:gd name="T9" fmla="*/ 103 h 2765"/>
              <a:gd name="T10" fmla="*/ 2650 w 3261"/>
              <a:gd name="T11" fmla="*/ 1024 h 2765"/>
              <a:gd name="T12" fmla="*/ 3261 w 3261"/>
              <a:gd name="T13" fmla="*/ 1640 h 2765"/>
              <a:gd name="T14" fmla="*/ 3261 w 3261"/>
              <a:gd name="T15" fmla="*/ 1742 h 2765"/>
              <a:gd name="T16" fmla="*/ 2853 w 3261"/>
              <a:gd name="T17" fmla="*/ 1742 h 2765"/>
              <a:gd name="T18" fmla="*/ 2853 w 3261"/>
              <a:gd name="T19" fmla="*/ 2765 h 2765"/>
              <a:gd name="T20" fmla="*/ 1835 w 3261"/>
              <a:gd name="T21" fmla="*/ 2765 h 2765"/>
              <a:gd name="T22" fmla="*/ 1835 w 3261"/>
              <a:gd name="T23" fmla="*/ 2151 h 2765"/>
              <a:gd name="T24" fmla="*/ 1426 w 3261"/>
              <a:gd name="T25" fmla="*/ 2151 h 2765"/>
              <a:gd name="T26" fmla="*/ 1426 w 3261"/>
              <a:gd name="T27" fmla="*/ 2765 h 2765"/>
              <a:gd name="T28" fmla="*/ 407 w 3261"/>
              <a:gd name="T29" fmla="*/ 2765 h 2765"/>
              <a:gd name="T30" fmla="*/ 407 w 3261"/>
              <a:gd name="T31" fmla="*/ 1742 h 2765"/>
              <a:gd name="T32" fmla="*/ 0 w 3261"/>
              <a:gd name="T33" fmla="*/ 1742 h 2765"/>
              <a:gd name="T34" fmla="*/ 0 w 3261"/>
              <a:gd name="T35" fmla="*/ 1640 h 2765"/>
              <a:gd name="T36" fmla="*/ 1631 w 3261"/>
              <a:gd name="T37" fmla="*/ 0 h 2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61" h="2765">
                <a:moveTo>
                  <a:pt x="1631" y="0"/>
                </a:moveTo>
                <a:lnTo>
                  <a:pt x="1631" y="0"/>
                </a:lnTo>
                <a:lnTo>
                  <a:pt x="2242" y="615"/>
                </a:lnTo>
                <a:lnTo>
                  <a:pt x="2242" y="103"/>
                </a:lnTo>
                <a:lnTo>
                  <a:pt x="2650" y="103"/>
                </a:lnTo>
                <a:lnTo>
                  <a:pt x="2650" y="1024"/>
                </a:lnTo>
                <a:lnTo>
                  <a:pt x="3261" y="1640"/>
                </a:lnTo>
                <a:lnTo>
                  <a:pt x="3261" y="1742"/>
                </a:lnTo>
                <a:lnTo>
                  <a:pt x="2853" y="1742"/>
                </a:lnTo>
                <a:lnTo>
                  <a:pt x="2853" y="2765"/>
                </a:lnTo>
                <a:lnTo>
                  <a:pt x="1835" y="2765"/>
                </a:lnTo>
                <a:lnTo>
                  <a:pt x="1835" y="2151"/>
                </a:lnTo>
                <a:lnTo>
                  <a:pt x="1426" y="2151"/>
                </a:lnTo>
                <a:lnTo>
                  <a:pt x="1426" y="2765"/>
                </a:lnTo>
                <a:lnTo>
                  <a:pt x="407" y="2765"/>
                </a:lnTo>
                <a:lnTo>
                  <a:pt x="407" y="1742"/>
                </a:lnTo>
                <a:lnTo>
                  <a:pt x="0" y="1742"/>
                </a:lnTo>
                <a:lnTo>
                  <a:pt x="0" y="1640"/>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Freeform 16"/>
          <p:cNvSpPr>
            <a:spLocks noEditPoints="1"/>
          </p:cNvSpPr>
          <p:nvPr/>
        </p:nvSpPr>
        <p:spPr bwMode="auto">
          <a:xfrm>
            <a:off x="2328231" y="621707"/>
            <a:ext cx="466133" cy="423861"/>
          </a:xfrm>
          <a:custGeom>
            <a:avLst/>
            <a:gdLst>
              <a:gd name="T0" fmla="*/ 1631 w 3261"/>
              <a:gd name="T1" fmla="*/ 922 h 2969"/>
              <a:gd name="T2" fmla="*/ 1598 w 3261"/>
              <a:gd name="T3" fmla="*/ 924 h 2969"/>
              <a:gd name="T4" fmla="*/ 1566 w 3261"/>
              <a:gd name="T5" fmla="*/ 932 h 2969"/>
              <a:gd name="T6" fmla="*/ 1537 w 3261"/>
              <a:gd name="T7" fmla="*/ 944 h 2969"/>
              <a:gd name="T8" fmla="*/ 1510 w 3261"/>
              <a:gd name="T9" fmla="*/ 961 h 2969"/>
              <a:gd name="T10" fmla="*/ 1486 w 3261"/>
              <a:gd name="T11" fmla="*/ 982 h 2969"/>
              <a:gd name="T12" fmla="*/ 1466 w 3261"/>
              <a:gd name="T13" fmla="*/ 1006 h 2969"/>
              <a:gd name="T14" fmla="*/ 1449 w 3261"/>
              <a:gd name="T15" fmla="*/ 1033 h 2969"/>
              <a:gd name="T16" fmla="*/ 1437 w 3261"/>
              <a:gd name="T17" fmla="*/ 1062 h 2969"/>
              <a:gd name="T18" fmla="*/ 1429 w 3261"/>
              <a:gd name="T19" fmla="*/ 1094 h 2969"/>
              <a:gd name="T20" fmla="*/ 1426 w 3261"/>
              <a:gd name="T21" fmla="*/ 1127 h 2969"/>
              <a:gd name="T22" fmla="*/ 1429 w 3261"/>
              <a:gd name="T23" fmla="*/ 1160 h 2969"/>
              <a:gd name="T24" fmla="*/ 1437 w 3261"/>
              <a:gd name="T25" fmla="*/ 1191 h 2969"/>
              <a:gd name="T26" fmla="*/ 1449 w 3261"/>
              <a:gd name="T27" fmla="*/ 1221 h 2969"/>
              <a:gd name="T28" fmla="*/ 1466 w 3261"/>
              <a:gd name="T29" fmla="*/ 1248 h 2969"/>
              <a:gd name="T30" fmla="*/ 1486 w 3261"/>
              <a:gd name="T31" fmla="*/ 1272 h 2969"/>
              <a:gd name="T32" fmla="*/ 1510 w 3261"/>
              <a:gd name="T33" fmla="*/ 1292 h 2969"/>
              <a:gd name="T34" fmla="*/ 1537 w 3261"/>
              <a:gd name="T35" fmla="*/ 1308 h 2969"/>
              <a:gd name="T36" fmla="*/ 1566 w 3261"/>
              <a:gd name="T37" fmla="*/ 1322 h 2969"/>
              <a:gd name="T38" fmla="*/ 1598 w 3261"/>
              <a:gd name="T39" fmla="*/ 1329 h 2969"/>
              <a:gd name="T40" fmla="*/ 1631 w 3261"/>
              <a:gd name="T41" fmla="*/ 1332 h 2969"/>
              <a:gd name="T42" fmla="*/ 1664 w 3261"/>
              <a:gd name="T43" fmla="*/ 1329 h 2969"/>
              <a:gd name="T44" fmla="*/ 1695 w 3261"/>
              <a:gd name="T45" fmla="*/ 1322 h 2969"/>
              <a:gd name="T46" fmla="*/ 1724 w 3261"/>
              <a:gd name="T47" fmla="*/ 1308 h 2969"/>
              <a:gd name="T48" fmla="*/ 1751 w 3261"/>
              <a:gd name="T49" fmla="*/ 1292 h 2969"/>
              <a:gd name="T50" fmla="*/ 1774 w 3261"/>
              <a:gd name="T51" fmla="*/ 1272 h 2969"/>
              <a:gd name="T52" fmla="*/ 1796 w 3261"/>
              <a:gd name="T53" fmla="*/ 1248 h 2969"/>
              <a:gd name="T54" fmla="*/ 1812 w 3261"/>
              <a:gd name="T55" fmla="*/ 1221 h 2969"/>
              <a:gd name="T56" fmla="*/ 1824 w 3261"/>
              <a:gd name="T57" fmla="*/ 1191 h 2969"/>
              <a:gd name="T58" fmla="*/ 1832 w 3261"/>
              <a:gd name="T59" fmla="*/ 1160 h 2969"/>
              <a:gd name="T60" fmla="*/ 1835 w 3261"/>
              <a:gd name="T61" fmla="*/ 1127 h 2969"/>
              <a:gd name="T62" fmla="*/ 1832 w 3261"/>
              <a:gd name="T63" fmla="*/ 1094 h 2969"/>
              <a:gd name="T64" fmla="*/ 1824 w 3261"/>
              <a:gd name="T65" fmla="*/ 1062 h 2969"/>
              <a:gd name="T66" fmla="*/ 1812 w 3261"/>
              <a:gd name="T67" fmla="*/ 1033 h 2969"/>
              <a:gd name="T68" fmla="*/ 1796 w 3261"/>
              <a:gd name="T69" fmla="*/ 1006 h 2969"/>
              <a:gd name="T70" fmla="*/ 1774 w 3261"/>
              <a:gd name="T71" fmla="*/ 982 h 2969"/>
              <a:gd name="T72" fmla="*/ 1751 w 3261"/>
              <a:gd name="T73" fmla="*/ 961 h 2969"/>
              <a:gd name="T74" fmla="*/ 1724 w 3261"/>
              <a:gd name="T75" fmla="*/ 944 h 2969"/>
              <a:gd name="T76" fmla="*/ 1695 w 3261"/>
              <a:gd name="T77" fmla="*/ 932 h 2969"/>
              <a:gd name="T78" fmla="*/ 1664 w 3261"/>
              <a:gd name="T79" fmla="*/ 924 h 2969"/>
              <a:gd name="T80" fmla="*/ 1631 w 3261"/>
              <a:gd name="T81" fmla="*/ 922 h 2969"/>
              <a:gd name="T82" fmla="*/ 1631 w 3261"/>
              <a:gd name="T83" fmla="*/ 0 h 2969"/>
              <a:gd name="T84" fmla="*/ 3261 w 3261"/>
              <a:gd name="T85" fmla="*/ 1639 h 2969"/>
              <a:gd name="T86" fmla="*/ 2955 w 3261"/>
              <a:gd name="T87" fmla="*/ 1946 h 2969"/>
              <a:gd name="T88" fmla="*/ 2650 w 3261"/>
              <a:gd name="T89" fmla="*/ 1639 h 2969"/>
              <a:gd name="T90" fmla="*/ 2650 w 3261"/>
              <a:gd name="T91" fmla="*/ 2969 h 2969"/>
              <a:gd name="T92" fmla="*/ 1835 w 3261"/>
              <a:gd name="T93" fmla="*/ 2969 h 2969"/>
              <a:gd name="T94" fmla="*/ 1835 w 3261"/>
              <a:gd name="T95" fmla="*/ 2355 h 2969"/>
              <a:gd name="T96" fmla="*/ 1426 w 3261"/>
              <a:gd name="T97" fmla="*/ 2355 h 2969"/>
              <a:gd name="T98" fmla="*/ 1426 w 3261"/>
              <a:gd name="T99" fmla="*/ 2969 h 2969"/>
              <a:gd name="T100" fmla="*/ 611 w 3261"/>
              <a:gd name="T101" fmla="*/ 2969 h 2969"/>
              <a:gd name="T102" fmla="*/ 611 w 3261"/>
              <a:gd name="T103" fmla="*/ 1639 h 2969"/>
              <a:gd name="T104" fmla="*/ 306 w 3261"/>
              <a:gd name="T105" fmla="*/ 1946 h 2969"/>
              <a:gd name="T106" fmla="*/ 0 w 3261"/>
              <a:gd name="T107" fmla="*/ 1639 h 2969"/>
              <a:gd name="T108" fmla="*/ 1631 w 3261"/>
              <a:gd name="T109" fmla="*/ 0 h 2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1" h="2969">
                <a:moveTo>
                  <a:pt x="1631" y="922"/>
                </a:moveTo>
                <a:lnTo>
                  <a:pt x="1598" y="924"/>
                </a:lnTo>
                <a:lnTo>
                  <a:pt x="1566" y="932"/>
                </a:lnTo>
                <a:lnTo>
                  <a:pt x="1537" y="944"/>
                </a:lnTo>
                <a:lnTo>
                  <a:pt x="1510" y="961"/>
                </a:lnTo>
                <a:lnTo>
                  <a:pt x="1486" y="982"/>
                </a:lnTo>
                <a:lnTo>
                  <a:pt x="1466" y="1006"/>
                </a:lnTo>
                <a:lnTo>
                  <a:pt x="1449" y="1033"/>
                </a:lnTo>
                <a:lnTo>
                  <a:pt x="1437" y="1062"/>
                </a:lnTo>
                <a:lnTo>
                  <a:pt x="1429" y="1094"/>
                </a:lnTo>
                <a:lnTo>
                  <a:pt x="1426" y="1127"/>
                </a:lnTo>
                <a:lnTo>
                  <a:pt x="1429" y="1160"/>
                </a:lnTo>
                <a:lnTo>
                  <a:pt x="1437" y="1191"/>
                </a:lnTo>
                <a:lnTo>
                  <a:pt x="1449" y="1221"/>
                </a:lnTo>
                <a:lnTo>
                  <a:pt x="1466" y="1248"/>
                </a:lnTo>
                <a:lnTo>
                  <a:pt x="1486" y="1272"/>
                </a:lnTo>
                <a:lnTo>
                  <a:pt x="1510" y="1292"/>
                </a:lnTo>
                <a:lnTo>
                  <a:pt x="1537" y="1308"/>
                </a:lnTo>
                <a:lnTo>
                  <a:pt x="1566" y="1322"/>
                </a:lnTo>
                <a:lnTo>
                  <a:pt x="1598" y="1329"/>
                </a:lnTo>
                <a:lnTo>
                  <a:pt x="1631" y="1332"/>
                </a:lnTo>
                <a:lnTo>
                  <a:pt x="1664" y="1329"/>
                </a:lnTo>
                <a:lnTo>
                  <a:pt x="1695" y="1322"/>
                </a:lnTo>
                <a:lnTo>
                  <a:pt x="1724" y="1308"/>
                </a:lnTo>
                <a:lnTo>
                  <a:pt x="1751" y="1292"/>
                </a:lnTo>
                <a:lnTo>
                  <a:pt x="1774" y="1272"/>
                </a:lnTo>
                <a:lnTo>
                  <a:pt x="1796" y="1248"/>
                </a:lnTo>
                <a:lnTo>
                  <a:pt x="1812" y="1221"/>
                </a:lnTo>
                <a:lnTo>
                  <a:pt x="1824" y="1191"/>
                </a:lnTo>
                <a:lnTo>
                  <a:pt x="1832" y="1160"/>
                </a:lnTo>
                <a:lnTo>
                  <a:pt x="1835" y="1127"/>
                </a:lnTo>
                <a:lnTo>
                  <a:pt x="1832" y="1094"/>
                </a:lnTo>
                <a:lnTo>
                  <a:pt x="1824" y="1062"/>
                </a:lnTo>
                <a:lnTo>
                  <a:pt x="1812" y="1033"/>
                </a:lnTo>
                <a:lnTo>
                  <a:pt x="1796" y="1006"/>
                </a:lnTo>
                <a:lnTo>
                  <a:pt x="1774" y="982"/>
                </a:lnTo>
                <a:lnTo>
                  <a:pt x="1751" y="961"/>
                </a:lnTo>
                <a:lnTo>
                  <a:pt x="1724" y="944"/>
                </a:lnTo>
                <a:lnTo>
                  <a:pt x="1695" y="932"/>
                </a:lnTo>
                <a:lnTo>
                  <a:pt x="1664" y="924"/>
                </a:lnTo>
                <a:lnTo>
                  <a:pt x="1631" y="922"/>
                </a:lnTo>
                <a:close/>
                <a:moveTo>
                  <a:pt x="1631" y="0"/>
                </a:moveTo>
                <a:lnTo>
                  <a:pt x="3261" y="1639"/>
                </a:lnTo>
                <a:lnTo>
                  <a:pt x="2955" y="1946"/>
                </a:lnTo>
                <a:lnTo>
                  <a:pt x="2650" y="1639"/>
                </a:lnTo>
                <a:lnTo>
                  <a:pt x="2650" y="2969"/>
                </a:lnTo>
                <a:lnTo>
                  <a:pt x="1835" y="2969"/>
                </a:lnTo>
                <a:lnTo>
                  <a:pt x="1835" y="2355"/>
                </a:lnTo>
                <a:lnTo>
                  <a:pt x="1426" y="2355"/>
                </a:lnTo>
                <a:lnTo>
                  <a:pt x="1426" y="2969"/>
                </a:lnTo>
                <a:lnTo>
                  <a:pt x="611" y="2969"/>
                </a:lnTo>
                <a:lnTo>
                  <a:pt x="611" y="1639"/>
                </a:lnTo>
                <a:lnTo>
                  <a:pt x="306" y="1946"/>
                </a:lnTo>
                <a:lnTo>
                  <a:pt x="0" y="1639"/>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Freeform 21"/>
          <p:cNvSpPr>
            <a:spLocks noEditPoints="1"/>
          </p:cNvSpPr>
          <p:nvPr/>
        </p:nvSpPr>
        <p:spPr bwMode="auto">
          <a:xfrm>
            <a:off x="3046001" y="598286"/>
            <a:ext cx="466133" cy="470703"/>
          </a:xfrm>
          <a:custGeom>
            <a:avLst/>
            <a:gdLst>
              <a:gd name="T0" fmla="*/ 1019 w 3262"/>
              <a:gd name="T1" fmla="*/ 2057 h 3292"/>
              <a:gd name="T2" fmla="*/ 1019 w 3262"/>
              <a:gd name="T3" fmla="*/ 2469 h 3292"/>
              <a:gd name="T4" fmla="*/ 1427 w 3262"/>
              <a:gd name="T5" fmla="*/ 2469 h 3292"/>
              <a:gd name="T6" fmla="*/ 1427 w 3262"/>
              <a:gd name="T7" fmla="*/ 2057 h 3292"/>
              <a:gd name="T8" fmla="*/ 1019 w 3262"/>
              <a:gd name="T9" fmla="*/ 2057 h 3292"/>
              <a:gd name="T10" fmla="*/ 204 w 3262"/>
              <a:gd name="T11" fmla="*/ 2057 h 3292"/>
              <a:gd name="T12" fmla="*/ 204 w 3262"/>
              <a:gd name="T13" fmla="*/ 2469 h 3292"/>
              <a:gd name="T14" fmla="*/ 612 w 3262"/>
              <a:gd name="T15" fmla="*/ 2469 h 3292"/>
              <a:gd name="T16" fmla="*/ 612 w 3262"/>
              <a:gd name="T17" fmla="*/ 2057 h 3292"/>
              <a:gd name="T18" fmla="*/ 204 w 3262"/>
              <a:gd name="T19" fmla="*/ 2057 h 3292"/>
              <a:gd name="T20" fmla="*/ 1835 w 3262"/>
              <a:gd name="T21" fmla="*/ 1439 h 3292"/>
              <a:gd name="T22" fmla="*/ 3262 w 3262"/>
              <a:gd name="T23" fmla="*/ 1439 h 3292"/>
              <a:gd name="T24" fmla="*/ 3262 w 3262"/>
              <a:gd name="T25" fmla="*/ 3292 h 3292"/>
              <a:gd name="T26" fmla="*/ 2855 w 3262"/>
              <a:gd name="T27" fmla="*/ 3292 h 3292"/>
              <a:gd name="T28" fmla="*/ 2855 w 3262"/>
              <a:gd name="T29" fmla="*/ 2469 h 3292"/>
              <a:gd name="T30" fmla="*/ 2243 w 3262"/>
              <a:gd name="T31" fmla="*/ 2469 h 3292"/>
              <a:gd name="T32" fmla="*/ 2243 w 3262"/>
              <a:gd name="T33" fmla="*/ 3292 h 3292"/>
              <a:gd name="T34" fmla="*/ 1835 w 3262"/>
              <a:gd name="T35" fmla="*/ 3292 h 3292"/>
              <a:gd name="T36" fmla="*/ 1835 w 3262"/>
              <a:gd name="T37" fmla="*/ 1439 h 3292"/>
              <a:gd name="T38" fmla="*/ 1019 w 3262"/>
              <a:gd name="T39" fmla="*/ 1234 h 3292"/>
              <a:gd name="T40" fmla="*/ 1019 w 3262"/>
              <a:gd name="T41" fmla="*/ 1646 h 3292"/>
              <a:gd name="T42" fmla="*/ 1427 w 3262"/>
              <a:gd name="T43" fmla="*/ 1646 h 3292"/>
              <a:gd name="T44" fmla="*/ 1427 w 3262"/>
              <a:gd name="T45" fmla="*/ 1234 h 3292"/>
              <a:gd name="T46" fmla="*/ 1019 w 3262"/>
              <a:gd name="T47" fmla="*/ 1234 h 3292"/>
              <a:gd name="T48" fmla="*/ 204 w 3262"/>
              <a:gd name="T49" fmla="*/ 1234 h 3292"/>
              <a:gd name="T50" fmla="*/ 204 w 3262"/>
              <a:gd name="T51" fmla="*/ 1646 h 3292"/>
              <a:gd name="T52" fmla="*/ 612 w 3262"/>
              <a:gd name="T53" fmla="*/ 1646 h 3292"/>
              <a:gd name="T54" fmla="*/ 612 w 3262"/>
              <a:gd name="T55" fmla="*/ 1234 h 3292"/>
              <a:gd name="T56" fmla="*/ 204 w 3262"/>
              <a:gd name="T57" fmla="*/ 1234 h 3292"/>
              <a:gd name="T58" fmla="*/ 1835 w 3262"/>
              <a:gd name="T59" fmla="*/ 1028 h 3292"/>
              <a:gd name="T60" fmla="*/ 3262 w 3262"/>
              <a:gd name="T61" fmla="*/ 1028 h 3292"/>
              <a:gd name="T62" fmla="*/ 3262 w 3262"/>
              <a:gd name="T63" fmla="*/ 1234 h 3292"/>
              <a:gd name="T64" fmla="*/ 1835 w 3262"/>
              <a:gd name="T65" fmla="*/ 1234 h 3292"/>
              <a:gd name="T66" fmla="*/ 1835 w 3262"/>
              <a:gd name="T67" fmla="*/ 1028 h 3292"/>
              <a:gd name="T68" fmla="*/ 1019 w 3262"/>
              <a:gd name="T69" fmla="*/ 411 h 3292"/>
              <a:gd name="T70" fmla="*/ 1019 w 3262"/>
              <a:gd name="T71" fmla="*/ 823 h 3292"/>
              <a:gd name="T72" fmla="*/ 1427 w 3262"/>
              <a:gd name="T73" fmla="*/ 823 h 3292"/>
              <a:gd name="T74" fmla="*/ 1427 w 3262"/>
              <a:gd name="T75" fmla="*/ 411 h 3292"/>
              <a:gd name="T76" fmla="*/ 1019 w 3262"/>
              <a:gd name="T77" fmla="*/ 411 h 3292"/>
              <a:gd name="T78" fmla="*/ 204 w 3262"/>
              <a:gd name="T79" fmla="*/ 411 h 3292"/>
              <a:gd name="T80" fmla="*/ 204 w 3262"/>
              <a:gd name="T81" fmla="*/ 823 h 3292"/>
              <a:gd name="T82" fmla="*/ 612 w 3262"/>
              <a:gd name="T83" fmla="*/ 823 h 3292"/>
              <a:gd name="T84" fmla="*/ 612 w 3262"/>
              <a:gd name="T85" fmla="*/ 411 h 3292"/>
              <a:gd name="T86" fmla="*/ 204 w 3262"/>
              <a:gd name="T87" fmla="*/ 411 h 3292"/>
              <a:gd name="T88" fmla="*/ 0 w 3262"/>
              <a:gd name="T89" fmla="*/ 0 h 3292"/>
              <a:gd name="T90" fmla="*/ 1631 w 3262"/>
              <a:gd name="T91" fmla="*/ 0 h 3292"/>
              <a:gd name="T92" fmla="*/ 1631 w 3262"/>
              <a:gd name="T93" fmla="*/ 3292 h 3292"/>
              <a:gd name="T94" fmla="*/ 0 w 3262"/>
              <a:gd name="T95" fmla="*/ 3292 h 3292"/>
              <a:gd name="T96" fmla="*/ 0 w 3262"/>
              <a:gd name="T9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62" h="3292">
                <a:moveTo>
                  <a:pt x="1019" y="2057"/>
                </a:moveTo>
                <a:lnTo>
                  <a:pt x="1019" y="2469"/>
                </a:lnTo>
                <a:lnTo>
                  <a:pt x="1427" y="2469"/>
                </a:lnTo>
                <a:lnTo>
                  <a:pt x="1427" y="2057"/>
                </a:lnTo>
                <a:lnTo>
                  <a:pt x="1019" y="2057"/>
                </a:lnTo>
                <a:close/>
                <a:moveTo>
                  <a:pt x="204" y="2057"/>
                </a:moveTo>
                <a:lnTo>
                  <a:pt x="204" y="2469"/>
                </a:lnTo>
                <a:lnTo>
                  <a:pt x="612" y="2469"/>
                </a:lnTo>
                <a:lnTo>
                  <a:pt x="612" y="2057"/>
                </a:lnTo>
                <a:lnTo>
                  <a:pt x="204" y="2057"/>
                </a:lnTo>
                <a:close/>
                <a:moveTo>
                  <a:pt x="1835" y="1439"/>
                </a:moveTo>
                <a:lnTo>
                  <a:pt x="3262" y="1439"/>
                </a:lnTo>
                <a:lnTo>
                  <a:pt x="3262" y="3292"/>
                </a:lnTo>
                <a:lnTo>
                  <a:pt x="2855" y="3292"/>
                </a:lnTo>
                <a:lnTo>
                  <a:pt x="2855" y="2469"/>
                </a:lnTo>
                <a:lnTo>
                  <a:pt x="2243" y="2469"/>
                </a:lnTo>
                <a:lnTo>
                  <a:pt x="2243" y="3292"/>
                </a:lnTo>
                <a:lnTo>
                  <a:pt x="1835" y="3292"/>
                </a:lnTo>
                <a:lnTo>
                  <a:pt x="1835" y="1439"/>
                </a:lnTo>
                <a:close/>
                <a:moveTo>
                  <a:pt x="1019" y="1234"/>
                </a:moveTo>
                <a:lnTo>
                  <a:pt x="1019" y="1646"/>
                </a:lnTo>
                <a:lnTo>
                  <a:pt x="1427" y="1646"/>
                </a:lnTo>
                <a:lnTo>
                  <a:pt x="1427" y="1234"/>
                </a:lnTo>
                <a:lnTo>
                  <a:pt x="1019" y="1234"/>
                </a:lnTo>
                <a:close/>
                <a:moveTo>
                  <a:pt x="204" y="1234"/>
                </a:moveTo>
                <a:lnTo>
                  <a:pt x="204" y="1646"/>
                </a:lnTo>
                <a:lnTo>
                  <a:pt x="612" y="1646"/>
                </a:lnTo>
                <a:lnTo>
                  <a:pt x="612" y="1234"/>
                </a:lnTo>
                <a:lnTo>
                  <a:pt x="204" y="1234"/>
                </a:lnTo>
                <a:close/>
                <a:moveTo>
                  <a:pt x="1835" y="1028"/>
                </a:moveTo>
                <a:lnTo>
                  <a:pt x="3262" y="1028"/>
                </a:lnTo>
                <a:lnTo>
                  <a:pt x="3262" y="1234"/>
                </a:lnTo>
                <a:lnTo>
                  <a:pt x="1835" y="1234"/>
                </a:lnTo>
                <a:lnTo>
                  <a:pt x="1835" y="1028"/>
                </a:lnTo>
                <a:close/>
                <a:moveTo>
                  <a:pt x="1019" y="411"/>
                </a:moveTo>
                <a:lnTo>
                  <a:pt x="1019" y="823"/>
                </a:lnTo>
                <a:lnTo>
                  <a:pt x="1427" y="823"/>
                </a:lnTo>
                <a:lnTo>
                  <a:pt x="1427" y="411"/>
                </a:lnTo>
                <a:lnTo>
                  <a:pt x="1019" y="411"/>
                </a:lnTo>
                <a:close/>
                <a:moveTo>
                  <a:pt x="204" y="411"/>
                </a:moveTo>
                <a:lnTo>
                  <a:pt x="204" y="823"/>
                </a:lnTo>
                <a:lnTo>
                  <a:pt x="612" y="823"/>
                </a:lnTo>
                <a:lnTo>
                  <a:pt x="612" y="411"/>
                </a:lnTo>
                <a:lnTo>
                  <a:pt x="204" y="411"/>
                </a:lnTo>
                <a:close/>
                <a:moveTo>
                  <a:pt x="0" y="0"/>
                </a:moveTo>
                <a:lnTo>
                  <a:pt x="1631" y="0"/>
                </a:lnTo>
                <a:lnTo>
                  <a:pt x="1631" y="3292"/>
                </a:lnTo>
                <a:lnTo>
                  <a:pt x="0" y="3292"/>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 name="Freeform 26"/>
          <p:cNvSpPr>
            <a:spLocks noEditPoints="1"/>
          </p:cNvSpPr>
          <p:nvPr/>
        </p:nvSpPr>
        <p:spPr bwMode="auto">
          <a:xfrm>
            <a:off x="3763771" y="659409"/>
            <a:ext cx="466132" cy="348457"/>
          </a:xfrm>
          <a:custGeom>
            <a:avLst/>
            <a:gdLst>
              <a:gd name="T0" fmla="*/ 1631 w 3261"/>
              <a:gd name="T1" fmla="*/ 1832 h 2443"/>
              <a:gd name="T2" fmla="*/ 2242 w 3261"/>
              <a:gd name="T3" fmla="*/ 1832 h 2443"/>
              <a:gd name="T4" fmla="*/ 2242 w 3261"/>
              <a:gd name="T5" fmla="*/ 2036 h 2443"/>
              <a:gd name="T6" fmla="*/ 1631 w 3261"/>
              <a:gd name="T7" fmla="*/ 2036 h 2443"/>
              <a:gd name="T8" fmla="*/ 1631 w 3261"/>
              <a:gd name="T9" fmla="*/ 1832 h 2443"/>
              <a:gd name="T10" fmla="*/ 1631 w 3261"/>
              <a:gd name="T11" fmla="*/ 1424 h 2443"/>
              <a:gd name="T12" fmla="*/ 2446 w 3261"/>
              <a:gd name="T13" fmla="*/ 1424 h 2443"/>
              <a:gd name="T14" fmla="*/ 2446 w 3261"/>
              <a:gd name="T15" fmla="*/ 1629 h 2443"/>
              <a:gd name="T16" fmla="*/ 1631 w 3261"/>
              <a:gd name="T17" fmla="*/ 1629 h 2443"/>
              <a:gd name="T18" fmla="*/ 1631 w 3261"/>
              <a:gd name="T19" fmla="*/ 1424 h 2443"/>
              <a:gd name="T20" fmla="*/ 1631 w 3261"/>
              <a:gd name="T21" fmla="*/ 1017 h 2443"/>
              <a:gd name="T22" fmla="*/ 2446 w 3261"/>
              <a:gd name="T23" fmla="*/ 1017 h 2443"/>
              <a:gd name="T24" fmla="*/ 2446 w 3261"/>
              <a:gd name="T25" fmla="*/ 1221 h 2443"/>
              <a:gd name="T26" fmla="*/ 1631 w 3261"/>
              <a:gd name="T27" fmla="*/ 1221 h 2443"/>
              <a:gd name="T28" fmla="*/ 1631 w 3261"/>
              <a:gd name="T29" fmla="*/ 1017 h 2443"/>
              <a:gd name="T30" fmla="*/ 407 w 3261"/>
              <a:gd name="T31" fmla="*/ 1017 h 2443"/>
              <a:gd name="T32" fmla="*/ 1426 w 3261"/>
              <a:gd name="T33" fmla="*/ 1017 h 2443"/>
              <a:gd name="T34" fmla="*/ 1426 w 3261"/>
              <a:gd name="T35" fmla="*/ 2036 h 2443"/>
              <a:gd name="T36" fmla="*/ 407 w 3261"/>
              <a:gd name="T37" fmla="*/ 2036 h 2443"/>
              <a:gd name="T38" fmla="*/ 407 w 3261"/>
              <a:gd name="T39" fmla="*/ 1017 h 2443"/>
              <a:gd name="T40" fmla="*/ 407 w 3261"/>
              <a:gd name="T41" fmla="*/ 611 h 2443"/>
              <a:gd name="T42" fmla="*/ 2446 w 3261"/>
              <a:gd name="T43" fmla="*/ 611 h 2443"/>
              <a:gd name="T44" fmla="*/ 2446 w 3261"/>
              <a:gd name="T45" fmla="*/ 814 h 2443"/>
              <a:gd name="T46" fmla="*/ 407 w 3261"/>
              <a:gd name="T47" fmla="*/ 814 h 2443"/>
              <a:gd name="T48" fmla="*/ 407 w 3261"/>
              <a:gd name="T49" fmla="*/ 611 h 2443"/>
              <a:gd name="T50" fmla="*/ 204 w 3261"/>
              <a:gd name="T51" fmla="*/ 204 h 2443"/>
              <a:gd name="T52" fmla="*/ 204 w 3261"/>
              <a:gd name="T53" fmla="*/ 2239 h 2443"/>
              <a:gd name="T54" fmla="*/ 2650 w 3261"/>
              <a:gd name="T55" fmla="*/ 2239 h 2443"/>
              <a:gd name="T56" fmla="*/ 2650 w 3261"/>
              <a:gd name="T57" fmla="*/ 204 h 2443"/>
              <a:gd name="T58" fmla="*/ 204 w 3261"/>
              <a:gd name="T59" fmla="*/ 204 h 2443"/>
              <a:gd name="T60" fmla="*/ 0 w 3261"/>
              <a:gd name="T61" fmla="*/ 0 h 2443"/>
              <a:gd name="T62" fmla="*/ 2853 w 3261"/>
              <a:gd name="T63" fmla="*/ 0 h 2443"/>
              <a:gd name="T64" fmla="*/ 2853 w 3261"/>
              <a:gd name="T65" fmla="*/ 407 h 2443"/>
              <a:gd name="T66" fmla="*/ 3261 w 3261"/>
              <a:gd name="T67" fmla="*/ 407 h 2443"/>
              <a:gd name="T68" fmla="*/ 3261 w 3261"/>
              <a:gd name="T69" fmla="*/ 2137 h 2443"/>
              <a:gd name="T70" fmla="*/ 3258 w 3261"/>
              <a:gd name="T71" fmla="*/ 2179 h 2443"/>
              <a:gd name="T72" fmla="*/ 3250 w 3261"/>
              <a:gd name="T73" fmla="*/ 2218 h 2443"/>
              <a:gd name="T74" fmla="*/ 3237 w 3261"/>
              <a:gd name="T75" fmla="*/ 2256 h 2443"/>
              <a:gd name="T76" fmla="*/ 3220 w 3261"/>
              <a:gd name="T77" fmla="*/ 2291 h 2443"/>
              <a:gd name="T78" fmla="*/ 3198 w 3261"/>
              <a:gd name="T79" fmla="*/ 2324 h 2443"/>
              <a:gd name="T80" fmla="*/ 3171 w 3261"/>
              <a:gd name="T81" fmla="*/ 2353 h 2443"/>
              <a:gd name="T82" fmla="*/ 3142 w 3261"/>
              <a:gd name="T83" fmla="*/ 2379 h 2443"/>
              <a:gd name="T84" fmla="*/ 3109 w 3261"/>
              <a:gd name="T85" fmla="*/ 2401 h 2443"/>
              <a:gd name="T86" fmla="*/ 3074 w 3261"/>
              <a:gd name="T87" fmla="*/ 2419 h 2443"/>
              <a:gd name="T88" fmla="*/ 3037 w 3261"/>
              <a:gd name="T89" fmla="*/ 2432 h 2443"/>
              <a:gd name="T90" fmla="*/ 2997 w 3261"/>
              <a:gd name="T91" fmla="*/ 2440 h 2443"/>
              <a:gd name="T92" fmla="*/ 2955 w 3261"/>
              <a:gd name="T93" fmla="*/ 2443 h 2443"/>
              <a:gd name="T94" fmla="*/ 204 w 3261"/>
              <a:gd name="T95" fmla="*/ 2443 h 2443"/>
              <a:gd name="T96" fmla="*/ 171 w 3261"/>
              <a:gd name="T97" fmla="*/ 2440 h 2443"/>
              <a:gd name="T98" fmla="*/ 140 w 3261"/>
              <a:gd name="T99" fmla="*/ 2432 h 2443"/>
              <a:gd name="T100" fmla="*/ 110 w 3261"/>
              <a:gd name="T101" fmla="*/ 2420 h 2443"/>
              <a:gd name="T102" fmla="*/ 83 w 3261"/>
              <a:gd name="T103" fmla="*/ 2404 h 2443"/>
              <a:gd name="T104" fmla="*/ 60 w 3261"/>
              <a:gd name="T105" fmla="*/ 2383 h 2443"/>
              <a:gd name="T106" fmla="*/ 39 w 3261"/>
              <a:gd name="T107" fmla="*/ 2360 h 2443"/>
              <a:gd name="T108" fmla="*/ 23 w 3261"/>
              <a:gd name="T109" fmla="*/ 2333 h 2443"/>
              <a:gd name="T110" fmla="*/ 10 w 3261"/>
              <a:gd name="T111" fmla="*/ 2304 h 2443"/>
              <a:gd name="T112" fmla="*/ 3 w 3261"/>
              <a:gd name="T113" fmla="*/ 2272 h 2443"/>
              <a:gd name="T114" fmla="*/ 0 w 3261"/>
              <a:gd name="T115" fmla="*/ 2239 h 2443"/>
              <a:gd name="T116" fmla="*/ 0 w 3261"/>
              <a:gd name="T117" fmla="*/ 0 h 2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443">
                <a:moveTo>
                  <a:pt x="1631" y="1832"/>
                </a:moveTo>
                <a:lnTo>
                  <a:pt x="2242" y="1832"/>
                </a:lnTo>
                <a:lnTo>
                  <a:pt x="2242" y="2036"/>
                </a:lnTo>
                <a:lnTo>
                  <a:pt x="1631" y="2036"/>
                </a:lnTo>
                <a:lnTo>
                  <a:pt x="1631" y="1832"/>
                </a:lnTo>
                <a:close/>
                <a:moveTo>
                  <a:pt x="1631" y="1424"/>
                </a:moveTo>
                <a:lnTo>
                  <a:pt x="2446" y="1424"/>
                </a:lnTo>
                <a:lnTo>
                  <a:pt x="2446" y="1629"/>
                </a:lnTo>
                <a:lnTo>
                  <a:pt x="1631" y="1629"/>
                </a:lnTo>
                <a:lnTo>
                  <a:pt x="1631" y="1424"/>
                </a:lnTo>
                <a:close/>
                <a:moveTo>
                  <a:pt x="1631" y="1017"/>
                </a:moveTo>
                <a:lnTo>
                  <a:pt x="2446" y="1017"/>
                </a:lnTo>
                <a:lnTo>
                  <a:pt x="2446" y="1221"/>
                </a:lnTo>
                <a:lnTo>
                  <a:pt x="1631" y="1221"/>
                </a:lnTo>
                <a:lnTo>
                  <a:pt x="1631" y="1017"/>
                </a:lnTo>
                <a:close/>
                <a:moveTo>
                  <a:pt x="407" y="1017"/>
                </a:moveTo>
                <a:lnTo>
                  <a:pt x="1426" y="1017"/>
                </a:lnTo>
                <a:lnTo>
                  <a:pt x="1426" y="2036"/>
                </a:lnTo>
                <a:lnTo>
                  <a:pt x="407" y="2036"/>
                </a:lnTo>
                <a:lnTo>
                  <a:pt x="407" y="1017"/>
                </a:lnTo>
                <a:close/>
                <a:moveTo>
                  <a:pt x="407" y="611"/>
                </a:moveTo>
                <a:lnTo>
                  <a:pt x="2446" y="611"/>
                </a:lnTo>
                <a:lnTo>
                  <a:pt x="2446" y="814"/>
                </a:lnTo>
                <a:lnTo>
                  <a:pt x="407" y="814"/>
                </a:lnTo>
                <a:lnTo>
                  <a:pt x="407" y="611"/>
                </a:lnTo>
                <a:close/>
                <a:moveTo>
                  <a:pt x="204" y="204"/>
                </a:moveTo>
                <a:lnTo>
                  <a:pt x="204" y="2239"/>
                </a:lnTo>
                <a:lnTo>
                  <a:pt x="2650" y="2239"/>
                </a:lnTo>
                <a:lnTo>
                  <a:pt x="2650" y="204"/>
                </a:lnTo>
                <a:lnTo>
                  <a:pt x="204" y="204"/>
                </a:lnTo>
                <a:close/>
                <a:moveTo>
                  <a:pt x="0" y="0"/>
                </a:moveTo>
                <a:lnTo>
                  <a:pt x="2853" y="0"/>
                </a:lnTo>
                <a:lnTo>
                  <a:pt x="2853" y="407"/>
                </a:lnTo>
                <a:lnTo>
                  <a:pt x="3261" y="407"/>
                </a:lnTo>
                <a:lnTo>
                  <a:pt x="3261" y="2137"/>
                </a:lnTo>
                <a:lnTo>
                  <a:pt x="3258" y="2179"/>
                </a:lnTo>
                <a:lnTo>
                  <a:pt x="3250" y="2218"/>
                </a:lnTo>
                <a:lnTo>
                  <a:pt x="3237" y="2256"/>
                </a:lnTo>
                <a:lnTo>
                  <a:pt x="3220" y="2291"/>
                </a:lnTo>
                <a:lnTo>
                  <a:pt x="3198" y="2324"/>
                </a:lnTo>
                <a:lnTo>
                  <a:pt x="3171" y="2353"/>
                </a:lnTo>
                <a:lnTo>
                  <a:pt x="3142" y="2379"/>
                </a:lnTo>
                <a:lnTo>
                  <a:pt x="3109" y="2401"/>
                </a:lnTo>
                <a:lnTo>
                  <a:pt x="3074" y="2419"/>
                </a:lnTo>
                <a:lnTo>
                  <a:pt x="3037" y="2432"/>
                </a:lnTo>
                <a:lnTo>
                  <a:pt x="2997" y="2440"/>
                </a:lnTo>
                <a:lnTo>
                  <a:pt x="2955" y="2443"/>
                </a:lnTo>
                <a:lnTo>
                  <a:pt x="204" y="2443"/>
                </a:lnTo>
                <a:lnTo>
                  <a:pt x="171" y="2440"/>
                </a:lnTo>
                <a:lnTo>
                  <a:pt x="140" y="2432"/>
                </a:lnTo>
                <a:lnTo>
                  <a:pt x="110" y="2420"/>
                </a:lnTo>
                <a:lnTo>
                  <a:pt x="83" y="2404"/>
                </a:lnTo>
                <a:lnTo>
                  <a:pt x="60" y="2383"/>
                </a:lnTo>
                <a:lnTo>
                  <a:pt x="39" y="2360"/>
                </a:lnTo>
                <a:lnTo>
                  <a:pt x="23" y="2333"/>
                </a:lnTo>
                <a:lnTo>
                  <a:pt x="10" y="2304"/>
                </a:lnTo>
                <a:lnTo>
                  <a:pt x="3" y="2272"/>
                </a:lnTo>
                <a:lnTo>
                  <a:pt x="0" y="2239"/>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 name="Freeform 31"/>
          <p:cNvSpPr>
            <a:spLocks noEditPoints="1"/>
          </p:cNvSpPr>
          <p:nvPr/>
        </p:nvSpPr>
        <p:spPr bwMode="auto">
          <a:xfrm>
            <a:off x="4481540" y="598286"/>
            <a:ext cx="466133" cy="470703"/>
          </a:xfrm>
          <a:custGeom>
            <a:avLst/>
            <a:gdLst>
              <a:gd name="T0" fmla="*/ 2104 w 3262"/>
              <a:gd name="T1" fmla="*/ 991 h 3292"/>
              <a:gd name="T2" fmla="*/ 676 w 3262"/>
              <a:gd name="T3" fmla="*/ 2432 h 3292"/>
              <a:gd name="T4" fmla="*/ 852 w 3262"/>
              <a:gd name="T5" fmla="*/ 2608 h 3292"/>
              <a:gd name="T6" fmla="*/ 2280 w 3262"/>
              <a:gd name="T7" fmla="*/ 1169 h 3292"/>
              <a:gd name="T8" fmla="*/ 2104 w 3262"/>
              <a:gd name="T9" fmla="*/ 991 h 3292"/>
              <a:gd name="T10" fmla="*/ 2089 w 3262"/>
              <a:gd name="T11" fmla="*/ 462 h 3292"/>
              <a:gd name="T12" fmla="*/ 2803 w 3262"/>
              <a:gd name="T13" fmla="*/ 1182 h 3292"/>
              <a:gd name="T14" fmla="*/ 918 w 3262"/>
              <a:gd name="T15" fmla="*/ 3085 h 3292"/>
              <a:gd name="T16" fmla="*/ 0 w 3262"/>
              <a:gd name="T17" fmla="*/ 3292 h 3292"/>
              <a:gd name="T18" fmla="*/ 204 w 3262"/>
              <a:gd name="T19" fmla="*/ 2366 h 3292"/>
              <a:gd name="T20" fmla="*/ 2089 w 3262"/>
              <a:gd name="T21" fmla="*/ 462 h 3292"/>
              <a:gd name="T22" fmla="*/ 2752 w 3262"/>
              <a:gd name="T23" fmla="*/ 0 h 3292"/>
              <a:gd name="T24" fmla="*/ 2752 w 3262"/>
              <a:gd name="T25" fmla="*/ 0 h 3292"/>
              <a:gd name="T26" fmla="*/ 2808 w 3262"/>
              <a:gd name="T27" fmla="*/ 3 h 3292"/>
              <a:gd name="T28" fmla="*/ 2862 w 3262"/>
              <a:gd name="T29" fmla="*/ 11 h 3292"/>
              <a:gd name="T30" fmla="*/ 2913 w 3262"/>
              <a:gd name="T31" fmla="*/ 25 h 3292"/>
              <a:gd name="T32" fmla="*/ 2963 w 3262"/>
              <a:gd name="T33" fmla="*/ 45 h 3292"/>
              <a:gd name="T34" fmla="*/ 3009 w 3262"/>
              <a:gd name="T35" fmla="*/ 70 h 3292"/>
              <a:gd name="T36" fmla="*/ 3053 w 3262"/>
              <a:gd name="T37" fmla="*/ 99 h 3292"/>
              <a:gd name="T38" fmla="*/ 3094 w 3262"/>
              <a:gd name="T39" fmla="*/ 132 h 3292"/>
              <a:gd name="T40" fmla="*/ 3131 w 3262"/>
              <a:gd name="T41" fmla="*/ 169 h 3292"/>
              <a:gd name="T42" fmla="*/ 3164 w 3262"/>
              <a:gd name="T43" fmla="*/ 210 h 3292"/>
              <a:gd name="T44" fmla="*/ 3192 w 3262"/>
              <a:gd name="T45" fmla="*/ 255 h 3292"/>
              <a:gd name="T46" fmla="*/ 3217 w 3262"/>
              <a:gd name="T47" fmla="*/ 301 h 3292"/>
              <a:gd name="T48" fmla="*/ 3236 w 3262"/>
              <a:gd name="T49" fmla="*/ 351 h 3292"/>
              <a:gd name="T50" fmla="*/ 3251 w 3262"/>
              <a:gd name="T51" fmla="*/ 403 h 3292"/>
              <a:gd name="T52" fmla="*/ 3259 w 3262"/>
              <a:gd name="T53" fmla="*/ 458 h 3292"/>
              <a:gd name="T54" fmla="*/ 3262 w 3262"/>
              <a:gd name="T55" fmla="*/ 514 h 3292"/>
              <a:gd name="T56" fmla="*/ 3259 w 3262"/>
              <a:gd name="T57" fmla="*/ 571 h 3292"/>
              <a:gd name="T58" fmla="*/ 3250 w 3262"/>
              <a:gd name="T59" fmla="*/ 627 h 3292"/>
              <a:gd name="T60" fmla="*/ 3235 w 3262"/>
              <a:gd name="T61" fmla="*/ 679 h 3292"/>
              <a:gd name="T62" fmla="*/ 3215 w 3262"/>
              <a:gd name="T63" fmla="*/ 730 h 3292"/>
              <a:gd name="T64" fmla="*/ 3190 w 3262"/>
              <a:gd name="T65" fmla="*/ 778 h 3292"/>
              <a:gd name="T66" fmla="*/ 3161 w 3262"/>
              <a:gd name="T67" fmla="*/ 823 h 3292"/>
              <a:gd name="T68" fmla="*/ 2956 w 3262"/>
              <a:gd name="T69" fmla="*/ 1028 h 3292"/>
              <a:gd name="T70" fmla="*/ 2243 w 3262"/>
              <a:gd name="T71" fmla="*/ 308 h 3292"/>
              <a:gd name="T72" fmla="*/ 2446 w 3262"/>
              <a:gd name="T73" fmla="*/ 103 h 3292"/>
              <a:gd name="T74" fmla="*/ 2490 w 3262"/>
              <a:gd name="T75" fmla="*/ 72 h 3292"/>
              <a:gd name="T76" fmla="*/ 2538 w 3262"/>
              <a:gd name="T77" fmla="*/ 47 h 3292"/>
              <a:gd name="T78" fmla="*/ 2589 w 3262"/>
              <a:gd name="T79" fmla="*/ 26 h 3292"/>
              <a:gd name="T80" fmla="*/ 2641 w 3262"/>
              <a:gd name="T81" fmla="*/ 12 h 3292"/>
              <a:gd name="T82" fmla="*/ 2696 w 3262"/>
              <a:gd name="T83" fmla="*/ 3 h 3292"/>
              <a:gd name="T84" fmla="*/ 2752 w 3262"/>
              <a:gd name="T85"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62" h="3292">
                <a:moveTo>
                  <a:pt x="2104" y="991"/>
                </a:moveTo>
                <a:lnTo>
                  <a:pt x="676" y="2432"/>
                </a:lnTo>
                <a:lnTo>
                  <a:pt x="852" y="2608"/>
                </a:lnTo>
                <a:lnTo>
                  <a:pt x="2280" y="1169"/>
                </a:lnTo>
                <a:lnTo>
                  <a:pt x="2104" y="991"/>
                </a:lnTo>
                <a:close/>
                <a:moveTo>
                  <a:pt x="2089" y="462"/>
                </a:moveTo>
                <a:lnTo>
                  <a:pt x="2803" y="1182"/>
                </a:lnTo>
                <a:lnTo>
                  <a:pt x="918" y="3085"/>
                </a:lnTo>
                <a:lnTo>
                  <a:pt x="0" y="3292"/>
                </a:lnTo>
                <a:lnTo>
                  <a:pt x="204" y="2366"/>
                </a:lnTo>
                <a:lnTo>
                  <a:pt x="2089" y="462"/>
                </a:lnTo>
                <a:close/>
                <a:moveTo>
                  <a:pt x="2752" y="0"/>
                </a:moveTo>
                <a:lnTo>
                  <a:pt x="2752" y="0"/>
                </a:lnTo>
                <a:lnTo>
                  <a:pt x="2808" y="3"/>
                </a:lnTo>
                <a:lnTo>
                  <a:pt x="2862" y="11"/>
                </a:lnTo>
                <a:lnTo>
                  <a:pt x="2913" y="25"/>
                </a:lnTo>
                <a:lnTo>
                  <a:pt x="2963" y="45"/>
                </a:lnTo>
                <a:lnTo>
                  <a:pt x="3009" y="70"/>
                </a:lnTo>
                <a:lnTo>
                  <a:pt x="3053" y="99"/>
                </a:lnTo>
                <a:lnTo>
                  <a:pt x="3094" y="132"/>
                </a:lnTo>
                <a:lnTo>
                  <a:pt x="3131" y="169"/>
                </a:lnTo>
                <a:lnTo>
                  <a:pt x="3164" y="210"/>
                </a:lnTo>
                <a:lnTo>
                  <a:pt x="3192" y="255"/>
                </a:lnTo>
                <a:lnTo>
                  <a:pt x="3217" y="301"/>
                </a:lnTo>
                <a:lnTo>
                  <a:pt x="3236" y="351"/>
                </a:lnTo>
                <a:lnTo>
                  <a:pt x="3251" y="403"/>
                </a:lnTo>
                <a:lnTo>
                  <a:pt x="3259" y="458"/>
                </a:lnTo>
                <a:lnTo>
                  <a:pt x="3262" y="514"/>
                </a:lnTo>
                <a:lnTo>
                  <a:pt x="3259" y="571"/>
                </a:lnTo>
                <a:lnTo>
                  <a:pt x="3250" y="627"/>
                </a:lnTo>
                <a:lnTo>
                  <a:pt x="3235" y="679"/>
                </a:lnTo>
                <a:lnTo>
                  <a:pt x="3215" y="730"/>
                </a:lnTo>
                <a:lnTo>
                  <a:pt x="3190" y="778"/>
                </a:lnTo>
                <a:lnTo>
                  <a:pt x="3161" y="823"/>
                </a:lnTo>
                <a:lnTo>
                  <a:pt x="2956" y="1028"/>
                </a:lnTo>
                <a:lnTo>
                  <a:pt x="2243" y="308"/>
                </a:lnTo>
                <a:lnTo>
                  <a:pt x="2446" y="103"/>
                </a:lnTo>
                <a:lnTo>
                  <a:pt x="2490" y="72"/>
                </a:lnTo>
                <a:lnTo>
                  <a:pt x="2538" y="47"/>
                </a:lnTo>
                <a:lnTo>
                  <a:pt x="2589" y="26"/>
                </a:lnTo>
                <a:lnTo>
                  <a:pt x="2641" y="12"/>
                </a:lnTo>
                <a:lnTo>
                  <a:pt x="2696" y="3"/>
                </a:lnTo>
                <a:lnTo>
                  <a:pt x="275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 name="Freeform 36"/>
          <p:cNvSpPr>
            <a:spLocks noEditPoints="1"/>
          </p:cNvSpPr>
          <p:nvPr/>
        </p:nvSpPr>
        <p:spPr bwMode="auto">
          <a:xfrm>
            <a:off x="5199310" y="598286"/>
            <a:ext cx="466133" cy="470703"/>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 name="Freeform 41"/>
          <p:cNvSpPr>
            <a:spLocks/>
          </p:cNvSpPr>
          <p:nvPr/>
        </p:nvSpPr>
        <p:spPr bwMode="auto">
          <a:xfrm>
            <a:off x="5917080" y="598286"/>
            <a:ext cx="466133" cy="470703"/>
          </a:xfrm>
          <a:custGeom>
            <a:avLst/>
            <a:gdLst>
              <a:gd name="T0" fmla="*/ 3262 w 3262"/>
              <a:gd name="T1" fmla="*/ 0 h 3292"/>
              <a:gd name="T2" fmla="*/ 3130 w 3262"/>
              <a:gd name="T3" fmla="*/ 117 h 3292"/>
              <a:gd name="T4" fmla="*/ 3005 w 3262"/>
              <a:gd name="T5" fmla="*/ 249 h 3292"/>
              <a:gd name="T6" fmla="*/ 2887 w 3262"/>
              <a:gd name="T7" fmla="*/ 390 h 3292"/>
              <a:gd name="T8" fmla="*/ 2775 w 3262"/>
              <a:gd name="T9" fmla="*/ 542 h 3292"/>
              <a:gd name="T10" fmla="*/ 2668 w 3262"/>
              <a:gd name="T11" fmla="*/ 699 h 3292"/>
              <a:gd name="T12" fmla="*/ 2566 w 3262"/>
              <a:gd name="T13" fmla="*/ 861 h 3292"/>
              <a:gd name="T14" fmla="*/ 2469 w 3262"/>
              <a:gd name="T15" fmla="*/ 1024 h 3292"/>
              <a:gd name="T16" fmla="*/ 2374 w 3262"/>
              <a:gd name="T17" fmla="*/ 1186 h 3292"/>
              <a:gd name="T18" fmla="*/ 2283 w 3262"/>
              <a:gd name="T19" fmla="*/ 1346 h 3292"/>
              <a:gd name="T20" fmla="*/ 2193 w 3262"/>
              <a:gd name="T21" fmla="*/ 1501 h 3292"/>
              <a:gd name="T22" fmla="*/ 2105 w 3262"/>
              <a:gd name="T23" fmla="*/ 1647 h 3292"/>
              <a:gd name="T24" fmla="*/ 2018 w 3262"/>
              <a:gd name="T25" fmla="*/ 1784 h 3292"/>
              <a:gd name="T26" fmla="*/ 1931 w 3262"/>
              <a:gd name="T27" fmla="*/ 1908 h 3292"/>
              <a:gd name="T28" fmla="*/ 1843 w 3262"/>
              <a:gd name="T29" fmla="*/ 2018 h 3292"/>
              <a:gd name="T30" fmla="*/ 1755 w 3262"/>
              <a:gd name="T31" fmla="*/ 2109 h 3292"/>
              <a:gd name="T32" fmla="*/ 1665 w 3262"/>
              <a:gd name="T33" fmla="*/ 2182 h 3292"/>
              <a:gd name="T34" fmla="*/ 1572 w 3262"/>
              <a:gd name="T35" fmla="*/ 2232 h 3292"/>
              <a:gd name="T36" fmla="*/ 1476 w 3262"/>
              <a:gd name="T37" fmla="*/ 2259 h 3292"/>
              <a:gd name="T38" fmla="*/ 815 w 3262"/>
              <a:gd name="T39" fmla="*/ 2262 h 3292"/>
              <a:gd name="T40" fmla="*/ 0 w 3262"/>
              <a:gd name="T41" fmla="*/ 3292 h 3292"/>
              <a:gd name="T42" fmla="*/ 58 w 3262"/>
              <a:gd name="T43" fmla="*/ 3123 h 3292"/>
              <a:gd name="T44" fmla="*/ 125 w 3262"/>
              <a:gd name="T45" fmla="*/ 2945 h 3292"/>
              <a:gd name="T46" fmla="*/ 198 w 3262"/>
              <a:gd name="T47" fmla="*/ 2761 h 3292"/>
              <a:gd name="T48" fmla="*/ 280 w 3262"/>
              <a:gd name="T49" fmla="*/ 2571 h 3292"/>
              <a:gd name="T50" fmla="*/ 370 w 3262"/>
              <a:gd name="T51" fmla="*/ 2378 h 3292"/>
              <a:gd name="T52" fmla="*/ 468 w 3262"/>
              <a:gd name="T53" fmla="*/ 2183 h 3292"/>
              <a:gd name="T54" fmla="*/ 574 w 3262"/>
              <a:gd name="T55" fmla="*/ 1988 h 3292"/>
              <a:gd name="T56" fmla="*/ 688 w 3262"/>
              <a:gd name="T57" fmla="*/ 1792 h 3292"/>
              <a:gd name="T58" fmla="*/ 809 w 3262"/>
              <a:gd name="T59" fmla="*/ 1599 h 3292"/>
              <a:gd name="T60" fmla="*/ 940 w 3262"/>
              <a:gd name="T61" fmla="*/ 1410 h 3292"/>
              <a:gd name="T62" fmla="*/ 1078 w 3262"/>
              <a:gd name="T63" fmla="*/ 1228 h 3292"/>
              <a:gd name="T64" fmla="*/ 1225 w 3262"/>
              <a:gd name="T65" fmla="*/ 1051 h 3292"/>
              <a:gd name="T66" fmla="*/ 1379 w 3262"/>
              <a:gd name="T67" fmla="*/ 883 h 3292"/>
              <a:gd name="T68" fmla="*/ 1542 w 3262"/>
              <a:gd name="T69" fmla="*/ 725 h 3292"/>
              <a:gd name="T70" fmla="*/ 1713 w 3262"/>
              <a:gd name="T71" fmla="*/ 579 h 3292"/>
              <a:gd name="T72" fmla="*/ 1892 w 3262"/>
              <a:gd name="T73" fmla="*/ 445 h 3292"/>
              <a:gd name="T74" fmla="*/ 2080 w 3262"/>
              <a:gd name="T75" fmla="*/ 326 h 3292"/>
              <a:gd name="T76" fmla="*/ 2276 w 3262"/>
              <a:gd name="T77" fmla="*/ 224 h 3292"/>
              <a:gd name="T78" fmla="*/ 2480 w 3262"/>
              <a:gd name="T79" fmla="*/ 138 h 3292"/>
              <a:gd name="T80" fmla="*/ 2693 w 3262"/>
              <a:gd name="T81" fmla="*/ 72 h 3292"/>
              <a:gd name="T82" fmla="*/ 2914 w 3262"/>
              <a:gd name="T83" fmla="*/ 26 h 3292"/>
              <a:gd name="T84" fmla="*/ 3144 w 3262"/>
              <a:gd name="T85" fmla="*/ 3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62" h="3292">
                <a:moveTo>
                  <a:pt x="3262" y="0"/>
                </a:moveTo>
                <a:lnTo>
                  <a:pt x="3262" y="0"/>
                </a:lnTo>
                <a:lnTo>
                  <a:pt x="3195" y="56"/>
                </a:lnTo>
                <a:lnTo>
                  <a:pt x="3130" y="117"/>
                </a:lnTo>
                <a:lnTo>
                  <a:pt x="3066" y="181"/>
                </a:lnTo>
                <a:lnTo>
                  <a:pt x="3005" y="249"/>
                </a:lnTo>
                <a:lnTo>
                  <a:pt x="2946" y="318"/>
                </a:lnTo>
                <a:lnTo>
                  <a:pt x="2887" y="390"/>
                </a:lnTo>
                <a:lnTo>
                  <a:pt x="2830" y="465"/>
                </a:lnTo>
                <a:lnTo>
                  <a:pt x="2775" y="542"/>
                </a:lnTo>
                <a:lnTo>
                  <a:pt x="2721" y="619"/>
                </a:lnTo>
                <a:lnTo>
                  <a:pt x="2668" y="699"/>
                </a:lnTo>
                <a:lnTo>
                  <a:pt x="2617" y="779"/>
                </a:lnTo>
                <a:lnTo>
                  <a:pt x="2566" y="861"/>
                </a:lnTo>
                <a:lnTo>
                  <a:pt x="2517" y="943"/>
                </a:lnTo>
                <a:lnTo>
                  <a:pt x="2469" y="1024"/>
                </a:lnTo>
                <a:lnTo>
                  <a:pt x="2421" y="1106"/>
                </a:lnTo>
                <a:lnTo>
                  <a:pt x="2374" y="1186"/>
                </a:lnTo>
                <a:lnTo>
                  <a:pt x="2328" y="1267"/>
                </a:lnTo>
                <a:lnTo>
                  <a:pt x="2283" y="1346"/>
                </a:lnTo>
                <a:lnTo>
                  <a:pt x="2238" y="1425"/>
                </a:lnTo>
                <a:lnTo>
                  <a:pt x="2193" y="1501"/>
                </a:lnTo>
                <a:lnTo>
                  <a:pt x="2149" y="1576"/>
                </a:lnTo>
                <a:lnTo>
                  <a:pt x="2105" y="1647"/>
                </a:lnTo>
                <a:lnTo>
                  <a:pt x="2061" y="1717"/>
                </a:lnTo>
                <a:lnTo>
                  <a:pt x="2018" y="1784"/>
                </a:lnTo>
                <a:lnTo>
                  <a:pt x="1974" y="1847"/>
                </a:lnTo>
                <a:lnTo>
                  <a:pt x="1931" y="1908"/>
                </a:lnTo>
                <a:lnTo>
                  <a:pt x="1887" y="1965"/>
                </a:lnTo>
                <a:lnTo>
                  <a:pt x="1843" y="2018"/>
                </a:lnTo>
                <a:lnTo>
                  <a:pt x="1799" y="2066"/>
                </a:lnTo>
                <a:lnTo>
                  <a:pt x="1755" y="2109"/>
                </a:lnTo>
                <a:lnTo>
                  <a:pt x="1710" y="2149"/>
                </a:lnTo>
                <a:lnTo>
                  <a:pt x="1665" y="2182"/>
                </a:lnTo>
                <a:lnTo>
                  <a:pt x="1619" y="2211"/>
                </a:lnTo>
                <a:lnTo>
                  <a:pt x="1572" y="2232"/>
                </a:lnTo>
                <a:lnTo>
                  <a:pt x="1524" y="2249"/>
                </a:lnTo>
                <a:lnTo>
                  <a:pt x="1476" y="2259"/>
                </a:lnTo>
                <a:lnTo>
                  <a:pt x="1427" y="2262"/>
                </a:lnTo>
                <a:lnTo>
                  <a:pt x="815" y="2262"/>
                </a:lnTo>
                <a:lnTo>
                  <a:pt x="204" y="3292"/>
                </a:lnTo>
                <a:lnTo>
                  <a:pt x="0" y="3292"/>
                </a:lnTo>
                <a:lnTo>
                  <a:pt x="29" y="3208"/>
                </a:lnTo>
                <a:lnTo>
                  <a:pt x="58" y="3123"/>
                </a:lnTo>
                <a:lnTo>
                  <a:pt x="90" y="3035"/>
                </a:lnTo>
                <a:lnTo>
                  <a:pt x="125" y="2945"/>
                </a:lnTo>
                <a:lnTo>
                  <a:pt x="161" y="2854"/>
                </a:lnTo>
                <a:lnTo>
                  <a:pt x="198" y="2761"/>
                </a:lnTo>
                <a:lnTo>
                  <a:pt x="238" y="2666"/>
                </a:lnTo>
                <a:lnTo>
                  <a:pt x="280" y="2571"/>
                </a:lnTo>
                <a:lnTo>
                  <a:pt x="324" y="2475"/>
                </a:lnTo>
                <a:lnTo>
                  <a:pt x="370" y="2378"/>
                </a:lnTo>
                <a:lnTo>
                  <a:pt x="418" y="2281"/>
                </a:lnTo>
                <a:lnTo>
                  <a:pt x="468" y="2183"/>
                </a:lnTo>
                <a:lnTo>
                  <a:pt x="520" y="2085"/>
                </a:lnTo>
                <a:lnTo>
                  <a:pt x="574" y="1988"/>
                </a:lnTo>
                <a:lnTo>
                  <a:pt x="630" y="1890"/>
                </a:lnTo>
                <a:lnTo>
                  <a:pt x="688" y="1792"/>
                </a:lnTo>
                <a:lnTo>
                  <a:pt x="748" y="1695"/>
                </a:lnTo>
                <a:lnTo>
                  <a:pt x="809" y="1599"/>
                </a:lnTo>
                <a:lnTo>
                  <a:pt x="874" y="1504"/>
                </a:lnTo>
                <a:lnTo>
                  <a:pt x="940" y="1410"/>
                </a:lnTo>
                <a:lnTo>
                  <a:pt x="1008" y="1318"/>
                </a:lnTo>
                <a:lnTo>
                  <a:pt x="1078" y="1228"/>
                </a:lnTo>
                <a:lnTo>
                  <a:pt x="1150" y="1139"/>
                </a:lnTo>
                <a:lnTo>
                  <a:pt x="1225" y="1051"/>
                </a:lnTo>
                <a:lnTo>
                  <a:pt x="1300" y="966"/>
                </a:lnTo>
                <a:lnTo>
                  <a:pt x="1379" y="883"/>
                </a:lnTo>
                <a:lnTo>
                  <a:pt x="1459" y="803"/>
                </a:lnTo>
                <a:lnTo>
                  <a:pt x="1542" y="725"/>
                </a:lnTo>
                <a:lnTo>
                  <a:pt x="1626" y="650"/>
                </a:lnTo>
                <a:lnTo>
                  <a:pt x="1713" y="579"/>
                </a:lnTo>
                <a:lnTo>
                  <a:pt x="1802" y="510"/>
                </a:lnTo>
                <a:lnTo>
                  <a:pt x="1892" y="445"/>
                </a:lnTo>
                <a:lnTo>
                  <a:pt x="1985" y="384"/>
                </a:lnTo>
                <a:lnTo>
                  <a:pt x="2080" y="326"/>
                </a:lnTo>
                <a:lnTo>
                  <a:pt x="2176" y="272"/>
                </a:lnTo>
                <a:lnTo>
                  <a:pt x="2276" y="224"/>
                </a:lnTo>
                <a:lnTo>
                  <a:pt x="2377" y="178"/>
                </a:lnTo>
                <a:lnTo>
                  <a:pt x="2480" y="138"/>
                </a:lnTo>
                <a:lnTo>
                  <a:pt x="2586" y="102"/>
                </a:lnTo>
                <a:lnTo>
                  <a:pt x="2693" y="72"/>
                </a:lnTo>
                <a:lnTo>
                  <a:pt x="2802" y="46"/>
                </a:lnTo>
                <a:lnTo>
                  <a:pt x="2914" y="26"/>
                </a:lnTo>
                <a:lnTo>
                  <a:pt x="3028" y="11"/>
                </a:lnTo>
                <a:lnTo>
                  <a:pt x="3144" y="3"/>
                </a:lnTo>
                <a:lnTo>
                  <a:pt x="326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0" name="Group 44"/>
          <p:cNvGrpSpPr>
            <a:grpSpLocks noChangeAspect="1"/>
          </p:cNvGrpSpPr>
          <p:nvPr/>
        </p:nvGrpSpPr>
        <p:grpSpPr bwMode="auto">
          <a:xfrm>
            <a:off x="6634850" y="598286"/>
            <a:ext cx="466133" cy="470703"/>
            <a:chOff x="4079" y="733"/>
            <a:chExt cx="408" cy="412"/>
          </a:xfrm>
          <a:solidFill>
            <a:schemeClr val="accent1"/>
          </a:solidFill>
        </p:grpSpPr>
        <p:sp>
          <p:nvSpPr>
            <p:cNvPr id="11" name="Freeform 46"/>
            <p:cNvSpPr>
              <a:spLocks/>
            </p:cNvSpPr>
            <p:nvPr/>
          </p:nvSpPr>
          <p:spPr bwMode="auto">
            <a:xfrm>
              <a:off x="4232" y="733"/>
              <a:ext cx="255" cy="258"/>
            </a:xfrm>
            <a:custGeom>
              <a:avLst/>
              <a:gdLst>
                <a:gd name="T0" fmla="*/ 0 w 2038"/>
                <a:gd name="T1" fmla="*/ 0 h 2057"/>
                <a:gd name="T2" fmla="*/ 0 w 2038"/>
                <a:gd name="T3" fmla="*/ 0 h 2057"/>
                <a:gd name="T4" fmla="*/ 115 w 2038"/>
                <a:gd name="T5" fmla="*/ 3 h 2057"/>
                <a:gd name="T6" fmla="*/ 229 w 2038"/>
                <a:gd name="T7" fmla="*/ 12 h 2057"/>
                <a:gd name="T8" fmla="*/ 341 w 2038"/>
                <a:gd name="T9" fmla="*/ 29 h 2057"/>
                <a:gd name="T10" fmla="*/ 451 w 2038"/>
                <a:gd name="T11" fmla="*/ 50 h 2057"/>
                <a:gd name="T12" fmla="*/ 559 w 2038"/>
                <a:gd name="T13" fmla="*/ 78 h 2057"/>
                <a:gd name="T14" fmla="*/ 665 w 2038"/>
                <a:gd name="T15" fmla="*/ 111 h 2057"/>
                <a:gd name="T16" fmla="*/ 767 w 2038"/>
                <a:gd name="T17" fmla="*/ 150 h 2057"/>
                <a:gd name="T18" fmla="*/ 867 w 2038"/>
                <a:gd name="T19" fmla="*/ 195 h 2057"/>
                <a:gd name="T20" fmla="*/ 965 w 2038"/>
                <a:gd name="T21" fmla="*/ 244 h 2057"/>
                <a:gd name="T22" fmla="*/ 1060 w 2038"/>
                <a:gd name="T23" fmla="*/ 299 h 2057"/>
                <a:gd name="T24" fmla="*/ 1150 w 2038"/>
                <a:gd name="T25" fmla="*/ 358 h 2057"/>
                <a:gd name="T26" fmla="*/ 1238 w 2038"/>
                <a:gd name="T27" fmla="*/ 423 h 2057"/>
                <a:gd name="T28" fmla="*/ 1322 w 2038"/>
                <a:gd name="T29" fmla="*/ 491 h 2057"/>
                <a:gd name="T30" fmla="*/ 1402 w 2038"/>
                <a:gd name="T31" fmla="*/ 565 h 2057"/>
                <a:gd name="T32" fmla="*/ 1478 w 2038"/>
                <a:gd name="T33" fmla="*/ 641 h 2057"/>
                <a:gd name="T34" fmla="*/ 1551 w 2038"/>
                <a:gd name="T35" fmla="*/ 723 h 2057"/>
                <a:gd name="T36" fmla="*/ 1618 w 2038"/>
                <a:gd name="T37" fmla="*/ 807 h 2057"/>
                <a:gd name="T38" fmla="*/ 1682 w 2038"/>
                <a:gd name="T39" fmla="*/ 895 h 2057"/>
                <a:gd name="T40" fmla="*/ 1741 w 2038"/>
                <a:gd name="T41" fmla="*/ 987 h 2057"/>
                <a:gd name="T42" fmla="*/ 1795 w 2038"/>
                <a:gd name="T43" fmla="*/ 1082 h 2057"/>
                <a:gd name="T44" fmla="*/ 1844 w 2038"/>
                <a:gd name="T45" fmla="*/ 1180 h 2057"/>
                <a:gd name="T46" fmla="*/ 1888 w 2038"/>
                <a:gd name="T47" fmla="*/ 1281 h 2057"/>
                <a:gd name="T48" fmla="*/ 1926 w 2038"/>
                <a:gd name="T49" fmla="*/ 1386 h 2057"/>
                <a:gd name="T50" fmla="*/ 1960 w 2038"/>
                <a:gd name="T51" fmla="*/ 1492 h 2057"/>
                <a:gd name="T52" fmla="*/ 1988 w 2038"/>
                <a:gd name="T53" fmla="*/ 1601 h 2057"/>
                <a:gd name="T54" fmla="*/ 2009 w 2038"/>
                <a:gd name="T55" fmla="*/ 1712 h 2057"/>
                <a:gd name="T56" fmla="*/ 2025 w 2038"/>
                <a:gd name="T57" fmla="*/ 1825 h 2057"/>
                <a:gd name="T58" fmla="*/ 2035 w 2038"/>
                <a:gd name="T59" fmla="*/ 1940 h 2057"/>
                <a:gd name="T60" fmla="*/ 2038 w 2038"/>
                <a:gd name="T61" fmla="*/ 2057 h 2057"/>
                <a:gd name="T62" fmla="*/ 1732 w 2038"/>
                <a:gd name="T63" fmla="*/ 2057 h 2057"/>
                <a:gd name="T64" fmla="*/ 1729 w 2038"/>
                <a:gd name="T65" fmla="*/ 1957 h 2057"/>
                <a:gd name="T66" fmla="*/ 1721 w 2038"/>
                <a:gd name="T67" fmla="*/ 1856 h 2057"/>
                <a:gd name="T68" fmla="*/ 1707 w 2038"/>
                <a:gd name="T69" fmla="*/ 1758 h 2057"/>
                <a:gd name="T70" fmla="*/ 1688 w 2038"/>
                <a:gd name="T71" fmla="*/ 1660 h 2057"/>
                <a:gd name="T72" fmla="*/ 1662 w 2038"/>
                <a:gd name="T73" fmla="*/ 1564 h 2057"/>
                <a:gd name="T74" fmla="*/ 1632 w 2038"/>
                <a:gd name="T75" fmla="*/ 1469 h 2057"/>
                <a:gd name="T76" fmla="*/ 1596 w 2038"/>
                <a:gd name="T77" fmla="*/ 1376 h 2057"/>
                <a:gd name="T78" fmla="*/ 1556 w 2038"/>
                <a:gd name="T79" fmla="*/ 1288 h 2057"/>
                <a:gd name="T80" fmla="*/ 1512 w 2038"/>
                <a:gd name="T81" fmla="*/ 1203 h 2057"/>
                <a:gd name="T82" fmla="*/ 1464 w 2038"/>
                <a:gd name="T83" fmla="*/ 1121 h 2057"/>
                <a:gd name="T84" fmla="*/ 1411 w 2038"/>
                <a:gd name="T85" fmla="*/ 1041 h 2057"/>
                <a:gd name="T86" fmla="*/ 1352 w 2038"/>
                <a:gd name="T87" fmla="*/ 964 h 2057"/>
                <a:gd name="T88" fmla="*/ 1291 w 2038"/>
                <a:gd name="T89" fmla="*/ 891 h 2057"/>
                <a:gd name="T90" fmla="*/ 1224 w 2038"/>
                <a:gd name="T91" fmla="*/ 821 h 2057"/>
                <a:gd name="T92" fmla="*/ 1155 w 2038"/>
                <a:gd name="T93" fmla="*/ 754 h 2057"/>
                <a:gd name="T94" fmla="*/ 1082 w 2038"/>
                <a:gd name="T95" fmla="*/ 692 h 2057"/>
                <a:gd name="T96" fmla="*/ 1005 w 2038"/>
                <a:gd name="T97" fmla="*/ 633 h 2057"/>
                <a:gd name="T98" fmla="*/ 927 w 2038"/>
                <a:gd name="T99" fmla="*/ 579 h 2057"/>
                <a:gd name="T100" fmla="*/ 845 w 2038"/>
                <a:gd name="T101" fmla="*/ 530 h 2057"/>
                <a:gd name="T102" fmla="*/ 761 w 2038"/>
                <a:gd name="T103" fmla="*/ 485 h 2057"/>
                <a:gd name="T104" fmla="*/ 674 w 2038"/>
                <a:gd name="T105" fmla="*/ 446 h 2057"/>
                <a:gd name="T106" fmla="*/ 581 w 2038"/>
                <a:gd name="T107" fmla="*/ 410 h 2057"/>
                <a:gd name="T108" fmla="*/ 488 w 2038"/>
                <a:gd name="T109" fmla="*/ 379 h 2057"/>
                <a:gd name="T110" fmla="*/ 393 w 2038"/>
                <a:gd name="T111" fmla="*/ 353 h 2057"/>
                <a:gd name="T112" fmla="*/ 295 w 2038"/>
                <a:gd name="T113" fmla="*/ 333 h 2057"/>
                <a:gd name="T114" fmla="*/ 198 w 2038"/>
                <a:gd name="T115" fmla="*/ 320 h 2057"/>
                <a:gd name="T116" fmla="*/ 99 w 2038"/>
                <a:gd name="T117" fmla="*/ 310 h 2057"/>
                <a:gd name="T118" fmla="*/ 0 w 2038"/>
                <a:gd name="T119" fmla="*/ 308 h 2057"/>
                <a:gd name="T120" fmla="*/ 0 w 2038"/>
                <a:gd name="T121" fmla="*/ 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8" h="2057">
                  <a:moveTo>
                    <a:pt x="0" y="0"/>
                  </a:moveTo>
                  <a:lnTo>
                    <a:pt x="0" y="0"/>
                  </a:lnTo>
                  <a:lnTo>
                    <a:pt x="115" y="3"/>
                  </a:lnTo>
                  <a:lnTo>
                    <a:pt x="229" y="12"/>
                  </a:lnTo>
                  <a:lnTo>
                    <a:pt x="341" y="29"/>
                  </a:lnTo>
                  <a:lnTo>
                    <a:pt x="451" y="50"/>
                  </a:lnTo>
                  <a:lnTo>
                    <a:pt x="559" y="78"/>
                  </a:lnTo>
                  <a:lnTo>
                    <a:pt x="665" y="111"/>
                  </a:lnTo>
                  <a:lnTo>
                    <a:pt x="767" y="150"/>
                  </a:lnTo>
                  <a:lnTo>
                    <a:pt x="867" y="195"/>
                  </a:lnTo>
                  <a:lnTo>
                    <a:pt x="965" y="244"/>
                  </a:lnTo>
                  <a:lnTo>
                    <a:pt x="1060" y="299"/>
                  </a:lnTo>
                  <a:lnTo>
                    <a:pt x="1150" y="358"/>
                  </a:lnTo>
                  <a:lnTo>
                    <a:pt x="1238" y="423"/>
                  </a:lnTo>
                  <a:lnTo>
                    <a:pt x="1322" y="491"/>
                  </a:lnTo>
                  <a:lnTo>
                    <a:pt x="1402" y="565"/>
                  </a:lnTo>
                  <a:lnTo>
                    <a:pt x="1478" y="641"/>
                  </a:lnTo>
                  <a:lnTo>
                    <a:pt x="1551" y="723"/>
                  </a:lnTo>
                  <a:lnTo>
                    <a:pt x="1618" y="807"/>
                  </a:lnTo>
                  <a:lnTo>
                    <a:pt x="1682" y="895"/>
                  </a:lnTo>
                  <a:lnTo>
                    <a:pt x="1741" y="987"/>
                  </a:lnTo>
                  <a:lnTo>
                    <a:pt x="1795" y="1082"/>
                  </a:lnTo>
                  <a:lnTo>
                    <a:pt x="1844" y="1180"/>
                  </a:lnTo>
                  <a:lnTo>
                    <a:pt x="1888" y="1281"/>
                  </a:lnTo>
                  <a:lnTo>
                    <a:pt x="1926" y="1386"/>
                  </a:lnTo>
                  <a:lnTo>
                    <a:pt x="1960" y="1492"/>
                  </a:lnTo>
                  <a:lnTo>
                    <a:pt x="1988" y="1601"/>
                  </a:lnTo>
                  <a:lnTo>
                    <a:pt x="2009" y="1712"/>
                  </a:lnTo>
                  <a:lnTo>
                    <a:pt x="2025" y="1825"/>
                  </a:lnTo>
                  <a:lnTo>
                    <a:pt x="2035" y="1940"/>
                  </a:lnTo>
                  <a:lnTo>
                    <a:pt x="2038" y="2057"/>
                  </a:lnTo>
                  <a:lnTo>
                    <a:pt x="1732" y="2057"/>
                  </a:lnTo>
                  <a:lnTo>
                    <a:pt x="1729" y="1957"/>
                  </a:lnTo>
                  <a:lnTo>
                    <a:pt x="1721" y="1856"/>
                  </a:lnTo>
                  <a:lnTo>
                    <a:pt x="1707" y="1758"/>
                  </a:lnTo>
                  <a:lnTo>
                    <a:pt x="1688" y="1660"/>
                  </a:lnTo>
                  <a:lnTo>
                    <a:pt x="1662" y="1564"/>
                  </a:lnTo>
                  <a:lnTo>
                    <a:pt x="1632" y="1469"/>
                  </a:lnTo>
                  <a:lnTo>
                    <a:pt x="1596" y="1376"/>
                  </a:lnTo>
                  <a:lnTo>
                    <a:pt x="1556" y="1288"/>
                  </a:lnTo>
                  <a:lnTo>
                    <a:pt x="1512" y="1203"/>
                  </a:lnTo>
                  <a:lnTo>
                    <a:pt x="1464" y="1121"/>
                  </a:lnTo>
                  <a:lnTo>
                    <a:pt x="1411" y="1041"/>
                  </a:lnTo>
                  <a:lnTo>
                    <a:pt x="1352" y="964"/>
                  </a:lnTo>
                  <a:lnTo>
                    <a:pt x="1291" y="891"/>
                  </a:lnTo>
                  <a:lnTo>
                    <a:pt x="1224" y="821"/>
                  </a:lnTo>
                  <a:lnTo>
                    <a:pt x="1155" y="754"/>
                  </a:lnTo>
                  <a:lnTo>
                    <a:pt x="1082" y="692"/>
                  </a:lnTo>
                  <a:lnTo>
                    <a:pt x="1005" y="633"/>
                  </a:lnTo>
                  <a:lnTo>
                    <a:pt x="927" y="579"/>
                  </a:lnTo>
                  <a:lnTo>
                    <a:pt x="845" y="530"/>
                  </a:lnTo>
                  <a:lnTo>
                    <a:pt x="761" y="485"/>
                  </a:lnTo>
                  <a:lnTo>
                    <a:pt x="674" y="446"/>
                  </a:lnTo>
                  <a:lnTo>
                    <a:pt x="581" y="410"/>
                  </a:lnTo>
                  <a:lnTo>
                    <a:pt x="488" y="379"/>
                  </a:lnTo>
                  <a:lnTo>
                    <a:pt x="393" y="353"/>
                  </a:lnTo>
                  <a:lnTo>
                    <a:pt x="295" y="333"/>
                  </a:lnTo>
                  <a:lnTo>
                    <a:pt x="198" y="320"/>
                  </a:lnTo>
                  <a:lnTo>
                    <a:pt x="99" y="310"/>
                  </a:lnTo>
                  <a:lnTo>
                    <a:pt x="0" y="30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Freeform 47"/>
            <p:cNvSpPr>
              <a:spLocks/>
            </p:cNvSpPr>
            <p:nvPr/>
          </p:nvSpPr>
          <p:spPr bwMode="auto">
            <a:xfrm>
              <a:off x="4232" y="811"/>
              <a:ext cx="178" cy="180"/>
            </a:xfrm>
            <a:custGeom>
              <a:avLst/>
              <a:gdLst>
                <a:gd name="T0" fmla="*/ 0 w 1426"/>
                <a:gd name="T1" fmla="*/ 0 h 1440"/>
                <a:gd name="T2" fmla="*/ 93 w 1426"/>
                <a:gd name="T3" fmla="*/ 3 h 1440"/>
                <a:gd name="T4" fmla="*/ 185 w 1426"/>
                <a:gd name="T5" fmla="*/ 12 h 1440"/>
                <a:gd name="T6" fmla="*/ 276 w 1426"/>
                <a:gd name="T7" fmla="*/ 27 h 1440"/>
                <a:gd name="T8" fmla="*/ 364 w 1426"/>
                <a:gd name="T9" fmla="*/ 48 h 1440"/>
                <a:gd name="T10" fmla="*/ 450 w 1426"/>
                <a:gd name="T11" fmla="*/ 74 h 1440"/>
                <a:gd name="T12" fmla="*/ 534 w 1426"/>
                <a:gd name="T13" fmla="*/ 105 h 1440"/>
                <a:gd name="T14" fmla="*/ 616 w 1426"/>
                <a:gd name="T15" fmla="*/ 141 h 1440"/>
                <a:gd name="T16" fmla="*/ 694 w 1426"/>
                <a:gd name="T17" fmla="*/ 182 h 1440"/>
                <a:gd name="T18" fmla="*/ 769 w 1426"/>
                <a:gd name="T19" fmla="*/ 227 h 1440"/>
                <a:gd name="T20" fmla="*/ 842 w 1426"/>
                <a:gd name="T21" fmla="*/ 278 h 1440"/>
                <a:gd name="T22" fmla="*/ 911 w 1426"/>
                <a:gd name="T23" fmla="*/ 332 h 1440"/>
                <a:gd name="T24" fmla="*/ 977 w 1426"/>
                <a:gd name="T25" fmla="*/ 391 h 1440"/>
                <a:gd name="T26" fmla="*/ 1039 w 1426"/>
                <a:gd name="T27" fmla="*/ 454 h 1440"/>
                <a:gd name="T28" fmla="*/ 1097 w 1426"/>
                <a:gd name="T29" fmla="*/ 520 h 1440"/>
                <a:gd name="T30" fmla="*/ 1151 w 1426"/>
                <a:gd name="T31" fmla="*/ 590 h 1440"/>
                <a:gd name="T32" fmla="*/ 1201 w 1426"/>
                <a:gd name="T33" fmla="*/ 662 h 1440"/>
                <a:gd name="T34" fmla="*/ 1246 w 1426"/>
                <a:gd name="T35" fmla="*/ 739 h 1440"/>
                <a:gd name="T36" fmla="*/ 1287 w 1426"/>
                <a:gd name="T37" fmla="*/ 818 h 1440"/>
                <a:gd name="T38" fmla="*/ 1323 w 1426"/>
                <a:gd name="T39" fmla="*/ 900 h 1440"/>
                <a:gd name="T40" fmla="*/ 1353 w 1426"/>
                <a:gd name="T41" fmla="*/ 984 h 1440"/>
                <a:gd name="T42" fmla="*/ 1379 w 1426"/>
                <a:gd name="T43" fmla="*/ 1072 h 1440"/>
                <a:gd name="T44" fmla="*/ 1399 w 1426"/>
                <a:gd name="T45" fmla="*/ 1161 h 1440"/>
                <a:gd name="T46" fmla="*/ 1415 w 1426"/>
                <a:gd name="T47" fmla="*/ 1252 h 1440"/>
                <a:gd name="T48" fmla="*/ 1423 w 1426"/>
                <a:gd name="T49" fmla="*/ 1346 h 1440"/>
                <a:gd name="T50" fmla="*/ 1426 w 1426"/>
                <a:gd name="T51" fmla="*/ 1440 h 1440"/>
                <a:gd name="T52" fmla="*/ 1121 w 1426"/>
                <a:gd name="T53" fmla="*/ 1440 h 1440"/>
                <a:gd name="T54" fmla="*/ 1118 w 1426"/>
                <a:gd name="T55" fmla="*/ 1358 h 1440"/>
                <a:gd name="T56" fmla="*/ 1109 w 1426"/>
                <a:gd name="T57" fmla="*/ 1278 h 1440"/>
                <a:gd name="T58" fmla="*/ 1094 w 1426"/>
                <a:gd name="T59" fmla="*/ 1198 h 1440"/>
                <a:gd name="T60" fmla="*/ 1075 w 1426"/>
                <a:gd name="T61" fmla="*/ 1120 h 1440"/>
                <a:gd name="T62" fmla="*/ 1050 w 1426"/>
                <a:gd name="T63" fmla="*/ 1044 h 1440"/>
                <a:gd name="T64" fmla="*/ 1020 w 1426"/>
                <a:gd name="T65" fmla="*/ 970 h 1440"/>
                <a:gd name="T66" fmla="*/ 984 w 1426"/>
                <a:gd name="T67" fmla="*/ 899 h 1440"/>
                <a:gd name="T68" fmla="*/ 944 w 1426"/>
                <a:gd name="T69" fmla="*/ 829 h 1440"/>
                <a:gd name="T70" fmla="*/ 898 w 1426"/>
                <a:gd name="T71" fmla="*/ 763 h 1440"/>
                <a:gd name="T72" fmla="*/ 848 w 1426"/>
                <a:gd name="T73" fmla="*/ 699 h 1440"/>
                <a:gd name="T74" fmla="*/ 792 w 1426"/>
                <a:gd name="T75" fmla="*/ 639 h 1440"/>
                <a:gd name="T76" fmla="*/ 732 w 1426"/>
                <a:gd name="T77" fmla="*/ 584 h 1440"/>
                <a:gd name="T78" fmla="*/ 670 w 1426"/>
                <a:gd name="T79" fmla="*/ 533 h 1440"/>
                <a:gd name="T80" fmla="*/ 604 w 1426"/>
                <a:gd name="T81" fmla="*/ 487 h 1440"/>
                <a:gd name="T82" fmla="*/ 536 w 1426"/>
                <a:gd name="T83" fmla="*/ 445 h 1440"/>
                <a:gd name="T84" fmla="*/ 465 w 1426"/>
                <a:gd name="T85" fmla="*/ 410 h 1440"/>
                <a:gd name="T86" fmla="*/ 392 w 1426"/>
                <a:gd name="T87" fmla="*/ 379 h 1440"/>
                <a:gd name="T88" fmla="*/ 317 w 1426"/>
                <a:gd name="T89" fmla="*/ 354 h 1440"/>
                <a:gd name="T90" fmla="*/ 239 w 1426"/>
                <a:gd name="T91" fmla="*/ 335 h 1440"/>
                <a:gd name="T92" fmla="*/ 160 w 1426"/>
                <a:gd name="T93" fmla="*/ 320 h 1440"/>
                <a:gd name="T94" fmla="*/ 81 w 1426"/>
                <a:gd name="T95" fmla="*/ 311 h 1440"/>
                <a:gd name="T96" fmla="*/ 0 w 1426"/>
                <a:gd name="T97" fmla="*/ 309 h 1440"/>
                <a:gd name="T98" fmla="*/ 0 w 1426"/>
                <a:gd name="T99" fmla="*/ 0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6" h="1440">
                  <a:moveTo>
                    <a:pt x="0" y="0"/>
                  </a:moveTo>
                  <a:lnTo>
                    <a:pt x="93" y="3"/>
                  </a:lnTo>
                  <a:lnTo>
                    <a:pt x="185" y="12"/>
                  </a:lnTo>
                  <a:lnTo>
                    <a:pt x="276" y="27"/>
                  </a:lnTo>
                  <a:lnTo>
                    <a:pt x="364" y="48"/>
                  </a:lnTo>
                  <a:lnTo>
                    <a:pt x="450" y="74"/>
                  </a:lnTo>
                  <a:lnTo>
                    <a:pt x="534" y="105"/>
                  </a:lnTo>
                  <a:lnTo>
                    <a:pt x="616" y="141"/>
                  </a:lnTo>
                  <a:lnTo>
                    <a:pt x="694" y="182"/>
                  </a:lnTo>
                  <a:lnTo>
                    <a:pt x="769" y="227"/>
                  </a:lnTo>
                  <a:lnTo>
                    <a:pt x="842" y="278"/>
                  </a:lnTo>
                  <a:lnTo>
                    <a:pt x="911" y="332"/>
                  </a:lnTo>
                  <a:lnTo>
                    <a:pt x="977" y="391"/>
                  </a:lnTo>
                  <a:lnTo>
                    <a:pt x="1039" y="454"/>
                  </a:lnTo>
                  <a:lnTo>
                    <a:pt x="1097" y="520"/>
                  </a:lnTo>
                  <a:lnTo>
                    <a:pt x="1151" y="590"/>
                  </a:lnTo>
                  <a:lnTo>
                    <a:pt x="1201" y="662"/>
                  </a:lnTo>
                  <a:lnTo>
                    <a:pt x="1246" y="739"/>
                  </a:lnTo>
                  <a:lnTo>
                    <a:pt x="1287" y="818"/>
                  </a:lnTo>
                  <a:lnTo>
                    <a:pt x="1323" y="900"/>
                  </a:lnTo>
                  <a:lnTo>
                    <a:pt x="1353" y="984"/>
                  </a:lnTo>
                  <a:lnTo>
                    <a:pt x="1379" y="1072"/>
                  </a:lnTo>
                  <a:lnTo>
                    <a:pt x="1399" y="1161"/>
                  </a:lnTo>
                  <a:lnTo>
                    <a:pt x="1415" y="1252"/>
                  </a:lnTo>
                  <a:lnTo>
                    <a:pt x="1423" y="1346"/>
                  </a:lnTo>
                  <a:lnTo>
                    <a:pt x="1426" y="1440"/>
                  </a:lnTo>
                  <a:lnTo>
                    <a:pt x="1121" y="1440"/>
                  </a:lnTo>
                  <a:lnTo>
                    <a:pt x="1118" y="1358"/>
                  </a:lnTo>
                  <a:lnTo>
                    <a:pt x="1109" y="1278"/>
                  </a:lnTo>
                  <a:lnTo>
                    <a:pt x="1094" y="1198"/>
                  </a:lnTo>
                  <a:lnTo>
                    <a:pt x="1075" y="1120"/>
                  </a:lnTo>
                  <a:lnTo>
                    <a:pt x="1050" y="1044"/>
                  </a:lnTo>
                  <a:lnTo>
                    <a:pt x="1020" y="970"/>
                  </a:lnTo>
                  <a:lnTo>
                    <a:pt x="984" y="899"/>
                  </a:lnTo>
                  <a:lnTo>
                    <a:pt x="944" y="829"/>
                  </a:lnTo>
                  <a:lnTo>
                    <a:pt x="898" y="763"/>
                  </a:lnTo>
                  <a:lnTo>
                    <a:pt x="848" y="699"/>
                  </a:lnTo>
                  <a:lnTo>
                    <a:pt x="792" y="639"/>
                  </a:lnTo>
                  <a:lnTo>
                    <a:pt x="732" y="584"/>
                  </a:lnTo>
                  <a:lnTo>
                    <a:pt x="670" y="533"/>
                  </a:lnTo>
                  <a:lnTo>
                    <a:pt x="604" y="487"/>
                  </a:lnTo>
                  <a:lnTo>
                    <a:pt x="536" y="445"/>
                  </a:lnTo>
                  <a:lnTo>
                    <a:pt x="465" y="410"/>
                  </a:lnTo>
                  <a:lnTo>
                    <a:pt x="392" y="379"/>
                  </a:lnTo>
                  <a:lnTo>
                    <a:pt x="317" y="354"/>
                  </a:lnTo>
                  <a:lnTo>
                    <a:pt x="239" y="335"/>
                  </a:lnTo>
                  <a:lnTo>
                    <a:pt x="160" y="320"/>
                  </a:lnTo>
                  <a:lnTo>
                    <a:pt x="81" y="311"/>
                  </a:lnTo>
                  <a:lnTo>
                    <a:pt x="0" y="30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 name="Freeform 48"/>
            <p:cNvSpPr>
              <a:spLocks/>
            </p:cNvSpPr>
            <p:nvPr/>
          </p:nvSpPr>
          <p:spPr bwMode="auto">
            <a:xfrm>
              <a:off x="4079" y="888"/>
              <a:ext cx="255" cy="257"/>
            </a:xfrm>
            <a:custGeom>
              <a:avLst/>
              <a:gdLst>
                <a:gd name="T0" fmla="*/ 1529 w 2039"/>
                <a:gd name="T1" fmla="*/ 0 h 2058"/>
                <a:gd name="T2" fmla="*/ 2039 w 2039"/>
                <a:gd name="T3" fmla="*/ 514 h 2058"/>
                <a:gd name="T4" fmla="*/ 1835 w 2039"/>
                <a:gd name="T5" fmla="*/ 721 h 2058"/>
                <a:gd name="T6" fmla="*/ 1631 w 2039"/>
                <a:gd name="T7" fmla="*/ 1440 h 2058"/>
                <a:gd name="T8" fmla="*/ 306 w 2039"/>
                <a:gd name="T9" fmla="*/ 2058 h 2058"/>
                <a:gd name="T10" fmla="*/ 225 w 2039"/>
                <a:gd name="T11" fmla="*/ 1976 h 2058"/>
                <a:gd name="T12" fmla="*/ 967 w 2039"/>
                <a:gd name="T13" fmla="*/ 1228 h 2058"/>
                <a:gd name="T14" fmla="*/ 992 w 2039"/>
                <a:gd name="T15" fmla="*/ 1233 h 2058"/>
                <a:gd name="T16" fmla="*/ 1019 w 2039"/>
                <a:gd name="T17" fmla="*/ 1235 h 2058"/>
                <a:gd name="T18" fmla="*/ 1053 w 2039"/>
                <a:gd name="T19" fmla="*/ 1232 h 2058"/>
                <a:gd name="T20" fmla="*/ 1084 w 2039"/>
                <a:gd name="T21" fmla="*/ 1225 h 2058"/>
                <a:gd name="T22" fmla="*/ 1113 w 2039"/>
                <a:gd name="T23" fmla="*/ 1212 h 2058"/>
                <a:gd name="T24" fmla="*/ 1140 w 2039"/>
                <a:gd name="T25" fmla="*/ 1195 h 2058"/>
                <a:gd name="T26" fmla="*/ 1163 w 2039"/>
                <a:gd name="T27" fmla="*/ 1174 h 2058"/>
                <a:gd name="T28" fmla="*/ 1184 w 2039"/>
                <a:gd name="T29" fmla="*/ 1150 h 2058"/>
                <a:gd name="T30" fmla="*/ 1200 w 2039"/>
                <a:gd name="T31" fmla="*/ 1123 h 2058"/>
                <a:gd name="T32" fmla="*/ 1212 w 2039"/>
                <a:gd name="T33" fmla="*/ 1093 h 2058"/>
                <a:gd name="T34" fmla="*/ 1221 w 2039"/>
                <a:gd name="T35" fmla="*/ 1062 h 2058"/>
                <a:gd name="T36" fmla="*/ 1224 w 2039"/>
                <a:gd name="T37" fmla="*/ 1028 h 2058"/>
                <a:gd name="T38" fmla="*/ 1221 w 2039"/>
                <a:gd name="T39" fmla="*/ 995 h 2058"/>
                <a:gd name="T40" fmla="*/ 1212 w 2039"/>
                <a:gd name="T41" fmla="*/ 963 h 2058"/>
                <a:gd name="T42" fmla="*/ 1200 w 2039"/>
                <a:gd name="T43" fmla="*/ 934 h 2058"/>
                <a:gd name="T44" fmla="*/ 1184 w 2039"/>
                <a:gd name="T45" fmla="*/ 908 h 2058"/>
                <a:gd name="T46" fmla="*/ 1163 w 2039"/>
                <a:gd name="T47" fmla="*/ 884 h 2058"/>
                <a:gd name="T48" fmla="*/ 1140 w 2039"/>
                <a:gd name="T49" fmla="*/ 863 h 2058"/>
                <a:gd name="T50" fmla="*/ 1113 w 2039"/>
                <a:gd name="T51" fmla="*/ 846 h 2058"/>
                <a:gd name="T52" fmla="*/ 1084 w 2039"/>
                <a:gd name="T53" fmla="*/ 833 h 2058"/>
                <a:gd name="T54" fmla="*/ 1053 w 2039"/>
                <a:gd name="T55" fmla="*/ 826 h 2058"/>
                <a:gd name="T56" fmla="*/ 1019 w 2039"/>
                <a:gd name="T57" fmla="*/ 823 h 2058"/>
                <a:gd name="T58" fmla="*/ 986 w 2039"/>
                <a:gd name="T59" fmla="*/ 826 h 2058"/>
                <a:gd name="T60" fmla="*/ 955 w 2039"/>
                <a:gd name="T61" fmla="*/ 833 h 2058"/>
                <a:gd name="T62" fmla="*/ 926 w 2039"/>
                <a:gd name="T63" fmla="*/ 846 h 2058"/>
                <a:gd name="T64" fmla="*/ 899 w 2039"/>
                <a:gd name="T65" fmla="*/ 863 h 2058"/>
                <a:gd name="T66" fmla="*/ 876 w 2039"/>
                <a:gd name="T67" fmla="*/ 884 h 2058"/>
                <a:gd name="T68" fmla="*/ 855 w 2039"/>
                <a:gd name="T69" fmla="*/ 908 h 2058"/>
                <a:gd name="T70" fmla="*/ 838 w 2039"/>
                <a:gd name="T71" fmla="*/ 934 h 2058"/>
                <a:gd name="T72" fmla="*/ 826 w 2039"/>
                <a:gd name="T73" fmla="*/ 963 h 2058"/>
                <a:gd name="T74" fmla="*/ 819 w 2039"/>
                <a:gd name="T75" fmla="*/ 995 h 2058"/>
                <a:gd name="T76" fmla="*/ 815 w 2039"/>
                <a:gd name="T77" fmla="*/ 1028 h 2058"/>
                <a:gd name="T78" fmla="*/ 817 w 2039"/>
                <a:gd name="T79" fmla="*/ 1056 h 2058"/>
                <a:gd name="T80" fmla="*/ 823 w 2039"/>
                <a:gd name="T81" fmla="*/ 1082 h 2058"/>
                <a:gd name="T82" fmla="*/ 81 w 2039"/>
                <a:gd name="T83" fmla="*/ 1831 h 2058"/>
                <a:gd name="T84" fmla="*/ 0 w 2039"/>
                <a:gd name="T85" fmla="*/ 1749 h 2058"/>
                <a:gd name="T86" fmla="*/ 612 w 2039"/>
                <a:gd name="T87" fmla="*/ 412 h 2058"/>
                <a:gd name="T88" fmla="*/ 1325 w 2039"/>
                <a:gd name="T89" fmla="*/ 206 h 2058"/>
                <a:gd name="T90" fmla="*/ 1529 w 2039"/>
                <a:gd name="T91" fmla="*/ 0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9" h="2058">
                  <a:moveTo>
                    <a:pt x="1529" y="0"/>
                  </a:moveTo>
                  <a:lnTo>
                    <a:pt x="2039" y="514"/>
                  </a:lnTo>
                  <a:lnTo>
                    <a:pt x="1835" y="721"/>
                  </a:lnTo>
                  <a:lnTo>
                    <a:pt x="1631" y="1440"/>
                  </a:lnTo>
                  <a:lnTo>
                    <a:pt x="306" y="2058"/>
                  </a:lnTo>
                  <a:lnTo>
                    <a:pt x="225" y="1976"/>
                  </a:lnTo>
                  <a:lnTo>
                    <a:pt x="967" y="1228"/>
                  </a:lnTo>
                  <a:lnTo>
                    <a:pt x="992" y="1233"/>
                  </a:lnTo>
                  <a:lnTo>
                    <a:pt x="1019" y="1235"/>
                  </a:lnTo>
                  <a:lnTo>
                    <a:pt x="1053" y="1232"/>
                  </a:lnTo>
                  <a:lnTo>
                    <a:pt x="1084" y="1225"/>
                  </a:lnTo>
                  <a:lnTo>
                    <a:pt x="1113" y="1212"/>
                  </a:lnTo>
                  <a:lnTo>
                    <a:pt x="1140" y="1195"/>
                  </a:lnTo>
                  <a:lnTo>
                    <a:pt x="1163" y="1174"/>
                  </a:lnTo>
                  <a:lnTo>
                    <a:pt x="1184" y="1150"/>
                  </a:lnTo>
                  <a:lnTo>
                    <a:pt x="1200" y="1123"/>
                  </a:lnTo>
                  <a:lnTo>
                    <a:pt x="1212" y="1093"/>
                  </a:lnTo>
                  <a:lnTo>
                    <a:pt x="1221" y="1062"/>
                  </a:lnTo>
                  <a:lnTo>
                    <a:pt x="1224" y="1028"/>
                  </a:lnTo>
                  <a:lnTo>
                    <a:pt x="1221" y="995"/>
                  </a:lnTo>
                  <a:lnTo>
                    <a:pt x="1212" y="963"/>
                  </a:lnTo>
                  <a:lnTo>
                    <a:pt x="1200" y="934"/>
                  </a:lnTo>
                  <a:lnTo>
                    <a:pt x="1184" y="908"/>
                  </a:lnTo>
                  <a:lnTo>
                    <a:pt x="1163" y="884"/>
                  </a:lnTo>
                  <a:lnTo>
                    <a:pt x="1140" y="863"/>
                  </a:lnTo>
                  <a:lnTo>
                    <a:pt x="1113" y="846"/>
                  </a:lnTo>
                  <a:lnTo>
                    <a:pt x="1084" y="833"/>
                  </a:lnTo>
                  <a:lnTo>
                    <a:pt x="1053" y="826"/>
                  </a:lnTo>
                  <a:lnTo>
                    <a:pt x="1019" y="823"/>
                  </a:lnTo>
                  <a:lnTo>
                    <a:pt x="986" y="826"/>
                  </a:lnTo>
                  <a:lnTo>
                    <a:pt x="955" y="833"/>
                  </a:lnTo>
                  <a:lnTo>
                    <a:pt x="926" y="846"/>
                  </a:lnTo>
                  <a:lnTo>
                    <a:pt x="899" y="863"/>
                  </a:lnTo>
                  <a:lnTo>
                    <a:pt x="876" y="884"/>
                  </a:lnTo>
                  <a:lnTo>
                    <a:pt x="855" y="908"/>
                  </a:lnTo>
                  <a:lnTo>
                    <a:pt x="838" y="934"/>
                  </a:lnTo>
                  <a:lnTo>
                    <a:pt x="826" y="963"/>
                  </a:lnTo>
                  <a:lnTo>
                    <a:pt x="819" y="995"/>
                  </a:lnTo>
                  <a:lnTo>
                    <a:pt x="815" y="1028"/>
                  </a:lnTo>
                  <a:lnTo>
                    <a:pt x="817" y="1056"/>
                  </a:lnTo>
                  <a:lnTo>
                    <a:pt x="823" y="1082"/>
                  </a:lnTo>
                  <a:lnTo>
                    <a:pt x="81" y="1831"/>
                  </a:lnTo>
                  <a:lnTo>
                    <a:pt x="0" y="1749"/>
                  </a:lnTo>
                  <a:lnTo>
                    <a:pt x="612" y="412"/>
                  </a:lnTo>
                  <a:lnTo>
                    <a:pt x="1325" y="206"/>
                  </a:lnTo>
                  <a:lnTo>
                    <a:pt x="15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4" name="Group 51"/>
          <p:cNvGrpSpPr>
            <a:grpSpLocks noChangeAspect="1"/>
          </p:cNvGrpSpPr>
          <p:nvPr/>
        </p:nvGrpSpPr>
        <p:grpSpPr bwMode="auto">
          <a:xfrm>
            <a:off x="7352620" y="598286"/>
            <a:ext cx="466133" cy="470703"/>
            <a:chOff x="4202" y="526"/>
            <a:chExt cx="408" cy="412"/>
          </a:xfrm>
          <a:solidFill>
            <a:schemeClr val="accent1"/>
          </a:solidFill>
        </p:grpSpPr>
        <p:sp>
          <p:nvSpPr>
            <p:cNvPr id="15" name="Freeform 53"/>
            <p:cNvSpPr>
              <a:spLocks/>
            </p:cNvSpPr>
            <p:nvPr/>
          </p:nvSpPr>
          <p:spPr bwMode="auto">
            <a:xfrm>
              <a:off x="4467" y="526"/>
              <a:ext cx="143" cy="144"/>
            </a:xfrm>
            <a:custGeom>
              <a:avLst/>
              <a:gdLst>
                <a:gd name="T0" fmla="*/ 168 w 1139"/>
                <a:gd name="T1" fmla="*/ 0 h 1149"/>
                <a:gd name="T2" fmla="*/ 168 w 1139"/>
                <a:gd name="T3" fmla="*/ 0 h 1149"/>
                <a:gd name="T4" fmla="*/ 182 w 1139"/>
                <a:gd name="T5" fmla="*/ 2 h 1149"/>
                <a:gd name="T6" fmla="*/ 195 w 1139"/>
                <a:gd name="T7" fmla="*/ 8 h 1149"/>
                <a:gd name="T8" fmla="*/ 209 w 1139"/>
                <a:gd name="T9" fmla="*/ 18 h 1149"/>
                <a:gd name="T10" fmla="*/ 1120 w 1139"/>
                <a:gd name="T11" fmla="*/ 937 h 1149"/>
                <a:gd name="T12" fmla="*/ 1131 w 1139"/>
                <a:gd name="T13" fmla="*/ 951 h 1149"/>
                <a:gd name="T14" fmla="*/ 1137 w 1139"/>
                <a:gd name="T15" fmla="*/ 965 h 1149"/>
                <a:gd name="T16" fmla="*/ 1139 w 1139"/>
                <a:gd name="T17" fmla="*/ 980 h 1149"/>
                <a:gd name="T18" fmla="*/ 1137 w 1139"/>
                <a:gd name="T19" fmla="*/ 993 h 1149"/>
                <a:gd name="T20" fmla="*/ 1131 w 1139"/>
                <a:gd name="T21" fmla="*/ 1006 h 1149"/>
                <a:gd name="T22" fmla="*/ 1119 w 1139"/>
                <a:gd name="T23" fmla="*/ 1017 h 1149"/>
                <a:gd name="T24" fmla="*/ 1105 w 1139"/>
                <a:gd name="T25" fmla="*/ 1026 h 1149"/>
                <a:gd name="T26" fmla="*/ 851 w 1139"/>
                <a:gd name="T27" fmla="*/ 1149 h 1149"/>
                <a:gd name="T28" fmla="*/ 0 w 1139"/>
                <a:gd name="T29" fmla="*/ 290 h 1149"/>
                <a:gd name="T30" fmla="*/ 122 w 1139"/>
                <a:gd name="T31" fmla="*/ 33 h 1149"/>
                <a:gd name="T32" fmla="*/ 131 w 1139"/>
                <a:gd name="T33" fmla="*/ 18 h 1149"/>
                <a:gd name="T34" fmla="*/ 142 w 1139"/>
                <a:gd name="T35" fmla="*/ 8 h 1149"/>
                <a:gd name="T36" fmla="*/ 155 w 1139"/>
                <a:gd name="T37" fmla="*/ 2 h 1149"/>
                <a:gd name="T38" fmla="*/ 168 w 1139"/>
                <a:gd name="T39" fmla="*/ 0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39" h="1149">
                  <a:moveTo>
                    <a:pt x="168" y="0"/>
                  </a:moveTo>
                  <a:lnTo>
                    <a:pt x="168" y="0"/>
                  </a:lnTo>
                  <a:lnTo>
                    <a:pt x="182" y="2"/>
                  </a:lnTo>
                  <a:lnTo>
                    <a:pt x="195" y="8"/>
                  </a:lnTo>
                  <a:lnTo>
                    <a:pt x="209" y="18"/>
                  </a:lnTo>
                  <a:lnTo>
                    <a:pt x="1120" y="937"/>
                  </a:lnTo>
                  <a:lnTo>
                    <a:pt x="1131" y="951"/>
                  </a:lnTo>
                  <a:lnTo>
                    <a:pt x="1137" y="965"/>
                  </a:lnTo>
                  <a:lnTo>
                    <a:pt x="1139" y="980"/>
                  </a:lnTo>
                  <a:lnTo>
                    <a:pt x="1137" y="993"/>
                  </a:lnTo>
                  <a:lnTo>
                    <a:pt x="1131" y="1006"/>
                  </a:lnTo>
                  <a:lnTo>
                    <a:pt x="1119" y="1017"/>
                  </a:lnTo>
                  <a:lnTo>
                    <a:pt x="1105" y="1026"/>
                  </a:lnTo>
                  <a:lnTo>
                    <a:pt x="851" y="1149"/>
                  </a:lnTo>
                  <a:lnTo>
                    <a:pt x="0" y="290"/>
                  </a:lnTo>
                  <a:lnTo>
                    <a:pt x="122" y="33"/>
                  </a:lnTo>
                  <a:lnTo>
                    <a:pt x="131" y="18"/>
                  </a:lnTo>
                  <a:lnTo>
                    <a:pt x="142" y="8"/>
                  </a:lnTo>
                  <a:lnTo>
                    <a:pt x="155" y="2"/>
                  </a:lnTo>
                  <a:lnTo>
                    <a:pt x="1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 name="Freeform 54"/>
            <p:cNvSpPr>
              <a:spLocks/>
            </p:cNvSpPr>
            <p:nvPr/>
          </p:nvSpPr>
          <p:spPr bwMode="auto">
            <a:xfrm>
              <a:off x="4202" y="581"/>
              <a:ext cx="354" cy="357"/>
            </a:xfrm>
            <a:custGeom>
              <a:avLst/>
              <a:gdLst>
                <a:gd name="T0" fmla="*/ 2760 w 2831"/>
                <a:gd name="T1" fmla="*/ 1726 h 2858"/>
                <a:gd name="T2" fmla="*/ 2750 w 2831"/>
                <a:gd name="T3" fmla="*/ 1778 h 2858"/>
                <a:gd name="T4" fmla="*/ 2724 w 2831"/>
                <a:gd name="T5" fmla="*/ 1820 h 2858"/>
                <a:gd name="T6" fmla="*/ 2669 w 2831"/>
                <a:gd name="T7" fmla="*/ 1845 h 2858"/>
                <a:gd name="T8" fmla="*/ 2492 w 2831"/>
                <a:gd name="T9" fmla="*/ 1887 h 2858"/>
                <a:gd name="T10" fmla="*/ 2229 w 2831"/>
                <a:gd name="T11" fmla="*/ 1966 h 2858"/>
                <a:gd name="T12" fmla="*/ 1975 w 2831"/>
                <a:gd name="T13" fmla="*/ 2059 h 2858"/>
                <a:gd name="T14" fmla="*/ 1728 w 2831"/>
                <a:gd name="T15" fmla="*/ 2162 h 2858"/>
                <a:gd name="T16" fmla="*/ 1496 w 2831"/>
                <a:gd name="T17" fmla="*/ 2271 h 2858"/>
                <a:gd name="T18" fmla="*/ 1280 w 2831"/>
                <a:gd name="T19" fmla="*/ 2383 h 2858"/>
                <a:gd name="T20" fmla="*/ 1085 w 2831"/>
                <a:gd name="T21" fmla="*/ 2491 h 2858"/>
                <a:gd name="T22" fmla="*/ 912 w 2831"/>
                <a:gd name="T23" fmla="*/ 2594 h 2858"/>
                <a:gd name="T24" fmla="*/ 765 w 2831"/>
                <a:gd name="T25" fmla="*/ 2686 h 2858"/>
                <a:gd name="T26" fmla="*/ 649 w 2831"/>
                <a:gd name="T27" fmla="*/ 2762 h 2858"/>
                <a:gd name="T28" fmla="*/ 566 w 2831"/>
                <a:gd name="T29" fmla="*/ 2818 h 2858"/>
                <a:gd name="T30" fmla="*/ 519 w 2831"/>
                <a:gd name="T31" fmla="*/ 2851 h 2858"/>
                <a:gd name="T32" fmla="*/ 327 w 2831"/>
                <a:gd name="T33" fmla="*/ 2673 h 2858"/>
                <a:gd name="T34" fmla="*/ 1256 w 2831"/>
                <a:gd name="T35" fmla="*/ 1821 h 2858"/>
                <a:gd name="T36" fmla="*/ 1367 w 2831"/>
                <a:gd name="T37" fmla="*/ 1826 h 2858"/>
                <a:gd name="T38" fmla="*/ 1479 w 2831"/>
                <a:gd name="T39" fmla="*/ 1787 h 2858"/>
                <a:gd name="T40" fmla="*/ 1567 w 2831"/>
                <a:gd name="T41" fmla="*/ 1709 h 2858"/>
                <a:gd name="T42" fmla="*/ 1621 w 2831"/>
                <a:gd name="T43" fmla="*/ 1602 h 2858"/>
                <a:gd name="T44" fmla="*/ 1628 w 2831"/>
                <a:gd name="T45" fmla="*/ 1478 h 2858"/>
                <a:gd name="T46" fmla="*/ 1589 w 2831"/>
                <a:gd name="T47" fmla="*/ 1365 h 2858"/>
                <a:gd name="T48" fmla="*/ 1512 w 2831"/>
                <a:gd name="T49" fmla="*/ 1276 h 2858"/>
                <a:gd name="T50" fmla="*/ 1407 w 2831"/>
                <a:gd name="T51" fmla="*/ 1222 h 2858"/>
                <a:gd name="T52" fmla="*/ 1284 w 2831"/>
                <a:gd name="T53" fmla="*/ 1214 h 2858"/>
                <a:gd name="T54" fmla="*/ 1170 w 2831"/>
                <a:gd name="T55" fmla="*/ 1254 h 2858"/>
                <a:gd name="T56" fmla="*/ 1084 w 2831"/>
                <a:gd name="T57" fmla="*/ 1332 h 2858"/>
                <a:gd name="T58" fmla="*/ 1030 w 2831"/>
                <a:gd name="T59" fmla="*/ 1438 h 2858"/>
                <a:gd name="T60" fmla="*/ 1021 w 2831"/>
                <a:gd name="T61" fmla="*/ 1556 h 2858"/>
                <a:gd name="T62" fmla="*/ 1050 w 2831"/>
                <a:gd name="T63" fmla="*/ 1653 h 2858"/>
                <a:gd name="T64" fmla="*/ 2 w 2831"/>
                <a:gd name="T65" fmla="*/ 2341 h 2858"/>
                <a:gd name="T66" fmla="*/ 26 w 2831"/>
                <a:gd name="T67" fmla="*/ 2306 h 2858"/>
                <a:gd name="T68" fmla="*/ 75 w 2831"/>
                <a:gd name="T69" fmla="*/ 2235 h 2858"/>
                <a:gd name="T70" fmla="*/ 144 w 2831"/>
                <a:gd name="T71" fmla="*/ 2128 h 2858"/>
                <a:gd name="T72" fmla="*/ 230 w 2831"/>
                <a:gd name="T73" fmla="*/ 1990 h 2858"/>
                <a:gd name="T74" fmla="*/ 328 w 2831"/>
                <a:gd name="T75" fmla="*/ 1824 h 2858"/>
                <a:gd name="T76" fmla="*/ 435 w 2831"/>
                <a:gd name="T77" fmla="*/ 1634 h 2858"/>
                <a:gd name="T78" fmla="*/ 544 w 2831"/>
                <a:gd name="T79" fmla="*/ 1422 h 2858"/>
                <a:gd name="T80" fmla="*/ 654 w 2831"/>
                <a:gd name="T81" fmla="*/ 1193 h 2858"/>
                <a:gd name="T82" fmla="*/ 759 w 2831"/>
                <a:gd name="T83" fmla="*/ 949 h 2858"/>
                <a:gd name="T84" fmla="*/ 855 w 2831"/>
                <a:gd name="T85" fmla="*/ 694 h 2858"/>
                <a:gd name="T86" fmla="*/ 938 w 2831"/>
                <a:gd name="T87" fmla="*/ 431 h 2858"/>
                <a:gd name="T88" fmla="*/ 1004 w 2831"/>
                <a:gd name="T89" fmla="*/ 164 h 2858"/>
                <a:gd name="T90" fmla="*/ 1018 w 2831"/>
                <a:gd name="T91" fmla="*/ 123 h 2858"/>
                <a:gd name="T92" fmla="*/ 1055 w 2831"/>
                <a:gd name="T93" fmla="*/ 88 h 2858"/>
                <a:gd name="T94" fmla="*/ 1103 w 2831"/>
                <a:gd name="T95" fmla="*/ 74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31" h="2858">
                  <a:moveTo>
                    <a:pt x="1960" y="0"/>
                  </a:moveTo>
                  <a:lnTo>
                    <a:pt x="2831" y="879"/>
                  </a:lnTo>
                  <a:lnTo>
                    <a:pt x="2760" y="1726"/>
                  </a:lnTo>
                  <a:lnTo>
                    <a:pt x="2758" y="1745"/>
                  </a:lnTo>
                  <a:lnTo>
                    <a:pt x="2754" y="1762"/>
                  </a:lnTo>
                  <a:lnTo>
                    <a:pt x="2750" y="1778"/>
                  </a:lnTo>
                  <a:lnTo>
                    <a:pt x="2744" y="1793"/>
                  </a:lnTo>
                  <a:lnTo>
                    <a:pt x="2735" y="1808"/>
                  </a:lnTo>
                  <a:lnTo>
                    <a:pt x="2724" y="1820"/>
                  </a:lnTo>
                  <a:lnTo>
                    <a:pt x="2709" y="1830"/>
                  </a:lnTo>
                  <a:lnTo>
                    <a:pt x="2691" y="1839"/>
                  </a:lnTo>
                  <a:lnTo>
                    <a:pt x="2669" y="1845"/>
                  </a:lnTo>
                  <a:lnTo>
                    <a:pt x="2668" y="1845"/>
                  </a:lnTo>
                  <a:lnTo>
                    <a:pt x="2580" y="1866"/>
                  </a:lnTo>
                  <a:lnTo>
                    <a:pt x="2492" y="1887"/>
                  </a:lnTo>
                  <a:lnTo>
                    <a:pt x="2404" y="1911"/>
                  </a:lnTo>
                  <a:lnTo>
                    <a:pt x="2316" y="1938"/>
                  </a:lnTo>
                  <a:lnTo>
                    <a:pt x="2229" y="1966"/>
                  </a:lnTo>
                  <a:lnTo>
                    <a:pt x="2144" y="1995"/>
                  </a:lnTo>
                  <a:lnTo>
                    <a:pt x="2059" y="2026"/>
                  </a:lnTo>
                  <a:lnTo>
                    <a:pt x="1975" y="2059"/>
                  </a:lnTo>
                  <a:lnTo>
                    <a:pt x="1891" y="2092"/>
                  </a:lnTo>
                  <a:lnTo>
                    <a:pt x="1809" y="2127"/>
                  </a:lnTo>
                  <a:lnTo>
                    <a:pt x="1728" y="2162"/>
                  </a:lnTo>
                  <a:lnTo>
                    <a:pt x="1649" y="2198"/>
                  </a:lnTo>
                  <a:lnTo>
                    <a:pt x="1572" y="2234"/>
                  </a:lnTo>
                  <a:lnTo>
                    <a:pt x="1496" y="2271"/>
                  </a:lnTo>
                  <a:lnTo>
                    <a:pt x="1422" y="2309"/>
                  </a:lnTo>
                  <a:lnTo>
                    <a:pt x="1351" y="2346"/>
                  </a:lnTo>
                  <a:lnTo>
                    <a:pt x="1280" y="2383"/>
                  </a:lnTo>
                  <a:lnTo>
                    <a:pt x="1212" y="2419"/>
                  </a:lnTo>
                  <a:lnTo>
                    <a:pt x="1147" y="2456"/>
                  </a:lnTo>
                  <a:lnTo>
                    <a:pt x="1085" y="2491"/>
                  </a:lnTo>
                  <a:lnTo>
                    <a:pt x="1024" y="2526"/>
                  </a:lnTo>
                  <a:lnTo>
                    <a:pt x="966" y="2561"/>
                  </a:lnTo>
                  <a:lnTo>
                    <a:pt x="912" y="2594"/>
                  </a:lnTo>
                  <a:lnTo>
                    <a:pt x="859" y="2626"/>
                  </a:lnTo>
                  <a:lnTo>
                    <a:pt x="810" y="2657"/>
                  </a:lnTo>
                  <a:lnTo>
                    <a:pt x="765" y="2686"/>
                  </a:lnTo>
                  <a:lnTo>
                    <a:pt x="723" y="2712"/>
                  </a:lnTo>
                  <a:lnTo>
                    <a:pt x="684" y="2738"/>
                  </a:lnTo>
                  <a:lnTo>
                    <a:pt x="649" y="2762"/>
                  </a:lnTo>
                  <a:lnTo>
                    <a:pt x="617" y="2783"/>
                  </a:lnTo>
                  <a:lnTo>
                    <a:pt x="589" y="2801"/>
                  </a:lnTo>
                  <a:lnTo>
                    <a:pt x="566" y="2818"/>
                  </a:lnTo>
                  <a:lnTo>
                    <a:pt x="546" y="2832"/>
                  </a:lnTo>
                  <a:lnTo>
                    <a:pt x="530" y="2842"/>
                  </a:lnTo>
                  <a:lnTo>
                    <a:pt x="519" y="2851"/>
                  </a:lnTo>
                  <a:lnTo>
                    <a:pt x="513" y="2856"/>
                  </a:lnTo>
                  <a:lnTo>
                    <a:pt x="510" y="2858"/>
                  </a:lnTo>
                  <a:lnTo>
                    <a:pt x="327" y="2673"/>
                  </a:lnTo>
                  <a:lnTo>
                    <a:pt x="1193" y="1798"/>
                  </a:lnTo>
                  <a:lnTo>
                    <a:pt x="1225" y="1812"/>
                  </a:lnTo>
                  <a:lnTo>
                    <a:pt x="1256" y="1821"/>
                  </a:lnTo>
                  <a:lnTo>
                    <a:pt x="1290" y="1827"/>
                  </a:lnTo>
                  <a:lnTo>
                    <a:pt x="1325" y="1829"/>
                  </a:lnTo>
                  <a:lnTo>
                    <a:pt x="1367" y="1826"/>
                  </a:lnTo>
                  <a:lnTo>
                    <a:pt x="1407" y="1818"/>
                  </a:lnTo>
                  <a:lnTo>
                    <a:pt x="1445" y="1805"/>
                  </a:lnTo>
                  <a:lnTo>
                    <a:pt x="1479" y="1787"/>
                  </a:lnTo>
                  <a:lnTo>
                    <a:pt x="1512" y="1764"/>
                  </a:lnTo>
                  <a:lnTo>
                    <a:pt x="1542" y="1738"/>
                  </a:lnTo>
                  <a:lnTo>
                    <a:pt x="1567" y="1709"/>
                  </a:lnTo>
                  <a:lnTo>
                    <a:pt x="1589" y="1675"/>
                  </a:lnTo>
                  <a:lnTo>
                    <a:pt x="1607" y="1640"/>
                  </a:lnTo>
                  <a:lnTo>
                    <a:pt x="1621" y="1602"/>
                  </a:lnTo>
                  <a:lnTo>
                    <a:pt x="1628" y="1562"/>
                  </a:lnTo>
                  <a:lnTo>
                    <a:pt x="1631" y="1521"/>
                  </a:lnTo>
                  <a:lnTo>
                    <a:pt x="1628" y="1478"/>
                  </a:lnTo>
                  <a:lnTo>
                    <a:pt x="1621" y="1438"/>
                  </a:lnTo>
                  <a:lnTo>
                    <a:pt x="1607" y="1400"/>
                  </a:lnTo>
                  <a:lnTo>
                    <a:pt x="1589" y="1365"/>
                  </a:lnTo>
                  <a:lnTo>
                    <a:pt x="1567" y="1332"/>
                  </a:lnTo>
                  <a:lnTo>
                    <a:pt x="1542" y="1302"/>
                  </a:lnTo>
                  <a:lnTo>
                    <a:pt x="1512" y="1276"/>
                  </a:lnTo>
                  <a:lnTo>
                    <a:pt x="1479" y="1254"/>
                  </a:lnTo>
                  <a:lnTo>
                    <a:pt x="1445" y="1236"/>
                  </a:lnTo>
                  <a:lnTo>
                    <a:pt x="1407" y="1222"/>
                  </a:lnTo>
                  <a:lnTo>
                    <a:pt x="1367" y="1214"/>
                  </a:lnTo>
                  <a:lnTo>
                    <a:pt x="1325" y="1212"/>
                  </a:lnTo>
                  <a:lnTo>
                    <a:pt x="1284" y="1214"/>
                  </a:lnTo>
                  <a:lnTo>
                    <a:pt x="1244" y="1222"/>
                  </a:lnTo>
                  <a:lnTo>
                    <a:pt x="1206" y="1236"/>
                  </a:lnTo>
                  <a:lnTo>
                    <a:pt x="1170" y="1254"/>
                  </a:lnTo>
                  <a:lnTo>
                    <a:pt x="1139" y="1276"/>
                  </a:lnTo>
                  <a:lnTo>
                    <a:pt x="1109" y="1302"/>
                  </a:lnTo>
                  <a:lnTo>
                    <a:pt x="1084" y="1332"/>
                  </a:lnTo>
                  <a:lnTo>
                    <a:pt x="1061" y="1365"/>
                  </a:lnTo>
                  <a:lnTo>
                    <a:pt x="1044" y="1400"/>
                  </a:lnTo>
                  <a:lnTo>
                    <a:pt x="1030" y="1438"/>
                  </a:lnTo>
                  <a:lnTo>
                    <a:pt x="1022" y="1478"/>
                  </a:lnTo>
                  <a:lnTo>
                    <a:pt x="1019" y="1521"/>
                  </a:lnTo>
                  <a:lnTo>
                    <a:pt x="1021" y="1556"/>
                  </a:lnTo>
                  <a:lnTo>
                    <a:pt x="1027" y="1590"/>
                  </a:lnTo>
                  <a:lnTo>
                    <a:pt x="1036" y="1622"/>
                  </a:lnTo>
                  <a:lnTo>
                    <a:pt x="1050" y="1653"/>
                  </a:lnTo>
                  <a:lnTo>
                    <a:pt x="183" y="2527"/>
                  </a:lnTo>
                  <a:lnTo>
                    <a:pt x="0" y="2344"/>
                  </a:lnTo>
                  <a:lnTo>
                    <a:pt x="2" y="2341"/>
                  </a:lnTo>
                  <a:lnTo>
                    <a:pt x="7" y="2334"/>
                  </a:lnTo>
                  <a:lnTo>
                    <a:pt x="14" y="2323"/>
                  </a:lnTo>
                  <a:lnTo>
                    <a:pt x="26" y="2306"/>
                  </a:lnTo>
                  <a:lnTo>
                    <a:pt x="39" y="2287"/>
                  </a:lnTo>
                  <a:lnTo>
                    <a:pt x="55" y="2263"/>
                  </a:lnTo>
                  <a:lnTo>
                    <a:pt x="75" y="2235"/>
                  </a:lnTo>
                  <a:lnTo>
                    <a:pt x="95" y="2203"/>
                  </a:lnTo>
                  <a:lnTo>
                    <a:pt x="119" y="2167"/>
                  </a:lnTo>
                  <a:lnTo>
                    <a:pt x="144" y="2128"/>
                  </a:lnTo>
                  <a:lnTo>
                    <a:pt x="171" y="2085"/>
                  </a:lnTo>
                  <a:lnTo>
                    <a:pt x="199" y="2039"/>
                  </a:lnTo>
                  <a:lnTo>
                    <a:pt x="230" y="1990"/>
                  </a:lnTo>
                  <a:lnTo>
                    <a:pt x="262" y="1938"/>
                  </a:lnTo>
                  <a:lnTo>
                    <a:pt x="295" y="1882"/>
                  </a:lnTo>
                  <a:lnTo>
                    <a:pt x="328" y="1824"/>
                  </a:lnTo>
                  <a:lnTo>
                    <a:pt x="363" y="1763"/>
                  </a:lnTo>
                  <a:lnTo>
                    <a:pt x="398" y="1700"/>
                  </a:lnTo>
                  <a:lnTo>
                    <a:pt x="435" y="1634"/>
                  </a:lnTo>
                  <a:lnTo>
                    <a:pt x="471" y="1566"/>
                  </a:lnTo>
                  <a:lnTo>
                    <a:pt x="507" y="1495"/>
                  </a:lnTo>
                  <a:lnTo>
                    <a:pt x="544" y="1422"/>
                  </a:lnTo>
                  <a:lnTo>
                    <a:pt x="581" y="1348"/>
                  </a:lnTo>
                  <a:lnTo>
                    <a:pt x="618" y="1272"/>
                  </a:lnTo>
                  <a:lnTo>
                    <a:pt x="654" y="1193"/>
                  </a:lnTo>
                  <a:lnTo>
                    <a:pt x="690" y="1113"/>
                  </a:lnTo>
                  <a:lnTo>
                    <a:pt x="724" y="1032"/>
                  </a:lnTo>
                  <a:lnTo>
                    <a:pt x="759" y="949"/>
                  </a:lnTo>
                  <a:lnTo>
                    <a:pt x="792" y="865"/>
                  </a:lnTo>
                  <a:lnTo>
                    <a:pt x="825" y="780"/>
                  </a:lnTo>
                  <a:lnTo>
                    <a:pt x="855" y="694"/>
                  </a:lnTo>
                  <a:lnTo>
                    <a:pt x="884" y="607"/>
                  </a:lnTo>
                  <a:lnTo>
                    <a:pt x="912" y="520"/>
                  </a:lnTo>
                  <a:lnTo>
                    <a:pt x="938" y="431"/>
                  </a:lnTo>
                  <a:lnTo>
                    <a:pt x="962" y="342"/>
                  </a:lnTo>
                  <a:lnTo>
                    <a:pt x="983" y="253"/>
                  </a:lnTo>
                  <a:lnTo>
                    <a:pt x="1004" y="164"/>
                  </a:lnTo>
                  <a:lnTo>
                    <a:pt x="1004" y="164"/>
                  </a:lnTo>
                  <a:lnTo>
                    <a:pt x="1010" y="142"/>
                  </a:lnTo>
                  <a:lnTo>
                    <a:pt x="1018" y="123"/>
                  </a:lnTo>
                  <a:lnTo>
                    <a:pt x="1028" y="109"/>
                  </a:lnTo>
                  <a:lnTo>
                    <a:pt x="1041" y="97"/>
                  </a:lnTo>
                  <a:lnTo>
                    <a:pt x="1055" y="88"/>
                  </a:lnTo>
                  <a:lnTo>
                    <a:pt x="1069" y="82"/>
                  </a:lnTo>
                  <a:lnTo>
                    <a:pt x="1086" y="77"/>
                  </a:lnTo>
                  <a:lnTo>
                    <a:pt x="1103" y="74"/>
                  </a:lnTo>
                  <a:lnTo>
                    <a:pt x="1121" y="72"/>
                  </a:lnTo>
                  <a:lnTo>
                    <a:pt x="19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7" name="Freeform 59"/>
          <p:cNvSpPr>
            <a:spLocks noEditPoints="1"/>
          </p:cNvSpPr>
          <p:nvPr/>
        </p:nvSpPr>
        <p:spPr bwMode="auto">
          <a:xfrm>
            <a:off x="8070390" y="598286"/>
            <a:ext cx="466133" cy="470703"/>
          </a:xfrm>
          <a:custGeom>
            <a:avLst/>
            <a:gdLst>
              <a:gd name="T0" fmla="*/ 204 w 3262"/>
              <a:gd name="T1" fmla="*/ 2735 h 3292"/>
              <a:gd name="T2" fmla="*/ 551 w 3262"/>
              <a:gd name="T3" fmla="*/ 3086 h 3292"/>
              <a:gd name="T4" fmla="*/ 1699 w 3262"/>
              <a:gd name="T5" fmla="*/ 1225 h 3292"/>
              <a:gd name="T6" fmla="*/ 2899 w 3262"/>
              <a:gd name="T7" fmla="*/ 2 h 3292"/>
              <a:gd name="T8" fmla="*/ 2987 w 3262"/>
              <a:gd name="T9" fmla="*/ 21 h 3292"/>
              <a:gd name="T10" fmla="*/ 3068 w 3262"/>
              <a:gd name="T11" fmla="*/ 61 h 3292"/>
              <a:gd name="T12" fmla="*/ 3142 w 3262"/>
              <a:gd name="T13" fmla="*/ 120 h 3292"/>
              <a:gd name="T14" fmla="*/ 3200 w 3262"/>
              <a:gd name="T15" fmla="*/ 195 h 3292"/>
              <a:gd name="T16" fmla="*/ 3240 w 3262"/>
              <a:gd name="T17" fmla="*/ 277 h 3292"/>
              <a:gd name="T18" fmla="*/ 3260 w 3262"/>
              <a:gd name="T19" fmla="*/ 366 h 3292"/>
              <a:gd name="T20" fmla="*/ 3260 w 3262"/>
              <a:gd name="T21" fmla="*/ 456 h 3292"/>
              <a:gd name="T22" fmla="*/ 3240 w 3262"/>
              <a:gd name="T23" fmla="*/ 545 h 3292"/>
              <a:gd name="T24" fmla="*/ 3200 w 3262"/>
              <a:gd name="T25" fmla="*/ 628 h 3292"/>
              <a:gd name="T26" fmla="*/ 3142 w 3262"/>
              <a:gd name="T27" fmla="*/ 702 h 3292"/>
              <a:gd name="T28" fmla="*/ 2980 w 3262"/>
              <a:gd name="T29" fmla="*/ 1646 h 3292"/>
              <a:gd name="T30" fmla="*/ 2209 w 3262"/>
              <a:gd name="T31" fmla="*/ 1740 h 3292"/>
              <a:gd name="T32" fmla="*/ 688 w 3262"/>
              <a:gd name="T33" fmla="*/ 3272 h 3292"/>
              <a:gd name="T34" fmla="*/ 647 w 3262"/>
              <a:gd name="T35" fmla="*/ 3290 h 3292"/>
              <a:gd name="T36" fmla="*/ 102 w 3262"/>
              <a:gd name="T37" fmla="*/ 3292 h 3292"/>
              <a:gd name="T38" fmla="*/ 57 w 3262"/>
              <a:gd name="T39" fmla="*/ 3282 h 3292"/>
              <a:gd name="T40" fmla="*/ 22 w 3262"/>
              <a:gd name="T41" fmla="*/ 3253 h 3292"/>
              <a:gd name="T42" fmla="*/ 3 w 3262"/>
              <a:gd name="T43" fmla="*/ 3212 h 3292"/>
              <a:gd name="T44" fmla="*/ 0 w 3262"/>
              <a:gd name="T45" fmla="*/ 2674 h 3292"/>
              <a:gd name="T46" fmla="*/ 0 w 3262"/>
              <a:gd name="T47" fmla="*/ 2654 h 3292"/>
              <a:gd name="T48" fmla="*/ 10 w 3262"/>
              <a:gd name="T49" fmla="*/ 2615 h 3292"/>
              <a:gd name="T50" fmla="*/ 34 w 3262"/>
              <a:gd name="T51" fmla="*/ 2579 h 3292"/>
              <a:gd name="T52" fmla="*/ 1199 w 3262"/>
              <a:gd name="T53" fmla="*/ 719 h 3292"/>
              <a:gd name="T54" fmla="*/ 2018 w 3262"/>
              <a:gd name="T55" fmla="*/ 673 h 3292"/>
              <a:gd name="T56" fmla="*/ 2601 w 3262"/>
              <a:gd name="T57" fmla="*/ 88 h 3292"/>
              <a:gd name="T58" fmla="*/ 2680 w 3262"/>
              <a:gd name="T59" fmla="*/ 39 h 3292"/>
              <a:gd name="T60" fmla="*/ 2766 w 3262"/>
              <a:gd name="T61" fmla="*/ 9 h 3292"/>
              <a:gd name="T62" fmla="*/ 2854 w 3262"/>
              <a:gd name="T63"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62" h="3292">
                <a:moveTo>
                  <a:pt x="1699" y="1225"/>
                </a:moveTo>
                <a:lnTo>
                  <a:pt x="204" y="2735"/>
                </a:lnTo>
                <a:lnTo>
                  <a:pt x="204" y="3086"/>
                </a:lnTo>
                <a:lnTo>
                  <a:pt x="551" y="3086"/>
                </a:lnTo>
                <a:lnTo>
                  <a:pt x="2047" y="1577"/>
                </a:lnTo>
                <a:lnTo>
                  <a:pt x="1699" y="1225"/>
                </a:lnTo>
                <a:close/>
                <a:moveTo>
                  <a:pt x="2854" y="0"/>
                </a:moveTo>
                <a:lnTo>
                  <a:pt x="2899" y="2"/>
                </a:lnTo>
                <a:lnTo>
                  <a:pt x="2943" y="9"/>
                </a:lnTo>
                <a:lnTo>
                  <a:pt x="2987" y="21"/>
                </a:lnTo>
                <a:lnTo>
                  <a:pt x="3029" y="39"/>
                </a:lnTo>
                <a:lnTo>
                  <a:pt x="3068" y="61"/>
                </a:lnTo>
                <a:lnTo>
                  <a:pt x="3106" y="88"/>
                </a:lnTo>
                <a:lnTo>
                  <a:pt x="3142" y="120"/>
                </a:lnTo>
                <a:lnTo>
                  <a:pt x="3174" y="156"/>
                </a:lnTo>
                <a:lnTo>
                  <a:pt x="3200" y="195"/>
                </a:lnTo>
                <a:lnTo>
                  <a:pt x="3223" y="235"/>
                </a:lnTo>
                <a:lnTo>
                  <a:pt x="3240" y="277"/>
                </a:lnTo>
                <a:lnTo>
                  <a:pt x="3252" y="322"/>
                </a:lnTo>
                <a:lnTo>
                  <a:pt x="3260" y="366"/>
                </a:lnTo>
                <a:lnTo>
                  <a:pt x="3262" y="411"/>
                </a:lnTo>
                <a:lnTo>
                  <a:pt x="3260" y="456"/>
                </a:lnTo>
                <a:lnTo>
                  <a:pt x="3252" y="501"/>
                </a:lnTo>
                <a:lnTo>
                  <a:pt x="3240" y="545"/>
                </a:lnTo>
                <a:lnTo>
                  <a:pt x="3223" y="587"/>
                </a:lnTo>
                <a:lnTo>
                  <a:pt x="3200" y="628"/>
                </a:lnTo>
                <a:lnTo>
                  <a:pt x="3174" y="666"/>
                </a:lnTo>
                <a:lnTo>
                  <a:pt x="3142" y="702"/>
                </a:lnTo>
                <a:lnTo>
                  <a:pt x="2594" y="1255"/>
                </a:lnTo>
                <a:lnTo>
                  <a:pt x="2980" y="1646"/>
                </a:lnTo>
                <a:lnTo>
                  <a:pt x="2549" y="2082"/>
                </a:lnTo>
                <a:lnTo>
                  <a:pt x="2209" y="1740"/>
                </a:lnTo>
                <a:lnTo>
                  <a:pt x="706" y="3258"/>
                </a:lnTo>
                <a:lnTo>
                  <a:pt x="688" y="3272"/>
                </a:lnTo>
                <a:lnTo>
                  <a:pt x="668" y="3284"/>
                </a:lnTo>
                <a:lnTo>
                  <a:pt x="647" y="3290"/>
                </a:lnTo>
                <a:lnTo>
                  <a:pt x="624" y="3292"/>
                </a:lnTo>
                <a:lnTo>
                  <a:pt x="102" y="3292"/>
                </a:lnTo>
                <a:lnTo>
                  <a:pt x="79" y="3289"/>
                </a:lnTo>
                <a:lnTo>
                  <a:pt x="57" y="3282"/>
                </a:lnTo>
                <a:lnTo>
                  <a:pt x="38" y="3269"/>
                </a:lnTo>
                <a:lnTo>
                  <a:pt x="22" y="3253"/>
                </a:lnTo>
                <a:lnTo>
                  <a:pt x="10" y="3234"/>
                </a:lnTo>
                <a:lnTo>
                  <a:pt x="3" y="3212"/>
                </a:lnTo>
                <a:lnTo>
                  <a:pt x="0" y="3189"/>
                </a:lnTo>
                <a:lnTo>
                  <a:pt x="0" y="2674"/>
                </a:lnTo>
                <a:lnTo>
                  <a:pt x="1" y="2674"/>
                </a:lnTo>
                <a:lnTo>
                  <a:pt x="0" y="2654"/>
                </a:lnTo>
                <a:lnTo>
                  <a:pt x="3" y="2634"/>
                </a:lnTo>
                <a:lnTo>
                  <a:pt x="10" y="2615"/>
                </a:lnTo>
                <a:lnTo>
                  <a:pt x="20" y="2596"/>
                </a:lnTo>
                <a:lnTo>
                  <a:pt x="34" y="2579"/>
                </a:lnTo>
                <a:lnTo>
                  <a:pt x="1538" y="1061"/>
                </a:lnTo>
                <a:lnTo>
                  <a:pt x="1199" y="719"/>
                </a:lnTo>
                <a:lnTo>
                  <a:pt x="1631" y="283"/>
                </a:lnTo>
                <a:lnTo>
                  <a:pt x="2018" y="673"/>
                </a:lnTo>
                <a:lnTo>
                  <a:pt x="2566" y="120"/>
                </a:lnTo>
                <a:lnTo>
                  <a:pt x="2601" y="88"/>
                </a:lnTo>
                <a:lnTo>
                  <a:pt x="2640" y="61"/>
                </a:lnTo>
                <a:lnTo>
                  <a:pt x="2680" y="39"/>
                </a:lnTo>
                <a:lnTo>
                  <a:pt x="2722" y="21"/>
                </a:lnTo>
                <a:lnTo>
                  <a:pt x="2766" y="9"/>
                </a:lnTo>
                <a:lnTo>
                  <a:pt x="2810" y="2"/>
                </a:lnTo>
                <a:lnTo>
                  <a:pt x="2854"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 name="Freeform 64"/>
          <p:cNvSpPr>
            <a:spLocks noEditPoints="1"/>
          </p:cNvSpPr>
          <p:nvPr/>
        </p:nvSpPr>
        <p:spPr bwMode="auto">
          <a:xfrm>
            <a:off x="8788160" y="614281"/>
            <a:ext cx="466133" cy="438713"/>
          </a:xfrm>
          <a:custGeom>
            <a:avLst/>
            <a:gdLst>
              <a:gd name="T0" fmla="*/ 204 w 3261"/>
              <a:gd name="T1" fmla="*/ 409 h 3072"/>
              <a:gd name="T2" fmla="*/ 2446 w 3261"/>
              <a:gd name="T3" fmla="*/ 205 h 3072"/>
              <a:gd name="T4" fmla="*/ 204 w 3261"/>
              <a:gd name="T5" fmla="*/ 0 h 3072"/>
              <a:gd name="T6" fmla="*/ 2479 w 3261"/>
              <a:gd name="T7" fmla="*/ 3 h 3072"/>
              <a:gd name="T8" fmla="*/ 2539 w 3261"/>
              <a:gd name="T9" fmla="*/ 23 h 3072"/>
              <a:gd name="T10" fmla="*/ 2589 w 3261"/>
              <a:gd name="T11" fmla="*/ 61 h 3072"/>
              <a:gd name="T12" fmla="*/ 2627 w 3261"/>
              <a:gd name="T13" fmla="*/ 111 h 3072"/>
              <a:gd name="T14" fmla="*/ 2647 w 3261"/>
              <a:gd name="T15" fmla="*/ 171 h 3072"/>
              <a:gd name="T16" fmla="*/ 2650 w 3261"/>
              <a:gd name="T17" fmla="*/ 409 h 3072"/>
              <a:gd name="T18" fmla="*/ 3261 w 3261"/>
              <a:gd name="T19" fmla="*/ 1639 h 3072"/>
              <a:gd name="T20" fmla="*/ 1426 w 3261"/>
              <a:gd name="T21" fmla="*/ 1844 h 3072"/>
              <a:gd name="T22" fmla="*/ 1552 w 3261"/>
              <a:gd name="T23" fmla="*/ 1846 h 3072"/>
              <a:gd name="T24" fmla="*/ 1593 w 3261"/>
              <a:gd name="T25" fmla="*/ 1866 h 3072"/>
              <a:gd name="T26" fmla="*/ 1620 w 3261"/>
              <a:gd name="T27" fmla="*/ 1900 h 3072"/>
              <a:gd name="T28" fmla="*/ 1631 w 3261"/>
              <a:gd name="T29" fmla="*/ 1945 h 3072"/>
              <a:gd name="T30" fmla="*/ 1628 w 3261"/>
              <a:gd name="T31" fmla="*/ 2993 h 3072"/>
              <a:gd name="T32" fmla="*/ 1608 w 3261"/>
              <a:gd name="T33" fmla="*/ 3034 h 3072"/>
              <a:gd name="T34" fmla="*/ 1574 w 3261"/>
              <a:gd name="T35" fmla="*/ 3062 h 3072"/>
              <a:gd name="T36" fmla="*/ 1529 w 3261"/>
              <a:gd name="T37" fmla="*/ 3072 h 3072"/>
              <a:gd name="T38" fmla="*/ 1098 w 3261"/>
              <a:gd name="T39" fmla="*/ 3069 h 3072"/>
              <a:gd name="T40" fmla="*/ 1057 w 3261"/>
              <a:gd name="T41" fmla="*/ 3050 h 3072"/>
              <a:gd name="T42" fmla="*/ 1030 w 3261"/>
              <a:gd name="T43" fmla="*/ 3015 h 3072"/>
              <a:gd name="T44" fmla="*/ 1019 w 3261"/>
              <a:gd name="T45" fmla="*/ 2969 h 3072"/>
              <a:gd name="T46" fmla="*/ 1022 w 3261"/>
              <a:gd name="T47" fmla="*/ 1922 h 3072"/>
              <a:gd name="T48" fmla="*/ 1042 w 3261"/>
              <a:gd name="T49" fmla="*/ 1882 h 3072"/>
              <a:gd name="T50" fmla="*/ 1076 w 3261"/>
              <a:gd name="T51" fmla="*/ 1854 h 3072"/>
              <a:gd name="T52" fmla="*/ 1121 w 3261"/>
              <a:gd name="T53" fmla="*/ 1844 h 3072"/>
              <a:gd name="T54" fmla="*/ 1222 w 3261"/>
              <a:gd name="T55" fmla="*/ 1433 h 3072"/>
              <a:gd name="T56" fmla="*/ 3057 w 3261"/>
              <a:gd name="T57" fmla="*/ 614 h 3072"/>
              <a:gd name="T58" fmla="*/ 2650 w 3261"/>
              <a:gd name="T59" fmla="*/ 819 h 3072"/>
              <a:gd name="T60" fmla="*/ 2640 w 3261"/>
              <a:gd name="T61" fmla="*/ 883 h 3072"/>
              <a:gd name="T62" fmla="*/ 2610 w 3261"/>
              <a:gd name="T63" fmla="*/ 940 h 3072"/>
              <a:gd name="T64" fmla="*/ 2566 w 3261"/>
              <a:gd name="T65" fmla="*/ 984 h 3072"/>
              <a:gd name="T66" fmla="*/ 2510 w 3261"/>
              <a:gd name="T67" fmla="*/ 1014 h 3072"/>
              <a:gd name="T68" fmla="*/ 2446 w 3261"/>
              <a:gd name="T69" fmla="*/ 1024 h 3072"/>
              <a:gd name="T70" fmla="*/ 171 w 3261"/>
              <a:gd name="T71" fmla="*/ 1022 h 3072"/>
              <a:gd name="T72" fmla="*/ 110 w 3261"/>
              <a:gd name="T73" fmla="*/ 1001 h 3072"/>
              <a:gd name="T74" fmla="*/ 60 w 3261"/>
              <a:gd name="T75" fmla="*/ 964 h 3072"/>
              <a:gd name="T76" fmla="*/ 23 w 3261"/>
              <a:gd name="T77" fmla="*/ 913 h 3072"/>
              <a:gd name="T78" fmla="*/ 3 w 3261"/>
              <a:gd name="T79" fmla="*/ 852 h 3072"/>
              <a:gd name="T80" fmla="*/ 0 w 3261"/>
              <a:gd name="T81" fmla="*/ 205 h 3072"/>
              <a:gd name="T82" fmla="*/ 10 w 3261"/>
              <a:gd name="T83" fmla="*/ 140 h 3072"/>
              <a:gd name="T84" fmla="*/ 39 w 3261"/>
              <a:gd name="T85" fmla="*/ 84 h 3072"/>
              <a:gd name="T86" fmla="*/ 83 w 3261"/>
              <a:gd name="T87" fmla="*/ 39 h 3072"/>
              <a:gd name="T88" fmla="*/ 140 w 3261"/>
              <a:gd name="T89" fmla="*/ 10 h 3072"/>
              <a:gd name="T90" fmla="*/ 204 w 3261"/>
              <a:gd name="T91" fmla="*/ 0 h 3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61" h="3072">
                <a:moveTo>
                  <a:pt x="204" y="205"/>
                </a:moveTo>
                <a:lnTo>
                  <a:pt x="204" y="409"/>
                </a:lnTo>
                <a:lnTo>
                  <a:pt x="2446" y="409"/>
                </a:lnTo>
                <a:lnTo>
                  <a:pt x="2446" y="205"/>
                </a:lnTo>
                <a:lnTo>
                  <a:pt x="204" y="205"/>
                </a:lnTo>
                <a:close/>
                <a:moveTo>
                  <a:pt x="204" y="0"/>
                </a:moveTo>
                <a:lnTo>
                  <a:pt x="2446" y="0"/>
                </a:lnTo>
                <a:lnTo>
                  <a:pt x="2479" y="3"/>
                </a:lnTo>
                <a:lnTo>
                  <a:pt x="2510" y="10"/>
                </a:lnTo>
                <a:lnTo>
                  <a:pt x="2539" y="23"/>
                </a:lnTo>
                <a:lnTo>
                  <a:pt x="2566" y="39"/>
                </a:lnTo>
                <a:lnTo>
                  <a:pt x="2589" y="61"/>
                </a:lnTo>
                <a:lnTo>
                  <a:pt x="2610" y="84"/>
                </a:lnTo>
                <a:lnTo>
                  <a:pt x="2627" y="111"/>
                </a:lnTo>
                <a:lnTo>
                  <a:pt x="2640" y="140"/>
                </a:lnTo>
                <a:lnTo>
                  <a:pt x="2647" y="171"/>
                </a:lnTo>
                <a:lnTo>
                  <a:pt x="2650" y="205"/>
                </a:lnTo>
                <a:lnTo>
                  <a:pt x="2650" y="409"/>
                </a:lnTo>
                <a:lnTo>
                  <a:pt x="3261" y="409"/>
                </a:lnTo>
                <a:lnTo>
                  <a:pt x="3261" y="1639"/>
                </a:lnTo>
                <a:lnTo>
                  <a:pt x="1426" y="1639"/>
                </a:lnTo>
                <a:lnTo>
                  <a:pt x="1426" y="1844"/>
                </a:lnTo>
                <a:lnTo>
                  <a:pt x="1529" y="1844"/>
                </a:lnTo>
                <a:lnTo>
                  <a:pt x="1552" y="1846"/>
                </a:lnTo>
                <a:lnTo>
                  <a:pt x="1574" y="1854"/>
                </a:lnTo>
                <a:lnTo>
                  <a:pt x="1593" y="1866"/>
                </a:lnTo>
                <a:lnTo>
                  <a:pt x="1608" y="1882"/>
                </a:lnTo>
                <a:lnTo>
                  <a:pt x="1620" y="1900"/>
                </a:lnTo>
                <a:lnTo>
                  <a:pt x="1628" y="1922"/>
                </a:lnTo>
                <a:lnTo>
                  <a:pt x="1631" y="1945"/>
                </a:lnTo>
                <a:lnTo>
                  <a:pt x="1631" y="2969"/>
                </a:lnTo>
                <a:lnTo>
                  <a:pt x="1628" y="2993"/>
                </a:lnTo>
                <a:lnTo>
                  <a:pt x="1620" y="3015"/>
                </a:lnTo>
                <a:lnTo>
                  <a:pt x="1608" y="3034"/>
                </a:lnTo>
                <a:lnTo>
                  <a:pt x="1593" y="3050"/>
                </a:lnTo>
                <a:lnTo>
                  <a:pt x="1574" y="3062"/>
                </a:lnTo>
                <a:lnTo>
                  <a:pt x="1552" y="3069"/>
                </a:lnTo>
                <a:lnTo>
                  <a:pt x="1529" y="3072"/>
                </a:lnTo>
                <a:lnTo>
                  <a:pt x="1121" y="3072"/>
                </a:lnTo>
                <a:lnTo>
                  <a:pt x="1098" y="3069"/>
                </a:lnTo>
                <a:lnTo>
                  <a:pt x="1076" y="3062"/>
                </a:lnTo>
                <a:lnTo>
                  <a:pt x="1057" y="3050"/>
                </a:lnTo>
                <a:lnTo>
                  <a:pt x="1042" y="3034"/>
                </a:lnTo>
                <a:lnTo>
                  <a:pt x="1030" y="3015"/>
                </a:lnTo>
                <a:lnTo>
                  <a:pt x="1022" y="2993"/>
                </a:lnTo>
                <a:lnTo>
                  <a:pt x="1019" y="2969"/>
                </a:lnTo>
                <a:lnTo>
                  <a:pt x="1019" y="1945"/>
                </a:lnTo>
                <a:lnTo>
                  <a:pt x="1022" y="1922"/>
                </a:lnTo>
                <a:lnTo>
                  <a:pt x="1030" y="1900"/>
                </a:lnTo>
                <a:lnTo>
                  <a:pt x="1042" y="1882"/>
                </a:lnTo>
                <a:lnTo>
                  <a:pt x="1057" y="1866"/>
                </a:lnTo>
                <a:lnTo>
                  <a:pt x="1076" y="1854"/>
                </a:lnTo>
                <a:lnTo>
                  <a:pt x="1098" y="1846"/>
                </a:lnTo>
                <a:lnTo>
                  <a:pt x="1121" y="1844"/>
                </a:lnTo>
                <a:lnTo>
                  <a:pt x="1222" y="1844"/>
                </a:lnTo>
                <a:lnTo>
                  <a:pt x="1222" y="1433"/>
                </a:lnTo>
                <a:lnTo>
                  <a:pt x="3057" y="1433"/>
                </a:lnTo>
                <a:lnTo>
                  <a:pt x="3057" y="614"/>
                </a:lnTo>
                <a:lnTo>
                  <a:pt x="2650" y="614"/>
                </a:lnTo>
                <a:lnTo>
                  <a:pt x="2650" y="819"/>
                </a:lnTo>
                <a:lnTo>
                  <a:pt x="2647" y="852"/>
                </a:lnTo>
                <a:lnTo>
                  <a:pt x="2640" y="883"/>
                </a:lnTo>
                <a:lnTo>
                  <a:pt x="2627" y="913"/>
                </a:lnTo>
                <a:lnTo>
                  <a:pt x="2610" y="940"/>
                </a:lnTo>
                <a:lnTo>
                  <a:pt x="2589" y="964"/>
                </a:lnTo>
                <a:lnTo>
                  <a:pt x="2566" y="984"/>
                </a:lnTo>
                <a:lnTo>
                  <a:pt x="2539" y="1001"/>
                </a:lnTo>
                <a:lnTo>
                  <a:pt x="2510" y="1014"/>
                </a:lnTo>
                <a:lnTo>
                  <a:pt x="2479" y="1022"/>
                </a:lnTo>
                <a:lnTo>
                  <a:pt x="2446" y="1024"/>
                </a:lnTo>
                <a:lnTo>
                  <a:pt x="204" y="1024"/>
                </a:lnTo>
                <a:lnTo>
                  <a:pt x="171" y="1022"/>
                </a:lnTo>
                <a:lnTo>
                  <a:pt x="140" y="1014"/>
                </a:lnTo>
                <a:lnTo>
                  <a:pt x="110" y="1001"/>
                </a:lnTo>
                <a:lnTo>
                  <a:pt x="83" y="984"/>
                </a:lnTo>
                <a:lnTo>
                  <a:pt x="60" y="964"/>
                </a:lnTo>
                <a:lnTo>
                  <a:pt x="39" y="940"/>
                </a:lnTo>
                <a:lnTo>
                  <a:pt x="23" y="913"/>
                </a:lnTo>
                <a:lnTo>
                  <a:pt x="10" y="883"/>
                </a:lnTo>
                <a:lnTo>
                  <a:pt x="3" y="852"/>
                </a:lnTo>
                <a:lnTo>
                  <a:pt x="0" y="819"/>
                </a:lnTo>
                <a:lnTo>
                  <a:pt x="0" y="205"/>
                </a:lnTo>
                <a:lnTo>
                  <a:pt x="3" y="171"/>
                </a:lnTo>
                <a:lnTo>
                  <a:pt x="10" y="140"/>
                </a:lnTo>
                <a:lnTo>
                  <a:pt x="23" y="111"/>
                </a:lnTo>
                <a:lnTo>
                  <a:pt x="39" y="84"/>
                </a:lnTo>
                <a:lnTo>
                  <a:pt x="60" y="61"/>
                </a:lnTo>
                <a:lnTo>
                  <a:pt x="83" y="39"/>
                </a:lnTo>
                <a:lnTo>
                  <a:pt x="110" y="23"/>
                </a:lnTo>
                <a:lnTo>
                  <a:pt x="140" y="10"/>
                </a:lnTo>
                <a:lnTo>
                  <a:pt x="171" y="3"/>
                </a:lnTo>
                <a:lnTo>
                  <a:pt x="204"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Freeform 69"/>
          <p:cNvSpPr>
            <a:spLocks noEditPoints="1"/>
          </p:cNvSpPr>
          <p:nvPr/>
        </p:nvSpPr>
        <p:spPr bwMode="auto">
          <a:xfrm>
            <a:off x="9505930" y="598286"/>
            <a:ext cx="349600" cy="470703"/>
          </a:xfrm>
          <a:custGeom>
            <a:avLst/>
            <a:gdLst>
              <a:gd name="T0" fmla="*/ 1874 w 2452"/>
              <a:gd name="T1" fmla="*/ 1507 h 3292"/>
              <a:gd name="T2" fmla="*/ 1889 w 2452"/>
              <a:gd name="T3" fmla="*/ 1698 h 3292"/>
              <a:gd name="T4" fmla="*/ 1871 w 2452"/>
              <a:gd name="T5" fmla="*/ 1900 h 3292"/>
              <a:gd name="T6" fmla="*/ 1807 w 2452"/>
              <a:gd name="T7" fmla="*/ 2106 h 3292"/>
              <a:gd name="T8" fmla="*/ 1695 w 2452"/>
              <a:gd name="T9" fmla="*/ 2303 h 3292"/>
              <a:gd name="T10" fmla="*/ 1545 w 2452"/>
              <a:gd name="T11" fmla="*/ 2467 h 3292"/>
              <a:gd name="T12" fmla="*/ 1364 w 2452"/>
              <a:gd name="T13" fmla="*/ 2595 h 3292"/>
              <a:gd name="T14" fmla="*/ 1161 w 2452"/>
              <a:gd name="T15" fmla="*/ 2682 h 3292"/>
              <a:gd name="T16" fmla="*/ 943 w 2452"/>
              <a:gd name="T17" fmla="*/ 2723 h 3292"/>
              <a:gd name="T18" fmla="*/ 739 w 2452"/>
              <a:gd name="T19" fmla="*/ 2717 h 3292"/>
              <a:gd name="T20" fmla="*/ 908 w 2452"/>
              <a:gd name="T21" fmla="*/ 2814 h 3292"/>
              <a:gd name="T22" fmla="*/ 1095 w 2452"/>
              <a:gd name="T23" fmla="*/ 2870 h 3292"/>
              <a:gd name="T24" fmla="*/ 1290 w 2452"/>
              <a:gd name="T25" fmla="*/ 2878 h 3292"/>
              <a:gd name="T26" fmla="*/ 1477 w 2452"/>
              <a:gd name="T27" fmla="*/ 2840 h 3292"/>
              <a:gd name="T28" fmla="*/ 1649 w 2452"/>
              <a:gd name="T29" fmla="*/ 2760 h 3292"/>
              <a:gd name="T30" fmla="*/ 1799 w 2452"/>
              <a:gd name="T31" fmla="*/ 2644 h 3292"/>
              <a:gd name="T32" fmla="*/ 1919 w 2452"/>
              <a:gd name="T33" fmla="*/ 2496 h 3292"/>
              <a:gd name="T34" fmla="*/ 2006 w 2452"/>
              <a:gd name="T35" fmla="*/ 2311 h 3292"/>
              <a:gd name="T36" fmla="*/ 2041 w 2452"/>
              <a:gd name="T37" fmla="*/ 2117 h 3292"/>
              <a:gd name="T38" fmla="*/ 2034 w 2452"/>
              <a:gd name="T39" fmla="*/ 1930 h 3292"/>
              <a:gd name="T40" fmla="*/ 2001 w 2452"/>
              <a:gd name="T41" fmla="*/ 1759 h 3292"/>
              <a:gd name="T42" fmla="*/ 1935 w 2452"/>
              <a:gd name="T43" fmla="*/ 1570 h 3292"/>
              <a:gd name="T44" fmla="*/ 1226 w 2452"/>
              <a:gd name="T45" fmla="*/ 0 h 3292"/>
              <a:gd name="T46" fmla="*/ 1412 w 2452"/>
              <a:gd name="T47" fmla="*/ 167 h 3292"/>
              <a:gd name="T48" fmla="*/ 1682 w 2452"/>
              <a:gd name="T49" fmla="*/ 442 h 3292"/>
              <a:gd name="T50" fmla="*/ 1928 w 2452"/>
              <a:gd name="T51" fmla="*/ 741 h 3292"/>
              <a:gd name="T52" fmla="*/ 2140 w 2452"/>
              <a:gd name="T53" fmla="*/ 1063 h 3292"/>
              <a:gd name="T54" fmla="*/ 2310 w 2452"/>
              <a:gd name="T55" fmla="*/ 1404 h 3292"/>
              <a:gd name="T56" fmla="*/ 2402 w 2452"/>
              <a:gd name="T57" fmla="*/ 1679 h 3292"/>
              <a:gd name="T58" fmla="*/ 2446 w 2452"/>
              <a:gd name="T59" fmla="*/ 1919 h 3292"/>
              <a:gd name="T60" fmla="*/ 2448 w 2452"/>
              <a:gd name="T61" fmla="*/ 2162 h 3292"/>
              <a:gd name="T62" fmla="*/ 2406 w 2452"/>
              <a:gd name="T63" fmla="*/ 2401 h 3292"/>
              <a:gd name="T64" fmla="*/ 2314 w 2452"/>
              <a:gd name="T65" fmla="*/ 2631 h 3292"/>
              <a:gd name="T66" fmla="*/ 2183 w 2452"/>
              <a:gd name="T67" fmla="*/ 2830 h 3292"/>
              <a:gd name="T68" fmla="*/ 2019 w 2452"/>
              <a:gd name="T69" fmla="*/ 2999 h 3292"/>
              <a:gd name="T70" fmla="*/ 1827 w 2452"/>
              <a:gd name="T71" fmla="*/ 3132 h 3292"/>
              <a:gd name="T72" fmla="*/ 1613 w 2452"/>
              <a:gd name="T73" fmla="*/ 3228 h 3292"/>
              <a:gd name="T74" fmla="*/ 1385 w 2452"/>
              <a:gd name="T75" fmla="*/ 3281 h 3292"/>
              <a:gd name="T76" fmla="*/ 1146 w 2452"/>
              <a:gd name="T77" fmla="*/ 3289 h 3292"/>
              <a:gd name="T78" fmla="*/ 914 w 2452"/>
              <a:gd name="T79" fmla="*/ 3251 h 3292"/>
              <a:gd name="T80" fmla="*/ 694 w 2452"/>
              <a:gd name="T81" fmla="*/ 3168 h 3292"/>
              <a:gd name="T82" fmla="*/ 494 w 2452"/>
              <a:gd name="T83" fmla="*/ 3047 h 3292"/>
              <a:gd name="T84" fmla="*/ 320 w 2452"/>
              <a:gd name="T85" fmla="*/ 2890 h 3292"/>
              <a:gd name="T86" fmla="*/ 177 w 2452"/>
              <a:gd name="T87" fmla="*/ 2701 h 3292"/>
              <a:gd name="T88" fmla="*/ 71 w 2452"/>
              <a:gd name="T89" fmla="*/ 2479 h 3292"/>
              <a:gd name="T90" fmla="*/ 12 w 2452"/>
              <a:gd name="T91" fmla="*/ 2243 h 3292"/>
              <a:gd name="T92" fmla="*/ 1 w 2452"/>
              <a:gd name="T93" fmla="*/ 2001 h 3292"/>
              <a:gd name="T94" fmla="*/ 31 w 2452"/>
              <a:gd name="T95" fmla="*/ 1758 h 3292"/>
              <a:gd name="T96" fmla="*/ 98 w 2452"/>
              <a:gd name="T97" fmla="*/ 1521 h 3292"/>
              <a:gd name="T98" fmla="*/ 250 w 2452"/>
              <a:gd name="T99" fmla="*/ 1175 h 3292"/>
              <a:gd name="T100" fmla="*/ 449 w 2452"/>
              <a:gd name="T101" fmla="*/ 846 h 3292"/>
              <a:gd name="T102" fmla="*/ 686 w 2452"/>
              <a:gd name="T103" fmla="*/ 539 h 3292"/>
              <a:gd name="T104" fmla="*/ 948 w 2452"/>
              <a:gd name="T105" fmla="*/ 256 h 3292"/>
              <a:gd name="T106" fmla="*/ 1226 w 2452"/>
              <a:gd name="T10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52" h="3292">
                <a:moveTo>
                  <a:pt x="1851" y="1390"/>
                </a:moveTo>
                <a:lnTo>
                  <a:pt x="1864" y="1448"/>
                </a:lnTo>
                <a:lnTo>
                  <a:pt x="1874" y="1507"/>
                </a:lnTo>
                <a:lnTo>
                  <a:pt x="1882" y="1569"/>
                </a:lnTo>
                <a:lnTo>
                  <a:pt x="1887" y="1633"/>
                </a:lnTo>
                <a:lnTo>
                  <a:pt x="1889" y="1698"/>
                </a:lnTo>
                <a:lnTo>
                  <a:pt x="1887" y="1765"/>
                </a:lnTo>
                <a:lnTo>
                  <a:pt x="1881" y="1832"/>
                </a:lnTo>
                <a:lnTo>
                  <a:pt x="1871" y="1900"/>
                </a:lnTo>
                <a:lnTo>
                  <a:pt x="1855" y="1969"/>
                </a:lnTo>
                <a:lnTo>
                  <a:pt x="1834" y="2037"/>
                </a:lnTo>
                <a:lnTo>
                  <a:pt x="1807" y="2106"/>
                </a:lnTo>
                <a:lnTo>
                  <a:pt x="1774" y="2176"/>
                </a:lnTo>
                <a:lnTo>
                  <a:pt x="1737" y="2241"/>
                </a:lnTo>
                <a:lnTo>
                  <a:pt x="1695" y="2303"/>
                </a:lnTo>
                <a:lnTo>
                  <a:pt x="1649" y="2360"/>
                </a:lnTo>
                <a:lnTo>
                  <a:pt x="1599" y="2415"/>
                </a:lnTo>
                <a:lnTo>
                  <a:pt x="1545" y="2467"/>
                </a:lnTo>
                <a:lnTo>
                  <a:pt x="1488" y="2513"/>
                </a:lnTo>
                <a:lnTo>
                  <a:pt x="1428" y="2557"/>
                </a:lnTo>
                <a:lnTo>
                  <a:pt x="1364" y="2595"/>
                </a:lnTo>
                <a:lnTo>
                  <a:pt x="1298" y="2628"/>
                </a:lnTo>
                <a:lnTo>
                  <a:pt x="1231" y="2657"/>
                </a:lnTo>
                <a:lnTo>
                  <a:pt x="1161" y="2682"/>
                </a:lnTo>
                <a:lnTo>
                  <a:pt x="1090" y="2700"/>
                </a:lnTo>
                <a:lnTo>
                  <a:pt x="1017" y="2715"/>
                </a:lnTo>
                <a:lnTo>
                  <a:pt x="943" y="2723"/>
                </a:lnTo>
                <a:lnTo>
                  <a:pt x="868" y="2726"/>
                </a:lnTo>
                <a:lnTo>
                  <a:pt x="803" y="2724"/>
                </a:lnTo>
                <a:lnTo>
                  <a:pt x="739" y="2717"/>
                </a:lnTo>
                <a:lnTo>
                  <a:pt x="793" y="2754"/>
                </a:lnTo>
                <a:lnTo>
                  <a:pt x="849" y="2786"/>
                </a:lnTo>
                <a:lnTo>
                  <a:pt x="908" y="2814"/>
                </a:lnTo>
                <a:lnTo>
                  <a:pt x="968" y="2838"/>
                </a:lnTo>
                <a:lnTo>
                  <a:pt x="1031" y="2856"/>
                </a:lnTo>
                <a:lnTo>
                  <a:pt x="1095" y="2870"/>
                </a:lnTo>
                <a:lnTo>
                  <a:pt x="1161" y="2878"/>
                </a:lnTo>
                <a:lnTo>
                  <a:pt x="1226" y="2880"/>
                </a:lnTo>
                <a:lnTo>
                  <a:pt x="1290" y="2878"/>
                </a:lnTo>
                <a:lnTo>
                  <a:pt x="1354" y="2870"/>
                </a:lnTo>
                <a:lnTo>
                  <a:pt x="1416" y="2857"/>
                </a:lnTo>
                <a:lnTo>
                  <a:pt x="1477" y="2840"/>
                </a:lnTo>
                <a:lnTo>
                  <a:pt x="1536" y="2818"/>
                </a:lnTo>
                <a:lnTo>
                  <a:pt x="1593" y="2791"/>
                </a:lnTo>
                <a:lnTo>
                  <a:pt x="1649" y="2760"/>
                </a:lnTo>
                <a:lnTo>
                  <a:pt x="1702" y="2725"/>
                </a:lnTo>
                <a:lnTo>
                  <a:pt x="1752" y="2687"/>
                </a:lnTo>
                <a:lnTo>
                  <a:pt x="1799" y="2644"/>
                </a:lnTo>
                <a:lnTo>
                  <a:pt x="1843" y="2598"/>
                </a:lnTo>
                <a:lnTo>
                  <a:pt x="1883" y="2548"/>
                </a:lnTo>
                <a:lnTo>
                  <a:pt x="1919" y="2496"/>
                </a:lnTo>
                <a:lnTo>
                  <a:pt x="1952" y="2440"/>
                </a:lnTo>
                <a:lnTo>
                  <a:pt x="1982" y="2375"/>
                </a:lnTo>
                <a:lnTo>
                  <a:pt x="2006" y="2311"/>
                </a:lnTo>
                <a:lnTo>
                  <a:pt x="2022" y="2246"/>
                </a:lnTo>
                <a:lnTo>
                  <a:pt x="2034" y="2181"/>
                </a:lnTo>
                <a:lnTo>
                  <a:pt x="2041" y="2117"/>
                </a:lnTo>
                <a:lnTo>
                  <a:pt x="2043" y="2053"/>
                </a:lnTo>
                <a:lnTo>
                  <a:pt x="2041" y="1991"/>
                </a:lnTo>
                <a:lnTo>
                  <a:pt x="2034" y="1930"/>
                </a:lnTo>
                <a:lnTo>
                  <a:pt x="2026" y="1871"/>
                </a:lnTo>
                <a:lnTo>
                  <a:pt x="2014" y="1814"/>
                </a:lnTo>
                <a:lnTo>
                  <a:pt x="2001" y="1759"/>
                </a:lnTo>
                <a:lnTo>
                  <a:pt x="1985" y="1708"/>
                </a:lnTo>
                <a:lnTo>
                  <a:pt x="1969" y="1659"/>
                </a:lnTo>
                <a:lnTo>
                  <a:pt x="1935" y="1570"/>
                </a:lnTo>
                <a:lnTo>
                  <a:pt x="1896" y="1480"/>
                </a:lnTo>
                <a:lnTo>
                  <a:pt x="1851" y="1390"/>
                </a:lnTo>
                <a:close/>
                <a:moveTo>
                  <a:pt x="1226" y="0"/>
                </a:moveTo>
                <a:lnTo>
                  <a:pt x="1226" y="0"/>
                </a:lnTo>
                <a:lnTo>
                  <a:pt x="1320" y="81"/>
                </a:lnTo>
                <a:lnTo>
                  <a:pt x="1412" y="167"/>
                </a:lnTo>
                <a:lnTo>
                  <a:pt x="1504" y="256"/>
                </a:lnTo>
                <a:lnTo>
                  <a:pt x="1594" y="347"/>
                </a:lnTo>
                <a:lnTo>
                  <a:pt x="1682" y="442"/>
                </a:lnTo>
                <a:lnTo>
                  <a:pt x="1766" y="539"/>
                </a:lnTo>
                <a:lnTo>
                  <a:pt x="1848" y="639"/>
                </a:lnTo>
                <a:lnTo>
                  <a:pt x="1928" y="741"/>
                </a:lnTo>
                <a:lnTo>
                  <a:pt x="2003" y="846"/>
                </a:lnTo>
                <a:lnTo>
                  <a:pt x="2073" y="954"/>
                </a:lnTo>
                <a:lnTo>
                  <a:pt x="2140" y="1063"/>
                </a:lnTo>
                <a:lnTo>
                  <a:pt x="2202" y="1175"/>
                </a:lnTo>
                <a:lnTo>
                  <a:pt x="2259" y="1288"/>
                </a:lnTo>
                <a:lnTo>
                  <a:pt x="2310" y="1404"/>
                </a:lnTo>
                <a:lnTo>
                  <a:pt x="2354" y="1521"/>
                </a:lnTo>
                <a:lnTo>
                  <a:pt x="2381" y="1599"/>
                </a:lnTo>
                <a:lnTo>
                  <a:pt x="2402" y="1679"/>
                </a:lnTo>
                <a:lnTo>
                  <a:pt x="2421" y="1758"/>
                </a:lnTo>
                <a:lnTo>
                  <a:pt x="2435" y="1839"/>
                </a:lnTo>
                <a:lnTo>
                  <a:pt x="2446" y="1919"/>
                </a:lnTo>
                <a:lnTo>
                  <a:pt x="2451" y="2001"/>
                </a:lnTo>
                <a:lnTo>
                  <a:pt x="2452" y="2082"/>
                </a:lnTo>
                <a:lnTo>
                  <a:pt x="2448" y="2162"/>
                </a:lnTo>
                <a:lnTo>
                  <a:pt x="2439" y="2243"/>
                </a:lnTo>
                <a:lnTo>
                  <a:pt x="2425" y="2322"/>
                </a:lnTo>
                <a:lnTo>
                  <a:pt x="2406" y="2401"/>
                </a:lnTo>
                <a:lnTo>
                  <a:pt x="2381" y="2479"/>
                </a:lnTo>
                <a:lnTo>
                  <a:pt x="2351" y="2556"/>
                </a:lnTo>
                <a:lnTo>
                  <a:pt x="2314" y="2631"/>
                </a:lnTo>
                <a:lnTo>
                  <a:pt x="2275" y="2701"/>
                </a:lnTo>
                <a:lnTo>
                  <a:pt x="2232" y="2767"/>
                </a:lnTo>
                <a:lnTo>
                  <a:pt x="2183" y="2830"/>
                </a:lnTo>
                <a:lnTo>
                  <a:pt x="2132" y="2890"/>
                </a:lnTo>
                <a:lnTo>
                  <a:pt x="2078" y="2946"/>
                </a:lnTo>
                <a:lnTo>
                  <a:pt x="2019" y="2999"/>
                </a:lnTo>
                <a:lnTo>
                  <a:pt x="1958" y="3047"/>
                </a:lnTo>
                <a:lnTo>
                  <a:pt x="1894" y="3092"/>
                </a:lnTo>
                <a:lnTo>
                  <a:pt x="1827" y="3132"/>
                </a:lnTo>
                <a:lnTo>
                  <a:pt x="1758" y="3168"/>
                </a:lnTo>
                <a:lnTo>
                  <a:pt x="1687" y="3200"/>
                </a:lnTo>
                <a:lnTo>
                  <a:pt x="1613" y="3228"/>
                </a:lnTo>
                <a:lnTo>
                  <a:pt x="1539" y="3251"/>
                </a:lnTo>
                <a:lnTo>
                  <a:pt x="1462" y="3268"/>
                </a:lnTo>
                <a:lnTo>
                  <a:pt x="1385" y="3281"/>
                </a:lnTo>
                <a:lnTo>
                  <a:pt x="1306" y="3289"/>
                </a:lnTo>
                <a:lnTo>
                  <a:pt x="1226" y="3292"/>
                </a:lnTo>
                <a:lnTo>
                  <a:pt x="1146" y="3289"/>
                </a:lnTo>
                <a:lnTo>
                  <a:pt x="1068" y="3281"/>
                </a:lnTo>
                <a:lnTo>
                  <a:pt x="990" y="3268"/>
                </a:lnTo>
                <a:lnTo>
                  <a:pt x="914" y="3251"/>
                </a:lnTo>
                <a:lnTo>
                  <a:pt x="839" y="3228"/>
                </a:lnTo>
                <a:lnTo>
                  <a:pt x="765" y="3200"/>
                </a:lnTo>
                <a:lnTo>
                  <a:pt x="694" y="3168"/>
                </a:lnTo>
                <a:lnTo>
                  <a:pt x="625" y="3132"/>
                </a:lnTo>
                <a:lnTo>
                  <a:pt x="558" y="3092"/>
                </a:lnTo>
                <a:lnTo>
                  <a:pt x="494" y="3047"/>
                </a:lnTo>
                <a:lnTo>
                  <a:pt x="433" y="2999"/>
                </a:lnTo>
                <a:lnTo>
                  <a:pt x="374" y="2946"/>
                </a:lnTo>
                <a:lnTo>
                  <a:pt x="320" y="2890"/>
                </a:lnTo>
                <a:lnTo>
                  <a:pt x="268" y="2830"/>
                </a:lnTo>
                <a:lnTo>
                  <a:pt x="221" y="2767"/>
                </a:lnTo>
                <a:lnTo>
                  <a:pt x="177" y="2701"/>
                </a:lnTo>
                <a:lnTo>
                  <a:pt x="138" y="2631"/>
                </a:lnTo>
                <a:lnTo>
                  <a:pt x="102" y="2556"/>
                </a:lnTo>
                <a:lnTo>
                  <a:pt x="71" y="2479"/>
                </a:lnTo>
                <a:lnTo>
                  <a:pt x="46" y="2401"/>
                </a:lnTo>
                <a:lnTo>
                  <a:pt x="27" y="2322"/>
                </a:lnTo>
                <a:lnTo>
                  <a:pt x="12" y="2243"/>
                </a:lnTo>
                <a:lnTo>
                  <a:pt x="4" y="2162"/>
                </a:lnTo>
                <a:lnTo>
                  <a:pt x="0" y="2082"/>
                </a:lnTo>
                <a:lnTo>
                  <a:pt x="1" y="2001"/>
                </a:lnTo>
                <a:lnTo>
                  <a:pt x="6" y="1921"/>
                </a:lnTo>
                <a:lnTo>
                  <a:pt x="16" y="1839"/>
                </a:lnTo>
                <a:lnTo>
                  <a:pt x="31" y="1758"/>
                </a:lnTo>
                <a:lnTo>
                  <a:pt x="49" y="1679"/>
                </a:lnTo>
                <a:lnTo>
                  <a:pt x="71" y="1599"/>
                </a:lnTo>
                <a:lnTo>
                  <a:pt x="98" y="1521"/>
                </a:lnTo>
                <a:lnTo>
                  <a:pt x="143" y="1404"/>
                </a:lnTo>
                <a:lnTo>
                  <a:pt x="193" y="1288"/>
                </a:lnTo>
                <a:lnTo>
                  <a:pt x="250" y="1175"/>
                </a:lnTo>
                <a:lnTo>
                  <a:pt x="313" y="1063"/>
                </a:lnTo>
                <a:lnTo>
                  <a:pt x="378" y="954"/>
                </a:lnTo>
                <a:lnTo>
                  <a:pt x="449" y="846"/>
                </a:lnTo>
                <a:lnTo>
                  <a:pt x="524" y="741"/>
                </a:lnTo>
                <a:lnTo>
                  <a:pt x="603" y="639"/>
                </a:lnTo>
                <a:lnTo>
                  <a:pt x="686" y="539"/>
                </a:lnTo>
                <a:lnTo>
                  <a:pt x="770" y="442"/>
                </a:lnTo>
                <a:lnTo>
                  <a:pt x="857" y="347"/>
                </a:lnTo>
                <a:lnTo>
                  <a:pt x="948" y="256"/>
                </a:lnTo>
                <a:lnTo>
                  <a:pt x="1039" y="167"/>
                </a:lnTo>
                <a:lnTo>
                  <a:pt x="1132" y="81"/>
                </a:lnTo>
                <a:lnTo>
                  <a:pt x="1226"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20" name="Group 72"/>
          <p:cNvGrpSpPr>
            <a:grpSpLocks noChangeAspect="1"/>
          </p:cNvGrpSpPr>
          <p:nvPr/>
        </p:nvGrpSpPr>
        <p:grpSpPr bwMode="auto">
          <a:xfrm>
            <a:off x="10107167" y="598286"/>
            <a:ext cx="524400" cy="470703"/>
            <a:chOff x="5937" y="771"/>
            <a:chExt cx="459" cy="412"/>
          </a:xfrm>
          <a:solidFill>
            <a:schemeClr val="accent1"/>
          </a:solidFill>
        </p:grpSpPr>
        <p:sp>
          <p:nvSpPr>
            <p:cNvPr id="21" name="Freeform 74"/>
            <p:cNvSpPr>
              <a:spLocks noEditPoints="1"/>
            </p:cNvSpPr>
            <p:nvPr/>
          </p:nvSpPr>
          <p:spPr bwMode="auto">
            <a:xfrm>
              <a:off x="5937" y="771"/>
              <a:ext cx="459" cy="412"/>
            </a:xfrm>
            <a:custGeom>
              <a:avLst/>
              <a:gdLst>
                <a:gd name="T0" fmla="*/ 612 w 3670"/>
                <a:gd name="T1" fmla="*/ 617 h 3293"/>
                <a:gd name="T2" fmla="*/ 612 w 3670"/>
                <a:gd name="T3" fmla="*/ 3087 h 3293"/>
                <a:gd name="T4" fmla="*/ 3466 w 3670"/>
                <a:gd name="T5" fmla="*/ 3087 h 3293"/>
                <a:gd name="T6" fmla="*/ 3466 w 3670"/>
                <a:gd name="T7" fmla="*/ 617 h 3293"/>
                <a:gd name="T8" fmla="*/ 204 w 3670"/>
                <a:gd name="T9" fmla="*/ 206 h 3293"/>
                <a:gd name="T10" fmla="*/ 204 w 3670"/>
                <a:gd name="T11" fmla="*/ 206 h 3293"/>
                <a:gd name="T12" fmla="*/ 204 w 3670"/>
                <a:gd name="T13" fmla="*/ 2675 h 3293"/>
                <a:gd name="T14" fmla="*/ 408 w 3670"/>
                <a:gd name="T15" fmla="*/ 2675 h 3293"/>
                <a:gd name="T16" fmla="*/ 411 w 3670"/>
                <a:gd name="T17" fmla="*/ 580 h 3293"/>
                <a:gd name="T18" fmla="*/ 436 w 3670"/>
                <a:gd name="T19" fmla="*/ 513 h 3293"/>
                <a:gd name="T20" fmla="*/ 480 w 3670"/>
                <a:gd name="T21" fmla="*/ 460 h 3293"/>
                <a:gd name="T22" fmla="*/ 541 w 3670"/>
                <a:gd name="T23" fmla="*/ 424 h 3293"/>
                <a:gd name="T24" fmla="*/ 612 w 3670"/>
                <a:gd name="T25" fmla="*/ 411 h 3293"/>
                <a:gd name="T26" fmla="*/ 3059 w 3670"/>
                <a:gd name="T27" fmla="*/ 206 h 3293"/>
                <a:gd name="T28" fmla="*/ 204 w 3670"/>
                <a:gd name="T29" fmla="*/ 206 h 3293"/>
                <a:gd name="T30" fmla="*/ 3059 w 3670"/>
                <a:gd name="T31" fmla="*/ 0 h 3293"/>
                <a:gd name="T32" fmla="*/ 3129 w 3670"/>
                <a:gd name="T33" fmla="*/ 12 h 3293"/>
                <a:gd name="T34" fmla="*/ 3190 w 3670"/>
                <a:gd name="T35" fmla="*/ 48 h 3293"/>
                <a:gd name="T36" fmla="*/ 3235 w 3670"/>
                <a:gd name="T37" fmla="*/ 102 h 3293"/>
                <a:gd name="T38" fmla="*/ 3259 w 3670"/>
                <a:gd name="T39" fmla="*/ 168 h 3293"/>
                <a:gd name="T40" fmla="*/ 3263 w 3670"/>
                <a:gd name="T41" fmla="*/ 411 h 3293"/>
                <a:gd name="T42" fmla="*/ 3503 w 3670"/>
                <a:gd name="T43" fmla="*/ 415 h 3293"/>
                <a:gd name="T44" fmla="*/ 3569 w 3670"/>
                <a:gd name="T45" fmla="*/ 440 h 3293"/>
                <a:gd name="T46" fmla="*/ 3622 w 3670"/>
                <a:gd name="T47" fmla="*/ 485 h 3293"/>
                <a:gd name="T48" fmla="*/ 3658 w 3670"/>
                <a:gd name="T49" fmla="*/ 546 h 3293"/>
                <a:gd name="T50" fmla="*/ 3670 w 3670"/>
                <a:gd name="T51" fmla="*/ 617 h 3293"/>
                <a:gd name="T52" fmla="*/ 3667 w 3670"/>
                <a:gd name="T53" fmla="*/ 3123 h 3293"/>
                <a:gd name="T54" fmla="*/ 3642 w 3670"/>
                <a:gd name="T55" fmla="*/ 3191 h 3293"/>
                <a:gd name="T56" fmla="*/ 3597 w 3670"/>
                <a:gd name="T57" fmla="*/ 3244 h 3293"/>
                <a:gd name="T58" fmla="*/ 3537 w 3670"/>
                <a:gd name="T59" fmla="*/ 3279 h 3293"/>
                <a:gd name="T60" fmla="*/ 3466 w 3670"/>
                <a:gd name="T61" fmla="*/ 3293 h 3293"/>
                <a:gd name="T62" fmla="*/ 576 w 3670"/>
                <a:gd name="T63" fmla="*/ 3289 h 3293"/>
                <a:gd name="T64" fmla="*/ 510 w 3670"/>
                <a:gd name="T65" fmla="*/ 3264 h 3293"/>
                <a:gd name="T66" fmla="*/ 456 w 3670"/>
                <a:gd name="T67" fmla="*/ 3219 h 3293"/>
                <a:gd name="T68" fmla="*/ 420 w 3670"/>
                <a:gd name="T69" fmla="*/ 3158 h 3293"/>
                <a:gd name="T70" fmla="*/ 408 w 3670"/>
                <a:gd name="T71" fmla="*/ 3087 h 3293"/>
                <a:gd name="T72" fmla="*/ 204 w 3670"/>
                <a:gd name="T73" fmla="*/ 2881 h 3293"/>
                <a:gd name="T74" fmla="*/ 133 w 3670"/>
                <a:gd name="T75" fmla="*/ 2868 h 3293"/>
                <a:gd name="T76" fmla="*/ 73 w 3670"/>
                <a:gd name="T77" fmla="*/ 2833 h 3293"/>
                <a:gd name="T78" fmla="*/ 28 w 3670"/>
                <a:gd name="T79" fmla="*/ 2778 h 3293"/>
                <a:gd name="T80" fmla="*/ 3 w 3670"/>
                <a:gd name="T81" fmla="*/ 2712 h 3293"/>
                <a:gd name="T82" fmla="*/ 0 w 3670"/>
                <a:gd name="T83" fmla="*/ 206 h 3293"/>
                <a:gd name="T84" fmla="*/ 12 w 3670"/>
                <a:gd name="T85" fmla="*/ 133 h 3293"/>
                <a:gd name="T86" fmla="*/ 48 w 3670"/>
                <a:gd name="T87" fmla="*/ 73 h 3293"/>
                <a:gd name="T88" fmla="*/ 101 w 3670"/>
                <a:gd name="T89" fmla="*/ 28 h 3293"/>
                <a:gd name="T90" fmla="*/ 167 w 3670"/>
                <a:gd name="T91" fmla="*/ 3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70" h="3293">
                  <a:moveTo>
                    <a:pt x="612" y="617"/>
                  </a:moveTo>
                  <a:lnTo>
                    <a:pt x="612" y="617"/>
                  </a:lnTo>
                  <a:lnTo>
                    <a:pt x="612" y="3087"/>
                  </a:lnTo>
                  <a:lnTo>
                    <a:pt x="612" y="3087"/>
                  </a:lnTo>
                  <a:lnTo>
                    <a:pt x="3466" y="3087"/>
                  </a:lnTo>
                  <a:lnTo>
                    <a:pt x="3466" y="3087"/>
                  </a:lnTo>
                  <a:lnTo>
                    <a:pt x="3466" y="617"/>
                  </a:lnTo>
                  <a:lnTo>
                    <a:pt x="3466" y="617"/>
                  </a:lnTo>
                  <a:lnTo>
                    <a:pt x="612" y="617"/>
                  </a:lnTo>
                  <a:close/>
                  <a:moveTo>
                    <a:pt x="204" y="206"/>
                  </a:moveTo>
                  <a:lnTo>
                    <a:pt x="204" y="206"/>
                  </a:lnTo>
                  <a:lnTo>
                    <a:pt x="204" y="206"/>
                  </a:lnTo>
                  <a:lnTo>
                    <a:pt x="204" y="2674"/>
                  </a:lnTo>
                  <a:lnTo>
                    <a:pt x="204" y="2675"/>
                  </a:lnTo>
                  <a:lnTo>
                    <a:pt x="204" y="2675"/>
                  </a:lnTo>
                  <a:lnTo>
                    <a:pt x="408" y="2675"/>
                  </a:lnTo>
                  <a:lnTo>
                    <a:pt x="408" y="617"/>
                  </a:lnTo>
                  <a:lnTo>
                    <a:pt x="411" y="580"/>
                  </a:lnTo>
                  <a:lnTo>
                    <a:pt x="420" y="546"/>
                  </a:lnTo>
                  <a:lnTo>
                    <a:pt x="436" y="513"/>
                  </a:lnTo>
                  <a:lnTo>
                    <a:pt x="456" y="485"/>
                  </a:lnTo>
                  <a:lnTo>
                    <a:pt x="480" y="460"/>
                  </a:lnTo>
                  <a:lnTo>
                    <a:pt x="510" y="440"/>
                  </a:lnTo>
                  <a:lnTo>
                    <a:pt x="541" y="424"/>
                  </a:lnTo>
                  <a:lnTo>
                    <a:pt x="576" y="415"/>
                  </a:lnTo>
                  <a:lnTo>
                    <a:pt x="612" y="411"/>
                  </a:lnTo>
                  <a:lnTo>
                    <a:pt x="3059" y="411"/>
                  </a:lnTo>
                  <a:lnTo>
                    <a:pt x="3059" y="206"/>
                  </a:lnTo>
                  <a:lnTo>
                    <a:pt x="3059" y="206"/>
                  </a:lnTo>
                  <a:lnTo>
                    <a:pt x="204" y="206"/>
                  </a:lnTo>
                  <a:close/>
                  <a:moveTo>
                    <a:pt x="204" y="0"/>
                  </a:moveTo>
                  <a:lnTo>
                    <a:pt x="3059" y="0"/>
                  </a:lnTo>
                  <a:lnTo>
                    <a:pt x="3096" y="3"/>
                  </a:lnTo>
                  <a:lnTo>
                    <a:pt x="3129" y="12"/>
                  </a:lnTo>
                  <a:lnTo>
                    <a:pt x="3162" y="28"/>
                  </a:lnTo>
                  <a:lnTo>
                    <a:pt x="3190" y="48"/>
                  </a:lnTo>
                  <a:lnTo>
                    <a:pt x="3214" y="73"/>
                  </a:lnTo>
                  <a:lnTo>
                    <a:pt x="3235" y="102"/>
                  </a:lnTo>
                  <a:lnTo>
                    <a:pt x="3250" y="133"/>
                  </a:lnTo>
                  <a:lnTo>
                    <a:pt x="3259" y="168"/>
                  </a:lnTo>
                  <a:lnTo>
                    <a:pt x="3263" y="206"/>
                  </a:lnTo>
                  <a:lnTo>
                    <a:pt x="3263" y="411"/>
                  </a:lnTo>
                  <a:lnTo>
                    <a:pt x="3466" y="411"/>
                  </a:lnTo>
                  <a:lnTo>
                    <a:pt x="3503" y="415"/>
                  </a:lnTo>
                  <a:lnTo>
                    <a:pt x="3537" y="424"/>
                  </a:lnTo>
                  <a:lnTo>
                    <a:pt x="3569" y="440"/>
                  </a:lnTo>
                  <a:lnTo>
                    <a:pt x="3597" y="460"/>
                  </a:lnTo>
                  <a:lnTo>
                    <a:pt x="3622" y="485"/>
                  </a:lnTo>
                  <a:lnTo>
                    <a:pt x="3642" y="513"/>
                  </a:lnTo>
                  <a:lnTo>
                    <a:pt x="3658" y="546"/>
                  </a:lnTo>
                  <a:lnTo>
                    <a:pt x="3667" y="580"/>
                  </a:lnTo>
                  <a:lnTo>
                    <a:pt x="3670" y="617"/>
                  </a:lnTo>
                  <a:lnTo>
                    <a:pt x="3670" y="3087"/>
                  </a:lnTo>
                  <a:lnTo>
                    <a:pt x="3667" y="3123"/>
                  </a:lnTo>
                  <a:lnTo>
                    <a:pt x="3658" y="3158"/>
                  </a:lnTo>
                  <a:lnTo>
                    <a:pt x="3642" y="3191"/>
                  </a:lnTo>
                  <a:lnTo>
                    <a:pt x="3622" y="3219"/>
                  </a:lnTo>
                  <a:lnTo>
                    <a:pt x="3597" y="3244"/>
                  </a:lnTo>
                  <a:lnTo>
                    <a:pt x="3569" y="3264"/>
                  </a:lnTo>
                  <a:lnTo>
                    <a:pt x="3537" y="3279"/>
                  </a:lnTo>
                  <a:lnTo>
                    <a:pt x="3503" y="3289"/>
                  </a:lnTo>
                  <a:lnTo>
                    <a:pt x="3466" y="3293"/>
                  </a:lnTo>
                  <a:lnTo>
                    <a:pt x="612" y="3293"/>
                  </a:lnTo>
                  <a:lnTo>
                    <a:pt x="576" y="3289"/>
                  </a:lnTo>
                  <a:lnTo>
                    <a:pt x="541" y="3279"/>
                  </a:lnTo>
                  <a:lnTo>
                    <a:pt x="510" y="3264"/>
                  </a:lnTo>
                  <a:lnTo>
                    <a:pt x="480" y="3244"/>
                  </a:lnTo>
                  <a:lnTo>
                    <a:pt x="456" y="3219"/>
                  </a:lnTo>
                  <a:lnTo>
                    <a:pt x="436" y="3191"/>
                  </a:lnTo>
                  <a:lnTo>
                    <a:pt x="420" y="3158"/>
                  </a:lnTo>
                  <a:lnTo>
                    <a:pt x="411" y="3123"/>
                  </a:lnTo>
                  <a:lnTo>
                    <a:pt x="408" y="3087"/>
                  </a:lnTo>
                  <a:lnTo>
                    <a:pt x="408" y="2881"/>
                  </a:lnTo>
                  <a:lnTo>
                    <a:pt x="204" y="2881"/>
                  </a:lnTo>
                  <a:lnTo>
                    <a:pt x="167" y="2878"/>
                  </a:lnTo>
                  <a:lnTo>
                    <a:pt x="133" y="2868"/>
                  </a:lnTo>
                  <a:lnTo>
                    <a:pt x="101" y="2853"/>
                  </a:lnTo>
                  <a:lnTo>
                    <a:pt x="73" y="2833"/>
                  </a:lnTo>
                  <a:lnTo>
                    <a:pt x="48" y="2808"/>
                  </a:lnTo>
                  <a:lnTo>
                    <a:pt x="28" y="2778"/>
                  </a:lnTo>
                  <a:lnTo>
                    <a:pt x="12" y="2747"/>
                  </a:lnTo>
                  <a:lnTo>
                    <a:pt x="3" y="2712"/>
                  </a:lnTo>
                  <a:lnTo>
                    <a:pt x="0" y="2675"/>
                  </a:lnTo>
                  <a:lnTo>
                    <a:pt x="0" y="206"/>
                  </a:lnTo>
                  <a:lnTo>
                    <a:pt x="3" y="168"/>
                  </a:lnTo>
                  <a:lnTo>
                    <a:pt x="12" y="133"/>
                  </a:lnTo>
                  <a:lnTo>
                    <a:pt x="28" y="102"/>
                  </a:lnTo>
                  <a:lnTo>
                    <a:pt x="48" y="73"/>
                  </a:lnTo>
                  <a:lnTo>
                    <a:pt x="73" y="48"/>
                  </a:lnTo>
                  <a:lnTo>
                    <a:pt x="101" y="28"/>
                  </a:lnTo>
                  <a:lnTo>
                    <a:pt x="133" y="12"/>
                  </a:lnTo>
                  <a:lnTo>
                    <a:pt x="167"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 name="Freeform 75"/>
            <p:cNvSpPr>
              <a:spLocks/>
            </p:cNvSpPr>
            <p:nvPr/>
          </p:nvSpPr>
          <p:spPr bwMode="auto">
            <a:xfrm>
              <a:off x="6243" y="874"/>
              <a:ext cx="76" cy="77"/>
            </a:xfrm>
            <a:custGeom>
              <a:avLst/>
              <a:gdLst>
                <a:gd name="T0" fmla="*/ 306 w 612"/>
                <a:gd name="T1" fmla="*/ 0 h 617"/>
                <a:gd name="T2" fmla="*/ 351 w 612"/>
                <a:gd name="T3" fmla="*/ 3 h 617"/>
                <a:gd name="T4" fmla="*/ 394 w 612"/>
                <a:gd name="T5" fmla="*/ 13 h 617"/>
                <a:gd name="T6" fmla="*/ 435 w 612"/>
                <a:gd name="T7" fmla="*/ 28 h 617"/>
                <a:gd name="T8" fmla="*/ 473 w 612"/>
                <a:gd name="T9" fmla="*/ 49 h 617"/>
                <a:gd name="T10" fmla="*/ 506 w 612"/>
                <a:gd name="T11" fmla="*/ 75 h 617"/>
                <a:gd name="T12" fmla="*/ 537 w 612"/>
                <a:gd name="T13" fmla="*/ 106 h 617"/>
                <a:gd name="T14" fmla="*/ 562 w 612"/>
                <a:gd name="T15" fmla="*/ 140 h 617"/>
                <a:gd name="T16" fmla="*/ 584 w 612"/>
                <a:gd name="T17" fmla="*/ 178 h 617"/>
                <a:gd name="T18" fmla="*/ 598 w 612"/>
                <a:gd name="T19" fmla="*/ 219 h 617"/>
                <a:gd name="T20" fmla="*/ 608 w 612"/>
                <a:gd name="T21" fmla="*/ 263 h 617"/>
                <a:gd name="T22" fmla="*/ 612 w 612"/>
                <a:gd name="T23" fmla="*/ 308 h 617"/>
                <a:gd name="T24" fmla="*/ 608 w 612"/>
                <a:gd name="T25" fmla="*/ 355 h 617"/>
                <a:gd name="T26" fmla="*/ 598 w 612"/>
                <a:gd name="T27" fmla="*/ 398 h 617"/>
                <a:gd name="T28" fmla="*/ 584 w 612"/>
                <a:gd name="T29" fmla="*/ 438 h 617"/>
                <a:gd name="T30" fmla="*/ 562 w 612"/>
                <a:gd name="T31" fmla="*/ 477 h 617"/>
                <a:gd name="T32" fmla="*/ 537 w 612"/>
                <a:gd name="T33" fmla="*/ 511 h 617"/>
                <a:gd name="T34" fmla="*/ 506 w 612"/>
                <a:gd name="T35" fmla="*/ 541 h 617"/>
                <a:gd name="T36" fmla="*/ 473 w 612"/>
                <a:gd name="T37" fmla="*/ 567 h 617"/>
                <a:gd name="T38" fmla="*/ 435 w 612"/>
                <a:gd name="T39" fmla="*/ 589 h 617"/>
                <a:gd name="T40" fmla="*/ 394 w 612"/>
                <a:gd name="T41" fmla="*/ 604 h 617"/>
                <a:gd name="T42" fmla="*/ 351 w 612"/>
                <a:gd name="T43" fmla="*/ 614 h 617"/>
                <a:gd name="T44" fmla="*/ 306 w 612"/>
                <a:gd name="T45" fmla="*/ 617 h 617"/>
                <a:gd name="T46" fmla="*/ 261 w 612"/>
                <a:gd name="T47" fmla="*/ 614 h 617"/>
                <a:gd name="T48" fmla="*/ 217 w 612"/>
                <a:gd name="T49" fmla="*/ 604 h 617"/>
                <a:gd name="T50" fmla="*/ 177 w 612"/>
                <a:gd name="T51" fmla="*/ 589 h 617"/>
                <a:gd name="T52" fmla="*/ 139 w 612"/>
                <a:gd name="T53" fmla="*/ 567 h 617"/>
                <a:gd name="T54" fmla="*/ 105 w 612"/>
                <a:gd name="T55" fmla="*/ 541 h 617"/>
                <a:gd name="T56" fmla="*/ 75 w 612"/>
                <a:gd name="T57" fmla="*/ 511 h 617"/>
                <a:gd name="T58" fmla="*/ 49 w 612"/>
                <a:gd name="T59" fmla="*/ 477 h 617"/>
                <a:gd name="T60" fmla="*/ 28 w 612"/>
                <a:gd name="T61" fmla="*/ 438 h 617"/>
                <a:gd name="T62" fmla="*/ 13 w 612"/>
                <a:gd name="T63" fmla="*/ 398 h 617"/>
                <a:gd name="T64" fmla="*/ 4 w 612"/>
                <a:gd name="T65" fmla="*/ 355 h 617"/>
                <a:gd name="T66" fmla="*/ 0 w 612"/>
                <a:gd name="T67" fmla="*/ 308 h 617"/>
                <a:gd name="T68" fmla="*/ 4 w 612"/>
                <a:gd name="T69" fmla="*/ 263 h 617"/>
                <a:gd name="T70" fmla="*/ 13 w 612"/>
                <a:gd name="T71" fmla="*/ 219 h 617"/>
                <a:gd name="T72" fmla="*/ 28 w 612"/>
                <a:gd name="T73" fmla="*/ 178 h 617"/>
                <a:gd name="T74" fmla="*/ 49 w 612"/>
                <a:gd name="T75" fmla="*/ 140 h 617"/>
                <a:gd name="T76" fmla="*/ 75 w 612"/>
                <a:gd name="T77" fmla="*/ 106 h 617"/>
                <a:gd name="T78" fmla="*/ 105 w 612"/>
                <a:gd name="T79" fmla="*/ 75 h 617"/>
                <a:gd name="T80" fmla="*/ 139 w 612"/>
                <a:gd name="T81" fmla="*/ 49 h 617"/>
                <a:gd name="T82" fmla="*/ 177 w 612"/>
                <a:gd name="T83" fmla="*/ 28 h 617"/>
                <a:gd name="T84" fmla="*/ 217 w 612"/>
                <a:gd name="T85" fmla="*/ 13 h 617"/>
                <a:gd name="T86" fmla="*/ 261 w 612"/>
                <a:gd name="T87" fmla="*/ 3 h 617"/>
                <a:gd name="T88" fmla="*/ 306 w 612"/>
                <a:gd name="T89"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2" h="617">
                  <a:moveTo>
                    <a:pt x="306" y="0"/>
                  </a:moveTo>
                  <a:lnTo>
                    <a:pt x="351" y="3"/>
                  </a:lnTo>
                  <a:lnTo>
                    <a:pt x="394" y="13"/>
                  </a:lnTo>
                  <a:lnTo>
                    <a:pt x="435" y="28"/>
                  </a:lnTo>
                  <a:lnTo>
                    <a:pt x="473" y="49"/>
                  </a:lnTo>
                  <a:lnTo>
                    <a:pt x="506" y="75"/>
                  </a:lnTo>
                  <a:lnTo>
                    <a:pt x="537" y="106"/>
                  </a:lnTo>
                  <a:lnTo>
                    <a:pt x="562" y="140"/>
                  </a:lnTo>
                  <a:lnTo>
                    <a:pt x="584" y="178"/>
                  </a:lnTo>
                  <a:lnTo>
                    <a:pt x="598" y="219"/>
                  </a:lnTo>
                  <a:lnTo>
                    <a:pt x="608" y="263"/>
                  </a:lnTo>
                  <a:lnTo>
                    <a:pt x="612" y="308"/>
                  </a:lnTo>
                  <a:lnTo>
                    <a:pt x="608" y="355"/>
                  </a:lnTo>
                  <a:lnTo>
                    <a:pt x="598" y="398"/>
                  </a:lnTo>
                  <a:lnTo>
                    <a:pt x="584" y="438"/>
                  </a:lnTo>
                  <a:lnTo>
                    <a:pt x="562" y="477"/>
                  </a:lnTo>
                  <a:lnTo>
                    <a:pt x="537" y="511"/>
                  </a:lnTo>
                  <a:lnTo>
                    <a:pt x="506" y="541"/>
                  </a:lnTo>
                  <a:lnTo>
                    <a:pt x="473" y="567"/>
                  </a:lnTo>
                  <a:lnTo>
                    <a:pt x="435" y="589"/>
                  </a:lnTo>
                  <a:lnTo>
                    <a:pt x="394" y="604"/>
                  </a:lnTo>
                  <a:lnTo>
                    <a:pt x="351" y="614"/>
                  </a:lnTo>
                  <a:lnTo>
                    <a:pt x="306" y="617"/>
                  </a:lnTo>
                  <a:lnTo>
                    <a:pt x="261" y="614"/>
                  </a:lnTo>
                  <a:lnTo>
                    <a:pt x="217" y="604"/>
                  </a:lnTo>
                  <a:lnTo>
                    <a:pt x="177" y="589"/>
                  </a:lnTo>
                  <a:lnTo>
                    <a:pt x="139" y="567"/>
                  </a:lnTo>
                  <a:lnTo>
                    <a:pt x="105" y="541"/>
                  </a:lnTo>
                  <a:lnTo>
                    <a:pt x="75" y="511"/>
                  </a:lnTo>
                  <a:lnTo>
                    <a:pt x="49" y="477"/>
                  </a:lnTo>
                  <a:lnTo>
                    <a:pt x="28" y="438"/>
                  </a:lnTo>
                  <a:lnTo>
                    <a:pt x="13" y="398"/>
                  </a:lnTo>
                  <a:lnTo>
                    <a:pt x="4" y="355"/>
                  </a:lnTo>
                  <a:lnTo>
                    <a:pt x="0" y="308"/>
                  </a:lnTo>
                  <a:lnTo>
                    <a:pt x="4" y="263"/>
                  </a:lnTo>
                  <a:lnTo>
                    <a:pt x="13" y="219"/>
                  </a:lnTo>
                  <a:lnTo>
                    <a:pt x="28" y="178"/>
                  </a:lnTo>
                  <a:lnTo>
                    <a:pt x="49" y="140"/>
                  </a:lnTo>
                  <a:lnTo>
                    <a:pt x="75" y="106"/>
                  </a:lnTo>
                  <a:lnTo>
                    <a:pt x="105" y="75"/>
                  </a:lnTo>
                  <a:lnTo>
                    <a:pt x="139" y="49"/>
                  </a:lnTo>
                  <a:lnTo>
                    <a:pt x="177" y="28"/>
                  </a:lnTo>
                  <a:lnTo>
                    <a:pt x="217" y="13"/>
                  </a:lnTo>
                  <a:lnTo>
                    <a:pt x="261" y="3"/>
                  </a:lnTo>
                  <a:lnTo>
                    <a:pt x="3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3" name="Freeform 76"/>
            <p:cNvSpPr>
              <a:spLocks/>
            </p:cNvSpPr>
            <p:nvPr/>
          </p:nvSpPr>
          <p:spPr bwMode="auto">
            <a:xfrm>
              <a:off x="6039" y="926"/>
              <a:ext cx="306" cy="206"/>
            </a:xfrm>
            <a:custGeom>
              <a:avLst/>
              <a:gdLst>
                <a:gd name="T0" fmla="*/ 715 w 2448"/>
                <a:gd name="T1" fmla="*/ 0 h 1647"/>
                <a:gd name="T2" fmla="*/ 1530 w 2448"/>
                <a:gd name="T3" fmla="*/ 1029 h 1647"/>
                <a:gd name="T4" fmla="*/ 1734 w 2448"/>
                <a:gd name="T5" fmla="*/ 1029 h 1647"/>
                <a:gd name="T6" fmla="*/ 2448 w 2448"/>
                <a:gd name="T7" fmla="*/ 412 h 1647"/>
                <a:gd name="T8" fmla="*/ 2448 w 2448"/>
                <a:gd name="T9" fmla="*/ 1647 h 1647"/>
                <a:gd name="T10" fmla="*/ 0 w 2448"/>
                <a:gd name="T11" fmla="*/ 1647 h 1647"/>
                <a:gd name="T12" fmla="*/ 0 w 2448"/>
                <a:gd name="T13" fmla="*/ 1235 h 1647"/>
                <a:gd name="T14" fmla="*/ 715 w 2448"/>
                <a:gd name="T15" fmla="*/ 0 h 16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48" h="1647">
                  <a:moveTo>
                    <a:pt x="715" y="0"/>
                  </a:moveTo>
                  <a:lnTo>
                    <a:pt x="1530" y="1029"/>
                  </a:lnTo>
                  <a:lnTo>
                    <a:pt x="1734" y="1029"/>
                  </a:lnTo>
                  <a:lnTo>
                    <a:pt x="2448" y="412"/>
                  </a:lnTo>
                  <a:lnTo>
                    <a:pt x="2448" y="1647"/>
                  </a:lnTo>
                  <a:lnTo>
                    <a:pt x="0" y="1647"/>
                  </a:lnTo>
                  <a:lnTo>
                    <a:pt x="0" y="1235"/>
                  </a:lnTo>
                  <a:lnTo>
                    <a:pt x="7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4" name="Group 79"/>
          <p:cNvGrpSpPr>
            <a:grpSpLocks noChangeAspect="1"/>
          </p:cNvGrpSpPr>
          <p:nvPr/>
        </p:nvGrpSpPr>
        <p:grpSpPr bwMode="auto">
          <a:xfrm>
            <a:off x="10883200" y="630276"/>
            <a:ext cx="466133" cy="406724"/>
            <a:chOff x="6468" y="776"/>
            <a:chExt cx="408" cy="356"/>
          </a:xfrm>
          <a:solidFill>
            <a:schemeClr val="accent1"/>
          </a:solidFill>
        </p:grpSpPr>
        <p:sp>
          <p:nvSpPr>
            <p:cNvPr id="25" name="Freeform 81"/>
            <p:cNvSpPr>
              <a:spLocks noEditPoints="1"/>
            </p:cNvSpPr>
            <p:nvPr/>
          </p:nvSpPr>
          <p:spPr bwMode="auto">
            <a:xfrm>
              <a:off x="6468" y="776"/>
              <a:ext cx="408" cy="356"/>
            </a:xfrm>
            <a:custGeom>
              <a:avLst/>
              <a:gdLst>
                <a:gd name="T0" fmla="*/ 205 w 3261"/>
                <a:gd name="T1" fmla="*/ 204 h 2852"/>
                <a:gd name="T2" fmla="*/ 204 w 3261"/>
                <a:gd name="T3" fmla="*/ 205 h 2852"/>
                <a:gd name="T4" fmla="*/ 204 w 3261"/>
                <a:gd name="T5" fmla="*/ 2648 h 2852"/>
                <a:gd name="T6" fmla="*/ 204 w 3261"/>
                <a:gd name="T7" fmla="*/ 2648 h 2852"/>
                <a:gd name="T8" fmla="*/ 205 w 3261"/>
                <a:gd name="T9" fmla="*/ 2648 h 2852"/>
                <a:gd name="T10" fmla="*/ 3057 w 3261"/>
                <a:gd name="T11" fmla="*/ 2648 h 2852"/>
                <a:gd name="T12" fmla="*/ 3057 w 3261"/>
                <a:gd name="T13" fmla="*/ 2648 h 2852"/>
                <a:gd name="T14" fmla="*/ 3057 w 3261"/>
                <a:gd name="T15" fmla="*/ 205 h 2852"/>
                <a:gd name="T16" fmla="*/ 3057 w 3261"/>
                <a:gd name="T17" fmla="*/ 204 h 2852"/>
                <a:gd name="T18" fmla="*/ 205 w 3261"/>
                <a:gd name="T19" fmla="*/ 204 h 2852"/>
                <a:gd name="T20" fmla="*/ 204 w 3261"/>
                <a:gd name="T21" fmla="*/ 0 h 2852"/>
                <a:gd name="T22" fmla="*/ 3057 w 3261"/>
                <a:gd name="T23" fmla="*/ 0 h 2852"/>
                <a:gd name="T24" fmla="*/ 3090 w 3261"/>
                <a:gd name="T25" fmla="*/ 3 h 2852"/>
                <a:gd name="T26" fmla="*/ 3121 w 3261"/>
                <a:gd name="T27" fmla="*/ 10 h 2852"/>
                <a:gd name="T28" fmla="*/ 3150 w 3261"/>
                <a:gd name="T29" fmla="*/ 23 h 2852"/>
                <a:gd name="T30" fmla="*/ 3178 w 3261"/>
                <a:gd name="T31" fmla="*/ 39 h 2852"/>
                <a:gd name="T32" fmla="*/ 3202 w 3261"/>
                <a:gd name="T33" fmla="*/ 60 h 2852"/>
                <a:gd name="T34" fmla="*/ 3222 w 3261"/>
                <a:gd name="T35" fmla="*/ 83 h 2852"/>
                <a:gd name="T36" fmla="*/ 3238 w 3261"/>
                <a:gd name="T37" fmla="*/ 110 h 2852"/>
                <a:gd name="T38" fmla="*/ 3251 w 3261"/>
                <a:gd name="T39" fmla="*/ 139 h 2852"/>
                <a:gd name="T40" fmla="*/ 3259 w 3261"/>
                <a:gd name="T41" fmla="*/ 171 h 2852"/>
                <a:gd name="T42" fmla="*/ 3261 w 3261"/>
                <a:gd name="T43" fmla="*/ 204 h 2852"/>
                <a:gd name="T44" fmla="*/ 3261 w 3261"/>
                <a:gd name="T45" fmla="*/ 2648 h 2852"/>
                <a:gd name="T46" fmla="*/ 3259 w 3261"/>
                <a:gd name="T47" fmla="*/ 2681 h 2852"/>
                <a:gd name="T48" fmla="*/ 3251 w 3261"/>
                <a:gd name="T49" fmla="*/ 2712 h 2852"/>
                <a:gd name="T50" fmla="*/ 3238 w 3261"/>
                <a:gd name="T51" fmla="*/ 2741 h 2852"/>
                <a:gd name="T52" fmla="*/ 3222 w 3261"/>
                <a:gd name="T53" fmla="*/ 2769 h 2852"/>
                <a:gd name="T54" fmla="*/ 3202 w 3261"/>
                <a:gd name="T55" fmla="*/ 2793 h 2852"/>
                <a:gd name="T56" fmla="*/ 3178 w 3261"/>
                <a:gd name="T57" fmla="*/ 2813 h 2852"/>
                <a:gd name="T58" fmla="*/ 3150 w 3261"/>
                <a:gd name="T59" fmla="*/ 2829 h 2852"/>
                <a:gd name="T60" fmla="*/ 3121 w 3261"/>
                <a:gd name="T61" fmla="*/ 2842 h 2852"/>
                <a:gd name="T62" fmla="*/ 3090 w 3261"/>
                <a:gd name="T63" fmla="*/ 2850 h 2852"/>
                <a:gd name="T64" fmla="*/ 3057 w 3261"/>
                <a:gd name="T65" fmla="*/ 2852 h 2852"/>
                <a:gd name="T66" fmla="*/ 204 w 3261"/>
                <a:gd name="T67" fmla="*/ 2852 h 2852"/>
                <a:gd name="T68" fmla="*/ 171 w 3261"/>
                <a:gd name="T69" fmla="*/ 2850 h 2852"/>
                <a:gd name="T70" fmla="*/ 140 w 3261"/>
                <a:gd name="T71" fmla="*/ 2842 h 2852"/>
                <a:gd name="T72" fmla="*/ 110 w 3261"/>
                <a:gd name="T73" fmla="*/ 2829 h 2852"/>
                <a:gd name="T74" fmla="*/ 83 w 3261"/>
                <a:gd name="T75" fmla="*/ 2813 h 2852"/>
                <a:gd name="T76" fmla="*/ 60 w 3261"/>
                <a:gd name="T77" fmla="*/ 2793 h 2852"/>
                <a:gd name="T78" fmla="*/ 39 w 3261"/>
                <a:gd name="T79" fmla="*/ 2769 h 2852"/>
                <a:gd name="T80" fmla="*/ 23 w 3261"/>
                <a:gd name="T81" fmla="*/ 2741 h 2852"/>
                <a:gd name="T82" fmla="*/ 10 w 3261"/>
                <a:gd name="T83" fmla="*/ 2712 h 2852"/>
                <a:gd name="T84" fmla="*/ 3 w 3261"/>
                <a:gd name="T85" fmla="*/ 2681 h 2852"/>
                <a:gd name="T86" fmla="*/ 0 w 3261"/>
                <a:gd name="T87" fmla="*/ 2648 h 2852"/>
                <a:gd name="T88" fmla="*/ 0 w 3261"/>
                <a:gd name="T89" fmla="*/ 204 h 2852"/>
                <a:gd name="T90" fmla="*/ 3 w 3261"/>
                <a:gd name="T91" fmla="*/ 171 h 2852"/>
                <a:gd name="T92" fmla="*/ 10 w 3261"/>
                <a:gd name="T93" fmla="*/ 139 h 2852"/>
                <a:gd name="T94" fmla="*/ 23 w 3261"/>
                <a:gd name="T95" fmla="*/ 110 h 2852"/>
                <a:gd name="T96" fmla="*/ 39 w 3261"/>
                <a:gd name="T97" fmla="*/ 83 h 2852"/>
                <a:gd name="T98" fmla="*/ 60 w 3261"/>
                <a:gd name="T99" fmla="*/ 60 h 2852"/>
                <a:gd name="T100" fmla="*/ 83 w 3261"/>
                <a:gd name="T101" fmla="*/ 39 h 2852"/>
                <a:gd name="T102" fmla="*/ 110 w 3261"/>
                <a:gd name="T103" fmla="*/ 23 h 2852"/>
                <a:gd name="T104" fmla="*/ 140 w 3261"/>
                <a:gd name="T105" fmla="*/ 10 h 2852"/>
                <a:gd name="T106" fmla="*/ 171 w 3261"/>
                <a:gd name="T107" fmla="*/ 3 h 2852"/>
                <a:gd name="T108" fmla="*/ 204 w 3261"/>
                <a:gd name="T109" fmla="*/ 0 h 2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1" h="2852">
                  <a:moveTo>
                    <a:pt x="205" y="204"/>
                  </a:moveTo>
                  <a:lnTo>
                    <a:pt x="204" y="205"/>
                  </a:lnTo>
                  <a:lnTo>
                    <a:pt x="204" y="2648"/>
                  </a:lnTo>
                  <a:lnTo>
                    <a:pt x="204" y="2648"/>
                  </a:lnTo>
                  <a:lnTo>
                    <a:pt x="205" y="2648"/>
                  </a:lnTo>
                  <a:lnTo>
                    <a:pt x="3057" y="2648"/>
                  </a:lnTo>
                  <a:lnTo>
                    <a:pt x="3057" y="2648"/>
                  </a:lnTo>
                  <a:lnTo>
                    <a:pt x="3057" y="205"/>
                  </a:lnTo>
                  <a:lnTo>
                    <a:pt x="3057" y="204"/>
                  </a:lnTo>
                  <a:lnTo>
                    <a:pt x="205" y="204"/>
                  </a:lnTo>
                  <a:close/>
                  <a:moveTo>
                    <a:pt x="204" y="0"/>
                  </a:moveTo>
                  <a:lnTo>
                    <a:pt x="3057" y="0"/>
                  </a:lnTo>
                  <a:lnTo>
                    <a:pt x="3090" y="3"/>
                  </a:lnTo>
                  <a:lnTo>
                    <a:pt x="3121" y="10"/>
                  </a:lnTo>
                  <a:lnTo>
                    <a:pt x="3150" y="23"/>
                  </a:lnTo>
                  <a:lnTo>
                    <a:pt x="3178" y="39"/>
                  </a:lnTo>
                  <a:lnTo>
                    <a:pt x="3202" y="60"/>
                  </a:lnTo>
                  <a:lnTo>
                    <a:pt x="3222" y="83"/>
                  </a:lnTo>
                  <a:lnTo>
                    <a:pt x="3238" y="110"/>
                  </a:lnTo>
                  <a:lnTo>
                    <a:pt x="3251" y="139"/>
                  </a:lnTo>
                  <a:lnTo>
                    <a:pt x="3259" y="171"/>
                  </a:lnTo>
                  <a:lnTo>
                    <a:pt x="3261" y="204"/>
                  </a:lnTo>
                  <a:lnTo>
                    <a:pt x="3261" y="2648"/>
                  </a:lnTo>
                  <a:lnTo>
                    <a:pt x="3259" y="2681"/>
                  </a:lnTo>
                  <a:lnTo>
                    <a:pt x="3251" y="2712"/>
                  </a:lnTo>
                  <a:lnTo>
                    <a:pt x="3238" y="2741"/>
                  </a:lnTo>
                  <a:lnTo>
                    <a:pt x="3222" y="2769"/>
                  </a:lnTo>
                  <a:lnTo>
                    <a:pt x="3202" y="2793"/>
                  </a:lnTo>
                  <a:lnTo>
                    <a:pt x="3178" y="2813"/>
                  </a:lnTo>
                  <a:lnTo>
                    <a:pt x="3150" y="2829"/>
                  </a:lnTo>
                  <a:lnTo>
                    <a:pt x="3121" y="2842"/>
                  </a:lnTo>
                  <a:lnTo>
                    <a:pt x="3090" y="2850"/>
                  </a:lnTo>
                  <a:lnTo>
                    <a:pt x="3057" y="2852"/>
                  </a:lnTo>
                  <a:lnTo>
                    <a:pt x="204" y="2852"/>
                  </a:lnTo>
                  <a:lnTo>
                    <a:pt x="171" y="2850"/>
                  </a:lnTo>
                  <a:lnTo>
                    <a:pt x="140" y="2842"/>
                  </a:lnTo>
                  <a:lnTo>
                    <a:pt x="110" y="2829"/>
                  </a:lnTo>
                  <a:lnTo>
                    <a:pt x="83" y="2813"/>
                  </a:lnTo>
                  <a:lnTo>
                    <a:pt x="60" y="2793"/>
                  </a:lnTo>
                  <a:lnTo>
                    <a:pt x="39" y="2769"/>
                  </a:lnTo>
                  <a:lnTo>
                    <a:pt x="23" y="2741"/>
                  </a:lnTo>
                  <a:lnTo>
                    <a:pt x="10" y="2712"/>
                  </a:lnTo>
                  <a:lnTo>
                    <a:pt x="3" y="2681"/>
                  </a:lnTo>
                  <a:lnTo>
                    <a:pt x="0" y="2648"/>
                  </a:lnTo>
                  <a:lnTo>
                    <a:pt x="0" y="204"/>
                  </a:lnTo>
                  <a:lnTo>
                    <a:pt x="3" y="171"/>
                  </a:lnTo>
                  <a:lnTo>
                    <a:pt x="10" y="139"/>
                  </a:lnTo>
                  <a:lnTo>
                    <a:pt x="23" y="110"/>
                  </a:lnTo>
                  <a:lnTo>
                    <a:pt x="39" y="83"/>
                  </a:lnTo>
                  <a:lnTo>
                    <a:pt x="60" y="60"/>
                  </a:lnTo>
                  <a:lnTo>
                    <a:pt x="83" y="39"/>
                  </a:lnTo>
                  <a:lnTo>
                    <a:pt x="110" y="23"/>
                  </a:lnTo>
                  <a:lnTo>
                    <a:pt x="140" y="10"/>
                  </a:lnTo>
                  <a:lnTo>
                    <a:pt x="171"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 name="Freeform 82"/>
            <p:cNvSpPr>
              <a:spLocks/>
            </p:cNvSpPr>
            <p:nvPr/>
          </p:nvSpPr>
          <p:spPr bwMode="auto">
            <a:xfrm>
              <a:off x="6723" y="826"/>
              <a:ext cx="76" cy="77"/>
            </a:xfrm>
            <a:custGeom>
              <a:avLst/>
              <a:gdLst>
                <a:gd name="T0" fmla="*/ 305 w 612"/>
                <a:gd name="T1" fmla="*/ 0 h 611"/>
                <a:gd name="T2" fmla="*/ 348 w 612"/>
                <a:gd name="T3" fmla="*/ 3 h 611"/>
                <a:gd name="T4" fmla="*/ 387 w 612"/>
                <a:gd name="T5" fmla="*/ 11 h 611"/>
                <a:gd name="T6" fmla="*/ 425 w 612"/>
                <a:gd name="T7" fmla="*/ 24 h 611"/>
                <a:gd name="T8" fmla="*/ 460 w 612"/>
                <a:gd name="T9" fmla="*/ 42 h 611"/>
                <a:gd name="T10" fmla="*/ 493 w 612"/>
                <a:gd name="T11" fmla="*/ 64 h 611"/>
                <a:gd name="T12" fmla="*/ 522 w 612"/>
                <a:gd name="T13" fmla="*/ 90 h 611"/>
                <a:gd name="T14" fmla="*/ 548 w 612"/>
                <a:gd name="T15" fmla="*/ 120 h 611"/>
                <a:gd name="T16" fmla="*/ 570 w 612"/>
                <a:gd name="T17" fmla="*/ 152 h 611"/>
                <a:gd name="T18" fmla="*/ 588 w 612"/>
                <a:gd name="T19" fmla="*/ 187 h 611"/>
                <a:gd name="T20" fmla="*/ 601 w 612"/>
                <a:gd name="T21" fmla="*/ 225 h 611"/>
                <a:gd name="T22" fmla="*/ 609 w 612"/>
                <a:gd name="T23" fmla="*/ 264 h 611"/>
                <a:gd name="T24" fmla="*/ 612 w 612"/>
                <a:gd name="T25" fmla="*/ 306 h 611"/>
                <a:gd name="T26" fmla="*/ 609 w 612"/>
                <a:gd name="T27" fmla="*/ 347 h 611"/>
                <a:gd name="T28" fmla="*/ 601 w 612"/>
                <a:gd name="T29" fmla="*/ 387 h 611"/>
                <a:gd name="T30" fmla="*/ 588 w 612"/>
                <a:gd name="T31" fmla="*/ 425 h 611"/>
                <a:gd name="T32" fmla="*/ 570 w 612"/>
                <a:gd name="T33" fmla="*/ 461 h 611"/>
                <a:gd name="T34" fmla="*/ 548 w 612"/>
                <a:gd name="T35" fmla="*/ 493 h 611"/>
                <a:gd name="T36" fmla="*/ 522 w 612"/>
                <a:gd name="T37" fmla="*/ 522 h 611"/>
                <a:gd name="T38" fmla="*/ 493 w 612"/>
                <a:gd name="T39" fmla="*/ 548 h 611"/>
                <a:gd name="T40" fmla="*/ 460 w 612"/>
                <a:gd name="T41" fmla="*/ 570 h 611"/>
                <a:gd name="T42" fmla="*/ 425 w 612"/>
                <a:gd name="T43" fmla="*/ 588 h 611"/>
                <a:gd name="T44" fmla="*/ 387 w 612"/>
                <a:gd name="T45" fmla="*/ 601 h 611"/>
                <a:gd name="T46" fmla="*/ 348 w 612"/>
                <a:gd name="T47" fmla="*/ 609 h 611"/>
                <a:gd name="T48" fmla="*/ 305 w 612"/>
                <a:gd name="T49" fmla="*/ 611 h 611"/>
                <a:gd name="T50" fmla="*/ 264 w 612"/>
                <a:gd name="T51" fmla="*/ 609 h 611"/>
                <a:gd name="T52" fmla="*/ 224 w 612"/>
                <a:gd name="T53" fmla="*/ 601 h 611"/>
                <a:gd name="T54" fmla="*/ 187 w 612"/>
                <a:gd name="T55" fmla="*/ 588 h 611"/>
                <a:gd name="T56" fmla="*/ 152 w 612"/>
                <a:gd name="T57" fmla="*/ 570 h 611"/>
                <a:gd name="T58" fmla="*/ 119 w 612"/>
                <a:gd name="T59" fmla="*/ 548 h 611"/>
                <a:gd name="T60" fmla="*/ 90 w 612"/>
                <a:gd name="T61" fmla="*/ 522 h 611"/>
                <a:gd name="T62" fmla="*/ 64 w 612"/>
                <a:gd name="T63" fmla="*/ 493 h 611"/>
                <a:gd name="T64" fmla="*/ 42 w 612"/>
                <a:gd name="T65" fmla="*/ 461 h 611"/>
                <a:gd name="T66" fmla="*/ 24 w 612"/>
                <a:gd name="T67" fmla="*/ 425 h 611"/>
                <a:gd name="T68" fmla="*/ 11 w 612"/>
                <a:gd name="T69" fmla="*/ 387 h 611"/>
                <a:gd name="T70" fmla="*/ 3 w 612"/>
                <a:gd name="T71" fmla="*/ 347 h 611"/>
                <a:gd name="T72" fmla="*/ 0 w 612"/>
                <a:gd name="T73" fmla="*/ 306 h 611"/>
                <a:gd name="T74" fmla="*/ 3 w 612"/>
                <a:gd name="T75" fmla="*/ 264 h 611"/>
                <a:gd name="T76" fmla="*/ 11 w 612"/>
                <a:gd name="T77" fmla="*/ 225 h 611"/>
                <a:gd name="T78" fmla="*/ 24 w 612"/>
                <a:gd name="T79" fmla="*/ 187 h 611"/>
                <a:gd name="T80" fmla="*/ 42 w 612"/>
                <a:gd name="T81" fmla="*/ 152 h 611"/>
                <a:gd name="T82" fmla="*/ 64 w 612"/>
                <a:gd name="T83" fmla="*/ 120 h 611"/>
                <a:gd name="T84" fmla="*/ 90 w 612"/>
                <a:gd name="T85" fmla="*/ 90 h 611"/>
                <a:gd name="T86" fmla="*/ 119 w 612"/>
                <a:gd name="T87" fmla="*/ 64 h 611"/>
                <a:gd name="T88" fmla="*/ 152 w 612"/>
                <a:gd name="T89" fmla="*/ 42 h 611"/>
                <a:gd name="T90" fmla="*/ 187 w 612"/>
                <a:gd name="T91" fmla="*/ 24 h 611"/>
                <a:gd name="T92" fmla="*/ 224 w 612"/>
                <a:gd name="T93" fmla="*/ 11 h 611"/>
                <a:gd name="T94" fmla="*/ 264 w 612"/>
                <a:gd name="T95" fmla="*/ 3 h 611"/>
                <a:gd name="T96" fmla="*/ 305 w 612"/>
                <a:gd name="T97"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2" h="611">
                  <a:moveTo>
                    <a:pt x="305" y="0"/>
                  </a:moveTo>
                  <a:lnTo>
                    <a:pt x="348" y="3"/>
                  </a:lnTo>
                  <a:lnTo>
                    <a:pt x="387" y="11"/>
                  </a:lnTo>
                  <a:lnTo>
                    <a:pt x="425" y="24"/>
                  </a:lnTo>
                  <a:lnTo>
                    <a:pt x="460" y="42"/>
                  </a:lnTo>
                  <a:lnTo>
                    <a:pt x="493" y="64"/>
                  </a:lnTo>
                  <a:lnTo>
                    <a:pt x="522" y="90"/>
                  </a:lnTo>
                  <a:lnTo>
                    <a:pt x="548" y="120"/>
                  </a:lnTo>
                  <a:lnTo>
                    <a:pt x="570" y="152"/>
                  </a:lnTo>
                  <a:lnTo>
                    <a:pt x="588" y="187"/>
                  </a:lnTo>
                  <a:lnTo>
                    <a:pt x="601" y="225"/>
                  </a:lnTo>
                  <a:lnTo>
                    <a:pt x="609" y="264"/>
                  </a:lnTo>
                  <a:lnTo>
                    <a:pt x="612" y="306"/>
                  </a:lnTo>
                  <a:lnTo>
                    <a:pt x="609" y="347"/>
                  </a:lnTo>
                  <a:lnTo>
                    <a:pt x="601" y="387"/>
                  </a:lnTo>
                  <a:lnTo>
                    <a:pt x="588" y="425"/>
                  </a:lnTo>
                  <a:lnTo>
                    <a:pt x="570" y="461"/>
                  </a:lnTo>
                  <a:lnTo>
                    <a:pt x="548" y="493"/>
                  </a:lnTo>
                  <a:lnTo>
                    <a:pt x="522" y="522"/>
                  </a:lnTo>
                  <a:lnTo>
                    <a:pt x="493" y="548"/>
                  </a:lnTo>
                  <a:lnTo>
                    <a:pt x="460" y="570"/>
                  </a:lnTo>
                  <a:lnTo>
                    <a:pt x="425" y="588"/>
                  </a:lnTo>
                  <a:lnTo>
                    <a:pt x="387" y="601"/>
                  </a:lnTo>
                  <a:lnTo>
                    <a:pt x="348" y="609"/>
                  </a:lnTo>
                  <a:lnTo>
                    <a:pt x="305" y="611"/>
                  </a:lnTo>
                  <a:lnTo>
                    <a:pt x="264" y="609"/>
                  </a:lnTo>
                  <a:lnTo>
                    <a:pt x="224" y="601"/>
                  </a:lnTo>
                  <a:lnTo>
                    <a:pt x="187" y="588"/>
                  </a:lnTo>
                  <a:lnTo>
                    <a:pt x="152" y="570"/>
                  </a:lnTo>
                  <a:lnTo>
                    <a:pt x="119" y="548"/>
                  </a:lnTo>
                  <a:lnTo>
                    <a:pt x="90" y="522"/>
                  </a:lnTo>
                  <a:lnTo>
                    <a:pt x="64" y="493"/>
                  </a:lnTo>
                  <a:lnTo>
                    <a:pt x="42" y="461"/>
                  </a:lnTo>
                  <a:lnTo>
                    <a:pt x="24" y="425"/>
                  </a:lnTo>
                  <a:lnTo>
                    <a:pt x="11" y="387"/>
                  </a:lnTo>
                  <a:lnTo>
                    <a:pt x="3" y="347"/>
                  </a:lnTo>
                  <a:lnTo>
                    <a:pt x="0" y="306"/>
                  </a:lnTo>
                  <a:lnTo>
                    <a:pt x="3" y="264"/>
                  </a:lnTo>
                  <a:lnTo>
                    <a:pt x="11" y="225"/>
                  </a:lnTo>
                  <a:lnTo>
                    <a:pt x="24" y="187"/>
                  </a:lnTo>
                  <a:lnTo>
                    <a:pt x="42" y="152"/>
                  </a:lnTo>
                  <a:lnTo>
                    <a:pt x="64" y="120"/>
                  </a:lnTo>
                  <a:lnTo>
                    <a:pt x="90" y="90"/>
                  </a:lnTo>
                  <a:lnTo>
                    <a:pt x="119" y="64"/>
                  </a:lnTo>
                  <a:lnTo>
                    <a:pt x="152" y="42"/>
                  </a:lnTo>
                  <a:lnTo>
                    <a:pt x="187" y="24"/>
                  </a:lnTo>
                  <a:lnTo>
                    <a:pt x="224" y="11"/>
                  </a:lnTo>
                  <a:lnTo>
                    <a:pt x="264" y="3"/>
                  </a:lnTo>
                  <a:lnTo>
                    <a:pt x="3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7" name="Freeform 83"/>
            <p:cNvSpPr>
              <a:spLocks/>
            </p:cNvSpPr>
            <p:nvPr/>
          </p:nvSpPr>
          <p:spPr bwMode="auto">
            <a:xfrm>
              <a:off x="6519" y="877"/>
              <a:ext cx="306" cy="204"/>
            </a:xfrm>
            <a:custGeom>
              <a:avLst/>
              <a:gdLst>
                <a:gd name="T0" fmla="*/ 714 w 2446"/>
                <a:gd name="T1" fmla="*/ 0 h 1630"/>
                <a:gd name="T2" fmla="*/ 1529 w 2446"/>
                <a:gd name="T3" fmla="*/ 1019 h 1630"/>
                <a:gd name="T4" fmla="*/ 1733 w 2446"/>
                <a:gd name="T5" fmla="*/ 1019 h 1630"/>
                <a:gd name="T6" fmla="*/ 2446 w 2446"/>
                <a:gd name="T7" fmla="*/ 407 h 1630"/>
                <a:gd name="T8" fmla="*/ 2446 w 2446"/>
                <a:gd name="T9" fmla="*/ 1630 h 1630"/>
                <a:gd name="T10" fmla="*/ 0 w 2446"/>
                <a:gd name="T11" fmla="*/ 1630 h 1630"/>
                <a:gd name="T12" fmla="*/ 0 w 2446"/>
                <a:gd name="T13" fmla="*/ 1222 h 1630"/>
                <a:gd name="T14" fmla="*/ 714 w 2446"/>
                <a:gd name="T15" fmla="*/ 0 h 16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46" h="1630">
                  <a:moveTo>
                    <a:pt x="714" y="0"/>
                  </a:moveTo>
                  <a:lnTo>
                    <a:pt x="1529" y="1019"/>
                  </a:lnTo>
                  <a:lnTo>
                    <a:pt x="1733" y="1019"/>
                  </a:lnTo>
                  <a:lnTo>
                    <a:pt x="2446" y="407"/>
                  </a:lnTo>
                  <a:lnTo>
                    <a:pt x="2446" y="1630"/>
                  </a:lnTo>
                  <a:lnTo>
                    <a:pt x="0" y="1630"/>
                  </a:lnTo>
                  <a:lnTo>
                    <a:pt x="0" y="1222"/>
                  </a:lnTo>
                  <a:lnTo>
                    <a:pt x="7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28" name="Freeform 88"/>
          <p:cNvSpPr>
            <a:spLocks noEditPoints="1"/>
          </p:cNvSpPr>
          <p:nvPr/>
        </p:nvSpPr>
        <p:spPr bwMode="auto">
          <a:xfrm>
            <a:off x="890336" y="1512683"/>
            <a:ext cx="466132" cy="378162"/>
          </a:xfrm>
          <a:custGeom>
            <a:avLst/>
            <a:gdLst>
              <a:gd name="T0" fmla="*/ 1817 w 3261"/>
              <a:gd name="T1" fmla="*/ 893 h 2648"/>
              <a:gd name="T2" fmla="*/ 2031 w 3261"/>
              <a:gd name="T3" fmla="*/ 1001 h 2648"/>
              <a:gd name="T4" fmla="*/ 2192 w 3261"/>
              <a:gd name="T5" fmla="*/ 1177 h 2648"/>
              <a:gd name="T6" fmla="*/ 2281 w 3261"/>
              <a:gd name="T7" fmla="*/ 1402 h 2648"/>
              <a:gd name="T8" fmla="*/ 2281 w 3261"/>
              <a:gd name="T9" fmla="*/ 1653 h 2648"/>
              <a:gd name="T10" fmla="*/ 2192 w 3261"/>
              <a:gd name="T11" fmla="*/ 1879 h 2648"/>
              <a:gd name="T12" fmla="*/ 2031 w 3261"/>
              <a:gd name="T13" fmla="*/ 2054 h 2648"/>
              <a:gd name="T14" fmla="*/ 1817 w 3261"/>
              <a:gd name="T15" fmla="*/ 2163 h 2648"/>
              <a:gd name="T16" fmla="*/ 1567 w 3261"/>
              <a:gd name="T17" fmla="*/ 2186 h 2648"/>
              <a:gd name="T18" fmla="*/ 1332 w 3261"/>
              <a:gd name="T19" fmla="*/ 2118 h 2648"/>
              <a:gd name="T20" fmla="*/ 1141 w 3261"/>
              <a:gd name="T21" fmla="*/ 1974 h 2648"/>
              <a:gd name="T22" fmla="*/ 1015 w 3261"/>
              <a:gd name="T23" fmla="*/ 1771 h 2648"/>
              <a:gd name="T24" fmla="*/ 969 w 3261"/>
              <a:gd name="T25" fmla="*/ 1528 h 2648"/>
              <a:gd name="T26" fmla="*/ 1015 w 3261"/>
              <a:gd name="T27" fmla="*/ 1284 h 2648"/>
              <a:gd name="T28" fmla="*/ 1141 w 3261"/>
              <a:gd name="T29" fmla="*/ 1081 h 2648"/>
              <a:gd name="T30" fmla="*/ 1332 w 3261"/>
              <a:gd name="T31" fmla="*/ 937 h 2648"/>
              <a:gd name="T32" fmla="*/ 1567 w 3261"/>
              <a:gd name="T33" fmla="*/ 869 h 2648"/>
              <a:gd name="T34" fmla="*/ 3057 w 3261"/>
              <a:gd name="T35" fmla="*/ 1018 h 2648"/>
              <a:gd name="T36" fmla="*/ 1557 w 3261"/>
              <a:gd name="T37" fmla="*/ 627 h 2648"/>
              <a:gd name="T38" fmla="*/ 1279 w 3261"/>
              <a:gd name="T39" fmla="*/ 695 h 2648"/>
              <a:gd name="T40" fmla="*/ 1042 w 3261"/>
              <a:gd name="T41" fmla="*/ 842 h 2648"/>
              <a:gd name="T42" fmla="*/ 861 w 3261"/>
              <a:gd name="T43" fmla="*/ 1051 h 2648"/>
              <a:gd name="T44" fmla="*/ 753 w 3261"/>
              <a:gd name="T45" fmla="*/ 1310 h 2648"/>
              <a:gd name="T46" fmla="*/ 729 w 3261"/>
              <a:gd name="T47" fmla="*/ 1602 h 2648"/>
              <a:gd name="T48" fmla="*/ 797 w 3261"/>
              <a:gd name="T49" fmla="*/ 1880 h 2648"/>
              <a:gd name="T50" fmla="*/ 943 w 3261"/>
              <a:gd name="T51" fmla="*/ 2116 h 2648"/>
              <a:gd name="T52" fmla="*/ 1154 w 3261"/>
              <a:gd name="T53" fmla="*/ 2296 h 2648"/>
              <a:gd name="T54" fmla="*/ 1413 w 3261"/>
              <a:gd name="T55" fmla="*/ 2405 h 2648"/>
              <a:gd name="T56" fmla="*/ 1705 w 3261"/>
              <a:gd name="T57" fmla="*/ 2428 h 2648"/>
              <a:gd name="T58" fmla="*/ 1982 w 3261"/>
              <a:gd name="T59" fmla="*/ 2360 h 2648"/>
              <a:gd name="T60" fmla="*/ 2219 w 3261"/>
              <a:gd name="T61" fmla="*/ 2214 h 2648"/>
              <a:gd name="T62" fmla="*/ 2400 w 3261"/>
              <a:gd name="T63" fmla="*/ 2004 h 2648"/>
              <a:gd name="T64" fmla="*/ 2509 w 3261"/>
              <a:gd name="T65" fmla="*/ 1745 h 2648"/>
              <a:gd name="T66" fmla="*/ 2532 w 3261"/>
              <a:gd name="T67" fmla="*/ 1453 h 2648"/>
              <a:gd name="T68" fmla="*/ 2464 w 3261"/>
              <a:gd name="T69" fmla="*/ 1176 h 2648"/>
              <a:gd name="T70" fmla="*/ 2317 w 3261"/>
              <a:gd name="T71" fmla="*/ 940 h 2648"/>
              <a:gd name="T72" fmla="*/ 2107 w 3261"/>
              <a:gd name="T73" fmla="*/ 759 h 2648"/>
              <a:gd name="T74" fmla="*/ 1848 w 3261"/>
              <a:gd name="T75" fmla="*/ 650 h 2648"/>
              <a:gd name="T76" fmla="*/ 1222 w 3261"/>
              <a:gd name="T77" fmla="*/ 0 h 2648"/>
              <a:gd name="T78" fmla="*/ 2133 w 3261"/>
              <a:gd name="T79" fmla="*/ 18 h 2648"/>
              <a:gd name="T80" fmla="*/ 2223 w 3261"/>
              <a:gd name="T81" fmla="*/ 89 h 2648"/>
              <a:gd name="T82" fmla="*/ 2283 w 3261"/>
              <a:gd name="T83" fmla="*/ 201 h 2648"/>
              <a:gd name="T84" fmla="*/ 2325 w 3261"/>
              <a:gd name="T85" fmla="*/ 336 h 2648"/>
              <a:gd name="T86" fmla="*/ 3090 w 3261"/>
              <a:gd name="T87" fmla="*/ 410 h 2648"/>
              <a:gd name="T88" fmla="*/ 3202 w 3261"/>
              <a:gd name="T89" fmla="*/ 467 h 2648"/>
              <a:gd name="T90" fmla="*/ 3259 w 3261"/>
              <a:gd name="T91" fmla="*/ 578 h 2648"/>
              <a:gd name="T92" fmla="*/ 3251 w 3261"/>
              <a:gd name="T93" fmla="*/ 2508 h 2648"/>
              <a:gd name="T94" fmla="*/ 3178 w 3261"/>
              <a:gd name="T95" fmla="*/ 2609 h 2648"/>
              <a:gd name="T96" fmla="*/ 3057 w 3261"/>
              <a:gd name="T97" fmla="*/ 2648 h 2648"/>
              <a:gd name="T98" fmla="*/ 110 w 3261"/>
              <a:gd name="T99" fmla="*/ 2625 h 2648"/>
              <a:gd name="T100" fmla="*/ 23 w 3261"/>
              <a:gd name="T101" fmla="*/ 2537 h 2648"/>
              <a:gd name="T102" fmla="*/ 0 w 3261"/>
              <a:gd name="T103" fmla="*/ 611 h 2648"/>
              <a:gd name="T104" fmla="*/ 39 w 3261"/>
              <a:gd name="T105" fmla="*/ 491 h 2648"/>
              <a:gd name="T106" fmla="*/ 140 w 3261"/>
              <a:gd name="T107" fmla="*/ 417 h 2648"/>
              <a:gd name="T108" fmla="*/ 926 w 3261"/>
              <a:gd name="T109" fmla="*/ 371 h 2648"/>
              <a:gd name="T110" fmla="*/ 965 w 3261"/>
              <a:gd name="T111" fmla="*/ 233 h 2648"/>
              <a:gd name="T112" fmla="*/ 1021 w 3261"/>
              <a:gd name="T113" fmla="*/ 114 h 2648"/>
              <a:gd name="T114" fmla="*/ 1102 w 3261"/>
              <a:gd name="T115" fmla="*/ 31 h 2648"/>
              <a:gd name="T116" fmla="*/ 1222 w 3261"/>
              <a:gd name="T117" fmla="*/ 0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648">
                <a:moveTo>
                  <a:pt x="1631" y="866"/>
                </a:moveTo>
                <a:lnTo>
                  <a:pt x="1694" y="869"/>
                </a:lnTo>
                <a:lnTo>
                  <a:pt x="1756" y="878"/>
                </a:lnTo>
                <a:lnTo>
                  <a:pt x="1817" y="893"/>
                </a:lnTo>
                <a:lnTo>
                  <a:pt x="1875" y="912"/>
                </a:lnTo>
                <a:lnTo>
                  <a:pt x="1930" y="937"/>
                </a:lnTo>
                <a:lnTo>
                  <a:pt x="1982" y="967"/>
                </a:lnTo>
                <a:lnTo>
                  <a:pt x="2031" y="1001"/>
                </a:lnTo>
                <a:lnTo>
                  <a:pt x="2078" y="1039"/>
                </a:lnTo>
                <a:lnTo>
                  <a:pt x="2120" y="1081"/>
                </a:lnTo>
                <a:lnTo>
                  <a:pt x="2158" y="1127"/>
                </a:lnTo>
                <a:lnTo>
                  <a:pt x="2192" y="1177"/>
                </a:lnTo>
                <a:lnTo>
                  <a:pt x="2222" y="1229"/>
                </a:lnTo>
                <a:lnTo>
                  <a:pt x="2246" y="1284"/>
                </a:lnTo>
                <a:lnTo>
                  <a:pt x="2266" y="1342"/>
                </a:lnTo>
                <a:lnTo>
                  <a:pt x="2281" y="1402"/>
                </a:lnTo>
                <a:lnTo>
                  <a:pt x="2290" y="1463"/>
                </a:lnTo>
                <a:lnTo>
                  <a:pt x="2293" y="1528"/>
                </a:lnTo>
                <a:lnTo>
                  <a:pt x="2290" y="1592"/>
                </a:lnTo>
                <a:lnTo>
                  <a:pt x="2281" y="1653"/>
                </a:lnTo>
                <a:lnTo>
                  <a:pt x="2266" y="1713"/>
                </a:lnTo>
                <a:lnTo>
                  <a:pt x="2246" y="1771"/>
                </a:lnTo>
                <a:lnTo>
                  <a:pt x="2222" y="1826"/>
                </a:lnTo>
                <a:lnTo>
                  <a:pt x="2192" y="1879"/>
                </a:lnTo>
                <a:lnTo>
                  <a:pt x="2158" y="1928"/>
                </a:lnTo>
                <a:lnTo>
                  <a:pt x="2120" y="1974"/>
                </a:lnTo>
                <a:lnTo>
                  <a:pt x="2078" y="2016"/>
                </a:lnTo>
                <a:lnTo>
                  <a:pt x="2031" y="2054"/>
                </a:lnTo>
                <a:lnTo>
                  <a:pt x="1982" y="2088"/>
                </a:lnTo>
                <a:lnTo>
                  <a:pt x="1930" y="2118"/>
                </a:lnTo>
                <a:lnTo>
                  <a:pt x="1875" y="2143"/>
                </a:lnTo>
                <a:lnTo>
                  <a:pt x="1817" y="2163"/>
                </a:lnTo>
                <a:lnTo>
                  <a:pt x="1756" y="2177"/>
                </a:lnTo>
                <a:lnTo>
                  <a:pt x="1694" y="2186"/>
                </a:lnTo>
                <a:lnTo>
                  <a:pt x="1631" y="2189"/>
                </a:lnTo>
                <a:lnTo>
                  <a:pt x="1567" y="2186"/>
                </a:lnTo>
                <a:lnTo>
                  <a:pt x="1504" y="2177"/>
                </a:lnTo>
                <a:lnTo>
                  <a:pt x="1444" y="2163"/>
                </a:lnTo>
                <a:lnTo>
                  <a:pt x="1387" y="2143"/>
                </a:lnTo>
                <a:lnTo>
                  <a:pt x="1332" y="2118"/>
                </a:lnTo>
                <a:lnTo>
                  <a:pt x="1279" y="2088"/>
                </a:lnTo>
                <a:lnTo>
                  <a:pt x="1229" y="2054"/>
                </a:lnTo>
                <a:lnTo>
                  <a:pt x="1183" y="2016"/>
                </a:lnTo>
                <a:lnTo>
                  <a:pt x="1141" y="1974"/>
                </a:lnTo>
                <a:lnTo>
                  <a:pt x="1103" y="1928"/>
                </a:lnTo>
                <a:lnTo>
                  <a:pt x="1069" y="1879"/>
                </a:lnTo>
                <a:lnTo>
                  <a:pt x="1039" y="1826"/>
                </a:lnTo>
                <a:lnTo>
                  <a:pt x="1015" y="1771"/>
                </a:lnTo>
                <a:lnTo>
                  <a:pt x="995" y="1713"/>
                </a:lnTo>
                <a:lnTo>
                  <a:pt x="980" y="1653"/>
                </a:lnTo>
                <a:lnTo>
                  <a:pt x="972" y="1592"/>
                </a:lnTo>
                <a:lnTo>
                  <a:pt x="969" y="1528"/>
                </a:lnTo>
                <a:lnTo>
                  <a:pt x="972" y="1463"/>
                </a:lnTo>
                <a:lnTo>
                  <a:pt x="980" y="1402"/>
                </a:lnTo>
                <a:lnTo>
                  <a:pt x="995" y="1342"/>
                </a:lnTo>
                <a:lnTo>
                  <a:pt x="1015" y="1284"/>
                </a:lnTo>
                <a:lnTo>
                  <a:pt x="1039" y="1229"/>
                </a:lnTo>
                <a:lnTo>
                  <a:pt x="1069" y="1177"/>
                </a:lnTo>
                <a:lnTo>
                  <a:pt x="1103" y="1127"/>
                </a:lnTo>
                <a:lnTo>
                  <a:pt x="1141" y="1081"/>
                </a:lnTo>
                <a:lnTo>
                  <a:pt x="1183" y="1039"/>
                </a:lnTo>
                <a:lnTo>
                  <a:pt x="1229" y="1001"/>
                </a:lnTo>
                <a:lnTo>
                  <a:pt x="1279" y="967"/>
                </a:lnTo>
                <a:lnTo>
                  <a:pt x="1332" y="937"/>
                </a:lnTo>
                <a:lnTo>
                  <a:pt x="1387" y="912"/>
                </a:lnTo>
                <a:lnTo>
                  <a:pt x="1444" y="893"/>
                </a:lnTo>
                <a:lnTo>
                  <a:pt x="1504" y="878"/>
                </a:lnTo>
                <a:lnTo>
                  <a:pt x="1567" y="869"/>
                </a:lnTo>
                <a:lnTo>
                  <a:pt x="1631" y="866"/>
                </a:lnTo>
                <a:close/>
                <a:moveTo>
                  <a:pt x="2650" y="814"/>
                </a:moveTo>
                <a:lnTo>
                  <a:pt x="2650" y="1018"/>
                </a:lnTo>
                <a:lnTo>
                  <a:pt x="3057" y="1018"/>
                </a:lnTo>
                <a:lnTo>
                  <a:pt x="3057" y="814"/>
                </a:lnTo>
                <a:lnTo>
                  <a:pt x="2650" y="814"/>
                </a:lnTo>
                <a:close/>
                <a:moveTo>
                  <a:pt x="1631" y="624"/>
                </a:moveTo>
                <a:lnTo>
                  <a:pt x="1557" y="627"/>
                </a:lnTo>
                <a:lnTo>
                  <a:pt x="1484" y="636"/>
                </a:lnTo>
                <a:lnTo>
                  <a:pt x="1413" y="650"/>
                </a:lnTo>
                <a:lnTo>
                  <a:pt x="1345" y="670"/>
                </a:lnTo>
                <a:lnTo>
                  <a:pt x="1279" y="695"/>
                </a:lnTo>
                <a:lnTo>
                  <a:pt x="1215" y="725"/>
                </a:lnTo>
                <a:lnTo>
                  <a:pt x="1154" y="759"/>
                </a:lnTo>
                <a:lnTo>
                  <a:pt x="1096" y="798"/>
                </a:lnTo>
                <a:lnTo>
                  <a:pt x="1042" y="842"/>
                </a:lnTo>
                <a:lnTo>
                  <a:pt x="991" y="889"/>
                </a:lnTo>
                <a:lnTo>
                  <a:pt x="943" y="940"/>
                </a:lnTo>
                <a:lnTo>
                  <a:pt x="900" y="994"/>
                </a:lnTo>
                <a:lnTo>
                  <a:pt x="861" y="1051"/>
                </a:lnTo>
                <a:lnTo>
                  <a:pt x="827" y="1112"/>
                </a:lnTo>
                <a:lnTo>
                  <a:pt x="797" y="1176"/>
                </a:lnTo>
                <a:lnTo>
                  <a:pt x="772" y="1242"/>
                </a:lnTo>
                <a:lnTo>
                  <a:pt x="753" y="1310"/>
                </a:lnTo>
                <a:lnTo>
                  <a:pt x="738" y="1381"/>
                </a:lnTo>
                <a:lnTo>
                  <a:pt x="729" y="1453"/>
                </a:lnTo>
                <a:lnTo>
                  <a:pt x="726" y="1528"/>
                </a:lnTo>
                <a:lnTo>
                  <a:pt x="729" y="1602"/>
                </a:lnTo>
                <a:lnTo>
                  <a:pt x="738" y="1674"/>
                </a:lnTo>
                <a:lnTo>
                  <a:pt x="753" y="1745"/>
                </a:lnTo>
                <a:lnTo>
                  <a:pt x="772" y="1813"/>
                </a:lnTo>
                <a:lnTo>
                  <a:pt x="797" y="1880"/>
                </a:lnTo>
                <a:lnTo>
                  <a:pt x="827" y="1943"/>
                </a:lnTo>
                <a:lnTo>
                  <a:pt x="861" y="2004"/>
                </a:lnTo>
                <a:lnTo>
                  <a:pt x="900" y="2061"/>
                </a:lnTo>
                <a:lnTo>
                  <a:pt x="943" y="2116"/>
                </a:lnTo>
                <a:lnTo>
                  <a:pt x="991" y="2166"/>
                </a:lnTo>
                <a:lnTo>
                  <a:pt x="1042" y="2214"/>
                </a:lnTo>
                <a:lnTo>
                  <a:pt x="1096" y="2257"/>
                </a:lnTo>
                <a:lnTo>
                  <a:pt x="1154" y="2296"/>
                </a:lnTo>
                <a:lnTo>
                  <a:pt x="1215" y="2331"/>
                </a:lnTo>
                <a:lnTo>
                  <a:pt x="1279" y="2360"/>
                </a:lnTo>
                <a:lnTo>
                  <a:pt x="1345" y="2385"/>
                </a:lnTo>
                <a:lnTo>
                  <a:pt x="1413" y="2405"/>
                </a:lnTo>
                <a:lnTo>
                  <a:pt x="1484" y="2419"/>
                </a:lnTo>
                <a:lnTo>
                  <a:pt x="1557" y="2428"/>
                </a:lnTo>
                <a:lnTo>
                  <a:pt x="1631" y="2431"/>
                </a:lnTo>
                <a:lnTo>
                  <a:pt x="1705" y="2428"/>
                </a:lnTo>
                <a:lnTo>
                  <a:pt x="1777" y="2419"/>
                </a:lnTo>
                <a:lnTo>
                  <a:pt x="1848" y="2405"/>
                </a:lnTo>
                <a:lnTo>
                  <a:pt x="1916" y="2385"/>
                </a:lnTo>
                <a:lnTo>
                  <a:pt x="1982" y="2360"/>
                </a:lnTo>
                <a:lnTo>
                  <a:pt x="2046" y="2331"/>
                </a:lnTo>
                <a:lnTo>
                  <a:pt x="2107" y="2296"/>
                </a:lnTo>
                <a:lnTo>
                  <a:pt x="2165" y="2257"/>
                </a:lnTo>
                <a:lnTo>
                  <a:pt x="2219" y="2214"/>
                </a:lnTo>
                <a:lnTo>
                  <a:pt x="2270" y="2166"/>
                </a:lnTo>
                <a:lnTo>
                  <a:pt x="2317" y="2116"/>
                </a:lnTo>
                <a:lnTo>
                  <a:pt x="2361" y="2061"/>
                </a:lnTo>
                <a:lnTo>
                  <a:pt x="2400" y="2004"/>
                </a:lnTo>
                <a:lnTo>
                  <a:pt x="2434" y="1943"/>
                </a:lnTo>
                <a:lnTo>
                  <a:pt x="2464" y="1880"/>
                </a:lnTo>
                <a:lnTo>
                  <a:pt x="2489" y="1813"/>
                </a:lnTo>
                <a:lnTo>
                  <a:pt x="2509" y="1745"/>
                </a:lnTo>
                <a:lnTo>
                  <a:pt x="2523" y="1674"/>
                </a:lnTo>
                <a:lnTo>
                  <a:pt x="2532" y="1602"/>
                </a:lnTo>
                <a:lnTo>
                  <a:pt x="2535" y="1528"/>
                </a:lnTo>
                <a:lnTo>
                  <a:pt x="2532" y="1453"/>
                </a:lnTo>
                <a:lnTo>
                  <a:pt x="2523" y="1381"/>
                </a:lnTo>
                <a:lnTo>
                  <a:pt x="2509" y="1310"/>
                </a:lnTo>
                <a:lnTo>
                  <a:pt x="2489" y="1242"/>
                </a:lnTo>
                <a:lnTo>
                  <a:pt x="2464" y="1176"/>
                </a:lnTo>
                <a:lnTo>
                  <a:pt x="2434" y="1112"/>
                </a:lnTo>
                <a:lnTo>
                  <a:pt x="2400" y="1051"/>
                </a:lnTo>
                <a:lnTo>
                  <a:pt x="2361" y="994"/>
                </a:lnTo>
                <a:lnTo>
                  <a:pt x="2317" y="940"/>
                </a:lnTo>
                <a:lnTo>
                  <a:pt x="2270" y="889"/>
                </a:lnTo>
                <a:lnTo>
                  <a:pt x="2219" y="842"/>
                </a:lnTo>
                <a:lnTo>
                  <a:pt x="2165" y="798"/>
                </a:lnTo>
                <a:lnTo>
                  <a:pt x="2107" y="759"/>
                </a:lnTo>
                <a:lnTo>
                  <a:pt x="2046" y="725"/>
                </a:lnTo>
                <a:lnTo>
                  <a:pt x="1982" y="695"/>
                </a:lnTo>
                <a:lnTo>
                  <a:pt x="1916" y="670"/>
                </a:lnTo>
                <a:lnTo>
                  <a:pt x="1848" y="650"/>
                </a:lnTo>
                <a:lnTo>
                  <a:pt x="1777" y="636"/>
                </a:lnTo>
                <a:lnTo>
                  <a:pt x="1705" y="627"/>
                </a:lnTo>
                <a:lnTo>
                  <a:pt x="1631" y="624"/>
                </a:lnTo>
                <a:close/>
                <a:moveTo>
                  <a:pt x="1222" y="0"/>
                </a:moveTo>
                <a:lnTo>
                  <a:pt x="2038" y="0"/>
                </a:lnTo>
                <a:lnTo>
                  <a:pt x="2073" y="2"/>
                </a:lnTo>
                <a:lnTo>
                  <a:pt x="2104" y="8"/>
                </a:lnTo>
                <a:lnTo>
                  <a:pt x="2133" y="18"/>
                </a:lnTo>
                <a:lnTo>
                  <a:pt x="2159" y="31"/>
                </a:lnTo>
                <a:lnTo>
                  <a:pt x="2182" y="47"/>
                </a:lnTo>
                <a:lnTo>
                  <a:pt x="2204" y="67"/>
                </a:lnTo>
                <a:lnTo>
                  <a:pt x="2223" y="89"/>
                </a:lnTo>
                <a:lnTo>
                  <a:pt x="2240" y="114"/>
                </a:lnTo>
                <a:lnTo>
                  <a:pt x="2256" y="141"/>
                </a:lnTo>
                <a:lnTo>
                  <a:pt x="2270" y="170"/>
                </a:lnTo>
                <a:lnTo>
                  <a:pt x="2283" y="201"/>
                </a:lnTo>
                <a:lnTo>
                  <a:pt x="2295" y="233"/>
                </a:lnTo>
                <a:lnTo>
                  <a:pt x="2306" y="266"/>
                </a:lnTo>
                <a:lnTo>
                  <a:pt x="2316" y="301"/>
                </a:lnTo>
                <a:lnTo>
                  <a:pt x="2325" y="336"/>
                </a:lnTo>
                <a:lnTo>
                  <a:pt x="2334" y="371"/>
                </a:lnTo>
                <a:lnTo>
                  <a:pt x="2343" y="407"/>
                </a:lnTo>
                <a:lnTo>
                  <a:pt x="3057" y="407"/>
                </a:lnTo>
                <a:lnTo>
                  <a:pt x="3090" y="410"/>
                </a:lnTo>
                <a:lnTo>
                  <a:pt x="3121" y="417"/>
                </a:lnTo>
                <a:lnTo>
                  <a:pt x="3150" y="430"/>
                </a:lnTo>
                <a:lnTo>
                  <a:pt x="3178" y="446"/>
                </a:lnTo>
                <a:lnTo>
                  <a:pt x="3202" y="467"/>
                </a:lnTo>
                <a:lnTo>
                  <a:pt x="3222" y="491"/>
                </a:lnTo>
                <a:lnTo>
                  <a:pt x="3238" y="518"/>
                </a:lnTo>
                <a:lnTo>
                  <a:pt x="3251" y="547"/>
                </a:lnTo>
                <a:lnTo>
                  <a:pt x="3259" y="578"/>
                </a:lnTo>
                <a:lnTo>
                  <a:pt x="3261" y="611"/>
                </a:lnTo>
                <a:lnTo>
                  <a:pt x="3261" y="2444"/>
                </a:lnTo>
                <a:lnTo>
                  <a:pt x="3259" y="2477"/>
                </a:lnTo>
                <a:lnTo>
                  <a:pt x="3251" y="2508"/>
                </a:lnTo>
                <a:lnTo>
                  <a:pt x="3238" y="2537"/>
                </a:lnTo>
                <a:lnTo>
                  <a:pt x="3222" y="2565"/>
                </a:lnTo>
                <a:lnTo>
                  <a:pt x="3202" y="2588"/>
                </a:lnTo>
                <a:lnTo>
                  <a:pt x="3178" y="2609"/>
                </a:lnTo>
                <a:lnTo>
                  <a:pt x="3150" y="2625"/>
                </a:lnTo>
                <a:lnTo>
                  <a:pt x="3121" y="2638"/>
                </a:lnTo>
                <a:lnTo>
                  <a:pt x="3090" y="2645"/>
                </a:lnTo>
                <a:lnTo>
                  <a:pt x="3057" y="2648"/>
                </a:lnTo>
                <a:lnTo>
                  <a:pt x="204" y="2648"/>
                </a:lnTo>
                <a:lnTo>
                  <a:pt x="171" y="2645"/>
                </a:lnTo>
                <a:lnTo>
                  <a:pt x="140" y="2638"/>
                </a:lnTo>
                <a:lnTo>
                  <a:pt x="110" y="2625"/>
                </a:lnTo>
                <a:lnTo>
                  <a:pt x="83" y="2609"/>
                </a:lnTo>
                <a:lnTo>
                  <a:pt x="60" y="2588"/>
                </a:lnTo>
                <a:lnTo>
                  <a:pt x="39" y="2565"/>
                </a:lnTo>
                <a:lnTo>
                  <a:pt x="23" y="2537"/>
                </a:lnTo>
                <a:lnTo>
                  <a:pt x="10" y="2508"/>
                </a:lnTo>
                <a:lnTo>
                  <a:pt x="3" y="2477"/>
                </a:lnTo>
                <a:lnTo>
                  <a:pt x="0" y="2444"/>
                </a:lnTo>
                <a:lnTo>
                  <a:pt x="0" y="611"/>
                </a:lnTo>
                <a:lnTo>
                  <a:pt x="3" y="578"/>
                </a:lnTo>
                <a:lnTo>
                  <a:pt x="10" y="547"/>
                </a:lnTo>
                <a:lnTo>
                  <a:pt x="23" y="518"/>
                </a:lnTo>
                <a:lnTo>
                  <a:pt x="39" y="491"/>
                </a:lnTo>
                <a:lnTo>
                  <a:pt x="60" y="467"/>
                </a:lnTo>
                <a:lnTo>
                  <a:pt x="83" y="446"/>
                </a:lnTo>
                <a:lnTo>
                  <a:pt x="110" y="430"/>
                </a:lnTo>
                <a:lnTo>
                  <a:pt x="140" y="417"/>
                </a:lnTo>
                <a:lnTo>
                  <a:pt x="171" y="410"/>
                </a:lnTo>
                <a:lnTo>
                  <a:pt x="204" y="407"/>
                </a:lnTo>
                <a:lnTo>
                  <a:pt x="917" y="407"/>
                </a:lnTo>
                <a:lnTo>
                  <a:pt x="926" y="371"/>
                </a:lnTo>
                <a:lnTo>
                  <a:pt x="935" y="336"/>
                </a:lnTo>
                <a:lnTo>
                  <a:pt x="944" y="301"/>
                </a:lnTo>
                <a:lnTo>
                  <a:pt x="955" y="266"/>
                </a:lnTo>
                <a:lnTo>
                  <a:pt x="965" y="233"/>
                </a:lnTo>
                <a:lnTo>
                  <a:pt x="978" y="201"/>
                </a:lnTo>
                <a:lnTo>
                  <a:pt x="991" y="170"/>
                </a:lnTo>
                <a:lnTo>
                  <a:pt x="1005" y="141"/>
                </a:lnTo>
                <a:lnTo>
                  <a:pt x="1021" y="114"/>
                </a:lnTo>
                <a:lnTo>
                  <a:pt x="1038" y="89"/>
                </a:lnTo>
                <a:lnTo>
                  <a:pt x="1058" y="67"/>
                </a:lnTo>
                <a:lnTo>
                  <a:pt x="1079" y="47"/>
                </a:lnTo>
                <a:lnTo>
                  <a:pt x="1102" y="31"/>
                </a:lnTo>
                <a:lnTo>
                  <a:pt x="1128" y="18"/>
                </a:lnTo>
                <a:lnTo>
                  <a:pt x="1157" y="8"/>
                </a:lnTo>
                <a:lnTo>
                  <a:pt x="1188" y="2"/>
                </a:lnTo>
                <a:lnTo>
                  <a:pt x="122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29" name="Group 91"/>
          <p:cNvGrpSpPr>
            <a:grpSpLocks noChangeAspect="1"/>
          </p:cNvGrpSpPr>
          <p:nvPr/>
        </p:nvGrpSpPr>
        <p:grpSpPr bwMode="auto">
          <a:xfrm>
            <a:off x="1625411" y="1466412"/>
            <a:ext cx="466133" cy="470703"/>
            <a:chOff x="4578" y="1723"/>
            <a:chExt cx="408" cy="412"/>
          </a:xfrm>
          <a:solidFill>
            <a:schemeClr val="accent1"/>
          </a:solidFill>
        </p:grpSpPr>
        <p:sp>
          <p:nvSpPr>
            <p:cNvPr id="30" name="Freeform 93"/>
            <p:cNvSpPr>
              <a:spLocks/>
            </p:cNvSpPr>
            <p:nvPr/>
          </p:nvSpPr>
          <p:spPr bwMode="auto">
            <a:xfrm>
              <a:off x="4667" y="1955"/>
              <a:ext cx="38" cy="180"/>
            </a:xfrm>
            <a:custGeom>
              <a:avLst/>
              <a:gdLst>
                <a:gd name="T0" fmla="*/ 0 w 306"/>
                <a:gd name="T1" fmla="*/ 0 h 1441"/>
                <a:gd name="T2" fmla="*/ 205 w 306"/>
                <a:gd name="T3" fmla="*/ 0 h 1441"/>
                <a:gd name="T4" fmla="*/ 227 w 306"/>
                <a:gd name="T5" fmla="*/ 3 h 1441"/>
                <a:gd name="T6" fmla="*/ 249 w 306"/>
                <a:gd name="T7" fmla="*/ 11 h 1441"/>
                <a:gd name="T8" fmla="*/ 268 w 306"/>
                <a:gd name="T9" fmla="*/ 23 h 1441"/>
                <a:gd name="T10" fmla="*/ 284 w 306"/>
                <a:gd name="T11" fmla="*/ 39 h 1441"/>
                <a:gd name="T12" fmla="*/ 296 w 306"/>
                <a:gd name="T13" fmla="*/ 58 h 1441"/>
                <a:gd name="T14" fmla="*/ 304 w 306"/>
                <a:gd name="T15" fmla="*/ 80 h 1441"/>
                <a:gd name="T16" fmla="*/ 306 w 306"/>
                <a:gd name="T17" fmla="*/ 104 h 1441"/>
                <a:gd name="T18" fmla="*/ 306 w 306"/>
                <a:gd name="T19" fmla="*/ 1338 h 1441"/>
                <a:gd name="T20" fmla="*/ 304 w 306"/>
                <a:gd name="T21" fmla="*/ 1361 h 1441"/>
                <a:gd name="T22" fmla="*/ 296 w 306"/>
                <a:gd name="T23" fmla="*/ 1383 h 1441"/>
                <a:gd name="T24" fmla="*/ 284 w 306"/>
                <a:gd name="T25" fmla="*/ 1402 h 1441"/>
                <a:gd name="T26" fmla="*/ 268 w 306"/>
                <a:gd name="T27" fmla="*/ 1418 h 1441"/>
                <a:gd name="T28" fmla="*/ 249 w 306"/>
                <a:gd name="T29" fmla="*/ 1431 h 1441"/>
                <a:gd name="T30" fmla="*/ 227 w 306"/>
                <a:gd name="T31" fmla="*/ 1438 h 1441"/>
                <a:gd name="T32" fmla="*/ 205 w 306"/>
                <a:gd name="T33" fmla="*/ 1441 h 1441"/>
                <a:gd name="T34" fmla="*/ 0 w 306"/>
                <a:gd name="T35" fmla="*/ 1441 h 1441"/>
                <a:gd name="T36" fmla="*/ 0 w 306"/>
                <a:gd name="T37" fmla="*/ 0 h 1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6" h="1441">
                  <a:moveTo>
                    <a:pt x="0" y="0"/>
                  </a:moveTo>
                  <a:lnTo>
                    <a:pt x="205" y="0"/>
                  </a:lnTo>
                  <a:lnTo>
                    <a:pt x="227" y="3"/>
                  </a:lnTo>
                  <a:lnTo>
                    <a:pt x="249" y="11"/>
                  </a:lnTo>
                  <a:lnTo>
                    <a:pt x="268" y="23"/>
                  </a:lnTo>
                  <a:lnTo>
                    <a:pt x="284" y="39"/>
                  </a:lnTo>
                  <a:lnTo>
                    <a:pt x="296" y="58"/>
                  </a:lnTo>
                  <a:lnTo>
                    <a:pt x="304" y="80"/>
                  </a:lnTo>
                  <a:lnTo>
                    <a:pt x="306" y="104"/>
                  </a:lnTo>
                  <a:lnTo>
                    <a:pt x="306" y="1338"/>
                  </a:lnTo>
                  <a:lnTo>
                    <a:pt x="304" y="1361"/>
                  </a:lnTo>
                  <a:lnTo>
                    <a:pt x="296" y="1383"/>
                  </a:lnTo>
                  <a:lnTo>
                    <a:pt x="284" y="1402"/>
                  </a:lnTo>
                  <a:lnTo>
                    <a:pt x="268" y="1418"/>
                  </a:lnTo>
                  <a:lnTo>
                    <a:pt x="249" y="1431"/>
                  </a:lnTo>
                  <a:lnTo>
                    <a:pt x="227" y="1438"/>
                  </a:lnTo>
                  <a:lnTo>
                    <a:pt x="205" y="1441"/>
                  </a:lnTo>
                  <a:lnTo>
                    <a:pt x="0" y="144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1" name="Freeform 94"/>
            <p:cNvSpPr>
              <a:spLocks/>
            </p:cNvSpPr>
            <p:nvPr/>
          </p:nvSpPr>
          <p:spPr bwMode="auto">
            <a:xfrm>
              <a:off x="4858" y="1955"/>
              <a:ext cx="38" cy="180"/>
            </a:xfrm>
            <a:custGeom>
              <a:avLst/>
              <a:gdLst>
                <a:gd name="T0" fmla="*/ 102 w 306"/>
                <a:gd name="T1" fmla="*/ 0 h 1441"/>
                <a:gd name="T2" fmla="*/ 306 w 306"/>
                <a:gd name="T3" fmla="*/ 0 h 1441"/>
                <a:gd name="T4" fmla="*/ 306 w 306"/>
                <a:gd name="T5" fmla="*/ 1441 h 1441"/>
                <a:gd name="T6" fmla="*/ 102 w 306"/>
                <a:gd name="T7" fmla="*/ 1441 h 1441"/>
                <a:gd name="T8" fmla="*/ 79 w 306"/>
                <a:gd name="T9" fmla="*/ 1438 h 1441"/>
                <a:gd name="T10" fmla="*/ 57 w 306"/>
                <a:gd name="T11" fmla="*/ 1431 h 1441"/>
                <a:gd name="T12" fmla="*/ 38 w 306"/>
                <a:gd name="T13" fmla="*/ 1418 h 1441"/>
                <a:gd name="T14" fmla="*/ 22 w 306"/>
                <a:gd name="T15" fmla="*/ 1402 h 1441"/>
                <a:gd name="T16" fmla="*/ 10 w 306"/>
                <a:gd name="T17" fmla="*/ 1383 h 1441"/>
                <a:gd name="T18" fmla="*/ 2 w 306"/>
                <a:gd name="T19" fmla="*/ 1361 h 1441"/>
                <a:gd name="T20" fmla="*/ 0 w 306"/>
                <a:gd name="T21" fmla="*/ 1338 h 1441"/>
                <a:gd name="T22" fmla="*/ 0 w 306"/>
                <a:gd name="T23" fmla="*/ 104 h 1441"/>
                <a:gd name="T24" fmla="*/ 2 w 306"/>
                <a:gd name="T25" fmla="*/ 80 h 1441"/>
                <a:gd name="T26" fmla="*/ 10 w 306"/>
                <a:gd name="T27" fmla="*/ 58 h 1441"/>
                <a:gd name="T28" fmla="*/ 22 w 306"/>
                <a:gd name="T29" fmla="*/ 39 h 1441"/>
                <a:gd name="T30" fmla="*/ 38 w 306"/>
                <a:gd name="T31" fmla="*/ 23 h 1441"/>
                <a:gd name="T32" fmla="*/ 57 w 306"/>
                <a:gd name="T33" fmla="*/ 11 h 1441"/>
                <a:gd name="T34" fmla="*/ 79 w 306"/>
                <a:gd name="T35" fmla="*/ 3 h 1441"/>
                <a:gd name="T36" fmla="*/ 102 w 306"/>
                <a:gd name="T37" fmla="*/ 0 h 1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6" h="1441">
                  <a:moveTo>
                    <a:pt x="102" y="0"/>
                  </a:moveTo>
                  <a:lnTo>
                    <a:pt x="306" y="0"/>
                  </a:lnTo>
                  <a:lnTo>
                    <a:pt x="306" y="1441"/>
                  </a:lnTo>
                  <a:lnTo>
                    <a:pt x="102" y="1441"/>
                  </a:lnTo>
                  <a:lnTo>
                    <a:pt x="79" y="1438"/>
                  </a:lnTo>
                  <a:lnTo>
                    <a:pt x="57" y="1431"/>
                  </a:lnTo>
                  <a:lnTo>
                    <a:pt x="38" y="1418"/>
                  </a:lnTo>
                  <a:lnTo>
                    <a:pt x="22" y="1402"/>
                  </a:lnTo>
                  <a:lnTo>
                    <a:pt x="10" y="1383"/>
                  </a:lnTo>
                  <a:lnTo>
                    <a:pt x="2" y="1361"/>
                  </a:lnTo>
                  <a:lnTo>
                    <a:pt x="0" y="1338"/>
                  </a:lnTo>
                  <a:lnTo>
                    <a:pt x="0" y="104"/>
                  </a:lnTo>
                  <a:lnTo>
                    <a:pt x="2" y="80"/>
                  </a:lnTo>
                  <a:lnTo>
                    <a:pt x="10" y="58"/>
                  </a:lnTo>
                  <a:lnTo>
                    <a:pt x="22" y="39"/>
                  </a:lnTo>
                  <a:lnTo>
                    <a:pt x="38" y="23"/>
                  </a:lnTo>
                  <a:lnTo>
                    <a:pt x="57" y="11"/>
                  </a:lnTo>
                  <a:lnTo>
                    <a:pt x="79"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Freeform 95"/>
            <p:cNvSpPr>
              <a:spLocks/>
            </p:cNvSpPr>
            <p:nvPr/>
          </p:nvSpPr>
          <p:spPr bwMode="auto">
            <a:xfrm>
              <a:off x="4578" y="1723"/>
              <a:ext cx="408" cy="411"/>
            </a:xfrm>
            <a:custGeom>
              <a:avLst/>
              <a:gdLst>
                <a:gd name="T0" fmla="*/ 1734 w 3262"/>
                <a:gd name="T1" fmla="*/ 3 h 3285"/>
                <a:gd name="T2" fmla="*/ 2033 w 3262"/>
                <a:gd name="T3" fmla="*/ 49 h 3285"/>
                <a:gd name="T4" fmla="*/ 2310 w 3262"/>
                <a:gd name="T5" fmla="*/ 148 h 3285"/>
                <a:gd name="T6" fmla="*/ 2563 w 3262"/>
                <a:gd name="T7" fmla="*/ 294 h 3285"/>
                <a:gd name="T8" fmla="*/ 2784 w 3262"/>
                <a:gd name="T9" fmla="*/ 482 h 3285"/>
                <a:gd name="T10" fmla="*/ 2969 w 3262"/>
                <a:gd name="T11" fmla="*/ 705 h 3285"/>
                <a:gd name="T12" fmla="*/ 3113 w 3262"/>
                <a:gd name="T13" fmla="*/ 960 h 3285"/>
                <a:gd name="T14" fmla="*/ 3212 w 3262"/>
                <a:gd name="T15" fmla="*/ 1240 h 3285"/>
                <a:gd name="T16" fmla="*/ 3259 w 3262"/>
                <a:gd name="T17" fmla="*/ 1541 h 3285"/>
                <a:gd name="T18" fmla="*/ 3251 w 3262"/>
                <a:gd name="T19" fmla="*/ 1840 h 3285"/>
                <a:gd name="T20" fmla="*/ 3193 w 3262"/>
                <a:gd name="T21" fmla="*/ 2119 h 3285"/>
                <a:gd name="T22" fmla="*/ 3217 w 3262"/>
                <a:gd name="T23" fmla="*/ 2320 h 3285"/>
                <a:gd name="T24" fmla="*/ 3259 w 3262"/>
                <a:gd name="T25" fmla="*/ 2506 h 3285"/>
                <a:gd name="T26" fmla="*/ 3250 w 3262"/>
                <a:gd name="T27" fmla="*/ 2704 h 3285"/>
                <a:gd name="T28" fmla="*/ 3189 w 3262"/>
                <a:gd name="T29" fmla="*/ 2887 h 3285"/>
                <a:gd name="T30" fmla="*/ 3086 w 3262"/>
                <a:gd name="T31" fmla="*/ 3045 h 3285"/>
                <a:gd name="T32" fmla="*/ 2946 w 3262"/>
                <a:gd name="T33" fmla="*/ 3170 h 3285"/>
                <a:gd name="T34" fmla="*/ 2776 w 3262"/>
                <a:gd name="T35" fmla="*/ 3254 h 3285"/>
                <a:gd name="T36" fmla="*/ 2650 w 3262"/>
                <a:gd name="T37" fmla="*/ 1859 h 3285"/>
                <a:gd name="T38" fmla="*/ 2825 w 3262"/>
                <a:gd name="T39" fmla="*/ 1907 h 3285"/>
                <a:gd name="T40" fmla="*/ 2945 w 3262"/>
                <a:gd name="T41" fmla="*/ 1876 h 3285"/>
                <a:gd name="T42" fmla="*/ 2953 w 3262"/>
                <a:gd name="T43" fmla="*/ 1606 h 3285"/>
                <a:gd name="T44" fmla="*/ 2909 w 3262"/>
                <a:gd name="T45" fmla="*/ 1341 h 3285"/>
                <a:gd name="T46" fmla="*/ 2816 w 3262"/>
                <a:gd name="T47" fmla="*/ 1097 h 3285"/>
                <a:gd name="T48" fmla="*/ 2680 w 3262"/>
                <a:gd name="T49" fmla="*/ 880 h 3285"/>
                <a:gd name="T50" fmla="*/ 2506 w 3262"/>
                <a:gd name="T51" fmla="*/ 693 h 3285"/>
                <a:gd name="T52" fmla="*/ 2300 w 3262"/>
                <a:gd name="T53" fmla="*/ 542 h 3285"/>
                <a:gd name="T54" fmla="*/ 2066 w 3262"/>
                <a:gd name="T55" fmla="*/ 433 h 3285"/>
                <a:gd name="T56" fmla="*/ 1811 w 3262"/>
                <a:gd name="T57" fmla="*/ 371 h 3285"/>
                <a:gd name="T58" fmla="*/ 1541 w 3262"/>
                <a:gd name="T59" fmla="*/ 363 h 3285"/>
                <a:gd name="T60" fmla="*/ 1279 w 3262"/>
                <a:gd name="T61" fmla="*/ 408 h 3285"/>
                <a:gd name="T62" fmla="*/ 1037 w 3262"/>
                <a:gd name="T63" fmla="*/ 502 h 3285"/>
                <a:gd name="T64" fmla="*/ 822 w 3262"/>
                <a:gd name="T65" fmla="*/ 638 h 3285"/>
                <a:gd name="T66" fmla="*/ 636 w 3262"/>
                <a:gd name="T67" fmla="*/ 813 h 3285"/>
                <a:gd name="T68" fmla="*/ 487 w 3262"/>
                <a:gd name="T69" fmla="*/ 1022 h 3285"/>
                <a:gd name="T70" fmla="*/ 380 w 3262"/>
                <a:gd name="T71" fmla="*/ 1257 h 3285"/>
                <a:gd name="T72" fmla="*/ 318 w 3262"/>
                <a:gd name="T73" fmla="*/ 1516 h 3285"/>
                <a:gd name="T74" fmla="*/ 309 w 3262"/>
                <a:gd name="T75" fmla="*/ 1787 h 3285"/>
                <a:gd name="T76" fmla="*/ 384 w 3262"/>
                <a:gd name="T77" fmla="*/ 1933 h 3285"/>
                <a:gd name="T78" fmla="*/ 551 w 3262"/>
                <a:gd name="T79" fmla="*/ 1870 h 3285"/>
                <a:gd name="T80" fmla="*/ 548 w 3262"/>
                <a:gd name="T81" fmla="*/ 3272 h 3285"/>
                <a:gd name="T82" fmla="*/ 370 w 3262"/>
                <a:gd name="T83" fmla="*/ 3203 h 3285"/>
                <a:gd name="T84" fmla="*/ 219 w 3262"/>
                <a:gd name="T85" fmla="*/ 3091 h 3285"/>
                <a:gd name="T86" fmla="*/ 102 w 3262"/>
                <a:gd name="T87" fmla="*/ 2943 h 3285"/>
                <a:gd name="T88" fmla="*/ 27 w 3262"/>
                <a:gd name="T89" fmla="*/ 2767 h 3285"/>
                <a:gd name="T90" fmla="*/ 0 w 3262"/>
                <a:gd name="T91" fmla="*/ 2571 h 3285"/>
                <a:gd name="T92" fmla="*/ 26 w 3262"/>
                <a:gd name="T93" fmla="*/ 2380 h 3285"/>
                <a:gd name="T94" fmla="*/ 97 w 3262"/>
                <a:gd name="T95" fmla="*/ 2208 h 3285"/>
                <a:gd name="T96" fmla="*/ 26 w 3262"/>
                <a:gd name="T97" fmla="*/ 1935 h 3285"/>
                <a:gd name="T98" fmla="*/ 0 w 3262"/>
                <a:gd name="T99" fmla="*/ 1646 h 3285"/>
                <a:gd name="T100" fmla="*/ 29 w 3262"/>
                <a:gd name="T101" fmla="*/ 1339 h 3285"/>
                <a:gd name="T102" fmla="*/ 109 w 3262"/>
                <a:gd name="T103" fmla="*/ 1051 h 3285"/>
                <a:gd name="T104" fmla="*/ 239 w 3262"/>
                <a:gd name="T105" fmla="*/ 787 h 3285"/>
                <a:gd name="T106" fmla="*/ 411 w 3262"/>
                <a:gd name="T107" fmla="*/ 552 h 3285"/>
                <a:gd name="T108" fmla="*/ 622 w 3262"/>
                <a:gd name="T109" fmla="*/ 353 h 3285"/>
                <a:gd name="T110" fmla="*/ 865 w 3262"/>
                <a:gd name="T111" fmla="*/ 193 h 3285"/>
                <a:gd name="T112" fmla="*/ 1135 w 3262"/>
                <a:gd name="T113" fmla="*/ 77 h 3285"/>
                <a:gd name="T114" fmla="*/ 1426 w 3262"/>
                <a:gd name="T115" fmla="*/ 12 h 3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62" h="3285">
                  <a:moveTo>
                    <a:pt x="1631" y="0"/>
                  </a:moveTo>
                  <a:lnTo>
                    <a:pt x="1631" y="0"/>
                  </a:lnTo>
                  <a:lnTo>
                    <a:pt x="1734" y="3"/>
                  </a:lnTo>
                  <a:lnTo>
                    <a:pt x="1836" y="12"/>
                  </a:lnTo>
                  <a:lnTo>
                    <a:pt x="1935" y="28"/>
                  </a:lnTo>
                  <a:lnTo>
                    <a:pt x="2033" y="49"/>
                  </a:lnTo>
                  <a:lnTo>
                    <a:pt x="2128" y="77"/>
                  </a:lnTo>
                  <a:lnTo>
                    <a:pt x="2220" y="110"/>
                  </a:lnTo>
                  <a:lnTo>
                    <a:pt x="2310" y="148"/>
                  </a:lnTo>
                  <a:lnTo>
                    <a:pt x="2397" y="193"/>
                  </a:lnTo>
                  <a:lnTo>
                    <a:pt x="2482" y="241"/>
                  </a:lnTo>
                  <a:lnTo>
                    <a:pt x="2563" y="294"/>
                  </a:lnTo>
                  <a:lnTo>
                    <a:pt x="2640" y="353"/>
                  </a:lnTo>
                  <a:lnTo>
                    <a:pt x="2714" y="415"/>
                  </a:lnTo>
                  <a:lnTo>
                    <a:pt x="2784" y="482"/>
                  </a:lnTo>
                  <a:lnTo>
                    <a:pt x="2851" y="552"/>
                  </a:lnTo>
                  <a:lnTo>
                    <a:pt x="2912" y="627"/>
                  </a:lnTo>
                  <a:lnTo>
                    <a:pt x="2969" y="705"/>
                  </a:lnTo>
                  <a:lnTo>
                    <a:pt x="3022" y="787"/>
                  </a:lnTo>
                  <a:lnTo>
                    <a:pt x="3071" y="871"/>
                  </a:lnTo>
                  <a:lnTo>
                    <a:pt x="3113" y="960"/>
                  </a:lnTo>
                  <a:lnTo>
                    <a:pt x="3152" y="1051"/>
                  </a:lnTo>
                  <a:lnTo>
                    <a:pt x="3185" y="1144"/>
                  </a:lnTo>
                  <a:lnTo>
                    <a:pt x="3212" y="1240"/>
                  </a:lnTo>
                  <a:lnTo>
                    <a:pt x="3233" y="1339"/>
                  </a:lnTo>
                  <a:lnTo>
                    <a:pt x="3250" y="1439"/>
                  </a:lnTo>
                  <a:lnTo>
                    <a:pt x="3259" y="1541"/>
                  </a:lnTo>
                  <a:lnTo>
                    <a:pt x="3262" y="1646"/>
                  </a:lnTo>
                  <a:lnTo>
                    <a:pt x="3259" y="1744"/>
                  </a:lnTo>
                  <a:lnTo>
                    <a:pt x="3251" y="1840"/>
                  </a:lnTo>
                  <a:lnTo>
                    <a:pt x="3236" y="1935"/>
                  </a:lnTo>
                  <a:lnTo>
                    <a:pt x="3218" y="2028"/>
                  </a:lnTo>
                  <a:lnTo>
                    <a:pt x="3193" y="2119"/>
                  </a:lnTo>
                  <a:lnTo>
                    <a:pt x="3165" y="2208"/>
                  </a:lnTo>
                  <a:lnTo>
                    <a:pt x="3193" y="2262"/>
                  </a:lnTo>
                  <a:lnTo>
                    <a:pt x="3217" y="2320"/>
                  </a:lnTo>
                  <a:lnTo>
                    <a:pt x="3236" y="2380"/>
                  </a:lnTo>
                  <a:lnTo>
                    <a:pt x="3251" y="2442"/>
                  </a:lnTo>
                  <a:lnTo>
                    <a:pt x="3259" y="2506"/>
                  </a:lnTo>
                  <a:lnTo>
                    <a:pt x="3262" y="2571"/>
                  </a:lnTo>
                  <a:lnTo>
                    <a:pt x="3259" y="2638"/>
                  </a:lnTo>
                  <a:lnTo>
                    <a:pt x="3250" y="2704"/>
                  </a:lnTo>
                  <a:lnTo>
                    <a:pt x="3235" y="2767"/>
                  </a:lnTo>
                  <a:lnTo>
                    <a:pt x="3215" y="2829"/>
                  </a:lnTo>
                  <a:lnTo>
                    <a:pt x="3189" y="2887"/>
                  </a:lnTo>
                  <a:lnTo>
                    <a:pt x="3160" y="2943"/>
                  </a:lnTo>
                  <a:lnTo>
                    <a:pt x="3125" y="2996"/>
                  </a:lnTo>
                  <a:lnTo>
                    <a:pt x="3086" y="3045"/>
                  </a:lnTo>
                  <a:lnTo>
                    <a:pt x="3043" y="3091"/>
                  </a:lnTo>
                  <a:lnTo>
                    <a:pt x="2996" y="3133"/>
                  </a:lnTo>
                  <a:lnTo>
                    <a:pt x="2946" y="3170"/>
                  </a:lnTo>
                  <a:lnTo>
                    <a:pt x="2891" y="3203"/>
                  </a:lnTo>
                  <a:lnTo>
                    <a:pt x="2835" y="3231"/>
                  </a:lnTo>
                  <a:lnTo>
                    <a:pt x="2776" y="3254"/>
                  </a:lnTo>
                  <a:lnTo>
                    <a:pt x="2714" y="3272"/>
                  </a:lnTo>
                  <a:lnTo>
                    <a:pt x="2650" y="3285"/>
                  </a:lnTo>
                  <a:lnTo>
                    <a:pt x="2650" y="1859"/>
                  </a:lnTo>
                  <a:lnTo>
                    <a:pt x="2710" y="1870"/>
                  </a:lnTo>
                  <a:lnTo>
                    <a:pt x="2769" y="1886"/>
                  </a:lnTo>
                  <a:lnTo>
                    <a:pt x="2825" y="1907"/>
                  </a:lnTo>
                  <a:lnTo>
                    <a:pt x="2878" y="1933"/>
                  </a:lnTo>
                  <a:lnTo>
                    <a:pt x="2930" y="1963"/>
                  </a:lnTo>
                  <a:lnTo>
                    <a:pt x="2945" y="1876"/>
                  </a:lnTo>
                  <a:lnTo>
                    <a:pt x="2953" y="1787"/>
                  </a:lnTo>
                  <a:lnTo>
                    <a:pt x="2956" y="1696"/>
                  </a:lnTo>
                  <a:lnTo>
                    <a:pt x="2953" y="1606"/>
                  </a:lnTo>
                  <a:lnTo>
                    <a:pt x="2944" y="1516"/>
                  </a:lnTo>
                  <a:lnTo>
                    <a:pt x="2929" y="1428"/>
                  </a:lnTo>
                  <a:lnTo>
                    <a:pt x="2909" y="1341"/>
                  </a:lnTo>
                  <a:lnTo>
                    <a:pt x="2883" y="1257"/>
                  </a:lnTo>
                  <a:lnTo>
                    <a:pt x="2852" y="1176"/>
                  </a:lnTo>
                  <a:lnTo>
                    <a:pt x="2816" y="1097"/>
                  </a:lnTo>
                  <a:lnTo>
                    <a:pt x="2775" y="1022"/>
                  </a:lnTo>
                  <a:lnTo>
                    <a:pt x="2730" y="950"/>
                  </a:lnTo>
                  <a:lnTo>
                    <a:pt x="2680" y="880"/>
                  </a:lnTo>
                  <a:lnTo>
                    <a:pt x="2625" y="813"/>
                  </a:lnTo>
                  <a:lnTo>
                    <a:pt x="2568" y="751"/>
                  </a:lnTo>
                  <a:lnTo>
                    <a:pt x="2506" y="693"/>
                  </a:lnTo>
                  <a:lnTo>
                    <a:pt x="2440" y="638"/>
                  </a:lnTo>
                  <a:lnTo>
                    <a:pt x="2372" y="588"/>
                  </a:lnTo>
                  <a:lnTo>
                    <a:pt x="2300" y="542"/>
                  </a:lnTo>
                  <a:lnTo>
                    <a:pt x="2224" y="502"/>
                  </a:lnTo>
                  <a:lnTo>
                    <a:pt x="2147" y="464"/>
                  </a:lnTo>
                  <a:lnTo>
                    <a:pt x="2066" y="433"/>
                  </a:lnTo>
                  <a:lnTo>
                    <a:pt x="1983" y="408"/>
                  </a:lnTo>
                  <a:lnTo>
                    <a:pt x="1898" y="387"/>
                  </a:lnTo>
                  <a:lnTo>
                    <a:pt x="1811" y="371"/>
                  </a:lnTo>
                  <a:lnTo>
                    <a:pt x="1722" y="363"/>
                  </a:lnTo>
                  <a:lnTo>
                    <a:pt x="1631" y="360"/>
                  </a:lnTo>
                  <a:lnTo>
                    <a:pt x="1541" y="363"/>
                  </a:lnTo>
                  <a:lnTo>
                    <a:pt x="1451" y="371"/>
                  </a:lnTo>
                  <a:lnTo>
                    <a:pt x="1364" y="387"/>
                  </a:lnTo>
                  <a:lnTo>
                    <a:pt x="1279" y="408"/>
                  </a:lnTo>
                  <a:lnTo>
                    <a:pt x="1196" y="433"/>
                  </a:lnTo>
                  <a:lnTo>
                    <a:pt x="1115" y="464"/>
                  </a:lnTo>
                  <a:lnTo>
                    <a:pt x="1037" y="502"/>
                  </a:lnTo>
                  <a:lnTo>
                    <a:pt x="963" y="542"/>
                  </a:lnTo>
                  <a:lnTo>
                    <a:pt x="890" y="588"/>
                  </a:lnTo>
                  <a:lnTo>
                    <a:pt x="822" y="638"/>
                  </a:lnTo>
                  <a:lnTo>
                    <a:pt x="756" y="693"/>
                  </a:lnTo>
                  <a:lnTo>
                    <a:pt x="694" y="751"/>
                  </a:lnTo>
                  <a:lnTo>
                    <a:pt x="636" y="813"/>
                  </a:lnTo>
                  <a:lnTo>
                    <a:pt x="582" y="880"/>
                  </a:lnTo>
                  <a:lnTo>
                    <a:pt x="532" y="950"/>
                  </a:lnTo>
                  <a:lnTo>
                    <a:pt x="487" y="1022"/>
                  </a:lnTo>
                  <a:lnTo>
                    <a:pt x="446" y="1097"/>
                  </a:lnTo>
                  <a:lnTo>
                    <a:pt x="410" y="1176"/>
                  </a:lnTo>
                  <a:lnTo>
                    <a:pt x="380" y="1257"/>
                  </a:lnTo>
                  <a:lnTo>
                    <a:pt x="353" y="1341"/>
                  </a:lnTo>
                  <a:lnTo>
                    <a:pt x="333" y="1428"/>
                  </a:lnTo>
                  <a:lnTo>
                    <a:pt x="318" y="1516"/>
                  </a:lnTo>
                  <a:lnTo>
                    <a:pt x="309" y="1606"/>
                  </a:lnTo>
                  <a:lnTo>
                    <a:pt x="306" y="1696"/>
                  </a:lnTo>
                  <a:lnTo>
                    <a:pt x="309" y="1787"/>
                  </a:lnTo>
                  <a:lnTo>
                    <a:pt x="318" y="1876"/>
                  </a:lnTo>
                  <a:lnTo>
                    <a:pt x="333" y="1963"/>
                  </a:lnTo>
                  <a:lnTo>
                    <a:pt x="384" y="1933"/>
                  </a:lnTo>
                  <a:lnTo>
                    <a:pt x="437" y="1907"/>
                  </a:lnTo>
                  <a:lnTo>
                    <a:pt x="493" y="1886"/>
                  </a:lnTo>
                  <a:lnTo>
                    <a:pt x="551" y="1870"/>
                  </a:lnTo>
                  <a:lnTo>
                    <a:pt x="612" y="1859"/>
                  </a:lnTo>
                  <a:lnTo>
                    <a:pt x="612" y="3285"/>
                  </a:lnTo>
                  <a:lnTo>
                    <a:pt x="548" y="3272"/>
                  </a:lnTo>
                  <a:lnTo>
                    <a:pt x="486" y="3254"/>
                  </a:lnTo>
                  <a:lnTo>
                    <a:pt x="427" y="3231"/>
                  </a:lnTo>
                  <a:lnTo>
                    <a:pt x="370" y="3203"/>
                  </a:lnTo>
                  <a:lnTo>
                    <a:pt x="317" y="3170"/>
                  </a:lnTo>
                  <a:lnTo>
                    <a:pt x="266" y="3133"/>
                  </a:lnTo>
                  <a:lnTo>
                    <a:pt x="219" y="3091"/>
                  </a:lnTo>
                  <a:lnTo>
                    <a:pt x="176" y="3045"/>
                  </a:lnTo>
                  <a:lnTo>
                    <a:pt x="137" y="2996"/>
                  </a:lnTo>
                  <a:lnTo>
                    <a:pt x="102" y="2943"/>
                  </a:lnTo>
                  <a:lnTo>
                    <a:pt x="73" y="2887"/>
                  </a:lnTo>
                  <a:lnTo>
                    <a:pt x="47" y="2829"/>
                  </a:lnTo>
                  <a:lnTo>
                    <a:pt x="27" y="2767"/>
                  </a:lnTo>
                  <a:lnTo>
                    <a:pt x="12" y="2704"/>
                  </a:lnTo>
                  <a:lnTo>
                    <a:pt x="3" y="2638"/>
                  </a:lnTo>
                  <a:lnTo>
                    <a:pt x="0" y="2571"/>
                  </a:lnTo>
                  <a:lnTo>
                    <a:pt x="3" y="2506"/>
                  </a:lnTo>
                  <a:lnTo>
                    <a:pt x="11" y="2442"/>
                  </a:lnTo>
                  <a:lnTo>
                    <a:pt x="26" y="2380"/>
                  </a:lnTo>
                  <a:lnTo>
                    <a:pt x="45" y="2320"/>
                  </a:lnTo>
                  <a:lnTo>
                    <a:pt x="69" y="2262"/>
                  </a:lnTo>
                  <a:lnTo>
                    <a:pt x="97" y="2208"/>
                  </a:lnTo>
                  <a:lnTo>
                    <a:pt x="69" y="2119"/>
                  </a:lnTo>
                  <a:lnTo>
                    <a:pt x="44" y="2028"/>
                  </a:lnTo>
                  <a:lnTo>
                    <a:pt x="26" y="1935"/>
                  </a:lnTo>
                  <a:lnTo>
                    <a:pt x="11" y="1840"/>
                  </a:lnTo>
                  <a:lnTo>
                    <a:pt x="3" y="1744"/>
                  </a:lnTo>
                  <a:lnTo>
                    <a:pt x="0" y="1646"/>
                  </a:lnTo>
                  <a:lnTo>
                    <a:pt x="3" y="1541"/>
                  </a:lnTo>
                  <a:lnTo>
                    <a:pt x="13" y="1439"/>
                  </a:lnTo>
                  <a:lnTo>
                    <a:pt x="29" y="1339"/>
                  </a:lnTo>
                  <a:lnTo>
                    <a:pt x="50" y="1240"/>
                  </a:lnTo>
                  <a:lnTo>
                    <a:pt x="77" y="1144"/>
                  </a:lnTo>
                  <a:lnTo>
                    <a:pt x="109" y="1051"/>
                  </a:lnTo>
                  <a:lnTo>
                    <a:pt x="148" y="960"/>
                  </a:lnTo>
                  <a:lnTo>
                    <a:pt x="191" y="871"/>
                  </a:lnTo>
                  <a:lnTo>
                    <a:pt x="239" y="787"/>
                  </a:lnTo>
                  <a:lnTo>
                    <a:pt x="293" y="705"/>
                  </a:lnTo>
                  <a:lnTo>
                    <a:pt x="350" y="627"/>
                  </a:lnTo>
                  <a:lnTo>
                    <a:pt x="411" y="552"/>
                  </a:lnTo>
                  <a:lnTo>
                    <a:pt x="478" y="482"/>
                  </a:lnTo>
                  <a:lnTo>
                    <a:pt x="547" y="415"/>
                  </a:lnTo>
                  <a:lnTo>
                    <a:pt x="622" y="353"/>
                  </a:lnTo>
                  <a:lnTo>
                    <a:pt x="699" y="294"/>
                  </a:lnTo>
                  <a:lnTo>
                    <a:pt x="781" y="241"/>
                  </a:lnTo>
                  <a:lnTo>
                    <a:pt x="865" y="193"/>
                  </a:lnTo>
                  <a:lnTo>
                    <a:pt x="952" y="148"/>
                  </a:lnTo>
                  <a:lnTo>
                    <a:pt x="1042" y="110"/>
                  </a:lnTo>
                  <a:lnTo>
                    <a:pt x="1135" y="77"/>
                  </a:lnTo>
                  <a:lnTo>
                    <a:pt x="1230" y="49"/>
                  </a:lnTo>
                  <a:lnTo>
                    <a:pt x="1327" y="28"/>
                  </a:lnTo>
                  <a:lnTo>
                    <a:pt x="1426" y="12"/>
                  </a:lnTo>
                  <a:lnTo>
                    <a:pt x="1528" y="3"/>
                  </a:lnTo>
                  <a:lnTo>
                    <a:pt x="16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33" name="Freeform 100"/>
          <p:cNvSpPr>
            <a:spLocks/>
          </p:cNvSpPr>
          <p:nvPr/>
        </p:nvSpPr>
        <p:spPr bwMode="auto">
          <a:xfrm>
            <a:off x="2360487" y="1466412"/>
            <a:ext cx="466133" cy="470703"/>
          </a:xfrm>
          <a:custGeom>
            <a:avLst/>
            <a:gdLst>
              <a:gd name="T0" fmla="*/ 3262 w 3262"/>
              <a:gd name="T1" fmla="*/ 0 h 3292"/>
              <a:gd name="T2" fmla="*/ 3259 w 3262"/>
              <a:gd name="T3" fmla="*/ 2415 h 3292"/>
              <a:gd name="T4" fmla="*/ 3233 w 3262"/>
              <a:gd name="T5" fmla="*/ 2510 h 3292"/>
              <a:gd name="T6" fmla="*/ 3185 w 3262"/>
              <a:gd name="T7" fmla="*/ 2598 h 3292"/>
              <a:gd name="T8" fmla="*/ 3117 w 3262"/>
              <a:gd name="T9" fmla="*/ 2677 h 3292"/>
              <a:gd name="T10" fmla="*/ 3030 w 3262"/>
              <a:gd name="T11" fmla="*/ 2746 h 3292"/>
              <a:gd name="T12" fmla="*/ 2927 w 3262"/>
              <a:gd name="T13" fmla="*/ 2801 h 3292"/>
              <a:gd name="T14" fmla="*/ 2811 w 3262"/>
              <a:gd name="T15" fmla="*/ 2844 h 3292"/>
              <a:gd name="T16" fmla="*/ 2684 w 3262"/>
              <a:gd name="T17" fmla="*/ 2871 h 3292"/>
              <a:gd name="T18" fmla="*/ 2549 w 3262"/>
              <a:gd name="T19" fmla="*/ 2880 h 3292"/>
              <a:gd name="T20" fmla="*/ 2413 w 3262"/>
              <a:gd name="T21" fmla="*/ 2871 h 3292"/>
              <a:gd name="T22" fmla="*/ 2286 w 3262"/>
              <a:gd name="T23" fmla="*/ 2844 h 3292"/>
              <a:gd name="T24" fmla="*/ 2170 w 3262"/>
              <a:gd name="T25" fmla="*/ 2801 h 3292"/>
              <a:gd name="T26" fmla="*/ 2067 w 3262"/>
              <a:gd name="T27" fmla="*/ 2746 h 3292"/>
              <a:gd name="T28" fmla="*/ 1980 w 3262"/>
              <a:gd name="T29" fmla="*/ 2677 h 3292"/>
              <a:gd name="T30" fmla="*/ 1911 w 3262"/>
              <a:gd name="T31" fmla="*/ 2598 h 3292"/>
              <a:gd name="T32" fmla="*/ 1863 w 3262"/>
              <a:gd name="T33" fmla="*/ 2510 h 3292"/>
              <a:gd name="T34" fmla="*/ 1839 w 3262"/>
              <a:gd name="T35" fmla="*/ 2415 h 3292"/>
              <a:gd name="T36" fmla="*/ 1839 w 3262"/>
              <a:gd name="T37" fmla="*/ 2316 h 3292"/>
              <a:gd name="T38" fmla="*/ 1863 w 3262"/>
              <a:gd name="T39" fmla="*/ 2221 h 3292"/>
              <a:gd name="T40" fmla="*/ 1911 w 3262"/>
              <a:gd name="T41" fmla="*/ 2133 h 3292"/>
              <a:gd name="T42" fmla="*/ 1980 w 3262"/>
              <a:gd name="T43" fmla="*/ 2055 h 3292"/>
              <a:gd name="T44" fmla="*/ 2067 w 3262"/>
              <a:gd name="T45" fmla="*/ 1986 h 3292"/>
              <a:gd name="T46" fmla="*/ 2170 w 3262"/>
              <a:gd name="T47" fmla="*/ 1930 h 3292"/>
              <a:gd name="T48" fmla="*/ 2286 w 3262"/>
              <a:gd name="T49" fmla="*/ 1887 h 3292"/>
              <a:gd name="T50" fmla="*/ 2413 w 3262"/>
              <a:gd name="T51" fmla="*/ 1861 h 3292"/>
              <a:gd name="T52" fmla="*/ 2549 w 3262"/>
              <a:gd name="T53" fmla="*/ 1851 h 3292"/>
              <a:gd name="T54" fmla="*/ 2694 w 3262"/>
              <a:gd name="T55" fmla="*/ 1862 h 3292"/>
              <a:gd name="T56" fmla="*/ 2829 w 3262"/>
              <a:gd name="T57" fmla="*/ 1893 h 3292"/>
              <a:gd name="T58" fmla="*/ 2952 w 3262"/>
              <a:gd name="T59" fmla="*/ 1941 h 3292"/>
              <a:gd name="T60" fmla="*/ 3058 w 3262"/>
              <a:gd name="T61" fmla="*/ 2006 h 3292"/>
              <a:gd name="T62" fmla="*/ 1427 w 3262"/>
              <a:gd name="T63" fmla="*/ 1188 h 3292"/>
              <a:gd name="T64" fmla="*/ 1424 w 3262"/>
              <a:gd name="T65" fmla="*/ 2827 h 3292"/>
              <a:gd name="T66" fmla="*/ 1399 w 3262"/>
              <a:gd name="T67" fmla="*/ 2921 h 3292"/>
              <a:gd name="T68" fmla="*/ 1351 w 3262"/>
              <a:gd name="T69" fmla="*/ 3009 h 3292"/>
              <a:gd name="T70" fmla="*/ 1282 w 3262"/>
              <a:gd name="T71" fmla="*/ 3089 h 3292"/>
              <a:gd name="T72" fmla="*/ 1195 w 3262"/>
              <a:gd name="T73" fmla="*/ 3157 h 3292"/>
              <a:gd name="T74" fmla="*/ 1093 w 3262"/>
              <a:gd name="T75" fmla="*/ 3213 h 3292"/>
              <a:gd name="T76" fmla="*/ 976 w 3262"/>
              <a:gd name="T77" fmla="*/ 3256 h 3292"/>
              <a:gd name="T78" fmla="*/ 849 w 3262"/>
              <a:gd name="T79" fmla="*/ 3283 h 3292"/>
              <a:gd name="T80" fmla="*/ 713 w 3262"/>
              <a:gd name="T81" fmla="*/ 3292 h 3292"/>
              <a:gd name="T82" fmla="*/ 578 w 3262"/>
              <a:gd name="T83" fmla="*/ 3283 h 3292"/>
              <a:gd name="T84" fmla="*/ 451 w 3262"/>
              <a:gd name="T85" fmla="*/ 3256 h 3292"/>
              <a:gd name="T86" fmla="*/ 335 w 3262"/>
              <a:gd name="T87" fmla="*/ 3213 h 3292"/>
              <a:gd name="T88" fmla="*/ 232 w 3262"/>
              <a:gd name="T89" fmla="*/ 3157 h 3292"/>
              <a:gd name="T90" fmla="*/ 145 w 3262"/>
              <a:gd name="T91" fmla="*/ 3089 h 3292"/>
              <a:gd name="T92" fmla="*/ 77 w 3262"/>
              <a:gd name="T93" fmla="*/ 3009 h 3292"/>
              <a:gd name="T94" fmla="*/ 29 w 3262"/>
              <a:gd name="T95" fmla="*/ 2921 h 3292"/>
              <a:gd name="T96" fmla="*/ 3 w 3262"/>
              <a:gd name="T97" fmla="*/ 2827 h 3292"/>
              <a:gd name="T98" fmla="*/ 3 w 3262"/>
              <a:gd name="T99" fmla="*/ 2728 h 3292"/>
              <a:gd name="T100" fmla="*/ 29 w 3262"/>
              <a:gd name="T101" fmla="*/ 2633 h 3292"/>
              <a:gd name="T102" fmla="*/ 77 w 3262"/>
              <a:gd name="T103" fmla="*/ 2545 h 3292"/>
              <a:gd name="T104" fmla="*/ 145 w 3262"/>
              <a:gd name="T105" fmla="*/ 2466 h 3292"/>
              <a:gd name="T106" fmla="*/ 232 w 3262"/>
              <a:gd name="T107" fmla="*/ 2398 h 3292"/>
              <a:gd name="T108" fmla="*/ 335 w 3262"/>
              <a:gd name="T109" fmla="*/ 2341 h 3292"/>
              <a:gd name="T110" fmla="*/ 451 w 3262"/>
              <a:gd name="T111" fmla="*/ 2298 h 3292"/>
              <a:gd name="T112" fmla="*/ 578 w 3262"/>
              <a:gd name="T113" fmla="*/ 2272 h 3292"/>
              <a:gd name="T114" fmla="*/ 713 w 3262"/>
              <a:gd name="T115" fmla="*/ 2262 h 3292"/>
              <a:gd name="T116" fmla="*/ 859 w 3262"/>
              <a:gd name="T117" fmla="*/ 2274 h 3292"/>
              <a:gd name="T118" fmla="*/ 994 w 3262"/>
              <a:gd name="T119" fmla="*/ 2305 h 3292"/>
              <a:gd name="T120" fmla="*/ 1117 w 3262"/>
              <a:gd name="T121" fmla="*/ 2353 h 3292"/>
              <a:gd name="T122" fmla="*/ 1224 w 3262"/>
              <a:gd name="T123" fmla="*/ 2417 h 3292"/>
              <a:gd name="T124" fmla="*/ 3058 w 3262"/>
              <a:gd name="T125"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2" h="3292">
                <a:moveTo>
                  <a:pt x="3058" y="0"/>
                </a:moveTo>
                <a:lnTo>
                  <a:pt x="3262" y="0"/>
                </a:lnTo>
                <a:lnTo>
                  <a:pt x="3262" y="2366"/>
                </a:lnTo>
                <a:lnTo>
                  <a:pt x="3259" y="2415"/>
                </a:lnTo>
                <a:lnTo>
                  <a:pt x="3249" y="2464"/>
                </a:lnTo>
                <a:lnTo>
                  <a:pt x="3233" y="2510"/>
                </a:lnTo>
                <a:lnTo>
                  <a:pt x="3212" y="2555"/>
                </a:lnTo>
                <a:lnTo>
                  <a:pt x="3185" y="2598"/>
                </a:lnTo>
                <a:lnTo>
                  <a:pt x="3153" y="2638"/>
                </a:lnTo>
                <a:lnTo>
                  <a:pt x="3117" y="2677"/>
                </a:lnTo>
                <a:lnTo>
                  <a:pt x="3076" y="2713"/>
                </a:lnTo>
                <a:lnTo>
                  <a:pt x="3030" y="2746"/>
                </a:lnTo>
                <a:lnTo>
                  <a:pt x="2980" y="2776"/>
                </a:lnTo>
                <a:lnTo>
                  <a:pt x="2927" y="2801"/>
                </a:lnTo>
                <a:lnTo>
                  <a:pt x="2871" y="2825"/>
                </a:lnTo>
                <a:lnTo>
                  <a:pt x="2811" y="2844"/>
                </a:lnTo>
                <a:lnTo>
                  <a:pt x="2749" y="2859"/>
                </a:lnTo>
                <a:lnTo>
                  <a:pt x="2684" y="2871"/>
                </a:lnTo>
                <a:lnTo>
                  <a:pt x="2617" y="2878"/>
                </a:lnTo>
                <a:lnTo>
                  <a:pt x="2549" y="2880"/>
                </a:lnTo>
                <a:lnTo>
                  <a:pt x="2480" y="2878"/>
                </a:lnTo>
                <a:lnTo>
                  <a:pt x="2413" y="2871"/>
                </a:lnTo>
                <a:lnTo>
                  <a:pt x="2348" y="2859"/>
                </a:lnTo>
                <a:lnTo>
                  <a:pt x="2286" y="2844"/>
                </a:lnTo>
                <a:lnTo>
                  <a:pt x="2226" y="2825"/>
                </a:lnTo>
                <a:lnTo>
                  <a:pt x="2170" y="2801"/>
                </a:lnTo>
                <a:lnTo>
                  <a:pt x="2117" y="2776"/>
                </a:lnTo>
                <a:lnTo>
                  <a:pt x="2067" y="2746"/>
                </a:lnTo>
                <a:lnTo>
                  <a:pt x="2022" y="2713"/>
                </a:lnTo>
                <a:lnTo>
                  <a:pt x="1980" y="2677"/>
                </a:lnTo>
                <a:lnTo>
                  <a:pt x="1944" y="2638"/>
                </a:lnTo>
                <a:lnTo>
                  <a:pt x="1911" y="2598"/>
                </a:lnTo>
                <a:lnTo>
                  <a:pt x="1885" y="2555"/>
                </a:lnTo>
                <a:lnTo>
                  <a:pt x="1863" y="2510"/>
                </a:lnTo>
                <a:lnTo>
                  <a:pt x="1848" y="2464"/>
                </a:lnTo>
                <a:lnTo>
                  <a:pt x="1839" y="2415"/>
                </a:lnTo>
                <a:lnTo>
                  <a:pt x="1835" y="2366"/>
                </a:lnTo>
                <a:lnTo>
                  <a:pt x="1839" y="2316"/>
                </a:lnTo>
                <a:lnTo>
                  <a:pt x="1848" y="2269"/>
                </a:lnTo>
                <a:lnTo>
                  <a:pt x="1863" y="2221"/>
                </a:lnTo>
                <a:lnTo>
                  <a:pt x="1885" y="2177"/>
                </a:lnTo>
                <a:lnTo>
                  <a:pt x="1911" y="2133"/>
                </a:lnTo>
                <a:lnTo>
                  <a:pt x="1944" y="2093"/>
                </a:lnTo>
                <a:lnTo>
                  <a:pt x="1980" y="2055"/>
                </a:lnTo>
                <a:lnTo>
                  <a:pt x="2022" y="2019"/>
                </a:lnTo>
                <a:lnTo>
                  <a:pt x="2067" y="1986"/>
                </a:lnTo>
                <a:lnTo>
                  <a:pt x="2117" y="1957"/>
                </a:lnTo>
                <a:lnTo>
                  <a:pt x="2170" y="1930"/>
                </a:lnTo>
                <a:lnTo>
                  <a:pt x="2226" y="1907"/>
                </a:lnTo>
                <a:lnTo>
                  <a:pt x="2286" y="1887"/>
                </a:lnTo>
                <a:lnTo>
                  <a:pt x="2348" y="1872"/>
                </a:lnTo>
                <a:lnTo>
                  <a:pt x="2413" y="1861"/>
                </a:lnTo>
                <a:lnTo>
                  <a:pt x="2480" y="1853"/>
                </a:lnTo>
                <a:lnTo>
                  <a:pt x="2549" y="1851"/>
                </a:lnTo>
                <a:lnTo>
                  <a:pt x="2622" y="1854"/>
                </a:lnTo>
                <a:lnTo>
                  <a:pt x="2694" y="1862"/>
                </a:lnTo>
                <a:lnTo>
                  <a:pt x="2764" y="1875"/>
                </a:lnTo>
                <a:lnTo>
                  <a:pt x="2829" y="1893"/>
                </a:lnTo>
                <a:lnTo>
                  <a:pt x="2892" y="1915"/>
                </a:lnTo>
                <a:lnTo>
                  <a:pt x="2952" y="1941"/>
                </a:lnTo>
                <a:lnTo>
                  <a:pt x="3007" y="1972"/>
                </a:lnTo>
                <a:lnTo>
                  <a:pt x="3058" y="2006"/>
                </a:lnTo>
                <a:lnTo>
                  <a:pt x="3058" y="823"/>
                </a:lnTo>
                <a:lnTo>
                  <a:pt x="1427" y="1188"/>
                </a:lnTo>
                <a:lnTo>
                  <a:pt x="1427" y="2778"/>
                </a:lnTo>
                <a:lnTo>
                  <a:pt x="1424" y="2827"/>
                </a:lnTo>
                <a:lnTo>
                  <a:pt x="1414" y="2875"/>
                </a:lnTo>
                <a:lnTo>
                  <a:pt x="1399" y="2921"/>
                </a:lnTo>
                <a:lnTo>
                  <a:pt x="1377" y="2967"/>
                </a:lnTo>
                <a:lnTo>
                  <a:pt x="1351" y="3009"/>
                </a:lnTo>
                <a:lnTo>
                  <a:pt x="1319" y="3050"/>
                </a:lnTo>
                <a:lnTo>
                  <a:pt x="1282" y="3089"/>
                </a:lnTo>
                <a:lnTo>
                  <a:pt x="1240" y="3125"/>
                </a:lnTo>
                <a:lnTo>
                  <a:pt x="1195" y="3157"/>
                </a:lnTo>
                <a:lnTo>
                  <a:pt x="1145" y="3187"/>
                </a:lnTo>
                <a:lnTo>
                  <a:pt x="1093" y="3213"/>
                </a:lnTo>
                <a:lnTo>
                  <a:pt x="1035" y="3236"/>
                </a:lnTo>
                <a:lnTo>
                  <a:pt x="976" y="3256"/>
                </a:lnTo>
                <a:lnTo>
                  <a:pt x="914" y="3271"/>
                </a:lnTo>
                <a:lnTo>
                  <a:pt x="849" y="3283"/>
                </a:lnTo>
                <a:lnTo>
                  <a:pt x="783" y="3289"/>
                </a:lnTo>
                <a:lnTo>
                  <a:pt x="713" y="3292"/>
                </a:lnTo>
                <a:lnTo>
                  <a:pt x="645" y="3289"/>
                </a:lnTo>
                <a:lnTo>
                  <a:pt x="578" y="3283"/>
                </a:lnTo>
                <a:lnTo>
                  <a:pt x="514" y="3271"/>
                </a:lnTo>
                <a:lnTo>
                  <a:pt x="451" y="3256"/>
                </a:lnTo>
                <a:lnTo>
                  <a:pt x="392" y="3236"/>
                </a:lnTo>
                <a:lnTo>
                  <a:pt x="335" y="3213"/>
                </a:lnTo>
                <a:lnTo>
                  <a:pt x="282" y="3187"/>
                </a:lnTo>
                <a:lnTo>
                  <a:pt x="232" y="3157"/>
                </a:lnTo>
                <a:lnTo>
                  <a:pt x="187" y="3125"/>
                </a:lnTo>
                <a:lnTo>
                  <a:pt x="145" y="3089"/>
                </a:lnTo>
                <a:lnTo>
                  <a:pt x="108" y="3050"/>
                </a:lnTo>
                <a:lnTo>
                  <a:pt x="77" y="3009"/>
                </a:lnTo>
                <a:lnTo>
                  <a:pt x="50" y="2967"/>
                </a:lnTo>
                <a:lnTo>
                  <a:pt x="29" y="2921"/>
                </a:lnTo>
                <a:lnTo>
                  <a:pt x="13" y="2875"/>
                </a:lnTo>
                <a:lnTo>
                  <a:pt x="3" y="2827"/>
                </a:lnTo>
                <a:lnTo>
                  <a:pt x="0" y="2778"/>
                </a:lnTo>
                <a:lnTo>
                  <a:pt x="3" y="2728"/>
                </a:lnTo>
                <a:lnTo>
                  <a:pt x="13" y="2680"/>
                </a:lnTo>
                <a:lnTo>
                  <a:pt x="29" y="2633"/>
                </a:lnTo>
                <a:lnTo>
                  <a:pt x="50" y="2588"/>
                </a:lnTo>
                <a:lnTo>
                  <a:pt x="77" y="2545"/>
                </a:lnTo>
                <a:lnTo>
                  <a:pt x="108" y="2504"/>
                </a:lnTo>
                <a:lnTo>
                  <a:pt x="145" y="2466"/>
                </a:lnTo>
                <a:lnTo>
                  <a:pt x="187" y="2431"/>
                </a:lnTo>
                <a:lnTo>
                  <a:pt x="232" y="2398"/>
                </a:lnTo>
                <a:lnTo>
                  <a:pt x="282" y="2368"/>
                </a:lnTo>
                <a:lnTo>
                  <a:pt x="335" y="2341"/>
                </a:lnTo>
                <a:lnTo>
                  <a:pt x="392" y="2318"/>
                </a:lnTo>
                <a:lnTo>
                  <a:pt x="451" y="2298"/>
                </a:lnTo>
                <a:lnTo>
                  <a:pt x="514" y="2283"/>
                </a:lnTo>
                <a:lnTo>
                  <a:pt x="578" y="2272"/>
                </a:lnTo>
                <a:lnTo>
                  <a:pt x="645" y="2265"/>
                </a:lnTo>
                <a:lnTo>
                  <a:pt x="713" y="2262"/>
                </a:lnTo>
                <a:lnTo>
                  <a:pt x="788" y="2265"/>
                </a:lnTo>
                <a:lnTo>
                  <a:pt x="859" y="2274"/>
                </a:lnTo>
                <a:lnTo>
                  <a:pt x="929" y="2286"/>
                </a:lnTo>
                <a:lnTo>
                  <a:pt x="994" y="2305"/>
                </a:lnTo>
                <a:lnTo>
                  <a:pt x="1058" y="2326"/>
                </a:lnTo>
                <a:lnTo>
                  <a:pt x="1117" y="2353"/>
                </a:lnTo>
                <a:lnTo>
                  <a:pt x="1173" y="2383"/>
                </a:lnTo>
                <a:lnTo>
                  <a:pt x="1224" y="2417"/>
                </a:lnTo>
                <a:lnTo>
                  <a:pt x="1224" y="411"/>
                </a:lnTo>
                <a:lnTo>
                  <a:pt x="305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4" name="Freeform 105"/>
          <p:cNvSpPr>
            <a:spLocks noEditPoints="1"/>
          </p:cNvSpPr>
          <p:nvPr/>
        </p:nvSpPr>
        <p:spPr bwMode="auto">
          <a:xfrm>
            <a:off x="3095563" y="1527535"/>
            <a:ext cx="466132" cy="348457"/>
          </a:xfrm>
          <a:custGeom>
            <a:avLst/>
            <a:gdLst>
              <a:gd name="T0" fmla="*/ 1222 w 3261"/>
              <a:gd name="T1" fmla="*/ 1832 h 2443"/>
              <a:gd name="T2" fmla="*/ 1222 w 3261"/>
              <a:gd name="T3" fmla="*/ 611 h 2443"/>
              <a:gd name="T4" fmla="*/ 1829 w 3261"/>
              <a:gd name="T5" fmla="*/ 2 h 2443"/>
              <a:gd name="T6" fmla="*/ 2216 w 3261"/>
              <a:gd name="T7" fmla="*/ 15 h 2443"/>
              <a:gd name="T8" fmla="*/ 2591 w 3261"/>
              <a:gd name="T9" fmla="*/ 41 h 2443"/>
              <a:gd name="T10" fmla="*/ 2951 w 3261"/>
              <a:gd name="T11" fmla="*/ 79 h 2443"/>
              <a:gd name="T12" fmla="*/ 3155 w 3261"/>
              <a:gd name="T13" fmla="*/ 233 h 2443"/>
              <a:gd name="T14" fmla="*/ 3207 w 3261"/>
              <a:gd name="T15" fmla="*/ 502 h 2443"/>
              <a:gd name="T16" fmla="*/ 3241 w 3261"/>
              <a:gd name="T17" fmla="*/ 783 h 2443"/>
              <a:gd name="T18" fmla="*/ 3259 w 3261"/>
              <a:gd name="T19" fmla="*/ 1073 h 2443"/>
              <a:gd name="T20" fmla="*/ 3259 w 3261"/>
              <a:gd name="T21" fmla="*/ 1369 h 2443"/>
              <a:gd name="T22" fmla="*/ 3241 w 3261"/>
              <a:gd name="T23" fmla="*/ 1660 h 2443"/>
              <a:gd name="T24" fmla="*/ 3207 w 3261"/>
              <a:gd name="T25" fmla="*/ 1941 h 2443"/>
              <a:gd name="T26" fmla="*/ 3155 w 3261"/>
              <a:gd name="T27" fmla="*/ 2210 h 2443"/>
              <a:gd name="T28" fmla="*/ 2951 w 3261"/>
              <a:gd name="T29" fmla="*/ 2364 h 2443"/>
              <a:gd name="T30" fmla="*/ 2591 w 3261"/>
              <a:gd name="T31" fmla="*/ 2402 h 2443"/>
              <a:gd name="T32" fmla="*/ 2216 w 3261"/>
              <a:gd name="T33" fmla="*/ 2428 h 2443"/>
              <a:gd name="T34" fmla="*/ 1829 w 3261"/>
              <a:gd name="T35" fmla="*/ 2441 h 2443"/>
              <a:gd name="T36" fmla="*/ 1432 w 3261"/>
              <a:gd name="T37" fmla="*/ 2441 h 2443"/>
              <a:gd name="T38" fmla="*/ 1045 w 3261"/>
              <a:gd name="T39" fmla="*/ 2428 h 2443"/>
              <a:gd name="T40" fmla="*/ 670 w 3261"/>
              <a:gd name="T41" fmla="*/ 2402 h 2443"/>
              <a:gd name="T42" fmla="*/ 310 w 3261"/>
              <a:gd name="T43" fmla="*/ 2364 h 2443"/>
              <a:gd name="T44" fmla="*/ 105 w 3261"/>
              <a:gd name="T45" fmla="*/ 2210 h 2443"/>
              <a:gd name="T46" fmla="*/ 55 w 3261"/>
              <a:gd name="T47" fmla="*/ 1941 h 2443"/>
              <a:gd name="T48" fmla="*/ 20 w 3261"/>
              <a:gd name="T49" fmla="*/ 1660 h 2443"/>
              <a:gd name="T50" fmla="*/ 2 w 3261"/>
              <a:gd name="T51" fmla="*/ 1369 h 2443"/>
              <a:gd name="T52" fmla="*/ 2 w 3261"/>
              <a:gd name="T53" fmla="*/ 1073 h 2443"/>
              <a:gd name="T54" fmla="*/ 20 w 3261"/>
              <a:gd name="T55" fmla="*/ 783 h 2443"/>
              <a:gd name="T56" fmla="*/ 54 w 3261"/>
              <a:gd name="T57" fmla="*/ 502 h 2443"/>
              <a:gd name="T58" fmla="*/ 105 w 3261"/>
              <a:gd name="T59" fmla="*/ 233 h 2443"/>
              <a:gd name="T60" fmla="*/ 310 w 3261"/>
              <a:gd name="T61" fmla="*/ 79 h 2443"/>
              <a:gd name="T62" fmla="*/ 670 w 3261"/>
              <a:gd name="T63" fmla="*/ 41 h 2443"/>
              <a:gd name="T64" fmla="*/ 1045 w 3261"/>
              <a:gd name="T65" fmla="*/ 15 h 2443"/>
              <a:gd name="T66" fmla="*/ 1432 w 3261"/>
              <a:gd name="T67" fmla="*/ 2 h 2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61" h="2443">
                <a:moveTo>
                  <a:pt x="1222" y="611"/>
                </a:moveTo>
                <a:lnTo>
                  <a:pt x="1222" y="1832"/>
                </a:lnTo>
                <a:lnTo>
                  <a:pt x="2242" y="1221"/>
                </a:lnTo>
                <a:lnTo>
                  <a:pt x="1222" y="611"/>
                </a:lnTo>
                <a:close/>
                <a:moveTo>
                  <a:pt x="1631" y="0"/>
                </a:moveTo>
                <a:lnTo>
                  <a:pt x="1829" y="2"/>
                </a:lnTo>
                <a:lnTo>
                  <a:pt x="2024" y="7"/>
                </a:lnTo>
                <a:lnTo>
                  <a:pt x="2216" y="15"/>
                </a:lnTo>
                <a:lnTo>
                  <a:pt x="2406" y="26"/>
                </a:lnTo>
                <a:lnTo>
                  <a:pt x="2591" y="41"/>
                </a:lnTo>
                <a:lnTo>
                  <a:pt x="2773" y="58"/>
                </a:lnTo>
                <a:lnTo>
                  <a:pt x="2951" y="79"/>
                </a:lnTo>
                <a:lnTo>
                  <a:pt x="3124" y="102"/>
                </a:lnTo>
                <a:lnTo>
                  <a:pt x="3155" y="233"/>
                </a:lnTo>
                <a:lnTo>
                  <a:pt x="3183" y="366"/>
                </a:lnTo>
                <a:lnTo>
                  <a:pt x="3207" y="502"/>
                </a:lnTo>
                <a:lnTo>
                  <a:pt x="3226" y="641"/>
                </a:lnTo>
                <a:lnTo>
                  <a:pt x="3241" y="783"/>
                </a:lnTo>
                <a:lnTo>
                  <a:pt x="3252" y="926"/>
                </a:lnTo>
                <a:lnTo>
                  <a:pt x="3259" y="1073"/>
                </a:lnTo>
                <a:lnTo>
                  <a:pt x="3261" y="1221"/>
                </a:lnTo>
                <a:lnTo>
                  <a:pt x="3259" y="1369"/>
                </a:lnTo>
                <a:lnTo>
                  <a:pt x="3252" y="1516"/>
                </a:lnTo>
                <a:lnTo>
                  <a:pt x="3241" y="1660"/>
                </a:lnTo>
                <a:lnTo>
                  <a:pt x="3226" y="1801"/>
                </a:lnTo>
                <a:lnTo>
                  <a:pt x="3207" y="1941"/>
                </a:lnTo>
                <a:lnTo>
                  <a:pt x="3183" y="2077"/>
                </a:lnTo>
                <a:lnTo>
                  <a:pt x="3155" y="2210"/>
                </a:lnTo>
                <a:lnTo>
                  <a:pt x="3124" y="2341"/>
                </a:lnTo>
                <a:lnTo>
                  <a:pt x="2951" y="2364"/>
                </a:lnTo>
                <a:lnTo>
                  <a:pt x="2773" y="2384"/>
                </a:lnTo>
                <a:lnTo>
                  <a:pt x="2591" y="2402"/>
                </a:lnTo>
                <a:lnTo>
                  <a:pt x="2406" y="2416"/>
                </a:lnTo>
                <a:lnTo>
                  <a:pt x="2216" y="2428"/>
                </a:lnTo>
                <a:lnTo>
                  <a:pt x="2024" y="2436"/>
                </a:lnTo>
                <a:lnTo>
                  <a:pt x="1829" y="2441"/>
                </a:lnTo>
                <a:lnTo>
                  <a:pt x="1631" y="2443"/>
                </a:lnTo>
                <a:lnTo>
                  <a:pt x="1432" y="2441"/>
                </a:lnTo>
                <a:lnTo>
                  <a:pt x="1237" y="2436"/>
                </a:lnTo>
                <a:lnTo>
                  <a:pt x="1045" y="2428"/>
                </a:lnTo>
                <a:lnTo>
                  <a:pt x="856" y="2416"/>
                </a:lnTo>
                <a:lnTo>
                  <a:pt x="670" y="2402"/>
                </a:lnTo>
                <a:lnTo>
                  <a:pt x="488" y="2384"/>
                </a:lnTo>
                <a:lnTo>
                  <a:pt x="310" y="2364"/>
                </a:lnTo>
                <a:lnTo>
                  <a:pt x="136" y="2341"/>
                </a:lnTo>
                <a:lnTo>
                  <a:pt x="105" y="2210"/>
                </a:lnTo>
                <a:lnTo>
                  <a:pt x="78" y="2077"/>
                </a:lnTo>
                <a:lnTo>
                  <a:pt x="55" y="1941"/>
                </a:lnTo>
                <a:lnTo>
                  <a:pt x="35" y="1801"/>
                </a:lnTo>
                <a:lnTo>
                  <a:pt x="20" y="1660"/>
                </a:lnTo>
                <a:lnTo>
                  <a:pt x="9" y="1516"/>
                </a:lnTo>
                <a:lnTo>
                  <a:pt x="2" y="1369"/>
                </a:lnTo>
                <a:lnTo>
                  <a:pt x="0" y="1221"/>
                </a:lnTo>
                <a:lnTo>
                  <a:pt x="2" y="1073"/>
                </a:lnTo>
                <a:lnTo>
                  <a:pt x="9" y="926"/>
                </a:lnTo>
                <a:lnTo>
                  <a:pt x="20" y="783"/>
                </a:lnTo>
                <a:lnTo>
                  <a:pt x="35" y="641"/>
                </a:lnTo>
                <a:lnTo>
                  <a:pt x="54" y="502"/>
                </a:lnTo>
                <a:lnTo>
                  <a:pt x="78" y="366"/>
                </a:lnTo>
                <a:lnTo>
                  <a:pt x="105" y="233"/>
                </a:lnTo>
                <a:lnTo>
                  <a:pt x="136" y="102"/>
                </a:lnTo>
                <a:lnTo>
                  <a:pt x="310" y="79"/>
                </a:lnTo>
                <a:lnTo>
                  <a:pt x="488" y="58"/>
                </a:lnTo>
                <a:lnTo>
                  <a:pt x="670" y="41"/>
                </a:lnTo>
                <a:lnTo>
                  <a:pt x="856" y="26"/>
                </a:lnTo>
                <a:lnTo>
                  <a:pt x="1045" y="15"/>
                </a:lnTo>
                <a:lnTo>
                  <a:pt x="1237" y="7"/>
                </a:lnTo>
                <a:lnTo>
                  <a:pt x="1432" y="2"/>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5" name="Freeform 110"/>
          <p:cNvSpPr>
            <a:spLocks noEditPoints="1"/>
          </p:cNvSpPr>
          <p:nvPr/>
        </p:nvSpPr>
        <p:spPr bwMode="auto">
          <a:xfrm>
            <a:off x="3830638" y="1527535"/>
            <a:ext cx="466132" cy="348457"/>
          </a:xfrm>
          <a:custGeom>
            <a:avLst/>
            <a:gdLst>
              <a:gd name="T0" fmla="*/ 2650 w 3261"/>
              <a:gd name="T1" fmla="*/ 1832 h 2443"/>
              <a:gd name="T2" fmla="*/ 2650 w 3261"/>
              <a:gd name="T3" fmla="*/ 2239 h 2443"/>
              <a:gd name="T4" fmla="*/ 3057 w 3261"/>
              <a:gd name="T5" fmla="*/ 2239 h 2443"/>
              <a:gd name="T6" fmla="*/ 3057 w 3261"/>
              <a:gd name="T7" fmla="*/ 1832 h 2443"/>
              <a:gd name="T8" fmla="*/ 2650 w 3261"/>
              <a:gd name="T9" fmla="*/ 1832 h 2443"/>
              <a:gd name="T10" fmla="*/ 204 w 3261"/>
              <a:gd name="T11" fmla="*/ 1832 h 2443"/>
              <a:gd name="T12" fmla="*/ 204 w 3261"/>
              <a:gd name="T13" fmla="*/ 2239 h 2443"/>
              <a:gd name="T14" fmla="*/ 611 w 3261"/>
              <a:gd name="T15" fmla="*/ 2239 h 2443"/>
              <a:gd name="T16" fmla="*/ 611 w 3261"/>
              <a:gd name="T17" fmla="*/ 1832 h 2443"/>
              <a:gd name="T18" fmla="*/ 204 w 3261"/>
              <a:gd name="T19" fmla="*/ 1832 h 2443"/>
              <a:gd name="T20" fmla="*/ 2650 w 3261"/>
              <a:gd name="T21" fmla="*/ 1017 h 2443"/>
              <a:gd name="T22" fmla="*/ 2650 w 3261"/>
              <a:gd name="T23" fmla="*/ 1424 h 2443"/>
              <a:gd name="T24" fmla="*/ 3057 w 3261"/>
              <a:gd name="T25" fmla="*/ 1424 h 2443"/>
              <a:gd name="T26" fmla="*/ 3057 w 3261"/>
              <a:gd name="T27" fmla="*/ 1017 h 2443"/>
              <a:gd name="T28" fmla="*/ 2650 w 3261"/>
              <a:gd name="T29" fmla="*/ 1017 h 2443"/>
              <a:gd name="T30" fmla="*/ 204 w 3261"/>
              <a:gd name="T31" fmla="*/ 1017 h 2443"/>
              <a:gd name="T32" fmla="*/ 204 w 3261"/>
              <a:gd name="T33" fmla="*/ 1424 h 2443"/>
              <a:gd name="T34" fmla="*/ 611 w 3261"/>
              <a:gd name="T35" fmla="*/ 1424 h 2443"/>
              <a:gd name="T36" fmla="*/ 611 w 3261"/>
              <a:gd name="T37" fmla="*/ 1017 h 2443"/>
              <a:gd name="T38" fmla="*/ 204 w 3261"/>
              <a:gd name="T39" fmla="*/ 1017 h 2443"/>
              <a:gd name="T40" fmla="*/ 1222 w 3261"/>
              <a:gd name="T41" fmla="*/ 611 h 2443"/>
              <a:gd name="T42" fmla="*/ 2038 w 3261"/>
              <a:gd name="T43" fmla="*/ 1221 h 2443"/>
              <a:gd name="T44" fmla="*/ 1222 w 3261"/>
              <a:gd name="T45" fmla="*/ 1832 h 2443"/>
              <a:gd name="T46" fmla="*/ 1222 w 3261"/>
              <a:gd name="T47" fmla="*/ 611 h 2443"/>
              <a:gd name="T48" fmla="*/ 2650 w 3261"/>
              <a:gd name="T49" fmla="*/ 204 h 2443"/>
              <a:gd name="T50" fmla="*/ 2650 w 3261"/>
              <a:gd name="T51" fmla="*/ 611 h 2443"/>
              <a:gd name="T52" fmla="*/ 3057 w 3261"/>
              <a:gd name="T53" fmla="*/ 611 h 2443"/>
              <a:gd name="T54" fmla="*/ 3057 w 3261"/>
              <a:gd name="T55" fmla="*/ 204 h 2443"/>
              <a:gd name="T56" fmla="*/ 2650 w 3261"/>
              <a:gd name="T57" fmla="*/ 204 h 2443"/>
              <a:gd name="T58" fmla="*/ 815 w 3261"/>
              <a:gd name="T59" fmla="*/ 204 h 2443"/>
              <a:gd name="T60" fmla="*/ 815 w 3261"/>
              <a:gd name="T61" fmla="*/ 2239 h 2443"/>
              <a:gd name="T62" fmla="*/ 2446 w 3261"/>
              <a:gd name="T63" fmla="*/ 2239 h 2443"/>
              <a:gd name="T64" fmla="*/ 2446 w 3261"/>
              <a:gd name="T65" fmla="*/ 204 h 2443"/>
              <a:gd name="T66" fmla="*/ 815 w 3261"/>
              <a:gd name="T67" fmla="*/ 204 h 2443"/>
              <a:gd name="T68" fmla="*/ 204 w 3261"/>
              <a:gd name="T69" fmla="*/ 204 h 2443"/>
              <a:gd name="T70" fmla="*/ 204 w 3261"/>
              <a:gd name="T71" fmla="*/ 611 h 2443"/>
              <a:gd name="T72" fmla="*/ 611 w 3261"/>
              <a:gd name="T73" fmla="*/ 611 h 2443"/>
              <a:gd name="T74" fmla="*/ 611 w 3261"/>
              <a:gd name="T75" fmla="*/ 204 h 2443"/>
              <a:gd name="T76" fmla="*/ 204 w 3261"/>
              <a:gd name="T77" fmla="*/ 204 h 2443"/>
              <a:gd name="T78" fmla="*/ 0 w 3261"/>
              <a:gd name="T79" fmla="*/ 0 h 2443"/>
              <a:gd name="T80" fmla="*/ 3261 w 3261"/>
              <a:gd name="T81" fmla="*/ 0 h 2443"/>
              <a:gd name="T82" fmla="*/ 3261 w 3261"/>
              <a:gd name="T83" fmla="*/ 2443 h 2443"/>
              <a:gd name="T84" fmla="*/ 0 w 3261"/>
              <a:gd name="T85" fmla="*/ 2443 h 2443"/>
              <a:gd name="T86" fmla="*/ 0 w 3261"/>
              <a:gd name="T87" fmla="*/ 0 h 2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61" h="2443">
                <a:moveTo>
                  <a:pt x="2650" y="1832"/>
                </a:moveTo>
                <a:lnTo>
                  <a:pt x="2650" y="2239"/>
                </a:lnTo>
                <a:lnTo>
                  <a:pt x="3057" y="2239"/>
                </a:lnTo>
                <a:lnTo>
                  <a:pt x="3057" y="1832"/>
                </a:lnTo>
                <a:lnTo>
                  <a:pt x="2650" y="1832"/>
                </a:lnTo>
                <a:close/>
                <a:moveTo>
                  <a:pt x="204" y="1832"/>
                </a:moveTo>
                <a:lnTo>
                  <a:pt x="204" y="2239"/>
                </a:lnTo>
                <a:lnTo>
                  <a:pt x="611" y="2239"/>
                </a:lnTo>
                <a:lnTo>
                  <a:pt x="611" y="1832"/>
                </a:lnTo>
                <a:lnTo>
                  <a:pt x="204" y="1832"/>
                </a:lnTo>
                <a:close/>
                <a:moveTo>
                  <a:pt x="2650" y="1017"/>
                </a:moveTo>
                <a:lnTo>
                  <a:pt x="2650" y="1424"/>
                </a:lnTo>
                <a:lnTo>
                  <a:pt x="3057" y="1424"/>
                </a:lnTo>
                <a:lnTo>
                  <a:pt x="3057" y="1017"/>
                </a:lnTo>
                <a:lnTo>
                  <a:pt x="2650" y="1017"/>
                </a:lnTo>
                <a:close/>
                <a:moveTo>
                  <a:pt x="204" y="1017"/>
                </a:moveTo>
                <a:lnTo>
                  <a:pt x="204" y="1424"/>
                </a:lnTo>
                <a:lnTo>
                  <a:pt x="611" y="1424"/>
                </a:lnTo>
                <a:lnTo>
                  <a:pt x="611" y="1017"/>
                </a:lnTo>
                <a:lnTo>
                  <a:pt x="204" y="1017"/>
                </a:lnTo>
                <a:close/>
                <a:moveTo>
                  <a:pt x="1222" y="611"/>
                </a:moveTo>
                <a:lnTo>
                  <a:pt x="2038" y="1221"/>
                </a:lnTo>
                <a:lnTo>
                  <a:pt x="1222" y="1832"/>
                </a:lnTo>
                <a:lnTo>
                  <a:pt x="1222" y="611"/>
                </a:lnTo>
                <a:close/>
                <a:moveTo>
                  <a:pt x="2650" y="204"/>
                </a:moveTo>
                <a:lnTo>
                  <a:pt x="2650" y="611"/>
                </a:lnTo>
                <a:lnTo>
                  <a:pt x="3057" y="611"/>
                </a:lnTo>
                <a:lnTo>
                  <a:pt x="3057" y="204"/>
                </a:lnTo>
                <a:lnTo>
                  <a:pt x="2650" y="204"/>
                </a:lnTo>
                <a:close/>
                <a:moveTo>
                  <a:pt x="815" y="204"/>
                </a:moveTo>
                <a:lnTo>
                  <a:pt x="815" y="2239"/>
                </a:lnTo>
                <a:lnTo>
                  <a:pt x="2446" y="2239"/>
                </a:lnTo>
                <a:lnTo>
                  <a:pt x="2446" y="204"/>
                </a:lnTo>
                <a:lnTo>
                  <a:pt x="815" y="204"/>
                </a:lnTo>
                <a:close/>
                <a:moveTo>
                  <a:pt x="204" y="204"/>
                </a:moveTo>
                <a:lnTo>
                  <a:pt x="204" y="611"/>
                </a:lnTo>
                <a:lnTo>
                  <a:pt x="611" y="611"/>
                </a:lnTo>
                <a:lnTo>
                  <a:pt x="611" y="204"/>
                </a:lnTo>
                <a:lnTo>
                  <a:pt x="204" y="204"/>
                </a:lnTo>
                <a:close/>
                <a:moveTo>
                  <a:pt x="0" y="0"/>
                </a:moveTo>
                <a:lnTo>
                  <a:pt x="3261" y="0"/>
                </a:lnTo>
                <a:lnTo>
                  <a:pt x="3261" y="2443"/>
                </a:lnTo>
                <a:lnTo>
                  <a:pt x="0" y="2443"/>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6" name="Freeform 115"/>
          <p:cNvSpPr>
            <a:spLocks noEditPoints="1"/>
          </p:cNvSpPr>
          <p:nvPr/>
        </p:nvSpPr>
        <p:spPr bwMode="auto">
          <a:xfrm>
            <a:off x="4565713" y="1466412"/>
            <a:ext cx="466133" cy="470703"/>
          </a:xfrm>
          <a:custGeom>
            <a:avLst/>
            <a:gdLst>
              <a:gd name="T0" fmla="*/ 2361 w 3262"/>
              <a:gd name="T1" fmla="*/ 2327 h 3292"/>
              <a:gd name="T2" fmla="*/ 2245 w 3262"/>
              <a:gd name="T3" fmla="*/ 2530 h 3292"/>
              <a:gd name="T4" fmla="*/ 2306 w 3262"/>
              <a:gd name="T5" fmla="*/ 2760 h 3292"/>
              <a:gd name="T6" fmla="*/ 2507 w 3262"/>
              <a:gd name="T7" fmla="*/ 2878 h 3292"/>
              <a:gd name="T8" fmla="*/ 2735 w 3262"/>
              <a:gd name="T9" fmla="*/ 2816 h 3292"/>
              <a:gd name="T10" fmla="*/ 2852 w 3262"/>
              <a:gd name="T11" fmla="*/ 2613 h 3292"/>
              <a:gd name="T12" fmla="*/ 2790 w 3262"/>
              <a:gd name="T13" fmla="*/ 2383 h 3292"/>
              <a:gd name="T14" fmla="*/ 2590 w 3262"/>
              <a:gd name="T15" fmla="*/ 2265 h 3292"/>
              <a:gd name="T16" fmla="*/ 1170 w 3262"/>
              <a:gd name="T17" fmla="*/ 2305 h 3292"/>
              <a:gd name="T18" fmla="*/ 1030 w 3262"/>
              <a:gd name="T19" fmla="*/ 2490 h 3292"/>
              <a:gd name="T20" fmla="*/ 1061 w 3262"/>
              <a:gd name="T21" fmla="*/ 2727 h 3292"/>
              <a:gd name="T22" fmla="*/ 1244 w 3262"/>
              <a:gd name="T23" fmla="*/ 2870 h 3292"/>
              <a:gd name="T24" fmla="*/ 1479 w 3262"/>
              <a:gd name="T25" fmla="*/ 2839 h 3292"/>
              <a:gd name="T26" fmla="*/ 1621 w 3262"/>
              <a:gd name="T27" fmla="*/ 2654 h 3292"/>
              <a:gd name="T28" fmla="*/ 1589 w 3262"/>
              <a:gd name="T29" fmla="*/ 2415 h 3292"/>
              <a:gd name="T30" fmla="*/ 1407 w 3262"/>
              <a:gd name="T31" fmla="*/ 2274 h 3292"/>
              <a:gd name="T32" fmla="*/ 1818 w 3262"/>
              <a:gd name="T33" fmla="*/ 1670 h 3292"/>
              <a:gd name="T34" fmla="*/ 1655 w 3262"/>
              <a:gd name="T35" fmla="*/ 1834 h 3292"/>
              <a:gd name="T36" fmla="*/ 1655 w 3262"/>
              <a:gd name="T37" fmla="*/ 2074 h 3292"/>
              <a:gd name="T38" fmla="*/ 1818 w 3262"/>
              <a:gd name="T39" fmla="*/ 2239 h 3292"/>
              <a:gd name="T40" fmla="*/ 2056 w 3262"/>
              <a:gd name="T41" fmla="*/ 2239 h 3292"/>
              <a:gd name="T42" fmla="*/ 2218 w 3262"/>
              <a:gd name="T43" fmla="*/ 2074 h 3292"/>
              <a:gd name="T44" fmla="*/ 2218 w 3262"/>
              <a:gd name="T45" fmla="*/ 1834 h 3292"/>
              <a:gd name="T46" fmla="*/ 2056 w 3262"/>
              <a:gd name="T47" fmla="*/ 1670 h 3292"/>
              <a:gd name="T48" fmla="*/ 2467 w 3262"/>
              <a:gd name="T49" fmla="*/ 1040 h 3292"/>
              <a:gd name="T50" fmla="*/ 2285 w 3262"/>
              <a:gd name="T51" fmla="*/ 1181 h 3292"/>
              <a:gd name="T52" fmla="*/ 2253 w 3262"/>
              <a:gd name="T53" fmla="*/ 1419 h 3292"/>
              <a:gd name="T54" fmla="*/ 2394 w 3262"/>
              <a:gd name="T55" fmla="*/ 1603 h 3292"/>
              <a:gd name="T56" fmla="*/ 2630 w 3262"/>
              <a:gd name="T57" fmla="*/ 1634 h 3292"/>
              <a:gd name="T58" fmla="*/ 2813 w 3262"/>
              <a:gd name="T59" fmla="*/ 1493 h 3292"/>
              <a:gd name="T60" fmla="*/ 2843 w 3262"/>
              <a:gd name="T61" fmla="*/ 1254 h 3292"/>
              <a:gd name="T62" fmla="*/ 2703 w 3262"/>
              <a:gd name="T63" fmla="*/ 1071 h 3292"/>
              <a:gd name="T64" fmla="*/ 1284 w 3262"/>
              <a:gd name="T65" fmla="*/ 1031 h 3292"/>
              <a:gd name="T66" fmla="*/ 1084 w 3262"/>
              <a:gd name="T67" fmla="*/ 1148 h 3292"/>
              <a:gd name="T68" fmla="*/ 1022 w 3262"/>
              <a:gd name="T69" fmla="*/ 1379 h 3292"/>
              <a:gd name="T70" fmla="*/ 1139 w 3262"/>
              <a:gd name="T71" fmla="*/ 1582 h 3292"/>
              <a:gd name="T72" fmla="*/ 1367 w 3262"/>
              <a:gd name="T73" fmla="*/ 1643 h 3292"/>
              <a:gd name="T74" fmla="*/ 1567 w 3262"/>
              <a:gd name="T75" fmla="*/ 1526 h 3292"/>
              <a:gd name="T76" fmla="*/ 1628 w 3262"/>
              <a:gd name="T77" fmla="*/ 1295 h 3292"/>
              <a:gd name="T78" fmla="*/ 1512 w 3262"/>
              <a:gd name="T79" fmla="*/ 1092 h 3292"/>
              <a:gd name="T80" fmla="*/ 1121 w 3262"/>
              <a:gd name="T81" fmla="*/ 617 h 3292"/>
              <a:gd name="T82" fmla="*/ 3009 w 3262"/>
              <a:gd name="T83" fmla="*/ 687 h 3292"/>
              <a:gd name="T84" fmla="*/ 3217 w 3262"/>
              <a:gd name="T85" fmla="*/ 919 h 3292"/>
              <a:gd name="T86" fmla="*/ 3259 w 3262"/>
              <a:gd name="T87" fmla="*/ 2833 h 3292"/>
              <a:gd name="T88" fmla="*/ 3130 w 3262"/>
              <a:gd name="T89" fmla="*/ 3122 h 3292"/>
              <a:gd name="T90" fmla="*/ 2861 w 3262"/>
              <a:gd name="T91" fmla="*/ 3280 h 3292"/>
              <a:gd name="T92" fmla="*/ 961 w 3262"/>
              <a:gd name="T93" fmla="*/ 3265 h 3292"/>
              <a:gd name="T94" fmla="*/ 710 w 3262"/>
              <a:gd name="T95" fmla="*/ 3080 h 3292"/>
              <a:gd name="T96" fmla="*/ 612 w 3262"/>
              <a:gd name="T97" fmla="*/ 2778 h 3292"/>
              <a:gd name="T98" fmla="*/ 681 w 3262"/>
              <a:gd name="T99" fmla="*/ 872 h 3292"/>
              <a:gd name="T100" fmla="*/ 912 w 3262"/>
              <a:gd name="T101" fmla="*/ 663 h 3292"/>
              <a:gd name="T102" fmla="*/ 2140 w 3262"/>
              <a:gd name="T103" fmla="*/ 0 h 3292"/>
              <a:gd name="T104" fmla="*/ 2443 w 3262"/>
              <a:gd name="T105" fmla="*/ 101 h 3292"/>
              <a:gd name="T106" fmla="*/ 2626 w 3262"/>
              <a:gd name="T107" fmla="*/ 358 h 3292"/>
              <a:gd name="T108" fmla="*/ 491 w 3262"/>
              <a:gd name="T109" fmla="*/ 451 h 3292"/>
              <a:gd name="T110" fmla="*/ 407 w 3262"/>
              <a:gd name="T111" fmla="*/ 617 h 3292"/>
              <a:gd name="T112" fmla="*/ 172 w 3262"/>
              <a:gd name="T113" fmla="*/ 2544 h 3292"/>
              <a:gd name="T114" fmla="*/ 12 w 3262"/>
              <a:gd name="T115" fmla="*/ 2272 h 3292"/>
              <a:gd name="T116" fmla="*/ 27 w 3262"/>
              <a:gd name="T117" fmla="*/ 352 h 3292"/>
              <a:gd name="T118" fmla="*/ 210 w 3262"/>
              <a:gd name="T119" fmla="*/ 99 h 3292"/>
              <a:gd name="T120" fmla="*/ 510 w 3262"/>
              <a:gd name="T121"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62" h="3292">
                <a:moveTo>
                  <a:pt x="2549" y="2262"/>
                </a:moveTo>
                <a:lnTo>
                  <a:pt x="2507" y="2265"/>
                </a:lnTo>
                <a:lnTo>
                  <a:pt x="2467" y="2274"/>
                </a:lnTo>
                <a:lnTo>
                  <a:pt x="2429" y="2287"/>
                </a:lnTo>
                <a:lnTo>
                  <a:pt x="2394" y="2305"/>
                </a:lnTo>
                <a:lnTo>
                  <a:pt x="2361" y="2327"/>
                </a:lnTo>
                <a:lnTo>
                  <a:pt x="2332" y="2353"/>
                </a:lnTo>
                <a:lnTo>
                  <a:pt x="2306" y="2383"/>
                </a:lnTo>
                <a:lnTo>
                  <a:pt x="2285" y="2415"/>
                </a:lnTo>
                <a:lnTo>
                  <a:pt x="2266" y="2451"/>
                </a:lnTo>
                <a:lnTo>
                  <a:pt x="2253" y="2490"/>
                </a:lnTo>
                <a:lnTo>
                  <a:pt x="2245" y="2530"/>
                </a:lnTo>
                <a:lnTo>
                  <a:pt x="2243" y="2571"/>
                </a:lnTo>
                <a:lnTo>
                  <a:pt x="2245" y="2613"/>
                </a:lnTo>
                <a:lnTo>
                  <a:pt x="2253" y="2654"/>
                </a:lnTo>
                <a:lnTo>
                  <a:pt x="2266" y="2692"/>
                </a:lnTo>
                <a:lnTo>
                  <a:pt x="2285" y="2727"/>
                </a:lnTo>
                <a:lnTo>
                  <a:pt x="2306" y="2760"/>
                </a:lnTo>
                <a:lnTo>
                  <a:pt x="2332" y="2790"/>
                </a:lnTo>
                <a:lnTo>
                  <a:pt x="2361" y="2816"/>
                </a:lnTo>
                <a:lnTo>
                  <a:pt x="2394" y="2839"/>
                </a:lnTo>
                <a:lnTo>
                  <a:pt x="2429" y="2856"/>
                </a:lnTo>
                <a:lnTo>
                  <a:pt x="2467" y="2870"/>
                </a:lnTo>
                <a:lnTo>
                  <a:pt x="2507" y="2878"/>
                </a:lnTo>
                <a:lnTo>
                  <a:pt x="2549" y="2880"/>
                </a:lnTo>
                <a:lnTo>
                  <a:pt x="2590" y="2878"/>
                </a:lnTo>
                <a:lnTo>
                  <a:pt x="2630" y="2870"/>
                </a:lnTo>
                <a:lnTo>
                  <a:pt x="2667" y="2856"/>
                </a:lnTo>
                <a:lnTo>
                  <a:pt x="2703" y="2839"/>
                </a:lnTo>
                <a:lnTo>
                  <a:pt x="2735" y="2816"/>
                </a:lnTo>
                <a:lnTo>
                  <a:pt x="2765" y="2790"/>
                </a:lnTo>
                <a:lnTo>
                  <a:pt x="2790" y="2760"/>
                </a:lnTo>
                <a:lnTo>
                  <a:pt x="2813" y="2727"/>
                </a:lnTo>
                <a:lnTo>
                  <a:pt x="2830" y="2692"/>
                </a:lnTo>
                <a:lnTo>
                  <a:pt x="2843" y="2654"/>
                </a:lnTo>
                <a:lnTo>
                  <a:pt x="2852" y="2613"/>
                </a:lnTo>
                <a:lnTo>
                  <a:pt x="2855" y="2571"/>
                </a:lnTo>
                <a:lnTo>
                  <a:pt x="2852" y="2530"/>
                </a:lnTo>
                <a:lnTo>
                  <a:pt x="2843" y="2490"/>
                </a:lnTo>
                <a:lnTo>
                  <a:pt x="2830" y="2451"/>
                </a:lnTo>
                <a:lnTo>
                  <a:pt x="2813" y="2415"/>
                </a:lnTo>
                <a:lnTo>
                  <a:pt x="2790" y="2383"/>
                </a:lnTo>
                <a:lnTo>
                  <a:pt x="2765" y="2353"/>
                </a:lnTo>
                <a:lnTo>
                  <a:pt x="2735" y="2327"/>
                </a:lnTo>
                <a:lnTo>
                  <a:pt x="2703" y="2305"/>
                </a:lnTo>
                <a:lnTo>
                  <a:pt x="2667" y="2287"/>
                </a:lnTo>
                <a:lnTo>
                  <a:pt x="2630" y="2274"/>
                </a:lnTo>
                <a:lnTo>
                  <a:pt x="2590" y="2265"/>
                </a:lnTo>
                <a:lnTo>
                  <a:pt x="2549" y="2262"/>
                </a:lnTo>
                <a:close/>
                <a:moveTo>
                  <a:pt x="1325" y="2262"/>
                </a:moveTo>
                <a:lnTo>
                  <a:pt x="1284" y="2265"/>
                </a:lnTo>
                <a:lnTo>
                  <a:pt x="1244" y="2274"/>
                </a:lnTo>
                <a:lnTo>
                  <a:pt x="1206" y="2287"/>
                </a:lnTo>
                <a:lnTo>
                  <a:pt x="1170" y="2305"/>
                </a:lnTo>
                <a:lnTo>
                  <a:pt x="1139" y="2327"/>
                </a:lnTo>
                <a:lnTo>
                  <a:pt x="1109" y="2353"/>
                </a:lnTo>
                <a:lnTo>
                  <a:pt x="1084" y="2383"/>
                </a:lnTo>
                <a:lnTo>
                  <a:pt x="1061" y="2415"/>
                </a:lnTo>
                <a:lnTo>
                  <a:pt x="1044" y="2451"/>
                </a:lnTo>
                <a:lnTo>
                  <a:pt x="1030" y="2490"/>
                </a:lnTo>
                <a:lnTo>
                  <a:pt x="1022" y="2530"/>
                </a:lnTo>
                <a:lnTo>
                  <a:pt x="1019" y="2571"/>
                </a:lnTo>
                <a:lnTo>
                  <a:pt x="1022" y="2613"/>
                </a:lnTo>
                <a:lnTo>
                  <a:pt x="1030" y="2654"/>
                </a:lnTo>
                <a:lnTo>
                  <a:pt x="1044" y="2692"/>
                </a:lnTo>
                <a:lnTo>
                  <a:pt x="1061" y="2727"/>
                </a:lnTo>
                <a:lnTo>
                  <a:pt x="1084" y="2760"/>
                </a:lnTo>
                <a:lnTo>
                  <a:pt x="1109" y="2790"/>
                </a:lnTo>
                <a:lnTo>
                  <a:pt x="1139" y="2816"/>
                </a:lnTo>
                <a:lnTo>
                  <a:pt x="1170" y="2839"/>
                </a:lnTo>
                <a:lnTo>
                  <a:pt x="1206" y="2856"/>
                </a:lnTo>
                <a:lnTo>
                  <a:pt x="1244" y="2870"/>
                </a:lnTo>
                <a:lnTo>
                  <a:pt x="1284" y="2878"/>
                </a:lnTo>
                <a:lnTo>
                  <a:pt x="1325" y="2880"/>
                </a:lnTo>
                <a:lnTo>
                  <a:pt x="1367" y="2878"/>
                </a:lnTo>
                <a:lnTo>
                  <a:pt x="1407" y="2870"/>
                </a:lnTo>
                <a:lnTo>
                  <a:pt x="1445" y="2856"/>
                </a:lnTo>
                <a:lnTo>
                  <a:pt x="1479" y="2839"/>
                </a:lnTo>
                <a:lnTo>
                  <a:pt x="1512" y="2816"/>
                </a:lnTo>
                <a:lnTo>
                  <a:pt x="1542" y="2790"/>
                </a:lnTo>
                <a:lnTo>
                  <a:pt x="1567" y="2760"/>
                </a:lnTo>
                <a:lnTo>
                  <a:pt x="1589" y="2727"/>
                </a:lnTo>
                <a:lnTo>
                  <a:pt x="1607" y="2692"/>
                </a:lnTo>
                <a:lnTo>
                  <a:pt x="1621" y="2654"/>
                </a:lnTo>
                <a:lnTo>
                  <a:pt x="1628" y="2613"/>
                </a:lnTo>
                <a:lnTo>
                  <a:pt x="1631" y="2571"/>
                </a:lnTo>
                <a:lnTo>
                  <a:pt x="1628" y="2530"/>
                </a:lnTo>
                <a:lnTo>
                  <a:pt x="1621" y="2490"/>
                </a:lnTo>
                <a:lnTo>
                  <a:pt x="1607" y="2451"/>
                </a:lnTo>
                <a:lnTo>
                  <a:pt x="1589" y="2415"/>
                </a:lnTo>
                <a:lnTo>
                  <a:pt x="1567" y="2383"/>
                </a:lnTo>
                <a:lnTo>
                  <a:pt x="1542" y="2353"/>
                </a:lnTo>
                <a:lnTo>
                  <a:pt x="1512" y="2327"/>
                </a:lnTo>
                <a:lnTo>
                  <a:pt x="1479" y="2305"/>
                </a:lnTo>
                <a:lnTo>
                  <a:pt x="1445" y="2287"/>
                </a:lnTo>
                <a:lnTo>
                  <a:pt x="1407" y="2274"/>
                </a:lnTo>
                <a:lnTo>
                  <a:pt x="1367" y="2265"/>
                </a:lnTo>
                <a:lnTo>
                  <a:pt x="1325" y="2262"/>
                </a:lnTo>
                <a:close/>
                <a:moveTo>
                  <a:pt x="1937" y="1646"/>
                </a:moveTo>
                <a:lnTo>
                  <a:pt x="1895" y="1649"/>
                </a:lnTo>
                <a:lnTo>
                  <a:pt x="1855" y="1657"/>
                </a:lnTo>
                <a:lnTo>
                  <a:pt x="1818" y="1670"/>
                </a:lnTo>
                <a:lnTo>
                  <a:pt x="1782" y="1688"/>
                </a:lnTo>
                <a:lnTo>
                  <a:pt x="1750" y="1710"/>
                </a:lnTo>
                <a:lnTo>
                  <a:pt x="1721" y="1736"/>
                </a:lnTo>
                <a:lnTo>
                  <a:pt x="1694" y="1766"/>
                </a:lnTo>
                <a:lnTo>
                  <a:pt x="1673" y="1799"/>
                </a:lnTo>
                <a:lnTo>
                  <a:pt x="1655" y="1834"/>
                </a:lnTo>
                <a:lnTo>
                  <a:pt x="1642" y="1872"/>
                </a:lnTo>
                <a:lnTo>
                  <a:pt x="1634" y="1912"/>
                </a:lnTo>
                <a:lnTo>
                  <a:pt x="1631" y="1955"/>
                </a:lnTo>
                <a:lnTo>
                  <a:pt x="1634" y="1996"/>
                </a:lnTo>
                <a:lnTo>
                  <a:pt x="1642" y="2036"/>
                </a:lnTo>
                <a:lnTo>
                  <a:pt x="1655" y="2074"/>
                </a:lnTo>
                <a:lnTo>
                  <a:pt x="1673" y="2109"/>
                </a:lnTo>
                <a:lnTo>
                  <a:pt x="1694" y="2143"/>
                </a:lnTo>
                <a:lnTo>
                  <a:pt x="1721" y="2172"/>
                </a:lnTo>
                <a:lnTo>
                  <a:pt x="1750" y="2198"/>
                </a:lnTo>
                <a:lnTo>
                  <a:pt x="1782" y="2221"/>
                </a:lnTo>
                <a:lnTo>
                  <a:pt x="1818" y="2239"/>
                </a:lnTo>
                <a:lnTo>
                  <a:pt x="1855" y="2252"/>
                </a:lnTo>
                <a:lnTo>
                  <a:pt x="1895" y="2260"/>
                </a:lnTo>
                <a:lnTo>
                  <a:pt x="1937" y="2262"/>
                </a:lnTo>
                <a:lnTo>
                  <a:pt x="1978" y="2260"/>
                </a:lnTo>
                <a:lnTo>
                  <a:pt x="2018" y="2252"/>
                </a:lnTo>
                <a:lnTo>
                  <a:pt x="2056" y="2239"/>
                </a:lnTo>
                <a:lnTo>
                  <a:pt x="2091" y="2221"/>
                </a:lnTo>
                <a:lnTo>
                  <a:pt x="2124" y="2198"/>
                </a:lnTo>
                <a:lnTo>
                  <a:pt x="2153" y="2172"/>
                </a:lnTo>
                <a:lnTo>
                  <a:pt x="2179" y="2143"/>
                </a:lnTo>
                <a:lnTo>
                  <a:pt x="2201" y="2109"/>
                </a:lnTo>
                <a:lnTo>
                  <a:pt x="2218" y="2074"/>
                </a:lnTo>
                <a:lnTo>
                  <a:pt x="2232" y="2036"/>
                </a:lnTo>
                <a:lnTo>
                  <a:pt x="2240" y="1996"/>
                </a:lnTo>
                <a:lnTo>
                  <a:pt x="2243" y="1955"/>
                </a:lnTo>
                <a:lnTo>
                  <a:pt x="2240" y="1912"/>
                </a:lnTo>
                <a:lnTo>
                  <a:pt x="2232" y="1872"/>
                </a:lnTo>
                <a:lnTo>
                  <a:pt x="2218" y="1834"/>
                </a:lnTo>
                <a:lnTo>
                  <a:pt x="2201" y="1799"/>
                </a:lnTo>
                <a:lnTo>
                  <a:pt x="2179" y="1766"/>
                </a:lnTo>
                <a:lnTo>
                  <a:pt x="2153" y="1736"/>
                </a:lnTo>
                <a:lnTo>
                  <a:pt x="2124" y="1710"/>
                </a:lnTo>
                <a:lnTo>
                  <a:pt x="2091" y="1688"/>
                </a:lnTo>
                <a:lnTo>
                  <a:pt x="2056" y="1670"/>
                </a:lnTo>
                <a:lnTo>
                  <a:pt x="2018" y="1657"/>
                </a:lnTo>
                <a:lnTo>
                  <a:pt x="1978" y="1649"/>
                </a:lnTo>
                <a:lnTo>
                  <a:pt x="1937" y="1646"/>
                </a:lnTo>
                <a:close/>
                <a:moveTo>
                  <a:pt x="2549" y="1028"/>
                </a:moveTo>
                <a:lnTo>
                  <a:pt x="2507" y="1031"/>
                </a:lnTo>
                <a:lnTo>
                  <a:pt x="2467" y="1040"/>
                </a:lnTo>
                <a:lnTo>
                  <a:pt x="2429" y="1053"/>
                </a:lnTo>
                <a:lnTo>
                  <a:pt x="2394" y="1071"/>
                </a:lnTo>
                <a:lnTo>
                  <a:pt x="2361" y="1092"/>
                </a:lnTo>
                <a:lnTo>
                  <a:pt x="2332" y="1119"/>
                </a:lnTo>
                <a:lnTo>
                  <a:pt x="2306" y="1148"/>
                </a:lnTo>
                <a:lnTo>
                  <a:pt x="2285" y="1181"/>
                </a:lnTo>
                <a:lnTo>
                  <a:pt x="2266" y="1217"/>
                </a:lnTo>
                <a:lnTo>
                  <a:pt x="2253" y="1254"/>
                </a:lnTo>
                <a:lnTo>
                  <a:pt x="2245" y="1295"/>
                </a:lnTo>
                <a:lnTo>
                  <a:pt x="2243" y="1337"/>
                </a:lnTo>
                <a:lnTo>
                  <a:pt x="2245" y="1379"/>
                </a:lnTo>
                <a:lnTo>
                  <a:pt x="2253" y="1419"/>
                </a:lnTo>
                <a:lnTo>
                  <a:pt x="2266" y="1457"/>
                </a:lnTo>
                <a:lnTo>
                  <a:pt x="2285" y="1493"/>
                </a:lnTo>
                <a:lnTo>
                  <a:pt x="2306" y="1526"/>
                </a:lnTo>
                <a:lnTo>
                  <a:pt x="2332" y="1555"/>
                </a:lnTo>
                <a:lnTo>
                  <a:pt x="2361" y="1582"/>
                </a:lnTo>
                <a:lnTo>
                  <a:pt x="2394" y="1603"/>
                </a:lnTo>
                <a:lnTo>
                  <a:pt x="2429" y="1621"/>
                </a:lnTo>
                <a:lnTo>
                  <a:pt x="2467" y="1634"/>
                </a:lnTo>
                <a:lnTo>
                  <a:pt x="2507" y="1643"/>
                </a:lnTo>
                <a:lnTo>
                  <a:pt x="2549" y="1646"/>
                </a:lnTo>
                <a:lnTo>
                  <a:pt x="2590" y="1643"/>
                </a:lnTo>
                <a:lnTo>
                  <a:pt x="2630" y="1634"/>
                </a:lnTo>
                <a:lnTo>
                  <a:pt x="2667" y="1621"/>
                </a:lnTo>
                <a:lnTo>
                  <a:pt x="2703" y="1603"/>
                </a:lnTo>
                <a:lnTo>
                  <a:pt x="2735" y="1582"/>
                </a:lnTo>
                <a:lnTo>
                  <a:pt x="2765" y="1555"/>
                </a:lnTo>
                <a:lnTo>
                  <a:pt x="2790" y="1526"/>
                </a:lnTo>
                <a:lnTo>
                  <a:pt x="2813" y="1493"/>
                </a:lnTo>
                <a:lnTo>
                  <a:pt x="2830" y="1457"/>
                </a:lnTo>
                <a:lnTo>
                  <a:pt x="2843" y="1419"/>
                </a:lnTo>
                <a:lnTo>
                  <a:pt x="2852" y="1379"/>
                </a:lnTo>
                <a:lnTo>
                  <a:pt x="2855" y="1337"/>
                </a:lnTo>
                <a:lnTo>
                  <a:pt x="2852" y="1295"/>
                </a:lnTo>
                <a:lnTo>
                  <a:pt x="2843" y="1254"/>
                </a:lnTo>
                <a:lnTo>
                  <a:pt x="2830" y="1217"/>
                </a:lnTo>
                <a:lnTo>
                  <a:pt x="2813" y="1181"/>
                </a:lnTo>
                <a:lnTo>
                  <a:pt x="2790" y="1148"/>
                </a:lnTo>
                <a:lnTo>
                  <a:pt x="2765" y="1119"/>
                </a:lnTo>
                <a:lnTo>
                  <a:pt x="2735" y="1092"/>
                </a:lnTo>
                <a:lnTo>
                  <a:pt x="2703" y="1071"/>
                </a:lnTo>
                <a:lnTo>
                  <a:pt x="2667" y="1053"/>
                </a:lnTo>
                <a:lnTo>
                  <a:pt x="2630" y="1040"/>
                </a:lnTo>
                <a:lnTo>
                  <a:pt x="2590" y="1031"/>
                </a:lnTo>
                <a:lnTo>
                  <a:pt x="2549" y="1028"/>
                </a:lnTo>
                <a:close/>
                <a:moveTo>
                  <a:pt x="1325" y="1028"/>
                </a:moveTo>
                <a:lnTo>
                  <a:pt x="1284" y="1031"/>
                </a:lnTo>
                <a:lnTo>
                  <a:pt x="1244" y="1040"/>
                </a:lnTo>
                <a:lnTo>
                  <a:pt x="1206" y="1053"/>
                </a:lnTo>
                <a:lnTo>
                  <a:pt x="1170" y="1071"/>
                </a:lnTo>
                <a:lnTo>
                  <a:pt x="1139" y="1092"/>
                </a:lnTo>
                <a:lnTo>
                  <a:pt x="1109" y="1119"/>
                </a:lnTo>
                <a:lnTo>
                  <a:pt x="1084" y="1148"/>
                </a:lnTo>
                <a:lnTo>
                  <a:pt x="1061" y="1181"/>
                </a:lnTo>
                <a:lnTo>
                  <a:pt x="1044" y="1217"/>
                </a:lnTo>
                <a:lnTo>
                  <a:pt x="1030" y="1254"/>
                </a:lnTo>
                <a:lnTo>
                  <a:pt x="1022" y="1295"/>
                </a:lnTo>
                <a:lnTo>
                  <a:pt x="1019" y="1337"/>
                </a:lnTo>
                <a:lnTo>
                  <a:pt x="1022" y="1379"/>
                </a:lnTo>
                <a:lnTo>
                  <a:pt x="1030" y="1419"/>
                </a:lnTo>
                <a:lnTo>
                  <a:pt x="1044" y="1457"/>
                </a:lnTo>
                <a:lnTo>
                  <a:pt x="1061" y="1493"/>
                </a:lnTo>
                <a:lnTo>
                  <a:pt x="1084" y="1526"/>
                </a:lnTo>
                <a:lnTo>
                  <a:pt x="1109" y="1555"/>
                </a:lnTo>
                <a:lnTo>
                  <a:pt x="1139" y="1582"/>
                </a:lnTo>
                <a:lnTo>
                  <a:pt x="1170" y="1603"/>
                </a:lnTo>
                <a:lnTo>
                  <a:pt x="1206" y="1621"/>
                </a:lnTo>
                <a:lnTo>
                  <a:pt x="1244" y="1634"/>
                </a:lnTo>
                <a:lnTo>
                  <a:pt x="1284" y="1643"/>
                </a:lnTo>
                <a:lnTo>
                  <a:pt x="1325" y="1646"/>
                </a:lnTo>
                <a:lnTo>
                  <a:pt x="1367" y="1643"/>
                </a:lnTo>
                <a:lnTo>
                  <a:pt x="1407" y="1634"/>
                </a:lnTo>
                <a:lnTo>
                  <a:pt x="1445" y="1621"/>
                </a:lnTo>
                <a:lnTo>
                  <a:pt x="1479" y="1603"/>
                </a:lnTo>
                <a:lnTo>
                  <a:pt x="1512" y="1582"/>
                </a:lnTo>
                <a:lnTo>
                  <a:pt x="1542" y="1555"/>
                </a:lnTo>
                <a:lnTo>
                  <a:pt x="1567" y="1526"/>
                </a:lnTo>
                <a:lnTo>
                  <a:pt x="1589" y="1493"/>
                </a:lnTo>
                <a:lnTo>
                  <a:pt x="1607" y="1457"/>
                </a:lnTo>
                <a:lnTo>
                  <a:pt x="1621" y="1419"/>
                </a:lnTo>
                <a:lnTo>
                  <a:pt x="1628" y="1379"/>
                </a:lnTo>
                <a:lnTo>
                  <a:pt x="1631" y="1337"/>
                </a:lnTo>
                <a:lnTo>
                  <a:pt x="1628" y="1295"/>
                </a:lnTo>
                <a:lnTo>
                  <a:pt x="1621" y="1254"/>
                </a:lnTo>
                <a:lnTo>
                  <a:pt x="1607" y="1217"/>
                </a:lnTo>
                <a:lnTo>
                  <a:pt x="1589" y="1181"/>
                </a:lnTo>
                <a:lnTo>
                  <a:pt x="1567" y="1148"/>
                </a:lnTo>
                <a:lnTo>
                  <a:pt x="1542" y="1119"/>
                </a:lnTo>
                <a:lnTo>
                  <a:pt x="1512" y="1092"/>
                </a:lnTo>
                <a:lnTo>
                  <a:pt x="1479" y="1071"/>
                </a:lnTo>
                <a:lnTo>
                  <a:pt x="1445" y="1053"/>
                </a:lnTo>
                <a:lnTo>
                  <a:pt x="1407" y="1040"/>
                </a:lnTo>
                <a:lnTo>
                  <a:pt x="1367" y="1031"/>
                </a:lnTo>
                <a:lnTo>
                  <a:pt x="1325" y="1028"/>
                </a:lnTo>
                <a:close/>
                <a:moveTo>
                  <a:pt x="1121" y="617"/>
                </a:moveTo>
                <a:lnTo>
                  <a:pt x="2752" y="617"/>
                </a:lnTo>
                <a:lnTo>
                  <a:pt x="2808" y="620"/>
                </a:lnTo>
                <a:lnTo>
                  <a:pt x="2861" y="629"/>
                </a:lnTo>
                <a:lnTo>
                  <a:pt x="2913" y="643"/>
                </a:lnTo>
                <a:lnTo>
                  <a:pt x="2962" y="663"/>
                </a:lnTo>
                <a:lnTo>
                  <a:pt x="3009" y="687"/>
                </a:lnTo>
                <a:lnTo>
                  <a:pt x="3053" y="716"/>
                </a:lnTo>
                <a:lnTo>
                  <a:pt x="3093" y="749"/>
                </a:lnTo>
                <a:lnTo>
                  <a:pt x="3130" y="787"/>
                </a:lnTo>
                <a:lnTo>
                  <a:pt x="3164" y="828"/>
                </a:lnTo>
                <a:lnTo>
                  <a:pt x="3192" y="872"/>
                </a:lnTo>
                <a:lnTo>
                  <a:pt x="3217" y="919"/>
                </a:lnTo>
                <a:lnTo>
                  <a:pt x="3236" y="969"/>
                </a:lnTo>
                <a:lnTo>
                  <a:pt x="3250" y="1021"/>
                </a:lnTo>
                <a:lnTo>
                  <a:pt x="3259" y="1076"/>
                </a:lnTo>
                <a:lnTo>
                  <a:pt x="3262" y="1132"/>
                </a:lnTo>
                <a:lnTo>
                  <a:pt x="3262" y="2778"/>
                </a:lnTo>
                <a:lnTo>
                  <a:pt x="3259" y="2833"/>
                </a:lnTo>
                <a:lnTo>
                  <a:pt x="3250" y="2887"/>
                </a:lnTo>
                <a:lnTo>
                  <a:pt x="3236" y="2940"/>
                </a:lnTo>
                <a:lnTo>
                  <a:pt x="3217" y="2989"/>
                </a:lnTo>
                <a:lnTo>
                  <a:pt x="3192" y="3037"/>
                </a:lnTo>
                <a:lnTo>
                  <a:pt x="3164" y="3080"/>
                </a:lnTo>
                <a:lnTo>
                  <a:pt x="3130" y="3122"/>
                </a:lnTo>
                <a:lnTo>
                  <a:pt x="3093" y="3159"/>
                </a:lnTo>
                <a:lnTo>
                  <a:pt x="3053" y="3192"/>
                </a:lnTo>
                <a:lnTo>
                  <a:pt x="3009" y="3221"/>
                </a:lnTo>
                <a:lnTo>
                  <a:pt x="2962" y="3245"/>
                </a:lnTo>
                <a:lnTo>
                  <a:pt x="2913" y="3265"/>
                </a:lnTo>
                <a:lnTo>
                  <a:pt x="2861" y="3280"/>
                </a:lnTo>
                <a:lnTo>
                  <a:pt x="2808" y="3289"/>
                </a:lnTo>
                <a:lnTo>
                  <a:pt x="2752" y="3292"/>
                </a:lnTo>
                <a:lnTo>
                  <a:pt x="1121" y="3292"/>
                </a:lnTo>
                <a:lnTo>
                  <a:pt x="1066" y="3289"/>
                </a:lnTo>
                <a:lnTo>
                  <a:pt x="1013" y="3280"/>
                </a:lnTo>
                <a:lnTo>
                  <a:pt x="961" y="3265"/>
                </a:lnTo>
                <a:lnTo>
                  <a:pt x="912" y="3245"/>
                </a:lnTo>
                <a:lnTo>
                  <a:pt x="865" y="3221"/>
                </a:lnTo>
                <a:lnTo>
                  <a:pt x="821" y="3192"/>
                </a:lnTo>
                <a:lnTo>
                  <a:pt x="781" y="3159"/>
                </a:lnTo>
                <a:lnTo>
                  <a:pt x="744" y="3122"/>
                </a:lnTo>
                <a:lnTo>
                  <a:pt x="710" y="3080"/>
                </a:lnTo>
                <a:lnTo>
                  <a:pt x="681" y="3037"/>
                </a:lnTo>
                <a:lnTo>
                  <a:pt x="657" y="2989"/>
                </a:lnTo>
                <a:lnTo>
                  <a:pt x="637" y="2940"/>
                </a:lnTo>
                <a:lnTo>
                  <a:pt x="624" y="2887"/>
                </a:lnTo>
                <a:lnTo>
                  <a:pt x="615" y="2833"/>
                </a:lnTo>
                <a:lnTo>
                  <a:pt x="612" y="2778"/>
                </a:lnTo>
                <a:lnTo>
                  <a:pt x="612" y="1132"/>
                </a:lnTo>
                <a:lnTo>
                  <a:pt x="615" y="1076"/>
                </a:lnTo>
                <a:lnTo>
                  <a:pt x="624" y="1021"/>
                </a:lnTo>
                <a:lnTo>
                  <a:pt x="637" y="969"/>
                </a:lnTo>
                <a:lnTo>
                  <a:pt x="657" y="919"/>
                </a:lnTo>
                <a:lnTo>
                  <a:pt x="681" y="872"/>
                </a:lnTo>
                <a:lnTo>
                  <a:pt x="710" y="828"/>
                </a:lnTo>
                <a:lnTo>
                  <a:pt x="744" y="787"/>
                </a:lnTo>
                <a:lnTo>
                  <a:pt x="781" y="749"/>
                </a:lnTo>
                <a:lnTo>
                  <a:pt x="821" y="716"/>
                </a:lnTo>
                <a:lnTo>
                  <a:pt x="865" y="687"/>
                </a:lnTo>
                <a:lnTo>
                  <a:pt x="912" y="663"/>
                </a:lnTo>
                <a:lnTo>
                  <a:pt x="961" y="643"/>
                </a:lnTo>
                <a:lnTo>
                  <a:pt x="1013" y="629"/>
                </a:lnTo>
                <a:lnTo>
                  <a:pt x="1066" y="620"/>
                </a:lnTo>
                <a:lnTo>
                  <a:pt x="1121" y="617"/>
                </a:lnTo>
                <a:close/>
                <a:moveTo>
                  <a:pt x="510" y="0"/>
                </a:moveTo>
                <a:lnTo>
                  <a:pt x="2140" y="0"/>
                </a:lnTo>
                <a:lnTo>
                  <a:pt x="2197" y="3"/>
                </a:lnTo>
                <a:lnTo>
                  <a:pt x="2251" y="12"/>
                </a:lnTo>
                <a:lnTo>
                  <a:pt x="2303" y="26"/>
                </a:lnTo>
                <a:lnTo>
                  <a:pt x="2352" y="46"/>
                </a:lnTo>
                <a:lnTo>
                  <a:pt x="2399" y="71"/>
                </a:lnTo>
                <a:lnTo>
                  <a:pt x="2443" y="101"/>
                </a:lnTo>
                <a:lnTo>
                  <a:pt x="2484" y="135"/>
                </a:lnTo>
                <a:lnTo>
                  <a:pt x="2521" y="173"/>
                </a:lnTo>
                <a:lnTo>
                  <a:pt x="2555" y="214"/>
                </a:lnTo>
                <a:lnTo>
                  <a:pt x="2583" y="260"/>
                </a:lnTo>
                <a:lnTo>
                  <a:pt x="2607" y="307"/>
                </a:lnTo>
                <a:lnTo>
                  <a:pt x="2626" y="358"/>
                </a:lnTo>
                <a:lnTo>
                  <a:pt x="2640" y="411"/>
                </a:lnTo>
                <a:lnTo>
                  <a:pt x="612" y="411"/>
                </a:lnTo>
                <a:lnTo>
                  <a:pt x="579" y="414"/>
                </a:lnTo>
                <a:lnTo>
                  <a:pt x="547" y="421"/>
                </a:lnTo>
                <a:lnTo>
                  <a:pt x="519" y="434"/>
                </a:lnTo>
                <a:lnTo>
                  <a:pt x="491" y="451"/>
                </a:lnTo>
                <a:lnTo>
                  <a:pt x="468" y="472"/>
                </a:lnTo>
                <a:lnTo>
                  <a:pt x="447" y="495"/>
                </a:lnTo>
                <a:lnTo>
                  <a:pt x="431" y="522"/>
                </a:lnTo>
                <a:lnTo>
                  <a:pt x="418" y="552"/>
                </a:lnTo>
                <a:lnTo>
                  <a:pt x="410" y="583"/>
                </a:lnTo>
                <a:lnTo>
                  <a:pt x="407" y="617"/>
                </a:lnTo>
                <a:lnTo>
                  <a:pt x="407" y="2664"/>
                </a:lnTo>
                <a:lnTo>
                  <a:pt x="355" y="2650"/>
                </a:lnTo>
                <a:lnTo>
                  <a:pt x="305" y="2631"/>
                </a:lnTo>
                <a:lnTo>
                  <a:pt x="258" y="2606"/>
                </a:lnTo>
                <a:lnTo>
                  <a:pt x="213" y="2577"/>
                </a:lnTo>
                <a:lnTo>
                  <a:pt x="172" y="2544"/>
                </a:lnTo>
                <a:lnTo>
                  <a:pt x="134" y="2507"/>
                </a:lnTo>
                <a:lnTo>
                  <a:pt x="100" y="2466"/>
                </a:lnTo>
                <a:lnTo>
                  <a:pt x="72" y="2421"/>
                </a:lnTo>
                <a:lnTo>
                  <a:pt x="47" y="2374"/>
                </a:lnTo>
                <a:lnTo>
                  <a:pt x="27" y="2323"/>
                </a:lnTo>
                <a:lnTo>
                  <a:pt x="12" y="2272"/>
                </a:lnTo>
                <a:lnTo>
                  <a:pt x="3" y="2217"/>
                </a:lnTo>
                <a:lnTo>
                  <a:pt x="0" y="2160"/>
                </a:lnTo>
                <a:lnTo>
                  <a:pt x="0" y="514"/>
                </a:lnTo>
                <a:lnTo>
                  <a:pt x="3" y="458"/>
                </a:lnTo>
                <a:lnTo>
                  <a:pt x="12" y="403"/>
                </a:lnTo>
                <a:lnTo>
                  <a:pt x="27" y="352"/>
                </a:lnTo>
                <a:lnTo>
                  <a:pt x="46" y="302"/>
                </a:lnTo>
                <a:lnTo>
                  <a:pt x="70" y="255"/>
                </a:lnTo>
                <a:lnTo>
                  <a:pt x="99" y="210"/>
                </a:lnTo>
                <a:lnTo>
                  <a:pt x="132" y="170"/>
                </a:lnTo>
                <a:lnTo>
                  <a:pt x="169" y="133"/>
                </a:lnTo>
                <a:lnTo>
                  <a:pt x="210" y="99"/>
                </a:lnTo>
                <a:lnTo>
                  <a:pt x="253" y="70"/>
                </a:lnTo>
                <a:lnTo>
                  <a:pt x="300" y="45"/>
                </a:lnTo>
                <a:lnTo>
                  <a:pt x="349" y="25"/>
                </a:lnTo>
                <a:lnTo>
                  <a:pt x="401" y="11"/>
                </a:lnTo>
                <a:lnTo>
                  <a:pt x="454" y="3"/>
                </a:lnTo>
                <a:lnTo>
                  <a:pt x="51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7" name="Freeform 120"/>
          <p:cNvSpPr>
            <a:spLocks noEditPoints="1"/>
          </p:cNvSpPr>
          <p:nvPr/>
        </p:nvSpPr>
        <p:spPr bwMode="auto">
          <a:xfrm>
            <a:off x="5300789" y="1527535"/>
            <a:ext cx="466132" cy="348457"/>
          </a:xfrm>
          <a:custGeom>
            <a:avLst/>
            <a:gdLst>
              <a:gd name="T0" fmla="*/ 2038 w 3261"/>
              <a:gd name="T1" fmla="*/ 2036 h 2443"/>
              <a:gd name="T2" fmla="*/ 204 w 3261"/>
              <a:gd name="T3" fmla="*/ 1017 h 2443"/>
              <a:gd name="T4" fmla="*/ 2306 w 3261"/>
              <a:gd name="T5" fmla="*/ 1029 h 2443"/>
              <a:gd name="T6" fmla="*/ 2386 w 3261"/>
              <a:gd name="T7" fmla="*/ 1078 h 2443"/>
              <a:gd name="T8" fmla="*/ 2435 w 3261"/>
              <a:gd name="T9" fmla="*/ 1157 h 2443"/>
              <a:gd name="T10" fmla="*/ 2446 w 3261"/>
              <a:gd name="T11" fmla="*/ 1527 h 2443"/>
              <a:gd name="T12" fmla="*/ 2446 w 3261"/>
              <a:gd name="T13" fmla="*/ 1934 h 2443"/>
              <a:gd name="T14" fmla="*/ 2435 w 3261"/>
              <a:gd name="T15" fmla="*/ 2304 h 2443"/>
              <a:gd name="T16" fmla="*/ 2386 w 3261"/>
              <a:gd name="T17" fmla="*/ 2383 h 2443"/>
              <a:gd name="T18" fmla="*/ 2306 w 3261"/>
              <a:gd name="T19" fmla="*/ 2432 h 2443"/>
              <a:gd name="T20" fmla="*/ 204 w 3261"/>
              <a:gd name="T21" fmla="*/ 2443 h 2443"/>
              <a:gd name="T22" fmla="*/ 110 w 3261"/>
              <a:gd name="T23" fmla="*/ 2420 h 2443"/>
              <a:gd name="T24" fmla="*/ 39 w 3261"/>
              <a:gd name="T25" fmla="*/ 2359 h 2443"/>
              <a:gd name="T26" fmla="*/ 3 w 3261"/>
              <a:gd name="T27" fmla="*/ 2271 h 2443"/>
              <a:gd name="T28" fmla="*/ 3 w 3261"/>
              <a:gd name="T29" fmla="*/ 1188 h 2443"/>
              <a:gd name="T30" fmla="*/ 39 w 3261"/>
              <a:gd name="T31" fmla="*/ 1102 h 2443"/>
              <a:gd name="T32" fmla="*/ 110 w 3261"/>
              <a:gd name="T33" fmla="*/ 1041 h 2443"/>
              <a:gd name="T34" fmla="*/ 204 w 3261"/>
              <a:gd name="T35" fmla="*/ 1017 h 2443"/>
              <a:gd name="T36" fmla="*/ 1842 w 3261"/>
              <a:gd name="T37" fmla="*/ 12 h 2443"/>
              <a:gd name="T38" fmla="*/ 1989 w 3261"/>
              <a:gd name="T39" fmla="*/ 69 h 2443"/>
              <a:gd name="T40" fmla="*/ 2111 w 3261"/>
              <a:gd name="T41" fmla="*/ 167 h 2443"/>
              <a:gd name="T42" fmla="*/ 2197 w 3261"/>
              <a:gd name="T43" fmla="*/ 299 h 2443"/>
              <a:gd name="T44" fmla="*/ 2239 w 3261"/>
              <a:gd name="T45" fmla="*/ 453 h 2443"/>
              <a:gd name="T46" fmla="*/ 2230 w 3261"/>
              <a:gd name="T47" fmla="*/ 618 h 2443"/>
              <a:gd name="T48" fmla="*/ 2172 w 3261"/>
              <a:gd name="T49" fmla="*/ 766 h 2443"/>
              <a:gd name="T50" fmla="*/ 2074 w 3261"/>
              <a:gd name="T51" fmla="*/ 886 h 2443"/>
              <a:gd name="T52" fmla="*/ 1943 w 3261"/>
              <a:gd name="T53" fmla="*/ 972 h 2443"/>
              <a:gd name="T54" fmla="*/ 1787 w 3261"/>
              <a:gd name="T55" fmla="*/ 1014 h 2443"/>
              <a:gd name="T56" fmla="*/ 1623 w 3261"/>
              <a:gd name="T57" fmla="*/ 1006 h 2443"/>
              <a:gd name="T58" fmla="*/ 1475 w 3261"/>
              <a:gd name="T59" fmla="*/ 948 h 2443"/>
              <a:gd name="T60" fmla="*/ 1354 w 3261"/>
              <a:gd name="T61" fmla="*/ 850 h 2443"/>
              <a:gd name="T62" fmla="*/ 1269 w 3261"/>
              <a:gd name="T63" fmla="*/ 719 h 2443"/>
              <a:gd name="T64" fmla="*/ 1225 w 3261"/>
              <a:gd name="T65" fmla="*/ 564 h 2443"/>
              <a:gd name="T66" fmla="*/ 1234 w 3261"/>
              <a:gd name="T67" fmla="*/ 400 h 2443"/>
              <a:gd name="T68" fmla="*/ 1293 w 3261"/>
              <a:gd name="T69" fmla="*/ 252 h 2443"/>
              <a:gd name="T70" fmla="*/ 1391 w 3261"/>
              <a:gd name="T71" fmla="*/ 131 h 2443"/>
              <a:gd name="T72" fmla="*/ 1522 w 3261"/>
              <a:gd name="T73" fmla="*/ 45 h 2443"/>
              <a:gd name="T74" fmla="*/ 1677 w 3261"/>
              <a:gd name="T75" fmla="*/ 3 h 2443"/>
              <a:gd name="T76" fmla="*/ 565 w 3261"/>
              <a:gd name="T77" fmla="*/ 3 h 2443"/>
              <a:gd name="T78" fmla="*/ 720 w 3261"/>
              <a:gd name="T79" fmla="*/ 45 h 2443"/>
              <a:gd name="T80" fmla="*/ 851 w 3261"/>
              <a:gd name="T81" fmla="*/ 131 h 2443"/>
              <a:gd name="T82" fmla="*/ 949 w 3261"/>
              <a:gd name="T83" fmla="*/ 252 h 2443"/>
              <a:gd name="T84" fmla="*/ 1008 w 3261"/>
              <a:gd name="T85" fmla="*/ 400 h 2443"/>
              <a:gd name="T86" fmla="*/ 1016 w 3261"/>
              <a:gd name="T87" fmla="*/ 564 h 2443"/>
              <a:gd name="T88" fmla="*/ 974 w 3261"/>
              <a:gd name="T89" fmla="*/ 719 h 2443"/>
              <a:gd name="T90" fmla="*/ 888 w 3261"/>
              <a:gd name="T91" fmla="*/ 850 h 2443"/>
              <a:gd name="T92" fmla="*/ 767 w 3261"/>
              <a:gd name="T93" fmla="*/ 948 h 2443"/>
              <a:gd name="T94" fmla="*/ 619 w 3261"/>
              <a:gd name="T95" fmla="*/ 1006 h 2443"/>
              <a:gd name="T96" fmla="*/ 454 w 3261"/>
              <a:gd name="T97" fmla="*/ 1014 h 2443"/>
              <a:gd name="T98" fmla="*/ 299 w 3261"/>
              <a:gd name="T99" fmla="*/ 972 h 2443"/>
              <a:gd name="T100" fmla="*/ 169 w 3261"/>
              <a:gd name="T101" fmla="*/ 886 h 2443"/>
              <a:gd name="T102" fmla="*/ 69 w 3261"/>
              <a:gd name="T103" fmla="*/ 766 h 2443"/>
              <a:gd name="T104" fmla="*/ 12 w 3261"/>
              <a:gd name="T105" fmla="*/ 618 h 2443"/>
              <a:gd name="T106" fmla="*/ 3 w 3261"/>
              <a:gd name="T107" fmla="*/ 453 h 2443"/>
              <a:gd name="T108" fmla="*/ 45 w 3261"/>
              <a:gd name="T109" fmla="*/ 299 h 2443"/>
              <a:gd name="T110" fmla="*/ 131 w 3261"/>
              <a:gd name="T111" fmla="*/ 167 h 2443"/>
              <a:gd name="T112" fmla="*/ 252 w 3261"/>
              <a:gd name="T113" fmla="*/ 69 h 2443"/>
              <a:gd name="T114" fmla="*/ 400 w 3261"/>
              <a:gd name="T115" fmla="*/ 12 h 2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61" h="2443">
                <a:moveTo>
                  <a:pt x="407" y="1424"/>
                </a:moveTo>
                <a:lnTo>
                  <a:pt x="407" y="2036"/>
                </a:lnTo>
                <a:lnTo>
                  <a:pt x="2038" y="2036"/>
                </a:lnTo>
                <a:lnTo>
                  <a:pt x="2038" y="1424"/>
                </a:lnTo>
                <a:lnTo>
                  <a:pt x="407" y="1424"/>
                </a:lnTo>
                <a:close/>
                <a:moveTo>
                  <a:pt x="204" y="1017"/>
                </a:moveTo>
                <a:lnTo>
                  <a:pt x="2242" y="1017"/>
                </a:lnTo>
                <a:lnTo>
                  <a:pt x="2275" y="1020"/>
                </a:lnTo>
                <a:lnTo>
                  <a:pt x="2306" y="1029"/>
                </a:lnTo>
                <a:lnTo>
                  <a:pt x="2335" y="1041"/>
                </a:lnTo>
                <a:lnTo>
                  <a:pt x="2363" y="1058"/>
                </a:lnTo>
                <a:lnTo>
                  <a:pt x="2386" y="1078"/>
                </a:lnTo>
                <a:lnTo>
                  <a:pt x="2407" y="1102"/>
                </a:lnTo>
                <a:lnTo>
                  <a:pt x="2423" y="1128"/>
                </a:lnTo>
                <a:lnTo>
                  <a:pt x="2435" y="1157"/>
                </a:lnTo>
                <a:lnTo>
                  <a:pt x="2443" y="1188"/>
                </a:lnTo>
                <a:lnTo>
                  <a:pt x="2446" y="1221"/>
                </a:lnTo>
                <a:lnTo>
                  <a:pt x="2446" y="1527"/>
                </a:lnTo>
                <a:lnTo>
                  <a:pt x="3261" y="1017"/>
                </a:lnTo>
                <a:lnTo>
                  <a:pt x="3261" y="2443"/>
                </a:lnTo>
                <a:lnTo>
                  <a:pt x="2446" y="1934"/>
                </a:lnTo>
                <a:lnTo>
                  <a:pt x="2446" y="2239"/>
                </a:lnTo>
                <a:lnTo>
                  <a:pt x="2443" y="2271"/>
                </a:lnTo>
                <a:lnTo>
                  <a:pt x="2435" y="2304"/>
                </a:lnTo>
                <a:lnTo>
                  <a:pt x="2423" y="2333"/>
                </a:lnTo>
                <a:lnTo>
                  <a:pt x="2407" y="2359"/>
                </a:lnTo>
                <a:lnTo>
                  <a:pt x="2386" y="2383"/>
                </a:lnTo>
                <a:lnTo>
                  <a:pt x="2363" y="2403"/>
                </a:lnTo>
                <a:lnTo>
                  <a:pt x="2335" y="2420"/>
                </a:lnTo>
                <a:lnTo>
                  <a:pt x="2306" y="2432"/>
                </a:lnTo>
                <a:lnTo>
                  <a:pt x="2275" y="2440"/>
                </a:lnTo>
                <a:lnTo>
                  <a:pt x="2242" y="2443"/>
                </a:lnTo>
                <a:lnTo>
                  <a:pt x="204" y="2443"/>
                </a:lnTo>
                <a:lnTo>
                  <a:pt x="171" y="2440"/>
                </a:lnTo>
                <a:lnTo>
                  <a:pt x="140" y="2432"/>
                </a:lnTo>
                <a:lnTo>
                  <a:pt x="110" y="2420"/>
                </a:lnTo>
                <a:lnTo>
                  <a:pt x="83" y="2403"/>
                </a:lnTo>
                <a:lnTo>
                  <a:pt x="60" y="2383"/>
                </a:lnTo>
                <a:lnTo>
                  <a:pt x="39" y="2359"/>
                </a:lnTo>
                <a:lnTo>
                  <a:pt x="23" y="2333"/>
                </a:lnTo>
                <a:lnTo>
                  <a:pt x="10" y="2304"/>
                </a:lnTo>
                <a:lnTo>
                  <a:pt x="3" y="2271"/>
                </a:lnTo>
                <a:lnTo>
                  <a:pt x="0" y="2239"/>
                </a:lnTo>
                <a:lnTo>
                  <a:pt x="0" y="1221"/>
                </a:lnTo>
                <a:lnTo>
                  <a:pt x="3" y="1188"/>
                </a:lnTo>
                <a:lnTo>
                  <a:pt x="10" y="1157"/>
                </a:lnTo>
                <a:lnTo>
                  <a:pt x="23" y="1128"/>
                </a:lnTo>
                <a:lnTo>
                  <a:pt x="39" y="1102"/>
                </a:lnTo>
                <a:lnTo>
                  <a:pt x="60" y="1078"/>
                </a:lnTo>
                <a:lnTo>
                  <a:pt x="83" y="1058"/>
                </a:lnTo>
                <a:lnTo>
                  <a:pt x="110" y="1041"/>
                </a:lnTo>
                <a:lnTo>
                  <a:pt x="140" y="1029"/>
                </a:lnTo>
                <a:lnTo>
                  <a:pt x="171" y="1020"/>
                </a:lnTo>
                <a:lnTo>
                  <a:pt x="204" y="1017"/>
                </a:lnTo>
                <a:close/>
                <a:moveTo>
                  <a:pt x="1732" y="0"/>
                </a:moveTo>
                <a:lnTo>
                  <a:pt x="1787" y="3"/>
                </a:lnTo>
                <a:lnTo>
                  <a:pt x="1842" y="12"/>
                </a:lnTo>
                <a:lnTo>
                  <a:pt x="1894" y="26"/>
                </a:lnTo>
                <a:lnTo>
                  <a:pt x="1943" y="45"/>
                </a:lnTo>
                <a:lnTo>
                  <a:pt x="1989" y="69"/>
                </a:lnTo>
                <a:lnTo>
                  <a:pt x="2033" y="98"/>
                </a:lnTo>
                <a:lnTo>
                  <a:pt x="2074" y="131"/>
                </a:lnTo>
                <a:lnTo>
                  <a:pt x="2111" y="167"/>
                </a:lnTo>
                <a:lnTo>
                  <a:pt x="2144" y="209"/>
                </a:lnTo>
                <a:lnTo>
                  <a:pt x="2172" y="252"/>
                </a:lnTo>
                <a:lnTo>
                  <a:pt x="2197" y="299"/>
                </a:lnTo>
                <a:lnTo>
                  <a:pt x="2216" y="348"/>
                </a:lnTo>
                <a:lnTo>
                  <a:pt x="2230" y="400"/>
                </a:lnTo>
                <a:lnTo>
                  <a:pt x="2239" y="453"/>
                </a:lnTo>
                <a:lnTo>
                  <a:pt x="2242" y="509"/>
                </a:lnTo>
                <a:lnTo>
                  <a:pt x="2239" y="564"/>
                </a:lnTo>
                <a:lnTo>
                  <a:pt x="2230" y="618"/>
                </a:lnTo>
                <a:lnTo>
                  <a:pt x="2216" y="670"/>
                </a:lnTo>
                <a:lnTo>
                  <a:pt x="2197" y="719"/>
                </a:lnTo>
                <a:lnTo>
                  <a:pt x="2172" y="766"/>
                </a:lnTo>
                <a:lnTo>
                  <a:pt x="2144" y="809"/>
                </a:lnTo>
                <a:lnTo>
                  <a:pt x="2111" y="850"/>
                </a:lnTo>
                <a:lnTo>
                  <a:pt x="2074" y="886"/>
                </a:lnTo>
                <a:lnTo>
                  <a:pt x="2033" y="919"/>
                </a:lnTo>
                <a:lnTo>
                  <a:pt x="1989" y="948"/>
                </a:lnTo>
                <a:lnTo>
                  <a:pt x="1943" y="972"/>
                </a:lnTo>
                <a:lnTo>
                  <a:pt x="1894" y="991"/>
                </a:lnTo>
                <a:lnTo>
                  <a:pt x="1842" y="1006"/>
                </a:lnTo>
                <a:lnTo>
                  <a:pt x="1787" y="1014"/>
                </a:lnTo>
                <a:lnTo>
                  <a:pt x="1732" y="1017"/>
                </a:lnTo>
                <a:lnTo>
                  <a:pt x="1677" y="1014"/>
                </a:lnTo>
                <a:lnTo>
                  <a:pt x="1623" y="1006"/>
                </a:lnTo>
                <a:lnTo>
                  <a:pt x="1572" y="991"/>
                </a:lnTo>
                <a:lnTo>
                  <a:pt x="1522" y="972"/>
                </a:lnTo>
                <a:lnTo>
                  <a:pt x="1475" y="948"/>
                </a:lnTo>
                <a:lnTo>
                  <a:pt x="1431" y="919"/>
                </a:lnTo>
                <a:lnTo>
                  <a:pt x="1391" y="886"/>
                </a:lnTo>
                <a:lnTo>
                  <a:pt x="1354" y="850"/>
                </a:lnTo>
                <a:lnTo>
                  <a:pt x="1321" y="809"/>
                </a:lnTo>
                <a:lnTo>
                  <a:pt x="1293" y="766"/>
                </a:lnTo>
                <a:lnTo>
                  <a:pt x="1269" y="719"/>
                </a:lnTo>
                <a:lnTo>
                  <a:pt x="1249" y="670"/>
                </a:lnTo>
                <a:lnTo>
                  <a:pt x="1234" y="618"/>
                </a:lnTo>
                <a:lnTo>
                  <a:pt x="1225" y="564"/>
                </a:lnTo>
                <a:lnTo>
                  <a:pt x="1222" y="509"/>
                </a:lnTo>
                <a:lnTo>
                  <a:pt x="1225" y="453"/>
                </a:lnTo>
                <a:lnTo>
                  <a:pt x="1234" y="400"/>
                </a:lnTo>
                <a:lnTo>
                  <a:pt x="1249" y="348"/>
                </a:lnTo>
                <a:lnTo>
                  <a:pt x="1269" y="299"/>
                </a:lnTo>
                <a:lnTo>
                  <a:pt x="1293" y="252"/>
                </a:lnTo>
                <a:lnTo>
                  <a:pt x="1321" y="209"/>
                </a:lnTo>
                <a:lnTo>
                  <a:pt x="1354" y="167"/>
                </a:lnTo>
                <a:lnTo>
                  <a:pt x="1391" y="131"/>
                </a:lnTo>
                <a:lnTo>
                  <a:pt x="1431" y="98"/>
                </a:lnTo>
                <a:lnTo>
                  <a:pt x="1475" y="69"/>
                </a:lnTo>
                <a:lnTo>
                  <a:pt x="1522" y="45"/>
                </a:lnTo>
                <a:lnTo>
                  <a:pt x="1572" y="26"/>
                </a:lnTo>
                <a:lnTo>
                  <a:pt x="1623" y="12"/>
                </a:lnTo>
                <a:lnTo>
                  <a:pt x="1677" y="3"/>
                </a:lnTo>
                <a:lnTo>
                  <a:pt x="1732" y="0"/>
                </a:lnTo>
                <a:close/>
                <a:moveTo>
                  <a:pt x="510" y="0"/>
                </a:moveTo>
                <a:lnTo>
                  <a:pt x="565" y="3"/>
                </a:lnTo>
                <a:lnTo>
                  <a:pt x="619" y="12"/>
                </a:lnTo>
                <a:lnTo>
                  <a:pt x="670" y="26"/>
                </a:lnTo>
                <a:lnTo>
                  <a:pt x="720" y="45"/>
                </a:lnTo>
                <a:lnTo>
                  <a:pt x="767" y="69"/>
                </a:lnTo>
                <a:lnTo>
                  <a:pt x="811" y="98"/>
                </a:lnTo>
                <a:lnTo>
                  <a:pt x="851" y="131"/>
                </a:lnTo>
                <a:lnTo>
                  <a:pt x="888" y="167"/>
                </a:lnTo>
                <a:lnTo>
                  <a:pt x="920" y="209"/>
                </a:lnTo>
                <a:lnTo>
                  <a:pt x="949" y="252"/>
                </a:lnTo>
                <a:lnTo>
                  <a:pt x="974" y="299"/>
                </a:lnTo>
                <a:lnTo>
                  <a:pt x="994" y="348"/>
                </a:lnTo>
                <a:lnTo>
                  <a:pt x="1008" y="400"/>
                </a:lnTo>
                <a:lnTo>
                  <a:pt x="1016" y="453"/>
                </a:lnTo>
                <a:lnTo>
                  <a:pt x="1019" y="509"/>
                </a:lnTo>
                <a:lnTo>
                  <a:pt x="1016" y="564"/>
                </a:lnTo>
                <a:lnTo>
                  <a:pt x="1008" y="618"/>
                </a:lnTo>
                <a:lnTo>
                  <a:pt x="994" y="670"/>
                </a:lnTo>
                <a:lnTo>
                  <a:pt x="974" y="719"/>
                </a:lnTo>
                <a:lnTo>
                  <a:pt x="949" y="766"/>
                </a:lnTo>
                <a:lnTo>
                  <a:pt x="920" y="809"/>
                </a:lnTo>
                <a:lnTo>
                  <a:pt x="888" y="850"/>
                </a:lnTo>
                <a:lnTo>
                  <a:pt x="851" y="886"/>
                </a:lnTo>
                <a:lnTo>
                  <a:pt x="811" y="919"/>
                </a:lnTo>
                <a:lnTo>
                  <a:pt x="767" y="948"/>
                </a:lnTo>
                <a:lnTo>
                  <a:pt x="720" y="972"/>
                </a:lnTo>
                <a:lnTo>
                  <a:pt x="670" y="991"/>
                </a:lnTo>
                <a:lnTo>
                  <a:pt x="619" y="1006"/>
                </a:lnTo>
                <a:lnTo>
                  <a:pt x="565" y="1014"/>
                </a:lnTo>
                <a:lnTo>
                  <a:pt x="510" y="1017"/>
                </a:lnTo>
                <a:lnTo>
                  <a:pt x="454" y="1014"/>
                </a:lnTo>
                <a:lnTo>
                  <a:pt x="400" y="1006"/>
                </a:lnTo>
                <a:lnTo>
                  <a:pt x="348" y="991"/>
                </a:lnTo>
                <a:lnTo>
                  <a:pt x="299" y="972"/>
                </a:lnTo>
                <a:lnTo>
                  <a:pt x="252" y="948"/>
                </a:lnTo>
                <a:lnTo>
                  <a:pt x="209" y="919"/>
                </a:lnTo>
                <a:lnTo>
                  <a:pt x="169" y="886"/>
                </a:lnTo>
                <a:lnTo>
                  <a:pt x="131" y="850"/>
                </a:lnTo>
                <a:lnTo>
                  <a:pt x="98" y="809"/>
                </a:lnTo>
                <a:lnTo>
                  <a:pt x="69" y="766"/>
                </a:lnTo>
                <a:lnTo>
                  <a:pt x="45" y="719"/>
                </a:lnTo>
                <a:lnTo>
                  <a:pt x="26" y="670"/>
                </a:lnTo>
                <a:lnTo>
                  <a:pt x="12" y="618"/>
                </a:lnTo>
                <a:lnTo>
                  <a:pt x="3" y="564"/>
                </a:lnTo>
                <a:lnTo>
                  <a:pt x="0" y="509"/>
                </a:lnTo>
                <a:lnTo>
                  <a:pt x="3" y="453"/>
                </a:lnTo>
                <a:lnTo>
                  <a:pt x="12" y="400"/>
                </a:lnTo>
                <a:lnTo>
                  <a:pt x="26" y="348"/>
                </a:lnTo>
                <a:lnTo>
                  <a:pt x="45" y="299"/>
                </a:lnTo>
                <a:lnTo>
                  <a:pt x="69" y="252"/>
                </a:lnTo>
                <a:lnTo>
                  <a:pt x="98" y="209"/>
                </a:lnTo>
                <a:lnTo>
                  <a:pt x="131" y="167"/>
                </a:lnTo>
                <a:lnTo>
                  <a:pt x="169" y="131"/>
                </a:lnTo>
                <a:lnTo>
                  <a:pt x="209" y="98"/>
                </a:lnTo>
                <a:lnTo>
                  <a:pt x="252" y="69"/>
                </a:lnTo>
                <a:lnTo>
                  <a:pt x="299" y="45"/>
                </a:lnTo>
                <a:lnTo>
                  <a:pt x="348" y="26"/>
                </a:lnTo>
                <a:lnTo>
                  <a:pt x="400" y="12"/>
                </a:lnTo>
                <a:lnTo>
                  <a:pt x="454" y="3"/>
                </a:lnTo>
                <a:lnTo>
                  <a:pt x="51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8" name="Freeform 125"/>
          <p:cNvSpPr>
            <a:spLocks/>
          </p:cNvSpPr>
          <p:nvPr/>
        </p:nvSpPr>
        <p:spPr bwMode="auto">
          <a:xfrm>
            <a:off x="6035864" y="1466412"/>
            <a:ext cx="409009" cy="470703"/>
          </a:xfrm>
          <a:custGeom>
            <a:avLst/>
            <a:gdLst>
              <a:gd name="T0" fmla="*/ 1456 w 2869"/>
              <a:gd name="T1" fmla="*/ 43 h 3292"/>
              <a:gd name="T2" fmla="*/ 1532 w 2869"/>
              <a:gd name="T3" fmla="*/ 181 h 3292"/>
              <a:gd name="T4" fmla="*/ 1626 w 2869"/>
              <a:gd name="T5" fmla="*/ 331 h 3292"/>
              <a:gd name="T6" fmla="*/ 1745 w 2869"/>
              <a:gd name="T7" fmla="*/ 493 h 3292"/>
              <a:gd name="T8" fmla="*/ 1896 w 2869"/>
              <a:gd name="T9" fmla="*/ 667 h 3292"/>
              <a:gd name="T10" fmla="*/ 2086 w 2869"/>
              <a:gd name="T11" fmla="*/ 853 h 3292"/>
              <a:gd name="T12" fmla="*/ 2323 w 2869"/>
              <a:gd name="T13" fmla="*/ 1050 h 3292"/>
              <a:gd name="T14" fmla="*/ 2550 w 2869"/>
              <a:gd name="T15" fmla="*/ 1234 h 3292"/>
              <a:gd name="T16" fmla="*/ 2706 w 2869"/>
              <a:gd name="T17" fmla="*/ 1410 h 3292"/>
              <a:gd name="T18" fmla="*/ 2808 w 2869"/>
              <a:gd name="T19" fmla="*/ 1589 h 3292"/>
              <a:gd name="T20" fmla="*/ 2859 w 2869"/>
              <a:gd name="T21" fmla="*/ 1767 h 3292"/>
              <a:gd name="T22" fmla="*/ 2866 w 2869"/>
              <a:gd name="T23" fmla="*/ 1937 h 3292"/>
              <a:gd name="T24" fmla="*/ 2831 w 2869"/>
              <a:gd name="T25" fmla="*/ 2096 h 3292"/>
              <a:gd name="T26" fmla="*/ 2761 w 2869"/>
              <a:gd name="T27" fmla="*/ 2240 h 3292"/>
              <a:gd name="T28" fmla="*/ 2659 w 2869"/>
              <a:gd name="T29" fmla="*/ 2364 h 3292"/>
              <a:gd name="T30" fmla="*/ 2531 w 2869"/>
              <a:gd name="T31" fmla="*/ 2464 h 3292"/>
              <a:gd name="T32" fmla="*/ 2382 w 2869"/>
              <a:gd name="T33" fmla="*/ 2534 h 3292"/>
              <a:gd name="T34" fmla="*/ 2216 w 2869"/>
              <a:gd name="T35" fmla="*/ 2572 h 3292"/>
              <a:gd name="T36" fmla="*/ 2037 w 2869"/>
              <a:gd name="T37" fmla="*/ 2572 h 3292"/>
              <a:gd name="T38" fmla="*/ 1851 w 2869"/>
              <a:gd name="T39" fmla="*/ 2531 h 3292"/>
              <a:gd name="T40" fmla="*/ 1663 w 2869"/>
              <a:gd name="T41" fmla="*/ 2443 h 3292"/>
              <a:gd name="T42" fmla="*/ 1633 w 2869"/>
              <a:gd name="T43" fmla="*/ 2557 h 3292"/>
              <a:gd name="T44" fmla="*/ 1708 w 2869"/>
              <a:gd name="T45" fmla="*/ 2763 h 3292"/>
              <a:gd name="T46" fmla="*/ 1808 w 2869"/>
              <a:gd name="T47" fmla="*/ 2937 h 3292"/>
              <a:gd name="T48" fmla="*/ 1924 w 2869"/>
              <a:gd name="T49" fmla="*/ 3073 h 3292"/>
              <a:gd name="T50" fmla="*/ 2049 w 2869"/>
              <a:gd name="T51" fmla="*/ 3170 h 3292"/>
              <a:gd name="T52" fmla="*/ 819 w 2869"/>
              <a:gd name="T53" fmla="*/ 3170 h 3292"/>
              <a:gd name="T54" fmla="*/ 945 w 2869"/>
              <a:gd name="T55" fmla="*/ 3073 h 3292"/>
              <a:gd name="T56" fmla="*/ 1061 w 2869"/>
              <a:gd name="T57" fmla="*/ 2937 h 3292"/>
              <a:gd name="T58" fmla="*/ 1161 w 2869"/>
              <a:gd name="T59" fmla="*/ 2763 h 3292"/>
              <a:gd name="T60" fmla="*/ 1236 w 2869"/>
              <a:gd name="T61" fmla="*/ 2557 h 3292"/>
              <a:gd name="T62" fmla="*/ 1206 w 2869"/>
              <a:gd name="T63" fmla="*/ 2443 h 3292"/>
              <a:gd name="T64" fmla="*/ 1017 w 2869"/>
              <a:gd name="T65" fmla="*/ 2531 h 3292"/>
              <a:gd name="T66" fmla="*/ 831 w 2869"/>
              <a:gd name="T67" fmla="*/ 2572 h 3292"/>
              <a:gd name="T68" fmla="*/ 653 w 2869"/>
              <a:gd name="T69" fmla="*/ 2572 h 3292"/>
              <a:gd name="T70" fmla="*/ 486 w 2869"/>
              <a:gd name="T71" fmla="*/ 2534 h 3292"/>
              <a:gd name="T72" fmla="*/ 337 w 2869"/>
              <a:gd name="T73" fmla="*/ 2464 h 3292"/>
              <a:gd name="T74" fmla="*/ 209 w 2869"/>
              <a:gd name="T75" fmla="*/ 2364 h 3292"/>
              <a:gd name="T76" fmla="*/ 108 w 2869"/>
              <a:gd name="T77" fmla="*/ 2240 h 3292"/>
              <a:gd name="T78" fmla="*/ 37 w 2869"/>
              <a:gd name="T79" fmla="*/ 2096 h 3292"/>
              <a:gd name="T80" fmla="*/ 3 w 2869"/>
              <a:gd name="T81" fmla="*/ 1937 h 3292"/>
              <a:gd name="T82" fmla="*/ 9 w 2869"/>
              <a:gd name="T83" fmla="*/ 1767 h 3292"/>
              <a:gd name="T84" fmla="*/ 61 w 2869"/>
              <a:gd name="T85" fmla="*/ 1589 h 3292"/>
              <a:gd name="T86" fmla="*/ 162 w 2869"/>
              <a:gd name="T87" fmla="*/ 1410 h 3292"/>
              <a:gd name="T88" fmla="*/ 319 w 2869"/>
              <a:gd name="T89" fmla="*/ 1234 h 3292"/>
              <a:gd name="T90" fmla="*/ 546 w 2869"/>
              <a:gd name="T91" fmla="*/ 1050 h 3292"/>
              <a:gd name="T92" fmla="*/ 781 w 2869"/>
              <a:gd name="T93" fmla="*/ 853 h 3292"/>
              <a:gd name="T94" fmla="*/ 972 w 2869"/>
              <a:gd name="T95" fmla="*/ 667 h 3292"/>
              <a:gd name="T96" fmla="*/ 1123 w 2869"/>
              <a:gd name="T97" fmla="*/ 493 h 3292"/>
              <a:gd name="T98" fmla="*/ 1242 w 2869"/>
              <a:gd name="T99" fmla="*/ 331 h 3292"/>
              <a:gd name="T100" fmla="*/ 1337 w 2869"/>
              <a:gd name="T101" fmla="*/ 181 h 3292"/>
              <a:gd name="T102" fmla="*/ 1412 w 2869"/>
              <a:gd name="T103" fmla="*/ 43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69" h="3292">
                <a:moveTo>
                  <a:pt x="1434" y="0"/>
                </a:moveTo>
                <a:lnTo>
                  <a:pt x="1434" y="0"/>
                </a:lnTo>
                <a:lnTo>
                  <a:pt x="1456" y="43"/>
                </a:lnTo>
                <a:lnTo>
                  <a:pt x="1480" y="88"/>
                </a:lnTo>
                <a:lnTo>
                  <a:pt x="1505" y="134"/>
                </a:lnTo>
                <a:lnTo>
                  <a:pt x="1532" y="181"/>
                </a:lnTo>
                <a:lnTo>
                  <a:pt x="1561" y="230"/>
                </a:lnTo>
                <a:lnTo>
                  <a:pt x="1592" y="281"/>
                </a:lnTo>
                <a:lnTo>
                  <a:pt x="1626" y="331"/>
                </a:lnTo>
                <a:lnTo>
                  <a:pt x="1663" y="384"/>
                </a:lnTo>
                <a:lnTo>
                  <a:pt x="1703" y="438"/>
                </a:lnTo>
                <a:lnTo>
                  <a:pt x="1745" y="493"/>
                </a:lnTo>
                <a:lnTo>
                  <a:pt x="1792" y="550"/>
                </a:lnTo>
                <a:lnTo>
                  <a:pt x="1841" y="608"/>
                </a:lnTo>
                <a:lnTo>
                  <a:pt x="1896" y="667"/>
                </a:lnTo>
                <a:lnTo>
                  <a:pt x="1956" y="727"/>
                </a:lnTo>
                <a:lnTo>
                  <a:pt x="2018" y="789"/>
                </a:lnTo>
                <a:lnTo>
                  <a:pt x="2086" y="853"/>
                </a:lnTo>
                <a:lnTo>
                  <a:pt x="2160" y="917"/>
                </a:lnTo>
                <a:lnTo>
                  <a:pt x="2238" y="983"/>
                </a:lnTo>
                <a:lnTo>
                  <a:pt x="2323" y="1050"/>
                </a:lnTo>
                <a:lnTo>
                  <a:pt x="2412" y="1119"/>
                </a:lnTo>
                <a:lnTo>
                  <a:pt x="2484" y="1176"/>
                </a:lnTo>
                <a:lnTo>
                  <a:pt x="2550" y="1234"/>
                </a:lnTo>
                <a:lnTo>
                  <a:pt x="2609" y="1292"/>
                </a:lnTo>
                <a:lnTo>
                  <a:pt x="2660" y="1350"/>
                </a:lnTo>
                <a:lnTo>
                  <a:pt x="2706" y="1410"/>
                </a:lnTo>
                <a:lnTo>
                  <a:pt x="2746" y="1470"/>
                </a:lnTo>
                <a:lnTo>
                  <a:pt x="2779" y="1530"/>
                </a:lnTo>
                <a:lnTo>
                  <a:pt x="2808" y="1589"/>
                </a:lnTo>
                <a:lnTo>
                  <a:pt x="2831" y="1649"/>
                </a:lnTo>
                <a:lnTo>
                  <a:pt x="2847" y="1708"/>
                </a:lnTo>
                <a:lnTo>
                  <a:pt x="2859" y="1767"/>
                </a:lnTo>
                <a:lnTo>
                  <a:pt x="2867" y="1824"/>
                </a:lnTo>
                <a:lnTo>
                  <a:pt x="2869" y="1881"/>
                </a:lnTo>
                <a:lnTo>
                  <a:pt x="2866" y="1937"/>
                </a:lnTo>
                <a:lnTo>
                  <a:pt x="2858" y="1991"/>
                </a:lnTo>
                <a:lnTo>
                  <a:pt x="2847" y="2044"/>
                </a:lnTo>
                <a:lnTo>
                  <a:pt x="2831" y="2096"/>
                </a:lnTo>
                <a:lnTo>
                  <a:pt x="2811" y="2146"/>
                </a:lnTo>
                <a:lnTo>
                  <a:pt x="2787" y="2194"/>
                </a:lnTo>
                <a:lnTo>
                  <a:pt x="2761" y="2240"/>
                </a:lnTo>
                <a:lnTo>
                  <a:pt x="2730" y="2283"/>
                </a:lnTo>
                <a:lnTo>
                  <a:pt x="2696" y="2325"/>
                </a:lnTo>
                <a:lnTo>
                  <a:pt x="2659" y="2364"/>
                </a:lnTo>
                <a:lnTo>
                  <a:pt x="2620" y="2400"/>
                </a:lnTo>
                <a:lnTo>
                  <a:pt x="2577" y="2433"/>
                </a:lnTo>
                <a:lnTo>
                  <a:pt x="2531" y="2464"/>
                </a:lnTo>
                <a:lnTo>
                  <a:pt x="2484" y="2491"/>
                </a:lnTo>
                <a:lnTo>
                  <a:pt x="2434" y="2514"/>
                </a:lnTo>
                <a:lnTo>
                  <a:pt x="2382" y="2534"/>
                </a:lnTo>
                <a:lnTo>
                  <a:pt x="2328" y="2550"/>
                </a:lnTo>
                <a:lnTo>
                  <a:pt x="2272" y="2564"/>
                </a:lnTo>
                <a:lnTo>
                  <a:pt x="2216" y="2572"/>
                </a:lnTo>
                <a:lnTo>
                  <a:pt x="2157" y="2576"/>
                </a:lnTo>
                <a:lnTo>
                  <a:pt x="2098" y="2576"/>
                </a:lnTo>
                <a:lnTo>
                  <a:pt x="2037" y="2572"/>
                </a:lnTo>
                <a:lnTo>
                  <a:pt x="1976" y="2563"/>
                </a:lnTo>
                <a:lnTo>
                  <a:pt x="1913" y="2549"/>
                </a:lnTo>
                <a:lnTo>
                  <a:pt x="1851" y="2531"/>
                </a:lnTo>
                <a:lnTo>
                  <a:pt x="1788" y="2507"/>
                </a:lnTo>
                <a:lnTo>
                  <a:pt x="1725" y="2477"/>
                </a:lnTo>
                <a:lnTo>
                  <a:pt x="1663" y="2443"/>
                </a:lnTo>
                <a:lnTo>
                  <a:pt x="1600" y="2402"/>
                </a:lnTo>
                <a:lnTo>
                  <a:pt x="1614" y="2481"/>
                </a:lnTo>
                <a:lnTo>
                  <a:pt x="1633" y="2557"/>
                </a:lnTo>
                <a:lnTo>
                  <a:pt x="1654" y="2629"/>
                </a:lnTo>
                <a:lnTo>
                  <a:pt x="1679" y="2698"/>
                </a:lnTo>
                <a:lnTo>
                  <a:pt x="1708" y="2763"/>
                </a:lnTo>
                <a:lnTo>
                  <a:pt x="1739" y="2825"/>
                </a:lnTo>
                <a:lnTo>
                  <a:pt x="1772" y="2883"/>
                </a:lnTo>
                <a:lnTo>
                  <a:pt x="1808" y="2937"/>
                </a:lnTo>
                <a:lnTo>
                  <a:pt x="1845" y="2986"/>
                </a:lnTo>
                <a:lnTo>
                  <a:pt x="1884" y="3032"/>
                </a:lnTo>
                <a:lnTo>
                  <a:pt x="1924" y="3073"/>
                </a:lnTo>
                <a:lnTo>
                  <a:pt x="1965" y="3110"/>
                </a:lnTo>
                <a:lnTo>
                  <a:pt x="2006" y="3142"/>
                </a:lnTo>
                <a:lnTo>
                  <a:pt x="2049" y="3170"/>
                </a:lnTo>
                <a:lnTo>
                  <a:pt x="2049" y="3292"/>
                </a:lnTo>
                <a:lnTo>
                  <a:pt x="819" y="3292"/>
                </a:lnTo>
                <a:lnTo>
                  <a:pt x="819" y="3170"/>
                </a:lnTo>
                <a:lnTo>
                  <a:pt x="862" y="3142"/>
                </a:lnTo>
                <a:lnTo>
                  <a:pt x="904" y="3110"/>
                </a:lnTo>
                <a:lnTo>
                  <a:pt x="945" y="3073"/>
                </a:lnTo>
                <a:lnTo>
                  <a:pt x="985" y="3032"/>
                </a:lnTo>
                <a:lnTo>
                  <a:pt x="1024" y="2986"/>
                </a:lnTo>
                <a:lnTo>
                  <a:pt x="1061" y="2937"/>
                </a:lnTo>
                <a:lnTo>
                  <a:pt x="1097" y="2883"/>
                </a:lnTo>
                <a:lnTo>
                  <a:pt x="1130" y="2825"/>
                </a:lnTo>
                <a:lnTo>
                  <a:pt x="1161" y="2763"/>
                </a:lnTo>
                <a:lnTo>
                  <a:pt x="1189" y="2698"/>
                </a:lnTo>
                <a:lnTo>
                  <a:pt x="1214" y="2629"/>
                </a:lnTo>
                <a:lnTo>
                  <a:pt x="1236" y="2557"/>
                </a:lnTo>
                <a:lnTo>
                  <a:pt x="1254" y="2481"/>
                </a:lnTo>
                <a:lnTo>
                  <a:pt x="1268" y="2402"/>
                </a:lnTo>
                <a:lnTo>
                  <a:pt x="1206" y="2443"/>
                </a:lnTo>
                <a:lnTo>
                  <a:pt x="1142" y="2477"/>
                </a:lnTo>
                <a:lnTo>
                  <a:pt x="1080" y="2507"/>
                </a:lnTo>
                <a:lnTo>
                  <a:pt x="1017" y="2531"/>
                </a:lnTo>
                <a:lnTo>
                  <a:pt x="954" y="2549"/>
                </a:lnTo>
                <a:lnTo>
                  <a:pt x="892" y="2563"/>
                </a:lnTo>
                <a:lnTo>
                  <a:pt x="831" y="2572"/>
                </a:lnTo>
                <a:lnTo>
                  <a:pt x="770" y="2576"/>
                </a:lnTo>
                <a:lnTo>
                  <a:pt x="710" y="2576"/>
                </a:lnTo>
                <a:lnTo>
                  <a:pt x="653" y="2572"/>
                </a:lnTo>
                <a:lnTo>
                  <a:pt x="595" y="2563"/>
                </a:lnTo>
                <a:lnTo>
                  <a:pt x="540" y="2550"/>
                </a:lnTo>
                <a:lnTo>
                  <a:pt x="486" y="2534"/>
                </a:lnTo>
                <a:lnTo>
                  <a:pt x="434" y="2514"/>
                </a:lnTo>
                <a:lnTo>
                  <a:pt x="385" y="2491"/>
                </a:lnTo>
                <a:lnTo>
                  <a:pt x="337" y="2464"/>
                </a:lnTo>
                <a:lnTo>
                  <a:pt x="292" y="2433"/>
                </a:lnTo>
                <a:lnTo>
                  <a:pt x="249" y="2400"/>
                </a:lnTo>
                <a:lnTo>
                  <a:pt x="209" y="2364"/>
                </a:lnTo>
                <a:lnTo>
                  <a:pt x="172" y="2324"/>
                </a:lnTo>
                <a:lnTo>
                  <a:pt x="138" y="2283"/>
                </a:lnTo>
                <a:lnTo>
                  <a:pt x="108" y="2240"/>
                </a:lnTo>
                <a:lnTo>
                  <a:pt x="80" y="2194"/>
                </a:lnTo>
                <a:lnTo>
                  <a:pt x="57" y="2146"/>
                </a:lnTo>
                <a:lnTo>
                  <a:pt x="37" y="2096"/>
                </a:lnTo>
                <a:lnTo>
                  <a:pt x="22" y="2044"/>
                </a:lnTo>
                <a:lnTo>
                  <a:pt x="10" y="1991"/>
                </a:lnTo>
                <a:lnTo>
                  <a:pt x="3" y="1937"/>
                </a:lnTo>
                <a:lnTo>
                  <a:pt x="0" y="1881"/>
                </a:lnTo>
                <a:lnTo>
                  <a:pt x="2" y="1824"/>
                </a:lnTo>
                <a:lnTo>
                  <a:pt x="9" y="1767"/>
                </a:lnTo>
                <a:lnTo>
                  <a:pt x="21" y="1708"/>
                </a:lnTo>
                <a:lnTo>
                  <a:pt x="38" y="1649"/>
                </a:lnTo>
                <a:lnTo>
                  <a:pt x="61" y="1589"/>
                </a:lnTo>
                <a:lnTo>
                  <a:pt x="88" y="1530"/>
                </a:lnTo>
                <a:lnTo>
                  <a:pt x="122" y="1470"/>
                </a:lnTo>
                <a:lnTo>
                  <a:pt x="162" y="1410"/>
                </a:lnTo>
                <a:lnTo>
                  <a:pt x="208" y="1350"/>
                </a:lnTo>
                <a:lnTo>
                  <a:pt x="260" y="1292"/>
                </a:lnTo>
                <a:lnTo>
                  <a:pt x="319" y="1234"/>
                </a:lnTo>
                <a:lnTo>
                  <a:pt x="383" y="1176"/>
                </a:lnTo>
                <a:lnTo>
                  <a:pt x="455" y="1119"/>
                </a:lnTo>
                <a:lnTo>
                  <a:pt x="546" y="1050"/>
                </a:lnTo>
                <a:lnTo>
                  <a:pt x="630" y="983"/>
                </a:lnTo>
                <a:lnTo>
                  <a:pt x="708" y="917"/>
                </a:lnTo>
                <a:lnTo>
                  <a:pt x="781" y="853"/>
                </a:lnTo>
                <a:lnTo>
                  <a:pt x="850" y="789"/>
                </a:lnTo>
                <a:lnTo>
                  <a:pt x="913" y="727"/>
                </a:lnTo>
                <a:lnTo>
                  <a:pt x="972" y="667"/>
                </a:lnTo>
                <a:lnTo>
                  <a:pt x="1026" y="608"/>
                </a:lnTo>
                <a:lnTo>
                  <a:pt x="1077" y="550"/>
                </a:lnTo>
                <a:lnTo>
                  <a:pt x="1123" y="493"/>
                </a:lnTo>
                <a:lnTo>
                  <a:pt x="1166" y="438"/>
                </a:lnTo>
                <a:lnTo>
                  <a:pt x="1206" y="384"/>
                </a:lnTo>
                <a:lnTo>
                  <a:pt x="1242" y="331"/>
                </a:lnTo>
                <a:lnTo>
                  <a:pt x="1276" y="281"/>
                </a:lnTo>
                <a:lnTo>
                  <a:pt x="1307" y="230"/>
                </a:lnTo>
                <a:lnTo>
                  <a:pt x="1337" y="181"/>
                </a:lnTo>
                <a:lnTo>
                  <a:pt x="1363" y="134"/>
                </a:lnTo>
                <a:lnTo>
                  <a:pt x="1388" y="88"/>
                </a:lnTo>
                <a:lnTo>
                  <a:pt x="1412" y="43"/>
                </a:lnTo>
                <a:lnTo>
                  <a:pt x="1434"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9" name="Freeform 130"/>
          <p:cNvSpPr>
            <a:spLocks noEditPoints="1"/>
          </p:cNvSpPr>
          <p:nvPr/>
        </p:nvSpPr>
        <p:spPr bwMode="auto">
          <a:xfrm>
            <a:off x="6713815" y="1466412"/>
            <a:ext cx="409009" cy="470703"/>
          </a:xfrm>
          <a:custGeom>
            <a:avLst/>
            <a:gdLst>
              <a:gd name="T0" fmla="*/ 2000 w 2867"/>
              <a:gd name="T1" fmla="*/ 390 h 3292"/>
              <a:gd name="T2" fmla="*/ 1932 w 2867"/>
              <a:gd name="T3" fmla="*/ 413 h 3292"/>
              <a:gd name="T4" fmla="*/ 1876 w 2867"/>
              <a:gd name="T5" fmla="*/ 454 h 3292"/>
              <a:gd name="T6" fmla="*/ 1835 w 2867"/>
              <a:gd name="T7" fmla="*/ 511 h 3292"/>
              <a:gd name="T8" fmla="*/ 1813 w 2867"/>
              <a:gd name="T9" fmla="*/ 580 h 3292"/>
              <a:gd name="T10" fmla="*/ 1813 w 2867"/>
              <a:gd name="T11" fmla="*/ 654 h 3292"/>
              <a:gd name="T12" fmla="*/ 1835 w 2867"/>
              <a:gd name="T13" fmla="*/ 723 h 3292"/>
              <a:gd name="T14" fmla="*/ 1876 w 2867"/>
              <a:gd name="T15" fmla="*/ 779 h 3292"/>
              <a:gd name="T16" fmla="*/ 1932 w 2867"/>
              <a:gd name="T17" fmla="*/ 821 h 3292"/>
              <a:gd name="T18" fmla="*/ 2000 w 2867"/>
              <a:gd name="T19" fmla="*/ 843 h 3292"/>
              <a:gd name="T20" fmla="*/ 2073 w 2867"/>
              <a:gd name="T21" fmla="*/ 843 h 3292"/>
              <a:gd name="T22" fmla="*/ 2142 w 2867"/>
              <a:gd name="T23" fmla="*/ 821 h 3292"/>
              <a:gd name="T24" fmla="*/ 2198 w 2867"/>
              <a:gd name="T25" fmla="*/ 779 h 3292"/>
              <a:gd name="T26" fmla="*/ 2239 w 2867"/>
              <a:gd name="T27" fmla="*/ 723 h 3292"/>
              <a:gd name="T28" fmla="*/ 2261 w 2867"/>
              <a:gd name="T29" fmla="*/ 654 h 3292"/>
              <a:gd name="T30" fmla="*/ 2261 w 2867"/>
              <a:gd name="T31" fmla="*/ 580 h 3292"/>
              <a:gd name="T32" fmla="*/ 2239 w 2867"/>
              <a:gd name="T33" fmla="*/ 511 h 3292"/>
              <a:gd name="T34" fmla="*/ 2198 w 2867"/>
              <a:gd name="T35" fmla="*/ 454 h 3292"/>
              <a:gd name="T36" fmla="*/ 2142 w 2867"/>
              <a:gd name="T37" fmla="*/ 413 h 3292"/>
              <a:gd name="T38" fmla="*/ 2073 w 2867"/>
              <a:gd name="T39" fmla="*/ 390 h 3292"/>
              <a:gd name="T40" fmla="*/ 1630 w 2867"/>
              <a:gd name="T41" fmla="*/ 0 h 3292"/>
              <a:gd name="T42" fmla="*/ 1728 w 2867"/>
              <a:gd name="T43" fmla="*/ 3 h 3292"/>
              <a:gd name="T44" fmla="*/ 1920 w 2867"/>
              <a:gd name="T45" fmla="*/ 25 h 3292"/>
              <a:gd name="T46" fmla="*/ 2104 w 2867"/>
              <a:gd name="T47" fmla="*/ 70 h 3292"/>
              <a:gd name="T48" fmla="*/ 2279 w 2867"/>
              <a:gd name="T49" fmla="*/ 136 h 3292"/>
              <a:gd name="T50" fmla="*/ 2444 w 2867"/>
              <a:gd name="T51" fmla="*/ 220 h 3292"/>
              <a:gd name="T52" fmla="*/ 2599 w 2867"/>
              <a:gd name="T53" fmla="*/ 322 h 3292"/>
              <a:gd name="T54" fmla="*/ 2740 w 2867"/>
              <a:gd name="T55" fmla="*/ 441 h 3292"/>
              <a:gd name="T56" fmla="*/ 2867 w 2867"/>
              <a:gd name="T57" fmla="*/ 575 h 3292"/>
              <a:gd name="T58" fmla="*/ 2867 w 2867"/>
              <a:gd name="T59" fmla="*/ 2717 h 3292"/>
              <a:gd name="T60" fmla="*/ 2740 w 2867"/>
              <a:gd name="T61" fmla="*/ 2851 h 3292"/>
              <a:gd name="T62" fmla="*/ 2599 w 2867"/>
              <a:gd name="T63" fmla="*/ 2969 h 3292"/>
              <a:gd name="T64" fmla="*/ 2444 w 2867"/>
              <a:gd name="T65" fmla="*/ 3071 h 3292"/>
              <a:gd name="T66" fmla="*/ 2279 w 2867"/>
              <a:gd name="T67" fmla="*/ 3156 h 3292"/>
              <a:gd name="T68" fmla="*/ 2104 w 2867"/>
              <a:gd name="T69" fmla="*/ 3221 h 3292"/>
              <a:gd name="T70" fmla="*/ 1920 w 2867"/>
              <a:gd name="T71" fmla="*/ 3265 h 3292"/>
              <a:gd name="T72" fmla="*/ 1728 w 2867"/>
              <a:gd name="T73" fmla="*/ 3289 h 3292"/>
              <a:gd name="T74" fmla="*/ 1526 w 2867"/>
              <a:gd name="T75" fmla="*/ 3289 h 3292"/>
              <a:gd name="T76" fmla="*/ 1326 w 2867"/>
              <a:gd name="T77" fmla="*/ 3263 h 3292"/>
              <a:gd name="T78" fmla="*/ 1133 w 2867"/>
              <a:gd name="T79" fmla="*/ 3213 h 3292"/>
              <a:gd name="T80" fmla="*/ 951 w 2867"/>
              <a:gd name="T81" fmla="*/ 3142 h 3292"/>
              <a:gd name="T82" fmla="*/ 779 w 2867"/>
              <a:gd name="T83" fmla="*/ 3050 h 3292"/>
              <a:gd name="T84" fmla="*/ 621 w 2867"/>
              <a:gd name="T85" fmla="*/ 2939 h 3292"/>
              <a:gd name="T86" fmla="*/ 477 w 2867"/>
              <a:gd name="T87" fmla="*/ 2810 h 3292"/>
              <a:gd name="T88" fmla="*/ 350 w 2867"/>
              <a:gd name="T89" fmla="*/ 2664 h 3292"/>
              <a:gd name="T90" fmla="*/ 239 w 2867"/>
              <a:gd name="T91" fmla="*/ 2504 h 3292"/>
              <a:gd name="T92" fmla="*/ 147 w 2867"/>
              <a:gd name="T93" fmla="*/ 2332 h 3292"/>
              <a:gd name="T94" fmla="*/ 77 w 2867"/>
              <a:gd name="T95" fmla="*/ 2147 h 3292"/>
              <a:gd name="T96" fmla="*/ 29 w 2867"/>
              <a:gd name="T97" fmla="*/ 1953 h 3292"/>
              <a:gd name="T98" fmla="*/ 3 w 2867"/>
              <a:gd name="T99" fmla="*/ 1750 h 3292"/>
              <a:gd name="T100" fmla="*/ 3 w 2867"/>
              <a:gd name="T101" fmla="*/ 1541 h 3292"/>
              <a:gd name="T102" fmla="*/ 29 w 2867"/>
              <a:gd name="T103" fmla="*/ 1339 h 3292"/>
              <a:gd name="T104" fmla="*/ 77 w 2867"/>
              <a:gd name="T105" fmla="*/ 1144 h 3292"/>
              <a:gd name="T106" fmla="*/ 147 w 2867"/>
              <a:gd name="T107" fmla="*/ 960 h 3292"/>
              <a:gd name="T108" fmla="*/ 239 w 2867"/>
              <a:gd name="T109" fmla="*/ 787 h 3292"/>
              <a:gd name="T110" fmla="*/ 350 w 2867"/>
              <a:gd name="T111" fmla="*/ 627 h 3292"/>
              <a:gd name="T112" fmla="*/ 477 w 2867"/>
              <a:gd name="T113" fmla="*/ 482 h 3292"/>
              <a:gd name="T114" fmla="*/ 621 w 2867"/>
              <a:gd name="T115" fmla="*/ 353 h 3292"/>
              <a:gd name="T116" fmla="*/ 779 w 2867"/>
              <a:gd name="T117" fmla="*/ 241 h 3292"/>
              <a:gd name="T118" fmla="*/ 951 w 2867"/>
              <a:gd name="T119" fmla="*/ 148 h 3292"/>
              <a:gd name="T120" fmla="*/ 1133 w 2867"/>
              <a:gd name="T121" fmla="*/ 77 h 3292"/>
              <a:gd name="T122" fmla="*/ 1326 w 2867"/>
              <a:gd name="T123" fmla="*/ 28 h 3292"/>
              <a:gd name="T124" fmla="*/ 1526 w 2867"/>
              <a:gd name="T125" fmla="*/ 3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67" h="3292">
                <a:moveTo>
                  <a:pt x="2037" y="387"/>
                </a:moveTo>
                <a:lnTo>
                  <a:pt x="2000" y="390"/>
                </a:lnTo>
                <a:lnTo>
                  <a:pt x="1965" y="399"/>
                </a:lnTo>
                <a:lnTo>
                  <a:pt x="1932" y="413"/>
                </a:lnTo>
                <a:lnTo>
                  <a:pt x="1903" y="431"/>
                </a:lnTo>
                <a:lnTo>
                  <a:pt x="1876" y="454"/>
                </a:lnTo>
                <a:lnTo>
                  <a:pt x="1854" y="481"/>
                </a:lnTo>
                <a:lnTo>
                  <a:pt x="1835" y="511"/>
                </a:lnTo>
                <a:lnTo>
                  <a:pt x="1821" y="544"/>
                </a:lnTo>
                <a:lnTo>
                  <a:pt x="1813" y="580"/>
                </a:lnTo>
                <a:lnTo>
                  <a:pt x="1810" y="617"/>
                </a:lnTo>
                <a:lnTo>
                  <a:pt x="1813" y="654"/>
                </a:lnTo>
                <a:lnTo>
                  <a:pt x="1821" y="689"/>
                </a:lnTo>
                <a:lnTo>
                  <a:pt x="1835" y="723"/>
                </a:lnTo>
                <a:lnTo>
                  <a:pt x="1854" y="752"/>
                </a:lnTo>
                <a:lnTo>
                  <a:pt x="1876" y="779"/>
                </a:lnTo>
                <a:lnTo>
                  <a:pt x="1903" y="802"/>
                </a:lnTo>
                <a:lnTo>
                  <a:pt x="1932" y="821"/>
                </a:lnTo>
                <a:lnTo>
                  <a:pt x="1965" y="834"/>
                </a:lnTo>
                <a:lnTo>
                  <a:pt x="2000" y="843"/>
                </a:lnTo>
                <a:lnTo>
                  <a:pt x="2037" y="846"/>
                </a:lnTo>
                <a:lnTo>
                  <a:pt x="2073" y="843"/>
                </a:lnTo>
                <a:lnTo>
                  <a:pt x="2109" y="834"/>
                </a:lnTo>
                <a:lnTo>
                  <a:pt x="2142" y="821"/>
                </a:lnTo>
                <a:lnTo>
                  <a:pt x="2171" y="802"/>
                </a:lnTo>
                <a:lnTo>
                  <a:pt x="2198" y="779"/>
                </a:lnTo>
                <a:lnTo>
                  <a:pt x="2221" y="752"/>
                </a:lnTo>
                <a:lnTo>
                  <a:pt x="2239" y="723"/>
                </a:lnTo>
                <a:lnTo>
                  <a:pt x="2252" y="689"/>
                </a:lnTo>
                <a:lnTo>
                  <a:pt x="2261" y="654"/>
                </a:lnTo>
                <a:lnTo>
                  <a:pt x="2264" y="617"/>
                </a:lnTo>
                <a:lnTo>
                  <a:pt x="2261" y="580"/>
                </a:lnTo>
                <a:lnTo>
                  <a:pt x="2252" y="544"/>
                </a:lnTo>
                <a:lnTo>
                  <a:pt x="2239" y="511"/>
                </a:lnTo>
                <a:lnTo>
                  <a:pt x="2221" y="481"/>
                </a:lnTo>
                <a:lnTo>
                  <a:pt x="2198" y="454"/>
                </a:lnTo>
                <a:lnTo>
                  <a:pt x="2171" y="431"/>
                </a:lnTo>
                <a:lnTo>
                  <a:pt x="2142" y="413"/>
                </a:lnTo>
                <a:lnTo>
                  <a:pt x="2109" y="399"/>
                </a:lnTo>
                <a:lnTo>
                  <a:pt x="2073" y="390"/>
                </a:lnTo>
                <a:lnTo>
                  <a:pt x="2037" y="387"/>
                </a:lnTo>
                <a:close/>
                <a:moveTo>
                  <a:pt x="1630" y="0"/>
                </a:moveTo>
                <a:lnTo>
                  <a:pt x="1630" y="0"/>
                </a:lnTo>
                <a:lnTo>
                  <a:pt x="1728" y="3"/>
                </a:lnTo>
                <a:lnTo>
                  <a:pt x="1825" y="11"/>
                </a:lnTo>
                <a:lnTo>
                  <a:pt x="1920" y="25"/>
                </a:lnTo>
                <a:lnTo>
                  <a:pt x="2013" y="45"/>
                </a:lnTo>
                <a:lnTo>
                  <a:pt x="2104" y="70"/>
                </a:lnTo>
                <a:lnTo>
                  <a:pt x="2193" y="101"/>
                </a:lnTo>
                <a:lnTo>
                  <a:pt x="2279" y="136"/>
                </a:lnTo>
                <a:lnTo>
                  <a:pt x="2364" y="175"/>
                </a:lnTo>
                <a:lnTo>
                  <a:pt x="2444" y="220"/>
                </a:lnTo>
                <a:lnTo>
                  <a:pt x="2523" y="269"/>
                </a:lnTo>
                <a:lnTo>
                  <a:pt x="2599" y="322"/>
                </a:lnTo>
                <a:lnTo>
                  <a:pt x="2670" y="380"/>
                </a:lnTo>
                <a:lnTo>
                  <a:pt x="2740" y="441"/>
                </a:lnTo>
                <a:lnTo>
                  <a:pt x="2805" y="506"/>
                </a:lnTo>
                <a:lnTo>
                  <a:pt x="2867" y="575"/>
                </a:lnTo>
                <a:lnTo>
                  <a:pt x="1833" y="1646"/>
                </a:lnTo>
                <a:lnTo>
                  <a:pt x="2867" y="2717"/>
                </a:lnTo>
                <a:lnTo>
                  <a:pt x="2805" y="2786"/>
                </a:lnTo>
                <a:lnTo>
                  <a:pt x="2740" y="2851"/>
                </a:lnTo>
                <a:lnTo>
                  <a:pt x="2670" y="2912"/>
                </a:lnTo>
                <a:lnTo>
                  <a:pt x="2599" y="2969"/>
                </a:lnTo>
                <a:lnTo>
                  <a:pt x="2523" y="3022"/>
                </a:lnTo>
                <a:lnTo>
                  <a:pt x="2444" y="3071"/>
                </a:lnTo>
                <a:lnTo>
                  <a:pt x="2364" y="3115"/>
                </a:lnTo>
                <a:lnTo>
                  <a:pt x="2279" y="3156"/>
                </a:lnTo>
                <a:lnTo>
                  <a:pt x="2193" y="3191"/>
                </a:lnTo>
                <a:lnTo>
                  <a:pt x="2104" y="3221"/>
                </a:lnTo>
                <a:lnTo>
                  <a:pt x="2013" y="3245"/>
                </a:lnTo>
                <a:lnTo>
                  <a:pt x="1920" y="3265"/>
                </a:lnTo>
                <a:lnTo>
                  <a:pt x="1825" y="3280"/>
                </a:lnTo>
                <a:lnTo>
                  <a:pt x="1728" y="3289"/>
                </a:lnTo>
                <a:lnTo>
                  <a:pt x="1630" y="3292"/>
                </a:lnTo>
                <a:lnTo>
                  <a:pt x="1526" y="3289"/>
                </a:lnTo>
                <a:lnTo>
                  <a:pt x="1425" y="3279"/>
                </a:lnTo>
                <a:lnTo>
                  <a:pt x="1326" y="3263"/>
                </a:lnTo>
                <a:lnTo>
                  <a:pt x="1228" y="3241"/>
                </a:lnTo>
                <a:lnTo>
                  <a:pt x="1133" y="3213"/>
                </a:lnTo>
                <a:lnTo>
                  <a:pt x="1041" y="3180"/>
                </a:lnTo>
                <a:lnTo>
                  <a:pt x="951" y="3142"/>
                </a:lnTo>
                <a:lnTo>
                  <a:pt x="864" y="3099"/>
                </a:lnTo>
                <a:lnTo>
                  <a:pt x="779" y="3050"/>
                </a:lnTo>
                <a:lnTo>
                  <a:pt x="698" y="2997"/>
                </a:lnTo>
                <a:lnTo>
                  <a:pt x="621" y="2939"/>
                </a:lnTo>
                <a:lnTo>
                  <a:pt x="547" y="2876"/>
                </a:lnTo>
                <a:lnTo>
                  <a:pt x="477" y="2810"/>
                </a:lnTo>
                <a:lnTo>
                  <a:pt x="411" y="2738"/>
                </a:lnTo>
                <a:lnTo>
                  <a:pt x="350" y="2664"/>
                </a:lnTo>
                <a:lnTo>
                  <a:pt x="292" y="2586"/>
                </a:lnTo>
                <a:lnTo>
                  <a:pt x="239" y="2504"/>
                </a:lnTo>
                <a:lnTo>
                  <a:pt x="191" y="2419"/>
                </a:lnTo>
                <a:lnTo>
                  <a:pt x="147" y="2332"/>
                </a:lnTo>
                <a:lnTo>
                  <a:pt x="109" y="2241"/>
                </a:lnTo>
                <a:lnTo>
                  <a:pt x="77" y="2147"/>
                </a:lnTo>
                <a:lnTo>
                  <a:pt x="50" y="2051"/>
                </a:lnTo>
                <a:lnTo>
                  <a:pt x="29" y="1953"/>
                </a:lnTo>
                <a:lnTo>
                  <a:pt x="12" y="1852"/>
                </a:lnTo>
                <a:lnTo>
                  <a:pt x="3" y="1750"/>
                </a:lnTo>
                <a:lnTo>
                  <a:pt x="0" y="1646"/>
                </a:lnTo>
                <a:lnTo>
                  <a:pt x="3" y="1541"/>
                </a:lnTo>
                <a:lnTo>
                  <a:pt x="12" y="1439"/>
                </a:lnTo>
                <a:lnTo>
                  <a:pt x="29" y="1339"/>
                </a:lnTo>
                <a:lnTo>
                  <a:pt x="50" y="1240"/>
                </a:lnTo>
                <a:lnTo>
                  <a:pt x="77" y="1144"/>
                </a:lnTo>
                <a:lnTo>
                  <a:pt x="109" y="1051"/>
                </a:lnTo>
                <a:lnTo>
                  <a:pt x="147" y="960"/>
                </a:lnTo>
                <a:lnTo>
                  <a:pt x="191" y="871"/>
                </a:lnTo>
                <a:lnTo>
                  <a:pt x="239" y="787"/>
                </a:lnTo>
                <a:lnTo>
                  <a:pt x="292" y="705"/>
                </a:lnTo>
                <a:lnTo>
                  <a:pt x="350" y="627"/>
                </a:lnTo>
                <a:lnTo>
                  <a:pt x="411" y="552"/>
                </a:lnTo>
                <a:lnTo>
                  <a:pt x="477" y="482"/>
                </a:lnTo>
                <a:lnTo>
                  <a:pt x="547" y="415"/>
                </a:lnTo>
                <a:lnTo>
                  <a:pt x="621" y="353"/>
                </a:lnTo>
                <a:lnTo>
                  <a:pt x="698" y="294"/>
                </a:lnTo>
                <a:lnTo>
                  <a:pt x="779" y="241"/>
                </a:lnTo>
                <a:lnTo>
                  <a:pt x="864" y="193"/>
                </a:lnTo>
                <a:lnTo>
                  <a:pt x="951" y="148"/>
                </a:lnTo>
                <a:lnTo>
                  <a:pt x="1041" y="110"/>
                </a:lnTo>
                <a:lnTo>
                  <a:pt x="1133" y="77"/>
                </a:lnTo>
                <a:lnTo>
                  <a:pt x="1228" y="49"/>
                </a:lnTo>
                <a:lnTo>
                  <a:pt x="1326" y="28"/>
                </a:lnTo>
                <a:lnTo>
                  <a:pt x="1425" y="12"/>
                </a:lnTo>
                <a:lnTo>
                  <a:pt x="1526" y="3"/>
                </a:lnTo>
                <a:lnTo>
                  <a:pt x="163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0" name="Freeform 135"/>
          <p:cNvSpPr>
            <a:spLocks/>
          </p:cNvSpPr>
          <p:nvPr/>
        </p:nvSpPr>
        <p:spPr bwMode="auto">
          <a:xfrm>
            <a:off x="8161116" y="1466412"/>
            <a:ext cx="438713" cy="470703"/>
          </a:xfrm>
          <a:custGeom>
            <a:avLst/>
            <a:gdLst>
              <a:gd name="T0" fmla="*/ 1658 w 3069"/>
              <a:gd name="T1" fmla="*/ 13 h 3292"/>
              <a:gd name="T2" fmla="*/ 1880 w 3069"/>
              <a:gd name="T3" fmla="*/ 104 h 3292"/>
              <a:gd name="T4" fmla="*/ 2054 w 3069"/>
              <a:gd name="T5" fmla="*/ 267 h 3292"/>
              <a:gd name="T6" fmla="*/ 2160 w 3069"/>
              <a:gd name="T7" fmla="*/ 485 h 3292"/>
              <a:gd name="T8" fmla="*/ 2184 w 3069"/>
              <a:gd name="T9" fmla="*/ 736 h 3292"/>
              <a:gd name="T10" fmla="*/ 2120 w 3069"/>
              <a:gd name="T11" fmla="*/ 969 h 3292"/>
              <a:gd name="T12" fmla="*/ 1982 w 3069"/>
              <a:gd name="T13" fmla="*/ 1159 h 3292"/>
              <a:gd name="T14" fmla="*/ 1865 w 3069"/>
              <a:gd name="T15" fmla="*/ 1304 h 3292"/>
              <a:gd name="T16" fmla="*/ 1752 w 3069"/>
              <a:gd name="T17" fmla="*/ 1498 h 3292"/>
              <a:gd name="T18" fmla="*/ 1744 w 3069"/>
              <a:gd name="T19" fmla="*/ 1617 h 3292"/>
              <a:gd name="T20" fmla="*/ 1904 w 3069"/>
              <a:gd name="T21" fmla="*/ 1498 h 3292"/>
              <a:gd name="T22" fmla="*/ 2067 w 3069"/>
              <a:gd name="T23" fmla="*/ 1359 h 3292"/>
              <a:gd name="T24" fmla="*/ 2287 w 3069"/>
              <a:gd name="T25" fmla="*/ 1273 h 3292"/>
              <a:gd name="T26" fmla="*/ 2535 w 3069"/>
              <a:gd name="T27" fmla="*/ 1274 h 3292"/>
              <a:gd name="T28" fmla="*/ 2760 w 3069"/>
              <a:gd name="T29" fmla="*/ 1365 h 3292"/>
              <a:gd name="T30" fmla="*/ 2935 w 3069"/>
              <a:gd name="T31" fmla="*/ 1528 h 3292"/>
              <a:gd name="T32" fmla="*/ 3042 w 3069"/>
              <a:gd name="T33" fmla="*/ 1746 h 3292"/>
              <a:gd name="T34" fmla="*/ 3066 w 3069"/>
              <a:gd name="T35" fmla="*/ 2000 h 3292"/>
              <a:gd name="T36" fmla="*/ 2998 w 3069"/>
              <a:gd name="T37" fmla="*/ 2239 h 3292"/>
              <a:gd name="T38" fmla="*/ 2854 w 3069"/>
              <a:gd name="T39" fmla="*/ 2432 h 3292"/>
              <a:gd name="T40" fmla="*/ 2653 w 3069"/>
              <a:gd name="T41" fmla="*/ 2561 h 3292"/>
              <a:gd name="T42" fmla="*/ 2409 w 3069"/>
              <a:gd name="T43" fmla="*/ 2608 h 3292"/>
              <a:gd name="T44" fmla="*/ 2173 w 3069"/>
              <a:gd name="T45" fmla="*/ 2563 h 3292"/>
              <a:gd name="T46" fmla="*/ 1974 w 3069"/>
              <a:gd name="T47" fmla="*/ 2439 h 3292"/>
              <a:gd name="T48" fmla="*/ 1843 w 3069"/>
              <a:gd name="T49" fmla="*/ 2318 h 3292"/>
              <a:gd name="T50" fmla="*/ 1683 w 3069"/>
              <a:gd name="T51" fmla="*/ 2210 h 3292"/>
              <a:gd name="T52" fmla="*/ 1727 w 3069"/>
              <a:gd name="T53" fmla="*/ 2540 h 3292"/>
              <a:gd name="T54" fmla="*/ 1832 w 3069"/>
              <a:gd name="T55" fmla="*/ 2816 h 3292"/>
              <a:gd name="T56" fmla="*/ 1978 w 3069"/>
              <a:gd name="T57" fmla="*/ 3029 h 3292"/>
              <a:gd name="T58" fmla="*/ 2146 w 3069"/>
              <a:gd name="T59" fmla="*/ 3170 h 3292"/>
              <a:gd name="T60" fmla="*/ 966 w 3069"/>
              <a:gd name="T61" fmla="*/ 3142 h 3292"/>
              <a:gd name="T62" fmla="*/ 1129 w 3069"/>
              <a:gd name="T63" fmla="*/ 2982 h 3292"/>
              <a:gd name="T64" fmla="*/ 1267 w 3069"/>
              <a:gd name="T65" fmla="*/ 2753 h 3292"/>
              <a:gd name="T66" fmla="*/ 1358 w 3069"/>
              <a:gd name="T67" fmla="*/ 2463 h 3292"/>
              <a:gd name="T68" fmla="*/ 1343 w 3069"/>
              <a:gd name="T69" fmla="*/ 2235 h 3292"/>
              <a:gd name="T70" fmla="*/ 1192 w 3069"/>
              <a:gd name="T71" fmla="*/ 2346 h 3292"/>
              <a:gd name="T72" fmla="*/ 1050 w 3069"/>
              <a:gd name="T73" fmla="*/ 2476 h 3292"/>
              <a:gd name="T74" fmla="*/ 840 w 3069"/>
              <a:gd name="T75" fmla="*/ 2582 h 3292"/>
              <a:gd name="T76" fmla="*/ 595 w 3069"/>
              <a:gd name="T77" fmla="*/ 2605 h 3292"/>
              <a:gd name="T78" fmla="*/ 361 w 3069"/>
              <a:gd name="T79" fmla="*/ 2536 h 3292"/>
              <a:gd name="T80" fmla="*/ 172 w 3069"/>
              <a:gd name="T81" fmla="*/ 2389 h 3292"/>
              <a:gd name="T82" fmla="*/ 46 w 3069"/>
              <a:gd name="T83" fmla="*/ 2183 h 3292"/>
              <a:gd name="T84" fmla="*/ 0 w 3069"/>
              <a:gd name="T85" fmla="*/ 1935 h 3292"/>
              <a:gd name="T86" fmla="*/ 46 w 3069"/>
              <a:gd name="T87" fmla="*/ 1687 h 3292"/>
              <a:gd name="T88" fmla="*/ 172 w 3069"/>
              <a:gd name="T89" fmla="*/ 1482 h 3292"/>
              <a:gd name="T90" fmla="*/ 361 w 3069"/>
              <a:gd name="T91" fmla="*/ 1334 h 3292"/>
              <a:gd name="T92" fmla="*/ 595 w 3069"/>
              <a:gd name="T93" fmla="*/ 1265 h 3292"/>
              <a:gd name="T94" fmla="*/ 840 w 3069"/>
              <a:gd name="T95" fmla="*/ 1287 h 3292"/>
              <a:gd name="T96" fmla="*/ 1050 w 3069"/>
              <a:gd name="T97" fmla="*/ 1392 h 3292"/>
              <a:gd name="T98" fmla="*/ 1199 w 3069"/>
              <a:gd name="T99" fmla="*/ 1527 h 3292"/>
              <a:gd name="T100" fmla="*/ 1372 w 3069"/>
              <a:gd name="T101" fmla="*/ 1647 h 3292"/>
              <a:gd name="T102" fmla="*/ 1291 w 3069"/>
              <a:gd name="T103" fmla="*/ 1448 h 3292"/>
              <a:gd name="T104" fmla="*/ 1173 w 3069"/>
              <a:gd name="T105" fmla="*/ 1262 h 3292"/>
              <a:gd name="T106" fmla="*/ 1045 w 3069"/>
              <a:gd name="T107" fmla="*/ 1117 h 3292"/>
              <a:gd name="T108" fmla="*/ 926 w 3069"/>
              <a:gd name="T109" fmla="*/ 914 h 3292"/>
              <a:gd name="T110" fmla="*/ 882 w 3069"/>
              <a:gd name="T111" fmla="*/ 672 h 3292"/>
              <a:gd name="T112" fmla="*/ 928 w 3069"/>
              <a:gd name="T113" fmla="*/ 426 h 3292"/>
              <a:gd name="T114" fmla="*/ 1053 w 3069"/>
              <a:gd name="T115" fmla="*/ 221 h 3292"/>
              <a:gd name="T116" fmla="*/ 1240 w 3069"/>
              <a:gd name="T117" fmla="*/ 74 h 3292"/>
              <a:gd name="T118" fmla="*/ 1471 w 3069"/>
              <a:gd name="T119" fmla="*/ 3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69" h="3292">
                <a:moveTo>
                  <a:pt x="1534" y="0"/>
                </a:moveTo>
                <a:lnTo>
                  <a:pt x="1534" y="0"/>
                </a:lnTo>
                <a:lnTo>
                  <a:pt x="1597" y="3"/>
                </a:lnTo>
                <a:lnTo>
                  <a:pt x="1658" y="13"/>
                </a:lnTo>
                <a:lnTo>
                  <a:pt x="1718" y="28"/>
                </a:lnTo>
                <a:lnTo>
                  <a:pt x="1775" y="48"/>
                </a:lnTo>
                <a:lnTo>
                  <a:pt x="1829" y="74"/>
                </a:lnTo>
                <a:lnTo>
                  <a:pt x="1880" y="104"/>
                </a:lnTo>
                <a:lnTo>
                  <a:pt x="1929" y="139"/>
                </a:lnTo>
                <a:lnTo>
                  <a:pt x="1974" y="178"/>
                </a:lnTo>
                <a:lnTo>
                  <a:pt x="2016" y="221"/>
                </a:lnTo>
                <a:lnTo>
                  <a:pt x="2054" y="267"/>
                </a:lnTo>
                <a:lnTo>
                  <a:pt x="2088" y="318"/>
                </a:lnTo>
                <a:lnTo>
                  <a:pt x="2116" y="370"/>
                </a:lnTo>
                <a:lnTo>
                  <a:pt x="2141" y="426"/>
                </a:lnTo>
                <a:lnTo>
                  <a:pt x="2160" y="485"/>
                </a:lnTo>
                <a:lnTo>
                  <a:pt x="2175" y="545"/>
                </a:lnTo>
                <a:lnTo>
                  <a:pt x="2184" y="608"/>
                </a:lnTo>
                <a:lnTo>
                  <a:pt x="2186" y="672"/>
                </a:lnTo>
                <a:lnTo>
                  <a:pt x="2184" y="736"/>
                </a:lnTo>
                <a:lnTo>
                  <a:pt x="2175" y="797"/>
                </a:lnTo>
                <a:lnTo>
                  <a:pt x="2161" y="857"/>
                </a:lnTo>
                <a:lnTo>
                  <a:pt x="2143" y="914"/>
                </a:lnTo>
                <a:lnTo>
                  <a:pt x="2120" y="969"/>
                </a:lnTo>
                <a:lnTo>
                  <a:pt x="2092" y="1021"/>
                </a:lnTo>
                <a:lnTo>
                  <a:pt x="2059" y="1071"/>
                </a:lnTo>
                <a:lnTo>
                  <a:pt x="2023" y="1117"/>
                </a:lnTo>
                <a:lnTo>
                  <a:pt x="1982" y="1159"/>
                </a:lnTo>
                <a:lnTo>
                  <a:pt x="1955" y="1188"/>
                </a:lnTo>
                <a:lnTo>
                  <a:pt x="1925" y="1222"/>
                </a:lnTo>
                <a:lnTo>
                  <a:pt x="1896" y="1262"/>
                </a:lnTo>
                <a:lnTo>
                  <a:pt x="1865" y="1304"/>
                </a:lnTo>
                <a:lnTo>
                  <a:pt x="1834" y="1350"/>
                </a:lnTo>
                <a:lnTo>
                  <a:pt x="1806" y="1398"/>
                </a:lnTo>
                <a:lnTo>
                  <a:pt x="1778" y="1448"/>
                </a:lnTo>
                <a:lnTo>
                  <a:pt x="1752" y="1498"/>
                </a:lnTo>
                <a:lnTo>
                  <a:pt x="1731" y="1549"/>
                </a:lnTo>
                <a:lnTo>
                  <a:pt x="1711" y="1598"/>
                </a:lnTo>
                <a:lnTo>
                  <a:pt x="1697" y="1647"/>
                </a:lnTo>
                <a:lnTo>
                  <a:pt x="1744" y="1617"/>
                </a:lnTo>
                <a:lnTo>
                  <a:pt x="1789" y="1588"/>
                </a:lnTo>
                <a:lnTo>
                  <a:pt x="1831" y="1557"/>
                </a:lnTo>
                <a:lnTo>
                  <a:pt x="1870" y="1527"/>
                </a:lnTo>
                <a:lnTo>
                  <a:pt x="1904" y="1498"/>
                </a:lnTo>
                <a:lnTo>
                  <a:pt x="1932" y="1470"/>
                </a:lnTo>
                <a:lnTo>
                  <a:pt x="1974" y="1429"/>
                </a:lnTo>
                <a:lnTo>
                  <a:pt x="2019" y="1392"/>
                </a:lnTo>
                <a:lnTo>
                  <a:pt x="2067" y="1359"/>
                </a:lnTo>
                <a:lnTo>
                  <a:pt x="2119" y="1330"/>
                </a:lnTo>
                <a:lnTo>
                  <a:pt x="2173" y="1306"/>
                </a:lnTo>
                <a:lnTo>
                  <a:pt x="2229" y="1287"/>
                </a:lnTo>
                <a:lnTo>
                  <a:pt x="2287" y="1273"/>
                </a:lnTo>
                <a:lnTo>
                  <a:pt x="2348" y="1265"/>
                </a:lnTo>
                <a:lnTo>
                  <a:pt x="2409" y="1262"/>
                </a:lnTo>
                <a:lnTo>
                  <a:pt x="2472" y="1265"/>
                </a:lnTo>
                <a:lnTo>
                  <a:pt x="2535" y="1274"/>
                </a:lnTo>
                <a:lnTo>
                  <a:pt x="2594" y="1288"/>
                </a:lnTo>
                <a:lnTo>
                  <a:pt x="2653" y="1309"/>
                </a:lnTo>
                <a:lnTo>
                  <a:pt x="2708" y="1334"/>
                </a:lnTo>
                <a:lnTo>
                  <a:pt x="2760" y="1365"/>
                </a:lnTo>
                <a:lnTo>
                  <a:pt x="2809" y="1399"/>
                </a:lnTo>
                <a:lnTo>
                  <a:pt x="2854" y="1438"/>
                </a:lnTo>
                <a:lnTo>
                  <a:pt x="2896" y="1482"/>
                </a:lnTo>
                <a:lnTo>
                  <a:pt x="2935" y="1528"/>
                </a:lnTo>
                <a:lnTo>
                  <a:pt x="2969" y="1578"/>
                </a:lnTo>
                <a:lnTo>
                  <a:pt x="2998" y="1631"/>
                </a:lnTo>
                <a:lnTo>
                  <a:pt x="3023" y="1687"/>
                </a:lnTo>
                <a:lnTo>
                  <a:pt x="3042" y="1746"/>
                </a:lnTo>
                <a:lnTo>
                  <a:pt x="3057" y="1807"/>
                </a:lnTo>
                <a:lnTo>
                  <a:pt x="3066" y="1870"/>
                </a:lnTo>
                <a:lnTo>
                  <a:pt x="3069" y="1935"/>
                </a:lnTo>
                <a:lnTo>
                  <a:pt x="3066" y="2000"/>
                </a:lnTo>
                <a:lnTo>
                  <a:pt x="3057" y="2063"/>
                </a:lnTo>
                <a:lnTo>
                  <a:pt x="3042" y="2124"/>
                </a:lnTo>
                <a:lnTo>
                  <a:pt x="3023" y="2183"/>
                </a:lnTo>
                <a:lnTo>
                  <a:pt x="2998" y="2239"/>
                </a:lnTo>
                <a:lnTo>
                  <a:pt x="2969" y="2292"/>
                </a:lnTo>
                <a:lnTo>
                  <a:pt x="2935" y="2343"/>
                </a:lnTo>
                <a:lnTo>
                  <a:pt x="2896" y="2389"/>
                </a:lnTo>
                <a:lnTo>
                  <a:pt x="2854" y="2432"/>
                </a:lnTo>
                <a:lnTo>
                  <a:pt x="2809" y="2471"/>
                </a:lnTo>
                <a:lnTo>
                  <a:pt x="2760" y="2506"/>
                </a:lnTo>
                <a:lnTo>
                  <a:pt x="2708" y="2536"/>
                </a:lnTo>
                <a:lnTo>
                  <a:pt x="2653" y="2561"/>
                </a:lnTo>
                <a:lnTo>
                  <a:pt x="2594" y="2581"/>
                </a:lnTo>
                <a:lnTo>
                  <a:pt x="2535" y="2596"/>
                </a:lnTo>
                <a:lnTo>
                  <a:pt x="2472" y="2605"/>
                </a:lnTo>
                <a:lnTo>
                  <a:pt x="2409" y="2608"/>
                </a:lnTo>
                <a:lnTo>
                  <a:pt x="2348" y="2605"/>
                </a:lnTo>
                <a:lnTo>
                  <a:pt x="2287" y="2597"/>
                </a:lnTo>
                <a:lnTo>
                  <a:pt x="2229" y="2582"/>
                </a:lnTo>
                <a:lnTo>
                  <a:pt x="2173" y="2563"/>
                </a:lnTo>
                <a:lnTo>
                  <a:pt x="2119" y="2539"/>
                </a:lnTo>
                <a:lnTo>
                  <a:pt x="2067" y="2510"/>
                </a:lnTo>
                <a:lnTo>
                  <a:pt x="2019" y="2476"/>
                </a:lnTo>
                <a:lnTo>
                  <a:pt x="1974" y="2439"/>
                </a:lnTo>
                <a:lnTo>
                  <a:pt x="1932" y="2398"/>
                </a:lnTo>
                <a:lnTo>
                  <a:pt x="1907" y="2373"/>
                </a:lnTo>
                <a:lnTo>
                  <a:pt x="1877" y="2346"/>
                </a:lnTo>
                <a:lnTo>
                  <a:pt x="1843" y="2318"/>
                </a:lnTo>
                <a:lnTo>
                  <a:pt x="1807" y="2290"/>
                </a:lnTo>
                <a:lnTo>
                  <a:pt x="1768" y="2262"/>
                </a:lnTo>
                <a:lnTo>
                  <a:pt x="1726" y="2235"/>
                </a:lnTo>
                <a:lnTo>
                  <a:pt x="1683" y="2210"/>
                </a:lnTo>
                <a:lnTo>
                  <a:pt x="1687" y="2296"/>
                </a:lnTo>
                <a:lnTo>
                  <a:pt x="1696" y="2381"/>
                </a:lnTo>
                <a:lnTo>
                  <a:pt x="1709" y="2463"/>
                </a:lnTo>
                <a:lnTo>
                  <a:pt x="1727" y="2540"/>
                </a:lnTo>
                <a:lnTo>
                  <a:pt x="1748" y="2615"/>
                </a:lnTo>
                <a:lnTo>
                  <a:pt x="1774" y="2686"/>
                </a:lnTo>
                <a:lnTo>
                  <a:pt x="1801" y="2753"/>
                </a:lnTo>
                <a:lnTo>
                  <a:pt x="1832" y="2816"/>
                </a:lnTo>
                <a:lnTo>
                  <a:pt x="1866" y="2876"/>
                </a:lnTo>
                <a:lnTo>
                  <a:pt x="1902" y="2932"/>
                </a:lnTo>
                <a:lnTo>
                  <a:pt x="1938" y="2982"/>
                </a:lnTo>
                <a:lnTo>
                  <a:pt x="1978" y="3029"/>
                </a:lnTo>
                <a:lnTo>
                  <a:pt x="2019" y="3071"/>
                </a:lnTo>
                <a:lnTo>
                  <a:pt x="2060" y="3109"/>
                </a:lnTo>
                <a:lnTo>
                  <a:pt x="2103" y="3142"/>
                </a:lnTo>
                <a:lnTo>
                  <a:pt x="2146" y="3170"/>
                </a:lnTo>
                <a:lnTo>
                  <a:pt x="2146" y="3292"/>
                </a:lnTo>
                <a:lnTo>
                  <a:pt x="923" y="3292"/>
                </a:lnTo>
                <a:lnTo>
                  <a:pt x="923" y="3170"/>
                </a:lnTo>
                <a:lnTo>
                  <a:pt x="966" y="3142"/>
                </a:lnTo>
                <a:lnTo>
                  <a:pt x="1008" y="3109"/>
                </a:lnTo>
                <a:lnTo>
                  <a:pt x="1050" y="3071"/>
                </a:lnTo>
                <a:lnTo>
                  <a:pt x="1090" y="3029"/>
                </a:lnTo>
                <a:lnTo>
                  <a:pt x="1129" y="2982"/>
                </a:lnTo>
                <a:lnTo>
                  <a:pt x="1167" y="2932"/>
                </a:lnTo>
                <a:lnTo>
                  <a:pt x="1203" y="2876"/>
                </a:lnTo>
                <a:lnTo>
                  <a:pt x="1237" y="2816"/>
                </a:lnTo>
                <a:lnTo>
                  <a:pt x="1267" y="2753"/>
                </a:lnTo>
                <a:lnTo>
                  <a:pt x="1295" y="2686"/>
                </a:lnTo>
                <a:lnTo>
                  <a:pt x="1320" y="2615"/>
                </a:lnTo>
                <a:lnTo>
                  <a:pt x="1341" y="2540"/>
                </a:lnTo>
                <a:lnTo>
                  <a:pt x="1358" y="2463"/>
                </a:lnTo>
                <a:lnTo>
                  <a:pt x="1373" y="2381"/>
                </a:lnTo>
                <a:lnTo>
                  <a:pt x="1381" y="2296"/>
                </a:lnTo>
                <a:lnTo>
                  <a:pt x="1386" y="2210"/>
                </a:lnTo>
                <a:lnTo>
                  <a:pt x="1343" y="2235"/>
                </a:lnTo>
                <a:lnTo>
                  <a:pt x="1301" y="2262"/>
                </a:lnTo>
                <a:lnTo>
                  <a:pt x="1261" y="2290"/>
                </a:lnTo>
                <a:lnTo>
                  <a:pt x="1224" y="2318"/>
                </a:lnTo>
                <a:lnTo>
                  <a:pt x="1192" y="2346"/>
                </a:lnTo>
                <a:lnTo>
                  <a:pt x="1162" y="2373"/>
                </a:lnTo>
                <a:lnTo>
                  <a:pt x="1136" y="2398"/>
                </a:lnTo>
                <a:lnTo>
                  <a:pt x="1095" y="2439"/>
                </a:lnTo>
                <a:lnTo>
                  <a:pt x="1050" y="2476"/>
                </a:lnTo>
                <a:lnTo>
                  <a:pt x="1000" y="2510"/>
                </a:lnTo>
                <a:lnTo>
                  <a:pt x="949" y="2539"/>
                </a:lnTo>
                <a:lnTo>
                  <a:pt x="896" y="2563"/>
                </a:lnTo>
                <a:lnTo>
                  <a:pt x="840" y="2582"/>
                </a:lnTo>
                <a:lnTo>
                  <a:pt x="782" y="2597"/>
                </a:lnTo>
                <a:lnTo>
                  <a:pt x="721" y="2605"/>
                </a:lnTo>
                <a:lnTo>
                  <a:pt x="659" y="2608"/>
                </a:lnTo>
                <a:lnTo>
                  <a:pt x="595" y="2605"/>
                </a:lnTo>
                <a:lnTo>
                  <a:pt x="534" y="2596"/>
                </a:lnTo>
                <a:lnTo>
                  <a:pt x="474" y="2581"/>
                </a:lnTo>
                <a:lnTo>
                  <a:pt x="416" y="2561"/>
                </a:lnTo>
                <a:lnTo>
                  <a:pt x="361" y="2536"/>
                </a:lnTo>
                <a:lnTo>
                  <a:pt x="309" y="2506"/>
                </a:lnTo>
                <a:lnTo>
                  <a:pt x="260" y="2471"/>
                </a:lnTo>
                <a:lnTo>
                  <a:pt x="214" y="2432"/>
                </a:lnTo>
                <a:lnTo>
                  <a:pt x="172" y="2389"/>
                </a:lnTo>
                <a:lnTo>
                  <a:pt x="134" y="2343"/>
                </a:lnTo>
                <a:lnTo>
                  <a:pt x="100" y="2292"/>
                </a:lnTo>
                <a:lnTo>
                  <a:pt x="71" y="2239"/>
                </a:lnTo>
                <a:lnTo>
                  <a:pt x="46" y="2183"/>
                </a:lnTo>
                <a:lnTo>
                  <a:pt x="26" y="2124"/>
                </a:lnTo>
                <a:lnTo>
                  <a:pt x="11" y="2063"/>
                </a:lnTo>
                <a:lnTo>
                  <a:pt x="2" y="2000"/>
                </a:lnTo>
                <a:lnTo>
                  <a:pt x="0" y="1935"/>
                </a:lnTo>
                <a:lnTo>
                  <a:pt x="2" y="1870"/>
                </a:lnTo>
                <a:lnTo>
                  <a:pt x="11" y="1807"/>
                </a:lnTo>
                <a:lnTo>
                  <a:pt x="26" y="1746"/>
                </a:lnTo>
                <a:lnTo>
                  <a:pt x="46" y="1687"/>
                </a:lnTo>
                <a:lnTo>
                  <a:pt x="71" y="1631"/>
                </a:lnTo>
                <a:lnTo>
                  <a:pt x="100" y="1578"/>
                </a:lnTo>
                <a:lnTo>
                  <a:pt x="134" y="1528"/>
                </a:lnTo>
                <a:lnTo>
                  <a:pt x="172" y="1482"/>
                </a:lnTo>
                <a:lnTo>
                  <a:pt x="214" y="1438"/>
                </a:lnTo>
                <a:lnTo>
                  <a:pt x="260" y="1399"/>
                </a:lnTo>
                <a:lnTo>
                  <a:pt x="309" y="1365"/>
                </a:lnTo>
                <a:lnTo>
                  <a:pt x="361" y="1334"/>
                </a:lnTo>
                <a:lnTo>
                  <a:pt x="416" y="1309"/>
                </a:lnTo>
                <a:lnTo>
                  <a:pt x="474" y="1288"/>
                </a:lnTo>
                <a:lnTo>
                  <a:pt x="534" y="1274"/>
                </a:lnTo>
                <a:lnTo>
                  <a:pt x="595" y="1265"/>
                </a:lnTo>
                <a:lnTo>
                  <a:pt x="659" y="1262"/>
                </a:lnTo>
                <a:lnTo>
                  <a:pt x="721" y="1265"/>
                </a:lnTo>
                <a:lnTo>
                  <a:pt x="782" y="1273"/>
                </a:lnTo>
                <a:lnTo>
                  <a:pt x="840" y="1287"/>
                </a:lnTo>
                <a:lnTo>
                  <a:pt x="896" y="1306"/>
                </a:lnTo>
                <a:lnTo>
                  <a:pt x="949" y="1330"/>
                </a:lnTo>
                <a:lnTo>
                  <a:pt x="1000" y="1359"/>
                </a:lnTo>
                <a:lnTo>
                  <a:pt x="1050" y="1392"/>
                </a:lnTo>
                <a:lnTo>
                  <a:pt x="1095" y="1429"/>
                </a:lnTo>
                <a:lnTo>
                  <a:pt x="1136" y="1470"/>
                </a:lnTo>
                <a:lnTo>
                  <a:pt x="1165" y="1498"/>
                </a:lnTo>
                <a:lnTo>
                  <a:pt x="1199" y="1527"/>
                </a:lnTo>
                <a:lnTo>
                  <a:pt x="1237" y="1557"/>
                </a:lnTo>
                <a:lnTo>
                  <a:pt x="1280" y="1588"/>
                </a:lnTo>
                <a:lnTo>
                  <a:pt x="1325" y="1617"/>
                </a:lnTo>
                <a:lnTo>
                  <a:pt x="1372" y="1647"/>
                </a:lnTo>
                <a:lnTo>
                  <a:pt x="1356" y="1598"/>
                </a:lnTo>
                <a:lnTo>
                  <a:pt x="1338" y="1549"/>
                </a:lnTo>
                <a:lnTo>
                  <a:pt x="1316" y="1498"/>
                </a:lnTo>
                <a:lnTo>
                  <a:pt x="1291" y="1448"/>
                </a:lnTo>
                <a:lnTo>
                  <a:pt x="1263" y="1398"/>
                </a:lnTo>
                <a:lnTo>
                  <a:pt x="1234" y="1350"/>
                </a:lnTo>
                <a:lnTo>
                  <a:pt x="1204" y="1304"/>
                </a:lnTo>
                <a:lnTo>
                  <a:pt x="1173" y="1262"/>
                </a:lnTo>
                <a:lnTo>
                  <a:pt x="1143" y="1222"/>
                </a:lnTo>
                <a:lnTo>
                  <a:pt x="1114" y="1188"/>
                </a:lnTo>
                <a:lnTo>
                  <a:pt x="1085" y="1159"/>
                </a:lnTo>
                <a:lnTo>
                  <a:pt x="1045" y="1117"/>
                </a:lnTo>
                <a:lnTo>
                  <a:pt x="1010" y="1071"/>
                </a:lnTo>
                <a:lnTo>
                  <a:pt x="977" y="1021"/>
                </a:lnTo>
                <a:lnTo>
                  <a:pt x="949" y="969"/>
                </a:lnTo>
                <a:lnTo>
                  <a:pt x="926" y="914"/>
                </a:lnTo>
                <a:lnTo>
                  <a:pt x="906" y="857"/>
                </a:lnTo>
                <a:lnTo>
                  <a:pt x="893" y="797"/>
                </a:lnTo>
                <a:lnTo>
                  <a:pt x="885" y="736"/>
                </a:lnTo>
                <a:lnTo>
                  <a:pt x="882" y="672"/>
                </a:lnTo>
                <a:lnTo>
                  <a:pt x="885" y="608"/>
                </a:lnTo>
                <a:lnTo>
                  <a:pt x="894" y="545"/>
                </a:lnTo>
                <a:lnTo>
                  <a:pt x="908" y="485"/>
                </a:lnTo>
                <a:lnTo>
                  <a:pt x="928" y="426"/>
                </a:lnTo>
                <a:lnTo>
                  <a:pt x="952" y="370"/>
                </a:lnTo>
                <a:lnTo>
                  <a:pt x="981" y="318"/>
                </a:lnTo>
                <a:lnTo>
                  <a:pt x="1015" y="267"/>
                </a:lnTo>
                <a:lnTo>
                  <a:pt x="1053" y="221"/>
                </a:lnTo>
                <a:lnTo>
                  <a:pt x="1095" y="178"/>
                </a:lnTo>
                <a:lnTo>
                  <a:pt x="1140" y="139"/>
                </a:lnTo>
                <a:lnTo>
                  <a:pt x="1188" y="104"/>
                </a:lnTo>
                <a:lnTo>
                  <a:pt x="1240" y="74"/>
                </a:lnTo>
                <a:lnTo>
                  <a:pt x="1294" y="48"/>
                </a:lnTo>
                <a:lnTo>
                  <a:pt x="1351" y="28"/>
                </a:lnTo>
                <a:lnTo>
                  <a:pt x="1411" y="13"/>
                </a:lnTo>
                <a:lnTo>
                  <a:pt x="1471" y="3"/>
                </a:lnTo>
                <a:lnTo>
                  <a:pt x="1534"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1" name="Freeform 140"/>
          <p:cNvSpPr>
            <a:spLocks noEditPoints="1"/>
          </p:cNvSpPr>
          <p:nvPr/>
        </p:nvSpPr>
        <p:spPr bwMode="auto">
          <a:xfrm>
            <a:off x="10148129" y="1498402"/>
            <a:ext cx="466133" cy="406724"/>
          </a:xfrm>
          <a:custGeom>
            <a:avLst/>
            <a:gdLst>
              <a:gd name="T0" fmla="*/ 1576 w 3261"/>
              <a:gd name="T1" fmla="*/ 2607 h 2852"/>
              <a:gd name="T2" fmla="*/ 1538 w 3261"/>
              <a:gd name="T3" fmla="*/ 2685 h 2852"/>
              <a:gd name="T4" fmla="*/ 1079 w 3261"/>
              <a:gd name="T5" fmla="*/ 2847 h 2852"/>
              <a:gd name="T6" fmla="*/ 765 w 3261"/>
              <a:gd name="T7" fmla="*/ 1762 h 2852"/>
              <a:gd name="T8" fmla="*/ 2784 w 3261"/>
              <a:gd name="T9" fmla="*/ 802 h 2852"/>
              <a:gd name="T10" fmla="*/ 2851 w 3261"/>
              <a:gd name="T11" fmla="*/ 962 h 2852"/>
              <a:gd name="T12" fmla="*/ 2870 w 3261"/>
              <a:gd name="T13" fmla="*/ 1216 h 2852"/>
              <a:gd name="T14" fmla="*/ 2827 w 3261"/>
              <a:gd name="T15" fmla="*/ 1446 h 2852"/>
              <a:gd name="T16" fmla="*/ 2771 w 3261"/>
              <a:gd name="T17" fmla="*/ 1536 h 2852"/>
              <a:gd name="T18" fmla="*/ 2730 w 3261"/>
              <a:gd name="T19" fmla="*/ 1530 h 2852"/>
              <a:gd name="T20" fmla="*/ 2668 w 3261"/>
              <a:gd name="T21" fmla="*/ 1406 h 2852"/>
              <a:gd name="T22" fmla="*/ 2637 w 3261"/>
              <a:gd name="T23" fmla="*/ 1163 h 2852"/>
              <a:gd name="T24" fmla="*/ 2668 w 3261"/>
              <a:gd name="T25" fmla="*/ 919 h 2852"/>
              <a:gd name="T26" fmla="*/ 2730 w 3261"/>
              <a:gd name="T27" fmla="*/ 795 h 2852"/>
              <a:gd name="T28" fmla="*/ 825 w 3261"/>
              <a:gd name="T29" fmla="*/ 778 h 2852"/>
              <a:gd name="T30" fmla="*/ 803 w 3261"/>
              <a:gd name="T31" fmla="*/ 1261 h 2852"/>
              <a:gd name="T32" fmla="*/ 763 w 3261"/>
              <a:gd name="T33" fmla="*/ 1628 h 2852"/>
              <a:gd name="T34" fmla="*/ 390 w 3261"/>
              <a:gd name="T35" fmla="*/ 1604 h 2852"/>
              <a:gd name="T36" fmla="*/ 390 w 3261"/>
              <a:gd name="T37" fmla="*/ 721 h 2852"/>
              <a:gd name="T38" fmla="*/ 763 w 3261"/>
              <a:gd name="T39" fmla="*/ 698 h 2852"/>
              <a:gd name="T40" fmla="*/ 2702 w 3261"/>
              <a:gd name="T41" fmla="*/ 200 h 2852"/>
              <a:gd name="T42" fmla="*/ 2605 w 3261"/>
              <a:gd name="T43" fmla="*/ 331 h 2852"/>
              <a:gd name="T44" fmla="*/ 2500 w 3261"/>
              <a:gd name="T45" fmla="*/ 642 h 2852"/>
              <a:gd name="T46" fmla="*/ 2450 w 3261"/>
              <a:gd name="T47" fmla="*/ 1070 h 2852"/>
              <a:gd name="T48" fmla="*/ 2472 w 3261"/>
              <a:gd name="T49" fmla="*/ 1521 h 2852"/>
              <a:gd name="T50" fmla="*/ 2563 w 3261"/>
              <a:gd name="T51" fmla="*/ 1899 h 2852"/>
              <a:gd name="T52" fmla="*/ 2676 w 3261"/>
              <a:gd name="T53" fmla="*/ 2099 h 2852"/>
              <a:gd name="T54" fmla="*/ 2754 w 3261"/>
              <a:gd name="T55" fmla="*/ 2150 h 2852"/>
              <a:gd name="T56" fmla="*/ 2833 w 3261"/>
              <a:gd name="T57" fmla="*/ 2099 h 2852"/>
              <a:gd name="T58" fmla="*/ 2945 w 3261"/>
              <a:gd name="T59" fmla="*/ 1899 h 2852"/>
              <a:gd name="T60" fmla="*/ 3036 w 3261"/>
              <a:gd name="T61" fmla="*/ 1521 h 2852"/>
              <a:gd name="T62" fmla="*/ 3058 w 3261"/>
              <a:gd name="T63" fmla="*/ 1070 h 2852"/>
              <a:gd name="T64" fmla="*/ 3008 w 3261"/>
              <a:gd name="T65" fmla="*/ 642 h 2852"/>
              <a:gd name="T66" fmla="*/ 2903 w 3261"/>
              <a:gd name="T67" fmla="*/ 331 h 2852"/>
              <a:gd name="T68" fmla="*/ 2812 w 3261"/>
              <a:gd name="T69" fmla="*/ 205 h 2852"/>
              <a:gd name="T70" fmla="*/ 2581 w 3261"/>
              <a:gd name="T71" fmla="*/ 0 h 2852"/>
              <a:gd name="T72" fmla="*/ 2969 w 3261"/>
              <a:gd name="T73" fmla="*/ 56 h 2852"/>
              <a:gd name="T74" fmla="*/ 3104 w 3261"/>
              <a:gd name="T75" fmla="*/ 258 h 2852"/>
              <a:gd name="T76" fmla="*/ 3204 w 3261"/>
              <a:gd name="T77" fmla="*/ 578 h 2852"/>
              <a:gd name="T78" fmla="*/ 3256 w 3261"/>
              <a:gd name="T79" fmla="*/ 983 h 2852"/>
              <a:gd name="T80" fmla="*/ 3256 w 3261"/>
              <a:gd name="T81" fmla="*/ 1342 h 2852"/>
              <a:gd name="T82" fmla="*/ 3204 w 3261"/>
              <a:gd name="T83" fmla="*/ 1747 h 2852"/>
              <a:gd name="T84" fmla="*/ 3104 w 3261"/>
              <a:gd name="T85" fmla="*/ 2067 h 2852"/>
              <a:gd name="T86" fmla="*/ 2969 w 3261"/>
              <a:gd name="T87" fmla="*/ 2269 h 2852"/>
              <a:gd name="T88" fmla="*/ 2843 w 3261"/>
              <a:gd name="T89" fmla="*/ 2325 h 2852"/>
              <a:gd name="T90" fmla="*/ 2561 w 3261"/>
              <a:gd name="T91" fmla="*/ 2311 h 2852"/>
              <a:gd name="T92" fmla="*/ 2447 w 3261"/>
              <a:gd name="T93" fmla="*/ 2235 h 2852"/>
              <a:gd name="T94" fmla="*/ 2238 w 3261"/>
              <a:gd name="T95" fmla="*/ 2112 h 2852"/>
              <a:gd name="T96" fmla="*/ 1947 w 3261"/>
              <a:gd name="T97" fmla="*/ 1966 h 2852"/>
              <a:gd name="T98" fmla="*/ 1584 w 3261"/>
              <a:gd name="T99" fmla="*/ 1820 h 2852"/>
              <a:gd name="T100" fmla="*/ 1159 w 3261"/>
              <a:gd name="T101" fmla="*/ 1696 h 2852"/>
              <a:gd name="T102" fmla="*/ 1029 w 3261"/>
              <a:gd name="T103" fmla="*/ 1352 h 2852"/>
              <a:gd name="T104" fmla="*/ 1035 w 3261"/>
              <a:gd name="T105" fmla="*/ 886 h 2852"/>
              <a:gd name="T106" fmla="*/ 1249 w 3261"/>
              <a:gd name="T107" fmla="*/ 607 h 2852"/>
              <a:gd name="T108" fmla="*/ 1662 w 3261"/>
              <a:gd name="T109" fmla="*/ 478 h 2852"/>
              <a:gd name="T110" fmla="*/ 2011 w 3261"/>
              <a:gd name="T111" fmla="*/ 329 h 2852"/>
              <a:gd name="T112" fmla="*/ 2287 w 3261"/>
              <a:gd name="T113" fmla="*/ 187 h 2852"/>
              <a:gd name="T114" fmla="*/ 2477 w 3261"/>
              <a:gd name="T115" fmla="*/ 71 h 2852"/>
              <a:gd name="T116" fmla="*/ 2572 w 3261"/>
              <a:gd name="T117" fmla="*/ 6 h 2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852">
                <a:moveTo>
                  <a:pt x="765" y="1762"/>
                </a:moveTo>
                <a:lnTo>
                  <a:pt x="1172" y="1841"/>
                </a:lnTo>
                <a:lnTo>
                  <a:pt x="1565" y="2570"/>
                </a:lnTo>
                <a:lnTo>
                  <a:pt x="1573" y="2588"/>
                </a:lnTo>
                <a:lnTo>
                  <a:pt x="1576" y="2607"/>
                </a:lnTo>
                <a:lnTo>
                  <a:pt x="1576" y="2625"/>
                </a:lnTo>
                <a:lnTo>
                  <a:pt x="1571" y="2642"/>
                </a:lnTo>
                <a:lnTo>
                  <a:pt x="1564" y="2658"/>
                </a:lnTo>
                <a:lnTo>
                  <a:pt x="1552" y="2673"/>
                </a:lnTo>
                <a:lnTo>
                  <a:pt x="1538" y="2685"/>
                </a:lnTo>
                <a:lnTo>
                  <a:pt x="1520" y="2694"/>
                </a:lnTo>
                <a:lnTo>
                  <a:pt x="1142" y="2845"/>
                </a:lnTo>
                <a:lnTo>
                  <a:pt x="1120" y="2851"/>
                </a:lnTo>
                <a:lnTo>
                  <a:pt x="1099" y="2852"/>
                </a:lnTo>
                <a:lnTo>
                  <a:pt x="1079" y="2847"/>
                </a:lnTo>
                <a:lnTo>
                  <a:pt x="1061" y="2838"/>
                </a:lnTo>
                <a:lnTo>
                  <a:pt x="1046" y="2825"/>
                </a:lnTo>
                <a:lnTo>
                  <a:pt x="1034" y="2807"/>
                </a:lnTo>
                <a:lnTo>
                  <a:pt x="1026" y="2786"/>
                </a:lnTo>
                <a:lnTo>
                  <a:pt x="765" y="1762"/>
                </a:lnTo>
                <a:close/>
                <a:moveTo>
                  <a:pt x="2754" y="782"/>
                </a:moveTo>
                <a:lnTo>
                  <a:pt x="2763" y="784"/>
                </a:lnTo>
                <a:lnTo>
                  <a:pt x="2771" y="789"/>
                </a:lnTo>
                <a:lnTo>
                  <a:pt x="2779" y="795"/>
                </a:lnTo>
                <a:lnTo>
                  <a:pt x="2784" y="802"/>
                </a:lnTo>
                <a:lnTo>
                  <a:pt x="2800" y="822"/>
                </a:lnTo>
                <a:lnTo>
                  <a:pt x="2814" y="848"/>
                </a:lnTo>
                <a:lnTo>
                  <a:pt x="2827" y="879"/>
                </a:lnTo>
                <a:lnTo>
                  <a:pt x="2841" y="919"/>
                </a:lnTo>
                <a:lnTo>
                  <a:pt x="2851" y="962"/>
                </a:lnTo>
                <a:lnTo>
                  <a:pt x="2860" y="1009"/>
                </a:lnTo>
                <a:lnTo>
                  <a:pt x="2866" y="1058"/>
                </a:lnTo>
                <a:lnTo>
                  <a:pt x="2870" y="1109"/>
                </a:lnTo>
                <a:lnTo>
                  <a:pt x="2871" y="1163"/>
                </a:lnTo>
                <a:lnTo>
                  <a:pt x="2870" y="1216"/>
                </a:lnTo>
                <a:lnTo>
                  <a:pt x="2866" y="1268"/>
                </a:lnTo>
                <a:lnTo>
                  <a:pt x="2860" y="1317"/>
                </a:lnTo>
                <a:lnTo>
                  <a:pt x="2851" y="1363"/>
                </a:lnTo>
                <a:lnTo>
                  <a:pt x="2841" y="1406"/>
                </a:lnTo>
                <a:lnTo>
                  <a:pt x="2827" y="1446"/>
                </a:lnTo>
                <a:lnTo>
                  <a:pt x="2814" y="1478"/>
                </a:lnTo>
                <a:lnTo>
                  <a:pt x="2800" y="1504"/>
                </a:lnTo>
                <a:lnTo>
                  <a:pt x="2784" y="1524"/>
                </a:lnTo>
                <a:lnTo>
                  <a:pt x="2779" y="1530"/>
                </a:lnTo>
                <a:lnTo>
                  <a:pt x="2771" y="1536"/>
                </a:lnTo>
                <a:lnTo>
                  <a:pt x="2763" y="1541"/>
                </a:lnTo>
                <a:lnTo>
                  <a:pt x="2754" y="1543"/>
                </a:lnTo>
                <a:lnTo>
                  <a:pt x="2745" y="1541"/>
                </a:lnTo>
                <a:lnTo>
                  <a:pt x="2737" y="1536"/>
                </a:lnTo>
                <a:lnTo>
                  <a:pt x="2730" y="1530"/>
                </a:lnTo>
                <a:lnTo>
                  <a:pt x="2724" y="1524"/>
                </a:lnTo>
                <a:lnTo>
                  <a:pt x="2709" y="1504"/>
                </a:lnTo>
                <a:lnTo>
                  <a:pt x="2694" y="1478"/>
                </a:lnTo>
                <a:lnTo>
                  <a:pt x="2681" y="1446"/>
                </a:lnTo>
                <a:lnTo>
                  <a:pt x="2668" y="1406"/>
                </a:lnTo>
                <a:lnTo>
                  <a:pt x="2657" y="1363"/>
                </a:lnTo>
                <a:lnTo>
                  <a:pt x="2648" y="1317"/>
                </a:lnTo>
                <a:lnTo>
                  <a:pt x="2642" y="1268"/>
                </a:lnTo>
                <a:lnTo>
                  <a:pt x="2638" y="1216"/>
                </a:lnTo>
                <a:lnTo>
                  <a:pt x="2637" y="1163"/>
                </a:lnTo>
                <a:lnTo>
                  <a:pt x="2638" y="1109"/>
                </a:lnTo>
                <a:lnTo>
                  <a:pt x="2642" y="1058"/>
                </a:lnTo>
                <a:lnTo>
                  <a:pt x="2648" y="1009"/>
                </a:lnTo>
                <a:lnTo>
                  <a:pt x="2657" y="962"/>
                </a:lnTo>
                <a:lnTo>
                  <a:pt x="2668" y="919"/>
                </a:lnTo>
                <a:lnTo>
                  <a:pt x="2681" y="879"/>
                </a:lnTo>
                <a:lnTo>
                  <a:pt x="2694" y="848"/>
                </a:lnTo>
                <a:lnTo>
                  <a:pt x="2709" y="822"/>
                </a:lnTo>
                <a:lnTo>
                  <a:pt x="2724" y="802"/>
                </a:lnTo>
                <a:lnTo>
                  <a:pt x="2730" y="795"/>
                </a:lnTo>
                <a:lnTo>
                  <a:pt x="2737" y="789"/>
                </a:lnTo>
                <a:lnTo>
                  <a:pt x="2745" y="784"/>
                </a:lnTo>
                <a:lnTo>
                  <a:pt x="2754" y="782"/>
                </a:lnTo>
                <a:close/>
                <a:moveTo>
                  <a:pt x="837" y="688"/>
                </a:moveTo>
                <a:lnTo>
                  <a:pt x="825" y="778"/>
                </a:lnTo>
                <a:lnTo>
                  <a:pt x="815" y="872"/>
                </a:lnTo>
                <a:lnTo>
                  <a:pt x="808" y="967"/>
                </a:lnTo>
                <a:lnTo>
                  <a:pt x="803" y="1064"/>
                </a:lnTo>
                <a:lnTo>
                  <a:pt x="802" y="1163"/>
                </a:lnTo>
                <a:lnTo>
                  <a:pt x="803" y="1261"/>
                </a:lnTo>
                <a:lnTo>
                  <a:pt x="808" y="1358"/>
                </a:lnTo>
                <a:lnTo>
                  <a:pt x="815" y="1454"/>
                </a:lnTo>
                <a:lnTo>
                  <a:pt x="825" y="1547"/>
                </a:lnTo>
                <a:lnTo>
                  <a:pt x="837" y="1637"/>
                </a:lnTo>
                <a:lnTo>
                  <a:pt x="763" y="1628"/>
                </a:lnTo>
                <a:lnTo>
                  <a:pt x="691" y="1619"/>
                </a:lnTo>
                <a:lnTo>
                  <a:pt x="618" y="1613"/>
                </a:lnTo>
                <a:lnTo>
                  <a:pt x="545" y="1608"/>
                </a:lnTo>
                <a:lnTo>
                  <a:pt x="470" y="1605"/>
                </a:lnTo>
                <a:lnTo>
                  <a:pt x="390" y="1604"/>
                </a:lnTo>
                <a:lnTo>
                  <a:pt x="177" y="1604"/>
                </a:lnTo>
                <a:lnTo>
                  <a:pt x="0" y="1303"/>
                </a:lnTo>
                <a:lnTo>
                  <a:pt x="0" y="1022"/>
                </a:lnTo>
                <a:lnTo>
                  <a:pt x="177" y="721"/>
                </a:lnTo>
                <a:lnTo>
                  <a:pt x="390" y="721"/>
                </a:lnTo>
                <a:lnTo>
                  <a:pt x="470" y="720"/>
                </a:lnTo>
                <a:lnTo>
                  <a:pt x="545" y="717"/>
                </a:lnTo>
                <a:lnTo>
                  <a:pt x="618" y="712"/>
                </a:lnTo>
                <a:lnTo>
                  <a:pt x="691" y="706"/>
                </a:lnTo>
                <a:lnTo>
                  <a:pt x="763" y="698"/>
                </a:lnTo>
                <a:lnTo>
                  <a:pt x="837" y="688"/>
                </a:lnTo>
                <a:close/>
                <a:moveTo>
                  <a:pt x="2754" y="176"/>
                </a:moveTo>
                <a:lnTo>
                  <a:pt x="2736" y="180"/>
                </a:lnTo>
                <a:lnTo>
                  <a:pt x="2718" y="188"/>
                </a:lnTo>
                <a:lnTo>
                  <a:pt x="2702" y="200"/>
                </a:lnTo>
                <a:lnTo>
                  <a:pt x="2687" y="213"/>
                </a:lnTo>
                <a:lnTo>
                  <a:pt x="2676" y="226"/>
                </a:lnTo>
                <a:lnTo>
                  <a:pt x="2652" y="255"/>
                </a:lnTo>
                <a:lnTo>
                  <a:pt x="2629" y="291"/>
                </a:lnTo>
                <a:lnTo>
                  <a:pt x="2605" y="331"/>
                </a:lnTo>
                <a:lnTo>
                  <a:pt x="2583" y="377"/>
                </a:lnTo>
                <a:lnTo>
                  <a:pt x="2563" y="427"/>
                </a:lnTo>
                <a:lnTo>
                  <a:pt x="2540" y="495"/>
                </a:lnTo>
                <a:lnTo>
                  <a:pt x="2519" y="566"/>
                </a:lnTo>
                <a:lnTo>
                  <a:pt x="2500" y="642"/>
                </a:lnTo>
                <a:lnTo>
                  <a:pt x="2485" y="722"/>
                </a:lnTo>
                <a:lnTo>
                  <a:pt x="2472" y="806"/>
                </a:lnTo>
                <a:lnTo>
                  <a:pt x="2462" y="891"/>
                </a:lnTo>
                <a:lnTo>
                  <a:pt x="2454" y="979"/>
                </a:lnTo>
                <a:lnTo>
                  <a:pt x="2450" y="1070"/>
                </a:lnTo>
                <a:lnTo>
                  <a:pt x="2449" y="1163"/>
                </a:lnTo>
                <a:lnTo>
                  <a:pt x="2450" y="1255"/>
                </a:lnTo>
                <a:lnTo>
                  <a:pt x="2454" y="1346"/>
                </a:lnTo>
                <a:lnTo>
                  <a:pt x="2462" y="1434"/>
                </a:lnTo>
                <a:lnTo>
                  <a:pt x="2472" y="1521"/>
                </a:lnTo>
                <a:lnTo>
                  <a:pt x="2485" y="1603"/>
                </a:lnTo>
                <a:lnTo>
                  <a:pt x="2500" y="1683"/>
                </a:lnTo>
                <a:lnTo>
                  <a:pt x="2519" y="1759"/>
                </a:lnTo>
                <a:lnTo>
                  <a:pt x="2540" y="1831"/>
                </a:lnTo>
                <a:lnTo>
                  <a:pt x="2563" y="1899"/>
                </a:lnTo>
                <a:lnTo>
                  <a:pt x="2583" y="1948"/>
                </a:lnTo>
                <a:lnTo>
                  <a:pt x="2605" y="1994"/>
                </a:lnTo>
                <a:lnTo>
                  <a:pt x="2628" y="2034"/>
                </a:lnTo>
                <a:lnTo>
                  <a:pt x="2652" y="2070"/>
                </a:lnTo>
                <a:lnTo>
                  <a:pt x="2676" y="2099"/>
                </a:lnTo>
                <a:lnTo>
                  <a:pt x="2687" y="2113"/>
                </a:lnTo>
                <a:lnTo>
                  <a:pt x="2702" y="2126"/>
                </a:lnTo>
                <a:lnTo>
                  <a:pt x="2718" y="2138"/>
                </a:lnTo>
                <a:lnTo>
                  <a:pt x="2736" y="2146"/>
                </a:lnTo>
                <a:lnTo>
                  <a:pt x="2754" y="2150"/>
                </a:lnTo>
                <a:lnTo>
                  <a:pt x="2772" y="2146"/>
                </a:lnTo>
                <a:lnTo>
                  <a:pt x="2790" y="2138"/>
                </a:lnTo>
                <a:lnTo>
                  <a:pt x="2806" y="2126"/>
                </a:lnTo>
                <a:lnTo>
                  <a:pt x="2821" y="2113"/>
                </a:lnTo>
                <a:lnTo>
                  <a:pt x="2833" y="2099"/>
                </a:lnTo>
                <a:lnTo>
                  <a:pt x="2856" y="2070"/>
                </a:lnTo>
                <a:lnTo>
                  <a:pt x="2880" y="2034"/>
                </a:lnTo>
                <a:lnTo>
                  <a:pt x="2903" y="1994"/>
                </a:lnTo>
                <a:lnTo>
                  <a:pt x="2925" y="1948"/>
                </a:lnTo>
                <a:lnTo>
                  <a:pt x="2945" y="1899"/>
                </a:lnTo>
                <a:lnTo>
                  <a:pt x="2969" y="1831"/>
                </a:lnTo>
                <a:lnTo>
                  <a:pt x="2989" y="1759"/>
                </a:lnTo>
                <a:lnTo>
                  <a:pt x="3008" y="1683"/>
                </a:lnTo>
                <a:lnTo>
                  <a:pt x="3023" y="1603"/>
                </a:lnTo>
                <a:lnTo>
                  <a:pt x="3036" y="1521"/>
                </a:lnTo>
                <a:lnTo>
                  <a:pt x="3046" y="1434"/>
                </a:lnTo>
                <a:lnTo>
                  <a:pt x="3054" y="1346"/>
                </a:lnTo>
                <a:lnTo>
                  <a:pt x="3058" y="1255"/>
                </a:lnTo>
                <a:lnTo>
                  <a:pt x="3060" y="1163"/>
                </a:lnTo>
                <a:lnTo>
                  <a:pt x="3058" y="1070"/>
                </a:lnTo>
                <a:lnTo>
                  <a:pt x="3054" y="979"/>
                </a:lnTo>
                <a:lnTo>
                  <a:pt x="3046" y="891"/>
                </a:lnTo>
                <a:lnTo>
                  <a:pt x="3036" y="806"/>
                </a:lnTo>
                <a:lnTo>
                  <a:pt x="3023" y="722"/>
                </a:lnTo>
                <a:lnTo>
                  <a:pt x="3008" y="642"/>
                </a:lnTo>
                <a:lnTo>
                  <a:pt x="2990" y="566"/>
                </a:lnTo>
                <a:lnTo>
                  <a:pt x="2969" y="495"/>
                </a:lnTo>
                <a:lnTo>
                  <a:pt x="2945" y="427"/>
                </a:lnTo>
                <a:lnTo>
                  <a:pt x="2925" y="377"/>
                </a:lnTo>
                <a:lnTo>
                  <a:pt x="2903" y="331"/>
                </a:lnTo>
                <a:lnTo>
                  <a:pt x="2880" y="291"/>
                </a:lnTo>
                <a:lnTo>
                  <a:pt x="2856" y="255"/>
                </a:lnTo>
                <a:lnTo>
                  <a:pt x="2833" y="226"/>
                </a:lnTo>
                <a:lnTo>
                  <a:pt x="2823" y="216"/>
                </a:lnTo>
                <a:lnTo>
                  <a:pt x="2812" y="205"/>
                </a:lnTo>
                <a:lnTo>
                  <a:pt x="2798" y="194"/>
                </a:lnTo>
                <a:lnTo>
                  <a:pt x="2784" y="185"/>
                </a:lnTo>
                <a:lnTo>
                  <a:pt x="2769" y="179"/>
                </a:lnTo>
                <a:lnTo>
                  <a:pt x="2754" y="176"/>
                </a:lnTo>
                <a:close/>
                <a:moveTo>
                  <a:pt x="2581" y="0"/>
                </a:moveTo>
                <a:lnTo>
                  <a:pt x="2842" y="0"/>
                </a:lnTo>
                <a:lnTo>
                  <a:pt x="2875" y="4"/>
                </a:lnTo>
                <a:lnTo>
                  <a:pt x="2908" y="15"/>
                </a:lnTo>
                <a:lnTo>
                  <a:pt x="2939" y="32"/>
                </a:lnTo>
                <a:lnTo>
                  <a:pt x="2969" y="56"/>
                </a:lnTo>
                <a:lnTo>
                  <a:pt x="2998" y="85"/>
                </a:lnTo>
                <a:lnTo>
                  <a:pt x="3027" y="120"/>
                </a:lnTo>
                <a:lnTo>
                  <a:pt x="3054" y="162"/>
                </a:lnTo>
                <a:lnTo>
                  <a:pt x="3080" y="208"/>
                </a:lnTo>
                <a:lnTo>
                  <a:pt x="3104" y="258"/>
                </a:lnTo>
                <a:lnTo>
                  <a:pt x="3127" y="314"/>
                </a:lnTo>
                <a:lnTo>
                  <a:pt x="3149" y="374"/>
                </a:lnTo>
                <a:lnTo>
                  <a:pt x="3169" y="438"/>
                </a:lnTo>
                <a:lnTo>
                  <a:pt x="3188" y="507"/>
                </a:lnTo>
                <a:lnTo>
                  <a:pt x="3204" y="578"/>
                </a:lnTo>
                <a:lnTo>
                  <a:pt x="3219" y="653"/>
                </a:lnTo>
                <a:lnTo>
                  <a:pt x="3231" y="731"/>
                </a:lnTo>
                <a:lnTo>
                  <a:pt x="3242" y="814"/>
                </a:lnTo>
                <a:lnTo>
                  <a:pt x="3250" y="897"/>
                </a:lnTo>
                <a:lnTo>
                  <a:pt x="3256" y="983"/>
                </a:lnTo>
                <a:lnTo>
                  <a:pt x="3260" y="1072"/>
                </a:lnTo>
                <a:lnTo>
                  <a:pt x="3261" y="1163"/>
                </a:lnTo>
                <a:lnTo>
                  <a:pt x="3261" y="1163"/>
                </a:lnTo>
                <a:lnTo>
                  <a:pt x="3260" y="1253"/>
                </a:lnTo>
                <a:lnTo>
                  <a:pt x="3256" y="1342"/>
                </a:lnTo>
                <a:lnTo>
                  <a:pt x="3250" y="1428"/>
                </a:lnTo>
                <a:lnTo>
                  <a:pt x="3242" y="1513"/>
                </a:lnTo>
                <a:lnTo>
                  <a:pt x="3231" y="1594"/>
                </a:lnTo>
                <a:lnTo>
                  <a:pt x="3219" y="1672"/>
                </a:lnTo>
                <a:lnTo>
                  <a:pt x="3204" y="1747"/>
                </a:lnTo>
                <a:lnTo>
                  <a:pt x="3188" y="1820"/>
                </a:lnTo>
                <a:lnTo>
                  <a:pt x="3169" y="1888"/>
                </a:lnTo>
                <a:lnTo>
                  <a:pt x="3149" y="1952"/>
                </a:lnTo>
                <a:lnTo>
                  <a:pt x="3127" y="2011"/>
                </a:lnTo>
                <a:lnTo>
                  <a:pt x="3104" y="2067"/>
                </a:lnTo>
                <a:lnTo>
                  <a:pt x="3080" y="2119"/>
                </a:lnTo>
                <a:lnTo>
                  <a:pt x="3054" y="2164"/>
                </a:lnTo>
                <a:lnTo>
                  <a:pt x="3027" y="2205"/>
                </a:lnTo>
                <a:lnTo>
                  <a:pt x="2998" y="2240"/>
                </a:lnTo>
                <a:lnTo>
                  <a:pt x="2969" y="2269"/>
                </a:lnTo>
                <a:lnTo>
                  <a:pt x="2939" y="2293"/>
                </a:lnTo>
                <a:lnTo>
                  <a:pt x="2908" y="2310"/>
                </a:lnTo>
                <a:lnTo>
                  <a:pt x="2875" y="2321"/>
                </a:lnTo>
                <a:lnTo>
                  <a:pt x="2842" y="2325"/>
                </a:lnTo>
                <a:lnTo>
                  <a:pt x="2843" y="2325"/>
                </a:lnTo>
                <a:lnTo>
                  <a:pt x="2845" y="2325"/>
                </a:lnTo>
                <a:lnTo>
                  <a:pt x="2581" y="2325"/>
                </a:lnTo>
                <a:lnTo>
                  <a:pt x="2578" y="2324"/>
                </a:lnTo>
                <a:lnTo>
                  <a:pt x="2572" y="2319"/>
                </a:lnTo>
                <a:lnTo>
                  <a:pt x="2561" y="2311"/>
                </a:lnTo>
                <a:lnTo>
                  <a:pt x="2546" y="2301"/>
                </a:lnTo>
                <a:lnTo>
                  <a:pt x="2527" y="2288"/>
                </a:lnTo>
                <a:lnTo>
                  <a:pt x="2504" y="2272"/>
                </a:lnTo>
                <a:lnTo>
                  <a:pt x="2477" y="2254"/>
                </a:lnTo>
                <a:lnTo>
                  <a:pt x="2447" y="2235"/>
                </a:lnTo>
                <a:lnTo>
                  <a:pt x="2412" y="2213"/>
                </a:lnTo>
                <a:lnTo>
                  <a:pt x="2374" y="2190"/>
                </a:lnTo>
                <a:lnTo>
                  <a:pt x="2332" y="2165"/>
                </a:lnTo>
                <a:lnTo>
                  <a:pt x="2287" y="2140"/>
                </a:lnTo>
                <a:lnTo>
                  <a:pt x="2238" y="2112"/>
                </a:lnTo>
                <a:lnTo>
                  <a:pt x="2186" y="2083"/>
                </a:lnTo>
                <a:lnTo>
                  <a:pt x="2131" y="2055"/>
                </a:lnTo>
                <a:lnTo>
                  <a:pt x="2073" y="2025"/>
                </a:lnTo>
                <a:lnTo>
                  <a:pt x="2011" y="1996"/>
                </a:lnTo>
                <a:lnTo>
                  <a:pt x="1947" y="1966"/>
                </a:lnTo>
                <a:lnTo>
                  <a:pt x="1880" y="1936"/>
                </a:lnTo>
                <a:lnTo>
                  <a:pt x="1810" y="1906"/>
                </a:lnTo>
                <a:lnTo>
                  <a:pt x="1737" y="1877"/>
                </a:lnTo>
                <a:lnTo>
                  <a:pt x="1662" y="1848"/>
                </a:lnTo>
                <a:lnTo>
                  <a:pt x="1584" y="1820"/>
                </a:lnTo>
                <a:lnTo>
                  <a:pt x="1503" y="1793"/>
                </a:lnTo>
                <a:lnTo>
                  <a:pt x="1420" y="1766"/>
                </a:lnTo>
                <a:lnTo>
                  <a:pt x="1336" y="1741"/>
                </a:lnTo>
                <a:lnTo>
                  <a:pt x="1249" y="1718"/>
                </a:lnTo>
                <a:lnTo>
                  <a:pt x="1159" y="1696"/>
                </a:lnTo>
                <a:lnTo>
                  <a:pt x="1068" y="1677"/>
                </a:lnTo>
                <a:lnTo>
                  <a:pt x="1055" y="1602"/>
                </a:lnTo>
                <a:lnTo>
                  <a:pt x="1044" y="1524"/>
                </a:lnTo>
                <a:lnTo>
                  <a:pt x="1035" y="1439"/>
                </a:lnTo>
                <a:lnTo>
                  <a:pt x="1029" y="1352"/>
                </a:lnTo>
                <a:lnTo>
                  <a:pt x="1025" y="1260"/>
                </a:lnTo>
                <a:lnTo>
                  <a:pt x="1023" y="1163"/>
                </a:lnTo>
                <a:lnTo>
                  <a:pt x="1025" y="1065"/>
                </a:lnTo>
                <a:lnTo>
                  <a:pt x="1029" y="973"/>
                </a:lnTo>
                <a:lnTo>
                  <a:pt x="1035" y="886"/>
                </a:lnTo>
                <a:lnTo>
                  <a:pt x="1044" y="802"/>
                </a:lnTo>
                <a:lnTo>
                  <a:pt x="1055" y="723"/>
                </a:lnTo>
                <a:lnTo>
                  <a:pt x="1068" y="649"/>
                </a:lnTo>
                <a:lnTo>
                  <a:pt x="1159" y="629"/>
                </a:lnTo>
                <a:lnTo>
                  <a:pt x="1249" y="607"/>
                </a:lnTo>
                <a:lnTo>
                  <a:pt x="1336" y="584"/>
                </a:lnTo>
                <a:lnTo>
                  <a:pt x="1420" y="559"/>
                </a:lnTo>
                <a:lnTo>
                  <a:pt x="1503" y="533"/>
                </a:lnTo>
                <a:lnTo>
                  <a:pt x="1584" y="506"/>
                </a:lnTo>
                <a:lnTo>
                  <a:pt x="1662" y="478"/>
                </a:lnTo>
                <a:lnTo>
                  <a:pt x="1737" y="448"/>
                </a:lnTo>
                <a:lnTo>
                  <a:pt x="1810" y="419"/>
                </a:lnTo>
                <a:lnTo>
                  <a:pt x="1880" y="389"/>
                </a:lnTo>
                <a:lnTo>
                  <a:pt x="1947" y="359"/>
                </a:lnTo>
                <a:lnTo>
                  <a:pt x="2011" y="329"/>
                </a:lnTo>
                <a:lnTo>
                  <a:pt x="2073" y="300"/>
                </a:lnTo>
                <a:lnTo>
                  <a:pt x="2131" y="270"/>
                </a:lnTo>
                <a:lnTo>
                  <a:pt x="2186" y="242"/>
                </a:lnTo>
                <a:lnTo>
                  <a:pt x="2238" y="214"/>
                </a:lnTo>
                <a:lnTo>
                  <a:pt x="2287" y="187"/>
                </a:lnTo>
                <a:lnTo>
                  <a:pt x="2332" y="161"/>
                </a:lnTo>
                <a:lnTo>
                  <a:pt x="2374" y="135"/>
                </a:lnTo>
                <a:lnTo>
                  <a:pt x="2412" y="112"/>
                </a:lnTo>
                <a:lnTo>
                  <a:pt x="2447" y="90"/>
                </a:lnTo>
                <a:lnTo>
                  <a:pt x="2477" y="71"/>
                </a:lnTo>
                <a:lnTo>
                  <a:pt x="2504" y="53"/>
                </a:lnTo>
                <a:lnTo>
                  <a:pt x="2527" y="38"/>
                </a:lnTo>
                <a:lnTo>
                  <a:pt x="2546" y="25"/>
                </a:lnTo>
                <a:lnTo>
                  <a:pt x="2561" y="14"/>
                </a:lnTo>
                <a:lnTo>
                  <a:pt x="2572" y="6"/>
                </a:lnTo>
                <a:lnTo>
                  <a:pt x="2578" y="2"/>
                </a:lnTo>
                <a:lnTo>
                  <a:pt x="258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2" name="Freeform 155"/>
          <p:cNvSpPr>
            <a:spLocks noEditPoints="1"/>
          </p:cNvSpPr>
          <p:nvPr/>
        </p:nvSpPr>
        <p:spPr bwMode="auto">
          <a:xfrm>
            <a:off x="8868772" y="1466412"/>
            <a:ext cx="466133" cy="470703"/>
          </a:xfrm>
          <a:custGeom>
            <a:avLst/>
            <a:gdLst>
              <a:gd name="T0" fmla="*/ 1466 w 3262"/>
              <a:gd name="T1" fmla="*/ 1729 h 3292"/>
              <a:gd name="T2" fmla="*/ 1453 w 3262"/>
              <a:gd name="T3" fmla="*/ 1951 h 3292"/>
              <a:gd name="T4" fmla="*/ 1741 w 3262"/>
              <a:gd name="T5" fmla="*/ 2025 h 3292"/>
              <a:gd name="T6" fmla="*/ 1832 w 3262"/>
              <a:gd name="T7" fmla="*/ 1818 h 3292"/>
              <a:gd name="T8" fmla="*/ 1695 w 3262"/>
              <a:gd name="T9" fmla="*/ 1656 h 3292"/>
              <a:gd name="T10" fmla="*/ 1361 w 3262"/>
              <a:gd name="T11" fmla="*/ 1041 h 3292"/>
              <a:gd name="T12" fmla="*/ 989 w 3262"/>
              <a:gd name="T13" fmla="*/ 1330 h 3292"/>
              <a:gd name="T14" fmla="*/ 819 w 3262"/>
              <a:gd name="T15" fmla="*/ 1780 h 3292"/>
              <a:gd name="T16" fmla="*/ 919 w 3262"/>
              <a:gd name="T17" fmla="*/ 2252 h 3292"/>
              <a:gd name="T18" fmla="*/ 1249 w 3262"/>
              <a:gd name="T19" fmla="*/ 2578 h 3292"/>
              <a:gd name="T20" fmla="*/ 1346 w 3262"/>
              <a:gd name="T21" fmla="*/ 1940 h 3292"/>
              <a:gd name="T22" fmla="*/ 1224 w 3262"/>
              <a:gd name="T23" fmla="*/ 1646 h 3292"/>
              <a:gd name="T24" fmla="*/ 1360 w 3262"/>
              <a:gd name="T25" fmla="*/ 1338 h 3292"/>
              <a:gd name="T26" fmla="*/ 1682 w 3262"/>
              <a:gd name="T27" fmla="*/ 1237 h 3292"/>
              <a:gd name="T28" fmla="*/ 1965 w 3262"/>
              <a:gd name="T29" fmla="*/ 1410 h 3292"/>
              <a:gd name="T30" fmla="*/ 2028 w 3262"/>
              <a:gd name="T31" fmla="*/ 1742 h 3292"/>
              <a:gd name="T32" fmla="*/ 1844 w 3262"/>
              <a:gd name="T33" fmla="*/ 1997 h 3292"/>
              <a:gd name="T34" fmla="*/ 2126 w 3262"/>
              <a:gd name="T35" fmla="*/ 2505 h 3292"/>
              <a:gd name="T36" fmla="*/ 2399 w 3262"/>
              <a:gd name="T37" fmla="*/ 2128 h 3292"/>
              <a:gd name="T38" fmla="*/ 2420 w 3262"/>
              <a:gd name="T39" fmla="*/ 1641 h 3292"/>
              <a:gd name="T40" fmla="*/ 2183 w 3262"/>
              <a:gd name="T41" fmla="*/ 1225 h 3292"/>
              <a:gd name="T42" fmla="*/ 1770 w 3262"/>
              <a:gd name="T43" fmla="*/ 1002 h 3292"/>
              <a:gd name="T44" fmla="*/ 1267 w 3262"/>
              <a:gd name="T45" fmla="*/ 423 h 3292"/>
              <a:gd name="T46" fmla="*/ 719 w 3262"/>
              <a:gd name="T47" fmla="*/ 722 h 3292"/>
              <a:gd name="T48" fmla="*/ 344 w 3262"/>
              <a:gd name="T49" fmla="*/ 1222 h 3292"/>
              <a:gd name="T50" fmla="*/ 205 w 3262"/>
              <a:gd name="T51" fmla="*/ 1851 h 3292"/>
              <a:gd name="T52" fmla="*/ 354 w 3262"/>
              <a:gd name="T53" fmla="*/ 2494 h 3292"/>
              <a:gd name="T54" fmla="*/ 755 w 3262"/>
              <a:gd name="T55" fmla="*/ 2987 h 3292"/>
              <a:gd name="T56" fmla="*/ 1167 w 3262"/>
              <a:gd name="T57" fmla="*/ 2562 h 3292"/>
              <a:gd name="T58" fmla="*/ 786 w 3262"/>
              <a:gd name="T59" fmla="*/ 2221 h 3292"/>
              <a:gd name="T60" fmla="*/ 615 w 3262"/>
              <a:gd name="T61" fmla="*/ 1725 h 3292"/>
              <a:gd name="T62" fmla="*/ 715 w 3262"/>
              <a:gd name="T63" fmla="*/ 1193 h 3292"/>
              <a:gd name="T64" fmla="*/ 1054 w 3262"/>
              <a:gd name="T65" fmla="*/ 798 h 3292"/>
              <a:gd name="T66" fmla="*/ 1551 w 3262"/>
              <a:gd name="T67" fmla="*/ 620 h 3292"/>
              <a:gd name="T68" fmla="*/ 2079 w 3262"/>
              <a:gd name="T69" fmla="*/ 722 h 3292"/>
              <a:gd name="T70" fmla="*/ 2471 w 3262"/>
              <a:gd name="T71" fmla="*/ 1062 h 3292"/>
              <a:gd name="T72" fmla="*/ 2647 w 3262"/>
              <a:gd name="T73" fmla="*/ 1565 h 3292"/>
              <a:gd name="T74" fmla="*/ 2550 w 3262"/>
              <a:gd name="T75" fmla="*/ 2092 h 3292"/>
              <a:gd name="T76" fmla="*/ 2221 w 3262"/>
              <a:gd name="T77" fmla="*/ 2484 h 3292"/>
              <a:gd name="T78" fmla="*/ 2356 w 3262"/>
              <a:gd name="T79" fmla="*/ 3092 h 3292"/>
              <a:gd name="T80" fmla="*/ 2816 w 3262"/>
              <a:gd name="T81" fmla="*/ 2654 h 3292"/>
              <a:gd name="T82" fmla="*/ 3045 w 3262"/>
              <a:gd name="T83" fmla="*/ 2045 h 3292"/>
              <a:gd name="T84" fmla="*/ 2985 w 3262"/>
              <a:gd name="T85" fmla="*/ 1393 h 3292"/>
              <a:gd name="T86" fmla="*/ 2670 w 3262"/>
              <a:gd name="T87" fmla="*/ 846 h 3292"/>
              <a:gd name="T88" fmla="*/ 2166 w 3262"/>
              <a:gd name="T89" fmla="*/ 483 h 3292"/>
              <a:gd name="T90" fmla="*/ 1631 w 3262"/>
              <a:gd name="T91" fmla="*/ 0 h 3292"/>
              <a:gd name="T92" fmla="*/ 2220 w 3262"/>
              <a:gd name="T93" fmla="*/ 110 h 3292"/>
              <a:gd name="T94" fmla="*/ 2784 w 3262"/>
              <a:gd name="T95" fmla="*/ 482 h 3292"/>
              <a:gd name="T96" fmla="*/ 3152 w 3262"/>
              <a:gd name="T97" fmla="*/ 1051 h 3292"/>
              <a:gd name="T98" fmla="*/ 3259 w 3262"/>
              <a:gd name="T99" fmla="*/ 1751 h 3292"/>
              <a:gd name="T100" fmla="*/ 3066 w 3262"/>
              <a:gd name="T101" fmla="*/ 2428 h 3292"/>
              <a:gd name="T102" fmla="*/ 2626 w 3262"/>
              <a:gd name="T103" fmla="*/ 2949 h 3292"/>
              <a:gd name="T104" fmla="*/ 1019 w 3262"/>
              <a:gd name="T105" fmla="*/ 3292 h 3292"/>
              <a:gd name="T106" fmla="*/ 581 w 3262"/>
              <a:gd name="T107" fmla="*/ 2905 h 3292"/>
              <a:gd name="T108" fmla="*/ 178 w 3262"/>
              <a:gd name="T109" fmla="*/ 2395 h 3292"/>
              <a:gd name="T110" fmla="*/ 3 w 3262"/>
              <a:gd name="T111" fmla="*/ 1746 h 3292"/>
              <a:gd name="T112" fmla="*/ 109 w 3262"/>
              <a:gd name="T113" fmla="*/ 1051 h 3292"/>
              <a:gd name="T114" fmla="*/ 478 w 3262"/>
              <a:gd name="T115" fmla="*/ 482 h 3292"/>
              <a:gd name="T116" fmla="*/ 1042 w 3262"/>
              <a:gd name="T117" fmla="*/ 11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2" h="3292">
                <a:moveTo>
                  <a:pt x="1631" y="1646"/>
                </a:moveTo>
                <a:lnTo>
                  <a:pt x="1598" y="1648"/>
                </a:lnTo>
                <a:lnTo>
                  <a:pt x="1566" y="1656"/>
                </a:lnTo>
                <a:lnTo>
                  <a:pt x="1538" y="1669"/>
                </a:lnTo>
                <a:lnTo>
                  <a:pt x="1510" y="1685"/>
                </a:lnTo>
                <a:lnTo>
                  <a:pt x="1487" y="1706"/>
                </a:lnTo>
                <a:lnTo>
                  <a:pt x="1466" y="1729"/>
                </a:lnTo>
                <a:lnTo>
                  <a:pt x="1450" y="1756"/>
                </a:lnTo>
                <a:lnTo>
                  <a:pt x="1438" y="1786"/>
                </a:lnTo>
                <a:lnTo>
                  <a:pt x="1429" y="1818"/>
                </a:lnTo>
                <a:lnTo>
                  <a:pt x="1427" y="1851"/>
                </a:lnTo>
                <a:lnTo>
                  <a:pt x="1430" y="1887"/>
                </a:lnTo>
                <a:lnTo>
                  <a:pt x="1439" y="1921"/>
                </a:lnTo>
                <a:lnTo>
                  <a:pt x="1453" y="1951"/>
                </a:lnTo>
                <a:lnTo>
                  <a:pt x="1471" y="1979"/>
                </a:lnTo>
                <a:lnTo>
                  <a:pt x="1495" y="2004"/>
                </a:lnTo>
                <a:lnTo>
                  <a:pt x="1521" y="2025"/>
                </a:lnTo>
                <a:lnTo>
                  <a:pt x="1551" y="2040"/>
                </a:lnTo>
                <a:lnTo>
                  <a:pt x="1631" y="1851"/>
                </a:lnTo>
                <a:lnTo>
                  <a:pt x="1711" y="2040"/>
                </a:lnTo>
                <a:lnTo>
                  <a:pt x="1741" y="2025"/>
                </a:lnTo>
                <a:lnTo>
                  <a:pt x="1768" y="2004"/>
                </a:lnTo>
                <a:lnTo>
                  <a:pt x="1791" y="1979"/>
                </a:lnTo>
                <a:lnTo>
                  <a:pt x="1809" y="1951"/>
                </a:lnTo>
                <a:lnTo>
                  <a:pt x="1823" y="1921"/>
                </a:lnTo>
                <a:lnTo>
                  <a:pt x="1831" y="1887"/>
                </a:lnTo>
                <a:lnTo>
                  <a:pt x="1835" y="1851"/>
                </a:lnTo>
                <a:lnTo>
                  <a:pt x="1832" y="1818"/>
                </a:lnTo>
                <a:lnTo>
                  <a:pt x="1824" y="1786"/>
                </a:lnTo>
                <a:lnTo>
                  <a:pt x="1812" y="1756"/>
                </a:lnTo>
                <a:lnTo>
                  <a:pt x="1796" y="1729"/>
                </a:lnTo>
                <a:lnTo>
                  <a:pt x="1775" y="1706"/>
                </a:lnTo>
                <a:lnTo>
                  <a:pt x="1752" y="1685"/>
                </a:lnTo>
                <a:lnTo>
                  <a:pt x="1725" y="1669"/>
                </a:lnTo>
                <a:lnTo>
                  <a:pt x="1695" y="1656"/>
                </a:lnTo>
                <a:lnTo>
                  <a:pt x="1665" y="1648"/>
                </a:lnTo>
                <a:lnTo>
                  <a:pt x="1631" y="1646"/>
                </a:lnTo>
                <a:close/>
                <a:moveTo>
                  <a:pt x="1631" y="990"/>
                </a:moveTo>
                <a:lnTo>
                  <a:pt x="1560" y="993"/>
                </a:lnTo>
                <a:lnTo>
                  <a:pt x="1492" y="1002"/>
                </a:lnTo>
                <a:lnTo>
                  <a:pt x="1425" y="1019"/>
                </a:lnTo>
                <a:lnTo>
                  <a:pt x="1361" y="1041"/>
                </a:lnTo>
                <a:lnTo>
                  <a:pt x="1298" y="1067"/>
                </a:lnTo>
                <a:lnTo>
                  <a:pt x="1239" y="1101"/>
                </a:lnTo>
                <a:lnTo>
                  <a:pt x="1182" y="1138"/>
                </a:lnTo>
                <a:lnTo>
                  <a:pt x="1129" y="1179"/>
                </a:lnTo>
                <a:lnTo>
                  <a:pt x="1078" y="1225"/>
                </a:lnTo>
                <a:lnTo>
                  <a:pt x="1031" y="1276"/>
                </a:lnTo>
                <a:lnTo>
                  <a:pt x="989" y="1330"/>
                </a:lnTo>
                <a:lnTo>
                  <a:pt x="951" y="1387"/>
                </a:lnTo>
                <a:lnTo>
                  <a:pt x="916" y="1446"/>
                </a:lnTo>
                <a:lnTo>
                  <a:pt x="886" y="1508"/>
                </a:lnTo>
                <a:lnTo>
                  <a:pt x="861" y="1574"/>
                </a:lnTo>
                <a:lnTo>
                  <a:pt x="842" y="1641"/>
                </a:lnTo>
                <a:lnTo>
                  <a:pt x="828" y="1710"/>
                </a:lnTo>
                <a:lnTo>
                  <a:pt x="819" y="1780"/>
                </a:lnTo>
                <a:lnTo>
                  <a:pt x="815" y="1851"/>
                </a:lnTo>
                <a:lnTo>
                  <a:pt x="819" y="1924"/>
                </a:lnTo>
                <a:lnTo>
                  <a:pt x="828" y="1994"/>
                </a:lnTo>
                <a:lnTo>
                  <a:pt x="842" y="2062"/>
                </a:lnTo>
                <a:lnTo>
                  <a:pt x="863" y="2128"/>
                </a:lnTo>
                <a:lnTo>
                  <a:pt x="888" y="2191"/>
                </a:lnTo>
                <a:lnTo>
                  <a:pt x="919" y="2252"/>
                </a:lnTo>
                <a:lnTo>
                  <a:pt x="954" y="2310"/>
                </a:lnTo>
                <a:lnTo>
                  <a:pt x="993" y="2365"/>
                </a:lnTo>
                <a:lnTo>
                  <a:pt x="1037" y="2415"/>
                </a:lnTo>
                <a:lnTo>
                  <a:pt x="1085" y="2463"/>
                </a:lnTo>
                <a:lnTo>
                  <a:pt x="1136" y="2505"/>
                </a:lnTo>
                <a:lnTo>
                  <a:pt x="1191" y="2544"/>
                </a:lnTo>
                <a:lnTo>
                  <a:pt x="1249" y="2578"/>
                </a:lnTo>
                <a:lnTo>
                  <a:pt x="1310" y="2608"/>
                </a:lnTo>
                <a:lnTo>
                  <a:pt x="1547" y="2049"/>
                </a:lnTo>
                <a:lnTo>
                  <a:pt x="1502" y="2036"/>
                </a:lnTo>
                <a:lnTo>
                  <a:pt x="1459" y="2019"/>
                </a:lnTo>
                <a:lnTo>
                  <a:pt x="1419" y="1997"/>
                </a:lnTo>
                <a:lnTo>
                  <a:pt x="1381" y="1971"/>
                </a:lnTo>
                <a:lnTo>
                  <a:pt x="1346" y="1940"/>
                </a:lnTo>
                <a:lnTo>
                  <a:pt x="1316" y="1907"/>
                </a:lnTo>
                <a:lnTo>
                  <a:pt x="1289" y="1870"/>
                </a:lnTo>
                <a:lnTo>
                  <a:pt x="1266" y="1830"/>
                </a:lnTo>
                <a:lnTo>
                  <a:pt x="1248" y="1786"/>
                </a:lnTo>
                <a:lnTo>
                  <a:pt x="1234" y="1742"/>
                </a:lnTo>
                <a:lnTo>
                  <a:pt x="1226" y="1694"/>
                </a:lnTo>
                <a:lnTo>
                  <a:pt x="1224" y="1646"/>
                </a:lnTo>
                <a:lnTo>
                  <a:pt x="1227" y="1594"/>
                </a:lnTo>
                <a:lnTo>
                  <a:pt x="1236" y="1545"/>
                </a:lnTo>
                <a:lnTo>
                  <a:pt x="1250" y="1497"/>
                </a:lnTo>
                <a:lnTo>
                  <a:pt x="1271" y="1452"/>
                </a:lnTo>
                <a:lnTo>
                  <a:pt x="1296" y="1410"/>
                </a:lnTo>
                <a:lnTo>
                  <a:pt x="1326" y="1372"/>
                </a:lnTo>
                <a:lnTo>
                  <a:pt x="1360" y="1338"/>
                </a:lnTo>
                <a:lnTo>
                  <a:pt x="1398" y="1308"/>
                </a:lnTo>
                <a:lnTo>
                  <a:pt x="1440" y="1282"/>
                </a:lnTo>
                <a:lnTo>
                  <a:pt x="1484" y="1262"/>
                </a:lnTo>
                <a:lnTo>
                  <a:pt x="1531" y="1246"/>
                </a:lnTo>
                <a:lnTo>
                  <a:pt x="1580" y="1237"/>
                </a:lnTo>
                <a:lnTo>
                  <a:pt x="1631" y="1234"/>
                </a:lnTo>
                <a:lnTo>
                  <a:pt x="1682" y="1237"/>
                </a:lnTo>
                <a:lnTo>
                  <a:pt x="1731" y="1246"/>
                </a:lnTo>
                <a:lnTo>
                  <a:pt x="1778" y="1262"/>
                </a:lnTo>
                <a:lnTo>
                  <a:pt x="1822" y="1282"/>
                </a:lnTo>
                <a:lnTo>
                  <a:pt x="1864" y="1308"/>
                </a:lnTo>
                <a:lnTo>
                  <a:pt x="1902" y="1338"/>
                </a:lnTo>
                <a:lnTo>
                  <a:pt x="1936" y="1372"/>
                </a:lnTo>
                <a:lnTo>
                  <a:pt x="1965" y="1410"/>
                </a:lnTo>
                <a:lnTo>
                  <a:pt x="1991" y="1452"/>
                </a:lnTo>
                <a:lnTo>
                  <a:pt x="2012" y="1497"/>
                </a:lnTo>
                <a:lnTo>
                  <a:pt x="2026" y="1545"/>
                </a:lnTo>
                <a:lnTo>
                  <a:pt x="2035" y="1594"/>
                </a:lnTo>
                <a:lnTo>
                  <a:pt x="2039" y="1646"/>
                </a:lnTo>
                <a:lnTo>
                  <a:pt x="2036" y="1694"/>
                </a:lnTo>
                <a:lnTo>
                  <a:pt x="2028" y="1742"/>
                </a:lnTo>
                <a:lnTo>
                  <a:pt x="2015" y="1786"/>
                </a:lnTo>
                <a:lnTo>
                  <a:pt x="1996" y="1830"/>
                </a:lnTo>
                <a:lnTo>
                  <a:pt x="1973" y="1870"/>
                </a:lnTo>
                <a:lnTo>
                  <a:pt x="1946" y="1907"/>
                </a:lnTo>
                <a:lnTo>
                  <a:pt x="1915" y="1940"/>
                </a:lnTo>
                <a:lnTo>
                  <a:pt x="1881" y="1971"/>
                </a:lnTo>
                <a:lnTo>
                  <a:pt x="1844" y="1997"/>
                </a:lnTo>
                <a:lnTo>
                  <a:pt x="1803" y="2019"/>
                </a:lnTo>
                <a:lnTo>
                  <a:pt x="1760" y="2036"/>
                </a:lnTo>
                <a:lnTo>
                  <a:pt x="1715" y="2049"/>
                </a:lnTo>
                <a:lnTo>
                  <a:pt x="1952" y="2608"/>
                </a:lnTo>
                <a:lnTo>
                  <a:pt x="2014" y="2578"/>
                </a:lnTo>
                <a:lnTo>
                  <a:pt x="2071" y="2544"/>
                </a:lnTo>
                <a:lnTo>
                  <a:pt x="2126" y="2505"/>
                </a:lnTo>
                <a:lnTo>
                  <a:pt x="2177" y="2463"/>
                </a:lnTo>
                <a:lnTo>
                  <a:pt x="2225" y="2415"/>
                </a:lnTo>
                <a:lnTo>
                  <a:pt x="2268" y="2365"/>
                </a:lnTo>
                <a:lnTo>
                  <a:pt x="2308" y="2310"/>
                </a:lnTo>
                <a:lnTo>
                  <a:pt x="2343" y="2252"/>
                </a:lnTo>
                <a:lnTo>
                  <a:pt x="2374" y="2191"/>
                </a:lnTo>
                <a:lnTo>
                  <a:pt x="2399" y="2128"/>
                </a:lnTo>
                <a:lnTo>
                  <a:pt x="2420" y="2062"/>
                </a:lnTo>
                <a:lnTo>
                  <a:pt x="2434" y="1994"/>
                </a:lnTo>
                <a:lnTo>
                  <a:pt x="2443" y="1924"/>
                </a:lnTo>
                <a:lnTo>
                  <a:pt x="2446" y="1851"/>
                </a:lnTo>
                <a:lnTo>
                  <a:pt x="2443" y="1780"/>
                </a:lnTo>
                <a:lnTo>
                  <a:pt x="2434" y="1710"/>
                </a:lnTo>
                <a:lnTo>
                  <a:pt x="2420" y="1641"/>
                </a:lnTo>
                <a:lnTo>
                  <a:pt x="2400" y="1574"/>
                </a:lnTo>
                <a:lnTo>
                  <a:pt x="2376" y="1508"/>
                </a:lnTo>
                <a:lnTo>
                  <a:pt x="2346" y="1446"/>
                </a:lnTo>
                <a:lnTo>
                  <a:pt x="2311" y="1387"/>
                </a:lnTo>
                <a:lnTo>
                  <a:pt x="2273" y="1330"/>
                </a:lnTo>
                <a:lnTo>
                  <a:pt x="2230" y="1276"/>
                </a:lnTo>
                <a:lnTo>
                  <a:pt x="2183" y="1225"/>
                </a:lnTo>
                <a:lnTo>
                  <a:pt x="2133" y="1179"/>
                </a:lnTo>
                <a:lnTo>
                  <a:pt x="2080" y="1138"/>
                </a:lnTo>
                <a:lnTo>
                  <a:pt x="2024" y="1101"/>
                </a:lnTo>
                <a:lnTo>
                  <a:pt x="1963" y="1067"/>
                </a:lnTo>
                <a:lnTo>
                  <a:pt x="1901" y="1041"/>
                </a:lnTo>
                <a:lnTo>
                  <a:pt x="1837" y="1019"/>
                </a:lnTo>
                <a:lnTo>
                  <a:pt x="1770" y="1002"/>
                </a:lnTo>
                <a:lnTo>
                  <a:pt x="1702" y="993"/>
                </a:lnTo>
                <a:lnTo>
                  <a:pt x="1631" y="990"/>
                </a:lnTo>
                <a:close/>
                <a:moveTo>
                  <a:pt x="1631" y="373"/>
                </a:moveTo>
                <a:lnTo>
                  <a:pt x="1538" y="377"/>
                </a:lnTo>
                <a:lnTo>
                  <a:pt x="1445" y="386"/>
                </a:lnTo>
                <a:lnTo>
                  <a:pt x="1355" y="401"/>
                </a:lnTo>
                <a:lnTo>
                  <a:pt x="1267" y="423"/>
                </a:lnTo>
                <a:lnTo>
                  <a:pt x="1180" y="450"/>
                </a:lnTo>
                <a:lnTo>
                  <a:pt x="1097" y="483"/>
                </a:lnTo>
                <a:lnTo>
                  <a:pt x="1015" y="521"/>
                </a:lnTo>
                <a:lnTo>
                  <a:pt x="936" y="565"/>
                </a:lnTo>
                <a:lnTo>
                  <a:pt x="861" y="612"/>
                </a:lnTo>
                <a:lnTo>
                  <a:pt x="789" y="665"/>
                </a:lnTo>
                <a:lnTo>
                  <a:pt x="719" y="722"/>
                </a:lnTo>
                <a:lnTo>
                  <a:pt x="654" y="782"/>
                </a:lnTo>
                <a:lnTo>
                  <a:pt x="591" y="846"/>
                </a:lnTo>
                <a:lnTo>
                  <a:pt x="534" y="916"/>
                </a:lnTo>
                <a:lnTo>
                  <a:pt x="480" y="988"/>
                </a:lnTo>
                <a:lnTo>
                  <a:pt x="430" y="1062"/>
                </a:lnTo>
                <a:lnTo>
                  <a:pt x="385" y="1141"/>
                </a:lnTo>
                <a:lnTo>
                  <a:pt x="344" y="1222"/>
                </a:lnTo>
                <a:lnTo>
                  <a:pt x="308" y="1306"/>
                </a:lnTo>
                <a:lnTo>
                  <a:pt x="277" y="1393"/>
                </a:lnTo>
                <a:lnTo>
                  <a:pt x="252" y="1481"/>
                </a:lnTo>
                <a:lnTo>
                  <a:pt x="231" y="1571"/>
                </a:lnTo>
                <a:lnTo>
                  <a:pt x="217" y="1663"/>
                </a:lnTo>
                <a:lnTo>
                  <a:pt x="208" y="1756"/>
                </a:lnTo>
                <a:lnTo>
                  <a:pt x="205" y="1851"/>
                </a:lnTo>
                <a:lnTo>
                  <a:pt x="208" y="1949"/>
                </a:lnTo>
                <a:lnTo>
                  <a:pt x="217" y="2045"/>
                </a:lnTo>
                <a:lnTo>
                  <a:pt x="233" y="2140"/>
                </a:lnTo>
                <a:lnTo>
                  <a:pt x="255" y="2232"/>
                </a:lnTo>
                <a:lnTo>
                  <a:pt x="282" y="2322"/>
                </a:lnTo>
                <a:lnTo>
                  <a:pt x="315" y="2410"/>
                </a:lnTo>
                <a:lnTo>
                  <a:pt x="354" y="2494"/>
                </a:lnTo>
                <a:lnTo>
                  <a:pt x="398" y="2575"/>
                </a:lnTo>
                <a:lnTo>
                  <a:pt x="446" y="2654"/>
                </a:lnTo>
                <a:lnTo>
                  <a:pt x="499" y="2728"/>
                </a:lnTo>
                <a:lnTo>
                  <a:pt x="557" y="2799"/>
                </a:lnTo>
                <a:lnTo>
                  <a:pt x="619" y="2865"/>
                </a:lnTo>
                <a:lnTo>
                  <a:pt x="684" y="2928"/>
                </a:lnTo>
                <a:lnTo>
                  <a:pt x="755" y="2987"/>
                </a:lnTo>
                <a:lnTo>
                  <a:pt x="829" y="3042"/>
                </a:lnTo>
                <a:lnTo>
                  <a:pt x="905" y="3092"/>
                </a:lnTo>
                <a:lnTo>
                  <a:pt x="985" y="3136"/>
                </a:lnTo>
                <a:lnTo>
                  <a:pt x="1069" y="3175"/>
                </a:lnTo>
                <a:lnTo>
                  <a:pt x="1305" y="2621"/>
                </a:lnTo>
                <a:lnTo>
                  <a:pt x="1235" y="2594"/>
                </a:lnTo>
                <a:lnTo>
                  <a:pt x="1167" y="2562"/>
                </a:lnTo>
                <a:lnTo>
                  <a:pt x="1103" y="2526"/>
                </a:lnTo>
                <a:lnTo>
                  <a:pt x="1042" y="2484"/>
                </a:lnTo>
                <a:lnTo>
                  <a:pt x="983" y="2440"/>
                </a:lnTo>
                <a:lnTo>
                  <a:pt x="928" y="2390"/>
                </a:lnTo>
                <a:lnTo>
                  <a:pt x="877" y="2338"/>
                </a:lnTo>
                <a:lnTo>
                  <a:pt x="830" y="2281"/>
                </a:lnTo>
                <a:lnTo>
                  <a:pt x="786" y="2221"/>
                </a:lnTo>
                <a:lnTo>
                  <a:pt x="747" y="2158"/>
                </a:lnTo>
                <a:lnTo>
                  <a:pt x="712" y="2092"/>
                </a:lnTo>
                <a:lnTo>
                  <a:pt x="682" y="2023"/>
                </a:lnTo>
                <a:lnTo>
                  <a:pt x="658" y="1951"/>
                </a:lnTo>
                <a:lnTo>
                  <a:pt x="638" y="1878"/>
                </a:lnTo>
                <a:lnTo>
                  <a:pt x="623" y="1803"/>
                </a:lnTo>
                <a:lnTo>
                  <a:pt x="615" y="1725"/>
                </a:lnTo>
                <a:lnTo>
                  <a:pt x="612" y="1646"/>
                </a:lnTo>
                <a:lnTo>
                  <a:pt x="615" y="1565"/>
                </a:lnTo>
                <a:lnTo>
                  <a:pt x="624" y="1487"/>
                </a:lnTo>
                <a:lnTo>
                  <a:pt x="638" y="1409"/>
                </a:lnTo>
                <a:lnTo>
                  <a:pt x="659" y="1335"/>
                </a:lnTo>
                <a:lnTo>
                  <a:pt x="684" y="1263"/>
                </a:lnTo>
                <a:lnTo>
                  <a:pt x="715" y="1193"/>
                </a:lnTo>
                <a:lnTo>
                  <a:pt x="751" y="1126"/>
                </a:lnTo>
                <a:lnTo>
                  <a:pt x="791" y="1062"/>
                </a:lnTo>
                <a:lnTo>
                  <a:pt x="836" y="1002"/>
                </a:lnTo>
                <a:lnTo>
                  <a:pt x="884" y="946"/>
                </a:lnTo>
                <a:lnTo>
                  <a:pt x="937" y="892"/>
                </a:lnTo>
                <a:lnTo>
                  <a:pt x="993" y="843"/>
                </a:lnTo>
                <a:lnTo>
                  <a:pt x="1054" y="798"/>
                </a:lnTo>
                <a:lnTo>
                  <a:pt x="1116" y="758"/>
                </a:lnTo>
                <a:lnTo>
                  <a:pt x="1183" y="722"/>
                </a:lnTo>
                <a:lnTo>
                  <a:pt x="1251" y="691"/>
                </a:lnTo>
                <a:lnTo>
                  <a:pt x="1323" y="665"/>
                </a:lnTo>
                <a:lnTo>
                  <a:pt x="1398" y="644"/>
                </a:lnTo>
                <a:lnTo>
                  <a:pt x="1473" y="630"/>
                </a:lnTo>
                <a:lnTo>
                  <a:pt x="1551" y="620"/>
                </a:lnTo>
                <a:lnTo>
                  <a:pt x="1631" y="617"/>
                </a:lnTo>
                <a:lnTo>
                  <a:pt x="1711" y="620"/>
                </a:lnTo>
                <a:lnTo>
                  <a:pt x="1788" y="630"/>
                </a:lnTo>
                <a:lnTo>
                  <a:pt x="1865" y="644"/>
                </a:lnTo>
                <a:lnTo>
                  <a:pt x="1939" y="665"/>
                </a:lnTo>
                <a:lnTo>
                  <a:pt x="2011" y="691"/>
                </a:lnTo>
                <a:lnTo>
                  <a:pt x="2079" y="722"/>
                </a:lnTo>
                <a:lnTo>
                  <a:pt x="2146" y="758"/>
                </a:lnTo>
                <a:lnTo>
                  <a:pt x="2209" y="798"/>
                </a:lnTo>
                <a:lnTo>
                  <a:pt x="2268" y="843"/>
                </a:lnTo>
                <a:lnTo>
                  <a:pt x="2325" y="892"/>
                </a:lnTo>
                <a:lnTo>
                  <a:pt x="2378" y="946"/>
                </a:lnTo>
                <a:lnTo>
                  <a:pt x="2427" y="1002"/>
                </a:lnTo>
                <a:lnTo>
                  <a:pt x="2471" y="1062"/>
                </a:lnTo>
                <a:lnTo>
                  <a:pt x="2511" y="1126"/>
                </a:lnTo>
                <a:lnTo>
                  <a:pt x="2547" y="1193"/>
                </a:lnTo>
                <a:lnTo>
                  <a:pt x="2577" y="1263"/>
                </a:lnTo>
                <a:lnTo>
                  <a:pt x="2603" y="1335"/>
                </a:lnTo>
                <a:lnTo>
                  <a:pt x="2623" y="1409"/>
                </a:lnTo>
                <a:lnTo>
                  <a:pt x="2639" y="1487"/>
                </a:lnTo>
                <a:lnTo>
                  <a:pt x="2647" y="1565"/>
                </a:lnTo>
                <a:lnTo>
                  <a:pt x="2650" y="1646"/>
                </a:lnTo>
                <a:lnTo>
                  <a:pt x="2648" y="1725"/>
                </a:lnTo>
                <a:lnTo>
                  <a:pt x="2639" y="1803"/>
                </a:lnTo>
                <a:lnTo>
                  <a:pt x="2624" y="1878"/>
                </a:lnTo>
                <a:lnTo>
                  <a:pt x="2605" y="1951"/>
                </a:lnTo>
                <a:lnTo>
                  <a:pt x="2579" y="2023"/>
                </a:lnTo>
                <a:lnTo>
                  <a:pt x="2550" y="2092"/>
                </a:lnTo>
                <a:lnTo>
                  <a:pt x="2515" y="2158"/>
                </a:lnTo>
                <a:lnTo>
                  <a:pt x="2476" y="2221"/>
                </a:lnTo>
                <a:lnTo>
                  <a:pt x="2433" y="2281"/>
                </a:lnTo>
                <a:lnTo>
                  <a:pt x="2385" y="2338"/>
                </a:lnTo>
                <a:lnTo>
                  <a:pt x="2334" y="2390"/>
                </a:lnTo>
                <a:lnTo>
                  <a:pt x="2280" y="2440"/>
                </a:lnTo>
                <a:lnTo>
                  <a:pt x="2221" y="2484"/>
                </a:lnTo>
                <a:lnTo>
                  <a:pt x="2159" y="2526"/>
                </a:lnTo>
                <a:lnTo>
                  <a:pt x="2094" y="2562"/>
                </a:lnTo>
                <a:lnTo>
                  <a:pt x="2028" y="2594"/>
                </a:lnTo>
                <a:lnTo>
                  <a:pt x="1957" y="2621"/>
                </a:lnTo>
                <a:lnTo>
                  <a:pt x="2193" y="3175"/>
                </a:lnTo>
                <a:lnTo>
                  <a:pt x="2277" y="3136"/>
                </a:lnTo>
                <a:lnTo>
                  <a:pt x="2356" y="3092"/>
                </a:lnTo>
                <a:lnTo>
                  <a:pt x="2433" y="3042"/>
                </a:lnTo>
                <a:lnTo>
                  <a:pt x="2507" y="2987"/>
                </a:lnTo>
                <a:lnTo>
                  <a:pt x="2577" y="2928"/>
                </a:lnTo>
                <a:lnTo>
                  <a:pt x="2643" y="2865"/>
                </a:lnTo>
                <a:lnTo>
                  <a:pt x="2705" y="2799"/>
                </a:lnTo>
                <a:lnTo>
                  <a:pt x="2763" y="2728"/>
                </a:lnTo>
                <a:lnTo>
                  <a:pt x="2816" y="2654"/>
                </a:lnTo>
                <a:lnTo>
                  <a:pt x="2865" y="2575"/>
                </a:lnTo>
                <a:lnTo>
                  <a:pt x="2908" y="2494"/>
                </a:lnTo>
                <a:lnTo>
                  <a:pt x="2947" y="2410"/>
                </a:lnTo>
                <a:lnTo>
                  <a:pt x="2979" y="2322"/>
                </a:lnTo>
                <a:lnTo>
                  <a:pt x="3007" y="2232"/>
                </a:lnTo>
                <a:lnTo>
                  <a:pt x="3029" y="2140"/>
                </a:lnTo>
                <a:lnTo>
                  <a:pt x="3045" y="2045"/>
                </a:lnTo>
                <a:lnTo>
                  <a:pt x="3054" y="1949"/>
                </a:lnTo>
                <a:lnTo>
                  <a:pt x="3057" y="1851"/>
                </a:lnTo>
                <a:lnTo>
                  <a:pt x="3054" y="1756"/>
                </a:lnTo>
                <a:lnTo>
                  <a:pt x="3046" y="1663"/>
                </a:lnTo>
                <a:lnTo>
                  <a:pt x="3031" y="1571"/>
                </a:lnTo>
                <a:lnTo>
                  <a:pt x="3010" y="1481"/>
                </a:lnTo>
                <a:lnTo>
                  <a:pt x="2985" y="1393"/>
                </a:lnTo>
                <a:lnTo>
                  <a:pt x="2954" y="1306"/>
                </a:lnTo>
                <a:lnTo>
                  <a:pt x="2918" y="1222"/>
                </a:lnTo>
                <a:lnTo>
                  <a:pt x="2877" y="1141"/>
                </a:lnTo>
                <a:lnTo>
                  <a:pt x="2832" y="1062"/>
                </a:lnTo>
                <a:lnTo>
                  <a:pt x="2782" y="988"/>
                </a:lnTo>
                <a:lnTo>
                  <a:pt x="2729" y="916"/>
                </a:lnTo>
                <a:lnTo>
                  <a:pt x="2670" y="846"/>
                </a:lnTo>
                <a:lnTo>
                  <a:pt x="2608" y="782"/>
                </a:lnTo>
                <a:lnTo>
                  <a:pt x="2543" y="722"/>
                </a:lnTo>
                <a:lnTo>
                  <a:pt x="2474" y="665"/>
                </a:lnTo>
                <a:lnTo>
                  <a:pt x="2401" y="612"/>
                </a:lnTo>
                <a:lnTo>
                  <a:pt x="2326" y="565"/>
                </a:lnTo>
                <a:lnTo>
                  <a:pt x="2247" y="521"/>
                </a:lnTo>
                <a:lnTo>
                  <a:pt x="2166" y="483"/>
                </a:lnTo>
                <a:lnTo>
                  <a:pt x="2082" y="450"/>
                </a:lnTo>
                <a:lnTo>
                  <a:pt x="1996" y="423"/>
                </a:lnTo>
                <a:lnTo>
                  <a:pt x="1907" y="401"/>
                </a:lnTo>
                <a:lnTo>
                  <a:pt x="1817" y="386"/>
                </a:lnTo>
                <a:lnTo>
                  <a:pt x="1725" y="377"/>
                </a:lnTo>
                <a:lnTo>
                  <a:pt x="1631" y="373"/>
                </a:lnTo>
                <a:close/>
                <a:moveTo>
                  <a:pt x="1631" y="0"/>
                </a:moveTo>
                <a:lnTo>
                  <a:pt x="1631" y="0"/>
                </a:lnTo>
                <a:lnTo>
                  <a:pt x="1734" y="3"/>
                </a:lnTo>
                <a:lnTo>
                  <a:pt x="1836" y="12"/>
                </a:lnTo>
                <a:lnTo>
                  <a:pt x="1935" y="28"/>
                </a:lnTo>
                <a:lnTo>
                  <a:pt x="2033" y="49"/>
                </a:lnTo>
                <a:lnTo>
                  <a:pt x="2128" y="77"/>
                </a:lnTo>
                <a:lnTo>
                  <a:pt x="2220" y="110"/>
                </a:lnTo>
                <a:lnTo>
                  <a:pt x="2310" y="148"/>
                </a:lnTo>
                <a:lnTo>
                  <a:pt x="2397" y="193"/>
                </a:lnTo>
                <a:lnTo>
                  <a:pt x="2482" y="241"/>
                </a:lnTo>
                <a:lnTo>
                  <a:pt x="2563" y="294"/>
                </a:lnTo>
                <a:lnTo>
                  <a:pt x="2640" y="353"/>
                </a:lnTo>
                <a:lnTo>
                  <a:pt x="2714" y="415"/>
                </a:lnTo>
                <a:lnTo>
                  <a:pt x="2784" y="482"/>
                </a:lnTo>
                <a:lnTo>
                  <a:pt x="2851" y="552"/>
                </a:lnTo>
                <a:lnTo>
                  <a:pt x="2912" y="627"/>
                </a:lnTo>
                <a:lnTo>
                  <a:pt x="2969" y="705"/>
                </a:lnTo>
                <a:lnTo>
                  <a:pt x="3022" y="787"/>
                </a:lnTo>
                <a:lnTo>
                  <a:pt x="3071" y="871"/>
                </a:lnTo>
                <a:lnTo>
                  <a:pt x="3113" y="960"/>
                </a:lnTo>
                <a:lnTo>
                  <a:pt x="3152" y="1051"/>
                </a:lnTo>
                <a:lnTo>
                  <a:pt x="3185" y="1144"/>
                </a:lnTo>
                <a:lnTo>
                  <a:pt x="3212" y="1240"/>
                </a:lnTo>
                <a:lnTo>
                  <a:pt x="3233" y="1339"/>
                </a:lnTo>
                <a:lnTo>
                  <a:pt x="3250" y="1439"/>
                </a:lnTo>
                <a:lnTo>
                  <a:pt x="3259" y="1541"/>
                </a:lnTo>
                <a:lnTo>
                  <a:pt x="3262" y="1646"/>
                </a:lnTo>
                <a:lnTo>
                  <a:pt x="3259" y="1751"/>
                </a:lnTo>
                <a:lnTo>
                  <a:pt x="3249" y="1854"/>
                </a:lnTo>
                <a:lnTo>
                  <a:pt x="3233" y="1956"/>
                </a:lnTo>
                <a:lnTo>
                  <a:pt x="3211" y="2056"/>
                </a:lnTo>
                <a:lnTo>
                  <a:pt x="3183" y="2153"/>
                </a:lnTo>
                <a:lnTo>
                  <a:pt x="3149" y="2247"/>
                </a:lnTo>
                <a:lnTo>
                  <a:pt x="3110" y="2339"/>
                </a:lnTo>
                <a:lnTo>
                  <a:pt x="3066" y="2428"/>
                </a:lnTo>
                <a:lnTo>
                  <a:pt x="3017" y="2513"/>
                </a:lnTo>
                <a:lnTo>
                  <a:pt x="2963" y="2595"/>
                </a:lnTo>
                <a:lnTo>
                  <a:pt x="2905" y="2674"/>
                </a:lnTo>
                <a:lnTo>
                  <a:pt x="2841" y="2749"/>
                </a:lnTo>
                <a:lnTo>
                  <a:pt x="2774" y="2820"/>
                </a:lnTo>
                <a:lnTo>
                  <a:pt x="2702" y="2887"/>
                </a:lnTo>
                <a:lnTo>
                  <a:pt x="2626" y="2949"/>
                </a:lnTo>
                <a:lnTo>
                  <a:pt x="2548" y="3007"/>
                </a:lnTo>
                <a:lnTo>
                  <a:pt x="2466" y="3061"/>
                </a:lnTo>
                <a:lnTo>
                  <a:pt x="2380" y="3108"/>
                </a:lnTo>
                <a:lnTo>
                  <a:pt x="2291" y="3152"/>
                </a:lnTo>
                <a:lnTo>
                  <a:pt x="2199" y="3189"/>
                </a:lnTo>
                <a:lnTo>
                  <a:pt x="2243" y="3292"/>
                </a:lnTo>
                <a:lnTo>
                  <a:pt x="1019" y="3292"/>
                </a:lnTo>
                <a:lnTo>
                  <a:pt x="1063" y="3189"/>
                </a:lnTo>
                <a:lnTo>
                  <a:pt x="975" y="3154"/>
                </a:lnTo>
                <a:lnTo>
                  <a:pt x="891" y="3112"/>
                </a:lnTo>
                <a:lnTo>
                  <a:pt x="808" y="3067"/>
                </a:lnTo>
                <a:lnTo>
                  <a:pt x="729" y="3017"/>
                </a:lnTo>
                <a:lnTo>
                  <a:pt x="654" y="2964"/>
                </a:lnTo>
                <a:lnTo>
                  <a:pt x="581" y="2905"/>
                </a:lnTo>
                <a:lnTo>
                  <a:pt x="512" y="2843"/>
                </a:lnTo>
                <a:lnTo>
                  <a:pt x="446" y="2777"/>
                </a:lnTo>
                <a:lnTo>
                  <a:pt x="384" y="2706"/>
                </a:lnTo>
                <a:lnTo>
                  <a:pt x="326" y="2633"/>
                </a:lnTo>
                <a:lnTo>
                  <a:pt x="272" y="2557"/>
                </a:lnTo>
                <a:lnTo>
                  <a:pt x="223" y="2477"/>
                </a:lnTo>
                <a:lnTo>
                  <a:pt x="178" y="2395"/>
                </a:lnTo>
                <a:lnTo>
                  <a:pt x="138" y="2309"/>
                </a:lnTo>
                <a:lnTo>
                  <a:pt x="102" y="2220"/>
                </a:lnTo>
                <a:lnTo>
                  <a:pt x="72" y="2129"/>
                </a:lnTo>
                <a:lnTo>
                  <a:pt x="46" y="2037"/>
                </a:lnTo>
                <a:lnTo>
                  <a:pt x="27" y="1942"/>
                </a:lnTo>
                <a:lnTo>
                  <a:pt x="12" y="1845"/>
                </a:lnTo>
                <a:lnTo>
                  <a:pt x="3" y="1746"/>
                </a:lnTo>
                <a:lnTo>
                  <a:pt x="0" y="1646"/>
                </a:lnTo>
                <a:lnTo>
                  <a:pt x="3" y="1541"/>
                </a:lnTo>
                <a:lnTo>
                  <a:pt x="13" y="1439"/>
                </a:lnTo>
                <a:lnTo>
                  <a:pt x="29" y="1339"/>
                </a:lnTo>
                <a:lnTo>
                  <a:pt x="50" y="1240"/>
                </a:lnTo>
                <a:lnTo>
                  <a:pt x="77" y="1144"/>
                </a:lnTo>
                <a:lnTo>
                  <a:pt x="109" y="1051"/>
                </a:lnTo>
                <a:lnTo>
                  <a:pt x="148" y="960"/>
                </a:lnTo>
                <a:lnTo>
                  <a:pt x="191" y="871"/>
                </a:lnTo>
                <a:lnTo>
                  <a:pt x="239" y="787"/>
                </a:lnTo>
                <a:lnTo>
                  <a:pt x="293" y="705"/>
                </a:lnTo>
                <a:lnTo>
                  <a:pt x="350" y="627"/>
                </a:lnTo>
                <a:lnTo>
                  <a:pt x="411" y="552"/>
                </a:lnTo>
                <a:lnTo>
                  <a:pt x="478" y="482"/>
                </a:lnTo>
                <a:lnTo>
                  <a:pt x="547" y="415"/>
                </a:lnTo>
                <a:lnTo>
                  <a:pt x="622" y="353"/>
                </a:lnTo>
                <a:lnTo>
                  <a:pt x="699" y="294"/>
                </a:lnTo>
                <a:lnTo>
                  <a:pt x="781" y="241"/>
                </a:lnTo>
                <a:lnTo>
                  <a:pt x="865" y="193"/>
                </a:lnTo>
                <a:lnTo>
                  <a:pt x="952" y="148"/>
                </a:lnTo>
                <a:lnTo>
                  <a:pt x="1042" y="110"/>
                </a:lnTo>
                <a:lnTo>
                  <a:pt x="1135" y="77"/>
                </a:lnTo>
                <a:lnTo>
                  <a:pt x="1230" y="49"/>
                </a:lnTo>
                <a:lnTo>
                  <a:pt x="1327" y="28"/>
                </a:lnTo>
                <a:lnTo>
                  <a:pt x="1426" y="12"/>
                </a:lnTo>
                <a:lnTo>
                  <a:pt x="1528" y="3"/>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3" name="Freeform 160"/>
          <p:cNvSpPr>
            <a:spLocks noEditPoints="1"/>
          </p:cNvSpPr>
          <p:nvPr/>
        </p:nvSpPr>
        <p:spPr bwMode="auto">
          <a:xfrm>
            <a:off x="10883200" y="1504685"/>
            <a:ext cx="466133" cy="394157"/>
          </a:xfrm>
          <a:custGeom>
            <a:avLst/>
            <a:gdLst>
              <a:gd name="T0" fmla="*/ 1823 w 3261"/>
              <a:gd name="T1" fmla="*/ 1020 h 2763"/>
              <a:gd name="T2" fmla="*/ 1990 w 3261"/>
              <a:gd name="T3" fmla="*/ 1189 h 2763"/>
              <a:gd name="T4" fmla="*/ 2035 w 3261"/>
              <a:gd name="T5" fmla="*/ 1433 h 2763"/>
              <a:gd name="T6" fmla="*/ 1935 w 3261"/>
              <a:gd name="T7" fmla="*/ 1654 h 2763"/>
              <a:gd name="T8" fmla="*/ 1731 w 3261"/>
              <a:gd name="T9" fmla="*/ 1779 h 2763"/>
              <a:gd name="T10" fmla="*/ 1483 w 3261"/>
              <a:gd name="T11" fmla="*/ 1764 h 2763"/>
              <a:gd name="T12" fmla="*/ 1296 w 3261"/>
              <a:gd name="T13" fmla="*/ 1616 h 2763"/>
              <a:gd name="T14" fmla="*/ 1222 w 3261"/>
              <a:gd name="T15" fmla="*/ 1381 h 2763"/>
              <a:gd name="T16" fmla="*/ 1296 w 3261"/>
              <a:gd name="T17" fmla="*/ 1147 h 2763"/>
              <a:gd name="T18" fmla="*/ 1483 w 3261"/>
              <a:gd name="T19" fmla="*/ 1000 h 2763"/>
              <a:gd name="T20" fmla="*/ 2178 w 3261"/>
              <a:gd name="T21" fmla="*/ 518 h 2763"/>
              <a:gd name="T22" fmla="*/ 2441 w 3261"/>
              <a:gd name="T23" fmla="*/ 761 h 2763"/>
              <a:gd name="T24" fmla="*/ 2605 w 3261"/>
              <a:gd name="T25" fmla="*/ 1084 h 2763"/>
              <a:gd name="T26" fmla="*/ 2647 w 3261"/>
              <a:gd name="T27" fmla="*/ 1459 h 2763"/>
              <a:gd name="T28" fmla="*/ 2553 w 3261"/>
              <a:gd name="T29" fmla="*/ 1817 h 2763"/>
              <a:gd name="T30" fmla="*/ 2347 w 3261"/>
              <a:gd name="T31" fmla="*/ 2111 h 2763"/>
              <a:gd name="T32" fmla="*/ 2153 w 3261"/>
              <a:gd name="T33" fmla="*/ 2220 h 2763"/>
              <a:gd name="T34" fmla="*/ 2293 w 3261"/>
              <a:gd name="T35" fmla="*/ 1839 h 2763"/>
              <a:gd name="T36" fmla="*/ 2343 w 3261"/>
              <a:gd name="T37" fmla="*/ 1381 h 2763"/>
              <a:gd name="T38" fmla="*/ 2293 w 3261"/>
              <a:gd name="T39" fmla="*/ 924 h 2763"/>
              <a:gd name="T40" fmla="*/ 2153 w 3261"/>
              <a:gd name="T41" fmla="*/ 544 h 2763"/>
              <a:gd name="T42" fmla="*/ 1043 w 3261"/>
              <a:gd name="T43" fmla="*/ 684 h 2763"/>
              <a:gd name="T44" fmla="*/ 936 w 3261"/>
              <a:gd name="T45" fmla="*/ 1100 h 2763"/>
              <a:gd name="T46" fmla="*/ 925 w 3261"/>
              <a:gd name="T47" fmla="*/ 1572 h 2763"/>
              <a:gd name="T48" fmla="*/ 1015 w 3261"/>
              <a:gd name="T49" fmla="*/ 2003 h 2763"/>
              <a:gd name="T50" fmla="*/ 1083 w 3261"/>
              <a:gd name="T51" fmla="*/ 2246 h 2763"/>
              <a:gd name="T52" fmla="*/ 820 w 3261"/>
              <a:gd name="T53" fmla="*/ 2003 h 2763"/>
              <a:gd name="T54" fmla="*/ 655 w 3261"/>
              <a:gd name="T55" fmla="*/ 1680 h 2763"/>
              <a:gd name="T56" fmla="*/ 614 w 3261"/>
              <a:gd name="T57" fmla="*/ 1305 h 2763"/>
              <a:gd name="T58" fmla="*/ 708 w 3261"/>
              <a:gd name="T59" fmla="*/ 947 h 2763"/>
              <a:gd name="T60" fmla="*/ 915 w 3261"/>
              <a:gd name="T61" fmla="*/ 653 h 2763"/>
              <a:gd name="T62" fmla="*/ 2507 w 3261"/>
              <a:gd name="T63" fmla="*/ 0 h 2763"/>
              <a:gd name="T64" fmla="*/ 2800 w 3261"/>
              <a:gd name="T65" fmla="*/ 240 h 2763"/>
              <a:gd name="T66" fmla="*/ 3077 w 3261"/>
              <a:gd name="T67" fmla="*/ 625 h 2763"/>
              <a:gd name="T68" fmla="*/ 3234 w 3261"/>
              <a:gd name="T69" fmla="*/ 1082 h 2763"/>
              <a:gd name="T70" fmla="*/ 3249 w 3261"/>
              <a:gd name="T71" fmla="*/ 1584 h 2763"/>
              <a:gd name="T72" fmla="*/ 3118 w 3261"/>
              <a:gd name="T73" fmla="*/ 2053 h 2763"/>
              <a:gd name="T74" fmla="*/ 2863 w 3261"/>
              <a:gd name="T75" fmla="*/ 2454 h 2763"/>
              <a:gd name="T76" fmla="*/ 2507 w 3261"/>
              <a:gd name="T77" fmla="*/ 2763 h 2763"/>
              <a:gd name="T78" fmla="*/ 2760 w 3261"/>
              <a:gd name="T79" fmla="*/ 2347 h 2763"/>
              <a:gd name="T80" fmla="*/ 2915 w 3261"/>
              <a:gd name="T81" fmla="*/ 1837 h 2763"/>
              <a:gd name="T82" fmla="*/ 2953 w 3261"/>
              <a:gd name="T83" fmla="*/ 1264 h 2763"/>
              <a:gd name="T84" fmla="*/ 2865 w 3261"/>
              <a:gd name="T85" fmla="*/ 714 h 2763"/>
              <a:gd name="T86" fmla="*/ 2670 w 3261"/>
              <a:gd name="T87" fmla="*/ 238 h 2763"/>
              <a:gd name="T88" fmla="*/ 754 w 3261"/>
              <a:gd name="T89" fmla="*/ 0 h 2763"/>
              <a:gd name="T90" fmla="*/ 502 w 3261"/>
              <a:gd name="T91" fmla="*/ 417 h 2763"/>
              <a:gd name="T92" fmla="*/ 346 w 3261"/>
              <a:gd name="T93" fmla="*/ 926 h 2763"/>
              <a:gd name="T94" fmla="*/ 308 w 3261"/>
              <a:gd name="T95" fmla="*/ 1498 h 2763"/>
              <a:gd name="T96" fmla="*/ 395 w 3261"/>
              <a:gd name="T97" fmla="*/ 2050 h 2763"/>
              <a:gd name="T98" fmla="*/ 592 w 3261"/>
              <a:gd name="T99" fmla="*/ 2526 h 2763"/>
              <a:gd name="T100" fmla="*/ 600 w 3261"/>
              <a:gd name="T101" fmla="*/ 2652 h 2763"/>
              <a:gd name="T102" fmla="*/ 282 w 3261"/>
              <a:gd name="T103" fmla="*/ 2303 h 2763"/>
              <a:gd name="T104" fmla="*/ 74 w 3261"/>
              <a:gd name="T105" fmla="*/ 1872 h 2763"/>
              <a:gd name="T106" fmla="*/ 0 w 3261"/>
              <a:gd name="T107" fmla="*/ 1381 h 2763"/>
              <a:gd name="T108" fmla="*/ 74 w 3261"/>
              <a:gd name="T109" fmla="*/ 891 h 2763"/>
              <a:gd name="T110" fmla="*/ 282 w 3261"/>
              <a:gd name="T111" fmla="*/ 460 h 2763"/>
              <a:gd name="T112" fmla="*/ 600 w 3261"/>
              <a:gd name="T113" fmla="*/ 111 h 2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61" h="2763">
                <a:moveTo>
                  <a:pt x="1631" y="972"/>
                </a:moveTo>
                <a:lnTo>
                  <a:pt x="1682" y="976"/>
                </a:lnTo>
                <a:lnTo>
                  <a:pt x="1731" y="985"/>
                </a:lnTo>
                <a:lnTo>
                  <a:pt x="1777" y="1000"/>
                </a:lnTo>
                <a:lnTo>
                  <a:pt x="1823" y="1020"/>
                </a:lnTo>
                <a:lnTo>
                  <a:pt x="1864" y="1046"/>
                </a:lnTo>
                <a:lnTo>
                  <a:pt x="1901" y="1076"/>
                </a:lnTo>
                <a:lnTo>
                  <a:pt x="1935" y="1110"/>
                </a:lnTo>
                <a:lnTo>
                  <a:pt x="1965" y="1147"/>
                </a:lnTo>
                <a:lnTo>
                  <a:pt x="1990" y="1189"/>
                </a:lnTo>
                <a:lnTo>
                  <a:pt x="2010" y="1234"/>
                </a:lnTo>
                <a:lnTo>
                  <a:pt x="2025" y="1281"/>
                </a:lnTo>
                <a:lnTo>
                  <a:pt x="2035" y="1330"/>
                </a:lnTo>
                <a:lnTo>
                  <a:pt x="2038" y="1381"/>
                </a:lnTo>
                <a:lnTo>
                  <a:pt x="2035" y="1433"/>
                </a:lnTo>
                <a:lnTo>
                  <a:pt x="2025" y="1482"/>
                </a:lnTo>
                <a:lnTo>
                  <a:pt x="2010" y="1530"/>
                </a:lnTo>
                <a:lnTo>
                  <a:pt x="1990" y="1574"/>
                </a:lnTo>
                <a:lnTo>
                  <a:pt x="1965" y="1616"/>
                </a:lnTo>
                <a:lnTo>
                  <a:pt x="1935" y="1654"/>
                </a:lnTo>
                <a:lnTo>
                  <a:pt x="1901" y="1688"/>
                </a:lnTo>
                <a:lnTo>
                  <a:pt x="1864" y="1718"/>
                </a:lnTo>
                <a:lnTo>
                  <a:pt x="1823" y="1744"/>
                </a:lnTo>
                <a:lnTo>
                  <a:pt x="1777" y="1764"/>
                </a:lnTo>
                <a:lnTo>
                  <a:pt x="1731" y="1779"/>
                </a:lnTo>
                <a:lnTo>
                  <a:pt x="1682" y="1789"/>
                </a:lnTo>
                <a:lnTo>
                  <a:pt x="1631" y="1792"/>
                </a:lnTo>
                <a:lnTo>
                  <a:pt x="1580" y="1789"/>
                </a:lnTo>
                <a:lnTo>
                  <a:pt x="1531" y="1779"/>
                </a:lnTo>
                <a:lnTo>
                  <a:pt x="1483" y="1764"/>
                </a:lnTo>
                <a:lnTo>
                  <a:pt x="1439" y="1744"/>
                </a:lnTo>
                <a:lnTo>
                  <a:pt x="1398" y="1718"/>
                </a:lnTo>
                <a:lnTo>
                  <a:pt x="1360" y="1688"/>
                </a:lnTo>
                <a:lnTo>
                  <a:pt x="1326" y="1654"/>
                </a:lnTo>
                <a:lnTo>
                  <a:pt x="1296" y="1616"/>
                </a:lnTo>
                <a:lnTo>
                  <a:pt x="1271" y="1574"/>
                </a:lnTo>
                <a:lnTo>
                  <a:pt x="1251" y="1530"/>
                </a:lnTo>
                <a:lnTo>
                  <a:pt x="1235" y="1482"/>
                </a:lnTo>
                <a:lnTo>
                  <a:pt x="1226" y="1433"/>
                </a:lnTo>
                <a:lnTo>
                  <a:pt x="1222" y="1381"/>
                </a:lnTo>
                <a:lnTo>
                  <a:pt x="1226" y="1330"/>
                </a:lnTo>
                <a:lnTo>
                  <a:pt x="1235" y="1281"/>
                </a:lnTo>
                <a:lnTo>
                  <a:pt x="1251" y="1234"/>
                </a:lnTo>
                <a:lnTo>
                  <a:pt x="1271" y="1189"/>
                </a:lnTo>
                <a:lnTo>
                  <a:pt x="1296" y="1147"/>
                </a:lnTo>
                <a:lnTo>
                  <a:pt x="1326" y="1110"/>
                </a:lnTo>
                <a:lnTo>
                  <a:pt x="1360" y="1076"/>
                </a:lnTo>
                <a:lnTo>
                  <a:pt x="1398" y="1046"/>
                </a:lnTo>
                <a:lnTo>
                  <a:pt x="1439" y="1020"/>
                </a:lnTo>
                <a:lnTo>
                  <a:pt x="1483" y="1000"/>
                </a:lnTo>
                <a:lnTo>
                  <a:pt x="1531" y="985"/>
                </a:lnTo>
                <a:lnTo>
                  <a:pt x="1580" y="976"/>
                </a:lnTo>
                <a:lnTo>
                  <a:pt x="1631" y="972"/>
                </a:lnTo>
                <a:close/>
                <a:moveTo>
                  <a:pt x="2116" y="481"/>
                </a:moveTo>
                <a:lnTo>
                  <a:pt x="2178" y="518"/>
                </a:lnTo>
                <a:lnTo>
                  <a:pt x="2237" y="559"/>
                </a:lnTo>
                <a:lnTo>
                  <a:pt x="2293" y="604"/>
                </a:lnTo>
                <a:lnTo>
                  <a:pt x="2347" y="653"/>
                </a:lnTo>
                <a:lnTo>
                  <a:pt x="2396" y="706"/>
                </a:lnTo>
                <a:lnTo>
                  <a:pt x="2441" y="761"/>
                </a:lnTo>
                <a:lnTo>
                  <a:pt x="2483" y="820"/>
                </a:lnTo>
                <a:lnTo>
                  <a:pt x="2520" y="882"/>
                </a:lnTo>
                <a:lnTo>
                  <a:pt x="2553" y="947"/>
                </a:lnTo>
                <a:lnTo>
                  <a:pt x="2582" y="1014"/>
                </a:lnTo>
                <a:lnTo>
                  <a:pt x="2605" y="1084"/>
                </a:lnTo>
                <a:lnTo>
                  <a:pt x="2625" y="1155"/>
                </a:lnTo>
                <a:lnTo>
                  <a:pt x="2639" y="1229"/>
                </a:lnTo>
                <a:lnTo>
                  <a:pt x="2647" y="1305"/>
                </a:lnTo>
                <a:lnTo>
                  <a:pt x="2650" y="1381"/>
                </a:lnTo>
                <a:lnTo>
                  <a:pt x="2647" y="1459"/>
                </a:lnTo>
                <a:lnTo>
                  <a:pt x="2639" y="1535"/>
                </a:lnTo>
                <a:lnTo>
                  <a:pt x="2625" y="1608"/>
                </a:lnTo>
                <a:lnTo>
                  <a:pt x="2605" y="1680"/>
                </a:lnTo>
                <a:lnTo>
                  <a:pt x="2582" y="1750"/>
                </a:lnTo>
                <a:lnTo>
                  <a:pt x="2553" y="1817"/>
                </a:lnTo>
                <a:lnTo>
                  <a:pt x="2520" y="1882"/>
                </a:lnTo>
                <a:lnTo>
                  <a:pt x="2483" y="1944"/>
                </a:lnTo>
                <a:lnTo>
                  <a:pt x="2441" y="2003"/>
                </a:lnTo>
                <a:lnTo>
                  <a:pt x="2396" y="2058"/>
                </a:lnTo>
                <a:lnTo>
                  <a:pt x="2347" y="2111"/>
                </a:lnTo>
                <a:lnTo>
                  <a:pt x="2293" y="2160"/>
                </a:lnTo>
                <a:lnTo>
                  <a:pt x="2237" y="2205"/>
                </a:lnTo>
                <a:lnTo>
                  <a:pt x="2178" y="2246"/>
                </a:lnTo>
                <a:lnTo>
                  <a:pt x="2116" y="2283"/>
                </a:lnTo>
                <a:lnTo>
                  <a:pt x="2153" y="2220"/>
                </a:lnTo>
                <a:lnTo>
                  <a:pt x="2187" y="2151"/>
                </a:lnTo>
                <a:lnTo>
                  <a:pt x="2218" y="2078"/>
                </a:lnTo>
                <a:lnTo>
                  <a:pt x="2246" y="2003"/>
                </a:lnTo>
                <a:lnTo>
                  <a:pt x="2271" y="1923"/>
                </a:lnTo>
                <a:lnTo>
                  <a:pt x="2293" y="1839"/>
                </a:lnTo>
                <a:lnTo>
                  <a:pt x="2310" y="1754"/>
                </a:lnTo>
                <a:lnTo>
                  <a:pt x="2325" y="1664"/>
                </a:lnTo>
                <a:lnTo>
                  <a:pt x="2335" y="1572"/>
                </a:lnTo>
                <a:lnTo>
                  <a:pt x="2341" y="1478"/>
                </a:lnTo>
                <a:lnTo>
                  <a:pt x="2343" y="1381"/>
                </a:lnTo>
                <a:lnTo>
                  <a:pt x="2341" y="1286"/>
                </a:lnTo>
                <a:lnTo>
                  <a:pt x="2335" y="1192"/>
                </a:lnTo>
                <a:lnTo>
                  <a:pt x="2325" y="1100"/>
                </a:lnTo>
                <a:lnTo>
                  <a:pt x="2310" y="1010"/>
                </a:lnTo>
                <a:lnTo>
                  <a:pt x="2293" y="924"/>
                </a:lnTo>
                <a:lnTo>
                  <a:pt x="2271" y="841"/>
                </a:lnTo>
                <a:lnTo>
                  <a:pt x="2246" y="761"/>
                </a:lnTo>
                <a:lnTo>
                  <a:pt x="2218" y="684"/>
                </a:lnTo>
                <a:lnTo>
                  <a:pt x="2187" y="613"/>
                </a:lnTo>
                <a:lnTo>
                  <a:pt x="2153" y="544"/>
                </a:lnTo>
                <a:lnTo>
                  <a:pt x="2116" y="481"/>
                </a:lnTo>
                <a:close/>
                <a:moveTo>
                  <a:pt x="1145" y="481"/>
                </a:moveTo>
                <a:lnTo>
                  <a:pt x="1108" y="544"/>
                </a:lnTo>
                <a:lnTo>
                  <a:pt x="1074" y="613"/>
                </a:lnTo>
                <a:lnTo>
                  <a:pt x="1043" y="684"/>
                </a:lnTo>
                <a:lnTo>
                  <a:pt x="1015" y="761"/>
                </a:lnTo>
                <a:lnTo>
                  <a:pt x="990" y="841"/>
                </a:lnTo>
                <a:lnTo>
                  <a:pt x="969" y="924"/>
                </a:lnTo>
                <a:lnTo>
                  <a:pt x="950" y="1010"/>
                </a:lnTo>
                <a:lnTo>
                  <a:pt x="936" y="1100"/>
                </a:lnTo>
                <a:lnTo>
                  <a:pt x="925" y="1192"/>
                </a:lnTo>
                <a:lnTo>
                  <a:pt x="919" y="1286"/>
                </a:lnTo>
                <a:lnTo>
                  <a:pt x="917" y="1381"/>
                </a:lnTo>
                <a:lnTo>
                  <a:pt x="919" y="1478"/>
                </a:lnTo>
                <a:lnTo>
                  <a:pt x="925" y="1572"/>
                </a:lnTo>
                <a:lnTo>
                  <a:pt x="936" y="1664"/>
                </a:lnTo>
                <a:lnTo>
                  <a:pt x="950" y="1754"/>
                </a:lnTo>
                <a:lnTo>
                  <a:pt x="969" y="1839"/>
                </a:lnTo>
                <a:lnTo>
                  <a:pt x="990" y="1923"/>
                </a:lnTo>
                <a:lnTo>
                  <a:pt x="1015" y="2003"/>
                </a:lnTo>
                <a:lnTo>
                  <a:pt x="1043" y="2078"/>
                </a:lnTo>
                <a:lnTo>
                  <a:pt x="1074" y="2151"/>
                </a:lnTo>
                <a:lnTo>
                  <a:pt x="1108" y="2220"/>
                </a:lnTo>
                <a:lnTo>
                  <a:pt x="1145" y="2283"/>
                </a:lnTo>
                <a:lnTo>
                  <a:pt x="1083" y="2246"/>
                </a:lnTo>
                <a:lnTo>
                  <a:pt x="1024" y="2205"/>
                </a:lnTo>
                <a:lnTo>
                  <a:pt x="968" y="2160"/>
                </a:lnTo>
                <a:lnTo>
                  <a:pt x="914" y="2111"/>
                </a:lnTo>
                <a:lnTo>
                  <a:pt x="865" y="2058"/>
                </a:lnTo>
                <a:lnTo>
                  <a:pt x="820" y="2003"/>
                </a:lnTo>
                <a:lnTo>
                  <a:pt x="779" y="1944"/>
                </a:lnTo>
                <a:lnTo>
                  <a:pt x="741" y="1882"/>
                </a:lnTo>
                <a:lnTo>
                  <a:pt x="708" y="1817"/>
                </a:lnTo>
                <a:lnTo>
                  <a:pt x="679" y="1750"/>
                </a:lnTo>
                <a:lnTo>
                  <a:pt x="655" y="1680"/>
                </a:lnTo>
                <a:lnTo>
                  <a:pt x="636" y="1608"/>
                </a:lnTo>
                <a:lnTo>
                  <a:pt x="623" y="1535"/>
                </a:lnTo>
                <a:lnTo>
                  <a:pt x="614" y="1459"/>
                </a:lnTo>
                <a:lnTo>
                  <a:pt x="611" y="1381"/>
                </a:lnTo>
                <a:lnTo>
                  <a:pt x="614" y="1305"/>
                </a:lnTo>
                <a:lnTo>
                  <a:pt x="623" y="1229"/>
                </a:lnTo>
                <a:lnTo>
                  <a:pt x="636" y="1155"/>
                </a:lnTo>
                <a:lnTo>
                  <a:pt x="655" y="1084"/>
                </a:lnTo>
                <a:lnTo>
                  <a:pt x="679" y="1014"/>
                </a:lnTo>
                <a:lnTo>
                  <a:pt x="708" y="947"/>
                </a:lnTo>
                <a:lnTo>
                  <a:pt x="741" y="882"/>
                </a:lnTo>
                <a:lnTo>
                  <a:pt x="779" y="820"/>
                </a:lnTo>
                <a:lnTo>
                  <a:pt x="820" y="761"/>
                </a:lnTo>
                <a:lnTo>
                  <a:pt x="866" y="706"/>
                </a:lnTo>
                <a:lnTo>
                  <a:pt x="915" y="653"/>
                </a:lnTo>
                <a:lnTo>
                  <a:pt x="968" y="604"/>
                </a:lnTo>
                <a:lnTo>
                  <a:pt x="1024" y="559"/>
                </a:lnTo>
                <a:lnTo>
                  <a:pt x="1083" y="518"/>
                </a:lnTo>
                <a:lnTo>
                  <a:pt x="1145" y="481"/>
                </a:lnTo>
                <a:close/>
                <a:moveTo>
                  <a:pt x="2507" y="0"/>
                </a:moveTo>
                <a:lnTo>
                  <a:pt x="2507" y="0"/>
                </a:lnTo>
                <a:lnTo>
                  <a:pt x="2585" y="54"/>
                </a:lnTo>
                <a:lnTo>
                  <a:pt x="2661" y="111"/>
                </a:lnTo>
                <a:lnTo>
                  <a:pt x="2732" y="174"/>
                </a:lnTo>
                <a:lnTo>
                  <a:pt x="2800" y="240"/>
                </a:lnTo>
                <a:lnTo>
                  <a:pt x="2863" y="310"/>
                </a:lnTo>
                <a:lnTo>
                  <a:pt x="2924" y="384"/>
                </a:lnTo>
                <a:lnTo>
                  <a:pt x="2979" y="460"/>
                </a:lnTo>
                <a:lnTo>
                  <a:pt x="3030" y="541"/>
                </a:lnTo>
                <a:lnTo>
                  <a:pt x="3077" y="625"/>
                </a:lnTo>
                <a:lnTo>
                  <a:pt x="3118" y="711"/>
                </a:lnTo>
                <a:lnTo>
                  <a:pt x="3155" y="800"/>
                </a:lnTo>
                <a:lnTo>
                  <a:pt x="3187" y="891"/>
                </a:lnTo>
                <a:lnTo>
                  <a:pt x="3213" y="986"/>
                </a:lnTo>
                <a:lnTo>
                  <a:pt x="3234" y="1082"/>
                </a:lnTo>
                <a:lnTo>
                  <a:pt x="3249" y="1180"/>
                </a:lnTo>
                <a:lnTo>
                  <a:pt x="3258" y="1281"/>
                </a:lnTo>
                <a:lnTo>
                  <a:pt x="3261" y="1381"/>
                </a:lnTo>
                <a:lnTo>
                  <a:pt x="3258" y="1483"/>
                </a:lnTo>
                <a:lnTo>
                  <a:pt x="3249" y="1584"/>
                </a:lnTo>
                <a:lnTo>
                  <a:pt x="3234" y="1682"/>
                </a:lnTo>
                <a:lnTo>
                  <a:pt x="3213" y="1778"/>
                </a:lnTo>
                <a:lnTo>
                  <a:pt x="3187" y="1873"/>
                </a:lnTo>
                <a:lnTo>
                  <a:pt x="3155" y="1963"/>
                </a:lnTo>
                <a:lnTo>
                  <a:pt x="3118" y="2053"/>
                </a:lnTo>
                <a:lnTo>
                  <a:pt x="3077" y="2139"/>
                </a:lnTo>
                <a:lnTo>
                  <a:pt x="3030" y="2223"/>
                </a:lnTo>
                <a:lnTo>
                  <a:pt x="2979" y="2303"/>
                </a:lnTo>
                <a:lnTo>
                  <a:pt x="2924" y="2380"/>
                </a:lnTo>
                <a:lnTo>
                  <a:pt x="2863" y="2454"/>
                </a:lnTo>
                <a:lnTo>
                  <a:pt x="2800" y="2523"/>
                </a:lnTo>
                <a:lnTo>
                  <a:pt x="2732" y="2590"/>
                </a:lnTo>
                <a:lnTo>
                  <a:pt x="2661" y="2652"/>
                </a:lnTo>
                <a:lnTo>
                  <a:pt x="2585" y="2710"/>
                </a:lnTo>
                <a:lnTo>
                  <a:pt x="2507" y="2763"/>
                </a:lnTo>
                <a:lnTo>
                  <a:pt x="2564" y="2689"/>
                </a:lnTo>
                <a:lnTo>
                  <a:pt x="2618" y="2610"/>
                </a:lnTo>
                <a:lnTo>
                  <a:pt x="2670" y="2526"/>
                </a:lnTo>
                <a:lnTo>
                  <a:pt x="2716" y="2439"/>
                </a:lnTo>
                <a:lnTo>
                  <a:pt x="2760" y="2347"/>
                </a:lnTo>
                <a:lnTo>
                  <a:pt x="2799" y="2251"/>
                </a:lnTo>
                <a:lnTo>
                  <a:pt x="2834" y="2152"/>
                </a:lnTo>
                <a:lnTo>
                  <a:pt x="2865" y="2050"/>
                </a:lnTo>
                <a:lnTo>
                  <a:pt x="2892" y="1945"/>
                </a:lnTo>
                <a:lnTo>
                  <a:pt x="2915" y="1837"/>
                </a:lnTo>
                <a:lnTo>
                  <a:pt x="2932" y="1726"/>
                </a:lnTo>
                <a:lnTo>
                  <a:pt x="2945" y="1614"/>
                </a:lnTo>
                <a:lnTo>
                  <a:pt x="2953" y="1498"/>
                </a:lnTo>
                <a:lnTo>
                  <a:pt x="2955" y="1381"/>
                </a:lnTo>
                <a:lnTo>
                  <a:pt x="2953" y="1264"/>
                </a:lnTo>
                <a:lnTo>
                  <a:pt x="2945" y="1149"/>
                </a:lnTo>
                <a:lnTo>
                  <a:pt x="2932" y="1036"/>
                </a:lnTo>
                <a:lnTo>
                  <a:pt x="2915" y="926"/>
                </a:lnTo>
                <a:lnTo>
                  <a:pt x="2892" y="819"/>
                </a:lnTo>
                <a:lnTo>
                  <a:pt x="2865" y="714"/>
                </a:lnTo>
                <a:lnTo>
                  <a:pt x="2834" y="612"/>
                </a:lnTo>
                <a:lnTo>
                  <a:pt x="2799" y="513"/>
                </a:lnTo>
                <a:lnTo>
                  <a:pt x="2760" y="417"/>
                </a:lnTo>
                <a:lnTo>
                  <a:pt x="2716" y="325"/>
                </a:lnTo>
                <a:lnTo>
                  <a:pt x="2670" y="238"/>
                </a:lnTo>
                <a:lnTo>
                  <a:pt x="2618" y="154"/>
                </a:lnTo>
                <a:lnTo>
                  <a:pt x="2564" y="75"/>
                </a:lnTo>
                <a:lnTo>
                  <a:pt x="2507" y="0"/>
                </a:lnTo>
                <a:close/>
                <a:moveTo>
                  <a:pt x="754" y="0"/>
                </a:moveTo>
                <a:lnTo>
                  <a:pt x="754" y="0"/>
                </a:lnTo>
                <a:lnTo>
                  <a:pt x="697" y="75"/>
                </a:lnTo>
                <a:lnTo>
                  <a:pt x="642" y="154"/>
                </a:lnTo>
                <a:lnTo>
                  <a:pt x="592" y="238"/>
                </a:lnTo>
                <a:lnTo>
                  <a:pt x="545" y="325"/>
                </a:lnTo>
                <a:lnTo>
                  <a:pt x="502" y="417"/>
                </a:lnTo>
                <a:lnTo>
                  <a:pt x="462" y="513"/>
                </a:lnTo>
                <a:lnTo>
                  <a:pt x="427" y="612"/>
                </a:lnTo>
                <a:lnTo>
                  <a:pt x="395" y="714"/>
                </a:lnTo>
                <a:lnTo>
                  <a:pt x="368" y="819"/>
                </a:lnTo>
                <a:lnTo>
                  <a:pt x="346" y="926"/>
                </a:lnTo>
                <a:lnTo>
                  <a:pt x="329" y="1036"/>
                </a:lnTo>
                <a:lnTo>
                  <a:pt x="316" y="1149"/>
                </a:lnTo>
                <a:lnTo>
                  <a:pt x="308" y="1264"/>
                </a:lnTo>
                <a:lnTo>
                  <a:pt x="306" y="1381"/>
                </a:lnTo>
                <a:lnTo>
                  <a:pt x="308" y="1498"/>
                </a:lnTo>
                <a:lnTo>
                  <a:pt x="316" y="1613"/>
                </a:lnTo>
                <a:lnTo>
                  <a:pt x="329" y="1726"/>
                </a:lnTo>
                <a:lnTo>
                  <a:pt x="346" y="1837"/>
                </a:lnTo>
                <a:lnTo>
                  <a:pt x="368" y="1945"/>
                </a:lnTo>
                <a:lnTo>
                  <a:pt x="395" y="2050"/>
                </a:lnTo>
                <a:lnTo>
                  <a:pt x="427" y="2152"/>
                </a:lnTo>
                <a:lnTo>
                  <a:pt x="462" y="2251"/>
                </a:lnTo>
                <a:lnTo>
                  <a:pt x="502" y="2347"/>
                </a:lnTo>
                <a:lnTo>
                  <a:pt x="545" y="2439"/>
                </a:lnTo>
                <a:lnTo>
                  <a:pt x="592" y="2526"/>
                </a:lnTo>
                <a:lnTo>
                  <a:pt x="642" y="2610"/>
                </a:lnTo>
                <a:lnTo>
                  <a:pt x="697" y="2689"/>
                </a:lnTo>
                <a:lnTo>
                  <a:pt x="754" y="2763"/>
                </a:lnTo>
                <a:lnTo>
                  <a:pt x="675" y="2710"/>
                </a:lnTo>
                <a:lnTo>
                  <a:pt x="600" y="2652"/>
                </a:lnTo>
                <a:lnTo>
                  <a:pt x="529" y="2590"/>
                </a:lnTo>
                <a:lnTo>
                  <a:pt x="461" y="2523"/>
                </a:lnTo>
                <a:lnTo>
                  <a:pt x="397" y="2454"/>
                </a:lnTo>
                <a:lnTo>
                  <a:pt x="337" y="2380"/>
                </a:lnTo>
                <a:lnTo>
                  <a:pt x="282" y="2303"/>
                </a:lnTo>
                <a:lnTo>
                  <a:pt x="231" y="2223"/>
                </a:lnTo>
                <a:lnTo>
                  <a:pt x="185" y="2139"/>
                </a:lnTo>
                <a:lnTo>
                  <a:pt x="143" y="2053"/>
                </a:lnTo>
                <a:lnTo>
                  <a:pt x="105" y="1963"/>
                </a:lnTo>
                <a:lnTo>
                  <a:pt x="74" y="1872"/>
                </a:lnTo>
                <a:lnTo>
                  <a:pt x="48" y="1778"/>
                </a:lnTo>
                <a:lnTo>
                  <a:pt x="27" y="1682"/>
                </a:lnTo>
                <a:lnTo>
                  <a:pt x="12" y="1583"/>
                </a:lnTo>
                <a:lnTo>
                  <a:pt x="3" y="1483"/>
                </a:lnTo>
                <a:lnTo>
                  <a:pt x="0" y="1381"/>
                </a:lnTo>
                <a:lnTo>
                  <a:pt x="3" y="1281"/>
                </a:lnTo>
                <a:lnTo>
                  <a:pt x="12" y="1180"/>
                </a:lnTo>
                <a:lnTo>
                  <a:pt x="27" y="1082"/>
                </a:lnTo>
                <a:lnTo>
                  <a:pt x="48" y="986"/>
                </a:lnTo>
                <a:lnTo>
                  <a:pt x="74" y="891"/>
                </a:lnTo>
                <a:lnTo>
                  <a:pt x="105" y="800"/>
                </a:lnTo>
                <a:lnTo>
                  <a:pt x="143" y="711"/>
                </a:lnTo>
                <a:lnTo>
                  <a:pt x="185" y="625"/>
                </a:lnTo>
                <a:lnTo>
                  <a:pt x="231" y="541"/>
                </a:lnTo>
                <a:lnTo>
                  <a:pt x="282" y="460"/>
                </a:lnTo>
                <a:lnTo>
                  <a:pt x="337" y="384"/>
                </a:lnTo>
                <a:lnTo>
                  <a:pt x="397" y="310"/>
                </a:lnTo>
                <a:lnTo>
                  <a:pt x="461" y="240"/>
                </a:lnTo>
                <a:lnTo>
                  <a:pt x="529" y="174"/>
                </a:lnTo>
                <a:lnTo>
                  <a:pt x="600" y="111"/>
                </a:lnTo>
                <a:lnTo>
                  <a:pt x="675" y="54"/>
                </a:lnTo>
                <a:lnTo>
                  <a:pt x="754"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4" name="Freeform 165"/>
          <p:cNvSpPr>
            <a:spLocks noEditPoints="1"/>
          </p:cNvSpPr>
          <p:nvPr/>
        </p:nvSpPr>
        <p:spPr bwMode="auto">
          <a:xfrm>
            <a:off x="9603848" y="1466412"/>
            <a:ext cx="275338" cy="470703"/>
          </a:xfrm>
          <a:custGeom>
            <a:avLst/>
            <a:gdLst>
              <a:gd name="T0" fmla="*/ 214 w 1931"/>
              <a:gd name="T1" fmla="*/ 1748 h 3292"/>
              <a:gd name="T2" fmla="*/ 241 w 1931"/>
              <a:gd name="T3" fmla="*/ 1940 h 3292"/>
              <a:gd name="T4" fmla="*/ 318 w 1931"/>
              <a:gd name="T5" fmla="*/ 2112 h 3292"/>
              <a:gd name="T6" fmla="*/ 435 w 1931"/>
              <a:gd name="T7" fmla="*/ 2257 h 3292"/>
              <a:gd name="T8" fmla="*/ 587 w 1931"/>
              <a:gd name="T9" fmla="*/ 2370 h 3292"/>
              <a:gd name="T10" fmla="*/ 766 w 1931"/>
              <a:gd name="T11" fmla="*/ 2443 h 3292"/>
              <a:gd name="T12" fmla="*/ 966 w 1931"/>
              <a:gd name="T13" fmla="*/ 2469 h 3292"/>
              <a:gd name="T14" fmla="*/ 1165 w 1931"/>
              <a:gd name="T15" fmla="*/ 2443 h 3292"/>
              <a:gd name="T16" fmla="*/ 1345 w 1931"/>
              <a:gd name="T17" fmla="*/ 2370 h 3292"/>
              <a:gd name="T18" fmla="*/ 1497 w 1931"/>
              <a:gd name="T19" fmla="*/ 2257 h 3292"/>
              <a:gd name="T20" fmla="*/ 1614 w 1931"/>
              <a:gd name="T21" fmla="*/ 2112 h 3292"/>
              <a:gd name="T22" fmla="*/ 1690 w 1931"/>
              <a:gd name="T23" fmla="*/ 1940 h 3292"/>
              <a:gd name="T24" fmla="*/ 1717 w 1931"/>
              <a:gd name="T25" fmla="*/ 1748 h 3292"/>
              <a:gd name="T26" fmla="*/ 1931 w 1931"/>
              <a:gd name="T27" fmla="*/ 1748 h 3292"/>
              <a:gd name="T28" fmla="*/ 1902 w 1931"/>
              <a:gd name="T29" fmla="*/ 1978 h 3292"/>
              <a:gd name="T30" fmla="*/ 1816 w 1931"/>
              <a:gd name="T31" fmla="*/ 2188 h 3292"/>
              <a:gd name="T32" fmla="*/ 1683 w 1931"/>
              <a:gd name="T33" fmla="*/ 2368 h 3292"/>
              <a:gd name="T34" fmla="*/ 1510 w 1931"/>
              <a:gd name="T35" fmla="*/ 2513 h 3292"/>
              <a:gd name="T36" fmla="*/ 1304 w 1931"/>
              <a:gd name="T37" fmla="*/ 2616 h 3292"/>
              <a:gd name="T38" fmla="*/ 1073 w 1931"/>
              <a:gd name="T39" fmla="*/ 2669 h 3292"/>
              <a:gd name="T40" fmla="*/ 1502 w 1931"/>
              <a:gd name="T41" fmla="*/ 3292 h 3292"/>
              <a:gd name="T42" fmla="*/ 858 w 1931"/>
              <a:gd name="T43" fmla="*/ 3085 h 3292"/>
              <a:gd name="T44" fmla="*/ 702 w 1931"/>
              <a:gd name="T45" fmla="*/ 2639 h 3292"/>
              <a:gd name="T46" fmla="*/ 487 w 1931"/>
              <a:gd name="T47" fmla="*/ 2553 h 3292"/>
              <a:gd name="T48" fmla="*/ 301 w 1931"/>
              <a:gd name="T49" fmla="*/ 2420 h 3292"/>
              <a:gd name="T50" fmla="*/ 155 w 1931"/>
              <a:gd name="T51" fmla="*/ 2251 h 3292"/>
              <a:gd name="T52" fmla="*/ 53 w 1931"/>
              <a:gd name="T53" fmla="*/ 2051 h 3292"/>
              <a:gd name="T54" fmla="*/ 3 w 1931"/>
              <a:gd name="T55" fmla="*/ 1827 h 3292"/>
              <a:gd name="T56" fmla="*/ 966 w 1931"/>
              <a:gd name="T57" fmla="*/ 0 h 3292"/>
              <a:gd name="T58" fmla="*/ 1081 w 1931"/>
              <a:gd name="T59" fmla="*/ 11 h 3292"/>
              <a:gd name="T60" fmla="*/ 1236 w 1931"/>
              <a:gd name="T61" fmla="*/ 70 h 3292"/>
              <a:gd name="T62" fmla="*/ 1364 w 1931"/>
              <a:gd name="T63" fmla="*/ 169 h 3292"/>
              <a:gd name="T64" fmla="*/ 1454 w 1931"/>
              <a:gd name="T65" fmla="*/ 301 h 3292"/>
              <a:gd name="T66" fmla="*/ 1499 w 1931"/>
              <a:gd name="T67" fmla="*/ 458 h 3292"/>
              <a:gd name="T68" fmla="*/ 1499 w 1931"/>
              <a:gd name="T69" fmla="*/ 1805 h 3292"/>
              <a:gd name="T70" fmla="*/ 1454 w 1931"/>
              <a:gd name="T71" fmla="*/ 1961 h 3292"/>
              <a:gd name="T72" fmla="*/ 1364 w 1931"/>
              <a:gd name="T73" fmla="*/ 2093 h 3292"/>
              <a:gd name="T74" fmla="*/ 1236 w 1931"/>
              <a:gd name="T75" fmla="*/ 2192 h 3292"/>
              <a:gd name="T76" fmla="*/ 1081 w 1931"/>
              <a:gd name="T77" fmla="*/ 2251 h 3292"/>
              <a:gd name="T78" fmla="*/ 907 w 1931"/>
              <a:gd name="T79" fmla="*/ 2260 h 3292"/>
              <a:gd name="T80" fmla="*/ 744 w 1931"/>
              <a:gd name="T81" fmla="*/ 2217 h 3292"/>
              <a:gd name="T82" fmla="*/ 606 w 1931"/>
              <a:gd name="T83" fmla="*/ 2130 h 3292"/>
              <a:gd name="T84" fmla="*/ 503 w 1931"/>
              <a:gd name="T85" fmla="*/ 2008 h 3292"/>
              <a:gd name="T86" fmla="*/ 441 w 1931"/>
              <a:gd name="T87" fmla="*/ 1859 h 3292"/>
              <a:gd name="T88" fmla="*/ 430 w 1931"/>
              <a:gd name="T89" fmla="*/ 514 h 3292"/>
              <a:gd name="T90" fmla="*/ 457 w 1931"/>
              <a:gd name="T91" fmla="*/ 351 h 3292"/>
              <a:gd name="T92" fmla="*/ 533 w 1931"/>
              <a:gd name="T93" fmla="*/ 210 h 3292"/>
              <a:gd name="T94" fmla="*/ 648 w 1931"/>
              <a:gd name="T95" fmla="*/ 99 h 3292"/>
              <a:gd name="T96" fmla="*/ 796 w 1931"/>
              <a:gd name="T97" fmla="*/ 25 h 3292"/>
              <a:gd name="T98" fmla="*/ 966 w 1931"/>
              <a:gd name="T99"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1" h="3292">
                <a:moveTo>
                  <a:pt x="0" y="1439"/>
                </a:moveTo>
                <a:lnTo>
                  <a:pt x="214" y="1439"/>
                </a:lnTo>
                <a:lnTo>
                  <a:pt x="214" y="1748"/>
                </a:lnTo>
                <a:lnTo>
                  <a:pt x="217" y="1814"/>
                </a:lnTo>
                <a:lnTo>
                  <a:pt x="227" y="1878"/>
                </a:lnTo>
                <a:lnTo>
                  <a:pt x="241" y="1940"/>
                </a:lnTo>
                <a:lnTo>
                  <a:pt x="262" y="2000"/>
                </a:lnTo>
                <a:lnTo>
                  <a:pt x="287" y="2057"/>
                </a:lnTo>
                <a:lnTo>
                  <a:pt x="318" y="2112"/>
                </a:lnTo>
                <a:lnTo>
                  <a:pt x="352" y="2164"/>
                </a:lnTo>
                <a:lnTo>
                  <a:pt x="391" y="2213"/>
                </a:lnTo>
                <a:lnTo>
                  <a:pt x="435" y="2257"/>
                </a:lnTo>
                <a:lnTo>
                  <a:pt x="481" y="2300"/>
                </a:lnTo>
                <a:lnTo>
                  <a:pt x="533" y="2337"/>
                </a:lnTo>
                <a:lnTo>
                  <a:pt x="587" y="2370"/>
                </a:lnTo>
                <a:lnTo>
                  <a:pt x="644" y="2400"/>
                </a:lnTo>
                <a:lnTo>
                  <a:pt x="703" y="2423"/>
                </a:lnTo>
                <a:lnTo>
                  <a:pt x="766" y="2443"/>
                </a:lnTo>
                <a:lnTo>
                  <a:pt x="830" y="2456"/>
                </a:lnTo>
                <a:lnTo>
                  <a:pt x="897" y="2466"/>
                </a:lnTo>
                <a:lnTo>
                  <a:pt x="966" y="2469"/>
                </a:lnTo>
                <a:lnTo>
                  <a:pt x="1034" y="2466"/>
                </a:lnTo>
                <a:lnTo>
                  <a:pt x="1101" y="2456"/>
                </a:lnTo>
                <a:lnTo>
                  <a:pt x="1165" y="2443"/>
                </a:lnTo>
                <a:lnTo>
                  <a:pt x="1228" y="2423"/>
                </a:lnTo>
                <a:lnTo>
                  <a:pt x="1288" y="2400"/>
                </a:lnTo>
                <a:lnTo>
                  <a:pt x="1345" y="2370"/>
                </a:lnTo>
                <a:lnTo>
                  <a:pt x="1399" y="2337"/>
                </a:lnTo>
                <a:lnTo>
                  <a:pt x="1450" y="2300"/>
                </a:lnTo>
                <a:lnTo>
                  <a:pt x="1497" y="2257"/>
                </a:lnTo>
                <a:lnTo>
                  <a:pt x="1540" y="2213"/>
                </a:lnTo>
                <a:lnTo>
                  <a:pt x="1580" y="2164"/>
                </a:lnTo>
                <a:lnTo>
                  <a:pt x="1614" y="2112"/>
                </a:lnTo>
                <a:lnTo>
                  <a:pt x="1645" y="2057"/>
                </a:lnTo>
                <a:lnTo>
                  <a:pt x="1670" y="2000"/>
                </a:lnTo>
                <a:lnTo>
                  <a:pt x="1690" y="1940"/>
                </a:lnTo>
                <a:lnTo>
                  <a:pt x="1705" y="1878"/>
                </a:lnTo>
                <a:lnTo>
                  <a:pt x="1713" y="1814"/>
                </a:lnTo>
                <a:lnTo>
                  <a:pt x="1717" y="1748"/>
                </a:lnTo>
                <a:lnTo>
                  <a:pt x="1717" y="1439"/>
                </a:lnTo>
                <a:lnTo>
                  <a:pt x="1931" y="1439"/>
                </a:lnTo>
                <a:lnTo>
                  <a:pt x="1931" y="1748"/>
                </a:lnTo>
                <a:lnTo>
                  <a:pt x="1928" y="1827"/>
                </a:lnTo>
                <a:lnTo>
                  <a:pt x="1918" y="1904"/>
                </a:lnTo>
                <a:lnTo>
                  <a:pt x="1902" y="1978"/>
                </a:lnTo>
                <a:lnTo>
                  <a:pt x="1879" y="2051"/>
                </a:lnTo>
                <a:lnTo>
                  <a:pt x="1850" y="2121"/>
                </a:lnTo>
                <a:lnTo>
                  <a:pt x="1816" y="2188"/>
                </a:lnTo>
                <a:lnTo>
                  <a:pt x="1777" y="2251"/>
                </a:lnTo>
                <a:lnTo>
                  <a:pt x="1733" y="2312"/>
                </a:lnTo>
                <a:lnTo>
                  <a:pt x="1683" y="2368"/>
                </a:lnTo>
                <a:lnTo>
                  <a:pt x="1629" y="2420"/>
                </a:lnTo>
                <a:lnTo>
                  <a:pt x="1572" y="2469"/>
                </a:lnTo>
                <a:lnTo>
                  <a:pt x="1510" y="2513"/>
                </a:lnTo>
                <a:lnTo>
                  <a:pt x="1445" y="2553"/>
                </a:lnTo>
                <a:lnTo>
                  <a:pt x="1376" y="2587"/>
                </a:lnTo>
                <a:lnTo>
                  <a:pt x="1304" y="2616"/>
                </a:lnTo>
                <a:lnTo>
                  <a:pt x="1230" y="2639"/>
                </a:lnTo>
                <a:lnTo>
                  <a:pt x="1152" y="2657"/>
                </a:lnTo>
                <a:lnTo>
                  <a:pt x="1073" y="2669"/>
                </a:lnTo>
                <a:lnTo>
                  <a:pt x="1073" y="3085"/>
                </a:lnTo>
                <a:lnTo>
                  <a:pt x="1502" y="3085"/>
                </a:lnTo>
                <a:lnTo>
                  <a:pt x="1502" y="3292"/>
                </a:lnTo>
                <a:lnTo>
                  <a:pt x="430" y="3292"/>
                </a:lnTo>
                <a:lnTo>
                  <a:pt x="430" y="3085"/>
                </a:lnTo>
                <a:lnTo>
                  <a:pt x="858" y="3085"/>
                </a:lnTo>
                <a:lnTo>
                  <a:pt x="858" y="2669"/>
                </a:lnTo>
                <a:lnTo>
                  <a:pt x="779" y="2657"/>
                </a:lnTo>
                <a:lnTo>
                  <a:pt x="702" y="2639"/>
                </a:lnTo>
                <a:lnTo>
                  <a:pt x="628" y="2616"/>
                </a:lnTo>
                <a:lnTo>
                  <a:pt x="556" y="2587"/>
                </a:lnTo>
                <a:lnTo>
                  <a:pt x="487" y="2553"/>
                </a:lnTo>
                <a:lnTo>
                  <a:pt x="421" y="2513"/>
                </a:lnTo>
                <a:lnTo>
                  <a:pt x="360" y="2469"/>
                </a:lnTo>
                <a:lnTo>
                  <a:pt x="301" y="2420"/>
                </a:lnTo>
                <a:lnTo>
                  <a:pt x="249" y="2368"/>
                </a:lnTo>
                <a:lnTo>
                  <a:pt x="199" y="2312"/>
                </a:lnTo>
                <a:lnTo>
                  <a:pt x="155" y="2251"/>
                </a:lnTo>
                <a:lnTo>
                  <a:pt x="115" y="2188"/>
                </a:lnTo>
                <a:lnTo>
                  <a:pt x="82" y="2121"/>
                </a:lnTo>
                <a:lnTo>
                  <a:pt x="53" y="2051"/>
                </a:lnTo>
                <a:lnTo>
                  <a:pt x="30" y="1978"/>
                </a:lnTo>
                <a:lnTo>
                  <a:pt x="14" y="1904"/>
                </a:lnTo>
                <a:lnTo>
                  <a:pt x="3" y="1827"/>
                </a:lnTo>
                <a:lnTo>
                  <a:pt x="0" y="1748"/>
                </a:lnTo>
                <a:lnTo>
                  <a:pt x="0" y="1439"/>
                </a:lnTo>
                <a:close/>
                <a:moveTo>
                  <a:pt x="966" y="0"/>
                </a:moveTo>
                <a:lnTo>
                  <a:pt x="966" y="0"/>
                </a:lnTo>
                <a:lnTo>
                  <a:pt x="1024" y="3"/>
                </a:lnTo>
                <a:lnTo>
                  <a:pt x="1081" y="11"/>
                </a:lnTo>
                <a:lnTo>
                  <a:pt x="1135" y="25"/>
                </a:lnTo>
                <a:lnTo>
                  <a:pt x="1187" y="45"/>
                </a:lnTo>
                <a:lnTo>
                  <a:pt x="1236" y="70"/>
                </a:lnTo>
                <a:lnTo>
                  <a:pt x="1283" y="99"/>
                </a:lnTo>
                <a:lnTo>
                  <a:pt x="1325" y="132"/>
                </a:lnTo>
                <a:lnTo>
                  <a:pt x="1364" y="169"/>
                </a:lnTo>
                <a:lnTo>
                  <a:pt x="1399" y="210"/>
                </a:lnTo>
                <a:lnTo>
                  <a:pt x="1429" y="255"/>
                </a:lnTo>
                <a:lnTo>
                  <a:pt x="1454" y="301"/>
                </a:lnTo>
                <a:lnTo>
                  <a:pt x="1474" y="351"/>
                </a:lnTo>
                <a:lnTo>
                  <a:pt x="1489" y="403"/>
                </a:lnTo>
                <a:lnTo>
                  <a:pt x="1499" y="458"/>
                </a:lnTo>
                <a:lnTo>
                  <a:pt x="1502" y="514"/>
                </a:lnTo>
                <a:lnTo>
                  <a:pt x="1502" y="1748"/>
                </a:lnTo>
                <a:lnTo>
                  <a:pt x="1499" y="1805"/>
                </a:lnTo>
                <a:lnTo>
                  <a:pt x="1489" y="1859"/>
                </a:lnTo>
                <a:lnTo>
                  <a:pt x="1474" y="1911"/>
                </a:lnTo>
                <a:lnTo>
                  <a:pt x="1454" y="1961"/>
                </a:lnTo>
                <a:lnTo>
                  <a:pt x="1429" y="2008"/>
                </a:lnTo>
                <a:lnTo>
                  <a:pt x="1399" y="2053"/>
                </a:lnTo>
                <a:lnTo>
                  <a:pt x="1364" y="2093"/>
                </a:lnTo>
                <a:lnTo>
                  <a:pt x="1325" y="2130"/>
                </a:lnTo>
                <a:lnTo>
                  <a:pt x="1283" y="2163"/>
                </a:lnTo>
                <a:lnTo>
                  <a:pt x="1236" y="2192"/>
                </a:lnTo>
                <a:lnTo>
                  <a:pt x="1187" y="2217"/>
                </a:lnTo>
                <a:lnTo>
                  <a:pt x="1135" y="2237"/>
                </a:lnTo>
                <a:lnTo>
                  <a:pt x="1081" y="2251"/>
                </a:lnTo>
                <a:lnTo>
                  <a:pt x="1024" y="2260"/>
                </a:lnTo>
                <a:lnTo>
                  <a:pt x="966" y="2262"/>
                </a:lnTo>
                <a:lnTo>
                  <a:pt x="907" y="2260"/>
                </a:lnTo>
                <a:lnTo>
                  <a:pt x="851" y="2251"/>
                </a:lnTo>
                <a:lnTo>
                  <a:pt x="796" y="2237"/>
                </a:lnTo>
                <a:lnTo>
                  <a:pt x="744" y="2217"/>
                </a:lnTo>
                <a:lnTo>
                  <a:pt x="695" y="2192"/>
                </a:lnTo>
                <a:lnTo>
                  <a:pt x="648" y="2163"/>
                </a:lnTo>
                <a:lnTo>
                  <a:pt x="606" y="2130"/>
                </a:lnTo>
                <a:lnTo>
                  <a:pt x="568" y="2093"/>
                </a:lnTo>
                <a:lnTo>
                  <a:pt x="533" y="2053"/>
                </a:lnTo>
                <a:lnTo>
                  <a:pt x="503" y="2008"/>
                </a:lnTo>
                <a:lnTo>
                  <a:pt x="477" y="1961"/>
                </a:lnTo>
                <a:lnTo>
                  <a:pt x="457" y="1911"/>
                </a:lnTo>
                <a:lnTo>
                  <a:pt x="441" y="1859"/>
                </a:lnTo>
                <a:lnTo>
                  <a:pt x="432" y="1805"/>
                </a:lnTo>
                <a:lnTo>
                  <a:pt x="430" y="1748"/>
                </a:lnTo>
                <a:lnTo>
                  <a:pt x="430" y="514"/>
                </a:lnTo>
                <a:lnTo>
                  <a:pt x="432" y="458"/>
                </a:lnTo>
                <a:lnTo>
                  <a:pt x="441" y="403"/>
                </a:lnTo>
                <a:lnTo>
                  <a:pt x="457" y="351"/>
                </a:lnTo>
                <a:lnTo>
                  <a:pt x="477" y="301"/>
                </a:lnTo>
                <a:lnTo>
                  <a:pt x="503" y="255"/>
                </a:lnTo>
                <a:lnTo>
                  <a:pt x="533" y="210"/>
                </a:lnTo>
                <a:lnTo>
                  <a:pt x="568" y="169"/>
                </a:lnTo>
                <a:lnTo>
                  <a:pt x="606" y="132"/>
                </a:lnTo>
                <a:lnTo>
                  <a:pt x="648" y="99"/>
                </a:lnTo>
                <a:lnTo>
                  <a:pt x="695" y="70"/>
                </a:lnTo>
                <a:lnTo>
                  <a:pt x="744" y="45"/>
                </a:lnTo>
                <a:lnTo>
                  <a:pt x="796" y="25"/>
                </a:lnTo>
                <a:lnTo>
                  <a:pt x="851" y="11"/>
                </a:lnTo>
                <a:lnTo>
                  <a:pt x="907" y="3"/>
                </a:lnTo>
                <a:lnTo>
                  <a:pt x="966"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45" name="Group 174"/>
          <p:cNvGrpSpPr>
            <a:grpSpLocks noChangeAspect="1"/>
          </p:cNvGrpSpPr>
          <p:nvPr/>
        </p:nvGrpSpPr>
        <p:grpSpPr bwMode="auto">
          <a:xfrm>
            <a:off x="7391766" y="1527535"/>
            <a:ext cx="500407" cy="348457"/>
            <a:chOff x="5038" y="3425"/>
            <a:chExt cx="438" cy="305"/>
          </a:xfrm>
          <a:solidFill>
            <a:schemeClr val="accent1"/>
          </a:solidFill>
        </p:grpSpPr>
        <p:sp>
          <p:nvSpPr>
            <p:cNvPr id="46" name="Freeform 176"/>
            <p:cNvSpPr>
              <a:spLocks noEditPoints="1"/>
            </p:cNvSpPr>
            <p:nvPr/>
          </p:nvSpPr>
          <p:spPr bwMode="auto">
            <a:xfrm>
              <a:off x="5038" y="3425"/>
              <a:ext cx="102" cy="305"/>
            </a:xfrm>
            <a:custGeom>
              <a:avLst/>
              <a:gdLst>
                <a:gd name="T0" fmla="*/ 204 w 815"/>
                <a:gd name="T1" fmla="*/ 407 h 2442"/>
                <a:gd name="T2" fmla="*/ 204 w 815"/>
                <a:gd name="T3" fmla="*/ 611 h 2442"/>
                <a:gd name="T4" fmla="*/ 612 w 815"/>
                <a:gd name="T5" fmla="*/ 611 h 2442"/>
                <a:gd name="T6" fmla="*/ 612 w 815"/>
                <a:gd name="T7" fmla="*/ 407 h 2442"/>
                <a:gd name="T8" fmla="*/ 204 w 815"/>
                <a:gd name="T9" fmla="*/ 407 h 2442"/>
                <a:gd name="T10" fmla="*/ 102 w 815"/>
                <a:gd name="T11" fmla="*/ 0 h 2442"/>
                <a:gd name="T12" fmla="*/ 714 w 815"/>
                <a:gd name="T13" fmla="*/ 0 h 2442"/>
                <a:gd name="T14" fmla="*/ 737 w 815"/>
                <a:gd name="T15" fmla="*/ 3 h 2442"/>
                <a:gd name="T16" fmla="*/ 758 w 815"/>
                <a:gd name="T17" fmla="*/ 11 h 2442"/>
                <a:gd name="T18" fmla="*/ 777 w 815"/>
                <a:gd name="T19" fmla="*/ 22 h 2442"/>
                <a:gd name="T20" fmla="*/ 793 w 815"/>
                <a:gd name="T21" fmla="*/ 38 h 2442"/>
                <a:gd name="T22" fmla="*/ 805 w 815"/>
                <a:gd name="T23" fmla="*/ 57 h 2442"/>
                <a:gd name="T24" fmla="*/ 813 w 815"/>
                <a:gd name="T25" fmla="*/ 79 h 2442"/>
                <a:gd name="T26" fmla="*/ 815 w 815"/>
                <a:gd name="T27" fmla="*/ 102 h 2442"/>
                <a:gd name="T28" fmla="*/ 815 w 815"/>
                <a:gd name="T29" fmla="*/ 2341 h 2442"/>
                <a:gd name="T30" fmla="*/ 813 w 815"/>
                <a:gd name="T31" fmla="*/ 2364 h 2442"/>
                <a:gd name="T32" fmla="*/ 805 w 815"/>
                <a:gd name="T33" fmla="*/ 2385 h 2442"/>
                <a:gd name="T34" fmla="*/ 793 w 815"/>
                <a:gd name="T35" fmla="*/ 2404 h 2442"/>
                <a:gd name="T36" fmla="*/ 777 w 815"/>
                <a:gd name="T37" fmla="*/ 2420 h 2442"/>
                <a:gd name="T38" fmla="*/ 758 w 815"/>
                <a:gd name="T39" fmla="*/ 2432 h 2442"/>
                <a:gd name="T40" fmla="*/ 737 w 815"/>
                <a:gd name="T41" fmla="*/ 2439 h 2442"/>
                <a:gd name="T42" fmla="*/ 714 w 815"/>
                <a:gd name="T43" fmla="*/ 2442 h 2442"/>
                <a:gd name="T44" fmla="*/ 102 w 815"/>
                <a:gd name="T45" fmla="*/ 2442 h 2442"/>
                <a:gd name="T46" fmla="*/ 79 w 815"/>
                <a:gd name="T47" fmla="*/ 2439 h 2442"/>
                <a:gd name="T48" fmla="*/ 57 w 815"/>
                <a:gd name="T49" fmla="*/ 2432 h 2442"/>
                <a:gd name="T50" fmla="*/ 38 w 815"/>
                <a:gd name="T51" fmla="*/ 2420 h 2442"/>
                <a:gd name="T52" fmla="*/ 22 w 815"/>
                <a:gd name="T53" fmla="*/ 2404 h 2442"/>
                <a:gd name="T54" fmla="*/ 11 w 815"/>
                <a:gd name="T55" fmla="*/ 2385 h 2442"/>
                <a:gd name="T56" fmla="*/ 3 w 815"/>
                <a:gd name="T57" fmla="*/ 2364 h 2442"/>
                <a:gd name="T58" fmla="*/ 0 w 815"/>
                <a:gd name="T59" fmla="*/ 2341 h 2442"/>
                <a:gd name="T60" fmla="*/ 0 w 815"/>
                <a:gd name="T61" fmla="*/ 102 h 2442"/>
                <a:gd name="T62" fmla="*/ 3 w 815"/>
                <a:gd name="T63" fmla="*/ 79 h 2442"/>
                <a:gd name="T64" fmla="*/ 11 w 815"/>
                <a:gd name="T65" fmla="*/ 57 h 2442"/>
                <a:gd name="T66" fmla="*/ 22 w 815"/>
                <a:gd name="T67" fmla="*/ 38 h 2442"/>
                <a:gd name="T68" fmla="*/ 38 w 815"/>
                <a:gd name="T69" fmla="*/ 22 h 2442"/>
                <a:gd name="T70" fmla="*/ 57 w 815"/>
                <a:gd name="T71" fmla="*/ 11 h 2442"/>
                <a:gd name="T72" fmla="*/ 79 w 815"/>
                <a:gd name="T73" fmla="*/ 3 h 2442"/>
                <a:gd name="T74" fmla="*/ 102 w 815"/>
                <a:gd name="T75" fmla="*/ 0 h 2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15" h="2442">
                  <a:moveTo>
                    <a:pt x="204" y="407"/>
                  </a:moveTo>
                  <a:lnTo>
                    <a:pt x="204" y="611"/>
                  </a:lnTo>
                  <a:lnTo>
                    <a:pt x="612" y="611"/>
                  </a:lnTo>
                  <a:lnTo>
                    <a:pt x="612" y="407"/>
                  </a:lnTo>
                  <a:lnTo>
                    <a:pt x="204" y="407"/>
                  </a:lnTo>
                  <a:close/>
                  <a:moveTo>
                    <a:pt x="102" y="0"/>
                  </a:moveTo>
                  <a:lnTo>
                    <a:pt x="714" y="0"/>
                  </a:lnTo>
                  <a:lnTo>
                    <a:pt x="737" y="3"/>
                  </a:lnTo>
                  <a:lnTo>
                    <a:pt x="758" y="11"/>
                  </a:lnTo>
                  <a:lnTo>
                    <a:pt x="777" y="22"/>
                  </a:lnTo>
                  <a:lnTo>
                    <a:pt x="793" y="38"/>
                  </a:lnTo>
                  <a:lnTo>
                    <a:pt x="805" y="57"/>
                  </a:lnTo>
                  <a:lnTo>
                    <a:pt x="813" y="79"/>
                  </a:lnTo>
                  <a:lnTo>
                    <a:pt x="815" y="102"/>
                  </a:lnTo>
                  <a:lnTo>
                    <a:pt x="815" y="2341"/>
                  </a:lnTo>
                  <a:lnTo>
                    <a:pt x="813" y="2364"/>
                  </a:lnTo>
                  <a:lnTo>
                    <a:pt x="805" y="2385"/>
                  </a:lnTo>
                  <a:lnTo>
                    <a:pt x="793" y="2404"/>
                  </a:lnTo>
                  <a:lnTo>
                    <a:pt x="777" y="2420"/>
                  </a:lnTo>
                  <a:lnTo>
                    <a:pt x="758" y="2432"/>
                  </a:lnTo>
                  <a:lnTo>
                    <a:pt x="737" y="2439"/>
                  </a:lnTo>
                  <a:lnTo>
                    <a:pt x="714" y="2442"/>
                  </a:lnTo>
                  <a:lnTo>
                    <a:pt x="102" y="2442"/>
                  </a:lnTo>
                  <a:lnTo>
                    <a:pt x="79" y="2439"/>
                  </a:lnTo>
                  <a:lnTo>
                    <a:pt x="57" y="2432"/>
                  </a:lnTo>
                  <a:lnTo>
                    <a:pt x="38" y="2420"/>
                  </a:lnTo>
                  <a:lnTo>
                    <a:pt x="22" y="2404"/>
                  </a:lnTo>
                  <a:lnTo>
                    <a:pt x="11" y="2385"/>
                  </a:lnTo>
                  <a:lnTo>
                    <a:pt x="3" y="2364"/>
                  </a:lnTo>
                  <a:lnTo>
                    <a:pt x="0" y="2341"/>
                  </a:lnTo>
                  <a:lnTo>
                    <a:pt x="0" y="102"/>
                  </a:lnTo>
                  <a:lnTo>
                    <a:pt x="3" y="79"/>
                  </a:lnTo>
                  <a:lnTo>
                    <a:pt x="11" y="57"/>
                  </a:lnTo>
                  <a:lnTo>
                    <a:pt x="22" y="38"/>
                  </a:lnTo>
                  <a:lnTo>
                    <a:pt x="38" y="22"/>
                  </a:lnTo>
                  <a:lnTo>
                    <a:pt x="57" y="11"/>
                  </a:lnTo>
                  <a:lnTo>
                    <a:pt x="79"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7" name="Freeform 177"/>
            <p:cNvSpPr>
              <a:spLocks noEditPoints="1"/>
            </p:cNvSpPr>
            <p:nvPr/>
          </p:nvSpPr>
          <p:spPr bwMode="auto">
            <a:xfrm>
              <a:off x="5165" y="3425"/>
              <a:ext cx="102" cy="305"/>
            </a:xfrm>
            <a:custGeom>
              <a:avLst/>
              <a:gdLst>
                <a:gd name="T0" fmla="*/ 204 w 816"/>
                <a:gd name="T1" fmla="*/ 407 h 2442"/>
                <a:gd name="T2" fmla="*/ 204 w 816"/>
                <a:gd name="T3" fmla="*/ 611 h 2442"/>
                <a:gd name="T4" fmla="*/ 612 w 816"/>
                <a:gd name="T5" fmla="*/ 611 h 2442"/>
                <a:gd name="T6" fmla="*/ 612 w 816"/>
                <a:gd name="T7" fmla="*/ 407 h 2442"/>
                <a:gd name="T8" fmla="*/ 204 w 816"/>
                <a:gd name="T9" fmla="*/ 407 h 2442"/>
                <a:gd name="T10" fmla="*/ 102 w 816"/>
                <a:gd name="T11" fmla="*/ 0 h 2442"/>
                <a:gd name="T12" fmla="*/ 714 w 816"/>
                <a:gd name="T13" fmla="*/ 0 h 2442"/>
                <a:gd name="T14" fmla="*/ 737 w 816"/>
                <a:gd name="T15" fmla="*/ 3 h 2442"/>
                <a:gd name="T16" fmla="*/ 758 w 816"/>
                <a:gd name="T17" fmla="*/ 11 h 2442"/>
                <a:gd name="T18" fmla="*/ 778 w 816"/>
                <a:gd name="T19" fmla="*/ 22 h 2442"/>
                <a:gd name="T20" fmla="*/ 794 w 816"/>
                <a:gd name="T21" fmla="*/ 38 h 2442"/>
                <a:gd name="T22" fmla="*/ 805 w 816"/>
                <a:gd name="T23" fmla="*/ 57 h 2442"/>
                <a:gd name="T24" fmla="*/ 814 w 816"/>
                <a:gd name="T25" fmla="*/ 79 h 2442"/>
                <a:gd name="T26" fmla="*/ 816 w 816"/>
                <a:gd name="T27" fmla="*/ 102 h 2442"/>
                <a:gd name="T28" fmla="*/ 816 w 816"/>
                <a:gd name="T29" fmla="*/ 2341 h 2442"/>
                <a:gd name="T30" fmla="*/ 814 w 816"/>
                <a:gd name="T31" fmla="*/ 2364 h 2442"/>
                <a:gd name="T32" fmla="*/ 805 w 816"/>
                <a:gd name="T33" fmla="*/ 2385 h 2442"/>
                <a:gd name="T34" fmla="*/ 794 w 816"/>
                <a:gd name="T35" fmla="*/ 2404 h 2442"/>
                <a:gd name="T36" fmla="*/ 778 w 816"/>
                <a:gd name="T37" fmla="*/ 2420 h 2442"/>
                <a:gd name="T38" fmla="*/ 758 w 816"/>
                <a:gd name="T39" fmla="*/ 2432 h 2442"/>
                <a:gd name="T40" fmla="*/ 737 w 816"/>
                <a:gd name="T41" fmla="*/ 2439 h 2442"/>
                <a:gd name="T42" fmla="*/ 714 w 816"/>
                <a:gd name="T43" fmla="*/ 2442 h 2442"/>
                <a:gd name="T44" fmla="*/ 102 w 816"/>
                <a:gd name="T45" fmla="*/ 2442 h 2442"/>
                <a:gd name="T46" fmla="*/ 79 w 816"/>
                <a:gd name="T47" fmla="*/ 2439 h 2442"/>
                <a:gd name="T48" fmla="*/ 58 w 816"/>
                <a:gd name="T49" fmla="*/ 2432 h 2442"/>
                <a:gd name="T50" fmla="*/ 39 w 816"/>
                <a:gd name="T51" fmla="*/ 2420 h 2442"/>
                <a:gd name="T52" fmla="*/ 23 w 816"/>
                <a:gd name="T53" fmla="*/ 2404 h 2442"/>
                <a:gd name="T54" fmla="*/ 11 w 816"/>
                <a:gd name="T55" fmla="*/ 2385 h 2442"/>
                <a:gd name="T56" fmla="*/ 4 w 816"/>
                <a:gd name="T57" fmla="*/ 2364 h 2442"/>
                <a:gd name="T58" fmla="*/ 0 w 816"/>
                <a:gd name="T59" fmla="*/ 2341 h 2442"/>
                <a:gd name="T60" fmla="*/ 0 w 816"/>
                <a:gd name="T61" fmla="*/ 102 h 2442"/>
                <a:gd name="T62" fmla="*/ 4 w 816"/>
                <a:gd name="T63" fmla="*/ 79 h 2442"/>
                <a:gd name="T64" fmla="*/ 11 w 816"/>
                <a:gd name="T65" fmla="*/ 57 h 2442"/>
                <a:gd name="T66" fmla="*/ 23 w 816"/>
                <a:gd name="T67" fmla="*/ 38 h 2442"/>
                <a:gd name="T68" fmla="*/ 39 w 816"/>
                <a:gd name="T69" fmla="*/ 22 h 2442"/>
                <a:gd name="T70" fmla="*/ 58 w 816"/>
                <a:gd name="T71" fmla="*/ 11 h 2442"/>
                <a:gd name="T72" fmla="*/ 79 w 816"/>
                <a:gd name="T73" fmla="*/ 3 h 2442"/>
                <a:gd name="T74" fmla="*/ 102 w 816"/>
                <a:gd name="T75" fmla="*/ 0 h 2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16" h="2442">
                  <a:moveTo>
                    <a:pt x="204" y="407"/>
                  </a:moveTo>
                  <a:lnTo>
                    <a:pt x="204" y="611"/>
                  </a:lnTo>
                  <a:lnTo>
                    <a:pt x="612" y="611"/>
                  </a:lnTo>
                  <a:lnTo>
                    <a:pt x="612" y="407"/>
                  </a:lnTo>
                  <a:lnTo>
                    <a:pt x="204" y="407"/>
                  </a:lnTo>
                  <a:close/>
                  <a:moveTo>
                    <a:pt x="102" y="0"/>
                  </a:moveTo>
                  <a:lnTo>
                    <a:pt x="714" y="0"/>
                  </a:lnTo>
                  <a:lnTo>
                    <a:pt x="737" y="3"/>
                  </a:lnTo>
                  <a:lnTo>
                    <a:pt x="758" y="11"/>
                  </a:lnTo>
                  <a:lnTo>
                    <a:pt x="778" y="22"/>
                  </a:lnTo>
                  <a:lnTo>
                    <a:pt x="794" y="38"/>
                  </a:lnTo>
                  <a:lnTo>
                    <a:pt x="805" y="57"/>
                  </a:lnTo>
                  <a:lnTo>
                    <a:pt x="814" y="79"/>
                  </a:lnTo>
                  <a:lnTo>
                    <a:pt x="816" y="102"/>
                  </a:lnTo>
                  <a:lnTo>
                    <a:pt x="816" y="2341"/>
                  </a:lnTo>
                  <a:lnTo>
                    <a:pt x="814" y="2364"/>
                  </a:lnTo>
                  <a:lnTo>
                    <a:pt x="805" y="2385"/>
                  </a:lnTo>
                  <a:lnTo>
                    <a:pt x="794" y="2404"/>
                  </a:lnTo>
                  <a:lnTo>
                    <a:pt x="778" y="2420"/>
                  </a:lnTo>
                  <a:lnTo>
                    <a:pt x="758" y="2432"/>
                  </a:lnTo>
                  <a:lnTo>
                    <a:pt x="737" y="2439"/>
                  </a:lnTo>
                  <a:lnTo>
                    <a:pt x="714" y="2442"/>
                  </a:lnTo>
                  <a:lnTo>
                    <a:pt x="102" y="2442"/>
                  </a:lnTo>
                  <a:lnTo>
                    <a:pt x="79" y="2439"/>
                  </a:lnTo>
                  <a:lnTo>
                    <a:pt x="58" y="2432"/>
                  </a:lnTo>
                  <a:lnTo>
                    <a:pt x="39" y="2420"/>
                  </a:lnTo>
                  <a:lnTo>
                    <a:pt x="23" y="2404"/>
                  </a:lnTo>
                  <a:lnTo>
                    <a:pt x="11" y="2385"/>
                  </a:lnTo>
                  <a:lnTo>
                    <a:pt x="4" y="2364"/>
                  </a:lnTo>
                  <a:lnTo>
                    <a:pt x="0" y="2341"/>
                  </a:lnTo>
                  <a:lnTo>
                    <a:pt x="0" y="102"/>
                  </a:lnTo>
                  <a:lnTo>
                    <a:pt x="4" y="79"/>
                  </a:lnTo>
                  <a:lnTo>
                    <a:pt x="11" y="57"/>
                  </a:lnTo>
                  <a:lnTo>
                    <a:pt x="23" y="38"/>
                  </a:lnTo>
                  <a:lnTo>
                    <a:pt x="39" y="22"/>
                  </a:lnTo>
                  <a:lnTo>
                    <a:pt x="58" y="11"/>
                  </a:lnTo>
                  <a:lnTo>
                    <a:pt x="79"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8" name="Freeform 178"/>
            <p:cNvSpPr>
              <a:spLocks/>
            </p:cNvSpPr>
            <p:nvPr/>
          </p:nvSpPr>
          <p:spPr bwMode="auto">
            <a:xfrm>
              <a:off x="5267" y="3443"/>
              <a:ext cx="209" cy="287"/>
            </a:xfrm>
            <a:custGeom>
              <a:avLst/>
              <a:gdLst>
                <a:gd name="T0" fmla="*/ 646 w 1667"/>
                <a:gd name="T1" fmla="*/ 0 h 2296"/>
                <a:gd name="T2" fmla="*/ 669 w 1667"/>
                <a:gd name="T3" fmla="*/ 3 h 2296"/>
                <a:gd name="T4" fmla="*/ 690 w 1667"/>
                <a:gd name="T5" fmla="*/ 10 h 2296"/>
                <a:gd name="T6" fmla="*/ 709 w 1667"/>
                <a:gd name="T7" fmla="*/ 22 h 2296"/>
                <a:gd name="T8" fmla="*/ 726 w 1667"/>
                <a:gd name="T9" fmla="*/ 38 h 2296"/>
                <a:gd name="T10" fmla="*/ 739 w 1667"/>
                <a:gd name="T11" fmla="*/ 57 h 2296"/>
                <a:gd name="T12" fmla="*/ 1656 w 1667"/>
                <a:gd name="T13" fmla="*/ 1875 h 2296"/>
                <a:gd name="T14" fmla="*/ 1665 w 1667"/>
                <a:gd name="T15" fmla="*/ 1896 h 2296"/>
                <a:gd name="T16" fmla="*/ 1667 w 1667"/>
                <a:gd name="T17" fmla="*/ 1919 h 2296"/>
                <a:gd name="T18" fmla="*/ 1665 w 1667"/>
                <a:gd name="T19" fmla="*/ 1941 h 2296"/>
                <a:gd name="T20" fmla="*/ 1658 w 1667"/>
                <a:gd name="T21" fmla="*/ 1963 h 2296"/>
                <a:gd name="T22" fmla="*/ 1647 w 1667"/>
                <a:gd name="T23" fmla="*/ 1982 h 2296"/>
                <a:gd name="T24" fmla="*/ 1631 w 1667"/>
                <a:gd name="T25" fmla="*/ 1997 h 2296"/>
                <a:gd name="T26" fmla="*/ 1612 w 1667"/>
                <a:gd name="T27" fmla="*/ 2011 h 2296"/>
                <a:gd name="T28" fmla="*/ 1065 w 1667"/>
                <a:gd name="T29" fmla="*/ 2286 h 2296"/>
                <a:gd name="T30" fmla="*/ 1043 w 1667"/>
                <a:gd name="T31" fmla="*/ 2293 h 2296"/>
                <a:gd name="T32" fmla="*/ 1020 w 1667"/>
                <a:gd name="T33" fmla="*/ 2296 h 2296"/>
                <a:gd name="T34" fmla="*/ 998 w 1667"/>
                <a:gd name="T35" fmla="*/ 2294 h 2296"/>
                <a:gd name="T36" fmla="*/ 977 w 1667"/>
                <a:gd name="T37" fmla="*/ 2287 h 2296"/>
                <a:gd name="T38" fmla="*/ 958 w 1667"/>
                <a:gd name="T39" fmla="*/ 2275 h 2296"/>
                <a:gd name="T40" fmla="*/ 941 w 1667"/>
                <a:gd name="T41" fmla="*/ 2260 h 2296"/>
                <a:gd name="T42" fmla="*/ 928 w 1667"/>
                <a:gd name="T43" fmla="*/ 2240 h 2296"/>
                <a:gd name="T44" fmla="*/ 10 w 1667"/>
                <a:gd name="T45" fmla="*/ 422 h 2296"/>
                <a:gd name="T46" fmla="*/ 3 w 1667"/>
                <a:gd name="T47" fmla="*/ 401 h 2296"/>
                <a:gd name="T48" fmla="*/ 0 w 1667"/>
                <a:gd name="T49" fmla="*/ 378 h 2296"/>
                <a:gd name="T50" fmla="*/ 2 w 1667"/>
                <a:gd name="T51" fmla="*/ 356 h 2296"/>
                <a:gd name="T52" fmla="*/ 9 w 1667"/>
                <a:gd name="T53" fmla="*/ 335 h 2296"/>
                <a:gd name="T54" fmla="*/ 21 w 1667"/>
                <a:gd name="T55" fmla="*/ 315 h 2296"/>
                <a:gd name="T56" fmla="*/ 36 w 1667"/>
                <a:gd name="T57" fmla="*/ 299 h 2296"/>
                <a:gd name="T58" fmla="*/ 56 w 1667"/>
                <a:gd name="T59" fmla="*/ 287 h 2296"/>
                <a:gd name="T60" fmla="*/ 602 w 1667"/>
                <a:gd name="T61" fmla="*/ 11 h 2296"/>
                <a:gd name="T62" fmla="*/ 624 w 1667"/>
                <a:gd name="T63" fmla="*/ 4 h 2296"/>
                <a:gd name="T64" fmla="*/ 646 w 1667"/>
                <a:gd name="T65" fmla="*/ 0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67" h="2296">
                  <a:moveTo>
                    <a:pt x="646" y="0"/>
                  </a:moveTo>
                  <a:lnTo>
                    <a:pt x="669" y="3"/>
                  </a:lnTo>
                  <a:lnTo>
                    <a:pt x="690" y="10"/>
                  </a:lnTo>
                  <a:lnTo>
                    <a:pt x="709" y="22"/>
                  </a:lnTo>
                  <a:lnTo>
                    <a:pt x="726" y="38"/>
                  </a:lnTo>
                  <a:lnTo>
                    <a:pt x="739" y="57"/>
                  </a:lnTo>
                  <a:lnTo>
                    <a:pt x="1656" y="1875"/>
                  </a:lnTo>
                  <a:lnTo>
                    <a:pt x="1665" y="1896"/>
                  </a:lnTo>
                  <a:lnTo>
                    <a:pt x="1667" y="1919"/>
                  </a:lnTo>
                  <a:lnTo>
                    <a:pt x="1665" y="1941"/>
                  </a:lnTo>
                  <a:lnTo>
                    <a:pt x="1658" y="1963"/>
                  </a:lnTo>
                  <a:lnTo>
                    <a:pt x="1647" y="1982"/>
                  </a:lnTo>
                  <a:lnTo>
                    <a:pt x="1631" y="1997"/>
                  </a:lnTo>
                  <a:lnTo>
                    <a:pt x="1612" y="2011"/>
                  </a:lnTo>
                  <a:lnTo>
                    <a:pt x="1065" y="2286"/>
                  </a:lnTo>
                  <a:lnTo>
                    <a:pt x="1043" y="2293"/>
                  </a:lnTo>
                  <a:lnTo>
                    <a:pt x="1020" y="2296"/>
                  </a:lnTo>
                  <a:lnTo>
                    <a:pt x="998" y="2294"/>
                  </a:lnTo>
                  <a:lnTo>
                    <a:pt x="977" y="2287"/>
                  </a:lnTo>
                  <a:lnTo>
                    <a:pt x="958" y="2275"/>
                  </a:lnTo>
                  <a:lnTo>
                    <a:pt x="941" y="2260"/>
                  </a:lnTo>
                  <a:lnTo>
                    <a:pt x="928" y="2240"/>
                  </a:lnTo>
                  <a:lnTo>
                    <a:pt x="10" y="422"/>
                  </a:lnTo>
                  <a:lnTo>
                    <a:pt x="3" y="401"/>
                  </a:lnTo>
                  <a:lnTo>
                    <a:pt x="0" y="378"/>
                  </a:lnTo>
                  <a:lnTo>
                    <a:pt x="2" y="356"/>
                  </a:lnTo>
                  <a:lnTo>
                    <a:pt x="9" y="335"/>
                  </a:lnTo>
                  <a:lnTo>
                    <a:pt x="21" y="315"/>
                  </a:lnTo>
                  <a:lnTo>
                    <a:pt x="36" y="299"/>
                  </a:lnTo>
                  <a:lnTo>
                    <a:pt x="56" y="287"/>
                  </a:lnTo>
                  <a:lnTo>
                    <a:pt x="602" y="11"/>
                  </a:lnTo>
                  <a:lnTo>
                    <a:pt x="624" y="4"/>
                  </a:lnTo>
                  <a:lnTo>
                    <a:pt x="6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9" name="Freeform 179"/>
            <p:cNvSpPr>
              <a:spLocks/>
            </p:cNvSpPr>
            <p:nvPr/>
          </p:nvSpPr>
          <p:spPr bwMode="auto">
            <a:xfrm>
              <a:off x="5382" y="3705"/>
              <a:ext cx="26" cy="25"/>
            </a:xfrm>
            <a:custGeom>
              <a:avLst/>
              <a:gdLst>
                <a:gd name="T0" fmla="*/ 102 w 204"/>
                <a:gd name="T1" fmla="*/ 0 h 203"/>
                <a:gd name="T2" fmla="*/ 126 w 204"/>
                <a:gd name="T3" fmla="*/ 2 h 203"/>
                <a:gd name="T4" fmla="*/ 147 w 204"/>
                <a:gd name="T5" fmla="*/ 10 h 203"/>
                <a:gd name="T6" fmla="*/ 166 w 204"/>
                <a:gd name="T7" fmla="*/ 22 h 203"/>
                <a:gd name="T8" fmla="*/ 182 w 204"/>
                <a:gd name="T9" fmla="*/ 38 h 203"/>
                <a:gd name="T10" fmla="*/ 193 w 204"/>
                <a:gd name="T11" fmla="*/ 57 h 203"/>
                <a:gd name="T12" fmla="*/ 201 w 204"/>
                <a:gd name="T13" fmla="*/ 78 h 203"/>
                <a:gd name="T14" fmla="*/ 204 w 204"/>
                <a:gd name="T15" fmla="*/ 102 h 203"/>
                <a:gd name="T16" fmla="*/ 201 w 204"/>
                <a:gd name="T17" fmla="*/ 125 h 203"/>
                <a:gd name="T18" fmla="*/ 193 w 204"/>
                <a:gd name="T19" fmla="*/ 146 h 203"/>
                <a:gd name="T20" fmla="*/ 182 w 204"/>
                <a:gd name="T21" fmla="*/ 165 h 203"/>
                <a:gd name="T22" fmla="*/ 166 w 204"/>
                <a:gd name="T23" fmla="*/ 181 h 203"/>
                <a:gd name="T24" fmla="*/ 147 w 204"/>
                <a:gd name="T25" fmla="*/ 193 h 203"/>
                <a:gd name="T26" fmla="*/ 126 w 204"/>
                <a:gd name="T27" fmla="*/ 200 h 203"/>
                <a:gd name="T28" fmla="*/ 102 w 204"/>
                <a:gd name="T29" fmla="*/ 203 h 203"/>
                <a:gd name="T30" fmla="*/ 79 w 204"/>
                <a:gd name="T31" fmla="*/ 200 h 203"/>
                <a:gd name="T32" fmla="*/ 58 w 204"/>
                <a:gd name="T33" fmla="*/ 193 h 203"/>
                <a:gd name="T34" fmla="*/ 38 w 204"/>
                <a:gd name="T35" fmla="*/ 181 h 203"/>
                <a:gd name="T36" fmla="*/ 23 w 204"/>
                <a:gd name="T37" fmla="*/ 165 h 203"/>
                <a:gd name="T38" fmla="*/ 11 w 204"/>
                <a:gd name="T39" fmla="*/ 146 h 203"/>
                <a:gd name="T40" fmla="*/ 2 w 204"/>
                <a:gd name="T41" fmla="*/ 125 h 203"/>
                <a:gd name="T42" fmla="*/ 0 w 204"/>
                <a:gd name="T43" fmla="*/ 102 h 203"/>
                <a:gd name="T44" fmla="*/ 2 w 204"/>
                <a:gd name="T45" fmla="*/ 78 h 203"/>
                <a:gd name="T46" fmla="*/ 11 w 204"/>
                <a:gd name="T47" fmla="*/ 57 h 203"/>
                <a:gd name="T48" fmla="*/ 23 w 204"/>
                <a:gd name="T49" fmla="*/ 38 h 203"/>
                <a:gd name="T50" fmla="*/ 38 w 204"/>
                <a:gd name="T51" fmla="*/ 22 h 203"/>
                <a:gd name="T52" fmla="*/ 58 w 204"/>
                <a:gd name="T53" fmla="*/ 10 h 203"/>
                <a:gd name="T54" fmla="*/ 79 w 204"/>
                <a:gd name="T55" fmla="*/ 2 h 203"/>
                <a:gd name="T56" fmla="*/ 102 w 204"/>
                <a:gd name="T57"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 h="203">
                  <a:moveTo>
                    <a:pt x="102" y="0"/>
                  </a:moveTo>
                  <a:lnTo>
                    <a:pt x="126" y="2"/>
                  </a:lnTo>
                  <a:lnTo>
                    <a:pt x="147" y="10"/>
                  </a:lnTo>
                  <a:lnTo>
                    <a:pt x="166" y="22"/>
                  </a:lnTo>
                  <a:lnTo>
                    <a:pt x="182" y="38"/>
                  </a:lnTo>
                  <a:lnTo>
                    <a:pt x="193" y="57"/>
                  </a:lnTo>
                  <a:lnTo>
                    <a:pt x="201" y="78"/>
                  </a:lnTo>
                  <a:lnTo>
                    <a:pt x="204" y="102"/>
                  </a:lnTo>
                  <a:lnTo>
                    <a:pt x="201" y="125"/>
                  </a:lnTo>
                  <a:lnTo>
                    <a:pt x="193" y="146"/>
                  </a:lnTo>
                  <a:lnTo>
                    <a:pt x="182" y="165"/>
                  </a:lnTo>
                  <a:lnTo>
                    <a:pt x="166" y="181"/>
                  </a:lnTo>
                  <a:lnTo>
                    <a:pt x="147" y="193"/>
                  </a:lnTo>
                  <a:lnTo>
                    <a:pt x="126" y="200"/>
                  </a:lnTo>
                  <a:lnTo>
                    <a:pt x="102" y="203"/>
                  </a:lnTo>
                  <a:lnTo>
                    <a:pt x="79" y="200"/>
                  </a:lnTo>
                  <a:lnTo>
                    <a:pt x="58" y="193"/>
                  </a:lnTo>
                  <a:lnTo>
                    <a:pt x="38" y="181"/>
                  </a:lnTo>
                  <a:lnTo>
                    <a:pt x="23" y="165"/>
                  </a:lnTo>
                  <a:lnTo>
                    <a:pt x="11" y="146"/>
                  </a:lnTo>
                  <a:lnTo>
                    <a:pt x="2" y="125"/>
                  </a:lnTo>
                  <a:lnTo>
                    <a:pt x="0" y="102"/>
                  </a:lnTo>
                  <a:lnTo>
                    <a:pt x="2" y="78"/>
                  </a:lnTo>
                  <a:lnTo>
                    <a:pt x="11" y="57"/>
                  </a:lnTo>
                  <a:lnTo>
                    <a:pt x="23" y="38"/>
                  </a:lnTo>
                  <a:lnTo>
                    <a:pt x="38" y="22"/>
                  </a:lnTo>
                  <a:lnTo>
                    <a:pt x="58" y="10"/>
                  </a:lnTo>
                  <a:lnTo>
                    <a:pt x="79" y="2"/>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50" name="Freeform 145"/>
          <p:cNvSpPr>
            <a:spLocks/>
          </p:cNvSpPr>
          <p:nvPr/>
        </p:nvSpPr>
        <p:spPr bwMode="auto">
          <a:xfrm>
            <a:off x="1612610" y="2334538"/>
            <a:ext cx="294760" cy="470703"/>
          </a:xfrm>
          <a:custGeom>
            <a:avLst/>
            <a:gdLst>
              <a:gd name="T0" fmla="*/ 1031 w 2064"/>
              <a:gd name="T1" fmla="*/ 0 h 3292"/>
              <a:gd name="T2" fmla="*/ 1032 w 2064"/>
              <a:gd name="T3" fmla="*/ 0 h 3292"/>
              <a:gd name="T4" fmla="*/ 2064 w 2064"/>
              <a:gd name="T5" fmla="*/ 1646 h 3292"/>
              <a:gd name="T6" fmla="*/ 1032 w 2064"/>
              <a:gd name="T7" fmla="*/ 3292 h 3292"/>
              <a:gd name="T8" fmla="*/ 0 w 2064"/>
              <a:gd name="T9" fmla="*/ 1646 h 3292"/>
              <a:gd name="T10" fmla="*/ 1031 w 2064"/>
              <a:gd name="T11" fmla="*/ 0 h 3292"/>
            </a:gdLst>
            <a:ahLst/>
            <a:cxnLst>
              <a:cxn ang="0">
                <a:pos x="T0" y="T1"/>
              </a:cxn>
              <a:cxn ang="0">
                <a:pos x="T2" y="T3"/>
              </a:cxn>
              <a:cxn ang="0">
                <a:pos x="T4" y="T5"/>
              </a:cxn>
              <a:cxn ang="0">
                <a:pos x="T6" y="T7"/>
              </a:cxn>
              <a:cxn ang="0">
                <a:pos x="T8" y="T9"/>
              </a:cxn>
              <a:cxn ang="0">
                <a:pos x="T10" y="T11"/>
              </a:cxn>
            </a:cxnLst>
            <a:rect l="0" t="0" r="r" b="b"/>
            <a:pathLst>
              <a:path w="2064" h="3292">
                <a:moveTo>
                  <a:pt x="1031" y="0"/>
                </a:moveTo>
                <a:lnTo>
                  <a:pt x="1032" y="0"/>
                </a:lnTo>
                <a:lnTo>
                  <a:pt x="2064" y="1646"/>
                </a:lnTo>
                <a:lnTo>
                  <a:pt x="1032" y="3292"/>
                </a:lnTo>
                <a:lnTo>
                  <a:pt x="0" y="1646"/>
                </a:lnTo>
                <a:lnTo>
                  <a:pt x="10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1" name="Freeform 150"/>
          <p:cNvSpPr>
            <a:spLocks noEditPoints="1"/>
          </p:cNvSpPr>
          <p:nvPr/>
        </p:nvSpPr>
        <p:spPr bwMode="auto">
          <a:xfrm>
            <a:off x="2191799" y="2365956"/>
            <a:ext cx="576954" cy="407867"/>
          </a:xfrm>
          <a:custGeom>
            <a:avLst/>
            <a:gdLst>
              <a:gd name="T0" fmla="*/ 1857 w 3534"/>
              <a:gd name="T1" fmla="*/ 2164 h 2496"/>
              <a:gd name="T2" fmla="*/ 1934 w 3534"/>
              <a:gd name="T3" fmla="*/ 2256 h 2496"/>
              <a:gd name="T4" fmla="*/ 1934 w 3534"/>
              <a:gd name="T5" fmla="*/ 2380 h 2496"/>
              <a:gd name="T6" fmla="*/ 1857 w 3534"/>
              <a:gd name="T7" fmla="*/ 2472 h 2496"/>
              <a:gd name="T8" fmla="*/ 1735 w 3534"/>
              <a:gd name="T9" fmla="*/ 2494 h 2496"/>
              <a:gd name="T10" fmla="*/ 1630 w 3534"/>
              <a:gd name="T11" fmla="*/ 2433 h 2496"/>
              <a:gd name="T12" fmla="*/ 1588 w 3534"/>
              <a:gd name="T13" fmla="*/ 2318 h 2496"/>
              <a:gd name="T14" fmla="*/ 1630 w 3534"/>
              <a:gd name="T15" fmla="*/ 2203 h 2496"/>
              <a:gd name="T16" fmla="*/ 1735 w 3534"/>
              <a:gd name="T17" fmla="*/ 2142 h 2496"/>
              <a:gd name="T18" fmla="*/ 1926 w 3534"/>
              <a:gd name="T19" fmla="*/ 1438 h 2496"/>
              <a:gd name="T20" fmla="*/ 2218 w 3534"/>
              <a:gd name="T21" fmla="*/ 1527 h 2496"/>
              <a:gd name="T22" fmla="*/ 2470 w 3534"/>
              <a:gd name="T23" fmla="*/ 1690 h 2496"/>
              <a:gd name="T24" fmla="*/ 2179 w 3534"/>
              <a:gd name="T25" fmla="*/ 1913 h 2496"/>
              <a:gd name="T26" fmla="*/ 1957 w 3534"/>
              <a:gd name="T27" fmla="*/ 1809 h 2496"/>
              <a:gd name="T28" fmla="*/ 1703 w 3534"/>
              <a:gd name="T29" fmla="*/ 1786 h 2496"/>
              <a:gd name="T30" fmla="*/ 1462 w 3534"/>
              <a:gd name="T31" fmla="*/ 1852 h 2496"/>
              <a:gd name="T32" fmla="*/ 1262 w 3534"/>
              <a:gd name="T33" fmla="*/ 1992 h 2496"/>
              <a:gd name="T34" fmla="*/ 1185 w 3534"/>
              <a:gd name="T35" fmla="*/ 1599 h 2496"/>
              <a:gd name="T36" fmla="*/ 1458 w 3534"/>
              <a:gd name="T37" fmla="*/ 1471 h 2496"/>
              <a:gd name="T38" fmla="*/ 1768 w 3534"/>
              <a:gd name="T39" fmla="*/ 1426 h 2496"/>
              <a:gd name="T40" fmla="*/ 2068 w 3534"/>
              <a:gd name="T41" fmla="*/ 739 h 2496"/>
              <a:gd name="T42" fmla="*/ 2450 w 3534"/>
              <a:gd name="T43" fmla="*/ 848 h 2496"/>
              <a:gd name="T44" fmla="*/ 2798 w 3534"/>
              <a:gd name="T45" fmla="*/ 1040 h 2496"/>
              <a:gd name="T46" fmla="*/ 2777 w 3534"/>
              <a:gd name="T47" fmla="*/ 1488 h 2496"/>
              <a:gd name="T48" fmla="*/ 2504 w 3534"/>
              <a:gd name="T49" fmla="*/ 1274 h 2496"/>
              <a:gd name="T50" fmla="*/ 2193 w 3534"/>
              <a:gd name="T51" fmla="*/ 1134 h 2496"/>
              <a:gd name="T52" fmla="*/ 1854 w 3534"/>
              <a:gd name="T53" fmla="*/ 1073 h 2496"/>
              <a:gd name="T54" fmla="*/ 1507 w 3534"/>
              <a:gd name="T55" fmla="*/ 1093 h 2496"/>
              <a:gd name="T56" fmla="*/ 1181 w 3534"/>
              <a:gd name="T57" fmla="*/ 1195 h 2496"/>
              <a:gd name="T58" fmla="*/ 888 w 3534"/>
              <a:gd name="T59" fmla="*/ 1372 h 2496"/>
              <a:gd name="T60" fmla="*/ 579 w 3534"/>
              <a:gd name="T61" fmla="*/ 1166 h 2496"/>
              <a:gd name="T62" fmla="*/ 904 w 3534"/>
              <a:gd name="T63" fmla="*/ 934 h 2496"/>
              <a:gd name="T64" fmla="*/ 1271 w 3534"/>
              <a:gd name="T65" fmla="*/ 783 h 2496"/>
              <a:gd name="T66" fmla="*/ 1665 w 3534"/>
              <a:gd name="T67" fmla="*/ 716 h 2496"/>
              <a:gd name="T68" fmla="*/ 2018 w 3534"/>
              <a:gd name="T69" fmla="*/ 13 h 2496"/>
              <a:gd name="T70" fmla="*/ 2505 w 3534"/>
              <a:gd name="T71" fmla="*/ 111 h 2496"/>
              <a:gd name="T72" fmla="*/ 2958 w 3534"/>
              <a:gd name="T73" fmla="*/ 301 h 2496"/>
              <a:gd name="T74" fmla="*/ 3355 w 3534"/>
              <a:gd name="T75" fmla="*/ 568 h 2496"/>
              <a:gd name="T76" fmla="*/ 3199 w 3534"/>
              <a:gd name="T77" fmla="*/ 905 h 2496"/>
              <a:gd name="T78" fmla="*/ 2837 w 3534"/>
              <a:gd name="T79" fmla="*/ 642 h 2496"/>
              <a:gd name="T80" fmla="*/ 2431 w 3534"/>
              <a:gd name="T81" fmla="*/ 461 h 2496"/>
              <a:gd name="T82" fmla="*/ 1994 w 3534"/>
              <a:gd name="T83" fmla="*/ 368 h 2496"/>
              <a:gd name="T84" fmla="*/ 1541 w 3534"/>
              <a:gd name="T85" fmla="*/ 368 h 2496"/>
              <a:gd name="T86" fmla="*/ 1103 w 3534"/>
              <a:gd name="T87" fmla="*/ 461 h 2496"/>
              <a:gd name="T88" fmla="*/ 698 w 3534"/>
              <a:gd name="T89" fmla="*/ 642 h 2496"/>
              <a:gd name="T90" fmla="*/ 335 w 3534"/>
              <a:gd name="T91" fmla="*/ 905 h 2496"/>
              <a:gd name="T92" fmla="*/ 179 w 3534"/>
              <a:gd name="T93" fmla="*/ 568 h 2496"/>
              <a:gd name="T94" fmla="*/ 577 w 3534"/>
              <a:gd name="T95" fmla="*/ 301 h 2496"/>
              <a:gd name="T96" fmla="*/ 1029 w 3534"/>
              <a:gd name="T97" fmla="*/ 111 h 2496"/>
              <a:gd name="T98" fmla="*/ 1517 w 3534"/>
              <a:gd name="T99" fmla="*/ 13 h 2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34" h="2496">
                <a:moveTo>
                  <a:pt x="1768" y="2139"/>
                </a:moveTo>
                <a:lnTo>
                  <a:pt x="1799" y="2142"/>
                </a:lnTo>
                <a:lnTo>
                  <a:pt x="1829" y="2151"/>
                </a:lnTo>
                <a:lnTo>
                  <a:pt x="1857" y="2164"/>
                </a:lnTo>
                <a:lnTo>
                  <a:pt x="1882" y="2181"/>
                </a:lnTo>
                <a:lnTo>
                  <a:pt x="1904" y="2203"/>
                </a:lnTo>
                <a:lnTo>
                  <a:pt x="1921" y="2228"/>
                </a:lnTo>
                <a:lnTo>
                  <a:pt x="1934" y="2256"/>
                </a:lnTo>
                <a:lnTo>
                  <a:pt x="1943" y="2286"/>
                </a:lnTo>
                <a:lnTo>
                  <a:pt x="1945" y="2318"/>
                </a:lnTo>
                <a:lnTo>
                  <a:pt x="1943" y="2350"/>
                </a:lnTo>
                <a:lnTo>
                  <a:pt x="1934" y="2380"/>
                </a:lnTo>
                <a:lnTo>
                  <a:pt x="1921" y="2408"/>
                </a:lnTo>
                <a:lnTo>
                  <a:pt x="1904" y="2433"/>
                </a:lnTo>
                <a:lnTo>
                  <a:pt x="1882" y="2455"/>
                </a:lnTo>
                <a:lnTo>
                  <a:pt x="1857" y="2472"/>
                </a:lnTo>
                <a:lnTo>
                  <a:pt x="1829" y="2485"/>
                </a:lnTo>
                <a:lnTo>
                  <a:pt x="1799" y="2494"/>
                </a:lnTo>
                <a:lnTo>
                  <a:pt x="1768" y="2496"/>
                </a:lnTo>
                <a:lnTo>
                  <a:pt x="1735" y="2494"/>
                </a:lnTo>
                <a:lnTo>
                  <a:pt x="1705" y="2485"/>
                </a:lnTo>
                <a:lnTo>
                  <a:pt x="1677" y="2472"/>
                </a:lnTo>
                <a:lnTo>
                  <a:pt x="1652" y="2455"/>
                </a:lnTo>
                <a:lnTo>
                  <a:pt x="1630" y="2433"/>
                </a:lnTo>
                <a:lnTo>
                  <a:pt x="1613" y="2408"/>
                </a:lnTo>
                <a:lnTo>
                  <a:pt x="1600" y="2380"/>
                </a:lnTo>
                <a:lnTo>
                  <a:pt x="1591" y="2350"/>
                </a:lnTo>
                <a:lnTo>
                  <a:pt x="1588" y="2318"/>
                </a:lnTo>
                <a:lnTo>
                  <a:pt x="1591" y="2286"/>
                </a:lnTo>
                <a:lnTo>
                  <a:pt x="1600" y="2256"/>
                </a:lnTo>
                <a:lnTo>
                  <a:pt x="1613" y="2228"/>
                </a:lnTo>
                <a:lnTo>
                  <a:pt x="1630" y="2203"/>
                </a:lnTo>
                <a:lnTo>
                  <a:pt x="1652" y="2181"/>
                </a:lnTo>
                <a:lnTo>
                  <a:pt x="1677" y="2164"/>
                </a:lnTo>
                <a:lnTo>
                  <a:pt x="1705" y="2151"/>
                </a:lnTo>
                <a:lnTo>
                  <a:pt x="1735" y="2142"/>
                </a:lnTo>
                <a:lnTo>
                  <a:pt x="1768" y="2139"/>
                </a:lnTo>
                <a:close/>
                <a:moveTo>
                  <a:pt x="1768" y="1426"/>
                </a:moveTo>
                <a:lnTo>
                  <a:pt x="1847" y="1429"/>
                </a:lnTo>
                <a:lnTo>
                  <a:pt x="1926" y="1438"/>
                </a:lnTo>
                <a:lnTo>
                  <a:pt x="2001" y="1452"/>
                </a:lnTo>
                <a:lnTo>
                  <a:pt x="2076" y="1471"/>
                </a:lnTo>
                <a:lnTo>
                  <a:pt x="2148" y="1496"/>
                </a:lnTo>
                <a:lnTo>
                  <a:pt x="2218" y="1527"/>
                </a:lnTo>
                <a:lnTo>
                  <a:pt x="2286" y="1560"/>
                </a:lnTo>
                <a:lnTo>
                  <a:pt x="2350" y="1599"/>
                </a:lnTo>
                <a:lnTo>
                  <a:pt x="2411" y="1642"/>
                </a:lnTo>
                <a:lnTo>
                  <a:pt x="2470" y="1690"/>
                </a:lnTo>
                <a:lnTo>
                  <a:pt x="2524" y="1741"/>
                </a:lnTo>
                <a:lnTo>
                  <a:pt x="2272" y="1992"/>
                </a:lnTo>
                <a:lnTo>
                  <a:pt x="2226" y="1951"/>
                </a:lnTo>
                <a:lnTo>
                  <a:pt x="2179" y="1913"/>
                </a:lnTo>
                <a:lnTo>
                  <a:pt x="2127" y="1881"/>
                </a:lnTo>
                <a:lnTo>
                  <a:pt x="2073" y="1852"/>
                </a:lnTo>
                <a:lnTo>
                  <a:pt x="2015" y="1828"/>
                </a:lnTo>
                <a:lnTo>
                  <a:pt x="1957" y="1809"/>
                </a:lnTo>
                <a:lnTo>
                  <a:pt x="1895" y="1795"/>
                </a:lnTo>
                <a:lnTo>
                  <a:pt x="1832" y="1786"/>
                </a:lnTo>
                <a:lnTo>
                  <a:pt x="1768" y="1783"/>
                </a:lnTo>
                <a:lnTo>
                  <a:pt x="1703" y="1786"/>
                </a:lnTo>
                <a:lnTo>
                  <a:pt x="1639" y="1795"/>
                </a:lnTo>
                <a:lnTo>
                  <a:pt x="1577" y="1809"/>
                </a:lnTo>
                <a:lnTo>
                  <a:pt x="1518" y="1828"/>
                </a:lnTo>
                <a:lnTo>
                  <a:pt x="1462" y="1852"/>
                </a:lnTo>
                <a:lnTo>
                  <a:pt x="1407" y="1881"/>
                </a:lnTo>
                <a:lnTo>
                  <a:pt x="1356" y="1913"/>
                </a:lnTo>
                <a:lnTo>
                  <a:pt x="1307" y="1951"/>
                </a:lnTo>
                <a:lnTo>
                  <a:pt x="1262" y="1992"/>
                </a:lnTo>
                <a:lnTo>
                  <a:pt x="1010" y="1741"/>
                </a:lnTo>
                <a:lnTo>
                  <a:pt x="1065" y="1690"/>
                </a:lnTo>
                <a:lnTo>
                  <a:pt x="1123" y="1642"/>
                </a:lnTo>
                <a:lnTo>
                  <a:pt x="1185" y="1599"/>
                </a:lnTo>
                <a:lnTo>
                  <a:pt x="1248" y="1560"/>
                </a:lnTo>
                <a:lnTo>
                  <a:pt x="1317" y="1527"/>
                </a:lnTo>
                <a:lnTo>
                  <a:pt x="1386" y="1496"/>
                </a:lnTo>
                <a:lnTo>
                  <a:pt x="1458" y="1471"/>
                </a:lnTo>
                <a:lnTo>
                  <a:pt x="1533" y="1452"/>
                </a:lnTo>
                <a:lnTo>
                  <a:pt x="1609" y="1438"/>
                </a:lnTo>
                <a:lnTo>
                  <a:pt x="1688" y="1429"/>
                </a:lnTo>
                <a:lnTo>
                  <a:pt x="1768" y="1426"/>
                </a:lnTo>
                <a:close/>
                <a:moveTo>
                  <a:pt x="1768" y="713"/>
                </a:moveTo>
                <a:lnTo>
                  <a:pt x="1869" y="716"/>
                </a:lnTo>
                <a:lnTo>
                  <a:pt x="1970" y="725"/>
                </a:lnTo>
                <a:lnTo>
                  <a:pt x="2068" y="739"/>
                </a:lnTo>
                <a:lnTo>
                  <a:pt x="2167" y="758"/>
                </a:lnTo>
                <a:lnTo>
                  <a:pt x="2263" y="783"/>
                </a:lnTo>
                <a:lnTo>
                  <a:pt x="2358" y="812"/>
                </a:lnTo>
                <a:lnTo>
                  <a:pt x="2450" y="848"/>
                </a:lnTo>
                <a:lnTo>
                  <a:pt x="2541" y="889"/>
                </a:lnTo>
                <a:lnTo>
                  <a:pt x="2629" y="934"/>
                </a:lnTo>
                <a:lnTo>
                  <a:pt x="2715" y="985"/>
                </a:lnTo>
                <a:lnTo>
                  <a:pt x="2798" y="1040"/>
                </a:lnTo>
                <a:lnTo>
                  <a:pt x="2878" y="1101"/>
                </a:lnTo>
                <a:lnTo>
                  <a:pt x="2956" y="1166"/>
                </a:lnTo>
                <a:lnTo>
                  <a:pt x="3029" y="1236"/>
                </a:lnTo>
                <a:lnTo>
                  <a:pt x="2777" y="1488"/>
                </a:lnTo>
                <a:lnTo>
                  <a:pt x="2713" y="1427"/>
                </a:lnTo>
                <a:lnTo>
                  <a:pt x="2646" y="1372"/>
                </a:lnTo>
                <a:lnTo>
                  <a:pt x="2577" y="1321"/>
                </a:lnTo>
                <a:lnTo>
                  <a:pt x="2504" y="1274"/>
                </a:lnTo>
                <a:lnTo>
                  <a:pt x="2430" y="1232"/>
                </a:lnTo>
                <a:lnTo>
                  <a:pt x="2353" y="1195"/>
                </a:lnTo>
                <a:lnTo>
                  <a:pt x="2274" y="1162"/>
                </a:lnTo>
                <a:lnTo>
                  <a:pt x="2193" y="1134"/>
                </a:lnTo>
                <a:lnTo>
                  <a:pt x="2111" y="1112"/>
                </a:lnTo>
                <a:lnTo>
                  <a:pt x="2026" y="1093"/>
                </a:lnTo>
                <a:lnTo>
                  <a:pt x="1941" y="1080"/>
                </a:lnTo>
                <a:lnTo>
                  <a:pt x="1854" y="1073"/>
                </a:lnTo>
                <a:lnTo>
                  <a:pt x="1768" y="1069"/>
                </a:lnTo>
                <a:lnTo>
                  <a:pt x="1680" y="1073"/>
                </a:lnTo>
                <a:lnTo>
                  <a:pt x="1592" y="1080"/>
                </a:lnTo>
                <a:lnTo>
                  <a:pt x="1507" y="1093"/>
                </a:lnTo>
                <a:lnTo>
                  <a:pt x="1424" y="1112"/>
                </a:lnTo>
                <a:lnTo>
                  <a:pt x="1340" y="1134"/>
                </a:lnTo>
                <a:lnTo>
                  <a:pt x="1260" y="1162"/>
                </a:lnTo>
                <a:lnTo>
                  <a:pt x="1181" y="1195"/>
                </a:lnTo>
                <a:lnTo>
                  <a:pt x="1105" y="1232"/>
                </a:lnTo>
                <a:lnTo>
                  <a:pt x="1030" y="1274"/>
                </a:lnTo>
                <a:lnTo>
                  <a:pt x="957" y="1321"/>
                </a:lnTo>
                <a:lnTo>
                  <a:pt x="888" y="1372"/>
                </a:lnTo>
                <a:lnTo>
                  <a:pt x="821" y="1427"/>
                </a:lnTo>
                <a:lnTo>
                  <a:pt x="757" y="1488"/>
                </a:lnTo>
                <a:lnTo>
                  <a:pt x="505" y="1236"/>
                </a:lnTo>
                <a:lnTo>
                  <a:pt x="579" y="1166"/>
                </a:lnTo>
                <a:lnTo>
                  <a:pt x="656" y="1101"/>
                </a:lnTo>
                <a:lnTo>
                  <a:pt x="736" y="1040"/>
                </a:lnTo>
                <a:lnTo>
                  <a:pt x="819" y="985"/>
                </a:lnTo>
                <a:lnTo>
                  <a:pt x="904" y="934"/>
                </a:lnTo>
                <a:lnTo>
                  <a:pt x="993" y="889"/>
                </a:lnTo>
                <a:lnTo>
                  <a:pt x="1084" y="848"/>
                </a:lnTo>
                <a:lnTo>
                  <a:pt x="1176" y="812"/>
                </a:lnTo>
                <a:lnTo>
                  <a:pt x="1271" y="783"/>
                </a:lnTo>
                <a:lnTo>
                  <a:pt x="1367" y="758"/>
                </a:lnTo>
                <a:lnTo>
                  <a:pt x="1466" y="739"/>
                </a:lnTo>
                <a:lnTo>
                  <a:pt x="1564" y="725"/>
                </a:lnTo>
                <a:lnTo>
                  <a:pt x="1665" y="716"/>
                </a:lnTo>
                <a:lnTo>
                  <a:pt x="1768" y="713"/>
                </a:lnTo>
                <a:close/>
                <a:moveTo>
                  <a:pt x="1768" y="0"/>
                </a:moveTo>
                <a:lnTo>
                  <a:pt x="1893" y="3"/>
                </a:lnTo>
                <a:lnTo>
                  <a:pt x="2018" y="13"/>
                </a:lnTo>
                <a:lnTo>
                  <a:pt x="2142" y="28"/>
                </a:lnTo>
                <a:lnTo>
                  <a:pt x="2264" y="49"/>
                </a:lnTo>
                <a:lnTo>
                  <a:pt x="2385" y="78"/>
                </a:lnTo>
                <a:lnTo>
                  <a:pt x="2505" y="111"/>
                </a:lnTo>
                <a:lnTo>
                  <a:pt x="2623" y="151"/>
                </a:lnTo>
                <a:lnTo>
                  <a:pt x="2740" y="196"/>
                </a:lnTo>
                <a:lnTo>
                  <a:pt x="2850" y="246"/>
                </a:lnTo>
                <a:lnTo>
                  <a:pt x="2958" y="301"/>
                </a:lnTo>
                <a:lnTo>
                  <a:pt x="3062" y="361"/>
                </a:lnTo>
                <a:lnTo>
                  <a:pt x="3162" y="425"/>
                </a:lnTo>
                <a:lnTo>
                  <a:pt x="3261" y="495"/>
                </a:lnTo>
                <a:lnTo>
                  <a:pt x="3355" y="568"/>
                </a:lnTo>
                <a:lnTo>
                  <a:pt x="3447" y="648"/>
                </a:lnTo>
                <a:lnTo>
                  <a:pt x="3534" y="731"/>
                </a:lnTo>
                <a:lnTo>
                  <a:pt x="3282" y="983"/>
                </a:lnTo>
                <a:lnTo>
                  <a:pt x="3199" y="905"/>
                </a:lnTo>
                <a:lnTo>
                  <a:pt x="3113" y="832"/>
                </a:lnTo>
                <a:lnTo>
                  <a:pt x="3024" y="763"/>
                </a:lnTo>
                <a:lnTo>
                  <a:pt x="2932" y="700"/>
                </a:lnTo>
                <a:lnTo>
                  <a:pt x="2837" y="642"/>
                </a:lnTo>
                <a:lnTo>
                  <a:pt x="2738" y="589"/>
                </a:lnTo>
                <a:lnTo>
                  <a:pt x="2639" y="540"/>
                </a:lnTo>
                <a:lnTo>
                  <a:pt x="2536" y="498"/>
                </a:lnTo>
                <a:lnTo>
                  <a:pt x="2431" y="461"/>
                </a:lnTo>
                <a:lnTo>
                  <a:pt x="2324" y="430"/>
                </a:lnTo>
                <a:lnTo>
                  <a:pt x="2216" y="404"/>
                </a:lnTo>
                <a:lnTo>
                  <a:pt x="2105" y="383"/>
                </a:lnTo>
                <a:lnTo>
                  <a:pt x="1994" y="368"/>
                </a:lnTo>
                <a:lnTo>
                  <a:pt x="1881" y="360"/>
                </a:lnTo>
                <a:lnTo>
                  <a:pt x="1768" y="356"/>
                </a:lnTo>
                <a:lnTo>
                  <a:pt x="1653" y="360"/>
                </a:lnTo>
                <a:lnTo>
                  <a:pt x="1541" y="368"/>
                </a:lnTo>
                <a:lnTo>
                  <a:pt x="1429" y="383"/>
                </a:lnTo>
                <a:lnTo>
                  <a:pt x="1319" y="404"/>
                </a:lnTo>
                <a:lnTo>
                  <a:pt x="1211" y="430"/>
                </a:lnTo>
                <a:lnTo>
                  <a:pt x="1103" y="461"/>
                </a:lnTo>
                <a:lnTo>
                  <a:pt x="999" y="498"/>
                </a:lnTo>
                <a:lnTo>
                  <a:pt x="896" y="540"/>
                </a:lnTo>
                <a:lnTo>
                  <a:pt x="795" y="589"/>
                </a:lnTo>
                <a:lnTo>
                  <a:pt x="698" y="642"/>
                </a:lnTo>
                <a:lnTo>
                  <a:pt x="603" y="700"/>
                </a:lnTo>
                <a:lnTo>
                  <a:pt x="511" y="763"/>
                </a:lnTo>
                <a:lnTo>
                  <a:pt x="421" y="832"/>
                </a:lnTo>
                <a:lnTo>
                  <a:pt x="335" y="905"/>
                </a:lnTo>
                <a:lnTo>
                  <a:pt x="252" y="983"/>
                </a:lnTo>
                <a:lnTo>
                  <a:pt x="0" y="731"/>
                </a:lnTo>
                <a:lnTo>
                  <a:pt x="88" y="648"/>
                </a:lnTo>
                <a:lnTo>
                  <a:pt x="179" y="568"/>
                </a:lnTo>
                <a:lnTo>
                  <a:pt x="274" y="495"/>
                </a:lnTo>
                <a:lnTo>
                  <a:pt x="371" y="425"/>
                </a:lnTo>
                <a:lnTo>
                  <a:pt x="473" y="361"/>
                </a:lnTo>
                <a:lnTo>
                  <a:pt x="577" y="301"/>
                </a:lnTo>
                <a:lnTo>
                  <a:pt x="684" y="246"/>
                </a:lnTo>
                <a:lnTo>
                  <a:pt x="794" y="196"/>
                </a:lnTo>
                <a:lnTo>
                  <a:pt x="911" y="151"/>
                </a:lnTo>
                <a:lnTo>
                  <a:pt x="1029" y="111"/>
                </a:lnTo>
                <a:lnTo>
                  <a:pt x="1149" y="78"/>
                </a:lnTo>
                <a:lnTo>
                  <a:pt x="1270" y="49"/>
                </a:lnTo>
                <a:lnTo>
                  <a:pt x="1392" y="28"/>
                </a:lnTo>
                <a:lnTo>
                  <a:pt x="1517" y="13"/>
                </a:lnTo>
                <a:lnTo>
                  <a:pt x="1641" y="3"/>
                </a:lnTo>
                <a:lnTo>
                  <a:pt x="176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2" name="Group 168"/>
          <p:cNvGrpSpPr>
            <a:grpSpLocks noChangeAspect="1"/>
          </p:cNvGrpSpPr>
          <p:nvPr/>
        </p:nvGrpSpPr>
        <p:grpSpPr bwMode="auto">
          <a:xfrm>
            <a:off x="919174" y="2334538"/>
            <a:ext cx="409009" cy="470703"/>
            <a:chOff x="6577" y="3582"/>
            <a:chExt cx="358" cy="412"/>
          </a:xfrm>
          <a:solidFill>
            <a:schemeClr val="accent1"/>
          </a:solidFill>
        </p:grpSpPr>
        <p:sp>
          <p:nvSpPr>
            <p:cNvPr id="53" name="Freeform 170"/>
            <p:cNvSpPr>
              <a:spLocks/>
            </p:cNvSpPr>
            <p:nvPr/>
          </p:nvSpPr>
          <p:spPr bwMode="auto">
            <a:xfrm>
              <a:off x="6577" y="3582"/>
              <a:ext cx="358" cy="412"/>
            </a:xfrm>
            <a:custGeom>
              <a:avLst/>
              <a:gdLst>
                <a:gd name="T0" fmla="*/ 409 w 2869"/>
                <a:gd name="T1" fmla="*/ 0 h 3292"/>
                <a:gd name="T2" fmla="*/ 2458 w 2869"/>
                <a:gd name="T3" fmla="*/ 0 h 3292"/>
                <a:gd name="T4" fmla="*/ 2458 w 2869"/>
                <a:gd name="T5" fmla="*/ 2469 h 3292"/>
                <a:gd name="T6" fmla="*/ 512 w 2869"/>
                <a:gd name="T7" fmla="*/ 2469 h 3292"/>
                <a:gd name="T8" fmla="*/ 471 w 2869"/>
                <a:gd name="T9" fmla="*/ 2471 h 3292"/>
                <a:gd name="T10" fmla="*/ 431 w 2869"/>
                <a:gd name="T11" fmla="*/ 2479 h 3292"/>
                <a:gd name="T12" fmla="*/ 393 w 2869"/>
                <a:gd name="T13" fmla="*/ 2493 h 3292"/>
                <a:gd name="T14" fmla="*/ 357 w 2869"/>
                <a:gd name="T15" fmla="*/ 2510 h 3292"/>
                <a:gd name="T16" fmla="*/ 324 w 2869"/>
                <a:gd name="T17" fmla="*/ 2533 h 3292"/>
                <a:gd name="T18" fmla="*/ 295 w 2869"/>
                <a:gd name="T19" fmla="*/ 2559 h 3292"/>
                <a:gd name="T20" fmla="*/ 269 w 2869"/>
                <a:gd name="T21" fmla="*/ 2589 h 3292"/>
                <a:gd name="T22" fmla="*/ 247 w 2869"/>
                <a:gd name="T23" fmla="*/ 2622 h 3292"/>
                <a:gd name="T24" fmla="*/ 229 w 2869"/>
                <a:gd name="T25" fmla="*/ 2657 h 3292"/>
                <a:gd name="T26" fmla="*/ 216 w 2869"/>
                <a:gd name="T27" fmla="*/ 2695 h 3292"/>
                <a:gd name="T28" fmla="*/ 208 w 2869"/>
                <a:gd name="T29" fmla="*/ 2735 h 3292"/>
                <a:gd name="T30" fmla="*/ 205 w 2869"/>
                <a:gd name="T31" fmla="*/ 2778 h 3292"/>
                <a:gd name="T32" fmla="*/ 208 w 2869"/>
                <a:gd name="T33" fmla="*/ 2819 h 3292"/>
                <a:gd name="T34" fmla="*/ 216 w 2869"/>
                <a:gd name="T35" fmla="*/ 2859 h 3292"/>
                <a:gd name="T36" fmla="*/ 229 w 2869"/>
                <a:gd name="T37" fmla="*/ 2897 h 3292"/>
                <a:gd name="T38" fmla="*/ 247 w 2869"/>
                <a:gd name="T39" fmla="*/ 2933 h 3292"/>
                <a:gd name="T40" fmla="*/ 269 w 2869"/>
                <a:gd name="T41" fmla="*/ 2966 h 3292"/>
                <a:gd name="T42" fmla="*/ 295 w 2869"/>
                <a:gd name="T43" fmla="*/ 2996 h 3292"/>
                <a:gd name="T44" fmla="*/ 324 w 2869"/>
                <a:gd name="T45" fmla="*/ 3021 h 3292"/>
                <a:gd name="T46" fmla="*/ 357 w 2869"/>
                <a:gd name="T47" fmla="*/ 3044 h 3292"/>
                <a:gd name="T48" fmla="*/ 393 w 2869"/>
                <a:gd name="T49" fmla="*/ 3062 h 3292"/>
                <a:gd name="T50" fmla="*/ 431 w 2869"/>
                <a:gd name="T51" fmla="*/ 3075 h 3292"/>
                <a:gd name="T52" fmla="*/ 471 w 2869"/>
                <a:gd name="T53" fmla="*/ 3083 h 3292"/>
                <a:gd name="T54" fmla="*/ 512 w 2869"/>
                <a:gd name="T55" fmla="*/ 3085 h 3292"/>
                <a:gd name="T56" fmla="*/ 2663 w 2869"/>
                <a:gd name="T57" fmla="*/ 3085 h 3292"/>
                <a:gd name="T58" fmla="*/ 2663 w 2869"/>
                <a:gd name="T59" fmla="*/ 411 h 3292"/>
                <a:gd name="T60" fmla="*/ 2869 w 2869"/>
                <a:gd name="T61" fmla="*/ 411 h 3292"/>
                <a:gd name="T62" fmla="*/ 2869 w 2869"/>
                <a:gd name="T63" fmla="*/ 3292 h 3292"/>
                <a:gd name="T64" fmla="*/ 409 w 2869"/>
                <a:gd name="T65" fmla="*/ 3292 h 3292"/>
                <a:gd name="T66" fmla="*/ 359 w 2869"/>
                <a:gd name="T67" fmla="*/ 3289 h 3292"/>
                <a:gd name="T68" fmla="*/ 309 w 2869"/>
                <a:gd name="T69" fmla="*/ 3279 h 3292"/>
                <a:gd name="T70" fmla="*/ 262 w 2869"/>
                <a:gd name="T71" fmla="*/ 3264 h 3292"/>
                <a:gd name="T72" fmla="*/ 218 w 2869"/>
                <a:gd name="T73" fmla="*/ 3243 h 3292"/>
                <a:gd name="T74" fmla="*/ 176 w 2869"/>
                <a:gd name="T75" fmla="*/ 3218 h 3292"/>
                <a:gd name="T76" fmla="*/ 138 w 2869"/>
                <a:gd name="T77" fmla="*/ 3188 h 3292"/>
                <a:gd name="T78" fmla="*/ 104 w 2869"/>
                <a:gd name="T79" fmla="*/ 3154 h 3292"/>
                <a:gd name="T80" fmla="*/ 74 w 2869"/>
                <a:gd name="T81" fmla="*/ 3115 h 3292"/>
                <a:gd name="T82" fmla="*/ 48 w 2869"/>
                <a:gd name="T83" fmla="*/ 3073 h 3292"/>
                <a:gd name="T84" fmla="*/ 28 w 2869"/>
                <a:gd name="T85" fmla="*/ 3029 h 3292"/>
                <a:gd name="T86" fmla="*/ 12 w 2869"/>
                <a:gd name="T87" fmla="*/ 2981 h 3292"/>
                <a:gd name="T88" fmla="*/ 3 w 2869"/>
                <a:gd name="T89" fmla="*/ 2932 h 3292"/>
                <a:gd name="T90" fmla="*/ 0 w 2869"/>
                <a:gd name="T91" fmla="*/ 2880 h 3292"/>
                <a:gd name="T92" fmla="*/ 0 w 2869"/>
                <a:gd name="T93" fmla="*/ 411 h 3292"/>
                <a:gd name="T94" fmla="*/ 3 w 2869"/>
                <a:gd name="T95" fmla="*/ 359 h 3292"/>
                <a:gd name="T96" fmla="*/ 12 w 2869"/>
                <a:gd name="T97" fmla="*/ 309 h 3292"/>
                <a:gd name="T98" fmla="*/ 28 w 2869"/>
                <a:gd name="T99" fmla="*/ 263 h 3292"/>
                <a:gd name="T100" fmla="*/ 48 w 2869"/>
                <a:gd name="T101" fmla="*/ 218 h 3292"/>
                <a:gd name="T102" fmla="*/ 74 w 2869"/>
                <a:gd name="T103" fmla="*/ 176 h 3292"/>
                <a:gd name="T104" fmla="*/ 104 w 2869"/>
                <a:gd name="T105" fmla="*/ 138 h 3292"/>
                <a:gd name="T106" fmla="*/ 138 w 2869"/>
                <a:gd name="T107" fmla="*/ 104 h 3292"/>
                <a:gd name="T108" fmla="*/ 176 w 2869"/>
                <a:gd name="T109" fmla="*/ 73 h 3292"/>
                <a:gd name="T110" fmla="*/ 218 w 2869"/>
                <a:gd name="T111" fmla="*/ 48 h 3292"/>
                <a:gd name="T112" fmla="*/ 262 w 2869"/>
                <a:gd name="T113" fmla="*/ 28 h 3292"/>
                <a:gd name="T114" fmla="*/ 309 w 2869"/>
                <a:gd name="T115" fmla="*/ 12 h 3292"/>
                <a:gd name="T116" fmla="*/ 359 w 2869"/>
                <a:gd name="T117" fmla="*/ 3 h 3292"/>
                <a:gd name="T118" fmla="*/ 409 w 2869"/>
                <a:gd name="T119"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69" h="3292">
                  <a:moveTo>
                    <a:pt x="409" y="0"/>
                  </a:moveTo>
                  <a:lnTo>
                    <a:pt x="2458" y="0"/>
                  </a:lnTo>
                  <a:lnTo>
                    <a:pt x="2458" y="2469"/>
                  </a:lnTo>
                  <a:lnTo>
                    <a:pt x="512" y="2469"/>
                  </a:lnTo>
                  <a:lnTo>
                    <a:pt x="471" y="2471"/>
                  </a:lnTo>
                  <a:lnTo>
                    <a:pt x="431" y="2479"/>
                  </a:lnTo>
                  <a:lnTo>
                    <a:pt x="393" y="2493"/>
                  </a:lnTo>
                  <a:lnTo>
                    <a:pt x="357" y="2510"/>
                  </a:lnTo>
                  <a:lnTo>
                    <a:pt x="324" y="2533"/>
                  </a:lnTo>
                  <a:lnTo>
                    <a:pt x="295" y="2559"/>
                  </a:lnTo>
                  <a:lnTo>
                    <a:pt x="269" y="2589"/>
                  </a:lnTo>
                  <a:lnTo>
                    <a:pt x="247" y="2622"/>
                  </a:lnTo>
                  <a:lnTo>
                    <a:pt x="229" y="2657"/>
                  </a:lnTo>
                  <a:lnTo>
                    <a:pt x="216" y="2695"/>
                  </a:lnTo>
                  <a:lnTo>
                    <a:pt x="208" y="2735"/>
                  </a:lnTo>
                  <a:lnTo>
                    <a:pt x="205" y="2778"/>
                  </a:lnTo>
                  <a:lnTo>
                    <a:pt x="208" y="2819"/>
                  </a:lnTo>
                  <a:lnTo>
                    <a:pt x="216" y="2859"/>
                  </a:lnTo>
                  <a:lnTo>
                    <a:pt x="229" y="2897"/>
                  </a:lnTo>
                  <a:lnTo>
                    <a:pt x="247" y="2933"/>
                  </a:lnTo>
                  <a:lnTo>
                    <a:pt x="269" y="2966"/>
                  </a:lnTo>
                  <a:lnTo>
                    <a:pt x="295" y="2996"/>
                  </a:lnTo>
                  <a:lnTo>
                    <a:pt x="324" y="3021"/>
                  </a:lnTo>
                  <a:lnTo>
                    <a:pt x="357" y="3044"/>
                  </a:lnTo>
                  <a:lnTo>
                    <a:pt x="393" y="3062"/>
                  </a:lnTo>
                  <a:lnTo>
                    <a:pt x="431" y="3075"/>
                  </a:lnTo>
                  <a:lnTo>
                    <a:pt x="471" y="3083"/>
                  </a:lnTo>
                  <a:lnTo>
                    <a:pt x="512" y="3085"/>
                  </a:lnTo>
                  <a:lnTo>
                    <a:pt x="2663" y="3085"/>
                  </a:lnTo>
                  <a:lnTo>
                    <a:pt x="2663" y="411"/>
                  </a:lnTo>
                  <a:lnTo>
                    <a:pt x="2869" y="411"/>
                  </a:lnTo>
                  <a:lnTo>
                    <a:pt x="2869" y="3292"/>
                  </a:lnTo>
                  <a:lnTo>
                    <a:pt x="409" y="3292"/>
                  </a:lnTo>
                  <a:lnTo>
                    <a:pt x="359" y="3289"/>
                  </a:lnTo>
                  <a:lnTo>
                    <a:pt x="309" y="3279"/>
                  </a:lnTo>
                  <a:lnTo>
                    <a:pt x="262" y="3264"/>
                  </a:lnTo>
                  <a:lnTo>
                    <a:pt x="218" y="3243"/>
                  </a:lnTo>
                  <a:lnTo>
                    <a:pt x="176" y="3218"/>
                  </a:lnTo>
                  <a:lnTo>
                    <a:pt x="138" y="3188"/>
                  </a:lnTo>
                  <a:lnTo>
                    <a:pt x="104" y="3154"/>
                  </a:lnTo>
                  <a:lnTo>
                    <a:pt x="74" y="3115"/>
                  </a:lnTo>
                  <a:lnTo>
                    <a:pt x="48" y="3073"/>
                  </a:lnTo>
                  <a:lnTo>
                    <a:pt x="28" y="3029"/>
                  </a:lnTo>
                  <a:lnTo>
                    <a:pt x="12" y="2981"/>
                  </a:lnTo>
                  <a:lnTo>
                    <a:pt x="3" y="2932"/>
                  </a:lnTo>
                  <a:lnTo>
                    <a:pt x="0" y="2880"/>
                  </a:lnTo>
                  <a:lnTo>
                    <a:pt x="0" y="411"/>
                  </a:lnTo>
                  <a:lnTo>
                    <a:pt x="3" y="359"/>
                  </a:lnTo>
                  <a:lnTo>
                    <a:pt x="12" y="309"/>
                  </a:lnTo>
                  <a:lnTo>
                    <a:pt x="28" y="263"/>
                  </a:lnTo>
                  <a:lnTo>
                    <a:pt x="48" y="218"/>
                  </a:lnTo>
                  <a:lnTo>
                    <a:pt x="74" y="176"/>
                  </a:lnTo>
                  <a:lnTo>
                    <a:pt x="104" y="138"/>
                  </a:lnTo>
                  <a:lnTo>
                    <a:pt x="138" y="104"/>
                  </a:lnTo>
                  <a:lnTo>
                    <a:pt x="176" y="73"/>
                  </a:lnTo>
                  <a:lnTo>
                    <a:pt x="218" y="48"/>
                  </a:lnTo>
                  <a:lnTo>
                    <a:pt x="262" y="28"/>
                  </a:lnTo>
                  <a:lnTo>
                    <a:pt x="309" y="12"/>
                  </a:lnTo>
                  <a:lnTo>
                    <a:pt x="359" y="3"/>
                  </a:lnTo>
                  <a:lnTo>
                    <a:pt x="4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4" name="Freeform 171"/>
            <p:cNvSpPr>
              <a:spLocks/>
            </p:cNvSpPr>
            <p:nvPr/>
          </p:nvSpPr>
          <p:spPr bwMode="auto">
            <a:xfrm>
              <a:off x="6628" y="3917"/>
              <a:ext cx="256" cy="25"/>
            </a:xfrm>
            <a:custGeom>
              <a:avLst/>
              <a:gdLst>
                <a:gd name="T0" fmla="*/ 103 w 2049"/>
                <a:gd name="T1" fmla="*/ 0 h 206"/>
                <a:gd name="T2" fmla="*/ 2049 w 2049"/>
                <a:gd name="T3" fmla="*/ 0 h 206"/>
                <a:gd name="T4" fmla="*/ 2049 w 2049"/>
                <a:gd name="T5" fmla="*/ 206 h 206"/>
                <a:gd name="T6" fmla="*/ 103 w 2049"/>
                <a:gd name="T7" fmla="*/ 206 h 206"/>
                <a:gd name="T8" fmla="*/ 79 w 2049"/>
                <a:gd name="T9" fmla="*/ 204 h 206"/>
                <a:gd name="T10" fmla="*/ 58 w 2049"/>
                <a:gd name="T11" fmla="*/ 196 h 206"/>
                <a:gd name="T12" fmla="*/ 39 w 2049"/>
                <a:gd name="T13" fmla="*/ 183 h 206"/>
                <a:gd name="T14" fmla="*/ 23 w 2049"/>
                <a:gd name="T15" fmla="*/ 168 h 206"/>
                <a:gd name="T16" fmla="*/ 12 w 2049"/>
                <a:gd name="T17" fmla="*/ 148 h 206"/>
                <a:gd name="T18" fmla="*/ 3 w 2049"/>
                <a:gd name="T19" fmla="*/ 126 h 206"/>
                <a:gd name="T20" fmla="*/ 0 w 2049"/>
                <a:gd name="T21" fmla="*/ 104 h 206"/>
                <a:gd name="T22" fmla="*/ 3 w 2049"/>
                <a:gd name="T23" fmla="*/ 80 h 206"/>
                <a:gd name="T24" fmla="*/ 12 w 2049"/>
                <a:gd name="T25" fmla="*/ 58 h 206"/>
                <a:gd name="T26" fmla="*/ 23 w 2049"/>
                <a:gd name="T27" fmla="*/ 39 h 206"/>
                <a:gd name="T28" fmla="*/ 39 w 2049"/>
                <a:gd name="T29" fmla="*/ 23 h 206"/>
                <a:gd name="T30" fmla="*/ 58 w 2049"/>
                <a:gd name="T31" fmla="*/ 11 h 206"/>
                <a:gd name="T32" fmla="*/ 79 w 2049"/>
                <a:gd name="T33" fmla="*/ 3 h 206"/>
                <a:gd name="T34" fmla="*/ 103 w 2049"/>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9" h="206">
                  <a:moveTo>
                    <a:pt x="103" y="0"/>
                  </a:moveTo>
                  <a:lnTo>
                    <a:pt x="2049" y="0"/>
                  </a:lnTo>
                  <a:lnTo>
                    <a:pt x="2049" y="206"/>
                  </a:lnTo>
                  <a:lnTo>
                    <a:pt x="103" y="206"/>
                  </a:lnTo>
                  <a:lnTo>
                    <a:pt x="79" y="204"/>
                  </a:lnTo>
                  <a:lnTo>
                    <a:pt x="58" y="196"/>
                  </a:lnTo>
                  <a:lnTo>
                    <a:pt x="39" y="183"/>
                  </a:lnTo>
                  <a:lnTo>
                    <a:pt x="23" y="168"/>
                  </a:lnTo>
                  <a:lnTo>
                    <a:pt x="12" y="148"/>
                  </a:lnTo>
                  <a:lnTo>
                    <a:pt x="3" y="126"/>
                  </a:lnTo>
                  <a:lnTo>
                    <a:pt x="0" y="104"/>
                  </a:lnTo>
                  <a:lnTo>
                    <a:pt x="3" y="80"/>
                  </a:lnTo>
                  <a:lnTo>
                    <a:pt x="12" y="58"/>
                  </a:lnTo>
                  <a:lnTo>
                    <a:pt x="23" y="39"/>
                  </a:lnTo>
                  <a:lnTo>
                    <a:pt x="39" y="23"/>
                  </a:lnTo>
                  <a:lnTo>
                    <a:pt x="58" y="11"/>
                  </a:lnTo>
                  <a:lnTo>
                    <a:pt x="79"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5" name="Group 182"/>
          <p:cNvGrpSpPr>
            <a:grpSpLocks noChangeAspect="1"/>
          </p:cNvGrpSpPr>
          <p:nvPr/>
        </p:nvGrpSpPr>
        <p:grpSpPr bwMode="auto">
          <a:xfrm>
            <a:off x="3053181" y="2334538"/>
            <a:ext cx="494696" cy="470703"/>
            <a:chOff x="1060" y="2335"/>
            <a:chExt cx="433" cy="412"/>
          </a:xfrm>
          <a:solidFill>
            <a:schemeClr val="accent1"/>
          </a:solidFill>
        </p:grpSpPr>
        <p:sp>
          <p:nvSpPr>
            <p:cNvPr id="56" name="Freeform 184"/>
            <p:cNvSpPr>
              <a:spLocks/>
            </p:cNvSpPr>
            <p:nvPr/>
          </p:nvSpPr>
          <p:spPr bwMode="auto">
            <a:xfrm>
              <a:off x="1060" y="2515"/>
              <a:ext cx="433" cy="232"/>
            </a:xfrm>
            <a:custGeom>
              <a:avLst/>
              <a:gdLst>
                <a:gd name="T0" fmla="*/ 204 w 3466"/>
                <a:gd name="T1" fmla="*/ 0 h 1852"/>
                <a:gd name="T2" fmla="*/ 815 w 3466"/>
                <a:gd name="T3" fmla="*/ 0 h 1852"/>
                <a:gd name="T4" fmla="*/ 815 w 3466"/>
                <a:gd name="T5" fmla="*/ 206 h 1852"/>
                <a:gd name="T6" fmla="*/ 612 w 3466"/>
                <a:gd name="T7" fmla="*/ 206 h 1852"/>
                <a:gd name="T8" fmla="*/ 612 w 3466"/>
                <a:gd name="T9" fmla="*/ 1440 h 1852"/>
                <a:gd name="T10" fmla="*/ 1223 w 3466"/>
                <a:gd name="T11" fmla="*/ 1440 h 1852"/>
                <a:gd name="T12" fmla="*/ 1223 w 3466"/>
                <a:gd name="T13" fmla="*/ 206 h 1852"/>
                <a:gd name="T14" fmla="*/ 1019 w 3466"/>
                <a:gd name="T15" fmla="*/ 206 h 1852"/>
                <a:gd name="T16" fmla="*/ 1019 w 3466"/>
                <a:gd name="T17" fmla="*/ 0 h 1852"/>
                <a:gd name="T18" fmla="*/ 1631 w 3466"/>
                <a:gd name="T19" fmla="*/ 0 h 1852"/>
                <a:gd name="T20" fmla="*/ 1631 w 3466"/>
                <a:gd name="T21" fmla="*/ 206 h 1852"/>
                <a:gd name="T22" fmla="*/ 1427 w 3466"/>
                <a:gd name="T23" fmla="*/ 206 h 1852"/>
                <a:gd name="T24" fmla="*/ 1427 w 3466"/>
                <a:gd name="T25" fmla="*/ 1440 h 1852"/>
                <a:gd name="T26" fmla="*/ 2039 w 3466"/>
                <a:gd name="T27" fmla="*/ 1440 h 1852"/>
                <a:gd name="T28" fmla="*/ 2039 w 3466"/>
                <a:gd name="T29" fmla="*/ 206 h 1852"/>
                <a:gd name="T30" fmla="*/ 1835 w 3466"/>
                <a:gd name="T31" fmla="*/ 206 h 1852"/>
                <a:gd name="T32" fmla="*/ 1835 w 3466"/>
                <a:gd name="T33" fmla="*/ 0 h 1852"/>
                <a:gd name="T34" fmla="*/ 2446 w 3466"/>
                <a:gd name="T35" fmla="*/ 0 h 1852"/>
                <a:gd name="T36" fmla="*/ 2446 w 3466"/>
                <a:gd name="T37" fmla="*/ 206 h 1852"/>
                <a:gd name="T38" fmla="*/ 2243 w 3466"/>
                <a:gd name="T39" fmla="*/ 206 h 1852"/>
                <a:gd name="T40" fmla="*/ 2243 w 3466"/>
                <a:gd name="T41" fmla="*/ 1440 h 1852"/>
                <a:gd name="T42" fmla="*/ 2854 w 3466"/>
                <a:gd name="T43" fmla="*/ 1440 h 1852"/>
                <a:gd name="T44" fmla="*/ 2854 w 3466"/>
                <a:gd name="T45" fmla="*/ 206 h 1852"/>
                <a:gd name="T46" fmla="*/ 2650 w 3466"/>
                <a:gd name="T47" fmla="*/ 206 h 1852"/>
                <a:gd name="T48" fmla="*/ 2650 w 3466"/>
                <a:gd name="T49" fmla="*/ 0 h 1852"/>
                <a:gd name="T50" fmla="*/ 3262 w 3466"/>
                <a:gd name="T51" fmla="*/ 0 h 1852"/>
                <a:gd name="T52" fmla="*/ 3262 w 3466"/>
                <a:gd name="T53" fmla="*/ 206 h 1852"/>
                <a:gd name="T54" fmla="*/ 3058 w 3466"/>
                <a:gd name="T55" fmla="*/ 206 h 1852"/>
                <a:gd name="T56" fmla="*/ 3058 w 3466"/>
                <a:gd name="T57" fmla="*/ 1440 h 1852"/>
                <a:gd name="T58" fmla="*/ 3262 w 3466"/>
                <a:gd name="T59" fmla="*/ 1440 h 1852"/>
                <a:gd name="T60" fmla="*/ 3262 w 3466"/>
                <a:gd name="T61" fmla="*/ 1646 h 1852"/>
                <a:gd name="T62" fmla="*/ 3466 w 3466"/>
                <a:gd name="T63" fmla="*/ 1646 h 1852"/>
                <a:gd name="T64" fmla="*/ 3466 w 3466"/>
                <a:gd name="T65" fmla="*/ 1852 h 1852"/>
                <a:gd name="T66" fmla="*/ 0 w 3466"/>
                <a:gd name="T67" fmla="*/ 1852 h 1852"/>
                <a:gd name="T68" fmla="*/ 0 w 3466"/>
                <a:gd name="T69" fmla="*/ 1646 h 1852"/>
                <a:gd name="T70" fmla="*/ 204 w 3466"/>
                <a:gd name="T71" fmla="*/ 1646 h 1852"/>
                <a:gd name="T72" fmla="*/ 204 w 3466"/>
                <a:gd name="T73" fmla="*/ 1440 h 1852"/>
                <a:gd name="T74" fmla="*/ 408 w 3466"/>
                <a:gd name="T75" fmla="*/ 1440 h 1852"/>
                <a:gd name="T76" fmla="*/ 408 w 3466"/>
                <a:gd name="T77" fmla="*/ 206 h 1852"/>
                <a:gd name="T78" fmla="*/ 204 w 3466"/>
                <a:gd name="T79" fmla="*/ 206 h 1852"/>
                <a:gd name="T80" fmla="*/ 204 w 3466"/>
                <a:gd name="T81" fmla="*/ 0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66" h="1852">
                  <a:moveTo>
                    <a:pt x="204" y="0"/>
                  </a:moveTo>
                  <a:lnTo>
                    <a:pt x="815" y="0"/>
                  </a:lnTo>
                  <a:lnTo>
                    <a:pt x="815" y="206"/>
                  </a:lnTo>
                  <a:lnTo>
                    <a:pt x="612" y="206"/>
                  </a:lnTo>
                  <a:lnTo>
                    <a:pt x="612" y="1440"/>
                  </a:lnTo>
                  <a:lnTo>
                    <a:pt x="1223" y="1440"/>
                  </a:lnTo>
                  <a:lnTo>
                    <a:pt x="1223" y="206"/>
                  </a:lnTo>
                  <a:lnTo>
                    <a:pt x="1019" y="206"/>
                  </a:lnTo>
                  <a:lnTo>
                    <a:pt x="1019" y="0"/>
                  </a:lnTo>
                  <a:lnTo>
                    <a:pt x="1631" y="0"/>
                  </a:lnTo>
                  <a:lnTo>
                    <a:pt x="1631" y="206"/>
                  </a:lnTo>
                  <a:lnTo>
                    <a:pt x="1427" y="206"/>
                  </a:lnTo>
                  <a:lnTo>
                    <a:pt x="1427" y="1440"/>
                  </a:lnTo>
                  <a:lnTo>
                    <a:pt x="2039" y="1440"/>
                  </a:lnTo>
                  <a:lnTo>
                    <a:pt x="2039" y="206"/>
                  </a:lnTo>
                  <a:lnTo>
                    <a:pt x="1835" y="206"/>
                  </a:lnTo>
                  <a:lnTo>
                    <a:pt x="1835" y="0"/>
                  </a:lnTo>
                  <a:lnTo>
                    <a:pt x="2446" y="0"/>
                  </a:lnTo>
                  <a:lnTo>
                    <a:pt x="2446" y="206"/>
                  </a:lnTo>
                  <a:lnTo>
                    <a:pt x="2243" y="206"/>
                  </a:lnTo>
                  <a:lnTo>
                    <a:pt x="2243" y="1440"/>
                  </a:lnTo>
                  <a:lnTo>
                    <a:pt x="2854" y="1440"/>
                  </a:lnTo>
                  <a:lnTo>
                    <a:pt x="2854" y="206"/>
                  </a:lnTo>
                  <a:lnTo>
                    <a:pt x="2650" y="206"/>
                  </a:lnTo>
                  <a:lnTo>
                    <a:pt x="2650" y="0"/>
                  </a:lnTo>
                  <a:lnTo>
                    <a:pt x="3262" y="0"/>
                  </a:lnTo>
                  <a:lnTo>
                    <a:pt x="3262" y="206"/>
                  </a:lnTo>
                  <a:lnTo>
                    <a:pt x="3058" y="206"/>
                  </a:lnTo>
                  <a:lnTo>
                    <a:pt x="3058" y="1440"/>
                  </a:lnTo>
                  <a:lnTo>
                    <a:pt x="3262" y="1440"/>
                  </a:lnTo>
                  <a:lnTo>
                    <a:pt x="3262" y="1646"/>
                  </a:lnTo>
                  <a:lnTo>
                    <a:pt x="3466" y="1646"/>
                  </a:lnTo>
                  <a:lnTo>
                    <a:pt x="3466" y="1852"/>
                  </a:lnTo>
                  <a:lnTo>
                    <a:pt x="0" y="1852"/>
                  </a:lnTo>
                  <a:lnTo>
                    <a:pt x="0" y="1646"/>
                  </a:lnTo>
                  <a:lnTo>
                    <a:pt x="204" y="1646"/>
                  </a:lnTo>
                  <a:lnTo>
                    <a:pt x="204" y="1440"/>
                  </a:lnTo>
                  <a:lnTo>
                    <a:pt x="408" y="1440"/>
                  </a:lnTo>
                  <a:lnTo>
                    <a:pt x="408" y="206"/>
                  </a:lnTo>
                  <a:lnTo>
                    <a:pt x="204" y="206"/>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7" name="Freeform 185"/>
            <p:cNvSpPr>
              <a:spLocks/>
            </p:cNvSpPr>
            <p:nvPr/>
          </p:nvSpPr>
          <p:spPr bwMode="auto">
            <a:xfrm>
              <a:off x="1060" y="2335"/>
              <a:ext cx="433" cy="155"/>
            </a:xfrm>
            <a:custGeom>
              <a:avLst/>
              <a:gdLst>
                <a:gd name="T0" fmla="*/ 1631 w 3466"/>
                <a:gd name="T1" fmla="*/ 0 h 1235"/>
                <a:gd name="T2" fmla="*/ 1835 w 3466"/>
                <a:gd name="T3" fmla="*/ 0 h 1235"/>
                <a:gd name="T4" fmla="*/ 3466 w 3466"/>
                <a:gd name="T5" fmla="*/ 1029 h 1235"/>
                <a:gd name="T6" fmla="*/ 3466 w 3466"/>
                <a:gd name="T7" fmla="*/ 1235 h 1235"/>
                <a:gd name="T8" fmla="*/ 0 w 3466"/>
                <a:gd name="T9" fmla="*/ 1235 h 1235"/>
                <a:gd name="T10" fmla="*/ 0 w 3466"/>
                <a:gd name="T11" fmla="*/ 1029 h 1235"/>
                <a:gd name="T12" fmla="*/ 1631 w 3466"/>
                <a:gd name="T13" fmla="*/ 0 h 1235"/>
              </a:gdLst>
              <a:ahLst/>
              <a:cxnLst>
                <a:cxn ang="0">
                  <a:pos x="T0" y="T1"/>
                </a:cxn>
                <a:cxn ang="0">
                  <a:pos x="T2" y="T3"/>
                </a:cxn>
                <a:cxn ang="0">
                  <a:pos x="T4" y="T5"/>
                </a:cxn>
                <a:cxn ang="0">
                  <a:pos x="T6" y="T7"/>
                </a:cxn>
                <a:cxn ang="0">
                  <a:pos x="T8" y="T9"/>
                </a:cxn>
                <a:cxn ang="0">
                  <a:pos x="T10" y="T11"/>
                </a:cxn>
                <a:cxn ang="0">
                  <a:pos x="T12" y="T13"/>
                </a:cxn>
              </a:cxnLst>
              <a:rect l="0" t="0" r="r" b="b"/>
              <a:pathLst>
                <a:path w="3466" h="1235">
                  <a:moveTo>
                    <a:pt x="1631" y="0"/>
                  </a:moveTo>
                  <a:lnTo>
                    <a:pt x="1835" y="0"/>
                  </a:lnTo>
                  <a:lnTo>
                    <a:pt x="3466" y="1029"/>
                  </a:lnTo>
                  <a:lnTo>
                    <a:pt x="3466" y="1235"/>
                  </a:lnTo>
                  <a:lnTo>
                    <a:pt x="0" y="1235"/>
                  </a:lnTo>
                  <a:lnTo>
                    <a:pt x="0" y="1029"/>
                  </a:lnTo>
                  <a:lnTo>
                    <a:pt x="16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58" name="Freeform 190"/>
          <p:cNvSpPr>
            <a:spLocks noEditPoints="1"/>
          </p:cNvSpPr>
          <p:nvPr/>
        </p:nvSpPr>
        <p:spPr bwMode="auto">
          <a:xfrm>
            <a:off x="3832304" y="2334538"/>
            <a:ext cx="438713" cy="470703"/>
          </a:xfrm>
          <a:custGeom>
            <a:avLst/>
            <a:gdLst>
              <a:gd name="T0" fmla="*/ 2253 w 3072"/>
              <a:gd name="T1" fmla="*/ 2262 h 3292"/>
              <a:gd name="T2" fmla="*/ 819 w 3072"/>
              <a:gd name="T3" fmla="*/ 2469 h 3292"/>
              <a:gd name="T4" fmla="*/ 819 w 3072"/>
              <a:gd name="T5" fmla="*/ 1851 h 3292"/>
              <a:gd name="T6" fmla="*/ 2253 w 3072"/>
              <a:gd name="T7" fmla="*/ 2057 h 3292"/>
              <a:gd name="T8" fmla="*/ 819 w 3072"/>
              <a:gd name="T9" fmla="*/ 1851 h 3292"/>
              <a:gd name="T10" fmla="*/ 2253 w 3072"/>
              <a:gd name="T11" fmla="*/ 1439 h 3292"/>
              <a:gd name="T12" fmla="*/ 819 w 3072"/>
              <a:gd name="T13" fmla="*/ 1646 h 3292"/>
              <a:gd name="T14" fmla="*/ 819 w 3072"/>
              <a:gd name="T15" fmla="*/ 1028 h 3292"/>
              <a:gd name="T16" fmla="*/ 2253 w 3072"/>
              <a:gd name="T17" fmla="*/ 1234 h 3292"/>
              <a:gd name="T18" fmla="*/ 819 w 3072"/>
              <a:gd name="T19" fmla="*/ 1028 h 3292"/>
              <a:gd name="T20" fmla="*/ 409 w 3072"/>
              <a:gd name="T21" fmla="*/ 2880 h 3292"/>
              <a:gd name="T22" fmla="*/ 2663 w 3072"/>
              <a:gd name="T23" fmla="*/ 411 h 3292"/>
              <a:gd name="T24" fmla="*/ 307 w 3072"/>
              <a:gd name="T25" fmla="*/ 0 h 3292"/>
              <a:gd name="T26" fmla="*/ 2807 w 3072"/>
              <a:gd name="T27" fmla="*/ 3 h 3292"/>
              <a:gd name="T28" fmla="*/ 2884 w 3072"/>
              <a:gd name="T29" fmla="*/ 23 h 3292"/>
              <a:gd name="T30" fmla="*/ 2953 w 3072"/>
              <a:gd name="T31" fmla="*/ 64 h 3292"/>
              <a:gd name="T32" fmla="*/ 3008 w 3072"/>
              <a:gd name="T33" fmla="*/ 119 h 3292"/>
              <a:gd name="T34" fmla="*/ 3048 w 3072"/>
              <a:gd name="T35" fmla="*/ 189 h 3292"/>
              <a:gd name="T36" fmla="*/ 3070 w 3072"/>
              <a:gd name="T37" fmla="*/ 266 h 3292"/>
              <a:gd name="T38" fmla="*/ 3072 w 3072"/>
              <a:gd name="T39" fmla="*/ 2983 h 3292"/>
              <a:gd name="T40" fmla="*/ 3062 w 3072"/>
              <a:gd name="T41" fmla="*/ 3065 h 3292"/>
              <a:gd name="T42" fmla="*/ 3030 w 3072"/>
              <a:gd name="T43" fmla="*/ 3138 h 3292"/>
              <a:gd name="T44" fmla="*/ 2983 w 3072"/>
              <a:gd name="T45" fmla="*/ 3201 h 3292"/>
              <a:gd name="T46" fmla="*/ 2920 w 3072"/>
              <a:gd name="T47" fmla="*/ 3250 h 3292"/>
              <a:gd name="T48" fmla="*/ 2847 w 3072"/>
              <a:gd name="T49" fmla="*/ 3281 h 3292"/>
              <a:gd name="T50" fmla="*/ 2765 w 3072"/>
              <a:gd name="T51" fmla="*/ 3292 h 3292"/>
              <a:gd name="T52" fmla="*/ 265 w 3072"/>
              <a:gd name="T53" fmla="*/ 3289 h 3292"/>
              <a:gd name="T54" fmla="*/ 188 w 3072"/>
              <a:gd name="T55" fmla="*/ 3267 h 3292"/>
              <a:gd name="T56" fmla="*/ 119 w 3072"/>
              <a:gd name="T57" fmla="*/ 3227 h 3292"/>
              <a:gd name="T58" fmla="*/ 64 w 3072"/>
              <a:gd name="T59" fmla="*/ 3171 h 3292"/>
              <a:gd name="T60" fmla="*/ 24 w 3072"/>
              <a:gd name="T61" fmla="*/ 3103 h 3292"/>
              <a:gd name="T62" fmla="*/ 2 w 3072"/>
              <a:gd name="T63" fmla="*/ 3024 h 3292"/>
              <a:gd name="T64" fmla="*/ 0 w 3072"/>
              <a:gd name="T65" fmla="*/ 308 h 3292"/>
              <a:gd name="T66" fmla="*/ 10 w 3072"/>
              <a:gd name="T67" fmla="*/ 227 h 3292"/>
              <a:gd name="T68" fmla="*/ 42 w 3072"/>
              <a:gd name="T69" fmla="*/ 152 h 3292"/>
              <a:gd name="T70" fmla="*/ 89 w 3072"/>
              <a:gd name="T71" fmla="*/ 91 h 3292"/>
              <a:gd name="T72" fmla="*/ 152 w 3072"/>
              <a:gd name="T73" fmla="*/ 42 h 3292"/>
              <a:gd name="T74" fmla="*/ 225 w 3072"/>
              <a:gd name="T75" fmla="*/ 11 h 3292"/>
              <a:gd name="T76" fmla="*/ 307 w 3072"/>
              <a:gd name="T7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72" h="3292">
                <a:moveTo>
                  <a:pt x="819" y="2262"/>
                </a:moveTo>
                <a:lnTo>
                  <a:pt x="2253" y="2262"/>
                </a:lnTo>
                <a:lnTo>
                  <a:pt x="2253" y="2469"/>
                </a:lnTo>
                <a:lnTo>
                  <a:pt x="819" y="2469"/>
                </a:lnTo>
                <a:lnTo>
                  <a:pt x="819" y="2262"/>
                </a:lnTo>
                <a:close/>
                <a:moveTo>
                  <a:pt x="819" y="1851"/>
                </a:moveTo>
                <a:lnTo>
                  <a:pt x="2253" y="1851"/>
                </a:lnTo>
                <a:lnTo>
                  <a:pt x="2253" y="2057"/>
                </a:lnTo>
                <a:lnTo>
                  <a:pt x="819" y="2057"/>
                </a:lnTo>
                <a:lnTo>
                  <a:pt x="819" y="1851"/>
                </a:lnTo>
                <a:close/>
                <a:moveTo>
                  <a:pt x="819" y="1439"/>
                </a:moveTo>
                <a:lnTo>
                  <a:pt x="2253" y="1439"/>
                </a:lnTo>
                <a:lnTo>
                  <a:pt x="2253" y="1646"/>
                </a:lnTo>
                <a:lnTo>
                  <a:pt x="819" y="1646"/>
                </a:lnTo>
                <a:lnTo>
                  <a:pt x="819" y="1439"/>
                </a:lnTo>
                <a:close/>
                <a:moveTo>
                  <a:pt x="819" y="1028"/>
                </a:moveTo>
                <a:lnTo>
                  <a:pt x="2253" y="1028"/>
                </a:lnTo>
                <a:lnTo>
                  <a:pt x="2253" y="1234"/>
                </a:lnTo>
                <a:lnTo>
                  <a:pt x="819" y="1234"/>
                </a:lnTo>
                <a:lnTo>
                  <a:pt x="819" y="1028"/>
                </a:lnTo>
                <a:close/>
                <a:moveTo>
                  <a:pt x="409" y="411"/>
                </a:moveTo>
                <a:lnTo>
                  <a:pt x="409" y="2880"/>
                </a:lnTo>
                <a:lnTo>
                  <a:pt x="2663" y="2880"/>
                </a:lnTo>
                <a:lnTo>
                  <a:pt x="2663" y="411"/>
                </a:lnTo>
                <a:lnTo>
                  <a:pt x="409" y="411"/>
                </a:lnTo>
                <a:close/>
                <a:moveTo>
                  <a:pt x="307" y="0"/>
                </a:moveTo>
                <a:lnTo>
                  <a:pt x="2765" y="0"/>
                </a:lnTo>
                <a:lnTo>
                  <a:pt x="2807" y="3"/>
                </a:lnTo>
                <a:lnTo>
                  <a:pt x="2847" y="11"/>
                </a:lnTo>
                <a:lnTo>
                  <a:pt x="2884" y="23"/>
                </a:lnTo>
                <a:lnTo>
                  <a:pt x="2920" y="42"/>
                </a:lnTo>
                <a:lnTo>
                  <a:pt x="2953" y="64"/>
                </a:lnTo>
                <a:lnTo>
                  <a:pt x="2983" y="91"/>
                </a:lnTo>
                <a:lnTo>
                  <a:pt x="3008" y="119"/>
                </a:lnTo>
                <a:lnTo>
                  <a:pt x="3030" y="152"/>
                </a:lnTo>
                <a:lnTo>
                  <a:pt x="3048" y="189"/>
                </a:lnTo>
                <a:lnTo>
                  <a:pt x="3062" y="227"/>
                </a:lnTo>
                <a:lnTo>
                  <a:pt x="3070" y="266"/>
                </a:lnTo>
                <a:lnTo>
                  <a:pt x="3072" y="308"/>
                </a:lnTo>
                <a:lnTo>
                  <a:pt x="3072" y="2983"/>
                </a:lnTo>
                <a:lnTo>
                  <a:pt x="3070" y="3024"/>
                </a:lnTo>
                <a:lnTo>
                  <a:pt x="3062" y="3065"/>
                </a:lnTo>
                <a:lnTo>
                  <a:pt x="3048" y="3103"/>
                </a:lnTo>
                <a:lnTo>
                  <a:pt x="3030" y="3138"/>
                </a:lnTo>
                <a:lnTo>
                  <a:pt x="3008" y="3171"/>
                </a:lnTo>
                <a:lnTo>
                  <a:pt x="2983" y="3201"/>
                </a:lnTo>
                <a:lnTo>
                  <a:pt x="2953" y="3227"/>
                </a:lnTo>
                <a:lnTo>
                  <a:pt x="2920" y="3250"/>
                </a:lnTo>
                <a:lnTo>
                  <a:pt x="2884" y="3267"/>
                </a:lnTo>
                <a:lnTo>
                  <a:pt x="2847" y="3281"/>
                </a:lnTo>
                <a:lnTo>
                  <a:pt x="2807" y="3289"/>
                </a:lnTo>
                <a:lnTo>
                  <a:pt x="2765" y="3292"/>
                </a:lnTo>
                <a:lnTo>
                  <a:pt x="307" y="3292"/>
                </a:lnTo>
                <a:lnTo>
                  <a:pt x="265" y="3289"/>
                </a:lnTo>
                <a:lnTo>
                  <a:pt x="225" y="3281"/>
                </a:lnTo>
                <a:lnTo>
                  <a:pt x="188" y="3267"/>
                </a:lnTo>
                <a:lnTo>
                  <a:pt x="152" y="3250"/>
                </a:lnTo>
                <a:lnTo>
                  <a:pt x="119" y="3227"/>
                </a:lnTo>
                <a:lnTo>
                  <a:pt x="89" y="3201"/>
                </a:lnTo>
                <a:lnTo>
                  <a:pt x="64" y="3171"/>
                </a:lnTo>
                <a:lnTo>
                  <a:pt x="42" y="3138"/>
                </a:lnTo>
                <a:lnTo>
                  <a:pt x="24" y="3103"/>
                </a:lnTo>
                <a:lnTo>
                  <a:pt x="10" y="3065"/>
                </a:lnTo>
                <a:lnTo>
                  <a:pt x="2" y="3024"/>
                </a:lnTo>
                <a:lnTo>
                  <a:pt x="0" y="2983"/>
                </a:lnTo>
                <a:lnTo>
                  <a:pt x="0" y="308"/>
                </a:lnTo>
                <a:lnTo>
                  <a:pt x="2" y="266"/>
                </a:lnTo>
                <a:lnTo>
                  <a:pt x="10" y="227"/>
                </a:lnTo>
                <a:lnTo>
                  <a:pt x="24" y="189"/>
                </a:lnTo>
                <a:lnTo>
                  <a:pt x="42" y="152"/>
                </a:lnTo>
                <a:lnTo>
                  <a:pt x="64" y="119"/>
                </a:lnTo>
                <a:lnTo>
                  <a:pt x="89" y="91"/>
                </a:lnTo>
                <a:lnTo>
                  <a:pt x="119" y="64"/>
                </a:lnTo>
                <a:lnTo>
                  <a:pt x="152" y="42"/>
                </a:lnTo>
                <a:lnTo>
                  <a:pt x="188" y="23"/>
                </a:lnTo>
                <a:lnTo>
                  <a:pt x="225" y="11"/>
                </a:lnTo>
                <a:lnTo>
                  <a:pt x="265" y="3"/>
                </a:lnTo>
                <a:lnTo>
                  <a:pt x="307"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9" name="Freeform 195"/>
          <p:cNvSpPr>
            <a:spLocks noEditPoints="1"/>
          </p:cNvSpPr>
          <p:nvPr/>
        </p:nvSpPr>
        <p:spPr bwMode="auto">
          <a:xfrm>
            <a:off x="4555445" y="2334538"/>
            <a:ext cx="438713" cy="470703"/>
          </a:xfrm>
          <a:custGeom>
            <a:avLst/>
            <a:gdLst>
              <a:gd name="T0" fmla="*/ 2253 w 3072"/>
              <a:gd name="T1" fmla="*/ 2469 h 3292"/>
              <a:gd name="T2" fmla="*/ 819 w 3072"/>
              <a:gd name="T3" fmla="*/ 1851 h 3292"/>
              <a:gd name="T4" fmla="*/ 819 w 3072"/>
              <a:gd name="T5" fmla="*/ 2057 h 3292"/>
              <a:gd name="T6" fmla="*/ 1536 w 3072"/>
              <a:gd name="T7" fmla="*/ 1234 h 3292"/>
              <a:gd name="T8" fmla="*/ 1666 w 3072"/>
              <a:gd name="T9" fmla="*/ 1253 h 3292"/>
              <a:gd name="T10" fmla="*/ 1767 w 3072"/>
              <a:gd name="T11" fmla="*/ 1305 h 3292"/>
              <a:gd name="T12" fmla="*/ 1830 w 3072"/>
              <a:gd name="T13" fmla="*/ 1380 h 3292"/>
              <a:gd name="T14" fmla="*/ 1843 w 3072"/>
              <a:gd name="T15" fmla="*/ 1646 h 3292"/>
              <a:gd name="T16" fmla="*/ 822 w 3072"/>
              <a:gd name="T17" fmla="*/ 1409 h 3292"/>
              <a:gd name="T18" fmla="*/ 869 w 3072"/>
              <a:gd name="T19" fmla="*/ 1328 h 3292"/>
              <a:gd name="T20" fmla="*/ 959 w 3072"/>
              <a:gd name="T21" fmla="*/ 1267 h 3292"/>
              <a:gd name="T22" fmla="*/ 1082 w 3072"/>
              <a:gd name="T23" fmla="*/ 1236 h 3292"/>
              <a:gd name="T24" fmla="*/ 1373 w 3072"/>
              <a:gd name="T25" fmla="*/ 619 h 3292"/>
              <a:gd name="T26" fmla="*/ 1487 w 3072"/>
              <a:gd name="T27" fmla="*/ 659 h 3292"/>
              <a:gd name="T28" fmla="*/ 1574 w 3072"/>
              <a:gd name="T29" fmla="*/ 737 h 3292"/>
              <a:gd name="T30" fmla="*/ 1628 w 3072"/>
              <a:gd name="T31" fmla="*/ 843 h 3292"/>
              <a:gd name="T32" fmla="*/ 1636 w 3072"/>
              <a:gd name="T33" fmla="*/ 967 h 3292"/>
              <a:gd name="T34" fmla="*/ 1597 w 3072"/>
              <a:gd name="T35" fmla="*/ 1081 h 3292"/>
              <a:gd name="T36" fmla="*/ 1519 w 3072"/>
              <a:gd name="T37" fmla="*/ 1170 h 3292"/>
              <a:gd name="T38" fmla="*/ 1413 w 3072"/>
              <a:gd name="T39" fmla="*/ 1223 h 3292"/>
              <a:gd name="T40" fmla="*/ 1289 w 3072"/>
              <a:gd name="T41" fmla="*/ 1231 h 3292"/>
              <a:gd name="T42" fmla="*/ 1176 w 3072"/>
              <a:gd name="T43" fmla="*/ 1191 h 3292"/>
              <a:gd name="T44" fmla="*/ 1088 w 3072"/>
              <a:gd name="T45" fmla="*/ 1114 h 3292"/>
              <a:gd name="T46" fmla="*/ 1035 w 3072"/>
              <a:gd name="T47" fmla="*/ 1008 h 3292"/>
              <a:gd name="T48" fmla="*/ 1027 w 3072"/>
              <a:gd name="T49" fmla="*/ 884 h 3292"/>
              <a:gd name="T50" fmla="*/ 1066 w 3072"/>
              <a:gd name="T51" fmla="*/ 770 h 3292"/>
              <a:gd name="T52" fmla="*/ 1143 w 3072"/>
              <a:gd name="T53" fmla="*/ 681 h 3292"/>
              <a:gd name="T54" fmla="*/ 1249 w 3072"/>
              <a:gd name="T55" fmla="*/ 628 h 3292"/>
              <a:gd name="T56" fmla="*/ 409 w 3072"/>
              <a:gd name="T57" fmla="*/ 411 h 3292"/>
              <a:gd name="T58" fmla="*/ 2663 w 3072"/>
              <a:gd name="T59" fmla="*/ 411 h 3292"/>
              <a:gd name="T60" fmla="*/ 2765 w 3072"/>
              <a:gd name="T61" fmla="*/ 0 h 3292"/>
              <a:gd name="T62" fmla="*/ 2884 w 3072"/>
              <a:gd name="T63" fmla="*/ 23 h 3292"/>
              <a:gd name="T64" fmla="*/ 2983 w 3072"/>
              <a:gd name="T65" fmla="*/ 91 h 3292"/>
              <a:gd name="T66" fmla="*/ 3048 w 3072"/>
              <a:gd name="T67" fmla="*/ 189 h 3292"/>
              <a:gd name="T68" fmla="*/ 3072 w 3072"/>
              <a:gd name="T69" fmla="*/ 308 h 3292"/>
              <a:gd name="T70" fmla="*/ 3062 w 3072"/>
              <a:gd name="T71" fmla="*/ 3065 h 3292"/>
              <a:gd name="T72" fmla="*/ 3008 w 3072"/>
              <a:gd name="T73" fmla="*/ 3171 h 3292"/>
              <a:gd name="T74" fmla="*/ 2920 w 3072"/>
              <a:gd name="T75" fmla="*/ 3250 h 3292"/>
              <a:gd name="T76" fmla="*/ 2807 w 3072"/>
              <a:gd name="T77" fmla="*/ 3289 h 3292"/>
              <a:gd name="T78" fmla="*/ 265 w 3072"/>
              <a:gd name="T79" fmla="*/ 3289 h 3292"/>
              <a:gd name="T80" fmla="*/ 152 w 3072"/>
              <a:gd name="T81" fmla="*/ 3250 h 3292"/>
              <a:gd name="T82" fmla="*/ 64 w 3072"/>
              <a:gd name="T83" fmla="*/ 3171 h 3292"/>
              <a:gd name="T84" fmla="*/ 10 w 3072"/>
              <a:gd name="T85" fmla="*/ 3065 h 3292"/>
              <a:gd name="T86" fmla="*/ 0 w 3072"/>
              <a:gd name="T87" fmla="*/ 308 h 3292"/>
              <a:gd name="T88" fmla="*/ 24 w 3072"/>
              <a:gd name="T89" fmla="*/ 189 h 3292"/>
              <a:gd name="T90" fmla="*/ 89 w 3072"/>
              <a:gd name="T91" fmla="*/ 91 h 3292"/>
              <a:gd name="T92" fmla="*/ 188 w 3072"/>
              <a:gd name="T93" fmla="*/ 23 h 3292"/>
              <a:gd name="T94" fmla="*/ 307 w 3072"/>
              <a:gd name="T95"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72" h="3292">
                <a:moveTo>
                  <a:pt x="819" y="2262"/>
                </a:moveTo>
                <a:lnTo>
                  <a:pt x="2253" y="2262"/>
                </a:lnTo>
                <a:lnTo>
                  <a:pt x="2253" y="2469"/>
                </a:lnTo>
                <a:lnTo>
                  <a:pt x="819" y="2469"/>
                </a:lnTo>
                <a:lnTo>
                  <a:pt x="819" y="2262"/>
                </a:lnTo>
                <a:close/>
                <a:moveTo>
                  <a:pt x="819" y="1851"/>
                </a:moveTo>
                <a:lnTo>
                  <a:pt x="2253" y="1851"/>
                </a:lnTo>
                <a:lnTo>
                  <a:pt x="2253" y="2057"/>
                </a:lnTo>
                <a:lnTo>
                  <a:pt x="819" y="2057"/>
                </a:lnTo>
                <a:lnTo>
                  <a:pt x="819" y="1851"/>
                </a:lnTo>
                <a:close/>
                <a:moveTo>
                  <a:pt x="1127" y="1234"/>
                </a:moveTo>
                <a:lnTo>
                  <a:pt x="1536" y="1234"/>
                </a:lnTo>
                <a:lnTo>
                  <a:pt x="1581" y="1236"/>
                </a:lnTo>
                <a:lnTo>
                  <a:pt x="1624" y="1243"/>
                </a:lnTo>
                <a:lnTo>
                  <a:pt x="1666" y="1253"/>
                </a:lnTo>
                <a:lnTo>
                  <a:pt x="1703" y="1267"/>
                </a:lnTo>
                <a:lnTo>
                  <a:pt x="1738" y="1284"/>
                </a:lnTo>
                <a:lnTo>
                  <a:pt x="1767" y="1305"/>
                </a:lnTo>
                <a:lnTo>
                  <a:pt x="1794" y="1328"/>
                </a:lnTo>
                <a:lnTo>
                  <a:pt x="1815" y="1354"/>
                </a:lnTo>
                <a:lnTo>
                  <a:pt x="1830" y="1380"/>
                </a:lnTo>
                <a:lnTo>
                  <a:pt x="1840" y="1409"/>
                </a:lnTo>
                <a:lnTo>
                  <a:pt x="1843" y="1439"/>
                </a:lnTo>
                <a:lnTo>
                  <a:pt x="1843" y="1646"/>
                </a:lnTo>
                <a:lnTo>
                  <a:pt x="819" y="1646"/>
                </a:lnTo>
                <a:lnTo>
                  <a:pt x="819" y="1439"/>
                </a:lnTo>
                <a:lnTo>
                  <a:pt x="822" y="1409"/>
                </a:lnTo>
                <a:lnTo>
                  <a:pt x="832" y="1380"/>
                </a:lnTo>
                <a:lnTo>
                  <a:pt x="848" y="1354"/>
                </a:lnTo>
                <a:lnTo>
                  <a:pt x="869" y="1328"/>
                </a:lnTo>
                <a:lnTo>
                  <a:pt x="894" y="1305"/>
                </a:lnTo>
                <a:lnTo>
                  <a:pt x="925" y="1284"/>
                </a:lnTo>
                <a:lnTo>
                  <a:pt x="959" y="1267"/>
                </a:lnTo>
                <a:lnTo>
                  <a:pt x="997" y="1253"/>
                </a:lnTo>
                <a:lnTo>
                  <a:pt x="1038" y="1243"/>
                </a:lnTo>
                <a:lnTo>
                  <a:pt x="1082" y="1236"/>
                </a:lnTo>
                <a:lnTo>
                  <a:pt x="1127" y="1234"/>
                </a:lnTo>
                <a:close/>
                <a:moveTo>
                  <a:pt x="1331" y="617"/>
                </a:moveTo>
                <a:lnTo>
                  <a:pt x="1373" y="619"/>
                </a:lnTo>
                <a:lnTo>
                  <a:pt x="1413" y="628"/>
                </a:lnTo>
                <a:lnTo>
                  <a:pt x="1451" y="641"/>
                </a:lnTo>
                <a:lnTo>
                  <a:pt x="1487" y="659"/>
                </a:lnTo>
                <a:lnTo>
                  <a:pt x="1519" y="681"/>
                </a:lnTo>
                <a:lnTo>
                  <a:pt x="1548" y="707"/>
                </a:lnTo>
                <a:lnTo>
                  <a:pt x="1574" y="737"/>
                </a:lnTo>
                <a:lnTo>
                  <a:pt x="1597" y="770"/>
                </a:lnTo>
                <a:lnTo>
                  <a:pt x="1614" y="805"/>
                </a:lnTo>
                <a:lnTo>
                  <a:pt x="1628" y="843"/>
                </a:lnTo>
                <a:lnTo>
                  <a:pt x="1636" y="884"/>
                </a:lnTo>
                <a:lnTo>
                  <a:pt x="1639" y="925"/>
                </a:lnTo>
                <a:lnTo>
                  <a:pt x="1636" y="967"/>
                </a:lnTo>
                <a:lnTo>
                  <a:pt x="1628" y="1008"/>
                </a:lnTo>
                <a:lnTo>
                  <a:pt x="1614" y="1046"/>
                </a:lnTo>
                <a:lnTo>
                  <a:pt x="1597" y="1081"/>
                </a:lnTo>
                <a:lnTo>
                  <a:pt x="1574" y="1114"/>
                </a:lnTo>
                <a:lnTo>
                  <a:pt x="1548" y="1144"/>
                </a:lnTo>
                <a:lnTo>
                  <a:pt x="1519" y="1170"/>
                </a:lnTo>
                <a:lnTo>
                  <a:pt x="1487" y="1191"/>
                </a:lnTo>
                <a:lnTo>
                  <a:pt x="1451" y="1210"/>
                </a:lnTo>
                <a:lnTo>
                  <a:pt x="1413" y="1223"/>
                </a:lnTo>
                <a:lnTo>
                  <a:pt x="1373" y="1231"/>
                </a:lnTo>
                <a:lnTo>
                  <a:pt x="1331" y="1234"/>
                </a:lnTo>
                <a:lnTo>
                  <a:pt x="1289" y="1231"/>
                </a:lnTo>
                <a:lnTo>
                  <a:pt x="1249" y="1223"/>
                </a:lnTo>
                <a:lnTo>
                  <a:pt x="1211" y="1210"/>
                </a:lnTo>
                <a:lnTo>
                  <a:pt x="1176" y="1191"/>
                </a:lnTo>
                <a:lnTo>
                  <a:pt x="1143" y="1170"/>
                </a:lnTo>
                <a:lnTo>
                  <a:pt x="1113" y="1144"/>
                </a:lnTo>
                <a:lnTo>
                  <a:pt x="1088" y="1114"/>
                </a:lnTo>
                <a:lnTo>
                  <a:pt x="1066" y="1081"/>
                </a:lnTo>
                <a:lnTo>
                  <a:pt x="1048" y="1046"/>
                </a:lnTo>
                <a:lnTo>
                  <a:pt x="1035" y="1008"/>
                </a:lnTo>
                <a:lnTo>
                  <a:pt x="1027" y="967"/>
                </a:lnTo>
                <a:lnTo>
                  <a:pt x="1024" y="925"/>
                </a:lnTo>
                <a:lnTo>
                  <a:pt x="1027" y="884"/>
                </a:lnTo>
                <a:lnTo>
                  <a:pt x="1035" y="843"/>
                </a:lnTo>
                <a:lnTo>
                  <a:pt x="1048" y="805"/>
                </a:lnTo>
                <a:lnTo>
                  <a:pt x="1066" y="770"/>
                </a:lnTo>
                <a:lnTo>
                  <a:pt x="1088" y="737"/>
                </a:lnTo>
                <a:lnTo>
                  <a:pt x="1113" y="707"/>
                </a:lnTo>
                <a:lnTo>
                  <a:pt x="1143" y="681"/>
                </a:lnTo>
                <a:lnTo>
                  <a:pt x="1176" y="659"/>
                </a:lnTo>
                <a:lnTo>
                  <a:pt x="1211" y="641"/>
                </a:lnTo>
                <a:lnTo>
                  <a:pt x="1249" y="628"/>
                </a:lnTo>
                <a:lnTo>
                  <a:pt x="1289" y="619"/>
                </a:lnTo>
                <a:lnTo>
                  <a:pt x="1331" y="617"/>
                </a:lnTo>
                <a:close/>
                <a:moveTo>
                  <a:pt x="409" y="411"/>
                </a:moveTo>
                <a:lnTo>
                  <a:pt x="409" y="2880"/>
                </a:lnTo>
                <a:lnTo>
                  <a:pt x="2663" y="2880"/>
                </a:lnTo>
                <a:lnTo>
                  <a:pt x="2663" y="411"/>
                </a:lnTo>
                <a:lnTo>
                  <a:pt x="409" y="411"/>
                </a:lnTo>
                <a:close/>
                <a:moveTo>
                  <a:pt x="307" y="0"/>
                </a:moveTo>
                <a:lnTo>
                  <a:pt x="2765" y="0"/>
                </a:lnTo>
                <a:lnTo>
                  <a:pt x="2807" y="3"/>
                </a:lnTo>
                <a:lnTo>
                  <a:pt x="2847" y="11"/>
                </a:lnTo>
                <a:lnTo>
                  <a:pt x="2884" y="23"/>
                </a:lnTo>
                <a:lnTo>
                  <a:pt x="2920" y="42"/>
                </a:lnTo>
                <a:lnTo>
                  <a:pt x="2953" y="64"/>
                </a:lnTo>
                <a:lnTo>
                  <a:pt x="2983" y="91"/>
                </a:lnTo>
                <a:lnTo>
                  <a:pt x="3008" y="119"/>
                </a:lnTo>
                <a:lnTo>
                  <a:pt x="3030" y="152"/>
                </a:lnTo>
                <a:lnTo>
                  <a:pt x="3048" y="189"/>
                </a:lnTo>
                <a:lnTo>
                  <a:pt x="3062" y="227"/>
                </a:lnTo>
                <a:lnTo>
                  <a:pt x="3070" y="266"/>
                </a:lnTo>
                <a:lnTo>
                  <a:pt x="3072" y="308"/>
                </a:lnTo>
                <a:lnTo>
                  <a:pt x="3072" y="2983"/>
                </a:lnTo>
                <a:lnTo>
                  <a:pt x="3070" y="3024"/>
                </a:lnTo>
                <a:lnTo>
                  <a:pt x="3062" y="3065"/>
                </a:lnTo>
                <a:lnTo>
                  <a:pt x="3048" y="3103"/>
                </a:lnTo>
                <a:lnTo>
                  <a:pt x="3030" y="3138"/>
                </a:lnTo>
                <a:lnTo>
                  <a:pt x="3008" y="3171"/>
                </a:lnTo>
                <a:lnTo>
                  <a:pt x="2983" y="3201"/>
                </a:lnTo>
                <a:lnTo>
                  <a:pt x="2953" y="3227"/>
                </a:lnTo>
                <a:lnTo>
                  <a:pt x="2920" y="3250"/>
                </a:lnTo>
                <a:lnTo>
                  <a:pt x="2884" y="3267"/>
                </a:lnTo>
                <a:lnTo>
                  <a:pt x="2847" y="3281"/>
                </a:lnTo>
                <a:lnTo>
                  <a:pt x="2807" y="3289"/>
                </a:lnTo>
                <a:lnTo>
                  <a:pt x="2765" y="3292"/>
                </a:lnTo>
                <a:lnTo>
                  <a:pt x="307" y="3292"/>
                </a:lnTo>
                <a:lnTo>
                  <a:pt x="265" y="3289"/>
                </a:lnTo>
                <a:lnTo>
                  <a:pt x="225" y="3281"/>
                </a:lnTo>
                <a:lnTo>
                  <a:pt x="188" y="3267"/>
                </a:lnTo>
                <a:lnTo>
                  <a:pt x="152" y="3250"/>
                </a:lnTo>
                <a:lnTo>
                  <a:pt x="119" y="3227"/>
                </a:lnTo>
                <a:lnTo>
                  <a:pt x="89" y="3201"/>
                </a:lnTo>
                <a:lnTo>
                  <a:pt x="64" y="3171"/>
                </a:lnTo>
                <a:lnTo>
                  <a:pt x="42" y="3138"/>
                </a:lnTo>
                <a:lnTo>
                  <a:pt x="24" y="3103"/>
                </a:lnTo>
                <a:lnTo>
                  <a:pt x="10" y="3065"/>
                </a:lnTo>
                <a:lnTo>
                  <a:pt x="2" y="3024"/>
                </a:lnTo>
                <a:lnTo>
                  <a:pt x="0" y="2983"/>
                </a:lnTo>
                <a:lnTo>
                  <a:pt x="0" y="308"/>
                </a:lnTo>
                <a:lnTo>
                  <a:pt x="2" y="266"/>
                </a:lnTo>
                <a:lnTo>
                  <a:pt x="10" y="227"/>
                </a:lnTo>
                <a:lnTo>
                  <a:pt x="24" y="189"/>
                </a:lnTo>
                <a:lnTo>
                  <a:pt x="42" y="152"/>
                </a:lnTo>
                <a:lnTo>
                  <a:pt x="64" y="119"/>
                </a:lnTo>
                <a:lnTo>
                  <a:pt x="89" y="91"/>
                </a:lnTo>
                <a:lnTo>
                  <a:pt x="119" y="64"/>
                </a:lnTo>
                <a:lnTo>
                  <a:pt x="152" y="42"/>
                </a:lnTo>
                <a:lnTo>
                  <a:pt x="188" y="23"/>
                </a:lnTo>
                <a:lnTo>
                  <a:pt x="225" y="11"/>
                </a:lnTo>
                <a:lnTo>
                  <a:pt x="265" y="3"/>
                </a:lnTo>
                <a:lnTo>
                  <a:pt x="307"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0" name="Freeform 200"/>
          <p:cNvSpPr>
            <a:spLocks noEditPoints="1"/>
          </p:cNvSpPr>
          <p:nvPr/>
        </p:nvSpPr>
        <p:spPr bwMode="auto">
          <a:xfrm>
            <a:off x="5278586" y="2334538"/>
            <a:ext cx="409009" cy="470703"/>
          </a:xfrm>
          <a:custGeom>
            <a:avLst/>
            <a:gdLst>
              <a:gd name="T0" fmla="*/ 2049 w 2869"/>
              <a:gd name="T1" fmla="*/ 823 h 3292"/>
              <a:gd name="T2" fmla="*/ 2512 w 2869"/>
              <a:gd name="T3" fmla="*/ 785 h 3292"/>
              <a:gd name="T4" fmla="*/ 2441 w 2869"/>
              <a:gd name="T5" fmla="*/ 701 h 3292"/>
              <a:gd name="T6" fmla="*/ 2357 w 2869"/>
              <a:gd name="T7" fmla="*/ 609 h 3292"/>
              <a:gd name="T8" fmla="*/ 2261 w 2869"/>
              <a:gd name="T9" fmla="*/ 513 h 3292"/>
              <a:gd name="T10" fmla="*/ 2169 w 2869"/>
              <a:gd name="T11" fmla="*/ 428 h 3292"/>
              <a:gd name="T12" fmla="*/ 2086 w 2869"/>
              <a:gd name="T13" fmla="*/ 358 h 3292"/>
              <a:gd name="T14" fmla="*/ 256 w 2869"/>
              <a:gd name="T15" fmla="*/ 205 h 3292"/>
              <a:gd name="T16" fmla="*/ 226 w 2869"/>
              <a:gd name="T17" fmla="*/ 215 h 3292"/>
              <a:gd name="T18" fmla="*/ 208 w 2869"/>
              <a:gd name="T19" fmla="*/ 240 h 3292"/>
              <a:gd name="T20" fmla="*/ 205 w 2869"/>
              <a:gd name="T21" fmla="*/ 3035 h 3292"/>
              <a:gd name="T22" fmla="*/ 215 w 2869"/>
              <a:gd name="T23" fmla="*/ 3065 h 3292"/>
              <a:gd name="T24" fmla="*/ 241 w 2869"/>
              <a:gd name="T25" fmla="*/ 3083 h 3292"/>
              <a:gd name="T26" fmla="*/ 2612 w 2869"/>
              <a:gd name="T27" fmla="*/ 3085 h 3292"/>
              <a:gd name="T28" fmla="*/ 2642 w 2869"/>
              <a:gd name="T29" fmla="*/ 3076 h 3292"/>
              <a:gd name="T30" fmla="*/ 2661 w 2869"/>
              <a:gd name="T31" fmla="*/ 3050 h 3292"/>
              <a:gd name="T32" fmla="*/ 2663 w 2869"/>
              <a:gd name="T33" fmla="*/ 1028 h 3292"/>
              <a:gd name="T34" fmla="*/ 1923 w 2869"/>
              <a:gd name="T35" fmla="*/ 1025 h 3292"/>
              <a:gd name="T36" fmla="*/ 1883 w 2869"/>
              <a:gd name="T37" fmla="*/ 1006 h 3292"/>
              <a:gd name="T38" fmla="*/ 1854 w 2869"/>
              <a:gd name="T39" fmla="*/ 970 h 3292"/>
              <a:gd name="T40" fmla="*/ 1844 w 2869"/>
              <a:gd name="T41" fmla="*/ 925 h 3292"/>
              <a:gd name="T42" fmla="*/ 256 w 2869"/>
              <a:gd name="T43" fmla="*/ 205 h 3292"/>
              <a:gd name="T44" fmla="*/ 1844 w 2869"/>
              <a:gd name="T45" fmla="*/ 0 h 3292"/>
              <a:gd name="T46" fmla="*/ 1870 w 2869"/>
              <a:gd name="T47" fmla="*/ 1 h 3292"/>
              <a:gd name="T48" fmla="*/ 1903 w 2869"/>
              <a:gd name="T49" fmla="*/ 8 h 3292"/>
              <a:gd name="T50" fmla="*/ 1944 w 2869"/>
              <a:gd name="T51" fmla="*/ 21 h 3292"/>
              <a:gd name="T52" fmla="*/ 1997 w 2869"/>
              <a:gd name="T53" fmla="*/ 46 h 3292"/>
              <a:gd name="T54" fmla="*/ 2059 w 2869"/>
              <a:gd name="T55" fmla="*/ 83 h 3292"/>
              <a:gd name="T56" fmla="*/ 2135 w 2869"/>
              <a:gd name="T57" fmla="*/ 135 h 3292"/>
              <a:gd name="T58" fmla="*/ 2236 w 2869"/>
              <a:gd name="T59" fmla="*/ 215 h 3292"/>
              <a:gd name="T60" fmla="*/ 2344 w 2869"/>
              <a:gd name="T61" fmla="*/ 310 h 3292"/>
              <a:gd name="T62" fmla="*/ 2454 w 2869"/>
              <a:gd name="T63" fmla="*/ 416 h 3292"/>
              <a:gd name="T64" fmla="*/ 2559 w 2869"/>
              <a:gd name="T65" fmla="*/ 525 h 3292"/>
              <a:gd name="T66" fmla="*/ 2654 w 2869"/>
              <a:gd name="T67" fmla="*/ 634 h 3292"/>
              <a:gd name="T68" fmla="*/ 2733 w 2869"/>
              <a:gd name="T69" fmla="*/ 736 h 3292"/>
              <a:gd name="T70" fmla="*/ 2785 w 2869"/>
              <a:gd name="T71" fmla="*/ 812 h 3292"/>
              <a:gd name="T72" fmla="*/ 2822 w 2869"/>
              <a:gd name="T73" fmla="*/ 875 h 3292"/>
              <a:gd name="T74" fmla="*/ 2846 w 2869"/>
              <a:gd name="T75" fmla="*/ 927 h 3292"/>
              <a:gd name="T76" fmla="*/ 2860 w 2869"/>
              <a:gd name="T77" fmla="*/ 968 h 3292"/>
              <a:gd name="T78" fmla="*/ 2867 w 2869"/>
              <a:gd name="T79" fmla="*/ 1002 h 3292"/>
              <a:gd name="T80" fmla="*/ 2869 w 2869"/>
              <a:gd name="T81" fmla="*/ 1028 h 3292"/>
              <a:gd name="T82" fmla="*/ 2866 w 2869"/>
              <a:gd name="T83" fmla="*/ 3072 h 3292"/>
              <a:gd name="T84" fmla="*/ 2844 w 2869"/>
              <a:gd name="T85" fmla="*/ 3143 h 3292"/>
              <a:gd name="T86" fmla="*/ 2805 w 2869"/>
              <a:gd name="T87" fmla="*/ 3203 h 3292"/>
              <a:gd name="T88" fmla="*/ 2751 w 2869"/>
              <a:gd name="T89" fmla="*/ 3251 h 3292"/>
              <a:gd name="T90" fmla="*/ 2686 w 2869"/>
              <a:gd name="T91" fmla="*/ 3281 h 3292"/>
              <a:gd name="T92" fmla="*/ 2612 w 2869"/>
              <a:gd name="T93" fmla="*/ 3292 h 3292"/>
              <a:gd name="T94" fmla="*/ 218 w 2869"/>
              <a:gd name="T95" fmla="*/ 3289 h 3292"/>
              <a:gd name="T96" fmla="*/ 148 w 2869"/>
              <a:gd name="T97" fmla="*/ 3268 h 3292"/>
              <a:gd name="T98" fmla="*/ 88 w 2869"/>
              <a:gd name="T99" fmla="*/ 3229 h 3292"/>
              <a:gd name="T100" fmla="*/ 41 w 2869"/>
              <a:gd name="T101" fmla="*/ 3174 h 3292"/>
              <a:gd name="T102" fmla="*/ 11 w 2869"/>
              <a:gd name="T103" fmla="*/ 3108 h 3292"/>
              <a:gd name="T104" fmla="*/ 0 w 2869"/>
              <a:gd name="T105" fmla="*/ 3035 h 3292"/>
              <a:gd name="T106" fmla="*/ 3 w 2869"/>
              <a:gd name="T107" fmla="*/ 219 h 3292"/>
              <a:gd name="T108" fmla="*/ 24 w 2869"/>
              <a:gd name="T109" fmla="*/ 148 h 3292"/>
              <a:gd name="T110" fmla="*/ 63 w 2869"/>
              <a:gd name="T111" fmla="*/ 88 h 3292"/>
              <a:gd name="T112" fmla="*/ 117 w 2869"/>
              <a:gd name="T113" fmla="*/ 41 h 3292"/>
              <a:gd name="T114" fmla="*/ 182 w 2869"/>
              <a:gd name="T115" fmla="*/ 10 h 3292"/>
              <a:gd name="T116" fmla="*/ 256 w 2869"/>
              <a:gd name="T11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9" h="3292">
                <a:moveTo>
                  <a:pt x="2049" y="327"/>
                </a:moveTo>
                <a:lnTo>
                  <a:pt x="2049" y="823"/>
                </a:lnTo>
                <a:lnTo>
                  <a:pt x="2542" y="823"/>
                </a:lnTo>
                <a:lnTo>
                  <a:pt x="2512" y="785"/>
                </a:lnTo>
                <a:lnTo>
                  <a:pt x="2478" y="744"/>
                </a:lnTo>
                <a:lnTo>
                  <a:pt x="2441" y="701"/>
                </a:lnTo>
                <a:lnTo>
                  <a:pt x="2401" y="656"/>
                </a:lnTo>
                <a:lnTo>
                  <a:pt x="2357" y="609"/>
                </a:lnTo>
                <a:lnTo>
                  <a:pt x="2309" y="560"/>
                </a:lnTo>
                <a:lnTo>
                  <a:pt x="2261" y="513"/>
                </a:lnTo>
                <a:lnTo>
                  <a:pt x="2215" y="470"/>
                </a:lnTo>
                <a:lnTo>
                  <a:pt x="2169" y="428"/>
                </a:lnTo>
                <a:lnTo>
                  <a:pt x="2127" y="391"/>
                </a:lnTo>
                <a:lnTo>
                  <a:pt x="2086" y="358"/>
                </a:lnTo>
                <a:lnTo>
                  <a:pt x="2049" y="327"/>
                </a:lnTo>
                <a:close/>
                <a:moveTo>
                  <a:pt x="256" y="205"/>
                </a:moveTo>
                <a:lnTo>
                  <a:pt x="241" y="208"/>
                </a:lnTo>
                <a:lnTo>
                  <a:pt x="226" y="215"/>
                </a:lnTo>
                <a:lnTo>
                  <a:pt x="215" y="227"/>
                </a:lnTo>
                <a:lnTo>
                  <a:pt x="208" y="240"/>
                </a:lnTo>
                <a:lnTo>
                  <a:pt x="205" y="257"/>
                </a:lnTo>
                <a:lnTo>
                  <a:pt x="205" y="3035"/>
                </a:lnTo>
                <a:lnTo>
                  <a:pt x="208" y="3050"/>
                </a:lnTo>
                <a:lnTo>
                  <a:pt x="215" y="3065"/>
                </a:lnTo>
                <a:lnTo>
                  <a:pt x="226" y="3076"/>
                </a:lnTo>
                <a:lnTo>
                  <a:pt x="241" y="3083"/>
                </a:lnTo>
                <a:lnTo>
                  <a:pt x="256" y="3085"/>
                </a:lnTo>
                <a:lnTo>
                  <a:pt x="2612" y="3085"/>
                </a:lnTo>
                <a:lnTo>
                  <a:pt x="2628" y="3083"/>
                </a:lnTo>
                <a:lnTo>
                  <a:pt x="2642" y="3076"/>
                </a:lnTo>
                <a:lnTo>
                  <a:pt x="2654" y="3065"/>
                </a:lnTo>
                <a:lnTo>
                  <a:pt x="2661" y="3050"/>
                </a:lnTo>
                <a:lnTo>
                  <a:pt x="2663" y="3035"/>
                </a:lnTo>
                <a:lnTo>
                  <a:pt x="2663" y="1028"/>
                </a:lnTo>
                <a:lnTo>
                  <a:pt x="1946" y="1028"/>
                </a:lnTo>
                <a:lnTo>
                  <a:pt x="1923" y="1025"/>
                </a:lnTo>
                <a:lnTo>
                  <a:pt x="1901" y="1018"/>
                </a:lnTo>
                <a:lnTo>
                  <a:pt x="1883" y="1006"/>
                </a:lnTo>
                <a:lnTo>
                  <a:pt x="1866" y="990"/>
                </a:lnTo>
                <a:lnTo>
                  <a:pt x="1854" y="970"/>
                </a:lnTo>
                <a:lnTo>
                  <a:pt x="1847" y="949"/>
                </a:lnTo>
                <a:lnTo>
                  <a:pt x="1844" y="925"/>
                </a:lnTo>
                <a:lnTo>
                  <a:pt x="1844" y="205"/>
                </a:lnTo>
                <a:lnTo>
                  <a:pt x="256" y="205"/>
                </a:lnTo>
                <a:close/>
                <a:moveTo>
                  <a:pt x="256" y="0"/>
                </a:moveTo>
                <a:lnTo>
                  <a:pt x="1844" y="0"/>
                </a:lnTo>
                <a:lnTo>
                  <a:pt x="1856" y="0"/>
                </a:lnTo>
                <a:lnTo>
                  <a:pt x="1870" y="1"/>
                </a:lnTo>
                <a:lnTo>
                  <a:pt x="1886" y="4"/>
                </a:lnTo>
                <a:lnTo>
                  <a:pt x="1903" y="8"/>
                </a:lnTo>
                <a:lnTo>
                  <a:pt x="1923" y="13"/>
                </a:lnTo>
                <a:lnTo>
                  <a:pt x="1944" y="21"/>
                </a:lnTo>
                <a:lnTo>
                  <a:pt x="1969" y="33"/>
                </a:lnTo>
                <a:lnTo>
                  <a:pt x="1997" y="46"/>
                </a:lnTo>
                <a:lnTo>
                  <a:pt x="2027" y="63"/>
                </a:lnTo>
                <a:lnTo>
                  <a:pt x="2059" y="83"/>
                </a:lnTo>
                <a:lnTo>
                  <a:pt x="2095" y="107"/>
                </a:lnTo>
                <a:lnTo>
                  <a:pt x="2135" y="135"/>
                </a:lnTo>
                <a:lnTo>
                  <a:pt x="2185" y="173"/>
                </a:lnTo>
                <a:lnTo>
                  <a:pt x="2236" y="215"/>
                </a:lnTo>
                <a:lnTo>
                  <a:pt x="2290" y="261"/>
                </a:lnTo>
                <a:lnTo>
                  <a:pt x="2344" y="310"/>
                </a:lnTo>
                <a:lnTo>
                  <a:pt x="2399" y="362"/>
                </a:lnTo>
                <a:lnTo>
                  <a:pt x="2454" y="416"/>
                </a:lnTo>
                <a:lnTo>
                  <a:pt x="2508" y="471"/>
                </a:lnTo>
                <a:lnTo>
                  <a:pt x="2559" y="525"/>
                </a:lnTo>
                <a:lnTo>
                  <a:pt x="2607" y="580"/>
                </a:lnTo>
                <a:lnTo>
                  <a:pt x="2654" y="634"/>
                </a:lnTo>
                <a:lnTo>
                  <a:pt x="2695" y="686"/>
                </a:lnTo>
                <a:lnTo>
                  <a:pt x="2733" y="736"/>
                </a:lnTo>
                <a:lnTo>
                  <a:pt x="2761" y="775"/>
                </a:lnTo>
                <a:lnTo>
                  <a:pt x="2785" y="812"/>
                </a:lnTo>
                <a:lnTo>
                  <a:pt x="2805" y="845"/>
                </a:lnTo>
                <a:lnTo>
                  <a:pt x="2822" y="875"/>
                </a:lnTo>
                <a:lnTo>
                  <a:pt x="2836" y="902"/>
                </a:lnTo>
                <a:lnTo>
                  <a:pt x="2846" y="927"/>
                </a:lnTo>
                <a:lnTo>
                  <a:pt x="2854" y="949"/>
                </a:lnTo>
                <a:lnTo>
                  <a:pt x="2860" y="968"/>
                </a:lnTo>
                <a:lnTo>
                  <a:pt x="2865" y="986"/>
                </a:lnTo>
                <a:lnTo>
                  <a:pt x="2867" y="1002"/>
                </a:lnTo>
                <a:lnTo>
                  <a:pt x="2868" y="1016"/>
                </a:lnTo>
                <a:lnTo>
                  <a:pt x="2869" y="1028"/>
                </a:lnTo>
                <a:lnTo>
                  <a:pt x="2869" y="3035"/>
                </a:lnTo>
                <a:lnTo>
                  <a:pt x="2866" y="3072"/>
                </a:lnTo>
                <a:lnTo>
                  <a:pt x="2857" y="3108"/>
                </a:lnTo>
                <a:lnTo>
                  <a:pt x="2844" y="3143"/>
                </a:lnTo>
                <a:lnTo>
                  <a:pt x="2827" y="3174"/>
                </a:lnTo>
                <a:lnTo>
                  <a:pt x="2805" y="3203"/>
                </a:lnTo>
                <a:lnTo>
                  <a:pt x="2780" y="3229"/>
                </a:lnTo>
                <a:lnTo>
                  <a:pt x="2751" y="3251"/>
                </a:lnTo>
                <a:lnTo>
                  <a:pt x="2720" y="3268"/>
                </a:lnTo>
                <a:lnTo>
                  <a:pt x="2686" y="3281"/>
                </a:lnTo>
                <a:lnTo>
                  <a:pt x="2650" y="3289"/>
                </a:lnTo>
                <a:lnTo>
                  <a:pt x="2612" y="3292"/>
                </a:lnTo>
                <a:lnTo>
                  <a:pt x="256" y="3292"/>
                </a:lnTo>
                <a:lnTo>
                  <a:pt x="218" y="3289"/>
                </a:lnTo>
                <a:lnTo>
                  <a:pt x="182" y="3281"/>
                </a:lnTo>
                <a:lnTo>
                  <a:pt x="148" y="3268"/>
                </a:lnTo>
                <a:lnTo>
                  <a:pt x="117" y="3251"/>
                </a:lnTo>
                <a:lnTo>
                  <a:pt x="88" y="3229"/>
                </a:lnTo>
                <a:lnTo>
                  <a:pt x="63" y="3203"/>
                </a:lnTo>
                <a:lnTo>
                  <a:pt x="41" y="3174"/>
                </a:lnTo>
                <a:lnTo>
                  <a:pt x="24" y="3143"/>
                </a:lnTo>
                <a:lnTo>
                  <a:pt x="11" y="3108"/>
                </a:lnTo>
                <a:lnTo>
                  <a:pt x="3" y="3072"/>
                </a:lnTo>
                <a:lnTo>
                  <a:pt x="0" y="3035"/>
                </a:lnTo>
                <a:lnTo>
                  <a:pt x="0" y="257"/>
                </a:lnTo>
                <a:lnTo>
                  <a:pt x="3" y="219"/>
                </a:lnTo>
                <a:lnTo>
                  <a:pt x="11" y="182"/>
                </a:lnTo>
                <a:lnTo>
                  <a:pt x="24" y="148"/>
                </a:lnTo>
                <a:lnTo>
                  <a:pt x="41" y="116"/>
                </a:lnTo>
                <a:lnTo>
                  <a:pt x="63" y="88"/>
                </a:lnTo>
                <a:lnTo>
                  <a:pt x="88" y="63"/>
                </a:lnTo>
                <a:lnTo>
                  <a:pt x="117" y="41"/>
                </a:lnTo>
                <a:lnTo>
                  <a:pt x="148" y="23"/>
                </a:lnTo>
                <a:lnTo>
                  <a:pt x="182" y="10"/>
                </a:lnTo>
                <a:lnTo>
                  <a:pt x="218" y="3"/>
                </a:lnTo>
                <a:lnTo>
                  <a:pt x="256"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61" name="Group 203"/>
          <p:cNvGrpSpPr>
            <a:grpSpLocks noChangeAspect="1"/>
          </p:cNvGrpSpPr>
          <p:nvPr/>
        </p:nvGrpSpPr>
        <p:grpSpPr bwMode="auto">
          <a:xfrm>
            <a:off x="5972023" y="2334538"/>
            <a:ext cx="409009" cy="470703"/>
            <a:chOff x="2342" y="2090"/>
            <a:chExt cx="358" cy="412"/>
          </a:xfrm>
          <a:solidFill>
            <a:schemeClr val="accent1"/>
          </a:solidFill>
        </p:grpSpPr>
        <p:sp>
          <p:nvSpPr>
            <p:cNvPr id="62" name="Freeform 205"/>
            <p:cNvSpPr>
              <a:spLocks noEditPoints="1"/>
            </p:cNvSpPr>
            <p:nvPr/>
          </p:nvSpPr>
          <p:spPr bwMode="auto">
            <a:xfrm>
              <a:off x="2342" y="2090"/>
              <a:ext cx="358" cy="412"/>
            </a:xfrm>
            <a:custGeom>
              <a:avLst/>
              <a:gdLst>
                <a:gd name="T0" fmla="*/ 2049 w 2869"/>
                <a:gd name="T1" fmla="*/ 823 h 3292"/>
                <a:gd name="T2" fmla="*/ 2512 w 2869"/>
                <a:gd name="T3" fmla="*/ 785 h 3292"/>
                <a:gd name="T4" fmla="*/ 2441 w 2869"/>
                <a:gd name="T5" fmla="*/ 701 h 3292"/>
                <a:gd name="T6" fmla="*/ 2357 w 2869"/>
                <a:gd name="T7" fmla="*/ 609 h 3292"/>
                <a:gd name="T8" fmla="*/ 2261 w 2869"/>
                <a:gd name="T9" fmla="*/ 513 h 3292"/>
                <a:gd name="T10" fmla="*/ 2169 w 2869"/>
                <a:gd name="T11" fmla="*/ 428 h 3292"/>
                <a:gd name="T12" fmla="*/ 2086 w 2869"/>
                <a:gd name="T13" fmla="*/ 358 h 3292"/>
                <a:gd name="T14" fmla="*/ 256 w 2869"/>
                <a:gd name="T15" fmla="*/ 205 h 3292"/>
                <a:gd name="T16" fmla="*/ 226 w 2869"/>
                <a:gd name="T17" fmla="*/ 215 h 3292"/>
                <a:gd name="T18" fmla="*/ 208 w 2869"/>
                <a:gd name="T19" fmla="*/ 240 h 3292"/>
                <a:gd name="T20" fmla="*/ 205 w 2869"/>
                <a:gd name="T21" fmla="*/ 3035 h 3292"/>
                <a:gd name="T22" fmla="*/ 215 w 2869"/>
                <a:gd name="T23" fmla="*/ 3065 h 3292"/>
                <a:gd name="T24" fmla="*/ 241 w 2869"/>
                <a:gd name="T25" fmla="*/ 3083 h 3292"/>
                <a:gd name="T26" fmla="*/ 2612 w 2869"/>
                <a:gd name="T27" fmla="*/ 3085 h 3292"/>
                <a:gd name="T28" fmla="*/ 2642 w 2869"/>
                <a:gd name="T29" fmla="*/ 3076 h 3292"/>
                <a:gd name="T30" fmla="*/ 2661 w 2869"/>
                <a:gd name="T31" fmla="*/ 3050 h 3292"/>
                <a:gd name="T32" fmla="*/ 2663 w 2869"/>
                <a:gd name="T33" fmla="*/ 1028 h 3292"/>
                <a:gd name="T34" fmla="*/ 1923 w 2869"/>
                <a:gd name="T35" fmla="*/ 1025 h 3292"/>
                <a:gd name="T36" fmla="*/ 1883 w 2869"/>
                <a:gd name="T37" fmla="*/ 1006 h 3292"/>
                <a:gd name="T38" fmla="*/ 1854 w 2869"/>
                <a:gd name="T39" fmla="*/ 970 h 3292"/>
                <a:gd name="T40" fmla="*/ 1844 w 2869"/>
                <a:gd name="T41" fmla="*/ 925 h 3292"/>
                <a:gd name="T42" fmla="*/ 256 w 2869"/>
                <a:gd name="T43" fmla="*/ 205 h 3292"/>
                <a:gd name="T44" fmla="*/ 1844 w 2869"/>
                <a:gd name="T45" fmla="*/ 0 h 3292"/>
                <a:gd name="T46" fmla="*/ 1870 w 2869"/>
                <a:gd name="T47" fmla="*/ 1 h 3292"/>
                <a:gd name="T48" fmla="*/ 1903 w 2869"/>
                <a:gd name="T49" fmla="*/ 8 h 3292"/>
                <a:gd name="T50" fmla="*/ 1944 w 2869"/>
                <a:gd name="T51" fmla="*/ 21 h 3292"/>
                <a:gd name="T52" fmla="*/ 1997 w 2869"/>
                <a:gd name="T53" fmla="*/ 46 h 3292"/>
                <a:gd name="T54" fmla="*/ 2059 w 2869"/>
                <a:gd name="T55" fmla="*/ 83 h 3292"/>
                <a:gd name="T56" fmla="*/ 2135 w 2869"/>
                <a:gd name="T57" fmla="*/ 135 h 3292"/>
                <a:gd name="T58" fmla="*/ 2236 w 2869"/>
                <a:gd name="T59" fmla="*/ 215 h 3292"/>
                <a:gd name="T60" fmla="*/ 2344 w 2869"/>
                <a:gd name="T61" fmla="*/ 310 h 3292"/>
                <a:gd name="T62" fmla="*/ 2454 w 2869"/>
                <a:gd name="T63" fmla="*/ 416 h 3292"/>
                <a:gd name="T64" fmla="*/ 2559 w 2869"/>
                <a:gd name="T65" fmla="*/ 525 h 3292"/>
                <a:gd name="T66" fmla="*/ 2654 w 2869"/>
                <a:gd name="T67" fmla="*/ 634 h 3292"/>
                <a:gd name="T68" fmla="*/ 2733 w 2869"/>
                <a:gd name="T69" fmla="*/ 736 h 3292"/>
                <a:gd name="T70" fmla="*/ 2785 w 2869"/>
                <a:gd name="T71" fmla="*/ 812 h 3292"/>
                <a:gd name="T72" fmla="*/ 2822 w 2869"/>
                <a:gd name="T73" fmla="*/ 875 h 3292"/>
                <a:gd name="T74" fmla="*/ 2846 w 2869"/>
                <a:gd name="T75" fmla="*/ 927 h 3292"/>
                <a:gd name="T76" fmla="*/ 2860 w 2869"/>
                <a:gd name="T77" fmla="*/ 968 h 3292"/>
                <a:gd name="T78" fmla="*/ 2867 w 2869"/>
                <a:gd name="T79" fmla="*/ 1002 h 3292"/>
                <a:gd name="T80" fmla="*/ 2869 w 2869"/>
                <a:gd name="T81" fmla="*/ 1028 h 3292"/>
                <a:gd name="T82" fmla="*/ 2866 w 2869"/>
                <a:gd name="T83" fmla="*/ 3072 h 3292"/>
                <a:gd name="T84" fmla="*/ 2844 w 2869"/>
                <a:gd name="T85" fmla="*/ 3143 h 3292"/>
                <a:gd name="T86" fmla="*/ 2805 w 2869"/>
                <a:gd name="T87" fmla="*/ 3203 h 3292"/>
                <a:gd name="T88" fmla="*/ 2751 w 2869"/>
                <a:gd name="T89" fmla="*/ 3251 h 3292"/>
                <a:gd name="T90" fmla="*/ 2686 w 2869"/>
                <a:gd name="T91" fmla="*/ 3281 h 3292"/>
                <a:gd name="T92" fmla="*/ 2612 w 2869"/>
                <a:gd name="T93" fmla="*/ 3292 h 3292"/>
                <a:gd name="T94" fmla="*/ 218 w 2869"/>
                <a:gd name="T95" fmla="*/ 3289 h 3292"/>
                <a:gd name="T96" fmla="*/ 148 w 2869"/>
                <a:gd name="T97" fmla="*/ 3268 h 3292"/>
                <a:gd name="T98" fmla="*/ 88 w 2869"/>
                <a:gd name="T99" fmla="*/ 3229 h 3292"/>
                <a:gd name="T100" fmla="*/ 41 w 2869"/>
                <a:gd name="T101" fmla="*/ 3174 h 3292"/>
                <a:gd name="T102" fmla="*/ 11 w 2869"/>
                <a:gd name="T103" fmla="*/ 3108 h 3292"/>
                <a:gd name="T104" fmla="*/ 0 w 2869"/>
                <a:gd name="T105" fmla="*/ 3035 h 3292"/>
                <a:gd name="T106" fmla="*/ 3 w 2869"/>
                <a:gd name="T107" fmla="*/ 219 h 3292"/>
                <a:gd name="T108" fmla="*/ 24 w 2869"/>
                <a:gd name="T109" fmla="*/ 148 h 3292"/>
                <a:gd name="T110" fmla="*/ 63 w 2869"/>
                <a:gd name="T111" fmla="*/ 88 h 3292"/>
                <a:gd name="T112" fmla="*/ 117 w 2869"/>
                <a:gd name="T113" fmla="*/ 41 h 3292"/>
                <a:gd name="T114" fmla="*/ 182 w 2869"/>
                <a:gd name="T115" fmla="*/ 10 h 3292"/>
                <a:gd name="T116" fmla="*/ 256 w 2869"/>
                <a:gd name="T11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9" h="3292">
                  <a:moveTo>
                    <a:pt x="2049" y="327"/>
                  </a:moveTo>
                  <a:lnTo>
                    <a:pt x="2049" y="823"/>
                  </a:lnTo>
                  <a:lnTo>
                    <a:pt x="2542" y="823"/>
                  </a:lnTo>
                  <a:lnTo>
                    <a:pt x="2512" y="785"/>
                  </a:lnTo>
                  <a:lnTo>
                    <a:pt x="2478" y="744"/>
                  </a:lnTo>
                  <a:lnTo>
                    <a:pt x="2441" y="701"/>
                  </a:lnTo>
                  <a:lnTo>
                    <a:pt x="2401" y="656"/>
                  </a:lnTo>
                  <a:lnTo>
                    <a:pt x="2357" y="609"/>
                  </a:lnTo>
                  <a:lnTo>
                    <a:pt x="2309" y="560"/>
                  </a:lnTo>
                  <a:lnTo>
                    <a:pt x="2261" y="513"/>
                  </a:lnTo>
                  <a:lnTo>
                    <a:pt x="2215" y="470"/>
                  </a:lnTo>
                  <a:lnTo>
                    <a:pt x="2169" y="428"/>
                  </a:lnTo>
                  <a:lnTo>
                    <a:pt x="2127" y="391"/>
                  </a:lnTo>
                  <a:lnTo>
                    <a:pt x="2086" y="358"/>
                  </a:lnTo>
                  <a:lnTo>
                    <a:pt x="2049" y="327"/>
                  </a:lnTo>
                  <a:close/>
                  <a:moveTo>
                    <a:pt x="256" y="205"/>
                  </a:moveTo>
                  <a:lnTo>
                    <a:pt x="241" y="208"/>
                  </a:lnTo>
                  <a:lnTo>
                    <a:pt x="226" y="215"/>
                  </a:lnTo>
                  <a:lnTo>
                    <a:pt x="215" y="227"/>
                  </a:lnTo>
                  <a:lnTo>
                    <a:pt x="208" y="240"/>
                  </a:lnTo>
                  <a:lnTo>
                    <a:pt x="205" y="257"/>
                  </a:lnTo>
                  <a:lnTo>
                    <a:pt x="205" y="3035"/>
                  </a:lnTo>
                  <a:lnTo>
                    <a:pt x="208" y="3050"/>
                  </a:lnTo>
                  <a:lnTo>
                    <a:pt x="215" y="3065"/>
                  </a:lnTo>
                  <a:lnTo>
                    <a:pt x="226" y="3076"/>
                  </a:lnTo>
                  <a:lnTo>
                    <a:pt x="241" y="3083"/>
                  </a:lnTo>
                  <a:lnTo>
                    <a:pt x="256" y="3085"/>
                  </a:lnTo>
                  <a:lnTo>
                    <a:pt x="2612" y="3085"/>
                  </a:lnTo>
                  <a:lnTo>
                    <a:pt x="2628" y="3083"/>
                  </a:lnTo>
                  <a:lnTo>
                    <a:pt x="2642" y="3076"/>
                  </a:lnTo>
                  <a:lnTo>
                    <a:pt x="2654" y="3065"/>
                  </a:lnTo>
                  <a:lnTo>
                    <a:pt x="2661" y="3050"/>
                  </a:lnTo>
                  <a:lnTo>
                    <a:pt x="2663" y="3035"/>
                  </a:lnTo>
                  <a:lnTo>
                    <a:pt x="2663" y="1028"/>
                  </a:lnTo>
                  <a:lnTo>
                    <a:pt x="1946" y="1028"/>
                  </a:lnTo>
                  <a:lnTo>
                    <a:pt x="1923" y="1025"/>
                  </a:lnTo>
                  <a:lnTo>
                    <a:pt x="1901" y="1018"/>
                  </a:lnTo>
                  <a:lnTo>
                    <a:pt x="1883" y="1006"/>
                  </a:lnTo>
                  <a:lnTo>
                    <a:pt x="1866" y="990"/>
                  </a:lnTo>
                  <a:lnTo>
                    <a:pt x="1854" y="970"/>
                  </a:lnTo>
                  <a:lnTo>
                    <a:pt x="1847" y="949"/>
                  </a:lnTo>
                  <a:lnTo>
                    <a:pt x="1844" y="925"/>
                  </a:lnTo>
                  <a:lnTo>
                    <a:pt x="1844" y="205"/>
                  </a:lnTo>
                  <a:lnTo>
                    <a:pt x="256" y="205"/>
                  </a:lnTo>
                  <a:close/>
                  <a:moveTo>
                    <a:pt x="256" y="0"/>
                  </a:moveTo>
                  <a:lnTo>
                    <a:pt x="1844" y="0"/>
                  </a:lnTo>
                  <a:lnTo>
                    <a:pt x="1856" y="0"/>
                  </a:lnTo>
                  <a:lnTo>
                    <a:pt x="1870" y="1"/>
                  </a:lnTo>
                  <a:lnTo>
                    <a:pt x="1886" y="4"/>
                  </a:lnTo>
                  <a:lnTo>
                    <a:pt x="1903" y="8"/>
                  </a:lnTo>
                  <a:lnTo>
                    <a:pt x="1923" y="13"/>
                  </a:lnTo>
                  <a:lnTo>
                    <a:pt x="1944" y="21"/>
                  </a:lnTo>
                  <a:lnTo>
                    <a:pt x="1969" y="33"/>
                  </a:lnTo>
                  <a:lnTo>
                    <a:pt x="1997" y="46"/>
                  </a:lnTo>
                  <a:lnTo>
                    <a:pt x="2027" y="63"/>
                  </a:lnTo>
                  <a:lnTo>
                    <a:pt x="2059" y="83"/>
                  </a:lnTo>
                  <a:lnTo>
                    <a:pt x="2095" y="107"/>
                  </a:lnTo>
                  <a:lnTo>
                    <a:pt x="2135" y="135"/>
                  </a:lnTo>
                  <a:lnTo>
                    <a:pt x="2185" y="173"/>
                  </a:lnTo>
                  <a:lnTo>
                    <a:pt x="2236" y="215"/>
                  </a:lnTo>
                  <a:lnTo>
                    <a:pt x="2290" y="261"/>
                  </a:lnTo>
                  <a:lnTo>
                    <a:pt x="2344" y="310"/>
                  </a:lnTo>
                  <a:lnTo>
                    <a:pt x="2399" y="362"/>
                  </a:lnTo>
                  <a:lnTo>
                    <a:pt x="2454" y="416"/>
                  </a:lnTo>
                  <a:lnTo>
                    <a:pt x="2508" y="471"/>
                  </a:lnTo>
                  <a:lnTo>
                    <a:pt x="2559" y="525"/>
                  </a:lnTo>
                  <a:lnTo>
                    <a:pt x="2607" y="580"/>
                  </a:lnTo>
                  <a:lnTo>
                    <a:pt x="2654" y="634"/>
                  </a:lnTo>
                  <a:lnTo>
                    <a:pt x="2695" y="686"/>
                  </a:lnTo>
                  <a:lnTo>
                    <a:pt x="2733" y="736"/>
                  </a:lnTo>
                  <a:lnTo>
                    <a:pt x="2761" y="775"/>
                  </a:lnTo>
                  <a:lnTo>
                    <a:pt x="2785" y="812"/>
                  </a:lnTo>
                  <a:lnTo>
                    <a:pt x="2805" y="845"/>
                  </a:lnTo>
                  <a:lnTo>
                    <a:pt x="2822" y="875"/>
                  </a:lnTo>
                  <a:lnTo>
                    <a:pt x="2836" y="902"/>
                  </a:lnTo>
                  <a:lnTo>
                    <a:pt x="2846" y="927"/>
                  </a:lnTo>
                  <a:lnTo>
                    <a:pt x="2854" y="949"/>
                  </a:lnTo>
                  <a:lnTo>
                    <a:pt x="2860" y="968"/>
                  </a:lnTo>
                  <a:lnTo>
                    <a:pt x="2865" y="986"/>
                  </a:lnTo>
                  <a:lnTo>
                    <a:pt x="2867" y="1002"/>
                  </a:lnTo>
                  <a:lnTo>
                    <a:pt x="2868" y="1016"/>
                  </a:lnTo>
                  <a:lnTo>
                    <a:pt x="2869" y="1028"/>
                  </a:lnTo>
                  <a:lnTo>
                    <a:pt x="2869" y="3035"/>
                  </a:lnTo>
                  <a:lnTo>
                    <a:pt x="2866" y="3072"/>
                  </a:lnTo>
                  <a:lnTo>
                    <a:pt x="2857" y="3108"/>
                  </a:lnTo>
                  <a:lnTo>
                    <a:pt x="2844" y="3143"/>
                  </a:lnTo>
                  <a:lnTo>
                    <a:pt x="2827" y="3174"/>
                  </a:lnTo>
                  <a:lnTo>
                    <a:pt x="2805" y="3203"/>
                  </a:lnTo>
                  <a:lnTo>
                    <a:pt x="2780" y="3229"/>
                  </a:lnTo>
                  <a:lnTo>
                    <a:pt x="2751" y="3251"/>
                  </a:lnTo>
                  <a:lnTo>
                    <a:pt x="2720" y="3268"/>
                  </a:lnTo>
                  <a:lnTo>
                    <a:pt x="2686" y="3281"/>
                  </a:lnTo>
                  <a:lnTo>
                    <a:pt x="2650" y="3289"/>
                  </a:lnTo>
                  <a:lnTo>
                    <a:pt x="2612" y="3292"/>
                  </a:lnTo>
                  <a:lnTo>
                    <a:pt x="256" y="3292"/>
                  </a:lnTo>
                  <a:lnTo>
                    <a:pt x="218" y="3289"/>
                  </a:lnTo>
                  <a:lnTo>
                    <a:pt x="182" y="3281"/>
                  </a:lnTo>
                  <a:lnTo>
                    <a:pt x="148" y="3268"/>
                  </a:lnTo>
                  <a:lnTo>
                    <a:pt x="117" y="3251"/>
                  </a:lnTo>
                  <a:lnTo>
                    <a:pt x="88" y="3229"/>
                  </a:lnTo>
                  <a:lnTo>
                    <a:pt x="63" y="3203"/>
                  </a:lnTo>
                  <a:lnTo>
                    <a:pt x="41" y="3174"/>
                  </a:lnTo>
                  <a:lnTo>
                    <a:pt x="24" y="3143"/>
                  </a:lnTo>
                  <a:lnTo>
                    <a:pt x="11" y="3108"/>
                  </a:lnTo>
                  <a:lnTo>
                    <a:pt x="3" y="3072"/>
                  </a:lnTo>
                  <a:lnTo>
                    <a:pt x="0" y="3035"/>
                  </a:lnTo>
                  <a:lnTo>
                    <a:pt x="0" y="257"/>
                  </a:lnTo>
                  <a:lnTo>
                    <a:pt x="3" y="219"/>
                  </a:lnTo>
                  <a:lnTo>
                    <a:pt x="11" y="182"/>
                  </a:lnTo>
                  <a:lnTo>
                    <a:pt x="24" y="148"/>
                  </a:lnTo>
                  <a:lnTo>
                    <a:pt x="41" y="116"/>
                  </a:lnTo>
                  <a:lnTo>
                    <a:pt x="63" y="88"/>
                  </a:lnTo>
                  <a:lnTo>
                    <a:pt x="88" y="63"/>
                  </a:lnTo>
                  <a:lnTo>
                    <a:pt x="117" y="41"/>
                  </a:lnTo>
                  <a:lnTo>
                    <a:pt x="148" y="23"/>
                  </a:lnTo>
                  <a:lnTo>
                    <a:pt x="182" y="10"/>
                  </a:lnTo>
                  <a:lnTo>
                    <a:pt x="218" y="3"/>
                  </a:lnTo>
                  <a:lnTo>
                    <a:pt x="2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3" name="Freeform 206"/>
            <p:cNvSpPr>
              <a:spLocks/>
            </p:cNvSpPr>
            <p:nvPr/>
          </p:nvSpPr>
          <p:spPr bwMode="auto">
            <a:xfrm>
              <a:off x="2419" y="2399"/>
              <a:ext cx="205" cy="26"/>
            </a:xfrm>
            <a:custGeom>
              <a:avLst/>
              <a:gdLst>
                <a:gd name="T0" fmla="*/ 102 w 1639"/>
                <a:gd name="T1" fmla="*/ 0 h 205"/>
                <a:gd name="T2" fmla="*/ 1536 w 1639"/>
                <a:gd name="T3" fmla="*/ 0 h 205"/>
                <a:gd name="T4" fmla="*/ 1560 w 1639"/>
                <a:gd name="T5" fmla="*/ 2 h 205"/>
                <a:gd name="T6" fmla="*/ 1581 w 1639"/>
                <a:gd name="T7" fmla="*/ 10 h 205"/>
                <a:gd name="T8" fmla="*/ 1600 w 1639"/>
                <a:gd name="T9" fmla="*/ 23 h 205"/>
                <a:gd name="T10" fmla="*/ 1616 w 1639"/>
                <a:gd name="T11" fmla="*/ 38 h 205"/>
                <a:gd name="T12" fmla="*/ 1629 w 1639"/>
                <a:gd name="T13" fmla="*/ 58 h 205"/>
                <a:gd name="T14" fmla="*/ 1636 w 1639"/>
                <a:gd name="T15" fmla="*/ 79 h 205"/>
                <a:gd name="T16" fmla="*/ 1639 w 1639"/>
                <a:gd name="T17" fmla="*/ 102 h 205"/>
                <a:gd name="T18" fmla="*/ 1636 w 1639"/>
                <a:gd name="T19" fmla="*/ 126 h 205"/>
                <a:gd name="T20" fmla="*/ 1629 w 1639"/>
                <a:gd name="T21" fmla="*/ 148 h 205"/>
                <a:gd name="T22" fmla="*/ 1616 w 1639"/>
                <a:gd name="T23" fmla="*/ 167 h 205"/>
                <a:gd name="T24" fmla="*/ 1600 w 1639"/>
                <a:gd name="T25" fmla="*/ 183 h 205"/>
                <a:gd name="T26" fmla="*/ 1581 w 1639"/>
                <a:gd name="T27" fmla="*/ 195 h 205"/>
                <a:gd name="T28" fmla="*/ 1560 w 1639"/>
                <a:gd name="T29" fmla="*/ 202 h 205"/>
                <a:gd name="T30" fmla="*/ 1536 w 1639"/>
                <a:gd name="T31" fmla="*/ 205 h 205"/>
                <a:gd name="T32" fmla="*/ 102 w 1639"/>
                <a:gd name="T33" fmla="*/ 205 h 205"/>
                <a:gd name="T34" fmla="*/ 79 w 1639"/>
                <a:gd name="T35" fmla="*/ 202 h 205"/>
                <a:gd name="T36" fmla="*/ 57 w 1639"/>
                <a:gd name="T37" fmla="*/ 195 h 205"/>
                <a:gd name="T38" fmla="*/ 38 w 1639"/>
                <a:gd name="T39" fmla="*/ 183 h 205"/>
                <a:gd name="T40" fmla="*/ 22 w 1639"/>
                <a:gd name="T41" fmla="*/ 167 h 205"/>
                <a:gd name="T42" fmla="*/ 10 w 1639"/>
                <a:gd name="T43" fmla="*/ 148 h 205"/>
                <a:gd name="T44" fmla="*/ 3 w 1639"/>
                <a:gd name="T45" fmla="*/ 126 h 205"/>
                <a:gd name="T46" fmla="*/ 0 w 1639"/>
                <a:gd name="T47" fmla="*/ 102 h 205"/>
                <a:gd name="T48" fmla="*/ 3 w 1639"/>
                <a:gd name="T49" fmla="*/ 79 h 205"/>
                <a:gd name="T50" fmla="*/ 10 w 1639"/>
                <a:gd name="T51" fmla="*/ 58 h 205"/>
                <a:gd name="T52" fmla="*/ 22 w 1639"/>
                <a:gd name="T53" fmla="*/ 38 h 205"/>
                <a:gd name="T54" fmla="*/ 38 w 1639"/>
                <a:gd name="T55" fmla="*/ 23 h 205"/>
                <a:gd name="T56" fmla="*/ 57 w 1639"/>
                <a:gd name="T57" fmla="*/ 10 h 205"/>
                <a:gd name="T58" fmla="*/ 79 w 1639"/>
                <a:gd name="T59" fmla="*/ 2 h 205"/>
                <a:gd name="T60" fmla="*/ 102 w 1639"/>
                <a:gd name="T6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39" h="205">
                  <a:moveTo>
                    <a:pt x="102" y="0"/>
                  </a:moveTo>
                  <a:lnTo>
                    <a:pt x="1536" y="0"/>
                  </a:lnTo>
                  <a:lnTo>
                    <a:pt x="1560" y="2"/>
                  </a:lnTo>
                  <a:lnTo>
                    <a:pt x="1581" y="10"/>
                  </a:lnTo>
                  <a:lnTo>
                    <a:pt x="1600" y="23"/>
                  </a:lnTo>
                  <a:lnTo>
                    <a:pt x="1616" y="38"/>
                  </a:lnTo>
                  <a:lnTo>
                    <a:pt x="1629" y="58"/>
                  </a:lnTo>
                  <a:lnTo>
                    <a:pt x="1636" y="79"/>
                  </a:lnTo>
                  <a:lnTo>
                    <a:pt x="1639" y="102"/>
                  </a:lnTo>
                  <a:lnTo>
                    <a:pt x="1636" y="126"/>
                  </a:lnTo>
                  <a:lnTo>
                    <a:pt x="1629" y="148"/>
                  </a:lnTo>
                  <a:lnTo>
                    <a:pt x="1616" y="167"/>
                  </a:lnTo>
                  <a:lnTo>
                    <a:pt x="1600" y="183"/>
                  </a:lnTo>
                  <a:lnTo>
                    <a:pt x="1581" y="195"/>
                  </a:lnTo>
                  <a:lnTo>
                    <a:pt x="1560" y="202"/>
                  </a:lnTo>
                  <a:lnTo>
                    <a:pt x="1536" y="205"/>
                  </a:lnTo>
                  <a:lnTo>
                    <a:pt x="102" y="205"/>
                  </a:lnTo>
                  <a:lnTo>
                    <a:pt x="79" y="202"/>
                  </a:lnTo>
                  <a:lnTo>
                    <a:pt x="57" y="195"/>
                  </a:lnTo>
                  <a:lnTo>
                    <a:pt x="38" y="183"/>
                  </a:lnTo>
                  <a:lnTo>
                    <a:pt x="22" y="167"/>
                  </a:lnTo>
                  <a:lnTo>
                    <a:pt x="10" y="148"/>
                  </a:lnTo>
                  <a:lnTo>
                    <a:pt x="3" y="126"/>
                  </a:lnTo>
                  <a:lnTo>
                    <a:pt x="0" y="102"/>
                  </a:lnTo>
                  <a:lnTo>
                    <a:pt x="3" y="79"/>
                  </a:lnTo>
                  <a:lnTo>
                    <a:pt x="10" y="58"/>
                  </a:lnTo>
                  <a:lnTo>
                    <a:pt x="22" y="38"/>
                  </a:lnTo>
                  <a:lnTo>
                    <a:pt x="38" y="23"/>
                  </a:lnTo>
                  <a:lnTo>
                    <a:pt x="57" y="10"/>
                  </a:lnTo>
                  <a:lnTo>
                    <a:pt x="79" y="2"/>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4" name="Freeform 207"/>
            <p:cNvSpPr>
              <a:spLocks/>
            </p:cNvSpPr>
            <p:nvPr/>
          </p:nvSpPr>
          <p:spPr bwMode="auto">
            <a:xfrm>
              <a:off x="2419" y="2348"/>
              <a:ext cx="205" cy="25"/>
            </a:xfrm>
            <a:custGeom>
              <a:avLst/>
              <a:gdLst>
                <a:gd name="T0" fmla="*/ 102 w 1639"/>
                <a:gd name="T1" fmla="*/ 0 h 205"/>
                <a:gd name="T2" fmla="*/ 1536 w 1639"/>
                <a:gd name="T3" fmla="*/ 0 h 205"/>
                <a:gd name="T4" fmla="*/ 1560 w 1639"/>
                <a:gd name="T5" fmla="*/ 3 h 205"/>
                <a:gd name="T6" fmla="*/ 1581 w 1639"/>
                <a:gd name="T7" fmla="*/ 10 h 205"/>
                <a:gd name="T8" fmla="*/ 1600 w 1639"/>
                <a:gd name="T9" fmla="*/ 23 h 205"/>
                <a:gd name="T10" fmla="*/ 1616 w 1639"/>
                <a:gd name="T11" fmla="*/ 39 h 205"/>
                <a:gd name="T12" fmla="*/ 1629 w 1639"/>
                <a:gd name="T13" fmla="*/ 58 h 205"/>
                <a:gd name="T14" fmla="*/ 1636 w 1639"/>
                <a:gd name="T15" fmla="*/ 79 h 205"/>
                <a:gd name="T16" fmla="*/ 1639 w 1639"/>
                <a:gd name="T17" fmla="*/ 103 h 205"/>
                <a:gd name="T18" fmla="*/ 1636 w 1639"/>
                <a:gd name="T19" fmla="*/ 127 h 205"/>
                <a:gd name="T20" fmla="*/ 1629 w 1639"/>
                <a:gd name="T21" fmla="*/ 149 h 205"/>
                <a:gd name="T22" fmla="*/ 1616 w 1639"/>
                <a:gd name="T23" fmla="*/ 167 h 205"/>
                <a:gd name="T24" fmla="*/ 1600 w 1639"/>
                <a:gd name="T25" fmla="*/ 184 h 205"/>
                <a:gd name="T26" fmla="*/ 1581 w 1639"/>
                <a:gd name="T27" fmla="*/ 195 h 205"/>
                <a:gd name="T28" fmla="*/ 1560 w 1639"/>
                <a:gd name="T29" fmla="*/ 203 h 205"/>
                <a:gd name="T30" fmla="*/ 1536 w 1639"/>
                <a:gd name="T31" fmla="*/ 205 h 205"/>
                <a:gd name="T32" fmla="*/ 102 w 1639"/>
                <a:gd name="T33" fmla="*/ 205 h 205"/>
                <a:gd name="T34" fmla="*/ 79 w 1639"/>
                <a:gd name="T35" fmla="*/ 203 h 205"/>
                <a:gd name="T36" fmla="*/ 57 w 1639"/>
                <a:gd name="T37" fmla="*/ 195 h 205"/>
                <a:gd name="T38" fmla="*/ 38 w 1639"/>
                <a:gd name="T39" fmla="*/ 184 h 205"/>
                <a:gd name="T40" fmla="*/ 22 w 1639"/>
                <a:gd name="T41" fmla="*/ 167 h 205"/>
                <a:gd name="T42" fmla="*/ 10 w 1639"/>
                <a:gd name="T43" fmla="*/ 149 h 205"/>
                <a:gd name="T44" fmla="*/ 3 w 1639"/>
                <a:gd name="T45" fmla="*/ 127 h 205"/>
                <a:gd name="T46" fmla="*/ 0 w 1639"/>
                <a:gd name="T47" fmla="*/ 103 h 205"/>
                <a:gd name="T48" fmla="*/ 3 w 1639"/>
                <a:gd name="T49" fmla="*/ 79 h 205"/>
                <a:gd name="T50" fmla="*/ 10 w 1639"/>
                <a:gd name="T51" fmla="*/ 58 h 205"/>
                <a:gd name="T52" fmla="*/ 22 w 1639"/>
                <a:gd name="T53" fmla="*/ 39 h 205"/>
                <a:gd name="T54" fmla="*/ 38 w 1639"/>
                <a:gd name="T55" fmla="*/ 23 h 205"/>
                <a:gd name="T56" fmla="*/ 57 w 1639"/>
                <a:gd name="T57" fmla="*/ 10 h 205"/>
                <a:gd name="T58" fmla="*/ 79 w 1639"/>
                <a:gd name="T59" fmla="*/ 3 h 205"/>
                <a:gd name="T60" fmla="*/ 102 w 1639"/>
                <a:gd name="T6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39" h="205">
                  <a:moveTo>
                    <a:pt x="102" y="0"/>
                  </a:moveTo>
                  <a:lnTo>
                    <a:pt x="1536" y="0"/>
                  </a:lnTo>
                  <a:lnTo>
                    <a:pt x="1560" y="3"/>
                  </a:lnTo>
                  <a:lnTo>
                    <a:pt x="1581" y="10"/>
                  </a:lnTo>
                  <a:lnTo>
                    <a:pt x="1600" y="23"/>
                  </a:lnTo>
                  <a:lnTo>
                    <a:pt x="1616" y="39"/>
                  </a:lnTo>
                  <a:lnTo>
                    <a:pt x="1629" y="58"/>
                  </a:lnTo>
                  <a:lnTo>
                    <a:pt x="1636" y="79"/>
                  </a:lnTo>
                  <a:lnTo>
                    <a:pt x="1639" y="103"/>
                  </a:lnTo>
                  <a:lnTo>
                    <a:pt x="1636" y="127"/>
                  </a:lnTo>
                  <a:lnTo>
                    <a:pt x="1629" y="149"/>
                  </a:lnTo>
                  <a:lnTo>
                    <a:pt x="1616" y="167"/>
                  </a:lnTo>
                  <a:lnTo>
                    <a:pt x="1600" y="184"/>
                  </a:lnTo>
                  <a:lnTo>
                    <a:pt x="1581" y="195"/>
                  </a:lnTo>
                  <a:lnTo>
                    <a:pt x="1560" y="203"/>
                  </a:lnTo>
                  <a:lnTo>
                    <a:pt x="1536" y="205"/>
                  </a:lnTo>
                  <a:lnTo>
                    <a:pt x="102" y="205"/>
                  </a:lnTo>
                  <a:lnTo>
                    <a:pt x="79" y="203"/>
                  </a:lnTo>
                  <a:lnTo>
                    <a:pt x="57" y="195"/>
                  </a:lnTo>
                  <a:lnTo>
                    <a:pt x="38" y="184"/>
                  </a:lnTo>
                  <a:lnTo>
                    <a:pt x="22" y="167"/>
                  </a:lnTo>
                  <a:lnTo>
                    <a:pt x="10" y="149"/>
                  </a:lnTo>
                  <a:lnTo>
                    <a:pt x="3" y="127"/>
                  </a:lnTo>
                  <a:lnTo>
                    <a:pt x="0" y="103"/>
                  </a:lnTo>
                  <a:lnTo>
                    <a:pt x="3" y="79"/>
                  </a:lnTo>
                  <a:lnTo>
                    <a:pt x="10" y="58"/>
                  </a:lnTo>
                  <a:lnTo>
                    <a:pt x="22" y="39"/>
                  </a:lnTo>
                  <a:lnTo>
                    <a:pt x="38" y="23"/>
                  </a:lnTo>
                  <a:lnTo>
                    <a:pt x="57" y="10"/>
                  </a:lnTo>
                  <a:lnTo>
                    <a:pt x="79"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5" name="Freeform 208"/>
            <p:cNvSpPr>
              <a:spLocks/>
            </p:cNvSpPr>
            <p:nvPr/>
          </p:nvSpPr>
          <p:spPr bwMode="auto">
            <a:xfrm>
              <a:off x="2419" y="2296"/>
              <a:ext cx="205" cy="26"/>
            </a:xfrm>
            <a:custGeom>
              <a:avLst/>
              <a:gdLst>
                <a:gd name="T0" fmla="*/ 102 w 1639"/>
                <a:gd name="T1" fmla="*/ 0 h 205"/>
                <a:gd name="T2" fmla="*/ 1536 w 1639"/>
                <a:gd name="T3" fmla="*/ 0 h 205"/>
                <a:gd name="T4" fmla="*/ 1560 w 1639"/>
                <a:gd name="T5" fmla="*/ 3 h 205"/>
                <a:gd name="T6" fmla="*/ 1581 w 1639"/>
                <a:gd name="T7" fmla="*/ 10 h 205"/>
                <a:gd name="T8" fmla="*/ 1600 w 1639"/>
                <a:gd name="T9" fmla="*/ 23 h 205"/>
                <a:gd name="T10" fmla="*/ 1616 w 1639"/>
                <a:gd name="T11" fmla="*/ 38 h 205"/>
                <a:gd name="T12" fmla="*/ 1629 w 1639"/>
                <a:gd name="T13" fmla="*/ 58 h 205"/>
                <a:gd name="T14" fmla="*/ 1636 w 1639"/>
                <a:gd name="T15" fmla="*/ 79 h 205"/>
                <a:gd name="T16" fmla="*/ 1639 w 1639"/>
                <a:gd name="T17" fmla="*/ 102 h 205"/>
                <a:gd name="T18" fmla="*/ 1636 w 1639"/>
                <a:gd name="T19" fmla="*/ 126 h 205"/>
                <a:gd name="T20" fmla="*/ 1629 w 1639"/>
                <a:gd name="T21" fmla="*/ 147 h 205"/>
                <a:gd name="T22" fmla="*/ 1616 w 1639"/>
                <a:gd name="T23" fmla="*/ 167 h 205"/>
                <a:gd name="T24" fmla="*/ 1600 w 1639"/>
                <a:gd name="T25" fmla="*/ 183 h 205"/>
                <a:gd name="T26" fmla="*/ 1581 w 1639"/>
                <a:gd name="T27" fmla="*/ 195 h 205"/>
                <a:gd name="T28" fmla="*/ 1560 w 1639"/>
                <a:gd name="T29" fmla="*/ 202 h 205"/>
                <a:gd name="T30" fmla="*/ 1536 w 1639"/>
                <a:gd name="T31" fmla="*/ 205 h 205"/>
                <a:gd name="T32" fmla="*/ 102 w 1639"/>
                <a:gd name="T33" fmla="*/ 205 h 205"/>
                <a:gd name="T34" fmla="*/ 79 w 1639"/>
                <a:gd name="T35" fmla="*/ 202 h 205"/>
                <a:gd name="T36" fmla="*/ 57 w 1639"/>
                <a:gd name="T37" fmla="*/ 195 h 205"/>
                <a:gd name="T38" fmla="*/ 38 w 1639"/>
                <a:gd name="T39" fmla="*/ 183 h 205"/>
                <a:gd name="T40" fmla="*/ 22 w 1639"/>
                <a:gd name="T41" fmla="*/ 167 h 205"/>
                <a:gd name="T42" fmla="*/ 10 w 1639"/>
                <a:gd name="T43" fmla="*/ 147 h 205"/>
                <a:gd name="T44" fmla="*/ 3 w 1639"/>
                <a:gd name="T45" fmla="*/ 126 h 205"/>
                <a:gd name="T46" fmla="*/ 0 w 1639"/>
                <a:gd name="T47" fmla="*/ 102 h 205"/>
                <a:gd name="T48" fmla="*/ 3 w 1639"/>
                <a:gd name="T49" fmla="*/ 79 h 205"/>
                <a:gd name="T50" fmla="*/ 10 w 1639"/>
                <a:gd name="T51" fmla="*/ 58 h 205"/>
                <a:gd name="T52" fmla="*/ 22 w 1639"/>
                <a:gd name="T53" fmla="*/ 38 h 205"/>
                <a:gd name="T54" fmla="*/ 38 w 1639"/>
                <a:gd name="T55" fmla="*/ 23 h 205"/>
                <a:gd name="T56" fmla="*/ 57 w 1639"/>
                <a:gd name="T57" fmla="*/ 10 h 205"/>
                <a:gd name="T58" fmla="*/ 79 w 1639"/>
                <a:gd name="T59" fmla="*/ 3 h 205"/>
                <a:gd name="T60" fmla="*/ 102 w 1639"/>
                <a:gd name="T6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39" h="205">
                  <a:moveTo>
                    <a:pt x="102" y="0"/>
                  </a:moveTo>
                  <a:lnTo>
                    <a:pt x="1536" y="0"/>
                  </a:lnTo>
                  <a:lnTo>
                    <a:pt x="1560" y="3"/>
                  </a:lnTo>
                  <a:lnTo>
                    <a:pt x="1581" y="10"/>
                  </a:lnTo>
                  <a:lnTo>
                    <a:pt x="1600" y="23"/>
                  </a:lnTo>
                  <a:lnTo>
                    <a:pt x="1616" y="38"/>
                  </a:lnTo>
                  <a:lnTo>
                    <a:pt x="1629" y="58"/>
                  </a:lnTo>
                  <a:lnTo>
                    <a:pt x="1636" y="79"/>
                  </a:lnTo>
                  <a:lnTo>
                    <a:pt x="1639" y="102"/>
                  </a:lnTo>
                  <a:lnTo>
                    <a:pt x="1636" y="126"/>
                  </a:lnTo>
                  <a:lnTo>
                    <a:pt x="1629" y="147"/>
                  </a:lnTo>
                  <a:lnTo>
                    <a:pt x="1616" y="167"/>
                  </a:lnTo>
                  <a:lnTo>
                    <a:pt x="1600" y="183"/>
                  </a:lnTo>
                  <a:lnTo>
                    <a:pt x="1581" y="195"/>
                  </a:lnTo>
                  <a:lnTo>
                    <a:pt x="1560" y="202"/>
                  </a:lnTo>
                  <a:lnTo>
                    <a:pt x="1536" y="205"/>
                  </a:lnTo>
                  <a:lnTo>
                    <a:pt x="102" y="205"/>
                  </a:lnTo>
                  <a:lnTo>
                    <a:pt x="79" y="202"/>
                  </a:lnTo>
                  <a:lnTo>
                    <a:pt x="57" y="195"/>
                  </a:lnTo>
                  <a:lnTo>
                    <a:pt x="38" y="183"/>
                  </a:lnTo>
                  <a:lnTo>
                    <a:pt x="22" y="167"/>
                  </a:lnTo>
                  <a:lnTo>
                    <a:pt x="10" y="147"/>
                  </a:lnTo>
                  <a:lnTo>
                    <a:pt x="3" y="126"/>
                  </a:lnTo>
                  <a:lnTo>
                    <a:pt x="0" y="102"/>
                  </a:lnTo>
                  <a:lnTo>
                    <a:pt x="3" y="79"/>
                  </a:lnTo>
                  <a:lnTo>
                    <a:pt x="10" y="58"/>
                  </a:lnTo>
                  <a:lnTo>
                    <a:pt x="22" y="38"/>
                  </a:lnTo>
                  <a:lnTo>
                    <a:pt x="38" y="23"/>
                  </a:lnTo>
                  <a:lnTo>
                    <a:pt x="57" y="10"/>
                  </a:lnTo>
                  <a:lnTo>
                    <a:pt x="79"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6" name="Group 211"/>
          <p:cNvGrpSpPr>
            <a:grpSpLocks noChangeAspect="1"/>
          </p:cNvGrpSpPr>
          <p:nvPr/>
        </p:nvGrpSpPr>
        <p:grpSpPr bwMode="auto">
          <a:xfrm>
            <a:off x="6665459" y="2334538"/>
            <a:ext cx="409009" cy="470703"/>
            <a:chOff x="2750" y="2122"/>
            <a:chExt cx="358" cy="412"/>
          </a:xfrm>
          <a:solidFill>
            <a:schemeClr val="accent1"/>
          </a:solidFill>
        </p:grpSpPr>
        <p:sp>
          <p:nvSpPr>
            <p:cNvPr id="67" name="Freeform 213"/>
            <p:cNvSpPr>
              <a:spLocks noEditPoints="1"/>
            </p:cNvSpPr>
            <p:nvPr/>
          </p:nvSpPr>
          <p:spPr bwMode="auto">
            <a:xfrm>
              <a:off x="2801" y="2174"/>
              <a:ext cx="307" cy="360"/>
            </a:xfrm>
            <a:custGeom>
              <a:avLst/>
              <a:gdLst>
                <a:gd name="T0" fmla="*/ 1640 w 2460"/>
                <a:gd name="T1" fmla="*/ 823 h 2881"/>
                <a:gd name="T2" fmla="*/ 2103 w 2460"/>
                <a:gd name="T3" fmla="*/ 785 h 2881"/>
                <a:gd name="T4" fmla="*/ 2032 w 2460"/>
                <a:gd name="T5" fmla="*/ 702 h 2881"/>
                <a:gd name="T6" fmla="*/ 1948 w 2460"/>
                <a:gd name="T7" fmla="*/ 610 h 2881"/>
                <a:gd name="T8" fmla="*/ 1852 w 2460"/>
                <a:gd name="T9" fmla="*/ 514 h 2881"/>
                <a:gd name="T10" fmla="*/ 1760 w 2460"/>
                <a:gd name="T11" fmla="*/ 429 h 2881"/>
                <a:gd name="T12" fmla="*/ 1677 w 2460"/>
                <a:gd name="T13" fmla="*/ 358 h 2881"/>
                <a:gd name="T14" fmla="*/ 256 w 2460"/>
                <a:gd name="T15" fmla="*/ 206 h 2881"/>
                <a:gd name="T16" fmla="*/ 226 w 2460"/>
                <a:gd name="T17" fmla="*/ 216 h 2881"/>
                <a:gd name="T18" fmla="*/ 208 w 2460"/>
                <a:gd name="T19" fmla="*/ 241 h 2881"/>
                <a:gd name="T20" fmla="*/ 206 w 2460"/>
                <a:gd name="T21" fmla="*/ 2624 h 2881"/>
                <a:gd name="T22" fmla="*/ 216 w 2460"/>
                <a:gd name="T23" fmla="*/ 2654 h 2881"/>
                <a:gd name="T24" fmla="*/ 241 w 2460"/>
                <a:gd name="T25" fmla="*/ 2672 h 2881"/>
                <a:gd name="T26" fmla="*/ 2203 w 2460"/>
                <a:gd name="T27" fmla="*/ 2675 h 2881"/>
                <a:gd name="T28" fmla="*/ 2233 w 2460"/>
                <a:gd name="T29" fmla="*/ 2665 h 2881"/>
                <a:gd name="T30" fmla="*/ 2252 w 2460"/>
                <a:gd name="T31" fmla="*/ 2639 h 2881"/>
                <a:gd name="T32" fmla="*/ 2254 w 2460"/>
                <a:gd name="T33" fmla="*/ 1028 h 2881"/>
                <a:gd name="T34" fmla="*/ 1514 w 2460"/>
                <a:gd name="T35" fmla="*/ 1026 h 2881"/>
                <a:gd name="T36" fmla="*/ 1474 w 2460"/>
                <a:gd name="T37" fmla="*/ 1007 h 2881"/>
                <a:gd name="T38" fmla="*/ 1445 w 2460"/>
                <a:gd name="T39" fmla="*/ 971 h 2881"/>
                <a:gd name="T40" fmla="*/ 1435 w 2460"/>
                <a:gd name="T41" fmla="*/ 926 h 2881"/>
                <a:gd name="T42" fmla="*/ 256 w 2460"/>
                <a:gd name="T43" fmla="*/ 206 h 2881"/>
                <a:gd name="T44" fmla="*/ 1435 w 2460"/>
                <a:gd name="T45" fmla="*/ 0 h 2881"/>
                <a:gd name="T46" fmla="*/ 1461 w 2460"/>
                <a:gd name="T47" fmla="*/ 2 h 2881"/>
                <a:gd name="T48" fmla="*/ 1494 w 2460"/>
                <a:gd name="T49" fmla="*/ 8 h 2881"/>
                <a:gd name="T50" fmla="*/ 1535 w 2460"/>
                <a:gd name="T51" fmla="*/ 22 h 2881"/>
                <a:gd name="T52" fmla="*/ 1588 w 2460"/>
                <a:gd name="T53" fmla="*/ 46 h 2881"/>
                <a:gd name="T54" fmla="*/ 1650 w 2460"/>
                <a:gd name="T55" fmla="*/ 83 h 2881"/>
                <a:gd name="T56" fmla="*/ 1726 w 2460"/>
                <a:gd name="T57" fmla="*/ 136 h 2881"/>
                <a:gd name="T58" fmla="*/ 1827 w 2460"/>
                <a:gd name="T59" fmla="*/ 216 h 2881"/>
                <a:gd name="T60" fmla="*/ 1935 w 2460"/>
                <a:gd name="T61" fmla="*/ 311 h 2881"/>
                <a:gd name="T62" fmla="*/ 2045 w 2460"/>
                <a:gd name="T63" fmla="*/ 416 h 2881"/>
                <a:gd name="T64" fmla="*/ 2150 w 2460"/>
                <a:gd name="T65" fmla="*/ 526 h 2881"/>
                <a:gd name="T66" fmla="*/ 2245 w 2460"/>
                <a:gd name="T67" fmla="*/ 635 h 2881"/>
                <a:gd name="T68" fmla="*/ 2324 w 2460"/>
                <a:gd name="T69" fmla="*/ 737 h 2881"/>
                <a:gd name="T70" fmla="*/ 2352 w 2460"/>
                <a:gd name="T71" fmla="*/ 776 h 2881"/>
                <a:gd name="T72" fmla="*/ 2396 w 2460"/>
                <a:gd name="T73" fmla="*/ 845 h 2881"/>
                <a:gd name="T74" fmla="*/ 2427 w 2460"/>
                <a:gd name="T75" fmla="*/ 903 h 2881"/>
                <a:gd name="T76" fmla="*/ 2445 w 2460"/>
                <a:gd name="T77" fmla="*/ 950 h 2881"/>
                <a:gd name="T78" fmla="*/ 2456 w 2460"/>
                <a:gd name="T79" fmla="*/ 987 h 2881"/>
                <a:gd name="T80" fmla="*/ 2459 w 2460"/>
                <a:gd name="T81" fmla="*/ 1017 h 2881"/>
                <a:gd name="T82" fmla="*/ 2460 w 2460"/>
                <a:gd name="T83" fmla="*/ 2624 h 2881"/>
                <a:gd name="T84" fmla="*/ 2448 w 2460"/>
                <a:gd name="T85" fmla="*/ 2698 h 2881"/>
                <a:gd name="T86" fmla="*/ 2418 w 2460"/>
                <a:gd name="T87" fmla="*/ 2763 h 2881"/>
                <a:gd name="T88" fmla="*/ 2371 w 2460"/>
                <a:gd name="T89" fmla="*/ 2818 h 2881"/>
                <a:gd name="T90" fmla="*/ 2311 w 2460"/>
                <a:gd name="T91" fmla="*/ 2857 h 2881"/>
                <a:gd name="T92" fmla="*/ 2241 w 2460"/>
                <a:gd name="T93" fmla="*/ 2878 h 2881"/>
                <a:gd name="T94" fmla="*/ 256 w 2460"/>
                <a:gd name="T95" fmla="*/ 2881 h 2881"/>
                <a:gd name="T96" fmla="*/ 183 w 2460"/>
                <a:gd name="T97" fmla="*/ 2870 h 2881"/>
                <a:gd name="T98" fmla="*/ 117 w 2460"/>
                <a:gd name="T99" fmla="*/ 2840 h 2881"/>
                <a:gd name="T100" fmla="*/ 64 w 2460"/>
                <a:gd name="T101" fmla="*/ 2792 h 2881"/>
                <a:gd name="T102" fmla="*/ 25 w 2460"/>
                <a:gd name="T103" fmla="*/ 2732 h 2881"/>
                <a:gd name="T104" fmla="*/ 3 w 2460"/>
                <a:gd name="T105" fmla="*/ 2661 h 2881"/>
                <a:gd name="T106" fmla="*/ 0 w 2460"/>
                <a:gd name="T107" fmla="*/ 257 h 2881"/>
                <a:gd name="T108" fmla="*/ 12 w 2460"/>
                <a:gd name="T109" fmla="*/ 183 h 2881"/>
                <a:gd name="T110" fmla="*/ 42 w 2460"/>
                <a:gd name="T111" fmla="*/ 117 h 2881"/>
                <a:gd name="T112" fmla="*/ 89 w 2460"/>
                <a:gd name="T113" fmla="*/ 63 h 2881"/>
                <a:gd name="T114" fmla="*/ 149 w 2460"/>
                <a:gd name="T115" fmla="*/ 23 h 2881"/>
                <a:gd name="T116" fmla="*/ 219 w 2460"/>
                <a:gd name="T117" fmla="*/ 3 h 2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60" h="2881">
                  <a:moveTo>
                    <a:pt x="1640" y="328"/>
                  </a:moveTo>
                  <a:lnTo>
                    <a:pt x="1640" y="823"/>
                  </a:lnTo>
                  <a:lnTo>
                    <a:pt x="2133" y="823"/>
                  </a:lnTo>
                  <a:lnTo>
                    <a:pt x="2103" y="785"/>
                  </a:lnTo>
                  <a:lnTo>
                    <a:pt x="2069" y="744"/>
                  </a:lnTo>
                  <a:lnTo>
                    <a:pt x="2032" y="702"/>
                  </a:lnTo>
                  <a:lnTo>
                    <a:pt x="1992" y="656"/>
                  </a:lnTo>
                  <a:lnTo>
                    <a:pt x="1948" y="610"/>
                  </a:lnTo>
                  <a:lnTo>
                    <a:pt x="1900" y="561"/>
                  </a:lnTo>
                  <a:lnTo>
                    <a:pt x="1852" y="514"/>
                  </a:lnTo>
                  <a:lnTo>
                    <a:pt x="1806" y="470"/>
                  </a:lnTo>
                  <a:lnTo>
                    <a:pt x="1760" y="429"/>
                  </a:lnTo>
                  <a:lnTo>
                    <a:pt x="1718" y="392"/>
                  </a:lnTo>
                  <a:lnTo>
                    <a:pt x="1677" y="358"/>
                  </a:lnTo>
                  <a:lnTo>
                    <a:pt x="1640" y="328"/>
                  </a:lnTo>
                  <a:close/>
                  <a:moveTo>
                    <a:pt x="256" y="206"/>
                  </a:moveTo>
                  <a:lnTo>
                    <a:pt x="241" y="208"/>
                  </a:lnTo>
                  <a:lnTo>
                    <a:pt x="226" y="216"/>
                  </a:lnTo>
                  <a:lnTo>
                    <a:pt x="216" y="227"/>
                  </a:lnTo>
                  <a:lnTo>
                    <a:pt x="208" y="241"/>
                  </a:lnTo>
                  <a:lnTo>
                    <a:pt x="206" y="257"/>
                  </a:lnTo>
                  <a:lnTo>
                    <a:pt x="206" y="2624"/>
                  </a:lnTo>
                  <a:lnTo>
                    <a:pt x="208" y="2639"/>
                  </a:lnTo>
                  <a:lnTo>
                    <a:pt x="216" y="2654"/>
                  </a:lnTo>
                  <a:lnTo>
                    <a:pt x="226" y="2665"/>
                  </a:lnTo>
                  <a:lnTo>
                    <a:pt x="241" y="2672"/>
                  </a:lnTo>
                  <a:lnTo>
                    <a:pt x="256" y="2675"/>
                  </a:lnTo>
                  <a:lnTo>
                    <a:pt x="2203" y="2675"/>
                  </a:lnTo>
                  <a:lnTo>
                    <a:pt x="2219" y="2672"/>
                  </a:lnTo>
                  <a:lnTo>
                    <a:pt x="2233" y="2665"/>
                  </a:lnTo>
                  <a:lnTo>
                    <a:pt x="2245" y="2654"/>
                  </a:lnTo>
                  <a:lnTo>
                    <a:pt x="2252" y="2639"/>
                  </a:lnTo>
                  <a:lnTo>
                    <a:pt x="2254" y="2624"/>
                  </a:lnTo>
                  <a:lnTo>
                    <a:pt x="2254" y="1028"/>
                  </a:lnTo>
                  <a:lnTo>
                    <a:pt x="1537" y="1028"/>
                  </a:lnTo>
                  <a:lnTo>
                    <a:pt x="1514" y="1026"/>
                  </a:lnTo>
                  <a:lnTo>
                    <a:pt x="1492" y="1018"/>
                  </a:lnTo>
                  <a:lnTo>
                    <a:pt x="1474" y="1007"/>
                  </a:lnTo>
                  <a:lnTo>
                    <a:pt x="1457" y="990"/>
                  </a:lnTo>
                  <a:lnTo>
                    <a:pt x="1445" y="971"/>
                  </a:lnTo>
                  <a:lnTo>
                    <a:pt x="1438" y="950"/>
                  </a:lnTo>
                  <a:lnTo>
                    <a:pt x="1435" y="926"/>
                  </a:lnTo>
                  <a:lnTo>
                    <a:pt x="1435" y="206"/>
                  </a:lnTo>
                  <a:lnTo>
                    <a:pt x="256" y="206"/>
                  </a:lnTo>
                  <a:close/>
                  <a:moveTo>
                    <a:pt x="256" y="0"/>
                  </a:moveTo>
                  <a:lnTo>
                    <a:pt x="1435" y="0"/>
                  </a:lnTo>
                  <a:lnTo>
                    <a:pt x="1447" y="1"/>
                  </a:lnTo>
                  <a:lnTo>
                    <a:pt x="1461" y="2"/>
                  </a:lnTo>
                  <a:lnTo>
                    <a:pt x="1477" y="4"/>
                  </a:lnTo>
                  <a:lnTo>
                    <a:pt x="1494" y="8"/>
                  </a:lnTo>
                  <a:lnTo>
                    <a:pt x="1514" y="14"/>
                  </a:lnTo>
                  <a:lnTo>
                    <a:pt x="1535" y="22"/>
                  </a:lnTo>
                  <a:lnTo>
                    <a:pt x="1560" y="33"/>
                  </a:lnTo>
                  <a:lnTo>
                    <a:pt x="1588" y="46"/>
                  </a:lnTo>
                  <a:lnTo>
                    <a:pt x="1618" y="63"/>
                  </a:lnTo>
                  <a:lnTo>
                    <a:pt x="1650" y="83"/>
                  </a:lnTo>
                  <a:lnTo>
                    <a:pt x="1686" y="107"/>
                  </a:lnTo>
                  <a:lnTo>
                    <a:pt x="1726" y="136"/>
                  </a:lnTo>
                  <a:lnTo>
                    <a:pt x="1776" y="173"/>
                  </a:lnTo>
                  <a:lnTo>
                    <a:pt x="1827" y="216"/>
                  </a:lnTo>
                  <a:lnTo>
                    <a:pt x="1881" y="262"/>
                  </a:lnTo>
                  <a:lnTo>
                    <a:pt x="1935" y="311"/>
                  </a:lnTo>
                  <a:lnTo>
                    <a:pt x="1990" y="362"/>
                  </a:lnTo>
                  <a:lnTo>
                    <a:pt x="2045" y="416"/>
                  </a:lnTo>
                  <a:lnTo>
                    <a:pt x="2099" y="471"/>
                  </a:lnTo>
                  <a:lnTo>
                    <a:pt x="2150" y="526"/>
                  </a:lnTo>
                  <a:lnTo>
                    <a:pt x="2198" y="581"/>
                  </a:lnTo>
                  <a:lnTo>
                    <a:pt x="2245" y="635"/>
                  </a:lnTo>
                  <a:lnTo>
                    <a:pt x="2286" y="686"/>
                  </a:lnTo>
                  <a:lnTo>
                    <a:pt x="2324" y="737"/>
                  </a:lnTo>
                  <a:lnTo>
                    <a:pt x="2324" y="736"/>
                  </a:lnTo>
                  <a:lnTo>
                    <a:pt x="2352" y="776"/>
                  </a:lnTo>
                  <a:lnTo>
                    <a:pt x="2376" y="812"/>
                  </a:lnTo>
                  <a:lnTo>
                    <a:pt x="2396" y="845"/>
                  </a:lnTo>
                  <a:lnTo>
                    <a:pt x="2413" y="875"/>
                  </a:lnTo>
                  <a:lnTo>
                    <a:pt x="2427" y="903"/>
                  </a:lnTo>
                  <a:lnTo>
                    <a:pt x="2437" y="928"/>
                  </a:lnTo>
                  <a:lnTo>
                    <a:pt x="2445" y="950"/>
                  </a:lnTo>
                  <a:lnTo>
                    <a:pt x="2451" y="969"/>
                  </a:lnTo>
                  <a:lnTo>
                    <a:pt x="2456" y="987"/>
                  </a:lnTo>
                  <a:lnTo>
                    <a:pt x="2458" y="1002"/>
                  </a:lnTo>
                  <a:lnTo>
                    <a:pt x="2459" y="1017"/>
                  </a:lnTo>
                  <a:lnTo>
                    <a:pt x="2460" y="1028"/>
                  </a:lnTo>
                  <a:lnTo>
                    <a:pt x="2460" y="2624"/>
                  </a:lnTo>
                  <a:lnTo>
                    <a:pt x="2457" y="2661"/>
                  </a:lnTo>
                  <a:lnTo>
                    <a:pt x="2448" y="2698"/>
                  </a:lnTo>
                  <a:lnTo>
                    <a:pt x="2435" y="2732"/>
                  </a:lnTo>
                  <a:lnTo>
                    <a:pt x="2418" y="2763"/>
                  </a:lnTo>
                  <a:lnTo>
                    <a:pt x="2396" y="2792"/>
                  </a:lnTo>
                  <a:lnTo>
                    <a:pt x="2371" y="2818"/>
                  </a:lnTo>
                  <a:lnTo>
                    <a:pt x="2342" y="2840"/>
                  </a:lnTo>
                  <a:lnTo>
                    <a:pt x="2311" y="2857"/>
                  </a:lnTo>
                  <a:lnTo>
                    <a:pt x="2277" y="2870"/>
                  </a:lnTo>
                  <a:lnTo>
                    <a:pt x="2241" y="2878"/>
                  </a:lnTo>
                  <a:lnTo>
                    <a:pt x="2203" y="2881"/>
                  </a:lnTo>
                  <a:lnTo>
                    <a:pt x="256" y="2881"/>
                  </a:lnTo>
                  <a:lnTo>
                    <a:pt x="219" y="2878"/>
                  </a:lnTo>
                  <a:lnTo>
                    <a:pt x="183" y="2870"/>
                  </a:lnTo>
                  <a:lnTo>
                    <a:pt x="149" y="2857"/>
                  </a:lnTo>
                  <a:lnTo>
                    <a:pt x="117" y="2840"/>
                  </a:lnTo>
                  <a:lnTo>
                    <a:pt x="89" y="2818"/>
                  </a:lnTo>
                  <a:lnTo>
                    <a:pt x="64" y="2792"/>
                  </a:lnTo>
                  <a:lnTo>
                    <a:pt x="42" y="2763"/>
                  </a:lnTo>
                  <a:lnTo>
                    <a:pt x="25" y="2732"/>
                  </a:lnTo>
                  <a:lnTo>
                    <a:pt x="12" y="2698"/>
                  </a:lnTo>
                  <a:lnTo>
                    <a:pt x="3" y="2661"/>
                  </a:lnTo>
                  <a:lnTo>
                    <a:pt x="0" y="2624"/>
                  </a:lnTo>
                  <a:lnTo>
                    <a:pt x="0" y="257"/>
                  </a:lnTo>
                  <a:lnTo>
                    <a:pt x="3" y="220"/>
                  </a:lnTo>
                  <a:lnTo>
                    <a:pt x="12" y="183"/>
                  </a:lnTo>
                  <a:lnTo>
                    <a:pt x="25" y="148"/>
                  </a:lnTo>
                  <a:lnTo>
                    <a:pt x="42" y="117"/>
                  </a:lnTo>
                  <a:lnTo>
                    <a:pt x="64" y="88"/>
                  </a:lnTo>
                  <a:lnTo>
                    <a:pt x="89" y="63"/>
                  </a:lnTo>
                  <a:lnTo>
                    <a:pt x="117" y="41"/>
                  </a:lnTo>
                  <a:lnTo>
                    <a:pt x="149" y="23"/>
                  </a:lnTo>
                  <a:lnTo>
                    <a:pt x="183" y="11"/>
                  </a:lnTo>
                  <a:lnTo>
                    <a:pt x="219" y="3"/>
                  </a:lnTo>
                  <a:lnTo>
                    <a:pt x="2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8" name="Freeform 214"/>
            <p:cNvSpPr>
              <a:spLocks/>
            </p:cNvSpPr>
            <p:nvPr/>
          </p:nvSpPr>
          <p:spPr bwMode="auto">
            <a:xfrm>
              <a:off x="2750" y="2122"/>
              <a:ext cx="227" cy="360"/>
            </a:xfrm>
            <a:custGeom>
              <a:avLst/>
              <a:gdLst>
                <a:gd name="T0" fmla="*/ 256 w 1815"/>
                <a:gd name="T1" fmla="*/ 0 h 2875"/>
                <a:gd name="T2" fmla="*/ 1434 w 1815"/>
                <a:gd name="T3" fmla="*/ 0 h 2875"/>
                <a:gd name="T4" fmla="*/ 1447 w 1815"/>
                <a:gd name="T5" fmla="*/ 0 h 2875"/>
                <a:gd name="T6" fmla="*/ 1460 w 1815"/>
                <a:gd name="T7" fmla="*/ 1 h 2875"/>
                <a:gd name="T8" fmla="*/ 1475 w 1815"/>
                <a:gd name="T9" fmla="*/ 4 h 2875"/>
                <a:gd name="T10" fmla="*/ 1493 w 1815"/>
                <a:gd name="T11" fmla="*/ 8 h 2875"/>
                <a:gd name="T12" fmla="*/ 1512 w 1815"/>
                <a:gd name="T13" fmla="*/ 14 h 2875"/>
                <a:gd name="T14" fmla="*/ 1535 w 1815"/>
                <a:gd name="T15" fmla="*/ 21 h 2875"/>
                <a:gd name="T16" fmla="*/ 1560 w 1815"/>
                <a:gd name="T17" fmla="*/ 33 h 2875"/>
                <a:gd name="T18" fmla="*/ 1586 w 1815"/>
                <a:gd name="T19" fmla="*/ 46 h 2875"/>
                <a:gd name="T20" fmla="*/ 1616 w 1815"/>
                <a:gd name="T21" fmla="*/ 63 h 2875"/>
                <a:gd name="T22" fmla="*/ 1649 w 1815"/>
                <a:gd name="T23" fmla="*/ 83 h 2875"/>
                <a:gd name="T24" fmla="*/ 1685 w 1815"/>
                <a:gd name="T25" fmla="*/ 107 h 2875"/>
                <a:gd name="T26" fmla="*/ 1725 w 1815"/>
                <a:gd name="T27" fmla="*/ 135 h 2875"/>
                <a:gd name="T28" fmla="*/ 1770 w 1815"/>
                <a:gd name="T29" fmla="*/ 169 h 2875"/>
                <a:gd name="T30" fmla="*/ 1815 w 1815"/>
                <a:gd name="T31" fmla="*/ 205 h 2875"/>
                <a:gd name="T32" fmla="*/ 256 w 1815"/>
                <a:gd name="T33" fmla="*/ 205 h 2875"/>
                <a:gd name="T34" fmla="*/ 241 w 1815"/>
                <a:gd name="T35" fmla="*/ 208 h 2875"/>
                <a:gd name="T36" fmla="*/ 226 w 1815"/>
                <a:gd name="T37" fmla="*/ 215 h 2875"/>
                <a:gd name="T38" fmla="*/ 215 w 1815"/>
                <a:gd name="T39" fmla="*/ 227 h 2875"/>
                <a:gd name="T40" fmla="*/ 208 w 1815"/>
                <a:gd name="T41" fmla="*/ 240 h 2875"/>
                <a:gd name="T42" fmla="*/ 205 w 1815"/>
                <a:gd name="T43" fmla="*/ 257 h 2875"/>
                <a:gd name="T44" fmla="*/ 205 w 1815"/>
                <a:gd name="T45" fmla="*/ 2875 h 2875"/>
                <a:gd name="T46" fmla="*/ 167 w 1815"/>
                <a:gd name="T47" fmla="*/ 2864 h 2875"/>
                <a:gd name="T48" fmla="*/ 132 w 1815"/>
                <a:gd name="T49" fmla="*/ 2848 h 2875"/>
                <a:gd name="T50" fmla="*/ 100 w 1815"/>
                <a:gd name="T51" fmla="*/ 2826 h 2875"/>
                <a:gd name="T52" fmla="*/ 71 w 1815"/>
                <a:gd name="T53" fmla="*/ 2801 h 2875"/>
                <a:gd name="T54" fmla="*/ 47 w 1815"/>
                <a:gd name="T55" fmla="*/ 2771 h 2875"/>
                <a:gd name="T56" fmla="*/ 27 w 1815"/>
                <a:gd name="T57" fmla="*/ 2738 h 2875"/>
                <a:gd name="T58" fmla="*/ 12 w 1815"/>
                <a:gd name="T59" fmla="*/ 2702 h 2875"/>
                <a:gd name="T60" fmla="*/ 3 w 1815"/>
                <a:gd name="T61" fmla="*/ 2664 h 2875"/>
                <a:gd name="T62" fmla="*/ 0 w 1815"/>
                <a:gd name="T63" fmla="*/ 2623 h 2875"/>
                <a:gd name="T64" fmla="*/ 0 w 1815"/>
                <a:gd name="T65" fmla="*/ 257 h 2875"/>
                <a:gd name="T66" fmla="*/ 3 w 1815"/>
                <a:gd name="T67" fmla="*/ 219 h 2875"/>
                <a:gd name="T68" fmla="*/ 11 w 1815"/>
                <a:gd name="T69" fmla="*/ 182 h 2875"/>
                <a:gd name="T70" fmla="*/ 24 w 1815"/>
                <a:gd name="T71" fmla="*/ 148 h 2875"/>
                <a:gd name="T72" fmla="*/ 41 w 1815"/>
                <a:gd name="T73" fmla="*/ 116 h 2875"/>
                <a:gd name="T74" fmla="*/ 63 w 1815"/>
                <a:gd name="T75" fmla="*/ 88 h 2875"/>
                <a:gd name="T76" fmla="*/ 88 w 1815"/>
                <a:gd name="T77" fmla="*/ 63 h 2875"/>
                <a:gd name="T78" fmla="*/ 117 w 1815"/>
                <a:gd name="T79" fmla="*/ 41 h 2875"/>
                <a:gd name="T80" fmla="*/ 148 w 1815"/>
                <a:gd name="T81" fmla="*/ 23 h 2875"/>
                <a:gd name="T82" fmla="*/ 182 w 1815"/>
                <a:gd name="T83" fmla="*/ 10 h 2875"/>
                <a:gd name="T84" fmla="*/ 218 w 1815"/>
                <a:gd name="T85" fmla="*/ 3 h 2875"/>
                <a:gd name="T86" fmla="*/ 256 w 1815"/>
                <a:gd name="T87" fmla="*/ 0 h 2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15" h="2875">
                  <a:moveTo>
                    <a:pt x="256" y="0"/>
                  </a:moveTo>
                  <a:lnTo>
                    <a:pt x="1434" y="0"/>
                  </a:lnTo>
                  <a:lnTo>
                    <a:pt x="1447" y="0"/>
                  </a:lnTo>
                  <a:lnTo>
                    <a:pt x="1460" y="1"/>
                  </a:lnTo>
                  <a:lnTo>
                    <a:pt x="1475" y="4"/>
                  </a:lnTo>
                  <a:lnTo>
                    <a:pt x="1493" y="8"/>
                  </a:lnTo>
                  <a:lnTo>
                    <a:pt x="1512" y="14"/>
                  </a:lnTo>
                  <a:lnTo>
                    <a:pt x="1535" y="21"/>
                  </a:lnTo>
                  <a:lnTo>
                    <a:pt x="1560" y="33"/>
                  </a:lnTo>
                  <a:lnTo>
                    <a:pt x="1586" y="46"/>
                  </a:lnTo>
                  <a:lnTo>
                    <a:pt x="1616" y="63"/>
                  </a:lnTo>
                  <a:lnTo>
                    <a:pt x="1649" y="83"/>
                  </a:lnTo>
                  <a:lnTo>
                    <a:pt x="1685" y="107"/>
                  </a:lnTo>
                  <a:lnTo>
                    <a:pt x="1725" y="135"/>
                  </a:lnTo>
                  <a:lnTo>
                    <a:pt x="1770" y="169"/>
                  </a:lnTo>
                  <a:lnTo>
                    <a:pt x="1815" y="205"/>
                  </a:lnTo>
                  <a:lnTo>
                    <a:pt x="256" y="205"/>
                  </a:lnTo>
                  <a:lnTo>
                    <a:pt x="241" y="208"/>
                  </a:lnTo>
                  <a:lnTo>
                    <a:pt x="226" y="215"/>
                  </a:lnTo>
                  <a:lnTo>
                    <a:pt x="215" y="227"/>
                  </a:lnTo>
                  <a:lnTo>
                    <a:pt x="208" y="240"/>
                  </a:lnTo>
                  <a:lnTo>
                    <a:pt x="205" y="257"/>
                  </a:lnTo>
                  <a:lnTo>
                    <a:pt x="205" y="2875"/>
                  </a:lnTo>
                  <a:lnTo>
                    <a:pt x="167" y="2864"/>
                  </a:lnTo>
                  <a:lnTo>
                    <a:pt x="132" y="2848"/>
                  </a:lnTo>
                  <a:lnTo>
                    <a:pt x="100" y="2826"/>
                  </a:lnTo>
                  <a:lnTo>
                    <a:pt x="71" y="2801"/>
                  </a:lnTo>
                  <a:lnTo>
                    <a:pt x="47" y="2771"/>
                  </a:lnTo>
                  <a:lnTo>
                    <a:pt x="27" y="2738"/>
                  </a:lnTo>
                  <a:lnTo>
                    <a:pt x="12" y="2702"/>
                  </a:lnTo>
                  <a:lnTo>
                    <a:pt x="3" y="2664"/>
                  </a:lnTo>
                  <a:lnTo>
                    <a:pt x="0" y="2623"/>
                  </a:lnTo>
                  <a:lnTo>
                    <a:pt x="0" y="257"/>
                  </a:lnTo>
                  <a:lnTo>
                    <a:pt x="3" y="219"/>
                  </a:lnTo>
                  <a:lnTo>
                    <a:pt x="11" y="182"/>
                  </a:lnTo>
                  <a:lnTo>
                    <a:pt x="24" y="148"/>
                  </a:lnTo>
                  <a:lnTo>
                    <a:pt x="41" y="116"/>
                  </a:lnTo>
                  <a:lnTo>
                    <a:pt x="63" y="88"/>
                  </a:lnTo>
                  <a:lnTo>
                    <a:pt x="88" y="63"/>
                  </a:lnTo>
                  <a:lnTo>
                    <a:pt x="117" y="41"/>
                  </a:lnTo>
                  <a:lnTo>
                    <a:pt x="148" y="23"/>
                  </a:lnTo>
                  <a:lnTo>
                    <a:pt x="182" y="10"/>
                  </a:lnTo>
                  <a:lnTo>
                    <a:pt x="218" y="3"/>
                  </a:lnTo>
                  <a:lnTo>
                    <a:pt x="2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9" name="Group 217"/>
          <p:cNvGrpSpPr>
            <a:grpSpLocks noChangeAspect="1"/>
          </p:cNvGrpSpPr>
          <p:nvPr/>
        </p:nvGrpSpPr>
        <p:grpSpPr bwMode="auto">
          <a:xfrm>
            <a:off x="7358895" y="2334538"/>
            <a:ext cx="409009" cy="470703"/>
            <a:chOff x="2556" y="2057"/>
            <a:chExt cx="358" cy="412"/>
          </a:xfrm>
          <a:solidFill>
            <a:schemeClr val="accent1"/>
          </a:solidFill>
        </p:grpSpPr>
        <p:sp>
          <p:nvSpPr>
            <p:cNvPr id="70" name="Freeform 219"/>
            <p:cNvSpPr>
              <a:spLocks/>
            </p:cNvSpPr>
            <p:nvPr/>
          </p:nvSpPr>
          <p:spPr bwMode="auto">
            <a:xfrm>
              <a:off x="2607" y="2237"/>
              <a:ext cx="256" cy="180"/>
            </a:xfrm>
            <a:custGeom>
              <a:avLst/>
              <a:gdLst>
                <a:gd name="T0" fmla="*/ 615 w 2049"/>
                <a:gd name="T1" fmla="*/ 0 h 1441"/>
                <a:gd name="T2" fmla="*/ 1457 w 2049"/>
                <a:gd name="T3" fmla="*/ 1030 h 1441"/>
                <a:gd name="T4" fmla="*/ 2049 w 2049"/>
                <a:gd name="T5" fmla="*/ 618 h 1441"/>
                <a:gd name="T6" fmla="*/ 2049 w 2049"/>
                <a:gd name="T7" fmla="*/ 1441 h 1441"/>
                <a:gd name="T8" fmla="*/ 0 w 2049"/>
                <a:gd name="T9" fmla="*/ 1441 h 1441"/>
                <a:gd name="T10" fmla="*/ 0 w 2049"/>
                <a:gd name="T11" fmla="*/ 1030 h 1441"/>
                <a:gd name="T12" fmla="*/ 615 w 2049"/>
                <a:gd name="T13" fmla="*/ 0 h 1441"/>
              </a:gdLst>
              <a:ahLst/>
              <a:cxnLst>
                <a:cxn ang="0">
                  <a:pos x="T0" y="T1"/>
                </a:cxn>
                <a:cxn ang="0">
                  <a:pos x="T2" y="T3"/>
                </a:cxn>
                <a:cxn ang="0">
                  <a:pos x="T4" y="T5"/>
                </a:cxn>
                <a:cxn ang="0">
                  <a:pos x="T6" y="T7"/>
                </a:cxn>
                <a:cxn ang="0">
                  <a:pos x="T8" y="T9"/>
                </a:cxn>
                <a:cxn ang="0">
                  <a:pos x="T10" y="T11"/>
                </a:cxn>
                <a:cxn ang="0">
                  <a:pos x="T12" y="T13"/>
                </a:cxn>
              </a:cxnLst>
              <a:rect l="0" t="0" r="r" b="b"/>
              <a:pathLst>
                <a:path w="2049" h="1441">
                  <a:moveTo>
                    <a:pt x="615" y="0"/>
                  </a:moveTo>
                  <a:lnTo>
                    <a:pt x="1457" y="1030"/>
                  </a:lnTo>
                  <a:lnTo>
                    <a:pt x="2049" y="618"/>
                  </a:lnTo>
                  <a:lnTo>
                    <a:pt x="2049" y="1441"/>
                  </a:lnTo>
                  <a:lnTo>
                    <a:pt x="0" y="1441"/>
                  </a:lnTo>
                  <a:lnTo>
                    <a:pt x="0" y="1030"/>
                  </a:lnTo>
                  <a:lnTo>
                    <a:pt x="6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1" name="Freeform 220"/>
            <p:cNvSpPr>
              <a:spLocks/>
            </p:cNvSpPr>
            <p:nvPr/>
          </p:nvSpPr>
          <p:spPr bwMode="auto">
            <a:xfrm>
              <a:off x="2786" y="2212"/>
              <a:ext cx="77" cy="77"/>
            </a:xfrm>
            <a:custGeom>
              <a:avLst/>
              <a:gdLst>
                <a:gd name="T0" fmla="*/ 307 w 614"/>
                <a:gd name="T1" fmla="*/ 0 h 617"/>
                <a:gd name="T2" fmla="*/ 349 w 614"/>
                <a:gd name="T3" fmla="*/ 3 h 617"/>
                <a:gd name="T4" fmla="*/ 389 w 614"/>
                <a:gd name="T5" fmla="*/ 11 h 617"/>
                <a:gd name="T6" fmla="*/ 426 w 614"/>
                <a:gd name="T7" fmla="*/ 25 h 617"/>
                <a:gd name="T8" fmla="*/ 462 w 614"/>
                <a:gd name="T9" fmla="*/ 42 h 617"/>
                <a:gd name="T10" fmla="*/ 495 w 614"/>
                <a:gd name="T11" fmla="*/ 64 h 617"/>
                <a:gd name="T12" fmla="*/ 524 w 614"/>
                <a:gd name="T13" fmla="*/ 91 h 617"/>
                <a:gd name="T14" fmla="*/ 551 w 614"/>
                <a:gd name="T15" fmla="*/ 120 h 617"/>
                <a:gd name="T16" fmla="*/ 572 w 614"/>
                <a:gd name="T17" fmla="*/ 153 h 617"/>
                <a:gd name="T18" fmla="*/ 590 w 614"/>
                <a:gd name="T19" fmla="*/ 189 h 617"/>
                <a:gd name="T20" fmla="*/ 603 w 614"/>
                <a:gd name="T21" fmla="*/ 227 h 617"/>
                <a:gd name="T22" fmla="*/ 611 w 614"/>
                <a:gd name="T23" fmla="*/ 267 h 617"/>
                <a:gd name="T24" fmla="*/ 614 w 614"/>
                <a:gd name="T25" fmla="*/ 309 h 617"/>
                <a:gd name="T26" fmla="*/ 611 w 614"/>
                <a:gd name="T27" fmla="*/ 351 h 617"/>
                <a:gd name="T28" fmla="*/ 603 w 614"/>
                <a:gd name="T29" fmla="*/ 391 h 617"/>
                <a:gd name="T30" fmla="*/ 590 w 614"/>
                <a:gd name="T31" fmla="*/ 429 h 617"/>
                <a:gd name="T32" fmla="*/ 572 w 614"/>
                <a:gd name="T33" fmla="*/ 464 h 617"/>
                <a:gd name="T34" fmla="*/ 551 w 614"/>
                <a:gd name="T35" fmla="*/ 498 h 617"/>
                <a:gd name="T36" fmla="*/ 524 w 614"/>
                <a:gd name="T37" fmla="*/ 527 h 617"/>
                <a:gd name="T38" fmla="*/ 495 w 614"/>
                <a:gd name="T39" fmla="*/ 553 h 617"/>
                <a:gd name="T40" fmla="*/ 462 w 614"/>
                <a:gd name="T41" fmla="*/ 575 h 617"/>
                <a:gd name="T42" fmla="*/ 426 w 614"/>
                <a:gd name="T43" fmla="*/ 594 h 617"/>
                <a:gd name="T44" fmla="*/ 389 w 614"/>
                <a:gd name="T45" fmla="*/ 606 h 617"/>
                <a:gd name="T46" fmla="*/ 349 w 614"/>
                <a:gd name="T47" fmla="*/ 614 h 617"/>
                <a:gd name="T48" fmla="*/ 307 w 614"/>
                <a:gd name="T49" fmla="*/ 617 h 617"/>
                <a:gd name="T50" fmla="*/ 266 w 614"/>
                <a:gd name="T51" fmla="*/ 614 h 617"/>
                <a:gd name="T52" fmla="*/ 226 w 614"/>
                <a:gd name="T53" fmla="*/ 606 h 617"/>
                <a:gd name="T54" fmla="*/ 188 w 614"/>
                <a:gd name="T55" fmla="*/ 594 h 617"/>
                <a:gd name="T56" fmla="*/ 152 w 614"/>
                <a:gd name="T57" fmla="*/ 575 h 617"/>
                <a:gd name="T58" fmla="*/ 120 w 614"/>
                <a:gd name="T59" fmla="*/ 553 h 617"/>
                <a:gd name="T60" fmla="*/ 90 w 614"/>
                <a:gd name="T61" fmla="*/ 527 h 617"/>
                <a:gd name="T62" fmla="*/ 64 w 614"/>
                <a:gd name="T63" fmla="*/ 498 h 617"/>
                <a:gd name="T64" fmla="*/ 42 w 614"/>
                <a:gd name="T65" fmla="*/ 464 h 617"/>
                <a:gd name="T66" fmla="*/ 24 w 614"/>
                <a:gd name="T67" fmla="*/ 429 h 617"/>
                <a:gd name="T68" fmla="*/ 11 w 614"/>
                <a:gd name="T69" fmla="*/ 391 h 617"/>
                <a:gd name="T70" fmla="*/ 3 w 614"/>
                <a:gd name="T71" fmla="*/ 351 h 617"/>
                <a:gd name="T72" fmla="*/ 0 w 614"/>
                <a:gd name="T73" fmla="*/ 309 h 617"/>
                <a:gd name="T74" fmla="*/ 3 w 614"/>
                <a:gd name="T75" fmla="*/ 267 h 617"/>
                <a:gd name="T76" fmla="*/ 11 w 614"/>
                <a:gd name="T77" fmla="*/ 227 h 617"/>
                <a:gd name="T78" fmla="*/ 24 w 614"/>
                <a:gd name="T79" fmla="*/ 189 h 617"/>
                <a:gd name="T80" fmla="*/ 42 w 614"/>
                <a:gd name="T81" fmla="*/ 153 h 617"/>
                <a:gd name="T82" fmla="*/ 64 w 614"/>
                <a:gd name="T83" fmla="*/ 120 h 617"/>
                <a:gd name="T84" fmla="*/ 90 w 614"/>
                <a:gd name="T85" fmla="*/ 91 h 617"/>
                <a:gd name="T86" fmla="*/ 120 w 614"/>
                <a:gd name="T87" fmla="*/ 64 h 617"/>
                <a:gd name="T88" fmla="*/ 152 w 614"/>
                <a:gd name="T89" fmla="*/ 42 h 617"/>
                <a:gd name="T90" fmla="*/ 188 w 614"/>
                <a:gd name="T91" fmla="*/ 25 h 617"/>
                <a:gd name="T92" fmla="*/ 226 w 614"/>
                <a:gd name="T93" fmla="*/ 11 h 617"/>
                <a:gd name="T94" fmla="*/ 266 w 614"/>
                <a:gd name="T95" fmla="*/ 3 h 617"/>
                <a:gd name="T96" fmla="*/ 307 w 614"/>
                <a:gd name="T97"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4" h="617">
                  <a:moveTo>
                    <a:pt x="307" y="0"/>
                  </a:moveTo>
                  <a:lnTo>
                    <a:pt x="349" y="3"/>
                  </a:lnTo>
                  <a:lnTo>
                    <a:pt x="389" y="11"/>
                  </a:lnTo>
                  <a:lnTo>
                    <a:pt x="426" y="25"/>
                  </a:lnTo>
                  <a:lnTo>
                    <a:pt x="462" y="42"/>
                  </a:lnTo>
                  <a:lnTo>
                    <a:pt x="495" y="64"/>
                  </a:lnTo>
                  <a:lnTo>
                    <a:pt x="524" y="91"/>
                  </a:lnTo>
                  <a:lnTo>
                    <a:pt x="551" y="120"/>
                  </a:lnTo>
                  <a:lnTo>
                    <a:pt x="572" y="153"/>
                  </a:lnTo>
                  <a:lnTo>
                    <a:pt x="590" y="189"/>
                  </a:lnTo>
                  <a:lnTo>
                    <a:pt x="603" y="227"/>
                  </a:lnTo>
                  <a:lnTo>
                    <a:pt x="611" y="267"/>
                  </a:lnTo>
                  <a:lnTo>
                    <a:pt x="614" y="309"/>
                  </a:lnTo>
                  <a:lnTo>
                    <a:pt x="611" y="351"/>
                  </a:lnTo>
                  <a:lnTo>
                    <a:pt x="603" y="391"/>
                  </a:lnTo>
                  <a:lnTo>
                    <a:pt x="590" y="429"/>
                  </a:lnTo>
                  <a:lnTo>
                    <a:pt x="572" y="464"/>
                  </a:lnTo>
                  <a:lnTo>
                    <a:pt x="551" y="498"/>
                  </a:lnTo>
                  <a:lnTo>
                    <a:pt x="524" y="527"/>
                  </a:lnTo>
                  <a:lnTo>
                    <a:pt x="495" y="553"/>
                  </a:lnTo>
                  <a:lnTo>
                    <a:pt x="462" y="575"/>
                  </a:lnTo>
                  <a:lnTo>
                    <a:pt x="426" y="594"/>
                  </a:lnTo>
                  <a:lnTo>
                    <a:pt x="389" y="606"/>
                  </a:lnTo>
                  <a:lnTo>
                    <a:pt x="349" y="614"/>
                  </a:lnTo>
                  <a:lnTo>
                    <a:pt x="307" y="617"/>
                  </a:lnTo>
                  <a:lnTo>
                    <a:pt x="266" y="614"/>
                  </a:lnTo>
                  <a:lnTo>
                    <a:pt x="226" y="606"/>
                  </a:lnTo>
                  <a:lnTo>
                    <a:pt x="188" y="594"/>
                  </a:lnTo>
                  <a:lnTo>
                    <a:pt x="152" y="575"/>
                  </a:lnTo>
                  <a:lnTo>
                    <a:pt x="120" y="553"/>
                  </a:lnTo>
                  <a:lnTo>
                    <a:pt x="90" y="527"/>
                  </a:lnTo>
                  <a:lnTo>
                    <a:pt x="64" y="498"/>
                  </a:lnTo>
                  <a:lnTo>
                    <a:pt x="42" y="464"/>
                  </a:lnTo>
                  <a:lnTo>
                    <a:pt x="24" y="429"/>
                  </a:lnTo>
                  <a:lnTo>
                    <a:pt x="11" y="391"/>
                  </a:lnTo>
                  <a:lnTo>
                    <a:pt x="3" y="351"/>
                  </a:lnTo>
                  <a:lnTo>
                    <a:pt x="0" y="309"/>
                  </a:lnTo>
                  <a:lnTo>
                    <a:pt x="3" y="267"/>
                  </a:lnTo>
                  <a:lnTo>
                    <a:pt x="11" y="227"/>
                  </a:lnTo>
                  <a:lnTo>
                    <a:pt x="24" y="189"/>
                  </a:lnTo>
                  <a:lnTo>
                    <a:pt x="42" y="153"/>
                  </a:lnTo>
                  <a:lnTo>
                    <a:pt x="64" y="120"/>
                  </a:lnTo>
                  <a:lnTo>
                    <a:pt x="90" y="91"/>
                  </a:lnTo>
                  <a:lnTo>
                    <a:pt x="120" y="64"/>
                  </a:lnTo>
                  <a:lnTo>
                    <a:pt x="152" y="42"/>
                  </a:lnTo>
                  <a:lnTo>
                    <a:pt x="188" y="25"/>
                  </a:lnTo>
                  <a:lnTo>
                    <a:pt x="226" y="11"/>
                  </a:lnTo>
                  <a:lnTo>
                    <a:pt x="266" y="3"/>
                  </a:lnTo>
                  <a:lnTo>
                    <a:pt x="3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2" name="Freeform 221"/>
            <p:cNvSpPr>
              <a:spLocks noEditPoints="1"/>
            </p:cNvSpPr>
            <p:nvPr/>
          </p:nvSpPr>
          <p:spPr bwMode="auto">
            <a:xfrm>
              <a:off x="2556" y="2057"/>
              <a:ext cx="358" cy="412"/>
            </a:xfrm>
            <a:custGeom>
              <a:avLst/>
              <a:gdLst>
                <a:gd name="T0" fmla="*/ 2049 w 2869"/>
                <a:gd name="T1" fmla="*/ 823 h 3292"/>
                <a:gd name="T2" fmla="*/ 2512 w 2869"/>
                <a:gd name="T3" fmla="*/ 785 h 3292"/>
                <a:gd name="T4" fmla="*/ 2441 w 2869"/>
                <a:gd name="T5" fmla="*/ 701 h 3292"/>
                <a:gd name="T6" fmla="*/ 2357 w 2869"/>
                <a:gd name="T7" fmla="*/ 609 h 3292"/>
                <a:gd name="T8" fmla="*/ 2261 w 2869"/>
                <a:gd name="T9" fmla="*/ 513 h 3292"/>
                <a:gd name="T10" fmla="*/ 2169 w 2869"/>
                <a:gd name="T11" fmla="*/ 428 h 3292"/>
                <a:gd name="T12" fmla="*/ 2086 w 2869"/>
                <a:gd name="T13" fmla="*/ 358 h 3292"/>
                <a:gd name="T14" fmla="*/ 256 w 2869"/>
                <a:gd name="T15" fmla="*/ 205 h 3292"/>
                <a:gd name="T16" fmla="*/ 226 w 2869"/>
                <a:gd name="T17" fmla="*/ 215 h 3292"/>
                <a:gd name="T18" fmla="*/ 208 w 2869"/>
                <a:gd name="T19" fmla="*/ 240 h 3292"/>
                <a:gd name="T20" fmla="*/ 205 w 2869"/>
                <a:gd name="T21" fmla="*/ 3035 h 3292"/>
                <a:gd name="T22" fmla="*/ 215 w 2869"/>
                <a:gd name="T23" fmla="*/ 3065 h 3292"/>
                <a:gd name="T24" fmla="*/ 241 w 2869"/>
                <a:gd name="T25" fmla="*/ 3083 h 3292"/>
                <a:gd name="T26" fmla="*/ 2612 w 2869"/>
                <a:gd name="T27" fmla="*/ 3085 h 3292"/>
                <a:gd name="T28" fmla="*/ 2642 w 2869"/>
                <a:gd name="T29" fmla="*/ 3076 h 3292"/>
                <a:gd name="T30" fmla="*/ 2661 w 2869"/>
                <a:gd name="T31" fmla="*/ 3050 h 3292"/>
                <a:gd name="T32" fmla="*/ 2663 w 2869"/>
                <a:gd name="T33" fmla="*/ 1028 h 3292"/>
                <a:gd name="T34" fmla="*/ 1923 w 2869"/>
                <a:gd name="T35" fmla="*/ 1025 h 3292"/>
                <a:gd name="T36" fmla="*/ 1883 w 2869"/>
                <a:gd name="T37" fmla="*/ 1006 h 3292"/>
                <a:gd name="T38" fmla="*/ 1854 w 2869"/>
                <a:gd name="T39" fmla="*/ 970 h 3292"/>
                <a:gd name="T40" fmla="*/ 1844 w 2869"/>
                <a:gd name="T41" fmla="*/ 925 h 3292"/>
                <a:gd name="T42" fmla="*/ 256 w 2869"/>
                <a:gd name="T43" fmla="*/ 205 h 3292"/>
                <a:gd name="T44" fmla="*/ 1844 w 2869"/>
                <a:gd name="T45" fmla="*/ 0 h 3292"/>
                <a:gd name="T46" fmla="*/ 1870 w 2869"/>
                <a:gd name="T47" fmla="*/ 1 h 3292"/>
                <a:gd name="T48" fmla="*/ 1903 w 2869"/>
                <a:gd name="T49" fmla="*/ 8 h 3292"/>
                <a:gd name="T50" fmla="*/ 1944 w 2869"/>
                <a:gd name="T51" fmla="*/ 21 h 3292"/>
                <a:gd name="T52" fmla="*/ 1997 w 2869"/>
                <a:gd name="T53" fmla="*/ 46 h 3292"/>
                <a:gd name="T54" fmla="*/ 2059 w 2869"/>
                <a:gd name="T55" fmla="*/ 83 h 3292"/>
                <a:gd name="T56" fmla="*/ 2135 w 2869"/>
                <a:gd name="T57" fmla="*/ 135 h 3292"/>
                <a:gd name="T58" fmla="*/ 2236 w 2869"/>
                <a:gd name="T59" fmla="*/ 215 h 3292"/>
                <a:gd name="T60" fmla="*/ 2344 w 2869"/>
                <a:gd name="T61" fmla="*/ 310 h 3292"/>
                <a:gd name="T62" fmla="*/ 2454 w 2869"/>
                <a:gd name="T63" fmla="*/ 416 h 3292"/>
                <a:gd name="T64" fmla="*/ 2559 w 2869"/>
                <a:gd name="T65" fmla="*/ 525 h 3292"/>
                <a:gd name="T66" fmla="*/ 2654 w 2869"/>
                <a:gd name="T67" fmla="*/ 634 h 3292"/>
                <a:gd name="T68" fmla="*/ 2733 w 2869"/>
                <a:gd name="T69" fmla="*/ 736 h 3292"/>
                <a:gd name="T70" fmla="*/ 2785 w 2869"/>
                <a:gd name="T71" fmla="*/ 812 h 3292"/>
                <a:gd name="T72" fmla="*/ 2822 w 2869"/>
                <a:gd name="T73" fmla="*/ 875 h 3292"/>
                <a:gd name="T74" fmla="*/ 2846 w 2869"/>
                <a:gd name="T75" fmla="*/ 927 h 3292"/>
                <a:gd name="T76" fmla="*/ 2860 w 2869"/>
                <a:gd name="T77" fmla="*/ 968 h 3292"/>
                <a:gd name="T78" fmla="*/ 2867 w 2869"/>
                <a:gd name="T79" fmla="*/ 1002 h 3292"/>
                <a:gd name="T80" fmla="*/ 2869 w 2869"/>
                <a:gd name="T81" fmla="*/ 1028 h 3292"/>
                <a:gd name="T82" fmla="*/ 2866 w 2869"/>
                <a:gd name="T83" fmla="*/ 3072 h 3292"/>
                <a:gd name="T84" fmla="*/ 2844 w 2869"/>
                <a:gd name="T85" fmla="*/ 3143 h 3292"/>
                <a:gd name="T86" fmla="*/ 2805 w 2869"/>
                <a:gd name="T87" fmla="*/ 3203 h 3292"/>
                <a:gd name="T88" fmla="*/ 2751 w 2869"/>
                <a:gd name="T89" fmla="*/ 3251 h 3292"/>
                <a:gd name="T90" fmla="*/ 2686 w 2869"/>
                <a:gd name="T91" fmla="*/ 3281 h 3292"/>
                <a:gd name="T92" fmla="*/ 2612 w 2869"/>
                <a:gd name="T93" fmla="*/ 3292 h 3292"/>
                <a:gd name="T94" fmla="*/ 218 w 2869"/>
                <a:gd name="T95" fmla="*/ 3289 h 3292"/>
                <a:gd name="T96" fmla="*/ 148 w 2869"/>
                <a:gd name="T97" fmla="*/ 3268 h 3292"/>
                <a:gd name="T98" fmla="*/ 88 w 2869"/>
                <a:gd name="T99" fmla="*/ 3229 h 3292"/>
                <a:gd name="T100" fmla="*/ 41 w 2869"/>
                <a:gd name="T101" fmla="*/ 3174 h 3292"/>
                <a:gd name="T102" fmla="*/ 11 w 2869"/>
                <a:gd name="T103" fmla="*/ 3108 h 3292"/>
                <a:gd name="T104" fmla="*/ 0 w 2869"/>
                <a:gd name="T105" fmla="*/ 3035 h 3292"/>
                <a:gd name="T106" fmla="*/ 3 w 2869"/>
                <a:gd name="T107" fmla="*/ 219 h 3292"/>
                <a:gd name="T108" fmla="*/ 24 w 2869"/>
                <a:gd name="T109" fmla="*/ 148 h 3292"/>
                <a:gd name="T110" fmla="*/ 63 w 2869"/>
                <a:gd name="T111" fmla="*/ 88 h 3292"/>
                <a:gd name="T112" fmla="*/ 117 w 2869"/>
                <a:gd name="T113" fmla="*/ 41 h 3292"/>
                <a:gd name="T114" fmla="*/ 182 w 2869"/>
                <a:gd name="T115" fmla="*/ 10 h 3292"/>
                <a:gd name="T116" fmla="*/ 256 w 2869"/>
                <a:gd name="T11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9" h="3292">
                  <a:moveTo>
                    <a:pt x="2049" y="327"/>
                  </a:moveTo>
                  <a:lnTo>
                    <a:pt x="2049" y="823"/>
                  </a:lnTo>
                  <a:lnTo>
                    <a:pt x="2542" y="823"/>
                  </a:lnTo>
                  <a:lnTo>
                    <a:pt x="2512" y="785"/>
                  </a:lnTo>
                  <a:lnTo>
                    <a:pt x="2478" y="744"/>
                  </a:lnTo>
                  <a:lnTo>
                    <a:pt x="2441" y="701"/>
                  </a:lnTo>
                  <a:lnTo>
                    <a:pt x="2401" y="656"/>
                  </a:lnTo>
                  <a:lnTo>
                    <a:pt x="2357" y="609"/>
                  </a:lnTo>
                  <a:lnTo>
                    <a:pt x="2309" y="560"/>
                  </a:lnTo>
                  <a:lnTo>
                    <a:pt x="2261" y="513"/>
                  </a:lnTo>
                  <a:lnTo>
                    <a:pt x="2215" y="470"/>
                  </a:lnTo>
                  <a:lnTo>
                    <a:pt x="2169" y="428"/>
                  </a:lnTo>
                  <a:lnTo>
                    <a:pt x="2127" y="391"/>
                  </a:lnTo>
                  <a:lnTo>
                    <a:pt x="2086" y="358"/>
                  </a:lnTo>
                  <a:lnTo>
                    <a:pt x="2049" y="327"/>
                  </a:lnTo>
                  <a:close/>
                  <a:moveTo>
                    <a:pt x="256" y="205"/>
                  </a:moveTo>
                  <a:lnTo>
                    <a:pt x="241" y="208"/>
                  </a:lnTo>
                  <a:lnTo>
                    <a:pt x="226" y="215"/>
                  </a:lnTo>
                  <a:lnTo>
                    <a:pt x="215" y="227"/>
                  </a:lnTo>
                  <a:lnTo>
                    <a:pt x="208" y="240"/>
                  </a:lnTo>
                  <a:lnTo>
                    <a:pt x="205" y="257"/>
                  </a:lnTo>
                  <a:lnTo>
                    <a:pt x="205" y="3035"/>
                  </a:lnTo>
                  <a:lnTo>
                    <a:pt x="208" y="3050"/>
                  </a:lnTo>
                  <a:lnTo>
                    <a:pt x="215" y="3065"/>
                  </a:lnTo>
                  <a:lnTo>
                    <a:pt x="226" y="3076"/>
                  </a:lnTo>
                  <a:lnTo>
                    <a:pt x="241" y="3083"/>
                  </a:lnTo>
                  <a:lnTo>
                    <a:pt x="256" y="3085"/>
                  </a:lnTo>
                  <a:lnTo>
                    <a:pt x="2612" y="3085"/>
                  </a:lnTo>
                  <a:lnTo>
                    <a:pt x="2628" y="3083"/>
                  </a:lnTo>
                  <a:lnTo>
                    <a:pt x="2642" y="3076"/>
                  </a:lnTo>
                  <a:lnTo>
                    <a:pt x="2654" y="3065"/>
                  </a:lnTo>
                  <a:lnTo>
                    <a:pt x="2661" y="3050"/>
                  </a:lnTo>
                  <a:lnTo>
                    <a:pt x="2663" y="3035"/>
                  </a:lnTo>
                  <a:lnTo>
                    <a:pt x="2663" y="1028"/>
                  </a:lnTo>
                  <a:lnTo>
                    <a:pt x="1946" y="1028"/>
                  </a:lnTo>
                  <a:lnTo>
                    <a:pt x="1923" y="1025"/>
                  </a:lnTo>
                  <a:lnTo>
                    <a:pt x="1901" y="1018"/>
                  </a:lnTo>
                  <a:lnTo>
                    <a:pt x="1883" y="1006"/>
                  </a:lnTo>
                  <a:lnTo>
                    <a:pt x="1866" y="990"/>
                  </a:lnTo>
                  <a:lnTo>
                    <a:pt x="1854" y="970"/>
                  </a:lnTo>
                  <a:lnTo>
                    <a:pt x="1847" y="949"/>
                  </a:lnTo>
                  <a:lnTo>
                    <a:pt x="1844" y="925"/>
                  </a:lnTo>
                  <a:lnTo>
                    <a:pt x="1844" y="205"/>
                  </a:lnTo>
                  <a:lnTo>
                    <a:pt x="256" y="205"/>
                  </a:lnTo>
                  <a:close/>
                  <a:moveTo>
                    <a:pt x="256" y="0"/>
                  </a:moveTo>
                  <a:lnTo>
                    <a:pt x="1844" y="0"/>
                  </a:lnTo>
                  <a:lnTo>
                    <a:pt x="1856" y="0"/>
                  </a:lnTo>
                  <a:lnTo>
                    <a:pt x="1870" y="1"/>
                  </a:lnTo>
                  <a:lnTo>
                    <a:pt x="1886" y="4"/>
                  </a:lnTo>
                  <a:lnTo>
                    <a:pt x="1903" y="8"/>
                  </a:lnTo>
                  <a:lnTo>
                    <a:pt x="1923" y="13"/>
                  </a:lnTo>
                  <a:lnTo>
                    <a:pt x="1944" y="21"/>
                  </a:lnTo>
                  <a:lnTo>
                    <a:pt x="1969" y="33"/>
                  </a:lnTo>
                  <a:lnTo>
                    <a:pt x="1997" y="46"/>
                  </a:lnTo>
                  <a:lnTo>
                    <a:pt x="2027" y="63"/>
                  </a:lnTo>
                  <a:lnTo>
                    <a:pt x="2059" y="83"/>
                  </a:lnTo>
                  <a:lnTo>
                    <a:pt x="2095" y="107"/>
                  </a:lnTo>
                  <a:lnTo>
                    <a:pt x="2135" y="135"/>
                  </a:lnTo>
                  <a:lnTo>
                    <a:pt x="2185" y="173"/>
                  </a:lnTo>
                  <a:lnTo>
                    <a:pt x="2236" y="215"/>
                  </a:lnTo>
                  <a:lnTo>
                    <a:pt x="2290" y="261"/>
                  </a:lnTo>
                  <a:lnTo>
                    <a:pt x="2344" y="310"/>
                  </a:lnTo>
                  <a:lnTo>
                    <a:pt x="2399" y="362"/>
                  </a:lnTo>
                  <a:lnTo>
                    <a:pt x="2454" y="416"/>
                  </a:lnTo>
                  <a:lnTo>
                    <a:pt x="2508" y="471"/>
                  </a:lnTo>
                  <a:lnTo>
                    <a:pt x="2559" y="525"/>
                  </a:lnTo>
                  <a:lnTo>
                    <a:pt x="2607" y="580"/>
                  </a:lnTo>
                  <a:lnTo>
                    <a:pt x="2654" y="634"/>
                  </a:lnTo>
                  <a:lnTo>
                    <a:pt x="2695" y="686"/>
                  </a:lnTo>
                  <a:lnTo>
                    <a:pt x="2733" y="736"/>
                  </a:lnTo>
                  <a:lnTo>
                    <a:pt x="2761" y="775"/>
                  </a:lnTo>
                  <a:lnTo>
                    <a:pt x="2785" y="812"/>
                  </a:lnTo>
                  <a:lnTo>
                    <a:pt x="2805" y="845"/>
                  </a:lnTo>
                  <a:lnTo>
                    <a:pt x="2822" y="875"/>
                  </a:lnTo>
                  <a:lnTo>
                    <a:pt x="2836" y="902"/>
                  </a:lnTo>
                  <a:lnTo>
                    <a:pt x="2846" y="927"/>
                  </a:lnTo>
                  <a:lnTo>
                    <a:pt x="2854" y="949"/>
                  </a:lnTo>
                  <a:lnTo>
                    <a:pt x="2860" y="968"/>
                  </a:lnTo>
                  <a:lnTo>
                    <a:pt x="2865" y="986"/>
                  </a:lnTo>
                  <a:lnTo>
                    <a:pt x="2867" y="1002"/>
                  </a:lnTo>
                  <a:lnTo>
                    <a:pt x="2868" y="1016"/>
                  </a:lnTo>
                  <a:lnTo>
                    <a:pt x="2869" y="1028"/>
                  </a:lnTo>
                  <a:lnTo>
                    <a:pt x="2869" y="3035"/>
                  </a:lnTo>
                  <a:lnTo>
                    <a:pt x="2866" y="3072"/>
                  </a:lnTo>
                  <a:lnTo>
                    <a:pt x="2857" y="3108"/>
                  </a:lnTo>
                  <a:lnTo>
                    <a:pt x="2844" y="3143"/>
                  </a:lnTo>
                  <a:lnTo>
                    <a:pt x="2827" y="3174"/>
                  </a:lnTo>
                  <a:lnTo>
                    <a:pt x="2805" y="3203"/>
                  </a:lnTo>
                  <a:lnTo>
                    <a:pt x="2780" y="3229"/>
                  </a:lnTo>
                  <a:lnTo>
                    <a:pt x="2751" y="3251"/>
                  </a:lnTo>
                  <a:lnTo>
                    <a:pt x="2720" y="3268"/>
                  </a:lnTo>
                  <a:lnTo>
                    <a:pt x="2686" y="3281"/>
                  </a:lnTo>
                  <a:lnTo>
                    <a:pt x="2650" y="3289"/>
                  </a:lnTo>
                  <a:lnTo>
                    <a:pt x="2612" y="3292"/>
                  </a:lnTo>
                  <a:lnTo>
                    <a:pt x="256" y="3292"/>
                  </a:lnTo>
                  <a:lnTo>
                    <a:pt x="218" y="3289"/>
                  </a:lnTo>
                  <a:lnTo>
                    <a:pt x="182" y="3281"/>
                  </a:lnTo>
                  <a:lnTo>
                    <a:pt x="148" y="3268"/>
                  </a:lnTo>
                  <a:lnTo>
                    <a:pt x="117" y="3251"/>
                  </a:lnTo>
                  <a:lnTo>
                    <a:pt x="88" y="3229"/>
                  </a:lnTo>
                  <a:lnTo>
                    <a:pt x="63" y="3203"/>
                  </a:lnTo>
                  <a:lnTo>
                    <a:pt x="41" y="3174"/>
                  </a:lnTo>
                  <a:lnTo>
                    <a:pt x="24" y="3143"/>
                  </a:lnTo>
                  <a:lnTo>
                    <a:pt x="11" y="3108"/>
                  </a:lnTo>
                  <a:lnTo>
                    <a:pt x="3" y="3072"/>
                  </a:lnTo>
                  <a:lnTo>
                    <a:pt x="0" y="3035"/>
                  </a:lnTo>
                  <a:lnTo>
                    <a:pt x="0" y="257"/>
                  </a:lnTo>
                  <a:lnTo>
                    <a:pt x="3" y="219"/>
                  </a:lnTo>
                  <a:lnTo>
                    <a:pt x="11" y="182"/>
                  </a:lnTo>
                  <a:lnTo>
                    <a:pt x="24" y="148"/>
                  </a:lnTo>
                  <a:lnTo>
                    <a:pt x="41" y="116"/>
                  </a:lnTo>
                  <a:lnTo>
                    <a:pt x="63" y="88"/>
                  </a:lnTo>
                  <a:lnTo>
                    <a:pt x="88" y="63"/>
                  </a:lnTo>
                  <a:lnTo>
                    <a:pt x="117" y="41"/>
                  </a:lnTo>
                  <a:lnTo>
                    <a:pt x="148" y="23"/>
                  </a:lnTo>
                  <a:lnTo>
                    <a:pt x="182" y="10"/>
                  </a:lnTo>
                  <a:lnTo>
                    <a:pt x="218" y="3"/>
                  </a:lnTo>
                  <a:lnTo>
                    <a:pt x="2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3" name="Group 224"/>
          <p:cNvGrpSpPr>
            <a:grpSpLocks noChangeAspect="1"/>
          </p:cNvGrpSpPr>
          <p:nvPr/>
        </p:nvGrpSpPr>
        <p:grpSpPr bwMode="auto">
          <a:xfrm>
            <a:off x="8052332" y="2334538"/>
            <a:ext cx="409009" cy="470703"/>
            <a:chOff x="3449" y="2630"/>
            <a:chExt cx="358" cy="412"/>
          </a:xfrm>
          <a:solidFill>
            <a:schemeClr val="accent1"/>
          </a:solidFill>
        </p:grpSpPr>
        <p:sp>
          <p:nvSpPr>
            <p:cNvPr id="74" name="Freeform 226"/>
            <p:cNvSpPr>
              <a:spLocks noEditPoints="1"/>
            </p:cNvSpPr>
            <p:nvPr/>
          </p:nvSpPr>
          <p:spPr bwMode="auto">
            <a:xfrm>
              <a:off x="3449" y="2630"/>
              <a:ext cx="358" cy="412"/>
            </a:xfrm>
            <a:custGeom>
              <a:avLst/>
              <a:gdLst>
                <a:gd name="T0" fmla="*/ 2049 w 2869"/>
                <a:gd name="T1" fmla="*/ 823 h 3292"/>
                <a:gd name="T2" fmla="*/ 2512 w 2869"/>
                <a:gd name="T3" fmla="*/ 785 h 3292"/>
                <a:gd name="T4" fmla="*/ 2441 w 2869"/>
                <a:gd name="T5" fmla="*/ 701 h 3292"/>
                <a:gd name="T6" fmla="*/ 2357 w 2869"/>
                <a:gd name="T7" fmla="*/ 609 h 3292"/>
                <a:gd name="T8" fmla="*/ 2261 w 2869"/>
                <a:gd name="T9" fmla="*/ 513 h 3292"/>
                <a:gd name="T10" fmla="*/ 2169 w 2869"/>
                <a:gd name="T11" fmla="*/ 428 h 3292"/>
                <a:gd name="T12" fmla="*/ 2086 w 2869"/>
                <a:gd name="T13" fmla="*/ 358 h 3292"/>
                <a:gd name="T14" fmla="*/ 256 w 2869"/>
                <a:gd name="T15" fmla="*/ 205 h 3292"/>
                <a:gd name="T16" fmla="*/ 226 w 2869"/>
                <a:gd name="T17" fmla="*/ 215 h 3292"/>
                <a:gd name="T18" fmla="*/ 208 w 2869"/>
                <a:gd name="T19" fmla="*/ 240 h 3292"/>
                <a:gd name="T20" fmla="*/ 205 w 2869"/>
                <a:gd name="T21" fmla="*/ 3035 h 3292"/>
                <a:gd name="T22" fmla="*/ 215 w 2869"/>
                <a:gd name="T23" fmla="*/ 3065 h 3292"/>
                <a:gd name="T24" fmla="*/ 241 w 2869"/>
                <a:gd name="T25" fmla="*/ 3083 h 3292"/>
                <a:gd name="T26" fmla="*/ 2612 w 2869"/>
                <a:gd name="T27" fmla="*/ 3085 h 3292"/>
                <a:gd name="T28" fmla="*/ 2642 w 2869"/>
                <a:gd name="T29" fmla="*/ 3076 h 3292"/>
                <a:gd name="T30" fmla="*/ 2661 w 2869"/>
                <a:gd name="T31" fmla="*/ 3050 h 3292"/>
                <a:gd name="T32" fmla="*/ 2663 w 2869"/>
                <a:gd name="T33" fmla="*/ 1028 h 3292"/>
                <a:gd name="T34" fmla="*/ 1923 w 2869"/>
                <a:gd name="T35" fmla="*/ 1025 h 3292"/>
                <a:gd name="T36" fmla="*/ 1883 w 2869"/>
                <a:gd name="T37" fmla="*/ 1006 h 3292"/>
                <a:gd name="T38" fmla="*/ 1854 w 2869"/>
                <a:gd name="T39" fmla="*/ 970 h 3292"/>
                <a:gd name="T40" fmla="*/ 1844 w 2869"/>
                <a:gd name="T41" fmla="*/ 925 h 3292"/>
                <a:gd name="T42" fmla="*/ 256 w 2869"/>
                <a:gd name="T43" fmla="*/ 205 h 3292"/>
                <a:gd name="T44" fmla="*/ 1844 w 2869"/>
                <a:gd name="T45" fmla="*/ 0 h 3292"/>
                <a:gd name="T46" fmla="*/ 1870 w 2869"/>
                <a:gd name="T47" fmla="*/ 1 h 3292"/>
                <a:gd name="T48" fmla="*/ 1903 w 2869"/>
                <a:gd name="T49" fmla="*/ 8 h 3292"/>
                <a:gd name="T50" fmla="*/ 1944 w 2869"/>
                <a:gd name="T51" fmla="*/ 21 h 3292"/>
                <a:gd name="T52" fmla="*/ 1997 w 2869"/>
                <a:gd name="T53" fmla="*/ 46 h 3292"/>
                <a:gd name="T54" fmla="*/ 2059 w 2869"/>
                <a:gd name="T55" fmla="*/ 83 h 3292"/>
                <a:gd name="T56" fmla="*/ 2135 w 2869"/>
                <a:gd name="T57" fmla="*/ 135 h 3292"/>
                <a:gd name="T58" fmla="*/ 2236 w 2869"/>
                <a:gd name="T59" fmla="*/ 215 h 3292"/>
                <a:gd name="T60" fmla="*/ 2344 w 2869"/>
                <a:gd name="T61" fmla="*/ 310 h 3292"/>
                <a:gd name="T62" fmla="*/ 2454 w 2869"/>
                <a:gd name="T63" fmla="*/ 416 h 3292"/>
                <a:gd name="T64" fmla="*/ 2559 w 2869"/>
                <a:gd name="T65" fmla="*/ 525 h 3292"/>
                <a:gd name="T66" fmla="*/ 2654 w 2869"/>
                <a:gd name="T67" fmla="*/ 634 h 3292"/>
                <a:gd name="T68" fmla="*/ 2733 w 2869"/>
                <a:gd name="T69" fmla="*/ 736 h 3292"/>
                <a:gd name="T70" fmla="*/ 2785 w 2869"/>
                <a:gd name="T71" fmla="*/ 812 h 3292"/>
                <a:gd name="T72" fmla="*/ 2822 w 2869"/>
                <a:gd name="T73" fmla="*/ 875 h 3292"/>
                <a:gd name="T74" fmla="*/ 2846 w 2869"/>
                <a:gd name="T75" fmla="*/ 927 h 3292"/>
                <a:gd name="T76" fmla="*/ 2860 w 2869"/>
                <a:gd name="T77" fmla="*/ 968 h 3292"/>
                <a:gd name="T78" fmla="*/ 2867 w 2869"/>
                <a:gd name="T79" fmla="*/ 1002 h 3292"/>
                <a:gd name="T80" fmla="*/ 2869 w 2869"/>
                <a:gd name="T81" fmla="*/ 1028 h 3292"/>
                <a:gd name="T82" fmla="*/ 2866 w 2869"/>
                <a:gd name="T83" fmla="*/ 3072 h 3292"/>
                <a:gd name="T84" fmla="*/ 2844 w 2869"/>
                <a:gd name="T85" fmla="*/ 3143 h 3292"/>
                <a:gd name="T86" fmla="*/ 2805 w 2869"/>
                <a:gd name="T87" fmla="*/ 3203 h 3292"/>
                <a:gd name="T88" fmla="*/ 2751 w 2869"/>
                <a:gd name="T89" fmla="*/ 3251 h 3292"/>
                <a:gd name="T90" fmla="*/ 2686 w 2869"/>
                <a:gd name="T91" fmla="*/ 3281 h 3292"/>
                <a:gd name="T92" fmla="*/ 2612 w 2869"/>
                <a:gd name="T93" fmla="*/ 3292 h 3292"/>
                <a:gd name="T94" fmla="*/ 218 w 2869"/>
                <a:gd name="T95" fmla="*/ 3289 h 3292"/>
                <a:gd name="T96" fmla="*/ 148 w 2869"/>
                <a:gd name="T97" fmla="*/ 3268 h 3292"/>
                <a:gd name="T98" fmla="*/ 88 w 2869"/>
                <a:gd name="T99" fmla="*/ 3229 h 3292"/>
                <a:gd name="T100" fmla="*/ 41 w 2869"/>
                <a:gd name="T101" fmla="*/ 3174 h 3292"/>
                <a:gd name="T102" fmla="*/ 11 w 2869"/>
                <a:gd name="T103" fmla="*/ 3108 h 3292"/>
                <a:gd name="T104" fmla="*/ 0 w 2869"/>
                <a:gd name="T105" fmla="*/ 3035 h 3292"/>
                <a:gd name="T106" fmla="*/ 3 w 2869"/>
                <a:gd name="T107" fmla="*/ 219 h 3292"/>
                <a:gd name="T108" fmla="*/ 24 w 2869"/>
                <a:gd name="T109" fmla="*/ 148 h 3292"/>
                <a:gd name="T110" fmla="*/ 63 w 2869"/>
                <a:gd name="T111" fmla="*/ 88 h 3292"/>
                <a:gd name="T112" fmla="*/ 117 w 2869"/>
                <a:gd name="T113" fmla="*/ 41 h 3292"/>
                <a:gd name="T114" fmla="*/ 182 w 2869"/>
                <a:gd name="T115" fmla="*/ 10 h 3292"/>
                <a:gd name="T116" fmla="*/ 256 w 2869"/>
                <a:gd name="T11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9" h="3292">
                  <a:moveTo>
                    <a:pt x="2049" y="327"/>
                  </a:moveTo>
                  <a:lnTo>
                    <a:pt x="2049" y="823"/>
                  </a:lnTo>
                  <a:lnTo>
                    <a:pt x="2542" y="823"/>
                  </a:lnTo>
                  <a:lnTo>
                    <a:pt x="2512" y="785"/>
                  </a:lnTo>
                  <a:lnTo>
                    <a:pt x="2478" y="744"/>
                  </a:lnTo>
                  <a:lnTo>
                    <a:pt x="2441" y="701"/>
                  </a:lnTo>
                  <a:lnTo>
                    <a:pt x="2401" y="656"/>
                  </a:lnTo>
                  <a:lnTo>
                    <a:pt x="2357" y="609"/>
                  </a:lnTo>
                  <a:lnTo>
                    <a:pt x="2309" y="560"/>
                  </a:lnTo>
                  <a:lnTo>
                    <a:pt x="2261" y="513"/>
                  </a:lnTo>
                  <a:lnTo>
                    <a:pt x="2215" y="470"/>
                  </a:lnTo>
                  <a:lnTo>
                    <a:pt x="2169" y="428"/>
                  </a:lnTo>
                  <a:lnTo>
                    <a:pt x="2127" y="391"/>
                  </a:lnTo>
                  <a:lnTo>
                    <a:pt x="2086" y="358"/>
                  </a:lnTo>
                  <a:lnTo>
                    <a:pt x="2049" y="327"/>
                  </a:lnTo>
                  <a:close/>
                  <a:moveTo>
                    <a:pt x="256" y="205"/>
                  </a:moveTo>
                  <a:lnTo>
                    <a:pt x="241" y="208"/>
                  </a:lnTo>
                  <a:lnTo>
                    <a:pt x="226" y="215"/>
                  </a:lnTo>
                  <a:lnTo>
                    <a:pt x="215" y="227"/>
                  </a:lnTo>
                  <a:lnTo>
                    <a:pt x="208" y="240"/>
                  </a:lnTo>
                  <a:lnTo>
                    <a:pt x="205" y="257"/>
                  </a:lnTo>
                  <a:lnTo>
                    <a:pt x="205" y="3035"/>
                  </a:lnTo>
                  <a:lnTo>
                    <a:pt x="208" y="3050"/>
                  </a:lnTo>
                  <a:lnTo>
                    <a:pt x="215" y="3065"/>
                  </a:lnTo>
                  <a:lnTo>
                    <a:pt x="226" y="3076"/>
                  </a:lnTo>
                  <a:lnTo>
                    <a:pt x="241" y="3083"/>
                  </a:lnTo>
                  <a:lnTo>
                    <a:pt x="256" y="3085"/>
                  </a:lnTo>
                  <a:lnTo>
                    <a:pt x="2612" y="3085"/>
                  </a:lnTo>
                  <a:lnTo>
                    <a:pt x="2628" y="3083"/>
                  </a:lnTo>
                  <a:lnTo>
                    <a:pt x="2642" y="3076"/>
                  </a:lnTo>
                  <a:lnTo>
                    <a:pt x="2654" y="3065"/>
                  </a:lnTo>
                  <a:lnTo>
                    <a:pt x="2661" y="3050"/>
                  </a:lnTo>
                  <a:lnTo>
                    <a:pt x="2663" y="3035"/>
                  </a:lnTo>
                  <a:lnTo>
                    <a:pt x="2663" y="1028"/>
                  </a:lnTo>
                  <a:lnTo>
                    <a:pt x="1946" y="1028"/>
                  </a:lnTo>
                  <a:lnTo>
                    <a:pt x="1923" y="1025"/>
                  </a:lnTo>
                  <a:lnTo>
                    <a:pt x="1901" y="1018"/>
                  </a:lnTo>
                  <a:lnTo>
                    <a:pt x="1883" y="1006"/>
                  </a:lnTo>
                  <a:lnTo>
                    <a:pt x="1866" y="990"/>
                  </a:lnTo>
                  <a:lnTo>
                    <a:pt x="1854" y="970"/>
                  </a:lnTo>
                  <a:lnTo>
                    <a:pt x="1847" y="949"/>
                  </a:lnTo>
                  <a:lnTo>
                    <a:pt x="1844" y="925"/>
                  </a:lnTo>
                  <a:lnTo>
                    <a:pt x="1844" y="205"/>
                  </a:lnTo>
                  <a:lnTo>
                    <a:pt x="256" y="205"/>
                  </a:lnTo>
                  <a:close/>
                  <a:moveTo>
                    <a:pt x="256" y="0"/>
                  </a:moveTo>
                  <a:lnTo>
                    <a:pt x="1844" y="0"/>
                  </a:lnTo>
                  <a:lnTo>
                    <a:pt x="1856" y="0"/>
                  </a:lnTo>
                  <a:lnTo>
                    <a:pt x="1870" y="1"/>
                  </a:lnTo>
                  <a:lnTo>
                    <a:pt x="1886" y="4"/>
                  </a:lnTo>
                  <a:lnTo>
                    <a:pt x="1903" y="8"/>
                  </a:lnTo>
                  <a:lnTo>
                    <a:pt x="1923" y="13"/>
                  </a:lnTo>
                  <a:lnTo>
                    <a:pt x="1944" y="21"/>
                  </a:lnTo>
                  <a:lnTo>
                    <a:pt x="1969" y="33"/>
                  </a:lnTo>
                  <a:lnTo>
                    <a:pt x="1997" y="46"/>
                  </a:lnTo>
                  <a:lnTo>
                    <a:pt x="2027" y="63"/>
                  </a:lnTo>
                  <a:lnTo>
                    <a:pt x="2059" y="83"/>
                  </a:lnTo>
                  <a:lnTo>
                    <a:pt x="2095" y="107"/>
                  </a:lnTo>
                  <a:lnTo>
                    <a:pt x="2135" y="135"/>
                  </a:lnTo>
                  <a:lnTo>
                    <a:pt x="2185" y="173"/>
                  </a:lnTo>
                  <a:lnTo>
                    <a:pt x="2236" y="215"/>
                  </a:lnTo>
                  <a:lnTo>
                    <a:pt x="2290" y="261"/>
                  </a:lnTo>
                  <a:lnTo>
                    <a:pt x="2344" y="310"/>
                  </a:lnTo>
                  <a:lnTo>
                    <a:pt x="2399" y="362"/>
                  </a:lnTo>
                  <a:lnTo>
                    <a:pt x="2454" y="416"/>
                  </a:lnTo>
                  <a:lnTo>
                    <a:pt x="2508" y="471"/>
                  </a:lnTo>
                  <a:lnTo>
                    <a:pt x="2559" y="525"/>
                  </a:lnTo>
                  <a:lnTo>
                    <a:pt x="2607" y="580"/>
                  </a:lnTo>
                  <a:lnTo>
                    <a:pt x="2654" y="634"/>
                  </a:lnTo>
                  <a:lnTo>
                    <a:pt x="2695" y="686"/>
                  </a:lnTo>
                  <a:lnTo>
                    <a:pt x="2733" y="736"/>
                  </a:lnTo>
                  <a:lnTo>
                    <a:pt x="2761" y="775"/>
                  </a:lnTo>
                  <a:lnTo>
                    <a:pt x="2785" y="812"/>
                  </a:lnTo>
                  <a:lnTo>
                    <a:pt x="2805" y="845"/>
                  </a:lnTo>
                  <a:lnTo>
                    <a:pt x="2822" y="875"/>
                  </a:lnTo>
                  <a:lnTo>
                    <a:pt x="2836" y="902"/>
                  </a:lnTo>
                  <a:lnTo>
                    <a:pt x="2846" y="927"/>
                  </a:lnTo>
                  <a:lnTo>
                    <a:pt x="2854" y="949"/>
                  </a:lnTo>
                  <a:lnTo>
                    <a:pt x="2860" y="968"/>
                  </a:lnTo>
                  <a:lnTo>
                    <a:pt x="2865" y="986"/>
                  </a:lnTo>
                  <a:lnTo>
                    <a:pt x="2867" y="1002"/>
                  </a:lnTo>
                  <a:lnTo>
                    <a:pt x="2868" y="1016"/>
                  </a:lnTo>
                  <a:lnTo>
                    <a:pt x="2869" y="1028"/>
                  </a:lnTo>
                  <a:lnTo>
                    <a:pt x="2869" y="3035"/>
                  </a:lnTo>
                  <a:lnTo>
                    <a:pt x="2866" y="3072"/>
                  </a:lnTo>
                  <a:lnTo>
                    <a:pt x="2857" y="3108"/>
                  </a:lnTo>
                  <a:lnTo>
                    <a:pt x="2844" y="3143"/>
                  </a:lnTo>
                  <a:lnTo>
                    <a:pt x="2827" y="3174"/>
                  </a:lnTo>
                  <a:lnTo>
                    <a:pt x="2805" y="3203"/>
                  </a:lnTo>
                  <a:lnTo>
                    <a:pt x="2780" y="3229"/>
                  </a:lnTo>
                  <a:lnTo>
                    <a:pt x="2751" y="3251"/>
                  </a:lnTo>
                  <a:lnTo>
                    <a:pt x="2720" y="3268"/>
                  </a:lnTo>
                  <a:lnTo>
                    <a:pt x="2686" y="3281"/>
                  </a:lnTo>
                  <a:lnTo>
                    <a:pt x="2650" y="3289"/>
                  </a:lnTo>
                  <a:lnTo>
                    <a:pt x="2612" y="3292"/>
                  </a:lnTo>
                  <a:lnTo>
                    <a:pt x="256" y="3292"/>
                  </a:lnTo>
                  <a:lnTo>
                    <a:pt x="218" y="3289"/>
                  </a:lnTo>
                  <a:lnTo>
                    <a:pt x="182" y="3281"/>
                  </a:lnTo>
                  <a:lnTo>
                    <a:pt x="148" y="3268"/>
                  </a:lnTo>
                  <a:lnTo>
                    <a:pt x="117" y="3251"/>
                  </a:lnTo>
                  <a:lnTo>
                    <a:pt x="88" y="3229"/>
                  </a:lnTo>
                  <a:lnTo>
                    <a:pt x="63" y="3203"/>
                  </a:lnTo>
                  <a:lnTo>
                    <a:pt x="41" y="3174"/>
                  </a:lnTo>
                  <a:lnTo>
                    <a:pt x="24" y="3143"/>
                  </a:lnTo>
                  <a:lnTo>
                    <a:pt x="11" y="3108"/>
                  </a:lnTo>
                  <a:lnTo>
                    <a:pt x="3" y="3072"/>
                  </a:lnTo>
                  <a:lnTo>
                    <a:pt x="0" y="3035"/>
                  </a:lnTo>
                  <a:lnTo>
                    <a:pt x="0" y="257"/>
                  </a:lnTo>
                  <a:lnTo>
                    <a:pt x="3" y="219"/>
                  </a:lnTo>
                  <a:lnTo>
                    <a:pt x="11" y="182"/>
                  </a:lnTo>
                  <a:lnTo>
                    <a:pt x="24" y="148"/>
                  </a:lnTo>
                  <a:lnTo>
                    <a:pt x="41" y="116"/>
                  </a:lnTo>
                  <a:lnTo>
                    <a:pt x="63" y="88"/>
                  </a:lnTo>
                  <a:lnTo>
                    <a:pt x="88" y="63"/>
                  </a:lnTo>
                  <a:lnTo>
                    <a:pt x="117" y="41"/>
                  </a:lnTo>
                  <a:lnTo>
                    <a:pt x="148" y="23"/>
                  </a:lnTo>
                  <a:lnTo>
                    <a:pt x="182" y="10"/>
                  </a:lnTo>
                  <a:lnTo>
                    <a:pt x="218" y="3"/>
                  </a:lnTo>
                  <a:lnTo>
                    <a:pt x="2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5" name="Freeform 227"/>
            <p:cNvSpPr>
              <a:spLocks/>
            </p:cNvSpPr>
            <p:nvPr/>
          </p:nvSpPr>
          <p:spPr bwMode="auto">
            <a:xfrm>
              <a:off x="3500" y="2785"/>
              <a:ext cx="231" cy="205"/>
            </a:xfrm>
            <a:custGeom>
              <a:avLst/>
              <a:gdLst>
                <a:gd name="T0" fmla="*/ 1767 w 1845"/>
                <a:gd name="T1" fmla="*/ 3 h 1646"/>
                <a:gd name="T2" fmla="*/ 1807 w 1845"/>
                <a:gd name="T3" fmla="*/ 23 h 1646"/>
                <a:gd name="T4" fmla="*/ 1835 w 1845"/>
                <a:gd name="T5" fmla="*/ 59 h 1646"/>
                <a:gd name="T6" fmla="*/ 1845 w 1845"/>
                <a:gd name="T7" fmla="*/ 103 h 1646"/>
                <a:gd name="T8" fmla="*/ 1842 w 1845"/>
                <a:gd name="T9" fmla="*/ 1171 h 1646"/>
                <a:gd name="T10" fmla="*/ 1817 w 1845"/>
                <a:gd name="T11" fmla="*/ 1243 h 1646"/>
                <a:gd name="T12" fmla="*/ 1771 w 1845"/>
                <a:gd name="T13" fmla="*/ 1308 h 1646"/>
                <a:gd name="T14" fmla="*/ 1707 w 1845"/>
                <a:gd name="T15" fmla="*/ 1362 h 1646"/>
                <a:gd name="T16" fmla="*/ 1628 w 1845"/>
                <a:gd name="T17" fmla="*/ 1404 h 1646"/>
                <a:gd name="T18" fmla="*/ 1535 w 1845"/>
                <a:gd name="T19" fmla="*/ 1431 h 1646"/>
                <a:gd name="T20" fmla="*/ 1435 w 1845"/>
                <a:gd name="T21" fmla="*/ 1440 h 1646"/>
                <a:gd name="T22" fmla="*/ 1334 w 1845"/>
                <a:gd name="T23" fmla="*/ 1431 h 1646"/>
                <a:gd name="T24" fmla="*/ 1242 w 1845"/>
                <a:gd name="T25" fmla="*/ 1404 h 1646"/>
                <a:gd name="T26" fmla="*/ 1163 w 1845"/>
                <a:gd name="T27" fmla="*/ 1362 h 1646"/>
                <a:gd name="T28" fmla="*/ 1098 w 1845"/>
                <a:gd name="T29" fmla="*/ 1308 h 1646"/>
                <a:gd name="T30" fmla="*/ 1052 w 1845"/>
                <a:gd name="T31" fmla="*/ 1243 h 1646"/>
                <a:gd name="T32" fmla="*/ 1028 w 1845"/>
                <a:gd name="T33" fmla="*/ 1171 h 1646"/>
                <a:gd name="T34" fmla="*/ 1028 w 1845"/>
                <a:gd name="T35" fmla="*/ 1093 h 1646"/>
                <a:gd name="T36" fmla="*/ 1052 w 1845"/>
                <a:gd name="T37" fmla="*/ 1020 h 1646"/>
                <a:gd name="T38" fmla="*/ 1098 w 1845"/>
                <a:gd name="T39" fmla="*/ 955 h 1646"/>
                <a:gd name="T40" fmla="*/ 1163 w 1845"/>
                <a:gd name="T41" fmla="*/ 901 h 1646"/>
                <a:gd name="T42" fmla="*/ 1242 w 1845"/>
                <a:gd name="T43" fmla="*/ 859 h 1646"/>
                <a:gd name="T44" fmla="*/ 1334 w 1845"/>
                <a:gd name="T45" fmla="*/ 832 h 1646"/>
                <a:gd name="T46" fmla="*/ 1435 w 1845"/>
                <a:gd name="T47" fmla="*/ 823 h 1646"/>
                <a:gd name="T48" fmla="*/ 1543 w 1845"/>
                <a:gd name="T49" fmla="*/ 834 h 1646"/>
                <a:gd name="T50" fmla="*/ 1640 w 1845"/>
                <a:gd name="T51" fmla="*/ 864 h 1646"/>
                <a:gd name="T52" fmla="*/ 820 w 1845"/>
                <a:gd name="T53" fmla="*/ 599 h 1646"/>
                <a:gd name="T54" fmla="*/ 817 w 1845"/>
                <a:gd name="T55" fmla="*/ 1376 h 1646"/>
                <a:gd name="T56" fmla="*/ 793 w 1845"/>
                <a:gd name="T57" fmla="*/ 1449 h 1646"/>
                <a:gd name="T58" fmla="*/ 747 w 1845"/>
                <a:gd name="T59" fmla="*/ 1514 h 1646"/>
                <a:gd name="T60" fmla="*/ 683 w 1845"/>
                <a:gd name="T61" fmla="*/ 1568 h 1646"/>
                <a:gd name="T62" fmla="*/ 603 w 1845"/>
                <a:gd name="T63" fmla="*/ 1610 h 1646"/>
                <a:gd name="T64" fmla="*/ 511 w 1845"/>
                <a:gd name="T65" fmla="*/ 1637 h 1646"/>
                <a:gd name="T66" fmla="*/ 410 w 1845"/>
                <a:gd name="T67" fmla="*/ 1646 h 1646"/>
                <a:gd name="T68" fmla="*/ 310 w 1845"/>
                <a:gd name="T69" fmla="*/ 1637 h 1646"/>
                <a:gd name="T70" fmla="*/ 218 w 1845"/>
                <a:gd name="T71" fmla="*/ 1610 h 1646"/>
                <a:gd name="T72" fmla="*/ 138 w 1845"/>
                <a:gd name="T73" fmla="*/ 1568 h 1646"/>
                <a:gd name="T74" fmla="*/ 74 w 1845"/>
                <a:gd name="T75" fmla="*/ 1514 h 1646"/>
                <a:gd name="T76" fmla="*/ 28 w 1845"/>
                <a:gd name="T77" fmla="*/ 1449 h 1646"/>
                <a:gd name="T78" fmla="*/ 4 w 1845"/>
                <a:gd name="T79" fmla="*/ 1376 h 1646"/>
                <a:gd name="T80" fmla="*/ 4 w 1845"/>
                <a:gd name="T81" fmla="*/ 1299 h 1646"/>
                <a:gd name="T82" fmla="*/ 28 w 1845"/>
                <a:gd name="T83" fmla="*/ 1226 h 1646"/>
                <a:gd name="T84" fmla="*/ 74 w 1845"/>
                <a:gd name="T85" fmla="*/ 1162 h 1646"/>
                <a:gd name="T86" fmla="*/ 138 w 1845"/>
                <a:gd name="T87" fmla="*/ 1107 h 1646"/>
                <a:gd name="T88" fmla="*/ 218 w 1845"/>
                <a:gd name="T89" fmla="*/ 1064 h 1646"/>
                <a:gd name="T90" fmla="*/ 310 w 1845"/>
                <a:gd name="T91" fmla="*/ 1039 h 1646"/>
                <a:gd name="T92" fmla="*/ 410 w 1845"/>
                <a:gd name="T93" fmla="*/ 1028 h 1646"/>
                <a:gd name="T94" fmla="*/ 518 w 1845"/>
                <a:gd name="T95" fmla="*/ 1040 h 1646"/>
                <a:gd name="T96" fmla="*/ 615 w 1845"/>
                <a:gd name="T97" fmla="*/ 1071 h 1646"/>
                <a:gd name="T98" fmla="*/ 618 w 1845"/>
                <a:gd name="T99" fmla="*/ 285 h 1646"/>
                <a:gd name="T100" fmla="*/ 639 w 1845"/>
                <a:gd name="T101" fmla="*/ 243 h 1646"/>
                <a:gd name="T102" fmla="*/ 675 w 1845"/>
                <a:gd name="T103" fmla="*/ 216 h 1646"/>
                <a:gd name="T104" fmla="*/ 1722 w 1845"/>
                <a:gd name="T105" fmla="*/ 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5" h="1646">
                  <a:moveTo>
                    <a:pt x="1745" y="0"/>
                  </a:moveTo>
                  <a:lnTo>
                    <a:pt x="1767" y="3"/>
                  </a:lnTo>
                  <a:lnTo>
                    <a:pt x="1788" y="11"/>
                  </a:lnTo>
                  <a:lnTo>
                    <a:pt x="1807" y="23"/>
                  </a:lnTo>
                  <a:lnTo>
                    <a:pt x="1823" y="40"/>
                  </a:lnTo>
                  <a:lnTo>
                    <a:pt x="1835" y="59"/>
                  </a:lnTo>
                  <a:lnTo>
                    <a:pt x="1842" y="80"/>
                  </a:lnTo>
                  <a:lnTo>
                    <a:pt x="1845" y="103"/>
                  </a:lnTo>
                  <a:lnTo>
                    <a:pt x="1845" y="1132"/>
                  </a:lnTo>
                  <a:lnTo>
                    <a:pt x="1842" y="1171"/>
                  </a:lnTo>
                  <a:lnTo>
                    <a:pt x="1832" y="1208"/>
                  </a:lnTo>
                  <a:lnTo>
                    <a:pt x="1817" y="1243"/>
                  </a:lnTo>
                  <a:lnTo>
                    <a:pt x="1796" y="1277"/>
                  </a:lnTo>
                  <a:lnTo>
                    <a:pt x="1771" y="1308"/>
                  </a:lnTo>
                  <a:lnTo>
                    <a:pt x="1741" y="1337"/>
                  </a:lnTo>
                  <a:lnTo>
                    <a:pt x="1707" y="1362"/>
                  </a:lnTo>
                  <a:lnTo>
                    <a:pt x="1669" y="1385"/>
                  </a:lnTo>
                  <a:lnTo>
                    <a:pt x="1628" y="1404"/>
                  </a:lnTo>
                  <a:lnTo>
                    <a:pt x="1583" y="1420"/>
                  </a:lnTo>
                  <a:lnTo>
                    <a:pt x="1535" y="1431"/>
                  </a:lnTo>
                  <a:lnTo>
                    <a:pt x="1486" y="1438"/>
                  </a:lnTo>
                  <a:lnTo>
                    <a:pt x="1435" y="1440"/>
                  </a:lnTo>
                  <a:lnTo>
                    <a:pt x="1383" y="1438"/>
                  </a:lnTo>
                  <a:lnTo>
                    <a:pt x="1334" y="1431"/>
                  </a:lnTo>
                  <a:lnTo>
                    <a:pt x="1286" y="1420"/>
                  </a:lnTo>
                  <a:lnTo>
                    <a:pt x="1242" y="1404"/>
                  </a:lnTo>
                  <a:lnTo>
                    <a:pt x="1201" y="1385"/>
                  </a:lnTo>
                  <a:lnTo>
                    <a:pt x="1163" y="1362"/>
                  </a:lnTo>
                  <a:lnTo>
                    <a:pt x="1128" y="1337"/>
                  </a:lnTo>
                  <a:lnTo>
                    <a:pt x="1098" y="1308"/>
                  </a:lnTo>
                  <a:lnTo>
                    <a:pt x="1073" y="1277"/>
                  </a:lnTo>
                  <a:lnTo>
                    <a:pt x="1052" y="1243"/>
                  </a:lnTo>
                  <a:lnTo>
                    <a:pt x="1038" y="1208"/>
                  </a:lnTo>
                  <a:lnTo>
                    <a:pt x="1028" y="1171"/>
                  </a:lnTo>
                  <a:lnTo>
                    <a:pt x="1025" y="1132"/>
                  </a:lnTo>
                  <a:lnTo>
                    <a:pt x="1028" y="1093"/>
                  </a:lnTo>
                  <a:lnTo>
                    <a:pt x="1038" y="1056"/>
                  </a:lnTo>
                  <a:lnTo>
                    <a:pt x="1052" y="1020"/>
                  </a:lnTo>
                  <a:lnTo>
                    <a:pt x="1073" y="987"/>
                  </a:lnTo>
                  <a:lnTo>
                    <a:pt x="1098" y="955"/>
                  </a:lnTo>
                  <a:lnTo>
                    <a:pt x="1128" y="927"/>
                  </a:lnTo>
                  <a:lnTo>
                    <a:pt x="1163" y="901"/>
                  </a:lnTo>
                  <a:lnTo>
                    <a:pt x="1201" y="879"/>
                  </a:lnTo>
                  <a:lnTo>
                    <a:pt x="1242" y="859"/>
                  </a:lnTo>
                  <a:lnTo>
                    <a:pt x="1286" y="843"/>
                  </a:lnTo>
                  <a:lnTo>
                    <a:pt x="1334" y="832"/>
                  </a:lnTo>
                  <a:lnTo>
                    <a:pt x="1383" y="826"/>
                  </a:lnTo>
                  <a:lnTo>
                    <a:pt x="1435" y="823"/>
                  </a:lnTo>
                  <a:lnTo>
                    <a:pt x="1490" y="826"/>
                  </a:lnTo>
                  <a:lnTo>
                    <a:pt x="1543" y="834"/>
                  </a:lnTo>
                  <a:lnTo>
                    <a:pt x="1593" y="847"/>
                  </a:lnTo>
                  <a:lnTo>
                    <a:pt x="1640" y="864"/>
                  </a:lnTo>
                  <a:lnTo>
                    <a:pt x="1640" y="435"/>
                  </a:lnTo>
                  <a:lnTo>
                    <a:pt x="820" y="599"/>
                  </a:lnTo>
                  <a:lnTo>
                    <a:pt x="820" y="1337"/>
                  </a:lnTo>
                  <a:lnTo>
                    <a:pt x="817" y="1376"/>
                  </a:lnTo>
                  <a:lnTo>
                    <a:pt x="807" y="1414"/>
                  </a:lnTo>
                  <a:lnTo>
                    <a:pt x="793" y="1449"/>
                  </a:lnTo>
                  <a:lnTo>
                    <a:pt x="772" y="1483"/>
                  </a:lnTo>
                  <a:lnTo>
                    <a:pt x="747" y="1514"/>
                  </a:lnTo>
                  <a:lnTo>
                    <a:pt x="717" y="1543"/>
                  </a:lnTo>
                  <a:lnTo>
                    <a:pt x="683" y="1568"/>
                  </a:lnTo>
                  <a:lnTo>
                    <a:pt x="645" y="1591"/>
                  </a:lnTo>
                  <a:lnTo>
                    <a:pt x="603" y="1610"/>
                  </a:lnTo>
                  <a:lnTo>
                    <a:pt x="559" y="1625"/>
                  </a:lnTo>
                  <a:lnTo>
                    <a:pt x="511" y="1637"/>
                  </a:lnTo>
                  <a:lnTo>
                    <a:pt x="462" y="1644"/>
                  </a:lnTo>
                  <a:lnTo>
                    <a:pt x="410" y="1646"/>
                  </a:lnTo>
                  <a:lnTo>
                    <a:pt x="359" y="1644"/>
                  </a:lnTo>
                  <a:lnTo>
                    <a:pt x="310" y="1637"/>
                  </a:lnTo>
                  <a:lnTo>
                    <a:pt x="262" y="1625"/>
                  </a:lnTo>
                  <a:lnTo>
                    <a:pt x="218" y="1610"/>
                  </a:lnTo>
                  <a:lnTo>
                    <a:pt x="176" y="1591"/>
                  </a:lnTo>
                  <a:lnTo>
                    <a:pt x="138" y="1568"/>
                  </a:lnTo>
                  <a:lnTo>
                    <a:pt x="104" y="1543"/>
                  </a:lnTo>
                  <a:lnTo>
                    <a:pt x="74" y="1514"/>
                  </a:lnTo>
                  <a:lnTo>
                    <a:pt x="49" y="1483"/>
                  </a:lnTo>
                  <a:lnTo>
                    <a:pt x="28" y="1449"/>
                  </a:lnTo>
                  <a:lnTo>
                    <a:pt x="14" y="1414"/>
                  </a:lnTo>
                  <a:lnTo>
                    <a:pt x="4" y="1376"/>
                  </a:lnTo>
                  <a:lnTo>
                    <a:pt x="0" y="1337"/>
                  </a:lnTo>
                  <a:lnTo>
                    <a:pt x="4" y="1299"/>
                  </a:lnTo>
                  <a:lnTo>
                    <a:pt x="14" y="1262"/>
                  </a:lnTo>
                  <a:lnTo>
                    <a:pt x="28" y="1226"/>
                  </a:lnTo>
                  <a:lnTo>
                    <a:pt x="49" y="1193"/>
                  </a:lnTo>
                  <a:lnTo>
                    <a:pt x="74" y="1162"/>
                  </a:lnTo>
                  <a:lnTo>
                    <a:pt x="104" y="1133"/>
                  </a:lnTo>
                  <a:lnTo>
                    <a:pt x="138" y="1107"/>
                  </a:lnTo>
                  <a:lnTo>
                    <a:pt x="176" y="1084"/>
                  </a:lnTo>
                  <a:lnTo>
                    <a:pt x="218" y="1064"/>
                  </a:lnTo>
                  <a:lnTo>
                    <a:pt x="262" y="1050"/>
                  </a:lnTo>
                  <a:lnTo>
                    <a:pt x="310" y="1039"/>
                  </a:lnTo>
                  <a:lnTo>
                    <a:pt x="359" y="1031"/>
                  </a:lnTo>
                  <a:lnTo>
                    <a:pt x="410" y="1028"/>
                  </a:lnTo>
                  <a:lnTo>
                    <a:pt x="466" y="1031"/>
                  </a:lnTo>
                  <a:lnTo>
                    <a:pt x="518" y="1040"/>
                  </a:lnTo>
                  <a:lnTo>
                    <a:pt x="569" y="1053"/>
                  </a:lnTo>
                  <a:lnTo>
                    <a:pt x="615" y="1071"/>
                  </a:lnTo>
                  <a:lnTo>
                    <a:pt x="615" y="309"/>
                  </a:lnTo>
                  <a:lnTo>
                    <a:pt x="618" y="285"/>
                  </a:lnTo>
                  <a:lnTo>
                    <a:pt x="626" y="263"/>
                  </a:lnTo>
                  <a:lnTo>
                    <a:pt x="639" y="243"/>
                  </a:lnTo>
                  <a:lnTo>
                    <a:pt x="655" y="227"/>
                  </a:lnTo>
                  <a:lnTo>
                    <a:pt x="675" y="216"/>
                  </a:lnTo>
                  <a:lnTo>
                    <a:pt x="697" y="207"/>
                  </a:lnTo>
                  <a:lnTo>
                    <a:pt x="1722" y="2"/>
                  </a:lnTo>
                  <a:lnTo>
                    <a:pt x="17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6" name="Group 230"/>
          <p:cNvGrpSpPr>
            <a:grpSpLocks noChangeAspect="1"/>
          </p:cNvGrpSpPr>
          <p:nvPr/>
        </p:nvGrpSpPr>
        <p:grpSpPr bwMode="auto">
          <a:xfrm>
            <a:off x="8745768" y="2334538"/>
            <a:ext cx="409009" cy="470703"/>
            <a:chOff x="4742" y="3900"/>
            <a:chExt cx="358" cy="412"/>
          </a:xfrm>
          <a:solidFill>
            <a:schemeClr val="accent1"/>
          </a:solidFill>
        </p:grpSpPr>
        <p:sp>
          <p:nvSpPr>
            <p:cNvPr id="77" name="Freeform 232"/>
            <p:cNvSpPr>
              <a:spLocks noEditPoints="1"/>
            </p:cNvSpPr>
            <p:nvPr/>
          </p:nvSpPr>
          <p:spPr bwMode="auto">
            <a:xfrm>
              <a:off x="4742" y="3900"/>
              <a:ext cx="358" cy="412"/>
            </a:xfrm>
            <a:custGeom>
              <a:avLst/>
              <a:gdLst>
                <a:gd name="T0" fmla="*/ 2049 w 2869"/>
                <a:gd name="T1" fmla="*/ 823 h 3292"/>
                <a:gd name="T2" fmla="*/ 2512 w 2869"/>
                <a:gd name="T3" fmla="*/ 785 h 3292"/>
                <a:gd name="T4" fmla="*/ 2441 w 2869"/>
                <a:gd name="T5" fmla="*/ 701 h 3292"/>
                <a:gd name="T6" fmla="*/ 2357 w 2869"/>
                <a:gd name="T7" fmla="*/ 609 h 3292"/>
                <a:gd name="T8" fmla="*/ 2261 w 2869"/>
                <a:gd name="T9" fmla="*/ 513 h 3292"/>
                <a:gd name="T10" fmla="*/ 2169 w 2869"/>
                <a:gd name="T11" fmla="*/ 428 h 3292"/>
                <a:gd name="T12" fmla="*/ 2086 w 2869"/>
                <a:gd name="T13" fmla="*/ 358 h 3292"/>
                <a:gd name="T14" fmla="*/ 256 w 2869"/>
                <a:gd name="T15" fmla="*/ 205 h 3292"/>
                <a:gd name="T16" fmla="*/ 226 w 2869"/>
                <a:gd name="T17" fmla="*/ 215 h 3292"/>
                <a:gd name="T18" fmla="*/ 208 w 2869"/>
                <a:gd name="T19" fmla="*/ 240 h 3292"/>
                <a:gd name="T20" fmla="*/ 205 w 2869"/>
                <a:gd name="T21" fmla="*/ 3035 h 3292"/>
                <a:gd name="T22" fmla="*/ 215 w 2869"/>
                <a:gd name="T23" fmla="*/ 3065 h 3292"/>
                <a:gd name="T24" fmla="*/ 241 w 2869"/>
                <a:gd name="T25" fmla="*/ 3083 h 3292"/>
                <a:gd name="T26" fmla="*/ 2612 w 2869"/>
                <a:gd name="T27" fmla="*/ 3085 h 3292"/>
                <a:gd name="T28" fmla="*/ 2642 w 2869"/>
                <a:gd name="T29" fmla="*/ 3076 h 3292"/>
                <a:gd name="T30" fmla="*/ 2661 w 2869"/>
                <a:gd name="T31" fmla="*/ 3050 h 3292"/>
                <a:gd name="T32" fmla="*/ 2663 w 2869"/>
                <a:gd name="T33" fmla="*/ 1028 h 3292"/>
                <a:gd name="T34" fmla="*/ 1923 w 2869"/>
                <a:gd name="T35" fmla="*/ 1025 h 3292"/>
                <a:gd name="T36" fmla="*/ 1883 w 2869"/>
                <a:gd name="T37" fmla="*/ 1006 h 3292"/>
                <a:gd name="T38" fmla="*/ 1854 w 2869"/>
                <a:gd name="T39" fmla="*/ 970 h 3292"/>
                <a:gd name="T40" fmla="*/ 1844 w 2869"/>
                <a:gd name="T41" fmla="*/ 925 h 3292"/>
                <a:gd name="T42" fmla="*/ 256 w 2869"/>
                <a:gd name="T43" fmla="*/ 205 h 3292"/>
                <a:gd name="T44" fmla="*/ 1844 w 2869"/>
                <a:gd name="T45" fmla="*/ 0 h 3292"/>
                <a:gd name="T46" fmla="*/ 1870 w 2869"/>
                <a:gd name="T47" fmla="*/ 1 h 3292"/>
                <a:gd name="T48" fmla="*/ 1903 w 2869"/>
                <a:gd name="T49" fmla="*/ 8 h 3292"/>
                <a:gd name="T50" fmla="*/ 1944 w 2869"/>
                <a:gd name="T51" fmla="*/ 21 h 3292"/>
                <a:gd name="T52" fmla="*/ 1997 w 2869"/>
                <a:gd name="T53" fmla="*/ 46 h 3292"/>
                <a:gd name="T54" fmla="*/ 2059 w 2869"/>
                <a:gd name="T55" fmla="*/ 83 h 3292"/>
                <a:gd name="T56" fmla="*/ 2135 w 2869"/>
                <a:gd name="T57" fmla="*/ 135 h 3292"/>
                <a:gd name="T58" fmla="*/ 2236 w 2869"/>
                <a:gd name="T59" fmla="*/ 215 h 3292"/>
                <a:gd name="T60" fmla="*/ 2344 w 2869"/>
                <a:gd name="T61" fmla="*/ 310 h 3292"/>
                <a:gd name="T62" fmla="*/ 2454 w 2869"/>
                <a:gd name="T63" fmla="*/ 416 h 3292"/>
                <a:gd name="T64" fmla="*/ 2559 w 2869"/>
                <a:gd name="T65" fmla="*/ 525 h 3292"/>
                <a:gd name="T66" fmla="*/ 2654 w 2869"/>
                <a:gd name="T67" fmla="*/ 634 h 3292"/>
                <a:gd name="T68" fmla="*/ 2733 w 2869"/>
                <a:gd name="T69" fmla="*/ 736 h 3292"/>
                <a:gd name="T70" fmla="*/ 2785 w 2869"/>
                <a:gd name="T71" fmla="*/ 812 h 3292"/>
                <a:gd name="T72" fmla="*/ 2822 w 2869"/>
                <a:gd name="T73" fmla="*/ 875 h 3292"/>
                <a:gd name="T74" fmla="*/ 2846 w 2869"/>
                <a:gd name="T75" fmla="*/ 927 h 3292"/>
                <a:gd name="T76" fmla="*/ 2860 w 2869"/>
                <a:gd name="T77" fmla="*/ 968 h 3292"/>
                <a:gd name="T78" fmla="*/ 2867 w 2869"/>
                <a:gd name="T79" fmla="*/ 1002 h 3292"/>
                <a:gd name="T80" fmla="*/ 2869 w 2869"/>
                <a:gd name="T81" fmla="*/ 1028 h 3292"/>
                <a:gd name="T82" fmla="*/ 2866 w 2869"/>
                <a:gd name="T83" fmla="*/ 3072 h 3292"/>
                <a:gd name="T84" fmla="*/ 2844 w 2869"/>
                <a:gd name="T85" fmla="*/ 3143 h 3292"/>
                <a:gd name="T86" fmla="*/ 2805 w 2869"/>
                <a:gd name="T87" fmla="*/ 3203 h 3292"/>
                <a:gd name="T88" fmla="*/ 2751 w 2869"/>
                <a:gd name="T89" fmla="*/ 3251 h 3292"/>
                <a:gd name="T90" fmla="*/ 2686 w 2869"/>
                <a:gd name="T91" fmla="*/ 3281 h 3292"/>
                <a:gd name="T92" fmla="*/ 2612 w 2869"/>
                <a:gd name="T93" fmla="*/ 3292 h 3292"/>
                <a:gd name="T94" fmla="*/ 218 w 2869"/>
                <a:gd name="T95" fmla="*/ 3289 h 3292"/>
                <a:gd name="T96" fmla="*/ 148 w 2869"/>
                <a:gd name="T97" fmla="*/ 3268 h 3292"/>
                <a:gd name="T98" fmla="*/ 88 w 2869"/>
                <a:gd name="T99" fmla="*/ 3229 h 3292"/>
                <a:gd name="T100" fmla="*/ 41 w 2869"/>
                <a:gd name="T101" fmla="*/ 3174 h 3292"/>
                <a:gd name="T102" fmla="*/ 11 w 2869"/>
                <a:gd name="T103" fmla="*/ 3108 h 3292"/>
                <a:gd name="T104" fmla="*/ 0 w 2869"/>
                <a:gd name="T105" fmla="*/ 3035 h 3292"/>
                <a:gd name="T106" fmla="*/ 3 w 2869"/>
                <a:gd name="T107" fmla="*/ 219 h 3292"/>
                <a:gd name="T108" fmla="*/ 24 w 2869"/>
                <a:gd name="T109" fmla="*/ 148 h 3292"/>
                <a:gd name="T110" fmla="*/ 63 w 2869"/>
                <a:gd name="T111" fmla="*/ 88 h 3292"/>
                <a:gd name="T112" fmla="*/ 117 w 2869"/>
                <a:gd name="T113" fmla="*/ 41 h 3292"/>
                <a:gd name="T114" fmla="*/ 182 w 2869"/>
                <a:gd name="T115" fmla="*/ 10 h 3292"/>
                <a:gd name="T116" fmla="*/ 256 w 2869"/>
                <a:gd name="T11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9" h="3292">
                  <a:moveTo>
                    <a:pt x="2049" y="327"/>
                  </a:moveTo>
                  <a:lnTo>
                    <a:pt x="2049" y="823"/>
                  </a:lnTo>
                  <a:lnTo>
                    <a:pt x="2542" y="823"/>
                  </a:lnTo>
                  <a:lnTo>
                    <a:pt x="2512" y="785"/>
                  </a:lnTo>
                  <a:lnTo>
                    <a:pt x="2478" y="744"/>
                  </a:lnTo>
                  <a:lnTo>
                    <a:pt x="2441" y="701"/>
                  </a:lnTo>
                  <a:lnTo>
                    <a:pt x="2401" y="656"/>
                  </a:lnTo>
                  <a:lnTo>
                    <a:pt x="2357" y="609"/>
                  </a:lnTo>
                  <a:lnTo>
                    <a:pt x="2309" y="560"/>
                  </a:lnTo>
                  <a:lnTo>
                    <a:pt x="2261" y="513"/>
                  </a:lnTo>
                  <a:lnTo>
                    <a:pt x="2215" y="470"/>
                  </a:lnTo>
                  <a:lnTo>
                    <a:pt x="2169" y="428"/>
                  </a:lnTo>
                  <a:lnTo>
                    <a:pt x="2127" y="391"/>
                  </a:lnTo>
                  <a:lnTo>
                    <a:pt x="2086" y="358"/>
                  </a:lnTo>
                  <a:lnTo>
                    <a:pt x="2049" y="327"/>
                  </a:lnTo>
                  <a:close/>
                  <a:moveTo>
                    <a:pt x="256" y="205"/>
                  </a:moveTo>
                  <a:lnTo>
                    <a:pt x="241" y="208"/>
                  </a:lnTo>
                  <a:lnTo>
                    <a:pt x="226" y="215"/>
                  </a:lnTo>
                  <a:lnTo>
                    <a:pt x="215" y="227"/>
                  </a:lnTo>
                  <a:lnTo>
                    <a:pt x="208" y="240"/>
                  </a:lnTo>
                  <a:lnTo>
                    <a:pt x="205" y="257"/>
                  </a:lnTo>
                  <a:lnTo>
                    <a:pt x="205" y="3035"/>
                  </a:lnTo>
                  <a:lnTo>
                    <a:pt x="208" y="3050"/>
                  </a:lnTo>
                  <a:lnTo>
                    <a:pt x="215" y="3065"/>
                  </a:lnTo>
                  <a:lnTo>
                    <a:pt x="226" y="3076"/>
                  </a:lnTo>
                  <a:lnTo>
                    <a:pt x="241" y="3083"/>
                  </a:lnTo>
                  <a:lnTo>
                    <a:pt x="256" y="3085"/>
                  </a:lnTo>
                  <a:lnTo>
                    <a:pt x="2612" y="3085"/>
                  </a:lnTo>
                  <a:lnTo>
                    <a:pt x="2628" y="3083"/>
                  </a:lnTo>
                  <a:lnTo>
                    <a:pt x="2642" y="3076"/>
                  </a:lnTo>
                  <a:lnTo>
                    <a:pt x="2654" y="3065"/>
                  </a:lnTo>
                  <a:lnTo>
                    <a:pt x="2661" y="3050"/>
                  </a:lnTo>
                  <a:lnTo>
                    <a:pt x="2663" y="3035"/>
                  </a:lnTo>
                  <a:lnTo>
                    <a:pt x="2663" y="1028"/>
                  </a:lnTo>
                  <a:lnTo>
                    <a:pt x="1946" y="1028"/>
                  </a:lnTo>
                  <a:lnTo>
                    <a:pt x="1923" y="1025"/>
                  </a:lnTo>
                  <a:lnTo>
                    <a:pt x="1901" y="1018"/>
                  </a:lnTo>
                  <a:lnTo>
                    <a:pt x="1883" y="1006"/>
                  </a:lnTo>
                  <a:lnTo>
                    <a:pt x="1866" y="990"/>
                  </a:lnTo>
                  <a:lnTo>
                    <a:pt x="1854" y="970"/>
                  </a:lnTo>
                  <a:lnTo>
                    <a:pt x="1847" y="949"/>
                  </a:lnTo>
                  <a:lnTo>
                    <a:pt x="1844" y="925"/>
                  </a:lnTo>
                  <a:lnTo>
                    <a:pt x="1844" y="205"/>
                  </a:lnTo>
                  <a:lnTo>
                    <a:pt x="256" y="205"/>
                  </a:lnTo>
                  <a:close/>
                  <a:moveTo>
                    <a:pt x="256" y="0"/>
                  </a:moveTo>
                  <a:lnTo>
                    <a:pt x="1844" y="0"/>
                  </a:lnTo>
                  <a:lnTo>
                    <a:pt x="1856" y="0"/>
                  </a:lnTo>
                  <a:lnTo>
                    <a:pt x="1870" y="1"/>
                  </a:lnTo>
                  <a:lnTo>
                    <a:pt x="1886" y="4"/>
                  </a:lnTo>
                  <a:lnTo>
                    <a:pt x="1903" y="8"/>
                  </a:lnTo>
                  <a:lnTo>
                    <a:pt x="1923" y="13"/>
                  </a:lnTo>
                  <a:lnTo>
                    <a:pt x="1944" y="21"/>
                  </a:lnTo>
                  <a:lnTo>
                    <a:pt x="1969" y="33"/>
                  </a:lnTo>
                  <a:lnTo>
                    <a:pt x="1997" y="46"/>
                  </a:lnTo>
                  <a:lnTo>
                    <a:pt x="2027" y="63"/>
                  </a:lnTo>
                  <a:lnTo>
                    <a:pt x="2059" y="83"/>
                  </a:lnTo>
                  <a:lnTo>
                    <a:pt x="2095" y="107"/>
                  </a:lnTo>
                  <a:lnTo>
                    <a:pt x="2135" y="135"/>
                  </a:lnTo>
                  <a:lnTo>
                    <a:pt x="2185" y="173"/>
                  </a:lnTo>
                  <a:lnTo>
                    <a:pt x="2236" y="215"/>
                  </a:lnTo>
                  <a:lnTo>
                    <a:pt x="2290" y="261"/>
                  </a:lnTo>
                  <a:lnTo>
                    <a:pt x="2344" y="310"/>
                  </a:lnTo>
                  <a:lnTo>
                    <a:pt x="2399" y="362"/>
                  </a:lnTo>
                  <a:lnTo>
                    <a:pt x="2454" y="416"/>
                  </a:lnTo>
                  <a:lnTo>
                    <a:pt x="2508" y="471"/>
                  </a:lnTo>
                  <a:lnTo>
                    <a:pt x="2559" y="525"/>
                  </a:lnTo>
                  <a:lnTo>
                    <a:pt x="2607" y="580"/>
                  </a:lnTo>
                  <a:lnTo>
                    <a:pt x="2654" y="634"/>
                  </a:lnTo>
                  <a:lnTo>
                    <a:pt x="2695" y="686"/>
                  </a:lnTo>
                  <a:lnTo>
                    <a:pt x="2733" y="736"/>
                  </a:lnTo>
                  <a:lnTo>
                    <a:pt x="2761" y="775"/>
                  </a:lnTo>
                  <a:lnTo>
                    <a:pt x="2785" y="812"/>
                  </a:lnTo>
                  <a:lnTo>
                    <a:pt x="2805" y="845"/>
                  </a:lnTo>
                  <a:lnTo>
                    <a:pt x="2822" y="875"/>
                  </a:lnTo>
                  <a:lnTo>
                    <a:pt x="2836" y="902"/>
                  </a:lnTo>
                  <a:lnTo>
                    <a:pt x="2846" y="927"/>
                  </a:lnTo>
                  <a:lnTo>
                    <a:pt x="2854" y="949"/>
                  </a:lnTo>
                  <a:lnTo>
                    <a:pt x="2860" y="968"/>
                  </a:lnTo>
                  <a:lnTo>
                    <a:pt x="2865" y="986"/>
                  </a:lnTo>
                  <a:lnTo>
                    <a:pt x="2867" y="1002"/>
                  </a:lnTo>
                  <a:lnTo>
                    <a:pt x="2868" y="1016"/>
                  </a:lnTo>
                  <a:lnTo>
                    <a:pt x="2869" y="1028"/>
                  </a:lnTo>
                  <a:lnTo>
                    <a:pt x="2869" y="3035"/>
                  </a:lnTo>
                  <a:lnTo>
                    <a:pt x="2866" y="3072"/>
                  </a:lnTo>
                  <a:lnTo>
                    <a:pt x="2857" y="3108"/>
                  </a:lnTo>
                  <a:lnTo>
                    <a:pt x="2844" y="3143"/>
                  </a:lnTo>
                  <a:lnTo>
                    <a:pt x="2827" y="3174"/>
                  </a:lnTo>
                  <a:lnTo>
                    <a:pt x="2805" y="3203"/>
                  </a:lnTo>
                  <a:lnTo>
                    <a:pt x="2780" y="3229"/>
                  </a:lnTo>
                  <a:lnTo>
                    <a:pt x="2751" y="3251"/>
                  </a:lnTo>
                  <a:lnTo>
                    <a:pt x="2720" y="3268"/>
                  </a:lnTo>
                  <a:lnTo>
                    <a:pt x="2686" y="3281"/>
                  </a:lnTo>
                  <a:lnTo>
                    <a:pt x="2650" y="3289"/>
                  </a:lnTo>
                  <a:lnTo>
                    <a:pt x="2612" y="3292"/>
                  </a:lnTo>
                  <a:lnTo>
                    <a:pt x="256" y="3292"/>
                  </a:lnTo>
                  <a:lnTo>
                    <a:pt x="218" y="3289"/>
                  </a:lnTo>
                  <a:lnTo>
                    <a:pt x="182" y="3281"/>
                  </a:lnTo>
                  <a:lnTo>
                    <a:pt x="148" y="3268"/>
                  </a:lnTo>
                  <a:lnTo>
                    <a:pt x="117" y="3251"/>
                  </a:lnTo>
                  <a:lnTo>
                    <a:pt x="88" y="3229"/>
                  </a:lnTo>
                  <a:lnTo>
                    <a:pt x="63" y="3203"/>
                  </a:lnTo>
                  <a:lnTo>
                    <a:pt x="41" y="3174"/>
                  </a:lnTo>
                  <a:lnTo>
                    <a:pt x="24" y="3143"/>
                  </a:lnTo>
                  <a:lnTo>
                    <a:pt x="11" y="3108"/>
                  </a:lnTo>
                  <a:lnTo>
                    <a:pt x="3" y="3072"/>
                  </a:lnTo>
                  <a:lnTo>
                    <a:pt x="0" y="3035"/>
                  </a:lnTo>
                  <a:lnTo>
                    <a:pt x="0" y="257"/>
                  </a:lnTo>
                  <a:lnTo>
                    <a:pt x="3" y="219"/>
                  </a:lnTo>
                  <a:lnTo>
                    <a:pt x="11" y="182"/>
                  </a:lnTo>
                  <a:lnTo>
                    <a:pt x="24" y="148"/>
                  </a:lnTo>
                  <a:lnTo>
                    <a:pt x="41" y="116"/>
                  </a:lnTo>
                  <a:lnTo>
                    <a:pt x="63" y="88"/>
                  </a:lnTo>
                  <a:lnTo>
                    <a:pt x="88" y="63"/>
                  </a:lnTo>
                  <a:lnTo>
                    <a:pt x="117" y="41"/>
                  </a:lnTo>
                  <a:lnTo>
                    <a:pt x="148" y="23"/>
                  </a:lnTo>
                  <a:lnTo>
                    <a:pt x="182" y="10"/>
                  </a:lnTo>
                  <a:lnTo>
                    <a:pt x="218" y="3"/>
                  </a:lnTo>
                  <a:lnTo>
                    <a:pt x="2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8" name="Rectangle 233"/>
            <p:cNvSpPr>
              <a:spLocks noChangeArrowheads="1"/>
            </p:cNvSpPr>
            <p:nvPr/>
          </p:nvSpPr>
          <p:spPr bwMode="auto">
            <a:xfrm>
              <a:off x="4819" y="4106"/>
              <a:ext cx="128" cy="129"/>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9" name="Freeform 234"/>
            <p:cNvSpPr>
              <a:spLocks/>
            </p:cNvSpPr>
            <p:nvPr/>
          </p:nvSpPr>
          <p:spPr bwMode="auto">
            <a:xfrm>
              <a:off x="4947" y="4106"/>
              <a:ext cx="77" cy="129"/>
            </a:xfrm>
            <a:custGeom>
              <a:avLst/>
              <a:gdLst>
                <a:gd name="T0" fmla="*/ 615 w 615"/>
                <a:gd name="T1" fmla="*/ 0 h 1028"/>
                <a:gd name="T2" fmla="*/ 615 w 615"/>
                <a:gd name="T3" fmla="*/ 1028 h 1028"/>
                <a:gd name="T4" fmla="*/ 0 w 615"/>
                <a:gd name="T5" fmla="*/ 616 h 1028"/>
                <a:gd name="T6" fmla="*/ 0 w 615"/>
                <a:gd name="T7" fmla="*/ 411 h 1028"/>
                <a:gd name="T8" fmla="*/ 615 w 615"/>
                <a:gd name="T9" fmla="*/ 0 h 1028"/>
              </a:gdLst>
              <a:ahLst/>
              <a:cxnLst>
                <a:cxn ang="0">
                  <a:pos x="T0" y="T1"/>
                </a:cxn>
                <a:cxn ang="0">
                  <a:pos x="T2" y="T3"/>
                </a:cxn>
                <a:cxn ang="0">
                  <a:pos x="T4" y="T5"/>
                </a:cxn>
                <a:cxn ang="0">
                  <a:pos x="T6" y="T7"/>
                </a:cxn>
                <a:cxn ang="0">
                  <a:pos x="T8" y="T9"/>
                </a:cxn>
              </a:cxnLst>
              <a:rect l="0" t="0" r="r" b="b"/>
              <a:pathLst>
                <a:path w="615" h="1028">
                  <a:moveTo>
                    <a:pt x="615" y="0"/>
                  </a:moveTo>
                  <a:lnTo>
                    <a:pt x="615" y="1028"/>
                  </a:lnTo>
                  <a:lnTo>
                    <a:pt x="0" y="616"/>
                  </a:lnTo>
                  <a:lnTo>
                    <a:pt x="0" y="411"/>
                  </a:lnTo>
                  <a:lnTo>
                    <a:pt x="6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80" name="Group 237"/>
          <p:cNvGrpSpPr>
            <a:grpSpLocks noChangeAspect="1"/>
          </p:cNvGrpSpPr>
          <p:nvPr/>
        </p:nvGrpSpPr>
        <p:grpSpPr bwMode="auto">
          <a:xfrm>
            <a:off x="9439204" y="2334538"/>
            <a:ext cx="409009" cy="470703"/>
            <a:chOff x="4326" y="2543"/>
            <a:chExt cx="358" cy="412"/>
          </a:xfrm>
          <a:solidFill>
            <a:schemeClr val="accent1"/>
          </a:solidFill>
        </p:grpSpPr>
        <p:sp>
          <p:nvSpPr>
            <p:cNvPr id="81" name="Freeform 239"/>
            <p:cNvSpPr>
              <a:spLocks/>
            </p:cNvSpPr>
            <p:nvPr/>
          </p:nvSpPr>
          <p:spPr bwMode="auto">
            <a:xfrm>
              <a:off x="4454" y="2698"/>
              <a:ext cx="128" cy="180"/>
            </a:xfrm>
            <a:custGeom>
              <a:avLst/>
              <a:gdLst>
                <a:gd name="T0" fmla="*/ 0 w 1025"/>
                <a:gd name="T1" fmla="*/ 0 h 1440"/>
                <a:gd name="T2" fmla="*/ 1025 w 1025"/>
                <a:gd name="T3" fmla="*/ 721 h 1440"/>
                <a:gd name="T4" fmla="*/ 0 w 1025"/>
                <a:gd name="T5" fmla="*/ 1440 h 1440"/>
                <a:gd name="T6" fmla="*/ 0 w 1025"/>
                <a:gd name="T7" fmla="*/ 0 h 1440"/>
              </a:gdLst>
              <a:ahLst/>
              <a:cxnLst>
                <a:cxn ang="0">
                  <a:pos x="T0" y="T1"/>
                </a:cxn>
                <a:cxn ang="0">
                  <a:pos x="T2" y="T3"/>
                </a:cxn>
                <a:cxn ang="0">
                  <a:pos x="T4" y="T5"/>
                </a:cxn>
                <a:cxn ang="0">
                  <a:pos x="T6" y="T7"/>
                </a:cxn>
              </a:cxnLst>
              <a:rect l="0" t="0" r="r" b="b"/>
              <a:pathLst>
                <a:path w="1025" h="1440">
                  <a:moveTo>
                    <a:pt x="0" y="0"/>
                  </a:moveTo>
                  <a:lnTo>
                    <a:pt x="1025" y="721"/>
                  </a:lnTo>
                  <a:lnTo>
                    <a:pt x="0" y="144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2" name="Freeform 240"/>
            <p:cNvSpPr>
              <a:spLocks noEditPoints="1"/>
            </p:cNvSpPr>
            <p:nvPr/>
          </p:nvSpPr>
          <p:spPr bwMode="auto">
            <a:xfrm>
              <a:off x="4326" y="2543"/>
              <a:ext cx="358" cy="412"/>
            </a:xfrm>
            <a:custGeom>
              <a:avLst/>
              <a:gdLst>
                <a:gd name="T0" fmla="*/ 2049 w 2869"/>
                <a:gd name="T1" fmla="*/ 823 h 3292"/>
                <a:gd name="T2" fmla="*/ 2512 w 2869"/>
                <a:gd name="T3" fmla="*/ 785 h 3292"/>
                <a:gd name="T4" fmla="*/ 2441 w 2869"/>
                <a:gd name="T5" fmla="*/ 701 h 3292"/>
                <a:gd name="T6" fmla="*/ 2357 w 2869"/>
                <a:gd name="T7" fmla="*/ 609 h 3292"/>
                <a:gd name="T8" fmla="*/ 2261 w 2869"/>
                <a:gd name="T9" fmla="*/ 513 h 3292"/>
                <a:gd name="T10" fmla="*/ 2169 w 2869"/>
                <a:gd name="T11" fmla="*/ 428 h 3292"/>
                <a:gd name="T12" fmla="*/ 2086 w 2869"/>
                <a:gd name="T13" fmla="*/ 358 h 3292"/>
                <a:gd name="T14" fmla="*/ 256 w 2869"/>
                <a:gd name="T15" fmla="*/ 205 h 3292"/>
                <a:gd name="T16" fmla="*/ 226 w 2869"/>
                <a:gd name="T17" fmla="*/ 215 h 3292"/>
                <a:gd name="T18" fmla="*/ 208 w 2869"/>
                <a:gd name="T19" fmla="*/ 240 h 3292"/>
                <a:gd name="T20" fmla="*/ 205 w 2869"/>
                <a:gd name="T21" fmla="*/ 3035 h 3292"/>
                <a:gd name="T22" fmla="*/ 215 w 2869"/>
                <a:gd name="T23" fmla="*/ 3065 h 3292"/>
                <a:gd name="T24" fmla="*/ 241 w 2869"/>
                <a:gd name="T25" fmla="*/ 3083 h 3292"/>
                <a:gd name="T26" fmla="*/ 2612 w 2869"/>
                <a:gd name="T27" fmla="*/ 3085 h 3292"/>
                <a:gd name="T28" fmla="*/ 2642 w 2869"/>
                <a:gd name="T29" fmla="*/ 3076 h 3292"/>
                <a:gd name="T30" fmla="*/ 2661 w 2869"/>
                <a:gd name="T31" fmla="*/ 3050 h 3292"/>
                <a:gd name="T32" fmla="*/ 2663 w 2869"/>
                <a:gd name="T33" fmla="*/ 1028 h 3292"/>
                <a:gd name="T34" fmla="*/ 1923 w 2869"/>
                <a:gd name="T35" fmla="*/ 1025 h 3292"/>
                <a:gd name="T36" fmla="*/ 1883 w 2869"/>
                <a:gd name="T37" fmla="*/ 1006 h 3292"/>
                <a:gd name="T38" fmla="*/ 1854 w 2869"/>
                <a:gd name="T39" fmla="*/ 970 h 3292"/>
                <a:gd name="T40" fmla="*/ 1844 w 2869"/>
                <a:gd name="T41" fmla="*/ 925 h 3292"/>
                <a:gd name="T42" fmla="*/ 256 w 2869"/>
                <a:gd name="T43" fmla="*/ 205 h 3292"/>
                <a:gd name="T44" fmla="*/ 1844 w 2869"/>
                <a:gd name="T45" fmla="*/ 0 h 3292"/>
                <a:gd name="T46" fmla="*/ 1870 w 2869"/>
                <a:gd name="T47" fmla="*/ 1 h 3292"/>
                <a:gd name="T48" fmla="*/ 1903 w 2869"/>
                <a:gd name="T49" fmla="*/ 8 h 3292"/>
                <a:gd name="T50" fmla="*/ 1944 w 2869"/>
                <a:gd name="T51" fmla="*/ 21 h 3292"/>
                <a:gd name="T52" fmla="*/ 1997 w 2869"/>
                <a:gd name="T53" fmla="*/ 46 h 3292"/>
                <a:gd name="T54" fmla="*/ 2059 w 2869"/>
                <a:gd name="T55" fmla="*/ 83 h 3292"/>
                <a:gd name="T56" fmla="*/ 2135 w 2869"/>
                <a:gd name="T57" fmla="*/ 135 h 3292"/>
                <a:gd name="T58" fmla="*/ 2236 w 2869"/>
                <a:gd name="T59" fmla="*/ 215 h 3292"/>
                <a:gd name="T60" fmla="*/ 2344 w 2869"/>
                <a:gd name="T61" fmla="*/ 310 h 3292"/>
                <a:gd name="T62" fmla="*/ 2454 w 2869"/>
                <a:gd name="T63" fmla="*/ 416 h 3292"/>
                <a:gd name="T64" fmla="*/ 2559 w 2869"/>
                <a:gd name="T65" fmla="*/ 525 h 3292"/>
                <a:gd name="T66" fmla="*/ 2654 w 2869"/>
                <a:gd name="T67" fmla="*/ 634 h 3292"/>
                <a:gd name="T68" fmla="*/ 2733 w 2869"/>
                <a:gd name="T69" fmla="*/ 736 h 3292"/>
                <a:gd name="T70" fmla="*/ 2785 w 2869"/>
                <a:gd name="T71" fmla="*/ 812 h 3292"/>
                <a:gd name="T72" fmla="*/ 2822 w 2869"/>
                <a:gd name="T73" fmla="*/ 875 h 3292"/>
                <a:gd name="T74" fmla="*/ 2846 w 2869"/>
                <a:gd name="T75" fmla="*/ 927 h 3292"/>
                <a:gd name="T76" fmla="*/ 2860 w 2869"/>
                <a:gd name="T77" fmla="*/ 968 h 3292"/>
                <a:gd name="T78" fmla="*/ 2867 w 2869"/>
                <a:gd name="T79" fmla="*/ 1002 h 3292"/>
                <a:gd name="T80" fmla="*/ 2869 w 2869"/>
                <a:gd name="T81" fmla="*/ 1028 h 3292"/>
                <a:gd name="T82" fmla="*/ 2866 w 2869"/>
                <a:gd name="T83" fmla="*/ 3072 h 3292"/>
                <a:gd name="T84" fmla="*/ 2844 w 2869"/>
                <a:gd name="T85" fmla="*/ 3143 h 3292"/>
                <a:gd name="T86" fmla="*/ 2805 w 2869"/>
                <a:gd name="T87" fmla="*/ 3203 h 3292"/>
                <a:gd name="T88" fmla="*/ 2751 w 2869"/>
                <a:gd name="T89" fmla="*/ 3251 h 3292"/>
                <a:gd name="T90" fmla="*/ 2686 w 2869"/>
                <a:gd name="T91" fmla="*/ 3281 h 3292"/>
                <a:gd name="T92" fmla="*/ 2612 w 2869"/>
                <a:gd name="T93" fmla="*/ 3292 h 3292"/>
                <a:gd name="T94" fmla="*/ 218 w 2869"/>
                <a:gd name="T95" fmla="*/ 3289 h 3292"/>
                <a:gd name="T96" fmla="*/ 148 w 2869"/>
                <a:gd name="T97" fmla="*/ 3268 h 3292"/>
                <a:gd name="T98" fmla="*/ 88 w 2869"/>
                <a:gd name="T99" fmla="*/ 3229 h 3292"/>
                <a:gd name="T100" fmla="*/ 41 w 2869"/>
                <a:gd name="T101" fmla="*/ 3174 h 3292"/>
                <a:gd name="T102" fmla="*/ 11 w 2869"/>
                <a:gd name="T103" fmla="*/ 3108 h 3292"/>
                <a:gd name="T104" fmla="*/ 0 w 2869"/>
                <a:gd name="T105" fmla="*/ 3035 h 3292"/>
                <a:gd name="T106" fmla="*/ 3 w 2869"/>
                <a:gd name="T107" fmla="*/ 219 h 3292"/>
                <a:gd name="T108" fmla="*/ 24 w 2869"/>
                <a:gd name="T109" fmla="*/ 148 h 3292"/>
                <a:gd name="T110" fmla="*/ 63 w 2869"/>
                <a:gd name="T111" fmla="*/ 88 h 3292"/>
                <a:gd name="T112" fmla="*/ 117 w 2869"/>
                <a:gd name="T113" fmla="*/ 41 h 3292"/>
                <a:gd name="T114" fmla="*/ 182 w 2869"/>
                <a:gd name="T115" fmla="*/ 10 h 3292"/>
                <a:gd name="T116" fmla="*/ 256 w 2869"/>
                <a:gd name="T11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9" h="3292">
                  <a:moveTo>
                    <a:pt x="2049" y="327"/>
                  </a:moveTo>
                  <a:lnTo>
                    <a:pt x="2049" y="823"/>
                  </a:lnTo>
                  <a:lnTo>
                    <a:pt x="2542" y="823"/>
                  </a:lnTo>
                  <a:lnTo>
                    <a:pt x="2512" y="785"/>
                  </a:lnTo>
                  <a:lnTo>
                    <a:pt x="2478" y="744"/>
                  </a:lnTo>
                  <a:lnTo>
                    <a:pt x="2441" y="701"/>
                  </a:lnTo>
                  <a:lnTo>
                    <a:pt x="2401" y="656"/>
                  </a:lnTo>
                  <a:lnTo>
                    <a:pt x="2357" y="609"/>
                  </a:lnTo>
                  <a:lnTo>
                    <a:pt x="2309" y="560"/>
                  </a:lnTo>
                  <a:lnTo>
                    <a:pt x="2261" y="513"/>
                  </a:lnTo>
                  <a:lnTo>
                    <a:pt x="2215" y="470"/>
                  </a:lnTo>
                  <a:lnTo>
                    <a:pt x="2169" y="428"/>
                  </a:lnTo>
                  <a:lnTo>
                    <a:pt x="2127" y="391"/>
                  </a:lnTo>
                  <a:lnTo>
                    <a:pt x="2086" y="358"/>
                  </a:lnTo>
                  <a:lnTo>
                    <a:pt x="2049" y="327"/>
                  </a:lnTo>
                  <a:close/>
                  <a:moveTo>
                    <a:pt x="256" y="205"/>
                  </a:moveTo>
                  <a:lnTo>
                    <a:pt x="241" y="208"/>
                  </a:lnTo>
                  <a:lnTo>
                    <a:pt x="226" y="215"/>
                  </a:lnTo>
                  <a:lnTo>
                    <a:pt x="215" y="227"/>
                  </a:lnTo>
                  <a:lnTo>
                    <a:pt x="208" y="240"/>
                  </a:lnTo>
                  <a:lnTo>
                    <a:pt x="205" y="257"/>
                  </a:lnTo>
                  <a:lnTo>
                    <a:pt x="205" y="3035"/>
                  </a:lnTo>
                  <a:lnTo>
                    <a:pt x="208" y="3050"/>
                  </a:lnTo>
                  <a:lnTo>
                    <a:pt x="215" y="3065"/>
                  </a:lnTo>
                  <a:lnTo>
                    <a:pt x="226" y="3076"/>
                  </a:lnTo>
                  <a:lnTo>
                    <a:pt x="241" y="3083"/>
                  </a:lnTo>
                  <a:lnTo>
                    <a:pt x="256" y="3085"/>
                  </a:lnTo>
                  <a:lnTo>
                    <a:pt x="2612" y="3085"/>
                  </a:lnTo>
                  <a:lnTo>
                    <a:pt x="2628" y="3083"/>
                  </a:lnTo>
                  <a:lnTo>
                    <a:pt x="2642" y="3076"/>
                  </a:lnTo>
                  <a:lnTo>
                    <a:pt x="2654" y="3065"/>
                  </a:lnTo>
                  <a:lnTo>
                    <a:pt x="2661" y="3050"/>
                  </a:lnTo>
                  <a:lnTo>
                    <a:pt x="2663" y="3035"/>
                  </a:lnTo>
                  <a:lnTo>
                    <a:pt x="2663" y="1028"/>
                  </a:lnTo>
                  <a:lnTo>
                    <a:pt x="1946" y="1028"/>
                  </a:lnTo>
                  <a:lnTo>
                    <a:pt x="1923" y="1025"/>
                  </a:lnTo>
                  <a:lnTo>
                    <a:pt x="1901" y="1018"/>
                  </a:lnTo>
                  <a:lnTo>
                    <a:pt x="1883" y="1006"/>
                  </a:lnTo>
                  <a:lnTo>
                    <a:pt x="1866" y="990"/>
                  </a:lnTo>
                  <a:lnTo>
                    <a:pt x="1854" y="970"/>
                  </a:lnTo>
                  <a:lnTo>
                    <a:pt x="1847" y="949"/>
                  </a:lnTo>
                  <a:lnTo>
                    <a:pt x="1844" y="925"/>
                  </a:lnTo>
                  <a:lnTo>
                    <a:pt x="1844" y="205"/>
                  </a:lnTo>
                  <a:lnTo>
                    <a:pt x="256" y="205"/>
                  </a:lnTo>
                  <a:close/>
                  <a:moveTo>
                    <a:pt x="256" y="0"/>
                  </a:moveTo>
                  <a:lnTo>
                    <a:pt x="1844" y="0"/>
                  </a:lnTo>
                  <a:lnTo>
                    <a:pt x="1856" y="0"/>
                  </a:lnTo>
                  <a:lnTo>
                    <a:pt x="1870" y="1"/>
                  </a:lnTo>
                  <a:lnTo>
                    <a:pt x="1886" y="4"/>
                  </a:lnTo>
                  <a:lnTo>
                    <a:pt x="1903" y="8"/>
                  </a:lnTo>
                  <a:lnTo>
                    <a:pt x="1923" y="13"/>
                  </a:lnTo>
                  <a:lnTo>
                    <a:pt x="1944" y="21"/>
                  </a:lnTo>
                  <a:lnTo>
                    <a:pt x="1969" y="33"/>
                  </a:lnTo>
                  <a:lnTo>
                    <a:pt x="1997" y="46"/>
                  </a:lnTo>
                  <a:lnTo>
                    <a:pt x="2027" y="63"/>
                  </a:lnTo>
                  <a:lnTo>
                    <a:pt x="2059" y="83"/>
                  </a:lnTo>
                  <a:lnTo>
                    <a:pt x="2095" y="107"/>
                  </a:lnTo>
                  <a:lnTo>
                    <a:pt x="2135" y="135"/>
                  </a:lnTo>
                  <a:lnTo>
                    <a:pt x="2185" y="173"/>
                  </a:lnTo>
                  <a:lnTo>
                    <a:pt x="2236" y="215"/>
                  </a:lnTo>
                  <a:lnTo>
                    <a:pt x="2290" y="261"/>
                  </a:lnTo>
                  <a:lnTo>
                    <a:pt x="2344" y="310"/>
                  </a:lnTo>
                  <a:lnTo>
                    <a:pt x="2399" y="362"/>
                  </a:lnTo>
                  <a:lnTo>
                    <a:pt x="2454" y="416"/>
                  </a:lnTo>
                  <a:lnTo>
                    <a:pt x="2508" y="471"/>
                  </a:lnTo>
                  <a:lnTo>
                    <a:pt x="2559" y="525"/>
                  </a:lnTo>
                  <a:lnTo>
                    <a:pt x="2607" y="580"/>
                  </a:lnTo>
                  <a:lnTo>
                    <a:pt x="2654" y="634"/>
                  </a:lnTo>
                  <a:lnTo>
                    <a:pt x="2695" y="686"/>
                  </a:lnTo>
                  <a:lnTo>
                    <a:pt x="2733" y="736"/>
                  </a:lnTo>
                  <a:lnTo>
                    <a:pt x="2761" y="775"/>
                  </a:lnTo>
                  <a:lnTo>
                    <a:pt x="2785" y="812"/>
                  </a:lnTo>
                  <a:lnTo>
                    <a:pt x="2805" y="845"/>
                  </a:lnTo>
                  <a:lnTo>
                    <a:pt x="2822" y="875"/>
                  </a:lnTo>
                  <a:lnTo>
                    <a:pt x="2836" y="902"/>
                  </a:lnTo>
                  <a:lnTo>
                    <a:pt x="2846" y="927"/>
                  </a:lnTo>
                  <a:lnTo>
                    <a:pt x="2854" y="949"/>
                  </a:lnTo>
                  <a:lnTo>
                    <a:pt x="2860" y="968"/>
                  </a:lnTo>
                  <a:lnTo>
                    <a:pt x="2865" y="986"/>
                  </a:lnTo>
                  <a:lnTo>
                    <a:pt x="2867" y="1002"/>
                  </a:lnTo>
                  <a:lnTo>
                    <a:pt x="2868" y="1016"/>
                  </a:lnTo>
                  <a:lnTo>
                    <a:pt x="2869" y="1028"/>
                  </a:lnTo>
                  <a:lnTo>
                    <a:pt x="2869" y="3035"/>
                  </a:lnTo>
                  <a:lnTo>
                    <a:pt x="2866" y="3072"/>
                  </a:lnTo>
                  <a:lnTo>
                    <a:pt x="2857" y="3108"/>
                  </a:lnTo>
                  <a:lnTo>
                    <a:pt x="2844" y="3143"/>
                  </a:lnTo>
                  <a:lnTo>
                    <a:pt x="2827" y="3174"/>
                  </a:lnTo>
                  <a:lnTo>
                    <a:pt x="2805" y="3203"/>
                  </a:lnTo>
                  <a:lnTo>
                    <a:pt x="2780" y="3229"/>
                  </a:lnTo>
                  <a:lnTo>
                    <a:pt x="2751" y="3251"/>
                  </a:lnTo>
                  <a:lnTo>
                    <a:pt x="2720" y="3268"/>
                  </a:lnTo>
                  <a:lnTo>
                    <a:pt x="2686" y="3281"/>
                  </a:lnTo>
                  <a:lnTo>
                    <a:pt x="2650" y="3289"/>
                  </a:lnTo>
                  <a:lnTo>
                    <a:pt x="2612" y="3292"/>
                  </a:lnTo>
                  <a:lnTo>
                    <a:pt x="256" y="3292"/>
                  </a:lnTo>
                  <a:lnTo>
                    <a:pt x="218" y="3289"/>
                  </a:lnTo>
                  <a:lnTo>
                    <a:pt x="182" y="3281"/>
                  </a:lnTo>
                  <a:lnTo>
                    <a:pt x="148" y="3268"/>
                  </a:lnTo>
                  <a:lnTo>
                    <a:pt x="117" y="3251"/>
                  </a:lnTo>
                  <a:lnTo>
                    <a:pt x="88" y="3229"/>
                  </a:lnTo>
                  <a:lnTo>
                    <a:pt x="63" y="3203"/>
                  </a:lnTo>
                  <a:lnTo>
                    <a:pt x="41" y="3174"/>
                  </a:lnTo>
                  <a:lnTo>
                    <a:pt x="24" y="3143"/>
                  </a:lnTo>
                  <a:lnTo>
                    <a:pt x="11" y="3108"/>
                  </a:lnTo>
                  <a:lnTo>
                    <a:pt x="3" y="3072"/>
                  </a:lnTo>
                  <a:lnTo>
                    <a:pt x="0" y="3035"/>
                  </a:lnTo>
                  <a:lnTo>
                    <a:pt x="0" y="257"/>
                  </a:lnTo>
                  <a:lnTo>
                    <a:pt x="3" y="219"/>
                  </a:lnTo>
                  <a:lnTo>
                    <a:pt x="11" y="182"/>
                  </a:lnTo>
                  <a:lnTo>
                    <a:pt x="24" y="148"/>
                  </a:lnTo>
                  <a:lnTo>
                    <a:pt x="41" y="116"/>
                  </a:lnTo>
                  <a:lnTo>
                    <a:pt x="63" y="88"/>
                  </a:lnTo>
                  <a:lnTo>
                    <a:pt x="88" y="63"/>
                  </a:lnTo>
                  <a:lnTo>
                    <a:pt x="117" y="41"/>
                  </a:lnTo>
                  <a:lnTo>
                    <a:pt x="148" y="23"/>
                  </a:lnTo>
                  <a:lnTo>
                    <a:pt x="182" y="10"/>
                  </a:lnTo>
                  <a:lnTo>
                    <a:pt x="218" y="3"/>
                  </a:lnTo>
                  <a:lnTo>
                    <a:pt x="2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83" name="Freeform 252"/>
          <p:cNvSpPr>
            <a:spLocks noEditPoints="1"/>
          </p:cNvSpPr>
          <p:nvPr/>
        </p:nvSpPr>
        <p:spPr bwMode="auto">
          <a:xfrm>
            <a:off x="10132641" y="2334538"/>
            <a:ext cx="466133" cy="470703"/>
          </a:xfrm>
          <a:custGeom>
            <a:avLst/>
            <a:gdLst>
              <a:gd name="T0" fmla="*/ 1835 w 3262"/>
              <a:gd name="T1" fmla="*/ 1113 h 3292"/>
              <a:gd name="T2" fmla="*/ 1511 w 3262"/>
              <a:gd name="T3" fmla="*/ 1439 h 3292"/>
              <a:gd name="T4" fmla="*/ 1835 w 3262"/>
              <a:gd name="T5" fmla="*/ 1439 h 3292"/>
              <a:gd name="T6" fmla="*/ 1835 w 3262"/>
              <a:gd name="T7" fmla="*/ 1113 h 3292"/>
              <a:gd name="T8" fmla="*/ 2039 w 3262"/>
              <a:gd name="T9" fmla="*/ 1028 h 3292"/>
              <a:gd name="T10" fmla="*/ 2039 w 3262"/>
              <a:gd name="T11" fmla="*/ 1646 h 3292"/>
              <a:gd name="T12" fmla="*/ 1427 w 3262"/>
              <a:gd name="T13" fmla="*/ 1646 h 3292"/>
              <a:gd name="T14" fmla="*/ 1427 w 3262"/>
              <a:gd name="T15" fmla="*/ 3085 h 3292"/>
              <a:gd name="T16" fmla="*/ 3058 w 3262"/>
              <a:gd name="T17" fmla="*/ 3085 h 3292"/>
              <a:gd name="T18" fmla="*/ 3058 w 3262"/>
              <a:gd name="T19" fmla="*/ 1028 h 3292"/>
              <a:gd name="T20" fmla="*/ 2039 w 3262"/>
              <a:gd name="T21" fmla="*/ 1028 h 3292"/>
              <a:gd name="T22" fmla="*/ 612 w 3262"/>
              <a:gd name="T23" fmla="*/ 291 h 3292"/>
              <a:gd name="T24" fmla="*/ 289 w 3262"/>
              <a:gd name="T25" fmla="*/ 617 h 3292"/>
              <a:gd name="T26" fmla="*/ 612 w 3262"/>
              <a:gd name="T27" fmla="*/ 617 h 3292"/>
              <a:gd name="T28" fmla="*/ 612 w 3262"/>
              <a:gd name="T29" fmla="*/ 291 h 3292"/>
              <a:gd name="T30" fmla="*/ 815 w 3262"/>
              <a:gd name="T31" fmla="*/ 205 h 3292"/>
              <a:gd name="T32" fmla="*/ 815 w 3262"/>
              <a:gd name="T33" fmla="*/ 823 h 3292"/>
              <a:gd name="T34" fmla="*/ 204 w 3262"/>
              <a:gd name="T35" fmla="*/ 823 h 3292"/>
              <a:gd name="T36" fmla="*/ 204 w 3262"/>
              <a:gd name="T37" fmla="*/ 2262 h 3292"/>
              <a:gd name="T38" fmla="*/ 1224 w 3262"/>
              <a:gd name="T39" fmla="*/ 2262 h 3292"/>
              <a:gd name="T40" fmla="*/ 1224 w 3262"/>
              <a:gd name="T41" fmla="*/ 1439 h 3292"/>
              <a:gd name="T42" fmla="*/ 1835 w 3262"/>
              <a:gd name="T43" fmla="*/ 823 h 3292"/>
              <a:gd name="T44" fmla="*/ 1835 w 3262"/>
              <a:gd name="T45" fmla="*/ 205 h 3292"/>
              <a:gd name="T46" fmla="*/ 815 w 3262"/>
              <a:gd name="T47" fmla="*/ 205 h 3292"/>
              <a:gd name="T48" fmla="*/ 612 w 3262"/>
              <a:gd name="T49" fmla="*/ 0 h 3292"/>
              <a:gd name="T50" fmla="*/ 2039 w 3262"/>
              <a:gd name="T51" fmla="*/ 0 h 3292"/>
              <a:gd name="T52" fmla="*/ 2039 w 3262"/>
              <a:gd name="T53" fmla="*/ 823 h 3292"/>
              <a:gd name="T54" fmla="*/ 3262 w 3262"/>
              <a:gd name="T55" fmla="*/ 823 h 3292"/>
              <a:gd name="T56" fmla="*/ 3262 w 3262"/>
              <a:gd name="T57" fmla="*/ 3292 h 3292"/>
              <a:gd name="T58" fmla="*/ 1224 w 3262"/>
              <a:gd name="T59" fmla="*/ 3292 h 3292"/>
              <a:gd name="T60" fmla="*/ 1224 w 3262"/>
              <a:gd name="T61" fmla="*/ 2469 h 3292"/>
              <a:gd name="T62" fmla="*/ 0 w 3262"/>
              <a:gd name="T63" fmla="*/ 2469 h 3292"/>
              <a:gd name="T64" fmla="*/ 0 w 3262"/>
              <a:gd name="T65" fmla="*/ 617 h 3292"/>
              <a:gd name="T66" fmla="*/ 612 w 3262"/>
              <a:gd name="T6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62" h="3292">
                <a:moveTo>
                  <a:pt x="1835" y="1113"/>
                </a:moveTo>
                <a:lnTo>
                  <a:pt x="1511" y="1439"/>
                </a:lnTo>
                <a:lnTo>
                  <a:pt x="1835" y="1439"/>
                </a:lnTo>
                <a:lnTo>
                  <a:pt x="1835" y="1113"/>
                </a:lnTo>
                <a:close/>
                <a:moveTo>
                  <a:pt x="2039" y="1028"/>
                </a:moveTo>
                <a:lnTo>
                  <a:pt x="2039" y="1646"/>
                </a:lnTo>
                <a:lnTo>
                  <a:pt x="1427" y="1646"/>
                </a:lnTo>
                <a:lnTo>
                  <a:pt x="1427" y="3085"/>
                </a:lnTo>
                <a:lnTo>
                  <a:pt x="3058" y="3085"/>
                </a:lnTo>
                <a:lnTo>
                  <a:pt x="3058" y="1028"/>
                </a:lnTo>
                <a:lnTo>
                  <a:pt x="2039" y="1028"/>
                </a:lnTo>
                <a:close/>
                <a:moveTo>
                  <a:pt x="612" y="291"/>
                </a:moveTo>
                <a:lnTo>
                  <a:pt x="289" y="617"/>
                </a:lnTo>
                <a:lnTo>
                  <a:pt x="612" y="617"/>
                </a:lnTo>
                <a:lnTo>
                  <a:pt x="612" y="291"/>
                </a:lnTo>
                <a:close/>
                <a:moveTo>
                  <a:pt x="815" y="205"/>
                </a:moveTo>
                <a:lnTo>
                  <a:pt x="815" y="823"/>
                </a:lnTo>
                <a:lnTo>
                  <a:pt x="204" y="823"/>
                </a:lnTo>
                <a:lnTo>
                  <a:pt x="204" y="2262"/>
                </a:lnTo>
                <a:lnTo>
                  <a:pt x="1224" y="2262"/>
                </a:lnTo>
                <a:lnTo>
                  <a:pt x="1224" y="1439"/>
                </a:lnTo>
                <a:lnTo>
                  <a:pt x="1835" y="823"/>
                </a:lnTo>
                <a:lnTo>
                  <a:pt x="1835" y="205"/>
                </a:lnTo>
                <a:lnTo>
                  <a:pt x="815" y="205"/>
                </a:lnTo>
                <a:close/>
                <a:moveTo>
                  <a:pt x="612" y="0"/>
                </a:moveTo>
                <a:lnTo>
                  <a:pt x="2039" y="0"/>
                </a:lnTo>
                <a:lnTo>
                  <a:pt x="2039" y="823"/>
                </a:lnTo>
                <a:lnTo>
                  <a:pt x="3262" y="823"/>
                </a:lnTo>
                <a:lnTo>
                  <a:pt x="3262" y="3292"/>
                </a:lnTo>
                <a:lnTo>
                  <a:pt x="1224" y="3292"/>
                </a:lnTo>
                <a:lnTo>
                  <a:pt x="1224" y="2469"/>
                </a:lnTo>
                <a:lnTo>
                  <a:pt x="0" y="2469"/>
                </a:lnTo>
                <a:lnTo>
                  <a:pt x="0" y="617"/>
                </a:lnTo>
                <a:lnTo>
                  <a:pt x="61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84" name="Group 255"/>
          <p:cNvGrpSpPr>
            <a:grpSpLocks noChangeAspect="1"/>
          </p:cNvGrpSpPr>
          <p:nvPr/>
        </p:nvGrpSpPr>
        <p:grpSpPr bwMode="auto">
          <a:xfrm>
            <a:off x="10883200" y="2334538"/>
            <a:ext cx="409009" cy="470703"/>
            <a:chOff x="4858" y="2342"/>
            <a:chExt cx="358" cy="412"/>
          </a:xfrm>
          <a:solidFill>
            <a:schemeClr val="accent1"/>
          </a:solidFill>
        </p:grpSpPr>
        <p:sp>
          <p:nvSpPr>
            <p:cNvPr id="85" name="Freeform 257"/>
            <p:cNvSpPr>
              <a:spLocks noEditPoints="1"/>
            </p:cNvSpPr>
            <p:nvPr/>
          </p:nvSpPr>
          <p:spPr bwMode="auto">
            <a:xfrm>
              <a:off x="4858" y="2342"/>
              <a:ext cx="358" cy="412"/>
            </a:xfrm>
            <a:custGeom>
              <a:avLst/>
              <a:gdLst>
                <a:gd name="T0" fmla="*/ 2049 w 2869"/>
                <a:gd name="T1" fmla="*/ 823 h 3292"/>
                <a:gd name="T2" fmla="*/ 2512 w 2869"/>
                <a:gd name="T3" fmla="*/ 785 h 3292"/>
                <a:gd name="T4" fmla="*/ 2441 w 2869"/>
                <a:gd name="T5" fmla="*/ 701 h 3292"/>
                <a:gd name="T6" fmla="*/ 2357 w 2869"/>
                <a:gd name="T7" fmla="*/ 609 h 3292"/>
                <a:gd name="T8" fmla="*/ 2261 w 2869"/>
                <a:gd name="T9" fmla="*/ 513 h 3292"/>
                <a:gd name="T10" fmla="*/ 2169 w 2869"/>
                <a:gd name="T11" fmla="*/ 428 h 3292"/>
                <a:gd name="T12" fmla="*/ 2086 w 2869"/>
                <a:gd name="T13" fmla="*/ 358 h 3292"/>
                <a:gd name="T14" fmla="*/ 256 w 2869"/>
                <a:gd name="T15" fmla="*/ 205 h 3292"/>
                <a:gd name="T16" fmla="*/ 226 w 2869"/>
                <a:gd name="T17" fmla="*/ 215 h 3292"/>
                <a:gd name="T18" fmla="*/ 208 w 2869"/>
                <a:gd name="T19" fmla="*/ 240 h 3292"/>
                <a:gd name="T20" fmla="*/ 205 w 2869"/>
                <a:gd name="T21" fmla="*/ 3035 h 3292"/>
                <a:gd name="T22" fmla="*/ 215 w 2869"/>
                <a:gd name="T23" fmla="*/ 3065 h 3292"/>
                <a:gd name="T24" fmla="*/ 241 w 2869"/>
                <a:gd name="T25" fmla="*/ 3083 h 3292"/>
                <a:gd name="T26" fmla="*/ 2612 w 2869"/>
                <a:gd name="T27" fmla="*/ 3085 h 3292"/>
                <a:gd name="T28" fmla="*/ 2642 w 2869"/>
                <a:gd name="T29" fmla="*/ 3076 h 3292"/>
                <a:gd name="T30" fmla="*/ 2661 w 2869"/>
                <a:gd name="T31" fmla="*/ 3050 h 3292"/>
                <a:gd name="T32" fmla="*/ 2663 w 2869"/>
                <a:gd name="T33" fmla="*/ 1028 h 3292"/>
                <a:gd name="T34" fmla="*/ 1923 w 2869"/>
                <a:gd name="T35" fmla="*/ 1025 h 3292"/>
                <a:gd name="T36" fmla="*/ 1883 w 2869"/>
                <a:gd name="T37" fmla="*/ 1006 h 3292"/>
                <a:gd name="T38" fmla="*/ 1854 w 2869"/>
                <a:gd name="T39" fmla="*/ 970 h 3292"/>
                <a:gd name="T40" fmla="*/ 1844 w 2869"/>
                <a:gd name="T41" fmla="*/ 925 h 3292"/>
                <a:gd name="T42" fmla="*/ 256 w 2869"/>
                <a:gd name="T43" fmla="*/ 205 h 3292"/>
                <a:gd name="T44" fmla="*/ 1844 w 2869"/>
                <a:gd name="T45" fmla="*/ 0 h 3292"/>
                <a:gd name="T46" fmla="*/ 1870 w 2869"/>
                <a:gd name="T47" fmla="*/ 1 h 3292"/>
                <a:gd name="T48" fmla="*/ 1903 w 2869"/>
                <a:gd name="T49" fmla="*/ 8 h 3292"/>
                <a:gd name="T50" fmla="*/ 1944 w 2869"/>
                <a:gd name="T51" fmla="*/ 21 h 3292"/>
                <a:gd name="T52" fmla="*/ 1997 w 2869"/>
                <a:gd name="T53" fmla="*/ 46 h 3292"/>
                <a:gd name="T54" fmla="*/ 2059 w 2869"/>
                <a:gd name="T55" fmla="*/ 83 h 3292"/>
                <a:gd name="T56" fmla="*/ 2135 w 2869"/>
                <a:gd name="T57" fmla="*/ 135 h 3292"/>
                <a:gd name="T58" fmla="*/ 2236 w 2869"/>
                <a:gd name="T59" fmla="*/ 215 h 3292"/>
                <a:gd name="T60" fmla="*/ 2344 w 2869"/>
                <a:gd name="T61" fmla="*/ 310 h 3292"/>
                <a:gd name="T62" fmla="*/ 2454 w 2869"/>
                <a:gd name="T63" fmla="*/ 416 h 3292"/>
                <a:gd name="T64" fmla="*/ 2559 w 2869"/>
                <a:gd name="T65" fmla="*/ 525 h 3292"/>
                <a:gd name="T66" fmla="*/ 2654 w 2869"/>
                <a:gd name="T67" fmla="*/ 634 h 3292"/>
                <a:gd name="T68" fmla="*/ 2733 w 2869"/>
                <a:gd name="T69" fmla="*/ 736 h 3292"/>
                <a:gd name="T70" fmla="*/ 2785 w 2869"/>
                <a:gd name="T71" fmla="*/ 812 h 3292"/>
                <a:gd name="T72" fmla="*/ 2822 w 2869"/>
                <a:gd name="T73" fmla="*/ 875 h 3292"/>
                <a:gd name="T74" fmla="*/ 2846 w 2869"/>
                <a:gd name="T75" fmla="*/ 927 h 3292"/>
                <a:gd name="T76" fmla="*/ 2860 w 2869"/>
                <a:gd name="T77" fmla="*/ 968 h 3292"/>
                <a:gd name="T78" fmla="*/ 2867 w 2869"/>
                <a:gd name="T79" fmla="*/ 1002 h 3292"/>
                <a:gd name="T80" fmla="*/ 2869 w 2869"/>
                <a:gd name="T81" fmla="*/ 1028 h 3292"/>
                <a:gd name="T82" fmla="*/ 2866 w 2869"/>
                <a:gd name="T83" fmla="*/ 3072 h 3292"/>
                <a:gd name="T84" fmla="*/ 2844 w 2869"/>
                <a:gd name="T85" fmla="*/ 3143 h 3292"/>
                <a:gd name="T86" fmla="*/ 2805 w 2869"/>
                <a:gd name="T87" fmla="*/ 3203 h 3292"/>
                <a:gd name="T88" fmla="*/ 2751 w 2869"/>
                <a:gd name="T89" fmla="*/ 3251 h 3292"/>
                <a:gd name="T90" fmla="*/ 2686 w 2869"/>
                <a:gd name="T91" fmla="*/ 3281 h 3292"/>
                <a:gd name="T92" fmla="*/ 2612 w 2869"/>
                <a:gd name="T93" fmla="*/ 3292 h 3292"/>
                <a:gd name="T94" fmla="*/ 218 w 2869"/>
                <a:gd name="T95" fmla="*/ 3289 h 3292"/>
                <a:gd name="T96" fmla="*/ 148 w 2869"/>
                <a:gd name="T97" fmla="*/ 3268 h 3292"/>
                <a:gd name="T98" fmla="*/ 88 w 2869"/>
                <a:gd name="T99" fmla="*/ 3229 h 3292"/>
                <a:gd name="T100" fmla="*/ 41 w 2869"/>
                <a:gd name="T101" fmla="*/ 3174 h 3292"/>
                <a:gd name="T102" fmla="*/ 11 w 2869"/>
                <a:gd name="T103" fmla="*/ 3108 h 3292"/>
                <a:gd name="T104" fmla="*/ 0 w 2869"/>
                <a:gd name="T105" fmla="*/ 3035 h 3292"/>
                <a:gd name="T106" fmla="*/ 3 w 2869"/>
                <a:gd name="T107" fmla="*/ 219 h 3292"/>
                <a:gd name="T108" fmla="*/ 24 w 2869"/>
                <a:gd name="T109" fmla="*/ 148 h 3292"/>
                <a:gd name="T110" fmla="*/ 63 w 2869"/>
                <a:gd name="T111" fmla="*/ 88 h 3292"/>
                <a:gd name="T112" fmla="*/ 117 w 2869"/>
                <a:gd name="T113" fmla="*/ 41 h 3292"/>
                <a:gd name="T114" fmla="*/ 182 w 2869"/>
                <a:gd name="T115" fmla="*/ 10 h 3292"/>
                <a:gd name="T116" fmla="*/ 256 w 2869"/>
                <a:gd name="T11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9" h="3292">
                  <a:moveTo>
                    <a:pt x="2049" y="327"/>
                  </a:moveTo>
                  <a:lnTo>
                    <a:pt x="2049" y="823"/>
                  </a:lnTo>
                  <a:lnTo>
                    <a:pt x="2542" y="823"/>
                  </a:lnTo>
                  <a:lnTo>
                    <a:pt x="2512" y="785"/>
                  </a:lnTo>
                  <a:lnTo>
                    <a:pt x="2478" y="744"/>
                  </a:lnTo>
                  <a:lnTo>
                    <a:pt x="2441" y="701"/>
                  </a:lnTo>
                  <a:lnTo>
                    <a:pt x="2401" y="656"/>
                  </a:lnTo>
                  <a:lnTo>
                    <a:pt x="2357" y="609"/>
                  </a:lnTo>
                  <a:lnTo>
                    <a:pt x="2309" y="560"/>
                  </a:lnTo>
                  <a:lnTo>
                    <a:pt x="2261" y="513"/>
                  </a:lnTo>
                  <a:lnTo>
                    <a:pt x="2215" y="470"/>
                  </a:lnTo>
                  <a:lnTo>
                    <a:pt x="2169" y="428"/>
                  </a:lnTo>
                  <a:lnTo>
                    <a:pt x="2127" y="391"/>
                  </a:lnTo>
                  <a:lnTo>
                    <a:pt x="2086" y="358"/>
                  </a:lnTo>
                  <a:lnTo>
                    <a:pt x="2049" y="327"/>
                  </a:lnTo>
                  <a:close/>
                  <a:moveTo>
                    <a:pt x="256" y="205"/>
                  </a:moveTo>
                  <a:lnTo>
                    <a:pt x="241" y="208"/>
                  </a:lnTo>
                  <a:lnTo>
                    <a:pt x="226" y="215"/>
                  </a:lnTo>
                  <a:lnTo>
                    <a:pt x="215" y="227"/>
                  </a:lnTo>
                  <a:lnTo>
                    <a:pt x="208" y="240"/>
                  </a:lnTo>
                  <a:lnTo>
                    <a:pt x="205" y="257"/>
                  </a:lnTo>
                  <a:lnTo>
                    <a:pt x="205" y="3035"/>
                  </a:lnTo>
                  <a:lnTo>
                    <a:pt x="208" y="3050"/>
                  </a:lnTo>
                  <a:lnTo>
                    <a:pt x="215" y="3065"/>
                  </a:lnTo>
                  <a:lnTo>
                    <a:pt x="226" y="3076"/>
                  </a:lnTo>
                  <a:lnTo>
                    <a:pt x="241" y="3083"/>
                  </a:lnTo>
                  <a:lnTo>
                    <a:pt x="256" y="3085"/>
                  </a:lnTo>
                  <a:lnTo>
                    <a:pt x="2612" y="3085"/>
                  </a:lnTo>
                  <a:lnTo>
                    <a:pt x="2628" y="3083"/>
                  </a:lnTo>
                  <a:lnTo>
                    <a:pt x="2642" y="3076"/>
                  </a:lnTo>
                  <a:lnTo>
                    <a:pt x="2654" y="3065"/>
                  </a:lnTo>
                  <a:lnTo>
                    <a:pt x="2661" y="3050"/>
                  </a:lnTo>
                  <a:lnTo>
                    <a:pt x="2663" y="3035"/>
                  </a:lnTo>
                  <a:lnTo>
                    <a:pt x="2663" y="1028"/>
                  </a:lnTo>
                  <a:lnTo>
                    <a:pt x="1946" y="1028"/>
                  </a:lnTo>
                  <a:lnTo>
                    <a:pt x="1923" y="1025"/>
                  </a:lnTo>
                  <a:lnTo>
                    <a:pt x="1901" y="1018"/>
                  </a:lnTo>
                  <a:lnTo>
                    <a:pt x="1883" y="1006"/>
                  </a:lnTo>
                  <a:lnTo>
                    <a:pt x="1866" y="990"/>
                  </a:lnTo>
                  <a:lnTo>
                    <a:pt x="1854" y="970"/>
                  </a:lnTo>
                  <a:lnTo>
                    <a:pt x="1847" y="949"/>
                  </a:lnTo>
                  <a:lnTo>
                    <a:pt x="1844" y="925"/>
                  </a:lnTo>
                  <a:lnTo>
                    <a:pt x="1844" y="205"/>
                  </a:lnTo>
                  <a:lnTo>
                    <a:pt x="256" y="205"/>
                  </a:lnTo>
                  <a:close/>
                  <a:moveTo>
                    <a:pt x="256" y="0"/>
                  </a:moveTo>
                  <a:lnTo>
                    <a:pt x="1844" y="0"/>
                  </a:lnTo>
                  <a:lnTo>
                    <a:pt x="1856" y="0"/>
                  </a:lnTo>
                  <a:lnTo>
                    <a:pt x="1870" y="1"/>
                  </a:lnTo>
                  <a:lnTo>
                    <a:pt x="1886" y="4"/>
                  </a:lnTo>
                  <a:lnTo>
                    <a:pt x="1903" y="8"/>
                  </a:lnTo>
                  <a:lnTo>
                    <a:pt x="1923" y="13"/>
                  </a:lnTo>
                  <a:lnTo>
                    <a:pt x="1944" y="21"/>
                  </a:lnTo>
                  <a:lnTo>
                    <a:pt x="1969" y="33"/>
                  </a:lnTo>
                  <a:lnTo>
                    <a:pt x="1997" y="46"/>
                  </a:lnTo>
                  <a:lnTo>
                    <a:pt x="2027" y="63"/>
                  </a:lnTo>
                  <a:lnTo>
                    <a:pt x="2059" y="83"/>
                  </a:lnTo>
                  <a:lnTo>
                    <a:pt x="2095" y="107"/>
                  </a:lnTo>
                  <a:lnTo>
                    <a:pt x="2135" y="135"/>
                  </a:lnTo>
                  <a:lnTo>
                    <a:pt x="2185" y="173"/>
                  </a:lnTo>
                  <a:lnTo>
                    <a:pt x="2236" y="215"/>
                  </a:lnTo>
                  <a:lnTo>
                    <a:pt x="2290" y="261"/>
                  </a:lnTo>
                  <a:lnTo>
                    <a:pt x="2344" y="310"/>
                  </a:lnTo>
                  <a:lnTo>
                    <a:pt x="2399" y="362"/>
                  </a:lnTo>
                  <a:lnTo>
                    <a:pt x="2454" y="416"/>
                  </a:lnTo>
                  <a:lnTo>
                    <a:pt x="2508" y="471"/>
                  </a:lnTo>
                  <a:lnTo>
                    <a:pt x="2559" y="525"/>
                  </a:lnTo>
                  <a:lnTo>
                    <a:pt x="2607" y="580"/>
                  </a:lnTo>
                  <a:lnTo>
                    <a:pt x="2654" y="634"/>
                  </a:lnTo>
                  <a:lnTo>
                    <a:pt x="2695" y="686"/>
                  </a:lnTo>
                  <a:lnTo>
                    <a:pt x="2733" y="736"/>
                  </a:lnTo>
                  <a:lnTo>
                    <a:pt x="2761" y="775"/>
                  </a:lnTo>
                  <a:lnTo>
                    <a:pt x="2785" y="812"/>
                  </a:lnTo>
                  <a:lnTo>
                    <a:pt x="2805" y="845"/>
                  </a:lnTo>
                  <a:lnTo>
                    <a:pt x="2822" y="875"/>
                  </a:lnTo>
                  <a:lnTo>
                    <a:pt x="2836" y="902"/>
                  </a:lnTo>
                  <a:lnTo>
                    <a:pt x="2846" y="927"/>
                  </a:lnTo>
                  <a:lnTo>
                    <a:pt x="2854" y="949"/>
                  </a:lnTo>
                  <a:lnTo>
                    <a:pt x="2860" y="968"/>
                  </a:lnTo>
                  <a:lnTo>
                    <a:pt x="2865" y="986"/>
                  </a:lnTo>
                  <a:lnTo>
                    <a:pt x="2867" y="1002"/>
                  </a:lnTo>
                  <a:lnTo>
                    <a:pt x="2868" y="1016"/>
                  </a:lnTo>
                  <a:lnTo>
                    <a:pt x="2869" y="1028"/>
                  </a:lnTo>
                  <a:lnTo>
                    <a:pt x="2869" y="3035"/>
                  </a:lnTo>
                  <a:lnTo>
                    <a:pt x="2866" y="3072"/>
                  </a:lnTo>
                  <a:lnTo>
                    <a:pt x="2857" y="3108"/>
                  </a:lnTo>
                  <a:lnTo>
                    <a:pt x="2844" y="3143"/>
                  </a:lnTo>
                  <a:lnTo>
                    <a:pt x="2827" y="3174"/>
                  </a:lnTo>
                  <a:lnTo>
                    <a:pt x="2805" y="3203"/>
                  </a:lnTo>
                  <a:lnTo>
                    <a:pt x="2780" y="3229"/>
                  </a:lnTo>
                  <a:lnTo>
                    <a:pt x="2751" y="3251"/>
                  </a:lnTo>
                  <a:lnTo>
                    <a:pt x="2720" y="3268"/>
                  </a:lnTo>
                  <a:lnTo>
                    <a:pt x="2686" y="3281"/>
                  </a:lnTo>
                  <a:lnTo>
                    <a:pt x="2650" y="3289"/>
                  </a:lnTo>
                  <a:lnTo>
                    <a:pt x="2612" y="3292"/>
                  </a:lnTo>
                  <a:lnTo>
                    <a:pt x="256" y="3292"/>
                  </a:lnTo>
                  <a:lnTo>
                    <a:pt x="218" y="3289"/>
                  </a:lnTo>
                  <a:lnTo>
                    <a:pt x="182" y="3281"/>
                  </a:lnTo>
                  <a:lnTo>
                    <a:pt x="148" y="3268"/>
                  </a:lnTo>
                  <a:lnTo>
                    <a:pt x="117" y="3251"/>
                  </a:lnTo>
                  <a:lnTo>
                    <a:pt x="88" y="3229"/>
                  </a:lnTo>
                  <a:lnTo>
                    <a:pt x="63" y="3203"/>
                  </a:lnTo>
                  <a:lnTo>
                    <a:pt x="41" y="3174"/>
                  </a:lnTo>
                  <a:lnTo>
                    <a:pt x="24" y="3143"/>
                  </a:lnTo>
                  <a:lnTo>
                    <a:pt x="11" y="3108"/>
                  </a:lnTo>
                  <a:lnTo>
                    <a:pt x="3" y="3072"/>
                  </a:lnTo>
                  <a:lnTo>
                    <a:pt x="0" y="3035"/>
                  </a:lnTo>
                  <a:lnTo>
                    <a:pt x="0" y="257"/>
                  </a:lnTo>
                  <a:lnTo>
                    <a:pt x="3" y="219"/>
                  </a:lnTo>
                  <a:lnTo>
                    <a:pt x="11" y="182"/>
                  </a:lnTo>
                  <a:lnTo>
                    <a:pt x="24" y="148"/>
                  </a:lnTo>
                  <a:lnTo>
                    <a:pt x="41" y="116"/>
                  </a:lnTo>
                  <a:lnTo>
                    <a:pt x="63" y="88"/>
                  </a:lnTo>
                  <a:lnTo>
                    <a:pt x="88" y="63"/>
                  </a:lnTo>
                  <a:lnTo>
                    <a:pt x="117" y="41"/>
                  </a:lnTo>
                  <a:lnTo>
                    <a:pt x="148" y="23"/>
                  </a:lnTo>
                  <a:lnTo>
                    <a:pt x="182" y="10"/>
                  </a:lnTo>
                  <a:lnTo>
                    <a:pt x="218" y="3"/>
                  </a:lnTo>
                  <a:lnTo>
                    <a:pt x="2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6" name="Rectangle 258"/>
            <p:cNvSpPr>
              <a:spLocks noChangeArrowheads="1"/>
            </p:cNvSpPr>
            <p:nvPr/>
          </p:nvSpPr>
          <p:spPr bwMode="auto">
            <a:xfrm>
              <a:off x="4935" y="2368"/>
              <a:ext cx="51" cy="26"/>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7" name="Rectangle 259"/>
            <p:cNvSpPr>
              <a:spLocks noChangeArrowheads="1"/>
            </p:cNvSpPr>
            <p:nvPr/>
          </p:nvSpPr>
          <p:spPr bwMode="auto">
            <a:xfrm>
              <a:off x="4986" y="2394"/>
              <a:ext cx="51" cy="26"/>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8" name="Rectangle 260"/>
            <p:cNvSpPr>
              <a:spLocks noChangeArrowheads="1"/>
            </p:cNvSpPr>
            <p:nvPr/>
          </p:nvSpPr>
          <p:spPr bwMode="auto">
            <a:xfrm>
              <a:off x="4935" y="2420"/>
              <a:ext cx="51" cy="2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9" name="Rectangle 261"/>
            <p:cNvSpPr>
              <a:spLocks noChangeArrowheads="1"/>
            </p:cNvSpPr>
            <p:nvPr/>
          </p:nvSpPr>
          <p:spPr bwMode="auto">
            <a:xfrm>
              <a:off x="4986" y="2445"/>
              <a:ext cx="51" cy="26"/>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0" name="Rectangle 262"/>
            <p:cNvSpPr>
              <a:spLocks noChangeArrowheads="1"/>
            </p:cNvSpPr>
            <p:nvPr/>
          </p:nvSpPr>
          <p:spPr bwMode="auto">
            <a:xfrm>
              <a:off x="4935" y="2471"/>
              <a:ext cx="51" cy="26"/>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1" name="Rectangle 263"/>
            <p:cNvSpPr>
              <a:spLocks noChangeArrowheads="1"/>
            </p:cNvSpPr>
            <p:nvPr/>
          </p:nvSpPr>
          <p:spPr bwMode="auto">
            <a:xfrm>
              <a:off x="4986" y="2497"/>
              <a:ext cx="51" cy="2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2" name="Rectangle 264"/>
            <p:cNvSpPr>
              <a:spLocks noChangeArrowheads="1"/>
            </p:cNvSpPr>
            <p:nvPr/>
          </p:nvSpPr>
          <p:spPr bwMode="auto">
            <a:xfrm>
              <a:off x="4935" y="2522"/>
              <a:ext cx="51" cy="26"/>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3" name="Rectangle 265"/>
            <p:cNvSpPr>
              <a:spLocks noChangeArrowheads="1"/>
            </p:cNvSpPr>
            <p:nvPr/>
          </p:nvSpPr>
          <p:spPr bwMode="auto">
            <a:xfrm>
              <a:off x="4986" y="2548"/>
              <a:ext cx="51" cy="26"/>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4" name="Freeform 266"/>
            <p:cNvSpPr>
              <a:spLocks noEditPoints="1"/>
            </p:cNvSpPr>
            <p:nvPr/>
          </p:nvSpPr>
          <p:spPr bwMode="auto">
            <a:xfrm>
              <a:off x="4935" y="2574"/>
              <a:ext cx="102" cy="128"/>
            </a:xfrm>
            <a:custGeom>
              <a:avLst/>
              <a:gdLst>
                <a:gd name="T0" fmla="*/ 204 w 819"/>
                <a:gd name="T1" fmla="*/ 618 h 1029"/>
                <a:gd name="T2" fmla="*/ 204 w 819"/>
                <a:gd name="T3" fmla="*/ 823 h 1029"/>
                <a:gd name="T4" fmla="*/ 614 w 819"/>
                <a:gd name="T5" fmla="*/ 823 h 1029"/>
                <a:gd name="T6" fmla="*/ 614 w 819"/>
                <a:gd name="T7" fmla="*/ 618 h 1029"/>
                <a:gd name="T8" fmla="*/ 204 w 819"/>
                <a:gd name="T9" fmla="*/ 618 h 1029"/>
                <a:gd name="T10" fmla="*/ 0 w 819"/>
                <a:gd name="T11" fmla="*/ 0 h 1029"/>
                <a:gd name="T12" fmla="*/ 409 w 819"/>
                <a:gd name="T13" fmla="*/ 0 h 1029"/>
                <a:gd name="T14" fmla="*/ 409 w 819"/>
                <a:gd name="T15" fmla="*/ 206 h 1029"/>
                <a:gd name="T16" fmla="*/ 665 w 819"/>
                <a:gd name="T17" fmla="*/ 206 h 1029"/>
                <a:gd name="T18" fmla="*/ 696 w 819"/>
                <a:gd name="T19" fmla="*/ 209 h 1029"/>
                <a:gd name="T20" fmla="*/ 725 w 819"/>
                <a:gd name="T21" fmla="*/ 218 h 1029"/>
                <a:gd name="T22" fmla="*/ 751 w 819"/>
                <a:gd name="T23" fmla="*/ 233 h 1029"/>
                <a:gd name="T24" fmla="*/ 774 w 819"/>
                <a:gd name="T25" fmla="*/ 251 h 1029"/>
                <a:gd name="T26" fmla="*/ 793 w 819"/>
                <a:gd name="T27" fmla="*/ 274 h 1029"/>
                <a:gd name="T28" fmla="*/ 807 w 819"/>
                <a:gd name="T29" fmla="*/ 301 h 1029"/>
                <a:gd name="T30" fmla="*/ 816 w 819"/>
                <a:gd name="T31" fmla="*/ 330 h 1029"/>
                <a:gd name="T32" fmla="*/ 819 w 819"/>
                <a:gd name="T33" fmla="*/ 361 h 1029"/>
                <a:gd name="T34" fmla="*/ 819 w 819"/>
                <a:gd name="T35" fmla="*/ 875 h 1029"/>
                <a:gd name="T36" fmla="*/ 816 w 819"/>
                <a:gd name="T37" fmla="*/ 906 h 1029"/>
                <a:gd name="T38" fmla="*/ 807 w 819"/>
                <a:gd name="T39" fmla="*/ 935 h 1029"/>
                <a:gd name="T40" fmla="*/ 793 w 819"/>
                <a:gd name="T41" fmla="*/ 961 h 1029"/>
                <a:gd name="T42" fmla="*/ 774 w 819"/>
                <a:gd name="T43" fmla="*/ 983 h 1029"/>
                <a:gd name="T44" fmla="*/ 751 w 819"/>
                <a:gd name="T45" fmla="*/ 1003 h 1029"/>
                <a:gd name="T46" fmla="*/ 725 w 819"/>
                <a:gd name="T47" fmla="*/ 1017 h 1029"/>
                <a:gd name="T48" fmla="*/ 696 w 819"/>
                <a:gd name="T49" fmla="*/ 1026 h 1029"/>
                <a:gd name="T50" fmla="*/ 665 w 819"/>
                <a:gd name="T51" fmla="*/ 1029 h 1029"/>
                <a:gd name="T52" fmla="*/ 153 w 819"/>
                <a:gd name="T53" fmla="*/ 1029 h 1029"/>
                <a:gd name="T54" fmla="*/ 122 w 819"/>
                <a:gd name="T55" fmla="*/ 1026 h 1029"/>
                <a:gd name="T56" fmla="*/ 93 w 819"/>
                <a:gd name="T57" fmla="*/ 1017 h 1029"/>
                <a:gd name="T58" fmla="*/ 68 w 819"/>
                <a:gd name="T59" fmla="*/ 1003 h 1029"/>
                <a:gd name="T60" fmla="*/ 45 w 819"/>
                <a:gd name="T61" fmla="*/ 983 h 1029"/>
                <a:gd name="T62" fmla="*/ 26 w 819"/>
                <a:gd name="T63" fmla="*/ 961 h 1029"/>
                <a:gd name="T64" fmla="*/ 12 w 819"/>
                <a:gd name="T65" fmla="*/ 935 h 1029"/>
                <a:gd name="T66" fmla="*/ 3 w 819"/>
                <a:gd name="T67" fmla="*/ 906 h 1029"/>
                <a:gd name="T68" fmla="*/ 0 w 819"/>
                <a:gd name="T69" fmla="*/ 875 h 1029"/>
                <a:gd name="T70" fmla="*/ 0 w 819"/>
                <a:gd name="T7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9" h="1029">
                  <a:moveTo>
                    <a:pt x="204" y="618"/>
                  </a:moveTo>
                  <a:lnTo>
                    <a:pt x="204" y="823"/>
                  </a:lnTo>
                  <a:lnTo>
                    <a:pt x="614" y="823"/>
                  </a:lnTo>
                  <a:lnTo>
                    <a:pt x="614" y="618"/>
                  </a:lnTo>
                  <a:lnTo>
                    <a:pt x="204" y="618"/>
                  </a:lnTo>
                  <a:close/>
                  <a:moveTo>
                    <a:pt x="0" y="0"/>
                  </a:moveTo>
                  <a:lnTo>
                    <a:pt x="409" y="0"/>
                  </a:lnTo>
                  <a:lnTo>
                    <a:pt x="409" y="206"/>
                  </a:lnTo>
                  <a:lnTo>
                    <a:pt x="665" y="206"/>
                  </a:lnTo>
                  <a:lnTo>
                    <a:pt x="696" y="209"/>
                  </a:lnTo>
                  <a:lnTo>
                    <a:pt x="725" y="218"/>
                  </a:lnTo>
                  <a:lnTo>
                    <a:pt x="751" y="233"/>
                  </a:lnTo>
                  <a:lnTo>
                    <a:pt x="774" y="251"/>
                  </a:lnTo>
                  <a:lnTo>
                    <a:pt x="793" y="274"/>
                  </a:lnTo>
                  <a:lnTo>
                    <a:pt x="807" y="301"/>
                  </a:lnTo>
                  <a:lnTo>
                    <a:pt x="816" y="330"/>
                  </a:lnTo>
                  <a:lnTo>
                    <a:pt x="819" y="361"/>
                  </a:lnTo>
                  <a:lnTo>
                    <a:pt x="819" y="875"/>
                  </a:lnTo>
                  <a:lnTo>
                    <a:pt x="816" y="906"/>
                  </a:lnTo>
                  <a:lnTo>
                    <a:pt x="807" y="935"/>
                  </a:lnTo>
                  <a:lnTo>
                    <a:pt x="793" y="961"/>
                  </a:lnTo>
                  <a:lnTo>
                    <a:pt x="774" y="983"/>
                  </a:lnTo>
                  <a:lnTo>
                    <a:pt x="751" y="1003"/>
                  </a:lnTo>
                  <a:lnTo>
                    <a:pt x="725" y="1017"/>
                  </a:lnTo>
                  <a:lnTo>
                    <a:pt x="696" y="1026"/>
                  </a:lnTo>
                  <a:lnTo>
                    <a:pt x="665" y="1029"/>
                  </a:lnTo>
                  <a:lnTo>
                    <a:pt x="153" y="1029"/>
                  </a:lnTo>
                  <a:lnTo>
                    <a:pt x="122" y="1026"/>
                  </a:lnTo>
                  <a:lnTo>
                    <a:pt x="93" y="1017"/>
                  </a:lnTo>
                  <a:lnTo>
                    <a:pt x="68" y="1003"/>
                  </a:lnTo>
                  <a:lnTo>
                    <a:pt x="45" y="983"/>
                  </a:lnTo>
                  <a:lnTo>
                    <a:pt x="26" y="961"/>
                  </a:lnTo>
                  <a:lnTo>
                    <a:pt x="12" y="935"/>
                  </a:lnTo>
                  <a:lnTo>
                    <a:pt x="3" y="906"/>
                  </a:lnTo>
                  <a:lnTo>
                    <a:pt x="0" y="87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95" name="Freeform 271"/>
          <p:cNvSpPr>
            <a:spLocks noEditPoints="1"/>
          </p:cNvSpPr>
          <p:nvPr/>
        </p:nvSpPr>
        <p:spPr bwMode="auto">
          <a:xfrm>
            <a:off x="930255" y="3202664"/>
            <a:ext cx="438713" cy="470703"/>
          </a:xfrm>
          <a:custGeom>
            <a:avLst/>
            <a:gdLst>
              <a:gd name="T0" fmla="*/ 1314 w 3072"/>
              <a:gd name="T1" fmla="*/ 1646 h 3292"/>
              <a:gd name="T2" fmla="*/ 1639 w 3072"/>
              <a:gd name="T3" fmla="*/ 1319 h 3292"/>
              <a:gd name="T4" fmla="*/ 1843 w 3072"/>
              <a:gd name="T5" fmla="*/ 1851 h 3292"/>
              <a:gd name="T6" fmla="*/ 1229 w 3072"/>
              <a:gd name="T7" fmla="*/ 3085 h 3292"/>
              <a:gd name="T8" fmla="*/ 2867 w 3072"/>
              <a:gd name="T9" fmla="*/ 1234 h 3292"/>
              <a:gd name="T10" fmla="*/ 102 w 3072"/>
              <a:gd name="T11" fmla="*/ 411 h 3292"/>
              <a:gd name="T12" fmla="*/ 307 w 3072"/>
              <a:gd name="T13" fmla="*/ 617 h 3292"/>
              <a:gd name="T14" fmla="*/ 205 w 3072"/>
              <a:gd name="T15" fmla="*/ 2469 h 3292"/>
              <a:gd name="T16" fmla="*/ 1024 w 3072"/>
              <a:gd name="T17" fmla="*/ 1646 h 3292"/>
              <a:gd name="T18" fmla="*/ 2253 w 3072"/>
              <a:gd name="T19" fmla="*/ 1028 h 3292"/>
              <a:gd name="T20" fmla="*/ 2151 w 3072"/>
              <a:gd name="T21" fmla="*/ 617 h 3292"/>
              <a:gd name="T22" fmla="*/ 2355 w 3072"/>
              <a:gd name="T23" fmla="*/ 411 h 3292"/>
              <a:gd name="T24" fmla="*/ 2401 w 3072"/>
              <a:gd name="T25" fmla="*/ 421 h 3292"/>
              <a:gd name="T26" fmla="*/ 2436 w 3072"/>
              <a:gd name="T27" fmla="*/ 450 h 3292"/>
              <a:gd name="T28" fmla="*/ 2455 w 3072"/>
              <a:gd name="T29" fmla="*/ 490 h 3292"/>
              <a:gd name="T30" fmla="*/ 2457 w 3072"/>
              <a:gd name="T31" fmla="*/ 1028 h 3292"/>
              <a:gd name="T32" fmla="*/ 3072 w 3072"/>
              <a:gd name="T33" fmla="*/ 3292 h 3292"/>
              <a:gd name="T34" fmla="*/ 1024 w 3072"/>
              <a:gd name="T35" fmla="*/ 2674 h 3292"/>
              <a:gd name="T36" fmla="*/ 79 w 3072"/>
              <a:gd name="T37" fmla="*/ 2671 h 3292"/>
              <a:gd name="T38" fmla="*/ 38 w 3072"/>
              <a:gd name="T39" fmla="*/ 2652 h 3292"/>
              <a:gd name="T40" fmla="*/ 10 w 3072"/>
              <a:gd name="T41" fmla="*/ 2617 h 3292"/>
              <a:gd name="T42" fmla="*/ 0 w 3072"/>
              <a:gd name="T43" fmla="*/ 2571 h 3292"/>
              <a:gd name="T44" fmla="*/ 2 w 3072"/>
              <a:gd name="T45" fmla="*/ 490 h 3292"/>
              <a:gd name="T46" fmla="*/ 23 w 3072"/>
              <a:gd name="T47" fmla="*/ 450 h 3292"/>
              <a:gd name="T48" fmla="*/ 58 w 3072"/>
              <a:gd name="T49" fmla="*/ 421 h 3292"/>
              <a:gd name="T50" fmla="*/ 102 w 3072"/>
              <a:gd name="T51" fmla="*/ 411 h 3292"/>
              <a:gd name="T52" fmla="*/ 1024 w 3072"/>
              <a:gd name="T53" fmla="*/ 205 h 3292"/>
              <a:gd name="T54" fmla="*/ 1433 w 3072"/>
              <a:gd name="T55" fmla="*/ 411 h 3292"/>
              <a:gd name="T56" fmla="*/ 1433 w 3072"/>
              <a:gd name="T57" fmla="*/ 205 h 3292"/>
              <a:gd name="T58" fmla="*/ 1024 w 3072"/>
              <a:gd name="T59" fmla="*/ 205 h 3292"/>
              <a:gd name="T60" fmla="*/ 1433 w 3072"/>
              <a:gd name="T61" fmla="*/ 0 h 3292"/>
              <a:gd name="T62" fmla="*/ 1498 w 3072"/>
              <a:gd name="T63" fmla="*/ 10 h 3292"/>
              <a:gd name="T64" fmla="*/ 1555 w 3072"/>
              <a:gd name="T65" fmla="*/ 39 h 3292"/>
              <a:gd name="T66" fmla="*/ 1599 w 3072"/>
              <a:gd name="T67" fmla="*/ 84 h 3292"/>
              <a:gd name="T68" fmla="*/ 1629 w 3072"/>
              <a:gd name="T69" fmla="*/ 140 h 3292"/>
              <a:gd name="T70" fmla="*/ 1639 w 3072"/>
              <a:gd name="T71" fmla="*/ 205 h 3292"/>
              <a:gd name="T72" fmla="*/ 2048 w 3072"/>
              <a:gd name="T73" fmla="*/ 411 h 3292"/>
              <a:gd name="T74" fmla="*/ 409 w 3072"/>
              <a:gd name="T75" fmla="*/ 823 h 3292"/>
              <a:gd name="T76" fmla="*/ 819 w 3072"/>
              <a:gd name="T77" fmla="*/ 411 h 3292"/>
              <a:gd name="T78" fmla="*/ 821 w 3072"/>
              <a:gd name="T79" fmla="*/ 172 h 3292"/>
              <a:gd name="T80" fmla="*/ 842 w 3072"/>
              <a:gd name="T81" fmla="*/ 111 h 3292"/>
              <a:gd name="T82" fmla="*/ 879 w 3072"/>
              <a:gd name="T83" fmla="*/ 60 h 3292"/>
              <a:gd name="T84" fmla="*/ 929 w 3072"/>
              <a:gd name="T85" fmla="*/ 22 h 3292"/>
              <a:gd name="T86" fmla="*/ 991 w 3072"/>
              <a:gd name="T87" fmla="*/ 2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72" h="3292">
                <a:moveTo>
                  <a:pt x="1639" y="1319"/>
                </a:moveTo>
                <a:lnTo>
                  <a:pt x="1314" y="1646"/>
                </a:lnTo>
                <a:lnTo>
                  <a:pt x="1639" y="1646"/>
                </a:lnTo>
                <a:lnTo>
                  <a:pt x="1639" y="1319"/>
                </a:lnTo>
                <a:close/>
                <a:moveTo>
                  <a:pt x="1843" y="1234"/>
                </a:moveTo>
                <a:lnTo>
                  <a:pt x="1843" y="1851"/>
                </a:lnTo>
                <a:lnTo>
                  <a:pt x="1229" y="1851"/>
                </a:lnTo>
                <a:lnTo>
                  <a:pt x="1229" y="3085"/>
                </a:lnTo>
                <a:lnTo>
                  <a:pt x="2867" y="3085"/>
                </a:lnTo>
                <a:lnTo>
                  <a:pt x="2867" y="1234"/>
                </a:lnTo>
                <a:lnTo>
                  <a:pt x="1843" y="1234"/>
                </a:lnTo>
                <a:close/>
                <a:moveTo>
                  <a:pt x="102" y="411"/>
                </a:moveTo>
                <a:lnTo>
                  <a:pt x="307" y="411"/>
                </a:lnTo>
                <a:lnTo>
                  <a:pt x="307" y="617"/>
                </a:lnTo>
                <a:lnTo>
                  <a:pt x="205" y="617"/>
                </a:lnTo>
                <a:lnTo>
                  <a:pt x="205" y="2469"/>
                </a:lnTo>
                <a:lnTo>
                  <a:pt x="1024" y="2469"/>
                </a:lnTo>
                <a:lnTo>
                  <a:pt x="1024" y="1646"/>
                </a:lnTo>
                <a:lnTo>
                  <a:pt x="1639" y="1028"/>
                </a:lnTo>
                <a:lnTo>
                  <a:pt x="2253" y="1028"/>
                </a:lnTo>
                <a:lnTo>
                  <a:pt x="2253" y="617"/>
                </a:lnTo>
                <a:lnTo>
                  <a:pt x="2151" y="617"/>
                </a:lnTo>
                <a:lnTo>
                  <a:pt x="2151" y="411"/>
                </a:lnTo>
                <a:lnTo>
                  <a:pt x="2355" y="411"/>
                </a:lnTo>
                <a:lnTo>
                  <a:pt x="2379" y="414"/>
                </a:lnTo>
                <a:lnTo>
                  <a:pt x="2401" y="421"/>
                </a:lnTo>
                <a:lnTo>
                  <a:pt x="2419" y="433"/>
                </a:lnTo>
                <a:lnTo>
                  <a:pt x="2436" y="450"/>
                </a:lnTo>
                <a:lnTo>
                  <a:pt x="2447" y="468"/>
                </a:lnTo>
                <a:lnTo>
                  <a:pt x="2455" y="490"/>
                </a:lnTo>
                <a:lnTo>
                  <a:pt x="2457" y="514"/>
                </a:lnTo>
                <a:lnTo>
                  <a:pt x="2457" y="1028"/>
                </a:lnTo>
                <a:lnTo>
                  <a:pt x="3072" y="1028"/>
                </a:lnTo>
                <a:lnTo>
                  <a:pt x="3072" y="3292"/>
                </a:lnTo>
                <a:lnTo>
                  <a:pt x="1024" y="3292"/>
                </a:lnTo>
                <a:lnTo>
                  <a:pt x="1024" y="2674"/>
                </a:lnTo>
                <a:lnTo>
                  <a:pt x="102" y="2674"/>
                </a:lnTo>
                <a:lnTo>
                  <a:pt x="79" y="2671"/>
                </a:lnTo>
                <a:lnTo>
                  <a:pt x="58" y="2664"/>
                </a:lnTo>
                <a:lnTo>
                  <a:pt x="38" y="2652"/>
                </a:lnTo>
                <a:lnTo>
                  <a:pt x="23" y="2636"/>
                </a:lnTo>
                <a:lnTo>
                  <a:pt x="10" y="2617"/>
                </a:lnTo>
                <a:lnTo>
                  <a:pt x="2" y="2595"/>
                </a:lnTo>
                <a:lnTo>
                  <a:pt x="0" y="2571"/>
                </a:lnTo>
                <a:lnTo>
                  <a:pt x="0" y="514"/>
                </a:lnTo>
                <a:lnTo>
                  <a:pt x="2" y="490"/>
                </a:lnTo>
                <a:lnTo>
                  <a:pt x="10" y="468"/>
                </a:lnTo>
                <a:lnTo>
                  <a:pt x="23" y="450"/>
                </a:lnTo>
                <a:lnTo>
                  <a:pt x="38" y="433"/>
                </a:lnTo>
                <a:lnTo>
                  <a:pt x="58" y="421"/>
                </a:lnTo>
                <a:lnTo>
                  <a:pt x="79" y="414"/>
                </a:lnTo>
                <a:lnTo>
                  <a:pt x="102" y="411"/>
                </a:lnTo>
                <a:close/>
                <a:moveTo>
                  <a:pt x="1024" y="205"/>
                </a:moveTo>
                <a:lnTo>
                  <a:pt x="1024" y="205"/>
                </a:lnTo>
                <a:lnTo>
                  <a:pt x="1024" y="411"/>
                </a:lnTo>
                <a:lnTo>
                  <a:pt x="1433" y="411"/>
                </a:lnTo>
                <a:lnTo>
                  <a:pt x="1433" y="205"/>
                </a:lnTo>
                <a:lnTo>
                  <a:pt x="1433" y="205"/>
                </a:lnTo>
                <a:lnTo>
                  <a:pt x="1433" y="205"/>
                </a:lnTo>
                <a:lnTo>
                  <a:pt x="1024" y="205"/>
                </a:lnTo>
                <a:close/>
                <a:moveTo>
                  <a:pt x="1024" y="0"/>
                </a:moveTo>
                <a:lnTo>
                  <a:pt x="1433" y="0"/>
                </a:lnTo>
                <a:lnTo>
                  <a:pt x="1466" y="2"/>
                </a:lnTo>
                <a:lnTo>
                  <a:pt x="1498" y="10"/>
                </a:lnTo>
                <a:lnTo>
                  <a:pt x="1528" y="22"/>
                </a:lnTo>
                <a:lnTo>
                  <a:pt x="1555" y="39"/>
                </a:lnTo>
                <a:lnTo>
                  <a:pt x="1578" y="60"/>
                </a:lnTo>
                <a:lnTo>
                  <a:pt x="1599" y="84"/>
                </a:lnTo>
                <a:lnTo>
                  <a:pt x="1615" y="111"/>
                </a:lnTo>
                <a:lnTo>
                  <a:pt x="1629" y="140"/>
                </a:lnTo>
                <a:lnTo>
                  <a:pt x="1636" y="172"/>
                </a:lnTo>
                <a:lnTo>
                  <a:pt x="1639" y="205"/>
                </a:lnTo>
                <a:lnTo>
                  <a:pt x="1639" y="411"/>
                </a:lnTo>
                <a:lnTo>
                  <a:pt x="2048" y="411"/>
                </a:lnTo>
                <a:lnTo>
                  <a:pt x="2048" y="823"/>
                </a:lnTo>
                <a:lnTo>
                  <a:pt x="409" y="823"/>
                </a:lnTo>
                <a:lnTo>
                  <a:pt x="409" y="411"/>
                </a:lnTo>
                <a:lnTo>
                  <a:pt x="819" y="411"/>
                </a:lnTo>
                <a:lnTo>
                  <a:pt x="819" y="205"/>
                </a:lnTo>
                <a:lnTo>
                  <a:pt x="821" y="172"/>
                </a:lnTo>
                <a:lnTo>
                  <a:pt x="830" y="140"/>
                </a:lnTo>
                <a:lnTo>
                  <a:pt x="842" y="111"/>
                </a:lnTo>
                <a:lnTo>
                  <a:pt x="858" y="84"/>
                </a:lnTo>
                <a:lnTo>
                  <a:pt x="879" y="60"/>
                </a:lnTo>
                <a:lnTo>
                  <a:pt x="903" y="39"/>
                </a:lnTo>
                <a:lnTo>
                  <a:pt x="929" y="22"/>
                </a:lnTo>
                <a:lnTo>
                  <a:pt x="959" y="10"/>
                </a:lnTo>
                <a:lnTo>
                  <a:pt x="991" y="2"/>
                </a:lnTo>
                <a:lnTo>
                  <a:pt x="1024"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6" name="Freeform 276"/>
          <p:cNvSpPr>
            <a:spLocks noEditPoints="1"/>
          </p:cNvSpPr>
          <p:nvPr/>
        </p:nvSpPr>
        <p:spPr bwMode="auto">
          <a:xfrm>
            <a:off x="1608619" y="3234654"/>
            <a:ext cx="466133" cy="406724"/>
          </a:xfrm>
          <a:custGeom>
            <a:avLst/>
            <a:gdLst>
              <a:gd name="T0" fmla="*/ 326 w 3261"/>
              <a:gd name="T1" fmla="*/ 1874 h 2852"/>
              <a:gd name="T2" fmla="*/ 1631 w 3261"/>
              <a:gd name="T3" fmla="*/ 2526 h 2852"/>
              <a:gd name="T4" fmla="*/ 2935 w 3261"/>
              <a:gd name="T5" fmla="*/ 1874 h 2852"/>
              <a:gd name="T6" fmla="*/ 3261 w 3261"/>
              <a:gd name="T7" fmla="*/ 2037 h 2852"/>
              <a:gd name="T8" fmla="*/ 1631 w 3261"/>
              <a:gd name="T9" fmla="*/ 2852 h 2852"/>
              <a:gd name="T10" fmla="*/ 0 w 3261"/>
              <a:gd name="T11" fmla="*/ 2037 h 2852"/>
              <a:gd name="T12" fmla="*/ 326 w 3261"/>
              <a:gd name="T13" fmla="*/ 1874 h 2852"/>
              <a:gd name="T14" fmla="*/ 326 w 3261"/>
              <a:gd name="T15" fmla="*/ 1263 h 2852"/>
              <a:gd name="T16" fmla="*/ 1631 w 3261"/>
              <a:gd name="T17" fmla="*/ 1914 h 2852"/>
              <a:gd name="T18" fmla="*/ 2935 w 3261"/>
              <a:gd name="T19" fmla="*/ 1263 h 2852"/>
              <a:gd name="T20" fmla="*/ 3261 w 3261"/>
              <a:gd name="T21" fmla="*/ 1425 h 2852"/>
              <a:gd name="T22" fmla="*/ 1631 w 3261"/>
              <a:gd name="T23" fmla="*/ 2241 h 2852"/>
              <a:gd name="T24" fmla="*/ 0 w 3261"/>
              <a:gd name="T25" fmla="*/ 1425 h 2852"/>
              <a:gd name="T26" fmla="*/ 326 w 3261"/>
              <a:gd name="T27" fmla="*/ 1263 h 2852"/>
              <a:gd name="T28" fmla="*/ 1631 w 3261"/>
              <a:gd name="T29" fmla="*/ 271 h 2852"/>
              <a:gd name="T30" fmla="*/ 541 w 3261"/>
              <a:gd name="T31" fmla="*/ 815 h 2852"/>
              <a:gd name="T32" fmla="*/ 1631 w 3261"/>
              <a:gd name="T33" fmla="*/ 1359 h 2852"/>
              <a:gd name="T34" fmla="*/ 2720 w 3261"/>
              <a:gd name="T35" fmla="*/ 815 h 2852"/>
              <a:gd name="T36" fmla="*/ 1631 w 3261"/>
              <a:gd name="T37" fmla="*/ 271 h 2852"/>
              <a:gd name="T38" fmla="*/ 1631 w 3261"/>
              <a:gd name="T39" fmla="*/ 0 h 2852"/>
              <a:gd name="T40" fmla="*/ 1631 w 3261"/>
              <a:gd name="T41" fmla="*/ 0 h 2852"/>
              <a:gd name="T42" fmla="*/ 3261 w 3261"/>
              <a:gd name="T43" fmla="*/ 815 h 2852"/>
              <a:gd name="T44" fmla="*/ 1631 w 3261"/>
              <a:gd name="T45" fmla="*/ 1630 h 2852"/>
              <a:gd name="T46" fmla="*/ 0 w 3261"/>
              <a:gd name="T47" fmla="*/ 815 h 2852"/>
              <a:gd name="T48" fmla="*/ 1631 w 3261"/>
              <a:gd name="T49" fmla="*/ 0 h 2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61" h="2852">
                <a:moveTo>
                  <a:pt x="326" y="1874"/>
                </a:moveTo>
                <a:lnTo>
                  <a:pt x="1631" y="2526"/>
                </a:lnTo>
                <a:lnTo>
                  <a:pt x="2935" y="1874"/>
                </a:lnTo>
                <a:lnTo>
                  <a:pt x="3261" y="2037"/>
                </a:lnTo>
                <a:lnTo>
                  <a:pt x="1631" y="2852"/>
                </a:lnTo>
                <a:lnTo>
                  <a:pt x="0" y="2037"/>
                </a:lnTo>
                <a:lnTo>
                  <a:pt x="326" y="1874"/>
                </a:lnTo>
                <a:close/>
                <a:moveTo>
                  <a:pt x="326" y="1263"/>
                </a:moveTo>
                <a:lnTo>
                  <a:pt x="1631" y="1914"/>
                </a:lnTo>
                <a:lnTo>
                  <a:pt x="2935" y="1263"/>
                </a:lnTo>
                <a:lnTo>
                  <a:pt x="3261" y="1425"/>
                </a:lnTo>
                <a:lnTo>
                  <a:pt x="1631" y="2241"/>
                </a:lnTo>
                <a:lnTo>
                  <a:pt x="0" y="1425"/>
                </a:lnTo>
                <a:lnTo>
                  <a:pt x="326" y="1263"/>
                </a:lnTo>
                <a:close/>
                <a:moveTo>
                  <a:pt x="1631" y="271"/>
                </a:moveTo>
                <a:lnTo>
                  <a:pt x="541" y="815"/>
                </a:lnTo>
                <a:lnTo>
                  <a:pt x="1631" y="1359"/>
                </a:lnTo>
                <a:lnTo>
                  <a:pt x="2720" y="815"/>
                </a:lnTo>
                <a:lnTo>
                  <a:pt x="1631" y="271"/>
                </a:lnTo>
                <a:close/>
                <a:moveTo>
                  <a:pt x="1631" y="0"/>
                </a:moveTo>
                <a:lnTo>
                  <a:pt x="1631" y="0"/>
                </a:lnTo>
                <a:lnTo>
                  <a:pt x="3261" y="815"/>
                </a:lnTo>
                <a:lnTo>
                  <a:pt x="1631" y="1630"/>
                </a:lnTo>
                <a:lnTo>
                  <a:pt x="0" y="815"/>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7" name="Freeform 281"/>
          <p:cNvSpPr>
            <a:spLocks/>
          </p:cNvSpPr>
          <p:nvPr/>
        </p:nvSpPr>
        <p:spPr bwMode="auto">
          <a:xfrm>
            <a:off x="2314403" y="3248935"/>
            <a:ext cx="466132" cy="378162"/>
          </a:xfrm>
          <a:custGeom>
            <a:avLst/>
            <a:gdLst>
              <a:gd name="T0" fmla="*/ 0 w 3261"/>
              <a:gd name="T1" fmla="*/ 0 h 2648"/>
              <a:gd name="T2" fmla="*/ 1426 w 3261"/>
              <a:gd name="T3" fmla="*/ 0 h 2648"/>
              <a:gd name="T4" fmla="*/ 1835 w 3261"/>
              <a:gd name="T5" fmla="*/ 407 h 2648"/>
              <a:gd name="T6" fmla="*/ 3261 w 3261"/>
              <a:gd name="T7" fmla="*/ 407 h 2648"/>
              <a:gd name="T8" fmla="*/ 3261 w 3261"/>
              <a:gd name="T9" fmla="*/ 2648 h 2648"/>
              <a:gd name="T10" fmla="*/ 0 w 3261"/>
              <a:gd name="T11" fmla="*/ 2648 h 2648"/>
              <a:gd name="T12" fmla="*/ 0 w 3261"/>
              <a:gd name="T13" fmla="*/ 0 h 2648"/>
            </a:gdLst>
            <a:ahLst/>
            <a:cxnLst>
              <a:cxn ang="0">
                <a:pos x="T0" y="T1"/>
              </a:cxn>
              <a:cxn ang="0">
                <a:pos x="T2" y="T3"/>
              </a:cxn>
              <a:cxn ang="0">
                <a:pos x="T4" y="T5"/>
              </a:cxn>
              <a:cxn ang="0">
                <a:pos x="T6" y="T7"/>
              </a:cxn>
              <a:cxn ang="0">
                <a:pos x="T8" y="T9"/>
              </a:cxn>
              <a:cxn ang="0">
                <a:pos x="T10" y="T11"/>
              </a:cxn>
              <a:cxn ang="0">
                <a:pos x="T12" y="T13"/>
              </a:cxn>
            </a:cxnLst>
            <a:rect l="0" t="0" r="r" b="b"/>
            <a:pathLst>
              <a:path w="3261" h="2648">
                <a:moveTo>
                  <a:pt x="0" y="0"/>
                </a:moveTo>
                <a:lnTo>
                  <a:pt x="1426" y="0"/>
                </a:lnTo>
                <a:lnTo>
                  <a:pt x="1835" y="407"/>
                </a:lnTo>
                <a:lnTo>
                  <a:pt x="3261" y="407"/>
                </a:lnTo>
                <a:lnTo>
                  <a:pt x="3261" y="2648"/>
                </a:lnTo>
                <a:lnTo>
                  <a:pt x="0" y="2648"/>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8" name="Freeform 286"/>
          <p:cNvSpPr>
            <a:spLocks noEditPoints="1"/>
          </p:cNvSpPr>
          <p:nvPr/>
        </p:nvSpPr>
        <p:spPr bwMode="auto">
          <a:xfrm>
            <a:off x="3020187" y="3248935"/>
            <a:ext cx="466132" cy="378162"/>
          </a:xfrm>
          <a:custGeom>
            <a:avLst/>
            <a:gdLst>
              <a:gd name="T0" fmla="*/ 611 w 3261"/>
              <a:gd name="T1" fmla="*/ 1018 h 2648"/>
              <a:gd name="T2" fmla="*/ 3261 w 3261"/>
              <a:gd name="T3" fmla="*/ 1018 h 2648"/>
              <a:gd name="T4" fmla="*/ 2650 w 3261"/>
              <a:gd name="T5" fmla="*/ 2648 h 2648"/>
              <a:gd name="T6" fmla="*/ 0 w 3261"/>
              <a:gd name="T7" fmla="*/ 2648 h 2648"/>
              <a:gd name="T8" fmla="*/ 611 w 3261"/>
              <a:gd name="T9" fmla="*/ 1018 h 2648"/>
              <a:gd name="T10" fmla="*/ 0 w 3261"/>
              <a:gd name="T11" fmla="*/ 0 h 2648"/>
              <a:gd name="T12" fmla="*/ 917 w 3261"/>
              <a:gd name="T13" fmla="*/ 0 h 2648"/>
              <a:gd name="T14" fmla="*/ 1325 w 3261"/>
              <a:gd name="T15" fmla="*/ 407 h 2648"/>
              <a:gd name="T16" fmla="*/ 2650 w 3261"/>
              <a:gd name="T17" fmla="*/ 407 h 2648"/>
              <a:gd name="T18" fmla="*/ 2650 w 3261"/>
              <a:gd name="T19" fmla="*/ 814 h 2648"/>
              <a:gd name="T20" fmla="*/ 407 w 3261"/>
              <a:gd name="T21" fmla="*/ 814 h 2648"/>
              <a:gd name="T22" fmla="*/ 0 w 3261"/>
              <a:gd name="T23" fmla="*/ 2648 h 2648"/>
              <a:gd name="T24" fmla="*/ 0 w 3261"/>
              <a:gd name="T25" fmla="*/ 0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1" h="2648">
                <a:moveTo>
                  <a:pt x="611" y="1018"/>
                </a:moveTo>
                <a:lnTo>
                  <a:pt x="3261" y="1018"/>
                </a:lnTo>
                <a:lnTo>
                  <a:pt x="2650" y="2648"/>
                </a:lnTo>
                <a:lnTo>
                  <a:pt x="0" y="2648"/>
                </a:lnTo>
                <a:lnTo>
                  <a:pt x="611" y="1018"/>
                </a:lnTo>
                <a:close/>
                <a:moveTo>
                  <a:pt x="0" y="0"/>
                </a:moveTo>
                <a:lnTo>
                  <a:pt x="917" y="0"/>
                </a:lnTo>
                <a:lnTo>
                  <a:pt x="1325" y="407"/>
                </a:lnTo>
                <a:lnTo>
                  <a:pt x="2650" y="407"/>
                </a:lnTo>
                <a:lnTo>
                  <a:pt x="2650" y="814"/>
                </a:lnTo>
                <a:lnTo>
                  <a:pt x="407" y="814"/>
                </a:lnTo>
                <a:lnTo>
                  <a:pt x="0" y="2648"/>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9" name="Freeform 291"/>
          <p:cNvSpPr>
            <a:spLocks noEditPoints="1"/>
          </p:cNvSpPr>
          <p:nvPr/>
        </p:nvSpPr>
        <p:spPr bwMode="auto">
          <a:xfrm>
            <a:off x="3725970" y="3248935"/>
            <a:ext cx="466132" cy="378162"/>
          </a:xfrm>
          <a:custGeom>
            <a:avLst/>
            <a:gdLst>
              <a:gd name="T0" fmla="*/ 1426 w 3261"/>
              <a:gd name="T1" fmla="*/ 1018 h 2648"/>
              <a:gd name="T2" fmla="*/ 1426 w 3261"/>
              <a:gd name="T3" fmla="*/ 1425 h 2648"/>
              <a:gd name="T4" fmla="*/ 1019 w 3261"/>
              <a:gd name="T5" fmla="*/ 1425 h 2648"/>
              <a:gd name="T6" fmla="*/ 1019 w 3261"/>
              <a:gd name="T7" fmla="*/ 1833 h 2648"/>
              <a:gd name="T8" fmla="*/ 1426 w 3261"/>
              <a:gd name="T9" fmla="*/ 1833 h 2648"/>
              <a:gd name="T10" fmla="*/ 1426 w 3261"/>
              <a:gd name="T11" fmla="*/ 2241 h 2648"/>
              <a:gd name="T12" fmla="*/ 1835 w 3261"/>
              <a:gd name="T13" fmla="*/ 2241 h 2648"/>
              <a:gd name="T14" fmla="*/ 1835 w 3261"/>
              <a:gd name="T15" fmla="*/ 1833 h 2648"/>
              <a:gd name="T16" fmla="*/ 2242 w 3261"/>
              <a:gd name="T17" fmla="*/ 1833 h 2648"/>
              <a:gd name="T18" fmla="*/ 2242 w 3261"/>
              <a:gd name="T19" fmla="*/ 1425 h 2648"/>
              <a:gd name="T20" fmla="*/ 1835 w 3261"/>
              <a:gd name="T21" fmla="*/ 1425 h 2648"/>
              <a:gd name="T22" fmla="*/ 1835 w 3261"/>
              <a:gd name="T23" fmla="*/ 1018 h 2648"/>
              <a:gd name="T24" fmla="*/ 1426 w 3261"/>
              <a:gd name="T25" fmla="*/ 1018 h 2648"/>
              <a:gd name="T26" fmla="*/ 0 w 3261"/>
              <a:gd name="T27" fmla="*/ 0 h 2648"/>
              <a:gd name="T28" fmla="*/ 1426 w 3261"/>
              <a:gd name="T29" fmla="*/ 0 h 2648"/>
              <a:gd name="T30" fmla="*/ 1835 w 3261"/>
              <a:gd name="T31" fmla="*/ 407 h 2648"/>
              <a:gd name="T32" fmla="*/ 3261 w 3261"/>
              <a:gd name="T33" fmla="*/ 407 h 2648"/>
              <a:gd name="T34" fmla="*/ 3261 w 3261"/>
              <a:gd name="T35" fmla="*/ 2648 h 2648"/>
              <a:gd name="T36" fmla="*/ 0 w 3261"/>
              <a:gd name="T37" fmla="*/ 2648 h 2648"/>
              <a:gd name="T38" fmla="*/ 0 w 3261"/>
              <a:gd name="T39" fmla="*/ 0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61" h="2648">
                <a:moveTo>
                  <a:pt x="1426" y="1018"/>
                </a:moveTo>
                <a:lnTo>
                  <a:pt x="1426" y="1425"/>
                </a:lnTo>
                <a:lnTo>
                  <a:pt x="1019" y="1425"/>
                </a:lnTo>
                <a:lnTo>
                  <a:pt x="1019" y="1833"/>
                </a:lnTo>
                <a:lnTo>
                  <a:pt x="1426" y="1833"/>
                </a:lnTo>
                <a:lnTo>
                  <a:pt x="1426" y="2241"/>
                </a:lnTo>
                <a:lnTo>
                  <a:pt x="1835" y="2241"/>
                </a:lnTo>
                <a:lnTo>
                  <a:pt x="1835" y="1833"/>
                </a:lnTo>
                <a:lnTo>
                  <a:pt x="2242" y="1833"/>
                </a:lnTo>
                <a:lnTo>
                  <a:pt x="2242" y="1425"/>
                </a:lnTo>
                <a:lnTo>
                  <a:pt x="1835" y="1425"/>
                </a:lnTo>
                <a:lnTo>
                  <a:pt x="1835" y="1018"/>
                </a:lnTo>
                <a:lnTo>
                  <a:pt x="1426" y="1018"/>
                </a:lnTo>
                <a:close/>
                <a:moveTo>
                  <a:pt x="0" y="0"/>
                </a:moveTo>
                <a:lnTo>
                  <a:pt x="1426" y="0"/>
                </a:lnTo>
                <a:lnTo>
                  <a:pt x="1835" y="407"/>
                </a:lnTo>
                <a:lnTo>
                  <a:pt x="3261" y="407"/>
                </a:lnTo>
                <a:lnTo>
                  <a:pt x="3261" y="2648"/>
                </a:lnTo>
                <a:lnTo>
                  <a:pt x="0" y="2648"/>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0" name="Freeform 296"/>
          <p:cNvSpPr>
            <a:spLocks noEditPoints="1"/>
          </p:cNvSpPr>
          <p:nvPr/>
        </p:nvSpPr>
        <p:spPr bwMode="auto">
          <a:xfrm>
            <a:off x="4431754" y="3248935"/>
            <a:ext cx="466132" cy="378162"/>
          </a:xfrm>
          <a:custGeom>
            <a:avLst/>
            <a:gdLst>
              <a:gd name="T0" fmla="*/ 1019 w 3261"/>
              <a:gd name="T1" fmla="*/ 1425 h 2648"/>
              <a:gd name="T2" fmla="*/ 1019 w 3261"/>
              <a:gd name="T3" fmla="*/ 1833 h 2648"/>
              <a:gd name="T4" fmla="*/ 2242 w 3261"/>
              <a:gd name="T5" fmla="*/ 1833 h 2648"/>
              <a:gd name="T6" fmla="*/ 2242 w 3261"/>
              <a:gd name="T7" fmla="*/ 1425 h 2648"/>
              <a:gd name="T8" fmla="*/ 1019 w 3261"/>
              <a:gd name="T9" fmla="*/ 1425 h 2648"/>
              <a:gd name="T10" fmla="*/ 0 w 3261"/>
              <a:gd name="T11" fmla="*/ 0 h 2648"/>
              <a:gd name="T12" fmla="*/ 1426 w 3261"/>
              <a:gd name="T13" fmla="*/ 0 h 2648"/>
              <a:gd name="T14" fmla="*/ 1835 w 3261"/>
              <a:gd name="T15" fmla="*/ 407 h 2648"/>
              <a:gd name="T16" fmla="*/ 3261 w 3261"/>
              <a:gd name="T17" fmla="*/ 407 h 2648"/>
              <a:gd name="T18" fmla="*/ 3261 w 3261"/>
              <a:gd name="T19" fmla="*/ 2648 h 2648"/>
              <a:gd name="T20" fmla="*/ 0 w 3261"/>
              <a:gd name="T21" fmla="*/ 2648 h 2648"/>
              <a:gd name="T22" fmla="*/ 0 w 3261"/>
              <a:gd name="T23" fmla="*/ 0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1" h="2648">
                <a:moveTo>
                  <a:pt x="1019" y="1425"/>
                </a:moveTo>
                <a:lnTo>
                  <a:pt x="1019" y="1833"/>
                </a:lnTo>
                <a:lnTo>
                  <a:pt x="2242" y="1833"/>
                </a:lnTo>
                <a:lnTo>
                  <a:pt x="2242" y="1425"/>
                </a:lnTo>
                <a:lnTo>
                  <a:pt x="1019" y="1425"/>
                </a:lnTo>
                <a:close/>
                <a:moveTo>
                  <a:pt x="0" y="0"/>
                </a:moveTo>
                <a:lnTo>
                  <a:pt x="1426" y="0"/>
                </a:lnTo>
                <a:lnTo>
                  <a:pt x="1835" y="407"/>
                </a:lnTo>
                <a:lnTo>
                  <a:pt x="3261" y="407"/>
                </a:lnTo>
                <a:lnTo>
                  <a:pt x="3261" y="2648"/>
                </a:lnTo>
                <a:lnTo>
                  <a:pt x="0" y="2648"/>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1" name="Freeform 301"/>
          <p:cNvSpPr>
            <a:spLocks noEditPoints="1"/>
          </p:cNvSpPr>
          <p:nvPr/>
        </p:nvSpPr>
        <p:spPr bwMode="auto">
          <a:xfrm>
            <a:off x="5137537" y="3248935"/>
            <a:ext cx="466132" cy="378162"/>
          </a:xfrm>
          <a:custGeom>
            <a:avLst/>
            <a:gdLst>
              <a:gd name="T0" fmla="*/ 1426 w 3261"/>
              <a:gd name="T1" fmla="*/ 814 h 2648"/>
              <a:gd name="T2" fmla="*/ 1426 w 3261"/>
              <a:gd name="T3" fmla="*/ 1630 h 2648"/>
              <a:gd name="T4" fmla="*/ 917 w 3261"/>
              <a:gd name="T5" fmla="*/ 1630 h 2648"/>
              <a:gd name="T6" fmla="*/ 1631 w 3261"/>
              <a:gd name="T7" fmla="*/ 2342 h 2648"/>
              <a:gd name="T8" fmla="*/ 2343 w 3261"/>
              <a:gd name="T9" fmla="*/ 1630 h 2648"/>
              <a:gd name="T10" fmla="*/ 1835 w 3261"/>
              <a:gd name="T11" fmla="*/ 1630 h 2648"/>
              <a:gd name="T12" fmla="*/ 1835 w 3261"/>
              <a:gd name="T13" fmla="*/ 814 h 2648"/>
              <a:gd name="T14" fmla="*/ 1426 w 3261"/>
              <a:gd name="T15" fmla="*/ 814 h 2648"/>
              <a:gd name="T16" fmla="*/ 0 w 3261"/>
              <a:gd name="T17" fmla="*/ 0 h 2648"/>
              <a:gd name="T18" fmla="*/ 1426 w 3261"/>
              <a:gd name="T19" fmla="*/ 0 h 2648"/>
              <a:gd name="T20" fmla="*/ 1835 w 3261"/>
              <a:gd name="T21" fmla="*/ 407 h 2648"/>
              <a:gd name="T22" fmla="*/ 3261 w 3261"/>
              <a:gd name="T23" fmla="*/ 407 h 2648"/>
              <a:gd name="T24" fmla="*/ 3261 w 3261"/>
              <a:gd name="T25" fmla="*/ 2648 h 2648"/>
              <a:gd name="T26" fmla="*/ 0 w 3261"/>
              <a:gd name="T27" fmla="*/ 2648 h 2648"/>
              <a:gd name="T28" fmla="*/ 0 w 3261"/>
              <a:gd name="T29" fmla="*/ 0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61" h="2648">
                <a:moveTo>
                  <a:pt x="1426" y="814"/>
                </a:moveTo>
                <a:lnTo>
                  <a:pt x="1426" y="1630"/>
                </a:lnTo>
                <a:lnTo>
                  <a:pt x="917" y="1630"/>
                </a:lnTo>
                <a:lnTo>
                  <a:pt x="1631" y="2342"/>
                </a:lnTo>
                <a:lnTo>
                  <a:pt x="2343" y="1630"/>
                </a:lnTo>
                <a:lnTo>
                  <a:pt x="1835" y="1630"/>
                </a:lnTo>
                <a:lnTo>
                  <a:pt x="1835" y="814"/>
                </a:lnTo>
                <a:lnTo>
                  <a:pt x="1426" y="814"/>
                </a:lnTo>
                <a:close/>
                <a:moveTo>
                  <a:pt x="0" y="0"/>
                </a:moveTo>
                <a:lnTo>
                  <a:pt x="1426" y="0"/>
                </a:lnTo>
                <a:lnTo>
                  <a:pt x="1835" y="407"/>
                </a:lnTo>
                <a:lnTo>
                  <a:pt x="3261" y="407"/>
                </a:lnTo>
                <a:lnTo>
                  <a:pt x="3261" y="2648"/>
                </a:lnTo>
                <a:lnTo>
                  <a:pt x="0" y="2648"/>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2" name="Freeform 306"/>
          <p:cNvSpPr>
            <a:spLocks/>
          </p:cNvSpPr>
          <p:nvPr/>
        </p:nvSpPr>
        <p:spPr bwMode="auto">
          <a:xfrm>
            <a:off x="5843321" y="3248935"/>
            <a:ext cx="466132" cy="378162"/>
          </a:xfrm>
          <a:custGeom>
            <a:avLst/>
            <a:gdLst>
              <a:gd name="T0" fmla="*/ 0 w 3261"/>
              <a:gd name="T1" fmla="*/ 0 h 2648"/>
              <a:gd name="T2" fmla="*/ 1426 w 3261"/>
              <a:gd name="T3" fmla="*/ 0 h 2648"/>
              <a:gd name="T4" fmla="*/ 1835 w 3261"/>
              <a:gd name="T5" fmla="*/ 407 h 2648"/>
              <a:gd name="T6" fmla="*/ 3261 w 3261"/>
              <a:gd name="T7" fmla="*/ 407 h 2648"/>
              <a:gd name="T8" fmla="*/ 3261 w 3261"/>
              <a:gd name="T9" fmla="*/ 2648 h 2648"/>
              <a:gd name="T10" fmla="*/ 1835 w 3261"/>
              <a:gd name="T11" fmla="*/ 2648 h 2648"/>
              <a:gd name="T12" fmla="*/ 1835 w 3261"/>
              <a:gd name="T13" fmla="*/ 1833 h 2648"/>
              <a:gd name="T14" fmla="*/ 2343 w 3261"/>
              <a:gd name="T15" fmla="*/ 1833 h 2648"/>
              <a:gd name="T16" fmla="*/ 1631 w 3261"/>
              <a:gd name="T17" fmla="*/ 1120 h 2648"/>
              <a:gd name="T18" fmla="*/ 917 w 3261"/>
              <a:gd name="T19" fmla="*/ 1833 h 2648"/>
              <a:gd name="T20" fmla="*/ 1426 w 3261"/>
              <a:gd name="T21" fmla="*/ 1833 h 2648"/>
              <a:gd name="T22" fmla="*/ 1426 w 3261"/>
              <a:gd name="T23" fmla="*/ 2648 h 2648"/>
              <a:gd name="T24" fmla="*/ 0 w 3261"/>
              <a:gd name="T25" fmla="*/ 2648 h 2648"/>
              <a:gd name="T26" fmla="*/ 0 w 3261"/>
              <a:gd name="T27" fmla="*/ 0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61" h="2648">
                <a:moveTo>
                  <a:pt x="0" y="0"/>
                </a:moveTo>
                <a:lnTo>
                  <a:pt x="1426" y="0"/>
                </a:lnTo>
                <a:lnTo>
                  <a:pt x="1835" y="407"/>
                </a:lnTo>
                <a:lnTo>
                  <a:pt x="3261" y="407"/>
                </a:lnTo>
                <a:lnTo>
                  <a:pt x="3261" y="2648"/>
                </a:lnTo>
                <a:lnTo>
                  <a:pt x="1835" y="2648"/>
                </a:lnTo>
                <a:lnTo>
                  <a:pt x="1835" y="1833"/>
                </a:lnTo>
                <a:lnTo>
                  <a:pt x="2343" y="1833"/>
                </a:lnTo>
                <a:lnTo>
                  <a:pt x="1631" y="1120"/>
                </a:lnTo>
                <a:lnTo>
                  <a:pt x="917" y="1833"/>
                </a:lnTo>
                <a:lnTo>
                  <a:pt x="1426" y="1833"/>
                </a:lnTo>
                <a:lnTo>
                  <a:pt x="1426" y="2648"/>
                </a:lnTo>
                <a:lnTo>
                  <a:pt x="0" y="2648"/>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3" name="Freeform 311"/>
          <p:cNvSpPr>
            <a:spLocks noEditPoints="1"/>
          </p:cNvSpPr>
          <p:nvPr/>
        </p:nvSpPr>
        <p:spPr bwMode="auto">
          <a:xfrm>
            <a:off x="6549104" y="3209519"/>
            <a:ext cx="459278" cy="456993"/>
          </a:xfrm>
          <a:custGeom>
            <a:avLst/>
            <a:gdLst>
              <a:gd name="T0" fmla="*/ 2249 w 3214"/>
              <a:gd name="T1" fmla="*/ 614 h 3197"/>
              <a:gd name="T2" fmla="*/ 2172 w 3214"/>
              <a:gd name="T3" fmla="*/ 635 h 3197"/>
              <a:gd name="T4" fmla="*/ 2104 w 3214"/>
              <a:gd name="T5" fmla="*/ 675 h 3197"/>
              <a:gd name="T6" fmla="*/ 2049 w 3214"/>
              <a:gd name="T7" fmla="*/ 730 h 3197"/>
              <a:gd name="T8" fmla="*/ 2008 w 3214"/>
              <a:gd name="T9" fmla="*/ 798 h 3197"/>
              <a:gd name="T10" fmla="*/ 1987 w 3214"/>
              <a:gd name="T11" fmla="*/ 875 h 3197"/>
              <a:gd name="T12" fmla="*/ 1987 w 3214"/>
              <a:gd name="T13" fmla="*/ 959 h 3197"/>
              <a:gd name="T14" fmla="*/ 2008 w 3214"/>
              <a:gd name="T15" fmla="*/ 1036 h 3197"/>
              <a:gd name="T16" fmla="*/ 2049 w 3214"/>
              <a:gd name="T17" fmla="*/ 1104 h 3197"/>
              <a:gd name="T18" fmla="*/ 2104 w 3214"/>
              <a:gd name="T19" fmla="*/ 1159 h 3197"/>
              <a:gd name="T20" fmla="*/ 2172 w 3214"/>
              <a:gd name="T21" fmla="*/ 1199 h 3197"/>
              <a:gd name="T22" fmla="*/ 2249 w 3214"/>
              <a:gd name="T23" fmla="*/ 1220 h 3197"/>
              <a:gd name="T24" fmla="*/ 2333 w 3214"/>
              <a:gd name="T25" fmla="*/ 1220 h 3197"/>
              <a:gd name="T26" fmla="*/ 2411 w 3214"/>
              <a:gd name="T27" fmla="*/ 1199 h 3197"/>
              <a:gd name="T28" fmla="*/ 2479 w 3214"/>
              <a:gd name="T29" fmla="*/ 1159 h 3197"/>
              <a:gd name="T30" fmla="*/ 2535 w 3214"/>
              <a:gd name="T31" fmla="*/ 1104 h 3197"/>
              <a:gd name="T32" fmla="*/ 2574 w 3214"/>
              <a:gd name="T33" fmla="*/ 1036 h 3197"/>
              <a:gd name="T34" fmla="*/ 2596 w 3214"/>
              <a:gd name="T35" fmla="*/ 959 h 3197"/>
              <a:gd name="T36" fmla="*/ 2596 w 3214"/>
              <a:gd name="T37" fmla="*/ 875 h 3197"/>
              <a:gd name="T38" fmla="*/ 2574 w 3214"/>
              <a:gd name="T39" fmla="*/ 798 h 3197"/>
              <a:gd name="T40" fmla="*/ 2535 w 3214"/>
              <a:gd name="T41" fmla="*/ 730 h 3197"/>
              <a:gd name="T42" fmla="*/ 2479 w 3214"/>
              <a:gd name="T43" fmla="*/ 675 h 3197"/>
              <a:gd name="T44" fmla="*/ 2411 w 3214"/>
              <a:gd name="T45" fmla="*/ 635 h 3197"/>
              <a:gd name="T46" fmla="*/ 2333 w 3214"/>
              <a:gd name="T47" fmla="*/ 614 h 3197"/>
              <a:gd name="T48" fmla="*/ 1831 w 3214"/>
              <a:gd name="T49" fmla="*/ 0 h 3197"/>
              <a:gd name="T50" fmla="*/ 3091 w 3214"/>
              <a:gd name="T51" fmla="*/ 3 h 3197"/>
              <a:gd name="T52" fmla="*/ 3145 w 3214"/>
              <a:gd name="T53" fmla="*/ 26 h 3197"/>
              <a:gd name="T54" fmla="*/ 3187 w 3214"/>
              <a:gd name="T55" fmla="*/ 67 h 3197"/>
              <a:gd name="T56" fmla="*/ 3211 w 3214"/>
              <a:gd name="T57" fmla="*/ 122 h 3197"/>
              <a:gd name="T58" fmla="*/ 3214 w 3214"/>
              <a:gd name="T59" fmla="*/ 1375 h 3197"/>
              <a:gd name="T60" fmla="*/ 3204 w 3214"/>
              <a:gd name="T61" fmla="*/ 1443 h 3197"/>
              <a:gd name="T62" fmla="*/ 3181 w 3214"/>
              <a:gd name="T63" fmla="*/ 1516 h 3197"/>
              <a:gd name="T64" fmla="*/ 3147 w 3214"/>
              <a:gd name="T65" fmla="*/ 1582 h 3197"/>
              <a:gd name="T66" fmla="*/ 3105 w 3214"/>
              <a:gd name="T67" fmla="*/ 1636 h 3197"/>
              <a:gd name="T68" fmla="*/ 1559 w 3214"/>
              <a:gd name="T69" fmla="*/ 3171 h 3197"/>
              <a:gd name="T70" fmla="*/ 1511 w 3214"/>
              <a:gd name="T71" fmla="*/ 3193 h 3197"/>
              <a:gd name="T72" fmla="*/ 1459 w 3214"/>
              <a:gd name="T73" fmla="*/ 3197 h 3197"/>
              <a:gd name="T74" fmla="*/ 1408 w 3214"/>
              <a:gd name="T75" fmla="*/ 3184 h 3197"/>
              <a:gd name="T76" fmla="*/ 1364 w 3214"/>
              <a:gd name="T77" fmla="*/ 3153 h 3197"/>
              <a:gd name="T78" fmla="*/ 27 w 3214"/>
              <a:gd name="T79" fmla="*/ 1820 h 3197"/>
              <a:gd name="T80" fmla="*/ 5 w 3214"/>
              <a:gd name="T81" fmla="*/ 1772 h 3197"/>
              <a:gd name="T82" fmla="*/ 0 w 3214"/>
              <a:gd name="T83" fmla="*/ 1719 h 3197"/>
              <a:gd name="T84" fmla="*/ 13 w 3214"/>
              <a:gd name="T85" fmla="*/ 1668 h 3197"/>
              <a:gd name="T86" fmla="*/ 44 w 3214"/>
              <a:gd name="T87" fmla="*/ 1624 h 3197"/>
              <a:gd name="T88" fmla="*/ 1594 w 3214"/>
              <a:gd name="T89" fmla="*/ 86 h 3197"/>
              <a:gd name="T90" fmla="*/ 1655 w 3214"/>
              <a:gd name="T91" fmla="*/ 47 h 3197"/>
              <a:gd name="T92" fmla="*/ 1726 w 3214"/>
              <a:gd name="T93" fmla="*/ 18 h 3197"/>
              <a:gd name="T94" fmla="*/ 1797 w 3214"/>
              <a:gd name="T95" fmla="*/ 2 h 3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14" h="3197">
                <a:moveTo>
                  <a:pt x="2292" y="611"/>
                </a:moveTo>
                <a:lnTo>
                  <a:pt x="2249" y="614"/>
                </a:lnTo>
                <a:lnTo>
                  <a:pt x="2210" y="622"/>
                </a:lnTo>
                <a:lnTo>
                  <a:pt x="2172" y="635"/>
                </a:lnTo>
                <a:lnTo>
                  <a:pt x="2136" y="654"/>
                </a:lnTo>
                <a:lnTo>
                  <a:pt x="2104" y="675"/>
                </a:lnTo>
                <a:lnTo>
                  <a:pt x="2074" y="701"/>
                </a:lnTo>
                <a:lnTo>
                  <a:pt x="2049" y="730"/>
                </a:lnTo>
                <a:lnTo>
                  <a:pt x="2026" y="763"/>
                </a:lnTo>
                <a:lnTo>
                  <a:pt x="2008" y="798"/>
                </a:lnTo>
                <a:lnTo>
                  <a:pt x="1995" y="835"/>
                </a:lnTo>
                <a:lnTo>
                  <a:pt x="1987" y="875"/>
                </a:lnTo>
                <a:lnTo>
                  <a:pt x="1984" y="917"/>
                </a:lnTo>
                <a:lnTo>
                  <a:pt x="1987" y="959"/>
                </a:lnTo>
                <a:lnTo>
                  <a:pt x="1995" y="998"/>
                </a:lnTo>
                <a:lnTo>
                  <a:pt x="2008" y="1036"/>
                </a:lnTo>
                <a:lnTo>
                  <a:pt x="2026" y="1071"/>
                </a:lnTo>
                <a:lnTo>
                  <a:pt x="2049" y="1104"/>
                </a:lnTo>
                <a:lnTo>
                  <a:pt x="2074" y="1133"/>
                </a:lnTo>
                <a:lnTo>
                  <a:pt x="2104" y="1159"/>
                </a:lnTo>
                <a:lnTo>
                  <a:pt x="2136" y="1180"/>
                </a:lnTo>
                <a:lnTo>
                  <a:pt x="2172" y="1199"/>
                </a:lnTo>
                <a:lnTo>
                  <a:pt x="2210" y="1212"/>
                </a:lnTo>
                <a:lnTo>
                  <a:pt x="2249" y="1220"/>
                </a:lnTo>
                <a:lnTo>
                  <a:pt x="2292" y="1223"/>
                </a:lnTo>
                <a:lnTo>
                  <a:pt x="2333" y="1220"/>
                </a:lnTo>
                <a:lnTo>
                  <a:pt x="2373" y="1212"/>
                </a:lnTo>
                <a:lnTo>
                  <a:pt x="2411" y="1199"/>
                </a:lnTo>
                <a:lnTo>
                  <a:pt x="2447" y="1180"/>
                </a:lnTo>
                <a:lnTo>
                  <a:pt x="2479" y="1159"/>
                </a:lnTo>
                <a:lnTo>
                  <a:pt x="2509" y="1133"/>
                </a:lnTo>
                <a:lnTo>
                  <a:pt x="2535" y="1104"/>
                </a:lnTo>
                <a:lnTo>
                  <a:pt x="2557" y="1071"/>
                </a:lnTo>
                <a:lnTo>
                  <a:pt x="2574" y="1036"/>
                </a:lnTo>
                <a:lnTo>
                  <a:pt x="2588" y="998"/>
                </a:lnTo>
                <a:lnTo>
                  <a:pt x="2596" y="959"/>
                </a:lnTo>
                <a:lnTo>
                  <a:pt x="2598" y="917"/>
                </a:lnTo>
                <a:lnTo>
                  <a:pt x="2596" y="875"/>
                </a:lnTo>
                <a:lnTo>
                  <a:pt x="2588" y="835"/>
                </a:lnTo>
                <a:lnTo>
                  <a:pt x="2574" y="798"/>
                </a:lnTo>
                <a:lnTo>
                  <a:pt x="2557" y="763"/>
                </a:lnTo>
                <a:lnTo>
                  <a:pt x="2535" y="730"/>
                </a:lnTo>
                <a:lnTo>
                  <a:pt x="2509" y="701"/>
                </a:lnTo>
                <a:lnTo>
                  <a:pt x="2479" y="675"/>
                </a:lnTo>
                <a:lnTo>
                  <a:pt x="2447" y="654"/>
                </a:lnTo>
                <a:lnTo>
                  <a:pt x="2411" y="635"/>
                </a:lnTo>
                <a:lnTo>
                  <a:pt x="2373" y="622"/>
                </a:lnTo>
                <a:lnTo>
                  <a:pt x="2333" y="614"/>
                </a:lnTo>
                <a:lnTo>
                  <a:pt x="2292" y="611"/>
                </a:lnTo>
                <a:close/>
                <a:moveTo>
                  <a:pt x="1831" y="0"/>
                </a:moveTo>
                <a:lnTo>
                  <a:pt x="3059" y="0"/>
                </a:lnTo>
                <a:lnTo>
                  <a:pt x="3091" y="3"/>
                </a:lnTo>
                <a:lnTo>
                  <a:pt x="3119" y="12"/>
                </a:lnTo>
                <a:lnTo>
                  <a:pt x="3145" y="26"/>
                </a:lnTo>
                <a:lnTo>
                  <a:pt x="3168" y="44"/>
                </a:lnTo>
                <a:lnTo>
                  <a:pt x="3187" y="67"/>
                </a:lnTo>
                <a:lnTo>
                  <a:pt x="3201" y="94"/>
                </a:lnTo>
                <a:lnTo>
                  <a:pt x="3211" y="122"/>
                </a:lnTo>
                <a:lnTo>
                  <a:pt x="3214" y="153"/>
                </a:lnTo>
                <a:lnTo>
                  <a:pt x="3214" y="1375"/>
                </a:lnTo>
                <a:lnTo>
                  <a:pt x="3211" y="1408"/>
                </a:lnTo>
                <a:lnTo>
                  <a:pt x="3204" y="1443"/>
                </a:lnTo>
                <a:lnTo>
                  <a:pt x="3194" y="1480"/>
                </a:lnTo>
                <a:lnTo>
                  <a:pt x="3181" y="1516"/>
                </a:lnTo>
                <a:lnTo>
                  <a:pt x="3165" y="1550"/>
                </a:lnTo>
                <a:lnTo>
                  <a:pt x="3147" y="1582"/>
                </a:lnTo>
                <a:lnTo>
                  <a:pt x="3127" y="1612"/>
                </a:lnTo>
                <a:lnTo>
                  <a:pt x="3105" y="1636"/>
                </a:lnTo>
                <a:lnTo>
                  <a:pt x="1581" y="3153"/>
                </a:lnTo>
                <a:lnTo>
                  <a:pt x="1559" y="3171"/>
                </a:lnTo>
                <a:lnTo>
                  <a:pt x="1536" y="3184"/>
                </a:lnTo>
                <a:lnTo>
                  <a:pt x="1511" y="3193"/>
                </a:lnTo>
                <a:lnTo>
                  <a:pt x="1485" y="3197"/>
                </a:lnTo>
                <a:lnTo>
                  <a:pt x="1459" y="3197"/>
                </a:lnTo>
                <a:lnTo>
                  <a:pt x="1433" y="3193"/>
                </a:lnTo>
                <a:lnTo>
                  <a:pt x="1408" y="3184"/>
                </a:lnTo>
                <a:lnTo>
                  <a:pt x="1385" y="3171"/>
                </a:lnTo>
                <a:lnTo>
                  <a:pt x="1364" y="3153"/>
                </a:lnTo>
                <a:lnTo>
                  <a:pt x="44" y="1841"/>
                </a:lnTo>
                <a:lnTo>
                  <a:pt x="27" y="1820"/>
                </a:lnTo>
                <a:lnTo>
                  <a:pt x="13" y="1796"/>
                </a:lnTo>
                <a:lnTo>
                  <a:pt x="5" y="1772"/>
                </a:lnTo>
                <a:lnTo>
                  <a:pt x="0" y="1746"/>
                </a:lnTo>
                <a:lnTo>
                  <a:pt x="0" y="1719"/>
                </a:lnTo>
                <a:lnTo>
                  <a:pt x="5" y="1693"/>
                </a:lnTo>
                <a:lnTo>
                  <a:pt x="13" y="1668"/>
                </a:lnTo>
                <a:lnTo>
                  <a:pt x="27" y="1645"/>
                </a:lnTo>
                <a:lnTo>
                  <a:pt x="44" y="1624"/>
                </a:lnTo>
                <a:lnTo>
                  <a:pt x="1568" y="108"/>
                </a:lnTo>
                <a:lnTo>
                  <a:pt x="1594" y="86"/>
                </a:lnTo>
                <a:lnTo>
                  <a:pt x="1623" y="65"/>
                </a:lnTo>
                <a:lnTo>
                  <a:pt x="1655" y="47"/>
                </a:lnTo>
                <a:lnTo>
                  <a:pt x="1691" y="31"/>
                </a:lnTo>
                <a:lnTo>
                  <a:pt x="1726" y="18"/>
                </a:lnTo>
                <a:lnTo>
                  <a:pt x="1762" y="8"/>
                </a:lnTo>
                <a:lnTo>
                  <a:pt x="1797" y="2"/>
                </a:lnTo>
                <a:lnTo>
                  <a:pt x="18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04" name="Group 314"/>
          <p:cNvGrpSpPr>
            <a:grpSpLocks noChangeAspect="1"/>
          </p:cNvGrpSpPr>
          <p:nvPr/>
        </p:nvGrpSpPr>
        <p:grpSpPr bwMode="auto">
          <a:xfrm>
            <a:off x="7248034" y="3209519"/>
            <a:ext cx="573526" cy="456993"/>
            <a:chOff x="3737" y="2993"/>
            <a:chExt cx="502" cy="400"/>
          </a:xfrm>
          <a:solidFill>
            <a:schemeClr val="accent1"/>
          </a:solidFill>
        </p:grpSpPr>
        <p:sp>
          <p:nvSpPr>
            <p:cNvPr id="105" name="Freeform 316"/>
            <p:cNvSpPr>
              <a:spLocks noEditPoints="1"/>
            </p:cNvSpPr>
            <p:nvPr/>
          </p:nvSpPr>
          <p:spPr bwMode="auto">
            <a:xfrm>
              <a:off x="3839" y="2993"/>
              <a:ext cx="400" cy="400"/>
            </a:xfrm>
            <a:custGeom>
              <a:avLst/>
              <a:gdLst>
                <a:gd name="T0" fmla="*/ 1957 w 2801"/>
                <a:gd name="T1" fmla="*/ 539 h 2799"/>
                <a:gd name="T2" fmla="*/ 1885 w 2801"/>
                <a:gd name="T3" fmla="*/ 561 h 2799"/>
                <a:gd name="T4" fmla="*/ 1822 w 2801"/>
                <a:gd name="T5" fmla="*/ 601 h 2799"/>
                <a:gd name="T6" fmla="*/ 1772 w 2801"/>
                <a:gd name="T7" fmla="*/ 657 h 2799"/>
                <a:gd name="T8" fmla="*/ 1741 w 2801"/>
                <a:gd name="T9" fmla="*/ 726 h 2799"/>
                <a:gd name="T10" fmla="*/ 1729 w 2801"/>
                <a:gd name="T11" fmla="*/ 803 h 2799"/>
                <a:gd name="T12" fmla="*/ 1741 w 2801"/>
                <a:gd name="T13" fmla="*/ 880 h 2799"/>
                <a:gd name="T14" fmla="*/ 1772 w 2801"/>
                <a:gd name="T15" fmla="*/ 949 h 2799"/>
                <a:gd name="T16" fmla="*/ 1822 w 2801"/>
                <a:gd name="T17" fmla="*/ 1006 h 2799"/>
                <a:gd name="T18" fmla="*/ 1885 w 2801"/>
                <a:gd name="T19" fmla="*/ 1046 h 2799"/>
                <a:gd name="T20" fmla="*/ 1957 w 2801"/>
                <a:gd name="T21" fmla="*/ 1068 h 2799"/>
                <a:gd name="T22" fmla="*/ 2037 w 2801"/>
                <a:gd name="T23" fmla="*/ 1068 h 2799"/>
                <a:gd name="T24" fmla="*/ 2110 w 2801"/>
                <a:gd name="T25" fmla="*/ 1046 h 2799"/>
                <a:gd name="T26" fmla="*/ 2172 w 2801"/>
                <a:gd name="T27" fmla="*/ 1006 h 2799"/>
                <a:gd name="T28" fmla="*/ 2222 w 2801"/>
                <a:gd name="T29" fmla="*/ 949 h 2799"/>
                <a:gd name="T30" fmla="*/ 2253 w 2801"/>
                <a:gd name="T31" fmla="*/ 880 h 2799"/>
                <a:gd name="T32" fmla="*/ 2265 w 2801"/>
                <a:gd name="T33" fmla="*/ 803 h 2799"/>
                <a:gd name="T34" fmla="*/ 2253 w 2801"/>
                <a:gd name="T35" fmla="*/ 726 h 2799"/>
                <a:gd name="T36" fmla="*/ 2222 w 2801"/>
                <a:gd name="T37" fmla="*/ 657 h 2799"/>
                <a:gd name="T38" fmla="*/ 2172 w 2801"/>
                <a:gd name="T39" fmla="*/ 601 h 2799"/>
                <a:gd name="T40" fmla="*/ 2110 w 2801"/>
                <a:gd name="T41" fmla="*/ 561 h 2799"/>
                <a:gd name="T42" fmla="*/ 2037 w 2801"/>
                <a:gd name="T43" fmla="*/ 539 h 2799"/>
                <a:gd name="T44" fmla="*/ 1596 w 2801"/>
                <a:gd name="T45" fmla="*/ 0 h 2799"/>
                <a:gd name="T46" fmla="*/ 2694 w 2801"/>
                <a:gd name="T47" fmla="*/ 3 h 2799"/>
                <a:gd name="T48" fmla="*/ 2741 w 2801"/>
                <a:gd name="T49" fmla="*/ 24 h 2799"/>
                <a:gd name="T50" fmla="*/ 2777 w 2801"/>
                <a:gd name="T51" fmla="*/ 60 h 2799"/>
                <a:gd name="T52" fmla="*/ 2798 w 2801"/>
                <a:gd name="T53" fmla="*/ 107 h 2799"/>
                <a:gd name="T54" fmla="*/ 2801 w 2801"/>
                <a:gd name="T55" fmla="*/ 1204 h 2799"/>
                <a:gd name="T56" fmla="*/ 2793 w 2801"/>
                <a:gd name="T57" fmla="*/ 1264 h 2799"/>
                <a:gd name="T58" fmla="*/ 2773 w 2801"/>
                <a:gd name="T59" fmla="*/ 1327 h 2799"/>
                <a:gd name="T60" fmla="*/ 2742 w 2801"/>
                <a:gd name="T61" fmla="*/ 1386 h 2799"/>
                <a:gd name="T62" fmla="*/ 2706 w 2801"/>
                <a:gd name="T63" fmla="*/ 1432 h 2799"/>
                <a:gd name="T64" fmla="*/ 1357 w 2801"/>
                <a:gd name="T65" fmla="*/ 2777 h 2799"/>
                <a:gd name="T66" fmla="*/ 1309 w 2801"/>
                <a:gd name="T67" fmla="*/ 2797 h 2799"/>
                <a:gd name="T68" fmla="*/ 1257 w 2801"/>
                <a:gd name="T69" fmla="*/ 2797 h 2799"/>
                <a:gd name="T70" fmla="*/ 1209 w 2801"/>
                <a:gd name="T71" fmla="*/ 2777 h 2799"/>
                <a:gd name="T72" fmla="*/ 39 w 2801"/>
                <a:gd name="T73" fmla="*/ 1612 h 2799"/>
                <a:gd name="T74" fmla="*/ 10 w 2801"/>
                <a:gd name="T75" fmla="*/ 1568 h 2799"/>
                <a:gd name="T76" fmla="*/ 0 w 2801"/>
                <a:gd name="T77" fmla="*/ 1517 h 2799"/>
                <a:gd name="T78" fmla="*/ 10 w 2801"/>
                <a:gd name="T79" fmla="*/ 1466 h 2799"/>
                <a:gd name="T80" fmla="*/ 39 w 2801"/>
                <a:gd name="T81" fmla="*/ 1423 h 2799"/>
                <a:gd name="T82" fmla="*/ 1389 w 2801"/>
                <a:gd name="T83" fmla="*/ 76 h 2799"/>
                <a:gd name="T84" fmla="*/ 1443 w 2801"/>
                <a:gd name="T85" fmla="*/ 42 h 2799"/>
                <a:gd name="T86" fmla="*/ 1505 w 2801"/>
                <a:gd name="T87" fmla="*/ 16 h 2799"/>
                <a:gd name="T88" fmla="*/ 1566 w 2801"/>
                <a:gd name="T89" fmla="*/ 2 h 2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01" h="2799">
                  <a:moveTo>
                    <a:pt x="1997" y="536"/>
                  </a:moveTo>
                  <a:lnTo>
                    <a:pt x="1957" y="539"/>
                  </a:lnTo>
                  <a:lnTo>
                    <a:pt x="1920" y="547"/>
                  </a:lnTo>
                  <a:lnTo>
                    <a:pt x="1885" y="561"/>
                  </a:lnTo>
                  <a:lnTo>
                    <a:pt x="1851" y="579"/>
                  </a:lnTo>
                  <a:lnTo>
                    <a:pt x="1822" y="601"/>
                  </a:lnTo>
                  <a:lnTo>
                    <a:pt x="1795" y="628"/>
                  </a:lnTo>
                  <a:lnTo>
                    <a:pt x="1772" y="657"/>
                  </a:lnTo>
                  <a:lnTo>
                    <a:pt x="1755" y="691"/>
                  </a:lnTo>
                  <a:lnTo>
                    <a:pt x="1741" y="726"/>
                  </a:lnTo>
                  <a:lnTo>
                    <a:pt x="1732" y="763"/>
                  </a:lnTo>
                  <a:lnTo>
                    <a:pt x="1729" y="803"/>
                  </a:lnTo>
                  <a:lnTo>
                    <a:pt x="1732" y="843"/>
                  </a:lnTo>
                  <a:lnTo>
                    <a:pt x="1741" y="880"/>
                  </a:lnTo>
                  <a:lnTo>
                    <a:pt x="1755" y="916"/>
                  </a:lnTo>
                  <a:lnTo>
                    <a:pt x="1772" y="949"/>
                  </a:lnTo>
                  <a:lnTo>
                    <a:pt x="1795" y="978"/>
                  </a:lnTo>
                  <a:lnTo>
                    <a:pt x="1822" y="1006"/>
                  </a:lnTo>
                  <a:lnTo>
                    <a:pt x="1851" y="1028"/>
                  </a:lnTo>
                  <a:lnTo>
                    <a:pt x="1885" y="1046"/>
                  </a:lnTo>
                  <a:lnTo>
                    <a:pt x="1920" y="1060"/>
                  </a:lnTo>
                  <a:lnTo>
                    <a:pt x="1957" y="1068"/>
                  </a:lnTo>
                  <a:lnTo>
                    <a:pt x="1997" y="1070"/>
                  </a:lnTo>
                  <a:lnTo>
                    <a:pt x="2037" y="1068"/>
                  </a:lnTo>
                  <a:lnTo>
                    <a:pt x="2075" y="1060"/>
                  </a:lnTo>
                  <a:lnTo>
                    <a:pt x="2110" y="1046"/>
                  </a:lnTo>
                  <a:lnTo>
                    <a:pt x="2143" y="1028"/>
                  </a:lnTo>
                  <a:lnTo>
                    <a:pt x="2172" y="1006"/>
                  </a:lnTo>
                  <a:lnTo>
                    <a:pt x="2199" y="978"/>
                  </a:lnTo>
                  <a:lnTo>
                    <a:pt x="2222" y="949"/>
                  </a:lnTo>
                  <a:lnTo>
                    <a:pt x="2240" y="916"/>
                  </a:lnTo>
                  <a:lnTo>
                    <a:pt x="2253" y="880"/>
                  </a:lnTo>
                  <a:lnTo>
                    <a:pt x="2262" y="843"/>
                  </a:lnTo>
                  <a:lnTo>
                    <a:pt x="2265" y="803"/>
                  </a:lnTo>
                  <a:lnTo>
                    <a:pt x="2262" y="763"/>
                  </a:lnTo>
                  <a:lnTo>
                    <a:pt x="2253" y="726"/>
                  </a:lnTo>
                  <a:lnTo>
                    <a:pt x="2240" y="691"/>
                  </a:lnTo>
                  <a:lnTo>
                    <a:pt x="2222" y="657"/>
                  </a:lnTo>
                  <a:lnTo>
                    <a:pt x="2199" y="628"/>
                  </a:lnTo>
                  <a:lnTo>
                    <a:pt x="2172" y="601"/>
                  </a:lnTo>
                  <a:lnTo>
                    <a:pt x="2143" y="579"/>
                  </a:lnTo>
                  <a:lnTo>
                    <a:pt x="2110" y="561"/>
                  </a:lnTo>
                  <a:lnTo>
                    <a:pt x="2075" y="547"/>
                  </a:lnTo>
                  <a:lnTo>
                    <a:pt x="2037" y="539"/>
                  </a:lnTo>
                  <a:lnTo>
                    <a:pt x="1997" y="536"/>
                  </a:lnTo>
                  <a:close/>
                  <a:moveTo>
                    <a:pt x="1596" y="0"/>
                  </a:moveTo>
                  <a:lnTo>
                    <a:pt x="2667" y="0"/>
                  </a:lnTo>
                  <a:lnTo>
                    <a:pt x="2694" y="3"/>
                  </a:lnTo>
                  <a:lnTo>
                    <a:pt x="2719" y="11"/>
                  </a:lnTo>
                  <a:lnTo>
                    <a:pt x="2741" y="24"/>
                  </a:lnTo>
                  <a:lnTo>
                    <a:pt x="2761" y="40"/>
                  </a:lnTo>
                  <a:lnTo>
                    <a:pt x="2777" y="60"/>
                  </a:lnTo>
                  <a:lnTo>
                    <a:pt x="2790" y="82"/>
                  </a:lnTo>
                  <a:lnTo>
                    <a:pt x="2798" y="107"/>
                  </a:lnTo>
                  <a:lnTo>
                    <a:pt x="2801" y="134"/>
                  </a:lnTo>
                  <a:lnTo>
                    <a:pt x="2801" y="1204"/>
                  </a:lnTo>
                  <a:lnTo>
                    <a:pt x="2799" y="1234"/>
                  </a:lnTo>
                  <a:lnTo>
                    <a:pt x="2793" y="1264"/>
                  </a:lnTo>
                  <a:lnTo>
                    <a:pt x="2785" y="1295"/>
                  </a:lnTo>
                  <a:lnTo>
                    <a:pt x="2773" y="1327"/>
                  </a:lnTo>
                  <a:lnTo>
                    <a:pt x="2759" y="1357"/>
                  </a:lnTo>
                  <a:lnTo>
                    <a:pt x="2742" y="1386"/>
                  </a:lnTo>
                  <a:lnTo>
                    <a:pt x="2725" y="1411"/>
                  </a:lnTo>
                  <a:lnTo>
                    <a:pt x="2706" y="1432"/>
                  </a:lnTo>
                  <a:lnTo>
                    <a:pt x="1378" y="2760"/>
                  </a:lnTo>
                  <a:lnTo>
                    <a:pt x="1357" y="2777"/>
                  </a:lnTo>
                  <a:lnTo>
                    <a:pt x="1334" y="2789"/>
                  </a:lnTo>
                  <a:lnTo>
                    <a:pt x="1309" y="2797"/>
                  </a:lnTo>
                  <a:lnTo>
                    <a:pt x="1283" y="2799"/>
                  </a:lnTo>
                  <a:lnTo>
                    <a:pt x="1257" y="2797"/>
                  </a:lnTo>
                  <a:lnTo>
                    <a:pt x="1232" y="2789"/>
                  </a:lnTo>
                  <a:lnTo>
                    <a:pt x="1209" y="2777"/>
                  </a:lnTo>
                  <a:lnTo>
                    <a:pt x="1189" y="2760"/>
                  </a:lnTo>
                  <a:lnTo>
                    <a:pt x="39" y="1612"/>
                  </a:lnTo>
                  <a:lnTo>
                    <a:pt x="22" y="1590"/>
                  </a:lnTo>
                  <a:lnTo>
                    <a:pt x="10" y="1568"/>
                  </a:lnTo>
                  <a:lnTo>
                    <a:pt x="2" y="1543"/>
                  </a:lnTo>
                  <a:lnTo>
                    <a:pt x="0" y="1517"/>
                  </a:lnTo>
                  <a:lnTo>
                    <a:pt x="2" y="1491"/>
                  </a:lnTo>
                  <a:lnTo>
                    <a:pt x="10" y="1466"/>
                  </a:lnTo>
                  <a:lnTo>
                    <a:pt x="22" y="1443"/>
                  </a:lnTo>
                  <a:lnTo>
                    <a:pt x="39" y="1423"/>
                  </a:lnTo>
                  <a:lnTo>
                    <a:pt x="1367" y="95"/>
                  </a:lnTo>
                  <a:lnTo>
                    <a:pt x="1389" y="76"/>
                  </a:lnTo>
                  <a:lnTo>
                    <a:pt x="1414" y="59"/>
                  </a:lnTo>
                  <a:lnTo>
                    <a:pt x="1443" y="42"/>
                  </a:lnTo>
                  <a:lnTo>
                    <a:pt x="1473" y="28"/>
                  </a:lnTo>
                  <a:lnTo>
                    <a:pt x="1505" y="16"/>
                  </a:lnTo>
                  <a:lnTo>
                    <a:pt x="1536" y="8"/>
                  </a:lnTo>
                  <a:lnTo>
                    <a:pt x="1566" y="2"/>
                  </a:lnTo>
                  <a:lnTo>
                    <a:pt x="15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6" name="Freeform 317"/>
            <p:cNvSpPr>
              <a:spLocks/>
            </p:cNvSpPr>
            <p:nvPr/>
          </p:nvSpPr>
          <p:spPr bwMode="auto">
            <a:xfrm>
              <a:off x="3737" y="2993"/>
              <a:ext cx="260" cy="400"/>
            </a:xfrm>
            <a:custGeom>
              <a:avLst/>
              <a:gdLst>
                <a:gd name="T0" fmla="*/ 1596 w 1819"/>
                <a:gd name="T1" fmla="*/ 0 h 2799"/>
                <a:gd name="T2" fmla="*/ 1819 w 1819"/>
                <a:gd name="T3" fmla="*/ 0 h 2799"/>
                <a:gd name="T4" fmla="*/ 302 w 1819"/>
                <a:gd name="T5" fmla="*/ 1517 h 2799"/>
                <a:gd name="T6" fmla="*/ 1462 w 1819"/>
                <a:gd name="T7" fmla="*/ 2676 h 2799"/>
                <a:gd name="T8" fmla="*/ 1378 w 1819"/>
                <a:gd name="T9" fmla="*/ 2760 h 2799"/>
                <a:gd name="T10" fmla="*/ 1357 w 1819"/>
                <a:gd name="T11" fmla="*/ 2777 h 2799"/>
                <a:gd name="T12" fmla="*/ 1334 w 1819"/>
                <a:gd name="T13" fmla="*/ 2789 h 2799"/>
                <a:gd name="T14" fmla="*/ 1309 w 1819"/>
                <a:gd name="T15" fmla="*/ 2797 h 2799"/>
                <a:gd name="T16" fmla="*/ 1283 w 1819"/>
                <a:gd name="T17" fmla="*/ 2799 h 2799"/>
                <a:gd name="T18" fmla="*/ 1257 w 1819"/>
                <a:gd name="T19" fmla="*/ 2797 h 2799"/>
                <a:gd name="T20" fmla="*/ 1232 w 1819"/>
                <a:gd name="T21" fmla="*/ 2789 h 2799"/>
                <a:gd name="T22" fmla="*/ 1209 w 1819"/>
                <a:gd name="T23" fmla="*/ 2777 h 2799"/>
                <a:gd name="T24" fmla="*/ 1189 w 1819"/>
                <a:gd name="T25" fmla="*/ 2760 h 2799"/>
                <a:gd name="T26" fmla="*/ 39 w 1819"/>
                <a:gd name="T27" fmla="*/ 1612 h 2799"/>
                <a:gd name="T28" fmla="*/ 22 w 1819"/>
                <a:gd name="T29" fmla="*/ 1590 h 2799"/>
                <a:gd name="T30" fmla="*/ 10 w 1819"/>
                <a:gd name="T31" fmla="*/ 1568 h 2799"/>
                <a:gd name="T32" fmla="*/ 2 w 1819"/>
                <a:gd name="T33" fmla="*/ 1543 h 2799"/>
                <a:gd name="T34" fmla="*/ 0 w 1819"/>
                <a:gd name="T35" fmla="*/ 1517 h 2799"/>
                <a:gd name="T36" fmla="*/ 0 w 1819"/>
                <a:gd name="T37" fmla="*/ 1517 h 2799"/>
                <a:gd name="T38" fmla="*/ 2 w 1819"/>
                <a:gd name="T39" fmla="*/ 1491 h 2799"/>
                <a:gd name="T40" fmla="*/ 10 w 1819"/>
                <a:gd name="T41" fmla="*/ 1466 h 2799"/>
                <a:gd name="T42" fmla="*/ 22 w 1819"/>
                <a:gd name="T43" fmla="*/ 1443 h 2799"/>
                <a:gd name="T44" fmla="*/ 39 w 1819"/>
                <a:gd name="T45" fmla="*/ 1423 h 2799"/>
                <a:gd name="T46" fmla="*/ 1366 w 1819"/>
                <a:gd name="T47" fmla="*/ 95 h 2799"/>
                <a:gd name="T48" fmla="*/ 1389 w 1819"/>
                <a:gd name="T49" fmla="*/ 76 h 2799"/>
                <a:gd name="T50" fmla="*/ 1414 w 1819"/>
                <a:gd name="T51" fmla="*/ 59 h 2799"/>
                <a:gd name="T52" fmla="*/ 1443 w 1819"/>
                <a:gd name="T53" fmla="*/ 42 h 2799"/>
                <a:gd name="T54" fmla="*/ 1473 w 1819"/>
                <a:gd name="T55" fmla="*/ 28 h 2799"/>
                <a:gd name="T56" fmla="*/ 1505 w 1819"/>
                <a:gd name="T57" fmla="*/ 16 h 2799"/>
                <a:gd name="T58" fmla="*/ 1536 w 1819"/>
                <a:gd name="T59" fmla="*/ 8 h 2799"/>
                <a:gd name="T60" fmla="*/ 1566 w 1819"/>
                <a:gd name="T61" fmla="*/ 2 h 2799"/>
                <a:gd name="T62" fmla="*/ 1596 w 1819"/>
                <a:gd name="T63" fmla="*/ 0 h 2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19" h="2799">
                  <a:moveTo>
                    <a:pt x="1596" y="0"/>
                  </a:moveTo>
                  <a:lnTo>
                    <a:pt x="1819" y="0"/>
                  </a:lnTo>
                  <a:lnTo>
                    <a:pt x="302" y="1517"/>
                  </a:lnTo>
                  <a:lnTo>
                    <a:pt x="1462" y="2676"/>
                  </a:lnTo>
                  <a:lnTo>
                    <a:pt x="1378" y="2760"/>
                  </a:lnTo>
                  <a:lnTo>
                    <a:pt x="1357" y="2777"/>
                  </a:lnTo>
                  <a:lnTo>
                    <a:pt x="1334" y="2789"/>
                  </a:lnTo>
                  <a:lnTo>
                    <a:pt x="1309" y="2797"/>
                  </a:lnTo>
                  <a:lnTo>
                    <a:pt x="1283" y="2799"/>
                  </a:lnTo>
                  <a:lnTo>
                    <a:pt x="1257" y="2797"/>
                  </a:lnTo>
                  <a:lnTo>
                    <a:pt x="1232" y="2789"/>
                  </a:lnTo>
                  <a:lnTo>
                    <a:pt x="1209" y="2777"/>
                  </a:lnTo>
                  <a:lnTo>
                    <a:pt x="1189" y="2760"/>
                  </a:lnTo>
                  <a:lnTo>
                    <a:pt x="39" y="1612"/>
                  </a:lnTo>
                  <a:lnTo>
                    <a:pt x="22" y="1590"/>
                  </a:lnTo>
                  <a:lnTo>
                    <a:pt x="10" y="1568"/>
                  </a:lnTo>
                  <a:lnTo>
                    <a:pt x="2" y="1543"/>
                  </a:lnTo>
                  <a:lnTo>
                    <a:pt x="0" y="1517"/>
                  </a:lnTo>
                  <a:lnTo>
                    <a:pt x="0" y="1517"/>
                  </a:lnTo>
                  <a:lnTo>
                    <a:pt x="2" y="1491"/>
                  </a:lnTo>
                  <a:lnTo>
                    <a:pt x="10" y="1466"/>
                  </a:lnTo>
                  <a:lnTo>
                    <a:pt x="22" y="1443"/>
                  </a:lnTo>
                  <a:lnTo>
                    <a:pt x="39" y="1423"/>
                  </a:lnTo>
                  <a:lnTo>
                    <a:pt x="1366" y="95"/>
                  </a:lnTo>
                  <a:lnTo>
                    <a:pt x="1389" y="76"/>
                  </a:lnTo>
                  <a:lnTo>
                    <a:pt x="1414" y="59"/>
                  </a:lnTo>
                  <a:lnTo>
                    <a:pt x="1443" y="42"/>
                  </a:lnTo>
                  <a:lnTo>
                    <a:pt x="1473" y="28"/>
                  </a:lnTo>
                  <a:lnTo>
                    <a:pt x="1505" y="16"/>
                  </a:lnTo>
                  <a:lnTo>
                    <a:pt x="1536" y="8"/>
                  </a:lnTo>
                  <a:lnTo>
                    <a:pt x="1566" y="2"/>
                  </a:lnTo>
                  <a:lnTo>
                    <a:pt x="15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07" name="Group 320"/>
          <p:cNvGrpSpPr>
            <a:grpSpLocks noChangeAspect="1"/>
          </p:cNvGrpSpPr>
          <p:nvPr/>
        </p:nvGrpSpPr>
        <p:grpSpPr bwMode="auto">
          <a:xfrm>
            <a:off x="8061211" y="3218659"/>
            <a:ext cx="466133" cy="438713"/>
            <a:chOff x="5086" y="3175"/>
            <a:chExt cx="408" cy="384"/>
          </a:xfrm>
          <a:solidFill>
            <a:schemeClr val="accent1"/>
          </a:solidFill>
        </p:grpSpPr>
        <p:sp>
          <p:nvSpPr>
            <p:cNvPr id="108" name="Freeform 322"/>
            <p:cNvSpPr>
              <a:spLocks/>
            </p:cNvSpPr>
            <p:nvPr/>
          </p:nvSpPr>
          <p:spPr bwMode="auto">
            <a:xfrm>
              <a:off x="5162" y="3482"/>
              <a:ext cx="77" cy="77"/>
            </a:xfrm>
            <a:custGeom>
              <a:avLst/>
              <a:gdLst>
                <a:gd name="T0" fmla="*/ 306 w 611"/>
                <a:gd name="T1" fmla="*/ 0 h 614"/>
                <a:gd name="T2" fmla="*/ 347 w 611"/>
                <a:gd name="T3" fmla="*/ 2 h 614"/>
                <a:gd name="T4" fmla="*/ 388 w 611"/>
                <a:gd name="T5" fmla="*/ 11 h 614"/>
                <a:gd name="T6" fmla="*/ 425 w 611"/>
                <a:gd name="T7" fmla="*/ 24 h 614"/>
                <a:gd name="T8" fmla="*/ 461 w 611"/>
                <a:gd name="T9" fmla="*/ 41 h 614"/>
                <a:gd name="T10" fmla="*/ 493 w 611"/>
                <a:gd name="T11" fmla="*/ 63 h 614"/>
                <a:gd name="T12" fmla="*/ 522 w 611"/>
                <a:gd name="T13" fmla="*/ 90 h 614"/>
                <a:gd name="T14" fmla="*/ 548 w 611"/>
                <a:gd name="T15" fmla="*/ 119 h 614"/>
                <a:gd name="T16" fmla="*/ 570 w 611"/>
                <a:gd name="T17" fmla="*/ 152 h 614"/>
                <a:gd name="T18" fmla="*/ 587 w 611"/>
                <a:gd name="T19" fmla="*/ 187 h 614"/>
                <a:gd name="T20" fmla="*/ 601 w 611"/>
                <a:gd name="T21" fmla="*/ 225 h 614"/>
                <a:gd name="T22" fmla="*/ 609 w 611"/>
                <a:gd name="T23" fmla="*/ 265 h 614"/>
                <a:gd name="T24" fmla="*/ 611 w 611"/>
                <a:gd name="T25" fmla="*/ 306 h 614"/>
                <a:gd name="T26" fmla="*/ 609 w 611"/>
                <a:gd name="T27" fmla="*/ 349 h 614"/>
                <a:gd name="T28" fmla="*/ 601 w 611"/>
                <a:gd name="T29" fmla="*/ 388 h 614"/>
                <a:gd name="T30" fmla="*/ 587 w 611"/>
                <a:gd name="T31" fmla="*/ 426 h 614"/>
                <a:gd name="T32" fmla="*/ 570 w 611"/>
                <a:gd name="T33" fmla="*/ 462 h 614"/>
                <a:gd name="T34" fmla="*/ 548 w 611"/>
                <a:gd name="T35" fmla="*/ 495 h 614"/>
                <a:gd name="T36" fmla="*/ 522 w 611"/>
                <a:gd name="T37" fmla="*/ 524 h 614"/>
                <a:gd name="T38" fmla="*/ 493 w 611"/>
                <a:gd name="T39" fmla="*/ 550 h 614"/>
                <a:gd name="T40" fmla="*/ 461 w 611"/>
                <a:gd name="T41" fmla="*/ 573 h 614"/>
                <a:gd name="T42" fmla="*/ 425 w 611"/>
                <a:gd name="T43" fmla="*/ 590 h 614"/>
                <a:gd name="T44" fmla="*/ 388 w 611"/>
                <a:gd name="T45" fmla="*/ 603 h 614"/>
                <a:gd name="T46" fmla="*/ 347 w 611"/>
                <a:gd name="T47" fmla="*/ 611 h 614"/>
                <a:gd name="T48" fmla="*/ 306 w 611"/>
                <a:gd name="T49" fmla="*/ 614 h 614"/>
                <a:gd name="T50" fmla="*/ 264 w 611"/>
                <a:gd name="T51" fmla="*/ 611 h 614"/>
                <a:gd name="T52" fmla="*/ 225 w 611"/>
                <a:gd name="T53" fmla="*/ 603 h 614"/>
                <a:gd name="T54" fmla="*/ 187 w 611"/>
                <a:gd name="T55" fmla="*/ 590 h 614"/>
                <a:gd name="T56" fmla="*/ 152 w 611"/>
                <a:gd name="T57" fmla="*/ 573 h 614"/>
                <a:gd name="T58" fmla="*/ 120 w 611"/>
                <a:gd name="T59" fmla="*/ 550 h 614"/>
                <a:gd name="T60" fmla="*/ 91 w 611"/>
                <a:gd name="T61" fmla="*/ 524 h 614"/>
                <a:gd name="T62" fmla="*/ 64 w 611"/>
                <a:gd name="T63" fmla="*/ 495 h 614"/>
                <a:gd name="T64" fmla="*/ 42 w 611"/>
                <a:gd name="T65" fmla="*/ 462 h 614"/>
                <a:gd name="T66" fmla="*/ 24 w 611"/>
                <a:gd name="T67" fmla="*/ 426 h 614"/>
                <a:gd name="T68" fmla="*/ 11 w 611"/>
                <a:gd name="T69" fmla="*/ 388 h 614"/>
                <a:gd name="T70" fmla="*/ 3 w 611"/>
                <a:gd name="T71" fmla="*/ 349 h 614"/>
                <a:gd name="T72" fmla="*/ 0 w 611"/>
                <a:gd name="T73" fmla="*/ 306 h 614"/>
                <a:gd name="T74" fmla="*/ 3 w 611"/>
                <a:gd name="T75" fmla="*/ 265 h 614"/>
                <a:gd name="T76" fmla="*/ 11 w 611"/>
                <a:gd name="T77" fmla="*/ 225 h 614"/>
                <a:gd name="T78" fmla="*/ 24 w 611"/>
                <a:gd name="T79" fmla="*/ 187 h 614"/>
                <a:gd name="T80" fmla="*/ 42 w 611"/>
                <a:gd name="T81" fmla="*/ 152 h 614"/>
                <a:gd name="T82" fmla="*/ 64 w 611"/>
                <a:gd name="T83" fmla="*/ 119 h 614"/>
                <a:gd name="T84" fmla="*/ 91 w 611"/>
                <a:gd name="T85" fmla="*/ 90 h 614"/>
                <a:gd name="T86" fmla="*/ 120 w 611"/>
                <a:gd name="T87" fmla="*/ 63 h 614"/>
                <a:gd name="T88" fmla="*/ 152 w 611"/>
                <a:gd name="T89" fmla="*/ 41 h 614"/>
                <a:gd name="T90" fmla="*/ 187 w 611"/>
                <a:gd name="T91" fmla="*/ 24 h 614"/>
                <a:gd name="T92" fmla="*/ 225 w 611"/>
                <a:gd name="T93" fmla="*/ 11 h 614"/>
                <a:gd name="T94" fmla="*/ 264 w 611"/>
                <a:gd name="T95" fmla="*/ 2 h 614"/>
                <a:gd name="T96" fmla="*/ 306 w 611"/>
                <a:gd name="T97"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1" h="614">
                  <a:moveTo>
                    <a:pt x="306" y="0"/>
                  </a:moveTo>
                  <a:lnTo>
                    <a:pt x="347" y="2"/>
                  </a:lnTo>
                  <a:lnTo>
                    <a:pt x="388" y="11"/>
                  </a:lnTo>
                  <a:lnTo>
                    <a:pt x="425" y="24"/>
                  </a:lnTo>
                  <a:lnTo>
                    <a:pt x="461" y="41"/>
                  </a:lnTo>
                  <a:lnTo>
                    <a:pt x="493" y="63"/>
                  </a:lnTo>
                  <a:lnTo>
                    <a:pt x="522" y="90"/>
                  </a:lnTo>
                  <a:lnTo>
                    <a:pt x="548" y="119"/>
                  </a:lnTo>
                  <a:lnTo>
                    <a:pt x="570" y="152"/>
                  </a:lnTo>
                  <a:lnTo>
                    <a:pt x="587" y="187"/>
                  </a:lnTo>
                  <a:lnTo>
                    <a:pt x="601" y="225"/>
                  </a:lnTo>
                  <a:lnTo>
                    <a:pt x="609" y="265"/>
                  </a:lnTo>
                  <a:lnTo>
                    <a:pt x="611" y="306"/>
                  </a:lnTo>
                  <a:lnTo>
                    <a:pt x="609" y="349"/>
                  </a:lnTo>
                  <a:lnTo>
                    <a:pt x="601" y="388"/>
                  </a:lnTo>
                  <a:lnTo>
                    <a:pt x="587" y="426"/>
                  </a:lnTo>
                  <a:lnTo>
                    <a:pt x="570" y="462"/>
                  </a:lnTo>
                  <a:lnTo>
                    <a:pt x="548" y="495"/>
                  </a:lnTo>
                  <a:lnTo>
                    <a:pt x="522" y="524"/>
                  </a:lnTo>
                  <a:lnTo>
                    <a:pt x="493" y="550"/>
                  </a:lnTo>
                  <a:lnTo>
                    <a:pt x="461" y="573"/>
                  </a:lnTo>
                  <a:lnTo>
                    <a:pt x="425" y="590"/>
                  </a:lnTo>
                  <a:lnTo>
                    <a:pt x="388" y="603"/>
                  </a:lnTo>
                  <a:lnTo>
                    <a:pt x="347" y="611"/>
                  </a:lnTo>
                  <a:lnTo>
                    <a:pt x="306" y="614"/>
                  </a:lnTo>
                  <a:lnTo>
                    <a:pt x="264" y="611"/>
                  </a:lnTo>
                  <a:lnTo>
                    <a:pt x="225" y="603"/>
                  </a:lnTo>
                  <a:lnTo>
                    <a:pt x="187" y="590"/>
                  </a:lnTo>
                  <a:lnTo>
                    <a:pt x="152" y="573"/>
                  </a:lnTo>
                  <a:lnTo>
                    <a:pt x="120" y="550"/>
                  </a:lnTo>
                  <a:lnTo>
                    <a:pt x="91" y="524"/>
                  </a:lnTo>
                  <a:lnTo>
                    <a:pt x="64" y="495"/>
                  </a:lnTo>
                  <a:lnTo>
                    <a:pt x="42" y="462"/>
                  </a:lnTo>
                  <a:lnTo>
                    <a:pt x="24" y="426"/>
                  </a:lnTo>
                  <a:lnTo>
                    <a:pt x="11" y="388"/>
                  </a:lnTo>
                  <a:lnTo>
                    <a:pt x="3" y="349"/>
                  </a:lnTo>
                  <a:lnTo>
                    <a:pt x="0" y="306"/>
                  </a:lnTo>
                  <a:lnTo>
                    <a:pt x="3" y="265"/>
                  </a:lnTo>
                  <a:lnTo>
                    <a:pt x="11" y="225"/>
                  </a:lnTo>
                  <a:lnTo>
                    <a:pt x="24" y="187"/>
                  </a:lnTo>
                  <a:lnTo>
                    <a:pt x="42" y="152"/>
                  </a:lnTo>
                  <a:lnTo>
                    <a:pt x="64" y="119"/>
                  </a:lnTo>
                  <a:lnTo>
                    <a:pt x="91" y="90"/>
                  </a:lnTo>
                  <a:lnTo>
                    <a:pt x="120" y="63"/>
                  </a:lnTo>
                  <a:lnTo>
                    <a:pt x="152" y="41"/>
                  </a:lnTo>
                  <a:lnTo>
                    <a:pt x="187" y="24"/>
                  </a:lnTo>
                  <a:lnTo>
                    <a:pt x="225" y="11"/>
                  </a:lnTo>
                  <a:lnTo>
                    <a:pt x="264" y="2"/>
                  </a:lnTo>
                  <a:lnTo>
                    <a:pt x="3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9" name="Freeform 323"/>
            <p:cNvSpPr>
              <a:spLocks/>
            </p:cNvSpPr>
            <p:nvPr/>
          </p:nvSpPr>
          <p:spPr bwMode="auto">
            <a:xfrm>
              <a:off x="5417" y="3482"/>
              <a:ext cx="77" cy="77"/>
            </a:xfrm>
            <a:custGeom>
              <a:avLst/>
              <a:gdLst>
                <a:gd name="T0" fmla="*/ 305 w 611"/>
                <a:gd name="T1" fmla="*/ 0 h 614"/>
                <a:gd name="T2" fmla="*/ 347 w 611"/>
                <a:gd name="T3" fmla="*/ 2 h 614"/>
                <a:gd name="T4" fmla="*/ 387 w 611"/>
                <a:gd name="T5" fmla="*/ 11 h 614"/>
                <a:gd name="T6" fmla="*/ 424 w 611"/>
                <a:gd name="T7" fmla="*/ 24 h 614"/>
                <a:gd name="T8" fmla="*/ 459 w 611"/>
                <a:gd name="T9" fmla="*/ 41 h 614"/>
                <a:gd name="T10" fmla="*/ 492 w 611"/>
                <a:gd name="T11" fmla="*/ 63 h 614"/>
                <a:gd name="T12" fmla="*/ 521 w 611"/>
                <a:gd name="T13" fmla="*/ 90 h 614"/>
                <a:gd name="T14" fmla="*/ 548 w 611"/>
                <a:gd name="T15" fmla="*/ 119 h 614"/>
                <a:gd name="T16" fmla="*/ 570 w 611"/>
                <a:gd name="T17" fmla="*/ 152 h 614"/>
                <a:gd name="T18" fmla="*/ 587 w 611"/>
                <a:gd name="T19" fmla="*/ 187 h 614"/>
                <a:gd name="T20" fmla="*/ 600 w 611"/>
                <a:gd name="T21" fmla="*/ 225 h 614"/>
                <a:gd name="T22" fmla="*/ 608 w 611"/>
                <a:gd name="T23" fmla="*/ 265 h 614"/>
                <a:gd name="T24" fmla="*/ 611 w 611"/>
                <a:gd name="T25" fmla="*/ 306 h 614"/>
                <a:gd name="T26" fmla="*/ 608 w 611"/>
                <a:gd name="T27" fmla="*/ 349 h 614"/>
                <a:gd name="T28" fmla="*/ 600 w 611"/>
                <a:gd name="T29" fmla="*/ 388 h 614"/>
                <a:gd name="T30" fmla="*/ 587 w 611"/>
                <a:gd name="T31" fmla="*/ 426 h 614"/>
                <a:gd name="T32" fmla="*/ 570 w 611"/>
                <a:gd name="T33" fmla="*/ 462 h 614"/>
                <a:gd name="T34" fmla="*/ 548 w 611"/>
                <a:gd name="T35" fmla="*/ 495 h 614"/>
                <a:gd name="T36" fmla="*/ 521 w 611"/>
                <a:gd name="T37" fmla="*/ 524 h 614"/>
                <a:gd name="T38" fmla="*/ 492 w 611"/>
                <a:gd name="T39" fmla="*/ 550 h 614"/>
                <a:gd name="T40" fmla="*/ 459 w 611"/>
                <a:gd name="T41" fmla="*/ 573 h 614"/>
                <a:gd name="T42" fmla="*/ 424 w 611"/>
                <a:gd name="T43" fmla="*/ 590 h 614"/>
                <a:gd name="T44" fmla="*/ 387 w 611"/>
                <a:gd name="T45" fmla="*/ 603 h 614"/>
                <a:gd name="T46" fmla="*/ 347 w 611"/>
                <a:gd name="T47" fmla="*/ 611 h 614"/>
                <a:gd name="T48" fmla="*/ 305 w 611"/>
                <a:gd name="T49" fmla="*/ 614 h 614"/>
                <a:gd name="T50" fmla="*/ 264 w 611"/>
                <a:gd name="T51" fmla="*/ 611 h 614"/>
                <a:gd name="T52" fmla="*/ 224 w 611"/>
                <a:gd name="T53" fmla="*/ 603 h 614"/>
                <a:gd name="T54" fmla="*/ 186 w 611"/>
                <a:gd name="T55" fmla="*/ 590 h 614"/>
                <a:gd name="T56" fmla="*/ 151 w 611"/>
                <a:gd name="T57" fmla="*/ 573 h 614"/>
                <a:gd name="T58" fmla="*/ 119 w 611"/>
                <a:gd name="T59" fmla="*/ 550 h 614"/>
                <a:gd name="T60" fmla="*/ 89 w 611"/>
                <a:gd name="T61" fmla="*/ 524 h 614"/>
                <a:gd name="T62" fmla="*/ 64 w 611"/>
                <a:gd name="T63" fmla="*/ 495 h 614"/>
                <a:gd name="T64" fmla="*/ 42 w 611"/>
                <a:gd name="T65" fmla="*/ 462 h 614"/>
                <a:gd name="T66" fmla="*/ 24 w 611"/>
                <a:gd name="T67" fmla="*/ 426 h 614"/>
                <a:gd name="T68" fmla="*/ 11 w 611"/>
                <a:gd name="T69" fmla="*/ 388 h 614"/>
                <a:gd name="T70" fmla="*/ 3 w 611"/>
                <a:gd name="T71" fmla="*/ 349 h 614"/>
                <a:gd name="T72" fmla="*/ 0 w 611"/>
                <a:gd name="T73" fmla="*/ 306 h 614"/>
                <a:gd name="T74" fmla="*/ 3 w 611"/>
                <a:gd name="T75" fmla="*/ 265 h 614"/>
                <a:gd name="T76" fmla="*/ 11 w 611"/>
                <a:gd name="T77" fmla="*/ 225 h 614"/>
                <a:gd name="T78" fmla="*/ 24 w 611"/>
                <a:gd name="T79" fmla="*/ 187 h 614"/>
                <a:gd name="T80" fmla="*/ 42 w 611"/>
                <a:gd name="T81" fmla="*/ 152 h 614"/>
                <a:gd name="T82" fmla="*/ 64 w 611"/>
                <a:gd name="T83" fmla="*/ 119 h 614"/>
                <a:gd name="T84" fmla="*/ 89 w 611"/>
                <a:gd name="T85" fmla="*/ 90 h 614"/>
                <a:gd name="T86" fmla="*/ 119 w 611"/>
                <a:gd name="T87" fmla="*/ 63 h 614"/>
                <a:gd name="T88" fmla="*/ 151 w 611"/>
                <a:gd name="T89" fmla="*/ 41 h 614"/>
                <a:gd name="T90" fmla="*/ 186 w 611"/>
                <a:gd name="T91" fmla="*/ 24 h 614"/>
                <a:gd name="T92" fmla="*/ 224 w 611"/>
                <a:gd name="T93" fmla="*/ 11 h 614"/>
                <a:gd name="T94" fmla="*/ 264 w 611"/>
                <a:gd name="T95" fmla="*/ 2 h 614"/>
                <a:gd name="T96" fmla="*/ 305 w 611"/>
                <a:gd name="T97"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1" h="614">
                  <a:moveTo>
                    <a:pt x="305" y="0"/>
                  </a:moveTo>
                  <a:lnTo>
                    <a:pt x="347" y="2"/>
                  </a:lnTo>
                  <a:lnTo>
                    <a:pt x="387" y="11"/>
                  </a:lnTo>
                  <a:lnTo>
                    <a:pt x="424" y="24"/>
                  </a:lnTo>
                  <a:lnTo>
                    <a:pt x="459" y="41"/>
                  </a:lnTo>
                  <a:lnTo>
                    <a:pt x="492" y="63"/>
                  </a:lnTo>
                  <a:lnTo>
                    <a:pt x="521" y="90"/>
                  </a:lnTo>
                  <a:lnTo>
                    <a:pt x="548" y="119"/>
                  </a:lnTo>
                  <a:lnTo>
                    <a:pt x="570" y="152"/>
                  </a:lnTo>
                  <a:lnTo>
                    <a:pt x="587" y="187"/>
                  </a:lnTo>
                  <a:lnTo>
                    <a:pt x="600" y="225"/>
                  </a:lnTo>
                  <a:lnTo>
                    <a:pt x="608" y="265"/>
                  </a:lnTo>
                  <a:lnTo>
                    <a:pt x="611" y="306"/>
                  </a:lnTo>
                  <a:lnTo>
                    <a:pt x="608" y="349"/>
                  </a:lnTo>
                  <a:lnTo>
                    <a:pt x="600" y="388"/>
                  </a:lnTo>
                  <a:lnTo>
                    <a:pt x="587" y="426"/>
                  </a:lnTo>
                  <a:lnTo>
                    <a:pt x="570" y="462"/>
                  </a:lnTo>
                  <a:lnTo>
                    <a:pt x="548" y="495"/>
                  </a:lnTo>
                  <a:lnTo>
                    <a:pt x="521" y="524"/>
                  </a:lnTo>
                  <a:lnTo>
                    <a:pt x="492" y="550"/>
                  </a:lnTo>
                  <a:lnTo>
                    <a:pt x="459" y="573"/>
                  </a:lnTo>
                  <a:lnTo>
                    <a:pt x="424" y="590"/>
                  </a:lnTo>
                  <a:lnTo>
                    <a:pt x="387" y="603"/>
                  </a:lnTo>
                  <a:lnTo>
                    <a:pt x="347" y="611"/>
                  </a:lnTo>
                  <a:lnTo>
                    <a:pt x="305" y="614"/>
                  </a:lnTo>
                  <a:lnTo>
                    <a:pt x="264" y="611"/>
                  </a:lnTo>
                  <a:lnTo>
                    <a:pt x="224" y="603"/>
                  </a:lnTo>
                  <a:lnTo>
                    <a:pt x="186" y="590"/>
                  </a:lnTo>
                  <a:lnTo>
                    <a:pt x="151" y="573"/>
                  </a:lnTo>
                  <a:lnTo>
                    <a:pt x="119" y="550"/>
                  </a:lnTo>
                  <a:lnTo>
                    <a:pt x="89" y="524"/>
                  </a:lnTo>
                  <a:lnTo>
                    <a:pt x="64" y="495"/>
                  </a:lnTo>
                  <a:lnTo>
                    <a:pt x="42" y="462"/>
                  </a:lnTo>
                  <a:lnTo>
                    <a:pt x="24" y="426"/>
                  </a:lnTo>
                  <a:lnTo>
                    <a:pt x="11" y="388"/>
                  </a:lnTo>
                  <a:lnTo>
                    <a:pt x="3" y="349"/>
                  </a:lnTo>
                  <a:lnTo>
                    <a:pt x="0" y="306"/>
                  </a:lnTo>
                  <a:lnTo>
                    <a:pt x="3" y="265"/>
                  </a:lnTo>
                  <a:lnTo>
                    <a:pt x="11" y="225"/>
                  </a:lnTo>
                  <a:lnTo>
                    <a:pt x="24" y="187"/>
                  </a:lnTo>
                  <a:lnTo>
                    <a:pt x="42" y="152"/>
                  </a:lnTo>
                  <a:lnTo>
                    <a:pt x="64" y="119"/>
                  </a:lnTo>
                  <a:lnTo>
                    <a:pt x="89" y="90"/>
                  </a:lnTo>
                  <a:lnTo>
                    <a:pt x="119" y="63"/>
                  </a:lnTo>
                  <a:lnTo>
                    <a:pt x="151" y="41"/>
                  </a:lnTo>
                  <a:lnTo>
                    <a:pt x="186" y="24"/>
                  </a:lnTo>
                  <a:lnTo>
                    <a:pt x="224" y="11"/>
                  </a:lnTo>
                  <a:lnTo>
                    <a:pt x="264" y="2"/>
                  </a:lnTo>
                  <a:lnTo>
                    <a:pt x="3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0" name="Freeform 324"/>
            <p:cNvSpPr>
              <a:spLocks/>
            </p:cNvSpPr>
            <p:nvPr/>
          </p:nvSpPr>
          <p:spPr bwMode="auto">
            <a:xfrm>
              <a:off x="5086" y="3175"/>
              <a:ext cx="408" cy="282"/>
            </a:xfrm>
            <a:custGeom>
              <a:avLst/>
              <a:gdLst>
                <a:gd name="T0" fmla="*/ 0 w 3261"/>
                <a:gd name="T1" fmla="*/ 0 h 2253"/>
                <a:gd name="T2" fmla="*/ 611 w 3261"/>
                <a:gd name="T3" fmla="*/ 0 h 2253"/>
                <a:gd name="T4" fmla="*/ 644 w 3261"/>
                <a:gd name="T5" fmla="*/ 3 h 2253"/>
                <a:gd name="T6" fmla="*/ 675 w 3261"/>
                <a:gd name="T7" fmla="*/ 10 h 2253"/>
                <a:gd name="T8" fmla="*/ 706 w 3261"/>
                <a:gd name="T9" fmla="*/ 23 h 2253"/>
                <a:gd name="T10" fmla="*/ 732 w 3261"/>
                <a:gd name="T11" fmla="*/ 39 h 2253"/>
                <a:gd name="T12" fmla="*/ 756 w 3261"/>
                <a:gd name="T13" fmla="*/ 60 h 2253"/>
                <a:gd name="T14" fmla="*/ 776 w 3261"/>
                <a:gd name="T15" fmla="*/ 84 h 2253"/>
                <a:gd name="T16" fmla="*/ 793 w 3261"/>
                <a:gd name="T17" fmla="*/ 111 h 2253"/>
                <a:gd name="T18" fmla="*/ 805 w 3261"/>
                <a:gd name="T19" fmla="*/ 140 h 2253"/>
                <a:gd name="T20" fmla="*/ 813 w 3261"/>
                <a:gd name="T21" fmla="*/ 171 h 2253"/>
                <a:gd name="T22" fmla="*/ 815 w 3261"/>
                <a:gd name="T23" fmla="*/ 205 h 2253"/>
                <a:gd name="T24" fmla="*/ 3261 w 3261"/>
                <a:gd name="T25" fmla="*/ 205 h 2253"/>
                <a:gd name="T26" fmla="*/ 3261 w 3261"/>
                <a:gd name="T27" fmla="*/ 1433 h 2253"/>
                <a:gd name="T28" fmla="*/ 611 w 3261"/>
                <a:gd name="T29" fmla="*/ 1841 h 2253"/>
                <a:gd name="T30" fmla="*/ 611 w 3261"/>
                <a:gd name="T31" fmla="*/ 1844 h 2253"/>
                <a:gd name="T32" fmla="*/ 614 w 3261"/>
                <a:gd name="T33" fmla="*/ 1877 h 2253"/>
                <a:gd name="T34" fmla="*/ 622 w 3261"/>
                <a:gd name="T35" fmla="*/ 1908 h 2253"/>
                <a:gd name="T36" fmla="*/ 634 w 3261"/>
                <a:gd name="T37" fmla="*/ 1937 h 2253"/>
                <a:gd name="T38" fmla="*/ 650 w 3261"/>
                <a:gd name="T39" fmla="*/ 1965 h 2253"/>
                <a:gd name="T40" fmla="*/ 671 w 3261"/>
                <a:gd name="T41" fmla="*/ 1988 h 2253"/>
                <a:gd name="T42" fmla="*/ 695 w 3261"/>
                <a:gd name="T43" fmla="*/ 2008 h 2253"/>
                <a:gd name="T44" fmla="*/ 722 w 3261"/>
                <a:gd name="T45" fmla="*/ 2025 h 2253"/>
                <a:gd name="T46" fmla="*/ 751 w 3261"/>
                <a:gd name="T47" fmla="*/ 2037 h 2253"/>
                <a:gd name="T48" fmla="*/ 782 w 3261"/>
                <a:gd name="T49" fmla="*/ 2045 h 2253"/>
                <a:gd name="T50" fmla="*/ 815 w 3261"/>
                <a:gd name="T51" fmla="*/ 2048 h 2253"/>
                <a:gd name="T52" fmla="*/ 3261 w 3261"/>
                <a:gd name="T53" fmla="*/ 2048 h 2253"/>
                <a:gd name="T54" fmla="*/ 3261 w 3261"/>
                <a:gd name="T55" fmla="*/ 2253 h 2253"/>
                <a:gd name="T56" fmla="*/ 815 w 3261"/>
                <a:gd name="T57" fmla="*/ 2253 h 2253"/>
                <a:gd name="T58" fmla="*/ 764 w 3261"/>
                <a:gd name="T59" fmla="*/ 2250 h 2253"/>
                <a:gd name="T60" fmla="*/ 715 w 3261"/>
                <a:gd name="T61" fmla="*/ 2240 h 2253"/>
                <a:gd name="T62" fmla="*/ 668 w 3261"/>
                <a:gd name="T63" fmla="*/ 2225 h 2253"/>
                <a:gd name="T64" fmla="*/ 623 w 3261"/>
                <a:gd name="T65" fmla="*/ 2205 h 2253"/>
                <a:gd name="T66" fmla="*/ 582 w 3261"/>
                <a:gd name="T67" fmla="*/ 2179 h 2253"/>
                <a:gd name="T68" fmla="*/ 545 w 3261"/>
                <a:gd name="T69" fmla="*/ 2149 h 2253"/>
                <a:gd name="T70" fmla="*/ 511 w 3261"/>
                <a:gd name="T71" fmla="*/ 2115 h 2253"/>
                <a:gd name="T72" fmla="*/ 481 w 3261"/>
                <a:gd name="T73" fmla="*/ 2078 h 2253"/>
                <a:gd name="T74" fmla="*/ 456 w 3261"/>
                <a:gd name="T75" fmla="*/ 2036 h 2253"/>
                <a:gd name="T76" fmla="*/ 435 w 3261"/>
                <a:gd name="T77" fmla="*/ 1991 h 2253"/>
                <a:gd name="T78" fmla="*/ 420 w 3261"/>
                <a:gd name="T79" fmla="*/ 1944 h 2253"/>
                <a:gd name="T80" fmla="*/ 410 w 3261"/>
                <a:gd name="T81" fmla="*/ 1895 h 2253"/>
                <a:gd name="T82" fmla="*/ 407 w 3261"/>
                <a:gd name="T83" fmla="*/ 1844 h 2253"/>
                <a:gd name="T84" fmla="*/ 410 w 3261"/>
                <a:gd name="T85" fmla="*/ 1795 h 2253"/>
                <a:gd name="T86" fmla="*/ 419 w 3261"/>
                <a:gd name="T87" fmla="*/ 1749 h 2253"/>
                <a:gd name="T88" fmla="*/ 432 w 3261"/>
                <a:gd name="T89" fmla="*/ 1705 h 2253"/>
                <a:gd name="T90" fmla="*/ 450 w 3261"/>
                <a:gd name="T91" fmla="*/ 1663 h 2253"/>
                <a:gd name="T92" fmla="*/ 472 w 3261"/>
                <a:gd name="T93" fmla="*/ 1624 h 2253"/>
                <a:gd name="T94" fmla="*/ 498 w 3261"/>
                <a:gd name="T95" fmla="*/ 1586 h 2253"/>
                <a:gd name="T96" fmla="*/ 528 w 3261"/>
                <a:gd name="T97" fmla="*/ 1553 h 2253"/>
                <a:gd name="T98" fmla="*/ 561 w 3261"/>
                <a:gd name="T99" fmla="*/ 1523 h 2253"/>
                <a:gd name="T100" fmla="*/ 407 w 3261"/>
                <a:gd name="T101" fmla="*/ 205 h 2253"/>
                <a:gd name="T102" fmla="*/ 0 w 3261"/>
                <a:gd name="T103" fmla="*/ 205 h 2253"/>
                <a:gd name="T104" fmla="*/ 0 w 3261"/>
                <a:gd name="T105" fmla="*/ 0 h 2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1" h="2253">
                  <a:moveTo>
                    <a:pt x="0" y="0"/>
                  </a:moveTo>
                  <a:lnTo>
                    <a:pt x="611" y="0"/>
                  </a:lnTo>
                  <a:lnTo>
                    <a:pt x="644" y="3"/>
                  </a:lnTo>
                  <a:lnTo>
                    <a:pt x="675" y="10"/>
                  </a:lnTo>
                  <a:lnTo>
                    <a:pt x="706" y="23"/>
                  </a:lnTo>
                  <a:lnTo>
                    <a:pt x="732" y="39"/>
                  </a:lnTo>
                  <a:lnTo>
                    <a:pt x="756" y="60"/>
                  </a:lnTo>
                  <a:lnTo>
                    <a:pt x="776" y="84"/>
                  </a:lnTo>
                  <a:lnTo>
                    <a:pt x="793" y="111"/>
                  </a:lnTo>
                  <a:lnTo>
                    <a:pt x="805" y="140"/>
                  </a:lnTo>
                  <a:lnTo>
                    <a:pt x="813" y="171"/>
                  </a:lnTo>
                  <a:lnTo>
                    <a:pt x="815" y="205"/>
                  </a:lnTo>
                  <a:lnTo>
                    <a:pt x="3261" y="205"/>
                  </a:lnTo>
                  <a:lnTo>
                    <a:pt x="3261" y="1433"/>
                  </a:lnTo>
                  <a:lnTo>
                    <a:pt x="611" y="1841"/>
                  </a:lnTo>
                  <a:lnTo>
                    <a:pt x="611" y="1844"/>
                  </a:lnTo>
                  <a:lnTo>
                    <a:pt x="614" y="1877"/>
                  </a:lnTo>
                  <a:lnTo>
                    <a:pt x="622" y="1908"/>
                  </a:lnTo>
                  <a:lnTo>
                    <a:pt x="634" y="1937"/>
                  </a:lnTo>
                  <a:lnTo>
                    <a:pt x="650" y="1965"/>
                  </a:lnTo>
                  <a:lnTo>
                    <a:pt x="671" y="1988"/>
                  </a:lnTo>
                  <a:lnTo>
                    <a:pt x="695" y="2008"/>
                  </a:lnTo>
                  <a:lnTo>
                    <a:pt x="722" y="2025"/>
                  </a:lnTo>
                  <a:lnTo>
                    <a:pt x="751" y="2037"/>
                  </a:lnTo>
                  <a:lnTo>
                    <a:pt x="782" y="2045"/>
                  </a:lnTo>
                  <a:lnTo>
                    <a:pt x="815" y="2048"/>
                  </a:lnTo>
                  <a:lnTo>
                    <a:pt x="3261" y="2048"/>
                  </a:lnTo>
                  <a:lnTo>
                    <a:pt x="3261" y="2253"/>
                  </a:lnTo>
                  <a:lnTo>
                    <a:pt x="815" y="2253"/>
                  </a:lnTo>
                  <a:lnTo>
                    <a:pt x="764" y="2250"/>
                  </a:lnTo>
                  <a:lnTo>
                    <a:pt x="715" y="2240"/>
                  </a:lnTo>
                  <a:lnTo>
                    <a:pt x="668" y="2225"/>
                  </a:lnTo>
                  <a:lnTo>
                    <a:pt x="623" y="2205"/>
                  </a:lnTo>
                  <a:lnTo>
                    <a:pt x="582" y="2179"/>
                  </a:lnTo>
                  <a:lnTo>
                    <a:pt x="545" y="2149"/>
                  </a:lnTo>
                  <a:lnTo>
                    <a:pt x="511" y="2115"/>
                  </a:lnTo>
                  <a:lnTo>
                    <a:pt x="481" y="2078"/>
                  </a:lnTo>
                  <a:lnTo>
                    <a:pt x="456" y="2036"/>
                  </a:lnTo>
                  <a:lnTo>
                    <a:pt x="435" y="1991"/>
                  </a:lnTo>
                  <a:lnTo>
                    <a:pt x="420" y="1944"/>
                  </a:lnTo>
                  <a:lnTo>
                    <a:pt x="410" y="1895"/>
                  </a:lnTo>
                  <a:lnTo>
                    <a:pt x="407" y="1844"/>
                  </a:lnTo>
                  <a:lnTo>
                    <a:pt x="410" y="1795"/>
                  </a:lnTo>
                  <a:lnTo>
                    <a:pt x="419" y="1749"/>
                  </a:lnTo>
                  <a:lnTo>
                    <a:pt x="432" y="1705"/>
                  </a:lnTo>
                  <a:lnTo>
                    <a:pt x="450" y="1663"/>
                  </a:lnTo>
                  <a:lnTo>
                    <a:pt x="472" y="1624"/>
                  </a:lnTo>
                  <a:lnTo>
                    <a:pt x="498" y="1586"/>
                  </a:lnTo>
                  <a:lnTo>
                    <a:pt x="528" y="1553"/>
                  </a:lnTo>
                  <a:lnTo>
                    <a:pt x="561" y="1523"/>
                  </a:lnTo>
                  <a:lnTo>
                    <a:pt x="407" y="205"/>
                  </a:lnTo>
                  <a:lnTo>
                    <a:pt x="0" y="20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11" name="Freeform 329"/>
          <p:cNvSpPr>
            <a:spLocks noEditPoints="1"/>
          </p:cNvSpPr>
          <p:nvPr/>
        </p:nvSpPr>
        <p:spPr bwMode="auto">
          <a:xfrm>
            <a:off x="8766996" y="3202664"/>
            <a:ext cx="466133" cy="470703"/>
          </a:xfrm>
          <a:custGeom>
            <a:avLst/>
            <a:gdLst>
              <a:gd name="T0" fmla="*/ 2855 w 3262"/>
              <a:gd name="T1" fmla="*/ 3085 h 3292"/>
              <a:gd name="T2" fmla="*/ 2446 w 3262"/>
              <a:gd name="T3" fmla="*/ 3085 h 3292"/>
              <a:gd name="T4" fmla="*/ 2039 w 3262"/>
              <a:gd name="T5" fmla="*/ 3085 h 3292"/>
              <a:gd name="T6" fmla="*/ 1631 w 3262"/>
              <a:gd name="T7" fmla="*/ 3085 h 3292"/>
              <a:gd name="T8" fmla="*/ 3058 w 3262"/>
              <a:gd name="T9" fmla="*/ 2880 h 3292"/>
              <a:gd name="T10" fmla="*/ 2650 w 3262"/>
              <a:gd name="T11" fmla="*/ 2880 h 3292"/>
              <a:gd name="T12" fmla="*/ 2243 w 3262"/>
              <a:gd name="T13" fmla="*/ 2880 h 3292"/>
              <a:gd name="T14" fmla="*/ 1427 w 3262"/>
              <a:gd name="T15" fmla="*/ 2880 h 3292"/>
              <a:gd name="T16" fmla="*/ 2446 w 3262"/>
              <a:gd name="T17" fmla="*/ 2674 h 3292"/>
              <a:gd name="T18" fmla="*/ 2039 w 3262"/>
              <a:gd name="T19" fmla="*/ 2674 h 3292"/>
              <a:gd name="T20" fmla="*/ 1631 w 3262"/>
              <a:gd name="T21" fmla="*/ 2674 h 3292"/>
              <a:gd name="T22" fmla="*/ 3058 w 3262"/>
              <a:gd name="T23" fmla="*/ 2469 h 3292"/>
              <a:gd name="T24" fmla="*/ 2650 w 3262"/>
              <a:gd name="T25" fmla="*/ 2469 h 3292"/>
              <a:gd name="T26" fmla="*/ 1835 w 3262"/>
              <a:gd name="T27" fmla="*/ 2469 h 3292"/>
              <a:gd name="T28" fmla="*/ 1427 w 3262"/>
              <a:gd name="T29" fmla="*/ 2469 h 3292"/>
              <a:gd name="T30" fmla="*/ 407 w 3262"/>
              <a:gd name="T31" fmla="*/ 2469 h 3292"/>
              <a:gd name="T32" fmla="*/ 2855 w 3262"/>
              <a:gd name="T33" fmla="*/ 2262 h 3292"/>
              <a:gd name="T34" fmla="*/ 2446 w 3262"/>
              <a:gd name="T35" fmla="*/ 2262 h 3292"/>
              <a:gd name="T36" fmla="*/ 2039 w 3262"/>
              <a:gd name="T37" fmla="*/ 2262 h 3292"/>
              <a:gd name="T38" fmla="*/ 1631 w 3262"/>
              <a:gd name="T39" fmla="*/ 2262 h 3292"/>
              <a:gd name="T40" fmla="*/ 204 w 3262"/>
              <a:gd name="T41" fmla="*/ 2262 h 3292"/>
              <a:gd name="T42" fmla="*/ 3058 w 3262"/>
              <a:gd name="T43" fmla="*/ 2057 h 3292"/>
              <a:gd name="T44" fmla="*/ 2650 w 3262"/>
              <a:gd name="T45" fmla="*/ 2057 h 3292"/>
              <a:gd name="T46" fmla="*/ 2243 w 3262"/>
              <a:gd name="T47" fmla="*/ 2057 h 3292"/>
              <a:gd name="T48" fmla="*/ 1835 w 3262"/>
              <a:gd name="T49" fmla="*/ 2057 h 3292"/>
              <a:gd name="T50" fmla="*/ 1427 w 3262"/>
              <a:gd name="T51" fmla="*/ 2057 h 3292"/>
              <a:gd name="T52" fmla="*/ 0 w 3262"/>
              <a:gd name="T53" fmla="*/ 2057 h 3292"/>
              <a:gd name="T54" fmla="*/ 2855 w 3262"/>
              <a:gd name="T55" fmla="*/ 1851 h 3292"/>
              <a:gd name="T56" fmla="*/ 2039 w 3262"/>
              <a:gd name="T57" fmla="*/ 1851 h 3292"/>
              <a:gd name="T58" fmla="*/ 1631 w 3262"/>
              <a:gd name="T59" fmla="*/ 1851 h 3292"/>
              <a:gd name="T60" fmla="*/ 3058 w 3262"/>
              <a:gd name="T61" fmla="*/ 1646 h 3292"/>
              <a:gd name="T62" fmla="*/ 2650 w 3262"/>
              <a:gd name="T63" fmla="*/ 1646 h 3292"/>
              <a:gd name="T64" fmla="*/ 2243 w 3262"/>
              <a:gd name="T65" fmla="*/ 1646 h 3292"/>
              <a:gd name="T66" fmla="*/ 1835 w 3262"/>
              <a:gd name="T67" fmla="*/ 1646 h 3292"/>
              <a:gd name="T68" fmla="*/ 1427 w 3262"/>
              <a:gd name="T69" fmla="*/ 1646 h 3292"/>
              <a:gd name="T70" fmla="*/ 1019 w 3262"/>
              <a:gd name="T71" fmla="*/ 1646 h 3292"/>
              <a:gd name="T72" fmla="*/ 204 w 3262"/>
              <a:gd name="T73" fmla="*/ 1646 h 3292"/>
              <a:gd name="T74" fmla="*/ 2855 w 3262"/>
              <a:gd name="T75" fmla="*/ 1439 h 3292"/>
              <a:gd name="T76" fmla="*/ 2446 w 3262"/>
              <a:gd name="T77" fmla="*/ 1439 h 3292"/>
              <a:gd name="T78" fmla="*/ 2039 w 3262"/>
              <a:gd name="T79" fmla="*/ 1439 h 3292"/>
              <a:gd name="T80" fmla="*/ 1224 w 3262"/>
              <a:gd name="T81" fmla="*/ 1439 h 3292"/>
              <a:gd name="T82" fmla="*/ 815 w 3262"/>
              <a:gd name="T83" fmla="*/ 1439 h 3292"/>
              <a:gd name="T84" fmla="*/ 407 w 3262"/>
              <a:gd name="T85" fmla="*/ 1439 h 3292"/>
              <a:gd name="T86" fmla="*/ 0 w 3262"/>
              <a:gd name="T87" fmla="*/ 1439 h 3292"/>
              <a:gd name="T88" fmla="*/ 1427 w 3262"/>
              <a:gd name="T89" fmla="*/ 1234 h 3292"/>
              <a:gd name="T90" fmla="*/ 1631 w 3262"/>
              <a:gd name="T91" fmla="*/ 1028 h 3292"/>
              <a:gd name="T92" fmla="*/ 1427 w 3262"/>
              <a:gd name="T93" fmla="*/ 823 h 3292"/>
              <a:gd name="T94" fmla="*/ 1631 w 3262"/>
              <a:gd name="T95" fmla="*/ 617 h 3292"/>
              <a:gd name="T96" fmla="*/ 2446 w 3262"/>
              <a:gd name="T97" fmla="*/ 411 h 3292"/>
              <a:gd name="T98" fmla="*/ 1427 w 3262"/>
              <a:gd name="T99" fmla="*/ 411 h 3292"/>
              <a:gd name="T100" fmla="*/ 407 w 3262"/>
              <a:gd name="T101" fmla="*/ 411 h 3292"/>
              <a:gd name="T102" fmla="*/ 2243 w 3262"/>
              <a:gd name="T103" fmla="*/ 205 h 3292"/>
              <a:gd name="T104" fmla="*/ 1631 w 3262"/>
              <a:gd name="T105" fmla="*/ 205 h 3292"/>
              <a:gd name="T106" fmla="*/ 204 w 3262"/>
              <a:gd name="T107" fmla="*/ 205 h 3292"/>
              <a:gd name="T108" fmla="*/ 2039 w 3262"/>
              <a:gd name="T109" fmla="*/ 0 h 3292"/>
              <a:gd name="T110" fmla="*/ 1427 w 3262"/>
              <a:gd name="T111" fmla="*/ 0 h 3292"/>
              <a:gd name="T112" fmla="*/ 0 w 3262"/>
              <a:gd name="T113"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62" h="3292">
                <a:moveTo>
                  <a:pt x="2855" y="3085"/>
                </a:moveTo>
                <a:lnTo>
                  <a:pt x="3058" y="3085"/>
                </a:lnTo>
                <a:lnTo>
                  <a:pt x="3058" y="3292"/>
                </a:lnTo>
                <a:lnTo>
                  <a:pt x="2855" y="3292"/>
                </a:lnTo>
                <a:lnTo>
                  <a:pt x="2855" y="3085"/>
                </a:lnTo>
                <a:close/>
                <a:moveTo>
                  <a:pt x="2446" y="3085"/>
                </a:moveTo>
                <a:lnTo>
                  <a:pt x="2650" y="3085"/>
                </a:lnTo>
                <a:lnTo>
                  <a:pt x="2650" y="3292"/>
                </a:lnTo>
                <a:lnTo>
                  <a:pt x="2446" y="3292"/>
                </a:lnTo>
                <a:lnTo>
                  <a:pt x="2446" y="3085"/>
                </a:lnTo>
                <a:close/>
                <a:moveTo>
                  <a:pt x="2039" y="3085"/>
                </a:moveTo>
                <a:lnTo>
                  <a:pt x="2243" y="3085"/>
                </a:lnTo>
                <a:lnTo>
                  <a:pt x="2243" y="3292"/>
                </a:lnTo>
                <a:lnTo>
                  <a:pt x="2039" y="3292"/>
                </a:lnTo>
                <a:lnTo>
                  <a:pt x="2039" y="3085"/>
                </a:lnTo>
                <a:close/>
                <a:moveTo>
                  <a:pt x="1631" y="3085"/>
                </a:moveTo>
                <a:lnTo>
                  <a:pt x="1835" y="3085"/>
                </a:lnTo>
                <a:lnTo>
                  <a:pt x="1835" y="3292"/>
                </a:lnTo>
                <a:lnTo>
                  <a:pt x="1631" y="3292"/>
                </a:lnTo>
                <a:lnTo>
                  <a:pt x="1631" y="3085"/>
                </a:lnTo>
                <a:close/>
                <a:moveTo>
                  <a:pt x="3058" y="2880"/>
                </a:moveTo>
                <a:lnTo>
                  <a:pt x="3262" y="2880"/>
                </a:lnTo>
                <a:lnTo>
                  <a:pt x="3262" y="3085"/>
                </a:lnTo>
                <a:lnTo>
                  <a:pt x="3058" y="3085"/>
                </a:lnTo>
                <a:lnTo>
                  <a:pt x="3058" y="2880"/>
                </a:lnTo>
                <a:close/>
                <a:moveTo>
                  <a:pt x="2650" y="2880"/>
                </a:moveTo>
                <a:lnTo>
                  <a:pt x="2855" y="2880"/>
                </a:lnTo>
                <a:lnTo>
                  <a:pt x="2855" y="3085"/>
                </a:lnTo>
                <a:lnTo>
                  <a:pt x="2650" y="3085"/>
                </a:lnTo>
                <a:lnTo>
                  <a:pt x="2650" y="2880"/>
                </a:lnTo>
                <a:close/>
                <a:moveTo>
                  <a:pt x="2243" y="2880"/>
                </a:moveTo>
                <a:lnTo>
                  <a:pt x="2446" y="2880"/>
                </a:lnTo>
                <a:lnTo>
                  <a:pt x="2446" y="3085"/>
                </a:lnTo>
                <a:lnTo>
                  <a:pt x="2243" y="3085"/>
                </a:lnTo>
                <a:lnTo>
                  <a:pt x="2243" y="2880"/>
                </a:lnTo>
                <a:close/>
                <a:moveTo>
                  <a:pt x="1427" y="2880"/>
                </a:moveTo>
                <a:lnTo>
                  <a:pt x="1631" y="2880"/>
                </a:lnTo>
                <a:lnTo>
                  <a:pt x="1631" y="3085"/>
                </a:lnTo>
                <a:lnTo>
                  <a:pt x="1427" y="3085"/>
                </a:lnTo>
                <a:lnTo>
                  <a:pt x="1427" y="2880"/>
                </a:lnTo>
                <a:close/>
                <a:moveTo>
                  <a:pt x="2446" y="2674"/>
                </a:moveTo>
                <a:lnTo>
                  <a:pt x="2650" y="2674"/>
                </a:lnTo>
                <a:lnTo>
                  <a:pt x="2650" y="2880"/>
                </a:lnTo>
                <a:lnTo>
                  <a:pt x="2446" y="2880"/>
                </a:lnTo>
                <a:lnTo>
                  <a:pt x="2446" y="2674"/>
                </a:lnTo>
                <a:close/>
                <a:moveTo>
                  <a:pt x="2039" y="2674"/>
                </a:moveTo>
                <a:lnTo>
                  <a:pt x="2243" y="2674"/>
                </a:lnTo>
                <a:lnTo>
                  <a:pt x="2243" y="2880"/>
                </a:lnTo>
                <a:lnTo>
                  <a:pt x="2039" y="2880"/>
                </a:lnTo>
                <a:lnTo>
                  <a:pt x="2039" y="2674"/>
                </a:lnTo>
                <a:close/>
                <a:moveTo>
                  <a:pt x="1631" y="2674"/>
                </a:moveTo>
                <a:lnTo>
                  <a:pt x="1835" y="2674"/>
                </a:lnTo>
                <a:lnTo>
                  <a:pt x="1835" y="2880"/>
                </a:lnTo>
                <a:lnTo>
                  <a:pt x="1631" y="2880"/>
                </a:lnTo>
                <a:lnTo>
                  <a:pt x="1631" y="2674"/>
                </a:lnTo>
                <a:close/>
                <a:moveTo>
                  <a:pt x="3058" y="2469"/>
                </a:moveTo>
                <a:lnTo>
                  <a:pt x="3262" y="2469"/>
                </a:lnTo>
                <a:lnTo>
                  <a:pt x="3262" y="2674"/>
                </a:lnTo>
                <a:lnTo>
                  <a:pt x="3058" y="2674"/>
                </a:lnTo>
                <a:lnTo>
                  <a:pt x="3058" y="2469"/>
                </a:lnTo>
                <a:close/>
                <a:moveTo>
                  <a:pt x="2650" y="2469"/>
                </a:moveTo>
                <a:lnTo>
                  <a:pt x="2855" y="2469"/>
                </a:lnTo>
                <a:lnTo>
                  <a:pt x="2855" y="2674"/>
                </a:lnTo>
                <a:lnTo>
                  <a:pt x="2650" y="2674"/>
                </a:lnTo>
                <a:lnTo>
                  <a:pt x="2650" y="2469"/>
                </a:lnTo>
                <a:close/>
                <a:moveTo>
                  <a:pt x="1835" y="2469"/>
                </a:moveTo>
                <a:lnTo>
                  <a:pt x="2039" y="2469"/>
                </a:lnTo>
                <a:lnTo>
                  <a:pt x="2039" y="2674"/>
                </a:lnTo>
                <a:lnTo>
                  <a:pt x="1835" y="2674"/>
                </a:lnTo>
                <a:lnTo>
                  <a:pt x="1835" y="2469"/>
                </a:lnTo>
                <a:close/>
                <a:moveTo>
                  <a:pt x="1427" y="2469"/>
                </a:moveTo>
                <a:lnTo>
                  <a:pt x="1631" y="2469"/>
                </a:lnTo>
                <a:lnTo>
                  <a:pt x="1631" y="2674"/>
                </a:lnTo>
                <a:lnTo>
                  <a:pt x="1427" y="2674"/>
                </a:lnTo>
                <a:lnTo>
                  <a:pt x="1427" y="2469"/>
                </a:lnTo>
                <a:close/>
                <a:moveTo>
                  <a:pt x="407" y="2469"/>
                </a:moveTo>
                <a:lnTo>
                  <a:pt x="815" y="2469"/>
                </a:lnTo>
                <a:lnTo>
                  <a:pt x="815" y="2880"/>
                </a:lnTo>
                <a:lnTo>
                  <a:pt x="407" y="2880"/>
                </a:lnTo>
                <a:lnTo>
                  <a:pt x="407" y="2469"/>
                </a:lnTo>
                <a:close/>
                <a:moveTo>
                  <a:pt x="2855" y="2262"/>
                </a:moveTo>
                <a:lnTo>
                  <a:pt x="3058" y="2262"/>
                </a:lnTo>
                <a:lnTo>
                  <a:pt x="3058" y="2469"/>
                </a:lnTo>
                <a:lnTo>
                  <a:pt x="2855" y="2469"/>
                </a:lnTo>
                <a:lnTo>
                  <a:pt x="2855" y="2262"/>
                </a:lnTo>
                <a:close/>
                <a:moveTo>
                  <a:pt x="2446" y="2262"/>
                </a:moveTo>
                <a:lnTo>
                  <a:pt x="2650" y="2262"/>
                </a:lnTo>
                <a:lnTo>
                  <a:pt x="2650" y="2469"/>
                </a:lnTo>
                <a:lnTo>
                  <a:pt x="2446" y="2469"/>
                </a:lnTo>
                <a:lnTo>
                  <a:pt x="2446" y="2262"/>
                </a:lnTo>
                <a:close/>
                <a:moveTo>
                  <a:pt x="2039" y="2262"/>
                </a:moveTo>
                <a:lnTo>
                  <a:pt x="2243" y="2262"/>
                </a:lnTo>
                <a:lnTo>
                  <a:pt x="2243" y="2469"/>
                </a:lnTo>
                <a:lnTo>
                  <a:pt x="2039" y="2469"/>
                </a:lnTo>
                <a:lnTo>
                  <a:pt x="2039" y="2262"/>
                </a:lnTo>
                <a:close/>
                <a:moveTo>
                  <a:pt x="1631" y="2262"/>
                </a:moveTo>
                <a:lnTo>
                  <a:pt x="1835" y="2262"/>
                </a:lnTo>
                <a:lnTo>
                  <a:pt x="1835" y="2469"/>
                </a:lnTo>
                <a:lnTo>
                  <a:pt x="1631" y="2469"/>
                </a:lnTo>
                <a:lnTo>
                  <a:pt x="1631" y="2262"/>
                </a:lnTo>
                <a:close/>
                <a:moveTo>
                  <a:pt x="204" y="2262"/>
                </a:moveTo>
                <a:lnTo>
                  <a:pt x="204" y="3085"/>
                </a:lnTo>
                <a:lnTo>
                  <a:pt x="1019" y="3085"/>
                </a:lnTo>
                <a:lnTo>
                  <a:pt x="1019" y="2262"/>
                </a:lnTo>
                <a:lnTo>
                  <a:pt x="204" y="2262"/>
                </a:lnTo>
                <a:close/>
                <a:moveTo>
                  <a:pt x="3058" y="2057"/>
                </a:moveTo>
                <a:lnTo>
                  <a:pt x="3262" y="2057"/>
                </a:lnTo>
                <a:lnTo>
                  <a:pt x="3262" y="2262"/>
                </a:lnTo>
                <a:lnTo>
                  <a:pt x="3058" y="2262"/>
                </a:lnTo>
                <a:lnTo>
                  <a:pt x="3058" y="2057"/>
                </a:lnTo>
                <a:close/>
                <a:moveTo>
                  <a:pt x="2650" y="2057"/>
                </a:moveTo>
                <a:lnTo>
                  <a:pt x="2855" y="2057"/>
                </a:lnTo>
                <a:lnTo>
                  <a:pt x="2855" y="2262"/>
                </a:lnTo>
                <a:lnTo>
                  <a:pt x="2650" y="2262"/>
                </a:lnTo>
                <a:lnTo>
                  <a:pt x="2650" y="2057"/>
                </a:lnTo>
                <a:close/>
                <a:moveTo>
                  <a:pt x="2243" y="2057"/>
                </a:moveTo>
                <a:lnTo>
                  <a:pt x="2446" y="2057"/>
                </a:lnTo>
                <a:lnTo>
                  <a:pt x="2446" y="2262"/>
                </a:lnTo>
                <a:lnTo>
                  <a:pt x="2243" y="2262"/>
                </a:lnTo>
                <a:lnTo>
                  <a:pt x="2243" y="2057"/>
                </a:lnTo>
                <a:close/>
                <a:moveTo>
                  <a:pt x="1835" y="2057"/>
                </a:moveTo>
                <a:lnTo>
                  <a:pt x="2039" y="2057"/>
                </a:lnTo>
                <a:lnTo>
                  <a:pt x="2039" y="2262"/>
                </a:lnTo>
                <a:lnTo>
                  <a:pt x="1835" y="2262"/>
                </a:lnTo>
                <a:lnTo>
                  <a:pt x="1835" y="2057"/>
                </a:lnTo>
                <a:close/>
                <a:moveTo>
                  <a:pt x="1427" y="2057"/>
                </a:moveTo>
                <a:lnTo>
                  <a:pt x="1631" y="2057"/>
                </a:lnTo>
                <a:lnTo>
                  <a:pt x="1631" y="2262"/>
                </a:lnTo>
                <a:lnTo>
                  <a:pt x="1427" y="2262"/>
                </a:lnTo>
                <a:lnTo>
                  <a:pt x="1427" y="2057"/>
                </a:lnTo>
                <a:close/>
                <a:moveTo>
                  <a:pt x="0" y="2057"/>
                </a:moveTo>
                <a:lnTo>
                  <a:pt x="1224" y="2057"/>
                </a:lnTo>
                <a:lnTo>
                  <a:pt x="1224" y="3292"/>
                </a:lnTo>
                <a:lnTo>
                  <a:pt x="0" y="3292"/>
                </a:lnTo>
                <a:lnTo>
                  <a:pt x="0" y="2057"/>
                </a:lnTo>
                <a:close/>
                <a:moveTo>
                  <a:pt x="2855" y="1851"/>
                </a:moveTo>
                <a:lnTo>
                  <a:pt x="3058" y="1851"/>
                </a:lnTo>
                <a:lnTo>
                  <a:pt x="3058" y="2057"/>
                </a:lnTo>
                <a:lnTo>
                  <a:pt x="2855" y="2057"/>
                </a:lnTo>
                <a:lnTo>
                  <a:pt x="2855" y="1851"/>
                </a:lnTo>
                <a:close/>
                <a:moveTo>
                  <a:pt x="2039" y="1851"/>
                </a:moveTo>
                <a:lnTo>
                  <a:pt x="2243" y="1851"/>
                </a:lnTo>
                <a:lnTo>
                  <a:pt x="2243" y="2057"/>
                </a:lnTo>
                <a:lnTo>
                  <a:pt x="2039" y="2057"/>
                </a:lnTo>
                <a:lnTo>
                  <a:pt x="2039" y="1851"/>
                </a:lnTo>
                <a:close/>
                <a:moveTo>
                  <a:pt x="1631" y="1851"/>
                </a:moveTo>
                <a:lnTo>
                  <a:pt x="1835" y="1851"/>
                </a:lnTo>
                <a:lnTo>
                  <a:pt x="1835" y="2057"/>
                </a:lnTo>
                <a:lnTo>
                  <a:pt x="1631" y="2057"/>
                </a:lnTo>
                <a:lnTo>
                  <a:pt x="1631" y="1851"/>
                </a:lnTo>
                <a:close/>
                <a:moveTo>
                  <a:pt x="3058" y="1646"/>
                </a:moveTo>
                <a:lnTo>
                  <a:pt x="3262" y="1646"/>
                </a:lnTo>
                <a:lnTo>
                  <a:pt x="3262" y="1851"/>
                </a:lnTo>
                <a:lnTo>
                  <a:pt x="3058" y="1851"/>
                </a:lnTo>
                <a:lnTo>
                  <a:pt x="3058" y="1646"/>
                </a:lnTo>
                <a:close/>
                <a:moveTo>
                  <a:pt x="2650" y="1646"/>
                </a:moveTo>
                <a:lnTo>
                  <a:pt x="2855" y="1646"/>
                </a:lnTo>
                <a:lnTo>
                  <a:pt x="2855" y="1851"/>
                </a:lnTo>
                <a:lnTo>
                  <a:pt x="2650" y="1851"/>
                </a:lnTo>
                <a:lnTo>
                  <a:pt x="2650" y="1646"/>
                </a:lnTo>
                <a:close/>
                <a:moveTo>
                  <a:pt x="2243" y="1646"/>
                </a:moveTo>
                <a:lnTo>
                  <a:pt x="2446" y="1646"/>
                </a:lnTo>
                <a:lnTo>
                  <a:pt x="2446" y="1851"/>
                </a:lnTo>
                <a:lnTo>
                  <a:pt x="2243" y="1851"/>
                </a:lnTo>
                <a:lnTo>
                  <a:pt x="2243" y="1646"/>
                </a:lnTo>
                <a:close/>
                <a:moveTo>
                  <a:pt x="1835" y="1646"/>
                </a:moveTo>
                <a:lnTo>
                  <a:pt x="2039" y="1646"/>
                </a:lnTo>
                <a:lnTo>
                  <a:pt x="2039" y="1851"/>
                </a:lnTo>
                <a:lnTo>
                  <a:pt x="1835" y="1851"/>
                </a:lnTo>
                <a:lnTo>
                  <a:pt x="1835" y="1646"/>
                </a:lnTo>
                <a:close/>
                <a:moveTo>
                  <a:pt x="1427" y="1646"/>
                </a:moveTo>
                <a:lnTo>
                  <a:pt x="1631" y="1646"/>
                </a:lnTo>
                <a:lnTo>
                  <a:pt x="1631" y="1851"/>
                </a:lnTo>
                <a:lnTo>
                  <a:pt x="1427" y="1851"/>
                </a:lnTo>
                <a:lnTo>
                  <a:pt x="1427" y="1646"/>
                </a:lnTo>
                <a:close/>
                <a:moveTo>
                  <a:pt x="1019" y="1646"/>
                </a:moveTo>
                <a:lnTo>
                  <a:pt x="1224" y="1646"/>
                </a:lnTo>
                <a:lnTo>
                  <a:pt x="1224" y="1851"/>
                </a:lnTo>
                <a:lnTo>
                  <a:pt x="1019" y="1851"/>
                </a:lnTo>
                <a:lnTo>
                  <a:pt x="1019" y="1646"/>
                </a:lnTo>
                <a:close/>
                <a:moveTo>
                  <a:pt x="204" y="1646"/>
                </a:moveTo>
                <a:lnTo>
                  <a:pt x="407" y="1646"/>
                </a:lnTo>
                <a:lnTo>
                  <a:pt x="407" y="1851"/>
                </a:lnTo>
                <a:lnTo>
                  <a:pt x="204" y="1851"/>
                </a:lnTo>
                <a:lnTo>
                  <a:pt x="204" y="1646"/>
                </a:lnTo>
                <a:close/>
                <a:moveTo>
                  <a:pt x="2855" y="1439"/>
                </a:moveTo>
                <a:lnTo>
                  <a:pt x="3058" y="1439"/>
                </a:lnTo>
                <a:lnTo>
                  <a:pt x="3058" y="1646"/>
                </a:lnTo>
                <a:lnTo>
                  <a:pt x="2855" y="1646"/>
                </a:lnTo>
                <a:lnTo>
                  <a:pt x="2855" y="1439"/>
                </a:lnTo>
                <a:close/>
                <a:moveTo>
                  <a:pt x="2446" y="1439"/>
                </a:moveTo>
                <a:lnTo>
                  <a:pt x="2650" y="1439"/>
                </a:lnTo>
                <a:lnTo>
                  <a:pt x="2650" y="1646"/>
                </a:lnTo>
                <a:lnTo>
                  <a:pt x="2446" y="1646"/>
                </a:lnTo>
                <a:lnTo>
                  <a:pt x="2446" y="1439"/>
                </a:lnTo>
                <a:close/>
                <a:moveTo>
                  <a:pt x="2039" y="1439"/>
                </a:moveTo>
                <a:lnTo>
                  <a:pt x="2243" y="1439"/>
                </a:lnTo>
                <a:lnTo>
                  <a:pt x="2243" y="1646"/>
                </a:lnTo>
                <a:lnTo>
                  <a:pt x="2039" y="1646"/>
                </a:lnTo>
                <a:lnTo>
                  <a:pt x="2039" y="1439"/>
                </a:lnTo>
                <a:close/>
                <a:moveTo>
                  <a:pt x="1224" y="1439"/>
                </a:moveTo>
                <a:lnTo>
                  <a:pt x="1427" y="1439"/>
                </a:lnTo>
                <a:lnTo>
                  <a:pt x="1427" y="1646"/>
                </a:lnTo>
                <a:lnTo>
                  <a:pt x="1224" y="1646"/>
                </a:lnTo>
                <a:lnTo>
                  <a:pt x="1224" y="1439"/>
                </a:lnTo>
                <a:close/>
                <a:moveTo>
                  <a:pt x="815" y="1439"/>
                </a:moveTo>
                <a:lnTo>
                  <a:pt x="1019" y="1439"/>
                </a:lnTo>
                <a:lnTo>
                  <a:pt x="1019" y="1646"/>
                </a:lnTo>
                <a:lnTo>
                  <a:pt x="815" y="1646"/>
                </a:lnTo>
                <a:lnTo>
                  <a:pt x="815" y="1439"/>
                </a:lnTo>
                <a:close/>
                <a:moveTo>
                  <a:pt x="407" y="1439"/>
                </a:moveTo>
                <a:lnTo>
                  <a:pt x="612" y="1439"/>
                </a:lnTo>
                <a:lnTo>
                  <a:pt x="612" y="1646"/>
                </a:lnTo>
                <a:lnTo>
                  <a:pt x="407" y="1646"/>
                </a:lnTo>
                <a:lnTo>
                  <a:pt x="407" y="1439"/>
                </a:lnTo>
                <a:close/>
                <a:moveTo>
                  <a:pt x="0" y="1439"/>
                </a:moveTo>
                <a:lnTo>
                  <a:pt x="204" y="1439"/>
                </a:lnTo>
                <a:lnTo>
                  <a:pt x="204" y="1646"/>
                </a:lnTo>
                <a:lnTo>
                  <a:pt x="0" y="1646"/>
                </a:lnTo>
                <a:lnTo>
                  <a:pt x="0" y="1439"/>
                </a:lnTo>
                <a:close/>
                <a:moveTo>
                  <a:pt x="1427" y="1234"/>
                </a:moveTo>
                <a:lnTo>
                  <a:pt x="1631" y="1234"/>
                </a:lnTo>
                <a:lnTo>
                  <a:pt x="1631" y="1439"/>
                </a:lnTo>
                <a:lnTo>
                  <a:pt x="1427" y="1439"/>
                </a:lnTo>
                <a:lnTo>
                  <a:pt x="1427" y="1234"/>
                </a:lnTo>
                <a:close/>
                <a:moveTo>
                  <a:pt x="1631" y="1028"/>
                </a:moveTo>
                <a:lnTo>
                  <a:pt x="1835" y="1028"/>
                </a:lnTo>
                <a:lnTo>
                  <a:pt x="1835" y="1234"/>
                </a:lnTo>
                <a:lnTo>
                  <a:pt x="1631" y="1234"/>
                </a:lnTo>
                <a:lnTo>
                  <a:pt x="1631" y="1028"/>
                </a:lnTo>
                <a:close/>
                <a:moveTo>
                  <a:pt x="1427" y="823"/>
                </a:moveTo>
                <a:lnTo>
                  <a:pt x="1631" y="823"/>
                </a:lnTo>
                <a:lnTo>
                  <a:pt x="1631" y="1028"/>
                </a:lnTo>
                <a:lnTo>
                  <a:pt x="1427" y="1028"/>
                </a:lnTo>
                <a:lnTo>
                  <a:pt x="1427" y="823"/>
                </a:lnTo>
                <a:close/>
                <a:moveTo>
                  <a:pt x="1631" y="617"/>
                </a:moveTo>
                <a:lnTo>
                  <a:pt x="1835" y="617"/>
                </a:lnTo>
                <a:lnTo>
                  <a:pt x="1835" y="823"/>
                </a:lnTo>
                <a:lnTo>
                  <a:pt x="1631" y="823"/>
                </a:lnTo>
                <a:lnTo>
                  <a:pt x="1631" y="617"/>
                </a:lnTo>
                <a:close/>
                <a:moveTo>
                  <a:pt x="2446" y="411"/>
                </a:moveTo>
                <a:lnTo>
                  <a:pt x="2855" y="411"/>
                </a:lnTo>
                <a:lnTo>
                  <a:pt x="2855" y="823"/>
                </a:lnTo>
                <a:lnTo>
                  <a:pt x="2446" y="823"/>
                </a:lnTo>
                <a:lnTo>
                  <a:pt x="2446" y="411"/>
                </a:lnTo>
                <a:close/>
                <a:moveTo>
                  <a:pt x="1427" y="411"/>
                </a:moveTo>
                <a:lnTo>
                  <a:pt x="1631" y="411"/>
                </a:lnTo>
                <a:lnTo>
                  <a:pt x="1631" y="617"/>
                </a:lnTo>
                <a:lnTo>
                  <a:pt x="1427" y="617"/>
                </a:lnTo>
                <a:lnTo>
                  <a:pt x="1427" y="411"/>
                </a:lnTo>
                <a:close/>
                <a:moveTo>
                  <a:pt x="407" y="411"/>
                </a:moveTo>
                <a:lnTo>
                  <a:pt x="815" y="411"/>
                </a:lnTo>
                <a:lnTo>
                  <a:pt x="815" y="823"/>
                </a:lnTo>
                <a:lnTo>
                  <a:pt x="407" y="823"/>
                </a:lnTo>
                <a:lnTo>
                  <a:pt x="407" y="411"/>
                </a:lnTo>
                <a:close/>
                <a:moveTo>
                  <a:pt x="2243" y="205"/>
                </a:moveTo>
                <a:lnTo>
                  <a:pt x="2243" y="1028"/>
                </a:lnTo>
                <a:lnTo>
                  <a:pt x="3058" y="1028"/>
                </a:lnTo>
                <a:lnTo>
                  <a:pt x="3058" y="205"/>
                </a:lnTo>
                <a:lnTo>
                  <a:pt x="2243" y="205"/>
                </a:lnTo>
                <a:close/>
                <a:moveTo>
                  <a:pt x="1631" y="205"/>
                </a:moveTo>
                <a:lnTo>
                  <a:pt x="1835" y="205"/>
                </a:lnTo>
                <a:lnTo>
                  <a:pt x="1835" y="411"/>
                </a:lnTo>
                <a:lnTo>
                  <a:pt x="1631" y="411"/>
                </a:lnTo>
                <a:lnTo>
                  <a:pt x="1631" y="205"/>
                </a:lnTo>
                <a:close/>
                <a:moveTo>
                  <a:pt x="204" y="205"/>
                </a:moveTo>
                <a:lnTo>
                  <a:pt x="204" y="1028"/>
                </a:lnTo>
                <a:lnTo>
                  <a:pt x="1019" y="1028"/>
                </a:lnTo>
                <a:lnTo>
                  <a:pt x="1019" y="205"/>
                </a:lnTo>
                <a:lnTo>
                  <a:pt x="204" y="205"/>
                </a:lnTo>
                <a:close/>
                <a:moveTo>
                  <a:pt x="2039" y="0"/>
                </a:moveTo>
                <a:lnTo>
                  <a:pt x="3262" y="0"/>
                </a:lnTo>
                <a:lnTo>
                  <a:pt x="3262" y="1234"/>
                </a:lnTo>
                <a:lnTo>
                  <a:pt x="2039" y="1234"/>
                </a:lnTo>
                <a:lnTo>
                  <a:pt x="2039" y="0"/>
                </a:lnTo>
                <a:close/>
                <a:moveTo>
                  <a:pt x="1427" y="0"/>
                </a:moveTo>
                <a:lnTo>
                  <a:pt x="1631" y="0"/>
                </a:lnTo>
                <a:lnTo>
                  <a:pt x="1631" y="205"/>
                </a:lnTo>
                <a:lnTo>
                  <a:pt x="1427" y="205"/>
                </a:lnTo>
                <a:lnTo>
                  <a:pt x="1427" y="0"/>
                </a:lnTo>
                <a:close/>
                <a:moveTo>
                  <a:pt x="0" y="0"/>
                </a:moveTo>
                <a:lnTo>
                  <a:pt x="1224" y="0"/>
                </a:lnTo>
                <a:lnTo>
                  <a:pt x="1224" y="1234"/>
                </a:lnTo>
                <a:lnTo>
                  <a:pt x="0" y="1234"/>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2" name="Freeform 334"/>
          <p:cNvSpPr>
            <a:spLocks noEditPoints="1"/>
          </p:cNvSpPr>
          <p:nvPr/>
        </p:nvSpPr>
        <p:spPr bwMode="auto">
          <a:xfrm>
            <a:off x="9472780" y="3263787"/>
            <a:ext cx="466132" cy="348457"/>
          </a:xfrm>
          <a:custGeom>
            <a:avLst/>
            <a:gdLst>
              <a:gd name="T0" fmla="*/ 3261 w 3261"/>
              <a:gd name="T1" fmla="*/ 2239 h 2443"/>
              <a:gd name="T2" fmla="*/ 3057 w 3261"/>
              <a:gd name="T3" fmla="*/ 2443 h 2443"/>
              <a:gd name="T4" fmla="*/ 2446 w 3261"/>
              <a:gd name="T5" fmla="*/ 2239 h 2443"/>
              <a:gd name="T6" fmla="*/ 2853 w 3261"/>
              <a:gd name="T7" fmla="*/ 2443 h 2443"/>
              <a:gd name="T8" fmla="*/ 2446 w 3261"/>
              <a:gd name="T9" fmla="*/ 2239 h 2443"/>
              <a:gd name="T10" fmla="*/ 2242 w 3261"/>
              <a:gd name="T11" fmla="*/ 2239 h 2443"/>
              <a:gd name="T12" fmla="*/ 2038 w 3261"/>
              <a:gd name="T13" fmla="*/ 2443 h 2443"/>
              <a:gd name="T14" fmla="*/ 1426 w 3261"/>
              <a:gd name="T15" fmla="*/ 2239 h 2443"/>
              <a:gd name="T16" fmla="*/ 1835 w 3261"/>
              <a:gd name="T17" fmla="*/ 2443 h 2443"/>
              <a:gd name="T18" fmla="*/ 1426 w 3261"/>
              <a:gd name="T19" fmla="*/ 2239 h 2443"/>
              <a:gd name="T20" fmla="*/ 1222 w 3261"/>
              <a:gd name="T21" fmla="*/ 2239 h 2443"/>
              <a:gd name="T22" fmla="*/ 1019 w 3261"/>
              <a:gd name="T23" fmla="*/ 2443 h 2443"/>
              <a:gd name="T24" fmla="*/ 611 w 3261"/>
              <a:gd name="T25" fmla="*/ 2239 h 2443"/>
              <a:gd name="T26" fmla="*/ 815 w 3261"/>
              <a:gd name="T27" fmla="*/ 2443 h 2443"/>
              <a:gd name="T28" fmla="*/ 611 w 3261"/>
              <a:gd name="T29" fmla="*/ 2239 h 2443"/>
              <a:gd name="T30" fmla="*/ 204 w 3261"/>
              <a:gd name="T31" fmla="*/ 2239 h 2443"/>
              <a:gd name="T32" fmla="*/ 0 w 3261"/>
              <a:gd name="T33" fmla="*/ 2443 h 2443"/>
              <a:gd name="T34" fmla="*/ 3057 w 3261"/>
              <a:gd name="T35" fmla="*/ 0 h 2443"/>
              <a:gd name="T36" fmla="*/ 3261 w 3261"/>
              <a:gd name="T37" fmla="*/ 2036 h 2443"/>
              <a:gd name="T38" fmla="*/ 3057 w 3261"/>
              <a:gd name="T39" fmla="*/ 0 h 2443"/>
              <a:gd name="T40" fmla="*/ 2853 w 3261"/>
              <a:gd name="T41" fmla="*/ 0 h 2443"/>
              <a:gd name="T42" fmla="*/ 2751 w 3261"/>
              <a:gd name="T43" fmla="*/ 2036 h 2443"/>
              <a:gd name="T44" fmla="*/ 2446 w 3261"/>
              <a:gd name="T45" fmla="*/ 0 h 2443"/>
              <a:gd name="T46" fmla="*/ 2650 w 3261"/>
              <a:gd name="T47" fmla="*/ 2036 h 2443"/>
              <a:gd name="T48" fmla="*/ 2446 w 3261"/>
              <a:gd name="T49" fmla="*/ 0 h 2443"/>
              <a:gd name="T50" fmla="*/ 2140 w 3261"/>
              <a:gd name="T51" fmla="*/ 0 h 2443"/>
              <a:gd name="T52" fmla="*/ 2038 w 3261"/>
              <a:gd name="T53" fmla="*/ 2036 h 2443"/>
              <a:gd name="T54" fmla="*/ 1631 w 3261"/>
              <a:gd name="T55" fmla="*/ 0 h 2443"/>
              <a:gd name="T56" fmla="*/ 1835 w 3261"/>
              <a:gd name="T57" fmla="*/ 2036 h 2443"/>
              <a:gd name="T58" fmla="*/ 1631 w 3261"/>
              <a:gd name="T59" fmla="*/ 0 h 2443"/>
              <a:gd name="T60" fmla="*/ 1529 w 3261"/>
              <a:gd name="T61" fmla="*/ 0 h 2443"/>
              <a:gd name="T62" fmla="*/ 1426 w 3261"/>
              <a:gd name="T63" fmla="*/ 2036 h 2443"/>
              <a:gd name="T64" fmla="*/ 1019 w 3261"/>
              <a:gd name="T65" fmla="*/ 0 h 2443"/>
              <a:gd name="T66" fmla="*/ 1222 w 3261"/>
              <a:gd name="T67" fmla="*/ 2036 h 2443"/>
              <a:gd name="T68" fmla="*/ 1019 w 3261"/>
              <a:gd name="T69" fmla="*/ 0 h 2443"/>
              <a:gd name="T70" fmla="*/ 815 w 3261"/>
              <a:gd name="T71" fmla="*/ 0 h 2443"/>
              <a:gd name="T72" fmla="*/ 611 w 3261"/>
              <a:gd name="T73" fmla="*/ 2036 h 2443"/>
              <a:gd name="T74" fmla="*/ 0 w 3261"/>
              <a:gd name="T75" fmla="*/ 0 h 2443"/>
              <a:gd name="T76" fmla="*/ 407 w 3261"/>
              <a:gd name="T77" fmla="*/ 2036 h 2443"/>
              <a:gd name="T78" fmla="*/ 0 w 3261"/>
              <a:gd name="T79" fmla="*/ 0 h 2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61" h="2443">
                <a:moveTo>
                  <a:pt x="3057" y="2239"/>
                </a:moveTo>
                <a:lnTo>
                  <a:pt x="3261" y="2239"/>
                </a:lnTo>
                <a:lnTo>
                  <a:pt x="3261" y="2443"/>
                </a:lnTo>
                <a:lnTo>
                  <a:pt x="3057" y="2443"/>
                </a:lnTo>
                <a:lnTo>
                  <a:pt x="3057" y="2239"/>
                </a:lnTo>
                <a:close/>
                <a:moveTo>
                  <a:pt x="2446" y="2239"/>
                </a:moveTo>
                <a:lnTo>
                  <a:pt x="2853" y="2239"/>
                </a:lnTo>
                <a:lnTo>
                  <a:pt x="2853" y="2443"/>
                </a:lnTo>
                <a:lnTo>
                  <a:pt x="2446" y="2443"/>
                </a:lnTo>
                <a:lnTo>
                  <a:pt x="2446" y="2239"/>
                </a:lnTo>
                <a:close/>
                <a:moveTo>
                  <a:pt x="2038" y="2239"/>
                </a:moveTo>
                <a:lnTo>
                  <a:pt x="2242" y="2239"/>
                </a:lnTo>
                <a:lnTo>
                  <a:pt x="2242" y="2443"/>
                </a:lnTo>
                <a:lnTo>
                  <a:pt x="2038" y="2443"/>
                </a:lnTo>
                <a:lnTo>
                  <a:pt x="2038" y="2239"/>
                </a:lnTo>
                <a:close/>
                <a:moveTo>
                  <a:pt x="1426" y="2239"/>
                </a:moveTo>
                <a:lnTo>
                  <a:pt x="1835" y="2239"/>
                </a:lnTo>
                <a:lnTo>
                  <a:pt x="1835" y="2443"/>
                </a:lnTo>
                <a:lnTo>
                  <a:pt x="1426" y="2443"/>
                </a:lnTo>
                <a:lnTo>
                  <a:pt x="1426" y="2239"/>
                </a:lnTo>
                <a:close/>
                <a:moveTo>
                  <a:pt x="1019" y="2239"/>
                </a:moveTo>
                <a:lnTo>
                  <a:pt x="1222" y="2239"/>
                </a:lnTo>
                <a:lnTo>
                  <a:pt x="1222" y="2443"/>
                </a:lnTo>
                <a:lnTo>
                  <a:pt x="1019" y="2443"/>
                </a:lnTo>
                <a:lnTo>
                  <a:pt x="1019" y="2239"/>
                </a:lnTo>
                <a:close/>
                <a:moveTo>
                  <a:pt x="611" y="2239"/>
                </a:moveTo>
                <a:lnTo>
                  <a:pt x="815" y="2239"/>
                </a:lnTo>
                <a:lnTo>
                  <a:pt x="815" y="2443"/>
                </a:lnTo>
                <a:lnTo>
                  <a:pt x="611" y="2443"/>
                </a:lnTo>
                <a:lnTo>
                  <a:pt x="611" y="2239"/>
                </a:lnTo>
                <a:close/>
                <a:moveTo>
                  <a:pt x="0" y="2239"/>
                </a:moveTo>
                <a:lnTo>
                  <a:pt x="204" y="2239"/>
                </a:lnTo>
                <a:lnTo>
                  <a:pt x="204" y="2443"/>
                </a:lnTo>
                <a:lnTo>
                  <a:pt x="0" y="2443"/>
                </a:lnTo>
                <a:lnTo>
                  <a:pt x="0" y="2239"/>
                </a:lnTo>
                <a:close/>
                <a:moveTo>
                  <a:pt x="3057" y="0"/>
                </a:moveTo>
                <a:lnTo>
                  <a:pt x="3261" y="0"/>
                </a:lnTo>
                <a:lnTo>
                  <a:pt x="3261" y="2036"/>
                </a:lnTo>
                <a:lnTo>
                  <a:pt x="3057" y="2036"/>
                </a:lnTo>
                <a:lnTo>
                  <a:pt x="3057" y="0"/>
                </a:lnTo>
                <a:close/>
                <a:moveTo>
                  <a:pt x="2751" y="0"/>
                </a:moveTo>
                <a:lnTo>
                  <a:pt x="2853" y="0"/>
                </a:lnTo>
                <a:lnTo>
                  <a:pt x="2853" y="2036"/>
                </a:lnTo>
                <a:lnTo>
                  <a:pt x="2751" y="2036"/>
                </a:lnTo>
                <a:lnTo>
                  <a:pt x="2751" y="0"/>
                </a:lnTo>
                <a:close/>
                <a:moveTo>
                  <a:pt x="2446" y="0"/>
                </a:moveTo>
                <a:lnTo>
                  <a:pt x="2650" y="0"/>
                </a:lnTo>
                <a:lnTo>
                  <a:pt x="2650" y="2036"/>
                </a:lnTo>
                <a:lnTo>
                  <a:pt x="2446" y="2036"/>
                </a:lnTo>
                <a:lnTo>
                  <a:pt x="2446" y="0"/>
                </a:lnTo>
                <a:close/>
                <a:moveTo>
                  <a:pt x="2038" y="0"/>
                </a:moveTo>
                <a:lnTo>
                  <a:pt x="2140" y="0"/>
                </a:lnTo>
                <a:lnTo>
                  <a:pt x="2140" y="2036"/>
                </a:lnTo>
                <a:lnTo>
                  <a:pt x="2038" y="2036"/>
                </a:lnTo>
                <a:lnTo>
                  <a:pt x="2038" y="0"/>
                </a:lnTo>
                <a:close/>
                <a:moveTo>
                  <a:pt x="1631" y="0"/>
                </a:moveTo>
                <a:lnTo>
                  <a:pt x="1835" y="0"/>
                </a:lnTo>
                <a:lnTo>
                  <a:pt x="1835" y="2036"/>
                </a:lnTo>
                <a:lnTo>
                  <a:pt x="1631" y="2036"/>
                </a:lnTo>
                <a:lnTo>
                  <a:pt x="1631" y="0"/>
                </a:lnTo>
                <a:close/>
                <a:moveTo>
                  <a:pt x="1426" y="0"/>
                </a:moveTo>
                <a:lnTo>
                  <a:pt x="1529" y="0"/>
                </a:lnTo>
                <a:lnTo>
                  <a:pt x="1529" y="2036"/>
                </a:lnTo>
                <a:lnTo>
                  <a:pt x="1426" y="2036"/>
                </a:lnTo>
                <a:lnTo>
                  <a:pt x="1426" y="0"/>
                </a:lnTo>
                <a:close/>
                <a:moveTo>
                  <a:pt x="1019" y="0"/>
                </a:moveTo>
                <a:lnTo>
                  <a:pt x="1222" y="0"/>
                </a:lnTo>
                <a:lnTo>
                  <a:pt x="1222" y="2036"/>
                </a:lnTo>
                <a:lnTo>
                  <a:pt x="1019" y="2036"/>
                </a:lnTo>
                <a:lnTo>
                  <a:pt x="1019" y="0"/>
                </a:lnTo>
                <a:close/>
                <a:moveTo>
                  <a:pt x="611" y="0"/>
                </a:moveTo>
                <a:lnTo>
                  <a:pt x="815" y="0"/>
                </a:lnTo>
                <a:lnTo>
                  <a:pt x="815" y="2036"/>
                </a:lnTo>
                <a:lnTo>
                  <a:pt x="611" y="2036"/>
                </a:lnTo>
                <a:lnTo>
                  <a:pt x="611" y="0"/>
                </a:lnTo>
                <a:close/>
                <a:moveTo>
                  <a:pt x="0" y="0"/>
                </a:moveTo>
                <a:lnTo>
                  <a:pt x="407" y="0"/>
                </a:lnTo>
                <a:lnTo>
                  <a:pt x="407" y="2036"/>
                </a:lnTo>
                <a:lnTo>
                  <a:pt x="0" y="2036"/>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3" name="Freeform 339"/>
          <p:cNvSpPr>
            <a:spLocks noEditPoints="1"/>
          </p:cNvSpPr>
          <p:nvPr/>
        </p:nvSpPr>
        <p:spPr bwMode="auto">
          <a:xfrm>
            <a:off x="10178564" y="3202664"/>
            <a:ext cx="464991" cy="470703"/>
          </a:xfrm>
          <a:custGeom>
            <a:avLst/>
            <a:gdLst>
              <a:gd name="T0" fmla="*/ 2242 w 3260"/>
              <a:gd name="T1" fmla="*/ 1439 h 3291"/>
              <a:gd name="T2" fmla="*/ 1018 w 3260"/>
              <a:gd name="T3" fmla="*/ 1851 h 3291"/>
              <a:gd name="T4" fmla="*/ 1834 w 3260"/>
              <a:gd name="T5" fmla="*/ 617 h 3291"/>
              <a:gd name="T6" fmla="*/ 1426 w 3260"/>
              <a:gd name="T7" fmla="*/ 2674 h 3291"/>
              <a:gd name="T8" fmla="*/ 1834 w 3260"/>
              <a:gd name="T9" fmla="*/ 617 h 3291"/>
              <a:gd name="T10" fmla="*/ 2157 w 3260"/>
              <a:gd name="T11" fmla="*/ 0 h 3291"/>
              <a:gd name="T12" fmla="*/ 2224 w 3260"/>
              <a:gd name="T13" fmla="*/ 14 h 3291"/>
              <a:gd name="T14" fmla="*/ 2286 w 3260"/>
              <a:gd name="T15" fmla="*/ 48 h 3291"/>
              <a:gd name="T16" fmla="*/ 2548 w 3260"/>
              <a:gd name="T17" fmla="*/ 308 h 3291"/>
              <a:gd name="T18" fmla="*/ 2421 w 3260"/>
              <a:gd name="T19" fmla="*/ 439 h 3291"/>
              <a:gd name="T20" fmla="*/ 2384 w 3260"/>
              <a:gd name="T21" fmla="*/ 504 h 3291"/>
              <a:gd name="T22" fmla="*/ 2364 w 3260"/>
              <a:gd name="T23" fmla="*/ 577 h 3291"/>
              <a:gd name="T24" fmla="*/ 2365 w 3260"/>
              <a:gd name="T25" fmla="*/ 660 h 3291"/>
              <a:gd name="T26" fmla="*/ 2388 w 3260"/>
              <a:gd name="T27" fmla="*/ 739 h 3291"/>
              <a:gd name="T28" fmla="*/ 2432 w 3260"/>
              <a:gd name="T29" fmla="*/ 807 h 3291"/>
              <a:gd name="T30" fmla="*/ 2492 w 3260"/>
              <a:gd name="T31" fmla="*/ 861 h 3291"/>
              <a:gd name="T32" fmla="*/ 2566 w 3260"/>
              <a:gd name="T33" fmla="*/ 895 h 3291"/>
              <a:gd name="T34" fmla="*/ 2649 w 3260"/>
              <a:gd name="T35" fmla="*/ 907 h 3291"/>
              <a:gd name="T36" fmla="*/ 2726 w 3260"/>
              <a:gd name="T37" fmla="*/ 897 h 3291"/>
              <a:gd name="T38" fmla="*/ 2795 w 3260"/>
              <a:gd name="T39" fmla="*/ 868 h 3291"/>
              <a:gd name="T40" fmla="*/ 2854 w 3260"/>
              <a:gd name="T41" fmla="*/ 823 h 3291"/>
              <a:gd name="T42" fmla="*/ 3189 w 3260"/>
              <a:gd name="T43" fmla="*/ 956 h 3291"/>
              <a:gd name="T44" fmla="*/ 3232 w 3260"/>
              <a:gd name="T45" fmla="*/ 1014 h 3291"/>
              <a:gd name="T46" fmla="*/ 3256 w 3260"/>
              <a:gd name="T47" fmla="*/ 1080 h 3291"/>
              <a:gd name="T48" fmla="*/ 3260 w 3260"/>
              <a:gd name="T49" fmla="*/ 1148 h 3291"/>
              <a:gd name="T50" fmla="*/ 3247 w 3260"/>
              <a:gd name="T51" fmla="*/ 1216 h 3291"/>
              <a:gd name="T52" fmla="*/ 3213 w 3260"/>
              <a:gd name="T53" fmla="*/ 1278 h 3291"/>
              <a:gd name="T54" fmla="*/ 1294 w 3260"/>
              <a:gd name="T55" fmla="*/ 3220 h 3291"/>
              <a:gd name="T56" fmla="*/ 1237 w 3260"/>
              <a:gd name="T57" fmla="*/ 3262 h 3291"/>
              <a:gd name="T58" fmla="*/ 1172 w 3260"/>
              <a:gd name="T59" fmla="*/ 3287 h 3291"/>
              <a:gd name="T60" fmla="*/ 1103 w 3260"/>
              <a:gd name="T61" fmla="*/ 3291 h 3291"/>
              <a:gd name="T62" fmla="*/ 1036 w 3260"/>
              <a:gd name="T63" fmla="*/ 3276 h 3291"/>
              <a:gd name="T64" fmla="*/ 974 w 3260"/>
              <a:gd name="T65" fmla="*/ 3243 h 3291"/>
              <a:gd name="T66" fmla="*/ 712 w 3260"/>
              <a:gd name="T67" fmla="*/ 2983 h 3291"/>
              <a:gd name="T68" fmla="*/ 839 w 3260"/>
              <a:gd name="T69" fmla="*/ 2852 h 3291"/>
              <a:gd name="T70" fmla="*/ 876 w 3260"/>
              <a:gd name="T71" fmla="*/ 2788 h 3291"/>
              <a:gd name="T72" fmla="*/ 896 w 3260"/>
              <a:gd name="T73" fmla="*/ 2714 h 3291"/>
              <a:gd name="T74" fmla="*/ 896 w 3260"/>
              <a:gd name="T75" fmla="*/ 2631 h 3291"/>
              <a:gd name="T76" fmla="*/ 872 w 3260"/>
              <a:gd name="T77" fmla="*/ 2552 h 3291"/>
              <a:gd name="T78" fmla="*/ 829 w 3260"/>
              <a:gd name="T79" fmla="*/ 2483 h 3291"/>
              <a:gd name="T80" fmla="*/ 767 w 3260"/>
              <a:gd name="T81" fmla="*/ 2431 h 3291"/>
              <a:gd name="T82" fmla="*/ 694 w 3260"/>
              <a:gd name="T83" fmla="*/ 2396 h 3291"/>
              <a:gd name="T84" fmla="*/ 611 w 3260"/>
              <a:gd name="T85" fmla="*/ 2383 h 3291"/>
              <a:gd name="T86" fmla="*/ 534 w 3260"/>
              <a:gd name="T87" fmla="*/ 2393 h 3291"/>
              <a:gd name="T88" fmla="*/ 466 w 3260"/>
              <a:gd name="T89" fmla="*/ 2423 h 3291"/>
              <a:gd name="T90" fmla="*/ 406 w 3260"/>
              <a:gd name="T91" fmla="*/ 2469 h 3291"/>
              <a:gd name="T92" fmla="*/ 71 w 3260"/>
              <a:gd name="T93" fmla="*/ 2336 h 3291"/>
              <a:gd name="T94" fmla="*/ 28 w 3260"/>
              <a:gd name="T95" fmla="*/ 2278 h 3291"/>
              <a:gd name="T96" fmla="*/ 4 w 3260"/>
              <a:gd name="T97" fmla="*/ 2212 h 3291"/>
              <a:gd name="T98" fmla="*/ 0 w 3260"/>
              <a:gd name="T99" fmla="*/ 2143 h 3291"/>
              <a:gd name="T100" fmla="*/ 14 w 3260"/>
              <a:gd name="T101" fmla="*/ 2074 h 3291"/>
              <a:gd name="T102" fmla="*/ 47 w 3260"/>
              <a:gd name="T103" fmla="*/ 2012 h 3291"/>
              <a:gd name="T104" fmla="*/ 1967 w 3260"/>
              <a:gd name="T105" fmla="*/ 72 h 3291"/>
              <a:gd name="T106" fmla="*/ 2024 w 3260"/>
              <a:gd name="T107" fmla="*/ 29 h 3291"/>
              <a:gd name="T108" fmla="*/ 2088 w 3260"/>
              <a:gd name="T109" fmla="*/ 5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0" h="3291">
                <a:moveTo>
                  <a:pt x="1834" y="1028"/>
                </a:moveTo>
                <a:lnTo>
                  <a:pt x="2242" y="1439"/>
                </a:lnTo>
                <a:lnTo>
                  <a:pt x="1426" y="2263"/>
                </a:lnTo>
                <a:lnTo>
                  <a:pt x="1018" y="1851"/>
                </a:lnTo>
                <a:lnTo>
                  <a:pt x="1834" y="1028"/>
                </a:lnTo>
                <a:close/>
                <a:moveTo>
                  <a:pt x="1834" y="617"/>
                </a:moveTo>
                <a:lnTo>
                  <a:pt x="611" y="1851"/>
                </a:lnTo>
                <a:lnTo>
                  <a:pt x="1426" y="2674"/>
                </a:lnTo>
                <a:lnTo>
                  <a:pt x="2649" y="1439"/>
                </a:lnTo>
                <a:lnTo>
                  <a:pt x="1834" y="617"/>
                </a:lnTo>
                <a:close/>
                <a:moveTo>
                  <a:pt x="2123" y="0"/>
                </a:moveTo>
                <a:lnTo>
                  <a:pt x="2157" y="0"/>
                </a:lnTo>
                <a:lnTo>
                  <a:pt x="2191" y="5"/>
                </a:lnTo>
                <a:lnTo>
                  <a:pt x="2224" y="14"/>
                </a:lnTo>
                <a:lnTo>
                  <a:pt x="2256" y="29"/>
                </a:lnTo>
                <a:lnTo>
                  <a:pt x="2286" y="48"/>
                </a:lnTo>
                <a:lnTo>
                  <a:pt x="2313" y="72"/>
                </a:lnTo>
                <a:lnTo>
                  <a:pt x="2548" y="308"/>
                </a:lnTo>
                <a:lnTo>
                  <a:pt x="2445" y="411"/>
                </a:lnTo>
                <a:lnTo>
                  <a:pt x="2421" y="439"/>
                </a:lnTo>
                <a:lnTo>
                  <a:pt x="2400" y="470"/>
                </a:lnTo>
                <a:lnTo>
                  <a:pt x="2384" y="504"/>
                </a:lnTo>
                <a:lnTo>
                  <a:pt x="2372" y="540"/>
                </a:lnTo>
                <a:lnTo>
                  <a:pt x="2364" y="577"/>
                </a:lnTo>
                <a:lnTo>
                  <a:pt x="2361" y="617"/>
                </a:lnTo>
                <a:lnTo>
                  <a:pt x="2365" y="660"/>
                </a:lnTo>
                <a:lnTo>
                  <a:pt x="2373" y="701"/>
                </a:lnTo>
                <a:lnTo>
                  <a:pt x="2388" y="739"/>
                </a:lnTo>
                <a:lnTo>
                  <a:pt x="2408" y="775"/>
                </a:lnTo>
                <a:lnTo>
                  <a:pt x="2432" y="807"/>
                </a:lnTo>
                <a:lnTo>
                  <a:pt x="2460" y="836"/>
                </a:lnTo>
                <a:lnTo>
                  <a:pt x="2492" y="861"/>
                </a:lnTo>
                <a:lnTo>
                  <a:pt x="2528" y="881"/>
                </a:lnTo>
                <a:lnTo>
                  <a:pt x="2566" y="895"/>
                </a:lnTo>
                <a:lnTo>
                  <a:pt x="2607" y="904"/>
                </a:lnTo>
                <a:lnTo>
                  <a:pt x="2649" y="907"/>
                </a:lnTo>
                <a:lnTo>
                  <a:pt x="2689" y="905"/>
                </a:lnTo>
                <a:lnTo>
                  <a:pt x="2726" y="897"/>
                </a:lnTo>
                <a:lnTo>
                  <a:pt x="2762" y="885"/>
                </a:lnTo>
                <a:lnTo>
                  <a:pt x="2795" y="868"/>
                </a:lnTo>
                <a:lnTo>
                  <a:pt x="2826" y="848"/>
                </a:lnTo>
                <a:lnTo>
                  <a:pt x="2854" y="823"/>
                </a:lnTo>
                <a:lnTo>
                  <a:pt x="2955" y="719"/>
                </a:lnTo>
                <a:lnTo>
                  <a:pt x="3189" y="956"/>
                </a:lnTo>
                <a:lnTo>
                  <a:pt x="3213" y="984"/>
                </a:lnTo>
                <a:lnTo>
                  <a:pt x="3232" y="1014"/>
                </a:lnTo>
                <a:lnTo>
                  <a:pt x="3247" y="1046"/>
                </a:lnTo>
                <a:lnTo>
                  <a:pt x="3256" y="1080"/>
                </a:lnTo>
                <a:lnTo>
                  <a:pt x="3260" y="1114"/>
                </a:lnTo>
                <a:lnTo>
                  <a:pt x="3260" y="1148"/>
                </a:lnTo>
                <a:lnTo>
                  <a:pt x="3256" y="1183"/>
                </a:lnTo>
                <a:lnTo>
                  <a:pt x="3247" y="1216"/>
                </a:lnTo>
                <a:lnTo>
                  <a:pt x="3232" y="1248"/>
                </a:lnTo>
                <a:lnTo>
                  <a:pt x="3213" y="1278"/>
                </a:lnTo>
                <a:lnTo>
                  <a:pt x="3189" y="1306"/>
                </a:lnTo>
                <a:lnTo>
                  <a:pt x="1294" y="3220"/>
                </a:lnTo>
                <a:lnTo>
                  <a:pt x="1267" y="3243"/>
                </a:lnTo>
                <a:lnTo>
                  <a:pt x="1237" y="3262"/>
                </a:lnTo>
                <a:lnTo>
                  <a:pt x="1204" y="3276"/>
                </a:lnTo>
                <a:lnTo>
                  <a:pt x="1172" y="3287"/>
                </a:lnTo>
                <a:lnTo>
                  <a:pt x="1138" y="3291"/>
                </a:lnTo>
                <a:lnTo>
                  <a:pt x="1103" y="3291"/>
                </a:lnTo>
                <a:lnTo>
                  <a:pt x="1069" y="3287"/>
                </a:lnTo>
                <a:lnTo>
                  <a:pt x="1036" y="3276"/>
                </a:lnTo>
                <a:lnTo>
                  <a:pt x="1004" y="3262"/>
                </a:lnTo>
                <a:lnTo>
                  <a:pt x="974" y="3243"/>
                </a:lnTo>
                <a:lnTo>
                  <a:pt x="946" y="3220"/>
                </a:lnTo>
                <a:lnTo>
                  <a:pt x="712" y="2983"/>
                </a:lnTo>
                <a:lnTo>
                  <a:pt x="814" y="2880"/>
                </a:lnTo>
                <a:lnTo>
                  <a:pt x="839" y="2852"/>
                </a:lnTo>
                <a:lnTo>
                  <a:pt x="859" y="2821"/>
                </a:lnTo>
                <a:lnTo>
                  <a:pt x="876" y="2788"/>
                </a:lnTo>
                <a:lnTo>
                  <a:pt x="889" y="2752"/>
                </a:lnTo>
                <a:lnTo>
                  <a:pt x="896" y="2714"/>
                </a:lnTo>
                <a:lnTo>
                  <a:pt x="899" y="2674"/>
                </a:lnTo>
                <a:lnTo>
                  <a:pt x="896" y="2631"/>
                </a:lnTo>
                <a:lnTo>
                  <a:pt x="887" y="2591"/>
                </a:lnTo>
                <a:lnTo>
                  <a:pt x="872" y="2552"/>
                </a:lnTo>
                <a:lnTo>
                  <a:pt x="852" y="2516"/>
                </a:lnTo>
                <a:lnTo>
                  <a:pt x="829" y="2483"/>
                </a:lnTo>
                <a:lnTo>
                  <a:pt x="800" y="2454"/>
                </a:lnTo>
                <a:lnTo>
                  <a:pt x="767" y="2431"/>
                </a:lnTo>
                <a:lnTo>
                  <a:pt x="733" y="2410"/>
                </a:lnTo>
                <a:lnTo>
                  <a:pt x="694" y="2396"/>
                </a:lnTo>
                <a:lnTo>
                  <a:pt x="654" y="2386"/>
                </a:lnTo>
                <a:lnTo>
                  <a:pt x="611" y="2383"/>
                </a:lnTo>
                <a:lnTo>
                  <a:pt x="572" y="2386"/>
                </a:lnTo>
                <a:lnTo>
                  <a:pt x="534" y="2393"/>
                </a:lnTo>
                <a:lnTo>
                  <a:pt x="498" y="2406"/>
                </a:lnTo>
                <a:lnTo>
                  <a:pt x="466" y="2423"/>
                </a:lnTo>
                <a:lnTo>
                  <a:pt x="435" y="2444"/>
                </a:lnTo>
                <a:lnTo>
                  <a:pt x="406" y="2469"/>
                </a:lnTo>
                <a:lnTo>
                  <a:pt x="305" y="2571"/>
                </a:lnTo>
                <a:lnTo>
                  <a:pt x="71" y="2336"/>
                </a:lnTo>
                <a:lnTo>
                  <a:pt x="47" y="2308"/>
                </a:lnTo>
                <a:lnTo>
                  <a:pt x="28" y="2278"/>
                </a:lnTo>
                <a:lnTo>
                  <a:pt x="14" y="2245"/>
                </a:lnTo>
                <a:lnTo>
                  <a:pt x="4" y="2212"/>
                </a:lnTo>
                <a:lnTo>
                  <a:pt x="0" y="2178"/>
                </a:lnTo>
                <a:lnTo>
                  <a:pt x="0" y="2143"/>
                </a:lnTo>
                <a:lnTo>
                  <a:pt x="4" y="2108"/>
                </a:lnTo>
                <a:lnTo>
                  <a:pt x="14" y="2074"/>
                </a:lnTo>
                <a:lnTo>
                  <a:pt x="28" y="2042"/>
                </a:lnTo>
                <a:lnTo>
                  <a:pt x="47" y="2012"/>
                </a:lnTo>
                <a:lnTo>
                  <a:pt x="71" y="1985"/>
                </a:lnTo>
                <a:lnTo>
                  <a:pt x="1967" y="72"/>
                </a:lnTo>
                <a:lnTo>
                  <a:pt x="1993" y="48"/>
                </a:lnTo>
                <a:lnTo>
                  <a:pt x="2024" y="29"/>
                </a:lnTo>
                <a:lnTo>
                  <a:pt x="2056" y="14"/>
                </a:lnTo>
                <a:lnTo>
                  <a:pt x="2088" y="5"/>
                </a:lnTo>
                <a:lnTo>
                  <a:pt x="2123"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4" name="Freeform 344"/>
          <p:cNvSpPr>
            <a:spLocks noEditPoints="1"/>
          </p:cNvSpPr>
          <p:nvPr/>
        </p:nvSpPr>
        <p:spPr bwMode="auto">
          <a:xfrm>
            <a:off x="10883201" y="3218659"/>
            <a:ext cx="438713" cy="438713"/>
          </a:xfrm>
          <a:custGeom>
            <a:avLst/>
            <a:gdLst>
              <a:gd name="T0" fmla="*/ 2074 w 3456"/>
              <a:gd name="T1" fmla="*/ 1843 h 3456"/>
              <a:gd name="T2" fmla="*/ 1613 w 3456"/>
              <a:gd name="T3" fmla="*/ 1613 h 3456"/>
              <a:gd name="T4" fmla="*/ 1843 w 3456"/>
              <a:gd name="T5" fmla="*/ 691 h 3456"/>
              <a:gd name="T6" fmla="*/ 1843 w 3456"/>
              <a:gd name="T7" fmla="*/ 1152 h 3456"/>
              <a:gd name="T8" fmla="*/ 1843 w 3456"/>
              <a:gd name="T9" fmla="*/ 2534 h 3456"/>
              <a:gd name="T10" fmla="*/ 1152 w 3456"/>
              <a:gd name="T11" fmla="*/ 2534 h 3456"/>
              <a:gd name="T12" fmla="*/ 1152 w 3456"/>
              <a:gd name="T13" fmla="*/ 1843 h 3456"/>
              <a:gd name="T14" fmla="*/ 1728 w 3456"/>
              <a:gd name="T15" fmla="*/ 346 h 3456"/>
              <a:gd name="T16" fmla="*/ 1360 w 3456"/>
              <a:gd name="T17" fmla="*/ 395 h 3456"/>
              <a:gd name="T18" fmla="*/ 1031 w 3456"/>
              <a:gd name="T19" fmla="*/ 534 h 3456"/>
              <a:gd name="T20" fmla="*/ 751 w 3456"/>
              <a:gd name="T21" fmla="*/ 751 h 3456"/>
              <a:gd name="T22" fmla="*/ 534 w 3456"/>
              <a:gd name="T23" fmla="*/ 1031 h 3456"/>
              <a:gd name="T24" fmla="*/ 395 w 3456"/>
              <a:gd name="T25" fmla="*/ 1360 h 3456"/>
              <a:gd name="T26" fmla="*/ 346 w 3456"/>
              <a:gd name="T27" fmla="*/ 1728 h 3456"/>
              <a:gd name="T28" fmla="*/ 395 w 3456"/>
              <a:gd name="T29" fmla="*/ 2096 h 3456"/>
              <a:gd name="T30" fmla="*/ 534 w 3456"/>
              <a:gd name="T31" fmla="*/ 2425 h 3456"/>
              <a:gd name="T32" fmla="*/ 751 w 3456"/>
              <a:gd name="T33" fmla="*/ 2705 h 3456"/>
              <a:gd name="T34" fmla="*/ 1031 w 3456"/>
              <a:gd name="T35" fmla="*/ 2922 h 3456"/>
              <a:gd name="T36" fmla="*/ 1360 w 3456"/>
              <a:gd name="T37" fmla="*/ 3061 h 3456"/>
              <a:gd name="T38" fmla="*/ 1728 w 3456"/>
              <a:gd name="T39" fmla="*/ 3110 h 3456"/>
              <a:gd name="T40" fmla="*/ 2096 w 3456"/>
              <a:gd name="T41" fmla="*/ 3061 h 3456"/>
              <a:gd name="T42" fmla="*/ 2425 w 3456"/>
              <a:gd name="T43" fmla="*/ 2922 h 3456"/>
              <a:gd name="T44" fmla="*/ 2705 w 3456"/>
              <a:gd name="T45" fmla="*/ 2705 h 3456"/>
              <a:gd name="T46" fmla="*/ 2922 w 3456"/>
              <a:gd name="T47" fmla="*/ 2425 h 3456"/>
              <a:gd name="T48" fmla="*/ 3061 w 3456"/>
              <a:gd name="T49" fmla="*/ 2096 h 3456"/>
              <a:gd name="T50" fmla="*/ 3110 w 3456"/>
              <a:gd name="T51" fmla="*/ 1728 h 3456"/>
              <a:gd name="T52" fmla="*/ 3061 w 3456"/>
              <a:gd name="T53" fmla="*/ 1360 h 3456"/>
              <a:gd name="T54" fmla="*/ 2922 w 3456"/>
              <a:gd name="T55" fmla="*/ 1031 h 3456"/>
              <a:gd name="T56" fmla="*/ 2705 w 3456"/>
              <a:gd name="T57" fmla="*/ 751 h 3456"/>
              <a:gd name="T58" fmla="*/ 2425 w 3456"/>
              <a:gd name="T59" fmla="*/ 534 h 3456"/>
              <a:gd name="T60" fmla="*/ 2096 w 3456"/>
              <a:gd name="T61" fmla="*/ 395 h 3456"/>
              <a:gd name="T62" fmla="*/ 1728 w 3456"/>
              <a:gd name="T63" fmla="*/ 346 h 3456"/>
              <a:gd name="T64" fmla="*/ 2039 w 3456"/>
              <a:gd name="T65" fmla="*/ 28 h 3456"/>
              <a:gd name="T66" fmla="*/ 2423 w 3456"/>
              <a:gd name="T67" fmla="*/ 146 h 3456"/>
              <a:gd name="T68" fmla="*/ 2765 w 3456"/>
              <a:gd name="T69" fmla="*/ 346 h 3456"/>
              <a:gd name="T70" fmla="*/ 3050 w 3456"/>
              <a:gd name="T71" fmla="*/ 615 h 3456"/>
              <a:gd name="T72" fmla="*/ 3267 w 3456"/>
              <a:gd name="T73" fmla="*/ 943 h 3456"/>
              <a:gd name="T74" fmla="*/ 3407 w 3456"/>
              <a:gd name="T75" fmla="*/ 1317 h 3456"/>
              <a:gd name="T76" fmla="*/ 3456 w 3456"/>
              <a:gd name="T77" fmla="*/ 1728 h 3456"/>
              <a:gd name="T78" fmla="*/ 3407 w 3456"/>
              <a:gd name="T79" fmla="*/ 2139 h 3456"/>
              <a:gd name="T80" fmla="*/ 3267 w 3456"/>
              <a:gd name="T81" fmla="*/ 2513 h 3456"/>
              <a:gd name="T82" fmla="*/ 3050 w 3456"/>
              <a:gd name="T83" fmla="*/ 2841 h 3456"/>
              <a:gd name="T84" fmla="*/ 2765 w 3456"/>
              <a:gd name="T85" fmla="*/ 3110 h 3456"/>
              <a:gd name="T86" fmla="*/ 2423 w 3456"/>
              <a:gd name="T87" fmla="*/ 3310 h 3456"/>
              <a:gd name="T88" fmla="*/ 2039 w 3456"/>
              <a:gd name="T89" fmla="*/ 3428 h 3456"/>
              <a:gd name="T90" fmla="*/ 1622 w 3456"/>
              <a:gd name="T91" fmla="*/ 3453 h 3456"/>
              <a:gd name="T92" fmla="*/ 1220 w 3456"/>
              <a:gd name="T93" fmla="*/ 3381 h 3456"/>
              <a:gd name="T94" fmla="*/ 856 w 3456"/>
              <a:gd name="T95" fmla="*/ 3220 h 3456"/>
              <a:gd name="T96" fmla="*/ 541 w 3456"/>
              <a:gd name="T97" fmla="*/ 2984 h 3456"/>
              <a:gd name="T98" fmla="*/ 288 w 3456"/>
              <a:gd name="T99" fmla="*/ 2684 h 3456"/>
              <a:gd name="T100" fmla="*/ 108 w 3456"/>
              <a:gd name="T101" fmla="*/ 2331 h 3456"/>
              <a:gd name="T102" fmla="*/ 13 w 3456"/>
              <a:gd name="T103" fmla="*/ 1936 h 3456"/>
              <a:gd name="T104" fmla="*/ 13 w 3456"/>
              <a:gd name="T105" fmla="*/ 1520 h 3456"/>
              <a:gd name="T106" fmla="*/ 108 w 3456"/>
              <a:gd name="T107" fmla="*/ 1125 h 3456"/>
              <a:gd name="T108" fmla="*/ 288 w 3456"/>
              <a:gd name="T109" fmla="*/ 772 h 3456"/>
              <a:gd name="T110" fmla="*/ 541 w 3456"/>
              <a:gd name="T111" fmla="*/ 472 h 3456"/>
              <a:gd name="T112" fmla="*/ 856 w 3456"/>
              <a:gd name="T113" fmla="*/ 236 h 3456"/>
              <a:gd name="T114" fmla="*/ 1220 w 3456"/>
              <a:gd name="T115" fmla="*/ 75 h 3456"/>
              <a:gd name="T116" fmla="*/ 1622 w 3456"/>
              <a:gd name="T117" fmla="*/ 3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56" h="3456">
                <a:moveTo>
                  <a:pt x="1843" y="1843"/>
                </a:moveTo>
                <a:lnTo>
                  <a:pt x="1843" y="2304"/>
                </a:lnTo>
                <a:lnTo>
                  <a:pt x="2074" y="2304"/>
                </a:lnTo>
                <a:lnTo>
                  <a:pt x="2074" y="1843"/>
                </a:lnTo>
                <a:lnTo>
                  <a:pt x="1843" y="1843"/>
                </a:lnTo>
                <a:close/>
                <a:moveTo>
                  <a:pt x="1382" y="1152"/>
                </a:moveTo>
                <a:lnTo>
                  <a:pt x="1382" y="1613"/>
                </a:lnTo>
                <a:lnTo>
                  <a:pt x="1613" y="1613"/>
                </a:lnTo>
                <a:lnTo>
                  <a:pt x="1613" y="1152"/>
                </a:lnTo>
                <a:lnTo>
                  <a:pt x="1382" y="1152"/>
                </a:lnTo>
                <a:close/>
                <a:moveTo>
                  <a:pt x="1613" y="691"/>
                </a:moveTo>
                <a:lnTo>
                  <a:pt x="1843" y="691"/>
                </a:lnTo>
                <a:lnTo>
                  <a:pt x="1843" y="922"/>
                </a:lnTo>
                <a:lnTo>
                  <a:pt x="2304" y="922"/>
                </a:lnTo>
                <a:lnTo>
                  <a:pt x="2304" y="1152"/>
                </a:lnTo>
                <a:lnTo>
                  <a:pt x="1843" y="1152"/>
                </a:lnTo>
                <a:lnTo>
                  <a:pt x="1843" y="1613"/>
                </a:lnTo>
                <a:lnTo>
                  <a:pt x="2304" y="1613"/>
                </a:lnTo>
                <a:lnTo>
                  <a:pt x="2304" y="2534"/>
                </a:lnTo>
                <a:lnTo>
                  <a:pt x="1843" y="2534"/>
                </a:lnTo>
                <a:lnTo>
                  <a:pt x="1843" y="2765"/>
                </a:lnTo>
                <a:lnTo>
                  <a:pt x="1613" y="2765"/>
                </a:lnTo>
                <a:lnTo>
                  <a:pt x="1613" y="2534"/>
                </a:lnTo>
                <a:lnTo>
                  <a:pt x="1152" y="2534"/>
                </a:lnTo>
                <a:lnTo>
                  <a:pt x="1152" y="2304"/>
                </a:lnTo>
                <a:lnTo>
                  <a:pt x="1613" y="2304"/>
                </a:lnTo>
                <a:lnTo>
                  <a:pt x="1613" y="1843"/>
                </a:lnTo>
                <a:lnTo>
                  <a:pt x="1152" y="1843"/>
                </a:lnTo>
                <a:lnTo>
                  <a:pt x="1152" y="922"/>
                </a:lnTo>
                <a:lnTo>
                  <a:pt x="1613" y="922"/>
                </a:lnTo>
                <a:lnTo>
                  <a:pt x="1613" y="691"/>
                </a:lnTo>
                <a:close/>
                <a:moveTo>
                  <a:pt x="1728" y="346"/>
                </a:moveTo>
                <a:lnTo>
                  <a:pt x="1634" y="349"/>
                </a:lnTo>
                <a:lnTo>
                  <a:pt x="1541" y="358"/>
                </a:lnTo>
                <a:lnTo>
                  <a:pt x="1449" y="374"/>
                </a:lnTo>
                <a:lnTo>
                  <a:pt x="1360" y="395"/>
                </a:lnTo>
                <a:lnTo>
                  <a:pt x="1273" y="422"/>
                </a:lnTo>
                <a:lnTo>
                  <a:pt x="1190" y="455"/>
                </a:lnTo>
                <a:lnTo>
                  <a:pt x="1109" y="492"/>
                </a:lnTo>
                <a:lnTo>
                  <a:pt x="1031" y="534"/>
                </a:lnTo>
                <a:lnTo>
                  <a:pt x="955" y="581"/>
                </a:lnTo>
                <a:lnTo>
                  <a:pt x="883" y="634"/>
                </a:lnTo>
                <a:lnTo>
                  <a:pt x="815" y="690"/>
                </a:lnTo>
                <a:lnTo>
                  <a:pt x="751" y="751"/>
                </a:lnTo>
                <a:lnTo>
                  <a:pt x="690" y="815"/>
                </a:lnTo>
                <a:lnTo>
                  <a:pt x="634" y="883"/>
                </a:lnTo>
                <a:lnTo>
                  <a:pt x="581" y="955"/>
                </a:lnTo>
                <a:lnTo>
                  <a:pt x="534" y="1031"/>
                </a:lnTo>
                <a:lnTo>
                  <a:pt x="492" y="1109"/>
                </a:lnTo>
                <a:lnTo>
                  <a:pt x="455" y="1190"/>
                </a:lnTo>
                <a:lnTo>
                  <a:pt x="422" y="1273"/>
                </a:lnTo>
                <a:lnTo>
                  <a:pt x="395" y="1360"/>
                </a:lnTo>
                <a:lnTo>
                  <a:pt x="374" y="1449"/>
                </a:lnTo>
                <a:lnTo>
                  <a:pt x="358" y="1541"/>
                </a:lnTo>
                <a:lnTo>
                  <a:pt x="349" y="1634"/>
                </a:lnTo>
                <a:lnTo>
                  <a:pt x="346" y="1728"/>
                </a:lnTo>
                <a:lnTo>
                  <a:pt x="349" y="1822"/>
                </a:lnTo>
                <a:lnTo>
                  <a:pt x="358" y="1915"/>
                </a:lnTo>
                <a:lnTo>
                  <a:pt x="374" y="2007"/>
                </a:lnTo>
                <a:lnTo>
                  <a:pt x="395" y="2096"/>
                </a:lnTo>
                <a:lnTo>
                  <a:pt x="422" y="2183"/>
                </a:lnTo>
                <a:lnTo>
                  <a:pt x="455" y="2266"/>
                </a:lnTo>
                <a:lnTo>
                  <a:pt x="492" y="2347"/>
                </a:lnTo>
                <a:lnTo>
                  <a:pt x="534" y="2425"/>
                </a:lnTo>
                <a:lnTo>
                  <a:pt x="581" y="2501"/>
                </a:lnTo>
                <a:lnTo>
                  <a:pt x="634" y="2573"/>
                </a:lnTo>
                <a:lnTo>
                  <a:pt x="690" y="2641"/>
                </a:lnTo>
                <a:lnTo>
                  <a:pt x="751" y="2705"/>
                </a:lnTo>
                <a:lnTo>
                  <a:pt x="815" y="2766"/>
                </a:lnTo>
                <a:lnTo>
                  <a:pt x="883" y="2822"/>
                </a:lnTo>
                <a:lnTo>
                  <a:pt x="955" y="2875"/>
                </a:lnTo>
                <a:lnTo>
                  <a:pt x="1031" y="2922"/>
                </a:lnTo>
                <a:lnTo>
                  <a:pt x="1109" y="2964"/>
                </a:lnTo>
                <a:lnTo>
                  <a:pt x="1190" y="3001"/>
                </a:lnTo>
                <a:lnTo>
                  <a:pt x="1273" y="3034"/>
                </a:lnTo>
                <a:lnTo>
                  <a:pt x="1360" y="3061"/>
                </a:lnTo>
                <a:lnTo>
                  <a:pt x="1449" y="3082"/>
                </a:lnTo>
                <a:lnTo>
                  <a:pt x="1541" y="3098"/>
                </a:lnTo>
                <a:lnTo>
                  <a:pt x="1634" y="3107"/>
                </a:lnTo>
                <a:lnTo>
                  <a:pt x="1728" y="3110"/>
                </a:lnTo>
                <a:lnTo>
                  <a:pt x="1822" y="3107"/>
                </a:lnTo>
                <a:lnTo>
                  <a:pt x="1915" y="3098"/>
                </a:lnTo>
                <a:lnTo>
                  <a:pt x="2007" y="3082"/>
                </a:lnTo>
                <a:lnTo>
                  <a:pt x="2096" y="3061"/>
                </a:lnTo>
                <a:lnTo>
                  <a:pt x="2183" y="3034"/>
                </a:lnTo>
                <a:lnTo>
                  <a:pt x="2266" y="3001"/>
                </a:lnTo>
                <a:lnTo>
                  <a:pt x="2347" y="2964"/>
                </a:lnTo>
                <a:lnTo>
                  <a:pt x="2425" y="2922"/>
                </a:lnTo>
                <a:lnTo>
                  <a:pt x="2501" y="2875"/>
                </a:lnTo>
                <a:lnTo>
                  <a:pt x="2573" y="2822"/>
                </a:lnTo>
                <a:lnTo>
                  <a:pt x="2641" y="2766"/>
                </a:lnTo>
                <a:lnTo>
                  <a:pt x="2705" y="2705"/>
                </a:lnTo>
                <a:lnTo>
                  <a:pt x="2766" y="2641"/>
                </a:lnTo>
                <a:lnTo>
                  <a:pt x="2822" y="2573"/>
                </a:lnTo>
                <a:lnTo>
                  <a:pt x="2875" y="2501"/>
                </a:lnTo>
                <a:lnTo>
                  <a:pt x="2922" y="2425"/>
                </a:lnTo>
                <a:lnTo>
                  <a:pt x="2964" y="2347"/>
                </a:lnTo>
                <a:lnTo>
                  <a:pt x="3001" y="2266"/>
                </a:lnTo>
                <a:lnTo>
                  <a:pt x="3034" y="2183"/>
                </a:lnTo>
                <a:lnTo>
                  <a:pt x="3061" y="2096"/>
                </a:lnTo>
                <a:lnTo>
                  <a:pt x="3082" y="2007"/>
                </a:lnTo>
                <a:lnTo>
                  <a:pt x="3098" y="1915"/>
                </a:lnTo>
                <a:lnTo>
                  <a:pt x="3107" y="1822"/>
                </a:lnTo>
                <a:lnTo>
                  <a:pt x="3110" y="1728"/>
                </a:lnTo>
                <a:lnTo>
                  <a:pt x="3107" y="1634"/>
                </a:lnTo>
                <a:lnTo>
                  <a:pt x="3098" y="1541"/>
                </a:lnTo>
                <a:lnTo>
                  <a:pt x="3082" y="1449"/>
                </a:lnTo>
                <a:lnTo>
                  <a:pt x="3061" y="1360"/>
                </a:lnTo>
                <a:lnTo>
                  <a:pt x="3034" y="1273"/>
                </a:lnTo>
                <a:lnTo>
                  <a:pt x="3001" y="1190"/>
                </a:lnTo>
                <a:lnTo>
                  <a:pt x="2964" y="1109"/>
                </a:lnTo>
                <a:lnTo>
                  <a:pt x="2922" y="1031"/>
                </a:lnTo>
                <a:lnTo>
                  <a:pt x="2875" y="955"/>
                </a:lnTo>
                <a:lnTo>
                  <a:pt x="2822" y="883"/>
                </a:lnTo>
                <a:lnTo>
                  <a:pt x="2766" y="815"/>
                </a:lnTo>
                <a:lnTo>
                  <a:pt x="2705" y="751"/>
                </a:lnTo>
                <a:lnTo>
                  <a:pt x="2641" y="690"/>
                </a:lnTo>
                <a:lnTo>
                  <a:pt x="2573" y="634"/>
                </a:lnTo>
                <a:lnTo>
                  <a:pt x="2501" y="581"/>
                </a:lnTo>
                <a:lnTo>
                  <a:pt x="2425" y="534"/>
                </a:lnTo>
                <a:lnTo>
                  <a:pt x="2347" y="492"/>
                </a:lnTo>
                <a:lnTo>
                  <a:pt x="2266" y="455"/>
                </a:lnTo>
                <a:lnTo>
                  <a:pt x="2183" y="422"/>
                </a:lnTo>
                <a:lnTo>
                  <a:pt x="2096" y="395"/>
                </a:lnTo>
                <a:lnTo>
                  <a:pt x="2007" y="374"/>
                </a:lnTo>
                <a:lnTo>
                  <a:pt x="1915" y="358"/>
                </a:lnTo>
                <a:lnTo>
                  <a:pt x="1822" y="349"/>
                </a:lnTo>
                <a:lnTo>
                  <a:pt x="1728" y="346"/>
                </a:lnTo>
                <a:close/>
                <a:moveTo>
                  <a:pt x="1728" y="0"/>
                </a:moveTo>
                <a:lnTo>
                  <a:pt x="1834" y="3"/>
                </a:lnTo>
                <a:lnTo>
                  <a:pt x="1936" y="13"/>
                </a:lnTo>
                <a:lnTo>
                  <a:pt x="2039" y="28"/>
                </a:lnTo>
                <a:lnTo>
                  <a:pt x="2139" y="49"/>
                </a:lnTo>
                <a:lnTo>
                  <a:pt x="2236" y="75"/>
                </a:lnTo>
                <a:lnTo>
                  <a:pt x="2331" y="108"/>
                </a:lnTo>
                <a:lnTo>
                  <a:pt x="2423" y="146"/>
                </a:lnTo>
                <a:lnTo>
                  <a:pt x="2513" y="189"/>
                </a:lnTo>
                <a:lnTo>
                  <a:pt x="2600" y="236"/>
                </a:lnTo>
                <a:lnTo>
                  <a:pt x="2684" y="288"/>
                </a:lnTo>
                <a:lnTo>
                  <a:pt x="2765" y="346"/>
                </a:lnTo>
                <a:lnTo>
                  <a:pt x="2841" y="406"/>
                </a:lnTo>
                <a:lnTo>
                  <a:pt x="2915" y="472"/>
                </a:lnTo>
                <a:lnTo>
                  <a:pt x="2984" y="541"/>
                </a:lnTo>
                <a:lnTo>
                  <a:pt x="3050" y="615"/>
                </a:lnTo>
                <a:lnTo>
                  <a:pt x="3110" y="691"/>
                </a:lnTo>
                <a:lnTo>
                  <a:pt x="3168" y="772"/>
                </a:lnTo>
                <a:lnTo>
                  <a:pt x="3220" y="856"/>
                </a:lnTo>
                <a:lnTo>
                  <a:pt x="3267" y="943"/>
                </a:lnTo>
                <a:lnTo>
                  <a:pt x="3310" y="1033"/>
                </a:lnTo>
                <a:lnTo>
                  <a:pt x="3348" y="1125"/>
                </a:lnTo>
                <a:lnTo>
                  <a:pt x="3381" y="1220"/>
                </a:lnTo>
                <a:lnTo>
                  <a:pt x="3407" y="1317"/>
                </a:lnTo>
                <a:lnTo>
                  <a:pt x="3428" y="1417"/>
                </a:lnTo>
                <a:lnTo>
                  <a:pt x="3443" y="1520"/>
                </a:lnTo>
                <a:lnTo>
                  <a:pt x="3453" y="1622"/>
                </a:lnTo>
                <a:lnTo>
                  <a:pt x="3456" y="1728"/>
                </a:lnTo>
                <a:lnTo>
                  <a:pt x="3453" y="1834"/>
                </a:lnTo>
                <a:lnTo>
                  <a:pt x="3443" y="1936"/>
                </a:lnTo>
                <a:lnTo>
                  <a:pt x="3428" y="2039"/>
                </a:lnTo>
                <a:lnTo>
                  <a:pt x="3407" y="2139"/>
                </a:lnTo>
                <a:lnTo>
                  <a:pt x="3381" y="2236"/>
                </a:lnTo>
                <a:lnTo>
                  <a:pt x="3348" y="2331"/>
                </a:lnTo>
                <a:lnTo>
                  <a:pt x="3310" y="2423"/>
                </a:lnTo>
                <a:lnTo>
                  <a:pt x="3267" y="2513"/>
                </a:lnTo>
                <a:lnTo>
                  <a:pt x="3220" y="2600"/>
                </a:lnTo>
                <a:lnTo>
                  <a:pt x="3168" y="2684"/>
                </a:lnTo>
                <a:lnTo>
                  <a:pt x="3110" y="2765"/>
                </a:lnTo>
                <a:lnTo>
                  <a:pt x="3050" y="2841"/>
                </a:lnTo>
                <a:lnTo>
                  <a:pt x="2984" y="2915"/>
                </a:lnTo>
                <a:lnTo>
                  <a:pt x="2915" y="2984"/>
                </a:lnTo>
                <a:lnTo>
                  <a:pt x="2841" y="3050"/>
                </a:lnTo>
                <a:lnTo>
                  <a:pt x="2765" y="3110"/>
                </a:lnTo>
                <a:lnTo>
                  <a:pt x="2684" y="3168"/>
                </a:lnTo>
                <a:lnTo>
                  <a:pt x="2600" y="3220"/>
                </a:lnTo>
                <a:lnTo>
                  <a:pt x="2513" y="3267"/>
                </a:lnTo>
                <a:lnTo>
                  <a:pt x="2423" y="3310"/>
                </a:lnTo>
                <a:lnTo>
                  <a:pt x="2331" y="3348"/>
                </a:lnTo>
                <a:lnTo>
                  <a:pt x="2236" y="3381"/>
                </a:lnTo>
                <a:lnTo>
                  <a:pt x="2139" y="3407"/>
                </a:lnTo>
                <a:lnTo>
                  <a:pt x="2039" y="3428"/>
                </a:lnTo>
                <a:lnTo>
                  <a:pt x="1936" y="3443"/>
                </a:lnTo>
                <a:lnTo>
                  <a:pt x="1834" y="3453"/>
                </a:lnTo>
                <a:lnTo>
                  <a:pt x="1728" y="3456"/>
                </a:lnTo>
                <a:lnTo>
                  <a:pt x="1622" y="3453"/>
                </a:lnTo>
                <a:lnTo>
                  <a:pt x="1520" y="3443"/>
                </a:lnTo>
                <a:lnTo>
                  <a:pt x="1417" y="3428"/>
                </a:lnTo>
                <a:lnTo>
                  <a:pt x="1317" y="3407"/>
                </a:lnTo>
                <a:lnTo>
                  <a:pt x="1220" y="3381"/>
                </a:lnTo>
                <a:lnTo>
                  <a:pt x="1125" y="3348"/>
                </a:lnTo>
                <a:lnTo>
                  <a:pt x="1033" y="3310"/>
                </a:lnTo>
                <a:lnTo>
                  <a:pt x="943" y="3267"/>
                </a:lnTo>
                <a:lnTo>
                  <a:pt x="856" y="3220"/>
                </a:lnTo>
                <a:lnTo>
                  <a:pt x="772" y="3168"/>
                </a:lnTo>
                <a:lnTo>
                  <a:pt x="691" y="3110"/>
                </a:lnTo>
                <a:lnTo>
                  <a:pt x="615" y="3050"/>
                </a:lnTo>
                <a:lnTo>
                  <a:pt x="541" y="2984"/>
                </a:lnTo>
                <a:lnTo>
                  <a:pt x="472" y="2915"/>
                </a:lnTo>
                <a:lnTo>
                  <a:pt x="406" y="2841"/>
                </a:lnTo>
                <a:lnTo>
                  <a:pt x="346" y="2765"/>
                </a:lnTo>
                <a:lnTo>
                  <a:pt x="288" y="2684"/>
                </a:lnTo>
                <a:lnTo>
                  <a:pt x="236" y="2600"/>
                </a:lnTo>
                <a:lnTo>
                  <a:pt x="189" y="2513"/>
                </a:lnTo>
                <a:lnTo>
                  <a:pt x="146" y="2423"/>
                </a:lnTo>
                <a:lnTo>
                  <a:pt x="108" y="2331"/>
                </a:lnTo>
                <a:lnTo>
                  <a:pt x="75" y="2236"/>
                </a:lnTo>
                <a:lnTo>
                  <a:pt x="49" y="2139"/>
                </a:lnTo>
                <a:lnTo>
                  <a:pt x="28" y="2039"/>
                </a:lnTo>
                <a:lnTo>
                  <a:pt x="13" y="1936"/>
                </a:lnTo>
                <a:lnTo>
                  <a:pt x="3" y="1834"/>
                </a:lnTo>
                <a:lnTo>
                  <a:pt x="0" y="1728"/>
                </a:lnTo>
                <a:lnTo>
                  <a:pt x="3" y="1622"/>
                </a:lnTo>
                <a:lnTo>
                  <a:pt x="13" y="1520"/>
                </a:lnTo>
                <a:lnTo>
                  <a:pt x="28" y="1417"/>
                </a:lnTo>
                <a:lnTo>
                  <a:pt x="49" y="1317"/>
                </a:lnTo>
                <a:lnTo>
                  <a:pt x="75" y="1220"/>
                </a:lnTo>
                <a:lnTo>
                  <a:pt x="108" y="1125"/>
                </a:lnTo>
                <a:lnTo>
                  <a:pt x="146" y="1033"/>
                </a:lnTo>
                <a:lnTo>
                  <a:pt x="189" y="943"/>
                </a:lnTo>
                <a:lnTo>
                  <a:pt x="236" y="856"/>
                </a:lnTo>
                <a:lnTo>
                  <a:pt x="288" y="772"/>
                </a:lnTo>
                <a:lnTo>
                  <a:pt x="346" y="691"/>
                </a:lnTo>
                <a:lnTo>
                  <a:pt x="406" y="615"/>
                </a:lnTo>
                <a:lnTo>
                  <a:pt x="472" y="541"/>
                </a:lnTo>
                <a:lnTo>
                  <a:pt x="541" y="472"/>
                </a:lnTo>
                <a:lnTo>
                  <a:pt x="615" y="406"/>
                </a:lnTo>
                <a:lnTo>
                  <a:pt x="691" y="346"/>
                </a:lnTo>
                <a:lnTo>
                  <a:pt x="772" y="288"/>
                </a:lnTo>
                <a:lnTo>
                  <a:pt x="856" y="236"/>
                </a:lnTo>
                <a:lnTo>
                  <a:pt x="943" y="189"/>
                </a:lnTo>
                <a:lnTo>
                  <a:pt x="1033" y="146"/>
                </a:lnTo>
                <a:lnTo>
                  <a:pt x="1125" y="108"/>
                </a:lnTo>
                <a:lnTo>
                  <a:pt x="1220" y="75"/>
                </a:lnTo>
                <a:lnTo>
                  <a:pt x="1317" y="49"/>
                </a:lnTo>
                <a:lnTo>
                  <a:pt x="1417" y="28"/>
                </a:lnTo>
                <a:lnTo>
                  <a:pt x="1520" y="13"/>
                </a:lnTo>
                <a:lnTo>
                  <a:pt x="1622" y="3"/>
                </a:lnTo>
                <a:lnTo>
                  <a:pt x="172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15" name="Group 4"/>
          <p:cNvGrpSpPr>
            <a:grpSpLocks noChangeAspect="1"/>
          </p:cNvGrpSpPr>
          <p:nvPr/>
        </p:nvGrpSpPr>
        <p:grpSpPr bwMode="auto">
          <a:xfrm>
            <a:off x="2392534" y="4086785"/>
            <a:ext cx="438713" cy="438713"/>
            <a:chOff x="6728" y="3219"/>
            <a:chExt cx="384" cy="384"/>
          </a:xfrm>
          <a:solidFill>
            <a:schemeClr val="accent1"/>
          </a:solidFill>
        </p:grpSpPr>
        <p:sp>
          <p:nvSpPr>
            <p:cNvPr id="116" name="Freeform 6"/>
            <p:cNvSpPr>
              <a:spLocks noEditPoints="1"/>
            </p:cNvSpPr>
            <p:nvPr/>
          </p:nvSpPr>
          <p:spPr bwMode="auto">
            <a:xfrm>
              <a:off x="6728" y="3219"/>
              <a:ext cx="384" cy="384"/>
            </a:xfrm>
            <a:custGeom>
              <a:avLst/>
              <a:gdLst>
                <a:gd name="T0" fmla="*/ 1449 w 3456"/>
                <a:gd name="T1" fmla="*/ 374 h 3456"/>
                <a:gd name="T2" fmla="*/ 1109 w 3456"/>
                <a:gd name="T3" fmla="*/ 492 h 3456"/>
                <a:gd name="T4" fmla="*/ 815 w 3456"/>
                <a:gd name="T5" fmla="*/ 690 h 3456"/>
                <a:gd name="T6" fmla="*/ 581 w 3456"/>
                <a:gd name="T7" fmla="*/ 955 h 3456"/>
                <a:gd name="T8" fmla="*/ 422 w 3456"/>
                <a:gd name="T9" fmla="*/ 1273 h 3456"/>
                <a:gd name="T10" fmla="*/ 349 w 3456"/>
                <a:gd name="T11" fmla="*/ 1634 h 3456"/>
                <a:gd name="T12" fmla="*/ 374 w 3456"/>
                <a:gd name="T13" fmla="*/ 2007 h 3456"/>
                <a:gd name="T14" fmla="*/ 492 w 3456"/>
                <a:gd name="T15" fmla="*/ 2347 h 3456"/>
                <a:gd name="T16" fmla="*/ 690 w 3456"/>
                <a:gd name="T17" fmla="*/ 2641 h 3456"/>
                <a:gd name="T18" fmla="*/ 955 w 3456"/>
                <a:gd name="T19" fmla="*/ 2875 h 3456"/>
                <a:gd name="T20" fmla="*/ 1273 w 3456"/>
                <a:gd name="T21" fmla="*/ 3034 h 3456"/>
                <a:gd name="T22" fmla="*/ 1634 w 3456"/>
                <a:gd name="T23" fmla="*/ 3107 h 3456"/>
                <a:gd name="T24" fmla="*/ 2007 w 3456"/>
                <a:gd name="T25" fmla="*/ 3082 h 3456"/>
                <a:gd name="T26" fmla="*/ 2347 w 3456"/>
                <a:gd name="T27" fmla="*/ 2964 h 3456"/>
                <a:gd name="T28" fmla="*/ 2641 w 3456"/>
                <a:gd name="T29" fmla="*/ 2766 h 3456"/>
                <a:gd name="T30" fmla="*/ 2875 w 3456"/>
                <a:gd name="T31" fmla="*/ 2501 h 3456"/>
                <a:gd name="T32" fmla="*/ 3034 w 3456"/>
                <a:gd name="T33" fmla="*/ 2183 h 3456"/>
                <a:gd name="T34" fmla="*/ 3107 w 3456"/>
                <a:gd name="T35" fmla="*/ 1822 h 3456"/>
                <a:gd name="T36" fmla="*/ 3082 w 3456"/>
                <a:gd name="T37" fmla="*/ 1449 h 3456"/>
                <a:gd name="T38" fmla="*/ 2964 w 3456"/>
                <a:gd name="T39" fmla="*/ 1109 h 3456"/>
                <a:gd name="T40" fmla="*/ 2766 w 3456"/>
                <a:gd name="T41" fmla="*/ 815 h 3456"/>
                <a:gd name="T42" fmla="*/ 2501 w 3456"/>
                <a:gd name="T43" fmla="*/ 581 h 3456"/>
                <a:gd name="T44" fmla="*/ 2183 w 3456"/>
                <a:gd name="T45" fmla="*/ 422 h 3456"/>
                <a:gd name="T46" fmla="*/ 1822 w 3456"/>
                <a:gd name="T47" fmla="*/ 349 h 3456"/>
                <a:gd name="T48" fmla="*/ 1936 w 3456"/>
                <a:gd name="T49" fmla="*/ 13 h 3456"/>
                <a:gd name="T50" fmla="*/ 2331 w 3456"/>
                <a:gd name="T51" fmla="*/ 108 h 3456"/>
                <a:gd name="T52" fmla="*/ 2684 w 3456"/>
                <a:gd name="T53" fmla="*/ 288 h 3456"/>
                <a:gd name="T54" fmla="*/ 2984 w 3456"/>
                <a:gd name="T55" fmla="*/ 541 h 3456"/>
                <a:gd name="T56" fmla="*/ 3220 w 3456"/>
                <a:gd name="T57" fmla="*/ 856 h 3456"/>
                <a:gd name="T58" fmla="*/ 3381 w 3456"/>
                <a:gd name="T59" fmla="*/ 1220 h 3456"/>
                <a:gd name="T60" fmla="*/ 3453 w 3456"/>
                <a:gd name="T61" fmla="*/ 1622 h 3456"/>
                <a:gd name="T62" fmla="*/ 3428 w 3456"/>
                <a:gd name="T63" fmla="*/ 2039 h 3456"/>
                <a:gd name="T64" fmla="*/ 3310 w 3456"/>
                <a:gd name="T65" fmla="*/ 2423 h 3456"/>
                <a:gd name="T66" fmla="*/ 3110 w 3456"/>
                <a:gd name="T67" fmla="*/ 2765 h 3456"/>
                <a:gd name="T68" fmla="*/ 2841 w 3456"/>
                <a:gd name="T69" fmla="*/ 3050 h 3456"/>
                <a:gd name="T70" fmla="*/ 2513 w 3456"/>
                <a:gd name="T71" fmla="*/ 3267 h 3456"/>
                <a:gd name="T72" fmla="*/ 2139 w 3456"/>
                <a:gd name="T73" fmla="*/ 3407 h 3456"/>
                <a:gd name="T74" fmla="*/ 1728 w 3456"/>
                <a:gd name="T75" fmla="*/ 3456 h 3456"/>
                <a:gd name="T76" fmla="*/ 1317 w 3456"/>
                <a:gd name="T77" fmla="*/ 3407 h 3456"/>
                <a:gd name="T78" fmla="*/ 943 w 3456"/>
                <a:gd name="T79" fmla="*/ 3267 h 3456"/>
                <a:gd name="T80" fmla="*/ 615 w 3456"/>
                <a:gd name="T81" fmla="*/ 3050 h 3456"/>
                <a:gd name="T82" fmla="*/ 346 w 3456"/>
                <a:gd name="T83" fmla="*/ 2765 h 3456"/>
                <a:gd name="T84" fmla="*/ 146 w 3456"/>
                <a:gd name="T85" fmla="*/ 2423 h 3456"/>
                <a:gd name="T86" fmla="*/ 28 w 3456"/>
                <a:gd name="T87" fmla="*/ 2039 h 3456"/>
                <a:gd name="T88" fmla="*/ 3 w 3456"/>
                <a:gd name="T89" fmla="*/ 1622 h 3456"/>
                <a:gd name="T90" fmla="*/ 75 w 3456"/>
                <a:gd name="T91" fmla="*/ 1220 h 3456"/>
                <a:gd name="T92" fmla="*/ 236 w 3456"/>
                <a:gd name="T93" fmla="*/ 856 h 3456"/>
                <a:gd name="T94" fmla="*/ 472 w 3456"/>
                <a:gd name="T95" fmla="*/ 541 h 3456"/>
                <a:gd name="T96" fmla="*/ 772 w 3456"/>
                <a:gd name="T97" fmla="*/ 288 h 3456"/>
                <a:gd name="T98" fmla="*/ 1125 w 3456"/>
                <a:gd name="T99" fmla="*/ 108 h 3456"/>
                <a:gd name="T100" fmla="*/ 1520 w 3456"/>
                <a:gd name="T101" fmla="*/ 13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56" h="3456">
                  <a:moveTo>
                    <a:pt x="1728" y="346"/>
                  </a:moveTo>
                  <a:lnTo>
                    <a:pt x="1634" y="349"/>
                  </a:lnTo>
                  <a:lnTo>
                    <a:pt x="1541" y="358"/>
                  </a:lnTo>
                  <a:lnTo>
                    <a:pt x="1449" y="374"/>
                  </a:lnTo>
                  <a:lnTo>
                    <a:pt x="1360" y="395"/>
                  </a:lnTo>
                  <a:lnTo>
                    <a:pt x="1273" y="422"/>
                  </a:lnTo>
                  <a:lnTo>
                    <a:pt x="1190" y="455"/>
                  </a:lnTo>
                  <a:lnTo>
                    <a:pt x="1109" y="492"/>
                  </a:lnTo>
                  <a:lnTo>
                    <a:pt x="1031" y="534"/>
                  </a:lnTo>
                  <a:lnTo>
                    <a:pt x="955" y="581"/>
                  </a:lnTo>
                  <a:lnTo>
                    <a:pt x="883" y="634"/>
                  </a:lnTo>
                  <a:lnTo>
                    <a:pt x="815" y="690"/>
                  </a:lnTo>
                  <a:lnTo>
                    <a:pt x="751" y="751"/>
                  </a:lnTo>
                  <a:lnTo>
                    <a:pt x="690" y="815"/>
                  </a:lnTo>
                  <a:lnTo>
                    <a:pt x="634" y="883"/>
                  </a:lnTo>
                  <a:lnTo>
                    <a:pt x="581" y="955"/>
                  </a:lnTo>
                  <a:lnTo>
                    <a:pt x="534" y="1031"/>
                  </a:lnTo>
                  <a:lnTo>
                    <a:pt x="492" y="1109"/>
                  </a:lnTo>
                  <a:lnTo>
                    <a:pt x="455" y="1190"/>
                  </a:lnTo>
                  <a:lnTo>
                    <a:pt x="422" y="1273"/>
                  </a:lnTo>
                  <a:lnTo>
                    <a:pt x="395" y="1360"/>
                  </a:lnTo>
                  <a:lnTo>
                    <a:pt x="374" y="1449"/>
                  </a:lnTo>
                  <a:lnTo>
                    <a:pt x="358" y="1541"/>
                  </a:lnTo>
                  <a:lnTo>
                    <a:pt x="349" y="1634"/>
                  </a:lnTo>
                  <a:lnTo>
                    <a:pt x="346" y="1728"/>
                  </a:lnTo>
                  <a:lnTo>
                    <a:pt x="349" y="1822"/>
                  </a:lnTo>
                  <a:lnTo>
                    <a:pt x="358" y="1915"/>
                  </a:lnTo>
                  <a:lnTo>
                    <a:pt x="374" y="2007"/>
                  </a:lnTo>
                  <a:lnTo>
                    <a:pt x="395" y="2096"/>
                  </a:lnTo>
                  <a:lnTo>
                    <a:pt x="422" y="2183"/>
                  </a:lnTo>
                  <a:lnTo>
                    <a:pt x="455" y="2266"/>
                  </a:lnTo>
                  <a:lnTo>
                    <a:pt x="492" y="2347"/>
                  </a:lnTo>
                  <a:lnTo>
                    <a:pt x="534" y="2425"/>
                  </a:lnTo>
                  <a:lnTo>
                    <a:pt x="581" y="2501"/>
                  </a:lnTo>
                  <a:lnTo>
                    <a:pt x="634" y="2573"/>
                  </a:lnTo>
                  <a:lnTo>
                    <a:pt x="690" y="2641"/>
                  </a:lnTo>
                  <a:lnTo>
                    <a:pt x="751" y="2705"/>
                  </a:lnTo>
                  <a:lnTo>
                    <a:pt x="815" y="2766"/>
                  </a:lnTo>
                  <a:lnTo>
                    <a:pt x="883" y="2822"/>
                  </a:lnTo>
                  <a:lnTo>
                    <a:pt x="955" y="2875"/>
                  </a:lnTo>
                  <a:lnTo>
                    <a:pt x="1031" y="2922"/>
                  </a:lnTo>
                  <a:lnTo>
                    <a:pt x="1109" y="2964"/>
                  </a:lnTo>
                  <a:lnTo>
                    <a:pt x="1190" y="3001"/>
                  </a:lnTo>
                  <a:lnTo>
                    <a:pt x="1273" y="3034"/>
                  </a:lnTo>
                  <a:lnTo>
                    <a:pt x="1360" y="3061"/>
                  </a:lnTo>
                  <a:lnTo>
                    <a:pt x="1449" y="3082"/>
                  </a:lnTo>
                  <a:lnTo>
                    <a:pt x="1541" y="3098"/>
                  </a:lnTo>
                  <a:lnTo>
                    <a:pt x="1634" y="3107"/>
                  </a:lnTo>
                  <a:lnTo>
                    <a:pt x="1728" y="3110"/>
                  </a:lnTo>
                  <a:lnTo>
                    <a:pt x="1822" y="3107"/>
                  </a:lnTo>
                  <a:lnTo>
                    <a:pt x="1915" y="3098"/>
                  </a:lnTo>
                  <a:lnTo>
                    <a:pt x="2007" y="3082"/>
                  </a:lnTo>
                  <a:lnTo>
                    <a:pt x="2096" y="3061"/>
                  </a:lnTo>
                  <a:lnTo>
                    <a:pt x="2183" y="3034"/>
                  </a:lnTo>
                  <a:lnTo>
                    <a:pt x="2266" y="3001"/>
                  </a:lnTo>
                  <a:lnTo>
                    <a:pt x="2347" y="2964"/>
                  </a:lnTo>
                  <a:lnTo>
                    <a:pt x="2425" y="2922"/>
                  </a:lnTo>
                  <a:lnTo>
                    <a:pt x="2501" y="2875"/>
                  </a:lnTo>
                  <a:lnTo>
                    <a:pt x="2573" y="2822"/>
                  </a:lnTo>
                  <a:lnTo>
                    <a:pt x="2641" y="2766"/>
                  </a:lnTo>
                  <a:lnTo>
                    <a:pt x="2705" y="2705"/>
                  </a:lnTo>
                  <a:lnTo>
                    <a:pt x="2766" y="2641"/>
                  </a:lnTo>
                  <a:lnTo>
                    <a:pt x="2822" y="2573"/>
                  </a:lnTo>
                  <a:lnTo>
                    <a:pt x="2875" y="2501"/>
                  </a:lnTo>
                  <a:lnTo>
                    <a:pt x="2922" y="2425"/>
                  </a:lnTo>
                  <a:lnTo>
                    <a:pt x="2964" y="2347"/>
                  </a:lnTo>
                  <a:lnTo>
                    <a:pt x="3001" y="2266"/>
                  </a:lnTo>
                  <a:lnTo>
                    <a:pt x="3034" y="2183"/>
                  </a:lnTo>
                  <a:lnTo>
                    <a:pt x="3061" y="2096"/>
                  </a:lnTo>
                  <a:lnTo>
                    <a:pt x="3082" y="2007"/>
                  </a:lnTo>
                  <a:lnTo>
                    <a:pt x="3098" y="1915"/>
                  </a:lnTo>
                  <a:lnTo>
                    <a:pt x="3107" y="1822"/>
                  </a:lnTo>
                  <a:lnTo>
                    <a:pt x="3110" y="1728"/>
                  </a:lnTo>
                  <a:lnTo>
                    <a:pt x="3107" y="1634"/>
                  </a:lnTo>
                  <a:lnTo>
                    <a:pt x="3098" y="1541"/>
                  </a:lnTo>
                  <a:lnTo>
                    <a:pt x="3082" y="1449"/>
                  </a:lnTo>
                  <a:lnTo>
                    <a:pt x="3061" y="1360"/>
                  </a:lnTo>
                  <a:lnTo>
                    <a:pt x="3034" y="1273"/>
                  </a:lnTo>
                  <a:lnTo>
                    <a:pt x="3001" y="1190"/>
                  </a:lnTo>
                  <a:lnTo>
                    <a:pt x="2964" y="1109"/>
                  </a:lnTo>
                  <a:lnTo>
                    <a:pt x="2922" y="1031"/>
                  </a:lnTo>
                  <a:lnTo>
                    <a:pt x="2875" y="955"/>
                  </a:lnTo>
                  <a:lnTo>
                    <a:pt x="2822" y="883"/>
                  </a:lnTo>
                  <a:lnTo>
                    <a:pt x="2766" y="815"/>
                  </a:lnTo>
                  <a:lnTo>
                    <a:pt x="2705" y="751"/>
                  </a:lnTo>
                  <a:lnTo>
                    <a:pt x="2641" y="690"/>
                  </a:lnTo>
                  <a:lnTo>
                    <a:pt x="2573" y="634"/>
                  </a:lnTo>
                  <a:lnTo>
                    <a:pt x="2501" y="581"/>
                  </a:lnTo>
                  <a:lnTo>
                    <a:pt x="2425" y="534"/>
                  </a:lnTo>
                  <a:lnTo>
                    <a:pt x="2347" y="492"/>
                  </a:lnTo>
                  <a:lnTo>
                    <a:pt x="2266" y="455"/>
                  </a:lnTo>
                  <a:lnTo>
                    <a:pt x="2183" y="422"/>
                  </a:lnTo>
                  <a:lnTo>
                    <a:pt x="2096" y="395"/>
                  </a:lnTo>
                  <a:lnTo>
                    <a:pt x="2007" y="374"/>
                  </a:lnTo>
                  <a:lnTo>
                    <a:pt x="1915" y="358"/>
                  </a:lnTo>
                  <a:lnTo>
                    <a:pt x="1822" y="349"/>
                  </a:lnTo>
                  <a:lnTo>
                    <a:pt x="1728" y="346"/>
                  </a:lnTo>
                  <a:close/>
                  <a:moveTo>
                    <a:pt x="1728" y="0"/>
                  </a:moveTo>
                  <a:lnTo>
                    <a:pt x="1834" y="3"/>
                  </a:lnTo>
                  <a:lnTo>
                    <a:pt x="1936" y="13"/>
                  </a:lnTo>
                  <a:lnTo>
                    <a:pt x="2039" y="28"/>
                  </a:lnTo>
                  <a:lnTo>
                    <a:pt x="2139" y="49"/>
                  </a:lnTo>
                  <a:lnTo>
                    <a:pt x="2236" y="75"/>
                  </a:lnTo>
                  <a:lnTo>
                    <a:pt x="2331" y="108"/>
                  </a:lnTo>
                  <a:lnTo>
                    <a:pt x="2423" y="146"/>
                  </a:lnTo>
                  <a:lnTo>
                    <a:pt x="2513" y="189"/>
                  </a:lnTo>
                  <a:lnTo>
                    <a:pt x="2600" y="236"/>
                  </a:lnTo>
                  <a:lnTo>
                    <a:pt x="2684" y="288"/>
                  </a:lnTo>
                  <a:lnTo>
                    <a:pt x="2765" y="346"/>
                  </a:lnTo>
                  <a:lnTo>
                    <a:pt x="2841" y="406"/>
                  </a:lnTo>
                  <a:lnTo>
                    <a:pt x="2915" y="472"/>
                  </a:lnTo>
                  <a:lnTo>
                    <a:pt x="2984" y="541"/>
                  </a:lnTo>
                  <a:lnTo>
                    <a:pt x="3050" y="615"/>
                  </a:lnTo>
                  <a:lnTo>
                    <a:pt x="3110" y="691"/>
                  </a:lnTo>
                  <a:lnTo>
                    <a:pt x="3168" y="772"/>
                  </a:lnTo>
                  <a:lnTo>
                    <a:pt x="3220" y="856"/>
                  </a:lnTo>
                  <a:lnTo>
                    <a:pt x="3267" y="943"/>
                  </a:lnTo>
                  <a:lnTo>
                    <a:pt x="3310" y="1033"/>
                  </a:lnTo>
                  <a:lnTo>
                    <a:pt x="3348" y="1125"/>
                  </a:lnTo>
                  <a:lnTo>
                    <a:pt x="3381" y="1220"/>
                  </a:lnTo>
                  <a:lnTo>
                    <a:pt x="3407" y="1317"/>
                  </a:lnTo>
                  <a:lnTo>
                    <a:pt x="3428" y="1417"/>
                  </a:lnTo>
                  <a:lnTo>
                    <a:pt x="3443" y="1520"/>
                  </a:lnTo>
                  <a:lnTo>
                    <a:pt x="3453" y="1622"/>
                  </a:lnTo>
                  <a:lnTo>
                    <a:pt x="3456" y="1728"/>
                  </a:lnTo>
                  <a:lnTo>
                    <a:pt x="3453" y="1834"/>
                  </a:lnTo>
                  <a:lnTo>
                    <a:pt x="3443" y="1936"/>
                  </a:lnTo>
                  <a:lnTo>
                    <a:pt x="3428" y="2039"/>
                  </a:lnTo>
                  <a:lnTo>
                    <a:pt x="3407" y="2139"/>
                  </a:lnTo>
                  <a:lnTo>
                    <a:pt x="3381" y="2236"/>
                  </a:lnTo>
                  <a:lnTo>
                    <a:pt x="3348" y="2331"/>
                  </a:lnTo>
                  <a:lnTo>
                    <a:pt x="3310" y="2423"/>
                  </a:lnTo>
                  <a:lnTo>
                    <a:pt x="3267" y="2513"/>
                  </a:lnTo>
                  <a:lnTo>
                    <a:pt x="3220" y="2600"/>
                  </a:lnTo>
                  <a:lnTo>
                    <a:pt x="3168" y="2684"/>
                  </a:lnTo>
                  <a:lnTo>
                    <a:pt x="3110" y="2765"/>
                  </a:lnTo>
                  <a:lnTo>
                    <a:pt x="3050" y="2841"/>
                  </a:lnTo>
                  <a:lnTo>
                    <a:pt x="2984" y="2915"/>
                  </a:lnTo>
                  <a:lnTo>
                    <a:pt x="2915" y="2984"/>
                  </a:lnTo>
                  <a:lnTo>
                    <a:pt x="2841" y="3050"/>
                  </a:lnTo>
                  <a:lnTo>
                    <a:pt x="2765" y="3110"/>
                  </a:lnTo>
                  <a:lnTo>
                    <a:pt x="2684" y="3168"/>
                  </a:lnTo>
                  <a:lnTo>
                    <a:pt x="2600" y="3220"/>
                  </a:lnTo>
                  <a:lnTo>
                    <a:pt x="2513" y="3267"/>
                  </a:lnTo>
                  <a:lnTo>
                    <a:pt x="2423" y="3310"/>
                  </a:lnTo>
                  <a:lnTo>
                    <a:pt x="2331" y="3348"/>
                  </a:lnTo>
                  <a:lnTo>
                    <a:pt x="2236" y="3381"/>
                  </a:lnTo>
                  <a:lnTo>
                    <a:pt x="2139" y="3407"/>
                  </a:lnTo>
                  <a:lnTo>
                    <a:pt x="2039" y="3428"/>
                  </a:lnTo>
                  <a:lnTo>
                    <a:pt x="1936" y="3443"/>
                  </a:lnTo>
                  <a:lnTo>
                    <a:pt x="1834" y="3453"/>
                  </a:lnTo>
                  <a:lnTo>
                    <a:pt x="1728" y="3456"/>
                  </a:lnTo>
                  <a:lnTo>
                    <a:pt x="1622" y="3453"/>
                  </a:lnTo>
                  <a:lnTo>
                    <a:pt x="1520" y="3443"/>
                  </a:lnTo>
                  <a:lnTo>
                    <a:pt x="1417" y="3428"/>
                  </a:lnTo>
                  <a:lnTo>
                    <a:pt x="1317" y="3407"/>
                  </a:lnTo>
                  <a:lnTo>
                    <a:pt x="1220" y="3381"/>
                  </a:lnTo>
                  <a:lnTo>
                    <a:pt x="1125" y="3348"/>
                  </a:lnTo>
                  <a:lnTo>
                    <a:pt x="1033" y="3310"/>
                  </a:lnTo>
                  <a:lnTo>
                    <a:pt x="943" y="3267"/>
                  </a:lnTo>
                  <a:lnTo>
                    <a:pt x="856" y="3220"/>
                  </a:lnTo>
                  <a:lnTo>
                    <a:pt x="772" y="3168"/>
                  </a:lnTo>
                  <a:lnTo>
                    <a:pt x="691" y="3110"/>
                  </a:lnTo>
                  <a:lnTo>
                    <a:pt x="615" y="3050"/>
                  </a:lnTo>
                  <a:lnTo>
                    <a:pt x="541" y="2984"/>
                  </a:lnTo>
                  <a:lnTo>
                    <a:pt x="472" y="2915"/>
                  </a:lnTo>
                  <a:lnTo>
                    <a:pt x="406" y="2841"/>
                  </a:lnTo>
                  <a:lnTo>
                    <a:pt x="346" y="2765"/>
                  </a:lnTo>
                  <a:lnTo>
                    <a:pt x="288" y="2684"/>
                  </a:lnTo>
                  <a:lnTo>
                    <a:pt x="236" y="2600"/>
                  </a:lnTo>
                  <a:lnTo>
                    <a:pt x="189" y="2513"/>
                  </a:lnTo>
                  <a:lnTo>
                    <a:pt x="146" y="2423"/>
                  </a:lnTo>
                  <a:lnTo>
                    <a:pt x="108" y="2331"/>
                  </a:lnTo>
                  <a:lnTo>
                    <a:pt x="75" y="2236"/>
                  </a:lnTo>
                  <a:lnTo>
                    <a:pt x="49" y="2139"/>
                  </a:lnTo>
                  <a:lnTo>
                    <a:pt x="28" y="2039"/>
                  </a:lnTo>
                  <a:lnTo>
                    <a:pt x="13" y="1936"/>
                  </a:lnTo>
                  <a:lnTo>
                    <a:pt x="3" y="1834"/>
                  </a:lnTo>
                  <a:lnTo>
                    <a:pt x="0" y="1728"/>
                  </a:lnTo>
                  <a:lnTo>
                    <a:pt x="3" y="1622"/>
                  </a:lnTo>
                  <a:lnTo>
                    <a:pt x="13" y="1520"/>
                  </a:lnTo>
                  <a:lnTo>
                    <a:pt x="28" y="1417"/>
                  </a:lnTo>
                  <a:lnTo>
                    <a:pt x="49" y="1317"/>
                  </a:lnTo>
                  <a:lnTo>
                    <a:pt x="75" y="1220"/>
                  </a:lnTo>
                  <a:lnTo>
                    <a:pt x="108" y="1125"/>
                  </a:lnTo>
                  <a:lnTo>
                    <a:pt x="146" y="1033"/>
                  </a:lnTo>
                  <a:lnTo>
                    <a:pt x="189" y="943"/>
                  </a:lnTo>
                  <a:lnTo>
                    <a:pt x="236" y="856"/>
                  </a:lnTo>
                  <a:lnTo>
                    <a:pt x="288" y="772"/>
                  </a:lnTo>
                  <a:lnTo>
                    <a:pt x="346" y="691"/>
                  </a:lnTo>
                  <a:lnTo>
                    <a:pt x="406" y="615"/>
                  </a:lnTo>
                  <a:lnTo>
                    <a:pt x="472" y="541"/>
                  </a:lnTo>
                  <a:lnTo>
                    <a:pt x="541" y="472"/>
                  </a:lnTo>
                  <a:lnTo>
                    <a:pt x="615" y="406"/>
                  </a:lnTo>
                  <a:lnTo>
                    <a:pt x="691" y="346"/>
                  </a:lnTo>
                  <a:lnTo>
                    <a:pt x="772" y="288"/>
                  </a:lnTo>
                  <a:lnTo>
                    <a:pt x="856" y="236"/>
                  </a:lnTo>
                  <a:lnTo>
                    <a:pt x="943" y="189"/>
                  </a:lnTo>
                  <a:lnTo>
                    <a:pt x="1033" y="146"/>
                  </a:lnTo>
                  <a:lnTo>
                    <a:pt x="1125" y="108"/>
                  </a:lnTo>
                  <a:lnTo>
                    <a:pt x="1220" y="75"/>
                  </a:lnTo>
                  <a:lnTo>
                    <a:pt x="1317" y="49"/>
                  </a:lnTo>
                  <a:lnTo>
                    <a:pt x="1417" y="28"/>
                  </a:lnTo>
                  <a:lnTo>
                    <a:pt x="1520" y="13"/>
                  </a:lnTo>
                  <a:lnTo>
                    <a:pt x="1622" y="3"/>
                  </a:lnTo>
                  <a:lnTo>
                    <a:pt x="17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7" name="Freeform 7"/>
            <p:cNvSpPr>
              <a:spLocks/>
            </p:cNvSpPr>
            <p:nvPr/>
          </p:nvSpPr>
          <p:spPr bwMode="auto">
            <a:xfrm>
              <a:off x="6805" y="3321"/>
              <a:ext cx="198" cy="180"/>
            </a:xfrm>
            <a:custGeom>
              <a:avLst/>
              <a:gdLst>
                <a:gd name="T0" fmla="*/ 1377 w 1781"/>
                <a:gd name="T1" fmla="*/ 10 h 1612"/>
                <a:gd name="T2" fmla="*/ 1577 w 1781"/>
                <a:gd name="T3" fmla="*/ 91 h 1612"/>
                <a:gd name="T4" fmla="*/ 1736 w 1781"/>
                <a:gd name="T5" fmla="*/ 240 h 1612"/>
                <a:gd name="T6" fmla="*/ 1781 w 1781"/>
                <a:gd name="T7" fmla="*/ 353 h 1612"/>
                <a:gd name="T8" fmla="*/ 1743 w 1781"/>
                <a:gd name="T9" fmla="*/ 431 h 1612"/>
                <a:gd name="T10" fmla="*/ 1658 w 1781"/>
                <a:gd name="T11" fmla="*/ 460 h 1612"/>
                <a:gd name="T12" fmla="*/ 1581 w 1781"/>
                <a:gd name="T13" fmla="*/ 422 h 1612"/>
                <a:gd name="T14" fmla="*/ 1488 w 1781"/>
                <a:gd name="T15" fmla="*/ 311 h 1612"/>
                <a:gd name="T16" fmla="*/ 1347 w 1781"/>
                <a:gd name="T17" fmla="*/ 239 h 1612"/>
                <a:gd name="T18" fmla="*/ 763 w 1781"/>
                <a:gd name="T19" fmla="*/ 233 h 1612"/>
                <a:gd name="T20" fmla="*/ 606 w 1781"/>
                <a:gd name="T21" fmla="*/ 295 h 1612"/>
                <a:gd name="T22" fmla="*/ 498 w 1781"/>
                <a:gd name="T23" fmla="*/ 422 h 1612"/>
                <a:gd name="T24" fmla="*/ 1087 w 1781"/>
                <a:gd name="T25" fmla="*/ 472 h 1612"/>
                <a:gd name="T26" fmla="*/ 1149 w 1781"/>
                <a:gd name="T27" fmla="*/ 549 h 1612"/>
                <a:gd name="T28" fmla="*/ 1127 w 1781"/>
                <a:gd name="T29" fmla="*/ 648 h 1612"/>
                <a:gd name="T30" fmla="*/ 1037 w 1781"/>
                <a:gd name="T31" fmla="*/ 691 h 1612"/>
                <a:gd name="T32" fmla="*/ 1063 w 1781"/>
                <a:gd name="T33" fmla="*/ 924 h 1612"/>
                <a:gd name="T34" fmla="*/ 1141 w 1781"/>
                <a:gd name="T35" fmla="*/ 986 h 1612"/>
                <a:gd name="T36" fmla="*/ 1141 w 1781"/>
                <a:gd name="T37" fmla="*/ 1087 h 1612"/>
                <a:gd name="T38" fmla="*/ 1063 w 1781"/>
                <a:gd name="T39" fmla="*/ 1148 h 1612"/>
                <a:gd name="T40" fmla="*/ 519 w 1781"/>
                <a:gd name="T41" fmla="*/ 1227 h 1612"/>
                <a:gd name="T42" fmla="*/ 641 w 1781"/>
                <a:gd name="T43" fmla="*/ 1339 h 1612"/>
                <a:gd name="T44" fmla="*/ 807 w 1781"/>
                <a:gd name="T45" fmla="*/ 1382 h 1612"/>
                <a:gd name="T46" fmla="*/ 1386 w 1781"/>
                <a:gd name="T47" fmla="*/ 1361 h 1612"/>
                <a:gd name="T48" fmla="*/ 1518 w 1781"/>
                <a:gd name="T49" fmla="*/ 1274 h 1612"/>
                <a:gd name="T50" fmla="*/ 1597 w 1781"/>
                <a:gd name="T51" fmla="*/ 1175 h 1612"/>
                <a:gd name="T52" fmla="*/ 1681 w 1781"/>
                <a:gd name="T53" fmla="*/ 1153 h 1612"/>
                <a:gd name="T54" fmla="*/ 1743 w 1781"/>
                <a:gd name="T55" fmla="*/ 1181 h 1612"/>
                <a:gd name="T56" fmla="*/ 1781 w 1781"/>
                <a:gd name="T57" fmla="*/ 1259 h 1612"/>
                <a:gd name="T58" fmla="*/ 1736 w 1781"/>
                <a:gd name="T59" fmla="*/ 1372 h 1612"/>
                <a:gd name="T60" fmla="*/ 1577 w 1781"/>
                <a:gd name="T61" fmla="*/ 1521 h 1612"/>
                <a:gd name="T62" fmla="*/ 1377 w 1781"/>
                <a:gd name="T63" fmla="*/ 1602 h 1612"/>
                <a:gd name="T64" fmla="*/ 748 w 1781"/>
                <a:gd name="T65" fmla="*/ 1609 h 1612"/>
                <a:gd name="T66" fmla="*/ 532 w 1781"/>
                <a:gd name="T67" fmla="*/ 1542 h 1612"/>
                <a:gd name="T68" fmla="*/ 362 w 1781"/>
                <a:gd name="T69" fmla="*/ 1402 h 1612"/>
                <a:gd name="T70" fmla="*/ 257 w 1781"/>
                <a:gd name="T71" fmla="*/ 1207 h 1612"/>
                <a:gd name="T72" fmla="*/ 65 w 1781"/>
                <a:gd name="T73" fmla="*/ 1140 h 1612"/>
                <a:gd name="T74" fmla="*/ 3 w 1781"/>
                <a:gd name="T75" fmla="*/ 1063 h 1612"/>
                <a:gd name="T76" fmla="*/ 25 w 1781"/>
                <a:gd name="T77" fmla="*/ 964 h 1612"/>
                <a:gd name="T78" fmla="*/ 115 w 1781"/>
                <a:gd name="T79" fmla="*/ 921 h 1612"/>
                <a:gd name="T80" fmla="*/ 89 w 1781"/>
                <a:gd name="T81" fmla="*/ 688 h 1612"/>
                <a:gd name="T82" fmla="*/ 12 w 1781"/>
                <a:gd name="T83" fmla="*/ 626 h 1612"/>
                <a:gd name="T84" fmla="*/ 12 w 1781"/>
                <a:gd name="T85" fmla="*/ 525 h 1612"/>
                <a:gd name="T86" fmla="*/ 89 w 1781"/>
                <a:gd name="T87" fmla="*/ 464 h 1612"/>
                <a:gd name="T88" fmla="*/ 276 w 1781"/>
                <a:gd name="T89" fmla="*/ 353 h 1612"/>
                <a:gd name="T90" fmla="*/ 399 w 1781"/>
                <a:gd name="T91" fmla="*/ 169 h 1612"/>
                <a:gd name="T92" fmla="*/ 582 w 1781"/>
                <a:gd name="T93" fmla="*/ 45 h 1612"/>
                <a:gd name="T94" fmla="*/ 807 w 1781"/>
                <a:gd name="T95" fmla="*/ 0 h 1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1" h="1612">
                  <a:moveTo>
                    <a:pt x="807" y="0"/>
                  </a:moveTo>
                  <a:lnTo>
                    <a:pt x="1267" y="0"/>
                  </a:lnTo>
                  <a:lnTo>
                    <a:pt x="1323" y="3"/>
                  </a:lnTo>
                  <a:lnTo>
                    <a:pt x="1377" y="10"/>
                  </a:lnTo>
                  <a:lnTo>
                    <a:pt x="1430" y="24"/>
                  </a:lnTo>
                  <a:lnTo>
                    <a:pt x="1481" y="41"/>
                  </a:lnTo>
                  <a:lnTo>
                    <a:pt x="1530" y="63"/>
                  </a:lnTo>
                  <a:lnTo>
                    <a:pt x="1577" y="91"/>
                  </a:lnTo>
                  <a:lnTo>
                    <a:pt x="1621" y="122"/>
                  </a:lnTo>
                  <a:lnTo>
                    <a:pt x="1663" y="158"/>
                  </a:lnTo>
                  <a:lnTo>
                    <a:pt x="1701" y="198"/>
                  </a:lnTo>
                  <a:lnTo>
                    <a:pt x="1736" y="240"/>
                  </a:lnTo>
                  <a:lnTo>
                    <a:pt x="1766" y="288"/>
                  </a:lnTo>
                  <a:lnTo>
                    <a:pt x="1775" y="309"/>
                  </a:lnTo>
                  <a:lnTo>
                    <a:pt x="1781" y="331"/>
                  </a:lnTo>
                  <a:lnTo>
                    <a:pt x="1781" y="353"/>
                  </a:lnTo>
                  <a:lnTo>
                    <a:pt x="1777" y="375"/>
                  </a:lnTo>
                  <a:lnTo>
                    <a:pt x="1770" y="395"/>
                  </a:lnTo>
                  <a:lnTo>
                    <a:pt x="1759" y="414"/>
                  </a:lnTo>
                  <a:lnTo>
                    <a:pt x="1743" y="431"/>
                  </a:lnTo>
                  <a:lnTo>
                    <a:pt x="1724" y="445"/>
                  </a:lnTo>
                  <a:lnTo>
                    <a:pt x="1703" y="454"/>
                  </a:lnTo>
                  <a:lnTo>
                    <a:pt x="1681" y="459"/>
                  </a:lnTo>
                  <a:lnTo>
                    <a:pt x="1658" y="460"/>
                  </a:lnTo>
                  <a:lnTo>
                    <a:pt x="1636" y="456"/>
                  </a:lnTo>
                  <a:lnTo>
                    <a:pt x="1616" y="449"/>
                  </a:lnTo>
                  <a:lnTo>
                    <a:pt x="1597" y="437"/>
                  </a:lnTo>
                  <a:lnTo>
                    <a:pt x="1581" y="422"/>
                  </a:lnTo>
                  <a:lnTo>
                    <a:pt x="1567" y="403"/>
                  </a:lnTo>
                  <a:lnTo>
                    <a:pt x="1544" y="369"/>
                  </a:lnTo>
                  <a:lnTo>
                    <a:pt x="1518" y="338"/>
                  </a:lnTo>
                  <a:lnTo>
                    <a:pt x="1488" y="311"/>
                  </a:lnTo>
                  <a:lnTo>
                    <a:pt x="1457" y="287"/>
                  </a:lnTo>
                  <a:lnTo>
                    <a:pt x="1422" y="267"/>
                  </a:lnTo>
                  <a:lnTo>
                    <a:pt x="1386" y="251"/>
                  </a:lnTo>
                  <a:lnTo>
                    <a:pt x="1347" y="239"/>
                  </a:lnTo>
                  <a:lnTo>
                    <a:pt x="1308" y="232"/>
                  </a:lnTo>
                  <a:lnTo>
                    <a:pt x="1267" y="230"/>
                  </a:lnTo>
                  <a:lnTo>
                    <a:pt x="807" y="230"/>
                  </a:lnTo>
                  <a:lnTo>
                    <a:pt x="763" y="233"/>
                  </a:lnTo>
                  <a:lnTo>
                    <a:pt x="720" y="242"/>
                  </a:lnTo>
                  <a:lnTo>
                    <a:pt x="679" y="254"/>
                  </a:lnTo>
                  <a:lnTo>
                    <a:pt x="641" y="273"/>
                  </a:lnTo>
                  <a:lnTo>
                    <a:pt x="606" y="295"/>
                  </a:lnTo>
                  <a:lnTo>
                    <a:pt x="573" y="321"/>
                  </a:lnTo>
                  <a:lnTo>
                    <a:pt x="544" y="351"/>
                  </a:lnTo>
                  <a:lnTo>
                    <a:pt x="519" y="385"/>
                  </a:lnTo>
                  <a:lnTo>
                    <a:pt x="498" y="422"/>
                  </a:lnTo>
                  <a:lnTo>
                    <a:pt x="481" y="460"/>
                  </a:lnTo>
                  <a:lnTo>
                    <a:pt x="1037" y="460"/>
                  </a:lnTo>
                  <a:lnTo>
                    <a:pt x="1063" y="464"/>
                  </a:lnTo>
                  <a:lnTo>
                    <a:pt x="1087" y="472"/>
                  </a:lnTo>
                  <a:lnTo>
                    <a:pt x="1109" y="486"/>
                  </a:lnTo>
                  <a:lnTo>
                    <a:pt x="1127" y="503"/>
                  </a:lnTo>
                  <a:lnTo>
                    <a:pt x="1141" y="525"/>
                  </a:lnTo>
                  <a:lnTo>
                    <a:pt x="1149" y="549"/>
                  </a:lnTo>
                  <a:lnTo>
                    <a:pt x="1152" y="576"/>
                  </a:lnTo>
                  <a:lnTo>
                    <a:pt x="1149" y="602"/>
                  </a:lnTo>
                  <a:lnTo>
                    <a:pt x="1141" y="626"/>
                  </a:lnTo>
                  <a:lnTo>
                    <a:pt x="1127" y="648"/>
                  </a:lnTo>
                  <a:lnTo>
                    <a:pt x="1109" y="666"/>
                  </a:lnTo>
                  <a:lnTo>
                    <a:pt x="1087" y="679"/>
                  </a:lnTo>
                  <a:lnTo>
                    <a:pt x="1063" y="688"/>
                  </a:lnTo>
                  <a:lnTo>
                    <a:pt x="1037" y="691"/>
                  </a:lnTo>
                  <a:lnTo>
                    <a:pt x="461" y="691"/>
                  </a:lnTo>
                  <a:lnTo>
                    <a:pt x="461" y="921"/>
                  </a:lnTo>
                  <a:lnTo>
                    <a:pt x="1037" y="921"/>
                  </a:lnTo>
                  <a:lnTo>
                    <a:pt x="1063" y="924"/>
                  </a:lnTo>
                  <a:lnTo>
                    <a:pt x="1087" y="933"/>
                  </a:lnTo>
                  <a:lnTo>
                    <a:pt x="1109" y="946"/>
                  </a:lnTo>
                  <a:lnTo>
                    <a:pt x="1127" y="964"/>
                  </a:lnTo>
                  <a:lnTo>
                    <a:pt x="1141" y="986"/>
                  </a:lnTo>
                  <a:lnTo>
                    <a:pt x="1149" y="1010"/>
                  </a:lnTo>
                  <a:lnTo>
                    <a:pt x="1152" y="1036"/>
                  </a:lnTo>
                  <a:lnTo>
                    <a:pt x="1149" y="1063"/>
                  </a:lnTo>
                  <a:lnTo>
                    <a:pt x="1141" y="1087"/>
                  </a:lnTo>
                  <a:lnTo>
                    <a:pt x="1127" y="1109"/>
                  </a:lnTo>
                  <a:lnTo>
                    <a:pt x="1109" y="1126"/>
                  </a:lnTo>
                  <a:lnTo>
                    <a:pt x="1087" y="1140"/>
                  </a:lnTo>
                  <a:lnTo>
                    <a:pt x="1063" y="1148"/>
                  </a:lnTo>
                  <a:lnTo>
                    <a:pt x="1037" y="1152"/>
                  </a:lnTo>
                  <a:lnTo>
                    <a:pt x="481" y="1152"/>
                  </a:lnTo>
                  <a:lnTo>
                    <a:pt x="498" y="1190"/>
                  </a:lnTo>
                  <a:lnTo>
                    <a:pt x="519" y="1227"/>
                  </a:lnTo>
                  <a:lnTo>
                    <a:pt x="544" y="1261"/>
                  </a:lnTo>
                  <a:lnTo>
                    <a:pt x="573" y="1291"/>
                  </a:lnTo>
                  <a:lnTo>
                    <a:pt x="606" y="1317"/>
                  </a:lnTo>
                  <a:lnTo>
                    <a:pt x="641" y="1339"/>
                  </a:lnTo>
                  <a:lnTo>
                    <a:pt x="679" y="1358"/>
                  </a:lnTo>
                  <a:lnTo>
                    <a:pt x="720" y="1370"/>
                  </a:lnTo>
                  <a:lnTo>
                    <a:pt x="763" y="1379"/>
                  </a:lnTo>
                  <a:lnTo>
                    <a:pt x="807" y="1382"/>
                  </a:lnTo>
                  <a:lnTo>
                    <a:pt x="1267" y="1382"/>
                  </a:lnTo>
                  <a:lnTo>
                    <a:pt x="1308" y="1380"/>
                  </a:lnTo>
                  <a:lnTo>
                    <a:pt x="1347" y="1373"/>
                  </a:lnTo>
                  <a:lnTo>
                    <a:pt x="1386" y="1361"/>
                  </a:lnTo>
                  <a:lnTo>
                    <a:pt x="1422" y="1345"/>
                  </a:lnTo>
                  <a:lnTo>
                    <a:pt x="1457" y="1325"/>
                  </a:lnTo>
                  <a:lnTo>
                    <a:pt x="1488" y="1301"/>
                  </a:lnTo>
                  <a:lnTo>
                    <a:pt x="1518" y="1274"/>
                  </a:lnTo>
                  <a:lnTo>
                    <a:pt x="1544" y="1243"/>
                  </a:lnTo>
                  <a:lnTo>
                    <a:pt x="1567" y="1209"/>
                  </a:lnTo>
                  <a:lnTo>
                    <a:pt x="1581" y="1190"/>
                  </a:lnTo>
                  <a:lnTo>
                    <a:pt x="1597" y="1175"/>
                  </a:lnTo>
                  <a:lnTo>
                    <a:pt x="1616" y="1163"/>
                  </a:lnTo>
                  <a:lnTo>
                    <a:pt x="1636" y="1156"/>
                  </a:lnTo>
                  <a:lnTo>
                    <a:pt x="1658" y="1152"/>
                  </a:lnTo>
                  <a:lnTo>
                    <a:pt x="1681" y="1153"/>
                  </a:lnTo>
                  <a:lnTo>
                    <a:pt x="1703" y="1158"/>
                  </a:lnTo>
                  <a:lnTo>
                    <a:pt x="1724" y="1167"/>
                  </a:lnTo>
                  <a:lnTo>
                    <a:pt x="1724" y="1167"/>
                  </a:lnTo>
                  <a:lnTo>
                    <a:pt x="1743" y="1181"/>
                  </a:lnTo>
                  <a:lnTo>
                    <a:pt x="1759" y="1198"/>
                  </a:lnTo>
                  <a:lnTo>
                    <a:pt x="1770" y="1217"/>
                  </a:lnTo>
                  <a:lnTo>
                    <a:pt x="1777" y="1237"/>
                  </a:lnTo>
                  <a:lnTo>
                    <a:pt x="1781" y="1259"/>
                  </a:lnTo>
                  <a:lnTo>
                    <a:pt x="1781" y="1281"/>
                  </a:lnTo>
                  <a:lnTo>
                    <a:pt x="1775" y="1303"/>
                  </a:lnTo>
                  <a:lnTo>
                    <a:pt x="1766" y="1324"/>
                  </a:lnTo>
                  <a:lnTo>
                    <a:pt x="1736" y="1372"/>
                  </a:lnTo>
                  <a:lnTo>
                    <a:pt x="1701" y="1414"/>
                  </a:lnTo>
                  <a:lnTo>
                    <a:pt x="1663" y="1454"/>
                  </a:lnTo>
                  <a:lnTo>
                    <a:pt x="1621" y="1490"/>
                  </a:lnTo>
                  <a:lnTo>
                    <a:pt x="1577" y="1521"/>
                  </a:lnTo>
                  <a:lnTo>
                    <a:pt x="1530" y="1549"/>
                  </a:lnTo>
                  <a:lnTo>
                    <a:pt x="1481" y="1571"/>
                  </a:lnTo>
                  <a:lnTo>
                    <a:pt x="1430" y="1588"/>
                  </a:lnTo>
                  <a:lnTo>
                    <a:pt x="1377" y="1602"/>
                  </a:lnTo>
                  <a:lnTo>
                    <a:pt x="1323" y="1609"/>
                  </a:lnTo>
                  <a:lnTo>
                    <a:pt x="1267" y="1612"/>
                  </a:lnTo>
                  <a:lnTo>
                    <a:pt x="807" y="1612"/>
                  </a:lnTo>
                  <a:lnTo>
                    <a:pt x="748" y="1609"/>
                  </a:lnTo>
                  <a:lnTo>
                    <a:pt x="690" y="1601"/>
                  </a:lnTo>
                  <a:lnTo>
                    <a:pt x="636" y="1586"/>
                  </a:lnTo>
                  <a:lnTo>
                    <a:pt x="582" y="1567"/>
                  </a:lnTo>
                  <a:lnTo>
                    <a:pt x="532" y="1542"/>
                  </a:lnTo>
                  <a:lnTo>
                    <a:pt x="484" y="1514"/>
                  </a:lnTo>
                  <a:lnTo>
                    <a:pt x="440" y="1480"/>
                  </a:lnTo>
                  <a:lnTo>
                    <a:pt x="399" y="1443"/>
                  </a:lnTo>
                  <a:lnTo>
                    <a:pt x="362" y="1402"/>
                  </a:lnTo>
                  <a:lnTo>
                    <a:pt x="329" y="1358"/>
                  </a:lnTo>
                  <a:lnTo>
                    <a:pt x="300" y="1310"/>
                  </a:lnTo>
                  <a:lnTo>
                    <a:pt x="276" y="1259"/>
                  </a:lnTo>
                  <a:lnTo>
                    <a:pt x="257" y="1207"/>
                  </a:lnTo>
                  <a:lnTo>
                    <a:pt x="242" y="1152"/>
                  </a:lnTo>
                  <a:lnTo>
                    <a:pt x="115" y="1152"/>
                  </a:lnTo>
                  <a:lnTo>
                    <a:pt x="89" y="1148"/>
                  </a:lnTo>
                  <a:lnTo>
                    <a:pt x="65" y="1140"/>
                  </a:lnTo>
                  <a:lnTo>
                    <a:pt x="43" y="1126"/>
                  </a:lnTo>
                  <a:lnTo>
                    <a:pt x="25" y="1109"/>
                  </a:lnTo>
                  <a:lnTo>
                    <a:pt x="12" y="1087"/>
                  </a:lnTo>
                  <a:lnTo>
                    <a:pt x="3" y="1063"/>
                  </a:lnTo>
                  <a:lnTo>
                    <a:pt x="0" y="1036"/>
                  </a:lnTo>
                  <a:lnTo>
                    <a:pt x="3" y="1010"/>
                  </a:lnTo>
                  <a:lnTo>
                    <a:pt x="12" y="986"/>
                  </a:lnTo>
                  <a:lnTo>
                    <a:pt x="25" y="964"/>
                  </a:lnTo>
                  <a:lnTo>
                    <a:pt x="43" y="946"/>
                  </a:lnTo>
                  <a:lnTo>
                    <a:pt x="65" y="933"/>
                  </a:lnTo>
                  <a:lnTo>
                    <a:pt x="89" y="924"/>
                  </a:lnTo>
                  <a:lnTo>
                    <a:pt x="115" y="921"/>
                  </a:lnTo>
                  <a:lnTo>
                    <a:pt x="231" y="921"/>
                  </a:lnTo>
                  <a:lnTo>
                    <a:pt x="231" y="691"/>
                  </a:lnTo>
                  <a:lnTo>
                    <a:pt x="115" y="691"/>
                  </a:lnTo>
                  <a:lnTo>
                    <a:pt x="89" y="688"/>
                  </a:lnTo>
                  <a:lnTo>
                    <a:pt x="65" y="679"/>
                  </a:lnTo>
                  <a:lnTo>
                    <a:pt x="43" y="666"/>
                  </a:lnTo>
                  <a:lnTo>
                    <a:pt x="25" y="648"/>
                  </a:lnTo>
                  <a:lnTo>
                    <a:pt x="12" y="626"/>
                  </a:lnTo>
                  <a:lnTo>
                    <a:pt x="3" y="602"/>
                  </a:lnTo>
                  <a:lnTo>
                    <a:pt x="0" y="576"/>
                  </a:lnTo>
                  <a:lnTo>
                    <a:pt x="3" y="549"/>
                  </a:lnTo>
                  <a:lnTo>
                    <a:pt x="12" y="525"/>
                  </a:lnTo>
                  <a:lnTo>
                    <a:pt x="25" y="503"/>
                  </a:lnTo>
                  <a:lnTo>
                    <a:pt x="43" y="486"/>
                  </a:lnTo>
                  <a:lnTo>
                    <a:pt x="65" y="472"/>
                  </a:lnTo>
                  <a:lnTo>
                    <a:pt x="89" y="464"/>
                  </a:lnTo>
                  <a:lnTo>
                    <a:pt x="115" y="460"/>
                  </a:lnTo>
                  <a:lnTo>
                    <a:pt x="242" y="460"/>
                  </a:lnTo>
                  <a:lnTo>
                    <a:pt x="257" y="405"/>
                  </a:lnTo>
                  <a:lnTo>
                    <a:pt x="276" y="353"/>
                  </a:lnTo>
                  <a:lnTo>
                    <a:pt x="300" y="302"/>
                  </a:lnTo>
                  <a:lnTo>
                    <a:pt x="329" y="254"/>
                  </a:lnTo>
                  <a:lnTo>
                    <a:pt x="362" y="210"/>
                  </a:lnTo>
                  <a:lnTo>
                    <a:pt x="399" y="169"/>
                  </a:lnTo>
                  <a:lnTo>
                    <a:pt x="440" y="132"/>
                  </a:lnTo>
                  <a:lnTo>
                    <a:pt x="484" y="98"/>
                  </a:lnTo>
                  <a:lnTo>
                    <a:pt x="532" y="70"/>
                  </a:lnTo>
                  <a:lnTo>
                    <a:pt x="582" y="45"/>
                  </a:lnTo>
                  <a:lnTo>
                    <a:pt x="636" y="26"/>
                  </a:lnTo>
                  <a:lnTo>
                    <a:pt x="690" y="11"/>
                  </a:lnTo>
                  <a:lnTo>
                    <a:pt x="748" y="3"/>
                  </a:lnTo>
                  <a:lnTo>
                    <a:pt x="8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18" name="Group 10"/>
          <p:cNvGrpSpPr>
            <a:grpSpLocks noChangeAspect="1"/>
          </p:cNvGrpSpPr>
          <p:nvPr/>
        </p:nvGrpSpPr>
        <p:grpSpPr bwMode="auto">
          <a:xfrm>
            <a:off x="5311833" y="4086785"/>
            <a:ext cx="438713" cy="438713"/>
            <a:chOff x="6642" y="3214"/>
            <a:chExt cx="384" cy="384"/>
          </a:xfrm>
          <a:solidFill>
            <a:schemeClr val="accent1"/>
          </a:solidFill>
        </p:grpSpPr>
        <p:sp>
          <p:nvSpPr>
            <p:cNvPr id="119" name="Freeform 12"/>
            <p:cNvSpPr>
              <a:spLocks noEditPoints="1"/>
            </p:cNvSpPr>
            <p:nvPr/>
          </p:nvSpPr>
          <p:spPr bwMode="auto">
            <a:xfrm>
              <a:off x="6642" y="3214"/>
              <a:ext cx="384" cy="384"/>
            </a:xfrm>
            <a:custGeom>
              <a:avLst/>
              <a:gdLst>
                <a:gd name="T0" fmla="*/ 1449 w 3456"/>
                <a:gd name="T1" fmla="*/ 374 h 3456"/>
                <a:gd name="T2" fmla="*/ 1109 w 3456"/>
                <a:gd name="T3" fmla="*/ 492 h 3456"/>
                <a:gd name="T4" fmla="*/ 815 w 3456"/>
                <a:gd name="T5" fmla="*/ 690 h 3456"/>
                <a:gd name="T6" fmla="*/ 581 w 3456"/>
                <a:gd name="T7" fmla="*/ 955 h 3456"/>
                <a:gd name="T8" fmla="*/ 422 w 3456"/>
                <a:gd name="T9" fmla="*/ 1273 h 3456"/>
                <a:gd name="T10" fmla="*/ 349 w 3456"/>
                <a:gd name="T11" fmla="*/ 1634 h 3456"/>
                <a:gd name="T12" fmla="*/ 374 w 3456"/>
                <a:gd name="T13" fmla="*/ 2007 h 3456"/>
                <a:gd name="T14" fmla="*/ 492 w 3456"/>
                <a:gd name="T15" fmla="*/ 2347 h 3456"/>
                <a:gd name="T16" fmla="*/ 690 w 3456"/>
                <a:gd name="T17" fmla="*/ 2641 h 3456"/>
                <a:gd name="T18" fmla="*/ 955 w 3456"/>
                <a:gd name="T19" fmla="*/ 2875 h 3456"/>
                <a:gd name="T20" fmla="*/ 1273 w 3456"/>
                <a:gd name="T21" fmla="*/ 3034 h 3456"/>
                <a:gd name="T22" fmla="*/ 1634 w 3456"/>
                <a:gd name="T23" fmla="*/ 3107 h 3456"/>
                <a:gd name="T24" fmla="*/ 2007 w 3456"/>
                <a:gd name="T25" fmla="*/ 3082 h 3456"/>
                <a:gd name="T26" fmla="*/ 2347 w 3456"/>
                <a:gd name="T27" fmla="*/ 2964 h 3456"/>
                <a:gd name="T28" fmla="*/ 2641 w 3456"/>
                <a:gd name="T29" fmla="*/ 2766 h 3456"/>
                <a:gd name="T30" fmla="*/ 2875 w 3456"/>
                <a:gd name="T31" fmla="*/ 2501 h 3456"/>
                <a:gd name="T32" fmla="*/ 3034 w 3456"/>
                <a:gd name="T33" fmla="*/ 2183 h 3456"/>
                <a:gd name="T34" fmla="*/ 3107 w 3456"/>
                <a:gd name="T35" fmla="*/ 1822 h 3456"/>
                <a:gd name="T36" fmla="*/ 3082 w 3456"/>
                <a:gd name="T37" fmla="*/ 1449 h 3456"/>
                <a:gd name="T38" fmla="*/ 2964 w 3456"/>
                <a:gd name="T39" fmla="*/ 1109 h 3456"/>
                <a:gd name="T40" fmla="*/ 2766 w 3456"/>
                <a:gd name="T41" fmla="*/ 815 h 3456"/>
                <a:gd name="T42" fmla="*/ 2501 w 3456"/>
                <a:gd name="T43" fmla="*/ 581 h 3456"/>
                <a:gd name="T44" fmla="*/ 2183 w 3456"/>
                <a:gd name="T45" fmla="*/ 422 h 3456"/>
                <a:gd name="T46" fmla="*/ 1822 w 3456"/>
                <a:gd name="T47" fmla="*/ 349 h 3456"/>
                <a:gd name="T48" fmla="*/ 1936 w 3456"/>
                <a:gd name="T49" fmla="*/ 13 h 3456"/>
                <a:gd name="T50" fmla="*/ 2331 w 3456"/>
                <a:gd name="T51" fmla="*/ 108 h 3456"/>
                <a:gd name="T52" fmla="*/ 2684 w 3456"/>
                <a:gd name="T53" fmla="*/ 288 h 3456"/>
                <a:gd name="T54" fmla="*/ 2984 w 3456"/>
                <a:gd name="T55" fmla="*/ 541 h 3456"/>
                <a:gd name="T56" fmla="*/ 3220 w 3456"/>
                <a:gd name="T57" fmla="*/ 856 h 3456"/>
                <a:gd name="T58" fmla="*/ 3381 w 3456"/>
                <a:gd name="T59" fmla="*/ 1220 h 3456"/>
                <a:gd name="T60" fmla="*/ 3453 w 3456"/>
                <a:gd name="T61" fmla="*/ 1622 h 3456"/>
                <a:gd name="T62" fmla="*/ 3428 w 3456"/>
                <a:gd name="T63" fmla="*/ 2039 h 3456"/>
                <a:gd name="T64" fmla="*/ 3310 w 3456"/>
                <a:gd name="T65" fmla="*/ 2423 h 3456"/>
                <a:gd name="T66" fmla="*/ 3110 w 3456"/>
                <a:gd name="T67" fmla="*/ 2765 h 3456"/>
                <a:gd name="T68" fmla="*/ 2841 w 3456"/>
                <a:gd name="T69" fmla="*/ 3050 h 3456"/>
                <a:gd name="T70" fmla="*/ 2513 w 3456"/>
                <a:gd name="T71" fmla="*/ 3267 h 3456"/>
                <a:gd name="T72" fmla="*/ 2139 w 3456"/>
                <a:gd name="T73" fmla="*/ 3407 h 3456"/>
                <a:gd name="T74" fmla="*/ 1728 w 3456"/>
                <a:gd name="T75" fmla="*/ 3456 h 3456"/>
                <a:gd name="T76" fmla="*/ 1317 w 3456"/>
                <a:gd name="T77" fmla="*/ 3407 h 3456"/>
                <a:gd name="T78" fmla="*/ 943 w 3456"/>
                <a:gd name="T79" fmla="*/ 3267 h 3456"/>
                <a:gd name="T80" fmla="*/ 615 w 3456"/>
                <a:gd name="T81" fmla="*/ 3050 h 3456"/>
                <a:gd name="T82" fmla="*/ 346 w 3456"/>
                <a:gd name="T83" fmla="*/ 2765 h 3456"/>
                <a:gd name="T84" fmla="*/ 146 w 3456"/>
                <a:gd name="T85" fmla="*/ 2423 h 3456"/>
                <a:gd name="T86" fmla="*/ 28 w 3456"/>
                <a:gd name="T87" fmla="*/ 2039 h 3456"/>
                <a:gd name="T88" fmla="*/ 3 w 3456"/>
                <a:gd name="T89" fmla="*/ 1622 h 3456"/>
                <a:gd name="T90" fmla="*/ 75 w 3456"/>
                <a:gd name="T91" fmla="*/ 1220 h 3456"/>
                <a:gd name="T92" fmla="*/ 236 w 3456"/>
                <a:gd name="T93" fmla="*/ 856 h 3456"/>
                <a:gd name="T94" fmla="*/ 472 w 3456"/>
                <a:gd name="T95" fmla="*/ 541 h 3456"/>
                <a:gd name="T96" fmla="*/ 772 w 3456"/>
                <a:gd name="T97" fmla="*/ 288 h 3456"/>
                <a:gd name="T98" fmla="*/ 1125 w 3456"/>
                <a:gd name="T99" fmla="*/ 108 h 3456"/>
                <a:gd name="T100" fmla="*/ 1520 w 3456"/>
                <a:gd name="T101" fmla="*/ 13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56" h="3456">
                  <a:moveTo>
                    <a:pt x="1728" y="346"/>
                  </a:moveTo>
                  <a:lnTo>
                    <a:pt x="1634" y="349"/>
                  </a:lnTo>
                  <a:lnTo>
                    <a:pt x="1541" y="358"/>
                  </a:lnTo>
                  <a:lnTo>
                    <a:pt x="1449" y="374"/>
                  </a:lnTo>
                  <a:lnTo>
                    <a:pt x="1360" y="395"/>
                  </a:lnTo>
                  <a:lnTo>
                    <a:pt x="1273" y="422"/>
                  </a:lnTo>
                  <a:lnTo>
                    <a:pt x="1190" y="455"/>
                  </a:lnTo>
                  <a:lnTo>
                    <a:pt x="1109" y="492"/>
                  </a:lnTo>
                  <a:lnTo>
                    <a:pt x="1031" y="534"/>
                  </a:lnTo>
                  <a:lnTo>
                    <a:pt x="955" y="581"/>
                  </a:lnTo>
                  <a:lnTo>
                    <a:pt x="883" y="634"/>
                  </a:lnTo>
                  <a:lnTo>
                    <a:pt x="815" y="690"/>
                  </a:lnTo>
                  <a:lnTo>
                    <a:pt x="751" y="751"/>
                  </a:lnTo>
                  <a:lnTo>
                    <a:pt x="690" y="815"/>
                  </a:lnTo>
                  <a:lnTo>
                    <a:pt x="634" y="883"/>
                  </a:lnTo>
                  <a:lnTo>
                    <a:pt x="581" y="955"/>
                  </a:lnTo>
                  <a:lnTo>
                    <a:pt x="534" y="1031"/>
                  </a:lnTo>
                  <a:lnTo>
                    <a:pt x="492" y="1109"/>
                  </a:lnTo>
                  <a:lnTo>
                    <a:pt x="455" y="1190"/>
                  </a:lnTo>
                  <a:lnTo>
                    <a:pt x="422" y="1273"/>
                  </a:lnTo>
                  <a:lnTo>
                    <a:pt x="395" y="1360"/>
                  </a:lnTo>
                  <a:lnTo>
                    <a:pt x="374" y="1449"/>
                  </a:lnTo>
                  <a:lnTo>
                    <a:pt x="358" y="1541"/>
                  </a:lnTo>
                  <a:lnTo>
                    <a:pt x="349" y="1634"/>
                  </a:lnTo>
                  <a:lnTo>
                    <a:pt x="346" y="1728"/>
                  </a:lnTo>
                  <a:lnTo>
                    <a:pt x="349" y="1822"/>
                  </a:lnTo>
                  <a:lnTo>
                    <a:pt x="358" y="1915"/>
                  </a:lnTo>
                  <a:lnTo>
                    <a:pt x="374" y="2007"/>
                  </a:lnTo>
                  <a:lnTo>
                    <a:pt x="395" y="2096"/>
                  </a:lnTo>
                  <a:lnTo>
                    <a:pt x="422" y="2183"/>
                  </a:lnTo>
                  <a:lnTo>
                    <a:pt x="455" y="2266"/>
                  </a:lnTo>
                  <a:lnTo>
                    <a:pt x="492" y="2347"/>
                  </a:lnTo>
                  <a:lnTo>
                    <a:pt x="534" y="2425"/>
                  </a:lnTo>
                  <a:lnTo>
                    <a:pt x="581" y="2501"/>
                  </a:lnTo>
                  <a:lnTo>
                    <a:pt x="634" y="2573"/>
                  </a:lnTo>
                  <a:lnTo>
                    <a:pt x="690" y="2641"/>
                  </a:lnTo>
                  <a:lnTo>
                    <a:pt x="751" y="2705"/>
                  </a:lnTo>
                  <a:lnTo>
                    <a:pt x="815" y="2766"/>
                  </a:lnTo>
                  <a:lnTo>
                    <a:pt x="883" y="2822"/>
                  </a:lnTo>
                  <a:lnTo>
                    <a:pt x="955" y="2875"/>
                  </a:lnTo>
                  <a:lnTo>
                    <a:pt x="1031" y="2922"/>
                  </a:lnTo>
                  <a:lnTo>
                    <a:pt x="1109" y="2964"/>
                  </a:lnTo>
                  <a:lnTo>
                    <a:pt x="1190" y="3001"/>
                  </a:lnTo>
                  <a:lnTo>
                    <a:pt x="1273" y="3034"/>
                  </a:lnTo>
                  <a:lnTo>
                    <a:pt x="1360" y="3061"/>
                  </a:lnTo>
                  <a:lnTo>
                    <a:pt x="1449" y="3082"/>
                  </a:lnTo>
                  <a:lnTo>
                    <a:pt x="1541" y="3098"/>
                  </a:lnTo>
                  <a:lnTo>
                    <a:pt x="1634" y="3107"/>
                  </a:lnTo>
                  <a:lnTo>
                    <a:pt x="1728" y="3110"/>
                  </a:lnTo>
                  <a:lnTo>
                    <a:pt x="1822" y="3107"/>
                  </a:lnTo>
                  <a:lnTo>
                    <a:pt x="1915" y="3098"/>
                  </a:lnTo>
                  <a:lnTo>
                    <a:pt x="2007" y="3082"/>
                  </a:lnTo>
                  <a:lnTo>
                    <a:pt x="2096" y="3061"/>
                  </a:lnTo>
                  <a:lnTo>
                    <a:pt x="2183" y="3034"/>
                  </a:lnTo>
                  <a:lnTo>
                    <a:pt x="2266" y="3001"/>
                  </a:lnTo>
                  <a:lnTo>
                    <a:pt x="2347" y="2964"/>
                  </a:lnTo>
                  <a:lnTo>
                    <a:pt x="2425" y="2922"/>
                  </a:lnTo>
                  <a:lnTo>
                    <a:pt x="2501" y="2875"/>
                  </a:lnTo>
                  <a:lnTo>
                    <a:pt x="2573" y="2822"/>
                  </a:lnTo>
                  <a:lnTo>
                    <a:pt x="2641" y="2766"/>
                  </a:lnTo>
                  <a:lnTo>
                    <a:pt x="2705" y="2705"/>
                  </a:lnTo>
                  <a:lnTo>
                    <a:pt x="2766" y="2641"/>
                  </a:lnTo>
                  <a:lnTo>
                    <a:pt x="2822" y="2573"/>
                  </a:lnTo>
                  <a:lnTo>
                    <a:pt x="2875" y="2501"/>
                  </a:lnTo>
                  <a:lnTo>
                    <a:pt x="2922" y="2425"/>
                  </a:lnTo>
                  <a:lnTo>
                    <a:pt x="2964" y="2347"/>
                  </a:lnTo>
                  <a:lnTo>
                    <a:pt x="3001" y="2266"/>
                  </a:lnTo>
                  <a:lnTo>
                    <a:pt x="3034" y="2183"/>
                  </a:lnTo>
                  <a:lnTo>
                    <a:pt x="3061" y="2096"/>
                  </a:lnTo>
                  <a:lnTo>
                    <a:pt x="3082" y="2007"/>
                  </a:lnTo>
                  <a:lnTo>
                    <a:pt x="3098" y="1915"/>
                  </a:lnTo>
                  <a:lnTo>
                    <a:pt x="3107" y="1822"/>
                  </a:lnTo>
                  <a:lnTo>
                    <a:pt x="3110" y="1728"/>
                  </a:lnTo>
                  <a:lnTo>
                    <a:pt x="3107" y="1634"/>
                  </a:lnTo>
                  <a:lnTo>
                    <a:pt x="3098" y="1541"/>
                  </a:lnTo>
                  <a:lnTo>
                    <a:pt x="3082" y="1449"/>
                  </a:lnTo>
                  <a:lnTo>
                    <a:pt x="3061" y="1360"/>
                  </a:lnTo>
                  <a:lnTo>
                    <a:pt x="3034" y="1273"/>
                  </a:lnTo>
                  <a:lnTo>
                    <a:pt x="3001" y="1190"/>
                  </a:lnTo>
                  <a:lnTo>
                    <a:pt x="2964" y="1109"/>
                  </a:lnTo>
                  <a:lnTo>
                    <a:pt x="2922" y="1031"/>
                  </a:lnTo>
                  <a:lnTo>
                    <a:pt x="2875" y="955"/>
                  </a:lnTo>
                  <a:lnTo>
                    <a:pt x="2822" y="883"/>
                  </a:lnTo>
                  <a:lnTo>
                    <a:pt x="2766" y="815"/>
                  </a:lnTo>
                  <a:lnTo>
                    <a:pt x="2705" y="751"/>
                  </a:lnTo>
                  <a:lnTo>
                    <a:pt x="2641" y="690"/>
                  </a:lnTo>
                  <a:lnTo>
                    <a:pt x="2573" y="634"/>
                  </a:lnTo>
                  <a:lnTo>
                    <a:pt x="2501" y="581"/>
                  </a:lnTo>
                  <a:lnTo>
                    <a:pt x="2425" y="534"/>
                  </a:lnTo>
                  <a:lnTo>
                    <a:pt x="2347" y="492"/>
                  </a:lnTo>
                  <a:lnTo>
                    <a:pt x="2266" y="455"/>
                  </a:lnTo>
                  <a:lnTo>
                    <a:pt x="2183" y="422"/>
                  </a:lnTo>
                  <a:lnTo>
                    <a:pt x="2096" y="395"/>
                  </a:lnTo>
                  <a:lnTo>
                    <a:pt x="2007" y="374"/>
                  </a:lnTo>
                  <a:lnTo>
                    <a:pt x="1915" y="358"/>
                  </a:lnTo>
                  <a:lnTo>
                    <a:pt x="1822" y="349"/>
                  </a:lnTo>
                  <a:lnTo>
                    <a:pt x="1728" y="346"/>
                  </a:lnTo>
                  <a:close/>
                  <a:moveTo>
                    <a:pt x="1728" y="0"/>
                  </a:moveTo>
                  <a:lnTo>
                    <a:pt x="1834" y="3"/>
                  </a:lnTo>
                  <a:lnTo>
                    <a:pt x="1936" y="13"/>
                  </a:lnTo>
                  <a:lnTo>
                    <a:pt x="2039" y="28"/>
                  </a:lnTo>
                  <a:lnTo>
                    <a:pt x="2139" y="49"/>
                  </a:lnTo>
                  <a:lnTo>
                    <a:pt x="2236" y="75"/>
                  </a:lnTo>
                  <a:lnTo>
                    <a:pt x="2331" y="108"/>
                  </a:lnTo>
                  <a:lnTo>
                    <a:pt x="2423" y="146"/>
                  </a:lnTo>
                  <a:lnTo>
                    <a:pt x="2513" y="189"/>
                  </a:lnTo>
                  <a:lnTo>
                    <a:pt x="2600" y="236"/>
                  </a:lnTo>
                  <a:lnTo>
                    <a:pt x="2684" y="288"/>
                  </a:lnTo>
                  <a:lnTo>
                    <a:pt x="2765" y="346"/>
                  </a:lnTo>
                  <a:lnTo>
                    <a:pt x="2841" y="406"/>
                  </a:lnTo>
                  <a:lnTo>
                    <a:pt x="2915" y="472"/>
                  </a:lnTo>
                  <a:lnTo>
                    <a:pt x="2984" y="541"/>
                  </a:lnTo>
                  <a:lnTo>
                    <a:pt x="3050" y="615"/>
                  </a:lnTo>
                  <a:lnTo>
                    <a:pt x="3110" y="691"/>
                  </a:lnTo>
                  <a:lnTo>
                    <a:pt x="3168" y="772"/>
                  </a:lnTo>
                  <a:lnTo>
                    <a:pt x="3220" y="856"/>
                  </a:lnTo>
                  <a:lnTo>
                    <a:pt x="3267" y="943"/>
                  </a:lnTo>
                  <a:lnTo>
                    <a:pt x="3310" y="1033"/>
                  </a:lnTo>
                  <a:lnTo>
                    <a:pt x="3348" y="1125"/>
                  </a:lnTo>
                  <a:lnTo>
                    <a:pt x="3381" y="1220"/>
                  </a:lnTo>
                  <a:lnTo>
                    <a:pt x="3407" y="1317"/>
                  </a:lnTo>
                  <a:lnTo>
                    <a:pt x="3428" y="1417"/>
                  </a:lnTo>
                  <a:lnTo>
                    <a:pt x="3443" y="1520"/>
                  </a:lnTo>
                  <a:lnTo>
                    <a:pt x="3453" y="1622"/>
                  </a:lnTo>
                  <a:lnTo>
                    <a:pt x="3456" y="1728"/>
                  </a:lnTo>
                  <a:lnTo>
                    <a:pt x="3453" y="1834"/>
                  </a:lnTo>
                  <a:lnTo>
                    <a:pt x="3443" y="1936"/>
                  </a:lnTo>
                  <a:lnTo>
                    <a:pt x="3428" y="2039"/>
                  </a:lnTo>
                  <a:lnTo>
                    <a:pt x="3407" y="2139"/>
                  </a:lnTo>
                  <a:lnTo>
                    <a:pt x="3381" y="2236"/>
                  </a:lnTo>
                  <a:lnTo>
                    <a:pt x="3348" y="2331"/>
                  </a:lnTo>
                  <a:lnTo>
                    <a:pt x="3310" y="2423"/>
                  </a:lnTo>
                  <a:lnTo>
                    <a:pt x="3267" y="2513"/>
                  </a:lnTo>
                  <a:lnTo>
                    <a:pt x="3220" y="2600"/>
                  </a:lnTo>
                  <a:lnTo>
                    <a:pt x="3168" y="2684"/>
                  </a:lnTo>
                  <a:lnTo>
                    <a:pt x="3110" y="2765"/>
                  </a:lnTo>
                  <a:lnTo>
                    <a:pt x="3050" y="2841"/>
                  </a:lnTo>
                  <a:lnTo>
                    <a:pt x="2984" y="2915"/>
                  </a:lnTo>
                  <a:lnTo>
                    <a:pt x="2915" y="2984"/>
                  </a:lnTo>
                  <a:lnTo>
                    <a:pt x="2841" y="3050"/>
                  </a:lnTo>
                  <a:lnTo>
                    <a:pt x="2765" y="3110"/>
                  </a:lnTo>
                  <a:lnTo>
                    <a:pt x="2684" y="3168"/>
                  </a:lnTo>
                  <a:lnTo>
                    <a:pt x="2600" y="3220"/>
                  </a:lnTo>
                  <a:lnTo>
                    <a:pt x="2513" y="3267"/>
                  </a:lnTo>
                  <a:lnTo>
                    <a:pt x="2423" y="3310"/>
                  </a:lnTo>
                  <a:lnTo>
                    <a:pt x="2331" y="3348"/>
                  </a:lnTo>
                  <a:lnTo>
                    <a:pt x="2236" y="3381"/>
                  </a:lnTo>
                  <a:lnTo>
                    <a:pt x="2139" y="3407"/>
                  </a:lnTo>
                  <a:lnTo>
                    <a:pt x="2039" y="3428"/>
                  </a:lnTo>
                  <a:lnTo>
                    <a:pt x="1936" y="3443"/>
                  </a:lnTo>
                  <a:lnTo>
                    <a:pt x="1834" y="3453"/>
                  </a:lnTo>
                  <a:lnTo>
                    <a:pt x="1728" y="3456"/>
                  </a:lnTo>
                  <a:lnTo>
                    <a:pt x="1622" y="3453"/>
                  </a:lnTo>
                  <a:lnTo>
                    <a:pt x="1520" y="3443"/>
                  </a:lnTo>
                  <a:lnTo>
                    <a:pt x="1417" y="3428"/>
                  </a:lnTo>
                  <a:lnTo>
                    <a:pt x="1317" y="3407"/>
                  </a:lnTo>
                  <a:lnTo>
                    <a:pt x="1220" y="3381"/>
                  </a:lnTo>
                  <a:lnTo>
                    <a:pt x="1125" y="3348"/>
                  </a:lnTo>
                  <a:lnTo>
                    <a:pt x="1033" y="3310"/>
                  </a:lnTo>
                  <a:lnTo>
                    <a:pt x="943" y="3267"/>
                  </a:lnTo>
                  <a:lnTo>
                    <a:pt x="856" y="3220"/>
                  </a:lnTo>
                  <a:lnTo>
                    <a:pt x="772" y="3168"/>
                  </a:lnTo>
                  <a:lnTo>
                    <a:pt x="691" y="3110"/>
                  </a:lnTo>
                  <a:lnTo>
                    <a:pt x="615" y="3050"/>
                  </a:lnTo>
                  <a:lnTo>
                    <a:pt x="541" y="2984"/>
                  </a:lnTo>
                  <a:lnTo>
                    <a:pt x="472" y="2915"/>
                  </a:lnTo>
                  <a:lnTo>
                    <a:pt x="406" y="2841"/>
                  </a:lnTo>
                  <a:lnTo>
                    <a:pt x="346" y="2765"/>
                  </a:lnTo>
                  <a:lnTo>
                    <a:pt x="288" y="2684"/>
                  </a:lnTo>
                  <a:lnTo>
                    <a:pt x="236" y="2600"/>
                  </a:lnTo>
                  <a:lnTo>
                    <a:pt x="189" y="2513"/>
                  </a:lnTo>
                  <a:lnTo>
                    <a:pt x="146" y="2423"/>
                  </a:lnTo>
                  <a:lnTo>
                    <a:pt x="108" y="2331"/>
                  </a:lnTo>
                  <a:lnTo>
                    <a:pt x="75" y="2236"/>
                  </a:lnTo>
                  <a:lnTo>
                    <a:pt x="49" y="2139"/>
                  </a:lnTo>
                  <a:lnTo>
                    <a:pt x="28" y="2039"/>
                  </a:lnTo>
                  <a:lnTo>
                    <a:pt x="13" y="1936"/>
                  </a:lnTo>
                  <a:lnTo>
                    <a:pt x="3" y="1834"/>
                  </a:lnTo>
                  <a:lnTo>
                    <a:pt x="0" y="1728"/>
                  </a:lnTo>
                  <a:lnTo>
                    <a:pt x="3" y="1622"/>
                  </a:lnTo>
                  <a:lnTo>
                    <a:pt x="13" y="1520"/>
                  </a:lnTo>
                  <a:lnTo>
                    <a:pt x="28" y="1417"/>
                  </a:lnTo>
                  <a:lnTo>
                    <a:pt x="49" y="1317"/>
                  </a:lnTo>
                  <a:lnTo>
                    <a:pt x="75" y="1220"/>
                  </a:lnTo>
                  <a:lnTo>
                    <a:pt x="108" y="1125"/>
                  </a:lnTo>
                  <a:lnTo>
                    <a:pt x="146" y="1033"/>
                  </a:lnTo>
                  <a:lnTo>
                    <a:pt x="189" y="943"/>
                  </a:lnTo>
                  <a:lnTo>
                    <a:pt x="236" y="856"/>
                  </a:lnTo>
                  <a:lnTo>
                    <a:pt x="288" y="772"/>
                  </a:lnTo>
                  <a:lnTo>
                    <a:pt x="346" y="691"/>
                  </a:lnTo>
                  <a:lnTo>
                    <a:pt x="406" y="615"/>
                  </a:lnTo>
                  <a:lnTo>
                    <a:pt x="472" y="541"/>
                  </a:lnTo>
                  <a:lnTo>
                    <a:pt x="541" y="472"/>
                  </a:lnTo>
                  <a:lnTo>
                    <a:pt x="615" y="406"/>
                  </a:lnTo>
                  <a:lnTo>
                    <a:pt x="691" y="346"/>
                  </a:lnTo>
                  <a:lnTo>
                    <a:pt x="772" y="288"/>
                  </a:lnTo>
                  <a:lnTo>
                    <a:pt x="856" y="236"/>
                  </a:lnTo>
                  <a:lnTo>
                    <a:pt x="943" y="189"/>
                  </a:lnTo>
                  <a:lnTo>
                    <a:pt x="1033" y="146"/>
                  </a:lnTo>
                  <a:lnTo>
                    <a:pt x="1125" y="108"/>
                  </a:lnTo>
                  <a:lnTo>
                    <a:pt x="1220" y="75"/>
                  </a:lnTo>
                  <a:lnTo>
                    <a:pt x="1317" y="49"/>
                  </a:lnTo>
                  <a:lnTo>
                    <a:pt x="1417" y="28"/>
                  </a:lnTo>
                  <a:lnTo>
                    <a:pt x="1520" y="13"/>
                  </a:lnTo>
                  <a:lnTo>
                    <a:pt x="1622" y="3"/>
                  </a:lnTo>
                  <a:lnTo>
                    <a:pt x="17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0" name="Freeform 13"/>
            <p:cNvSpPr>
              <a:spLocks/>
            </p:cNvSpPr>
            <p:nvPr/>
          </p:nvSpPr>
          <p:spPr bwMode="auto">
            <a:xfrm>
              <a:off x="6744" y="3316"/>
              <a:ext cx="154" cy="180"/>
            </a:xfrm>
            <a:custGeom>
              <a:avLst/>
              <a:gdLst>
                <a:gd name="T0" fmla="*/ 862 w 1382"/>
                <a:gd name="T1" fmla="*/ 3 h 1612"/>
                <a:gd name="T2" fmla="*/ 969 w 1382"/>
                <a:gd name="T3" fmla="*/ 24 h 1612"/>
                <a:gd name="T4" fmla="*/ 1070 w 1382"/>
                <a:gd name="T5" fmla="*/ 63 h 1612"/>
                <a:gd name="T6" fmla="*/ 1161 w 1382"/>
                <a:gd name="T7" fmla="*/ 122 h 1612"/>
                <a:gd name="T8" fmla="*/ 1241 w 1382"/>
                <a:gd name="T9" fmla="*/ 198 h 1612"/>
                <a:gd name="T10" fmla="*/ 1305 w 1382"/>
                <a:gd name="T11" fmla="*/ 288 h 1612"/>
                <a:gd name="T12" fmla="*/ 1319 w 1382"/>
                <a:gd name="T13" fmla="*/ 331 h 1612"/>
                <a:gd name="T14" fmla="*/ 1316 w 1382"/>
                <a:gd name="T15" fmla="*/ 375 h 1612"/>
                <a:gd name="T16" fmla="*/ 1297 w 1382"/>
                <a:gd name="T17" fmla="*/ 414 h 1612"/>
                <a:gd name="T18" fmla="*/ 1263 w 1382"/>
                <a:gd name="T19" fmla="*/ 445 h 1612"/>
                <a:gd name="T20" fmla="*/ 1220 w 1382"/>
                <a:gd name="T21" fmla="*/ 459 h 1612"/>
                <a:gd name="T22" fmla="*/ 1176 w 1382"/>
                <a:gd name="T23" fmla="*/ 456 h 1612"/>
                <a:gd name="T24" fmla="*/ 1136 w 1382"/>
                <a:gd name="T25" fmla="*/ 437 h 1612"/>
                <a:gd name="T26" fmla="*/ 1106 w 1382"/>
                <a:gd name="T27" fmla="*/ 403 h 1612"/>
                <a:gd name="T28" fmla="*/ 1057 w 1382"/>
                <a:gd name="T29" fmla="*/ 338 h 1612"/>
                <a:gd name="T30" fmla="*/ 996 w 1382"/>
                <a:gd name="T31" fmla="*/ 287 h 1612"/>
                <a:gd name="T32" fmla="*/ 924 w 1382"/>
                <a:gd name="T33" fmla="*/ 251 h 1612"/>
                <a:gd name="T34" fmla="*/ 847 w 1382"/>
                <a:gd name="T35" fmla="*/ 232 h 1612"/>
                <a:gd name="T36" fmla="*/ 759 w 1382"/>
                <a:gd name="T37" fmla="*/ 233 h 1612"/>
                <a:gd name="T38" fmla="*/ 672 w 1382"/>
                <a:gd name="T39" fmla="*/ 257 h 1612"/>
                <a:gd name="T40" fmla="*/ 594 w 1382"/>
                <a:gd name="T41" fmla="*/ 302 h 1612"/>
                <a:gd name="T42" fmla="*/ 533 w 1382"/>
                <a:gd name="T43" fmla="*/ 364 h 1612"/>
                <a:gd name="T44" fmla="*/ 488 w 1382"/>
                <a:gd name="T45" fmla="*/ 442 h 1612"/>
                <a:gd name="T46" fmla="*/ 464 w 1382"/>
                <a:gd name="T47" fmla="*/ 528 h 1612"/>
                <a:gd name="T48" fmla="*/ 460 w 1382"/>
                <a:gd name="T49" fmla="*/ 691 h 1612"/>
                <a:gd name="T50" fmla="*/ 832 w 1382"/>
                <a:gd name="T51" fmla="*/ 694 h 1612"/>
                <a:gd name="T52" fmla="*/ 878 w 1382"/>
                <a:gd name="T53" fmla="*/ 716 h 1612"/>
                <a:gd name="T54" fmla="*/ 910 w 1382"/>
                <a:gd name="T55" fmla="*/ 756 h 1612"/>
                <a:gd name="T56" fmla="*/ 921 w 1382"/>
                <a:gd name="T57" fmla="*/ 806 h 1612"/>
                <a:gd name="T58" fmla="*/ 910 w 1382"/>
                <a:gd name="T59" fmla="*/ 856 h 1612"/>
                <a:gd name="T60" fmla="*/ 878 w 1382"/>
                <a:gd name="T61" fmla="*/ 896 h 1612"/>
                <a:gd name="T62" fmla="*/ 832 w 1382"/>
                <a:gd name="T63" fmla="*/ 918 h 1612"/>
                <a:gd name="T64" fmla="*/ 460 w 1382"/>
                <a:gd name="T65" fmla="*/ 921 h 1612"/>
                <a:gd name="T66" fmla="*/ 1267 w 1382"/>
                <a:gd name="T67" fmla="*/ 1382 h 1612"/>
                <a:gd name="T68" fmla="*/ 1317 w 1382"/>
                <a:gd name="T69" fmla="*/ 1394 h 1612"/>
                <a:gd name="T70" fmla="*/ 1357 w 1382"/>
                <a:gd name="T71" fmla="*/ 1425 h 1612"/>
                <a:gd name="T72" fmla="*/ 1379 w 1382"/>
                <a:gd name="T73" fmla="*/ 1471 h 1612"/>
                <a:gd name="T74" fmla="*/ 1379 w 1382"/>
                <a:gd name="T75" fmla="*/ 1523 h 1612"/>
                <a:gd name="T76" fmla="*/ 1357 w 1382"/>
                <a:gd name="T77" fmla="*/ 1569 h 1612"/>
                <a:gd name="T78" fmla="*/ 1317 w 1382"/>
                <a:gd name="T79" fmla="*/ 1601 h 1612"/>
                <a:gd name="T80" fmla="*/ 1267 w 1382"/>
                <a:gd name="T81" fmla="*/ 1612 h 1612"/>
                <a:gd name="T82" fmla="*/ 230 w 1382"/>
                <a:gd name="T83" fmla="*/ 921 h 1612"/>
                <a:gd name="T84" fmla="*/ 89 w 1382"/>
                <a:gd name="T85" fmla="*/ 918 h 1612"/>
                <a:gd name="T86" fmla="*/ 43 w 1382"/>
                <a:gd name="T87" fmla="*/ 896 h 1612"/>
                <a:gd name="T88" fmla="*/ 11 w 1382"/>
                <a:gd name="T89" fmla="*/ 856 h 1612"/>
                <a:gd name="T90" fmla="*/ 0 w 1382"/>
                <a:gd name="T91" fmla="*/ 806 h 1612"/>
                <a:gd name="T92" fmla="*/ 11 w 1382"/>
                <a:gd name="T93" fmla="*/ 756 h 1612"/>
                <a:gd name="T94" fmla="*/ 43 w 1382"/>
                <a:gd name="T95" fmla="*/ 716 h 1612"/>
                <a:gd name="T96" fmla="*/ 89 w 1382"/>
                <a:gd name="T97" fmla="*/ 694 h 1612"/>
                <a:gd name="T98" fmla="*/ 230 w 1382"/>
                <a:gd name="T99" fmla="*/ 691 h 1612"/>
                <a:gd name="T100" fmla="*/ 233 w 1382"/>
                <a:gd name="T101" fmla="*/ 517 h 1612"/>
                <a:gd name="T102" fmla="*/ 256 w 1382"/>
                <a:gd name="T103" fmla="*/ 405 h 1612"/>
                <a:gd name="T104" fmla="*/ 299 w 1382"/>
                <a:gd name="T105" fmla="*/ 301 h 1612"/>
                <a:gd name="T106" fmla="*/ 362 w 1382"/>
                <a:gd name="T107" fmla="*/ 209 h 1612"/>
                <a:gd name="T108" fmla="*/ 439 w 1382"/>
                <a:gd name="T109" fmla="*/ 132 h 1612"/>
                <a:gd name="T110" fmla="*/ 532 w 1382"/>
                <a:gd name="T111" fmla="*/ 70 h 1612"/>
                <a:gd name="T112" fmla="*/ 635 w 1382"/>
                <a:gd name="T113" fmla="*/ 26 h 1612"/>
                <a:gd name="T114" fmla="*/ 747 w 1382"/>
                <a:gd name="T115" fmla="*/ 3 h 1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2" h="1612">
                  <a:moveTo>
                    <a:pt x="806" y="0"/>
                  </a:moveTo>
                  <a:lnTo>
                    <a:pt x="862" y="3"/>
                  </a:lnTo>
                  <a:lnTo>
                    <a:pt x="916" y="10"/>
                  </a:lnTo>
                  <a:lnTo>
                    <a:pt x="969" y="24"/>
                  </a:lnTo>
                  <a:lnTo>
                    <a:pt x="1021" y="41"/>
                  </a:lnTo>
                  <a:lnTo>
                    <a:pt x="1070" y="63"/>
                  </a:lnTo>
                  <a:lnTo>
                    <a:pt x="1117" y="91"/>
                  </a:lnTo>
                  <a:lnTo>
                    <a:pt x="1161" y="122"/>
                  </a:lnTo>
                  <a:lnTo>
                    <a:pt x="1203" y="158"/>
                  </a:lnTo>
                  <a:lnTo>
                    <a:pt x="1241" y="198"/>
                  </a:lnTo>
                  <a:lnTo>
                    <a:pt x="1275" y="240"/>
                  </a:lnTo>
                  <a:lnTo>
                    <a:pt x="1305" y="288"/>
                  </a:lnTo>
                  <a:lnTo>
                    <a:pt x="1315" y="309"/>
                  </a:lnTo>
                  <a:lnTo>
                    <a:pt x="1319" y="331"/>
                  </a:lnTo>
                  <a:lnTo>
                    <a:pt x="1320" y="354"/>
                  </a:lnTo>
                  <a:lnTo>
                    <a:pt x="1316" y="375"/>
                  </a:lnTo>
                  <a:lnTo>
                    <a:pt x="1309" y="395"/>
                  </a:lnTo>
                  <a:lnTo>
                    <a:pt x="1297" y="414"/>
                  </a:lnTo>
                  <a:lnTo>
                    <a:pt x="1281" y="431"/>
                  </a:lnTo>
                  <a:lnTo>
                    <a:pt x="1263" y="445"/>
                  </a:lnTo>
                  <a:lnTo>
                    <a:pt x="1242" y="454"/>
                  </a:lnTo>
                  <a:lnTo>
                    <a:pt x="1220" y="459"/>
                  </a:lnTo>
                  <a:lnTo>
                    <a:pt x="1198" y="460"/>
                  </a:lnTo>
                  <a:lnTo>
                    <a:pt x="1176" y="456"/>
                  </a:lnTo>
                  <a:lnTo>
                    <a:pt x="1155" y="449"/>
                  </a:lnTo>
                  <a:lnTo>
                    <a:pt x="1136" y="437"/>
                  </a:lnTo>
                  <a:lnTo>
                    <a:pt x="1119" y="422"/>
                  </a:lnTo>
                  <a:lnTo>
                    <a:pt x="1106" y="403"/>
                  </a:lnTo>
                  <a:lnTo>
                    <a:pt x="1084" y="369"/>
                  </a:lnTo>
                  <a:lnTo>
                    <a:pt x="1057" y="338"/>
                  </a:lnTo>
                  <a:lnTo>
                    <a:pt x="1028" y="311"/>
                  </a:lnTo>
                  <a:lnTo>
                    <a:pt x="996" y="287"/>
                  </a:lnTo>
                  <a:lnTo>
                    <a:pt x="961" y="267"/>
                  </a:lnTo>
                  <a:lnTo>
                    <a:pt x="924" y="251"/>
                  </a:lnTo>
                  <a:lnTo>
                    <a:pt x="887" y="239"/>
                  </a:lnTo>
                  <a:lnTo>
                    <a:pt x="847" y="232"/>
                  </a:lnTo>
                  <a:lnTo>
                    <a:pt x="806" y="230"/>
                  </a:lnTo>
                  <a:lnTo>
                    <a:pt x="759" y="233"/>
                  </a:lnTo>
                  <a:lnTo>
                    <a:pt x="714" y="243"/>
                  </a:lnTo>
                  <a:lnTo>
                    <a:pt x="672" y="257"/>
                  </a:lnTo>
                  <a:lnTo>
                    <a:pt x="632" y="277"/>
                  </a:lnTo>
                  <a:lnTo>
                    <a:pt x="594" y="302"/>
                  </a:lnTo>
                  <a:lnTo>
                    <a:pt x="562" y="332"/>
                  </a:lnTo>
                  <a:lnTo>
                    <a:pt x="533" y="364"/>
                  </a:lnTo>
                  <a:lnTo>
                    <a:pt x="508" y="402"/>
                  </a:lnTo>
                  <a:lnTo>
                    <a:pt x="488" y="442"/>
                  </a:lnTo>
                  <a:lnTo>
                    <a:pt x="473" y="483"/>
                  </a:lnTo>
                  <a:lnTo>
                    <a:pt x="464" y="528"/>
                  </a:lnTo>
                  <a:lnTo>
                    <a:pt x="460" y="576"/>
                  </a:lnTo>
                  <a:lnTo>
                    <a:pt x="460" y="691"/>
                  </a:lnTo>
                  <a:lnTo>
                    <a:pt x="806" y="691"/>
                  </a:lnTo>
                  <a:lnTo>
                    <a:pt x="832" y="694"/>
                  </a:lnTo>
                  <a:lnTo>
                    <a:pt x="856" y="702"/>
                  </a:lnTo>
                  <a:lnTo>
                    <a:pt x="878" y="716"/>
                  </a:lnTo>
                  <a:lnTo>
                    <a:pt x="896" y="734"/>
                  </a:lnTo>
                  <a:lnTo>
                    <a:pt x="910" y="756"/>
                  </a:lnTo>
                  <a:lnTo>
                    <a:pt x="918" y="780"/>
                  </a:lnTo>
                  <a:lnTo>
                    <a:pt x="921" y="806"/>
                  </a:lnTo>
                  <a:lnTo>
                    <a:pt x="918" y="832"/>
                  </a:lnTo>
                  <a:lnTo>
                    <a:pt x="910" y="856"/>
                  </a:lnTo>
                  <a:lnTo>
                    <a:pt x="896" y="878"/>
                  </a:lnTo>
                  <a:lnTo>
                    <a:pt x="878" y="896"/>
                  </a:lnTo>
                  <a:lnTo>
                    <a:pt x="856" y="910"/>
                  </a:lnTo>
                  <a:lnTo>
                    <a:pt x="832" y="918"/>
                  </a:lnTo>
                  <a:lnTo>
                    <a:pt x="806" y="921"/>
                  </a:lnTo>
                  <a:lnTo>
                    <a:pt x="460" y="921"/>
                  </a:lnTo>
                  <a:lnTo>
                    <a:pt x="460" y="1382"/>
                  </a:lnTo>
                  <a:lnTo>
                    <a:pt x="1267" y="1382"/>
                  </a:lnTo>
                  <a:lnTo>
                    <a:pt x="1293" y="1385"/>
                  </a:lnTo>
                  <a:lnTo>
                    <a:pt x="1317" y="1394"/>
                  </a:lnTo>
                  <a:lnTo>
                    <a:pt x="1339" y="1407"/>
                  </a:lnTo>
                  <a:lnTo>
                    <a:pt x="1357" y="1425"/>
                  </a:lnTo>
                  <a:lnTo>
                    <a:pt x="1370" y="1447"/>
                  </a:lnTo>
                  <a:lnTo>
                    <a:pt x="1379" y="1471"/>
                  </a:lnTo>
                  <a:lnTo>
                    <a:pt x="1382" y="1497"/>
                  </a:lnTo>
                  <a:lnTo>
                    <a:pt x="1379" y="1523"/>
                  </a:lnTo>
                  <a:lnTo>
                    <a:pt x="1370" y="1547"/>
                  </a:lnTo>
                  <a:lnTo>
                    <a:pt x="1357" y="1569"/>
                  </a:lnTo>
                  <a:lnTo>
                    <a:pt x="1339" y="1587"/>
                  </a:lnTo>
                  <a:lnTo>
                    <a:pt x="1317" y="1601"/>
                  </a:lnTo>
                  <a:lnTo>
                    <a:pt x="1293" y="1609"/>
                  </a:lnTo>
                  <a:lnTo>
                    <a:pt x="1267" y="1612"/>
                  </a:lnTo>
                  <a:lnTo>
                    <a:pt x="230" y="1612"/>
                  </a:lnTo>
                  <a:lnTo>
                    <a:pt x="230" y="921"/>
                  </a:lnTo>
                  <a:lnTo>
                    <a:pt x="115" y="921"/>
                  </a:lnTo>
                  <a:lnTo>
                    <a:pt x="89" y="918"/>
                  </a:lnTo>
                  <a:lnTo>
                    <a:pt x="65" y="910"/>
                  </a:lnTo>
                  <a:lnTo>
                    <a:pt x="43" y="896"/>
                  </a:lnTo>
                  <a:lnTo>
                    <a:pt x="25" y="878"/>
                  </a:lnTo>
                  <a:lnTo>
                    <a:pt x="11" y="856"/>
                  </a:lnTo>
                  <a:lnTo>
                    <a:pt x="3" y="832"/>
                  </a:lnTo>
                  <a:lnTo>
                    <a:pt x="0" y="806"/>
                  </a:lnTo>
                  <a:lnTo>
                    <a:pt x="3" y="780"/>
                  </a:lnTo>
                  <a:lnTo>
                    <a:pt x="11" y="756"/>
                  </a:lnTo>
                  <a:lnTo>
                    <a:pt x="25" y="734"/>
                  </a:lnTo>
                  <a:lnTo>
                    <a:pt x="43" y="716"/>
                  </a:lnTo>
                  <a:lnTo>
                    <a:pt x="65" y="702"/>
                  </a:lnTo>
                  <a:lnTo>
                    <a:pt x="89" y="694"/>
                  </a:lnTo>
                  <a:lnTo>
                    <a:pt x="115" y="691"/>
                  </a:lnTo>
                  <a:lnTo>
                    <a:pt x="230" y="691"/>
                  </a:lnTo>
                  <a:lnTo>
                    <a:pt x="230" y="576"/>
                  </a:lnTo>
                  <a:lnTo>
                    <a:pt x="233" y="517"/>
                  </a:lnTo>
                  <a:lnTo>
                    <a:pt x="242" y="459"/>
                  </a:lnTo>
                  <a:lnTo>
                    <a:pt x="256" y="405"/>
                  </a:lnTo>
                  <a:lnTo>
                    <a:pt x="275" y="351"/>
                  </a:lnTo>
                  <a:lnTo>
                    <a:pt x="299" y="301"/>
                  </a:lnTo>
                  <a:lnTo>
                    <a:pt x="328" y="254"/>
                  </a:lnTo>
                  <a:lnTo>
                    <a:pt x="362" y="209"/>
                  </a:lnTo>
                  <a:lnTo>
                    <a:pt x="399" y="168"/>
                  </a:lnTo>
                  <a:lnTo>
                    <a:pt x="439" y="132"/>
                  </a:lnTo>
                  <a:lnTo>
                    <a:pt x="484" y="98"/>
                  </a:lnTo>
                  <a:lnTo>
                    <a:pt x="532" y="70"/>
                  </a:lnTo>
                  <a:lnTo>
                    <a:pt x="582" y="45"/>
                  </a:lnTo>
                  <a:lnTo>
                    <a:pt x="635" y="26"/>
                  </a:lnTo>
                  <a:lnTo>
                    <a:pt x="690" y="11"/>
                  </a:lnTo>
                  <a:lnTo>
                    <a:pt x="747" y="3"/>
                  </a:lnTo>
                  <a:lnTo>
                    <a:pt x="8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21" name="Group 16"/>
          <p:cNvGrpSpPr>
            <a:grpSpLocks noChangeAspect="1"/>
          </p:cNvGrpSpPr>
          <p:nvPr/>
        </p:nvGrpSpPr>
        <p:grpSpPr bwMode="auto">
          <a:xfrm>
            <a:off x="919174" y="4086785"/>
            <a:ext cx="438713" cy="438713"/>
            <a:chOff x="6762" y="3768"/>
            <a:chExt cx="384" cy="384"/>
          </a:xfrm>
          <a:solidFill>
            <a:schemeClr val="accent1"/>
          </a:solidFill>
        </p:grpSpPr>
        <p:sp>
          <p:nvSpPr>
            <p:cNvPr id="122" name="Freeform 18"/>
            <p:cNvSpPr>
              <a:spLocks noEditPoints="1"/>
            </p:cNvSpPr>
            <p:nvPr/>
          </p:nvSpPr>
          <p:spPr bwMode="auto">
            <a:xfrm>
              <a:off x="6762" y="3768"/>
              <a:ext cx="384" cy="384"/>
            </a:xfrm>
            <a:custGeom>
              <a:avLst/>
              <a:gdLst>
                <a:gd name="T0" fmla="*/ 1449 w 3456"/>
                <a:gd name="T1" fmla="*/ 374 h 3456"/>
                <a:gd name="T2" fmla="*/ 1109 w 3456"/>
                <a:gd name="T3" fmla="*/ 492 h 3456"/>
                <a:gd name="T4" fmla="*/ 815 w 3456"/>
                <a:gd name="T5" fmla="*/ 690 h 3456"/>
                <a:gd name="T6" fmla="*/ 581 w 3456"/>
                <a:gd name="T7" fmla="*/ 955 h 3456"/>
                <a:gd name="T8" fmla="*/ 422 w 3456"/>
                <a:gd name="T9" fmla="*/ 1273 h 3456"/>
                <a:gd name="T10" fmla="*/ 349 w 3456"/>
                <a:gd name="T11" fmla="*/ 1634 h 3456"/>
                <a:gd name="T12" fmla="*/ 374 w 3456"/>
                <a:gd name="T13" fmla="*/ 2007 h 3456"/>
                <a:gd name="T14" fmla="*/ 492 w 3456"/>
                <a:gd name="T15" fmla="*/ 2347 h 3456"/>
                <a:gd name="T16" fmla="*/ 690 w 3456"/>
                <a:gd name="T17" fmla="*/ 2641 h 3456"/>
                <a:gd name="T18" fmla="*/ 955 w 3456"/>
                <a:gd name="T19" fmla="*/ 2875 h 3456"/>
                <a:gd name="T20" fmla="*/ 1273 w 3456"/>
                <a:gd name="T21" fmla="*/ 3034 h 3456"/>
                <a:gd name="T22" fmla="*/ 1634 w 3456"/>
                <a:gd name="T23" fmla="*/ 3107 h 3456"/>
                <a:gd name="T24" fmla="*/ 2007 w 3456"/>
                <a:gd name="T25" fmla="*/ 3082 h 3456"/>
                <a:gd name="T26" fmla="*/ 2347 w 3456"/>
                <a:gd name="T27" fmla="*/ 2964 h 3456"/>
                <a:gd name="T28" fmla="*/ 2641 w 3456"/>
                <a:gd name="T29" fmla="*/ 2766 h 3456"/>
                <a:gd name="T30" fmla="*/ 2875 w 3456"/>
                <a:gd name="T31" fmla="*/ 2501 h 3456"/>
                <a:gd name="T32" fmla="*/ 3034 w 3456"/>
                <a:gd name="T33" fmla="*/ 2183 h 3456"/>
                <a:gd name="T34" fmla="*/ 3107 w 3456"/>
                <a:gd name="T35" fmla="*/ 1822 h 3456"/>
                <a:gd name="T36" fmla="*/ 3082 w 3456"/>
                <a:gd name="T37" fmla="*/ 1449 h 3456"/>
                <a:gd name="T38" fmla="*/ 2964 w 3456"/>
                <a:gd name="T39" fmla="*/ 1109 h 3456"/>
                <a:gd name="T40" fmla="*/ 2766 w 3456"/>
                <a:gd name="T41" fmla="*/ 815 h 3456"/>
                <a:gd name="T42" fmla="*/ 2501 w 3456"/>
                <a:gd name="T43" fmla="*/ 581 h 3456"/>
                <a:gd name="T44" fmla="*/ 2183 w 3456"/>
                <a:gd name="T45" fmla="*/ 422 h 3456"/>
                <a:gd name="T46" fmla="*/ 1822 w 3456"/>
                <a:gd name="T47" fmla="*/ 349 h 3456"/>
                <a:gd name="T48" fmla="*/ 1936 w 3456"/>
                <a:gd name="T49" fmla="*/ 13 h 3456"/>
                <a:gd name="T50" fmla="*/ 2331 w 3456"/>
                <a:gd name="T51" fmla="*/ 108 h 3456"/>
                <a:gd name="T52" fmla="*/ 2684 w 3456"/>
                <a:gd name="T53" fmla="*/ 288 h 3456"/>
                <a:gd name="T54" fmla="*/ 2984 w 3456"/>
                <a:gd name="T55" fmla="*/ 541 h 3456"/>
                <a:gd name="T56" fmla="*/ 3220 w 3456"/>
                <a:gd name="T57" fmla="*/ 856 h 3456"/>
                <a:gd name="T58" fmla="*/ 3381 w 3456"/>
                <a:gd name="T59" fmla="*/ 1220 h 3456"/>
                <a:gd name="T60" fmla="*/ 3453 w 3456"/>
                <a:gd name="T61" fmla="*/ 1622 h 3456"/>
                <a:gd name="T62" fmla="*/ 3428 w 3456"/>
                <a:gd name="T63" fmla="*/ 2039 h 3456"/>
                <a:gd name="T64" fmla="*/ 3310 w 3456"/>
                <a:gd name="T65" fmla="*/ 2423 h 3456"/>
                <a:gd name="T66" fmla="*/ 3110 w 3456"/>
                <a:gd name="T67" fmla="*/ 2765 h 3456"/>
                <a:gd name="T68" fmla="*/ 2841 w 3456"/>
                <a:gd name="T69" fmla="*/ 3050 h 3456"/>
                <a:gd name="T70" fmla="*/ 2513 w 3456"/>
                <a:gd name="T71" fmla="*/ 3267 h 3456"/>
                <a:gd name="T72" fmla="*/ 2139 w 3456"/>
                <a:gd name="T73" fmla="*/ 3407 h 3456"/>
                <a:gd name="T74" fmla="*/ 1728 w 3456"/>
                <a:gd name="T75" fmla="*/ 3456 h 3456"/>
                <a:gd name="T76" fmla="*/ 1317 w 3456"/>
                <a:gd name="T77" fmla="*/ 3407 h 3456"/>
                <a:gd name="T78" fmla="*/ 943 w 3456"/>
                <a:gd name="T79" fmla="*/ 3267 h 3456"/>
                <a:gd name="T80" fmla="*/ 615 w 3456"/>
                <a:gd name="T81" fmla="*/ 3050 h 3456"/>
                <a:gd name="T82" fmla="*/ 346 w 3456"/>
                <a:gd name="T83" fmla="*/ 2765 h 3456"/>
                <a:gd name="T84" fmla="*/ 146 w 3456"/>
                <a:gd name="T85" fmla="*/ 2423 h 3456"/>
                <a:gd name="T86" fmla="*/ 28 w 3456"/>
                <a:gd name="T87" fmla="*/ 2039 h 3456"/>
                <a:gd name="T88" fmla="*/ 3 w 3456"/>
                <a:gd name="T89" fmla="*/ 1622 h 3456"/>
                <a:gd name="T90" fmla="*/ 75 w 3456"/>
                <a:gd name="T91" fmla="*/ 1220 h 3456"/>
                <a:gd name="T92" fmla="*/ 236 w 3456"/>
                <a:gd name="T93" fmla="*/ 856 h 3456"/>
                <a:gd name="T94" fmla="*/ 472 w 3456"/>
                <a:gd name="T95" fmla="*/ 541 h 3456"/>
                <a:gd name="T96" fmla="*/ 772 w 3456"/>
                <a:gd name="T97" fmla="*/ 288 h 3456"/>
                <a:gd name="T98" fmla="*/ 1125 w 3456"/>
                <a:gd name="T99" fmla="*/ 108 h 3456"/>
                <a:gd name="T100" fmla="*/ 1520 w 3456"/>
                <a:gd name="T101" fmla="*/ 13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56" h="3456">
                  <a:moveTo>
                    <a:pt x="1728" y="346"/>
                  </a:moveTo>
                  <a:lnTo>
                    <a:pt x="1634" y="349"/>
                  </a:lnTo>
                  <a:lnTo>
                    <a:pt x="1541" y="358"/>
                  </a:lnTo>
                  <a:lnTo>
                    <a:pt x="1449" y="374"/>
                  </a:lnTo>
                  <a:lnTo>
                    <a:pt x="1360" y="395"/>
                  </a:lnTo>
                  <a:lnTo>
                    <a:pt x="1273" y="422"/>
                  </a:lnTo>
                  <a:lnTo>
                    <a:pt x="1190" y="455"/>
                  </a:lnTo>
                  <a:lnTo>
                    <a:pt x="1109" y="492"/>
                  </a:lnTo>
                  <a:lnTo>
                    <a:pt x="1031" y="534"/>
                  </a:lnTo>
                  <a:lnTo>
                    <a:pt x="955" y="581"/>
                  </a:lnTo>
                  <a:lnTo>
                    <a:pt x="883" y="634"/>
                  </a:lnTo>
                  <a:lnTo>
                    <a:pt x="815" y="690"/>
                  </a:lnTo>
                  <a:lnTo>
                    <a:pt x="751" y="751"/>
                  </a:lnTo>
                  <a:lnTo>
                    <a:pt x="690" y="815"/>
                  </a:lnTo>
                  <a:lnTo>
                    <a:pt x="634" y="883"/>
                  </a:lnTo>
                  <a:lnTo>
                    <a:pt x="581" y="955"/>
                  </a:lnTo>
                  <a:lnTo>
                    <a:pt x="534" y="1031"/>
                  </a:lnTo>
                  <a:lnTo>
                    <a:pt x="492" y="1109"/>
                  </a:lnTo>
                  <a:lnTo>
                    <a:pt x="455" y="1190"/>
                  </a:lnTo>
                  <a:lnTo>
                    <a:pt x="422" y="1273"/>
                  </a:lnTo>
                  <a:lnTo>
                    <a:pt x="395" y="1360"/>
                  </a:lnTo>
                  <a:lnTo>
                    <a:pt x="374" y="1449"/>
                  </a:lnTo>
                  <a:lnTo>
                    <a:pt x="358" y="1541"/>
                  </a:lnTo>
                  <a:lnTo>
                    <a:pt x="349" y="1634"/>
                  </a:lnTo>
                  <a:lnTo>
                    <a:pt x="346" y="1728"/>
                  </a:lnTo>
                  <a:lnTo>
                    <a:pt x="349" y="1822"/>
                  </a:lnTo>
                  <a:lnTo>
                    <a:pt x="358" y="1915"/>
                  </a:lnTo>
                  <a:lnTo>
                    <a:pt x="374" y="2007"/>
                  </a:lnTo>
                  <a:lnTo>
                    <a:pt x="395" y="2096"/>
                  </a:lnTo>
                  <a:lnTo>
                    <a:pt x="422" y="2183"/>
                  </a:lnTo>
                  <a:lnTo>
                    <a:pt x="455" y="2266"/>
                  </a:lnTo>
                  <a:lnTo>
                    <a:pt x="492" y="2347"/>
                  </a:lnTo>
                  <a:lnTo>
                    <a:pt x="534" y="2425"/>
                  </a:lnTo>
                  <a:lnTo>
                    <a:pt x="581" y="2501"/>
                  </a:lnTo>
                  <a:lnTo>
                    <a:pt x="634" y="2573"/>
                  </a:lnTo>
                  <a:lnTo>
                    <a:pt x="690" y="2641"/>
                  </a:lnTo>
                  <a:lnTo>
                    <a:pt x="751" y="2705"/>
                  </a:lnTo>
                  <a:lnTo>
                    <a:pt x="815" y="2766"/>
                  </a:lnTo>
                  <a:lnTo>
                    <a:pt x="883" y="2822"/>
                  </a:lnTo>
                  <a:lnTo>
                    <a:pt x="955" y="2875"/>
                  </a:lnTo>
                  <a:lnTo>
                    <a:pt x="1031" y="2922"/>
                  </a:lnTo>
                  <a:lnTo>
                    <a:pt x="1109" y="2964"/>
                  </a:lnTo>
                  <a:lnTo>
                    <a:pt x="1190" y="3001"/>
                  </a:lnTo>
                  <a:lnTo>
                    <a:pt x="1273" y="3034"/>
                  </a:lnTo>
                  <a:lnTo>
                    <a:pt x="1360" y="3061"/>
                  </a:lnTo>
                  <a:lnTo>
                    <a:pt x="1449" y="3082"/>
                  </a:lnTo>
                  <a:lnTo>
                    <a:pt x="1541" y="3098"/>
                  </a:lnTo>
                  <a:lnTo>
                    <a:pt x="1634" y="3107"/>
                  </a:lnTo>
                  <a:lnTo>
                    <a:pt x="1728" y="3110"/>
                  </a:lnTo>
                  <a:lnTo>
                    <a:pt x="1822" y="3107"/>
                  </a:lnTo>
                  <a:lnTo>
                    <a:pt x="1915" y="3098"/>
                  </a:lnTo>
                  <a:lnTo>
                    <a:pt x="2007" y="3082"/>
                  </a:lnTo>
                  <a:lnTo>
                    <a:pt x="2096" y="3061"/>
                  </a:lnTo>
                  <a:lnTo>
                    <a:pt x="2183" y="3034"/>
                  </a:lnTo>
                  <a:lnTo>
                    <a:pt x="2266" y="3001"/>
                  </a:lnTo>
                  <a:lnTo>
                    <a:pt x="2347" y="2964"/>
                  </a:lnTo>
                  <a:lnTo>
                    <a:pt x="2425" y="2922"/>
                  </a:lnTo>
                  <a:lnTo>
                    <a:pt x="2501" y="2875"/>
                  </a:lnTo>
                  <a:lnTo>
                    <a:pt x="2573" y="2822"/>
                  </a:lnTo>
                  <a:lnTo>
                    <a:pt x="2641" y="2766"/>
                  </a:lnTo>
                  <a:lnTo>
                    <a:pt x="2705" y="2705"/>
                  </a:lnTo>
                  <a:lnTo>
                    <a:pt x="2766" y="2641"/>
                  </a:lnTo>
                  <a:lnTo>
                    <a:pt x="2822" y="2573"/>
                  </a:lnTo>
                  <a:lnTo>
                    <a:pt x="2875" y="2501"/>
                  </a:lnTo>
                  <a:lnTo>
                    <a:pt x="2922" y="2425"/>
                  </a:lnTo>
                  <a:lnTo>
                    <a:pt x="2964" y="2347"/>
                  </a:lnTo>
                  <a:lnTo>
                    <a:pt x="3001" y="2266"/>
                  </a:lnTo>
                  <a:lnTo>
                    <a:pt x="3034" y="2183"/>
                  </a:lnTo>
                  <a:lnTo>
                    <a:pt x="3061" y="2096"/>
                  </a:lnTo>
                  <a:lnTo>
                    <a:pt x="3082" y="2007"/>
                  </a:lnTo>
                  <a:lnTo>
                    <a:pt x="3098" y="1915"/>
                  </a:lnTo>
                  <a:lnTo>
                    <a:pt x="3107" y="1822"/>
                  </a:lnTo>
                  <a:lnTo>
                    <a:pt x="3110" y="1728"/>
                  </a:lnTo>
                  <a:lnTo>
                    <a:pt x="3107" y="1634"/>
                  </a:lnTo>
                  <a:lnTo>
                    <a:pt x="3098" y="1541"/>
                  </a:lnTo>
                  <a:lnTo>
                    <a:pt x="3082" y="1449"/>
                  </a:lnTo>
                  <a:lnTo>
                    <a:pt x="3061" y="1360"/>
                  </a:lnTo>
                  <a:lnTo>
                    <a:pt x="3034" y="1273"/>
                  </a:lnTo>
                  <a:lnTo>
                    <a:pt x="3001" y="1190"/>
                  </a:lnTo>
                  <a:lnTo>
                    <a:pt x="2964" y="1109"/>
                  </a:lnTo>
                  <a:lnTo>
                    <a:pt x="2922" y="1031"/>
                  </a:lnTo>
                  <a:lnTo>
                    <a:pt x="2875" y="955"/>
                  </a:lnTo>
                  <a:lnTo>
                    <a:pt x="2822" y="883"/>
                  </a:lnTo>
                  <a:lnTo>
                    <a:pt x="2766" y="815"/>
                  </a:lnTo>
                  <a:lnTo>
                    <a:pt x="2705" y="751"/>
                  </a:lnTo>
                  <a:lnTo>
                    <a:pt x="2641" y="690"/>
                  </a:lnTo>
                  <a:lnTo>
                    <a:pt x="2573" y="634"/>
                  </a:lnTo>
                  <a:lnTo>
                    <a:pt x="2501" y="581"/>
                  </a:lnTo>
                  <a:lnTo>
                    <a:pt x="2425" y="534"/>
                  </a:lnTo>
                  <a:lnTo>
                    <a:pt x="2347" y="492"/>
                  </a:lnTo>
                  <a:lnTo>
                    <a:pt x="2266" y="455"/>
                  </a:lnTo>
                  <a:lnTo>
                    <a:pt x="2183" y="422"/>
                  </a:lnTo>
                  <a:lnTo>
                    <a:pt x="2096" y="395"/>
                  </a:lnTo>
                  <a:lnTo>
                    <a:pt x="2007" y="374"/>
                  </a:lnTo>
                  <a:lnTo>
                    <a:pt x="1915" y="358"/>
                  </a:lnTo>
                  <a:lnTo>
                    <a:pt x="1822" y="349"/>
                  </a:lnTo>
                  <a:lnTo>
                    <a:pt x="1728" y="346"/>
                  </a:lnTo>
                  <a:close/>
                  <a:moveTo>
                    <a:pt x="1728" y="0"/>
                  </a:moveTo>
                  <a:lnTo>
                    <a:pt x="1834" y="3"/>
                  </a:lnTo>
                  <a:lnTo>
                    <a:pt x="1936" y="13"/>
                  </a:lnTo>
                  <a:lnTo>
                    <a:pt x="2039" y="28"/>
                  </a:lnTo>
                  <a:lnTo>
                    <a:pt x="2139" y="49"/>
                  </a:lnTo>
                  <a:lnTo>
                    <a:pt x="2236" y="75"/>
                  </a:lnTo>
                  <a:lnTo>
                    <a:pt x="2331" y="108"/>
                  </a:lnTo>
                  <a:lnTo>
                    <a:pt x="2423" y="146"/>
                  </a:lnTo>
                  <a:lnTo>
                    <a:pt x="2513" y="189"/>
                  </a:lnTo>
                  <a:lnTo>
                    <a:pt x="2600" y="236"/>
                  </a:lnTo>
                  <a:lnTo>
                    <a:pt x="2684" y="288"/>
                  </a:lnTo>
                  <a:lnTo>
                    <a:pt x="2765" y="346"/>
                  </a:lnTo>
                  <a:lnTo>
                    <a:pt x="2841" y="406"/>
                  </a:lnTo>
                  <a:lnTo>
                    <a:pt x="2915" y="472"/>
                  </a:lnTo>
                  <a:lnTo>
                    <a:pt x="2984" y="541"/>
                  </a:lnTo>
                  <a:lnTo>
                    <a:pt x="3050" y="615"/>
                  </a:lnTo>
                  <a:lnTo>
                    <a:pt x="3110" y="691"/>
                  </a:lnTo>
                  <a:lnTo>
                    <a:pt x="3168" y="772"/>
                  </a:lnTo>
                  <a:lnTo>
                    <a:pt x="3220" y="856"/>
                  </a:lnTo>
                  <a:lnTo>
                    <a:pt x="3267" y="943"/>
                  </a:lnTo>
                  <a:lnTo>
                    <a:pt x="3310" y="1033"/>
                  </a:lnTo>
                  <a:lnTo>
                    <a:pt x="3348" y="1125"/>
                  </a:lnTo>
                  <a:lnTo>
                    <a:pt x="3381" y="1220"/>
                  </a:lnTo>
                  <a:lnTo>
                    <a:pt x="3407" y="1317"/>
                  </a:lnTo>
                  <a:lnTo>
                    <a:pt x="3428" y="1417"/>
                  </a:lnTo>
                  <a:lnTo>
                    <a:pt x="3443" y="1520"/>
                  </a:lnTo>
                  <a:lnTo>
                    <a:pt x="3453" y="1622"/>
                  </a:lnTo>
                  <a:lnTo>
                    <a:pt x="3456" y="1728"/>
                  </a:lnTo>
                  <a:lnTo>
                    <a:pt x="3453" y="1834"/>
                  </a:lnTo>
                  <a:lnTo>
                    <a:pt x="3443" y="1936"/>
                  </a:lnTo>
                  <a:lnTo>
                    <a:pt x="3428" y="2039"/>
                  </a:lnTo>
                  <a:lnTo>
                    <a:pt x="3407" y="2139"/>
                  </a:lnTo>
                  <a:lnTo>
                    <a:pt x="3381" y="2236"/>
                  </a:lnTo>
                  <a:lnTo>
                    <a:pt x="3348" y="2331"/>
                  </a:lnTo>
                  <a:lnTo>
                    <a:pt x="3310" y="2423"/>
                  </a:lnTo>
                  <a:lnTo>
                    <a:pt x="3267" y="2513"/>
                  </a:lnTo>
                  <a:lnTo>
                    <a:pt x="3220" y="2600"/>
                  </a:lnTo>
                  <a:lnTo>
                    <a:pt x="3168" y="2684"/>
                  </a:lnTo>
                  <a:lnTo>
                    <a:pt x="3110" y="2765"/>
                  </a:lnTo>
                  <a:lnTo>
                    <a:pt x="3050" y="2841"/>
                  </a:lnTo>
                  <a:lnTo>
                    <a:pt x="2984" y="2915"/>
                  </a:lnTo>
                  <a:lnTo>
                    <a:pt x="2915" y="2984"/>
                  </a:lnTo>
                  <a:lnTo>
                    <a:pt x="2841" y="3050"/>
                  </a:lnTo>
                  <a:lnTo>
                    <a:pt x="2765" y="3110"/>
                  </a:lnTo>
                  <a:lnTo>
                    <a:pt x="2684" y="3168"/>
                  </a:lnTo>
                  <a:lnTo>
                    <a:pt x="2600" y="3220"/>
                  </a:lnTo>
                  <a:lnTo>
                    <a:pt x="2513" y="3267"/>
                  </a:lnTo>
                  <a:lnTo>
                    <a:pt x="2423" y="3310"/>
                  </a:lnTo>
                  <a:lnTo>
                    <a:pt x="2331" y="3348"/>
                  </a:lnTo>
                  <a:lnTo>
                    <a:pt x="2236" y="3381"/>
                  </a:lnTo>
                  <a:lnTo>
                    <a:pt x="2139" y="3407"/>
                  </a:lnTo>
                  <a:lnTo>
                    <a:pt x="2039" y="3428"/>
                  </a:lnTo>
                  <a:lnTo>
                    <a:pt x="1936" y="3443"/>
                  </a:lnTo>
                  <a:lnTo>
                    <a:pt x="1834" y="3453"/>
                  </a:lnTo>
                  <a:lnTo>
                    <a:pt x="1728" y="3456"/>
                  </a:lnTo>
                  <a:lnTo>
                    <a:pt x="1622" y="3453"/>
                  </a:lnTo>
                  <a:lnTo>
                    <a:pt x="1520" y="3443"/>
                  </a:lnTo>
                  <a:lnTo>
                    <a:pt x="1417" y="3428"/>
                  </a:lnTo>
                  <a:lnTo>
                    <a:pt x="1317" y="3407"/>
                  </a:lnTo>
                  <a:lnTo>
                    <a:pt x="1220" y="3381"/>
                  </a:lnTo>
                  <a:lnTo>
                    <a:pt x="1125" y="3348"/>
                  </a:lnTo>
                  <a:lnTo>
                    <a:pt x="1033" y="3310"/>
                  </a:lnTo>
                  <a:lnTo>
                    <a:pt x="943" y="3267"/>
                  </a:lnTo>
                  <a:lnTo>
                    <a:pt x="856" y="3220"/>
                  </a:lnTo>
                  <a:lnTo>
                    <a:pt x="772" y="3168"/>
                  </a:lnTo>
                  <a:lnTo>
                    <a:pt x="691" y="3110"/>
                  </a:lnTo>
                  <a:lnTo>
                    <a:pt x="615" y="3050"/>
                  </a:lnTo>
                  <a:lnTo>
                    <a:pt x="541" y="2984"/>
                  </a:lnTo>
                  <a:lnTo>
                    <a:pt x="472" y="2915"/>
                  </a:lnTo>
                  <a:lnTo>
                    <a:pt x="406" y="2841"/>
                  </a:lnTo>
                  <a:lnTo>
                    <a:pt x="346" y="2765"/>
                  </a:lnTo>
                  <a:lnTo>
                    <a:pt x="288" y="2684"/>
                  </a:lnTo>
                  <a:lnTo>
                    <a:pt x="236" y="2600"/>
                  </a:lnTo>
                  <a:lnTo>
                    <a:pt x="189" y="2513"/>
                  </a:lnTo>
                  <a:lnTo>
                    <a:pt x="146" y="2423"/>
                  </a:lnTo>
                  <a:lnTo>
                    <a:pt x="108" y="2331"/>
                  </a:lnTo>
                  <a:lnTo>
                    <a:pt x="75" y="2236"/>
                  </a:lnTo>
                  <a:lnTo>
                    <a:pt x="49" y="2139"/>
                  </a:lnTo>
                  <a:lnTo>
                    <a:pt x="28" y="2039"/>
                  </a:lnTo>
                  <a:lnTo>
                    <a:pt x="13" y="1936"/>
                  </a:lnTo>
                  <a:lnTo>
                    <a:pt x="3" y="1834"/>
                  </a:lnTo>
                  <a:lnTo>
                    <a:pt x="0" y="1728"/>
                  </a:lnTo>
                  <a:lnTo>
                    <a:pt x="3" y="1622"/>
                  </a:lnTo>
                  <a:lnTo>
                    <a:pt x="13" y="1520"/>
                  </a:lnTo>
                  <a:lnTo>
                    <a:pt x="28" y="1417"/>
                  </a:lnTo>
                  <a:lnTo>
                    <a:pt x="49" y="1317"/>
                  </a:lnTo>
                  <a:lnTo>
                    <a:pt x="75" y="1220"/>
                  </a:lnTo>
                  <a:lnTo>
                    <a:pt x="108" y="1125"/>
                  </a:lnTo>
                  <a:lnTo>
                    <a:pt x="146" y="1033"/>
                  </a:lnTo>
                  <a:lnTo>
                    <a:pt x="189" y="943"/>
                  </a:lnTo>
                  <a:lnTo>
                    <a:pt x="236" y="856"/>
                  </a:lnTo>
                  <a:lnTo>
                    <a:pt x="288" y="772"/>
                  </a:lnTo>
                  <a:lnTo>
                    <a:pt x="346" y="691"/>
                  </a:lnTo>
                  <a:lnTo>
                    <a:pt x="406" y="615"/>
                  </a:lnTo>
                  <a:lnTo>
                    <a:pt x="472" y="541"/>
                  </a:lnTo>
                  <a:lnTo>
                    <a:pt x="541" y="472"/>
                  </a:lnTo>
                  <a:lnTo>
                    <a:pt x="615" y="406"/>
                  </a:lnTo>
                  <a:lnTo>
                    <a:pt x="691" y="346"/>
                  </a:lnTo>
                  <a:lnTo>
                    <a:pt x="772" y="288"/>
                  </a:lnTo>
                  <a:lnTo>
                    <a:pt x="856" y="236"/>
                  </a:lnTo>
                  <a:lnTo>
                    <a:pt x="943" y="189"/>
                  </a:lnTo>
                  <a:lnTo>
                    <a:pt x="1033" y="146"/>
                  </a:lnTo>
                  <a:lnTo>
                    <a:pt x="1125" y="108"/>
                  </a:lnTo>
                  <a:lnTo>
                    <a:pt x="1220" y="75"/>
                  </a:lnTo>
                  <a:lnTo>
                    <a:pt x="1317" y="49"/>
                  </a:lnTo>
                  <a:lnTo>
                    <a:pt x="1417" y="28"/>
                  </a:lnTo>
                  <a:lnTo>
                    <a:pt x="1520" y="13"/>
                  </a:lnTo>
                  <a:lnTo>
                    <a:pt x="1622" y="3"/>
                  </a:lnTo>
                  <a:lnTo>
                    <a:pt x="17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3" name="Freeform 19"/>
            <p:cNvSpPr>
              <a:spLocks/>
            </p:cNvSpPr>
            <p:nvPr/>
          </p:nvSpPr>
          <p:spPr bwMode="auto">
            <a:xfrm>
              <a:off x="6890" y="3870"/>
              <a:ext cx="128" cy="205"/>
            </a:xfrm>
            <a:custGeom>
              <a:avLst/>
              <a:gdLst>
                <a:gd name="T0" fmla="*/ 137 w 1152"/>
                <a:gd name="T1" fmla="*/ 2 h 1843"/>
                <a:gd name="T2" fmla="*/ 179 w 1152"/>
                <a:gd name="T3" fmla="*/ 18 h 1843"/>
                <a:gd name="T4" fmla="*/ 211 w 1152"/>
                <a:gd name="T5" fmla="*/ 51 h 1843"/>
                <a:gd name="T6" fmla="*/ 941 w 1152"/>
                <a:gd name="T7" fmla="*/ 51 h 1843"/>
                <a:gd name="T8" fmla="*/ 973 w 1152"/>
                <a:gd name="T9" fmla="*/ 18 h 1843"/>
                <a:gd name="T10" fmla="*/ 1014 w 1152"/>
                <a:gd name="T11" fmla="*/ 2 h 1843"/>
                <a:gd name="T12" fmla="*/ 1059 w 1152"/>
                <a:gd name="T13" fmla="*/ 2 h 1843"/>
                <a:gd name="T14" fmla="*/ 1101 w 1152"/>
                <a:gd name="T15" fmla="*/ 19 h 1843"/>
                <a:gd name="T16" fmla="*/ 1133 w 1152"/>
                <a:gd name="T17" fmla="*/ 51 h 1843"/>
                <a:gd name="T18" fmla="*/ 1150 w 1152"/>
                <a:gd name="T19" fmla="*/ 92 h 1843"/>
                <a:gd name="T20" fmla="*/ 1150 w 1152"/>
                <a:gd name="T21" fmla="*/ 137 h 1843"/>
                <a:gd name="T22" fmla="*/ 1132 w 1152"/>
                <a:gd name="T23" fmla="*/ 179 h 1843"/>
                <a:gd name="T24" fmla="*/ 1037 w 1152"/>
                <a:gd name="T25" fmla="*/ 691 h 1843"/>
                <a:gd name="T26" fmla="*/ 1087 w 1152"/>
                <a:gd name="T27" fmla="*/ 702 h 1843"/>
                <a:gd name="T28" fmla="*/ 1127 w 1152"/>
                <a:gd name="T29" fmla="*/ 734 h 1843"/>
                <a:gd name="T30" fmla="*/ 1149 w 1152"/>
                <a:gd name="T31" fmla="*/ 780 h 1843"/>
                <a:gd name="T32" fmla="*/ 1149 w 1152"/>
                <a:gd name="T33" fmla="*/ 832 h 1843"/>
                <a:gd name="T34" fmla="*/ 1127 w 1152"/>
                <a:gd name="T35" fmla="*/ 878 h 1843"/>
                <a:gd name="T36" fmla="*/ 1087 w 1152"/>
                <a:gd name="T37" fmla="*/ 910 h 1843"/>
                <a:gd name="T38" fmla="*/ 1037 w 1152"/>
                <a:gd name="T39" fmla="*/ 921 h 1843"/>
                <a:gd name="T40" fmla="*/ 691 w 1152"/>
                <a:gd name="T41" fmla="*/ 1152 h 1843"/>
                <a:gd name="T42" fmla="*/ 1063 w 1152"/>
                <a:gd name="T43" fmla="*/ 1155 h 1843"/>
                <a:gd name="T44" fmla="*/ 1109 w 1152"/>
                <a:gd name="T45" fmla="*/ 1177 h 1843"/>
                <a:gd name="T46" fmla="*/ 1140 w 1152"/>
                <a:gd name="T47" fmla="*/ 1217 h 1843"/>
                <a:gd name="T48" fmla="*/ 1152 w 1152"/>
                <a:gd name="T49" fmla="*/ 1267 h 1843"/>
                <a:gd name="T50" fmla="*/ 1140 w 1152"/>
                <a:gd name="T51" fmla="*/ 1317 h 1843"/>
                <a:gd name="T52" fmla="*/ 1109 w 1152"/>
                <a:gd name="T53" fmla="*/ 1357 h 1843"/>
                <a:gd name="T54" fmla="*/ 1063 w 1152"/>
                <a:gd name="T55" fmla="*/ 1379 h 1843"/>
                <a:gd name="T56" fmla="*/ 691 w 1152"/>
                <a:gd name="T57" fmla="*/ 1382 h 1843"/>
                <a:gd name="T58" fmla="*/ 688 w 1152"/>
                <a:gd name="T59" fmla="*/ 1754 h 1843"/>
                <a:gd name="T60" fmla="*/ 666 w 1152"/>
                <a:gd name="T61" fmla="*/ 1800 h 1843"/>
                <a:gd name="T62" fmla="*/ 626 w 1152"/>
                <a:gd name="T63" fmla="*/ 1831 h 1843"/>
                <a:gd name="T64" fmla="*/ 576 w 1152"/>
                <a:gd name="T65" fmla="*/ 1843 h 1843"/>
                <a:gd name="T66" fmla="*/ 526 w 1152"/>
                <a:gd name="T67" fmla="*/ 1831 h 1843"/>
                <a:gd name="T68" fmla="*/ 486 w 1152"/>
                <a:gd name="T69" fmla="*/ 1800 h 1843"/>
                <a:gd name="T70" fmla="*/ 464 w 1152"/>
                <a:gd name="T71" fmla="*/ 1754 h 1843"/>
                <a:gd name="T72" fmla="*/ 461 w 1152"/>
                <a:gd name="T73" fmla="*/ 1382 h 1843"/>
                <a:gd name="T74" fmla="*/ 89 w 1152"/>
                <a:gd name="T75" fmla="*/ 1379 h 1843"/>
                <a:gd name="T76" fmla="*/ 43 w 1152"/>
                <a:gd name="T77" fmla="*/ 1357 h 1843"/>
                <a:gd name="T78" fmla="*/ 12 w 1152"/>
                <a:gd name="T79" fmla="*/ 1317 h 1843"/>
                <a:gd name="T80" fmla="*/ 0 w 1152"/>
                <a:gd name="T81" fmla="*/ 1267 h 1843"/>
                <a:gd name="T82" fmla="*/ 12 w 1152"/>
                <a:gd name="T83" fmla="*/ 1217 h 1843"/>
                <a:gd name="T84" fmla="*/ 43 w 1152"/>
                <a:gd name="T85" fmla="*/ 1177 h 1843"/>
                <a:gd name="T86" fmla="*/ 89 w 1152"/>
                <a:gd name="T87" fmla="*/ 1155 h 1843"/>
                <a:gd name="T88" fmla="*/ 461 w 1152"/>
                <a:gd name="T89" fmla="*/ 1152 h 1843"/>
                <a:gd name="T90" fmla="*/ 115 w 1152"/>
                <a:gd name="T91" fmla="*/ 921 h 1843"/>
                <a:gd name="T92" fmla="*/ 65 w 1152"/>
                <a:gd name="T93" fmla="*/ 910 h 1843"/>
                <a:gd name="T94" fmla="*/ 25 w 1152"/>
                <a:gd name="T95" fmla="*/ 878 h 1843"/>
                <a:gd name="T96" fmla="*/ 3 w 1152"/>
                <a:gd name="T97" fmla="*/ 832 h 1843"/>
                <a:gd name="T98" fmla="*/ 3 w 1152"/>
                <a:gd name="T99" fmla="*/ 780 h 1843"/>
                <a:gd name="T100" fmla="*/ 25 w 1152"/>
                <a:gd name="T101" fmla="*/ 734 h 1843"/>
                <a:gd name="T102" fmla="*/ 65 w 1152"/>
                <a:gd name="T103" fmla="*/ 702 h 1843"/>
                <a:gd name="T104" fmla="*/ 115 w 1152"/>
                <a:gd name="T105" fmla="*/ 691 h 1843"/>
                <a:gd name="T106" fmla="*/ 20 w 1152"/>
                <a:gd name="T107" fmla="*/ 179 h 1843"/>
                <a:gd name="T108" fmla="*/ 2 w 1152"/>
                <a:gd name="T109" fmla="*/ 137 h 1843"/>
                <a:gd name="T110" fmla="*/ 2 w 1152"/>
                <a:gd name="T111" fmla="*/ 93 h 1843"/>
                <a:gd name="T112" fmla="*/ 19 w 1152"/>
                <a:gd name="T113" fmla="*/ 51 h 1843"/>
                <a:gd name="T114" fmla="*/ 51 w 1152"/>
                <a:gd name="T115" fmla="*/ 19 h 1843"/>
                <a:gd name="T116" fmla="*/ 93 w 1152"/>
                <a:gd name="T117" fmla="*/ 2 h 1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52" h="1843">
                  <a:moveTo>
                    <a:pt x="115" y="0"/>
                  </a:moveTo>
                  <a:lnTo>
                    <a:pt x="137" y="2"/>
                  </a:lnTo>
                  <a:lnTo>
                    <a:pt x="159" y="8"/>
                  </a:lnTo>
                  <a:lnTo>
                    <a:pt x="179" y="18"/>
                  </a:lnTo>
                  <a:lnTo>
                    <a:pt x="196" y="33"/>
                  </a:lnTo>
                  <a:lnTo>
                    <a:pt x="211" y="51"/>
                  </a:lnTo>
                  <a:lnTo>
                    <a:pt x="576" y="599"/>
                  </a:lnTo>
                  <a:lnTo>
                    <a:pt x="941" y="51"/>
                  </a:lnTo>
                  <a:lnTo>
                    <a:pt x="956" y="33"/>
                  </a:lnTo>
                  <a:lnTo>
                    <a:pt x="973" y="18"/>
                  </a:lnTo>
                  <a:lnTo>
                    <a:pt x="993" y="8"/>
                  </a:lnTo>
                  <a:lnTo>
                    <a:pt x="1014" y="2"/>
                  </a:lnTo>
                  <a:lnTo>
                    <a:pt x="1036" y="0"/>
                  </a:lnTo>
                  <a:lnTo>
                    <a:pt x="1059" y="2"/>
                  </a:lnTo>
                  <a:lnTo>
                    <a:pt x="1080" y="8"/>
                  </a:lnTo>
                  <a:lnTo>
                    <a:pt x="1101" y="19"/>
                  </a:lnTo>
                  <a:lnTo>
                    <a:pt x="1118" y="34"/>
                  </a:lnTo>
                  <a:lnTo>
                    <a:pt x="1133" y="51"/>
                  </a:lnTo>
                  <a:lnTo>
                    <a:pt x="1144" y="71"/>
                  </a:lnTo>
                  <a:lnTo>
                    <a:pt x="1150" y="92"/>
                  </a:lnTo>
                  <a:lnTo>
                    <a:pt x="1152" y="114"/>
                  </a:lnTo>
                  <a:lnTo>
                    <a:pt x="1150" y="137"/>
                  </a:lnTo>
                  <a:lnTo>
                    <a:pt x="1144" y="158"/>
                  </a:lnTo>
                  <a:lnTo>
                    <a:pt x="1132" y="179"/>
                  </a:lnTo>
                  <a:lnTo>
                    <a:pt x="791" y="691"/>
                  </a:lnTo>
                  <a:lnTo>
                    <a:pt x="1037" y="691"/>
                  </a:lnTo>
                  <a:lnTo>
                    <a:pt x="1063" y="694"/>
                  </a:lnTo>
                  <a:lnTo>
                    <a:pt x="1087" y="702"/>
                  </a:lnTo>
                  <a:lnTo>
                    <a:pt x="1109" y="716"/>
                  </a:lnTo>
                  <a:lnTo>
                    <a:pt x="1127" y="734"/>
                  </a:lnTo>
                  <a:lnTo>
                    <a:pt x="1140" y="756"/>
                  </a:lnTo>
                  <a:lnTo>
                    <a:pt x="1149" y="780"/>
                  </a:lnTo>
                  <a:lnTo>
                    <a:pt x="1152" y="806"/>
                  </a:lnTo>
                  <a:lnTo>
                    <a:pt x="1149" y="832"/>
                  </a:lnTo>
                  <a:lnTo>
                    <a:pt x="1140" y="856"/>
                  </a:lnTo>
                  <a:lnTo>
                    <a:pt x="1127" y="878"/>
                  </a:lnTo>
                  <a:lnTo>
                    <a:pt x="1109" y="896"/>
                  </a:lnTo>
                  <a:lnTo>
                    <a:pt x="1087" y="910"/>
                  </a:lnTo>
                  <a:lnTo>
                    <a:pt x="1063" y="918"/>
                  </a:lnTo>
                  <a:lnTo>
                    <a:pt x="1037" y="921"/>
                  </a:lnTo>
                  <a:lnTo>
                    <a:pt x="691" y="921"/>
                  </a:lnTo>
                  <a:lnTo>
                    <a:pt x="691" y="1152"/>
                  </a:lnTo>
                  <a:lnTo>
                    <a:pt x="1037" y="1152"/>
                  </a:lnTo>
                  <a:lnTo>
                    <a:pt x="1063" y="1155"/>
                  </a:lnTo>
                  <a:lnTo>
                    <a:pt x="1087" y="1163"/>
                  </a:lnTo>
                  <a:lnTo>
                    <a:pt x="1109" y="1177"/>
                  </a:lnTo>
                  <a:lnTo>
                    <a:pt x="1127" y="1195"/>
                  </a:lnTo>
                  <a:lnTo>
                    <a:pt x="1140" y="1217"/>
                  </a:lnTo>
                  <a:lnTo>
                    <a:pt x="1149" y="1241"/>
                  </a:lnTo>
                  <a:lnTo>
                    <a:pt x="1152" y="1267"/>
                  </a:lnTo>
                  <a:lnTo>
                    <a:pt x="1149" y="1293"/>
                  </a:lnTo>
                  <a:lnTo>
                    <a:pt x="1140" y="1317"/>
                  </a:lnTo>
                  <a:lnTo>
                    <a:pt x="1127" y="1339"/>
                  </a:lnTo>
                  <a:lnTo>
                    <a:pt x="1109" y="1357"/>
                  </a:lnTo>
                  <a:lnTo>
                    <a:pt x="1087" y="1370"/>
                  </a:lnTo>
                  <a:lnTo>
                    <a:pt x="1063" y="1379"/>
                  </a:lnTo>
                  <a:lnTo>
                    <a:pt x="1037" y="1382"/>
                  </a:lnTo>
                  <a:lnTo>
                    <a:pt x="691" y="1382"/>
                  </a:lnTo>
                  <a:lnTo>
                    <a:pt x="691" y="1728"/>
                  </a:lnTo>
                  <a:lnTo>
                    <a:pt x="688" y="1754"/>
                  </a:lnTo>
                  <a:lnTo>
                    <a:pt x="680" y="1778"/>
                  </a:lnTo>
                  <a:lnTo>
                    <a:pt x="666" y="1800"/>
                  </a:lnTo>
                  <a:lnTo>
                    <a:pt x="648" y="1818"/>
                  </a:lnTo>
                  <a:lnTo>
                    <a:pt x="626" y="1831"/>
                  </a:lnTo>
                  <a:lnTo>
                    <a:pt x="602" y="1840"/>
                  </a:lnTo>
                  <a:lnTo>
                    <a:pt x="576" y="1843"/>
                  </a:lnTo>
                  <a:lnTo>
                    <a:pt x="550" y="1840"/>
                  </a:lnTo>
                  <a:lnTo>
                    <a:pt x="526" y="1831"/>
                  </a:lnTo>
                  <a:lnTo>
                    <a:pt x="504" y="1818"/>
                  </a:lnTo>
                  <a:lnTo>
                    <a:pt x="486" y="1800"/>
                  </a:lnTo>
                  <a:lnTo>
                    <a:pt x="472" y="1778"/>
                  </a:lnTo>
                  <a:lnTo>
                    <a:pt x="464" y="1754"/>
                  </a:lnTo>
                  <a:lnTo>
                    <a:pt x="461" y="1728"/>
                  </a:lnTo>
                  <a:lnTo>
                    <a:pt x="461" y="1382"/>
                  </a:lnTo>
                  <a:lnTo>
                    <a:pt x="115" y="1382"/>
                  </a:lnTo>
                  <a:lnTo>
                    <a:pt x="89" y="1379"/>
                  </a:lnTo>
                  <a:lnTo>
                    <a:pt x="65" y="1370"/>
                  </a:lnTo>
                  <a:lnTo>
                    <a:pt x="43" y="1357"/>
                  </a:lnTo>
                  <a:lnTo>
                    <a:pt x="25" y="1339"/>
                  </a:lnTo>
                  <a:lnTo>
                    <a:pt x="12" y="1317"/>
                  </a:lnTo>
                  <a:lnTo>
                    <a:pt x="3" y="1293"/>
                  </a:lnTo>
                  <a:lnTo>
                    <a:pt x="0" y="1267"/>
                  </a:lnTo>
                  <a:lnTo>
                    <a:pt x="3" y="1241"/>
                  </a:lnTo>
                  <a:lnTo>
                    <a:pt x="12" y="1217"/>
                  </a:lnTo>
                  <a:lnTo>
                    <a:pt x="25" y="1195"/>
                  </a:lnTo>
                  <a:lnTo>
                    <a:pt x="43" y="1177"/>
                  </a:lnTo>
                  <a:lnTo>
                    <a:pt x="65" y="1163"/>
                  </a:lnTo>
                  <a:lnTo>
                    <a:pt x="89" y="1155"/>
                  </a:lnTo>
                  <a:lnTo>
                    <a:pt x="115" y="1152"/>
                  </a:lnTo>
                  <a:lnTo>
                    <a:pt x="461" y="1152"/>
                  </a:lnTo>
                  <a:lnTo>
                    <a:pt x="461" y="921"/>
                  </a:lnTo>
                  <a:lnTo>
                    <a:pt x="115" y="921"/>
                  </a:lnTo>
                  <a:lnTo>
                    <a:pt x="89" y="918"/>
                  </a:lnTo>
                  <a:lnTo>
                    <a:pt x="65" y="910"/>
                  </a:lnTo>
                  <a:lnTo>
                    <a:pt x="43" y="896"/>
                  </a:lnTo>
                  <a:lnTo>
                    <a:pt x="25" y="878"/>
                  </a:lnTo>
                  <a:lnTo>
                    <a:pt x="12" y="856"/>
                  </a:lnTo>
                  <a:lnTo>
                    <a:pt x="3" y="832"/>
                  </a:lnTo>
                  <a:lnTo>
                    <a:pt x="0" y="806"/>
                  </a:lnTo>
                  <a:lnTo>
                    <a:pt x="3" y="780"/>
                  </a:lnTo>
                  <a:lnTo>
                    <a:pt x="12" y="756"/>
                  </a:lnTo>
                  <a:lnTo>
                    <a:pt x="25" y="734"/>
                  </a:lnTo>
                  <a:lnTo>
                    <a:pt x="43" y="716"/>
                  </a:lnTo>
                  <a:lnTo>
                    <a:pt x="65" y="702"/>
                  </a:lnTo>
                  <a:lnTo>
                    <a:pt x="89" y="694"/>
                  </a:lnTo>
                  <a:lnTo>
                    <a:pt x="115" y="691"/>
                  </a:lnTo>
                  <a:lnTo>
                    <a:pt x="361" y="691"/>
                  </a:lnTo>
                  <a:lnTo>
                    <a:pt x="20" y="179"/>
                  </a:lnTo>
                  <a:lnTo>
                    <a:pt x="8" y="158"/>
                  </a:lnTo>
                  <a:lnTo>
                    <a:pt x="2" y="137"/>
                  </a:lnTo>
                  <a:lnTo>
                    <a:pt x="0" y="115"/>
                  </a:lnTo>
                  <a:lnTo>
                    <a:pt x="2" y="93"/>
                  </a:lnTo>
                  <a:lnTo>
                    <a:pt x="8" y="71"/>
                  </a:lnTo>
                  <a:lnTo>
                    <a:pt x="19" y="51"/>
                  </a:lnTo>
                  <a:lnTo>
                    <a:pt x="34" y="34"/>
                  </a:lnTo>
                  <a:lnTo>
                    <a:pt x="51" y="19"/>
                  </a:lnTo>
                  <a:lnTo>
                    <a:pt x="72" y="8"/>
                  </a:lnTo>
                  <a:lnTo>
                    <a:pt x="93" y="2"/>
                  </a:lnTo>
                  <a:lnTo>
                    <a:pt x="1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24" name="Freeform 24"/>
          <p:cNvSpPr>
            <a:spLocks noEditPoints="1"/>
          </p:cNvSpPr>
          <p:nvPr/>
        </p:nvSpPr>
        <p:spPr bwMode="auto">
          <a:xfrm>
            <a:off x="3838474" y="4131913"/>
            <a:ext cx="466132" cy="348457"/>
          </a:xfrm>
          <a:custGeom>
            <a:avLst/>
            <a:gdLst>
              <a:gd name="T0" fmla="*/ 1426 w 3261"/>
              <a:gd name="T1" fmla="*/ 1629 h 2443"/>
              <a:gd name="T2" fmla="*/ 1222 w 3261"/>
              <a:gd name="T3" fmla="*/ 2036 h 2443"/>
              <a:gd name="T4" fmla="*/ 815 w 3261"/>
              <a:gd name="T5" fmla="*/ 1629 h 2443"/>
              <a:gd name="T6" fmla="*/ 1019 w 3261"/>
              <a:gd name="T7" fmla="*/ 2036 h 2443"/>
              <a:gd name="T8" fmla="*/ 815 w 3261"/>
              <a:gd name="T9" fmla="*/ 1629 h 2443"/>
              <a:gd name="T10" fmla="*/ 611 w 3261"/>
              <a:gd name="T11" fmla="*/ 1629 h 2443"/>
              <a:gd name="T12" fmla="*/ 407 w 3261"/>
              <a:gd name="T13" fmla="*/ 2036 h 2443"/>
              <a:gd name="T14" fmla="*/ 204 w 3261"/>
              <a:gd name="T15" fmla="*/ 1221 h 2443"/>
              <a:gd name="T16" fmla="*/ 207 w 3261"/>
              <a:gd name="T17" fmla="*/ 2160 h 2443"/>
              <a:gd name="T18" fmla="*/ 227 w 3261"/>
              <a:gd name="T19" fmla="*/ 2200 h 2443"/>
              <a:gd name="T20" fmla="*/ 261 w 3261"/>
              <a:gd name="T21" fmla="*/ 2228 h 2443"/>
              <a:gd name="T22" fmla="*/ 306 w 3261"/>
              <a:gd name="T23" fmla="*/ 2239 h 2443"/>
              <a:gd name="T24" fmla="*/ 2978 w 3261"/>
              <a:gd name="T25" fmla="*/ 2236 h 2443"/>
              <a:gd name="T26" fmla="*/ 3019 w 3261"/>
              <a:gd name="T27" fmla="*/ 2216 h 2443"/>
              <a:gd name="T28" fmla="*/ 3047 w 3261"/>
              <a:gd name="T29" fmla="*/ 2181 h 2443"/>
              <a:gd name="T30" fmla="*/ 3057 w 3261"/>
              <a:gd name="T31" fmla="*/ 2137 h 2443"/>
              <a:gd name="T32" fmla="*/ 204 w 3261"/>
              <a:gd name="T33" fmla="*/ 1221 h 2443"/>
              <a:gd name="T34" fmla="*/ 283 w 3261"/>
              <a:gd name="T35" fmla="*/ 207 h 2443"/>
              <a:gd name="T36" fmla="*/ 243 w 3261"/>
              <a:gd name="T37" fmla="*/ 227 h 2443"/>
              <a:gd name="T38" fmla="*/ 215 w 3261"/>
              <a:gd name="T39" fmla="*/ 261 h 2443"/>
              <a:gd name="T40" fmla="*/ 204 w 3261"/>
              <a:gd name="T41" fmla="*/ 306 h 2443"/>
              <a:gd name="T42" fmla="*/ 3057 w 3261"/>
              <a:gd name="T43" fmla="*/ 611 h 2443"/>
              <a:gd name="T44" fmla="*/ 3054 w 3261"/>
              <a:gd name="T45" fmla="*/ 283 h 2443"/>
              <a:gd name="T46" fmla="*/ 3034 w 3261"/>
              <a:gd name="T47" fmla="*/ 242 h 2443"/>
              <a:gd name="T48" fmla="*/ 3000 w 3261"/>
              <a:gd name="T49" fmla="*/ 214 h 2443"/>
              <a:gd name="T50" fmla="*/ 2955 w 3261"/>
              <a:gd name="T51" fmla="*/ 204 h 2443"/>
              <a:gd name="T52" fmla="*/ 306 w 3261"/>
              <a:gd name="T53" fmla="*/ 0 h 2443"/>
              <a:gd name="T54" fmla="*/ 2997 w 3261"/>
              <a:gd name="T55" fmla="*/ 3 h 2443"/>
              <a:gd name="T56" fmla="*/ 3074 w 3261"/>
              <a:gd name="T57" fmla="*/ 24 h 2443"/>
              <a:gd name="T58" fmla="*/ 3141 w 3261"/>
              <a:gd name="T59" fmla="*/ 64 h 2443"/>
              <a:gd name="T60" fmla="*/ 3197 w 3261"/>
              <a:gd name="T61" fmla="*/ 119 h 2443"/>
              <a:gd name="T62" fmla="*/ 3237 w 3261"/>
              <a:gd name="T63" fmla="*/ 187 h 2443"/>
              <a:gd name="T64" fmla="*/ 3258 w 3261"/>
              <a:gd name="T65" fmla="*/ 264 h 2443"/>
              <a:gd name="T66" fmla="*/ 3261 w 3261"/>
              <a:gd name="T67" fmla="*/ 2137 h 2443"/>
              <a:gd name="T68" fmla="*/ 3250 w 3261"/>
              <a:gd name="T69" fmla="*/ 2218 h 2443"/>
              <a:gd name="T70" fmla="*/ 3219 w 3261"/>
              <a:gd name="T71" fmla="*/ 2291 h 2443"/>
              <a:gd name="T72" fmla="*/ 3171 w 3261"/>
              <a:gd name="T73" fmla="*/ 2353 h 2443"/>
              <a:gd name="T74" fmla="*/ 3109 w 3261"/>
              <a:gd name="T75" fmla="*/ 2401 h 2443"/>
              <a:gd name="T76" fmla="*/ 3036 w 3261"/>
              <a:gd name="T77" fmla="*/ 2432 h 2443"/>
              <a:gd name="T78" fmla="*/ 2955 w 3261"/>
              <a:gd name="T79" fmla="*/ 2443 h 2443"/>
              <a:gd name="T80" fmla="*/ 264 w 3261"/>
              <a:gd name="T81" fmla="*/ 2440 h 2443"/>
              <a:gd name="T82" fmla="*/ 187 w 3261"/>
              <a:gd name="T83" fmla="*/ 2419 h 2443"/>
              <a:gd name="T84" fmla="*/ 119 w 3261"/>
              <a:gd name="T85" fmla="*/ 2379 h 2443"/>
              <a:gd name="T86" fmla="*/ 64 w 3261"/>
              <a:gd name="T87" fmla="*/ 2324 h 2443"/>
              <a:gd name="T88" fmla="*/ 24 w 3261"/>
              <a:gd name="T89" fmla="*/ 2255 h 2443"/>
              <a:gd name="T90" fmla="*/ 3 w 3261"/>
              <a:gd name="T91" fmla="*/ 2178 h 2443"/>
              <a:gd name="T92" fmla="*/ 0 w 3261"/>
              <a:gd name="T93" fmla="*/ 306 h 2443"/>
              <a:gd name="T94" fmla="*/ 11 w 3261"/>
              <a:gd name="T95" fmla="*/ 225 h 2443"/>
              <a:gd name="T96" fmla="*/ 42 w 3261"/>
              <a:gd name="T97" fmla="*/ 151 h 2443"/>
              <a:gd name="T98" fmla="*/ 89 w 3261"/>
              <a:gd name="T99" fmla="*/ 89 h 2443"/>
              <a:gd name="T100" fmla="*/ 152 w 3261"/>
              <a:gd name="T101" fmla="*/ 42 h 2443"/>
              <a:gd name="T102" fmla="*/ 225 w 3261"/>
              <a:gd name="T103" fmla="*/ 11 h 2443"/>
              <a:gd name="T104" fmla="*/ 306 w 3261"/>
              <a:gd name="T105" fmla="*/ 0 h 2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1" h="2443">
                <a:moveTo>
                  <a:pt x="1222" y="1629"/>
                </a:moveTo>
                <a:lnTo>
                  <a:pt x="1426" y="1629"/>
                </a:lnTo>
                <a:lnTo>
                  <a:pt x="1426" y="2036"/>
                </a:lnTo>
                <a:lnTo>
                  <a:pt x="1222" y="2036"/>
                </a:lnTo>
                <a:lnTo>
                  <a:pt x="1222" y="1629"/>
                </a:lnTo>
                <a:close/>
                <a:moveTo>
                  <a:pt x="815" y="1629"/>
                </a:moveTo>
                <a:lnTo>
                  <a:pt x="1019" y="1629"/>
                </a:lnTo>
                <a:lnTo>
                  <a:pt x="1019" y="2036"/>
                </a:lnTo>
                <a:lnTo>
                  <a:pt x="815" y="2036"/>
                </a:lnTo>
                <a:lnTo>
                  <a:pt x="815" y="1629"/>
                </a:lnTo>
                <a:close/>
                <a:moveTo>
                  <a:pt x="407" y="1629"/>
                </a:moveTo>
                <a:lnTo>
                  <a:pt x="611" y="1629"/>
                </a:lnTo>
                <a:lnTo>
                  <a:pt x="611" y="2036"/>
                </a:lnTo>
                <a:lnTo>
                  <a:pt x="407" y="2036"/>
                </a:lnTo>
                <a:lnTo>
                  <a:pt x="407" y="1629"/>
                </a:lnTo>
                <a:close/>
                <a:moveTo>
                  <a:pt x="204" y="1221"/>
                </a:moveTo>
                <a:lnTo>
                  <a:pt x="204" y="2137"/>
                </a:lnTo>
                <a:lnTo>
                  <a:pt x="207" y="2160"/>
                </a:lnTo>
                <a:lnTo>
                  <a:pt x="215" y="2181"/>
                </a:lnTo>
                <a:lnTo>
                  <a:pt x="227" y="2200"/>
                </a:lnTo>
                <a:lnTo>
                  <a:pt x="243" y="2216"/>
                </a:lnTo>
                <a:lnTo>
                  <a:pt x="261" y="2228"/>
                </a:lnTo>
                <a:lnTo>
                  <a:pt x="283" y="2236"/>
                </a:lnTo>
                <a:lnTo>
                  <a:pt x="306" y="2239"/>
                </a:lnTo>
                <a:lnTo>
                  <a:pt x="2955" y="2239"/>
                </a:lnTo>
                <a:lnTo>
                  <a:pt x="2978" y="2236"/>
                </a:lnTo>
                <a:lnTo>
                  <a:pt x="3000" y="2228"/>
                </a:lnTo>
                <a:lnTo>
                  <a:pt x="3019" y="2216"/>
                </a:lnTo>
                <a:lnTo>
                  <a:pt x="3034" y="2200"/>
                </a:lnTo>
                <a:lnTo>
                  <a:pt x="3047" y="2181"/>
                </a:lnTo>
                <a:lnTo>
                  <a:pt x="3054" y="2160"/>
                </a:lnTo>
                <a:lnTo>
                  <a:pt x="3057" y="2137"/>
                </a:lnTo>
                <a:lnTo>
                  <a:pt x="3057" y="1221"/>
                </a:lnTo>
                <a:lnTo>
                  <a:pt x="204" y="1221"/>
                </a:lnTo>
                <a:close/>
                <a:moveTo>
                  <a:pt x="306" y="204"/>
                </a:moveTo>
                <a:lnTo>
                  <a:pt x="283" y="207"/>
                </a:lnTo>
                <a:lnTo>
                  <a:pt x="261" y="214"/>
                </a:lnTo>
                <a:lnTo>
                  <a:pt x="243" y="227"/>
                </a:lnTo>
                <a:lnTo>
                  <a:pt x="227" y="242"/>
                </a:lnTo>
                <a:lnTo>
                  <a:pt x="215" y="261"/>
                </a:lnTo>
                <a:lnTo>
                  <a:pt x="207" y="283"/>
                </a:lnTo>
                <a:lnTo>
                  <a:pt x="204" y="306"/>
                </a:lnTo>
                <a:lnTo>
                  <a:pt x="204" y="611"/>
                </a:lnTo>
                <a:lnTo>
                  <a:pt x="3057" y="611"/>
                </a:lnTo>
                <a:lnTo>
                  <a:pt x="3057" y="306"/>
                </a:lnTo>
                <a:lnTo>
                  <a:pt x="3054" y="283"/>
                </a:lnTo>
                <a:lnTo>
                  <a:pt x="3047" y="261"/>
                </a:lnTo>
                <a:lnTo>
                  <a:pt x="3034" y="242"/>
                </a:lnTo>
                <a:lnTo>
                  <a:pt x="3019" y="227"/>
                </a:lnTo>
                <a:lnTo>
                  <a:pt x="3000" y="214"/>
                </a:lnTo>
                <a:lnTo>
                  <a:pt x="2978" y="207"/>
                </a:lnTo>
                <a:lnTo>
                  <a:pt x="2955" y="204"/>
                </a:lnTo>
                <a:lnTo>
                  <a:pt x="306" y="204"/>
                </a:lnTo>
                <a:close/>
                <a:moveTo>
                  <a:pt x="306" y="0"/>
                </a:moveTo>
                <a:lnTo>
                  <a:pt x="2955" y="0"/>
                </a:lnTo>
                <a:lnTo>
                  <a:pt x="2997" y="3"/>
                </a:lnTo>
                <a:lnTo>
                  <a:pt x="3036" y="11"/>
                </a:lnTo>
                <a:lnTo>
                  <a:pt x="3074" y="24"/>
                </a:lnTo>
                <a:lnTo>
                  <a:pt x="3109" y="42"/>
                </a:lnTo>
                <a:lnTo>
                  <a:pt x="3141" y="64"/>
                </a:lnTo>
                <a:lnTo>
                  <a:pt x="3171" y="89"/>
                </a:lnTo>
                <a:lnTo>
                  <a:pt x="3197" y="119"/>
                </a:lnTo>
                <a:lnTo>
                  <a:pt x="3219" y="151"/>
                </a:lnTo>
                <a:lnTo>
                  <a:pt x="3237" y="187"/>
                </a:lnTo>
                <a:lnTo>
                  <a:pt x="3250" y="225"/>
                </a:lnTo>
                <a:lnTo>
                  <a:pt x="3258" y="264"/>
                </a:lnTo>
                <a:lnTo>
                  <a:pt x="3261" y="306"/>
                </a:lnTo>
                <a:lnTo>
                  <a:pt x="3261" y="2137"/>
                </a:lnTo>
                <a:lnTo>
                  <a:pt x="3258" y="2178"/>
                </a:lnTo>
                <a:lnTo>
                  <a:pt x="3250" y="2218"/>
                </a:lnTo>
                <a:lnTo>
                  <a:pt x="3237" y="2255"/>
                </a:lnTo>
                <a:lnTo>
                  <a:pt x="3219" y="2291"/>
                </a:lnTo>
                <a:lnTo>
                  <a:pt x="3197" y="2324"/>
                </a:lnTo>
                <a:lnTo>
                  <a:pt x="3171" y="2353"/>
                </a:lnTo>
                <a:lnTo>
                  <a:pt x="3141" y="2379"/>
                </a:lnTo>
                <a:lnTo>
                  <a:pt x="3109" y="2401"/>
                </a:lnTo>
                <a:lnTo>
                  <a:pt x="3074" y="2419"/>
                </a:lnTo>
                <a:lnTo>
                  <a:pt x="3036" y="2432"/>
                </a:lnTo>
                <a:lnTo>
                  <a:pt x="2997" y="2440"/>
                </a:lnTo>
                <a:lnTo>
                  <a:pt x="2955" y="2443"/>
                </a:lnTo>
                <a:lnTo>
                  <a:pt x="306" y="2443"/>
                </a:lnTo>
                <a:lnTo>
                  <a:pt x="264" y="2440"/>
                </a:lnTo>
                <a:lnTo>
                  <a:pt x="225" y="2432"/>
                </a:lnTo>
                <a:lnTo>
                  <a:pt x="187" y="2419"/>
                </a:lnTo>
                <a:lnTo>
                  <a:pt x="152" y="2401"/>
                </a:lnTo>
                <a:lnTo>
                  <a:pt x="119" y="2379"/>
                </a:lnTo>
                <a:lnTo>
                  <a:pt x="89" y="2353"/>
                </a:lnTo>
                <a:lnTo>
                  <a:pt x="64" y="2324"/>
                </a:lnTo>
                <a:lnTo>
                  <a:pt x="42" y="2291"/>
                </a:lnTo>
                <a:lnTo>
                  <a:pt x="24" y="2255"/>
                </a:lnTo>
                <a:lnTo>
                  <a:pt x="11" y="2218"/>
                </a:lnTo>
                <a:lnTo>
                  <a:pt x="3" y="2178"/>
                </a:lnTo>
                <a:lnTo>
                  <a:pt x="0" y="2137"/>
                </a:lnTo>
                <a:lnTo>
                  <a:pt x="0" y="306"/>
                </a:lnTo>
                <a:lnTo>
                  <a:pt x="3" y="264"/>
                </a:lnTo>
                <a:lnTo>
                  <a:pt x="11" y="225"/>
                </a:lnTo>
                <a:lnTo>
                  <a:pt x="24" y="187"/>
                </a:lnTo>
                <a:lnTo>
                  <a:pt x="42" y="151"/>
                </a:lnTo>
                <a:lnTo>
                  <a:pt x="64" y="119"/>
                </a:lnTo>
                <a:lnTo>
                  <a:pt x="89" y="89"/>
                </a:lnTo>
                <a:lnTo>
                  <a:pt x="119" y="64"/>
                </a:lnTo>
                <a:lnTo>
                  <a:pt x="152" y="42"/>
                </a:lnTo>
                <a:lnTo>
                  <a:pt x="187" y="24"/>
                </a:lnTo>
                <a:lnTo>
                  <a:pt x="225" y="11"/>
                </a:lnTo>
                <a:lnTo>
                  <a:pt x="264" y="3"/>
                </a:lnTo>
                <a:lnTo>
                  <a:pt x="306"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5" name="Freeform 29"/>
          <p:cNvSpPr>
            <a:spLocks noEditPoints="1"/>
          </p:cNvSpPr>
          <p:nvPr/>
        </p:nvSpPr>
        <p:spPr bwMode="auto">
          <a:xfrm>
            <a:off x="3115504" y="4086785"/>
            <a:ext cx="438713" cy="438713"/>
          </a:xfrm>
          <a:custGeom>
            <a:avLst/>
            <a:gdLst>
              <a:gd name="T0" fmla="*/ 230 w 3456"/>
              <a:gd name="T1" fmla="*/ 2534 h 3456"/>
              <a:gd name="T2" fmla="*/ 691 w 3456"/>
              <a:gd name="T3" fmla="*/ 3226 h 3456"/>
              <a:gd name="T4" fmla="*/ 1382 w 3456"/>
              <a:gd name="T5" fmla="*/ 2765 h 3456"/>
              <a:gd name="T6" fmla="*/ 922 w 3456"/>
              <a:gd name="T7" fmla="*/ 2074 h 3456"/>
              <a:gd name="T8" fmla="*/ 2074 w 3456"/>
              <a:gd name="T9" fmla="*/ 2074 h 3456"/>
              <a:gd name="T10" fmla="*/ 2074 w 3456"/>
              <a:gd name="T11" fmla="*/ 1843 h 3456"/>
              <a:gd name="T12" fmla="*/ 1420 w 3456"/>
              <a:gd name="T13" fmla="*/ 1846 h 3456"/>
              <a:gd name="T14" fmla="*/ 1519 w 3456"/>
              <a:gd name="T15" fmla="*/ 1888 h 3456"/>
              <a:gd name="T16" fmla="*/ 1587 w 3456"/>
              <a:gd name="T17" fmla="*/ 1968 h 3456"/>
              <a:gd name="T18" fmla="*/ 1613 w 3456"/>
              <a:gd name="T19" fmla="*/ 2074 h 3456"/>
              <a:gd name="T20" fmla="*/ 1601 w 3456"/>
              <a:gd name="T21" fmla="*/ 3298 h 3456"/>
              <a:gd name="T22" fmla="*/ 1545 w 3456"/>
              <a:gd name="T23" fmla="*/ 3388 h 3456"/>
              <a:gd name="T24" fmla="*/ 1455 w 3456"/>
              <a:gd name="T25" fmla="*/ 3444 h 3456"/>
              <a:gd name="T26" fmla="*/ 230 w 3456"/>
              <a:gd name="T27" fmla="*/ 3456 h 3456"/>
              <a:gd name="T28" fmla="*/ 125 w 3456"/>
              <a:gd name="T29" fmla="*/ 3430 h 3456"/>
              <a:gd name="T30" fmla="*/ 45 w 3456"/>
              <a:gd name="T31" fmla="*/ 3362 h 3456"/>
              <a:gd name="T32" fmla="*/ 3 w 3456"/>
              <a:gd name="T33" fmla="*/ 3263 h 3456"/>
              <a:gd name="T34" fmla="*/ 3 w 3456"/>
              <a:gd name="T35" fmla="*/ 2036 h 3456"/>
              <a:gd name="T36" fmla="*/ 45 w 3456"/>
              <a:gd name="T37" fmla="*/ 1937 h 3456"/>
              <a:gd name="T38" fmla="*/ 125 w 3456"/>
              <a:gd name="T39" fmla="*/ 1869 h 3456"/>
              <a:gd name="T40" fmla="*/ 230 w 3456"/>
              <a:gd name="T41" fmla="*/ 1843 h 3456"/>
              <a:gd name="T42" fmla="*/ 3226 w 3456"/>
              <a:gd name="T43" fmla="*/ 1382 h 3456"/>
              <a:gd name="T44" fmla="*/ 230 w 3456"/>
              <a:gd name="T45" fmla="*/ 691 h 3456"/>
              <a:gd name="T46" fmla="*/ 1382 w 3456"/>
              <a:gd name="T47" fmla="*/ 691 h 3456"/>
              <a:gd name="T48" fmla="*/ 3226 w 3456"/>
              <a:gd name="T49" fmla="*/ 0 h 3456"/>
              <a:gd name="T50" fmla="*/ 3331 w 3456"/>
              <a:gd name="T51" fmla="*/ 26 h 3456"/>
              <a:gd name="T52" fmla="*/ 3411 w 3456"/>
              <a:gd name="T53" fmla="*/ 94 h 3456"/>
              <a:gd name="T54" fmla="*/ 3453 w 3456"/>
              <a:gd name="T55" fmla="*/ 193 h 3456"/>
              <a:gd name="T56" fmla="*/ 3453 w 3456"/>
              <a:gd name="T57" fmla="*/ 3263 h 3456"/>
              <a:gd name="T58" fmla="*/ 3411 w 3456"/>
              <a:gd name="T59" fmla="*/ 3362 h 3456"/>
              <a:gd name="T60" fmla="*/ 3331 w 3456"/>
              <a:gd name="T61" fmla="*/ 3430 h 3456"/>
              <a:gd name="T62" fmla="*/ 3226 w 3456"/>
              <a:gd name="T63" fmla="*/ 3456 h 3456"/>
              <a:gd name="T64" fmla="*/ 2001 w 3456"/>
              <a:gd name="T65" fmla="*/ 3444 h 3456"/>
              <a:gd name="T66" fmla="*/ 1911 w 3456"/>
              <a:gd name="T67" fmla="*/ 3388 h 3456"/>
              <a:gd name="T68" fmla="*/ 1855 w 3456"/>
              <a:gd name="T69" fmla="*/ 3298 h 3456"/>
              <a:gd name="T70" fmla="*/ 1843 w 3456"/>
              <a:gd name="T71" fmla="*/ 230 h 3456"/>
              <a:gd name="T72" fmla="*/ 1869 w 3456"/>
              <a:gd name="T73" fmla="*/ 125 h 3456"/>
              <a:gd name="T74" fmla="*/ 1937 w 3456"/>
              <a:gd name="T75" fmla="*/ 45 h 3456"/>
              <a:gd name="T76" fmla="*/ 2036 w 3456"/>
              <a:gd name="T77" fmla="*/ 3 h 3456"/>
              <a:gd name="T78" fmla="*/ 1382 w 3456"/>
              <a:gd name="T79" fmla="*/ 0 h 3456"/>
              <a:gd name="T80" fmla="*/ 1488 w 3456"/>
              <a:gd name="T81" fmla="*/ 26 h 3456"/>
              <a:gd name="T82" fmla="*/ 1568 w 3456"/>
              <a:gd name="T83" fmla="*/ 94 h 3456"/>
              <a:gd name="T84" fmla="*/ 1610 w 3456"/>
              <a:gd name="T85" fmla="*/ 193 h 3456"/>
              <a:gd name="T86" fmla="*/ 1610 w 3456"/>
              <a:gd name="T87" fmla="*/ 1420 h 3456"/>
              <a:gd name="T88" fmla="*/ 1568 w 3456"/>
              <a:gd name="T89" fmla="*/ 1519 h 3456"/>
              <a:gd name="T90" fmla="*/ 1488 w 3456"/>
              <a:gd name="T91" fmla="*/ 1587 h 3456"/>
              <a:gd name="T92" fmla="*/ 1382 w 3456"/>
              <a:gd name="T93" fmla="*/ 1613 h 3456"/>
              <a:gd name="T94" fmla="*/ 158 w 3456"/>
              <a:gd name="T95" fmla="*/ 1601 h 3456"/>
              <a:gd name="T96" fmla="*/ 68 w 3456"/>
              <a:gd name="T97" fmla="*/ 1545 h 3456"/>
              <a:gd name="T98" fmla="*/ 12 w 3456"/>
              <a:gd name="T99" fmla="*/ 1455 h 3456"/>
              <a:gd name="T100" fmla="*/ 0 w 3456"/>
              <a:gd name="T101" fmla="*/ 230 h 3456"/>
              <a:gd name="T102" fmla="*/ 26 w 3456"/>
              <a:gd name="T103" fmla="*/ 125 h 3456"/>
              <a:gd name="T104" fmla="*/ 94 w 3456"/>
              <a:gd name="T105" fmla="*/ 45 h 3456"/>
              <a:gd name="T106" fmla="*/ 193 w 3456"/>
              <a:gd name="T107" fmla="*/ 3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56" h="3456">
                <a:moveTo>
                  <a:pt x="691" y="2074"/>
                </a:moveTo>
                <a:lnTo>
                  <a:pt x="691" y="2534"/>
                </a:lnTo>
                <a:lnTo>
                  <a:pt x="230" y="2534"/>
                </a:lnTo>
                <a:lnTo>
                  <a:pt x="230" y="2765"/>
                </a:lnTo>
                <a:lnTo>
                  <a:pt x="691" y="2765"/>
                </a:lnTo>
                <a:lnTo>
                  <a:pt x="691" y="3226"/>
                </a:lnTo>
                <a:lnTo>
                  <a:pt x="922" y="3226"/>
                </a:lnTo>
                <a:lnTo>
                  <a:pt x="922" y="2765"/>
                </a:lnTo>
                <a:lnTo>
                  <a:pt x="1382" y="2765"/>
                </a:lnTo>
                <a:lnTo>
                  <a:pt x="1382" y="2534"/>
                </a:lnTo>
                <a:lnTo>
                  <a:pt x="922" y="2534"/>
                </a:lnTo>
                <a:lnTo>
                  <a:pt x="922" y="2074"/>
                </a:lnTo>
                <a:lnTo>
                  <a:pt x="691" y="2074"/>
                </a:lnTo>
                <a:close/>
                <a:moveTo>
                  <a:pt x="2074" y="1843"/>
                </a:moveTo>
                <a:lnTo>
                  <a:pt x="2074" y="2074"/>
                </a:lnTo>
                <a:lnTo>
                  <a:pt x="3226" y="2074"/>
                </a:lnTo>
                <a:lnTo>
                  <a:pt x="3226" y="1843"/>
                </a:lnTo>
                <a:lnTo>
                  <a:pt x="2074" y="1843"/>
                </a:lnTo>
                <a:close/>
                <a:moveTo>
                  <a:pt x="230" y="1843"/>
                </a:moveTo>
                <a:lnTo>
                  <a:pt x="1382" y="1843"/>
                </a:lnTo>
                <a:lnTo>
                  <a:pt x="1420" y="1846"/>
                </a:lnTo>
                <a:lnTo>
                  <a:pt x="1455" y="1855"/>
                </a:lnTo>
                <a:lnTo>
                  <a:pt x="1488" y="1869"/>
                </a:lnTo>
                <a:lnTo>
                  <a:pt x="1519" y="1888"/>
                </a:lnTo>
                <a:lnTo>
                  <a:pt x="1545" y="1911"/>
                </a:lnTo>
                <a:lnTo>
                  <a:pt x="1568" y="1937"/>
                </a:lnTo>
                <a:lnTo>
                  <a:pt x="1587" y="1968"/>
                </a:lnTo>
                <a:lnTo>
                  <a:pt x="1601" y="2001"/>
                </a:lnTo>
                <a:lnTo>
                  <a:pt x="1610" y="2036"/>
                </a:lnTo>
                <a:lnTo>
                  <a:pt x="1613" y="2074"/>
                </a:lnTo>
                <a:lnTo>
                  <a:pt x="1613" y="3226"/>
                </a:lnTo>
                <a:lnTo>
                  <a:pt x="1610" y="3263"/>
                </a:lnTo>
                <a:lnTo>
                  <a:pt x="1601" y="3298"/>
                </a:lnTo>
                <a:lnTo>
                  <a:pt x="1587" y="3331"/>
                </a:lnTo>
                <a:lnTo>
                  <a:pt x="1568" y="3362"/>
                </a:lnTo>
                <a:lnTo>
                  <a:pt x="1545" y="3388"/>
                </a:lnTo>
                <a:lnTo>
                  <a:pt x="1519" y="3411"/>
                </a:lnTo>
                <a:lnTo>
                  <a:pt x="1488" y="3430"/>
                </a:lnTo>
                <a:lnTo>
                  <a:pt x="1455" y="3444"/>
                </a:lnTo>
                <a:lnTo>
                  <a:pt x="1420" y="3453"/>
                </a:lnTo>
                <a:lnTo>
                  <a:pt x="1382" y="3456"/>
                </a:lnTo>
                <a:lnTo>
                  <a:pt x="230" y="3456"/>
                </a:lnTo>
                <a:lnTo>
                  <a:pt x="193" y="3453"/>
                </a:lnTo>
                <a:lnTo>
                  <a:pt x="158" y="3444"/>
                </a:lnTo>
                <a:lnTo>
                  <a:pt x="125" y="3430"/>
                </a:lnTo>
                <a:lnTo>
                  <a:pt x="94" y="3411"/>
                </a:lnTo>
                <a:lnTo>
                  <a:pt x="68" y="3388"/>
                </a:lnTo>
                <a:lnTo>
                  <a:pt x="45" y="3362"/>
                </a:lnTo>
                <a:lnTo>
                  <a:pt x="26" y="3331"/>
                </a:lnTo>
                <a:lnTo>
                  <a:pt x="12" y="3298"/>
                </a:lnTo>
                <a:lnTo>
                  <a:pt x="3" y="3263"/>
                </a:lnTo>
                <a:lnTo>
                  <a:pt x="0" y="3226"/>
                </a:lnTo>
                <a:lnTo>
                  <a:pt x="0" y="2074"/>
                </a:lnTo>
                <a:lnTo>
                  <a:pt x="3" y="2036"/>
                </a:lnTo>
                <a:lnTo>
                  <a:pt x="12" y="2001"/>
                </a:lnTo>
                <a:lnTo>
                  <a:pt x="26" y="1968"/>
                </a:lnTo>
                <a:lnTo>
                  <a:pt x="45" y="1937"/>
                </a:lnTo>
                <a:lnTo>
                  <a:pt x="68" y="1911"/>
                </a:lnTo>
                <a:lnTo>
                  <a:pt x="94" y="1888"/>
                </a:lnTo>
                <a:lnTo>
                  <a:pt x="125" y="1869"/>
                </a:lnTo>
                <a:lnTo>
                  <a:pt x="158" y="1855"/>
                </a:lnTo>
                <a:lnTo>
                  <a:pt x="193" y="1846"/>
                </a:lnTo>
                <a:lnTo>
                  <a:pt x="230" y="1843"/>
                </a:lnTo>
                <a:close/>
                <a:moveTo>
                  <a:pt x="2074" y="1152"/>
                </a:moveTo>
                <a:lnTo>
                  <a:pt x="2074" y="1382"/>
                </a:lnTo>
                <a:lnTo>
                  <a:pt x="3226" y="1382"/>
                </a:lnTo>
                <a:lnTo>
                  <a:pt x="3226" y="1152"/>
                </a:lnTo>
                <a:lnTo>
                  <a:pt x="2074" y="1152"/>
                </a:lnTo>
                <a:close/>
                <a:moveTo>
                  <a:pt x="230" y="691"/>
                </a:moveTo>
                <a:lnTo>
                  <a:pt x="230" y="922"/>
                </a:lnTo>
                <a:lnTo>
                  <a:pt x="1382" y="922"/>
                </a:lnTo>
                <a:lnTo>
                  <a:pt x="1382" y="691"/>
                </a:lnTo>
                <a:lnTo>
                  <a:pt x="230" y="691"/>
                </a:lnTo>
                <a:close/>
                <a:moveTo>
                  <a:pt x="2074" y="0"/>
                </a:moveTo>
                <a:lnTo>
                  <a:pt x="3226" y="0"/>
                </a:lnTo>
                <a:lnTo>
                  <a:pt x="3263" y="3"/>
                </a:lnTo>
                <a:lnTo>
                  <a:pt x="3298" y="12"/>
                </a:lnTo>
                <a:lnTo>
                  <a:pt x="3331" y="26"/>
                </a:lnTo>
                <a:lnTo>
                  <a:pt x="3362" y="45"/>
                </a:lnTo>
                <a:lnTo>
                  <a:pt x="3388" y="68"/>
                </a:lnTo>
                <a:lnTo>
                  <a:pt x="3411" y="94"/>
                </a:lnTo>
                <a:lnTo>
                  <a:pt x="3430" y="125"/>
                </a:lnTo>
                <a:lnTo>
                  <a:pt x="3444" y="158"/>
                </a:lnTo>
                <a:lnTo>
                  <a:pt x="3453" y="193"/>
                </a:lnTo>
                <a:lnTo>
                  <a:pt x="3456" y="230"/>
                </a:lnTo>
                <a:lnTo>
                  <a:pt x="3456" y="3226"/>
                </a:lnTo>
                <a:lnTo>
                  <a:pt x="3453" y="3263"/>
                </a:lnTo>
                <a:lnTo>
                  <a:pt x="3444" y="3298"/>
                </a:lnTo>
                <a:lnTo>
                  <a:pt x="3430" y="3331"/>
                </a:lnTo>
                <a:lnTo>
                  <a:pt x="3411" y="3362"/>
                </a:lnTo>
                <a:lnTo>
                  <a:pt x="3388" y="3388"/>
                </a:lnTo>
                <a:lnTo>
                  <a:pt x="3362" y="3411"/>
                </a:lnTo>
                <a:lnTo>
                  <a:pt x="3331" y="3430"/>
                </a:lnTo>
                <a:lnTo>
                  <a:pt x="3298" y="3444"/>
                </a:lnTo>
                <a:lnTo>
                  <a:pt x="3263" y="3453"/>
                </a:lnTo>
                <a:lnTo>
                  <a:pt x="3226" y="3456"/>
                </a:lnTo>
                <a:lnTo>
                  <a:pt x="2074" y="3456"/>
                </a:lnTo>
                <a:lnTo>
                  <a:pt x="2036" y="3453"/>
                </a:lnTo>
                <a:lnTo>
                  <a:pt x="2001" y="3444"/>
                </a:lnTo>
                <a:lnTo>
                  <a:pt x="1968" y="3430"/>
                </a:lnTo>
                <a:lnTo>
                  <a:pt x="1937" y="3411"/>
                </a:lnTo>
                <a:lnTo>
                  <a:pt x="1911" y="3388"/>
                </a:lnTo>
                <a:lnTo>
                  <a:pt x="1888" y="3362"/>
                </a:lnTo>
                <a:lnTo>
                  <a:pt x="1869" y="3331"/>
                </a:lnTo>
                <a:lnTo>
                  <a:pt x="1855" y="3298"/>
                </a:lnTo>
                <a:lnTo>
                  <a:pt x="1846" y="3263"/>
                </a:lnTo>
                <a:lnTo>
                  <a:pt x="1843" y="3226"/>
                </a:lnTo>
                <a:lnTo>
                  <a:pt x="1843" y="230"/>
                </a:lnTo>
                <a:lnTo>
                  <a:pt x="1846" y="193"/>
                </a:lnTo>
                <a:lnTo>
                  <a:pt x="1855" y="158"/>
                </a:lnTo>
                <a:lnTo>
                  <a:pt x="1869" y="125"/>
                </a:lnTo>
                <a:lnTo>
                  <a:pt x="1888" y="94"/>
                </a:lnTo>
                <a:lnTo>
                  <a:pt x="1911" y="68"/>
                </a:lnTo>
                <a:lnTo>
                  <a:pt x="1937" y="45"/>
                </a:lnTo>
                <a:lnTo>
                  <a:pt x="1968" y="26"/>
                </a:lnTo>
                <a:lnTo>
                  <a:pt x="2001" y="12"/>
                </a:lnTo>
                <a:lnTo>
                  <a:pt x="2036" y="3"/>
                </a:lnTo>
                <a:lnTo>
                  <a:pt x="2074" y="0"/>
                </a:lnTo>
                <a:close/>
                <a:moveTo>
                  <a:pt x="230" y="0"/>
                </a:moveTo>
                <a:lnTo>
                  <a:pt x="1382" y="0"/>
                </a:lnTo>
                <a:lnTo>
                  <a:pt x="1420" y="3"/>
                </a:lnTo>
                <a:lnTo>
                  <a:pt x="1455" y="12"/>
                </a:lnTo>
                <a:lnTo>
                  <a:pt x="1488" y="26"/>
                </a:lnTo>
                <a:lnTo>
                  <a:pt x="1519" y="45"/>
                </a:lnTo>
                <a:lnTo>
                  <a:pt x="1545" y="68"/>
                </a:lnTo>
                <a:lnTo>
                  <a:pt x="1568" y="94"/>
                </a:lnTo>
                <a:lnTo>
                  <a:pt x="1587" y="125"/>
                </a:lnTo>
                <a:lnTo>
                  <a:pt x="1601" y="158"/>
                </a:lnTo>
                <a:lnTo>
                  <a:pt x="1610" y="193"/>
                </a:lnTo>
                <a:lnTo>
                  <a:pt x="1613" y="230"/>
                </a:lnTo>
                <a:lnTo>
                  <a:pt x="1613" y="1382"/>
                </a:lnTo>
                <a:lnTo>
                  <a:pt x="1610" y="1420"/>
                </a:lnTo>
                <a:lnTo>
                  <a:pt x="1601" y="1455"/>
                </a:lnTo>
                <a:lnTo>
                  <a:pt x="1587" y="1488"/>
                </a:lnTo>
                <a:lnTo>
                  <a:pt x="1568" y="1519"/>
                </a:lnTo>
                <a:lnTo>
                  <a:pt x="1545" y="1545"/>
                </a:lnTo>
                <a:lnTo>
                  <a:pt x="1519" y="1568"/>
                </a:lnTo>
                <a:lnTo>
                  <a:pt x="1488" y="1587"/>
                </a:lnTo>
                <a:lnTo>
                  <a:pt x="1455" y="1601"/>
                </a:lnTo>
                <a:lnTo>
                  <a:pt x="1420" y="1610"/>
                </a:lnTo>
                <a:lnTo>
                  <a:pt x="1382" y="1613"/>
                </a:lnTo>
                <a:lnTo>
                  <a:pt x="230" y="1613"/>
                </a:lnTo>
                <a:lnTo>
                  <a:pt x="193" y="1610"/>
                </a:lnTo>
                <a:lnTo>
                  <a:pt x="158" y="1601"/>
                </a:lnTo>
                <a:lnTo>
                  <a:pt x="125" y="1587"/>
                </a:lnTo>
                <a:lnTo>
                  <a:pt x="94" y="1568"/>
                </a:lnTo>
                <a:lnTo>
                  <a:pt x="68" y="1545"/>
                </a:lnTo>
                <a:lnTo>
                  <a:pt x="45" y="1519"/>
                </a:lnTo>
                <a:lnTo>
                  <a:pt x="26" y="1488"/>
                </a:lnTo>
                <a:lnTo>
                  <a:pt x="12" y="1455"/>
                </a:lnTo>
                <a:lnTo>
                  <a:pt x="3" y="1420"/>
                </a:lnTo>
                <a:lnTo>
                  <a:pt x="0" y="1382"/>
                </a:lnTo>
                <a:lnTo>
                  <a:pt x="0" y="230"/>
                </a:lnTo>
                <a:lnTo>
                  <a:pt x="3" y="193"/>
                </a:lnTo>
                <a:lnTo>
                  <a:pt x="12" y="158"/>
                </a:lnTo>
                <a:lnTo>
                  <a:pt x="26" y="125"/>
                </a:lnTo>
                <a:lnTo>
                  <a:pt x="45" y="94"/>
                </a:lnTo>
                <a:lnTo>
                  <a:pt x="68" y="68"/>
                </a:lnTo>
                <a:lnTo>
                  <a:pt x="94" y="45"/>
                </a:lnTo>
                <a:lnTo>
                  <a:pt x="125" y="26"/>
                </a:lnTo>
                <a:lnTo>
                  <a:pt x="158" y="12"/>
                </a:lnTo>
                <a:lnTo>
                  <a:pt x="193" y="3"/>
                </a:lnTo>
                <a:lnTo>
                  <a:pt x="23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6" name="Freeform 34"/>
          <p:cNvSpPr>
            <a:spLocks/>
          </p:cNvSpPr>
          <p:nvPr/>
        </p:nvSpPr>
        <p:spPr bwMode="auto">
          <a:xfrm>
            <a:off x="4588863" y="4086785"/>
            <a:ext cx="438713" cy="438713"/>
          </a:xfrm>
          <a:custGeom>
            <a:avLst/>
            <a:gdLst>
              <a:gd name="T0" fmla="*/ 768 w 3456"/>
              <a:gd name="T1" fmla="*/ 17 h 3456"/>
              <a:gd name="T2" fmla="*/ 894 w 3456"/>
              <a:gd name="T3" fmla="*/ 87 h 3456"/>
              <a:gd name="T4" fmla="*/ 1036 w 3456"/>
              <a:gd name="T5" fmla="*/ 198 h 3456"/>
              <a:gd name="T6" fmla="*/ 1176 w 3456"/>
              <a:gd name="T7" fmla="*/ 337 h 3456"/>
              <a:gd name="T8" fmla="*/ 1300 w 3456"/>
              <a:gd name="T9" fmla="*/ 490 h 3456"/>
              <a:gd name="T10" fmla="*/ 1389 w 3456"/>
              <a:gd name="T11" fmla="*/ 644 h 3456"/>
              <a:gd name="T12" fmla="*/ 1428 w 3456"/>
              <a:gd name="T13" fmla="*/ 784 h 3456"/>
              <a:gd name="T14" fmla="*/ 1401 w 3456"/>
              <a:gd name="T15" fmla="*/ 899 h 3456"/>
              <a:gd name="T16" fmla="*/ 1275 w 3456"/>
              <a:gd name="T17" fmla="*/ 1016 h 3456"/>
              <a:gd name="T18" fmla="*/ 1139 w 3456"/>
              <a:gd name="T19" fmla="*/ 1106 h 3456"/>
              <a:gd name="T20" fmla="*/ 1027 w 3456"/>
              <a:gd name="T21" fmla="*/ 1179 h 3456"/>
              <a:gd name="T22" fmla="*/ 950 w 3456"/>
              <a:gd name="T23" fmla="*/ 1263 h 3456"/>
              <a:gd name="T24" fmla="*/ 922 w 3456"/>
              <a:gd name="T25" fmla="*/ 1382 h 3456"/>
              <a:gd name="T26" fmla="*/ 980 w 3456"/>
              <a:gd name="T27" fmla="*/ 1595 h 3456"/>
              <a:gd name="T28" fmla="*/ 1130 w 3456"/>
              <a:gd name="T29" fmla="*/ 1808 h 3456"/>
              <a:gd name="T30" fmla="*/ 1329 w 3456"/>
              <a:gd name="T31" fmla="*/ 2020 h 3456"/>
              <a:gd name="T32" fmla="*/ 1542 w 3456"/>
              <a:gd name="T33" fmla="*/ 2231 h 3456"/>
              <a:gd name="T34" fmla="*/ 1754 w 3456"/>
              <a:gd name="T35" fmla="*/ 2410 h 3456"/>
              <a:gd name="T36" fmla="*/ 1968 w 3456"/>
              <a:gd name="T37" fmla="*/ 2519 h 3456"/>
              <a:gd name="T38" fmla="*/ 2140 w 3456"/>
              <a:gd name="T39" fmla="*/ 2527 h 3456"/>
              <a:gd name="T40" fmla="*/ 2237 w 3456"/>
              <a:gd name="T41" fmla="*/ 2473 h 3456"/>
              <a:gd name="T42" fmla="*/ 2313 w 3456"/>
              <a:gd name="T43" fmla="*/ 2376 h 3456"/>
              <a:gd name="T44" fmla="*/ 2392 w 3456"/>
              <a:gd name="T45" fmla="*/ 2252 h 3456"/>
              <a:gd name="T46" fmla="*/ 2500 w 3456"/>
              <a:gd name="T47" fmla="*/ 2110 h 3456"/>
              <a:gd name="T48" fmla="*/ 2610 w 3456"/>
              <a:gd name="T49" fmla="*/ 2032 h 3456"/>
              <a:gd name="T50" fmla="*/ 2740 w 3456"/>
              <a:gd name="T51" fmla="*/ 2040 h 3456"/>
              <a:gd name="T52" fmla="*/ 2888 w 3456"/>
              <a:gd name="T53" fmla="*/ 2107 h 3456"/>
              <a:gd name="T54" fmla="*/ 3043 w 3456"/>
              <a:gd name="T55" fmla="*/ 2215 h 3456"/>
              <a:gd name="T56" fmla="*/ 3191 w 3456"/>
              <a:gd name="T57" fmla="*/ 2349 h 3456"/>
              <a:gd name="T58" fmla="*/ 3318 w 3456"/>
              <a:gd name="T59" fmla="*/ 2491 h 3456"/>
              <a:gd name="T60" fmla="*/ 3410 w 3456"/>
              <a:gd name="T61" fmla="*/ 2629 h 3456"/>
              <a:gd name="T62" fmla="*/ 3454 w 3456"/>
              <a:gd name="T63" fmla="*/ 2742 h 3456"/>
              <a:gd name="T64" fmla="*/ 3435 w 3456"/>
              <a:gd name="T65" fmla="*/ 2843 h 3456"/>
              <a:gd name="T66" fmla="*/ 3354 w 3456"/>
              <a:gd name="T67" fmla="*/ 2962 h 3456"/>
              <a:gd name="T68" fmla="*/ 3233 w 3456"/>
              <a:gd name="T69" fmla="*/ 3088 h 3456"/>
              <a:gd name="T70" fmla="*/ 3093 w 3456"/>
              <a:gd name="T71" fmla="*/ 3212 h 3456"/>
              <a:gd name="T72" fmla="*/ 2954 w 3456"/>
              <a:gd name="T73" fmla="*/ 3320 h 3456"/>
              <a:gd name="T74" fmla="*/ 2841 w 3456"/>
              <a:gd name="T75" fmla="*/ 3403 h 3456"/>
              <a:gd name="T76" fmla="*/ 2774 w 3456"/>
              <a:gd name="T77" fmla="*/ 3450 h 3456"/>
              <a:gd name="T78" fmla="*/ 2655 w 3456"/>
              <a:gd name="T79" fmla="*/ 3449 h 3456"/>
              <a:gd name="T80" fmla="*/ 2398 w 3456"/>
              <a:gd name="T81" fmla="*/ 3391 h 3456"/>
              <a:gd name="T82" fmla="*/ 2107 w 3456"/>
              <a:gd name="T83" fmla="*/ 3286 h 3456"/>
              <a:gd name="T84" fmla="*/ 1800 w 3456"/>
              <a:gd name="T85" fmla="*/ 3144 h 3456"/>
              <a:gd name="T86" fmla="*/ 1497 w 3456"/>
              <a:gd name="T87" fmla="*/ 2972 h 3456"/>
              <a:gd name="T88" fmla="*/ 1215 w 3456"/>
              <a:gd name="T89" fmla="*/ 2783 h 3456"/>
              <a:gd name="T90" fmla="*/ 973 w 3456"/>
              <a:gd name="T91" fmla="*/ 2585 h 3456"/>
              <a:gd name="T92" fmla="*/ 772 w 3456"/>
              <a:gd name="T93" fmla="*/ 2368 h 3456"/>
              <a:gd name="T94" fmla="*/ 577 w 3456"/>
              <a:gd name="T95" fmla="*/ 2105 h 3456"/>
              <a:gd name="T96" fmla="*/ 395 w 3456"/>
              <a:gd name="T97" fmla="*/ 1810 h 3456"/>
              <a:gd name="T98" fmla="*/ 237 w 3456"/>
              <a:gd name="T99" fmla="*/ 1502 h 3456"/>
              <a:gd name="T100" fmla="*/ 112 w 3456"/>
              <a:gd name="T101" fmla="*/ 1200 h 3456"/>
              <a:gd name="T102" fmla="*/ 29 w 3456"/>
              <a:gd name="T103" fmla="*/ 924 h 3456"/>
              <a:gd name="T104" fmla="*/ 0 w 3456"/>
              <a:gd name="T105" fmla="*/ 691 h 3456"/>
              <a:gd name="T106" fmla="*/ 24 w 3456"/>
              <a:gd name="T107" fmla="*/ 656 h 3456"/>
              <a:gd name="T108" fmla="*/ 91 w 3456"/>
              <a:gd name="T109" fmla="*/ 562 h 3456"/>
              <a:gd name="T110" fmla="*/ 187 w 3456"/>
              <a:gd name="T111" fmla="*/ 435 h 3456"/>
              <a:gd name="T112" fmla="*/ 305 w 3456"/>
              <a:gd name="T113" fmla="*/ 292 h 3456"/>
              <a:gd name="T114" fmla="*/ 430 w 3456"/>
              <a:gd name="T115" fmla="*/ 158 h 3456"/>
              <a:gd name="T116" fmla="*/ 555 w 3456"/>
              <a:gd name="T117" fmla="*/ 54 h 3456"/>
              <a:gd name="T118" fmla="*/ 667 w 3456"/>
              <a:gd name="T119" fmla="*/ 2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56" h="3456">
                <a:moveTo>
                  <a:pt x="691" y="0"/>
                </a:moveTo>
                <a:lnTo>
                  <a:pt x="714" y="2"/>
                </a:lnTo>
                <a:lnTo>
                  <a:pt x="739" y="7"/>
                </a:lnTo>
                <a:lnTo>
                  <a:pt x="768" y="17"/>
                </a:lnTo>
                <a:lnTo>
                  <a:pt x="797" y="30"/>
                </a:lnTo>
                <a:lnTo>
                  <a:pt x="827" y="46"/>
                </a:lnTo>
                <a:lnTo>
                  <a:pt x="861" y="65"/>
                </a:lnTo>
                <a:lnTo>
                  <a:pt x="894" y="87"/>
                </a:lnTo>
                <a:lnTo>
                  <a:pt x="929" y="112"/>
                </a:lnTo>
                <a:lnTo>
                  <a:pt x="965" y="138"/>
                </a:lnTo>
                <a:lnTo>
                  <a:pt x="1000" y="168"/>
                </a:lnTo>
                <a:lnTo>
                  <a:pt x="1036" y="198"/>
                </a:lnTo>
                <a:lnTo>
                  <a:pt x="1072" y="230"/>
                </a:lnTo>
                <a:lnTo>
                  <a:pt x="1107" y="265"/>
                </a:lnTo>
                <a:lnTo>
                  <a:pt x="1143" y="301"/>
                </a:lnTo>
                <a:lnTo>
                  <a:pt x="1176" y="337"/>
                </a:lnTo>
                <a:lnTo>
                  <a:pt x="1210" y="375"/>
                </a:lnTo>
                <a:lnTo>
                  <a:pt x="1241" y="413"/>
                </a:lnTo>
                <a:lnTo>
                  <a:pt x="1271" y="451"/>
                </a:lnTo>
                <a:lnTo>
                  <a:pt x="1300" y="490"/>
                </a:lnTo>
                <a:lnTo>
                  <a:pt x="1326" y="529"/>
                </a:lnTo>
                <a:lnTo>
                  <a:pt x="1349" y="568"/>
                </a:lnTo>
                <a:lnTo>
                  <a:pt x="1371" y="605"/>
                </a:lnTo>
                <a:lnTo>
                  <a:pt x="1389" y="644"/>
                </a:lnTo>
                <a:lnTo>
                  <a:pt x="1404" y="681"/>
                </a:lnTo>
                <a:lnTo>
                  <a:pt x="1416" y="716"/>
                </a:lnTo>
                <a:lnTo>
                  <a:pt x="1424" y="751"/>
                </a:lnTo>
                <a:lnTo>
                  <a:pt x="1428" y="784"/>
                </a:lnTo>
                <a:lnTo>
                  <a:pt x="1428" y="816"/>
                </a:lnTo>
                <a:lnTo>
                  <a:pt x="1424" y="846"/>
                </a:lnTo>
                <a:lnTo>
                  <a:pt x="1415" y="873"/>
                </a:lnTo>
                <a:lnTo>
                  <a:pt x="1401" y="899"/>
                </a:lnTo>
                <a:lnTo>
                  <a:pt x="1382" y="922"/>
                </a:lnTo>
                <a:lnTo>
                  <a:pt x="1346" y="956"/>
                </a:lnTo>
                <a:lnTo>
                  <a:pt x="1310" y="988"/>
                </a:lnTo>
                <a:lnTo>
                  <a:pt x="1275" y="1016"/>
                </a:lnTo>
                <a:lnTo>
                  <a:pt x="1239" y="1041"/>
                </a:lnTo>
                <a:lnTo>
                  <a:pt x="1204" y="1064"/>
                </a:lnTo>
                <a:lnTo>
                  <a:pt x="1172" y="1085"/>
                </a:lnTo>
                <a:lnTo>
                  <a:pt x="1139" y="1106"/>
                </a:lnTo>
                <a:lnTo>
                  <a:pt x="1109" y="1125"/>
                </a:lnTo>
                <a:lnTo>
                  <a:pt x="1080" y="1143"/>
                </a:lnTo>
                <a:lnTo>
                  <a:pt x="1053" y="1161"/>
                </a:lnTo>
                <a:lnTo>
                  <a:pt x="1027" y="1179"/>
                </a:lnTo>
                <a:lnTo>
                  <a:pt x="1004" y="1198"/>
                </a:lnTo>
                <a:lnTo>
                  <a:pt x="983" y="1219"/>
                </a:lnTo>
                <a:lnTo>
                  <a:pt x="966" y="1240"/>
                </a:lnTo>
                <a:lnTo>
                  <a:pt x="950" y="1263"/>
                </a:lnTo>
                <a:lnTo>
                  <a:pt x="938" y="1288"/>
                </a:lnTo>
                <a:lnTo>
                  <a:pt x="929" y="1316"/>
                </a:lnTo>
                <a:lnTo>
                  <a:pt x="924" y="1348"/>
                </a:lnTo>
                <a:lnTo>
                  <a:pt x="922" y="1382"/>
                </a:lnTo>
                <a:lnTo>
                  <a:pt x="926" y="1436"/>
                </a:lnTo>
                <a:lnTo>
                  <a:pt x="937" y="1488"/>
                </a:lnTo>
                <a:lnTo>
                  <a:pt x="956" y="1542"/>
                </a:lnTo>
                <a:lnTo>
                  <a:pt x="980" y="1595"/>
                </a:lnTo>
                <a:lnTo>
                  <a:pt x="1011" y="1648"/>
                </a:lnTo>
                <a:lnTo>
                  <a:pt x="1046" y="1702"/>
                </a:lnTo>
                <a:lnTo>
                  <a:pt x="1086" y="1754"/>
                </a:lnTo>
                <a:lnTo>
                  <a:pt x="1130" y="1808"/>
                </a:lnTo>
                <a:lnTo>
                  <a:pt x="1176" y="1861"/>
                </a:lnTo>
                <a:lnTo>
                  <a:pt x="1225" y="1914"/>
                </a:lnTo>
                <a:lnTo>
                  <a:pt x="1277" y="1968"/>
                </a:lnTo>
                <a:lnTo>
                  <a:pt x="1329" y="2020"/>
                </a:lnTo>
                <a:lnTo>
                  <a:pt x="1382" y="2074"/>
                </a:lnTo>
                <a:lnTo>
                  <a:pt x="1436" y="2127"/>
                </a:lnTo>
                <a:lnTo>
                  <a:pt x="1488" y="2179"/>
                </a:lnTo>
                <a:lnTo>
                  <a:pt x="1542" y="2231"/>
                </a:lnTo>
                <a:lnTo>
                  <a:pt x="1595" y="2280"/>
                </a:lnTo>
                <a:lnTo>
                  <a:pt x="1648" y="2326"/>
                </a:lnTo>
                <a:lnTo>
                  <a:pt x="1702" y="2370"/>
                </a:lnTo>
                <a:lnTo>
                  <a:pt x="1754" y="2410"/>
                </a:lnTo>
                <a:lnTo>
                  <a:pt x="1808" y="2445"/>
                </a:lnTo>
                <a:lnTo>
                  <a:pt x="1861" y="2476"/>
                </a:lnTo>
                <a:lnTo>
                  <a:pt x="1914" y="2500"/>
                </a:lnTo>
                <a:lnTo>
                  <a:pt x="1968" y="2519"/>
                </a:lnTo>
                <a:lnTo>
                  <a:pt x="2020" y="2530"/>
                </a:lnTo>
                <a:lnTo>
                  <a:pt x="2074" y="2534"/>
                </a:lnTo>
                <a:lnTo>
                  <a:pt x="2108" y="2532"/>
                </a:lnTo>
                <a:lnTo>
                  <a:pt x="2140" y="2527"/>
                </a:lnTo>
                <a:lnTo>
                  <a:pt x="2168" y="2518"/>
                </a:lnTo>
                <a:lnTo>
                  <a:pt x="2193" y="2506"/>
                </a:lnTo>
                <a:lnTo>
                  <a:pt x="2216" y="2490"/>
                </a:lnTo>
                <a:lnTo>
                  <a:pt x="2237" y="2473"/>
                </a:lnTo>
                <a:lnTo>
                  <a:pt x="2258" y="2452"/>
                </a:lnTo>
                <a:lnTo>
                  <a:pt x="2277" y="2429"/>
                </a:lnTo>
                <a:lnTo>
                  <a:pt x="2295" y="2403"/>
                </a:lnTo>
                <a:lnTo>
                  <a:pt x="2313" y="2376"/>
                </a:lnTo>
                <a:lnTo>
                  <a:pt x="2331" y="2347"/>
                </a:lnTo>
                <a:lnTo>
                  <a:pt x="2350" y="2317"/>
                </a:lnTo>
                <a:lnTo>
                  <a:pt x="2371" y="2284"/>
                </a:lnTo>
                <a:lnTo>
                  <a:pt x="2392" y="2252"/>
                </a:lnTo>
                <a:lnTo>
                  <a:pt x="2415" y="2217"/>
                </a:lnTo>
                <a:lnTo>
                  <a:pt x="2440" y="2181"/>
                </a:lnTo>
                <a:lnTo>
                  <a:pt x="2468" y="2146"/>
                </a:lnTo>
                <a:lnTo>
                  <a:pt x="2500" y="2110"/>
                </a:lnTo>
                <a:lnTo>
                  <a:pt x="2534" y="2074"/>
                </a:lnTo>
                <a:lnTo>
                  <a:pt x="2557" y="2055"/>
                </a:lnTo>
                <a:lnTo>
                  <a:pt x="2583" y="2041"/>
                </a:lnTo>
                <a:lnTo>
                  <a:pt x="2610" y="2032"/>
                </a:lnTo>
                <a:lnTo>
                  <a:pt x="2640" y="2028"/>
                </a:lnTo>
                <a:lnTo>
                  <a:pt x="2672" y="2028"/>
                </a:lnTo>
                <a:lnTo>
                  <a:pt x="2705" y="2032"/>
                </a:lnTo>
                <a:lnTo>
                  <a:pt x="2740" y="2040"/>
                </a:lnTo>
                <a:lnTo>
                  <a:pt x="2775" y="2052"/>
                </a:lnTo>
                <a:lnTo>
                  <a:pt x="2812" y="2067"/>
                </a:lnTo>
                <a:lnTo>
                  <a:pt x="2851" y="2085"/>
                </a:lnTo>
                <a:lnTo>
                  <a:pt x="2888" y="2107"/>
                </a:lnTo>
                <a:lnTo>
                  <a:pt x="2927" y="2130"/>
                </a:lnTo>
                <a:lnTo>
                  <a:pt x="2966" y="2156"/>
                </a:lnTo>
                <a:lnTo>
                  <a:pt x="3005" y="2185"/>
                </a:lnTo>
                <a:lnTo>
                  <a:pt x="3043" y="2215"/>
                </a:lnTo>
                <a:lnTo>
                  <a:pt x="3081" y="2246"/>
                </a:lnTo>
                <a:lnTo>
                  <a:pt x="3119" y="2280"/>
                </a:lnTo>
                <a:lnTo>
                  <a:pt x="3155" y="2313"/>
                </a:lnTo>
                <a:lnTo>
                  <a:pt x="3191" y="2349"/>
                </a:lnTo>
                <a:lnTo>
                  <a:pt x="3226" y="2384"/>
                </a:lnTo>
                <a:lnTo>
                  <a:pt x="3258" y="2420"/>
                </a:lnTo>
                <a:lnTo>
                  <a:pt x="3288" y="2456"/>
                </a:lnTo>
                <a:lnTo>
                  <a:pt x="3318" y="2491"/>
                </a:lnTo>
                <a:lnTo>
                  <a:pt x="3344" y="2527"/>
                </a:lnTo>
                <a:lnTo>
                  <a:pt x="3369" y="2562"/>
                </a:lnTo>
                <a:lnTo>
                  <a:pt x="3391" y="2595"/>
                </a:lnTo>
                <a:lnTo>
                  <a:pt x="3410" y="2629"/>
                </a:lnTo>
                <a:lnTo>
                  <a:pt x="3426" y="2659"/>
                </a:lnTo>
                <a:lnTo>
                  <a:pt x="3439" y="2688"/>
                </a:lnTo>
                <a:lnTo>
                  <a:pt x="3449" y="2717"/>
                </a:lnTo>
                <a:lnTo>
                  <a:pt x="3454" y="2742"/>
                </a:lnTo>
                <a:lnTo>
                  <a:pt x="3456" y="2765"/>
                </a:lnTo>
                <a:lnTo>
                  <a:pt x="3454" y="2789"/>
                </a:lnTo>
                <a:lnTo>
                  <a:pt x="3447" y="2815"/>
                </a:lnTo>
                <a:lnTo>
                  <a:pt x="3435" y="2843"/>
                </a:lnTo>
                <a:lnTo>
                  <a:pt x="3420" y="2872"/>
                </a:lnTo>
                <a:lnTo>
                  <a:pt x="3402" y="2901"/>
                </a:lnTo>
                <a:lnTo>
                  <a:pt x="3380" y="2931"/>
                </a:lnTo>
                <a:lnTo>
                  <a:pt x="3354" y="2962"/>
                </a:lnTo>
                <a:lnTo>
                  <a:pt x="3327" y="2993"/>
                </a:lnTo>
                <a:lnTo>
                  <a:pt x="3298" y="3026"/>
                </a:lnTo>
                <a:lnTo>
                  <a:pt x="3266" y="3057"/>
                </a:lnTo>
                <a:lnTo>
                  <a:pt x="3233" y="3088"/>
                </a:lnTo>
                <a:lnTo>
                  <a:pt x="3198" y="3120"/>
                </a:lnTo>
                <a:lnTo>
                  <a:pt x="3164" y="3151"/>
                </a:lnTo>
                <a:lnTo>
                  <a:pt x="3128" y="3182"/>
                </a:lnTo>
                <a:lnTo>
                  <a:pt x="3093" y="3212"/>
                </a:lnTo>
                <a:lnTo>
                  <a:pt x="3057" y="3240"/>
                </a:lnTo>
                <a:lnTo>
                  <a:pt x="3021" y="3269"/>
                </a:lnTo>
                <a:lnTo>
                  <a:pt x="2988" y="3295"/>
                </a:lnTo>
                <a:lnTo>
                  <a:pt x="2954" y="3320"/>
                </a:lnTo>
                <a:lnTo>
                  <a:pt x="2923" y="3344"/>
                </a:lnTo>
                <a:lnTo>
                  <a:pt x="2894" y="3365"/>
                </a:lnTo>
                <a:lnTo>
                  <a:pt x="2866" y="3385"/>
                </a:lnTo>
                <a:lnTo>
                  <a:pt x="2841" y="3403"/>
                </a:lnTo>
                <a:lnTo>
                  <a:pt x="2819" y="3418"/>
                </a:lnTo>
                <a:lnTo>
                  <a:pt x="2800" y="3432"/>
                </a:lnTo>
                <a:lnTo>
                  <a:pt x="2786" y="3442"/>
                </a:lnTo>
                <a:lnTo>
                  <a:pt x="2774" y="3450"/>
                </a:lnTo>
                <a:lnTo>
                  <a:pt x="2767" y="3454"/>
                </a:lnTo>
                <a:lnTo>
                  <a:pt x="2765" y="3456"/>
                </a:lnTo>
                <a:lnTo>
                  <a:pt x="2711" y="3454"/>
                </a:lnTo>
                <a:lnTo>
                  <a:pt x="2655" y="3449"/>
                </a:lnTo>
                <a:lnTo>
                  <a:pt x="2595" y="3439"/>
                </a:lnTo>
                <a:lnTo>
                  <a:pt x="2532" y="3427"/>
                </a:lnTo>
                <a:lnTo>
                  <a:pt x="2466" y="3411"/>
                </a:lnTo>
                <a:lnTo>
                  <a:pt x="2398" y="3391"/>
                </a:lnTo>
                <a:lnTo>
                  <a:pt x="2328" y="3369"/>
                </a:lnTo>
                <a:lnTo>
                  <a:pt x="2256" y="3344"/>
                </a:lnTo>
                <a:lnTo>
                  <a:pt x="2181" y="3317"/>
                </a:lnTo>
                <a:lnTo>
                  <a:pt x="2107" y="3286"/>
                </a:lnTo>
                <a:lnTo>
                  <a:pt x="2031" y="3254"/>
                </a:lnTo>
                <a:lnTo>
                  <a:pt x="1954" y="3219"/>
                </a:lnTo>
                <a:lnTo>
                  <a:pt x="1877" y="3183"/>
                </a:lnTo>
                <a:lnTo>
                  <a:pt x="1800" y="3144"/>
                </a:lnTo>
                <a:lnTo>
                  <a:pt x="1723" y="3103"/>
                </a:lnTo>
                <a:lnTo>
                  <a:pt x="1646" y="3061"/>
                </a:lnTo>
                <a:lnTo>
                  <a:pt x="1571" y="3017"/>
                </a:lnTo>
                <a:lnTo>
                  <a:pt x="1497" y="2972"/>
                </a:lnTo>
                <a:lnTo>
                  <a:pt x="1423" y="2926"/>
                </a:lnTo>
                <a:lnTo>
                  <a:pt x="1351" y="2879"/>
                </a:lnTo>
                <a:lnTo>
                  <a:pt x="1282" y="2832"/>
                </a:lnTo>
                <a:lnTo>
                  <a:pt x="1215" y="2783"/>
                </a:lnTo>
                <a:lnTo>
                  <a:pt x="1150" y="2733"/>
                </a:lnTo>
                <a:lnTo>
                  <a:pt x="1088" y="2684"/>
                </a:lnTo>
                <a:lnTo>
                  <a:pt x="1028" y="2634"/>
                </a:lnTo>
                <a:lnTo>
                  <a:pt x="973" y="2585"/>
                </a:lnTo>
                <a:lnTo>
                  <a:pt x="922" y="2534"/>
                </a:lnTo>
                <a:lnTo>
                  <a:pt x="871" y="2483"/>
                </a:lnTo>
                <a:lnTo>
                  <a:pt x="822" y="2428"/>
                </a:lnTo>
                <a:lnTo>
                  <a:pt x="772" y="2368"/>
                </a:lnTo>
                <a:lnTo>
                  <a:pt x="723" y="2306"/>
                </a:lnTo>
                <a:lnTo>
                  <a:pt x="673" y="2241"/>
                </a:lnTo>
                <a:lnTo>
                  <a:pt x="624" y="2174"/>
                </a:lnTo>
                <a:lnTo>
                  <a:pt x="577" y="2105"/>
                </a:lnTo>
                <a:lnTo>
                  <a:pt x="530" y="2033"/>
                </a:lnTo>
                <a:lnTo>
                  <a:pt x="484" y="1959"/>
                </a:lnTo>
                <a:lnTo>
                  <a:pt x="439" y="1885"/>
                </a:lnTo>
                <a:lnTo>
                  <a:pt x="395" y="1810"/>
                </a:lnTo>
                <a:lnTo>
                  <a:pt x="353" y="1733"/>
                </a:lnTo>
                <a:lnTo>
                  <a:pt x="312" y="1656"/>
                </a:lnTo>
                <a:lnTo>
                  <a:pt x="273" y="1579"/>
                </a:lnTo>
                <a:lnTo>
                  <a:pt x="237" y="1502"/>
                </a:lnTo>
                <a:lnTo>
                  <a:pt x="202" y="1425"/>
                </a:lnTo>
                <a:lnTo>
                  <a:pt x="170" y="1349"/>
                </a:lnTo>
                <a:lnTo>
                  <a:pt x="139" y="1275"/>
                </a:lnTo>
                <a:lnTo>
                  <a:pt x="112" y="1200"/>
                </a:lnTo>
                <a:lnTo>
                  <a:pt x="87" y="1128"/>
                </a:lnTo>
                <a:lnTo>
                  <a:pt x="65" y="1058"/>
                </a:lnTo>
                <a:lnTo>
                  <a:pt x="45" y="990"/>
                </a:lnTo>
                <a:lnTo>
                  <a:pt x="29" y="924"/>
                </a:lnTo>
                <a:lnTo>
                  <a:pt x="17" y="861"/>
                </a:lnTo>
                <a:lnTo>
                  <a:pt x="7" y="801"/>
                </a:lnTo>
                <a:lnTo>
                  <a:pt x="2" y="745"/>
                </a:lnTo>
                <a:lnTo>
                  <a:pt x="0" y="691"/>
                </a:lnTo>
                <a:lnTo>
                  <a:pt x="2" y="689"/>
                </a:lnTo>
                <a:lnTo>
                  <a:pt x="6" y="682"/>
                </a:lnTo>
                <a:lnTo>
                  <a:pt x="14" y="670"/>
                </a:lnTo>
                <a:lnTo>
                  <a:pt x="24" y="656"/>
                </a:lnTo>
                <a:lnTo>
                  <a:pt x="38" y="637"/>
                </a:lnTo>
                <a:lnTo>
                  <a:pt x="53" y="615"/>
                </a:lnTo>
                <a:lnTo>
                  <a:pt x="71" y="590"/>
                </a:lnTo>
                <a:lnTo>
                  <a:pt x="91" y="562"/>
                </a:lnTo>
                <a:lnTo>
                  <a:pt x="112" y="533"/>
                </a:lnTo>
                <a:lnTo>
                  <a:pt x="136" y="502"/>
                </a:lnTo>
                <a:lnTo>
                  <a:pt x="161" y="468"/>
                </a:lnTo>
                <a:lnTo>
                  <a:pt x="187" y="435"/>
                </a:lnTo>
                <a:lnTo>
                  <a:pt x="216" y="399"/>
                </a:lnTo>
                <a:lnTo>
                  <a:pt x="244" y="363"/>
                </a:lnTo>
                <a:lnTo>
                  <a:pt x="274" y="328"/>
                </a:lnTo>
                <a:lnTo>
                  <a:pt x="305" y="292"/>
                </a:lnTo>
                <a:lnTo>
                  <a:pt x="336" y="258"/>
                </a:lnTo>
                <a:lnTo>
                  <a:pt x="368" y="223"/>
                </a:lnTo>
                <a:lnTo>
                  <a:pt x="399" y="190"/>
                </a:lnTo>
                <a:lnTo>
                  <a:pt x="430" y="158"/>
                </a:lnTo>
                <a:lnTo>
                  <a:pt x="463" y="129"/>
                </a:lnTo>
                <a:lnTo>
                  <a:pt x="494" y="102"/>
                </a:lnTo>
                <a:lnTo>
                  <a:pt x="525" y="76"/>
                </a:lnTo>
                <a:lnTo>
                  <a:pt x="555" y="54"/>
                </a:lnTo>
                <a:lnTo>
                  <a:pt x="584" y="36"/>
                </a:lnTo>
                <a:lnTo>
                  <a:pt x="613" y="21"/>
                </a:lnTo>
                <a:lnTo>
                  <a:pt x="641" y="9"/>
                </a:lnTo>
                <a:lnTo>
                  <a:pt x="667" y="2"/>
                </a:lnTo>
                <a:lnTo>
                  <a:pt x="69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7" name="Freeform 39"/>
          <p:cNvSpPr>
            <a:spLocks noEditPoints="1"/>
          </p:cNvSpPr>
          <p:nvPr/>
        </p:nvSpPr>
        <p:spPr bwMode="auto">
          <a:xfrm>
            <a:off x="1642144" y="4070790"/>
            <a:ext cx="466133" cy="470703"/>
          </a:xfrm>
          <a:custGeom>
            <a:avLst/>
            <a:gdLst>
              <a:gd name="T0" fmla="*/ 1349 w 3262"/>
              <a:gd name="T1" fmla="*/ 3058 h 3292"/>
              <a:gd name="T2" fmla="*/ 1821 w 3262"/>
              <a:gd name="T3" fmla="*/ 3073 h 3292"/>
              <a:gd name="T4" fmla="*/ 1943 w 3262"/>
              <a:gd name="T5" fmla="*/ 2406 h 3292"/>
              <a:gd name="T6" fmla="*/ 1631 w 3262"/>
              <a:gd name="T7" fmla="*/ 2469 h 3292"/>
              <a:gd name="T8" fmla="*/ 1319 w 3262"/>
              <a:gd name="T9" fmla="*/ 2406 h 3292"/>
              <a:gd name="T10" fmla="*/ 2436 w 3262"/>
              <a:gd name="T11" fmla="*/ 1515 h 3292"/>
              <a:gd name="T12" fmla="*/ 2424 w 3262"/>
              <a:gd name="T13" fmla="*/ 1840 h 3292"/>
              <a:gd name="T14" fmla="*/ 3009 w 3262"/>
              <a:gd name="T15" fmla="*/ 2022 h 3292"/>
              <a:gd name="T16" fmla="*/ 3055 w 3262"/>
              <a:gd name="T17" fmla="*/ 1549 h 3292"/>
              <a:gd name="T18" fmla="*/ 2950 w 3262"/>
              <a:gd name="T19" fmla="*/ 1094 h 3292"/>
              <a:gd name="T20" fmla="*/ 217 w 3262"/>
              <a:gd name="T21" fmla="*/ 1454 h 3292"/>
              <a:gd name="T22" fmla="*/ 232 w 3262"/>
              <a:gd name="T23" fmla="*/ 1931 h 3292"/>
              <a:gd name="T24" fmla="*/ 855 w 3262"/>
              <a:gd name="T25" fmla="*/ 1901 h 3292"/>
              <a:gd name="T26" fmla="*/ 819 w 3262"/>
              <a:gd name="T27" fmla="*/ 1580 h 3292"/>
              <a:gd name="T28" fmla="*/ 312 w 3262"/>
              <a:gd name="T29" fmla="*/ 1094 h 3292"/>
              <a:gd name="T30" fmla="*/ 1393 w 3262"/>
              <a:gd name="T31" fmla="*/ 1077 h 3292"/>
              <a:gd name="T32" fmla="*/ 1159 w 3262"/>
              <a:gd name="T33" fmla="*/ 1253 h 3292"/>
              <a:gd name="T34" fmla="*/ 1031 w 3262"/>
              <a:gd name="T35" fmla="*/ 1521 h 3292"/>
              <a:gd name="T36" fmla="*/ 1047 w 3262"/>
              <a:gd name="T37" fmla="*/ 1830 h 3292"/>
              <a:gd name="T38" fmla="*/ 1198 w 3262"/>
              <a:gd name="T39" fmla="*/ 2082 h 3292"/>
              <a:gd name="T40" fmla="*/ 1449 w 3262"/>
              <a:gd name="T41" fmla="*/ 2235 h 3292"/>
              <a:gd name="T42" fmla="*/ 1755 w 3262"/>
              <a:gd name="T43" fmla="*/ 2250 h 3292"/>
              <a:gd name="T44" fmla="*/ 2020 w 3262"/>
              <a:gd name="T45" fmla="*/ 2122 h 3292"/>
              <a:gd name="T46" fmla="*/ 2195 w 3262"/>
              <a:gd name="T47" fmla="*/ 1885 h 3292"/>
              <a:gd name="T48" fmla="*/ 2240 w 3262"/>
              <a:gd name="T49" fmla="*/ 1583 h 3292"/>
              <a:gd name="T50" fmla="*/ 2138 w 3262"/>
              <a:gd name="T51" fmla="*/ 1301 h 3292"/>
              <a:gd name="T52" fmla="*/ 1923 w 3262"/>
              <a:gd name="T53" fmla="*/ 1103 h 3292"/>
              <a:gd name="T54" fmla="*/ 1631 w 3262"/>
              <a:gd name="T55" fmla="*/ 1028 h 3292"/>
              <a:gd name="T56" fmla="*/ 1258 w 3262"/>
              <a:gd name="T57" fmla="*/ 255 h 3292"/>
              <a:gd name="T58" fmla="*/ 1439 w 3262"/>
              <a:gd name="T59" fmla="*/ 845 h 3292"/>
              <a:gd name="T60" fmla="*/ 1761 w 3262"/>
              <a:gd name="T61" fmla="*/ 833 h 3292"/>
              <a:gd name="T62" fmla="*/ 2091 w 3262"/>
              <a:gd name="T63" fmla="*/ 282 h 3292"/>
              <a:gd name="T64" fmla="*/ 1631 w 3262"/>
              <a:gd name="T65" fmla="*/ 205 h 3292"/>
              <a:gd name="T66" fmla="*/ 1935 w 3262"/>
              <a:gd name="T67" fmla="*/ 28 h 3292"/>
              <a:gd name="T68" fmla="*/ 2397 w 3262"/>
              <a:gd name="T69" fmla="*/ 193 h 3292"/>
              <a:gd name="T70" fmla="*/ 2784 w 3262"/>
              <a:gd name="T71" fmla="*/ 482 h 3292"/>
              <a:gd name="T72" fmla="*/ 3071 w 3262"/>
              <a:gd name="T73" fmla="*/ 871 h 3292"/>
              <a:gd name="T74" fmla="*/ 3233 w 3262"/>
              <a:gd name="T75" fmla="*/ 1339 h 3292"/>
              <a:gd name="T76" fmla="*/ 3250 w 3262"/>
              <a:gd name="T77" fmla="*/ 1852 h 3292"/>
              <a:gd name="T78" fmla="*/ 3113 w 3262"/>
              <a:gd name="T79" fmla="*/ 2332 h 3292"/>
              <a:gd name="T80" fmla="*/ 2851 w 3262"/>
              <a:gd name="T81" fmla="*/ 2738 h 3292"/>
              <a:gd name="T82" fmla="*/ 2482 w 3262"/>
              <a:gd name="T83" fmla="*/ 3050 h 3292"/>
              <a:gd name="T84" fmla="*/ 2033 w 3262"/>
              <a:gd name="T85" fmla="*/ 3241 h 3292"/>
              <a:gd name="T86" fmla="*/ 1528 w 3262"/>
              <a:gd name="T87" fmla="*/ 3289 h 3292"/>
              <a:gd name="T88" fmla="*/ 1042 w 3262"/>
              <a:gd name="T89" fmla="*/ 3180 h 3292"/>
              <a:gd name="T90" fmla="*/ 622 w 3262"/>
              <a:gd name="T91" fmla="*/ 2939 h 3292"/>
              <a:gd name="T92" fmla="*/ 293 w 3262"/>
              <a:gd name="T93" fmla="*/ 2586 h 3292"/>
              <a:gd name="T94" fmla="*/ 77 w 3262"/>
              <a:gd name="T95" fmla="*/ 2147 h 3292"/>
              <a:gd name="T96" fmla="*/ 0 w 3262"/>
              <a:gd name="T97" fmla="*/ 1646 h 3292"/>
              <a:gd name="T98" fmla="*/ 77 w 3262"/>
              <a:gd name="T99" fmla="*/ 1144 h 3292"/>
              <a:gd name="T100" fmla="*/ 293 w 3262"/>
              <a:gd name="T101" fmla="*/ 705 h 3292"/>
              <a:gd name="T102" fmla="*/ 622 w 3262"/>
              <a:gd name="T103" fmla="*/ 353 h 3292"/>
              <a:gd name="T104" fmla="*/ 1042 w 3262"/>
              <a:gd name="T105" fmla="*/ 110 h 3292"/>
              <a:gd name="T106" fmla="*/ 1528 w 3262"/>
              <a:gd name="T107" fmla="*/ 3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62" h="3292">
                <a:moveTo>
                  <a:pt x="1319" y="2406"/>
                </a:moveTo>
                <a:lnTo>
                  <a:pt x="1085" y="2977"/>
                </a:lnTo>
                <a:lnTo>
                  <a:pt x="1170" y="3009"/>
                </a:lnTo>
                <a:lnTo>
                  <a:pt x="1258" y="3036"/>
                </a:lnTo>
                <a:lnTo>
                  <a:pt x="1349" y="3058"/>
                </a:lnTo>
                <a:lnTo>
                  <a:pt x="1441" y="3073"/>
                </a:lnTo>
                <a:lnTo>
                  <a:pt x="1535" y="3082"/>
                </a:lnTo>
                <a:lnTo>
                  <a:pt x="1631" y="3085"/>
                </a:lnTo>
                <a:lnTo>
                  <a:pt x="1727" y="3082"/>
                </a:lnTo>
                <a:lnTo>
                  <a:pt x="1821" y="3073"/>
                </a:lnTo>
                <a:lnTo>
                  <a:pt x="1913" y="3058"/>
                </a:lnTo>
                <a:lnTo>
                  <a:pt x="2003" y="3036"/>
                </a:lnTo>
                <a:lnTo>
                  <a:pt x="2091" y="3009"/>
                </a:lnTo>
                <a:lnTo>
                  <a:pt x="2177" y="2977"/>
                </a:lnTo>
                <a:lnTo>
                  <a:pt x="1943" y="2406"/>
                </a:lnTo>
                <a:lnTo>
                  <a:pt x="1885" y="2429"/>
                </a:lnTo>
                <a:lnTo>
                  <a:pt x="1823" y="2445"/>
                </a:lnTo>
                <a:lnTo>
                  <a:pt x="1761" y="2459"/>
                </a:lnTo>
                <a:lnTo>
                  <a:pt x="1696" y="2466"/>
                </a:lnTo>
                <a:lnTo>
                  <a:pt x="1631" y="2469"/>
                </a:lnTo>
                <a:lnTo>
                  <a:pt x="1565" y="2466"/>
                </a:lnTo>
                <a:lnTo>
                  <a:pt x="1501" y="2459"/>
                </a:lnTo>
                <a:lnTo>
                  <a:pt x="1439" y="2445"/>
                </a:lnTo>
                <a:lnTo>
                  <a:pt x="1377" y="2429"/>
                </a:lnTo>
                <a:lnTo>
                  <a:pt x="1319" y="2406"/>
                </a:lnTo>
                <a:close/>
                <a:moveTo>
                  <a:pt x="2950" y="1094"/>
                </a:moveTo>
                <a:lnTo>
                  <a:pt x="2385" y="1331"/>
                </a:lnTo>
                <a:lnTo>
                  <a:pt x="2406" y="1390"/>
                </a:lnTo>
                <a:lnTo>
                  <a:pt x="2424" y="1452"/>
                </a:lnTo>
                <a:lnTo>
                  <a:pt x="2436" y="1515"/>
                </a:lnTo>
                <a:lnTo>
                  <a:pt x="2443" y="1580"/>
                </a:lnTo>
                <a:lnTo>
                  <a:pt x="2446" y="1646"/>
                </a:lnTo>
                <a:lnTo>
                  <a:pt x="2443" y="1712"/>
                </a:lnTo>
                <a:lnTo>
                  <a:pt x="2436" y="1777"/>
                </a:lnTo>
                <a:lnTo>
                  <a:pt x="2424" y="1840"/>
                </a:lnTo>
                <a:lnTo>
                  <a:pt x="2406" y="1901"/>
                </a:lnTo>
                <a:lnTo>
                  <a:pt x="2385" y="1961"/>
                </a:lnTo>
                <a:lnTo>
                  <a:pt x="2950" y="2197"/>
                </a:lnTo>
                <a:lnTo>
                  <a:pt x="2983" y="2111"/>
                </a:lnTo>
                <a:lnTo>
                  <a:pt x="3009" y="2022"/>
                </a:lnTo>
                <a:lnTo>
                  <a:pt x="3030" y="1931"/>
                </a:lnTo>
                <a:lnTo>
                  <a:pt x="3046" y="1838"/>
                </a:lnTo>
                <a:lnTo>
                  <a:pt x="3055" y="1743"/>
                </a:lnTo>
                <a:lnTo>
                  <a:pt x="3058" y="1646"/>
                </a:lnTo>
                <a:lnTo>
                  <a:pt x="3055" y="1549"/>
                </a:lnTo>
                <a:lnTo>
                  <a:pt x="3046" y="1454"/>
                </a:lnTo>
                <a:lnTo>
                  <a:pt x="3030" y="1361"/>
                </a:lnTo>
                <a:lnTo>
                  <a:pt x="3009" y="1269"/>
                </a:lnTo>
                <a:lnTo>
                  <a:pt x="2983" y="1180"/>
                </a:lnTo>
                <a:lnTo>
                  <a:pt x="2950" y="1094"/>
                </a:lnTo>
                <a:close/>
                <a:moveTo>
                  <a:pt x="312" y="1094"/>
                </a:moveTo>
                <a:lnTo>
                  <a:pt x="280" y="1180"/>
                </a:lnTo>
                <a:lnTo>
                  <a:pt x="254" y="1269"/>
                </a:lnTo>
                <a:lnTo>
                  <a:pt x="232" y="1361"/>
                </a:lnTo>
                <a:lnTo>
                  <a:pt x="217" y="1454"/>
                </a:lnTo>
                <a:lnTo>
                  <a:pt x="207" y="1549"/>
                </a:lnTo>
                <a:lnTo>
                  <a:pt x="204" y="1646"/>
                </a:lnTo>
                <a:lnTo>
                  <a:pt x="207" y="1743"/>
                </a:lnTo>
                <a:lnTo>
                  <a:pt x="217" y="1838"/>
                </a:lnTo>
                <a:lnTo>
                  <a:pt x="232" y="1931"/>
                </a:lnTo>
                <a:lnTo>
                  <a:pt x="254" y="2022"/>
                </a:lnTo>
                <a:lnTo>
                  <a:pt x="280" y="2111"/>
                </a:lnTo>
                <a:lnTo>
                  <a:pt x="312" y="2197"/>
                </a:lnTo>
                <a:lnTo>
                  <a:pt x="878" y="1961"/>
                </a:lnTo>
                <a:lnTo>
                  <a:pt x="855" y="1901"/>
                </a:lnTo>
                <a:lnTo>
                  <a:pt x="839" y="1840"/>
                </a:lnTo>
                <a:lnTo>
                  <a:pt x="826" y="1777"/>
                </a:lnTo>
                <a:lnTo>
                  <a:pt x="819" y="1712"/>
                </a:lnTo>
                <a:lnTo>
                  <a:pt x="815" y="1646"/>
                </a:lnTo>
                <a:lnTo>
                  <a:pt x="819" y="1580"/>
                </a:lnTo>
                <a:lnTo>
                  <a:pt x="826" y="1515"/>
                </a:lnTo>
                <a:lnTo>
                  <a:pt x="839" y="1452"/>
                </a:lnTo>
                <a:lnTo>
                  <a:pt x="855" y="1390"/>
                </a:lnTo>
                <a:lnTo>
                  <a:pt x="878" y="1331"/>
                </a:lnTo>
                <a:lnTo>
                  <a:pt x="312" y="1094"/>
                </a:lnTo>
                <a:close/>
                <a:moveTo>
                  <a:pt x="1631" y="1028"/>
                </a:moveTo>
                <a:lnTo>
                  <a:pt x="1568" y="1031"/>
                </a:lnTo>
                <a:lnTo>
                  <a:pt x="1508" y="1041"/>
                </a:lnTo>
                <a:lnTo>
                  <a:pt x="1449" y="1056"/>
                </a:lnTo>
                <a:lnTo>
                  <a:pt x="1393" y="1077"/>
                </a:lnTo>
                <a:lnTo>
                  <a:pt x="1339" y="1103"/>
                </a:lnTo>
                <a:lnTo>
                  <a:pt x="1289" y="1134"/>
                </a:lnTo>
                <a:lnTo>
                  <a:pt x="1242" y="1170"/>
                </a:lnTo>
                <a:lnTo>
                  <a:pt x="1198" y="1209"/>
                </a:lnTo>
                <a:lnTo>
                  <a:pt x="1159" y="1253"/>
                </a:lnTo>
                <a:lnTo>
                  <a:pt x="1123" y="1301"/>
                </a:lnTo>
                <a:lnTo>
                  <a:pt x="1093" y="1351"/>
                </a:lnTo>
                <a:lnTo>
                  <a:pt x="1067" y="1405"/>
                </a:lnTo>
                <a:lnTo>
                  <a:pt x="1047" y="1462"/>
                </a:lnTo>
                <a:lnTo>
                  <a:pt x="1031" y="1521"/>
                </a:lnTo>
                <a:lnTo>
                  <a:pt x="1022" y="1583"/>
                </a:lnTo>
                <a:lnTo>
                  <a:pt x="1019" y="1646"/>
                </a:lnTo>
                <a:lnTo>
                  <a:pt x="1022" y="1709"/>
                </a:lnTo>
                <a:lnTo>
                  <a:pt x="1031" y="1770"/>
                </a:lnTo>
                <a:lnTo>
                  <a:pt x="1047" y="1830"/>
                </a:lnTo>
                <a:lnTo>
                  <a:pt x="1067" y="1885"/>
                </a:lnTo>
                <a:lnTo>
                  <a:pt x="1093" y="1940"/>
                </a:lnTo>
                <a:lnTo>
                  <a:pt x="1123" y="1991"/>
                </a:lnTo>
                <a:lnTo>
                  <a:pt x="1159" y="2038"/>
                </a:lnTo>
                <a:lnTo>
                  <a:pt x="1198" y="2082"/>
                </a:lnTo>
                <a:lnTo>
                  <a:pt x="1242" y="2122"/>
                </a:lnTo>
                <a:lnTo>
                  <a:pt x="1289" y="2157"/>
                </a:lnTo>
                <a:lnTo>
                  <a:pt x="1339" y="2188"/>
                </a:lnTo>
                <a:lnTo>
                  <a:pt x="1393" y="2214"/>
                </a:lnTo>
                <a:lnTo>
                  <a:pt x="1449" y="2235"/>
                </a:lnTo>
                <a:lnTo>
                  <a:pt x="1508" y="2250"/>
                </a:lnTo>
                <a:lnTo>
                  <a:pt x="1568" y="2259"/>
                </a:lnTo>
                <a:lnTo>
                  <a:pt x="1631" y="2262"/>
                </a:lnTo>
                <a:lnTo>
                  <a:pt x="1693" y="2259"/>
                </a:lnTo>
                <a:lnTo>
                  <a:pt x="1755" y="2250"/>
                </a:lnTo>
                <a:lnTo>
                  <a:pt x="1813" y="2235"/>
                </a:lnTo>
                <a:lnTo>
                  <a:pt x="1869" y="2214"/>
                </a:lnTo>
                <a:lnTo>
                  <a:pt x="1923" y="2188"/>
                </a:lnTo>
                <a:lnTo>
                  <a:pt x="1973" y="2157"/>
                </a:lnTo>
                <a:lnTo>
                  <a:pt x="2020" y="2122"/>
                </a:lnTo>
                <a:lnTo>
                  <a:pt x="2064" y="2082"/>
                </a:lnTo>
                <a:lnTo>
                  <a:pt x="2103" y="2038"/>
                </a:lnTo>
                <a:lnTo>
                  <a:pt x="2138" y="1991"/>
                </a:lnTo>
                <a:lnTo>
                  <a:pt x="2169" y="1940"/>
                </a:lnTo>
                <a:lnTo>
                  <a:pt x="2195" y="1885"/>
                </a:lnTo>
                <a:lnTo>
                  <a:pt x="2215" y="1830"/>
                </a:lnTo>
                <a:lnTo>
                  <a:pt x="2230" y="1770"/>
                </a:lnTo>
                <a:lnTo>
                  <a:pt x="2240" y="1709"/>
                </a:lnTo>
                <a:lnTo>
                  <a:pt x="2243" y="1646"/>
                </a:lnTo>
                <a:lnTo>
                  <a:pt x="2240" y="1583"/>
                </a:lnTo>
                <a:lnTo>
                  <a:pt x="2230" y="1521"/>
                </a:lnTo>
                <a:lnTo>
                  <a:pt x="2215" y="1462"/>
                </a:lnTo>
                <a:lnTo>
                  <a:pt x="2195" y="1405"/>
                </a:lnTo>
                <a:lnTo>
                  <a:pt x="2169" y="1351"/>
                </a:lnTo>
                <a:lnTo>
                  <a:pt x="2138" y="1301"/>
                </a:lnTo>
                <a:lnTo>
                  <a:pt x="2103" y="1253"/>
                </a:lnTo>
                <a:lnTo>
                  <a:pt x="2064" y="1209"/>
                </a:lnTo>
                <a:lnTo>
                  <a:pt x="2020" y="1170"/>
                </a:lnTo>
                <a:lnTo>
                  <a:pt x="1973" y="1134"/>
                </a:lnTo>
                <a:lnTo>
                  <a:pt x="1923" y="1103"/>
                </a:lnTo>
                <a:lnTo>
                  <a:pt x="1869" y="1077"/>
                </a:lnTo>
                <a:lnTo>
                  <a:pt x="1813" y="1056"/>
                </a:lnTo>
                <a:lnTo>
                  <a:pt x="1755" y="1041"/>
                </a:lnTo>
                <a:lnTo>
                  <a:pt x="1693" y="1031"/>
                </a:lnTo>
                <a:lnTo>
                  <a:pt x="1631" y="1028"/>
                </a:lnTo>
                <a:close/>
                <a:moveTo>
                  <a:pt x="1631" y="205"/>
                </a:moveTo>
                <a:lnTo>
                  <a:pt x="1535" y="208"/>
                </a:lnTo>
                <a:lnTo>
                  <a:pt x="1441" y="218"/>
                </a:lnTo>
                <a:lnTo>
                  <a:pt x="1349" y="233"/>
                </a:lnTo>
                <a:lnTo>
                  <a:pt x="1258" y="255"/>
                </a:lnTo>
                <a:lnTo>
                  <a:pt x="1170" y="282"/>
                </a:lnTo>
                <a:lnTo>
                  <a:pt x="1085" y="315"/>
                </a:lnTo>
                <a:lnTo>
                  <a:pt x="1319" y="885"/>
                </a:lnTo>
                <a:lnTo>
                  <a:pt x="1377" y="863"/>
                </a:lnTo>
                <a:lnTo>
                  <a:pt x="1439" y="845"/>
                </a:lnTo>
                <a:lnTo>
                  <a:pt x="1501" y="833"/>
                </a:lnTo>
                <a:lnTo>
                  <a:pt x="1565" y="825"/>
                </a:lnTo>
                <a:lnTo>
                  <a:pt x="1631" y="823"/>
                </a:lnTo>
                <a:lnTo>
                  <a:pt x="1696" y="825"/>
                </a:lnTo>
                <a:lnTo>
                  <a:pt x="1761" y="833"/>
                </a:lnTo>
                <a:lnTo>
                  <a:pt x="1823" y="845"/>
                </a:lnTo>
                <a:lnTo>
                  <a:pt x="1885" y="863"/>
                </a:lnTo>
                <a:lnTo>
                  <a:pt x="1943" y="885"/>
                </a:lnTo>
                <a:lnTo>
                  <a:pt x="2177" y="315"/>
                </a:lnTo>
                <a:lnTo>
                  <a:pt x="2091" y="282"/>
                </a:lnTo>
                <a:lnTo>
                  <a:pt x="2003" y="255"/>
                </a:lnTo>
                <a:lnTo>
                  <a:pt x="1913" y="233"/>
                </a:lnTo>
                <a:lnTo>
                  <a:pt x="1821" y="218"/>
                </a:lnTo>
                <a:lnTo>
                  <a:pt x="1727" y="208"/>
                </a:lnTo>
                <a:lnTo>
                  <a:pt x="1631" y="205"/>
                </a:lnTo>
                <a:close/>
                <a:moveTo>
                  <a:pt x="1631" y="0"/>
                </a:moveTo>
                <a:lnTo>
                  <a:pt x="1631" y="0"/>
                </a:lnTo>
                <a:lnTo>
                  <a:pt x="1734" y="3"/>
                </a:lnTo>
                <a:lnTo>
                  <a:pt x="1836" y="12"/>
                </a:lnTo>
                <a:lnTo>
                  <a:pt x="1935" y="28"/>
                </a:lnTo>
                <a:lnTo>
                  <a:pt x="2033" y="49"/>
                </a:lnTo>
                <a:lnTo>
                  <a:pt x="2128" y="77"/>
                </a:lnTo>
                <a:lnTo>
                  <a:pt x="2220" y="110"/>
                </a:lnTo>
                <a:lnTo>
                  <a:pt x="2310" y="148"/>
                </a:lnTo>
                <a:lnTo>
                  <a:pt x="2397" y="193"/>
                </a:lnTo>
                <a:lnTo>
                  <a:pt x="2482" y="241"/>
                </a:lnTo>
                <a:lnTo>
                  <a:pt x="2563" y="294"/>
                </a:lnTo>
                <a:lnTo>
                  <a:pt x="2640" y="353"/>
                </a:lnTo>
                <a:lnTo>
                  <a:pt x="2714" y="415"/>
                </a:lnTo>
                <a:lnTo>
                  <a:pt x="2784" y="482"/>
                </a:lnTo>
                <a:lnTo>
                  <a:pt x="2851" y="552"/>
                </a:lnTo>
                <a:lnTo>
                  <a:pt x="2912" y="627"/>
                </a:lnTo>
                <a:lnTo>
                  <a:pt x="2969" y="705"/>
                </a:lnTo>
                <a:lnTo>
                  <a:pt x="3022" y="787"/>
                </a:lnTo>
                <a:lnTo>
                  <a:pt x="3071" y="871"/>
                </a:lnTo>
                <a:lnTo>
                  <a:pt x="3113" y="960"/>
                </a:lnTo>
                <a:lnTo>
                  <a:pt x="3152" y="1051"/>
                </a:lnTo>
                <a:lnTo>
                  <a:pt x="3185" y="1144"/>
                </a:lnTo>
                <a:lnTo>
                  <a:pt x="3212" y="1240"/>
                </a:lnTo>
                <a:lnTo>
                  <a:pt x="3233" y="1339"/>
                </a:lnTo>
                <a:lnTo>
                  <a:pt x="3250" y="1439"/>
                </a:lnTo>
                <a:lnTo>
                  <a:pt x="3259" y="1541"/>
                </a:lnTo>
                <a:lnTo>
                  <a:pt x="3262" y="1646"/>
                </a:lnTo>
                <a:lnTo>
                  <a:pt x="3259" y="1750"/>
                </a:lnTo>
                <a:lnTo>
                  <a:pt x="3250" y="1852"/>
                </a:lnTo>
                <a:lnTo>
                  <a:pt x="3233" y="1953"/>
                </a:lnTo>
                <a:lnTo>
                  <a:pt x="3212" y="2051"/>
                </a:lnTo>
                <a:lnTo>
                  <a:pt x="3185" y="2147"/>
                </a:lnTo>
                <a:lnTo>
                  <a:pt x="3152" y="2241"/>
                </a:lnTo>
                <a:lnTo>
                  <a:pt x="3113" y="2332"/>
                </a:lnTo>
                <a:lnTo>
                  <a:pt x="3071" y="2419"/>
                </a:lnTo>
                <a:lnTo>
                  <a:pt x="3022" y="2504"/>
                </a:lnTo>
                <a:lnTo>
                  <a:pt x="2969" y="2586"/>
                </a:lnTo>
                <a:lnTo>
                  <a:pt x="2912" y="2664"/>
                </a:lnTo>
                <a:lnTo>
                  <a:pt x="2851" y="2738"/>
                </a:lnTo>
                <a:lnTo>
                  <a:pt x="2784" y="2810"/>
                </a:lnTo>
                <a:lnTo>
                  <a:pt x="2714" y="2876"/>
                </a:lnTo>
                <a:lnTo>
                  <a:pt x="2640" y="2939"/>
                </a:lnTo>
                <a:lnTo>
                  <a:pt x="2563" y="2997"/>
                </a:lnTo>
                <a:lnTo>
                  <a:pt x="2482" y="3050"/>
                </a:lnTo>
                <a:lnTo>
                  <a:pt x="2397" y="3099"/>
                </a:lnTo>
                <a:lnTo>
                  <a:pt x="2310" y="3142"/>
                </a:lnTo>
                <a:lnTo>
                  <a:pt x="2220" y="3180"/>
                </a:lnTo>
                <a:lnTo>
                  <a:pt x="2128" y="3213"/>
                </a:lnTo>
                <a:lnTo>
                  <a:pt x="2033" y="3241"/>
                </a:lnTo>
                <a:lnTo>
                  <a:pt x="1935" y="3263"/>
                </a:lnTo>
                <a:lnTo>
                  <a:pt x="1836" y="3279"/>
                </a:lnTo>
                <a:lnTo>
                  <a:pt x="1734" y="3289"/>
                </a:lnTo>
                <a:lnTo>
                  <a:pt x="1631" y="3292"/>
                </a:lnTo>
                <a:lnTo>
                  <a:pt x="1528" y="3289"/>
                </a:lnTo>
                <a:lnTo>
                  <a:pt x="1426" y="3279"/>
                </a:lnTo>
                <a:lnTo>
                  <a:pt x="1327" y="3263"/>
                </a:lnTo>
                <a:lnTo>
                  <a:pt x="1230" y="3241"/>
                </a:lnTo>
                <a:lnTo>
                  <a:pt x="1135" y="3213"/>
                </a:lnTo>
                <a:lnTo>
                  <a:pt x="1042" y="3180"/>
                </a:lnTo>
                <a:lnTo>
                  <a:pt x="952" y="3142"/>
                </a:lnTo>
                <a:lnTo>
                  <a:pt x="865" y="3099"/>
                </a:lnTo>
                <a:lnTo>
                  <a:pt x="781" y="3050"/>
                </a:lnTo>
                <a:lnTo>
                  <a:pt x="699" y="2997"/>
                </a:lnTo>
                <a:lnTo>
                  <a:pt x="622" y="2939"/>
                </a:lnTo>
                <a:lnTo>
                  <a:pt x="547" y="2876"/>
                </a:lnTo>
                <a:lnTo>
                  <a:pt x="478" y="2810"/>
                </a:lnTo>
                <a:lnTo>
                  <a:pt x="411" y="2738"/>
                </a:lnTo>
                <a:lnTo>
                  <a:pt x="350" y="2664"/>
                </a:lnTo>
                <a:lnTo>
                  <a:pt x="293" y="2586"/>
                </a:lnTo>
                <a:lnTo>
                  <a:pt x="239" y="2504"/>
                </a:lnTo>
                <a:lnTo>
                  <a:pt x="191" y="2419"/>
                </a:lnTo>
                <a:lnTo>
                  <a:pt x="148" y="2332"/>
                </a:lnTo>
                <a:lnTo>
                  <a:pt x="109" y="2241"/>
                </a:lnTo>
                <a:lnTo>
                  <a:pt x="77" y="2147"/>
                </a:lnTo>
                <a:lnTo>
                  <a:pt x="50" y="2051"/>
                </a:lnTo>
                <a:lnTo>
                  <a:pt x="29" y="1953"/>
                </a:lnTo>
                <a:lnTo>
                  <a:pt x="13" y="1852"/>
                </a:lnTo>
                <a:lnTo>
                  <a:pt x="3" y="1750"/>
                </a:lnTo>
                <a:lnTo>
                  <a:pt x="0" y="1646"/>
                </a:lnTo>
                <a:lnTo>
                  <a:pt x="3" y="1541"/>
                </a:lnTo>
                <a:lnTo>
                  <a:pt x="13" y="1439"/>
                </a:lnTo>
                <a:lnTo>
                  <a:pt x="29" y="1339"/>
                </a:lnTo>
                <a:lnTo>
                  <a:pt x="50" y="1240"/>
                </a:lnTo>
                <a:lnTo>
                  <a:pt x="77" y="1144"/>
                </a:lnTo>
                <a:lnTo>
                  <a:pt x="109" y="1051"/>
                </a:lnTo>
                <a:lnTo>
                  <a:pt x="148" y="960"/>
                </a:lnTo>
                <a:lnTo>
                  <a:pt x="191" y="871"/>
                </a:lnTo>
                <a:lnTo>
                  <a:pt x="239" y="787"/>
                </a:lnTo>
                <a:lnTo>
                  <a:pt x="293" y="705"/>
                </a:lnTo>
                <a:lnTo>
                  <a:pt x="350" y="627"/>
                </a:lnTo>
                <a:lnTo>
                  <a:pt x="411" y="552"/>
                </a:lnTo>
                <a:lnTo>
                  <a:pt x="478" y="482"/>
                </a:lnTo>
                <a:lnTo>
                  <a:pt x="547" y="415"/>
                </a:lnTo>
                <a:lnTo>
                  <a:pt x="622" y="353"/>
                </a:lnTo>
                <a:lnTo>
                  <a:pt x="699" y="294"/>
                </a:lnTo>
                <a:lnTo>
                  <a:pt x="781" y="241"/>
                </a:lnTo>
                <a:lnTo>
                  <a:pt x="865" y="193"/>
                </a:lnTo>
                <a:lnTo>
                  <a:pt x="952" y="148"/>
                </a:lnTo>
                <a:lnTo>
                  <a:pt x="1042" y="110"/>
                </a:lnTo>
                <a:lnTo>
                  <a:pt x="1135" y="77"/>
                </a:lnTo>
                <a:lnTo>
                  <a:pt x="1230" y="49"/>
                </a:lnTo>
                <a:lnTo>
                  <a:pt x="1327" y="28"/>
                </a:lnTo>
                <a:lnTo>
                  <a:pt x="1426" y="12"/>
                </a:lnTo>
                <a:lnTo>
                  <a:pt x="1528" y="3"/>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28" name="Group 42"/>
          <p:cNvGrpSpPr>
            <a:grpSpLocks noChangeAspect="1"/>
          </p:cNvGrpSpPr>
          <p:nvPr/>
        </p:nvGrpSpPr>
        <p:grpSpPr bwMode="auto">
          <a:xfrm>
            <a:off x="6785193" y="4070790"/>
            <a:ext cx="409009" cy="470703"/>
            <a:chOff x="5148" y="3669"/>
            <a:chExt cx="358" cy="412"/>
          </a:xfrm>
          <a:solidFill>
            <a:schemeClr val="accent1"/>
          </a:solidFill>
        </p:grpSpPr>
        <p:sp>
          <p:nvSpPr>
            <p:cNvPr id="129" name="Freeform 44"/>
            <p:cNvSpPr>
              <a:spLocks noEditPoints="1"/>
            </p:cNvSpPr>
            <p:nvPr/>
          </p:nvSpPr>
          <p:spPr bwMode="auto">
            <a:xfrm>
              <a:off x="5199" y="3669"/>
              <a:ext cx="307" cy="412"/>
            </a:xfrm>
            <a:custGeom>
              <a:avLst/>
              <a:gdLst>
                <a:gd name="T0" fmla="*/ 974 w 2460"/>
                <a:gd name="T1" fmla="*/ 1854 h 3292"/>
                <a:gd name="T2" fmla="*/ 877 w 2460"/>
                <a:gd name="T3" fmla="*/ 1879 h 3292"/>
                <a:gd name="T4" fmla="*/ 791 w 2460"/>
                <a:gd name="T5" fmla="*/ 1925 h 3292"/>
                <a:gd name="T6" fmla="*/ 719 w 2460"/>
                <a:gd name="T7" fmla="*/ 1990 h 3292"/>
                <a:gd name="T8" fmla="*/ 663 w 2460"/>
                <a:gd name="T9" fmla="*/ 2069 h 3292"/>
                <a:gd name="T10" fmla="*/ 627 w 2460"/>
                <a:gd name="T11" fmla="*/ 2161 h 3292"/>
                <a:gd name="T12" fmla="*/ 615 w 2460"/>
                <a:gd name="T13" fmla="*/ 2262 h 3292"/>
                <a:gd name="T14" fmla="*/ 1845 w 2460"/>
                <a:gd name="T15" fmla="*/ 2469 h 3292"/>
                <a:gd name="T16" fmla="*/ 1842 w 2460"/>
                <a:gd name="T17" fmla="*/ 2211 h 3292"/>
                <a:gd name="T18" fmla="*/ 1817 w 2460"/>
                <a:gd name="T19" fmla="*/ 2114 h 3292"/>
                <a:gd name="T20" fmla="*/ 1771 w 2460"/>
                <a:gd name="T21" fmla="*/ 2028 h 3292"/>
                <a:gd name="T22" fmla="*/ 1707 w 2460"/>
                <a:gd name="T23" fmla="*/ 1956 h 3292"/>
                <a:gd name="T24" fmla="*/ 1628 w 2460"/>
                <a:gd name="T25" fmla="*/ 1900 h 3292"/>
                <a:gd name="T26" fmla="*/ 1535 w 2460"/>
                <a:gd name="T27" fmla="*/ 1864 h 3292"/>
                <a:gd name="T28" fmla="*/ 1435 w 2460"/>
                <a:gd name="T29" fmla="*/ 1851 h 3292"/>
                <a:gd name="T30" fmla="*/ 1230 w 2460"/>
                <a:gd name="T31" fmla="*/ 824 h 3292"/>
                <a:gd name="T32" fmla="*/ 1129 w 2460"/>
                <a:gd name="T33" fmla="*/ 836 h 3292"/>
                <a:gd name="T34" fmla="*/ 1038 w 2460"/>
                <a:gd name="T35" fmla="*/ 871 h 3292"/>
                <a:gd name="T36" fmla="*/ 958 w 2460"/>
                <a:gd name="T37" fmla="*/ 927 h 3292"/>
                <a:gd name="T38" fmla="*/ 895 w 2460"/>
                <a:gd name="T39" fmla="*/ 999 h 3292"/>
                <a:gd name="T40" fmla="*/ 848 w 2460"/>
                <a:gd name="T41" fmla="*/ 1086 h 3292"/>
                <a:gd name="T42" fmla="*/ 825 w 2460"/>
                <a:gd name="T43" fmla="*/ 1182 h 3292"/>
                <a:gd name="T44" fmla="*/ 825 w 2460"/>
                <a:gd name="T45" fmla="*/ 1285 h 3292"/>
                <a:gd name="T46" fmla="*/ 848 w 2460"/>
                <a:gd name="T47" fmla="*/ 1382 h 3292"/>
                <a:gd name="T48" fmla="*/ 895 w 2460"/>
                <a:gd name="T49" fmla="*/ 1468 h 3292"/>
                <a:gd name="T50" fmla="*/ 958 w 2460"/>
                <a:gd name="T51" fmla="*/ 1540 h 3292"/>
                <a:gd name="T52" fmla="*/ 1038 w 2460"/>
                <a:gd name="T53" fmla="*/ 1596 h 3292"/>
                <a:gd name="T54" fmla="*/ 1129 w 2460"/>
                <a:gd name="T55" fmla="*/ 1632 h 3292"/>
                <a:gd name="T56" fmla="*/ 1230 w 2460"/>
                <a:gd name="T57" fmla="*/ 1645 h 3292"/>
                <a:gd name="T58" fmla="*/ 1331 w 2460"/>
                <a:gd name="T59" fmla="*/ 1632 h 3292"/>
                <a:gd name="T60" fmla="*/ 1422 w 2460"/>
                <a:gd name="T61" fmla="*/ 1596 h 3292"/>
                <a:gd name="T62" fmla="*/ 1501 w 2460"/>
                <a:gd name="T63" fmla="*/ 1540 h 3292"/>
                <a:gd name="T64" fmla="*/ 1565 w 2460"/>
                <a:gd name="T65" fmla="*/ 1468 h 3292"/>
                <a:gd name="T66" fmla="*/ 1611 w 2460"/>
                <a:gd name="T67" fmla="*/ 1382 h 3292"/>
                <a:gd name="T68" fmla="*/ 1635 w 2460"/>
                <a:gd name="T69" fmla="*/ 1285 h 3292"/>
                <a:gd name="T70" fmla="*/ 1635 w 2460"/>
                <a:gd name="T71" fmla="*/ 1182 h 3292"/>
                <a:gd name="T72" fmla="*/ 1611 w 2460"/>
                <a:gd name="T73" fmla="*/ 1086 h 3292"/>
                <a:gd name="T74" fmla="*/ 1565 w 2460"/>
                <a:gd name="T75" fmla="*/ 999 h 3292"/>
                <a:gd name="T76" fmla="*/ 1501 w 2460"/>
                <a:gd name="T77" fmla="*/ 927 h 3292"/>
                <a:gd name="T78" fmla="*/ 1422 w 2460"/>
                <a:gd name="T79" fmla="*/ 871 h 3292"/>
                <a:gd name="T80" fmla="*/ 1331 w 2460"/>
                <a:gd name="T81" fmla="*/ 836 h 3292"/>
                <a:gd name="T82" fmla="*/ 1230 w 2460"/>
                <a:gd name="T83" fmla="*/ 824 h 3292"/>
                <a:gd name="T84" fmla="*/ 2460 w 2460"/>
                <a:gd name="T85" fmla="*/ 0 h 3292"/>
                <a:gd name="T86" fmla="*/ 0 w 2460"/>
                <a:gd name="T87" fmla="*/ 3292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60" h="3292">
                  <a:moveTo>
                    <a:pt x="1025" y="1851"/>
                  </a:moveTo>
                  <a:lnTo>
                    <a:pt x="974" y="1854"/>
                  </a:lnTo>
                  <a:lnTo>
                    <a:pt x="925" y="1864"/>
                  </a:lnTo>
                  <a:lnTo>
                    <a:pt x="877" y="1879"/>
                  </a:lnTo>
                  <a:lnTo>
                    <a:pt x="832" y="1900"/>
                  </a:lnTo>
                  <a:lnTo>
                    <a:pt x="791" y="1925"/>
                  </a:lnTo>
                  <a:lnTo>
                    <a:pt x="753" y="1956"/>
                  </a:lnTo>
                  <a:lnTo>
                    <a:pt x="719" y="1990"/>
                  </a:lnTo>
                  <a:lnTo>
                    <a:pt x="689" y="2028"/>
                  </a:lnTo>
                  <a:lnTo>
                    <a:pt x="663" y="2069"/>
                  </a:lnTo>
                  <a:lnTo>
                    <a:pt x="643" y="2114"/>
                  </a:lnTo>
                  <a:lnTo>
                    <a:pt x="627" y="2161"/>
                  </a:lnTo>
                  <a:lnTo>
                    <a:pt x="618" y="2211"/>
                  </a:lnTo>
                  <a:lnTo>
                    <a:pt x="615" y="2262"/>
                  </a:lnTo>
                  <a:lnTo>
                    <a:pt x="615" y="2469"/>
                  </a:lnTo>
                  <a:lnTo>
                    <a:pt x="1845" y="2469"/>
                  </a:lnTo>
                  <a:lnTo>
                    <a:pt x="1845" y="2262"/>
                  </a:lnTo>
                  <a:lnTo>
                    <a:pt x="1842" y="2211"/>
                  </a:lnTo>
                  <a:lnTo>
                    <a:pt x="1832" y="2161"/>
                  </a:lnTo>
                  <a:lnTo>
                    <a:pt x="1817" y="2114"/>
                  </a:lnTo>
                  <a:lnTo>
                    <a:pt x="1796" y="2069"/>
                  </a:lnTo>
                  <a:lnTo>
                    <a:pt x="1771" y="2028"/>
                  </a:lnTo>
                  <a:lnTo>
                    <a:pt x="1741" y="1990"/>
                  </a:lnTo>
                  <a:lnTo>
                    <a:pt x="1707" y="1956"/>
                  </a:lnTo>
                  <a:lnTo>
                    <a:pt x="1669" y="1925"/>
                  </a:lnTo>
                  <a:lnTo>
                    <a:pt x="1628" y="1900"/>
                  </a:lnTo>
                  <a:lnTo>
                    <a:pt x="1583" y="1879"/>
                  </a:lnTo>
                  <a:lnTo>
                    <a:pt x="1535" y="1864"/>
                  </a:lnTo>
                  <a:lnTo>
                    <a:pt x="1486" y="1854"/>
                  </a:lnTo>
                  <a:lnTo>
                    <a:pt x="1435" y="1851"/>
                  </a:lnTo>
                  <a:lnTo>
                    <a:pt x="1025" y="1851"/>
                  </a:lnTo>
                  <a:close/>
                  <a:moveTo>
                    <a:pt x="1230" y="824"/>
                  </a:moveTo>
                  <a:lnTo>
                    <a:pt x="1179" y="827"/>
                  </a:lnTo>
                  <a:lnTo>
                    <a:pt x="1129" y="836"/>
                  </a:lnTo>
                  <a:lnTo>
                    <a:pt x="1082" y="852"/>
                  </a:lnTo>
                  <a:lnTo>
                    <a:pt x="1038" y="871"/>
                  </a:lnTo>
                  <a:lnTo>
                    <a:pt x="997" y="897"/>
                  </a:lnTo>
                  <a:lnTo>
                    <a:pt x="958" y="927"/>
                  </a:lnTo>
                  <a:lnTo>
                    <a:pt x="925" y="961"/>
                  </a:lnTo>
                  <a:lnTo>
                    <a:pt x="895" y="999"/>
                  </a:lnTo>
                  <a:lnTo>
                    <a:pt x="869" y="1041"/>
                  </a:lnTo>
                  <a:lnTo>
                    <a:pt x="848" y="1086"/>
                  </a:lnTo>
                  <a:lnTo>
                    <a:pt x="834" y="1133"/>
                  </a:lnTo>
                  <a:lnTo>
                    <a:pt x="825" y="1182"/>
                  </a:lnTo>
                  <a:lnTo>
                    <a:pt x="822" y="1234"/>
                  </a:lnTo>
                  <a:lnTo>
                    <a:pt x="825" y="1285"/>
                  </a:lnTo>
                  <a:lnTo>
                    <a:pt x="834" y="1335"/>
                  </a:lnTo>
                  <a:lnTo>
                    <a:pt x="848" y="1382"/>
                  </a:lnTo>
                  <a:lnTo>
                    <a:pt x="869" y="1427"/>
                  </a:lnTo>
                  <a:lnTo>
                    <a:pt x="895" y="1468"/>
                  </a:lnTo>
                  <a:lnTo>
                    <a:pt x="925" y="1506"/>
                  </a:lnTo>
                  <a:lnTo>
                    <a:pt x="958" y="1540"/>
                  </a:lnTo>
                  <a:lnTo>
                    <a:pt x="997" y="1570"/>
                  </a:lnTo>
                  <a:lnTo>
                    <a:pt x="1038" y="1596"/>
                  </a:lnTo>
                  <a:lnTo>
                    <a:pt x="1082" y="1617"/>
                  </a:lnTo>
                  <a:lnTo>
                    <a:pt x="1129" y="1632"/>
                  </a:lnTo>
                  <a:lnTo>
                    <a:pt x="1179" y="1642"/>
                  </a:lnTo>
                  <a:lnTo>
                    <a:pt x="1230" y="1645"/>
                  </a:lnTo>
                  <a:lnTo>
                    <a:pt x="1281" y="1642"/>
                  </a:lnTo>
                  <a:lnTo>
                    <a:pt x="1331" y="1632"/>
                  </a:lnTo>
                  <a:lnTo>
                    <a:pt x="1378" y="1617"/>
                  </a:lnTo>
                  <a:lnTo>
                    <a:pt x="1422" y="1596"/>
                  </a:lnTo>
                  <a:lnTo>
                    <a:pt x="1463" y="1570"/>
                  </a:lnTo>
                  <a:lnTo>
                    <a:pt x="1501" y="1540"/>
                  </a:lnTo>
                  <a:lnTo>
                    <a:pt x="1535" y="1506"/>
                  </a:lnTo>
                  <a:lnTo>
                    <a:pt x="1565" y="1468"/>
                  </a:lnTo>
                  <a:lnTo>
                    <a:pt x="1591" y="1427"/>
                  </a:lnTo>
                  <a:lnTo>
                    <a:pt x="1611" y="1382"/>
                  </a:lnTo>
                  <a:lnTo>
                    <a:pt x="1626" y="1335"/>
                  </a:lnTo>
                  <a:lnTo>
                    <a:pt x="1635" y="1285"/>
                  </a:lnTo>
                  <a:lnTo>
                    <a:pt x="1639" y="1234"/>
                  </a:lnTo>
                  <a:lnTo>
                    <a:pt x="1635" y="1182"/>
                  </a:lnTo>
                  <a:lnTo>
                    <a:pt x="1626" y="1133"/>
                  </a:lnTo>
                  <a:lnTo>
                    <a:pt x="1611" y="1086"/>
                  </a:lnTo>
                  <a:lnTo>
                    <a:pt x="1591" y="1041"/>
                  </a:lnTo>
                  <a:lnTo>
                    <a:pt x="1565" y="999"/>
                  </a:lnTo>
                  <a:lnTo>
                    <a:pt x="1535" y="961"/>
                  </a:lnTo>
                  <a:lnTo>
                    <a:pt x="1501" y="927"/>
                  </a:lnTo>
                  <a:lnTo>
                    <a:pt x="1463" y="897"/>
                  </a:lnTo>
                  <a:lnTo>
                    <a:pt x="1422" y="871"/>
                  </a:lnTo>
                  <a:lnTo>
                    <a:pt x="1378" y="852"/>
                  </a:lnTo>
                  <a:lnTo>
                    <a:pt x="1331" y="836"/>
                  </a:lnTo>
                  <a:lnTo>
                    <a:pt x="1281" y="827"/>
                  </a:lnTo>
                  <a:lnTo>
                    <a:pt x="1230" y="824"/>
                  </a:lnTo>
                  <a:close/>
                  <a:moveTo>
                    <a:pt x="0" y="0"/>
                  </a:moveTo>
                  <a:lnTo>
                    <a:pt x="2460" y="0"/>
                  </a:lnTo>
                  <a:lnTo>
                    <a:pt x="2460" y="3292"/>
                  </a:lnTo>
                  <a:lnTo>
                    <a:pt x="0" y="329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0" name="Rectangle 45"/>
            <p:cNvSpPr>
              <a:spLocks noChangeArrowheads="1"/>
            </p:cNvSpPr>
            <p:nvPr/>
          </p:nvSpPr>
          <p:spPr bwMode="auto">
            <a:xfrm>
              <a:off x="5148" y="3695"/>
              <a:ext cx="38" cy="7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1" name="Rectangle 46"/>
            <p:cNvSpPr>
              <a:spLocks noChangeArrowheads="1"/>
            </p:cNvSpPr>
            <p:nvPr/>
          </p:nvSpPr>
          <p:spPr bwMode="auto">
            <a:xfrm>
              <a:off x="5148" y="3798"/>
              <a:ext cx="38" cy="7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2" name="Rectangle 47"/>
            <p:cNvSpPr>
              <a:spLocks noChangeArrowheads="1"/>
            </p:cNvSpPr>
            <p:nvPr/>
          </p:nvSpPr>
          <p:spPr bwMode="auto">
            <a:xfrm>
              <a:off x="5148" y="3901"/>
              <a:ext cx="38" cy="7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3" name="Rectangle 48"/>
            <p:cNvSpPr>
              <a:spLocks noChangeArrowheads="1"/>
            </p:cNvSpPr>
            <p:nvPr/>
          </p:nvSpPr>
          <p:spPr bwMode="auto">
            <a:xfrm>
              <a:off x="5148" y="4004"/>
              <a:ext cx="38" cy="7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34" name="Freeform 53"/>
          <p:cNvSpPr>
            <a:spLocks/>
          </p:cNvSpPr>
          <p:nvPr/>
        </p:nvSpPr>
        <p:spPr bwMode="auto">
          <a:xfrm>
            <a:off x="7478459" y="4203889"/>
            <a:ext cx="466132" cy="204504"/>
          </a:xfrm>
          <a:custGeom>
            <a:avLst/>
            <a:gdLst>
              <a:gd name="T0" fmla="*/ 1853 w 3261"/>
              <a:gd name="T1" fmla="*/ 5 h 1433"/>
              <a:gd name="T2" fmla="*/ 2210 w 3261"/>
              <a:gd name="T3" fmla="*/ 44 h 1433"/>
              <a:gd name="T4" fmla="*/ 2496 w 3261"/>
              <a:gd name="T5" fmla="*/ 112 h 1433"/>
              <a:gd name="T6" fmla="*/ 2723 w 3261"/>
              <a:gd name="T7" fmla="*/ 205 h 1433"/>
              <a:gd name="T8" fmla="*/ 2902 w 3261"/>
              <a:gd name="T9" fmla="*/ 317 h 1433"/>
              <a:gd name="T10" fmla="*/ 3053 w 3261"/>
              <a:gd name="T11" fmla="*/ 453 h 1433"/>
              <a:gd name="T12" fmla="*/ 3168 w 3261"/>
              <a:gd name="T13" fmla="*/ 613 h 1433"/>
              <a:gd name="T14" fmla="*/ 3226 w 3261"/>
              <a:gd name="T15" fmla="*/ 754 h 1433"/>
              <a:gd name="T16" fmla="*/ 3250 w 3261"/>
              <a:gd name="T17" fmla="*/ 899 h 1433"/>
              <a:gd name="T18" fmla="*/ 3261 w 3261"/>
              <a:gd name="T19" fmla="*/ 1066 h 1433"/>
              <a:gd name="T20" fmla="*/ 3250 w 3261"/>
              <a:gd name="T21" fmla="*/ 1222 h 1433"/>
              <a:gd name="T22" fmla="*/ 3203 w 3261"/>
              <a:gd name="T23" fmla="*/ 1333 h 1433"/>
              <a:gd name="T24" fmla="*/ 3116 w 3261"/>
              <a:gd name="T25" fmla="*/ 1386 h 1433"/>
              <a:gd name="T26" fmla="*/ 2978 w 3261"/>
              <a:gd name="T27" fmla="*/ 1420 h 1433"/>
              <a:gd name="T28" fmla="*/ 2808 w 3261"/>
              <a:gd name="T29" fmla="*/ 1433 h 1433"/>
              <a:gd name="T30" fmla="*/ 2629 w 3261"/>
              <a:gd name="T31" fmla="*/ 1424 h 1433"/>
              <a:gd name="T32" fmla="*/ 2462 w 3261"/>
              <a:gd name="T33" fmla="*/ 1390 h 1433"/>
              <a:gd name="T34" fmla="*/ 2329 w 3261"/>
              <a:gd name="T35" fmla="*/ 1328 h 1433"/>
              <a:gd name="T36" fmla="*/ 2252 w 3261"/>
              <a:gd name="T37" fmla="*/ 1237 h 1433"/>
              <a:gd name="T38" fmla="*/ 2247 w 3261"/>
              <a:gd name="T39" fmla="*/ 1123 h 1433"/>
              <a:gd name="T40" fmla="*/ 2278 w 3261"/>
              <a:gd name="T41" fmla="*/ 1022 h 1433"/>
              <a:gd name="T42" fmla="*/ 2303 w 3261"/>
              <a:gd name="T43" fmla="*/ 925 h 1433"/>
              <a:gd name="T44" fmla="*/ 2285 w 3261"/>
              <a:gd name="T45" fmla="*/ 824 h 1433"/>
              <a:gd name="T46" fmla="*/ 2186 w 3261"/>
              <a:gd name="T47" fmla="*/ 712 h 1433"/>
              <a:gd name="T48" fmla="*/ 2031 w 3261"/>
              <a:gd name="T49" fmla="*/ 645 h 1433"/>
              <a:gd name="T50" fmla="*/ 1843 w 3261"/>
              <a:gd name="T51" fmla="*/ 619 h 1433"/>
              <a:gd name="T52" fmla="*/ 1631 w 3261"/>
              <a:gd name="T53" fmla="*/ 615 h 1433"/>
              <a:gd name="T54" fmla="*/ 1418 w 3261"/>
              <a:gd name="T55" fmla="*/ 619 h 1433"/>
              <a:gd name="T56" fmla="*/ 1229 w 3261"/>
              <a:gd name="T57" fmla="*/ 645 h 1433"/>
              <a:gd name="T58" fmla="*/ 1075 w 3261"/>
              <a:gd name="T59" fmla="*/ 712 h 1433"/>
              <a:gd name="T60" fmla="*/ 977 w 3261"/>
              <a:gd name="T61" fmla="*/ 824 h 1433"/>
              <a:gd name="T62" fmla="*/ 957 w 3261"/>
              <a:gd name="T63" fmla="*/ 925 h 1433"/>
              <a:gd name="T64" fmla="*/ 983 w 3261"/>
              <a:gd name="T65" fmla="*/ 1022 h 1433"/>
              <a:gd name="T66" fmla="*/ 1014 w 3261"/>
              <a:gd name="T67" fmla="*/ 1123 h 1433"/>
              <a:gd name="T68" fmla="*/ 1009 w 3261"/>
              <a:gd name="T69" fmla="*/ 1236 h 1433"/>
              <a:gd name="T70" fmla="*/ 931 w 3261"/>
              <a:gd name="T71" fmla="*/ 1328 h 1433"/>
              <a:gd name="T72" fmla="*/ 799 w 3261"/>
              <a:gd name="T73" fmla="*/ 1389 h 1433"/>
              <a:gd name="T74" fmla="*/ 632 w 3261"/>
              <a:gd name="T75" fmla="*/ 1424 h 1433"/>
              <a:gd name="T76" fmla="*/ 453 w 3261"/>
              <a:gd name="T77" fmla="*/ 1433 h 1433"/>
              <a:gd name="T78" fmla="*/ 283 w 3261"/>
              <a:gd name="T79" fmla="*/ 1419 h 1433"/>
              <a:gd name="T80" fmla="*/ 145 w 3261"/>
              <a:gd name="T81" fmla="*/ 1385 h 1433"/>
              <a:gd name="T82" fmla="*/ 58 w 3261"/>
              <a:gd name="T83" fmla="*/ 1333 h 1433"/>
              <a:gd name="T84" fmla="*/ 12 w 3261"/>
              <a:gd name="T85" fmla="*/ 1222 h 1433"/>
              <a:gd name="T86" fmla="*/ 0 w 3261"/>
              <a:gd name="T87" fmla="*/ 1066 h 1433"/>
              <a:gd name="T88" fmla="*/ 11 w 3261"/>
              <a:gd name="T89" fmla="*/ 899 h 1433"/>
              <a:gd name="T90" fmla="*/ 35 w 3261"/>
              <a:gd name="T91" fmla="*/ 754 h 1433"/>
              <a:gd name="T92" fmla="*/ 93 w 3261"/>
              <a:gd name="T93" fmla="*/ 613 h 1433"/>
              <a:gd name="T94" fmla="*/ 209 w 3261"/>
              <a:gd name="T95" fmla="*/ 453 h 1433"/>
              <a:gd name="T96" fmla="*/ 359 w 3261"/>
              <a:gd name="T97" fmla="*/ 317 h 1433"/>
              <a:gd name="T98" fmla="*/ 538 w 3261"/>
              <a:gd name="T99" fmla="*/ 205 h 1433"/>
              <a:gd name="T100" fmla="*/ 765 w 3261"/>
              <a:gd name="T101" fmla="*/ 112 h 1433"/>
              <a:gd name="T102" fmla="*/ 1051 w 3261"/>
              <a:gd name="T103" fmla="*/ 44 h 1433"/>
              <a:gd name="T104" fmla="*/ 1408 w 3261"/>
              <a:gd name="T105" fmla="*/ 5 h 1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1" h="1433">
                <a:moveTo>
                  <a:pt x="1618" y="0"/>
                </a:moveTo>
                <a:lnTo>
                  <a:pt x="1643" y="0"/>
                </a:lnTo>
                <a:lnTo>
                  <a:pt x="1750" y="1"/>
                </a:lnTo>
                <a:lnTo>
                  <a:pt x="1853" y="5"/>
                </a:lnTo>
                <a:lnTo>
                  <a:pt x="1949" y="12"/>
                </a:lnTo>
                <a:lnTo>
                  <a:pt x="2041" y="20"/>
                </a:lnTo>
                <a:lnTo>
                  <a:pt x="2128" y="32"/>
                </a:lnTo>
                <a:lnTo>
                  <a:pt x="2210" y="44"/>
                </a:lnTo>
                <a:lnTo>
                  <a:pt x="2287" y="58"/>
                </a:lnTo>
                <a:lnTo>
                  <a:pt x="2362" y="75"/>
                </a:lnTo>
                <a:lnTo>
                  <a:pt x="2431" y="92"/>
                </a:lnTo>
                <a:lnTo>
                  <a:pt x="2496" y="112"/>
                </a:lnTo>
                <a:lnTo>
                  <a:pt x="2558" y="133"/>
                </a:lnTo>
                <a:lnTo>
                  <a:pt x="2616" y="156"/>
                </a:lnTo>
                <a:lnTo>
                  <a:pt x="2671" y="180"/>
                </a:lnTo>
                <a:lnTo>
                  <a:pt x="2723" y="205"/>
                </a:lnTo>
                <a:lnTo>
                  <a:pt x="2771" y="231"/>
                </a:lnTo>
                <a:lnTo>
                  <a:pt x="2817" y="259"/>
                </a:lnTo>
                <a:lnTo>
                  <a:pt x="2860" y="288"/>
                </a:lnTo>
                <a:lnTo>
                  <a:pt x="2902" y="317"/>
                </a:lnTo>
                <a:lnTo>
                  <a:pt x="2941" y="347"/>
                </a:lnTo>
                <a:lnTo>
                  <a:pt x="2977" y="378"/>
                </a:lnTo>
                <a:lnTo>
                  <a:pt x="3012" y="410"/>
                </a:lnTo>
                <a:lnTo>
                  <a:pt x="3053" y="453"/>
                </a:lnTo>
                <a:lnTo>
                  <a:pt x="3088" y="496"/>
                </a:lnTo>
                <a:lnTo>
                  <a:pt x="3119" y="536"/>
                </a:lnTo>
                <a:lnTo>
                  <a:pt x="3145" y="575"/>
                </a:lnTo>
                <a:lnTo>
                  <a:pt x="3168" y="613"/>
                </a:lnTo>
                <a:lnTo>
                  <a:pt x="3188" y="649"/>
                </a:lnTo>
                <a:lnTo>
                  <a:pt x="3203" y="685"/>
                </a:lnTo>
                <a:lnTo>
                  <a:pt x="3216" y="719"/>
                </a:lnTo>
                <a:lnTo>
                  <a:pt x="3226" y="754"/>
                </a:lnTo>
                <a:lnTo>
                  <a:pt x="3234" y="787"/>
                </a:lnTo>
                <a:lnTo>
                  <a:pt x="3240" y="819"/>
                </a:lnTo>
                <a:lnTo>
                  <a:pt x="3245" y="858"/>
                </a:lnTo>
                <a:lnTo>
                  <a:pt x="3250" y="899"/>
                </a:lnTo>
                <a:lnTo>
                  <a:pt x="3254" y="940"/>
                </a:lnTo>
                <a:lnTo>
                  <a:pt x="3258" y="983"/>
                </a:lnTo>
                <a:lnTo>
                  <a:pt x="3260" y="1025"/>
                </a:lnTo>
                <a:lnTo>
                  <a:pt x="3261" y="1066"/>
                </a:lnTo>
                <a:lnTo>
                  <a:pt x="3261" y="1108"/>
                </a:lnTo>
                <a:lnTo>
                  <a:pt x="3259" y="1147"/>
                </a:lnTo>
                <a:lnTo>
                  <a:pt x="3255" y="1185"/>
                </a:lnTo>
                <a:lnTo>
                  <a:pt x="3250" y="1222"/>
                </a:lnTo>
                <a:lnTo>
                  <a:pt x="3242" y="1254"/>
                </a:lnTo>
                <a:lnTo>
                  <a:pt x="3231" y="1284"/>
                </a:lnTo>
                <a:lnTo>
                  <a:pt x="3219" y="1310"/>
                </a:lnTo>
                <a:lnTo>
                  <a:pt x="3203" y="1333"/>
                </a:lnTo>
                <a:lnTo>
                  <a:pt x="3188" y="1348"/>
                </a:lnTo>
                <a:lnTo>
                  <a:pt x="3167" y="1361"/>
                </a:lnTo>
                <a:lnTo>
                  <a:pt x="3144" y="1374"/>
                </a:lnTo>
                <a:lnTo>
                  <a:pt x="3116" y="1386"/>
                </a:lnTo>
                <a:lnTo>
                  <a:pt x="3086" y="1396"/>
                </a:lnTo>
                <a:lnTo>
                  <a:pt x="3053" y="1405"/>
                </a:lnTo>
                <a:lnTo>
                  <a:pt x="3016" y="1413"/>
                </a:lnTo>
                <a:lnTo>
                  <a:pt x="2978" y="1420"/>
                </a:lnTo>
                <a:lnTo>
                  <a:pt x="2938" y="1425"/>
                </a:lnTo>
                <a:lnTo>
                  <a:pt x="2895" y="1429"/>
                </a:lnTo>
                <a:lnTo>
                  <a:pt x="2852" y="1432"/>
                </a:lnTo>
                <a:lnTo>
                  <a:pt x="2808" y="1433"/>
                </a:lnTo>
                <a:lnTo>
                  <a:pt x="2763" y="1433"/>
                </a:lnTo>
                <a:lnTo>
                  <a:pt x="2718" y="1431"/>
                </a:lnTo>
                <a:lnTo>
                  <a:pt x="2674" y="1428"/>
                </a:lnTo>
                <a:lnTo>
                  <a:pt x="2629" y="1424"/>
                </a:lnTo>
                <a:lnTo>
                  <a:pt x="2585" y="1418"/>
                </a:lnTo>
                <a:lnTo>
                  <a:pt x="2542" y="1410"/>
                </a:lnTo>
                <a:lnTo>
                  <a:pt x="2501" y="1401"/>
                </a:lnTo>
                <a:lnTo>
                  <a:pt x="2462" y="1390"/>
                </a:lnTo>
                <a:lnTo>
                  <a:pt x="2425" y="1377"/>
                </a:lnTo>
                <a:lnTo>
                  <a:pt x="2390" y="1362"/>
                </a:lnTo>
                <a:lnTo>
                  <a:pt x="2358" y="1346"/>
                </a:lnTo>
                <a:lnTo>
                  <a:pt x="2329" y="1328"/>
                </a:lnTo>
                <a:lnTo>
                  <a:pt x="2304" y="1307"/>
                </a:lnTo>
                <a:lnTo>
                  <a:pt x="2282" y="1286"/>
                </a:lnTo>
                <a:lnTo>
                  <a:pt x="2265" y="1262"/>
                </a:lnTo>
                <a:lnTo>
                  <a:pt x="2252" y="1237"/>
                </a:lnTo>
                <a:lnTo>
                  <a:pt x="2244" y="1209"/>
                </a:lnTo>
                <a:lnTo>
                  <a:pt x="2242" y="1179"/>
                </a:lnTo>
                <a:lnTo>
                  <a:pt x="2243" y="1150"/>
                </a:lnTo>
                <a:lnTo>
                  <a:pt x="2247" y="1123"/>
                </a:lnTo>
                <a:lnTo>
                  <a:pt x="2253" y="1097"/>
                </a:lnTo>
                <a:lnTo>
                  <a:pt x="2261" y="1071"/>
                </a:lnTo>
                <a:lnTo>
                  <a:pt x="2269" y="1046"/>
                </a:lnTo>
                <a:lnTo>
                  <a:pt x="2278" y="1022"/>
                </a:lnTo>
                <a:lnTo>
                  <a:pt x="2286" y="998"/>
                </a:lnTo>
                <a:lnTo>
                  <a:pt x="2294" y="974"/>
                </a:lnTo>
                <a:lnTo>
                  <a:pt x="2299" y="949"/>
                </a:lnTo>
                <a:lnTo>
                  <a:pt x="2303" y="925"/>
                </a:lnTo>
                <a:lnTo>
                  <a:pt x="2304" y="901"/>
                </a:lnTo>
                <a:lnTo>
                  <a:pt x="2302" y="876"/>
                </a:lnTo>
                <a:lnTo>
                  <a:pt x="2295" y="851"/>
                </a:lnTo>
                <a:lnTo>
                  <a:pt x="2285" y="824"/>
                </a:lnTo>
                <a:lnTo>
                  <a:pt x="2269" y="797"/>
                </a:lnTo>
                <a:lnTo>
                  <a:pt x="2247" y="769"/>
                </a:lnTo>
                <a:lnTo>
                  <a:pt x="2218" y="739"/>
                </a:lnTo>
                <a:lnTo>
                  <a:pt x="2186" y="712"/>
                </a:lnTo>
                <a:lnTo>
                  <a:pt x="2151" y="690"/>
                </a:lnTo>
                <a:lnTo>
                  <a:pt x="2114" y="672"/>
                </a:lnTo>
                <a:lnTo>
                  <a:pt x="2074" y="657"/>
                </a:lnTo>
                <a:lnTo>
                  <a:pt x="2031" y="645"/>
                </a:lnTo>
                <a:lnTo>
                  <a:pt x="1987" y="635"/>
                </a:lnTo>
                <a:lnTo>
                  <a:pt x="1941" y="628"/>
                </a:lnTo>
                <a:lnTo>
                  <a:pt x="1893" y="623"/>
                </a:lnTo>
                <a:lnTo>
                  <a:pt x="1843" y="619"/>
                </a:lnTo>
                <a:lnTo>
                  <a:pt x="1791" y="617"/>
                </a:lnTo>
                <a:lnTo>
                  <a:pt x="1739" y="616"/>
                </a:lnTo>
                <a:lnTo>
                  <a:pt x="1685" y="615"/>
                </a:lnTo>
                <a:lnTo>
                  <a:pt x="1631" y="615"/>
                </a:lnTo>
                <a:lnTo>
                  <a:pt x="1576" y="615"/>
                </a:lnTo>
                <a:lnTo>
                  <a:pt x="1523" y="616"/>
                </a:lnTo>
                <a:lnTo>
                  <a:pt x="1469" y="617"/>
                </a:lnTo>
                <a:lnTo>
                  <a:pt x="1418" y="619"/>
                </a:lnTo>
                <a:lnTo>
                  <a:pt x="1369" y="623"/>
                </a:lnTo>
                <a:lnTo>
                  <a:pt x="1321" y="628"/>
                </a:lnTo>
                <a:lnTo>
                  <a:pt x="1274" y="635"/>
                </a:lnTo>
                <a:lnTo>
                  <a:pt x="1229" y="645"/>
                </a:lnTo>
                <a:lnTo>
                  <a:pt x="1187" y="657"/>
                </a:lnTo>
                <a:lnTo>
                  <a:pt x="1147" y="672"/>
                </a:lnTo>
                <a:lnTo>
                  <a:pt x="1110" y="690"/>
                </a:lnTo>
                <a:lnTo>
                  <a:pt x="1075" y="712"/>
                </a:lnTo>
                <a:lnTo>
                  <a:pt x="1043" y="739"/>
                </a:lnTo>
                <a:lnTo>
                  <a:pt x="1014" y="769"/>
                </a:lnTo>
                <a:lnTo>
                  <a:pt x="992" y="797"/>
                </a:lnTo>
                <a:lnTo>
                  <a:pt x="977" y="824"/>
                </a:lnTo>
                <a:lnTo>
                  <a:pt x="965" y="851"/>
                </a:lnTo>
                <a:lnTo>
                  <a:pt x="959" y="876"/>
                </a:lnTo>
                <a:lnTo>
                  <a:pt x="956" y="901"/>
                </a:lnTo>
                <a:lnTo>
                  <a:pt x="957" y="925"/>
                </a:lnTo>
                <a:lnTo>
                  <a:pt x="961" y="949"/>
                </a:lnTo>
                <a:lnTo>
                  <a:pt x="968" y="974"/>
                </a:lnTo>
                <a:lnTo>
                  <a:pt x="975" y="998"/>
                </a:lnTo>
                <a:lnTo>
                  <a:pt x="983" y="1022"/>
                </a:lnTo>
                <a:lnTo>
                  <a:pt x="992" y="1046"/>
                </a:lnTo>
                <a:lnTo>
                  <a:pt x="1000" y="1071"/>
                </a:lnTo>
                <a:lnTo>
                  <a:pt x="1008" y="1097"/>
                </a:lnTo>
                <a:lnTo>
                  <a:pt x="1014" y="1123"/>
                </a:lnTo>
                <a:lnTo>
                  <a:pt x="1018" y="1150"/>
                </a:lnTo>
                <a:lnTo>
                  <a:pt x="1019" y="1179"/>
                </a:lnTo>
                <a:lnTo>
                  <a:pt x="1017" y="1209"/>
                </a:lnTo>
                <a:lnTo>
                  <a:pt x="1009" y="1236"/>
                </a:lnTo>
                <a:lnTo>
                  <a:pt x="996" y="1262"/>
                </a:lnTo>
                <a:lnTo>
                  <a:pt x="979" y="1286"/>
                </a:lnTo>
                <a:lnTo>
                  <a:pt x="957" y="1307"/>
                </a:lnTo>
                <a:lnTo>
                  <a:pt x="931" y="1328"/>
                </a:lnTo>
                <a:lnTo>
                  <a:pt x="903" y="1346"/>
                </a:lnTo>
                <a:lnTo>
                  <a:pt x="871" y="1362"/>
                </a:lnTo>
                <a:lnTo>
                  <a:pt x="836" y="1377"/>
                </a:lnTo>
                <a:lnTo>
                  <a:pt x="799" y="1389"/>
                </a:lnTo>
                <a:lnTo>
                  <a:pt x="760" y="1400"/>
                </a:lnTo>
                <a:lnTo>
                  <a:pt x="719" y="1410"/>
                </a:lnTo>
                <a:lnTo>
                  <a:pt x="676" y="1417"/>
                </a:lnTo>
                <a:lnTo>
                  <a:pt x="632" y="1424"/>
                </a:lnTo>
                <a:lnTo>
                  <a:pt x="588" y="1428"/>
                </a:lnTo>
                <a:lnTo>
                  <a:pt x="543" y="1431"/>
                </a:lnTo>
                <a:lnTo>
                  <a:pt x="498" y="1433"/>
                </a:lnTo>
                <a:lnTo>
                  <a:pt x="453" y="1433"/>
                </a:lnTo>
                <a:lnTo>
                  <a:pt x="408" y="1432"/>
                </a:lnTo>
                <a:lnTo>
                  <a:pt x="365" y="1429"/>
                </a:lnTo>
                <a:lnTo>
                  <a:pt x="323" y="1425"/>
                </a:lnTo>
                <a:lnTo>
                  <a:pt x="283" y="1419"/>
                </a:lnTo>
                <a:lnTo>
                  <a:pt x="245" y="1413"/>
                </a:lnTo>
                <a:lnTo>
                  <a:pt x="209" y="1405"/>
                </a:lnTo>
                <a:lnTo>
                  <a:pt x="175" y="1396"/>
                </a:lnTo>
                <a:lnTo>
                  <a:pt x="145" y="1385"/>
                </a:lnTo>
                <a:lnTo>
                  <a:pt x="117" y="1374"/>
                </a:lnTo>
                <a:lnTo>
                  <a:pt x="93" y="1361"/>
                </a:lnTo>
                <a:lnTo>
                  <a:pt x="73" y="1348"/>
                </a:lnTo>
                <a:lnTo>
                  <a:pt x="58" y="1333"/>
                </a:lnTo>
                <a:lnTo>
                  <a:pt x="43" y="1310"/>
                </a:lnTo>
                <a:lnTo>
                  <a:pt x="30" y="1284"/>
                </a:lnTo>
                <a:lnTo>
                  <a:pt x="20" y="1254"/>
                </a:lnTo>
                <a:lnTo>
                  <a:pt x="12" y="1222"/>
                </a:lnTo>
                <a:lnTo>
                  <a:pt x="6" y="1185"/>
                </a:lnTo>
                <a:lnTo>
                  <a:pt x="2" y="1147"/>
                </a:lnTo>
                <a:lnTo>
                  <a:pt x="0" y="1108"/>
                </a:lnTo>
                <a:lnTo>
                  <a:pt x="0" y="1066"/>
                </a:lnTo>
                <a:lnTo>
                  <a:pt x="1" y="1025"/>
                </a:lnTo>
                <a:lnTo>
                  <a:pt x="3" y="983"/>
                </a:lnTo>
                <a:lnTo>
                  <a:pt x="7" y="940"/>
                </a:lnTo>
                <a:lnTo>
                  <a:pt x="11" y="899"/>
                </a:lnTo>
                <a:lnTo>
                  <a:pt x="16" y="858"/>
                </a:lnTo>
                <a:lnTo>
                  <a:pt x="21" y="819"/>
                </a:lnTo>
                <a:lnTo>
                  <a:pt x="27" y="787"/>
                </a:lnTo>
                <a:lnTo>
                  <a:pt x="35" y="754"/>
                </a:lnTo>
                <a:lnTo>
                  <a:pt x="45" y="719"/>
                </a:lnTo>
                <a:lnTo>
                  <a:pt x="58" y="685"/>
                </a:lnTo>
                <a:lnTo>
                  <a:pt x="74" y="649"/>
                </a:lnTo>
                <a:lnTo>
                  <a:pt x="93" y="613"/>
                </a:lnTo>
                <a:lnTo>
                  <a:pt x="115" y="575"/>
                </a:lnTo>
                <a:lnTo>
                  <a:pt x="142" y="536"/>
                </a:lnTo>
                <a:lnTo>
                  <a:pt x="173" y="496"/>
                </a:lnTo>
                <a:lnTo>
                  <a:pt x="209" y="453"/>
                </a:lnTo>
                <a:lnTo>
                  <a:pt x="249" y="410"/>
                </a:lnTo>
                <a:lnTo>
                  <a:pt x="284" y="378"/>
                </a:lnTo>
                <a:lnTo>
                  <a:pt x="320" y="347"/>
                </a:lnTo>
                <a:lnTo>
                  <a:pt x="359" y="317"/>
                </a:lnTo>
                <a:lnTo>
                  <a:pt x="400" y="288"/>
                </a:lnTo>
                <a:lnTo>
                  <a:pt x="444" y="259"/>
                </a:lnTo>
                <a:lnTo>
                  <a:pt x="490" y="231"/>
                </a:lnTo>
                <a:lnTo>
                  <a:pt x="538" y="205"/>
                </a:lnTo>
                <a:lnTo>
                  <a:pt x="590" y="180"/>
                </a:lnTo>
                <a:lnTo>
                  <a:pt x="645" y="156"/>
                </a:lnTo>
                <a:lnTo>
                  <a:pt x="704" y="133"/>
                </a:lnTo>
                <a:lnTo>
                  <a:pt x="765" y="112"/>
                </a:lnTo>
                <a:lnTo>
                  <a:pt x="830" y="92"/>
                </a:lnTo>
                <a:lnTo>
                  <a:pt x="900" y="75"/>
                </a:lnTo>
                <a:lnTo>
                  <a:pt x="974" y="58"/>
                </a:lnTo>
                <a:lnTo>
                  <a:pt x="1051" y="44"/>
                </a:lnTo>
                <a:lnTo>
                  <a:pt x="1133" y="32"/>
                </a:lnTo>
                <a:lnTo>
                  <a:pt x="1220" y="20"/>
                </a:lnTo>
                <a:lnTo>
                  <a:pt x="1312" y="12"/>
                </a:lnTo>
                <a:lnTo>
                  <a:pt x="1408" y="5"/>
                </a:lnTo>
                <a:lnTo>
                  <a:pt x="1510" y="1"/>
                </a:lnTo>
                <a:lnTo>
                  <a:pt x="161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5" name="Freeform 58"/>
          <p:cNvSpPr>
            <a:spLocks noEditPoints="1"/>
          </p:cNvSpPr>
          <p:nvPr/>
        </p:nvSpPr>
        <p:spPr bwMode="auto">
          <a:xfrm>
            <a:off x="6034804" y="4070790"/>
            <a:ext cx="466133" cy="470703"/>
          </a:xfrm>
          <a:custGeom>
            <a:avLst/>
            <a:gdLst>
              <a:gd name="T0" fmla="*/ 1937 w 3262"/>
              <a:gd name="T1" fmla="*/ 823 h 3292"/>
              <a:gd name="T2" fmla="*/ 1224 w 3262"/>
              <a:gd name="T3" fmla="*/ 1543 h 3292"/>
              <a:gd name="T4" fmla="*/ 1427 w 3262"/>
              <a:gd name="T5" fmla="*/ 1748 h 3292"/>
              <a:gd name="T6" fmla="*/ 2140 w 3262"/>
              <a:gd name="T7" fmla="*/ 1028 h 3292"/>
              <a:gd name="T8" fmla="*/ 1937 w 3262"/>
              <a:gd name="T9" fmla="*/ 823 h 3292"/>
              <a:gd name="T10" fmla="*/ 1733 w 3262"/>
              <a:gd name="T11" fmla="*/ 0 h 3292"/>
              <a:gd name="T12" fmla="*/ 1733 w 3262"/>
              <a:gd name="T13" fmla="*/ 0 h 3292"/>
              <a:gd name="T14" fmla="*/ 3262 w 3262"/>
              <a:gd name="T15" fmla="*/ 1543 h 3292"/>
              <a:gd name="T16" fmla="*/ 2956 w 3262"/>
              <a:gd name="T17" fmla="*/ 1851 h 3292"/>
              <a:gd name="T18" fmla="*/ 2650 w 3262"/>
              <a:gd name="T19" fmla="*/ 1543 h 3292"/>
              <a:gd name="T20" fmla="*/ 1835 w 3262"/>
              <a:gd name="T21" fmla="*/ 2262 h 3292"/>
              <a:gd name="T22" fmla="*/ 1835 w 3262"/>
              <a:gd name="T23" fmla="*/ 2983 h 3292"/>
              <a:gd name="T24" fmla="*/ 1274 w 3262"/>
              <a:gd name="T25" fmla="*/ 2417 h 3292"/>
              <a:gd name="T26" fmla="*/ 126 w 3262"/>
              <a:gd name="T27" fmla="*/ 3292 h 3292"/>
              <a:gd name="T28" fmla="*/ 0 w 3262"/>
              <a:gd name="T29" fmla="*/ 3292 h 3292"/>
              <a:gd name="T30" fmla="*/ 0 w 3262"/>
              <a:gd name="T31" fmla="*/ 3165 h 3292"/>
              <a:gd name="T32" fmla="*/ 867 w 3262"/>
              <a:gd name="T33" fmla="*/ 2005 h 3292"/>
              <a:gd name="T34" fmla="*/ 306 w 3262"/>
              <a:gd name="T35" fmla="*/ 1439 h 3292"/>
              <a:gd name="T36" fmla="*/ 1019 w 3262"/>
              <a:gd name="T37" fmla="*/ 1439 h 3292"/>
              <a:gd name="T38" fmla="*/ 1733 w 3262"/>
              <a:gd name="T39" fmla="*/ 617 h 3292"/>
              <a:gd name="T40" fmla="*/ 1427 w 3262"/>
              <a:gd name="T41" fmla="*/ 308 h 3292"/>
              <a:gd name="T42" fmla="*/ 1733 w 3262"/>
              <a:gd name="T43"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62" h="3292">
                <a:moveTo>
                  <a:pt x="1937" y="823"/>
                </a:moveTo>
                <a:lnTo>
                  <a:pt x="1224" y="1543"/>
                </a:lnTo>
                <a:lnTo>
                  <a:pt x="1427" y="1748"/>
                </a:lnTo>
                <a:lnTo>
                  <a:pt x="2140" y="1028"/>
                </a:lnTo>
                <a:lnTo>
                  <a:pt x="1937" y="823"/>
                </a:lnTo>
                <a:close/>
                <a:moveTo>
                  <a:pt x="1733" y="0"/>
                </a:moveTo>
                <a:lnTo>
                  <a:pt x="1733" y="0"/>
                </a:lnTo>
                <a:lnTo>
                  <a:pt x="3262" y="1543"/>
                </a:lnTo>
                <a:lnTo>
                  <a:pt x="2956" y="1851"/>
                </a:lnTo>
                <a:lnTo>
                  <a:pt x="2650" y="1543"/>
                </a:lnTo>
                <a:lnTo>
                  <a:pt x="1835" y="2262"/>
                </a:lnTo>
                <a:lnTo>
                  <a:pt x="1835" y="2983"/>
                </a:lnTo>
                <a:lnTo>
                  <a:pt x="1274" y="2417"/>
                </a:lnTo>
                <a:lnTo>
                  <a:pt x="126" y="3292"/>
                </a:lnTo>
                <a:lnTo>
                  <a:pt x="0" y="3292"/>
                </a:lnTo>
                <a:lnTo>
                  <a:pt x="0" y="3165"/>
                </a:lnTo>
                <a:lnTo>
                  <a:pt x="867" y="2005"/>
                </a:lnTo>
                <a:lnTo>
                  <a:pt x="306" y="1439"/>
                </a:lnTo>
                <a:lnTo>
                  <a:pt x="1019" y="1439"/>
                </a:lnTo>
                <a:lnTo>
                  <a:pt x="1733" y="617"/>
                </a:lnTo>
                <a:lnTo>
                  <a:pt x="1427" y="308"/>
                </a:lnTo>
                <a:lnTo>
                  <a:pt x="1733"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6" name="Freeform 63"/>
          <p:cNvSpPr>
            <a:spLocks noEditPoints="1"/>
          </p:cNvSpPr>
          <p:nvPr/>
        </p:nvSpPr>
        <p:spPr bwMode="auto">
          <a:xfrm>
            <a:off x="8807865" y="4117061"/>
            <a:ext cx="466132" cy="378162"/>
          </a:xfrm>
          <a:custGeom>
            <a:avLst/>
            <a:gdLst>
              <a:gd name="T0" fmla="*/ 633 w 3261"/>
              <a:gd name="T1" fmla="*/ 2241 h 2648"/>
              <a:gd name="T2" fmla="*/ 1957 w 3261"/>
              <a:gd name="T3" fmla="*/ 1380 h 2648"/>
              <a:gd name="T4" fmla="*/ 1304 w 3261"/>
              <a:gd name="T5" fmla="*/ 1380 h 2648"/>
              <a:gd name="T6" fmla="*/ 1991 w 3261"/>
              <a:gd name="T7" fmla="*/ 1344 h 2648"/>
              <a:gd name="T8" fmla="*/ 2853 w 3261"/>
              <a:gd name="T9" fmla="*/ 419 h 2648"/>
              <a:gd name="T10" fmla="*/ 407 w 3261"/>
              <a:gd name="T11" fmla="*/ 2015 h 2648"/>
              <a:gd name="T12" fmla="*/ 407 w 3261"/>
              <a:gd name="T13" fmla="*/ 419 h 2648"/>
              <a:gd name="T14" fmla="*/ 1631 w 3261"/>
              <a:gd name="T15" fmla="*/ 1210 h 2648"/>
              <a:gd name="T16" fmla="*/ 562 w 3261"/>
              <a:gd name="T17" fmla="*/ 407 h 2648"/>
              <a:gd name="T18" fmla="*/ 2955 w 3261"/>
              <a:gd name="T19" fmla="*/ 0 h 2648"/>
              <a:gd name="T20" fmla="*/ 3036 w 3261"/>
              <a:gd name="T21" fmla="*/ 11 h 2648"/>
              <a:gd name="T22" fmla="*/ 3109 w 3261"/>
              <a:gd name="T23" fmla="*/ 42 h 2648"/>
              <a:gd name="T24" fmla="*/ 3171 w 3261"/>
              <a:gd name="T25" fmla="*/ 89 h 2648"/>
              <a:gd name="T26" fmla="*/ 3219 w 3261"/>
              <a:gd name="T27" fmla="*/ 152 h 2648"/>
              <a:gd name="T28" fmla="*/ 3250 w 3261"/>
              <a:gd name="T29" fmla="*/ 225 h 2648"/>
              <a:gd name="T30" fmla="*/ 3261 w 3261"/>
              <a:gd name="T31" fmla="*/ 306 h 2648"/>
              <a:gd name="T32" fmla="*/ 3258 w 3261"/>
              <a:gd name="T33" fmla="*/ 2384 h 2648"/>
              <a:gd name="T34" fmla="*/ 3237 w 3261"/>
              <a:gd name="T35" fmla="*/ 2461 h 2648"/>
              <a:gd name="T36" fmla="*/ 3197 w 3261"/>
              <a:gd name="T37" fmla="*/ 2528 h 2648"/>
              <a:gd name="T38" fmla="*/ 3141 w 3261"/>
              <a:gd name="T39" fmla="*/ 2584 h 2648"/>
              <a:gd name="T40" fmla="*/ 3074 w 3261"/>
              <a:gd name="T41" fmla="*/ 2624 h 2648"/>
              <a:gd name="T42" fmla="*/ 2997 w 3261"/>
              <a:gd name="T43" fmla="*/ 2645 h 2648"/>
              <a:gd name="T44" fmla="*/ 306 w 3261"/>
              <a:gd name="T45" fmla="*/ 2648 h 2648"/>
              <a:gd name="T46" fmla="*/ 225 w 3261"/>
              <a:gd name="T47" fmla="*/ 2637 h 2648"/>
              <a:gd name="T48" fmla="*/ 152 w 3261"/>
              <a:gd name="T49" fmla="*/ 2606 h 2648"/>
              <a:gd name="T50" fmla="*/ 89 w 3261"/>
              <a:gd name="T51" fmla="*/ 2559 h 2648"/>
              <a:gd name="T52" fmla="*/ 42 w 3261"/>
              <a:gd name="T53" fmla="*/ 2496 h 2648"/>
              <a:gd name="T54" fmla="*/ 11 w 3261"/>
              <a:gd name="T55" fmla="*/ 2423 h 2648"/>
              <a:gd name="T56" fmla="*/ 0 w 3261"/>
              <a:gd name="T57" fmla="*/ 2342 h 2648"/>
              <a:gd name="T58" fmla="*/ 3 w 3261"/>
              <a:gd name="T59" fmla="*/ 264 h 2648"/>
              <a:gd name="T60" fmla="*/ 24 w 3261"/>
              <a:gd name="T61" fmla="*/ 187 h 2648"/>
              <a:gd name="T62" fmla="*/ 64 w 3261"/>
              <a:gd name="T63" fmla="*/ 119 h 2648"/>
              <a:gd name="T64" fmla="*/ 119 w 3261"/>
              <a:gd name="T65" fmla="*/ 64 h 2648"/>
              <a:gd name="T66" fmla="*/ 187 w 3261"/>
              <a:gd name="T67" fmla="*/ 24 h 2648"/>
              <a:gd name="T68" fmla="*/ 264 w 3261"/>
              <a:gd name="T69" fmla="*/ 3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61" h="2648">
                <a:moveTo>
                  <a:pt x="1304" y="1380"/>
                </a:moveTo>
                <a:lnTo>
                  <a:pt x="633" y="2241"/>
                </a:lnTo>
                <a:lnTo>
                  <a:pt x="2629" y="2241"/>
                </a:lnTo>
                <a:lnTo>
                  <a:pt x="1957" y="1380"/>
                </a:lnTo>
                <a:lnTo>
                  <a:pt x="1631" y="1731"/>
                </a:lnTo>
                <a:lnTo>
                  <a:pt x="1304" y="1380"/>
                </a:lnTo>
                <a:close/>
                <a:moveTo>
                  <a:pt x="2853" y="419"/>
                </a:moveTo>
                <a:lnTo>
                  <a:pt x="1991" y="1344"/>
                </a:lnTo>
                <a:lnTo>
                  <a:pt x="2853" y="2015"/>
                </a:lnTo>
                <a:lnTo>
                  <a:pt x="2853" y="419"/>
                </a:lnTo>
                <a:close/>
                <a:moveTo>
                  <a:pt x="407" y="419"/>
                </a:moveTo>
                <a:lnTo>
                  <a:pt x="407" y="2015"/>
                </a:lnTo>
                <a:lnTo>
                  <a:pt x="1270" y="1344"/>
                </a:lnTo>
                <a:lnTo>
                  <a:pt x="407" y="419"/>
                </a:lnTo>
                <a:close/>
                <a:moveTo>
                  <a:pt x="562" y="407"/>
                </a:moveTo>
                <a:lnTo>
                  <a:pt x="1631" y="1210"/>
                </a:lnTo>
                <a:lnTo>
                  <a:pt x="2700" y="407"/>
                </a:lnTo>
                <a:lnTo>
                  <a:pt x="562" y="407"/>
                </a:lnTo>
                <a:close/>
                <a:moveTo>
                  <a:pt x="306" y="0"/>
                </a:moveTo>
                <a:lnTo>
                  <a:pt x="2955" y="0"/>
                </a:lnTo>
                <a:lnTo>
                  <a:pt x="2997" y="3"/>
                </a:lnTo>
                <a:lnTo>
                  <a:pt x="3036" y="11"/>
                </a:lnTo>
                <a:lnTo>
                  <a:pt x="3074" y="24"/>
                </a:lnTo>
                <a:lnTo>
                  <a:pt x="3109" y="42"/>
                </a:lnTo>
                <a:lnTo>
                  <a:pt x="3141" y="64"/>
                </a:lnTo>
                <a:lnTo>
                  <a:pt x="3171" y="89"/>
                </a:lnTo>
                <a:lnTo>
                  <a:pt x="3197" y="119"/>
                </a:lnTo>
                <a:lnTo>
                  <a:pt x="3219" y="152"/>
                </a:lnTo>
                <a:lnTo>
                  <a:pt x="3237" y="187"/>
                </a:lnTo>
                <a:lnTo>
                  <a:pt x="3250" y="225"/>
                </a:lnTo>
                <a:lnTo>
                  <a:pt x="3258" y="264"/>
                </a:lnTo>
                <a:lnTo>
                  <a:pt x="3261" y="306"/>
                </a:lnTo>
                <a:lnTo>
                  <a:pt x="3261" y="2342"/>
                </a:lnTo>
                <a:lnTo>
                  <a:pt x="3258" y="2384"/>
                </a:lnTo>
                <a:lnTo>
                  <a:pt x="3250" y="2423"/>
                </a:lnTo>
                <a:lnTo>
                  <a:pt x="3237" y="2461"/>
                </a:lnTo>
                <a:lnTo>
                  <a:pt x="3219" y="2496"/>
                </a:lnTo>
                <a:lnTo>
                  <a:pt x="3197" y="2528"/>
                </a:lnTo>
                <a:lnTo>
                  <a:pt x="3171" y="2559"/>
                </a:lnTo>
                <a:lnTo>
                  <a:pt x="3141" y="2584"/>
                </a:lnTo>
                <a:lnTo>
                  <a:pt x="3109" y="2606"/>
                </a:lnTo>
                <a:lnTo>
                  <a:pt x="3074" y="2624"/>
                </a:lnTo>
                <a:lnTo>
                  <a:pt x="3036" y="2637"/>
                </a:lnTo>
                <a:lnTo>
                  <a:pt x="2997" y="2645"/>
                </a:lnTo>
                <a:lnTo>
                  <a:pt x="2955" y="2648"/>
                </a:lnTo>
                <a:lnTo>
                  <a:pt x="306" y="2648"/>
                </a:lnTo>
                <a:lnTo>
                  <a:pt x="264" y="2645"/>
                </a:lnTo>
                <a:lnTo>
                  <a:pt x="225" y="2637"/>
                </a:lnTo>
                <a:lnTo>
                  <a:pt x="187" y="2624"/>
                </a:lnTo>
                <a:lnTo>
                  <a:pt x="152" y="2606"/>
                </a:lnTo>
                <a:lnTo>
                  <a:pt x="119" y="2584"/>
                </a:lnTo>
                <a:lnTo>
                  <a:pt x="89" y="2559"/>
                </a:lnTo>
                <a:lnTo>
                  <a:pt x="64" y="2528"/>
                </a:lnTo>
                <a:lnTo>
                  <a:pt x="42" y="2496"/>
                </a:lnTo>
                <a:lnTo>
                  <a:pt x="24" y="2461"/>
                </a:lnTo>
                <a:lnTo>
                  <a:pt x="11" y="2423"/>
                </a:lnTo>
                <a:lnTo>
                  <a:pt x="3" y="2384"/>
                </a:lnTo>
                <a:lnTo>
                  <a:pt x="0" y="2342"/>
                </a:lnTo>
                <a:lnTo>
                  <a:pt x="0" y="306"/>
                </a:lnTo>
                <a:lnTo>
                  <a:pt x="3" y="264"/>
                </a:lnTo>
                <a:lnTo>
                  <a:pt x="11" y="225"/>
                </a:lnTo>
                <a:lnTo>
                  <a:pt x="24" y="187"/>
                </a:lnTo>
                <a:lnTo>
                  <a:pt x="42" y="152"/>
                </a:lnTo>
                <a:lnTo>
                  <a:pt x="64" y="119"/>
                </a:lnTo>
                <a:lnTo>
                  <a:pt x="89" y="89"/>
                </a:lnTo>
                <a:lnTo>
                  <a:pt x="119" y="64"/>
                </a:lnTo>
                <a:lnTo>
                  <a:pt x="152" y="42"/>
                </a:lnTo>
                <a:lnTo>
                  <a:pt x="187" y="24"/>
                </a:lnTo>
                <a:lnTo>
                  <a:pt x="225" y="11"/>
                </a:lnTo>
                <a:lnTo>
                  <a:pt x="264" y="3"/>
                </a:lnTo>
                <a:lnTo>
                  <a:pt x="306"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7" name="Freeform 68"/>
          <p:cNvSpPr>
            <a:spLocks noEditPoints="1"/>
          </p:cNvSpPr>
          <p:nvPr/>
        </p:nvSpPr>
        <p:spPr bwMode="auto">
          <a:xfrm>
            <a:off x="8228848" y="4070790"/>
            <a:ext cx="294760" cy="470703"/>
          </a:xfrm>
          <a:custGeom>
            <a:avLst/>
            <a:gdLst>
              <a:gd name="T0" fmla="*/ 908 w 2064"/>
              <a:gd name="T1" fmla="*/ 423 h 3292"/>
              <a:gd name="T2" fmla="*/ 737 w 2064"/>
              <a:gd name="T3" fmla="*/ 485 h 3292"/>
              <a:gd name="T4" fmla="*/ 594 w 2064"/>
              <a:gd name="T5" fmla="*/ 591 h 3292"/>
              <a:gd name="T6" fmla="*/ 487 w 2064"/>
              <a:gd name="T7" fmla="*/ 734 h 3292"/>
              <a:gd name="T8" fmla="*/ 425 w 2064"/>
              <a:gd name="T9" fmla="*/ 904 h 3292"/>
              <a:gd name="T10" fmla="*/ 415 w 2064"/>
              <a:gd name="T11" fmla="*/ 1091 h 3292"/>
              <a:gd name="T12" fmla="*/ 461 w 2064"/>
              <a:gd name="T13" fmla="*/ 1269 h 3292"/>
              <a:gd name="T14" fmla="*/ 554 w 2064"/>
              <a:gd name="T15" fmla="*/ 1421 h 3292"/>
              <a:gd name="T16" fmla="*/ 686 w 2064"/>
              <a:gd name="T17" fmla="*/ 1540 h 3292"/>
              <a:gd name="T18" fmla="*/ 848 w 2064"/>
              <a:gd name="T19" fmla="*/ 1618 h 3292"/>
              <a:gd name="T20" fmla="*/ 1032 w 2064"/>
              <a:gd name="T21" fmla="*/ 1646 h 3292"/>
              <a:gd name="T22" fmla="*/ 1216 w 2064"/>
              <a:gd name="T23" fmla="*/ 1618 h 3292"/>
              <a:gd name="T24" fmla="*/ 1378 w 2064"/>
              <a:gd name="T25" fmla="*/ 1540 h 3292"/>
              <a:gd name="T26" fmla="*/ 1510 w 2064"/>
              <a:gd name="T27" fmla="*/ 1421 h 3292"/>
              <a:gd name="T28" fmla="*/ 1603 w 2064"/>
              <a:gd name="T29" fmla="*/ 1269 h 3292"/>
              <a:gd name="T30" fmla="*/ 1649 w 2064"/>
              <a:gd name="T31" fmla="*/ 1091 h 3292"/>
              <a:gd name="T32" fmla="*/ 1639 w 2064"/>
              <a:gd name="T33" fmla="*/ 904 h 3292"/>
              <a:gd name="T34" fmla="*/ 1577 w 2064"/>
              <a:gd name="T35" fmla="*/ 734 h 3292"/>
              <a:gd name="T36" fmla="*/ 1470 w 2064"/>
              <a:gd name="T37" fmla="*/ 591 h 3292"/>
              <a:gd name="T38" fmla="*/ 1327 w 2064"/>
              <a:gd name="T39" fmla="*/ 485 h 3292"/>
              <a:gd name="T40" fmla="*/ 1156 w 2064"/>
              <a:gd name="T41" fmla="*/ 423 h 3292"/>
              <a:gd name="T42" fmla="*/ 1031 w 2064"/>
              <a:gd name="T43" fmla="*/ 0 h 3292"/>
              <a:gd name="T44" fmla="*/ 1192 w 2064"/>
              <a:gd name="T45" fmla="*/ 12 h 3292"/>
              <a:gd name="T46" fmla="*/ 1416 w 2064"/>
              <a:gd name="T47" fmla="*/ 73 h 3292"/>
              <a:gd name="T48" fmla="*/ 1617 w 2064"/>
              <a:gd name="T49" fmla="*/ 180 h 3292"/>
              <a:gd name="T50" fmla="*/ 1788 w 2064"/>
              <a:gd name="T51" fmla="*/ 328 h 3292"/>
              <a:gd name="T52" fmla="*/ 1923 w 2064"/>
              <a:gd name="T53" fmla="*/ 509 h 3292"/>
              <a:gd name="T54" fmla="*/ 2016 w 2064"/>
              <a:gd name="T55" fmla="*/ 717 h 3292"/>
              <a:gd name="T56" fmla="*/ 2061 w 2064"/>
              <a:gd name="T57" fmla="*/ 948 h 3292"/>
              <a:gd name="T58" fmla="*/ 2057 w 2064"/>
              <a:gd name="T59" fmla="*/ 1180 h 3292"/>
              <a:gd name="T60" fmla="*/ 2022 w 2064"/>
              <a:gd name="T61" fmla="*/ 1411 h 3292"/>
              <a:gd name="T62" fmla="*/ 1961 w 2064"/>
              <a:gd name="T63" fmla="*/ 1644 h 3292"/>
              <a:gd name="T64" fmla="*/ 1882 w 2064"/>
              <a:gd name="T65" fmla="*/ 1873 h 3292"/>
              <a:gd name="T66" fmla="*/ 1785 w 2064"/>
              <a:gd name="T67" fmla="*/ 2097 h 3292"/>
              <a:gd name="T68" fmla="*/ 1679 w 2064"/>
              <a:gd name="T69" fmla="*/ 2312 h 3292"/>
              <a:gd name="T70" fmla="*/ 1567 w 2064"/>
              <a:gd name="T71" fmla="*/ 2513 h 3292"/>
              <a:gd name="T72" fmla="*/ 1454 w 2064"/>
              <a:gd name="T73" fmla="*/ 2699 h 3292"/>
              <a:gd name="T74" fmla="*/ 1345 w 2064"/>
              <a:gd name="T75" fmla="*/ 2866 h 3292"/>
              <a:gd name="T76" fmla="*/ 1245 w 2064"/>
              <a:gd name="T77" fmla="*/ 3010 h 3292"/>
              <a:gd name="T78" fmla="*/ 1159 w 2064"/>
              <a:gd name="T79" fmla="*/ 3129 h 3292"/>
              <a:gd name="T80" fmla="*/ 1092 w 2064"/>
              <a:gd name="T81" fmla="*/ 3217 h 3292"/>
              <a:gd name="T82" fmla="*/ 1048 w 2064"/>
              <a:gd name="T83" fmla="*/ 3272 h 3292"/>
              <a:gd name="T84" fmla="*/ 1032 w 2064"/>
              <a:gd name="T85" fmla="*/ 3292 h 3292"/>
              <a:gd name="T86" fmla="*/ 1016 w 2064"/>
              <a:gd name="T87" fmla="*/ 3272 h 3292"/>
              <a:gd name="T88" fmla="*/ 972 w 2064"/>
              <a:gd name="T89" fmla="*/ 3217 h 3292"/>
              <a:gd name="T90" fmla="*/ 905 w 2064"/>
              <a:gd name="T91" fmla="*/ 3129 h 3292"/>
              <a:gd name="T92" fmla="*/ 819 w 2064"/>
              <a:gd name="T93" fmla="*/ 3010 h 3292"/>
              <a:gd name="T94" fmla="*/ 719 w 2064"/>
              <a:gd name="T95" fmla="*/ 2866 h 3292"/>
              <a:gd name="T96" fmla="*/ 610 w 2064"/>
              <a:gd name="T97" fmla="*/ 2699 h 3292"/>
              <a:gd name="T98" fmla="*/ 497 w 2064"/>
              <a:gd name="T99" fmla="*/ 2513 h 3292"/>
              <a:gd name="T100" fmla="*/ 385 w 2064"/>
              <a:gd name="T101" fmla="*/ 2312 h 3292"/>
              <a:gd name="T102" fmla="*/ 279 w 2064"/>
              <a:gd name="T103" fmla="*/ 2097 h 3292"/>
              <a:gd name="T104" fmla="*/ 182 w 2064"/>
              <a:gd name="T105" fmla="*/ 1873 h 3292"/>
              <a:gd name="T106" fmla="*/ 103 w 2064"/>
              <a:gd name="T107" fmla="*/ 1644 h 3292"/>
              <a:gd name="T108" fmla="*/ 42 w 2064"/>
              <a:gd name="T109" fmla="*/ 1411 h 3292"/>
              <a:gd name="T110" fmla="*/ 7 w 2064"/>
              <a:gd name="T111" fmla="*/ 1180 h 3292"/>
              <a:gd name="T112" fmla="*/ 3 w 2064"/>
              <a:gd name="T113" fmla="*/ 948 h 3292"/>
              <a:gd name="T114" fmla="*/ 48 w 2064"/>
              <a:gd name="T115" fmla="*/ 717 h 3292"/>
              <a:gd name="T116" fmla="*/ 141 w 2064"/>
              <a:gd name="T117" fmla="*/ 509 h 3292"/>
              <a:gd name="T118" fmla="*/ 276 w 2064"/>
              <a:gd name="T119" fmla="*/ 328 h 3292"/>
              <a:gd name="T120" fmla="*/ 447 w 2064"/>
              <a:gd name="T121" fmla="*/ 180 h 3292"/>
              <a:gd name="T122" fmla="*/ 648 w 2064"/>
              <a:gd name="T123" fmla="*/ 73 h 3292"/>
              <a:gd name="T124" fmla="*/ 872 w 2064"/>
              <a:gd name="T125" fmla="*/ 12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64" h="3292">
                <a:moveTo>
                  <a:pt x="1032" y="411"/>
                </a:moveTo>
                <a:lnTo>
                  <a:pt x="969" y="414"/>
                </a:lnTo>
                <a:lnTo>
                  <a:pt x="908" y="423"/>
                </a:lnTo>
                <a:lnTo>
                  <a:pt x="848" y="439"/>
                </a:lnTo>
                <a:lnTo>
                  <a:pt x="791" y="459"/>
                </a:lnTo>
                <a:lnTo>
                  <a:pt x="737" y="485"/>
                </a:lnTo>
                <a:lnTo>
                  <a:pt x="686" y="516"/>
                </a:lnTo>
                <a:lnTo>
                  <a:pt x="638" y="552"/>
                </a:lnTo>
                <a:lnTo>
                  <a:pt x="594" y="591"/>
                </a:lnTo>
                <a:lnTo>
                  <a:pt x="554" y="636"/>
                </a:lnTo>
                <a:lnTo>
                  <a:pt x="518" y="683"/>
                </a:lnTo>
                <a:lnTo>
                  <a:pt x="487" y="734"/>
                </a:lnTo>
                <a:lnTo>
                  <a:pt x="461" y="788"/>
                </a:lnTo>
                <a:lnTo>
                  <a:pt x="440" y="844"/>
                </a:lnTo>
                <a:lnTo>
                  <a:pt x="425" y="904"/>
                </a:lnTo>
                <a:lnTo>
                  <a:pt x="415" y="965"/>
                </a:lnTo>
                <a:lnTo>
                  <a:pt x="412" y="1028"/>
                </a:lnTo>
                <a:lnTo>
                  <a:pt x="415" y="1091"/>
                </a:lnTo>
                <a:lnTo>
                  <a:pt x="425" y="1152"/>
                </a:lnTo>
                <a:lnTo>
                  <a:pt x="440" y="1212"/>
                </a:lnTo>
                <a:lnTo>
                  <a:pt x="461" y="1269"/>
                </a:lnTo>
                <a:lnTo>
                  <a:pt x="487" y="1323"/>
                </a:lnTo>
                <a:lnTo>
                  <a:pt x="518" y="1373"/>
                </a:lnTo>
                <a:lnTo>
                  <a:pt x="554" y="1421"/>
                </a:lnTo>
                <a:lnTo>
                  <a:pt x="594" y="1465"/>
                </a:lnTo>
                <a:lnTo>
                  <a:pt x="638" y="1504"/>
                </a:lnTo>
                <a:lnTo>
                  <a:pt x="686" y="1540"/>
                </a:lnTo>
                <a:lnTo>
                  <a:pt x="737" y="1571"/>
                </a:lnTo>
                <a:lnTo>
                  <a:pt x="791" y="1597"/>
                </a:lnTo>
                <a:lnTo>
                  <a:pt x="848" y="1618"/>
                </a:lnTo>
                <a:lnTo>
                  <a:pt x="908" y="1633"/>
                </a:lnTo>
                <a:lnTo>
                  <a:pt x="969" y="1643"/>
                </a:lnTo>
                <a:lnTo>
                  <a:pt x="1032" y="1646"/>
                </a:lnTo>
                <a:lnTo>
                  <a:pt x="1095" y="1643"/>
                </a:lnTo>
                <a:lnTo>
                  <a:pt x="1156" y="1633"/>
                </a:lnTo>
                <a:lnTo>
                  <a:pt x="1216" y="1618"/>
                </a:lnTo>
                <a:lnTo>
                  <a:pt x="1273" y="1597"/>
                </a:lnTo>
                <a:lnTo>
                  <a:pt x="1327" y="1571"/>
                </a:lnTo>
                <a:lnTo>
                  <a:pt x="1378" y="1540"/>
                </a:lnTo>
                <a:lnTo>
                  <a:pt x="1426" y="1504"/>
                </a:lnTo>
                <a:lnTo>
                  <a:pt x="1470" y="1465"/>
                </a:lnTo>
                <a:lnTo>
                  <a:pt x="1510" y="1421"/>
                </a:lnTo>
                <a:lnTo>
                  <a:pt x="1546" y="1373"/>
                </a:lnTo>
                <a:lnTo>
                  <a:pt x="1577" y="1323"/>
                </a:lnTo>
                <a:lnTo>
                  <a:pt x="1603" y="1269"/>
                </a:lnTo>
                <a:lnTo>
                  <a:pt x="1624" y="1212"/>
                </a:lnTo>
                <a:lnTo>
                  <a:pt x="1639" y="1152"/>
                </a:lnTo>
                <a:lnTo>
                  <a:pt x="1649" y="1091"/>
                </a:lnTo>
                <a:lnTo>
                  <a:pt x="1652" y="1028"/>
                </a:lnTo>
                <a:lnTo>
                  <a:pt x="1649" y="965"/>
                </a:lnTo>
                <a:lnTo>
                  <a:pt x="1639" y="904"/>
                </a:lnTo>
                <a:lnTo>
                  <a:pt x="1624" y="844"/>
                </a:lnTo>
                <a:lnTo>
                  <a:pt x="1603" y="788"/>
                </a:lnTo>
                <a:lnTo>
                  <a:pt x="1577" y="734"/>
                </a:lnTo>
                <a:lnTo>
                  <a:pt x="1546" y="683"/>
                </a:lnTo>
                <a:lnTo>
                  <a:pt x="1510" y="636"/>
                </a:lnTo>
                <a:lnTo>
                  <a:pt x="1470" y="591"/>
                </a:lnTo>
                <a:lnTo>
                  <a:pt x="1426" y="552"/>
                </a:lnTo>
                <a:lnTo>
                  <a:pt x="1378" y="516"/>
                </a:lnTo>
                <a:lnTo>
                  <a:pt x="1327" y="485"/>
                </a:lnTo>
                <a:lnTo>
                  <a:pt x="1273" y="459"/>
                </a:lnTo>
                <a:lnTo>
                  <a:pt x="1216" y="439"/>
                </a:lnTo>
                <a:lnTo>
                  <a:pt x="1156" y="423"/>
                </a:lnTo>
                <a:lnTo>
                  <a:pt x="1095" y="414"/>
                </a:lnTo>
                <a:lnTo>
                  <a:pt x="1032" y="411"/>
                </a:lnTo>
                <a:close/>
                <a:moveTo>
                  <a:pt x="1031" y="0"/>
                </a:moveTo>
                <a:lnTo>
                  <a:pt x="1032" y="0"/>
                </a:lnTo>
                <a:lnTo>
                  <a:pt x="1113" y="3"/>
                </a:lnTo>
                <a:lnTo>
                  <a:pt x="1192" y="12"/>
                </a:lnTo>
                <a:lnTo>
                  <a:pt x="1268" y="26"/>
                </a:lnTo>
                <a:lnTo>
                  <a:pt x="1344" y="47"/>
                </a:lnTo>
                <a:lnTo>
                  <a:pt x="1416" y="73"/>
                </a:lnTo>
                <a:lnTo>
                  <a:pt x="1486" y="104"/>
                </a:lnTo>
                <a:lnTo>
                  <a:pt x="1553" y="140"/>
                </a:lnTo>
                <a:lnTo>
                  <a:pt x="1617" y="180"/>
                </a:lnTo>
                <a:lnTo>
                  <a:pt x="1678" y="226"/>
                </a:lnTo>
                <a:lnTo>
                  <a:pt x="1735" y="274"/>
                </a:lnTo>
                <a:lnTo>
                  <a:pt x="1788" y="328"/>
                </a:lnTo>
                <a:lnTo>
                  <a:pt x="1837" y="385"/>
                </a:lnTo>
                <a:lnTo>
                  <a:pt x="1883" y="446"/>
                </a:lnTo>
                <a:lnTo>
                  <a:pt x="1923" y="509"/>
                </a:lnTo>
                <a:lnTo>
                  <a:pt x="1959" y="576"/>
                </a:lnTo>
                <a:lnTo>
                  <a:pt x="1990" y="645"/>
                </a:lnTo>
                <a:lnTo>
                  <a:pt x="2016" y="717"/>
                </a:lnTo>
                <a:lnTo>
                  <a:pt x="2037" y="793"/>
                </a:lnTo>
                <a:lnTo>
                  <a:pt x="2052" y="869"/>
                </a:lnTo>
                <a:lnTo>
                  <a:pt x="2061" y="948"/>
                </a:lnTo>
                <a:lnTo>
                  <a:pt x="2064" y="1028"/>
                </a:lnTo>
                <a:lnTo>
                  <a:pt x="2062" y="1104"/>
                </a:lnTo>
                <a:lnTo>
                  <a:pt x="2057" y="1180"/>
                </a:lnTo>
                <a:lnTo>
                  <a:pt x="2048" y="1256"/>
                </a:lnTo>
                <a:lnTo>
                  <a:pt x="2037" y="1334"/>
                </a:lnTo>
                <a:lnTo>
                  <a:pt x="2022" y="1411"/>
                </a:lnTo>
                <a:lnTo>
                  <a:pt x="2004" y="1489"/>
                </a:lnTo>
                <a:lnTo>
                  <a:pt x="1984" y="1566"/>
                </a:lnTo>
                <a:lnTo>
                  <a:pt x="1961" y="1644"/>
                </a:lnTo>
                <a:lnTo>
                  <a:pt x="1937" y="1720"/>
                </a:lnTo>
                <a:lnTo>
                  <a:pt x="1910" y="1797"/>
                </a:lnTo>
                <a:lnTo>
                  <a:pt x="1882" y="1873"/>
                </a:lnTo>
                <a:lnTo>
                  <a:pt x="1851" y="1948"/>
                </a:lnTo>
                <a:lnTo>
                  <a:pt x="1818" y="2023"/>
                </a:lnTo>
                <a:lnTo>
                  <a:pt x="1785" y="2097"/>
                </a:lnTo>
                <a:lnTo>
                  <a:pt x="1751" y="2169"/>
                </a:lnTo>
                <a:lnTo>
                  <a:pt x="1715" y="2241"/>
                </a:lnTo>
                <a:lnTo>
                  <a:pt x="1679" y="2312"/>
                </a:lnTo>
                <a:lnTo>
                  <a:pt x="1642" y="2380"/>
                </a:lnTo>
                <a:lnTo>
                  <a:pt x="1605" y="2448"/>
                </a:lnTo>
                <a:lnTo>
                  <a:pt x="1567" y="2513"/>
                </a:lnTo>
                <a:lnTo>
                  <a:pt x="1529" y="2577"/>
                </a:lnTo>
                <a:lnTo>
                  <a:pt x="1492" y="2639"/>
                </a:lnTo>
                <a:lnTo>
                  <a:pt x="1454" y="2699"/>
                </a:lnTo>
                <a:lnTo>
                  <a:pt x="1417" y="2758"/>
                </a:lnTo>
                <a:lnTo>
                  <a:pt x="1381" y="2813"/>
                </a:lnTo>
                <a:lnTo>
                  <a:pt x="1345" y="2866"/>
                </a:lnTo>
                <a:lnTo>
                  <a:pt x="1311" y="2917"/>
                </a:lnTo>
                <a:lnTo>
                  <a:pt x="1278" y="2966"/>
                </a:lnTo>
                <a:lnTo>
                  <a:pt x="1245" y="3010"/>
                </a:lnTo>
                <a:lnTo>
                  <a:pt x="1215" y="3052"/>
                </a:lnTo>
                <a:lnTo>
                  <a:pt x="1186" y="3093"/>
                </a:lnTo>
                <a:lnTo>
                  <a:pt x="1159" y="3129"/>
                </a:lnTo>
                <a:lnTo>
                  <a:pt x="1135" y="3161"/>
                </a:lnTo>
                <a:lnTo>
                  <a:pt x="1112" y="3191"/>
                </a:lnTo>
                <a:lnTo>
                  <a:pt x="1092" y="3217"/>
                </a:lnTo>
                <a:lnTo>
                  <a:pt x="1074" y="3239"/>
                </a:lnTo>
                <a:lnTo>
                  <a:pt x="1060" y="3258"/>
                </a:lnTo>
                <a:lnTo>
                  <a:pt x="1048" y="3272"/>
                </a:lnTo>
                <a:lnTo>
                  <a:pt x="1039" y="3283"/>
                </a:lnTo>
                <a:lnTo>
                  <a:pt x="1034" y="3290"/>
                </a:lnTo>
                <a:lnTo>
                  <a:pt x="1032" y="3292"/>
                </a:lnTo>
                <a:lnTo>
                  <a:pt x="1030" y="3290"/>
                </a:lnTo>
                <a:lnTo>
                  <a:pt x="1025" y="3283"/>
                </a:lnTo>
                <a:lnTo>
                  <a:pt x="1016" y="3272"/>
                </a:lnTo>
                <a:lnTo>
                  <a:pt x="1004" y="3258"/>
                </a:lnTo>
                <a:lnTo>
                  <a:pt x="990" y="3239"/>
                </a:lnTo>
                <a:lnTo>
                  <a:pt x="972" y="3217"/>
                </a:lnTo>
                <a:lnTo>
                  <a:pt x="952" y="3191"/>
                </a:lnTo>
                <a:lnTo>
                  <a:pt x="929" y="3161"/>
                </a:lnTo>
                <a:lnTo>
                  <a:pt x="905" y="3129"/>
                </a:lnTo>
                <a:lnTo>
                  <a:pt x="878" y="3093"/>
                </a:lnTo>
                <a:lnTo>
                  <a:pt x="849" y="3052"/>
                </a:lnTo>
                <a:lnTo>
                  <a:pt x="819" y="3010"/>
                </a:lnTo>
                <a:lnTo>
                  <a:pt x="786" y="2966"/>
                </a:lnTo>
                <a:lnTo>
                  <a:pt x="753" y="2917"/>
                </a:lnTo>
                <a:lnTo>
                  <a:pt x="719" y="2866"/>
                </a:lnTo>
                <a:lnTo>
                  <a:pt x="683" y="2813"/>
                </a:lnTo>
                <a:lnTo>
                  <a:pt x="647" y="2758"/>
                </a:lnTo>
                <a:lnTo>
                  <a:pt x="610" y="2699"/>
                </a:lnTo>
                <a:lnTo>
                  <a:pt x="572" y="2639"/>
                </a:lnTo>
                <a:lnTo>
                  <a:pt x="535" y="2577"/>
                </a:lnTo>
                <a:lnTo>
                  <a:pt x="497" y="2513"/>
                </a:lnTo>
                <a:lnTo>
                  <a:pt x="459" y="2448"/>
                </a:lnTo>
                <a:lnTo>
                  <a:pt x="422" y="2380"/>
                </a:lnTo>
                <a:lnTo>
                  <a:pt x="385" y="2312"/>
                </a:lnTo>
                <a:lnTo>
                  <a:pt x="349" y="2241"/>
                </a:lnTo>
                <a:lnTo>
                  <a:pt x="313" y="2169"/>
                </a:lnTo>
                <a:lnTo>
                  <a:pt x="279" y="2097"/>
                </a:lnTo>
                <a:lnTo>
                  <a:pt x="246" y="2023"/>
                </a:lnTo>
                <a:lnTo>
                  <a:pt x="213" y="1948"/>
                </a:lnTo>
                <a:lnTo>
                  <a:pt x="182" y="1873"/>
                </a:lnTo>
                <a:lnTo>
                  <a:pt x="154" y="1797"/>
                </a:lnTo>
                <a:lnTo>
                  <a:pt x="127" y="1720"/>
                </a:lnTo>
                <a:lnTo>
                  <a:pt x="103" y="1644"/>
                </a:lnTo>
                <a:lnTo>
                  <a:pt x="80" y="1566"/>
                </a:lnTo>
                <a:lnTo>
                  <a:pt x="60" y="1489"/>
                </a:lnTo>
                <a:lnTo>
                  <a:pt x="42" y="1411"/>
                </a:lnTo>
                <a:lnTo>
                  <a:pt x="27" y="1334"/>
                </a:lnTo>
                <a:lnTo>
                  <a:pt x="16" y="1256"/>
                </a:lnTo>
                <a:lnTo>
                  <a:pt x="7" y="1180"/>
                </a:lnTo>
                <a:lnTo>
                  <a:pt x="2" y="1104"/>
                </a:lnTo>
                <a:lnTo>
                  <a:pt x="0" y="1028"/>
                </a:lnTo>
                <a:lnTo>
                  <a:pt x="3" y="948"/>
                </a:lnTo>
                <a:lnTo>
                  <a:pt x="12" y="869"/>
                </a:lnTo>
                <a:lnTo>
                  <a:pt x="27" y="793"/>
                </a:lnTo>
                <a:lnTo>
                  <a:pt x="48" y="717"/>
                </a:lnTo>
                <a:lnTo>
                  <a:pt x="74" y="645"/>
                </a:lnTo>
                <a:lnTo>
                  <a:pt x="105" y="576"/>
                </a:lnTo>
                <a:lnTo>
                  <a:pt x="141" y="509"/>
                </a:lnTo>
                <a:lnTo>
                  <a:pt x="181" y="446"/>
                </a:lnTo>
                <a:lnTo>
                  <a:pt x="227" y="385"/>
                </a:lnTo>
                <a:lnTo>
                  <a:pt x="276" y="328"/>
                </a:lnTo>
                <a:lnTo>
                  <a:pt x="329" y="274"/>
                </a:lnTo>
                <a:lnTo>
                  <a:pt x="386" y="226"/>
                </a:lnTo>
                <a:lnTo>
                  <a:pt x="447" y="180"/>
                </a:lnTo>
                <a:lnTo>
                  <a:pt x="511" y="140"/>
                </a:lnTo>
                <a:lnTo>
                  <a:pt x="578" y="104"/>
                </a:lnTo>
                <a:lnTo>
                  <a:pt x="648" y="73"/>
                </a:lnTo>
                <a:lnTo>
                  <a:pt x="720" y="47"/>
                </a:lnTo>
                <a:lnTo>
                  <a:pt x="796" y="26"/>
                </a:lnTo>
                <a:lnTo>
                  <a:pt x="872" y="12"/>
                </a:lnTo>
                <a:lnTo>
                  <a:pt x="951" y="3"/>
                </a:lnTo>
                <a:lnTo>
                  <a:pt x="10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8" name="Freeform 73"/>
          <p:cNvSpPr>
            <a:spLocks noEditPoints="1"/>
          </p:cNvSpPr>
          <p:nvPr/>
        </p:nvSpPr>
        <p:spPr bwMode="auto">
          <a:xfrm>
            <a:off x="10137271" y="4070790"/>
            <a:ext cx="466133" cy="470703"/>
          </a:xfrm>
          <a:custGeom>
            <a:avLst/>
            <a:gdLst>
              <a:gd name="T0" fmla="*/ 2949 w 3262"/>
              <a:gd name="T1" fmla="*/ 316 h 3292"/>
              <a:gd name="T2" fmla="*/ 562 w 3262"/>
              <a:gd name="T3" fmla="*/ 1440 h 3292"/>
              <a:gd name="T4" fmla="*/ 1733 w 3262"/>
              <a:gd name="T5" fmla="*/ 1440 h 3292"/>
              <a:gd name="T6" fmla="*/ 1756 w 3262"/>
              <a:gd name="T7" fmla="*/ 1442 h 3292"/>
              <a:gd name="T8" fmla="*/ 1777 w 3262"/>
              <a:gd name="T9" fmla="*/ 1451 h 3292"/>
              <a:gd name="T10" fmla="*/ 1797 w 3262"/>
              <a:gd name="T11" fmla="*/ 1463 h 3292"/>
              <a:gd name="T12" fmla="*/ 1812 w 3262"/>
              <a:gd name="T13" fmla="*/ 1479 h 3292"/>
              <a:gd name="T14" fmla="*/ 1824 w 3262"/>
              <a:gd name="T15" fmla="*/ 1497 h 3292"/>
              <a:gd name="T16" fmla="*/ 1832 w 3262"/>
              <a:gd name="T17" fmla="*/ 1519 h 3292"/>
              <a:gd name="T18" fmla="*/ 1835 w 3262"/>
              <a:gd name="T19" fmla="*/ 1543 h 3292"/>
              <a:gd name="T20" fmla="*/ 1835 w 3262"/>
              <a:gd name="T21" fmla="*/ 2725 h 3292"/>
              <a:gd name="T22" fmla="*/ 2949 w 3262"/>
              <a:gd name="T23" fmla="*/ 316 h 3292"/>
              <a:gd name="T24" fmla="*/ 3157 w 3262"/>
              <a:gd name="T25" fmla="*/ 0 h 3292"/>
              <a:gd name="T26" fmla="*/ 3178 w 3262"/>
              <a:gd name="T27" fmla="*/ 1 h 3292"/>
              <a:gd name="T28" fmla="*/ 3197 w 3262"/>
              <a:gd name="T29" fmla="*/ 7 h 3292"/>
              <a:gd name="T30" fmla="*/ 3216 w 3262"/>
              <a:gd name="T31" fmla="*/ 16 h 3292"/>
              <a:gd name="T32" fmla="*/ 3232 w 3262"/>
              <a:gd name="T33" fmla="*/ 30 h 3292"/>
              <a:gd name="T34" fmla="*/ 3245 w 3262"/>
              <a:gd name="T35" fmla="*/ 46 h 3292"/>
              <a:gd name="T36" fmla="*/ 3255 w 3262"/>
              <a:gd name="T37" fmla="*/ 65 h 3292"/>
              <a:gd name="T38" fmla="*/ 3261 w 3262"/>
              <a:gd name="T39" fmla="*/ 84 h 3292"/>
              <a:gd name="T40" fmla="*/ 3262 w 3262"/>
              <a:gd name="T41" fmla="*/ 105 h 3292"/>
              <a:gd name="T42" fmla="*/ 3260 w 3262"/>
              <a:gd name="T43" fmla="*/ 126 h 3292"/>
              <a:gd name="T44" fmla="*/ 3253 w 3262"/>
              <a:gd name="T45" fmla="*/ 146 h 3292"/>
              <a:gd name="T46" fmla="*/ 1825 w 3262"/>
              <a:gd name="T47" fmla="*/ 3232 h 3292"/>
              <a:gd name="T48" fmla="*/ 1813 w 3262"/>
              <a:gd name="T49" fmla="*/ 3253 h 3292"/>
              <a:gd name="T50" fmla="*/ 1797 w 3262"/>
              <a:gd name="T51" fmla="*/ 3269 h 3292"/>
              <a:gd name="T52" fmla="*/ 1777 w 3262"/>
              <a:gd name="T53" fmla="*/ 3282 h 3292"/>
              <a:gd name="T54" fmla="*/ 1756 w 3262"/>
              <a:gd name="T55" fmla="*/ 3289 h 3292"/>
              <a:gd name="T56" fmla="*/ 1733 w 3262"/>
              <a:gd name="T57" fmla="*/ 3292 h 3292"/>
              <a:gd name="T58" fmla="*/ 1711 w 3262"/>
              <a:gd name="T59" fmla="*/ 3289 h 3292"/>
              <a:gd name="T60" fmla="*/ 1688 w 3262"/>
              <a:gd name="T61" fmla="*/ 3282 h 3292"/>
              <a:gd name="T62" fmla="*/ 1670 w 3262"/>
              <a:gd name="T63" fmla="*/ 3269 h 3292"/>
              <a:gd name="T64" fmla="*/ 1653 w 3262"/>
              <a:gd name="T65" fmla="*/ 3253 h 3292"/>
              <a:gd name="T66" fmla="*/ 1641 w 3262"/>
              <a:gd name="T67" fmla="*/ 3234 h 3292"/>
              <a:gd name="T68" fmla="*/ 1634 w 3262"/>
              <a:gd name="T69" fmla="*/ 3212 h 3292"/>
              <a:gd name="T70" fmla="*/ 1631 w 3262"/>
              <a:gd name="T71" fmla="*/ 3189 h 3292"/>
              <a:gd name="T72" fmla="*/ 1631 w 3262"/>
              <a:gd name="T73" fmla="*/ 1646 h 3292"/>
              <a:gd name="T74" fmla="*/ 102 w 3262"/>
              <a:gd name="T75" fmla="*/ 1646 h 3292"/>
              <a:gd name="T76" fmla="*/ 79 w 3262"/>
              <a:gd name="T77" fmla="*/ 1643 h 3292"/>
              <a:gd name="T78" fmla="*/ 57 w 3262"/>
              <a:gd name="T79" fmla="*/ 1635 h 3292"/>
              <a:gd name="T80" fmla="*/ 38 w 3262"/>
              <a:gd name="T81" fmla="*/ 1623 h 3292"/>
              <a:gd name="T82" fmla="*/ 22 w 3262"/>
              <a:gd name="T83" fmla="*/ 1607 h 3292"/>
              <a:gd name="T84" fmla="*/ 10 w 3262"/>
              <a:gd name="T85" fmla="*/ 1587 h 3292"/>
              <a:gd name="T86" fmla="*/ 3 w 3262"/>
              <a:gd name="T87" fmla="*/ 1565 h 3292"/>
              <a:gd name="T88" fmla="*/ 0 w 3262"/>
              <a:gd name="T89" fmla="*/ 1541 h 3292"/>
              <a:gd name="T90" fmla="*/ 3 w 3262"/>
              <a:gd name="T91" fmla="*/ 1519 h 3292"/>
              <a:gd name="T92" fmla="*/ 10 w 3262"/>
              <a:gd name="T93" fmla="*/ 1497 h 3292"/>
              <a:gd name="T94" fmla="*/ 22 w 3262"/>
              <a:gd name="T95" fmla="*/ 1477 h 3292"/>
              <a:gd name="T96" fmla="*/ 39 w 3262"/>
              <a:gd name="T97" fmla="*/ 1462 h 3292"/>
              <a:gd name="T98" fmla="*/ 59 w 3262"/>
              <a:gd name="T99" fmla="*/ 1450 h 3292"/>
              <a:gd name="T100" fmla="*/ 3117 w 3262"/>
              <a:gd name="T101" fmla="*/ 9 h 3292"/>
              <a:gd name="T102" fmla="*/ 3137 w 3262"/>
              <a:gd name="T103" fmla="*/ 2 h 3292"/>
              <a:gd name="T104" fmla="*/ 3157 w 3262"/>
              <a:gd name="T105"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2" h="3292">
                <a:moveTo>
                  <a:pt x="2949" y="316"/>
                </a:moveTo>
                <a:lnTo>
                  <a:pt x="562" y="1440"/>
                </a:lnTo>
                <a:lnTo>
                  <a:pt x="1733" y="1440"/>
                </a:lnTo>
                <a:lnTo>
                  <a:pt x="1756" y="1442"/>
                </a:lnTo>
                <a:lnTo>
                  <a:pt x="1777" y="1451"/>
                </a:lnTo>
                <a:lnTo>
                  <a:pt x="1797" y="1463"/>
                </a:lnTo>
                <a:lnTo>
                  <a:pt x="1812" y="1479"/>
                </a:lnTo>
                <a:lnTo>
                  <a:pt x="1824" y="1497"/>
                </a:lnTo>
                <a:lnTo>
                  <a:pt x="1832" y="1519"/>
                </a:lnTo>
                <a:lnTo>
                  <a:pt x="1835" y="1543"/>
                </a:lnTo>
                <a:lnTo>
                  <a:pt x="1835" y="2725"/>
                </a:lnTo>
                <a:lnTo>
                  <a:pt x="2949" y="316"/>
                </a:lnTo>
                <a:close/>
                <a:moveTo>
                  <a:pt x="3157" y="0"/>
                </a:moveTo>
                <a:lnTo>
                  <a:pt x="3178" y="1"/>
                </a:lnTo>
                <a:lnTo>
                  <a:pt x="3197" y="7"/>
                </a:lnTo>
                <a:lnTo>
                  <a:pt x="3216" y="16"/>
                </a:lnTo>
                <a:lnTo>
                  <a:pt x="3232" y="30"/>
                </a:lnTo>
                <a:lnTo>
                  <a:pt x="3245" y="46"/>
                </a:lnTo>
                <a:lnTo>
                  <a:pt x="3255" y="65"/>
                </a:lnTo>
                <a:lnTo>
                  <a:pt x="3261" y="84"/>
                </a:lnTo>
                <a:lnTo>
                  <a:pt x="3262" y="105"/>
                </a:lnTo>
                <a:lnTo>
                  <a:pt x="3260" y="126"/>
                </a:lnTo>
                <a:lnTo>
                  <a:pt x="3253" y="146"/>
                </a:lnTo>
                <a:lnTo>
                  <a:pt x="1825" y="3232"/>
                </a:lnTo>
                <a:lnTo>
                  <a:pt x="1813" y="3253"/>
                </a:lnTo>
                <a:lnTo>
                  <a:pt x="1797" y="3269"/>
                </a:lnTo>
                <a:lnTo>
                  <a:pt x="1777" y="3282"/>
                </a:lnTo>
                <a:lnTo>
                  <a:pt x="1756" y="3289"/>
                </a:lnTo>
                <a:lnTo>
                  <a:pt x="1733" y="3292"/>
                </a:lnTo>
                <a:lnTo>
                  <a:pt x="1711" y="3289"/>
                </a:lnTo>
                <a:lnTo>
                  <a:pt x="1688" y="3282"/>
                </a:lnTo>
                <a:lnTo>
                  <a:pt x="1670" y="3269"/>
                </a:lnTo>
                <a:lnTo>
                  <a:pt x="1653" y="3253"/>
                </a:lnTo>
                <a:lnTo>
                  <a:pt x="1641" y="3234"/>
                </a:lnTo>
                <a:lnTo>
                  <a:pt x="1634" y="3212"/>
                </a:lnTo>
                <a:lnTo>
                  <a:pt x="1631" y="3189"/>
                </a:lnTo>
                <a:lnTo>
                  <a:pt x="1631" y="1646"/>
                </a:lnTo>
                <a:lnTo>
                  <a:pt x="102" y="1646"/>
                </a:lnTo>
                <a:lnTo>
                  <a:pt x="79" y="1643"/>
                </a:lnTo>
                <a:lnTo>
                  <a:pt x="57" y="1635"/>
                </a:lnTo>
                <a:lnTo>
                  <a:pt x="38" y="1623"/>
                </a:lnTo>
                <a:lnTo>
                  <a:pt x="22" y="1607"/>
                </a:lnTo>
                <a:lnTo>
                  <a:pt x="10" y="1587"/>
                </a:lnTo>
                <a:lnTo>
                  <a:pt x="3" y="1565"/>
                </a:lnTo>
                <a:lnTo>
                  <a:pt x="0" y="1541"/>
                </a:lnTo>
                <a:lnTo>
                  <a:pt x="3" y="1519"/>
                </a:lnTo>
                <a:lnTo>
                  <a:pt x="10" y="1497"/>
                </a:lnTo>
                <a:lnTo>
                  <a:pt x="22" y="1477"/>
                </a:lnTo>
                <a:lnTo>
                  <a:pt x="39" y="1462"/>
                </a:lnTo>
                <a:lnTo>
                  <a:pt x="59" y="1450"/>
                </a:lnTo>
                <a:lnTo>
                  <a:pt x="3117" y="9"/>
                </a:lnTo>
                <a:lnTo>
                  <a:pt x="3137" y="2"/>
                </a:lnTo>
                <a:lnTo>
                  <a:pt x="3157"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9" name="Freeform 78"/>
          <p:cNvSpPr>
            <a:spLocks noEditPoints="1"/>
          </p:cNvSpPr>
          <p:nvPr/>
        </p:nvSpPr>
        <p:spPr bwMode="auto">
          <a:xfrm>
            <a:off x="9558254" y="4070790"/>
            <a:ext cx="294760" cy="470703"/>
          </a:xfrm>
          <a:custGeom>
            <a:avLst/>
            <a:gdLst>
              <a:gd name="T0" fmla="*/ 1177 w 2064"/>
              <a:gd name="T1" fmla="*/ 656 h 3292"/>
              <a:gd name="T2" fmla="*/ 1331 w 2064"/>
              <a:gd name="T3" fmla="*/ 764 h 3292"/>
              <a:gd name="T4" fmla="*/ 1420 w 2064"/>
              <a:gd name="T5" fmla="*/ 930 h 3292"/>
              <a:gd name="T6" fmla="*/ 1420 w 2064"/>
              <a:gd name="T7" fmla="*/ 1126 h 3292"/>
              <a:gd name="T8" fmla="*/ 1331 w 2064"/>
              <a:gd name="T9" fmla="*/ 1293 h 3292"/>
              <a:gd name="T10" fmla="*/ 1177 w 2064"/>
              <a:gd name="T11" fmla="*/ 1400 h 3292"/>
              <a:gd name="T12" fmla="*/ 982 w 2064"/>
              <a:gd name="T13" fmla="*/ 1424 h 3292"/>
              <a:gd name="T14" fmla="*/ 803 w 2064"/>
              <a:gd name="T15" fmla="*/ 1356 h 3292"/>
              <a:gd name="T16" fmla="*/ 679 w 2064"/>
              <a:gd name="T17" fmla="*/ 1216 h 3292"/>
              <a:gd name="T18" fmla="*/ 632 w 2064"/>
              <a:gd name="T19" fmla="*/ 1028 h 3292"/>
              <a:gd name="T20" fmla="*/ 679 w 2064"/>
              <a:gd name="T21" fmla="*/ 841 h 3292"/>
              <a:gd name="T22" fmla="*/ 803 w 2064"/>
              <a:gd name="T23" fmla="*/ 701 h 3292"/>
              <a:gd name="T24" fmla="*/ 982 w 2064"/>
              <a:gd name="T25" fmla="*/ 633 h 3292"/>
              <a:gd name="T26" fmla="*/ 905 w 2064"/>
              <a:gd name="T27" fmla="*/ 411 h 3292"/>
              <a:gd name="T28" fmla="*/ 679 w 2064"/>
              <a:gd name="T29" fmla="*/ 506 h 3292"/>
              <a:gd name="T30" fmla="*/ 508 w 2064"/>
              <a:gd name="T31" fmla="*/ 676 h 3292"/>
              <a:gd name="T32" fmla="*/ 412 w 2064"/>
              <a:gd name="T33" fmla="*/ 901 h 3292"/>
              <a:gd name="T34" fmla="*/ 412 w 2064"/>
              <a:gd name="T35" fmla="*/ 1155 h 3292"/>
              <a:gd name="T36" fmla="*/ 508 w 2064"/>
              <a:gd name="T37" fmla="*/ 1380 h 3292"/>
              <a:gd name="T38" fmla="*/ 679 w 2064"/>
              <a:gd name="T39" fmla="*/ 1551 h 3292"/>
              <a:gd name="T40" fmla="*/ 905 w 2064"/>
              <a:gd name="T41" fmla="*/ 1646 h 3292"/>
              <a:gd name="T42" fmla="*/ 1159 w 2064"/>
              <a:gd name="T43" fmla="*/ 1646 h 3292"/>
              <a:gd name="T44" fmla="*/ 1385 w 2064"/>
              <a:gd name="T45" fmla="*/ 1551 h 3292"/>
              <a:gd name="T46" fmla="*/ 1556 w 2064"/>
              <a:gd name="T47" fmla="*/ 1380 h 3292"/>
              <a:gd name="T48" fmla="*/ 1652 w 2064"/>
              <a:gd name="T49" fmla="*/ 1155 h 3292"/>
              <a:gd name="T50" fmla="*/ 1652 w 2064"/>
              <a:gd name="T51" fmla="*/ 901 h 3292"/>
              <a:gd name="T52" fmla="*/ 1556 w 2064"/>
              <a:gd name="T53" fmla="*/ 676 h 3292"/>
              <a:gd name="T54" fmla="*/ 1385 w 2064"/>
              <a:gd name="T55" fmla="*/ 506 h 3292"/>
              <a:gd name="T56" fmla="*/ 1159 w 2064"/>
              <a:gd name="T57" fmla="*/ 411 h 3292"/>
              <a:gd name="T58" fmla="*/ 1032 w 2064"/>
              <a:gd name="T59" fmla="*/ 0 h 3292"/>
              <a:gd name="T60" fmla="*/ 1344 w 2064"/>
              <a:gd name="T61" fmla="*/ 47 h 3292"/>
              <a:gd name="T62" fmla="*/ 1617 w 2064"/>
              <a:gd name="T63" fmla="*/ 180 h 3292"/>
              <a:gd name="T64" fmla="*/ 1837 w 2064"/>
              <a:gd name="T65" fmla="*/ 385 h 3292"/>
              <a:gd name="T66" fmla="*/ 1990 w 2064"/>
              <a:gd name="T67" fmla="*/ 645 h 3292"/>
              <a:gd name="T68" fmla="*/ 2061 w 2064"/>
              <a:gd name="T69" fmla="*/ 948 h 3292"/>
              <a:gd name="T70" fmla="*/ 2048 w 2064"/>
              <a:gd name="T71" fmla="*/ 1256 h 3292"/>
              <a:gd name="T72" fmla="*/ 1984 w 2064"/>
              <a:gd name="T73" fmla="*/ 1566 h 3292"/>
              <a:gd name="T74" fmla="*/ 1882 w 2064"/>
              <a:gd name="T75" fmla="*/ 1873 h 3292"/>
              <a:gd name="T76" fmla="*/ 1751 w 2064"/>
              <a:gd name="T77" fmla="*/ 2169 h 3292"/>
              <a:gd name="T78" fmla="*/ 1605 w 2064"/>
              <a:gd name="T79" fmla="*/ 2448 h 3292"/>
              <a:gd name="T80" fmla="*/ 1454 w 2064"/>
              <a:gd name="T81" fmla="*/ 2699 h 3292"/>
              <a:gd name="T82" fmla="*/ 1311 w 2064"/>
              <a:gd name="T83" fmla="*/ 2917 h 3292"/>
              <a:gd name="T84" fmla="*/ 1186 w 2064"/>
              <a:gd name="T85" fmla="*/ 3093 h 3292"/>
              <a:gd name="T86" fmla="*/ 1092 w 2064"/>
              <a:gd name="T87" fmla="*/ 3217 h 3292"/>
              <a:gd name="T88" fmla="*/ 1039 w 2064"/>
              <a:gd name="T89" fmla="*/ 3283 h 3292"/>
              <a:gd name="T90" fmla="*/ 1025 w 2064"/>
              <a:gd name="T91" fmla="*/ 3283 h 3292"/>
              <a:gd name="T92" fmla="*/ 972 w 2064"/>
              <a:gd name="T93" fmla="*/ 3217 h 3292"/>
              <a:gd name="T94" fmla="*/ 878 w 2064"/>
              <a:gd name="T95" fmla="*/ 3093 h 3292"/>
              <a:gd name="T96" fmla="*/ 753 w 2064"/>
              <a:gd name="T97" fmla="*/ 2917 h 3292"/>
              <a:gd name="T98" fmla="*/ 610 w 2064"/>
              <a:gd name="T99" fmla="*/ 2699 h 3292"/>
              <a:gd name="T100" fmla="*/ 459 w 2064"/>
              <a:gd name="T101" fmla="*/ 2448 h 3292"/>
              <a:gd name="T102" fmla="*/ 313 w 2064"/>
              <a:gd name="T103" fmla="*/ 2169 h 3292"/>
              <a:gd name="T104" fmla="*/ 182 w 2064"/>
              <a:gd name="T105" fmla="*/ 1873 h 3292"/>
              <a:gd name="T106" fmla="*/ 80 w 2064"/>
              <a:gd name="T107" fmla="*/ 1566 h 3292"/>
              <a:gd name="T108" fmla="*/ 16 w 2064"/>
              <a:gd name="T109" fmla="*/ 1256 h 3292"/>
              <a:gd name="T110" fmla="*/ 3 w 2064"/>
              <a:gd name="T111" fmla="*/ 948 h 3292"/>
              <a:gd name="T112" fmla="*/ 74 w 2064"/>
              <a:gd name="T113" fmla="*/ 645 h 3292"/>
              <a:gd name="T114" fmla="*/ 227 w 2064"/>
              <a:gd name="T115" fmla="*/ 385 h 3292"/>
              <a:gd name="T116" fmla="*/ 447 w 2064"/>
              <a:gd name="T117" fmla="*/ 180 h 3292"/>
              <a:gd name="T118" fmla="*/ 720 w 2064"/>
              <a:gd name="T119" fmla="*/ 47 h 3292"/>
              <a:gd name="T120" fmla="*/ 1031 w 2064"/>
              <a:gd name="T121"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4" h="3292">
                <a:moveTo>
                  <a:pt x="1032" y="630"/>
                </a:moveTo>
                <a:lnTo>
                  <a:pt x="1082" y="633"/>
                </a:lnTo>
                <a:lnTo>
                  <a:pt x="1130" y="642"/>
                </a:lnTo>
                <a:lnTo>
                  <a:pt x="1177" y="656"/>
                </a:lnTo>
                <a:lnTo>
                  <a:pt x="1221" y="676"/>
                </a:lnTo>
                <a:lnTo>
                  <a:pt x="1261" y="701"/>
                </a:lnTo>
                <a:lnTo>
                  <a:pt x="1297" y="730"/>
                </a:lnTo>
                <a:lnTo>
                  <a:pt x="1331" y="764"/>
                </a:lnTo>
                <a:lnTo>
                  <a:pt x="1360" y="800"/>
                </a:lnTo>
                <a:lnTo>
                  <a:pt x="1385" y="841"/>
                </a:lnTo>
                <a:lnTo>
                  <a:pt x="1405" y="884"/>
                </a:lnTo>
                <a:lnTo>
                  <a:pt x="1420" y="930"/>
                </a:lnTo>
                <a:lnTo>
                  <a:pt x="1429" y="979"/>
                </a:lnTo>
                <a:lnTo>
                  <a:pt x="1432" y="1028"/>
                </a:lnTo>
                <a:lnTo>
                  <a:pt x="1429" y="1078"/>
                </a:lnTo>
                <a:lnTo>
                  <a:pt x="1420" y="1126"/>
                </a:lnTo>
                <a:lnTo>
                  <a:pt x="1405" y="1173"/>
                </a:lnTo>
                <a:lnTo>
                  <a:pt x="1385" y="1216"/>
                </a:lnTo>
                <a:lnTo>
                  <a:pt x="1360" y="1256"/>
                </a:lnTo>
                <a:lnTo>
                  <a:pt x="1331" y="1293"/>
                </a:lnTo>
                <a:lnTo>
                  <a:pt x="1297" y="1327"/>
                </a:lnTo>
                <a:lnTo>
                  <a:pt x="1261" y="1356"/>
                </a:lnTo>
                <a:lnTo>
                  <a:pt x="1221" y="1380"/>
                </a:lnTo>
                <a:lnTo>
                  <a:pt x="1177" y="1400"/>
                </a:lnTo>
                <a:lnTo>
                  <a:pt x="1130" y="1414"/>
                </a:lnTo>
                <a:lnTo>
                  <a:pt x="1082" y="1424"/>
                </a:lnTo>
                <a:lnTo>
                  <a:pt x="1032" y="1427"/>
                </a:lnTo>
                <a:lnTo>
                  <a:pt x="982" y="1424"/>
                </a:lnTo>
                <a:lnTo>
                  <a:pt x="934" y="1414"/>
                </a:lnTo>
                <a:lnTo>
                  <a:pt x="887" y="1400"/>
                </a:lnTo>
                <a:lnTo>
                  <a:pt x="843" y="1380"/>
                </a:lnTo>
                <a:lnTo>
                  <a:pt x="803" y="1356"/>
                </a:lnTo>
                <a:lnTo>
                  <a:pt x="767" y="1327"/>
                </a:lnTo>
                <a:lnTo>
                  <a:pt x="733" y="1293"/>
                </a:lnTo>
                <a:lnTo>
                  <a:pt x="704" y="1256"/>
                </a:lnTo>
                <a:lnTo>
                  <a:pt x="679" y="1216"/>
                </a:lnTo>
                <a:lnTo>
                  <a:pt x="659" y="1173"/>
                </a:lnTo>
                <a:lnTo>
                  <a:pt x="644" y="1126"/>
                </a:lnTo>
                <a:lnTo>
                  <a:pt x="635" y="1078"/>
                </a:lnTo>
                <a:lnTo>
                  <a:pt x="632" y="1028"/>
                </a:lnTo>
                <a:lnTo>
                  <a:pt x="635" y="979"/>
                </a:lnTo>
                <a:lnTo>
                  <a:pt x="644" y="930"/>
                </a:lnTo>
                <a:lnTo>
                  <a:pt x="659" y="884"/>
                </a:lnTo>
                <a:lnTo>
                  <a:pt x="679" y="841"/>
                </a:lnTo>
                <a:lnTo>
                  <a:pt x="704" y="800"/>
                </a:lnTo>
                <a:lnTo>
                  <a:pt x="733" y="764"/>
                </a:lnTo>
                <a:lnTo>
                  <a:pt x="767" y="730"/>
                </a:lnTo>
                <a:lnTo>
                  <a:pt x="803" y="701"/>
                </a:lnTo>
                <a:lnTo>
                  <a:pt x="843" y="676"/>
                </a:lnTo>
                <a:lnTo>
                  <a:pt x="887" y="656"/>
                </a:lnTo>
                <a:lnTo>
                  <a:pt x="934" y="642"/>
                </a:lnTo>
                <a:lnTo>
                  <a:pt x="982" y="633"/>
                </a:lnTo>
                <a:lnTo>
                  <a:pt x="1032" y="630"/>
                </a:lnTo>
                <a:close/>
                <a:moveTo>
                  <a:pt x="1032" y="398"/>
                </a:moveTo>
                <a:lnTo>
                  <a:pt x="968" y="401"/>
                </a:lnTo>
                <a:lnTo>
                  <a:pt x="905" y="411"/>
                </a:lnTo>
                <a:lnTo>
                  <a:pt x="844" y="426"/>
                </a:lnTo>
                <a:lnTo>
                  <a:pt x="786" y="448"/>
                </a:lnTo>
                <a:lnTo>
                  <a:pt x="730" y="474"/>
                </a:lnTo>
                <a:lnTo>
                  <a:pt x="679" y="506"/>
                </a:lnTo>
                <a:lnTo>
                  <a:pt x="630" y="542"/>
                </a:lnTo>
                <a:lnTo>
                  <a:pt x="585" y="583"/>
                </a:lnTo>
                <a:lnTo>
                  <a:pt x="544" y="628"/>
                </a:lnTo>
                <a:lnTo>
                  <a:pt x="508" y="676"/>
                </a:lnTo>
                <a:lnTo>
                  <a:pt x="476" y="728"/>
                </a:lnTo>
                <a:lnTo>
                  <a:pt x="450" y="783"/>
                </a:lnTo>
                <a:lnTo>
                  <a:pt x="428" y="841"/>
                </a:lnTo>
                <a:lnTo>
                  <a:pt x="412" y="901"/>
                </a:lnTo>
                <a:lnTo>
                  <a:pt x="403" y="964"/>
                </a:lnTo>
                <a:lnTo>
                  <a:pt x="400" y="1028"/>
                </a:lnTo>
                <a:lnTo>
                  <a:pt x="403" y="1092"/>
                </a:lnTo>
                <a:lnTo>
                  <a:pt x="412" y="1155"/>
                </a:lnTo>
                <a:lnTo>
                  <a:pt x="428" y="1215"/>
                </a:lnTo>
                <a:lnTo>
                  <a:pt x="450" y="1273"/>
                </a:lnTo>
                <a:lnTo>
                  <a:pt x="476" y="1329"/>
                </a:lnTo>
                <a:lnTo>
                  <a:pt x="508" y="1380"/>
                </a:lnTo>
                <a:lnTo>
                  <a:pt x="544" y="1429"/>
                </a:lnTo>
                <a:lnTo>
                  <a:pt x="585" y="1473"/>
                </a:lnTo>
                <a:lnTo>
                  <a:pt x="630" y="1515"/>
                </a:lnTo>
                <a:lnTo>
                  <a:pt x="679" y="1551"/>
                </a:lnTo>
                <a:lnTo>
                  <a:pt x="730" y="1583"/>
                </a:lnTo>
                <a:lnTo>
                  <a:pt x="786" y="1609"/>
                </a:lnTo>
                <a:lnTo>
                  <a:pt x="844" y="1630"/>
                </a:lnTo>
                <a:lnTo>
                  <a:pt x="905" y="1646"/>
                </a:lnTo>
                <a:lnTo>
                  <a:pt x="968" y="1655"/>
                </a:lnTo>
                <a:lnTo>
                  <a:pt x="1032" y="1658"/>
                </a:lnTo>
                <a:lnTo>
                  <a:pt x="1096" y="1655"/>
                </a:lnTo>
                <a:lnTo>
                  <a:pt x="1159" y="1646"/>
                </a:lnTo>
                <a:lnTo>
                  <a:pt x="1220" y="1630"/>
                </a:lnTo>
                <a:lnTo>
                  <a:pt x="1279" y="1609"/>
                </a:lnTo>
                <a:lnTo>
                  <a:pt x="1334" y="1583"/>
                </a:lnTo>
                <a:lnTo>
                  <a:pt x="1385" y="1551"/>
                </a:lnTo>
                <a:lnTo>
                  <a:pt x="1434" y="1515"/>
                </a:lnTo>
                <a:lnTo>
                  <a:pt x="1480" y="1473"/>
                </a:lnTo>
                <a:lnTo>
                  <a:pt x="1520" y="1429"/>
                </a:lnTo>
                <a:lnTo>
                  <a:pt x="1556" y="1380"/>
                </a:lnTo>
                <a:lnTo>
                  <a:pt x="1588" y="1329"/>
                </a:lnTo>
                <a:lnTo>
                  <a:pt x="1614" y="1273"/>
                </a:lnTo>
                <a:lnTo>
                  <a:pt x="1636" y="1215"/>
                </a:lnTo>
                <a:lnTo>
                  <a:pt x="1652" y="1155"/>
                </a:lnTo>
                <a:lnTo>
                  <a:pt x="1661" y="1092"/>
                </a:lnTo>
                <a:lnTo>
                  <a:pt x="1664" y="1028"/>
                </a:lnTo>
                <a:lnTo>
                  <a:pt x="1661" y="964"/>
                </a:lnTo>
                <a:lnTo>
                  <a:pt x="1652" y="901"/>
                </a:lnTo>
                <a:lnTo>
                  <a:pt x="1636" y="841"/>
                </a:lnTo>
                <a:lnTo>
                  <a:pt x="1614" y="783"/>
                </a:lnTo>
                <a:lnTo>
                  <a:pt x="1588" y="728"/>
                </a:lnTo>
                <a:lnTo>
                  <a:pt x="1556" y="676"/>
                </a:lnTo>
                <a:lnTo>
                  <a:pt x="1520" y="628"/>
                </a:lnTo>
                <a:lnTo>
                  <a:pt x="1479" y="583"/>
                </a:lnTo>
                <a:lnTo>
                  <a:pt x="1434" y="542"/>
                </a:lnTo>
                <a:lnTo>
                  <a:pt x="1385" y="506"/>
                </a:lnTo>
                <a:lnTo>
                  <a:pt x="1334" y="474"/>
                </a:lnTo>
                <a:lnTo>
                  <a:pt x="1278" y="448"/>
                </a:lnTo>
                <a:lnTo>
                  <a:pt x="1220" y="426"/>
                </a:lnTo>
                <a:lnTo>
                  <a:pt x="1159" y="411"/>
                </a:lnTo>
                <a:lnTo>
                  <a:pt x="1096" y="401"/>
                </a:lnTo>
                <a:lnTo>
                  <a:pt x="1032" y="398"/>
                </a:lnTo>
                <a:close/>
                <a:moveTo>
                  <a:pt x="1031" y="0"/>
                </a:moveTo>
                <a:lnTo>
                  <a:pt x="1032" y="0"/>
                </a:lnTo>
                <a:lnTo>
                  <a:pt x="1113" y="3"/>
                </a:lnTo>
                <a:lnTo>
                  <a:pt x="1192" y="12"/>
                </a:lnTo>
                <a:lnTo>
                  <a:pt x="1268" y="26"/>
                </a:lnTo>
                <a:lnTo>
                  <a:pt x="1344" y="47"/>
                </a:lnTo>
                <a:lnTo>
                  <a:pt x="1416" y="73"/>
                </a:lnTo>
                <a:lnTo>
                  <a:pt x="1486" y="104"/>
                </a:lnTo>
                <a:lnTo>
                  <a:pt x="1553" y="140"/>
                </a:lnTo>
                <a:lnTo>
                  <a:pt x="1617" y="180"/>
                </a:lnTo>
                <a:lnTo>
                  <a:pt x="1678" y="226"/>
                </a:lnTo>
                <a:lnTo>
                  <a:pt x="1735" y="274"/>
                </a:lnTo>
                <a:lnTo>
                  <a:pt x="1788" y="328"/>
                </a:lnTo>
                <a:lnTo>
                  <a:pt x="1837" y="385"/>
                </a:lnTo>
                <a:lnTo>
                  <a:pt x="1883" y="446"/>
                </a:lnTo>
                <a:lnTo>
                  <a:pt x="1923" y="509"/>
                </a:lnTo>
                <a:lnTo>
                  <a:pt x="1959" y="576"/>
                </a:lnTo>
                <a:lnTo>
                  <a:pt x="1990" y="645"/>
                </a:lnTo>
                <a:lnTo>
                  <a:pt x="2016" y="717"/>
                </a:lnTo>
                <a:lnTo>
                  <a:pt x="2037" y="793"/>
                </a:lnTo>
                <a:lnTo>
                  <a:pt x="2052" y="869"/>
                </a:lnTo>
                <a:lnTo>
                  <a:pt x="2061" y="948"/>
                </a:lnTo>
                <a:lnTo>
                  <a:pt x="2064" y="1028"/>
                </a:lnTo>
                <a:lnTo>
                  <a:pt x="2062" y="1104"/>
                </a:lnTo>
                <a:lnTo>
                  <a:pt x="2057" y="1180"/>
                </a:lnTo>
                <a:lnTo>
                  <a:pt x="2048" y="1256"/>
                </a:lnTo>
                <a:lnTo>
                  <a:pt x="2037" y="1334"/>
                </a:lnTo>
                <a:lnTo>
                  <a:pt x="2022" y="1411"/>
                </a:lnTo>
                <a:lnTo>
                  <a:pt x="2004" y="1489"/>
                </a:lnTo>
                <a:lnTo>
                  <a:pt x="1984" y="1566"/>
                </a:lnTo>
                <a:lnTo>
                  <a:pt x="1961" y="1644"/>
                </a:lnTo>
                <a:lnTo>
                  <a:pt x="1937" y="1720"/>
                </a:lnTo>
                <a:lnTo>
                  <a:pt x="1910" y="1797"/>
                </a:lnTo>
                <a:lnTo>
                  <a:pt x="1882" y="1873"/>
                </a:lnTo>
                <a:lnTo>
                  <a:pt x="1851" y="1948"/>
                </a:lnTo>
                <a:lnTo>
                  <a:pt x="1818" y="2023"/>
                </a:lnTo>
                <a:lnTo>
                  <a:pt x="1785" y="2097"/>
                </a:lnTo>
                <a:lnTo>
                  <a:pt x="1751" y="2169"/>
                </a:lnTo>
                <a:lnTo>
                  <a:pt x="1715" y="2241"/>
                </a:lnTo>
                <a:lnTo>
                  <a:pt x="1679" y="2312"/>
                </a:lnTo>
                <a:lnTo>
                  <a:pt x="1642" y="2380"/>
                </a:lnTo>
                <a:lnTo>
                  <a:pt x="1605" y="2448"/>
                </a:lnTo>
                <a:lnTo>
                  <a:pt x="1567" y="2513"/>
                </a:lnTo>
                <a:lnTo>
                  <a:pt x="1529" y="2577"/>
                </a:lnTo>
                <a:lnTo>
                  <a:pt x="1492" y="2639"/>
                </a:lnTo>
                <a:lnTo>
                  <a:pt x="1454" y="2699"/>
                </a:lnTo>
                <a:lnTo>
                  <a:pt x="1417" y="2758"/>
                </a:lnTo>
                <a:lnTo>
                  <a:pt x="1381" y="2813"/>
                </a:lnTo>
                <a:lnTo>
                  <a:pt x="1345" y="2866"/>
                </a:lnTo>
                <a:lnTo>
                  <a:pt x="1311" y="2917"/>
                </a:lnTo>
                <a:lnTo>
                  <a:pt x="1278" y="2966"/>
                </a:lnTo>
                <a:lnTo>
                  <a:pt x="1245" y="3010"/>
                </a:lnTo>
                <a:lnTo>
                  <a:pt x="1215" y="3052"/>
                </a:lnTo>
                <a:lnTo>
                  <a:pt x="1186" y="3093"/>
                </a:lnTo>
                <a:lnTo>
                  <a:pt x="1159" y="3129"/>
                </a:lnTo>
                <a:lnTo>
                  <a:pt x="1135" y="3161"/>
                </a:lnTo>
                <a:lnTo>
                  <a:pt x="1112" y="3191"/>
                </a:lnTo>
                <a:lnTo>
                  <a:pt x="1092" y="3217"/>
                </a:lnTo>
                <a:lnTo>
                  <a:pt x="1074" y="3239"/>
                </a:lnTo>
                <a:lnTo>
                  <a:pt x="1060" y="3258"/>
                </a:lnTo>
                <a:lnTo>
                  <a:pt x="1048" y="3272"/>
                </a:lnTo>
                <a:lnTo>
                  <a:pt x="1039" y="3283"/>
                </a:lnTo>
                <a:lnTo>
                  <a:pt x="1034" y="3290"/>
                </a:lnTo>
                <a:lnTo>
                  <a:pt x="1032" y="3292"/>
                </a:lnTo>
                <a:lnTo>
                  <a:pt x="1030" y="3290"/>
                </a:lnTo>
                <a:lnTo>
                  <a:pt x="1025" y="3283"/>
                </a:lnTo>
                <a:lnTo>
                  <a:pt x="1016" y="3272"/>
                </a:lnTo>
                <a:lnTo>
                  <a:pt x="1004" y="3258"/>
                </a:lnTo>
                <a:lnTo>
                  <a:pt x="990" y="3239"/>
                </a:lnTo>
                <a:lnTo>
                  <a:pt x="972" y="3217"/>
                </a:lnTo>
                <a:lnTo>
                  <a:pt x="952" y="3191"/>
                </a:lnTo>
                <a:lnTo>
                  <a:pt x="929" y="3161"/>
                </a:lnTo>
                <a:lnTo>
                  <a:pt x="905" y="3129"/>
                </a:lnTo>
                <a:lnTo>
                  <a:pt x="878" y="3093"/>
                </a:lnTo>
                <a:lnTo>
                  <a:pt x="849" y="3052"/>
                </a:lnTo>
                <a:lnTo>
                  <a:pt x="819" y="3010"/>
                </a:lnTo>
                <a:lnTo>
                  <a:pt x="786" y="2966"/>
                </a:lnTo>
                <a:lnTo>
                  <a:pt x="753" y="2917"/>
                </a:lnTo>
                <a:lnTo>
                  <a:pt x="719" y="2866"/>
                </a:lnTo>
                <a:lnTo>
                  <a:pt x="683" y="2813"/>
                </a:lnTo>
                <a:lnTo>
                  <a:pt x="647" y="2758"/>
                </a:lnTo>
                <a:lnTo>
                  <a:pt x="610" y="2699"/>
                </a:lnTo>
                <a:lnTo>
                  <a:pt x="572" y="2639"/>
                </a:lnTo>
                <a:lnTo>
                  <a:pt x="535" y="2577"/>
                </a:lnTo>
                <a:lnTo>
                  <a:pt x="497" y="2513"/>
                </a:lnTo>
                <a:lnTo>
                  <a:pt x="459" y="2448"/>
                </a:lnTo>
                <a:lnTo>
                  <a:pt x="422" y="2380"/>
                </a:lnTo>
                <a:lnTo>
                  <a:pt x="385" y="2312"/>
                </a:lnTo>
                <a:lnTo>
                  <a:pt x="349" y="2241"/>
                </a:lnTo>
                <a:lnTo>
                  <a:pt x="313" y="2169"/>
                </a:lnTo>
                <a:lnTo>
                  <a:pt x="279" y="2097"/>
                </a:lnTo>
                <a:lnTo>
                  <a:pt x="246" y="2023"/>
                </a:lnTo>
                <a:lnTo>
                  <a:pt x="213" y="1948"/>
                </a:lnTo>
                <a:lnTo>
                  <a:pt x="182" y="1873"/>
                </a:lnTo>
                <a:lnTo>
                  <a:pt x="154" y="1797"/>
                </a:lnTo>
                <a:lnTo>
                  <a:pt x="127" y="1720"/>
                </a:lnTo>
                <a:lnTo>
                  <a:pt x="103" y="1644"/>
                </a:lnTo>
                <a:lnTo>
                  <a:pt x="80" y="1566"/>
                </a:lnTo>
                <a:lnTo>
                  <a:pt x="60" y="1489"/>
                </a:lnTo>
                <a:lnTo>
                  <a:pt x="42" y="1411"/>
                </a:lnTo>
                <a:lnTo>
                  <a:pt x="27" y="1334"/>
                </a:lnTo>
                <a:lnTo>
                  <a:pt x="16" y="1256"/>
                </a:lnTo>
                <a:lnTo>
                  <a:pt x="7" y="1180"/>
                </a:lnTo>
                <a:lnTo>
                  <a:pt x="2" y="1104"/>
                </a:lnTo>
                <a:lnTo>
                  <a:pt x="0" y="1028"/>
                </a:lnTo>
                <a:lnTo>
                  <a:pt x="3" y="948"/>
                </a:lnTo>
                <a:lnTo>
                  <a:pt x="12" y="869"/>
                </a:lnTo>
                <a:lnTo>
                  <a:pt x="27" y="793"/>
                </a:lnTo>
                <a:lnTo>
                  <a:pt x="48" y="717"/>
                </a:lnTo>
                <a:lnTo>
                  <a:pt x="74" y="645"/>
                </a:lnTo>
                <a:lnTo>
                  <a:pt x="105" y="576"/>
                </a:lnTo>
                <a:lnTo>
                  <a:pt x="141" y="509"/>
                </a:lnTo>
                <a:lnTo>
                  <a:pt x="181" y="446"/>
                </a:lnTo>
                <a:lnTo>
                  <a:pt x="227" y="385"/>
                </a:lnTo>
                <a:lnTo>
                  <a:pt x="276" y="328"/>
                </a:lnTo>
                <a:lnTo>
                  <a:pt x="329" y="274"/>
                </a:lnTo>
                <a:lnTo>
                  <a:pt x="386" y="226"/>
                </a:lnTo>
                <a:lnTo>
                  <a:pt x="447" y="180"/>
                </a:lnTo>
                <a:lnTo>
                  <a:pt x="511" y="140"/>
                </a:lnTo>
                <a:lnTo>
                  <a:pt x="578" y="104"/>
                </a:lnTo>
                <a:lnTo>
                  <a:pt x="648" y="73"/>
                </a:lnTo>
                <a:lnTo>
                  <a:pt x="720" y="47"/>
                </a:lnTo>
                <a:lnTo>
                  <a:pt x="796" y="26"/>
                </a:lnTo>
                <a:lnTo>
                  <a:pt x="872" y="12"/>
                </a:lnTo>
                <a:lnTo>
                  <a:pt x="951" y="3"/>
                </a:lnTo>
                <a:lnTo>
                  <a:pt x="10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0" name="Freeform 83"/>
          <p:cNvSpPr>
            <a:spLocks noEditPoints="1"/>
          </p:cNvSpPr>
          <p:nvPr/>
        </p:nvSpPr>
        <p:spPr bwMode="auto">
          <a:xfrm>
            <a:off x="10887667" y="4070790"/>
            <a:ext cx="466133" cy="470703"/>
          </a:xfrm>
          <a:custGeom>
            <a:avLst/>
            <a:gdLst>
              <a:gd name="T0" fmla="*/ 1398 w 3262"/>
              <a:gd name="T1" fmla="*/ 1410 h 3292"/>
              <a:gd name="T2" fmla="*/ 789 w 3262"/>
              <a:gd name="T3" fmla="*/ 2679 h 3292"/>
              <a:gd name="T4" fmla="*/ 1062 w 3262"/>
              <a:gd name="T5" fmla="*/ 2854 h 3292"/>
              <a:gd name="T6" fmla="*/ 1376 w 3262"/>
              <a:gd name="T7" fmla="*/ 2958 h 3292"/>
              <a:gd name="T8" fmla="*/ 1722 w 3262"/>
              <a:gd name="T9" fmla="*/ 2980 h 3292"/>
              <a:gd name="T10" fmla="*/ 2066 w 3262"/>
              <a:gd name="T11" fmla="*/ 2909 h 3292"/>
              <a:gd name="T12" fmla="*/ 2372 w 3262"/>
              <a:gd name="T13" fmla="*/ 2755 h 3292"/>
              <a:gd name="T14" fmla="*/ 2625 w 3262"/>
              <a:gd name="T15" fmla="*/ 2529 h 3292"/>
              <a:gd name="T16" fmla="*/ 2816 w 3262"/>
              <a:gd name="T17" fmla="*/ 2245 h 3292"/>
              <a:gd name="T18" fmla="*/ 2929 w 3262"/>
              <a:gd name="T19" fmla="*/ 1915 h 3292"/>
              <a:gd name="T20" fmla="*/ 2953 w 3262"/>
              <a:gd name="T21" fmla="*/ 1558 h 3292"/>
              <a:gd name="T22" fmla="*/ 2889 w 3262"/>
              <a:gd name="T23" fmla="*/ 1225 h 3292"/>
              <a:gd name="T24" fmla="*/ 2749 w 3262"/>
              <a:gd name="T25" fmla="*/ 928 h 3292"/>
              <a:gd name="T26" fmla="*/ 1631 w 3262"/>
              <a:gd name="T27" fmla="*/ 308 h 3292"/>
              <a:gd name="T28" fmla="*/ 1279 w 3262"/>
              <a:gd name="T29" fmla="*/ 356 h 3292"/>
              <a:gd name="T30" fmla="*/ 963 w 3262"/>
              <a:gd name="T31" fmla="*/ 491 h 3292"/>
              <a:gd name="T32" fmla="*/ 694 w 3262"/>
              <a:gd name="T33" fmla="*/ 700 h 3292"/>
              <a:gd name="T34" fmla="*/ 487 w 3262"/>
              <a:gd name="T35" fmla="*/ 970 h 3292"/>
              <a:gd name="T36" fmla="*/ 353 w 3262"/>
              <a:gd name="T37" fmla="*/ 1291 h 3292"/>
              <a:gd name="T38" fmla="*/ 306 w 3262"/>
              <a:gd name="T39" fmla="*/ 1646 h 3292"/>
              <a:gd name="T40" fmla="*/ 349 w 3262"/>
              <a:gd name="T41" fmla="*/ 1986 h 3292"/>
              <a:gd name="T42" fmla="*/ 472 w 3262"/>
              <a:gd name="T43" fmla="*/ 2293 h 3292"/>
              <a:gd name="T44" fmla="*/ 662 w 3262"/>
              <a:gd name="T45" fmla="*/ 2557 h 3292"/>
              <a:gd name="T46" fmla="*/ 2410 w 3262"/>
              <a:gd name="T47" fmla="*/ 564 h 3292"/>
              <a:gd name="T48" fmla="*/ 2125 w 3262"/>
              <a:gd name="T49" fmla="*/ 404 h 3292"/>
              <a:gd name="T50" fmla="*/ 1803 w 3262"/>
              <a:gd name="T51" fmla="*/ 320 h 3292"/>
              <a:gd name="T52" fmla="*/ 1631 w 3262"/>
              <a:gd name="T53" fmla="*/ 0 h 3292"/>
              <a:gd name="T54" fmla="*/ 2033 w 3262"/>
              <a:gd name="T55" fmla="*/ 49 h 3292"/>
              <a:gd name="T56" fmla="*/ 2397 w 3262"/>
              <a:gd name="T57" fmla="*/ 193 h 3292"/>
              <a:gd name="T58" fmla="*/ 2714 w 3262"/>
              <a:gd name="T59" fmla="*/ 415 h 3292"/>
              <a:gd name="T60" fmla="*/ 2969 w 3262"/>
              <a:gd name="T61" fmla="*/ 705 h 3292"/>
              <a:gd name="T62" fmla="*/ 3152 w 3262"/>
              <a:gd name="T63" fmla="*/ 1051 h 3292"/>
              <a:gd name="T64" fmla="*/ 3250 w 3262"/>
              <a:gd name="T65" fmla="*/ 1439 h 3292"/>
              <a:gd name="T66" fmla="*/ 3250 w 3262"/>
              <a:gd name="T67" fmla="*/ 1852 h 3292"/>
              <a:gd name="T68" fmla="*/ 3152 w 3262"/>
              <a:gd name="T69" fmla="*/ 2241 h 3292"/>
              <a:gd name="T70" fmla="*/ 2969 w 3262"/>
              <a:gd name="T71" fmla="*/ 2586 h 3292"/>
              <a:gd name="T72" fmla="*/ 2714 w 3262"/>
              <a:gd name="T73" fmla="*/ 2876 h 3292"/>
              <a:gd name="T74" fmla="*/ 2397 w 3262"/>
              <a:gd name="T75" fmla="*/ 3099 h 3292"/>
              <a:gd name="T76" fmla="*/ 2033 w 3262"/>
              <a:gd name="T77" fmla="*/ 3241 h 3292"/>
              <a:gd name="T78" fmla="*/ 1631 w 3262"/>
              <a:gd name="T79" fmla="*/ 3292 h 3292"/>
              <a:gd name="T80" fmla="*/ 1230 w 3262"/>
              <a:gd name="T81" fmla="*/ 3241 h 3292"/>
              <a:gd name="T82" fmla="*/ 865 w 3262"/>
              <a:gd name="T83" fmla="*/ 3099 h 3292"/>
              <a:gd name="T84" fmla="*/ 547 w 3262"/>
              <a:gd name="T85" fmla="*/ 2876 h 3292"/>
              <a:gd name="T86" fmla="*/ 293 w 3262"/>
              <a:gd name="T87" fmla="*/ 2586 h 3292"/>
              <a:gd name="T88" fmla="*/ 109 w 3262"/>
              <a:gd name="T89" fmla="*/ 2241 h 3292"/>
              <a:gd name="T90" fmla="*/ 13 w 3262"/>
              <a:gd name="T91" fmla="*/ 1852 h 3292"/>
              <a:gd name="T92" fmla="*/ 13 w 3262"/>
              <a:gd name="T93" fmla="*/ 1439 h 3292"/>
              <a:gd name="T94" fmla="*/ 109 w 3262"/>
              <a:gd name="T95" fmla="*/ 1051 h 3292"/>
              <a:gd name="T96" fmla="*/ 293 w 3262"/>
              <a:gd name="T97" fmla="*/ 705 h 3292"/>
              <a:gd name="T98" fmla="*/ 547 w 3262"/>
              <a:gd name="T99" fmla="*/ 415 h 3292"/>
              <a:gd name="T100" fmla="*/ 865 w 3262"/>
              <a:gd name="T101" fmla="*/ 193 h 3292"/>
              <a:gd name="T102" fmla="*/ 1230 w 3262"/>
              <a:gd name="T103" fmla="*/ 49 h 3292"/>
              <a:gd name="T104" fmla="*/ 1631 w 3262"/>
              <a:gd name="T105"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2" h="3292">
                <a:moveTo>
                  <a:pt x="1398" y="1410"/>
                </a:moveTo>
                <a:lnTo>
                  <a:pt x="1049" y="2233"/>
                </a:lnTo>
                <a:lnTo>
                  <a:pt x="1864" y="1881"/>
                </a:lnTo>
                <a:lnTo>
                  <a:pt x="1398" y="1410"/>
                </a:lnTo>
                <a:close/>
                <a:moveTo>
                  <a:pt x="2601" y="734"/>
                </a:moveTo>
                <a:lnTo>
                  <a:pt x="2039" y="2057"/>
                </a:lnTo>
                <a:lnTo>
                  <a:pt x="727" y="2624"/>
                </a:lnTo>
                <a:lnTo>
                  <a:pt x="789" y="2679"/>
                </a:lnTo>
                <a:lnTo>
                  <a:pt x="852" y="2728"/>
                </a:lnTo>
                <a:lnTo>
                  <a:pt x="920" y="2775"/>
                </a:lnTo>
                <a:lnTo>
                  <a:pt x="989" y="2816"/>
                </a:lnTo>
                <a:lnTo>
                  <a:pt x="1062" y="2854"/>
                </a:lnTo>
                <a:lnTo>
                  <a:pt x="1138" y="2887"/>
                </a:lnTo>
                <a:lnTo>
                  <a:pt x="1214" y="2916"/>
                </a:lnTo>
                <a:lnTo>
                  <a:pt x="1294" y="2940"/>
                </a:lnTo>
                <a:lnTo>
                  <a:pt x="1376" y="2958"/>
                </a:lnTo>
                <a:lnTo>
                  <a:pt x="1459" y="2972"/>
                </a:lnTo>
                <a:lnTo>
                  <a:pt x="1545" y="2980"/>
                </a:lnTo>
                <a:lnTo>
                  <a:pt x="1631" y="2983"/>
                </a:lnTo>
                <a:lnTo>
                  <a:pt x="1722" y="2980"/>
                </a:lnTo>
                <a:lnTo>
                  <a:pt x="1811" y="2971"/>
                </a:lnTo>
                <a:lnTo>
                  <a:pt x="1898" y="2955"/>
                </a:lnTo>
                <a:lnTo>
                  <a:pt x="1983" y="2935"/>
                </a:lnTo>
                <a:lnTo>
                  <a:pt x="2066" y="2909"/>
                </a:lnTo>
                <a:lnTo>
                  <a:pt x="2147" y="2878"/>
                </a:lnTo>
                <a:lnTo>
                  <a:pt x="2224" y="2842"/>
                </a:lnTo>
                <a:lnTo>
                  <a:pt x="2300" y="2800"/>
                </a:lnTo>
                <a:lnTo>
                  <a:pt x="2372" y="2755"/>
                </a:lnTo>
                <a:lnTo>
                  <a:pt x="2440" y="2704"/>
                </a:lnTo>
                <a:lnTo>
                  <a:pt x="2506" y="2650"/>
                </a:lnTo>
                <a:lnTo>
                  <a:pt x="2568" y="2591"/>
                </a:lnTo>
                <a:lnTo>
                  <a:pt x="2625" y="2529"/>
                </a:lnTo>
                <a:lnTo>
                  <a:pt x="2680" y="2463"/>
                </a:lnTo>
                <a:lnTo>
                  <a:pt x="2730" y="2393"/>
                </a:lnTo>
                <a:lnTo>
                  <a:pt x="2775" y="2320"/>
                </a:lnTo>
                <a:lnTo>
                  <a:pt x="2816" y="2245"/>
                </a:lnTo>
                <a:lnTo>
                  <a:pt x="2852" y="2166"/>
                </a:lnTo>
                <a:lnTo>
                  <a:pt x="2883" y="2085"/>
                </a:lnTo>
                <a:lnTo>
                  <a:pt x="2909" y="2001"/>
                </a:lnTo>
                <a:lnTo>
                  <a:pt x="2929" y="1915"/>
                </a:lnTo>
                <a:lnTo>
                  <a:pt x="2944" y="1828"/>
                </a:lnTo>
                <a:lnTo>
                  <a:pt x="2953" y="1738"/>
                </a:lnTo>
                <a:lnTo>
                  <a:pt x="2956" y="1646"/>
                </a:lnTo>
                <a:lnTo>
                  <a:pt x="2953" y="1558"/>
                </a:lnTo>
                <a:lnTo>
                  <a:pt x="2945" y="1472"/>
                </a:lnTo>
                <a:lnTo>
                  <a:pt x="2931" y="1388"/>
                </a:lnTo>
                <a:lnTo>
                  <a:pt x="2913" y="1306"/>
                </a:lnTo>
                <a:lnTo>
                  <a:pt x="2889" y="1225"/>
                </a:lnTo>
                <a:lnTo>
                  <a:pt x="2861" y="1147"/>
                </a:lnTo>
                <a:lnTo>
                  <a:pt x="2828" y="1072"/>
                </a:lnTo>
                <a:lnTo>
                  <a:pt x="2791" y="998"/>
                </a:lnTo>
                <a:lnTo>
                  <a:pt x="2749" y="928"/>
                </a:lnTo>
                <a:lnTo>
                  <a:pt x="2703" y="860"/>
                </a:lnTo>
                <a:lnTo>
                  <a:pt x="2654" y="795"/>
                </a:lnTo>
                <a:lnTo>
                  <a:pt x="2601" y="734"/>
                </a:lnTo>
                <a:close/>
                <a:moveTo>
                  <a:pt x="1631" y="308"/>
                </a:moveTo>
                <a:lnTo>
                  <a:pt x="1541" y="312"/>
                </a:lnTo>
                <a:lnTo>
                  <a:pt x="1451" y="321"/>
                </a:lnTo>
                <a:lnTo>
                  <a:pt x="1364" y="335"/>
                </a:lnTo>
                <a:lnTo>
                  <a:pt x="1279" y="356"/>
                </a:lnTo>
                <a:lnTo>
                  <a:pt x="1196" y="382"/>
                </a:lnTo>
                <a:lnTo>
                  <a:pt x="1115" y="414"/>
                </a:lnTo>
                <a:lnTo>
                  <a:pt x="1037" y="450"/>
                </a:lnTo>
                <a:lnTo>
                  <a:pt x="963" y="491"/>
                </a:lnTo>
                <a:lnTo>
                  <a:pt x="890" y="537"/>
                </a:lnTo>
                <a:lnTo>
                  <a:pt x="822" y="587"/>
                </a:lnTo>
                <a:lnTo>
                  <a:pt x="756" y="641"/>
                </a:lnTo>
                <a:lnTo>
                  <a:pt x="694" y="700"/>
                </a:lnTo>
                <a:lnTo>
                  <a:pt x="636" y="762"/>
                </a:lnTo>
                <a:lnTo>
                  <a:pt x="582" y="828"/>
                </a:lnTo>
                <a:lnTo>
                  <a:pt x="532" y="898"/>
                </a:lnTo>
                <a:lnTo>
                  <a:pt x="487" y="970"/>
                </a:lnTo>
                <a:lnTo>
                  <a:pt x="446" y="1047"/>
                </a:lnTo>
                <a:lnTo>
                  <a:pt x="410" y="1125"/>
                </a:lnTo>
                <a:lnTo>
                  <a:pt x="380" y="1206"/>
                </a:lnTo>
                <a:lnTo>
                  <a:pt x="353" y="1291"/>
                </a:lnTo>
                <a:lnTo>
                  <a:pt x="333" y="1376"/>
                </a:lnTo>
                <a:lnTo>
                  <a:pt x="318" y="1464"/>
                </a:lnTo>
                <a:lnTo>
                  <a:pt x="309" y="1554"/>
                </a:lnTo>
                <a:lnTo>
                  <a:pt x="306" y="1646"/>
                </a:lnTo>
                <a:lnTo>
                  <a:pt x="309" y="1733"/>
                </a:lnTo>
                <a:lnTo>
                  <a:pt x="317" y="1819"/>
                </a:lnTo>
                <a:lnTo>
                  <a:pt x="330" y="1903"/>
                </a:lnTo>
                <a:lnTo>
                  <a:pt x="349" y="1986"/>
                </a:lnTo>
                <a:lnTo>
                  <a:pt x="372" y="2066"/>
                </a:lnTo>
                <a:lnTo>
                  <a:pt x="401" y="2144"/>
                </a:lnTo>
                <a:lnTo>
                  <a:pt x="434" y="2220"/>
                </a:lnTo>
                <a:lnTo>
                  <a:pt x="472" y="2293"/>
                </a:lnTo>
                <a:lnTo>
                  <a:pt x="513" y="2364"/>
                </a:lnTo>
                <a:lnTo>
                  <a:pt x="559" y="2431"/>
                </a:lnTo>
                <a:lnTo>
                  <a:pt x="608" y="2496"/>
                </a:lnTo>
                <a:lnTo>
                  <a:pt x="662" y="2557"/>
                </a:lnTo>
                <a:lnTo>
                  <a:pt x="1224" y="1234"/>
                </a:lnTo>
                <a:lnTo>
                  <a:pt x="2534" y="667"/>
                </a:lnTo>
                <a:lnTo>
                  <a:pt x="2473" y="613"/>
                </a:lnTo>
                <a:lnTo>
                  <a:pt x="2410" y="564"/>
                </a:lnTo>
                <a:lnTo>
                  <a:pt x="2342" y="517"/>
                </a:lnTo>
                <a:lnTo>
                  <a:pt x="2272" y="475"/>
                </a:lnTo>
                <a:lnTo>
                  <a:pt x="2200" y="438"/>
                </a:lnTo>
                <a:lnTo>
                  <a:pt x="2125" y="404"/>
                </a:lnTo>
                <a:lnTo>
                  <a:pt x="2047" y="376"/>
                </a:lnTo>
                <a:lnTo>
                  <a:pt x="1968" y="352"/>
                </a:lnTo>
                <a:lnTo>
                  <a:pt x="1886" y="333"/>
                </a:lnTo>
                <a:lnTo>
                  <a:pt x="1803" y="320"/>
                </a:lnTo>
                <a:lnTo>
                  <a:pt x="1718" y="310"/>
                </a:lnTo>
                <a:lnTo>
                  <a:pt x="1631" y="308"/>
                </a:lnTo>
                <a:close/>
                <a:moveTo>
                  <a:pt x="1631" y="0"/>
                </a:moveTo>
                <a:lnTo>
                  <a:pt x="1631" y="0"/>
                </a:lnTo>
                <a:lnTo>
                  <a:pt x="1734" y="3"/>
                </a:lnTo>
                <a:lnTo>
                  <a:pt x="1836" y="12"/>
                </a:lnTo>
                <a:lnTo>
                  <a:pt x="1935" y="28"/>
                </a:lnTo>
                <a:lnTo>
                  <a:pt x="2033" y="49"/>
                </a:lnTo>
                <a:lnTo>
                  <a:pt x="2128" y="77"/>
                </a:lnTo>
                <a:lnTo>
                  <a:pt x="2220" y="110"/>
                </a:lnTo>
                <a:lnTo>
                  <a:pt x="2310" y="148"/>
                </a:lnTo>
                <a:lnTo>
                  <a:pt x="2397" y="193"/>
                </a:lnTo>
                <a:lnTo>
                  <a:pt x="2482" y="241"/>
                </a:lnTo>
                <a:lnTo>
                  <a:pt x="2563" y="294"/>
                </a:lnTo>
                <a:lnTo>
                  <a:pt x="2640" y="353"/>
                </a:lnTo>
                <a:lnTo>
                  <a:pt x="2714" y="415"/>
                </a:lnTo>
                <a:lnTo>
                  <a:pt x="2784" y="482"/>
                </a:lnTo>
                <a:lnTo>
                  <a:pt x="2851" y="552"/>
                </a:lnTo>
                <a:lnTo>
                  <a:pt x="2912" y="627"/>
                </a:lnTo>
                <a:lnTo>
                  <a:pt x="2969" y="705"/>
                </a:lnTo>
                <a:lnTo>
                  <a:pt x="3022" y="787"/>
                </a:lnTo>
                <a:lnTo>
                  <a:pt x="3071" y="871"/>
                </a:lnTo>
                <a:lnTo>
                  <a:pt x="3113" y="960"/>
                </a:lnTo>
                <a:lnTo>
                  <a:pt x="3152" y="1051"/>
                </a:lnTo>
                <a:lnTo>
                  <a:pt x="3185" y="1144"/>
                </a:lnTo>
                <a:lnTo>
                  <a:pt x="3212" y="1240"/>
                </a:lnTo>
                <a:lnTo>
                  <a:pt x="3233" y="1339"/>
                </a:lnTo>
                <a:lnTo>
                  <a:pt x="3250" y="1439"/>
                </a:lnTo>
                <a:lnTo>
                  <a:pt x="3259" y="1541"/>
                </a:lnTo>
                <a:lnTo>
                  <a:pt x="3262" y="1646"/>
                </a:lnTo>
                <a:lnTo>
                  <a:pt x="3259" y="1750"/>
                </a:lnTo>
                <a:lnTo>
                  <a:pt x="3250" y="1852"/>
                </a:lnTo>
                <a:lnTo>
                  <a:pt x="3233" y="1953"/>
                </a:lnTo>
                <a:lnTo>
                  <a:pt x="3212" y="2051"/>
                </a:lnTo>
                <a:lnTo>
                  <a:pt x="3185" y="2147"/>
                </a:lnTo>
                <a:lnTo>
                  <a:pt x="3152" y="2241"/>
                </a:lnTo>
                <a:lnTo>
                  <a:pt x="3113" y="2332"/>
                </a:lnTo>
                <a:lnTo>
                  <a:pt x="3071" y="2419"/>
                </a:lnTo>
                <a:lnTo>
                  <a:pt x="3022" y="2504"/>
                </a:lnTo>
                <a:lnTo>
                  <a:pt x="2969" y="2586"/>
                </a:lnTo>
                <a:lnTo>
                  <a:pt x="2912" y="2664"/>
                </a:lnTo>
                <a:lnTo>
                  <a:pt x="2851" y="2738"/>
                </a:lnTo>
                <a:lnTo>
                  <a:pt x="2784" y="2810"/>
                </a:lnTo>
                <a:lnTo>
                  <a:pt x="2714" y="2876"/>
                </a:lnTo>
                <a:lnTo>
                  <a:pt x="2640" y="2939"/>
                </a:lnTo>
                <a:lnTo>
                  <a:pt x="2563" y="2997"/>
                </a:lnTo>
                <a:lnTo>
                  <a:pt x="2482" y="3050"/>
                </a:lnTo>
                <a:lnTo>
                  <a:pt x="2397" y="3099"/>
                </a:lnTo>
                <a:lnTo>
                  <a:pt x="2310" y="3142"/>
                </a:lnTo>
                <a:lnTo>
                  <a:pt x="2220" y="3180"/>
                </a:lnTo>
                <a:lnTo>
                  <a:pt x="2128" y="3213"/>
                </a:lnTo>
                <a:lnTo>
                  <a:pt x="2033" y="3241"/>
                </a:lnTo>
                <a:lnTo>
                  <a:pt x="1935" y="3263"/>
                </a:lnTo>
                <a:lnTo>
                  <a:pt x="1836" y="3279"/>
                </a:lnTo>
                <a:lnTo>
                  <a:pt x="1734" y="3289"/>
                </a:lnTo>
                <a:lnTo>
                  <a:pt x="1631" y="3292"/>
                </a:lnTo>
                <a:lnTo>
                  <a:pt x="1528" y="3289"/>
                </a:lnTo>
                <a:lnTo>
                  <a:pt x="1426" y="3279"/>
                </a:lnTo>
                <a:lnTo>
                  <a:pt x="1327" y="3263"/>
                </a:lnTo>
                <a:lnTo>
                  <a:pt x="1230" y="3241"/>
                </a:lnTo>
                <a:lnTo>
                  <a:pt x="1135" y="3213"/>
                </a:lnTo>
                <a:lnTo>
                  <a:pt x="1042" y="3180"/>
                </a:lnTo>
                <a:lnTo>
                  <a:pt x="952" y="3142"/>
                </a:lnTo>
                <a:lnTo>
                  <a:pt x="865" y="3099"/>
                </a:lnTo>
                <a:lnTo>
                  <a:pt x="781" y="3050"/>
                </a:lnTo>
                <a:lnTo>
                  <a:pt x="699" y="2997"/>
                </a:lnTo>
                <a:lnTo>
                  <a:pt x="622" y="2939"/>
                </a:lnTo>
                <a:lnTo>
                  <a:pt x="547" y="2876"/>
                </a:lnTo>
                <a:lnTo>
                  <a:pt x="478" y="2810"/>
                </a:lnTo>
                <a:lnTo>
                  <a:pt x="411" y="2738"/>
                </a:lnTo>
                <a:lnTo>
                  <a:pt x="350" y="2664"/>
                </a:lnTo>
                <a:lnTo>
                  <a:pt x="293" y="2586"/>
                </a:lnTo>
                <a:lnTo>
                  <a:pt x="239" y="2504"/>
                </a:lnTo>
                <a:lnTo>
                  <a:pt x="191" y="2419"/>
                </a:lnTo>
                <a:lnTo>
                  <a:pt x="148" y="2332"/>
                </a:lnTo>
                <a:lnTo>
                  <a:pt x="109" y="2241"/>
                </a:lnTo>
                <a:lnTo>
                  <a:pt x="77" y="2147"/>
                </a:lnTo>
                <a:lnTo>
                  <a:pt x="50" y="2051"/>
                </a:lnTo>
                <a:lnTo>
                  <a:pt x="29" y="1953"/>
                </a:lnTo>
                <a:lnTo>
                  <a:pt x="13" y="1852"/>
                </a:lnTo>
                <a:lnTo>
                  <a:pt x="3" y="1750"/>
                </a:lnTo>
                <a:lnTo>
                  <a:pt x="0" y="1646"/>
                </a:lnTo>
                <a:lnTo>
                  <a:pt x="3" y="1541"/>
                </a:lnTo>
                <a:lnTo>
                  <a:pt x="13" y="1439"/>
                </a:lnTo>
                <a:lnTo>
                  <a:pt x="29" y="1339"/>
                </a:lnTo>
                <a:lnTo>
                  <a:pt x="50" y="1240"/>
                </a:lnTo>
                <a:lnTo>
                  <a:pt x="77" y="1144"/>
                </a:lnTo>
                <a:lnTo>
                  <a:pt x="109" y="1051"/>
                </a:lnTo>
                <a:lnTo>
                  <a:pt x="148" y="960"/>
                </a:lnTo>
                <a:lnTo>
                  <a:pt x="191" y="871"/>
                </a:lnTo>
                <a:lnTo>
                  <a:pt x="239" y="787"/>
                </a:lnTo>
                <a:lnTo>
                  <a:pt x="293" y="705"/>
                </a:lnTo>
                <a:lnTo>
                  <a:pt x="350" y="627"/>
                </a:lnTo>
                <a:lnTo>
                  <a:pt x="411" y="552"/>
                </a:lnTo>
                <a:lnTo>
                  <a:pt x="478" y="482"/>
                </a:lnTo>
                <a:lnTo>
                  <a:pt x="547" y="415"/>
                </a:lnTo>
                <a:lnTo>
                  <a:pt x="622" y="353"/>
                </a:lnTo>
                <a:lnTo>
                  <a:pt x="699" y="294"/>
                </a:lnTo>
                <a:lnTo>
                  <a:pt x="781" y="241"/>
                </a:lnTo>
                <a:lnTo>
                  <a:pt x="865" y="193"/>
                </a:lnTo>
                <a:lnTo>
                  <a:pt x="952" y="148"/>
                </a:lnTo>
                <a:lnTo>
                  <a:pt x="1042" y="110"/>
                </a:lnTo>
                <a:lnTo>
                  <a:pt x="1135" y="77"/>
                </a:lnTo>
                <a:lnTo>
                  <a:pt x="1230" y="49"/>
                </a:lnTo>
                <a:lnTo>
                  <a:pt x="1327" y="28"/>
                </a:lnTo>
                <a:lnTo>
                  <a:pt x="1426" y="12"/>
                </a:lnTo>
                <a:lnTo>
                  <a:pt x="1528" y="3"/>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41" name="Group 86"/>
          <p:cNvGrpSpPr>
            <a:grpSpLocks noChangeAspect="1"/>
          </p:cNvGrpSpPr>
          <p:nvPr/>
        </p:nvGrpSpPr>
        <p:grpSpPr bwMode="auto">
          <a:xfrm>
            <a:off x="897644" y="4954911"/>
            <a:ext cx="466133" cy="438713"/>
            <a:chOff x="6827" y="4600"/>
            <a:chExt cx="408" cy="384"/>
          </a:xfrm>
          <a:solidFill>
            <a:schemeClr val="accent1"/>
          </a:solidFill>
        </p:grpSpPr>
        <p:sp>
          <p:nvSpPr>
            <p:cNvPr id="142" name="Freeform 88"/>
            <p:cNvSpPr>
              <a:spLocks/>
            </p:cNvSpPr>
            <p:nvPr/>
          </p:nvSpPr>
          <p:spPr bwMode="auto">
            <a:xfrm>
              <a:off x="6827" y="4613"/>
              <a:ext cx="127" cy="358"/>
            </a:xfrm>
            <a:custGeom>
              <a:avLst/>
              <a:gdLst>
                <a:gd name="T0" fmla="*/ 1019 w 1019"/>
                <a:gd name="T1" fmla="*/ 0 h 2866"/>
                <a:gd name="T2" fmla="*/ 1019 w 1019"/>
                <a:gd name="T3" fmla="*/ 2457 h 2866"/>
                <a:gd name="T4" fmla="*/ 0 w 1019"/>
                <a:gd name="T5" fmla="*/ 2866 h 2866"/>
                <a:gd name="T6" fmla="*/ 0 w 1019"/>
                <a:gd name="T7" fmla="*/ 409 h 2866"/>
                <a:gd name="T8" fmla="*/ 1019 w 1019"/>
                <a:gd name="T9" fmla="*/ 0 h 2866"/>
              </a:gdLst>
              <a:ahLst/>
              <a:cxnLst>
                <a:cxn ang="0">
                  <a:pos x="T0" y="T1"/>
                </a:cxn>
                <a:cxn ang="0">
                  <a:pos x="T2" y="T3"/>
                </a:cxn>
                <a:cxn ang="0">
                  <a:pos x="T4" y="T5"/>
                </a:cxn>
                <a:cxn ang="0">
                  <a:pos x="T6" y="T7"/>
                </a:cxn>
                <a:cxn ang="0">
                  <a:pos x="T8" y="T9"/>
                </a:cxn>
              </a:cxnLst>
              <a:rect l="0" t="0" r="r" b="b"/>
              <a:pathLst>
                <a:path w="1019" h="2866">
                  <a:moveTo>
                    <a:pt x="1019" y="0"/>
                  </a:moveTo>
                  <a:lnTo>
                    <a:pt x="1019" y="2457"/>
                  </a:lnTo>
                  <a:lnTo>
                    <a:pt x="0" y="2866"/>
                  </a:lnTo>
                  <a:lnTo>
                    <a:pt x="0" y="409"/>
                  </a:lnTo>
                  <a:lnTo>
                    <a:pt x="10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3" name="Freeform 89"/>
            <p:cNvSpPr>
              <a:spLocks/>
            </p:cNvSpPr>
            <p:nvPr/>
          </p:nvSpPr>
          <p:spPr bwMode="auto">
            <a:xfrm>
              <a:off x="6980" y="4600"/>
              <a:ext cx="127" cy="371"/>
            </a:xfrm>
            <a:custGeom>
              <a:avLst/>
              <a:gdLst>
                <a:gd name="T0" fmla="*/ 0 w 1020"/>
                <a:gd name="T1" fmla="*/ 0 h 2969"/>
                <a:gd name="T2" fmla="*/ 1020 w 1020"/>
                <a:gd name="T3" fmla="*/ 614 h 2969"/>
                <a:gd name="T4" fmla="*/ 1020 w 1020"/>
                <a:gd name="T5" fmla="*/ 2969 h 2969"/>
                <a:gd name="T6" fmla="*/ 0 w 1020"/>
                <a:gd name="T7" fmla="*/ 2458 h 2969"/>
                <a:gd name="T8" fmla="*/ 0 w 1020"/>
                <a:gd name="T9" fmla="*/ 0 h 2969"/>
              </a:gdLst>
              <a:ahLst/>
              <a:cxnLst>
                <a:cxn ang="0">
                  <a:pos x="T0" y="T1"/>
                </a:cxn>
                <a:cxn ang="0">
                  <a:pos x="T2" y="T3"/>
                </a:cxn>
                <a:cxn ang="0">
                  <a:pos x="T4" y="T5"/>
                </a:cxn>
                <a:cxn ang="0">
                  <a:pos x="T6" y="T7"/>
                </a:cxn>
                <a:cxn ang="0">
                  <a:pos x="T8" y="T9"/>
                </a:cxn>
              </a:cxnLst>
              <a:rect l="0" t="0" r="r" b="b"/>
              <a:pathLst>
                <a:path w="1020" h="2969">
                  <a:moveTo>
                    <a:pt x="0" y="0"/>
                  </a:moveTo>
                  <a:lnTo>
                    <a:pt x="1020" y="614"/>
                  </a:lnTo>
                  <a:lnTo>
                    <a:pt x="1020" y="2969"/>
                  </a:lnTo>
                  <a:lnTo>
                    <a:pt x="0" y="245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4" name="Freeform 90"/>
            <p:cNvSpPr>
              <a:spLocks/>
            </p:cNvSpPr>
            <p:nvPr/>
          </p:nvSpPr>
          <p:spPr bwMode="auto">
            <a:xfrm>
              <a:off x="7133" y="4600"/>
              <a:ext cx="102" cy="384"/>
            </a:xfrm>
            <a:custGeom>
              <a:avLst/>
              <a:gdLst>
                <a:gd name="T0" fmla="*/ 815 w 815"/>
                <a:gd name="T1" fmla="*/ 0 h 3072"/>
                <a:gd name="T2" fmla="*/ 815 w 815"/>
                <a:gd name="T3" fmla="*/ 2458 h 3072"/>
                <a:gd name="T4" fmla="*/ 0 w 815"/>
                <a:gd name="T5" fmla="*/ 3072 h 3072"/>
                <a:gd name="T6" fmla="*/ 0 w 815"/>
                <a:gd name="T7" fmla="*/ 614 h 3072"/>
                <a:gd name="T8" fmla="*/ 815 w 815"/>
                <a:gd name="T9" fmla="*/ 0 h 3072"/>
              </a:gdLst>
              <a:ahLst/>
              <a:cxnLst>
                <a:cxn ang="0">
                  <a:pos x="T0" y="T1"/>
                </a:cxn>
                <a:cxn ang="0">
                  <a:pos x="T2" y="T3"/>
                </a:cxn>
                <a:cxn ang="0">
                  <a:pos x="T4" y="T5"/>
                </a:cxn>
                <a:cxn ang="0">
                  <a:pos x="T6" y="T7"/>
                </a:cxn>
                <a:cxn ang="0">
                  <a:pos x="T8" y="T9"/>
                </a:cxn>
              </a:cxnLst>
              <a:rect l="0" t="0" r="r" b="b"/>
              <a:pathLst>
                <a:path w="815" h="3072">
                  <a:moveTo>
                    <a:pt x="815" y="0"/>
                  </a:moveTo>
                  <a:lnTo>
                    <a:pt x="815" y="2458"/>
                  </a:lnTo>
                  <a:lnTo>
                    <a:pt x="0" y="3072"/>
                  </a:lnTo>
                  <a:lnTo>
                    <a:pt x="0" y="614"/>
                  </a:lnTo>
                  <a:lnTo>
                    <a:pt x="8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45" name="Freeform 95"/>
          <p:cNvSpPr>
            <a:spLocks noEditPoints="1"/>
          </p:cNvSpPr>
          <p:nvPr/>
        </p:nvSpPr>
        <p:spPr bwMode="auto">
          <a:xfrm>
            <a:off x="1634972" y="4970906"/>
            <a:ext cx="466133" cy="406724"/>
          </a:xfrm>
          <a:custGeom>
            <a:avLst/>
            <a:gdLst>
              <a:gd name="T0" fmla="*/ 3057 w 3261"/>
              <a:gd name="T1" fmla="*/ 291 h 2852"/>
              <a:gd name="T2" fmla="*/ 2242 w 3261"/>
              <a:gd name="T3" fmla="*/ 587 h 2852"/>
              <a:gd name="T4" fmla="*/ 2242 w 3261"/>
              <a:gd name="T5" fmla="*/ 2598 h 2852"/>
              <a:gd name="T6" fmla="*/ 3057 w 3261"/>
              <a:gd name="T7" fmla="*/ 2302 h 2852"/>
              <a:gd name="T8" fmla="*/ 3057 w 3261"/>
              <a:gd name="T9" fmla="*/ 291 h 2852"/>
              <a:gd name="T10" fmla="*/ 1222 w 3261"/>
              <a:gd name="T11" fmla="*/ 260 h 2852"/>
              <a:gd name="T12" fmla="*/ 1222 w 3261"/>
              <a:gd name="T13" fmla="*/ 2266 h 2852"/>
              <a:gd name="T14" fmla="*/ 2038 w 3261"/>
              <a:gd name="T15" fmla="*/ 2592 h 2852"/>
              <a:gd name="T16" fmla="*/ 2038 w 3261"/>
              <a:gd name="T17" fmla="*/ 586 h 2852"/>
              <a:gd name="T18" fmla="*/ 1222 w 3261"/>
              <a:gd name="T19" fmla="*/ 260 h 2852"/>
              <a:gd name="T20" fmla="*/ 1019 w 3261"/>
              <a:gd name="T21" fmla="*/ 254 h 2852"/>
              <a:gd name="T22" fmla="*/ 204 w 3261"/>
              <a:gd name="T23" fmla="*/ 550 h 2852"/>
              <a:gd name="T24" fmla="*/ 204 w 3261"/>
              <a:gd name="T25" fmla="*/ 2561 h 2852"/>
              <a:gd name="T26" fmla="*/ 1019 w 3261"/>
              <a:gd name="T27" fmla="*/ 2265 h 2852"/>
              <a:gd name="T28" fmla="*/ 1019 w 3261"/>
              <a:gd name="T29" fmla="*/ 254 h 2852"/>
              <a:gd name="T30" fmla="*/ 1121 w 3261"/>
              <a:gd name="T31" fmla="*/ 0 h 2852"/>
              <a:gd name="T32" fmla="*/ 1121 w 3261"/>
              <a:gd name="T33" fmla="*/ 0 h 2852"/>
              <a:gd name="T34" fmla="*/ 2140 w 3261"/>
              <a:gd name="T35" fmla="*/ 407 h 2852"/>
              <a:gd name="T36" fmla="*/ 3261 w 3261"/>
              <a:gd name="T37" fmla="*/ 0 h 2852"/>
              <a:gd name="T38" fmla="*/ 3261 w 3261"/>
              <a:gd name="T39" fmla="*/ 0 h 2852"/>
              <a:gd name="T40" fmla="*/ 3261 w 3261"/>
              <a:gd name="T41" fmla="*/ 2445 h 2852"/>
              <a:gd name="T42" fmla="*/ 2140 w 3261"/>
              <a:gd name="T43" fmla="*/ 2852 h 2852"/>
              <a:gd name="T44" fmla="*/ 1121 w 3261"/>
              <a:gd name="T45" fmla="*/ 2445 h 2852"/>
              <a:gd name="T46" fmla="*/ 0 w 3261"/>
              <a:gd name="T47" fmla="*/ 2852 h 2852"/>
              <a:gd name="T48" fmla="*/ 0 w 3261"/>
              <a:gd name="T49" fmla="*/ 407 h 2852"/>
              <a:gd name="T50" fmla="*/ 1121 w 3261"/>
              <a:gd name="T51" fmla="*/ 0 h 2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61" h="2852">
                <a:moveTo>
                  <a:pt x="3057" y="291"/>
                </a:moveTo>
                <a:lnTo>
                  <a:pt x="2242" y="587"/>
                </a:lnTo>
                <a:lnTo>
                  <a:pt x="2242" y="2598"/>
                </a:lnTo>
                <a:lnTo>
                  <a:pt x="3057" y="2302"/>
                </a:lnTo>
                <a:lnTo>
                  <a:pt x="3057" y="291"/>
                </a:lnTo>
                <a:close/>
                <a:moveTo>
                  <a:pt x="1222" y="260"/>
                </a:moveTo>
                <a:lnTo>
                  <a:pt x="1222" y="2266"/>
                </a:lnTo>
                <a:lnTo>
                  <a:pt x="2038" y="2592"/>
                </a:lnTo>
                <a:lnTo>
                  <a:pt x="2038" y="586"/>
                </a:lnTo>
                <a:lnTo>
                  <a:pt x="1222" y="260"/>
                </a:lnTo>
                <a:close/>
                <a:moveTo>
                  <a:pt x="1019" y="254"/>
                </a:moveTo>
                <a:lnTo>
                  <a:pt x="204" y="550"/>
                </a:lnTo>
                <a:lnTo>
                  <a:pt x="204" y="2561"/>
                </a:lnTo>
                <a:lnTo>
                  <a:pt x="1019" y="2265"/>
                </a:lnTo>
                <a:lnTo>
                  <a:pt x="1019" y="254"/>
                </a:lnTo>
                <a:close/>
                <a:moveTo>
                  <a:pt x="1121" y="0"/>
                </a:moveTo>
                <a:lnTo>
                  <a:pt x="1121" y="0"/>
                </a:lnTo>
                <a:lnTo>
                  <a:pt x="2140" y="407"/>
                </a:lnTo>
                <a:lnTo>
                  <a:pt x="3261" y="0"/>
                </a:lnTo>
                <a:lnTo>
                  <a:pt x="3261" y="0"/>
                </a:lnTo>
                <a:lnTo>
                  <a:pt x="3261" y="2445"/>
                </a:lnTo>
                <a:lnTo>
                  <a:pt x="2140" y="2852"/>
                </a:lnTo>
                <a:lnTo>
                  <a:pt x="1121" y="2445"/>
                </a:lnTo>
                <a:lnTo>
                  <a:pt x="0" y="2852"/>
                </a:lnTo>
                <a:lnTo>
                  <a:pt x="0" y="407"/>
                </a:lnTo>
                <a:lnTo>
                  <a:pt x="112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6" name="Freeform 100"/>
          <p:cNvSpPr>
            <a:spLocks noEditPoints="1"/>
          </p:cNvSpPr>
          <p:nvPr/>
        </p:nvSpPr>
        <p:spPr bwMode="auto">
          <a:xfrm>
            <a:off x="2372300" y="4938916"/>
            <a:ext cx="466133" cy="470703"/>
          </a:xfrm>
          <a:custGeom>
            <a:avLst/>
            <a:gdLst>
              <a:gd name="T0" fmla="*/ 2387 w 3262"/>
              <a:gd name="T1" fmla="*/ 2118 h 3292"/>
              <a:gd name="T2" fmla="*/ 1631 w 3262"/>
              <a:gd name="T3" fmla="*/ 411 h 3292"/>
              <a:gd name="T4" fmla="*/ 1292 w 3262"/>
              <a:gd name="T5" fmla="*/ 459 h 3292"/>
              <a:gd name="T6" fmla="*/ 990 w 3262"/>
              <a:gd name="T7" fmla="*/ 593 h 3292"/>
              <a:gd name="T8" fmla="*/ 738 w 3262"/>
              <a:gd name="T9" fmla="*/ 802 h 3292"/>
              <a:gd name="T10" fmla="*/ 548 w 3262"/>
              <a:gd name="T11" fmla="*/ 1071 h 3292"/>
              <a:gd name="T12" fmla="*/ 435 w 3262"/>
              <a:gd name="T13" fmla="*/ 1387 h 3292"/>
              <a:gd name="T14" fmla="*/ 411 w 3262"/>
              <a:gd name="T15" fmla="*/ 1734 h 3292"/>
              <a:gd name="T16" fmla="*/ 481 w 3262"/>
              <a:gd name="T17" fmla="*/ 2067 h 3292"/>
              <a:gd name="T18" fmla="*/ 634 w 3262"/>
              <a:gd name="T19" fmla="*/ 2361 h 3292"/>
              <a:gd name="T20" fmla="*/ 856 w 3262"/>
              <a:gd name="T21" fmla="*/ 2601 h 3292"/>
              <a:gd name="T22" fmla="*/ 1136 w 3262"/>
              <a:gd name="T23" fmla="*/ 2775 h 3292"/>
              <a:gd name="T24" fmla="*/ 1458 w 3262"/>
              <a:gd name="T25" fmla="*/ 2868 h 3292"/>
              <a:gd name="T26" fmla="*/ 1804 w 3262"/>
              <a:gd name="T27" fmla="*/ 2868 h 3292"/>
              <a:gd name="T28" fmla="*/ 2126 w 3262"/>
              <a:gd name="T29" fmla="*/ 2775 h 3292"/>
              <a:gd name="T30" fmla="*/ 2405 w 3262"/>
              <a:gd name="T31" fmla="*/ 2601 h 3292"/>
              <a:gd name="T32" fmla="*/ 2627 w 3262"/>
              <a:gd name="T33" fmla="*/ 2361 h 3292"/>
              <a:gd name="T34" fmla="*/ 2781 w 3262"/>
              <a:gd name="T35" fmla="*/ 2067 h 3292"/>
              <a:gd name="T36" fmla="*/ 2852 w 3262"/>
              <a:gd name="T37" fmla="*/ 1734 h 3292"/>
              <a:gd name="T38" fmla="*/ 2827 w 3262"/>
              <a:gd name="T39" fmla="*/ 1387 h 3292"/>
              <a:gd name="T40" fmla="*/ 2713 w 3262"/>
              <a:gd name="T41" fmla="*/ 1071 h 3292"/>
              <a:gd name="T42" fmla="*/ 2524 w 3262"/>
              <a:gd name="T43" fmla="*/ 802 h 3292"/>
              <a:gd name="T44" fmla="*/ 2271 w 3262"/>
              <a:gd name="T45" fmla="*/ 593 h 3292"/>
              <a:gd name="T46" fmla="*/ 1970 w 3262"/>
              <a:gd name="T47" fmla="*/ 459 h 3292"/>
              <a:gd name="T48" fmla="*/ 1631 w 3262"/>
              <a:gd name="T49" fmla="*/ 411 h 3292"/>
              <a:gd name="T50" fmla="*/ 1836 w 3262"/>
              <a:gd name="T51" fmla="*/ 12 h 3292"/>
              <a:gd name="T52" fmla="*/ 2220 w 3262"/>
              <a:gd name="T53" fmla="*/ 110 h 3292"/>
              <a:gd name="T54" fmla="*/ 2563 w 3262"/>
              <a:gd name="T55" fmla="*/ 294 h 3292"/>
              <a:gd name="T56" fmla="*/ 2851 w 3262"/>
              <a:gd name="T57" fmla="*/ 552 h 3292"/>
              <a:gd name="T58" fmla="*/ 3071 w 3262"/>
              <a:gd name="T59" fmla="*/ 871 h 3292"/>
              <a:gd name="T60" fmla="*/ 3212 w 3262"/>
              <a:gd name="T61" fmla="*/ 1240 h 3292"/>
              <a:gd name="T62" fmla="*/ 3262 w 3262"/>
              <a:gd name="T63" fmla="*/ 1646 h 3292"/>
              <a:gd name="T64" fmla="*/ 3212 w 3262"/>
              <a:gd name="T65" fmla="*/ 2051 h 3292"/>
              <a:gd name="T66" fmla="*/ 3071 w 3262"/>
              <a:gd name="T67" fmla="*/ 2419 h 3292"/>
              <a:gd name="T68" fmla="*/ 2851 w 3262"/>
              <a:gd name="T69" fmla="*/ 2738 h 3292"/>
              <a:gd name="T70" fmla="*/ 2563 w 3262"/>
              <a:gd name="T71" fmla="*/ 2997 h 3292"/>
              <a:gd name="T72" fmla="*/ 2220 w 3262"/>
              <a:gd name="T73" fmla="*/ 3180 h 3292"/>
              <a:gd name="T74" fmla="*/ 1836 w 3262"/>
              <a:gd name="T75" fmla="*/ 3279 h 3292"/>
              <a:gd name="T76" fmla="*/ 1426 w 3262"/>
              <a:gd name="T77" fmla="*/ 3279 h 3292"/>
              <a:gd name="T78" fmla="*/ 1042 w 3262"/>
              <a:gd name="T79" fmla="*/ 3180 h 3292"/>
              <a:gd name="T80" fmla="*/ 699 w 3262"/>
              <a:gd name="T81" fmla="*/ 2997 h 3292"/>
              <a:gd name="T82" fmla="*/ 411 w 3262"/>
              <a:gd name="T83" fmla="*/ 2738 h 3292"/>
              <a:gd name="T84" fmla="*/ 191 w 3262"/>
              <a:gd name="T85" fmla="*/ 2419 h 3292"/>
              <a:gd name="T86" fmla="*/ 50 w 3262"/>
              <a:gd name="T87" fmla="*/ 2051 h 3292"/>
              <a:gd name="T88" fmla="*/ 0 w 3262"/>
              <a:gd name="T89" fmla="*/ 1646 h 3292"/>
              <a:gd name="T90" fmla="*/ 50 w 3262"/>
              <a:gd name="T91" fmla="*/ 1240 h 3292"/>
              <a:gd name="T92" fmla="*/ 191 w 3262"/>
              <a:gd name="T93" fmla="*/ 871 h 3292"/>
              <a:gd name="T94" fmla="*/ 411 w 3262"/>
              <a:gd name="T95" fmla="*/ 552 h 3292"/>
              <a:gd name="T96" fmla="*/ 699 w 3262"/>
              <a:gd name="T97" fmla="*/ 294 h 3292"/>
              <a:gd name="T98" fmla="*/ 1042 w 3262"/>
              <a:gd name="T99" fmla="*/ 110 h 3292"/>
              <a:gd name="T100" fmla="*/ 1426 w 3262"/>
              <a:gd name="T101" fmla="*/ 12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62" h="3292">
                <a:moveTo>
                  <a:pt x="1427" y="823"/>
                </a:moveTo>
                <a:lnTo>
                  <a:pt x="1835" y="823"/>
                </a:lnTo>
                <a:lnTo>
                  <a:pt x="1835" y="1560"/>
                </a:lnTo>
                <a:lnTo>
                  <a:pt x="2387" y="2118"/>
                </a:lnTo>
                <a:lnTo>
                  <a:pt x="2098" y="2408"/>
                </a:lnTo>
                <a:lnTo>
                  <a:pt x="1427" y="1730"/>
                </a:lnTo>
                <a:lnTo>
                  <a:pt x="1427" y="823"/>
                </a:lnTo>
                <a:close/>
                <a:moveTo>
                  <a:pt x="1631" y="411"/>
                </a:moveTo>
                <a:lnTo>
                  <a:pt x="1544" y="414"/>
                </a:lnTo>
                <a:lnTo>
                  <a:pt x="1458" y="423"/>
                </a:lnTo>
                <a:lnTo>
                  <a:pt x="1374" y="439"/>
                </a:lnTo>
                <a:lnTo>
                  <a:pt x="1292" y="459"/>
                </a:lnTo>
                <a:lnTo>
                  <a:pt x="1212" y="485"/>
                </a:lnTo>
                <a:lnTo>
                  <a:pt x="1136" y="516"/>
                </a:lnTo>
                <a:lnTo>
                  <a:pt x="1062" y="552"/>
                </a:lnTo>
                <a:lnTo>
                  <a:pt x="990" y="593"/>
                </a:lnTo>
                <a:lnTo>
                  <a:pt x="922" y="640"/>
                </a:lnTo>
                <a:lnTo>
                  <a:pt x="856" y="689"/>
                </a:lnTo>
                <a:lnTo>
                  <a:pt x="795" y="744"/>
                </a:lnTo>
                <a:lnTo>
                  <a:pt x="738" y="802"/>
                </a:lnTo>
                <a:lnTo>
                  <a:pt x="683" y="864"/>
                </a:lnTo>
                <a:lnTo>
                  <a:pt x="634" y="930"/>
                </a:lnTo>
                <a:lnTo>
                  <a:pt x="589" y="998"/>
                </a:lnTo>
                <a:lnTo>
                  <a:pt x="548" y="1071"/>
                </a:lnTo>
                <a:lnTo>
                  <a:pt x="513" y="1146"/>
                </a:lnTo>
                <a:lnTo>
                  <a:pt x="481" y="1223"/>
                </a:lnTo>
                <a:lnTo>
                  <a:pt x="455" y="1304"/>
                </a:lnTo>
                <a:lnTo>
                  <a:pt x="435" y="1387"/>
                </a:lnTo>
                <a:lnTo>
                  <a:pt x="419" y="1471"/>
                </a:lnTo>
                <a:lnTo>
                  <a:pt x="411" y="1558"/>
                </a:lnTo>
                <a:lnTo>
                  <a:pt x="407" y="1646"/>
                </a:lnTo>
                <a:lnTo>
                  <a:pt x="411" y="1734"/>
                </a:lnTo>
                <a:lnTo>
                  <a:pt x="419" y="1820"/>
                </a:lnTo>
                <a:lnTo>
                  <a:pt x="435" y="1905"/>
                </a:lnTo>
                <a:lnTo>
                  <a:pt x="455" y="1988"/>
                </a:lnTo>
                <a:lnTo>
                  <a:pt x="481" y="2067"/>
                </a:lnTo>
                <a:lnTo>
                  <a:pt x="513" y="2146"/>
                </a:lnTo>
                <a:lnTo>
                  <a:pt x="548" y="2220"/>
                </a:lnTo>
                <a:lnTo>
                  <a:pt x="589" y="2292"/>
                </a:lnTo>
                <a:lnTo>
                  <a:pt x="634" y="2361"/>
                </a:lnTo>
                <a:lnTo>
                  <a:pt x="683" y="2427"/>
                </a:lnTo>
                <a:lnTo>
                  <a:pt x="738" y="2489"/>
                </a:lnTo>
                <a:lnTo>
                  <a:pt x="795" y="2547"/>
                </a:lnTo>
                <a:lnTo>
                  <a:pt x="856" y="2601"/>
                </a:lnTo>
                <a:lnTo>
                  <a:pt x="922" y="2652"/>
                </a:lnTo>
                <a:lnTo>
                  <a:pt x="990" y="2697"/>
                </a:lnTo>
                <a:lnTo>
                  <a:pt x="1062" y="2738"/>
                </a:lnTo>
                <a:lnTo>
                  <a:pt x="1136" y="2775"/>
                </a:lnTo>
                <a:lnTo>
                  <a:pt x="1212" y="2807"/>
                </a:lnTo>
                <a:lnTo>
                  <a:pt x="1292" y="2832"/>
                </a:lnTo>
                <a:lnTo>
                  <a:pt x="1374" y="2853"/>
                </a:lnTo>
                <a:lnTo>
                  <a:pt x="1458" y="2868"/>
                </a:lnTo>
                <a:lnTo>
                  <a:pt x="1544" y="2877"/>
                </a:lnTo>
                <a:lnTo>
                  <a:pt x="1631" y="2880"/>
                </a:lnTo>
                <a:lnTo>
                  <a:pt x="1719" y="2877"/>
                </a:lnTo>
                <a:lnTo>
                  <a:pt x="1804" y="2868"/>
                </a:lnTo>
                <a:lnTo>
                  <a:pt x="1888" y="2853"/>
                </a:lnTo>
                <a:lnTo>
                  <a:pt x="1970" y="2832"/>
                </a:lnTo>
                <a:lnTo>
                  <a:pt x="2049" y="2807"/>
                </a:lnTo>
                <a:lnTo>
                  <a:pt x="2126" y="2775"/>
                </a:lnTo>
                <a:lnTo>
                  <a:pt x="2201" y="2738"/>
                </a:lnTo>
                <a:lnTo>
                  <a:pt x="2271" y="2697"/>
                </a:lnTo>
                <a:lnTo>
                  <a:pt x="2340" y="2652"/>
                </a:lnTo>
                <a:lnTo>
                  <a:pt x="2405" y="2601"/>
                </a:lnTo>
                <a:lnTo>
                  <a:pt x="2467" y="2547"/>
                </a:lnTo>
                <a:lnTo>
                  <a:pt x="2524" y="2489"/>
                </a:lnTo>
                <a:lnTo>
                  <a:pt x="2578" y="2427"/>
                </a:lnTo>
                <a:lnTo>
                  <a:pt x="2627" y="2361"/>
                </a:lnTo>
                <a:lnTo>
                  <a:pt x="2674" y="2292"/>
                </a:lnTo>
                <a:lnTo>
                  <a:pt x="2713" y="2220"/>
                </a:lnTo>
                <a:lnTo>
                  <a:pt x="2750" y="2146"/>
                </a:lnTo>
                <a:lnTo>
                  <a:pt x="2781" y="2067"/>
                </a:lnTo>
                <a:lnTo>
                  <a:pt x="2807" y="1988"/>
                </a:lnTo>
                <a:lnTo>
                  <a:pt x="2827" y="1905"/>
                </a:lnTo>
                <a:lnTo>
                  <a:pt x="2842" y="1820"/>
                </a:lnTo>
                <a:lnTo>
                  <a:pt x="2852" y="1734"/>
                </a:lnTo>
                <a:lnTo>
                  <a:pt x="2855" y="1646"/>
                </a:lnTo>
                <a:lnTo>
                  <a:pt x="2852" y="1558"/>
                </a:lnTo>
                <a:lnTo>
                  <a:pt x="2842" y="1471"/>
                </a:lnTo>
                <a:lnTo>
                  <a:pt x="2827" y="1387"/>
                </a:lnTo>
                <a:lnTo>
                  <a:pt x="2807" y="1304"/>
                </a:lnTo>
                <a:lnTo>
                  <a:pt x="2781" y="1223"/>
                </a:lnTo>
                <a:lnTo>
                  <a:pt x="2750" y="1146"/>
                </a:lnTo>
                <a:lnTo>
                  <a:pt x="2713" y="1071"/>
                </a:lnTo>
                <a:lnTo>
                  <a:pt x="2674" y="998"/>
                </a:lnTo>
                <a:lnTo>
                  <a:pt x="2627" y="930"/>
                </a:lnTo>
                <a:lnTo>
                  <a:pt x="2578" y="864"/>
                </a:lnTo>
                <a:lnTo>
                  <a:pt x="2524" y="802"/>
                </a:lnTo>
                <a:lnTo>
                  <a:pt x="2467" y="744"/>
                </a:lnTo>
                <a:lnTo>
                  <a:pt x="2405" y="689"/>
                </a:lnTo>
                <a:lnTo>
                  <a:pt x="2340" y="640"/>
                </a:lnTo>
                <a:lnTo>
                  <a:pt x="2271" y="593"/>
                </a:lnTo>
                <a:lnTo>
                  <a:pt x="2201" y="552"/>
                </a:lnTo>
                <a:lnTo>
                  <a:pt x="2126" y="516"/>
                </a:lnTo>
                <a:lnTo>
                  <a:pt x="2049" y="485"/>
                </a:lnTo>
                <a:lnTo>
                  <a:pt x="1970" y="459"/>
                </a:lnTo>
                <a:lnTo>
                  <a:pt x="1888" y="439"/>
                </a:lnTo>
                <a:lnTo>
                  <a:pt x="1804" y="423"/>
                </a:lnTo>
                <a:lnTo>
                  <a:pt x="1719" y="414"/>
                </a:lnTo>
                <a:lnTo>
                  <a:pt x="1631" y="411"/>
                </a:lnTo>
                <a:close/>
                <a:moveTo>
                  <a:pt x="1631" y="0"/>
                </a:moveTo>
                <a:lnTo>
                  <a:pt x="1631" y="0"/>
                </a:lnTo>
                <a:lnTo>
                  <a:pt x="1734" y="3"/>
                </a:lnTo>
                <a:lnTo>
                  <a:pt x="1836" y="12"/>
                </a:lnTo>
                <a:lnTo>
                  <a:pt x="1935" y="28"/>
                </a:lnTo>
                <a:lnTo>
                  <a:pt x="2033" y="49"/>
                </a:lnTo>
                <a:lnTo>
                  <a:pt x="2128" y="77"/>
                </a:lnTo>
                <a:lnTo>
                  <a:pt x="2220" y="110"/>
                </a:lnTo>
                <a:lnTo>
                  <a:pt x="2310" y="148"/>
                </a:lnTo>
                <a:lnTo>
                  <a:pt x="2397" y="193"/>
                </a:lnTo>
                <a:lnTo>
                  <a:pt x="2482" y="241"/>
                </a:lnTo>
                <a:lnTo>
                  <a:pt x="2563" y="294"/>
                </a:lnTo>
                <a:lnTo>
                  <a:pt x="2640" y="353"/>
                </a:lnTo>
                <a:lnTo>
                  <a:pt x="2714" y="415"/>
                </a:lnTo>
                <a:lnTo>
                  <a:pt x="2784" y="482"/>
                </a:lnTo>
                <a:lnTo>
                  <a:pt x="2851" y="552"/>
                </a:lnTo>
                <a:lnTo>
                  <a:pt x="2912" y="627"/>
                </a:lnTo>
                <a:lnTo>
                  <a:pt x="2969" y="705"/>
                </a:lnTo>
                <a:lnTo>
                  <a:pt x="3022" y="787"/>
                </a:lnTo>
                <a:lnTo>
                  <a:pt x="3071" y="871"/>
                </a:lnTo>
                <a:lnTo>
                  <a:pt x="3113" y="960"/>
                </a:lnTo>
                <a:lnTo>
                  <a:pt x="3152" y="1051"/>
                </a:lnTo>
                <a:lnTo>
                  <a:pt x="3185" y="1144"/>
                </a:lnTo>
                <a:lnTo>
                  <a:pt x="3212" y="1240"/>
                </a:lnTo>
                <a:lnTo>
                  <a:pt x="3233" y="1339"/>
                </a:lnTo>
                <a:lnTo>
                  <a:pt x="3250" y="1439"/>
                </a:lnTo>
                <a:lnTo>
                  <a:pt x="3259" y="1541"/>
                </a:lnTo>
                <a:lnTo>
                  <a:pt x="3262" y="1646"/>
                </a:lnTo>
                <a:lnTo>
                  <a:pt x="3259" y="1750"/>
                </a:lnTo>
                <a:lnTo>
                  <a:pt x="3250" y="1852"/>
                </a:lnTo>
                <a:lnTo>
                  <a:pt x="3233" y="1953"/>
                </a:lnTo>
                <a:lnTo>
                  <a:pt x="3212" y="2051"/>
                </a:lnTo>
                <a:lnTo>
                  <a:pt x="3185" y="2147"/>
                </a:lnTo>
                <a:lnTo>
                  <a:pt x="3152" y="2241"/>
                </a:lnTo>
                <a:lnTo>
                  <a:pt x="3113" y="2332"/>
                </a:lnTo>
                <a:lnTo>
                  <a:pt x="3071" y="2419"/>
                </a:lnTo>
                <a:lnTo>
                  <a:pt x="3022" y="2504"/>
                </a:lnTo>
                <a:lnTo>
                  <a:pt x="2969" y="2586"/>
                </a:lnTo>
                <a:lnTo>
                  <a:pt x="2912" y="2664"/>
                </a:lnTo>
                <a:lnTo>
                  <a:pt x="2851" y="2738"/>
                </a:lnTo>
                <a:lnTo>
                  <a:pt x="2784" y="2810"/>
                </a:lnTo>
                <a:lnTo>
                  <a:pt x="2714" y="2876"/>
                </a:lnTo>
                <a:lnTo>
                  <a:pt x="2640" y="2939"/>
                </a:lnTo>
                <a:lnTo>
                  <a:pt x="2563" y="2997"/>
                </a:lnTo>
                <a:lnTo>
                  <a:pt x="2482" y="3050"/>
                </a:lnTo>
                <a:lnTo>
                  <a:pt x="2397" y="3099"/>
                </a:lnTo>
                <a:lnTo>
                  <a:pt x="2310" y="3142"/>
                </a:lnTo>
                <a:lnTo>
                  <a:pt x="2220" y="3180"/>
                </a:lnTo>
                <a:lnTo>
                  <a:pt x="2128" y="3213"/>
                </a:lnTo>
                <a:lnTo>
                  <a:pt x="2033" y="3241"/>
                </a:lnTo>
                <a:lnTo>
                  <a:pt x="1935" y="3263"/>
                </a:lnTo>
                <a:lnTo>
                  <a:pt x="1836" y="3279"/>
                </a:lnTo>
                <a:lnTo>
                  <a:pt x="1734" y="3289"/>
                </a:lnTo>
                <a:lnTo>
                  <a:pt x="1631" y="3292"/>
                </a:lnTo>
                <a:lnTo>
                  <a:pt x="1528" y="3289"/>
                </a:lnTo>
                <a:lnTo>
                  <a:pt x="1426" y="3279"/>
                </a:lnTo>
                <a:lnTo>
                  <a:pt x="1327" y="3263"/>
                </a:lnTo>
                <a:lnTo>
                  <a:pt x="1230" y="3241"/>
                </a:lnTo>
                <a:lnTo>
                  <a:pt x="1135" y="3213"/>
                </a:lnTo>
                <a:lnTo>
                  <a:pt x="1042" y="3180"/>
                </a:lnTo>
                <a:lnTo>
                  <a:pt x="952" y="3142"/>
                </a:lnTo>
                <a:lnTo>
                  <a:pt x="865" y="3099"/>
                </a:lnTo>
                <a:lnTo>
                  <a:pt x="781" y="3050"/>
                </a:lnTo>
                <a:lnTo>
                  <a:pt x="699" y="2997"/>
                </a:lnTo>
                <a:lnTo>
                  <a:pt x="622" y="2939"/>
                </a:lnTo>
                <a:lnTo>
                  <a:pt x="547" y="2876"/>
                </a:lnTo>
                <a:lnTo>
                  <a:pt x="478" y="2810"/>
                </a:lnTo>
                <a:lnTo>
                  <a:pt x="411" y="2738"/>
                </a:lnTo>
                <a:lnTo>
                  <a:pt x="350" y="2664"/>
                </a:lnTo>
                <a:lnTo>
                  <a:pt x="293" y="2586"/>
                </a:lnTo>
                <a:lnTo>
                  <a:pt x="239" y="2504"/>
                </a:lnTo>
                <a:lnTo>
                  <a:pt x="191" y="2419"/>
                </a:lnTo>
                <a:lnTo>
                  <a:pt x="148" y="2332"/>
                </a:lnTo>
                <a:lnTo>
                  <a:pt x="109" y="2241"/>
                </a:lnTo>
                <a:lnTo>
                  <a:pt x="77" y="2147"/>
                </a:lnTo>
                <a:lnTo>
                  <a:pt x="50" y="2051"/>
                </a:lnTo>
                <a:lnTo>
                  <a:pt x="29" y="1953"/>
                </a:lnTo>
                <a:lnTo>
                  <a:pt x="13" y="1852"/>
                </a:lnTo>
                <a:lnTo>
                  <a:pt x="3" y="1750"/>
                </a:lnTo>
                <a:lnTo>
                  <a:pt x="0" y="1646"/>
                </a:lnTo>
                <a:lnTo>
                  <a:pt x="3" y="1541"/>
                </a:lnTo>
                <a:lnTo>
                  <a:pt x="13" y="1439"/>
                </a:lnTo>
                <a:lnTo>
                  <a:pt x="29" y="1339"/>
                </a:lnTo>
                <a:lnTo>
                  <a:pt x="50" y="1240"/>
                </a:lnTo>
                <a:lnTo>
                  <a:pt x="77" y="1144"/>
                </a:lnTo>
                <a:lnTo>
                  <a:pt x="109" y="1051"/>
                </a:lnTo>
                <a:lnTo>
                  <a:pt x="148" y="960"/>
                </a:lnTo>
                <a:lnTo>
                  <a:pt x="191" y="871"/>
                </a:lnTo>
                <a:lnTo>
                  <a:pt x="239" y="787"/>
                </a:lnTo>
                <a:lnTo>
                  <a:pt x="293" y="705"/>
                </a:lnTo>
                <a:lnTo>
                  <a:pt x="350" y="627"/>
                </a:lnTo>
                <a:lnTo>
                  <a:pt x="411" y="552"/>
                </a:lnTo>
                <a:lnTo>
                  <a:pt x="478" y="482"/>
                </a:lnTo>
                <a:lnTo>
                  <a:pt x="547" y="415"/>
                </a:lnTo>
                <a:lnTo>
                  <a:pt x="622" y="353"/>
                </a:lnTo>
                <a:lnTo>
                  <a:pt x="699" y="294"/>
                </a:lnTo>
                <a:lnTo>
                  <a:pt x="781" y="241"/>
                </a:lnTo>
                <a:lnTo>
                  <a:pt x="865" y="193"/>
                </a:lnTo>
                <a:lnTo>
                  <a:pt x="952" y="148"/>
                </a:lnTo>
                <a:lnTo>
                  <a:pt x="1042" y="110"/>
                </a:lnTo>
                <a:lnTo>
                  <a:pt x="1135" y="77"/>
                </a:lnTo>
                <a:lnTo>
                  <a:pt x="1230" y="49"/>
                </a:lnTo>
                <a:lnTo>
                  <a:pt x="1327" y="28"/>
                </a:lnTo>
                <a:lnTo>
                  <a:pt x="1426" y="12"/>
                </a:lnTo>
                <a:lnTo>
                  <a:pt x="1528" y="3"/>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7" name="Freeform 105"/>
          <p:cNvSpPr>
            <a:spLocks noEditPoints="1"/>
          </p:cNvSpPr>
          <p:nvPr/>
        </p:nvSpPr>
        <p:spPr bwMode="auto">
          <a:xfrm>
            <a:off x="3109628" y="4970906"/>
            <a:ext cx="484412" cy="406724"/>
          </a:xfrm>
          <a:custGeom>
            <a:avLst/>
            <a:gdLst>
              <a:gd name="T0" fmla="*/ 2160 w 3396"/>
              <a:gd name="T1" fmla="*/ 1223 h 2853"/>
              <a:gd name="T2" fmla="*/ 1749 w 3396"/>
              <a:gd name="T3" fmla="*/ 1630 h 2853"/>
              <a:gd name="T4" fmla="*/ 2049 w 3396"/>
              <a:gd name="T5" fmla="*/ 3 h 2853"/>
              <a:gd name="T6" fmla="*/ 2323 w 3396"/>
              <a:gd name="T7" fmla="*/ 47 h 2853"/>
              <a:gd name="T8" fmla="*/ 2577 w 3396"/>
              <a:gd name="T9" fmla="*/ 140 h 2853"/>
              <a:gd name="T10" fmla="*/ 2805 w 3396"/>
              <a:gd name="T11" fmla="*/ 275 h 2853"/>
              <a:gd name="T12" fmla="*/ 3004 w 3396"/>
              <a:gd name="T13" fmla="*/ 450 h 2853"/>
              <a:gd name="T14" fmla="*/ 3167 w 3396"/>
              <a:gd name="T15" fmla="*/ 657 h 2853"/>
              <a:gd name="T16" fmla="*/ 3290 w 3396"/>
              <a:gd name="T17" fmla="*/ 892 h 2853"/>
              <a:gd name="T18" fmla="*/ 3368 w 3396"/>
              <a:gd name="T19" fmla="*/ 1150 h 2853"/>
              <a:gd name="T20" fmla="*/ 3396 w 3396"/>
              <a:gd name="T21" fmla="*/ 1426 h 2853"/>
              <a:gd name="T22" fmla="*/ 3368 w 3396"/>
              <a:gd name="T23" fmla="*/ 1702 h 2853"/>
              <a:gd name="T24" fmla="*/ 3290 w 3396"/>
              <a:gd name="T25" fmla="*/ 1961 h 2853"/>
              <a:gd name="T26" fmla="*/ 3167 w 3396"/>
              <a:gd name="T27" fmla="*/ 2196 h 2853"/>
              <a:gd name="T28" fmla="*/ 3004 w 3396"/>
              <a:gd name="T29" fmla="*/ 2404 h 2853"/>
              <a:gd name="T30" fmla="*/ 2805 w 3396"/>
              <a:gd name="T31" fmla="*/ 2578 h 2853"/>
              <a:gd name="T32" fmla="*/ 2577 w 3396"/>
              <a:gd name="T33" fmla="*/ 2713 h 2853"/>
              <a:gd name="T34" fmla="*/ 2323 w 3396"/>
              <a:gd name="T35" fmla="*/ 2806 h 2853"/>
              <a:gd name="T36" fmla="*/ 2049 w 3396"/>
              <a:gd name="T37" fmla="*/ 2850 h 2853"/>
              <a:gd name="T38" fmla="*/ 2037 w 3396"/>
              <a:gd name="T39" fmla="*/ 2544 h 2853"/>
              <a:gd name="T40" fmla="*/ 2275 w 3396"/>
              <a:gd name="T41" fmla="*/ 2502 h 2853"/>
              <a:gd name="T42" fmla="*/ 2496 w 3396"/>
              <a:gd name="T43" fmla="*/ 2411 h 2853"/>
              <a:gd name="T44" fmla="*/ 2695 w 3396"/>
              <a:gd name="T45" fmla="*/ 2274 h 2853"/>
              <a:gd name="T46" fmla="*/ 2862 w 3396"/>
              <a:gd name="T47" fmla="*/ 2097 h 2853"/>
              <a:gd name="T48" fmla="*/ 2985 w 3396"/>
              <a:gd name="T49" fmla="*/ 1892 h 2853"/>
              <a:gd name="T50" fmla="*/ 3061 w 3396"/>
              <a:gd name="T51" fmla="*/ 1667 h 2853"/>
              <a:gd name="T52" fmla="*/ 3087 w 3396"/>
              <a:gd name="T53" fmla="*/ 1426 h 2853"/>
              <a:gd name="T54" fmla="*/ 3065 w 3396"/>
              <a:gd name="T55" fmla="*/ 1207 h 2853"/>
              <a:gd name="T56" fmla="*/ 3001 w 3396"/>
              <a:gd name="T57" fmla="*/ 997 h 2853"/>
              <a:gd name="T58" fmla="*/ 2897 w 3396"/>
              <a:gd name="T59" fmla="*/ 805 h 2853"/>
              <a:gd name="T60" fmla="*/ 2755 w 3396"/>
              <a:gd name="T61" fmla="*/ 634 h 2853"/>
              <a:gd name="T62" fmla="*/ 2565 w 3396"/>
              <a:gd name="T63" fmla="*/ 483 h 2853"/>
              <a:gd name="T64" fmla="*/ 2350 w 3396"/>
              <a:gd name="T65" fmla="*/ 376 h 2853"/>
              <a:gd name="T66" fmla="*/ 2117 w 3396"/>
              <a:gd name="T67" fmla="*/ 317 h 2853"/>
              <a:gd name="T68" fmla="*/ 1880 w 3396"/>
              <a:gd name="T69" fmla="*/ 309 h 2853"/>
              <a:gd name="T70" fmla="*/ 1661 w 3396"/>
              <a:gd name="T71" fmla="*/ 344 h 2853"/>
              <a:gd name="T72" fmla="*/ 1454 w 3396"/>
              <a:gd name="T73" fmla="*/ 420 h 2853"/>
              <a:gd name="T74" fmla="*/ 1267 w 3396"/>
              <a:gd name="T75" fmla="*/ 537 h 2853"/>
              <a:gd name="T76" fmla="*/ 1102 w 3396"/>
              <a:gd name="T77" fmla="*/ 690 h 2853"/>
              <a:gd name="T78" fmla="*/ 970 w 3396"/>
              <a:gd name="T79" fmla="*/ 873 h 2853"/>
              <a:gd name="T80" fmla="*/ 879 w 3396"/>
              <a:gd name="T81" fmla="*/ 1078 h 2853"/>
              <a:gd name="T82" fmla="*/ 1441 w 3396"/>
              <a:gd name="T83" fmla="*/ 1223 h 2853"/>
              <a:gd name="T84" fmla="*/ 529 w 3396"/>
              <a:gd name="T85" fmla="*/ 1223 h 2853"/>
              <a:gd name="T86" fmla="*/ 597 w 3396"/>
              <a:gd name="T87" fmla="*/ 950 h 2853"/>
              <a:gd name="T88" fmla="*/ 715 w 3396"/>
              <a:gd name="T89" fmla="*/ 701 h 2853"/>
              <a:gd name="T90" fmla="*/ 877 w 3396"/>
              <a:gd name="T91" fmla="*/ 481 h 2853"/>
              <a:gd name="T92" fmla="*/ 1078 w 3396"/>
              <a:gd name="T93" fmla="*/ 295 h 2853"/>
              <a:gd name="T94" fmla="*/ 1313 w 3396"/>
              <a:gd name="T95" fmla="*/ 150 h 2853"/>
              <a:gd name="T96" fmla="*/ 1574 w 3396"/>
              <a:gd name="T97" fmla="*/ 51 h 2853"/>
              <a:gd name="T98" fmla="*/ 1857 w 3396"/>
              <a:gd name="T99" fmla="*/ 4 h 2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96" h="2853">
                <a:moveTo>
                  <a:pt x="1749" y="612"/>
                </a:moveTo>
                <a:lnTo>
                  <a:pt x="2160" y="612"/>
                </a:lnTo>
                <a:lnTo>
                  <a:pt x="2160" y="1223"/>
                </a:lnTo>
                <a:lnTo>
                  <a:pt x="2573" y="1223"/>
                </a:lnTo>
                <a:lnTo>
                  <a:pt x="2573" y="1630"/>
                </a:lnTo>
                <a:lnTo>
                  <a:pt x="1749" y="1630"/>
                </a:lnTo>
                <a:lnTo>
                  <a:pt x="1749" y="612"/>
                </a:lnTo>
                <a:close/>
                <a:moveTo>
                  <a:pt x="1955" y="0"/>
                </a:moveTo>
                <a:lnTo>
                  <a:pt x="2049" y="3"/>
                </a:lnTo>
                <a:lnTo>
                  <a:pt x="2143" y="13"/>
                </a:lnTo>
                <a:lnTo>
                  <a:pt x="2234" y="28"/>
                </a:lnTo>
                <a:lnTo>
                  <a:pt x="2323" y="47"/>
                </a:lnTo>
                <a:lnTo>
                  <a:pt x="2410" y="73"/>
                </a:lnTo>
                <a:lnTo>
                  <a:pt x="2495" y="105"/>
                </a:lnTo>
                <a:lnTo>
                  <a:pt x="2577" y="140"/>
                </a:lnTo>
                <a:lnTo>
                  <a:pt x="2656" y="180"/>
                </a:lnTo>
                <a:lnTo>
                  <a:pt x="2733" y="226"/>
                </a:lnTo>
                <a:lnTo>
                  <a:pt x="2805" y="275"/>
                </a:lnTo>
                <a:lnTo>
                  <a:pt x="2875" y="329"/>
                </a:lnTo>
                <a:lnTo>
                  <a:pt x="2941" y="388"/>
                </a:lnTo>
                <a:lnTo>
                  <a:pt x="3004" y="450"/>
                </a:lnTo>
                <a:lnTo>
                  <a:pt x="3063" y="516"/>
                </a:lnTo>
                <a:lnTo>
                  <a:pt x="3117" y="584"/>
                </a:lnTo>
                <a:lnTo>
                  <a:pt x="3167" y="657"/>
                </a:lnTo>
                <a:lnTo>
                  <a:pt x="3213" y="732"/>
                </a:lnTo>
                <a:lnTo>
                  <a:pt x="3254" y="811"/>
                </a:lnTo>
                <a:lnTo>
                  <a:pt x="3290" y="892"/>
                </a:lnTo>
                <a:lnTo>
                  <a:pt x="3321" y="976"/>
                </a:lnTo>
                <a:lnTo>
                  <a:pt x="3348" y="1061"/>
                </a:lnTo>
                <a:lnTo>
                  <a:pt x="3368" y="1150"/>
                </a:lnTo>
                <a:lnTo>
                  <a:pt x="3383" y="1240"/>
                </a:lnTo>
                <a:lnTo>
                  <a:pt x="3393" y="1332"/>
                </a:lnTo>
                <a:lnTo>
                  <a:pt x="3396" y="1426"/>
                </a:lnTo>
                <a:lnTo>
                  <a:pt x="3393" y="1520"/>
                </a:lnTo>
                <a:lnTo>
                  <a:pt x="3383" y="1613"/>
                </a:lnTo>
                <a:lnTo>
                  <a:pt x="3368" y="1702"/>
                </a:lnTo>
                <a:lnTo>
                  <a:pt x="3348" y="1791"/>
                </a:lnTo>
                <a:lnTo>
                  <a:pt x="3321" y="1877"/>
                </a:lnTo>
                <a:lnTo>
                  <a:pt x="3290" y="1961"/>
                </a:lnTo>
                <a:lnTo>
                  <a:pt x="3254" y="2042"/>
                </a:lnTo>
                <a:lnTo>
                  <a:pt x="3213" y="2121"/>
                </a:lnTo>
                <a:lnTo>
                  <a:pt x="3167" y="2196"/>
                </a:lnTo>
                <a:lnTo>
                  <a:pt x="3117" y="2269"/>
                </a:lnTo>
                <a:lnTo>
                  <a:pt x="3063" y="2337"/>
                </a:lnTo>
                <a:lnTo>
                  <a:pt x="3004" y="2404"/>
                </a:lnTo>
                <a:lnTo>
                  <a:pt x="2941" y="2465"/>
                </a:lnTo>
                <a:lnTo>
                  <a:pt x="2875" y="2523"/>
                </a:lnTo>
                <a:lnTo>
                  <a:pt x="2805" y="2578"/>
                </a:lnTo>
                <a:lnTo>
                  <a:pt x="2733" y="2627"/>
                </a:lnTo>
                <a:lnTo>
                  <a:pt x="2656" y="2673"/>
                </a:lnTo>
                <a:lnTo>
                  <a:pt x="2577" y="2713"/>
                </a:lnTo>
                <a:lnTo>
                  <a:pt x="2495" y="2749"/>
                </a:lnTo>
                <a:lnTo>
                  <a:pt x="2410" y="2780"/>
                </a:lnTo>
                <a:lnTo>
                  <a:pt x="2323" y="2806"/>
                </a:lnTo>
                <a:lnTo>
                  <a:pt x="2234" y="2826"/>
                </a:lnTo>
                <a:lnTo>
                  <a:pt x="2143" y="2840"/>
                </a:lnTo>
                <a:lnTo>
                  <a:pt x="2049" y="2850"/>
                </a:lnTo>
                <a:lnTo>
                  <a:pt x="1955" y="2853"/>
                </a:lnTo>
                <a:lnTo>
                  <a:pt x="1955" y="2547"/>
                </a:lnTo>
                <a:lnTo>
                  <a:pt x="2037" y="2544"/>
                </a:lnTo>
                <a:lnTo>
                  <a:pt x="2117" y="2536"/>
                </a:lnTo>
                <a:lnTo>
                  <a:pt x="2197" y="2521"/>
                </a:lnTo>
                <a:lnTo>
                  <a:pt x="2275" y="2502"/>
                </a:lnTo>
                <a:lnTo>
                  <a:pt x="2350" y="2476"/>
                </a:lnTo>
                <a:lnTo>
                  <a:pt x="2425" y="2447"/>
                </a:lnTo>
                <a:lnTo>
                  <a:pt x="2496" y="2411"/>
                </a:lnTo>
                <a:lnTo>
                  <a:pt x="2565" y="2370"/>
                </a:lnTo>
                <a:lnTo>
                  <a:pt x="2631" y="2324"/>
                </a:lnTo>
                <a:lnTo>
                  <a:pt x="2695" y="2274"/>
                </a:lnTo>
                <a:lnTo>
                  <a:pt x="2755" y="2219"/>
                </a:lnTo>
                <a:lnTo>
                  <a:pt x="2811" y="2159"/>
                </a:lnTo>
                <a:lnTo>
                  <a:pt x="2862" y="2097"/>
                </a:lnTo>
                <a:lnTo>
                  <a:pt x="2908" y="2031"/>
                </a:lnTo>
                <a:lnTo>
                  <a:pt x="2949" y="1963"/>
                </a:lnTo>
                <a:lnTo>
                  <a:pt x="2985" y="1892"/>
                </a:lnTo>
                <a:lnTo>
                  <a:pt x="3016" y="1819"/>
                </a:lnTo>
                <a:lnTo>
                  <a:pt x="3040" y="1743"/>
                </a:lnTo>
                <a:lnTo>
                  <a:pt x="3061" y="1667"/>
                </a:lnTo>
                <a:lnTo>
                  <a:pt x="3074" y="1588"/>
                </a:lnTo>
                <a:lnTo>
                  <a:pt x="3084" y="1507"/>
                </a:lnTo>
                <a:lnTo>
                  <a:pt x="3087" y="1426"/>
                </a:lnTo>
                <a:lnTo>
                  <a:pt x="3084" y="1352"/>
                </a:lnTo>
                <a:lnTo>
                  <a:pt x="3076" y="1278"/>
                </a:lnTo>
                <a:lnTo>
                  <a:pt x="3065" y="1207"/>
                </a:lnTo>
                <a:lnTo>
                  <a:pt x="3048" y="1135"/>
                </a:lnTo>
                <a:lnTo>
                  <a:pt x="3027" y="1066"/>
                </a:lnTo>
                <a:lnTo>
                  <a:pt x="3001" y="997"/>
                </a:lnTo>
                <a:lnTo>
                  <a:pt x="2970" y="932"/>
                </a:lnTo>
                <a:lnTo>
                  <a:pt x="2936" y="867"/>
                </a:lnTo>
                <a:lnTo>
                  <a:pt x="2897" y="805"/>
                </a:lnTo>
                <a:lnTo>
                  <a:pt x="2853" y="746"/>
                </a:lnTo>
                <a:lnTo>
                  <a:pt x="2806" y="688"/>
                </a:lnTo>
                <a:lnTo>
                  <a:pt x="2755" y="634"/>
                </a:lnTo>
                <a:lnTo>
                  <a:pt x="2695" y="579"/>
                </a:lnTo>
                <a:lnTo>
                  <a:pt x="2631" y="529"/>
                </a:lnTo>
                <a:lnTo>
                  <a:pt x="2565" y="483"/>
                </a:lnTo>
                <a:lnTo>
                  <a:pt x="2496" y="442"/>
                </a:lnTo>
                <a:lnTo>
                  <a:pt x="2425" y="407"/>
                </a:lnTo>
                <a:lnTo>
                  <a:pt x="2350" y="376"/>
                </a:lnTo>
                <a:lnTo>
                  <a:pt x="2275" y="352"/>
                </a:lnTo>
                <a:lnTo>
                  <a:pt x="2197" y="332"/>
                </a:lnTo>
                <a:lnTo>
                  <a:pt x="2117" y="317"/>
                </a:lnTo>
                <a:lnTo>
                  <a:pt x="2037" y="309"/>
                </a:lnTo>
                <a:lnTo>
                  <a:pt x="1955" y="306"/>
                </a:lnTo>
                <a:lnTo>
                  <a:pt x="1880" y="309"/>
                </a:lnTo>
                <a:lnTo>
                  <a:pt x="1805" y="316"/>
                </a:lnTo>
                <a:lnTo>
                  <a:pt x="1732" y="327"/>
                </a:lnTo>
                <a:lnTo>
                  <a:pt x="1661" y="344"/>
                </a:lnTo>
                <a:lnTo>
                  <a:pt x="1590" y="365"/>
                </a:lnTo>
                <a:lnTo>
                  <a:pt x="1521" y="391"/>
                </a:lnTo>
                <a:lnTo>
                  <a:pt x="1454" y="420"/>
                </a:lnTo>
                <a:lnTo>
                  <a:pt x="1390" y="455"/>
                </a:lnTo>
                <a:lnTo>
                  <a:pt x="1327" y="494"/>
                </a:lnTo>
                <a:lnTo>
                  <a:pt x="1267" y="537"/>
                </a:lnTo>
                <a:lnTo>
                  <a:pt x="1209" y="583"/>
                </a:lnTo>
                <a:lnTo>
                  <a:pt x="1155" y="634"/>
                </a:lnTo>
                <a:lnTo>
                  <a:pt x="1102" y="690"/>
                </a:lnTo>
                <a:lnTo>
                  <a:pt x="1053" y="749"/>
                </a:lnTo>
                <a:lnTo>
                  <a:pt x="1010" y="810"/>
                </a:lnTo>
                <a:lnTo>
                  <a:pt x="970" y="873"/>
                </a:lnTo>
                <a:lnTo>
                  <a:pt x="935" y="940"/>
                </a:lnTo>
                <a:lnTo>
                  <a:pt x="905" y="1008"/>
                </a:lnTo>
                <a:lnTo>
                  <a:pt x="879" y="1078"/>
                </a:lnTo>
                <a:lnTo>
                  <a:pt x="858" y="1149"/>
                </a:lnTo>
                <a:lnTo>
                  <a:pt x="842" y="1223"/>
                </a:lnTo>
                <a:lnTo>
                  <a:pt x="1441" y="1223"/>
                </a:lnTo>
                <a:lnTo>
                  <a:pt x="720" y="2038"/>
                </a:lnTo>
                <a:lnTo>
                  <a:pt x="0" y="1223"/>
                </a:lnTo>
                <a:lnTo>
                  <a:pt x="529" y="1223"/>
                </a:lnTo>
                <a:lnTo>
                  <a:pt x="546" y="1130"/>
                </a:lnTo>
                <a:lnTo>
                  <a:pt x="569" y="1039"/>
                </a:lnTo>
                <a:lnTo>
                  <a:pt x="597" y="950"/>
                </a:lnTo>
                <a:lnTo>
                  <a:pt x="631" y="864"/>
                </a:lnTo>
                <a:lnTo>
                  <a:pt x="670" y="780"/>
                </a:lnTo>
                <a:lnTo>
                  <a:pt x="715" y="701"/>
                </a:lnTo>
                <a:lnTo>
                  <a:pt x="764" y="624"/>
                </a:lnTo>
                <a:lnTo>
                  <a:pt x="819" y="550"/>
                </a:lnTo>
                <a:lnTo>
                  <a:pt x="877" y="481"/>
                </a:lnTo>
                <a:lnTo>
                  <a:pt x="940" y="414"/>
                </a:lnTo>
                <a:lnTo>
                  <a:pt x="1007" y="353"/>
                </a:lnTo>
                <a:lnTo>
                  <a:pt x="1078" y="295"/>
                </a:lnTo>
                <a:lnTo>
                  <a:pt x="1153" y="242"/>
                </a:lnTo>
                <a:lnTo>
                  <a:pt x="1231" y="193"/>
                </a:lnTo>
                <a:lnTo>
                  <a:pt x="1313" y="150"/>
                </a:lnTo>
                <a:lnTo>
                  <a:pt x="1396" y="112"/>
                </a:lnTo>
                <a:lnTo>
                  <a:pt x="1484" y="79"/>
                </a:lnTo>
                <a:lnTo>
                  <a:pt x="1574" y="51"/>
                </a:lnTo>
                <a:lnTo>
                  <a:pt x="1666" y="29"/>
                </a:lnTo>
                <a:lnTo>
                  <a:pt x="1760" y="14"/>
                </a:lnTo>
                <a:lnTo>
                  <a:pt x="1857" y="4"/>
                </a:lnTo>
                <a:lnTo>
                  <a:pt x="1955"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8" name="Freeform 110"/>
          <p:cNvSpPr>
            <a:spLocks noEditPoints="1"/>
          </p:cNvSpPr>
          <p:nvPr/>
        </p:nvSpPr>
        <p:spPr bwMode="auto">
          <a:xfrm>
            <a:off x="3865235" y="4938916"/>
            <a:ext cx="466133" cy="470703"/>
          </a:xfrm>
          <a:custGeom>
            <a:avLst/>
            <a:gdLst>
              <a:gd name="T0" fmla="*/ 1427 w 3262"/>
              <a:gd name="T1" fmla="*/ 1730 h 3292"/>
              <a:gd name="T2" fmla="*/ 2387 w 3262"/>
              <a:gd name="T3" fmla="*/ 2118 h 3292"/>
              <a:gd name="T4" fmla="*/ 1835 w 3262"/>
              <a:gd name="T5" fmla="*/ 823 h 3292"/>
              <a:gd name="T6" fmla="*/ 1631 w 3262"/>
              <a:gd name="T7" fmla="*/ 0 h 3292"/>
              <a:gd name="T8" fmla="*/ 1734 w 3262"/>
              <a:gd name="T9" fmla="*/ 3 h 3292"/>
              <a:gd name="T10" fmla="*/ 1935 w 3262"/>
              <a:gd name="T11" fmla="*/ 28 h 3292"/>
              <a:gd name="T12" fmla="*/ 2128 w 3262"/>
              <a:gd name="T13" fmla="*/ 77 h 3292"/>
              <a:gd name="T14" fmla="*/ 2310 w 3262"/>
              <a:gd name="T15" fmla="*/ 148 h 3292"/>
              <a:gd name="T16" fmla="*/ 2482 w 3262"/>
              <a:gd name="T17" fmla="*/ 241 h 3292"/>
              <a:gd name="T18" fmla="*/ 2640 w 3262"/>
              <a:gd name="T19" fmla="*/ 353 h 3292"/>
              <a:gd name="T20" fmla="*/ 2784 w 3262"/>
              <a:gd name="T21" fmla="*/ 482 h 3292"/>
              <a:gd name="T22" fmla="*/ 2912 w 3262"/>
              <a:gd name="T23" fmla="*/ 627 h 3292"/>
              <a:gd name="T24" fmla="*/ 3022 w 3262"/>
              <a:gd name="T25" fmla="*/ 787 h 3292"/>
              <a:gd name="T26" fmla="*/ 3113 w 3262"/>
              <a:gd name="T27" fmla="*/ 960 h 3292"/>
              <a:gd name="T28" fmla="*/ 3185 w 3262"/>
              <a:gd name="T29" fmla="*/ 1144 h 3292"/>
              <a:gd name="T30" fmla="*/ 3233 w 3262"/>
              <a:gd name="T31" fmla="*/ 1339 h 3292"/>
              <a:gd name="T32" fmla="*/ 3259 w 3262"/>
              <a:gd name="T33" fmla="*/ 1541 h 3292"/>
              <a:gd name="T34" fmla="*/ 3259 w 3262"/>
              <a:gd name="T35" fmla="*/ 1750 h 3292"/>
              <a:gd name="T36" fmla="*/ 3233 w 3262"/>
              <a:gd name="T37" fmla="*/ 1953 h 3292"/>
              <a:gd name="T38" fmla="*/ 3185 w 3262"/>
              <a:gd name="T39" fmla="*/ 2147 h 3292"/>
              <a:gd name="T40" fmla="*/ 3113 w 3262"/>
              <a:gd name="T41" fmla="*/ 2332 h 3292"/>
              <a:gd name="T42" fmla="*/ 3022 w 3262"/>
              <a:gd name="T43" fmla="*/ 2504 h 3292"/>
              <a:gd name="T44" fmla="*/ 2912 w 3262"/>
              <a:gd name="T45" fmla="*/ 2664 h 3292"/>
              <a:gd name="T46" fmla="*/ 2784 w 3262"/>
              <a:gd name="T47" fmla="*/ 2810 h 3292"/>
              <a:gd name="T48" fmla="*/ 2640 w 3262"/>
              <a:gd name="T49" fmla="*/ 2939 h 3292"/>
              <a:gd name="T50" fmla="*/ 2482 w 3262"/>
              <a:gd name="T51" fmla="*/ 3050 h 3292"/>
              <a:gd name="T52" fmla="*/ 2310 w 3262"/>
              <a:gd name="T53" fmla="*/ 3142 h 3292"/>
              <a:gd name="T54" fmla="*/ 2128 w 3262"/>
              <a:gd name="T55" fmla="*/ 3213 h 3292"/>
              <a:gd name="T56" fmla="*/ 1935 w 3262"/>
              <a:gd name="T57" fmla="*/ 3263 h 3292"/>
              <a:gd name="T58" fmla="*/ 1734 w 3262"/>
              <a:gd name="T59" fmla="*/ 3289 h 3292"/>
              <a:gd name="T60" fmla="*/ 1528 w 3262"/>
              <a:gd name="T61" fmla="*/ 3289 h 3292"/>
              <a:gd name="T62" fmla="*/ 1327 w 3262"/>
              <a:gd name="T63" fmla="*/ 3263 h 3292"/>
              <a:gd name="T64" fmla="*/ 1135 w 3262"/>
              <a:gd name="T65" fmla="*/ 3213 h 3292"/>
              <a:gd name="T66" fmla="*/ 952 w 3262"/>
              <a:gd name="T67" fmla="*/ 3142 h 3292"/>
              <a:gd name="T68" fmla="*/ 781 w 3262"/>
              <a:gd name="T69" fmla="*/ 3050 h 3292"/>
              <a:gd name="T70" fmla="*/ 622 w 3262"/>
              <a:gd name="T71" fmla="*/ 2939 h 3292"/>
              <a:gd name="T72" fmla="*/ 478 w 3262"/>
              <a:gd name="T73" fmla="*/ 2810 h 3292"/>
              <a:gd name="T74" fmla="*/ 350 w 3262"/>
              <a:gd name="T75" fmla="*/ 2664 h 3292"/>
              <a:gd name="T76" fmla="*/ 239 w 3262"/>
              <a:gd name="T77" fmla="*/ 2504 h 3292"/>
              <a:gd name="T78" fmla="*/ 148 w 3262"/>
              <a:gd name="T79" fmla="*/ 2332 h 3292"/>
              <a:gd name="T80" fmla="*/ 77 w 3262"/>
              <a:gd name="T81" fmla="*/ 2147 h 3292"/>
              <a:gd name="T82" fmla="*/ 29 w 3262"/>
              <a:gd name="T83" fmla="*/ 1953 h 3292"/>
              <a:gd name="T84" fmla="*/ 3 w 3262"/>
              <a:gd name="T85" fmla="*/ 1750 h 3292"/>
              <a:gd name="T86" fmla="*/ 3 w 3262"/>
              <a:gd name="T87" fmla="*/ 1541 h 3292"/>
              <a:gd name="T88" fmla="*/ 29 w 3262"/>
              <a:gd name="T89" fmla="*/ 1339 h 3292"/>
              <a:gd name="T90" fmla="*/ 77 w 3262"/>
              <a:gd name="T91" fmla="*/ 1144 h 3292"/>
              <a:gd name="T92" fmla="*/ 148 w 3262"/>
              <a:gd name="T93" fmla="*/ 960 h 3292"/>
              <a:gd name="T94" fmla="*/ 239 w 3262"/>
              <a:gd name="T95" fmla="*/ 787 h 3292"/>
              <a:gd name="T96" fmla="*/ 350 w 3262"/>
              <a:gd name="T97" fmla="*/ 627 h 3292"/>
              <a:gd name="T98" fmla="*/ 478 w 3262"/>
              <a:gd name="T99" fmla="*/ 482 h 3292"/>
              <a:gd name="T100" fmla="*/ 622 w 3262"/>
              <a:gd name="T101" fmla="*/ 353 h 3292"/>
              <a:gd name="T102" fmla="*/ 781 w 3262"/>
              <a:gd name="T103" fmla="*/ 241 h 3292"/>
              <a:gd name="T104" fmla="*/ 952 w 3262"/>
              <a:gd name="T105" fmla="*/ 148 h 3292"/>
              <a:gd name="T106" fmla="*/ 1135 w 3262"/>
              <a:gd name="T107" fmla="*/ 77 h 3292"/>
              <a:gd name="T108" fmla="*/ 1327 w 3262"/>
              <a:gd name="T109" fmla="*/ 28 h 3292"/>
              <a:gd name="T110" fmla="*/ 1528 w 3262"/>
              <a:gd name="T111" fmla="*/ 3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2" h="3292">
                <a:moveTo>
                  <a:pt x="1427" y="823"/>
                </a:moveTo>
                <a:lnTo>
                  <a:pt x="1427" y="1730"/>
                </a:lnTo>
                <a:lnTo>
                  <a:pt x="2098" y="2408"/>
                </a:lnTo>
                <a:lnTo>
                  <a:pt x="2387" y="2118"/>
                </a:lnTo>
                <a:lnTo>
                  <a:pt x="1835" y="1560"/>
                </a:lnTo>
                <a:lnTo>
                  <a:pt x="1835" y="823"/>
                </a:lnTo>
                <a:lnTo>
                  <a:pt x="1427" y="823"/>
                </a:lnTo>
                <a:close/>
                <a:moveTo>
                  <a:pt x="1631" y="0"/>
                </a:moveTo>
                <a:lnTo>
                  <a:pt x="1631" y="0"/>
                </a:lnTo>
                <a:lnTo>
                  <a:pt x="1734" y="3"/>
                </a:lnTo>
                <a:lnTo>
                  <a:pt x="1836" y="12"/>
                </a:lnTo>
                <a:lnTo>
                  <a:pt x="1935" y="28"/>
                </a:lnTo>
                <a:lnTo>
                  <a:pt x="2033" y="49"/>
                </a:lnTo>
                <a:lnTo>
                  <a:pt x="2128" y="77"/>
                </a:lnTo>
                <a:lnTo>
                  <a:pt x="2220" y="110"/>
                </a:lnTo>
                <a:lnTo>
                  <a:pt x="2310" y="148"/>
                </a:lnTo>
                <a:lnTo>
                  <a:pt x="2397" y="193"/>
                </a:lnTo>
                <a:lnTo>
                  <a:pt x="2482" y="241"/>
                </a:lnTo>
                <a:lnTo>
                  <a:pt x="2563" y="294"/>
                </a:lnTo>
                <a:lnTo>
                  <a:pt x="2640" y="353"/>
                </a:lnTo>
                <a:lnTo>
                  <a:pt x="2714" y="415"/>
                </a:lnTo>
                <a:lnTo>
                  <a:pt x="2784" y="482"/>
                </a:lnTo>
                <a:lnTo>
                  <a:pt x="2851" y="552"/>
                </a:lnTo>
                <a:lnTo>
                  <a:pt x="2912" y="627"/>
                </a:lnTo>
                <a:lnTo>
                  <a:pt x="2969" y="705"/>
                </a:lnTo>
                <a:lnTo>
                  <a:pt x="3022" y="787"/>
                </a:lnTo>
                <a:lnTo>
                  <a:pt x="3071" y="871"/>
                </a:lnTo>
                <a:lnTo>
                  <a:pt x="3113" y="960"/>
                </a:lnTo>
                <a:lnTo>
                  <a:pt x="3152" y="1051"/>
                </a:lnTo>
                <a:lnTo>
                  <a:pt x="3185" y="1144"/>
                </a:lnTo>
                <a:lnTo>
                  <a:pt x="3212" y="1240"/>
                </a:lnTo>
                <a:lnTo>
                  <a:pt x="3233" y="1339"/>
                </a:lnTo>
                <a:lnTo>
                  <a:pt x="3250" y="1439"/>
                </a:lnTo>
                <a:lnTo>
                  <a:pt x="3259" y="1541"/>
                </a:lnTo>
                <a:lnTo>
                  <a:pt x="3262" y="1646"/>
                </a:lnTo>
                <a:lnTo>
                  <a:pt x="3259" y="1750"/>
                </a:lnTo>
                <a:lnTo>
                  <a:pt x="3250" y="1852"/>
                </a:lnTo>
                <a:lnTo>
                  <a:pt x="3233" y="1953"/>
                </a:lnTo>
                <a:lnTo>
                  <a:pt x="3212" y="2051"/>
                </a:lnTo>
                <a:lnTo>
                  <a:pt x="3185" y="2147"/>
                </a:lnTo>
                <a:lnTo>
                  <a:pt x="3152" y="2241"/>
                </a:lnTo>
                <a:lnTo>
                  <a:pt x="3113" y="2332"/>
                </a:lnTo>
                <a:lnTo>
                  <a:pt x="3071" y="2419"/>
                </a:lnTo>
                <a:lnTo>
                  <a:pt x="3022" y="2504"/>
                </a:lnTo>
                <a:lnTo>
                  <a:pt x="2969" y="2586"/>
                </a:lnTo>
                <a:lnTo>
                  <a:pt x="2912" y="2664"/>
                </a:lnTo>
                <a:lnTo>
                  <a:pt x="2851" y="2738"/>
                </a:lnTo>
                <a:lnTo>
                  <a:pt x="2784" y="2810"/>
                </a:lnTo>
                <a:lnTo>
                  <a:pt x="2714" y="2876"/>
                </a:lnTo>
                <a:lnTo>
                  <a:pt x="2640" y="2939"/>
                </a:lnTo>
                <a:lnTo>
                  <a:pt x="2563" y="2997"/>
                </a:lnTo>
                <a:lnTo>
                  <a:pt x="2482" y="3050"/>
                </a:lnTo>
                <a:lnTo>
                  <a:pt x="2397" y="3099"/>
                </a:lnTo>
                <a:lnTo>
                  <a:pt x="2310" y="3142"/>
                </a:lnTo>
                <a:lnTo>
                  <a:pt x="2220" y="3180"/>
                </a:lnTo>
                <a:lnTo>
                  <a:pt x="2128" y="3213"/>
                </a:lnTo>
                <a:lnTo>
                  <a:pt x="2033" y="3241"/>
                </a:lnTo>
                <a:lnTo>
                  <a:pt x="1935" y="3263"/>
                </a:lnTo>
                <a:lnTo>
                  <a:pt x="1836" y="3279"/>
                </a:lnTo>
                <a:lnTo>
                  <a:pt x="1734" y="3289"/>
                </a:lnTo>
                <a:lnTo>
                  <a:pt x="1631" y="3292"/>
                </a:lnTo>
                <a:lnTo>
                  <a:pt x="1528" y="3289"/>
                </a:lnTo>
                <a:lnTo>
                  <a:pt x="1426" y="3279"/>
                </a:lnTo>
                <a:lnTo>
                  <a:pt x="1327" y="3263"/>
                </a:lnTo>
                <a:lnTo>
                  <a:pt x="1230" y="3241"/>
                </a:lnTo>
                <a:lnTo>
                  <a:pt x="1135" y="3213"/>
                </a:lnTo>
                <a:lnTo>
                  <a:pt x="1042" y="3180"/>
                </a:lnTo>
                <a:lnTo>
                  <a:pt x="952" y="3142"/>
                </a:lnTo>
                <a:lnTo>
                  <a:pt x="865" y="3099"/>
                </a:lnTo>
                <a:lnTo>
                  <a:pt x="781" y="3050"/>
                </a:lnTo>
                <a:lnTo>
                  <a:pt x="699" y="2997"/>
                </a:lnTo>
                <a:lnTo>
                  <a:pt x="622" y="2939"/>
                </a:lnTo>
                <a:lnTo>
                  <a:pt x="547" y="2876"/>
                </a:lnTo>
                <a:lnTo>
                  <a:pt x="478" y="2810"/>
                </a:lnTo>
                <a:lnTo>
                  <a:pt x="411" y="2738"/>
                </a:lnTo>
                <a:lnTo>
                  <a:pt x="350" y="2664"/>
                </a:lnTo>
                <a:lnTo>
                  <a:pt x="293" y="2586"/>
                </a:lnTo>
                <a:lnTo>
                  <a:pt x="239" y="2504"/>
                </a:lnTo>
                <a:lnTo>
                  <a:pt x="191" y="2419"/>
                </a:lnTo>
                <a:lnTo>
                  <a:pt x="148" y="2332"/>
                </a:lnTo>
                <a:lnTo>
                  <a:pt x="109" y="2241"/>
                </a:lnTo>
                <a:lnTo>
                  <a:pt x="77" y="2147"/>
                </a:lnTo>
                <a:lnTo>
                  <a:pt x="50" y="2051"/>
                </a:lnTo>
                <a:lnTo>
                  <a:pt x="29" y="1953"/>
                </a:lnTo>
                <a:lnTo>
                  <a:pt x="13" y="1852"/>
                </a:lnTo>
                <a:lnTo>
                  <a:pt x="3" y="1750"/>
                </a:lnTo>
                <a:lnTo>
                  <a:pt x="0" y="1646"/>
                </a:lnTo>
                <a:lnTo>
                  <a:pt x="3" y="1541"/>
                </a:lnTo>
                <a:lnTo>
                  <a:pt x="13" y="1439"/>
                </a:lnTo>
                <a:lnTo>
                  <a:pt x="29" y="1339"/>
                </a:lnTo>
                <a:lnTo>
                  <a:pt x="50" y="1240"/>
                </a:lnTo>
                <a:lnTo>
                  <a:pt x="77" y="1144"/>
                </a:lnTo>
                <a:lnTo>
                  <a:pt x="109" y="1051"/>
                </a:lnTo>
                <a:lnTo>
                  <a:pt x="148" y="960"/>
                </a:lnTo>
                <a:lnTo>
                  <a:pt x="191" y="871"/>
                </a:lnTo>
                <a:lnTo>
                  <a:pt x="239" y="787"/>
                </a:lnTo>
                <a:lnTo>
                  <a:pt x="293" y="705"/>
                </a:lnTo>
                <a:lnTo>
                  <a:pt x="350" y="627"/>
                </a:lnTo>
                <a:lnTo>
                  <a:pt x="411" y="552"/>
                </a:lnTo>
                <a:lnTo>
                  <a:pt x="478" y="482"/>
                </a:lnTo>
                <a:lnTo>
                  <a:pt x="547" y="415"/>
                </a:lnTo>
                <a:lnTo>
                  <a:pt x="622" y="353"/>
                </a:lnTo>
                <a:lnTo>
                  <a:pt x="699" y="294"/>
                </a:lnTo>
                <a:lnTo>
                  <a:pt x="781" y="241"/>
                </a:lnTo>
                <a:lnTo>
                  <a:pt x="865" y="193"/>
                </a:lnTo>
                <a:lnTo>
                  <a:pt x="952" y="148"/>
                </a:lnTo>
                <a:lnTo>
                  <a:pt x="1042" y="110"/>
                </a:lnTo>
                <a:lnTo>
                  <a:pt x="1135" y="77"/>
                </a:lnTo>
                <a:lnTo>
                  <a:pt x="1230" y="49"/>
                </a:lnTo>
                <a:lnTo>
                  <a:pt x="1327" y="28"/>
                </a:lnTo>
                <a:lnTo>
                  <a:pt x="1426" y="12"/>
                </a:lnTo>
                <a:lnTo>
                  <a:pt x="1528" y="3"/>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49" name="Group 113"/>
          <p:cNvGrpSpPr>
            <a:grpSpLocks noChangeAspect="1"/>
          </p:cNvGrpSpPr>
          <p:nvPr/>
        </p:nvGrpSpPr>
        <p:grpSpPr bwMode="auto">
          <a:xfrm>
            <a:off x="4602563" y="4938916"/>
            <a:ext cx="409008" cy="470703"/>
            <a:chOff x="8210" y="5321"/>
            <a:chExt cx="358" cy="412"/>
          </a:xfrm>
          <a:solidFill>
            <a:schemeClr val="accent1"/>
          </a:solidFill>
        </p:grpSpPr>
        <p:sp>
          <p:nvSpPr>
            <p:cNvPr id="150" name="Freeform 115"/>
            <p:cNvSpPr>
              <a:spLocks noEditPoints="1"/>
            </p:cNvSpPr>
            <p:nvPr/>
          </p:nvSpPr>
          <p:spPr bwMode="auto">
            <a:xfrm>
              <a:off x="8210" y="5321"/>
              <a:ext cx="358" cy="412"/>
            </a:xfrm>
            <a:custGeom>
              <a:avLst/>
              <a:gdLst>
                <a:gd name="T0" fmla="*/ 1101 w 2869"/>
                <a:gd name="T1" fmla="*/ 743 h 3292"/>
                <a:gd name="T2" fmla="*/ 740 w 2869"/>
                <a:gd name="T3" fmla="*/ 927 h 3292"/>
                <a:gd name="T4" fmla="*/ 467 w 2869"/>
                <a:gd name="T5" fmla="*/ 1221 h 3292"/>
                <a:gd name="T6" fmla="*/ 309 w 2869"/>
                <a:gd name="T7" fmla="*/ 1597 h 3292"/>
                <a:gd name="T8" fmla="*/ 294 w 2869"/>
                <a:gd name="T9" fmla="*/ 2023 h 3292"/>
                <a:gd name="T10" fmla="*/ 426 w 2869"/>
                <a:gd name="T11" fmla="*/ 2412 h 3292"/>
                <a:gd name="T12" fmla="*/ 678 w 2869"/>
                <a:gd name="T13" fmla="*/ 2725 h 3292"/>
                <a:gd name="T14" fmla="*/ 1023 w 2869"/>
                <a:gd name="T15" fmla="*/ 2934 h 3292"/>
                <a:gd name="T16" fmla="*/ 1434 w 2869"/>
                <a:gd name="T17" fmla="*/ 3009 h 3292"/>
                <a:gd name="T18" fmla="*/ 1845 w 2869"/>
                <a:gd name="T19" fmla="*/ 2934 h 3292"/>
                <a:gd name="T20" fmla="*/ 2190 w 2869"/>
                <a:gd name="T21" fmla="*/ 2725 h 3292"/>
                <a:gd name="T22" fmla="*/ 2442 w 2869"/>
                <a:gd name="T23" fmla="*/ 2412 h 3292"/>
                <a:gd name="T24" fmla="*/ 2574 w 2869"/>
                <a:gd name="T25" fmla="*/ 2023 h 3292"/>
                <a:gd name="T26" fmla="*/ 2558 w 2869"/>
                <a:gd name="T27" fmla="*/ 1597 h 3292"/>
                <a:gd name="T28" fmla="*/ 2401 w 2869"/>
                <a:gd name="T29" fmla="*/ 1221 h 3292"/>
                <a:gd name="T30" fmla="*/ 2127 w 2869"/>
                <a:gd name="T31" fmla="*/ 927 h 3292"/>
                <a:gd name="T32" fmla="*/ 1766 w 2869"/>
                <a:gd name="T33" fmla="*/ 743 h 3292"/>
                <a:gd name="T34" fmla="*/ 1434 w 2869"/>
                <a:gd name="T35" fmla="*/ 411 h 3292"/>
                <a:gd name="T36" fmla="*/ 1888 w 2869"/>
                <a:gd name="T37" fmla="*/ 484 h 3292"/>
                <a:gd name="T38" fmla="*/ 2281 w 2869"/>
                <a:gd name="T39" fmla="*/ 688 h 3292"/>
                <a:gd name="T40" fmla="*/ 2591 w 2869"/>
                <a:gd name="T41" fmla="*/ 1000 h 3292"/>
                <a:gd name="T42" fmla="*/ 2795 w 2869"/>
                <a:gd name="T43" fmla="*/ 1396 h 3292"/>
                <a:gd name="T44" fmla="*/ 2869 w 2869"/>
                <a:gd name="T45" fmla="*/ 1851 h 3292"/>
                <a:gd name="T46" fmla="*/ 2795 w 2869"/>
                <a:gd name="T47" fmla="*/ 2307 h 3292"/>
                <a:gd name="T48" fmla="*/ 2591 w 2869"/>
                <a:gd name="T49" fmla="*/ 2702 h 3292"/>
                <a:gd name="T50" fmla="*/ 2281 w 2869"/>
                <a:gd name="T51" fmla="*/ 3014 h 3292"/>
                <a:gd name="T52" fmla="*/ 1888 w 2869"/>
                <a:gd name="T53" fmla="*/ 3219 h 3292"/>
                <a:gd name="T54" fmla="*/ 1434 w 2869"/>
                <a:gd name="T55" fmla="*/ 3292 h 3292"/>
                <a:gd name="T56" fmla="*/ 981 w 2869"/>
                <a:gd name="T57" fmla="*/ 3219 h 3292"/>
                <a:gd name="T58" fmla="*/ 587 w 2869"/>
                <a:gd name="T59" fmla="*/ 3014 h 3292"/>
                <a:gd name="T60" fmla="*/ 277 w 2869"/>
                <a:gd name="T61" fmla="*/ 2702 h 3292"/>
                <a:gd name="T62" fmla="*/ 73 w 2869"/>
                <a:gd name="T63" fmla="*/ 2307 h 3292"/>
                <a:gd name="T64" fmla="*/ 0 w 2869"/>
                <a:gd name="T65" fmla="*/ 1851 h 3292"/>
                <a:gd name="T66" fmla="*/ 73 w 2869"/>
                <a:gd name="T67" fmla="*/ 1396 h 3292"/>
                <a:gd name="T68" fmla="*/ 277 w 2869"/>
                <a:gd name="T69" fmla="*/ 1000 h 3292"/>
                <a:gd name="T70" fmla="*/ 587 w 2869"/>
                <a:gd name="T71" fmla="*/ 688 h 3292"/>
                <a:gd name="T72" fmla="*/ 981 w 2869"/>
                <a:gd name="T73" fmla="*/ 484 h 3292"/>
                <a:gd name="T74" fmla="*/ 1434 w 2869"/>
                <a:gd name="T75" fmla="*/ 411 h 3292"/>
                <a:gd name="T76" fmla="*/ 2436 w 2869"/>
                <a:gd name="T77" fmla="*/ 28 h 3292"/>
                <a:gd name="T78" fmla="*/ 2688 w 2869"/>
                <a:gd name="T79" fmla="*/ 180 h 3292"/>
                <a:gd name="T80" fmla="*/ 2841 w 2869"/>
                <a:gd name="T81" fmla="*/ 433 h 3292"/>
                <a:gd name="T82" fmla="*/ 2858 w 2869"/>
                <a:gd name="T83" fmla="*/ 726 h 3292"/>
                <a:gd name="T84" fmla="*/ 2731 w 2869"/>
                <a:gd name="T85" fmla="*/ 844 h 3292"/>
                <a:gd name="T86" fmla="*/ 2386 w 2869"/>
                <a:gd name="T87" fmla="*/ 512 h 3292"/>
                <a:gd name="T88" fmla="*/ 1958 w 2869"/>
                <a:gd name="T89" fmla="*/ 291 h 3292"/>
                <a:gd name="T90" fmla="*/ 1885 w 2869"/>
                <a:gd name="T91" fmla="*/ 124 h 3292"/>
                <a:gd name="T92" fmla="*/ 2138 w 2869"/>
                <a:gd name="T93" fmla="*/ 10 h 3292"/>
                <a:gd name="T94" fmla="*/ 673 w 2869"/>
                <a:gd name="T95" fmla="*/ 2 h 3292"/>
                <a:gd name="T96" fmla="*/ 938 w 2869"/>
                <a:gd name="T97" fmla="*/ 92 h 3292"/>
                <a:gd name="T98" fmla="*/ 1005 w 2869"/>
                <a:gd name="T99" fmla="*/ 262 h 3292"/>
                <a:gd name="T100" fmla="*/ 561 w 2869"/>
                <a:gd name="T101" fmla="*/ 458 h 3292"/>
                <a:gd name="T102" fmla="*/ 198 w 2869"/>
                <a:gd name="T103" fmla="*/ 770 h 3292"/>
                <a:gd name="T104" fmla="*/ 22 w 2869"/>
                <a:gd name="T105" fmla="*/ 777 h 3292"/>
                <a:gd name="T106" fmla="*/ 12 w 2869"/>
                <a:gd name="T107" fmla="*/ 492 h 3292"/>
                <a:gd name="T108" fmla="*/ 141 w 2869"/>
                <a:gd name="T109" fmla="*/ 224 h 3292"/>
                <a:gd name="T110" fmla="*/ 375 w 2869"/>
                <a:gd name="T111" fmla="*/ 48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69" h="3292">
                  <a:moveTo>
                    <a:pt x="1434" y="694"/>
                  </a:moveTo>
                  <a:lnTo>
                    <a:pt x="1348" y="697"/>
                  </a:lnTo>
                  <a:lnTo>
                    <a:pt x="1264" y="706"/>
                  </a:lnTo>
                  <a:lnTo>
                    <a:pt x="1181" y="722"/>
                  </a:lnTo>
                  <a:lnTo>
                    <a:pt x="1101" y="743"/>
                  </a:lnTo>
                  <a:lnTo>
                    <a:pt x="1023" y="770"/>
                  </a:lnTo>
                  <a:lnTo>
                    <a:pt x="948" y="801"/>
                  </a:lnTo>
                  <a:lnTo>
                    <a:pt x="876" y="838"/>
                  </a:lnTo>
                  <a:lnTo>
                    <a:pt x="806" y="881"/>
                  </a:lnTo>
                  <a:lnTo>
                    <a:pt x="740" y="927"/>
                  </a:lnTo>
                  <a:lnTo>
                    <a:pt x="678" y="978"/>
                  </a:lnTo>
                  <a:lnTo>
                    <a:pt x="619" y="1033"/>
                  </a:lnTo>
                  <a:lnTo>
                    <a:pt x="564" y="1092"/>
                  </a:lnTo>
                  <a:lnTo>
                    <a:pt x="513" y="1155"/>
                  </a:lnTo>
                  <a:lnTo>
                    <a:pt x="467" y="1221"/>
                  </a:lnTo>
                  <a:lnTo>
                    <a:pt x="426" y="1291"/>
                  </a:lnTo>
                  <a:lnTo>
                    <a:pt x="389" y="1364"/>
                  </a:lnTo>
                  <a:lnTo>
                    <a:pt x="357" y="1439"/>
                  </a:lnTo>
                  <a:lnTo>
                    <a:pt x="330" y="1517"/>
                  </a:lnTo>
                  <a:lnTo>
                    <a:pt x="309" y="1597"/>
                  </a:lnTo>
                  <a:lnTo>
                    <a:pt x="294" y="1680"/>
                  </a:lnTo>
                  <a:lnTo>
                    <a:pt x="285" y="1765"/>
                  </a:lnTo>
                  <a:lnTo>
                    <a:pt x="282" y="1851"/>
                  </a:lnTo>
                  <a:lnTo>
                    <a:pt x="285" y="1938"/>
                  </a:lnTo>
                  <a:lnTo>
                    <a:pt x="294" y="2023"/>
                  </a:lnTo>
                  <a:lnTo>
                    <a:pt x="309" y="2105"/>
                  </a:lnTo>
                  <a:lnTo>
                    <a:pt x="330" y="2186"/>
                  </a:lnTo>
                  <a:lnTo>
                    <a:pt x="357" y="2263"/>
                  </a:lnTo>
                  <a:lnTo>
                    <a:pt x="389" y="2340"/>
                  </a:lnTo>
                  <a:lnTo>
                    <a:pt x="426" y="2412"/>
                  </a:lnTo>
                  <a:lnTo>
                    <a:pt x="467" y="2481"/>
                  </a:lnTo>
                  <a:lnTo>
                    <a:pt x="513" y="2548"/>
                  </a:lnTo>
                  <a:lnTo>
                    <a:pt x="564" y="2610"/>
                  </a:lnTo>
                  <a:lnTo>
                    <a:pt x="619" y="2670"/>
                  </a:lnTo>
                  <a:lnTo>
                    <a:pt x="678" y="2725"/>
                  </a:lnTo>
                  <a:lnTo>
                    <a:pt x="740" y="2776"/>
                  </a:lnTo>
                  <a:lnTo>
                    <a:pt x="806" y="2822"/>
                  </a:lnTo>
                  <a:lnTo>
                    <a:pt x="876" y="2864"/>
                  </a:lnTo>
                  <a:lnTo>
                    <a:pt x="948" y="2902"/>
                  </a:lnTo>
                  <a:lnTo>
                    <a:pt x="1023" y="2934"/>
                  </a:lnTo>
                  <a:lnTo>
                    <a:pt x="1101" y="2959"/>
                  </a:lnTo>
                  <a:lnTo>
                    <a:pt x="1181" y="2981"/>
                  </a:lnTo>
                  <a:lnTo>
                    <a:pt x="1264" y="2997"/>
                  </a:lnTo>
                  <a:lnTo>
                    <a:pt x="1348" y="3006"/>
                  </a:lnTo>
                  <a:lnTo>
                    <a:pt x="1434" y="3009"/>
                  </a:lnTo>
                  <a:lnTo>
                    <a:pt x="1520" y="3006"/>
                  </a:lnTo>
                  <a:lnTo>
                    <a:pt x="1604" y="2997"/>
                  </a:lnTo>
                  <a:lnTo>
                    <a:pt x="1686" y="2981"/>
                  </a:lnTo>
                  <a:lnTo>
                    <a:pt x="1766" y="2959"/>
                  </a:lnTo>
                  <a:lnTo>
                    <a:pt x="1845" y="2934"/>
                  </a:lnTo>
                  <a:lnTo>
                    <a:pt x="1920" y="2902"/>
                  </a:lnTo>
                  <a:lnTo>
                    <a:pt x="1993" y="2864"/>
                  </a:lnTo>
                  <a:lnTo>
                    <a:pt x="2062" y="2822"/>
                  </a:lnTo>
                  <a:lnTo>
                    <a:pt x="2127" y="2776"/>
                  </a:lnTo>
                  <a:lnTo>
                    <a:pt x="2190" y="2725"/>
                  </a:lnTo>
                  <a:lnTo>
                    <a:pt x="2249" y="2670"/>
                  </a:lnTo>
                  <a:lnTo>
                    <a:pt x="2304" y="2610"/>
                  </a:lnTo>
                  <a:lnTo>
                    <a:pt x="2355" y="2548"/>
                  </a:lnTo>
                  <a:lnTo>
                    <a:pt x="2401" y="2481"/>
                  </a:lnTo>
                  <a:lnTo>
                    <a:pt x="2442" y="2412"/>
                  </a:lnTo>
                  <a:lnTo>
                    <a:pt x="2479" y="2340"/>
                  </a:lnTo>
                  <a:lnTo>
                    <a:pt x="2511" y="2263"/>
                  </a:lnTo>
                  <a:lnTo>
                    <a:pt x="2538" y="2186"/>
                  </a:lnTo>
                  <a:lnTo>
                    <a:pt x="2558" y="2105"/>
                  </a:lnTo>
                  <a:lnTo>
                    <a:pt x="2574" y="2023"/>
                  </a:lnTo>
                  <a:lnTo>
                    <a:pt x="2583" y="1938"/>
                  </a:lnTo>
                  <a:lnTo>
                    <a:pt x="2586" y="1851"/>
                  </a:lnTo>
                  <a:lnTo>
                    <a:pt x="2583" y="1765"/>
                  </a:lnTo>
                  <a:lnTo>
                    <a:pt x="2574" y="1680"/>
                  </a:lnTo>
                  <a:lnTo>
                    <a:pt x="2558" y="1597"/>
                  </a:lnTo>
                  <a:lnTo>
                    <a:pt x="2538" y="1517"/>
                  </a:lnTo>
                  <a:lnTo>
                    <a:pt x="2511" y="1439"/>
                  </a:lnTo>
                  <a:lnTo>
                    <a:pt x="2479" y="1364"/>
                  </a:lnTo>
                  <a:lnTo>
                    <a:pt x="2442" y="1291"/>
                  </a:lnTo>
                  <a:lnTo>
                    <a:pt x="2401" y="1221"/>
                  </a:lnTo>
                  <a:lnTo>
                    <a:pt x="2355" y="1155"/>
                  </a:lnTo>
                  <a:lnTo>
                    <a:pt x="2304" y="1092"/>
                  </a:lnTo>
                  <a:lnTo>
                    <a:pt x="2249" y="1033"/>
                  </a:lnTo>
                  <a:lnTo>
                    <a:pt x="2190" y="978"/>
                  </a:lnTo>
                  <a:lnTo>
                    <a:pt x="2127" y="927"/>
                  </a:lnTo>
                  <a:lnTo>
                    <a:pt x="2062" y="881"/>
                  </a:lnTo>
                  <a:lnTo>
                    <a:pt x="1993" y="838"/>
                  </a:lnTo>
                  <a:lnTo>
                    <a:pt x="1920" y="801"/>
                  </a:lnTo>
                  <a:lnTo>
                    <a:pt x="1845" y="770"/>
                  </a:lnTo>
                  <a:lnTo>
                    <a:pt x="1766" y="743"/>
                  </a:lnTo>
                  <a:lnTo>
                    <a:pt x="1686" y="722"/>
                  </a:lnTo>
                  <a:lnTo>
                    <a:pt x="1604" y="706"/>
                  </a:lnTo>
                  <a:lnTo>
                    <a:pt x="1520" y="697"/>
                  </a:lnTo>
                  <a:lnTo>
                    <a:pt x="1434" y="694"/>
                  </a:lnTo>
                  <a:close/>
                  <a:moveTo>
                    <a:pt x="1434" y="411"/>
                  </a:moveTo>
                  <a:lnTo>
                    <a:pt x="1528" y="414"/>
                  </a:lnTo>
                  <a:lnTo>
                    <a:pt x="1620" y="423"/>
                  </a:lnTo>
                  <a:lnTo>
                    <a:pt x="1712" y="438"/>
                  </a:lnTo>
                  <a:lnTo>
                    <a:pt x="1800" y="458"/>
                  </a:lnTo>
                  <a:lnTo>
                    <a:pt x="1888" y="484"/>
                  </a:lnTo>
                  <a:lnTo>
                    <a:pt x="1971" y="515"/>
                  </a:lnTo>
                  <a:lnTo>
                    <a:pt x="2053" y="552"/>
                  </a:lnTo>
                  <a:lnTo>
                    <a:pt x="2132" y="592"/>
                  </a:lnTo>
                  <a:lnTo>
                    <a:pt x="2209" y="639"/>
                  </a:lnTo>
                  <a:lnTo>
                    <a:pt x="2281" y="688"/>
                  </a:lnTo>
                  <a:lnTo>
                    <a:pt x="2350" y="743"/>
                  </a:lnTo>
                  <a:lnTo>
                    <a:pt x="2416" y="802"/>
                  </a:lnTo>
                  <a:lnTo>
                    <a:pt x="2479" y="865"/>
                  </a:lnTo>
                  <a:lnTo>
                    <a:pt x="2538" y="931"/>
                  </a:lnTo>
                  <a:lnTo>
                    <a:pt x="2591" y="1000"/>
                  </a:lnTo>
                  <a:lnTo>
                    <a:pt x="2641" y="1074"/>
                  </a:lnTo>
                  <a:lnTo>
                    <a:pt x="2687" y="1150"/>
                  </a:lnTo>
                  <a:lnTo>
                    <a:pt x="2728" y="1230"/>
                  </a:lnTo>
                  <a:lnTo>
                    <a:pt x="2764" y="1311"/>
                  </a:lnTo>
                  <a:lnTo>
                    <a:pt x="2795" y="1396"/>
                  </a:lnTo>
                  <a:lnTo>
                    <a:pt x="2821" y="1483"/>
                  </a:lnTo>
                  <a:lnTo>
                    <a:pt x="2841" y="1572"/>
                  </a:lnTo>
                  <a:lnTo>
                    <a:pt x="2856" y="1663"/>
                  </a:lnTo>
                  <a:lnTo>
                    <a:pt x="2866" y="1756"/>
                  </a:lnTo>
                  <a:lnTo>
                    <a:pt x="2869" y="1851"/>
                  </a:lnTo>
                  <a:lnTo>
                    <a:pt x="2866" y="1946"/>
                  </a:lnTo>
                  <a:lnTo>
                    <a:pt x="2856" y="2039"/>
                  </a:lnTo>
                  <a:lnTo>
                    <a:pt x="2841" y="2130"/>
                  </a:lnTo>
                  <a:lnTo>
                    <a:pt x="2821" y="2220"/>
                  </a:lnTo>
                  <a:lnTo>
                    <a:pt x="2795" y="2307"/>
                  </a:lnTo>
                  <a:lnTo>
                    <a:pt x="2764" y="2391"/>
                  </a:lnTo>
                  <a:lnTo>
                    <a:pt x="2728" y="2473"/>
                  </a:lnTo>
                  <a:lnTo>
                    <a:pt x="2687" y="2553"/>
                  </a:lnTo>
                  <a:lnTo>
                    <a:pt x="2641" y="2629"/>
                  </a:lnTo>
                  <a:lnTo>
                    <a:pt x="2591" y="2702"/>
                  </a:lnTo>
                  <a:lnTo>
                    <a:pt x="2538" y="2771"/>
                  </a:lnTo>
                  <a:lnTo>
                    <a:pt x="2479" y="2838"/>
                  </a:lnTo>
                  <a:lnTo>
                    <a:pt x="2416" y="2901"/>
                  </a:lnTo>
                  <a:lnTo>
                    <a:pt x="2350" y="2959"/>
                  </a:lnTo>
                  <a:lnTo>
                    <a:pt x="2281" y="3014"/>
                  </a:lnTo>
                  <a:lnTo>
                    <a:pt x="2209" y="3064"/>
                  </a:lnTo>
                  <a:lnTo>
                    <a:pt x="2132" y="3110"/>
                  </a:lnTo>
                  <a:lnTo>
                    <a:pt x="2053" y="3150"/>
                  </a:lnTo>
                  <a:lnTo>
                    <a:pt x="1971" y="3187"/>
                  </a:lnTo>
                  <a:lnTo>
                    <a:pt x="1888" y="3219"/>
                  </a:lnTo>
                  <a:lnTo>
                    <a:pt x="1800" y="3244"/>
                  </a:lnTo>
                  <a:lnTo>
                    <a:pt x="1712" y="3265"/>
                  </a:lnTo>
                  <a:lnTo>
                    <a:pt x="1620" y="3280"/>
                  </a:lnTo>
                  <a:lnTo>
                    <a:pt x="1528" y="3289"/>
                  </a:lnTo>
                  <a:lnTo>
                    <a:pt x="1434" y="3292"/>
                  </a:lnTo>
                  <a:lnTo>
                    <a:pt x="1340" y="3289"/>
                  </a:lnTo>
                  <a:lnTo>
                    <a:pt x="1247" y="3280"/>
                  </a:lnTo>
                  <a:lnTo>
                    <a:pt x="1156" y="3265"/>
                  </a:lnTo>
                  <a:lnTo>
                    <a:pt x="1067" y="3244"/>
                  </a:lnTo>
                  <a:lnTo>
                    <a:pt x="981" y="3219"/>
                  </a:lnTo>
                  <a:lnTo>
                    <a:pt x="897" y="3187"/>
                  </a:lnTo>
                  <a:lnTo>
                    <a:pt x="814" y="3150"/>
                  </a:lnTo>
                  <a:lnTo>
                    <a:pt x="736" y="3110"/>
                  </a:lnTo>
                  <a:lnTo>
                    <a:pt x="660" y="3064"/>
                  </a:lnTo>
                  <a:lnTo>
                    <a:pt x="587" y="3014"/>
                  </a:lnTo>
                  <a:lnTo>
                    <a:pt x="517" y="2959"/>
                  </a:lnTo>
                  <a:lnTo>
                    <a:pt x="451" y="2901"/>
                  </a:lnTo>
                  <a:lnTo>
                    <a:pt x="390" y="2838"/>
                  </a:lnTo>
                  <a:lnTo>
                    <a:pt x="331" y="2771"/>
                  </a:lnTo>
                  <a:lnTo>
                    <a:pt x="277" y="2702"/>
                  </a:lnTo>
                  <a:lnTo>
                    <a:pt x="226" y="2629"/>
                  </a:lnTo>
                  <a:lnTo>
                    <a:pt x="181" y="2553"/>
                  </a:lnTo>
                  <a:lnTo>
                    <a:pt x="140" y="2473"/>
                  </a:lnTo>
                  <a:lnTo>
                    <a:pt x="104" y="2391"/>
                  </a:lnTo>
                  <a:lnTo>
                    <a:pt x="73" y="2307"/>
                  </a:lnTo>
                  <a:lnTo>
                    <a:pt x="47" y="2220"/>
                  </a:lnTo>
                  <a:lnTo>
                    <a:pt x="27" y="2130"/>
                  </a:lnTo>
                  <a:lnTo>
                    <a:pt x="12" y="2039"/>
                  </a:lnTo>
                  <a:lnTo>
                    <a:pt x="3" y="1946"/>
                  </a:lnTo>
                  <a:lnTo>
                    <a:pt x="0" y="1851"/>
                  </a:lnTo>
                  <a:lnTo>
                    <a:pt x="3" y="1756"/>
                  </a:lnTo>
                  <a:lnTo>
                    <a:pt x="12" y="1663"/>
                  </a:lnTo>
                  <a:lnTo>
                    <a:pt x="27" y="1572"/>
                  </a:lnTo>
                  <a:lnTo>
                    <a:pt x="47" y="1483"/>
                  </a:lnTo>
                  <a:lnTo>
                    <a:pt x="73" y="1396"/>
                  </a:lnTo>
                  <a:lnTo>
                    <a:pt x="104" y="1311"/>
                  </a:lnTo>
                  <a:lnTo>
                    <a:pt x="140" y="1230"/>
                  </a:lnTo>
                  <a:lnTo>
                    <a:pt x="181" y="1150"/>
                  </a:lnTo>
                  <a:lnTo>
                    <a:pt x="226" y="1074"/>
                  </a:lnTo>
                  <a:lnTo>
                    <a:pt x="277" y="1000"/>
                  </a:lnTo>
                  <a:lnTo>
                    <a:pt x="331" y="931"/>
                  </a:lnTo>
                  <a:lnTo>
                    <a:pt x="390" y="865"/>
                  </a:lnTo>
                  <a:lnTo>
                    <a:pt x="451" y="802"/>
                  </a:lnTo>
                  <a:lnTo>
                    <a:pt x="517" y="743"/>
                  </a:lnTo>
                  <a:lnTo>
                    <a:pt x="587" y="688"/>
                  </a:lnTo>
                  <a:lnTo>
                    <a:pt x="660" y="639"/>
                  </a:lnTo>
                  <a:lnTo>
                    <a:pt x="736" y="592"/>
                  </a:lnTo>
                  <a:lnTo>
                    <a:pt x="814" y="552"/>
                  </a:lnTo>
                  <a:lnTo>
                    <a:pt x="897" y="515"/>
                  </a:lnTo>
                  <a:lnTo>
                    <a:pt x="981" y="484"/>
                  </a:lnTo>
                  <a:lnTo>
                    <a:pt x="1067" y="458"/>
                  </a:lnTo>
                  <a:lnTo>
                    <a:pt x="1156" y="438"/>
                  </a:lnTo>
                  <a:lnTo>
                    <a:pt x="1247" y="423"/>
                  </a:lnTo>
                  <a:lnTo>
                    <a:pt x="1340" y="414"/>
                  </a:lnTo>
                  <a:lnTo>
                    <a:pt x="1434" y="411"/>
                  </a:lnTo>
                  <a:close/>
                  <a:moveTo>
                    <a:pt x="2254" y="0"/>
                  </a:moveTo>
                  <a:lnTo>
                    <a:pt x="2254" y="0"/>
                  </a:lnTo>
                  <a:lnTo>
                    <a:pt x="2317" y="3"/>
                  </a:lnTo>
                  <a:lnTo>
                    <a:pt x="2377" y="12"/>
                  </a:lnTo>
                  <a:lnTo>
                    <a:pt x="2436" y="28"/>
                  </a:lnTo>
                  <a:lnTo>
                    <a:pt x="2492" y="48"/>
                  </a:lnTo>
                  <a:lnTo>
                    <a:pt x="2547" y="74"/>
                  </a:lnTo>
                  <a:lnTo>
                    <a:pt x="2597" y="105"/>
                  </a:lnTo>
                  <a:lnTo>
                    <a:pt x="2645" y="140"/>
                  </a:lnTo>
                  <a:lnTo>
                    <a:pt x="2688" y="180"/>
                  </a:lnTo>
                  <a:lnTo>
                    <a:pt x="2728" y="224"/>
                  </a:lnTo>
                  <a:lnTo>
                    <a:pt x="2763" y="271"/>
                  </a:lnTo>
                  <a:lnTo>
                    <a:pt x="2794" y="323"/>
                  </a:lnTo>
                  <a:lnTo>
                    <a:pt x="2820" y="377"/>
                  </a:lnTo>
                  <a:lnTo>
                    <a:pt x="2841" y="433"/>
                  </a:lnTo>
                  <a:lnTo>
                    <a:pt x="2855" y="492"/>
                  </a:lnTo>
                  <a:lnTo>
                    <a:pt x="2865" y="554"/>
                  </a:lnTo>
                  <a:lnTo>
                    <a:pt x="2869" y="617"/>
                  </a:lnTo>
                  <a:lnTo>
                    <a:pt x="2866" y="672"/>
                  </a:lnTo>
                  <a:lnTo>
                    <a:pt x="2858" y="726"/>
                  </a:lnTo>
                  <a:lnTo>
                    <a:pt x="2847" y="777"/>
                  </a:lnTo>
                  <a:lnTo>
                    <a:pt x="2832" y="828"/>
                  </a:lnTo>
                  <a:lnTo>
                    <a:pt x="2811" y="876"/>
                  </a:lnTo>
                  <a:lnTo>
                    <a:pt x="2787" y="923"/>
                  </a:lnTo>
                  <a:lnTo>
                    <a:pt x="2731" y="844"/>
                  </a:lnTo>
                  <a:lnTo>
                    <a:pt x="2670" y="770"/>
                  </a:lnTo>
                  <a:lnTo>
                    <a:pt x="2605" y="700"/>
                  </a:lnTo>
                  <a:lnTo>
                    <a:pt x="2536" y="633"/>
                  </a:lnTo>
                  <a:lnTo>
                    <a:pt x="2464" y="570"/>
                  </a:lnTo>
                  <a:lnTo>
                    <a:pt x="2386" y="512"/>
                  </a:lnTo>
                  <a:lnTo>
                    <a:pt x="2307" y="458"/>
                  </a:lnTo>
                  <a:lnTo>
                    <a:pt x="2224" y="409"/>
                  </a:lnTo>
                  <a:lnTo>
                    <a:pt x="2138" y="364"/>
                  </a:lnTo>
                  <a:lnTo>
                    <a:pt x="2049" y="325"/>
                  </a:lnTo>
                  <a:lnTo>
                    <a:pt x="1958" y="291"/>
                  </a:lnTo>
                  <a:lnTo>
                    <a:pt x="1864" y="262"/>
                  </a:lnTo>
                  <a:lnTo>
                    <a:pt x="1767" y="239"/>
                  </a:lnTo>
                  <a:lnTo>
                    <a:pt x="1802" y="197"/>
                  </a:lnTo>
                  <a:lnTo>
                    <a:pt x="1843" y="159"/>
                  </a:lnTo>
                  <a:lnTo>
                    <a:pt x="1885" y="124"/>
                  </a:lnTo>
                  <a:lnTo>
                    <a:pt x="1930" y="92"/>
                  </a:lnTo>
                  <a:lnTo>
                    <a:pt x="1978" y="65"/>
                  </a:lnTo>
                  <a:lnTo>
                    <a:pt x="2030" y="42"/>
                  </a:lnTo>
                  <a:lnTo>
                    <a:pt x="2082" y="23"/>
                  </a:lnTo>
                  <a:lnTo>
                    <a:pt x="2138" y="10"/>
                  </a:lnTo>
                  <a:lnTo>
                    <a:pt x="2195" y="2"/>
                  </a:lnTo>
                  <a:lnTo>
                    <a:pt x="2254" y="0"/>
                  </a:lnTo>
                  <a:close/>
                  <a:moveTo>
                    <a:pt x="615" y="0"/>
                  </a:moveTo>
                  <a:lnTo>
                    <a:pt x="615" y="0"/>
                  </a:lnTo>
                  <a:lnTo>
                    <a:pt x="673" y="2"/>
                  </a:lnTo>
                  <a:lnTo>
                    <a:pt x="730" y="10"/>
                  </a:lnTo>
                  <a:lnTo>
                    <a:pt x="786" y="23"/>
                  </a:lnTo>
                  <a:lnTo>
                    <a:pt x="839" y="42"/>
                  </a:lnTo>
                  <a:lnTo>
                    <a:pt x="889" y="65"/>
                  </a:lnTo>
                  <a:lnTo>
                    <a:pt x="938" y="92"/>
                  </a:lnTo>
                  <a:lnTo>
                    <a:pt x="984" y="124"/>
                  </a:lnTo>
                  <a:lnTo>
                    <a:pt x="1026" y="159"/>
                  </a:lnTo>
                  <a:lnTo>
                    <a:pt x="1065" y="197"/>
                  </a:lnTo>
                  <a:lnTo>
                    <a:pt x="1101" y="239"/>
                  </a:lnTo>
                  <a:lnTo>
                    <a:pt x="1005" y="262"/>
                  </a:lnTo>
                  <a:lnTo>
                    <a:pt x="911" y="291"/>
                  </a:lnTo>
                  <a:lnTo>
                    <a:pt x="819" y="325"/>
                  </a:lnTo>
                  <a:lnTo>
                    <a:pt x="730" y="364"/>
                  </a:lnTo>
                  <a:lnTo>
                    <a:pt x="644" y="409"/>
                  </a:lnTo>
                  <a:lnTo>
                    <a:pt x="561" y="458"/>
                  </a:lnTo>
                  <a:lnTo>
                    <a:pt x="481" y="512"/>
                  </a:lnTo>
                  <a:lnTo>
                    <a:pt x="405" y="570"/>
                  </a:lnTo>
                  <a:lnTo>
                    <a:pt x="332" y="633"/>
                  </a:lnTo>
                  <a:lnTo>
                    <a:pt x="263" y="700"/>
                  </a:lnTo>
                  <a:lnTo>
                    <a:pt x="198" y="770"/>
                  </a:lnTo>
                  <a:lnTo>
                    <a:pt x="138" y="844"/>
                  </a:lnTo>
                  <a:lnTo>
                    <a:pt x="81" y="923"/>
                  </a:lnTo>
                  <a:lnTo>
                    <a:pt x="57" y="876"/>
                  </a:lnTo>
                  <a:lnTo>
                    <a:pt x="37" y="828"/>
                  </a:lnTo>
                  <a:lnTo>
                    <a:pt x="22" y="777"/>
                  </a:lnTo>
                  <a:lnTo>
                    <a:pt x="9" y="726"/>
                  </a:lnTo>
                  <a:lnTo>
                    <a:pt x="2" y="672"/>
                  </a:lnTo>
                  <a:lnTo>
                    <a:pt x="0" y="617"/>
                  </a:lnTo>
                  <a:lnTo>
                    <a:pt x="3" y="554"/>
                  </a:lnTo>
                  <a:lnTo>
                    <a:pt x="12" y="492"/>
                  </a:lnTo>
                  <a:lnTo>
                    <a:pt x="28" y="433"/>
                  </a:lnTo>
                  <a:lnTo>
                    <a:pt x="48" y="377"/>
                  </a:lnTo>
                  <a:lnTo>
                    <a:pt x="74" y="323"/>
                  </a:lnTo>
                  <a:lnTo>
                    <a:pt x="105" y="271"/>
                  </a:lnTo>
                  <a:lnTo>
                    <a:pt x="141" y="224"/>
                  </a:lnTo>
                  <a:lnTo>
                    <a:pt x="180" y="180"/>
                  </a:lnTo>
                  <a:lnTo>
                    <a:pt x="224" y="140"/>
                  </a:lnTo>
                  <a:lnTo>
                    <a:pt x="271" y="105"/>
                  </a:lnTo>
                  <a:lnTo>
                    <a:pt x="322" y="74"/>
                  </a:lnTo>
                  <a:lnTo>
                    <a:pt x="375" y="48"/>
                  </a:lnTo>
                  <a:lnTo>
                    <a:pt x="432" y="28"/>
                  </a:lnTo>
                  <a:lnTo>
                    <a:pt x="490" y="12"/>
                  </a:lnTo>
                  <a:lnTo>
                    <a:pt x="552" y="3"/>
                  </a:lnTo>
                  <a:lnTo>
                    <a:pt x="6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1" name="Freeform 116"/>
            <p:cNvSpPr>
              <a:spLocks/>
            </p:cNvSpPr>
            <p:nvPr/>
          </p:nvSpPr>
          <p:spPr bwMode="auto">
            <a:xfrm>
              <a:off x="8363" y="5450"/>
              <a:ext cx="103" cy="129"/>
            </a:xfrm>
            <a:custGeom>
              <a:avLst/>
              <a:gdLst>
                <a:gd name="T0" fmla="*/ 0 w 820"/>
                <a:gd name="T1" fmla="*/ 0 h 1029"/>
                <a:gd name="T2" fmla="*/ 205 w 820"/>
                <a:gd name="T3" fmla="*/ 0 h 1029"/>
                <a:gd name="T4" fmla="*/ 205 w 820"/>
                <a:gd name="T5" fmla="*/ 823 h 1029"/>
                <a:gd name="T6" fmla="*/ 820 w 820"/>
                <a:gd name="T7" fmla="*/ 823 h 1029"/>
                <a:gd name="T8" fmla="*/ 820 w 820"/>
                <a:gd name="T9" fmla="*/ 1029 h 1029"/>
                <a:gd name="T10" fmla="*/ 0 w 820"/>
                <a:gd name="T11" fmla="*/ 1029 h 1029"/>
                <a:gd name="T12" fmla="*/ 0 w 820"/>
                <a:gd name="T13" fmla="*/ 0 h 1029"/>
              </a:gdLst>
              <a:ahLst/>
              <a:cxnLst>
                <a:cxn ang="0">
                  <a:pos x="T0" y="T1"/>
                </a:cxn>
                <a:cxn ang="0">
                  <a:pos x="T2" y="T3"/>
                </a:cxn>
                <a:cxn ang="0">
                  <a:pos x="T4" y="T5"/>
                </a:cxn>
                <a:cxn ang="0">
                  <a:pos x="T6" y="T7"/>
                </a:cxn>
                <a:cxn ang="0">
                  <a:pos x="T8" y="T9"/>
                </a:cxn>
                <a:cxn ang="0">
                  <a:pos x="T10" y="T11"/>
                </a:cxn>
                <a:cxn ang="0">
                  <a:pos x="T12" y="T13"/>
                </a:cxn>
              </a:cxnLst>
              <a:rect l="0" t="0" r="r" b="b"/>
              <a:pathLst>
                <a:path w="820" h="1029">
                  <a:moveTo>
                    <a:pt x="0" y="0"/>
                  </a:moveTo>
                  <a:lnTo>
                    <a:pt x="205" y="0"/>
                  </a:lnTo>
                  <a:lnTo>
                    <a:pt x="205" y="823"/>
                  </a:lnTo>
                  <a:lnTo>
                    <a:pt x="820" y="823"/>
                  </a:lnTo>
                  <a:lnTo>
                    <a:pt x="820" y="1029"/>
                  </a:lnTo>
                  <a:lnTo>
                    <a:pt x="0" y="102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52" name="Freeform 121"/>
          <p:cNvSpPr>
            <a:spLocks noEditPoints="1"/>
          </p:cNvSpPr>
          <p:nvPr/>
        </p:nvSpPr>
        <p:spPr bwMode="auto">
          <a:xfrm>
            <a:off x="5282767" y="4938916"/>
            <a:ext cx="466133" cy="470703"/>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3" name="Freeform 126"/>
          <p:cNvSpPr>
            <a:spLocks noEditPoints="1"/>
          </p:cNvSpPr>
          <p:nvPr/>
        </p:nvSpPr>
        <p:spPr bwMode="auto">
          <a:xfrm>
            <a:off x="6020095" y="4938916"/>
            <a:ext cx="380447" cy="470703"/>
          </a:xfrm>
          <a:custGeom>
            <a:avLst/>
            <a:gdLst>
              <a:gd name="T0" fmla="*/ 1090 w 2663"/>
              <a:gd name="T1" fmla="*/ 954 h 3292"/>
              <a:gd name="T2" fmla="*/ 832 w 2663"/>
              <a:gd name="T3" fmla="*/ 1056 h 3292"/>
              <a:gd name="T4" fmla="*/ 607 w 2663"/>
              <a:gd name="T5" fmla="*/ 1227 h 3292"/>
              <a:gd name="T6" fmla="*/ 432 w 2663"/>
              <a:gd name="T7" fmla="*/ 1462 h 3292"/>
              <a:gd name="T8" fmla="*/ 331 w 2663"/>
              <a:gd name="T9" fmla="*/ 1734 h 3292"/>
              <a:gd name="T10" fmla="*/ 310 w 2663"/>
              <a:gd name="T11" fmla="*/ 2029 h 3292"/>
              <a:gd name="T12" fmla="*/ 372 w 2663"/>
              <a:gd name="T13" fmla="*/ 2314 h 3292"/>
              <a:gd name="T14" fmla="*/ 511 w 2663"/>
              <a:gd name="T15" fmla="*/ 2570 h 3292"/>
              <a:gd name="T16" fmla="*/ 720 w 2663"/>
              <a:gd name="T17" fmla="*/ 2779 h 3292"/>
              <a:gd name="T18" fmla="*/ 973 w 2663"/>
              <a:gd name="T19" fmla="*/ 2918 h 3292"/>
              <a:gd name="T20" fmla="*/ 1257 w 2663"/>
              <a:gd name="T21" fmla="*/ 2980 h 3292"/>
              <a:gd name="T22" fmla="*/ 1551 w 2663"/>
              <a:gd name="T23" fmla="*/ 2959 h 3292"/>
              <a:gd name="T24" fmla="*/ 1821 w 2663"/>
              <a:gd name="T25" fmla="*/ 2858 h 3292"/>
              <a:gd name="T26" fmla="*/ 2056 w 2663"/>
              <a:gd name="T27" fmla="*/ 2682 h 3292"/>
              <a:gd name="T28" fmla="*/ 2232 w 2663"/>
              <a:gd name="T29" fmla="*/ 2446 h 3292"/>
              <a:gd name="T30" fmla="*/ 2332 w 2663"/>
              <a:gd name="T31" fmla="*/ 2175 h 3292"/>
              <a:gd name="T32" fmla="*/ 2353 w 2663"/>
              <a:gd name="T33" fmla="*/ 1879 h 3292"/>
              <a:gd name="T34" fmla="*/ 2291 w 2663"/>
              <a:gd name="T35" fmla="*/ 1594 h 3292"/>
              <a:gd name="T36" fmla="*/ 2152 w 2663"/>
              <a:gd name="T37" fmla="*/ 1339 h 3292"/>
              <a:gd name="T38" fmla="*/ 1949 w 2663"/>
              <a:gd name="T39" fmla="*/ 1133 h 3292"/>
              <a:gd name="T40" fmla="*/ 1706 w 2663"/>
              <a:gd name="T41" fmla="*/ 996 h 3292"/>
              <a:gd name="T42" fmla="*/ 1435 w 2663"/>
              <a:gd name="T43" fmla="*/ 931 h 3292"/>
              <a:gd name="T44" fmla="*/ 1430 w 2663"/>
              <a:gd name="T45" fmla="*/ 1985 h 3292"/>
              <a:gd name="T46" fmla="*/ 1387 w 2663"/>
              <a:gd name="T47" fmla="*/ 2044 h 3292"/>
              <a:gd name="T48" fmla="*/ 1312 w 2663"/>
              <a:gd name="T49" fmla="*/ 2056 h 3292"/>
              <a:gd name="T50" fmla="*/ 1249 w 2663"/>
              <a:gd name="T51" fmla="*/ 2021 h 3292"/>
              <a:gd name="T52" fmla="*/ 1229 w 2663"/>
              <a:gd name="T53" fmla="*/ 1936 h 3292"/>
              <a:gd name="T54" fmla="*/ 1672 w 2663"/>
              <a:gd name="T55" fmla="*/ 2 h 3292"/>
              <a:gd name="T56" fmla="*/ 1783 w 2663"/>
              <a:gd name="T57" fmla="*/ 60 h 3292"/>
              <a:gd name="T58" fmla="*/ 1841 w 2663"/>
              <a:gd name="T59" fmla="*/ 172 h 3292"/>
              <a:gd name="T60" fmla="*/ 1434 w 2663"/>
              <a:gd name="T61" fmla="*/ 620 h 3292"/>
              <a:gd name="T62" fmla="*/ 1777 w 2663"/>
              <a:gd name="T63" fmla="*/ 694 h 3292"/>
              <a:gd name="T64" fmla="*/ 2082 w 2663"/>
              <a:gd name="T65" fmla="*/ 849 h 3292"/>
              <a:gd name="T66" fmla="*/ 2334 w 2663"/>
              <a:gd name="T67" fmla="*/ 1075 h 3292"/>
              <a:gd name="T68" fmla="*/ 2524 w 2663"/>
              <a:gd name="T69" fmla="*/ 1358 h 3292"/>
              <a:gd name="T70" fmla="*/ 2637 w 2663"/>
              <a:gd name="T71" fmla="*/ 1686 h 3292"/>
              <a:gd name="T72" fmla="*/ 2660 w 2663"/>
              <a:gd name="T73" fmla="*/ 2045 h 3292"/>
              <a:gd name="T74" fmla="*/ 2589 w 2663"/>
              <a:gd name="T75" fmla="*/ 2393 h 3292"/>
              <a:gd name="T76" fmla="*/ 2436 w 2663"/>
              <a:gd name="T77" fmla="*/ 2702 h 3292"/>
              <a:gd name="T78" fmla="*/ 2211 w 2663"/>
              <a:gd name="T79" fmla="*/ 2958 h 3292"/>
              <a:gd name="T80" fmla="*/ 1928 w 2663"/>
              <a:gd name="T81" fmla="*/ 3150 h 3292"/>
              <a:gd name="T82" fmla="*/ 1600 w 2663"/>
              <a:gd name="T83" fmla="*/ 3264 h 3292"/>
              <a:gd name="T84" fmla="*/ 1241 w 2663"/>
              <a:gd name="T85" fmla="*/ 3289 h 3292"/>
              <a:gd name="T86" fmla="*/ 894 w 2663"/>
              <a:gd name="T87" fmla="*/ 3218 h 3292"/>
              <a:gd name="T88" fmla="*/ 587 w 2663"/>
              <a:gd name="T89" fmla="*/ 3063 h 3292"/>
              <a:gd name="T90" fmla="*/ 332 w 2663"/>
              <a:gd name="T91" fmla="*/ 2838 h 3292"/>
              <a:gd name="T92" fmla="*/ 141 w 2663"/>
              <a:gd name="T93" fmla="*/ 2554 h 3292"/>
              <a:gd name="T94" fmla="*/ 28 w 2663"/>
              <a:gd name="T95" fmla="*/ 2224 h 3292"/>
              <a:gd name="T96" fmla="*/ 3 w 2663"/>
              <a:gd name="T97" fmla="*/ 1863 h 3292"/>
              <a:gd name="T98" fmla="*/ 73 w 2663"/>
              <a:gd name="T99" fmla="*/ 1517 h 3292"/>
              <a:gd name="T100" fmla="*/ 225 w 2663"/>
              <a:gd name="T101" fmla="*/ 1210 h 3292"/>
              <a:gd name="T102" fmla="*/ 448 w 2663"/>
              <a:gd name="T103" fmla="*/ 954 h 3292"/>
              <a:gd name="T104" fmla="*/ 728 w 2663"/>
              <a:gd name="T105" fmla="*/ 762 h 3292"/>
              <a:gd name="T106" fmla="*/ 1054 w 2663"/>
              <a:gd name="T107" fmla="*/ 646 h 3292"/>
              <a:gd name="T108" fmla="*/ 819 w 2663"/>
              <a:gd name="T109" fmla="*/ 411 h 3292"/>
              <a:gd name="T110" fmla="*/ 843 w 2663"/>
              <a:gd name="T111" fmla="*/ 111 h 3292"/>
              <a:gd name="T112" fmla="*/ 930 w 2663"/>
              <a:gd name="T113" fmla="*/ 22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63" h="3292">
                <a:moveTo>
                  <a:pt x="1299" y="926"/>
                </a:moveTo>
                <a:lnTo>
                  <a:pt x="1228" y="931"/>
                </a:lnTo>
                <a:lnTo>
                  <a:pt x="1158" y="940"/>
                </a:lnTo>
                <a:lnTo>
                  <a:pt x="1090" y="954"/>
                </a:lnTo>
                <a:lnTo>
                  <a:pt x="1023" y="972"/>
                </a:lnTo>
                <a:lnTo>
                  <a:pt x="957" y="996"/>
                </a:lnTo>
                <a:lnTo>
                  <a:pt x="893" y="1024"/>
                </a:lnTo>
                <a:lnTo>
                  <a:pt x="832" y="1056"/>
                </a:lnTo>
                <a:lnTo>
                  <a:pt x="772" y="1092"/>
                </a:lnTo>
                <a:lnTo>
                  <a:pt x="714" y="1133"/>
                </a:lnTo>
                <a:lnTo>
                  <a:pt x="660" y="1178"/>
                </a:lnTo>
                <a:lnTo>
                  <a:pt x="607" y="1227"/>
                </a:lnTo>
                <a:lnTo>
                  <a:pt x="557" y="1281"/>
                </a:lnTo>
                <a:lnTo>
                  <a:pt x="511" y="1339"/>
                </a:lnTo>
                <a:lnTo>
                  <a:pt x="469" y="1399"/>
                </a:lnTo>
                <a:lnTo>
                  <a:pt x="432" y="1462"/>
                </a:lnTo>
                <a:lnTo>
                  <a:pt x="400" y="1527"/>
                </a:lnTo>
                <a:lnTo>
                  <a:pt x="372" y="1594"/>
                </a:lnTo>
                <a:lnTo>
                  <a:pt x="349" y="1663"/>
                </a:lnTo>
                <a:lnTo>
                  <a:pt x="331" y="1734"/>
                </a:lnTo>
                <a:lnTo>
                  <a:pt x="319" y="1806"/>
                </a:lnTo>
                <a:lnTo>
                  <a:pt x="310" y="1879"/>
                </a:lnTo>
                <a:lnTo>
                  <a:pt x="307" y="1955"/>
                </a:lnTo>
                <a:lnTo>
                  <a:pt x="310" y="2029"/>
                </a:lnTo>
                <a:lnTo>
                  <a:pt x="319" y="2102"/>
                </a:lnTo>
                <a:lnTo>
                  <a:pt x="331" y="2175"/>
                </a:lnTo>
                <a:lnTo>
                  <a:pt x="349" y="2245"/>
                </a:lnTo>
                <a:lnTo>
                  <a:pt x="372" y="2314"/>
                </a:lnTo>
                <a:lnTo>
                  <a:pt x="400" y="2381"/>
                </a:lnTo>
                <a:lnTo>
                  <a:pt x="432" y="2446"/>
                </a:lnTo>
                <a:lnTo>
                  <a:pt x="469" y="2509"/>
                </a:lnTo>
                <a:lnTo>
                  <a:pt x="511" y="2570"/>
                </a:lnTo>
                <a:lnTo>
                  <a:pt x="557" y="2627"/>
                </a:lnTo>
                <a:lnTo>
                  <a:pt x="607" y="2682"/>
                </a:lnTo>
                <a:lnTo>
                  <a:pt x="662" y="2732"/>
                </a:lnTo>
                <a:lnTo>
                  <a:pt x="720" y="2779"/>
                </a:lnTo>
                <a:lnTo>
                  <a:pt x="779" y="2821"/>
                </a:lnTo>
                <a:lnTo>
                  <a:pt x="842" y="2858"/>
                </a:lnTo>
                <a:lnTo>
                  <a:pt x="907" y="2890"/>
                </a:lnTo>
                <a:lnTo>
                  <a:pt x="973" y="2918"/>
                </a:lnTo>
                <a:lnTo>
                  <a:pt x="1042" y="2942"/>
                </a:lnTo>
                <a:lnTo>
                  <a:pt x="1112" y="2959"/>
                </a:lnTo>
                <a:lnTo>
                  <a:pt x="1184" y="2973"/>
                </a:lnTo>
                <a:lnTo>
                  <a:pt x="1257" y="2980"/>
                </a:lnTo>
                <a:lnTo>
                  <a:pt x="1332" y="2983"/>
                </a:lnTo>
                <a:lnTo>
                  <a:pt x="1406" y="2980"/>
                </a:lnTo>
                <a:lnTo>
                  <a:pt x="1479" y="2973"/>
                </a:lnTo>
                <a:lnTo>
                  <a:pt x="1551" y="2959"/>
                </a:lnTo>
                <a:lnTo>
                  <a:pt x="1621" y="2942"/>
                </a:lnTo>
                <a:lnTo>
                  <a:pt x="1690" y="2918"/>
                </a:lnTo>
                <a:lnTo>
                  <a:pt x="1757" y="2890"/>
                </a:lnTo>
                <a:lnTo>
                  <a:pt x="1821" y="2858"/>
                </a:lnTo>
                <a:lnTo>
                  <a:pt x="1884" y="2821"/>
                </a:lnTo>
                <a:lnTo>
                  <a:pt x="1944" y="2779"/>
                </a:lnTo>
                <a:lnTo>
                  <a:pt x="2001" y="2732"/>
                </a:lnTo>
                <a:lnTo>
                  <a:pt x="2056" y="2682"/>
                </a:lnTo>
                <a:lnTo>
                  <a:pt x="2106" y="2627"/>
                </a:lnTo>
                <a:lnTo>
                  <a:pt x="2152" y="2570"/>
                </a:lnTo>
                <a:lnTo>
                  <a:pt x="2195" y="2509"/>
                </a:lnTo>
                <a:lnTo>
                  <a:pt x="2232" y="2446"/>
                </a:lnTo>
                <a:lnTo>
                  <a:pt x="2263" y="2381"/>
                </a:lnTo>
                <a:lnTo>
                  <a:pt x="2291" y="2314"/>
                </a:lnTo>
                <a:lnTo>
                  <a:pt x="2315" y="2245"/>
                </a:lnTo>
                <a:lnTo>
                  <a:pt x="2332" y="2175"/>
                </a:lnTo>
                <a:lnTo>
                  <a:pt x="2346" y="2102"/>
                </a:lnTo>
                <a:lnTo>
                  <a:pt x="2353" y="2029"/>
                </a:lnTo>
                <a:lnTo>
                  <a:pt x="2356" y="1955"/>
                </a:lnTo>
                <a:lnTo>
                  <a:pt x="2353" y="1879"/>
                </a:lnTo>
                <a:lnTo>
                  <a:pt x="2346" y="1806"/>
                </a:lnTo>
                <a:lnTo>
                  <a:pt x="2332" y="1734"/>
                </a:lnTo>
                <a:lnTo>
                  <a:pt x="2315" y="1663"/>
                </a:lnTo>
                <a:lnTo>
                  <a:pt x="2291" y="1594"/>
                </a:lnTo>
                <a:lnTo>
                  <a:pt x="2263" y="1527"/>
                </a:lnTo>
                <a:lnTo>
                  <a:pt x="2232" y="1462"/>
                </a:lnTo>
                <a:lnTo>
                  <a:pt x="2195" y="1399"/>
                </a:lnTo>
                <a:lnTo>
                  <a:pt x="2152" y="1339"/>
                </a:lnTo>
                <a:lnTo>
                  <a:pt x="2106" y="1281"/>
                </a:lnTo>
                <a:lnTo>
                  <a:pt x="2056" y="1227"/>
                </a:lnTo>
                <a:lnTo>
                  <a:pt x="2003" y="1178"/>
                </a:lnTo>
                <a:lnTo>
                  <a:pt x="1949" y="1133"/>
                </a:lnTo>
                <a:lnTo>
                  <a:pt x="1891" y="1092"/>
                </a:lnTo>
                <a:lnTo>
                  <a:pt x="1832" y="1056"/>
                </a:lnTo>
                <a:lnTo>
                  <a:pt x="1770" y="1024"/>
                </a:lnTo>
                <a:lnTo>
                  <a:pt x="1706" y="996"/>
                </a:lnTo>
                <a:lnTo>
                  <a:pt x="1641" y="972"/>
                </a:lnTo>
                <a:lnTo>
                  <a:pt x="1574" y="954"/>
                </a:lnTo>
                <a:lnTo>
                  <a:pt x="1505" y="940"/>
                </a:lnTo>
                <a:lnTo>
                  <a:pt x="1435" y="931"/>
                </a:lnTo>
                <a:lnTo>
                  <a:pt x="1364" y="926"/>
                </a:lnTo>
                <a:lnTo>
                  <a:pt x="1434" y="1936"/>
                </a:lnTo>
                <a:lnTo>
                  <a:pt x="1434" y="1962"/>
                </a:lnTo>
                <a:lnTo>
                  <a:pt x="1430" y="1985"/>
                </a:lnTo>
                <a:lnTo>
                  <a:pt x="1424" y="2004"/>
                </a:lnTo>
                <a:lnTo>
                  <a:pt x="1414" y="2021"/>
                </a:lnTo>
                <a:lnTo>
                  <a:pt x="1402" y="2034"/>
                </a:lnTo>
                <a:lnTo>
                  <a:pt x="1387" y="2044"/>
                </a:lnTo>
                <a:lnTo>
                  <a:pt x="1370" y="2052"/>
                </a:lnTo>
                <a:lnTo>
                  <a:pt x="1352" y="2056"/>
                </a:lnTo>
                <a:lnTo>
                  <a:pt x="1332" y="2057"/>
                </a:lnTo>
                <a:lnTo>
                  <a:pt x="1312" y="2056"/>
                </a:lnTo>
                <a:lnTo>
                  <a:pt x="1293" y="2052"/>
                </a:lnTo>
                <a:lnTo>
                  <a:pt x="1277" y="2044"/>
                </a:lnTo>
                <a:lnTo>
                  <a:pt x="1261" y="2034"/>
                </a:lnTo>
                <a:lnTo>
                  <a:pt x="1249" y="2021"/>
                </a:lnTo>
                <a:lnTo>
                  <a:pt x="1240" y="2004"/>
                </a:lnTo>
                <a:lnTo>
                  <a:pt x="1233" y="1985"/>
                </a:lnTo>
                <a:lnTo>
                  <a:pt x="1229" y="1962"/>
                </a:lnTo>
                <a:lnTo>
                  <a:pt x="1229" y="1936"/>
                </a:lnTo>
                <a:lnTo>
                  <a:pt x="1299" y="926"/>
                </a:lnTo>
                <a:close/>
                <a:moveTo>
                  <a:pt x="1025" y="0"/>
                </a:moveTo>
                <a:lnTo>
                  <a:pt x="1639" y="0"/>
                </a:lnTo>
                <a:lnTo>
                  <a:pt x="1672" y="2"/>
                </a:lnTo>
                <a:lnTo>
                  <a:pt x="1703" y="10"/>
                </a:lnTo>
                <a:lnTo>
                  <a:pt x="1733" y="22"/>
                </a:lnTo>
                <a:lnTo>
                  <a:pt x="1760" y="39"/>
                </a:lnTo>
                <a:lnTo>
                  <a:pt x="1783" y="60"/>
                </a:lnTo>
                <a:lnTo>
                  <a:pt x="1804" y="83"/>
                </a:lnTo>
                <a:lnTo>
                  <a:pt x="1820" y="111"/>
                </a:lnTo>
                <a:lnTo>
                  <a:pt x="1834" y="140"/>
                </a:lnTo>
                <a:lnTo>
                  <a:pt x="1841" y="172"/>
                </a:lnTo>
                <a:lnTo>
                  <a:pt x="1844" y="205"/>
                </a:lnTo>
                <a:lnTo>
                  <a:pt x="1844" y="411"/>
                </a:lnTo>
                <a:lnTo>
                  <a:pt x="1434" y="411"/>
                </a:lnTo>
                <a:lnTo>
                  <a:pt x="1434" y="620"/>
                </a:lnTo>
                <a:lnTo>
                  <a:pt x="1522" y="631"/>
                </a:lnTo>
                <a:lnTo>
                  <a:pt x="1610" y="646"/>
                </a:lnTo>
                <a:lnTo>
                  <a:pt x="1695" y="667"/>
                </a:lnTo>
                <a:lnTo>
                  <a:pt x="1777" y="694"/>
                </a:lnTo>
                <a:lnTo>
                  <a:pt x="1857" y="725"/>
                </a:lnTo>
                <a:lnTo>
                  <a:pt x="1936" y="762"/>
                </a:lnTo>
                <a:lnTo>
                  <a:pt x="2010" y="803"/>
                </a:lnTo>
                <a:lnTo>
                  <a:pt x="2082" y="849"/>
                </a:lnTo>
                <a:lnTo>
                  <a:pt x="2150" y="899"/>
                </a:lnTo>
                <a:lnTo>
                  <a:pt x="2215" y="954"/>
                </a:lnTo>
                <a:lnTo>
                  <a:pt x="2277" y="1013"/>
                </a:lnTo>
                <a:lnTo>
                  <a:pt x="2334" y="1075"/>
                </a:lnTo>
                <a:lnTo>
                  <a:pt x="2389" y="1141"/>
                </a:lnTo>
                <a:lnTo>
                  <a:pt x="2438" y="1210"/>
                </a:lnTo>
                <a:lnTo>
                  <a:pt x="2483" y="1282"/>
                </a:lnTo>
                <a:lnTo>
                  <a:pt x="2524" y="1358"/>
                </a:lnTo>
                <a:lnTo>
                  <a:pt x="2559" y="1436"/>
                </a:lnTo>
                <a:lnTo>
                  <a:pt x="2590" y="1517"/>
                </a:lnTo>
                <a:lnTo>
                  <a:pt x="2616" y="1600"/>
                </a:lnTo>
                <a:lnTo>
                  <a:pt x="2637" y="1686"/>
                </a:lnTo>
                <a:lnTo>
                  <a:pt x="2651" y="1774"/>
                </a:lnTo>
                <a:lnTo>
                  <a:pt x="2660" y="1863"/>
                </a:lnTo>
                <a:lnTo>
                  <a:pt x="2663" y="1955"/>
                </a:lnTo>
                <a:lnTo>
                  <a:pt x="2660" y="2045"/>
                </a:lnTo>
                <a:lnTo>
                  <a:pt x="2651" y="2135"/>
                </a:lnTo>
                <a:lnTo>
                  <a:pt x="2636" y="2224"/>
                </a:lnTo>
                <a:lnTo>
                  <a:pt x="2616" y="2310"/>
                </a:lnTo>
                <a:lnTo>
                  <a:pt x="2589" y="2393"/>
                </a:lnTo>
                <a:lnTo>
                  <a:pt x="2558" y="2475"/>
                </a:lnTo>
                <a:lnTo>
                  <a:pt x="2522" y="2554"/>
                </a:lnTo>
                <a:lnTo>
                  <a:pt x="2481" y="2629"/>
                </a:lnTo>
                <a:lnTo>
                  <a:pt x="2436" y="2702"/>
                </a:lnTo>
                <a:lnTo>
                  <a:pt x="2386" y="2771"/>
                </a:lnTo>
                <a:lnTo>
                  <a:pt x="2331" y="2838"/>
                </a:lnTo>
                <a:lnTo>
                  <a:pt x="2273" y="2900"/>
                </a:lnTo>
                <a:lnTo>
                  <a:pt x="2211" y="2958"/>
                </a:lnTo>
                <a:lnTo>
                  <a:pt x="2145" y="3013"/>
                </a:lnTo>
                <a:lnTo>
                  <a:pt x="2076" y="3063"/>
                </a:lnTo>
                <a:lnTo>
                  <a:pt x="2003" y="3109"/>
                </a:lnTo>
                <a:lnTo>
                  <a:pt x="1928" y="3150"/>
                </a:lnTo>
                <a:lnTo>
                  <a:pt x="1850" y="3187"/>
                </a:lnTo>
                <a:lnTo>
                  <a:pt x="1769" y="3218"/>
                </a:lnTo>
                <a:lnTo>
                  <a:pt x="1686" y="3243"/>
                </a:lnTo>
                <a:lnTo>
                  <a:pt x="1600" y="3264"/>
                </a:lnTo>
                <a:lnTo>
                  <a:pt x="1512" y="3280"/>
                </a:lnTo>
                <a:lnTo>
                  <a:pt x="1423" y="3289"/>
                </a:lnTo>
                <a:lnTo>
                  <a:pt x="1332" y="3292"/>
                </a:lnTo>
                <a:lnTo>
                  <a:pt x="1241" y="3289"/>
                </a:lnTo>
                <a:lnTo>
                  <a:pt x="1151" y="3280"/>
                </a:lnTo>
                <a:lnTo>
                  <a:pt x="1064" y="3264"/>
                </a:lnTo>
                <a:lnTo>
                  <a:pt x="978" y="3243"/>
                </a:lnTo>
                <a:lnTo>
                  <a:pt x="894" y="3218"/>
                </a:lnTo>
                <a:lnTo>
                  <a:pt x="813" y="3187"/>
                </a:lnTo>
                <a:lnTo>
                  <a:pt x="735" y="3150"/>
                </a:lnTo>
                <a:lnTo>
                  <a:pt x="660" y="3109"/>
                </a:lnTo>
                <a:lnTo>
                  <a:pt x="587" y="3063"/>
                </a:lnTo>
                <a:lnTo>
                  <a:pt x="518" y="3013"/>
                </a:lnTo>
                <a:lnTo>
                  <a:pt x="452" y="2958"/>
                </a:lnTo>
                <a:lnTo>
                  <a:pt x="391" y="2900"/>
                </a:lnTo>
                <a:lnTo>
                  <a:pt x="332" y="2838"/>
                </a:lnTo>
                <a:lnTo>
                  <a:pt x="278" y="2771"/>
                </a:lnTo>
                <a:lnTo>
                  <a:pt x="228" y="2702"/>
                </a:lnTo>
                <a:lnTo>
                  <a:pt x="182" y="2629"/>
                </a:lnTo>
                <a:lnTo>
                  <a:pt x="141" y="2554"/>
                </a:lnTo>
                <a:lnTo>
                  <a:pt x="105" y="2475"/>
                </a:lnTo>
                <a:lnTo>
                  <a:pt x="74" y="2393"/>
                </a:lnTo>
                <a:lnTo>
                  <a:pt x="48" y="2310"/>
                </a:lnTo>
                <a:lnTo>
                  <a:pt x="28" y="2224"/>
                </a:lnTo>
                <a:lnTo>
                  <a:pt x="12" y="2135"/>
                </a:lnTo>
                <a:lnTo>
                  <a:pt x="3" y="2045"/>
                </a:lnTo>
                <a:lnTo>
                  <a:pt x="0" y="1955"/>
                </a:lnTo>
                <a:lnTo>
                  <a:pt x="3" y="1863"/>
                </a:lnTo>
                <a:lnTo>
                  <a:pt x="12" y="1774"/>
                </a:lnTo>
                <a:lnTo>
                  <a:pt x="27" y="1686"/>
                </a:lnTo>
                <a:lnTo>
                  <a:pt x="47" y="1600"/>
                </a:lnTo>
                <a:lnTo>
                  <a:pt x="73" y="1517"/>
                </a:lnTo>
                <a:lnTo>
                  <a:pt x="104" y="1436"/>
                </a:lnTo>
                <a:lnTo>
                  <a:pt x="140" y="1358"/>
                </a:lnTo>
                <a:lnTo>
                  <a:pt x="180" y="1282"/>
                </a:lnTo>
                <a:lnTo>
                  <a:pt x="225" y="1210"/>
                </a:lnTo>
                <a:lnTo>
                  <a:pt x="275" y="1141"/>
                </a:lnTo>
                <a:lnTo>
                  <a:pt x="329" y="1075"/>
                </a:lnTo>
                <a:lnTo>
                  <a:pt x="386" y="1013"/>
                </a:lnTo>
                <a:lnTo>
                  <a:pt x="448" y="954"/>
                </a:lnTo>
                <a:lnTo>
                  <a:pt x="513" y="899"/>
                </a:lnTo>
                <a:lnTo>
                  <a:pt x="582" y="850"/>
                </a:lnTo>
                <a:lnTo>
                  <a:pt x="654" y="803"/>
                </a:lnTo>
                <a:lnTo>
                  <a:pt x="728" y="762"/>
                </a:lnTo>
                <a:lnTo>
                  <a:pt x="806" y="726"/>
                </a:lnTo>
                <a:lnTo>
                  <a:pt x="886" y="694"/>
                </a:lnTo>
                <a:lnTo>
                  <a:pt x="968" y="667"/>
                </a:lnTo>
                <a:lnTo>
                  <a:pt x="1054" y="646"/>
                </a:lnTo>
                <a:lnTo>
                  <a:pt x="1140" y="631"/>
                </a:lnTo>
                <a:lnTo>
                  <a:pt x="1229" y="620"/>
                </a:lnTo>
                <a:lnTo>
                  <a:pt x="1229" y="411"/>
                </a:lnTo>
                <a:lnTo>
                  <a:pt x="819" y="411"/>
                </a:lnTo>
                <a:lnTo>
                  <a:pt x="819" y="205"/>
                </a:lnTo>
                <a:lnTo>
                  <a:pt x="822" y="172"/>
                </a:lnTo>
                <a:lnTo>
                  <a:pt x="831" y="140"/>
                </a:lnTo>
                <a:lnTo>
                  <a:pt x="843" y="111"/>
                </a:lnTo>
                <a:lnTo>
                  <a:pt x="859" y="83"/>
                </a:lnTo>
                <a:lnTo>
                  <a:pt x="880" y="60"/>
                </a:lnTo>
                <a:lnTo>
                  <a:pt x="904" y="39"/>
                </a:lnTo>
                <a:lnTo>
                  <a:pt x="930" y="22"/>
                </a:lnTo>
                <a:lnTo>
                  <a:pt x="960" y="10"/>
                </a:lnTo>
                <a:lnTo>
                  <a:pt x="991" y="2"/>
                </a:lnTo>
                <a:lnTo>
                  <a:pt x="1025"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4" name="Freeform 131"/>
          <p:cNvSpPr>
            <a:spLocks noEditPoints="1"/>
          </p:cNvSpPr>
          <p:nvPr/>
        </p:nvSpPr>
        <p:spPr bwMode="auto">
          <a:xfrm>
            <a:off x="6671736" y="4938916"/>
            <a:ext cx="438713" cy="470703"/>
          </a:xfrm>
          <a:custGeom>
            <a:avLst/>
            <a:gdLst>
              <a:gd name="T0" fmla="*/ 2048 w 3072"/>
              <a:gd name="T1" fmla="*/ 2469 h 3292"/>
              <a:gd name="T2" fmla="*/ 1639 w 3072"/>
              <a:gd name="T3" fmla="*/ 2880 h 3292"/>
              <a:gd name="T4" fmla="*/ 1024 w 3072"/>
              <a:gd name="T5" fmla="*/ 2469 h 3292"/>
              <a:gd name="T6" fmla="*/ 1433 w 3072"/>
              <a:gd name="T7" fmla="*/ 2880 h 3292"/>
              <a:gd name="T8" fmla="*/ 1024 w 3072"/>
              <a:gd name="T9" fmla="*/ 2469 h 3292"/>
              <a:gd name="T10" fmla="*/ 819 w 3072"/>
              <a:gd name="T11" fmla="*/ 2469 h 3292"/>
              <a:gd name="T12" fmla="*/ 409 w 3072"/>
              <a:gd name="T13" fmla="*/ 2880 h 3292"/>
              <a:gd name="T14" fmla="*/ 2253 w 3072"/>
              <a:gd name="T15" fmla="*/ 1851 h 3292"/>
              <a:gd name="T16" fmla="*/ 2663 w 3072"/>
              <a:gd name="T17" fmla="*/ 2262 h 3292"/>
              <a:gd name="T18" fmla="*/ 2253 w 3072"/>
              <a:gd name="T19" fmla="*/ 1851 h 3292"/>
              <a:gd name="T20" fmla="*/ 2048 w 3072"/>
              <a:gd name="T21" fmla="*/ 1851 h 3292"/>
              <a:gd name="T22" fmla="*/ 1639 w 3072"/>
              <a:gd name="T23" fmla="*/ 2262 h 3292"/>
              <a:gd name="T24" fmla="*/ 1024 w 3072"/>
              <a:gd name="T25" fmla="*/ 1851 h 3292"/>
              <a:gd name="T26" fmla="*/ 1433 w 3072"/>
              <a:gd name="T27" fmla="*/ 2262 h 3292"/>
              <a:gd name="T28" fmla="*/ 1024 w 3072"/>
              <a:gd name="T29" fmla="*/ 1851 h 3292"/>
              <a:gd name="T30" fmla="*/ 819 w 3072"/>
              <a:gd name="T31" fmla="*/ 1851 h 3292"/>
              <a:gd name="T32" fmla="*/ 409 w 3072"/>
              <a:gd name="T33" fmla="*/ 2262 h 3292"/>
              <a:gd name="T34" fmla="*/ 2253 w 3072"/>
              <a:gd name="T35" fmla="*/ 1234 h 3292"/>
              <a:gd name="T36" fmla="*/ 2663 w 3072"/>
              <a:gd name="T37" fmla="*/ 1646 h 3292"/>
              <a:gd name="T38" fmla="*/ 2253 w 3072"/>
              <a:gd name="T39" fmla="*/ 1234 h 3292"/>
              <a:gd name="T40" fmla="*/ 2048 w 3072"/>
              <a:gd name="T41" fmla="*/ 1234 h 3292"/>
              <a:gd name="T42" fmla="*/ 1639 w 3072"/>
              <a:gd name="T43" fmla="*/ 1646 h 3292"/>
              <a:gd name="T44" fmla="*/ 1024 w 3072"/>
              <a:gd name="T45" fmla="*/ 1234 h 3292"/>
              <a:gd name="T46" fmla="*/ 1433 w 3072"/>
              <a:gd name="T47" fmla="*/ 1646 h 3292"/>
              <a:gd name="T48" fmla="*/ 1024 w 3072"/>
              <a:gd name="T49" fmla="*/ 1234 h 3292"/>
              <a:gd name="T50" fmla="*/ 205 w 3072"/>
              <a:gd name="T51" fmla="*/ 3085 h 3292"/>
              <a:gd name="T52" fmla="*/ 2867 w 3072"/>
              <a:gd name="T53" fmla="*/ 823 h 3292"/>
              <a:gd name="T54" fmla="*/ 0 w 3072"/>
              <a:gd name="T55" fmla="*/ 0 h 3292"/>
              <a:gd name="T56" fmla="*/ 409 w 3072"/>
              <a:gd name="T57" fmla="*/ 205 h 3292"/>
              <a:gd name="T58" fmla="*/ 819 w 3072"/>
              <a:gd name="T59" fmla="*/ 0 h 3292"/>
              <a:gd name="T60" fmla="*/ 2253 w 3072"/>
              <a:gd name="T61" fmla="*/ 205 h 3292"/>
              <a:gd name="T62" fmla="*/ 2663 w 3072"/>
              <a:gd name="T63" fmla="*/ 0 h 3292"/>
              <a:gd name="T64" fmla="*/ 3072 w 3072"/>
              <a:gd name="T65" fmla="*/ 3292 h 3292"/>
              <a:gd name="T66" fmla="*/ 0 w 3072"/>
              <a:gd name="T6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72" h="3292">
                <a:moveTo>
                  <a:pt x="1639" y="2469"/>
                </a:moveTo>
                <a:lnTo>
                  <a:pt x="2048" y="2469"/>
                </a:lnTo>
                <a:lnTo>
                  <a:pt x="2048" y="2880"/>
                </a:lnTo>
                <a:lnTo>
                  <a:pt x="1639" y="2880"/>
                </a:lnTo>
                <a:lnTo>
                  <a:pt x="1639" y="2469"/>
                </a:lnTo>
                <a:close/>
                <a:moveTo>
                  <a:pt x="1024" y="2469"/>
                </a:moveTo>
                <a:lnTo>
                  <a:pt x="1433" y="2469"/>
                </a:lnTo>
                <a:lnTo>
                  <a:pt x="1433" y="2880"/>
                </a:lnTo>
                <a:lnTo>
                  <a:pt x="1024" y="2880"/>
                </a:lnTo>
                <a:lnTo>
                  <a:pt x="1024" y="2469"/>
                </a:lnTo>
                <a:close/>
                <a:moveTo>
                  <a:pt x="409" y="2469"/>
                </a:moveTo>
                <a:lnTo>
                  <a:pt x="819" y="2469"/>
                </a:lnTo>
                <a:lnTo>
                  <a:pt x="819" y="2880"/>
                </a:lnTo>
                <a:lnTo>
                  <a:pt x="409" y="2880"/>
                </a:lnTo>
                <a:lnTo>
                  <a:pt x="409" y="2469"/>
                </a:lnTo>
                <a:close/>
                <a:moveTo>
                  <a:pt x="2253" y="1851"/>
                </a:moveTo>
                <a:lnTo>
                  <a:pt x="2663" y="1851"/>
                </a:lnTo>
                <a:lnTo>
                  <a:pt x="2663" y="2262"/>
                </a:lnTo>
                <a:lnTo>
                  <a:pt x="2253" y="2262"/>
                </a:lnTo>
                <a:lnTo>
                  <a:pt x="2253" y="1851"/>
                </a:lnTo>
                <a:close/>
                <a:moveTo>
                  <a:pt x="1639" y="1851"/>
                </a:moveTo>
                <a:lnTo>
                  <a:pt x="2048" y="1851"/>
                </a:lnTo>
                <a:lnTo>
                  <a:pt x="2048" y="2262"/>
                </a:lnTo>
                <a:lnTo>
                  <a:pt x="1639" y="2262"/>
                </a:lnTo>
                <a:lnTo>
                  <a:pt x="1639" y="1851"/>
                </a:lnTo>
                <a:close/>
                <a:moveTo>
                  <a:pt x="1024" y="1851"/>
                </a:moveTo>
                <a:lnTo>
                  <a:pt x="1433" y="1851"/>
                </a:lnTo>
                <a:lnTo>
                  <a:pt x="1433" y="2262"/>
                </a:lnTo>
                <a:lnTo>
                  <a:pt x="1024" y="2262"/>
                </a:lnTo>
                <a:lnTo>
                  <a:pt x="1024" y="1851"/>
                </a:lnTo>
                <a:close/>
                <a:moveTo>
                  <a:pt x="409" y="1851"/>
                </a:moveTo>
                <a:lnTo>
                  <a:pt x="819" y="1851"/>
                </a:lnTo>
                <a:lnTo>
                  <a:pt x="819" y="2262"/>
                </a:lnTo>
                <a:lnTo>
                  <a:pt x="409" y="2262"/>
                </a:lnTo>
                <a:lnTo>
                  <a:pt x="409" y="1851"/>
                </a:lnTo>
                <a:close/>
                <a:moveTo>
                  <a:pt x="2253" y="1234"/>
                </a:moveTo>
                <a:lnTo>
                  <a:pt x="2663" y="1234"/>
                </a:lnTo>
                <a:lnTo>
                  <a:pt x="2663" y="1646"/>
                </a:lnTo>
                <a:lnTo>
                  <a:pt x="2253" y="1646"/>
                </a:lnTo>
                <a:lnTo>
                  <a:pt x="2253" y="1234"/>
                </a:lnTo>
                <a:close/>
                <a:moveTo>
                  <a:pt x="1639" y="1234"/>
                </a:moveTo>
                <a:lnTo>
                  <a:pt x="2048" y="1234"/>
                </a:lnTo>
                <a:lnTo>
                  <a:pt x="2048" y="1646"/>
                </a:lnTo>
                <a:lnTo>
                  <a:pt x="1639" y="1646"/>
                </a:lnTo>
                <a:lnTo>
                  <a:pt x="1639" y="1234"/>
                </a:lnTo>
                <a:close/>
                <a:moveTo>
                  <a:pt x="1024" y="1234"/>
                </a:moveTo>
                <a:lnTo>
                  <a:pt x="1433" y="1234"/>
                </a:lnTo>
                <a:lnTo>
                  <a:pt x="1433" y="1646"/>
                </a:lnTo>
                <a:lnTo>
                  <a:pt x="1024" y="1646"/>
                </a:lnTo>
                <a:lnTo>
                  <a:pt x="1024" y="1234"/>
                </a:lnTo>
                <a:close/>
                <a:moveTo>
                  <a:pt x="205" y="823"/>
                </a:moveTo>
                <a:lnTo>
                  <a:pt x="205" y="3085"/>
                </a:lnTo>
                <a:lnTo>
                  <a:pt x="2867" y="3085"/>
                </a:lnTo>
                <a:lnTo>
                  <a:pt x="2867" y="823"/>
                </a:lnTo>
                <a:lnTo>
                  <a:pt x="205" y="823"/>
                </a:lnTo>
                <a:close/>
                <a:moveTo>
                  <a:pt x="0" y="0"/>
                </a:moveTo>
                <a:lnTo>
                  <a:pt x="409" y="0"/>
                </a:lnTo>
                <a:lnTo>
                  <a:pt x="409" y="205"/>
                </a:lnTo>
                <a:lnTo>
                  <a:pt x="819" y="205"/>
                </a:lnTo>
                <a:lnTo>
                  <a:pt x="819" y="0"/>
                </a:lnTo>
                <a:lnTo>
                  <a:pt x="2253" y="0"/>
                </a:lnTo>
                <a:lnTo>
                  <a:pt x="2253" y="205"/>
                </a:lnTo>
                <a:lnTo>
                  <a:pt x="2663" y="205"/>
                </a:lnTo>
                <a:lnTo>
                  <a:pt x="2663" y="0"/>
                </a:lnTo>
                <a:lnTo>
                  <a:pt x="3072" y="0"/>
                </a:lnTo>
                <a:lnTo>
                  <a:pt x="3072" y="3292"/>
                </a:lnTo>
                <a:lnTo>
                  <a:pt x="0" y="3292"/>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55" name="Group 134"/>
          <p:cNvGrpSpPr>
            <a:grpSpLocks noChangeAspect="1"/>
          </p:cNvGrpSpPr>
          <p:nvPr/>
        </p:nvGrpSpPr>
        <p:grpSpPr bwMode="auto">
          <a:xfrm>
            <a:off x="7381645" y="4970906"/>
            <a:ext cx="466133" cy="406724"/>
            <a:chOff x="196" y="4139"/>
            <a:chExt cx="408" cy="356"/>
          </a:xfrm>
          <a:solidFill>
            <a:schemeClr val="accent1"/>
          </a:solidFill>
        </p:grpSpPr>
        <p:sp>
          <p:nvSpPr>
            <p:cNvPr id="156" name="Freeform 136"/>
            <p:cNvSpPr>
              <a:spLocks/>
            </p:cNvSpPr>
            <p:nvPr/>
          </p:nvSpPr>
          <p:spPr bwMode="auto">
            <a:xfrm>
              <a:off x="298" y="4139"/>
              <a:ext cx="204" cy="50"/>
            </a:xfrm>
            <a:custGeom>
              <a:avLst/>
              <a:gdLst>
                <a:gd name="T0" fmla="*/ 0 w 1631"/>
                <a:gd name="T1" fmla="*/ 0 h 407"/>
                <a:gd name="T2" fmla="*/ 791 w 1631"/>
                <a:gd name="T3" fmla="*/ 0 h 407"/>
                <a:gd name="T4" fmla="*/ 1631 w 1631"/>
                <a:gd name="T5" fmla="*/ 0 h 407"/>
                <a:gd name="T6" fmla="*/ 1631 w 1631"/>
                <a:gd name="T7" fmla="*/ 407 h 407"/>
                <a:gd name="T8" fmla="*/ 0 w 1631"/>
                <a:gd name="T9" fmla="*/ 407 h 407"/>
                <a:gd name="T10" fmla="*/ 0 w 1631"/>
                <a:gd name="T11" fmla="*/ 0 h 407"/>
              </a:gdLst>
              <a:ahLst/>
              <a:cxnLst>
                <a:cxn ang="0">
                  <a:pos x="T0" y="T1"/>
                </a:cxn>
                <a:cxn ang="0">
                  <a:pos x="T2" y="T3"/>
                </a:cxn>
                <a:cxn ang="0">
                  <a:pos x="T4" y="T5"/>
                </a:cxn>
                <a:cxn ang="0">
                  <a:pos x="T6" y="T7"/>
                </a:cxn>
                <a:cxn ang="0">
                  <a:pos x="T8" y="T9"/>
                </a:cxn>
                <a:cxn ang="0">
                  <a:pos x="T10" y="T11"/>
                </a:cxn>
              </a:cxnLst>
              <a:rect l="0" t="0" r="r" b="b"/>
              <a:pathLst>
                <a:path w="1631" h="407">
                  <a:moveTo>
                    <a:pt x="0" y="0"/>
                  </a:moveTo>
                  <a:lnTo>
                    <a:pt x="791" y="0"/>
                  </a:lnTo>
                  <a:lnTo>
                    <a:pt x="1631" y="0"/>
                  </a:lnTo>
                  <a:lnTo>
                    <a:pt x="1631" y="407"/>
                  </a:lnTo>
                  <a:lnTo>
                    <a:pt x="0" y="40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7" name="Freeform 137"/>
            <p:cNvSpPr>
              <a:spLocks noEditPoints="1"/>
            </p:cNvSpPr>
            <p:nvPr/>
          </p:nvSpPr>
          <p:spPr bwMode="auto">
            <a:xfrm>
              <a:off x="196" y="4215"/>
              <a:ext cx="408" cy="280"/>
            </a:xfrm>
            <a:custGeom>
              <a:avLst/>
              <a:gdLst>
                <a:gd name="T0" fmla="*/ 1019 w 3261"/>
                <a:gd name="T1" fmla="*/ 2037 h 2241"/>
                <a:gd name="T2" fmla="*/ 2242 w 3261"/>
                <a:gd name="T3" fmla="*/ 1019 h 2241"/>
                <a:gd name="T4" fmla="*/ 407 w 3261"/>
                <a:gd name="T5" fmla="*/ 204 h 2241"/>
                <a:gd name="T6" fmla="*/ 343 w 3261"/>
                <a:gd name="T7" fmla="*/ 215 h 2241"/>
                <a:gd name="T8" fmla="*/ 287 w 3261"/>
                <a:gd name="T9" fmla="*/ 244 h 2241"/>
                <a:gd name="T10" fmla="*/ 243 w 3261"/>
                <a:gd name="T11" fmla="*/ 288 h 2241"/>
                <a:gd name="T12" fmla="*/ 214 w 3261"/>
                <a:gd name="T13" fmla="*/ 343 h 2241"/>
                <a:gd name="T14" fmla="*/ 204 w 3261"/>
                <a:gd name="T15" fmla="*/ 407 h 2241"/>
                <a:gd name="T16" fmla="*/ 214 w 3261"/>
                <a:gd name="T17" fmla="*/ 472 h 2241"/>
                <a:gd name="T18" fmla="*/ 243 w 3261"/>
                <a:gd name="T19" fmla="*/ 528 h 2241"/>
                <a:gd name="T20" fmla="*/ 287 w 3261"/>
                <a:gd name="T21" fmla="*/ 572 h 2241"/>
                <a:gd name="T22" fmla="*/ 343 w 3261"/>
                <a:gd name="T23" fmla="*/ 601 h 2241"/>
                <a:gd name="T24" fmla="*/ 407 w 3261"/>
                <a:gd name="T25" fmla="*/ 611 h 2241"/>
                <a:gd name="T26" fmla="*/ 472 w 3261"/>
                <a:gd name="T27" fmla="*/ 601 h 2241"/>
                <a:gd name="T28" fmla="*/ 528 w 3261"/>
                <a:gd name="T29" fmla="*/ 572 h 2241"/>
                <a:gd name="T30" fmla="*/ 572 w 3261"/>
                <a:gd name="T31" fmla="*/ 528 h 2241"/>
                <a:gd name="T32" fmla="*/ 601 w 3261"/>
                <a:gd name="T33" fmla="*/ 472 h 2241"/>
                <a:gd name="T34" fmla="*/ 611 w 3261"/>
                <a:gd name="T35" fmla="*/ 407 h 2241"/>
                <a:gd name="T36" fmla="*/ 601 w 3261"/>
                <a:gd name="T37" fmla="*/ 343 h 2241"/>
                <a:gd name="T38" fmla="*/ 572 w 3261"/>
                <a:gd name="T39" fmla="*/ 288 h 2241"/>
                <a:gd name="T40" fmla="*/ 528 w 3261"/>
                <a:gd name="T41" fmla="*/ 244 h 2241"/>
                <a:gd name="T42" fmla="*/ 472 w 3261"/>
                <a:gd name="T43" fmla="*/ 215 h 2241"/>
                <a:gd name="T44" fmla="*/ 407 w 3261"/>
                <a:gd name="T45" fmla="*/ 204 h 2241"/>
                <a:gd name="T46" fmla="*/ 3057 w 3261"/>
                <a:gd name="T47" fmla="*/ 0 h 2241"/>
                <a:gd name="T48" fmla="*/ 3121 w 3261"/>
                <a:gd name="T49" fmla="*/ 11 h 2241"/>
                <a:gd name="T50" fmla="*/ 3178 w 3261"/>
                <a:gd name="T51" fmla="*/ 40 h 2241"/>
                <a:gd name="T52" fmla="*/ 3222 w 3261"/>
                <a:gd name="T53" fmla="*/ 84 h 2241"/>
                <a:gd name="T54" fmla="*/ 3251 w 3261"/>
                <a:gd name="T55" fmla="*/ 139 h 2241"/>
                <a:gd name="T56" fmla="*/ 3261 w 3261"/>
                <a:gd name="T57" fmla="*/ 204 h 2241"/>
                <a:gd name="T58" fmla="*/ 3259 w 3261"/>
                <a:gd name="T59" fmla="*/ 1256 h 2241"/>
                <a:gd name="T60" fmla="*/ 3238 w 3261"/>
                <a:gd name="T61" fmla="*/ 1316 h 2241"/>
                <a:gd name="T62" fmla="*/ 3202 w 3261"/>
                <a:gd name="T63" fmla="*/ 1366 h 2241"/>
                <a:gd name="T64" fmla="*/ 3150 w 3261"/>
                <a:gd name="T65" fmla="*/ 1403 h 2241"/>
                <a:gd name="T66" fmla="*/ 3090 w 3261"/>
                <a:gd name="T67" fmla="*/ 1423 h 2241"/>
                <a:gd name="T68" fmla="*/ 2446 w 3261"/>
                <a:gd name="T69" fmla="*/ 1426 h 2241"/>
                <a:gd name="T70" fmla="*/ 815 w 3261"/>
                <a:gd name="T71" fmla="*/ 2241 h 2241"/>
                <a:gd name="T72" fmla="*/ 204 w 3261"/>
                <a:gd name="T73" fmla="*/ 1426 h 2241"/>
                <a:gd name="T74" fmla="*/ 140 w 3261"/>
                <a:gd name="T75" fmla="*/ 1415 h 2241"/>
                <a:gd name="T76" fmla="*/ 83 w 3261"/>
                <a:gd name="T77" fmla="*/ 1387 h 2241"/>
                <a:gd name="T78" fmla="*/ 39 w 3261"/>
                <a:gd name="T79" fmla="*/ 1342 h 2241"/>
                <a:gd name="T80" fmla="*/ 10 w 3261"/>
                <a:gd name="T81" fmla="*/ 1287 h 2241"/>
                <a:gd name="T82" fmla="*/ 0 w 3261"/>
                <a:gd name="T83" fmla="*/ 1223 h 2241"/>
                <a:gd name="T84" fmla="*/ 3 w 3261"/>
                <a:gd name="T85" fmla="*/ 171 h 2241"/>
                <a:gd name="T86" fmla="*/ 23 w 3261"/>
                <a:gd name="T87" fmla="*/ 110 h 2241"/>
                <a:gd name="T88" fmla="*/ 60 w 3261"/>
                <a:gd name="T89" fmla="*/ 60 h 2241"/>
                <a:gd name="T90" fmla="*/ 110 w 3261"/>
                <a:gd name="T91" fmla="*/ 23 h 2241"/>
                <a:gd name="T92" fmla="*/ 171 w 3261"/>
                <a:gd name="T93" fmla="*/ 3 h 2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1" h="2241">
                  <a:moveTo>
                    <a:pt x="1019" y="1019"/>
                  </a:moveTo>
                  <a:lnTo>
                    <a:pt x="1019" y="2037"/>
                  </a:lnTo>
                  <a:lnTo>
                    <a:pt x="2242" y="2037"/>
                  </a:lnTo>
                  <a:lnTo>
                    <a:pt x="2242" y="1019"/>
                  </a:lnTo>
                  <a:lnTo>
                    <a:pt x="1019" y="1019"/>
                  </a:lnTo>
                  <a:close/>
                  <a:moveTo>
                    <a:pt x="407" y="204"/>
                  </a:moveTo>
                  <a:lnTo>
                    <a:pt x="374" y="207"/>
                  </a:lnTo>
                  <a:lnTo>
                    <a:pt x="343" y="215"/>
                  </a:lnTo>
                  <a:lnTo>
                    <a:pt x="314" y="227"/>
                  </a:lnTo>
                  <a:lnTo>
                    <a:pt x="287" y="244"/>
                  </a:lnTo>
                  <a:lnTo>
                    <a:pt x="264" y="264"/>
                  </a:lnTo>
                  <a:lnTo>
                    <a:pt x="243" y="288"/>
                  </a:lnTo>
                  <a:lnTo>
                    <a:pt x="227" y="314"/>
                  </a:lnTo>
                  <a:lnTo>
                    <a:pt x="214" y="343"/>
                  </a:lnTo>
                  <a:lnTo>
                    <a:pt x="207" y="375"/>
                  </a:lnTo>
                  <a:lnTo>
                    <a:pt x="204" y="407"/>
                  </a:lnTo>
                  <a:lnTo>
                    <a:pt x="207" y="440"/>
                  </a:lnTo>
                  <a:lnTo>
                    <a:pt x="214" y="472"/>
                  </a:lnTo>
                  <a:lnTo>
                    <a:pt x="227" y="501"/>
                  </a:lnTo>
                  <a:lnTo>
                    <a:pt x="243" y="528"/>
                  </a:lnTo>
                  <a:lnTo>
                    <a:pt x="264" y="552"/>
                  </a:lnTo>
                  <a:lnTo>
                    <a:pt x="287" y="572"/>
                  </a:lnTo>
                  <a:lnTo>
                    <a:pt x="314" y="589"/>
                  </a:lnTo>
                  <a:lnTo>
                    <a:pt x="343" y="601"/>
                  </a:lnTo>
                  <a:lnTo>
                    <a:pt x="374" y="609"/>
                  </a:lnTo>
                  <a:lnTo>
                    <a:pt x="407" y="611"/>
                  </a:lnTo>
                  <a:lnTo>
                    <a:pt x="441" y="609"/>
                  </a:lnTo>
                  <a:lnTo>
                    <a:pt x="472" y="601"/>
                  </a:lnTo>
                  <a:lnTo>
                    <a:pt x="501" y="589"/>
                  </a:lnTo>
                  <a:lnTo>
                    <a:pt x="528" y="572"/>
                  </a:lnTo>
                  <a:lnTo>
                    <a:pt x="552" y="552"/>
                  </a:lnTo>
                  <a:lnTo>
                    <a:pt x="572" y="528"/>
                  </a:lnTo>
                  <a:lnTo>
                    <a:pt x="589" y="501"/>
                  </a:lnTo>
                  <a:lnTo>
                    <a:pt x="601" y="472"/>
                  </a:lnTo>
                  <a:lnTo>
                    <a:pt x="609" y="440"/>
                  </a:lnTo>
                  <a:lnTo>
                    <a:pt x="611" y="407"/>
                  </a:lnTo>
                  <a:lnTo>
                    <a:pt x="609" y="375"/>
                  </a:lnTo>
                  <a:lnTo>
                    <a:pt x="601" y="343"/>
                  </a:lnTo>
                  <a:lnTo>
                    <a:pt x="589" y="314"/>
                  </a:lnTo>
                  <a:lnTo>
                    <a:pt x="572" y="288"/>
                  </a:lnTo>
                  <a:lnTo>
                    <a:pt x="552" y="264"/>
                  </a:lnTo>
                  <a:lnTo>
                    <a:pt x="528" y="244"/>
                  </a:lnTo>
                  <a:lnTo>
                    <a:pt x="501" y="227"/>
                  </a:lnTo>
                  <a:lnTo>
                    <a:pt x="472" y="215"/>
                  </a:lnTo>
                  <a:lnTo>
                    <a:pt x="441" y="207"/>
                  </a:lnTo>
                  <a:lnTo>
                    <a:pt x="407" y="204"/>
                  </a:lnTo>
                  <a:close/>
                  <a:moveTo>
                    <a:pt x="204" y="0"/>
                  </a:moveTo>
                  <a:lnTo>
                    <a:pt x="3057" y="0"/>
                  </a:lnTo>
                  <a:lnTo>
                    <a:pt x="3090" y="3"/>
                  </a:lnTo>
                  <a:lnTo>
                    <a:pt x="3121" y="11"/>
                  </a:lnTo>
                  <a:lnTo>
                    <a:pt x="3150" y="23"/>
                  </a:lnTo>
                  <a:lnTo>
                    <a:pt x="3178" y="40"/>
                  </a:lnTo>
                  <a:lnTo>
                    <a:pt x="3202" y="60"/>
                  </a:lnTo>
                  <a:lnTo>
                    <a:pt x="3222" y="84"/>
                  </a:lnTo>
                  <a:lnTo>
                    <a:pt x="3238" y="110"/>
                  </a:lnTo>
                  <a:lnTo>
                    <a:pt x="3251" y="139"/>
                  </a:lnTo>
                  <a:lnTo>
                    <a:pt x="3259" y="171"/>
                  </a:lnTo>
                  <a:lnTo>
                    <a:pt x="3261" y="204"/>
                  </a:lnTo>
                  <a:lnTo>
                    <a:pt x="3261" y="1223"/>
                  </a:lnTo>
                  <a:lnTo>
                    <a:pt x="3259" y="1256"/>
                  </a:lnTo>
                  <a:lnTo>
                    <a:pt x="3251" y="1287"/>
                  </a:lnTo>
                  <a:lnTo>
                    <a:pt x="3238" y="1316"/>
                  </a:lnTo>
                  <a:lnTo>
                    <a:pt x="3222" y="1342"/>
                  </a:lnTo>
                  <a:lnTo>
                    <a:pt x="3202" y="1366"/>
                  </a:lnTo>
                  <a:lnTo>
                    <a:pt x="3178" y="1387"/>
                  </a:lnTo>
                  <a:lnTo>
                    <a:pt x="3150" y="1403"/>
                  </a:lnTo>
                  <a:lnTo>
                    <a:pt x="3121" y="1415"/>
                  </a:lnTo>
                  <a:lnTo>
                    <a:pt x="3090" y="1423"/>
                  </a:lnTo>
                  <a:lnTo>
                    <a:pt x="3057" y="1426"/>
                  </a:lnTo>
                  <a:lnTo>
                    <a:pt x="2446" y="1426"/>
                  </a:lnTo>
                  <a:lnTo>
                    <a:pt x="2446" y="2241"/>
                  </a:lnTo>
                  <a:lnTo>
                    <a:pt x="815" y="2241"/>
                  </a:lnTo>
                  <a:lnTo>
                    <a:pt x="815" y="1426"/>
                  </a:lnTo>
                  <a:lnTo>
                    <a:pt x="204" y="1426"/>
                  </a:lnTo>
                  <a:lnTo>
                    <a:pt x="171" y="1423"/>
                  </a:lnTo>
                  <a:lnTo>
                    <a:pt x="140" y="1415"/>
                  </a:lnTo>
                  <a:lnTo>
                    <a:pt x="110" y="1403"/>
                  </a:lnTo>
                  <a:lnTo>
                    <a:pt x="83" y="1387"/>
                  </a:lnTo>
                  <a:lnTo>
                    <a:pt x="60" y="1366"/>
                  </a:lnTo>
                  <a:lnTo>
                    <a:pt x="39" y="1342"/>
                  </a:lnTo>
                  <a:lnTo>
                    <a:pt x="23" y="1316"/>
                  </a:lnTo>
                  <a:lnTo>
                    <a:pt x="10" y="1287"/>
                  </a:lnTo>
                  <a:lnTo>
                    <a:pt x="3" y="1256"/>
                  </a:lnTo>
                  <a:lnTo>
                    <a:pt x="0" y="1223"/>
                  </a:lnTo>
                  <a:lnTo>
                    <a:pt x="0" y="204"/>
                  </a:lnTo>
                  <a:lnTo>
                    <a:pt x="3" y="171"/>
                  </a:lnTo>
                  <a:lnTo>
                    <a:pt x="10" y="139"/>
                  </a:lnTo>
                  <a:lnTo>
                    <a:pt x="23" y="110"/>
                  </a:lnTo>
                  <a:lnTo>
                    <a:pt x="39" y="84"/>
                  </a:lnTo>
                  <a:lnTo>
                    <a:pt x="60" y="60"/>
                  </a:lnTo>
                  <a:lnTo>
                    <a:pt x="83" y="40"/>
                  </a:lnTo>
                  <a:lnTo>
                    <a:pt x="110" y="23"/>
                  </a:lnTo>
                  <a:lnTo>
                    <a:pt x="140" y="11"/>
                  </a:lnTo>
                  <a:lnTo>
                    <a:pt x="171"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58" name="Freeform 142"/>
          <p:cNvSpPr>
            <a:spLocks noEditPoints="1"/>
          </p:cNvSpPr>
          <p:nvPr/>
        </p:nvSpPr>
        <p:spPr bwMode="auto">
          <a:xfrm>
            <a:off x="8118973" y="4970906"/>
            <a:ext cx="466133" cy="406724"/>
          </a:xfrm>
          <a:custGeom>
            <a:avLst/>
            <a:gdLst>
              <a:gd name="T0" fmla="*/ 1121 w 3261"/>
              <a:gd name="T1" fmla="*/ 2241 h 2852"/>
              <a:gd name="T2" fmla="*/ 2140 w 3261"/>
              <a:gd name="T3" fmla="*/ 2241 h 2852"/>
              <a:gd name="T4" fmla="*/ 2242 w 3261"/>
              <a:gd name="T5" fmla="*/ 2648 h 2852"/>
              <a:gd name="T6" fmla="*/ 2446 w 3261"/>
              <a:gd name="T7" fmla="*/ 2852 h 2852"/>
              <a:gd name="T8" fmla="*/ 815 w 3261"/>
              <a:gd name="T9" fmla="*/ 2852 h 2852"/>
              <a:gd name="T10" fmla="*/ 1019 w 3261"/>
              <a:gd name="T11" fmla="*/ 2648 h 2852"/>
              <a:gd name="T12" fmla="*/ 1121 w 3261"/>
              <a:gd name="T13" fmla="*/ 2241 h 2852"/>
              <a:gd name="T14" fmla="*/ 204 w 3261"/>
              <a:gd name="T15" fmla="*/ 204 h 2852"/>
              <a:gd name="T16" fmla="*/ 204 w 3261"/>
              <a:gd name="T17" fmla="*/ 1834 h 2852"/>
              <a:gd name="T18" fmla="*/ 3057 w 3261"/>
              <a:gd name="T19" fmla="*/ 1834 h 2852"/>
              <a:gd name="T20" fmla="*/ 3057 w 3261"/>
              <a:gd name="T21" fmla="*/ 204 h 2852"/>
              <a:gd name="T22" fmla="*/ 204 w 3261"/>
              <a:gd name="T23" fmla="*/ 204 h 2852"/>
              <a:gd name="T24" fmla="*/ 0 w 3261"/>
              <a:gd name="T25" fmla="*/ 0 h 2852"/>
              <a:gd name="T26" fmla="*/ 3261 w 3261"/>
              <a:gd name="T27" fmla="*/ 0 h 2852"/>
              <a:gd name="T28" fmla="*/ 3261 w 3261"/>
              <a:gd name="T29" fmla="*/ 2037 h 2852"/>
              <a:gd name="T30" fmla="*/ 0 w 3261"/>
              <a:gd name="T31" fmla="*/ 2037 h 2852"/>
              <a:gd name="T32" fmla="*/ 0 w 3261"/>
              <a:gd name="T33" fmla="*/ 0 h 2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61" h="2852">
                <a:moveTo>
                  <a:pt x="1121" y="2241"/>
                </a:moveTo>
                <a:lnTo>
                  <a:pt x="2140" y="2241"/>
                </a:lnTo>
                <a:lnTo>
                  <a:pt x="2242" y="2648"/>
                </a:lnTo>
                <a:lnTo>
                  <a:pt x="2446" y="2852"/>
                </a:lnTo>
                <a:lnTo>
                  <a:pt x="815" y="2852"/>
                </a:lnTo>
                <a:lnTo>
                  <a:pt x="1019" y="2648"/>
                </a:lnTo>
                <a:lnTo>
                  <a:pt x="1121" y="2241"/>
                </a:lnTo>
                <a:close/>
                <a:moveTo>
                  <a:pt x="204" y="204"/>
                </a:moveTo>
                <a:lnTo>
                  <a:pt x="204" y="1834"/>
                </a:lnTo>
                <a:lnTo>
                  <a:pt x="3057" y="1834"/>
                </a:lnTo>
                <a:lnTo>
                  <a:pt x="3057" y="204"/>
                </a:lnTo>
                <a:lnTo>
                  <a:pt x="204" y="204"/>
                </a:lnTo>
                <a:close/>
                <a:moveTo>
                  <a:pt x="0" y="0"/>
                </a:moveTo>
                <a:lnTo>
                  <a:pt x="3261" y="0"/>
                </a:lnTo>
                <a:lnTo>
                  <a:pt x="3261" y="2037"/>
                </a:lnTo>
                <a:lnTo>
                  <a:pt x="0" y="2037"/>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9" name="Freeform 147"/>
          <p:cNvSpPr>
            <a:spLocks noEditPoints="1"/>
          </p:cNvSpPr>
          <p:nvPr/>
        </p:nvSpPr>
        <p:spPr bwMode="auto">
          <a:xfrm>
            <a:off x="8856301" y="5000039"/>
            <a:ext cx="524399" cy="348457"/>
          </a:xfrm>
          <a:custGeom>
            <a:avLst/>
            <a:gdLst>
              <a:gd name="T0" fmla="*/ 2651 w 3670"/>
              <a:gd name="T1" fmla="*/ 2036 h 2443"/>
              <a:gd name="T2" fmla="*/ 3263 w 3670"/>
              <a:gd name="T3" fmla="*/ 1629 h 2443"/>
              <a:gd name="T4" fmla="*/ 815 w 3670"/>
              <a:gd name="T5" fmla="*/ 1629 h 2443"/>
              <a:gd name="T6" fmla="*/ 2447 w 3670"/>
              <a:gd name="T7" fmla="*/ 2036 h 2443"/>
              <a:gd name="T8" fmla="*/ 815 w 3670"/>
              <a:gd name="T9" fmla="*/ 1629 h 2443"/>
              <a:gd name="T10" fmla="*/ 408 w 3670"/>
              <a:gd name="T11" fmla="*/ 2036 h 2443"/>
              <a:gd name="T12" fmla="*/ 612 w 3670"/>
              <a:gd name="T13" fmla="*/ 1629 h 2443"/>
              <a:gd name="T14" fmla="*/ 2855 w 3670"/>
              <a:gd name="T15" fmla="*/ 1019 h 2443"/>
              <a:gd name="T16" fmla="*/ 3263 w 3670"/>
              <a:gd name="T17" fmla="*/ 1426 h 2443"/>
              <a:gd name="T18" fmla="*/ 2855 w 3670"/>
              <a:gd name="T19" fmla="*/ 1019 h 2443"/>
              <a:gd name="T20" fmla="*/ 2243 w 3670"/>
              <a:gd name="T21" fmla="*/ 1426 h 2443"/>
              <a:gd name="T22" fmla="*/ 2651 w 3670"/>
              <a:gd name="T23" fmla="*/ 1019 h 2443"/>
              <a:gd name="T24" fmla="*/ 1632 w 3670"/>
              <a:gd name="T25" fmla="*/ 1019 h 2443"/>
              <a:gd name="T26" fmla="*/ 2040 w 3670"/>
              <a:gd name="T27" fmla="*/ 1426 h 2443"/>
              <a:gd name="T28" fmla="*/ 1632 w 3670"/>
              <a:gd name="T29" fmla="*/ 1019 h 2443"/>
              <a:gd name="T30" fmla="*/ 1019 w 3670"/>
              <a:gd name="T31" fmla="*/ 1426 h 2443"/>
              <a:gd name="T32" fmla="*/ 1427 w 3670"/>
              <a:gd name="T33" fmla="*/ 1019 h 2443"/>
              <a:gd name="T34" fmla="*/ 408 w 3670"/>
              <a:gd name="T35" fmla="*/ 1019 h 2443"/>
              <a:gd name="T36" fmla="*/ 815 w 3670"/>
              <a:gd name="T37" fmla="*/ 1426 h 2443"/>
              <a:gd name="T38" fmla="*/ 408 w 3670"/>
              <a:gd name="T39" fmla="*/ 1019 h 2443"/>
              <a:gd name="T40" fmla="*/ 2651 w 3670"/>
              <a:gd name="T41" fmla="*/ 815 h 2443"/>
              <a:gd name="T42" fmla="*/ 3263 w 3670"/>
              <a:gd name="T43" fmla="*/ 407 h 2443"/>
              <a:gd name="T44" fmla="*/ 2040 w 3670"/>
              <a:gd name="T45" fmla="*/ 407 h 2443"/>
              <a:gd name="T46" fmla="*/ 2447 w 3670"/>
              <a:gd name="T47" fmla="*/ 815 h 2443"/>
              <a:gd name="T48" fmla="*/ 2040 w 3670"/>
              <a:gd name="T49" fmla="*/ 407 h 2443"/>
              <a:gd name="T50" fmla="*/ 1427 w 3670"/>
              <a:gd name="T51" fmla="*/ 815 h 2443"/>
              <a:gd name="T52" fmla="*/ 1836 w 3670"/>
              <a:gd name="T53" fmla="*/ 407 h 2443"/>
              <a:gd name="T54" fmla="*/ 815 w 3670"/>
              <a:gd name="T55" fmla="*/ 407 h 2443"/>
              <a:gd name="T56" fmla="*/ 1223 w 3670"/>
              <a:gd name="T57" fmla="*/ 815 h 2443"/>
              <a:gd name="T58" fmla="*/ 815 w 3670"/>
              <a:gd name="T59" fmla="*/ 407 h 2443"/>
              <a:gd name="T60" fmla="*/ 408 w 3670"/>
              <a:gd name="T61" fmla="*/ 815 h 2443"/>
              <a:gd name="T62" fmla="*/ 612 w 3670"/>
              <a:gd name="T63" fmla="*/ 407 h 2443"/>
              <a:gd name="T64" fmla="*/ 204 w 3670"/>
              <a:gd name="T65" fmla="*/ 0 h 2443"/>
              <a:gd name="T66" fmla="*/ 3503 w 3670"/>
              <a:gd name="T67" fmla="*/ 3 h 2443"/>
              <a:gd name="T68" fmla="*/ 3569 w 3670"/>
              <a:gd name="T69" fmla="*/ 28 h 2443"/>
              <a:gd name="T70" fmla="*/ 3622 w 3670"/>
              <a:gd name="T71" fmla="*/ 73 h 2443"/>
              <a:gd name="T72" fmla="*/ 3658 w 3670"/>
              <a:gd name="T73" fmla="*/ 133 h 2443"/>
              <a:gd name="T74" fmla="*/ 3670 w 3670"/>
              <a:gd name="T75" fmla="*/ 203 h 2443"/>
              <a:gd name="T76" fmla="*/ 3667 w 3670"/>
              <a:gd name="T77" fmla="*/ 2277 h 2443"/>
              <a:gd name="T78" fmla="*/ 3642 w 3670"/>
              <a:gd name="T79" fmla="*/ 2343 h 2443"/>
              <a:gd name="T80" fmla="*/ 3597 w 3670"/>
              <a:gd name="T81" fmla="*/ 2395 h 2443"/>
              <a:gd name="T82" fmla="*/ 3537 w 3670"/>
              <a:gd name="T83" fmla="*/ 2431 h 2443"/>
              <a:gd name="T84" fmla="*/ 3466 w 3670"/>
              <a:gd name="T85" fmla="*/ 2443 h 2443"/>
              <a:gd name="T86" fmla="*/ 167 w 3670"/>
              <a:gd name="T87" fmla="*/ 2440 h 2443"/>
              <a:gd name="T88" fmla="*/ 101 w 3670"/>
              <a:gd name="T89" fmla="*/ 2415 h 2443"/>
              <a:gd name="T90" fmla="*/ 48 w 3670"/>
              <a:gd name="T91" fmla="*/ 2371 h 2443"/>
              <a:gd name="T92" fmla="*/ 12 w 3670"/>
              <a:gd name="T93" fmla="*/ 2310 h 2443"/>
              <a:gd name="T94" fmla="*/ 0 w 3670"/>
              <a:gd name="T95" fmla="*/ 2240 h 2443"/>
              <a:gd name="T96" fmla="*/ 3 w 3670"/>
              <a:gd name="T97" fmla="*/ 168 h 2443"/>
              <a:gd name="T98" fmla="*/ 28 w 3670"/>
              <a:gd name="T99" fmla="*/ 102 h 2443"/>
              <a:gd name="T100" fmla="*/ 73 w 3670"/>
              <a:gd name="T101" fmla="*/ 48 h 2443"/>
              <a:gd name="T102" fmla="*/ 133 w 3670"/>
              <a:gd name="T103" fmla="*/ 13 h 2443"/>
              <a:gd name="T104" fmla="*/ 204 w 3670"/>
              <a:gd name="T105" fmla="*/ 0 h 2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70" h="2443">
                <a:moveTo>
                  <a:pt x="2651" y="1629"/>
                </a:moveTo>
                <a:lnTo>
                  <a:pt x="2651" y="2036"/>
                </a:lnTo>
                <a:lnTo>
                  <a:pt x="3263" y="2036"/>
                </a:lnTo>
                <a:lnTo>
                  <a:pt x="3263" y="1629"/>
                </a:lnTo>
                <a:lnTo>
                  <a:pt x="2651" y="1629"/>
                </a:lnTo>
                <a:close/>
                <a:moveTo>
                  <a:pt x="815" y="1629"/>
                </a:moveTo>
                <a:lnTo>
                  <a:pt x="815" y="2036"/>
                </a:lnTo>
                <a:lnTo>
                  <a:pt x="2447" y="2036"/>
                </a:lnTo>
                <a:lnTo>
                  <a:pt x="2447" y="1629"/>
                </a:lnTo>
                <a:lnTo>
                  <a:pt x="815" y="1629"/>
                </a:lnTo>
                <a:close/>
                <a:moveTo>
                  <a:pt x="408" y="1629"/>
                </a:moveTo>
                <a:lnTo>
                  <a:pt x="408" y="2036"/>
                </a:lnTo>
                <a:lnTo>
                  <a:pt x="612" y="2036"/>
                </a:lnTo>
                <a:lnTo>
                  <a:pt x="612" y="1629"/>
                </a:lnTo>
                <a:lnTo>
                  <a:pt x="408" y="1629"/>
                </a:lnTo>
                <a:close/>
                <a:moveTo>
                  <a:pt x="2855" y="1019"/>
                </a:moveTo>
                <a:lnTo>
                  <a:pt x="2855" y="1426"/>
                </a:lnTo>
                <a:lnTo>
                  <a:pt x="3263" y="1426"/>
                </a:lnTo>
                <a:lnTo>
                  <a:pt x="3263" y="1019"/>
                </a:lnTo>
                <a:lnTo>
                  <a:pt x="2855" y="1019"/>
                </a:lnTo>
                <a:close/>
                <a:moveTo>
                  <a:pt x="2243" y="1019"/>
                </a:moveTo>
                <a:lnTo>
                  <a:pt x="2243" y="1426"/>
                </a:lnTo>
                <a:lnTo>
                  <a:pt x="2651" y="1426"/>
                </a:lnTo>
                <a:lnTo>
                  <a:pt x="2651" y="1019"/>
                </a:lnTo>
                <a:lnTo>
                  <a:pt x="2243" y="1019"/>
                </a:lnTo>
                <a:close/>
                <a:moveTo>
                  <a:pt x="1632" y="1019"/>
                </a:moveTo>
                <a:lnTo>
                  <a:pt x="1632" y="1426"/>
                </a:lnTo>
                <a:lnTo>
                  <a:pt x="2040" y="1426"/>
                </a:lnTo>
                <a:lnTo>
                  <a:pt x="2040" y="1019"/>
                </a:lnTo>
                <a:lnTo>
                  <a:pt x="1632" y="1019"/>
                </a:lnTo>
                <a:close/>
                <a:moveTo>
                  <a:pt x="1019" y="1019"/>
                </a:moveTo>
                <a:lnTo>
                  <a:pt x="1019" y="1426"/>
                </a:lnTo>
                <a:lnTo>
                  <a:pt x="1427" y="1426"/>
                </a:lnTo>
                <a:lnTo>
                  <a:pt x="1427" y="1019"/>
                </a:lnTo>
                <a:lnTo>
                  <a:pt x="1019" y="1019"/>
                </a:lnTo>
                <a:close/>
                <a:moveTo>
                  <a:pt x="408" y="1019"/>
                </a:moveTo>
                <a:lnTo>
                  <a:pt x="408" y="1426"/>
                </a:lnTo>
                <a:lnTo>
                  <a:pt x="815" y="1426"/>
                </a:lnTo>
                <a:lnTo>
                  <a:pt x="815" y="1019"/>
                </a:lnTo>
                <a:lnTo>
                  <a:pt x="408" y="1019"/>
                </a:lnTo>
                <a:close/>
                <a:moveTo>
                  <a:pt x="2651" y="407"/>
                </a:moveTo>
                <a:lnTo>
                  <a:pt x="2651" y="815"/>
                </a:lnTo>
                <a:lnTo>
                  <a:pt x="3263" y="815"/>
                </a:lnTo>
                <a:lnTo>
                  <a:pt x="3263" y="407"/>
                </a:lnTo>
                <a:lnTo>
                  <a:pt x="2651" y="407"/>
                </a:lnTo>
                <a:close/>
                <a:moveTo>
                  <a:pt x="2040" y="407"/>
                </a:moveTo>
                <a:lnTo>
                  <a:pt x="2040" y="815"/>
                </a:lnTo>
                <a:lnTo>
                  <a:pt x="2447" y="815"/>
                </a:lnTo>
                <a:lnTo>
                  <a:pt x="2447" y="407"/>
                </a:lnTo>
                <a:lnTo>
                  <a:pt x="2040" y="407"/>
                </a:lnTo>
                <a:close/>
                <a:moveTo>
                  <a:pt x="1427" y="407"/>
                </a:moveTo>
                <a:lnTo>
                  <a:pt x="1427" y="815"/>
                </a:lnTo>
                <a:lnTo>
                  <a:pt x="1836" y="815"/>
                </a:lnTo>
                <a:lnTo>
                  <a:pt x="1836" y="407"/>
                </a:lnTo>
                <a:lnTo>
                  <a:pt x="1427" y="407"/>
                </a:lnTo>
                <a:close/>
                <a:moveTo>
                  <a:pt x="815" y="407"/>
                </a:moveTo>
                <a:lnTo>
                  <a:pt x="815" y="815"/>
                </a:lnTo>
                <a:lnTo>
                  <a:pt x="1223" y="815"/>
                </a:lnTo>
                <a:lnTo>
                  <a:pt x="1223" y="407"/>
                </a:lnTo>
                <a:lnTo>
                  <a:pt x="815" y="407"/>
                </a:lnTo>
                <a:close/>
                <a:moveTo>
                  <a:pt x="408" y="407"/>
                </a:moveTo>
                <a:lnTo>
                  <a:pt x="408" y="815"/>
                </a:lnTo>
                <a:lnTo>
                  <a:pt x="612" y="815"/>
                </a:lnTo>
                <a:lnTo>
                  <a:pt x="612" y="407"/>
                </a:lnTo>
                <a:lnTo>
                  <a:pt x="408" y="407"/>
                </a:lnTo>
                <a:close/>
                <a:moveTo>
                  <a:pt x="204" y="0"/>
                </a:moveTo>
                <a:lnTo>
                  <a:pt x="3466" y="0"/>
                </a:lnTo>
                <a:lnTo>
                  <a:pt x="3503" y="3"/>
                </a:lnTo>
                <a:lnTo>
                  <a:pt x="3537" y="13"/>
                </a:lnTo>
                <a:lnTo>
                  <a:pt x="3569" y="28"/>
                </a:lnTo>
                <a:lnTo>
                  <a:pt x="3597" y="48"/>
                </a:lnTo>
                <a:lnTo>
                  <a:pt x="3622" y="73"/>
                </a:lnTo>
                <a:lnTo>
                  <a:pt x="3642" y="102"/>
                </a:lnTo>
                <a:lnTo>
                  <a:pt x="3658" y="133"/>
                </a:lnTo>
                <a:lnTo>
                  <a:pt x="3667" y="168"/>
                </a:lnTo>
                <a:lnTo>
                  <a:pt x="3670" y="203"/>
                </a:lnTo>
                <a:lnTo>
                  <a:pt x="3670" y="2240"/>
                </a:lnTo>
                <a:lnTo>
                  <a:pt x="3667" y="2277"/>
                </a:lnTo>
                <a:lnTo>
                  <a:pt x="3658" y="2310"/>
                </a:lnTo>
                <a:lnTo>
                  <a:pt x="3642" y="2343"/>
                </a:lnTo>
                <a:lnTo>
                  <a:pt x="3622" y="2371"/>
                </a:lnTo>
                <a:lnTo>
                  <a:pt x="3597" y="2395"/>
                </a:lnTo>
                <a:lnTo>
                  <a:pt x="3569" y="2415"/>
                </a:lnTo>
                <a:lnTo>
                  <a:pt x="3537" y="2431"/>
                </a:lnTo>
                <a:lnTo>
                  <a:pt x="3503" y="2440"/>
                </a:lnTo>
                <a:lnTo>
                  <a:pt x="3466" y="2443"/>
                </a:lnTo>
                <a:lnTo>
                  <a:pt x="204" y="2443"/>
                </a:lnTo>
                <a:lnTo>
                  <a:pt x="167" y="2440"/>
                </a:lnTo>
                <a:lnTo>
                  <a:pt x="133" y="2431"/>
                </a:lnTo>
                <a:lnTo>
                  <a:pt x="101" y="2415"/>
                </a:lnTo>
                <a:lnTo>
                  <a:pt x="73" y="2395"/>
                </a:lnTo>
                <a:lnTo>
                  <a:pt x="48" y="2371"/>
                </a:lnTo>
                <a:lnTo>
                  <a:pt x="28" y="2343"/>
                </a:lnTo>
                <a:lnTo>
                  <a:pt x="12" y="2310"/>
                </a:lnTo>
                <a:lnTo>
                  <a:pt x="3" y="2277"/>
                </a:lnTo>
                <a:lnTo>
                  <a:pt x="0" y="2240"/>
                </a:lnTo>
                <a:lnTo>
                  <a:pt x="0" y="203"/>
                </a:lnTo>
                <a:lnTo>
                  <a:pt x="3" y="168"/>
                </a:lnTo>
                <a:lnTo>
                  <a:pt x="12" y="133"/>
                </a:lnTo>
                <a:lnTo>
                  <a:pt x="28" y="102"/>
                </a:lnTo>
                <a:lnTo>
                  <a:pt x="48" y="73"/>
                </a:lnTo>
                <a:lnTo>
                  <a:pt x="73" y="48"/>
                </a:lnTo>
                <a:lnTo>
                  <a:pt x="101" y="28"/>
                </a:lnTo>
                <a:lnTo>
                  <a:pt x="133" y="13"/>
                </a:lnTo>
                <a:lnTo>
                  <a:pt x="167" y="3"/>
                </a:lnTo>
                <a:lnTo>
                  <a:pt x="204"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0" name="Freeform 152"/>
          <p:cNvSpPr>
            <a:spLocks noEditPoints="1"/>
          </p:cNvSpPr>
          <p:nvPr/>
        </p:nvSpPr>
        <p:spPr bwMode="auto">
          <a:xfrm>
            <a:off x="10217851" y="5000039"/>
            <a:ext cx="466132" cy="348457"/>
          </a:xfrm>
          <a:custGeom>
            <a:avLst/>
            <a:gdLst>
              <a:gd name="T0" fmla="*/ 1222 w 3261"/>
              <a:gd name="T1" fmla="*/ 2036 h 2443"/>
              <a:gd name="T2" fmla="*/ 1222 w 3261"/>
              <a:gd name="T3" fmla="*/ 2239 h 2443"/>
              <a:gd name="T4" fmla="*/ 2038 w 3261"/>
              <a:gd name="T5" fmla="*/ 2239 h 2443"/>
              <a:gd name="T6" fmla="*/ 2038 w 3261"/>
              <a:gd name="T7" fmla="*/ 2036 h 2443"/>
              <a:gd name="T8" fmla="*/ 1222 w 3261"/>
              <a:gd name="T9" fmla="*/ 2036 h 2443"/>
              <a:gd name="T10" fmla="*/ 612 w 3261"/>
              <a:gd name="T11" fmla="*/ 204 h 2443"/>
              <a:gd name="T12" fmla="*/ 611 w 3261"/>
              <a:gd name="T13" fmla="*/ 204 h 2443"/>
              <a:gd name="T14" fmla="*/ 611 w 3261"/>
              <a:gd name="T15" fmla="*/ 1832 h 2443"/>
              <a:gd name="T16" fmla="*/ 2650 w 3261"/>
              <a:gd name="T17" fmla="*/ 1832 h 2443"/>
              <a:gd name="T18" fmla="*/ 2650 w 3261"/>
              <a:gd name="T19" fmla="*/ 204 h 2443"/>
              <a:gd name="T20" fmla="*/ 2650 w 3261"/>
              <a:gd name="T21" fmla="*/ 204 h 2443"/>
              <a:gd name="T22" fmla="*/ 612 w 3261"/>
              <a:gd name="T23" fmla="*/ 204 h 2443"/>
              <a:gd name="T24" fmla="*/ 611 w 3261"/>
              <a:gd name="T25" fmla="*/ 0 h 2443"/>
              <a:gd name="T26" fmla="*/ 2650 w 3261"/>
              <a:gd name="T27" fmla="*/ 0 h 2443"/>
              <a:gd name="T28" fmla="*/ 2683 w 3261"/>
              <a:gd name="T29" fmla="*/ 3 h 2443"/>
              <a:gd name="T30" fmla="*/ 2714 w 3261"/>
              <a:gd name="T31" fmla="*/ 10 h 2443"/>
              <a:gd name="T32" fmla="*/ 2743 w 3261"/>
              <a:gd name="T33" fmla="*/ 23 h 2443"/>
              <a:gd name="T34" fmla="*/ 2770 w 3261"/>
              <a:gd name="T35" fmla="*/ 39 h 2443"/>
              <a:gd name="T36" fmla="*/ 2793 w 3261"/>
              <a:gd name="T37" fmla="*/ 60 h 2443"/>
              <a:gd name="T38" fmla="*/ 2814 w 3261"/>
              <a:gd name="T39" fmla="*/ 83 h 2443"/>
              <a:gd name="T40" fmla="*/ 2830 w 3261"/>
              <a:gd name="T41" fmla="*/ 110 h 2443"/>
              <a:gd name="T42" fmla="*/ 2843 w 3261"/>
              <a:gd name="T43" fmla="*/ 139 h 2443"/>
              <a:gd name="T44" fmla="*/ 2850 w 3261"/>
              <a:gd name="T45" fmla="*/ 170 h 2443"/>
              <a:gd name="T46" fmla="*/ 2853 w 3261"/>
              <a:gd name="T47" fmla="*/ 204 h 2443"/>
              <a:gd name="T48" fmla="*/ 2853 w 3261"/>
              <a:gd name="T49" fmla="*/ 1832 h 2443"/>
              <a:gd name="T50" fmla="*/ 3261 w 3261"/>
              <a:gd name="T51" fmla="*/ 1832 h 2443"/>
              <a:gd name="T52" fmla="*/ 3261 w 3261"/>
              <a:gd name="T53" fmla="*/ 2443 h 2443"/>
              <a:gd name="T54" fmla="*/ 0 w 3261"/>
              <a:gd name="T55" fmla="*/ 2443 h 2443"/>
              <a:gd name="T56" fmla="*/ 0 w 3261"/>
              <a:gd name="T57" fmla="*/ 1832 h 2443"/>
              <a:gd name="T58" fmla="*/ 407 w 3261"/>
              <a:gd name="T59" fmla="*/ 1832 h 2443"/>
              <a:gd name="T60" fmla="*/ 407 w 3261"/>
              <a:gd name="T61" fmla="*/ 204 h 2443"/>
              <a:gd name="T62" fmla="*/ 410 w 3261"/>
              <a:gd name="T63" fmla="*/ 170 h 2443"/>
              <a:gd name="T64" fmla="*/ 418 w 3261"/>
              <a:gd name="T65" fmla="*/ 139 h 2443"/>
              <a:gd name="T66" fmla="*/ 431 w 3261"/>
              <a:gd name="T67" fmla="*/ 110 h 2443"/>
              <a:gd name="T68" fmla="*/ 447 w 3261"/>
              <a:gd name="T69" fmla="*/ 83 h 2443"/>
              <a:gd name="T70" fmla="*/ 468 w 3261"/>
              <a:gd name="T71" fmla="*/ 60 h 2443"/>
              <a:gd name="T72" fmla="*/ 491 w 3261"/>
              <a:gd name="T73" fmla="*/ 39 h 2443"/>
              <a:gd name="T74" fmla="*/ 518 w 3261"/>
              <a:gd name="T75" fmla="*/ 23 h 2443"/>
              <a:gd name="T76" fmla="*/ 547 w 3261"/>
              <a:gd name="T77" fmla="*/ 10 h 2443"/>
              <a:gd name="T78" fmla="*/ 578 w 3261"/>
              <a:gd name="T79" fmla="*/ 3 h 2443"/>
              <a:gd name="T80" fmla="*/ 611 w 3261"/>
              <a:gd name="T81" fmla="*/ 0 h 2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61" h="2443">
                <a:moveTo>
                  <a:pt x="1222" y="2036"/>
                </a:moveTo>
                <a:lnTo>
                  <a:pt x="1222" y="2239"/>
                </a:lnTo>
                <a:lnTo>
                  <a:pt x="2038" y="2239"/>
                </a:lnTo>
                <a:lnTo>
                  <a:pt x="2038" y="2036"/>
                </a:lnTo>
                <a:lnTo>
                  <a:pt x="1222" y="2036"/>
                </a:lnTo>
                <a:close/>
                <a:moveTo>
                  <a:pt x="612" y="204"/>
                </a:moveTo>
                <a:lnTo>
                  <a:pt x="611" y="204"/>
                </a:lnTo>
                <a:lnTo>
                  <a:pt x="611" y="1832"/>
                </a:lnTo>
                <a:lnTo>
                  <a:pt x="2650" y="1832"/>
                </a:lnTo>
                <a:lnTo>
                  <a:pt x="2650" y="204"/>
                </a:lnTo>
                <a:lnTo>
                  <a:pt x="2650" y="204"/>
                </a:lnTo>
                <a:lnTo>
                  <a:pt x="612" y="204"/>
                </a:lnTo>
                <a:close/>
                <a:moveTo>
                  <a:pt x="611" y="0"/>
                </a:moveTo>
                <a:lnTo>
                  <a:pt x="2650" y="0"/>
                </a:lnTo>
                <a:lnTo>
                  <a:pt x="2683" y="3"/>
                </a:lnTo>
                <a:lnTo>
                  <a:pt x="2714" y="10"/>
                </a:lnTo>
                <a:lnTo>
                  <a:pt x="2743" y="23"/>
                </a:lnTo>
                <a:lnTo>
                  <a:pt x="2770" y="39"/>
                </a:lnTo>
                <a:lnTo>
                  <a:pt x="2793" y="60"/>
                </a:lnTo>
                <a:lnTo>
                  <a:pt x="2814" y="83"/>
                </a:lnTo>
                <a:lnTo>
                  <a:pt x="2830" y="110"/>
                </a:lnTo>
                <a:lnTo>
                  <a:pt x="2843" y="139"/>
                </a:lnTo>
                <a:lnTo>
                  <a:pt x="2850" y="170"/>
                </a:lnTo>
                <a:lnTo>
                  <a:pt x="2853" y="204"/>
                </a:lnTo>
                <a:lnTo>
                  <a:pt x="2853" y="1832"/>
                </a:lnTo>
                <a:lnTo>
                  <a:pt x="3261" y="1832"/>
                </a:lnTo>
                <a:lnTo>
                  <a:pt x="3261" y="2443"/>
                </a:lnTo>
                <a:lnTo>
                  <a:pt x="0" y="2443"/>
                </a:lnTo>
                <a:lnTo>
                  <a:pt x="0" y="1832"/>
                </a:lnTo>
                <a:lnTo>
                  <a:pt x="407" y="1832"/>
                </a:lnTo>
                <a:lnTo>
                  <a:pt x="407" y="204"/>
                </a:lnTo>
                <a:lnTo>
                  <a:pt x="410" y="170"/>
                </a:lnTo>
                <a:lnTo>
                  <a:pt x="418" y="139"/>
                </a:lnTo>
                <a:lnTo>
                  <a:pt x="431" y="110"/>
                </a:lnTo>
                <a:lnTo>
                  <a:pt x="447" y="83"/>
                </a:lnTo>
                <a:lnTo>
                  <a:pt x="468" y="60"/>
                </a:lnTo>
                <a:lnTo>
                  <a:pt x="491" y="39"/>
                </a:lnTo>
                <a:lnTo>
                  <a:pt x="518" y="23"/>
                </a:lnTo>
                <a:lnTo>
                  <a:pt x="547" y="10"/>
                </a:lnTo>
                <a:lnTo>
                  <a:pt x="578" y="3"/>
                </a:lnTo>
                <a:lnTo>
                  <a:pt x="61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1" name="Freeform 157"/>
          <p:cNvSpPr>
            <a:spLocks noEditPoints="1"/>
          </p:cNvSpPr>
          <p:nvPr/>
        </p:nvSpPr>
        <p:spPr bwMode="auto">
          <a:xfrm>
            <a:off x="9651895" y="4938916"/>
            <a:ext cx="294760" cy="470703"/>
          </a:xfrm>
          <a:custGeom>
            <a:avLst/>
            <a:gdLst>
              <a:gd name="T0" fmla="*/ 999 w 2064"/>
              <a:gd name="T1" fmla="*/ 2677 h 3292"/>
              <a:gd name="T2" fmla="*/ 937 w 2064"/>
              <a:gd name="T3" fmla="*/ 2697 h 3292"/>
              <a:gd name="T4" fmla="*/ 886 w 2064"/>
              <a:gd name="T5" fmla="*/ 2734 h 3292"/>
              <a:gd name="T6" fmla="*/ 849 w 2064"/>
              <a:gd name="T7" fmla="*/ 2786 h 3292"/>
              <a:gd name="T8" fmla="*/ 828 w 2064"/>
              <a:gd name="T9" fmla="*/ 2847 h 3292"/>
              <a:gd name="T10" fmla="*/ 828 w 2064"/>
              <a:gd name="T11" fmla="*/ 2914 h 3292"/>
              <a:gd name="T12" fmla="*/ 849 w 2064"/>
              <a:gd name="T13" fmla="*/ 2975 h 3292"/>
              <a:gd name="T14" fmla="*/ 886 w 2064"/>
              <a:gd name="T15" fmla="*/ 3026 h 3292"/>
              <a:gd name="T16" fmla="*/ 937 w 2064"/>
              <a:gd name="T17" fmla="*/ 3063 h 3292"/>
              <a:gd name="T18" fmla="*/ 999 w 2064"/>
              <a:gd name="T19" fmla="*/ 3083 h 3292"/>
              <a:gd name="T20" fmla="*/ 1065 w 2064"/>
              <a:gd name="T21" fmla="*/ 3083 h 3292"/>
              <a:gd name="T22" fmla="*/ 1127 w 2064"/>
              <a:gd name="T23" fmla="*/ 3063 h 3292"/>
              <a:gd name="T24" fmla="*/ 1178 w 2064"/>
              <a:gd name="T25" fmla="*/ 3026 h 3292"/>
              <a:gd name="T26" fmla="*/ 1215 w 2064"/>
              <a:gd name="T27" fmla="*/ 2975 h 3292"/>
              <a:gd name="T28" fmla="*/ 1236 w 2064"/>
              <a:gd name="T29" fmla="*/ 2914 h 3292"/>
              <a:gd name="T30" fmla="*/ 1236 w 2064"/>
              <a:gd name="T31" fmla="*/ 2847 h 3292"/>
              <a:gd name="T32" fmla="*/ 1215 w 2064"/>
              <a:gd name="T33" fmla="*/ 2786 h 3292"/>
              <a:gd name="T34" fmla="*/ 1178 w 2064"/>
              <a:gd name="T35" fmla="*/ 2734 h 3292"/>
              <a:gd name="T36" fmla="*/ 1127 w 2064"/>
              <a:gd name="T37" fmla="*/ 2697 h 3292"/>
              <a:gd name="T38" fmla="*/ 1065 w 2064"/>
              <a:gd name="T39" fmla="*/ 2677 h 3292"/>
              <a:gd name="T40" fmla="*/ 206 w 2064"/>
              <a:gd name="T41" fmla="*/ 411 h 3292"/>
              <a:gd name="T42" fmla="*/ 1858 w 2064"/>
              <a:gd name="T43" fmla="*/ 2469 h 3292"/>
              <a:gd name="T44" fmla="*/ 206 w 2064"/>
              <a:gd name="T45" fmla="*/ 411 h 3292"/>
              <a:gd name="T46" fmla="*/ 620 w 2064"/>
              <a:gd name="T47" fmla="*/ 257 h 3292"/>
              <a:gd name="T48" fmla="*/ 1444 w 2064"/>
              <a:gd name="T49" fmla="*/ 154 h 3292"/>
              <a:gd name="T50" fmla="*/ 310 w 2064"/>
              <a:gd name="T51" fmla="*/ 0 h 3292"/>
              <a:gd name="T52" fmla="*/ 1797 w 2064"/>
              <a:gd name="T53" fmla="*/ 3 h 3292"/>
              <a:gd name="T54" fmla="*/ 1874 w 2064"/>
              <a:gd name="T55" fmla="*/ 23 h 3292"/>
              <a:gd name="T56" fmla="*/ 1944 w 2064"/>
              <a:gd name="T57" fmla="*/ 64 h 3292"/>
              <a:gd name="T58" fmla="*/ 2000 w 2064"/>
              <a:gd name="T59" fmla="*/ 119 h 3292"/>
              <a:gd name="T60" fmla="*/ 2040 w 2064"/>
              <a:gd name="T61" fmla="*/ 189 h 3292"/>
              <a:gd name="T62" fmla="*/ 2061 w 2064"/>
              <a:gd name="T63" fmla="*/ 266 h 3292"/>
              <a:gd name="T64" fmla="*/ 2064 w 2064"/>
              <a:gd name="T65" fmla="*/ 2983 h 3292"/>
              <a:gd name="T66" fmla="*/ 2054 w 2064"/>
              <a:gd name="T67" fmla="*/ 3065 h 3292"/>
              <a:gd name="T68" fmla="*/ 2022 w 2064"/>
              <a:gd name="T69" fmla="*/ 3138 h 3292"/>
              <a:gd name="T70" fmla="*/ 1973 w 2064"/>
              <a:gd name="T71" fmla="*/ 3201 h 3292"/>
              <a:gd name="T72" fmla="*/ 1911 w 2064"/>
              <a:gd name="T73" fmla="*/ 3250 h 3292"/>
              <a:gd name="T74" fmla="*/ 1837 w 2064"/>
              <a:gd name="T75" fmla="*/ 3281 h 3292"/>
              <a:gd name="T76" fmla="*/ 1754 w 2064"/>
              <a:gd name="T77" fmla="*/ 3292 h 3292"/>
              <a:gd name="T78" fmla="*/ 267 w 2064"/>
              <a:gd name="T79" fmla="*/ 3289 h 3292"/>
              <a:gd name="T80" fmla="*/ 190 w 2064"/>
              <a:gd name="T81" fmla="*/ 3267 h 3292"/>
              <a:gd name="T82" fmla="*/ 120 w 2064"/>
              <a:gd name="T83" fmla="*/ 3227 h 3292"/>
              <a:gd name="T84" fmla="*/ 64 w 2064"/>
              <a:gd name="T85" fmla="*/ 3171 h 3292"/>
              <a:gd name="T86" fmla="*/ 24 w 2064"/>
              <a:gd name="T87" fmla="*/ 3103 h 3292"/>
              <a:gd name="T88" fmla="*/ 3 w 2064"/>
              <a:gd name="T89" fmla="*/ 3024 h 3292"/>
              <a:gd name="T90" fmla="*/ 0 w 2064"/>
              <a:gd name="T91" fmla="*/ 308 h 3292"/>
              <a:gd name="T92" fmla="*/ 10 w 2064"/>
              <a:gd name="T93" fmla="*/ 227 h 3292"/>
              <a:gd name="T94" fmla="*/ 42 w 2064"/>
              <a:gd name="T95" fmla="*/ 152 h 3292"/>
              <a:gd name="T96" fmla="*/ 91 w 2064"/>
              <a:gd name="T97" fmla="*/ 91 h 3292"/>
              <a:gd name="T98" fmla="*/ 153 w 2064"/>
              <a:gd name="T99" fmla="*/ 42 h 3292"/>
              <a:gd name="T100" fmla="*/ 227 w 2064"/>
              <a:gd name="T101" fmla="*/ 11 h 3292"/>
              <a:gd name="T102" fmla="*/ 310 w 2064"/>
              <a:gd name="T103"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4" h="3292">
                <a:moveTo>
                  <a:pt x="1032" y="2674"/>
                </a:moveTo>
                <a:lnTo>
                  <a:pt x="999" y="2677"/>
                </a:lnTo>
                <a:lnTo>
                  <a:pt x="967" y="2685"/>
                </a:lnTo>
                <a:lnTo>
                  <a:pt x="937" y="2697"/>
                </a:lnTo>
                <a:lnTo>
                  <a:pt x="910" y="2714"/>
                </a:lnTo>
                <a:lnTo>
                  <a:pt x="886" y="2734"/>
                </a:lnTo>
                <a:lnTo>
                  <a:pt x="865" y="2759"/>
                </a:lnTo>
                <a:lnTo>
                  <a:pt x="849" y="2786"/>
                </a:lnTo>
                <a:lnTo>
                  <a:pt x="836" y="2815"/>
                </a:lnTo>
                <a:lnTo>
                  <a:pt x="828" y="2847"/>
                </a:lnTo>
                <a:lnTo>
                  <a:pt x="826" y="2880"/>
                </a:lnTo>
                <a:lnTo>
                  <a:pt x="828" y="2914"/>
                </a:lnTo>
                <a:lnTo>
                  <a:pt x="836" y="2945"/>
                </a:lnTo>
                <a:lnTo>
                  <a:pt x="849" y="2975"/>
                </a:lnTo>
                <a:lnTo>
                  <a:pt x="865" y="3002"/>
                </a:lnTo>
                <a:lnTo>
                  <a:pt x="886" y="3026"/>
                </a:lnTo>
                <a:lnTo>
                  <a:pt x="910" y="3046"/>
                </a:lnTo>
                <a:lnTo>
                  <a:pt x="937" y="3063"/>
                </a:lnTo>
                <a:lnTo>
                  <a:pt x="967" y="3075"/>
                </a:lnTo>
                <a:lnTo>
                  <a:pt x="999" y="3083"/>
                </a:lnTo>
                <a:lnTo>
                  <a:pt x="1032" y="3085"/>
                </a:lnTo>
                <a:lnTo>
                  <a:pt x="1065" y="3083"/>
                </a:lnTo>
                <a:lnTo>
                  <a:pt x="1097" y="3075"/>
                </a:lnTo>
                <a:lnTo>
                  <a:pt x="1127" y="3063"/>
                </a:lnTo>
                <a:lnTo>
                  <a:pt x="1154" y="3046"/>
                </a:lnTo>
                <a:lnTo>
                  <a:pt x="1178" y="3026"/>
                </a:lnTo>
                <a:lnTo>
                  <a:pt x="1199" y="3002"/>
                </a:lnTo>
                <a:lnTo>
                  <a:pt x="1215" y="2975"/>
                </a:lnTo>
                <a:lnTo>
                  <a:pt x="1228" y="2945"/>
                </a:lnTo>
                <a:lnTo>
                  <a:pt x="1236" y="2914"/>
                </a:lnTo>
                <a:lnTo>
                  <a:pt x="1238" y="2880"/>
                </a:lnTo>
                <a:lnTo>
                  <a:pt x="1236" y="2847"/>
                </a:lnTo>
                <a:lnTo>
                  <a:pt x="1228" y="2815"/>
                </a:lnTo>
                <a:lnTo>
                  <a:pt x="1215" y="2786"/>
                </a:lnTo>
                <a:lnTo>
                  <a:pt x="1199" y="2759"/>
                </a:lnTo>
                <a:lnTo>
                  <a:pt x="1178" y="2734"/>
                </a:lnTo>
                <a:lnTo>
                  <a:pt x="1154" y="2714"/>
                </a:lnTo>
                <a:lnTo>
                  <a:pt x="1127" y="2697"/>
                </a:lnTo>
                <a:lnTo>
                  <a:pt x="1097" y="2685"/>
                </a:lnTo>
                <a:lnTo>
                  <a:pt x="1065" y="2677"/>
                </a:lnTo>
                <a:lnTo>
                  <a:pt x="1032" y="2674"/>
                </a:lnTo>
                <a:close/>
                <a:moveTo>
                  <a:pt x="206" y="411"/>
                </a:moveTo>
                <a:lnTo>
                  <a:pt x="206" y="2469"/>
                </a:lnTo>
                <a:lnTo>
                  <a:pt x="1858" y="2469"/>
                </a:lnTo>
                <a:lnTo>
                  <a:pt x="1858" y="411"/>
                </a:lnTo>
                <a:lnTo>
                  <a:pt x="206" y="411"/>
                </a:lnTo>
                <a:close/>
                <a:moveTo>
                  <a:pt x="620" y="154"/>
                </a:moveTo>
                <a:lnTo>
                  <a:pt x="620" y="257"/>
                </a:lnTo>
                <a:lnTo>
                  <a:pt x="1444" y="257"/>
                </a:lnTo>
                <a:lnTo>
                  <a:pt x="1444" y="154"/>
                </a:lnTo>
                <a:lnTo>
                  <a:pt x="620" y="154"/>
                </a:lnTo>
                <a:close/>
                <a:moveTo>
                  <a:pt x="310" y="0"/>
                </a:moveTo>
                <a:lnTo>
                  <a:pt x="1754" y="0"/>
                </a:lnTo>
                <a:lnTo>
                  <a:pt x="1797" y="3"/>
                </a:lnTo>
                <a:lnTo>
                  <a:pt x="1837" y="11"/>
                </a:lnTo>
                <a:lnTo>
                  <a:pt x="1874" y="23"/>
                </a:lnTo>
                <a:lnTo>
                  <a:pt x="1911" y="42"/>
                </a:lnTo>
                <a:lnTo>
                  <a:pt x="1944" y="64"/>
                </a:lnTo>
                <a:lnTo>
                  <a:pt x="1973" y="91"/>
                </a:lnTo>
                <a:lnTo>
                  <a:pt x="2000" y="119"/>
                </a:lnTo>
                <a:lnTo>
                  <a:pt x="2022" y="152"/>
                </a:lnTo>
                <a:lnTo>
                  <a:pt x="2040" y="189"/>
                </a:lnTo>
                <a:lnTo>
                  <a:pt x="2054" y="227"/>
                </a:lnTo>
                <a:lnTo>
                  <a:pt x="2061" y="266"/>
                </a:lnTo>
                <a:lnTo>
                  <a:pt x="2064" y="308"/>
                </a:lnTo>
                <a:lnTo>
                  <a:pt x="2064" y="2983"/>
                </a:lnTo>
                <a:lnTo>
                  <a:pt x="2061" y="3024"/>
                </a:lnTo>
                <a:lnTo>
                  <a:pt x="2054" y="3065"/>
                </a:lnTo>
                <a:lnTo>
                  <a:pt x="2040" y="3103"/>
                </a:lnTo>
                <a:lnTo>
                  <a:pt x="2022" y="3138"/>
                </a:lnTo>
                <a:lnTo>
                  <a:pt x="2000" y="3171"/>
                </a:lnTo>
                <a:lnTo>
                  <a:pt x="1973" y="3201"/>
                </a:lnTo>
                <a:lnTo>
                  <a:pt x="1944" y="3227"/>
                </a:lnTo>
                <a:lnTo>
                  <a:pt x="1911" y="3250"/>
                </a:lnTo>
                <a:lnTo>
                  <a:pt x="1874" y="3267"/>
                </a:lnTo>
                <a:lnTo>
                  <a:pt x="1837" y="3281"/>
                </a:lnTo>
                <a:lnTo>
                  <a:pt x="1797" y="3289"/>
                </a:lnTo>
                <a:lnTo>
                  <a:pt x="1754" y="3292"/>
                </a:lnTo>
                <a:lnTo>
                  <a:pt x="310" y="3292"/>
                </a:lnTo>
                <a:lnTo>
                  <a:pt x="267" y="3289"/>
                </a:lnTo>
                <a:lnTo>
                  <a:pt x="227" y="3281"/>
                </a:lnTo>
                <a:lnTo>
                  <a:pt x="190" y="3267"/>
                </a:lnTo>
                <a:lnTo>
                  <a:pt x="153" y="3250"/>
                </a:lnTo>
                <a:lnTo>
                  <a:pt x="120" y="3227"/>
                </a:lnTo>
                <a:lnTo>
                  <a:pt x="91" y="3201"/>
                </a:lnTo>
                <a:lnTo>
                  <a:pt x="64" y="3171"/>
                </a:lnTo>
                <a:lnTo>
                  <a:pt x="42" y="3138"/>
                </a:lnTo>
                <a:lnTo>
                  <a:pt x="24" y="3103"/>
                </a:lnTo>
                <a:lnTo>
                  <a:pt x="10" y="3065"/>
                </a:lnTo>
                <a:lnTo>
                  <a:pt x="3" y="3024"/>
                </a:lnTo>
                <a:lnTo>
                  <a:pt x="0" y="2983"/>
                </a:lnTo>
                <a:lnTo>
                  <a:pt x="0" y="308"/>
                </a:lnTo>
                <a:lnTo>
                  <a:pt x="3" y="266"/>
                </a:lnTo>
                <a:lnTo>
                  <a:pt x="10" y="227"/>
                </a:lnTo>
                <a:lnTo>
                  <a:pt x="24" y="189"/>
                </a:lnTo>
                <a:lnTo>
                  <a:pt x="42" y="152"/>
                </a:lnTo>
                <a:lnTo>
                  <a:pt x="64" y="119"/>
                </a:lnTo>
                <a:lnTo>
                  <a:pt x="91" y="91"/>
                </a:lnTo>
                <a:lnTo>
                  <a:pt x="120" y="64"/>
                </a:lnTo>
                <a:lnTo>
                  <a:pt x="153" y="42"/>
                </a:lnTo>
                <a:lnTo>
                  <a:pt x="190" y="23"/>
                </a:lnTo>
                <a:lnTo>
                  <a:pt x="227" y="11"/>
                </a:lnTo>
                <a:lnTo>
                  <a:pt x="267" y="3"/>
                </a:lnTo>
                <a:lnTo>
                  <a:pt x="31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2" name="Freeform 162"/>
          <p:cNvSpPr>
            <a:spLocks noEditPoints="1"/>
          </p:cNvSpPr>
          <p:nvPr/>
        </p:nvSpPr>
        <p:spPr bwMode="auto">
          <a:xfrm>
            <a:off x="10955176" y="4938916"/>
            <a:ext cx="322180" cy="470703"/>
          </a:xfrm>
          <a:custGeom>
            <a:avLst/>
            <a:gdLst>
              <a:gd name="T0" fmla="*/ 1098 w 2254"/>
              <a:gd name="T1" fmla="*/ 2825 h 3292"/>
              <a:gd name="T2" fmla="*/ 1047 w 2254"/>
              <a:gd name="T3" fmla="*/ 2845 h 3292"/>
              <a:gd name="T4" fmla="*/ 1005 w 2254"/>
              <a:gd name="T5" fmla="*/ 2880 h 3292"/>
              <a:gd name="T6" fmla="*/ 978 w 2254"/>
              <a:gd name="T7" fmla="*/ 2927 h 3292"/>
              <a:gd name="T8" fmla="*/ 967 w 2254"/>
              <a:gd name="T9" fmla="*/ 2983 h 3292"/>
              <a:gd name="T10" fmla="*/ 978 w 2254"/>
              <a:gd name="T11" fmla="*/ 3039 h 3292"/>
              <a:gd name="T12" fmla="*/ 1005 w 2254"/>
              <a:gd name="T13" fmla="*/ 3086 h 3292"/>
              <a:gd name="T14" fmla="*/ 1047 w 2254"/>
              <a:gd name="T15" fmla="*/ 3122 h 3292"/>
              <a:gd name="T16" fmla="*/ 1098 w 2254"/>
              <a:gd name="T17" fmla="*/ 3140 h 3292"/>
              <a:gd name="T18" fmla="*/ 1156 w 2254"/>
              <a:gd name="T19" fmla="*/ 3140 h 3292"/>
              <a:gd name="T20" fmla="*/ 1207 w 2254"/>
              <a:gd name="T21" fmla="*/ 3122 h 3292"/>
              <a:gd name="T22" fmla="*/ 1249 w 2254"/>
              <a:gd name="T23" fmla="*/ 3086 h 3292"/>
              <a:gd name="T24" fmla="*/ 1276 w 2254"/>
              <a:gd name="T25" fmla="*/ 3039 h 3292"/>
              <a:gd name="T26" fmla="*/ 1286 w 2254"/>
              <a:gd name="T27" fmla="*/ 2983 h 3292"/>
              <a:gd name="T28" fmla="*/ 1276 w 2254"/>
              <a:gd name="T29" fmla="*/ 2927 h 3292"/>
              <a:gd name="T30" fmla="*/ 1249 w 2254"/>
              <a:gd name="T31" fmla="*/ 2880 h 3292"/>
              <a:gd name="T32" fmla="*/ 1207 w 2254"/>
              <a:gd name="T33" fmla="*/ 2845 h 3292"/>
              <a:gd name="T34" fmla="*/ 1156 w 2254"/>
              <a:gd name="T35" fmla="*/ 2825 h 3292"/>
              <a:gd name="T36" fmla="*/ 205 w 2254"/>
              <a:gd name="T37" fmla="*/ 411 h 3292"/>
              <a:gd name="T38" fmla="*/ 2049 w 2254"/>
              <a:gd name="T39" fmla="*/ 2674 h 3292"/>
              <a:gd name="T40" fmla="*/ 205 w 2254"/>
              <a:gd name="T41" fmla="*/ 411 h 3292"/>
              <a:gd name="T42" fmla="*/ 2049 w 2254"/>
              <a:gd name="T43" fmla="*/ 0 h 3292"/>
              <a:gd name="T44" fmla="*/ 2114 w 2254"/>
              <a:gd name="T45" fmla="*/ 10 h 3292"/>
              <a:gd name="T46" fmla="*/ 2169 w 2254"/>
              <a:gd name="T47" fmla="*/ 39 h 3292"/>
              <a:gd name="T48" fmla="*/ 2213 w 2254"/>
              <a:gd name="T49" fmla="*/ 84 h 3292"/>
              <a:gd name="T50" fmla="*/ 2243 w 2254"/>
              <a:gd name="T51" fmla="*/ 140 h 3292"/>
              <a:gd name="T52" fmla="*/ 2254 w 2254"/>
              <a:gd name="T53" fmla="*/ 205 h 3292"/>
              <a:gd name="T54" fmla="*/ 2251 w 2254"/>
              <a:gd name="T55" fmla="*/ 3120 h 3292"/>
              <a:gd name="T56" fmla="*/ 2231 w 2254"/>
              <a:gd name="T57" fmla="*/ 3180 h 3292"/>
              <a:gd name="T58" fmla="*/ 2193 w 2254"/>
              <a:gd name="T59" fmla="*/ 3231 h 3292"/>
              <a:gd name="T60" fmla="*/ 2143 w 2254"/>
              <a:gd name="T61" fmla="*/ 3268 h 3292"/>
              <a:gd name="T62" fmla="*/ 2082 w 2254"/>
              <a:gd name="T63" fmla="*/ 3289 h 3292"/>
              <a:gd name="T64" fmla="*/ 205 w 2254"/>
              <a:gd name="T65" fmla="*/ 3292 h 3292"/>
              <a:gd name="T66" fmla="*/ 141 w 2254"/>
              <a:gd name="T67" fmla="*/ 3281 h 3292"/>
              <a:gd name="T68" fmla="*/ 84 w 2254"/>
              <a:gd name="T69" fmla="*/ 3252 h 3292"/>
              <a:gd name="T70" fmla="*/ 40 w 2254"/>
              <a:gd name="T71" fmla="*/ 3207 h 3292"/>
              <a:gd name="T72" fmla="*/ 10 w 2254"/>
              <a:gd name="T73" fmla="*/ 3150 h 3292"/>
              <a:gd name="T74" fmla="*/ 0 w 2254"/>
              <a:gd name="T75" fmla="*/ 3085 h 3292"/>
              <a:gd name="T76" fmla="*/ 3 w 2254"/>
              <a:gd name="T77" fmla="*/ 172 h 3292"/>
              <a:gd name="T78" fmla="*/ 24 w 2254"/>
              <a:gd name="T79" fmla="*/ 111 h 3292"/>
              <a:gd name="T80" fmla="*/ 61 w 2254"/>
              <a:gd name="T81" fmla="*/ 60 h 3292"/>
              <a:gd name="T82" fmla="*/ 111 w 2254"/>
              <a:gd name="T83" fmla="*/ 22 h 3292"/>
              <a:gd name="T84" fmla="*/ 172 w 2254"/>
              <a:gd name="T85" fmla="*/ 2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54" h="3292">
                <a:moveTo>
                  <a:pt x="1127" y="2823"/>
                </a:moveTo>
                <a:lnTo>
                  <a:pt x="1098" y="2825"/>
                </a:lnTo>
                <a:lnTo>
                  <a:pt x="1071" y="2833"/>
                </a:lnTo>
                <a:lnTo>
                  <a:pt x="1047" y="2845"/>
                </a:lnTo>
                <a:lnTo>
                  <a:pt x="1024" y="2860"/>
                </a:lnTo>
                <a:lnTo>
                  <a:pt x="1005" y="2880"/>
                </a:lnTo>
                <a:lnTo>
                  <a:pt x="989" y="2903"/>
                </a:lnTo>
                <a:lnTo>
                  <a:pt x="978" y="2927"/>
                </a:lnTo>
                <a:lnTo>
                  <a:pt x="969" y="2954"/>
                </a:lnTo>
                <a:lnTo>
                  <a:pt x="967" y="2983"/>
                </a:lnTo>
                <a:lnTo>
                  <a:pt x="969" y="3012"/>
                </a:lnTo>
                <a:lnTo>
                  <a:pt x="978" y="3039"/>
                </a:lnTo>
                <a:lnTo>
                  <a:pt x="989" y="3064"/>
                </a:lnTo>
                <a:lnTo>
                  <a:pt x="1005" y="3086"/>
                </a:lnTo>
                <a:lnTo>
                  <a:pt x="1024" y="3105"/>
                </a:lnTo>
                <a:lnTo>
                  <a:pt x="1047" y="3122"/>
                </a:lnTo>
                <a:lnTo>
                  <a:pt x="1071" y="3133"/>
                </a:lnTo>
                <a:lnTo>
                  <a:pt x="1098" y="3140"/>
                </a:lnTo>
                <a:lnTo>
                  <a:pt x="1127" y="3143"/>
                </a:lnTo>
                <a:lnTo>
                  <a:pt x="1156" y="3140"/>
                </a:lnTo>
                <a:lnTo>
                  <a:pt x="1182" y="3133"/>
                </a:lnTo>
                <a:lnTo>
                  <a:pt x="1207" y="3122"/>
                </a:lnTo>
                <a:lnTo>
                  <a:pt x="1230" y="3105"/>
                </a:lnTo>
                <a:lnTo>
                  <a:pt x="1249" y="3086"/>
                </a:lnTo>
                <a:lnTo>
                  <a:pt x="1265" y="3064"/>
                </a:lnTo>
                <a:lnTo>
                  <a:pt x="1276" y="3039"/>
                </a:lnTo>
                <a:lnTo>
                  <a:pt x="1284" y="3012"/>
                </a:lnTo>
                <a:lnTo>
                  <a:pt x="1286" y="2983"/>
                </a:lnTo>
                <a:lnTo>
                  <a:pt x="1284" y="2954"/>
                </a:lnTo>
                <a:lnTo>
                  <a:pt x="1276" y="2927"/>
                </a:lnTo>
                <a:lnTo>
                  <a:pt x="1265" y="2903"/>
                </a:lnTo>
                <a:lnTo>
                  <a:pt x="1249" y="2880"/>
                </a:lnTo>
                <a:lnTo>
                  <a:pt x="1230" y="2860"/>
                </a:lnTo>
                <a:lnTo>
                  <a:pt x="1207" y="2845"/>
                </a:lnTo>
                <a:lnTo>
                  <a:pt x="1182" y="2833"/>
                </a:lnTo>
                <a:lnTo>
                  <a:pt x="1156" y="2825"/>
                </a:lnTo>
                <a:lnTo>
                  <a:pt x="1127" y="2823"/>
                </a:lnTo>
                <a:close/>
                <a:moveTo>
                  <a:pt x="205" y="411"/>
                </a:moveTo>
                <a:lnTo>
                  <a:pt x="205" y="2674"/>
                </a:lnTo>
                <a:lnTo>
                  <a:pt x="2049" y="2674"/>
                </a:lnTo>
                <a:lnTo>
                  <a:pt x="2049" y="411"/>
                </a:lnTo>
                <a:lnTo>
                  <a:pt x="205" y="411"/>
                </a:lnTo>
                <a:close/>
                <a:moveTo>
                  <a:pt x="205" y="0"/>
                </a:moveTo>
                <a:lnTo>
                  <a:pt x="2049" y="0"/>
                </a:lnTo>
                <a:lnTo>
                  <a:pt x="2082" y="2"/>
                </a:lnTo>
                <a:lnTo>
                  <a:pt x="2114" y="10"/>
                </a:lnTo>
                <a:lnTo>
                  <a:pt x="2143" y="22"/>
                </a:lnTo>
                <a:lnTo>
                  <a:pt x="2169" y="39"/>
                </a:lnTo>
                <a:lnTo>
                  <a:pt x="2193" y="60"/>
                </a:lnTo>
                <a:lnTo>
                  <a:pt x="2213" y="84"/>
                </a:lnTo>
                <a:lnTo>
                  <a:pt x="2231" y="111"/>
                </a:lnTo>
                <a:lnTo>
                  <a:pt x="2243" y="140"/>
                </a:lnTo>
                <a:lnTo>
                  <a:pt x="2251" y="172"/>
                </a:lnTo>
                <a:lnTo>
                  <a:pt x="2254" y="205"/>
                </a:lnTo>
                <a:lnTo>
                  <a:pt x="2254" y="3085"/>
                </a:lnTo>
                <a:lnTo>
                  <a:pt x="2251" y="3120"/>
                </a:lnTo>
                <a:lnTo>
                  <a:pt x="2243" y="3150"/>
                </a:lnTo>
                <a:lnTo>
                  <a:pt x="2231" y="3180"/>
                </a:lnTo>
                <a:lnTo>
                  <a:pt x="2213" y="3207"/>
                </a:lnTo>
                <a:lnTo>
                  <a:pt x="2193" y="3231"/>
                </a:lnTo>
                <a:lnTo>
                  <a:pt x="2169" y="3252"/>
                </a:lnTo>
                <a:lnTo>
                  <a:pt x="2143" y="3268"/>
                </a:lnTo>
                <a:lnTo>
                  <a:pt x="2114" y="3281"/>
                </a:lnTo>
                <a:lnTo>
                  <a:pt x="2082" y="3289"/>
                </a:lnTo>
                <a:lnTo>
                  <a:pt x="2049" y="3292"/>
                </a:lnTo>
                <a:lnTo>
                  <a:pt x="205" y="3292"/>
                </a:lnTo>
                <a:lnTo>
                  <a:pt x="172" y="3289"/>
                </a:lnTo>
                <a:lnTo>
                  <a:pt x="141" y="3281"/>
                </a:lnTo>
                <a:lnTo>
                  <a:pt x="111" y="3268"/>
                </a:lnTo>
                <a:lnTo>
                  <a:pt x="84" y="3252"/>
                </a:lnTo>
                <a:lnTo>
                  <a:pt x="61" y="3231"/>
                </a:lnTo>
                <a:lnTo>
                  <a:pt x="40" y="3207"/>
                </a:lnTo>
                <a:lnTo>
                  <a:pt x="24" y="3180"/>
                </a:lnTo>
                <a:lnTo>
                  <a:pt x="10" y="3150"/>
                </a:lnTo>
                <a:lnTo>
                  <a:pt x="3" y="3120"/>
                </a:lnTo>
                <a:lnTo>
                  <a:pt x="0" y="3085"/>
                </a:lnTo>
                <a:lnTo>
                  <a:pt x="0" y="205"/>
                </a:lnTo>
                <a:lnTo>
                  <a:pt x="3" y="172"/>
                </a:lnTo>
                <a:lnTo>
                  <a:pt x="10" y="140"/>
                </a:lnTo>
                <a:lnTo>
                  <a:pt x="24" y="111"/>
                </a:lnTo>
                <a:lnTo>
                  <a:pt x="40" y="84"/>
                </a:lnTo>
                <a:lnTo>
                  <a:pt x="61" y="60"/>
                </a:lnTo>
                <a:lnTo>
                  <a:pt x="84" y="39"/>
                </a:lnTo>
                <a:lnTo>
                  <a:pt x="111" y="22"/>
                </a:lnTo>
                <a:lnTo>
                  <a:pt x="141" y="10"/>
                </a:lnTo>
                <a:lnTo>
                  <a:pt x="172" y="2"/>
                </a:lnTo>
                <a:lnTo>
                  <a:pt x="205"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3" name="Freeform 167"/>
          <p:cNvSpPr>
            <a:spLocks noEditPoints="1"/>
          </p:cNvSpPr>
          <p:nvPr/>
        </p:nvSpPr>
        <p:spPr bwMode="auto">
          <a:xfrm>
            <a:off x="927064" y="5807043"/>
            <a:ext cx="380447" cy="470703"/>
          </a:xfrm>
          <a:custGeom>
            <a:avLst/>
            <a:gdLst>
              <a:gd name="T0" fmla="*/ 1309 w 2663"/>
              <a:gd name="T1" fmla="*/ 2985 h 3292"/>
              <a:gd name="T2" fmla="*/ 1267 w 2663"/>
              <a:gd name="T3" fmla="*/ 3006 h 3292"/>
              <a:gd name="T4" fmla="*/ 1240 w 2663"/>
              <a:gd name="T5" fmla="*/ 3041 h 3292"/>
              <a:gd name="T6" fmla="*/ 1229 w 2663"/>
              <a:gd name="T7" fmla="*/ 3085 h 3292"/>
              <a:gd name="T8" fmla="*/ 1240 w 2663"/>
              <a:gd name="T9" fmla="*/ 3131 h 3292"/>
              <a:gd name="T10" fmla="*/ 1267 w 2663"/>
              <a:gd name="T11" fmla="*/ 3166 h 3292"/>
              <a:gd name="T12" fmla="*/ 1309 w 2663"/>
              <a:gd name="T13" fmla="*/ 3187 h 3292"/>
              <a:gd name="T14" fmla="*/ 1355 w 2663"/>
              <a:gd name="T15" fmla="*/ 3187 h 3292"/>
              <a:gd name="T16" fmla="*/ 1396 w 2663"/>
              <a:gd name="T17" fmla="*/ 3166 h 3292"/>
              <a:gd name="T18" fmla="*/ 1424 w 2663"/>
              <a:gd name="T19" fmla="*/ 3131 h 3292"/>
              <a:gd name="T20" fmla="*/ 1434 w 2663"/>
              <a:gd name="T21" fmla="*/ 3085 h 3292"/>
              <a:gd name="T22" fmla="*/ 1424 w 2663"/>
              <a:gd name="T23" fmla="*/ 3041 h 3292"/>
              <a:gd name="T24" fmla="*/ 1396 w 2663"/>
              <a:gd name="T25" fmla="*/ 3006 h 3292"/>
              <a:gd name="T26" fmla="*/ 1355 w 2663"/>
              <a:gd name="T27" fmla="*/ 2985 h 3292"/>
              <a:gd name="T28" fmla="*/ 410 w 2663"/>
              <a:gd name="T29" fmla="*/ 411 h 3292"/>
              <a:gd name="T30" fmla="*/ 2253 w 2663"/>
              <a:gd name="T31" fmla="*/ 2880 h 3292"/>
              <a:gd name="T32" fmla="*/ 410 w 2663"/>
              <a:gd name="T33" fmla="*/ 411 h 3292"/>
              <a:gd name="T34" fmla="*/ 2356 w 2663"/>
              <a:gd name="T35" fmla="*/ 0 h 3292"/>
              <a:gd name="T36" fmla="*/ 2437 w 2663"/>
              <a:gd name="T37" fmla="*/ 11 h 3292"/>
              <a:gd name="T38" fmla="*/ 2510 w 2663"/>
              <a:gd name="T39" fmla="*/ 42 h 3292"/>
              <a:gd name="T40" fmla="*/ 2573 w 2663"/>
              <a:gd name="T41" fmla="*/ 91 h 3292"/>
              <a:gd name="T42" fmla="*/ 2621 w 2663"/>
              <a:gd name="T43" fmla="*/ 152 h 3292"/>
              <a:gd name="T44" fmla="*/ 2652 w 2663"/>
              <a:gd name="T45" fmla="*/ 227 h 3292"/>
              <a:gd name="T46" fmla="*/ 2663 w 2663"/>
              <a:gd name="T47" fmla="*/ 308 h 3292"/>
              <a:gd name="T48" fmla="*/ 2660 w 2663"/>
              <a:gd name="T49" fmla="*/ 3024 h 3292"/>
              <a:gd name="T50" fmla="*/ 2639 w 2663"/>
              <a:gd name="T51" fmla="*/ 3103 h 3292"/>
              <a:gd name="T52" fmla="*/ 2599 w 2663"/>
              <a:gd name="T53" fmla="*/ 3171 h 3292"/>
              <a:gd name="T54" fmla="*/ 2543 w 2663"/>
              <a:gd name="T55" fmla="*/ 3227 h 3292"/>
              <a:gd name="T56" fmla="*/ 2475 w 2663"/>
              <a:gd name="T57" fmla="*/ 3267 h 3292"/>
              <a:gd name="T58" fmla="*/ 2397 w 2663"/>
              <a:gd name="T59" fmla="*/ 3289 h 3292"/>
              <a:gd name="T60" fmla="*/ 307 w 2663"/>
              <a:gd name="T61" fmla="*/ 3292 h 3292"/>
              <a:gd name="T62" fmla="*/ 226 w 2663"/>
              <a:gd name="T63" fmla="*/ 3281 h 3292"/>
              <a:gd name="T64" fmla="*/ 153 w 2663"/>
              <a:gd name="T65" fmla="*/ 3250 h 3292"/>
              <a:gd name="T66" fmla="*/ 90 w 2663"/>
              <a:gd name="T67" fmla="*/ 3201 h 3292"/>
              <a:gd name="T68" fmla="*/ 42 w 2663"/>
              <a:gd name="T69" fmla="*/ 3138 h 3292"/>
              <a:gd name="T70" fmla="*/ 11 w 2663"/>
              <a:gd name="T71" fmla="*/ 3065 h 3292"/>
              <a:gd name="T72" fmla="*/ 0 w 2663"/>
              <a:gd name="T73" fmla="*/ 2983 h 3292"/>
              <a:gd name="T74" fmla="*/ 3 w 2663"/>
              <a:gd name="T75" fmla="*/ 266 h 3292"/>
              <a:gd name="T76" fmla="*/ 25 w 2663"/>
              <a:gd name="T77" fmla="*/ 189 h 3292"/>
              <a:gd name="T78" fmla="*/ 65 w 2663"/>
              <a:gd name="T79" fmla="*/ 119 h 3292"/>
              <a:gd name="T80" fmla="*/ 120 w 2663"/>
              <a:gd name="T81" fmla="*/ 64 h 3292"/>
              <a:gd name="T82" fmla="*/ 188 w 2663"/>
              <a:gd name="T83" fmla="*/ 23 h 3292"/>
              <a:gd name="T84" fmla="*/ 266 w 2663"/>
              <a:gd name="T85" fmla="*/ 3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63" h="3292">
                <a:moveTo>
                  <a:pt x="1332" y="2983"/>
                </a:moveTo>
                <a:lnTo>
                  <a:pt x="1309" y="2985"/>
                </a:lnTo>
                <a:lnTo>
                  <a:pt x="1287" y="2994"/>
                </a:lnTo>
                <a:lnTo>
                  <a:pt x="1267" y="3006"/>
                </a:lnTo>
                <a:lnTo>
                  <a:pt x="1252" y="3021"/>
                </a:lnTo>
                <a:lnTo>
                  <a:pt x="1240" y="3041"/>
                </a:lnTo>
                <a:lnTo>
                  <a:pt x="1231" y="3063"/>
                </a:lnTo>
                <a:lnTo>
                  <a:pt x="1229" y="3085"/>
                </a:lnTo>
                <a:lnTo>
                  <a:pt x="1231" y="3109"/>
                </a:lnTo>
                <a:lnTo>
                  <a:pt x="1240" y="3131"/>
                </a:lnTo>
                <a:lnTo>
                  <a:pt x="1252" y="3150"/>
                </a:lnTo>
                <a:lnTo>
                  <a:pt x="1267" y="3166"/>
                </a:lnTo>
                <a:lnTo>
                  <a:pt x="1287" y="3178"/>
                </a:lnTo>
                <a:lnTo>
                  <a:pt x="1309" y="3187"/>
                </a:lnTo>
                <a:lnTo>
                  <a:pt x="1332" y="3189"/>
                </a:lnTo>
                <a:lnTo>
                  <a:pt x="1355" y="3187"/>
                </a:lnTo>
                <a:lnTo>
                  <a:pt x="1376" y="3178"/>
                </a:lnTo>
                <a:lnTo>
                  <a:pt x="1396" y="3166"/>
                </a:lnTo>
                <a:lnTo>
                  <a:pt x="1411" y="3150"/>
                </a:lnTo>
                <a:lnTo>
                  <a:pt x="1424" y="3131"/>
                </a:lnTo>
                <a:lnTo>
                  <a:pt x="1431" y="3109"/>
                </a:lnTo>
                <a:lnTo>
                  <a:pt x="1434" y="3085"/>
                </a:lnTo>
                <a:lnTo>
                  <a:pt x="1431" y="3063"/>
                </a:lnTo>
                <a:lnTo>
                  <a:pt x="1424" y="3041"/>
                </a:lnTo>
                <a:lnTo>
                  <a:pt x="1411" y="3021"/>
                </a:lnTo>
                <a:lnTo>
                  <a:pt x="1396" y="3006"/>
                </a:lnTo>
                <a:lnTo>
                  <a:pt x="1376" y="2994"/>
                </a:lnTo>
                <a:lnTo>
                  <a:pt x="1355" y="2985"/>
                </a:lnTo>
                <a:lnTo>
                  <a:pt x="1332" y="2983"/>
                </a:lnTo>
                <a:close/>
                <a:moveTo>
                  <a:pt x="410" y="411"/>
                </a:moveTo>
                <a:lnTo>
                  <a:pt x="410" y="2880"/>
                </a:lnTo>
                <a:lnTo>
                  <a:pt x="2253" y="2880"/>
                </a:lnTo>
                <a:lnTo>
                  <a:pt x="2253" y="411"/>
                </a:lnTo>
                <a:lnTo>
                  <a:pt x="410" y="411"/>
                </a:lnTo>
                <a:close/>
                <a:moveTo>
                  <a:pt x="307" y="0"/>
                </a:moveTo>
                <a:lnTo>
                  <a:pt x="2356" y="0"/>
                </a:lnTo>
                <a:lnTo>
                  <a:pt x="2397" y="3"/>
                </a:lnTo>
                <a:lnTo>
                  <a:pt x="2437" y="11"/>
                </a:lnTo>
                <a:lnTo>
                  <a:pt x="2475" y="23"/>
                </a:lnTo>
                <a:lnTo>
                  <a:pt x="2510" y="42"/>
                </a:lnTo>
                <a:lnTo>
                  <a:pt x="2543" y="64"/>
                </a:lnTo>
                <a:lnTo>
                  <a:pt x="2573" y="91"/>
                </a:lnTo>
                <a:lnTo>
                  <a:pt x="2599" y="119"/>
                </a:lnTo>
                <a:lnTo>
                  <a:pt x="2621" y="152"/>
                </a:lnTo>
                <a:lnTo>
                  <a:pt x="2639" y="189"/>
                </a:lnTo>
                <a:lnTo>
                  <a:pt x="2652" y="227"/>
                </a:lnTo>
                <a:lnTo>
                  <a:pt x="2660" y="266"/>
                </a:lnTo>
                <a:lnTo>
                  <a:pt x="2663" y="308"/>
                </a:lnTo>
                <a:lnTo>
                  <a:pt x="2663" y="2983"/>
                </a:lnTo>
                <a:lnTo>
                  <a:pt x="2660" y="3024"/>
                </a:lnTo>
                <a:lnTo>
                  <a:pt x="2652" y="3065"/>
                </a:lnTo>
                <a:lnTo>
                  <a:pt x="2639" y="3103"/>
                </a:lnTo>
                <a:lnTo>
                  <a:pt x="2621" y="3138"/>
                </a:lnTo>
                <a:lnTo>
                  <a:pt x="2599" y="3171"/>
                </a:lnTo>
                <a:lnTo>
                  <a:pt x="2573" y="3201"/>
                </a:lnTo>
                <a:lnTo>
                  <a:pt x="2543" y="3227"/>
                </a:lnTo>
                <a:lnTo>
                  <a:pt x="2510" y="3250"/>
                </a:lnTo>
                <a:lnTo>
                  <a:pt x="2475" y="3267"/>
                </a:lnTo>
                <a:lnTo>
                  <a:pt x="2437" y="3281"/>
                </a:lnTo>
                <a:lnTo>
                  <a:pt x="2397" y="3289"/>
                </a:lnTo>
                <a:lnTo>
                  <a:pt x="2356" y="3292"/>
                </a:lnTo>
                <a:lnTo>
                  <a:pt x="307" y="3292"/>
                </a:lnTo>
                <a:lnTo>
                  <a:pt x="266" y="3289"/>
                </a:lnTo>
                <a:lnTo>
                  <a:pt x="226" y="3281"/>
                </a:lnTo>
                <a:lnTo>
                  <a:pt x="188" y="3267"/>
                </a:lnTo>
                <a:lnTo>
                  <a:pt x="153" y="3250"/>
                </a:lnTo>
                <a:lnTo>
                  <a:pt x="120" y="3227"/>
                </a:lnTo>
                <a:lnTo>
                  <a:pt x="90" y="3201"/>
                </a:lnTo>
                <a:lnTo>
                  <a:pt x="65" y="3171"/>
                </a:lnTo>
                <a:lnTo>
                  <a:pt x="42" y="3138"/>
                </a:lnTo>
                <a:lnTo>
                  <a:pt x="25" y="3103"/>
                </a:lnTo>
                <a:lnTo>
                  <a:pt x="11" y="3065"/>
                </a:lnTo>
                <a:lnTo>
                  <a:pt x="3" y="3024"/>
                </a:lnTo>
                <a:lnTo>
                  <a:pt x="0" y="2983"/>
                </a:lnTo>
                <a:lnTo>
                  <a:pt x="0" y="308"/>
                </a:lnTo>
                <a:lnTo>
                  <a:pt x="3" y="266"/>
                </a:lnTo>
                <a:lnTo>
                  <a:pt x="11" y="227"/>
                </a:lnTo>
                <a:lnTo>
                  <a:pt x="25" y="189"/>
                </a:lnTo>
                <a:lnTo>
                  <a:pt x="42" y="152"/>
                </a:lnTo>
                <a:lnTo>
                  <a:pt x="65" y="119"/>
                </a:lnTo>
                <a:lnTo>
                  <a:pt x="90" y="91"/>
                </a:lnTo>
                <a:lnTo>
                  <a:pt x="120" y="64"/>
                </a:lnTo>
                <a:lnTo>
                  <a:pt x="153" y="42"/>
                </a:lnTo>
                <a:lnTo>
                  <a:pt x="188" y="23"/>
                </a:lnTo>
                <a:lnTo>
                  <a:pt x="226" y="11"/>
                </a:lnTo>
                <a:lnTo>
                  <a:pt x="266" y="3"/>
                </a:lnTo>
                <a:lnTo>
                  <a:pt x="307"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4" name="Freeform 172"/>
          <p:cNvSpPr>
            <a:spLocks noEditPoints="1"/>
          </p:cNvSpPr>
          <p:nvPr/>
        </p:nvSpPr>
        <p:spPr bwMode="auto">
          <a:xfrm>
            <a:off x="3034361" y="5807043"/>
            <a:ext cx="466133" cy="470703"/>
          </a:xfrm>
          <a:custGeom>
            <a:avLst/>
            <a:gdLst>
              <a:gd name="T0" fmla="*/ 1461 w 3262"/>
              <a:gd name="T1" fmla="*/ 1236 h 3292"/>
              <a:gd name="T2" fmla="*/ 1131 w 3262"/>
              <a:gd name="T3" fmla="*/ 1247 h 3292"/>
              <a:gd name="T4" fmla="*/ 812 w 3262"/>
              <a:gd name="T5" fmla="*/ 1270 h 3292"/>
              <a:gd name="T6" fmla="*/ 511 w 3262"/>
              <a:gd name="T7" fmla="*/ 1303 h 3292"/>
              <a:gd name="T8" fmla="*/ 461 w 3262"/>
              <a:gd name="T9" fmla="*/ 1506 h 3292"/>
              <a:gd name="T10" fmla="*/ 428 w 3262"/>
              <a:gd name="T11" fmla="*/ 1720 h 3292"/>
              <a:gd name="T12" fmla="*/ 410 w 3262"/>
              <a:gd name="T13" fmla="*/ 1943 h 3292"/>
              <a:gd name="T14" fmla="*/ 410 w 3262"/>
              <a:gd name="T15" fmla="*/ 2171 h 3292"/>
              <a:gd name="T16" fmla="*/ 428 w 3262"/>
              <a:gd name="T17" fmla="*/ 2393 h 3292"/>
              <a:gd name="T18" fmla="*/ 461 w 3262"/>
              <a:gd name="T19" fmla="*/ 2607 h 3292"/>
              <a:gd name="T20" fmla="*/ 511 w 3262"/>
              <a:gd name="T21" fmla="*/ 2812 h 3292"/>
              <a:gd name="T22" fmla="*/ 812 w 3262"/>
              <a:gd name="T23" fmla="*/ 2845 h 3292"/>
              <a:gd name="T24" fmla="*/ 1131 w 3262"/>
              <a:gd name="T25" fmla="*/ 2868 h 3292"/>
              <a:gd name="T26" fmla="*/ 1461 w 3262"/>
              <a:gd name="T27" fmla="*/ 2879 h 3292"/>
              <a:gd name="T28" fmla="*/ 1801 w 3262"/>
              <a:gd name="T29" fmla="*/ 2879 h 3292"/>
              <a:gd name="T30" fmla="*/ 2131 w 3262"/>
              <a:gd name="T31" fmla="*/ 2868 h 3292"/>
              <a:gd name="T32" fmla="*/ 2449 w 3262"/>
              <a:gd name="T33" fmla="*/ 2845 h 3292"/>
              <a:gd name="T34" fmla="*/ 2752 w 3262"/>
              <a:gd name="T35" fmla="*/ 2812 h 3292"/>
              <a:gd name="T36" fmla="*/ 2801 w 3262"/>
              <a:gd name="T37" fmla="*/ 2608 h 3292"/>
              <a:gd name="T38" fmla="*/ 2835 w 3262"/>
              <a:gd name="T39" fmla="*/ 2393 h 3292"/>
              <a:gd name="T40" fmla="*/ 2852 w 3262"/>
              <a:gd name="T41" fmla="*/ 2171 h 3292"/>
              <a:gd name="T42" fmla="*/ 2852 w 3262"/>
              <a:gd name="T43" fmla="*/ 1943 h 3292"/>
              <a:gd name="T44" fmla="*/ 2835 w 3262"/>
              <a:gd name="T45" fmla="*/ 1720 h 3292"/>
              <a:gd name="T46" fmla="*/ 2801 w 3262"/>
              <a:gd name="T47" fmla="*/ 1506 h 3292"/>
              <a:gd name="T48" fmla="*/ 2752 w 3262"/>
              <a:gd name="T49" fmla="*/ 1303 h 3292"/>
              <a:gd name="T50" fmla="*/ 2449 w 3262"/>
              <a:gd name="T51" fmla="*/ 1270 h 3292"/>
              <a:gd name="T52" fmla="*/ 2131 w 3262"/>
              <a:gd name="T53" fmla="*/ 1247 h 3292"/>
              <a:gd name="T54" fmla="*/ 1801 w 3262"/>
              <a:gd name="T55" fmla="*/ 1236 h 3292"/>
              <a:gd name="T56" fmla="*/ 815 w 3262"/>
              <a:gd name="T57" fmla="*/ 0 h 3292"/>
              <a:gd name="T58" fmla="*/ 1732 w 3262"/>
              <a:gd name="T59" fmla="*/ 823 h 3292"/>
              <a:gd name="T60" fmla="*/ 2549 w 3262"/>
              <a:gd name="T61" fmla="*/ 103 h 3292"/>
              <a:gd name="T62" fmla="*/ 2227 w 3262"/>
              <a:gd name="T63" fmla="*/ 838 h 3292"/>
              <a:gd name="T64" fmla="*/ 2598 w 3262"/>
              <a:gd name="T65" fmla="*/ 864 h 3292"/>
              <a:gd name="T66" fmla="*/ 2954 w 3262"/>
              <a:gd name="T67" fmla="*/ 902 h 3292"/>
              <a:gd name="T68" fmla="*/ 3156 w 3262"/>
              <a:gd name="T69" fmla="*/ 1057 h 3292"/>
              <a:gd name="T70" fmla="*/ 3208 w 3262"/>
              <a:gd name="T71" fmla="*/ 1330 h 3292"/>
              <a:gd name="T72" fmla="*/ 3241 w 3262"/>
              <a:gd name="T73" fmla="*/ 1614 h 3292"/>
              <a:gd name="T74" fmla="*/ 3260 w 3262"/>
              <a:gd name="T75" fmla="*/ 1907 h 3292"/>
              <a:gd name="T76" fmla="*/ 3260 w 3262"/>
              <a:gd name="T77" fmla="*/ 2208 h 3292"/>
              <a:gd name="T78" fmla="*/ 3241 w 3262"/>
              <a:gd name="T79" fmla="*/ 2501 h 3292"/>
              <a:gd name="T80" fmla="*/ 3208 w 3262"/>
              <a:gd name="T81" fmla="*/ 2785 h 3292"/>
              <a:gd name="T82" fmla="*/ 3156 w 3262"/>
              <a:gd name="T83" fmla="*/ 3057 h 3292"/>
              <a:gd name="T84" fmla="*/ 2952 w 3262"/>
              <a:gd name="T85" fmla="*/ 3212 h 3292"/>
              <a:gd name="T86" fmla="*/ 2592 w 3262"/>
              <a:gd name="T87" fmla="*/ 3251 h 3292"/>
              <a:gd name="T88" fmla="*/ 2217 w 3262"/>
              <a:gd name="T89" fmla="*/ 3276 h 3292"/>
              <a:gd name="T90" fmla="*/ 1829 w 3262"/>
              <a:gd name="T91" fmla="*/ 3290 h 3292"/>
              <a:gd name="T92" fmla="*/ 1433 w 3262"/>
              <a:gd name="T93" fmla="*/ 3290 h 3292"/>
              <a:gd name="T94" fmla="*/ 1046 w 3262"/>
              <a:gd name="T95" fmla="*/ 3276 h 3292"/>
              <a:gd name="T96" fmla="*/ 670 w 3262"/>
              <a:gd name="T97" fmla="*/ 3251 h 3292"/>
              <a:gd name="T98" fmla="*/ 310 w 3262"/>
              <a:gd name="T99" fmla="*/ 3212 h 3292"/>
              <a:gd name="T100" fmla="*/ 105 w 3262"/>
              <a:gd name="T101" fmla="*/ 3057 h 3292"/>
              <a:gd name="T102" fmla="*/ 55 w 3262"/>
              <a:gd name="T103" fmla="*/ 2785 h 3292"/>
              <a:gd name="T104" fmla="*/ 20 w 3262"/>
              <a:gd name="T105" fmla="*/ 2501 h 3292"/>
              <a:gd name="T106" fmla="*/ 2 w 3262"/>
              <a:gd name="T107" fmla="*/ 2208 h 3292"/>
              <a:gd name="T108" fmla="*/ 2 w 3262"/>
              <a:gd name="T109" fmla="*/ 1907 h 3292"/>
              <a:gd name="T110" fmla="*/ 20 w 3262"/>
              <a:gd name="T111" fmla="*/ 1614 h 3292"/>
              <a:gd name="T112" fmla="*/ 55 w 3262"/>
              <a:gd name="T113" fmla="*/ 1330 h 3292"/>
              <a:gd name="T114" fmla="*/ 105 w 3262"/>
              <a:gd name="T115" fmla="*/ 1057 h 3292"/>
              <a:gd name="T116" fmla="*/ 309 w 3262"/>
              <a:gd name="T117" fmla="*/ 902 h 3292"/>
              <a:gd name="T118" fmla="*/ 667 w 3262"/>
              <a:gd name="T119" fmla="*/ 864 h 3292"/>
              <a:gd name="T120" fmla="*/ 1040 w 3262"/>
              <a:gd name="T121" fmla="*/ 838 h 3292"/>
              <a:gd name="T122" fmla="*/ 612 w 3262"/>
              <a:gd name="T123" fmla="*/ 205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2" h="3292">
                <a:moveTo>
                  <a:pt x="1631" y="1234"/>
                </a:moveTo>
                <a:lnTo>
                  <a:pt x="1461" y="1236"/>
                </a:lnTo>
                <a:lnTo>
                  <a:pt x="1294" y="1240"/>
                </a:lnTo>
                <a:lnTo>
                  <a:pt x="1131" y="1247"/>
                </a:lnTo>
                <a:lnTo>
                  <a:pt x="970" y="1257"/>
                </a:lnTo>
                <a:lnTo>
                  <a:pt x="812" y="1270"/>
                </a:lnTo>
                <a:lnTo>
                  <a:pt x="660" y="1285"/>
                </a:lnTo>
                <a:lnTo>
                  <a:pt x="511" y="1303"/>
                </a:lnTo>
                <a:lnTo>
                  <a:pt x="484" y="1403"/>
                </a:lnTo>
                <a:lnTo>
                  <a:pt x="461" y="1506"/>
                </a:lnTo>
                <a:lnTo>
                  <a:pt x="442" y="1612"/>
                </a:lnTo>
                <a:lnTo>
                  <a:pt x="428" y="1720"/>
                </a:lnTo>
                <a:lnTo>
                  <a:pt x="416" y="1831"/>
                </a:lnTo>
                <a:lnTo>
                  <a:pt x="410" y="1943"/>
                </a:lnTo>
                <a:lnTo>
                  <a:pt x="408" y="2057"/>
                </a:lnTo>
                <a:lnTo>
                  <a:pt x="410" y="2171"/>
                </a:lnTo>
                <a:lnTo>
                  <a:pt x="416" y="2284"/>
                </a:lnTo>
                <a:lnTo>
                  <a:pt x="428" y="2393"/>
                </a:lnTo>
                <a:lnTo>
                  <a:pt x="442" y="2502"/>
                </a:lnTo>
                <a:lnTo>
                  <a:pt x="461" y="2607"/>
                </a:lnTo>
                <a:lnTo>
                  <a:pt x="484" y="2711"/>
                </a:lnTo>
                <a:lnTo>
                  <a:pt x="511" y="2812"/>
                </a:lnTo>
                <a:lnTo>
                  <a:pt x="660" y="2829"/>
                </a:lnTo>
                <a:lnTo>
                  <a:pt x="812" y="2845"/>
                </a:lnTo>
                <a:lnTo>
                  <a:pt x="970" y="2857"/>
                </a:lnTo>
                <a:lnTo>
                  <a:pt x="1131" y="2868"/>
                </a:lnTo>
                <a:lnTo>
                  <a:pt x="1294" y="2875"/>
                </a:lnTo>
                <a:lnTo>
                  <a:pt x="1461" y="2879"/>
                </a:lnTo>
                <a:lnTo>
                  <a:pt x="1631" y="2880"/>
                </a:lnTo>
                <a:lnTo>
                  <a:pt x="1801" y="2879"/>
                </a:lnTo>
                <a:lnTo>
                  <a:pt x="1968" y="2875"/>
                </a:lnTo>
                <a:lnTo>
                  <a:pt x="2131" y="2868"/>
                </a:lnTo>
                <a:lnTo>
                  <a:pt x="2292" y="2857"/>
                </a:lnTo>
                <a:lnTo>
                  <a:pt x="2449" y="2845"/>
                </a:lnTo>
                <a:lnTo>
                  <a:pt x="2603" y="2829"/>
                </a:lnTo>
                <a:lnTo>
                  <a:pt x="2752" y="2812"/>
                </a:lnTo>
                <a:lnTo>
                  <a:pt x="2778" y="2711"/>
                </a:lnTo>
                <a:lnTo>
                  <a:pt x="2801" y="2608"/>
                </a:lnTo>
                <a:lnTo>
                  <a:pt x="2820" y="2502"/>
                </a:lnTo>
                <a:lnTo>
                  <a:pt x="2835" y="2393"/>
                </a:lnTo>
                <a:lnTo>
                  <a:pt x="2845" y="2284"/>
                </a:lnTo>
                <a:lnTo>
                  <a:pt x="2852" y="2171"/>
                </a:lnTo>
                <a:lnTo>
                  <a:pt x="2855" y="2057"/>
                </a:lnTo>
                <a:lnTo>
                  <a:pt x="2852" y="1943"/>
                </a:lnTo>
                <a:lnTo>
                  <a:pt x="2845" y="1831"/>
                </a:lnTo>
                <a:lnTo>
                  <a:pt x="2835" y="1720"/>
                </a:lnTo>
                <a:lnTo>
                  <a:pt x="2820" y="1613"/>
                </a:lnTo>
                <a:lnTo>
                  <a:pt x="2801" y="1506"/>
                </a:lnTo>
                <a:lnTo>
                  <a:pt x="2778" y="1403"/>
                </a:lnTo>
                <a:lnTo>
                  <a:pt x="2752" y="1303"/>
                </a:lnTo>
                <a:lnTo>
                  <a:pt x="2603" y="1285"/>
                </a:lnTo>
                <a:lnTo>
                  <a:pt x="2449" y="1270"/>
                </a:lnTo>
                <a:lnTo>
                  <a:pt x="2292" y="1257"/>
                </a:lnTo>
                <a:lnTo>
                  <a:pt x="2131" y="1247"/>
                </a:lnTo>
                <a:lnTo>
                  <a:pt x="1968" y="1240"/>
                </a:lnTo>
                <a:lnTo>
                  <a:pt x="1801" y="1236"/>
                </a:lnTo>
                <a:lnTo>
                  <a:pt x="1631" y="1234"/>
                </a:lnTo>
                <a:close/>
                <a:moveTo>
                  <a:pt x="815" y="0"/>
                </a:moveTo>
                <a:lnTo>
                  <a:pt x="1631" y="823"/>
                </a:lnTo>
                <a:lnTo>
                  <a:pt x="1732" y="823"/>
                </a:lnTo>
                <a:lnTo>
                  <a:pt x="1833" y="825"/>
                </a:lnTo>
                <a:lnTo>
                  <a:pt x="2549" y="103"/>
                </a:lnTo>
                <a:lnTo>
                  <a:pt x="2752" y="308"/>
                </a:lnTo>
                <a:lnTo>
                  <a:pt x="2227" y="838"/>
                </a:lnTo>
                <a:lnTo>
                  <a:pt x="2414" y="850"/>
                </a:lnTo>
                <a:lnTo>
                  <a:pt x="2598" y="864"/>
                </a:lnTo>
                <a:lnTo>
                  <a:pt x="2778" y="882"/>
                </a:lnTo>
                <a:lnTo>
                  <a:pt x="2954" y="902"/>
                </a:lnTo>
                <a:lnTo>
                  <a:pt x="3126" y="926"/>
                </a:lnTo>
                <a:lnTo>
                  <a:pt x="3156" y="1057"/>
                </a:lnTo>
                <a:lnTo>
                  <a:pt x="3184" y="1192"/>
                </a:lnTo>
                <a:lnTo>
                  <a:pt x="3208" y="1330"/>
                </a:lnTo>
                <a:lnTo>
                  <a:pt x="3227" y="1470"/>
                </a:lnTo>
                <a:lnTo>
                  <a:pt x="3241" y="1614"/>
                </a:lnTo>
                <a:lnTo>
                  <a:pt x="3253" y="1759"/>
                </a:lnTo>
                <a:lnTo>
                  <a:pt x="3260" y="1907"/>
                </a:lnTo>
                <a:lnTo>
                  <a:pt x="3262" y="2057"/>
                </a:lnTo>
                <a:lnTo>
                  <a:pt x="3260" y="2208"/>
                </a:lnTo>
                <a:lnTo>
                  <a:pt x="3253" y="2355"/>
                </a:lnTo>
                <a:lnTo>
                  <a:pt x="3241" y="2501"/>
                </a:lnTo>
                <a:lnTo>
                  <a:pt x="3227" y="2643"/>
                </a:lnTo>
                <a:lnTo>
                  <a:pt x="3208" y="2785"/>
                </a:lnTo>
                <a:lnTo>
                  <a:pt x="3184" y="2922"/>
                </a:lnTo>
                <a:lnTo>
                  <a:pt x="3156" y="3057"/>
                </a:lnTo>
                <a:lnTo>
                  <a:pt x="3126" y="3189"/>
                </a:lnTo>
                <a:lnTo>
                  <a:pt x="2952" y="3212"/>
                </a:lnTo>
                <a:lnTo>
                  <a:pt x="2774" y="3232"/>
                </a:lnTo>
                <a:lnTo>
                  <a:pt x="2592" y="3251"/>
                </a:lnTo>
                <a:lnTo>
                  <a:pt x="2406" y="3265"/>
                </a:lnTo>
                <a:lnTo>
                  <a:pt x="2217" y="3276"/>
                </a:lnTo>
                <a:lnTo>
                  <a:pt x="2025" y="3285"/>
                </a:lnTo>
                <a:lnTo>
                  <a:pt x="1829" y="3290"/>
                </a:lnTo>
                <a:lnTo>
                  <a:pt x="1631" y="3292"/>
                </a:lnTo>
                <a:lnTo>
                  <a:pt x="1433" y="3290"/>
                </a:lnTo>
                <a:lnTo>
                  <a:pt x="1238" y="3285"/>
                </a:lnTo>
                <a:lnTo>
                  <a:pt x="1046" y="3276"/>
                </a:lnTo>
                <a:lnTo>
                  <a:pt x="856" y="3265"/>
                </a:lnTo>
                <a:lnTo>
                  <a:pt x="670" y="3251"/>
                </a:lnTo>
                <a:lnTo>
                  <a:pt x="488" y="3232"/>
                </a:lnTo>
                <a:lnTo>
                  <a:pt x="310" y="3212"/>
                </a:lnTo>
                <a:lnTo>
                  <a:pt x="136" y="3189"/>
                </a:lnTo>
                <a:lnTo>
                  <a:pt x="105" y="3057"/>
                </a:lnTo>
                <a:lnTo>
                  <a:pt x="78" y="2922"/>
                </a:lnTo>
                <a:lnTo>
                  <a:pt x="55" y="2785"/>
                </a:lnTo>
                <a:lnTo>
                  <a:pt x="36" y="2643"/>
                </a:lnTo>
                <a:lnTo>
                  <a:pt x="20" y="2501"/>
                </a:lnTo>
                <a:lnTo>
                  <a:pt x="9" y="2355"/>
                </a:lnTo>
                <a:lnTo>
                  <a:pt x="2" y="2208"/>
                </a:lnTo>
                <a:lnTo>
                  <a:pt x="0" y="2057"/>
                </a:lnTo>
                <a:lnTo>
                  <a:pt x="2" y="1907"/>
                </a:lnTo>
                <a:lnTo>
                  <a:pt x="9" y="1759"/>
                </a:lnTo>
                <a:lnTo>
                  <a:pt x="20" y="1614"/>
                </a:lnTo>
                <a:lnTo>
                  <a:pt x="36" y="1470"/>
                </a:lnTo>
                <a:lnTo>
                  <a:pt x="55" y="1330"/>
                </a:lnTo>
                <a:lnTo>
                  <a:pt x="78" y="1192"/>
                </a:lnTo>
                <a:lnTo>
                  <a:pt x="105" y="1057"/>
                </a:lnTo>
                <a:lnTo>
                  <a:pt x="136" y="926"/>
                </a:lnTo>
                <a:lnTo>
                  <a:pt x="309" y="902"/>
                </a:lnTo>
                <a:lnTo>
                  <a:pt x="486" y="882"/>
                </a:lnTo>
                <a:lnTo>
                  <a:pt x="667" y="864"/>
                </a:lnTo>
                <a:lnTo>
                  <a:pt x="851" y="850"/>
                </a:lnTo>
                <a:lnTo>
                  <a:pt x="1040" y="838"/>
                </a:lnTo>
                <a:lnTo>
                  <a:pt x="1230" y="830"/>
                </a:lnTo>
                <a:lnTo>
                  <a:pt x="612" y="205"/>
                </a:lnTo>
                <a:lnTo>
                  <a:pt x="815"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65" name="Group 175"/>
          <p:cNvGrpSpPr>
            <a:grpSpLocks noChangeAspect="1"/>
          </p:cNvGrpSpPr>
          <p:nvPr/>
        </p:nvGrpSpPr>
        <p:grpSpPr bwMode="auto">
          <a:xfrm>
            <a:off x="4496350" y="5882446"/>
            <a:ext cx="466133" cy="319895"/>
            <a:chOff x="9706" y="6744"/>
            <a:chExt cx="408" cy="280"/>
          </a:xfrm>
          <a:solidFill>
            <a:schemeClr val="accent1"/>
          </a:solidFill>
        </p:grpSpPr>
        <p:sp>
          <p:nvSpPr>
            <p:cNvPr id="166" name="Freeform 177"/>
            <p:cNvSpPr>
              <a:spLocks noEditPoints="1"/>
            </p:cNvSpPr>
            <p:nvPr/>
          </p:nvSpPr>
          <p:spPr bwMode="auto">
            <a:xfrm>
              <a:off x="9706" y="6744"/>
              <a:ext cx="408" cy="280"/>
            </a:xfrm>
            <a:custGeom>
              <a:avLst/>
              <a:gdLst>
                <a:gd name="T0" fmla="*/ 967 w 3261"/>
                <a:gd name="T1" fmla="*/ 203 h 2238"/>
                <a:gd name="T2" fmla="*/ 204 w 3261"/>
                <a:gd name="T3" fmla="*/ 1154 h 2238"/>
                <a:gd name="T4" fmla="*/ 204 w 3261"/>
                <a:gd name="T5" fmla="*/ 1220 h 2238"/>
                <a:gd name="T6" fmla="*/ 917 w 3261"/>
                <a:gd name="T7" fmla="*/ 1220 h 2238"/>
                <a:gd name="T8" fmla="*/ 1325 w 3261"/>
                <a:gd name="T9" fmla="*/ 1627 h 2238"/>
                <a:gd name="T10" fmla="*/ 1936 w 3261"/>
                <a:gd name="T11" fmla="*/ 1627 h 2238"/>
                <a:gd name="T12" fmla="*/ 2343 w 3261"/>
                <a:gd name="T13" fmla="*/ 1220 h 2238"/>
                <a:gd name="T14" fmla="*/ 3057 w 3261"/>
                <a:gd name="T15" fmla="*/ 1220 h 2238"/>
                <a:gd name="T16" fmla="*/ 3057 w 3261"/>
                <a:gd name="T17" fmla="*/ 1154 h 2238"/>
                <a:gd name="T18" fmla="*/ 2295 w 3261"/>
                <a:gd name="T19" fmla="*/ 203 h 2238"/>
                <a:gd name="T20" fmla="*/ 967 w 3261"/>
                <a:gd name="T21" fmla="*/ 203 h 2238"/>
                <a:gd name="T22" fmla="*/ 917 w 3261"/>
                <a:gd name="T23" fmla="*/ 0 h 2238"/>
                <a:gd name="T24" fmla="*/ 2343 w 3261"/>
                <a:gd name="T25" fmla="*/ 0 h 2238"/>
                <a:gd name="T26" fmla="*/ 2367 w 3261"/>
                <a:gd name="T27" fmla="*/ 2 h 2238"/>
                <a:gd name="T28" fmla="*/ 2388 w 3261"/>
                <a:gd name="T29" fmla="*/ 10 h 2238"/>
                <a:gd name="T30" fmla="*/ 2408 w 3261"/>
                <a:gd name="T31" fmla="*/ 22 h 2238"/>
                <a:gd name="T32" fmla="*/ 2424 w 3261"/>
                <a:gd name="T33" fmla="*/ 38 h 2238"/>
                <a:gd name="T34" fmla="*/ 3239 w 3261"/>
                <a:gd name="T35" fmla="*/ 1055 h 2238"/>
                <a:gd name="T36" fmla="*/ 3251 w 3261"/>
                <a:gd name="T37" fmla="*/ 1075 h 2238"/>
                <a:gd name="T38" fmla="*/ 3259 w 3261"/>
                <a:gd name="T39" fmla="*/ 1096 h 2238"/>
                <a:gd name="T40" fmla="*/ 3261 w 3261"/>
                <a:gd name="T41" fmla="*/ 1119 h 2238"/>
                <a:gd name="T42" fmla="*/ 3261 w 3261"/>
                <a:gd name="T43" fmla="*/ 2035 h 2238"/>
                <a:gd name="T44" fmla="*/ 3259 w 3261"/>
                <a:gd name="T45" fmla="*/ 2067 h 2238"/>
                <a:gd name="T46" fmla="*/ 3251 w 3261"/>
                <a:gd name="T47" fmla="*/ 2099 h 2238"/>
                <a:gd name="T48" fmla="*/ 3238 w 3261"/>
                <a:gd name="T49" fmla="*/ 2128 h 2238"/>
                <a:gd name="T50" fmla="*/ 3222 w 3261"/>
                <a:gd name="T51" fmla="*/ 2154 h 2238"/>
                <a:gd name="T52" fmla="*/ 3202 w 3261"/>
                <a:gd name="T53" fmla="*/ 2178 h 2238"/>
                <a:gd name="T54" fmla="*/ 3178 w 3261"/>
                <a:gd name="T55" fmla="*/ 2198 h 2238"/>
                <a:gd name="T56" fmla="*/ 3150 w 3261"/>
                <a:gd name="T57" fmla="*/ 2215 h 2238"/>
                <a:gd name="T58" fmla="*/ 3121 w 3261"/>
                <a:gd name="T59" fmla="*/ 2227 h 2238"/>
                <a:gd name="T60" fmla="*/ 3090 w 3261"/>
                <a:gd name="T61" fmla="*/ 2235 h 2238"/>
                <a:gd name="T62" fmla="*/ 3057 w 3261"/>
                <a:gd name="T63" fmla="*/ 2238 h 2238"/>
                <a:gd name="T64" fmla="*/ 204 w 3261"/>
                <a:gd name="T65" fmla="*/ 2238 h 2238"/>
                <a:gd name="T66" fmla="*/ 171 w 3261"/>
                <a:gd name="T67" fmla="*/ 2235 h 2238"/>
                <a:gd name="T68" fmla="*/ 140 w 3261"/>
                <a:gd name="T69" fmla="*/ 2227 h 2238"/>
                <a:gd name="T70" fmla="*/ 110 w 3261"/>
                <a:gd name="T71" fmla="*/ 2215 h 2238"/>
                <a:gd name="T72" fmla="*/ 83 w 3261"/>
                <a:gd name="T73" fmla="*/ 2198 h 2238"/>
                <a:gd name="T74" fmla="*/ 60 w 3261"/>
                <a:gd name="T75" fmla="*/ 2178 h 2238"/>
                <a:gd name="T76" fmla="*/ 39 w 3261"/>
                <a:gd name="T77" fmla="*/ 2154 h 2238"/>
                <a:gd name="T78" fmla="*/ 23 w 3261"/>
                <a:gd name="T79" fmla="*/ 2128 h 2238"/>
                <a:gd name="T80" fmla="*/ 10 w 3261"/>
                <a:gd name="T81" fmla="*/ 2099 h 2238"/>
                <a:gd name="T82" fmla="*/ 3 w 3261"/>
                <a:gd name="T83" fmla="*/ 2067 h 2238"/>
                <a:gd name="T84" fmla="*/ 0 w 3261"/>
                <a:gd name="T85" fmla="*/ 2035 h 2238"/>
                <a:gd name="T86" fmla="*/ 0 w 3261"/>
                <a:gd name="T87" fmla="*/ 1119 h 2238"/>
                <a:gd name="T88" fmla="*/ 3 w 3261"/>
                <a:gd name="T89" fmla="*/ 1096 h 2238"/>
                <a:gd name="T90" fmla="*/ 10 w 3261"/>
                <a:gd name="T91" fmla="*/ 1075 h 2238"/>
                <a:gd name="T92" fmla="*/ 22 w 3261"/>
                <a:gd name="T93" fmla="*/ 1055 h 2238"/>
                <a:gd name="T94" fmla="*/ 838 w 3261"/>
                <a:gd name="T95" fmla="*/ 38 h 2238"/>
                <a:gd name="T96" fmla="*/ 854 w 3261"/>
                <a:gd name="T97" fmla="*/ 22 h 2238"/>
                <a:gd name="T98" fmla="*/ 873 w 3261"/>
                <a:gd name="T99" fmla="*/ 10 h 2238"/>
                <a:gd name="T100" fmla="*/ 894 w 3261"/>
                <a:gd name="T101" fmla="*/ 2 h 2238"/>
                <a:gd name="T102" fmla="*/ 917 w 3261"/>
                <a:gd name="T103" fmla="*/ 0 h 2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61" h="2238">
                  <a:moveTo>
                    <a:pt x="967" y="203"/>
                  </a:moveTo>
                  <a:lnTo>
                    <a:pt x="204" y="1154"/>
                  </a:lnTo>
                  <a:lnTo>
                    <a:pt x="204" y="1220"/>
                  </a:lnTo>
                  <a:lnTo>
                    <a:pt x="917" y="1220"/>
                  </a:lnTo>
                  <a:lnTo>
                    <a:pt x="1325" y="1627"/>
                  </a:lnTo>
                  <a:lnTo>
                    <a:pt x="1936" y="1627"/>
                  </a:lnTo>
                  <a:lnTo>
                    <a:pt x="2343" y="1220"/>
                  </a:lnTo>
                  <a:lnTo>
                    <a:pt x="3057" y="1220"/>
                  </a:lnTo>
                  <a:lnTo>
                    <a:pt x="3057" y="1154"/>
                  </a:lnTo>
                  <a:lnTo>
                    <a:pt x="2295" y="203"/>
                  </a:lnTo>
                  <a:lnTo>
                    <a:pt x="967" y="203"/>
                  </a:lnTo>
                  <a:close/>
                  <a:moveTo>
                    <a:pt x="917" y="0"/>
                  </a:moveTo>
                  <a:lnTo>
                    <a:pt x="2343" y="0"/>
                  </a:lnTo>
                  <a:lnTo>
                    <a:pt x="2367" y="2"/>
                  </a:lnTo>
                  <a:lnTo>
                    <a:pt x="2388" y="10"/>
                  </a:lnTo>
                  <a:lnTo>
                    <a:pt x="2408" y="22"/>
                  </a:lnTo>
                  <a:lnTo>
                    <a:pt x="2424" y="38"/>
                  </a:lnTo>
                  <a:lnTo>
                    <a:pt x="3239" y="1055"/>
                  </a:lnTo>
                  <a:lnTo>
                    <a:pt x="3251" y="1075"/>
                  </a:lnTo>
                  <a:lnTo>
                    <a:pt x="3259" y="1096"/>
                  </a:lnTo>
                  <a:lnTo>
                    <a:pt x="3261" y="1119"/>
                  </a:lnTo>
                  <a:lnTo>
                    <a:pt x="3261" y="2035"/>
                  </a:lnTo>
                  <a:lnTo>
                    <a:pt x="3259" y="2067"/>
                  </a:lnTo>
                  <a:lnTo>
                    <a:pt x="3251" y="2099"/>
                  </a:lnTo>
                  <a:lnTo>
                    <a:pt x="3238" y="2128"/>
                  </a:lnTo>
                  <a:lnTo>
                    <a:pt x="3222" y="2154"/>
                  </a:lnTo>
                  <a:lnTo>
                    <a:pt x="3202" y="2178"/>
                  </a:lnTo>
                  <a:lnTo>
                    <a:pt x="3178" y="2198"/>
                  </a:lnTo>
                  <a:lnTo>
                    <a:pt x="3150" y="2215"/>
                  </a:lnTo>
                  <a:lnTo>
                    <a:pt x="3121" y="2227"/>
                  </a:lnTo>
                  <a:lnTo>
                    <a:pt x="3090" y="2235"/>
                  </a:lnTo>
                  <a:lnTo>
                    <a:pt x="3057" y="2238"/>
                  </a:lnTo>
                  <a:lnTo>
                    <a:pt x="204" y="2238"/>
                  </a:lnTo>
                  <a:lnTo>
                    <a:pt x="171" y="2235"/>
                  </a:lnTo>
                  <a:lnTo>
                    <a:pt x="140" y="2227"/>
                  </a:lnTo>
                  <a:lnTo>
                    <a:pt x="110" y="2215"/>
                  </a:lnTo>
                  <a:lnTo>
                    <a:pt x="83" y="2198"/>
                  </a:lnTo>
                  <a:lnTo>
                    <a:pt x="60" y="2178"/>
                  </a:lnTo>
                  <a:lnTo>
                    <a:pt x="39" y="2154"/>
                  </a:lnTo>
                  <a:lnTo>
                    <a:pt x="23" y="2128"/>
                  </a:lnTo>
                  <a:lnTo>
                    <a:pt x="10" y="2099"/>
                  </a:lnTo>
                  <a:lnTo>
                    <a:pt x="3" y="2067"/>
                  </a:lnTo>
                  <a:lnTo>
                    <a:pt x="0" y="2035"/>
                  </a:lnTo>
                  <a:lnTo>
                    <a:pt x="0" y="1119"/>
                  </a:lnTo>
                  <a:lnTo>
                    <a:pt x="3" y="1096"/>
                  </a:lnTo>
                  <a:lnTo>
                    <a:pt x="10" y="1075"/>
                  </a:lnTo>
                  <a:lnTo>
                    <a:pt x="22" y="1055"/>
                  </a:lnTo>
                  <a:lnTo>
                    <a:pt x="838" y="38"/>
                  </a:lnTo>
                  <a:lnTo>
                    <a:pt x="854" y="22"/>
                  </a:lnTo>
                  <a:lnTo>
                    <a:pt x="873" y="10"/>
                  </a:lnTo>
                  <a:lnTo>
                    <a:pt x="894" y="2"/>
                  </a:lnTo>
                  <a:lnTo>
                    <a:pt x="9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7" name="Freeform 178"/>
            <p:cNvSpPr>
              <a:spLocks/>
            </p:cNvSpPr>
            <p:nvPr/>
          </p:nvSpPr>
          <p:spPr bwMode="auto">
            <a:xfrm>
              <a:off x="9808" y="6795"/>
              <a:ext cx="204" cy="26"/>
            </a:xfrm>
            <a:custGeom>
              <a:avLst/>
              <a:gdLst>
                <a:gd name="T0" fmla="*/ 102 w 1631"/>
                <a:gd name="T1" fmla="*/ 0 h 203"/>
                <a:gd name="T2" fmla="*/ 1528 w 1631"/>
                <a:gd name="T3" fmla="*/ 0 h 203"/>
                <a:gd name="T4" fmla="*/ 1553 w 1631"/>
                <a:gd name="T5" fmla="*/ 2 h 203"/>
                <a:gd name="T6" fmla="*/ 1574 w 1631"/>
                <a:gd name="T7" fmla="*/ 10 h 203"/>
                <a:gd name="T8" fmla="*/ 1593 w 1631"/>
                <a:gd name="T9" fmla="*/ 22 h 203"/>
                <a:gd name="T10" fmla="*/ 1609 w 1631"/>
                <a:gd name="T11" fmla="*/ 38 h 203"/>
                <a:gd name="T12" fmla="*/ 1621 w 1631"/>
                <a:gd name="T13" fmla="*/ 57 h 203"/>
                <a:gd name="T14" fmla="*/ 1628 w 1631"/>
                <a:gd name="T15" fmla="*/ 78 h 203"/>
                <a:gd name="T16" fmla="*/ 1631 w 1631"/>
                <a:gd name="T17" fmla="*/ 101 h 203"/>
                <a:gd name="T18" fmla="*/ 1628 w 1631"/>
                <a:gd name="T19" fmla="*/ 125 h 203"/>
                <a:gd name="T20" fmla="*/ 1621 w 1631"/>
                <a:gd name="T21" fmla="*/ 146 h 203"/>
                <a:gd name="T22" fmla="*/ 1609 w 1631"/>
                <a:gd name="T23" fmla="*/ 165 h 203"/>
                <a:gd name="T24" fmla="*/ 1593 w 1631"/>
                <a:gd name="T25" fmla="*/ 181 h 203"/>
                <a:gd name="T26" fmla="*/ 1574 w 1631"/>
                <a:gd name="T27" fmla="*/ 193 h 203"/>
                <a:gd name="T28" fmla="*/ 1553 w 1631"/>
                <a:gd name="T29" fmla="*/ 200 h 203"/>
                <a:gd name="T30" fmla="*/ 1528 w 1631"/>
                <a:gd name="T31" fmla="*/ 203 h 203"/>
                <a:gd name="T32" fmla="*/ 102 w 1631"/>
                <a:gd name="T33" fmla="*/ 203 h 203"/>
                <a:gd name="T34" fmla="*/ 78 w 1631"/>
                <a:gd name="T35" fmla="*/ 200 h 203"/>
                <a:gd name="T36" fmla="*/ 57 w 1631"/>
                <a:gd name="T37" fmla="*/ 193 h 203"/>
                <a:gd name="T38" fmla="*/ 38 w 1631"/>
                <a:gd name="T39" fmla="*/ 181 h 203"/>
                <a:gd name="T40" fmla="*/ 23 w 1631"/>
                <a:gd name="T41" fmla="*/ 165 h 203"/>
                <a:gd name="T42" fmla="*/ 11 w 1631"/>
                <a:gd name="T43" fmla="*/ 146 h 203"/>
                <a:gd name="T44" fmla="*/ 3 w 1631"/>
                <a:gd name="T45" fmla="*/ 125 h 203"/>
                <a:gd name="T46" fmla="*/ 0 w 1631"/>
                <a:gd name="T47" fmla="*/ 101 h 203"/>
                <a:gd name="T48" fmla="*/ 3 w 1631"/>
                <a:gd name="T49" fmla="*/ 78 h 203"/>
                <a:gd name="T50" fmla="*/ 11 w 1631"/>
                <a:gd name="T51" fmla="*/ 57 h 203"/>
                <a:gd name="T52" fmla="*/ 23 w 1631"/>
                <a:gd name="T53" fmla="*/ 38 h 203"/>
                <a:gd name="T54" fmla="*/ 38 w 1631"/>
                <a:gd name="T55" fmla="*/ 22 h 203"/>
                <a:gd name="T56" fmla="*/ 57 w 1631"/>
                <a:gd name="T57" fmla="*/ 10 h 203"/>
                <a:gd name="T58" fmla="*/ 78 w 1631"/>
                <a:gd name="T59" fmla="*/ 2 h 203"/>
                <a:gd name="T60" fmla="*/ 102 w 1631"/>
                <a:gd name="T6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31" h="203">
                  <a:moveTo>
                    <a:pt x="102" y="0"/>
                  </a:moveTo>
                  <a:lnTo>
                    <a:pt x="1528" y="0"/>
                  </a:lnTo>
                  <a:lnTo>
                    <a:pt x="1553" y="2"/>
                  </a:lnTo>
                  <a:lnTo>
                    <a:pt x="1574" y="10"/>
                  </a:lnTo>
                  <a:lnTo>
                    <a:pt x="1593" y="22"/>
                  </a:lnTo>
                  <a:lnTo>
                    <a:pt x="1609" y="38"/>
                  </a:lnTo>
                  <a:lnTo>
                    <a:pt x="1621" y="57"/>
                  </a:lnTo>
                  <a:lnTo>
                    <a:pt x="1628" y="78"/>
                  </a:lnTo>
                  <a:lnTo>
                    <a:pt x="1631" y="101"/>
                  </a:lnTo>
                  <a:lnTo>
                    <a:pt x="1628" y="125"/>
                  </a:lnTo>
                  <a:lnTo>
                    <a:pt x="1621" y="146"/>
                  </a:lnTo>
                  <a:lnTo>
                    <a:pt x="1609" y="165"/>
                  </a:lnTo>
                  <a:lnTo>
                    <a:pt x="1593" y="181"/>
                  </a:lnTo>
                  <a:lnTo>
                    <a:pt x="1574" y="193"/>
                  </a:lnTo>
                  <a:lnTo>
                    <a:pt x="1553" y="200"/>
                  </a:lnTo>
                  <a:lnTo>
                    <a:pt x="1528" y="203"/>
                  </a:lnTo>
                  <a:lnTo>
                    <a:pt x="102" y="203"/>
                  </a:lnTo>
                  <a:lnTo>
                    <a:pt x="78" y="200"/>
                  </a:lnTo>
                  <a:lnTo>
                    <a:pt x="57" y="193"/>
                  </a:lnTo>
                  <a:lnTo>
                    <a:pt x="38" y="181"/>
                  </a:lnTo>
                  <a:lnTo>
                    <a:pt x="23" y="165"/>
                  </a:lnTo>
                  <a:lnTo>
                    <a:pt x="11" y="146"/>
                  </a:lnTo>
                  <a:lnTo>
                    <a:pt x="3" y="125"/>
                  </a:lnTo>
                  <a:lnTo>
                    <a:pt x="0" y="101"/>
                  </a:lnTo>
                  <a:lnTo>
                    <a:pt x="3" y="78"/>
                  </a:lnTo>
                  <a:lnTo>
                    <a:pt x="11" y="57"/>
                  </a:lnTo>
                  <a:lnTo>
                    <a:pt x="23" y="38"/>
                  </a:lnTo>
                  <a:lnTo>
                    <a:pt x="38" y="22"/>
                  </a:lnTo>
                  <a:lnTo>
                    <a:pt x="57" y="10"/>
                  </a:lnTo>
                  <a:lnTo>
                    <a:pt x="78" y="2"/>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8" name="Freeform 179"/>
            <p:cNvSpPr>
              <a:spLocks/>
            </p:cNvSpPr>
            <p:nvPr/>
          </p:nvSpPr>
          <p:spPr bwMode="auto">
            <a:xfrm>
              <a:off x="9782" y="6846"/>
              <a:ext cx="255" cy="25"/>
            </a:xfrm>
            <a:custGeom>
              <a:avLst/>
              <a:gdLst>
                <a:gd name="T0" fmla="*/ 103 w 2039"/>
                <a:gd name="T1" fmla="*/ 0 h 204"/>
                <a:gd name="T2" fmla="*/ 1936 w 2039"/>
                <a:gd name="T3" fmla="*/ 0 h 204"/>
                <a:gd name="T4" fmla="*/ 1960 w 2039"/>
                <a:gd name="T5" fmla="*/ 3 h 204"/>
                <a:gd name="T6" fmla="*/ 1981 w 2039"/>
                <a:gd name="T7" fmla="*/ 10 h 204"/>
                <a:gd name="T8" fmla="*/ 2000 w 2039"/>
                <a:gd name="T9" fmla="*/ 23 h 204"/>
                <a:gd name="T10" fmla="*/ 2017 w 2039"/>
                <a:gd name="T11" fmla="*/ 39 h 204"/>
                <a:gd name="T12" fmla="*/ 2029 w 2039"/>
                <a:gd name="T13" fmla="*/ 58 h 204"/>
                <a:gd name="T14" fmla="*/ 2036 w 2039"/>
                <a:gd name="T15" fmla="*/ 79 h 204"/>
                <a:gd name="T16" fmla="*/ 2039 w 2039"/>
                <a:gd name="T17" fmla="*/ 102 h 204"/>
                <a:gd name="T18" fmla="*/ 2036 w 2039"/>
                <a:gd name="T19" fmla="*/ 126 h 204"/>
                <a:gd name="T20" fmla="*/ 2029 w 2039"/>
                <a:gd name="T21" fmla="*/ 147 h 204"/>
                <a:gd name="T22" fmla="*/ 2017 w 2039"/>
                <a:gd name="T23" fmla="*/ 166 h 204"/>
                <a:gd name="T24" fmla="*/ 2000 w 2039"/>
                <a:gd name="T25" fmla="*/ 182 h 204"/>
                <a:gd name="T26" fmla="*/ 1981 w 2039"/>
                <a:gd name="T27" fmla="*/ 194 h 204"/>
                <a:gd name="T28" fmla="*/ 1960 w 2039"/>
                <a:gd name="T29" fmla="*/ 201 h 204"/>
                <a:gd name="T30" fmla="*/ 1936 w 2039"/>
                <a:gd name="T31" fmla="*/ 204 h 204"/>
                <a:gd name="T32" fmla="*/ 103 w 2039"/>
                <a:gd name="T33" fmla="*/ 204 h 204"/>
                <a:gd name="T34" fmla="*/ 78 w 2039"/>
                <a:gd name="T35" fmla="*/ 201 h 204"/>
                <a:gd name="T36" fmla="*/ 57 w 2039"/>
                <a:gd name="T37" fmla="*/ 194 h 204"/>
                <a:gd name="T38" fmla="*/ 38 w 2039"/>
                <a:gd name="T39" fmla="*/ 182 h 204"/>
                <a:gd name="T40" fmla="*/ 23 w 2039"/>
                <a:gd name="T41" fmla="*/ 166 h 204"/>
                <a:gd name="T42" fmla="*/ 11 w 2039"/>
                <a:gd name="T43" fmla="*/ 147 h 204"/>
                <a:gd name="T44" fmla="*/ 3 w 2039"/>
                <a:gd name="T45" fmla="*/ 126 h 204"/>
                <a:gd name="T46" fmla="*/ 0 w 2039"/>
                <a:gd name="T47" fmla="*/ 102 h 204"/>
                <a:gd name="T48" fmla="*/ 3 w 2039"/>
                <a:gd name="T49" fmla="*/ 79 h 204"/>
                <a:gd name="T50" fmla="*/ 11 w 2039"/>
                <a:gd name="T51" fmla="*/ 58 h 204"/>
                <a:gd name="T52" fmla="*/ 23 w 2039"/>
                <a:gd name="T53" fmla="*/ 39 h 204"/>
                <a:gd name="T54" fmla="*/ 38 w 2039"/>
                <a:gd name="T55" fmla="*/ 23 h 204"/>
                <a:gd name="T56" fmla="*/ 57 w 2039"/>
                <a:gd name="T57" fmla="*/ 10 h 204"/>
                <a:gd name="T58" fmla="*/ 78 w 2039"/>
                <a:gd name="T59" fmla="*/ 3 h 204"/>
                <a:gd name="T60" fmla="*/ 103 w 2039"/>
                <a:gd name="T6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9" h="204">
                  <a:moveTo>
                    <a:pt x="103" y="0"/>
                  </a:moveTo>
                  <a:lnTo>
                    <a:pt x="1936" y="0"/>
                  </a:lnTo>
                  <a:lnTo>
                    <a:pt x="1960" y="3"/>
                  </a:lnTo>
                  <a:lnTo>
                    <a:pt x="1981" y="10"/>
                  </a:lnTo>
                  <a:lnTo>
                    <a:pt x="2000" y="23"/>
                  </a:lnTo>
                  <a:lnTo>
                    <a:pt x="2017" y="39"/>
                  </a:lnTo>
                  <a:lnTo>
                    <a:pt x="2029" y="58"/>
                  </a:lnTo>
                  <a:lnTo>
                    <a:pt x="2036" y="79"/>
                  </a:lnTo>
                  <a:lnTo>
                    <a:pt x="2039" y="102"/>
                  </a:lnTo>
                  <a:lnTo>
                    <a:pt x="2036" y="126"/>
                  </a:lnTo>
                  <a:lnTo>
                    <a:pt x="2029" y="147"/>
                  </a:lnTo>
                  <a:lnTo>
                    <a:pt x="2017" y="166"/>
                  </a:lnTo>
                  <a:lnTo>
                    <a:pt x="2000" y="182"/>
                  </a:lnTo>
                  <a:lnTo>
                    <a:pt x="1981" y="194"/>
                  </a:lnTo>
                  <a:lnTo>
                    <a:pt x="1960" y="201"/>
                  </a:lnTo>
                  <a:lnTo>
                    <a:pt x="1936" y="204"/>
                  </a:lnTo>
                  <a:lnTo>
                    <a:pt x="103" y="204"/>
                  </a:lnTo>
                  <a:lnTo>
                    <a:pt x="78" y="201"/>
                  </a:lnTo>
                  <a:lnTo>
                    <a:pt x="57" y="194"/>
                  </a:lnTo>
                  <a:lnTo>
                    <a:pt x="38" y="182"/>
                  </a:lnTo>
                  <a:lnTo>
                    <a:pt x="23" y="166"/>
                  </a:lnTo>
                  <a:lnTo>
                    <a:pt x="11" y="147"/>
                  </a:lnTo>
                  <a:lnTo>
                    <a:pt x="3" y="126"/>
                  </a:lnTo>
                  <a:lnTo>
                    <a:pt x="0" y="102"/>
                  </a:lnTo>
                  <a:lnTo>
                    <a:pt x="3" y="79"/>
                  </a:lnTo>
                  <a:lnTo>
                    <a:pt x="11" y="58"/>
                  </a:lnTo>
                  <a:lnTo>
                    <a:pt x="23" y="39"/>
                  </a:lnTo>
                  <a:lnTo>
                    <a:pt x="38" y="23"/>
                  </a:lnTo>
                  <a:lnTo>
                    <a:pt x="57" y="10"/>
                  </a:lnTo>
                  <a:lnTo>
                    <a:pt x="78"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69" name="Freeform 184"/>
          <p:cNvSpPr>
            <a:spLocks noEditPoints="1"/>
          </p:cNvSpPr>
          <p:nvPr/>
        </p:nvSpPr>
        <p:spPr bwMode="auto">
          <a:xfrm>
            <a:off x="5958338" y="5882446"/>
            <a:ext cx="466133" cy="319895"/>
          </a:xfrm>
          <a:custGeom>
            <a:avLst/>
            <a:gdLst>
              <a:gd name="T0" fmla="*/ 967 w 3261"/>
              <a:gd name="T1" fmla="*/ 203 h 2238"/>
              <a:gd name="T2" fmla="*/ 204 w 3261"/>
              <a:gd name="T3" fmla="*/ 1154 h 2238"/>
              <a:gd name="T4" fmla="*/ 204 w 3261"/>
              <a:gd name="T5" fmla="*/ 1220 h 2238"/>
              <a:gd name="T6" fmla="*/ 917 w 3261"/>
              <a:gd name="T7" fmla="*/ 1220 h 2238"/>
              <a:gd name="T8" fmla="*/ 1325 w 3261"/>
              <a:gd name="T9" fmla="*/ 1627 h 2238"/>
              <a:gd name="T10" fmla="*/ 1936 w 3261"/>
              <a:gd name="T11" fmla="*/ 1627 h 2238"/>
              <a:gd name="T12" fmla="*/ 2343 w 3261"/>
              <a:gd name="T13" fmla="*/ 1220 h 2238"/>
              <a:gd name="T14" fmla="*/ 3057 w 3261"/>
              <a:gd name="T15" fmla="*/ 1220 h 2238"/>
              <a:gd name="T16" fmla="*/ 3057 w 3261"/>
              <a:gd name="T17" fmla="*/ 1154 h 2238"/>
              <a:gd name="T18" fmla="*/ 2295 w 3261"/>
              <a:gd name="T19" fmla="*/ 203 h 2238"/>
              <a:gd name="T20" fmla="*/ 967 w 3261"/>
              <a:gd name="T21" fmla="*/ 203 h 2238"/>
              <a:gd name="T22" fmla="*/ 917 w 3261"/>
              <a:gd name="T23" fmla="*/ 0 h 2238"/>
              <a:gd name="T24" fmla="*/ 2343 w 3261"/>
              <a:gd name="T25" fmla="*/ 0 h 2238"/>
              <a:gd name="T26" fmla="*/ 2367 w 3261"/>
              <a:gd name="T27" fmla="*/ 2 h 2238"/>
              <a:gd name="T28" fmla="*/ 2388 w 3261"/>
              <a:gd name="T29" fmla="*/ 10 h 2238"/>
              <a:gd name="T30" fmla="*/ 2408 w 3261"/>
              <a:gd name="T31" fmla="*/ 22 h 2238"/>
              <a:gd name="T32" fmla="*/ 2424 w 3261"/>
              <a:gd name="T33" fmla="*/ 38 h 2238"/>
              <a:gd name="T34" fmla="*/ 3239 w 3261"/>
              <a:gd name="T35" fmla="*/ 1055 h 2238"/>
              <a:gd name="T36" fmla="*/ 3251 w 3261"/>
              <a:gd name="T37" fmla="*/ 1075 h 2238"/>
              <a:gd name="T38" fmla="*/ 3259 w 3261"/>
              <a:gd name="T39" fmla="*/ 1096 h 2238"/>
              <a:gd name="T40" fmla="*/ 3261 w 3261"/>
              <a:gd name="T41" fmla="*/ 1119 h 2238"/>
              <a:gd name="T42" fmla="*/ 3261 w 3261"/>
              <a:gd name="T43" fmla="*/ 2035 h 2238"/>
              <a:gd name="T44" fmla="*/ 3259 w 3261"/>
              <a:gd name="T45" fmla="*/ 2067 h 2238"/>
              <a:gd name="T46" fmla="*/ 3251 w 3261"/>
              <a:gd name="T47" fmla="*/ 2099 h 2238"/>
              <a:gd name="T48" fmla="*/ 3238 w 3261"/>
              <a:gd name="T49" fmla="*/ 2128 h 2238"/>
              <a:gd name="T50" fmla="*/ 3222 w 3261"/>
              <a:gd name="T51" fmla="*/ 2154 h 2238"/>
              <a:gd name="T52" fmla="*/ 3202 w 3261"/>
              <a:gd name="T53" fmla="*/ 2178 h 2238"/>
              <a:gd name="T54" fmla="*/ 3178 w 3261"/>
              <a:gd name="T55" fmla="*/ 2198 h 2238"/>
              <a:gd name="T56" fmla="*/ 3150 w 3261"/>
              <a:gd name="T57" fmla="*/ 2215 h 2238"/>
              <a:gd name="T58" fmla="*/ 3121 w 3261"/>
              <a:gd name="T59" fmla="*/ 2227 h 2238"/>
              <a:gd name="T60" fmla="*/ 3090 w 3261"/>
              <a:gd name="T61" fmla="*/ 2235 h 2238"/>
              <a:gd name="T62" fmla="*/ 3057 w 3261"/>
              <a:gd name="T63" fmla="*/ 2238 h 2238"/>
              <a:gd name="T64" fmla="*/ 204 w 3261"/>
              <a:gd name="T65" fmla="*/ 2238 h 2238"/>
              <a:gd name="T66" fmla="*/ 171 w 3261"/>
              <a:gd name="T67" fmla="*/ 2235 h 2238"/>
              <a:gd name="T68" fmla="*/ 140 w 3261"/>
              <a:gd name="T69" fmla="*/ 2227 h 2238"/>
              <a:gd name="T70" fmla="*/ 110 w 3261"/>
              <a:gd name="T71" fmla="*/ 2215 h 2238"/>
              <a:gd name="T72" fmla="*/ 83 w 3261"/>
              <a:gd name="T73" fmla="*/ 2198 h 2238"/>
              <a:gd name="T74" fmla="*/ 60 w 3261"/>
              <a:gd name="T75" fmla="*/ 2178 h 2238"/>
              <a:gd name="T76" fmla="*/ 39 w 3261"/>
              <a:gd name="T77" fmla="*/ 2154 h 2238"/>
              <a:gd name="T78" fmla="*/ 23 w 3261"/>
              <a:gd name="T79" fmla="*/ 2128 h 2238"/>
              <a:gd name="T80" fmla="*/ 10 w 3261"/>
              <a:gd name="T81" fmla="*/ 2099 h 2238"/>
              <a:gd name="T82" fmla="*/ 3 w 3261"/>
              <a:gd name="T83" fmla="*/ 2067 h 2238"/>
              <a:gd name="T84" fmla="*/ 0 w 3261"/>
              <a:gd name="T85" fmla="*/ 2035 h 2238"/>
              <a:gd name="T86" fmla="*/ 0 w 3261"/>
              <a:gd name="T87" fmla="*/ 1119 h 2238"/>
              <a:gd name="T88" fmla="*/ 3 w 3261"/>
              <a:gd name="T89" fmla="*/ 1096 h 2238"/>
              <a:gd name="T90" fmla="*/ 10 w 3261"/>
              <a:gd name="T91" fmla="*/ 1075 h 2238"/>
              <a:gd name="T92" fmla="*/ 22 w 3261"/>
              <a:gd name="T93" fmla="*/ 1055 h 2238"/>
              <a:gd name="T94" fmla="*/ 838 w 3261"/>
              <a:gd name="T95" fmla="*/ 38 h 2238"/>
              <a:gd name="T96" fmla="*/ 854 w 3261"/>
              <a:gd name="T97" fmla="*/ 22 h 2238"/>
              <a:gd name="T98" fmla="*/ 873 w 3261"/>
              <a:gd name="T99" fmla="*/ 10 h 2238"/>
              <a:gd name="T100" fmla="*/ 894 w 3261"/>
              <a:gd name="T101" fmla="*/ 2 h 2238"/>
              <a:gd name="T102" fmla="*/ 917 w 3261"/>
              <a:gd name="T103" fmla="*/ 0 h 2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61" h="2238">
                <a:moveTo>
                  <a:pt x="967" y="203"/>
                </a:moveTo>
                <a:lnTo>
                  <a:pt x="204" y="1154"/>
                </a:lnTo>
                <a:lnTo>
                  <a:pt x="204" y="1220"/>
                </a:lnTo>
                <a:lnTo>
                  <a:pt x="917" y="1220"/>
                </a:lnTo>
                <a:lnTo>
                  <a:pt x="1325" y="1627"/>
                </a:lnTo>
                <a:lnTo>
                  <a:pt x="1936" y="1627"/>
                </a:lnTo>
                <a:lnTo>
                  <a:pt x="2343" y="1220"/>
                </a:lnTo>
                <a:lnTo>
                  <a:pt x="3057" y="1220"/>
                </a:lnTo>
                <a:lnTo>
                  <a:pt x="3057" y="1154"/>
                </a:lnTo>
                <a:lnTo>
                  <a:pt x="2295" y="203"/>
                </a:lnTo>
                <a:lnTo>
                  <a:pt x="967" y="203"/>
                </a:lnTo>
                <a:close/>
                <a:moveTo>
                  <a:pt x="917" y="0"/>
                </a:moveTo>
                <a:lnTo>
                  <a:pt x="2343" y="0"/>
                </a:lnTo>
                <a:lnTo>
                  <a:pt x="2367" y="2"/>
                </a:lnTo>
                <a:lnTo>
                  <a:pt x="2388" y="10"/>
                </a:lnTo>
                <a:lnTo>
                  <a:pt x="2408" y="22"/>
                </a:lnTo>
                <a:lnTo>
                  <a:pt x="2424" y="38"/>
                </a:lnTo>
                <a:lnTo>
                  <a:pt x="3239" y="1055"/>
                </a:lnTo>
                <a:lnTo>
                  <a:pt x="3251" y="1075"/>
                </a:lnTo>
                <a:lnTo>
                  <a:pt x="3259" y="1096"/>
                </a:lnTo>
                <a:lnTo>
                  <a:pt x="3261" y="1119"/>
                </a:lnTo>
                <a:lnTo>
                  <a:pt x="3261" y="2035"/>
                </a:lnTo>
                <a:lnTo>
                  <a:pt x="3259" y="2067"/>
                </a:lnTo>
                <a:lnTo>
                  <a:pt x="3251" y="2099"/>
                </a:lnTo>
                <a:lnTo>
                  <a:pt x="3238" y="2128"/>
                </a:lnTo>
                <a:lnTo>
                  <a:pt x="3222" y="2154"/>
                </a:lnTo>
                <a:lnTo>
                  <a:pt x="3202" y="2178"/>
                </a:lnTo>
                <a:lnTo>
                  <a:pt x="3178" y="2198"/>
                </a:lnTo>
                <a:lnTo>
                  <a:pt x="3150" y="2215"/>
                </a:lnTo>
                <a:lnTo>
                  <a:pt x="3121" y="2227"/>
                </a:lnTo>
                <a:lnTo>
                  <a:pt x="3090" y="2235"/>
                </a:lnTo>
                <a:lnTo>
                  <a:pt x="3057" y="2238"/>
                </a:lnTo>
                <a:lnTo>
                  <a:pt x="204" y="2238"/>
                </a:lnTo>
                <a:lnTo>
                  <a:pt x="171" y="2235"/>
                </a:lnTo>
                <a:lnTo>
                  <a:pt x="140" y="2227"/>
                </a:lnTo>
                <a:lnTo>
                  <a:pt x="110" y="2215"/>
                </a:lnTo>
                <a:lnTo>
                  <a:pt x="83" y="2198"/>
                </a:lnTo>
                <a:lnTo>
                  <a:pt x="60" y="2178"/>
                </a:lnTo>
                <a:lnTo>
                  <a:pt x="39" y="2154"/>
                </a:lnTo>
                <a:lnTo>
                  <a:pt x="23" y="2128"/>
                </a:lnTo>
                <a:lnTo>
                  <a:pt x="10" y="2099"/>
                </a:lnTo>
                <a:lnTo>
                  <a:pt x="3" y="2067"/>
                </a:lnTo>
                <a:lnTo>
                  <a:pt x="0" y="2035"/>
                </a:lnTo>
                <a:lnTo>
                  <a:pt x="0" y="1119"/>
                </a:lnTo>
                <a:lnTo>
                  <a:pt x="3" y="1096"/>
                </a:lnTo>
                <a:lnTo>
                  <a:pt x="10" y="1075"/>
                </a:lnTo>
                <a:lnTo>
                  <a:pt x="22" y="1055"/>
                </a:lnTo>
                <a:lnTo>
                  <a:pt x="838" y="38"/>
                </a:lnTo>
                <a:lnTo>
                  <a:pt x="854" y="22"/>
                </a:lnTo>
                <a:lnTo>
                  <a:pt x="873" y="10"/>
                </a:lnTo>
                <a:lnTo>
                  <a:pt x="894" y="2"/>
                </a:lnTo>
                <a:lnTo>
                  <a:pt x="917"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0" name="Freeform 189"/>
          <p:cNvSpPr>
            <a:spLocks noEditPoints="1"/>
          </p:cNvSpPr>
          <p:nvPr/>
        </p:nvSpPr>
        <p:spPr bwMode="auto">
          <a:xfrm>
            <a:off x="2303366" y="5839033"/>
            <a:ext cx="466133" cy="406724"/>
          </a:xfrm>
          <a:custGeom>
            <a:avLst/>
            <a:gdLst>
              <a:gd name="T0" fmla="*/ 1222 w 3261"/>
              <a:gd name="T1" fmla="*/ 1018 h 2852"/>
              <a:gd name="T2" fmla="*/ 1222 w 3261"/>
              <a:gd name="T3" fmla="*/ 1630 h 2852"/>
              <a:gd name="T4" fmla="*/ 611 w 3261"/>
              <a:gd name="T5" fmla="*/ 1630 h 2852"/>
              <a:gd name="T6" fmla="*/ 1631 w 3261"/>
              <a:gd name="T7" fmla="*/ 2445 h 2852"/>
              <a:gd name="T8" fmla="*/ 2650 w 3261"/>
              <a:gd name="T9" fmla="*/ 1630 h 2852"/>
              <a:gd name="T10" fmla="*/ 2038 w 3261"/>
              <a:gd name="T11" fmla="*/ 1630 h 2852"/>
              <a:gd name="T12" fmla="*/ 2038 w 3261"/>
              <a:gd name="T13" fmla="*/ 1018 h 2852"/>
              <a:gd name="T14" fmla="*/ 1222 w 3261"/>
              <a:gd name="T15" fmla="*/ 1018 h 2852"/>
              <a:gd name="T16" fmla="*/ 696 w 3261"/>
              <a:gd name="T17" fmla="*/ 204 h 2852"/>
              <a:gd name="T18" fmla="*/ 492 w 3261"/>
              <a:gd name="T19" fmla="*/ 407 h 2852"/>
              <a:gd name="T20" fmla="*/ 2769 w 3261"/>
              <a:gd name="T21" fmla="*/ 407 h 2852"/>
              <a:gd name="T22" fmla="*/ 2565 w 3261"/>
              <a:gd name="T23" fmla="*/ 204 h 2852"/>
              <a:gd name="T24" fmla="*/ 696 w 3261"/>
              <a:gd name="T25" fmla="*/ 204 h 2852"/>
              <a:gd name="T26" fmla="*/ 611 w 3261"/>
              <a:gd name="T27" fmla="*/ 0 h 2852"/>
              <a:gd name="T28" fmla="*/ 2650 w 3261"/>
              <a:gd name="T29" fmla="*/ 0 h 2852"/>
              <a:gd name="T30" fmla="*/ 3261 w 3261"/>
              <a:gd name="T31" fmla="*/ 611 h 2852"/>
              <a:gd name="T32" fmla="*/ 3261 w 3261"/>
              <a:gd name="T33" fmla="*/ 2750 h 2852"/>
              <a:gd name="T34" fmla="*/ 3258 w 3261"/>
              <a:gd name="T35" fmla="*/ 2774 h 2852"/>
              <a:gd name="T36" fmla="*/ 3251 w 3261"/>
              <a:gd name="T37" fmla="*/ 2795 h 2852"/>
              <a:gd name="T38" fmla="*/ 3239 w 3261"/>
              <a:gd name="T39" fmla="*/ 2814 h 2852"/>
              <a:gd name="T40" fmla="*/ 3223 w 3261"/>
              <a:gd name="T41" fmla="*/ 2830 h 2852"/>
              <a:gd name="T42" fmla="*/ 3204 w 3261"/>
              <a:gd name="T43" fmla="*/ 2842 h 2852"/>
              <a:gd name="T44" fmla="*/ 3183 w 3261"/>
              <a:gd name="T45" fmla="*/ 2850 h 2852"/>
              <a:gd name="T46" fmla="*/ 3159 w 3261"/>
              <a:gd name="T47" fmla="*/ 2852 h 2852"/>
              <a:gd name="T48" fmla="*/ 102 w 3261"/>
              <a:gd name="T49" fmla="*/ 2852 h 2852"/>
              <a:gd name="T50" fmla="*/ 78 w 3261"/>
              <a:gd name="T51" fmla="*/ 2850 h 2852"/>
              <a:gd name="T52" fmla="*/ 57 w 3261"/>
              <a:gd name="T53" fmla="*/ 2842 h 2852"/>
              <a:gd name="T54" fmla="*/ 38 w 3261"/>
              <a:gd name="T55" fmla="*/ 2830 h 2852"/>
              <a:gd name="T56" fmla="*/ 22 w 3261"/>
              <a:gd name="T57" fmla="*/ 2814 h 2852"/>
              <a:gd name="T58" fmla="*/ 10 w 3261"/>
              <a:gd name="T59" fmla="*/ 2795 h 2852"/>
              <a:gd name="T60" fmla="*/ 3 w 3261"/>
              <a:gd name="T61" fmla="*/ 2774 h 2852"/>
              <a:gd name="T62" fmla="*/ 0 w 3261"/>
              <a:gd name="T63" fmla="*/ 2750 h 2852"/>
              <a:gd name="T64" fmla="*/ 0 w 3261"/>
              <a:gd name="T65" fmla="*/ 611 h 2852"/>
              <a:gd name="T66" fmla="*/ 611 w 3261"/>
              <a:gd name="T67" fmla="*/ 0 h 2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61" h="2852">
                <a:moveTo>
                  <a:pt x="1222" y="1018"/>
                </a:moveTo>
                <a:lnTo>
                  <a:pt x="1222" y="1630"/>
                </a:lnTo>
                <a:lnTo>
                  <a:pt x="611" y="1630"/>
                </a:lnTo>
                <a:lnTo>
                  <a:pt x="1631" y="2445"/>
                </a:lnTo>
                <a:lnTo>
                  <a:pt x="2650" y="1630"/>
                </a:lnTo>
                <a:lnTo>
                  <a:pt x="2038" y="1630"/>
                </a:lnTo>
                <a:lnTo>
                  <a:pt x="2038" y="1018"/>
                </a:lnTo>
                <a:lnTo>
                  <a:pt x="1222" y="1018"/>
                </a:lnTo>
                <a:close/>
                <a:moveTo>
                  <a:pt x="696" y="204"/>
                </a:moveTo>
                <a:lnTo>
                  <a:pt x="492" y="407"/>
                </a:lnTo>
                <a:lnTo>
                  <a:pt x="2769" y="407"/>
                </a:lnTo>
                <a:lnTo>
                  <a:pt x="2565" y="204"/>
                </a:lnTo>
                <a:lnTo>
                  <a:pt x="696" y="204"/>
                </a:lnTo>
                <a:close/>
                <a:moveTo>
                  <a:pt x="611" y="0"/>
                </a:moveTo>
                <a:lnTo>
                  <a:pt x="2650" y="0"/>
                </a:lnTo>
                <a:lnTo>
                  <a:pt x="3261" y="611"/>
                </a:lnTo>
                <a:lnTo>
                  <a:pt x="3261" y="2750"/>
                </a:lnTo>
                <a:lnTo>
                  <a:pt x="3258" y="2774"/>
                </a:lnTo>
                <a:lnTo>
                  <a:pt x="3251" y="2795"/>
                </a:lnTo>
                <a:lnTo>
                  <a:pt x="3239" y="2814"/>
                </a:lnTo>
                <a:lnTo>
                  <a:pt x="3223" y="2830"/>
                </a:lnTo>
                <a:lnTo>
                  <a:pt x="3204" y="2842"/>
                </a:lnTo>
                <a:lnTo>
                  <a:pt x="3183" y="2850"/>
                </a:lnTo>
                <a:lnTo>
                  <a:pt x="3159" y="2852"/>
                </a:lnTo>
                <a:lnTo>
                  <a:pt x="102" y="2852"/>
                </a:lnTo>
                <a:lnTo>
                  <a:pt x="78" y="2850"/>
                </a:lnTo>
                <a:lnTo>
                  <a:pt x="57" y="2842"/>
                </a:lnTo>
                <a:lnTo>
                  <a:pt x="38" y="2830"/>
                </a:lnTo>
                <a:lnTo>
                  <a:pt x="22" y="2814"/>
                </a:lnTo>
                <a:lnTo>
                  <a:pt x="10" y="2795"/>
                </a:lnTo>
                <a:lnTo>
                  <a:pt x="3" y="2774"/>
                </a:lnTo>
                <a:lnTo>
                  <a:pt x="0" y="2750"/>
                </a:lnTo>
                <a:lnTo>
                  <a:pt x="0" y="611"/>
                </a:lnTo>
                <a:lnTo>
                  <a:pt x="61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1" name="Freeform 194"/>
          <p:cNvSpPr>
            <a:spLocks noEditPoints="1"/>
          </p:cNvSpPr>
          <p:nvPr/>
        </p:nvSpPr>
        <p:spPr bwMode="auto">
          <a:xfrm>
            <a:off x="5227344" y="5839033"/>
            <a:ext cx="466133" cy="406724"/>
          </a:xfrm>
          <a:custGeom>
            <a:avLst/>
            <a:gdLst>
              <a:gd name="T0" fmla="*/ 1631 w 3261"/>
              <a:gd name="T1" fmla="*/ 1018 h 2852"/>
              <a:gd name="T2" fmla="*/ 611 w 3261"/>
              <a:gd name="T3" fmla="*/ 1834 h 2852"/>
              <a:gd name="T4" fmla="*/ 1222 w 3261"/>
              <a:gd name="T5" fmla="*/ 1834 h 2852"/>
              <a:gd name="T6" fmla="*/ 1222 w 3261"/>
              <a:gd name="T7" fmla="*/ 2445 h 2852"/>
              <a:gd name="T8" fmla="*/ 2038 w 3261"/>
              <a:gd name="T9" fmla="*/ 2445 h 2852"/>
              <a:gd name="T10" fmla="*/ 2038 w 3261"/>
              <a:gd name="T11" fmla="*/ 1834 h 2852"/>
              <a:gd name="T12" fmla="*/ 2650 w 3261"/>
              <a:gd name="T13" fmla="*/ 1834 h 2852"/>
              <a:gd name="T14" fmla="*/ 1631 w 3261"/>
              <a:gd name="T15" fmla="*/ 1018 h 2852"/>
              <a:gd name="T16" fmla="*/ 696 w 3261"/>
              <a:gd name="T17" fmla="*/ 204 h 2852"/>
              <a:gd name="T18" fmla="*/ 492 w 3261"/>
              <a:gd name="T19" fmla="*/ 407 h 2852"/>
              <a:gd name="T20" fmla="*/ 2769 w 3261"/>
              <a:gd name="T21" fmla="*/ 407 h 2852"/>
              <a:gd name="T22" fmla="*/ 2565 w 3261"/>
              <a:gd name="T23" fmla="*/ 204 h 2852"/>
              <a:gd name="T24" fmla="*/ 696 w 3261"/>
              <a:gd name="T25" fmla="*/ 204 h 2852"/>
              <a:gd name="T26" fmla="*/ 611 w 3261"/>
              <a:gd name="T27" fmla="*/ 0 h 2852"/>
              <a:gd name="T28" fmla="*/ 2650 w 3261"/>
              <a:gd name="T29" fmla="*/ 0 h 2852"/>
              <a:gd name="T30" fmla="*/ 3261 w 3261"/>
              <a:gd name="T31" fmla="*/ 611 h 2852"/>
              <a:gd name="T32" fmla="*/ 3261 w 3261"/>
              <a:gd name="T33" fmla="*/ 2750 h 2852"/>
              <a:gd name="T34" fmla="*/ 3258 w 3261"/>
              <a:gd name="T35" fmla="*/ 2774 h 2852"/>
              <a:gd name="T36" fmla="*/ 3251 w 3261"/>
              <a:gd name="T37" fmla="*/ 2795 h 2852"/>
              <a:gd name="T38" fmla="*/ 3239 w 3261"/>
              <a:gd name="T39" fmla="*/ 2814 h 2852"/>
              <a:gd name="T40" fmla="*/ 3223 w 3261"/>
              <a:gd name="T41" fmla="*/ 2830 h 2852"/>
              <a:gd name="T42" fmla="*/ 3204 w 3261"/>
              <a:gd name="T43" fmla="*/ 2842 h 2852"/>
              <a:gd name="T44" fmla="*/ 3183 w 3261"/>
              <a:gd name="T45" fmla="*/ 2850 h 2852"/>
              <a:gd name="T46" fmla="*/ 3159 w 3261"/>
              <a:gd name="T47" fmla="*/ 2852 h 2852"/>
              <a:gd name="T48" fmla="*/ 102 w 3261"/>
              <a:gd name="T49" fmla="*/ 2852 h 2852"/>
              <a:gd name="T50" fmla="*/ 78 w 3261"/>
              <a:gd name="T51" fmla="*/ 2850 h 2852"/>
              <a:gd name="T52" fmla="*/ 57 w 3261"/>
              <a:gd name="T53" fmla="*/ 2842 h 2852"/>
              <a:gd name="T54" fmla="*/ 38 w 3261"/>
              <a:gd name="T55" fmla="*/ 2830 h 2852"/>
              <a:gd name="T56" fmla="*/ 22 w 3261"/>
              <a:gd name="T57" fmla="*/ 2814 h 2852"/>
              <a:gd name="T58" fmla="*/ 10 w 3261"/>
              <a:gd name="T59" fmla="*/ 2795 h 2852"/>
              <a:gd name="T60" fmla="*/ 3 w 3261"/>
              <a:gd name="T61" fmla="*/ 2774 h 2852"/>
              <a:gd name="T62" fmla="*/ 0 w 3261"/>
              <a:gd name="T63" fmla="*/ 2750 h 2852"/>
              <a:gd name="T64" fmla="*/ 0 w 3261"/>
              <a:gd name="T65" fmla="*/ 611 h 2852"/>
              <a:gd name="T66" fmla="*/ 611 w 3261"/>
              <a:gd name="T67" fmla="*/ 0 h 2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61" h="2852">
                <a:moveTo>
                  <a:pt x="1631" y="1018"/>
                </a:moveTo>
                <a:lnTo>
                  <a:pt x="611" y="1834"/>
                </a:lnTo>
                <a:lnTo>
                  <a:pt x="1222" y="1834"/>
                </a:lnTo>
                <a:lnTo>
                  <a:pt x="1222" y="2445"/>
                </a:lnTo>
                <a:lnTo>
                  <a:pt x="2038" y="2445"/>
                </a:lnTo>
                <a:lnTo>
                  <a:pt x="2038" y="1834"/>
                </a:lnTo>
                <a:lnTo>
                  <a:pt x="2650" y="1834"/>
                </a:lnTo>
                <a:lnTo>
                  <a:pt x="1631" y="1018"/>
                </a:lnTo>
                <a:close/>
                <a:moveTo>
                  <a:pt x="696" y="204"/>
                </a:moveTo>
                <a:lnTo>
                  <a:pt x="492" y="407"/>
                </a:lnTo>
                <a:lnTo>
                  <a:pt x="2769" y="407"/>
                </a:lnTo>
                <a:lnTo>
                  <a:pt x="2565" y="204"/>
                </a:lnTo>
                <a:lnTo>
                  <a:pt x="696" y="204"/>
                </a:lnTo>
                <a:close/>
                <a:moveTo>
                  <a:pt x="611" y="0"/>
                </a:moveTo>
                <a:lnTo>
                  <a:pt x="2650" y="0"/>
                </a:lnTo>
                <a:lnTo>
                  <a:pt x="3261" y="611"/>
                </a:lnTo>
                <a:lnTo>
                  <a:pt x="3261" y="2750"/>
                </a:lnTo>
                <a:lnTo>
                  <a:pt x="3258" y="2774"/>
                </a:lnTo>
                <a:lnTo>
                  <a:pt x="3251" y="2795"/>
                </a:lnTo>
                <a:lnTo>
                  <a:pt x="3239" y="2814"/>
                </a:lnTo>
                <a:lnTo>
                  <a:pt x="3223" y="2830"/>
                </a:lnTo>
                <a:lnTo>
                  <a:pt x="3204" y="2842"/>
                </a:lnTo>
                <a:lnTo>
                  <a:pt x="3183" y="2850"/>
                </a:lnTo>
                <a:lnTo>
                  <a:pt x="3159" y="2852"/>
                </a:lnTo>
                <a:lnTo>
                  <a:pt x="102" y="2852"/>
                </a:lnTo>
                <a:lnTo>
                  <a:pt x="78" y="2850"/>
                </a:lnTo>
                <a:lnTo>
                  <a:pt x="57" y="2842"/>
                </a:lnTo>
                <a:lnTo>
                  <a:pt x="38" y="2830"/>
                </a:lnTo>
                <a:lnTo>
                  <a:pt x="22" y="2814"/>
                </a:lnTo>
                <a:lnTo>
                  <a:pt x="10" y="2795"/>
                </a:lnTo>
                <a:lnTo>
                  <a:pt x="3" y="2774"/>
                </a:lnTo>
                <a:lnTo>
                  <a:pt x="0" y="2750"/>
                </a:lnTo>
                <a:lnTo>
                  <a:pt x="0" y="611"/>
                </a:lnTo>
                <a:lnTo>
                  <a:pt x="61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2" name="Freeform 199"/>
          <p:cNvSpPr>
            <a:spLocks noEditPoints="1"/>
          </p:cNvSpPr>
          <p:nvPr/>
        </p:nvSpPr>
        <p:spPr bwMode="auto">
          <a:xfrm>
            <a:off x="1572372" y="5823038"/>
            <a:ext cx="466133" cy="438713"/>
          </a:xfrm>
          <a:custGeom>
            <a:avLst/>
            <a:gdLst>
              <a:gd name="T0" fmla="*/ 1222 w 3261"/>
              <a:gd name="T1" fmla="*/ 1177 h 3072"/>
              <a:gd name="T2" fmla="*/ 1222 w 3261"/>
              <a:gd name="T3" fmla="*/ 1494 h 3072"/>
              <a:gd name="T4" fmla="*/ 290 w 3261"/>
              <a:gd name="T5" fmla="*/ 1844 h 3072"/>
              <a:gd name="T6" fmla="*/ 1631 w 3261"/>
              <a:gd name="T7" fmla="*/ 2346 h 3072"/>
              <a:gd name="T8" fmla="*/ 2972 w 3261"/>
              <a:gd name="T9" fmla="*/ 1844 h 3072"/>
              <a:gd name="T10" fmla="*/ 2038 w 3261"/>
              <a:gd name="T11" fmla="*/ 1494 h 3072"/>
              <a:gd name="T12" fmla="*/ 2038 w 3261"/>
              <a:gd name="T13" fmla="*/ 1177 h 3072"/>
              <a:gd name="T14" fmla="*/ 3261 w 3261"/>
              <a:gd name="T15" fmla="*/ 1639 h 3072"/>
              <a:gd name="T16" fmla="*/ 3261 w 3261"/>
              <a:gd name="T17" fmla="*/ 2458 h 3072"/>
              <a:gd name="T18" fmla="*/ 1631 w 3261"/>
              <a:gd name="T19" fmla="*/ 3072 h 3072"/>
              <a:gd name="T20" fmla="*/ 0 w 3261"/>
              <a:gd name="T21" fmla="*/ 2458 h 3072"/>
              <a:gd name="T22" fmla="*/ 0 w 3261"/>
              <a:gd name="T23" fmla="*/ 1639 h 3072"/>
              <a:gd name="T24" fmla="*/ 1222 w 3261"/>
              <a:gd name="T25" fmla="*/ 1177 h 3072"/>
              <a:gd name="T26" fmla="*/ 1631 w 3261"/>
              <a:gd name="T27" fmla="*/ 0 h 3072"/>
              <a:gd name="T28" fmla="*/ 2446 w 3261"/>
              <a:gd name="T29" fmla="*/ 819 h 3072"/>
              <a:gd name="T30" fmla="*/ 1835 w 3261"/>
              <a:gd name="T31" fmla="*/ 819 h 3072"/>
              <a:gd name="T32" fmla="*/ 1835 w 3261"/>
              <a:gd name="T33" fmla="*/ 1639 h 3072"/>
              <a:gd name="T34" fmla="*/ 1426 w 3261"/>
              <a:gd name="T35" fmla="*/ 1639 h 3072"/>
              <a:gd name="T36" fmla="*/ 1426 w 3261"/>
              <a:gd name="T37" fmla="*/ 819 h 3072"/>
              <a:gd name="T38" fmla="*/ 815 w 3261"/>
              <a:gd name="T39" fmla="*/ 819 h 3072"/>
              <a:gd name="T40" fmla="*/ 1631 w 3261"/>
              <a:gd name="T41" fmla="*/ 0 h 3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61" h="3072">
                <a:moveTo>
                  <a:pt x="1222" y="1177"/>
                </a:moveTo>
                <a:lnTo>
                  <a:pt x="1222" y="1494"/>
                </a:lnTo>
                <a:lnTo>
                  <a:pt x="290" y="1844"/>
                </a:lnTo>
                <a:lnTo>
                  <a:pt x="1631" y="2346"/>
                </a:lnTo>
                <a:lnTo>
                  <a:pt x="2972" y="1844"/>
                </a:lnTo>
                <a:lnTo>
                  <a:pt x="2038" y="1494"/>
                </a:lnTo>
                <a:lnTo>
                  <a:pt x="2038" y="1177"/>
                </a:lnTo>
                <a:lnTo>
                  <a:pt x="3261" y="1639"/>
                </a:lnTo>
                <a:lnTo>
                  <a:pt x="3261" y="2458"/>
                </a:lnTo>
                <a:lnTo>
                  <a:pt x="1631" y="3072"/>
                </a:lnTo>
                <a:lnTo>
                  <a:pt x="0" y="2458"/>
                </a:lnTo>
                <a:lnTo>
                  <a:pt x="0" y="1639"/>
                </a:lnTo>
                <a:lnTo>
                  <a:pt x="1222" y="1177"/>
                </a:lnTo>
                <a:close/>
                <a:moveTo>
                  <a:pt x="1631" y="0"/>
                </a:moveTo>
                <a:lnTo>
                  <a:pt x="2446" y="819"/>
                </a:lnTo>
                <a:lnTo>
                  <a:pt x="1835" y="819"/>
                </a:lnTo>
                <a:lnTo>
                  <a:pt x="1835" y="1639"/>
                </a:lnTo>
                <a:lnTo>
                  <a:pt x="1426" y="1639"/>
                </a:lnTo>
                <a:lnTo>
                  <a:pt x="1426" y="819"/>
                </a:lnTo>
                <a:lnTo>
                  <a:pt x="815" y="819"/>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3" name="Freeform 204"/>
          <p:cNvSpPr>
            <a:spLocks noEditPoints="1"/>
          </p:cNvSpPr>
          <p:nvPr/>
        </p:nvSpPr>
        <p:spPr bwMode="auto">
          <a:xfrm>
            <a:off x="3765355" y="5823038"/>
            <a:ext cx="466133" cy="438713"/>
          </a:xfrm>
          <a:custGeom>
            <a:avLst/>
            <a:gdLst>
              <a:gd name="T0" fmla="*/ 889 w 3261"/>
              <a:gd name="T1" fmla="*/ 1303 h 3072"/>
              <a:gd name="T2" fmla="*/ 1118 w 3261"/>
              <a:gd name="T3" fmla="*/ 1533 h 3072"/>
              <a:gd name="T4" fmla="*/ 290 w 3261"/>
              <a:gd name="T5" fmla="*/ 1844 h 3072"/>
              <a:gd name="T6" fmla="*/ 1631 w 3261"/>
              <a:gd name="T7" fmla="*/ 2346 h 3072"/>
              <a:gd name="T8" fmla="*/ 2972 w 3261"/>
              <a:gd name="T9" fmla="*/ 1844 h 3072"/>
              <a:gd name="T10" fmla="*/ 2143 w 3261"/>
              <a:gd name="T11" fmla="*/ 1533 h 3072"/>
              <a:gd name="T12" fmla="*/ 2372 w 3261"/>
              <a:gd name="T13" fmla="*/ 1303 h 3072"/>
              <a:gd name="T14" fmla="*/ 3261 w 3261"/>
              <a:gd name="T15" fmla="*/ 1639 h 3072"/>
              <a:gd name="T16" fmla="*/ 3261 w 3261"/>
              <a:gd name="T17" fmla="*/ 2458 h 3072"/>
              <a:gd name="T18" fmla="*/ 1631 w 3261"/>
              <a:gd name="T19" fmla="*/ 3072 h 3072"/>
              <a:gd name="T20" fmla="*/ 0 w 3261"/>
              <a:gd name="T21" fmla="*/ 2458 h 3072"/>
              <a:gd name="T22" fmla="*/ 0 w 3261"/>
              <a:gd name="T23" fmla="*/ 1639 h 3072"/>
              <a:gd name="T24" fmla="*/ 889 w 3261"/>
              <a:gd name="T25" fmla="*/ 1303 h 3072"/>
              <a:gd name="T26" fmla="*/ 1427 w 3261"/>
              <a:gd name="T27" fmla="*/ 0 h 3072"/>
              <a:gd name="T28" fmla="*/ 1835 w 3261"/>
              <a:gd name="T29" fmla="*/ 0 h 3072"/>
              <a:gd name="T30" fmla="*/ 1835 w 3261"/>
              <a:gd name="T31" fmla="*/ 819 h 3072"/>
              <a:gd name="T32" fmla="*/ 2446 w 3261"/>
              <a:gd name="T33" fmla="*/ 819 h 3072"/>
              <a:gd name="T34" fmla="*/ 1631 w 3261"/>
              <a:gd name="T35" fmla="*/ 1639 h 3072"/>
              <a:gd name="T36" fmla="*/ 815 w 3261"/>
              <a:gd name="T37" fmla="*/ 819 h 3072"/>
              <a:gd name="T38" fmla="*/ 1427 w 3261"/>
              <a:gd name="T39" fmla="*/ 819 h 3072"/>
              <a:gd name="T40" fmla="*/ 1427 w 3261"/>
              <a:gd name="T41" fmla="*/ 0 h 3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61" h="3072">
                <a:moveTo>
                  <a:pt x="889" y="1303"/>
                </a:moveTo>
                <a:lnTo>
                  <a:pt x="1118" y="1533"/>
                </a:lnTo>
                <a:lnTo>
                  <a:pt x="290" y="1844"/>
                </a:lnTo>
                <a:lnTo>
                  <a:pt x="1631" y="2346"/>
                </a:lnTo>
                <a:lnTo>
                  <a:pt x="2972" y="1844"/>
                </a:lnTo>
                <a:lnTo>
                  <a:pt x="2143" y="1533"/>
                </a:lnTo>
                <a:lnTo>
                  <a:pt x="2372" y="1303"/>
                </a:lnTo>
                <a:lnTo>
                  <a:pt x="3261" y="1639"/>
                </a:lnTo>
                <a:lnTo>
                  <a:pt x="3261" y="2458"/>
                </a:lnTo>
                <a:lnTo>
                  <a:pt x="1631" y="3072"/>
                </a:lnTo>
                <a:lnTo>
                  <a:pt x="0" y="2458"/>
                </a:lnTo>
                <a:lnTo>
                  <a:pt x="0" y="1639"/>
                </a:lnTo>
                <a:lnTo>
                  <a:pt x="889" y="1303"/>
                </a:lnTo>
                <a:close/>
                <a:moveTo>
                  <a:pt x="1427" y="0"/>
                </a:moveTo>
                <a:lnTo>
                  <a:pt x="1835" y="0"/>
                </a:lnTo>
                <a:lnTo>
                  <a:pt x="1835" y="819"/>
                </a:lnTo>
                <a:lnTo>
                  <a:pt x="2446" y="819"/>
                </a:lnTo>
                <a:lnTo>
                  <a:pt x="1631" y="1639"/>
                </a:lnTo>
                <a:lnTo>
                  <a:pt x="815" y="819"/>
                </a:lnTo>
                <a:lnTo>
                  <a:pt x="1427" y="819"/>
                </a:lnTo>
                <a:lnTo>
                  <a:pt x="1427"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4" name="Freeform 209"/>
          <p:cNvSpPr>
            <a:spLocks noEditPoints="1"/>
          </p:cNvSpPr>
          <p:nvPr/>
        </p:nvSpPr>
        <p:spPr bwMode="auto">
          <a:xfrm>
            <a:off x="6689333" y="5807043"/>
            <a:ext cx="466133" cy="470703"/>
          </a:xfrm>
          <a:custGeom>
            <a:avLst/>
            <a:gdLst>
              <a:gd name="T0" fmla="*/ 1631 w 3262"/>
              <a:gd name="T1" fmla="*/ 411 h 3292"/>
              <a:gd name="T2" fmla="*/ 1631 w 3262"/>
              <a:gd name="T3" fmla="*/ 1234 h 3292"/>
              <a:gd name="T4" fmla="*/ 2039 w 3262"/>
              <a:gd name="T5" fmla="*/ 1234 h 3292"/>
              <a:gd name="T6" fmla="*/ 2039 w 3262"/>
              <a:gd name="T7" fmla="*/ 411 h 3292"/>
              <a:gd name="T8" fmla="*/ 1631 w 3262"/>
              <a:gd name="T9" fmla="*/ 411 h 3292"/>
              <a:gd name="T10" fmla="*/ 407 w 3262"/>
              <a:gd name="T11" fmla="*/ 411 h 3292"/>
              <a:gd name="T12" fmla="*/ 407 w 3262"/>
              <a:gd name="T13" fmla="*/ 2880 h 3292"/>
              <a:gd name="T14" fmla="*/ 2855 w 3262"/>
              <a:gd name="T15" fmla="*/ 2880 h 3292"/>
              <a:gd name="T16" fmla="*/ 2855 w 3262"/>
              <a:gd name="T17" fmla="*/ 581 h 3292"/>
              <a:gd name="T18" fmla="*/ 2685 w 3262"/>
              <a:gd name="T19" fmla="*/ 411 h 3292"/>
              <a:gd name="T20" fmla="*/ 2446 w 3262"/>
              <a:gd name="T21" fmla="*/ 411 h 3292"/>
              <a:gd name="T22" fmla="*/ 2446 w 3262"/>
              <a:gd name="T23" fmla="*/ 1439 h 3292"/>
              <a:gd name="T24" fmla="*/ 612 w 3262"/>
              <a:gd name="T25" fmla="*/ 1439 h 3292"/>
              <a:gd name="T26" fmla="*/ 612 w 3262"/>
              <a:gd name="T27" fmla="*/ 411 h 3292"/>
              <a:gd name="T28" fmla="*/ 407 w 3262"/>
              <a:gd name="T29" fmla="*/ 411 h 3292"/>
              <a:gd name="T30" fmla="*/ 0 w 3262"/>
              <a:gd name="T31" fmla="*/ 0 h 3292"/>
              <a:gd name="T32" fmla="*/ 2855 w 3262"/>
              <a:gd name="T33" fmla="*/ 0 h 3292"/>
              <a:gd name="T34" fmla="*/ 3262 w 3262"/>
              <a:gd name="T35" fmla="*/ 411 h 3292"/>
              <a:gd name="T36" fmla="*/ 3262 w 3262"/>
              <a:gd name="T37" fmla="*/ 3292 h 3292"/>
              <a:gd name="T38" fmla="*/ 0 w 3262"/>
              <a:gd name="T39" fmla="*/ 3292 h 3292"/>
              <a:gd name="T40" fmla="*/ 0 w 3262"/>
              <a:gd name="T41"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62" h="3292">
                <a:moveTo>
                  <a:pt x="1631" y="411"/>
                </a:moveTo>
                <a:lnTo>
                  <a:pt x="1631" y="1234"/>
                </a:lnTo>
                <a:lnTo>
                  <a:pt x="2039" y="1234"/>
                </a:lnTo>
                <a:lnTo>
                  <a:pt x="2039" y="411"/>
                </a:lnTo>
                <a:lnTo>
                  <a:pt x="1631" y="411"/>
                </a:lnTo>
                <a:close/>
                <a:moveTo>
                  <a:pt x="407" y="411"/>
                </a:moveTo>
                <a:lnTo>
                  <a:pt x="407" y="2880"/>
                </a:lnTo>
                <a:lnTo>
                  <a:pt x="2855" y="2880"/>
                </a:lnTo>
                <a:lnTo>
                  <a:pt x="2855" y="581"/>
                </a:lnTo>
                <a:lnTo>
                  <a:pt x="2685" y="411"/>
                </a:lnTo>
                <a:lnTo>
                  <a:pt x="2446" y="411"/>
                </a:lnTo>
                <a:lnTo>
                  <a:pt x="2446" y="1439"/>
                </a:lnTo>
                <a:lnTo>
                  <a:pt x="612" y="1439"/>
                </a:lnTo>
                <a:lnTo>
                  <a:pt x="612" y="411"/>
                </a:lnTo>
                <a:lnTo>
                  <a:pt x="407" y="411"/>
                </a:lnTo>
                <a:close/>
                <a:moveTo>
                  <a:pt x="0" y="0"/>
                </a:moveTo>
                <a:lnTo>
                  <a:pt x="2855" y="0"/>
                </a:lnTo>
                <a:lnTo>
                  <a:pt x="3262" y="411"/>
                </a:lnTo>
                <a:lnTo>
                  <a:pt x="3262" y="3292"/>
                </a:lnTo>
                <a:lnTo>
                  <a:pt x="0" y="3292"/>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75" name="Group 212"/>
          <p:cNvGrpSpPr>
            <a:grpSpLocks noChangeAspect="1"/>
          </p:cNvGrpSpPr>
          <p:nvPr/>
        </p:nvGrpSpPr>
        <p:grpSpPr bwMode="auto">
          <a:xfrm>
            <a:off x="7420328" y="5807043"/>
            <a:ext cx="466133" cy="470703"/>
            <a:chOff x="10452" y="7325"/>
            <a:chExt cx="408" cy="412"/>
          </a:xfrm>
          <a:solidFill>
            <a:schemeClr val="accent1"/>
          </a:solidFill>
        </p:grpSpPr>
        <p:sp>
          <p:nvSpPr>
            <p:cNvPr id="176" name="Freeform 214"/>
            <p:cNvSpPr>
              <a:spLocks/>
            </p:cNvSpPr>
            <p:nvPr/>
          </p:nvSpPr>
          <p:spPr bwMode="auto">
            <a:xfrm>
              <a:off x="10452" y="7325"/>
              <a:ext cx="408" cy="180"/>
            </a:xfrm>
            <a:custGeom>
              <a:avLst/>
              <a:gdLst>
                <a:gd name="T0" fmla="*/ 1631 w 3262"/>
                <a:gd name="T1" fmla="*/ 0 h 1439"/>
                <a:gd name="T2" fmla="*/ 1852 w 3262"/>
                <a:gd name="T3" fmla="*/ 4 h 1439"/>
                <a:gd name="T4" fmla="*/ 2065 w 3262"/>
                <a:gd name="T5" fmla="*/ 18 h 1439"/>
                <a:gd name="T6" fmla="*/ 2266 w 3262"/>
                <a:gd name="T7" fmla="*/ 40 h 1439"/>
                <a:gd name="T8" fmla="*/ 2455 w 3262"/>
                <a:gd name="T9" fmla="*/ 70 h 1439"/>
                <a:gd name="T10" fmla="*/ 2627 w 3262"/>
                <a:gd name="T11" fmla="*/ 107 h 1439"/>
                <a:gd name="T12" fmla="*/ 2784 w 3262"/>
                <a:gd name="T13" fmla="*/ 150 h 1439"/>
                <a:gd name="T14" fmla="*/ 2922 w 3262"/>
                <a:gd name="T15" fmla="*/ 200 h 1439"/>
                <a:gd name="T16" fmla="*/ 3039 w 3262"/>
                <a:gd name="T17" fmla="*/ 255 h 1439"/>
                <a:gd name="T18" fmla="*/ 3134 w 3262"/>
                <a:gd name="T19" fmla="*/ 314 h 1439"/>
                <a:gd name="T20" fmla="*/ 3204 w 3262"/>
                <a:gd name="T21" fmla="*/ 378 h 1439"/>
                <a:gd name="T22" fmla="*/ 3246 w 3262"/>
                <a:gd name="T23" fmla="*/ 444 h 1439"/>
                <a:gd name="T24" fmla="*/ 3262 w 3262"/>
                <a:gd name="T25" fmla="*/ 514 h 1439"/>
                <a:gd name="T26" fmla="*/ 3258 w 3262"/>
                <a:gd name="T27" fmla="*/ 960 h 1439"/>
                <a:gd name="T28" fmla="*/ 3229 w 3262"/>
                <a:gd name="T29" fmla="*/ 1029 h 1439"/>
                <a:gd name="T30" fmla="*/ 3172 w 3262"/>
                <a:gd name="T31" fmla="*/ 1094 h 1439"/>
                <a:gd name="T32" fmla="*/ 3089 w 3262"/>
                <a:gd name="T33" fmla="*/ 1156 h 1439"/>
                <a:gd name="T34" fmla="*/ 2984 w 3262"/>
                <a:gd name="T35" fmla="*/ 1213 h 1439"/>
                <a:gd name="T36" fmla="*/ 2856 w 3262"/>
                <a:gd name="T37" fmla="*/ 1265 h 1439"/>
                <a:gd name="T38" fmla="*/ 2708 w 3262"/>
                <a:gd name="T39" fmla="*/ 1311 h 1439"/>
                <a:gd name="T40" fmla="*/ 2543 w 3262"/>
                <a:gd name="T41" fmla="*/ 1351 h 1439"/>
                <a:gd name="T42" fmla="*/ 2361 w 3262"/>
                <a:gd name="T43" fmla="*/ 1386 h 1439"/>
                <a:gd name="T44" fmla="*/ 2167 w 3262"/>
                <a:gd name="T45" fmla="*/ 1411 h 1439"/>
                <a:gd name="T46" fmla="*/ 1959 w 3262"/>
                <a:gd name="T47" fmla="*/ 1429 h 1439"/>
                <a:gd name="T48" fmla="*/ 1742 w 3262"/>
                <a:gd name="T49" fmla="*/ 1438 h 1439"/>
                <a:gd name="T50" fmla="*/ 1519 w 3262"/>
                <a:gd name="T51" fmla="*/ 1438 h 1439"/>
                <a:gd name="T52" fmla="*/ 1302 w 3262"/>
                <a:gd name="T53" fmla="*/ 1429 h 1439"/>
                <a:gd name="T54" fmla="*/ 1096 w 3262"/>
                <a:gd name="T55" fmla="*/ 1411 h 1439"/>
                <a:gd name="T56" fmla="*/ 900 w 3262"/>
                <a:gd name="T57" fmla="*/ 1386 h 1439"/>
                <a:gd name="T58" fmla="*/ 719 w 3262"/>
                <a:gd name="T59" fmla="*/ 1351 h 1439"/>
                <a:gd name="T60" fmla="*/ 554 w 3262"/>
                <a:gd name="T61" fmla="*/ 1311 h 1439"/>
                <a:gd name="T62" fmla="*/ 406 w 3262"/>
                <a:gd name="T63" fmla="*/ 1265 h 1439"/>
                <a:gd name="T64" fmla="*/ 278 w 3262"/>
                <a:gd name="T65" fmla="*/ 1213 h 1439"/>
                <a:gd name="T66" fmla="*/ 173 w 3262"/>
                <a:gd name="T67" fmla="*/ 1156 h 1439"/>
                <a:gd name="T68" fmla="*/ 90 w 3262"/>
                <a:gd name="T69" fmla="*/ 1094 h 1439"/>
                <a:gd name="T70" fmla="*/ 34 w 3262"/>
                <a:gd name="T71" fmla="*/ 1029 h 1439"/>
                <a:gd name="T72" fmla="*/ 4 w 3262"/>
                <a:gd name="T73" fmla="*/ 960 h 1439"/>
                <a:gd name="T74" fmla="*/ 0 w 3262"/>
                <a:gd name="T75" fmla="*/ 514 h 1439"/>
                <a:gd name="T76" fmla="*/ 15 w 3262"/>
                <a:gd name="T77" fmla="*/ 444 h 1439"/>
                <a:gd name="T78" fmla="*/ 58 w 3262"/>
                <a:gd name="T79" fmla="*/ 378 h 1439"/>
                <a:gd name="T80" fmla="*/ 128 w 3262"/>
                <a:gd name="T81" fmla="*/ 314 h 1439"/>
                <a:gd name="T82" fmla="*/ 223 w 3262"/>
                <a:gd name="T83" fmla="*/ 255 h 1439"/>
                <a:gd name="T84" fmla="*/ 340 w 3262"/>
                <a:gd name="T85" fmla="*/ 200 h 1439"/>
                <a:gd name="T86" fmla="*/ 478 w 3262"/>
                <a:gd name="T87" fmla="*/ 150 h 1439"/>
                <a:gd name="T88" fmla="*/ 634 w 3262"/>
                <a:gd name="T89" fmla="*/ 107 h 1439"/>
                <a:gd name="T90" fmla="*/ 808 w 3262"/>
                <a:gd name="T91" fmla="*/ 70 h 1439"/>
                <a:gd name="T92" fmla="*/ 997 w 3262"/>
                <a:gd name="T93" fmla="*/ 40 h 1439"/>
                <a:gd name="T94" fmla="*/ 1197 w 3262"/>
                <a:gd name="T95" fmla="*/ 18 h 1439"/>
                <a:gd name="T96" fmla="*/ 1410 w 3262"/>
                <a:gd name="T97" fmla="*/ 4 h 1439"/>
                <a:gd name="T98" fmla="*/ 1631 w 3262"/>
                <a:gd name="T99" fmla="*/ 0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62" h="1439">
                  <a:moveTo>
                    <a:pt x="1631" y="0"/>
                  </a:moveTo>
                  <a:lnTo>
                    <a:pt x="1631" y="0"/>
                  </a:lnTo>
                  <a:lnTo>
                    <a:pt x="1742" y="1"/>
                  </a:lnTo>
                  <a:lnTo>
                    <a:pt x="1852" y="4"/>
                  </a:lnTo>
                  <a:lnTo>
                    <a:pt x="1959" y="10"/>
                  </a:lnTo>
                  <a:lnTo>
                    <a:pt x="2065" y="18"/>
                  </a:lnTo>
                  <a:lnTo>
                    <a:pt x="2167" y="28"/>
                  </a:lnTo>
                  <a:lnTo>
                    <a:pt x="2266" y="40"/>
                  </a:lnTo>
                  <a:lnTo>
                    <a:pt x="2361" y="53"/>
                  </a:lnTo>
                  <a:lnTo>
                    <a:pt x="2455" y="70"/>
                  </a:lnTo>
                  <a:lnTo>
                    <a:pt x="2543" y="87"/>
                  </a:lnTo>
                  <a:lnTo>
                    <a:pt x="2627" y="107"/>
                  </a:lnTo>
                  <a:lnTo>
                    <a:pt x="2708" y="128"/>
                  </a:lnTo>
                  <a:lnTo>
                    <a:pt x="2784" y="150"/>
                  </a:lnTo>
                  <a:lnTo>
                    <a:pt x="2856" y="174"/>
                  </a:lnTo>
                  <a:lnTo>
                    <a:pt x="2922" y="200"/>
                  </a:lnTo>
                  <a:lnTo>
                    <a:pt x="2984" y="226"/>
                  </a:lnTo>
                  <a:lnTo>
                    <a:pt x="3039" y="255"/>
                  </a:lnTo>
                  <a:lnTo>
                    <a:pt x="3089" y="284"/>
                  </a:lnTo>
                  <a:lnTo>
                    <a:pt x="3134" y="314"/>
                  </a:lnTo>
                  <a:lnTo>
                    <a:pt x="3172" y="345"/>
                  </a:lnTo>
                  <a:lnTo>
                    <a:pt x="3204" y="378"/>
                  </a:lnTo>
                  <a:lnTo>
                    <a:pt x="3229" y="411"/>
                  </a:lnTo>
                  <a:lnTo>
                    <a:pt x="3246" y="444"/>
                  </a:lnTo>
                  <a:lnTo>
                    <a:pt x="3258" y="479"/>
                  </a:lnTo>
                  <a:lnTo>
                    <a:pt x="3262" y="514"/>
                  </a:lnTo>
                  <a:lnTo>
                    <a:pt x="3262" y="925"/>
                  </a:lnTo>
                  <a:lnTo>
                    <a:pt x="3258" y="960"/>
                  </a:lnTo>
                  <a:lnTo>
                    <a:pt x="3246" y="995"/>
                  </a:lnTo>
                  <a:lnTo>
                    <a:pt x="3229" y="1029"/>
                  </a:lnTo>
                  <a:lnTo>
                    <a:pt x="3204" y="1062"/>
                  </a:lnTo>
                  <a:lnTo>
                    <a:pt x="3172" y="1094"/>
                  </a:lnTo>
                  <a:lnTo>
                    <a:pt x="3134" y="1125"/>
                  </a:lnTo>
                  <a:lnTo>
                    <a:pt x="3089" y="1156"/>
                  </a:lnTo>
                  <a:lnTo>
                    <a:pt x="3039" y="1185"/>
                  </a:lnTo>
                  <a:lnTo>
                    <a:pt x="2984" y="1213"/>
                  </a:lnTo>
                  <a:lnTo>
                    <a:pt x="2922" y="1240"/>
                  </a:lnTo>
                  <a:lnTo>
                    <a:pt x="2856" y="1265"/>
                  </a:lnTo>
                  <a:lnTo>
                    <a:pt x="2784" y="1290"/>
                  </a:lnTo>
                  <a:lnTo>
                    <a:pt x="2708" y="1311"/>
                  </a:lnTo>
                  <a:lnTo>
                    <a:pt x="2627" y="1333"/>
                  </a:lnTo>
                  <a:lnTo>
                    <a:pt x="2543" y="1351"/>
                  </a:lnTo>
                  <a:lnTo>
                    <a:pt x="2455" y="1369"/>
                  </a:lnTo>
                  <a:lnTo>
                    <a:pt x="2361" y="1386"/>
                  </a:lnTo>
                  <a:lnTo>
                    <a:pt x="2266" y="1399"/>
                  </a:lnTo>
                  <a:lnTo>
                    <a:pt x="2167" y="1411"/>
                  </a:lnTo>
                  <a:lnTo>
                    <a:pt x="2065" y="1422"/>
                  </a:lnTo>
                  <a:lnTo>
                    <a:pt x="1959" y="1429"/>
                  </a:lnTo>
                  <a:lnTo>
                    <a:pt x="1852" y="1435"/>
                  </a:lnTo>
                  <a:lnTo>
                    <a:pt x="1742" y="1438"/>
                  </a:lnTo>
                  <a:lnTo>
                    <a:pt x="1631" y="1439"/>
                  </a:lnTo>
                  <a:lnTo>
                    <a:pt x="1519" y="1438"/>
                  </a:lnTo>
                  <a:lnTo>
                    <a:pt x="1410" y="1435"/>
                  </a:lnTo>
                  <a:lnTo>
                    <a:pt x="1302" y="1429"/>
                  </a:lnTo>
                  <a:lnTo>
                    <a:pt x="1197" y="1422"/>
                  </a:lnTo>
                  <a:lnTo>
                    <a:pt x="1096" y="1411"/>
                  </a:lnTo>
                  <a:lnTo>
                    <a:pt x="997" y="1399"/>
                  </a:lnTo>
                  <a:lnTo>
                    <a:pt x="900" y="1386"/>
                  </a:lnTo>
                  <a:lnTo>
                    <a:pt x="808" y="1369"/>
                  </a:lnTo>
                  <a:lnTo>
                    <a:pt x="719" y="1351"/>
                  </a:lnTo>
                  <a:lnTo>
                    <a:pt x="634" y="1333"/>
                  </a:lnTo>
                  <a:lnTo>
                    <a:pt x="554" y="1311"/>
                  </a:lnTo>
                  <a:lnTo>
                    <a:pt x="478" y="1290"/>
                  </a:lnTo>
                  <a:lnTo>
                    <a:pt x="406" y="1265"/>
                  </a:lnTo>
                  <a:lnTo>
                    <a:pt x="340" y="1240"/>
                  </a:lnTo>
                  <a:lnTo>
                    <a:pt x="278" y="1213"/>
                  </a:lnTo>
                  <a:lnTo>
                    <a:pt x="223" y="1185"/>
                  </a:lnTo>
                  <a:lnTo>
                    <a:pt x="173" y="1156"/>
                  </a:lnTo>
                  <a:lnTo>
                    <a:pt x="128" y="1125"/>
                  </a:lnTo>
                  <a:lnTo>
                    <a:pt x="90" y="1094"/>
                  </a:lnTo>
                  <a:lnTo>
                    <a:pt x="58" y="1062"/>
                  </a:lnTo>
                  <a:lnTo>
                    <a:pt x="34" y="1029"/>
                  </a:lnTo>
                  <a:lnTo>
                    <a:pt x="15" y="995"/>
                  </a:lnTo>
                  <a:lnTo>
                    <a:pt x="4" y="960"/>
                  </a:lnTo>
                  <a:lnTo>
                    <a:pt x="0" y="925"/>
                  </a:lnTo>
                  <a:lnTo>
                    <a:pt x="0" y="514"/>
                  </a:lnTo>
                  <a:lnTo>
                    <a:pt x="4" y="479"/>
                  </a:lnTo>
                  <a:lnTo>
                    <a:pt x="15" y="444"/>
                  </a:lnTo>
                  <a:lnTo>
                    <a:pt x="34" y="411"/>
                  </a:lnTo>
                  <a:lnTo>
                    <a:pt x="58" y="378"/>
                  </a:lnTo>
                  <a:lnTo>
                    <a:pt x="90" y="345"/>
                  </a:lnTo>
                  <a:lnTo>
                    <a:pt x="128" y="314"/>
                  </a:lnTo>
                  <a:lnTo>
                    <a:pt x="173" y="284"/>
                  </a:lnTo>
                  <a:lnTo>
                    <a:pt x="223" y="255"/>
                  </a:lnTo>
                  <a:lnTo>
                    <a:pt x="278" y="226"/>
                  </a:lnTo>
                  <a:lnTo>
                    <a:pt x="340" y="200"/>
                  </a:lnTo>
                  <a:lnTo>
                    <a:pt x="406" y="174"/>
                  </a:lnTo>
                  <a:lnTo>
                    <a:pt x="478" y="150"/>
                  </a:lnTo>
                  <a:lnTo>
                    <a:pt x="554" y="128"/>
                  </a:lnTo>
                  <a:lnTo>
                    <a:pt x="634" y="107"/>
                  </a:lnTo>
                  <a:lnTo>
                    <a:pt x="719" y="87"/>
                  </a:lnTo>
                  <a:lnTo>
                    <a:pt x="808" y="70"/>
                  </a:lnTo>
                  <a:lnTo>
                    <a:pt x="900" y="53"/>
                  </a:lnTo>
                  <a:lnTo>
                    <a:pt x="997" y="40"/>
                  </a:lnTo>
                  <a:lnTo>
                    <a:pt x="1096" y="28"/>
                  </a:lnTo>
                  <a:lnTo>
                    <a:pt x="1197" y="18"/>
                  </a:lnTo>
                  <a:lnTo>
                    <a:pt x="1302" y="10"/>
                  </a:lnTo>
                  <a:lnTo>
                    <a:pt x="1410" y="4"/>
                  </a:lnTo>
                  <a:lnTo>
                    <a:pt x="1519" y="1"/>
                  </a:lnTo>
                  <a:lnTo>
                    <a:pt x="16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7" name="Freeform 215"/>
            <p:cNvSpPr>
              <a:spLocks/>
            </p:cNvSpPr>
            <p:nvPr/>
          </p:nvSpPr>
          <p:spPr bwMode="auto">
            <a:xfrm>
              <a:off x="10452" y="7480"/>
              <a:ext cx="408" cy="141"/>
            </a:xfrm>
            <a:custGeom>
              <a:avLst/>
              <a:gdLst>
                <a:gd name="T0" fmla="*/ 4 w 3262"/>
                <a:gd name="T1" fmla="*/ 35 h 1132"/>
                <a:gd name="T2" fmla="*/ 34 w 3262"/>
                <a:gd name="T3" fmla="*/ 104 h 1132"/>
                <a:gd name="T4" fmla="*/ 90 w 3262"/>
                <a:gd name="T5" fmla="*/ 169 h 1132"/>
                <a:gd name="T6" fmla="*/ 173 w 3262"/>
                <a:gd name="T7" fmla="*/ 230 h 1132"/>
                <a:gd name="T8" fmla="*/ 278 w 3262"/>
                <a:gd name="T9" fmla="*/ 288 h 1132"/>
                <a:gd name="T10" fmla="*/ 406 w 3262"/>
                <a:gd name="T11" fmla="*/ 340 h 1132"/>
                <a:gd name="T12" fmla="*/ 554 w 3262"/>
                <a:gd name="T13" fmla="*/ 386 h 1132"/>
                <a:gd name="T14" fmla="*/ 719 w 3262"/>
                <a:gd name="T15" fmla="*/ 426 h 1132"/>
                <a:gd name="T16" fmla="*/ 900 w 3262"/>
                <a:gd name="T17" fmla="*/ 460 h 1132"/>
                <a:gd name="T18" fmla="*/ 1096 w 3262"/>
                <a:gd name="T19" fmla="*/ 486 h 1132"/>
                <a:gd name="T20" fmla="*/ 1302 w 3262"/>
                <a:gd name="T21" fmla="*/ 504 h 1132"/>
                <a:gd name="T22" fmla="*/ 1519 w 3262"/>
                <a:gd name="T23" fmla="*/ 513 h 1132"/>
                <a:gd name="T24" fmla="*/ 1742 w 3262"/>
                <a:gd name="T25" fmla="*/ 513 h 1132"/>
                <a:gd name="T26" fmla="*/ 1959 w 3262"/>
                <a:gd name="T27" fmla="*/ 504 h 1132"/>
                <a:gd name="T28" fmla="*/ 2167 w 3262"/>
                <a:gd name="T29" fmla="*/ 486 h 1132"/>
                <a:gd name="T30" fmla="*/ 2361 w 3262"/>
                <a:gd name="T31" fmla="*/ 460 h 1132"/>
                <a:gd name="T32" fmla="*/ 2543 w 3262"/>
                <a:gd name="T33" fmla="*/ 426 h 1132"/>
                <a:gd name="T34" fmla="*/ 2708 w 3262"/>
                <a:gd name="T35" fmla="*/ 386 h 1132"/>
                <a:gd name="T36" fmla="*/ 2856 w 3262"/>
                <a:gd name="T37" fmla="*/ 340 h 1132"/>
                <a:gd name="T38" fmla="*/ 2984 w 3262"/>
                <a:gd name="T39" fmla="*/ 288 h 1132"/>
                <a:gd name="T40" fmla="*/ 3089 w 3262"/>
                <a:gd name="T41" fmla="*/ 230 h 1132"/>
                <a:gd name="T42" fmla="*/ 3172 w 3262"/>
                <a:gd name="T43" fmla="*/ 169 h 1132"/>
                <a:gd name="T44" fmla="*/ 3229 w 3262"/>
                <a:gd name="T45" fmla="*/ 104 h 1132"/>
                <a:gd name="T46" fmla="*/ 3258 w 3262"/>
                <a:gd name="T47" fmla="*/ 35 h 1132"/>
                <a:gd name="T48" fmla="*/ 3262 w 3262"/>
                <a:gd name="T49" fmla="*/ 617 h 1132"/>
                <a:gd name="T50" fmla="*/ 3246 w 3262"/>
                <a:gd name="T51" fmla="*/ 688 h 1132"/>
                <a:gd name="T52" fmla="*/ 3204 w 3262"/>
                <a:gd name="T53" fmla="*/ 754 h 1132"/>
                <a:gd name="T54" fmla="*/ 3134 w 3262"/>
                <a:gd name="T55" fmla="*/ 818 h 1132"/>
                <a:gd name="T56" fmla="*/ 3039 w 3262"/>
                <a:gd name="T57" fmla="*/ 877 h 1132"/>
                <a:gd name="T58" fmla="*/ 2922 w 3262"/>
                <a:gd name="T59" fmla="*/ 931 h 1132"/>
                <a:gd name="T60" fmla="*/ 2784 w 3262"/>
                <a:gd name="T61" fmla="*/ 981 h 1132"/>
                <a:gd name="T62" fmla="*/ 2627 w 3262"/>
                <a:gd name="T63" fmla="*/ 1024 h 1132"/>
                <a:gd name="T64" fmla="*/ 2455 w 3262"/>
                <a:gd name="T65" fmla="*/ 1061 h 1132"/>
                <a:gd name="T66" fmla="*/ 2266 w 3262"/>
                <a:gd name="T67" fmla="*/ 1091 h 1132"/>
                <a:gd name="T68" fmla="*/ 2065 w 3262"/>
                <a:gd name="T69" fmla="*/ 1113 h 1132"/>
                <a:gd name="T70" fmla="*/ 1852 w 3262"/>
                <a:gd name="T71" fmla="*/ 1127 h 1132"/>
                <a:gd name="T72" fmla="*/ 1631 w 3262"/>
                <a:gd name="T73" fmla="*/ 1132 h 1132"/>
                <a:gd name="T74" fmla="*/ 1410 w 3262"/>
                <a:gd name="T75" fmla="*/ 1127 h 1132"/>
                <a:gd name="T76" fmla="*/ 1197 w 3262"/>
                <a:gd name="T77" fmla="*/ 1113 h 1132"/>
                <a:gd name="T78" fmla="*/ 997 w 3262"/>
                <a:gd name="T79" fmla="*/ 1091 h 1132"/>
                <a:gd name="T80" fmla="*/ 808 w 3262"/>
                <a:gd name="T81" fmla="*/ 1061 h 1132"/>
                <a:gd name="T82" fmla="*/ 634 w 3262"/>
                <a:gd name="T83" fmla="*/ 1024 h 1132"/>
                <a:gd name="T84" fmla="*/ 478 w 3262"/>
                <a:gd name="T85" fmla="*/ 981 h 1132"/>
                <a:gd name="T86" fmla="*/ 340 w 3262"/>
                <a:gd name="T87" fmla="*/ 931 h 1132"/>
                <a:gd name="T88" fmla="*/ 223 w 3262"/>
                <a:gd name="T89" fmla="*/ 877 h 1132"/>
                <a:gd name="T90" fmla="*/ 128 w 3262"/>
                <a:gd name="T91" fmla="*/ 818 h 1132"/>
                <a:gd name="T92" fmla="*/ 58 w 3262"/>
                <a:gd name="T93" fmla="*/ 754 h 1132"/>
                <a:gd name="T94" fmla="*/ 15 w 3262"/>
                <a:gd name="T95" fmla="*/ 688 h 1132"/>
                <a:gd name="T96" fmla="*/ 0 w 3262"/>
                <a:gd name="T97" fmla="*/ 617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62" h="1132">
                  <a:moveTo>
                    <a:pt x="0" y="0"/>
                  </a:moveTo>
                  <a:lnTo>
                    <a:pt x="4" y="35"/>
                  </a:lnTo>
                  <a:lnTo>
                    <a:pt x="15" y="70"/>
                  </a:lnTo>
                  <a:lnTo>
                    <a:pt x="34" y="104"/>
                  </a:lnTo>
                  <a:lnTo>
                    <a:pt x="58" y="137"/>
                  </a:lnTo>
                  <a:lnTo>
                    <a:pt x="90" y="169"/>
                  </a:lnTo>
                  <a:lnTo>
                    <a:pt x="128" y="200"/>
                  </a:lnTo>
                  <a:lnTo>
                    <a:pt x="173" y="230"/>
                  </a:lnTo>
                  <a:lnTo>
                    <a:pt x="223" y="260"/>
                  </a:lnTo>
                  <a:lnTo>
                    <a:pt x="278" y="288"/>
                  </a:lnTo>
                  <a:lnTo>
                    <a:pt x="340" y="315"/>
                  </a:lnTo>
                  <a:lnTo>
                    <a:pt x="406" y="340"/>
                  </a:lnTo>
                  <a:lnTo>
                    <a:pt x="478" y="363"/>
                  </a:lnTo>
                  <a:lnTo>
                    <a:pt x="554" y="386"/>
                  </a:lnTo>
                  <a:lnTo>
                    <a:pt x="634" y="408"/>
                  </a:lnTo>
                  <a:lnTo>
                    <a:pt x="719" y="426"/>
                  </a:lnTo>
                  <a:lnTo>
                    <a:pt x="808" y="444"/>
                  </a:lnTo>
                  <a:lnTo>
                    <a:pt x="900" y="460"/>
                  </a:lnTo>
                  <a:lnTo>
                    <a:pt x="997" y="474"/>
                  </a:lnTo>
                  <a:lnTo>
                    <a:pt x="1096" y="486"/>
                  </a:lnTo>
                  <a:lnTo>
                    <a:pt x="1197" y="496"/>
                  </a:lnTo>
                  <a:lnTo>
                    <a:pt x="1302" y="504"/>
                  </a:lnTo>
                  <a:lnTo>
                    <a:pt x="1410" y="510"/>
                  </a:lnTo>
                  <a:lnTo>
                    <a:pt x="1519" y="513"/>
                  </a:lnTo>
                  <a:lnTo>
                    <a:pt x="1631" y="514"/>
                  </a:lnTo>
                  <a:lnTo>
                    <a:pt x="1742" y="513"/>
                  </a:lnTo>
                  <a:lnTo>
                    <a:pt x="1852" y="510"/>
                  </a:lnTo>
                  <a:lnTo>
                    <a:pt x="1959" y="504"/>
                  </a:lnTo>
                  <a:lnTo>
                    <a:pt x="2065" y="496"/>
                  </a:lnTo>
                  <a:lnTo>
                    <a:pt x="2167" y="486"/>
                  </a:lnTo>
                  <a:lnTo>
                    <a:pt x="2266" y="474"/>
                  </a:lnTo>
                  <a:lnTo>
                    <a:pt x="2361" y="460"/>
                  </a:lnTo>
                  <a:lnTo>
                    <a:pt x="2455" y="444"/>
                  </a:lnTo>
                  <a:lnTo>
                    <a:pt x="2543" y="426"/>
                  </a:lnTo>
                  <a:lnTo>
                    <a:pt x="2627" y="408"/>
                  </a:lnTo>
                  <a:lnTo>
                    <a:pt x="2708" y="386"/>
                  </a:lnTo>
                  <a:lnTo>
                    <a:pt x="2784" y="363"/>
                  </a:lnTo>
                  <a:lnTo>
                    <a:pt x="2856" y="340"/>
                  </a:lnTo>
                  <a:lnTo>
                    <a:pt x="2922" y="315"/>
                  </a:lnTo>
                  <a:lnTo>
                    <a:pt x="2984" y="288"/>
                  </a:lnTo>
                  <a:lnTo>
                    <a:pt x="3039" y="260"/>
                  </a:lnTo>
                  <a:lnTo>
                    <a:pt x="3089" y="230"/>
                  </a:lnTo>
                  <a:lnTo>
                    <a:pt x="3134" y="200"/>
                  </a:lnTo>
                  <a:lnTo>
                    <a:pt x="3172" y="169"/>
                  </a:lnTo>
                  <a:lnTo>
                    <a:pt x="3204" y="137"/>
                  </a:lnTo>
                  <a:lnTo>
                    <a:pt x="3229" y="104"/>
                  </a:lnTo>
                  <a:lnTo>
                    <a:pt x="3246" y="70"/>
                  </a:lnTo>
                  <a:lnTo>
                    <a:pt x="3258" y="35"/>
                  </a:lnTo>
                  <a:lnTo>
                    <a:pt x="3262" y="0"/>
                  </a:lnTo>
                  <a:lnTo>
                    <a:pt x="3262" y="617"/>
                  </a:lnTo>
                  <a:lnTo>
                    <a:pt x="3258" y="652"/>
                  </a:lnTo>
                  <a:lnTo>
                    <a:pt x="3246" y="688"/>
                  </a:lnTo>
                  <a:lnTo>
                    <a:pt x="3229" y="721"/>
                  </a:lnTo>
                  <a:lnTo>
                    <a:pt x="3204" y="754"/>
                  </a:lnTo>
                  <a:lnTo>
                    <a:pt x="3172" y="787"/>
                  </a:lnTo>
                  <a:lnTo>
                    <a:pt x="3134" y="818"/>
                  </a:lnTo>
                  <a:lnTo>
                    <a:pt x="3089" y="848"/>
                  </a:lnTo>
                  <a:lnTo>
                    <a:pt x="3039" y="877"/>
                  </a:lnTo>
                  <a:lnTo>
                    <a:pt x="2984" y="905"/>
                  </a:lnTo>
                  <a:lnTo>
                    <a:pt x="2922" y="931"/>
                  </a:lnTo>
                  <a:lnTo>
                    <a:pt x="2856" y="957"/>
                  </a:lnTo>
                  <a:lnTo>
                    <a:pt x="2784" y="981"/>
                  </a:lnTo>
                  <a:lnTo>
                    <a:pt x="2708" y="1004"/>
                  </a:lnTo>
                  <a:lnTo>
                    <a:pt x="2627" y="1024"/>
                  </a:lnTo>
                  <a:lnTo>
                    <a:pt x="2543" y="1044"/>
                  </a:lnTo>
                  <a:lnTo>
                    <a:pt x="2455" y="1061"/>
                  </a:lnTo>
                  <a:lnTo>
                    <a:pt x="2361" y="1078"/>
                  </a:lnTo>
                  <a:lnTo>
                    <a:pt x="2266" y="1091"/>
                  </a:lnTo>
                  <a:lnTo>
                    <a:pt x="2167" y="1104"/>
                  </a:lnTo>
                  <a:lnTo>
                    <a:pt x="2065" y="1113"/>
                  </a:lnTo>
                  <a:lnTo>
                    <a:pt x="1959" y="1121"/>
                  </a:lnTo>
                  <a:lnTo>
                    <a:pt x="1852" y="1127"/>
                  </a:lnTo>
                  <a:lnTo>
                    <a:pt x="1742" y="1131"/>
                  </a:lnTo>
                  <a:lnTo>
                    <a:pt x="1631" y="1132"/>
                  </a:lnTo>
                  <a:lnTo>
                    <a:pt x="1519" y="1131"/>
                  </a:lnTo>
                  <a:lnTo>
                    <a:pt x="1410" y="1127"/>
                  </a:lnTo>
                  <a:lnTo>
                    <a:pt x="1302" y="1121"/>
                  </a:lnTo>
                  <a:lnTo>
                    <a:pt x="1197" y="1113"/>
                  </a:lnTo>
                  <a:lnTo>
                    <a:pt x="1096" y="1104"/>
                  </a:lnTo>
                  <a:lnTo>
                    <a:pt x="997" y="1091"/>
                  </a:lnTo>
                  <a:lnTo>
                    <a:pt x="900" y="1078"/>
                  </a:lnTo>
                  <a:lnTo>
                    <a:pt x="808" y="1061"/>
                  </a:lnTo>
                  <a:lnTo>
                    <a:pt x="719" y="1044"/>
                  </a:lnTo>
                  <a:lnTo>
                    <a:pt x="634" y="1024"/>
                  </a:lnTo>
                  <a:lnTo>
                    <a:pt x="554" y="1004"/>
                  </a:lnTo>
                  <a:lnTo>
                    <a:pt x="478" y="981"/>
                  </a:lnTo>
                  <a:lnTo>
                    <a:pt x="406" y="957"/>
                  </a:lnTo>
                  <a:lnTo>
                    <a:pt x="340" y="931"/>
                  </a:lnTo>
                  <a:lnTo>
                    <a:pt x="278" y="905"/>
                  </a:lnTo>
                  <a:lnTo>
                    <a:pt x="223" y="877"/>
                  </a:lnTo>
                  <a:lnTo>
                    <a:pt x="173" y="848"/>
                  </a:lnTo>
                  <a:lnTo>
                    <a:pt x="128" y="818"/>
                  </a:lnTo>
                  <a:lnTo>
                    <a:pt x="90" y="787"/>
                  </a:lnTo>
                  <a:lnTo>
                    <a:pt x="58" y="754"/>
                  </a:lnTo>
                  <a:lnTo>
                    <a:pt x="34" y="721"/>
                  </a:lnTo>
                  <a:lnTo>
                    <a:pt x="15" y="688"/>
                  </a:lnTo>
                  <a:lnTo>
                    <a:pt x="4" y="652"/>
                  </a:lnTo>
                  <a:lnTo>
                    <a:pt x="0" y="61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8" name="Freeform 216"/>
            <p:cNvSpPr>
              <a:spLocks/>
            </p:cNvSpPr>
            <p:nvPr/>
          </p:nvSpPr>
          <p:spPr bwMode="auto">
            <a:xfrm>
              <a:off x="10452" y="7596"/>
              <a:ext cx="408" cy="141"/>
            </a:xfrm>
            <a:custGeom>
              <a:avLst/>
              <a:gdLst>
                <a:gd name="T0" fmla="*/ 4 w 3262"/>
                <a:gd name="T1" fmla="*/ 35 h 1132"/>
                <a:gd name="T2" fmla="*/ 34 w 3262"/>
                <a:gd name="T3" fmla="*/ 103 h 1132"/>
                <a:gd name="T4" fmla="*/ 90 w 3262"/>
                <a:gd name="T5" fmla="*/ 169 h 1132"/>
                <a:gd name="T6" fmla="*/ 173 w 3262"/>
                <a:gd name="T7" fmla="*/ 230 h 1132"/>
                <a:gd name="T8" fmla="*/ 278 w 3262"/>
                <a:gd name="T9" fmla="*/ 288 h 1132"/>
                <a:gd name="T10" fmla="*/ 406 w 3262"/>
                <a:gd name="T11" fmla="*/ 340 h 1132"/>
                <a:gd name="T12" fmla="*/ 554 w 3262"/>
                <a:gd name="T13" fmla="*/ 386 h 1132"/>
                <a:gd name="T14" fmla="*/ 719 w 3262"/>
                <a:gd name="T15" fmla="*/ 427 h 1132"/>
                <a:gd name="T16" fmla="*/ 900 w 3262"/>
                <a:gd name="T17" fmla="*/ 460 h 1132"/>
                <a:gd name="T18" fmla="*/ 1096 w 3262"/>
                <a:gd name="T19" fmla="*/ 487 h 1132"/>
                <a:gd name="T20" fmla="*/ 1302 w 3262"/>
                <a:gd name="T21" fmla="*/ 504 h 1132"/>
                <a:gd name="T22" fmla="*/ 1519 w 3262"/>
                <a:gd name="T23" fmla="*/ 513 h 1132"/>
                <a:gd name="T24" fmla="*/ 1742 w 3262"/>
                <a:gd name="T25" fmla="*/ 513 h 1132"/>
                <a:gd name="T26" fmla="*/ 1959 w 3262"/>
                <a:gd name="T27" fmla="*/ 504 h 1132"/>
                <a:gd name="T28" fmla="*/ 2167 w 3262"/>
                <a:gd name="T29" fmla="*/ 487 h 1132"/>
                <a:gd name="T30" fmla="*/ 2361 w 3262"/>
                <a:gd name="T31" fmla="*/ 460 h 1132"/>
                <a:gd name="T32" fmla="*/ 2543 w 3262"/>
                <a:gd name="T33" fmla="*/ 427 h 1132"/>
                <a:gd name="T34" fmla="*/ 2708 w 3262"/>
                <a:gd name="T35" fmla="*/ 386 h 1132"/>
                <a:gd name="T36" fmla="*/ 2856 w 3262"/>
                <a:gd name="T37" fmla="*/ 340 h 1132"/>
                <a:gd name="T38" fmla="*/ 2984 w 3262"/>
                <a:gd name="T39" fmla="*/ 288 h 1132"/>
                <a:gd name="T40" fmla="*/ 3089 w 3262"/>
                <a:gd name="T41" fmla="*/ 230 h 1132"/>
                <a:gd name="T42" fmla="*/ 3172 w 3262"/>
                <a:gd name="T43" fmla="*/ 169 h 1132"/>
                <a:gd name="T44" fmla="*/ 3229 w 3262"/>
                <a:gd name="T45" fmla="*/ 103 h 1132"/>
                <a:gd name="T46" fmla="*/ 3258 w 3262"/>
                <a:gd name="T47" fmla="*/ 35 h 1132"/>
                <a:gd name="T48" fmla="*/ 3262 w 3262"/>
                <a:gd name="T49" fmla="*/ 618 h 1132"/>
                <a:gd name="T50" fmla="*/ 3246 w 3262"/>
                <a:gd name="T51" fmla="*/ 687 h 1132"/>
                <a:gd name="T52" fmla="*/ 3204 w 3262"/>
                <a:gd name="T53" fmla="*/ 754 h 1132"/>
                <a:gd name="T54" fmla="*/ 3134 w 3262"/>
                <a:gd name="T55" fmla="*/ 817 h 1132"/>
                <a:gd name="T56" fmla="*/ 3039 w 3262"/>
                <a:gd name="T57" fmla="*/ 877 h 1132"/>
                <a:gd name="T58" fmla="*/ 2922 w 3262"/>
                <a:gd name="T59" fmla="*/ 932 h 1132"/>
                <a:gd name="T60" fmla="*/ 2784 w 3262"/>
                <a:gd name="T61" fmla="*/ 981 h 1132"/>
                <a:gd name="T62" fmla="*/ 2627 w 3262"/>
                <a:gd name="T63" fmla="*/ 1025 h 1132"/>
                <a:gd name="T64" fmla="*/ 2455 w 3262"/>
                <a:gd name="T65" fmla="*/ 1062 h 1132"/>
                <a:gd name="T66" fmla="*/ 2266 w 3262"/>
                <a:gd name="T67" fmla="*/ 1092 h 1132"/>
                <a:gd name="T68" fmla="*/ 2065 w 3262"/>
                <a:gd name="T69" fmla="*/ 1113 h 1132"/>
                <a:gd name="T70" fmla="*/ 1852 w 3262"/>
                <a:gd name="T71" fmla="*/ 1127 h 1132"/>
                <a:gd name="T72" fmla="*/ 1631 w 3262"/>
                <a:gd name="T73" fmla="*/ 1132 h 1132"/>
                <a:gd name="T74" fmla="*/ 1410 w 3262"/>
                <a:gd name="T75" fmla="*/ 1127 h 1132"/>
                <a:gd name="T76" fmla="*/ 1197 w 3262"/>
                <a:gd name="T77" fmla="*/ 1113 h 1132"/>
                <a:gd name="T78" fmla="*/ 997 w 3262"/>
                <a:gd name="T79" fmla="*/ 1092 h 1132"/>
                <a:gd name="T80" fmla="*/ 808 w 3262"/>
                <a:gd name="T81" fmla="*/ 1062 h 1132"/>
                <a:gd name="T82" fmla="*/ 634 w 3262"/>
                <a:gd name="T83" fmla="*/ 1025 h 1132"/>
                <a:gd name="T84" fmla="*/ 478 w 3262"/>
                <a:gd name="T85" fmla="*/ 981 h 1132"/>
                <a:gd name="T86" fmla="*/ 340 w 3262"/>
                <a:gd name="T87" fmla="*/ 932 h 1132"/>
                <a:gd name="T88" fmla="*/ 223 w 3262"/>
                <a:gd name="T89" fmla="*/ 877 h 1132"/>
                <a:gd name="T90" fmla="*/ 128 w 3262"/>
                <a:gd name="T91" fmla="*/ 817 h 1132"/>
                <a:gd name="T92" fmla="*/ 58 w 3262"/>
                <a:gd name="T93" fmla="*/ 754 h 1132"/>
                <a:gd name="T94" fmla="*/ 15 w 3262"/>
                <a:gd name="T95" fmla="*/ 687 h 1132"/>
                <a:gd name="T96" fmla="*/ 0 w 3262"/>
                <a:gd name="T97" fmla="*/ 618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62" h="1132">
                  <a:moveTo>
                    <a:pt x="0" y="0"/>
                  </a:moveTo>
                  <a:lnTo>
                    <a:pt x="4" y="35"/>
                  </a:lnTo>
                  <a:lnTo>
                    <a:pt x="15" y="70"/>
                  </a:lnTo>
                  <a:lnTo>
                    <a:pt x="34" y="103"/>
                  </a:lnTo>
                  <a:lnTo>
                    <a:pt x="58" y="136"/>
                  </a:lnTo>
                  <a:lnTo>
                    <a:pt x="90" y="169"/>
                  </a:lnTo>
                  <a:lnTo>
                    <a:pt x="128" y="200"/>
                  </a:lnTo>
                  <a:lnTo>
                    <a:pt x="173" y="230"/>
                  </a:lnTo>
                  <a:lnTo>
                    <a:pt x="223" y="259"/>
                  </a:lnTo>
                  <a:lnTo>
                    <a:pt x="278" y="288"/>
                  </a:lnTo>
                  <a:lnTo>
                    <a:pt x="340" y="314"/>
                  </a:lnTo>
                  <a:lnTo>
                    <a:pt x="406" y="340"/>
                  </a:lnTo>
                  <a:lnTo>
                    <a:pt x="478" y="364"/>
                  </a:lnTo>
                  <a:lnTo>
                    <a:pt x="554" y="386"/>
                  </a:lnTo>
                  <a:lnTo>
                    <a:pt x="634" y="407"/>
                  </a:lnTo>
                  <a:lnTo>
                    <a:pt x="719" y="427"/>
                  </a:lnTo>
                  <a:lnTo>
                    <a:pt x="808" y="444"/>
                  </a:lnTo>
                  <a:lnTo>
                    <a:pt x="900" y="460"/>
                  </a:lnTo>
                  <a:lnTo>
                    <a:pt x="997" y="474"/>
                  </a:lnTo>
                  <a:lnTo>
                    <a:pt x="1096" y="487"/>
                  </a:lnTo>
                  <a:lnTo>
                    <a:pt x="1197" y="496"/>
                  </a:lnTo>
                  <a:lnTo>
                    <a:pt x="1302" y="504"/>
                  </a:lnTo>
                  <a:lnTo>
                    <a:pt x="1410" y="510"/>
                  </a:lnTo>
                  <a:lnTo>
                    <a:pt x="1519" y="513"/>
                  </a:lnTo>
                  <a:lnTo>
                    <a:pt x="1631" y="514"/>
                  </a:lnTo>
                  <a:lnTo>
                    <a:pt x="1742" y="513"/>
                  </a:lnTo>
                  <a:lnTo>
                    <a:pt x="1852" y="510"/>
                  </a:lnTo>
                  <a:lnTo>
                    <a:pt x="1959" y="504"/>
                  </a:lnTo>
                  <a:lnTo>
                    <a:pt x="2065" y="496"/>
                  </a:lnTo>
                  <a:lnTo>
                    <a:pt x="2167" y="487"/>
                  </a:lnTo>
                  <a:lnTo>
                    <a:pt x="2266" y="474"/>
                  </a:lnTo>
                  <a:lnTo>
                    <a:pt x="2361" y="460"/>
                  </a:lnTo>
                  <a:lnTo>
                    <a:pt x="2455" y="444"/>
                  </a:lnTo>
                  <a:lnTo>
                    <a:pt x="2543" y="427"/>
                  </a:lnTo>
                  <a:lnTo>
                    <a:pt x="2627" y="407"/>
                  </a:lnTo>
                  <a:lnTo>
                    <a:pt x="2708" y="386"/>
                  </a:lnTo>
                  <a:lnTo>
                    <a:pt x="2784" y="364"/>
                  </a:lnTo>
                  <a:lnTo>
                    <a:pt x="2856" y="340"/>
                  </a:lnTo>
                  <a:lnTo>
                    <a:pt x="2922" y="314"/>
                  </a:lnTo>
                  <a:lnTo>
                    <a:pt x="2984" y="288"/>
                  </a:lnTo>
                  <a:lnTo>
                    <a:pt x="3039" y="259"/>
                  </a:lnTo>
                  <a:lnTo>
                    <a:pt x="3089" y="230"/>
                  </a:lnTo>
                  <a:lnTo>
                    <a:pt x="3134" y="200"/>
                  </a:lnTo>
                  <a:lnTo>
                    <a:pt x="3172" y="169"/>
                  </a:lnTo>
                  <a:lnTo>
                    <a:pt x="3204" y="136"/>
                  </a:lnTo>
                  <a:lnTo>
                    <a:pt x="3229" y="103"/>
                  </a:lnTo>
                  <a:lnTo>
                    <a:pt x="3246" y="70"/>
                  </a:lnTo>
                  <a:lnTo>
                    <a:pt x="3258" y="35"/>
                  </a:lnTo>
                  <a:lnTo>
                    <a:pt x="3262" y="0"/>
                  </a:lnTo>
                  <a:lnTo>
                    <a:pt x="3262" y="618"/>
                  </a:lnTo>
                  <a:lnTo>
                    <a:pt x="3258" y="653"/>
                  </a:lnTo>
                  <a:lnTo>
                    <a:pt x="3246" y="687"/>
                  </a:lnTo>
                  <a:lnTo>
                    <a:pt x="3229" y="721"/>
                  </a:lnTo>
                  <a:lnTo>
                    <a:pt x="3204" y="754"/>
                  </a:lnTo>
                  <a:lnTo>
                    <a:pt x="3172" y="786"/>
                  </a:lnTo>
                  <a:lnTo>
                    <a:pt x="3134" y="817"/>
                  </a:lnTo>
                  <a:lnTo>
                    <a:pt x="3089" y="848"/>
                  </a:lnTo>
                  <a:lnTo>
                    <a:pt x="3039" y="877"/>
                  </a:lnTo>
                  <a:lnTo>
                    <a:pt x="2984" y="905"/>
                  </a:lnTo>
                  <a:lnTo>
                    <a:pt x="2922" y="932"/>
                  </a:lnTo>
                  <a:lnTo>
                    <a:pt x="2856" y="957"/>
                  </a:lnTo>
                  <a:lnTo>
                    <a:pt x="2784" y="981"/>
                  </a:lnTo>
                  <a:lnTo>
                    <a:pt x="2708" y="1004"/>
                  </a:lnTo>
                  <a:lnTo>
                    <a:pt x="2627" y="1025"/>
                  </a:lnTo>
                  <a:lnTo>
                    <a:pt x="2543" y="1044"/>
                  </a:lnTo>
                  <a:lnTo>
                    <a:pt x="2455" y="1062"/>
                  </a:lnTo>
                  <a:lnTo>
                    <a:pt x="2361" y="1077"/>
                  </a:lnTo>
                  <a:lnTo>
                    <a:pt x="2266" y="1092"/>
                  </a:lnTo>
                  <a:lnTo>
                    <a:pt x="2167" y="1103"/>
                  </a:lnTo>
                  <a:lnTo>
                    <a:pt x="2065" y="1113"/>
                  </a:lnTo>
                  <a:lnTo>
                    <a:pt x="1959" y="1122"/>
                  </a:lnTo>
                  <a:lnTo>
                    <a:pt x="1852" y="1127"/>
                  </a:lnTo>
                  <a:lnTo>
                    <a:pt x="1742" y="1131"/>
                  </a:lnTo>
                  <a:lnTo>
                    <a:pt x="1631" y="1132"/>
                  </a:lnTo>
                  <a:lnTo>
                    <a:pt x="1519" y="1131"/>
                  </a:lnTo>
                  <a:lnTo>
                    <a:pt x="1410" y="1127"/>
                  </a:lnTo>
                  <a:lnTo>
                    <a:pt x="1302" y="1122"/>
                  </a:lnTo>
                  <a:lnTo>
                    <a:pt x="1197" y="1113"/>
                  </a:lnTo>
                  <a:lnTo>
                    <a:pt x="1096" y="1103"/>
                  </a:lnTo>
                  <a:lnTo>
                    <a:pt x="997" y="1092"/>
                  </a:lnTo>
                  <a:lnTo>
                    <a:pt x="900" y="1077"/>
                  </a:lnTo>
                  <a:lnTo>
                    <a:pt x="808" y="1062"/>
                  </a:lnTo>
                  <a:lnTo>
                    <a:pt x="719" y="1044"/>
                  </a:lnTo>
                  <a:lnTo>
                    <a:pt x="634" y="1025"/>
                  </a:lnTo>
                  <a:lnTo>
                    <a:pt x="554" y="1004"/>
                  </a:lnTo>
                  <a:lnTo>
                    <a:pt x="478" y="981"/>
                  </a:lnTo>
                  <a:lnTo>
                    <a:pt x="406" y="957"/>
                  </a:lnTo>
                  <a:lnTo>
                    <a:pt x="340" y="932"/>
                  </a:lnTo>
                  <a:lnTo>
                    <a:pt x="278" y="905"/>
                  </a:lnTo>
                  <a:lnTo>
                    <a:pt x="223" y="877"/>
                  </a:lnTo>
                  <a:lnTo>
                    <a:pt x="173" y="848"/>
                  </a:lnTo>
                  <a:lnTo>
                    <a:pt x="128" y="817"/>
                  </a:lnTo>
                  <a:lnTo>
                    <a:pt x="90" y="786"/>
                  </a:lnTo>
                  <a:lnTo>
                    <a:pt x="58" y="754"/>
                  </a:lnTo>
                  <a:lnTo>
                    <a:pt x="34" y="721"/>
                  </a:lnTo>
                  <a:lnTo>
                    <a:pt x="15" y="687"/>
                  </a:lnTo>
                  <a:lnTo>
                    <a:pt x="4" y="653"/>
                  </a:lnTo>
                  <a:lnTo>
                    <a:pt x="0" y="61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79"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228217117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21"/>
          <p:cNvSpPr>
            <a:spLocks noEditPoints="1"/>
          </p:cNvSpPr>
          <p:nvPr/>
        </p:nvSpPr>
        <p:spPr bwMode="auto">
          <a:xfrm>
            <a:off x="1376804" y="604452"/>
            <a:ext cx="469930" cy="351294"/>
          </a:xfrm>
          <a:custGeom>
            <a:avLst/>
            <a:gdLst>
              <a:gd name="T0" fmla="*/ 2650 w 3261"/>
              <a:gd name="T1" fmla="*/ 2036 h 2443"/>
              <a:gd name="T2" fmla="*/ 2650 w 3261"/>
              <a:gd name="T3" fmla="*/ 2239 h 2443"/>
              <a:gd name="T4" fmla="*/ 2853 w 3261"/>
              <a:gd name="T5" fmla="*/ 2239 h 2443"/>
              <a:gd name="T6" fmla="*/ 2853 w 3261"/>
              <a:gd name="T7" fmla="*/ 2036 h 2443"/>
              <a:gd name="T8" fmla="*/ 2650 w 3261"/>
              <a:gd name="T9" fmla="*/ 2036 h 2443"/>
              <a:gd name="T10" fmla="*/ 0 w 3261"/>
              <a:gd name="T11" fmla="*/ 1832 h 2443"/>
              <a:gd name="T12" fmla="*/ 3261 w 3261"/>
              <a:gd name="T13" fmla="*/ 1832 h 2443"/>
              <a:gd name="T14" fmla="*/ 3258 w 3261"/>
              <a:gd name="T15" fmla="*/ 1895 h 2443"/>
              <a:gd name="T16" fmla="*/ 3249 w 3261"/>
              <a:gd name="T17" fmla="*/ 1955 h 2443"/>
              <a:gd name="T18" fmla="*/ 3234 w 3261"/>
              <a:gd name="T19" fmla="*/ 2014 h 2443"/>
              <a:gd name="T20" fmla="*/ 3213 w 3261"/>
              <a:gd name="T21" fmla="*/ 2070 h 2443"/>
              <a:gd name="T22" fmla="*/ 3188 w 3261"/>
              <a:gd name="T23" fmla="*/ 2123 h 2443"/>
              <a:gd name="T24" fmla="*/ 3156 w 3261"/>
              <a:gd name="T25" fmla="*/ 2173 h 2443"/>
              <a:gd name="T26" fmla="*/ 3121 w 3261"/>
              <a:gd name="T27" fmla="*/ 2220 h 2443"/>
              <a:gd name="T28" fmla="*/ 3082 w 3261"/>
              <a:gd name="T29" fmla="*/ 2263 h 2443"/>
              <a:gd name="T30" fmla="*/ 3039 w 3261"/>
              <a:gd name="T31" fmla="*/ 2304 h 2443"/>
              <a:gd name="T32" fmla="*/ 2992 w 3261"/>
              <a:gd name="T33" fmla="*/ 2339 h 2443"/>
              <a:gd name="T34" fmla="*/ 2941 w 3261"/>
              <a:gd name="T35" fmla="*/ 2369 h 2443"/>
              <a:gd name="T36" fmla="*/ 2887 w 3261"/>
              <a:gd name="T37" fmla="*/ 2395 h 2443"/>
              <a:gd name="T38" fmla="*/ 2831 w 3261"/>
              <a:gd name="T39" fmla="*/ 2415 h 2443"/>
              <a:gd name="T40" fmla="*/ 2773 w 3261"/>
              <a:gd name="T41" fmla="*/ 2430 h 2443"/>
              <a:gd name="T42" fmla="*/ 2712 w 3261"/>
              <a:gd name="T43" fmla="*/ 2439 h 2443"/>
              <a:gd name="T44" fmla="*/ 2650 w 3261"/>
              <a:gd name="T45" fmla="*/ 2443 h 2443"/>
              <a:gd name="T46" fmla="*/ 611 w 3261"/>
              <a:gd name="T47" fmla="*/ 2443 h 2443"/>
              <a:gd name="T48" fmla="*/ 549 w 3261"/>
              <a:gd name="T49" fmla="*/ 2439 h 2443"/>
              <a:gd name="T50" fmla="*/ 489 w 3261"/>
              <a:gd name="T51" fmla="*/ 2430 h 2443"/>
              <a:gd name="T52" fmla="*/ 430 w 3261"/>
              <a:gd name="T53" fmla="*/ 2415 h 2443"/>
              <a:gd name="T54" fmla="*/ 373 w 3261"/>
              <a:gd name="T55" fmla="*/ 2395 h 2443"/>
              <a:gd name="T56" fmla="*/ 320 w 3261"/>
              <a:gd name="T57" fmla="*/ 2369 h 2443"/>
              <a:gd name="T58" fmla="*/ 270 w 3261"/>
              <a:gd name="T59" fmla="*/ 2339 h 2443"/>
              <a:gd name="T60" fmla="*/ 223 w 3261"/>
              <a:gd name="T61" fmla="*/ 2304 h 2443"/>
              <a:gd name="T62" fmla="*/ 179 w 3261"/>
              <a:gd name="T63" fmla="*/ 2263 h 2443"/>
              <a:gd name="T64" fmla="*/ 140 w 3261"/>
              <a:gd name="T65" fmla="*/ 2220 h 2443"/>
              <a:gd name="T66" fmla="*/ 104 w 3261"/>
              <a:gd name="T67" fmla="*/ 2173 h 2443"/>
              <a:gd name="T68" fmla="*/ 74 w 3261"/>
              <a:gd name="T69" fmla="*/ 2123 h 2443"/>
              <a:gd name="T70" fmla="*/ 48 w 3261"/>
              <a:gd name="T71" fmla="*/ 2070 h 2443"/>
              <a:gd name="T72" fmla="*/ 27 w 3261"/>
              <a:gd name="T73" fmla="*/ 2014 h 2443"/>
              <a:gd name="T74" fmla="*/ 12 w 3261"/>
              <a:gd name="T75" fmla="*/ 1955 h 2443"/>
              <a:gd name="T76" fmla="*/ 3 w 3261"/>
              <a:gd name="T77" fmla="*/ 1895 h 2443"/>
              <a:gd name="T78" fmla="*/ 0 w 3261"/>
              <a:gd name="T79" fmla="*/ 1832 h 2443"/>
              <a:gd name="T80" fmla="*/ 204 w 3261"/>
              <a:gd name="T81" fmla="*/ 0 h 2443"/>
              <a:gd name="T82" fmla="*/ 3057 w 3261"/>
              <a:gd name="T83" fmla="*/ 0 h 2443"/>
              <a:gd name="T84" fmla="*/ 3261 w 3261"/>
              <a:gd name="T85" fmla="*/ 1629 h 2443"/>
              <a:gd name="T86" fmla="*/ 0 w 3261"/>
              <a:gd name="T87" fmla="*/ 1629 h 2443"/>
              <a:gd name="T88" fmla="*/ 204 w 3261"/>
              <a:gd name="T89" fmla="*/ 0 h 2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61" h="2443">
                <a:moveTo>
                  <a:pt x="2650" y="2036"/>
                </a:moveTo>
                <a:lnTo>
                  <a:pt x="2650" y="2239"/>
                </a:lnTo>
                <a:lnTo>
                  <a:pt x="2853" y="2239"/>
                </a:lnTo>
                <a:lnTo>
                  <a:pt x="2853" y="2036"/>
                </a:lnTo>
                <a:lnTo>
                  <a:pt x="2650" y="2036"/>
                </a:lnTo>
                <a:close/>
                <a:moveTo>
                  <a:pt x="0" y="1832"/>
                </a:moveTo>
                <a:lnTo>
                  <a:pt x="3261" y="1832"/>
                </a:lnTo>
                <a:lnTo>
                  <a:pt x="3258" y="1895"/>
                </a:lnTo>
                <a:lnTo>
                  <a:pt x="3249" y="1955"/>
                </a:lnTo>
                <a:lnTo>
                  <a:pt x="3234" y="2014"/>
                </a:lnTo>
                <a:lnTo>
                  <a:pt x="3213" y="2070"/>
                </a:lnTo>
                <a:lnTo>
                  <a:pt x="3188" y="2123"/>
                </a:lnTo>
                <a:lnTo>
                  <a:pt x="3156" y="2173"/>
                </a:lnTo>
                <a:lnTo>
                  <a:pt x="3121" y="2220"/>
                </a:lnTo>
                <a:lnTo>
                  <a:pt x="3082" y="2263"/>
                </a:lnTo>
                <a:lnTo>
                  <a:pt x="3039" y="2304"/>
                </a:lnTo>
                <a:lnTo>
                  <a:pt x="2992" y="2339"/>
                </a:lnTo>
                <a:lnTo>
                  <a:pt x="2941" y="2369"/>
                </a:lnTo>
                <a:lnTo>
                  <a:pt x="2887" y="2395"/>
                </a:lnTo>
                <a:lnTo>
                  <a:pt x="2831" y="2415"/>
                </a:lnTo>
                <a:lnTo>
                  <a:pt x="2773" y="2430"/>
                </a:lnTo>
                <a:lnTo>
                  <a:pt x="2712" y="2439"/>
                </a:lnTo>
                <a:lnTo>
                  <a:pt x="2650" y="2443"/>
                </a:lnTo>
                <a:lnTo>
                  <a:pt x="611" y="2443"/>
                </a:lnTo>
                <a:lnTo>
                  <a:pt x="549" y="2439"/>
                </a:lnTo>
                <a:lnTo>
                  <a:pt x="489" y="2430"/>
                </a:lnTo>
                <a:lnTo>
                  <a:pt x="430" y="2415"/>
                </a:lnTo>
                <a:lnTo>
                  <a:pt x="373" y="2395"/>
                </a:lnTo>
                <a:lnTo>
                  <a:pt x="320" y="2369"/>
                </a:lnTo>
                <a:lnTo>
                  <a:pt x="270" y="2339"/>
                </a:lnTo>
                <a:lnTo>
                  <a:pt x="223" y="2304"/>
                </a:lnTo>
                <a:lnTo>
                  <a:pt x="179" y="2263"/>
                </a:lnTo>
                <a:lnTo>
                  <a:pt x="140" y="2220"/>
                </a:lnTo>
                <a:lnTo>
                  <a:pt x="104" y="2173"/>
                </a:lnTo>
                <a:lnTo>
                  <a:pt x="74" y="2123"/>
                </a:lnTo>
                <a:lnTo>
                  <a:pt x="48" y="2070"/>
                </a:lnTo>
                <a:lnTo>
                  <a:pt x="27" y="2014"/>
                </a:lnTo>
                <a:lnTo>
                  <a:pt x="12" y="1955"/>
                </a:lnTo>
                <a:lnTo>
                  <a:pt x="3" y="1895"/>
                </a:lnTo>
                <a:lnTo>
                  <a:pt x="0" y="1832"/>
                </a:lnTo>
                <a:close/>
                <a:moveTo>
                  <a:pt x="204" y="0"/>
                </a:moveTo>
                <a:lnTo>
                  <a:pt x="3057" y="0"/>
                </a:lnTo>
                <a:lnTo>
                  <a:pt x="3261" y="1629"/>
                </a:lnTo>
                <a:lnTo>
                  <a:pt x="0" y="1629"/>
                </a:lnTo>
                <a:lnTo>
                  <a:pt x="204"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 name="Freeform 226"/>
          <p:cNvSpPr>
            <a:spLocks/>
          </p:cNvSpPr>
          <p:nvPr/>
        </p:nvSpPr>
        <p:spPr bwMode="auto">
          <a:xfrm>
            <a:off x="619286" y="575081"/>
            <a:ext cx="469930" cy="410036"/>
          </a:xfrm>
          <a:custGeom>
            <a:avLst/>
            <a:gdLst>
              <a:gd name="T0" fmla="*/ 478 w 3261"/>
              <a:gd name="T1" fmla="*/ 478 h 2852"/>
              <a:gd name="T2" fmla="*/ 621 w 3261"/>
              <a:gd name="T3" fmla="*/ 350 h 2852"/>
              <a:gd name="T4" fmla="*/ 780 w 3261"/>
              <a:gd name="T5" fmla="*/ 240 h 2852"/>
              <a:gd name="T6" fmla="*/ 951 w 3261"/>
              <a:gd name="T7" fmla="*/ 147 h 2852"/>
              <a:gd name="T8" fmla="*/ 1134 w 3261"/>
              <a:gd name="T9" fmla="*/ 77 h 2852"/>
              <a:gd name="T10" fmla="*/ 1327 w 3261"/>
              <a:gd name="T11" fmla="*/ 28 h 2852"/>
              <a:gd name="T12" fmla="*/ 1528 w 3261"/>
              <a:gd name="T13" fmla="*/ 3 h 2852"/>
              <a:gd name="T14" fmla="*/ 1631 w 3261"/>
              <a:gd name="T15" fmla="*/ 0 h 2852"/>
              <a:gd name="T16" fmla="*/ 1835 w 3261"/>
              <a:gd name="T17" fmla="*/ 13 h 2852"/>
              <a:gd name="T18" fmla="*/ 2032 w 3261"/>
              <a:gd name="T19" fmla="*/ 50 h 2852"/>
              <a:gd name="T20" fmla="*/ 2220 w 3261"/>
              <a:gd name="T21" fmla="*/ 109 h 2852"/>
              <a:gd name="T22" fmla="*/ 2397 w 3261"/>
              <a:gd name="T23" fmla="*/ 191 h 2852"/>
              <a:gd name="T24" fmla="*/ 2562 w 3261"/>
              <a:gd name="T25" fmla="*/ 292 h 2852"/>
              <a:gd name="T26" fmla="*/ 2714 w 3261"/>
              <a:gd name="T27" fmla="*/ 411 h 2852"/>
              <a:gd name="T28" fmla="*/ 2849 w 3261"/>
              <a:gd name="T29" fmla="*/ 548 h 2852"/>
              <a:gd name="T30" fmla="*/ 2969 w 3261"/>
              <a:gd name="T31" fmla="*/ 699 h 2852"/>
              <a:gd name="T32" fmla="*/ 3070 w 3261"/>
              <a:gd name="T33" fmla="*/ 864 h 2852"/>
              <a:gd name="T34" fmla="*/ 3151 w 3261"/>
              <a:gd name="T35" fmla="*/ 1041 h 2852"/>
              <a:gd name="T36" fmla="*/ 3212 w 3261"/>
              <a:gd name="T37" fmla="*/ 1229 h 2852"/>
              <a:gd name="T38" fmla="*/ 3249 w 3261"/>
              <a:gd name="T39" fmla="*/ 1425 h 2852"/>
              <a:gd name="T40" fmla="*/ 3261 w 3261"/>
              <a:gd name="T41" fmla="*/ 1630 h 2852"/>
              <a:gd name="T42" fmla="*/ 3250 w 3261"/>
              <a:gd name="T43" fmla="*/ 1822 h 2852"/>
              <a:gd name="T44" fmla="*/ 3217 w 3261"/>
              <a:gd name="T45" fmla="*/ 2007 h 2852"/>
              <a:gd name="T46" fmla="*/ 3164 w 3261"/>
              <a:gd name="T47" fmla="*/ 2185 h 2852"/>
              <a:gd name="T48" fmla="*/ 3092 w 3261"/>
              <a:gd name="T49" fmla="*/ 2352 h 2852"/>
              <a:gd name="T50" fmla="*/ 3003 w 3261"/>
              <a:gd name="T51" fmla="*/ 2511 h 2852"/>
              <a:gd name="T52" fmla="*/ 2896 w 3261"/>
              <a:gd name="T53" fmla="*/ 2657 h 2852"/>
              <a:gd name="T54" fmla="*/ 2775 w 3261"/>
              <a:gd name="T55" fmla="*/ 2791 h 2852"/>
              <a:gd name="T56" fmla="*/ 2440 w 3261"/>
              <a:gd name="T57" fmla="*/ 2547 h 2852"/>
              <a:gd name="T58" fmla="*/ 2549 w 3261"/>
              <a:gd name="T59" fmla="*/ 2436 h 2852"/>
              <a:gd name="T60" fmla="*/ 2646 w 3261"/>
              <a:gd name="T61" fmla="*/ 2312 h 2852"/>
              <a:gd name="T62" fmla="*/ 2725 w 3261"/>
              <a:gd name="T63" fmla="*/ 2177 h 2852"/>
              <a:gd name="T64" fmla="*/ 2786 w 3261"/>
              <a:gd name="T65" fmla="*/ 2030 h 2852"/>
              <a:gd name="T66" fmla="*/ 2828 w 3261"/>
              <a:gd name="T67" fmla="*/ 1876 h 2852"/>
              <a:gd name="T68" fmla="*/ 2850 w 3261"/>
              <a:gd name="T69" fmla="*/ 1713 h 2852"/>
              <a:gd name="T70" fmla="*/ 2850 w 3261"/>
              <a:gd name="T71" fmla="*/ 1543 h 2852"/>
              <a:gd name="T72" fmla="*/ 2826 w 3261"/>
              <a:gd name="T73" fmla="*/ 1373 h 2852"/>
              <a:gd name="T74" fmla="*/ 2780 w 3261"/>
              <a:gd name="T75" fmla="*/ 1212 h 2852"/>
              <a:gd name="T76" fmla="*/ 2713 w 3261"/>
              <a:gd name="T77" fmla="*/ 1060 h 2852"/>
              <a:gd name="T78" fmla="*/ 2628 w 3261"/>
              <a:gd name="T79" fmla="*/ 921 h 2852"/>
              <a:gd name="T80" fmla="*/ 2524 w 3261"/>
              <a:gd name="T81" fmla="*/ 794 h 2852"/>
              <a:gd name="T82" fmla="*/ 2405 w 3261"/>
              <a:gd name="T83" fmla="*/ 683 h 2852"/>
              <a:gd name="T84" fmla="*/ 2271 w 3261"/>
              <a:gd name="T85" fmla="*/ 589 h 2852"/>
              <a:gd name="T86" fmla="*/ 2126 w 3261"/>
              <a:gd name="T87" fmla="*/ 512 h 2852"/>
              <a:gd name="T88" fmla="*/ 1969 w 3261"/>
              <a:gd name="T89" fmla="*/ 454 h 2852"/>
              <a:gd name="T90" fmla="*/ 1804 w 3261"/>
              <a:gd name="T91" fmla="*/ 419 h 2852"/>
              <a:gd name="T92" fmla="*/ 1631 w 3261"/>
              <a:gd name="T93" fmla="*/ 407 h 2852"/>
              <a:gd name="T94" fmla="*/ 1464 w 3261"/>
              <a:gd name="T95" fmla="*/ 418 h 2852"/>
              <a:gd name="T96" fmla="*/ 1306 w 3261"/>
              <a:gd name="T97" fmla="*/ 451 h 2852"/>
              <a:gd name="T98" fmla="*/ 1154 w 3261"/>
              <a:gd name="T99" fmla="*/ 504 h 2852"/>
              <a:gd name="T100" fmla="*/ 1014 w 3261"/>
              <a:gd name="T101" fmla="*/ 575 h 2852"/>
              <a:gd name="T102" fmla="*/ 883 w 3261"/>
              <a:gd name="T103" fmla="*/ 662 h 2852"/>
              <a:gd name="T104" fmla="*/ 766 w 3261"/>
              <a:gd name="T105" fmla="*/ 765 h 2852"/>
              <a:gd name="T106" fmla="*/ 0 w 3261"/>
              <a:gd name="T107" fmla="*/ 1222 h 2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61" h="2852">
                <a:moveTo>
                  <a:pt x="0" y="0"/>
                </a:moveTo>
                <a:lnTo>
                  <a:pt x="478" y="478"/>
                </a:lnTo>
                <a:lnTo>
                  <a:pt x="548" y="411"/>
                </a:lnTo>
                <a:lnTo>
                  <a:pt x="621" y="350"/>
                </a:lnTo>
                <a:lnTo>
                  <a:pt x="700" y="292"/>
                </a:lnTo>
                <a:lnTo>
                  <a:pt x="780" y="240"/>
                </a:lnTo>
                <a:lnTo>
                  <a:pt x="864" y="191"/>
                </a:lnTo>
                <a:lnTo>
                  <a:pt x="951" y="147"/>
                </a:lnTo>
                <a:lnTo>
                  <a:pt x="1042" y="109"/>
                </a:lnTo>
                <a:lnTo>
                  <a:pt x="1134" y="77"/>
                </a:lnTo>
                <a:lnTo>
                  <a:pt x="1229" y="50"/>
                </a:lnTo>
                <a:lnTo>
                  <a:pt x="1327" y="28"/>
                </a:lnTo>
                <a:lnTo>
                  <a:pt x="1426" y="13"/>
                </a:lnTo>
                <a:lnTo>
                  <a:pt x="1528" y="3"/>
                </a:lnTo>
                <a:lnTo>
                  <a:pt x="1631" y="0"/>
                </a:lnTo>
                <a:lnTo>
                  <a:pt x="1631" y="0"/>
                </a:lnTo>
                <a:lnTo>
                  <a:pt x="1733" y="3"/>
                </a:lnTo>
                <a:lnTo>
                  <a:pt x="1835" y="13"/>
                </a:lnTo>
                <a:lnTo>
                  <a:pt x="1935" y="28"/>
                </a:lnTo>
                <a:lnTo>
                  <a:pt x="2032" y="50"/>
                </a:lnTo>
                <a:lnTo>
                  <a:pt x="2127" y="77"/>
                </a:lnTo>
                <a:lnTo>
                  <a:pt x="2220" y="109"/>
                </a:lnTo>
                <a:lnTo>
                  <a:pt x="2310" y="147"/>
                </a:lnTo>
                <a:lnTo>
                  <a:pt x="2397" y="191"/>
                </a:lnTo>
                <a:lnTo>
                  <a:pt x="2481" y="239"/>
                </a:lnTo>
                <a:lnTo>
                  <a:pt x="2562" y="292"/>
                </a:lnTo>
                <a:lnTo>
                  <a:pt x="2640" y="349"/>
                </a:lnTo>
                <a:lnTo>
                  <a:pt x="2714" y="411"/>
                </a:lnTo>
                <a:lnTo>
                  <a:pt x="2783" y="478"/>
                </a:lnTo>
                <a:lnTo>
                  <a:pt x="2849" y="548"/>
                </a:lnTo>
                <a:lnTo>
                  <a:pt x="2912" y="621"/>
                </a:lnTo>
                <a:lnTo>
                  <a:pt x="2969" y="699"/>
                </a:lnTo>
                <a:lnTo>
                  <a:pt x="3022" y="779"/>
                </a:lnTo>
                <a:lnTo>
                  <a:pt x="3070" y="864"/>
                </a:lnTo>
                <a:lnTo>
                  <a:pt x="3113" y="951"/>
                </a:lnTo>
                <a:lnTo>
                  <a:pt x="3151" y="1041"/>
                </a:lnTo>
                <a:lnTo>
                  <a:pt x="3184" y="1134"/>
                </a:lnTo>
                <a:lnTo>
                  <a:pt x="3212" y="1229"/>
                </a:lnTo>
                <a:lnTo>
                  <a:pt x="3233" y="1326"/>
                </a:lnTo>
                <a:lnTo>
                  <a:pt x="3249" y="1425"/>
                </a:lnTo>
                <a:lnTo>
                  <a:pt x="3258" y="1527"/>
                </a:lnTo>
                <a:lnTo>
                  <a:pt x="3261" y="1630"/>
                </a:lnTo>
                <a:lnTo>
                  <a:pt x="3258" y="1726"/>
                </a:lnTo>
                <a:lnTo>
                  <a:pt x="3250" y="1822"/>
                </a:lnTo>
                <a:lnTo>
                  <a:pt x="3236" y="1915"/>
                </a:lnTo>
                <a:lnTo>
                  <a:pt x="3217" y="2007"/>
                </a:lnTo>
                <a:lnTo>
                  <a:pt x="3194" y="2096"/>
                </a:lnTo>
                <a:lnTo>
                  <a:pt x="3164" y="2185"/>
                </a:lnTo>
                <a:lnTo>
                  <a:pt x="3130" y="2270"/>
                </a:lnTo>
                <a:lnTo>
                  <a:pt x="3092" y="2352"/>
                </a:lnTo>
                <a:lnTo>
                  <a:pt x="3049" y="2433"/>
                </a:lnTo>
                <a:lnTo>
                  <a:pt x="3003" y="2511"/>
                </a:lnTo>
                <a:lnTo>
                  <a:pt x="2952" y="2585"/>
                </a:lnTo>
                <a:lnTo>
                  <a:pt x="2896" y="2657"/>
                </a:lnTo>
                <a:lnTo>
                  <a:pt x="2837" y="2725"/>
                </a:lnTo>
                <a:lnTo>
                  <a:pt x="2775" y="2791"/>
                </a:lnTo>
                <a:lnTo>
                  <a:pt x="2709" y="2852"/>
                </a:lnTo>
                <a:lnTo>
                  <a:pt x="2440" y="2547"/>
                </a:lnTo>
                <a:lnTo>
                  <a:pt x="2496" y="2493"/>
                </a:lnTo>
                <a:lnTo>
                  <a:pt x="2549" y="2436"/>
                </a:lnTo>
                <a:lnTo>
                  <a:pt x="2599" y="2375"/>
                </a:lnTo>
                <a:lnTo>
                  <a:pt x="2646" y="2312"/>
                </a:lnTo>
                <a:lnTo>
                  <a:pt x="2687" y="2246"/>
                </a:lnTo>
                <a:lnTo>
                  <a:pt x="2725" y="2177"/>
                </a:lnTo>
                <a:lnTo>
                  <a:pt x="2758" y="2105"/>
                </a:lnTo>
                <a:lnTo>
                  <a:pt x="2786" y="2030"/>
                </a:lnTo>
                <a:lnTo>
                  <a:pt x="2810" y="1954"/>
                </a:lnTo>
                <a:lnTo>
                  <a:pt x="2828" y="1876"/>
                </a:lnTo>
                <a:lnTo>
                  <a:pt x="2842" y="1796"/>
                </a:lnTo>
                <a:lnTo>
                  <a:pt x="2850" y="1713"/>
                </a:lnTo>
                <a:lnTo>
                  <a:pt x="2853" y="1630"/>
                </a:lnTo>
                <a:lnTo>
                  <a:pt x="2850" y="1543"/>
                </a:lnTo>
                <a:lnTo>
                  <a:pt x="2841" y="1457"/>
                </a:lnTo>
                <a:lnTo>
                  <a:pt x="2826" y="1373"/>
                </a:lnTo>
                <a:lnTo>
                  <a:pt x="2806" y="1291"/>
                </a:lnTo>
                <a:lnTo>
                  <a:pt x="2780" y="1212"/>
                </a:lnTo>
                <a:lnTo>
                  <a:pt x="2749" y="1136"/>
                </a:lnTo>
                <a:lnTo>
                  <a:pt x="2713" y="1060"/>
                </a:lnTo>
                <a:lnTo>
                  <a:pt x="2673" y="989"/>
                </a:lnTo>
                <a:lnTo>
                  <a:pt x="2628" y="921"/>
                </a:lnTo>
                <a:lnTo>
                  <a:pt x="2577" y="857"/>
                </a:lnTo>
                <a:lnTo>
                  <a:pt x="2524" y="794"/>
                </a:lnTo>
                <a:lnTo>
                  <a:pt x="2466" y="737"/>
                </a:lnTo>
                <a:lnTo>
                  <a:pt x="2405" y="683"/>
                </a:lnTo>
                <a:lnTo>
                  <a:pt x="2339" y="634"/>
                </a:lnTo>
                <a:lnTo>
                  <a:pt x="2271" y="589"/>
                </a:lnTo>
                <a:lnTo>
                  <a:pt x="2200" y="548"/>
                </a:lnTo>
                <a:lnTo>
                  <a:pt x="2126" y="512"/>
                </a:lnTo>
                <a:lnTo>
                  <a:pt x="2048" y="481"/>
                </a:lnTo>
                <a:lnTo>
                  <a:pt x="1969" y="454"/>
                </a:lnTo>
                <a:lnTo>
                  <a:pt x="1888" y="434"/>
                </a:lnTo>
                <a:lnTo>
                  <a:pt x="1804" y="419"/>
                </a:lnTo>
                <a:lnTo>
                  <a:pt x="1718" y="410"/>
                </a:lnTo>
                <a:lnTo>
                  <a:pt x="1631" y="407"/>
                </a:lnTo>
                <a:lnTo>
                  <a:pt x="1547" y="410"/>
                </a:lnTo>
                <a:lnTo>
                  <a:pt x="1464" y="418"/>
                </a:lnTo>
                <a:lnTo>
                  <a:pt x="1384" y="432"/>
                </a:lnTo>
                <a:lnTo>
                  <a:pt x="1306" y="451"/>
                </a:lnTo>
                <a:lnTo>
                  <a:pt x="1228" y="474"/>
                </a:lnTo>
                <a:lnTo>
                  <a:pt x="1154" y="504"/>
                </a:lnTo>
                <a:lnTo>
                  <a:pt x="1083" y="537"/>
                </a:lnTo>
                <a:lnTo>
                  <a:pt x="1014" y="575"/>
                </a:lnTo>
                <a:lnTo>
                  <a:pt x="946" y="616"/>
                </a:lnTo>
                <a:lnTo>
                  <a:pt x="883" y="662"/>
                </a:lnTo>
                <a:lnTo>
                  <a:pt x="823" y="712"/>
                </a:lnTo>
                <a:lnTo>
                  <a:pt x="766" y="765"/>
                </a:lnTo>
                <a:lnTo>
                  <a:pt x="1222" y="1222"/>
                </a:lnTo>
                <a:lnTo>
                  <a:pt x="0" y="1222"/>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Freeform 231"/>
          <p:cNvSpPr>
            <a:spLocks/>
          </p:cNvSpPr>
          <p:nvPr/>
        </p:nvSpPr>
        <p:spPr bwMode="auto">
          <a:xfrm>
            <a:off x="2815884" y="575081"/>
            <a:ext cx="469930" cy="410036"/>
          </a:xfrm>
          <a:custGeom>
            <a:avLst/>
            <a:gdLst>
              <a:gd name="T0" fmla="*/ 1631 w 3261"/>
              <a:gd name="T1" fmla="*/ 0 h 2852"/>
              <a:gd name="T2" fmla="*/ 1835 w 3261"/>
              <a:gd name="T3" fmla="*/ 13 h 2852"/>
              <a:gd name="T4" fmla="*/ 2032 w 3261"/>
              <a:gd name="T5" fmla="*/ 50 h 2852"/>
              <a:gd name="T6" fmla="*/ 2220 w 3261"/>
              <a:gd name="T7" fmla="*/ 109 h 2852"/>
              <a:gd name="T8" fmla="*/ 2397 w 3261"/>
              <a:gd name="T9" fmla="*/ 191 h 2852"/>
              <a:gd name="T10" fmla="*/ 2562 w 3261"/>
              <a:gd name="T11" fmla="*/ 292 h 2852"/>
              <a:gd name="T12" fmla="*/ 2714 w 3261"/>
              <a:gd name="T13" fmla="*/ 411 h 2852"/>
              <a:gd name="T14" fmla="*/ 3261 w 3261"/>
              <a:gd name="T15" fmla="*/ 0 h 2852"/>
              <a:gd name="T16" fmla="*/ 3261 w 3261"/>
              <a:gd name="T17" fmla="*/ 1222 h 2852"/>
              <a:gd name="T18" fmla="*/ 2495 w 3261"/>
              <a:gd name="T19" fmla="*/ 765 h 2852"/>
              <a:gd name="T20" fmla="*/ 2378 w 3261"/>
              <a:gd name="T21" fmla="*/ 662 h 2852"/>
              <a:gd name="T22" fmla="*/ 2248 w 3261"/>
              <a:gd name="T23" fmla="*/ 575 h 2852"/>
              <a:gd name="T24" fmla="*/ 2107 w 3261"/>
              <a:gd name="T25" fmla="*/ 504 h 2852"/>
              <a:gd name="T26" fmla="*/ 1956 w 3261"/>
              <a:gd name="T27" fmla="*/ 451 h 2852"/>
              <a:gd name="T28" fmla="*/ 1797 w 3261"/>
              <a:gd name="T29" fmla="*/ 418 h 2852"/>
              <a:gd name="T30" fmla="*/ 1631 w 3261"/>
              <a:gd name="T31" fmla="*/ 407 h 2852"/>
              <a:gd name="T32" fmla="*/ 1457 w 3261"/>
              <a:gd name="T33" fmla="*/ 419 h 2852"/>
              <a:gd name="T34" fmla="*/ 1292 w 3261"/>
              <a:gd name="T35" fmla="*/ 454 h 2852"/>
              <a:gd name="T36" fmla="*/ 1135 w 3261"/>
              <a:gd name="T37" fmla="*/ 512 h 2852"/>
              <a:gd name="T38" fmla="*/ 990 w 3261"/>
              <a:gd name="T39" fmla="*/ 589 h 2852"/>
              <a:gd name="T40" fmla="*/ 856 w 3261"/>
              <a:gd name="T41" fmla="*/ 683 h 2852"/>
              <a:gd name="T42" fmla="*/ 738 w 3261"/>
              <a:gd name="T43" fmla="*/ 794 h 2852"/>
              <a:gd name="T44" fmla="*/ 634 w 3261"/>
              <a:gd name="T45" fmla="*/ 921 h 2852"/>
              <a:gd name="T46" fmla="*/ 548 w 3261"/>
              <a:gd name="T47" fmla="*/ 1060 h 2852"/>
              <a:gd name="T48" fmla="*/ 481 w 3261"/>
              <a:gd name="T49" fmla="*/ 1212 h 2852"/>
              <a:gd name="T50" fmla="*/ 435 w 3261"/>
              <a:gd name="T51" fmla="*/ 1373 h 2852"/>
              <a:gd name="T52" fmla="*/ 410 w 3261"/>
              <a:gd name="T53" fmla="*/ 1543 h 2852"/>
              <a:gd name="T54" fmla="*/ 410 w 3261"/>
              <a:gd name="T55" fmla="*/ 1713 h 2852"/>
              <a:gd name="T56" fmla="*/ 433 w 3261"/>
              <a:gd name="T57" fmla="*/ 1876 h 2852"/>
              <a:gd name="T58" fmla="*/ 475 w 3261"/>
              <a:gd name="T59" fmla="*/ 2030 h 2852"/>
              <a:gd name="T60" fmla="*/ 537 w 3261"/>
              <a:gd name="T61" fmla="*/ 2177 h 2852"/>
              <a:gd name="T62" fmla="*/ 616 w 3261"/>
              <a:gd name="T63" fmla="*/ 2312 h 2852"/>
              <a:gd name="T64" fmla="*/ 712 w 3261"/>
              <a:gd name="T65" fmla="*/ 2436 h 2852"/>
              <a:gd name="T66" fmla="*/ 822 w 3261"/>
              <a:gd name="T67" fmla="*/ 2547 h 2852"/>
              <a:gd name="T68" fmla="*/ 486 w 3261"/>
              <a:gd name="T69" fmla="*/ 2791 h 2852"/>
              <a:gd name="T70" fmla="*/ 364 w 3261"/>
              <a:gd name="T71" fmla="*/ 2657 h 2852"/>
              <a:gd name="T72" fmla="*/ 259 w 3261"/>
              <a:gd name="T73" fmla="*/ 2511 h 2852"/>
              <a:gd name="T74" fmla="*/ 169 w 3261"/>
              <a:gd name="T75" fmla="*/ 2352 h 2852"/>
              <a:gd name="T76" fmla="*/ 96 w 3261"/>
              <a:gd name="T77" fmla="*/ 2185 h 2852"/>
              <a:gd name="T78" fmla="*/ 44 w 3261"/>
              <a:gd name="T79" fmla="*/ 2007 h 2852"/>
              <a:gd name="T80" fmla="*/ 11 w 3261"/>
              <a:gd name="T81" fmla="*/ 1822 h 2852"/>
              <a:gd name="T82" fmla="*/ 0 w 3261"/>
              <a:gd name="T83" fmla="*/ 1630 h 2852"/>
              <a:gd name="T84" fmla="*/ 13 w 3261"/>
              <a:gd name="T85" fmla="*/ 1425 h 2852"/>
              <a:gd name="T86" fmla="*/ 50 w 3261"/>
              <a:gd name="T87" fmla="*/ 1229 h 2852"/>
              <a:gd name="T88" fmla="*/ 109 w 3261"/>
              <a:gd name="T89" fmla="*/ 1041 h 2852"/>
              <a:gd name="T90" fmla="*/ 191 w 3261"/>
              <a:gd name="T91" fmla="*/ 864 h 2852"/>
              <a:gd name="T92" fmla="*/ 292 w 3261"/>
              <a:gd name="T93" fmla="*/ 699 h 2852"/>
              <a:gd name="T94" fmla="*/ 411 w 3261"/>
              <a:gd name="T95" fmla="*/ 548 h 2852"/>
              <a:gd name="T96" fmla="*/ 548 w 3261"/>
              <a:gd name="T97" fmla="*/ 411 h 2852"/>
              <a:gd name="T98" fmla="*/ 699 w 3261"/>
              <a:gd name="T99" fmla="*/ 292 h 2852"/>
              <a:gd name="T100" fmla="*/ 864 w 3261"/>
              <a:gd name="T101" fmla="*/ 191 h 2852"/>
              <a:gd name="T102" fmla="*/ 1041 w 3261"/>
              <a:gd name="T103" fmla="*/ 109 h 2852"/>
              <a:gd name="T104" fmla="*/ 1229 w 3261"/>
              <a:gd name="T105" fmla="*/ 50 h 2852"/>
              <a:gd name="T106" fmla="*/ 1426 w 3261"/>
              <a:gd name="T107" fmla="*/ 13 h 2852"/>
              <a:gd name="T108" fmla="*/ 1631 w 3261"/>
              <a:gd name="T109" fmla="*/ 0 h 2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1" h="2852">
                <a:moveTo>
                  <a:pt x="1631" y="0"/>
                </a:moveTo>
                <a:lnTo>
                  <a:pt x="1631" y="0"/>
                </a:lnTo>
                <a:lnTo>
                  <a:pt x="1733" y="3"/>
                </a:lnTo>
                <a:lnTo>
                  <a:pt x="1835" y="13"/>
                </a:lnTo>
                <a:lnTo>
                  <a:pt x="1935" y="28"/>
                </a:lnTo>
                <a:lnTo>
                  <a:pt x="2032" y="50"/>
                </a:lnTo>
                <a:lnTo>
                  <a:pt x="2127" y="77"/>
                </a:lnTo>
                <a:lnTo>
                  <a:pt x="2220" y="109"/>
                </a:lnTo>
                <a:lnTo>
                  <a:pt x="2310" y="147"/>
                </a:lnTo>
                <a:lnTo>
                  <a:pt x="2397" y="191"/>
                </a:lnTo>
                <a:lnTo>
                  <a:pt x="2481" y="240"/>
                </a:lnTo>
                <a:lnTo>
                  <a:pt x="2562" y="292"/>
                </a:lnTo>
                <a:lnTo>
                  <a:pt x="2640" y="350"/>
                </a:lnTo>
                <a:lnTo>
                  <a:pt x="2714" y="411"/>
                </a:lnTo>
                <a:lnTo>
                  <a:pt x="2783" y="478"/>
                </a:lnTo>
                <a:lnTo>
                  <a:pt x="3261" y="0"/>
                </a:lnTo>
                <a:lnTo>
                  <a:pt x="3261" y="0"/>
                </a:lnTo>
                <a:lnTo>
                  <a:pt x="3261" y="1222"/>
                </a:lnTo>
                <a:lnTo>
                  <a:pt x="2038" y="1222"/>
                </a:lnTo>
                <a:lnTo>
                  <a:pt x="2495" y="765"/>
                </a:lnTo>
                <a:lnTo>
                  <a:pt x="2438" y="712"/>
                </a:lnTo>
                <a:lnTo>
                  <a:pt x="2378" y="662"/>
                </a:lnTo>
                <a:lnTo>
                  <a:pt x="2314" y="616"/>
                </a:lnTo>
                <a:lnTo>
                  <a:pt x="2248" y="575"/>
                </a:lnTo>
                <a:lnTo>
                  <a:pt x="2179" y="537"/>
                </a:lnTo>
                <a:lnTo>
                  <a:pt x="2107" y="504"/>
                </a:lnTo>
                <a:lnTo>
                  <a:pt x="2032" y="474"/>
                </a:lnTo>
                <a:lnTo>
                  <a:pt x="1956" y="451"/>
                </a:lnTo>
                <a:lnTo>
                  <a:pt x="1877" y="432"/>
                </a:lnTo>
                <a:lnTo>
                  <a:pt x="1797" y="418"/>
                </a:lnTo>
                <a:lnTo>
                  <a:pt x="1714" y="410"/>
                </a:lnTo>
                <a:lnTo>
                  <a:pt x="1631" y="407"/>
                </a:lnTo>
                <a:lnTo>
                  <a:pt x="1544" y="410"/>
                </a:lnTo>
                <a:lnTo>
                  <a:pt x="1457" y="419"/>
                </a:lnTo>
                <a:lnTo>
                  <a:pt x="1374" y="434"/>
                </a:lnTo>
                <a:lnTo>
                  <a:pt x="1292" y="454"/>
                </a:lnTo>
                <a:lnTo>
                  <a:pt x="1212" y="481"/>
                </a:lnTo>
                <a:lnTo>
                  <a:pt x="1135" y="512"/>
                </a:lnTo>
                <a:lnTo>
                  <a:pt x="1061" y="548"/>
                </a:lnTo>
                <a:lnTo>
                  <a:pt x="990" y="589"/>
                </a:lnTo>
                <a:lnTo>
                  <a:pt x="921" y="634"/>
                </a:lnTo>
                <a:lnTo>
                  <a:pt x="856" y="683"/>
                </a:lnTo>
                <a:lnTo>
                  <a:pt x="795" y="737"/>
                </a:lnTo>
                <a:lnTo>
                  <a:pt x="738" y="794"/>
                </a:lnTo>
                <a:lnTo>
                  <a:pt x="683" y="857"/>
                </a:lnTo>
                <a:lnTo>
                  <a:pt x="634" y="921"/>
                </a:lnTo>
                <a:lnTo>
                  <a:pt x="588" y="989"/>
                </a:lnTo>
                <a:lnTo>
                  <a:pt x="548" y="1060"/>
                </a:lnTo>
                <a:lnTo>
                  <a:pt x="512" y="1136"/>
                </a:lnTo>
                <a:lnTo>
                  <a:pt x="481" y="1212"/>
                </a:lnTo>
                <a:lnTo>
                  <a:pt x="455" y="1291"/>
                </a:lnTo>
                <a:lnTo>
                  <a:pt x="435" y="1373"/>
                </a:lnTo>
                <a:lnTo>
                  <a:pt x="420" y="1457"/>
                </a:lnTo>
                <a:lnTo>
                  <a:pt x="410" y="1543"/>
                </a:lnTo>
                <a:lnTo>
                  <a:pt x="407" y="1630"/>
                </a:lnTo>
                <a:lnTo>
                  <a:pt x="410" y="1713"/>
                </a:lnTo>
                <a:lnTo>
                  <a:pt x="419" y="1796"/>
                </a:lnTo>
                <a:lnTo>
                  <a:pt x="433" y="1876"/>
                </a:lnTo>
                <a:lnTo>
                  <a:pt x="451" y="1954"/>
                </a:lnTo>
                <a:lnTo>
                  <a:pt x="475" y="2030"/>
                </a:lnTo>
                <a:lnTo>
                  <a:pt x="504" y="2105"/>
                </a:lnTo>
                <a:lnTo>
                  <a:pt x="537" y="2177"/>
                </a:lnTo>
                <a:lnTo>
                  <a:pt x="574" y="2246"/>
                </a:lnTo>
                <a:lnTo>
                  <a:pt x="616" y="2312"/>
                </a:lnTo>
                <a:lnTo>
                  <a:pt x="661" y="2375"/>
                </a:lnTo>
                <a:lnTo>
                  <a:pt x="712" y="2436"/>
                </a:lnTo>
                <a:lnTo>
                  <a:pt x="765" y="2493"/>
                </a:lnTo>
                <a:lnTo>
                  <a:pt x="822" y="2547"/>
                </a:lnTo>
                <a:lnTo>
                  <a:pt x="552" y="2852"/>
                </a:lnTo>
                <a:lnTo>
                  <a:pt x="486" y="2791"/>
                </a:lnTo>
                <a:lnTo>
                  <a:pt x="424" y="2725"/>
                </a:lnTo>
                <a:lnTo>
                  <a:pt x="364" y="2657"/>
                </a:lnTo>
                <a:lnTo>
                  <a:pt x="309" y="2585"/>
                </a:lnTo>
                <a:lnTo>
                  <a:pt x="259" y="2511"/>
                </a:lnTo>
                <a:lnTo>
                  <a:pt x="212" y="2433"/>
                </a:lnTo>
                <a:lnTo>
                  <a:pt x="169" y="2352"/>
                </a:lnTo>
                <a:lnTo>
                  <a:pt x="130" y="2270"/>
                </a:lnTo>
                <a:lnTo>
                  <a:pt x="96" y="2185"/>
                </a:lnTo>
                <a:lnTo>
                  <a:pt x="68" y="2096"/>
                </a:lnTo>
                <a:lnTo>
                  <a:pt x="44" y="2007"/>
                </a:lnTo>
                <a:lnTo>
                  <a:pt x="25" y="1915"/>
                </a:lnTo>
                <a:lnTo>
                  <a:pt x="11" y="1822"/>
                </a:lnTo>
                <a:lnTo>
                  <a:pt x="3" y="1726"/>
                </a:lnTo>
                <a:lnTo>
                  <a:pt x="0" y="1630"/>
                </a:lnTo>
                <a:lnTo>
                  <a:pt x="3" y="1527"/>
                </a:lnTo>
                <a:lnTo>
                  <a:pt x="13" y="1425"/>
                </a:lnTo>
                <a:lnTo>
                  <a:pt x="28" y="1326"/>
                </a:lnTo>
                <a:lnTo>
                  <a:pt x="50" y="1229"/>
                </a:lnTo>
                <a:lnTo>
                  <a:pt x="77" y="1134"/>
                </a:lnTo>
                <a:lnTo>
                  <a:pt x="109" y="1041"/>
                </a:lnTo>
                <a:lnTo>
                  <a:pt x="148" y="951"/>
                </a:lnTo>
                <a:lnTo>
                  <a:pt x="191" y="864"/>
                </a:lnTo>
                <a:lnTo>
                  <a:pt x="239" y="779"/>
                </a:lnTo>
                <a:lnTo>
                  <a:pt x="292" y="699"/>
                </a:lnTo>
                <a:lnTo>
                  <a:pt x="349" y="621"/>
                </a:lnTo>
                <a:lnTo>
                  <a:pt x="411" y="548"/>
                </a:lnTo>
                <a:lnTo>
                  <a:pt x="478" y="478"/>
                </a:lnTo>
                <a:lnTo>
                  <a:pt x="548" y="411"/>
                </a:lnTo>
                <a:lnTo>
                  <a:pt x="621" y="349"/>
                </a:lnTo>
                <a:lnTo>
                  <a:pt x="699" y="292"/>
                </a:lnTo>
                <a:lnTo>
                  <a:pt x="780" y="239"/>
                </a:lnTo>
                <a:lnTo>
                  <a:pt x="864" y="191"/>
                </a:lnTo>
                <a:lnTo>
                  <a:pt x="951" y="147"/>
                </a:lnTo>
                <a:lnTo>
                  <a:pt x="1041" y="109"/>
                </a:lnTo>
                <a:lnTo>
                  <a:pt x="1134" y="77"/>
                </a:lnTo>
                <a:lnTo>
                  <a:pt x="1229" y="50"/>
                </a:lnTo>
                <a:lnTo>
                  <a:pt x="1327" y="28"/>
                </a:lnTo>
                <a:lnTo>
                  <a:pt x="1426" y="13"/>
                </a:lnTo>
                <a:lnTo>
                  <a:pt x="1528" y="3"/>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Freeform 236"/>
          <p:cNvSpPr>
            <a:spLocks/>
          </p:cNvSpPr>
          <p:nvPr/>
        </p:nvSpPr>
        <p:spPr bwMode="auto">
          <a:xfrm>
            <a:off x="2131473" y="542830"/>
            <a:ext cx="399670" cy="474536"/>
          </a:xfrm>
          <a:custGeom>
            <a:avLst/>
            <a:gdLst>
              <a:gd name="T0" fmla="*/ 1543 w 2778"/>
              <a:gd name="T1" fmla="*/ 0 h 3292"/>
              <a:gd name="T2" fmla="*/ 1543 w 2778"/>
              <a:gd name="T3" fmla="*/ 2469 h 3292"/>
              <a:gd name="T4" fmla="*/ 1444 w 2778"/>
              <a:gd name="T5" fmla="*/ 1651 h 3292"/>
              <a:gd name="T6" fmla="*/ 1262 w 2778"/>
              <a:gd name="T7" fmla="*/ 1660 h 3292"/>
              <a:gd name="T8" fmla="*/ 1099 w 2778"/>
              <a:gd name="T9" fmla="*/ 1681 h 3292"/>
              <a:gd name="T10" fmla="*/ 954 w 2778"/>
              <a:gd name="T11" fmla="*/ 1713 h 3292"/>
              <a:gd name="T12" fmla="*/ 825 w 2778"/>
              <a:gd name="T13" fmla="*/ 1755 h 3292"/>
              <a:gd name="T14" fmla="*/ 713 w 2778"/>
              <a:gd name="T15" fmla="*/ 1808 h 3292"/>
              <a:gd name="T16" fmla="*/ 616 w 2778"/>
              <a:gd name="T17" fmla="*/ 1870 h 3292"/>
              <a:gd name="T18" fmla="*/ 533 w 2778"/>
              <a:gd name="T19" fmla="*/ 1939 h 3292"/>
              <a:gd name="T20" fmla="*/ 466 w 2778"/>
              <a:gd name="T21" fmla="*/ 2017 h 3292"/>
              <a:gd name="T22" fmla="*/ 411 w 2778"/>
              <a:gd name="T23" fmla="*/ 2099 h 3292"/>
              <a:gd name="T24" fmla="*/ 369 w 2778"/>
              <a:gd name="T25" fmla="*/ 2188 h 3292"/>
              <a:gd name="T26" fmla="*/ 339 w 2778"/>
              <a:gd name="T27" fmla="*/ 2282 h 3292"/>
              <a:gd name="T28" fmla="*/ 319 w 2778"/>
              <a:gd name="T29" fmla="*/ 2379 h 3292"/>
              <a:gd name="T30" fmla="*/ 311 w 2778"/>
              <a:gd name="T31" fmla="*/ 2479 h 3292"/>
              <a:gd name="T32" fmla="*/ 312 w 2778"/>
              <a:gd name="T33" fmla="*/ 2582 h 3292"/>
              <a:gd name="T34" fmla="*/ 323 w 2778"/>
              <a:gd name="T35" fmla="*/ 2686 h 3292"/>
              <a:gd name="T36" fmla="*/ 341 w 2778"/>
              <a:gd name="T37" fmla="*/ 2790 h 3292"/>
              <a:gd name="T38" fmla="*/ 367 w 2778"/>
              <a:gd name="T39" fmla="*/ 2894 h 3292"/>
              <a:gd name="T40" fmla="*/ 400 w 2778"/>
              <a:gd name="T41" fmla="*/ 2998 h 3292"/>
              <a:gd name="T42" fmla="*/ 438 w 2778"/>
              <a:gd name="T43" fmla="*/ 3099 h 3292"/>
              <a:gd name="T44" fmla="*/ 483 w 2778"/>
              <a:gd name="T45" fmla="*/ 3197 h 3292"/>
              <a:gd name="T46" fmla="*/ 531 w 2778"/>
              <a:gd name="T47" fmla="*/ 3292 h 3292"/>
              <a:gd name="T48" fmla="*/ 425 w 2778"/>
              <a:gd name="T49" fmla="*/ 3167 h 3292"/>
              <a:gd name="T50" fmla="*/ 329 w 2778"/>
              <a:gd name="T51" fmla="*/ 3037 h 3292"/>
              <a:gd name="T52" fmla="*/ 245 w 2778"/>
              <a:gd name="T53" fmla="*/ 2903 h 3292"/>
              <a:gd name="T54" fmla="*/ 174 w 2778"/>
              <a:gd name="T55" fmla="*/ 2765 h 3292"/>
              <a:gd name="T56" fmla="*/ 114 w 2778"/>
              <a:gd name="T57" fmla="*/ 2626 h 3292"/>
              <a:gd name="T58" fmla="*/ 66 w 2778"/>
              <a:gd name="T59" fmla="*/ 2484 h 3292"/>
              <a:gd name="T60" fmla="*/ 32 w 2778"/>
              <a:gd name="T61" fmla="*/ 2343 h 3292"/>
              <a:gd name="T62" fmla="*/ 9 w 2778"/>
              <a:gd name="T63" fmla="*/ 2201 h 3292"/>
              <a:gd name="T64" fmla="*/ 0 w 2778"/>
              <a:gd name="T65" fmla="*/ 2062 h 3292"/>
              <a:gd name="T66" fmla="*/ 4 w 2778"/>
              <a:gd name="T67" fmla="*/ 1926 h 3292"/>
              <a:gd name="T68" fmla="*/ 22 w 2778"/>
              <a:gd name="T69" fmla="*/ 1791 h 3292"/>
              <a:gd name="T70" fmla="*/ 53 w 2778"/>
              <a:gd name="T71" fmla="*/ 1662 h 3292"/>
              <a:gd name="T72" fmla="*/ 97 w 2778"/>
              <a:gd name="T73" fmla="*/ 1538 h 3292"/>
              <a:gd name="T74" fmla="*/ 155 w 2778"/>
              <a:gd name="T75" fmla="*/ 1421 h 3292"/>
              <a:gd name="T76" fmla="*/ 227 w 2778"/>
              <a:gd name="T77" fmla="*/ 1310 h 3292"/>
              <a:gd name="T78" fmla="*/ 314 w 2778"/>
              <a:gd name="T79" fmla="*/ 1208 h 3292"/>
              <a:gd name="T80" fmla="*/ 416 w 2778"/>
              <a:gd name="T81" fmla="*/ 1115 h 3292"/>
              <a:gd name="T82" fmla="*/ 530 w 2778"/>
              <a:gd name="T83" fmla="*/ 1031 h 3292"/>
              <a:gd name="T84" fmla="*/ 662 w 2778"/>
              <a:gd name="T85" fmla="*/ 959 h 3292"/>
              <a:gd name="T86" fmla="*/ 806 w 2778"/>
              <a:gd name="T87" fmla="*/ 899 h 3292"/>
              <a:gd name="T88" fmla="*/ 968 w 2778"/>
              <a:gd name="T89" fmla="*/ 853 h 3292"/>
              <a:gd name="T90" fmla="*/ 1144 w 2778"/>
              <a:gd name="T91" fmla="*/ 819 h 3292"/>
              <a:gd name="T92" fmla="*/ 1335 w 2778"/>
              <a:gd name="T93" fmla="*/ 801 h 3292"/>
              <a:gd name="T94" fmla="*/ 1543 w 2778"/>
              <a:gd name="T95" fmla="*/ 798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78" h="3292">
                <a:moveTo>
                  <a:pt x="1543" y="0"/>
                </a:moveTo>
                <a:lnTo>
                  <a:pt x="1543" y="0"/>
                </a:lnTo>
                <a:lnTo>
                  <a:pt x="2778" y="1234"/>
                </a:lnTo>
                <a:lnTo>
                  <a:pt x="1543" y="2469"/>
                </a:lnTo>
                <a:lnTo>
                  <a:pt x="1543" y="1652"/>
                </a:lnTo>
                <a:lnTo>
                  <a:pt x="1444" y="1651"/>
                </a:lnTo>
                <a:lnTo>
                  <a:pt x="1351" y="1654"/>
                </a:lnTo>
                <a:lnTo>
                  <a:pt x="1262" y="1660"/>
                </a:lnTo>
                <a:lnTo>
                  <a:pt x="1179" y="1670"/>
                </a:lnTo>
                <a:lnTo>
                  <a:pt x="1099" y="1681"/>
                </a:lnTo>
                <a:lnTo>
                  <a:pt x="1025" y="1695"/>
                </a:lnTo>
                <a:lnTo>
                  <a:pt x="954" y="1713"/>
                </a:lnTo>
                <a:lnTo>
                  <a:pt x="887" y="1734"/>
                </a:lnTo>
                <a:lnTo>
                  <a:pt x="825" y="1755"/>
                </a:lnTo>
                <a:lnTo>
                  <a:pt x="767" y="1781"/>
                </a:lnTo>
                <a:lnTo>
                  <a:pt x="713" y="1808"/>
                </a:lnTo>
                <a:lnTo>
                  <a:pt x="663" y="1838"/>
                </a:lnTo>
                <a:lnTo>
                  <a:pt x="616" y="1870"/>
                </a:lnTo>
                <a:lnTo>
                  <a:pt x="573" y="1904"/>
                </a:lnTo>
                <a:lnTo>
                  <a:pt x="533" y="1939"/>
                </a:lnTo>
                <a:lnTo>
                  <a:pt x="498" y="1977"/>
                </a:lnTo>
                <a:lnTo>
                  <a:pt x="466" y="2017"/>
                </a:lnTo>
                <a:lnTo>
                  <a:pt x="437" y="2057"/>
                </a:lnTo>
                <a:lnTo>
                  <a:pt x="411" y="2099"/>
                </a:lnTo>
                <a:lnTo>
                  <a:pt x="389" y="2143"/>
                </a:lnTo>
                <a:lnTo>
                  <a:pt x="369" y="2188"/>
                </a:lnTo>
                <a:lnTo>
                  <a:pt x="353" y="2234"/>
                </a:lnTo>
                <a:lnTo>
                  <a:pt x="339" y="2282"/>
                </a:lnTo>
                <a:lnTo>
                  <a:pt x="328" y="2329"/>
                </a:lnTo>
                <a:lnTo>
                  <a:pt x="319" y="2379"/>
                </a:lnTo>
                <a:lnTo>
                  <a:pt x="314" y="2429"/>
                </a:lnTo>
                <a:lnTo>
                  <a:pt x="311" y="2479"/>
                </a:lnTo>
                <a:lnTo>
                  <a:pt x="310" y="2531"/>
                </a:lnTo>
                <a:lnTo>
                  <a:pt x="312" y="2582"/>
                </a:lnTo>
                <a:lnTo>
                  <a:pt x="316" y="2634"/>
                </a:lnTo>
                <a:lnTo>
                  <a:pt x="323" y="2686"/>
                </a:lnTo>
                <a:lnTo>
                  <a:pt x="331" y="2738"/>
                </a:lnTo>
                <a:lnTo>
                  <a:pt x="341" y="2790"/>
                </a:lnTo>
                <a:lnTo>
                  <a:pt x="353" y="2843"/>
                </a:lnTo>
                <a:lnTo>
                  <a:pt x="367" y="2894"/>
                </a:lnTo>
                <a:lnTo>
                  <a:pt x="383" y="2946"/>
                </a:lnTo>
                <a:lnTo>
                  <a:pt x="400" y="2998"/>
                </a:lnTo>
                <a:lnTo>
                  <a:pt x="419" y="3048"/>
                </a:lnTo>
                <a:lnTo>
                  <a:pt x="438" y="3099"/>
                </a:lnTo>
                <a:lnTo>
                  <a:pt x="460" y="3148"/>
                </a:lnTo>
                <a:lnTo>
                  <a:pt x="483" y="3197"/>
                </a:lnTo>
                <a:lnTo>
                  <a:pt x="507" y="3244"/>
                </a:lnTo>
                <a:lnTo>
                  <a:pt x="531" y="3292"/>
                </a:lnTo>
                <a:lnTo>
                  <a:pt x="477" y="3230"/>
                </a:lnTo>
                <a:lnTo>
                  <a:pt x="425" y="3167"/>
                </a:lnTo>
                <a:lnTo>
                  <a:pt x="375" y="3102"/>
                </a:lnTo>
                <a:lnTo>
                  <a:pt x="329" y="3037"/>
                </a:lnTo>
                <a:lnTo>
                  <a:pt x="285" y="2970"/>
                </a:lnTo>
                <a:lnTo>
                  <a:pt x="245" y="2903"/>
                </a:lnTo>
                <a:lnTo>
                  <a:pt x="208" y="2834"/>
                </a:lnTo>
                <a:lnTo>
                  <a:pt x="174" y="2765"/>
                </a:lnTo>
                <a:lnTo>
                  <a:pt x="142" y="2695"/>
                </a:lnTo>
                <a:lnTo>
                  <a:pt x="114" y="2626"/>
                </a:lnTo>
                <a:lnTo>
                  <a:pt x="89" y="2555"/>
                </a:lnTo>
                <a:lnTo>
                  <a:pt x="66" y="2484"/>
                </a:lnTo>
                <a:lnTo>
                  <a:pt x="48" y="2413"/>
                </a:lnTo>
                <a:lnTo>
                  <a:pt x="32" y="2343"/>
                </a:lnTo>
                <a:lnTo>
                  <a:pt x="19" y="2272"/>
                </a:lnTo>
                <a:lnTo>
                  <a:pt x="9" y="2201"/>
                </a:lnTo>
                <a:lnTo>
                  <a:pt x="3" y="2132"/>
                </a:lnTo>
                <a:lnTo>
                  <a:pt x="0" y="2062"/>
                </a:lnTo>
                <a:lnTo>
                  <a:pt x="1" y="1994"/>
                </a:lnTo>
                <a:lnTo>
                  <a:pt x="4" y="1926"/>
                </a:lnTo>
                <a:lnTo>
                  <a:pt x="11" y="1858"/>
                </a:lnTo>
                <a:lnTo>
                  <a:pt x="22" y="1791"/>
                </a:lnTo>
                <a:lnTo>
                  <a:pt x="35" y="1726"/>
                </a:lnTo>
                <a:lnTo>
                  <a:pt x="53" y="1662"/>
                </a:lnTo>
                <a:lnTo>
                  <a:pt x="73" y="1599"/>
                </a:lnTo>
                <a:lnTo>
                  <a:pt x="97" y="1538"/>
                </a:lnTo>
                <a:lnTo>
                  <a:pt x="124" y="1479"/>
                </a:lnTo>
                <a:lnTo>
                  <a:pt x="155" y="1421"/>
                </a:lnTo>
                <a:lnTo>
                  <a:pt x="189" y="1365"/>
                </a:lnTo>
                <a:lnTo>
                  <a:pt x="227" y="1310"/>
                </a:lnTo>
                <a:lnTo>
                  <a:pt x="269" y="1257"/>
                </a:lnTo>
                <a:lnTo>
                  <a:pt x="314" y="1208"/>
                </a:lnTo>
                <a:lnTo>
                  <a:pt x="363" y="1160"/>
                </a:lnTo>
                <a:lnTo>
                  <a:pt x="416" y="1115"/>
                </a:lnTo>
                <a:lnTo>
                  <a:pt x="471" y="1072"/>
                </a:lnTo>
                <a:lnTo>
                  <a:pt x="530" y="1031"/>
                </a:lnTo>
                <a:lnTo>
                  <a:pt x="594" y="994"/>
                </a:lnTo>
                <a:lnTo>
                  <a:pt x="662" y="959"/>
                </a:lnTo>
                <a:lnTo>
                  <a:pt x="732" y="928"/>
                </a:lnTo>
                <a:lnTo>
                  <a:pt x="806" y="899"/>
                </a:lnTo>
                <a:lnTo>
                  <a:pt x="885" y="874"/>
                </a:lnTo>
                <a:lnTo>
                  <a:pt x="968" y="853"/>
                </a:lnTo>
                <a:lnTo>
                  <a:pt x="1054" y="834"/>
                </a:lnTo>
                <a:lnTo>
                  <a:pt x="1144" y="819"/>
                </a:lnTo>
                <a:lnTo>
                  <a:pt x="1238" y="808"/>
                </a:lnTo>
                <a:lnTo>
                  <a:pt x="1335" y="801"/>
                </a:lnTo>
                <a:lnTo>
                  <a:pt x="1436" y="797"/>
                </a:lnTo>
                <a:lnTo>
                  <a:pt x="1543" y="798"/>
                </a:lnTo>
                <a:lnTo>
                  <a:pt x="1543"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 name="Freeform 241"/>
          <p:cNvSpPr>
            <a:spLocks/>
          </p:cNvSpPr>
          <p:nvPr/>
        </p:nvSpPr>
        <p:spPr bwMode="auto">
          <a:xfrm>
            <a:off x="3570554" y="542830"/>
            <a:ext cx="399670" cy="474536"/>
          </a:xfrm>
          <a:custGeom>
            <a:avLst/>
            <a:gdLst>
              <a:gd name="T0" fmla="*/ 1237 w 2778"/>
              <a:gd name="T1" fmla="*/ 0 h 3292"/>
              <a:gd name="T2" fmla="*/ 1342 w 2778"/>
              <a:gd name="T3" fmla="*/ 797 h 3292"/>
              <a:gd name="T4" fmla="*/ 1542 w 2778"/>
              <a:gd name="T5" fmla="*/ 808 h 3292"/>
              <a:gd name="T6" fmla="*/ 1725 w 2778"/>
              <a:gd name="T7" fmla="*/ 834 h 3292"/>
              <a:gd name="T8" fmla="*/ 1893 w 2778"/>
              <a:gd name="T9" fmla="*/ 874 h 3292"/>
              <a:gd name="T10" fmla="*/ 2046 w 2778"/>
              <a:gd name="T11" fmla="*/ 928 h 3292"/>
              <a:gd name="T12" fmla="*/ 2185 w 2778"/>
              <a:gd name="T13" fmla="*/ 994 h 3292"/>
              <a:gd name="T14" fmla="*/ 2308 w 2778"/>
              <a:gd name="T15" fmla="*/ 1072 h 3292"/>
              <a:gd name="T16" fmla="*/ 2415 w 2778"/>
              <a:gd name="T17" fmla="*/ 1160 h 3292"/>
              <a:gd name="T18" fmla="*/ 2509 w 2778"/>
              <a:gd name="T19" fmla="*/ 1257 h 3292"/>
              <a:gd name="T20" fmla="*/ 2589 w 2778"/>
              <a:gd name="T21" fmla="*/ 1364 h 3292"/>
              <a:gd name="T22" fmla="*/ 2654 w 2778"/>
              <a:gd name="T23" fmla="*/ 1479 h 3292"/>
              <a:gd name="T24" fmla="*/ 2706 w 2778"/>
              <a:gd name="T25" fmla="*/ 1599 h 3292"/>
              <a:gd name="T26" fmla="*/ 2743 w 2778"/>
              <a:gd name="T27" fmla="*/ 1726 h 3292"/>
              <a:gd name="T28" fmla="*/ 2767 w 2778"/>
              <a:gd name="T29" fmla="*/ 1858 h 3292"/>
              <a:gd name="T30" fmla="*/ 2778 w 2778"/>
              <a:gd name="T31" fmla="*/ 1993 h 3292"/>
              <a:gd name="T32" fmla="*/ 2775 w 2778"/>
              <a:gd name="T33" fmla="*/ 2131 h 3292"/>
              <a:gd name="T34" fmla="*/ 2760 w 2778"/>
              <a:gd name="T35" fmla="*/ 2272 h 3292"/>
              <a:gd name="T36" fmla="*/ 2731 w 2778"/>
              <a:gd name="T37" fmla="*/ 2413 h 3292"/>
              <a:gd name="T38" fmla="*/ 2690 w 2778"/>
              <a:gd name="T39" fmla="*/ 2555 h 3292"/>
              <a:gd name="T40" fmla="*/ 2637 w 2778"/>
              <a:gd name="T41" fmla="*/ 2695 h 3292"/>
              <a:gd name="T42" fmla="*/ 2570 w 2778"/>
              <a:gd name="T43" fmla="*/ 2834 h 3292"/>
              <a:gd name="T44" fmla="*/ 2493 w 2778"/>
              <a:gd name="T45" fmla="*/ 2970 h 3292"/>
              <a:gd name="T46" fmla="*/ 2403 w 2778"/>
              <a:gd name="T47" fmla="*/ 3102 h 3292"/>
              <a:gd name="T48" fmla="*/ 2302 w 2778"/>
              <a:gd name="T49" fmla="*/ 3230 h 3292"/>
              <a:gd name="T50" fmla="*/ 2272 w 2778"/>
              <a:gd name="T51" fmla="*/ 3244 h 3292"/>
              <a:gd name="T52" fmla="*/ 2318 w 2778"/>
              <a:gd name="T53" fmla="*/ 3148 h 3292"/>
              <a:gd name="T54" fmla="*/ 2360 w 2778"/>
              <a:gd name="T55" fmla="*/ 3048 h 3292"/>
              <a:gd name="T56" fmla="*/ 2396 w 2778"/>
              <a:gd name="T57" fmla="*/ 2946 h 3292"/>
              <a:gd name="T58" fmla="*/ 2426 w 2778"/>
              <a:gd name="T59" fmla="*/ 2843 h 3292"/>
              <a:gd name="T60" fmla="*/ 2447 w 2778"/>
              <a:gd name="T61" fmla="*/ 2738 h 3292"/>
              <a:gd name="T62" fmla="*/ 2462 w 2778"/>
              <a:gd name="T63" fmla="*/ 2634 h 3292"/>
              <a:gd name="T64" fmla="*/ 2468 w 2778"/>
              <a:gd name="T65" fmla="*/ 2531 h 3292"/>
              <a:gd name="T66" fmla="*/ 2464 w 2778"/>
              <a:gd name="T67" fmla="*/ 2429 h 3292"/>
              <a:gd name="T68" fmla="*/ 2450 w 2778"/>
              <a:gd name="T69" fmla="*/ 2329 h 3292"/>
              <a:gd name="T70" fmla="*/ 2426 w 2778"/>
              <a:gd name="T71" fmla="*/ 2234 h 3292"/>
              <a:gd name="T72" fmla="*/ 2389 w 2778"/>
              <a:gd name="T73" fmla="*/ 2143 h 3292"/>
              <a:gd name="T74" fmla="*/ 2342 w 2778"/>
              <a:gd name="T75" fmla="*/ 2057 h 3292"/>
              <a:gd name="T76" fmla="*/ 2280 w 2778"/>
              <a:gd name="T77" fmla="*/ 1977 h 3292"/>
              <a:gd name="T78" fmla="*/ 2205 w 2778"/>
              <a:gd name="T79" fmla="*/ 1904 h 3292"/>
              <a:gd name="T80" fmla="*/ 2115 w 2778"/>
              <a:gd name="T81" fmla="*/ 1838 h 3292"/>
              <a:gd name="T82" fmla="*/ 2011 w 2778"/>
              <a:gd name="T83" fmla="*/ 1781 h 3292"/>
              <a:gd name="T84" fmla="*/ 1891 w 2778"/>
              <a:gd name="T85" fmla="*/ 1734 h 3292"/>
              <a:gd name="T86" fmla="*/ 1754 w 2778"/>
              <a:gd name="T87" fmla="*/ 1695 h 3292"/>
              <a:gd name="T88" fmla="*/ 1599 w 2778"/>
              <a:gd name="T89" fmla="*/ 1670 h 3292"/>
              <a:gd name="T90" fmla="*/ 1427 w 2778"/>
              <a:gd name="T91" fmla="*/ 1654 h 3292"/>
              <a:gd name="T92" fmla="*/ 1237 w 2778"/>
              <a:gd name="T93" fmla="*/ 1652 h 3292"/>
              <a:gd name="T94" fmla="*/ 0 w 2778"/>
              <a:gd name="T95" fmla="*/ 1234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78" h="3292">
                <a:moveTo>
                  <a:pt x="1237" y="0"/>
                </a:moveTo>
                <a:lnTo>
                  <a:pt x="1237" y="0"/>
                </a:lnTo>
                <a:lnTo>
                  <a:pt x="1237" y="798"/>
                </a:lnTo>
                <a:lnTo>
                  <a:pt x="1342" y="797"/>
                </a:lnTo>
                <a:lnTo>
                  <a:pt x="1443" y="801"/>
                </a:lnTo>
                <a:lnTo>
                  <a:pt x="1542" y="808"/>
                </a:lnTo>
                <a:lnTo>
                  <a:pt x="1635" y="819"/>
                </a:lnTo>
                <a:lnTo>
                  <a:pt x="1725" y="834"/>
                </a:lnTo>
                <a:lnTo>
                  <a:pt x="1811" y="853"/>
                </a:lnTo>
                <a:lnTo>
                  <a:pt x="1893" y="874"/>
                </a:lnTo>
                <a:lnTo>
                  <a:pt x="1972" y="899"/>
                </a:lnTo>
                <a:lnTo>
                  <a:pt x="2046" y="928"/>
                </a:lnTo>
                <a:lnTo>
                  <a:pt x="2118" y="959"/>
                </a:lnTo>
                <a:lnTo>
                  <a:pt x="2185" y="994"/>
                </a:lnTo>
                <a:lnTo>
                  <a:pt x="2248" y="1031"/>
                </a:lnTo>
                <a:lnTo>
                  <a:pt x="2308" y="1072"/>
                </a:lnTo>
                <a:lnTo>
                  <a:pt x="2364" y="1115"/>
                </a:lnTo>
                <a:lnTo>
                  <a:pt x="2415" y="1160"/>
                </a:lnTo>
                <a:lnTo>
                  <a:pt x="2464" y="1208"/>
                </a:lnTo>
                <a:lnTo>
                  <a:pt x="2509" y="1257"/>
                </a:lnTo>
                <a:lnTo>
                  <a:pt x="2551" y="1310"/>
                </a:lnTo>
                <a:lnTo>
                  <a:pt x="2589" y="1364"/>
                </a:lnTo>
                <a:lnTo>
                  <a:pt x="2623" y="1421"/>
                </a:lnTo>
                <a:lnTo>
                  <a:pt x="2654" y="1479"/>
                </a:lnTo>
                <a:lnTo>
                  <a:pt x="2682" y="1538"/>
                </a:lnTo>
                <a:lnTo>
                  <a:pt x="2706" y="1599"/>
                </a:lnTo>
                <a:lnTo>
                  <a:pt x="2727" y="1662"/>
                </a:lnTo>
                <a:lnTo>
                  <a:pt x="2743" y="1726"/>
                </a:lnTo>
                <a:lnTo>
                  <a:pt x="2756" y="1791"/>
                </a:lnTo>
                <a:lnTo>
                  <a:pt x="2767" y="1858"/>
                </a:lnTo>
                <a:lnTo>
                  <a:pt x="2774" y="1925"/>
                </a:lnTo>
                <a:lnTo>
                  <a:pt x="2778" y="1993"/>
                </a:lnTo>
                <a:lnTo>
                  <a:pt x="2778" y="2062"/>
                </a:lnTo>
                <a:lnTo>
                  <a:pt x="2775" y="2131"/>
                </a:lnTo>
                <a:lnTo>
                  <a:pt x="2769" y="2201"/>
                </a:lnTo>
                <a:lnTo>
                  <a:pt x="2760" y="2272"/>
                </a:lnTo>
                <a:lnTo>
                  <a:pt x="2747" y="2343"/>
                </a:lnTo>
                <a:lnTo>
                  <a:pt x="2731" y="2413"/>
                </a:lnTo>
                <a:lnTo>
                  <a:pt x="2712" y="2484"/>
                </a:lnTo>
                <a:lnTo>
                  <a:pt x="2690" y="2555"/>
                </a:lnTo>
                <a:lnTo>
                  <a:pt x="2664" y="2625"/>
                </a:lnTo>
                <a:lnTo>
                  <a:pt x="2637" y="2695"/>
                </a:lnTo>
                <a:lnTo>
                  <a:pt x="2606" y="2765"/>
                </a:lnTo>
                <a:lnTo>
                  <a:pt x="2570" y="2834"/>
                </a:lnTo>
                <a:lnTo>
                  <a:pt x="2533" y="2903"/>
                </a:lnTo>
                <a:lnTo>
                  <a:pt x="2493" y="2970"/>
                </a:lnTo>
                <a:lnTo>
                  <a:pt x="2449" y="3037"/>
                </a:lnTo>
                <a:lnTo>
                  <a:pt x="2403" y="3102"/>
                </a:lnTo>
                <a:lnTo>
                  <a:pt x="2354" y="3167"/>
                </a:lnTo>
                <a:lnTo>
                  <a:pt x="2302" y="3230"/>
                </a:lnTo>
                <a:lnTo>
                  <a:pt x="2247" y="3292"/>
                </a:lnTo>
                <a:lnTo>
                  <a:pt x="2272" y="3244"/>
                </a:lnTo>
                <a:lnTo>
                  <a:pt x="2295" y="3197"/>
                </a:lnTo>
                <a:lnTo>
                  <a:pt x="2318" y="3148"/>
                </a:lnTo>
                <a:lnTo>
                  <a:pt x="2340" y="3099"/>
                </a:lnTo>
                <a:lnTo>
                  <a:pt x="2360" y="3048"/>
                </a:lnTo>
                <a:lnTo>
                  <a:pt x="2379" y="2998"/>
                </a:lnTo>
                <a:lnTo>
                  <a:pt x="2396" y="2946"/>
                </a:lnTo>
                <a:lnTo>
                  <a:pt x="2411" y="2894"/>
                </a:lnTo>
                <a:lnTo>
                  <a:pt x="2426" y="2843"/>
                </a:lnTo>
                <a:lnTo>
                  <a:pt x="2438" y="2790"/>
                </a:lnTo>
                <a:lnTo>
                  <a:pt x="2447" y="2738"/>
                </a:lnTo>
                <a:lnTo>
                  <a:pt x="2456" y="2686"/>
                </a:lnTo>
                <a:lnTo>
                  <a:pt x="2462" y="2634"/>
                </a:lnTo>
                <a:lnTo>
                  <a:pt x="2466" y="2582"/>
                </a:lnTo>
                <a:lnTo>
                  <a:pt x="2468" y="2531"/>
                </a:lnTo>
                <a:lnTo>
                  <a:pt x="2467" y="2479"/>
                </a:lnTo>
                <a:lnTo>
                  <a:pt x="2464" y="2429"/>
                </a:lnTo>
                <a:lnTo>
                  <a:pt x="2459" y="2379"/>
                </a:lnTo>
                <a:lnTo>
                  <a:pt x="2450" y="2329"/>
                </a:lnTo>
                <a:lnTo>
                  <a:pt x="2439" y="2282"/>
                </a:lnTo>
                <a:lnTo>
                  <a:pt x="2426" y="2234"/>
                </a:lnTo>
                <a:lnTo>
                  <a:pt x="2409" y="2188"/>
                </a:lnTo>
                <a:lnTo>
                  <a:pt x="2389" y="2143"/>
                </a:lnTo>
                <a:lnTo>
                  <a:pt x="2367" y="2099"/>
                </a:lnTo>
                <a:lnTo>
                  <a:pt x="2342" y="2057"/>
                </a:lnTo>
                <a:lnTo>
                  <a:pt x="2313" y="2017"/>
                </a:lnTo>
                <a:lnTo>
                  <a:pt x="2280" y="1977"/>
                </a:lnTo>
                <a:lnTo>
                  <a:pt x="2245" y="1939"/>
                </a:lnTo>
                <a:lnTo>
                  <a:pt x="2205" y="1904"/>
                </a:lnTo>
                <a:lnTo>
                  <a:pt x="2162" y="1870"/>
                </a:lnTo>
                <a:lnTo>
                  <a:pt x="2115" y="1838"/>
                </a:lnTo>
                <a:lnTo>
                  <a:pt x="2066" y="1808"/>
                </a:lnTo>
                <a:lnTo>
                  <a:pt x="2011" y="1781"/>
                </a:lnTo>
                <a:lnTo>
                  <a:pt x="1953" y="1755"/>
                </a:lnTo>
                <a:lnTo>
                  <a:pt x="1891" y="1734"/>
                </a:lnTo>
                <a:lnTo>
                  <a:pt x="1825" y="1713"/>
                </a:lnTo>
                <a:lnTo>
                  <a:pt x="1754" y="1695"/>
                </a:lnTo>
                <a:lnTo>
                  <a:pt x="1679" y="1681"/>
                </a:lnTo>
                <a:lnTo>
                  <a:pt x="1599" y="1670"/>
                </a:lnTo>
                <a:lnTo>
                  <a:pt x="1516" y="1660"/>
                </a:lnTo>
                <a:lnTo>
                  <a:pt x="1427" y="1654"/>
                </a:lnTo>
                <a:lnTo>
                  <a:pt x="1334" y="1651"/>
                </a:lnTo>
                <a:lnTo>
                  <a:pt x="1237" y="1652"/>
                </a:lnTo>
                <a:lnTo>
                  <a:pt x="1237" y="2469"/>
                </a:lnTo>
                <a:lnTo>
                  <a:pt x="0" y="1234"/>
                </a:lnTo>
                <a:lnTo>
                  <a:pt x="1237"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 name="Freeform 246"/>
          <p:cNvSpPr>
            <a:spLocks/>
          </p:cNvSpPr>
          <p:nvPr/>
        </p:nvSpPr>
        <p:spPr bwMode="auto">
          <a:xfrm>
            <a:off x="4252117" y="542830"/>
            <a:ext cx="399670" cy="474536"/>
          </a:xfrm>
          <a:custGeom>
            <a:avLst/>
            <a:gdLst>
              <a:gd name="T0" fmla="*/ 2247 w 2778"/>
              <a:gd name="T1" fmla="*/ 0 h 3292"/>
              <a:gd name="T2" fmla="*/ 2354 w 2778"/>
              <a:gd name="T3" fmla="*/ 125 h 3292"/>
              <a:gd name="T4" fmla="*/ 2449 w 2778"/>
              <a:gd name="T5" fmla="*/ 255 h 3292"/>
              <a:gd name="T6" fmla="*/ 2533 w 2778"/>
              <a:gd name="T7" fmla="*/ 389 h 3292"/>
              <a:gd name="T8" fmla="*/ 2606 w 2778"/>
              <a:gd name="T9" fmla="*/ 526 h 3292"/>
              <a:gd name="T10" fmla="*/ 2664 w 2778"/>
              <a:gd name="T11" fmla="*/ 666 h 3292"/>
              <a:gd name="T12" fmla="*/ 2712 w 2778"/>
              <a:gd name="T13" fmla="*/ 807 h 3292"/>
              <a:gd name="T14" fmla="*/ 2747 w 2778"/>
              <a:gd name="T15" fmla="*/ 949 h 3292"/>
              <a:gd name="T16" fmla="*/ 2769 w 2778"/>
              <a:gd name="T17" fmla="*/ 1089 h 3292"/>
              <a:gd name="T18" fmla="*/ 2778 w 2778"/>
              <a:gd name="T19" fmla="*/ 1229 h 3292"/>
              <a:gd name="T20" fmla="*/ 2774 w 2778"/>
              <a:gd name="T21" fmla="*/ 1366 h 3292"/>
              <a:gd name="T22" fmla="*/ 2756 w 2778"/>
              <a:gd name="T23" fmla="*/ 1499 h 3292"/>
              <a:gd name="T24" fmla="*/ 2727 w 2778"/>
              <a:gd name="T25" fmla="*/ 1629 h 3292"/>
              <a:gd name="T26" fmla="*/ 2682 w 2778"/>
              <a:gd name="T27" fmla="*/ 1753 h 3292"/>
              <a:gd name="T28" fmla="*/ 2623 w 2778"/>
              <a:gd name="T29" fmla="*/ 1871 h 3292"/>
              <a:gd name="T30" fmla="*/ 2551 w 2778"/>
              <a:gd name="T31" fmla="*/ 1981 h 3292"/>
              <a:gd name="T32" fmla="*/ 2464 w 2778"/>
              <a:gd name="T33" fmla="*/ 2084 h 3292"/>
              <a:gd name="T34" fmla="*/ 2364 w 2778"/>
              <a:gd name="T35" fmla="*/ 2177 h 3292"/>
              <a:gd name="T36" fmla="*/ 2248 w 2778"/>
              <a:gd name="T37" fmla="*/ 2259 h 3292"/>
              <a:gd name="T38" fmla="*/ 2118 w 2778"/>
              <a:gd name="T39" fmla="*/ 2332 h 3292"/>
              <a:gd name="T40" fmla="*/ 1972 w 2778"/>
              <a:gd name="T41" fmla="*/ 2391 h 3292"/>
              <a:gd name="T42" fmla="*/ 1811 w 2778"/>
              <a:gd name="T43" fmla="*/ 2439 h 3292"/>
              <a:gd name="T44" fmla="*/ 1635 w 2778"/>
              <a:gd name="T45" fmla="*/ 2472 h 3292"/>
              <a:gd name="T46" fmla="*/ 1443 w 2778"/>
              <a:gd name="T47" fmla="*/ 2491 h 3292"/>
              <a:gd name="T48" fmla="*/ 1237 w 2778"/>
              <a:gd name="T49" fmla="*/ 2493 h 3292"/>
              <a:gd name="T50" fmla="*/ 0 w 2778"/>
              <a:gd name="T51" fmla="*/ 2057 h 3292"/>
              <a:gd name="T52" fmla="*/ 1237 w 2778"/>
              <a:gd name="T53" fmla="*/ 1639 h 3292"/>
              <a:gd name="T54" fmla="*/ 1427 w 2778"/>
              <a:gd name="T55" fmla="*/ 1637 h 3292"/>
              <a:gd name="T56" fmla="*/ 1599 w 2778"/>
              <a:gd name="T57" fmla="*/ 1622 h 3292"/>
              <a:gd name="T58" fmla="*/ 1754 w 2778"/>
              <a:gd name="T59" fmla="*/ 1595 h 3292"/>
              <a:gd name="T60" fmla="*/ 1891 w 2778"/>
              <a:gd name="T61" fmla="*/ 1558 h 3292"/>
              <a:gd name="T62" fmla="*/ 2011 w 2778"/>
              <a:gd name="T63" fmla="*/ 1511 h 3292"/>
              <a:gd name="T64" fmla="*/ 2115 w 2778"/>
              <a:gd name="T65" fmla="*/ 1453 h 3292"/>
              <a:gd name="T66" fmla="*/ 2205 w 2778"/>
              <a:gd name="T67" fmla="*/ 1388 h 3292"/>
              <a:gd name="T68" fmla="*/ 2280 w 2778"/>
              <a:gd name="T69" fmla="*/ 1314 h 3292"/>
              <a:gd name="T70" fmla="*/ 2342 w 2778"/>
              <a:gd name="T71" fmla="*/ 1234 h 3292"/>
              <a:gd name="T72" fmla="*/ 2389 w 2778"/>
              <a:gd name="T73" fmla="*/ 1148 h 3292"/>
              <a:gd name="T74" fmla="*/ 2426 w 2778"/>
              <a:gd name="T75" fmla="*/ 1057 h 3292"/>
              <a:gd name="T76" fmla="*/ 2450 w 2778"/>
              <a:gd name="T77" fmla="*/ 961 h 3292"/>
              <a:gd name="T78" fmla="*/ 2464 w 2778"/>
              <a:gd name="T79" fmla="*/ 862 h 3292"/>
              <a:gd name="T80" fmla="*/ 2468 w 2778"/>
              <a:gd name="T81" fmla="*/ 761 h 3292"/>
              <a:gd name="T82" fmla="*/ 2462 w 2778"/>
              <a:gd name="T83" fmla="*/ 657 h 3292"/>
              <a:gd name="T84" fmla="*/ 2447 w 2778"/>
              <a:gd name="T85" fmla="*/ 553 h 3292"/>
              <a:gd name="T86" fmla="*/ 2426 w 2778"/>
              <a:gd name="T87" fmla="*/ 448 h 3292"/>
              <a:gd name="T88" fmla="*/ 2396 w 2778"/>
              <a:gd name="T89" fmla="*/ 345 h 3292"/>
              <a:gd name="T90" fmla="*/ 2360 w 2778"/>
              <a:gd name="T91" fmla="*/ 242 h 3292"/>
              <a:gd name="T92" fmla="*/ 2318 w 2778"/>
              <a:gd name="T93" fmla="*/ 143 h 3292"/>
              <a:gd name="T94" fmla="*/ 2272 w 2778"/>
              <a:gd name="T95" fmla="*/ 46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78" h="3292">
                <a:moveTo>
                  <a:pt x="2247" y="0"/>
                </a:moveTo>
                <a:lnTo>
                  <a:pt x="2247" y="0"/>
                </a:lnTo>
                <a:lnTo>
                  <a:pt x="2302" y="62"/>
                </a:lnTo>
                <a:lnTo>
                  <a:pt x="2354" y="125"/>
                </a:lnTo>
                <a:lnTo>
                  <a:pt x="2403" y="189"/>
                </a:lnTo>
                <a:lnTo>
                  <a:pt x="2449" y="255"/>
                </a:lnTo>
                <a:lnTo>
                  <a:pt x="2493" y="321"/>
                </a:lnTo>
                <a:lnTo>
                  <a:pt x="2533" y="389"/>
                </a:lnTo>
                <a:lnTo>
                  <a:pt x="2570" y="457"/>
                </a:lnTo>
                <a:lnTo>
                  <a:pt x="2606" y="526"/>
                </a:lnTo>
                <a:lnTo>
                  <a:pt x="2637" y="596"/>
                </a:lnTo>
                <a:lnTo>
                  <a:pt x="2664" y="666"/>
                </a:lnTo>
                <a:lnTo>
                  <a:pt x="2690" y="736"/>
                </a:lnTo>
                <a:lnTo>
                  <a:pt x="2712" y="807"/>
                </a:lnTo>
                <a:lnTo>
                  <a:pt x="2731" y="877"/>
                </a:lnTo>
                <a:lnTo>
                  <a:pt x="2747" y="949"/>
                </a:lnTo>
                <a:lnTo>
                  <a:pt x="2760" y="1019"/>
                </a:lnTo>
                <a:lnTo>
                  <a:pt x="2769" y="1089"/>
                </a:lnTo>
                <a:lnTo>
                  <a:pt x="2775" y="1159"/>
                </a:lnTo>
                <a:lnTo>
                  <a:pt x="2778" y="1229"/>
                </a:lnTo>
                <a:lnTo>
                  <a:pt x="2778" y="1298"/>
                </a:lnTo>
                <a:lnTo>
                  <a:pt x="2774" y="1366"/>
                </a:lnTo>
                <a:lnTo>
                  <a:pt x="2767" y="1433"/>
                </a:lnTo>
                <a:lnTo>
                  <a:pt x="2756" y="1499"/>
                </a:lnTo>
                <a:lnTo>
                  <a:pt x="2743" y="1565"/>
                </a:lnTo>
                <a:lnTo>
                  <a:pt x="2727" y="1629"/>
                </a:lnTo>
                <a:lnTo>
                  <a:pt x="2706" y="1691"/>
                </a:lnTo>
                <a:lnTo>
                  <a:pt x="2682" y="1753"/>
                </a:lnTo>
                <a:lnTo>
                  <a:pt x="2654" y="1812"/>
                </a:lnTo>
                <a:lnTo>
                  <a:pt x="2623" y="1871"/>
                </a:lnTo>
                <a:lnTo>
                  <a:pt x="2589" y="1927"/>
                </a:lnTo>
                <a:lnTo>
                  <a:pt x="2551" y="1981"/>
                </a:lnTo>
                <a:lnTo>
                  <a:pt x="2509" y="2033"/>
                </a:lnTo>
                <a:lnTo>
                  <a:pt x="2464" y="2084"/>
                </a:lnTo>
                <a:lnTo>
                  <a:pt x="2415" y="2131"/>
                </a:lnTo>
                <a:lnTo>
                  <a:pt x="2364" y="2177"/>
                </a:lnTo>
                <a:lnTo>
                  <a:pt x="2308" y="2219"/>
                </a:lnTo>
                <a:lnTo>
                  <a:pt x="2248" y="2259"/>
                </a:lnTo>
                <a:lnTo>
                  <a:pt x="2185" y="2297"/>
                </a:lnTo>
                <a:lnTo>
                  <a:pt x="2118" y="2332"/>
                </a:lnTo>
                <a:lnTo>
                  <a:pt x="2046" y="2364"/>
                </a:lnTo>
                <a:lnTo>
                  <a:pt x="1972" y="2391"/>
                </a:lnTo>
                <a:lnTo>
                  <a:pt x="1893" y="2417"/>
                </a:lnTo>
                <a:lnTo>
                  <a:pt x="1811" y="2439"/>
                </a:lnTo>
                <a:lnTo>
                  <a:pt x="1725" y="2458"/>
                </a:lnTo>
                <a:lnTo>
                  <a:pt x="1635" y="2472"/>
                </a:lnTo>
                <a:lnTo>
                  <a:pt x="1542" y="2483"/>
                </a:lnTo>
                <a:lnTo>
                  <a:pt x="1443" y="2491"/>
                </a:lnTo>
                <a:lnTo>
                  <a:pt x="1342" y="2494"/>
                </a:lnTo>
                <a:lnTo>
                  <a:pt x="1237" y="2493"/>
                </a:lnTo>
                <a:lnTo>
                  <a:pt x="1237" y="3292"/>
                </a:lnTo>
                <a:lnTo>
                  <a:pt x="0" y="2057"/>
                </a:lnTo>
                <a:lnTo>
                  <a:pt x="1237" y="823"/>
                </a:lnTo>
                <a:lnTo>
                  <a:pt x="1237" y="1639"/>
                </a:lnTo>
                <a:lnTo>
                  <a:pt x="1334" y="1640"/>
                </a:lnTo>
                <a:lnTo>
                  <a:pt x="1427" y="1637"/>
                </a:lnTo>
                <a:lnTo>
                  <a:pt x="1516" y="1631"/>
                </a:lnTo>
                <a:lnTo>
                  <a:pt x="1599" y="1622"/>
                </a:lnTo>
                <a:lnTo>
                  <a:pt x="1679" y="1611"/>
                </a:lnTo>
                <a:lnTo>
                  <a:pt x="1754" y="1595"/>
                </a:lnTo>
                <a:lnTo>
                  <a:pt x="1825" y="1578"/>
                </a:lnTo>
                <a:lnTo>
                  <a:pt x="1891" y="1558"/>
                </a:lnTo>
                <a:lnTo>
                  <a:pt x="1953" y="1535"/>
                </a:lnTo>
                <a:lnTo>
                  <a:pt x="2011" y="1511"/>
                </a:lnTo>
                <a:lnTo>
                  <a:pt x="2066" y="1483"/>
                </a:lnTo>
                <a:lnTo>
                  <a:pt x="2115" y="1453"/>
                </a:lnTo>
                <a:lnTo>
                  <a:pt x="2162" y="1422"/>
                </a:lnTo>
                <a:lnTo>
                  <a:pt x="2205" y="1388"/>
                </a:lnTo>
                <a:lnTo>
                  <a:pt x="2245" y="1351"/>
                </a:lnTo>
                <a:lnTo>
                  <a:pt x="2280" y="1314"/>
                </a:lnTo>
                <a:lnTo>
                  <a:pt x="2313" y="1275"/>
                </a:lnTo>
                <a:lnTo>
                  <a:pt x="2342" y="1234"/>
                </a:lnTo>
                <a:lnTo>
                  <a:pt x="2367" y="1191"/>
                </a:lnTo>
                <a:lnTo>
                  <a:pt x="2389" y="1148"/>
                </a:lnTo>
                <a:lnTo>
                  <a:pt x="2409" y="1103"/>
                </a:lnTo>
                <a:lnTo>
                  <a:pt x="2426" y="1057"/>
                </a:lnTo>
                <a:lnTo>
                  <a:pt x="2439" y="1010"/>
                </a:lnTo>
                <a:lnTo>
                  <a:pt x="2450" y="961"/>
                </a:lnTo>
                <a:lnTo>
                  <a:pt x="2459" y="913"/>
                </a:lnTo>
                <a:lnTo>
                  <a:pt x="2464" y="862"/>
                </a:lnTo>
                <a:lnTo>
                  <a:pt x="2467" y="811"/>
                </a:lnTo>
                <a:lnTo>
                  <a:pt x="2468" y="761"/>
                </a:lnTo>
                <a:lnTo>
                  <a:pt x="2466" y="709"/>
                </a:lnTo>
                <a:lnTo>
                  <a:pt x="2462" y="657"/>
                </a:lnTo>
                <a:lnTo>
                  <a:pt x="2456" y="605"/>
                </a:lnTo>
                <a:lnTo>
                  <a:pt x="2447" y="553"/>
                </a:lnTo>
                <a:lnTo>
                  <a:pt x="2438" y="501"/>
                </a:lnTo>
                <a:lnTo>
                  <a:pt x="2426" y="448"/>
                </a:lnTo>
                <a:lnTo>
                  <a:pt x="2411" y="396"/>
                </a:lnTo>
                <a:lnTo>
                  <a:pt x="2396" y="345"/>
                </a:lnTo>
                <a:lnTo>
                  <a:pt x="2379" y="293"/>
                </a:lnTo>
                <a:lnTo>
                  <a:pt x="2360" y="242"/>
                </a:lnTo>
                <a:lnTo>
                  <a:pt x="2340" y="192"/>
                </a:lnTo>
                <a:lnTo>
                  <a:pt x="2318" y="143"/>
                </a:lnTo>
                <a:lnTo>
                  <a:pt x="2295" y="94"/>
                </a:lnTo>
                <a:lnTo>
                  <a:pt x="2272" y="46"/>
                </a:lnTo>
                <a:lnTo>
                  <a:pt x="2247"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 name="Freeform 251"/>
          <p:cNvSpPr>
            <a:spLocks/>
          </p:cNvSpPr>
          <p:nvPr/>
        </p:nvSpPr>
        <p:spPr bwMode="auto">
          <a:xfrm>
            <a:off x="4933680" y="542830"/>
            <a:ext cx="399670" cy="474536"/>
          </a:xfrm>
          <a:custGeom>
            <a:avLst/>
            <a:gdLst>
              <a:gd name="T0" fmla="*/ 507 w 2778"/>
              <a:gd name="T1" fmla="*/ 46 h 3292"/>
              <a:gd name="T2" fmla="*/ 460 w 2778"/>
              <a:gd name="T3" fmla="*/ 143 h 3292"/>
              <a:gd name="T4" fmla="*/ 419 w 2778"/>
              <a:gd name="T5" fmla="*/ 242 h 3292"/>
              <a:gd name="T6" fmla="*/ 383 w 2778"/>
              <a:gd name="T7" fmla="*/ 345 h 3292"/>
              <a:gd name="T8" fmla="*/ 353 w 2778"/>
              <a:gd name="T9" fmla="*/ 448 h 3292"/>
              <a:gd name="T10" fmla="*/ 331 w 2778"/>
              <a:gd name="T11" fmla="*/ 553 h 3292"/>
              <a:gd name="T12" fmla="*/ 316 w 2778"/>
              <a:gd name="T13" fmla="*/ 657 h 3292"/>
              <a:gd name="T14" fmla="*/ 310 w 2778"/>
              <a:gd name="T15" fmla="*/ 761 h 3292"/>
              <a:gd name="T16" fmla="*/ 314 w 2778"/>
              <a:gd name="T17" fmla="*/ 862 h 3292"/>
              <a:gd name="T18" fmla="*/ 328 w 2778"/>
              <a:gd name="T19" fmla="*/ 961 h 3292"/>
              <a:gd name="T20" fmla="*/ 353 w 2778"/>
              <a:gd name="T21" fmla="*/ 1057 h 3292"/>
              <a:gd name="T22" fmla="*/ 389 w 2778"/>
              <a:gd name="T23" fmla="*/ 1148 h 3292"/>
              <a:gd name="T24" fmla="*/ 437 w 2778"/>
              <a:gd name="T25" fmla="*/ 1234 h 3292"/>
              <a:gd name="T26" fmla="*/ 498 w 2778"/>
              <a:gd name="T27" fmla="*/ 1314 h 3292"/>
              <a:gd name="T28" fmla="*/ 573 w 2778"/>
              <a:gd name="T29" fmla="*/ 1388 h 3292"/>
              <a:gd name="T30" fmla="*/ 663 w 2778"/>
              <a:gd name="T31" fmla="*/ 1453 h 3292"/>
              <a:gd name="T32" fmla="*/ 767 w 2778"/>
              <a:gd name="T33" fmla="*/ 1511 h 3292"/>
              <a:gd name="T34" fmla="*/ 887 w 2778"/>
              <a:gd name="T35" fmla="*/ 1558 h 3292"/>
              <a:gd name="T36" fmla="*/ 1025 w 2778"/>
              <a:gd name="T37" fmla="*/ 1595 h 3292"/>
              <a:gd name="T38" fmla="*/ 1179 w 2778"/>
              <a:gd name="T39" fmla="*/ 1622 h 3292"/>
              <a:gd name="T40" fmla="*/ 1351 w 2778"/>
              <a:gd name="T41" fmla="*/ 1637 h 3292"/>
              <a:gd name="T42" fmla="*/ 1543 w 2778"/>
              <a:gd name="T43" fmla="*/ 1639 h 3292"/>
              <a:gd name="T44" fmla="*/ 2778 w 2778"/>
              <a:gd name="T45" fmla="*/ 2057 h 3292"/>
              <a:gd name="T46" fmla="*/ 1543 w 2778"/>
              <a:gd name="T47" fmla="*/ 2493 h 3292"/>
              <a:gd name="T48" fmla="*/ 1335 w 2778"/>
              <a:gd name="T49" fmla="*/ 2491 h 3292"/>
              <a:gd name="T50" fmla="*/ 1144 w 2778"/>
              <a:gd name="T51" fmla="*/ 2472 h 3292"/>
              <a:gd name="T52" fmla="*/ 968 w 2778"/>
              <a:gd name="T53" fmla="*/ 2439 h 3292"/>
              <a:gd name="T54" fmla="*/ 806 w 2778"/>
              <a:gd name="T55" fmla="*/ 2391 h 3292"/>
              <a:gd name="T56" fmla="*/ 662 w 2778"/>
              <a:gd name="T57" fmla="*/ 2332 h 3292"/>
              <a:gd name="T58" fmla="*/ 530 w 2778"/>
              <a:gd name="T59" fmla="*/ 2259 h 3292"/>
              <a:gd name="T60" fmla="*/ 416 w 2778"/>
              <a:gd name="T61" fmla="*/ 2177 h 3292"/>
              <a:gd name="T62" fmla="*/ 314 w 2778"/>
              <a:gd name="T63" fmla="*/ 2084 h 3292"/>
              <a:gd name="T64" fmla="*/ 227 w 2778"/>
              <a:gd name="T65" fmla="*/ 1981 h 3292"/>
              <a:gd name="T66" fmla="*/ 155 w 2778"/>
              <a:gd name="T67" fmla="*/ 1871 h 3292"/>
              <a:gd name="T68" fmla="*/ 97 w 2778"/>
              <a:gd name="T69" fmla="*/ 1753 h 3292"/>
              <a:gd name="T70" fmla="*/ 53 w 2778"/>
              <a:gd name="T71" fmla="*/ 1629 h 3292"/>
              <a:gd name="T72" fmla="*/ 22 w 2778"/>
              <a:gd name="T73" fmla="*/ 1499 h 3292"/>
              <a:gd name="T74" fmla="*/ 4 w 2778"/>
              <a:gd name="T75" fmla="*/ 1366 h 3292"/>
              <a:gd name="T76" fmla="*/ 0 w 2778"/>
              <a:gd name="T77" fmla="*/ 1229 h 3292"/>
              <a:gd name="T78" fmla="*/ 9 w 2778"/>
              <a:gd name="T79" fmla="*/ 1089 h 3292"/>
              <a:gd name="T80" fmla="*/ 32 w 2778"/>
              <a:gd name="T81" fmla="*/ 949 h 3292"/>
              <a:gd name="T82" fmla="*/ 66 w 2778"/>
              <a:gd name="T83" fmla="*/ 807 h 3292"/>
              <a:gd name="T84" fmla="*/ 114 w 2778"/>
              <a:gd name="T85" fmla="*/ 666 h 3292"/>
              <a:gd name="T86" fmla="*/ 174 w 2778"/>
              <a:gd name="T87" fmla="*/ 526 h 3292"/>
              <a:gd name="T88" fmla="*/ 245 w 2778"/>
              <a:gd name="T89" fmla="*/ 389 h 3292"/>
              <a:gd name="T90" fmla="*/ 329 w 2778"/>
              <a:gd name="T91" fmla="*/ 255 h 3292"/>
              <a:gd name="T92" fmla="*/ 425 w 2778"/>
              <a:gd name="T93" fmla="*/ 125 h 3292"/>
              <a:gd name="T94" fmla="*/ 531 w 2778"/>
              <a:gd name="T95"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78" h="3292">
                <a:moveTo>
                  <a:pt x="531" y="0"/>
                </a:moveTo>
                <a:lnTo>
                  <a:pt x="507" y="46"/>
                </a:lnTo>
                <a:lnTo>
                  <a:pt x="483" y="94"/>
                </a:lnTo>
                <a:lnTo>
                  <a:pt x="460" y="143"/>
                </a:lnTo>
                <a:lnTo>
                  <a:pt x="438" y="192"/>
                </a:lnTo>
                <a:lnTo>
                  <a:pt x="419" y="242"/>
                </a:lnTo>
                <a:lnTo>
                  <a:pt x="400" y="293"/>
                </a:lnTo>
                <a:lnTo>
                  <a:pt x="383" y="345"/>
                </a:lnTo>
                <a:lnTo>
                  <a:pt x="367" y="396"/>
                </a:lnTo>
                <a:lnTo>
                  <a:pt x="353" y="448"/>
                </a:lnTo>
                <a:lnTo>
                  <a:pt x="341" y="501"/>
                </a:lnTo>
                <a:lnTo>
                  <a:pt x="331" y="553"/>
                </a:lnTo>
                <a:lnTo>
                  <a:pt x="323" y="605"/>
                </a:lnTo>
                <a:lnTo>
                  <a:pt x="316" y="657"/>
                </a:lnTo>
                <a:lnTo>
                  <a:pt x="312" y="709"/>
                </a:lnTo>
                <a:lnTo>
                  <a:pt x="310" y="761"/>
                </a:lnTo>
                <a:lnTo>
                  <a:pt x="311" y="811"/>
                </a:lnTo>
                <a:lnTo>
                  <a:pt x="314" y="862"/>
                </a:lnTo>
                <a:lnTo>
                  <a:pt x="319" y="913"/>
                </a:lnTo>
                <a:lnTo>
                  <a:pt x="328" y="961"/>
                </a:lnTo>
                <a:lnTo>
                  <a:pt x="339" y="1010"/>
                </a:lnTo>
                <a:lnTo>
                  <a:pt x="353" y="1057"/>
                </a:lnTo>
                <a:lnTo>
                  <a:pt x="369" y="1103"/>
                </a:lnTo>
                <a:lnTo>
                  <a:pt x="389" y="1148"/>
                </a:lnTo>
                <a:lnTo>
                  <a:pt x="411" y="1191"/>
                </a:lnTo>
                <a:lnTo>
                  <a:pt x="437" y="1234"/>
                </a:lnTo>
                <a:lnTo>
                  <a:pt x="466" y="1275"/>
                </a:lnTo>
                <a:lnTo>
                  <a:pt x="498" y="1314"/>
                </a:lnTo>
                <a:lnTo>
                  <a:pt x="533" y="1351"/>
                </a:lnTo>
                <a:lnTo>
                  <a:pt x="573" y="1388"/>
                </a:lnTo>
                <a:lnTo>
                  <a:pt x="616" y="1422"/>
                </a:lnTo>
                <a:lnTo>
                  <a:pt x="663" y="1453"/>
                </a:lnTo>
                <a:lnTo>
                  <a:pt x="713" y="1483"/>
                </a:lnTo>
                <a:lnTo>
                  <a:pt x="767" y="1511"/>
                </a:lnTo>
                <a:lnTo>
                  <a:pt x="825" y="1535"/>
                </a:lnTo>
                <a:lnTo>
                  <a:pt x="887" y="1558"/>
                </a:lnTo>
                <a:lnTo>
                  <a:pt x="954" y="1578"/>
                </a:lnTo>
                <a:lnTo>
                  <a:pt x="1025" y="1595"/>
                </a:lnTo>
                <a:lnTo>
                  <a:pt x="1099" y="1611"/>
                </a:lnTo>
                <a:lnTo>
                  <a:pt x="1179" y="1622"/>
                </a:lnTo>
                <a:lnTo>
                  <a:pt x="1262" y="1631"/>
                </a:lnTo>
                <a:lnTo>
                  <a:pt x="1351" y="1637"/>
                </a:lnTo>
                <a:lnTo>
                  <a:pt x="1444" y="1640"/>
                </a:lnTo>
                <a:lnTo>
                  <a:pt x="1543" y="1639"/>
                </a:lnTo>
                <a:lnTo>
                  <a:pt x="1543" y="823"/>
                </a:lnTo>
                <a:lnTo>
                  <a:pt x="2778" y="2057"/>
                </a:lnTo>
                <a:lnTo>
                  <a:pt x="1543" y="3292"/>
                </a:lnTo>
                <a:lnTo>
                  <a:pt x="1543" y="2493"/>
                </a:lnTo>
                <a:lnTo>
                  <a:pt x="1436" y="2494"/>
                </a:lnTo>
                <a:lnTo>
                  <a:pt x="1335" y="2491"/>
                </a:lnTo>
                <a:lnTo>
                  <a:pt x="1238" y="2483"/>
                </a:lnTo>
                <a:lnTo>
                  <a:pt x="1144" y="2472"/>
                </a:lnTo>
                <a:lnTo>
                  <a:pt x="1054" y="2458"/>
                </a:lnTo>
                <a:lnTo>
                  <a:pt x="968" y="2439"/>
                </a:lnTo>
                <a:lnTo>
                  <a:pt x="885" y="2417"/>
                </a:lnTo>
                <a:lnTo>
                  <a:pt x="806" y="2391"/>
                </a:lnTo>
                <a:lnTo>
                  <a:pt x="732" y="2364"/>
                </a:lnTo>
                <a:lnTo>
                  <a:pt x="662" y="2332"/>
                </a:lnTo>
                <a:lnTo>
                  <a:pt x="594" y="2297"/>
                </a:lnTo>
                <a:lnTo>
                  <a:pt x="530" y="2259"/>
                </a:lnTo>
                <a:lnTo>
                  <a:pt x="471" y="2219"/>
                </a:lnTo>
                <a:lnTo>
                  <a:pt x="416" y="2177"/>
                </a:lnTo>
                <a:lnTo>
                  <a:pt x="363" y="2131"/>
                </a:lnTo>
                <a:lnTo>
                  <a:pt x="314" y="2084"/>
                </a:lnTo>
                <a:lnTo>
                  <a:pt x="269" y="2033"/>
                </a:lnTo>
                <a:lnTo>
                  <a:pt x="227" y="1981"/>
                </a:lnTo>
                <a:lnTo>
                  <a:pt x="189" y="1927"/>
                </a:lnTo>
                <a:lnTo>
                  <a:pt x="155" y="1871"/>
                </a:lnTo>
                <a:lnTo>
                  <a:pt x="124" y="1812"/>
                </a:lnTo>
                <a:lnTo>
                  <a:pt x="97" y="1753"/>
                </a:lnTo>
                <a:lnTo>
                  <a:pt x="73" y="1691"/>
                </a:lnTo>
                <a:lnTo>
                  <a:pt x="53" y="1629"/>
                </a:lnTo>
                <a:lnTo>
                  <a:pt x="35" y="1565"/>
                </a:lnTo>
                <a:lnTo>
                  <a:pt x="22" y="1499"/>
                </a:lnTo>
                <a:lnTo>
                  <a:pt x="11" y="1433"/>
                </a:lnTo>
                <a:lnTo>
                  <a:pt x="4" y="1366"/>
                </a:lnTo>
                <a:lnTo>
                  <a:pt x="1" y="1298"/>
                </a:lnTo>
                <a:lnTo>
                  <a:pt x="0" y="1229"/>
                </a:lnTo>
                <a:lnTo>
                  <a:pt x="3" y="1159"/>
                </a:lnTo>
                <a:lnTo>
                  <a:pt x="9" y="1089"/>
                </a:lnTo>
                <a:lnTo>
                  <a:pt x="19" y="1019"/>
                </a:lnTo>
                <a:lnTo>
                  <a:pt x="32" y="949"/>
                </a:lnTo>
                <a:lnTo>
                  <a:pt x="48" y="877"/>
                </a:lnTo>
                <a:lnTo>
                  <a:pt x="66" y="807"/>
                </a:lnTo>
                <a:lnTo>
                  <a:pt x="89" y="736"/>
                </a:lnTo>
                <a:lnTo>
                  <a:pt x="114" y="666"/>
                </a:lnTo>
                <a:lnTo>
                  <a:pt x="142" y="596"/>
                </a:lnTo>
                <a:lnTo>
                  <a:pt x="174" y="526"/>
                </a:lnTo>
                <a:lnTo>
                  <a:pt x="208" y="457"/>
                </a:lnTo>
                <a:lnTo>
                  <a:pt x="245" y="389"/>
                </a:lnTo>
                <a:lnTo>
                  <a:pt x="285" y="321"/>
                </a:lnTo>
                <a:lnTo>
                  <a:pt x="329" y="255"/>
                </a:lnTo>
                <a:lnTo>
                  <a:pt x="375" y="189"/>
                </a:lnTo>
                <a:lnTo>
                  <a:pt x="425" y="125"/>
                </a:lnTo>
                <a:lnTo>
                  <a:pt x="477" y="62"/>
                </a:lnTo>
                <a:lnTo>
                  <a:pt x="5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 name="Freeform 256"/>
          <p:cNvSpPr>
            <a:spLocks noEditPoints="1"/>
          </p:cNvSpPr>
          <p:nvPr/>
        </p:nvSpPr>
        <p:spPr bwMode="auto">
          <a:xfrm>
            <a:off x="5620472" y="542830"/>
            <a:ext cx="528672" cy="474536"/>
          </a:xfrm>
          <a:custGeom>
            <a:avLst/>
            <a:gdLst>
              <a:gd name="T0" fmla="*/ 2985 w 3670"/>
              <a:gd name="T1" fmla="*/ 1467 h 3292"/>
              <a:gd name="T2" fmla="*/ 3258 w 3670"/>
              <a:gd name="T3" fmla="*/ 1577 h 3292"/>
              <a:gd name="T4" fmla="*/ 3475 w 3670"/>
              <a:gd name="T5" fmla="*/ 1757 h 3292"/>
              <a:gd name="T6" fmla="*/ 3619 w 3670"/>
              <a:gd name="T7" fmla="*/ 1991 h 3292"/>
              <a:gd name="T8" fmla="*/ 3670 w 3670"/>
              <a:gd name="T9" fmla="*/ 2264 h 3292"/>
              <a:gd name="T10" fmla="*/ 3625 w 3670"/>
              <a:gd name="T11" fmla="*/ 2518 h 3292"/>
              <a:gd name="T12" fmla="*/ 3501 w 3670"/>
              <a:gd name="T13" fmla="*/ 2741 h 3292"/>
              <a:gd name="T14" fmla="*/ 3466 w 3670"/>
              <a:gd name="T15" fmla="*/ 2898 h 3292"/>
              <a:gd name="T16" fmla="*/ 3512 w 3670"/>
              <a:gd name="T17" fmla="*/ 3078 h 3292"/>
              <a:gd name="T18" fmla="*/ 3632 w 3670"/>
              <a:gd name="T19" fmla="*/ 3210 h 3292"/>
              <a:gd name="T20" fmla="*/ 3567 w 3670"/>
              <a:gd name="T21" fmla="*/ 3292 h 3292"/>
              <a:gd name="T22" fmla="*/ 3294 w 3670"/>
              <a:gd name="T23" fmla="*/ 3241 h 3292"/>
              <a:gd name="T24" fmla="*/ 3064 w 3670"/>
              <a:gd name="T25" fmla="*/ 3099 h 3292"/>
              <a:gd name="T26" fmla="*/ 2821 w 3670"/>
              <a:gd name="T27" fmla="*/ 3085 h 3292"/>
              <a:gd name="T28" fmla="*/ 2521 w 3670"/>
              <a:gd name="T29" fmla="*/ 3061 h 3292"/>
              <a:gd name="T30" fmla="*/ 2248 w 3670"/>
              <a:gd name="T31" fmla="*/ 2951 h 3292"/>
              <a:gd name="T32" fmla="*/ 2031 w 3670"/>
              <a:gd name="T33" fmla="*/ 2772 h 3292"/>
              <a:gd name="T34" fmla="*/ 1887 w 3670"/>
              <a:gd name="T35" fmla="*/ 2536 h 3292"/>
              <a:gd name="T36" fmla="*/ 1836 w 3670"/>
              <a:gd name="T37" fmla="*/ 2264 h 3292"/>
              <a:gd name="T38" fmla="*/ 1887 w 3670"/>
              <a:gd name="T39" fmla="*/ 1991 h 3292"/>
              <a:gd name="T40" fmla="*/ 2031 w 3670"/>
              <a:gd name="T41" fmla="*/ 1757 h 3292"/>
              <a:gd name="T42" fmla="*/ 2248 w 3670"/>
              <a:gd name="T43" fmla="*/ 1577 h 3292"/>
              <a:gd name="T44" fmla="*/ 2521 w 3670"/>
              <a:gd name="T45" fmla="*/ 1467 h 3292"/>
              <a:gd name="T46" fmla="*/ 1632 w 3670"/>
              <a:gd name="T47" fmla="*/ 0 h 3292"/>
              <a:gd name="T48" fmla="*/ 2059 w 3670"/>
              <a:gd name="T49" fmla="*/ 46 h 3292"/>
              <a:gd name="T50" fmla="*/ 2444 w 3670"/>
              <a:gd name="T51" fmla="*/ 177 h 3292"/>
              <a:gd name="T52" fmla="*/ 2771 w 3670"/>
              <a:gd name="T53" fmla="*/ 381 h 3292"/>
              <a:gd name="T54" fmla="*/ 3026 w 3670"/>
              <a:gd name="T55" fmla="*/ 644 h 3292"/>
              <a:gd name="T56" fmla="*/ 3195 w 3670"/>
              <a:gd name="T57" fmla="*/ 956 h 3292"/>
              <a:gd name="T58" fmla="*/ 3263 w 3670"/>
              <a:gd name="T59" fmla="*/ 1304 h 3292"/>
              <a:gd name="T60" fmla="*/ 2930 w 3670"/>
              <a:gd name="T61" fmla="*/ 1208 h 3292"/>
              <a:gd name="T62" fmla="*/ 2588 w 3670"/>
              <a:gd name="T63" fmla="*/ 1207 h 3292"/>
              <a:gd name="T64" fmla="*/ 2278 w 3670"/>
              <a:gd name="T65" fmla="*/ 1290 h 3292"/>
              <a:gd name="T66" fmla="*/ 2004 w 3670"/>
              <a:gd name="T67" fmla="*/ 1448 h 3292"/>
              <a:gd name="T68" fmla="*/ 1782 w 3670"/>
              <a:gd name="T69" fmla="*/ 1680 h 3292"/>
              <a:gd name="T70" fmla="*/ 1641 w 3670"/>
              <a:gd name="T71" fmla="*/ 1957 h 3292"/>
              <a:gd name="T72" fmla="*/ 1593 w 3670"/>
              <a:gd name="T73" fmla="*/ 2264 h 3292"/>
              <a:gd name="T74" fmla="*/ 1633 w 3670"/>
              <a:gd name="T75" fmla="*/ 2543 h 3292"/>
              <a:gd name="T76" fmla="*/ 1546 w 3670"/>
              <a:gd name="T77" fmla="*/ 2673 h 3292"/>
              <a:gd name="T78" fmla="*/ 1242 w 3670"/>
              <a:gd name="T79" fmla="*/ 2778 h 3292"/>
              <a:gd name="T80" fmla="*/ 959 w 3670"/>
              <a:gd name="T81" fmla="*/ 2947 h 3292"/>
              <a:gd name="T82" fmla="*/ 661 w 3670"/>
              <a:gd name="T83" fmla="*/ 3040 h 3292"/>
              <a:gd name="T84" fmla="*/ 356 w 3670"/>
              <a:gd name="T85" fmla="*/ 3079 h 3292"/>
              <a:gd name="T86" fmla="*/ 254 w 3670"/>
              <a:gd name="T87" fmla="*/ 2973 h 3292"/>
              <a:gd name="T88" fmla="*/ 435 w 3670"/>
              <a:gd name="T89" fmla="*/ 2838 h 3292"/>
              <a:gd name="T90" fmla="*/ 562 w 3670"/>
              <a:gd name="T91" fmla="*/ 2668 h 3292"/>
              <a:gd name="T92" fmla="*/ 612 w 3670"/>
              <a:gd name="T93" fmla="*/ 2470 h 3292"/>
              <a:gd name="T94" fmla="*/ 455 w 3670"/>
              <a:gd name="T95" fmla="*/ 2265 h 3292"/>
              <a:gd name="T96" fmla="*/ 212 w 3670"/>
              <a:gd name="T97" fmla="*/ 1997 h 3292"/>
              <a:gd name="T98" fmla="*/ 55 w 3670"/>
              <a:gd name="T99" fmla="*/ 1684 h 3292"/>
              <a:gd name="T100" fmla="*/ 0 w 3670"/>
              <a:gd name="T101" fmla="*/ 1338 h 3292"/>
              <a:gd name="T102" fmla="*/ 54 w 3670"/>
              <a:gd name="T103" fmla="*/ 996 h 3292"/>
              <a:gd name="T104" fmla="*/ 206 w 3670"/>
              <a:gd name="T105" fmla="*/ 687 h 3292"/>
              <a:gd name="T106" fmla="*/ 442 w 3670"/>
              <a:gd name="T107" fmla="*/ 422 h 3292"/>
              <a:gd name="T108" fmla="*/ 750 w 3670"/>
              <a:gd name="T109" fmla="*/ 211 h 3292"/>
              <a:gd name="T110" fmla="*/ 1116 w 3670"/>
              <a:gd name="T111" fmla="*/ 69 h 3292"/>
              <a:gd name="T112" fmla="*/ 1524 w 3670"/>
              <a:gd name="T113" fmla="*/ 3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70" h="3292">
                <a:moveTo>
                  <a:pt x="2753" y="1441"/>
                </a:moveTo>
                <a:lnTo>
                  <a:pt x="2832" y="1443"/>
                </a:lnTo>
                <a:lnTo>
                  <a:pt x="2910" y="1452"/>
                </a:lnTo>
                <a:lnTo>
                  <a:pt x="2985" y="1467"/>
                </a:lnTo>
                <a:lnTo>
                  <a:pt x="3058" y="1488"/>
                </a:lnTo>
                <a:lnTo>
                  <a:pt x="3127" y="1512"/>
                </a:lnTo>
                <a:lnTo>
                  <a:pt x="3194" y="1542"/>
                </a:lnTo>
                <a:lnTo>
                  <a:pt x="3258" y="1577"/>
                </a:lnTo>
                <a:lnTo>
                  <a:pt x="3319" y="1615"/>
                </a:lnTo>
                <a:lnTo>
                  <a:pt x="3375" y="1658"/>
                </a:lnTo>
                <a:lnTo>
                  <a:pt x="3427" y="1706"/>
                </a:lnTo>
                <a:lnTo>
                  <a:pt x="3475" y="1757"/>
                </a:lnTo>
                <a:lnTo>
                  <a:pt x="3519" y="1811"/>
                </a:lnTo>
                <a:lnTo>
                  <a:pt x="3557" y="1867"/>
                </a:lnTo>
                <a:lnTo>
                  <a:pt x="3591" y="1928"/>
                </a:lnTo>
                <a:lnTo>
                  <a:pt x="3619" y="1991"/>
                </a:lnTo>
                <a:lnTo>
                  <a:pt x="3641" y="2056"/>
                </a:lnTo>
                <a:lnTo>
                  <a:pt x="3657" y="2124"/>
                </a:lnTo>
                <a:lnTo>
                  <a:pt x="3667" y="2193"/>
                </a:lnTo>
                <a:lnTo>
                  <a:pt x="3670" y="2264"/>
                </a:lnTo>
                <a:lnTo>
                  <a:pt x="3668" y="2330"/>
                </a:lnTo>
                <a:lnTo>
                  <a:pt x="3659" y="2395"/>
                </a:lnTo>
                <a:lnTo>
                  <a:pt x="3646" y="2457"/>
                </a:lnTo>
                <a:lnTo>
                  <a:pt x="3625" y="2518"/>
                </a:lnTo>
                <a:lnTo>
                  <a:pt x="3602" y="2578"/>
                </a:lnTo>
                <a:lnTo>
                  <a:pt x="3573" y="2635"/>
                </a:lnTo>
                <a:lnTo>
                  <a:pt x="3539" y="2689"/>
                </a:lnTo>
                <a:lnTo>
                  <a:pt x="3501" y="2741"/>
                </a:lnTo>
                <a:lnTo>
                  <a:pt x="3487" y="2778"/>
                </a:lnTo>
                <a:lnTo>
                  <a:pt x="3475" y="2817"/>
                </a:lnTo>
                <a:lnTo>
                  <a:pt x="3469" y="2856"/>
                </a:lnTo>
                <a:lnTo>
                  <a:pt x="3466" y="2898"/>
                </a:lnTo>
                <a:lnTo>
                  <a:pt x="3470" y="2946"/>
                </a:lnTo>
                <a:lnTo>
                  <a:pt x="3479" y="2992"/>
                </a:lnTo>
                <a:lnTo>
                  <a:pt x="3492" y="3036"/>
                </a:lnTo>
                <a:lnTo>
                  <a:pt x="3512" y="3078"/>
                </a:lnTo>
                <a:lnTo>
                  <a:pt x="3536" y="3116"/>
                </a:lnTo>
                <a:lnTo>
                  <a:pt x="3564" y="3151"/>
                </a:lnTo>
                <a:lnTo>
                  <a:pt x="3596" y="3183"/>
                </a:lnTo>
                <a:lnTo>
                  <a:pt x="3632" y="3210"/>
                </a:lnTo>
                <a:lnTo>
                  <a:pt x="3670" y="3233"/>
                </a:lnTo>
                <a:lnTo>
                  <a:pt x="3670" y="3284"/>
                </a:lnTo>
                <a:lnTo>
                  <a:pt x="3620" y="3289"/>
                </a:lnTo>
                <a:lnTo>
                  <a:pt x="3567" y="3292"/>
                </a:lnTo>
                <a:lnTo>
                  <a:pt x="3496" y="3288"/>
                </a:lnTo>
                <a:lnTo>
                  <a:pt x="3426" y="3278"/>
                </a:lnTo>
                <a:lnTo>
                  <a:pt x="3359" y="3262"/>
                </a:lnTo>
                <a:lnTo>
                  <a:pt x="3294" y="3241"/>
                </a:lnTo>
                <a:lnTo>
                  <a:pt x="3231" y="3212"/>
                </a:lnTo>
                <a:lnTo>
                  <a:pt x="3173" y="3180"/>
                </a:lnTo>
                <a:lnTo>
                  <a:pt x="3117" y="3142"/>
                </a:lnTo>
                <a:lnTo>
                  <a:pt x="3064" y="3099"/>
                </a:lnTo>
                <a:lnTo>
                  <a:pt x="3016" y="3053"/>
                </a:lnTo>
                <a:lnTo>
                  <a:pt x="2953" y="3068"/>
                </a:lnTo>
                <a:lnTo>
                  <a:pt x="2887" y="3078"/>
                </a:lnTo>
                <a:lnTo>
                  <a:pt x="2821" y="3085"/>
                </a:lnTo>
                <a:lnTo>
                  <a:pt x="2753" y="3087"/>
                </a:lnTo>
                <a:lnTo>
                  <a:pt x="2673" y="3085"/>
                </a:lnTo>
                <a:lnTo>
                  <a:pt x="2596" y="3076"/>
                </a:lnTo>
                <a:lnTo>
                  <a:pt x="2521" y="3061"/>
                </a:lnTo>
                <a:lnTo>
                  <a:pt x="2448" y="3041"/>
                </a:lnTo>
                <a:lnTo>
                  <a:pt x="2379" y="3016"/>
                </a:lnTo>
                <a:lnTo>
                  <a:pt x="2312" y="2986"/>
                </a:lnTo>
                <a:lnTo>
                  <a:pt x="2248" y="2951"/>
                </a:lnTo>
                <a:lnTo>
                  <a:pt x="2187" y="2912"/>
                </a:lnTo>
                <a:lnTo>
                  <a:pt x="2130" y="2869"/>
                </a:lnTo>
                <a:lnTo>
                  <a:pt x="2079" y="2822"/>
                </a:lnTo>
                <a:lnTo>
                  <a:pt x="2031" y="2772"/>
                </a:lnTo>
                <a:lnTo>
                  <a:pt x="1987" y="2717"/>
                </a:lnTo>
                <a:lnTo>
                  <a:pt x="1949" y="2660"/>
                </a:lnTo>
                <a:lnTo>
                  <a:pt x="1915" y="2600"/>
                </a:lnTo>
                <a:lnTo>
                  <a:pt x="1887" y="2536"/>
                </a:lnTo>
                <a:lnTo>
                  <a:pt x="1865" y="2472"/>
                </a:lnTo>
                <a:lnTo>
                  <a:pt x="1849" y="2404"/>
                </a:lnTo>
                <a:lnTo>
                  <a:pt x="1839" y="2335"/>
                </a:lnTo>
                <a:lnTo>
                  <a:pt x="1836" y="2264"/>
                </a:lnTo>
                <a:lnTo>
                  <a:pt x="1839" y="2193"/>
                </a:lnTo>
                <a:lnTo>
                  <a:pt x="1849" y="2124"/>
                </a:lnTo>
                <a:lnTo>
                  <a:pt x="1865" y="2056"/>
                </a:lnTo>
                <a:lnTo>
                  <a:pt x="1887" y="1991"/>
                </a:lnTo>
                <a:lnTo>
                  <a:pt x="1915" y="1928"/>
                </a:lnTo>
                <a:lnTo>
                  <a:pt x="1949" y="1867"/>
                </a:lnTo>
                <a:lnTo>
                  <a:pt x="1987" y="1811"/>
                </a:lnTo>
                <a:lnTo>
                  <a:pt x="2031" y="1757"/>
                </a:lnTo>
                <a:lnTo>
                  <a:pt x="2079" y="1706"/>
                </a:lnTo>
                <a:lnTo>
                  <a:pt x="2130" y="1658"/>
                </a:lnTo>
                <a:lnTo>
                  <a:pt x="2187" y="1615"/>
                </a:lnTo>
                <a:lnTo>
                  <a:pt x="2248" y="1577"/>
                </a:lnTo>
                <a:lnTo>
                  <a:pt x="2312" y="1542"/>
                </a:lnTo>
                <a:lnTo>
                  <a:pt x="2379" y="1512"/>
                </a:lnTo>
                <a:lnTo>
                  <a:pt x="2448" y="1488"/>
                </a:lnTo>
                <a:lnTo>
                  <a:pt x="2521" y="1467"/>
                </a:lnTo>
                <a:lnTo>
                  <a:pt x="2596" y="1452"/>
                </a:lnTo>
                <a:lnTo>
                  <a:pt x="2673" y="1443"/>
                </a:lnTo>
                <a:lnTo>
                  <a:pt x="2753" y="1441"/>
                </a:lnTo>
                <a:close/>
                <a:moveTo>
                  <a:pt x="1632" y="0"/>
                </a:moveTo>
                <a:lnTo>
                  <a:pt x="1742" y="3"/>
                </a:lnTo>
                <a:lnTo>
                  <a:pt x="1849" y="12"/>
                </a:lnTo>
                <a:lnTo>
                  <a:pt x="1956" y="27"/>
                </a:lnTo>
                <a:lnTo>
                  <a:pt x="2059" y="46"/>
                </a:lnTo>
                <a:lnTo>
                  <a:pt x="2159" y="72"/>
                </a:lnTo>
                <a:lnTo>
                  <a:pt x="2258" y="102"/>
                </a:lnTo>
                <a:lnTo>
                  <a:pt x="2352" y="138"/>
                </a:lnTo>
                <a:lnTo>
                  <a:pt x="2444" y="177"/>
                </a:lnTo>
                <a:lnTo>
                  <a:pt x="2531" y="223"/>
                </a:lnTo>
                <a:lnTo>
                  <a:pt x="2615" y="271"/>
                </a:lnTo>
                <a:lnTo>
                  <a:pt x="2696" y="324"/>
                </a:lnTo>
                <a:lnTo>
                  <a:pt x="2771" y="381"/>
                </a:lnTo>
                <a:lnTo>
                  <a:pt x="2843" y="442"/>
                </a:lnTo>
                <a:lnTo>
                  <a:pt x="2909" y="506"/>
                </a:lnTo>
                <a:lnTo>
                  <a:pt x="2970" y="574"/>
                </a:lnTo>
                <a:lnTo>
                  <a:pt x="3026" y="644"/>
                </a:lnTo>
                <a:lnTo>
                  <a:pt x="3078" y="719"/>
                </a:lnTo>
                <a:lnTo>
                  <a:pt x="3123" y="796"/>
                </a:lnTo>
                <a:lnTo>
                  <a:pt x="3162" y="875"/>
                </a:lnTo>
                <a:lnTo>
                  <a:pt x="3195" y="956"/>
                </a:lnTo>
                <a:lnTo>
                  <a:pt x="3222" y="1041"/>
                </a:lnTo>
                <a:lnTo>
                  <a:pt x="3242" y="1127"/>
                </a:lnTo>
                <a:lnTo>
                  <a:pt x="3256" y="1215"/>
                </a:lnTo>
                <a:lnTo>
                  <a:pt x="3263" y="1304"/>
                </a:lnTo>
                <a:lnTo>
                  <a:pt x="3182" y="1272"/>
                </a:lnTo>
                <a:lnTo>
                  <a:pt x="3100" y="1245"/>
                </a:lnTo>
                <a:lnTo>
                  <a:pt x="3016" y="1224"/>
                </a:lnTo>
                <a:lnTo>
                  <a:pt x="2930" y="1208"/>
                </a:lnTo>
                <a:lnTo>
                  <a:pt x="2841" y="1199"/>
                </a:lnTo>
                <a:lnTo>
                  <a:pt x="2753" y="1197"/>
                </a:lnTo>
                <a:lnTo>
                  <a:pt x="2670" y="1199"/>
                </a:lnTo>
                <a:lnTo>
                  <a:pt x="2588" y="1207"/>
                </a:lnTo>
                <a:lnTo>
                  <a:pt x="2509" y="1220"/>
                </a:lnTo>
                <a:lnTo>
                  <a:pt x="2430" y="1238"/>
                </a:lnTo>
                <a:lnTo>
                  <a:pt x="2353" y="1261"/>
                </a:lnTo>
                <a:lnTo>
                  <a:pt x="2278" y="1290"/>
                </a:lnTo>
                <a:lnTo>
                  <a:pt x="2205" y="1323"/>
                </a:lnTo>
                <a:lnTo>
                  <a:pt x="2136" y="1360"/>
                </a:lnTo>
                <a:lnTo>
                  <a:pt x="2069" y="1402"/>
                </a:lnTo>
                <a:lnTo>
                  <a:pt x="2004" y="1448"/>
                </a:lnTo>
                <a:lnTo>
                  <a:pt x="1943" y="1499"/>
                </a:lnTo>
                <a:lnTo>
                  <a:pt x="1884" y="1556"/>
                </a:lnTo>
                <a:lnTo>
                  <a:pt x="1830" y="1616"/>
                </a:lnTo>
                <a:lnTo>
                  <a:pt x="1782" y="1680"/>
                </a:lnTo>
                <a:lnTo>
                  <a:pt x="1738" y="1745"/>
                </a:lnTo>
                <a:lnTo>
                  <a:pt x="1700" y="1813"/>
                </a:lnTo>
                <a:lnTo>
                  <a:pt x="1668" y="1884"/>
                </a:lnTo>
                <a:lnTo>
                  <a:pt x="1641" y="1957"/>
                </a:lnTo>
                <a:lnTo>
                  <a:pt x="1621" y="2031"/>
                </a:lnTo>
                <a:lnTo>
                  <a:pt x="1605" y="2108"/>
                </a:lnTo>
                <a:lnTo>
                  <a:pt x="1596" y="2185"/>
                </a:lnTo>
                <a:lnTo>
                  <a:pt x="1593" y="2264"/>
                </a:lnTo>
                <a:lnTo>
                  <a:pt x="1596" y="2335"/>
                </a:lnTo>
                <a:lnTo>
                  <a:pt x="1603" y="2405"/>
                </a:lnTo>
                <a:lnTo>
                  <a:pt x="1615" y="2475"/>
                </a:lnTo>
                <a:lnTo>
                  <a:pt x="1633" y="2543"/>
                </a:lnTo>
                <a:lnTo>
                  <a:pt x="1655" y="2610"/>
                </a:lnTo>
                <a:lnTo>
                  <a:pt x="1681" y="2676"/>
                </a:lnTo>
                <a:lnTo>
                  <a:pt x="1632" y="2676"/>
                </a:lnTo>
                <a:lnTo>
                  <a:pt x="1546" y="2673"/>
                </a:lnTo>
                <a:lnTo>
                  <a:pt x="1460" y="2669"/>
                </a:lnTo>
                <a:lnTo>
                  <a:pt x="1376" y="2660"/>
                </a:lnTo>
                <a:lnTo>
                  <a:pt x="1310" y="2722"/>
                </a:lnTo>
                <a:lnTo>
                  <a:pt x="1242" y="2778"/>
                </a:lnTo>
                <a:lnTo>
                  <a:pt x="1174" y="2829"/>
                </a:lnTo>
                <a:lnTo>
                  <a:pt x="1103" y="2873"/>
                </a:lnTo>
                <a:lnTo>
                  <a:pt x="1032" y="2913"/>
                </a:lnTo>
                <a:lnTo>
                  <a:pt x="959" y="2947"/>
                </a:lnTo>
                <a:lnTo>
                  <a:pt x="885" y="2976"/>
                </a:lnTo>
                <a:lnTo>
                  <a:pt x="811" y="3002"/>
                </a:lnTo>
                <a:lnTo>
                  <a:pt x="736" y="3023"/>
                </a:lnTo>
                <a:lnTo>
                  <a:pt x="661" y="3040"/>
                </a:lnTo>
                <a:lnTo>
                  <a:pt x="585" y="3054"/>
                </a:lnTo>
                <a:lnTo>
                  <a:pt x="508" y="3064"/>
                </a:lnTo>
                <a:lnTo>
                  <a:pt x="432" y="3073"/>
                </a:lnTo>
                <a:lnTo>
                  <a:pt x="356" y="3079"/>
                </a:lnTo>
                <a:lnTo>
                  <a:pt x="280" y="3084"/>
                </a:lnTo>
                <a:lnTo>
                  <a:pt x="204" y="3086"/>
                </a:lnTo>
                <a:lnTo>
                  <a:pt x="204" y="2999"/>
                </a:lnTo>
                <a:lnTo>
                  <a:pt x="254" y="2973"/>
                </a:lnTo>
                <a:lnTo>
                  <a:pt x="302" y="2943"/>
                </a:lnTo>
                <a:lnTo>
                  <a:pt x="348" y="2911"/>
                </a:lnTo>
                <a:lnTo>
                  <a:pt x="393" y="2876"/>
                </a:lnTo>
                <a:lnTo>
                  <a:pt x="435" y="2838"/>
                </a:lnTo>
                <a:lnTo>
                  <a:pt x="473" y="2799"/>
                </a:lnTo>
                <a:lnTo>
                  <a:pt x="506" y="2757"/>
                </a:lnTo>
                <a:lnTo>
                  <a:pt x="536" y="2713"/>
                </a:lnTo>
                <a:lnTo>
                  <a:pt x="562" y="2668"/>
                </a:lnTo>
                <a:lnTo>
                  <a:pt x="584" y="2620"/>
                </a:lnTo>
                <a:lnTo>
                  <a:pt x="599" y="2572"/>
                </a:lnTo>
                <a:lnTo>
                  <a:pt x="608" y="2521"/>
                </a:lnTo>
                <a:lnTo>
                  <a:pt x="612" y="2470"/>
                </a:lnTo>
                <a:lnTo>
                  <a:pt x="610" y="2423"/>
                </a:lnTo>
                <a:lnTo>
                  <a:pt x="605" y="2377"/>
                </a:lnTo>
                <a:lnTo>
                  <a:pt x="528" y="2323"/>
                </a:lnTo>
                <a:lnTo>
                  <a:pt x="455" y="2265"/>
                </a:lnTo>
                <a:lnTo>
                  <a:pt x="388" y="2203"/>
                </a:lnTo>
                <a:lnTo>
                  <a:pt x="324" y="2137"/>
                </a:lnTo>
                <a:lnTo>
                  <a:pt x="265" y="2070"/>
                </a:lnTo>
                <a:lnTo>
                  <a:pt x="212" y="1997"/>
                </a:lnTo>
                <a:lnTo>
                  <a:pt x="165" y="1923"/>
                </a:lnTo>
                <a:lnTo>
                  <a:pt x="122" y="1846"/>
                </a:lnTo>
                <a:lnTo>
                  <a:pt x="85" y="1767"/>
                </a:lnTo>
                <a:lnTo>
                  <a:pt x="55" y="1684"/>
                </a:lnTo>
                <a:lnTo>
                  <a:pt x="31" y="1601"/>
                </a:lnTo>
                <a:lnTo>
                  <a:pt x="15" y="1515"/>
                </a:lnTo>
                <a:lnTo>
                  <a:pt x="3" y="1428"/>
                </a:lnTo>
                <a:lnTo>
                  <a:pt x="0" y="1338"/>
                </a:lnTo>
                <a:lnTo>
                  <a:pt x="3" y="1250"/>
                </a:lnTo>
                <a:lnTo>
                  <a:pt x="13" y="1163"/>
                </a:lnTo>
                <a:lnTo>
                  <a:pt x="30" y="1078"/>
                </a:lnTo>
                <a:lnTo>
                  <a:pt x="54" y="996"/>
                </a:lnTo>
                <a:lnTo>
                  <a:pt x="83" y="916"/>
                </a:lnTo>
                <a:lnTo>
                  <a:pt x="119" y="836"/>
                </a:lnTo>
                <a:lnTo>
                  <a:pt x="159" y="761"/>
                </a:lnTo>
                <a:lnTo>
                  <a:pt x="206" y="687"/>
                </a:lnTo>
                <a:lnTo>
                  <a:pt x="258" y="616"/>
                </a:lnTo>
                <a:lnTo>
                  <a:pt x="315" y="548"/>
                </a:lnTo>
                <a:lnTo>
                  <a:pt x="376" y="483"/>
                </a:lnTo>
                <a:lnTo>
                  <a:pt x="442" y="422"/>
                </a:lnTo>
                <a:lnTo>
                  <a:pt x="514" y="363"/>
                </a:lnTo>
                <a:lnTo>
                  <a:pt x="589" y="309"/>
                </a:lnTo>
                <a:lnTo>
                  <a:pt x="668" y="259"/>
                </a:lnTo>
                <a:lnTo>
                  <a:pt x="750" y="211"/>
                </a:lnTo>
                <a:lnTo>
                  <a:pt x="837" y="170"/>
                </a:lnTo>
                <a:lnTo>
                  <a:pt x="927" y="131"/>
                </a:lnTo>
                <a:lnTo>
                  <a:pt x="1020" y="97"/>
                </a:lnTo>
                <a:lnTo>
                  <a:pt x="1116" y="69"/>
                </a:lnTo>
                <a:lnTo>
                  <a:pt x="1214" y="44"/>
                </a:lnTo>
                <a:lnTo>
                  <a:pt x="1315" y="25"/>
                </a:lnTo>
                <a:lnTo>
                  <a:pt x="1419" y="11"/>
                </a:lnTo>
                <a:lnTo>
                  <a:pt x="1524" y="3"/>
                </a:lnTo>
                <a:lnTo>
                  <a:pt x="163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 name="Freeform 261"/>
          <p:cNvSpPr>
            <a:spLocks/>
          </p:cNvSpPr>
          <p:nvPr/>
        </p:nvSpPr>
        <p:spPr bwMode="auto">
          <a:xfrm>
            <a:off x="6439113" y="560108"/>
            <a:ext cx="469930" cy="439982"/>
          </a:xfrm>
          <a:custGeom>
            <a:avLst/>
            <a:gdLst>
              <a:gd name="T0" fmla="*/ 1733 w 3261"/>
              <a:gd name="T1" fmla="*/ 2 h 3055"/>
              <a:gd name="T2" fmla="*/ 2032 w 3261"/>
              <a:gd name="T3" fmla="*/ 40 h 3055"/>
              <a:gd name="T4" fmla="*/ 2310 w 3261"/>
              <a:gd name="T5" fmla="*/ 119 h 3055"/>
              <a:gd name="T6" fmla="*/ 2562 w 3261"/>
              <a:gd name="T7" fmla="*/ 237 h 3055"/>
              <a:gd name="T8" fmla="*/ 2783 w 3261"/>
              <a:gd name="T9" fmla="*/ 387 h 3055"/>
              <a:gd name="T10" fmla="*/ 2969 w 3261"/>
              <a:gd name="T11" fmla="*/ 567 h 3055"/>
              <a:gd name="T12" fmla="*/ 3113 w 3261"/>
              <a:gd name="T13" fmla="*/ 773 h 3055"/>
              <a:gd name="T14" fmla="*/ 3212 w 3261"/>
              <a:gd name="T15" fmla="*/ 999 h 3055"/>
              <a:gd name="T16" fmla="*/ 3258 w 3261"/>
              <a:gd name="T17" fmla="*/ 1240 h 3055"/>
              <a:gd name="T18" fmla="*/ 3249 w 3261"/>
              <a:gd name="T19" fmla="*/ 1490 h 3055"/>
              <a:gd name="T20" fmla="*/ 3184 w 3261"/>
              <a:gd name="T21" fmla="*/ 1728 h 3055"/>
              <a:gd name="T22" fmla="*/ 3070 w 3261"/>
              <a:gd name="T23" fmla="*/ 1947 h 3055"/>
              <a:gd name="T24" fmla="*/ 2912 w 3261"/>
              <a:gd name="T25" fmla="*/ 2145 h 3055"/>
              <a:gd name="T26" fmla="*/ 2714 w 3261"/>
              <a:gd name="T27" fmla="*/ 2315 h 3055"/>
              <a:gd name="T28" fmla="*/ 2481 w 3261"/>
              <a:gd name="T29" fmla="*/ 2455 h 3055"/>
              <a:gd name="T30" fmla="*/ 2220 w 3261"/>
              <a:gd name="T31" fmla="*/ 2560 h 3055"/>
              <a:gd name="T32" fmla="*/ 1935 w 3261"/>
              <a:gd name="T33" fmla="*/ 2626 h 3055"/>
              <a:gd name="T34" fmla="*/ 1631 w 3261"/>
              <a:gd name="T35" fmla="*/ 2649 h 3055"/>
              <a:gd name="T36" fmla="*/ 1376 w 3261"/>
              <a:gd name="T37" fmla="*/ 2633 h 3055"/>
              <a:gd name="T38" fmla="*/ 1185 w 3261"/>
              <a:gd name="T39" fmla="*/ 2793 h 3055"/>
              <a:gd name="T40" fmla="*/ 984 w 3261"/>
              <a:gd name="T41" fmla="*/ 2906 h 3055"/>
              <a:gd name="T42" fmla="*/ 775 w 3261"/>
              <a:gd name="T43" fmla="*/ 2983 h 3055"/>
              <a:gd name="T44" fmla="*/ 562 w 3261"/>
              <a:gd name="T45" fmla="*/ 3027 h 3055"/>
              <a:gd name="T46" fmla="*/ 347 w 3261"/>
              <a:gd name="T47" fmla="*/ 3049 h 3055"/>
              <a:gd name="T48" fmla="*/ 204 w 3261"/>
              <a:gd name="T49" fmla="*/ 2969 h 3055"/>
              <a:gd name="T50" fmla="*/ 348 w 3261"/>
              <a:gd name="T51" fmla="*/ 2882 h 3055"/>
              <a:gd name="T52" fmla="*/ 472 w 3261"/>
              <a:gd name="T53" fmla="*/ 2771 h 3055"/>
              <a:gd name="T54" fmla="*/ 562 w 3261"/>
              <a:gd name="T55" fmla="*/ 2641 h 3055"/>
              <a:gd name="T56" fmla="*/ 608 w 3261"/>
              <a:gd name="T57" fmla="*/ 2496 h 3055"/>
              <a:gd name="T58" fmla="*/ 604 w 3261"/>
              <a:gd name="T59" fmla="*/ 2353 h 3055"/>
              <a:gd name="T60" fmla="*/ 400 w 3261"/>
              <a:gd name="T61" fmla="*/ 2194 h 3055"/>
              <a:gd name="T62" fmla="*/ 233 w 3261"/>
              <a:gd name="T63" fmla="*/ 2006 h 3055"/>
              <a:gd name="T64" fmla="*/ 106 w 3261"/>
              <a:gd name="T65" fmla="*/ 1796 h 3055"/>
              <a:gd name="T66" fmla="*/ 27 w 3261"/>
              <a:gd name="T67" fmla="*/ 1568 h 3055"/>
              <a:gd name="T68" fmla="*/ 0 w 3261"/>
              <a:gd name="T69" fmla="*/ 1325 h 3055"/>
              <a:gd name="T70" fmla="*/ 28 w 3261"/>
              <a:gd name="T71" fmla="*/ 1077 h 3055"/>
              <a:gd name="T72" fmla="*/ 109 w 3261"/>
              <a:gd name="T73" fmla="*/ 846 h 3055"/>
              <a:gd name="T74" fmla="*/ 239 w 3261"/>
              <a:gd name="T75" fmla="*/ 633 h 3055"/>
              <a:gd name="T76" fmla="*/ 411 w 3261"/>
              <a:gd name="T77" fmla="*/ 445 h 3055"/>
              <a:gd name="T78" fmla="*/ 621 w 3261"/>
              <a:gd name="T79" fmla="*/ 284 h 3055"/>
              <a:gd name="T80" fmla="*/ 864 w 3261"/>
              <a:gd name="T81" fmla="*/ 155 h 3055"/>
              <a:gd name="T82" fmla="*/ 1134 w 3261"/>
              <a:gd name="T83" fmla="*/ 62 h 3055"/>
              <a:gd name="T84" fmla="*/ 1426 w 3261"/>
              <a:gd name="T85" fmla="*/ 10 h 3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61" h="3055">
                <a:moveTo>
                  <a:pt x="1631" y="0"/>
                </a:moveTo>
                <a:lnTo>
                  <a:pt x="1631" y="0"/>
                </a:lnTo>
                <a:lnTo>
                  <a:pt x="1733" y="2"/>
                </a:lnTo>
                <a:lnTo>
                  <a:pt x="1835" y="10"/>
                </a:lnTo>
                <a:lnTo>
                  <a:pt x="1935" y="22"/>
                </a:lnTo>
                <a:lnTo>
                  <a:pt x="2032" y="40"/>
                </a:lnTo>
                <a:lnTo>
                  <a:pt x="2127" y="62"/>
                </a:lnTo>
                <a:lnTo>
                  <a:pt x="2220" y="88"/>
                </a:lnTo>
                <a:lnTo>
                  <a:pt x="2310" y="119"/>
                </a:lnTo>
                <a:lnTo>
                  <a:pt x="2397" y="155"/>
                </a:lnTo>
                <a:lnTo>
                  <a:pt x="2481" y="194"/>
                </a:lnTo>
                <a:lnTo>
                  <a:pt x="2562" y="237"/>
                </a:lnTo>
                <a:lnTo>
                  <a:pt x="2640" y="284"/>
                </a:lnTo>
                <a:lnTo>
                  <a:pt x="2714" y="334"/>
                </a:lnTo>
                <a:lnTo>
                  <a:pt x="2783" y="387"/>
                </a:lnTo>
                <a:lnTo>
                  <a:pt x="2849" y="445"/>
                </a:lnTo>
                <a:lnTo>
                  <a:pt x="2912" y="505"/>
                </a:lnTo>
                <a:lnTo>
                  <a:pt x="2969" y="567"/>
                </a:lnTo>
                <a:lnTo>
                  <a:pt x="3022" y="633"/>
                </a:lnTo>
                <a:lnTo>
                  <a:pt x="3070" y="701"/>
                </a:lnTo>
                <a:lnTo>
                  <a:pt x="3113" y="773"/>
                </a:lnTo>
                <a:lnTo>
                  <a:pt x="3151" y="846"/>
                </a:lnTo>
                <a:lnTo>
                  <a:pt x="3184" y="921"/>
                </a:lnTo>
                <a:lnTo>
                  <a:pt x="3212" y="999"/>
                </a:lnTo>
                <a:lnTo>
                  <a:pt x="3233" y="1077"/>
                </a:lnTo>
                <a:lnTo>
                  <a:pt x="3249" y="1158"/>
                </a:lnTo>
                <a:lnTo>
                  <a:pt x="3258" y="1240"/>
                </a:lnTo>
                <a:lnTo>
                  <a:pt x="3261" y="1325"/>
                </a:lnTo>
                <a:lnTo>
                  <a:pt x="3258" y="1408"/>
                </a:lnTo>
                <a:lnTo>
                  <a:pt x="3249" y="1490"/>
                </a:lnTo>
                <a:lnTo>
                  <a:pt x="3233" y="1572"/>
                </a:lnTo>
                <a:lnTo>
                  <a:pt x="3212" y="1651"/>
                </a:lnTo>
                <a:lnTo>
                  <a:pt x="3184" y="1728"/>
                </a:lnTo>
                <a:lnTo>
                  <a:pt x="3151" y="1803"/>
                </a:lnTo>
                <a:lnTo>
                  <a:pt x="3113" y="1877"/>
                </a:lnTo>
                <a:lnTo>
                  <a:pt x="3070" y="1947"/>
                </a:lnTo>
                <a:lnTo>
                  <a:pt x="3022" y="2015"/>
                </a:lnTo>
                <a:lnTo>
                  <a:pt x="2969" y="2081"/>
                </a:lnTo>
                <a:lnTo>
                  <a:pt x="2912" y="2145"/>
                </a:lnTo>
                <a:lnTo>
                  <a:pt x="2849" y="2204"/>
                </a:lnTo>
                <a:lnTo>
                  <a:pt x="2783" y="2261"/>
                </a:lnTo>
                <a:lnTo>
                  <a:pt x="2714" y="2315"/>
                </a:lnTo>
                <a:lnTo>
                  <a:pt x="2640" y="2365"/>
                </a:lnTo>
                <a:lnTo>
                  <a:pt x="2562" y="2412"/>
                </a:lnTo>
                <a:lnTo>
                  <a:pt x="2481" y="2455"/>
                </a:lnTo>
                <a:lnTo>
                  <a:pt x="2397" y="2494"/>
                </a:lnTo>
                <a:lnTo>
                  <a:pt x="2310" y="2529"/>
                </a:lnTo>
                <a:lnTo>
                  <a:pt x="2220" y="2560"/>
                </a:lnTo>
                <a:lnTo>
                  <a:pt x="2127" y="2586"/>
                </a:lnTo>
                <a:lnTo>
                  <a:pt x="2032" y="2608"/>
                </a:lnTo>
                <a:lnTo>
                  <a:pt x="1935" y="2626"/>
                </a:lnTo>
                <a:lnTo>
                  <a:pt x="1835" y="2638"/>
                </a:lnTo>
                <a:lnTo>
                  <a:pt x="1733" y="2646"/>
                </a:lnTo>
                <a:lnTo>
                  <a:pt x="1631" y="2649"/>
                </a:lnTo>
                <a:lnTo>
                  <a:pt x="1545" y="2647"/>
                </a:lnTo>
                <a:lnTo>
                  <a:pt x="1460" y="2641"/>
                </a:lnTo>
                <a:lnTo>
                  <a:pt x="1376" y="2633"/>
                </a:lnTo>
                <a:lnTo>
                  <a:pt x="1314" y="2691"/>
                </a:lnTo>
                <a:lnTo>
                  <a:pt x="1250" y="2745"/>
                </a:lnTo>
                <a:lnTo>
                  <a:pt x="1185" y="2793"/>
                </a:lnTo>
                <a:lnTo>
                  <a:pt x="1119" y="2835"/>
                </a:lnTo>
                <a:lnTo>
                  <a:pt x="1052" y="2873"/>
                </a:lnTo>
                <a:lnTo>
                  <a:pt x="984" y="2906"/>
                </a:lnTo>
                <a:lnTo>
                  <a:pt x="915" y="2935"/>
                </a:lnTo>
                <a:lnTo>
                  <a:pt x="845" y="2960"/>
                </a:lnTo>
                <a:lnTo>
                  <a:pt x="775" y="2983"/>
                </a:lnTo>
                <a:lnTo>
                  <a:pt x="705" y="3001"/>
                </a:lnTo>
                <a:lnTo>
                  <a:pt x="633" y="3015"/>
                </a:lnTo>
                <a:lnTo>
                  <a:pt x="562" y="3027"/>
                </a:lnTo>
                <a:lnTo>
                  <a:pt x="491" y="3037"/>
                </a:lnTo>
                <a:lnTo>
                  <a:pt x="419" y="3044"/>
                </a:lnTo>
                <a:lnTo>
                  <a:pt x="347" y="3049"/>
                </a:lnTo>
                <a:lnTo>
                  <a:pt x="275" y="3053"/>
                </a:lnTo>
                <a:lnTo>
                  <a:pt x="204" y="3055"/>
                </a:lnTo>
                <a:lnTo>
                  <a:pt x="204" y="2969"/>
                </a:lnTo>
                <a:lnTo>
                  <a:pt x="254" y="2943"/>
                </a:lnTo>
                <a:lnTo>
                  <a:pt x="302" y="2914"/>
                </a:lnTo>
                <a:lnTo>
                  <a:pt x="348" y="2882"/>
                </a:lnTo>
                <a:lnTo>
                  <a:pt x="392" y="2848"/>
                </a:lnTo>
                <a:lnTo>
                  <a:pt x="434" y="2811"/>
                </a:lnTo>
                <a:lnTo>
                  <a:pt x="472" y="2771"/>
                </a:lnTo>
                <a:lnTo>
                  <a:pt x="506" y="2730"/>
                </a:lnTo>
                <a:lnTo>
                  <a:pt x="537" y="2686"/>
                </a:lnTo>
                <a:lnTo>
                  <a:pt x="562" y="2641"/>
                </a:lnTo>
                <a:lnTo>
                  <a:pt x="583" y="2594"/>
                </a:lnTo>
                <a:lnTo>
                  <a:pt x="599" y="2546"/>
                </a:lnTo>
                <a:lnTo>
                  <a:pt x="608" y="2496"/>
                </a:lnTo>
                <a:lnTo>
                  <a:pt x="611" y="2445"/>
                </a:lnTo>
                <a:lnTo>
                  <a:pt x="610" y="2398"/>
                </a:lnTo>
                <a:lnTo>
                  <a:pt x="604" y="2353"/>
                </a:lnTo>
                <a:lnTo>
                  <a:pt x="533" y="2303"/>
                </a:lnTo>
                <a:lnTo>
                  <a:pt x="465" y="2250"/>
                </a:lnTo>
                <a:lnTo>
                  <a:pt x="400" y="2194"/>
                </a:lnTo>
                <a:lnTo>
                  <a:pt x="340" y="2134"/>
                </a:lnTo>
                <a:lnTo>
                  <a:pt x="284" y="2071"/>
                </a:lnTo>
                <a:lnTo>
                  <a:pt x="233" y="2006"/>
                </a:lnTo>
                <a:lnTo>
                  <a:pt x="186" y="1939"/>
                </a:lnTo>
                <a:lnTo>
                  <a:pt x="144" y="1869"/>
                </a:lnTo>
                <a:lnTo>
                  <a:pt x="106" y="1796"/>
                </a:lnTo>
                <a:lnTo>
                  <a:pt x="75" y="1722"/>
                </a:lnTo>
                <a:lnTo>
                  <a:pt x="48" y="1646"/>
                </a:lnTo>
                <a:lnTo>
                  <a:pt x="27" y="1568"/>
                </a:lnTo>
                <a:lnTo>
                  <a:pt x="12" y="1488"/>
                </a:lnTo>
                <a:lnTo>
                  <a:pt x="3" y="1407"/>
                </a:lnTo>
                <a:lnTo>
                  <a:pt x="0" y="1325"/>
                </a:lnTo>
                <a:lnTo>
                  <a:pt x="3" y="1240"/>
                </a:lnTo>
                <a:lnTo>
                  <a:pt x="13" y="1158"/>
                </a:lnTo>
                <a:lnTo>
                  <a:pt x="28" y="1077"/>
                </a:lnTo>
                <a:lnTo>
                  <a:pt x="50" y="999"/>
                </a:lnTo>
                <a:lnTo>
                  <a:pt x="77" y="921"/>
                </a:lnTo>
                <a:lnTo>
                  <a:pt x="109" y="846"/>
                </a:lnTo>
                <a:lnTo>
                  <a:pt x="148" y="773"/>
                </a:lnTo>
                <a:lnTo>
                  <a:pt x="191" y="701"/>
                </a:lnTo>
                <a:lnTo>
                  <a:pt x="239" y="633"/>
                </a:lnTo>
                <a:lnTo>
                  <a:pt x="292" y="567"/>
                </a:lnTo>
                <a:lnTo>
                  <a:pt x="349" y="505"/>
                </a:lnTo>
                <a:lnTo>
                  <a:pt x="411" y="445"/>
                </a:lnTo>
                <a:lnTo>
                  <a:pt x="478" y="387"/>
                </a:lnTo>
                <a:lnTo>
                  <a:pt x="548" y="334"/>
                </a:lnTo>
                <a:lnTo>
                  <a:pt x="621" y="284"/>
                </a:lnTo>
                <a:lnTo>
                  <a:pt x="699" y="237"/>
                </a:lnTo>
                <a:lnTo>
                  <a:pt x="780" y="194"/>
                </a:lnTo>
                <a:lnTo>
                  <a:pt x="864" y="155"/>
                </a:lnTo>
                <a:lnTo>
                  <a:pt x="951" y="119"/>
                </a:lnTo>
                <a:lnTo>
                  <a:pt x="1041" y="88"/>
                </a:lnTo>
                <a:lnTo>
                  <a:pt x="1134" y="62"/>
                </a:lnTo>
                <a:lnTo>
                  <a:pt x="1229" y="40"/>
                </a:lnTo>
                <a:lnTo>
                  <a:pt x="1327" y="22"/>
                </a:lnTo>
                <a:lnTo>
                  <a:pt x="1426" y="10"/>
                </a:lnTo>
                <a:lnTo>
                  <a:pt x="1528" y="2"/>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 name="Freeform 266"/>
          <p:cNvSpPr>
            <a:spLocks noEditPoints="1"/>
          </p:cNvSpPr>
          <p:nvPr/>
        </p:nvSpPr>
        <p:spPr bwMode="auto">
          <a:xfrm>
            <a:off x="8017652" y="560108"/>
            <a:ext cx="469930" cy="439982"/>
          </a:xfrm>
          <a:custGeom>
            <a:avLst/>
            <a:gdLst>
              <a:gd name="T0" fmla="*/ 1373 w 3261"/>
              <a:gd name="T1" fmla="*/ 428 h 3055"/>
              <a:gd name="T2" fmla="*/ 1055 w 3261"/>
              <a:gd name="T3" fmla="*/ 517 h 3055"/>
              <a:gd name="T4" fmla="*/ 793 w 3261"/>
              <a:gd name="T5" fmla="*/ 659 h 3055"/>
              <a:gd name="T6" fmla="*/ 584 w 3261"/>
              <a:gd name="T7" fmla="*/ 854 h 3055"/>
              <a:gd name="T8" fmla="*/ 453 w 3261"/>
              <a:gd name="T9" fmla="*/ 1080 h 3055"/>
              <a:gd name="T10" fmla="*/ 407 w 3261"/>
              <a:gd name="T11" fmla="*/ 1325 h 3055"/>
              <a:gd name="T12" fmla="*/ 455 w 3261"/>
              <a:gd name="T13" fmla="*/ 1575 h 3055"/>
              <a:gd name="T14" fmla="*/ 598 w 3261"/>
              <a:gd name="T15" fmla="*/ 1811 h 3055"/>
              <a:gd name="T16" fmla="*/ 829 w 3261"/>
              <a:gd name="T17" fmla="*/ 2013 h 3055"/>
              <a:gd name="T18" fmla="*/ 948 w 3261"/>
              <a:gd name="T19" fmla="*/ 2135 h 3055"/>
              <a:gd name="T20" fmla="*/ 1008 w 3261"/>
              <a:gd name="T21" fmla="*/ 2293 h 3055"/>
              <a:gd name="T22" fmla="*/ 1088 w 3261"/>
              <a:gd name="T23" fmla="*/ 2345 h 3055"/>
              <a:gd name="T24" fmla="*/ 1243 w 3261"/>
              <a:gd name="T25" fmla="*/ 2248 h 3055"/>
              <a:gd name="T26" fmla="*/ 1427 w 3261"/>
              <a:gd name="T27" fmla="*/ 2229 h 3055"/>
              <a:gd name="T28" fmla="*/ 1717 w 3261"/>
              <a:gd name="T29" fmla="*/ 2239 h 3055"/>
              <a:gd name="T30" fmla="*/ 2052 w 3261"/>
              <a:gd name="T31" fmla="*/ 2185 h 3055"/>
              <a:gd name="T32" fmla="*/ 2343 w 3261"/>
              <a:gd name="T33" fmla="*/ 2067 h 3055"/>
              <a:gd name="T34" fmla="*/ 2581 w 3261"/>
              <a:gd name="T35" fmla="*/ 1897 h 3055"/>
              <a:gd name="T36" fmla="*/ 2753 w 3261"/>
              <a:gd name="T37" fmla="*/ 1685 h 3055"/>
              <a:gd name="T38" fmla="*/ 2842 w 3261"/>
              <a:gd name="T39" fmla="*/ 1448 h 3055"/>
              <a:gd name="T40" fmla="*/ 2842 w 3261"/>
              <a:gd name="T41" fmla="*/ 1200 h 3055"/>
              <a:gd name="T42" fmla="*/ 2753 w 3261"/>
              <a:gd name="T43" fmla="*/ 964 h 3055"/>
              <a:gd name="T44" fmla="*/ 2581 w 3261"/>
              <a:gd name="T45" fmla="*/ 752 h 3055"/>
              <a:gd name="T46" fmla="*/ 2343 w 3261"/>
              <a:gd name="T47" fmla="*/ 581 h 3055"/>
              <a:gd name="T48" fmla="*/ 2052 w 3261"/>
              <a:gd name="T49" fmla="*/ 465 h 3055"/>
              <a:gd name="T50" fmla="*/ 1717 w 3261"/>
              <a:gd name="T51" fmla="*/ 409 h 3055"/>
              <a:gd name="T52" fmla="*/ 1631 w 3261"/>
              <a:gd name="T53" fmla="*/ 0 h 3055"/>
              <a:gd name="T54" fmla="*/ 2032 w 3261"/>
              <a:gd name="T55" fmla="*/ 40 h 3055"/>
              <a:gd name="T56" fmla="*/ 2397 w 3261"/>
              <a:gd name="T57" fmla="*/ 155 h 3055"/>
              <a:gd name="T58" fmla="*/ 2714 w 3261"/>
              <a:gd name="T59" fmla="*/ 334 h 3055"/>
              <a:gd name="T60" fmla="*/ 2969 w 3261"/>
              <a:gd name="T61" fmla="*/ 567 h 3055"/>
              <a:gd name="T62" fmla="*/ 3151 w 3261"/>
              <a:gd name="T63" fmla="*/ 846 h 3055"/>
              <a:gd name="T64" fmla="*/ 3249 w 3261"/>
              <a:gd name="T65" fmla="*/ 1158 h 3055"/>
              <a:gd name="T66" fmla="*/ 3249 w 3261"/>
              <a:gd name="T67" fmla="*/ 1490 h 3055"/>
              <a:gd name="T68" fmla="*/ 3151 w 3261"/>
              <a:gd name="T69" fmla="*/ 1803 h 3055"/>
              <a:gd name="T70" fmla="*/ 2969 w 3261"/>
              <a:gd name="T71" fmla="*/ 2081 h 3055"/>
              <a:gd name="T72" fmla="*/ 2714 w 3261"/>
              <a:gd name="T73" fmla="*/ 2315 h 3055"/>
              <a:gd name="T74" fmla="*/ 2397 w 3261"/>
              <a:gd name="T75" fmla="*/ 2494 h 3055"/>
              <a:gd name="T76" fmla="*/ 2032 w 3261"/>
              <a:gd name="T77" fmla="*/ 2608 h 3055"/>
              <a:gd name="T78" fmla="*/ 1631 w 3261"/>
              <a:gd name="T79" fmla="*/ 2649 h 3055"/>
              <a:gd name="T80" fmla="*/ 1314 w 3261"/>
              <a:gd name="T81" fmla="*/ 2691 h 3055"/>
              <a:gd name="T82" fmla="*/ 1052 w 3261"/>
              <a:gd name="T83" fmla="*/ 2873 h 3055"/>
              <a:gd name="T84" fmla="*/ 775 w 3261"/>
              <a:gd name="T85" fmla="*/ 2983 h 3055"/>
              <a:gd name="T86" fmla="*/ 491 w 3261"/>
              <a:gd name="T87" fmla="*/ 3037 h 3055"/>
              <a:gd name="T88" fmla="*/ 204 w 3261"/>
              <a:gd name="T89" fmla="*/ 3055 h 3055"/>
              <a:gd name="T90" fmla="*/ 348 w 3261"/>
              <a:gd name="T91" fmla="*/ 2882 h 3055"/>
              <a:gd name="T92" fmla="*/ 506 w 3261"/>
              <a:gd name="T93" fmla="*/ 2730 h 3055"/>
              <a:gd name="T94" fmla="*/ 599 w 3261"/>
              <a:gd name="T95" fmla="*/ 2546 h 3055"/>
              <a:gd name="T96" fmla="*/ 604 w 3261"/>
              <a:gd name="T97" fmla="*/ 2353 h 3055"/>
              <a:gd name="T98" fmla="*/ 340 w 3261"/>
              <a:gd name="T99" fmla="*/ 2134 h 3055"/>
              <a:gd name="T100" fmla="*/ 144 w 3261"/>
              <a:gd name="T101" fmla="*/ 1869 h 3055"/>
              <a:gd name="T102" fmla="*/ 27 w 3261"/>
              <a:gd name="T103" fmla="*/ 1568 h 3055"/>
              <a:gd name="T104" fmla="*/ 3 w 3261"/>
              <a:gd name="T105" fmla="*/ 1240 h 3055"/>
              <a:gd name="T106" fmla="*/ 77 w 3261"/>
              <a:gd name="T107" fmla="*/ 921 h 3055"/>
              <a:gd name="T108" fmla="*/ 239 w 3261"/>
              <a:gd name="T109" fmla="*/ 633 h 3055"/>
              <a:gd name="T110" fmla="*/ 478 w 3261"/>
              <a:gd name="T111" fmla="*/ 387 h 3055"/>
              <a:gd name="T112" fmla="*/ 780 w 3261"/>
              <a:gd name="T113" fmla="*/ 194 h 3055"/>
              <a:gd name="T114" fmla="*/ 1134 w 3261"/>
              <a:gd name="T115" fmla="*/ 62 h 3055"/>
              <a:gd name="T116" fmla="*/ 1528 w 3261"/>
              <a:gd name="T117" fmla="*/ 2 h 3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3055">
                <a:moveTo>
                  <a:pt x="1631" y="407"/>
                </a:moveTo>
                <a:lnTo>
                  <a:pt x="1544" y="409"/>
                </a:lnTo>
                <a:lnTo>
                  <a:pt x="1458" y="416"/>
                </a:lnTo>
                <a:lnTo>
                  <a:pt x="1373" y="428"/>
                </a:lnTo>
                <a:lnTo>
                  <a:pt x="1290" y="444"/>
                </a:lnTo>
                <a:lnTo>
                  <a:pt x="1208" y="465"/>
                </a:lnTo>
                <a:lnTo>
                  <a:pt x="1128" y="489"/>
                </a:lnTo>
                <a:lnTo>
                  <a:pt x="1055" y="517"/>
                </a:lnTo>
                <a:lnTo>
                  <a:pt x="986" y="547"/>
                </a:lnTo>
                <a:lnTo>
                  <a:pt x="918" y="581"/>
                </a:lnTo>
                <a:lnTo>
                  <a:pt x="854" y="619"/>
                </a:lnTo>
                <a:lnTo>
                  <a:pt x="793" y="659"/>
                </a:lnTo>
                <a:lnTo>
                  <a:pt x="735" y="703"/>
                </a:lnTo>
                <a:lnTo>
                  <a:pt x="679" y="752"/>
                </a:lnTo>
                <a:lnTo>
                  <a:pt x="629" y="802"/>
                </a:lnTo>
                <a:lnTo>
                  <a:pt x="584" y="854"/>
                </a:lnTo>
                <a:lnTo>
                  <a:pt x="543" y="908"/>
                </a:lnTo>
                <a:lnTo>
                  <a:pt x="508" y="964"/>
                </a:lnTo>
                <a:lnTo>
                  <a:pt x="478" y="1022"/>
                </a:lnTo>
                <a:lnTo>
                  <a:pt x="453" y="1080"/>
                </a:lnTo>
                <a:lnTo>
                  <a:pt x="433" y="1140"/>
                </a:lnTo>
                <a:lnTo>
                  <a:pt x="419" y="1200"/>
                </a:lnTo>
                <a:lnTo>
                  <a:pt x="410" y="1262"/>
                </a:lnTo>
                <a:lnTo>
                  <a:pt x="407" y="1325"/>
                </a:lnTo>
                <a:lnTo>
                  <a:pt x="410" y="1388"/>
                </a:lnTo>
                <a:lnTo>
                  <a:pt x="420" y="1451"/>
                </a:lnTo>
                <a:lnTo>
                  <a:pt x="435" y="1513"/>
                </a:lnTo>
                <a:lnTo>
                  <a:pt x="455" y="1575"/>
                </a:lnTo>
                <a:lnTo>
                  <a:pt x="482" y="1635"/>
                </a:lnTo>
                <a:lnTo>
                  <a:pt x="514" y="1694"/>
                </a:lnTo>
                <a:lnTo>
                  <a:pt x="553" y="1754"/>
                </a:lnTo>
                <a:lnTo>
                  <a:pt x="598" y="1811"/>
                </a:lnTo>
                <a:lnTo>
                  <a:pt x="648" y="1866"/>
                </a:lnTo>
                <a:lnTo>
                  <a:pt x="704" y="1919"/>
                </a:lnTo>
                <a:lnTo>
                  <a:pt x="764" y="1968"/>
                </a:lnTo>
                <a:lnTo>
                  <a:pt x="829" y="2013"/>
                </a:lnTo>
                <a:lnTo>
                  <a:pt x="863" y="2039"/>
                </a:lnTo>
                <a:lnTo>
                  <a:pt x="895" y="2068"/>
                </a:lnTo>
                <a:lnTo>
                  <a:pt x="923" y="2099"/>
                </a:lnTo>
                <a:lnTo>
                  <a:pt x="948" y="2135"/>
                </a:lnTo>
                <a:lnTo>
                  <a:pt x="969" y="2172"/>
                </a:lnTo>
                <a:lnTo>
                  <a:pt x="986" y="2210"/>
                </a:lnTo>
                <a:lnTo>
                  <a:pt x="999" y="2251"/>
                </a:lnTo>
                <a:lnTo>
                  <a:pt x="1008" y="2293"/>
                </a:lnTo>
                <a:lnTo>
                  <a:pt x="1015" y="2350"/>
                </a:lnTo>
                <a:lnTo>
                  <a:pt x="1019" y="2408"/>
                </a:lnTo>
                <a:lnTo>
                  <a:pt x="1054" y="2377"/>
                </a:lnTo>
                <a:lnTo>
                  <a:pt x="1088" y="2345"/>
                </a:lnTo>
                <a:lnTo>
                  <a:pt x="1123" y="2314"/>
                </a:lnTo>
                <a:lnTo>
                  <a:pt x="1160" y="2287"/>
                </a:lnTo>
                <a:lnTo>
                  <a:pt x="1200" y="2265"/>
                </a:lnTo>
                <a:lnTo>
                  <a:pt x="1243" y="2248"/>
                </a:lnTo>
                <a:lnTo>
                  <a:pt x="1286" y="2236"/>
                </a:lnTo>
                <a:lnTo>
                  <a:pt x="1331" y="2228"/>
                </a:lnTo>
                <a:lnTo>
                  <a:pt x="1376" y="2226"/>
                </a:lnTo>
                <a:lnTo>
                  <a:pt x="1427" y="2229"/>
                </a:lnTo>
                <a:lnTo>
                  <a:pt x="1494" y="2236"/>
                </a:lnTo>
                <a:lnTo>
                  <a:pt x="1563" y="2240"/>
                </a:lnTo>
                <a:lnTo>
                  <a:pt x="1631" y="2241"/>
                </a:lnTo>
                <a:lnTo>
                  <a:pt x="1717" y="2239"/>
                </a:lnTo>
                <a:lnTo>
                  <a:pt x="1804" y="2232"/>
                </a:lnTo>
                <a:lnTo>
                  <a:pt x="1888" y="2221"/>
                </a:lnTo>
                <a:lnTo>
                  <a:pt x="1971" y="2205"/>
                </a:lnTo>
                <a:lnTo>
                  <a:pt x="2052" y="2185"/>
                </a:lnTo>
                <a:lnTo>
                  <a:pt x="2133" y="2160"/>
                </a:lnTo>
                <a:lnTo>
                  <a:pt x="2206" y="2133"/>
                </a:lnTo>
                <a:lnTo>
                  <a:pt x="2276" y="2101"/>
                </a:lnTo>
                <a:lnTo>
                  <a:pt x="2343" y="2067"/>
                </a:lnTo>
                <a:lnTo>
                  <a:pt x="2408" y="2029"/>
                </a:lnTo>
                <a:lnTo>
                  <a:pt x="2469" y="1989"/>
                </a:lnTo>
                <a:lnTo>
                  <a:pt x="2526" y="1945"/>
                </a:lnTo>
                <a:lnTo>
                  <a:pt x="2581" y="1897"/>
                </a:lnTo>
                <a:lnTo>
                  <a:pt x="2632" y="1847"/>
                </a:lnTo>
                <a:lnTo>
                  <a:pt x="2678" y="1794"/>
                </a:lnTo>
                <a:lnTo>
                  <a:pt x="2718" y="1740"/>
                </a:lnTo>
                <a:lnTo>
                  <a:pt x="2753" y="1685"/>
                </a:lnTo>
                <a:lnTo>
                  <a:pt x="2783" y="1627"/>
                </a:lnTo>
                <a:lnTo>
                  <a:pt x="2808" y="1569"/>
                </a:lnTo>
                <a:lnTo>
                  <a:pt x="2828" y="1508"/>
                </a:lnTo>
                <a:lnTo>
                  <a:pt x="2842" y="1448"/>
                </a:lnTo>
                <a:lnTo>
                  <a:pt x="2850" y="1387"/>
                </a:lnTo>
                <a:lnTo>
                  <a:pt x="2853" y="1325"/>
                </a:lnTo>
                <a:lnTo>
                  <a:pt x="2850" y="1262"/>
                </a:lnTo>
                <a:lnTo>
                  <a:pt x="2842" y="1200"/>
                </a:lnTo>
                <a:lnTo>
                  <a:pt x="2828" y="1140"/>
                </a:lnTo>
                <a:lnTo>
                  <a:pt x="2808" y="1080"/>
                </a:lnTo>
                <a:lnTo>
                  <a:pt x="2783" y="1022"/>
                </a:lnTo>
                <a:lnTo>
                  <a:pt x="2753" y="964"/>
                </a:lnTo>
                <a:lnTo>
                  <a:pt x="2718" y="908"/>
                </a:lnTo>
                <a:lnTo>
                  <a:pt x="2678" y="854"/>
                </a:lnTo>
                <a:lnTo>
                  <a:pt x="2632" y="802"/>
                </a:lnTo>
                <a:lnTo>
                  <a:pt x="2581" y="752"/>
                </a:lnTo>
                <a:lnTo>
                  <a:pt x="2526" y="703"/>
                </a:lnTo>
                <a:lnTo>
                  <a:pt x="2469" y="660"/>
                </a:lnTo>
                <a:lnTo>
                  <a:pt x="2408" y="619"/>
                </a:lnTo>
                <a:lnTo>
                  <a:pt x="2343" y="581"/>
                </a:lnTo>
                <a:lnTo>
                  <a:pt x="2276" y="547"/>
                </a:lnTo>
                <a:lnTo>
                  <a:pt x="2206" y="517"/>
                </a:lnTo>
                <a:lnTo>
                  <a:pt x="2133" y="489"/>
                </a:lnTo>
                <a:lnTo>
                  <a:pt x="2052" y="465"/>
                </a:lnTo>
                <a:lnTo>
                  <a:pt x="1971" y="444"/>
                </a:lnTo>
                <a:lnTo>
                  <a:pt x="1888" y="428"/>
                </a:lnTo>
                <a:lnTo>
                  <a:pt x="1804" y="416"/>
                </a:lnTo>
                <a:lnTo>
                  <a:pt x="1717" y="409"/>
                </a:lnTo>
                <a:lnTo>
                  <a:pt x="1631" y="407"/>
                </a:lnTo>
                <a:lnTo>
                  <a:pt x="1631" y="407"/>
                </a:lnTo>
                <a:close/>
                <a:moveTo>
                  <a:pt x="1631" y="0"/>
                </a:moveTo>
                <a:lnTo>
                  <a:pt x="1631" y="0"/>
                </a:lnTo>
                <a:lnTo>
                  <a:pt x="1733" y="2"/>
                </a:lnTo>
                <a:lnTo>
                  <a:pt x="1835" y="10"/>
                </a:lnTo>
                <a:lnTo>
                  <a:pt x="1935" y="22"/>
                </a:lnTo>
                <a:lnTo>
                  <a:pt x="2032" y="40"/>
                </a:lnTo>
                <a:lnTo>
                  <a:pt x="2127" y="62"/>
                </a:lnTo>
                <a:lnTo>
                  <a:pt x="2220" y="88"/>
                </a:lnTo>
                <a:lnTo>
                  <a:pt x="2310" y="119"/>
                </a:lnTo>
                <a:lnTo>
                  <a:pt x="2397" y="155"/>
                </a:lnTo>
                <a:lnTo>
                  <a:pt x="2481" y="194"/>
                </a:lnTo>
                <a:lnTo>
                  <a:pt x="2562" y="237"/>
                </a:lnTo>
                <a:lnTo>
                  <a:pt x="2640" y="284"/>
                </a:lnTo>
                <a:lnTo>
                  <a:pt x="2714" y="334"/>
                </a:lnTo>
                <a:lnTo>
                  <a:pt x="2783" y="387"/>
                </a:lnTo>
                <a:lnTo>
                  <a:pt x="2849" y="445"/>
                </a:lnTo>
                <a:lnTo>
                  <a:pt x="2912" y="505"/>
                </a:lnTo>
                <a:lnTo>
                  <a:pt x="2969" y="567"/>
                </a:lnTo>
                <a:lnTo>
                  <a:pt x="3022" y="633"/>
                </a:lnTo>
                <a:lnTo>
                  <a:pt x="3070" y="701"/>
                </a:lnTo>
                <a:lnTo>
                  <a:pt x="3113" y="773"/>
                </a:lnTo>
                <a:lnTo>
                  <a:pt x="3151" y="846"/>
                </a:lnTo>
                <a:lnTo>
                  <a:pt x="3184" y="921"/>
                </a:lnTo>
                <a:lnTo>
                  <a:pt x="3212" y="999"/>
                </a:lnTo>
                <a:lnTo>
                  <a:pt x="3233" y="1077"/>
                </a:lnTo>
                <a:lnTo>
                  <a:pt x="3249" y="1158"/>
                </a:lnTo>
                <a:lnTo>
                  <a:pt x="3258" y="1240"/>
                </a:lnTo>
                <a:lnTo>
                  <a:pt x="3261" y="1325"/>
                </a:lnTo>
                <a:lnTo>
                  <a:pt x="3258" y="1408"/>
                </a:lnTo>
                <a:lnTo>
                  <a:pt x="3249" y="1490"/>
                </a:lnTo>
                <a:lnTo>
                  <a:pt x="3233" y="1572"/>
                </a:lnTo>
                <a:lnTo>
                  <a:pt x="3212" y="1651"/>
                </a:lnTo>
                <a:lnTo>
                  <a:pt x="3184" y="1728"/>
                </a:lnTo>
                <a:lnTo>
                  <a:pt x="3151" y="1803"/>
                </a:lnTo>
                <a:lnTo>
                  <a:pt x="3113" y="1877"/>
                </a:lnTo>
                <a:lnTo>
                  <a:pt x="3070" y="1947"/>
                </a:lnTo>
                <a:lnTo>
                  <a:pt x="3022" y="2015"/>
                </a:lnTo>
                <a:lnTo>
                  <a:pt x="2969" y="2081"/>
                </a:lnTo>
                <a:lnTo>
                  <a:pt x="2912" y="2145"/>
                </a:lnTo>
                <a:lnTo>
                  <a:pt x="2849" y="2204"/>
                </a:lnTo>
                <a:lnTo>
                  <a:pt x="2783" y="2261"/>
                </a:lnTo>
                <a:lnTo>
                  <a:pt x="2714" y="2315"/>
                </a:lnTo>
                <a:lnTo>
                  <a:pt x="2640" y="2365"/>
                </a:lnTo>
                <a:lnTo>
                  <a:pt x="2562" y="2412"/>
                </a:lnTo>
                <a:lnTo>
                  <a:pt x="2481" y="2455"/>
                </a:lnTo>
                <a:lnTo>
                  <a:pt x="2397" y="2494"/>
                </a:lnTo>
                <a:lnTo>
                  <a:pt x="2310" y="2529"/>
                </a:lnTo>
                <a:lnTo>
                  <a:pt x="2220" y="2560"/>
                </a:lnTo>
                <a:lnTo>
                  <a:pt x="2127" y="2586"/>
                </a:lnTo>
                <a:lnTo>
                  <a:pt x="2032" y="2608"/>
                </a:lnTo>
                <a:lnTo>
                  <a:pt x="1935" y="2626"/>
                </a:lnTo>
                <a:lnTo>
                  <a:pt x="1835" y="2638"/>
                </a:lnTo>
                <a:lnTo>
                  <a:pt x="1733" y="2646"/>
                </a:lnTo>
                <a:lnTo>
                  <a:pt x="1631" y="2649"/>
                </a:lnTo>
                <a:lnTo>
                  <a:pt x="1545" y="2647"/>
                </a:lnTo>
                <a:lnTo>
                  <a:pt x="1460" y="2641"/>
                </a:lnTo>
                <a:lnTo>
                  <a:pt x="1376" y="2633"/>
                </a:lnTo>
                <a:lnTo>
                  <a:pt x="1314" y="2691"/>
                </a:lnTo>
                <a:lnTo>
                  <a:pt x="1250" y="2745"/>
                </a:lnTo>
                <a:lnTo>
                  <a:pt x="1185" y="2793"/>
                </a:lnTo>
                <a:lnTo>
                  <a:pt x="1119" y="2835"/>
                </a:lnTo>
                <a:lnTo>
                  <a:pt x="1052" y="2873"/>
                </a:lnTo>
                <a:lnTo>
                  <a:pt x="984" y="2906"/>
                </a:lnTo>
                <a:lnTo>
                  <a:pt x="915" y="2935"/>
                </a:lnTo>
                <a:lnTo>
                  <a:pt x="845" y="2960"/>
                </a:lnTo>
                <a:lnTo>
                  <a:pt x="775" y="2983"/>
                </a:lnTo>
                <a:lnTo>
                  <a:pt x="705" y="3001"/>
                </a:lnTo>
                <a:lnTo>
                  <a:pt x="633" y="3015"/>
                </a:lnTo>
                <a:lnTo>
                  <a:pt x="562" y="3027"/>
                </a:lnTo>
                <a:lnTo>
                  <a:pt x="491" y="3037"/>
                </a:lnTo>
                <a:lnTo>
                  <a:pt x="419" y="3044"/>
                </a:lnTo>
                <a:lnTo>
                  <a:pt x="347" y="3049"/>
                </a:lnTo>
                <a:lnTo>
                  <a:pt x="275" y="3053"/>
                </a:lnTo>
                <a:lnTo>
                  <a:pt x="204" y="3055"/>
                </a:lnTo>
                <a:lnTo>
                  <a:pt x="204" y="2969"/>
                </a:lnTo>
                <a:lnTo>
                  <a:pt x="254" y="2943"/>
                </a:lnTo>
                <a:lnTo>
                  <a:pt x="302" y="2914"/>
                </a:lnTo>
                <a:lnTo>
                  <a:pt x="348" y="2882"/>
                </a:lnTo>
                <a:lnTo>
                  <a:pt x="392" y="2848"/>
                </a:lnTo>
                <a:lnTo>
                  <a:pt x="434" y="2811"/>
                </a:lnTo>
                <a:lnTo>
                  <a:pt x="472" y="2771"/>
                </a:lnTo>
                <a:lnTo>
                  <a:pt x="506" y="2730"/>
                </a:lnTo>
                <a:lnTo>
                  <a:pt x="537" y="2686"/>
                </a:lnTo>
                <a:lnTo>
                  <a:pt x="562" y="2641"/>
                </a:lnTo>
                <a:lnTo>
                  <a:pt x="583" y="2594"/>
                </a:lnTo>
                <a:lnTo>
                  <a:pt x="599" y="2546"/>
                </a:lnTo>
                <a:lnTo>
                  <a:pt x="608" y="2496"/>
                </a:lnTo>
                <a:lnTo>
                  <a:pt x="611" y="2445"/>
                </a:lnTo>
                <a:lnTo>
                  <a:pt x="610" y="2398"/>
                </a:lnTo>
                <a:lnTo>
                  <a:pt x="604" y="2353"/>
                </a:lnTo>
                <a:lnTo>
                  <a:pt x="533" y="2303"/>
                </a:lnTo>
                <a:lnTo>
                  <a:pt x="465" y="2250"/>
                </a:lnTo>
                <a:lnTo>
                  <a:pt x="400" y="2194"/>
                </a:lnTo>
                <a:lnTo>
                  <a:pt x="340" y="2134"/>
                </a:lnTo>
                <a:lnTo>
                  <a:pt x="284" y="2071"/>
                </a:lnTo>
                <a:lnTo>
                  <a:pt x="233" y="2006"/>
                </a:lnTo>
                <a:lnTo>
                  <a:pt x="186" y="1939"/>
                </a:lnTo>
                <a:lnTo>
                  <a:pt x="144" y="1869"/>
                </a:lnTo>
                <a:lnTo>
                  <a:pt x="106" y="1796"/>
                </a:lnTo>
                <a:lnTo>
                  <a:pt x="75" y="1722"/>
                </a:lnTo>
                <a:lnTo>
                  <a:pt x="48" y="1646"/>
                </a:lnTo>
                <a:lnTo>
                  <a:pt x="27" y="1568"/>
                </a:lnTo>
                <a:lnTo>
                  <a:pt x="12" y="1488"/>
                </a:lnTo>
                <a:lnTo>
                  <a:pt x="3" y="1407"/>
                </a:lnTo>
                <a:lnTo>
                  <a:pt x="0" y="1325"/>
                </a:lnTo>
                <a:lnTo>
                  <a:pt x="3" y="1240"/>
                </a:lnTo>
                <a:lnTo>
                  <a:pt x="13" y="1158"/>
                </a:lnTo>
                <a:lnTo>
                  <a:pt x="28" y="1077"/>
                </a:lnTo>
                <a:lnTo>
                  <a:pt x="50" y="999"/>
                </a:lnTo>
                <a:lnTo>
                  <a:pt x="77" y="921"/>
                </a:lnTo>
                <a:lnTo>
                  <a:pt x="109" y="846"/>
                </a:lnTo>
                <a:lnTo>
                  <a:pt x="148" y="773"/>
                </a:lnTo>
                <a:lnTo>
                  <a:pt x="191" y="701"/>
                </a:lnTo>
                <a:lnTo>
                  <a:pt x="239" y="633"/>
                </a:lnTo>
                <a:lnTo>
                  <a:pt x="292" y="567"/>
                </a:lnTo>
                <a:lnTo>
                  <a:pt x="349" y="505"/>
                </a:lnTo>
                <a:lnTo>
                  <a:pt x="411" y="445"/>
                </a:lnTo>
                <a:lnTo>
                  <a:pt x="478" y="387"/>
                </a:lnTo>
                <a:lnTo>
                  <a:pt x="548" y="334"/>
                </a:lnTo>
                <a:lnTo>
                  <a:pt x="621" y="284"/>
                </a:lnTo>
                <a:lnTo>
                  <a:pt x="699" y="237"/>
                </a:lnTo>
                <a:lnTo>
                  <a:pt x="780" y="194"/>
                </a:lnTo>
                <a:lnTo>
                  <a:pt x="864" y="155"/>
                </a:lnTo>
                <a:lnTo>
                  <a:pt x="951" y="119"/>
                </a:lnTo>
                <a:lnTo>
                  <a:pt x="1041" y="88"/>
                </a:lnTo>
                <a:lnTo>
                  <a:pt x="1134" y="62"/>
                </a:lnTo>
                <a:lnTo>
                  <a:pt x="1229" y="40"/>
                </a:lnTo>
                <a:lnTo>
                  <a:pt x="1327" y="22"/>
                </a:lnTo>
                <a:lnTo>
                  <a:pt x="1426" y="10"/>
                </a:lnTo>
                <a:lnTo>
                  <a:pt x="1528" y="2"/>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Freeform 271"/>
          <p:cNvSpPr>
            <a:spLocks noEditPoints="1"/>
          </p:cNvSpPr>
          <p:nvPr/>
        </p:nvSpPr>
        <p:spPr bwMode="auto">
          <a:xfrm>
            <a:off x="7199011" y="542830"/>
            <a:ext cx="528672" cy="474536"/>
          </a:xfrm>
          <a:custGeom>
            <a:avLst/>
            <a:gdLst>
              <a:gd name="T0" fmla="*/ 3465 w 3670"/>
              <a:gd name="T1" fmla="*/ 1321 h 3293"/>
              <a:gd name="T2" fmla="*/ 3616 w 3670"/>
              <a:gd name="T3" fmla="*/ 1590 h 3293"/>
              <a:gd name="T4" fmla="*/ 3670 w 3670"/>
              <a:gd name="T5" fmla="*/ 1893 h 3293"/>
              <a:gd name="T6" fmla="*/ 3619 w 3670"/>
              <a:gd name="T7" fmla="*/ 2192 h 3293"/>
              <a:gd name="T8" fmla="*/ 3472 w 3670"/>
              <a:gd name="T9" fmla="*/ 2457 h 3293"/>
              <a:gd name="T10" fmla="*/ 3246 w 3670"/>
              <a:gd name="T11" fmla="*/ 2679 h 3293"/>
              <a:gd name="T12" fmla="*/ 3177 w 3670"/>
              <a:gd name="T13" fmla="*/ 2853 h 3293"/>
              <a:gd name="T14" fmla="*/ 3254 w 3670"/>
              <a:gd name="T15" fmla="*/ 3046 h 3293"/>
              <a:gd name="T16" fmla="*/ 3415 w 3670"/>
              <a:gd name="T17" fmla="*/ 3195 h 3293"/>
              <a:gd name="T18" fmla="*/ 3316 w 3670"/>
              <a:gd name="T19" fmla="*/ 3285 h 3293"/>
              <a:gd name="T20" fmla="*/ 3027 w 3670"/>
              <a:gd name="T21" fmla="*/ 3236 h 3293"/>
              <a:gd name="T22" fmla="*/ 2752 w 3670"/>
              <a:gd name="T23" fmla="*/ 3113 h 3293"/>
              <a:gd name="T24" fmla="*/ 2484 w 3670"/>
              <a:gd name="T25" fmla="*/ 2958 h 3293"/>
              <a:gd name="T26" fmla="*/ 2146 w 3670"/>
              <a:gd name="T27" fmla="*/ 2952 h 3293"/>
              <a:gd name="T28" fmla="*/ 1779 w 3670"/>
              <a:gd name="T29" fmla="*/ 2862 h 3293"/>
              <a:gd name="T30" fmla="*/ 1643 w 3670"/>
              <a:gd name="T31" fmla="*/ 2739 h 3293"/>
              <a:gd name="T32" fmla="*/ 2053 w 3670"/>
              <a:gd name="T33" fmla="*/ 2677 h 3293"/>
              <a:gd name="T34" fmla="*/ 2430 w 3670"/>
              <a:gd name="T35" fmla="*/ 2535 h 3293"/>
              <a:gd name="T36" fmla="*/ 2763 w 3670"/>
              <a:gd name="T37" fmla="*/ 2322 h 3293"/>
              <a:gd name="T38" fmla="*/ 3013 w 3670"/>
              <a:gd name="T39" fmla="*/ 2067 h 3293"/>
              <a:gd name="T40" fmla="*/ 3192 w 3670"/>
              <a:gd name="T41" fmla="*/ 1767 h 3293"/>
              <a:gd name="T42" fmla="*/ 3288 w 3670"/>
              <a:gd name="T43" fmla="*/ 1425 h 3293"/>
              <a:gd name="T44" fmla="*/ 3297 w 3670"/>
              <a:gd name="T45" fmla="*/ 1148 h 3293"/>
              <a:gd name="T46" fmla="*/ 1737 w 3670"/>
              <a:gd name="T47" fmla="*/ 11 h 3293"/>
              <a:gd name="T48" fmla="*/ 2125 w 3670"/>
              <a:gd name="T49" fmla="*/ 98 h 3293"/>
              <a:gd name="T50" fmla="*/ 2464 w 3670"/>
              <a:gd name="T51" fmla="*/ 260 h 3293"/>
              <a:gd name="T52" fmla="*/ 2740 w 3670"/>
              <a:gd name="T53" fmla="*/ 486 h 3293"/>
              <a:gd name="T54" fmla="*/ 2939 w 3670"/>
              <a:gd name="T55" fmla="*/ 763 h 3293"/>
              <a:gd name="T56" fmla="*/ 3045 w 3670"/>
              <a:gd name="T57" fmla="*/ 1079 h 3293"/>
              <a:gd name="T58" fmla="*/ 3045 w 3670"/>
              <a:gd name="T59" fmla="*/ 1418 h 3293"/>
              <a:gd name="T60" fmla="*/ 2939 w 3670"/>
              <a:gd name="T61" fmla="*/ 1735 h 3293"/>
              <a:gd name="T62" fmla="*/ 2740 w 3670"/>
              <a:gd name="T63" fmla="*/ 2012 h 3293"/>
              <a:gd name="T64" fmla="*/ 2464 w 3670"/>
              <a:gd name="T65" fmla="*/ 2238 h 3293"/>
              <a:gd name="T66" fmla="*/ 2125 w 3670"/>
              <a:gd name="T67" fmla="*/ 2400 h 3293"/>
              <a:gd name="T68" fmla="*/ 1737 w 3670"/>
              <a:gd name="T69" fmla="*/ 2487 h 3293"/>
              <a:gd name="T70" fmla="*/ 1370 w 3670"/>
              <a:gd name="T71" fmla="*/ 2491 h 3293"/>
              <a:gd name="T72" fmla="*/ 1089 w 3670"/>
              <a:gd name="T73" fmla="*/ 2651 h 3293"/>
              <a:gd name="T74" fmla="*/ 803 w 3670"/>
              <a:gd name="T75" fmla="*/ 2791 h 3293"/>
              <a:gd name="T76" fmla="*/ 506 w 3670"/>
              <a:gd name="T77" fmla="*/ 2859 h 3293"/>
              <a:gd name="T78" fmla="*/ 204 w 3670"/>
              <a:gd name="T79" fmla="*/ 2881 h 3293"/>
              <a:gd name="T80" fmla="*/ 348 w 3670"/>
              <a:gd name="T81" fmla="*/ 2709 h 3293"/>
              <a:gd name="T82" fmla="*/ 496 w 3670"/>
              <a:gd name="T83" fmla="*/ 2550 h 3293"/>
              <a:gd name="T84" fmla="*/ 570 w 3670"/>
              <a:gd name="T85" fmla="*/ 2358 h 3293"/>
              <a:gd name="T86" fmla="*/ 495 w 3670"/>
              <a:gd name="T87" fmla="*/ 2169 h 3293"/>
              <a:gd name="T88" fmla="*/ 249 w 3670"/>
              <a:gd name="T89" fmla="*/ 1932 h 3293"/>
              <a:gd name="T90" fmla="*/ 81 w 3670"/>
              <a:gd name="T91" fmla="*/ 1649 h 3293"/>
              <a:gd name="T92" fmla="*/ 3 w 3670"/>
              <a:gd name="T93" fmla="*/ 1333 h 3293"/>
              <a:gd name="T94" fmla="*/ 31 w 3670"/>
              <a:gd name="T95" fmla="*/ 997 h 3293"/>
              <a:gd name="T96" fmla="*/ 161 w 3670"/>
              <a:gd name="T97" fmla="*/ 689 h 3293"/>
              <a:gd name="T98" fmla="*/ 381 w 3670"/>
              <a:gd name="T99" fmla="*/ 424 h 3293"/>
              <a:gd name="T100" fmla="*/ 674 w 3670"/>
              <a:gd name="T101" fmla="*/ 212 h 3293"/>
              <a:gd name="T102" fmla="*/ 1027 w 3670"/>
              <a:gd name="T103" fmla="*/ 69 h 3293"/>
              <a:gd name="T104" fmla="*/ 1425 w 3670"/>
              <a:gd name="T105" fmla="*/ 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70" h="3293">
                <a:moveTo>
                  <a:pt x="3297" y="1148"/>
                </a:moveTo>
                <a:lnTo>
                  <a:pt x="3358" y="1203"/>
                </a:lnTo>
                <a:lnTo>
                  <a:pt x="3414" y="1260"/>
                </a:lnTo>
                <a:lnTo>
                  <a:pt x="3465" y="1321"/>
                </a:lnTo>
                <a:lnTo>
                  <a:pt x="3511" y="1385"/>
                </a:lnTo>
                <a:lnTo>
                  <a:pt x="3553" y="1450"/>
                </a:lnTo>
                <a:lnTo>
                  <a:pt x="3587" y="1519"/>
                </a:lnTo>
                <a:lnTo>
                  <a:pt x="3616" y="1590"/>
                </a:lnTo>
                <a:lnTo>
                  <a:pt x="3640" y="1664"/>
                </a:lnTo>
                <a:lnTo>
                  <a:pt x="3657" y="1738"/>
                </a:lnTo>
                <a:lnTo>
                  <a:pt x="3667" y="1815"/>
                </a:lnTo>
                <a:lnTo>
                  <a:pt x="3670" y="1893"/>
                </a:lnTo>
                <a:lnTo>
                  <a:pt x="3667" y="1970"/>
                </a:lnTo>
                <a:lnTo>
                  <a:pt x="3657" y="2046"/>
                </a:lnTo>
                <a:lnTo>
                  <a:pt x="3641" y="2119"/>
                </a:lnTo>
                <a:lnTo>
                  <a:pt x="3619" y="2192"/>
                </a:lnTo>
                <a:lnTo>
                  <a:pt x="3591" y="2262"/>
                </a:lnTo>
                <a:lnTo>
                  <a:pt x="3556" y="2330"/>
                </a:lnTo>
                <a:lnTo>
                  <a:pt x="3517" y="2394"/>
                </a:lnTo>
                <a:lnTo>
                  <a:pt x="3472" y="2457"/>
                </a:lnTo>
                <a:lnTo>
                  <a:pt x="3423" y="2517"/>
                </a:lnTo>
                <a:lnTo>
                  <a:pt x="3368" y="2574"/>
                </a:lnTo>
                <a:lnTo>
                  <a:pt x="3310" y="2628"/>
                </a:lnTo>
                <a:lnTo>
                  <a:pt x="3246" y="2679"/>
                </a:lnTo>
                <a:lnTo>
                  <a:pt x="3179" y="2725"/>
                </a:lnTo>
                <a:lnTo>
                  <a:pt x="3175" y="2762"/>
                </a:lnTo>
                <a:lnTo>
                  <a:pt x="3174" y="2800"/>
                </a:lnTo>
                <a:lnTo>
                  <a:pt x="3177" y="2853"/>
                </a:lnTo>
                <a:lnTo>
                  <a:pt x="3188" y="2904"/>
                </a:lnTo>
                <a:lnTo>
                  <a:pt x="3203" y="2953"/>
                </a:lnTo>
                <a:lnTo>
                  <a:pt x="3226" y="3001"/>
                </a:lnTo>
                <a:lnTo>
                  <a:pt x="3254" y="3046"/>
                </a:lnTo>
                <a:lnTo>
                  <a:pt x="3287" y="3088"/>
                </a:lnTo>
                <a:lnTo>
                  <a:pt x="3325" y="3128"/>
                </a:lnTo>
                <a:lnTo>
                  <a:pt x="3368" y="3164"/>
                </a:lnTo>
                <a:lnTo>
                  <a:pt x="3415" y="3195"/>
                </a:lnTo>
                <a:lnTo>
                  <a:pt x="3466" y="3224"/>
                </a:lnTo>
                <a:lnTo>
                  <a:pt x="3466" y="3293"/>
                </a:lnTo>
                <a:lnTo>
                  <a:pt x="3391" y="3290"/>
                </a:lnTo>
                <a:lnTo>
                  <a:pt x="3316" y="3285"/>
                </a:lnTo>
                <a:lnTo>
                  <a:pt x="3244" y="3278"/>
                </a:lnTo>
                <a:lnTo>
                  <a:pt x="3171" y="3268"/>
                </a:lnTo>
                <a:lnTo>
                  <a:pt x="3099" y="3254"/>
                </a:lnTo>
                <a:lnTo>
                  <a:pt x="3027" y="3236"/>
                </a:lnTo>
                <a:lnTo>
                  <a:pt x="2958" y="3213"/>
                </a:lnTo>
                <a:lnTo>
                  <a:pt x="2888" y="3185"/>
                </a:lnTo>
                <a:lnTo>
                  <a:pt x="2820" y="3152"/>
                </a:lnTo>
                <a:lnTo>
                  <a:pt x="2752" y="3113"/>
                </a:lnTo>
                <a:lnTo>
                  <a:pt x="2685" y="3067"/>
                </a:lnTo>
                <a:lnTo>
                  <a:pt x="2617" y="3012"/>
                </a:lnTo>
                <a:lnTo>
                  <a:pt x="2551" y="2951"/>
                </a:lnTo>
                <a:lnTo>
                  <a:pt x="2484" y="2958"/>
                </a:lnTo>
                <a:lnTo>
                  <a:pt x="2415" y="2963"/>
                </a:lnTo>
                <a:lnTo>
                  <a:pt x="2345" y="2964"/>
                </a:lnTo>
                <a:lnTo>
                  <a:pt x="2244" y="2961"/>
                </a:lnTo>
                <a:lnTo>
                  <a:pt x="2146" y="2952"/>
                </a:lnTo>
                <a:lnTo>
                  <a:pt x="2050" y="2938"/>
                </a:lnTo>
                <a:lnTo>
                  <a:pt x="1957" y="2917"/>
                </a:lnTo>
                <a:lnTo>
                  <a:pt x="1866" y="2892"/>
                </a:lnTo>
                <a:lnTo>
                  <a:pt x="1779" y="2862"/>
                </a:lnTo>
                <a:lnTo>
                  <a:pt x="1695" y="2827"/>
                </a:lnTo>
                <a:lnTo>
                  <a:pt x="1614" y="2786"/>
                </a:lnTo>
                <a:lnTo>
                  <a:pt x="1537" y="2742"/>
                </a:lnTo>
                <a:lnTo>
                  <a:pt x="1643" y="2739"/>
                </a:lnTo>
                <a:lnTo>
                  <a:pt x="1747" y="2731"/>
                </a:lnTo>
                <a:lnTo>
                  <a:pt x="1851" y="2717"/>
                </a:lnTo>
                <a:lnTo>
                  <a:pt x="1953" y="2699"/>
                </a:lnTo>
                <a:lnTo>
                  <a:pt x="2053" y="2677"/>
                </a:lnTo>
                <a:lnTo>
                  <a:pt x="2152" y="2648"/>
                </a:lnTo>
                <a:lnTo>
                  <a:pt x="2247" y="2615"/>
                </a:lnTo>
                <a:lnTo>
                  <a:pt x="2340" y="2578"/>
                </a:lnTo>
                <a:lnTo>
                  <a:pt x="2430" y="2535"/>
                </a:lnTo>
                <a:lnTo>
                  <a:pt x="2519" y="2489"/>
                </a:lnTo>
                <a:lnTo>
                  <a:pt x="2604" y="2438"/>
                </a:lnTo>
                <a:lnTo>
                  <a:pt x="2685" y="2382"/>
                </a:lnTo>
                <a:lnTo>
                  <a:pt x="2763" y="2322"/>
                </a:lnTo>
                <a:lnTo>
                  <a:pt x="2832" y="2262"/>
                </a:lnTo>
                <a:lnTo>
                  <a:pt x="2897" y="2200"/>
                </a:lnTo>
                <a:lnTo>
                  <a:pt x="2958" y="2135"/>
                </a:lnTo>
                <a:lnTo>
                  <a:pt x="3013" y="2067"/>
                </a:lnTo>
                <a:lnTo>
                  <a:pt x="3064" y="1996"/>
                </a:lnTo>
                <a:lnTo>
                  <a:pt x="3111" y="1924"/>
                </a:lnTo>
                <a:lnTo>
                  <a:pt x="3153" y="1848"/>
                </a:lnTo>
                <a:lnTo>
                  <a:pt x="3192" y="1767"/>
                </a:lnTo>
                <a:lnTo>
                  <a:pt x="3226" y="1683"/>
                </a:lnTo>
                <a:lnTo>
                  <a:pt x="3252" y="1598"/>
                </a:lnTo>
                <a:lnTo>
                  <a:pt x="3274" y="1512"/>
                </a:lnTo>
                <a:lnTo>
                  <a:pt x="3288" y="1425"/>
                </a:lnTo>
                <a:lnTo>
                  <a:pt x="3298" y="1337"/>
                </a:lnTo>
                <a:lnTo>
                  <a:pt x="3301" y="1249"/>
                </a:lnTo>
                <a:lnTo>
                  <a:pt x="3300" y="1198"/>
                </a:lnTo>
                <a:lnTo>
                  <a:pt x="3297" y="1148"/>
                </a:lnTo>
                <a:close/>
                <a:moveTo>
                  <a:pt x="1530" y="0"/>
                </a:moveTo>
                <a:lnTo>
                  <a:pt x="1530" y="0"/>
                </a:lnTo>
                <a:lnTo>
                  <a:pt x="1634" y="2"/>
                </a:lnTo>
                <a:lnTo>
                  <a:pt x="1737" y="11"/>
                </a:lnTo>
                <a:lnTo>
                  <a:pt x="1838" y="25"/>
                </a:lnTo>
                <a:lnTo>
                  <a:pt x="1936" y="44"/>
                </a:lnTo>
                <a:lnTo>
                  <a:pt x="2032" y="69"/>
                </a:lnTo>
                <a:lnTo>
                  <a:pt x="2125" y="98"/>
                </a:lnTo>
                <a:lnTo>
                  <a:pt x="2214" y="132"/>
                </a:lnTo>
                <a:lnTo>
                  <a:pt x="2302" y="171"/>
                </a:lnTo>
                <a:lnTo>
                  <a:pt x="2384" y="212"/>
                </a:lnTo>
                <a:lnTo>
                  <a:pt x="2464" y="260"/>
                </a:lnTo>
                <a:lnTo>
                  <a:pt x="2539" y="311"/>
                </a:lnTo>
                <a:lnTo>
                  <a:pt x="2611" y="365"/>
                </a:lnTo>
                <a:lnTo>
                  <a:pt x="2678" y="424"/>
                </a:lnTo>
                <a:lnTo>
                  <a:pt x="2740" y="486"/>
                </a:lnTo>
                <a:lnTo>
                  <a:pt x="2798" y="550"/>
                </a:lnTo>
                <a:lnTo>
                  <a:pt x="2850" y="618"/>
                </a:lnTo>
                <a:lnTo>
                  <a:pt x="2897" y="689"/>
                </a:lnTo>
                <a:lnTo>
                  <a:pt x="2939" y="763"/>
                </a:lnTo>
                <a:lnTo>
                  <a:pt x="2975" y="839"/>
                </a:lnTo>
                <a:lnTo>
                  <a:pt x="3004" y="917"/>
                </a:lnTo>
                <a:lnTo>
                  <a:pt x="3027" y="997"/>
                </a:lnTo>
                <a:lnTo>
                  <a:pt x="3045" y="1079"/>
                </a:lnTo>
                <a:lnTo>
                  <a:pt x="3055" y="1163"/>
                </a:lnTo>
                <a:lnTo>
                  <a:pt x="3059" y="1249"/>
                </a:lnTo>
                <a:lnTo>
                  <a:pt x="3055" y="1334"/>
                </a:lnTo>
                <a:lnTo>
                  <a:pt x="3045" y="1418"/>
                </a:lnTo>
                <a:lnTo>
                  <a:pt x="3027" y="1501"/>
                </a:lnTo>
                <a:lnTo>
                  <a:pt x="3004" y="1581"/>
                </a:lnTo>
                <a:lnTo>
                  <a:pt x="2975" y="1659"/>
                </a:lnTo>
                <a:lnTo>
                  <a:pt x="2939" y="1735"/>
                </a:lnTo>
                <a:lnTo>
                  <a:pt x="2897" y="1808"/>
                </a:lnTo>
                <a:lnTo>
                  <a:pt x="2850" y="1880"/>
                </a:lnTo>
                <a:lnTo>
                  <a:pt x="2798" y="1947"/>
                </a:lnTo>
                <a:lnTo>
                  <a:pt x="2740" y="2012"/>
                </a:lnTo>
                <a:lnTo>
                  <a:pt x="2678" y="2074"/>
                </a:lnTo>
                <a:lnTo>
                  <a:pt x="2611" y="2132"/>
                </a:lnTo>
                <a:lnTo>
                  <a:pt x="2539" y="2187"/>
                </a:lnTo>
                <a:lnTo>
                  <a:pt x="2464" y="2238"/>
                </a:lnTo>
                <a:lnTo>
                  <a:pt x="2384" y="2284"/>
                </a:lnTo>
                <a:lnTo>
                  <a:pt x="2302" y="2327"/>
                </a:lnTo>
                <a:lnTo>
                  <a:pt x="2214" y="2366"/>
                </a:lnTo>
                <a:lnTo>
                  <a:pt x="2125" y="2400"/>
                </a:lnTo>
                <a:lnTo>
                  <a:pt x="2032" y="2429"/>
                </a:lnTo>
                <a:lnTo>
                  <a:pt x="1936" y="2453"/>
                </a:lnTo>
                <a:lnTo>
                  <a:pt x="1838" y="2472"/>
                </a:lnTo>
                <a:lnTo>
                  <a:pt x="1737" y="2487"/>
                </a:lnTo>
                <a:lnTo>
                  <a:pt x="1634" y="2495"/>
                </a:lnTo>
                <a:lnTo>
                  <a:pt x="1530" y="2498"/>
                </a:lnTo>
                <a:lnTo>
                  <a:pt x="1449" y="2496"/>
                </a:lnTo>
                <a:lnTo>
                  <a:pt x="1370" y="2491"/>
                </a:lnTo>
                <a:lnTo>
                  <a:pt x="1291" y="2482"/>
                </a:lnTo>
                <a:lnTo>
                  <a:pt x="1224" y="2545"/>
                </a:lnTo>
                <a:lnTo>
                  <a:pt x="1157" y="2601"/>
                </a:lnTo>
                <a:lnTo>
                  <a:pt x="1089" y="2651"/>
                </a:lnTo>
                <a:lnTo>
                  <a:pt x="1018" y="2693"/>
                </a:lnTo>
                <a:lnTo>
                  <a:pt x="948" y="2731"/>
                </a:lnTo>
                <a:lnTo>
                  <a:pt x="876" y="2762"/>
                </a:lnTo>
                <a:lnTo>
                  <a:pt x="803" y="2791"/>
                </a:lnTo>
                <a:lnTo>
                  <a:pt x="729" y="2813"/>
                </a:lnTo>
                <a:lnTo>
                  <a:pt x="655" y="2833"/>
                </a:lnTo>
                <a:lnTo>
                  <a:pt x="581" y="2847"/>
                </a:lnTo>
                <a:lnTo>
                  <a:pt x="506" y="2859"/>
                </a:lnTo>
                <a:lnTo>
                  <a:pt x="431" y="2868"/>
                </a:lnTo>
                <a:lnTo>
                  <a:pt x="355" y="2874"/>
                </a:lnTo>
                <a:lnTo>
                  <a:pt x="280" y="2879"/>
                </a:lnTo>
                <a:lnTo>
                  <a:pt x="204" y="2881"/>
                </a:lnTo>
                <a:lnTo>
                  <a:pt x="204" y="2800"/>
                </a:lnTo>
                <a:lnTo>
                  <a:pt x="254" y="2773"/>
                </a:lnTo>
                <a:lnTo>
                  <a:pt x="302" y="2743"/>
                </a:lnTo>
                <a:lnTo>
                  <a:pt x="348" y="2709"/>
                </a:lnTo>
                <a:lnTo>
                  <a:pt x="391" y="2673"/>
                </a:lnTo>
                <a:lnTo>
                  <a:pt x="430" y="2635"/>
                </a:lnTo>
                <a:lnTo>
                  <a:pt x="466" y="2594"/>
                </a:lnTo>
                <a:lnTo>
                  <a:pt x="496" y="2550"/>
                </a:lnTo>
                <a:lnTo>
                  <a:pt x="523" y="2505"/>
                </a:lnTo>
                <a:lnTo>
                  <a:pt x="544" y="2457"/>
                </a:lnTo>
                <a:lnTo>
                  <a:pt x="560" y="2409"/>
                </a:lnTo>
                <a:lnTo>
                  <a:pt x="570" y="2358"/>
                </a:lnTo>
                <a:lnTo>
                  <a:pt x="573" y="2306"/>
                </a:lnTo>
                <a:lnTo>
                  <a:pt x="572" y="2262"/>
                </a:lnTo>
                <a:lnTo>
                  <a:pt x="567" y="2220"/>
                </a:lnTo>
                <a:lnTo>
                  <a:pt x="495" y="2169"/>
                </a:lnTo>
                <a:lnTo>
                  <a:pt x="427" y="2114"/>
                </a:lnTo>
                <a:lnTo>
                  <a:pt x="363" y="2056"/>
                </a:lnTo>
                <a:lnTo>
                  <a:pt x="304" y="1995"/>
                </a:lnTo>
                <a:lnTo>
                  <a:pt x="249" y="1932"/>
                </a:lnTo>
                <a:lnTo>
                  <a:pt x="198" y="1865"/>
                </a:lnTo>
                <a:lnTo>
                  <a:pt x="153" y="1795"/>
                </a:lnTo>
                <a:lnTo>
                  <a:pt x="114" y="1724"/>
                </a:lnTo>
                <a:lnTo>
                  <a:pt x="81" y="1649"/>
                </a:lnTo>
                <a:lnTo>
                  <a:pt x="52" y="1572"/>
                </a:lnTo>
                <a:lnTo>
                  <a:pt x="29" y="1494"/>
                </a:lnTo>
                <a:lnTo>
                  <a:pt x="13" y="1414"/>
                </a:lnTo>
                <a:lnTo>
                  <a:pt x="3" y="1333"/>
                </a:lnTo>
                <a:lnTo>
                  <a:pt x="0" y="1249"/>
                </a:lnTo>
                <a:lnTo>
                  <a:pt x="3" y="1163"/>
                </a:lnTo>
                <a:lnTo>
                  <a:pt x="13" y="1079"/>
                </a:lnTo>
                <a:lnTo>
                  <a:pt x="31" y="997"/>
                </a:lnTo>
                <a:lnTo>
                  <a:pt x="55" y="917"/>
                </a:lnTo>
                <a:lnTo>
                  <a:pt x="84" y="839"/>
                </a:lnTo>
                <a:lnTo>
                  <a:pt x="120" y="763"/>
                </a:lnTo>
                <a:lnTo>
                  <a:pt x="161" y="689"/>
                </a:lnTo>
                <a:lnTo>
                  <a:pt x="208" y="618"/>
                </a:lnTo>
                <a:lnTo>
                  <a:pt x="261" y="550"/>
                </a:lnTo>
                <a:lnTo>
                  <a:pt x="319" y="486"/>
                </a:lnTo>
                <a:lnTo>
                  <a:pt x="381" y="424"/>
                </a:lnTo>
                <a:lnTo>
                  <a:pt x="448" y="365"/>
                </a:lnTo>
                <a:lnTo>
                  <a:pt x="520" y="311"/>
                </a:lnTo>
                <a:lnTo>
                  <a:pt x="595" y="260"/>
                </a:lnTo>
                <a:lnTo>
                  <a:pt x="674" y="212"/>
                </a:lnTo>
                <a:lnTo>
                  <a:pt x="757" y="171"/>
                </a:lnTo>
                <a:lnTo>
                  <a:pt x="844" y="132"/>
                </a:lnTo>
                <a:lnTo>
                  <a:pt x="934" y="98"/>
                </a:lnTo>
                <a:lnTo>
                  <a:pt x="1027" y="69"/>
                </a:lnTo>
                <a:lnTo>
                  <a:pt x="1123" y="44"/>
                </a:lnTo>
                <a:lnTo>
                  <a:pt x="1221" y="25"/>
                </a:lnTo>
                <a:lnTo>
                  <a:pt x="1322" y="11"/>
                </a:lnTo>
                <a:lnTo>
                  <a:pt x="1425" y="2"/>
                </a:lnTo>
                <a:lnTo>
                  <a:pt x="153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 name="Freeform 276"/>
          <p:cNvSpPr>
            <a:spLocks noEditPoints="1"/>
          </p:cNvSpPr>
          <p:nvPr/>
        </p:nvSpPr>
        <p:spPr bwMode="auto">
          <a:xfrm>
            <a:off x="8777550" y="542830"/>
            <a:ext cx="528672" cy="474536"/>
          </a:xfrm>
          <a:custGeom>
            <a:avLst/>
            <a:gdLst>
              <a:gd name="T0" fmla="*/ 3058 w 3670"/>
              <a:gd name="T1" fmla="*/ 1488 h 3292"/>
              <a:gd name="T2" fmla="*/ 3375 w 3670"/>
              <a:gd name="T3" fmla="*/ 1658 h 3292"/>
              <a:gd name="T4" fmla="*/ 3591 w 3670"/>
              <a:gd name="T5" fmla="*/ 1928 h 3292"/>
              <a:gd name="T6" fmla="*/ 3670 w 3670"/>
              <a:gd name="T7" fmla="*/ 2264 h 3292"/>
              <a:gd name="T8" fmla="*/ 3602 w 3670"/>
              <a:gd name="T9" fmla="*/ 2578 h 3292"/>
              <a:gd name="T10" fmla="*/ 3475 w 3670"/>
              <a:gd name="T11" fmla="*/ 2817 h 3292"/>
              <a:gd name="T12" fmla="*/ 3492 w 3670"/>
              <a:gd name="T13" fmla="*/ 3036 h 3292"/>
              <a:gd name="T14" fmla="*/ 3632 w 3670"/>
              <a:gd name="T15" fmla="*/ 3210 h 3292"/>
              <a:gd name="T16" fmla="*/ 3496 w 3670"/>
              <a:gd name="T17" fmla="*/ 3288 h 3292"/>
              <a:gd name="T18" fmla="*/ 3173 w 3670"/>
              <a:gd name="T19" fmla="*/ 3180 h 3292"/>
              <a:gd name="T20" fmla="*/ 2887 w 3670"/>
              <a:gd name="T21" fmla="*/ 3078 h 3292"/>
              <a:gd name="T22" fmla="*/ 2521 w 3670"/>
              <a:gd name="T23" fmla="*/ 3061 h 3292"/>
              <a:gd name="T24" fmla="*/ 2187 w 3670"/>
              <a:gd name="T25" fmla="*/ 2912 h 3292"/>
              <a:gd name="T26" fmla="*/ 1949 w 3670"/>
              <a:gd name="T27" fmla="*/ 2660 h 3292"/>
              <a:gd name="T28" fmla="*/ 1839 w 3670"/>
              <a:gd name="T29" fmla="*/ 2335 h 3292"/>
              <a:gd name="T30" fmla="*/ 1887 w 3670"/>
              <a:gd name="T31" fmla="*/ 1991 h 3292"/>
              <a:gd name="T32" fmla="*/ 2079 w 3670"/>
              <a:gd name="T33" fmla="*/ 1706 h 3292"/>
              <a:gd name="T34" fmla="*/ 2379 w 3670"/>
              <a:gd name="T35" fmla="*/ 1512 h 3292"/>
              <a:gd name="T36" fmla="*/ 2753 w 3670"/>
              <a:gd name="T37" fmla="*/ 1441 h 3292"/>
              <a:gd name="T38" fmla="*/ 2059 w 3670"/>
              <a:gd name="T39" fmla="*/ 46 h 3292"/>
              <a:gd name="T40" fmla="*/ 2531 w 3670"/>
              <a:gd name="T41" fmla="*/ 223 h 3292"/>
              <a:gd name="T42" fmla="*/ 2909 w 3670"/>
              <a:gd name="T43" fmla="*/ 506 h 3292"/>
              <a:gd name="T44" fmla="*/ 3162 w 3670"/>
              <a:gd name="T45" fmla="*/ 875 h 3292"/>
              <a:gd name="T46" fmla="*/ 3263 w 3670"/>
              <a:gd name="T47" fmla="*/ 1304 h 3292"/>
              <a:gd name="T48" fmla="*/ 2840 w 3670"/>
              <a:gd name="T49" fmla="*/ 1199 h 3292"/>
              <a:gd name="T50" fmla="*/ 2691 w 3670"/>
              <a:gd name="T51" fmla="*/ 879 h 3292"/>
              <a:gd name="T52" fmla="*/ 2409 w 3670"/>
              <a:gd name="T53" fmla="*/ 626 h 3292"/>
              <a:gd name="T54" fmla="*/ 2054 w 3670"/>
              <a:gd name="T55" fmla="*/ 469 h 3292"/>
              <a:gd name="T56" fmla="*/ 1632 w 3670"/>
              <a:gd name="T57" fmla="*/ 411 h 3292"/>
              <a:gd name="T58" fmla="*/ 1208 w 3670"/>
              <a:gd name="T59" fmla="*/ 469 h 3292"/>
              <a:gd name="T60" fmla="*/ 855 w 3670"/>
              <a:gd name="T61" fmla="*/ 626 h 3292"/>
              <a:gd name="T62" fmla="*/ 571 w 3670"/>
              <a:gd name="T63" fmla="*/ 879 h 3292"/>
              <a:gd name="T64" fmla="*/ 421 w 3670"/>
              <a:gd name="T65" fmla="*/ 1200 h 3292"/>
              <a:gd name="T66" fmla="*/ 435 w 3670"/>
              <a:gd name="T67" fmla="*/ 1529 h 3292"/>
              <a:gd name="T68" fmla="*/ 598 w 3670"/>
              <a:gd name="T69" fmla="*/ 1829 h 3292"/>
              <a:gd name="T70" fmla="*/ 869 w 3670"/>
              <a:gd name="T71" fmla="*/ 2064 h 3292"/>
              <a:gd name="T72" fmla="*/ 998 w 3670"/>
              <a:gd name="T73" fmla="*/ 2267 h 3292"/>
              <a:gd name="T74" fmla="*/ 1089 w 3670"/>
              <a:gd name="T75" fmla="*/ 2368 h 3292"/>
              <a:gd name="T76" fmla="*/ 1286 w 3670"/>
              <a:gd name="T77" fmla="*/ 2258 h 3292"/>
              <a:gd name="T78" fmla="*/ 1631 w 3670"/>
              <a:gd name="T79" fmla="*/ 2264 h 3292"/>
              <a:gd name="T80" fmla="*/ 1310 w 3670"/>
              <a:gd name="T81" fmla="*/ 2722 h 3292"/>
              <a:gd name="T82" fmla="*/ 959 w 3670"/>
              <a:gd name="T83" fmla="*/ 2947 h 3292"/>
              <a:gd name="T84" fmla="*/ 585 w 3670"/>
              <a:gd name="T85" fmla="*/ 3054 h 3292"/>
              <a:gd name="T86" fmla="*/ 204 w 3670"/>
              <a:gd name="T87" fmla="*/ 3086 h 3292"/>
              <a:gd name="T88" fmla="*/ 393 w 3670"/>
              <a:gd name="T89" fmla="*/ 2876 h 3292"/>
              <a:gd name="T90" fmla="*/ 562 w 3670"/>
              <a:gd name="T91" fmla="*/ 2668 h 3292"/>
              <a:gd name="T92" fmla="*/ 610 w 3670"/>
              <a:gd name="T93" fmla="*/ 2423 h 3292"/>
              <a:gd name="T94" fmla="*/ 324 w 3670"/>
              <a:gd name="T95" fmla="*/ 2137 h 3292"/>
              <a:gd name="T96" fmla="*/ 85 w 3670"/>
              <a:gd name="T97" fmla="*/ 1767 h 3292"/>
              <a:gd name="T98" fmla="*/ 0 w 3670"/>
              <a:gd name="T99" fmla="*/ 1338 h 3292"/>
              <a:gd name="T100" fmla="*/ 83 w 3670"/>
              <a:gd name="T101" fmla="*/ 916 h 3292"/>
              <a:gd name="T102" fmla="*/ 315 w 3670"/>
              <a:gd name="T103" fmla="*/ 548 h 3292"/>
              <a:gd name="T104" fmla="*/ 668 w 3670"/>
              <a:gd name="T105" fmla="*/ 259 h 3292"/>
              <a:gd name="T106" fmla="*/ 1116 w 3670"/>
              <a:gd name="T107" fmla="*/ 69 h 3292"/>
              <a:gd name="T108" fmla="*/ 1632 w 3670"/>
              <a:gd name="T109"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70" h="3292">
                <a:moveTo>
                  <a:pt x="2753" y="1441"/>
                </a:moveTo>
                <a:lnTo>
                  <a:pt x="2832" y="1443"/>
                </a:lnTo>
                <a:lnTo>
                  <a:pt x="2910" y="1452"/>
                </a:lnTo>
                <a:lnTo>
                  <a:pt x="2985" y="1467"/>
                </a:lnTo>
                <a:lnTo>
                  <a:pt x="3058" y="1488"/>
                </a:lnTo>
                <a:lnTo>
                  <a:pt x="3127" y="1512"/>
                </a:lnTo>
                <a:lnTo>
                  <a:pt x="3194" y="1542"/>
                </a:lnTo>
                <a:lnTo>
                  <a:pt x="3258" y="1577"/>
                </a:lnTo>
                <a:lnTo>
                  <a:pt x="3319" y="1615"/>
                </a:lnTo>
                <a:lnTo>
                  <a:pt x="3375" y="1658"/>
                </a:lnTo>
                <a:lnTo>
                  <a:pt x="3427" y="1706"/>
                </a:lnTo>
                <a:lnTo>
                  <a:pt x="3475" y="1757"/>
                </a:lnTo>
                <a:lnTo>
                  <a:pt x="3519" y="1811"/>
                </a:lnTo>
                <a:lnTo>
                  <a:pt x="3557" y="1867"/>
                </a:lnTo>
                <a:lnTo>
                  <a:pt x="3591" y="1928"/>
                </a:lnTo>
                <a:lnTo>
                  <a:pt x="3619" y="1991"/>
                </a:lnTo>
                <a:lnTo>
                  <a:pt x="3641" y="2056"/>
                </a:lnTo>
                <a:lnTo>
                  <a:pt x="3657" y="2124"/>
                </a:lnTo>
                <a:lnTo>
                  <a:pt x="3667" y="2193"/>
                </a:lnTo>
                <a:lnTo>
                  <a:pt x="3670" y="2264"/>
                </a:lnTo>
                <a:lnTo>
                  <a:pt x="3668" y="2330"/>
                </a:lnTo>
                <a:lnTo>
                  <a:pt x="3659" y="2395"/>
                </a:lnTo>
                <a:lnTo>
                  <a:pt x="3646" y="2457"/>
                </a:lnTo>
                <a:lnTo>
                  <a:pt x="3625" y="2518"/>
                </a:lnTo>
                <a:lnTo>
                  <a:pt x="3602" y="2578"/>
                </a:lnTo>
                <a:lnTo>
                  <a:pt x="3573" y="2635"/>
                </a:lnTo>
                <a:lnTo>
                  <a:pt x="3539" y="2689"/>
                </a:lnTo>
                <a:lnTo>
                  <a:pt x="3501" y="2741"/>
                </a:lnTo>
                <a:lnTo>
                  <a:pt x="3487" y="2778"/>
                </a:lnTo>
                <a:lnTo>
                  <a:pt x="3475" y="2817"/>
                </a:lnTo>
                <a:lnTo>
                  <a:pt x="3469" y="2856"/>
                </a:lnTo>
                <a:lnTo>
                  <a:pt x="3466" y="2898"/>
                </a:lnTo>
                <a:lnTo>
                  <a:pt x="3470" y="2946"/>
                </a:lnTo>
                <a:lnTo>
                  <a:pt x="3479" y="2992"/>
                </a:lnTo>
                <a:lnTo>
                  <a:pt x="3492" y="3036"/>
                </a:lnTo>
                <a:lnTo>
                  <a:pt x="3512" y="3078"/>
                </a:lnTo>
                <a:lnTo>
                  <a:pt x="3536" y="3116"/>
                </a:lnTo>
                <a:lnTo>
                  <a:pt x="3564" y="3151"/>
                </a:lnTo>
                <a:lnTo>
                  <a:pt x="3596" y="3183"/>
                </a:lnTo>
                <a:lnTo>
                  <a:pt x="3632" y="3210"/>
                </a:lnTo>
                <a:lnTo>
                  <a:pt x="3670" y="3233"/>
                </a:lnTo>
                <a:lnTo>
                  <a:pt x="3670" y="3284"/>
                </a:lnTo>
                <a:lnTo>
                  <a:pt x="3620" y="3289"/>
                </a:lnTo>
                <a:lnTo>
                  <a:pt x="3567" y="3292"/>
                </a:lnTo>
                <a:lnTo>
                  <a:pt x="3496" y="3288"/>
                </a:lnTo>
                <a:lnTo>
                  <a:pt x="3426" y="3278"/>
                </a:lnTo>
                <a:lnTo>
                  <a:pt x="3359" y="3262"/>
                </a:lnTo>
                <a:lnTo>
                  <a:pt x="3294" y="3241"/>
                </a:lnTo>
                <a:lnTo>
                  <a:pt x="3231" y="3212"/>
                </a:lnTo>
                <a:lnTo>
                  <a:pt x="3173" y="3180"/>
                </a:lnTo>
                <a:lnTo>
                  <a:pt x="3117" y="3142"/>
                </a:lnTo>
                <a:lnTo>
                  <a:pt x="3064" y="3099"/>
                </a:lnTo>
                <a:lnTo>
                  <a:pt x="3016" y="3053"/>
                </a:lnTo>
                <a:lnTo>
                  <a:pt x="2953" y="3068"/>
                </a:lnTo>
                <a:lnTo>
                  <a:pt x="2887" y="3078"/>
                </a:lnTo>
                <a:lnTo>
                  <a:pt x="2821" y="3085"/>
                </a:lnTo>
                <a:lnTo>
                  <a:pt x="2753" y="3087"/>
                </a:lnTo>
                <a:lnTo>
                  <a:pt x="2673" y="3085"/>
                </a:lnTo>
                <a:lnTo>
                  <a:pt x="2596" y="3076"/>
                </a:lnTo>
                <a:lnTo>
                  <a:pt x="2521" y="3061"/>
                </a:lnTo>
                <a:lnTo>
                  <a:pt x="2448" y="3041"/>
                </a:lnTo>
                <a:lnTo>
                  <a:pt x="2379" y="3016"/>
                </a:lnTo>
                <a:lnTo>
                  <a:pt x="2312" y="2986"/>
                </a:lnTo>
                <a:lnTo>
                  <a:pt x="2248" y="2951"/>
                </a:lnTo>
                <a:lnTo>
                  <a:pt x="2187" y="2912"/>
                </a:lnTo>
                <a:lnTo>
                  <a:pt x="2130" y="2869"/>
                </a:lnTo>
                <a:lnTo>
                  <a:pt x="2079" y="2822"/>
                </a:lnTo>
                <a:lnTo>
                  <a:pt x="2031" y="2772"/>
                </a:lnTo>
                <a:lnTo>
                  <a:pt x="1987" y="2717"/>
                </a:lnTo>
                <a:lnTo>
                  <a:pt x="1949" y="2660"/>
                </a:lnTo>
                <a:lnTo>
                  <a:pt x="1915" y="2600"/>
                </a:lnTo>
                <a:lnTo>
                  <a:pt x="1887" y="2536"/>
                </a:lnTo>
                <a:lnTo>
                  <a:pt x="1865" y="2472"/>
                </a:lnTo>
                <a:lnTo>
                  <a:pt x="1849" y="2404"/>
                </a:lnTo>
                <a:lnTo>
                  <a:pt x="1839" y="2335"/>
                </a:lnTo>
                <a:lnTo>
                  <a:pt x="1836" y="2264"/>
                </a:lnTo>
                <a:lnTo>
                  <a:pt x="1839" y="2193"/>
                </a:lnTo>
                <a:lnTo>
                  <a:pt x="1849" y="2124"/>
                </a:lnTo>
                <a:lnTo>
                  <a:pt x="1865" y="2056"/>
                </a:lnTo>
                <a:lnTo>
                  <a:pt x="1887" y="1991"/>
                </a:lnTo>
                <a:lnTo>
                  <a:pt x="1915" y="1928"/>
                </a:lnTo>
                <a:lnTo>
                  <a:pt x="1949" y="1867"/>
                </a:lnTo>
                <a:lnTo>
                  <a:pt x="1987" y="1811"/>
                </a:lnTo>
                <a:lnTo>
                  <a:pt x="2031" y="1757"/>
                </a:lnTo>
                <a:lnTo>
                  <a:pt x="2079" y="1706"/>
                </a:lnTo>
                <a:lnTo>
                  <a:pt x="2130" y="1658"/>
                </a:lnTo>
                <a:lnTo>
                  <a:pt x="2187" y="1615"/>
                </a:lnTo>
                <a:lnTo>
                  <a:pt x="2248" y="1577"/>
                </a:lnTo>
                <a:lnTo>
                  <a:pt x="2312" y="1542"/>
                </a:lnTo>
                <a:lnTo>
                  <a:pt x="2379" y="1512"/>
                </a:lnTo>
                <a:lnTo>
                  <a:pt x="2448" y="1488"/>
                </a:lnTo>
                <a:lnTo>
                  <a:pt x="2521" y="1467"/>
                </a:lnTo>
                <a:lnTo>
                  <a:pt x="2596" y="1452"/>
                </a:lnTo>
                <a:lnTo>
                  <a:pt x="2673" y="1443"/>
                </a:lnTo>
                <a:lnTo>
                  <a:pt x="2753" y="1441"/>
                </a:lnTo>
                <a:close/>
                <a:moveTo>
                  <a:pt x="1632" y="0"/>
                </a:moveTo>
                <a:lnTo>
                  <a:pt x="1742" y="3"/>
                </a:lnTo>
                <a:lnTo>
                  <a:pt x="1849" y="12"/>
                </a:lnTo>
                <a:lnTo>
                  <a:pt x="1956" y="27"/>
                </a:lnTo>
                <a:lnTo>
                  <a:pt x="2059" y="46"/>
                </a:lnTo>
                <a:lnTo>
                  <a:pt x="2159" y="72"/>
                </a:lnTo>
                <a:lnTo>
                  <a:pt x="2258" y="102"/>
                </a:lnTo>
                <a:lnTo>
                  <a:pt x="2352" y="138"/>
                </a:lnTo>
                <a:lnTo>
                  <a:pt x="2444" y="177"/>
                </a:lnTo>
                <a:lnTo>
                  <a:pt x="2531" y="223"/>
                </a:lnTo>
                <a:lnTo>
                  <a:pt x="2615" y="271"/>
                </a:lnTo>
                <a:lnTo>
                  <a:pt x="2696" y="324"/>
                </a:lnTo>
                <a:lnTo>
                  <a:pt x="2771" y="381"/>
                </a:lnTo>
                <a:lnTo>
                  <a:pt x="2843" y="442"/>
                </a:lnTo>
                <a:lnTo>
                  <a:pt x="2909" y="506"/>
                </a:lnTo>
                <a:lnTo>
                  <a:pt x="2970" y="574"/>
                </a:lnTo>
                <a:lnTo>
                  <a:pt x="3026" y="644"/>
                </a:lnTo>
                <a:lnTo>
                  <a:pt x="3078" y="719"/>
                </a:lnTo>
                <a:lnTo>
                  <a:pt x="3123" y="796"/>
                </a:lnTo>
                <a:lnTo>
                  <a:pt x="3162" y="875"/>
                </a:lnTo>
                <a:lnTo>
                  <a:pt x="3195" y="956"/>
                </a:lnTo>
                <a:lnTo>
                  <a:pt x="3222" y="1041"/>
                </a:lnTo>
                <a:lnTo>
                  <a:pt x="3242" y="1127"/>
                </a:lnTo>
                <a:lnTo>
                  <a:pt x="3256" y="1215"/>
                </a:lnTo>
                <a:lnTo>
                  <a:pt x="3263" y="1304"/>
                </a:lnTo>
                <a:lnTo>
                  <a:pt x="3182" y="1272"/>
                </a:lnTo>
                <a:lnTo>
                  <a:pt x="3100" y="1245"/>
                </a:lnTo>
                <a:lnTo>
                  <a:pt x="3015" y="1224"/>
                </a:lnTo>
                <a:lnTo>
                  <a:pt x="2929" y="1208"/>
                </a:lnTo>
                <a:lnTo>
                  <a:pt x="2840" y="1199"/>
                </a:lnTo>
                <a:lnTo>
                  <a:pt x="2824" y="1133"/>
                </a:lnTo>
                <a:lnTo>
                  <a:pt x="2800" y="1067"/>
                </a:lnTo>
                <a:lnTo>
                  <a:pt x="2770" y="1003"/>
                </a:lnTo>
                <a:lnTo>
                  <a:pt x="2734" y="939"/>
                </a:lnTo>
                <a:lnTo>
                  <a:pt x="2691" y="879"/>
                </a:lnTo>
                <a:lnTo>
                  <a:pt x="2642" y="821"/>
                </a:lnTo>
                <a:lnTo>
                  <a:pt x="2588" y="764"/>
                </a:lnTo>
                <a:lnTo>
                  <a:pt x="2528" y="711"/>
                </a:lnTo>
                <a:lnTo>
                  <a:pt x="2470" y="667"/>
                </a:lnTo>
                <a:lnTo>
                  <a:pt x="2409" y="626"/>
                </a:lnTo>
                <a:lnTo>
                  <a:pt x="2344" y="588"/>
                </a:lnTo>
                <a:lnTo>
                  <a:pt x="2277" y="553"/>
                </a:lnTo>
                <a:lnTo>
                  <a:pt x="2206" y="522"/>
                </a:lnTo>
                <a:lnTo>
                  <a:pt x="2134" y="495"/>
                </a:lnTo>
                <a:lnTo>
                  <a:pt x="2054" y="469"/>
                </a:lnTo>
                <a:lnTo>
                  <a:pt x="1972" y="449"/>
                </a:lnTo>
                <a:lnTo>
                  <a:pt x="1888" y="433"/>
                </a:lnTo>
                <a:lnTo>
                  <a:pt x="1804" y="420"/>
                </a:lnTo>
                <a:lnTo>
                  <a:pt x="1718" y="414"/>
                </a:lnTo>
                <a:lnTo>
                  <a:pt x="1632" y="411"/>
                </a:lnTo>
                <a:lnTo>
                  <a:pt x="1544" y="414"/>
                </a:lnTo>
                <a:lnTo>
                  <a:pt x="1458" y="420"/>
                </a:lnTo>
                <a:lnTo>
                  <a:pt x="1374" y="433"/>
                </a:lnTo>
                <a:lnTo>
                  <a:pt x="1290" y="449"/>
                </a:lnTo>
                <a:lnTo>
                  <a:pt x="1208" y="469"/>
                </a:lnTo>
                <a:lnTo>
                  <a:pt x="1129" y="495"/>
                </a:lnTo>
                <a:lnTo>
                  <a:pt x="1056" y="522"/>
                </a:lnTo>
                <a:lnTo>
                  <a:pt x="986" y="553"/>
                </a:lnTo>
                <a:lnTo>
                  <a:pt x="918" y="588"/>
                </a:lnTo>
                <a:lnTo>
                  <a:pt x="855" y="626"/>
                </a:lnTo>
                <a:lnTo>
                  <a:pt x="793" y="667"/>
                </a:lnTo>
                <a:lnTo>
                  <a:pt x="735" y="711"/>
                </a:lnTo>
                <a:lnTo>
                  <a:pt x="674" y="765"/>
                </a:lnTo>
                <a:lnTo>
                  <a:pt x="620" y="821"/>
                </a:lnTo>
                <a:lnTo>
                  <a:pt x="571" y="879"/>
                </a:lnTo>
                <a:lnTo>
                  <a:pt x="529" y="940"/>
                </a:lnTo>
                <a:lnTo>
                  <a:pt x="492" y="1003"/>
                </a:lnTo>
                <a:lnTo>
                  <a:pt x="463" y="1067"/>
                </a:lnTo>
                <a:lnTo>
                  <a:pt x="439" y="1134"/>
                </a:lnTo>
                <a:lnTo>
                  <a:pt x="421" y="1200"/>
                </a:lnTo>
                <a:lnTo>
                  <a:pt x="411" y="1269"/>
                </a:lnTo>
                <a:lnTo>
                  <a:pt x="408" y="1338"/>
                </a:lnTo>
                <a:lnTo>
                  <a:pt x="411" y="1403"/>
                </a:lnTo>
                <a:lnTo>
                  <a:pt x="420" y="1466"/>
                </a:lnTo>
                <a:lnTo>
                  <a:pt x="435" y="1529"/>
                </a:lnTo>
                <a:lnTo>
                  <a:pt x="455" y="1590"/>
                </a:lnTo>
                <a:lnTo>
                  <a:pt x="482" y="1651"/>
                </a:lnTo>
                <a:lnTo>
                  <a:pt x="514" y="1711"/>
                </a:lnTo>
                <a:lnTo>
                  <a:pt x="553" y="1771"/>
                </a:lnTo>
                <a:lnTo>
                  <a:pt x="598" y="1829"/>
                </a:lnTo>
                <a:lnTo>
                  <a:pt x="648" y="1885"/>
                </a:lnTo>
                <a:lnTo>
                  <a:pt x="704" y="1937"/>
                </a:lnTo>
                <a:lnTo>
                  <a:pt x="764" y="1987"/>
                </a:lnTo>
                <a:lnTo>
                  <a:pt x="829" y="2033"/>
                </a:lnTo>
                <a:lnTo>
                  <a:pt x="869" y="2064"/>
                </a:lnTo>
                <a:lnTo>
                  <a:pt x="904" y="2098"/>
                </a:lnTo>
                <a:lnTo>
                  <a:pt x="935" y="2135"/>
                </a:lnTo>
                <a:lnTo>
                  <a:pt x="961" y="2177"/>
                </a:lnTo>
                <a:lnTo>
                  <a:pt x="982" y="2221"/>
                </a:lnTo>
                <a:lnTo>
                  <a:pt x="998" y="2267"/>
                </a:lnTo>
                <a:lnTo>
                  <a:pt x="1008" y="2316"/>
                </a:lnTo>
                <a:lnTo>
                  <a:pt x="1015" y="2375"/>
                </a:lnTo>
                <a:lnTo>
                  <a:pt x="1019" y="2433"/>
                </a:lnTo>
                <a:lnTo>
                  <a:pt x="1054" y="2402"/>
                </a:lnTo>
                <a:lnTo>
                  <a:pt x="1089" y="2368"/>
                </a:lnTo>
                <a:lnTo>
                  <a:pt x="1123" y="2338"/>
                </a:lnTo>
                <a:lnTo>
                  <a:pt x="1160" y="2310"/>
                </a:lnTo>
                <a:lnTo>
                  <a:pt x="1201" y="2288"/>
                </a:lnTo>
                <a:lnTo>
                  <a:pt x="1242" y="2271"/>
                </a:lnTo>
                <a:lnTo>
                  <a:pt x="1286" y="2258"/>
                </a:lnTo>
                <a:lnTo>
                  <a:pt x="1332" y="2251"/>
                </a:lnTo>
                <a:lnTo>
                  <a:pt x="1376" y="2248"/>
                </a:lnTo>
                <a:lnTo>
                  <a:pt x="1428" y="2252"/>
                </a:lnTo>
                <a:lnTo>
                  <a:pt x="1530" y="2261"/>
                </a:lnTo>
                <a:lnTo>
                  <a:pt x="1631" y="2264"/>
                </a:lnTo>
                <a:lnTo>
                  <a:pt x="1631" y="2676"/>
                </a:lnTo>
                <a:lnTo>
                  <a:pt x="1546" y="2673"/>
                </a:lnTo>
                <a:lnTo>
                  <a:pt x="1460" y="2669"/>
                </a:lnTo>
                <a:lnTo>
                  <a:pt x="1376" y="2660"/>
                </a:lnTo>
                <a:lnTo>
                  <a:pt x="1310" y="2722"/>
                </a:lnTo>
                <a:lnTo>
                  <a:pt x="1242" y="2778"/>
                </a:lnTo>
                <a:lnTo>
                  <a:pt x="1174" y="2829"/>
                </a:lnTo>
                <a:lnTo>
                  <a:pt x="1103" y="2873"/>
                </a:lnTo>
                <a:lnTo>
                  <a:pt x="1032" y="2913"/>
                </a:lnTo>
                <a:lnTo>
                  <a:pt x="959" y="2947"/>
                </a:lnTo>
                <a:lnTo>
                  <a:pt x="885" y="2976"/>
                </a:lnTo>
                <a:lnTo>
                  <a:pt x="811" y="3002"/>
                </a:lnTo>
                <a:lnTo>
                  <a:pt x="736" y="3023"/>
                </a:lnTo>
                <a:lnTo>
                  <a:pt x="661" y="3040"/>
                </a:lnTo>
                <a:lnTo>
                  <a:pt x="585" y="3054"/>
                </a:lnTo>
                <a:lnTo>
                  <a:pt x="508" y="3064"/>
                </a:lnTo>
                <a:lnTo>
                  <a:pt x="432" y="3073"/>
                </a:lnTo>
                <a:lnTo>
                  <a:pt x="356" y="3079"/>
                </a:lnTo>
                <a:lnTo>
                  <a:pt x="280" y="3084"/>
                </a:lnTo>
                <a:lnTo>
                  <a:pt x="204" y="3086"/>
                </a:lnTo>
                <a:lnTo>
                  <a:pt x="204" y="2999"/>
                </a:lnTo>
                <a:lnTo>
                  <a:pt x="254" y="2973"/>
                </a:lnTo>
                <a:lnTo>
                  <a:pt x="302" y="2943"/>
                </a:lnTo>
                <a:lnTo>
                  <a:pt x="348" y="2911"/>
                </a:lnTo>
                <a:lnTo>
                  <a:pt x="393" y="2876"/>
                </a:lnTo>
                <a:lnTo>
                  <a:pt x="435" y="2838"/>
                </a:lnTo>
                <a:lnTo>
                  <a:pt x="473" y="2799"/>
                </a:lnTo>
                <a:lnTo>
                  <a:pt x="506" y="2757"/>
                </a:lnTo>
                <a:lnTo>
                  <a:pt x="536" y="2713"/>
                </a:lnTo>
                <a:lnTo>
                  <a:pt x="562" y="2668"/>
                </a:lnTo>
                <a:lnTo>
                  <a:pt x="584" y="2620"/>
                </a:lnTo>
                <a:lnTo>
                  <a:pt x="599" y="2572"/>
                </a:lnTo>
                <a:lnTo>
                  <a:pt x="608" y="2521"/>
                </a:lnTo>
                <a:lnTo>
                  <a:pt x="612" y="2470"/>
                </a:lnTo>
                <a:lnTo>
                  <a:pt x="610" y="2423"/>
                </a:lnTo>
                <a:lnTo>
                  <a:pt x="605" y="2377"/>
                </a:lnTo>
                <a:lnTo>
                  <a:pt x="528" y="2323"/>
                </a:lnTo>
                <a:lnTo>
                  <a:pt x="455" y="2265"/>
                </a:lnTo>
                <a:lnTo>
                  <a:pt x="388" y="2203"/>
                </a:lnTo>
                <a:lnTo>
                  <a:pt x="324" y="2137"/>
                </a:lnTo>
                <a:lnTo>
                  <a:pt x="265" y="2070"/>
                </a:lnTo>
                <a:lnTo>
                  <a:pt x="212" y="1997"/>
                </a:lnTo>
                <a:lnTo>
                  <a:pt x="165" y="1923"/>
                </a:lnTo>
                <a:lnTo>
                  <a:pt x="122" y="1846"/>
                </a:lnTo>
                <a:lnTo>
                  <a:pt x="85" y="1767"/>
                </a:lnTo>
                <a:lnTo>
                  <a:pt x="55" y="1684"/>
                </a:lnTo>
                <a:lnTo>
                  <a:pt x="31" y="1601"/>
                </a:lnTo>
                <a:lnTo>
                  <a:pt x="15" y="1515"/>
                </a:lnTo>
                <a:lnTo>
                  <a:pt x="3" y="1428"/>
                </a:lnTo>
                <a:lnTo>
                  <a:pt x="0" y="1338"/>
                </a:lnTo>
                <a:lnTo>
                  <a:pt x="3" y="1250"/>
                </a:lnTo>
                <a:lnTo>
                  <a:pt x="13" y="1163"/>
                </a:lnTo>
                <a:lnTo>
                  <a:pt x="30" y="1078"/>
                </a:lnTo>
                <a:lnTo>
                  <a:pt x="54" y="996"/>
                </a:lnTo>
                <a:lnTo>
                  <a:pt x="83" y="916"/>
                </a:lnTo>
                <a:lnTo>
                  <a:pt x="119" y="836"/>
                </a:lnTo>
                <a:lnTo>
                  <a:pt x="159" y="761"/>
                </a:lnTo>
                <a:lnTo>
                  <a:pt x="206" y="687"/>
                </a:lnTo>
                <a:lnTo>
                  <a:pt x="258" y="616"/>
                </a:lnTo>
                <a:lnTo>
                  <a:pt x="315" y="548"/>
                </a:lnTo>
                <a:lnTo>
                  <a:pt x="376" y="483"/>
                </a:lnTo>
                <a:lnTo>
                  <a:pt x="442" y="422"/>
                </a:lnTo>
                <a:lnTo>
                  <a:pt x="514" y="363"/>
                </a:lnTo>
                <a:lnTo>
                  <a:pt x="589" y="309"/>
                </a:lnTo>
                <a:lnTo>
                  <a:pt x="668" y="259"/>
                </a:lnTo>
                <a:lnTo>
                  <a:pt x="750" y="211"/>
                </a:lnTo>
                <a:lnTo>
                  <a:pt x="837" y="170"/>
                </a:lnTo>
                <a:lnTo>
                  <a:pt x="927" y="131"/>
                </a:lnTo>
                <a:lnTo>
                  <a:pt x="1020" y="97"/>
                </a:lnTo>
                <a:lnTo>
                  <a:pt x="1116" y="69"/>
                </a:lnTo>
                <a:lnTo>
                  <a:pt x="1214" y="44"/>
                </a:lnTo>
                <a:lnTo>
                  <a:pt x="1315" y="25"/>
                </a:lnTo>
                <a:lnTo>
                  <a:pt x="1419" y="11"/>
                </a:lnTo>
                <a:lnTo>
                  <a:pt x="1524" y="3"/>
                </a:lnTo>
                <a:lnTo>
                  <a:pt x="163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 name="Freeform 281"/>
          <p:cNvSpPr>
            <a:spLocks noEditPoints="1"/>
          </p:cNvSpPr>
          <p:nvPr/>
        </p:nvSpPr>
        <p:spPr bwMode="auto">
          <a:xfrm>
            <a:off x="10293831" y="542830"/>
            <a:ext cx="528672" cy="474536"/>
          </a:xfrm>
          <a:custGeom>
            <a:avLst/>
            <a:gdLst>
              <a:gd name="T0" fmla="*/ 3511 w 3670"/>
              <a:gd name="T1" fmla="*/ 1385 h 3293"/>
              <a:gd name="T2" fmla="*/ 3657 w 3670"/>
              <a:gd name="T3" fmla="*/ 1738 h 3293"/>
              <a:gd name="T4" fmla="*/ 3641 w 3670"/>
              <a:gd name="T5" fmla="*/ 2119 h 3293"/>
              <a:gd name="T6" fmla="*/ 3472 w 3670"/>
              <a:gd name="T7" fmla="*/ 2457 h 3293"/>
              <a:gd name="T8" fmla="*/ 3179 w 3670"/>
              <a:gd name="T9" fmla="*/ 2725 h 3293"/>
              <a:gd name="T10" fmla="*/ 3203 w 3670"/>
              <a:gd name="T11" fmla="*/ 2953 h 3293"/>
              <a:gd name="T12" fmla="*/ 3368 w 3670"/>
              <a:gd name="T13" fmla="*/ 3164 h 3293"/>
              <a:gd name="T14" fmla="*/ 3316 w 3670"/>
              <a:gd name="T15" fmla="*/ 3285 h 3293"/>
              <a:gd name="T16" fmla="*/ 2958 w 3670"/>
              <a:gd name="T17" fmla="*/ 3213 h 3293"/>
              <a:gd name="T18" fmla="*/ 2617 w 3670"/>
              <a:gd name="T19" fmla="*/ 3012 h 3293"/>
              <a:gd name="T20" fmla="*/ 2244 w 3670"/>
              <a:gd name="T21" fmla="*/ 2961 h 3293"/>
              <a:gd name="T22" fmla="*/ 1779 w 3670"/>
              <a:gd name="T23" fmla="*/ 2862 h 3293"/>
              <a:gd name="T24" fmla="*/ 1747 w 3670"/>
              <a:gd name="T25" fmla="*/ 2731 h 3293"/>
              <a:gd name="T26" fmla="*/ 2247 w 3670"/>
              <a:gd name="T27" fmla="*/ 2615 h 3293"/>
              <a:gd name="T28" fmla="*/ 2685 w 3670"/>
              <a:gd name="T29" fmla="*/ 2382 h 3293"/>
              <a:gd name="T30" fmla="*/ 3013 w 3670"/>
              <a:gd name="T31" fmla="*/ 2067 h 3293"/>
              <a:gd name="T32" fmla="*/ 3226 w 3670"/>
              <a:gd name="T33" fmla="*/ 1683 h 3293"/>
              <a:gd name="T34" fmla="*/ 3301 w 3670"/>
              <a:gd name="T35" fmla="*/ 1249 h 3293"/>
              <a:gd name="T36" fmla="*/ 1338 w 3670"/>
              <a:gd name="T37" fmla="*/ 424 h 3293"/>
              <a:gd name="T38" fmla="*/ 909 w 3670"/>
              <a:gd name="T39" fmla="*/ 553 h 3293"/>
              <a:gd name="T40" fmla="*/ 600 w 3670"/>
              <a:gd name="T41" fmla="*/ 784 h 3293"/>
              <a:gd name="T42" fmla="*/ 436 w 3670"/>
              <a:gd name="T43" fmla="*/ 1066 h 3293"/>
              <a:gd name="T44" fmla="*/ 419 w 3670"/>
              <a:gd name="T45" fmla="*/ 1363 h 3293"/>
              <a:gd name="T46" fmla="*/ 539 w 3670"/>
              <a:gd name="T47" fmla="*/ 1638 h 3293"/>
              <a:gd name="T48" fmla="*/ 791 w 3670"/>
              <a:gd name="T49" fmla="*/ 1875 h 3293"/>
              <a:gd name="T50" fmla="*/ 944 w 3670"/>
              <a:gd name="T51" fmla="*/ 2063 h 3293"/>
              <a:gd name="T52" fmla="*/ 1037 w 3670"/>
              <a:gd name="T53" fmla="*/ 2160 h 3293"/>
              <a:gd name="T54" fmla="*/ 1245 w 3670"/>
              <a:gd name="T55" fmla="*/ 2074 h 3293"/>
              <a:gd name="T56" fmla="*/ 1625 w 3670"/>
              <a:gd name="T57" fmla="*/ 2083 h 3293"/>
              <a:gd name="T58" fmla="*/ 2073 w 3670"/>
              <a:gd name="T59" fmla="*/ 1980 h 3293"/>
              <a:gd name="T60" fmla="*/ 2409 w 3670"/>
              <a:gd name="T61" fmla="*/ 1764 h 3293"/>
              <a:gd name="T62" fmla="*/ 2602 w 3670"/>
              <a:gd name="T63" fmla="*/ 1492 h 3293"/>
              <a:gd name="T64" fmla="*/ 2648 w 3670"/>
              <a:gd name="T65" fmla="*/ 1187 h 3293"/>
              <a:gd name="T66" fmla="*/ 2541 w 3670"/>
              <a:gd name="T67" fmla="*/ 892 h 3293"/>
              <a:gd name="T68" fmla="*/ 2290 w 3670"/>
              <a:gd name="T69" fmla="*/ 637 h 3293"/>
              <a:gd name="T70" fmla="*/ 1904 w 3670"/>
              <a:gd name="T71" fmla="*/ 460 h 3293"/>
              <a:gd name="T72" fmla="*/ 1530 w 3670"/>
              <a:gd name="T73" fmla="*/ 411 h 3293"/>
              <a:gd name="T74" fmla="*/ 1838 w 3670"/>
              <a:gd name="T75" fmla="*/ 25 h 3293"/>
              <a:gd name="T76" fmla="*/ 2302 w 3670"/>
              <a:gd name="T77" fmla="*/ 171 h 3293"/>
              <a:gd name="T78" fmla="*/ 2678 w 3670"/>
              <a:gd name="T79" fmla="*/ 424 h 3293"/>
              <a:gd name="T80" fmla="*/ 2939 w 3670"/>
              <a:gd name="T81" fmla="*/ 763 h 3293"/>
              <a:gd name="T82" fmla="*/ 3055 w 3670"/>
              <a:gd name="T83" fmla="*/ 1163 h 3293"/>
              <a:gd name="T84" fmla="*/ 3004 w 3670"/>
              <a:gd name="T85" fmla="*/ 1581 h 3293"/>
              <a:gd name="T86" fmla="*/ 2798 w 3670"/>
              <a:gd name="T87" fmla="*/ 1947 h 3293"/>
              <a:gd name="T88" fmla="*/ 2464 w 3670"/>
              <a:gd name="T89" fmla="*/ 2238 h 3293"/>
              <a:gd name="T90" fmla="*/ 2032 w 3670"/>
              <a:gd name="T91" fmla="*/ 2429 h 3293"/>
              <a:gd name="T92" fmla="*/ 1530 w 3670"/>
              <a:gd name="T93" fmla="*/ 2498 h 3293"/>
              <a:gd name="T94" fmla="*/ 1157 w 3670"/>
              <a:gd name="T95" fmla="*/ 2601 h 3293"/>
              <a:gd name="T96" fmla="*/ 803 w 3670"/>
              <a:gd name="T97" fmla="*/ 2791 h 3293"/>
              <a:gd name="T98" fmla="*/ 431 w 3670"/>
              <a:gd name="T99" fmla="*/ 2868 h 3293"/>
              <a:gd name="T100" fmla="*/ 254 w 3670"/>
              <a:gd name="T101" fmla="*/ 2773 h 3293"/>
              <a:gd name="T102" fmla="*/ 466 w 3670"/>
              <a:gd name="T103" fmla="*/ 2594 h 3293"/>
              <a:gd name="T104" fmla="*/ 570 w 3670"/>
              <a:gd name="T105" fmla="*/ 2358 h 3293"/>
              <a:gd name="T106" fmla="*/ 427 w 3670"/>
              <a:gd name="T107" fmla="*/ 2114 h 3293"/>
              <a:gd name="T108" fmla="*/ 153 w 3670"/>
              <a:gd name="T109" fmla="*/ 1795 h 3293"/>
              <a:gd name="T110" fmla="*/ 13 w 3670"/>
              <a:gd name="T111" fmla="*/ 1414 h 3293"/>
              <a:gd name="T112" fmla="*/ 31 w 3670"/>
              <a:gd name="T113" fmla="*/ 997 h 3293"/>
              <a:gd name="T114" fmla="*/ 208 w 3670"/>
              <a:gd name="T115" fmla="*/ 618 h 3293"/>
              <a:gd name="T116" fmla="*/ 520 w 3670"/>
              <a:gd name="T117" fmla="*/ 311 h 3293"/>
              <a:gd name="T118" fmla="*/ 934 w 3670"/>
              <a:gd name="T119" fmla="*/ 98 h 3293"/>
              <a:gd name="T120" fmla="*/ 1425 w 3670"/>
              <a:gd name="T121" fmla="*/ 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70" h="3293">
                <a:moveTo>
                  <a:pt x="3297" y="1148"/>
                </a:moveTo>
                <a:lnTo>
                  <a:pt x="3358" y="1203"/>
                </a:lnTo>
                <a:lnTo>
                  <a:pt x="3414" y="1260"/>
                </a:lnTo>
                <a:lnTo>
                  <a:pt x="3465" y="1321"/>
                </a:lnTo>
                <a:lnTo>
                  <a:pt x="3511" y="1385"/>
                </a:lnTo>
                <a:lnTo>
                  <a:pt x="3553" y="1450"/>
                </a:lnTo>
                <a:lnTo>
                  <a:pt x="3587" y="1519"/>
                </a:lnTo>
                <a:lnTo>
                  <a:pt x="3616" y="1590"/>
                </a:lnTo>
                <a:lnTo>
                  <a:pt x="3640" y="1664"/>
                </a:lnTo>
                <a:lnTo>
                  <a:pt x="3657" y="1738"/>
                </a:lnTo>
                <a:lnTo>
                  <a:pt x="3667" y="1815"/>
                </a:lnTo>
                <a:lnTo>
                  <a:pt x="3670" y="1893"/>
                </a:lnTo>
                <a:lnTo>
                  <a:pt x="3667" y="1970"/>
                </a:lnTo>
                <a:lnTo>
                  <a:pt x="3657" y="2046"/>
                </a:lnTo>
                <a:lnTo>
                  <a:pt x="3641" y="2119"/>
                </a:lnTo>
                <a:lnTo>
                  <a:pt x="3619" y="2192"/>
                </a:lnTo>
                <a:lnTo>
                  <a:pt x="3591" y="2262"/>
                </a:lnTo>
                <a:lnTo>
                  <a:pt x="3556" y="2330"/>
                </a:lnTo>
                <a:lnTo>
                  <a:pt x="3517" y="2394"/>
                </a:lnTo>
                <a:lnTo>
                  <a:pt x="3472" y="2457"/>
                </a:lnTo>
                <a:lnTo>
                  <a:pt x="3423" y="2517"/>
                </a:lnTo>
                <a:lnTo>
                  <a:pt x="3368" y="2574"/>
                </a:lnTo>
                <a:lnTo>
                  <a:pt x="3310" y="2628"/>
                </a:lnTo>
                <a:lnTo>
                  <a:pt x="3246" y="2679"/>
                </a:lnTo>
                <a:lnTo>
                  <a:pt x="3179" y="2725"/>
                </a:lnTo>
                <a:lnTo>
                  <a:pt x="3175" y="2762"/>
                </a:lnTo>
                <a:lnTo>
                  <a:pt x="3174" y="2800"/>
                </a:lnTo>
                <a:lnTo>
                  <a:pt x="3177" y="2853"/>
                </a:lnTo>
                <a:lnTo>
                  <a:pt x="3188" y="2904"/>
                </a:lnTo>
                <a:lnTo>
                  <a:pt x="3203" y="2953"/>
                </a:lnTo>
                <a:lnTo>
                  <a:pt x="3226" y="3001"/>
                </a:lnTo>
                <a:lnTo>
                  <a:pt x="3254" y="3046"/>
                </a:lnTo>
                <a:lnTo>
                  <a:pt x="3287" y="3088"/>
                </a:lnTo>
                <a:lnTo>
                  <a:pt x="3325" y="3128"/>
                </a:lnTo>
                <a:lnTo>
                  <a:pt x="3368" y="3164"/>
                </a:lnTo>
                <a:lnTo>
                  <a:pt x="3415" y="3195"/>
                </a:lnTo>
                <a:lnTo>
                  <a:pt x="3466" y="3224"/>
                </a:lnTo>
                <a:lnTo>
                  <a:pt x="3466" y="3293"/>
                </a:lnTo>
                <a:lnTo>
                  <a:pt x="3391" y="3290"/>
                </a:lnTo>
                <a:lnTo>
                  <a:pt x="3316" y="3285"/>
                </a:lnTo>
                <a:lnTo>
                  <a:pt x="3244" y="3278"/>
                </a:lnTo>
                <a:lnTo>
                  <a:pt x="3171" y="3268"/>
                </a:lnTo>
                <a:lnTo>
                  <a:pt x="3099" y="3254"/>
                </a:lnTo>
                <a:lnTo>
                  <a:pt x="3027" y="3236"/>
                </a:lnTo>
                <a:lnTo>
                  <a:pt x="2958" y="3213"/>
                </a:lnTo>
                <a:lnTo>
                  <a:pt x="2888" y="3185"/>
                </a:lnTo>
                <a:lnTo>
                  <a:pt x="2820" y="3152"/>
                </a:lnTo>
                <a:lnTo>
                  <a:pt x="2752" y="3113"/>
                </a:lnTo>
                <a:lnTo>
                  <a:pt x="2685" y="3067"/>
                </a:lnTo>
                <a:lnTo>
                  <a:pt x="2617" y="3012"/>
                </a:lnTo>
                <a:lnTo>
                  <a:pt x="2551" y="2951"/>
                </a:lnTo>
                <a:lnTo>
                  <a:pt x="2484" y="2958"/>
                </a:lnTo>
                <a:lnTo>
                  <a:pt x="2415" y="2963"/>
                </a:lnTo>
                <a:lnTo>
                  <a:pt x="2345" y="2964"/>
                </a:lnTo>
                <a:lnTo>
                  <a:pt x="2244" y="2961"/>
                </a:lnTo>
                <a:lnTo>
                  <a:pt x="2146" y="2952"/>
                </a:lnTo>
                <a:lnTo>
                  <a:pt x="2050" y="2938"/>
                </a:lnTo>
                <a:lnTo>
                  <a:pt x="1957" y="2917"/>
                </a:lnTo>
                <a:lnTo>
                  <a:pt x="1866" y="2892"/>
                </a:lnTo>
                <a:lnTo>
                  <a:pt x="1779" y="2862"/>
                </a:lnTo>
                <a:lnTo>
                  <a:pt x="1695" y="2827"/>
                </a:lnTo>
                <a:lnTo>
                  <a:pt x="1614" y="2786"/>
                </a:lnTo>
                <a:lnTo>
                  <a:pt x="1537" y="2742"/>
                </a:lnTo>
                <a:lnTo>
                  <a:pt x="1643" y="2739"/>
                </a:lnTo>
                <a:lnTo>
                  <a:pt x="1747" y="2731"/>
                </a:lnTo>
                <a:lnTo>
                  <a:pt x="1851" y="2717"/>
                </a:lnTo>
                <a:lnTo>
                  <a:pt x="1953" y="2699"/>
                </a:lnTo>
                <a:lnTo>
                  <a:pt x="2053" y="2677"/>
                </a:lnTo>
                <a:lnTo>
                  <a:pt x="2152" y="2648"/>
                </a:lnTo>
                <a:lnTo>
                  <a:pt x="2247" y="2615"/>
                </a:lnTo>
                <a:lnTo>
                  <a:pt x="2340" y="2578"/>
                </a:lnTo>
                <a:lnTo>
                  <a:pt x="2430" y="2535"/>
                </a:lnTo>
                <a:lnTo>
                  <a:pt x="2519" y="2489"/>
                </a:lnTo>
                <a:lnTo>
                  <a:pt x="2604" y="2438"/>
                </a:lnTo>
                <a:lnTo>
                  <a:pt x="2685" y="2382"/>
                </a:lnTo>
                <a:lnTo>
                  <a:pt x="2763" y="2322"/>
                </a:lnTo>
                <a:lnTo>
                  <a:pt x="2832" y="2262"/>
                </a:lnTo>
                <a:lnTo>
                  <a:pt x="2897" y="2200"/>
                </a:lnTo>
                <a:lnTo>
                  <a:pt x="2958" y="2135"/>
                </a:lnTo>
                <a:lnTo>
                  <a:pt x="3013" y="2067"/>
                </a:lnTo>
                <a:lnTo>
                  <a:pt x="3064" y="1996"/>
                </a:lnTo>
                <a:lnTo>
                  <a:pt x="3111" y="1924"/>
                </a:lnTo>
                <a:lnTo>
                  <a:pt x="3153" y="1848"/>
                </a:lnTo>
                <a:lnTo>
                  <a:pt x="3192" y="1767"/>
                </a:lnTo>
                <a:lnTo>
                  <a:pt x="3226" y="1683"/>
                </a:lnTo>
                <a:lnTo>
                  <a:pt x="3252" y="1598"/>
                </a:lnTo>
                <a:lnTo>
                  <a:pt x="3274" y="1512"/>
                </a:lnTo>
                <a:lnTo>
                  <a:pt x="3288" y="1425"/>
                </a:lnTo>
                <a:lnTo>
                  <a:pt x="3298" y="1337"/>
                </a:lnTo>
                <a:lnTo>
                  <a:pt x="3301" y="1249"/>
                </a:lnTo>
                <a:lnTo>
                  <a:pt x="3300" y="1198"/>
                </a:lnTo>
                <a:lnTo>
                  <a:pt x="3297" y="1148"/>
                </a:lnTo>
                <a:close/>
                <a:moveTo>
                  <a:pt x="1530" y="411"/>
                </a:moveTo>
                <a:lnTo>
                  <a:pt x="1434" y="415"/>
                </a:lnTo>
                <a:lnTo>
                  <a:pt x="1338" y="424"/>
                </a:lnTo>
                <a:lnTo>
                  <a:pt x="1245" y="438"/>
                </a:lnTo>
                <a:lnTo>
                  <a:pt x="1155" y="460"/>
                </a:lnTo>
                <a:lnTo>
                  <a:pt x="1066" y="487"/>
                </a:lnTo>
                <a:lnTo>
                  <a:pt x="986" y="518"/>
                </a:lnTo>
                <a:lnTo>
                  <a:pt x="909" y="553"/>
                </a:lnTo>
                <a:lnTo>
                  <a:pt x="837" y="593"/>
                </a:lnTo>
                <a:lnTo>
                  <a:pt x="768" y="637"/>
                </a:lnTo>
                <a:lnTo>
                  <a:pt x="704" y="686"/>
                </a:lnTo>
                <a:lnTo>
                  <a:pt x="650" y="733"/>
                </a:lnTo>
                <a:lnTo>
                  <a:pt x="600" y="784"/>
                </a:lnTo>
                <a:lnTo>
                  <a:pt x="556" y="836"/>
                </a:lnTo>
                <a:lnTo>
                  <a:pt x="517" y="892"/>
                </a:lnTo>
                <a:lnTo>
                  <a:pt x="484" y="948"/>
                </a:lnTo>
                <a:lnTo>
                  <a:pt x="457" y="1006"/>
                </a:lnTo>
                <a:lnTo>
                  <a:pt x="436" y="1066"/>
                </a:lnTo>
                <a:lnTo>
                  <a:pt x="420" y="1126"/>
                </a:lnTo>
                <a:lnTo>
                  <a:pt x="411" y="1187"/>
                </a:lnTo>
                <a:lnTo>
                  <a:pt x="408" y="1249"/>
                </a:lnTo>
                <a:lnTo>
                  <a:pt x="410" y="1307"/>
                </a:lnTo>
                <a:lnTo>
                  <a:pt x="419" y="1363"/>
                </a:lnTo>
                <a:lnTo>
                  <a:pt x="431" y="1420"/>
                </a:lnTo>
                <a:lnTo>
                  <a:pt x="450" y="1475"/>
                </a:lnTo>
                <a:lnTo>
                  <a:pt x="474" y="1529"/>
                </a:lnTo>
                <a:lnTo>
                  <a:pt x="503" y="1582"/>
                </a:lnTo>
                <a:lnTo>
                  <a:pt x="539" y="1638"/>
                </a:lnTo>
                <a:lnTo>
                  <a:pt x="580" y="1690"/>
                </a:lnTo>
                <a:lnTo>
                  <a:pt x="626" y="1741"/>
                </a:lnTo>
                <a:lnTo>
                  <a:pt x="676" y="1788"/>
                </a:lnTo>
                <a:lnTo>
                  <a:pt x="731" y="1833"/>
                </a:lnTo>
                <a:lnTo>
                  <a:pt x="791" y="1875"/>
                </a:lnTo>
                <a:lnTo>
                  <a:pt x="830" y="1905"/>
                </a:lnTo>
                <a:lnTo>
                  <a:pt x="866" y="1940"/>
                </a:lnTo>
                <a:lnTo>
                  <a:pt x="897" y="1977"/>
                </a:lnTo>
                <a:lnTo>
                  <a:pt x="923" y="2019"/>
                </a:lnTo>
                <a:lnTo>
                  <a:pt x="944" y="2063"/>
                </a:lnTo>
                <a:lnTo>
                  <a:pt x="960" y="2109"/>
                </a:lnTo>
                <a:lnTo>
                  <a:pt x="970" y="2158"/>
                </a:lnTo>
                <a:lnTo>
                  <a:pt x="978" y="2216"/>
                </a:lnTo>
                <a:lnTo>
                  <a:pt x="1004" y="2190"/>
                </a:lnTo>
                <a:lnTo>
                  <a:pt x="1037" y="2160"/>
                </a:lnTo>
                <a:lnTo>
                  <a:pt x="1075" y="2134"/>
                </a:lnTo>
                <a:lnTo>
                  <a:pt x="1114" y="2111"/>
                </a:lnTo>
                <a:lnTo>
                  <a:pt x="1157" y="2094"/>
                </a:lnTo>
                <a:lnTo>
                  <a:pt x="1201" y="2082"/>
                </a:lnTo>
                <a:lnTo>
                  <a:pt x="1245" y="2074"/>
                </a:lnTo>
                <a:lnTo>
                  <a:pt x="1291" y="2071"/>
                </a:lnTo>
                <a:lnTo>
                  <a:pt x="1342" y="2074"/>
                </a:lnTo>
                <a:lnTo>
                  <a:pt x="1436" y="2083"/>
                </a:lnTo>
                <a:lnTo>
                  <a:pt x="1530" y="2086"/>
                </a:lnTo>
                <a:lnTo>
                  <a:pt x="1625" y="2083"/>
                </a:lnTo>
                <a:lnTo>
                  <a:pt x="1720" y="2074"/>
                </a:lnTo>
                <a:lnTo>
                  <a:pt x="1813" y="2058"/>
                </a:lnTo>
                <a:lnTo>
                  <a:pt x="1904" y="2038"/>
                </a:lnTo>
                <a:lnTo>
                  <a:pt x="1992" y="2011"/>
                </a:lnTo>
                <a:lnTo>
                  <a:pt x="2073" y="1980"/>
                </a:lnTo>
                <a:lnTo>
                  <a:pt x="2149" y="1944"/>
                </a:lnTo>
                <a:lnTo>
                  <a:pt x="2222" y="1905"/>
                </a:lnTo>
                <a:lnTo>
                  <a:pt x="2290" y="1860"/>
                </a:lnTo>
                <a:lnTo>
                  <a:pt x="2354" y="1812"/>
                </a:lnTo>
                <a:lnTo>
                  <a:pt x="2409" y="1764"/>
                </a:lnTo>
                <a:lnTo>
                  <a:pt x="2458" y="1713"/>
                </a:lnTo>
                <a:lnTo>
                  <a:pt x="2503" y="1660"/>
                </a:lnTo>
                <a:lnTo>
                  <a:pt x="2541" y="1606"/>
                </a:lnTo>
                <a:lnTo>
                  <a:pt x="2575" y="1550"/>
                </a:lnTo>
                <a:lnTo>
                  <a:pt x="2602" y="1492"/>
                </a:lnTo>
                <a:lnTo>
                  <a:pt x="2623" y="1432"/>
                </a:lnTo>
                <a:lnTo>
                  <a:pt x="2639" y="1372"/>
                </a:lnTo>
                <a:lnTo>
                  <a:pt x="2648" y="1311"/>
                </a:lnTo>
                <a:lnTo>
                  <a:pt x="2651" y="1249"/>
                </a:lnTo>
                <a:lnTo>
                  <a:pt x="2648" y="1187"/>
                </a:lnTo>
                <a:lnTo>
                  <a:pt x="2639" y="1126"/>
                </a:lnTo>
                <a:lnTo>
                  <a:pt x="2623" y="1066"/>
                </a:lnTo>
                <a:lnTo>
                  <a:pt x="2602" y="1006"/>
                </a:lnTo>
                <a:lnTo>
                  <a:pt x="2575" y="948"/>
                </a:lnTo>
                <a:lnTo>
                  <a:pt x="2541" y="892"/>
                </a:lnTo>
                <a:lnTo>
                  <a:pt x="2503" y="836"/>
                </a:lnTo>
                <a:lnTo>
                  <a:pt x="2458" y="784"/>
                </a:lnTo>
                <a:lnTo>
                  <a:pt x="2409" y="733"/>
                </a:lnTo>
                <a:lnTo>
                  <a:pt x="2354" y="686"/>
                </a:lnTo>
                <a:lnTo>
                  <a:pt x="2290" y="637"/>
                </a:lnTo>
                <a:lnTo>
                  <a:pt x="2222" y="593"/>
                </a:lnTo>
                <a:lnTo>
                  <a:pt x="2149" y="553"/>
                </a:lnTo>
                <a:lnTo>
                  <a:pt x="2073" y="518"/>
                </a:lnTo>
                <a:lnTo>
                  <a:pt x="1992" y="487"/>
                </a:lnTo>
                <a:lnTo>
                  <a:pt x="1904" y="460"/>
                </a:lnTo>
                <a:lnTo>
                  <a:pt x="1813" y="438"/>
                </a:lnTo>
                <a:lnTo>
                  <a:pt x="1720" y="424"/>
                </a:lnTo>
                <a:lnTo>
                  <a:pt x="1625" y="415"/>
                </a:lnTo>
                <a:lnTo>
                  <a:pt x="1530" y="411"/>
                </a:lnTo>
                <a:lnTo>
                  <a:pt x="1530" y="411"/>
                </a:lnTo>
                <a:close/>
                <a:moveTo>
                  <a:pt x="1530" y="0"/>
                </a:moveTo>
                <a:lnTo>
                  <a:pt x="1530" y="0"/>
                </a:lnTo>
                <a:lnTo>
                  <a:pt x="1634" y="2"/>
                </a:lnTo>
                <a:lnTo>
                  <a:pt x="1737" y="11"/>
                </a:lnTo>
                <a:lnTo>
                  <a:pt x="1838" y="25"/>
                </a:lnTo>
                <a:lnTo>
                  <a:pt x="1936" y="44"/>
                </a:lnTo>
                <a:lnTo>
                  <a:pt x="2032" y="69"/>
                </a:lnTo>
                <a:lnTo>
                  <a:pt x="2125" y="98"/>
                </a:lnTo>
                <a:lnTo>
                  <a:pt x="2214" y="132"/>
                </a:lnTo>
                <a:lnTo>
                  <a:pt x="2302" y="171"/>
                </a:lnTo>
                <a:lnTo>
                  <a:pt x="2384" y="212"/>
                </a:lnTo>
                <a:lnTo>
                  <a:pt x="2464" y="260"/>
                </a:lnTo>
                <a:lnTo>
                  <a:pt x="2539" y="311"/>
                </a:lnTo>
                <a:lnTo>
                  <a:pt x="2611" y="365"/>
                </a:lnTo>
                <a:lnTo>
                  <a:pt x="2678" y="424"/>
                </a:lnTo>
                <a:lnTo>
                  <a:pt x="2740" y="486"/>
                </a:lnTo>
                <a:lnTo>
                  <a:pt x="2798" y="550"/>
                </a:lnTo>
                <a:lnTo>
                  <a:pt x="2850" y="618"/>
                </a:lnTo>
                <a:lnTo>
                  <a:pt x="2897" y="689"/>
                </a:lnTo>
                <a:lnTo>
                  <a:pt x="2939" y="763"/>
                </a:lnTo>
                <a:lnTo>
                  <a:pt x="2975" y="839"/>
                </a:lnTo>
                <a:lnTo>
                  <a:pt x="3004" y="917"/>
                </a:lnTo>
                <a:lnTo>
                  <a:pt x="3027" y="997"/>
                </a:lnTo>
                <a:lnTo>
                  <a:pt x="3045" y="1079"/>
                </a:lnTo>
                <a:lnTo>
                  <a:pt x="3055" y="1163"/>
                </a:lnTo>
                <a:lnTo>
                  <a:pt x="3059" y="1249"/>
                </a:lnTo>
                <a:lnTo>
                  <a:pt x="3055" y="1334"/>
                </a:lnTo>
                <a:lnTo>
                  <a:pt x="3045" y="1418"/>
                </a:lnTo>
                <a:lnTo>
                  <a:pt x="3027" y="1501"/>
                </a:lnTo>
                <a:lnTo>
                  <a:pt x="3004" y="1581"/>
                </a:lnTo>
                <a:lnTo>
                  <a:pt x="2975" y="1659"/>
                </a:lnTo>
                <a:lnTo>
                  <a:pt x="2939" y="1735"/>
                </a:lnTo>
                <a:lnTo>
                  <a:pt x="2897" y="1808"/>
                </a:lnTo>
                <a:lnTo>
                  <a:pt x="2850" y="1880"/>
                </a:lnTo>
                <a:lnTo>
                  <a:pt x="2798" y="1947"/>
                </a:lnTo>
                <a:lnTo>
                  <a:pt x="2740" y="2012"/>
                </a:lnTo>
                <a:lnTo>
                  <a:pt x="2678" y="2074"/>
                </a:lnTo>
                <a:lnTo>
                  <a:pt x="2611" y="2132"/>
                </a:lnTo>
                <a:lnTo>
                  <a:pt x="2539" y="2187"/>
                </a:lnTo>
                <a:lnTo>
                  <a:pt x="2464" y="2238"/>
                </a:lnTo>
                <a:lnTo>
                  <a:pt x="2384" y="2284"/>
                </a:lnTo>
                <a:lnTo>
                  <a:pt x="2302" y="2327"/>
                </a:lnTo>
                <a:lnTo>
                  <a:pt x="2214" y="2366"/>
                </a:lnTo>
                <a:lnTo>
                  <a:pt x="2125" y="2400"/>
                </a:lnTo>
                <a:lnTo>
                  <a:pt x="2032" y="2429"/>
                </a:lnTo>
                <a:lnTo>
                  <a:pt x="1936" y="2453"/>
                </a:lnTo>
                <a:lnTo>
                  <a:pt x="1838" y="2472"/>
                </a:lnTo>
                <a:lnTo>
                  <a:pt x="1737" y="2487"/>
                </a:lnTo>
                <a:lnTo>
                  <a:pt x="1634" y="2495"/>
                </a:lnTo>
                <a:lnTo>
                  <a:pt x="1530" y="2498"/>
                </a:lnTo>
                <a:lnTo>
                  <a:pt x="1449" y="2496"/>
                </a:lnTo>
                <a:lnTo>
                  <a:pt x="1370" y="2491"/>
                </a:lnTo>
                <a:lnTo>
                  <a:pt x="1291" y="2482"/>
                </a:lnTo>
                <a:lnTo>
                  <a:pt x="1224" y="2545"/>
                </a:lnTo>
                <a:lnTo>
                  <a:pt x="1157" y="2601"/>
                </a:lnTo>
                <a:lnTo>
                  <a:pt x="1089" y="2651"/>
                </a:lnTo>
                <a:lnTo>
                  <a:pt x="1018" y="2693"/>
                </a:lnTo>
                <a:lnTo>
                  <a:pt x="948" y="2731"/>
                </a:lnTo>
                <a:lnTo>
                  <a:pt x="876" y="2762"/>
                </a:lnTo>
                <a:lnTo>
                  <a:pt x="803" y="2791"/>
                </a:lnTo>
                <a:lnTo>
                  <a:pt x="729" y="2813"/>
                </a:lnTo>
                <a:lnTo>
                  <a:pt x="655" y="2833"/>
                </a:lnTo>
                <a:lnTo>
                  <a:pt x="581" y="2847"/>
                </a:lnTo>
                <a:lnTo>
                  <a:pt x="506" y="2859"/>
                </a:lnTo>
                <a:lnTo>
                  <a:pt x="431" y="2868"/>
                </a:lnTo>
                <a:lnTo>
                  <a:pt x="355" y="2874"/>
                </a:lnTo>
                <a:lnTo>
                  <a:pt x="280" y="2879"/>
                </a:lnTo>
                <a:lnTo>
                  <a:pt x="204" y="2881"/>
                </a:lnTo>
                <a:lnTo>
                  <a:pt x="204" y="2800"/>
                </a:lnTo>
                <a:lnTo>
                  <a:pt x="254" y="2773"/>
                </a:lnTo>
                <a:lnTo>
                  <a:pt x="302" y="2743"/>
                </a:lnTo>
                <a:lnTo>
                  <a:pt x="348" y="2709"/>
                </a:lnTo>
                <a:lnTo>
                  <a:pt x="391" y="2673"/>
                </a:lnTo>
                <a:lnTo>
                  <a:pt x="430" y="2635"/>
                </a:lnTo>
                <a:lnTo>
                  <a:pt x="466" y="2594"/>
                </a:lnTo>
                <a:lnTo>
                  <a:pt x="496" y="2550"/>
                </a:lnTo>
                <a:lnTo>
                  <a:pt x="523" y="2505"/>
                </a:lnTo>
                <a:lnTo>
                  <a:pt x="544" y="2457"/>
                </a:lnTo>
                <a:lnTo>
                  <a:pt x="560" y="2409"/>
                </a:lnTo>
                <a:lnTo>
                  <a:pt x="570" y="2358"/>
                </a:lnTo>
                <a:lnTo>
                  <a:pt x="573" y="2306"/>
                </a:lnTo>
                <a:lnTo>
                  <a:pt x="572" y="2262"/>
                </a:lnTo>
                <a:lnTo>
                  <a:pt x="567" y="2220"/>
                </a:lnTo>
                <a:lnTo>
                  <a:pt x="495" y="2169"/>
                </a:lnTo>
                <a:lnTo>
                  <a:pt x="427" y="2114"/>
                </a:lnTo>
                <a:lnTo>
                  <a:pt x="363" y="2056"/>
                </a:lnTo>
                <a:lnTo>
                  <a:pt x="304" y="1995"/>
                </a:lnTo>
                <a:lnTo>
                  <a:pt x="249" y="1932"/>
                </a:lnTo>
                <a:lnTo>
                  <a:pt x="198" y="1865"/>
                </a:lnTo>
                <a:lnTo>
                  <a:pt x="153" y="1795"/>
                </a:lnTo>
                <a:lnTo>
                  <a:pt x="114" y="1724"/>
                </a:lnTo>
                <a:lnTo>
                  <a:pt x="81" y="1649"/>
                </a:lnTo>
                <a:lnTo>
                  <a:pt x="52" y="1572"/>
                </a:lnTo>
                <a:lnTo>
                  <a:pt x="29" y="1494"/>
                </a:lnTo>
                <a:lnTo>
                  <a:pt x="13" y="1414"/>
                </a:lnTo>
                <a:lnTo>
                  <a:pt x="3" y="1333"/>
                </a:lnTo>
                <a:lnTo>
                  <a:pt x="0" y="1249"/>
                </a:lnTo>
                <a:lnTo>
                  <a:pt x="3" y="1163"/>
                </a:lnTo>
                <a:lnTo>
                  <a:pt x="13" y="1079"/>
                </a:lnTo>
                <a:lnTo>
                  <a:pt x="31" y="997"/>
                </a:lnTo>
                <a:lnTo>
                  <a:pt x="55" y="917"/>
                </a:lnTo>
                <a:lnTo>
                  <a:pt x="84" y="839"/>
                </a:lnTo>
                <a:lnTo>
                  <a:pt x="120" y="763"/>
                </a:lnTo>
                <a:lnTo>
                  <a:pt x="161" y="689"/>
                </a:lnTo>
                <a:lnTo>
                  <a:pt x="208" y="618"/>
                </a:lnTo>
                <a:lnTo>
                  <a:pt x="261" y="550"/>
                </a:lnTo>
                <a:lnTo>
                  <a:pt x="319" y="486"/>
                </a:lnTo>
                <a:lnTo>
                  <a:pt x="381" y="424"/>
                </a:lnTo>
                <a:lnTo>
                  <a:pt x="448" y="365"/>
                </a:lnTo>
                <a:lnTo>
                  <a:pt x="520" y="311"/>
                </a:lnTo>
                <a:lnTo>
                  <a:pt x="595" y="260"/>
                </a:lnTo>
                <a:lnTo>
                  <a:pt x="674" y="212"/>
                </a:lnTo>
                <a:lnTo>
                  <a:pt x="757" y="171"/>
                </a:lnTo>
                <a:lnTo>
                  <a:pt x="844" y="132"/>
                </a:lnTo>
                <a:lnTo>
                  <a:pt x="934" y="98"/>
                </a:lnTo>
                <a:lnTo>
                  <a:pt x="1027" y="69"/>
                </a:lnTo>
                <a:lnTo>
                  <a:pt x="1123" y="44"/>
                </a:lnTo>
                <a:lnTo>
                  <a:pt x="1221" y="25"/>
                </a:lnTo>
                <a:lnTo>
                  <a:pt x="1322" y="11"/>
                </a:lnTo>
                <a:lnTo>
                  <a:pt x="1425" y="2"/>
                </a:lnTo>
                <a:lnTo>
                  <a:pt x="153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5" name="Group 284"/>
          <p:cNvGrpSpPr>
            <a:grpSpLocks noChangeAspect="1"/>
          </p:cNvGrpSpPr>
          <p:nvPr/>
        </p:nvGrpSpPr>
        <p:grpSpPr bwMode="auto">
          <a:xfrm>
            <a:off x="11112471" y="542830"/>
            <a:ext cx="469930" cy="474536"/>
            <a:chOff x="11314" y="9398"/>
            <a:chExt cx="408" cy="412"/>
          </a:xfrm>
          <a:solidFill>
            <a:schemeClr val="accent1"/>
          </a:solidFill>
        </p:grpSpPr>
        <p:sp>
          <p:nvSpPr>
            <p:cNvPr id="16" name="Freeform 286"/>
            <p:cNvSpPr>
              <a:spLocks/>
            </p:cNvSpPr>
            <p:nvPr/>
          </p:nvSpPr>
          <p:spPr bwMode="auto">
            <a:xfrm>
              <a:off x="11314" y="9398"/>
              <a:ext cx="255" cy="335"/>
            </a:xfrm>
            <a:custGeom>
              <a:avLst/>
              <a:gdLst>
                <a:gd name="T0" fmla="*/ 1427 w 2039"/>
                <a:gd name="T1" fmla="*/ 0 h 2674"/>
                <a:gd name="T2" fmla="*/ 1549 w 2039"/>
                <a:gd name="T3" fmla="*/ 6 h 2674"/>
                <a:gd name="T4" fmla="*/ 1653 w 2039"/>
                <a:gd name="T5" fmla="*/ 23 h 2674"/>
                <a:gd name="T6" fmla="*/ 1742 w 2039"/>
                <a:gd name="T7" fmla="*/ 53 h 2674"/>
                <a:gd name="T8" fmla="*/ 1816 w 2039"/>
                <a:gd name="T9" fmla="*/ 94 h 2674"/>
                <a:gd name="T10" fmla="*/ 1876 w 2039"/>
                <a:gd name="T11" fmla="*/ 143 h 2674"/>
                <a:gd name="T12" fmla="*/ 1925 w 2039"/>
                <a:gd name="T13" fmla="*/ 203 h 2674"/>
                <a:gd name="T14" fmla="*/ 1962 w 2039"/>
                <a:gd name="T15" fmla="*/ 270 h 2674"/>
                <a:gd name="T16" fmla="*/ 1991 w 2039"/>
                <a:gd name="T17" fmla="*/ 347 h 2674"/>
                <a:gd name="T18" fmla="*/ 2011 w 2039"/>
                <a:gd name="T19" fmla="*/ 429 h 2674"/>
                <a:gd name="T20" fmla="*/ 2025 w 2039"/>
                <a:gd name="T21" fmla="*/ 518 h 2674"/>
                <a:gd name="T22" fmla="*/ 2033 w 2039"/>
                <a:gd name="T23" fmla="*/ 613 h 2674"/>
                <a:gd name="T24" fmla="*/ 2037 w 2039"/>
                <a:gd name="T25" fmla="*/ 713 h 2674"/>
                <a:gd name="T26" fmla="*/ 2038 w 2039"/>
                <a:gd name="T27" fmla="*/ 818 h 2674"/>
                <a:gd name="T28" fmla="*/ 2039 w 2039"/>
                <a:gd name="T29" fmla="*/ 925 h 2674"/>
                <a:gd name="T30" fmla="*/ 2029 w 2039"/>
                <a:gd name="T31" fmla="*/ 1055 h 2674"/>
                <a:gd name="T32" fmla="*/ 2000 w 2039"/>
                <a:gd name="T33" fmla="*/ 1183 h 2674"/>
                <a:gd name="T34" fmla="*/ 1956 w 2039"/>
                <a:gd name="T35" fmla="*/ 1304 h 2674"/>
                <a:gd name="T36" fmla="*/ 1811 w 2039"/>
                <a:gd name="T37" fmla="*/ 1371 h 2674"/>
                <a:gd name="T38" fmla="*/ 1677 w 2039"/>
                <a:gd name="T39" fmla="*/ 1457 h 2674"/>
                <a:gd name="T40" fmla="*/ 1557 w 2039"/>
                <a:gd name="T41" fmla="*/ 1561 h 2674"/>
                <a:gd name="T42" fmla="*/ 1453 w 2039"/>
                <a:gd name="T43" fmla="*/ 1681 h 2674"/>
                <a:gd name="T44" fmla="*/ 1366 w 2039"/>
                <a:gd name="T45" fmla="*/ 1814 h 2674"/>
                <a:gd name="T46" fmla="*/ 1297 w 2039"/>
                <a:gd name="T47" fmla="*/ 1960 h 2674"/>
                <a:gd name="T48" fmla="*/ 1250 w 2039"/>
                <a:gd name="T49" fmla="*/ 2116 h 2674"/>
                <a:gd name="T50" fmla="*/ 1227 w 2039"/>
                <a:gd name="T51" fmla="*/ 2281 h 2674"/>
                <a:gd name="T52" fmla="*/ 1226 w 2039"/>
                <a:gd name="T53" fmla="*/ 2445 h 2674"/>
                <a:gd name="T54" fmla="*/ 1247 w 2039"/>
                <a:gd name="T55" fmla="*/ 2600 h 2674"/>
                <a:gd name="T56" fmla="*/ 0 w 2039"/>
                <a:gd name="T57" fmla="*/ 2674 h 2674"/>
                <a:gd name="T58" fmla="*/ 13 w 2039"/>
                <a:gd name="T59" fmla="*/ 2563 h 2674"/>
                <a:gd name="T60" fmla="*/ 50 w 2039"/>
                <a:gd name="T61" fmla="*/ 2456 h 2674"/>
                <a:gd name="T62" fmla="*/ 112 w 2039"/>
                <a:gd name="T63" fmla="*/ 2355 h 2674"/>
                <a:gd name="T64" fmla="*/ 193 w 2039"/>
                <a:gd name="T65" fmla="*/ 2261 h 2674"/>
                <a:gd name="T66" fmla="*/ 295 w 2039"/>
                <a:gd name="T67" fmla="*/ 2174 h 2674"/>
                <a:gd name="T68" fmla="*/ 414 w 2039"/>
                <a:gd name="T69" fmla="*/ 2095 h 2674"/>
                <a:gd name="T70" fmla="*/ 550 w 2039"/>
                <a:gd name="T71" fmla="*/ 2025 h 2674"/>
                <a:gd name="T72" fmla="*/ 701 w 2039"/>
                <a:gd name="T73" fmla="*/ 1966 h 2674"/>
                <a:gd name="T74" fmla="*/ 865 w 2039"/>
                <a:gd name="T75" fmla="*/ 1917 h 2674"/>
                <a:gd name="T76" fmla="*/ 1038 w 2039"/>
                <a:gd name="T77" fmla="*/ 1882 h 2674"/>
                <a:gd name="T78" fmla="*/ 1224 w 2039"/>
                <a:gd name="T79" fmla="*/ 1860 h 2674"/>
                <a:gd name="T80" fmla="*/ 1173 w 2039"/>
                <a:gd name="T81" fmla="*/ 1657 h 2674"/>
                <a:gd name="T82" fmla="*/ 1076 w 2039"/>
                <a:gd name="T83" fmla="*/ 1574 h 2674"/>
                <a:gd name="T84" fmla="*/ 990 w 2039"/>
                <a:gd name="T85" fmla="*/ 1469 h 2674"/>
                <a:gd name="T86" fmla="*/ 919 w 2039"/>
                <a:gd name="T87" fmla="*/ 1347 h 2674"/>
                <a:gd name="T88" fmla="*/ 864 w 2039"/>
                <a:gd name="T89" fmla="*/ 1214 h 2674"/>
                <a:gd name="T90" fmla="*/ 828 w 2039"/>
                <a:gd name="T91" fmla="*/ 1072 h 2674"/>
                <a:gd name="T92" fmla="*/ 815 w 2039"/>
                <a:gd name="T93" fmla="*/ 925 h 2674"/>
                <a:gd name="T94" fmla="*/ 815 w 2039"/>
                <a:gd name="T95" fmla="*/ 818 h 2674"/>
                <a:gd name="T96" fmla="*/ 817 w 2039"/>
                <a:gd name="T97" fmla="*/ 713 h 2674"/>
                <a:gd name="T98" fmla="*/ 822 w 2039"/>
                <a:gd name="T99" fmla="*/ 613 h 2674"/>
                <a:gd name="T100" fmla="*/ 830 w 2039"/>
                <a:gd name="T101" fmla="*/ 518 h 2674"/>
                <a:gd name="T102" fmla="*/ 843 w 2039"/>
                <a:gd name="T103" fmla="*/ 429 h 2674"/>
                <a:gd name="T104" fmla="*/ 864 w 2039"/>
                <a:gd name="T105" fmla="*/ 347 h 2674"/>
                <a:gd name="T106" fmla="*/ 892 w 2039"/>
                <a:gd name="T107" fmla="*/ 270 h 2674"/>
                <a:gd name="T108" fmla="*/ 930 w 2039"/>
                <a:gd name="T109" fmla="*/ 203 h 2674"/>
                <a:gd name="T110" fmla="*/ 978 w 2039"/>
                <a:gd name="T111" fmla="*/ 143 h 2674"/>
                <a:gd name="T112" fmla="*/ 1038 w 2039"/>
                <a:gd name="T113" fmla="*/ 94 h 2674"/>
                <a:gd name="T114" fmla="*/ 1112 w 2039"/>
                <a:gd name="T115" fmla="*/ 53 h 2674"/>
                <a:gd name="T116" fmla="*/ 1200 w 2039"/>
                <a:gd name="T117" fmla="*/ 23 h 2674"/>
                <a:gd name="T118" fmla="*/ 1306 w 2039"/>
                <a:gd name="T119" fmla="*/ 6 h 2674"/>
                <a:gd name="T120" fmla="*/ 1427 w 2039"/>
                <a:gd name="T121" fmla="*/ 0 h 2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9" h="2674">
                  <a:moveTo>
                    <a:pt x="1427" y="0"/>
                  </a:moveTo>
                  <a:lnTo>
                    <a:pt x="1427" y="0"/>
                  </a:lnTo>
                  <a:lnTo>
                    <a:pt x="1491" y="1"/>
                  </a:lnTo>
                  <a:lnTo>
                    <a:pt x="1549" y="6"/>
                  </a:lnTo>
                  <a:lnTo>
                    <a:pt x="1603" y="13"/>
                  </a:lnTo>
                  <a:lnTo>
                    <a:pt x="1653" y="23"/>
                  </a:lnTo>
                  <a:lnTo>
                    <a:pt x="1699" y="37"/>
                  </a:lnTo>
                  <a:lnTo>
                    <a:pt x="1742" y="53"/>
                  </a:lnTo>
                  <a:lnTo>
                    <a:pt x="1780" y="72"/>
                  </a:lnTo>
                  <a:lnTo>
                    <a:pt x="1816" y="94"/>
                  </a:lnTo>
                  <a:lnTo>
                    <a:pt x="1848" y="117"/>
                  </a:lnTo>
                  <a:lnTo>
                    <a:pt x="1876" y="143"/>
                  </a:lnTo>
                  <a:lnTo>
                    <a:pt x="1902" y="172"/>
                  </a:lnTo>
                  <a:lnTo>
                    <a:pt x="1925" y="203"/>
                  </a:lnTo>
                  <a:lnTo>
                    <a:pt x="1945" y="236"/>
                  </a:lnTo>
                  <a:lnTo>
                    <a:pt x="1962" y="270"/>
                  </a:lnTo>
                  <a:lnTo>
                    <a:pt x="1978" y="307"/>
                  </a:lnTo>
                  <a:lnTo>
                    <a:pt x="1991" y="347"/>
                  </a:lnTo>
                  <a:lnTo>
                    <a:pt x="2001" y="387"/>
                  </a:lnTo>
                  <a:lnTo>
                    <a:pt x="2011" y="429"/>
                  </a:lnTo>
                  <a:lnTo>
                    <a:pt x="2019" y="473"/>
                  </a:lnTo>
                  <a:lnTo>
                    <a:pt x="2025" y="518"/>
                  </a:lnTo>
                  <a:lnTo>
                    <a:pt x="2029" y="565"/>
                  </a:lnTo>
                  <a:lnTo>
                    <a:pt x="2033" y="613"/>
                  </a:lnTo>
                  <a:lnTo>
                    <a:pt x="2035" y="663"/>
                  </a:lnTo>
                  <a:lnTo>
                    <a:pt x="2037" y="713"/>
                  </a:lnTo>
                  <a:lnTo>
                    <a:pt x="2038" y="765"/>
                  </a:lnTo>
                  <a:lnTo>
                    <a:pt x="2038" y="818"/>
                  </a:lnTo>
                  <a:lnTo>
                    <a:pt x="2039" y="871"/>
                  </a:lnTo>
                  <a:lnTo>
                    <a:pt x="2039" y="925"/>
                  </a:lnTo>
                  <a:lnTo>
                    <a:pt x="2036" y="991"/>
                  </a:lnTo>
                  <a:lnTo>
                    <a:pt x="2029" y="1055"/>
                  </a:lnTo>
                  <a:lnTo>
                    <a:pt x="2017" y="1120"/>
                  </a:lnTo>
                  <a:lnTo>
                    <a:pt x="2000" y="1183"/>
                  </a:lnTo>
                  <a:lnTo>
                    <a:pt x="1980" y="1244"/>
                  </a:lnTo>
                  <a:lnTo>
                    <a:pt x="1956" y="1304"/>
                  </a:lnTo>
                  <a:lnTo>
                    <a:pt x="1882" y="1335"/>
                  </a:lnTo>
                  <a:lnTo>
                    <a:pt x="1811" y="1371"/>
                  </a:lnTo>
                  <a:lnTo>
                    <a:pt x="1742" y="1411"/>
                  </a:lnTo>
                  <a:lnTo>
                    <a:pt x="1677" y="1457"/>
                  </a:lnTo>
                  <a:lnTo>
                    <a:pt x="1616" y="1506"/>
                  </a:lnTo>
                  <a:lnTo>
                    <a:pt x="1557" y="1561"/>
                  </a:lnTo>
                  <a:lnTo>
                    <a:pt x="1503" y="1619"/>
                  </a:lnTo>
                  <a:lnTo>
                    <a:pt x="1453" y="1681"/>
                  </a:lnTo>
                  <a:lnTo>
                    <a:pt x="1407" y="1746"/>
                  </a:lnTo>
                  <a:lnTo>
                    <a:pt x="1366" y="1814"/>
                  </a:lnTo>
                  <a:lnTo>
                    <a:pt x="1329" y="1885"/>
                  </a:lnTo>
                  <a:lnTo>
                    <a:pt x="1297" y="1960"/>
                  </a:lnTo>
                  <a:lnTo>
                    <a:pt x="1272" y="2037"/>
                  </a:lnTo>
                  <a:lnTo>
                    <a:pt x="1250" y="2116"/>
                  </a:lnTo>
                  <a:lnTo>
                    <a:pt x="1236" y="2197"/>
                  </a:lnTo>
                  <a:lnTo>
                    <a:pt x="1227" y="2281"/>
                  </a:lnTo>
                  <a:lnTo>
                    <a:pt x="1224" y="2366"/>
                  </a:lnTo>
                  <a:lnTo>
                    <a:pt x="1226" y="2445"/>
                  </a:lnTo>
                  <a:lnTo>
                    <a:pt x="1234" y="2524"/>
                  </a:lnTo>
                  <a:lnTo>
                    <a:pt x="1247" y="2600"/>
                  </a:lnTo>
                  <a:lnTo>
                    <a:pt x="1266" y="2674"/>
                  </a:lnTo>
                  <a:lnTo>
                    <a:pt x="0" y="2674"/>
                  </a:lnTo>
                  <a:lnTo>
                    <a:pt x="3" y="2619"/>
                  </a:lnTo>
                  <a:lnTo>
                    <a:pt x="13" y="2563"/>
                  </a:lnTo>
                  <a:lnTo>
                    <a:pt x="29" y="2509"/>
                  </a:lnTo>
                  <a:lnTo>
                    <a:pt x="50" y="2456"/>
                  </a:lnTo>
                  <a:lnTo>
                    <a:pt x="78" y="2405"/>
                  </a:lnTo>
                  <a:lnTo>
                    <a:pt x="112" y="2355"/>
                  </a:lnTo>
                  <a:lnTo>
                    <a:pt x="149" y="2308"/>
                  </a:lnTo>
                  <a:lnTo>
                    <a:pt x="193" y="2261"/>
                  </a:lnTo>
                  <a:lnTo>
                    <a:pt x="241" y="2216"/>
                  </a:lnTo>
                  <a:lnTo>
                    <a:pt x="295" y="2174"/>
                  </a:lnTo>
                  <a:lnTo>
                    <a:pt x="352" y="2133"/>
                  </a:lnTo>
                  <a:lnTo>
                    <a:pt x="414" y="2095"/>
                  </a:lnTo>
                  <a:lnTo>
                    <a:pt x="480" y="2059"/>
                  </a:lnTo>
                  <a:lnTo>
                    <a:pt x="550" y="2025"/>
                  </a:lnTo>
                  <a:lnTo>
                    <a:pt x="624" y="1994"/>
                  </a:lnTo>
                  <a:lnTo>
                    <a:pt x="701" y="1966"/>
                  </a:lnTo>
                  <a:lnTo>
                    <a:pt x="781" y="1940"/>
                  </a:lnTo>
                  <a:lnTo>
                    <a:pt x="865" y="1917"/>
                  </a:lnTo>
                  <a:lnTo>
                    <a:pt x="951" y="1899"/>
                  </a:lnTo>
                  <a:lnTo>
                    <a:pt x="1038" y="1882"/>
                  </a:lnTo>
                  <a:lnTo>
                    <a:pt x="1130" y="1869"/>
                  </a:lnTo>
                  <a:lnTo>
                    <a:pt x="1224" y="1860"/>
                  </a:lnTo>
                  <a:lnTo>
                    <a:pt x="1224" y="1690"/>
                  </a:lnTo>
                  <a:lnTo>
                    <a:pt x="1173" y="1657"/>
                  </a:lnTo>
                  <a:lnTo>
                    <a:pt x="1123" y="1618"/>
                  </a:lnTo>
                  <a:lnTo>
                    <a:pt x="1076" y="1574"/>
                  </a:lnTo>
                  <a:lnTo>
                    <a:pt x="1032" y="1524"/>
                  </a:lnTo>
                  <a:lnTo>
                    <a:pt x="990" y="1469"/>
                  </a:lnTo>
                  <a:lnTo>
                    <a:pt x="953" y="1410"/>
                  </a:lnTo>
                  <a:lnTo>
                    <a:pt x="919" y="1347"/>
                  </a:lnTo>
                  <a:lnTo>
                    <a:pt x="889" y="1282"/>
                  </a:lnTo>
                  <a:lnTo>
                    <a:pt x="864" y="1214"/>
                  </a:lnTo>
                  <a:lnTo>
                    <a:pt x="843" y="1144"/>
                  </a:lnTo>
                  <a:lnTo>
                    <a:pt x="828" y="1072"/>
                  </a:lnTo>
                  <a:lnTo>
                    <a:pt x="819" y="998"/>
                  </a:lnTo>
                  <a:lnTo>
                    <a:pt x="815" y="925"/>
                  </a:lnTo>
                  <a:lnTo>
                    <a:pt x="815" y="871"/>
                  </a:lnTo>
                  <a:lnTo>
                    <a:pt x="815" y="818"/>
                  </a:lnTo>
                  <a:lnTo>
                    <a:pt x="816" y="765"/>
                  </a:lnTo>
                  <a:lnTo>
                    <a:pt x="817" y="713"/>
                  </a:lnTo>
                  <a:lnTo>
                    <a:pt x="820" y="663"/>
                  </a:lnTo>
                  <a:lnTo>
                    <a:pt x="822" y="613"/>
                  </a:lnTo>
                  <a:lnTo>
                    <a:pt x="826" y="565"/>
                  </a:lnTo>
                  <a:lnTo>
                    <a:pt x="830" y="518"/>
                  </a:lnTo>
                  <a:lnTo>
                    <a:pt x="836" y="473"/>
                  </a:lnTo>
                  <a:lnTo>
                    <a:pt x="843" y="429"/>
                  </a:lnTo>
                  <a:lnTo>
                    <a:pt x="852" y="387"/>
                  </a:lnTo>
                  <a:lnTo>
                    <a:pt x="864" y="347"/>
                  </a:lnTo>
                  <a:lnTo>
                    <a:pt x="877" y="307"/>
                  </a:lnTo>
                  <a:lnTo>
                    <a:pt x="892" y="270"/>
                  </a:lnTo>
                  <a:lnTo>
                    <a:pt x="910" y="236"/>
                  </a:lnTo>
                  <a:lnTo>
                    <a:pt x="930" y="203"/>
                  </a:lnTo>
                  <a:lnTo>
                    <a:pt x="953" y="172"/>
                  </a:lnTo>
                  <a:lnTo>
                    <a:pt x="978" y="143"/>
                  </a:lnTo>
                  <a:lnTo>
                    <a:pt x="1007" y="117"/>
                  </a:lnTo>
                  <a:lnTo>
                    <a:pt x="1038" y="94"/>
                  </a:lnTo>
                  <a:lnTo>
                    <a:pt x="1073" y="72"/>
                  </a:lnTo>
                  <a:lnTo>
                    <a:pt x="1112" y="53"/>
                  </a:lnTo>
                  <a:lnTo>
                    <a:pt x="1154" y="37"/>
                  </a:lnTo>
                  <a:lnTo>
                    <a:pt x="1200" y="23"/>
                  </a:lnTo>
                  <a:lnTo>
                    <a:pt x="1250" y="13"/>
                  </a:lnTo>
                  <a:lnTo>
                    <a:pt x="1306" y="6"/>
                  </a:lnTo>
                  <a:lnTo>
                    <a:pt x="1364" y="1"/>
                  </a:lnTo>
                  <a:lnTo>
                    <a:pt x="14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Freeform 287"/>
            <p:cNvSpPr>
              <a:spLocks noEditPoints="1"/>
            </p:cNvSpPr>
            <p:nvPr/>
          </p:nvSpPr>
          <p:spPr bwMode="auto">
            <a:xfrm>
              <a:off x="11492" y="9578"/>
              <a:ext cx="230" cy="232"/>
            </a:xfrm>
            <a:custGeom>
              <a:avLst/>
              <a:gdLst>
                <a:gd name="T0" fmla="*/ 816 w 1835"/>
                <a:gd name="T1" fmla="*/ 823 h 1853"/>
                <a:gd name="T2" fmla="*/ 408 w 1835"/>
                <a:gd name="T3" fmla="*/ 1030 h 1853"/>
                <a:gd name="T4" fmla="*/ 816 w 1835"/>
                <a:gd name="T5" fmla="*/ 1441 h 1853"/>
                <a:gd name="T6" fmla="*/ 1019 w 1835"/>
                <a:gd name="T7" fmla="*/ 1030 h 1853"/>
                <a:gd name="T8" fmla="*/ 1428 w 1835"/>
                <a:gd name="T9" fmla="*/ 823 h 1853"/>
                <a:gd name="T10" fmla="*/ 1019 w 1835"/>
                <a:gd name="T11" fmla="*/ 412 h 1853"/>
                <a:gd name="T12" fmla="*/ 918 w 1835"/>
                <a:gd name="T13" fmla="*/ 0 h 1853"/>
                <a:gd name="T14" fmla="*/ 1066 w 1835"/>
                <a:gd name="T15" fmla="*/ 13 h 1853"/>
                <a:gd name="T16" fmla="*/ 1208 w 1835"/>
                <a:gd name="T17" fmla="*/ 48 h 1853"/>
                <a:gd name="T18" fmla="*/ 1340 w 1835"/>
                <a:gd name="T19" fmla="*/ 105 h 1853"/>
                <a:gd name="T20" fmla="*/ 1459 w 1835"/>
                <a:gd name="T21" fmla="*/ 179 h 1853"/>
                <a:gd name="T22" fmla="*/ 1566 w 1835"/>
                <a:gd name="T23" fmla="*/ 272 h 1853"/>
                <a:gd name="T24" fmla="*/ 1658 w 1835"/>
                <a:gd name="T25" fmla="*/ 380 h 1853"/>
                <a:gd name="T26" fmla="*/ 1733 w 1835"/>
                <a:gd name="T27" fmla="*/ 501 h 1853"/>
                <a:gd name="T28" fmla="*/ 1788 w 1835"/>
                <a:gd name="T29" fmla="*/ 634 h 1853"/>
                <a:gd name="T30" fmla="*/ 1823 w 1835"/>
                <a:gd name="T31" fmla="*/ 777 h 1853"/>
                <a:gd name="T32" fmla="*/ 1835 w 1835"/>
                <a:gd name="T33" fmla="*/ 927 h 1853"/>
                <a:gd name="T34" fmla="*/ 1823 w 1835"/>
                <a:gd name="T35" fmla="*/ 1077 h 1853"/>
                <a:gd name="T36" fmla="*/ 1788 w 1835"/>
                <a:gd name="T37" fmla="*/ 1220 h 1853"/>
                <a:gd name="T38" fmla="*/ 1733 w 1835"/>
                <a:gd name="T39" fmla="*/ 1352 h 1853"/>
                <a:gd name="T40" fmla="*/ 1658 w 1835"/>
                <a:gd name="T41" fmla="*/ 1474 h 1853"/>
                <a:gd name="T42" fmla="*/ 1566 w 1835"/>
                <a:gd name="T43" fmla="*/ 1581 h 1853"/>
                <a:gd name="T44" fmla="*/ 1459 w 1835"/>
                <a:gd name="T45" fmla="*/ 1674 h 1853"/>
                <a:gd name="T46" fmla="*/ 1340 w 1835"/>
                <a:gd name="T47" fmla="*/ 1750 h 1853"/>
                <a:gd name="T48" fmla="*/ 1208 w 1835"/>
                <a:gd name="T49" fmla="*/ 1805 h 1853"/>
                <a:gd name="T50" fmla="*/ 1066 w 1835"/>
                <a:gd name="T51" fmla="*/ 1841 h 1853"/>
                <a:gd name="T52" fmla="*/ 918 w 1835"/>
                <a:gd name="T53" fmla="*/ 1853 h 1853"/>
                <a:gd name="T54" fmla="*/ 769 w 1835"/>
                <a:gd name="T55" fmla="*/ 1841 h 1853"/>
                <a:gd name="T56" fmla="*/ 628 w 1835"/>
                <a:gd name="T57" fmla="*/ 1805 h 1853"/>
                <a:gd name="T58" fmla="*/ 496 w 1835"/>
                <a:gd name="T59" fmla="*/ 1750 h 1853"/>
                <a:gd name="T60" fmla="*/ 376 w 1835"/>
                <a:gd name="T61" fmla="*/ 1674 h 1853"/>
                <a:gd name="T62" fmla="*/ 268 w 1835"/>
                <a:gd name="T63" fmla="*/ 1581 h 1853"/>
                <a:gd name="T64" fmla="*/ 177 w 1835"/>
                <a:gd name="T65" fmla="*/ 1474 h 1853"/>
                <a:gd name="T66" fmla="*/ 103 w 1835"/>
                <a:gd name="T67" fmla="*/ 1352 h 1853"/>
                <a:gd name="T68" fmla="*/ 46 w 1835"/>
                <a:gd name="T69" fmla="*/ 1220 h 1853"/>
                <a:gd name="T70" fmla="*/ 12 w 1835"/>
                <a:gd name="T71" fmla="*/ 1077 h 1853"/>
                <a:gd name="T72" fmla="*/ 0 w 1835"/>
                <a:gd name="T73" fmla="*/ 927 h 1853"/>
                <a:gd name="T74" fmla="*/ 12 w 1835"/>
                <a:gd name="T75" fmla="*/ 777 h 1853"/>
                <a:gd name="T76" fmla="*/ 46 w 1835"/>
                <a:gd name="T77" fmla="*/ 634 h 1853"/>
                <a:gd name="T78" fmla="*/ 103 w 1835"/>
                <a:gd name="T79" fmla="*/ 501 h 1853"/>
                <a:gd name="T80" fmla="*/ 177 w 1835"/>
                <a:gd name="T81" fmla="*/ 380 h 1853"/>
                <a:gd name="T82" fmla="*/ 268 w 1835"/>
                <a:gd name="T83" fmla="*/ 272 h 1853"/>
                <a:gd name="T84" fmla="*/ 376 w 1835"/>
                <a:gd name="T85" fmla="*/ 179 h 1853"/>
                <a:gd name="T86" fmla="*/ 496 w 1835"/>
                <a:gd name="T87" fmla="*/ 105 h 1853"/>
                <a:gd name="T88" fmla="*/ 628 w 1835"/>
                <a:gd name="T89" fmla="*/ 48 h 1853"/>
                <a:gd name="T90" fmla="*/ 769 w 1835"/>
                <a:gd name="T91" fmla="*/ 13 h 1853"/>
                <a:gd name="T92" fmla="*/ 918 w 1835"/>
                <a:gd name="T93" fmla="*/ 0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35" h="1853">
                  <a:moveTo>
                    <a:pt x="816" y="412"/>
                  </a:moveTo>
                  <a:lnTo>
                    <a:pt x="816" y="823"/>
                  </a:lnTo>
                  <a:lnTo>
                    <a:pt x="408" y="823"/>
                  </a:lnTo>
                  <a:lnTo>
                    <a:pt x="408" y="1030"/>
                  </a:lnTo>
                  <a:lnTo>
                    <a:pt x="816" y="1030"/>
                  </a:lnTo>
                  <a:lnTo>
                    <a:pt x="816" y="1441"/>
                  </a:lnTo>
                  <a:lnTo>
                    <a:pt x="1019" y="1441"/>
                  </a:lnTo>
                  <a:lnTo>
                    <a:pt x="1019" y="1030"/>
                  </a:lnTo>
                  <a:lnTo>
                    <a:pt x="1428" y="1030"/>
                  </a:lnTo>
                  <a:lnTo>
                    <a:pt x="1428" y="823"/>
                  </a:lnTo>
                  <a:lnTo>
                    <a:pt x="1019" y="823"/>
                  </a:lnTo>
                  <a:lnTo>
                    <a:pt x="1019" y="412"/>
                  </a:lnTo>
                  <a:lnTo>
                    <a:pt x="816" y="412"/>
                  </a:lnTo>
                  <a:close/>
                  <a:moveTo>
                    <a:pt x="918" y="0"/>
                  </a:moveTo>
                  <a:lnTo>
                    <a:pt x="993" y="3"/>
                  </a:lnTo>
                  <a:lnTo>
                    <a:pt x="1066" y="13"/>
                  </a:lnTo>
                  <a:lnTo>
                    <a:pt x="1138" y="27"/>
                  </a:lnTo>
                  <a:lnTo>
                    <a:pt x="1208" y="48"/>
                  </a:lnTo>
                  <a:lnTo>
                    <a:pt x="1274" y="74"/>
                  </a:lnTo>
                  <a:lnTo>
                    <a:pt x="1340" y="105"/>
                  </a:lnTo>
                  <a:lnTo>
                    <a:pt x="1401" y="140"/>
                  </a:lnTo>
                  <a:lnTo>
                    <a:pt x="1459" y="179"/>
                  </a:lnTo>
                  <a:lnTo>
                    <a:pt x="1515" y="223"/>
                  </a:lnTo>
                  <a:lnTo>
                    <a:pt x="1566" y="272"/>
                  </a:lnTo>
                  <a:lnTo>
                    <a:pt x="1614" y="325"/>
                  </a:lnTo>
                  <a:lnTo>
                    <a:pt x="1658" y="380"/>
                  </a:lnTo>
                  <a:lnTo>
                    <a:pt x="1698" y="439"/>
                  </a:lnTo>
                  <a:lnTo>
                    <a:pt x="1733" y="501"/>
                  </a:lnTo>
                  <a:lnTo>
                    <a:pt x="1763" y="566"/>
                  </a:lnTo>
                  <a:lnTo>
                    <a:pt x="1788" y="634"/>
                  </a:lnTo>
                  <a:lnTo>
                    <a:pt x="1808" y="705"/>
                  </a:lnTo>
                  <a:lnTo>
                    <a:pt x="1823" y="777"/>
                  </a:lnTo>
                  <a:lnTo>
                    <a:pt x="1832" y="851"/>
                  </a:lnTo>
                  <a:lnTo>
                    <a:pt x="1835" y="927"/>
                  </a:lnTo>
                  <a:lnTo>
                    <a:pt x="1832" y="1003"/>
                  </a:lnTo>
                  <a:lnTo>
                    <a:pt x="1823" y="1077"/>
                  </a:lnTo>
                  <a:lnTo>
                    <a:pt x="1808" y="1150"/>
                  </a:lnTo>
                  <a:lnTo>
                    <a:pt x="1788" y="1220"/>
                  </a:lnTo>
                  <a:lnTo>
                    <a:pt x="1763" y="1287"/>
                  </a:lnTo>
                  <a:lnTo>
                    <a:pt x="1733" y="1352"/>
                  </a:lnTo>
                  <a:lnTo>
                    <a:pt x="1698" y="1414"/>
                  </a:lnTo>
                  <a:lnTo>
                    <a:pt x="1658" y="1474"/>
                  </a:lnTo>
                  <a:lnTo>
                    <a:pt x="1614" y="1530"/>
                  </a:lnTo>
                  <a:lnTo>
                    <a:pt x="1566" y="1581"/>
                  </a:lnTo>
                  <a:lnTo>
                    <a:pt x="1515" y="1630"/>
                  </a:lnTo>
                  <a:lnTo>
                    <a:pt x="1459" y="1674"/>
                  </a:lnTo>
                  <a:lnTo>
                    <a:pt x="1401" y="1714"/>
                  </a:lnTo>
                  <a:lnTo>
                    <a:pt x="1340" y="1750"/>
                  </a:lnTo>
                  <a:lnTo>
                    <a:pt x="1274" y="1780"/>
                  </a:lnTo>
                  <a:lnTo>
                    <a:pt x="1208" y="1805"/>
                  </a:lnTo>
                  <a:lnTo>
                    <a:pt x="1138" y="1826"/>
                  </a:lnTo>
                  <a:lnTo>
                    <a:pt x="1066" y="1841"/>
                  </a:lnTo>
                  <a:lnTo>
                    <a:pt x="993" y="1850"/>
                  </a:lnTo>
                  <a:lnTo>
                    <a:pt x="918" y="1853"/>
                  </a:lnTo>
                  <a:lnTo>
                    <a:pt x="842" y="1850"/>
                  </a:lnTo>
                  <a:lnTo>
                    <a:pt x="769" y="1841"/>
                  </a:lnTo>
                  <a:lnTo>
                    <a:pt x="697" y="1826"/>
                  </a:lnTo>
                  <a:lnTo>
                    <a:pt x="628" y="1805"/>
                  </a:lnTo>
                  <a:lnTo>
                    <a:pt x="560" y="1780"/>
                  </a:lnTo>
                  <a:lnTo>
                    <a:pt x="496" y="1750"/>
                  </a:lnTo>
                  <a:lnTo>
                    <a:pt x="434" y="1714"/>
                  </a:lnTo>
                  <a:lnTo>
                    <a:pt x="376" y="1674"/>
                  </a:lnTo>
                  <a:lnTo>
                    <a:pt x="321" y="1630"/>
                  </a:lnTo>
                  <a:lnTo>
                    <a:pt x="268" y="1581"/>
                  </a:lnTo>
                  <a:lnTo>
                    <a:pt x="221" y="1530"/>
                  </a:lnTo>
                  <a:lnTo>
                    <a:pt x="177" y="1474"/>
                  </a:lnTo>
                  <a:lnTo>
                    <a:pt x="137" y="1414"/>
                  </a:lnTo>
                  <a:lnTo>
                    <a:pt x="103" y="1352"/>
                  </a:lnTo>
                  <a:lnTo>
                    <a:pt x="72" y="1287"/>
                  </a:lnTo>
                  <a:lnTo>
                    <a:pt x="46" y="1220"/>
                  </a:lnTo>
                  <a:lnTo>
                    <a:pt x="27" y="1150"/>
                  </a:lnTo>
                  <a:lnTo>
                    <a:pt x="12" y="1077"/>
                  </a:lnTo>
                  <a:lnTo>
                    <a:pt x="3" y="1003"/>
                  </a:lnTo>
                  <a:lnTo>
                    <a:pt x="0" y="927"/>
                  </a:lnTo>
                  <a:lnTo>
                    <a:pt x="3" y="851"/>
                  </a:lnTo>
                  <a:lnTo>
                    <a:pt x="12" y="777"/>
                  </a:lnTo>
                  <a:lnTo>
                    <a:pt x="27" y="705"/>
                  </a:lnTo>
                  <a:lnTo>
                    <a:pt x="46" y="634"/>
                  </a:lnTo>
                  <a:lnTo>
                    <a:pt x="72" y="566"/>
                  </a:lnTo>
                  <a:lnTo>
                    <a:pt x="103" y="501"/>
                  </a:lnTo>
                  <a:lnTo>
                    <a:pt x="137" y="439"/>
                  </a:lnTo>
                  <a:lnTo>
                    <a:pt x="177" y="380"/>
                  </a:lnTo>
                  <a:lnTo>
                    <a:pt x="221" y="325"/>
                  </a:lnTo>
                  <a:lnTo>
                    <a:pt x="268" y="272"/>
                  </a:lnTo>
                  <a:lnTo>
                    <a:pt x="321" y="223"/>
                  </a:lnTo>
                  <a:lnTo>
                    <a:pt x="376" y="179"/>
                  </a:lnTo>
                  <a:lnTo>
                    <a:pt x="434" y="140"/>
                  </a:lnTo>
                  <a:lnTo>
                    <a:pt x="496" y="105"/>
                  </a:lnTo>
                  <a:lnTo>
                    <a:pt x="560" y="74"/>
                  </a:lnTo>
                  <a:lnTo>
                    <a:pt x="628" y="48"/>
                  </a:lnTo>
                  <a:lnTo>
                    <a:pt x="697" y="27"/>
                  </a:lnTo>
                  <a:lnTo>
                    <a:pt x="769" y="13"/>
                  </a:lnTo>
                  <a:lnTo>
                    <a:pt x="842" y="3"/>
                  </a:lnTo>
                  <a:lnTo>
                    <a:pt x="9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8" name="Freeform 298"/>
          <p:cNvSpPr>
            <a:spLocks/>
          </p:cNvSpPr>
          <p:nvPr/>
        </p:nvSpPr>
        <p:spPr bwMode="auto">
          <a:xfrm>
            <a:off x="9593856" y="589477"/>
            <a:ext cx="412340" cy="381242"/>
          </a:xfrm>
          <a:custGeom>
            <a:avLst/>
            <a:gdLst>
              <a:gd name="T0" fmla="*/ 1935 w 3584"/>
              <a:gd name="T1" fmla="*/ 7 h 3309"/>
              <a:gd name="T2" fmla="*/ 2115 w 3584"/>
              <a:gd name="T3" fmla="*/ 41 h 3309"/>
              <a:gd name="T4" fmla="*/ 2257 w 3584"/>
              <a:gd name="T5" fmla="*/ 102 h 3309"/>
              <a:gd name="T6" fmla="*/ 2365 w 3584"/>
              <a:gd name="T7" fmla="*/ 187 h 3309"/>
              <a:gd name="T8" fmla="*/ 2444 w 3584"/>
              <a:gd name="T9" fmla="*/ 295 h 3309"/>
              <a:gd name="T10" fmla="*/ 2497 w 3584"/>
              <a:gd name="T11" fmla="*/ 422 h 3309"/>
              <a:gd name="T12" fmla="*/ 2532 w 3584"/>
              <a:gd name="T13" fmla="*/ 568 h 3309"/>
              <a:gd name="T14" fmla="*/ 2551 w 3584"/>
              <a:gd name="T15" fmla="*/ 727 h 3309"/>
              <a:gd name="T16" fmla="*/ 2558 w 3584"/>
              <a:gd name="T17" fmla="*/ 900 h 3309"/>
              <a:gd name="T18" fmla="*/ 2560 w 3584"/>
              <a:gd name="T19" fmla="*/ 1083 h 3309"/>
              <a:gd name="T20" fmla="*/ 2548 w 3584"/>
              <a:gd name="T21" fmla="*/ 1302 h 3309"/>
              <a:gd name="T22" fmla="*/ 2489 w 3584"/>
              <a:gd name="T23" fmla="*/ 1531 h 3309"/>
              <a:gd name="T24" fmla="*/ 2391 w 3584"/>
              <a:gd name="T25" fmla="*/ 1740 h 3309"/>
              <a:gd name="T26" fmla="*/ 2259 w 3584"/>
              <a:gd name="T27" fmla="*/ 1919 h 3309"/>
              <a:gd name="T28" fmla="*/ 2103 w 3584"/>
              <a:gd name="T29" fmla="*/ 2057 h 3309"/>
              <a:gd name="T30" fmla="*/ 2160 w 3584"/>
              <a:gd name="T31" fmla="*/ 2313 h 3309"/>
              <a:gd name="T32" fmla="*/ 2481 w 3584"/>
              <a:gd name="T33" fmla="*/ 2369 h 3309"/>
              <a:gd name="T34" fmla="*/ 2772 w 3584"/>
              <a:gd name="T35" fmla="*/ 2456 h 3309"/>
              <a:gd name="T36" fmla="*/ 3028 w 3584"/>
              <a:gd name="T37" fmla="*/ 2572 h 3309"/>
              <a:gd name="T38" fmla="*/ 3244 w 3584"/>
              <a:gd name="T39" fmla="*/ 2712 h 3309"/>
              <a:gd name="T40" fmla="*/ 3411 w 3584"/>
              <a:gd name="T41" fmla="*/ 2873 h 3309"/>
              <a:gd name="T42" fmla="*/ 3526 w 3584"/>
              <a:gd name="T43" fmla="*/ 3051 h 3309"/>
              <a:gd name="T44" fmla="*/ 3580 w 3584"/>
              <a:gd name="T45" fmla="*/ 3243 h 3309"/>
              <a:gd name="T46" fmla="*/ 3 w 3584"/>
              <a:gd name="T47" fmla="*/ 3243 h 3309"/>
              <a:gd name="T48" fmla="*/ 58 w 3584"/>
              <a:gd name="T49" fmla="*/ 3051 h 3309"/>
              <a:gd name="T50" fmla="*/ 172 w 3584"/>
              <a:gd name="T51" fmla="*/ 2873 h 3309"/>
              <a:gd name="T52" fmla="*/ 340 w 3584"/>
              <a:gd name="T53" fmla="*/ 2712 h 3309"/>
              <a:gd name="T54" fmla="*/ 555 w 3584"/>
              <a:gd name="T55" fmla="*/ 2572 h 3309"/>
              <a:gd name="T56" fmla="*/ 812 w 3584"/>
              <a:gd name="T57" fmla="*/ 2456 h 3309"/>
              <a:gd name="T58" fmla="*/ 1104 w 3584"/>
              <a:gd name="T59" fmla="*/ 2368 h 3309"/>
              <a:gd name="T60" fmla="*/ 1424 w 3584"/>
              <a:gd name="T61" fmla="*/ 2313 h 3309"/>
              <a:gd name="T62" fmla="*/ 1480 w 3584"/>
              <a:gd name="T63" fmla="*/ 2057 h 3309"/>
              <a:gd name="T64" fmla="*/ 1324 w 3584"/>
              <a:gd name="T65" fmla="*/ 1919 h 3309"/>
              <a:gd name="T66" fmla="*/ 1193 w 3584"/>
              <a:gd name="T67" fmla="*/ 1740 h 3309"/>
              <a:gd name="T68" fmla="*/ 1094 w 3584"/>
              <a:gd name="T69" fmla="*/ 1531 h 3309"/>
              <a:gd name="T70" fmla="*/ 1036 w 3584"/>
              <a:gd name="T71" fmla="*/ 1302 h 3309"/>
              <a:gd name="T72" fmla="*/ 1024 w 3584"/>
              <a:gd name="T73" fmla="*/ 1083 h 3309"/>
              <a:gd name="T74" fmla="*/ 1025 w 3584"/>
              <a:gd name="T75" fmla="*/ 900 h 3309"/>
              <a:gd name="T76" fmla="*/ 1034 w 3584"/>
              <a:gd name="T77" fmla="*/ 727 h 3309"/>
              <a:gd name="T78" fmla="*/ 1053 w 3584"/>
              <a:gd name="T79" fmla="*/ 568 h 3309"/>
              <a:gd name="T80" fmla="*/ 1087 w 3584"/>
              <a:gd name="T81" fmla="*/ 422 h 3309"/>
              <a:gd name="T82" fmla="*/ 1141 w 3584"/>
              <a:gd name="T83" fmla="*/ 295 h 3309"/>
              <a:gd name="T84" fmla="*/ 1220 w 3584"/>
              <a:gd name="T85" fmla="*/ 187 h 3309"/>
              <a:gd name="T86" fmla="*/ 1327 w 3584"/>
              <a:gd name="T87" fmla="*/ 102 h 3309"/>
              <a:gd name="T88" fmla="*/ 1468 w 3584"/>
              <a:gd name="T89" fmla="*/ 41 h 3309"/>
              <a:gd name="T90" fmla="*/ 1648 w 3584"/>
              <a:gd name="T91" fmla="*/ 7 h 3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84" h="3309">
                <a:moveTo>
                  <a:pt x="1792" y="0"/>
                </a:moveTo>
                <a:lnTo>
                  <a:pt x="1867" y="2"/>
                </a:lnTo>
                <a:lnTo>
                  <a:pt x="1935" y="7"/>
                </a:lnTo>
                <a:lnTo>
                  <a:pt x="2000" y="15"/>
                </a:lnTo>
                <a:lnTo>
                  <a:pt x="2060" y="26"/>
                </a:lnTo>
                <a:lnTo>
                  <a:pt x="2115" y="41"/>
                </a:lnTo>
                <a:lnTo>
                  <a:pt x="2167" y="58"/>
                </a:lnTo>
                <a:lnTo>
                  <a:pt x="2213" y="79"/>
                </a:lnTo>
                <a:lnTo>
                  <a:pt x="2257" y="102"/>
                </a:lnTo>
                <a:lnTo>
                  <a:pt x="2296" y="128"/>
                </a:lnTo>
                <a:lnTo>
                  <a:pt x="2332" y="157"/>
                </a:lnTo>
                <a:lnTo>
                  <a:pt x="2365" y="187"/>
                </a:lnTo>
                <a:lnTo>
                  <a:pt x="2395" y="221"/>
                </a:lnTo>
                <a:lnTo>
                  <a:pt x="2421" y="256"/>
                </a:lnTo>
                <a:lnTo>
                  <a:pt x="2444" y="295"/>
                </a:lnTo>
                <a:lnTo>
                  <a:pt x="2464" y="336"/>
                </a:lnTo>
                <a:lnTo>
                  <a:pt x="2482" y="378"/>
                </a:lnTo>
                <a:lnTo>
                  <a:pt x="2497" y="422"/>
                </a:lnTo>
                <a:lnTo>
                  <a:pt x="2511" y="469"/>
                </a:lnTo>
                <a:lnTo>
                  <a:pt x="2522" y="517"/>
                </a:lnTo>
                <a:lnTo>
                  <a:pt x="2532" y="568"/>
                </a:lnTo>
                <a:lnTo>
                  <a:pt x="2540" y="619"/>
                </a:lnTo>
                <a:lnTo>
                  <a:pt x="2545" y="672"/>
                </a:lnTo>
                <a:lnTo>
                  <a:pt x="2551" y="727"/>
                </a:lnTo>
                <a:lnTo>
                  <a:pt x="2554" y="784"/>
                </a:lnTo>
                <a:lnTo>
                  <a:pt x="2556" y="841"/>
                </a:lnTo>
                <a:lnTo>
                  <a:pt x="2558" y="900"/>
                </a:lnTo>
                <a:lnTo>
                  <a:pt x="2559" y="959"/>
                </a:lnTo>
                <a:lnTo>
                  <a:pt x="2559" y="1020"/>
                </a:lnTo>
                <a:lnTo>
                  <a:pt x="2560" y="1083"/>
                </a:lnTo>
                <a:lnTo>
                  <a:pt x="2560" y="1146"/>
                </a:lnTo>
                <a:lnTo>
                  <a:pt x="2557" y="1224"/>
                </a:lnTo>
                <a:lnTo>
                  <a:pt x="2548" y="1302"/>
                </a:lnTo>
                <a:lnTo>
                  <a:pt x="2534" y="1380"/>
                </a:lnTo>
                <a:lnTo>
                  <a:pt x="2515" y="1456"/>
                </a:lnTo>
                <a:lnTo>
                  <a:pt x="2489" y="1531"/>
                </a:lnTo>
                <a:lnTo>
                  <a:pt x="2461" y="1604"/>
                </a:lnTo>
                <a:lnTo>
                  <a:pt x="2428" y="1673"/>
                </a:lnTo>
                <a:lnTo>
                  <a:pt x="2391" y="1740"/>
                </a:lnTo>
                <a:lnTo>
                  <a:pt x="2350" y="1803"/>
                </a:lnTo>
                <a:lnTo>
                  <a:pt x="2306" y="1864"/>
                </a:lnTo>
                <a:lnTo>
                  <a:pt x="2259" y="1919"/>
                </a:lnTo>
                <a:lnTo>
                  <a:pt x="2209" y="1970"/>
                </a:lnTo>
                <a:lnTo>
                  <a:pt x="2158" y="2016"/>
                </a:lnTo>
                <a:lnTo>
                  <a:pt x="2103" y="2057"/>
                </a:lnTo>
                <a:lnTo>
                  <a:pt x="2048" y="2092"/>
                </a:lnTo>
                <a:lnTo>
                  <a:pt x="2048" y="2301"/>
                </a:lnTo>
                <a:lnTo>
                  <a:pt x="2160" y="2313"/>
                </a:lnTo>
                <a:lnTo>
                  <a:pt x="2270" y="2327"/>
                </a:lnTo>
                <a:lnTo>
                  <a:pt x="2377" y="2347"/>
                </a:lnTo>
                <a:lnTo>
                  <a:pt x="2481" y="2369"/>
                </a:lnTo>
                <a:lnTo>
                  <a:pt x="2581" y="2394"/>
                </a:lnTo>
                <a:lnTo>
                  <a:pt x="2678" y="2424"/>
                </a:lnTo>
                <a:lnTo>
                  <a:pt x="2772" y="2456"/>
                </a:lnTo>
                <a:lnTo>
                  <a:pt x="2861" y="2492"/>
                </a:lnTo>
                <a:lnTo>
                  <a:pt x="2948" y="2531"/>
                </a:lnTo>
                <a:lnTo>
                  <a:pt x="3028" y="2572"/>
                </a:lnTo>
                <a:lnTo>
                  <a:pt x="3105" y="2617"/>
                </a:lnTo>
                <a:lnTo>
                  <a:pt x="3177" y="2663"/>
                </a:lnTo>
                <a:lnTo>
                  <a:pt x="3244" y="2712"/>
                </a:lnTo>
                <a:lnTo>
                  <a:pt x="3305" y="2763"/>
                </a:lnTo>
                <a:lnTo>
                  <a:pt x="3361" y="2817"/>
                </a:lnTo>
                <a:lnTo>
                  <a:pt x="3411" y="2873"/>
                </a:lnTo>
                <a:lnTo>
                  <a:pt x="3456" y="2930"/>
                </a:lnTo>
                <a:lnTo>
                  <a:pt x="3494" y="2990"/>
                </a:lnTo>
                <a:lnTo>
                  <a:pt x="3526" y="3051"/>
                </a:lnTo>
                <a:lnTo>
                  <a:pt x="3551" y="3113"/>
                </a:lnTo>
                <a:lnTo>
                  <a:pt x="3569" y="3177"/>
                </a:lnTo>
                <a:lnTo>
                  <a:pt x="3580" y="3243"/>
                </a:lnTo>
                <a:lnTo>
                  <a:pt x="3584" y="3309"/>
                </a:lnTo>
                <a:lnTo>
                  <a:pt x="0" y="3309"/>
                </a:lnTo>
                <a:lnTo>
                  <a:pt x="3" y="3243"/>
                </a:lnTo>
                <a:lnTo>
                  <a:pt x="15" y="3177"/>
                </a:lnTo>
                <a:lnTo>
                  <a:pt x="33" y="3113"/>
                </a:lnTo>
                <a:lnTo>
                  <a:pt x="58" y="3051"/>
                </a:lnTo>
                <a:lnTo>
                  <a:pt x="89" y="2990"/>
                </a:lnTo>
                <a:lnTo>
                  <a:pt x="128" y="2930"/>
                </a:lnTo>
                <a:lnTo>
                  <a:pt x="172" y="2873"/>
                </a:lnTo>
                <a:lnTo>
                  <a:pt x="223" y="2817"/>
                </a:lnTo>
                <a:lnTo>
                  <a:pt x="278" y="2763"/>
                </a:lnTo>
                <a:lnTo>
                  <a:pt x="340" y="2712"/>
                </a:lnTo>
                <a:lnTo>
                  <a:pt x="407" y="2663"/>
                </a:lnTo>
                <a:lnTo>
                  <a:pt x="479" y="2617"/>
                </a:lnTo>
                <a:lnTo>
                  <a:pt x="555" y="2572"/>
                </a:lnTo>
                <a:lnTo>
                  <a:pt x="637" y="2531"/>
                </a:lnTo>
                <a:lnTo>
                  <a:pt x="722" y="2492"/>
                </a:lnTo>
                <a:lnTo>
                  <a:pt x="812" y="2456"/>
                </a:lnTo>
                <a:lnTo>
                  <a:pt x="905" y="2424"/>
                </a:lnTo>
                <a:lnTo>
                  <a:pt x="1003" y="2394"/>
                </a:lnTo>
                <a:lnTo>
                  <a:pt x="1104" y="2368"/>
                </a:lnTo>
                <a:lnTo>
                  <a:pt x="1208" y="2347"/>
                </a:lnTo>
                <a:lnTo>
                  <a:pt x="1315" y="2327"/>
                </a:lnTo>
                <a:lnTo>
                  <a:pt x="1424" y="2313"/>
                </a:lnTo>
                <a:lnTo>
                  <a:pt x="1536" y="2301"/>
                </a:lnTo>
                <a:lnTo>
                  <a:pt x="1536" y="2092"/>
                </a:lnTo>
                <a:lnTo>
                  <a:pt x="1480" y="2057"/>
                </a:lnTo>
                <a:lnTo>
                  <a:pt x="1427" y="2016"/>
                </a:lnTo>
                <a:lnTo>
                  <a:pt x="1375" y="1970"/>
                </a:lnTo>
                <a:lnTo>
                  <a:pt x="1324" y="1919"/>
                </a:lnTo>
                <a:lnTo>
                  <a:pt x="1277" y="1864"/>
                </a:lnTo>
                <a:lnTo>
                  <a:pt x="1234" y="1803"/>
                </a:lnTo>
                <a:lnTo>
                  <a:pt x="1193" y="1740"/>
                </a:lnTo>
                <a:lnTo>
                  <a:pt x="1156" y="1673"/>
                </a:lnTo>
                <a:lnTo>
                  <a:pt x="1123" y="1604"/>
                </a:lnTo>
                <a:lnTo>
                  <a:pt x="1094" y="1531"/>
                </a:lnTo>
                <a:lnTo>
                  <a:pt x="1070" y="1456"/>
                </a:lnTo>
                <a:lnTo>
                  <a:pt x="1051" y="1380"/>
                </a:lnTo>
                <a:lnTo>
                  <a:pt x="1036" y="1302"/>
                </a:lnTo>
                <a:lnTo>
                  <a:pt x="1028" y="1224"/>
                </a:lnTo>
                <a:lnTo>
                  <a:pt x="1024" y="1146"/>
                </a:lnTo>
                <a:lnTo>
                  <a:pt x="1024" y="1083"/>
                </a:lnTo>
                <a:lnTo>
                  <a:pt x="1024" y="1020"/>
                </a:lnTo>
                <a:lnTo>
                  <a:pt x="1024" y="959"/>
                </a:lnTo>
                <a:lnTo>
                  <a:pt x="1025" y="900"/>
                </a:lnTo>
                <a:lnTo>
                  <a:pt x="1028" y="841"/>
                </a:lnTo>
                <a:lnTo>
                  <a:pt x="1030" y="784"/>
                </a:lnTo>
                <a:lnTo>
                  <a:pt x="1034" y="727"/>
                </a:lnTo>
                <a:lnTo>
                  <a:pt x="1039" y="672"/>
                </a:lnTo>
                <a:lnTo>
                  <a:pt x="1045" y="619"/>
                </a:lnTo>
                <a:lnTo>
                  <a:pt x="1053" y="568"/>
                </a:lnTo>
                <a:lnTo>
                  <a:pt x="1061" y="517"/>
                </a:lnTo>
                <a:lnTo>
                  <a:pt x="1073" y="469"/>
                </a:lnTo>
                <a:lnTo>
                  <a:pt x="1087" y="422"/>
                </a:lnTo>
                <a:lnTo>
                  <a:pt x="1102" y="378"/>
                </a:lnTo>
                <a:lnTo>
                  <a:pt x="1120" y="336"/>
                </a:lnTo>
                <a:lnTo>
                  <a:pt x="1141" y="295"/>
                </a:lnTo>
                <a:lnTo>
                  <a:pt x="1164" y="256"/>
                </a:lnTo>
                <a:lnTo>
                  <a:pt x="1190" y="221"/>
                </a:lnTo>
                <a:lnTo>
                  <a:pt x="1220" y="187"/>
                </a:lnTo>
                <a:lnTo>
                  <a:pt x="1251" y="157"/>
                </a:lnTo>
                <a:lnTo>
                  <a:pt x="1287" y="128"/>
                </a:lnTo>
                <a:lnTo>
                  <a:pt x="1327" y="102"/>
                </a:lnTo>
                <a:lnTo>
                  <a:pt x="1370" y="79"/>
                </a:lnTo>
                <a:lnTo>
                  <a:pt x="1417" y="58"/>
                </a:lnTo>
                <a:lnTo>
                  <a:pt x="1468" y="41"/>
                </a:lnTo>
                <a:lnTo>
                  <a:pt x="1524" y="26"/>
                </a:lnTo>
                <a:lnTo>
                  <a:pt x="1584" y="15"/>
                </a:lnTo>
                <a:lnTo>
                  <a:pt x="1648" y="7"/>
                </a:lnTo>
                <a:lnTo>
                  <a:pt x="1717" y="2"/>
                </a:lnTo>
                <a:lnTo>
                  <a:pt x="179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9" name="Group 290"/>
          <p:cNvGrpSpPr>
            <a:grpSpLocks noChangeAspect="1"/>
          </p:cNvGrpSpPr>
          <p:nvPr/>
        </p:nvGrpSpPr>
        <p:grpSpPr bwMode="auto">
          <a:xfrm>
            <a:off x="1389071" y="1430239"/>
            <a:ext cx="528672" cy="474536"/>
            <a:chOff x="11542" y="9369"/>
            <a:chExt cx="459" cy="412"/>
          </a:xfrm>
          <a:solidFill>
            <a:schemeClr val="accent1"/>
          </a:solidFill>
        </p:grpSpPr>
        <p:sp>
          <p:nvSpPr>
            <p:cNvPr id="20" name="Freeform 292"/>
            <p:cNvSpPr>
              <a:spLocks/>
            </p:cNvSpPr>
            <p:nvPr/>
          </p:nvSpPr>
          <p:spPr bwMode="auto">
            <a:xfrm>
              <a:off x="11644" y="9447"/>
              <a:ext cx="357" cy="334"/>
            </a:xfrm>
            <a:custGeom>
              <a:avLst/>
              <a:gdLst>
                <a:gd name="T0" fmla="*/ 1493 w 2855"/>
                <a:gd name="T1" fmla="*/ 2 h 2676"/>
                <a:gd name="T2" fmla="*/ 1610 w 2855"/>
                <a:gd name="T3" fmla="*/ 15 h 2676"/>
                <a:gd name="T4" fmla="*/ 1708 w 2855"/>
                <a:gd name="T5" fmla="*/ 41 h 2676"/>
                <a:gd name="T6" fmla="*/ 1791 w 2855"/>
                <a:gd name="T7" fmla="*/ 78 h 2676"/>
                <a:gd name="T8" fmla="*/ 1858 w 2855"/>
                <a:gd name="T9" fmla="*/ 127 h 2676"/>
                <a:gd name="T10" fmla="*/ 1912 w 2855"/>
                <a:gd name="T11" fmla="*/ 185 h 2676"/>
                <a:gd name="T12" fmla="*/ 1955 w 2855"/>
                <a:gd name="T13" fmla="*/ 253 h 2676"/>
                <a:gd name="T14" fmla="*/ 1986 w 2855"/>
                <a:gd name="T15" fmla="*/ 329 h 2676"/>
                <a:gd name="T16" fmla="*/ 2009 w 2855"/>
                <a:gd name="T17" fmla="*/ 414 h 2676"/>
                <a:gd name="T18" fmla="*/ 2024 w 2855"/>
                <a:gd name="T19" fmla="*/ 505 h 2676"/>
                <a:gd name="T20" fmla="*/ 2033 w 2855"/>
                <a:gd name="T21" fmla="*/ 603 h 2676"/>
                <a:gd name="T22" fmla="*/ 2038 w 2855"/>
                <a:gd name="T23" fmla="*/ 707 h 2676"/>
                <a:gd name="T24" fmla="*/ 2040 w 2855"/>
                <a:gd name="T25" fmla="*/ 814 h 2676"/>
                <a:gd name="T26" fmla="*/ 2040 w 2855"/>
                <a:gd name="T27" fmla="*/ 926 h 2676"/>
                <a:gd name="T28" fmla="*/ 2028 w 2855"/>
                <a:gd name="T29" fmla="*/ 1073 h 2676"/>
                <a:gd name="T30" fmla="*/ 1992 w 2855"/>
                <a:gd name="T31" fmla="*/ 1214 h 2676"/>
                <a:gd name="T32" fmla="*/ 1937 w 2855"/>
                <a:gd name="T33" fmla="*/ 1349 h 2676"/>
                <a:gd name="T34" fmla="*/ 1865 w 2855"/>
                <a:gd name="T35" fmla="*/ 1469 h 2676"/>
                <a:gd name="T36" fmla="*/ 1779 w 2855"/>
                <a:gd name="T37" fmla="*/ 1575 h 2676"/>
                <a:gd name="T38" fmla="*/ 1683 w 2855"/>
                <a:gd name="T39" fmla="*/ 1658 h 2676"/>
                <a:gd name="T40" fmla="*/ 1632 w 2855"/>
                <a:gd name="T41" fmla="*/ 1861 h 2676"/>
                <a:gd name="T42" fmla="*/ 1825 w 2855"/>
                <a:gd name="T43" fmla="*/ 1884 h 2676"/>
                <a:gd name="T44" fmla="*/ 2007 w 2855"/>
                <a:gd name="T45" fmla="*/ 1923 h 2676"/>
                <a:gd name="T46" fmla="*/ 2177 w 2855"/>
                <a:gd name="T47" fmla="*/ 1975 h 2676"/>
                <a:gd name="T48" fmla="*/ 2332 w 2855"/>
                <a:gd name="T49" fmla="*/ 2038 h 2676"/>
                <a:gd name="T50" fmla="*/ 2471 w 2855"/>
                <a:gd name="T51" fmla="*/ 2114 h 2676"/>
                <a:gd name="T52" fmla="*/ 2592 w 2855"/>
                <a:gd name="T53" fmla="*/ 2199 h 2676"/>
                <a:gd name="T54" fmla="*/ 2692 w 2855"/>
                <a:gd name="T55" fmla="*/ 2292 h 2676"/>
                <a:gd name="T56" fmla="*/ 2770 w 2855"/>
                <a:gd name="T57" fmla="*/ 2394 h 2676"/>
                <a:gd name="T58" fmla="*/ 2824 w 2855"/>
                <a:gd name="T59" fmla="*/ 2503 h 2676"/>
                <a:gd name="T60" fmla="*/ 2852 w 2855"/>
                <a:gd name="T61" fmla="*/ 2617 h 2676"/>
                <a:gd name="T62" fmla="*/ 0 w 2855"/>
                <a:gd name="T63" fmla="*/ 2676 h 2676"/>
                <a:gd name="T64" fmla="*/ 15 w 2855"/>
                <a:gd name="T65" fmla="*/ 2559 h 2676"/>
                <a:gd name="T66" fmla="*/ 56 w 2855"/>
                <a:gd name="T67" fmla="*/ 2447 h 2676"/>
                <a:gd name="T68" fmla="*/ 122 w 2855"/>
                <a:gd name="T69" fmla="*/ 2342 h 2676"/>
                <a:gd name="T70" fmla="*/ 212 w 2855"/>
                <a:gd name="T71" fmla="*/ 2245 h 2676"/>
                <a:gd name="T72" fmla="*/ 322 w 2855"/>
                <a:gd name="T73" fmla="*/ 2154 h 2676"/>
                <a:gd name="T74" fmla="*/ 452 w 2855"/>
                <a:gd name="T75" fmla="*/ 2074 h 2676"/>
                <a:gd name="T76" fmla="*/ 600 w 2855"/>
                <a:gd name="T77" fmla="*/ 2005 h 2676"/>
                <a:gd name="T78" fmla="*/ 762 w 2855"/>
                <a:gd name="T79" fmla="*/ 1948 h 2676"/>
                <a:gd name="T80" fmla="*/ 939 w 2855"/>
                <a:gd name="T81" fmla="*/ 1902 h 2676"/>
                <a:gd name="T82" fmla="*/ 1126 w 2855"/>
                <a:gd name="T83" fmla="*/ 1871 h 2676"/>
                <a:gd name="T84" fmla="*/ 1225 w 2855"/>
                <a:gd name="T85" fmla="*/ 1691 h 2676"/>
                <a:gd name="T86" fmla="*/ 1124 w 2855"/>
                <a:gd name="T87" fmla="*/ 1619 h 2676"/>
                <a:gd name="T88" fmla="*/ 1032 w 2855"/>
                <a:gd name="T89" fmla="*/ 1525 h 2676"/>
                <a:gd name="T90" fmla="*/ 953 w 2855"/>
                <a:gd name="T91" fmla="*/ 1411 h 2676"/>
                <a:gd name="T92" fmla="*/ 890 w 2855"/>
                <a:gd name="T93" fmla="*/ 1283 h 2676"/>
                <a:gd name="T94" fmla="*/ 844 w 2855"/>
                <a:gd name="T95" fmla="*/ 1144 h 2676"/>
                <a:gd name="T96" fmla="*/ 820 w 2855"/>
                <a:gd name="T97" fmla="*/ 999 h 2676"/>
                <a:gd name="T98" fmla="*/ 817 w 2855"/>
                <a:gd name="T99" fmla="*/ 869 h 2676"/>
                <a:gd name="T100" fmla="*/ 817 w 2855"/>
                <a:gd name="T101" fmla="*/ 760 h 2676"/>
                <a:gd name="T102" fmla="*/ 820 w 2855"/>
                <a:gd name="T103" fmla="*/ 653 h 2676"/>
                <a:gd name="T104" fmla="*/ 827 w 2855"/>
                <a:gd name="T105" fmla="*/ 554 h 2676"/>
                <a:gd name="T106" fmla="*/ 839 w 2855"/>
                <a:gd name="T107" fmla="*/ 459 h 2676"/>
                <a:gd name="T108" fmla="*/ 858 w 2855"/>
                <a:gd name="T109" fmla="*/ 371 h 2676"/>
                <a:gd name="T110" fmla="*/ 885 w 2855"/>
                <a:gd name="T111" fmla="*/ 291 h 2676"/>
                <a:gd name="T112" fmla="*/ 921 w 2855"/>
                <a:gd name="T113" fmla="*/ 218 h 2676"/>
                <a:gd name="T114" fmla="*/ 969 w 2855"/>
                <a:gd name="T115" fmla="*/ 155 h 2676"/>
                <a:gd name="T116" fmla="*/ 1030 w 2855"/>
                <a:gd name="T117" fmla="*/ 101 h 2676"/>
                <a:gd name="T118" fmla="*/ 1105 w 2855"/>
                <a:gd name="T119" fmla="*/ 58 h 2676"/>
                <a:gd name="T120" fmla="*/ 1194 w 2855"/>
                <a:gd name="T121" fmla="*/ 26 h 2676"/>
                <a:gd name="T122" fmla="*/ 1302 w 2855"/>
                <a:gd name="T123" fmla="*/ 7 h 2676"/>
                <a:gd name="T124" fmla="*/ 1428 w 2855"/>
                <a:gd name="T125" fmla="*/ 0 h 2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5" h="2676">
                  <a:moveTo>
                    <a:pt x="1428" y="0"/>
                  </a:moveTo>
                  <a:lnTo>
                    <a:pt x="1493" y="2"/>
                  </a:lnTo>
                  <a:lnTo>
                    <a:pt x="1554" y="7"/>
                  </a:lnTo>
                  <a:lnTo>
                    <a:pt x="1610" y="15"/>
                  </a:lnTo>
                  <a:lnTo>
                    <a:pt x="1661" y="26"/>
                  </a:lnTo>
                  <a:lnTo>
                    <a:pt x="1708" y="41"/>
                  </a:lnTo>
                  <a:lnTo>
                    <a:pt x="1752" y="58"/>
                  </a:lnTo>
                  <a:lnTo>
                    <a:pt x="1791" y="78"/>
                  </a:lnTo>
                  <a:lnTo>
                    <a:pt x="1827" y="101"/>
                  </a:lnTo>
                  <a:lnTo>
                    <a:pt x="1858" y="127"/>
                  </a:lnTo>
                  <a:lnTo>
                    <a:pt x="1888" y="155"/>
                  </a:lnTo>
                  <a:lnTo>
                    <a:pt x="1912" y="185"/>
                  </a:lnTo>
                  <a:lnTo>
                    <a:pt x="1935" y="218"/>
                  </a:lnTo>
                  <a:lnTo>
                    <a:pt x="1955" y="253"/>
                  </a:lnTo>
                  <a:lnTo>
                    <a:pt x="1972" y="291"/>
                  </a:lnTo>
                  <a:lnTo>
                    <a:pt x="1986" y="329"/>
                  </a:lnTo>
                  <a:lnTo>
                    <a:pt x="1998" y="371"/>
                  </a:lnTo>
                  <a:lnTo>
                    <a:pt x="2009" y="414"/>
                  </a:lnTo>
                  <a:lnTo>
                    <a:pt x="2017" y="459"/>
                  </a:lnTo>
                  <a:lnTo>
                    <a:pt x="2024" y="505"/>
                  </a:lnTo>
                  <a:lnTo>
                    <a:pt x="2030" y="554"/>
                  </a:lnTo>
                  <a:lnTo>
                    <a:pt x="2033" y="603"/>
                  </a:lnTo>
                  <a:lnTo>
                    <a:pt x="2037" y="653"/>
                  </a:lnTo>
                  <a:lnTo>
                    <a:pt x="2038" y="707"/>
                  </a:lnTo>
                  <a:lnTo>
                    <a:pt x="2039" y="760"/>
                  </a:lnTo>
                  <a:lnTo>
                    <a:pt x="2040" y="814"/>
                  </a:lnTo>
                  <a:lnTo>
                    <a:pt x="2040" y="869"/>
                  </a:lnTo>
                  <a:lnTo>
                    <a:pt x="2040" y="926"/>
                  </a:lnTo>
                  <a:lnTo>
                    <a:pt x="2037" y="999"/>
                  </a:lnTo>
                  <a:lnTo>
                    <a:pt x="2028" y="1073"/>
                  </a:lnTo>
                  <a:lnTo>
                    <a:pt x="2012" y="1144"/>
                  </a:lnTo>
                  <a:lnTo>
                    <a:pt x="1992" y="1214"/>
                  </a:lnTo>
                  <a:lnTo>
                    <a:pt x="1967" y="1283"/>
                  </a:lnTo>
                  <a:lnTo>
                    <a:pt x="1937" y="1349"/>
                  </a:lnTo>
                  <a:lnTo>
                    <a:pt x="1902" y="1411"/>
                  </a:lnTo>
                  <a:lnTo>
                    <a:pt x="1865" y="1469"/>
                  </a:lnTo>
                  <a:lnTo>
                    <a:pt x="1824" y="1525"/>
                  </a:lnTo>
                  <a:lnTo>
                    <a:pt x="1779" y="1575"/>
                  </a:lnTo>
                  <a:lnTo>
                    <a:pt x="1732" y="1619"/>
                  </a:lnTo>
                  <a:lnTo>
                    <a:pt x="1683" y="1658"/>
                  </a:lnTo>
                  <a:lnTo>
                    <a:pt x="1632" y="1691"/>
                  </a:lnTo>
                  <a:lnTo>
                    <a:pt x="1632" y="1861"/>
                  </a:lnTo>
                  <a:lnTo>
                    <a:pt x="1730" y="1871"/>
                  </a:lnTo>
                  <a:lnTo>
                    <a:pt x="1825" y="1884"/>
                  </a:lnTo>
                  <a:lnTo>
                    <a:pt x="1918" y="1902"/>
                  </a:lnTo>
                  <a:lnTo>
                    <a:pt x="2007" y="1923"/>
                  </a:lnTo>
                  <a:lnTo>
                    <a:pt x="2094" y="1948"/>
                  </a:lnTo>
                  <a:lnTo>
                    <a:pt x="2177" y="1975"/>
                  </a:lnTo>
                  <a:lnTo>
                    <a:pt x="2257" y="2005"/>
                  </a:lnTo>
                  <a:lnTo>
                    <a:pt x="2332" y="2038"/>
                  </a:lnTo>
                  <a:lnTo>
                    <a:pt x="2404" y="2074"/>
                  </a:lnTo>
                  <a:lnTo>
                    <a:pt x="2471" y="2114"/>
                  </a:lnTo>
                  <a:lnTo>
                    <a:pt x="2534" y="2154"/>
                  </a:lnTo>
                  <a:lnTo>
                    <a:pt x="2592" y="2199"/>
                  </a:lnTo>
                  <a:lnTo>
                    <a:pt x="2645" y="2245"/>
                  </a:lnTo>
                  <a:lnTo>
                    <a:pt x="2692" y="2292"/>
                  </a:lnTo>
                  <a:lnTo>
                    <a:pt x="2734" y="2342"/>
                  </a:lnTo>
                  <a:lnTo>
                    <a:pt x="2770" y="2394"/>
                  </a:lnTo>
                  <a:lnTo>
                    <a:pt x="2800" y="2447"/>
                  </a:lnTo>
                  <a:lnTo>
                    <a:pt x="2824" y="2503"/>
                  </a:lnTo>
                  <a:lnTo>
                    <a:pt x="2842" y="2559"/>
                  </a:lnTo>
                  <a:lnTo>
                    <a:pt x="2852" y="2617"/>
                  </a:lnTo>
                  <a:lnTo>
                    <a:pt x="2855" y="2676"/>
                  </a:lnTo>
                  <a:lnTo>
                    <a:pt x="0" y="2676"/>
                  </a:lnTo>
                  <a:lnTo>
                    <a:pt x="5" y="2617"/>
                  </a:lnTo>
                  <a:lnTo>
                    <a:pt x="15" y="2559"/>
                  </a:lnTo>
                  <a:lnTo>
                    <a:pt x="32" y="2503"/>
                  </a:lnTo>
                  <a:lnTo>
                    <a:pt x="56" y="2447"/>
                  </a:lnTo>
                  <a:lnTo>
                    <a:pt x="87" y="2394"/>
                  </a:lnTo>
                  <a:lnTo>
                    <a:pt x="122" y="2342"/>
                  </a:lnTo>
                  <a:lnTo>
                    <a:pt x="164" y="2292"/>
                  </a:lnTo>
                  <a:lnTo>
                    <a:pt x="212" y="2245"/>
                  </a:lnTo>
                  <a:lnTo>
                    <a:pt x="265" y="2199"/>
                  </a:lnTo>
                  <a:lnTo>
                    <a:pt x="322" y="2154"/>
                  </a:lnTo>
                  <a:lnTo>
                    <a:pt x="385" y="2114"/>
                  </a:lnTo>
                  <a:lnTo>
                    <a:pt x="452" y="2074"/>
                  </a:lnTo>
                  <a:lnTo>
                    <a:pt x="523" y="2038"/>
                  </a:lnTo>
                  <a:lnTo>
                    <a:pt x="600" y="2005"/>
                  </a:lnTo>
                  <a:lnTo>
                    <a:pt x="679" y="1975"/>
                  </a:lnTo>
                  <a:lnTo>
                    <a:pt x="762" y="1948"/>
                  </a:lnTo>
                  <a:lnTo>
                    <a:pt x="849" y="1923"/>
                  </a:lnTo>
                  <a:lnTo>
                    <a:pt x="939" y="1902"/>
                  </a:lnTo>
                  <a:lnTo>
                    <a:pt x="1031" y="1884"/>
                  </a:lnTo>
                  <a:lnTo>
                    <a:pt x="1126" y="1871"/>
                  </a:lnTo>
                  <a:lnTo>
                    <a:pt x="1225" y="1861"/>
                  </a:lnTo>
                  <a:lnTo>
                    <a:pt x="1225" y="1691"/>
                  </a:lnTo>
                  <a:lnTo>
                    <a:pt x="1173" y="1658"/>
                  </a:lnTo>
                  <a:lnTo>
                    <a:pt x="1124" y="1619"/>
                  </a:lnTo>
                  <a:lnTo>
                    <a:pt x="1077" y="1575"/>
                  </a:lnTo>
                  <a:lnTo>
                    <a:pt x="1032" y="1525"/>
                  </a:lnTo>
                  <a:lnTo>
                    <a:pt x="992" y="1469"/>
                  </a:lnTo>
                  <a:lnTo>
                    <a:pt x="953" y="1411"/>
                  </a:lnTo>
                  <a:lnTo>
                    <a:pt x="920" y="1349"/>
                  </a:lnTo>
                  <a:lnTo>
                    <a:pt x="890" y="1283"/>
                  </a:lnTo>
                  <a:lnTo>
                    <a:pt x="864" y="1214"/>
                  </a:lnTo>
                  <a:lnTo>
                    <a:pt x="844" y="1144"/>
                  </a:lnTo>
                  <a:lnTo>
                    <a:pt x="829" y="1073"/>
                  </a:lnTo>
                  <a:lnTo>
                    <a:pt x="820" y="999"/>
                  </a:lnTo>
                  <a:lnTo>
                    <a:pt x="817" y="926"/>
                  </a:lnTo>
                  <a:lnTo>
                    <a:pt x="817" y="869"/>
                  </a:lnTo>
                  <a:lnTo>
                    <a:pt x="817" y="814"/>
                  </a:lnTo>
                  <a:lnTo>
                    <a:pt x="817" y="760"/>
                  </a:lnTo>
                  <a:lnTo>
                    <a:pt x="818" y="707"/>
                  </a:lnTo>
                  <a:lnTo>
                    <a:pt x="820" y="653"/>
                  </a:lnTo>
                  <a:lnTo>
                    <a:pt x="824" y="603"/>
                  </a:lnTo>
                  <a:lnTo>
                    <a:pt x="827" y="554"/>
                  </a:lnTo>
                  <a:lnTo>
                    <a:pt x="833" y="505"/>
                  </a:lnTo>
                  <a:lnTo>
                    <a:pt x="839" y="459"/>
                  </a:lnTo>
                  <a:lnTo>
                    <a:pt x="847" y="414"/>
                  </a:lnTo>
                  <a:lnTo>
                    <a:pt x="858" y="371"/>
                  </a:lnTo>
                  <a:lnTo>
                    <a:pt x="871" y="329"/>
                  </a:lnTo>
                  <a:lnTo>
                    <a:pt x="885" y="291"/>
                  </a:lnTo>
                  <a:lnTo>
                    <a:pt x="902" y="253"/>
                  </a:lnTo>
                  <a:lnTo>
                    <a:pt x="921" y="218"/>
                  </a:lnTo>
                  <a:lnTo>
                    <a:pt x="943" y="185"/>
                  </a:lnTo>
                  <a:lnTo>
                    <a:pt x="969" y="155"/>
                  </a:lnTo>
                  <a:lnTo>
                    <a:pt x="997" y="127"/>
                  </a:lnTo>
                  <a:lnTo>
                    <a:pt x="1030" y="101"/>
                  </a:lnTo>
                  <a:lnTo>
                    <a:pt x="1065" y="78"/>
                  </a:lnTo>
                  <a:lnTo>
                    <a:pt x="1105" y="58"/>
                  </a:lnTo>
                  <a:lnTo>
                    <a:pt x="1147" y="41"/>
                  </a:lnTo>
                  <a:lnTo>
                    <a:pt x="1194" y="26"/>
                  </a:lnTo>
                  <a:lnTo>
                    <a:pt x="1246" y="15"/>
                  </a:lnTo>
                  <a:lnTo>
                    <a:pt x="1302" y="7"/>
                  </a:lnTo>
                  <a:lnTo>
                    <a:pt x="1362" y="2"/>
                  </a:lnTo>
                  <a:lnTo>
                    <a:pt x="14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 name="Freeform 293"/>
            <p:cNvSpPr>
              <a:spLocks/>
            </p:cNvSpPr>
            <p:nvPr/>
          </p:nvSpPr>
          <p:spPr bwMode="auto">
            <a:xfrm>
              <a:off x="11542" y="9369"/>
              <a:ext cx="251" cy="335"/>
            </a:xfrm>
            <a:custGeom>
              <a:avLst/>
              <a:gdLst>
                <a:gd name="T0" fmla="*/ 1427 w 2007"/>
                <a:gd name="T1" fmla="*/ 0 h 2675"/>
                <a:gd name="T2" fmla="*/ 1552 w 2007"/>
                <a:gd name="T3" fmla="*/ 7 h 2675"/>
                <a:gd name="T4" fmla="*/ 1660 w 2007"/>
                <a:gd name="T5" fmla="*/ 26 h 2675"/>
                <a:gd name="T6" fmla="*/ 1749 w 2007"/>
                <a:gd name="T7" fmla="*/ 56 h 2675"/>
                <a:gd name="T8" fmla="*/ 1823 w 2007"/>
                <a:gd name="T9" fmla="*/ 99 h 2675"/>
                <a:gd name="T10" fmla="*/ 1884 w 2007"/>
                <a:gd name="T11" fmla="*/ 151 h 2675"/>
                <a:gd name="T12" fmla="*/ 1932 w 2007"/>
                <a:gd name="T13" fmla="*/ 214 h 2675"/>
                <a:gd name="T14" fmla="*/ 1969 w 2007"/>
                <a:gd name="T15" fmla="*/ 285 h 2675"/>
                <a:gd name="T16" fmla="*/ 1996 w 2007"/>
                <a:gd name="T17" fmla="*/ 365 h 2675"/>
                <a:gd name="T18" fmla="*/ 1942 w 2007"/>
                <a:gd name="T19" fmla="*/ 423 h 2675"/>
                <a:gd name="T20" fmla="*/ 1824 w 2007"/>
                <a:gd name="T21" fmla="*/ 464 h 2675"/>
                <a:gd name="T22" fmla="*/ 1721 w 2007"/>
                <a:gd name="T23" fmla="*/ 522 h 2675"/>
                <a:gd name="T24" fmla="*/ 1633 w 2007"/>
                <a:gd name="T25" fmla="*/ 597 h 2675"/>
                <a:gd name="T26" fmla="*/ 1559 w 2007"/>
                <a:gd name="T27" fmla="*/ 686 h 2675"/>
                <a:gd name="T28" fmla="*/ 1500 w 2007"/>
                <a:gd name="T29" fmla="*/ 791 h 2675"/>
                <a:gd name="T30" fmla="*/ 1452 w 2007"/>
                <a:gd name="T31" fmla="*/ 924 h 2675"/>
                <a:gd name="T32" fmla="*/ 1424 w 2007"/>
                <a:gd name="T33" fmla="*/ 1069 h 2675"/>
                <a:gd name="T34" fmla="*/ 1408 w 2007"/>
                <a:gd name="T35" fmla="*/ 1221 h 2675"/>
                <a:gd name="T36" fmla="*/ 1402 w 2007"/>
                <a:gd name="T37" fmla="*/ 1379 h 2675"/>
                <a:gd name="T38" fmla="*/ 1402 w 2007"/>
                <a:gd name="T39" fmla="*/ 1543 h 2675"/>
                <a:gd name="T40" fmla="*/ 1415 w 2007"/>
                <a:gd name="T41" fmla="*/ 1708 h 2675"/>
                <a:gd name="T42" fmla="*/ 1452 w 2007"/>
                <a:gd name="T43" fmla="*/ 1872 h 2675"/>
                <a:gd name="T44" fmla="*/ 1511 w 2007"/>
                <a:gd name="T45" fmla="*/ 2031 h 2675"/>
                <a:gd name="T46" fmla="*/ 1589 w 2007"/>
                <a:gd name="T47" fmla="*/ 2176 h 2675"/>
                <a:gd name="T48" fmla="*/ 1679 w 2007"/>
                <a:gd name="T49" fmla="*/ 2299 h 2675"/>
                <a:gd name="T50" fmla="*/ 1478 w 2007"/>
                <a:gd name="T51" fmla="*/ 2353 h 2675"/>
                <a:gd name="T52" fmla="*/ 1291 w 2007"/>
                <a:gd name="T53" fmla="*/ 2423 h 2675"/>
                <a:gd name="T54" fmla="*/ 1121 w 2007"/>
                <a:gd name="T55" fmla="*/ 2509 h 2675"/>
                <a:gd name="T56" fmla="*/ 988 w 2007"/>
                <a:gd name="T57" fmla="*/ 2595 h 2675"/>
                <a:gd name="T58" fmla="*/ 889 w 2007"/>
                <a:gd name="T59" fmla="*/ 2675 h 2675"/>
                <a:gd name="T60" fmla="*/ 3 w 2007"/>
                <a:gd name="T61" fmla="*/ 2617 h 2675"/>
                <a:gd name="T62" fmla="*/ 31 w 2007"/>
                <a:gd name="T63" fmla="*/ 2502 h 2675"/>
                <a:gd name="T64" fmla="*/ 85 w 2007"/>
                <a:gd name="T65" fmla="*/ 2394 h 2675"/>
                <a:gd name="T66" fmla="*/ 164 w 2007"/>
                <a:gd name="T67" fmla="*/ 2292 h 2675"/>
                <a:gd name="T68" fmla="*/ 263 w 2007"/>
                <a:gd name="T69" fmla="*/ 2198 h 2675"/>
                <a:gd name="T70" fmla="*/ 384 w 2007"/>
                <a:gd name="T71" fmla="*/ 2114 h 2675"/>
                <a:gd name="T72" fmla="*/ 523 w 2007"/>
                <a:gd name="T73" fmla="*/ 2038 h 2675"/>
                <a:gd name="T74" fmla="*/ 679 w 2007"/>
                <a:gd name="T75" fmla="*/ 1975 h 2675"/>
                <a:gd name="T76" fmla="*/ 848 w 2007"/>
                <a:gd name="T77" fmla="*/ 1923 h 2675"/>
                <a:gd name="T78" fmla="*/ 1030 w 2007"/>
                <a:gd name="T79" fmla="*/ 1884 h 2675"/>
                <a:gd name="T80" fmla="*/ 1223 w 2007"/>
                <a:gd name="T81" fmla="*/ 1860 h 2675"/>
                <a:gd name="T82" fmla="*/ 1173 w 2007"/>
                <a:gd name="T83" fmla="*/ 1658 h 2675"/>
                <a:gd name="T84" fmla="*/ 1076 w 2007"/>
                <a:gd name="T85" fmla="*/ 1574 h 2675"/>
                <a:gd name="T86" fmla="*/ 991 w 2007"/>
                <a:gd name="T87" fmla="*/ 1469 h 2675"/>
                <a:gd name="T88" fmla="*/ 918 w 2007"/>
                <a:gd name="T89" fmla="*/ 1348 h 2675"/>
                <a:gd name="T90" fmla="*/ 864 w 2007"/>
                <a:gd name="T91" fmla="*/ 1214 h 2675"/>
                <a:gd name="T92" fmla="*/ 828 w 2007"/>
                <a:gd name="T93" fmla="*/ 1071 h 2675"/>
                <a:gd name="T94" fmla="*/ 815 w 2007"/>
                <a:gd name="T95" fmla="*/ 926 h 2675"/>
                <a:gd name="T96" fmla="*/ 816 w 2007"/>
                <a:gd name="T97" fmla="*/ 814 h 2675"/>
                <a:gd name="T98" fmla="*/ 818 w 2007"/>
                <a:gd name="T99" fmla="*/ 705 h 2675"/>
                <a:gd name="T100" fmla="*/ 822 w 2007"/>
                <a:gd name="T101" fmla="*/ 602 h 2675"/>
                <a:gd name="T102" fmla="*/ 832 w 2007"/>
                <a:gd name="T103" fmla="*/ 505 h 2675"/>
                <a:gd name="T104" fmla="*/ 847 w 2007"/>
                <a:gd name="T105" fmla="*/ 414 h 2675"/>
                <a:gd name="T106" fmla="*/ 869 w 2007"/>
                <a:gd name="T107" fmla="*/ 329 h 2675"/>
                <a:gd name="T108" fmla="*/ 900 w 2007"/>
                <a:gd name="T109" fmla="*/ 252 h 2675"/>
                <a:gd name="T110" fmla="*/ 943 w 2007"/>
                <a:gd name="T111" fmla="*/ 184 h 2675"/>
                <a:gd name="T112" fmla="*/ 997 w 2007"/>
                <a:gd name="T113" fmla="*/ 126 h 2675"/>
                <a:gd name="T114" fmla="*/ 1064 w 2007"/>
                <a:gd name="T115" fmla="*/ 78 h 2675"/>
                <a:gd name="T116" fmla="*/ 1147 w 2007"/>
                <a:gd name="T117" fmla="*/ 41 h 2675"/>
                <a:gd name="T118" fmla="*/ 1245 w 2007"/>
                <a:gd name="T119" fmla="*/ 15 h 2675"/>
                <a:gd name="T120" fmla="*/ 1362 w 2007"/>
                <a:gd name="T121" fmla="*/ 1 h 2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07" h="2675">
                  <a:moveTo>
                    <a:pt x="1427" y="0"/>
                  </a:moveTo>
                  <a:lnTo>
                    <a:pt x="1427" y="0"/>
                  </a:lnTo>
                  <a:lnTo>
                    <a:pt x="1492" y="1"/>
                  </a:lnTo>
                  <a:lnTo>
                    <a:pt x="1552" y="7"/>
                  </a:lnTo>
                  <a:lnTo>
                    <a:pt x="1608" y="15"/>
                  </a:lnTo>
                  <a:lnTo>
                    <a:pt x="1660" y="26"/>
                  </a:lnTo>
                  <a:lnTo>
                    <a:pt x="1707" y="39"/>
                  </a:lnTo>
                  <a:lnTo>
                    <a:pt x="1749" y="56"/>
                  </a:lnTo>
                  <a:lnTo>
                    <a:pt x="1789" y="77"/>
                  </a:lnTo>
                  <a:lnTo>
                    <a:pt x="1823" y="99"/>
                  </a:lnTo>
                  <a:lnTo>
                    <a:pt x="1856" y="124"/>
                  </a:lnTo>
                  <a:lnTo>
                    <a:pt x="1884" y="151"/>
                  </a:lnTo>
                  <a:lnTo>
                    <a:pt x="1910" y="182"/>
                  </a:lnTo>
                  <a:lnTo>
                    <a:pt x="1932" y="214"/>
                  </a:lnTo>
                  <a:lnTo>
                    <a:pt x="1952" y="249"/>
                  </a:lnTo>
                  <a:lnTo>
                    <a:pt x="1969" y="285"/>
                  </a:lnTo>
                  <a:lnTo>
                    <a:pt x="1984" y="324"/>
                  </a:lnTo>
                  <a:lnTo>
                    <a:pt x="1996" y="365"/>
                  </a:lnTo>
                  <a:lnTo>
                    <a:pt x="2007" y="407"/>
                  </a:lnTo>
                  <a:lnTo>
                    <a:pt x="1942" y="423"/>
                  </a:lnTo>
                  <a:lnTo>
                    <a:pt x="1882" y="442"/>
                  </a:lnTo>
                  <a:lnTo>
                    <a:pt x="1824" y="464"/>
                  </a:lnTo>
                  <a:lnTo>
                    <a:pt x="1771" y="492"/>
                  </a:lnTo>
                  <a:lnTo>
                    <a:pt x="1721" y="522"/>
                  </a:lnTo>
                  <a:lnTo>
                    <a:pt x="1676" y="557"/>
                  </a:lnTo>
                  <a:lnTo>
                    <a:pt x="1633" y="597"/>
                  </a:lnTo>
                  <a:lnTo>
                    <a:pt x="1594" y="640"/>
                  </a:lnTo>
                  <a:lnTo>
                    <a:pt x="1559" y="686"/>
                  </a:lnTo>
                  <a:lnTo>
                    <a:pt x="1528" y="737"/>
                  </a:lnTo>
                  <a:lnTo>
                    <a:pt x="1500" y="791"/>
                  </a:lnTo>
                  <a:lnTo>
                    <a:pt x="1473" y="857"/>
                  </a:lnTo>
                  <a:lnTo>
                    <a:pt x="1452" y="924"/>
                  </a:lnTo>
                  <a:lnTo>
                    <a:pt x="1436" y="996"/>
                  </a:lnTo>
                  <a:lnTo>
                    <a:pt x="1424" y="1069"/>
                  </a:lnTo>
                  <a:lnTo>
                    <a:pt x="1415" y="1144"/>
                  </a:lnTo>
                  <a:lnTo>
                    <a:pt x="1408" y="1221"/>
                  </a:lnTo>
                  <a:lnTo>
                    <a:pt x="1404" y="1299"/>
                  </a:lnTo>
                  <a:lnTo>
                    <a:pt x="1402" y="1379"/>
                  </a:lnTo>
                  <a:lnTo>
                    <a:pt x="1402" y="1460"/>
                  </a:lnTo>
                  <a:lnTo>
                    <a:pt x="1402" y="1543"/>
                  </a:lnTo>
                  <a:lnTo>
                    <a:pt x="1406" y="1625"/>
                  </a:lnTo>
                  <a:lnTo>
                    <a:pt x="1415" y="1708"/>
                  </a:lnTo>
                  <a:lnTo>
                    <a:pt x="1430" y="1790"/>
                  </a:lnTo>
                  <a:lnTo>
                    <a:pt x="1452" y="1872"/>
                  </a:lnTo>
                  <a:lnTo>
                    <a:pt x="1478" y="1952"/>
                  </a:lnTo>
                  <a:lnTo>
                    <a:pt x="1511" y="2031"/>
                  </a:lnTo>
                  <a:lnTo>
                    <a:pt x="1550" y="2109"/>
                  </a:lnTo>
                  <a:lnTo>
                    <a:pt x="1589" y="2176"/>
                  </a:lnTo>
                  <a:lnTo>
                    <a:pt x="1633" y="2239"/>
                  </a:lnTo>
                  <a:lnTo>
                    <a:pt x="1679" y="2299"/>
                  </a:lnTo>
                  <a:lnTo>
                    <a:pt x="1577" y="2324"/>
                  </a:lnTo>
                  <a:lnTo>
                    <a:pt x="1478" y="2353"/>
                  </a:lnTo>
                  <a:lnTo>
                    <a:pt x="1383" y="2386"/>
                  </a:lnTo>
                  <a:lnTo>
                    <a:pt x="1291" y="2423"/>
                  </a:lnTo>
                  <a:lnTo>
                    <a:pt x="1204" y="2464"/>
                  </a:lnTo>
                  <a:lnTo>
                    <a:pt x="1121" y="2509"/>
                  </a:lnTo>
                  <a:lnTo>
                    <a:pt x="1043" y="2557"/>
                  </a:lnTo>
                  <a:lnTo>
                    <a:pt x="988" y="2595"/>
                  </a:lnTo>
                  <a:lnTo>
                    <a:pt x="936" y="2635"/>
                  </a:lnTo>
                  <a:lnTo>
                    <a:pt x="889" y="2675"/>
                  </a:lnTo>
                  <a:lnTo>
                    <a:pt x="0" y="2675"/>
                  </a:lnTo>
                  <a:lnTo>
                    <a:pt x="3" y="2617"/>
                  </a:lnTo>
                  <a:lnTo>
                    <a:pt x="15" y="2559"/>
                  </a:lnTo>
                  <a:lnTo>
                    <a:pt x="31" y="2502"/>
                  </a:lnTo>
                  <a:lnTo>
                    <a:pt x="55" y="2447"/>
                  </a:lnTo>
                  <a:lnTo>
                    <a:pt x="85" y="2394"/>
                  </a:lnTo>
                  <a:lnTo>
                    <a:pt x="122" y="2342"/>
                  </a:lnTo>
                  <a:lnTo>
                    <a:pt x="164" y="2292"/>
                  </a:lnTo>
                  <a:lnTo>
                    <a:pt x="211" y="2244"/>
                  </a:lnTo>
                  <a:lnTo>
                    <a:pt x="263" y="2198"/>
                  </a:lnTo>
                  <a:lnTo>
                    <a:pt x="321" y="2154"/>
                  </a:lnTo>
                  <a:lnTo>
                    <a:pt x="384" y="2114"/>
                  </a:lnTo>
                  <a:lnTo>
                    <a:pt x="451" y="2074"/>
                  </a:lnTo>
                  <a:lnTo>
                    <a:pt x="523" y="2038"/>
                  </a:lnTo>
                  <a:lnTo>
                    <a:pt x="599" y="2005"/>
                  </a:lnTo>
                  <a:lnTo>
                    <a:pt x="679" y="1975"/>
                  </a:lnTo>
                  <a:lnTo>
                    <a:pt x="762" y="1946"/>
                  </a:lnTo>
                  <a:lnTo>
                    <a:pt x="848" y="1923"/>
                  </a:lnTo>
                  <a:lnTo>
                    <a:pt x="937" y="1901"/>
                  </a:lnTo>
                  <a:lnTo>
                    <a:pt x="1030" y="1884"/>
                  </a:lnTo>
                  <a:lnTo>
                    <a:pt x="1126" y="1871"/>
                  </a:lnTo>
                  <a:lnTo>
                    <a:pt x="1223" y="1860"/>
                  </a:lnTo>
                  <a:lnTo>
                    <a:pt x="1223" y="1691"/>
                  </a:lnTo>
                  <a:lnTo>
                    <a:pt x="1173" y="1658"/>
                  </a:lnTo>
                  <a:lnTo>
                    <a:pt x="1123" y="1619"/>
                  </a:lnTo>
                  <a:lnTo>
                    <a:pt x="1076" y="1574"/>
                  </a:lnTo>
                  <a:lnTo>
                    <a:pt x="1032" y="1524"/>
                  </a:lnTo>
                  <a:lnTo>
                    <a:pt x="991" y="1469"/>
                  </a:lnTo>
                  <a:lnTo>
                    <a:pt x="953" y="1411"/>
                  </a:lnTo>
                  <a:lnTo>
                    <a:pt x="918" y="1348"/>
                  </a:lnTo>
                  <a:lnTo>
                    <a:pt x="889" y="1283"/>
                  </a:lnTo>
                  <a:lnTo>
                    <a:pt x="864" y="1214"/>
                  </a:lnTo>
                  <a:lnTo>
                    <a:pt x="843" y="1144"/>
                  </a:lnTo>
                  <a:lnTo>
                    <a:pt x="828" y="1071"/>
                  </a:lnTo>
                  <a:lnTo>
                    <a:pt x="819" y="999"/>
                  </a:lnTo>
                  <a:lnTo>
                    <a:pt x="815" y="926"/>
                  </a:lnTo>
                  <a:lnTo>
                    <a:pt x="815" y="869"/>
                  </a:lnTo>
                  <a:lnTo>
                    <a:pt x="816" y="814"/>
                  </a:lnTo>
                  <a:lnTo>
                    <a:pt x="816" y="759"/>
                  </a:lnTo>
                  <a:lnTo>
                    <a:pt x="818" y="705"/>
                  </a:lnTo>
                  <a:lnTo>
                    <a:pt x="820" y="653"/>
                  </a:lnTo>
                  <a:lnTo>
                    <a:pt x="822" y="602"/>
                  </a:lnTo>
                  <a:lnTo>
                    <a:pt x="827" y="553"/>
                  </a:lnTo>
                  <a:lnTo>
                    <a:pt x="832" y="505"/>
                  </a:lnTo>
                  <a:lnTo>
                    <a:pt x="839" y="458"/>
                  </a:lnTo>
                  <a:lnTo>
                    <a:pt x="847" y="414"/>
                  </a:lnTo>
                  <a:lnTo>
                    <a:pt x="857" y="371"/>
                  </a:lnTo>
                  <a:lnTo>
                    <a:pt x="869" y="329"/>
                  </a:lnTo>
                  <a:lnTo>
                    <a:pt x="884" y="289"/>
                  </a:lnTo>
                  <a:lnTo>
                    <a:pt x="900" y="252"/>
                  </a:lnTo>
                  <a:lnTo>
                    <a:pt x="921" y="217"/>
                  </a:lnTo>
                  <a:lnTo>
                    <a:pt x="943" y="184"/>
                  </a:lnTo>
                  <a:lnTo>
                    <a:pt x="969" y="154"/>
                  </a:lnTo>
                  <a:lnTo>
                    <a:pt x="997" y="126"/>
                  </a:lnTo>
                  <a:lnTo>
                    <a:pt x="1029" y="100"/>
                  </a:lnTo>
                  <a:lnTo>
                    <a:pt x="1064" y="78"/>
                  </a:lnTo>
                  <a:lnTo>
                    <a:pt x="1103" y="58"/>
                  </a:lnTo>
                  <a:lnTo>
                    <a:pt x="1147" y="41"/>
                  </a:lnTo>
                  <a:lnTo>
                    <a:pt x="1194" y="26"/>
                  </a:lnTo>
                  <a:lnTo>
                    <a:pt x="1245" y="15"/>
                  </a:lnTo>
                  <a:lnTo>
                    <a:pt x="1301" y="7"/>
                  </a:lnTo>
                  <a:lnTo>
                    <a:pt x="1362" y="1"/>
                  </a:lnTo>
                  <a:lnTo>
                    <a:pt x="14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2" name="Group 301"/>
          <p:cNvGrpSpPr>
            <a:grpSpLocks noChangeAspect="1"/>
          </p:cNvGrpSpPr>
          <p:nvPr/>
        </p:nvGrpSpPr>
        <p:grpSpPr bwMode="auto">
          <a:xfrm>
            <a:off x="618630" y="1430239"/>
            <a:ext cx="469930" cy="474536"/>
            <a:chOff x="11400" y="9906"/>
            <a:chExt cx="408" cy="412"/>
          </a:xfrm>
          <a:solidFill>
            <a:schemeClr val="accent1"/>
          </a:solidFill>
        </p:grpSpPr>
        <p:sp>
          <p:nvSpPr>
            <p:cNvPr id="23" name="Freeform 303"/>
            <p:cNvSpPr>
              <a:spLocks/>
            </p:cNvSpPr>
            <p:nvPr/>
          </p:nvSpPr>
          <p:spPr bwMode="auto">
            <a:xfrm>
              <a:off x="11604" y="10151"/>
              <a:ext cx="204" cy="167"/>
            </a:xfrm>
            <a:custGeom>
              <a:avLst/>
              <a:gdLst>
                <a:gd name="T0" fmla="*/ 1427 w 1631"/>
                <a:gd name="T1" fmla="*/ 0 h 1337"/>
                <a:gd name="T2" fmla="*/ 1631 w 1631"/>
                <a:gd name="T3" fmla="*/ 205 h 1337"/>
                <a:gd name="T4" fmla="*/ 509 w 1631"/>
                <a:gd name="T5" fmla="*/ 1337 h 1337"/>
                <a:gd name="T6" fmla="*/ 0 w 1631"/>
                <a:gd name="T7" fmla="*/ 823 h 1337"/>
                <a:gd name="T8" fmla="*/ 204 w 1631"/>
                <a:gd name="T9" fmla="*/ 616 h 1337"/>
                <a:gd name="T10" fmla="*/ 509 w 1631"/>
                <a:gd name="T11" fmla="*/ 925 h 1337"/>
                <a:gd name="T12" fmla="*/ 1427 w 1631"/>
                <a:gd name="T13" fmla="*/ 0 h 1337"/>
              </a:gdLst>
              <a:ahLst/>
              <a:cxnLst>
                <a:cxn ang="0">
                  <a:pos x="T0" y="T1"/>
                </a:cxn>
                <a:cxn ang="0">
                  <a:pos x="T2" y="T3"/>
                </a:cxn>
                <a:cxn ang="0">
                  <a:pos x="T4" y="T5"/>
                </a:cxn>
                <a:cxn ang="0">
                  <a:pos x="T6" y="T7"/>
                </a:cxn>
                <a:cxn ang="0">
                  <a:pos x="T8" y="T9"/>
                </a:cxn>
                <a:cxn ang="0">
                  <a:pos x="T10" y="T11"/>
                </a:cxn>
                <a:cxn ang="0">
                  <a:pos x="T12" y="T13"/>
                </a:cxn>
              </a:cxnLst>
              <a:rect l="0" t="0" r="r" b="b"/>
              <a:pathLst>
                <a:path w="1631" h="1337">
                  <a:moveTo>
                    <a:pt x="1427" y="0"/>
                  </a:moveTo>
                  <a:lnTo>
                    <a:pt x="1631" y="205"/>
                  </a:lnTo>
                  <a:lnTo>
                    <a:pt x="509" y="1337"/>
                  </a:lnTo>
                  <a:lnTo>
                    <a:pt x="0" y="823"/>
                  </a:lnTo>
                  <a:lnTo>
                    <a:pt x="204" y="616"/>
                  </a:lnTo>
                  <a:lnTo>
                    <a:pt x="509" y="925"/>
                  </a:lnTo>
                  <a:lnTo>
                    <a:pt x="14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4" name="Freeform 304"/>
            <p:cNvSpPr>
              <a:spLocks/>
            </p:cNvSpPr>
            <p:nvPr/>
          </p:nvSpPr>
          <p:spPr bwMode="auto">
            <a:xfrm>
              <a:off x="11400" y="9906"/>
              <a:ext cx="306" cy="335"/>
            </a:xfrm>
            <a:custGeom>
              <a:avLst/>
              <a:gdLst>
                <a:gd name="T0" fmla="*/ 1427 w 2446"/>
                <a:gd name="T1" fmla="*/ 0 h 2674"/>
                <a:gd name="T2" fmla="*/ 1549 w 2446"/>
                <a:gd name="T3" fmla="*/ 6 h 2674"/>
                <a:gd name="T4" fmla="*/ 1653 w 2446"/>
                <a:gd name="T5" fmla="*/ 23 h 2674"/>
                <a:gd name="T6" fmla="*/ 1742 w 2446"/>
                <a:gd name="T7" fmla="*/ 53 h 2674"/>
                <a:gd name="T8" fmla="*/ 1816 w 2446"/>
                <a:gd name="T9" fmla="*/ 94 h 2674"/>
                <a:gd name="T10" fmla="*/ 1876 w 2446"/>
                <a:gd name="T11" fmla="*/ 143 h 2674"/>
                <a:gd name="T12" fmla="*/ 1925 w 2446"/>
                <a:gd name="T13" fmla="*/ 203 h 2674"/>
                <a:gd name="T14" fmla="*/ 1962 w 2446"/>
                <a:gd name="T15" fmla="*/ 270 h 2674"/>
                <a:gd name="T16" fmla="*/ 1991 w 2446"/>
                <a:gd name="T17" fmla="*/ 347 h 2674"/>
                <a:gd name="T18" fmla="*/ 2011 w 2446"/>
                <a:gd name="T19" fmla="*/ 429 h 2674"/>
                <a:gd name="T20" fmla="*/ 2025 w 2446"/>
                <a:gd name="T21" fmla="*/ 518 h 2674"/>
                <a:gd name="T22" fmla="*/ 2033 w 2446"/>
                <a:gd name="T23" fmla="*/ 613 h 2674"/>
                <a:gd name="T24" fmla="*/ 2037 w 2446"/>
                <a:gd name="T25" fmla="*/ 713 h 2674"/>
                <a:gd name="T26" fmla="*/ 2038 w 2446"/>
                <a:gd name="T27" fmla="*/ 818 h 2674"/>
                <a:gd name="T28" fmla="*/ 2039 w 2446"/>
                <a:gd name="T29" fmla="*/ 925 h 2674"/>
                <a:gd name="T30" fmla="*/ 2026 w 2446"/>
                <a:gd name="T31" fmla="*/ 1072 h 2674"/>
                <a:gd name="T32" fmla="*/ 1991 w 2446"/>
                <a:gd name="T33" fmla="*/ 1214 h 2674"/>
                <a:gd name="T34" fmla="*/ 1936 w 2446"/>
                <a:gd name="T35" fmla="*/ 1347 h 2674"/>
                <a:gd name="T36" fmla="*/ 1864 w 2446"/>
                <a:gd name="T37" fmla="*/ 1469 h 2674"/>
                <a:gd name="T38" fmla="*/ 1778 w 2446"/>
                <a:gd name="T39" fmla="*/ 1574 h 2674"/>
                <a:gd name="T40" fmla="*/ 1682 w 2446"/>
                <a:gd name="T41" fmla="*/ 1657 h 2674"/>
                <a:gd name="T42" fmla="*/ 1631 w 2446"/>
                <a:gd name="T43" fmla="*/ 1860 h 2674"/>
                <a:gd name="T44" fmla="*/ 1838 w 2446"/>
                <a:gd name="T45" fmla="*/ 1885 h 2674"/>
                <a:gd name="T46" fmla="*/ 2031 w 2446"/>
                <a:gd name="T47" fmla="*/ 1929 h 2674"/>
                <a:gd name="T48" fmla="*/ 2210 w 2446"/>
                <a:gd name="T49" fmla="*/ 1987 h 2674"/>
                <a:gd name="T50" fmla="*/ 2373 w 2446"/>
                <a:gd name="T51" fmla="*/ 2058 h 2674"/>
                <a:gd name="T52" fmla="*/ 2446 w 2446"/>
                <a:gd name="T53" fmla="*/ 2469 h 2674"/>
                <a:gd name="T54" fmla="*/ 1427 w 2446"/>
                <a:gd name="T55" fmla="*/ 2674 h 2674"/>
                <a:gd name="T56" fmla="*/ 3 w 2446"/>
                <a:gd name="T57" fmla="*/ 2619 h 2674"/>
                <a:gd name="T58" fmla="*/ 29 w 2446"/>
                <a:gd name="T59" fmla="*/ 2509 h 2674"/>
                <a:gd name="T60" fmla="*/ 78 w 2446"/>
                <a:gd name="T61" fmla="*/ 2405 h 2674"/>
                <a:gd name="T62" fmla="*/ 149 w 2446"/>
                <a:gd name="T63" fmla="*/ 2308 h 2674"/>
                <a:gd name="T64" fmla="*/ 241 w 2446"/>
                <a:gd name="T65" fmla="*/ 2216 h 2674"/>
                <a:gd name="T66" fmla="*/ 352 w 2446"/>
                <a:gd name="T67" fmla="*/ 2133 h 2674"/>
                <a:gd name="T68" fmla="*/ 480 w 2446"/>
                <a:gd name="T69" fmla="*/ 2059 h 2674"/>
                <a:gd name="T70" fmla="*/ 624 w 2446"/>
                <a:gd name="T71" fmla="*/ 1994 h 2674"/>
                <a:gd name="T72" fmla="*/ 781 w 2446"/>
                <a:gd name="T73" fmla="*/ 1940 h 2674"/>
                <a:gd name="T74" fmla="*/ 951 w 2446"/>
                <a:gd name="T75" fmla="*/ 1899 h 2674"/>
                <a:gd name="T76" fmla="*/ 1130 w 2446"/>
                <a:gd name="T77" fmla="*/ 1869 h 2674"/>
                <a:gd name="T78" fmla="*/ 1224 w 2446"/>
                <a:gd name="T79" fmla="*/ 1690 h 2674"/>
                <a:gd name="T80" fmla="*/ 1123 w 2446"/>
                <a:gd name="T81" fmla="*/ 1618 h 2674"/>
                <a:gd name="T82" fmla="*/ 1032 w 2446"/>
                <a:gd name="T83" fmla="*/ 1524 h 2674"/>
                <a:gd name="T84" fmla="*/ 953 w 2446"/>
                <a:gd name="T85" fmla="*/ 1410 h 2674"/>
                <a:gd name="T86" fmla="*/ 889 w 2446"/>
                <a:gd name="T87" fmla="*/ 1282 h 2674"/>
                <a:gd name="T88" fmla="*/ 843 w 2446"/>
                <a:gd name="T89" fmla="*/ 1144 h 2674"/>
                <a:gd name="T90" fmla="*/ 819 w 2446"/>
                <a:gd name="T91" fmla="*/ 998 h 2674"/>
                <a:gd name="T92" fmla="*/ 815 w 2446"/>
                <a:gd name="T93" fmla="*/ 871 h 2674"/>
                <a:gd name="T94" fmla="*/ 816 w 2446"/>
                <a:gd name="T95" fmla="*/ 765 h 2674"/>
                <a:gd name="T96" fmla="*/ 820 w 2446"/>
                <a:gd name="T97" fmla="*/ 663 h 2674"/>
                <a:gd name="T98" fmla="*/ 826 w 2446"/>
                <a:gd name="T99" fmla="*/ 565 h 2674"/>
                <a:gd name="T100" fmla="*/ 836 w 2446"/>
                <a:gd name="T101" fmla="*/ 473 h 2674"/>
                <a:gd name="T102" fmla="*/ 852 w 2446"/>
                <a:gd name="T103" fmla="*/ 387 h 2674"/>
                <a:gd name="T104" fmla="*/ 877 w 2446"/>
                <a:gd name="T105" fmla="*/ 307 h 2674"/>
                <a:gd name="T106" fmla="*/ 910 w 2446"/>
                <a:gd name="T107" fmla="*/ 236 h 2674"/>
                <a:gd name="T108" fmla="*/ 953 w 2446"/>
                <a:gd name="T109" fmla="*/ 172 h 2674"/>
                <a:gd name="T110" fmla="*/ 1007 w 2446"/>
                <a:gd name="T111" fmla="*/ 117 h 2674"/>
                <a:gd name="T112" fmla="*/ 1073 w 2446"/>
                <a:gd name="T113" fmla="*/ 72 h 2674"/>
                <a:gd name="T114" fmla="*/ 1154 w 2446"/>
                <a:gd name="T115" fmla="*/ 37 h 2674"/>
                <a:gd name="T116" fmla="*/ 1250 w 2446"/>
                <a:gd name="T117" fmla="*/ 13 h 2674"/>
                <a:gd name="T118" fmla="*/ 1364 w 2446"/>
                <a:gd name="T119" fmla="*/ 1 h 2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46" h="2674">
                  <a:moveTo>
                    <a:pt x="1427" y="0"/>
                  </a:moveTo>
                  <a:lnTo>
                    <a:pt x="1427" y="0"/>
                  </a:lnTo>
                  <a:lnTo>
                    <a:pt x="1491" y="1"/>
                  </a:lnTo>
                  <a:lnTo>
                    <a:pt x="1549" y="6"/>
                  </a:lnTo>
                  <a:lnTo>
                    <a:pt x="1603" y="13"/>
                  </a:lnTo>
                  <a:lnTo>
                    <a:pt x="1653" y="23"/>
                  </a:lnTo>
                  <a:lnTo>
                    <a:pt x="1699" y="37"/>
                  </a:lnTo>
                  <a:lnTo>
                    <a:pt x="1742" y="53"/>
                  </a:lnTo>
                  <a:lnTo>
                    <a:pt x="1780" y="72"/>
                  </a:lnTo>
                  <a:lnTo>
                    <a:pt x="1816" y="94"/>
                  </a:lnTo>
                  <a:lnTo>
                    <a:pt x="1848" y="117"/>
                  </a:lnTo>
                  <a:lnTo>
                    <a:pt x="1876" y="143"/>
                  </a:lnTo>
                  <a:lnTo>
                    <a:pt x="1902" y="172"/>
                  </a:lnTo>
                  <a:lnTo>
                    <a:pt x="1925" y="203"/>
                  </a:lnTo>
                  <a:lnTo>
                    <a:pt x="1945" y="236"/>
                  </a:lnTo>
                  <a:lnTo>
                    <a:pt x="1962" y="270"/>
                  </a:lnTo>
                  <a:lnTo>
                    <a:pt x="1978" y="307"/>
                  </a:lnTo>
                  <a:lnTo>
                    <a:pt x="1991" y="347"/>
                  </a:lnTo>
                  <a:lnTo>
                    <a:pt x="2001" y="387"/>
                  </a:lnTo>
                  <a:lnTo>
                    <a:pt x="2011" y="429"/>
                  </a:lnTo>
                  <a:lnTo>
                    <a:pt x="2019" y="473"/>
                  </a:lnTo>
                  <a:lnTo>
                    <a:pt x="2025" y="518"/>
                  </a:lnTo>
                  <a:lnTo>
                    <a:pt x="2029" y="565"/>
                  </a:lnTo>
                  <a:lnTo>
                    <a:pt x="2033" y="613"/>
                  </a:lnTo>
                  <a:lnTo>
                    <a:pt x="2035" y="663"/>
                  </a:lnTo>
                  <a:lnTo>
                    <a:pt x="2037" y="713"/>
                  </a:lnTo>
                  <a:lnTo>
                    <a:pt x="2038" y="765"/>
                  </a:lnTo>
                  <a:lnTo>
                    <a:pt x="2038" y="818"/>
                  </a:lnTo>
                  <a:lnTo>
                    <a:pt x="2039" y="871"/>
                  </a:lnTo>
                  <a:lnTo>
                    <a:pt x="2039" y="925"/>
                  </a:lnTo>
                  <a:lnTo>
                    <a:pt x="2035" y="998"/>
                  </a:lnTo>
                  <a:lnTo>
                    <a:pt x="2026" y="1072"/>
                  </a:lnTo>
                  <a:lnTo>
                    <a:pt x="2012" y="1144"/>
                  </a:lnTo>
                  <a:lnTo>
                    <a:pt x="1991" y="1214"/>
                  </a:lnTo>
                  <a:lnTo>
                    <a:pt x="1965" y="1282"/>
                  </a:lnTo>
                  <a:lnTo>
                    <a:pt x="1936" y="1347"/>
                  </a:lnTo>
                  <a:lnTo>
                    <a:pt x="1902" y="1410"/>
                  </a:lnTo>
                  <a:lnTo>
                    <a:pt x="1864" y="1469"/>
                  </a:lnTo>
                  <a:lnTo>
                    <a:pt x="1822" y="1524"/>
                  </a:lnTo>
                  <a:lnTo>
                    <a:pt x="1778" y="1574"/>
                  </a:lnTo>
                  <a:lnTo>
                    <a:pt x="1731" y="1618"/>
                  </a:lnTo>
                  <a:lnTo>
                    <a:pt x="1682" y="1657"/>
                  </a:lnTo>
                  <a:lnTo>
                    <a:pt x="1631" y="1690"/>
                  </a:lnTo>
                  <a:lnTo>
                    <a:pt x="1631" y="1860"/>
                  </a:lnTo>
                  <a:lnTo>
                    <a:pt x="1735" y="1871"/>
                  </a:lnTo>
                  <a:lnTo>
                    <a:pt x="1838" y="1885"/>
                  </a:lnTo>
                  <a:lnTo>
                    <a:pt x="1936" y="1905"/>
                  </a:lnTo>
                  <a:lnTo>
                    <a:pt x="2031" y="1929"/>
                  </a:lnTo>
                  <a:lnTo>
                    <a:pt x="2123" y="1956"/>
                  </a:lnTo>
                  <a:lnTo>
                    <a:pt x="2210" y="1987"/>
                  </a:lnTo>
                  <a:lnTo>
                    <a:pt x="2294" y="2021"/>
                  </a:lnTo>
                  <a:lnTo>
                    <a:pt x="2373" y="2058"/>
                  </a:lnTo>
                  <a:lnTo>
                    <a:pt x="2446" y="2098"/>
                  </a:lnTo>
                  <a:lnTo>
                    <a:pt x="2446" y="2469"/>
                  </a:lnTo>
                  <a:lnTo>
                    <a:pt x="1427" y="2469"/>
                  </a:lnTo>
                  <a:lnTo>
                    <a:pt x="1427" y="2674"/>
                  </a:lnTo>
                  <a:lnTo>
                    <a:pt x="0" y="2674"/>
                  </a:lnTo>
                  <a:lnTo>
                    <a:pt x="3" y="2619"/>
                  </a:lnTo>
                  <a:lnTo>
                    <a:pt x="13" y="2563"/>
                  </a:lnTo>
                  <a:lnTo>
                    <a:pt x="29" y="2509"/>
                  </a:lnTo>
                  <a:lnTo>
                    <a:pt x="50" y="2456"/>
                  </a:lnTo>
                  <a:lnTo>
                    <a:pt x="78" y="2405"/>
                  </a:lnTo>
                  <a:lnTo>
                    <a:pt x="112" y="2355"/>
                  </a:lnTo>
                  <a:lnTo>
                    <a:pt x="149" y="2308"/>
                  </a:lnTo>
                  <a:lnTo>
                    <a:pt x="193" y="2261"/>
                  </a:lnTo>
                  <a:lnTo>
                    <a:pt x="241" y="2216"/>
                  </a:lnTo>
                  <a:lnTo>
                    <a:pt x="295" y="2174"/>
                  </a:lnTo>
                  <a:lnTo>
                    <a:pt x="352" y="2133"/>
                  </a:lnTo>
                  <a:lnTo>
                    <a:pt x="414" y="2095"/>
                  </a:lnTo>
                  <a:lnTo>
                    <a:pt x="480" y="2059"/>
                  </a:lnTo>
                  <a:lnTo>
                    <a:pt x="550" y="2025"/>
                  </a:lnTo>
                  <a:lnTo>
                    <a:pt x="624" y="1994"/>
                  </a:lnTo>
                  <a:lnTo>
                    <a:pt x="701" y="1966"/>
                  </a:lnTo>
                  <a:lnTo>
                    <a:pt x="781" y="1940"/>
                  </a:lnTo>
                  <a:lnTo>
                    <a:pt x="865" y="1917"/>
                  </a:lnTo>
                  <a:lnTo>
                    <a:pt x="951" y="1899"/>
                  </a:lnTo>
                  <a:lnTo>
                    <a:pt x="1038" y="1882"/>
                  </a:lnTo>
                  <a:lnTo>
                    <a:pt x="1130" y="1869"/>
                  </a:lnTo>
                  <a:lnTo>
                    <a:pt x="1224" y="1860"/>
                  </a:lnTo>
                  <a:lnTo>
                    <a:pt x="1224" y="1690"/>
                  </a:lnTo>
                  <a:lnTo>
                    <a:pt x="1173" y="1657"/>
                  </a:lnTo>
                  <a:lnTo>
                    <a:pt x="1123" y="1618"/>
                  </a:lnTo>
                  <a:lnTo>
                    <a:pt x="1076" y="1574"/>
                  </a:lnTo>
                  <a:lnTo>
                    <a:pt x="1032" y="1524"/>
                  </a:lnTo>
                  <a:lnTo>
                    <a:pt x="990" y="1469"/>
                  </a:lnTo>
                  <a:lnTo>
                    <a:pt x="953" y="1410"/>
                  </a:lnTo>
                  <a:lnTo>
                    <a:pt x="919" y="1347"/>
                  </a:lnTo>
                  <a:lnTo>
                    <a:pt x="889" y="1282"/>
                  </a:lnTo>
                  <a:lnTo>
                    <a:pt x="864" y="1214"/>
                  </a:lnTo>
                  <a:lnTo>
                    <a:pt x="843" y="1144"/>
                  </a:lnTo>
                  <a:lnTo>
                    <a:pt x="828" y="1072"/>
                  </a:lnTo>
                  <a:lnTo>
                    <a:pt x="819" y="998"/>
                  </a:lnTo>
                  <a:lnTo>
                    <a:pt x="815" y="925"/>
                  </a:lnTo>
                  <a:lnTo>
                    <a:pt x="815" y="871"/>
                  </a:lnTo>
                  <a:lnTo>
                    <a:pt x="815" y="818"/>
                  </a:lnTo>
                  <a:lnTo>
                    <a:pt x="816" y="765"/>
                  </a:lnTo>
                  <a:lnTo>
                    <a:pt x="817" y="713"/>
                  </a:lnTo>
                  <a:lnTo>
                    <a:pt x="820" y="663"/>
                  </a:lnTo>
                  <a:lnTo>
                    <a:pt x="822" y="613"/>
                  </a:lnTo>
                  <a:lnTo>
                    <a:pt x="826" y="565"/>
                  </a:lnTo>
                  <a:lnTo>
                    <a:pt x="830" y="518"/>
                  </a:lnTo>
                  <a:lnTo>
                    <a:pt x="836" y="473"/>
                  </a:lnTo>
                  <a:lnTo>
                    <a:pt x="843" y="429"/>
                  </a:lnTo>
                  <a:lnTo>
                    <a:pt x="852" y="387"/>
                  </a:lnTo>
                  <a:lnTo>
                    <a:pt x="864" y="347"/>
                  </a:lnTo>
                  <a:lnTo>
                    <a:pt x="877" y="307"/>
                  </a:lnTo>
                  <a:lnTo>
                    <a:pt x="892" y="270"/>
                  </a:lnTo>
                  <a:lnTo>
                    <a:pt x="910" y="236"/>
                  </a:lnTo>
                  <a:lnTo>
                    <a:pt x="930" y="203"/>
                  </a:lnTo>
                  <a:lnTo>
                    <a:pt x="953" y="172"/>
                  </a:lnTo>
                  <a:lnTo>
                    <a:pt x="978" y="143"/>
                  </a:lnTo>
                  <a:lnTo>
                    <a:pt x="1007" y="117"/>
                  </a:lnTo>
                  <a:lnTo>
                    <a:pt x="1038" y="94"/>
                  </a:lnTo>
                  <a:lnTo>
                    <a:pt x="1073" y="72"/>
                  </a:lnTo>
                  <a:lnTo>
                    <a:pt x="1112" y="53"/>
                  </a:lnTo>
                  <a:lnTo>
                    <a:pt x="1154" y="37"/>
                  </a:lnTo>
                  <a:lnTo>
                    <a:pt x="1200" y="23"/>
                  </a:lnTo>
                  <a:lnTo>
                    <a:pt x="1250" y="13"/>
                  </a:lnTo>
                  <a:lnTo>
                    <a:pt x="1306" y="6"/>
                  </a:lnTo>
                  <a:lnTo>
                    <a:pt x="1364" y="1"/>
                  </a:lnTo>
                  <a:lnTo>
                    <a:pt x="14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5" name="Group 307"/>
          <p:cNvGrpSpPr>
            <a:grpSpLocks noChangeAspect="1"/>
          </p:cNvGrpSpPr>
          <p:nvPr/>
        </p:nvGrpSpPr>
        <p:grpSpPr bwMode="auto">
          <a:xfrm>
            <a:off x="2218254" y="1430239"/>
            <a:ext cx="469930" cy="474536"/>
            <a:chOff x="11910" y="9194"/>
            <a:chExt cx="408" cy="412"/>
          </a:xfrm>
          <a:solidFill>
            <a:schemeClr val="accent1"/>
          </a:solidFill>
        </p:grpSpPr>
        <p:sp>
          <p:nvSpPr>
            <p:cNvPr id="26" name="Freeform 309"/>
            <p:cNvSpPr>
              <a:spLocks/>
            </p:cNvSpPr>
            <p:nvPr/>
          </p:nvSpPr>
          <p:spPr bwMode="auto">
            <a:xfrm>
              <a:off x="11910" y="9194"/>
              <a:ext cx="255" cy="335"/>
            </a:xfrm>
            <a:custGeom>
              <a:avLst/>
              <a:gdLst>
                <a:gd name="T0" fmla="*/ 1427 w 2039"/>
                <a:gd name="T1" fmla="*/ 0 h 2674"/>
                <a:gd name="T2" fmla="*/ 1549 w 2039"/>
                <a:gd name="T3" fmla="*/ 6 h 2674"/>
                <a:gd name="T4" fmla="*/ 1653 w 2039"/>
                <a:gd name="T5" fmla="*/ 23 h 2674"/>
                <a:gd name="T6" fmla="*/ 1742 w 2039"/>
                <a:gd name="T7" fmla="*/ 53 h 2674"/>
                <a:gd name="T8" fmla="*/ 1816 w 2039"/>
                <a:gd name="T9" fmla="*/ 94 h 2674"/>
                <a:gd name="T10" fmla="*/ 1876 w 2039"/>
                <a:gd name="T11" fmla="*/ 143 h 2674"/>
                <a:gd name="T12" fmla="*/ 1925 w 2039"/>
                <a:gd name="T13" fmla="*/ 203 h 2674"/>
                <a:gd name="T14" fmla="*/ 1962 w 2039"/>
                <a:gd name="T15" fmla="*/ 270 h 2674"/>
                <a:gd name="T16" fmla="*/ 1991 w 2039"/>
                <a:gd name="T17" fmla="*/ 347 h 2674"/>
                <a:gd name="T18" fmla="*/ 2011 w 2039"/>
                <a:gd name="T19" fmla="*/ 429 h 2674"/>
                <a:gd name="T20" fmla="*/ 2025 w 2039"/>
                <a:gd name="T21" fmla="*/ 518 h 2674"/>
                <a:gd name="T22" fmla="*/ 2033 w 2039"/>
                <a:gd name="T23" fmla="*/ 613 h 2674"/>
                <a:gd name="T24" fmla="*/ 2037 w 2039"/>
                <a:gd name="T25" fmla="*/ 713 h 2674"/>
                <a:gd name="T26" fmla="*/ 2038 w 2039"/>
                <a:gd name="T27" fmla="*/ 818 h 2674"/>
                <a:gd name="T28" fmla="*/ 2039 w 2039"/>
                <a:gd name="T29" fmla="*/ 925 h 2674"/>
                <a:gd name="T30" fmla="*/ 2029 w 2039"/>
                <a:gd name="T31" fmla="*/ 1055 h 2674"/>
                <a:gd name="T32" fmla="*/ 2000 w 2039"/>
                <a:gd name="T33" fmla="*/ 1183 h 2674"/>
                <a:gd name="T34" fmla="*/ 1956 w 2039"/>
                <a:gd name="T35" fmla="*/ 1304 h 2674"/>
                <a:gd name="T36" fmla="*/ 1811 w 2039"/>
                <a:gd name="T37" fmla="*/ 1371 h 2674"/>
                <a:gd name="T38" fmla="*/ 1677 w 2039"/>
                <a:gd name="T39" fmla="*/ 1457 h 2674"/>
                <a:gd name="T40" fmla="*/ 1557 w 2039"/>
                <a:gd name="T41" fmla="*/ 1561 h 2674"/>
                <a:gd name="T42" fmla="*/ 1453 w 2039"/>
                <a:gd name="T43" fmla="*/ 1681 h 2674"/>
                <a:gd name="T44" fmla="*/ 1366 w 2039"/>
                <a:gd name="T45" fmla="*/ 1814 h 2674"/>
                <a:gd name="T46" fmla="*/ 1297 w 2039"/>
                <a:gd name="T47" fmla="*/ 1960 h 2674"/>
                <a:gd name="T48" fmla="*/ 1250 w 2039"/>
                <a:gd name="T49" fmla="*/ 2116 h 2674"/>
                <a:gd name="T50" fmla="*/ 1227 w 2039"/>
                <a:gd name="T51" fmla="*/ 2281 h 2674"/>
                <a:gd name="T52" fmla="*/ 1226 w 2039"/>
                <a:gd name="T53" fmla="*/ 2445 h 2674"/>
                <a:gd name="T54" fmla="*/ 1247 w 2039"/>
                <a:gd name="T55" fmla="*/ 2600 h 2674"/>
                <a:gd name="T56" fmla="*/ 0 w 2039"/>
                <a:gd name="T57" fmla="*/ 2674 h 2674"/>
                <a:gd name="T58" fmla="*/ 13 w 2039"/>
                <a:gd name="T59" fmla="*/ 2563 h 2674"/>
                <a:gd name="T60" fmla="*/ 50 w 2039"/>
                <a:gd name="T61" fmla="*/ 2456 h 2674"/>
                <a:gd name="T62" fmla="*/ 112 w 2039"/>
                <a:gd name="T63" fmla="*/ 2355 h 2674"/>
                <a:gd name="T64" fmla="*/ 193 w 2039"/>
                <a:gd name="T65" fmla="*/ 2261 h 2674"/>
                <a:gd name="T66" fmla="*/ 295 w 2039"/>
                <a:gd name="T67" fmla="*/ 2174 h 2674"/>
                <a:gd name="T68" fmla="*/ 414 w 2039"/>
                <a:gd name="T69" fmla="*/ 2095 h 2674"/>
                <a:gd name="T70" fmla="*/ 550 w 2039"/>
                <a:gd name="T71" fmla="*/ 2025 h 2674"/>
                <a:gd name="T72" fmla="*/ 701 w 2039"/>
                <a:gd name="T73" fmla="*/ 1966 h 2674"/>
                <a:gd name="T74" fmla="*/ 865 w 2039"/>
                <a:gd name="T75" fmla="*/ 1917 h 2674"/>
                <a:gd name="T76" fmla="*/ 1038 w 2039"/>
                <a:gd name="T77" fmla="*/ 1882 h 2674"/>
                <a:gd name="T78" fmla="*/ 1224 w 2039"/>
                <a:gd name="T79" fmla="*/ 1860 h 2674"/>
                <a:gd name="T80" fmla="*/ 1173 w 2039"/>
                <a:gd name="T81" fmla="*/ 1657 h 2674"/>
                <a:gd name="T82" fmla="*/ 1076 w 2039"/>
                <a:gd name="T83" fmla="*/ 1574 h 2674"/>
                <a:gd name="T84" fmla="*/ 990 w 2039"/>
                <a:gd name="T85" fmla="*/ 1469 h 2674"/>
                <a:gd name="T86" fmla="*/ 919 w 2039"/>
                <a:gd name="T87" fmla="*/ 1347 h 2674"/>
                <a:gd name="T88" fmla="*/ 864 w 2039"/>
                <a:gd name="T89" fmla="*/ 1214 h 2674"/>
                <a:gd name="T90" fmla="*/ 828 w 2039"/>
                <a:gd name="T91" fmla="*/ 1072 h 2674"/>
                <a:gd name="T92" fmla="*/ 815 w 2039"/>
                <a:gd name="T93" fmla="*/ 925 h 2674"/>
                <a:gd name="T94" fmla="*/ 815 w 2039"/>
                <a:gd name="T95" fmla="*/ 818 h 2674"/>
                <a:gd name="T96" fmla="*/ 817 w 2039"/>
                <a:gd name="T97" fmla="*/ 713 h 2674"/>
                <a:gd name="T98" fmla="*/ 822 w 2039"/>
                <a:gd name="T99" fmla="*/ 613 h 2674"/>
                <a:gd name="T100" fmla="*/ 830 w 2039"/>
                <a:gd name="T101" fmla="*/ 518 h 2674"/>
                <a:gd name="T102" fmla="*/ 843 w 2039"/>
                <a:gd name="T103" fmla="*/ 429 h 2674"/>
                <a:gd name="T104" fmla="*/ 864 w 2039"/>
                <a:gd name="T105" fmla="*/ 347 h 2674"/>
                <a:gd name="T106" fmla="*/ 892 w 2039"/>
                <a:gd name="T107" fmla="*/ 270 h 2674"/>
                <a:gd name="T108" fmla="*/ 930 w 2039"/>
                <a:gd name="T109" fmla="*/ 203 h 2674"/>
                <a:gd name="T110" fmla="*/ 978 w 2039"/>
                <a:gd name="T111" fmla="*/ 143 h 2674"/>
                <a:gd name="T112" fmla="*/ 1038 w 2039"/>
                <a:gd name="T113" fmla="*/ 94 h 2674"/>
                <a:gd name="T114" fmla="*/ 1112 w 2039"/>
                <a:gd name="T115" fmla="*/ 53 h 2674"/>
                <a:gd name="T116" fmla="*/ 1200 w 2039"/>
                <a:gd name="T117" fmla="*/ 23 h 2674"/>
                <a:gd name="T118" fmla="*/ 1306 w 2039"/>
                <a:gd name="T119" fmla="*/ 6 h 2674"/>
                <a:gd name="T120" fmla="*/ 1427 w 2039"/>
                <a:gd name="T121" fmla="*/ 0 h 2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9" h="2674">
                  <a:moveTo>
                    <a:pt x="1427" y="0"/>
                  </a:moveTo>
                  <a:lnTo>
                    <a:pt x="1427" y="0"/>
                  </a:lnTo>
                  <a:lnTo>
                    <a:pt x="1491" y="1"/>
                  </a:lnTo>
                  <a:lnTo>
                    <a:pt x="1549" y="6"/>
                  </a:lnTo>
                  <a:lnTo>
                    <a:pt x="1603" y="13"/>
                  </a:lnTo>
                  <a:lnTo>
                    <a:pt x="1653" y="23"/>
                  </a:lnTo>
                  <a:lnTo>
                    <a:pt x="1699" y="37"/>
                  </a:lnTo>
                  <a:lnTo>
                    <a:pt x="1742" y="53"/>
                  </a:lnTo>
                  <a:lnTo>
                    <a:pt x="1780" y="72"/>
                  </a:lnTo>
                  <a:lnTo>
                    <a:pt x="1816" y="94"/>
                  </a:lnTo>
                  <a:lnTo>
                    <a:pt x="1848" y="117"/>
                  </a:lnTo>
                  <a:lnTo>
                    <a:pt x="1876" y="143"/>
                  </a:lnTo>
                  <a:lnTo>
                    <a:pt x="1902" y="172"/>
                  </a:lnTo>
                  <a:lnTo>
                    <a:pt x="1925" y="203"/>
                  </a:lnTo>
                  <a:lnTo>
                    <a:pt x="1945" y="236"/>
                  </a:lnTo>
                  <a:lnTo>
                    <a:pt x="1962" y="270"/>
                  </a:lnTo>
                  <a:lnTo>
                    <a:pt x="1978" y="307"/>
                  </a:lnTo>
                  <a:lnTo>
                    <a:pt x="1991" y="347"/>
                  </a:lnTo>
                  <a:lnTo>
                    <a:pt x="2001" y="387"/>
                  </a:lnTo>
                  <a:lnTo>
                    <a:pt x="2011" y="429"/>
                  </a:lnTo>
                  <a:lnTo>
                    <a:pt x="2019" y="473"/>
                  </a:lnTo>
                  <a:lnTo>
                    <a:pt x="2025" y="518"/>
                  </a:lnTo>
                  <a:lnTo>
                    <a:pt x="2029" y="565"/>
                  </a:lnTo>
                  <a:lnTo>
                    <a:pt x="2033" y="613"/>
                  </a:lnTo>
                  <a:lnTo>
                    <a:pt x="2035" y="663"/>
                  </a:lnTo>
                  <a:lnTo>
                    <a:pt x="2037" y="713"/>
                  </a:lnTo>
                  <a:lnTo>
                    <a:pt x="2038" y="765"/>
                  </a:lnTo>
                  <a:lnTo>
                    <a:pt x="2038" y="818"/>
                  </a:lnTo>
                  <a:lnTo>
                    <a:pt x="2039" y="871"/>
                  </a:lnTo>
                  <a:lnTo>
                    <a:pt x="2039" y="925"/>
                  </a:lnTo>
                  <a:lnTo>
                    <a:pt x="2036" y="991"/>
                  </a:lnTo>
                  <a:lnTo>
                    <a:pt x="2029" y="1055"/>
                  </a:lnTo>
                  <a:lnTo>
                    <a:pt x="2017" y="1120"/>
                  </a:lnTo>
                  <a:lnTo>
                    <a:pt x="2000" y="1183"/>
                  </a:lnTo>
                  <a:lnTo>
                    <a:pt x="1980" y="1244"/>
                  </a:lnTo>
                  <a:lnTo>
                    <a:pt x="1956" y="1304"/>
                  </a:lnTo>
                  <a:lnTo>
                    <a:pt x="1882" y="1335"/>
                  </a:lnTo>
                  <a:lnTo>
                    <a:pt x="1811" y="1371"/>
                  </a:lnTo>
                  <a:lnTo>
                    <a:pt x="1742" y="1411"/>
                  </a:lnTo>
                  <a:lnTo>
                    <a:pt x="1677" y="1457"/>
                  </a:lnTo>
                  <a:lnTo>
                    <a:pt x="1616" y="1506"/>
                  </a:lnTo>
                  <a:lnTo>
                    <a:pt x="1557" y="1561"/>
                  </a:lnTo>
                  <a:lnTo>
                    <a:pt x="1503" y="1619"/>
                  </a:lnTo>
                  <a:lnTo>
                    <a:pt x="1453" y="1681"/>
                  </a:lnTo>
                  <a:lnTo>
                    <a:pt x="1407" y="1746"/>
                  </a:lnTo>
                  <a:lnTo>
                    <a:pt x="1366" y="1814"/>
                  </a:lnTo>
                  <a:lnTo>
                    <a:pt x="1329" y="1885"/>
                  </a:lnTo>
                  <a:lnTo>
                    <a:pt x="1297" y="1960"/>
                  </a:lnTo>
                  <a:lnTo>
                    <a:pt x="1272" y="2037"/>
                  </a:lnTo>
                  <a:lnTo>
                    <a:pt x="1250" y="2116"/>
                  </a:lnTo>
                  <a:lnTo>
                    <a:pt x="1236" y="2197"/>
                  </a:lnTo>
                  <a:lnTo>
                    <a:pt x="1227" y="2281"/>
                  </a:lnTo>
                  <a:lnTo>
                    <a:pt x="1224" y="2366"/>
                  </a:lnTo>
                  <a:lnTo>
                    <a:pt x="1226" y="2445"/>
                  </a:lnTo>
                  <a:lnTo>
                    <a:pt x="1234" y="2524"/>
                  </a:lnTo>
                  <a:lnTo>
                    <a:pt x="1247" y="2600"/>
                  </a:lnTo>
                  <a:lnTo>
                    <a:pt x="1266" y="2674"/>
                  </a:lnTo>
                  <a:lnTo>
                    <a:pt x="0" y="2674"/>
                  </a:lnTo>
                  <a:lnTo>
                    <a:pt x="3" y="2619"/>
                  </a:lnTo>
                  <a:lnTo>
                    <a:pt x="13" y="2563"/>
                  </a:lnTo>
                  <a:lnTo>
                    <a:pt x="29" y="2509"/>
                  </a:lnTo>
                  <a:lnTo>
                    <a:pt x="50" y="2456"/>
                  </a:lnTo>
                  <a:lnTo>
                    <a:pt x="78" y="2405"/>
                  </a:lnTo>
                  <a:lnTo>
                    <a:pt x="112" y="2355"/>
                  </a:lnTo>
                  <a:lnTo>
                    <a:pt x="149" y="2308"/>
                  </a:lnTo>
                  <a:lnTo>
                    <a:pt x="193" y="2261"/>
                  </a:lnTo>
                  <a:lnTo>
                    <a:pt x="241" y="2216"/>
                  </a:lnTo>
                  <a:lnTo>
                    <a:pt x="295" y="2174"/>
                  </a:lnTo>
                  <a:lnTo>
                    <a:pt x="352" y="2133"/>
                  </a:lnTo>
                  <a:lnTo>
                    <a:pt x="414" y="2095"/>
                  </a:lnTo>
                  <a:lnTo>
                    <a:pt x="480" y="2059"/>
                  </a:lnTo>
                  <a:lnTo>
                    <a:pt x="550" y="2025"/>
                  </a:lnTo>
                  <a:lnTo>
                    <a:pt x="624" y="1994"/>
                  </a:lnTo>
                  <a:lnTo>
                    <a:pt x="701" y="1966"/>
                  </a:lnTo>
                  <a:lnTo>
                    <a:pt x="781" y="1940"/>
                  </a:lnTo>
                  <a:lnTo>
                    <a:pt x="865" y="1917"/>
                  </a:lnTo>
                  <a:lnTo>
                    <a:pt x="951" y="1899"/>
                  </a:lnTo>
                  <a:lnTo>
                    <a:pt x="1038" y="1882"/>
                  </a:lnTo>
                  <a:lnTo>
                    <a:pt x="1130" y="1869"/>
                  </a:lnTo>
                  <a:lnTo>
                    <a:pt x="1224" y="1860"/>
                  </a:lnTo>
                  <a:lnTo>
                    <a:pt x="1224" y="1690"/>
                  </a:lnTo>
                  <a:lnTo>
                    <a:pt x="1173" y="1657"/>
                  </a:lnTo>
                  <a:lnTo>
                    <a:pt x="1123" y="1618"/>
                  </a:lnTo>
                  <a:lnTo>
                    <a:pt x="1076" y="1574"/>
                  </a:lnTo>
                  <a:lnTo>
                    <a:pt x="1032" y="1524"/>
                  </a:lnTo>
                  <a:lnTo>
                    <a:pt x="990" y="1469"/>
                  </a:lnTo>
                  <a:lnTo>
                    <a:pt x="953" y="1410"/>
                  </a:lnTo>
                  <a:lnTo>
                    <a:pt x="919" y="1347"/>
                  </a:lnTo>
                  <a:lnTo>
                    <a:pt x="889" y="1282"/>
                  </a:lnTo>
                  <a:lnTo>
                    <a:pt x="864" y="1214"/>
                  </a:lnTo>
                  <a:lnTo>
                    <a:pt x="843" y="1144"/>
                  </a:lnTo>
                  <a:lnTo>
                    <a:pt x="828" y="1072"/>
                  </a:lnTo>
                  <a:lnTo>
                    <a:pt x="819" y="998"/>
                  </a:lnTo>
                  <a:lnTo>
                    <a:pt x="815" y="925"/>
                  </a:lnTo>
                  <a:lnTo>
                    <a:pt x="815" y="871"/>
                  </a:lnTo>
                  <a:lnTo>
                    <a:pt x="815" y="818"/>
                  </a:lnTo>
                  <a:lnTo>
                    <a:pt x="816" y="765"/>
                  </a:lnTo>
                  <a:lnTo>
                    <a:pt x="817" y="713"/>
                  </a:lnTo>
                  <a:lnTo>
                    <a:pt x="820" y="663"/>
                  </a:lnTo>
                  <a:lnTo>
                    <a:pt x="822" y="613"/>
                  </a:lnTo>
                  <a:lnTo>
                    <a:pt x="826" y="565"/>
                  </a:lnTo>
                  <a:lnTo>
                    <a:pt x="830" y="518"/>
                  </a:lnTo>
                  <a:lnTo>
                    <a:pt x="836" y="473"/>
                  </a:lnTo>
                  <a:lnTo>
                    <a:pt x="843" y="429"/>
                  </a:lnTo>
                  <a:lnTo>
                    <a:pt x="852" y="387"/>
                  </a:lnTo>
                  <a:lnTo>
                    <a:pt x="864" y="347"/>
                  </a:lnTo>
                  <a:lnTo>
                    <a:pt x="877" y="307"/>
                  </a:lnTo>
                  <a:lnTo>
                    <a:pt x="892" y="270"/>
                  </a:lnTo>
                  <a:lnTo>
                    <a:pt x="910" y="236"/>
                  </a:lnTo>
                  <a:lnTo>
                    <a:pt x="930" y="203"/>
                  </a:lnTo>
                  <a:lnTo>
                    <a:pt x="953" y="172"/>
                  </a:lnTo>
                  <a:lnTo>
                    <a:pt x="978" y="143"/>
                  </a:lnTo>
                  <a:lnTo>
                    <a:pt x="1007" y="117"/>
                  </a:lnTo>
                  <a:lnTo>
                    <a:pt x="1038" y="94"/>
                  </a:lnTo>
                  <a:lnTo>
                    <a:pt x="1073" y="72"/>
                  </a:lnTo>
                  <a:lnTo>
                    <a:pt x="1112" y="53"/>
                  </a:lnTo>
                  <a:lnTo>
                    <a:pt x="1154" y="37"/>
                  </a:lnTo>
                  <a:lnTo>
                    <a:pt x="1200" y="23"/>
                  </a:lnTo>
                  <a:lnTo>
                    <a:pt x="1250" y="13"/>
                  </a:lnTo>
                  <a:lnTo>
                    <a:pt x="1306" y="6"/>
                  </a:lnTo>
                  <a:lnTo>
                    <a:pt x="1364" y="1"/>
                  </a:lnTo>
                  <a:lnTo>
                    <a:pt x="14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7" name="Freeform 310"/>
            <p:cNvSpPr>
              <a:spLocks noEditPoints="1"/>
            </p:cNvSpPr>
            <p:nvPr/>
          </p:nvSpPr>
          <p:spPr bwMode="auto">
            <a:xfrm>
              <a:off x="12088" y="9374"/>
              <a:ext cx="230" cy="232"/>
            </a:xfrm>
            <a:custGeom>
              <a:avLst/>
              <a:gdLst>
                <a:gd name="T0" fmla="*/ 408 w 1835"/>
                <a:gd name="T1" fmla="*/ 1030 h 1853"/>
                <a:gd name="T2" fmla="*/ 1428 w 1835"/>
                <a:gd name="T3" fmla="*/ 823 h 1853"/>
                <a:gd name="T4" fmla="*/ 918 w 1835"/>
                <a:gd name="T5" fmla="*/ 0 h 1853"/>
                <a:gd name="T6" fmla="*/ 1066 w 1835"/>
                <a:gd name="T7" fmla="*/ 13 h 1853"/>
                <a:gd name="T8" fmla="*/ 1208 w 1835"/>
                <a:gd name="T9" fmla="*/ 48 h 1853"/>
                <a:gd name="T10" fmla="*/ 1340 w 1835"/>
                <a:gd name="T11" fmla="*/ 105 h 1853"/>
                <a:gd name="T12" fmla="*/ 1459 w 1835"/>
                <a:gd name="T13" fmla="*/ 179 h 1853"/>
                <a:gd name="T14" fmla="*/ 1566 w 1835"/>
                <a:gd name="T15" fmla="*/ 272 h 1853"/>
                <a:gd name="T16" fmla="*/ 1658 w 1835"/>
                <a:gd name="T17" fmla="*/ 380 h 1853"/>
                <a:gd name="T18" fmla="*/ 1733 w 1835"/>
                <a:gd name="T19" fmla="*/ 501 h 1853"/>
                <a:gd name="T20" fmla="*/ 1788 w 1835"/>
                <a:gd name="T21" fmla="*/ 634 h 1853"/>
                <a:gd name="T22" fmla="*/ 1823 w 1835"/>
                <a:gd name="T23" fmla="*/ 777 h 1853"/>
                <a:gd name="T24" fmla="*/ 1835 w 1835"/>
                <a:gd name="T25" fmla="*/ 927 h 1853"/>
                <a:gd name="T26" fmla="*/ 1823 w 1835"/>
                <a:gd name="T27" fmla="*/ 1077 h 1853"/>
                <a:gd name="T28" fmla="*/ 1788 w 1835"/>
                <a:gd name="T29" fmla="*/ 1220 h 1853"/>
                <a:gd name="T30" fmla="*/ 1733 w 1835"/>
                <a:gd name="T31" fmla="*/ 1352 h 1853"/>
                <a:gd name="T32" fmla="*/ 1658 w 1835"/>
                <a:gd name="T33" fmla="*/ 1474 h 1853"/>
                <a:gd name="T34" fmla="*/ 1566 w 1835"/>
                <a:gd name="T35" fmla="*/ 1581 h 1853"/>
                <a:gd name="T36" fmla="*/ 1459 w 1835"/>
                <a:gd name="T37" fmla="*/ 1674 h 1853"/>
                <a:gd name="T38" fmla="*/ 1340 w 1835"/>
                <a:gd name="T39" fmla="*/ 1750 h 1853"/>
                <a:gd name="T40" fmla="*/ 1208 w 1835"/>
                <a:gd name="T41" fmla="*/ 1805 h 1853"/>
                <a:gd name="T42" fmla="*/ 1066 w 1835"/>
                <a:gd name="T43" fmla="*/ 1841 h 1853"/>
                <a:gd name="T44" fmla="*/ 918 w 1835"/>
                <a:gd name="T45" fmla="*/ 1853 h 1853"/>
                <a:gd name="T46" fmla="*/ 769 w 1835"/>
                <a:gd name="T47" fmla="*/ 1841 h 1853"/>
                <a:gd name="T48" fmla="*/ 628 w 1835"/>
                <a:gd name="T49" fmla="*/ 1805 h 1853"/>
                <a:gd name="T50" fmla="*/ 496 w 1835"/>
                <a:gd name="T51" fmla="*/ 1750 h 1853"/>
                <a:gd name="T52" fmla="*/ 376 w 1835"/>
                <a:gd name="T53" fmla="*/ 1674 h 1853"/>
                <a:gd name="T54" fmla="*/ 268 w 1835"/>
                <a:gd name="T55" fmla="*/ 1581 h 1853"/>
                <a:gd name="T56" fmla="*/ 177 w 1835"/>
                <a:gd name="T57" fmla="*/ 1474 h 1853"/>
                <a:gd name="T58" fmla="*/ 103 w 1835"/>
                <a:gd name="T59" fmla="*/ 1352 h 1853"/>
                <a:gd name="T60" fmla="*/ 46 w 1835"/>
                <a:gd name="T61" fmla="*/ 1220 h 1853"/>
                <a:gd name="T62" fmla="*/ 12 w 1835"/>
                <a:gd name="T63" fmla="*/ 1077 h 1853"/>
                <a:gd name="T64" fmla="*/ 0 w 1835"/>
                <a:gd name="T65" fmla="*/ 927 h 1853"/>
                <a:gd name="T66" fmla="*/ 12 w 1835"/>
                <a:gd name="T67" fmla="*/ 777 h 1853"/>
                <a:gd name="T68" fmla="*/ 46 w 1835"/>
                <a:gd name="T69" fmla="*/ 634 h 1853"/>
                <a:gd name="T70" fmla="*/ 103 w 1835"/>
                <a:gd name="T71" fmla="*/ 501 h 1853"/>
                <a:gd name="T72" fmla="*/ 177 w 1835"/>
                <a:gd name="T73" fmla="*/ 380 h 1853"/>
                <a:gd name="T74" fmla="*/ 268 w 1835"/>
                <a:gd name="T75" fmla="*/ 272 h 1853"/>
                <a:gd name="T76" fmla="*/ 376 w 1835"/>
                <a:gd name="T77" fmla="*/ 179 h 1853"/>
                <a:gd name="T78" fmla="*/ 496 w 1835"/>
                <a:gd name="T79" fmla="*/ 105 h 1853"/>
                <a:gd name="T80" fmla="*/ 628 w 1835"/>
                <a:gd name="T81" fmla="*/ 48 h 1853"/>
                <a:gd name="T82" fmla="*/ 769 w 1835"/>
                <a:gd name="T83" fmla="*/ 13 h 1853"/>
                <a:gd name="T84" fmla="*/ 918 w 1835"/>
                <a:gd name="T85" fmla="*/ 0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35" h="1853">
                  <a:moveTo>
                    <a:pt x="408" y="823"/>
                  </a:moveTo>
                  <a:lnTo>
                    <a:pt x="408" y="1030"/>
                  </a:lnTo>
                  <a:lnTo>
                    <a:pt x="1428" y="1030"/>
                  </a:lnTo>
                  <a:lnTo>
                    <a:pt x="1428" y="823"/>
                  </a:lnTo>
                  <a:lnTo>
                    <a:pt x="408" y="823"/>
                  </a:lnTo>
                  <a:close/>
                  <a:moveTo>
                    <a:pt x="918" y="0"/>
                  </a:moveTo>
                  <a:lnTo>
                    <a:pt x="993" y="3"/>
                  </a:lnTo>
                  <a:lnTo>
                    <a:pt x="1066" y="13"/>
                  </a:lnTo>
                  <a:lnTo>
                    <a:pt x="1138" y="27"/>
                  </a:lnTo>
                  <a:lnTo>
                    <a:pt x="1208" y="48"/>
                  </a:lnTo>
                  <a:lnTo>
                    <a:pt x="1274" y="74"/>
                  </a:lnTo>
                  <a:lnTo>
                    <a:pt x="1340" y="105"/>
                  </a:lnTo>
                  <a:lnTo>
                    <a:pt x="1401" y="140"/>
                  </a:lnTo>
                  <a:lnTo>
                    <a:pt x="1459" y="179"/>
                  </a:lnTo>
                  <a:lnTo>
                    <a:pt x="1515" y="223"/>
                  </a:lnTo>
                  <a:lnTo>
                    <a:pt x="1566" y="272"/>
                  </a:lnTo>
                  <a:lnTo>
                    <a:pt x="1614" y="325"/>
                  </a:lnTo>
                  <a:lnTo>
                    <a:pt x="1658" y="380"/>
                  </a:lnTo>
                  <a:lnTo>
                    <a:pt x="1698" y="439"/>
                  </a:lnTo>
                  <a:lnTo>
                    <a:pt x="1733" y="501"/>
                  </a:lnTo>
                  <a:lnTo>
                    <a:pt x="1763" y="566"/>
                  </a:lnTo>
                  <a:lnTo>
                    <a:pt x="1788" y="634"/>
                  </a:lnTo>
                  <a:lnTo>
                    <a:pt x="1808" y="705"/>
                  </a:lnTo>
                  <a:lnTo>
                    <a:pt x="1823" y="777"/>
                  </a:lnTo>
                  <a:lnTo>
                    <a:pt x="1832" y="851"/>
                  </a:lnTo>
                  <a:lnTo>
                    <a:pt x="1835" y="927"/>
                  </a:lnTo>
                  <a:lnTo>
                    <a:pt x="1832" y="1003"/>
                  </a:lnTo>
                  <a:lnTo>
                    <a:pt x="1823" y="1077"/>
                  </a:lnTo>
                  <a:lnTo>
                    <a:pt x="1808" y="1150"/>
                  </a:lnTo>
                  <a:lnTo>
                    <a:pt x="1788" y="1220"/>
                  </a:lnTo>
                  <a:lnTo>
                    <a:pt x="1763" y="1287"/>
                  </a:lnTo>
                  <a:lnTo>
                    <a:pt x="1733" y="1352"/>
                  </a:lnTo>
                  <a:lnTo>
                    <a:pt x="1698" y="1414"/>
                  </a:lnTo>
                  <a:lnTo>
                    <a:pt x="1658" y="1474"/>
                  </a:lnTo>
                  <a:lnTo>
                    <a:pt x="1614" y="1530"/>
                  </a:lnTo>
                  <a:lnTo>
                    <a:pt x="1566" y="1581"/>
                  </a:lnTo>
                  <a:lnTo>
                    <a:pt x="1515" y="1630"/>
                  </a:lnTo>
                  <a:lnTo>
                    <a:pt x="1459" y="1674"/>
                  </a:lnTo>
                  <a:lnTo>
                    <a:pt x="1401" y="1714"/>
                  </a:lnTo>
                  <a:lnTo>
                    <a:pt x="1340" y="1750"/>
                  </a:lnTo>
                  <a:lnTo>
                    <a:pt x="1274" y="1780"/>
                  </a:lnTo>
                  <a:lnTo>
                    <a:pt x="1208" y="1805"/>
                  </a:lnTo>
                  <a:lnTo>
                    <a:pt x="1138" y="1826"/>
                  </a:lnTo>
                  <a:lnTo>
                    <a:pt x="1066" y="1841"/>
                  </a:lnTo>
                  <a:lnTo>
                    <a:pt x="993" y="1850"/>
                  </a:lnTo>
                  <a:lnTo>
                    <a:pt x="918" y="1853"/>
                  </a:lnTo>
                  <a:lnTo>
                    <a:pt x="842" y="1850"/>
                  </a:lnTo>
                  <a:lnTo>
                    <a:pt x="769" y="1841"/>
                  </a:lnTo>
                  <a:lnTo>
                    <a:pt x="697" y="1826"/>
                  </a:lnTo>
                  <a:lnTo>
                    <a:pt x="628" y="1805"/>
                  </a:lnTo>
                  <a:lnTo>
                    <a:pt x="560" y="1780"/>
                  </a:lnTo>
                  <a:lnTo>
                    <a:pt x="496" y="1750"/>
                  </a:lnTo>
                  <a:lnTo>
                    <a:pt x="434" y="1714"/>
                  </a:lnTo>
                  <a:lnTo>
                    <a:pt x="376" y="1674"/>
                  </a:lnTo>
                  <a:lnTo>
                    <a:pt x="321" y="1630"/>
                  </a:lnTo>
                  <a:lnTo>
                    <a:pt x="268" y="1581"/>
                  </a:lnTo>
                  <a:lnTo>
                    <a:pt x="221" y="1530"/>
                  </a:lnTo>
                  <a:lnTo>
                    <a:pt x="177" y="1474"/>
                  </a:lnTo>
                  <a:lnTo>
                    <a:pt x="137" y="1414"/>
                  </a:lnTo>
                  <a:lnTo>
                    <a:pt x="103" y="1352"/>
                  </a:lnTo>
                  <a:lnTo>
                    <a:pt x="72" y="1287"/>
                  </a:lnTo>
                  <a:lnTo>
                    <a:pt x="46" y="1220"/>
                  </a:lnTo>
                  <a:lnTo>
                    <a:pt x="27" y="1150"/>
                  </a:lnTo>
                  <a:lnTo>
                    <a:pt x="12" y="1077"/>
                  </a:lnTo>
                  <a:lnTo>
                    <a:pt x="3" y="1003"/>
                  </a:lnTo>
                  <a:lnTo>
                    <a:pt x="0" y="927"/>
                  </a:lnTo>
                  <a:lnTo>
                    <a:pt x="3" y="851"/>
                  </a:lnTo>
                  <a:lnTo>
                    <a:pt x="12" y="777"/>
                  </a:lnTo>
                  <a:lnTo>
                    <a:pt x="27" y="705"/>
                  </a:lnTo>
                  <a:lnTo>
                    <a:pt x="46" y="634"/>
                  </a:lnTo>
                  <a:lnTo>
                    <a:pt x="72" y="566"/>
                  </a:lnTo>
                  <a:lnTo>
                    <a:pt x="103" y="501"/>
                  </a:lnTo>
                  <a:lnTo>
                    <a:pt x="137" y="439"/>
                  </a:lnTo>
                  <a:lnTo>
                    <a:pt x="177" y="380"/>
                  </a:lnTo>
                  <a:lnTo>
                    <a:pt x="221" y="325"/>
                  </a:lnTo>
                  <a:lnTo>
                    <a:pt x="268" y="272"/>
                  </a:lnTo>
                  <a:lnTo>
                    <a:pt x="321" y="223"/>
                  </a:lnTo>
                  <a:lnTo>
                    <a:pt x="376" y="179"/>
                  </a:lnTo>
                  <a:lnTo>
                    <a:pt x="434" y="140"/>
                  </a:lnTo>
                  <a:lnTo>
                    <a:pt x="496" y="105"/>
                  </a:lnTo>
                  <a:lnTo>
                    <a:pt x="560" y="74"/>
                  </a:lnTo>
                  <a:lnTo>
                    <a:pt x="628" y="48"/>
                  </a:lnTo>
                  <a:lnTo>
                    <a:pt x="697" y="27"/>
                  </a:lnTo>
                  <a:lnTo>
                    <a:pt x="769" y="13"/>
                  </a:lnTo>
                  <a:lnTo>
                    <a:pt x="842" y="3"/>
                  </a:lnTo>
                  <a:lnTo>
                    <a:pt x="9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28" name="Freeform 315"/>
          <p:cNvSpPr>
            <a:spLocks noEditPoints="1"/>
          </p:cNvSpPr>
          <p:nvPr/>
        </p:nvSpPr>
        <p:spPr bwMode="auto">
          <a:xfrm>
            <a:off x="2981598" y="1446364"/>
            <a:ext cx="353600" cy="442286"/>
          </a:xfrm>
          <a:custGeom>
            <a:avLst/>
            <a:gdLst>
              <a:gd name="T0" fmla="*/ 1460 w 2765"/>
              <a:gd name="T1" fmla="*/ 3069 h 3456"/>
              <a:gd name="T2" fmla="*/ 2360 w 2765"/>
              <a:gd name="T3" fmla="*/ 1614 h 3456"/>
              <a:gd name="T4" fmla="*/ 2499 w 2765"/>
              <a:gd name="T5" fmla="*/ 1637 h 3456"/>
              <a:gd name="T6" fmla="*/ 2602 w 2765"/>
              <a:gd name="T7" fmla="*/ 1686 h 3456"/>
              <a:gd name="T8" fmla="*/ 2674 w 2765"/>
              <a:gd name="T9" fmla="*/ 1756 h 3456"/>
              <a:gd name="T10" fmla="*/ 2721 w 2765"/>
              <a:gd name="T11" fmla="*/ 1847 h 3456"/>
              <a:gd name="T12" fmla="*/ 2748 w 2765"/>
              <a:gd name="T13" fmla="*/ 1955 h 3456"/>
              <a:gd name="T14" fmla="*/ 2761 w 2765"/>
              <a:gd name="T15" fmla="*/ 2077 h 3456"/>
              <a:gd name="T16" fmla="*/ 2765 w 2765"/>
              <a:gd name="T17" fmla="*/ 2210 h 3456"/>
              <a:gd name="T18" fmla="*/ 2765 w 2765"/>
              <a:gd name="T19" fmla="*/ 3456 h 3456"/>
              <a:gd name="T20" fmla="*/ 0 w 2765"/>
              <a:gd name="T21" fmla="*/ 2257 h 3456"/>
              <a:gd name="T22" fmla="*/ 2 w 2765"/>
              <a:gd name="T23" fmla="*/ 2121 h 3456"/>
              <a:gd name="T24" fmla="*/ 11 w 2765"/>
              <a:gd name="T25" fmla="*/ 1994 h 3456"/>
              <a:gd name="T26" fmla="*/ 33 w 2765"/>
              <a:gd name="T27" fmla="*/ 1882 h 3456"/>
              <a:gd name="T28" fmla="*/ 73 w 2765"/>
              <a:gd name="T29" fmla="*/ 1785 h 3456"/>
              <a:gd name="T30" fmla="*/ 137 w 2765"/>
              <a:gd name="T31" fmla="*/ 1707 h 3456"/>
              <a:gd name="T32" fmla="*/ 229 w 2765"/>
              <a:gd name="T33" fmla="*/ 1651 h 3456"/>
              <a:gd name="T34" fmla="*/ 355 w 2765"/>
              <a:gd name="T35" fmla="*/ 1619 h 3456"/>
              <a:gd name="T36" fmla="*/ 589 w 2765"/>
              <a:gd name="T37" fmla="*/ 1613 h 3456"/>
              <a:gd name="T38" fmla="*/ 1382 w 2765"/>
              <a:gd name="T39" fmla="*/ 1382 h 3456"/>
              <a:gd name="T40" fmla="*/ 1514 w 2765"/>
              <a:gd name="T41" fmla="*/ 13 h 3456"/>
              <a:gd name="T42" fmla="*/ 1695 w 2765"/>
              <a:gd name="T43" fmla="*/ 74 h 3456"/>
              <a:gd name="T44" fmla="*/ 1849 w 2765"/>
              <a:gd name="T45" fmla="*/ 181 h 3456"/>
              <a:gd name="T46" fmla="*/ 1969 w 2765"/>
              <a:gd name="T47" fmla="*/ 325 h 3456"/>
              <a:gd name="T48" fmla="*/ 2047 w 2765"/>
              <a:gd name="T49" fmla="*/ 497 h 3456"/>
              <a:gd name="T50" fmla="*/ 2074 w 2765"/>
              <a:gd name="T51" fmla="*/ 691 h 3456"/>
              <a:gd name="T52" fmla="*/ 2047 w 2765"/>
              <a:gd name="T53" fmla="*/ 885 h 3456"/>
              <a:gd name="T54" fmla="*/ 1969 w 2765"/>
              <a:gd name="T55" fmla="*/ 1058 h 3456"/>
              <a:gd name="T56" fmla="*/ 1849 w 2765"/>
              <a:gd name="T57" fmla="*/ 1201 h 3456"/>
              <a:gd name="T58" fmla="*/ 1695 w 2765"/>
              <a:gd name="T59" fmla="*/ 1308 h 3456"/>
              <a:gd name="T60" fmla="*/ 1514 w 2765"/>
              <a:gd name="T61" fmla="*/ 1370 h 3456"/>
              <a:gd name="T62" fmla="*/ 1316 w 2765"/>
              <a:gd name="T63" fmla="*/ 1379 h 3456"/>
              <a:gd name="T64" fmla="*/ 1128 w 2765"/>
              <a:gd name="T65" fmla="*/ 1334 h 3456"/>
              <a:gd name="T66" fmla="*/ 965 w 2765"/>
              <a:gd name="T67" fmla="*/ 1241 h 3456"/>
              <a:gd name="T68" fmla="*/ 833 w 2765"/>
              <a:gd name="T69" fmla="*/ 1109 h 3456"/>
              <a:gd name="T70" fmla="*/ 740 w 2765"/>
              <a:gd name="T71" fmla="*/ 946 h 3456"/>
              <a:gd name="T72" fmla="*/ 695 w 2765"/>
              <a:gd name="T73" fmla="*/ 758 h 3456"/>
              <a:gd name="T74" fmla="*/ 704 w 2765"/>
              <a:gd name="T75" fmla="*/ 560 h 3456"/>
              <a:gd name="T76" fmla="*/ 766 w 2765"/>
              <a:gd name="T77" fmla="*/ 379 h 3456"/>
              <a:gd name="T78" fmla="*/ 872 w 2765"/>
              <a:gd name="T79" fmla="*/ 225 h 3456"/>
              <a:gd name="T80" fmla="*/ 1016 w 2765"/>
              <a:gd name="T81" fmla="*/ 105 h 3456"/>
              <a:gd name="T82" fmla="*/ 1189 w 2765"/>
              <a:gd name="T83" fmla="*/ 27 h 3456"/>
              <a:gd name="T84" fmla="*/ 1382 w 2765"/>
              <a:gd name="T85" fmla="*/ 0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65" h="3456">
                <a:moveTo>
                  <a:pt x="1382" y="1382"/>
                </a:moveTo>
                <a:lnTo>
                  <a:pt x="1728" y="1728"/>
                </a:lnTo>
                <a:lnTo>
                  <a:pt x="1460" y="3069"/>
                </a:lnTo>
                <a:lnTo>
                  <a:pt x="2177" y="1613"/>
                </a:lnTo>
                <a:lnTo>
                  <a:pt x="2305" y="1613"/>
                </a:lnTo>
                <a:lnTo>
                  <a:pt x="2360" y="1614"/>
                </a:lnTo>
                <a:lnTo>
                  <a:pt x="2411" y="1619"/>
                </a:lnTo>
                <a:lnTo>
                  <a:pt x="2457" y="1626"/>
                </a:lnTo>
                <a:lnTo>
                  <a:pt x="2499" y="1637"/>
                </a:lnTo>
                <a:lnTo>
                  <a:pt x="2537" y="1651"/>
                </a:lnTo>
                <a:lnTo>
                  <a:pt x="2571" y="1667"/>
                </a:lnTo>
                <a:lnTo>
                  <a:pt x="2602" y="1686"/>
                </a:lnTo>
                <a:lnTo>
                  <a:pt x="2629" y="1707"/>
                </a:lnTo>
                <a:lnTo>
                  <a:pt x="2653" y="1731"/>
                </a:lnTo>
                <a:lnTo>
                  <a:pt x="2674" y="1756"/>
                </a:lnTo>
                <a:lnTo>
                  <a:pt x="2692" y="1785"/>
                </a:lnTo>
                <a:lnTo>
                  <a:pt x="2707" y="1815"/>
                </a:lnTo>
                <a:lnTo>
                  <a:pt x="2721" y="1847"/>
                </a:lnTo>
                <a:lnTo>
                  <a:pt x="2731" y="1882"/>
                </a:lnTo>
                <a:lnTo>
                  <a:pt x="2741" y="1918"/>
                </a:lnTo>
                <a:lnTo>
                  <a:pt x="2748" y="1955"/>
                </a:lnTo>
                <a:lnTo>
                  <a:pt x="2753" y="1994"/>
                </a:lnTo>
                <a:lnTo>
                  <a:pt x="2758" y="2035"/>
                </a:lnTo>
                <a:lnTo>
                  <a:pt x="2761" y="2077"/>
                </a:lnTo>
                <a:lnTo>
                  <a:pt x="2763" y="2121"/>
                </a:lnTo>
                <a:lnTo>
                  <a:pt x="2764" y="2165"/>
                </a:lnTo>
                <a:lnTo>
                  <a:pt x="2765" y="2210"/>
                </a:lnTo>
                <a:lnTo>
                  <a:pt x="2765" y="2257"/>
                </a:lnTo>
                <a:lnTo>
                  <a:pt x="2765" y="2304"/>
                </a:lnTo>
                <a:lnTo>
                  <a:pt x="2765" y="3456"/>
                </a:lnTo>
                <a:lnTo>
                  <a:pt x="0" y="3456"/>
                </a:lnTo>
                <a:lnTo>
                  <a:pt x="0" y="2304"/>
                </a:lnTo>
                <a:lnTo>
                  <a:pt x="0" y="2257"/>
                </a:lnTo>
                <a:lnTo>
                  <a:pt x="1" y="2210"/>
                </a:lnTo>
                <a:lnTo>
                  <a:pt x="1" y="2165"/>
                </a:lnTo>
                <a:lnTo>
                  <a:pt x="2" y="2121"/>
                </a:lnTo>
                <a:lnTo>
                  <a:pt x="4" y="2077"/>
                </a:lnTo>
                <a:lnTo>
                  <a:pt x="7" y="2035"/>
                </a:lnTo>
                <a:lnTo>
                  <a:pt x="11" y="1994"/>
                </a:lnTo>
                <a:lnTo>
                  <a:pt x="18" y="1955"/>
                </a:lnTo>
                <a:lnTo>
                  <a:pt x="25" y="1918"/>
                </a:lnTo>
                <a:lnTo>
                  <a:pt x="33" y="1882"/>
                </a:lnTo>
                <a:lnTo>
                  <a:pt x="45" y="1847"/>
                </a:lnTo>
                <a:lnTo>
                  <a:pt x="58" y="1815"/>
                </a:lnTo>
                <a:lnTo>
                  <a:pt x="73" y="1785"/>
                </a:lnTo>
                <a:lnTo>
                  <a:pt x="92" y="1756"/>
                </a:lnTo>
                <a:lnTo>
                  <a:pt x="113" y="1731"/>
                </a:lnTo>
                <a:lnTo>
                  <a:pt x="137" y="1707"/>
                </a:lnTo>
                <a:lnTo>
                  <a:pt x="164" y="1686"/>
                </a:lnTo>
                <a:lnTo>
                  <a:pt x="195" y="1667"/>
                </a:lnTo>
                <a:lnTo>
                  <a:pt x="229" y="1651"/>
                </a:lnTo>
                <a:lnTo>
                  <a:pt x="267" y="1637"/>
                </a:lnTo>
                <a:lnTo>
                  <a:pt x="309" y="1626"/>
                </a:lnTo>
                <a:lnTo>
                  <a:pt x="355" y="1619"/>
                </a:lnTo>
                <a:lnTo>
                  <a:pt x="405" y="1614"/>
                </a:lnTo>
                <a:lnTo>
                  <a:pt x="461" y="1613"/>
                </a:lnTo>
                <a:lnTo>
                  <a:pt x="589" y="1613"/>
                </a:lnTo>
                <a:lnTo>
                  <a:pt x="1305" y="3069"/>
                </a:lnTo>
                <a:lnTo>
                  <a:pt x="1037" y="1728"/>
                </a:lnTo>
                <a:lnTo>
                  <a:pt x="1382" y="1382"/>
                </a:lnTo>
                <a:close/>
                <a:moveTo>
                  <a:pt x="1382" y="0"/>
                </a:moveTo>
                <a:lnTo>
                  <a:pt x="1450" y="3"/>
                </a:lnTo>
                <a:lnTo>
                  <a:pt x="1514" y="13"/>
                </a:lnTo>
                <a:lnTo>
                  <a:pt x="1577" y="27"/>
                </a:lnTo>
                <a:lnTo>
                  <a:pt x="1637" y="48"/>
                </a:lnTo>
                <a:lnTo>
                  <a:pt x="1695" y="74"/>
                </a:lnTo>
                <a:lnTo>
                  <a:pt x="1750" y="105"/>
                </a:lnTo>
                <a:lnTo>
                  <a:pt x="1801" y="140"/>
                </a:lnTo>
                <a:lnTo>
                  <a:pt x="1849" y="181"/>
                </a:lnTo>
                <a:lnTo>
                  <a:pt x="1894" y="225"/>
                </a:lnTo>
                <a:lnTo>
                  <a:pt x="1933" y="273"/>
                </a:lnTo>
                <a:lnTo>
                  <a:pt x="1969" y="325"/>
                </a:lnTo>
                <a:lnTo>
                  <a:pt x="1999" y="379"/>
                </a:lnTo>
                <a:lnTo>
                  <a:pt x="2026" y="437"/>
                </a:lnTo>
                <a:lnTo>
                  <a:pt x="2047" y="497"/>
                </a:lnTo>
                <a:lnTo>
                  <a:pt x="2062" y="560"/>
                </a:lnTo>
                <a:lnTo>
                  <a:pt x="2071" y="625"/>
                </a:lnTo>
                <a:lnTo>
                  <a:pt x="2074" y="691"/>
                </a:lnTo>
                <a:lnTo>
                  <a:pt x="2071" y="758"/>
                </a:lnTo>
                <a:lnTo>
                  <a:pt x="2062" y="823"/>
                </a:lnTo>
                <a:lnTo>
                  <a:pt x="2047" y="885"/>
                </a:lnTo>
                <a:lnTo>
                  <a:pt x="2026" y="946"/>
                </a:lnTo>
                <a:lnTo>
                  <a:pt x="1999" y="1003"/>
                </a:lnTo>
                <a:lnTo>
                  <a:pt x="1969" y="1058"/>
                </a:lnTo>
                <a:lnTo>
                  <a:pt x="1933" y="1109"/>
                </a:lnTo>
                <a:lnTo>
                  <a:pt x="1894" y="1157"/>
                </a:lnTo>
                <a:lnTo>
                  <a:pt x="1849" y="1201"/>
                </a:lnTo>
                <a:lnTo>
                  <a:pt x="1801" y="1241"/>
                </a:lnTo>
                <a:lnTo>
                  <a:pt x="1750" y="1277"/>
                </a:lnTo>
                <a:lnTo>
                  <a:pt x="1695" y="1308"/>
                </a:lnTo>
                <a:lnTo>
                  <a:pt x="1637" y="1334"/>
                </a:lnTo>
                <a:lnTo>
                  <a:pt x="1577" y="1355"/>
                </a:lnTo>
                <a:lnTo>
                  <a:pt x="1514" y="1370"/>
                </a:lnTo>
                <a:lnTo>
                  <a:pt x="1450" y="1379"/>
                </a:lnTo>
                <a:lnTo>
                  <a:pt x="1382" y="1382"/>
                </a:lnTo>
                <a:lnTo>
                  <a:pt x="1316" y="1379"/>
                </a:lnTo>
                <a:lnTo>
                  <a:pt x="1252" y="1370"/>
                </a:lnTo>
                <a:lnTo>
                  <a:pt x="1189" y="1355"/>
                </a:lnTo>
                <a:lnTo>
                  <a:pt x="1128" y="1334"/>
                </a:lnTo>
                <a:lnTo>
                  <a:pt x="1070" y="1308"/>
                </a:lnTo>
                <a:lnTo>
                  <a:pt x="1016" y="1277"/>
                </a:lnTo>
                <a:lnTo>
                  <a:pt x="965" y="1241"/>
                </a:lnTo>
                <a:lnTo>
                  <a:pt x="916" y="1201"/>
                </a:lnTo>
                <a:lnTo>
                  <a:pt x="872" y="1157"/>
                </a:lnTo>
                <a:lnTo>
                  <a:pt x="833" y="1109"/>
                </a:lnTo>
                <a:lnTo>
                  <a:pt x="797" y="1058"/>
                </a:lnTo>
                <a:lnTo>
                  <a:pt x="766" y="1003"/>
                </a:lnTo>
                <a:lnTo>
                  <a:pt x="740" y="946"/>
                </a:lnTo>
                <a:lnTo>
                  <a:pt x="719" y="885"/>
                </a:lnTo>
                <a:lnTo>
                  <a:pt x="704" y="823"/>
                </a:lnTo>
                <a:lnTo>
                  <a:pt x="695" y="758"/>
                </a:lnTo>
                <a:lnTo>
                  <a:pt x="692" y="691"/>
                </a:lnTo>
                <a:lnTo>
                  <a:pt x="695" y="625"/>
                </a:lnTo>
                <a:lnTo>
                  <a:pt x="704" y="560"/>
                </a:lnTo>
                <a:lnTo>
                  <a:pt x="719" y="497"/>
                </a:lnTo>
                <a:lnTo>
                  <a:pt x="740" y="437"/>
                </a:lnTo>
                <a:lnTo>
                  <a:pt x="766" y="379"/>
                </a:lnTo>
                <a:lnTo>
                  <a:pt x="797" y="325"/>
                </a:lnTo>
                <a:lnTo>
                  <a:pt x="833" y="273"/>
                </a:lnTo>
                <a:lnTo>
                  <a:pt x="872" y="225"/>
                </a:lnTo>
                <a:lnTo>
                  <a:pt x="916" y="181"/>
                </a:lnTo>
                <a:lnTo>
                  <a:pt x="965" y="140"/>
                </a:lnTo>
                <a:lnTo>
                  <a:pt x="1016" y="105"/>
                </a:lnTo>
                <a:lnTo>
                  <a:pt x="1070" y="74"/>
                </a:lnTo>
                <a:lnTo>
                  <a:pt x="1128" y="48"/>
                </a:lnTo>
                <a:lnTo>
                  <a:pt x="1189" y="27"/>
                </a:lnTo>
                <a:lnTo>
                  <a:pt x="1252" y="13"/>
                </a:lnTo>
                <a:lnTo>
                  <a:pt x="1316" y="3"/>
                </a:lnTo>
                <a:lnTo>
                  <a:pt x="138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9" name="Freeform 320"/>
          <p:cNvSpPr>
            <a:spLocks noEditPoints="1"/>
          </p:cNvSpPr>
          <p:nvPr/>
        </p:nvSpPr>
        <p:spPr bwMode="auto">
          <a:xfrm>
            <a:off x="4396672" y="1506257"/>
            <a:ext cx="469930" cy="322500"/>
          </a:xfrm>
          <a:custGeom>
            <a:avLst/>
            <a:gdLst>
              <a:gd name="T0" fmla="*/ 2676 w 3264"/>
              <a:gd name="T1" fmla="*/ 11 h 2238"/>
              <a:gd name="T2" fmla="*/ 2908 w 3264"/>
              <a:gd name="T3" fmla="*/ 97 h 2238"/>
              <a:gd name="T4" fmla="*/ 3093 w 3264"/>
              <a:gd name="T5" fmla="*/ 254 h 2238"/>
              <a:gd name="T6" fmla="*/ 3217 w 3264"/>
              <a:gd name="T7" fmla="*/ 464 h 2238"/>
              <a:gd name="T8" fmla="*/ 3261 w 3264"/>
              <a:gd name="T9" fmla="*/ 711 h 2238"/>
              <a:gd name="T10" fmla="*/ 3238 w 3264"/>
              <a:gd name="T11" fmla="*/ 1089 h 2238"/>
              <a:gd name="T12" fmla="*/ 3124 w 3264"/>
              <a:gd name="T13" fmla="*/ 1429 h 2238"/>
              <a:gd name="T14" fmla="*/ 2935 w 3264"/>
              <a:gd name="T15" fmla="*/ 1723 h 2238"/>
              <a:gd name="T16" fmla="*/ 2680 w 3264"/>
              <a:gd name="T17" fmla="*/ 1962 h 2238"/>
              <a:gd name="T18" fmla="*/ 2373 w 3264"/>
              <a:gd name="T19" fmla="*/ 2134 h 2238"/>
              <a:gd name="T20" fmla="*/ 2023 w 3264"/>
              <a:gd name="T21" fmla="*/ 2226 h 2238"/>
              <a:gd name="T22" fmla="*/ 1912 w 3264"/>
              <a:gd name="T23" fmla="*/ 1828 h 2238"/>
              <a:gd name="T24" fmla="*/ 2194 w 3264"/>
              <a:gd name="T25" fmla="*/ 1767 h 2238"/>
              <a:gd name="T26" fmla="*/ 2447 w 3264"/>
              <a:gd name="T27" fmla="*/ 1629 h 2238"/>
              <a:gd name="T28" fmla="*/ 2628 w 3264"/>
              <a:gd name="T29" fmla="*/ 1456 h 2238"/>
              <a:gd name="T30" fmla="*/ 2483 w 3264"/>
              <a:gd name="T31" fmla="*/ 1421 h 2238"/>
              <a:gd name="T32" fmla="*/ 2242 w 3264"/>
              <a:gd name="T33" fmla="*/ 1355 h 2238"/>
              <a:gd name="T34" fmla="*/ 2043 w 3264"/>
              <a:gd name="T35" fmla="*/ 1215 h 2238"/>
              <a:gd name="T36" fmla="*/ 1903 w 3264"/>
              <a:gd name="T37" fmla="*/ 1017 h 2238"/>
              <a:gd name="T38" fmla="*/ 1838 w 3264"/>
              <a:gd name="T39" fmla="*/ 776 h 2238"/>
              <a:gd name="T40" fmla="*/ 1860 w 3264"/>
              <a:gd name="T41" fmla="*/ 523 h 2238"/>
              <a:gd name="T42" fmla="*/ 1965 w 3264"/>
              <a:gd name="T43" fmla="*/ 302 h 2238"/>
              <a:gd name="T44" fmla="*/ 2137 w 3264"/>
              <a:gd name="T45" fmla="*/ 130 h 2238"/>
              <a:gd name="T46" fmla="*/ 2358 w 3264"/>
              <a:gd name="T47" fmla="*/ 25 h 2238"/>
              <a:gd name="T48" fmla="*/ 714 w 3264"/>
              <a:gd name="T49" fmla="*/ 0 h 2238"/>
              <a:gd name="T50" fmla="*/ 903 w 3264"/>
              <a:gd name="T51" fmla="*/ 25 h 2238"/>
              <a:gd name="T52" fmla="*/ 1125 w 3264"/>
              <a:gd name="T53" fmla="*/ 130 h 2238"/>
              <a:gd name="T54" fmla="*/ 1296 w 3264"/>
              <a:gd name="T55" fmla="*/ 302 h 2238"/>
              <a:gd name="T56" fmla="*/ 1401 w 3264"/>
              <a:gd name="T57" fmla="*/ 523 h 2238"/>
              <a:gd name="T58" fmla="*/ 1430 w 3264"/>
              <a:gd name="T59" fmla="*/ 813 h 2238"/>
              <a:gd name="T60" fmla="*/ 1383 w 3264"/>
              <a:gd name="T61" fmla="*/ 1178 h 2238"/>
              <a:gd name="T62" fmla="*/ 1250 w 3264"/>
              <a:gd name="T63" fmla="*/ 1507 h 2238"/>
              <a:gd name="T64" fmla="*/ 1043 w 3264"/>
              <a:gd name="T65" fmla="*/ 1789 h 2238"/>
              <a:gd name="T66" fmla="*/ 774 w 3264"/>
              <a:gd name="T67" fmla="*/ 2013 h 2238"/>
              <a:gd name="T68" fmla="*/ 455 w 3264"/>
              <a:gd name="T69" fmla="*/ 2165 h 2238"/>
              <a:gd name="T70" fmla="*/ 97 w 3264"/>
              <a:gd name="T71" fmla="*/ 2234 h 2238"/>
              <a:gd name="T72" fmla="*/ 150 w 3264"/>
              <a:gd name="T73" fmla="*/ 1820 h 2238"/>
              <a:gd name="T74" fmla="*/ 427 w 3264"/>
              <a:gd name="T75" fmla="*/ 1739 h 2238"/>
              <a:gd name="T76" fmla="*/ 669 w 3264"/>
              <a:gd name="T77" fmla="*/ 1583 h 2238"/>
              <a:gd name="T78" fmla="*/ 825 w 3264"/>
              <a:gd name="T79" fmla="*/ 1415 h 2238"/>
              <a:gd name="T80" fmla="*/ 585 w 3264"/>
              <a:gd name="T81" fmla="*/ 1412 h 2238"/>
              <a:gd name="T82" fmla="*/ 353 w 3264"/>
              <a:gd name="T83" fmla="*/ 1326 h 2238"/>
              <a:gd name="T84" fmla="*/ 168 w 3264"/>
              <a:gd name="T85" fmla="*/ 1170 h 2238"/>
              <a:gd name="T86" fmla="*/ 44 w 3264"/>
              <a:gd name="T87" fmla="*/ 961 h 2238"/>
              <a:gd name="T88" fmla="*/ 0 w 3264"/>
              <a:gd name="T89" fmla="*/ 711 h 2238"/>
              <a:gd name="T90" fmla="*/ 44 w 3264"/>
              <a:gd name="T91" fmla="*/ 464 h 2238"/>
              <a:gd name="T92" fmla="*/ 168 w 3264"/>
              <a:gd name="T93" fmla="*/ 254 h 2238"/>
              <a:gd name="T94" fmla="*/ 353 w 3264"/>
              <a:gd name="T95" fmla="*/ 97 h 2238"/>
              <a:gd name="T96" fmla="*/ 585 w 3264"/>
              <a:gd name="T97" fmla="*/ 11 h 2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64" h="2238">
                <a:moveTo>
                  <a:pt x="2547" y="0"/>
                </a:moveTo>
                <a:lnTo>
                  <a:pt x="2547" y="0"/>
                </a:lnTo>
                <a:lnTo>
                  <a:pt x="2612" y="3"/>
                </a:lnTo>
                <a:lnTo>
                  <a:pt x="2676" y="11"/>
                </a:lnTo>
                <a:lnTo>
                  <a:pt x="2737" y="25"/>
                </a:lnTo>
                <a:lnTo>
                  <a:pt x="2797" y="44"/>
                </a:lnTo>
                <a:lnTo>
                  <a:pt x="2853" y="68"/>
                </a:lnTo>
                <a:lnTo>
                  <a:pt x="2908" y="97"/>
                </a:lnTo>
                <a:lnTo>
                  <a:pt x="2959" y="130"/>
                </a:lnTo>
                <a:lnTo>
                  <a:pt x="3007" y="167"/>
                </a:lnTo>
                <a:lnTo>
                  <a:pt x="3052" y="208"/>
                </a:lnTo>
                <a:lnTo>
                  <a:pt x="3093" y="254"/>
                </a:lnTo>
                <a:lnTo>
                  <a:pt x="3130" y="302"/>
                </a:lnTo>
                <a:lnTo>
                  <a:pt x="3163" y="353"/>
                </a:lnTo>
                <a:lnTo>
                  <a:pt x="3193" y="407"/>
                </a:lnTo>
                <a:lnTo>
                  <a:pt x="3217" y="464"/>
                </a:lnTo>
                <a:lnTo>
                  <a:pt x="3236" y="523"/>
                </a:lnTo>
                <a:lnTo>
                  <a:pt x="3250" y="584"/>
                </a:lnTo>
                <a:lnTo>
                  <a:pt x="3258" y="647"/>
                </a:lnTo>
                <a:lnTo>
                  <a:pt x="3261" y="711"/>
                </a:lnTo>
                <a:lnTo>
                  <a:pt x="3264" y="813"/>
                </a:lnTo>
                <a:lnTo>
                  <a:pt x="3261" y="908"/>
                </a:lnTo>
                <a:lnTo>
                  <a:pt x="3252" y="999"/>
                </a:lnTo>
                <a:lnTo>
                  <a:pt x="3238" y="1089"/>
                </a:lnTo>
                <a:lnTo>
                  <a:pt x="3218" y="1178"/>
                </a:lnTo>
                <a:lnTo>
                  <a:pt x="3192" y="1263"/>
                </a:lnTo>
                <a:lnTo>
                  <a:pt x="3160" y="1347"/>
                </a:lnTo>
                <a:lnTo>
                  <a:pt x="3124" y="1429"/>
                </a:lnTo>
                <a:lnTo>
                  <a:pt x="3084" y="1507"/>
                </a:lnTo>
                <a:lnTo>
                  <a:pt x="3039" y="1582"/>
                </a:lnTo>
                <a:lnTo>
                  <a:pt x="2989" y="1655"/>
                </a:lnTo>
                <a:lnTo>
                  <a:pt x="2935" y="1723"/>
                </a:lnTo>
                <a:lnTo>
                  <a:pt x="2876" y="1789"/>
                </a:lnTo>
                <a:lnTo>
                  <a:pt x="2815" y="1851"/>
                </a:lnTo>
                <a:lnTo>
                  <a:pt x="2749" y="1908"/>
                </a:lnTo>
                <a:lnTo>
                  <a:pt x="2680" y="1962"/>
                </a:lnTo>
                <a:lnTo>
                  <a:pt x="2607" y="2013"/>
                </a:lnTo>
                <a:lnTo>
                  <a:pt x="2532" y="2058"/>
                </a:lnTo>
                <a:lnTo>
                  <a:pt x="2454" y="2099"/>
                </a:lnTo>
                <a:lnTo>
                  <a:pt x="2373" y="2134"/>
                </a:lnTo>
                <a:lnTo>
                  <a:pt x="2288" y="2165"/>
                </a:lnTo>
                <a:lnTo>
                  <a:pt x="2202" y="2191"/>
                </a:lnTo>
                <a:lnTo>
                  <a:pt x="2114" y="2211"/>
                </a:lnTo>
                <a:lnTo>
                  <a:pt x="2023" y="2226"/>
                </a:lnTo>
                <a:lnTo>
                  <a:pt x="1931" y="2234"/>
                </a:lnTo>
                <a:lnTo>
                  <a:pt x="1838" y="2238"/>
                </a:lnTo>
                <a:lnTo>
                  <a:pt x="1838" y="1830"/>
                </a:lnTo>
                <a:lnTo>
                  <a:pt x="1912" y="1828"/>
                </a:lnTo>
                <a:lnTo>
                  <a:pt x="1984" y="1820"/>
                </a:lnTo>
                <a:lnTo>
                  <a:pt x="2055" y="1807"/>
                </a:lnTo>
                <a:lnTo>
                  <a:pt x="2126" y="1790"/>
                </a:lnTo>
                <a:lnTo>
                  <a:pt x="2194" y="1767"/>
                </a:lnTo>
                <a:lnTo>
                  <a:pt x="2261" y="1739"/>
                </a:lnTo>
                <a:lnTo>
                  <a:pt x="2325" y="1707"/>
                </a:lnTo>
                <a:lnTo>
                  <a:pt x="2388" y="1670"/>
                </a:lnTo>
                <a:lnTo>
                  <a:pt x="2447" y="1629"/>
                </a:lnTo>
                <a:lnTo>
                  <a:pt x="2504" y="1583"/>
                </a:lnTo>
                <a:lnTo>
                  <a:pt x="2558" y="1533"/>
                </a:lnTo>
                <a:lnTo>
                  <a:pt x="2594" y="1495"/>
                </a:lnTo>
                <a:lnTo>
                  <a:pt x="2628" y="1456"/>
                </a:lnTo>
                <a:lnTo>
                  <a:pt x="2660" y="1415"/>
                </a:lnTo>
                <a:lnTo>
                  <a:pt x="2604" y="1422"/>
                </a:lnTo>
                <a:lnTo>
                  <a:pt x="2547" y="1424"/>
                </a:lnTo>
                <a:lnTo>
                  <a:pt x="2483" y="1421"/>
                </a:lnTo>
                <a:lnTo>
                  <a:pt x="2420" y="1412"/>
                </a:lnTo>
                <a:lnTo>
                  <a:pt x="2358" y="1398"/>
                </a:lnTo>
                <a:lnTo>
                  <a:pt x="2298" y="1379"/>
                </a:lnTo>
                <a:lnTo>
                  <a:pt x="2242" y="1355"/>
                </a:lnTo>
                <a:lnTo>
                  <a:pt x="2188" y="1326"/>
                </a:lnTo>
                <a:lnTo>
                  <a:pt x="2137" y="1293"/>
                </a:lnTo>
                <a:lnTo>
                  <a:pt x="2089" y="1256"/>
                </a:lnTo>
                <a:lnTo>
                  <a:pt x="2043" y="1215"/>
                </a:lnTo>
                <a:lnTo>
                  <a:pt x="2002" y="1170"/>
                </a:lnTo>
                <a:lnTo>
                  <a:pt x="1965" y="1122"/>
                </a:lnTo>
                <a:lnTo>
                  <a:pt x="1932" y="1071"/>
                </a:lnTo>
                <a:lnTo>
                  <a:pt x="1903" y="1017"/>
                </a:lnTo>
                <a:lnTo>
                  <a:pt x="1879" y="961"/>
                </a:lnTo>
                <a:lnTo>
                  <a:pt x="1860" y="901"/>
                </a:lnTo>
                <a:lnTo>
                  <a:pt x="1846" y="840"/>
                </a:lnTo>
                <a:lnTo>
                  <a:pt x="1838" y="776"/>
                </a:lnTo>
                <a:lnTo>
                  <a:pt x="1835" y="711"/>
                </a:lnTo>
                <a:lnTo>
                  <a:pt x="1838" y="647"/>
                </a:lnTo>
                <a:lnTo>
                  <a:pt x="1846" y="584"/>
                </a:lnTo>
                <a:lnTo>
                  <a:pt x="1860" y="523"/>
                </a:lnTo>
                <a:lnTo>
                  <a:pt x="1879" y="464"/>
                </a:lnTo>
                <a:lnTo>
                  <a:pt x="1903" y="407"/>
                </a:lnTo>
                <a:lnTo>
                  <a:pt x="1932" y="353"/>
                </a:lnTo>
                <a:lnTo>
                  <a:pt x="1965" y="302"/>
                </a:lnTo>
                <a:lnTo>
                  <a:pt x="2002" y="254"/>
                </a:lnTo>
                <a:lnTo>
                  <a:pt x="2043" y="208"/>
                </a:lnTo>
                <a:lnTo>
                  <a:pt x="2089" y="167"/>
                </a:lnTo>
                <a:lnTo>
                  <a:pt x="2137" y="130"/>
                </a:lnTo>
                <a:lnTo>
                  <a:pt x="2188" y="97"/>
                </a:lnTo>
                <a:lnTo>
                  <a:pt x="2242" y="68"/>
                </a:lnTo>
                <a:lnTo>
                  <a:pt x="2298" y="44"/>
                </a:lnTo>
                <a:lnTo>
                  <a:pt x="2358" y="25"/>
                </a:lnTo>
                <a:lnTo>
                  <a:pt x="2420" y="11"/>
                </a:lnTo>
                <a:lnTo>
                  <a:pt x="2483" y="3"/>
                </a:lnTo>
                <a:lnTo>
                  <a:pt x="2547" y="0"/>
                </a:lnTo>
                <a:close/>
                <a:moveTo>
                  <a:pt x="714" y="0"/>
                </a:moveTo>
                <a:lnTo>
                  <a:pt x="714" y="0"/>
                </a:lnTo>
                <a:lnTo>
                  <a:pt x="778" y="3"/>
                </a:lnTo>
                <a:lnTo>
                  <a:pt x="842" y="11"/>
                </a:lnTo>
                <a:lnTo>
                  <a:pt x="903" y="25"/>
                </a:lnTo>
                <a:lnTo>
                  <a:pt x="962" y="44"/>
                </a:lnTo>
                <a:lnTo>
                  <a:pt x="1019" y="68"/>
                </a:lnTo>
                <a:lnTo>
                  <a:pt x="1073" y="97"/>
                </a:lnTo>
                <a:lnTo>
                  <a:pt x="1125" y="130"/>
                </a:lnTo>
                <a:lnTo>
                  <a:pt x="1173" y="167"/>
                </a:lnTo>
                <a:lnTo>
                  <a:pt x="1217" y="208"/>
                </a:lnTo>
                <a:lnTo>
                  <a:pt x="1259" y="254"/>
                </a:lnTo>
                <a:lnTo>
                  <a:pt x="1296" y="302"/>
                </a:lnTo>
                <a:lnTo>
                  <a:pt x="1329" y="353"/>
                </a:lnTo>
                <a:lnTo>
                  <a:pt x="1358" y="407"/>
                </a:lnTo>
                <a:lnTo>
                  <a:pt x="1382" y="464"/>
                </a:lnTo>
                <a:lnTo>
                  <a:pt x="1401" y="523"/>
                </a:lnTo>
                <a:lnTo>
                  <a:pt x="1415" y="584"/>
                </a:lnTo>
                <a:lnTo>
                  <a:pt x="1424" y="647"/>
                </a:lnTo>
                <a:lnTo>
                  <a:pt x="1426" y="711"/>
                </a:lnTo>
                <a:lnTo>
                  <a:pt x="1430" y="813"/>
                </a:lnTo>
                <a:lnTo>
                  <a:pt x="1427" y="908"/>
                </a:lnTo>
                <a:lnTo>
                  <a:pt x="1418" y="999"/>
                </a:lnTo>
                <a:lnTo>
                  <a:pt x="1403" y="1089"/>
                </a:lnTo>
                <a:lnTo>
                  <a:pt x="1383" y="1178"/>
                </a:lnTo>
                <a:lnTo>
                  <a:pt x="1357" y="1263"/>
                </a:lnTo>
                <a:lnTo>
                  <a:pt x="1326" y="1347"/>
                </a:lnTo>
                <a:lnTo>
                  <a:pt x="1291" y="1429"/>
                </a:lnTo>
                <a:lnTo>
                  <a:pt x="1250" y="1507"/>
                </a:lnTo>
                <a:lnTo>
                  <a:pt x="1204" y="1582"/>
                </a:lnTo>
                <a:lnTo>
                  <a:pt x="1154" y="1655"/>
                </a:lnTo>
                <a:lnTo>
                  <a:pt x="1101" y="1723"/>
                </a:lnTo>
                <a:lnTo>
                  <a:pt x="1043" y="1789"/>
                </a:lnTo>
                <a:lnTo>
                  <a:pt x="981" y="1851"/>
                </a:lnTo>
                <a:lnTo>
                  <a:pt x="915" y="1908"/>
                </a:lnTo>
                <a:lnTo>
                  <a:pt x="846" y="1962"/>
                </a:lnTo>
                <a:lnTo>
                  <a:pt x="774" y="2013"/>
                </a:lnTo>
                <a:lnTo>
                  <a:pt x="698" y="2058"/>
                </a:lnTo>
                <a:lnTo>
                  <a:pt x="619" y="2099"/>
                </a:lnTo>
                <a:lnTo>
                  <a:pt x="538" y="2134"/>
                </a:lnTo>
                <a:lnTo>
                  <a:pt x="455" y="2165"/>
                </a:lnTo>
                <a:lnTo>
                  <a:pt x="368" y="2191"/>
                </a:lnTo>
                <a:lnTo>
                  <a:pt x="280" y="2211"/>
                </a:lnTo>
                <a:lnTo>
                  <a:pt x="190" y="2226"/>
                </a:lnTo>
                <a:lnTo>
                  <a:pt x="97" y="2234"/>
                </a:lnTo>
                <a:lnTo>
                  <a:pt x="3" y="2238"/>
                </a:lnTo>
                <a:lnTo>
                  <a:pt x="3" y="1830"/>
                </a:lnTo>
                <a:lnTo>
                  <a:pt x="77" y="1828"/>
                </a:lnTo>
                <a:lnTo>
                  <a:pt x="150" y="1820"/>
                </a:lnTo>
                <a:lnTo>
                  <a:pt x="222" y="1807"/>
                </a:lnTo>
                <a:lnTo>
                  <a:pt x="291" y="1790"/>
                </a:lnTo>
                <a:lnTo>
                  <a:pt x="360" y="1767"/>
                </a:lnTo>
                <a:lnTo>
                  <a:pt x="427" y="1739"/>
                </a:lnTo>
                <a:lnTo>
                  <a:pt x="491" y="1707"/>
                </a:lnTo>
                <a:lnTo>
                  <a:pt x="553" y="1670"/>
                </a:lnTo>
                <a:lnTo>
                  <a:pt x="613" y="1629"/>
                </a:lnTo>
                <a:lnTo>
                  <a:pt x="669" y="1583"/>
                </a:lnTo>
                <a:lnTo>
                  <a:pt x="724" y="1533"/>
                </a:lnTo>
                <a:lnTo>
                  <a:pt x="760" y="1495"/>
                </a:lnTo>
                <a:lnTo>
                  <a:pt x="794" y="1456"/>
                </a:lnTo>
                <a:lnTo>
                  <a:pt x="825" y="1415"/>
                </a:lnTo>
                <a:lnTo>
                  <a:pt x="770" y="1422"/>
                </a:lnTo>
                <a:lnTo>
                  <a:pt x="714" y="1424"/>
                </a:lnTo>
                <a:lnTo>
                  <a:pt x="648" y="1421"/>
                </a:lnTo>
                <a:lnTo>
                  <a:pt x="585" y="1412"/>
                </a:lnTo>
                <a:lnTo>
                  <a:pt x="524" y="1398"/>
                </a:lnTo>
                <a:lnTo>
                  <a:pt x="465" y="1379"/>
                </a:lnTo>
                <a:lnTo>
                  <a:pt x="407" y="1355"/>
                </a:lnTo>
                <a:lnTo>
                  <a:pt x="353" y="1326"/>
                </a:lnTo>
                <a:lnTo>
                  <a:pt x="302" y="1293"/>
                </a:lnTo>
                <a:lnTo>
                  <a:pt x="254" y="1256"/>
                </a:lnTo>
                <a:lnTo>
                  <a:pt x="209" y="1215"/>
                </a:lnTo>
                <a:lnTo>
                  <a:pt x="168" y="1170"/>
                </a:lnTo>
                <a:lnTo>
                  <a:pt x="130" y="1122"/>
                </a:lnTo>
                <a:lnTo>
                  <a:pt x="97" y="1071"/>
                </a:lnTo>
                <a:lnTo>
                  <a:pt x="68" y="1017"/>
                </a:lnTo>
                <a:lnTo>
                  <a:pt x="44" y="961"/>
                </a:lnTo>
                <a:lnTo>
                  <a:pt x="25" y="901"/>
                </a:lnTo>
                <a:lnTo>
                  <a:pt x="11" y="840"/>
                </a:lnTo>
                <a:lnTo>
                  <a:pt x="3" y="776"/>
                </a:lnTo>
                <a:lnTo>
                  <a:pt x="0" y="711"/>
                </a:lnTo>
                <a:lnTo>
                  <a:pt x="3" y="647"/>
                </a:lnTo>
                <a:lnTo>
                  <a:pt x="11" y="584"/>
                </a:lnTo>
                <a:lnTo>
                  <a:pt x="25" y="523"/>
                </a:lnTo>
                <a:lnTo>
                  <a:pt x="44" y="464"/>
                </a:lnTo>
                <a:lnTo>
                  <a:pt x="68" y="407"/>
                </a:lnTo>
                <a:lnTo>
                  <a:pt x="97" y="353"/>
                </a:lnTo>
                <a:lnTo>
                  <a:pt x="130" y="302"/>
                </a:lnTo>
                <a:lnTo>
                  <a:pt x="168" y="254"/>
                </a:lnTo>
                <a:lnTo>
                  <a:pt x="209" y="208"/>
                </a:lnTo>
                <a:lnTo>
                  <a:pt x="254" y="167"/>
                </a:lnTo>
                <a:lnTo>
                  <a:pt x="302" y="130"/>
                </a:lnTo>
                <a:lnTo>
                  <a:pt x="353" y="97"/>
                </a:lnTo>
                <a:lnTo>
                  <a:pt x="407" y="68"/>
                </a:lnTo>
                <a:lnTo>
                  <a:pt x="465" y="44"/>
                </a:lnTo>
                <a:lnTo>
                  <a:pt x="524" y="25"/>
                </a:lnTo>
                <a:lnTo>
                  <a:pt x="585" y="11"/>
                </a:lnTo>
                <a:lnTo>
                  <a:pt x="648" y="3"/>
                </a:lnTo>
                <a:lnTo>
                  <a:pt x="714"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0" name="Freeform 325"/>
          <p:cNvSpPr>
            <a:spLocks noEditPoints="1"/>
          </p:cNvSpPr>
          <p:nvPr/>
        </p:nvSpPr>
        <p:spPr bwMode="auto">
          <a:xfrm>
            <a:off x="3628612" y="1506257"/>
            <a:ext cx="469930" cy="322500"/>
          </a:xfrm>
          <a:custGeom>
            <a:avLst/>
            <a:gdLst>
              <a:gd name="T0" fmla="*/ 3188 w 3264"/>
              <a:gd name="T1" fmla="*/ 409 h 2238"/>
              <a:gd name="T2" fmla="*/ 2905 w 3264"/>
              <a:gd name="T3" fmla="*/ 470 h 2238"/>
              <a:gd name="T4" fmla="*/ 2652 w 3264"/>
              <a:gd name="T5" fmla="*/ 608 h 2238"/>
              <a:gd name="T6" fmla="*/ 2471 w 3264"/>
              <a:gd name="T7" fmla="*/ 781 h 2238"/>
              <a:gd name="T8" fmla="*/ 2615 w 3264"/>
              <a:gd name="T9" fmla="*/ 816 h 2238"/>
              <a:gd name="T10" fmla="*/ 2856 w 3264"/>
              <a:gd name="T11" fmla="*/ 882 h 2238"/>
              <a:gd name="T12" fmla="*/ 3055 w 3264"/>
              <a:gd name="T13" fmla="*/ 1022 h 2238"/>
              <a:gd name="T14" fmla="*/ 3196 w 3264"/>
              <a:gd name="T15" fmla="*/ 1220 h 2238"/>
              <a:gd name="T16" fmla="*/ 3261 w 3264"/>
              <a:gd name="T17" fmla="*/ 1461 h 2238"/>
              <a:gd name="T18" fmla="*/ 3239 w 3264"/>
              <a:gd name="T19" fmla="*/ 1715 h 2238"/>
              <a:gd name="T20" fmla="*/ 3133 w 3264"/>
              <a:gd name="T21" fmla="*/ 1936 h 2238"/>
              <a:gd name="T22" fmla="*/ 2963 w 3264"/>
              <a:gd name="T23" fmla="*/ 2108 h 2238"/>
              <a:gd name="T24" fmla="*/ 2741 w 3264"/>
              <a:gd name="T25" fmla="*/ 2212 h 2238"/>
              <a:gd name="T26" fmla="*/ 2486 w 3264"/>
              <a:gd name="T27" fmla="*/ 2235 h 2238"/>
              <a:gd name="T28" fmla="*/ 2245 w 3264"/>
              <a:gd name="T29" fmla="*/ 2169 h 2238"/>
              <a:gd name="T30" fmla="*/ 2046 w 3264"/>
              <a:gd name="T31" fmla="*/ 2029 h 2238"/>
              <a:gd name="T32" fmla="*/ 1906 w 3264"/>
              <a:gd name="T33" fmla="*/ 1831 h 2238"/>
              <a:gd name="T34" fmla="*/ 1841 w 3264"/>
              <a:gd name="T35" fmla="*/ 1591 h 2238"/>
              <a:gd name="T36" fmla="*/ 1847 w 3264"/>
              <a:gd name="T37" fmla="*/ 1238 h 2238"/>
              <a:gd name="T38" fmla="*/ 1938 w 3264"/>
              <a:gd name="T39" fmla="*/ 890 h 2238"/>
              <a:gd name="T40" fmla="*/ 2110 w 3264"/>
              <a:gd name="T41" fmla="*/ 583 h 2238"/>
              <a:gd name="T42" fmla="*/ 2350 w 3264"/>
              <a:gd name="T43" fmla="*/ 329 h 2238"/>
              <a:gd name="T44" fmla="*/ 2645 w 3264"/>
              <a:gd name="T45" fmla="*/ 139 h 2238"/>
              <a:gd name="T46" fmla="*/ 2985 w 3264"/>
              <a:gd name="T47" fmla="*/ 26 h 2238"/>
              <a:gd name="T48" fmla="*/ 1426 w 3264"/>
              <a:gd name="T49" fmla="*/ 0 h 2238"/>
              <a:gd name="T50" fmla="*/ 1280 w 3264"/>
              <a:gd name="T51" fmla="*/ 417 h 2238"/>
              <a:gd name="T52" fmla="*/ 1004 w 3264"/>
              <a:gd name="T53" fmla="*/ 498 h 2238"/>
              <a:gd name="T54" fmla="*/ 760 w 3264"/>
              <a:gd name="T55" fmla="*/ 654 h 2238"/>
              <a:gd name="T56" fmla="*/ 605 w 3264"/>
              <a:gd name="T57" fmla="*/ 822 h 2238"/>
              <a:gd name="T58" fmla="*/ 845 w 3264"/>
              <a:gd name="T59" fmla="*/ 825 h 2238"/>
              <a:gd name="T60" fmla="*/ 1077 w 3264"/>
              <a:gd name="T61" fmla="*/ 911 h 2238"/>
              <a:gd name="T62" fmla="*/ 1263 w 3264"/>
              <a:gd name="T63" fmla="*/ 1067 h 2238"/>
              <a:gd name="T64" fmla="*/ 1385 w 3264"/>
              <a:gd name="T65" fmla="*/ 1277 h 2238"/>
              <a:gd name="T66" fmla="*/ 1430 w 3264"/>
              <a:gd name="T67" fmla="*/ 1526 h 2238"/>
              <a:gd name="T68" fmla="*/ 1385 w 3264"/>
              <a:gd name="T69" fmla="*/ 1774 h 2238"/>
              <a:gd name="T70" fmla="*/ 1263 w 3264"/>
              <a:gd name="T71" fmla="*/ 1984 h 2238"/>
              <a:gd name="T72" fmla="*/ 1077 w 3264"/>
              <a:gd name="T73" fmla="*/ 2141 h 2238"/>
              <a:gd name="T74" fmla="*/ 845 w 3264"/>
              <a:gd name="T75" fmla="*/ 2226 h 2238"/>
              <a:gd name="T76" fmla="*/ 588 w 3264"/>
              <a:gd name="T77" fmla="*/ 2226 h 2238"/>
              <a:gd name="T78" fmla="*/ 356 w 3264"/>
              <a:gd name="T79" fmla="*/ 2141 h 2238"/>
              <a:gd name="T80" fmla="*/ 171 w 3264"/>
              <a:gd name="T81" fmla="*/ 1984 h 2238"/>
              <a:gd name="T82" fmla="*/ 48 w 3264"/>
              <a:gd name="T83" fmla="*/ 1774 h 2238"/>
              <a:gd name="T84" fmla="*/ 3 w 3264"/>
              <a:gd name="T85" fmla="*/ 1526 h 2238"/>
              <a:gd name="T86" fmla="*/ 27 w 3264"/>
              <a:gd name="T87" fmla="*/ 1148 h 2238"/>
              <a:gd name="T88" fmla="*/ 140 w 3264"/>
              <a:gd name="T89" fmla="*/ 808 h 2238"/>
              <a:gd name="T90" fmla="*/ 329 w 3264"/>
              <a:gd name="T91" fmla="*/ 514 h 2238"/>
              <a:gd name="T92" fmla="*/ 584 w 3264"/>
              <a:gd name="T93" fmla="*/ 275 h 2238"/>
              <a:gd name="T94" fmla="*/ 892 w 3264"/>
              <a:gd name="T95" fmla="*/ 103 h 2238"/>
              <a:gd name="T96" fmla="*/ 1240 w 3264"/>
              <a:gd name="T97" fmla="*/ 12 h 2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64" h="2238">
                <a:moveTo>
                  <a:pt x="3261" y="0"/>
                </a:moveTo>
                <a:lnTo>
                  <a:pt x="3261" y="0"/>
                </a:lnTo>
                <a:lnTo>
                  <a:pt x="3261" y="407"/>
                </a:lnTo>
                <a:lnTo>
                  <a:pt x="3188" y="409"/>
                </a:lnTo>
                <a:lnTo>
                  <a:pt x="3114" y="417"/>
                </a:lnTo>
                <a:lnTo>
                  <a:pt x="3043" y="430"/>
                </a:lnTo>
                <a:lnTo>
                  <a:pt x="2973" y="448"/>
                </a:lnTo>
                <a:lnTo>
                  <a:pt x="2905" y="470"/>
                </a:lnTo>
                <a:lnTo>
                  <a:pt x="2837" y="498"/>
                </a:lnTo>
                <a:lnTo>
                  <a:pt x="2773" y="530"/>
                </a:lnTo>
                <a:lnTo>
                  <a:pt x="2711" y="567"/>
                </a:lnTo>
                <a:lnTo>
                  <a:pt x="2652" y="608"/>
                </a:lnTo>
                <a:lnTo>
                  <a:pt x="2594" y="654"/>
                </a:lnTo>
                <a:lnTo>
                  <a:pt x="2540" y="704"/>
                </a:lnTo>
                <a:lnTo>
                  <a:pt x="2504" y="742"/>
                </a:lnTo>
                <a:lnTo>
                  <a:pt x="2471" y="781"/>
                </a:lnTo>
                <a:lnTo>
                  <a:pt x="2439" y="822"/>
                </a:lnTo>
                <a:lnTo>
                  <a:pt x="2494" y="815"/>
                </a:lnTo>
                <a:lnTo>
                  <a:pt x="2551" y="813"/>
                </a:lnTo>
                <a:lnTo>
                  <a:pt x="2615" y="816"/>
                </a:lnTo>
                <a:lnTo>
                  <a:pt x="2679" y="825"/>
                </a:lnTo>
                <a:lnTo>
                  <a:pt x="2741" y="839"/>
                </a:lnTo>
                <a:lnTo>
                  <a:pt x="2800" y="859"/>
                </a:lnTo>
                <a:lnTo>
                  <a:pt x="2856" y="882"/>
                </a:lnTo>
                <a:lnTo>
                  <a:pt x="2911" y="911"/>
                </a:lnTo>
                <a:lnTo>
                  <a:pt x="2963" y="944"/>
                </a:lnTo>
                <a:lnTo>
                  <a:pt x="3011" y="981"/>
                </a:lnTo>
                <a:lnTo>
                  <a:pt x="3055" y="1022"/>
                </a:lnTo>
                <a:lnTo>
                  <a:pt x="3096" y="1067"/>
                </a:lnTo>
                <a:lnTo>
                  <a:pt x="3133" y="1115"/>
                </a:lnTo>
                <a:lnTo>
                  <a:pt x="3166" y="1166"/>
                </a:lnTo>
                <a:lnTo>
                  <a:pt x="3196" y="1220"/>
                </a:lnTo>
                <a:lnTo>
                  <a:pt x="3220" y="1277"/>
                </a:lnTo>
                <a:lnTo>
                  <a:pt x="3239" y="1336"/>
                </a:lnTo>
                <a:lnTo>
                  <a:pt x="3253" y="1397"/>
                </a:lnTo>
                <a:lnTo>
                  <a:pt x="3261" y="1461"/>
                </a:lnTo>
                <a:lnTo>
                  <a:pt x="3264" y="1526"/>
                </a:lnTo>
                <a:lnTo>
                  <a:pt x="3261" y="1591"/>
                </a:lnTo>
                <a:lnTo>
                  <a:pt x="3253" y="1654"/>
                </a:lnTo>
                <a:lnTo>
                  <a:pt x="3239" y="1715"/>
                </a:lnTo>
                <a:lnTo>
                  <a:pt x="3220" y="1774"/>
                </a:lnTo>
                <a:lnTo>
                  <a:pt x="3196" y="1831"/>
                </a:lnTo>
                <a:lnTo>
                  <a:pt x="3166" y="1885"/>
                </a:lnTo>
                <a:lnTo>
                  <a:pt x="3133" y="1936"/>
                </a:lnTo>
                <a:lnTo>
                  <a:pt x="3096" y="1984"/>
                </a:lnTo>
                <a:lnTo>
                  <a:pt x="3055" y="2029"/>
                </a:lnTo>
                <a:lnTo>
                  <a:pt x="3011" y="2070"/>
                </a:lnTo>
                <a:lnTo>
                  <a:pt x="2963" y="2108"/>
                </a:lnTo>
                <a:lnTo>
                  <a:pt x="2911" y="2141"/>
                </a:lnTo>
                <a:lnTo>
                  <a:pt x="2856" y="2169"/>
                </a:lnTo>
                <a:lnTo>
                  <a:pt x="2800" y="2193"/>
                </a:lnTo>
                <a:lnTo>
                  <a:pt x="2741" y="2212"/>
                </a:lnTo>
                <a:lnTo>
                  <a:pt x="2679" y="2226"/>
                </a:lnTo>
                <a:lnTo>
                  <a:pt x="2615" y="2235"/>
                </a:lnTo>
                <a:lnTo>
                  <a:pt x="2551" y="2238"/>
                </a:lnTo>
                <a:lnTo>
                  <a:pt x="2486" y="2235"/>
                </a:lnTo>
                <a:lnTo>
                  <a:pt x="2423" y="2226"/>
                </a:lnTo>
                <a:lnTo>
                  <a:pt x="2362" y="2212"/>
                </a:lnTo>
                <a:lnTo>
                  <a:pt x="2302" y="2193"/>
                </a:lnTo>
                <a:lnTo>
                  <a:pt x="2245" y="2169"/>
                </a:lnTo>
                <a:lnTo>
                  <a:pt x="2191" y="2141"/>
                </a:lnTo>
                <a:lnTo>
                  <a:pt x="2140" y="2108"/>
                </a:lnTo>
                <a:lnTo>
                  <a:pt x="2092" y="2070"/>
                </a:lnTo>
                <a:lnTo>
                  <a:pt x="2046" y="2029"/>
                </a:lnTo>
                <a:lnTo>
                  <a:pt x="2005" y="1984"/>
                </a:lnTo>
                <a:lnTo>
                  <a:pt x="1968" y="1936"/>
                </a:lnTo>
                <a:lnTo>
                  <a:pt x="1935" y="1885"/>
                </a:lnTo>
                <a:lnTo>
                  <a:pt x="1906" y="1831"/>
                </a:lnTo>
                <a:lnTo>
                  <a:pt x="1882" y="1774"/>
                </a:lnTo>
                <a:lnTo>
                  <a:pt x="1863" y="1715"/>
                </a:lnTo>
                <a:lnTo>
                  <a:pt x="1849" y="1654"/>
                </a:lnTo>
                <a:lnTo>
                  <a:pt x="1841" y="1591"/>
                </a:lnTo>
                <a:lnTo>
                  <a:pt x="1838" y="1526"/>
                </a:lnTo>
                <a:lnTo>
                  <a:pt x="1835" y="1424"/>
                </a:lnTo>
                <a:lnTo>
                  <a:pt x="1838" y="1330"/>
                </a:lnTo>
                <a:lnTo>
                  <a:pt x="1847" y="1238"/>
                </a:lnTo>
                <a:lnTo>
                  <a:pt x="1861" y="1148"/>
                </a:lnTo>
                <a:lnTo>
                  <a:pt x="1882" y="1060"/>
                </a:lnTo>
                <a:lnTo>
                  <a:pt x="1907" y="974"/>
                </a:lnTo>
                <a:lnTo>
                  <a:pt x="1938" y="890"/>
                </a:lnTo>
                <a:lnTo>
                  <a:pt x="1974" y="808"/>
                </a:lnTo>
                <a:lnTo>
                  <a:pt x="2014" y="730"/>
                </a:lnTo>
                <a:lnTo>
                  <a:pt x="2059" y="655"/>
                </a:lnTo>
                <a:lnTo>
                  <a:pt x="2110" y="583"/>
                </a:lnTo>
                <a:lnTo>
                  <a:pt x="2164" y="514"/>
                </a:lnTo>
                <a:lnTo>
                  <a:pt x="2222" y="448"/>
                </a:lnTo>
                <a:lnTo>
                  <a:pt x="2283" y="387"/>
                </a:lnTo>
                <a:lnTo>
                  <a:pt x="2350" y="329"/>
                </a:lnTo>
                <a:lnTo>
                  <a:pt x="2419" y="275"/>
                </a:lnTo>
                <a:lnTo>
                  <a:pt x="2491" y="224"/>
                </a:lnTo>
                <a:lnTo>
                  <a:pt x="2566" y="179"/>
                </a:lnTo>
                <a:lnTo>
                  <a:pt x="2645" y="139"/>
                </a:lnTo>
                <a:lnTo>
                  <a:pt x="2726" y="103"/>
                </a:lnTo>
                <a:lnTo>
                  <a:pt x="2810" y="72"/>
                </a:lnTo>
                <a:lnTo>
                  <a:pt x="2896" y="47"/>
                </a:lnTo>
                <a:lnTo>
                  <a:pt x="2985" y="26"/>
                </a:lnTo>
                <a:lnTo>
                  <a:pt x="3075" y="12"/>
                </a:lnTo>
                <a:lnTo>
                  <a:pt x="3167" y="3"/>
                </a:lnTo>
                <a:lnTo>
                  <a:pt x="3261" y="0"/>
                </a:lnTo>
                <a:close/>
                <a:moveTo>
                  <a:pt x="1426" y="0"/>
                </a:moveTo>
                <a:lnTo>
                  <a:pt x="1426" y="0"/>
                </a:lnTo>
                <a:lnTo>
                  <a:pt x="1426" y="407"/>
                </a:lnTo>
                <a:lnTo>
                  <a:pt x="1353" y="409"/>
                </a:lnTo>
                <a:lnTo>
                  <a:pt x="1280" y="417"/>
                </a:lnTo>
                <a:lnTo>
                  <a:pt x="1208" y="430"/>
                </a:lnTo>
                <a:lnTo>
                  <a:pt x="1138" y="448"/>
                </a:lnTo>
                <a:lnTo>
                  <a:pt x="1070" y="470"/>
                </a:lnTo>
                <a:lnTo>
                  <a:pt x="1004" y="498"/>
                </a:lnTo>
                <a:lnTo>
                  <a:pt x="939" y="530"/>
                </a:lnTo>
                <a:lnTo>
                  <a:pt x="877" y="567"/>
                </a:lnTo>
                <a:lnTo>
                  <a:pt x="817" y="608"/>
                </a:lnTo>
                <a:lnTo>
                  <a:pt x="760" y="654"/>
                </a:lnTo>
                <a:lnTo>
                  <a:pt x="707" y="704"/>
                </a:lnTo>
                <a:lnTo>
                  <a:pt x="670" y="742"/>
                </a:lnTo>
                <a:lnTo>
                  <a:pt x="636" y="781"/>
                </a:lnTo>
                <a:lnTo>
                  <a:pt x="605" y="822"/>
                </a:lnTo>
                <a:lnTo>
                  <a:pt x="660" y="815"/>
                </a:lnTo>
                <a:lnTo>
                  <a:pt x="717" y="813"/>
                </a:lnTo>
                <a:lnTo>
                  <a:pt x="782" y="816"/>
                </a:lnTo>
                <a:lnTo>
                  <a:pt x="845" y="825"/>
                </a:lnTo>
                <a:lnTo>
                  <a:pt x="906" y="839"/>
                </a:lnTo>
                <a:lnTo>
                  <a:pt x="965" y="859"/>
                </a:lnTo>
                <a:lnTo>
                  <a:pt x="1023" y="882"/>
                </a:lnTo>
                <a:lnTo>
                  <a:pt x="1077" y="911"/>
                </a:lnTo>
                <a:lnTo>
                  <a:pt x="1128" y="944"/>
                </a:lnTo>
                <a:lnTo>
                  <a:pt x="1176" y="981"/>
                </a:lnTo>
                <a:lnTo>
                  <a:pt x="1221" y="1022"/>
                </a:lnTo>
                <a:lnTo>
                  <a:pt x="1263" y="1067"/>
                </a:lnTo>
                <a:lnTo>
                  <a:pt x="1300" y="1115"/>
                </a:lnTo>
                <a:lnTo>
                  <a:pt x="1333" y="1166"/>
                </a:lnTo>
                <a:lnTo>
                  <a:pt x="1361" y="1220"/>
                </a:lnTo>
                <a:lnTo>
                  <a:pt x="1385" y="1277"/>
                </a:lnTo>
                <a:lnTo>
                  <a:pt x="1404" y="1336"/>
                </a:lnTo>
                <a:lnTo>
                  <a:pt x="1418" y="1397"/>
                </a:lnTo>
                <a:lnTo>
                  <a:pt x="1427" y="1461"/>
                </a:lnTo>
                <a:lnTo>
                  <a:pt x="1430" y="1526"/>
                </a:lnTo>
                <a:lnTo>
                  <a:pt x="1427" y="1591"/>
                </a:lnTo>
                <a:lnTo>
                  <a:pt x="1418" y="1654"/>
                </a:lnTo>
                <a:lnTo>
                  <a:pt x="1404" y="1715"/>
                </a:lnTo>
                <a:lnTo>
                  <a:pt x="1385" y="1774"/>
                </a:lnTo>
                <a:lnTo>
                  <a:pt x="1361" y="1831"/>
                </a:lnTo>
                <a:lnTo>
                  <a:pt x="1333" y="1885"/>
                </a:lnTo>
                <a:lnTo>
                  <a:pt x="1300" y="1936"/>
                </a:lnTo>
                <a:lnTo>
                  <a:pt x="1263" y="1984"/>
                </a:lnTo>
                <a:lnTo>
                  <a:pt x="1221" y="2029"/>
                </a:lnTo>
                <a:lnTo>
                  <a:pt x="1176" y="2070"/>
                </a:lnTo>
                <a:lnTo>
                  <a:pt x="1128" y="2108"/>
                </a:lnTo>
                <a:lnTo>
                  <a:pt x="1077" y="2141"/>
                </a:lnTo>
                <a:lnTo>
                  <a:pt x="1023" y="2169"/>
                </a:lnTo>
                <a:lnTo>
                  <a:pt x="965" y="2193"/>
                </a:lnTo>
                <a:lnTo>
                  <a:pt x="906" y="2212"/>
                </a:lnTo>
                <a:lnTo>
                  <a:pt x="845" y="2226"/>
                </a:lnTo>
                <a:lnTo>
                  <a:pt x="782" y="2235"/>
                </a:lnTo>
                <a:lnTo>
                  <a:pt x="717" y="2238"/>
                </a:lnTo>
                <a:lnTo>
                  <a:pt x="651" y="2235"/>
                </a:lnTo>
                <a:lnTo>
                  <a:pt x="588" y="2226"/>
                </a:lnTo>
                <a:lnTo>
                  <a:pt x="527" y="2212"/>
                </a:lnTo>
                <a:lnTo>
                  <a:pt x="468" y="2193"/>
                </a:lnTo>
                <a:lnTo>
                  <a:pt x="410" y="2169"/>
                </a:lnTo>
                <a:lnTo>
                  <a:pt x="356" y="2141"/>
                </a:lnTo>
                <a:lnTo>
                  <a:pt x="305" y="2108"/>
                </a:lnTo>
                <a:lnTo>
                  <a:pt x="257" y="2070"/>
                </a:lnTo>
                <a:lnTo>
                  <a:pt x="212" y="2029"/>
                </a:lnTo>
                <a:lnTo>
                  <a:pt x="171" y="1984"/>
                </a:lnTo>
                <a:lnTo>
                  <a:pt x="133" y="1936"/>
                </a:lnTo>
                <a:lnTo>
                  <a:pt x="100" y="1885"/>
                </a:lnTo>
                <a:lnTo>
                  <a:pt x="72" y="1831"/>
                </a:lnTo>
                <a:lnTo>
                  <a:pt x="48" y="1774"/>
                </a:lnTo>
                <a:lnTo>
                  <a:pt x="29" y="1715"/>
                </a:lnTo>
                <a:lnTo>
                  <a:pt x="15" y="1654"/>
                </a:lnTo>
                <a:lnTo>
                  <a:pt x="6" y="1591"/>
                </a:lnTo>
                <a:lnTo>
                  <a:pt x="3" y="1526"/>
                </a:lnTo>
                <a:lnTo>
                  <a:pt x="0" y="1424"/>
                </a:lnTo>
                <a:lnTo>
                  <a:pt x="3" y="1330"/>
                </a:lnTo>
                <a:lnTo>
                  <a:pt x="12" y="1238"/>
                </a:lnTo>
                <a:lnTo>
                  <a:pt x="27" y="1148"/>
                </a:lnTo>
                <a:lnTo>
                  <a:pt x="47" y="1060"/>
                </a:lnTo>
                <a:lnTo>
                  <a:pt x="72" y="974"/>
                </a:lnTo>
                <a:lnTo>
                  <a:pt x="103" y="890"/>
                </a:lnTo>
                <a:lnTo>
                  <a:pt x="140" y="808"/>
                </a:lnTo>
                <a:lnTo>
                  <a:pt x="181" y="730"/>
                </a:lnTo>
                <a:lnTo>
                  <a:pt x="226" y="655"/>
                </a:lnTo>
                <a:lnTo>
                  <a:pt x="275" y="583"/>
                </a:lnTo>
                <a:lnTo>
                  <a:pt x="329" y="514"/>
                </a:lnTo>
                <a:lnTo>
                  <a:pt x="387" y="448"/>
                </a:lnTo>
                <a:lnTo>
                  <a:pt x="450" y="387"/>
                </a:lnTo>
                <a:lnTo>
                  <a:pt x="515" y="329"/>
                </a:lnTo>
                <a:lnTo>
                  <a:pt x="584" y="275"/>
                </a:lnTo>
                <a:lnTo>
                  <a:pt x="656" y="224"/>
                </a:lnTo>
                <a:lnTo>
                  <a:pt x="732" y="179"/>
                </a:lnTo>
                <a:lnTo>
                  <a:pt x="811" y="139"/>
                </a:lnTo>
                <a:lnTo>
                  <a:pt x="892" y="103"/>
                </a:lnTo>
                <a:lnTo>
                  <a:pt x="976" y="72"/>
                </a:lnTo>
                <a:lnTo>
                  <a:pt x="1062" y="47"/>
                </a:lnTo>
                <a:lnTo>
                  <a:pt x="1150" y="26"/>
                </a:lnTo>
                <a:lnTo>
                  <a:pt x="1240" y="12"/>
                </a:lnTo>
                <a:lnTo>
                  <a:pt x="1333" y="3"/>
                </a:lnTo>
                <a:lnTo>
                  <a:pt x="1426"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1" name="Freeform 330"/>
          <p:cNvSpPr>
            <a:spLocks noEditPoints="1"/>
          </p:cNvSpPr>
          <p:nvPr/>
        </p:nvSpPr>
        <p:spPr bwMode="auto">
          <a:xfrm>
            <a:off x="5905553" y="1430238"/>
            <a:ext cx="412342" cy="474538"/>
          </a:xfrm>
          <a:custGeom>
            <a:avLst/>
            <a:gdLst>
              <a:gd name="T0" fmla="*/ 1972 w 2869"/>
              <a:gd name="T1" fmla="*/ 981 h 3292"/>
              <a:gd name="T2" fmla="*/ 1732 w 2869"/>
              <a:gd name="T3" fmla="*/ 1168 h 3292"/>
              <a:gd name="T4" fmla="*/ 1586 w 2869"/>
              <a:gd name="T5" fmla="*/ 1320 h 3292"/>
              <a:gd name="T6" fmla="*/ 1540 w 2869"/>
              <a:gd name="T7" fmla="*/ 1468 h 3292"/>
              <a:gd name="T8" fmla="*/ 1537 w 2869"/>
              <a:gd name="T9" fmla="*/ 1772 h 3292"/>
              <a:gd name="T10" fmla="*/ 1560 w 2869"/>
              <a:gd name="T11" fmla="*/ 1910 h 3292"/>
              <a:gd name="T12" fmla="*/ 1659 w 2869"/>
              <a:gd name="T13" fmla="*/ 2064 h 3292"/>
              <a:gd name="T14" fmla="*/ 1890 w 2869"/>
              <a:gd name="T15" fmla="*/ 2230 h 3292"/>
              <a:gd name="T16" fmla="*/ 2113 w 2869"/>
              <a:gd name="T17" fmla="*/ 2510 h 3292"/>
              <a:gd name="T18" fmla="*/ 2237 w 2869"/>
              <a:gd name="T19" fmla="*/ 2880 h 3292"/>
              <a:gd name="T20" fmla="*/ 722 w 2869"/>
              <a:gd name="T21" fmla="*/ 2577 h 3292"/>
              <a:gd name="T22" fmla="*/ 927 w 2869"/>
              <a:gd name="T23" fmla="*/ 2278 h 3292"/>
              <a:gd name="T24" fmla="*/ 1175 w 2869"/>
              <a:gd name="T25" fmla="*/ 2094 h 3292"/>
              <a:gd name="T26" fmla="*/ 1297 w 2869"/>
              <a:gd name="T27" fmla="*/ 1940 h 3292"/>
              <a:gd name="T28" fmla="*/ 1330 w 2869"/>
              <a:gd name="T29" fmla="*/ 1797 h 3292"/>
              <a:gd name="T30" fmla="*/ 1330 w 2869"/>
              <a:gd name="T31" fmla="*/ 1494 h 3292"/>
              <a:gd name="T32" fmla="*/ 1297 w 2869"/>
              <a:gd name="T33" fmla="*/ 1350 h 3292"/>
              <a:gd name="T34" fmla="*/ 1175 w 2869"/>
              <a:gd name="T35" fmla="*/ 1198 h 3292"/>
              <a:gd name="T36" fmla="*/ 941 w 2869"/>
              <a:gd name="T37" fmla="*/ 1027 h 3292"/>
              <a:gd name="T38" fmla="*/ 307 w 2869"/>
              <a:gd name="T39" fmla="*/ 205 h 3292"/>
              <a:gd name="T40" fmla="*/ 355 w 2869"/>
              <a:gd name="T41" fmla="*/ 635 h 3292"/>
              <a:gd name="T42" fmla="*/ 494 w 2869"/>
              <a:gd name="T43" fmla="*/ 1007 h 3292"/>
              <a:gd name="T44" fmla="*/ 718 w 2869"/>
              <a:gd name="T45" fmla="*/ 1298 h 3292"/>
              <a:gd name="T46" fmla="*/ 1024 w 2869"/>
              <a:gd name="T47" fmla="*/ 1484 h 3292"/>
              <a:gd name="T48" fmla="*/ 773 w 2869"/>
              <a:gd name="T49" fmla="*/ 1947 h 3292"/>
              <a:gd name="T50" fmla="*/ 532 w 2869"/>
              <a:gd name="T51" fmla="*/ 2219 h 3292"/>
              <a:gd name="T52" fmla="*/ 375 w 2869"/>
              <a:gd name="T53" fmla="*/ 2576 h 3292"/>
              <a:gd name="T54" fmla="*/ 309 w 2869"/>
              <a:gd name="T55" fmla="*/ 2997 h 3292"/>
              <a:gd name="T56" fmla="*/ 2544 w 2869"/>
              <a:gd name="T57" fmla="*/ 2822 h 3292"/>
              <a:gd name="T58" fmla="*/ 2441 w 2869"/>
              <a:gd name="T59" fmla="*/ 2424 h 3292"/>
              <a:gd name="T60" fmla="*/ 2250 w 2869"/>
              <a:gd name="T61" fmla="*/ 2098 h 3292"/>
              <a:gd name="T62" fmla="*/ 1976 w 2869"/>
              <a:gd name="T63" fmla="*/ 1868 h 3292"/>
              <a:gd name="T64" fmla="*/ 1976 w 2869"/>
              <a:gd name="T65" fmla="*/ 1424 h 3292"/>
              <a:gd name="T66" fmla="*/ 2250 w 2869"/>
              <a:gd name="T67" fmla="*/ 1192 h 3292"/>
              <a:gd name="T68" fmla="*/ 2441 w 2869"/>
              <a:gd name="T69" fmla="*/ 866 h 3292"/>
              <a:gd name="T70" fmla="*/ 2544 w 2869"/>
              <a:gd name="T71" fmla="*/ 468 h 3292"/>
              <a:gd name="T72" fmla="*/ 11 w 2869"/>
              <a:gd name="T73" fmla="*/ 0 h 3292"/>
              <a:gd name="T74" fmla="*/ 2857 w 2869"/>
              <a:gd name="T75" fmla="*/ 409 h 3292"/>
              <a:gd name="T76" fmla="*/ 2742 w 2869"/>
              <a:gd name="T77" fmla="*/ 882 h 3292"/>
              <a:gd name="T78" fmla="*/ 2516 w 2869"/>
              <a:gd name="T79" fmla="*/ 1285 h 3292"/>
              <a:gd name="T80" fmla="*/ 2201 w 2869"/>
              <a:gd name="T81" fmla="*/ 1596 h 3292"/>
              <a:gd name="T82" fmla="*/ 2400 w 2869"/>
              <a:gd name="T83" fmla="*/ 1869 h 3292"/>
              <a:gd name="T84" fmla="*/ 2664 w 2869"/>
              <a:gd name="T85" fmla="*/ 2239 h 3292"/>
              <a:gd name="T86" fmla="*/ 2825 w 2869"/>
              <a:gd name="T87" fmla="*/ 2687 h 3292"/>
              <a:gd name="T88" fmla="*/ 2866 w 2869"/>
              <a:gd name="T89" fmla="*/ 3190 h 3292"/>
              <a:gd name="T90" fmla="*/ 3 w 2869"/>
              <a:gd name="T91" fmla="*/ 2983 h 3292"/>
              <a:gd name="T92" fmla="*/ 94 w 2869"/>
              <a:gd name="T93" fmla="*/ 2500 h 3292"/>
              <a:gd name="T94" fmla="*/ 299 w 2869"/>
              <a:gd name="T95" fmla="*/ 2081 h 3292"/>
              <a:gd name="T96" fmla="*/ 598 w 2869"/>
              <a:gd name="T97" fmla="*/ 1749 h 3292"/>
              <a:gd name="T98" fmla="*/ 532 w 2869"/>
              <a:gd name="T99" fmla="*/ 1485 h 3292"/>
              <a:gd name="T100" fmla="*/ 250 w 2869"/>
              <a:gd name="T101" fmla="*/ 1134 h 3292"/>
              <a:gd name="T102" fmla="*/ 66 w 2869"/>
              <a:gd name="T103" fmla="*/ 700 h 3292"/>
              <a:gd name="T104" fmla="*/ 0 w 2869"/>
              <a:gd name="T105" fmla="*/ 205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69" h="3292">
                <a:moveTo>
                  <a:pt x="778" y="823"/>
                </a:moveTo>
                <a:lnTo>
                  <a:pt x="2089" y="823"/>
                </a:lnTo>
                <a:lnTo>
                  <a:pt x="2053" y="878"/>
                </a:lnTo>
                <a:lnTo>
                  <a:pt x="2014" y="931"/>
                </a:lnTo>
                <a:lnTo>
                  <a:pt x="1972" y="981"/>
                </a:lnTo>
                <a:lnTo>
                  <a:pt x="1928" y="1026"/>
                </a:lnTo>
                <a:lnTo>
                  <a:pt x="1881" y="1069"/>
                </a:lnTo>
                <a:lnTo>
                  <a:pt x="1831" y="1106"/>
                </a:lnTo>
                <a:lnTo>
                  <a:pt x="1779" y="1139"/>
                </a:lnTo>
                <a:lnTo>
                  <a:pt x="1732" y="1168"/>
                </a:lnTo>
                <a:lnTo>
                  <a:pt x="1693" y="1197"/>
                </a:lnTo>
                <a:lnTo>
                  <a:pt x="1659" y="1228"/>
                </a:lnTo>
                <a:lnTo>
                  <a:pt x="1631" y="1259"/>
                </a:lnTo>
                <a:lnTo>
                  <a:pt x="1606" y="1290"/>
                </a:lnTo>
                <a:lnTo>
                  <a:pt x="1586" y="1320"/>
                </a:lnTo>
                <a:lnTo>
                  <a:pt x="1571" y="1351"/>
                </a:lnTo>
                <a:lnTo>
                  <a:pt x="1560" y="1381"/>
                </a:lnTo>
                <a:lnTo>
                  <a:pt x="1551" y="1411"/>
                </a:lnTo>
                <a:lnTo>
                  <a:pt x="1544" y="1440"/>
                </a:lnTo>
                <a:lnTo>
                  <a:pt x="1540" y="1468"/>
                </a:lnTo>
                <a:lnTo>
                  <a:pt x="1538" y="1495"/>
                </a:lnTo>
                <a:lnTo>
                  <a:pt x="1537" y="1520"/>
                </a:lnTo>
                <a:lnTo>
                  <a:pt x="1536" y="1543"/>
                </a:lnTo>
                <a:lnTo>
                  <a:pt x="1536" y="1749"/>
                </a:lnTo>
                <a:lnTo>
                  <a:pt x="1537" y="1772"/>
                </a:lnTo>
                <a:lnTo>
                  <a:pt x="1538" y="1797"/>
                </a:lnTo>
                <a:lnTo>
                  <a:pt x="1540" y="1823"/>
                </a:lnTo>
                <a:lnTo>
                  <a:pt x="1544" y="1851"/>
                </a:lnTo>
                <a:lnTo>
                  <a:pt x="1551" y="1880"/>
                </a:lnTo>
                <a:lnTo>
                  <a:pt x="1560" y="1910"/>
                </a:lnTo>
                <a:lnTo>
                  <a:pt x="1571" y="1940"/>
                </a:lnTo>
                <a:lnTo>
                  <a:pt x="1588" y="1971"/>
                </a:lnTo>
                <a:lnTo>
                  <a:pt x="1606" y="2002"/>
                </a:lnTo>
                <a:lnTo>
                  <a:pt x="1631" y="2033"/>
                </a:lnTo>
                <a:lnTo>
                  <a:pt x="1659" y="2064"/>
                </a:lnTo>
                <a:lnTo>
                  <a:pt x="1693" y="2094"/>
                </a:lnTo>
                <a:lnTo>
                  <a:pt x="1732" y="2124"/>
                </a:lnTo>
                <a:lnTo>
                  <a:pt x="1779" y="2152"/>
                </a:lnTo>
                <a:lnTo>
                  <a:pt x="1835" y="2189"/>
                </a:lnTo>
                <a:lnTo>
                  <a:pt x="1890" y="2230"/>
                </a:lnTo>
                <a:lnTo>
                  <a:pt x="1941" y="2278"/>
                </a:lnTo>
                <a:lnTo>
                  <a:pt x="1990" y="2329"/>
                </a:lnTo>
                <a:lnTo>
                  <a:pt x="2034" y="2385"/>
                </a:lnTo>
                <a:lnTo>
                  <a:pt x="2075" y="2445"/>
                </a:lnTo>
                <a:lnTo>
                  <a:pt x="2113" y="2510"/>
                </a:lnTo>
                <a:lnTo>
                  <a:pt x="2147" y="2577"/>
                </a:lnTo>
                <a:lnTo>
                  <a:pt x="2176" y="2649"/>
                </a:lnTo>
                <a:lnTo>
                  <a:pt x="2201" y="2723"/>
                </a:lnTo>
                <a:lnTo>
                  <a:pt x="2222" y="2800"/>
                </a:lnTo>
                <a:lnTo>
                  <a:pt x="2237" y="2880"/>
                </a:lnTo>
                <a:lnTo>
                  <a:pt x="631" y="2880"/>
                </a:lnTo>
                <a:lnTo>
                  <a:pt x="647" y="2800"/>
                </a:lnTo>
                <a:lnTo>
                  <a:pt x="667" y="2723"/>
                </a:lnTo>
                <a:lnTo>
                  <a:pt x="692" y="2649"/>
                </a:lnTo>
                <a:lnTo>
                  <a:pt x="722" y="2577"/>
                </a:lnTo>
                <a:lnTo>
                  <a:pt x="755" y="2510"/>
                </a:lnTo>
                <a:lnTo>
                  <a:pt x="793" y="2446"/>
                </a:lnTo>
                <a:lnTo>
                  <a:pt x="834" y="2385"/>
                </a:lnTo>
                <a:lnTo>
                  <a:pt x="879" y="2329"/>
                </a:lnTo>
                <a:lnTo>
                  <a:pt x="927" y="2278"/>
                </a:lnTo>
                <a:lnTo>
                  <a:pt x="978" y="2231"/>
                </a:lnTo>
                <a:lnTo>
                  <a:pt x="1032" y="2189"/>
                </a:lnTo>
                <a:lnTo>
                  <a:pt x="1089" y="2153"/>
                </a:lnTo>
                <a:lnTo>
                  <a:pt x="1135" y="2124"/>
                </a:lnTo>
                <a:lnTo>
                  <a:pt x="1175" y="2094"/>
                </a:lnTo>
                <a:lnTo>
                  <a:pt x="1209" y="2064"/>
                </a:lnTo>
                <a:lnTo>
                  <a:pt x="1238" y="2033"/>
                </a:lnTo>
                <a:lnTo>
                  <a:pt x="1262" y="2002"/>
                </a:lnTo>
                <a:lnTo>
                  <a:pt x="1281" y="1971"/>
                </a:lnTo>
                <a:lnTo>
                  <a:pt x="1297" y="1940"/>
                </a:lnTo>
                <a:lnTo>
                  <a:pt x="1309" y="1909"/>
                </a:lnTo>
                <a:lnTo>
                  <a:pt x="1318" y="1879"/>
                </a:lnTo>
                <a:lnTo>
                  <a:pt x="1324" y="1850"/>
                </a:lnTo>
                <a:lnTo>
                  <a:pt x="1328" y="1822"/>
                </a:lnTo>
                <a:lnTo>
                  <a:pt x="1330" y="1797"/>
                </a:lnTo>
                <a:lnTo>
                  <a:pt x="1331" y="1772"/>
                </a:lnTo>
                <a:lnTo>
                  <a:pt x="1331" y="1748"/>
                </a:lnTo>
                <a:lnTo>
                  <a:pt x="1331" y="1541"/>
                </a:lnTo>
                <a:lnTo>
                  <a:pt x="1331" y="1519"/>
                </a:lnTo>
                <a:lnTo>
                  <a:pt x="1330" y="1494"/>
                </a:lnTo>
                <a:lnTo>
                  <a:pt x="1328" y="1468"/>
                </a:lnTo>
                <a:lnTo>
                  <a:pt x="1324" y="1440"/>
                </a:lnTo>
                <a:lnTo>
                  <a:pt x="1317" y="1411"/>
                </a:lnTo>
                <a:lnTo>
                  <a:pt x="1309" y="1381"/>
                </a:lnTo>
                <a:lnTo>
                  <a:pt x="1297" y="1350"/>
                </a:lnTo>
                <a:lnTo>
                  <a:pt x="1281" y="1320"/>
                </a:lnTo>
                <a:lnTo>
                  <a:pt x="1262" y="1290"/>
                </a:lnTo>
                <a:lnTo>
                  <a:pt x="1238" y="1259"/>
                </a:lnTo>
                <a:lnTo>
                  <a:pt x="1209" y="1228"/>
                </a:lnTo>
                <a:lnTo>
                  <a:pt x="1175" y="1198"/>
                </a:lnTo>
                <a:lnTo>
                  <a:pt x="1135" y="1168"/>
                </a:lnTo>
                <a:lnTo>
                  <a:pt x="1090" y="1139"/>
                </a:lnTo>
                <a:lnTo>
                  <a:pt x="1037" y="1106"/>
                </a:lnTo>
                <a:lnTo>
                  <a:pt x="988" y="1069"/>
                </a:lnTo>
                <a:lnTo>
                  <a:pt x="941" y="1027"/>
                </a:lnTo>
                <a:lnTo>
                  <a:pt x="897" y="981"/>
                </a:lnTo>
                <a:lnTo>
                  <a:pt x="854" y="932"/>
                </a:lnTo>
                <a:lnTo>
                  <a:pt x="814" y="878"/>
                </a:lnTo>
                <a:lnTo>
                  <a:pt x="778" y="823"/>
                </a:lnTo>
                <a:close/>
                <a:moveTo>
                  <a:pt x="307" y="205"/>
                </a:moveTo>
                <a:lnTo>
                  <a:pt x="309" y="295"/>
                </a:lnTo>
                <a:lnTo>
                  <a:pt x="315" y="383"/>
                </a:lnTo>
                <a:lnTo>
                  <a:pt x="325" y="468"/>
                </a:lnTo>
                <a:lnTo>
                  <a:pt x="338" y="553"/>
                </a:lnTo>
                <a:lnTo>
                  <a:pt x="355" y="635"/>
                </a:lnTo>
                <a:lnTo>
                  <a:pt x="375" y="714"/>
                </a:lnTo>
                <a:lnTo>
                  <a:pt x="399" y="792"/>
                </a:lnTo>
                <a:lnTo>
                  <a:pt x="427" y="866"/>
                </a:lnTo>
                <a:lnTo>
                  <a:pt x="459" y="938"/>
                </a:lnTo>
                <a:lnTo>
                  <a:pt x="494" y="1007"/>
                </a:lnTo>
                <a:lnTo>
                  <a:pt x="532" y="1073"/>
                </a:lnTo>
                <a:lnTo>
                  <a:pt x="573" y="1135"/>
                </a:lnTo>
                <a:lnTo>
                  <a:pt x="618" y="1192"/>
                </a:lnTo>
                <a:lnTo>
                  <a:pt x="666" y="1247"/>
                </a:lnTo>
                <a:lnTo>
                  <a:pt x="718" y="1298"/>
                </a:lnTo>
                <a:lnTo>
                  <a:pt x="773" y="1344"/>
                </a:lnTo>
                <a:lnTo>
                  <a:pt x="831" y="1386"/>
                </a:lnTo>
                <a:lnTo>
                  <a:pt x="892" y="1424"/>
                </a:lnTo>
                <a:lnTo>
                  <a:pt x="957" y="1456"/>
                </a:lnTo>
                <a:lnTo>
                  <a:pt x="1024" y="1484"/>
                </a:lnTo>
                <a:lnTo>
                  <a:pt x="1024" y="1807"/>
                </a:lnTo>
                <a:lnTo>
                  <a:pt x="957" y="1835"/>
                </a:lnTo>
                <a:lnTo>
                  <a:pt x="892" y="1868"/>
                </a:lnTo>
                <a:lnTo>
                  <a:pt x="831" y="1905"/>
                </a:lnTo>
                <a:lnTo>
                  <a:pt x="773" y="1947"/>
                </a:lnTo>
                <a:lnTo>
                  <a:pt x="718" y="1994"/>
                </a:lnTo>
                <a:lnTo>
                  <a:pt x="666" y="2044"/>
                </a:lnTo>
                <a:lnTo>
                  <a:pt x="618" y="2098"/>
                </a:lnTo>
                <a:lnTo>
                  <a:pt x="573" y="2157"/>
                </a:lnTo>
                <a:lnTo>
                  <a:pt x="532" y="2219"/>
                </a:lnTo>
                <a:lnTo>
                  <a:pt x="494" y="2284"/>
                </a:lnTo>
                <a:lnTo>
                  <a:pt x="459" y="2353"/>
                </a:lnTo>
                <a:lnTo>
                  <a:pt x="427" y="2424"/>
                </a:lnTo>
                <a:lnTo>
                  <a:pt x="399" y="2499"/>
                </a:lnTo>
                <a:lnTo>
                  <a:pt x="375" y="2576"/>
                </a:lnTo>
                <a:lnTo>
                  <a:pt x="355" y="2656"/>
                </a:lnTo>
                <a:lnTo>
                  <a:pt x="338" y="2738"/>
                </a:lnTo>
                <a:lnTo>
                  <a:pt x="325" y="2822"/>
                </a:lnTo>
                <a:lnTo>
                  <a:pt x="315" y="2909"/>
                </a:lnTo>
                <a:lnTo>
                  <a:pt x="309" y="2997"/>
                </a:lnTo>
                <a:lnTo>
                  <a:pt x="307" y="3085"/>
                </a:lnTo>
                <a:lnTo>
                  <a:pt x="2561" y="3085"/>
                </a:lnTo>
                <a:lnTo>
                  <a:pt x="2559" y="2997"/>
                </a:lnTo>
                <a:lnTo>
                  <a:pt x="2553" y="2909"/>
                </a:lnTo>
                <a:lnTo>
                  <a:pt x="2544" y="2822"/>
                </a:lnTo>
                <a:lnTo>
                  <a:pt x="2530" y="2738"/>
                </a:lnTo>
                <a:lnTo>
                  <a:pt x="2514" y="2656"/>
                </a:lnTo>
                <a:lnTo>
                  <a:pt x="2493" y="2576"/>
                </a:lnTo>
                <a:lnTo>
                  <a:pt x="2469" y="2499"/>
                </a:lnTo>
                <a:lnTo>
                  <a:pt x="2441" y="2424"/>
                </a:lnTo>
                <a:lnTo>
                  <a:pt x="2410" y="2353"/>
                </a:lnTo>
                <a:lnTo>
                  <a:pt x="2375" y="2284"/>
                </a:lnTo>
                <a:lnTo>
                  <a:pt x="2337" y="2219"/>
                </a:lnTo>
                <a:lnTo>
                  <a:pt x="2295" y="2157"/>
                </a:lnTo>
                <a:lnTo>
                  <a:pt x="2250" y="2098"/>
                </a:lnTo>
                <a:lnTo>
                  <a:pt x="2201" y="2044"/>
                </a:lnTo>
                <a:lnTo>
                  <a:pt x="2150" y="1994"/>
                </a:lnTo>
                <a:lnTo>
                  <a:pt x="2095" y="1947"/>
                </a:lnTo>
                <a:lnTo>
                  <a:pt x="2037" y="1905"/>
                </a:lnTo>
                <a:lnTo>
                  <a:pt x="1976" y="1868"/>
                </a:lnTo>
                <a:lnTo>
                  <a:pt x="1911" y="1835"/>
                </a:lnTo>
                <a:lnTo>
                  <a:pt x="1844" y="1807"/>
                </a:lnTo>
                <a:lnTo>
                  <a:pt x="1844" y="1484"/>
                </a:lnTo>
                <a:lnTo>
                  <a:pt x="1911" y="1456"/>
                </a:lnTo>
                <a:lnTo>
                  <a:pt x="1976" y="1424"/>
                </a:lnTo>
                <a:lnTo>
                  <a:pt x="2037" y="1386"/>
                </a:lnTo>
                <a:lnTo>
                  <a:pt x="2095" y="1344"/>
                </a:lnTo>
                <a:lnTo>
                  <a:pt x="2150" y="1298"/>
                </a:lnTo>
                <a:lnTo>
                  <a:pt x="2201" y="1247"/>
                </a:lnTo>
                <a:lnTo>
                  <a:pt x="2250" y="1192"/>
                </a:lnTo>
                <a:lnTo>
                  <a:pt x="2295" y="1135"/>
                </a:lnTo>
                <a:lnTo>
                  <a:pt x="2337" y="1073"/>
                </a:lnTo>
                <a:lnTo>
                  <a:pt x="2375" y="1007"/>
                </a:lnTo>
                <a:lnTo>
                  <a:pt x="2410" y="938"/>
                </a:lnTo>
                <a:lnTo>
                  <a:pt x="2441" y="866"/>
                </a:lnTo>
                <a:lnTo>
                  <a:pt x="2469" y="792"/>
                </a:lnTo>
                <a:lnTo>
                  <a:pt x="2493" y="714"/>
                </a:lnTo>
                <a:lnTo>
                  <a:pt x="2514" y="635"/>
                </a:lnTo>
                <a:lnTo>
                  <a:pt x="2530" y="553"/>
                </a:lnTo>
                <a:lnTo>
                  <a:pt x="2544" y="468"/>
                </a:lnTo>
                <a:lnTo>
                  <a:pt x="2553" y="383"/>
                </a:lnTo>
                <a:lnTo>
                  <a:pt x="2559" y="295"/>
                </a:lnTo>
                <a:lnTo>
                  <a:pt x="2561" y="205"/>
                </a:lnTo>
                <a:lnTo>
                  <a:pt x="307" y="205"/>
                </a:lnTo>
                <a:close/>
                <a:moveTo>
                  <a:pt x="11" y="0"/>
                </a:moveTo>
                <a:lnTo>
                  <a:pt x="2857" y="0"/>
                </a:lnTo>
                <a:lnTo>
                  <a:pt x="2866" y="102"/>
                </a:lnTo>
                <a:lnTo>
                  <a:pt x="2869" y="205"/>
                </a:lnTo>
                <a:lnTo>
                  <a:pt x="2866" y="307"/>
                </a:lnTo>
                <a:lnTo>
                  <a:pt x="2857" y="409"/>
                </a:lnTo>
                <a:lnTo>
                  <a:pt x="2844" y="508"/>
                </a:lnTo>
                <a:lnTo>
                  <a:pt x="2825" y="605"/>
                </a:lnTo>
                <a:lnTo>
                  <a:pt x="2803" y="700"/>
                </a:lnTo>
                <a:lnTo>
                  <a:pt x="2774" y="792"/>
                </a:lnTo>
                <a:lnTo>
                  <a:pt x="2742" y="882"/>
                </a:lnTo>
                <a:lnTo>
                  <a:pt x="2705" y="968"/>
                </a:lnTo>
                <a:lnTo>
                  <a:pt x="2664" y="1053"/>
                </a:lnTo>
                <a:lnTo>
                  <a:pt x="2619" y="1134"/>
                </a:lnTo>
                <a:lnTo>
                  <a:pt x="2569" y="1211"/>
                </a:lnTo>
                <a:lnTo>
                  <a:pt x="2516" y="1285"/>
                </a:lnTo>
                <a:lnTo>
                  <a:pt x="2459" y="1356"/>
                </a:lnTo>
                <a:lnTo>
                  <a:pt x="2400" y="1422"/>
                </a:lnTo>
                <a:lnTo>
                  <a:pt x="2337" y="1485"/>
                </a:lnTo>
                <a:lnTo>
                  <a:pt x="2270" y="1543"/>
                </a:lnTo>
                <a:lnTo>
                  <a:pt x="2201" y="1596"/>
                </a:lnTo>
                <a:lnTo>
                  <a:pt x="2128" y="1646"/>
                </a:lnTo>
                <a:lnTo>
                  <a:pt x="2201" y="1694"/>
                </a:lnTo>
                <a:lnTo>
                  <a:pt x="2270" y="1749"/>
                </a:lnTo>
                <a:lnTo>
                  <a:pt x="2337" y="1807"/>
                </a:lnTo>
                <a:lnTo>
                  <a:pt x="2400" y="1869"/>
                </a:lnTo>
                <a:lnTo>
                  <a:pt x="2459" y="1936"/>
                </a:lnTo>
                <a:lnTo>
                  <a:pt x="2516" y="2006"/>
                </a:lnTo>
                <a:lnTo>
                  <a:pt x="2569" y="2081"/>
                </a:lnTo>
                <a:lnTo>
                  <a:pt x="2619" y="2158"/>
                </a:lnTo>
                <a:lnTo>
                  <a:pt x="2664" y="2239"/>
                </a:lnTo>
                <a:lnTo>
                  <a:pt x="2705" y="2322"/>
                </a:lnTo>
                <a:lnTo>
                  <a:pt x="2742" y="2410"/>
                </a:lnTo>
                <a:lnTo>
                  <a:pt x="2774" y="2500"/>
                </a:lnTo>
                <a:lnTo>
                  <a:pt x="2803" y="2592"/>
                </a:lnTo>
                <a:lnTo>
                  <a:pt x="2825" y="2687"/>
                </a:lnTo>
                <a:lnTo>
                  <a:pt x="2844" y="2784"/>
                </a:lnTo>
                <a:lnTo>
                  <a:pt x="2857" y="2883"/>
                </a:lnTo>
                <a:lnTo>
                  <a:pt x="2866" y="2983"/>
                </a:lnTo>
                <a:lnTo>
                  <a:pt x="2869" y="3085"/>
                </a:lnTo>
                <a:lnTo>
                  <a:pt x="2866" y="3190"/>
                </a:lnTo>
                <a:lnTo>
                  <a:pt x="2857" y="3292"/>
                </a:lnTo>
                <a:lnTo>
                  <a:pt x="11" y="3292"/>
                </a:lnTo>
                <a:lnTo>
                  <a:pt x="3" y="3190"/>
                </a:lnTo>
                <a:lnTo>
                  <a:pt x="0" y="3085"/>
                </a:lnTo>
                <a:lnTo>
                  <a:pt x="3" y="2983"/>
                </a:lnTo>
                <a:lnTo>
                  <a:pt x="11" y="2883"/>
                </a:lnTo>
                <a:lnTo>
                  <a:pt x="25" y="2784"/>
                </a:lnTo>
                <a:lnTo>
                  <a:pt x="42" y="2687"/>
                </a:lnTo>
                <a:lnTo>
                  <a:pt x="66" y="2592"/>
                </a:lnTo>
                <a:lnTo>
                  <a:pt x="94" y="2500"/>
                </a:lnTo>
                <a:lnTo>
                  <a:pt x="126" y="2410"/>
                </a:lnTo>
                <a:lnTo>
                  <a:pt x="163" y="2322"/>
                </a:lnTo>
                <a:lnTo>
                  <a:pt x="205" y="2239"/>
                </a:lnTo>
                <a:lnTo>
                  <a:pt x="250" y="2158"/>
                </a:lnTo>
                <a:lnTo>
                  <a:pt x="299" y="2081"/>
                </a:lnTo>
                <a:lnTo>
                  <a:pt x="352" y="2006"/>
                </a:lnTo>
                <a:lnTo>
                  <a:pt x="408" y="1936"/>
                </a:lnTo>
                <a:lnTo>
                  <a:pt x="469" y="1869"/>
                </a:lnTo>
                <a:lnTo>
                  <a:pt x="532" y="1807"/>
                </a:lnTo>
                <a:lnTo>
                  <a:pt x="598" y="1749"/>
                </a:lnTo>
                <a:lnTo>
                  <a:pt x="667" y="1694"/>
                </a:lnTo>
                <a:lnTo>
                  <a:pt x="739" y="1646"/>
                </a:lnTo>
                <a:lnTo>
                  <a:pt x="667" y="1596"/>
                </a:lnTo>
                <a:lnTo>
                  <a:pt x="598" y="1543"/>
                </a:lnTo>
                <a:lnTo>
                  <a:pt x="532" y="1485"/>
                </a:lnTo>
                <a:lnTo>
                  <a:pt x="469" y="1422"/>
                </a:lnTo>
                <a:lnTo>
                  <a:pt x="408" y="1356"/>
                </a:lnTo>
                <a:lnTo>
                  <a:pt x="352" y="1285"/>
                </a:lnTo>
                <a:lnTo>
                  <a:pt x="299" y="1211"/>
                </a:lnTo>
                <a:lnTo>
                  <a:pt x="250" y="1134"/>
                </a:lnTo>
                <a:lnTo>
                  <a:pt x="205" y="1053"/>
                </a:lnTo>
                <a:lnTo>
                  <a:pt x="163" y="968"/>
                </a:lnTo>
                <a:lnTo>
                  <a:pt x="126" y="882"/>
                </a:lnTo>
                <a:lnTo>
                  <a:pt x="94" y="792"/>
                </a:lnTo>
                <a:lnTo>
                  <a:pt x="66" y="700"/>
                </a:lnTo>
                <a:lnTo>
                  <a:pt x="42" y="605"/>
                </a:lnTo>
                <a:lnTo>
                  <a:pt x="25" y="508"/>
                </a:lnTo>
                <a:lnTo>
                  <a:pt x="11" y="409"/>
                </a:lnTo>
                <a:lnTo>
                  <a:pt x="3" y="307"/>
                </a:lnTo>
                <a:lnTo>
                  <a:pt x="0" y="205"/>
                </a:lnTo>
                <a:lnTo>
                  <a:pt x="3" y="102"/>
                </a:lnTo>
                <a:lnTo>
                  <a:pt x="1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Freeform 335"/>
          <p:cNvSpPr>
            <a:spLocks noEditPoints="1"/>
          </p:cNvSpPr>
          <p:nvPr/>
        </p:nvSpPr>
        <p:spPr bwMode="auto">
          <a:xfrm>
            <a:off x="6611449" y="1446365"/>
            <a:ext cx="414644" cy="442284"/>
          </a:xfrm>
          <a:custGeom>
            <a:avLst/>
            <a:gdLst>
              <a:gd name="T0" fmla="*/ 1795 w 3237"/>
              <a:gd name="T1" fmla="*/ 3062 h 3456"/>
              <a:gd name="T2" fmla="*/ 1858 w 3237"/>
              <a:gd name="T3" fmla="*/ 3263 h 3456"/>
              <a:gd name="T4" fmla="*/ 1738 w 3237"/>
              <a:gd name="T5" fmla="*/ 3430 h 3456"/>
              <a:gd name="T6" fmla="*/ 1527 w 3237"/>
              <a:gd name="T7" fmla="*/ 3430 h 3456"/>
              <a:gd name="T8" fmla="*/ 1406 w 3237"/>
              <a:gd name="T9" fmla="*/ 3263 h 3456"/>
              <a:gd name="T10" fmla="*/ 1471 w 3237"/>
              <a:gd name="T11" fmla="*/ 3062 h 3456"/>
              <a:gd name="T12" fmla="*/ 2605 w 3237"/>
              <a:gd name="T13" fmla="*/ 2590 h 3456"/>
              <a:gd name="T14" fmla="*/ 2790 w 3237"/>
              <a:gd name="T15" fmla="*/ 2684 h 3456"/>
              <a:gd name="T16" fmla="*/ 2823 w 3237"/>
              <a:gd name="T17" fmla="*/ 2894 h 3456"/>
              <a:gd name="T18" fmla="*/ 2677 w 3237"/>
              <a:gd name="T19" fmla="*/ 3039 h 3456"/>
              <a:gd name="T20" fmla="*/ 2470 w 3237"/>
              <a:gd name="T21" fmla="*/ 3007 h 3456"/>
              <a:gd name="T22" fmla="*/ 2376 w 3237"/>
              <a:gd name="T23" fmla="*/ 2820 h 3456"/>
              <a:gd name="T24" fmla="*/ 2470 w 3237"/>
              <a:gd name="T25" fmla="*/ 2635 h 3456"/>
              <a:gd name="T26" fmla="*/ 698 w 3237"/>
              <a:gd name="T27" fmla="*/ 2593 h 3456"/>
              <a:gd name="T28" fmla="*/ 864 w 3237"/>
              <a:gd name="T29" fmla="*/ 2715 h 3456"/>
              <a:gd name="T30" fmla="*/ 864 w 3237"/>
              <a:gd name="T31" fmla="*/ 2926 h 3456"/>
              <a:gd name="T32" fmla="*/ 698 w 3237"/>
              <a:gd name="T33" fmla="*/ 3048 h 3456"/>
              <a:gd name="T34" fmla="*/ 498 w 3237"/>
              <a:gd name="T35" fmla="*/ 2984 h 3456"/>
              <a:gd name="T36" fmla="*/ 434 w 3237"/>
              <a:gd name="T37" fmla="*/ 2784 h 3456"/>
              <a:gd name="T38" fmla="*/ 555 w 3237"/>
              <a:gd name="T39" fmla="*/ 2616 h 3456"/>
              <a:gd name="T40" fmla="*/ 3080 w 3237"/>
              <a:gd name="T41" fmla="*/ 1624 h 3456"/>
              <a:gd name="T42" fmla="*/ 3225 w 3237"/>
              <a:gd name="T43" fmla="*/ 1771 h 3456"/>
              <a:gd name="T44" fmla="*/ 3193 w 3237"/>
              <a:gd name="T45" fmla="*/ 1979 h 3456"/>
              <a:gd name="T46" fmla="*/ 3008 w 3237"/>
              <a:gd name="T47" fmla="*/ 2074 h 3456"/>
              <a:gd name="T48" fmla="*/ 2823 w 3237"/>
              <a:gd name="T49" fmla="*/ 1979 h 3456"/>
              <a:gd name="T50" fmla="*/ 2791 w 3237"/>
              <a:gd name="T51" fmla="*/ 1771 h 3456"/>
              <a:gd name="T52" fmla="*/ 2936 w 3237"/>
              <a:gd name="T53" fmla="*/ 1624 h 3456"/>
              <a:gd name="T54" fmla="*/ 367 w 3237"/>
              <a:gd name="T55" fmla="*/ 1609 h 3456"/>
              <a:gd name="T56" fmla="*/ 504 w 3237"/>
              <a:gd name="T57" fmla="*/ 1769 h 3456"/>
              <a:gd name="T58" fmla="*/ 474 w 3237"/>
              <a:gd name="T59" fmla="*/ 1985 h 3456"/>
              <a:gd name="T60" fmla="*/ 296 w 3237"/>
              <a:gd name="T61" fmla="*/ 2100 h 3456"/>
              <a:gd name="T62" fmla="*/ 89 w 3237"/>
              <a:gd name="T63" fmla="*/ 2039 h 3456"/>
              <a:gd name="T64" fmla="*/ 0 w 3237"/>
              <a:gd name="T65" fmla="*/ 1843 h 3456"/>
              <a:gd name="T66" fmla="*/ 89 w 3237"/>
              <a:gd name="T67" fmla="*/ 1647 h 3456"/>
              <a:gd name="T68" fmla="*/ 660 w 3237"/>
              <a:gd name="T69" fmla="*/ 520 h 3456"/>
              <a:gd name="T70" fmla="*/ 903 w 3237"/>
              <a:gd name="T71" fmla="*/ 621 h 3456"/>
              <a:gd name="T72" fmla="*/ 1004 w 3237"/>
              <a:gd name="T73" fmla="*/ 866 h 3456"/>
              <a:gd name="T74" fmla="*/ 903 w 3237"/>
              <a:gd name="T75" fmla="*/ 1110 h 3456"/>
              <a:gd name="T76" fmla="*/ 660 w 3237"/>
              <a:gd name="T77" fmla="*/ 1212 h 3456"/>
              <a:gd name="T78" fmla="*/ 418 w 3237"/>
              <a:gd name="T79" fmla="*/ 1110 h 3456"/>
              <a:gd name="T80" fmla="*/ 317 w 3237"/>
              <a:gd name="T81" fmla="*/ 866 h 3456"/>
              <a:gd name="T82" fmla="*/ 418 w 3237"/>
              <a:gd name="T83" fmla="*/ 621 h 3456"/>
              <a:gd name="T84" fmla="*/ 660 w 3237"/>
              <a:gd name="T85" fmla="*/ 520 h 3456"/>
              <a:gd name="T86" fmla="*/ 2850 w 3237"/>
              <a:gd name="T87" fmla="*/ 477 h 3456"/>
              <a:gd name="T88" fmla="*/ 3037 w 3237"/>
              <a:gd name="T89" fmla="*/ 710 h 3456"/>
              <a:gd name="T90" fmla="*/ 3037 w 3237"/>
              <a:gd name="T91" fmla="*/ 1021 h 3456"/>
              <a:gd name="T92" fmla="*/ 2850 w 3237"/>
              <a:gd name="T93" fmla="*/ 1255 h 3456"/>
              <a:gd name="T94" fmla="*/ 2551 w 3237"/>
              <a:gd name="T95" fmla="*/ 1324 h 3456"/>
              <a:gd name="T96" fmla="*/ 2281 w 3237"/>
              <a:gd name="T97" fmla="*/ 1192 h 3456"/>
              <a:gd name="T98" fmla="*/ 2150 w 3237"/>
              <a:gd name="T99" fmla="*/ 920 h 3456"/>
              <a:gd name="T100" fmla="*/ 2218 w 3237"/>
              <a:gd name="T101" fmla="*/ 619 h 3456"/>
              <a:gd name="T102" fmla="*/ 2450 w 3237"/>
              <a:gd name="T103" fmla="*/ 431 h 3456"/>
              <a:gd name="T104" fmla="*/ 1738 w 3237"/>
              <a:gd name="T105" fmla="*/ 13 h 3456"/>
              <a:gd name="T106" fmla="*/ 1991 w 3237"/>
              <a:gd name="T107" fmla="*/ 173 h 3456"/>
              <a:gd name="T108" fmla="*/ 2091 w 3237"/>
              <a:gd name="T109" fmla="*/ 461 h 3456"/>
              <a:gd name="T110" fmla="*/ 1991 w 3237"/>
              <a:gd name="T111" fmla="*/ 749 h 3456"/>
              <a:gd name="T112" fmla="*/ 1738 w 3237"/>
              <a:gd name="T113" fmla="*/ 909 h 3456"/>
              <a:gd name="T114" fmla="*/ 1431 w 3237"/>
              <a:gd name="T115" fmla="*/ 874 h 3456"/>
              <a:gd name="T116" fmla="*/ 1221 w 3237"/>
              <a:gd name="T117" fmla="*/ 663 h 3456"/>
              <a:gd name="T118" fmla="*/ 1187 w 3237"/>
              <a:gd name="T119" fmla="*/ 355 h 3456"/>
              <a:gd name="T120" fmla="*/ 1346 w 3237"/>
              <a:gd name="T121" fmla="*/ 102 h 3456"/>
              <a:gd name="T122" fmla="*/ 1632 w 3237"/>
              <a:gd name="T123" fmla="*/ 0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37" h="3456">
                <a:moveTo>
                  <a:pt x="1632" y="2995"/>
                </a:moveTo>
                <a:lnTo>
                  <a:pt x="1670" y="2998"/>
                </a:lnTo>
                <a:lnTo>
                  <a:pt x="1705" y="3007"/>
                </a:lnTo>
                <a:lnTo>
                  <a:pt x="1738" y="3021"/>
                </a:lnTo>
                <a:lnTo>
                  <a:pt x="1768" y="3040"/>
                </a:lnTo>
                <a:lnTo>
                  <a:pt x="1795" y="3062"/>
                </a:lnTo>
                <a:lnTo>
                  <a:pt x="1818" y="3089"/>
                </a:lnTo>
                <a:lnTo>
                  <a:pt x="1837" y="3120"/>
                </a:lnTo>
                <a:lnTo>
                  <a:pt x="1850" y="3152"/>
                </a:lnTo>
                <a:lnTo>
                  <a:pt x="1858" y="3188"/>
                </a:lnTo>
                <a:lnTo>
                  <a:pt x="1862" y="3226"/>
                </a:lnTo>
                <a:lnTo>
                  <a:pt x="1858" y="3263"/>
                </a:lnTo>
                <a:lnTo>
                  <a:pt x="1850" y="3299"/>
                </a:lnTo>
                <a:lnTo>
                  <a:pt x="1837" y="3331"/>
                </a:lnTo>
                <a:lnTo>
                  <a:pt x="1818" y="3362"/>
                </a:lnTo>
                <a:lnTo>
                  <a:pt x="1795" y="3389"/>
                </a:lnTo>
                <a:lnTo>
                  <a:pt x="1768" y="3412"/>
                </a:lnTo>
                <a:lnTo>
                  <a:pt x="1738" y="3430"/>
                </a:lnTo>
                <a:lnTo>
                  <a:pt x="1705" y="3444"/>
                </a:lnTo>
                <a:lnTo>
                  <a:pt x="1670" y="3453"/>
                </a:lnTo>
                <a:lnTo>
                  <a:pt x="1632" y="3456"/>
                </a:lnTo>
                <a:lnTo>
                  <a:pt x="1596" y="3453"/>
                </a:lnTo>
                <a:lnTo>
                  <a:pt x="1561" y="3444"/>
                </a:lnTo>
                <a:lnTo>
                  <a:pt x="1527" y="3430"/>
                </a:lnTo>
                <a:lnTo>
                  <a:pt x="1497" y="3412"/>
                </a:lnTo>
                <a:lnTo>
                  <a:pt x="1471" y="3389"/>
                </a:lnTo>
                <a:lnTo>
                  <a:pt x="1448" y="3362"/>
                </a:lnTo>
                <a:lnTo>
                  <a:pt x="1429" y="3331"/>
                </a:lnTo>
                <a:lnTo>
                  <a:pt x="1416" y="3299"/>
                </a:lnTo>
                <a:lnTo>
                  <a:pt x="1406" y="3263"/>
                </a:lnTo>
                <a:lnTo>
                  <a:pt x="1403" y="3226"/>
                </a:lnTo>
                <a:lnTo>
                  <a:pt x="1406" y="3188"/>
                </a:lnTo>
                <a:lnTo>
                  <a:pt x="1416" y="3152"/>
                </a:lnTo>
                <a:lnTo>
                  <a:pt x="1429" y="3120"/>
                </a:lnTo>
                <a:lnTo>
                  <a:pt x="1448" y="3089"/>
                </a:lnTo>
                <a:lnTo>
                  <a:pt x="1471" y="3062"/>
                </a:lnTo>
                <a:lnTo>
                  <a:pt x="1497" y="3040"/>
                </a:lnTo>
                <a:lnTo>
                  <a:pt x="1527" y="3021"/>
                </a:lnTo>
                <a:lnTo>
                  <a:pt x="1561" y="3007"/>
                </a:lnTo>
                <a:lnTo>
                  <a:pt x="1596" y="2998"/>
                </a:lnTo>
                <a:lnTo>
                  <a:pt x="1632" y="2995"/>
                </a:lnTo>
                <a:close/>
                <a:moveTo>
                  <a:pt x="2605" y="2590"/>
                </a:moveTo>
                <a:lnTo>
                  <a:pt x="2642" y="2593"/>
                </a:lnTo>
                <a:lnTo>
                  <a:pt x="2677" y="2602"/>
                </a:lnTo>
                <a:lnTo>
                  <a:pt x="2711" y="2616"/>
                </a:lnTo>
                <a:lnTo>
                  <a:pt x="2741" y="2635"/>
                </a:lnTo>
                <a:lnTo>
                  <a:pt x="2767" y="2658"/>
                </a:lnTo>
                <a:lnTo>
                  <a:pt x="2790" y="2684"/>
                </a:lnTo>
                <a:lnTo>
                  <a:pt x="2809" y="2715"/>
                </a:lnTo>
                <a:lnTo>
                  <a:pt x="2823" y="2748"/>
                </a:lnTo>
                <a:lnTo>
                  <a:pt x="2831" y="2784"/>
                </a:lnTo>
                <a:lnTo>
                  <a:pt x="2835" y="2820"/>
                </a:lnTo>
                <a:lnTo>
                  <a:pt x="2831" y="2858"/>
                </a:lnTo>
                <a:lnTo>
                  <a:pt x="2823" y="2894"/>
                </a:lnTo>
                <a:lnTo>
                  <a:pt x="2809" y="2926"/>
                </a:lnTo>
                <a:lnTo>
                  <a:pt x="2790" y="2956"/>
                </a:lnTo>
                <a:lnTo>
                  <a:pt x="2767" y="2984"/>
                </a:lnTo>
                <a:lnTo>
                  <a:pt x="2741" y="3007"/>
                </a:lnTo>
                <a:lnTo>
                  <a:pt x="2711" y="3026"/>
                </a:lnTo>
                <a:lnTo>
                  <a:pt x="2677" y="3039"/>
                </a:lnTo>
                <a:lnTo>
                  <a:pt x="2642" y="3048"/>
                </a:lnTo>
                <a:lnTo>
                  <a:pt x="2605" y="3051"/>
                </a:lnTo>
                <a:lnTo>
                  <a:pt x="2568" y="3048"/>
                </a:lnTo>
                <a:lnTo>
                  <a:pt x="2532" y="3039"/>
                </a:lnTo>
                <a:lnTo>
                  <a:pt x="2499" y="3026"/>
                </a:lnTo>
                <a:lnTo>
                  <a:pt x="2470" y="3007"/>
                </a:lnTo>
                <a:lnTo>
                  <a:pt x="2443" y="2984"/>
                </a:lnTo>
                <a:lnTo>
                  <a:pt x="2420" y="2956"/>
                </a:lnTo>
                <a:lnTo>
                  <a:pt x="2401" y="2926"/>
                </a:lnTo>
                <a:lnTo>
                  <a:pt x="2388" y="2894"/>
                </a:lnTo>
                <a:lnTo>
                  <a:pt x="2378" y="2858"/>
                </a:lnTo>
                <a:lnTo>
                  <a:pt x="2376" y="2820"/>
                </a:lnTo>
                <a:lnTo>
                  <a:pt x="2378" y="2784"/>
                </a:lnTo>
                <a:lnTo>
                  <a:pt x="2388" y="2748"/>
                </a:lnTo>
                <a:lnTo>
                  <a:pt x="2401" y="2715"/>
                </a:lnTo>
                <a:lnTo>
                  <a:pt x="2420" y="2684"/>
                </a:lnTo>
                <a:lnTo>
                  <a:pt x="2443" y="2658"/>
                </a:lnTo>
                <a:lnTo>
                  <a:pt x="2470" y="2635"/>
                </a:lnTo>
                <a:lnTo>
                  <a:pt x="2499" y="2616"/>
                </a:lnTo>
                <a:lnTo>
                  <a:pt x="2532" y="2602"/>
                </a:lnTo>
                <a:lnTo>
                  <a:pt x="2568" y="2593"/>
                </a:lnTo>
                <a:lnTo>
                  <a:pt x="2605" y="2590"/>
                </a:lnTo>
                <a:close/>
                <a:moveTo>
                  <a:pt x="660" y="2590"/>
                </a:moveTo>
                <a:lnTo>
                  <a:pt x="698" y="2593"/>
                </a:lnTo>
                <a:lnTo>
                  <a:pt x="732" y="2602"/>
                </a:lnTo>
                <a:lnTo>
                  <a:pt x="766" y="2616"/>
                </a:lnTo>
                <a:lnTo>
                  <a:pt x="796" y="2635"/>
                </a:lnTo>
                <a:lnTo>
                  <a:pt x="823" y="2658"/>
                </a:lnTo>
                <a:lnTo>
                  <a:pt x="846" y="2684"/>
                </a:lnTo>
                <a:lnTo>
                  <a:pt x="864" y="2715"/>
                </a:lnTo>
                <a:lnTo>
                  <a:pt x="878" y="2748"/>
                </a:lnTo>
                <a:lnTo>
                  <a:pt x="887" y="2784"/>
                </a:lnTo>
                <a:lnTo>
                  <a:pt x="890" y="2820"/>
                </a:lnTo>
                <a:lnTo>
                  <a:pt x="887" y="2858"/>
                </a:lnTo>
                <a:lnTo>
                  <a:pt x="878" y="2894"/>
                </a:lnTo>
                <a:lnTo>
                  <a:pt x="864" y="2926"/>
                </a:lnTo>
                <a:lnTo>
                  <a:pt x="846" y="2956"/>
                </a:lnTo>
                <a:lnTo>
                  <a:pt x="823" y="2984"/>
                </a:lnTo>
                <a:lnTo>
                  <a:pt x="796" y="3007"/>
                </a:lnTo>
                <a:lnTo>
                  <a:pt x="766" y="3026"/>
                </a:lnTo>
                <a:lnTo>
                  <a:pt x="732" y="3039"/>
                </a:lnTo>
                <a:lnTo>
                  <a:pt x="698" y="3048"/>
                </a:lnTo>
                <a:lnTo>
                  <a:pt x="660" y="3051"/>
                </a:lnTo>
                <a:lnTo>
                  <a:pt x="623" y="3048"/>
                </a:lnTo>
                <a:lnTo>
                  <a:pt x="588" y="3039"/>
                </a:lnTo>
                <a:lnTo>
                  <a:pt x="555" y="3026"/>
                </a:lnTo>
                <a:lnTo>
                  <a:pt x="525" y="3007"/>
                </a:lnTo>
                <a:lnTo>
                  <a:pt x="498" y="2984"/>
                </a:lnTo>
                <a:lnTo>
                  <a:pt x="475" y="2956"/>
                </a:lnTo>
                <a:lnTo>
                  <a:pt x="456" y="2926"/>
                </a:lnTo>
                <a:lnTo>
                  <a:pt x="443" y="2894"/>
                </a:lnTo>
                <a:lnTo>
                  <a:pt x="434" y="2858"/>
                </a:lnTo>
                <a:lnTo>
                  <a:pt x="431" y="2820"/>
                </a:lnTo>
                <a:lnTo>
                  <a:pt x="434" y="2784"/>
                </a:lnTo>
                <a:lnTo>
                  <a:pt x="443" y="2748"/>
                </a:lnTo>
                <a:lnTo>
                  <a:pt x="456" y="2715"/>
                </a:lnTo>
                <a:lnTo>
                  <a:pt x="475" y="2684"/>
                </a:lnTo>
                <a:lnTo>
                  <a:pt x="498" y="2658"/>
                </a:lnTo>
                <a:lnTo>
                  <a:pt x="525" y="2635"/>
                </a:lnTo>
                <a:lnTo>
                  <a:pt x="555" y="2616"/>
                </a:lnTo>
                <a:lnTo>
                  <a:pt x="588" y="2602"/>
                </a:lnTo>
                <a:lnTo>
                  <a:pt x="623" y="2593"/>
                </a:lnTo>
                <a:lnTo>
                  <a:pt x="660" y="2590"/>
                </a:lnTo>
                <a:close/>
                <a:moveTo>
                  <a:pt x="3008" y="1613"/>
                </a:moveTo>
                <a:lnTo>
                  <a:pt x="3045" y="1616"/>
                </a:lnTo>
                <a:lnTo>
                  <a:pt x="3080" y="1624"/>
                </a:lnTo>
                <a:lnTo>
                  <a:pt x="3113" y="1638"/>
                </a:lnTo>
                <a:lnTo>
                  <a:pt x="3143" y="1657"/>
                </a:lnTo>
                <a:lnTo>
                  <a:pt x="3170" y="1680"/>
                </a:lnTo>
                <a:lnTo>
                  <a:pt x="3193" y="1707"/>
                </a:lnTo>
                <a:lnTo>
                  <a:pt x="3212" y="1737"/>
                </a:lnTo>
                <a:lnTo>
                  <a:pt x="3225" y="1771"/>
                </a:lnTo>
                <a:lnTo>
                  <a:pt x="3234" y="1805"/>
                </a:lnTo>
                <a:lnTo>
                  <a:pt x="3237" y="1843"/>
                </a:lnTo>
                <a:lnTo>
                  <a:pt x="3234" y="1881"/>
                </a:lnTo>
                <a:lnTo>
                  <a:pt x="3225" y="1917"/>
                </a:lnTo>
                <a:lnTo>
                  <a:pt x="3212" y="1949"/>
                </a:lnTo>
                <a:lnTo>
                  <a:pt x="3193" y="1979"/>
                </a:lnTo>
                <a:lnTo>
                  <a:pt x="3170" y="2007"/>
                </a:lnTo>
                <a:lnTo>
                  <a:pt x="3143" y="2030"/>
                </a:lnTo>
                <a:lnTo>
                  <a:pt x="3113" y="2047"/>
                </a:lnTo>
                <a:lnTo>
                  <a:pt x="3080" y="2062"/>
                </a:lnTo>
                <a:lnTo>
                  <a:pt x="3045" y="2070"/>
                </a:lnTo>
                <a:lnTo>
                  <a:pt x="3008" y="2074"/>
                </a:lnTo>
                <a:lnTo>
                  <a:pt x="2971" y="2070"/>
                </a:lnTo>
                <a:lnTo>
                  <a:pt x="2936" y="2062"/>
                </a:lnTo>
                <a:lnTo>
                  <a:pt x="2902" y="2047"/>
                </a:lnTo>
                <a:lnTo>
                  <a:pt x="2872" y="2030"/>
                </a:lnTo>
                <a:lnTo>
                  <a:pt x="2846" y="2007"/>
                </a:lnTo>
                <a:lnTo>
                  <a:pt x="2823" y="1979"/>
                </a:lnTo>
                <a:lnTo>
                  <a:pt x="2804" y="1949"/>
                </a:lnTo>
                <a:lnTo>
                  <a:pt x="2791" y="1917"/>
                </a:lnTo>
                <a:lnTo>
                  <a:pt x="2781" y="1881"/>
                </a:lnTo>
                <a:lnTo>
                  <a:pt x="2778" y="1843"/>
                </a:lnTo>
                <a:lnTo>
                  <a:pt x="2781" y="1805"/>
                </a:lnTo>
                <a:lnTo>
                  <a:pt x="2791" y="1771"/>
                </a:lnTo>
                <a:lnTo>
                  <a:pt x="2804" y="1737"/>
                </a:lnTo>
                <a:lnTo>
                  <a:pt x="2823" y="1707"/>
                </a:lnTo>
                <a:lnTo>
                  <a:pt x="2846" y="1680"/>
                </a:lnTo>
                <a:lnTo>
                  <a:pt x="2872" y="1657"/>
                </a:lnTo>
                <a:lnTo>
                  <a:pt x="2902" y="1638"/>
                </a:lnTo>
                <a:lnTo>
                  <a:pt x="2936" y="1624"/>
                </a:lnTo>
                <a:lnTo>
                  <a:pt x="2971" y="1616"/>
                </a:lnTo>
                <a:lnTo>
                  <a:pt x="3008" y="1613"/>
                </a:lnTo>
                <a:close/>
                <a:moveTo>
                  <a:pt x="257" y="1585"/>
                </a:moveTo>
                <a:lnTo>
                  <a:pt x="296" y="1587"/>
                </a:lnTo>
                <a:lnTo>
                  <a:pt x="332" y="1595"/>
                </a:lnTo>
                <a:lnTo>
                  <a:pt x="367" y="1609"/>
                </a:lnTo>
                <a:lnTo>
                  <a:pt x="398" y="1625"/>
                </a:lnTo>
                <a:lnTo>
                  <a:pt x="427" y="1647"/>
                </a:lnTo>
                <a:lnTo>
                  <a:pt x="452" y="1674"/>
                </a:lnTo>
                <a:lnTo>
                  <a:pt x="474" y="1702"/>
                </a:lnTo>
                <a:lnTo>
                  <a:pt x="492" y="1734"/>
                </a:lnTo>
                <a:lnTo>
                  <a:pt x="504" y="1769"/>
                </a:lnTo>
                <a:lnTo>
                  <a:pt x="513" y="1805"/>
                </a:lnTo>
                <a:lnTo>
                  <a:pt x="516" y="1843"/>
                </a:lnTo>
                <a:lnTo>
                  <a:pt x="513" y="1882"/>
                </a:lnTo>
                <a:lnTo>
                  <a:pt x="504" y="1919"/>
                </a:lnTo>
                <a:lnTo>
                  <a:pt x="492" y="1952"/>
                </a:lnTo>
                <a:lnTo>
                  <a:pt x="474" y="1985"/>
                </a:lnTo>
                <a:lnTo>
                  <a:pt x="452" y="2013"/>
                </a:lnTo>
                <a:lnTo>
                  <a:pt x="427" y="2039"/>
                </a:lnTo>
                <a:lnTo>
                  <a:pt x="398" y="2061"/>
                </a:lnTo>
                <a:lnTo>
                  <a:pt x="367" y="2078"/>
                </a:lnTo>
                <a:lnTo>
                  <a:pt x="332" y="2091"/>
                </a:lnTo>
                <a:lnTo>
                  <a:pt x="296" y="2100"/>
                </a:lnTo>
                <a:lnTo>
                  <a:pt x="257" y="2102"/>
                </a:lnTo>
                <a:lnTo>
                  <a:pt x="220" y="2100"/>
                </a:lnTo>
                <a:lnTo>
                  <a:pt x="183" y="2091"/>
                </a:lnTo>
                <a:lnTo>
                  <a:pt x="149" y="2078"/>
                </a:lnTo>
                <a:lnTo>
                  <a:pt x="118" y="2061"/>
                </a:lnTo>
                <a:lnTo>
                  <a:pt x="89" y="2039"/>
                </a:lnTo>
                <a:lnTo>
                  <a:pt x="63" y="2013"/>
                </a:lnTo>
                <a:lnTo>
                  <a:pt x="42" y="1985"/>
                </a:lnTo>
                <a:lnTo>
                  <a:pt x="24" y="1952"/>
                </a:lnTo>
                <a:lnTo>
                  <a:pt x="10" y="1919"/>
                </a:lnTo>
                <a:lnTo>
                  <a:pt x="2" y="1882"/>
                </a:lnTo>
                <a:lnTo>
                  <a:pt x="0" y="1843"/>
                </a:lnTo>
                <a:lnTo>
                  <a:pt x="2" y="1805"/>
                </a:lnTo>
                <a:lnTo>
                  <a:pt x="10" y="1769"/>
                </a:lnTo>
                <a:lnTo>
                  <a:pt x="24" y="1734"/>
                </a:lnTo>
                <a:lnTo>
                  <a:pt x="42" y="1702"/>
                </a:lnTo>
                <a:lnTo>
                  <a:pt x="63" y="1674"/>
                </a:lnTo>
                <a:lnTo>
                  <a:pt x="89" y="1647"/>
                </a:lnTo>
                <a:lnTo>
                  <a:pt x="118" y="1625"/>
                </a:lnTo>
                <a:lnTo>
                  <a:pt x="149" y="1609"/>
                </a:lnTo>
                <a:lnTo>
                  <a:pt x="183" y="1595"/>
                </a:lnTo>
                <a:lnTo>
                  <a:pt x="220" y="1587"/>
                </a:lnTo>
                <a:lnTo>
                  <a:pt x="257" y="1585"/>
                </a:lnTo>
                <a:close/>
                <a:moveTo>
                  <a:pt x="660" y="520"/>
                </a:moveTo>
                <a:lnTo>
                  <a:pt x="707" y="524"/>
                </a:lnTo>
                <a:lnTo>
                  <a:pt x="752" y="532"/>
                </a:lnTo>
                <a:lnTo>
                  <a:pt x="794" y="548"/>
                </a:lnTo>
                <a:lnTo>
                  <a:pt x="833" y="568"/>
                </a:lnTo>
                <a:lnTo>
                  <a:pt x="871" y="592"/>
                </a:lnTo>
                <a:lnTo>
                  <a:pt x="903" y="621"/>
                </a:lnTo>
                <a:lnTo>
                  <a:pt x="932" y="655"/>
                </a:lnTo>
                <a:lnTo>
                  <a:pt x="957" y="691"/>
                </a:lnTo>
                <a:lnTo>
                  <a:pt x="977" y="731"/>
                </a:lnTo>
                <a:lnTo>
                  <a:pt x="992" y="774"/>
                </a:lnTo>
                <a:lnTo>
                  <a:pt x="1001" y="819"/>
                </a:lnTo>
                <a:lnTo>
                  <a:pt x="1004" y="866"/>
                </a:lnTo>
                <a:lnTo>
                  <a:pt x="1001" y="912"/>
                </a:lnTo>
                <a:lnTo>
                  <a:pt x="992" y="957"/>
                </a:lnTo>
                <a:lnTo>
                  <a:pt x="977" y="1000"/>
                </a:lnTo>
                <a:lnTo>
                  <a:pt x="957" y="1040"/>
                </a:lnTo>
                <a:lnTo>
                  <a:pt x="932" y="1077"/>
                </a:lnTo>
                <a:lnTo>
                  <a:pt x="903" y="1110"/>
                </a:lnTo>
                <a:lnTo>
                  <a:pt x="871" y="1139"/>
                </a:lnTo>
                <a:lnTo>
                  <a:pt x="833" y="1165"/>
                </a:lnTo>
                <a:lnTo>
                  <a:pt x="794" y="1184"/>
                </a:lnTo>
                <a:lnTo>
                  <a:pt x="752" y="1199"/>
                </a:lnTo>
                <a:lnTo>
                  <a:pt x="707" y="1209"/>
                </a:lnTo>
                <a:lnTo>
                  <a:pt x="660" y="1212"/>
                </a:lnTo>
                <a:lnTo>
                  <a:pt x="614" y="1209"/>
                </a:lnTo>
                <a:lnTo>
                  <a:pt x="569" y="1199"/>
                </a:lnTo>
                <a:lnTo>
                  <a:pt x="526" y="1184"/>
                </a:lnTo>
                <a:lnTo>
                  <a:pt x="486" y="1165"/>
                </a:lnTo>
                <a:lnTo>
                  <a:pt x="450" y="1139"/>
                </a:lnTo>
                <a:lnTo>
                  <a:pt x="418" y="1110"/>
                </a:lnTo>
                <a:lnTo>
                  <a:pt x="389" y="1077"/>
                </a:lnTo>
                <a:lnTo>
                  <a:pt x="364" y="1040"/>
                </a:lnTo>
                <a:lnTo>
                  <a:pt x="344" y="1000"/>
                </a:lnTo>
                <a:lnTo>
                  <a:pt x="329" y="957"/>
                </a:lnTo>
                <a:lnTo>
                  <a:pt x="320" y="912"/>
                </a:lnTo>
                <a:lnTo>
                  <a:pt x="317" y="866"/>
                </a:lnTo>
                <a:lnTo>
                  <a:pt x="320" y="819"/>
                </a:lnTo>
                <a:lnTo>
                  <a:pt x="329" y="774"/>
                </a:lnTo>
                <a:lnTo>
                  <a:pt x="344" y="731"/>
                </a:lnTo>
                <a:lnTo>
                  <a:pt x="364" y="691"/>
                </a:lnTo>
                <a:lnTo>
                  <a:pt x="389" y="655"/>
                </a:lnTo>
                <a:lnTo>
                  <a:pt x="418" y="621"/>
                </a:lnTo>
                <a:lnTo>
                  <a:pt x="450" y="592"/>
                </a:lnTo>
                <a:lnTo>
                  <a:pt x="486" y="568"/>
                </a:lnTo>
                <a:lnTo>
                  <a:pt x="526" y="548"/>
                </a:lnTo>
                <a:lnTo>
                  <a:pt x="569" y="532"/>
                </a:lnTo>
                <a:lnTo>
                  <a:pt x="614" y="524"/>
                </a:lnTo>
                <a:lnTo>
                  <a:pt x="660" y="520"/>
                </a:lnTo>
                <a:close/>
                <a:moveTo>
                  <a:pt x="2605" y="405"/>
                </a:moveTo>
                <a:lnTo>
                  <a:pt x="2659" y="408"/>
                </a:lnTo>
                <a:lnTo>
                  <a:pt x="2710" y="417"/>
                </a:lnTo>
                <a:lnTo>
                  <a:pt x="2760" y="431"/>
                </a:lnTo>
                <a:lnTo>
                  <a:pt x="2806" y="451"/>
                </a:lnTo>
                <a:lnTo>
                  <a:pt x="2850" y="477"/>
                </a:lnTo>
                <a:lnTo>
                  <a:pt x="2892" y="506"/>
                </a:lnTo>
                <a:lnTo>
                  <a:pt x="2929" y="540"/>
                </a:lnTo>
                <a:lnTo>
                  <a:pt x="2963" y="577"/>
                </a:lnTo>
                <a:lnTo>
                  <a:pt x="2992" y="619"/>
                </a:lnTo>
                <a:lnTo>
                  <a:pt x="3017" y="663"/>
                </a:lnTo>
                <a:lnTo>
                  <a:pt x="3037" y="710"/>
                </a:lnTo>
                <a:lnTo>
                  <a:pt x="3051" y="760"/>
                </a:lnTo>
                <a:lnTo>
                  <a:pt x="3061" y="812"/>
                </a:lnTo>
                <a:lnTo>
                  <a:pt x="3064" y="866"/>
                </a:lnTo>
                <a:lnTo>
                  <a:pt x="3061" y="920"/>
                </a:lnTo>
                <a:lnTo>
                  <a:pt x="3051" y="971"/>
                </a:lnTo>
                <a:lnTo>
                  <a:pt x="3037" y="1021"/>
                </a:lnTo>
                <a:lnTo>
                  <a:pt x="3017" y="1068"/>
                </a:lnTo>
                <a:lnTo>
                  <a:pt x="2992" y="1112"/>
                </a:lnTo>
                <a:lnTo>
                  <a:pt x="2963" y="1154"/>
                </a:lnTo>
                <a:lnTo>
                  <a:pt x="2929" y="1192"/>
                </a:lnTo>
                <a:lnTo>
                  <a:pt x="2892" y="1225"/>
                </a:lnTo>
                <a:lnTo>
                  <a:pt x="2850" y="1255"/>
                </a:lnTo>
                <a:lnTo>
                  <a:pt x="2806" y="1280"/>
                </a:lnTo>
                <a:lnTo>
                  <a:pt x="2760" y="1300"/>
                </a:lnTo>
                <a:lnTo>
                  <a:pt x="2710" y="1314"/>
                </a:lnTo>
                <a:lnTo>
                  <a:pt x="2659" y="1324"/>
                </a:lnTo>
                <a:lnTo>
                  <a:pt x="2605" y="1327"/>
                </a:lnTo>
                <a:lnTo>
                  <a:pt x="2551" y="1324"/>
                </a:lnTo>
                <a:lnTo>
                  <a:pt x="2500" y="1314"/>
                </a:lnTo>
                <a:lnTo>
                  <a:pt x="2450" y="1300"/>
                </a:lnTo>
                <a:lnTo>
                  <a:pt x="2403" y="1280"/>
                </a:lnTo>
                <a:lnTo>
                  <a:pt x="2360" y="1255"/>
                </a:lnTo>
                <a:lnTo>
                  <a:pt x="2318" y="1225"/>
                </a:lnTo>
                <a:lnTo>
                  <a:pt x="2281" y="1192"/>
                </a:lnTo>
                <a:lnTo>
                  <a:pt x="2247" y="1154"/>
                </a:lnTo>
                <a:lnTo>
                  <a:pt x="2218" y="1112"/>
                </a:lnTo>
                <a:lnTo>
                  <a:pt x="2193" y="1068"/>
                </a:lnTo>
                <a:lnTo>
                  <a:pt x="2173" y="1021"/>
                </a:lnTo>
                <a:lnTo>
                  <a:pt x="2158" y="971"/>
                </a:lnTo>
                <a:lnTo>
                  <a:pt x="2150" y="920"/>
                </a:lnTo>
                <a:lnTo>
                  <a:pt x="2147" y="866"/>
                </a:lnTo>
                <a:lnTo>
                  <a:pt x="2150" y="812"/>
                </a:lnTo>
                <a:lnTo>
                  <a:pt x="2158" y="760"/>
                </a:lnTo>
                <a:lnTo>
                  <a:pt x="2173" y="710"/>
                </a:lnTo>
                <a:lnTo>
                  <a:pt x="2193" y="663"/>
                </a:lnTo>
                <a:lnTo>
                  <a:pt x="2218" y="619"/>
                </a:lnTo>
                <a:lnTo>
                  <a:pt x="2247" y="577"/>
                </a:lnTo>
                <a:lnTo>
                  <a:pt x="2281" y="540"/>
                </a:lnTo>
                <a:lnTo>
                  <a:pt x="2318" y="506"/>
                </a:lnTo>
                <a:lnTo>
                  <a:pt x="2360" y="477"/>
                </a:lnTo>
                <a:lnTo>
                  <a:pt x="2403" y="451"/>
                </a:lnTo>
                <a:lnTo>
                  <a:pt x="2450" y="431"/>
                </a:lnTo>
                <a:lnTo>
                  <a:pt x="2500" y="417"/>
                </a:lnTo>
                <a:lnTo>
                  <a:pt x="2551" y="408"/>
                </a:lnTo>
                <a:lnTo>
                  <a:pt x="2605" y="405"/>
                </a:lnTo>
                <a:close/>
                <a:moveTo>
                  <a:pt x="1632" y="0"/>
                </a:moveTo>
                <a:lnTo>
                  <a:pt x="1687" y="3"/>
                </a:lnTo>
                <a:lnTo>
                  <a:pt x="1738" y="13"/>
                </a:lnTo>
                <a:lnTo>
                  <a:pt x="1788" y="27"/>
                </a:lnTo>
                <a:lnTo>
                  <a:pt x="1835" y="47"/>
                </a:lnTo>
                <a:lnTo>
                  <a:pt x="1878" y="72"/>
                </a:lnTo>
                <a:lnTo>
                  <a:pt x="1919" y="102"/>
                </a:lnTo>
                <a:lnTo>
                  <a:pt x="1956" y="135"/>
                </a:lnTo>
                <a:lnTo>
                  <a:pt x="1991" y="173"/>
                </a:lnTo>
                <a:lnTo>
                  <a:pt x="2020" y="214"/>
                </a:lnTo>
                <a:lnTo>
                  <a:pt x="2044" y="258"/>
                </a:lnTo>
                <a:lnTo>
                  <a:pt x="2065" y="306"/>
                </a:lnTo>
                <a:lnTo>
                  <a:pt x="2079" y="355"/>
                </a:lnTo>
                <a:lnTo>
                  <a:pt x="2088" y="407"/>
                </a:lnTo>
                <a:lnTo>
                  <a:pt x="2091" y="461"/>
                </a:lnTo>
                <a:lnTo>
                  <a:pt x="2088" y="514"/>
                </a:lnTo>
                <a:lnTo>
                  <a:pt x="2079" y="567"/>
                </a:lnTo>
                <a:lnTo>
                  <a:pt x="2065" y="616"/>
                </a:lnTo>
                <a:lnTo>
                  <a:pt x="2044" y="663"/>
                </a:lnTo>
                <a:lnTo>
                  <a:pt x="2020" y="708"/>
                </a:lnTo>
                <a:lnTo>
                  <a:pt x="1991" y="749"/>
                </a:lnTo>
                <a:lnTo>
                  <a:pt x="1956" y="787"/>
                </a:lnTo>
                <a:lnTo>
                  <a:pt x="1919" y="820"/>
                </a:lnTo>
                <a:lnTo>
                  <a:pt x="1878" y="850"/>
                </a:lnTo>
                <a:lnTo>
                  <a:pt x="1835" y="874"/>
                </a:lnTo>
                <a:lnTo>
                  <a:pt x="1788" y="894"/>
                </a:lnTo>
                <a:lnTo>
                  <a:pt x="1738" y="909"/>
                </a:lnTo>
                <a:lnTo>
                  <a:pt x="1687" y="918"/>
                </a:lnTo>
                <a:lnTo>
                  <a:pt x="1632" y="922"/>
                </a:lnTo>
                <a:lnTo>
                  <a:pt x="1579" y="918"/>
                </a:lnTo>
                <a:lnTo>
                  <a:pt x="1527" y="909"/>
                </a:lnTo>
                <a:lnTo>
                  <a:pt x="1478" y="894"/>
                </a:lnTo>
                <a:lnTo>
                  <a:pt x="1431" y="874"/>
                </a:lnTo>
                <a:lnTo>
                  <a:pt x="1387" y="850"/>
                </a:lnTo>
                <a:lnTo>
                  <a:pt x="1346" y="820"/>
                </a:lnTo>
                <a:lnTo>
                  <a:pt x="1308" y="787"/>
                </a:lnTo>
                <a:lnTo>
                  <a:pt x="1275" y="749"/>
                </a:lnTo>
                <a:lnTo>
                  <a:pt x="1246" y="708"/>
                </a:lnTo>
                <a:lnTo>
                  <a:pt x="1221" y="663"/>
                </a:lnTo>
                <a:lnTo>
                  <a:pt x="1201" y="616"/>
                </a:lnTo>
                <a:lnTo>
                  <a:pt x="1187" y="567"/>
                </a:lnTo>
                <a:lnTo>
                  <a:pt x="1177" y="514"/>
                </a:lnTo>
                <a:lnTo>
                  <a:pt x="1174" y="461"/>
                </a:lnTo>
                <a:lnTo>
                  <a:pt x="1177" y="407"/>
                </a:lnTo>
                <a:lnTo>
                  <a:pt x="1187" y="355"/>
                </a:lnTo>
                <a:lnTo>
                  <a:pt x="1201" y="306"/>
                </a:lnTo>
                <a:lnTo>
                  <a:pt x="1221" y="258"/>
                </a:lnTo>
                <a:lnTo>
                  <a:pt x="1246" y="214"/>
                </a:lnTo>
                <a:lnTo>
                  <a:pt x="1275" y="173"/>
                </a:lnTo>
                <a:lnTo>
                  <a:pt x="1308" y="135"/>
                </a:lnTo>
                <a:lnTo>
                  <a:pt x="1346" y="102"/>
                </a:lnTo>
                <a:lnTo>
                  <a:pt x="1387" y="72"/>
                </a:lnTo>
                <a:lnTo>
                  <a:pt x="1431" y="47"/>
                </a:lnTo>
                <a:lnTo>
                  <a:pt x="1478" y="27"/>
                </a:lnTo>
                <a:lnTo>
                  <a:pt x="1527" y="13"/>
                </a:lnTo>
                <a:lnTo>
                  <a:pt x="1579" y="3"/>
                </a:lnTo>
                <a:lnTo>
                  <a:pt x="163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 name="Freeform 340"/>
          <p:cNvSpPr>
            <a:spLocks noEditPoints="1"/>
          </p:cNvSpPr>
          <p:nvPr/>
        </p:nvSpPr>
        <p:spPr bwMode="auto">
          <a:xfrm>
            <a:off x="8089622" y="1445212"/>
            <a:ext cx="459564" cy="444590"/>
          </a:xfrm>
          <a:custGeom>
            <a:avLst/>
            <a:gdLst>
              <a:gd name="T0" fmla="*/ 1453 w 3589"/>
              <a:gd name="T1" fmla="*/ 368 h 3474"/>
              <a:gd name="T2" fmla="*/ 1102 w 3589"/>
              <a:gd name="T3" fmla="*/ 475 h 3474"/>
              <a:gd name="T4" fmla="*/ 819 w 3589"/>
              <a:gd name="T5" fmla="*/ 644 h 3474"/>
              <a:gd name="T6" fmla="*/ 580 w 3589"/>
              <a:gd name="T7" fmla="*/ 872 h 3474"/>
              <a:gd name="T8" fmla="*/ 396 w 3589"/>
              <a:gd name="T9" fmla="*/ 1148 h 3474"/>
              <a:gd name="T10" fmla="*/ 268 w 3589"/>
              <a:gd name="T11" fmla="*/ 1502 h 3474"/>
              <a:gd name="T12" fmla="*/ 232 w 3589"/>
              <a:gd name="T13" fmla="*/ 1894 h 3474"/>
              <a:gd name="T14" fmla="*/ 300 w 3589"/>
              <a:gd name="T15" fmla="*/ 2282 h 3474"/>
              <a:gd name="T16" fmla="*/ 445 w 3589"/>
              <a:gd name="T17" fmla="*/ 2606 h 3474"/>
              <a:gd name="T18" fmla="*/ 652 w 3589"/>
              <a:gd name="T19" fmla="*/ 2879 h 3474"/>
              <a:gd name="T20" fmla="*/ 917 w 3589"/>
              <a:gd name="T21" fmla="*/ 3101 h 3474"/>
              <a:gd name="T22" fmla="*/ 1225 w 3589"/>
              <a:gd name="T23" fmla="*/ 3259 h 3474"/>
              <a:gd name="T24" fmla="*/ 1562 w 3589"/>
              <a:gd name="T25" fmla="*/ 3343 h 3474"/>
              <a:gd name="T26" fmla="*/ 1913 w 3589"/>
              <a:gd name="T27" fmla="*/ 3352 h 3474"/>
              <a:gd name="T28" fmla="*/ 2257 w 3589"/>
              <a:gd name="T29" fmla="*/ 3282 h 3474"/>
              <a:gd name="T30" fmla="*/ 2580 w 3589"/>
              <a:gd name="T31" fmla="*/ 3136 h 3474"/>
              <a:gd name="T32" fmla="*/ 2863 w 3589"/>
              <a:gd name="T33" fmla="*/ 2920 h 3474"/>
              <a:gd name="T34" fmla="*/ 3092 w 3589"/>
              <a:gd name="T35" fmla="*/ 2646 h 3474"/>
              <a:gd name="T36" fmla="*/ 3221 w 3589"/>
              <a:gd name="T37" fmla="*/ 2409 h 3474"/>
              <a:gd name="T38" fmla="*/ 3333 w 3589"/>
              <a:gd name="T39" fmla="*/ 2044 h 3474"/>
              <a:gd name="T40" fmla="*/ 3199 w 3589"/>
              <a:gd name="T41" fmla="*/ 1983 h 3474"/>
              <a:gd name="T42" fmla="*/ 3130 w 3589"/>
              <a:gd name="T43" fmla="*/ 1853 h 3474"/>
              <a:gd name="T44" fmla="*/ 3126 w 3589"/>
              <a:gd name="T45" fmla="*/ 1703 h 3474"/>
              <a:gd name="T46" fmla="*/ 3064 w 3589"/>
              <a:gd name="T47" fmla="*/ 1345 h 3474"/>
              <a:gd name="T48" fmla="*/ 2911 w 3589"/>
              <a:gd name="T49" fmla="*/ 1011 h 3474"/>
              <a:gd name="T50" fmla="*/ 2684 w 3589"/>
              <a:gd name="T51" fmla="*/ 735 h 3474"/>
              <a:gd name="T52" fmla="*/ 2428 w 3589"/>
              <a:gd name="T53" fmla="*/ 544 h 3474"/>
              <a:gd name="T54" fmla="*/ 2109 w 3589"/>
              <a:gd name="T55" fmla="*/ 406 h 3474"/>
              <a:gd name="T56" fmla="*/ 1737 w 3589"/>
              <a:gd name="T57" fmla="*/ 347 h 3474"/>
              <a:gd name="T58" fmla="*/ 2038 w 3589"/>
              <a:gd name="T59" fmla="*/ 19 h 3474"/>
              <a:gd name="T60" fmla="*/ 2430 w 3589"/>
              <a:gd name="T61" fmla="*/ 123 h 3474"/>
              <a:gd name="T62" fmla="*/ 2789 w 3589"/>
              <a:gd name="T63" fmla="*/ 313 h 3474"/>
              <a:gd name="T64" fmla="*/ 3098 w 3589"/>
              <a:gd name="T65" fmla="*/ 578 h 3474"/>
              <a:gd name="T66" fmla="*/ 3342 w 3589"/>
              <a:gd name="T67" fmla="*/ 907 h 3474"/>
              <a:gd name="T68" fmla="*/ 3507 w 3589"/>
              <a:gd name="T69" fmla="*/ 1284 h 3474"/>
              <a:gd name="T70" fmla="*/ 3584 w 3589"/>
              <a:gd name="T71" fmla="*/ 1691 h 3474"/>
              <a:gd name="T72" fmla="*/ 3586 w 3589"/>
              <a:gd name="T73" fmla="*/ 1851 h 3474"/>
              <a:gd name="T74" fmla="*/ 3522 w 3589"/>
              <a:gd name="T75" fmla="*/ 1977 h 3474"/>
              <a:gd name="T76" fmla="*/ 3395 w 3589"/>
              <a:gd name="T77" fmla="*/ 2043 h 3474"/>
              <a:gd name="T78" fmla="*/ 3329 w 3589"/>
              <a:gd name="T79" fmla="*/ 2140 h 3474"/>
              <a:gd name="T80" fmla="*/ 3212 w 3589"/>
              <a:gd name="T81" fmla="*/ 2506 h 3474"/>
              <a:gd name="T82" fmla="*/ 3024 w 3589"/>
              <a:gd name="T83" fmla="*/ 2820 h 3474"/>
              <a:gd name="T84" fmla="*/ 2768 w 3589"/>
              <a:gd name="T85" fmla="*/ 3088 h 3474"/>
              <a:gd name="T86" fmla="*/ 2458 w 3589"/>
              <a:gd name="T87" fmla="*/ 3293 h 3474"/>
              <a:gd name="T88" fmla="*/ 2108 w 3589"/>
              <a:gd name="T89" fmla="*/ 3423 h 3474"/>
              <a:gd name="T90" fmla="*/ 1737 w 3589"/>
              <a:gd name="T91" fmla="*/ 3474 h 3474"/>
              <a:gd name="T92" fmla="*/ 1362 w 3589"/>
              <a:gd name="T93" fmla="*/ 3440 h 3474"/>
              <a:gd name="T94" fmla="*/ 1001 w 3589"/>
              <a:gd name="T95" fmla="*/ 3322 h 3474"/>
              <a:gd name="T96" fmla="*/ 674 w 3589"/>
              <a:gd name="T97" fmla="*/ 3126 h 3474"/>
              <a:gd name="T98" fmla="*/ 399 w 3589"/>
              <a:gd name="T99" fmla="*/ 2862 h 3474"/>
              <a:gd name="T100" fmla="*/ 187 w 3589"/>
              <a:gd name="T101" fmla="*/ 2541 h 3474"/>
              <a:gd name="T102" fmla="*/ 52 w 3589"/>
              <a:gd name="T103" fmla="*/ 2179 h 3474"/>
              <a:gd name="T104" fmla="*/ 0 w 3589"/>
              <a:gd name="T105" fmla="*/ 1794 h 3474"/>
              <a:gd name="T106" fmla="*/ 35 w 3589"/>
              <a:gd name="T107" fmla="*/ 1406 h 3474"/>
              <a:gd name="T108" fmla="*/ 158 w 3589"/>
              <a:gd name="T109" fmla="*/ 1033 h 3474"/>
              <a:gd name="T110" fmla="*/ 360 w 3589"/>
              <a:gd name="T111" fmla="*/ 697 h 3474"/>
              <a:gd name="T112" fmla="*/ 634 w 3589"/>
              <a:gd name="T113" fmla="*/ 410 h 3474"/>
              <a:gd name="T114" fmla="*/ 966 w 3589"/>
              <a:gd name="T115" fmla="*/ 192 h 3474"/>
              <a:gd name="T116" fmla="*/ 1340 w 3589"/>
              <a:gd name="T117" fmla="*/ 53 h 3474"/>
              <a:gd name="T118" fmla="*/ 1738 w 3589"/>
              <a:gd name="T119" fmla="*/ 0 h 3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3474">
                <a:moveTo>
                  <a:pt x="1737" y="347"/>
                </a:moveTo>
                <a:lnTo>
                  <a:pt x="1642" y="348"/>
                </a:lnTo>
                <a:lnTo>
                  <a:pt x="1547" y="354"/>
                </a:lnTo>
                <a:lnTo>
                  <a:pt x="1453" y="368"/>
                </a:lnTo>
                <a:lnTo>
                  <a:pt x="1359" y="387"/>
                </a:lnTo>
                <a:lnTo>
                  <a:pt x="1267" y="413"/>
                </a:lnTo>
                <a:lnTo>
                  <a:pt x="1177" y="443"/>
                </a:lnTo>
                <a:lnTo>
                  <a:pt x="1102" y="475"/>
                </a:lnTo>
                <a:lnTo>
                  <a:pt x="1028" y="511"/>
                </a:lnTo>
                <a:lnTo>
                  <a:pt x="956" y="552"/>
                </a:lnTo>
                <a:lnTo>
                  <a:pt x="887" y="596"/>
                </a:lnTo>
                <a:lnTo>
                  <a:pt x="819" y="644"/>
                </a:lnTo>
                <a:lnTo>
                  <a:pt x="755" y="695"/>
                </a:lnTo>
                <a:lnTo>
                  <a:pt x="693" y="750"/>
                </a:lnTo>
                <a:lnTo>
                  <a:pt x="635" y="809"/>
                </a:lnTo>
                <a:lnTo>
                  <a:pt x="580" y="872"/>
                </a:lnTo>
                <a:lnTo>
                  <a:pt x="528" y="937"/>
                </a:lnTo>
                <a:lnTo>
                  <a:pt x="480" y="1005"/>
                </a:lnTo>
                <a:lnTo>
                  <a:pt x="436" y="1076"/>
                </a:lnTo>
                <a:lnTo>
                  <a:pt x="396" y="1148"/>
                </a:lnTo>
                <a:lnTo>
                  <a:pt x="360" y="1224"/>
                </a:lnTo>
                <a:lnTo>
                  <a:pt x="322" y="1315"/>
                </a:lnTo>
                <a:lnTo>
                  <a:pt x="293" y="1407"/>
                </a:lnTo>
                <a:lnTo>
                  <a:pt x="268" y="1502"/>
                </a:lnTo>
                <a:lnTo>
                  <a:pt x="250" y="1599"/>
                </a:lnTo>
                <a:lnTo>
                  <a:pt x="238" y="1696"/>
                </a:lnTo>
                <a:lnTo>
                  <a:pt x="232" y="1794"/>
                </a:lnTo>
                <a:lnTo>
                  <a:pt x="232" y="1894"/>
                </a:lnTo>
                <a:lnTo>
                  <a:pt x="240" y="1991"/>
                </a:lnTo>
                <a:lnTo>
                  <a:pt x="253" y="2090"/>
                </a:lnTo>
                <a:lnTo>
                  <a:pt x="274" y="2187"/>
                </a:lnTo>
                <a:lnTo>
                  <a:pt x="300" y="2282"/>
                </a:lnTo>
                <a:lnTo>
                  <a:pt x="332" y="2376"/>
                </a:lnTo>
                <a:lnTo>
                  <a:pt x="366" y="2455"/>
                </a:lnTo>
                <a:lnTo>
                  <a:pt x="403" y="2532"/>
                </a:lnTo>
                <a:lnTo>
                  <a:pt x="445" y="2606"/>
                </a:lnTo>
                <a:lnTo>
                  <a:pt x="491" y="2679"/>
                </a:lnTo>
                <a:lnTo>
                  <a:pt x="541" y="2749"/>
                </a:lnTo>
                <a:lnTo>
                  <a:pt x="594" y="2816"/>
                </a:lnTo>
                <a:lnTo>
                  <a:pt x="652" y="2879"/>
                </a:lnTo>
                <a:lnTo>
                  <a:pt x="714" y="2940"/>
                </a:lnTo>
                <a:lnTo>
                  <a:pt x="778" y="2997"/>
                </a:lnTo>
                <a:lnTo>
                  <a:pt x="845" y="3050"/>
                </a:lnTo>
                <a:lnTo>
                  <a:pt x="917" y="3101"/>
                </a:lnTo>
                <a:lnTo>
                  <a:pt x="990" y="3147"/>
                </a:lnTo>
                <a:lnTo>
                  <a:pt x="1066" y="3189"/>
                </a:lnTo>
                <a:lnTo>
                  <a:pt x="1145" y="3226"/>
                </a:lnTo>
                <a:lnTo>
                  <a:pt x="1225" y="3259"/>
                </a:lnTo>
                <a:lnTo>
                  <a:pt x="1307" y="3287"/>
                </a:lnTo>
                <a:lnTo>
                  <a:pt x="1391" y="3310"/>
                </a:lnTo>
                <a:lnTo>
                  <a:pt x="1476" y="3330"/>
                </a:lnTo>
                <a:lnTo>
                  <a:pt x="1562" y="3343"/>
                </a:lnTo>
                <a:lnTo>
                  <a:pt x="1650" y="3353"/>
                </a:lnTo>
                <a:lnTo>
                  <a:pt x="1738" y="3357"/>
                </a:lnTo>
                <a:lnTo>
                  <a:pt x="1825" y="3357"/>
                </a:lnTo>
                <a:lnTo>
                  <a:pt x="1913" y="3352"/>
                </a:lnTo>
                <a:lnTo>
                  <a:pt x="2000" y="3342"/>
                </a:lnTo>
                <a:lnTo>
                  <a:pt x="2086" y="3327"/>
                </a:lnTo>
                <a:lnTo>
                  <a:pt x="2173" y="3307"/>
                </a:lnTo>
                <a:lnTo>
                  <a:pt x="2257" y="3282"/>
                </a:lnTo>
                <a:lnTo>
                  <a:pt x="2341" y="3252"/>
                </a:lnTo>
                <a:lnTo>
                  <a:pt x="2423" y="3218"/>
                </a:lnTo>
                <a:lnTo>
                  <a:pt x="2502" y="3179"/>
                </a:lnTo>
                <a:lnTo>
                  <a:pt x="2580" y="3136"/>
                </a:lnTo>
                <a:lnTo>
                  <a:pt x="2654" y="3088"/>
                </a:lnTo>
                <a:lnTo>
                  <a:pt x="2727" y="3036"/>
                </a:lnTo>
                <a:lnTo>
                  <a:pt x="2797" y="2980"/>
                </a:lnTo>
                <a:lnTo>
                  <a:pt x="2863" y="2920"/>
                </a:lnTo>
                <a:lnTo>
                  <a:pt x="2926" y="2856"/>
                </a:lnTo>
                <a:lnTo>
                  <a:pt x="2985" y="2790"/>
                </a:lnTo>
                <a:lnTo>
                  <a:pt x="3040" y="2719"/>
                </a:lnTo>
                <a:lnTo>
                  <a:pt x="3092" y="2646"/>
                </a:lnTo>
                <a:lnTo>
                  <a:pt x="3140" y="2570"/>
                </a:lnTo>
                <a:lnTo>
                  <a:pt x="3183" y="2491"/>
                </a:lnTo>
                <a:lnTo>
                  <a:pt x="3222" y="2409"/>
                </a:lnTo>
                <a:lnTo>
                  <a:pt x="3221" y="2409"/>
                </a:lnTo>
                <a:lnTo>
                  <a:pt x="3257" y="2321"/>
                </a:lnTo>
                <a:lnTo>
                  <a:pt x="3288" y="2230"/>
                </a:lnTo>
                <a:lnTo>
                  <a:pt x="3313" y="2138"/>
                </a:lnTo>
                <a:lnTo>
                  <a:pt x="3333" y="2044"/>
                </a:lnTo>
                <a:lnTo>
                  <a:pt x="3296" y="2036"/>
                </a:lnTo>
                <a:lnTo>
                  <a:pt x="3259" y="2024"/>
                </a:lnTo>
                <a:lnTo>
                  <a:pt x="3228" y="2006"/>
                </a:lnTo>
                <a:lnTo>
                  <a:pt x="3199" y="1983"/>
                </a:lnTo>
                <a:lnTo>
                  <a:pt x="3174" y="1955"/>
                </a:lnTo>
                <a:lnTo>
                  <a:pt x="3154" y="1923"/>
                </a:lnTo>
                <a:lnTo>
                  <a:pt x="3139" y="1889"/>
                </a:lnTo>
                <a:lnTo>
                  <a:pt x="3130" y="1853"/>
                </a:lnTo>
                <a:lnTo>
                  <a:pt x="3127" y="1814"/>
                </a:lnTo>
                <a:lnTo>
                  <a:pt x="3127" y="1794"/>
                </a:lnTo>
                <a:lnTo>
                  <a:pt x="3127" y="1794"/>
                </a:lnTo>
                <a:lnTo>
                  <a:pt x="3126" y="1703"/>
                </a:lnTo>
                <a:lnTo>
                  <a:pt x="3119" y="1612"/>
                </a:lnTo>
                <a:lnTo>
                  <a:pt x="3107" y="1522"/>
                </a:lnTo>
                <a:lnTo>
                  <a:pt x="3088" y="1432"/>
                </a:lnTo>
                <a:lnTo>
                  <a:pt x="3064" y="1345"/>
                </a:lnTo>
                <a:lnTo>
                  <a:pt x="3035" y="1258"/>
                </a:lnTo>
                <a:lnTo>
                  <a:pt x="2999" y="1172"/>
                </a:lnTo>
                <a:lnTo>
                  <a:pt x="2957" y="1090"/>
                </a:lnTo>
                <a:lnTo>
                  <a:pt x="2911" y="1011"/>
                </a:lnTo>
                <a:lnTo>
                  <a:pt x="2858" y="934"/>
                </a:lnTo>
                <a:lnTo>
                  <a:pt x="2801" y="861"/>
                </a:lnTo>
                <a:lnTo>
                  <a:pt x="2740" y="792"/>
                </a:lnTo>
                <a:lnTo>
                  <a:pt x="2684" y="735"/>
                </a:lnTo>
                <a:lnTo>
                  <a:pt x="2624" y="682"/>
                </a:lnTo>
                <a:lnTo>
                  <a:pt x="2561" y="633"/>
                </a:lnTo>
                <a:lnTo>
                  <a:pt x="2495" y="587"/>
                </a:lnTo>
                <a:lnTo>
                  <a:pt x="2428" y="544"/>
                </a:lnTo>
                <a:lnTo>
                  <a:pt x="2357" y="505"/>
                </a:lnTo>
                <a:lnTo>
                  <a:pt x="2285" y="471"/>
                </a:lnTo>
                <a:lnTo>
                  <a:pt x="2198" y="436"/>
                </a:lnTo>
                <a:lnTo>
                  <a:pt x="2109" y="406"/>
                </a:lnTo>
                <a:lnTo>
                  <a:pt x="2018" y="382"/>
                </a:lnTo>
                <a:lnTo>
                  <a:pt x="1925" y="364"/>
                </a:lnTo>
                <a:lnTo>
                  <a:pt x="1832" y="352"/>
                </a:lnTo>
                <a:lnTo>
                  <a:pt x="1737" y="347"/>
                </a:lnTo>
                <a:close/>
                <a:moveTo>
                  <a:pt x="1738" y="0"/>
                </a:moveTo>
                <a:lnTo>
                  <a:pt x="1838" y="0"/>
                </a:lnTo>
                <a:lnTo>
                  <a:pt x="1938" y="7"/>
                </a:lnTo>
                <a:lnTo>
                  <a:pt x="2038" y="19"/>
                </a:lnTo>
                <a:lnTo>
                  <a:pt x="2138" y="37"/>
                </a:lnTo>
                <a:lnTo>
                  <a:pt x="2237" y="60"/>
                </a:lnTo>
                <a:lnTo>
                  <a:pt x="2334" y="88"/>
                </a:lnTo>
                <a:lnTo>
                  <a:pt x="2430" y="123"/>
                </a:lnTo>
                <a:lnTo>
                  <a:pt x="2523" y="163"/>
                </a:lnTo>
                <a:lnTo>
                  <a:pt x="2615" y="208"/>
                </a:lnTo>
                <a:lnTo>
                  <a:pt x="2703" y="258"/>
                </a:lnTo>
                <a:lnTo>
                  <a:pt x="2789" y="313"/>
                </a:lnTo>
                <a:lnTo>
                  <a:pt x="2871" y="372"/>
                </a:lnTo>
                <a:lnTo>
                  <a:pt x="2950" y="437"/>
                </a:lnTo>
                <a:lnTo>
                  <a:pt x="3026" y="506"/>
                </a:lnTo>
                <a:lnTo>
                  <a:pt x="3098" y="578"/>
                </a:lnTo>
                <a:lnTo>
                  <a:pt x="3166" y="655"/>
                </a:lnTo>
                <a:lnTo>
                  <a:pt x="3229" y="736"/>
                </a:lnTo>
                <a:lnTo>
                  <a:pt x="3288" y="819"/>
                </a:lnTo>
                <a:lnTo>
                  <a:pt x="3342" y="907"/>
                </a:lnTo>
                <a:lnTo>
                  <a:pt x="3391" y="998"/>
                </a:lnTo>
                <a:lnTo>
                  <a:pt x="3435" y="1091"/>
                </a:lnTo>
                <a:lnTo>
                  <a:pt x="3474" y="1187"/>
                </a:lnTo>
                <a:lnTo>
                  <a:pt x="3507" y="1284"/>
                </a:lnTo>
                <a:lnTo>
                  <a:pt x="3536" y="1384"/>
                </a:lnTo>
                <a:lnTo>
                  <a:pt x="3558" y="1485"/>
                </a:lnTo>
                <a:lnTo>
                  <a:pt x="3574" y="1588"/>
                </a:lnTo>
                <a:lnTo>
                  <a:pt x="3584" y="1691"/>
                </a:lnTo>
                <a:lnTo>
                  <a:pt x="3589" y="1794"/>
                </a:lnTo>
                <a:lnTo>
                  <a:pt x="3588" y="1794"/>
                </a:lnTo>
                <a:lnTo>
                  <a:pt x="3589" y="1814"/>
                </a:lnTo>
                <a:lnTo>
                  <a:pt x="3586" y="1851"/>
                </a:lnTo>
                <a:lnTo>
                  <a:pt x="3577" y="1887"/>
                </a:lnTo>
                <a:lnTo>
                  <a:pt x="3563" y="1920"/>
                </a:lnTo>
                <a:lnTo>
                  <a:pt x="3545" y="1951"/>
                </a:lnTo>
                <a:lnTo>
                  <a:pt x="3522" y="1977"/>
                </a:lnTo>
                <a:lnTo>
                  <a:pt x="3494" y="2001"/>
                </a:lnTo>
                <a:lnTo>
                  <a:pt x="3465" y="2020"/>
                </a:lnTo>
                <a:lnTo>
                  <a:pt x="3432" y="2034"/>
                </a:lnTo>
                <a:lnTo>
                  <a:pt x="3395" y="2043"/>
                </a:lnTo>
                <a:lnTo>
                  <a:pt x="3358" y="2045"/>
                </a:lnTo>
                <a:lnTo>
                  <a:pt x="3352" y="2045"/>
                </a:lnTo>
                <a:lnTo>
                  <a:pt x="3344" y="2045"/>
                </a:lnTo>
                <a:lnTo>
                  <a:pt x="3329" y="2140"/>
                </a:lnTo>
                <a:lnTo>
                  <a:pt x="3308" y="2235"/>
                </a:lnTo>
                <a:lnTo>
                  <a:pt x="3280" y="2329"/>
                </a:lnTo>
                <a:lnTo>
                  <a:pt x="3249" y="2420"/>
                </a:lnTo>
                <a:lnTo>
                  <a:pt x="3212" y="2506"/>
                </a:lnTo>
                <a:lnTo>
                  <a:pt x="3172" y="2588"/>
                </a:lnTo>
                <a:lnTo>
                  <a:pt x="3127" y="2668"/>
                </a:lnTo>
                <a:lnTo>
                  <a:pt x="3077" y="2746"/>
                </a:lnTo>
                <a:lnTo>
                  <a:pt x="3024" y="2820"/>
                </a:lnTo>
                <a:lnTo>
                  <a:pt x="2966" y="2893"/>
                </a:lnTo>
                <a:lnTo>
                  <a:pt x="2904" y="2961"/>
                </a:lnTo>
                <a:lnTo>
                  <a:pt x="2837" y="3026"/>
                </a:lnTo>
                <a:lnTo>
                  <a:pt x="2768" y="3088"/>
                </a:lnTo>
                <a:lnTo>
                  <a:pt x="2695" y="3145"/>
                </a:lnTo>
                <a:lnTo>
                  <a:pt x="2619" y="3198"/>
                </a:lnTo>
                <a:lnTo>
                  <a:pt x="2540" y="3248"/>
                </a:lnTo>
                <a:lnTo>
                  <a:pt x="2458" y="3293"/>
                </a:lnTo>
                <a:lnTo>
                  <a:pt x="2374" y="3332"/>
                </a:lnTo>
                <a:lnTo>
                  <a:pt x="2287" y="3367"/>
                </a:lnTo>
                <a:lnTo>
                  <a:pt x="2199" y="3398"/>
                </a:lnTo>
                <a:lnTo>
                  <a:pt x="2108" y="3423"/>
                </a:lnTo>
                <a:lnTo>
                  <a:pt x="2017" y="3444"/>
                </a:lnTo>
                <a:lnTo>
                  <a:pt x="1924" y="3458"/>
                </a:lnTo>
                <a:lnTo>
                  <a:pt x="1831" y="3468"/>
                </a:lnTo>
                <a:lnTo>
                  <a:pt x="1737" y="3474"/>
                </a:lnTo>
                <a:lnTo>
                  <a:pt x="1642" y="3473"/>
                </a:lnTo>
                <a:lnTo>
                  <a:pt x="1548" y="3467"/>
                </a:lnTo>
                <a:lnTo>
                  <a:pt x="1455" y="3456"/>
                </a:lnTo>
                <a:lnTo>
                  <a:pt x="1362" y="3440"/>
                </a:lnTo>
                <a:lnTo>
                  <a:pt x="1270" y="3418"/>
                </a:lnTo>
                <a:lnTo>
                  <a:pt x="1179" y="3391"/>
                </a:lnTo>
                <a:lnTo>
                  <a:pt x="1089" y="3360"/>
                </a:lnTo>
                <a:lnTo>
                  <a:pt x="1001" y="3322"/>
                </a:lnTo>
                <a:lnTo>
                  <a:pt x="915" y="3281"/>
                </a:lnTo>
                <a:lnTo>
                  <a:pt x="833" y="3234"/>
                </a:lnTo>
                <a:lnTo>
                  <a:pt x="752" y="3182"/>
                </a:lnTo>
                <a:lnTo>
                  <a:pt x="674" y="3126"/>
                </a:lnTo>
                <a:lnTo>
                  <a:pt x="601" y="3066"/>
                </a:lnTo>
                <a:lnTo>
                  <a:pt x="530" y="3002"/>
                </a:lnTo>
                <a:lnTo>
                  <a:pt x="462" y="2934"/>
                </a:lnTo>
                <a:lnTo>
                  <a:pt x="399" y="2862"/>
                </a:lnTo>
                <a:lnTo>
                  <a:pt x="339" y="2786"/>
                </a:lnTo>
                <a:lnTo>
                  <a:pt x="284" y="2707"/>
                </a:lnTo>
                <a:lnTo>
                  <a:pt x="234" y="2626"/>
                </a:lnTo>
                <a:lnTo>
                  <a:pt x="187" y="2541"/>
                </a:lnTo>
                <a:lnTo>
                  <a:pt x="146" y="2454"/>
                </a:lnTo>
                <a:lnTo>
                  <a:pt x="110" y="2364"/>
                </a:lnTo>
                <a:lnTo>
                  <a:pt x="78" y="2272"/>
                </a:lnTo>
                <a:lnTo>
                  <a:pt x="52" y="2179"/>
                </a:lnTo>
                <a:lnTo>
                  <a:pt x="31" y="2085"/>
                </a:lnTo>
                <a:lnTo>
                  <a:pt x="15" y="1988"/>
                </a:lnTo>
                <a:lnTo>
                  <a:pt x="5" y="1892"/>
                </a:lnTo>
                <a:lnTo>
                  <a:pt x="0" y="1794"/>
                </a:lnTo>
                <a:lnTo>
                  <a:pt x="1" y="1698"/>
                </a:lnTo>
                <a:lnTo>
                  <a:pt x="7" y="1600"/>
                </a:lnTo>
                <a:lnTo>
                  <a:pt x="19" y="1502"/>
                </a:lnTo>
                <a:lnTo>
                  <a:pt x="35" y="1406"/>
                </a:lnTo>
                <a:lnTo>
                  <a:pt x="58" y="1311"/>
                </a:lnTo>
                <a:lnTo>
                  <a:pt x="86" y="1216"/>
                </a:lnTo>
                <a:lnTo>
                  <a:pt x="120" y="1124"/>
                </a:lnTo>
                <a:lnTo>
                  <a:pt x="158" y="1033"/>
                </a:lnTo>
                <a:lnTo>
                  <a:pt x="201" y="945"/>
                </a:lnTo>
                <a:lnTo>
                  <a:pt x="249" y="859"/>
                </a:lnTo>
                <a:lnTo>
                  <a:pt x="303" y="777"/>
                </a:lnTo>
                <a:lnTo>
                  <a:pt x="360" y="697"/>
                </a:lnTo>
                <a:lnTo>
                  <a:pt x="422" y="620"/>
                </a:lnTo>
                <a:lnTo>
                  <a:pt x="489" y="546"/>
                </a:lnTo>
                <a:lnTo>
                  <a:pt x="559" y="476"/>
                </a:lnTo>
                <a:lnTo>
                  <a:pt x="634" y="410"/>
                </a:lnTo>
                <a:lnTo>
                  <a:pt x="712" y="349"/>
                </a:lnTo>
                <a:lnTo>
                  <a:pt x="793" y="292"/>
                </a:lnTo>
                <a:lnTo>
                  <a:pt x="878" y="240"/>
                </a:lnTo>
                <a:lnTo>
                  <a:pt x="966" y="192"/>
                </a:lnTo>
                <a:lnTo>
                  <a:pt x="1056" y="149"/>
                </a:lnTo>
                <a:lnTo>
                  <a:pt x="1148" y="112"/>
                </a:lnTo>
                <a:lnTo>
                  <a:pt x="1243" y="79"/>
                </a:lnTo>
                <a:lnTo>
                  <a:pt x="1340" y="53"/>
                </a:lnTo>
                <a:lnTo>
                  <a:pt x="1437" y="31"/>
                </a:lnTo>
                <a:lnTo>
                  <a:pt x="1537" y="16"/>
                </a:lnTo>
                <a:lnTo>
                  <a:pt x="1637" y="5"/>
                </a:lnTo>
                <a:lnTo>
                  <a:pt x="173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4" name="Group 343"/>
          <p:cNvGrpSpPr>
            <a:grpSpLocks noChangeAspect="1"/>
          </p:cNvGrpSpPr>
          <p:nvPr/>
        </p:nvGrpSpPr>
        <p:grpSpPr bwMode="auto">
          <a:xfrm>
            <a:off x="5163798" y="1438876"/>
            <a:ext cx="446894" cy="457260"/>
            <a:chOff x="12707" y="10525"/>
            <a:chExt cx="388" cy="397"/>
          </a:xfrm>
          <a:solidFill>
            <a:schemeClr val="accent1"/>
          </a:solidFill>
        </p:grpSpPr>
        <p:sp>
          <p:nvSpPr>
            <p:cNvPr id="35" name="Freeform 345"/>
            <p:cNvSpPr>
              <a:spLocks/>
            </p:cNvSpPr>
            <p:nvPr/>
          </p:nvSpPr>
          <p:spPr bwMode="auto">
            <a:xfrm>
              <a:off x="12881" y="10525"/>
              <a:ext cx="47" cy="119"/>
            </a:xfrm>
            <a:custGeom>
              <a:avLst/>
              <a:gdLst>
                <a:gd name="T0" fmla="*/ 214 w 428"/>
                <a:gd name="T1" fmla="*/ 0 h 1075"/>
                <a:gd name="T2" fmla="*/ 253 w 428"/>
                <a:gd name="T3" fmla="*/ 3 h 1075"/>
                <a:gd name="T4" fmla="*/ 288 w 428"/>
                <a:gd name="T5" fmla="*/ 13 h 1075"/>
                <a:gd name="T6" fmla="*/ 322 w 428"/>
                <a:gd name="T7" fmla="*/ 29 h 1075"/>
                <a:gd name="T8" fmla="*/ 351 w 428"/>
                <a:gd name="T9" fmla="*/ 50 h 1075"/>
                <a:gd name="T10" fmla="*/ 378 w 428"/>
                <a:gd name="T11" fmla="*/ 77 h 1075"/>
                <a:gd name="T12" fmla="*/ 399 w 428"/>
                <a:gd name="T13" fmla="*/ 107 h 1075"/>
                <a:gd name="T14" fmla="*/ 415 w 428"/>
                <a:gd name="T15" fmla="*/ 140 h 1075"/>
                <a:gd name="T16" fmla="*/ 425 w 428"/>
                <a:gd name="T17" fmla="*/ 176 h 1075"/>
                <a:gd name="T18" fmla="*/ 428 w 428"/>
                <a:gd name="T19" fmla="*/ 215 h 1075"/>
                <a:gd name="T20" fmla="*/ 428 w 428"/>
                <a:gd name="T21" fmla="*/ 859 h 1075"/>
                <a:gd name="T22" fmla="*/ 425 w 428"/>
                <a:gd name="T23" fmla="*/ 898 h 1075"/>
                <a:gd name="T24" fmla="*/ 415 w 428"/>
                <a:gd name="T25" fmla="*/ 935 h 1075"/>
                <a:gd name="T26" fmla="*/ 399 w 428"/>
                <a:gd name="T27" fmla="*/ 968 h 1075"/>
                <a:gd name="T28" fmla="*/ 378 w 428"/>
                <a:gd name="T29" fmla="*/ 998 h 1075"/>
                <a:gd name="T30" fmla="*/ 351 w 428"/>
                <a:gd name="T31" fmla="*/ 1024 h 1075"/>
                <a:gd name="T32" fmla="*/ 322 w 428"/>
                <a:gd name="T33" fmla="*/ 1045 h 1075"/>
                <a:gd name="T34" fmla="*/ 288 w 428"/>
                <a:gd name="T35" fmla="*/ 1060 h 1075"/>
                <a:gd name="T36" fmla="*/ 253 w 428"/>
                <a:gd name="T37" fmla="*/ 1070 h 1075"/>
                <a:gd name="T38" fmla="*/ 214 w 428"/>
                <a:gd name="T39" fmla="*/ 1075 h 1075"/>
                <a:gd name="T40" fmla="*/ 175 w 428"/>
                <a:gd name="T41" fmla="*/ 1070 h 1075"/>
                <a:gd name="T42" fmla="*/ 140 w 428"/>
                <a:gd name="T43" fmla="*/ 1060 h 1075"/>
                <a:gd name="T44" fmla="*/ 106 w 428"/>
                <a:gd name="T45" fmla="*/ 1045 h 1075"/>
                <a:gd name="T46" fmla="*/ 77 w 428"/>
                <a:gd name="T47" fmla="*/ 1024 h 1075"/>
                <a:gd name="T48" fmla="*/ 50 w 428"/>
                <a:gd name="T49" fmla="*/ 998 h 1075"/>
                <a:gd name="T50" fmla="*/ 29 w 428"/>
                <a:gd name="T51" fmla="*/ 968 h 1075"/>
                <a:gd name="T52" fmla="*/ 14 w 428"/>
                <a:gd name="T53" fmla="*/ 935 h 1075"/>
                <a:gd name="T54" fmla="*/ 4 w 428"/>
                <a:gd name="T55" fmla="*/ 898 h 1075"/>
                <a:gd name="T56" fmla="*/ 0 w 428"/>
                <a:gd name="T57" fmla="*/ 859 h 1075"/>
                <a:gd name="T58" fmla="*/ 0 w 428"/>
                <a:gd name="T59" fmla="*/ 215 h 1075"/>
                <a:gd name="T60" fmla="*/ 4 w 428"/>
                <a:gd name="T61" fmla="*/ 176 h 1075"/>
                <a:gd name="T62" fmla="*/ 14 w 428"/>
                <a:gd name="T63" fmla="*/ 140 h 1075"/>
                <a:gd name="T64" fmla="*/ 29 w 428"/>
                <a:gd name="T65" fmla="*/ 107 h 1075"/>
                <a:gd name="T66" fmla="*/ 50 w 428"/>
                <a:gd name="T67" fmla="*/ 77 h 1075"/>
                <a:gd name="T68" fmla="*/ 77 w 428"/>
                <a:gd name="T69" fmla="*/ 50 h 1075"/>
                <a:gd name="T70" fmla="*/ 106 w 428"/>
                <a:gd name="T71" fmla="*/ 29 h 1075"/>
                <a:gd name="T72" fmla="*/ 140 w 428"/>
                <a:gd name="T73" fmla="*/ 13 h 1075"/>
                <a:gd name="T74" fmla="*/ 175 w 428"/>
                <a:gd name="T75" fmla="*/ 3 h 1075"/>
                <a:gd name="T76" fmla="*/ 214 w 428"/>
                <a:gd name="T77"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8" h="1075">
                  <a:moveTo>
                    <a:pt x="214" y="0"/>
                  </a:moveTo>
                  <a:lnTo>
                    <a:pt x="253" y="3"/>
                  </a:lnTo>
                  <a:lnTo>
                    <a:pt x="288" y="13"/>
                  </a:lnTo>
                  <a:lnTo>
                    <a:pt x="322" y="29"/>
                  </a:lnTo>
                  <a:lnTo>
                    <a:pt x="351" y="50"/>
                  </a:lnTo>
                  <a:lnTo>
                    <a:pt x="378" y="77"/>
                  </a:lnTo>
                  <a:lnTo>
                    <a:pt x="399" y="107"/>
                  </a:lnTo>
                  <a:lnTo>
                    <a:pt x="415" y="140"/>
                  </a:lnTo>
                  <a:lnTo>
                    <a:pt x="425" y="176"/>
                  </a:lnTo>
                  <a:lnTo>
                    <a:pt x="428" y="215"/>
                  </a:lnTo>
                  <a:lnTo>
                    <a:pt x="428" y="859"/>
                  </a:lnTo>
                  <a:lnTo>
                    <a:pt x="425" y="898"/>
                  </a:lnTo>
                  <a:lnTo>
                    <a:pt x="415" y="935"/>
                  </a:lnTo>
                  <a:lnTo>
                    <a:pt x="399" y="968"/>
                  </a:lnTo>
                  <a:lnTo>
                    <a:pt x="378" y="998"/>
                  </a:lnTo>
                  <a:lnTo>
                    <a:pt x="351" y="1024"/>
                  </a:lnTo>
                  <a:lnTo>
                    <a:pt x="322" y="1045"/>
                  </a:lnTo>
                  <a:lnTo>
                    <a:pt x="288" y="1060"/>
                  </a:lnTo>
                  <a:lnTo>
                    <a:pt x="253" y="1070"/>
                  </a:lnTo>
                  <a:lnTo>
                    <a:pt x="214" y="1075"/>
                  </a:lnTo>
                  <a:lnTo>
                    <a:pt x="175" y="1070"/>
                  </a:lnTo>
                  <a:lnTo>
                    <a:pt x="140" y="1060"/>
                  </a:lnTo>
                  <a:lnTo>
                    <a:pt x="106" y="1045"/>
                  </a:lnTo>
                  <a:lnTo>
                    <a:pt x="77" y="1024"/>
                  </a:lnTo>
                  <a:lnTo>
                    <a:pt x="50" y="998"/>
                  </a:lnTo>
                  <a:lnTo>
                    <a:pt x="29" y="968"/>
                  </a:lnTo>
                  <a:lnTo>
                    <a:pt x="14" y="935"/>
                  </a:lnTo>
                  <a:lnTo>
                    <a:pt x="4" y="898"/>
                  </a:lnTo>
                  <a:lnTo>
                    <a:pt x="0" y="859"/>
                  </a:lnTo>
                  <a:lnTo>
                    <a:pt x="0" y="215"/>
                  </a:lnTo>
                  <a:lnTo>
                    <a:pt x="4" y="176"/>
                  </a:lnTo>
                  <a:lnTo>
                    <a:pt x="14" y="140"/>
                  </a:lnTo>
                  <a:lnTo>
                    <a:pt x="29" y="107"/>
                  </a:lnTo>
                  <a:lnTo>
                    <a:pt x="50" y="77"/>
                  </a:lnTo>
                  <a:lnTo>
                    <a:pt x="77" y="50"/>
                  </a:lnTo>
                  <a:lnTo>
                    <a:pt x="106" y="29"/>
                  </a:lnTo>
                  <a:lnTo>
                    <a:pt x="140" y="13"/>
                  </a:lnTo>
                  <a:lnTo>
                    <a:pt x="175" y="3"/>
                  </a:lnTo>
                  <a:lnTo>
                    <a:pt x="2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6" name="Freeform 346"/>
            <p:cNvSpPr>
              <a:spLocks/>
            </p:cNvSpPr>
            <p:nvPr/>
          </p:nvSpPr>
          <p:spPr bwMode="auto">
            <a:xfrm>
              <a:off x="12890" y="10821"/>
              <a:ext cx="29" cy="101"/>
            </a:xfrm>
            <a:custGeom>
              <a:avLst/>
              <a:gdLst>
                <a:gd name="T0" fmla="*/ 134 w 268"/>
                <a:gd name="T1" fmla="*/ 0 h 913"/>
                <a:gd name="T2" fmla="*/ 161 w 268"/>
                <a:gd name="T3" fmla="*/ 2 h 913"/>
                <a:gd name="T4" fmla="*/ 186 w 268"/>
                <a:gd name="T5" fmla="*/ 10 h 913"/>
                <a:gd name="T6" fmla="*/ 208 w 268"/>
                <a:gd name="T7" fmla="*/ 22 h 913"/>
                <a:gd name="T8" fmla="*/ 228 w 268"/>
                <a:gd name="T9" fmla="*/ 39 h 913"/>
                <a:gd name="T10" fmla="*/ 245 w 268"/>
                <a:gd name="T11" fmla="*/ 59 h 913"/>
                <a:gd name="T12" fmla="*/ 257 w 268"/>
                <a:gd name="T13" fmla="*/ 81 h 913"/>
                <a:gd name="T14" fmla="*/ 265 w 268"/>
                <a:gd name="T15" fmla="*/ 107 h 913"/>
                <a:gd name="T16" fmla="*/ 268 w 268"/>
                <a:gd name="T17" fmla="*/ 134 h 913"/>
                <a:gd name="T18" fmla="*/ 268 w 268"/>
                <a:gd name="T19" fmla="*/ 779 h 913"/>
                <a:gd name="T20" fmla="*/ 265 w 268"/>
                <a:gd name="T21" fmla="*/ 806 h 913"/>
                <a:gd name="T22" fmla="*/ 257 w 268"/>
                <a:gd name="T23" fmla="*/ 831 h 913"/>
                <a:gd name="T24" fmla="*/ 245 w 268"/>
                <a:gd name="T25" fmla="*/ 854 h 913"/>
                <a:gd name="T26" fmla="*/ 228 w 268"/>
                <a:gd name="T27" fmla="*/ 874 h 913"/>
                <a:gd name="T28" fmla="*/ 208 w 268"/>
                <a:gd name="T29" fmla="*/ 890 h 913"/>
                <a:gd name="T30" fmla="*/ 186 w 268"/>
                <a:gd name="T31" fmla="*/ 903 h 913"/>
                <a:gd name="T32" fmla="*/ 161 w 268"/>
                <a:gd name="T33" fmla="*/ 910 h 913"/>
                <a:gd name="T34" fmla="*/ 134 w 268"/>
                <a:gd name="T35" fmla="*/ 913 h 913"/>
                <a:gd name="T36" fmla="*/ 108 w 268"/>
                <a:gd name="T37" fmla="*/ 910 h 913"/>
                <a:gd name="T38" fmla="*/ 82 w 268"/>
                <a:gd name="T39" fmla="*/ 903 h 913"/>
                <a:gd name="T40" fmla="*/ 59 w 268"/>
                <a:gd name="T41" fmla="*/ 890 h 913"/>
                <a:gd name="T42" fmla="*/ 40 w 268"/>
                <a:gd name="T43" fmla="*/ 874 h 913"/>
                <a:gd name="T44" fmla="*/ 23 w 268"/>
                <a:gd name="T45" fmla="*/ 854 h 913"/>
                <a:gd name="T46" fmla="*/ 11 w 268"/>
                <a:gd name="T47" fmla="*/ 831 h 913"/>
                <a:gd name="T48" fmla="*/ 3 w 268"/>
                <a:gd name="T49" fmla="*/ 806 h 913"/>
                <a:gd name="T50" fmla="*/ 0 w 268"/>
                <a:gd name="T51" fmla="*/ 779 h 913"/>
                <a:gd name="T52" fmla="*/ 0 w 268"/>
                <a:gd name="T53" fmla="*/ 134 h 913"/>
                <a:gd name="T54" fmla="*/ 3 w 268"/>
                <a:gd name="T55" fmla="*/ 107 h 913"/>
                <a:gd name="T56" fmla="*/ 11 w 268"/>
                <a:gd name="T57" fmla="*/ 81 h 913"/>
                <a:gd name="T58" fmla="*/ 23 w 268"/>
                <a:gd name="T59" fmla="*/ 59 h 913"/>
                <a:gd name="T60" fmla="*/ 40 w 268"/>
                <a:gd name="T61" fmla="*/ 39 h 913"/>
                <a:gd name="T62" fmla="*/ 59 w 268"/>
                <a:gd name="T63" fmla="*/ 22 h 913"/>
                <a:gd name="T64" fmla="*/ 82 w 268"/>
                <a:gd name="T65" fmla="*/ 10 h 913"/>
                <a:gd name="T66" fmla="*/ 108 w 268"/>
                <a:gd name="T67" fmla="*/ 2 h 913"/>
                <a:gd name="T68" fmla="*/ 134 w 268"/>
                <a:gd name="T69" fmla="*/ 0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913">
                  <a:moveTo>
                    <a:pt x="134" y="0"/>
                  </a:moveTo>
                  <a:lnTo>
                    <a:pt x="161" y="2"/>
                  </a:lnTo>
                  <a:lnTo>
                    <a:pt x="186" y="10"/>
                  </a:lnTo>
                  <a:lnTo>
                    <a:pt x="208" y="22"/>
                  </a:lnTo>
                  <a:lnTo>
                    <a:pt x="228" y="39"/>
                  </a:lnTo>
                  <a:lnTo>
                    <a:pt x="245" y="59"/>
                  </a:lnTo>
                  <a:lnTo>
                    <a:pt x="257" y="81"/>
                  </a:lnTo>
                  <a:lnTo>
                    <a:pt x="265" y="107"/>
                  </a:lnTo>
                  <a:lnTo>
                    <a:pt x="268" y="134"/>
                  </a:lnTo>
                  <a:lnTo>
                    <a:pt x="268" y="779"/>
                  </a:lnTo>
                  <a:lnTo>
                    <a:pt x="265" y="806"/>
                  </a:lnTo>
                  <a:lnTo>
                    <a:pt x="257" y="831"/>
                  </a:lnTo>
                  <a:lnTo>
                    <a:pt x="245" y="854"/>
                  </a:lnTo>
                  <a:lnTo>
                    <a:pt x="228" y="874"/>
                  </a:lnTo>
                  <a:lnTo>
                    <a:pt x="208" y="890"/>
                  </a:lnTo>
                  <a:lnTo>
                    <a:pt x="186" y="903"/>
                  </a:lnTo>
                  <a:lnTo>
                    <a:pt x="161" y="910"/>
                  </a:lnTo>
                  <a:lnTo>
                    <a:pt x="134" y="913"/>
                  </a:lnTo>
                  <a:lnTo>
                    <a:pt x="108" y="910"/>
                  </a:lnTo>
                  <a:lnTo>
                    <a:pt x="82" y="903"/>
                  </a:lnTo>
                  <a:lnTo>
                    <a:pt x="59" y="890"/>
                  </a:lnTo>
                  <a:lnTo>
                    <a:pt x="40" y="874"/>
                  </a:lnTo>
                  <a:lnTo>
                    <a:pt x="23" y="854"/>
                  </a:lnTo>
                  <a:lnTo>
                    <a:pt x="11" y="831"/>
                  </a:lnTo>
                  <a:lnTo>
                    <a:pt x="3" y="806"/>
                  </a:lnTo>
                  <a:lnTo>
                    <a:pt x="0" y="779"/>
                  </a:lnTo>
                  <a:lnTo>
                    <a:pt x="0" y="134"/>
                  </a:lnTo>
                  <a:lnTo>
                    <a:pt x="3" y="107"/>
                  </a:lnTo>
                  <a:lnTo>
                    <a:pt x="11" y="81"/>
                  </a:lnTo>
                  <a:lnTo>
                    <a:pt x="23" y="59"/>
                  </a:lnTo>
                  <a:lnTo>
                    <a:pt x="40" y="39"/>
                  </a:lnTo>
                  <a:lnTo>
                    <a:pt x="59" y="22"/>
                  </a:lnTo>
                  <a:lnTo>
                    <a:pt x="82" y="10"/>
                  </a:lnTo>
                  <a:lnTo>
                    <a:pt x="108" y="2"/>
                  </a:lnTo>
                  <a:lnTo>
                    <a:pt x="1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7" name="Freeform 347"/>
            <p:cNvSpPr>
              <a:spLocks/>
            </p:cNvSpPr>
            <p:nvPr/>
          </p:nvSpPr>
          <p:spPr bwMode="auto">
            <a:xfrm>
              <a:off x="12793" y="10550"/>
              <a:ext cx="80" cy="107"/>
            </a:xfrm>
            <a:custGeom>
              <a:avLst/>
              <a:gdLst>
                <a:gd name="T0" fmla="*/ 191 w 721"/>
                <a:gd name="T1" fmla="*/ 0 h 962"/>
                <a:gd name="T2" fmla="*/ 222 w 721"/>
                <a:gd name="T3" fmla="*/ 1 h 962"/>
                <a:gd name="T4" fmla="*/ 253 w 721"/>
                <a:gd name="T5" fmla="*/ 7 h 962"/>
                <a:gd name="T6" fmla="*/ 281 w 721"/>
                <a:gd name="T7" fmla="*/ 17 h 962"/>
                <a:gd name="T8" fmla="*/ 308 w 721"/>
                <a:gd name="T9" fmla="*/ 32 h 962"/>
                <a:gd name="T10" fmla="*/ 333 w 721"/>
                <a:gd name="T11" fmla="*/ 51 h 962"/>
                <a:gd name="T12" fmla="*/ 356 w 721"/>
                <a:gd name="T13" fmla="*/ 73 h 962"/>
                <a:gd name="T14" fmla="*/ 374 w 721"/>
                <a:gd name="T15" fmla="*/ 100 h 962"/>
                <a:gd name="T16" fmla="*/ 694 w 721"/>
                <a:gd name="T17" fmla="*/ 659 h 962"/>
                <a:gd name="T18" fmla="*/ 709 w 721"/>
                <a:gd name="T19" fmla="*/ 689 h 962"/>
                <a:gd name="T20" fmla="*/ 718 w 721"/>
                <a:gd name="T21" fmla="*/ 719 h 962"/>
                <a:gd name="T22" fmla="*/ 721 w 721"/>
                <a:gd name="T23" fmla="*/ 750 h 962"/>
                <a:gd name="T24" fmla="*/ 720 w 721"/>
                <a:gd name="T25" fmla="*/ 781 h 962"/>
                <a:gd name="T26" fmla="*/ 714 w 721"/>
                <a:gd name="T27" fmla="*/ 813 h 962"/>
                <a:gd name="T28" fmla="*/ 704 w 721"/>
                <a:gd name="T29" fmla="*/ 841 h 962"/>
                <a:gd name="T30" fmla="*/ 690 w 721"/>
                <a:gd name="T31" fmla="*/ 869 h 962"/>
                <a:gd name="T32" fmla="*/ 671 w 721"/>
                <a:gd name="T33" fmla="*/ 894 h 962"/>
                <a:gd name="T34" fmla="*/ 648 w 721"/>
                <a:gd name="T35" fmla="*/ 916 h 962"/>
                <a:gd name="T36" fmla="*/ 621 w 721"/>
                <a:gd name="T37" fmla="*/ 935 h 962"/>
                <a:gd name="T38" fmla="*/ 589 w 721"/>
                <a:gd name="T39" fmla="*/ 949 h 962"/>
                <a:gd name="T40" fmla="*/ 555 w 721"/>
                <a:gd name="T41" fmla="*/ 958 h 962"/>
                <a:gd name="T42" fmla="*/ 520 w 721"/>
                <a:gd name="T43" fmla="*/ 962 h 962"/>
                <a:gd name="T44" fmla="*/ 492 w 721"/>
                <a:gd name="T45" fmla="*/ 959 h 962"/>
                <a:gd name="T46" fmla="*/ 463 w 721"/>
                <a:gd name="T47" fmla="*/ 953 h 962"/>
                <a:gd name="T48" fmla="*/ 435 w 721"/>
                <a:gd name="T49" fmla="*/ 943 h 962"/>
                <a:gd name="T50" fmla="*/ 410 w 721"/>
                <a:gd name="T51" fmla="*/ 927 h 962"/>
                <a:gd name="T52" fmla="*/ 385 w 721"/>
                <a:gd name="T53" fmla="*/ 909 h 962"/>
                <a:gd name="T54" fmla="*/ 365 w 721"/>
                <a:gd name="T55" fmla="*/ 887 h 962"/>
                <a:gd name="T56" fmla="*/ 348 w 721"/>
                <a:gd name="T57" fmla="*/ 860 h 962"/>
                <a:gd name="T58" fmla="*/ 27 w 721"/>
                <a:gd name="T59" fmla="*/ 302 h 962"/>
                <a:gd name="T60" fmla="*/ 12 w 721"/>
                <a:gd name="T61" fmla="*/ 273 h 962"/>
                <a:gd name="T62" fmla="*/ 3 w 721"/>
                <a:gd name="T63" fmla="*/ 242 h 962"/>
                <a:gd name="T64" fmla="*/ 0 w 721"/>
                <a:gd name="T65" fmla="*/ 210 h 962"/>
                <a:gd name="T66" fmla="*/ 1 w 721"/>
                <a:gd name="T67" fmla="*/ 179 h 962"/>
                <a:gd name="T68" fmla="*/ 7 w 721"/>
                <a:gd name="T69" fmla="*/ 149 h 962"/>
                <a:gd name="T70" fmla="*/ 17 w 721"/>
                <a:gd name="T71" fmla="*/ 120 h 962"/>
                <a:gd name="T72" fmla="*/ 31 w 721"/>
                <a:gd name="T73" fmla="*/ 92 h 962"/>
                <a:gd name="T74" fmla="*/ 50 w 721"/>
                <a:gd name="T75" fmla="*/ 68 h 962"/>
                <a:gd name="T76" fmla="*/ 73 w 721"/>
                <a:gd name="T77" fmla="*/ 46 h 962"/>
                <a:gd name="T78" fmla="*/ 100 w 721"/>
                <a:gd name="T79" fmla="*/ 27 h 962"/>
                <a:gd name="T80" fmla="*/ 130 w 721"/>
                <a:gd name="T81" fmla="*/ 13 h 962"/>
                <a:gd name="T82" fmla="*/ 160 w 721"/>
                <a:gd name="T83" fmla="*/ 4 h 962"/>
                <a:gd name="T84" fmla="*/ 191 w 721"/>
                <a:gd name="T85" fmla="*/ 0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21" h="962">
                  <a:moveTo>
                    <a:pt x="191" y="0"/>
                  </a:moveTo>
                  <a:lnTo>
                    <a:pt x="222" y="1"/>
                  </a:lnTo>
                  <a:lnTo>
                    <a:pt x="253" y="7"/>
                  </a:lnTo>
                  <a:lnTo>
                    <a:pt x="281" y="17"/>
                  </a:lnTo>
                  <a:lnTo>
                    <a:pt x="308" y="32"/>
                  </a:lnTo>
                  <a:lnTo>
                    <a:pt x="333" y="51"/>
                  </a:lnTo>
                  <a:lnTo>
                    <a:pt x="356" y="73"/>
                  </a:lnTo>
                  <a:lnTo>
                    <a:pt x="374" y="100"/>
                  </a:lnTo>
                  <a:lnTo>
                    <a:pt x="694" y="659"/>
                  </a:lnTo>
                  <a:lnTo>
                    <a:pt x="709" y="689"/>
                  </a:lnTo>
                  <a:lnTo>
                    <a:pt x="718" y="719"/>
                  </a:lnTo>
                  <a:lnTo>
                    <a:pt x="721" y="750"/>
                  </a:lnTo>
                  <a:lnTo>
                    <a:pt x="720" y="781"/>
                  </a:lnTo>
                  <a:lnTo>
                    <a:pt x="714" y="813"/>
                  </a:lnTo>
                  <a:lnTo>
                    <a:pt x="704" y="841"/>
                  </a:lnTo>
                  <a:lnTo>
                    <a:pt x="690" y="869"/>
                  </a:lnTo>
                  <a:lnTo>
                    <a:pt x="671" y="894"/>
                  </a:lnTo>
                  <a:lnTo>
                    <a:pt x="648" y="916"/>
                  </a:lnTo>
                  <a:lnTo>
                    <a:pt x="621" y="935"/>
                  </a:lnTo>
                  <a:lnTo>
                    <a:pt x="589" y="949"/>
                  </a:lnTo>
                  <a:lnTo>
                    <a:pt x="555" y="958"/>
                  </a:lnTo>
                  <a:lnTo>
                    <a:pt x="520" y="962"/>
                  </a:lnTo>
                  <a:lnTo>
                    <a:pt x="492" y="959"/>
                  </a:lnTo>
                  <a:lnTo>
                    <a:pt x="463" y="953"/>
                  </a:lnTo>
                  <a:lnTo>
                    <a:pt x="435" y="943"/>
                  </a:lnTo>
                  <a:lnTo>
                    <a:pt x="410" y="927"/>
                  </a:lnTo>
                  <a:lnTo>
                    <a:pt x="385" y="909"/>
                  </a:lnTo>
                  <a:lnTo>
                    <a:pt x="365" y="887"/>
                  </a:lnTo>
                  <a:lnTo>
                    <a:pt x="348" y="860"/>
                  </a:lnTo>
                  <a:lnTo>
                    <a:pt x="27" y="302"/>
                  </a:lnTo>
                  <a:lnTo>
                    <a:pt x="12" y="273"/>
                  </a:lnTo>
                  <a:lnTo>
                    <a:pt x="3" y="242"/>
                  </a:lnTo>
                  <a:lnTo>
                    <a:pt x="0" y="210"/>
                  </a:lnTo>
                  <a:lnTo>
                    <a:pt x="1" y="179"/>
                  </a:lnTo>
                  <a:lnTo>
                    <a:pt x="7" y="149"/>
                  </a:lnTo>
                  <a:lnTo>
                    <a:pt x="17" y="120"/>
                  </a:lnTo>
                  <a:lnTo>
                    <a:pt x="31" y="92"/>
                  </a:lnTo>
                  <a:lnTo>
                    <a:pt x="50" y="68"/>
                  </a:lnTo>
                  <a:lnTo>
                    <a:pt x="73" y="46"/>
                  </a:lnTo>
                  <a:lnTo>
                    <a:pt x="100" y="27"/>
                  </a:lnTo>
                  <a:lnTo>
                    <a:pt x="130" y="13"/>
                  </a:lnTo>
                  <a:lnTo>
                    <a:pt x="160" y="4"/>
                  </a:lnTo>
                  <a:lnTo>
                    <a:pt x="1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8" name="Freeform 348"/>
            <p:cNvSpPr>
              <a:spLocks/>
            </p:cNvSpPr>
            <p:nvPr/>
          </p:nvSpPr>
          <p:spPr bwMode="auto">
            <a:xfrm>
              <a:off x="12945" y="10808"/>
              <a:ext cx="62" cy="88"/>
            </a:xfrm>
            <a:custGeom>
              <a:avLst/>
              <a:gdLst>
                <a:gd name="T0" fmla="*/ 129 w 560"/>
                <a:gd name="T1" fmla="*/ 0 h 800"/>
                <a:gd name="T2" fmla="*/ 151 w 560"/>
                <a:gd name="T3" fmla="*/ 5 h 800"/>
                <a:gd name="T4" fmla="*/ 173 w 560"/>
                <a:gd name="T5" fmla="*/ 12 h 800"/>
                <a:gd name="T6" fmla="*/ 193 w 560"/>
                <a:gd name="T7" fmla="*/ 25 h 800"/>
                <a:gd name="T8" fmla="*/ 210 w 560"/>
                <a:gd name="T9" fmla="*/ 41 h 800"/>
                <a:gd name="T10" fmla="*/ 225 w 560"/>
                <a:gd name="T11" fmla="*/ 61 h 800"/>
                <a:gd name="T12" fmla="*/ 545 w 560"/>
                <a:gd name="T13" fmla="*/ 619 h 800"/>
                <a:gd name="T14" fmla="*/ 555 w 560"/>
                <a:gd name="T15" fmla="*/ 641 h 800"/>
                <a:gd name="T16" fmla="*/ 560 w 560"/>
                <a:gd name="T17" fmla="*/ 665 h 800"/>
                <a:gd name="T18" fmla="*/ 560 w 560"/>
                <a:gd name="T19" fmla="*/ 688 h 800"/>
                <a:gd name="T20" fmla="*/ 557 w 560"/>
                <a:gd name="T21" fmla="*/ 711 h 800"/>
                <a:gd name="T22" fmla="*/ 549 w 560"/>
                <a:gd name="T23" fmla="*/ 732 h 800"/>
                <a:gd name="T24" fmla="*/ 537 w 560"/>
                <a:gd name="T25" fmla="*/ 752 h 800"/>
                <a:gd name="T26" fmla="*/ 521 w 560"/>
                <a:gd name="T27" fmla="*/ 770 h 800"/>
                <a:gd name="T28" fmla="*/ 501 w 560"/>
                <a:gd name="T29" fmla="*/ 785 h 800"/>
                <a:gd name="T30" fmla="*/ 482 w 560"/>
                <a:gd name="T31" fmla="*/ 794 h 800"/>
                <a:gd name="T32" fmla="*/ 462 w 560"/>
                <a:gd name="T33" fmla="*/ 798 h 800"/>
                <a:gd name="T34" fmla="*/ 441 w 560"/>
                <a:gd name="T35" fmla="*/ 800 h 800"/>
                <a:gd name="T36" fmla="*/ 441 w 560"/>
                <a:gd name="T37" fmla="*/ 800 h 800"/>
                <a:gd name="T38" fmla="*/ 416 w 560"/>
                <a:gd name="T39" fmla="*/ 798 h 800"/>
                <a:gd name="T40" fmla="*/ 393 w 560"/>
                <a:gd name="T41" fmla="*/ 790 h 800"/>
                <a:gd name="T42" fmla="*/ 371 w 560"/>
                <a:gd name="T43" fmla="*/ 778 h 800"/>
                <a:gd name="T44" fmla="*/ 352 w 560"/>
                <a:gd name="T45" fmla="*/ 761 h 800"/>
                <a:gd name="T46" fmla="*/ 337 w 560"/>
                <a:gd name="T47" fmla="*/ 740 h 800"/>
                <a:gd name="T48" fmla="*/ 16 w 560"/>
                <a:gd name="T49" fmla="*/ 181 h 800"/>
                <a:gd name="T50" fmla="*/ 6 w 560"/>
                <a:gd name="T51" fmla="*/ 159 h 800"/>
                <a:gd name="T52" fmla="*/ 0 w 560"/>
                <a:gd name="T53" fmla="*/ 136 h 800"/>
                <a:gd name="T54" fmla="*/ 0 w 560"/>
                <a:gd name="T55" fmla="*/ 112 h 800"/>
                <a:gd name="T56" fmla="*/ 3 w 560"/>
                <a:gd name="T57" fmla="*/ 90 h 800"/>
                <a:gd name="T58" fmla="*/ 12 w 560"/>
                <a:gd name="T59" fmla="*/ 68 h 800"/>
                <a:gd name="T60" fmla="*/ 24 w 560"/>
                <a:gd name="T61" fmla="*/ 48 h 800"/>
                <a:gd name="T62" fmla="*/ 40 w 560"/>
                <a:gd name="T63" fmla="*/ 30 h 800"/>
                <a:gd name="T64" fmla="*/ 60 w 560"/>
                <a:gd name="T65" fmla="*/ 17 h 800"/>
                <a:gd name="T66" fmla="*/ 82 w 560"/>
                <a:gd name="T67" fmla="*/ 7 h 800"/>
                <a:gd name="T68" fmla="*/ 105 w 560"/>
                <a:gd name="T69" fmla="*/ 1 h 800"/>
                <a:gd name="T70" fmla="*/ 129 w 560"/>
                <a:gd name="T71"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0" h="800">
                  <a:moveTo>
                    <a:pt x="129" y="0"/>
                  </a:moveTo>
                  <a:lnTo>
                    <a:pt x="151" y="5"/>
                  </a:lnTo>
                  <a:lnTo>
                    <a:pt x="173" y="12"/>
                  </a:lnTo>
                  <a:lnTo>
                    <a:pt x="193" y="25"/>
                  </a:lnTo>
                  <a:lnTo>
                    <a:pt x="210" y="41"/>
                  </a:lnTo>
                  <a:lnTo>
                    <a:pt x="225" y="61"/>
                  </a:lnTo>
                  <a:lnTo>
                    <a:pt x="545" y="619"/>
                  </a:lnTo>
                  <a:lnTo>
                    <a:pt x="555" y="641"/>
                  </a:lnTo>
                  <a:lnTo>
                    <a:pt x="560" y="665"/>
                  </a:lnTo>
                  <a:lnTo>
                    <a:pt x="560" y="688"/>
                  </a:lnTo>
                  <a:lnTo>
                    <a:pt x="557" y="711"/>
                  </a:lnTo>
                  <a:lnTo>
                    <a:pt x="549" y="732"/>
                  </a:lnTo>
                  <a:lnTo>
                    <a:pt x="537" y="752"/>
                  </a:lnTo>
                  <a:lnTo>
                    <a:pt x="521" y="770"/>
                  </a:lnTo>
                  <a:lnTo>
                    <a:pt x="501" y="785"/>
                  </a:lnTo>
                  <a:lnTo>
                    <a:pt x="482" y="794"/>
                  </a:lnTo>
                  <a:lnTo>
                    <a:pt x="462" y="798"/>
                  </a:lnTo>
                  <a:lnTo>
                    <a:pt x="441" y="800"/>
                  </a:lnTo>
                  <a:lnTo>
                    <a:pt x="441" y="800"/>
                  </a:lnTo>
                  <a:lnTo>
                    <a:pt x="416" y="798"/>
                  </a:lnTo>
                  <a:lnTo>
                    <a:pt x="393" y="790"/>
                  </a:lnTo>
                  <a:lnTo>
                    <a:pt x="371" y="778"/>
                  </a:lnTo>
                  <a:lnTo>
                    <a:pt x="352" y="761"/>
                  </a:lnTo>
                  <a:lnTo>
                    <a:pt x="337" y="740"/>
                  </a:lnTo>
                  <a:lnTo>
                    <a:pt x="16" y="181"/>
                  </a:lnTo>
                  <a:lnTo>
                    <a:pt x="6" y="159"/>
                  </a:lnTo>
                  <a:lnTo>
                    <a:pt x="0" y="136"/>
                  </a:lnTo>
                  <a:lnTo>
                    <a:pt x="0" y="112"/>
                  </a:lnTo>
                  <a:lnTo>
                    <a:pt x="3" y="90"/>
                  </a:lnTo>
                  <a:lnTo>
                    <a:pt x="12" y="68"/>
                  </a:lnTo>
                  <a:lnTo>
                    <a:pt x="24" y="48"/>
                  </a:lnTo>
                  <a:lnTo>
                    <a:pt x="40" y="30"/>
                  </a:lnTo>
                  <a:lnTo>
                    <a:pt x="60" y="17"/>
                  </a:lnTo>
                  <a:lnTo>
                    <a:pt x="82" y="7"/>
                  </a:lnTo>
                  <a:lnTo>
                    <a:pt x="105" y="1"/>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9" name="Freeform 349"/>
            <p:cNvSpPr>
              <a:spLocks/>
            </p:cNvSpPr>
            <p:nvPr/>
          </p:nvSpPr>
          <p:spPr bwMode="auto">
            <a:xfrm>
              <a:off x="12729" y="10617"/>
              <a:ext cx="104" cy="78"/>
            </a:xfrm>
            <a:custGeom>
              <a:avLst/>
              <a:gdLst>
                <a:gd name="T0" fmla="*/ 194 w 929"/>
                <a:gd name="T1" fmla="*/ 0 h 699"/>
                <a:gd name="T2" fmla="*/ 224 w 929"/>
                <a:gd name="T3" fmla="*/ 5 h 699"/>
                <a:gd name="T4" fmla="*/ 252 w 929"/>
                <a:gd name="T5" fmla="*/ 13 h 699"/>
                <a:gd name="T6" fmla="*/ 280 w 929"/>
                <a:gd name="T7" fmla="*/ 26 h 699"/>
                <a:gd name="T8" fmla="*/ 835 w 929"/>
                <a:gd name="T9" fmla="*/ 349 h 699"/>
                <a:gd name="T10" fmla="*/ 860 w 929"/>
                <a:gd name="T11" fmla="*/ 365 h 699"/>
                <a:gd name="T12" fmla="*/ 882 w 929"/>
                <a:gd name="T13" fmla="*/ 387 h 699"/>
                <a:gd name="T14" fmla="*/ 900 w 929"/>
                <a:gd name="T15" fmla="*/ 410 h 699"/>
                <a:gd name="T16" fmla="*/ 913 w 929"/>
                <a:gd name="T17" fmla="*/ 435 h 699"/>
                <a:gd name="T18" fmla="*/ 922 w 929"/>
                <a:gd name="T19" fmla="*/ 462 h 699"/>
                <a:gd name="T20" fmla="*/ 927 w 929"/>
                <a:gd name="T21" fmla="*/ 491 h 699"/>
                <a:gd name="T22" fmla="*/ 929 w 929"/>
                <a:gd name="T23" fmla="*/ 520 h 699"/>
                <a:gd name="T24" fmla="*/ 925 w 929"/>
                <a:gd name="T25" fmla="*/ 549 h 699"/>
                <a:gd name="T26" fmla="*/ 916 w 929"/>
                <a:gd name="T27" fmla="*/ 577 h 699"/>
                <a:gd name="T28" fmla="*/ 904 w 929"/>
                <a:gd name="T29" fmla="*/ 605 h 699"/>
                <a:gd name="T30" fmla="*/ 888 w 929"/>
                <a:gd name="T31" fmla="*/ 629 h 699"/>
                <a:gd name="T32" fmla="*/ 868 w 929"/>
                <a:gd name="T33" fmla="*/ 650 h 699"/>
                <a:gd name="T34" fmla="*/ 845 w 929"/>
                <a:gd name="T35" fmla="*/ 667 h 699"/>
                <a:gd name="T36" fmla="*/ 822 w 929"/>
                <a:gd name="T37" fmla="*/ 681 h 699"/>
                <a:gd name="T38" fmla="*/ 796 w 929"/>
                <a:gd name="T39" fmla="*/ 690 h 699"/>
                <a:gd name="T40" fmla="*/ 769 w 929"/>
                <a:gd name="T41" fmla="*/ 697 h 699"/>
                <a:gd name="T42" fmla="*/ 741 w 929"/>
                <a:gd name="T43" fmla="*/ 699 h 699"/>
                <a:gd name="T44" fmla="*/ 709 w 929"/>
                <a:gd name="T45" fmla="*/ 696 h 699"/>
                <a:gd name="T46" fmla="*/ 678 w 929"/>
                <a:gd name="T47" fmla="*/ 688 h 699"/>
                <a:gd name="T48" fmla="*/ 648 w 929"/>
                <a:gd name="T49" fmla="*/ 674 h 699"/>
                <a:gd name="T50" fmla="*/ 93 w 929"/>
                <a:gd name="T51" fmla="*/ 351 h 699"/>
                <a:gd name="T52" fmla="*/ 67 w 929"/>
                <a:gd name="T53" fmla="*/ 334 h 699"/>
                <a:gd name="T54" fmla="*/ 46 w 929"/>
                <a:gd name="T55" fmla="*/ 313 h 699"/>
                <a:gd name="T56" fmla="*/ 28 w 929"/>
                <a:gd name="T57" fmla="*/ 290 h 699"/>
                <a:gd name="T58" fmla="*/ 15 w 929"/>
                <a:gd name="T59" fmla="*/ 264 h 699"/>
                <a:gd name="T60" fmla="*/ 5 w 929"/>
                <a:gd name="T61" fmla="*/ 237 h 699"/>
                <a:gd name="T62" fmla="*/ 1 w 929"/>
                <a:gd name="T63" fmla="*/ 208 h 699"/>
                <a:gd name="T64" fmla="*/ 0 w 929"/>
                <a:gd name="T65" fmla="*/ 179 h 699"/>
                <a:gd name="T66" fmla="*/ 3 w 929"/>
                <a:gd name="T67" fmla="*/ 151 h 699"/>
                <a:gd name="T68" fmla="*/ 11 w 929"/>
                <a:gd name="T69" fmla="*/ 122 h 699"/>
                <a:gd name="T70" fmla="*/ 24 w 929"/>
                <a:gd name="T71" fmla="*/ 95 h 699"/>
                <a:gd name="T72" fmla="*/ 42 w 929"/>
                <a:gd name="T73" fmla="*/ 69 h 699"/>
                <a:gd name="T74" fmla="*/ 62 w 929"/>
                <a:gd name="T75" fmla="*/ 48 h 699"/>
                <a:gd name="T76" fmla="*/ 85 w 929"/>
                <a:gd name="T77" fmla="*/ 30 h 699"/>
                <a:gd name="T78" fmla="*/ 110 w 929"/>
                <a:gd name="T79" fmla="*/ 17 h 699"/>
                <a:gd name="T80" fmla="*/ 138 w 929"/>
                <a:gd name="T81" fmla="*/ 7 h 699"/>
                <a:gd name="T82" fmla="*/ 166 w 929"/>
                <a:gd name="T83" fmla="*/ 1 h 699"/>
                <a:gd name="T84" fmla="*/ 194 w 929"/>
                <a:gd name="T85"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29" h="699">
                  <a:moveTo>
                    <a:pt x="194" y="0"/>
                  </a:moveTo>
                  <a:lnTo>
                    <a:pt x="224" y="5"/>
                  </a:lnTo>
                  <a:lnTo>
                    <a:pt x="252" y="13"/>
                  </a:lnTo>
                  <a:lnTo>
                    <a:pt x="280" y="26"/>
                  </a:lnTo>
                  <a:lnTo>
                    <a:pt x="835" y="349"/>
                  </a:lnTo>
                  <a:lnTo>
                    <a:pt x="860" y="365"/>
                  </a:lnTo>
                  <a:lnTo>
                    <a:pt x="882" y="387"/>
                  </a:lnTo>
                  <a:lnTo>
                    <a:pt x="900" y="410"/>
                  </a:lnTo>
                  <a:lnTo>
                    <a:pt x="913" y="435"/>
                  </a:lnTo>
                  <a:lnTo>
                    <a:pt x="922" y="462"/>
                  </a:lnTo>
                  <a:lnTo>
                    <a:pt x="927" y="491"/>
                  </a:lnTo>
                  <a:lnTo>
                    <a:pt x="929" y="520"/>
                  </a:lnTo>
                  <a:lnTo>
                    <a:pt x="925" y="549"/>
                  </a:lnTo>
                  <a:lnTo>
                    <a:pt x="916" y="577"/>
                  </a:lnTo>
                  <a:lnTo>
                    <a:pt x="904" y="605"/>
                  </a:lnTo>
                  <a:lnTo>
                    <a:pt x="888" y="629"/>
                  </a:lnTo>
                  <a:lnTo>
                    <a:pt x="868" y="650"/>
                  </a:lnTo>
                  <a:lnTo>
                    <a:pt x="845" y="667"/>
                  </a:lnTo>
                  <a:lnTo>
                    <a:pt x="822" y="681"/>
                  </a:lnTo>
                  <a:lnTo>
                    <a:pt x="796" y="690"/>
                  </a:lnTo>
                  <a:lnTo>
                    <a:pt x="769" y="697"/>
                  </a:lnTo>
                  <a:lnTo>
                    <a:pt x="741" y="699"/>
                  </a:lnTo>
                  <a:lnTo>
                    <a:pt x="709" y="696"/>
                  </a:lnTo>
                  <a:lnTo>
                    <a:pt x="678" y="688"/>
                  </a:lnTo>
                  <a:lnTo>
                    <a:pt x="648" y="674"/>
                  </a:lnTo>
                  <a:lnTo>
                    <a:pt x="93" y="351"/>
                  </a:lnTo>
                  <a:lnTo>
                    <a:pt x="67" y="334"/>
                  </a:lnTo>
                  <a:lnTo>
                    <a:pt x="46" y="313"/>
                  </a:lnTo>
                  <a:lnTo>
                    <a:pt x="28" y="290"/>
                  </a:lnTo>
                  <a:lnTo>
                    <a:pt x="15" y="264"/>
                  </a:lnTo>
                  <a:lnTo>
                    <a:pt x="5" y="237"/>
                  </a:lnTo>
                  <a:lnTo>
                    <a:pt x="1" y="208"/>
                  </a:lnTo>
                  <a:lnTo>
                    <a:pt x="0" y="179"/>
                  </a:lnTo>
                  <a:lnTo>
                    <a:pt x="3" y="151"/>
                  </a:lnTo>
                  <a:lnTo>
                    <a:pt x="11" y="122"/>
                  </a:lnTo>
                  <a:lnTo>
                    <a:pt x="24" y="95"/>
                  </a:lnTo>
                  <a:lnTo>
                    <a:pt x="42" y="69"/>
                  </a:lnTo>
                  <a:lnTo>
                    <a:pt x="62" y="48"/>
                  </a:lnTo>
                  <a:lnTo>
                    <a:pt x="85" y="30"/>
                  </a:lnTo>
                  <a:lnTo>
                    <a:pt x="110" y="17"/>
                  </a:lnTo>
                  <a:lnTo>
                    <a:pt x="138" y="7"/>
                  </a:lnTo>
                  <a:lnTo>
                    <a:pt x="166" y="1"/>
                  </a:lnTo>
                  <a:lnTo>
                    <a:pt x="19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0" name="Freeform 350"/>
            <p:cNvSpPr>
              <a:spLocks/>
            </p:cNvSpPr>
            <p:nvPr/>
          </p:nvSpPr>
          <p:spPr bwMode="auto">
            <a:xfrm>
              <a:off x="12985" y="10770"/>
              <a:ext cx="86" cy="59"/>
            </a:xfrm>
            <a:custGeom>
              <a:avLst/>
              <a:gdLst>
                <a:gd name="T0" fmla="*/ 114 w 768"/>
                <a:gd name="T1" fmla="*/ 0 h 538"/>
                <a:gd name="T2" fmla="*/ 137 w 768"/>
                <a:gd name="T3" fmla="*/ 5 h 538"/>
                <a:gd name="T4" fmla="*/ 160 w 768"/>
                <a:gd name="T5" fmla="*/ 15 h 538"/>
                <a:gd name="T6" fmla="*/ 715 w 768"/>
                <a:gd name="T7" fmla="*/ 338 h 538"/>
                <a:gd name="T8" fmla="*/ 735 w 768"/>
                <a:gd name="T9" fmla="*/ 352 h 538"/>
                <a:gd name="T10" fmla="*/ 750 w 768"/>
                <a:gd name="T11" fmla="*/ 371 h 538"/>
                <a:gd name="T12" fmla="*/ 761 w 768"/>
                <a:gd name="T13" fmla="*/ 391 h 538"/>
                <a:gd name="T14" fmla="*/ 768 w 768"/>
                <a:gd name="T15" fmla="*/ 415 h 538"/>
                <a:gd name="T16" fmla="*/ 768 w 768"/>
                <a:gd name="T17" fmla="*/ 438 h 538"/>
                <a:gd name="T18" fmla="*/ 765 w 768"/>
                <a:gd name="T19" fmla="*/ 461 h 538"/>
                <a:gd name="T20" fmla="*/ 755 w 768"/>
                <a:gd name="T21" fmla="*/ 485 h 538"/>
                <a:gd name="T22" fmla="*/ 740 w 768"/>
                <a:gd name="T23" fmla="*/ 504 h 538"/>
                <a:gd name="T24" fmla="*/ 724 w 768"/>
                <a:gd name="T25" fmla="*/ 518 h 538"/>
                <a:gd name="T26" fmla="*/ 705 w 768"/>
                <a:gd name="T27" fmla="*/ 529 h 538"/>
                <a:gd name="T28" fmla="*/ 684 w 768"/>
                <a:gd name="T29" fmla="*/ 536 h 538"/>
                <a:gd name="T30" fmla="*/ 662 w 768"/>
                <a:gd name="T31" fmla="*/ 538 h 538"/>
                <a:gd name="T32" fmla="*/ 644 w 768"/>
                <a:gd name="T33" fmla="*/ 537 h 538"/>
                <a:gd name="T34" fmla="*/ 625 w 768"/>
                <a:gd name="T35" fmla="*/ 531 h 538"/>
                <a:gd name="T36" fmla="*/ 608 w 768"/>
                <a:gd name="T37" fmla="*/ 524 h 538"/>
                <a:gd name="T38" fmla="*/ 53 w 768"/>
                <a:gd name="T39" fmla="*/ 201 h 538"/>
                <a:gd name="T40" fmla="*/ 33 w 768"/>
                <a:gd name="T41" fmla="*/ 186 h 538"/>
                <a:gd name="T42" fmla="*/ 17 w 768"/>
                <a:gd name="T43" fmla="*/ 169 h 538"/>
                <a:gd name="T44" fmla="*/ 6 w 768"/>
                <a:gd name="T45" fmla="*/ 147 h 538"/>
                <a:gd name="T46" fmla="*/ 1 w 768"/>
                <a:gd name="T47" fmla="*/ 124 h 538"/>
                <a:gd name="T48" fmla="*/ 0 w 768"/>
                <a:gd name="T49" fmla="*/ 101 h 538"/>
                <a:gd name="T50" fmla="*/ 4 w 768"/>
                <a:gd name="T51" fmla="*/ 77 h 538"/>
                <a:gd name="T52" fmla="*/ 14 w 768"/>
                <a:gd name="T53" fmla="*/ 55 h 538"/>
                <a:gd name="T54" fmla="*/ 28 w 768"/>
                <a:gd name="T55" fmla="*/ 35 h 538"/>
                <a:gd name="T56" fmla="*/ 47 w 768"/>
                <a:gd name="T57" fmla="*/ 19 h 538"/>
                <a:gd name="T58" fmla="*/ 67 w 768"/>
                <a:gd name="T59" fmla="*/ 8 h 538"/>
                <a:gd name="T60" fmla="*/ 90 w 768"/>
                <a:gd name="T61" fmla="*/ 2 h 538"/>
                <a:gd name="T62" fmla="*/ 114 w 768"/>
                <a:gd name="T63"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8" h="538">
                  <a:moveTo>
                    <a:pt x="114" y="0"/>
                  </a:moveTo>
                  <a:lnTo>
                    <a:pt x="137" y="5"/>
                  </a:lnTo>
                  <a:lnTo>
                    <a:pt x="160" y="15"/>
                  </a:lnTo>
                  <a:lnTo>
                    <a:pt x="715" y="338"/>
                  </a:lnTo>
                  <a:lnTo>
                    <a:pt x="735" y="352"/>
                  </a:lnTo>
                  <a:lnTo>
                    <a:pt x="750" y="371"/>
                  </a:lnTo>
                  <a:lnTo>
                    <a:pt x="761" y="391"/>
                  </a:lnTo>
                  <a:lnTo>
                    <a:pt x="768" y="415"/>
                  </a:lnTo>
                  <a:lnTo>
                    <a:pt x="768" y="438"/>
                  </a:lnTo>
                  <a:lnTo>
                    <a:pt x="765" y="461"/>
                  </a:lnTo>
                  <a:lnTo>
                    <a:pt x="755" y="485"/>
                  </a:lnTo>
                  <a:lnTo>
                    <a:pt x="740" y="504"/>
                  </a:lnTo>
                  <a:lnTo>
                    <a:pt x="724" y="518"/>
                  </a:lnTo>
                  <a:lnTo>
                    <a:pt x="705" y="529"/>
                  </a:lnTo>
                  <a:lnTo>
                    <a:pt x="684" y="536"/>
                  </a:lnTo>
                  <a:lnTo>
                    <a:pt x="662" y="538"/>
                  </a:lnTo>
                  <a:lnTo>
                    <a:pt x="644" y="537"/>
                  </a:lnTo>
                  <a:lnTo>
                    <a:pt x="625" y="531"/>
                  </a:lnTo>
                  <a:lnTo>
                    <a:pt x="608" y="524"/>
                  </a:lnTo>
                  <a:lnTo>
                    <a:pt x="53" y="201"/>
                  </a:lnTo>
                  <a:lnTo>
                    <a:pt x="33" y="186"/>
                  </a:lnTo>
                  <a:lnTo>
                    <a:pt x="17" y="169"/>
                  </a:lnTo>
                  <a:lnTo>
                    <a:pt x="6" y="147"/>
                  </a:lnTo>
                  <a:lnTo>
                    <a:pt x="1" y="124"/>
                  </a:lnTo>
                  <a:lnTo>
                    <a:pt x="0" y="101"/>
                  </a:lnTo>
                  <a:lnTo>
                    <a:pt x="4" y="77"/>
                  </a:lnTo>
                  <a:lnTo>
                    <a:pt x="14" y="55"/>
                  </a:lnTo>
                  <a:lnTo>
                    <a:pt x="28" y="35"/>
                  </a:lnTo>
                  <a:lnTo>
                    <a:pt x="47" y="19"/>
                  </a:lnTo>
                  <a:lnTo>
                    <a:pt x="67" y="8"/>
                  </a:lnTo>
                  <a:lnTo>
                    <a:pt x="90" y="2"/>
                  </a:lnTo>
                  <a:lnTo>
                    <a:pt x="1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1" name="Freeform 351"/>
            <p:cNvSpPr>
              <a:spLocks/>
            </p:cNvSpPr>
            <p:nvPr/>
          </p:nvSpPr>
          <p:spPr bwMode="auto">
            <a:xfrm>
              <a:off x="12707" y="10709"/>
              <a:ext cx="110" cy="38"/>
            </a:xfrm>
            <a:custGeom>
              <a:avLst/>
              <a:gdLst>
                <a:gd name="T0" fmla="*/ 174 w 989"/>
                <a:gd name="T1" fmla="*/ 0 h 349"/>
                <a:gd name="T2" fmla="*/ 815 w 989"/>
                <a:gd name="T3" fmla="*/ 0 h 349"/>
                <a:gd name="T4" fmla="*/ 846 w 989"/>
                <a:gd name="T5" fmla="*/ 3 h 349"/>
                <a:gd name="T6" fmla="*/ 876 w 989"/>
                <a:gd name="T7" fmla="*/ 11 h 349"/>
                <a:gd name="T8" fmla="*/ 902 w 989"/>
                <a:gd name="T9" fmla="*/ 24 h 349"/>
                <a:gd name="T10" fmla="*/ 927 w 989"/>
                <a:gd name="T11" fmla="*/ 41 h 349"/>
                <a:gd name="T12" fmla="*/ 948 w 989"/>
                <a:gd name="T13" fmla="*/ 62 h 349"/>
                <a:gd name="T14" fmla="*/ 964 w 989"/>
                <a:gd name="T15" fmla="*/ 86 h 349"/>
                <a:gd name="T16" fmla="*/ 978 w 989"/>
                <a:gd name="T17" fmla="*/ 114 h 349"/>
                <a:gd name="T18" fmla="*/ 985 w 989"/>
                <a:gd name="T19" fmla="*/ 143 h 349"/>
                <a:gd name="T20" fmla="*/ 989 w 989"/>
                <a:gd name="T21" fmla="*/ 174 h 349"/>
                <a:gd name="T22" fmla="*/ 985 w 989"/>
                <a:gd name="T23" fmla="*/ 207 h 349"/>
                <a:gd name="T24" fmla="*/ 978 w 989"/>
                <a:gd name="T25" fmla="*/ 235 h 349"/>
                <a:gd name="T26" fmla="*/ 964 w 989"/>
                <a:gd name="T27" fmla="*/ 262 h 349"/>
                <a:gd name="T28" fmla="*/ 948 w 989"/>
                <a:gd name="T29" fmla="*/ 287 h 349"/>
                <a:gd name="T30" fmla="*/ 927 w 989"/>
                <a:gd name="T31" fmla="*/ 308 h 349"/>
                <a:gd name="T32" fmla="*/ 902 w 989"/>
                <a:gd name="T33" fmla="*/ 326 h 349"/>
                <a:gd name="T34" fmla="*/ 876 w 989"/>
                <a:gd name="T35" fmla="*/ 338 h 349"/>
                <a:gd name="T36" fmla="*/ 846 w 989"/>
                <a:gd name="T37" fmla="*/ 347 h 349"/>
                <a:gd name="T38" fmla="*/ 815 w 989"/>
                <a:gd name="T39" fmla="*/ 349 h 349"/>
                <a:gd name="T40" fmla="*/ 174 w 989"/>
                <a:gd name="T41" fmla="*/ 349 h 349"/>
                <a:gd name="T42" fmla="*/ 142 w 989"/>
                <a:gd name="T43" fmla="*/ 347 h 349"/>
                <a:gd name="T44" fmla="*/ 113 w 989"/>
                <a:gd name="T45" fmla="*/ 338 h 349"/>
                <a:gd name="T46" fmla="*/ 85 w 989"/>
                <a:gd name="T47" fmla="*/ 326 h 349"/>
                <a:gd name="T48" fmla="*/ 62 w 989"/>
                <a:gd name="T49" fmla="*/ 308 h 349"/>
                <a:gd name="T50" fmla="*/ 41 w 989"/>
                <a:gd name="T51" fmla="*/ 287 h 349"/>
                <a:gd name="T52" fmla="*/ 23 w 989"/>
                <a:gd name="T53" fmla="*/ 262 h 349"/>
                <a:gd name="T54" fmla="*/ 11 w 989"/>
                <a:gd name="T55" fmla="*/ 235 h 349"/>
                <a:gd name="T56" fmla="*/ 2 w 989"/>
                <a:gd name="T57" fmla="*/ 207 h 349"/>
                <a:gd name="T58" fmla="*/ 0 w 989"/>
                <a:gd name="T59" fmla="*/ 174 h 349"/>
                <a:gd name="T60" fmla="*/ 0 w 989"/>
                <a:gd name="T61" fmla="*/ 174 h 349"/>
                <a:gd name="T62" fmla="*/ 2 w 989"/>
                <a:gd name="T63" fmla="*/ 143 h 349"/>
                <a:gd name="T64" fmla="*/ 11 w 989"/>
                <a:gd name="T65" fmla="*/ 114 h 349"/>
                <a:gd name="T66" fmla="*/ 23 w 989"/>
                <a:gd name="T67" fmla="*/ 86 h 349"/>
                <a:gd name="T68" fmla="*/ 41 w 989"/>
                <a:gd name="T69" fmla="*/ 62 h 349"/>
                <a:gd name="T70" fmla="*/ 62 w 989"/>
                <a:gd name="T71" fmla="*/ 41 h 349"/>
                <a:gd name="T72" fmla="*/ 85 w 989"/>
                <a:gd name="T73" fmla="*/ 24 h 349"/>
                <a:gd name="T74" fmla="*/ 113 w 989"/>
                <a:gd name="T75" fmla="*/ 11 h 349"/>
                <a:gd name="T76" fmla="*/ 142 w 989"/>
                <a:gd name="T77" fmla="*/ 3 h 349"/>
                <a:gd name="T78" fmla="*/ 174 w 989"/>
                <a:gd name="T79" fmla="*/ 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9" h="349">
                  <a:moveTo>
                    <a:pt x="174" y="0"/>
                  </a:moveTo>
                  <a:lnTo>
                    <a:pt x="815" y="0"/>
                  </a:lnTo>
                  <a:lnTo>
                    <a:pt x="846" y="3"/>
                  </a:lnTo>
                  <a:lnTo>
                    <a:pt x="876" y="11"/>
                  </a:lnTo>
                  <a:lnTo>
                    <a:pt x="902" y="24"/>
                  </a:lnTo>
                  <a:lnTo>
                    <a:pt x="927" y="41"/>
                  </a:lnTo>
                  <a:lnTo>
                    <a:pt x="948" y="62"/>
                  </a:lnTo>
                  <a:lnTo>
                    <a:pt x="964" y="86"/>
                  </a:lnTo>
                  <a:lnTo>
                    <a:pt x="978" y="114"/>
                  </a:lnTo>
                  <a:lnTo>
                    <a:pt x="985" y="143"/>
                  </a:lnTo>
                  <a:lnTo>
                    <a:pt x="989" y="174"/>
                  </a:lnTo>
                  <a:lnTo>
                    <a:pt x="985" y="207"/>
                  </a:lnTo>
                  <a:lnTo>
                    <a:pt x="978" y="235"/>
                  </a:lnTo>
                  <a:lnTo>
                    <a:pt x="964" y="262"/>
                  </a:lnTo>
                  <a:lnTo>
                    <a:pt x="948" y="287"/>
                  </a:lnTo>
                  <a:lnTo>
                    <a:pt x="927" y="308"/>
                  </a:lnTo>
                  <a:lnTo>
                    <a:pt x="902" y="326"/>
                  </a:lnTo>
                  <a:lnTo>
                    <a:pt x="876" y="338"/>
                  </a:lnTo>
                  <a:lnTo>
                    <a:pt x="846" y="347"/>
                  </a:lnTo>
                  <a:lnTo>
                    <a:pt x="815" y="349"/>
                  </a:lnTo>
                  <a:lnTo>
                    <a:pt x="174" y="349"/>
                  </a:lnTo>
                  <a:lnTo>
                    <a:pt x="142" y="347"/>
                  </a:lnTo>
                  <a:lnTo>
                    <a:pt x="113" y="338"/>
                  </a:lnTo>
                  <a:lnTo>
                    <a:pt x="85" y="326"/>
                  </a:lnTo>
                  <a:lnTo>
                    <a:pt x="62" y="308"/>
                  </a:lnTo>
                  <a:lnTo>
                    <a:pt x="41" y="287"/>
                  </a:lnTo>
                  <a:lnTo>
                    <a:pt x="23" y="262"/>
                  </a:lnTo>
                  <a:lnTo>
                    <a:pt x="11" y="235"/>
                  </a:lnTo>
                  <a:lnTo>
                    <a:pt x="2" y="207"/>
                  </a:lnTo>
                  <a:lnTo>
                    <a:pt x="0" y="174"/>
                  </a:lnTo>
                  <a:lnTo>
                    <a:pt x="0" y="174"/>
                  </a:lnTo>
                  <a:lnTo>
                    <a:pt x="2" y="143"/>
                  </a:lnTo>
                  <a:lnTo>
                    <a:pt x="11" y="114"/>
                  </a:lnTo>
                  <a:lnTo>
                    <a:pt x="23" y="86"/>
                  </a:lnTo>
                  <a:lnTo>
                    <a:pt x="41" y="62"/>
                  </a:lnTo>
                  <a:lnTo>
                    <a:pt x="62" y="41"/>
                  </a:lnTo>
                  <a:lnTo>
                    <a:pt x="85" y="24"/>
                  </a:lnTo>
                  <a:lnTo>
                    <a:pt x="113" y="11"/>
                  </a:lnTo>
                  <a:lnTo>
                    <a:pt x="142" y="3"/>
                  </a:lnTo>
                  <a:lnTo>
                    <a:pt x="17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2" name="Freeform 352"/>
            <p:cNvSpPr>
              <a:spLocks/>
            </p:cNvSpPr>
            <p:nvPr/>
          </p:nvSpPr>
          <p:spPr bwMode="auto">
            <a:xfrm>
              <a:off x="12999" y="10716"/>
              <a:ext cx="96" cy="24"/>
            </a:xfrm>
            <a:custGeom>
              <a:avLst/>
              <a:gdLst>
                <a:gd name="T0" fmla="*/ 107 w 856"/>
                <a:gd name="T1" fmla="*/ 0 h 215"/>
                <a:gd name="T2" fmla="*/ 748 w 856"/>
                <a:gd name="T3" fmla="*/ 0 h 215"/>
                <a:gd name="T4" fmla="*/ 773 w 856"/>
                <a:gd name="T5" fmla="*/ 3 h 215"/>
                <a:gd name="T6" fmla="*/ 796 w 856"/>
                <a:gd name="T7" fmla="*/ 12 h 215"/>
                <a:gd name="T8" fmla="*/ 815 w 856"/>
                <a:gd name="T9" fmla="*/ 24 h 215"/>
                <a:gd name="T10" fmla="*/ 831 w 856"/>
                <a:gd name="T11" fmla="*/ 40 h 215"/>
                <a:gd name="T12" fmla="*/ 845 w 856"/>
                <a:gd name="T13" fmla="*/ 61 h 215"/>
                <a:gd name="T14" fmla="*/ 853 w 856"/>
                <a:gd name="T15" fmla="*/ 83 h 215"/>
                <a:gd name="T16" fmla="*/ 856 w 856"/>
                <a:gd name="T17" fmla="*/ 107 h 215"/>
                <a:gd name="T18" fmla="*/ 853 w 856"/>
                <a:gd name="T19" fmla="*/ 133 h 215"/>
                <a:gd name="T20" fmla="*/ 845 w 856"/>
                <a:gd name="T21" fmla="*/ 155 h 215"/>
                <a:gd name="T22" fmla="*/ 831 w 856"/>
                <a:gd name="T23" fmla="*/ 175 h 215"/>
                <a:gd name="T24" fmla="*/ 815 w 856"/>
                <a:gd name="T25" fmla="*/ 192 h 215"/>
                <a:gd name="T26" fmla="*/ 796 w 856"/>
                <a:gd name="T27" fmla="*/ 204 h 215"/>
                <a:gd name="T28" fmla="*/ 773 w 856"/>
                <a:gd name="T29" fmla="*/ 212 h 215"/>
                <a:gd name="T30" fmla="*/ 748 w 856"/>
                <a:gd name="T31" fmla="*/ 215 h 215"/>
                <a:gd name="T32" fmla="*/ 107 w 856"/>
                <a:gd name="T33" fmla="*/ 215 h 215"/>
                <a:gd name="T34" fmla="*/ 83 w 856"/>
                <a:gd name="T35" fmla="*/ 212 h 215"/>
                <a:gd name="T36" fmla="*/ 60 w 856"/>
                <a:gd name="T37" fmla="*/ 204 h 215"/>
                <a:gd name="T38" fmla="*/ 41 w 856"/>
                <a:gd name="T39" fmla="*/ 192 h 215"/>
                <a:gd name="T40" fmla="*/ 24 w 856"/>
                <a:gd name="T41" fmla="*/ 175 h 215"/>
                <a:gd name="T42" fmla="*/ 11 w 856"/>
                <a:gd name="T43" fmla="*/ 155 h 215"/>
                <a:gd name="T44" fmla="*/ 3 w 856"/>
                <a:gd name="T45" fmla="*/ 133 h 215"/>
                <a:gd name="T46" fmla="*/ 0 w 856"/>
                <a:gd name="T47" fmla="*/ 107 h 215"/>
                <a:gd name="T48" fmla="*/ 3 w 856"/>
                <a:gd name="T49" fmla="*/ 83 h 215"/>
                <a:gd name="T50" fmla="*/ 11 w 856"/>
                <a:gd name="T51" fmla="*/ 61 h 215"/>
                <a:gd name="T52" fmla="*/ 24 w 856"/>
                <a:gd name="T53" fmla="*/ 40 h 215"/>
                <a:gd name="T54" fmla="*/ 41 w 856"/>
                <a:gd name="T55" fmla="*/ 24 h 215"/>
                <a:gd name="T56" fmla="*/ 60 w 856"/>
                <a:gd name="T57" fmla="*/ 12 h 215"/>
                <a:gd name="T58" fmla="*/ 83 w 856"/>
                <a:gd name="T59" fmla="*/ 3 h 215"/>
                <a:gd name="T60" fmla="*/ 107 w 856"/>
                <a:gd name="T61"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6" h="215">
                  <a:moveTo>
                    <a:pt x="107" y="0"/>
                  </a:moveTo>
                  <a:lnTo>
                    <a:pt x="748" y="0"/>
                  </a:lnTo>
                  <a:lnTo>
                    <a:pt x="773" y="3"/>
                  </a:lnTo>
                  <a:lnTo>
                    <a:pt x="796" y="12"/>
                  </a:lnTo>
                  <a:lnTo>
                    <a:pt x="815" y="24"/>
                  </a:lnTo>
                  <a:lnTo>
                    <a:pt x="831" y="40"/>
                  </a:lnTo>
                  <a:lnTo>
                    <a:pt x="845" y="61"/>
                  </a:lnTo>
                  <a:lnTo>
                    <a:pt x="853" y="83"/>
                  </a:lnTo>
                  <a:lnTo>
                    <a:pt x="856" y="107"/>
                  </a:lnTo>
                  <a:lnTo>
                    <a:pt x="853" y="133"/>
                  </a:lnTo>
                  <a:lnTo>
                    <a:pt x="845" y="155"/>
                  </a:lnTo>
                  <a:lnTo>
                    <a:pt x="831" y="175"/>
                  </a:lnTo>
                  <a:lnTo>
                    <a:pt x="815" y="192"/>
                  </a:lnTo>
                  <a:lnTo>
                    <a:pt x="796" y="204"/>
                  </a:lnTo>
                  <a:lnTo>
                    <a:pt x="773" y="212"/>
                  </a:lnTo>
                  <a:lnTo>
                    <a:pt x="748" y="215"/>
                  </a:lnTo>
                  <a:lnTo>
                    <a:pt x="107" y="215"/>
                  </a:lnTo>
                  <a:lnTo>
                    <a:pt x="83" y="212"/>
                  </a:lnTo>
                  <a:lnTo>
                    <a:pt x="60" y="204"/>
                  </a:lnTo>
                  <a:lnTo>
                    <a:pt x="41" y="192"/>
                  </a:lnTo>
                  <a:lnTo>
                    <a:pt x="24" y="175"/>
                  </a:lnTo>
                  <a:lnTo>
                    <a:pt x="11" y="155"/>
                  </a:lnTo>
                  <a:lnTo>
                    <a:pt x="3" y="133"/>
                  </a:lnTo>
                  <a:lnTo>
                    <a:pt x="0" y="107"/>
                  </a:lnTo>
                  <a:lnTo>
                    <a:pt x="3" y="83"/>
                  </a:lnTo>
                  <a:lnTo>
                    <a:pt x="11" y="61"/>
                  </a:lnTo>
                  <a:lnTo>
                    <a:pt x="24" y="40"/>
                  </a:lnTo>
                  <a:lnTo>
                    <a:pt x="41" y="24"/>
                  </a:lnTo>
                  <a:lnTo>
                    <a:pt x="60" y="12"/>
                  </a:lnTo>
                  <a:lnTo>
                    <a:pt x="83" y="3"/>
                  </a:lnTo>
                  <a:lnTo>
                    <a:pt x="1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3" name="Freeform 353"/>
            <p:cNvSpPr>
              <a:spLocks/>
            </p:cNvSpPr>
            <p:nvPr/>
          </p:nvSpPr>
          <p:spPr bwMode="auto">
            <a:xfrm>
              <a:off x="12732" y="10764"/>
              <a:ext cx="98" cy="71"/>
            </a:xfrm>
            <a:custGeom>
              <a:avLst/>
              <a:gdLst>
                <a:gd name="T0" fmla="*/ 716 w 876"/>
                <a:gd name="T1" fmla="*/ 0 h 645"/>
                <a:gd name="T2" fmla="*/ 744 w 876"/>
                <a:gd name="T3" fmla="*/ 2 h 645"/>
                <a:gd name="T4" fmla="*/ 771 w 876"/>
                <a:gd name="T5" fmla="*/ 10 h 645"/>
                <a:gd name="T6" fmla="*/ 795 w 876"/>
                <a:gd name="T7" fmla="*/ 21 h 645"/>
                <a:gd name="T8" fmla="*/ 818 w 876"/>
                <a:gd name="T9" fmla="*/ 37 h 645"/>
                <a:gd name="T10" fmla="*/ 838 w 876"/>
                <a:gd name="T11" fmla="*/ 57 h 645"/>
                <a:gd name="T12" fmla="*/ 855 w 876"/>
                <a:gd name="T13" fmla="*/ 80 h 645"/>
                <a:gd name="T14" fmla="*/ 867 w 876"/>
                <a:gd name="T15" fmla="*/ 107 h 645"/>
                <a:gd name="T16" fmla="*/ 874 w 876"/>
                <a:gd name="T17" fmla="*/ 135 h 645"/>
                <a:gd name="T18" fmla="*/ 876 w 876"/>
                <a:gd name="T19" fmla="*/ 163 h 645"/>
                <a:gd name="T20" fmla="*/ 874 w 876"/>
                <a:gd name="T21" fmla="*/ 189 h 645"/>
                <a:gd name="T22" fmla="*/ 867 w 876"/>
                <a:gd name="T23" fmla="*/ 216 h 645"/>
                <a:gd name="T24" fmla="*/ 855 w 876"/>
                <a:gd name="T25" fmla="*/ 240 h 645"/>
                <a:gd name="T26" fmla="*/ 839 w 876"/>
                <a:gd name="T27" fmla="*/ 264 h 645"/>
                <a:gd name="T28" fmla="*/ 819 w 876"/>
                <a:gd name="T29" fmla="*/ 284 h 645"/>
                <a:gd name="T30" fmla="*/ 796 w 876"/>
                <a:gd name="T31" fmla="*/ 301 h 645"/>
                <a:gd name="T32" fmla="*/ 240 w 876"/>
                <a:gd name="T33" fmla="*/ 623 h 645"/>
                <a:gd name="T34" fmla="*/ 215 w 876"/>
                <a:gd name="T35" fmla="*/ 636 h 645"/>
                <a:gd name="T36" fmla="*/ 187 w 876"/>
                <a:gd name="T37" fmla="*/ 642 h 645"/>
                <a:gd name="T38" fmla="*/ 161 w 876"/>
                <a:gd name="T39" fmla="*/ 645 h 645"/>
                <a:gd name="T40" fmla="*/ 133 w 876"/>
                <a:gd name="T41" fmla="*/ 642 h 645"/>
                <a:gd name="T42" fmla="*/ 106 w 876"/>
                <a:gd name="T43" fmla="*/ 636 h 645"/>
                <a:gd name="T44" fmla="*/ 81 w 876"/>
                <a:gd name="T45" fmla="*/ 624 h 645"/>
                <a:gd name="T46" fmla="*/ 58 w 876"/>
                <a:gd name="T47" fmla="*/ 608 h 645"/>
                <a:gd name="T48" fmla="*/ 38 w 876"/>
                <a:gd name="T49" fmla="*/ 588 h 645"/>
                <a:gd name="T50" fmla="*/ 21 w 876"/>
                <a:gd name="T51" fmla="*/ 564 h 645"/>
                <a:gd name="T52" fmla="*/ 9 w 876"/>
                <a:gd name="T53" fmla="*/ 538 h 645"/>
                <a:gd name="T54" fmla="*/ 2 w 876"/>
                <a:gd name="T55" fmla="*/ 511 h 645"/>
                <a:gd name="T56" fmla="*/ 0 w 876"/>
                <a:gd name="T57" fmla="*/ 483 h 645"/>
                <a:gd name="T58" fmla="*/ 2 w 876"/>
                <a:gd name="T59" fmla="*/ 455 h 645"/>
                <a:gd name="T60" fmla="*/ 9 w 876"/>
                <a:gd name="T61" fmla="*/ 429 h 645"/>
                <a:gd name="T62" fmla="*/ 21 w 876"/>
                <a:gd name="T63" fmla="*/ 404 h 645"/>
                <a:gd name="T64" fmla="*/ 37 w 876"/>
                <a:gd name="T65" fmla="*/ 381 h 645"/>
                <a:gd name="T66" fmla="*/ 57 w 876"/>
                <a:gd name="T67" fmla="*/ 361 h 645"/>
                <a:gd name="T68" fmla="*/ 80 w 876"/>
                <a:gd name="T69" fmla="*/ 344 h 645"/>
                <a:gd name="T70" fmla="*/ 636 w 876"/>
                <a:gd name="T71" fmla="*/ 21 h 645"/>
                <a:gd name="T72" fmla="*/ 662 w 876"/>
                <a:gd name="T73" fmla="*/ 9 h 645"/>
                <a:gd name="T74" fmla="*/ 689 w 876"/>
                <a:gd name="T75" fmla="*/ 2 h 645"/>
                <a:gd name="T76" fmla="*/ 716 w 876"/>
                <a:gd name="T77" fmla="*/ 0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6" h="645">
                  <a:moveTo>
                    <a:pt x="716" y="0"/>
                  </a:moveTo>
                  <a:lnTo>
                    <a:pt x="744" y="2"/>
                  </a:lnTo>
                  <a:lnTo>
                    <a:pt x="771" y="10"/>
                  </a:lnTo>
                  <a:lnTo>
                    <a:pt x="795" y="21"/>
                  </a:lnTo>
                  <a:lnTo>
                    <a:pt x="818" y="37"/>
                  </a:lnTo>
                  <a:lnTo>
                    <a:pt x="838" y="57"/>
                  </a:lnTo>
                  <a:lnTo>
                    <a:pt x="855" y="80"/>
                  </a:lnTo>
                  <a:lnTo>
                    <a:pt x="867" y="107"/>
                  </a:lnTo>
                  <a:lnTo>
                    <a:pt x="874" y="135"/>
                  </a:lnTo>
                  <a:lnTo>
                    <a:pt x="876" y="163"/>
                  </a:lnTo>
                  <a:lnTo>
                    <a:pt x="874" y="189"/>
                  </a:lnTo>
                  <a:lnTo>
                    <a:pt x="867" y="216"/>
                  </a:lnTo>
                  <a:lnTo>
                    <a:pt x="855" y="240"/>
                  </a:lnTo>
                  <a:lnTo>
                    <a:pt x="839" y="264"/>
                  </a:lnTo>
                  <a:lnTo>
                    <a:pt x="819" y="284"/>
                  </a:lnTo>
                  <a:lnTo>
                    <a:pt x="796" y="301"/>
                  </a:lnTo>
                  <a:lnTo>
                    <a:pt x="240" y="623"/>
                  </a:lnTo>
                  <a:lnTo>
                    <a:pt x="215" y="636"/>
                  </a:lnTo>
                  <a:lnTo>
                    <a:pt x="187" y="642"/>
                  </a:lnTo>
                  <a:lnTo>
                    <a:pt x="161" y="645"/>
                  </a:lnTo>
                  <a:lnTo>
                    <a:pt x="133" y="642"/>
                  </a:lnTo>
                  <a:lnTo>
                    <a:pt x="106" y="636"/>
                  </a:lnTo>
                  <a:lnTo>
                    <a:pt x="81" y="624"/>
                  </a:lnTo>
                  <a:lnTo>
                    <a:pt x="58" y="608"/>
                  </a:lnTo>
                  <a:lnTo>
                    <a:pt x="38" y="588"/>
                  </a:lnTo>
                  <a:lnTo>
                    <a:pt x="21" y="564"/>
                  </a:lnTo>
                  <a:lnTo>
                    <a:pt x="9" y="538"/>
                  </a:lnTo>
                  <a:lnTo>
                    <a:pt x="2" y="511"/>
                  </a:lnTo>
                  <a:lnTo>
                    <a:pt x="0" y="483"/>
                  </a:lnTo>
                  <a:lnTo>
                    <a:pt x="2" y="455"/>
                  </a:lnTo>
                  <a:lnTo>
                    <a:pt x="9" y="429"/>
                  </a:lnTo>
                  <a:lnTo>
                    <a:pt x="21" y="404"/>
                  </a:lnTo>
                  <a:lnTo>
                    <a:pt x="37" y="381"/>
                  </a:lnTo>
                  <a:lnTo>
                    <a:pt x="57" y="361"/>
                  </a:lnTo>
                  <a:lnTo>
                    <a:pt x="80" y="344"/>
                  </a:lnTo>
                  <a:lnTo>
                    <a:pt x="636" y="21"/>
                  </a:lnTo>
                  <a:lnTo>
                    <a:pt x="662" y="9"/>
                  </a:lnTo>
                  <a:lnTo>
                    <a:pt x="689" y="2"/>
                  </a:lnTo>
                  <a:lnTo>
                    <a:pt x="7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4" name="Freeform 354"/>
            <p:cNvSpPr>
              <a:spLocks/>
            </p:cNvSpPr>
            <p:nvPr/>
          </p:nvSpPr>
          <p:spPr bwMode="auto">
            <a:xfrm>
              <a:off x="12985" y="10627"/>
              <a:ext cx="86" cy="59"/>
            </a:xfrm>
            <a:custGeom>
              <a:avLst/>
              <a:gdLst>
                <a:gd name="T0" fmla="*/ 655 w 768"/>
                <a:gd name="T1" fmla="*/ 0 h 536"/>
                <a:gd name="T2" fmla="*/ 678 w 768"/>
                <a:gd name="T3" fmla="*/ 1 h 536"/>
                <a:gd name="T4" fmla="*/ 700 w 768"/>
                <a:gd name="T5" fmla="*/ 6 h 536"/>
                <a:gd name="T6" fmla="*/ 721 w 768"/>
                <a:gd name="T7" fmla="*/ 17 h 536"/>
                <a:gd name="T8" fmla="*/ 739 w 768"/>
                <a:gd name="T9" fmla="*/ 33 h 536"/>
                <a:gd name="T10" fmla="*/ 755 w 768"/>
                <a:gd name="T11" fmla="*/ 53 h 536"/>
                <a:gd name="T12" fmla="*/ 765 w 768"/>
                <a:gd name="T13" fmla="*/ 75 h 536"/>
                <a:gd name="T14" fmla="*/ 768 w 768"/>
                <a:gd name="T15" fmla="*/ 100 h 536"/>
                <a:gd name="T16" fmla="*/ 768 w 768"/>
                <a:gd name="T17" fmla="*/ 123 h 536"/>
                <a:gd name="T18" fmla="*/ 761 w 768"/>
                <a:gd name="T19" fmla="*/ 145 h 536"/>
                <a:gd name="T20" fmla="*/ 750 w 768"/>
                <a:gd name="T21" fmla="*/ 166 h 536"/>
                <a:gd name="T22" fmla="*/ 735 w 768"/>
                <a:gd name="T23" fmla="*/ 184 h 536"/>
                <a:gd name="T24" fmla="*/ 715 w 768"/>
                <a:gd name="T25" fmla="*/ 200 h 536"/>
                <a:gd name="T26" fmla="*/ 160 w 768"/>
                <a:gd name="T27" fmla="*/ 522 h 536"/>
                <a:gd name="T28" fmla="*/ 142 w 768"/>
                <a:gd name="T29" fmla="*/ 530 h 536"/>
                <a:gd name="T30" fmla="*/ 125 w 768"/>
                <a:gd name="T31" fmla="*/ 535 h 536"/>
                <a:gd name="T32" fmla="*/ 106 w 768"/>
                <a:gd name="T33" fmla="*/ 536 h 536"/>
                <a:gd name="T34" fmla="*/ 85 w 768"/>
                <a:gd name="T35" fmla="*/ 534 h 536"/>
                <a:gd name="T36" fmla="*/ 64 w 768"/>
                <a:gd name="T37" fmla="*/ 527 h 536"/>
                <a:gd name="T38" fmla="*/ 44 w 768"/>
                <a:gd name="T39" fmla="*/ 517 h 536"/>
                <a:gd name="T40" fmla="*/ 27 w 768"/>
                <a:gd name="T41" fmla="*/ 502 h 536"/>
                <a:gd name="T42" fmla="*/ 14 w 768"/>
                <a:gd name="T43" fmla="*/ 483 h 536"/>
                <a:gd name="T44" fmla="*/ 4 w 768"/>
                <a:gd name="T45" fmla="*/ 460 h 536"/>
                <a:gd name="T46" fmla="*/ 0 w 768"/>
                <a:gd name="T47" fmla="*/ 436 h 536"/>
                <a:gd name="T48" fmla="*/ 1 w 768"/>
                <a:gd name="T49" fmla="*/ 412 h 536"/>
                <a:gd name="T50" fmla="*/ 6 w 768"/>
                <a:gd name="T51" fmla="*/ 390 h 536"/>
                <a:gd name="T52" fmla="*/ 17 w 768"/>
                <a:gd name="T53" fmla="*/ 369 h 536"/>
                <a:gd name="T54" fmla="*/ 33 w 768"/>
                <a:gd name="T55" fmla="*/ 351 h 536"/>
                <a:gd name="T56" fmla="*/ 53 w 768"/>
                <a:gd name="T57" fmla="*/ 336 h 536"/>
                <a:gd name="T58" fmla="*/ 608 w 768"/>
                <a:gd name="T59" fmla="*/ 14 h 536"/>
                <a:gd name="T60" fmla="*/ 631 w 768"/>
                <a:gd name="T61" fmla="*/ 4 h 536"/>
                <a:gd name="T62" fmla="*/ 655 w 768"/>
                <a:gd name="T63"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8" h="536">
                  <a:moveTo>
                    <a:pt x="655" y="0"/>
                  </a:moveTo>
                  <a:lnTo>
                    <a:pt x="678" y="1"/>
                  </a:lnTo>
                  <a:lnTo>
                    <a:pt x="700" y="6"/>
                  </a:lnTo>
                  <a:lnTo>
                    <a:pt x="721" y="17"/>
                  </a:lnTo>
                  <a:lnTo>
                    <a:pt x="739" y="33"/>
                  </a:lnTo>
                  <a:lnTo>
                    <a:pt x="755" y="53"/>
                  </a:lnTo>
                  <a:lnTo>
                    <a:pt x="765" y="75"/>
                  </a:lnTo>
                  <a:lnTo>
                    <a:pt x="768" y="100"/>
                  </a:lnTo>
                  <a:lnTo>
                    <a:pt x="768" y="123"/>
                  </a:lnTo>
                  <a:lnTo>
                    <a:pt x="761" y="145"/>
                  </a:lnTo>
                  <a:lnTo>
                    <a:pt x="750" y="166"/>
                  </a:lnTo>
                  <a:lnTo>
                    <a:pt x="735" y="184"/>
                  </a:lnTo>
                  <a:lnTo>
                    <a:pt x="715" y="200"/>
                  </a:lnTo>
                  <a:lnTo>
                    <a:pt x="160" y="522"/>
                  </a:lnTo>
                  <a:lnTo>
                    <a:pt x="142" y="530"/>
                  </a:lnTo>
                  <a:lnTo>
                    <a:pt x="125" y="535"/>
                  </a:lnTo>
                  <a:lnTo>
                    <a:pt x="106" y="536"/>
                  </a:lnTo>
                  <a:lnTo>
                    <a:pt x="85" y="534"/>
                  </a:lnTo>
                  <a:lnTo>
                    <a:pt x="64" y="527"/>
                  </a:lnTo>
                  <a:lnTo>
                    <a:pt x="44" y="517"/>
                  </a:lnTo>
                  <a:lnTo>
                    <a:pt x="27" y="502"/>
                  </a:lnTo>
                  <a:lnTo>
                    <a:pt x="14" y="483"/>
                  </a:lnTo>
                  <a:lnTo>
                    <a:pt x="4" y="460"/>
                  </a:lnTo>
                  <a:lnTo>
                    <a:pt x="0" y="436"/>
                  </a:lnTo>
                  <a:lnTo>
                    <a:pt x="1" y="412"/>
                  </a:lnTo>
                  <a:lnTo>
                    <a:pt x="6" y="390"/>
                  </a:lnTo>
                  <a:lnTo>
                    <a:pt x="17" y="369"/>
                  </a:lnTo>
                  <a:lnTo>
                    <a:pt x="33" y="351"/>
                  </a:lnTo>
                  <a:lnTo>
                    <a:pt x="53" y="336"/>
                  </a:lnTo>
                  <a:lnTo>
                    <a:pt x="608" y="14"/>
                  </a:lnTo>
                  <a:lnTo>
                    <a:pt x="631" y="4"/>
                  </a:lnTo>
                  <a:lnTo>
                    <a:pt x="6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5" name="Freeform 355"/>
            <p:cNvSpPr>
              <a:spLocks/>
            </p:cNvSpPr>
            <p:nvPr/>
          </p:nvSpPr>
          <p:spPr bwMode="auto">
            <a:xfrm>
              <a:off x="12799" y="10805"/>
              <a:ext cx="68" cy="94"/>
            </a:xfrm>
            <a:custGeom>
              <a:avLst/>
              <a:gdLst>
                <a:gd name="T0" fmla="*/ 467 w 615"/>
                <a:gd name="T1" fmla="*/ 0 h 854"/>
                <a:gd name="T2" fmla="*/ 492 w 615"/>
                <a:gd name="T3" fmla="*/ 3 h 854"/>
                <a:gd name="T4" fmla="*/ 517 w 615"/>
                <a:gd name="T5" fmla="*/ 9 h 854"/>
                <a:gd name="T6" fmla="*/ 542 w 615"/>
                <a:gd name="T7" fmla="*/ 20 h 854"/>
                <a:gd name="T8" fmla="*/ 563 w 615"/>
                <a:gd name="T9" fmla="*/ 36 h 854"/>
                <a:gd name="T10" fmla="*/ 582 w 615"/>
                <a:gd name="T11" fmla="*/ 54 h 854"/>
                <a:gd name="T12" fmla="*/ 596 w 615"/>
                <a:gd name="T13" fmla="*/ 75 h 854"/>
                <a:gd name="T14" fmla="*/ 606 w 615"/>
                <a:gd name="T15" fmla="*/ 98 h 854"/>
                <a:gd name="T16" fmla="*/ 613 w 615"/>
                <a:gd name="T17" fmla="*/ 123 h 854"/>
                <a:gd name="T18" fmla="*/ 615 w 615"/>
                <a:gd name="T19" fmla="*/ 147 h 854"/>
                <a:gd name="T20" fmla="*/ 613 w 615"/>
                <a:gd name="T21" fmla="*/ 173 h 854"/>
                <a:gd name="T22" fmla="*/ 607 w 615"/>
                <a:gd name="T23" fmla="*/ 198 h 854"/>
                <a:gd name="T24" fmla="*/ 595 w 615"/>
                <a:gd name="T25" fmla="*/ 222 h 854"/>
                <a:gd name="T26" fmla="*/ 275 w 615"/>
                <a:gd name="T27" fmla="*/ 781 h 854"/>
                <a:gd name="T28" fmla="*/ 259 w 615"/>
                <a:gd name="T29" fmla="*/ 803 h 854"/>
                <a:gd name="T30" fmla="*/ 241 w 615"/>
                <a:gd name="T31" fmla="*/ 821 h 854"/>
                <a:gd name="T32" fmla="*/ 219 w 615"/>
                <a:gd name="T33" fmla="*/ 835 h 854"/>
                <a:gd name="T34" fmla="*/ 196 w 615"/>
                <a:gd name="T35" fmla="*/ 846 h 854"/>
                <a:gd name="T36" fmla="*/ 172 w 615"/>
                <a:gd name="T37" fmla="*/ 852 h 854"/>
                <a:gd name="T38" fmla="*/ 147 w 615"/>
                <a:gd name="T39" fmla="*/ 854 h 854"/>
                <a:gd name="T40" fmla="*/ 122 w 615"/>
                <a:gd name="T41" fmla="*/ 852 h 854"/>
                <a:gd name="T42" fmla="*/ 98 w 615"/>
                <a:gd name="T43" fmla="*/ 845 h 854"/>
                <a:gd name="T44" fmla="*/ 73 w 615"/>
                <a:gd name="T45" fmla="*/ 835 h 854"/>
                <a:gd name="T46" fmla="*/ 52 w 615"/>
                <a:gd name="T47" fmla="*/ 820 h 854"/>
                <a:gd name="T48" fmla="*/ 33 w 615"/>
                <a:gd name="T49" fmla="*/ 801 h 854"/>
                <a:gd name="T50" fmla="*/ 19 w 615"/>
                <a:gd name="T51" fmla="*/ 779 h 854"/>
                <a:gd name="T52" fmla="*/ 9 w 615"/>
                <a:gd name="T53" fmla="*/ 757 h 854"/>
                <a:gd name="T54" fmla="*/ 2 w 615"/>
                <a:gd name="T55" fmla="*/ 733 h 854"/>
                <a:gd name="T56" fmla="*/ 0 w 615"/>
                <a:gd name="T57" fmla="*/ 707 h 854"/>
                <a:gd name="T58" fmla="*/ 2 w 615"/>
                <a:gd name="T59" fmla="*/ 682 h 854"/>
                <a:gd name="T60" fmla="*/ 9 w 615"/>
                <a:gd name="T61" fmla="*/ 657 h 854"/>
                <a:gd name="T62" fmla="*/ 20 w 615"/>
                <a:gd name="T63" fmla="*/ 633 h 854"/>
                <a:gd name="T64" fmla="*/ 340 w 615"/>
                <a:gd name="T65" fmla="*/ 74 h 854"/>
                <a:gd name="T66" fmla="*/ 356 w 615"/>
                <a:gd name="T67" fmla="*/ 53 h 854"/>
                <a:gd name="T68" fmla="*/ 374 w 615"/>
                <a:gd name="T69" fmla="*/ 34 h 854"/>
                <a:gd name="T70" fmla="*/ 396 w 615"/>
                <a:gd name="T71" fmla="*/ 19 h 854"/>
                <a:gd name="T72" fmla="*/ 418 w 615"/>
                <a:gd name="T73" fmla="*/ 9 h 854"/>
                <a:gd name="T74" fmla="*/ 442 w 615"/>
                <a:gd name="T75" fmla="*/ 3 h 854"/>
                <a:gd name="T76" fmla="*/ 467 w 615"/>
                <a:gd name="T77" fmla="*/ 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5" h="854">
                  <a:moveTo>
                    <a:pt x="467" y="0"/>
                  </a:moveTo>
                  <a:lnTo>
                    <a:pt x="492" y="3"/>
                  </a:lnTo>
                  <a:lnTo>
                    <a:pt x="517" y="9"/>
                  </a:lnTo>
                  <a:lnTo>
                    <a:pt x="542" y="20"/>
                  </a:lnTo>
                  <a:lnTo>
                    <a:pt x="563" y="36"/>
                  </a:lnTo>
                  <a:lnTo>
                    <a:pt x="582" y="54"/>
                  </a:lnTo>
                  <a:lnTo>
                    <a:pt x="596" y="75"/>
                  </a:lnTo>
                  <a:lnTo>
                    <a:pt x="606" y="98"/>
                  </a:lnTo>
                  <a:lnTo>
                    <a:pt x="613" y="123"/>
                  </a:lnTo>
                  <a:lnTo>
                    <a:pt x="615" y="147"/>
                  </a:lnTo>
                  <a:lnTo>
                    <a:pt x="613" y="173"/>
                  </a:lnTo>
                  <a:lnTo>
                    <a:pt x="607" y="198"/>
                  </a:lnTo>
                  <a:lnTo>
                    <a:pt x="595" y="222"/>
                  </a:lnTo>
                  <a:lnTo>
                    <a:pt x="275" y="781"/>
                  </a:lnTo>
                  <a:lnTo>
                    <a:pt x="259" y="803"/>
                  </a:lnTo>
                  <a:lnTo>
                    <a:pt x="241" y="821"/>
                  </a:lnTo>
                  <a:lnTo>
                    <a:pt x="219" y="835"/>
                  </a:lnTo>
                  <a:lnTo>
                    <a:pt x="196" y="846"/>
                  </a:lnTo>
                  <a:lnTo>
                    <a:pt x="172" y="852"/>
                  </a:lnTo>
                  <a:lnTo>
                    <a:pt x="147" y="854"/>
                  </a:lnTo>
                  <a:lnTo>
                    <a:pt x="122" y="852"/>
                  </a:lnTo>
                  <a:lnTo>
                    <a:pt x="98" y="845"/>
                  </a:lnTo>
                  <a:lnTo>
                    <a:pt x="73" y="835"/>
                  </a:lnTo>
                  <a:lnTo>
                    <a:pt x="52" y="820"/>
                  </a:lnTo>
                  <a:lnTo>
                    <a:pt x="33" y="801"/>
                  </a:lnTo>
                  <a:lnTo>
                    <a:pt x="19" y="779"/>
                  </a:lnTo>
                  <a:lnTo>
                    <a:pt x="9" y="757"/>
                  </a:lnTo>
                  <a:lnTo>
                    <a:pt x="2" y="733"/>
                  </a:lnTo>
                  <a:lnTo>
                    <a:pt x="0" y="707"/>
                  </a:lnTo>
                  <a:lnTo>
                    <a:pt x="2" y="682"/>
                  </a:lnTo>
                  <a:lnTo>
                    <a:pt x="9" y="657"/>
                  </a:lnTo>
                  <a:lnTo>
                    <a:pt x="20" y="633"/>
                  </a:lnTo>
                  <a:lnTo>
                    <a:pt x="340" y="74"/>
                  </a:lnTo>
                  <a:lnTo>
                    <a:pt x="356" y="53"/>
                  </a:lnTo>
                  <a:lnTo>
                    <a:pt x="374" y="34"/>
                  </a:lnTo>
                  <a:lnTo>
                    <a:pt x="396" y="19"/>
                  </a:lnTo>
                  <a:lnTo>
                    <a:pt x="418" y="9"/>
                  </a:lnTo>
                  <a:lnTo>
                    <a:pt x="442" y="3"/>
                  </a:lnTo>
                  <a:lnTo>
                    <a:pt x="4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6" name="Freeform 356"/>
            <p:cNvSpPr>
              <a:spLocks/>
            </p:cNvSpPr>
            <p:nvPr/>
          </p:nvSpPr>
          <p:spPr bwMode="auto">
            <a:xfrm>
              <a:off x="12946" y="10561"/>
              <a:ext cx="59" cy="86"/>
            </a:xfrm>
            <a:custGeom>
              <a:avLst/>
              <a:gdLst>
                <a:gd name="T0" fmla="*/ 436 w 534"/>
                <a:gd name="T1" fmla="*/ 0 h 772"/>
                <a:gd name="T2" fmla="*/ 459 w 534"/>
                <a:gd name="T3" fmla="*/ 4 h 772"/>
                <a:gd name="T4" fmla="*/ 481 w 534"/>
                <a:gd name="T5" fmla="*/ 14 h 772"/>
                <a:gd name="T6" fmla="*/ 501 w 534"/>
                <a:gd name="T7" fmla="*/ 29 h 772"/>
                <a:gd name="T8" fmla="*/ 516 w 534"/>
                <a:gd name="T9" fmla="*/ 46 h 772"/>
                <a:gd name="T10" fmla="*/ 527 w 534"/>
                <a:gd name="T11" fmla="*/ 68 h 772"/>
                <a:gd name="T12" fmla="*/ 533 w 534"/>
                <a:gd name="T13" fmla="*/ 90 h 772"/>
                <a:gd name="T14" fmla="*/ 534 w 534"/>
                <a:gd name="T15" fmla="*/ 114 h 772"/>
                <a:gd name="T16" fmla="*/ 531 w 534"/>
                <a:gd name="T17" fmla="*/ 138 h 772"/>
                <a:gd name="T18" fmla="*/ 521 w 534"/>
                <a:gd name="T19" fmla="*/ 160 h 772"/>
                <a:gd name="T20" fmla="*/ 200 w 534"/>
                <a:gd name="T21" fmla="*/ 719 h 772"/>
                <a:gd name="T22" fmla="*/ 186 w 534"/>
                <a:gd name="T23" fmla="*/ 738 h 772"/>
                <a:gd name="T24" fmla="*/ 169 w 534"/>
                <a:gd name="T25" fmla="*/ 752 h 772"/>
                <a:gd name="T26" fmla="*/ 150 w 534"/>
                <a:gd name="T27" fmla="*/ 763 h 772"/>
                <a:gd name="T28" fmla="*/ 129 w 534"/>
                <a:gd name="T29" fmla="*/ 770 h 772"/>
                <a:gd name="T30" fmla="*/ 107 w 534"/>
                <a:gd name="T31" fmla="*/ 772 h 772"/>
                <a:gd name="T32" fmla="*/ 89 w 534"/>
                <a:gd name="T33" fmla="*/ 771 h 772"/>
                <a:gd name="T34" fmla="*/ 71 w 534"/>
                <a:gd name="T35" fmla="*/ 767 h 772"/>
                <a:gd name="T36" fmla="*/ 54 w 534"/>
                <a:gd name="T37" fmla="*/ 758 h 772"/>
                <a:gd name="T38" fmla="*/ 34 w 534"/>
                <a:gd name="T39" fmla="*/ 743 h 772"/>
                <a:gd name="T40" fmla="*/ 18 w 534"/>
                <a:gd name="T41" fmla="*/ 725 h 772"/>
                <a:gd name="T42" fmla="*/ 7 w 534"/>
                <a:gd name="T43" fmla="*/ 704 h 772"/>
                <a:gd name="T44" fmla="*/ 2 w 534"/>
                <a:gd name="T45" fmla="*/ 681 h 772"/>
                <a:gd name="T46" fmla="*/ 0 w 534"/>
                <a:gd name="T47" fmla="*/ 657 h 772"/>
                <a:gd name="T48" fmla="*/ 5 w 534"/>
                <a:gd name="T49" fmla="*/ 634 h 772"/>
                <a:gd name="T50" fmla="*/ 15 w 534"/>
                <a:gd name="T51" fmla="*/ 611 h 772"/>
                <a:gd name="T52" fmla="*/ 335 w 534"/>
                <a:gd name="T53" fmla="*/ 53 h 772"/>
                <a:gd name="T54" fmla="*/ 350 w 534"/>
                <a:gd name="T55" fmla="*/ 33 h 772"/>
                <a:gd name="T56" fmla="*/ 368 w 534"/>
                <a:gd name="T57" fmla="*/ 17 h 772"/>
                <a:gd name="T58" fmla="*/ 389 w 534"/>
                <a:gd name="T59" fmla="*/ 6 h 772"/>
                <a:gd name="T60" fmla="*/ 411 w 534"/>
                <a:gd name="T61" fmla="*/ 1 h 772"/>
                <a:gd name="T62" fmla="*/ 436 w 534"/>
                <a:gd name="T63" fmla="*/ 0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4" h="772">
                  <a:moveTo>
                    <a:pt x="436" y="0"/>
                  </a:moveTo>
                  <a:lnTo>
                    <a:pt x="459" y="4"/>
                  </a:lnTo>
                  <a:lnTo>
                    <a:pt x="481" y="14"/>
                  </a:lnTo>
                  <a:lnTo>
                    <a:pt x="501" y="29"/>
                  </a:lnTo>
                  <a:lnTo>
                    <a:pt x="516" y="46"/>
                  </a:lnTo>
                  <a:lnTo>
                    <a:pt x="527" y="68"/>
                  </a:lnTo>
                  <a:lnTo>
                    <a:pt x="533" y="90"/>
                  </a:lnTo>
                  <a:lnTo>
                    <a:pt x="534" y="114"/>
                  </a:lnTo>
                  <a:lnTo>
                    <a:pt x="531" y="138"/>
                  </a:lnTo>
                  <a:lnTo>
                    <a:pt x="521" y="160"/>
                  </a:lnTo>
                  <a:lnTo>
                    <a:pt x="200" y="719"/>
                  </a:lnTo>
                  <a:lnTo>
                    <a:pt x="186" y="738"/>
                  </a:lnTo>
                  <a:lnTo>
                    <a:pt x="169" y="752"/>
                  </a:lnTo>
                  <a:lnTo>
                    <a:pt x="150" y="763"/>
                  </a:lnTo>
                  <a:lnTo>
                    <a:pt x="129" y="770"/>
                  </a:lnTo>
                  <a:lnTo>
                    <a:pt x="107" y="772"/>
                  </a:lnTo>
                  <a:lnTo>
                    <a:pt x="89" y="771"/>
                  </a:lnTo>
                  <a:lnTo>
                    <a:pt x="71" y="767"/>
                  </a:lnTo>
                  <a:lnTo>
                    <a:pt x="54" y="758"/>
                  </a:lnTo>
                  <a:lnTo>
                    <a:pt x="34" y="743"/>
                  </a:lnTo>
                  <a:lnTo>
                    <a:pt x="18" y="725"/>
                  </a:lnTo>
                  <a:lnTo>
                    <a:pt x="7" y="704"/>
                  </a:lnTo>
                  <a:lnTo>
                    <a:pt x="2" y="681"/>
                  </a:lnTo>
                  <a:lnTo>
                    <a:pt x="0" y="657"/>
                  </a:lnTo>
                  <a:lnTo>
                    <a:pt x="5" y="634"/>
                  </a:lnTo>
                  <a:lnTo>
                    <a:pt x="15" y="611"/>
                  </a:lnTo>
                  <a:lnTo>
                    <a:pt x="335" y="53"/>
                  </a:lnTo>
                  <a:lnTo>
                    <a:pt x="350" y="33"/>
                  </a:lnTo>
                  <a:lnTo>
                    <a:pt x="368" y="17"/>
                  </a:lnTo>
                  <a:lnTo>
                    <a:pt x="389" y="6"/>
                  </a:lnTo>
                  <a:lnTo>
                    <a:pt x="411" y="1"/>
                  </a:lnTo>
                  <a:lnTo>
                    <a:pt x="4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47" name="Freeform 361"/>
          <p:cNvSpPr>
            <a:spLocks noEditPoints="1"/>
          </p:cNvSpPr>
          <p:nvPr/>
        </p:nvSpPr>
        <p:spPr bwMode="auto">
          <a:xfrm>
            <a:off x="10344417" y="1433695"/>
            <a:ext cx="469930" cy="467624"/>
          </a:xfrm>
          <a:custGeom>
            <a:avLst/>
            <a:gdLst>
              <a:gd name="T0" fmla="*/ 1342 w 3261"/>
              <a:gd name="T1" fmla="*/ 2596 h 3249"/>
              <a:gd name="T2" fmla="*/ 1556 w 3261"/>
              <a:gd name="T3" fmla="*/ 2635 h 3249"/>
              <a:gd name="T4" fmla="*/ 1778 w 3261"/>
              <a:gd name="T5" fmla="*/ 2627 h 3249"/>
              <a:gd name="T6" fmla="*/ 1987 w 3261"/>
              <a:gd name="T7" fmla="*/ 2574 h 3249"/>
              <a:gd name="T8" fmla="*/ 2337 w 3261"/>
              <a:gd name="T9" fmla="*/ 3087 h 3249"/>
              <a:gd name="T10" fmla="*/ 2087 w 3261"/>
              <a:gd name="T11" fmla="*/ 3184 h 3249"/>
              <a:gd name="T12" fmla="*/ 1818 w 3261"/>
              <a:gd name="T13" fmla="*/ 3238 h 3249"/>
              <a:gd name="T14" fmla="*/ 1537 w 3261"/>
              <a:gd name="T15" fmla="*/ 3246 h 3249"/>
              <a:gd name="T16" fmla="*/ 1263 w 3261"/>
              <a:gd name="T17" fmla="*/ 3207 h 3249"/>
              <a:gd name="T18" fmla="*/ 1005 w 3261"/>
              <a:gd name="T19" fmla="*/ 3125 h 3249"/>
              <a:gd name="T20" fmla="*/ 1208 w 3261"/>
              <a:gd name="T21" fmla="*/ 2546 h 3249"/>
              <a:gd name="T22" fmla="*/ 613 w 3261"/>
              <a:gd name="T23" fmla="*/ 1561 h 3249"/>
              <a:gd name="T24" fmla="*/ 623 w 3261"/>
              <a:gd name="T25" fmla="*/ 1775 h 3249"/>
              <a:gd name="T26" fmla="*/ 682 w 3261"/>
              <a:gd name="T27" fmla="*/ 1994 h 3249"/>
              <a:gd name="T28" fmla="*/ 787 w 3261"/>
              <a:gd name="T29" fmla="*/ 2191 h 3249"/>
              <a:gd name="T30" fmla="*/ 515 w 3261"/>
              <a:gd name="T31" fmla="*/ 2807 h 3249"/>
              <a:gd name="T32" fmla="*/ 328 w 3261"/>
              <a:gd name="T33" fmla="*/ 2600 h 3249"/>
              <a:gd name="T34" fmla="*/ 180 w 3261"/>
              <a:gd name="T35" fmla="*/ 2363 h 3249"/>
              <a:gd name="T36" fmla="*/ 72 w 3261"/>
              <a:gd name="T37" fmla="*/ 2100 h 3249"/>
              <a:gd name="T38" fmla="*/ 12 w 3261"/>
              <a:gd name="T39" fmla="*/ 1817 h 3249"/>
              <a:gd name="T40" fmla="*/ 2 w 3261"/>
              <a:gd name="T41" fmla="*/ 1541 h 3249"/>
              <a:gd name="T42" fmla="*/ 29 w 3261"/>
              <a:gd name="T43" fmla="*/ 1313 h 3249"/>
              <a:gd name="T44" fmla="*/ 3254 w 3261"/>
              <a:gd name="T45" fmla="*/ 1464 h 3249"/>
              <a:gd name="T46" fmla="*/ 3258 w 3261"/>
              <a:gd name="T47" fmla="*/ 1718 h 3249"/>
              <a:gd name="T48" fmla="*/ 3215 w 3261"/>
              <a:gd name="T49" fmla="*/ 2008 h 3249"/>
              <a:gd name="T50" fmla="*/ 3122 w 3261"/>
              <a:gd name="T51" fmla="*/ 2277 h 3249"/>
              <a:gd name="T52" fmla="*/ 2987 w 3261"/>
              <a:gd name="T53" fmla="*/ 2523 h 3249"/>
              <a:gd name="T54" fmla="*/ 2812 w 3261"/>
              <a:gd name="T55" fmla="*/ 2742 h 3249"/>
              <a:gd name="T56" fmla="*/ 2430 w 3261"/>
              <a:gd name="T57" fmla="*/ 2250 h 3249"/>
              <a:gd name="T58" fmla="*/ 2548 w 3261"/>
              <a:gd name="T59" fmla="*/ 2063 h 3249"/>
              <a:gd name="T60" fmla="*/ 2624 w 3261"/>
              <a:gd name="T61" fmla="*/ 1850 h 3249"/>
              <a:gd name="T62" fmla="*/ 2650 w 3261"/>
              <a:gd name="T63" fmla="*/ 1618 h 3249"/>
              <a:gd name="T64" fmla="*/ 3232 w 3261"/>
              <a:gd name="T65" fmla="*/ 1312 h 3249"/>
              <a:gd name="T66" fmla="*/ 2029 w 3261"/>
              <a:gd name="T67" fmla="*/ 37 h 3249"/>
              <a:gd name="T68" fmla="*/ 2305 w 3261"/>
              <a:gd name="T69" fmla="*/ 134 h 3249"/>
              <a:gd name="T70" fmla="*/ 2555 w 3261"/>
              <a:gd name="T71" fmla="*/ 275 h 3249"/>
              <a:gd name="T72" fmla="*/ 2776 w 3261"/>
              <a:gd name="T73" fmla="*/ 458 h 3249"/>
              <a:gd name="T74" fmla="*/ 2961 w 3261"/>
              <a:gd name="T75" fmla="*/ 677 h 3249"/>
              <a:gd name="T76" fmla="*/ 3106 w 3261"/>
              <a:gd name="T77" fmla="*/ 925 h 3249"/>
              <a:gd name="T78" fmla="*/ 2438 w 3261"/>
              <a:gd name="T79" fmla="*/ 996 h 3249"/>
              <a:gd name="T80" fmla="*/ 2288 w 3261"/>
              <a:gd name="T81" fmla="*/ 840 h 3249"/>
              <a:gd name="T82" fmla="*/ 2110 w 3261"/>
              <a:gd name="T83" fmla="*/ 719 h 3249"/>
              <a:gd name="T84" fmla="*/ 1907 w 3261"/>
              <a:gd name="T85" fmla="*/ 638 h 3249"/>
              <a:gd name="T86" fmla="*/ 1426 w 3261"/>
              <a:gd name="T87" fmla="*/ 0 h 3249"/>
              <a:gd name="T88" fmla="*/ 1285 w 3261"/>
              <a:gd name="T89" fmla="*/ 660 h 3249"/>
              <a:gd name="T90" fmla="*/ 1089 w 3261"/>
              <a:gd name="T91" fmla="*/ 755 h 3249"/>
              <a:gd name="T92" fmla="*/ 919 w 3261"/>
              <a:gd name="T93" fmla="*/ 888 h 3249"/>
              <a:gd name="T94" fmla="*/ 782 w 3261"/>
              <a:gd name="T95" fmla="*/ 1054 h 3249"/>
              <a:gd name="T96" fmla="*/ 199 w 3261"/>
              <a:gd name="T97" fmla="*/ 838 h 3249"/>
              <a:gd name="T98" fmla="*/ 357 w 3261"/>
              <a:gd name="T99" fmla="*/ 600 h 3249"/>
              <a:gd name="T100" fmla="*/ 555 w 3261"/>
              <a:gd name="T101" fmla="*/ 394 h 3249"/>
              <a:gd name="T102" fmla="*/ 786 w 3261"/>
              <a:gd name="T103" fmla="*/ 224 h 3249"/>
              <a:gd name="T104" fmla="*/ 1045 w 3261"/>
              <a:gd name="T105" fmla="*/ 97 h 3249"/>
              <a:gd name="T106" fmla="*/ 1328 w 3261"/>
              <a:gd name="T107" fmla="*/ 16 h 3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61" h="3249">
                <a:moveTo>
                  <a:pt x="1208" y="2546"/>
                </a:moveTo>
                <a:lnTo>
                  <a:pt x="1274" y="2574"/>
                </a:lnTo>
                <a:lnTo>
                  <a:pt x="1342" y="2596"/>
                </a:lnTo>
                <a:lnTo>
                  <a:pt x="1411" y="2614"/>
                </a:lnTo>
                <a:lnTo>
                  <a:pt x="1482" y="2627"/>
                </a:lnTo>
                <a:lnTo>
                  <a:pt x="1556" y="2635"/>
                </a:lnTo>
                <a:lnTo>
                  <a:pt x="1631" y="2638"/>
                </a:lnTo>
                <a:lnTo>
                  <a:pt x="1705" y="2635"/>
                </a:lnTo>
                <a:lnTo>
                  <a:pt x="1778" y="2627"/>
                </a:lnTo>
                <a:lnTo>
                  <a:pt x="1850" y="2614"/>
                </a:lnTo>
                <a:lnTo>
                  <a:pt x="1920" y="2596"/>
                </a:lnTo>
                <a:lnTo>
                  <a:pt x="1987" y="2574"/>
                </a:lnTo>
                <a:lnTo>
                  <a:pt x="2052" y="2546"/>
                </a:lnTo>
                <a:lnTo>
                  <a:pt x="2417" y="3047"/>
                </a:lnTo>
                <a:lnTo>
                  <a:pt x="2337" y="3087"/>
                </a:lnTo>
                <a:lnTo>
                  <a:pt x="2256" y="3125"/>
                </a:lnTo>
                <a:lnTo>
                  <a:pt x="2173" y="3157"/>
                </a:lnTo>
                <a:lnTo>
                  <a:pt x="2087" y="3184"/>
                </a:lnTo>
                <a:lnTo>
                  <a:pt x="1999" y="3207"/>
                </a:lnTo>
                <a:lnTo>
                  <a:pt x="1909" y="3225"/>
                </a:lnTo>
                <a:lnTo>
                  <a:pt x="1818" y="3238"/>
                </a:lnTo>
                <a:lnTo>
                  <a:pt x="1725" y="3246"/>
                </a:lnTo>
                <a:lnTo>
                  <a:pt x="1631" y="3249"/>
                </a:lnTo>
                <a:lnTo>
                  <a:pt x="1537" y="3246"/>
                </a:lnTo>
                <a:lnTo>
                  <a:pt x="1443" y="3238"/>
                </a:lnTo>
                <a:lnTo>
                  <a:pt x="1352" y="3225"/>
                </a:lnTo>
                <a:lnTo>
                  <a:pt x="1263" y="3207"/>
                </a:lnTo>
                <a:lnTo>
                  <a:pt x="1174" y="3184"/>
                </a:lnTo>
                <a:lnTo>
                  <a:pt x="1089" y="3157"/>
                </a:lnTo>
                <a:lnTo>
                  <a:pt x="1005" y="3125"/>
                </a:lnTo>
                <a:lnTo>
                  <a:pt x="923" y="3087"/>
                </a:lnTo>
                <a:lnTo>
                  <a:pt x="844" y="3047"/>
                </a:lnTo>
                <a:lnTo>
                  <a:pt x="1208" y="2546"/>
                </a:lnTo>
                <a:close/>
                <a:moveTo>
                  <a:pt x="29" y="1313"/>
                </a:moveTo>
                <a:lnTo>
                  <a:pt x="618" y="1504"/>
                </a:lnTo>
                <a:lnTo>
                  <a:pt x="613" y="1561"/>
                </a:lnTo>
                <a:lnTo>
                  <a:pt x="611" y="1618"/>
                </a:lnTo>
                <a:lnTo>
                  <a:pt x="614" y="1697"/>
                </a:lnTo>
                <a:lnTo>
                  <a:pt x="623" y="1775"/>
                </a:lnTo>
                <a:lnTo>
                  <a:pt x="638" y="1850"/>
                </a:lnTo>
                <a:lnTo>
                  <a:pt x="657" y="1923"/>
                </a:lnTo>
                <a:lnTo>
                  <a:pt x="682" y="1994"/>
                </a:lnTo>
                <a:lnTo>
                  <a:pt x="713" y="2063"/>
                </a:lnTo>
                <a:lnTo>
                  <a:pt x="748" y="2128"/>
                </a:lnTo>
                <a:lnTo>
                  <a:pt x="787" y="2191"/>
                </a:lnTo>
                <a:lnTo>
                  <a:pt x="831" y="2250"/>
                </a:lnTo>
                <a:lnTo>
                  <a:pt x="879" y="2307"/>
                </a:lnTo>
                <a:lnTo>
                  <a:pt x="515" y="2807"/>
                </a:lnTo>
                <a:lnTo>
                  <a:pt x="449" y="2742"/>
                </a:lnTo>
                <a:lnTo>
                  <a:pt x="386" y="2673"/>
                </a:lnTo>
                <a:lnTo>
                  <a:pt x="328" y="2600"/>
                </a:lnTo>
                <a:lnTo>
                  <a:pt x="274" y="2523"/>
                </a:lnTo>
                <a:lnTo>
                  <a:pt x="225" y="2444"/>
                </a:lnTo>
                <a:lnTo>
                  <a:pt x="180" y="2363"/>
                </a:lnTo>
                <a:lnTo>
                  <a:pt x="139" y="2277"/>
                </a:lnTo>
                <a:lnTo>
                  <a:pt x="102" y="2190"/>
                </a:lnTo>
                <a:lnTo>
                  <a:pt x="72" y="2100"/>
                </a:lnTo>
                <a:lnTo>
                  <a:pt x="46" y="2008"/>
                </a:lnTo>
                <a:lnTo>
                  <a:pt x="26" y="1913"/>
                </a:lnTo>
                <a:lnTo>
                  <a:pt x="12" y="1817"/>
                </a:lnTo>
                <a:lnTo>
                  <a:pt x="3" y="1718"/>
                </a:lnTo>
                <a:lnTo>
                  <a:pt x="0" y="1618"/>
                </a:lnTo>
                <a:lnTo>
                  <a:pt x="2" y="1541"/>
                </a:lnTo>
                <a:lnTo>
                  <a:pt x="7" y="1464"/>
                </a:lnTo>
                <a:lnTo>
                  <a:pt x="16" y="1387"/>
                </a:lnTo>
                <a:lnTo>
                  <a:pt x="29" y="1313"/>
                </a:lnTo>
                <a:close/>
                <a:moveTo>
                  <a:pt x="3232" y="1312"/>
                </a:moveTo>
                <a:lnTo>
                  <a:pt x="3245" y="1387"/>
                </a:lnTo>
                <a:lnTo>
                  <a:pt x="3254" y="1464"/>
                </a:lnTo>
                <a:lnTo>
                  <a:pt x="3259" y="1541"/>
                </a:lnTo>
                <a:lnTo>
                  <a:pt x="3261" y="1618"/>
                </a:lnTo>
                <a:lnTo>
                  <a:pt x="3258" y="1718"/>
                </a:lnTo>
                <a:lnTo>
                  <a:pt x="3249" y="1817"/>
                </a:lnTo>
                <a:lnTo>
                  <a:pt x="3235" y="1913"/>
                </a:lnTo>
                <a:lnTo>
                  <a:pt x="3215" y="2008"/>
                </a:lnTo>
                <a:lnTo>
                  <a:pt x="3189" y="2100"/>
                </a:lnTo>
                <a:lnTo>
                  <a:pt x="3158" y="2189"/>
                </a:lnTo>
                <a:lnTo>
                  <a:pt x="3122" y="2277"/>
                </a:lnTo>
                <a:lnTo>
                  <a:pt x="3082" y="2362"/>
                </a:lnTo>
                <a:lnTo>
                  <a:pt x="3037" y="2444"/>
                </a:lnTo>
                <a:lnTo>
                  <a:pt x="2987" y="2523"/>
                </a:lnTo>
                <a:lnTo>
                  <a:pt x="2933" y="2600"/>
                </a:lnTo>
                <a:lnTo>
                  <a:pt x="2874" y="2673"/>
                </a:lnTo>
                <a:lnTo>
                  <a:pt x="2812" y="2742"/>
                </a:lnTo>
                <a:lnTo>
                  <a:pt x="2746" y="2807"/>
                </a:lnTo>
                <a:lnTo>
                  <a:pt x="2383" y="2307"/>
                </a:lnTo>
                <a:lnTo>
                  <a:pt x="2430" y="2250"/>
                </a:lnTo>
                <a:lnTo>
                  <a:pt x="2474" y="2191"/>
                </a:lnTo>
                <a:lnTo>
                  <a:pt x="2513" y="2128"/>
                </a:lnTo>
                <a:lnTo>
                  <a:pt x="2548" y="2063"/>
                </a:lnTo>
                <a:lnTo>
                  <a:pt x="2578" y="1993"/>
                </a:lnTo>
                <a:lnTo>
                  <a:pt x="2603" y="1923"/>
                </a:lnTo>
                <a:lnTo>
                  <a:pt x="2624" y="1850"/>
                </a:lnTo>
                <a:lnTo>
                  <a:pt x="2638" y="1775"/>
                </a:lnTo>
                <a:lnTo>
                  <a:pt x="2647" y="1697"/>
                </a:lnTo>
                <a:lnTo>
                  <a:pt x="2650" y="1618"/>
                </a:lnTo>
                <a:lnTo>
                  <a:pt x="2648" y="1561"/>
                </a:lnTo>
                <a:lnTo>
                  <a:pt x="2644" y="1504"/>
                </a:lnTo>
                <a:lnTo>
                  <a:pt x="3232" y="1312"/>
                </a:lnTo>
                <a:close/>
                <a:moveTo>
                  <a:pt x="1835" y="0"/>
                </a:moveTo>
                <a:lnTo>
                  <a:pt x="1933" y="16"/>
                </a:lnTo>
                <a:lnTo>
                  <a:pt x="2029" y="37"/>
                </a:lnTo>
                <a:lnTo>
                  <a:pt x="2124" y="63"/>
                </a:lnTo>
                <a:lnTo>
                  <a:pt x="2216" y="97"/>
                </a:lnTo>
                <a:lnTo>
                  <a:pt x="2305" y="134"/>
                </a:lnTo>
                <a:lnTo>
                  <a:pt x="2392" y="176"/>
                </a:lnTo>
                <a:lnTo>
                  <a:pt x="2475" y="224"/>
                </a:lnTo>
                <a:lnTo>
                  <a:pt x="2555" y="275"/>
                </a:lnTo>
                <a:lnTo>
                  <a:pt x="2633" y="332"/>
                </a:lnTo>
                <a:lnTo>
                  <a:pt x="2706" y="394"/>
                </a:lnTo>
                <a:lnTo>
                  <a:pt x="2776" y="458"/>
                </a:lnTo>
                <a:lnTo>
                  <a:pt x="2841" y="527"/>
                </a:lnTo>
                <a:lnTo>
                  <a:pt x="2904" y="600"/>
                </a:lnTo>
                <a:lnTo>
                  <a:pt x="2961" y="677"/>
                </a:lnTo>
                <a:lnTo>
                  <a:pt x="3014" y="756"/>
                </a:lnTo>
                <a:lnTo>
                  <a:pt x="3063" y="838"/>
                </a:lnTo>
                <a:lnTo>
                  <a:pt x="3106" y="925"/>
                </a:lnTo>
                <a:lnTo>
                  <a:pt x="2517" y="1116"/>
                </a:lnTo>
                <a:lnTo>
                  <a:pt x="2479" y="1054"/>
                </a:lnTo>
                <a:lnTo>
                  <a:pt x="2438" y="996"/>
                </a:lnTo>
                <a:lnTo>
                  <a:pt x="2392" y="941"/>
                </a:lnTo>
                <a:lnTo>
                  <a:pt x="2341" y="888"/>
                </a:lnTo>
                <a:lnTo>
                  <a:pt x="2288" y="840"/>
                </a:lnTo>
                <a:lnTo>
                  <a:pt x="2232" y="796"/>
                </a:lnTo>
                <a:lnTo>
                  <a:pt x="2172" y="755"/>
                </a:lnTo>
                <a:lnTo>
                  <a:pt x="2110" y="719"/>
                </a:lnTo>
                <a:lnTo>
                  <a:pt x="2044" y="687"/>
                </a:lnTo>
                <a:lnTo>
                  <a:pt x="1977" y="660"/>
                </a:lnTo>
                <a:lnTo>
                  <a:pt x="1907" y="638"/>
                </a:lnTo>
                <a:lnTo>
                  <a:pt x="1835" y="619"/>
                </a:lnTo>
                <a:lnTo>
                  <a:pt x="1835" y="0"/>
                </a:lnTo>
                <a:close/>
                <a:moveTo>
                  <a:pt x="1426" y="0"/>
                </a:moveTo>
                <a:lnTo>
                  <a:pt x="1426" y="619"/>
                </a:lnTo>
                <a:lnTo>
                  <a:pt x="1355" y="638"/>
                </a:lnTo>
                <a:lnTo>
                  <a:pt x="1285" y="660"/>
                </a:lnTo>
                <a:lnTo>
                  <a:pt x="1216" y="687"/>
                </a:lnTo>
                <a:lnTo>
                  <a:pt x="1151" y="719"/>
                </a:lnTo>
                <a:lnTo>
                  <a:pt x="1089" y="755"/>
                </a:lnTo>
                <a:lnTo>
                  <a:pt x="1029" y="796"/>
                </a:lnTo>
                <a:lnTo>
                  <a:pt x="973" y="840"/>
                </a:lnTo>
                <a:lnTo>
                  <a:pt x="919" y="888"/>
                </a:lnTo>
                <a:lnTo>
                  <a:pt x="869" y="941"/>
                </a:lnTo>
                <a:lnTo>
                  <a:pt x="824" y="996"/>
                </a:lnTo>
                <a:lnTo>
                  <a:pt x="782" y="1054"/>
                </a:lnTo>
                <a:lnTo>
                  <a:pt x="744" y="1116"/>
                </a:lnTo>
                <a:lnTo>
                  <a:pt x="155" y="925"/>
                </a:lnTo>
                <a:lnTo>
                  <a:pt x="199" y="838"/>
                </a:lnTo>
                <a:lnTo>
                  <a:pt x="247" y="756"/>
                </a:lnTo>
                <a:lnTo>
                  <a:pt x="300" y="677"/>
                </a:lnTo>
                <a:lnTo>
                  <a:pt x="357" y="600"/>
                </a:lnTo>
                <a:lnTo>
                  <a:pt x="420" y="527"/>
                </a:lnTo>
                <a:lnTo>
                  <a:pt x="485" y="458"/>
                </a:lnTo>
                <a:lnTo>
                  <a:pt x="555" y="394"/>
                </a:lnTo>
                <a:lnTo>
                  <a:pt x="628" y="332"/>
                </a:lnTo>
                <a:lnTo>
                  <a:pt x="706" y="275"/>
                </a:lnTo>
                <a:lnTo>
                  <a:pt x="786" y="224"/>
                </a:lnTo>
                <a:lnTo>
                  <a:pt x="869" y="176"/>
                </a:lnTo>
                <a:lnTo>
                  <a:pt x="955" y="134"/>
                </a:lnTo>
                <a:lnTo>
                  <a:pt x="1045" y="97"/>
                </a:lnTo>
                <a:lnTo>
                  <a:pt x="1137" y="63"/>
                </a:lnTo>
                <a:lnTo>
                  <a:pt x="1231" y="37"/>
                </a:lnTo>
                <a:lnTo>
                  <a:pt x="1328" y="16"/>
                </a:lnTo>
                <a:lnTo>
                  <a:pt x="1426"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8" name="Freeform 366"/>
          <p:cNvSpPr>
            <a:spLocks noEditPoints="1"/>
          </p:cNvSpPr>
          <p:nvPr/>
        </p:nvSpPr>
        <p:spPr bwMode="auto">
          <a:xfrm>
            <a:off x="8846897" y="1430239"/>
            <a:ext cx="469930" cy="474536"/>
          </a:xfrm>
          <a:custGeom>
            <a:avLst/>
            <a:gdLst>
              <a:gd name="T0" fmla="*/ 1298 w 3262"/>
              <a:gd name="T1" fmla="*/ 894 h 3292"/>
              <a:gd name="T2" fmla="*/ 989 w 3262"/>
              <a:gd name="T3" fmla="*/ 1139 h 3292"/>
              <a:gd name="T4" fmla="*/ 828 w 3262"/>
              <a:gd name="T5" fmla="*/ 1505 h 3292"/>
              <a:gd name="T6" fmla="*/ 861 w 3262"/>
              <a:gd name="T7" fmla="*/ 1918 h 3292"/>
              <a:gd name="T8" fmla="*/ 1078 w 3262"/>
              <a:gd name="T9" fmla="*/ 2251 h 3292"/>
              <a:gd name="T10" fmla="*/ 1425 w 3262"/>
              <a:gd name="T11" fmla="*/ 2442 h 3292"/>
              <a:gd name="T12" fmla="*/ 1837 w 3262"/>
              <a:gd name="T13" fmla="*/ 2442 h 3292"/>
              <a:gd name="T14" fmla="*/ 2183 w 3262"/>
              <a:gd name="T15" fmla="*/ 2251 h 3292"/>
              <a:gd name="T16" fmla="*/ 2400 w 3262"/>
              <a:gd name="T17" fmla="*/ 1918 h 3292"/>
              <a:gd name="T18" fmla="*/ 2434 w 3262"/>
              <a:gd name="T19" fmla="*/ 1505 h 3292"/>
              <a:gd name="T20" fmla="*/ 2273 w 3262"/>
              <a:gd name="T21" fmla="*/ 1139 h 3292"/>
              <a:gd name="T22" fmla="*/ 1963 w 3262"/>
              <a:gd name="T23" fmla="*/ 894 h 3292"/>
              <a:gd name="T24" fmla="*/ 658 w 3262"/>
              <a:gd name="T25" fmla="*/ 664 h 3292"/>
              <a:gd name="T26" fmla="*/ 375 w 3262"/>
              <a:gd name="T27" fmla="*/ 1076 h 3292"/>
              <a:gd name="T28" fmla="*/ 258 w 3262"/>
              <a:gd name="T29" fmla="*/ 1560 h 3292"/>
              <a:gd name="T30" fmla="*/ 317 w 3262"/>
              <a:gd name="T31" fmla="*/ 2060 h 3292"/>
              <a:gd name="T32" fmla="*/ 546 w 3262"/>
              <a:gd name="T33" fmla="*/ 2501 h 3292"/>
              <a:gd name="T34" fmla="*/ 921 w 3262"/>
              <a:gd name="T35" fmla="*/ 2836 h 3292"/>
              <a:gd name="T36" fmla="*/ 1381 w 3262"/>
              <a:gd name="T37" fmla="*/ 3012 h 3292"/>
              <a:gd name="T38" fmla="*/ 1882 w 3262"/>
              <a:gd name="T39" fmla="*/ 3012 h 3292"/>
              <a:gd name="T40" fmla="*/ 2342 w 3262"/>
              <a:gd name="T41" fmla="*/ 2836 h 3292"/>
              <a:gd name="T42" fmla="*/ 2715 w 3262"/>
              <a:gd name="T43" fmla="*/ 2501 h 3292"/>
              <a:gd name="T44" fmla="*/ 2945 w 3262"/>
              <a:gd name="T45" fmla="*/ 2060 h 3292"/>
              <a:gd name="T46" fmla="*/ 3004 w 3262"/>
              <a:gd name="T47" fmla="*/ 1560 h 3292"/>
              <a:gd name="T48" fmla="*/ 2886 w 3262"/>
              <a:gd name="T49" fmla="*/ 1076 h 3292"/>
              <a:gd name="T50" fmla="*/ 2604 w 3262"/>
              <a:gd name="T51" fmla="*/ 664 h 3292"/>
              <a:gd name="T52" fmla="*/ 2601 w 3262"/>
              <a:gd name="T53" fmla="*/ 1188 h 3292"/>
              <a:gd name="T54" fmla="*/ 2700 w 3262"/>
              <a:gd name="T55" fmla="*/ 1610 h 3292"/>
              <a:gd name="T56" fmla="*/ 2630 w 3262"/>
              <a:gd name="T57" fmla="*/ 2035 h 3292"/>
              <a:gd name="T58" fmla="*/ 2388 w 3262"/>
              <a:gd name="T59" fmla="*/ 2409 h 3292"/>
              <a:gd name="T60" fmla="*/ 2005 w 3262"/>
              <a:gd name="T61" fmla="*/ 2658 h 3292"/>
              <a:gd name="T62" fmla="*/ 1553 w 3262"/>
              <a:gd name="T63" fmla="*/ 2723 h 3292"/>
              <a:gd name="T64" fmla="*/ 1119 w 3262"/>
              <a:gd name="T65" fmla="*/ 2595 h 3292"/>
              <a:gd name="T66" fmla="*/ 775 w 3262"/>
              <a:gd name="T67" fmla="*/ 2294 h 3292"/>
              <a:gd name="T68" fmla="*/ 590 w 3262"/>
              <a:gd name="T69" fmla="*/ 1897 h 3292"/>
              <a:gd name="T70" fmla="*/ 576 w 3262"/>
              <a:gd name="T71" fmla="*/ 1466 h 3292"/>
              <a:gd name="T72" fmla="*/ 733 w 3262"/>
              <a:gd name="T73" fmla="*/ 1059 h 3292"/>
              <a:gd name="T74" fmla="*/ 1631 w 3262"/>
              <a:gd name="T75" fmla="*/ 0 h 3292"/>
              <a:gd name="T76" fmla="*/ 2220 w 3262"/>
              <a:gd name="T77" fmla="*/ 110 h 3292"/>
              <a:gd name="T78" fmla="*/ 2714 w 3262"/>
              <a:gd name="T79" fmla="*/ 415 h 3292"/>
              <a:gd name="T80" fmla="*/ 3071 w 3262"/>
              <a:gd name="T81" fmla="*/ 871 h 3292"/>
              <a:gd name="T82" fmla="*/ 3250 w 3262"/>
              <a:gd name="T83" fmla="*/ 1439 h 3292"/>
              <a:gd name="T84" fmla="*/ 3212 w 3262"/>
              <a:gd name="T85" fmla="*/ 2051 h 3292"/>
              <a:gd name="T86" fmla="*/ 2969 w 3262"/>
              <a:gd name="T87" fmla="*/ 2586 h 3292"/>
              <a:gd name="T88" fmla="*/ 2563 w 3262"/>
              <a:gd name="T89" fmla="*/ 2997 h 3292"/>
              <a:gd name="T90" fmla="*/ 2033 w 3262"/>
              <a:gd name="T91" fmla="*/ 3241 h 3292"/>
              <a:gd name="T92" fmla="*/ 1426 w 3262"/>
              <a:gd name="T93" fmla="*/ 3279 h 3292"/>
              <a:gd name="T94" fmla="*/ 865 w 3262"/>
              <a:gd name="T95" fmla="*/ 3099 h 3292"/>
              <a:gd name="T96" fmla="*/ 411 w 3262"/>
              <a:gd name="T97" fmla="*/ 2738 h 3292"/>
              <a:gd name="T98" fmla="*/ 109 w 3262"/>
              <a:gd name="T99" fmla="*/ 2241 h 3292"/>
              <a:gd name="T100" fmla="*/ 0 w 3262"/>
              <a:gd name="T101" fmla="*/ 1646 h 3292"/>
              <a:gd name="T102" fmla="*/ 109 w 3262"/>
              <a:gd name="T103" fmla="*/ 1051 h 3292"/>
              <a:gd name="T104" fmla="*/ 411 w 3262"/>
              <a:gd name="T105" fmla="*/ 552 h 3292"/>
              <a:gd name="T106" fmla="*/ 865 w 3262"/>
              <a:gd name="T107" fmla="*/ 193 h 3292"/>
              <a:gd name="T108" fmla="*/ 1426 w 3262"/>
              <a:gd name="T109" fmla="*/ 12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2" h="3292">
                <a:moveTo>
                  <a:pt x="1631" y="823"/>
                </a:moveTo>
                <a:lnTo>
                  <a:pt x="1560" y="826"/>
                </a:lnTo>
                <a:lnTo>
                  <a:pt x="1492" y="834"/>
                </a:lnTo>
                <a:lnTo>
                  <a:pt x="1425" y="849"/>
                </a:lnTo>
                <a:lnTo>
                  <a:pt x="1361" y="869"/>
                </a:lnTo>
                <a:lnTo>
                  <a:pt x="1298" y="894"/>
                </a:lnTo>
                <a:lnTo>
                  <a:pt x="1239" y="924"/>
                </a:lnTo>
                <a:lnTo>
                  <a:pt x="1182" y="958"/>
                </a:lnTo>
                <a:lnTo>
                  <a:pt x="1129" y="997"/>
                </a:lnTo>
                <a:lnTo>
                  <a:pt x="1078" y="1041"/>
                </a:lnTo>
                <a:lnTo>
                  <a:pt x="1031" y="1088"/>
                </a:lnTo>
                <a:lnTo>
                  <a:pt x="989" y="1139"/>
                </a:lnTo>
                <a:lnTo>
                  <a:pt x="951" y="1192"/>
                </a:lnTo>
                <a:lnTo>
                  <a:pt x="916" y="1249"/>
                </a:lnTo>
                <a:lnTo>
                  <a:pt x="886" y="1310"/>
                </a:lnTo>
                <a:lnTo>
                  <a:pt x="861" y="1372"/>
                </a:lnTo>
                <a:lnTo>
                  <a:pt x="842" y="1438"/>
                </a:lnTo>
                <a:lnTo>
                  <a:pt x="828" y="1505"/>
                </a:lnTo>
                <a:lnTo>
                  <a:pt x="819" y="1575"/>
                </a:lnTo>
                <a:lnTo>
                  <a:pt x="815" y="1646"/>
                </a:lnTo>
                <a:lnTo>
                  <a:pt x="819" y="1717"/>
                </a:lnTo>
                <a:lnTo>
                  <a:pt x="828" y="1786"/>
                </a:lnTo>
                <a:lnTo>
                  <a:pt x="842" y="1853"/>
                </a:lnTo>
                <a:lnTo>
                  <a:pt x="861" y="1918"/>
                </a:lnTo>
                <a:lnTo>
                  <a:pt x="886" y="1981"/>
                </a:lnTo>
                <a:lnTo>
                  <a:pt x="916" y="2041"/>
                </a:lnTo>
                <a:lnTo>
                  <a:pt x="951" y="2099"/>
                </a:lnTo>
                <a:lnTo>
                  <a:pt x="989" y="2153"/>
                </a:lnTo>
                <a:lnTo>
                  <a:pt x="1031" y="2203"/>
                </a:lnTo>
                <a:lnTo>
                  <a:pt x="1078" y="2251"/>
                </a:lnTo>
                <a:lnTo>
                  <a:pt x="1129" y="2293"/>
                </a:lnTo>
                <a:lnTo>
                  <a:pt x="1182" y="2333"/>
                </a:lnTo>
                <a:lnTo>
                  <a:pt x="1239" y="2368"/>
                </a:lnTo>
                <a:lnTo>
                  <a:pt x="1298" y="2397"/>
                </a:lnTo>
                <a:lnTo>
                  <a:pt x="1361" y="2422"/>
                </a:lnTo>
                <a:lnTo>
                  <a:pt x="1425" y="2442"/>
                </a:lnTo>
                <a:lnTo>
                  <a:pt x="1492" y="2456"/>
                </a:lnTo>
                <a:lnTo>
                  <a:pt x="1560" y="2466"/>
                </a:lnTo>
                <a:lnTo>
                  <a:pt x="1631" y="2469"/>
                </a:lnTo>
                <a:lnTo>
                  <a:pt x="1702" y="2466"/>
                </a:lnTo>
                <a:lnTo>
                  <a:pt x="1770" y="2456"/>
                </a:lnTo>
                <a:lnTo>
                  <a:pt x="1837" y="2442"/>
                </a:lnTo>
                <a:lnTo>
                  <a:pt x="1901" y="2422"/>
                </a:lnTo>
                <a:lnTo>
                  <a:pt x="1963" y="2397"/>
                </a:lnTo>
                <a:lnTo>
                  <a:pt x="2024" y="2368"/>
                </a:lnTo>
                <a:lnTo>
                  <a:pt x="2080" y="2333"/>
                </a:lnTo>
                <a:lnTo>
                  <a:pt x="2133" y="2293"/>
                </a:lnTo>
                <a:lnTo>
                  <a:pt x="2183" y="2251"/>
                </a:lnTo>
                <a:lnTo>
                  <a:pt x="2230" y="2203"/>
                </a:lnTo>
                <a:lnTo>
                  <a:pt x="2273" y="2153"/>
                </a:lnTo>
                <a:lnTo>
                  <a:pt x="2311" y="2099"/>
                </a:lnTo>
                <a:lnTo>
                  <a:pt x="2346" y="2041"/>
                </a:lnTo>
                <a:lnTo>
                  <a:pt x="2376" y="1981"/>
                </a:lnTo>
                <a:lnTo>
                  <a:pt x="2400" y="1918"/>
                </a:lnTo>
                <a:lnTo>
                  <a:pt x="2420" y="1853"/>
                </a:lnTo>
                <a:lnTo>
                  <a:pt x="2434" y="1786"/>
                </a:lnTo>
                <a:lnTo>
                  <a:pt x="2443" y="1717"/>
                </a:lnTo>
                <a:lnTo>
                  <a:pt x="2446" y="1646"/>
                </a:lnTo>
                <a:lnTo>
                  <a:pt x="2443" y="1575"/>
                </a:lnTo>
                <a:lnTo>
                  <a:pt x="2434" y="1505"/>
                </a:lnTo>
                <a:lnTo>
                  <a:pt x="2420" y="1438"/>
                </a:lnTo>
                <a:lnTo>
                  <a:pt x="2400" y="1372"/>
                </a:lnTo>
                <a:lnTo>
                  <a:pt x="2376" y="1310"/>
                </a:lnTo>
                <a:lnTo>
                  <a:pt x="2346" y="1249"/>
                </a:lnTo>
                <a:lnTo>
                  <a:pt x="2311" y="1192"/>
                </a:lnTo>
                <a:lnTo>
                  <a:pt x="2273" y="1139"/>
                </a:lnTo>
                <a:lnTo>
                  <a:pt x="2230" y="1088"/>
                </a:lnTo>
                <a:lnTo>
                  <a:pt x="2183" y="1041"/>
                </a:lnTo>
                <a:lnTo>
                  <a:pt x="2133" y="997"/>
                </a:lnTo>
                <a:lnTo>
                  <a:pt x="2080" y="958"/>
                </a:lnTo>
                <a:lnTo>
                  <a:pt x="2024" y="924"/>
                </a:lnTo>
                <a:lnTo>
                  <a:pt x="1963" y="894"/>
                </a:lnTo>
                <a:lnTo>
                  <a:pt x="1901" y="869"/>
                </a:lnTo>
                <a:lnTo>
                  <a:pt x="1837" y="849"/>
                </a:lnTo>
                <a:lnTo>
                  <a:pt x="1770" y="834"/>
                </a:lnTo>
                <a:lnTo>
                  <a:pt x="1702" y="826"/>
                </a:lnTo>
                <a:lnTo>
                  <a:pt x="1631" y="823"/>
                </a:lnTo>
                <a:close/>
                <a:moveTo>
                  <a:pt x="658" y="664"/>
                </a:moveTo>
                <a:lnTo>
                  <a:pt x="601" y="726"/>
                </a:lnTo>
                <a:lnTo>
                  <a:pt x="546" y="791"/>
                </a:lnTo>
                <a:lnTo>
                  <a:pt x="497" y="858"/>
                </a:lnTo>
                <a:lnTo>
                  <a:pt x="452" y="928"/>
                </a:lnTo>
                <a:lnTo>
                  <a:pt x="411" y="1001"/>
                </a:lnTo>
                <a:lnTo>
                  <a:pt x="375" y="1076"/>
                </a:lnTo>
                <a:lnTo>
                  <a:pt x="344" y="1152"/>
                </a:lnTo>
                <a:lnTo>
                  <a:pt x="317" y="1231"/>
                </a:lnTo>
                <a:lnTo>
                  <a:pt x="295" y="1311"/>
                </a:lnTo>
                <a:lnTo>
                  <a:pt x="277" y="1393"/>
                </a:lnTo>
                <a:lnTo>
                  <a:pt x="265" y="1476"/>
                </a:lnTo>
                <a:lnTo>
                  <a:pt x="258" y="1560"/>
                </a:lnTo>
                <a:lnTo>
                  <a:pt x="255" y="1646"/>
                </a:lnTo>
                <a:lnTo>
                  <a:pt x="258" y="1730"/>
                </a:lnTo>
                <a:lnTo>
                  <a:pt x="265" y="1815"/>
                </a:lnTo>
                <a:lnTo>
                  <a:pt x="277" y="1898"/>
                </a:lnTo>
                <a:lnTo>
                  <a:pt x="295" y="1980"/>
                </a:lnTo>
                <a:lnTo>
                  <a:pt x="317" y="2060"/>
                </a:lnTo>
                <a:lnTo>
                  <a:pt x="344" y="2138"/>
                </a:lnTo>
                <a:lnTo>
                  <a:pt x="375" y="2216"/>
                </a:lnTo>
                <a:lnTo>
                  <a:pt x="411" y="2290"/>
                </a:lnTo>
                <a:lnTo>
                  <a:pt x="452" y="2363"/>
                </a:lnTo>
                <a:lnTo>
                  <a:pt x="497" y="2433"/>
                </a:lnTo>
                <a:lnTo>
                  <a:pt x="546" y="2501"/>
                </a:lnTo>
                <a:lnTo>
                  <a:pt x="601" y="2566"/>
                </a:lnTo>
                <a:lnTo>
                  <a:pt x="658" y="2628"/>
                </a:lnTo>
                <a:lnTo>
                  <a:pt x="719" y="2686"/>
                </a:lnTo>
                <a:lnTo>
                  <a:pt x="784" y="2740"/>
                </a:lnTo>
                <a:lnTo>
                  <a:pt x="851" y="2790"/>
                </a:lnTo>
                <a:lnTo>
                  <a:pt x="921" y="2836"/>
                </a:lnTo>
                <a:lnTo>
                  <a:pt x="992" y="2877"/>
                </a:lnTo>
                <a:lnTo>
                  <a:pt x="1066" y="2913"/>
                </a:lnTo>
                <a:lnTo>
                  <a:pt x="1143" y="2945"/>
                </a:lnTo>
                <a:lnTo>
                  <a:pt x="1221" y="2972"/>
                </a:lnTo>
                <a:lnTo>
                  <a:pt x="1299" y="2995"/>
                </a:lnTo>
                <a:lnTo>
                  <a:pt x="1381" y="3012"/>
                </a:lnTo>
                <a:lnTo>
                  <a:pt x="1463" y="3024"/>
                </a:lnTo>
                <a:lnTo>
                  <a:pt x="1547" y="3032"/>
                </a:lnTo>
                <a:lnTo>
                  <a:pt x="1631" y="3035"/>
                </a:lnTo>
                <a:lnTo>
                  <a:pt x="1716" y="3032"/>
                </a:lnTo>
                <a:lnTo>
                  <a:pt x="1799" y="3024"/>
                </a:lnTo>
                <a:lnTo>
                  <a:pt x="1882" y="3012"/>
                </a:lnTo>
                <a:lnTo>
                  <a:pt x="1962" y="2995"/>
                </a:lnTo>
                <a:lnTo>
                  <a:pt x="2042" y="2972"/>
                </a:lnTo>
                <a:lnTo>
                  <a:pt x="2120" y="2945"/>
                </a:lnTo>
                <a:lnTo>
                  <a:pt x="2196" y="2913"/>
                </a:lnTo>
                <a:lnTo>
                  <a:pt x="2269" y="2877"/>
                </a:lnTo>
                <a:lnTo>
                  <a:pt x="2342" y="2836"/>
                </a:lnTo>
                <a:lnTo>
                  <a:pt x="2412" y="2790"/>
                </a:lnTo>
                <a:lnTo>
                  <a:pt x="2478" y="2740"/>
                </a:lnTo>
                <a:lnTo>
                  <a:pt x="2543" y="2686"/>
                </a:lnTo>
                <a:lnTo>
                  <a:pt x="2604" y="2628"/>
                </a:lnTo>
                <a:lnTo>
                  <a:pt x="2662" y="2566"/>
                </a:lnTo>
                <a:lnTo>
                  <a:pt x="2715" y="2501"/>
                </a:lnTo>
                <a:lnTo>
                  <a:pt x="2765" y="2433"/>
                </a:lnTo>
                <a:lnTo>
                  <a:pt x="2810" y="2363"/>
                </a:lnTo>
                <a:lnTo>
                  <a:pt x="2851" y="2290"/>
                </a:lnTo>
                <a:lnTo>
                  <a:pt x="2886" y="2216"/>
                </a:lnTo>
                <a:lnTo>
                  <a:pt x="2918" y="2138"/>
                </a:lnTo>
                <a:lnTo>
                  <a:pt x="2945" y="2060"/>
                </a:lnTo>
                <a:lnTo>
                  <a:pt x="2967" y="1980"/>
                </a:lnTo>
                <a:lnTo>
                  <a:pt x="2985" y="1898"/>
                </a:lnTo>
                <a:lnTo>
                  <a:pt x="2997" y="1815"/>
                </a:lnTo>
                <a:lnTo>
                  <a:pt x="3004" y="1730"/>
                </a:lnTo>
                <a:lnTo>
                  <a:pt x="3007" y="1646"/>
                </a:lnTo>
                <a:lnTo>
                  <a:pt x="3004" y="1560"/>
                </a:lnTo>
                <a:lnTo>
                  <a:pt x="2997" y="1476"/>
                </a:lnTo>
                <a:lnTo>
                  <a:pt x="2985" y="1393"/>
                </a:lnTo>
                <a:lnTo>
                  <a:pt x="2967" y="1311"/>
                </a:lnTo>
                <a:lnTo>
                  <a:pt x="2945" y="1231"/>
                </a:lnTo>
                <a:lnTo>
                  <a:pt x="2918" y="1152"/>
                </a:lnTo>
                <a:lnTo>
                  <a:pt x="2886" y="1076"/>
                </a:lnTo>
                <a:lnTo>
                  <a:pt x="2851" y="1001"/>
                </a:lnTo>
                <a:lnTo>
                  <a:pt x="2810" y="928"/>
                </a:lnTo>
                <a:lnTo>
                  <a:pt x="2765" y="858"/>
                </a:lnTo>
                <a:lnTo>
                  <a:pt x="2715" y="791"/>
                </a:lnTo>
                <a:lnTo>
                  <a:pt x="2662" y="726"/>
                </a:lnTo>
                <a:lnTo>
                  <a:pt x="2604" y="664"/>
                </a:lnTo>
                <a:lnTo>
                  <a:pt x="2388" y="882"/>
                </a:lnTo>
                <a:lnTo>
                  <a:pt x="2440" y="938"/>
                </a:lnTo>
                <a:lnTo>
                  <a:pt x="2487" y="997"/>
                </a:lnTo>
                <a:lnTo>
                  <a:pt x="2530" y="1059"/>
                </a:lnTo>
                <a:lnTo>
                  <a:pt x="2568" y="1122"/>
                </a:lnTo>
                <a:lnTo>
                  <a:pt x="2601" y="1188"/>
                </a:lnTo>
                <a:lnTo>
                  <a:pt x="2630" y="1255"/>
                </a:lnTo>
                <a:lnTo>
                  <a:pt x="2653" y="1325"/>
                </a:lnTo>
                <a:lnTo>
                  <a:pt x="2671" y="1395"/>
                </a:lnTo>
                <a:lnTo>
                  <a:pt x="2686" y="1466"/>
                </a:lnTo>
                <a:lnTo>
                  <a:pt x="2696" y="1537"/>
                </a:lnTo>
                <a:lnTo>
                  <a:pt x="2700" y="1610"/>
                </a:lnTo>
                <a:lnTo>
                  <a:pt x="2700" y="1682"/>
                </a:lnTo>
                <a:lnTo>
                  <a:pt x="2696" y="1753"/>
                </a:lnTo>
                <a:lnTo>
                  <a:pt x="2686" y="1825"/>
                </a:lnTo>
                <a:lnTo>
                  <a:pt x="2671" y="1897"/>
                </a:lnTo>
                <a:lnTo>
                  <a:pt x="2653" y="1966"/>
                </a:lnTo>
                <a:lnTo>
                  <a:pt x="2630" y="2035"/>
                </a:lnTo>
                <a:lnTo>
                  <a:pt x="2601" y="2102"/>
                </a:lnTo>
                <a:lnTo>
                  <a:pt x="2568" y="2168"/>
                </a:lnTo>
                <a:lnTo>
                  <a:pt x="2530" y="2232"/>
                </a:lnTo>
                <a:lnTo>
                  <a:pt x="2487" y="2294"/>
                </a:lnTo>
                <a:lnTo>
                  <a:pt x="2440" y="2353"/>
                </a:lnTo>
                <a:lnTo>
                  <a:pt x="2388" y="2409"/>
                </a:lnTo>
                <a:lnTo>
                  <a:pt x="2331" y="2463"/>
                </a:lnTo>
                <a:lnTo>
                  <a:pt x="2271" y="2511"/>
                </a:lnTo>
                <a:lnTo>
                  <a:pt x="2209" y="2556"/>
                </a:lnTo>
                <a:lnTo>
                  <a:pt x="2144" y="2595"/>
                </a:lnTo>
                <a:lnTo>
                  <a:pt x="2075" y="2629"/>
                </a:lnTo>
                <a:lnTo>
                  <a:pt x="2005" y="2658"/>
                </a:lnTo>
                <a:lnTo>
                  <a:pt x="1934" y="2683"/>
                </a:lnTo>
                <a:lnTo>
                  <a:pt x="1860" y="2701"/>
                </a:lnTo>
                <a:lnTo>
                  <a:pt x="1785" y="2715"/>
                </a:lnTo>
                <a:lnTo>
                  <a:pt x="1709" y="2723"/>
                </a:lnTo>
                <a:lnTo>
                  <a:pt x="1631" y="2726"/>
                </a:lnTo>
                <a:lnTo>
                  <a:pt x="1553" y="2723"/>
                </a:lnTo>
                <a:lnTo>
                  <a:pt x="1477" y="2715"/>
                </a:lnTo>
                <a:lnTo>
                  <a:pt x="1402" y="2701"/>
                </a:lnTo>
                <a:lnTo>
                  <a:pt x="1328" y="2683"/>
                </a:lnTo>
                <a:lnTo>
                  <a:pt x="1256" y="2658"/>
                </a:lnTo>
                <a:lnTo>
                  <a:pt x="1187" y="2629"/>
                </a:lnTo>
                <a:lnTo>
                  <a:pt x="1119" y="2595"/>
                </a:lnTo>
                <a:lnTo>
                  <a:pt x="1054" y="2556"/>
                </a:lnTo>
                <a:lnTo>
                  <a:pt x="990" y="2511"/>
                </a:lnTo>
                <a:lnTo>
                  <a:pt x="931" y="2463"/>
                </a:lnTo>
                <a:lnTo>
                  <a:pt x="875" y="2409"/>
                </a:lnTo>
                <a:lnTo>
                  <a:pt x="823" y="2353"/>
                </a:lnTo>
                <a:lnTo>
                  <a:pt x="775" y="2294"/>
                </a:lnTo>
                <a:lnTo>
                  <a:pt x="733" y="2232"/>
                </a:lnTo>
                <a:lnTo>
                  <a:pt x="695" y="2168"/>
                </a:lnTo>
                <a:lnTo>
                  <a:pt x="661" y="2102"/>
                </a:lnTo>
                <a:lnTo>
                  <a:pt x="633" y="2035"/>
                </a:lnTo>
                <a:lnTo>
                  <a:pt x="610" y="1966"/>
                </a:lnTo>
                <a:lnTo>
                  <a:pt x="590" y="1897"/>
                </a:lnTo>
                <a:lnTo>
                  <a:pt x="576" y="1825"/>
                </a:lnTo>
                <a:lnTo>
                  <a:pt x="567" y="1753"/>
                </a:lnTo>
                <a:lnTo>
                  <a:pt x="562" y="1682"/>
                </a:lnTo>
                <a:lnTo>
                  <a:pt x="562" y="1610"/>
                </a:lnTo>
                <a:lnTo>
                  <a:pt x="567" y="1537"/>
                </a:lnTo>
                <a:lnTo>
                  <a:pt x="576" y="1466"/>
                </a:lnTo>
                <a:lnTo>
                  <a:pt x="590" y="1395"/>
                </a:lnTo>
                <a:lnTo>
                  <a:pt x="610" y="1325"/>
                </a:lnTo>
                <a:lnTo>
                  <a:pt x="633" y="1255"/>
                </a:lnTo>
                <a:lnTo>
                  <a:pt x="661" y="1188"/>
                </a:lnTo>
                <a:lnTo>
                  <a:pt x="695" y="1122"/>
                </a:lnTo>
                <a:lnTo>
                  <a:pt x="733" y="1059"/>
                </a:lnTo>
                <a:lnTo>
                  <a:pt x="775" y="997"/>
                </a:lnTo>
                <a:lnTo>
                  <a:pt x="823" y="938"/>
                </a:lnTo>
                <a:lnTo>
                  <a:pt x="875" y="882"/>
                </a:lnTo>
                <a:lnTo>
                  <a:pt x="658" y="664"/>
                </a:lnTo>
                <a:close/>
                <a:moveTo>
                  <a:pt x="1631" y="0"/>
                </a:moveTo>
                <a:lnTo>
                  <a:pt x="1631" y="0"/>
                </a:lnTo>
                <a:lnTo>
                  <a:pt x="1734" y="3"/>
                </a:lnTo>
                <a:lnTo>
                  <a:pt x="1836" y="12"/>
                </a:lnTo>
                <a:lnTo>
                  <a:pt x="1935" y="28"/>
                </a:lnTo>
                <a:lnTo>
                  <a:pt x="2033" y="49"/>
                </a:lnTo>
                <a:lnTo>
                  <a:pt x="2128" y="77"/>
                </a:lnTo>
                <a:lnTo>
                  <a:pt x="2220" y="110"/>
                </a:lnTo>
                <a:lnTo>
                  <a:pt x="2310" y="148"/>
                </a:lnTo>
                <a:lnTo>
                  <a:pt x="2397" y="193"/>
                </a:lnTo>
                <a:lnTo>
                  <a:pt x="2482" y="241"/>
                </a:lnTo>
                <a:lnTo>
                  <a:pt x="2563" y="294"/>
                </a:lnTo>
                <a:lnTo>
                  <a:pt x="2640" y="353"/>
                </a:lnTo>
                <a:lnTo>
                  <a:pt x="2714" y="415"/>
                </a:lnTo>
                <a:lnTo>
                  <a:pt x="2784" y="482"/>
                </a:lnTo>
                <a:lnTo>
                  <a:pt x="2851" y="552"/>
                </a:lnTo>
                <a:lnTo>
                  <a:pt x="2912" y="627"/>
                </a:lnTo>
                <a:lnTo>
                  <a:pt x="2969" y="705"/>
                </a:lnTo>
                <a:lnTo>
                  <a:pt x="3022" y="787"/>
                </a:lnTo>
                <a:lnTo>
                  <a:pt x="3071" y="871"/>
                </a:lnTo>
                <a:lnTo>
                  <a:pt x="3113" y="960"/>
                </a:lnTo>
                <a:lnTo>
                  <a:pt x="3152" y="1051"/>
                </a:lnTo>
                <a:lnTo>
                  <a:pt x="3185" y="1144"/>
                </a:lnTo>
                <a:lnTo>
                  <a:pt x="3212" y="1240"/>
                </a:lnTo>
                <a:lnTo>
                  <a:pt x="3233" y="1339"/>
                </a:lnTo>
                <a:lnTo>
                  <a:pt x="3250" y="1439"/>
                </a:lnTo>
                <a:lnTo>
                  <a:pt x="3259" y="1541"/>
                </a:lnTo>
                <a:lnTo>
                  <a:pt x="3262" y="1646"/>
                </a:lnTo>
                <a:lnTo>
                  <a:pt x="3259" y="1750"/>
                </a:lnTo>
                <a:lnTo>
                  <a:pt x="3250" y="1852"/>
                </a:lnTo>
                <a:lnTo>
                  <a:pt x="3233" y="1953"/>
                </a:lnTo>
                <a:lnTo>
                  <a:pt x="3212" y="2051"/>
                </a:lnTo>
                <a:lnTo>
                  <a:pt x="3185" y="2147"/>
                </a:lnTo>
                <a:lnTo>
                  <a:pt x="3152" y="2241"/>
                </a:lnTo>
                <a:lnTo>
                  <a:pt x="3113" y="2332"/>
                </a:lnTo>
                <a:lnTo>
                  <a:pt x="3071" y="2419"/>
                </a:lnTo>
                <a:lnTo>
                  <a:pt x="3022" y="2504"/>
                </a:lnTo>
                <a:lnTo>
                  <a:pt x="2969" y="2586"/>
                </a:lnTo>
                <a:lnTo>
                  <a:pt x="2912" y="2664"/>
                </a:lnTo>
                <a:lnTo>
                  <a:pt x="2851" y="2738"/>
                </a:lnTo>
                <a:lnTo>
                  <a:pt x="2784" y="2810"/>
                </a:lnTo>
                <a:lnTo>
                  <a:pt x="2714" y="2876"/>
                </a:lnTo>
                <a:lnTo>
                  <a:pt x="2640" y="2939"/>
                </a:lnTo>
                <a:lnTo>
                  <a:pt x="2563" y="2997"/>
                </a:lnTo>
                <a:lnTo>
                  <a:pt x="2482" y="3050"/>
                </a:lnTo>
                <a:lnTo>
                  <a:pt x="2397" y="3099"/>
                </a:lnTo>
                <a:lnTo>
                  <a:pt x="2310" y="3142"/>
                </a:lnTo>
                <a:lnTo>
                  <a:pt x="2220" y="3180"/>
                </a:lnTo>
                <a:lnTo>
                  <a:pt x="2128" y="3213"/>
                </a:lnTo>
                <a:lnTo>
                  <a:pt x="2033" y="3241"/>
                </a:lnTo>
                <a:lnTo>
                  <a:pt x="1935" y="3263"/>
                </a:lnTo>
                <a:lnTo>
                  <a:pt x="1836" y="3279"/>
                </a:lnTo>
                <a:lnTo>
                  <a:pt x="1734" y="3289"/>
                </a:lnTo>
                <a:lnTo>
                  <a:pt x="1631" y="3292"/>
                </a:lnTo>
                <a:lnTo>
                  <a:pt x="1528" y="3289"/>
                </a:lnTo>
                <a:lnTo>
                  <a:pt x="1426" y="3279"/>
                </a:lnTo>
                <a:lnTo>
                  <a:pt x="1327" y="3263"/>
                </a:lnTo>
                <a:lnTo>
                  <a:pt x="1230" y="3241"/>
                </a:lnTo>
                <a:lnTo>
                  <a:pt x="1135" y="3213"/>
                </a:lnTo>
                <a:lnTo>
                  <a:pt x="1042" y="3180"/>
                </a:lnTo>
                <a:lnTo>
                  <a:pt x="952" y="3142"/>
                </a:lnTo>
                <a:lnTo>
                  <a:pt x="865" y="3099"/>
                </a:lnTo>
                <a:lnTo>
                  <a:pt x="781" y="3050"/>
                </a:lnTo>
                <a:lnTo>
                  <a:pt x="699" y="2997"/>
                </a:lnTo>
                <a:lnTo>
                  <a:pt x="622" y="2939"/>
                </a:lnTo>
                <a:lnTo>
                  <a:pt x="547" y="2876"/>
                </a:lnTo>
                <a:lnTo>
                  <a:pt x="478" y="2810"/>
                </a:lnTo>
                <a:lnTo>
                  <a:pt x="411" y="2738"/>
                </a:lnTo>
                <a:lnTo>
                  <a:pt x="350" y="2664"/>
                </a:lnTo>
                <a:lnTo>
                  <a:pt x="293" y="2586"/>
                </a:lnTo>
                <a:lnTo>
                  <a:pt x="239" y="2504"/>
                </a:lnTo>
                <a:lnTo>
                  <a:pt x="191" y="2419"/>
                </a:lnTo>
                <a:lnTo>
                  <a:pt x="148" y="2332"/>
                </a:lnTo>
                <a:lnTo>
                  <a:pt x="109" y="2241"/>
                </a:lnTo>
                <a:lnTo>
                  <a:pt x="77" y="2147"/>
                </a:lnTo>
                <a:lnTo>
                  <a:pt x="50" y="2051"/>
                </a:lnTo>
                <a:lnTo>
                  <a:pt x="29" y="1953"/>
                </a:lnTo>
                <a:lnTo>
                  <a:pt x="13" y="1852"/>
                </a:lnTo>
                <a:lnTo>
                  <a:pt x="3" y="1750"/>
                </a:lnTo>
                <a:lnTo>
                  <a:pt x="0" y="1646"/>
                </a:lnTo>
                <a:lnTo>
                  <a:pt x="3" y="1541"/>
                </a:lnTo>
                <a:lnTo>
                  <a:pt x="13" y="1439"/>
                </a:lnTo>
                <a:lnTo>
                  <a:pt x="29" y="1339"/>
                </a:lnTo>
                <a:lnTo>
                  <a:pt x="50" y="1240"/>
                </a:lnTo>
                <a:lnTo>
                  <a:pt x="77" y="1144"/>
                </a:lnTo>
                <a:lnTo>
                  <a:pt x="109" y="1051"/>
                </a:lnTo>
                <a:lnTo>
                  <a:pt x="148" y="960"/>
                </a:lnTo>
                <a:lnTo>
                  <a:pt x="191" y="871"/>
                </a:lnTo>
                <a:lnTo>
                  <a:pt x="239" y="787"/>
                </a:lnTo>
                <a:lnTo>
                  <a:pt x="293" y="705"/>
                </a:lnTo>
                <a:lnTo>
                  <a:pt x="350" y="627"/>
                </a:lnTo>
                <a:lnTo>
                  <a:pt x="411" y="552"/>
                </a:lnTo>
                <a:lnTo>
                  <a:pt x="478" y="482"/>
                </a:lnTo>
                <a:lnTo>
                  <a:pt x="547" y="415"/>
                </a:lnTo>
                <a:lnTo>
                  <a:pt x="622" y="353"/>
                </a:lnTo>
                <a:lnTo>
                  <a:pt x="699" y="294"/>
                </a:lnTo>
                <a:lnTo>
                  <a:pt x="781" y="241"/>
                </a:lnTo>
                <a:lnTo>
                  <a:pt x="865" y="193"/>
                </a:lnTo>
                <a:lnTo>
                  <a:pt x="952" y="148"/>
                </a:lnTo>
                <a:lnTo>
                  <a:pt x="1042" y="110"/>
                </a:lnTo>
                <a:lnTo>
                  <a:pt x="1135" y="77"/>
                </a:lnTo>
                <a:lnTo>
                  <a:pt x="1230" y="49"/>
                </a:lnTo>
                <a:lnTo>
                  <a:pt x="1327" y="28"/>
                </a:lnTo>
                <a:lnTo>
                  <a:pt x="1426" y="12"/>
                </a:lnTo>
                <a:lnTo>
                  <a:pt x="1528" y="3"/>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9" name="Freeform 371"/>
          <p:cNvSpPr>
            <a:spLocks noEditPoints="1"/>
          </p:cNvSpPr>
          <p:nvPr/>
        </p:nvSpPr>
        <p:spPr bwMode="auto">
          <a:xfrm>
            <a:off x="7321982" y="1458458"/>
            <a:ext cx="469930" cy="418098"/>
          </a:xfrm>
          <a:custGeom>
            <a:avLst/>
            <a:gdLst>
              <a:gd name="T0" fmla="*/ 1818 w 3261"/>
              <a:gd name="T1" fmla="*/ 2349 h 2903"/>
              <a:gd name="T2" fmla="*/ 1933 w 3261"/>
              <a:gd name="T3" fmla="*/ 2552 h 2903"/>
              <a:gd name="T4" fmla="*/ 1873 w 3261"/>
              <a:gd name="T5" fmla="*/ 2783 h 2903"/>
              <a:gd name="T6" fmla="*/ 1672 w 3261"/>
              <a:gd name="T7" fmla="*/ 2900 h 2903"/>
              <a:gd name="T8" fmla="*/ 1444 w 3261"/>
              <a:gd name="T9" fmla="*/ 2838 h 2903"/>
              <a:gd name="T10" fmla="*/ 1328 w 3261"/>
              <a:gd name="T11" fmla="*/ 2636 h 2903"/>
              <a:gd name="T12" fmla="*/ 1389 w 3261"/>
              <a:gd name="T13" fmla="*/ 2405 h 2903"/>
              <a:gd name="T14" fmla="*/ 1589 w 3261"/>
              <a:gd name="T15" fmla="*/ 2288 h 2903"/>
              <a:gd name="T16" fmla="*/ 2722 w 3261"/>
              <a:gd name="T17" fmla="*/ 1936 h 2903"/>
              <a:gd name="T18" fmla="*/ 2862 w 3261"/>
              <a:gd name="T19" fmla="*/ 2120 h 2903"/>
              <a:gd name="T20" fmla="*/ 2831 w 3261"/>
              <a:gd name="T21" fmla="*/ 2358 h 2903"/>
              <a:gd name="T22" fmla="*/ 2649 w 3261"/>
              <a:gd name="T23" fmla="*/ 2500 h 2903"/>
              <a:gd name="T24" fmla="*/ 2413 w 3261"/>
              <a:gd name="T25" fmla="*/ 2469 h 2903"/>
              <a:gd name="T26" fmla="*/ 2272 w 3261"/>
              <a:gd name="T27" fmla="*/ 2285 h 2903"/>
              <a:gd name="T28" fmla="*/ 2303 w 3261"/>
              <a:gd name="T29" fmla="*/ 2046 h 2903"/>
              <a:gd name="T30" fmla="*/ 2486 w 3261"/>
              <a:gd name="T31" fmla="*/ 1904 h 2903"/>
              <a:gd name="T32" fmla="*/ 813 w 3261"/>
              <a:gd name="T33" fmla="*/ 1917 h 2903"/>
              <a:gd name="T34" fmla="*/ 976 w 3261"/>
              <a:gd name="T35" fmla="*/ 2082 h 2903"/>
              <a:gd name="T36" fmla="*/ 976 w 3261"/>
              <a:gd name="T37" fmla="*/ 2322 h 2903"/>
              <a:gd name="T38" fmla="*/ 813 w 3261"/>
              <a:gd name="T39" fmla="*/ 2486 h 2903"/>
              <a:gd name="T40" fmla="*/ 575 w 3261"/>
              <a:gd name="T41" fmla="*/ 2486 h 2903"/>
              <a:gd name="T42" fmla="*/ 412 w 3261"/>
              <a:gd name="T43" fmla="*/ 2322 h 2903"/>
              <a:gd name="T44" fmla="*/ 412 w 3261"/>
              <a:gd name="T45" fmla="*/ 2082 h 2903"/>
              <a:gd name="T46" fmla="*/ 575 w 3261"/>
              <a:gd name="T47" fmla="*/ 1917 h 2903"/>
              <a:gd name="T48" fmla="*/ 3037 w 3261"/>
              <a:gd name="T49" fmla="*/ 957 h 2903"/>
              <a:gd name="T50" fmla="*/ 3220 w 3261"/>
              <a:gd name="T51" fmla="*/ 1099 h 2903"/>
              <a:gd name="T52" fmla="*/ 3250 w 3261"/>
              <a:gd name="T53" fmla="*/ 1337 h 2903"/>
              <a:gd name="T54" fmla="*/ 3109 w 3261"/>
              <a:gd name="T55" fmla="*/ 1522 h 2903"/>
              <a:gd name="T56" fmla="*/ 2874 w 3261"/>
              <a:gd name="T57" fmla="*/ 1553 h 2903"/>
              <a:gd name="T58" fmla="*/ 2692 w 3261"/>
              <a:gd name="T59" fmla="*/ 1411 h 2903"/>
              <a:gd name="T60" fmla="*/ 2661 w 3261"/>
              <a:gd name="T61" fmla="*/ 1173 h 2903"/>
              <a:gd name="T62" fmla="*/ 2801 w 3261"/>
              <a:gd name="T63" fmla="*/ 989 h 2903"/>
              <a:gd name="T64" fmla="*/ 347 w 3261"/>
              <a:gd name="T65" fmla="*/ 949 h 2903"/>
              <a:gd name="T66" fmla="*/ 548 w 3261"/>
              <a:gd name="T67" fmla="*/ 1067 h 2903"/>
              <a:gd name="T68" fmla="*/ 609 w 3261"/>
              <a:gd name="T69" fmla="*/ 1298 h 2903"/>
              <a:gd name="T70" fmla="*/ 493 w 3261"/>
              <a:gd name="T71" fmla="*/ 1500 h 2903"/>
              <a:gd name="T72" fmla="*/ 264 w 3261"/>
              <a:gd name="T73" fmla="*/ 1561 h 2903"/>
              <a:gd name="T74" fmla="*/ 63 w 3261"/>
              <a:gd name="T75" fmla="*/ 1444 h 2903"/>
              <a:gd name="T76" fmla="*/ 3 w 3261"/>
              <a:gd name="T77" fmla="*/ 1214 h 2903"/>
              <a:gd name="T78" fmla="*/ 118 w 3261"/>
              <a:gd name="T79" fmla="*/ 1011 h 2903"/>
              <a:gd name="T80" fmla="*/ 2567 w 3261"/>
              <a:gd name="T81" fmla="*/ 0 h 2903"/>
              <a:gd name="T82" fmla="*/ 2783 w 3261"/>
              <a:gd name="T83" fmla="*/ 90 h 2903"/>
              <a:gd name="T84" fmla="*/ 2873 w 3261"/>
              <a:gd name="T85" fmla="*/ 309 h 2903"/>
              <a:gd name="T86" fmla="*/ 2783 w 3261"/>
              <a:gd name="T87" fmla="*/ 527 h 2903"/>
              <a:gd name="T88" fmla="*/ 2567 w 3261"/>
              <a:gd name="T89" fmla="*/ 618 h 2903"/>
              <a:gd name="T90" fmla="*/ 2352 w 3261"/>
              <a:gd name="T91" fmla="*/ 527 h 2903"/>
              <a:gd name="T92" fmla="*/ 2261 w 3261"/>
              <a:gd name="T93" fmla="*/ 309 h 2903"/>
              <a:gd name="T94" fmla="*/ 2352 w 3261"/>
              <a:gd name="T95" fmla="*/ 90 h 2903"/>
              <a:gd name="T96" fmla="*/ 2567 w 3261"/>
              <a:gd name="T97" fmla="*/ 0 h 2903"/>
              <a:gd name="T98" fmla="*/ 880 w 3261"/>
              <a:gd name="T99" fmla="*/ 65 h 2903"/>
              <a:gd name="T100" fmla="*/ 997 w 3261"/>
              <a:gd name="T101" fmla="*/ 268 h 2903"/>
              <a:gd name="T102" fmla="*/ 935 w 3261"/>
              <a:gd name="T103" fmla="*/ 498 h 2903"/>
              <a:gd name="T104" fmla="*/ 736 w 3261"/>
              <a:gd name="T105" fmla="*/ 615 h 2903"/>
              <a:gd name="T106" fmla="*/ 507 w 3261"/>
              <a:gd name="T107" fmla="*/ 553 h 2903"/>
              <a:gd name="T108" fmla="*/ 391 w 3261"/>
              <a:gd name="T109" fmla="*/ 351 h 2903"/>
              <a:gd name="T110" fmla="*/ 452 w 3261"/>
              <a:gd name="T111" fmla="*/ 120 h 2903"/>
              <a:gd name="T112" fmla="*/ 652 w 3261"/>
              <a:gd name="T113" fmla="*/ 3 h 2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61" h="2903">
                <a:moveTo>
                  <a:pt x="1631" y="2286"/>
                </a:moveTo>
                <a:lnTo>
                  <a:pt x="1672" y="2288"/>
                </a:lnTo>
                <a:lnTo>
                  <a:pt x="1712" y="2297"/>
                </a:lnTo>
                <a:lnTo>
                  <a:pt x="1749" y="2310"/>
                </a:lnTo>
                <a:lnTo>
                  <a:pt x="1784" y="2327"/>
                </a:lnTo>
                <a:lnTo>
                  <a:pt x="1818" y="2349"/>
                </a:lnTo>
                <a:lnTo>
                  <a:pt x="1847" y="2376"/>
                </a:lnTo>
                <a:lnTo>
                  <a:pt x="1873" y="2405"/>
                </a:lnTo>
                <a:lnTo>
                  <a:pt x="1895" y="2439"/>
                </a:lnTo>
                <a:lnTo>
                  <a:pt x="1912" y="2474"/>
                </a:lnTo>
                <a:lnTo>
                  <a:pt x="1925" y="2512"/>
                </a:lnTo>
                <a:lnTo>
                  <a:pt x="1933" y="2552"/>
                </a:lnTo>
                <a:lnTo>
                  <a:pt x="1936" y="2594"/>
                </a:lnTo>
                <a:lnTo>
                  <a:pt x="1933" y="2636"/>
                </a:lnTo>
                <a:lnTo>
                  <a:pt x="1925" y="2676"/>
                </a:lnTo>
                <a:lnTo>
                  <a:pt x="1912" y="2714"/>
                </a:lnTo>
                <a:lnTo>
                  <a:pt x="1895" y="2750"/>
                </a:lnTo>
                <a:lnTo>
                  <a:pt x="1873" y="2783"/>
                </a:lnTo>
                <a:lnTo>
                  <a:pt x="1847" y="2813"/>
                </a:lnTo>
                <a:lnTo>
                  <a:pt x="1818" y="2838"/>
                </a:lnTo>
                <a:lnTo>
                  <a:pt x="1784" y="2861"/>
                </a:lnTo>
                <a:lnTo>
                  <a:pt x="1749" y="2879"/>
                </a:lnTo>
                <a:lnTo>
                  <a:pt x="1712" y="2892"/>
                </a:lnTo>
                <a:lnTo>
                  <a:pt x="1672" y="2900"/>
                </a:lnTo>
                <a:lnTo>
                  <a:pt x="1631" y="2903"/>
                </a:lnTo>
                <a:lnTo>
                  <a:pt x="1589" y="2900"/>
                </a:lnTo>
                <a:lnTo>
                  <a:pt x="1550" y="2892"/>
                </a:lnTo>
                <a:lnTo>
                  <a:pt x="1511" y="2879"/>
                </a:lnTo>
                <a:lnTo>
                  <a:pt x="1476" y="2861"/>
                </a:lnTo>
                <a:lnTo>
                  <a:pt x="1444" y="2838"/>
                </a:lnTo>
                <a:lnTo>
                  <a:pt x="1414" y="2813"/>
                </a:lnTo>
                <a:lnTo>
                  <a:pt x="1389" y="2783"/>
                </a:lnTo>
                <a:lnTo>
                  <a:pt x="1367" y="2750"/>
                </a:lnTo>
                <a:lnTo>
                  <a:pt x="1349" y="2714"/>
                </a:lnTo>
                <a:lnTo>
                  <a:pt x="1336" y="2676"/>
                </a:lnTo>
                <a:lnTo>
                  <a:pt x="1328" y="2636"/>
                </a:lnTo>
                <a:lnTo>
                  <a:pt x="1325" y="2594"/>
                </a:lnTo>
                <a:lnTo>
                  <a:pt x="1328" y="2552"/>
                </a:lnTo>
                <a:lnTo>
                  <a:pt x="1336" y="2512"/>
                </a:lnTo>
                <a:lnTo>
                  <a:pt x="1349" y="2474"/>
                </a:lnTo>
                <a:lnTo>
                  <a:pt x="1367" y="2439"/>
                </a:lnTo>
                <a:lnTo>
                  <a:pt x="1389" y="2405"/>
                </a:lnTo>
                <a:lnTo>
                  <a:pt x="1414" y="2376"/>
                </a:lnTo>
                <a:lnTo>
                  <a:pt x="1444" y="2349"/>
                </a:lnTo>
                <a:lnTo>
                  <a:pt x="1476" y="2327"/>
                </a:lnTo>
                <a:lnTo>
                  <a:pt x="1511" y="2310"/>
                </a:lnTo>
                <a:lnTo>
                  <a:pt x="1550" y="2297"/>
                </a:lnTo>
                <a:lnTo>
                  <a:pt x="1589" y="2288"/>
                </a:lnTo>
                <a:lnTo>
                  <a:pt x="1631" y="2286"/>
                </a:lnTo>
                <a:close/>
                <a:moveTo>
                  <a:pt x="2567" y="1893"/>
                </a:moveTo>
                <a:lnTo>
                  <a:pt x="2608" y="1896"/>
                </a:lnTo>
                <a:lnTo>
                  <a:pt x="2649" y="1904"/>
                </a:lnTo>
                <a:lnTo>
                  <a:pt x="2687" y="1917"/>
                </a:lnTo>
                <a:lnTo>
                  <a:pt x="2722" y="1936"/>
                </a:lnTo>
                <a:lnTo>
                  <a:pt x="2754" y="1957"/>
                </a:lnTo>
                <a:lnTo>
                  <a:pt x="2783" y="1983"/>
                </a:lnTo>
                <a:lnTo>
                  <a:pt x="2809" y="2013"/>
                </a:lnTo>
                <a:lnTo>
                  <a:pt x="2831" y="2046"/>
                </a:lnTo>
                <a:lnTo>
                  <a:pt x="2849" y="2082"/>
                </a:lnTo>
                <a:lnTo>
                  <a:pt x="2862" y="2120"/>
                </a:lnTo>
                <a:lnTo>
                  <a:pt x="2870" y="2160"/>
                </a:lnTo>
                <a:lnTo>
                  <a:pt x="2873" y="2202"/>
                </a:lnTo>
                <a:lnTo>
                  <a:pt x="2870" y="2244"/>
                </a:lnTo>
                <a:lnTo>
                  <a:pt x="2862" y="2285"/>
                </a:lnTo>
                <a:lnTo>
                  <a:pt x="2849" y="2322"/>
                </a:lnTo>
                <a:lnTo>
                  <a:pt x="2831" y="2358"/>
                </a:lnTo>
                <a:lnTo>
                  <a:pt x="2809" y="2391"/>
                </a:lnTo>
                <a:lnTo>
                  <a:pt x="2783" y="2420"/>
                </a:lnTo>
                <a:lnTo>
                  <a:pt x="2754" y="2447"/>
                </a:lnTo>
                <a:lnTo>
                  <a:pt x="2722" y="2469"/>
                </a:lnTo>
                <a:lnTo>
                  <a:pt x="2687" y="2486"/>
                </a:lnTo>
                <a:lnTo>
                  <a:pt x="2649" y="2500"/>
                </a:lnTo>
                <a:lnTo>
                  <a:pt x="2608" y="2508"/>
                </a:lnTo>
                <a:lnTo>
                  <a:pt x="2567" y="2511"/>
                </a:lnTo>
                <a:lnTo>
                  <a:pt x="2526" y="2508"/>
                </a:lnTo>
                <a:lnTo>
                  <a:pt x="2486" y="2500"/>
                </a:lnTo>
                <a:lnTo>
                  <a:pt x="2448" y="2486"/>
                </a:lnTo>
                <a:lnTo>
                  <a:pt x="2413" y="2469"/>
                </a:lnTo>
                <a:lnTo>
                  <a:pt x="2381" y="2447"/>
                </a:lnTo>
                <a:lnTo>
                  <a:pt x="2352" y="2420"/>
                </a:lnTo>
                <a:lnTo>
                  <a:pt x="2325" y="2391"/>
                </a:lnTo>
                <a:lnTo>
                  <a:pt x="2303" y="2358"/>
                </a:lnTo>
                <a:lnTo>
                  <a:pt x="2285" y="2322"/>
                </a:lnTo>
                <a:lnTo>
                  <a:pt x="2272" y="2285"/>
                </a:lnTo>
                <a:lnTo>
                  <a:pt x="2264" y="2244"/>
                </a:lnTo>
                <a:lnTo>
                  <a:pt x="2261" y="2202"/>
                </a:lnTo>
                <a:lnTo>
                  <a:pt x="2264" y="2160"/>
                </a:lnTo>
                <a:lnTo>
                  <a:pt x="2272" y="2120"/>
                </a:lnTo>
                <a:lnTo>
                  <a:pt x="2285" y="2082"/>
                </a:lnTo>
                <a:lnTo>
                  <a:pt x="2303" y="2046"/>
                </a:lnTo>
                <a:lnTo>
                  <a:pt x="2325" y="2013"/>
                </a:lnTo>
                <a:lnTo>
                  <a:pt x="2352" y="1983"/>
                </a:lnTo>
                <a:lnTo>
                  <a:pt x="2381" y="1957"/>
                </a:lnTo>
                <a:lnTo>
                  <a:pt x="2413" y="1936"/>
                </a:lnTo>
                <a:lnTo>
                  <a:pt x="2448" y="1917"/>
                </a:lnTo>
                <a:lnTo>
                  <a:pt x="2486" y="1904"/>
                </a:lnTo>
                <a:lnTo>
                  <a:pt x="2526" y="1896"/>
                </a:lnTo>
                <a:lnTo>
                  <a:pt x="2567" y="1893"/>
                </a:lnTo>
                <a:close/>
                <a:moveTo>
                  <a:pt x="694" y="1893"/>
                </a:moveTo>
                <a:lnTo>
                  <a:pt x="736" y="1896"/>
                </a:lnTo>
                <a:lnTo>
                  <a:pt x="775" y="1904"/>
                </a:lnTo>
                <a:lnTo>
                  <a:pt x="813" y="1917"/>
                </a:lnTo>
                <a:lnTo>
                  <a:pt x="848" y="1936"/>
                </a:lnTo>
                <a:lnTo>
                  <a:pt x="880" y="1957"/>
                </a:lnTo>
                <a:lnTo>
                  <a:pt x="910" y="1983"/>
                </a:lnTo>
                <a:lnTo>
                  <a:pt x="935" y="2013"/>
                </a:lnTo>
                <a:lnTo>
                  <a:pt x="957" y="2046"/>
                </a:lnTo>
                <a:lnTo>
                  <a:pt x="976" y="2082"/>
                </a:lnTo>
                <a:lnTo>
                  <a:pt x="989" y="2120"/>
                </a:lnTo>
                <a:lnTo>
                  <a:pt x="997" y="2160"/>
                </a:lnTo>
                <a:lnTo>
                  <a:pt x="1000" y="2202"/>
                </a:lnTo>
                <a:lnTo>
                  <a:pt x="997" y="2244"/>
                </a:lnTo>
                <a:lnTo>
                  <a:pt x="989" y="2285"/>
                </a:lnTo>
                <a:lnTo>
                  <a:pt x="976" y="2322"/>
                </a:lnTo>
                <a:lnTo>
                  <a:pt x="957" y="2358"/>
                </a:lnTo>
                <a:lnTo>
                  <a:pt x="935" y="2391"/>
                </a:lnTo>
                <a:lnTo>
                  <a:pt x="910" y="2420"/>
                </a:lnTo>
                <a:lnTo>
                  <a:pt x="880" y="2447"/>
                </a:lnTo>
                <a:lnTo>
                  <a:pt x="848" y="2469"/>
                </a:lnTo>
                <a:lnTo>
                  <a:pt x="813" y="2486"/>
                </a:lnTo>
                <a:lnTo>
                  <a:pt x="775" y="2500"/>
                </a:lnTo>
                <a:lnTo>
                  <a:pt x="736" y="2508"/>
                </a:lnTo>
                <a:lnTo>
                  <a:pt x="694" y="2511"/>
                </a:lnTo>
                <a:lnTo>
                  <a:pt x="652" y="2508"/>
                </a:lnTo>
                <a:lnTo>
                  <a:pt x="612" y="2500"/>
                </a:lnTo>
                <a:lnTo>
                  <a:pt x="575" y="2486"/>
                </a:lnTo>
                <a:lnTo>
                  <a:pt x="540" y="2469"/>
                </a:lnTo>
                <a:lnTo>
                  <a:pt x="507" y="2447"/>
                </a:lnTo>
                <a:lnTo>
                  <a:pt x="478" y="2420"/>
                </a:lnTo>
                <a:lnTo>
                  <a:pt x="452" y="2391"/>
                </a:lnTo>
                <a:lnTo>
                  <a:pt x="430" y="2358"/>
                </a:lnTo>
                <a:lnTo>
                  <a:pt x="412" y="2322"/>
                </a:lnTo>
                <a:lnTo>
                  <a:pt x="399" y="2285"/>
                </a:lnTo>
                <a:lnTo>
                  <a:pt x="391" y="2244"/>
                </a:lnTo>
                <a:lnTo>
                  <a:pt x="388" y="2202"/>
                </a:lnTo>
                <a:lnTo>
                  <a:pt x="391" y="2160"/>
                </a:lnTo>
                <a:lnTo>
                  <a:pt x="399" y="2120"/>
                </a:lnTo>
                <a:lnTo>
                  <a:pt x="412" y="2082"/>
                </a:lnTo>
                <a:lnTo>
                  <a:pt x="430" y="2046"/>
                </a:lnTo>
                <a:lnTo>
                  <a:pt x="452" y="2013"/>
                </a:lnTo>
                <a:lnTo>
                  <a:pt x="478" y="1983"/>
                </a:lnTo>
                <a:lnTo>
                  <a:pt x="507" y="1957"/>
                </a:lnTo>
                <a:lnTo>
                  <a:pt x="540" y="1936"/>
                </a:lnTo>
                <a:lnTo>
                  <a:pt x="575" y="1917"/>
                </a:lnTo>
                <a:lnTo>
                  <a:pt x="612" y="1904"/>
                </a:lnTo>
                <a:lnTo>
                  <a:pt x="652" y="1896"/>
                </a:lnTo>
                <a:lnTo>
                  <a:pt x="694" y="1893"/>
                </a:lnTo>
                <a:close/>
                <a:moveTo>
                  <a:pt x="2955" y="947"/>
                </a:moveTo>
                <a:lnTo>
                  <a:pt x="2997" y="949"/>
                </a:lnTo>
                <a:lnTo>
                  <a:pt x="3037" y="957"/>
                </a:lnTo>
                <a:lnTo>
                  <a:pt x="3074" y="971"/>
                </a:lnTo>
                <a:lnTo>
                  <a:pt x="3109" y="989"/>
                </a:lnTo>
                <a:lnTo>
                  <a:pt x="3142" y="1011"/>
                </a:lnTo>
                <a:lnTo>
                  <a:pt x="3171" y="1037"/>
                </a:lnTo>
                <a:lnTo>
                  <a:pt x="3198" y="1067"/>
                </a:lnTo>
                <a:lnTo>
                  <a:pt x="3220" y="1099"/>
                </a:lnTo>
                <a:lnTo>
                  <a:pt x="3237" y="1136"/>
                </a:lnTo>
                <a:lnTo>
                  <a:pt x="3250" y="1173"/>
                </a:lnTo>
                <a:lnTo>
                  <a:pt x="3258" y="1214"/>
                </a:lnTo>
                <a:lnTo>
                  <a:pt x="3261" y="1255"/>
                </a:lnTo>
                <a:lnTo>
                  <a:pt x="3258" y="1298"/>
                </a:lnTo>
                <a:lnTo>
                  <a:pt x="3250" y="1337"/>
                </a:lnTo>
                <a:lnTo>
                  <a:pt x="3237" y="1376"/>
                </a:lnTo>
                <a:lnTo>
                  <a:pt x="3220" y="1411"/>
                </a:lnTo>
                <a:lnTo>
                  <a:pt x="3198" y="1444"/>
                </a:lnTo>
                <a:lnTo>
                  <a:pt x="3171" y="1474"/>
                </a:lnTo>
                <a:lnTo>
                  <a:pt x="3142" y="1500"/>
                </a:lnTo>
                <a:lnTo>
                  <a:pt x="3109" y="1522"/>
                </a:lnTo>
                <a:lnTo>
                  <a:pt x="3074" y="1540"/>
                </a:lnTo>
                <a:lnTo>
                  <a:pt x="3037" y="1553"/>
                </a:lnTo>
                <a:lnTo>
                  <a:pt x="2997" y="1561"/>
                </a:lnTo>
                <a:lnTo>
                  <a:pt x="2955" y="1565"/>
                </a:lnTo>
                <a:lnTo>
                  <a:pt x="2914" y="1561"/>
                </a:lnTo>
                <a:lnTo>
                  <a:pt x="2874" y="1553"/>
                </a:lnTo>
                <a:lnTo>
                  <a:pt x="2836" y="1540"/>
                </a:lnTo>
                <a:lnTo>
                  <a:pt x="2801" y="1522"/>
                </a:lnTo>
                <a:lnTo>
                  <a:pt x="2769" y="1500"/>
                </a:lnTo>
                <a:lnTo>
                  <a:pt x="2739" y="1474"/>
                </a:lnTo>
                <a:lnTo>
                  <a:pt x="2714" y="1444"/>
                </a:lnTo>
                <a:lnTo>
                  <a:pt x="2692" y="1411"/>
                </a:lnTo>
                <a:lnTo>
                  <a:pt x="2674" y="1376"/>
                </a:lnTo>
                <a:lnTo>
                  <a:pt x="2661" y="1337"/>
                </a:lnTo>
                <a:lnTo>
                  <a:pt x="2653" y="1298"/>
                </a:lnTo>
                <a:lnTo>
                  <a:pt x="2650" y="1255"/>
                </a:lnTo>
                <a:lnTo>
                  <a:pt x="2653" y="1214"/>
                </a:lnTo>
                <a:lnTo>
                  <a:pt x="2661" y="1173"/>
                </a:lnTo>
                <a:lnTo>
                  <a:pt x="2674" y="1136"/>
                </a:lnTo>
                <a:lnTo>
                  <a:pt x="2692" y="1099"/>
                </a:lnTo>
                <a:lnTo>
                  <a:pt x="2714" y="1067"/>
                </a:lnTo>
                <a:lnTo>
                  <a:pt x="2739" y="1037"/>
                </a:lnTo>
                <a:lnTo>
                  <a:pt x="2769" y="1011"/>
                </a:lnTo>
                <a:lnTo>
                  <a:pt x="2801" y="989"/>
                </a:lnTo>
                <a:lnTo>
                  <a:pt x="2836" y="971"/>
                </a:lnTo>
                <a:lnTo>
                  <a:pt x="2874" y="957"/>
                </a:lnTo>
                <a:lnTo>
                  <a:pt x="2914" y="949"/>
                </a:lnTo>
                <a:lnTo>
                  <a:pt x="2955" y="947"/>
                </a:lnTo>
                <a:close/>
                <a:moveTo>
                  <a:pt x="306" y="947"/>
                </a:moveTo>
                <a:lnTo>
                  <a:pt x="347" y="949"/>
                </a:lnTo>
                <a:lnTo>
                  <a:pt x="387" y="957"/>
                </a:lnTo>
                <a:lnTo>
                  <a:pt x="425" y="971"/>
                </a:lnTo>
                <a:lnTo>
                  <a:pt x="460" y="989"/>
                </a:lnTo>
                <a:lnTo>
                  <a:pt x="493" y="1011"/>
                </a:lnTo>
                <a:lnTo>
                  <a:pt x="522" y="1037"/>
                </a:lnTo>
                <a:lnTo>
                  <a:pt x="548" y="1067"/>
                </a:lnTo>
                <a:lnTo>
                  <a:pt x="570" y="1099"/>
                </a:lnTo>
                <a:lnTo>
                  <a:pt x="587" y="1136"/>
                </a:lnTo>
                <a:lnTo>
                  <a:pt x="600" y="1173"/>
                </a:lnTo>
                <a:lnTo>
                  <a:pt x="609" y="1214"/>
                </a:lnTo>
                <a:lnTo>
                  <a:pt x="611" y="1255"/>
                </a:lnTo>
                <a:lnTo>
                  <a:pt x="609" y="1298"/>
                </a:lnTo>
                <a:lnTo>
                  <a:pt x="600" y="1337"/>
                </a:lnTo>
                <a:lnTo>
                  <a:pt x="587" y="1376"/>
                </a:lnTo>
                <a:lnTo>
                  <a:pt x="570" y="1411"/>
                </a:lnTo>
                <a:lnTo>
                  <a:pt x="548" y="1444"/>
                </a:lnTo>
                <a:lnTo>
                  <a:pt x="522" y="1474"/>
                </a:lnTo>
                <a:lnTo>
                  <a:pt x="493" y="1500"/>
                </a:lnTo>
                <a:lnTo>
                  <a:pt x="460" y="1522"/>
                </a:lnTo>
                <a:lnTo>
                  <a:pt x="425" y="1540"/>
                </a:lnTo>
                <a:lnTo>
                  <a:pt x="387" y="1553"/>
                </a:lnTo>
                <a:lnTo>
                  <a:pt x="347" y="1561"/>
                </a:lnTo>
                <a:lnTo>
                  <a:pt x="306" y="1565"/>
                </a:lnTo>
                <a:lnTo>
                  <a:pt x="264" y="1561"/>
                </a:lnTo>
                <a:lnTo>
                  <a:pt x="225" y="1553"/>
                </a:lnTo>
                <a:lnTo>
                  <a:pt x="187" y="1540"/>
                </a:lnTo>
                <a:lnTo>
                  <a:pt x="152" y="1522"/>
                </a:lnTo>
                <a:lnTo>
                  <a:pt x="118" y="1500"/>
                </a:lnTo>
                <a:lnTo>
                  <a:pt x="89" y="1474"/>
                </a:lnTo>
                <a:lnTo>
                  <a:pt x="63" y="1444"/>
                </a:lnTo>
                <a:lnTo>
                  <a:pt x="42" y="1411"/>
                </a:lnTo>
                <a:lnTo>
                  <a:pt x="24" y="1376"/>
                </a:lnTo>
                <a:lnTo>
                  <a:pt x="11" y="1337"/>
                </a:lnTo>
                <a:lnTo>
                  <a:pt x="3" y="1298"/>
                </a:lnTo>
                <a:lnTo>
                  <a:pt x="0" y="1255"/>
                </a:lnTo>
                <a:lnTo>
                  <a:pt x="3" y="1214"/>
                </a:lnTo>
                <a:lnTo>
                  <a:pt x="11" y="1173"/>
                </a:lnTo>
                <a:lnTo>
                  <a:pt x="24" y="1136"/>
                </a:lnTo>
                <a:lnTo>
                  <a:pt x="42" y="1099"/>
                </a:lnTo>
                <a:lnTo>
                  <a:pt x="63" y="1067"/>
                </a:lnTo>
                <a:lnTo>
                  <a:pt x="89" y="1037"/>
                </a:lnTo>
                <a:lnTo>
                  <a:pt x="118" y="1011"/>
                </a:lnTo>
                <a:lnTo>
                  <a:pt x="152" y="989"/>
                </a:lnTo>
                <a:lnTo>
                  <a:pt x="187" y="971"/>
                </a:lnTo>
                <a:lnTo>
                  <a:pt x="225" y="957"/>
                </a:lnTo>
                <a:lnTo>
                  <a:pt x="264" y="949"/>
                </a:lnTo>
                <a:lnTo>
                  <a:pt x="306" y="947"/>
                </a:lnTo>
                <a:close/>
                <a:moveTo>
                  <a:pt x="2567" y="0"/>
                </a:moveTo>
                <a:lnTo>
                  <a:pt x="2608" y="3"/>
                </a:lnTo>
                <a:lnTo>
                  <a:pt x="2649" y="11"/>
                </a:lnTo>
                <a:lnTo>
                  <a:pt x="2687" y="24"/>
                </a:lnTo>
                <a:lnTo>
                  <a:pt x="2722" y="42"/>
                </a:lnTo>
                <a:lnTo>
                  <a:pt x="2754" y="65"/>
                </a:lnTo>
                <a:lnTo>
                  <a:pt x="2783" y="90"/>
                </a:lnTo>
                <a:lnTo>
                  <a:pt x="2809" y="120"/>
                </a:lnTo>
                <a:lnTo>
                  <a:pt x="2831" y="153"/>
                </a:lnTo>
                <a:lnTo>
                  <a:pt x="2849" y="188"/>
                </a:lnTo>
                <a:lnTo>
                  <a:pt x="2862" y="227"/>
                </a:lnTo>
                <a:lnTo>
                  <a:pt x="2870" y="268"/>
                </a:lnTo>
                <a:lnTo>
                  <a:pt x="2873" y="309"/>
                </a:lnTo>
                <a:lnTo>
                  <a:pt x="2870" y="351"/>
                </a:lnTo>
                <a:lnTo>
                  <a:pt x="2862" y="391"/>
                </a:lnTo>
                <a:lnTo>
                  <a:pt x="2849" y="430"/>
                </a:lnTo>
                <a:lnTo>
                  <a:pt x="2831" y="465"/>
                </a:lnTo>
                <a:lnTo>
                  <a:pt x="2809" y="498"/>
                </a:lnTo>
                <a:lnTo>
                  <a:pt x="2783" y="527"/>
                </a:lnTo>
                <a:lnTo>
                  <a:pt x="2754" y="553"/>
                </a:lnTo>
                <a:lnTo>
                  <a:pt x="2722" y="576"/>
                </a:lnTo>
                <a:lnTo>
                  <a:pt x="2687" y="594"/>
                </a:lnTo>
                <a:lnTo>
                  <a:pt x="2649" y="607"/>
                </a:lnTo>
                <a:lnTo>
                  <a:pt x="2608" y="615"/>
                </a:lnTo>
                <a:lnTo>
                  <a:pt x="2567" y="618"/>
                </a:lnTo>
                <a:lnTo>
                  <a:pt x="2526" y="615"/>
                </a:lnTo>
                <a:lnTo>
                  <a:pt x="2486" y="607"/>
                </a:lnTo>
                <a:lnTo>
                  <a:pt x="2448" y="594"/>
                </a:lnTo>
                <a:lnTo>
                  <a:pt x="2413" y="576"/>
                </a:lnTo>
                <a:lnTo>
                  <a:pt x="2381" y="553"/>
                </a:lnTo>
                <a:lnTo>
                  <a:pt x="2352" y="527"/>
                </a:lnTo>
                <a:lnTo>
                  <a:pt x="2325" y="498"/>
                </a:lnTo>
                <a:lnTo>
                  <a:pt x="2303" y="465"/>
                </a:lnTo>
                <a:lnTo>
                  <a:pt x="2285" y="430"/>
                </a:lnTo>
                <a:lnTo>
                  <a:pt x="2272" y="391"/>
                </a:lnTo>
                <a:lnTo>
                  <a:pt x="2264" y="351"/>
                </a:lnTo>
                <a:lnTo>
                  <a:pt x="2261" y="309"/>
                </a:lnTo>
                <a:lnTo>
                  <a:pt x="2264" y="268"/>
                </a:lnTo>
                <a:lnTo>
                  <a:pt x="2272" y="227"/>
                </a:lnTo>
                <a:lnTo>
                  <a:pt x="2285" y="188"/>
                </a:lnTo>
                <a:lnTo>
                  <a:pt x="2303" y="153"/>
                </a:lnTo>
                <a:lnTo>
                  <a:pt x="2325" y="120"/>
                </a:lnTo>
                <a:lnTo>
                  <a:pt x="2352" y="90"/>
                </a:lnTo>
                <a:lnTo>
                  <a:pt x="2381" y="65"/>
                </a:lnTo>
                <a:lnTo>
                  <a:pt x="2413" y="42"/>
                </a:lnTo>
                <a:lnTo>
                  <a:pt x="2448" y="24"/>
                </a:lnTo>
                <a:lnTo>
                  <a:pt x="2486" y="11"/>
                </a:lnTo>
                <a:lnTo>
                  <a:pt x="2526" y="3"/>
                </a:lnTo>
                <a:lnTo>
                  <a:pt x="2567" y="0"/>
                </a:lnTo>
                <a:close/>
                <a:moveTo>
                  <a:pt x="694" y="0"/>
                </a:moveTo>
                <a:lnTo>
                  <a:pt x="736" y="3"/>
                </a:lnTo>
                <a:lnTo>
                  <a:pt x="775" y="11"/>
                </a:lnTo>
                <a:lnTo>
                  <a:pt x="813" y="24"/>
                </a:lnTo>
                <a:lnTo>
                  <a:pt x="848" y="42"/>
                </a:lnTo>
                <a:lnTo>
                  <a:pt x="880" y="65"/>
                </a:lnTo>
                <a:lnTo>
                  <a:pt x="910" y="90"/>
                </a:lnTo>
                <a:lnTo>
                  <a:pt x="935" y="120"/>
                </a:lnTo>
                <a:lnTo>
                  <a:pt x="957" y="153"/>
                </a:lnTo>
                <a:lnTo>
                  <a:pt x="976" y="188"/>
                </a:lnTo>
                <a:lnTo>
                  <a:pt x="989" y="227"/>
                </a:lnTo>
                <a:lnTo>
                  <a:pt x="997" y="268"/>
                </a:lnTo>
                <a:lnTo>
                  <a:pt x="1000" y="309"/>
                </a:lnTo>
                <a:lnTo>
                  <a:pt x="997" y="351"/>
                </a:lnTo>
                <a:lnTo>
                  <a:pt x="989" y="391"/>
                </a:lnTo>
                <a:lnTo>
                  <a:pt x="976" y="430"/>
                </a:lnTo>
                <a:lnTo>
                  <a:pt x="957" y="465"/>
                </a:lnTo>
                <a:lnTo>
                  <a:pt x="935" y="498"/>
                </a:lnTo>
                <a:lnTo>
                  <a:pt x="910" y="527"/>
                </a:lnTo>
                <a:lnTo>
                  <a:pt x="880" y="553"/>
                </a:lnTo>
                <a:lnTo>
                  <a:pt x="848" y="576"/>
                </a:lnTo>
                <a:lnTo>
                  <a:pt x="813" y="594"/>
                </a:lnTo>
                <a:lnTo>
                  <a:pt x="775" y="607"/>
                </a:lnTo>
                <a:lnTo>
                  <a:pt x="736" y="615"/>
                </a:lnTo>
                <a:lnTo>
                  <a:pt x="694" y="618"/>
                </a:lnTo>
                <a:lnTo>
                  <a:pt x="652" y="615"/>
                </a:lnTo>
                <a:lnTo>
                  <a:pt x="612" y="607"/>
                </a:lnTo>
                <a:lnTo>
                  <a:pt x="575" y="594"/>
                </a:lnTo>
                <a:lnTo>
                  <a:pt x="540" y="576"/>
                </a:lnTo>
                <a:lnTo>
                  <a:pt x="507" y="553"/>
                </a:lnTo>
                <a:lnTo>
                  <a:pt x="478" y="527"/>
                </a:lnTo>
                <a:lnTo>
                  <a:pt x="452" y="498"/>
                </a:lnTo>
                <a:lnTo>
                  <a:pt x="430" y="465"/>
                </a:lnTo>
                <a:lnTo>
                  <a:pt x="412" y="430"/>
                </a:lnTo>
                <a:lnTo>
                  <a:pt x="399" y="391"/>
                </a:lnTo>
                <a:lnTo>
                  <a:pt x="391" y="351"/>
                </a:lnTo>
                <a:lnTo>
                  <a:pt x="388" y="309"/>
                </a:lnTo>
                <a:lnTo>
                  <a:pt x="391" y="268"/>
                </a:lnTo>
                <a:lnTo>
                  <a:pt x="399" y="227"/>
                </a:lnTo>
                <a:lnTo>
                  <a:pt x="412" y="188"/>
                </a:lnTo>
                <a:lnTo>
                  <a:pt x="430" y="153"/>
                </a:lnTo>
                <a:lnTo>
                  <a:pt x="452" y="120"/>
                </a:lnTo>
                <a:lnTo>
                  <a:pt x="478" y="90"/>
                </a:lnTo>
                <a:lnTo>
                  <a:pt x="507" y="65"/>
                </a:lnTo>
                <a:lnTo>
                  <a:pt x="540" y="42"/>
                </a:lnTo>
                <a:lnTo>
                  <a:pt x="575" y="24"/>
                </a:lnTo>
                <a:lnTo>
                  <a:pt x="612" y="11"/>
                </a:lnTo>
                <a:lnTo>
                  <a:pt x="652" y="3"/>
                </a:lnTo>
                <a:lnTo>
                  <a:pt x="694"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0" name="Freeform 376"/>
          <p:cNvSpPr>
            <a:spLocks noEditPoints="1"/>
          </p:cNvSpPr>
          <p:nvPr/>
        </p:nvSpPr>
        <p:spPr bwMode="auto">
          <a:xfrm>
            <a:off x="9613510" y="1441182"/>
            <a:ext cx="434224" cy="452652"/>
          </a:xfrm>
          <a:custGeom>
            <a:avLst/>
            <a:gdLst>
              <a:gd name="T0" fmla="*/ 1841 w 3398"/>
              <a:gd name="T1" fmla="*/ 2992 h 3537"/>
              <a:gd name="T2" fmla="*/ 1948 w 3398"/>
              <a:gd name="T3" fmla="*/ 3227 h 3537"/>
              <a:gd name="T4" fmla="*/ 1841 w 3398"/>
              <a:gd name="T5" fmla="*/ 3461 h 3537"/>
              <a:gd name="T6" fmla="*/ 1592 w 3398"/>
              <a:gd name="T7" fmla="*/ 3533 h 3537"/>
              <a:gd name="T8" fmla="*/ 1377 w 3398"/>
              <a:gd name="T9" fmla="*/ 3395 h 3537"/>
              <a:gd name="T10" fmla="*/ 1340 w 3398"/>
              <a:gd name="T11" fmla="*/ 3137 h 3537"/>
              <a:gd name="T12" fmla="*/ 1507 w 3398"/>
              <a:gd name="T13" fmla="*/ 2946 h 3537"/>
              <a:gd name="T14" fmla="*/ 740 w 3398"/>
              <a:gd name="T15" fmla="*/ 2553 h 3537"/>
              <a:gd name="T16" fmla="*/ 915 w 3398"/>
              <a:gd name="T17" fmla="*/ 2703 h 3537"/>
              <a:gd name="T18" fmla="*/ 915 w 3398"/>
              <a:gd name="T19" fmla="*/ 2940 h 3537"/>
              <a:gd name="T20" fmla="*/ 740 w 3398"/>
              <a:gd name="T21" fmla="*/ 3090 h 3537"/>
              <a:gd name="T22" fmla="*/ 506 w 3398"/>
              <a:gd name="T23" fmla="*/ 3058 h 3537"/>
              <a:gd name="T24" fmla="*/ 382 w 3398"/>
              <a:gd name="T25" fmla="*/ 2863 h 3537"/>
              <a:gd name="T26" fmla="*/ 447 w 3398"/>
              <a:gd name="T27" fmla="*/ 2637 h 3537"/>
              <a:gd name="T28" fmla="*/ 660 w 3398"/>
              <a:gd name="T29" fmla="*/ 2540 h 3537"/>
              <a:gd name="T30" fmla="*/ 2824 w 3398"/>
              <a:gd name="T31" fmla="*/ 2550 h 3537"/>
              <a:gd name="T32" fmla="*/ 2954 w 3398"/>
              <a:gd name="T33" fmla="*/ 2775 h 3537"/>
              <a:gd name="T34" fmla="*/ 2886 w 3398"/>
              <a:gd name="T35" fmla="*/ 3031 h 3537"/>
              <a:gd name="T36" fmla="*/ 2661 w 3398"/>
              <a:gd name="T37" fmla="*/ 3162 h 3537"/>
              <a:gd name="T38" fmla="*/ 2406 w 3398"/>
              <a:gd name="T39" fmla="*/ 3093 h 3537"/>
              <a:gd name="T40" fmla="*/ 2276 w 3398"/>
              <a:gd name="T41" fmla="*/ 2868 h 3537"/>
              <a:gd name="T42" fmla="*/ 2344 w 3398"/>
              <a:gd name="T43" fmla="*/ 2613 h 3537"/>
              <a:gd name="T44" fmla="*/ 2569 w 3398"/>
              <a:gd name="T45" fmla="*/ 2483 h 3537"/>
              <a:gd name="T46" fmla="*/ 405 w 3398"/>
              <a:gd name="T47" fmla="*/ 1639 h 3537"/>
              <a:gd name="T48" fmla="*/ 509 w 3398"/>
              <a:gd name="T49" fmla="*/ 1844 h 3537"/>
              <a:gd name="T50" fmla="*/ 405 w 3398"/>
              <a:gd name="T51" fmla="*/ 2050 h 3537"/>
              <a:gd name="T52" fmla="*/ 174 w 3398"/>
              <a:gd name="T53" fmla="*/ 2085 h 3537"/>
              <a:gd name="T54" fmla="*/ 13 w 3398"/>
              <a:gd name="T55" fmla="*/ 1925 h 3537"/>
              <a:gd name="T56" fmla="*/ 29 w 3398"/>
              <a:gd name="T57" fmla="*/ 1727 h 3537"/>
              <a:gd name="T58" fmla="*/ 212 w 3398"/>
              <a:gd name="T59" fmla="*/ 1593 h 3537"/>
              <a:gd name="T60" fmla="*/ 3211 w 3398"/>
              <a:gd name="T61" fmla="*/ 1518 h 3537"/>
              <a:gd name="T62" fmla="*/ 3385 w 3398"/>
              <a:gd name="T63" fmla="*/ 1744 h 3537"/>
              <a:gd name="T64" fmla="*/ 3347 w 3398"/>
              <a:gd name="T65" fmla="*/ 2035 h 3537"/>
              <a:gd name="T66" fmla="*/ 3121 w 3398"/>
              <a:gd name="T67" fmla="*/ 2209 h 3537"/>
              <a:gd name="T68" fmla="*/ 2829 w 3398"/>
              <a:gd name="T69" fmla="*/ 2171 h 3537"/>
              <a:gd name="T70" fmla="*/ 2656 w 3398"/>
              <a:gd name="T71" fmla="*/ 1945 h 3537"/>
              <a:gd name="T72" fmla="*/ 2693 w 3398"/>
              <a:gd name="T73" fmla="*/ 1653 h 3537"/>
              <a:gd name="T74" fmla="*/ 2919 w 3398"/>
              <a:gd name="T75" fmla="*/ 1479 h 3537"/>
              <a:gd name="T76" fmla="*/ 766 w 3398"/>
              <a:gd name="T77" fmla="*/ 662 h 3537"/>
              <a:gd name="T78" fmla="*/ 887 w 3398"/>
              <a:gd name="T79" fmla="*/ 829 h 3537"/>
              <a:gd name="T80" fmla="*/ 822 w 3398"/>
              <a:gd name="T81" fmla="*/ 1029 h 3537"/>
              <a:gd name="T82" fmla="*/ 622 w 3398"/>
              <a:gd name="T83" fmla="*/ 1093 h 3537"/>
              <a:gd name="T84" fmla="*/ 455 w 3398"/>
              <a:gd name="T85" fmla="*/ 972 h 3537"/>
              <a:gd name="T86" fmla="*/ 455 w 3398"/>
              <a:gd name="T87" fmla="*/ 761 h 3537"/>
              <a:gd name="T88" fmla="*/ 622 w 3398"/>
              <a:gd name="T89" fmla="*/ 638 h 3537"/>
              <a:gd name="T90" fmla="*/ 2811 w 3398"/>
              <a:gd name="T91" fmla="*/ 498 h 3537"/>
              <a:gd name="T92" fmla="*/ 3004 w 3398"/>
              <a:gd name="T93" fmla="*/ 715 h 3537"/>
              <a:gd name="T94" fmla="*/ 3004 w 3398"/>
              <a:gd name="T95" fmla="*/ 1017 h 3537"/>
              <a:gd name="T96" fmla="*/ 2811 w 3398"/>
              <a:gd name="T97" fmla="*/ 1235 h 3537"/>
              <a:gd name="T98" fmla="*/ 2512 w 3398"/>
              <a:gd name="T99" fmla="*/ 1270 h 3537"/>
              <a:gd name="T100" fmla="*/ 2273 w 3398"/>
              <a:gd name="T101" fmla="*/ 1105 h 3537"/>
              <a:gd name="T102" fmla="*/ 2200 w 3398"/>
              <a:gd name="T103" fmla="*/ 814 h 3537"/>
              <a:gd name="T104" fmla="*/ 2337 w 3398"/>
              <a:gd name="T105" fmla="*/ 554 h 3537"/>
              <a:gd name="T106" fmla="*/ 2614 w 3398"/>
              <a:gd name="T107" fmla="*/ 449 h 3537"/>
              <a:gd name="T108" fmla="*/ 1884 w 3398"/>
              <a:gd name="T109" fmla="*/ 72 h 3537"/>
              <a:gd name="T110" fmla="*/ 2071 w 3398"/>
              <a:gd name="T111" fmla="*/ 305 h 3537"/>
              <a:gd name="T112" fmla="*/ 2071 w 3398"/>
              <a:gd name="T113" fmla="*/ 616 h 3537"/>
              <a:gd name="T114" fmla="*/ 1884 w 3398"/>
              <a:gd name="T115" fmla="*/ 851 h 3537"/>
              <a:gd name="T116" fmla="*/ 1584 w 3398"/>
              <a:gd name="T117" fmla="*/ 919 h 3537"/>
              <a:gd name="T118" fmla="*/ 1311 w 3398"/>
              <a:gd name="T119" fmla="*/ 787 h 3537"/>
              <a:gd name="T120" fmla="*/ 1180 w 3398"/>
              <a:gd name="T121" fmla="*/ 515 h 3537"/>
              <a:gd name="T122" fmla="*/ 1248 w 3398"/>
              <a:gd name="T123" fmla="*/ 214 h 3537"/>
              <a:gd name="T124" fmla="*/ 1481 w 3398"/>
              <a:gd name="T125" fmla="*/ 27 h 3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98" h="3537">
                <a:moveTo>
                  <a:pt x="1637" y="2917"/>
                </a:moveTo>
                <a:lnTo>
                  <a:pt x="1683" y="2920"/>
                </a:lnTo>
                <a:lnTo>
                  <a:pt x="1727" y="2930"/>
                </a:lnTo>
                <a:lnTo>
                  <a:pt x="1769" y="2946"/>
                </a:lnTo>
                <a:lnTo>
                  <a:pt x="1806" y="2967"/>
                </a:lnTo>
                <a:lnTo>
                  <a:pt x="1841" y="2992"/>
                </a:lnTo>
                <a:lnTo>
                  <a:pt x="1871" y="3024"/>
                </a:lnTo>
                <a:lnTo>
                  <a:pt x="1898" y="3058"/>
                </a:lnTo>
                <a:lnTo>
                  <a:pt x="1919" y="3096"/>
                </a:lnTo>
                <a:lnTo>
                  <a:pt x="1934" y="3137"/>
                </a:lnTo>
                <a:lnTo>
                  <a:pt x="1944" y="3180"/>
                </a:lnTo>
                <a:lnTo>
                  <a:pt x="1948" y="3227"/>
                </a:lnTo>
                <a:lnTo>
                  <a:pt x="1944" y="3273"/>
                </a:lnTo>
                <a:lnTo>
                  <a:pt x="1934" y="3316"/>
                </a:lnTo>
                <a:lnTo>
                  <a:pt x="1919" y="3357"/>
                </a:lnTo>
                <a:lnTo>
                  <a:pt x="1898" y="3395"/>
                </a:lnTo>
                <a:lnTo>
                  <a:pt x="1871" y="3430"/>
                </a:lnTo>
                <a:lnTo>
                  <a:pt x="1841" y="3461"/>
                </a:lnTo>
                <a:lnTo>
                  <a:pt x="1806" y="3487"/>
                </a:lnTo>
                <a:lnTo>
                  <a:pt x="1769" y="3508"/>
                </a:lnTo>
                <a:lnTo>
                  <a:pt x="1727" y="3523"/>
                </a:lnTo>
                <a:lnTo>
                  <a:pt x="1683" y="3533"/>
                </a:lnTo>
                <a:lnTo>
                  <a:pt x="1637" y="3537"/>
                </a:lnTo>
                <a:lnTo>
                  <a:pt x="1592" y="3533"/>
                </a:lnTo>
                <a:lnTo>
                  <a:pt x="1548" y="3523"/>
                </a:lnTo>
                <a:lnTo>
                  <a:pt x="1507" y="3508"/>
                </a:lnTo>
                <a:lnTo>
                  <a:pt x="1468" y="3487"/>
                </a:lnTo>
                <a:lnTo>
                  <a:pt x="1433" y="3461"/>
                </a:lnTo>
                <a:lnTo>
                  <a:pt x="1403" y="3430"/>
                </a:lnTo>
                <a:lnTo>
                  <a:pt x="1377" y="3395"/>
                </a:lnTo>
                <a:lnTo>
                  <a:pt x="1356" y="3357"/>
                </a:lnTo>
                <a:lnTo>
                  <a:pt x="1340" y="3316"/>
                </a:lnTo>
                <a:lnTo>
                  <a:pt x="1330" y="3273"/>
                </a:lnTo>
                <a:lnTo>
                  <a:pt x="1327" y="3227"/>
                </a:lnTo>
                <a:lnTo>
                  <a:pt x="1330" y="3180"/>
                </a:lnTo>
                <a:lnTo>
                  <a:pt x="1340" y="3137"/>
                </a:lnTo>
                <a:lnTo>
                  <a:pt x="1356" y="3096"/>
                </a:lnTo>
                <a:lnTo>
                  <a:pt x="1377" y="3058"/>
                </a:lnTo>
                <a:lnTo>
                  <a:pt x="1403" y="3024"/>
                </a:lnTo>
                <a:lnTo>
                  <a:pt x="1433" y="2992"/>
                </a:lnTo>
                <a:lnTo>
                  <a:pt x="1468" y="2967"/>
                </a:lnTo>
                <a:lnTo>
                  <a:pt x="1507" y="2946"/>
                </a:lnTo>
                <a:lnTo>
                  <a:pt x="1548" y="2930"/>
                </a:lnTo>
                <a:lnTo>
                  <a:pt x="1592" y="2920"/>
                </a:lnTo>
                <a:lnTo>
                  <a:pt x="1637" y="2917"/>
                </a:lnTo>
                <a:close/>
                <a:moveTo>
                  <a:pt x="660" y="2540"/>
                </a:moveTo>
                <a:lnTo>
                  <a:pt x="701" y="2544"/>
                </a:lnTo>
                <a:lnTo>
                  <a:pt x="740" y="2553"/>
                </a:lnTo>
                <a:lnTo>
                  <a:pt x="778" y="2567"/>
                </a:lnTo>
                <a:lnTo>
                  <a:pt x="812" y="2586"/>
                </a:lnTo>
                <a:lnTo>
                  <a:pt x="844" y="2609"/>
                </a:lnTo>
                <a:lnTo>
                  <a:pt x="871" y="2637"/>
                </a:lnTo>
                <a:lnTo>
                  <a:pt x="895" y="2668"/>
                </a:lnTo>
                <a:lnTo>
                  <a:pt x="915" y="2703"/>
                </a:lnTo>
                <a:lnTo>
                  <a:pt x="928" y="2741"/>
                </a:lnTo>
                <a:lnTo>
                  <a:pt x="937" y="2780"/>
                </a:lnTo>
                <a:lnTo>
                  <a:pt x="940" y="2822"/>
                </a:lnTo>
                <a:lnTo>
                  <a:pt x="937" y="2863"/>
                </a:lnTo>
                <a:lnTo>
                  <a:pt x="928" y="2903"/>
                </a:lnTo>
                <a:lnTo>
                  <a:pt x="915" y="2940"/>
                </a:lnTo>
                <a:lnTo>
                  <a:pt x="895" y="2975"/>
                </a:lnTo>
                <a:lnTo>
                  <a:pt x="871" y="3006"/>
                </a:lnTo>
                <a:lnTo>
                  <a:pt x="844" y="3034"/>
                </a:lnTo>
                <a:lnTo>
                  <a:pt x="812" y="3058"/>
                </a:lnTo>
                <a:lnTo>
                  <a:pt x="778" y="3077"/>
                </a:lnTo>
                <a:lnTo>
                  <a:pt x="740" y="3090"/>
                </a:lnTo>
                <a:lnTo>
                  <a:pt x="701" y="3099"/>
                </a:lnTo>
                <a:lnTo>
                  <a:pt x="660" y="3103"/>
                </a:lnTo>
                <a:lnTo>
                  <a:pt x="618" y="3099"/>
                </a:lnTo>
                <a:lnTo>
                  <a:pt x="579" y="3090"/>
                </a:lnTo>
                <a:lnTo>
                  <a:pt x="541" y="3077"/>
                </a:lnTo>
                <a:lnTo>
                  <a:pt x="506" y="3058"/>
                </a:lnTo>
                <a:lnTo>
                  <a:pt x="475" y="3034"/>
                </a:lnTo>
                <a:lnTo>
                  <a:pt x="447" y="3006"/>
                </a:lnTo>
                <a:lnTo>
                  <a:pt x="424" y="2975"/>
                </a:lnTo>
                <a:lnTo>
                  <a:pt x="404" y="2940"/>
                </a:lnTo>
                <a:lnTo>
                  <a:pt x="391" y="2903"/>
                </a:lnTo>
                <a:lnTo>
                  <a:pt x="382" y="2863"/>
                </a:lnTo>
                <a:lnTo>
                  <a:pt x="378" y="2822"/>
                </a:lnTo>
                <a:lnTo>
                  <a:pt x="382" y="2780"/>
                </a:lnTo>
                <a:lnTo>
                  <a:pt x="391" y="2741"/>
                </a:lnTo>
                <a:lnTo>
                  <a:pt x="404" y="2703"/>
                </a:lnTo>
                <a:lnTo>
                  <a:pt x="424" y="2668"/>
                </a:lnTo>
                <a:lnTo>
                  <a:pt x="447" y="2637"/>
                </a:lnTo>
                <a:lnTo>
                  <a:pt x="475" y="2609"/>
                </a:lnTo>
                <a:lnTo>
                  <a:pt x="506" y="2586"/>
                </a:lnTo>
                <a:lnTo>
                  <a:pt x="541" y="2567"/>
                </a:lnTo>
                <a:lnTo>
                  <a:pt x="579" y="2553"/>
                </a:lnTo>
                <a:lnTo>
                  <a:pt x="618" y="2544"/>
                </a:lnTo>
                <a:lnTo>
                  <a:pt x="660" y="2540"/>
                </a:lnTo>
                <a:close/>
                <a:moveTo>
                  <a:pt x="2614" y="2479"/>
                </a:moveTo>
                <a:lnTo>
                  <a:pt x="2661" y="2483"/>
                </a:lnTo>
                <a:lnTo>
                  <a:pt x="2706" y="2491"/>
                </a:lnTo>
                <a:lnTo>
                  <a:pt x="2748" y="2506"/>
                </a:lnTo>
                <a:lnTo>
                  <a:pt x="2788" y="2526"/>
                </a:lnTo>
                <a:lnTo>
                  <a:pt x="2824" y="2550"/>
                </a:lnTo>
                <a:lnTo>
                  <a:pt x="2857" y="2579"/>
                </a:lnTo>
                <a:lnTo>
                  <a:pt x="2886" y="2613"/>
                </a:lnTo>
                <a:lnTo>
                  <a:pt x="2910" y="2648"/>
                </a:lnTo>
                <a:lnTo>
                  <a:pt x="2931" y="2688"/>
                </a:lnTo>
                <a:lnTo>
                  <a:pt x="2945" y="2731"/>
                </a:lnTo>
                <a:lnTo>
                  <a:pt x="2954" y="2775"/>
                </a:lnTo>
                <a:lnTo>
                  <a:pt x="2957" y="2822"/>
                </a:lnTo>
                <a:lnTo>
                  <a:pt x="2954" y="2868"/>
                </a:lnTo>
                <a:lnTo>
                  <a:pt x="2945" y="2913"/>
                </a:lnTo>
                <a:lnTo>
                  <a:pt x="2931" y="2956"/>
                </a:lnTo>
                <a:lnTo>
                  <a:pt x="2910" y="2995"/>
                </a:lnTo>
                <a:lnTo>
                  <a:pt x="2886" y="3031"/>
                </a:lnTo>
                <a:lnTo>
                  <a:pt x="2857" y="3064"/>
                </a:lnTo>
                <a:lnTo>
                  <a:pt x="2824" y="3093"/>
                </a:lnTo>
                <a:lnTo>
                  <a:pt x="2788" y="3117"/>
                </a:lnTo>
                <a:lnTo>
                  <a:pt x="2748" y="3137"/>
                </a:lnTo>
                <a:lnTo>
                  <a:pt x="2706" y="3153"/>
                </a:lnTo>
                <a:lnTo>
                  <a:pt x="2661" y="3162"/>
                </a:lnTo>
                <a:lnTo>
                  <a:pt x="2614" y="3165"/>
                </a:lnTo>
                <a:lnTo>
                  <a:pt x="2569" y="3162"/>
                </a:lnTo>
                <a:lnTo>
                  <a:pt x="2524" y="3153"/>
                </a:lnTo>
                <a:lnTo>
                  <a:pt x="2482" y="3137"/>
                </a:lnTo>
                <a:lnTo>
                  <a:pt x="2442" y="3117"/>
                </a:lnTo>
                <a:lnTo>
                  <a:pt x="2406" y="3093"/>
                </a:lnTo>
                <a:lnTo>
                  <a:pt x="2373" y="3064"/>
                </a:lnTo>
                <a:lnTo>
                  <a:pt x="2344" y="3031"/>
                </a:lnTo>
                <a:lnTo>
                  <a:pt x="2319" y="2995"/>
                </a:lnTo>
                <a:lnTo>
                  <a:pt x="2299" y="2956"/>
                </a:lnTo>
                <a:lnTo>
                  <a:pt x="2285" y="2913"/>
                </a:lnTo>
                <a:lnTo>
                  <a:pt x="2276" y="2868"/>
                </a:lnTo>
                <a:lnTo>
                  <a:pt x="2273" y="2822"/>
                </a:lnTo>
                <a:lnTo>
                  <a:pt x="2276" y="2775"/>
                </a:lnTo>
                <a:lnTo>
                  <a:pt x="2285" y="2731"/>
                </a:lnTo>
                <a:lnTo>
                  <a:pt x="2299" y="2688"/>
                </a:lnTo>
                <a:lnTo>
                  <a:pt x="2319" y="2648"/>
                </a:lnTo>
                <a:lnTo>
                  <a:pt x="2344" y="2613"/>
                </a:lnTo>
                <a:lnTo>
                  <a:pt x="2373" y="2579"/>
                </a:lnTo>
                <a:lnTo>
                  <a:pt x="2406" y="2550"/>
                </a:lnTo>
                <a:lnTo>
                  <a:pt x="2442" y="2526"/>
                </a:lnTo>
                <a:lnTo>
                  <a:pt x="2482" y="2506"/>
                </a:lnTo>
                <a:lnTo>
                  <a:pt x="2524" y="2491"/>
                </a:lnTo>
                <a:lnTo>
                  <a:pt x="2569" y="2483"/>
                </a:lnTo>
                <a:lnTo>
                  <a:pt x="2614" y="2479"/>
                </a:lnTo>
                <a:close/>
                <a:moveTo>
                  <a:pt x="255" y="1590"/>
                </a:moveTo>
                <a:lnTo>
                  <a:pt x="296" y="1593"/>
                </a:lnTo>
                <a:lnTo>
                  <a:pt x="335" y="1602"/>
                </a:lnTo>
                <a:lnTo>
                  <a:pt x="372" y="1618"/>
                </a:lnTo>
                <a:lnTo>
                  <a:pt x="405" y="1639"/>
                </a:lnTo>
                <a:lnTo>
                  <a:pt x="434" y="1664"/>
                </a:lnTo>
                <a:lnTo>
                  <a:pt x="460" y="1693"/>
                </a:lnTo>
                <a:lnTo>
                  <a:pt x="481" y="1727"/>
                </a:lnTo>
                <a:lnTo>
                  <a:pt x="496" y="1764"/>
                </a:lnTo>
                <a:lnTo>
                  <a:pt x="505" y="1802"/>
                </a:lnTo>
                <a:lnTo>
                  <a:pt x="509" y="1844"/>
                </a:lnTo>
                <a:lnTo>
                  <a:pt x="505" y="1885"/>
                </a:lnTo>
                <a:lnTo>
                  <a:pt x="496" y="1925"/>
                </a:lnTo>
                <a:lnTo>
                  <a:pt x="481" y="1961"/>
                </a:lnTo>
                <a:lnTo>
                  <a:pt x="460" y="1994"/>
                </a:lnTo>
                <a:lnTo>
                  <a:pt x="434" y="2024"/>
                </a:lnTo>
                <a:lnTo>
                  <a:pt x="405" y="2050"/>
                </a:lnTo>
                <a:lnTo>
                  <a:pt x="372" y="2070"/>
                </a:lnTo>
                <a:lnTo>
                  <a:pt x="335" y="2085"/>
                </a:lnTo>
                <a:lnTo>
                  <a:pt x="296" y="2095"/>
                </a:lnTo>
                <a:lnTo>
                  <a:pt x="255" y="2099"/>
                </a:lnTo>
                <a:lnTo>
                  <a:pt x="212" y="2095"/>
                </a:lnTo>
                <a:lnTo>
                  <a:pt x="174" y="2085"/>
                </a:lnTo>
                <a:lnTo>
                  <a:pt x="138" y="2070"/>
                </a:lnTo>
                <a:lnTo>
                  <a:pt x="105" y="2050"/>
                </a:lnTo>
                <a:lnTo>
                  <a:pt x="74" y="2024"/>
                </a:lnTo>
                <a:lnTo>
                  <a:pt x="49" y="1994"/>
                </a:lnTo>
                <a:lnTo>
                  <a:pt x="29" y="1961"/>
                </a:lnTo>
                <a:lnTo>
                  <a:pt x="13" y="1925"/>
                </a:lnTo>
                <a:lnTo>
                  <a:pt x="3" y="1885"/>
                </a:lnTo>
                <a:lnTo>
                  <a:pt x="0" y="1844"/>
                </a:lnTo>
                <a:lnTo>
                  <a:pt x="0" y="1844"/>
                </a:lnTo>
                <a:lnTo>
                  <a:pt x="3" y="1802"/>
                </a:lnTo>
                <a:lnTo>
                  <a:pt x="13" y="1764"/>
                </a:lnTo>
                <a:lnTo>
                  <a:pt x="29" y="1727"/>
                </a:lnTo>
                <a:lnTo>
                  <a:pt x="49" y="1693"/>
                </a:lnTo>
                <a:lnTo>
                  <a:pt x="74" y="1664"/>
                </a:lnTo>
                <a:lnTo>
                  <a:pt x="105" y="1639"/>
                </a:lnTo>
                <a:lnTo>
                  <a:pt x="138" y="1618"/>
                </a:lnTo>
                <a:lnTo>
                  <a:pt x="174" y="1602"/>
                </a:lnTo>
                <a:lnTo>
                  <a:pt x="212" y="1593"/>
                </a:lnTo>
                <a:lnTo>
                  <a:pt x="255" y="1590"/>
                </a:lnTo>
                <a:close/>
                <a:moveTo>
                  <a:pt x="3020" y="1465"/>
                </a:moveTo>
                <a:lnTo>
                  <a:pt x="3072" y="1469"/>
                </a:lnTo>
                <a:lnTo>
                  <a:pt x="3121" y="1479"/>
                </a:lnTo>
                <a:lnTo>
                  <a:pt x="3168" y="1495"/>
                </a:lnTo>
                <a:lnTo>
                  <a:pt x="3211" y="1518"/>
                </a:lnTo>
                <a:lnTo>
                  <a:pt x="3251" y="1544"/>
                </a:lnTo>
                <a:lnTo>
                  <a:pt x="3288" y="1577"/>
                </a:lnTo>
                <a:lnTo>
                  <a:pt x="3319" y="1613"/>
                </a:lnTo>
                <a:lnTo>
                  <a:pt x="3347" y="1653"/>
                </a:lnTo>
                <a:lnTo>
                  <a:pt x="3368" y="1697"/>
                </a:lnTo>
                <a:lnTo>
                  <a:pt x="3385" y="1744"/>
                </a:lnTo>
                <a:lnTo>
                  <a:pt x="3395" y="1792"/>
                </a:lnTo>
                <a:lnTo>
                  <a:pt x="3398" y="1844"/>
                </a:lnTo>
                <a:lnTo>
                  <a:pt x="3395" y="1895"/>
                </a:lnTo>
                <a:lnTo>
                  <a:pt x="3385" y="1945"/>
                </a:lnTo>
                <a:lnTo>
                  <a:pt x="3368" y="1992"/>
                </a:lnTo>
                <a:lnTo>
                  <a:pt x="3347" y="2035"/>
                </a:lnTo>
                <a:lnTo>
                  <a:pt x="3319" y="2075"/>
                </a:lnTo>
                <a:lnTo>
                  <a:pt x="3288" y="2112"/>
                </a:lnTo>
                <a:lnTo>
                  <a:pt x="3251" y="2143"/>
                </a:lnTo>
                <a:lnTo>
                  <a:pt x="3211" y="2171"/>
                </a:lnTo>
                <a:lnTo>
                  <a:pt x="3168" y="2192"/>
                </a:lnTo>
                <a:lnTo>
                  <a:pt x="3121" y="2209"/>
                </a:lnTo>
                <a:lnTo>
                  <a:pt x="3072" y="2219"/>
                </a:lnTo>
                <a:lnTo>
                  <a:pt x="3020" y="2222"/>
                </a:lnTo>
                <a:lnTo>
                  <a:pt x="2968" y="2219"/>
                </a:lnTo>
                <a:lnTo>
                  <a:pt x="2919" y="2209"/>
                </a:lnTo>
                <a:lnTo>
                  <a:pt x="2873" y="2192"/>
                </a:lnTo>
                <a:lnTo>
                  <a:pt x="2829" y="2171"/>
                </a:lnTo>
                <a:lnTo>
                  <a:pt x="2789" y="2143"/>
                </a:lnTo>
                <a:lnTo>
                  <a:pt x="2752" y="2112"/>
                </a:lnTo>
                <a:lnTo>
                  <a:pt x="2720" y="2075"/>
                </a:lnTo>
                <a:lnTo>
                  <a:pt x="2693" y="2035"/>
                </a:lnTo>
                <a:lnTo>
                  <a:pt x="2671" y="1992"/>
                </a:lnTo>
                <a:lnTo>
                  <a:pt x="2656" y="1945"/>
                </a:lnTo>
                <a:lnTo>
                  <a:pt x="2646" y="1895"/>
                </a:lnTo>
                <a:lnTo>
                  <a:pt x="2642" y="1844"/>
                </a:lnTo>
                <a:lnTo>
                  <a:pt x="2646" y="1792"/>
                </a:lnTo>
                <a:lnTo>
                  <a:pt x="2656" y="1744"/>
                </a:lnTo>
                <a:lnTo>
                  <a:pt x="2671" y="1697"/>
                </a:lnTo>
                <a:lnTo>
                  <a:pt x="2693" y="1653"/>
                </a:lnTo>
                <a:lnTo>
                  <a:pt x="2720" y="1613"/>
                </a:lnTo>
                <a:lnTo>
                  <a:pt x="2752" y="1577"/>
                </a:lnTo>
                <a:lnTo>
                  <a:pt x="2789" y="1544"/>
                </a:lnTo>
                <a:lnTo>
                  <a:pt x="2829" y="1518"/>
                </a:lnTo>
                <a:lnTo>
                  <a:pt x="2873" y="1495"/>
                </a:lnTo>
                <a:lnTo>
                  <a:pt x="2919" y="1479"/>
                </a:lnTo>
                <a:lnTo>
                  <a:pt x="2968" y="1469"/>
                </a:lnTo>
                <a:lnTo>
                  <a:pt x="3020" y="1465"/>
                </a:lnTo>
                <a:close/>
                <a:moveTo>
                  <a:pt x="660" y="636"/>
                </a:moveTo>
                <a:lnTo>
                  <a:pt x="697" y="638"/>
                </a:lnTo>
                <a:lnTo>
                  <a:pt x="732" y="647"/>
                </a:lnTo>
                <a:lnTo>
                  <a:pt x="766" y="662"/>
                </a:lnTo>
                <a:lnTo>
                  <a:pt x="796" y="681"/>
                </a:lnTo>
                <a:lnTo>
                  <a:pt x="822" y="703"/>
                </a:lnTo>
                <a:lnTo>
                  <a:pt x="846" y="731"/>
                </a:lnTo>
                <a:lnTo>
                  <a:pt x="864" y="761"/>
                </a:lnTo>
                <a:lnTo>
                  <a:pt x="878" y="793"/>
                </a:lnTo>
                <a:lnTo>
                  <a:pt x="887" y="829"/>
                </a:lnTo>
                <a:lnTo>
                  <a:pt x="889" y="866"/>
                </a:lnTo>
                <a:lnTo>
                  <a:pt x="887" y="903"/>
                </a:lnTo>
                <a:lnTo>
                  <a:pt x="878" y="939"/>
                </a:lnTo>
                <a:lnTo>
                  <a:pt x="864" y="972"/>
                </a:lnTo>
                <a:lnTo>
                  <a:pt x="846" y="1002"/>
                </a:lnTo>
                <a:lnTo>
                  <a:pt x="822" y="1029"/>
                </a:lnTo>
                <a:lnTo>
                  <a:pt x="796" y="1052"/>
                </a:lnTo>
                <a:lnTo>
                  <a:pt x="766" y="1071"/>
                </a:lnTo>
                <a:lnTo>
                  <a:pt x="732" y="1085"/>
                </a:lnTo>
                <a:lnTo>
                  <a:pt x="697" y="1093"/>
                </a:lnTo>
                <a:lnTo>
                  <a:pt x="660" y="1097"/>
                </a:lnTo>
                <a:lnTo>
                  <a:pt x="622" y="1093"/>
                </a:lnTo>
                <a:lnTo>
                  <a:pt x="586" y="1085"/>
                </a:lnTo>
                <a:lnTo>
                  <a:pt x="553" y="1071"/>
                </a:lnTo>
                <a:lnTo>
                  <a:pt x="523" y="1052"/>
                </a:lnTo>
                <a:lnTo>
                  <a:pt x="496" y="1029"/>
                </a:lnTo>
                <a:lnTo>
                  <a:pt x="473" y="1002"/>
                </a:lnTo>
                <a:lnTo>
                  <a:pt x="455" y="972"/>
                </a:lnTo>
                <a:lnTo>
                  <a:pt x="441" y="939"/>
                </a:lnTo>
                <a:lnTo>
                  <a:pt x="432" y="903"/>
                </a:lnTo>
                <a:lnTo>
                  <a:pt x="430" y="866"/>
                </a:lnTo>
                <a:lnTo>
                  <a:pt x="432" y="829"/>
                </a:lnTo>
                <a:lnTo>
                  <a:pt x="441" y="793"/>
                </a:lnTo>
                <a:lnTo>
                  <a:pt x="455" y="761"/>
                </a:lnTo>
                <a:lnTo>
                  <a:pt x="473" y="731"/>
                </a:lnTo>
                <a:lnTo>
                  <a:pt x="496" y="703"/>
                </a:lnTo>
                <a:lnTo>
                  <a:pt x="523" y="681"/>
                </a:lnTo>
                <a:lnTo>
                  <a:pt x="553" y="662"/>
                </a:lnTo>
                <a:lnTo>
                  <a:pt x="586" y="647"/>
                </a:lnTo>
                <a:lnTo>
                  <a:pt x="622" y="638"/>
                </a:lnTo>
                <a:lnTo>
                  <a:pt x="660" y="636"/>
                </a:lnTo>
                <a:close/>
                <a:moveTo>
                  <a:pt x="2614" y="449"/>
                </a:moveTo>
                <a:lnTo>
                  <a:pt x="2668" y="452"/>
                </a:lnTo>
                <a:lnTo>
                  <a:pt x="2718" y="461"/>
                </a:lnTo>
                <a:lnTo>
                  <a:pt x="2766" y="477"/>
                </a:lnTo>
                <a:lnTo>
                  <a:pt x="2811" y="498"/>
                </a:lnTo>
                <a:lnTo>
                  <a:pt x="2854" y="524"/>
                </a:lnTo>
                <a:lnTo>
                  <a:pt x="2893" y="554"/>
                </a:lnTo>
                <a:lnTo>
                  <a:pt x="2927" y="589"/>
                </a:lnTo>
                <a:lnTo>
                  <a:pt x="2957" y="628"/>
                </a:lnTo>
                <a:lnTo>
                  <a:pt x="2984" y="669"/>
                </a:lnTo>
                <a:lnTo>
                  <a:pt x="3004" y="715"/>
                </a:lnTo>
                <a:lnTo>
                  <a:pt x="3020" y="763"/>
                </a:lnTo>
                <a:lnTo>
                  <a:pt x="3030" y="814"/>
                </a:lnTo>
                <a:lnTo>
                  <a:pt x="3032" y="866"/>
                </a:lnTo>
                <a:lnTo>
                  <a:pt x="3030" y="919"/>
                </a:lnTo>
                <a:lnTo>
                  <a:pt x="3020" y="969"/>
                </a:lnTo>
                <a:lnTo>
                  <a:pt x="3004" y="1017"/>
                </a:lnTo>
                <a:lnTo>
                  <a:pt x="2984" y="1062"/>
                </a:lnTo>
                <a:lnTo>
                  <a:pt x="2957" y="1105"/>
                </a:lnTo>
                <a:lnTo>
                  <a:pt x="2927" y="1144"/>
                </a:lnTo>
                <a:lnTo>
                  <a:pt x="2893" y="1178"/>
                </a:lnTo>
                <a:lnTo>
                  <a:pt x="2854" y="1209"/>
                </a:lnTo>
                <a:lnTo>
                  <a:pt x="2811" y="1235"/>
                </a:lnTo>
                <a:lnTo>
                  <a:pt x="2766" y="1256"/>
                </a:lnTo>
                <a:lnTo>
                  <a:pt x="2718" y="1270"/>
                </a:lnTo>
                <a:lnTo>
                  <a:pt x="2668" y="1280"/>
                </a:lnTo>
                <a:lnTo>
                  <a:pt x="2614" y="1284"/>
                </a:lnTo>
                <a:lnTo>
                  <a:pt x="2562" y="1280"/>
                </a:lnTo>
                <a:lnTo>
                  <a:pt x="2512" y="1270"/>
                </a:lnTo>
                <a:lnTo>
                  <a:pt x="2464" y="1256"/>
                </a:lnTo>
                <a:lnTo>
                  <a:pt x="2419" y="1235"/>
                </a:lnTo>
                <a:lnTo>
                  <a:pt x="2376" y="1209"/>
                </a:lnTo>
                <a:lnTo>
                  <a:pt x="2337" y="1178"/>
                </a:lnTo>
                <a:lnTo>
                  <a:pt x="2303" y="1144"/>
                </a:lnTo>
                <a:lnTo>
                  <a:pt x="2273" y="1105"/>
                </a:lnTo>
                <a:lnTo>
                  <a:pt x="2246" y="1062"/>
                </a:lnTo>
                <a:lnTo>
                  <a:pt x="2226" y="1017"/>
                </a:lnTo>
                <a:lnTo>
                  <a:pt x="2210" y="969"/>
                </a:lnTo>
                <a:lnTo>
                  <a:pt x="2200" y="919"/>
                </a:lnTo>
                <a:lnTo>
                  <a:pt x="2197" y="866"/>
                </a:lnTo>
                <a:lnTo>
                  <a:pt x="2200" y="814"/>
                </a:lnTo>
                <a:lnTo>
                  <a:pt x="2210" y="763"/>
                </a:lnTo>
                <a:lnTo>
                  <a:pt x="2226" y="715"/>
                </a:lnTo>
                <a:lnTo>
                  <a:pt x="2246" y="669"/>
                </a:lnTo>
                <a:lnTo>
                  <a:pt x="2273" y="628"/>
                </a:lnTo>
                <a:lnTo>
                  <a:pt x="2303" y="589"/>
                </a:lnTo>
                <a:lnTo>
                  <a:pt x="2337" y="554"/>
                </a:lnTo>
                <a:lnTo>
                  <a:pt x="2376" y="524"/>
                </a:lnTo>
                <a:lnTo>
                  <a:pt x="2419" y="498"/>
                </a:lnTo>
                <a:lnTo>
                  <a:pt x="2464" y="477"/>
                </a:lnTo>
                <a:lnTo>
                  <a:pt x="2512" y="461"/>
                </a:lnTo>
                <a:lnTo>
                  <a:pt x="2562" y="452"/>
                </a:lnTo>
                <a:lnTo>
                  <a:pt x="2614" y="449"/>
                </a:lnTo>
                <a:close/>
                <a:moveTo>
                  <a:pt x="1637" y="0"/>
                </a:moveTo>
                <a:lnTo>
                  <a:pt x="1691" y="4"/>
                </a:lnTo>
                <a:lnTo>
                  <a:pt x="1743" y="13"/>
                </a:lnTo>
                <a:lnTo>
                  <a:pt x="1793" y="27"/>
                </a:lnTo>
                <a:lnTo>
                  <a:pt x="1840" y="47"/>
                </a:lnTo>
                <a:lnTo>
                  <a:pt x="1884" y="72"/>
                </a:lnTo>
                <a:lnTo>
                  <a:pt x="1925" y="102"/>
                </a:lnTo>
                <a:lnTo>
                  <a:pt x="1963" y="135"/>
                </a:lnTo>
                <a:lnTo>
                  <a:pt x="1997" y="173"/>
                </a:lnTo>
                <a:lnTo>
                  <a:pt x="2027" y="214"/>
                </a:lnTo>
                <a:lnTo>
                  <a:pt x="2051" y="259"/>
                </a:lnTo>
                <a:lnTo>
                  <a:pt x="2071" y="305"/>
                </a:lnTo>
                <a:lnTo>
                  <a:pt x="2086" y="356"/>
                </a:lnTo>
                <a:lnTo>
                  <a:pt x="2095" y="408"/>
                </a:lnTo>
                <a:lnTo>
                  <a:pt x="2098" y="461"/>
                </a:lnTo>
                <a:lnTo>
                  <a:pt x="2095" y="515"/>
                </a:lnTo>
                <a:lnTo>
                  <a:pt x="2086" y="567"/>
                </a:lnTo>
                <a:lnTo>
                  <a:pt x="2071" y="616"/>
                </a:lnTo>
                <a:lnTo>
                  <a:pt x="2051" y="664"/>
                </a:lnTo>
                <a:lnTo>
                  <a:pt x="2027" y="708"/>
                </a:lnTo>
                <a:lnTo>
                  <a:pt x="1997" y="750"/>
                </a:lnTo>
                <a:lnTo>
                  <a:pt x="1963" y="787"/>
                </a:lnTo>
                <a:lnTo>
                  <a:pt x="1925" y="821"/>
                </a:lnTo>
                <a:lnTo>
                  <a:pt x="1884" y="851"/>
                </a:lnTo>
                <a:lnTo>
                  <a:pt x="1840" y="875"/>
                </a:lnTo>
                <a:lnTo>
                  <a:pt x="1793" y="895"/>
                </a:lnTo>
                <a:lnTo>
                  <a:pt x="1743" y="910"/>
                </a:lnTo>
                <a:lnTo>
                  <a:pt x="1691" y="919"/>
                </a:lnTo>
                <a:lnTo>
                  <a:pt x="1637" y="922"/>
                </a:lnTo>
                <a:lnTo>
                  <a:pt x="1584" y="919"/>
                </a:lnTo>
                <a:lnTo>
                  <a:pt x="1531" y="910"/>
                </a:lnTo>
                <a:lnTo>
                  <a:pt x="1481" y="895"/>
                </a:lnTo>
                <a:lnTo>
                  <a:pt x="1435" y="875"/>
                </a:lnTo>
                <a:lnTo>
                  <a:pt x="1390" y="851"/>
                </a:lnTo>
                <a:lnTo>
                  <a:pt x="1349" y="821"/>
                </a:lnTo>
                <a:lnTo>
                  <a:pt x="1311" y="787"/>
                </a:lnTo>
                <a:lnTo>
                  <a:pt x="1278" y="750"/>
                </a:lnTo>
                <a:lnTo>
                  <a:pt x="1248" y="708"/>
                </a:lnTo>
                <a:lnTo>
                  <a:pt x="1223" y="664"/>
                </a:lnTo>
                <a:lnTo>
                  <a:pt x="1203" y="616"/>
                </a:lnTo>
                <a:lnTo>
                  <a:pt x="1189" y="567"/>
                </a:lnTo>
                <a:lnTo>
                  <a:pt x="1180" y="515"/>
                </a:lnTo>
                <a:lnTo>
                  <a:pt x="1176" y="461"/>
                </a:lnTo>
                <a:lnTo>
                  <a:pt x="1180" y="408"/>
                </a:lnTo>
                <a:lnTo>
                  <a:pt x="1189" y="356"/>
                </a:lnTo>
                <a:lnTo>
                  <a:pt x="1203" y="305"/>
                </a:lnTo>
                <a:lnTo>
                  <a:pt x="1223" y="259"/>
                </a:lnTo>
                <a:lnTo>
                  <a:pt x="1248" y="214"/>
                </a:lnTo>
                <a:lnTo>
                  <a:pt x="1278" y="173"/>
                </a:lnTo>
                <a:lnTo>
                  <a:pt x="1311" y="135"/>
                </a:lnTo>
                <a:lnTo>
                  <a:pt x="1349" y="102"/>
                </a:lnTo>
                <a:lnTo>
                  <a:pt x="1390" y="72"/>
                </a:lnTo>
                <a:lnTo>
                  <a:pt x="1435" y="47"/>
                </a:lnTo>
                <a:lnTo>
                  <a:pt x="1481" y="27"/>
                </a:lnTo>
                <a:lnTo>
                  <a:pt x="1531" y="13"/>
                </a:lnTo>
                <a:lnTo>
                  <a:pt x="1584" y="4"/>
                </a:lnTo>
                <a:lnTo>
                  <a:pt x="1637"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1" name="Freeform 381"/>
          <p:cNvSpPr>
            <a:spLocks noEditPoints="1"/>
          </p:cNvSpPr>
          <p:nvPr/>
        </p:nvSpPr>
        <p:spPr bwMode="auto">
          <a:xfrm>
            <a:off x="11112471" y="1430239"/>
            <a:ext cx="469930" cy="474536"/>
          </a:xfrm>
          <a:custGeom>
            <a:avLst/>
            <a:gdLst>
              <a:gd name="T0" fmla="*/ 425 w 3262"/>
              <a:gd name="T1" fmla="*/ 1361 h 3292"/>
              <a:gd name="T2" fmla="*/ 548 w 3262"/>
              <a:gd name="T3" fmla="*/ 1457 h 3292"/>
              <a:gd name="T4" fmla="*/ 609 w 3262"/>
              <a:gd name="T5" fmla="*/ 1603 h 3292"/>
              <a:gd name="T6" fmla="*/ 638 w 3262"/>
              <a:gd name="T7" fmla="*/ 1936 h 3292"/>
              <a:gd name="T8" fmla="*/ 752 w 3262"/>
              <a:gd name="T9" fmla="*/ 2291 h 3292"/>
              <a:gd name="T10" fmla="*/ 942 w 3262"/>
              <a:gd name="T11" fmla="*/ 2597 h 3292"/>
              <a:gd name="T12" fmla="*/ 1196 w 3262"/>
              <a:gd name="T13" fmla="*/ 2840 h 3292"/>
              <a:gd name="T14" fmla="*/ 1502 w 3262"/>
              <a:gd name="T15" fmla="*/ 3007 h 3292"/>
              <a:gd name="T16" fmla="*/ 1846 w 3262"/>
              <a:gd name="T17" fmla="*/ 3082 h 3292"/>
              <a:gd name="T18" fmla="*/ 2200 w 3262"/>
              <a:gd name="T19" fmla="*/ 3058 h 3292"/>
              <a:gd name="T20" fmla="*/ 2522 w 3262"/>
              <a:gd name="T21" fmla="*/ 2939 h 3292"/>
              <a:gd name="T22" fmla="*/ 2800 w 3262"/>
              <a:gd name="T23" fmla="*/ 2738 h 3292"/>
              <a:gd name="T24" fmla="*/ 3023 w 3262"/>
              <a:gd name="T25" fmla="*/ 2470 h 3292"/>
              <a:gd name="T26" fmla="*/ 3180 w 3262"/>
              <a:gd name="T27" fmla="*/ 2146 h 3292"/>
              <a:gd name="T28" fmla="*/ 3256 w 3262"/>
              <a:gd name="T29" fmla="*/ 1781 h 3292"/>
              <a:gd name="T30" fmla="*/ 3227 w 3262"/>
              <a:gd name="T31" fmla="*/ 1985 h 3292"/>
              <a:gd name="T32" fmla="*/ 3103 w 3262"/>
              <a:gd name="T33" fmla="*/ 2355 h 3292"/>
              <a:gd name="T34" fmla="*/ 2900 w 3262"/>
              <a:gd name="T35" fmla="*/ 2681 h 3292"/>
              <a:gd name="T36" fmla="*/ 2628 w 3262"/>
              <a:gd name="T37" fmla="*/ 2948 h 3292"/>
              <a:gd name="T38" fmla="*/ 2302 w 3262"/>
              <a:gd name="T39" fmla="*/ 3146 h 3292"/>
              <a:gd name="T40" fmla="*/ 1931 w 3262"/>
              <a:gd name="T41" fmla="*/ 3264 h 3292"/>
              <a:gd name="T42" fmla="*/ 1528 w 3262"/>
              <a:gd name="T43" fmla="*/ 3289 h 3292"/>
              <a:gd name="T44" fmla="*/ 1135 w 3262"/>
              <a:gd name="T45" fmla="*/ 3213 h 3292"/>
              <a:gd name="T46" fmla="*/ 781 w 3262"/>
              <a:gd name="T47" fmla="*/ 3050 h 3292"/>
              <a:gd name="T48" fmla="*/ 478 w 3262"/>
              <a:gd name="T49" fmla="*/ 2810 h 3292"/>
              <a:gd name="T50" fmla="*/ 239 w 3262"/>
              <a:gd name="T51" fmla="*/ 2504 h 3292"/>
              <a:gd name="T52" fmla="*/ 77 w 3262"/>
              <a:gd name="T53" fmla="*/ 2147 h 3292"/>
              <a:gd name="T54" fmla="*/ 3 w 3262"/>
              <a:gd name="T55" fmla="*/ 1750 h 3292"/>
              <a:gd name="T56" fmla="*/ 25 w 3262"/>
              <a:gd name="T57" fmla="*/ 1526 h 3292"/>
              <a:gd name="T58" fmla="*/ 119 w 3262"/>
              <a:gd name="T59" fmla="*/ 1401 h 3292"/>
              <a:gd name="T60" fmla="*/ 264 w 3262"/>
              <a:gd name="T61" fmla="*/ 1340 h 3292"/>
              <a:gd name="T62" fmla="*/ 1734 w 3262"/>
              <a:gd name="T63" fmla="*/ 3 h 3292"/>
              <a:gd name="T64" fmla="*/ 2128 w 3262"/>
              <a:gd name="T65" fmla="*/ 77 h 3292"/>
              <a:gd name="T66" fmla="*/ 2482 w 3262"/>
              <a:gd name="T67" fmla="*/ 241 h 3292"/>
              <a:gd name="T68" fmla="*/ 2784 w 3262"/>
              <a:gd name="T69" fmla="*/ 482 h 3292"/>
              <a:gd name="T70" fmla="*/ 3022 w 3262"/>
              <a:gd name="T71" fmla="*/ 787 h 3292"/>
              <a:gd name="T72" fmla="*/ 3185 w 3262"/>
              <a:gd name="T73" fmla="*/ 1144 h 3292"/>
              <a:gd name="T74" fmla="*/ 3259 w 3262"/>
              <a:gd name="T75" fmla="*/ 1541 h 3292"/>
              <a:gd name="T76" fmla="*/ 3238 w 3262"/>
              <a:gd name="T77" fmla="*/ 1766 h 3292"/>
              <a:gd name="T78" fmla="*/ 3143 w 3262"/>
              <a:gd name="T79" fmla="*/ 1890 h 3292"/>
              <a:gd name="T80" fmla="*/ 2998 w 3262"/>
              <a:gd name="T81" fmla="*/ 1951 h 3292"/>
              <a:gd name="T82" fmla="*/ 2837 w 3262"/>
              <a:gd name="T83" fmla="*/ 1930 h 3292"/>
              <a:gd name="T84" fmla="*/ 2714 w 3262"/>
              <a:gd name="T85" fmla="*/ 1834 h 3292"/>
              <a:gd name="T86" fmla="*/ 2653 w 3262"/>
              <a:gd name="T87" fmla="*/ 1687 h 3292"/>
              <a:gd name="T88" fmla="*/ 2623 w 3262"/>
              <a:gd name="T89" fmla="*/ 1356 h 3292"/>
              <a:gd name="T90" fmla="*/ 2510 w 3262"/>
              <a:gd name="T91" fmla="*/ 1000 h 3292"/>
              <a:gd name="T92" fmla="*/ 2321 w 3262"/>
              <a:gd name="T93" fmla="*/ 695 h 3292"/>
              <a:gd name="T94" fmla="*/ 2066 w 3262"/>
              <a:gd name="T95" fmla="*/ 451 h 3292"/>
              <a:gd name="T96" fmla="*/ 1761 w 3262"/>
              <a:gd name="T97" fmla="*/ 285 h 3292"/>
              <a:gd name="T98" fmla="*/ 1416 w 3262"/>
              <a:gd name="T99" fmla="*/ 208 h 3292"/>
              <a:gd name="T100" fmla="*/ 1062 w 3262"/>
              <a:gd name="T101" fmla="*/ 233 h 3292"/>
              <a:gd name="T102" fmla="*/ 741 w 3262"/>
              <a:gd name="T103" fmla="*/ 353 h 3292"/>
              <a:gd name="T104" fmla="*/ 461 w 3262"/>
              <a:gd name="T105" fmla="*/ 553 h 3292"/>
              <a:gd name="T106" fmla="*/ 238 w 3262"/>
              <a:gd name="T107" fmla="*/ 822 h 3292"/>
              <a:gd name="T108" fmla="*/ 83 w 3262"/>
              <a:gd name="T109" fmla="*/ 1145 h 3292"/>
              <a:gd name="T110" fmla="*/ 6 w 3262"/>
              <a:gd name="T111" fmla="*/ 1511 h 3292"/>
              <a:gd name="T112" fmla="*/ 35 w 3262"/>
              <a:gd name="T113" fmla="*/ 1306 h 3292"/>
              <a:gd name="T114" fmla="*/ 160 w 3262"/>
              <a:gd name="T115" fmla="*/ 935 h 3292"/>
              <a:gd name="T116" fmla="*/ 363 w 3262"/>
              <a:gd name="T117" fmla="*/ 611 h 3292"/>
              <a:gd name="T118" fmla="*/ 633 w 3262"/>
              <a:gd name="T119" fmla="*/ 344 h 3292"/>
              <a:gd name="T120" fmla="*/ 961 w 3262"/>
              <a:gd name="T121" fmla="*/ 144 h 3292"/>
              <a:gd name="T122" fmla="*/ 1331 w 3262"/>
              <a:gd name="T123" fmla="*/ 28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2" h="3292">
                <a:moveTo>
                  <a:pt x="306" y="1337"/>
                </a:moveTo>
                <a:lnTo>
                  <a:pt x="348" y="1340"/>
                </a:lnTo>
                <a:lnTo>
                  <a:pt x="388" y="1348"/>
                </a:lnTo>
                <a:lnTo>
                  <a:pt x="425" y="1361"/>
                </a:lnTo>
                <a:lnTo>
                  <a:pt x="460" y="1379"/>
                </a:lnTo>
                <a:lnTo>
                  <a:pt x="493" y="1401"/>
                </a:lnTo>
                <a:lnTo>
                  <a:pt x="522" y="1427"/>
                </a:lnTo>
                <a:lnTo>
                  <a:pt x="548" y="1457"/>
                </a:lnTo>
                <a:lnTo>
                  <a:pt x="570" y="1490"/>
                </a:lnTo>
                <a:lnTo>
                  <a:pt x="588" y="1526"/>
                </a:lnTo>
                <a:lnTo>
                  <a:pt x="601" y="1563"/>
                </a:lnTo>
                <a:lnTo>
                  <a:pt x="609" y="1603"/>
                </a:lnTo>
                <a:lnTo>
                  <a:pt x="612" y="1646"/>
                </a:lnTo>
                <a:lnTo>
                  <a:pt x="615" y="1744"/>
                </a:lnTo>
                <a:lnTo>
                  <a:pt x="624" y="1841"/>
                </a:lnTo>
                <a:lnTo>
                  <a:pt x="638" y="1936"/>
                </a:lnTo>
                <a:lnTo>
                  <a:pt x="659" y="2029"/>
                </a:lnTo>
                <a:lnTo>
                  <a:pt x="684" y="2119"/>
                </a:lnTo>
                <a:lnTo>
                  <a:pt x="716" y="2207"/>
                </a:lnTo>
                <a:lnTo>
                  <a:pt x="752" y="2291"/>
                </a:lnTo>
                <a:lnTo>
                  <a:pt x="793" y="2373"/>
                </a:lnTo>
                <a:lnTo>
                  <a:pt x="838" y="2451"/>
                </a:lnTo>
                <a:lnTo>
                  <a:pt x="888" y="2526"/>
                </a:lnTo>
                <a:lnTo>
                  <a:pt x="942" y="2597"/>
                </a:lnTo>
                <a:lnTo>
                  <a:pt x="1000" y="2664"/>
                </a:lnTo>
                <a:lnTo>
                  <a:pt x="1062" y="2727"/>
                </a:lnTo>
                <a:lnTo>
                  <a:pt x="1128" y="2786"/>
                </a:lnTo>
                <a:lnTo>
                  <a:pt x="1196" y="2840"/>
                </a:lnTo>
                <a:lnTo>
                  <a:pt x="1268" y="2889"/>
                </a:lnTo>
                <a:lnTo>
                  <a:pt x="1343" y="2934"/>
                </a:lnTo>
                <a:lnTo>
                  <a:pt x="1421" y="2973"/>
                </a:lnTo>
                <a:lnTo>
                  <a:pt x="1502" y="3007"/>
                </a:lnTo>
                <a:lnTo>
                  <a:pt x="1585" y="3035"/>
                </a:lnTo>
                <a:lnTo>
                  <a:pt x="1670" y="3057"/>
                </a:lnTo>
                <a:lnTo>
                  <a:pt x="1757" y="3073"/>
                </a:lnTo>
                <a:lnTo>
                  <a:pt x="1846" y="3082"/>
                </a:lnTo>
                <a:lnTo>
                  <a:pt x="1937" y="3085"/>
                </a:lnTo>
                <a:lnTo>
                  <a:pt x="2026" y="3082"/>
                </a:lnTo>
                <a:lnTo>
                  <a:pt x="2114" y="3073"/>
                </a:lnTo>
                <a:lnTo>
                  <a:pt x="2200" y="3058"/>
                </a:lnTo>
                <a:lnTo>
                  <a:pt x="2284" y="3036"/>
                </a:lnTo>
                <a:lnTo>
                  <a:pt x="2366" y="3009"/>
                </a:lnTo>
                <a:lnTo>
                  <a:pt x="2444" y="2976"/>
                </a:lnTo>
                <a:lnTo>
                  <a:pt x="2522" y="2939"/>
                </a:lnTo>
                <a:lnTo>
                  <a:pt x="2596" y="2895"/>
                </a:lnTo>
                <a:lnTo>
                  <a:pt x="2667" y="2848"/>
                </a:lnTo>
                <a:lnTo>
                  <a:pt x="2736" y="2795"/>
                </a:lnTo>
                <a:lnTo>
                  <a:pt x="2800" y="2738"/>
                </a:lnTo>
                <a:lnTo>
                  <a:pt x="2862" y="2676"/>
                </a:lnTo>
                <a:lnTo>
                  <a:pt x="2920" y="2611"/>
                </a:lnTo>
                <a:lnTo>
                  <a:pt x="2973" y="2542"/>
                </a:lnTo>
                <a:lnTo>
                  <a:pt x="3023" y="2470"/>
                </a:lnTo>
                <a:lnTo>
                  <a:pt x="3069" y="2393"/>
                </a:lnTo>
                <a:lnTo>
                  <a:pt x="3110" y="2314"/>
                </a:lnTo>
                <a:lnTo>
                  <a:pt x="3147" y="2231"/>
                </a:lnTo>
                <a:lnTo>
                  <a:pt x="3180" y="2146"/>
                </a:lnTo>
                <a:lnTo>
                  <a:pt x="3207" y="2058"/>
                </a:lnTo>
                <a:lnTo>
                  <a:pt x="3228" y="1968"/>
                </a:lnTo>
                <a:lnTo>
                  <a:pt x="3245" y="1875"/>
                </a:lnTo>
                <a:lnTo>
                  <a:pt x="3256" y="1781"/>
                </a:lnTo>
                <a:lnTo>
                  <a:pt x="3261" y="1684"/>
                </a:lnTo>
                <a:lnTo>
                  <a:pt x="3256" y="1786"/>
                </a:lnTo>
                <a:lnTo>
                  <a:pt x="3244" y="1886"/>
                </a:lnTo>
                <a:lnTo>
                  <a:pt x="3227" y="1985"/>
                </a:lnTo>
                <a:lnTo>
                  <a:pt x="3205" y="2082"/>
                </a:lnTo>
                <a:lnTo>
                  <a:pt x="3176" y="2176"/>
                </a:lnTo>
                <a:lnTo>
                  <a:pt x="3142" y="2266"/>
                </a:lnTo>
                <a:lnTo>
                  <a:pt x="3103" y="2355"/>
                </a:lnTo>
                <a:lnTo>
                  <a:pt x="3059" y="2441"/>
                </a:lnTo>
                <a:lnTo>
                  <a:pt x="3010" y="2525"/>
                </a:lnTo>
                <a:lnTo>
                  <a:pt x="2957" y="2604"/>
                </a:lnTo>
                <a:lnTo>
                  <a:pt x="2900" y="2681"/>
                </a:lnTo>
                <a:lnTo>
                  <a:pt x="2837" y="2753"/>
                </a:lnTo>
                <a:lnTo>
                  <a:pt x="2772" y="2822"/>
                </a:lnTo>
                <a:lnTo>
                  <a:pt x="2702" y="2887"/>
                </a:lnTo>
                <a:lnTo>
                  <a:pt x="2628" y="2948"/>
                </a:lnTo>
                <a:lnTo>
                  <a:pt x="2552" y="3005"/>
                </a:lnTo>
                <a:lnTo>
                  <a:pt x="2471" y="3057"/>
                </a:lnTo>
                <a:lnTo>
                  <a:pt x="2388" y="3104"/>
                </a:lnTo>
                <a:lnTo>
                  <a:pt x="2302" y="3146"/>
                </a:lnTo>
                <a:lnTo>
                  <a:pt x="2213" y="3184"/>
                </a:lnTo>
                <a:lnTo>
                  <a:pt x="2121" y="3216"/>
                </a:lnTo>
                <a:lnTo>
                  <a:pt x="2027" y="3242"/>
                </a:lnTo>
                <a:lnTo>
                  <a:pt x="1931" y="3264"/>
                </a:lnTo>
                <a:lnTo>
                  <a:pt x="1832" y="3280"/>
                </a:lnTo>
                <a:lnTo>
                  <a:pt x="1733" y="3289"/>
                </a:lnTo>
                <a:lnTo>
                  <a:pt x="1631" y="3292"/>
                </a:lnTo>
                <a:lnTo>
                  <a:pt x="1528" y="3289"/>
                </a:lnTo>
                <a:lnTo>
                  <a:pt x="1426" y="3279"/>
                </a:lnTo>
                <a:lnTo>
                  <a:pt x="1327" y="3263"/>
                </a:lnTo>
                <a:lnTo>
                  <a:pt x="1230" y="3241"/>
                </a:lnTo>
                <a:lnTo>
                  <a:pt x="1135" y="3213"/>
                </a:lnTo>
                <a:lnTo>
                  <a:pt x="1042" y="3180"/>
                </a:lnTo>
                <a:lnTo>
                  <a:pt x="952" y="3142"/>
                </a:lnTo>
                <a:lnTo>
                  <a:pt x="865" y="3099"/>
                </a:lnTo>
                <a:lnTo>
                  <a:pt x="781" y="3050"/>
                </a:lnTo>
                <a:lnTo>
                  <a:pt x="699" y="2997"/>
                </a:lnTo>
                <a:lnTo>
                  <a:pt x="622" y="2939"/>
                </a:lnTo>
                <a:lnTo>
                  <a:pt x="547" y="2876"/>
                </a:lnTo>
                <a:lnTo>
                  <a:pt x="478" y="2810"/>
                </a:lnTo>
                <a:lnTo>
                  <a:pt x="411" y="2738"/>
                </a:lnTo>
                <a:lnTo>
                  <a:pt x="350" y="2664"/>
                </a:lnTo>
                <a:lnTo>
                  <a:pt x="293" y="2586"/>
                </a:lnTo>
                <a:lnTo>
                  <a:pt x="239" y="2504"/>
                </a:lnTo>
                <a:lnTo>
                  <a:pt x="191" y="2419"/>
                </a:lnTo>
                <a:lnTo>
                  <a:pt x="148" y="2332"/>
                </a:lnTo>
                <a:lnTo>
                  <a:pt x="109" y="2241"/>
                </a:lnTo>
                <a:lnTo>
                  <a:pt x="77" y="2147"/>
                </a:lnTo>
                <a:lnTo>
                  <a:pt x="50" y="2051"/>
                </a:lnTo>
                <a:lnTo>
                  <a:pt x="29" y="1953"/>
                </a:lnTo>
                <a:lnTo>
                  <a:pt x="13" y="1852"/>
                </a:lnTo>
                <a:lnTo>
                  <a:pt x="3" y="1750"/>
                </a:lnTo>
                <a:lnTo>
                  <a:pt x="0" y="1646"/>
                </a:lnTo>
                <a:lnTo>
                  <a:pt x="3" y="1603"/>
                </a:lnTo>
                <a:lnTo>
                  <a:pt x="11" y="1563"/>
                </a:lnTo>
                <a:lnTo>
                  <a:pt x="25" y="1526"/>
                </a:lnTo>
                <a:lnTo>
                  <a:pt x="42" y="1490"/>
                </a:lnTo>
                <a:lnTo>
                  <a:pt x="63" y="1457"/>
                </a:lnTo>
                <a:lnTo>
                  <a:pt x="90" y="1427"/>
                </a:lnTo>
                <a:lnTo>
                  <a:pt x="119" y="1401"/>
                </a:lnTo>
                <a:lnTo>
                  <a:pt x="151" y="1379"/>
                </a:lnTo>
                <a:lnTo>
                  <a:pt x="187" y="1361"/>
                </a:lnTo>
                <a:lnTo>
                  <a:pt x="225" y="1348"/>
                </a:lnTo>
                <a:lnTo>
                  <a:pt x="264" y="1340"/>
                </a:lnTo>
                <a:lnTo>
                  <a:pt x="306" y="1337"/>
                </a:lnTo>
                <a:close/>
                <a:moveTo>
                  <a:pt x="1631" y="0"/>
                </a:moveTo>
                <a:lnTo>
                  <a:pt x="1631" y="0"/>
                </a:lnTo>
                <a:lnTo>
                  <a:pt x="1734" y="3"/>
                </a:lnTo>
                <a:lnTo>
                  <a:pt x="1836" y="12"/>
                </a:lnTo>
                <a:lnTo>
                  <a:pt x="1935" y="28"/>
                </a:lnTo>
                <a:lnTo>
                  <a:pt x="2033" y="49"/>
                </a:lnTo>
                <a:lnTo>
                  <a:pt x="2128" y="77"/>
                </a:lnTo>
                <a:lnTo>
                  <a:pt x="2220" y="110"/>
                </a:lnTo>
                <a:lnTo>
                  <a:pt x="2310" y="148"/>
                </a:lnTo>
                <a:lnTo>
                  <a:pt x="2397" y="193"/>
                </a:lnTo>
                <a:lnTo>
                  <a:pt x="2482" y="241"/>
                </a:lnTo>
                <a:lnTo>
                  <a:pt x="2563" y="294"/>
                </a:lnTo>
                <a:lnTo>
                  <a:pt x="2640" y="353"/>
                </a:lnTo>
                <a:lnTo>
                  <a:pt x="2714" y="415"/>
                </a:lnTo>
                <a:lnTo>
                  <a:pt x="2784" y="482"/>
                </a:lnTo>
                <a:lnTo>
                  <a:pt x="2851" y="552"/>
                </a:lnTo>
                <a:lnTo>
                  <a:pt x="2912" y="627"/>
                </a:lnTo>
                <a:lnTo>
                  <a:pt x="2969" y="705"/>
                </a:lnTo>
                <a:lnTo>
                  <a:pt x="3022" y="787"/>
                </a:lnTo>
                <a:lnTo>
                  <a:pt x="3071" y="871"/>
                </a:lnTo>
                <a:lnTo>
                  <a:pt x="3113" y="960"/>
                </a:lnTo>
                <a:lnTo>
                  <a:pt x="3152" y="1051"/>
                </a:lnTo>
                <a:lnTo>
                  <a:pt x="3185" y="1144"/>
                </a:lnTo>
                <a:lnTo>
                  <a:pt x="3212" y="1240"/>
                </a:lnTo>
                <a:lnTo>
                  <a:pt x="3233" y="1339"/>
                </a:lnTo>
                <a:lnTo>
                  <a:pt x="3250" y="1439"/>
                </a:lnTo>
                <a:lnTo>
                  <a:pt x="3259" y="1541"/>
                </a:lnTo>
                <a:lnTo>
                  <a:pt x="3262" y="1646"/>
                </a:lnTo>
                <a:lnTo>
                  <a:pt x="3259" y="1687"/>
                </a:lnTo>
                <a:lnTo>
                  <a:pt x="3251" y="1727"/>
                </a:lnTo>
                <a:lnTo>
                  <a:pt x="3238" y="1766"/>
                </a:lnTo>
                <a:lnTo>
                  <a:pt x="3220" y="1802"/>
                </a:lnTo>
                <a:lnTo>
                  <a:pt x="3198" y="1834"/>
                </a:lnTo>
                <a:lnTo>
                  <a:pt x="3172" y="1864"/>
                </a:lnTo>
                <a:lnTo>
                  <a:pt x="3143" y="1890"/>
                </a:lnTo>
                <a:lnTo>
                  <a:pt x="3110" y="1912"/>
                </a:lnTo>
                <a:lnTo>
                  <a:pt x="3075" y="1930"/>
                </a:lnTo>
                <a:lnTo>
                  <a:pt x="3038" y="1943"/>
                </a:lnTo>
                <a:lnTo>
                  <a:pt x="2998" y="1951"/>
                </a:lnTo>
                <a:lnTo>
                  <a:pt x="2956" y="1955"/>
                </a:lnTo>
                <a:lnTo>
                  <a:pt x="2915" y="1951"/>
                </a:lnTo>
                <a:lnTo>
                  <a:pt x="2875" y="1943"/>
                </a:lnTo>
                <a:lnTo>
                  <a:pt x="2837" y="1930"/>
                </a:lnTo>
                <a:lnTo>
                  <a:pt x="2801" y="1912"/>
                </a:lnTo>
                <a:lnTo>
                  <a:pt x="2770" y="1890"/>
                </a:lnTo>
                <a:lnTo>
                  <a:pt x="2740" y="1864"/>
                </a:lnTo>
                <a:lnTo>
                  <a:pt x="2714" y="1834"/>
                </a:lnTo>
                <a:lnTo>
                  <a:pt x="2692" y="1802"/>
                </a:lnTo>
                <a:lnTo>
                  <a:pt x="2675" y="1766"/>
                </a:lnTo>
                <a:lnTo>
                  <a:pt x="2661" y="1727"/>
                </a:lnTo>
                <a:lnTo>
                  <a:pt x="2653" y="1687"/>
                </a:lnTo>
                <a:lnTo>
                  <a:pt x="2650" y="1646"/>
                </a:lnTo>
                <a:lnTo>
                  <a:pt x="2647" y="1547"/>
                </a:lnTo>
                <a:lnTo>
                  <a:pt x="2639" y="1451"/>
                </a:lnTo>
                <a:lnTo>
                  <a:pt x="2623" y="1356"/>
                </a:lnTo>
                <a:lnTo>
                  <a:pt x="2603" y="1263"/>
                </a:lnTo>
                <a:lnTo>
                  <a:pt x="2577" y="1173"/>
                </a:lnTo>
                <a:lnTo>
                  <a:pt x="2547" y="1085"/>
                </a:lnTo>
                <a:lnTo>
                  <a:pt x="2510" y="1000"/>
                </a:lnTo>
                <a:lnTo>
                  <a:pt x="2470" y="919"/>
                </a:lnTo>
                <a:lnTo>
                  <a:pt x="2424" y="840"/>
                </a:lnTo>
                <a:lnTo>
                  <a:pt x="2375" y="766"/>
                </a:lnTo>
                <a:lnTo>
                  <a:pt x="2321" y="695"/>
                </a:lnTo>
                <a:lnTo>
                  <a:pt x="2262" y="628"/>
                </a:lnTo>
                <a:lnTo>
                  <a:pt x="2201" y="565"/>
                </a:lnTo>
                <a:lnTo>
                  <a:pt x="2135" y="506"/>
                </a:lnTo>
                <a:lnTo>
                  <a:pt x="2066" y="451"/>
                </a:lnTo>
                <a:lnTo>
                  <a:pt x="1994" y="401"/>
                </a:lnTo>
                <a:lnTo>
                  <a:pt x="1919" y="358"/>
                </a:lnTo>
                <a:lnTo>
                  <a:pt x="1841" y="319"/>
                </a:lnTo>
                <a:lnTo>
                  <a:pt x="1761" y="285"/>
                </a:lnTo>
                <a:lnTo>
                  <a:pt x="1678" y="257"/>
                </a:lnTo>
                <a:lnTo>
                  <a:pt x="1592" y="234"/>
                </a:lnTo>
                <a:lnTo>
                  <a:pt x="1505" y="219"/>
                </a:lnTo>
                <a:lnTo>
                  <a:pt x="1416" y="208"/>
                </a:lnTo>
                <a:lnTo>
                  <a:pt x="1325" y="205"/>
                </a:lnTo>
                <a:lnTo>
                  <a:pt x="1236" y="208"/>
                </a:lnTo>
                <a:lnTo>
                  <a:pt x="1148" y="218"/>
                </a:lnTo>
                <a:lnTo>
                  <a:pt x="1062" y="233"/>
                </a:lnTo>
                <a:lnTo>
                  <a:pt x="978" y="255"/>
                </a:lnTo>
                <a:lnTo>
                  <a:pt x="896" y="283"/>
                </a:lnTo>
                <a:lnTo>
                  <a:pt x="817" y="315"/>
                </a:lnTo>
                <a:lnTo>
                  <a:pt x="741" y="353"/>
                </a:lnTo>
                <a:lnTo>
                  <a:pt x="666" y="396"/>
                </a:lnTo>
                <a:lnTo>
                  <a:pt x="594" y="444"/>
                </a:lnTo>
                <a:lnTo>
                  <a:pt x="527" y="496"/>
                </a:lnTo>
                <a:lnTo>
                  <a:pt x="461" y="553"/>
                </a:lnTo>
                <a:lnTo>
                  <a:pt x="400" y="614"/>
                </a:lnTo>
                <a:lnTo>
                  <a:pt x="342" y="680"/>
                </a:lnTo>
                <a:lnTo>
                  <a:pt x="289" y="749"/>
                </a:lnTo>
                <a:lnTo>
                  <a:pt x="238" y="822"/>
                </a:lnTo>
                <a:lnTo>
                  <a:pt x="192" y="898"/>
                </a:lnTo>
                <a:lnTo>
                  <a:pt x="151" y="978"/>
                </a:lnTo>
                <a:lnTo>
                  <a:pt x="115" y="1060"/>
                </a:lnTo>
                <a:lnTo>
                  <a:pt x="83" y="1145"/>
                </a:lnTo>
                <a:lnTo>
                  <a:pt x="55" y="1233"/>
                </a:lnTo>
                <a:lnTo>
                  <a:pt x="34" y="1324"/>
                </a:lnTo>
                <a:lnTo>
                  <a:pt x="17" y="1417"/>
                </a:lnTo>
                <a:lnTo>
                  <a:pt x="6" y="1511"/>
                </a:lnTo>
                <a:lnTo>
                  <a:pt x="1" y="1607"/>
                </a:lnTo>
                <a:lnTo>
                  <a:pt x="6" y="1505"/>
                </a:lnTo>
                <a:lnTo>
                  <a:pt x="17" y="1404"/>
                </a:lnTo>
                <a:lnTo>
                  <a:pt x="35" y="1306"/>
                </a:lnTo>
                <a:lnTo>
                  <a:pt x="58" y="1210"/>
                </a:lnTo>
                <a:lnTo>
                  <a:pt x="86" y="1116"/>
                </a:lnTo>
                <a:lnTo>
                  <a:pt x="121" y="1024"/>
                </a:lnTo>
                <a:lnTo>
                  <a:pt x="160" y="935"/>
                </a:lnTo>
                <a:lnTo>
                  <a:pt x="204" y="850"/>
                </a:lnTo>
                <a:lnTo>
                  <a:pt x="252" y="767"/>
                </a:lnTo>
                <a:lnTo>
                  <a:pt x="305" y="687"/>
                </a:lnTo>
                <a:lnTo>
                  <a:pt x="363" y="611"/>
                </a:lnTo>
                <a:lnTo>
                  <a:pt x="425" y="538"/>
                </a:lnTo>
                <a:lnTo>
                  <a:pt x="490" y="468"/>
                </a:lnTo>
                <a:lnTo>
                  <a:pt x="561" y="403"/>
                </a:lnTo>
                <a:lnTo>
                  <a:pt x="633" y="344"/>
                </a:lnTo>
                <a:lnTo>
                  <a:pt x="711" y="287"/>
                </a:lnTo>
                <a:lnTo>
                  <a:pt x="791" y="234"/>
                </a:lnTo>
                <a:lnTo>
                  <a:pt x="874" y="188"/>
                </a:lnTo>
                <a:lnTo>
                  <a:pt x="961" y="144"/>
                </a:lnTo>
                <a:lnTo>
                  <a:pt x="1050" y="107"/>
                </a:lnTo>
                <a:lnTo>
                  <a:pt x="1141" y="75"/>
                </a:lnTo>
                <a:lnTo>
                  <a:pt x="1235" y="48"/>
                </a:lnTo>
                <a:lnTo>
                  <a:pt x="1331" y="28"/>
                </a:lnTo>
                <a:lnTo>
                  <a:pt x="1429" y="12"/>
                </a:lnTo>
                <a:lnTo>
                  <a:pt x="1530" y="3"/>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2" name="Freeform 386"/>
          <p:cNvSpPr>
            <a:spLocks/>
          </p:cNvSpPr>
          <p:nvPr/>
        </p:nvSpPr>
        <p:spPr bwMode="auto">
          <a:xfrm>
            <a:off x="620986" y="2330319"/>
            <a:ext cx="469930" cy="449196"/>
          </a:xfrm>
          <a:custGeom>
            <a:avLst/>
            <a:gdLst>
              <a:gd name="T0" fmla="*/ 968 w 3261"/>
              <a:gd name="T1" fmla="*/ 316 h 3120"/>
              <a:gd name="T2" fmla="*/ 771 w 3261"/>
              <a:gd name="T3" fmla="*/ 456 h 3120"/>
              <a:gd name="T4" fmla="*/ 603 w 3261"/>
              <a:gd name="T5" fmla="*/ 629 h 3120"/>
              <a:gd name="T6" fmla="*/ 467 w 3261"/>
              <a:gd name="T7" fmla="*/ 834 h 3120"/>
              <a:gd name="T8" fmla="*/ 369 w 3261"/>
              <a:gd name="T9" fmla="*/ 1063 h 3120"/>
              <a:gd name="T10" fmla="*/ 316 w 3261"/>
              <a:gd name="T11" fmla="*/ 1306 h 3120"/>
              <a:gd name="T12" fmla="*/ 309 w 3261"/>
              <a:gd name="T13" fmla="*/ 1565 h 3120"/>
              <a:gd name="T14" fmla="*/ 353 w 3261"/>
              <a:gd name="T15" fmla="*/ 1829 h 3120"/>
              <a:gd name="T16" fmla="*/ 446 w 3261"/>
              <a:gd name="T17" fmla="*/ 2072 h 3120"/>
              <a:gd name="T18" fmla="*/ 582 w 3261"/>
              <a:gd name="T19" fmla="*/ 2290 h 3120"/>
              <a:gd name="T20" fmla="*/ 756 w 3261"/>
              <a:gd name="T21" fmla="*/ 2478 h 3120"/>
              <a:gd name="T22" fmla="*/ 962 w 3261"/>
              <a:gd name="T23" fmla="*/ 2629 h 3120"/>
              <a:gd name="T24" fmla="*/ 1196 w 3261"/>
              <a:gd name="T25" fmla="*/ 2737 h 3120"/>
              <a:gd name="T26" fmla="*/ 1451 w 3261"/>
              <a:gd name="T27" fmla="*/ 2799 h 3120"/>
              <a:gd name="T28" fmla="*/ 1721 w 3261"/>
              <a:gd name="T29" fmla="*/ 2808 h 3120"/>
              <a:gd name="T30" fmla="*/ 1982 w 3261"/>
              <a:gd name="T31" fmla="*/ 2763 h 3120"/>
              <a:gd name="T32" fmla="*/ 2224 w 3261"/>
              <a:gd name="T33" fmla="*/ 2670 h 3120"/>
              <a:gd name="T34" fmla="*/ 2440 w 3261"/>
              <a:gd name="T35" fmla="*/ 2532 h 3120"/>
              <a:gd name="T36" fmla="*/ 2625 w 3261"/>
              <a:gd name="T37" fmla="*/ 2357 h 3120"/>
              <a:gd name="T38" fmla="*/ 2774 w 3261"/>
              <a:gd name="T39" fmla="*/ 2148 h 3120"/>
              <a:gd name="T40" fmla="*/ 2882 w 3261"/>
              <a:gd name="T41" fmla="*/ 1912 h 3120"/>
              <a:gd name="T42" fmla="*/ 2944 w 3261"/>
              <a:gd name="T43" fmla="*/ 1655 h 3120"/>
              <a:gd name="T44" fmla="*/ 2953 w 3261"/>
              <a:gd name="T45" fmla="*/ 1389 h 3120"/>
              <a:gd name="T46" fmla="*/ 2915 w 3261"/>
              <a:gd name="T47" fmla="*/ 1143 h 3120"/>
              <a:gd name="T48" fmla="*/ 2831 w 3261"/>
              <a:gd name="T49" fmla="*/ 908 h 3120"/>
              <a:gd name="T50" fmla="*/ 2707 w 3261"/>
              <a:gd name="T51" fmla="*/ 694 h 3120"/>
              <a:gd name="T52" fmla="*/ 2549 w 3261"/>
              <a:gd name="T53" fmla="*/ 510 h 3120"/>
              <a:gd name="T54" fmla="*/ 2363 w 3261"/>
              <a:gd name="T55" fmla="*/ 358 h 3120"/>
              <a:gd name="T56" fmla="*/ 2361 w 3261"/>
              <a:gd name="T57" fmla="*/ 0 h 3120"/>
              <a:gd name="T58" fmla="*/ 2588 w 3261"/>
              <a:gd name="T59" fmla="*/ 140 h 3120"/>
              <a:gd name="T60" fmla="*/ 2790 w 3261"/>
              <a:gd name="T61" fmla="*/ 316 h 3120"/>
              <a:gd name="T62" fmla="*/ 2961 w 3261"/>
              <a:gd name="T63" fmla="*/ 521 h 3120"/>
              <a:gd name="T64" fmla="*/ 3100 w 3261"/>
              <a:gd name="T65" fmla="*/ 759 h 3120"/>
              <a:gd name="T66" fmla="*/ 3198 w 3261"/>
              <a:gd name="T67" fmla="*/ 1017 h 3120"/>
              <a:gd name="T68" fmla="*/ 3251 w 3261"/>
              <a:gd name="T69" fmla="*/ 1288 h 3120"/>
              <a:gd name="T70" fmla="*/ 3259 w 3261"/>
              <a:gd name="T71" fmla="*/ 1567 h 3120"/>
              <a:gd name="T72" fmla="*/ 3221 w 3261"/>
              <a:gd name="T73" fmla="*/ 1842 h 3120"/>
              <a:gd name="T74" fmla="*/ 3138 w 3261"/>
              <a:gd name="T75" fmla="*/ 2104 h 3120"/>
              <a:gd name="T76" fmla="*/ 3013 w 3261"/>
              <a:gd name="T77" fmla="*/ 2348 h 3120"/>
              <a:gd name="T78" fmla="*/ 2847 w 3261"/>
              <a:gd name="T79" fmla="*/ 2570 h 3120"/>
              <a:gd name="T80" fmla="*/ 2646 w 3261"/>
              <a:gd name="T81" fmla="*/ 2762 h 3120"/>
              <a:gd name="T82" fmla="*/ 2418 w 3261"/>
              <a:gd name="T83" fmla="*/ 2916 h 3120"/>
              <a:gd name="T84" fmla="*/ 2170 w 3261"/>
              <a:gd name="T85" fmla="*/ 3028 h 3120"/>
              <a:gd name="T86" fmla="*/ 1906 w 3261"/>
              <a:gd name="T87" fmla="*/ 3097 h 3120"/>
              <a:gd name="T88" fmla="*/ 1631 w 3261"/>
              <a:gd name="T89" fmla="*/ 3120 h 3120"/>
              <a:gd name="T90" fmla="*/ 1355 w 3261"/>
              <a:gd name="T91" fmla="*/ 3097 h 3120"/>
              <a:gd name="T92" fmla="*/ 1091 w 3261"/>
              <a:gd name="T93" fmla="*/ 3028 h 3120"/>
              <a:gd name="T94" fmla="*/ 843 w 3261"/>
              <a:gd name="T95" fmla="*/ 2916 h 3120"/>
              <a:gd name="T96" fmla="*/ 615 w 3261"/>
              <a:gd name="T97" fmla="*/ 2762 h 3120"/>
              <a:gd name="T98" fmla="*/ 413 w 3261"/>
              <a:gd name="T99" fmla="*/ 2570 h 3120"/>
              <a:gd name="T100" fmla="*/ 248 w 3261"/>
              <a:gd name="T101" fmla="*/ 2348 h 3120"/>
              <a:gd name="T102" fmla="*/ 123 w 3261"/>
              <a:gd name="T103" fmla="*/ 2105 h 3120"/>
              <a:gd name="T104" fmla="*/ 41 w 3261"/>
              <a:gd name="T105" fmla="*/ 1842 h 3120"/>
              <a:gd name="T106" fmla="*/ 3 w 3261"/>
              <a:gd name="T107" fmla="*/ 1567 h 3120"/>
              <a:gd name="T108" fmla="*/ 10 w 3261"/>
              <a:gd name="T109" fmla="*/ 1288 h 3120"/>
              <a:gd name="T110" fmla="*/ 64 w 3261"/>
              <a:gd name="T111" fmla="*/ 1017 h 3120"/>
              <a:gd name="T112" fmla="*/ 162 w 3261"/>
              <a:gd name="T113" fmla="*/ 759 h 3120"/>
              <a:gd name="T114" fmla="*/ 300 w 3261"/>
              <a:gd name="T115" fmla="*/ 521 h 3120"/>
              <a:gd name="T116" fmla="*/ 472 w 3261"/>
              <a:gd name="T117" fmla="*/ 316 h 3120"/>
              <a:gd name="T118" fmla="*/ 673 w 3261"/>
              <a:gd name="T119" fmla="*/ 140 h 3120"/>
              <a:gd name="T120" fmla="*/ 901 w 3261"/>
              <a:gd name="T121" fmla="*/ 0 h 3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61" h="3120">
                <a:moveTo>
                  <a:pt x="901" y="0"/>
                </a:moveTo>
                <a:lnTo>
                  <a:pt x="1038" y="277"/>
                </a:lnTo>
                <a:lnTo>
                  <a:pt x="968" y="316"/>
                </a:lnTo>
                <a:lnTo>
                  <a:pt x="899" y="358"/>
                </a:lnTo>
                <a:lnTo>
                  <a:pt x="833" y="405"/>
                </a:lnTo>
                <a:lnTo>
                  <a:pt x="771" y="456"/>
                </a:lnTo>
                <a:lnTo>
                  <a:pt x="712" y="510"/>
                </a:lnTo>
                <a:lnTo>
                  <a:pt x="655" y="568"/>
                </a:lnTo>
                <a:lnTo>
                  <a:pt x="603" y="629"/>
                </a:lnTo>
                <a:lnTo>
                  <a:pt x="554" y="694"/>
                </a:lnTo>
                <a:lnTo>
                  <a:pt x="509" y="762"/>
                </a:lnTo>
                <a:lnTo>
                  <a:pt x="467" y="834"/>
                </a:lnTo>
                <a:lnTo>
                  <a:pt x="430" y="908"/>
                </a:lnTo>
                <a:lnTo>
                  <a:pt x="397" y="985"/>
                </a:lnTo>
                <a:lnTo>
                  <a:pt x="369" y="1063"/>
                </a:lnTo>
                <a:lnTo>
                  <a:pt x="346" y="1143"/>
                </a:lnTo>
                <a:lnTo>
                  <a:pt x="329" y="1224"/>
                </a:lnTo>
                <a:lnTo>
                  <a:pt x="316" y="1306"/>
                </a:lnTo>
                <a:lnTo>
                  <a:pt x="308" y="1389"/>
                </a:lnTo>
                <a:lnTo>
                  <a:pt x="306" y="1473"/>
                </a:lnTo>
                <a:lnTo>
                  <a:pt x="309" y="1565"/>
                </a:lnTo>
                <a:lnTo>
                  <a:pt x="318" y="1655"/>
                </a:lnTo>
                <a:lnTo>
                  <a:pt x="333" y="1743"/>
                </a:lnTo>
                <a:lnTo>
                  <a:pt x="353" y="1829"/>
                </a:lnTo>
                <a:lnTo>
                  <a:pt x="379" y="1912"/>
                </a:lnTo>
                <a:lnTo>
                  <a:pt x="410" y="1994"/>
                </a:lnTo>
                <a:lnTo>
                  <a:pt x="446" y="2072"/>
                </a:lnTo>
                <a:lnTo>
                  <a:pt x="487" y="2148"/>
                </a:lnTo>
                <a:lnTo>
                  <a:pt x="532" y="2221"/>
                </a:lnTo>
                <a:lnTo>
                  <a:pt x="582" y="2290"/>
                </a:lnTo>
                <a:lnTo>
                  <a:pt x="636" y="2357"/>
                </a:lnTo>
                <a:lnTo>
                  <a:pt x="695" y="2419"/>
                </a:lnTo>
                <a:lnTo>
                  <a:pt x="756" y="2478"/>
                </a:lnTo>
                <a:lnTo>
                  <a:pt x="822" y="2532"/>
                </a:lnTo>
                <a:lnTo>
                  <a:pt x="890" y="2583"/>
                </a:lnTo>
                <a:lnTo>
                  <a:pt x="962" y="2629"/>
                </a:lnTo>
                <a:lnTo>
                  <a:pt x="1038" y="2670"/>
                </a:lnTo>
                <a:lnTo>
                  <a:pt x="1115" y="2706"/>
                </a:lnTo>
                <a:lnTo>
                  <a:pt x="1196" y="2737"/>
                </a:lnTo>
                <a:lnTo>
                  <a:pt x="1279" y="2763"/>
                </a:lnTo>
                <a:lnTo>
                  <a:pt x="1364" y="2785"/>
                </a:lnTo>
                <a:lnTo>
                  <a:pt x="1451" y="2799"/>
                </a:lnTo>
                <a:lnTo>
                  <a:pt x="1541" y="2808"/>
                </a:lnTo>
                <a:lnTo>
                  <a:pt x="1631" y="2811"/>
                </a:lnTo>
                <a:lnTo>
                  <a:pt x="1721" y="2808"/>
                </a:lnTo>
                <a:lnTo>
                  <a:pt x="1811" y="2799"/>
                </a:lnTo>
                <a:lnTo>
                  <a:pt x="1897" y="2785"/>
                </a:lnTo>
                <a:lnTo>
                  <a:pt x="1982" y="2763"/>
                </a:lnTo>
                <a:lnTo>
                  <a:pt x="2065" y="2737"/>
                </a:lnTo>
                <a:lnTo>
                  <a:pt x="2146" y="2706"/>
                </a:lnTo>
                <a:lnTo>
                  <a:pt x="2224" y="2670"/>
                </a:lnTo>
                <a:lnTo>
                  <a:pt x="2298" y="2629"/>
                </a:lnTo>
                <a:lnTo>
                  <a:pt x="2371" y="2583"/>
                </a:lnTo>
                <a:lnTo>
                  <a:pt x="2440" y="2532"/>
                </a:lnTo>
                <a:lnTo>
                  <a:pt x="2505" y="2478"/>
                </a:lnTo>
                <a:lnTo>
                  <a:pt x="2567" y="2419"/>
                </a:lnTo>
                <a:lnTo>
                  <a:pt x="2625" y="2357"/>
                </a:lnTo>
                <a:lnTo>
                  <a:pt x="2679" y="2290"/>
                </a:lnTo>
                <a:lnTo>
                  <a:pt x="2729" y="2221"/>
                </a:lnTo>
                <a:lnTo>
                  <a:pt x="2774" y="2148"/>
                </a:lnTo>
                <a:lnTo>
                  <a:pt x="2815" y="2072"/>
                </a:lnTo>
                <a:lnTo>
                  <a:pt x="2851" y="1994"/>
                </a:lnTo>
                <a:lnTo>
                  <a:pt x="2882" y="1912"/>
                </a:lnTo>
                <a:lnTo>
                  <a:pt x="2909" y="1829"/>
                </a:lnTo>
                <a:lnTo>
                  <a:pt x="2929" y="1743"/>
                </a:lnTo>
                <a:lnTo>
                  <a:pt x="2944" y="1655"/>
                </a:lnTo>
                <a:lnTo>
                  <a:pt x="2953" y="1565"/>
                </a:lnTo>
                <a:lnTo>
                  <a:pt x="2956" y="1473"/>
                </a:lnTo>
                <a:lnTo>
                  <a:pt x="2953" y="1389"/>
                </a:lnTo>
                <a:lnTo>
                  <a:pt x="2945" y="1306"/>
                </a:lnTo>
                <a:lnTo>
                  <a:pt x="2933" y="1224"/>
                </a:lnTo>
                <a:lnTo>
                  <a:pt x="2915" y="1143"/>
                </a:lnTo>
                <a:lnTo>
                  <a:pt x="2891" y="1063"/>
                </a:lnTo>
                <a:lnTo>
                  <a:pt x="2864" y="985"/>
                </a:lnTo>
                <a:lnTo>
                  <a:pt x="2831" y="908"/>
                </a:lnTo>
                <a:lnTo>
                  <a:pt x="2794" y="834"/>
                </a:lnTo>
                <a:lnTo>
                  <a:pt x="2752" y="762"/>
                </a:lnTo>
                <a:lnTo>
                  <a:pt x="2707" y="694"/>
                </a:lnTo>
                <a:lnTo>
                  <a:pt x="2658" y="629"/>
                </a:lnTo>
                <a:lnTo>
                  <a:pt x="2605" y="568"/>
                </a:lnTo>
                <a:lnTo>
                  <a:pt x="2549" y="510"/>
                </a:lnTo>
                <a:lnTo>
                  <a:pt x="2490" y="456"/>
                </a:lnTo>
                <a:lnTo>
                  <a:pt x="2428" y="405"/>
                </a:lnTo>
                <a:lnTo>
                  <a:pt x="2363" y="358"/>
                </a:lnTo>
                <a:lnTo>
                  <a:pt x="2294" y="316"/>
                </a:lnTo>
                <a:lnTo>
                  <a:pt x="2223" y="277"/>
                </a:lnTo>
                <a:lnTo>
                  <a:pt x="2361" y="0"/>
                </a:lnTo>
                <a:lnTo>
                  <a:pt x="2439" y="43"/>
                </a:lnTo>
                <a:lnTo>
                  <a:pt x="2515" y="90"/>
                </a:lnTo>
                <a:lnTo>
                  <a:pt x="2588" y="140"/>
                </a:lnTo>
                <a:lnTo>
                  <a:pt x="2659" y="195"/>
                </a:lnTo>
                <a:lnTo>
                  <a:pt x="2726" y="254"/>
                </a:lnTo>
                <a:lnTo>
                  <a:pt x="2790" y="316"/>
                </a:lnTo>
                <a:lnTo>
                  <a:pt x="2850" y="381"/>
                </a:lnTo>
                <a:lnTo>
                  <a:pt x="2908" y="449"/>
                </a:lnTo>
                <a:lnTo>
                  <a:pt x="2961" y="521"/>
                </a:lnTo>
                <a:lnTo>
                  <a:pt x="3011" y="596"/>
                </a:lnTo>
                <a:lnTo>
                  <a:pt x="3058" y="676"/>
                </a:lnTo>
                <a:lnTo>
                  <a:pt x="3100" y="759"/>
                </a:lnTo>
                <a:lnTo>
                  <a:pt x="3137" y="843"/>
                </a:lnTo>
                <a:lnTo>
                  <a:pt x="3169" y="929"/>
                </a:lnTo>
                <a:lnTo>
                  <a:pt x="3198" y="1017"/>
                </a:lnTo>
                <a:lnTo>
                  <a:pt x="3221" y="1106"/>
                </a:lnTo>
                <a:lnTo>
                  <a:pt x="3238" y="1196"/>
                </a:lnTo>
                <a:lnTo>
                  <a:pt x="3251" y="1288"/>
                </a:lnTo>
                <a:lnTo>
                  <a:pt x="3259" y="1380"/>
                </a:lnTo>
                <a:lnTo>
                  <a:pt x="3261" y="1473"/>
                </a:lnTo>
                <a:lnTo>
                  <a:pt x="3259" y="1567"/>
                </a:lnTo>
                <a:lnTo>
                  <a:pt x="3251" y="1661"/>
                </a:lnTo>
                <a:lnTo>
                  <a:pt x="3238" y="1752"/>
                </a:lnTo>
                <a:lnTo>
                  <a:pt x="3221" y="1842"/>
                </a:lnTo>
                <a:lnTo>
                  <a:pt x="3198" y="1931"/>
                </a:lnTo>
                <a:lnTo>
                  <a:pt x="3170" y="2018"/>
                </a:lnTo>
                <a:lnTo>
                  <a:pt x="3138" y="2104"/>
                </a:lnTo>
                <a:lnTo>
                  <a:pt x="3101" y="2188"/>
                </a:lnTo>
                <a:lnTo>
                  <a:pt x="3059" y="2269"/>
                </a:lnTo>
                <a:lnTo>
                  <a:pt x="3013" y="2348"/>
                </a:lnTo>
                <a:lnTo>
                  <a:pt x="2962" y="2425"/>
                </a:lnTo>
                <a:lnTo>
                  <a:pt x="2907" y="2499"/>
                </a:lnTo>
                <a:lnTo>
                  <a:pt x="2847" y="2570"/>
                </a:lnTo>
                <a:lnTo>
                  <a:pt x="2783" y="2638"/>
                </a:lnTo>
                <a:lnTo>
                  <a:pt x="2716" y="2703"/>
                </a:lnTo>
                <a:lnTo>
                  <a:pt x="2646" y="2762"/>
                </a:lnTo>
                <a:lnTo>
                  <a:pt x="2572" y="2818"/>
                </a:lnTo>
                <a:lnTo>
                  <a:pt x="2496" y="2870"/>
                </a:lnTo>
                <a:lnTo>
                  <a:pt x="2418" y="2916"/>
                </a:lnTo>
                <a:lnTo>
                  <a:pt x="2337" y="2958"/>
                </a:lnTo>
                <a:lnTo>
                  <a:pt x="2255" y="2995"/>
                </a:lnTo>
                <a:lnTo>
                  <a:pt x="2170" y="3028"/>
                </a:lnTo>
                <a:lnTo>
                  <a:pt x="2084" y="3056"/>
                </a:lnTo>
                <a:lnTo>
                  <a:pt x="1996" y="3079"/>
                </a:lnTo>
                <a:lnTo>
                  <a:pt x="1906" y="3097"/>
                </a:lnTo>
                <a:lnTo>
                  <a:pt x="1816" y="3110"/>
                </a:lnTo>
                <a:lnTo>
                  <a:pt x="1723" y="3118"/>
                </a:lnTo>
                <a:lnTo>
                  <a:pt x="1631" y="3120"/>
                </a:lnTo>
                <a:lnTo>
                  <a:pt x="1538" y="3118"/>
                </a:lnTo>
                <a:lnTo>
                  <a:pt x="1446" y="3110"/>
                </a:lnTo>
                <a:lnTo>
                  <a:pt x="1355" y="3097"/>
                </a:lnTo>
                <a:lnTo>
                  <a:pt x="1266" y="3079"/>
                </a:lnTo>
                <a:lnTo>
                  <a:pt x="1177" y="3056"/>
                </a:lnTo>
                <a:lnTo>
                  <a:pt x="1091" y="3028"/>
                </a:lnTo>
                <a:lnTo>
                  <a:pt x="1007" y="2995"/>
                </a:lnTo>
                <a:lnTo>
                  <a:pt x="923" y="2958"/>
                </a:lnTo>
                <a:lnTo>
                  <a:pt x="843" y="2916"/>
                </a:lnTo>
                <a:lnTo>
                  <a:pt x="765" y="2870"/>
                </a:lnTo>
                <a:lnTo>
                  <a:pt x="688" y="2818"/>
                </a:lnTo>
                <a:lnTo>
                  <a:pt x="615" y="2762"/>
                </a:lnTo>
                <a:lnTo>
                  <a:pt x="545" y="2703"/>
                </a:lnTo>
                <a:lnTo>
                  <a:pt x="478" y="2638"/>
                </a:lnTo>
                <a:lnTo>
                  <a:pt x="413" y="2570"/>
                </a:lnTo>
                <a:lnTo>
                  <a:pt x="354" y="2499"/>
                </a:lnTo>
                <a:lnTo>
                  <a:pt x="299" y="2425"/>
                </a:lnTo>
                <a:lnTo>
                  <a:pt x="248" y="2348"/>
                </a:lnTo>
                <a:lnTo>
                  <a:pt x="202" y="2269"/>
                </a:lnTo>
                <a:lnTo>
                  <a:pt x="161" y="2188"/>
                </a:lnTo>
                <a:lnTo>
                  <a:pt x="123" y="2105"/>
                </a:lnTo>
                <a:lnTo>
                  <a:pt x="91" y="2018"/>
                </a:lnTo>
                <a:lnTo>
                  <a:pt x="63" y="1931"/>
                </a:lnTo>
                <a:lnTo>
                  <a:pt x="41" y="1842"/>
                </a:lnTo>
                <a:lnTo>
                  <a:pt x="23" y="1752"/>
                </a:lnTo>
                <a:lnTo>
                  <a:pt x="10" y="1661"/>
                </a:lnTo>
                <a:lnTo>
                  <a:pt x="3" y="1567"/>
                </a:lnTo>
                <a:lnTo>
                  <a:pt x="0" y="1473"/>
                </a:lnTo>
                <a:lnTo>
                  <a:pt x="3" y="1380"/>
                </a:lnTo>
                <a:lnTo>
                  <a:pt x="10" y="1288"/>
                </a:lnTo>
                <a:lnTo>
                  <a:pt x="23" y="1196"/>
                </a:lnTo>
                <a:lnTo>
                  <a:pt x="41" y="1106"/>
                </a:lnTo>
                <a:lnTo>
                  <a:pt x="64" y="1017"/>
                </a:lnTo>
                <a:lnTo>
                  <a:pt x="91" y="929"/>
                </a:lnTo>
                <a:lnTo>
                  <a:pt x="124" y="843"/>
                </a:lnTo>
                <a:lnTo>
                  <a:pt x="162" y="759"/>
                </a:lnTo>
                <a:lnTo>
                  <a:pt x="204" y="676"/>
                </a:lnTo>
                <a:lnTo>
                  <a:pt x="250" y="596"/>
                </a:lnTo>
                <a:lnTo>
                  <a:pt x="300" y="521"/>
                </a:lnTo>
                <a:lnTo>
                  <a:pt x="353" y="449"/>
                </a:lnTo>
                <a:lnTo>
                  <a:pt x="410" y="381"/>
                </a:lnTo>
                <a:lnTo>
                  <a:pt x="472" y="316"/>
                </a:lnTo>
                <a:lnTo>
                  <a:pt x="536" y="254"/>
                </a:lnTo>
                <a:lnTo>
                  <a:pt x="603" y="195"/>
                </a:lnTo>
                <a:lnTo>
                  <a:pt x="673" y="140"/>
                </a:lnTo>
                <a:lnTo>
                  <a:pt x="747" y="90"/>
                </a:lnTo>
                <a:lnTo>
                  <a:pt x="822" y="43"/>
                </a:lnTo>
                <a:lnTo>
                  <a:pt x="90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3" name="Freeform 391"/>
          <p:cNvSpPr>
            <a:spLocks noEditPoints="1"/>
          </p:cNvSpPr>
          <p:nvPr/>
        </p:nvSpPr>
        <p:spPr bwMode="auto">
          <a:xfrm>
            <a:off x="1385854" y="2317648"/>
            <a:ext cx="469930" cy="474536"/>
          </a:xfrm>
          <a:custGeom>
            <a:avLst/>
            <a:gdLst>
              <a:gd name="T0" fmla="*/ 1666 w 3262"/>
              <a:gd name="T1" fmla="*/ 408 h 3292"/>
              <a:gd name="T2" fmla="*/ 1501 w 3262"/>
              <a:gd name="T3" fmla="*/ 404 h 3292"/>
              <a:gd name="T4" fmla="*/ 1323 w 3262"/>
              <a:gd name="T5" fmla="*/ 417 h 3292"/>
              <a:gd name="T6" fmla="*/ 1096 w 3262"/>
              <a:gd name="T7" fmla="*/ 472 h 3292"/>
              <a:gd name="T8" fmla="*/ 642 w 3262"/>
              <a:gd name="T9" fmla="*/ 743 h 3292"/>
              <a:gd name="T10" fmla="*/ 359 w 3262"/>
              <a:gd name="T11" fmla="*/ 1110 h 3292"/>
              <a:gd name="T12" fmla="*/ 274 w 3262"/>
              <a:gd name="T13" fmla="*/ 1303 h 3292"/>
              <a:gd name="T14" fmla="*/ 295 w 3262"/>
              <a:gd name="T15" fmla="*/ 1461 h 3292"/>
              <a:gd name="T16" fmla="*/ 405 w 3262"/>
              <a:gd name="T17" fmla="*/ 1678 h 3292"/>
              <a:gd name="T18" fmla="*/ 406 w 3262"/>
              <a:gd name="T19" fmla="*/ 1895 h 3292"/>
              <a:gd name="T20" fmla="*/ 439 w 3262"/>
              <a:gd name="T21" fmla="*/ 2083 h 3292"/>
              <a:gd name="T22" fmla="*/ 582 w 3262"/>
              <a:gd name="T23" fmla="*/ 2432 h 3292"/>
              <a:gd name="T24" fmla="*/ 981 w 3262"/>
              <a:gd name="T25" fmla="*/ 2854 h 3292"/>
              <a:gd name="T26" fmla="*/ 1255 w 3262"/>
              <a:gd name="T27" fmla="*/ 2998 h 3292"/>
              <a:gd name="T28" fmla="*/ 1345 w 3262"/>
              <a:gd name="T29" fmla="*/ 3030 h 3292"/>
              <a:gd name="T30" fmla="*/ 1532 w 3262"/>
              <a:gd name="T31" fmla="*/ 2905 h 3292"/>
              <a:gd name="T32" fmla="*/ 1734 w 3262"/>
              <a:gd name="T33" fmla="*/ 2886 h 3292"/>
              <a:gd name="T34" fmla="*/ 1899 w 3262"/>
              <a:gd name="T35" fmla="*/ 2879 h 3292"/>
              <a:gd name="T36" fmla="*/ 2120 w 3262"/>
              <a:gd name="T37" fmla="*/ 2832 h 3292"/>
              <a:gd name="T38" fmla="*/ 2514 w 3262"/>
              <a:gd name="T39" fmla="*/ 2631 h 3292"/>
              <a:gd name="T40" fmla="*/ 2858 w 3262"/>
              <a:gd name="T41" fmla="*/ 2252 h 3292"/>
              <a:gd name="T42" fmla="*/ 2975 w 3262"/>
              <a:gd name="T43" fmla="*/ 2006 h 3292"/>
              <a:gd name="T44" fmla="*/ 3021 w 3262"/>
              <a:gd name="T45" fmla="*/ 1849 h 3292"/>
              <a:gd name="T46" fmla="*/ 2855 w 3262"/>
              <a:gd name="T47" fmla="*/ 1651 h 3292"/>
              <a:gd name="T48" fmla="*/ 2861 w 3262"/>
              <a:gd name="T49" fmla="*/ 1492 h 3292"/>
              <a:gd name="T50" fmla="*/ 2845 w 3262"/>
              <a:gd name="T51" fmla="*/ 1320 h 3292"/>
              <a:gd name="T52" fmla="*/ 2779 w 3262"/>
              <a:gd name="T53" fmla="*/ 1067 h 3292"/>
              <a:gd name="T54" fmla="*/ 2479 w 3262"/>
              <a:gd name="T55" fmla="*/ 603 h 3292"/>
              <a:gd name="T56" fmla="*/ 2122 w 3262"/>
              <a:gd name="T57" fmla="*/ 345 h 3292"/>
              <a:gd name="T58" fmla="*/ 1916 w 3262"/>
              <a:gd name="T59" fmla="*/ 262 h 3292"/>
              <a:gd name="T60" fmla="*/ 1623 w 3262"/>
              <a:gd name="T61" fmla="*/ 0 h 3292"/>
              <a:gd name="T62" fmla="*/ 1818 w 3262"/>
              <a:gd name="T63" fmla="*/ 131 h 3292"/>
              <a:gd name="T64" fmla="*/ 1946 w 3262"/>
              <a:gd name="T65" fmla="*/ 211 h 3292"/>
              <a:gd name="T66" fmla="*/ 2134 w 3262"/>
              <a:gd name="T67" fmla="*/ 249 h 3292"/>
              <a:gd name="T68" fmla="*/ 2531 w 3262"/>
              <a:gd name="T69" fmla="*/ 422 h 3292"/>
              <a:gd name="T70" fmla="*/ 3008 w 3262"/>
              <a:gd name="T71" fmla="*/ 891 h 3292"/>
              <a:gd name="T72" fmla="*/ 3167 w 3262"/>
              <a:gd name="T73" fmla="*/ 1210 h 3292"/>
              <a:gd name="T74" fmla="*/ 3217 w 3262"/>
              <a:gd name="T75" fmla="*/ 1374 h 3292"/>
              <a:gd name="T76" fmla="*/ 3258 w 3262"/>
              <a:gd name="T77" fmla="*/ 1603 h 3292"/>
              <a:gd name="T78" fmla="*/ 3223 w 3262"/>
              <a:gd name="T79" fmla="*/ 1767 h 3292"/>
              <a:gd name="T80" fmla="*/ 3056 w 3262"/>
              <a:gd name="T81" fmla="*/ 1891 h 3292"/>
              <a:gd name="T82" fmla="*/ 3028 w 3262"/>
              <a:gd name="T83" fmla="*/ 2087 h 3292"/>
              <a:gd name="T84" fmla="*/ 2910 w 3262"/>
              <a:gd name="T85" fmla="*/ 2428 h 3292"/>
              <a:gd name="T86" fmla="*/ 2493 w 3262"/>
              <a:gd name="T87" fmla="*/ 2948 h 3292"/>
              <a:gd name="T88" fmla="*/ 2148 w 3262"/>
              <a:gd name="T89" fmla="*/ 3160 h 3292"/>
              <a:gd name="T90" fmla="*/ 1935 w 3262"/>
              <a:gd name="T91" fmla="*/ 3236 h 3292"/>
              <a:gd name="T92" fmla="*/ 1688 w 3262"/>
              <a:gd name="T93" fmla="*/ 3285 h 3292"/>
              <a:gd name="T94" fmla="*/ 1473 w 3262"/>
              <a:gd name="T95" fmla="*/ 3220 h 3292"/>
              <a:gd name="T96" fmla="*/ 1316 w 3262"/>
              <a:gd name="T97" fmla="*/ 3079 h 3292"/>
              <a:gd name="T98" fmla="*/ 1106 w 3262"/>
              <a:gd name="T99" fmla="*/ 3036 h 3292"/>
              <a:gd name="T100" fmla="*/ 669 w 3262"/>
              <a:gd name="T101" fmla="*/ 2828 h 3292"/>
              <a:gd name="T102" fmla="*/ 225 w 3262"/>
              <a:gd name="T103" fmla="*/ 2353 h 3292"/>
              <a:gd name="T104" fmla="*/ 87 w 3262"/>
              <a:gd name="T105" fmla="*/ 2059 h 3292"/>
              <a:gd name="T106" fmla="*/ 29 w 3262"/>
              <a:gd name="T107" fmla="*/ 1845 h 3292"/>
              <a:gd name="T108" fmla="*/ 0 w 3262"/>
              <a:gd name="T109" fmla="*/ 1651 h 3292"/>
              <a:gd name="T110" fmla="*/ 97 w 3262"/>
              <a:gd name="T111" fmla="*/ 1470 h 3292"/>
              <a:gd name="T112" fmla="*/ 213 w 3262"/>
              <a:gd name="T113" fmla="*/ 1287 h 3292"/>
              <a:gd name="T114" fmla="*/ 251 w 3262"/>
              <a:gd name="T115" fmla="*/ 1115 h 3292"/>
              <a:gd name="T116" fmla="*/ 456 w 3262"/>
              <a:gd name="T117" fmla="*/ 675 h 3292"/>
              <a:gd name="T118" fmla="*/ 927 w 3262"/>
              <a:gd name="T119" fmla="*/ 227 h 3292"/>
              <a:gd name="T120" fmla="*/ 1219 w 3262"/>
              <a:gd name="T121" fmla="*/ 87 h 3292"/>
              <a:gd name="T122" fmla="*/ 1429 w 3262"/>
              <a:gd name="T123" fmla="*/ 29 h 3292"/>
              <a:gd name="T124" fmla="*/ 1623 w 3262"/>
              <a:gd name="T125"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2" h="3292">
                <a:moveTo>
                  <a:pt x="1829" y="238"/>
                </a:moveTo>
                <a:lnTo>
                  <a:pt x="1821" y="269"/>
                </a:lnTo>
                <a:lnTo>
                  <a:pt x="1810" y="298"/>
                </a:lnTo>
                <a:lnTo>
                  <a:pt x="1794" y="325"/>
                </a:lnTo>
                <a:lnTo>
                  <a:pt x="1774" y="349"/>
                </a:lnTo>
                <a:lnTo>
                  <a:pt x="1751" y="369"/>
                </a:lnTo>
                <a:lnTo>
                  <a:pt x="1725" y="387"/>
                </a:lnTo>
                <a:lnTo>
                  <a:pt x="1696" y="399"/>
                </a:lnTo>
                <a:lnTo>
                  <a:pt x="1666" y="408"/>
                </a:lnTo>
                <a:lnTo>
                  <a:pt x="1633" y="411"/>
                </a:lnTo>
                <a:lnTo>
                  <a:pt x="1628" y="411"/>
                </a:lnTo>
                <a:lnTo>
                  <a:pt x="1611" y="411"/>
                </a:lnTo>
                <a:lnTo>
                  <a:pt x="1596" y="409"/>
                </a:lnTo>
                <a:lnTo>
                  <a:pt x="1578" y="408"/>
                </a:lnTo>
                <a:lnTo>
                  <a:pt x="1558" y="407"/>
                </a:lnTo>
                <a:lnTo>
                  <a:pt x="1541" y="405"/>
                </a:lnTo>
                <a:lnTo>
                  <a:pt x="1521" y="404"/>
                </a:lnTo>
                <a:lnTo>
                  <a:pt x="1501" y="404"/>
                </a:lnTo>
                <a:lnTo>
                  <a:pt x="1475" y="404"/>
                </a:lnTo>
                <a:lnTo>
                  <a:pt x="1448" y="405"/>
                </a:lnTo>
                <a:lnTo>
                  <a:pt x="1419" y="407"/>
                </a:lnTo>
                <a:lnTo>
                  <a:pt x="1388" y="409"/>
                </a:lnTo>
                <a:lnTo>
                  <a:pt x="1381" y="410"/>
                </a:lnTo>
                <a:lnTo>
                  <a:pt x="1373" y="411"/>
                </a:lnTo>
                <a:lnTo>
                  <a:pt x="1365" y="412"/>
                </a:lnTo>
                <a:lnTo>
                  <a:pt x="1357" y="413"/>
                </a:lnTo>
                <a:lnTo>
                  <a:pt x="1323" y="417"/>
                </a:lnTo>
                <a:lnTo>
                  <a:pt x="1314" y="418"/>
                </a:lnTo>
                <a:lnTo>
                  <a:pt x="1306" y="419"/>
                </a:lnTo>
                <a:lnTo>
                  <a:pt x="1288" y="423"/>
                </a:lnTo>
                <a:lnTo>
                  <a:pt x="1251" y="429"/>
                </a:lnTo>
                <a:lnTo>
                  <a:pt x="1213" y="438"/>
                </a:lnTo>
                <a:lnTo>
                  <a:pt x="1195" y="442"/>
                </a:lnTo>
                <a:lnTo>
                  <a:pt x="1176" y="448"/>
                </a:lnTo>
                <a:lnTo>
                  <a:pt x="1136" y="458"/>
                </a:lnTo>
                <a:lnTo>
                  <a:pt x="1096" y="472"/>
                </a:lnTo>
                <a:lnTo>
                  <a:pt x="1075" y="479"/>
                </a:lnTo>
                <a:lnTo>
                  <a:pt x="1055" y="487"/>
                </a:lnTo>
                <a:lnTo>
                  <a:pt x="1014" y="503"/>
                </a:lnTo>
                <a:lnTo>
                  <a:pt x="932" y="542"/>
                </a:lnTo>
                <a:lnTo>
                  <a:pt x="849" y="587"/>
                </a:lnTo>
                <a:lnTo>
                  <a:pt x="796" y="622"/>
                </a:lnTo>
                <a:lnTo>
                  <a:pt x="743" y="660"/>
                </a:lnTo>
                <a:lnTo>
                  <a:pt x="691" y="700"/>
                </a:lnTo>
                <a:lnTo>
                  <a:pt x="642" y="743"/>
                </a:lnTo>
                <a:lnTo>
                  <a:pt x="594" y="789"/>
                </a:lnTo>
                <a:lnTo>
                  <a:pt x="548" y="836"/>
                </a:lnTo>
                <a:lnTo>
                  <a:pt x="506" y="887"/>
                </a:lnTo>
                <a:lnTo>
                  <a:pt x="468" y="937"/>
                </a:lnTo>
                <a:lnTo>
                  <a:pt x="430" y="990"/>
                </a:lnTo>
                <a:lnTo>
                  <a:pt x="405" y="1029"/>
                </a:lnTo>
                <a:lnTo>
                  <a:pt x="393" y="1050"/>
                </a:lnTo>
                <a:lnTo>
                  <a:pt x="381" y="1070"/>
                </a:lnTo>
                <a:lnTo>
                  <a:pt x="359" y="1110"/>
                </a:lnTo>
                <a:lnTo>
                  <a:pt x="339" y="1149"/>
                </a:lnTo>
                <a:lnTo>
                  <a:pt x="329" y="1169"/>
                </a:lnTo>
                <a:lnTo>
                  <a:pt x="320" y="1188"/>
                </a:lnTo>
                <a:lnTo>
                  <a:pt x="303" y="1228"/>
                </a:lnTo>
                <a:lnTo>
                  <a:pt x="289" y="1266"/>
                </a:lnTo>
                <a:lnTo>
                  <a:pt x="281" y="1284"/>
                </a:lnTo>
                <a:lnTo>
                  <a:pt x="279" y="1290"/>
                </a:lnTo>
                <a:lnTo>
                  <a:pt x="277" y="1294"/>
                </a:lnTo>
                <a:lnTo>
                  <a:pt x="274" y="1303"/>
                </a:lnTo>
                <a:lnTo>
                  <a:pt x="263" y="1340"/>
                </a:lnTo>
                <a:lnTo>
                  <a:pt x="257" y="1358"/>
                </a:lnTo>
                <a:lnTo>
                  <a:pt x="252" y="1374"/>
                </a:lnTo>
                <a:lnTo>
                  <a:pt x="242" y="1408"/>
                </a:lnTo>
                <a:lnTo>
                  <a:pt x="234" y="1440"/>
                </a:lnTo>
                <a:lnTo>
                  <a:pt x="234" y="1441"/>
                </a:lnTo>
                <a:lnTo>
                  <a:pt x="234" y="1442"/>
                </a:lnTo>
                <a:lnTo>
                  <a:pt x="266" y="1450"/>
                </a:lnTo>
                <a:lnTo>
                  <a:pt x="295" y="1461"/>
                </a:lnTo>
                <a:lnTo>
                  <a:pt x="321" y="1477"/>
                </a:lnTo>
                <a:lnTo>
                  <a:pt x="346" y="1497"/>
                </a:lnTo>
                <a:lnTo>
                  <a:pt x="366" y="1521"/>
                </a:lnTo>
                <a:lnTo>
                  <a:pt x="383" y="1547"/>
                </a:lnTo>
                <a:lnTo>
                  <a:pt x="396" y="1576"/>
                </a:lnTo>
                <a:lnTo>
                  <a:pt x="404" y="1608"/>
                </a:lnTo>
                <a:lnTo>
                  <a:pt x="407" y="1640"/>
                </a:lnTo>
                <a:lnTo>
                  <a:pt x="407" y="1646"/>
                </a:lnTo>
                <a:lnTo>
                  <a:pt x="405" y="1678"/>
                </a:lnTo>
                <a:lnTo>
                  <a:pt x="404" y="1696"/>
                </a:lnTo>
                <a:lnTo>
                  <a:pt x="403" y="1715"/>
                </a:lnTo>
                <a:lnTo>
                  <a:pt x="402" y="1733"/>
                </a:lnTo>
                <a:lnTo>
                  <a:pt x="401" y="1774"/>
                </a:lnTo>
                <a:lnTo>
                  <a:pt x="401" y="1800"/>
                </a:lnTo>
                <a:lnTo>
                  <a:pt x="402" y="1827"/>
                </a:lnTo>
                <a:lnTo>
                  <a:pt x="404" y="1855"/>
                </a:lnTo>
                <a:lnTo>
                  <a:pt x="406" y="1886"/>
                </a:lnTo>
                <a:lnTo>
                  <a:pt x="406" y="1895"/>
                </a:lnTo>
                <a:lnTo>
                  <a:pt x="407" y="1903"/>
                </a:lnTo>
                <a:lnTo>
                  <a:pt x="409" y="1919"/>
                </a:lnTo>
                <a:lnTo>
                  <a:pt x="413" y="1954"/>
                </a:lnTo>
                <a:lnTo>
                  <a:pt x="414" y="1962"/>
                </a:lnTo>
                <a:lnTo>
                  <a:pt x="416" y="1971"/>
                </a:lnTo>
                <a:lnTo>
                  <a:pt x="419" y="1989"/>
                </a:lnTo>
                <a:lnTo>
                  <a:pt x="426" y="2026"/>
                </a:lnTo>
                <a:lnTo>
                  <a:pt x="435" y="2063"/>
                </a:lnTo>
                <a:lnTo>
                  <a:pt x="439" y="2083"/>
                </a:lnTo>
                <a:lnTo>
                  <a:pt x="444" y="2102"/>
                </a:lnTo>
                <a:lnTo>
                  <a:pt x="455" y="2143"/>
                </a:lnTo>
                <a:lnTo>
                  <a:pt x="469" y="2183"/>
                </a:lnTo>
                <a:lnTo>
                  <a:pt x="475" y="2203"/>
                </a:lnTo>
                <a:lnTo>
                  <a:pt x="483" y="2223"/>
                </a:lnTo>
                <a:lnTo>
                  <a:pt x="499" y="2265"/>
                </a:lnTo>
                <a:lnTo>
                  <a:pt x="524" y="2320"/>
                </a:lnTo>
                <a:lnTo>
                  <a:pt x="551" y="2376"/>
                </a:lnTo>
                <a:lnTo>
                  <a:pt x="582" y="2432"/>
                </a:lnTo>
                <a:lnTo>
                  <a:pt x="617" y="2485"/>
                </a:lnTo>
                <a:lnTo>
                  <a:pt x="654" y="2539"/>
                </a:lnTo>
                <a:lnTo>
                  <a:pt x="695" y="2591"/>
                </a:lnTo>
                <a:lnTo>
                  <a:pt x="738" y="2641"/>
                </a:lnTo>
                <a:lnTo>
                  <a:pt x="783" y="2689"/>
                </a:lnTo>
                <a:lnTo>
                  <a:pt x="830" y="2734"/>
                </a:lnTo>
                <a:lnTo>
                  <a:pt x="879" y="2777"/>
                </a:lnTo>
                <a:lnTo>
                  <a:pt x="930" y="2817"/>
                </a:lnTo>
                <a:lnTo>
                  <a:pt x="981" y="2854"/>
                </a:lnTo>
                <a:lnTo>
                  <a:pt x="1021" y="2880"/>
                </a:lnTo>
                <a:lnTo>
                  <a:pt x="1041" y="2892"/>
                </a:lnTo>
                <a:lnTo>
                  <a:pt x="1060" y="2904"/>
                </a:lnTo>
                <a:lnTo>
                  <a:pt x="1100" y="2926"/>
                </a:lnTo>
                <a:lnTo>
                  <a:pt x="1140" y="2947"/>
                </a:lnTo>
                <a:lnTo>
                  <a:pt x="1159" y="2956"/>
                </a:lnTo>
                <a:lnTo>
                  <a:pt x="1179" y="2966"/>
                </a:lnTo>
                <a:lnTo>
                  <a:pt x="1218" y="2982"/>
                </a:lnTo>
                <a:lnTo>
                  <a:pt x="1255" y="2998"/>
                </a:lnTo>
                <a:lnTo>
                  <a:pt x="1274" y="3005"/>
                </a:lnTo>
                <a:lnTo>
                  <a:pt x="1283" y="3009"/>
                </a:lnTo>
                <a:lnTo>
                  <a:pt x="1287" y="3010"/>
                </a:lnTo>
                <a:lnTo>
                  <a:pt x="1292" y="3011"/>
                </a:lnTo>
                <a:lnTo>
                  <a:pt x="1302" y="3015"/>
                </a:lnTo>
                <a:lnTo>
                  <a:pt x="1313" y="3018"/>
                </a:lnTo>
                <a:lnTo>
                  <a:pt x="1322" y="3021"/>
                </a:lnTo>
                <a:lnTo>
                  <a:pt x="1328" y="3023"/>
                </a:lnTo>
                <a:lnTo>
                  <a:pt x="1345" y="3030"/>
                </a:lnTo>
                <a:lnTo>
                  <a:pt x="1363" y="3035"/>
                </a:lnTo>
                <a:lnTo>
                  <a:pt x="1396" y="3044"/>
                </a:lnTo>
                <a:lnTo>
                  <a:pt x="1427" y="3051"/>
                </a:lnTo>
                <a:lnTo>
                  <a:pt x="1434" y="3020"/>
                </a:lnTo>
                <a:lnTo>
                  <a:pt x="1447" y="2991"/>
                </a:lnTo>
                <a:lnTo>
                  <a:pt x="1463" y="2966"/>
                </a:lnTo>
                <a:lnTo>
                  <a:pt x="1483" y="2942"/>
                </a:lnTo>
                <a:lnTo>
                  <a:pt x="1506" y="2921"/>
                </a:lnTo>
                <a:lnTo>
                  <a:pt x="1532" y="2905"/>
                </a:lnTo>
                <a:lnTo>
                  <a:pt x="1560" y="2892"/>
                </a:lnTo>
                <a:lnTo>
                  <a:pt x="1591" y="2884"/>
                </a:lnTo>
                <a:lnTo>
                  <a:pt x="1623" y="2880"/>
                </a:lnTo>
                <a:lnTo>
                  <a:pt x="1628" y="2880"/>
                </a:lnTo>
                <a:lnTo>
                  <a:pt x="1660" y="2883"/>
                </a:lnTo>
                <a:lnTo>
                  <a:pt x="1678" y="2884"/>
                </a:lnTo>
                <a:lnTo>
                  <a:pt x="1697" y="2885"/>
                </a:lnTo>
                <a:lnTo>
                  <a:pt x="1715" y="2886"/>
                </a:lnTo>
                <a:lnTo>
                  <a:pt x="1734" y="2886"/>
                </a:lnTo>
                <a:lnTo>
                  <a:pt x="1756" y="2887"/>
                </a:lnTo>
                <a:lnTo>
                  <a:pt x="1780" y="2886"/>
                </a:lnTo>
                <a:lnTo>
                  <a:pt x="1808" y="2886"/>
                </a:lnTo>
                <a:lnTo>
                  <a:pt x="1837" y="2884"/>
                </a:lnTo>
                <a:lnTo>
                  <a:pt x="1867" y="2882"/>
                </a:lnTo>
                <a:lnTo>
                  <a:pt x="1875" y="2882"/>
                </a:lnTo>
                <a:lnTo>
                  <a:pt x="1884" y="2881"/>
                </a:lnTo>
                <a:lnTo>
                  <a:pt x="1891" y="2880"/>
                </a:lnTo>
                <a:lnTo>
                  <a:pt x="1899" y="2879"/>
                </a:lnTo>
                <a:lnTo>
                  <a:pt x="1933" y="2875"/>
                </a:lnTo>
                <a:lnTo>
                  <a:pt x="1942" y="2874"/>
                </a:lnTo>
                <a:lnTo>
                  <a:pt x="1950" y="2872"/>
                </a:lnTo>
                <a:lnTo>
                  <a:pt x="1969" y="2869"/>
                </a:lnTo>
                <a:lnTo>
                  <a:pt x="2005" y="2862"/>
                </a:lnTo>
                <a:lnTo>
                  <a:pt x="2042" y="2853"/>
                </a:lnTo>
                <a:lnTo>
                  <a:pt x="2062" y="2849"/>
                </a:lnTo>
                <a:lnTo>
                  <a:pt x="2081" y="2844"/>
                </a:lnTo>
                <a:lnTo>
                  <a:pt x="2120" y="2832"/>
                </a:lnTo>
                <a:lnTo>
                  <a:pt x="2160" y="2819"/>
                </a:lnTo>
                <a:lnTo>
                  <a:pt x="2180" y="2813"/>
                </a:lnTo>
                <a:lnTo>
                  <a:pt x="2201" y="2805"/>
                </a:lnTo>
                <a:lnTo>
                  <a:pt x="2242" y="2788"/>
                </a:lnTo>
                <a:lnTo>
                  <a:pt x="2297" y="2763"/>
                </a:lnTo>
                <a:lnTo>
                  <a:pt x="2352" y="2735"/>
                </a:lnTo>
                <a:lnTo>
                  <a:pt x="2406" y="2704"/>
                </a:lnTo>
                <a:lnTo>
                  <a:pt x="2461" y="2669"/>
                </a:lnTo>
                <a:lnTo>
                  <a:pt x="2514" y="2631"/>
                </a:lnTo>
                <a:lnTo>
                  <a:pt x="2565" y="2592"/>
                </a:lnTo>
                <a:lnTo>
                  <a:pt x="2614" y="2548"/>
                </a:lnTo>
                <a:lnTo>
                  <a:pt x="2661" y="2502"/>
                </a:lnTo>
                <a:lnTo>
                  <a:pt x="2707" y="2454"/>
                </a:lnTo>
                <a:lnTo>
                  <a:pt x="2749" y="2405"/>
                </a:lnTo>
                <a:lnTo>
                  <a:pt x="2789" y="2353"/>
                </a:lnTo>
                <a:lnTo>
                  <a:pt x="2826" y="2302"/>
                </a:lnTo>
                <a:lnTo>
                  <a:pt x="2852" y="2261"/>
                </a:lnTo>
                <a:lnTo>
                  <a:pt x="2858" y="2252"/>
                </a:lnTo>
                <a:lnTo>
                  <a:pt x="2864" y="2242"/>
                </a:lnTo>
                <a:lnTo>
                  <a:pt x="2875" y="2222"/>
                </a:lnTo>
                <a:lnTo>
                  <a:pt x="2898" y="2182"/>
                </a:lnTo>
                <a:lnTo>
                  <a:pt x="2917" y="2142"/>
                </a:lnTo>
                <a:lnTo>
                  <a:pt x="2927" y="2122"/>
                </a:lnTo>
                <a:lnTo>
                  <a:pt x="2935" y="2102"/>
                </a:lnTo>
                <a:lnTo>
                  <a:pt x="2953" y="2063"/>
                </a:lnTo>
                <a:lnTo>
                  <a:pt x="2968" y="2025"/>
                </a:lnTo>
                <a:lnTo>
                  <a:pt x="2975" y="2006"/>
                </a:lnTo>
                <a:lnTo>
                  <a:pt x="2976" y="2002"/>
                </a:lnTo>
                <a:lnTo>
                  <a:pt x="2978" y="1997"/>
                </a:lnTo>
                <a:lnTo>
                  <a:pt x="2981" y="1988"/>
                </a:lnTo>
                <a:lnTo>
                  <a:pt x="2994" y="1951"/>
                </a:lnTo>
                <a:lnTo>
                  <a:pt x="2999" y="1934"/>
                </a:lnTo>
                <a:lnTo>
                  <a:pt x="3004" y="1916"/>
                </a:lnTo>
                <a:lnTo>
                  <a:pt x="3013" y="1883"/>
                </a:lnTo>
                <a:lnTo>
                  <a:pt x="3021" y="1851"/>
                </a:lnTo>
                <a:lnTo>
                  <a:pt x="3021" y="1849"/>
                </a:lnTo>
                <a:lnTo>
                  <a:pt x="3022" y="1848"/>
                </a:lnTo>
                <a:lnTo>
                  <a:pt x="2988" y="1839"/>
                </a:lnTo>
                <a:lnTo>
                  <a:pt x="2957" y="1824"/>
                </a:lnTo>
                <a:lnTo>
                  <a:pt x="2928" y="1804"/>
                </a:lnTo>
                <a:lnTo>
                  <a:pt x="2904" y="1780"/>
                </a:lnTo>
                <a:lnTo>
                  <a:pt x="2883" y="1752"/>
                </a:lnTo>
                <a:lnTo>
                  <a:pt x="2868" y="1721"/>
                </a:lnTo>
                <a:lnTo>
                  <a:pt x="2859" y="1687"/>
                </a:lnTo>
                <a:lnTo>
                  <a:pt x="2855" y="1651"/>
                </a:lnTo>
                <a:lnTo>
                  <a:pt x="2855" y="1650"/>
                </a:lnTo>
                <a:lnTo>
                  <a:pt x="2854" y="1646"/>
                </a:lnTo>
                <a:lnTo>
                  <a:pt x="2855" y="1629"/>
                </a:lnTo>
                <a:lnTo>
                  <a:pt x="2857" y="1614"/>
                </a:lnTo>
                <a:lnTo>
                  <a:pt x="2858" y="1594"/>
                </a:lnTo>
                <a:lnTo>
                  <a:pt x="2859" y="1576"/>
                </a:lnTo>
                <a:lnTo>
                  <a:pt x="2860" y="1558"/>
                </a:lnTo>
                <a:lnTo>
                  <a:pt x="2861" y="1517"/>
                </a:lnTo>
                <a:lnTo>
                  <a:pt x="2861" y="1492"/>
                </a:lnTo>
                <a:lnTo>
                  <a:pt x="2860" y="1464"/>
                </a:lnTo>
                <a:lnTo>
                  <a:pt x="2858" y="1435"/>
                </a:lnTo>
                <a:lnTo>
                  <a:pt x="2856" y="1404"/>
                </a:lnTo>
                <a:lnTo>
                  <a:pt x="2856" y="1396"/>
                </a:lnTo>
                <a:lnTo>
                  <a:pt x="2855" y="1389"/>
                </a:lnTo>
                <a:lnTo>
                  <a:pt x="2853" y="1371"/>
                </a:lnTo>
                <a:lnTo>
                  <a:pt x="2848" y="1338"/>
                </a:lnTo>
                <a:lnTo>
                  <a:pt x="2847" y="1329"/>
                </a:lnTo>
                <a:lnTo>
                  <a:pt x="2845" y="1320"/>
                </a:lnTo>
                <a:lnTo>
                  <a:pt x="2842" y="1302"/>
                </a:lnTo>
                <a:lnTo>
                  <a:pt x="2836" y="1266"/>
                </a:lnTo>
                <a:lnTo>
                  <a:pt x="2828" y="1228"/>
                </a:lnTo>
                <a:lnTo>
                  <a:pt x="2823" y="1208"/>
                </a:lnTo>
                <a:lnTo>
                  <a:pt x="2818" y="1188"/>
                </a:lnTo>
                <a:lnTo>
                  <a:pt x="2807" y="1149"/>
                </a:lnTo>
                <a:lnTo>
                  <a:pt x="2794" y="1109"/>
                </a:lnTo>
                <a:lnTo>
                  <a:pt x="2787" y="1088"/>
                </a:lnTo>
                <a:lnTo>
                  <a:pt x="2779" y="1067"/>
                </a:lnTo>
                <a:lnTo>
                  <a:pt x="2763" y="1026"/>
                </a:lnTo>
                <a:lnTo>
                  <a:pt x="2738" y="970"/>
                </a:lnTo>
                <a:lnTo>
                  <a:pt x="2710" y="915"/>
                </a:lnTo>
                <a:lnTo>
                  <a:pt x="2680" y="860"/>
                </a:lnTo>
                <a:lnTo>
                  <a:pt x="2645" y="805"/>
                </a:lnTo>
                <a:lnTo>
                  <a:pt x="2608" y="751"/>
                </a:lnTo>
                <a:lnTo>
                  <a:pt x="2568" y="700"/>
                </a:lnTo>
                <a:lnTo>
                  <a:pt x="2525" y="650"/>
                </a:lnTo>
                <a:lnTo>
                  <a:pt x="2479" y="603"/>
                </a:lnTo>
                <a:lnTo>
                  <a:pt x="2432" y="556"/>
                </a:lnTo>
                <a:lnTo>
                  <a:pt x="2383" y="514"/>
                </a:lnTo>
                <a:lnTo>
                  <a:pt x="2332" y="474"/>
                </a:lnTo>
                <a:lnTo>
                  <a:pt x="2281" y="436"/>
                </a:lnTo>
                <a:lnTo>
                  <a:pt x="2241" y="411"/>
                </a:lnTo>
                <a:lnTo>
                  <a:pt x="2221" y="398"/>
                </a:lnTo>
                <a:lnTo>
                  <a:pt x="2202" y="387"/>
                </a:lnTo>
                <a:lnTo>
                  <a:pt x="2162" y="364"/>
                </a:lnTo>
                <a:lnTo>
                  <a:pt x="2122" y="345"/>
                </a:lnTo>
                <a:lnTo>
                  <a:pt x="2103" y="334"/>
                </a:lnTo>
                <a:lnTo>
                  <a:pt x="2083" y="326"/>
                </a:lnTo>
                <a:lnTo>
                  <a:pt x="2045" y="308"/>
                </a:lnTo>
                <a:lnTo>
                  <a:pt x="2006" y="294"/>
                </a:lnTo>
                <a:lnTo>
                  <a:pt x="1988" y="287"/>
                </a:lnTo>
                <a:lnTo>
                  <a:pt x="1979" y="283"/>
                </a:lnTo>
                <a:lnTo>
                  <a:pt x="1970" y="280"/>
                </a:lnTo>
                <a:lnTo>
                  <a:pt x="1934" y="268"/>
                </a:lnTo>
                <a:lnTo>
                  <a:pt x="1916" y="262"/>
                </a:lnTo>
                <a:lnTo>
                  <a:pt x="1899" y="257"/>
                </a:lnTo>
                <a:lnTo>
                  <a:pt x="1866" y="247"/>
                </a:lnTo>
                <a:lnTo>
                  <a:pt x="1850" y="243"/>
                </a:lnTo>
                <a:lnTo>
                  <a:pt x="1835" y="239"/>
                </a:lnTo>
                <a:lnTo>
                  <a:pt x="1831" y="239"/>
                </a:lnTo>
                <a:lnTo>
                  <a:pt x="1829" y="238"/>
                </a:lnTo>
                <a:close/>
                <a:moveTo>
                  <a:pt x="1623" y="0"/>
                </a:moveTo>
                <a:lnTo>
                  <a:pt x="1623" y="0"/>
                </a:lnTo>
                <a:lnTo>
                  <a:pt x="1623" y="0"/>
                </a:lnTo>
                <a:lnTo>
                  <a:pt x="1628" y="0"/>
                </a:lnTo>
                <a:lnTo>
                  <a:pt x="1628" y="0"/>
                </a:lnTo>
                <a:lnTo>
                  <a:pt x="1665" y="3"/>
                </a:lnTo>
                <a:lnTo>
                  <a:pt x="1698" y="12"/>
                </a:lnTo>
                <a:lnTo>
                  <a:pt x="1730" y="26"/>
                </a:lnTo>
                <a:lnTo>
                  <a:pt x="1758" y="47"/>
                </a:lnTo>
                <a:lnTo>
                  <a:pt x="1782" y="71"/>
                </a:lnTo>
                <a:lnTo>
                  <a:pt x="1803" y="99"/>
                </a:lnTo>
                <a:lnTo>
                  <a:pt x="1818" y="131"/>
                </a:lnTo>
                <a:lnTo>
                  <a:pt x="1827" y="165"/>
                </a:lnTo>
                <a:lnTo>
                  <a:pt x="1831" y="201"/>
                </a:lnTo>
                <a:lnTo>
                  <a:pt x="1836" y="201"/>
                </a:lnTo>
                <a:lnTo>
                  <a:pt x="1840" y="202"/>
                </a:lnTo>
                <a:lnTo>
                  <a:pt x="1856" y="202"/>
                </a:lnTo>
                <a:lnTo>
                  <a:pt x="1873" y="204"/>
                </a:lnTo>
                <a:lnTo>
                  <a:pt x="1909" y="207"/>
                </a:lnTo>
                <a:lnTo>
                  <a:pt x="1928" y="209"/>
                </a:lnTo>
                <a:lnTo>
                  <a:pt x="1946" y="211"/>
                </a:lnTo>
                <a:lnTo>
                  <a:pt x="1986" y="218"/>
                </a:lnTo>
                <a:lnTo>
                  <a:pt x="1990" y="218"/>
                </a:lnTo>
                <a:lnTo>
                  <a:pt x="1995" y="219"/>
                </a:lnTo>
                <a:lnTo>
                  <a:pt x="2000" y="220"/>
                </a:lnTo>
                <a:lnTo>
                  <a:pt x="2005" y="221"/>
                </a:lnTo>
                <a:lnTo>
                  <a:pt x="2026" y="224"/>
                </a:lnTo>
                <a:lnTo>
                  <a:pt x="2069" y="232"/>
                </a:lnTo>
                <a:lnTo>
                  <a:pt x="2112" y="243"/>
                </a:lnTo>
                <a:lnTo>
                  <a:pt x="2134" y="249"/>
                </a:lnTo>
                <a:lnTo>
                  <a:pt x="2156" y="255"/>
                </a:lnTo>
                <a:lnTo>
                  <a:pt x="2202" y="269"/>
                </a:lnTo>
                <a:lnTo>
                  <a:pt x="2248" y="285"/>
                </a:lnTo>
                <a:lnTo>
                  <a:pt x="2271" y="293"/>
                </a:lnTo>
                <a:lnTo>
                  <a:pt x="2295" y="302"/>
                </a:lnTo>
                <a:lnTo>
                  <a:pt x="2342" y="322"/>
                </a:lnTo>
                <a:lnTo>
                  <a:pt x="2405" y="352"/>
                </a:lnTo>
                <a:lnTo>
                  <a:pt x="2469" y="385"/>
                </a:lnTo>
                <a:lnTo>
                  <a:pt x="2531" y="422"/>
                </a:lnTo>
                <a:lnTo>
                  <a:pt x="2593" y="463"/>
                </a:lnTo>
                <a:lnTo>
                  <a:pt x="2653" y="507"/>
                </a:lnTo>
                <a:lnTo>
                  <a:pt x="2712" y="554"/>
                </a:lnTo>
                <a:lnTo>
                  <a:pt x="2769" y="605"/>
                </a:lnTo>
                <a:lnTo>
                  <a:pt x="2822" y="659"/>
                </a:lnTo>
                <a:lnTo>
                  <a:pt x="2874" y="714"/>
                </a:lnTo>
                <a:lnTo>
                  <a:pt x="2921" y="771"/>
                </a:lnTo>
                <a:lnTo>
                  <a:pt x="2966" y="831"/>
                </a:lnTo>
                <a:lnTo>
                  <a:pt x="3008" y="891"/>
                </a:lnTo>
                <a:lnTo>
                  <a:pt x="3037" y="937"/>
                </a:lnTo>
                <a:lnTo>
                  <a:pt x="3050" y="960"/>
                </a:lnTo>
                <a:lnTo>
                  <a:pt x="3063" y="984"/>
                </a:lnTo>
                <a:lnTo>
                  <a:pt x="3088" y="1029"/>
                </a:lnTo>
                <a:lnTo>
                  <a:pt x="3110" y="1076"/>
                </a:lnTo>
                <a:lnTo>
                  <a:pt x="3122" y="1098"/>
                </a:lnTo>
                <a:lnTo>
                  <a:pt x="3131" y="1121"/>
                </a:lnTo>
                <a:lnTo>
                  <a:pt x="3150" y="1167"/>
                </a:lnTo>
                <a:lnTo>
                  <a:pt x="3167" y="1210"/>
                </a:lnTo>
                <a:lnTo>
                  <a:pt x="3175" y="1232"/>
                </a:lnTo>
                <a:lnTo>
                  <a:pt x="3177" y="1238"/>
                </a:lnTo>
                <a:lnTo>
                  <a:pt x="3179" y="1243"/>
                </a:lnTo>
                <a:lnTo>
                  <a:pt x="3180" y="1248"/>
                </a:lnTo>
                <a:lnTo>
                  <a:pt x="3182" y="1253"/>
                </a:lnTo>
                <a:lnTo>
                  <a:pt x="3195" y="1296"/>
                </a:lnTo>
                <a:lnTo>
                  <a:pt x="3201" y="1315"/>
                </a:lnTo>
                <a:lnTo>
                  <a:pt x="3208" y="1335"/>
                </a:lnTo>
                <a:lnTo>
                  <a:pt x="3217" y="1374"/>
                </a:lnTo>
                <a:lnTo>
                  <a:pt x="3222" y="1393"/>
                </a:lnTo>
                <a:lnTo>
                  <a:pt x="3226" y="1410"/>
                </a:lnTo>
                <a:lnTo>
                  <a:pt x="3233" y="1445"/>
                </a:lnTo>
                <a:lnTo>
                  <a:pt x="3240" y="1477"/>
                </a:lnTo>
                <a:lnTo>
                  <a:pt x="3244" y="1509"/>
                </a:lnTo>
                <a:lnTo>
                  <a:pt x="3250" y="1538"/>
                </a:lnTo>
                <a:lnTo>
                  <a:pt x="3253" y="1565"/>
                </a:lnTo>
                <a:lnTo>
                  <a:pt x="3255" y="1585"/>
                </a:lnTo>
                <a:lnTo>
                  <a:pt x="3258" y="1603"/>
                </a:lnTo>
                <a:lnTo>
                  <a:pt x="3260" y="1621"/>
                </a:lnTo>
                <a:lnTo>
                  <a:pt x="3262" y="1640"/>
                </a:lnTo>
                <a:lnTo>
                  <a:pt x="3262" y="1641"/>
                </a:lnTo>
                <a:lnTo>
                  <a:pt x="3262" y="1643"/>
                </a:lnTo>
                <a:lnTo>
                  <a:pt x="3262" y="1646"/>
                </a:lnTo>
                <a:lnTo>
                  <a:pt x="3259" y="1679"/>
                </a:lnTo>
                <a:lnTo>
                  <a:pt x="3252" y="1710"/>
                </a:lnTo>
                <a:lnTo>
                  <a:pt x="3239" y="1740"/>
                </a:lnTo>
                <a:lnTo>
                  <a:pt x="3223" y="1767"/>
                </a:lnTo>
                <a:lnTo>
                  <a:pt x="3202" y="1790"/>
                </a:lnTo>
                <a:lnTo>
                  <a:pt x="3179" y="1811"/>
                </a:lnTo>
                <a:lnTo>
                  <a:pt x="3152" y="1828"/>
                </a:lnTo>
                <a:lnTo>
                  <a:pt x="3123" y="1841"/>
                </a:lnTo>
                <a:lnTo>
                  <a:pt x="3092" y="1848"/>
                </a:lnTo>
                <a:lnTo>
                  <a:pt x="3059" y="1851"/>
                </a:lnTo>
                <a:lnTo>
                  <a:pt x="3058" y="1853"/>
                </a:lnTo>
                <a:lnTo>
                  <a:pt x="3058" y="1856"/>
                </a:lnTo>
                <a:lnTo>
                  <a:pt x="3056" y="1891"/>
                </a:lnTo>
                <a:lnTo>
                  <a:pt x="3053" y="1926"/>
                </a:lnTo>
                <a:lnTo>
                  <a:pt x="3051" y="1944"/>
                </a:lnTo>
                <a:lnTo>
                  <a:pt x="3049" y="1964"/>
                </a:lnTo>
                <a:lnTo>
                  <a:pt x="3043" y="2003"/>
                </a:lnTo>
                <a:lnTo>
                  <a:pt x="3042" y="2013"/>
                </a:lnTo>
                <a:lnTo>
                  <a:pt x="3041" y="2019"/>
                </a:lnTo>
                <a:lnTo>
                  <a:pt x="3040" y="2024"/>
                </a:lnTo>
                <a:lnTo>
                  <a:pt x="3036" y="2044"/>
                </a:lnTo>
                <a:lnTo>
                  <a:pt x="3028" y="2087"/>
                </a:lnTo>
                <a:lnTo>
                  <a:pt x="3017" y="2130"/>
                </a:lnTo>
                <a:lnTo>
                  <a:pt x="3012" y="2153"/>
                </a:lnTo>
                <a:lnTo>
                  <a:pt x="3006" y="2176"/>
                </a:lnTo>
                <a:lnTo>
                  <a:pt x="2992" y="2222"/>
                </a:lnTo>
                <a:lnTo>
                  <a:pt x="2976" y="2269"/>
                </a:lnTo>
                <a:lnTo>
                  <a:pt x="2968" y="2292"/>
                </a:lnTo>
                <a:lnTo>
                  <a:pt x="2959" y="2316"/>
                </a:lnTo>
                <a:lnTo>
                  <a:pt x="2940" y="2364"/>
                </a:lnTo>
                <a:lnTo>
                  <a:pt x="2910" y="2428"/>
                </a:lnTo>
                <a:lnTo>
                  <a:pt x="2876" y="2491"/>
                </a:lnTo>
                <a:lnTo>
                  <a:pt x="2840" y="2555"/>
                </a:lnTo>
                <a:lnTo>
                  <a:pt x="2799" y="2617"/>
                </a:lnTo>
                <a:lnTo>
                  <a:pt x="2756" y="2677"/>
                </a:lnTo>
                <a:lnTo>
                  <a:pt x="2709" y="2736"/>
                </a:lnTo>
                <a:lnTo>
                  <a:pt x="2659" y="2793"/>
                </a:lnTo>
                <a:lnTo>
                  <a:pt x="2606" y="2848"/>
                </a:lnTo>
                <a:lnTo>
                  <a:pt x="2551" y="2900"/>
                </a:lnTo>
                <a:lnTo>
                  <a:pt x="2493" y="2948"/>
                </a:lnTo>
                <a:lnTo>
                  <a:pt x="2435" y="2994"/>
                </a:lnTo>
                <a:lnTo>
                  <a:pt x="2375" y="3036"/>
                </a:lnTo>
                <a:lnTo>
                  <a:pt x="2330" y="3064"/>
                </a:lnTo>
                <a:lnTo>
                  <a:pt x="2307" y="3078"/>
                </a:lnTo>
                <a:lnTo>
                  <a:pt x="2284" y="3092"/>
                </a:lnTo>
                <a:lnTo>
                  <a:pt x="2238" y="3116"/>
                </a:lnTo>
                <a:lnTo>
                  <a:pt x="2193" y="3139"/>
                </a:lnTo>
                <a:lnTo>
                  <a:pt x="2170" y="3149"/>
                </a:lnTo>
                <a:lnTo>
                  <a:pt x="2148" y="3160"/>
                </a:lnTo>
                <a:lnTo>
                  <a:pt x="2103" y="3179"/>
                </a:lnTo>
                <a:lnTo>
                  <a:pt x="2060" y="3196"/>
                </a:lnTo>
                <a:lnTo>
                  <a:pt x="2038" y="3203"/>
                </a:lnTo>
                <a:lnTo>
                  <a:pt x="2032" y="3206"/>
                </a:lnTo>
                <a:lnTo>
                  <a:pt x="2027" y="3207"/>
                </a:lnTo>
                <a:lnTo>
                  <a:pt x="2017" y="3211"/>
                </a:lnTo>
                <a:lnTo>
                  <a:pt x="1975" y="3225"/>
                </a:lnTo>
                <a:lnTo>
                  <a:pt x="1955" y="3231"/>
                </a:lnTo>
                <a:lnTo>
                  <a:pt x="1935" y="3236"/>
                </a:lnTo>
                <a:lnTo>
                  <a:pt x="1897" y="3247"/>
                </a:lnTo>
                <a:lnTo>
                  <a:pt x="1879" y="3252"/>
                </a:lnTo>
                <a:lnTo>
                  <a:pt x="1861" y="3256"/>
                </a:lnTo>
                <a:lnTo>
                  <a:pt x="1826" y="3263"/>
                </a:lnTo>
                <a:lnTo>
                  <a:pt x="1795" y="3269"/>
                </a:lnTo>
                <a:lnTo>
                  <a:pt x="1763" y="3274"/>
                </a:lnTo>
                <a:lnTo>
                  <a:pt x="1734" y="3279"/>
                </a:lnTo>
                <a:lnTo>
                  <a:pt x="1708" y="3283"/>
                </a:lnTo>
                <a:lnTo>
                  <a:pt x="1688" y="3285"/>
                </a:lnTo>
                <a:lnTo>
                  <a:pt x="1670" y="3288"/>
                </a:lnTo>
                <a:lnTo>
                  <a:pt x="1652" y="3290"/>
                </a:lnTo>
                <a:lnTo>
                  <a:pt x="1634" y="3292"/>
                </a:lnTo>
                <a:lnTo>
                  <a:pt x="1628" y="3292"/>
                </a:lnTo>
                <a:lnTo>
                  <a:pt x="1592" y="3288"/>
                </a:lnTo>
                <a:lnTo>
                  <a:pt x="1557" y="3279"/>
                </a:lnTo>
                <a:lnTo>
                  <a:pt x="1527" y="3264"/>
                </a:lnTo>
                <a:lnTo>
                  <a:pt x="1498" y="3244"/>
                </a:lnTo>
                <a:lnTo>
                  <a:pt x="1473" y="3220"/>
                </a:lnTo>
                <a:lnTo>
                  <a:pt x="1453" y="3192"/>
                </a:lnTo>
                <a:lnTo>
                  <a:pt x="1438" y="3161"/>
                </a:lnTo>
                <a:lnTo>
                  <a:pt x="1428" y="3126"/>
                </a:lnTo>
                <a:lnTo>
                  <a:pt x="1424" y="3090"/>
                </a:lnTo>
                <a:lnTo>
                  <a:pt x="1422" y="3090"/>
                </a:lnTo>
                <a:lnTo>
                  <a:pt x="1388" y="3087"/>
                </a:lnTo>
                <a:lnTo>
                  <a:pt x="1353" y="3084"/>
                </a:lnTo>
                <a:lnTo>
                  <a:pt x="1334" y="3082"/>
                </a:lnTo>
                <a:lnTo>
                  <a:pt x="1316" y="3079"/>
                </a:lnTo>
                <a:lnTo>
                  <a:pt x="1277" y="3074"/>
                </a:lnTo>
                <a:lnTo>
                  <a:pt x="1267" y="3073"/>
                </a:lnTo>
                <a:lnTo>
                  <a:pt x="1262" y="3072"/>
                </a:lnTo>
                <a:lnTo>
                  <a:pt x="1256" y="3071"/>
                </a:lnTo>
                <a:lnTo>
                  <a:pt x="1236" y="3067"/>
                </a:lnTo>
                <a:lnTo>
                  <a:pt x="1194" y="3059"/>
                </a:lnTo>
                <a:lnTo>
                  <a:pt x="1150" y="3048"/>
                </a:lnTo>
                <a:lnTo>
                  <a:pt x="1128" y="3042"/>
                </a:lnTo>
                <a:lnTo>
                  <a:pt x="1106" y="3036"/>
                </a:lnTo>
                <a:lnTo>
                  <a:pt x="1060" y="3022"/>
                </a:lnTo>
                <a:lnTo>
                  <a:pt x="1014" y="3006"/>
                </a:lnTo>
                <a:lnTo>
                  <a:pt x="990" y="2998"/>
                </a:lnTo>
                <a:lnTo>
                  <a:pt x="967" y="2988"/>
                </a:lnTo>
                <a:lnTo>
                  <a:pt x="920" y="2969"/>
                </a:lnTo>
                <a:lnTo>
                  <a:pt x="856" y="2939"/>
                </a:lnTo>
                <a:lnTo>
                  <a:pt x="793" y="2906"/>
                </a:lnTo>
                <a:lnTo>
                  <a:pt x="731" y="2870"/>
                </a:lnTo>
                <a:lnTo>
                  <a:pt x="669" y="2828"/>
                </a:lnTo>
                <a:lnTo>
                  <a:pt x="609" y="2784"/>
                </a:lnTo>
                <a:lnTo>
                  <a:pt x="549" y="2736"/>
                </a:lnTo>
                <a:lnTo>
                  <a:pt x="493" y="2686"/>
                </a:lnTo>
                <a:lnTo>
                  <a:pt x="440" y="2633"/>
                </a:lnTo>
                <a:lnTo>
                  <a:pt x="389" y="2577"/>
                </a:lnTo>
                <a:lnTo>
                  <a:pt x="341" y="2519"/>
                </a:lnTo>
                <a:lnTo>
                  <a:pt x="296" y="2460"/>
                </a:lnTo>
                <a:lnTo>
                  <a:pt x="254" y="2400"/>
                </a:lnTo>
                <a:lnTo>
                  <a:pt x="225" y="2353"/>
                </a:lnTo>
                <a:lnTo>
                  <a:pt x="212" y="2331"/>
                </a:lnTo>
                <a:lnTo>
                  <a:pt x="198" y="2307"/>
                </a:lnTo>
                <a:lnTo>
                  <a:pt x="174" y="2261"/>
                </a:lnTo>
                <a:lnTo>
                  <a:pt x="151" y="2215"/>
                </a:lnTo>
                <a:lnTo>
                  <a:pt x="140" y="2192"/>
                </a:lnTo>
                <a:lnTo>
                  <a:pt x="131" y="2169"/>
                </a:lnTo>
                <a:lnTo>
                  <a:pt x="112" y="2125"/>
                </a:lnTo>
                <a:lnTo>
                  <a:pt x="95" y="2081"/>
                </a:lnTo>
                <a:lnTo>
                  <a:pt x="87" y="2059"/>
                </a:lnTo>
                <a:lnTo>
                  <a:pt x="83" y="2049"/>
                </a:lnTo>
                <a:lnTo>
                  <a:pt x="80" y="2037"/>
                </a:lnTo>
                <a:lnTo>
                  <a:pt x="66" y="1996"/>
                </a:lnTo>
                <a:lnTo>
                  <a:pt x="60" y="1975"/>
                </a:lnTo>
                <a:lnTo>
                  <a:pt x="55" y="1956"/>
                </a:lnTo>
                <a:lnTo>
                  <a:pt x="45" y="1917"/>
                </a:lnTo>
                <a:lnTo>
                  <a:pt x="40" y="1899"/>
                </a:lnTo>
                <a:lnTo>
                  <a:pt x="36" y="1880"/>
                </a:lnTo>
                <a:lnTo>
                  <a:pt x="29" y="1845"/>
                </a:lnTo>
                <a:lnTo>
                  <a:pt x="22" y="1813"/>
                </a:lnTo>
                <a:lnTo>
                  <a:pt x="17" y="1781"/>
                </a:lnTo>
                <a:lnTo>
                  <a:pt x="12" y="1752"/>
                </a:lnTo>
                <a:lnTo>
                  <a:pt x="9" y="1726"/>
                </a:lnTo>
                <a:lnTo>
                  <a:pt x="6" y="1707"/>
                </a:lnTo>
                <a:lnTo>
                  <a:pt x="4" y="1688"/>
                </a:lnTo>
                <a:lnTo>
                  <a:pt x="1" y="1670"/>
                </a:lnTo>
                <a:lnTo>
                  <a:pt x="0" y="1651"/>
                </a:lnTo>
                <a:lnTo>
                  <a:pt x="0" y="1651"/>
                </a:lnTo>
                <a:lnTo>
                  <a:pt x="0" y="1651"/>
                </a:lnTo>
                <a:lnTo>
                  <a:pt x="0" y="1648"/>
                </a:lnTo>
                <a:lnTo>
                  <a:pt x="0" y="1646"/>
                </a:lnTo>
                <a:lnTo>
                  <a:pt x="3" y="1610"/>
                </a:lnTo>
                <a:lnTo>
                  <a:pt x="12" y="1576"/>
                </a:lnTo>
                <a:lnTo>
                  <a:pt x="27" y="1544"/>
                </a:lnTo>
                <a:lnTo>
                  <a:pt x="46" y="1516"/>
                </a:lnTo>
                <a:lnTo>
                  <a:pt x="70" y="1491"/>
                </a:lnTo>
                <a:lnTo>
                  <a:pt x="97" y="1470"/>
                </a:lnTo>
                <a:lnTo>
                  <a:pt x="128" y="1455"/>
                </a:lnTo>
                <a:lnTo>
                  <a:pt x="162" y="1444"/>
                </a:lnTo>
                <a:lnTo>
                  <a:pt x="197" y="1440"/>
                </a:lnTo>
                <a:lnTo>
                  <a:pt x="197" y="1435"/>
                </a:lnTo>
                <a:lnTo>
                  <a:pt x="199" y="1401"/>
                </a:lnTo>
                <a:lnTo>
                  <a:pt x="203" y="1365"/>
                </a:lnTo>
                <a:lnTo>
                  <a:pt x="205" y="1346"/>
                </a:lnTo>
                <a:lnTo>
                  <a:pt x="208" y="1328"/>
                </a:lnTo>
                <a:lnTo>
                  <a:pt x="213" y="1287"/>
                </a:lnTo>
                <a:lnTo>
                  <a:pt x="214" y="1282"/>
                </a:lnTo>
                <a:lnTo>
                  <a:pt x="214" y="1277"/>
                </a:lnTo>
                <a:lnTo>
                  <a:pt x="215" y="1273"/>
                </a:lnTo>
                <a:lnTo>
                  <a:pt x="216" y="1268"/>
                </a:lnTo>
                <a:lnTo>
                  <a:pt x="220" y="1247"/>
                </a:lnTo>
                <a:lnTo>
                  <a:pt x="228" y="1204"/>
                </a:lnTo>
                <a:lnTo>
                  <a:pt x="238" y="1160"/>
                </a:lnTo>
                <a:lnTo>
                  <a:pt x="243" y="1138"/>
                </a:lnTo>
                <a:lnTo>
                  <a:pt x="251" y="1115"/>
                </a:lnTo>
                <a:lnTo>
                  <a:pt x="264" y="1070"/>
                </a:lnTo>
                <a:lnTo>
                  <a:pt x="280" y="1023"/>
                </a:lnTo>
                <a:lnTo>
                  <a:pt x="289" y="999"/>
                </a:lnTo>
                <a:lnTo>
                  <a:pt x="298" y="976"/>
                </a:lnTo>
                <a:lnTo>
                  <a:pt x="317" y="928"/>
                </a:lnTo>
                <a:lnTo>
                  <a:pt x="347" y="864"/>
                </a:lnTo>
                <a:lnTo>
                  <a:pt x="380" y="800"/>
                </a:lnTo>
                <a:lnTo>
                  <a:pt x="416" y="737"/>
                </a:lnTo>
                <a:lnTo>
                  <a:pt x="456" y="675"/>
                </a:lnTo>
                <a:lnTo>
                  <a:pt x="500" y="614"/>
                </a:lnTo>
                <a:lnTo>
                  <a:pt x="546" y="554"/>
                </a:lnTo>
                <a:lnTo>
                  <a:pt x="598" y="497"/>
                </a:lnTo>
                <a:lnTo>
                  <a:pt x="650" y="444"/>
                </a:lnTo>
                <a:lnTo>
                  <a:pt x="705" y="391"/>
                </a:lnTo>
                <a:lnTo>
                  <a:pt x="762" y="344"/>
                </a:lnTo>
                <a:lnTo>
                  <a:pt x="821" y="298"/>
                </a:lnTo>
                <a:lnTo>
                  <a:pt x="881" y="256"/>
                </a:lnTo>
                <a:lnTo>
                  <a:pt x="927" y="227"/>
                </a:lnTo>
                <a:lnTo>
                  <a:pt x="949" y="213"/>
                </a:lnTo>
                <a:lnTo>
                  <a:pt x="972" y="200"/>
                </a:lnTo>
                <a:lnTo>
                  <a:pt x="1018" y="175"/>
                </a:lnTo>
                <a:lnTo>
                  <a:pt x="1064" y="152"/>
                </a:lnTo>
                <a:lnTo>
                  <a:pt x="1087" y="141"/>
                </a:lnTo>
                <a:lnTo>
                  <a:pt x="1109" y="131"/>
                </a:lnTo>
                <a:lnTo>
                  <a:pt x="1153" y="112"/>
                </a:lnTo>
                <a:lnTo>
                  <a:pt x="1197" y="96"/>
                </a:lnTo>
                <a:lnTo>
                  <a:pt x="1219" y="87"/>
                </a:lnTo>
                <a:lnTo>
                  <a:pt x="1229" y="83"/>
                </a:lnTo>
                <a:lnTo>
                  <a:pt x="1234" y="81"/>
                </a:lnTo>
                <a:lnTo>
                  <a:pt x="1240" y="80"/>
                </a:lnTo>
                <a:lnTo>
                  <a:pt x="1281" y="67"/>
                </a:lnTo>
                <a:lnTo>
                  <a:pt x="1301" y="61"/>
                </a:lnTo>
                <a:lnTo>
                  <a:pt x="1321" y="54"/>
                </a:lnTo>
                <a:lnTo>
                  <a:pt x="1359" y="45"/>
                </a:lnTo>
                <a:lnTo>
                  <a:pt x="1396" y="36"/>
                </a:lnTo>
                <a:lnTo>
                  <a:pt x="1429" y="29"/>
                </a:lnTo>
                <a:lnTo>
                  <a:pt x="1462" y="21"/>
                </a:lnTo>
                <a:lnTo>
                  <a:pt x="1493" y="16"/>
                </a:lnTo>
                <a:lnTo>
                  <a:pt x="1522" y="12"/>
                </a:lnTo>
                <a:lnTo>
                  <a:pt x="1548" y="9"/>
                </a:lnTo>
                <a:lnTo>
                  <a:pt x="1567" y="6"/>
                </a:lnTo>
                <a:lnTo>
                  <a:pt x="1586" y="4"/>
                </a:lnTo>
                <a:lnTo>
                  <a:pt x="1604" y="1"/>
                </a:lnTo>
                <a:lnTo>
                  <a:pt x="1622" y="0"/>
                </a:lnTo>
                <a:lnTo>
                  <a:pt x="1623" y="0"/>
                </a:lnTo>
                <a:lnTo>
                  <a:pt x="1623"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4" name="Freeform 396"/>
          <p:cNvSpPr>
            <a:spLocks/>
          </p:cNvSpPr>
          <p:nvPr/>
        </p:nvSpPr>
        <p:spPr bwMode="auto">
          <a:xfrm>
            <a:off x="2150721" y="2317648"/>
            <a:ext cx="469930" cy="474536"/>
          </a:xfrm>
          <a:custGeom>
            <a:avLst/>
            <a:gdLst>
              <a:gd name="T0" fmla="*/ 1734 w 3262"/>
              <a:gd name="T1" fmla="*/ 3 h 3292"/>
              <a:gd name="T2" fmla="*/ 2033 w 3262"/>
              <a:gd name="T3" fmla="*/ 50 h 3292"/>
              <a:gd name="T4" fmla="*/ 2310 w 3262"/>
              <a:gd name="T5" fmla="*/ 148 h 3292"/>
              <a:gd name="T6" fmla="*/ 2563 w 3262"/>
              <a:gd name="T7" fmla="*/ 294 h 3292"/>
              <a:gd name="T8" fmla="*/ 2784 w 3262"/>
              <a:gd name="T9" fmla="*/ 482 h 3292"/>
              <a:gd name="T10" fmla="*/ 3262 w 3262"/>
              <a:gd name="T11" fmla="*/ 1234 h 3292"/>
              <a:gd name="T12" fmla="*/ 2436 w 3262"/>
              <a:gd name="T13" fmla="*/ 716 h 3292"/>
              <a:gd name="T14" fmla="*/ 2242 w 3262"/>
              <a:gd name="T15" fmla="*/ 575 h 3292"/>
              <a:gd name="T16" fmla="*/ 2025 w 3262"/>
              <a:gd name="T17" fmla="*/ 476 h 3292"/>
              <a:gd name="T18" fmla="*/ 1793 w 3262"/>
              <a:gd name="T19" fmla="*/ 421 h 3292"/>
              <a:gd name="T20" fmla="*/ 1550 w 3262"/>
              <a:gd name="T21" fmla="*/ 414 h 3292"/>
              <a:gd name="T22" fmla="*/ 1313 w 3262"/>
              <a:gd name="T23" fmla="*/ 453 h 3292"/>
              <a:gd name="T24" fmla="*/ 1091 w 3262"/>
              <a:gd name="T25" fmla="*/ 538 h 3292"/>
              <a:gd name="T26" fmla="*/ 888 w 3262"/>
              <a:gd name="T27" fmla="*/ 665 h 3292"/>
              <a:gd name="T28" fmla="*/ 710 w 3262"/>
              <a:gd name="T29" fmla="*/ 832 h 3292"/>
              <a:gd name="T30" fmla="*/ 571 w 3262"/>
              <a:gd name="T31" fmla="*/ 1029 h 3292"/>
              <a:gd name="T32" fmla="*/ 473 w 3262"/>
              <a:gd name="T33" fmla="*/ 1247 h 3292"/>
              <a:gd name="T34" fmla="*/ 418 w 3262"/>
              <a:gd name="T35" fmla="*/ 1483 h 3292"/>
              <a:gd name="T36" fmla="*/ 410 w 3262"/>
              <a:gd name="T37" fmla="*/ 1727 h 3292"/>
              <a:gd name="T38" fmla="*/ 449 w 3262"/>
              <a:gd name="T39" fmla="*/ 1967 h 3292"/>
              <a:gd name="T40" fmla="*/ 533 w 3262"/>
              <a:gd name="T41" fmla="*/ 2191 h 3292"/>
              <a:gd name="T42" fmla="*/ 659 w 3262"/>
              <a:gd name="T43" fmla="*/ 2396 h 3292"/>
              <a:gd name="T44" fmla="*/ 826 w 3262"/>
              <a:gd name="T45" fmla="*/ 2574 h 3292"/>
              <a:gd name="T46" fmla="*/ 1020 w 3262"/>
              <a:gd name="T47" fmla="*/ 2716 h 3292"/>
              <a:gd name="T48" fmla="*/ 1237 w 3262"/>
              <a:gd name="T49" fmla="*/ 2815 h 3292"/>
              <a:gd name="T50" fmla="*/ 1469 w 3262"/>
              <a:gd name="T51" fmla="*/ 2870 h 3292"/>
              <a:gd name="T52" fmla="*/ 1712 w 3262"/>
              <a:gd name="T53" fmla="*/ 2878 h 3292"/>
              <a:gd name="T54" fmla="*/ 1949 w 3262"/>
              <a:gd name="T55" fmla="*/ 2839 h 3292"/>
              <a:gd name="T56" fmla="*/ 2171 w 3262"/>
              <a:gd name="T57" fmla="*/ 2754 h 3292"/>
              <a:gd name="T58" fmla="*/ 2375 w 3262"/>
              <a:gd name="T59" fmla="*/ 2626 h 3292"/>
              <a:gd name="T60" fmla="*/ 2524 w 3262"/>
              <a:gd name="T61" fmla="*/ 2489 h 3292"/>
              <a:gd name="T62" fmla="*/ 2792 w 3262"/>
              <a:gd name="T63" fmla="*/ 2801 h 3292"/>
              <a:gd name="T64" fmla="*/ 2570 w 3262"/>
              <a:gd name="T65" fmla="*/ 2991 h 3292"/>
              <a:gd name="T66" fmla="*/ 2316 w 3262"/>
              <a:gd name="T67" fmla="*/ 3140 h 3292"/>
              <a:gd name="T68" fmla="*/ 2036 w 3262"/>
              <a:gd name="T69" fmla="*/ 3240 h 3292"/>
              <a:gd name="T70" fmla="*/ 1735 w 3262"/>
              <a:gd name="T71" fmla="*/ 3288 h 3292"/>
              <a:gd name="T72" fmla="*/ 1426 w 3262"/>
              <a:gd name="T73" fmla="*/ 3279 h 3292"/>
              <a:gd name="T74" fmla="*/ 1135 w 3262"/>
              <a:gd name="T75" fmla="*/ 3213 h 3292"/>
              <a:gd name="T76" fmla="*/ 865 w 3262"/>
              <a:gd name="T77" fmla="*/ 3099 h 3292"/>
              <a:gd name="T78" fmla="*/ 622 w 3262"/>
              <a:gd name="T79" fmla="*/ 2939 h 3292"/>
              <a:gd name="T80" fmla="*/ 411 w 3262"/>
              <a:gd name="T81" fmla="*/ 2738 h 3292"/>
              <a:gd name="T82" fmla="*/ 239 w 3262"/>
              <a:gd name="T83" fmla="*/ 2504 h 3292"/>
              <a:gd name="T84" fmla="*/ 109 w 3262"/>
              <a:gd name="T85" fmla="*/ 2241 h 3292"/>
              <a:gd name="T86" fmla="*/ 29 w 3262"/>
              <a:gd name="T87" fmla="*/ 1953 h 3292"/>
              <a:gd name="T88" fmla="*/ 0 w 3262"/>
              <a:gd name="T89" fmla="*/ 1646 h 3292"/>
              <a:gd name="T90" fmla="*/ 29 w 3262"/>
              <a:gd name="T91" fmla="*/ 1339 h 3292"/>
              <a:gd name="T92" fmla="*/ 109 w 3262"/>
              <a:gd name="T93" fmla="*/ 1051 h 3292"/>
              <a:gd name="T94" fmla="*/ 239 w 3262"/>
              <a:gd name="T95" fmla="*/ 787 h 3292"/>
              <a:gd name="T96" fmla="*/ 411 w 3262"/>
              <a:gd name="T97" fmla="*/ 552 h 3292"/>
              <a:gd name="T98" fmla="*/ 622 w 3262"/>
              <a:gd name="T99" fmla="*/ 353 h 3292"/>
              <a:gd name="T100" fmla="*/ 865 w 3262"/>
              <a:gd name="T101" fmla="*/ 193 h 3292"/>
              <a:gd name="T102" fmla="*/ 1135 w 3262"/>
              <a:gd name="T103" fmla="*/ 77 h 3292"/>
              <a:gd name="T104" fmla="*/ 1426 w 3262"/>
              <a:gd name="T105" fmla="*/ 12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2" h="3292">
                <a:moveTo>
                  <a:pt x="1631" y="0"/>
                </a:moveTo>
                <a:lnTo>
                  <a:pt x="1631" y="0"/>
                </a:lnTo>
                <a:lnTo>
                  <a:pt x="1734" y="3"/>
                </a:lnTo>
                <a:lnTo>
                  <a:pt x="1836" y="12"/>
                </a:lnTo>
                <a:lnTo>
                  <a:pt x="1935" y="28"/>
                </a:lnTo>
                <a:lnTo>
                  <a:pt x="2033" y="50"/>
                </a:lnTo>
                <a:lnTo>
                  <a:pt x="2128" y="77"/>
                </a:lnTo>
                <a:lnTo>
                  <a:pt x="2220" y="110"/>
                </a:lnTo>
                <a:lnTo>
                  <a:pt x="2310" y="148"/>
                </a:lnTo>
                <a:lnTo>
                  <a:pt x="2397" y="193"/>
                </a:lnTo>
                <a:lnTo>
                  <a:pt x="2482" y="241"/>
                </a:lnTo>
                <a:lnTo>
                  <a:pt x="2563" y="294"/>
                </a:lnTo>
                <a:lnTo>
                  <a:pt x="2640" y="353"/>
                </a:lnTo>
                <a:lnTo>
                  <a:pt x="2714" y="415"/>
                </a:lnTo>
                <a:lnTo>
                  <a:pt x="2784" y="482"/>
                </a:lnTo>
                <a:lnTo>
                  <a:pt x="3262" y="0"/>
                </a:lnTo>
                <a:lnTo>
                  <a:pt x="3262" y="0"/>
                </a:lnTo>
                <a:lnTo>
                  <a:pt x="3262" y="1234"/>
                </a:lnTo>
                <a:lnTo>
                  <a:pt x="2039" y="1234"/>
                </a:lnTo>
                <a:lnTo>
                  <a:pt x="2495" y="772"/>
                </a:lnTo>
                <a:lnTo>
                  <a:pt x="2436" y="716"/>
                </a:lnTo>
                <a:lnTo>
                  <a:pt x="2375" y="665"/>
                </a:lnTo>
                <a:lnTo>
                  <a:pt x="2309" y="617"/>
                </a:lnTo>
                <a:lnTo>
                  <a:pt x="2242" y="575"/>
                </a:lnTo>
                <a:lnTo>
                  <a:pt x="2171" y="538"/>
                </a:lnTo>
                <a:lnTo>
                  <a:pt x="2100" y="505"/>
                </a:lnTo>
                <a:lnTo>
                  <a:pt x="2025" y="476"/>
                </a:lnTo>
                <a:lnTo>
                  <a:pt x="1949" y="453"/>
                </a:lnTo>
                <a:lnTo>
                  <a:pt x="1871" y="434"/>
                </a:lnTo>
                <a:lnTo>
                  <a:pt x="1793" y="421"/>
                </a:lnTo>
                <a:lnTo>
                  <a:pt x="1712" y="414"/>
                </a:lnTo>
                <a:lnTo>
                  <a:pt x="1631" y="411"/>
                </a:lnTo>
                <a:lnTo>
                  <a:pt x="1550" y="414"/>
                </a:lnTo>
                <a:lnTo>
                  <a:pt x="1469" y="421"/>
                </a:lnTo>
                <a:lnTo>
                  <a:pt x="1390" y="434"/>
                </a:lnTo>
                <a:lnTo>
                  <a:pt x="1313" y="453"/>
                </a:lnTo>
                <a:lnTo>
                  <a:pt x="1237" y="476"/>
                </a:lnTo>
                <a:lnTo>
                  <a:pt x="1162" y="505"/>
                </a:lnTo>
                <a:lnTo>
                  <a:pt x="1091" y="538"/>
                </a:lnTo>
                <a:lnTo>
                  <a:pt x="1020" y="575"/>
                </a:lnTo>
                <a:lnTo>
                  <a:pt x="953" y="617"/>
                </a:lnTo>
                <a:lnTo>
                  <a:pt x="888" y="665"/>
                </a:lnTo>
                <a:lnTo>
                  <a:pt x="826" y="716"/>
                </a:lnTo>
                <a:lnTo>
                  <a:pt x="766" y="772"/>
                </a:lnTo>
                <a:lnTo>
                  <a:pt x="710" y="832"/>
                </a:lnTo>
                <a:lnTo>
                  <a:pt x="659" y="895"/>
                </a:lnTo>
                <a:lnTo>
                  <a:pt x="613" y="961"/>
                </a:lnTo>
                <a:lnTo>
                  <a:pt x="571" y="1029"/>
                </a:lnTo>
                <a:lnTo>
                  <a:pt x="533" y="1099"/>
                </a:lnTo>
                <a:lnTo>
                  <a:pt x="500" y="1173"/>
                </a:lnTo>
                <a:lnTo>
                  <a:pt x="473" y="1247"/>
                </a:lnTo>
                <a:lnTo>
                  <a:pt x="449" y="1325"/>
                </a:lnTo>
                <a:lnTo>
                  <a:pt x="431" y="1403"/>
                </a:lnTo>
                <a:lnTo>
                  <a:pt x="418" y="1483"/>
                </a:lnTo>
                <a:lnTo>
                  <a:pt x="410" y="1563"/>
                </a:lnTo>
                <a:lnTo>
                  <a:pt x="407" y="1646"/>
                </a:lnTo>
                <a:lnTo>
                  <a:pt x="410" y="1727"/>
                </a:lnTo>
                <a:lnTo>
                  <a:pt x="418" y="1808"/>
                </a:lnTo>
                <a:lnTo>
                  <a:pt x="431" y="1888"/>
                </a:lnTo>
                <a:lnTo>
                  <a:pt x="449" y="1967"/>
                </a:lnTo>
                <a:lnTo>
                  <a:pt x="473" y="2043"/>
                </a:lnTo>
                <a:lnTo>
                  <a:pt x="500" y="2118"/>
                </a:lnTo>
                <a:lnTo>
                  <a:pt x="533" y="2191"/>
                </a:lnTo>
                <a:lnTo>
                  <a:pt x="571" y="2262"/>
                </a:lnTo>
                <a:lnTo>
                  <a:pt x="613" y="2331"/>
                </a:lnTo>
                <a:lnTo>
                  <a:pt x="659" y="2396"/>
                </a:lnTo>
                <a:lnTo>
                  <a:pt x="710" y="2459"/>
                </a:lnTo>
                <a:lnTo>
                  <a:pt x="766" y="2518"/>
                </a:lnTo>
                <a:lnTo>
                  <a:pt x="826" y="2574"/>
                </a:lnTo>
                <a:lnTo>
                  <a:pt x="888" y="2626"/>
                </a:lnTo>
                <a:lnTo>
                  <a:pt x="953" y="2673"/>
                </a:lnTo>
                <a:lnTo>
                  <a:pt x="1020" y="2716"/>
                </a:lnTo>
                <a:lnTo>
                  <a:pt x="1091" y="2754"/>
                </a:lnTo>
                <a:lnTo>
                  <a:pt x="1162" y="2787"/>
                </a:lnTo>
                <a:lnTo>
                  <a:pt x="1237" y="2815"/>
                </a:lnTo>
                <a:lnTo>
                  <a:pt x="1313" y="2839"/>
                </a:lnTo>
                <a:lnTo>
                  <a:pt x="1390" y="2856"/>
                </a:lnTo>
                <a:lnTo>
                  <a:pt x="1469" y="2870"/>
                </a:lnTo>
                <a:lnTo>
                  <a:pt x="1550" y="2878"/>
                </a:lnTo>
                <a:lnTo>
                  <a:pt x="1631" y="2880"/>
                </a:lnTo>
                <a:lnTo>
                  <a:pt x="1712" y="2878"/>
                </a:lnTo>
                <a:lnTo>
                  <a:pt x="1793" y="2870"/>
                </a:lnTo>
                <a:lnTo>
                  <a:pt x="1871" y="2856"/>
                </a:lnTo>
                <a:lnTo>
                  <a:pt x="1949" y="2839"/>
                </a:lnTo>
                <a:lnTo>
                  <a:pt x="2025" y="2815"/>
                </a:lnTo>
                <a:lnTo>
                  <a:pt x="2100" y="2787"/>
                </a:lnTo>
                <a:lnTo>
                  <a:pt x="2171" y="2754"/>
                </a:lnTo>
                <a:lnTo>
                  <a:pt x="2242" y="2716"/>
                </a:lnTo>
                <a:lnTo>
                  <a:pt x="2309" y="2673"/>
                </a:lnTo>
                <a:lnTo>
                  <a:pt x="2375" y="2626"/>
                </a:lnTo>
                <a:lnTo>
                  <a:pt x="2436" y="2574"/>
                </a:lnTo>
                <a:lnTo>
                  <a:pt x="2495" y="2518"/>
                </a:lnTo>
                <a:lnTo>
                  <a:pt x="2524" y="2489"/>
                </a:lnTo>
                <a:lnTo>
                  <a:pt x="2552" y="2459"/>
                </a:lnTo>
                <a:lnTo>
                  <a:pt x="2858" y="2729"/>
                </a:lnTo>
                <a:lnTo>
                  <a:pt x="2792" y="2801"/>
                </a:lnTo>
                <a:lnTo>
                  <a:pt x="2722" y="2870"/>
                </a:lnTo>
                <a:lnTo>
                  <a:pt x="2648" y="2933"/>
                </a:lnTo>
                <a:lnTo>
                  <a:pt x="2570" y="2991"/>
                </a:lnTo>
                <a:lnTo>
                  <a:pt x="2488" y="3046"/>
                </a:lnTo>
                <a:lnTo>
                  <a:pt x="2403" y="3096"/>
                </a:lnTo>
                <a:lnTo>
                  <a:pt x="2316" y="3140"/>
                </a:lnTo>
                <a:lnTo>
                  <a:pt x="2225" y="3179"/>
                </a:lnTo>
                <a:lnTo>
                  <a:pt x="2132" y="3212"/>
                </a:lnTo>
                <a:lnTo>
                  <a:pt x="2036" y="3240"/>
                </a:lnTo>
                <a:lnTo>
                  <a:pt x="1938" y="3263"/>
                </a:lnTo>
                <a:lnTo>
                  <a:pt x="1838" y="3279"/>
                </a:lnTo>
                <a:lnTo>
                  <a:pt x="1735" y="3288"/>
                </a:lnTo>
                <a:lnTo>
                  <a:pt x="1631" y="3292"/>
                </a:lnTo>
                <a:lnTo>
                  <a:pt x="1528" y="3289"/>
                </a:lnTo>
                <a:lnTo>
                  <a:pt x="1426" y="3279"/>
                </a:lnTo>
                <a:lnTo>
                  <a:pt x="1327" y="3263"/>
                </a:lnTo>
                <a:lnTo>
                  <a:pt x="1230" y="3241"/>
                </a:lnTo>
                <a:lnTo>
                  <a:pt x="1135" y="3213"/>
                </a:lnTo>
                <a:lnTo>
                  <a:pt x="1042" y="3180"/>
                </a:lnTo>
                <a:lnTo>
                  <a:pt x="952" y="3142"/>
                </a:lnTo>
                <a:lnTo>
                  <a:pt x="865" y="3099"/>
                </a:lnTo>
                <a:lnTo>
                  <a:pt x="781" y="3050"/>
                </a:lnTo>
                <a:lnTo>
                  <a:pt x="699" y="2997"/>
                </a:lnTo>
                <a:lnTo>
                  <a:pt x="622" y="2939"/>
                </a:lnTo>
                <a:lnTo>
                  <a:pt x="547" y="2876"/>
                </a:lnTo>
                <a:lnTo>
                  <a:pt x="478" y="2810"/>
                </a:lnTo>
                <a:lnTo>
                  <a:pt x="411" y="2738"/>
                </a:lnTo>
                <a:lnTo>
                  <a:pt x="350" y="2664"/>
                </a:lnTo>
                <a:lnTo>
                  <a:pt x="293" y="2586"/>
                </a:lnTo>
                <a:lnTo>
                  <a:pt x="239" y="2504"/>
                </a:lnTo>
                <a:lnTo>
                  <a:pt x="191" y="2419"/>
                </a:lnTo>
                <a:lnTo>
                  <a:pt x="148" y="2332"/>
                </a:lnTo>
                <a:lnTo>
                  <a:pt x="109" y="2241"/>
                </a:lnTo>
                <a:lnTo>
                  <a:pt x="77" y="2147"/>
                </a:lnTo>
                <a:lnTo>
                  <a:pt x="50" y="2051"/>
                </a:lnTo>
                <a:lnTo>
                  <a:pt x="29" y="1953"/>
                </a:lnTo>
                <a:lnTo>
                  <a:pt x="13" y="1852"/>
                </a:lnTo>
                <a:lnTo>
                  <a:pt x="3" y="1750"/>
                </a:lnTo>
                <a:lnTo>
                  <a:pt x="0" y="1646"/>
                </a:lnTo>
                <a:lnTo>
                  <a:pt x="3" y="1541"/>
                </a:lnTo>
                <a:lnTo>
                  <a:pt x="13" y="1439"/>
                </a:lnTo>
                <a:lnTo>
                  <a:pt x="29" y="1339"/>
                </a:lnTo>
                <a:lnTo>
                  <a:pt x="50" y="1240"/>
                </a:lnTo>
                <a:lnTo>
                  <a:pt x="77" y="1144"/>
                </a:lnTo>
                <a:lnTo>
                  <a:pt x="109" y="1051"/>
                </a:lnTo>
                <a:lnTo>
                  <a:pt x="148" y="960"/>
                </a:lnTo>
                <a:lnTo>
                  <a:pt x="191" y="871"/>
                </a:lnTo>
                <a:lnTo>
                  <a:pt x="239" y="787"/>
                </a:lnTo>
                <a:lnTo>
                  <a:pt x="293" y="705"/>
                </a:lnTo>
                <a:lnTo>
                  <a:pt x="350" y="627"/>
                </a:lnTo>
                <a:lnTo>
                  <a:pt x="411" y="552"/>
                </a:lnTo>
                <a:lnTo>
                  <a:pt x="478" y="482"/>
                </a:lnTo>
                <a:lnTo>
                  <a:pt x="547" y="415"/>
                </a:lnTo>
                <a:lnTo>
                  <a:pt x="622" y="353"/>
                </a:lnTo>
                <a:lnTo>
                  <a:pt x="699" y="294"/>
                </a:lnTo>
                <a:lnTo>
                  <a:pt x="781" y="241"/>
                </a:lnTo>
                <a:lnTo>
                  <a:pt x="865" y="193"/>
                </a:lnTo>
                <a:lnTo>
                  <a:pt x="952" y="148"/>
                </a:lnTo>
                <a:lnTo>
                  <a:pt x="1042" y="110"/>
                </a:lnTo>
                <a:lnTo>
                  <a:pt x="1135" y="77"/>
                </a:lnTo>
                <a:lnTo>
                  <a:pt x="1230" y="49"/>
                </a:lnTo>
                <a:lnTo>
                  <a:pt x="1327" y="28"/>
                </a:lnTo>
                <a:lnTo>
                  <a:pt x="1426" y="12"/>
                </a:lnTo>
                <a:lnTo>
                  <a:pt x="1528" y="3"/>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5" name="Freeform 401"/>
          <p:cNvSpPr>
            <a:spLocks noEditPoints="1"/>
          </p:cNvSpPr>
          <p:nvPr/>
        </p:nvSpPr>
        <p:spPr bwMode="auto">
          <a:xfrm>
            <a:off x="2915589" y="2317648"/>
            <a:ext cx="469930" cy="474536"/>
          </a:xfrm>
          <a:custGeom>
            <a:avLst/>
            <a:gdLst>
              <a:gd name="T0" fmla="*/ 2103 w 3262"/>
              <a:gd name="T1" fmla="*/ 2890 h 3292"/>
              <a:gd name="T2" fmla="*/ 2050 w 3262"/>
              <a:gd name="T3" fmla="*/ 2938 h 3292"/>
              <a:gd name="T4" fmla="*/ 2042 w 3262"/>
              <a:gd name="T5" fmla="*/ 3007 h 3292"/>
              <a:gd name="T6" fmla="*/ 2082 w 3262"/>
              <a:gd name="T7" fmla="*/ 3064 h 3292"/>
              <a:gd name="T8" fmla="*/ 2154 w 3262"/>
              <a:gd name="T9" fmla="*/ 3085 h 3292"/>
              <a:gd name="T10" fmla="*/ 2994 w 3262"/>
              <a:gd name="T11" fmla="*/ 3075 h 3292"/>
              <a:gd name="T12" fmla="*/ 3046 w 3262"/>
              <a:gd name="T13" fmla="*/ 3029 h 3292"/>
              <a:gd name="T14" fmla="*/ 3055 w 3262"/>
              <a:gd name="T15" fmla="*/ 2959 h 3292"/>
              <a:gd name="T16" fmla="*/ 3015 w 3262"/>
              <a:gd name="T17" fmla="*/ 2903 h 3292"/>
              <a:gd name="T18" fmla="*/ 2944 w 3262"/>
              <a:gd name="T19" fmla="*/ 2880 h 3292"/>
              <a:gd name="T20" fmla="*/ 293 w 3262"/>
              <a:gd name="T21" fmla="*/ 2883 h 3292"/>
              <a:gd name="T22" fmla="*/ 229 w 3262"/>
              <a:gd name="T23" fmla="*/ 2919 h 3292"/>
              <a:gd name="T24" fmla="*/ 204 w 3262"/>
              <a:gd name="T25" fmla="*/ 2983 h 3292"/>
              <a:gd name="T26" fmla="*/ 229 w 3262"/>
              <a:gd name="T27" fmla="*/ 3047 h 3292"/>
              <a:gd name="T28" fmla="*/ 293 w 3262"/>
              <a:gd name="T29" fmla="*/ 3083 h 3292"/>
              <a:gd name="T30" fmla="*/ 1135 w 3262"/>
              <a:gd name="T31" fmla="*/ 3083 h 3292"/>
              <a:gd name="T32" fmla="*/ 1198 w 3262"/>
              <a:gd name="T33" fmla="*/ 3047 h 3292"/>
              <a:gd name="T34" fmla="*/ 1224 w 3262"/>
              <a:gd name="T35" fmla="*/ 2983 h 3292"/>
              <a:gd name="T36" fmla="*/ 1198 w 3262"/>
              <a:gd name="T37" fmla="*/ 2919 h 3292"/>
              <a:gd name="T38" fmla="*/ 1135 w 3262"/>
              <a:gd name="T39" fmla="*/ 2883 h 3292"/>
              <a:gd name="T40" fmla="*/ 1529 w 3262"/>
              <a:gd name="T41" fmla="*/ 1439 h 3292"/>
              <a:gd name="T42" fmla="*/ 1465 w 3262"/>
              <a:gd name="T43" fmla="*/ 1462 h 3292"/>
              <a:gd name="T44" fmla="*/ 1429 w 3262"/>
              <a:gd name="T45" fmla="*/ 1519 h 3292"/>
              <a:gd name="T46" fmla="*/ 1438 w 3262"/>
              <a:gd name="T47" fmla="*/ 1588 h 3292"/>
              <a:gd name="T48" fmla="*/ 1485 w 3262"/>
              <a:gd name="T49" fmla="*/ 1635 h 3292"/>
              <a:gd name="T50" fmla="*/ 1733 w 3262"/>
              <a:gd name="T51" fmla="*/ 1646 h 3292"/>
              <a:gd name="T52" fmla="*/ 1797 w 3262"/>
              <a:gd name="T53" fmla="*/ 1623 h 3292"/>
              <a:gd name="T54" fmla="*/ 1832 w 3262"/>
              <a:gd name="T55" fmla="*/ 1566 h 3292"/>
              <a:gd name="T56" fmla="*/ 1824 w 3262"/>
              <a:gd name="T57" fmla="*/ 1497 h 3292"/>
              <a:gd name="T58" fmla="*/ 1777 w 3262"/>
              <a:gd name="T59" fmla="*/ 1451 h 3292"/>
              <a:gd name="T60" fmla="*/ 1529 w 3262"/>
              <a:gd name="T61" fmla="*/ 1439 h 3292"/>
              <a:gd name="T62" fmla="*/ 1427 w 3262"/>
              <a:gd name="T63" fmla="*/ 205 h 3292"/>
              <a:gd name="T64" fmla="*/ 2039 w 3262"/>
              <a:gd name="T65" fmla="*/ 1028 h 3292"/>
              <a:gd name="T66" fmla="*/ 1835 w 3262"/>
              <a:gd name="T67" fmla="*/ 0 h 3292"/>
              <a:gd name="T68" fmla="*/ 2855 w 3262"/>
              <a:gd name="T69" fmla="*/ 205 h 3292"/>
              <a:gd name="T70" fmla="*/ 3069 w 3262"/>
              <a:gd name="T71" fmla="*/ 1031 h 3292"/>
              <a:gd name="T72" fmla="*/ 3168 w 3262"/>
              <a:gd name="T73" fmla="*/ 1073 h 3292"/>
              <a:gd name="T74" fmla="*/ 3236 w 3262"/>
              <a:gd name="T75" fmla="*/ 1153 h 3292"/>
              <a:gd name="T76" fmla="*/ 3262 w 3262"/>
              <a:gd name="T77" fmla="*/ 1260 h 3292"/>
              <a:gd name="T78" fmla="*/ 3251 w 3262"/>
              <a:gd name="T79" fmla="*/ 3133 h 3292"/>
              <a:gd name="T80" fmla="*/ 3194 w 3262"/>
              <a:gd name="T81" fmla="*/ 3224 h 3292"/>
              <a:gd name="T82" fmla="*/ 3105 w 3262"/>
              <a:gd name="T83" fmla="*/ 3280 h 3292"/>
              <a:gd name="T84" fmla="*/ 2064 w 3262"/>
              <a:gd name="T85" fmla="*/ 3292 h 3292"/>
              <a:gd name="T86" fmla="*/ 1959 w 3262"/>
              <a:gd name="T87" fmla="*/ 3266 h 3292"/>
              <a:gd name="T88" fmla="*/ 1880 w 3262"/>
              <a:gd name="T89" fmla="*/ 3197 h 3292"/>
              <a:gd name="T90" fmla="*/ 1838 w 3262"/>
              <a:gd name="T91" fmla="*/ 3098 h 3292"/>
              <a:gd name="T92" fmla="*/ 1427 w 3262"/>
              <a:gd name="T93" fmla="*/ 1851 h 3292"/>
              <a:gd name="T94" fmla="*/ 1415 w 3262"/>
              <a:gd name="T95" fmla="*/ 3133 h 3292"/>
              <a:gd name="T96" fmla="*/ 1360 w 3262"/>
              <a:gd name="T97" fmla="*/ 3224 h 3292"/>
              <a:gd name="T98" fmla="*/ 1270 w 3262"/>
              <a:gd name="T99" fmla="*/ 3280 h 3292"/>
              <a:gd name="T100" fmla="*/ 229 w 3262"/>
              <a:gd name="T101" fmla="*/ 3292 h 3292"/>
              <a:gd name="T102" fmla="*/ 125 w 3262"/>
              <a:gd name="T103" fmla="*/ 3266 h 3292"/>
              <a:gd name="T104" fmla="*/ 45 w 3262"/>
              <a:gd name="T105" fmla="*/ 3197 h 3292"/>
              <a:gd name="T106" fmla="*/ 3 w 3262"/>
              <a:gd name="T107" fmla="*/ 3098 h 3292"/>
              <a:gd name="T108" fmla="*/ 3 w 3262"/>
              <a:gd name="T109" fmla="*/ 1222 h 3292"/>
              <a:gd name="T110" fmla="*/ 45 w 3262"/>
              <a:gd name="T111" fmla="*/ 1123 h 3292"/>
              <a:gd name="T112" fmla="*/ 125 w 3262"/>
              <a:gd name="T113" fmla="*/ 1054 h 3292"/>
              <a:gd name="T114" fmla="*/ 229 w 3262"/>
              <a:gd name="T115" fmla="*/ 1028 h 3292"/>
              <a:gd name="T116" fmla="*/ 204 w 3262"/>
              <a:gd name="T117" fmla="*/ 205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2" h="3292">
                <a:moveTo>
                  <a:pt x="2154" y="2880"/>
                </a:moveTo>
                <a:lnTo>
                  <a:pt x="2127" y="2883"/>
                </a:lnTo>
                <a:lnTo>
                  <a:pt x="2103" y="2890"/>
                </a:lnTo>
                <a:lnTo>
                  <a:pt x="2082" y="2903"/>
                </a:lnTo>
                <a:lnTo>
                  <a:pt x="2064" y="2919"/>
                </a:lnTo>
                <a:lnTo>
                  <a:pt x="2050" y="2938"/>
                </a:lnTo>
                <a:lnTo>
                  <a:pt x="2042" y="2959"/>
                </a:lnTo>
                <a:lnTo>
                  <a:pt x="2039" y="2983"/>
                </a:lnTo>
                <a:lnTo>
                  <a:pt x="2042" y="3007"/>
                </a:lnTo>
                <a:lnTo>
                  <a:pt x="2050" y="3029"/>
                </a:lnTo>
                <a:lnTo>
                  <a:pt x="2064" y="3047"/>
                </a:lnTo>
                <a:lnTo>
                  <a:pt x="2082" y="3064"/>
                </a:lnTo>
                <a:lnTo>
                  <a:pt x="2103" y="3075"/>
                </a:lnTo>
                <a:lnTo>
                  <a:pt x="2127" y="3083"/>
                </a:lnTo>
                <a:lnTo>
                  <a:pt x="2154" y="3085"/>
                </a:lnTo>
                <a:lnTo>
                  <a:pt x="2944" y="3085"/>
                </a:lnTo>
                <a:lnTo>
                  <a:pt x="2969" y="3083"/>
                </a:lnTo>
                <a:lnTo>
                  <a:pt x="2994" y="3075"/>
                </a:lnTo>
                <a:lnTo>
                  <a:pt x="3015" y="3064"/>
                </a:lnTo>
                <a:lnTo>
                  <a:pt x="3033" y="3047"/>
                </a:lnTo>
                <a:lnTo>
                  <a:pt x="3046" y="3029"/>
                </a:lnTo>
                <a:lnTo>
                  <a:pt x="3055" y="3007"/>
                </a:lnTo>
                <a:lnTo>
                  <a:pt x="3058" y="2983"/>
                </a:lnTo>
                <a:lnTo>
                  <a:pt x="3055" y="2959"/>
                </a:lnTo>
                <a:lnTo>
                  <a:pt x="3046" y="2938"/>
                </a:lnTo>
                <a:lnTo>
                  <a:pt x="3033" y="2919"/>
                </a:lnTo>
                <a:lnTo>
                  <a:pt x="3015" y="2903"/>
                </a:lnTo>
                <a:lnTo>
                  <a:pt x="2994" y="2890"/>
                </a:lnTo>
                <a:lnTo>
                  <a:pt x="2969" y="2883"/>
                </a:lnTo>
                <a:lnTo>
                  <a:pt x="2944" y="2880"/>
                </a:lnTo>
                <a:lnTo>
                  <a:pt x="2154" y="2880"/>
                </a:lnTo>
                <a:close/>
                <a:moveTo>
                  <a:pt x="318" y="2880"/>
                </a:moveTo>
                <a:lnTo>
                  <a:pt x="293" y="2883"/>
                </a:lnTo>
                <a:lnTo>
                  <a:pt x="268" y="2890"/>
                </a:lnTo>
                <a:lnTo>
                  <a:pt x="247" y="2903"/>
                </a:lnTo>
                <a:lnTo>
                  <a:pt x="229" y="2919"/>
                </a:lnTo>
                <a:lnTo>
                  <a:pt x="216" y="2938"/>
                </a:lnTo>
                <a:lnTo>
                  <a:pt x="207" y="2959"/>
                </a:lnTo>
                <a:lnTo>
                  <a:pt x="204" y="2983"/>
                </a:lnTo>
                <a:lnTo>
                  <a:pt x="207" y="3007"/>
                </a:lnTo>
                <a:lnTo>
                  <a:pt x="216" y="3029"/>
                </a:lnTo>
                <a:lnTo>
                  <a:pt x="229" y="3047"/>
                </a:lnTo>
                <a:lnTo>
                  <a:pt x="247" y="3064"/>
                </a:lnTo>
                <a:lnTo>
                  <a:pt x="268" y="3075"/>
                </a:lnTo>
                <a:lnTo>
                  <a:pt x="293" y="3083"/>
                </a:lnTo>
                <a:lnTo>
                  <a:pt x="318" y="3085"/>
                </a:lnTo>
                <a:lnTo>
                  <a:pt x="1108" y="3085"/>
                </a:lnTo>
                <a:lnTo>
                  <a:pt x="1135" y="3083"/>
                </a:lnTo>
                <a:lnTo>
                  <a:pt x="1159" y="3075"/>
                </a:lnTo>
                <a:lnTo>
                  <a:pt x="1180" y="3064"/>
                </a:lnTo>
                <a:lnTo>
                  <a:pt x="1198" y="3047"/>
                </a:lnTo>
                <a:lnTo>
                  <a:pt x="1211" y="3029"/>
                </a:lnTo>
                <a:lnTo>
                  <a:pt x="1221" y="3007"/>
                </a:lnTo>
                <a:lnTo>
                  <a:pt x="1224" y="2983"/>
                </a:lnTo>
                <a:lnTo>
                  <a:pt x="1221" y="2959"/>
                </a:lnTo>
                <a:lnTo>
                  <a:pt x="1211" y="2938"/>
                </a:lnTo>
                <a:lnTo>
                  <a:pt x="1198" y="2919"/>
                </a:lnTo>
                <a:lnTo>
                  <a:pt x="1180" y="2903"/>
                </a:lnTo>
                <a:lnTo>
                  <a:pt x="1159" y="2890"/>
                </a:lnTo>
                <a:lnTo>
                  <a:pt x="1135" y="2883"/>
                </a:lnTo>
                <a:lnTo>
                  <a:pt x="1108" y="2880"/>
                </a:lnTo>
                <a:lnTo>
                  <a:pt x="318" y="2880"/>
                </a:lnTo>
                <a:close/>
                <a:moveTo>
                  <a:pt x="1529" y="1439"/>
                </a:moveTo>
                <a:lnTo>
                  <a:pt x="1506" y="1442"/>
                </a:lnTo>
                <a:lnTo>
                  <a:pt x="1485" y="1451"/>
                </a:lnTo>
                <a:lnTo>
                  <a:pt x="1465" y="1462"/>
                </a:lnTo>
                <a:lnTo>
                  <a:pt x="1450" y="1479"/>
                </a:lnTo>
                <a:lnTo>
                  <a:pt x="1438" y="1497"/>
                </a:lnTo>
                <a:lnTo>
                  <a:pt x="1429" y="1519"/>
                </a:lnTo>
                <a:lnTo>
                  <a:pt x="1427" y="1543"/>
                </a:lnTo>
                <a:lnTo>
                  <a:pt x="1429" y="1566"/>
                </a:lnTo>
                <a:lnTo>
                  <a:pt x="1438" y="1588"/>
                </a:lnTo>
                <a:lnTo>
                  <a:pt x="1450" y="1607"/>
                </a:lnTo>
                <a:lnTo>
                  <a:pt x="1465" y="1623"/>
                </a:lnTo>
                <a:lnTo>
                  <a:pt x="1485" y="1635"/>
                </a:lnTo>
                <a:lnTo>
                  <a:pt x="1506" y="1643"/>
                </a:lnTo>
                <a:lnTo>
                  <a:pt x="1529" y="1646"/>
                </a:lnTo>
                <a:lnTo>
                  <a:pt x="1733" y="1646"/>
                </a:lnTo>
                <a:lnTo>
                  <a:pt x="1756" y="1643"/>
                </a:lnTo>
                <a:lnTo>
                  <a:pt x="1777" y="1635"/>
                </a:lnTo>
                <a:lnTo>
                  <a:pt x="1797" y="1623"/>
                </a:lnTo>
                <a:lnTo>
                  <a:pt x="1812" y="1607"/>
                </a:lnTo>
                <a:lnTo>
                  <a:pt x="1824" y="1588"/>
                </a:lnTo>
                <a:lnTo>
                  <a:pt x="1832" y="1566"/>
                </a:lnTo>
                <a:lnTo>
                  <a:pt x="1835" y="1543"/>
                </a:lnTo>
                <a:lnTo>
                  <a:pt x="1832" y="1519"/>
                </a:lnTo>
                <a:lnTo>
                  <a:pt x="1824" y="1497"/>
                </a:lnTo>
                <a:lnTo>
                  <a:pt x="1812" y="1479"/>
                </a:lnTo>
                <a:lnTo>
                  <a:pt x="1797" y="1462"/>
                </a:lnTo>
                <a:lnTo>
                  <a:pt x="1777" y="1451"/>
                </a:lnTo>
                <a:lnTo>
                  <a:pt x="1756" y="1442"/>
                </a:lnTo>
                <a:lnTo>
                  <a:pt x="1733" y="1439"/>
                </a:lnTo>
                <a:lnTo>
                  <a:pt x="1529" y="1439"/>
                </a:lnTo>
                <a:close/>
                <a:moveTo>
                  <a:pt x="204" y="0"/>
                </a:moveTo>
                <a:lnTo>
                  <a:pt x="1427" y="0"/>
                </a:lnTo>
                <a:lnTo>
                  <a:pt x="1427" y="205"/>
                </a:lnTo>
                <a:lnTo>
                  <a:pt x="1224" y="205"/>
                </a:lnTo>
                <a:lnTo>
                  <a:pt x="1224" y="1028"/>
                </a:lnTo>
                <a:lnTo>
                  <a:pt x="2039" y="1028"/>
                </a:lnTo>
                <a:lnTo>
                  <a:pt x="2039" y="205"/>
                </a:lnTo>
                <a:lnTo>
                  <a:pt x="1835" y="205"/>
                </a:lnTo>
                <a:lnTo>
                  <a:pt x="1835" y="0"/>
                </a:lnTo>
                <a:lnTo>
                  <a:pt x="3058" y="0"/>
                </a:lnTo>
                <a:lnTo>
                  <a:pt x="3058" y="205"/>
                </a:lnTo>
                <a:lnTo>
                  <a:pt x="2855" y="205"/>
                </a:lnTo>
                <a:lnTo>
                  <a:pt x="2855" y="1028"/>
                </a:lnTo>
                <a:lnTo>
                  <a:pt x="3033" y="1028"/>
                </a:lnTo>
                <a:lnTo>
                  <a:pt x="3069" y="1031"/>
                </a:lnTo>
                <a:lnTo>
                  <a:pt x="3105" y="1041"/>
                </a:lnTo>
                <a:lnTo>
                  <a:pt x="3138" y="1054"/>
                </a:lnTo>
                <a:lnTo>
                  <a:pt x="3168" y="1073"/>
                </a:lnTo>
                <a:lnTo>
                  <a:pt x="3194" y="1096"/>
                </a:lnTo>
                <a:lnTo>
                  <a:pt x="3218" y="1123"/>
                </a:lnTo>
                <a:lnTo>
                  <a:pt x="3236" y="1153"/>
                </a:lnTo>
                <a:lnTo>
                  <a:pt x="3251" y="1187"/>
                </a:lnTo>
                <a:lnTo>
                  <a:pt x="3259" y="1222"/>
                </a:lnTo>
                <a:lnTo>
                  <a:pt x="3262" y="1260"/>
                </a:lnTo>
                <a:lnTo>
                  <a:pt x="3262" y="3061"/>
                </a:lnTo>
                <a:lnTo>
                  <a:pt x="3259" y="3098"/>
                </a:lnTo>
                <a:lnTo>
                  <a:pt x="3251" y="3133"/>
                </a:lnTo>
                <a:lnTo>
                  <a:pt x="3236" y="3166"/>
                </a:lnTo>
                <a:lnTo>
                  <a:pt x="3218" y="3197"/>
                </a:lnTo>
                <a:lnTo>
                  <a:pt x="3194" y="3224"/>
                </a:lnTo>
                <a:lnTo>
                  <a:pt x="3168" y="3247"/>
                </a:lnTo>
                <a:lnTo>
                  <a:pt x="3138" y="3266"/>
                </a:lnTo>
                <a:lnTo>
                  <a:pt x="3105" y="3280"/>
                </a:lnTo>
                <a:lnTo>
                  <a:pt x="3069" y="3289"/>
                </a:lnTo>
                <a:lnTo>
                  <a:pt x="3033" y="3292"/>
                </a:lnTo>
                <a:lnTo>
                  <a:pt x="2064" y="3292"/>
                </a:lnTo>
                <a:lnTo>
                  <a:pt x="2027" y="3289"/>
                </a:lnTo>
                <a:lnTo>
                  <a:pt x="1992" y="3280"/>
                </a:lnTo>
                <a:lnTo>
                  <a:pt x="1959" y="3266"/>
                </a:lnTo>
                <a:lnTo>
                  <a:pt x="1929" y="3247"/>
                </a:lnTo>
                <a:lnTo>
                  <a:pt x="1902" y="3224"/>
                </a:lnTo>
                <a:lnTo>
                  <a:pt x="1880" y="3197"/>
                </a:lnTo>
                <a:lnTo>
                  <a:pt x="1861" y="3166"/>
                </a:lnTo>
                <a:lnTo>
                  <a:pt x="1847" y="3133"/>
                </a:lnTo>
                <a:lnTo>
                  <a:pt x="1838" y="3098"/>
                </a:lnTo>
                <a:lnTo>
                  <a:pt x="1835" y="3061"/>
                </a:lnTo>
                <a:lnTo>
                  <a:pt x="1835" y="1851"/>
                </a:lnTo>
                <a:lnTo>
                  <a:pt x="1427" y="1851"/>
                </a:lnTo>
                <a:lnTo>
                  <a:pt x="1427" y="3061"/>
                </a:lnTo>
                <a:lnTo>
                  <a:pt x="1424" y="3098"/>
                </a:lnTo>
                <a:lnTo>
                  <a:pt x="1415" y="3133"/>
                </a:lnTo>
                <a:lnTo>
                  <a:pt x="1402" y="3166"/>
                </a:lnTo>
                <a:lnTo>
                  <a:pt x="1382" y="3197"/>
                </a:lnTo>
                <a:lnTo>
                  <a:pt x="1360" y="3224"/>
                </a:lnTo>
                <a:lnTo>
                  <a:pt x="1333" y="3247"/>
                </a:lnTo>
                <a:lnTo>
                  <a:pt x="1303" y="3266"/>
                </a:lnTo>
                <a:lnTo>
                  <a:pt x="1270" y="3280"/>
                </a:lnTo>
                <a:lnTo>
                  <a:pt x="1235" y="3289"/>
                </a:lnTo>
                <a:lnTo>
                  <a:pt x="1198" y="3292"/>
                </a:lnTo>
                <a:lnTo>
                  <a:pt x="229" y="3292"/>
                </a:lnTo>
                <a:lnTo>
                  <a:pt x="192" y="3289"/>
                </a:lnTo>
                <a:lnTo>
                  <a:pt x="158" y="3280"/>
                </a:lnTo>
                <a:lnTo>
                  <a:pt x="125" y="3266"/>
                </a:lnTo>
                <a:lnTo>
                  <a:pt x="94" y="3247"/>
                </a:lnTo>
                <a:lnTo>
                  <a:pt x="68" y="3224"/>
                </a:lnTo>
                <a:lnTo>
                  <a:pt x="45" y="3197"/>
                </a:lnTo>
                <a:lnTo>
                  <a:pt x="26" y="3166"/>
                </a:lnTo>
                <a:lnTo>
                  <a:pt x="12" y="3133"/>
                </a:lnTo>
                <a:lnTo>
                  <a:pt x="3" y="3098"/>
                </a:lnTo>
                <a:lnTo>
                  <a:pt x="0" y="3061"/>
                </a:lnTo>
                <a:lnTo>
                  <a:pt x="0" y="1260"/>
                </a:lnTo>
                <a:lnTo>
                  <a:pt x="3" y="1222"/>
                </a:lnTo>
                <a:lnTo>
                  <a:pt x="12" y="1187"/>
                </a:lnTo>
                <a:lnTo>
                  <a:pt x="26" y="1153"/>
                </a:lnTo>
                <a:lnTo>
                  <a:pt x="45" y="1123"/>
                </a:lnTo>
                <a:lnTo>
                  <a:pt x="68" y="1096"/>
                </a:lnTo>
                <a:lnTo>
                  <a:pt x="94" y="1073"/>
                </a:lnTo>
                <a:lnTo>
                  <a:pt x="125" y="1054"/>
                </a:lnTo>
                <a:lnTo>
                  <a:pt x="158" y="1041"/>
                </a:lnTo>
                <a:lnTo>
                  <a:pt x="192" y="1031"/>
                </a:lnTo>
                <a:lnTo>
                  <a:pt x="229" y="1028"/>
                </a:lnTo>
                <a:lnTo>
                  <a:pt x="407" y="1028"/>
                </a:lnTo>
                <a:lnTo>
                  <a:pt x="407" y="205"/>
                </a:lnTo>
                <a:lnTo>
                  <a:pt x="204" y="205"/>
                </a:lnTo>
                <a:lnTo>
                  <a:pt x="204"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6" name="Freeform 406"/>
          <p:cNvSpPr>
            <a:spLocks noEditPoints="1"/>
          </p:cNvSpPr>
          <p:nvPr/>
        </p:nvSpPr>
        <p:spPr bwMode="auto">
          <a:xfrm>
            <a:off x="3680457" y="2317648"/>
            <a:ext cx="469930" cy="474536"/>
          </a:xfrm>
          <a:custGeom>
            <a:avLst/>
            <a:gdLst>
              <a:gd name="T0" fmla="*/ 1017 w 3262"/>
              <a:gd name="T1" fmla="*/ 438 h 3291"/>
              <a:gd name="T2" fmla="*/ 775 w 3262"/>
              <a:gd name="T3" fmla="*/ 547 h 3291"/>
              <a:gd name="T4" fmla="*/ 581 w 3262"/>
              <a:gd name="T5" fmla="*/ 727 h 3291"/>
              <a:gd name="T6" fmla="*/ 454 w 3262"/>
              <a:gd name="T7" fmla="*/ 961 h 3291"/>
              <a:gd name="T8" fmla="*/ 408 w 3262"/>
              <a:gd name="T9" fmla="*/ 1234 h 3291"/>
              <a:gd name="T10" fmla="*/ 454 w 3262"/>
              <a:gd name="T11" fmla="*/ 1507 h 3291"/>
              <a:gd name="T12" fmla="*/ 581 w 3262"/>
              <a:gd name="T13" fmla="*/ 1741 h 3291"/>
              <a:gd name="T14" fmla="*/ 775 w 3262"/>
              <a:gd name="T15" fmla="*/ 1922 h 3291"/>
              <a:gd name="T16" fmla="*/ 1017 w 3262"/>
              <a:gd name="T17" fmla="*/ 2031 h 3291"/>
              <a:gd name="T18" fmla="*/ 1293 w 3262"/>
              <a:gd name="T19" fmla="*/ 2054 h 3291"/>
              <a:gd name="T20" fmla="*/ 1556 w 3262"/>
              <a:gd name="T21" fmla="*/ 1986 h 3291"/>
              <a:gd name="T22" fmla="*/ 1776 w 3262"/>
              <a:gd name="T23" fmla="*/ 1839 h 3291"/>
              <a:gd name="T24" fmla="*/ 1938 w 3262"/>
              <a:gd name="T25" fmla="*/ 1630 h 3291"/>
              <a:gd name="T26" fmla="*/ 2027 w 3262"/>
              <a:gd name="T27" fmla="*/ 1374 h 3291"/>
              <a:gd name="T28" fmla="*/ 2027 w 3262"/>
              <a:gd name="T29" fmla="*/ 1093 h 3291"/>
              <a:gd name="T30" fmla="*/ 1938 w 3262"/>
              <a:gd name="T31" fmla="*/ 838 h 3291"/>
              <a:gd name="T32" fmla="*/ 1776 w 3262"/>
              <a:gd name="T33" fmla="*/ 629 h 3291"/>
              <a:gd name="T34" fmla="*/ 1556 w 3262"/>
              <a:gd name="T35" fmla="*/ 482 h 3291"/>
              <a:gd name="T36" fmla="*/ 1293 w 3262"/>
              <a:gd name="T37" fmla="*/ 414 h 3291"/>
              <a:gd name="T38" fmla="*/ 1311 w 3262"/>
              <a:gd name="T39" fmla="*/ 3 h 3291"/>
              <a:gd name="T40" fmla="*/ 1641 w 3262"/>
              <a:gd name="T41" fmla="*/ 73 h 3291"/>
              <a:gd name="T42" fmla="*/ 1933 w 3262"/>
              <a:gd name="T43" fmla="*/ 228 h 3291"/>
              <a:gd name="T44" fmla="*/ 2170 w 3262"/>
              <a:gd name="T45" fmla="*/ 453 h 3291"/>
              <a:gd name="T46" fmla="*/ 2342 w 3262"/>
              <a:gd name="T47" fmla="*/ 734 h 3291"/>
              <a:gd name="T48" fmla="*/ 2434 w 3262"/>
              <a:gd name="T49" fmla="*/ 1059 h 3291"/>
              <a:gd name="T50" fmla="*/ 2433 w 3262"/>
              <a:gd name="T51" fmla="*/ 1413 h 3291"/>
              <a:gd name="T52" fmla="*/ 2336 w 3262"/>
              <a:gd name="T53" fmla="*/ 1748 h 3291"/>
              <a:gd name="T54" fmla="*/ 2154 w 3262"/>
              <a:gd name="T55" fmla="*/ 2035 h 3291"/>
              <a:gd name="T56" fmla="*/ 2284 w 3262"/>
              <a:gd name="T57" fmla="*/ 2066 h 3291"/>
              <a:gd name="T58" fmla="*/ 3161 w 3262"/>
              <a:gd name="T59" fmla="*/ 2801 h 3291"/>
              <a:gd name="T60" fmla="*/ 3248 w 3262"/>
              <a:gd name="T61" fmla="*/ 2934 h 3291"/>
              <a:gd name="T62" fmla="*/ 3256 w 3262"/>
              <a:gd name="T63" fmla="*/ 3081 h 3291"/>
              <a:gd name="T64" fmla="*/ 3184 w 3262"/>
              <a:gd name="T65" fmla="*/ 3213 h 3291"/>
              <a:gd name="T66" fmla="*/ 3053 w 3262"/>
              <a:gd name="T67" fmla="*/ 3286 h 3291"/>
              <a:gd name="T68" fmla="*/ 2907 w 3262"/>
              <a:gd name="T69" fmla="*/ 3276 h 3291"/>
              <a:gd name="T70" fmla="*/ 2776 w 3262"/>
              <a:gd name="T71" fmla="*/ 3190 h 3291"/>
              <a:gd name="T72" fmla="*/ 2047 w 3262"/>
              <a:gd name="T73" fmla="*/ 2305 h 3291"/>
              <a:gd name="T74" fmla="*/ 2017 w 3262"/>
              <a:gd name="T75" fmla="*/ 2174 h 3291"/>
              <a:gd name="T76" fmla="*/ 1732 w 3262"/>
              <a:gd name="T77" fmla="*/ 2356 h 3291"/>
              <a:gd name="T78" fmla="*/ 1402 w 3262"/>
              <a:gd name="T79" fmla="*/ 2455 h 3291"/>
              <a:gd name="T80" fmla="*/ 1050 w 3262"/>
              <a:gd name="T81" fmla="*/ 2456 h 3291"/>
              <a:gd name="T82" fmla="*/ 728 w 3262"/>
              <a:gd name="T83" fmla="*/ 2364 h 3291"/>
              <a:gd name="T84" fmla="*/ 449 w 3262"/>
              <a:gd name="T85" fmla="*/ 2190 h 3291"/>
              <a:gd name="T86" fmla="*/ 226 w 3262"/>
              <a:gd name="T87" fmla="*/ 1949 h 3291"/>
              <a:gd name="T88" fmla="*/ 74 w 3262"/>
              <a:gd name="T89" fmla="*/ 1656 h 3291"/>
              <a:gd name="T90" fmla="*/ 3 w 3262"/>
              <a:gd name="T91" fmla="*/ 1323 h 3291"/>
              <a:gd name="T92" fmla="*/ 28 w 3262"/>
              <a:gd name="T93" fmla="*/ 975 h 3291"/>
              <a:gd name="T94" fmla="*/ 140 w 3262"/>
              <a:gd name="T95" fmla="*/ 660 h 3291"/>
              <a:gd name="T96" fmla="*/ 330 w 3262"/>
              <a:gd name="T97" fmla="*/ 391 h 3291"/>
              <a:gd name="T98" fmla="*/ 582 w 3262"/>
              <a:gd name="T99" fmla="*/ 182 h 3291"/>
              <a:gd name="T100" fmla="*/ 885 w 3262"/>
              <a:gd name="T101" fmla="*/ 47 h 3291"/>
              <a:gd name="T102" fmla="*/ 1224 w 3262"/>
              <a:gd name="T103" fmla="*/ 0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62" h="3291">
                <a:moveTo>
                  <a:pt x="1224" y="411"/>
                </a:moveTo>
                <a:lnTo>
                  <a:pt x="1153" y="414"/>
                </a:lnTo>
                <a:lnTo>
                  <a:pt x="1085" y="423"/>
                </a:lnTo>
                <a:lnTo>
                  <a:pt x="1017" y="438"/>
                </a:lnTo>
                <a:lnTo>
                  <a:pt x="953" y="457"/>
                </a:lnTo>
                <a:lnTo>
                  <a:pt x="890" y="482"/>
                </a:lnTo>
                <a:lnTo>
                  <a:pt x="831" y="512"/>
                </a:lnTo>
                <a:lnTo>
                  <a:pt x="775" y="547"/>
                </a:lnTo>
                <a:lnTo>
                  <a:pt x="720" y="586"/>
                </a:lnTo>
                <a:lnTo>
                  <a:pt x="670" y="629"/>
                </a:lnTo>
                <a:lnTo>
                  <a:pt x="624" y="676"/>
                </a:lnTo>
                <a:lnTo>
                  <a:pt x="581" y="727"/>
                </a:lnTo>
                <a:lnTo>
                  <a:pt x="542" y="780"/>
                </a:lnTo>
                <a:lnTo>
                  <a:pt x="508" y="838"/>
                </a:lnTo>
                <a:lnTo>
                  <a:pt x="479" y="898"/>
                </a:lnTo>
                <a:lnTo>
                  <a:pt x="454" y="961"/>
                </a:lnTo>
                <a:lnTo>
                  <a:pt x="434" y="1026"/>
                </a:lnTo>
                <a:lnTo>
                  <a:pt x="419" y="1093"/>
                </a:lnTo>
                <a:lnTo>
                  <a:pt x="411" y="1162"/>
                </a:lnTo>
                <a:lnTo>
                  <a:pt x="408" y="1234"/>
                </a:lnTo>
                <a:lnTo>
                  <a:pt x="411" y="1305"/>
                </a:lnTo>
                <a:lnTo>
                  <a:pt x="419" y="1374"/>
                </a:lnTo>
                <a:lnTo>
                  <a:pt x="434" y="1441"/>
                </a:lnTo>
                <a:lnTo>
                  <a:pt x="454" y="1507"/>
                </a:lnTo>
                <a:lnTo>
                  <a:pt x="479" y="1569"/>
                </a:lnTo>
                <a:lnTo>
                  <a:pt x="508" y="1630"/>
                </a:lnTo>
                <a:lnTo>
                  <a:pt x="542" y="1687"/>
                </a:lnTo>
                <a:lnTo>
                  <a:pt x="581" y="1741"/>
                </a:lnTo>
                <a:lnTo>
                  <a:pt x="624" y="1792"/>
                </a:lnTo>
                <a:lnTo>
                  <a:pt x="670" y="1839"/>
                </a:lnTo>
                <a:lnTo>
                  <a:pt x="720" y="1882"/>
                </a:lnTo>
                <a:lnTo>
                  <a:pt x="775" y="1922"/>
                </a:lnTo>
                <a:lnTo>
                  <a:pt x="831" y="1956"/>
                </a:lnTo>
                <a:lnTo>
                  <a:pt x="890" y="1986"/>
                </a:lnTo>
                <a:lnTo>
                  <a:pt x="953" y="2010"/>
                </a:lnTo>
                <a:lnTo>
                  <a:pt x="1017" y="2031"/>
                </a:lnTo>
                <a:lnTo>
                  <a:pt x="1085" y="2045"/>
                </a:lnTo>
                <a:lnTo>
                  <a:pt x="1153" y="2054"/>
                </a:lnTo>
                <a:lnTo>
                  <a:pt x="1224" y="2057"/>
                </a:lnTo>
                <a:lnTo>
                  <a:pt x="1293" y="2054"/>
                </a:lnTo>
                <a:lnTo>
                  <a:pt x="1362" y="2045"/>
                </a:lnTo>
                <a:lnTo>
                  <a:pt x="1429" y="2031"/>
                </a:lnTo>
                <a:lnTo>
                  <a:pt x="1494" y="2010"/>
                </a:lnTo>
                <a:lnTo>
                  <a:pt x="1556" y="1986"/>
                </a:lnTo>
                <a:lnTo>
                  <a:pt x="1616" y="1956"/>
                </a:lnTo>
                <a:lnTo>
                  <a:pt x="1672" y="1922"/>
                </a:lnTo>
                <a:lnTo>
                  <a:pt x="1726" y="1882"/>
                </a:lnTo>
                <a:lnTo>
                  <a:pt x="1776" y="1839"/>
                </a:lnTo>
                <a:lnTo>
                  <a:pt x="1822" y="1792"/>
                </a:lnTo>
                <a:lnTo>
                  <a:pt x="1865" y="1741"/>
                </a:lnTo>
                <a:lnTo>
                  <a:pt x="1904" y="1687"/>
                </a:lnTo>
                <a:lnTo>
                  <a:pt x="1938" y="1630"/>
                </a:lnTo>
                <a:lnTo>
                  <a:pt x="1968" y="1569"/>
                </a:lnTo>
                <a:lnTo>
                  <a:pt x="1993" y="1507"/>
                </a:lnTo>
                <a:lnTo>
                  <a:pt x="2013" y="1441"/>
                </a:lnTo>
                <a:lnTo>
                  <a:pt x="2027" y="1374"/>
                </a:lnTo>
                <a:lnTo>
                  <a:pt x="2036" y="1305"/>
                </a:lnTo>
                <a:lnTo>
                  <a:pt x="2039" y="1234"/>
                </a:lnTo>
                <a:lnTo>
                  <a:pt x="2036" y="1162"/>
                </a:lnTo>
                <a:lnTo>
                  <a:pt x="2027" y="1093"/>
                </a:lnTo>
                <a:lnTo>
                  <a:pt x="2013" y="1026"/>
                </a:lnTo>
                <a:lnTo>
                  <a:pt x="1993" y="961"/>
                </a:lnTo>
                <a:lnTo>
                  <a:pt x="1968" y="898"/>
                </a:lnTo>
                <a:lnTo>
                  <a:pt x="1938" y="838"/>
                </a:lnTo>
                <a:lnTo>
                  <a:pt x="1904" y="780"/>
                </a:lnTo>
                <a:lnTo>
                  <a:pt x="1865" y="727"/>
                </a:lnTo>
                <a:lnTo>
                  <a:pt x="1822" y="676"/>
                </a:lnTo>
                <a:lnTo>
                  <a:pt x="1776" y="629"/>
                </a:lnTo>
                <a:lnTo>
                  <a:pt x="1726" y="586"/>
                </a:lnTo>
                <a:lnTo>
                  <a:pt x="1672" y="547"/>
                </a:lnTo>
                <a:lnTo>
                  <a:pt x="1616" y="512"/>
                </a:lnTo>
                <a:lnTo>
                  <a:pt x="1556" y="482"/>
                </a:lnTo>
                <a:lnTo>
                  <a:pt x="1494" y="457"/>
                </a:lnTo>
                <a:lnTo>
                  <a:pt x="1429" y="438"/>
                </a:lnTo>
                <a:lnTo>
                  <a:pt x="1362" y="423"/>
                </a:lnTo>
                <a:lnTo>
                  <a:pt x="1293" y="414"/>
                </a:lnTo>
                <a:lnTo>
                  <a:pt x="1224" y="411"/>
                </a:lnTo>
                <a:close/>
                <a:moveTo>
                  <a:pt x="1224" y="0"/>
                </a:moveTo>
                <a:lnTo>
                  <a:pt x="1224" y="0"/>
                </a:lnTo>
                <a:lnTo>
                  <a:pt x="1311" y="3"/>
                </a:lnTo>
                <a:lnTo>
                  <a:pt x="1397" y="12"/>
                </a:lnTo>
                <a:lnTo>
                  <a:pt x="1481" y="26"/>
                </a:lnTo>
                <a:lnTo>
                  <a:pt x="1562" y="47"/>
                </a:lnTo>
                <a:lnTo>
                  <a:pt x="1641" y="73"/>
                </a:lnTo>
                <a:lnTo>
                  <a:pt x="1718" y="105"/>
                </a:lnTo>
                <a:lnTo>
                  <a:pt x="1793" y="141"/>
                </a:lnTo>
                <a:lnTo>
                  <a:pt x="1864" y="182"/>
                </a:lnTo>
                <a:lnTo>
                  <a:pt x="1933" y="228"/>
                </a:lnTo>
                <a:lnTo>
                  <a:pt x="1997" y="278"/>
                </a:lnTo>
                <a:lnTo>
                  <a:pt x="2059" y="332"/>
                </a:lnTo>
                <a:lnTo>
                  <a:pt x="2117" y="391"/>
                </a:lnTo>
                <a:lnTo>
                  <a:pt x="2170" y="453"/>
                </a:lnTo>
                <a:lnTo>
                  <a:pt x="2220" y="518"/>
                </a:lnTo>
                <a:lnTo>
                  <a:pt x="2265" y="587"/>
                </a:lnTo>
                <a:lnTo>
                  <a:pt x="2306" y="660"/>
                </a:lnTo>
                <a:lnTo>
                  <a:pt x="2342" y="734"/>
                </a:lnTo>
                <a:lnTo>
                  <a:pt x="2373" y="812"/>
                </a:lnTo>
                <a:lnTo>
                  <a:pt x="2399" y="892"/>
                </a:lnTo>
                <a:lnTo>
                  <a:pt x="2420" y="975"/>
                </a:lnTo>
                <a:lnTo>
                  <a:pt x="2434" y="1059"/>
                </a:lnTo>
                <a:lnTo>
                  <a:pt x="2443" y="1146"/>
                </a:lnTo>
                <a:lnTo>
                  <a:pt x="2446" y="1234"/>
                </a:lnTo>
                <a:lnTo>
                  <a:pt x="2443" y="1325"/>
                </a:lnTo>
                <a:lnTo>
                  <a:pt x="2433" y="1413"/>
                </a:lnTo>
                <a:lnTo>
                  <a:pt x="2418" y="1501"/>
                </a:lnTo>
                <a:lnTo>
                  <a:pt x="2396" y="1586"/>
                </a:lnTo>
                <a:lnTo>
                  <a:pt x="2369" y="1669"/>
                </a:lnTo>
                <a:lnTo>
                  <a:pt x="2336" y="1748"/>
                </a:lnTo>
                <a:lnTo>
                  <a:pt x="2298" y="1824"/>
                </a:lnTo>
                <a:lnTo>
                  <a:pt x="2254" y="1899"/>
                </a:lnTo>
                <a:lnTo>
                  <a:pt x="2207" y="1969"/>
                </a:lnTo>
                <a:lnTo>
                  <a:pt x="2154" y="2035"/>
                </a:lnTo>
                <a:lnTo>
                  <a:pt x="2184" y="2036"/>
                </a:lnTo>
                <a:lnTo>
                  <a:pt x="2216" y="2041"/>
                </a:lnTo>
                <a:lnTo>
                  <a:pt x="2250" y="2052"/>
                </a:lnTo>
                <a:lnTo>
                  <a:pt x="2284" y="2066"/>
                </a:lnTo>
                <a:lnTo>
                  <a:pt x="2318" y="2085"/>
                </a:lnTo>
                <a:lnTo>
                  <a:pt x="2353" y="2108"/>
                </a:lnTo>
                <a:lnTo>
                  <a:pt x="2388" y="2137"/>
                </a:lnTo>
                <a:lnTo>
                  <a:pt x="3161" y="2801"/>
                </a:lnTo>
                <a:lnTo>
                  <a:pt x="3189" y="2831"/>
                </a:lnTo>
                <a:lnTo>
                  <a:pt x="3214" y="2863"/>
                </a:lnTo>
                <a:lnTo>
                  <a:pt x="3233" y="2897"/>
                </a:lnTo>
                <a:lnTo>
                  <a:pt x="3248" y="2934"/>
                </a:lnTo>
                <a:lnTo>
                  <a:pt x="3257" y="2970"/>
                </a:lnTo>
                <a:lnTo>
                  <a:pt x="3262" y="3007"/>
                </a:lnTo>
                <a:lnTo>
                  <a:pt x="3261" y="3044"/>
                </a:lnTo>
                <a:lnTo>
                  <a:pt x="3256" y="3081"/>
                </a:lnTo>
                <a:lnTo>
                  <a:pt x="3245" y="3117"/>
                </a:lnTo>
                <a:lnTo>
                  <a:pt x="3230" y="3152"/>
                </a:lnTo>
                <a:lnTo>
                  <a:pt x="3210" y="3184"/>
                </a:lnTo>
                <a:lnTo>
                  <a:pt x="3184" y="3213"/>
                </a:lnTo>
                <a:lnTo>
                  <a:pt x="3154" y="3239"/>
                </a:lnTo>
                <a:lnTo>
                  <a:pt x="3123" y="3260"/>
                </a:lnTo>
                <a:lnTo>
                  <a:pt x="3089" y="3275"/>
                </a:lnTo>
                <a:lnTo>
                  <a:pt x="3053" y="3286"/>
                </a:lnTo>
                <a:lnTo>
                  <a:pt x="3017" y="3291"/>
                </a:lnTo>
                <a:lnTo>
                  <a:pt x="2980" y="3291"/>
                </a:lnTo>
                <a:lnTo>
                  <a:pt x="2944" y="3287"/>
                </a:lnTo>
                <a:lnTo>
                  <a:pt x="2907" y="3276"/>
                </a:lnTo>
                <a:lnTo>
                  <a:pt x="2871" y="3262"/>
                </a:lnTo>
                <a:lnTo>
                  <a:pt x="2837" y="3243"/>
                </a:lnTo>
                <a:lnTo>
                  <a:pt x="2806" y="3219"/>
                </a:lnTo>
                <a:lnTo>
                  <a:pt x="2776" y="3190"/>
                </a:lnTo>
                <a:lnTo>
                  <a:pt x="2119" y="2410"/>
                </a:lnTo>
                <a:lnTo>
                  <a:pt x="2090" y="2375"/>
                </a:lnTo>
                <a:lnTo>
                  <a:pt x="2067" y="2340"/>
                </a:lnTo>
                <a:lnTo>
                  <a:pt x="2047" y="2305"/>
                </a:lnTo>
                <a:lnTo>
                  <a:pt x="2033" y="2271"/>
                </a:lnTo>
                <a:lnTo>
                  <a:pt x="2023" y="2237"/>
                </a:lnTo>
                <a:lnTo>
                  <a:pt x="2018" y="2205"/>
                </a:lnTo>
                <a:lnTo>
                  <a:pt x="2017" y="2174"/>
                </a:lnTo>
                <a:lnTo>
                  <a:pt x="1951" y="2226"/>
                </a:lnTo>
                <a:lnTo>
                  <a:pt x="1882" y="2275"/>
                </a:lnTo>
                <a:lnTo>
                  <a:pt x="1809" y="2318"/>
                </a:lnTo>
                <a:lnTo>
                  <a:pt x="1732" y="2356"/>
                </a:lnTo>
                <a:lnTo>
                  <a:pt x="1653" y="2390"/>
                </a:lnTo>
                <a:lnTo>
                  <a:pt x="1572" y="2417"/>
                </a:lnTo>
                <a:lnTo>
                  <a:pt x="1488" y="2440"/>
                </a:lnTo>
                <a:lnTo>
                  <a:pt x="1402" y="2455"/>
                </a:lnTo>
                <a:lnTo>
                  <a:pt x="1314" y="2465"/>
                </a:lnTo>
                <a:lnTo>
                  <a:pt x="1224" y="2469"/>
                </a:lnTo>
                <a:lnTo>
                  <a:pt x="1136" y="2466"/>
                </a:lnTo>
                <a:lnTo>
                  <a:pt x="1050" y="2456"/>
                </a:lnTo>
                <a:lnTo>
                  <a:pt x="967" y="2441"/>
                </a:lnTo>
                <a:lnTo>
                  <a:pt x="885" y="2420"/>
                </a:lnTo>
                <a:lnTo>
                  <a:pt x="805" y="2395"/>
                </a:lnTo>
                <a:lnTo>
                  <a:pt x="728" y="2364"/>
                </a:lnTo>
                <a:lnTo>
                  <a:pt x="654" y="2326"/>
                </a:lnTo>
                <a:lnTo>
                  <a:pt x="582" y="2286"/>
                </a:lnTo>
                <a:lnTo>
                  <a:pt x="515" y="2240"/>
                </a:lnTo>
                <a:lnTo>
                  <a:pt x="449" y="2190"/>
                </a:lnTo>
                <a:lnTo>
                  <a:pt x="388" y="2135"/>
                </a:lnTo>
                <a:lnTo>
                  <a:pt x="330" y="2077"/>
                </a:lnTo>
                <a:lnTo>
                  <a:pt x="276" y="2016"/>
                </a:lnTo>
                <a:lnTo>
                  <a:pt x="226" y="1949"/>
                </a:lnTo>
                <a:lnTo>
                  <a:pt x="181" y="1881"/>
                </a:lnTo>
                <a:lnTo>
                  <a:pt x="140" y="1809"/>
                </a:lnTo>
                <a:lnTo>
                  <a:pt x="104" y="1734"/>
                </a:lnTo>
                <a:lnTo>
                  <a:pt x="74" y="1656"/>
                </a:lnTo>
                <a:lnTo>
                  <a:pt x="48" y="1576"/>
                </a:lnTo>
                <a:lnTo>
                  <a:pt x="28" y="1493"/>
                </a:lnTo>
                <a:lnTo>
                  <a:pt x="12" y="1408"/>
                </a:lnTo>
                <a:lnTo>
                  <a:pt x="3" y="1323"/>
                </a:lnTo>
                <a:lnTo>
                  <a:pt x="0" y="1234"/>
                </a:lnTo>
                <a:lnTo>
                  <a:pt x="3" y="1146"/>
                </a:lnTo>
                <a:lnTo>
                  <a:pt x="12" y="1059"/>
                </a:lnTo>
                <a:lnTo>
                  <a:pt x="28" y="975"/>
                </a:lnTo>
                <a:lnTo>
                  <a:pt x="48" y="892"/>
                </a:lnTo>
                <a:lnTo>
                  <a:pt x="74" y="812"/>
                </a:lnTo>
                <a:lnTo>
                  <a:pt x="104" y="734"/>
                </a:lnTo>
                <a:lnTo>
                  <a:pt x="140" y="660"/>
                </a:lnTo>
                <a:lnTo>
                  <a:pt x="181" y="587"/>
                </a:lnTo>
                <a:lnTo>
                  <a:pt x="226" y="518"/>
                </a:lnTo>
                <a:lnTo>
                  <a:pt x="276" y="453"/>
                </a:lnTo>
                <a:lnTo>
                  <a:pt x="330" y="391"/>
                </a:lnTo>
                <a:lnTo>
                  <a:pt x="388" y="332"/>
                </a:lnTo>
                <a:lnTo>
                  <a:pt x="449" y="278"/>
                </a:lnTo>
                <a:lnTo>
                  <a:pt x="515" y="228"/>
                </a:lnTo>
                <a:lnTo>
                  <a:pt x="582" y="182"/>
                </a:lnTo>
                <a:lnTo>
                  <a:pt x="654" y="141"/>
                </a:lnTo>
                <a:lnTo>
                  <a:pt x="728" y="105"/>
                </a:lnTo>
                <a:lnTo>
                  <a:pt x="805" y="73"/>
                </a:lnTo>
                <a:lnTo>
                  <a:pt x="885" y="47"/>
                </a:lnTo>
                <a:lnTo>
                  <a:pt x="967" y="26"/>
                </a:lnTo>
                <a:lnTo>
                  <a:pt x="1050" y="12"/>
                </a:lnTo>
                <a:lnTo>
                  <a:pt x="1136" y="3"/>
                </a:lnTo>
                <a:lnTo>
                  <a:pt x="1224"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7" name="Freeform 411"/>
          <p:cNvSpPr>
            <a:spLocks noEditPoints="1"/>
          </p:cNvSpPr>
          <p:nvPr/>
        </p:nvSpPr>
        <p:spPr bwMode="auto">
          <a:xfrm>
            <a:off x="4445325" y="2317648"/>
            <a:ext cx="469930" cy="474536"/>
          </a:xfrm>
          <a:custGeom>
            <a:avLst/>
            <a:gdLst>
              <a:gd name="T0" fmla="*/ 1835 w 3262"/>
              <a:gd name="T1" fmla="*/ 1028 h 3291"/>
              <a:gd name="T2" fmla="*/ 1019 w 3262"/>
              <a:gd name="T3" fmla="*/ 1851 h 3291"/>
              <a:gd name="T4" fmla="*/ 1019 w 3262"/>
              <a:gd name="T5" fmla="*/ 1028 h 3291"/>
              <a:gd name="T6" fmla="*/ 1085 w 3262"/>
              <a:gd name="T7" fmla="*/ 423 h 3291"/>
              <a:gd name="T8" fmla="*/ 831 w 3262"/>
              <a:gd name="T9" fmla="*/ 512 h 3291"/>
              <a:gd name="T10" fmla="*/ 624 w 3262"/>
              <a:gd name="T11" fmla="*/ 676 h 3291"/>
              <a:gd name="T12" fmla="*/ 479 w 3262"/>
              <a:gd name="T13" fmla="*/ 898 h 3291"/>
              <a:gd name="T14" fmla="*/ 411 w 3262"/>
              <a:gd name="T15" fmla="*/ 1162 h 3291"/>
              <a:gd name="T16" fmla="*/ 434 w 3262"/>
              <a:gd name="T17" fmla="*/ 1441 h 3291"/>
              <a:gd name="T18" fmla="*/ 542 w 3262"/>
              <a:gd name="T19" fmla="*/ 1687 h 3291"/>
              <a:gd name="T20" fmla="*/ 720 w 3262"/>
              <a:gd name="T21" fmla="*/ 1882 h 3291"/>
              <a:gd name="T22" fmla="*/ 953 w 3262"/>
              <a:gd name="T23" fmla="*/ 2010 h 3291"/>
              <a:gd name="T24" fmla="*/ 1224 w 3262"/>
              <a:gd name="T25" fmla="*/ 2057 h 3291"/>
              <a:gd name="T26" fmla="*/ 1494 w 3262"/>
              <a:gd name="T27" fmla="*/ 2010 h 3291"/>
              <a:gd name="T28" fmla="*/ 1726 w 3262"/>
              <a:gd name="T29" fmla="*/ 1882 h 3291"/>
              <a:gd name="T30" fmla="*/ 1904 w 3262"/>
              <a:gd name="T31" fmla="*/ 1687 h 3291"/>
              <a:gd name="T32" fmla="*/ 2013 w 3262"/>
              <a:gd name="T33" fmla="*/ 1441 h 3291"/>
              <a:gd name="T34" fmla="*/ 2036 w 3262"/>
              <a:gd name="T35" fmla="*/ 1162 h 3291"/>
              <a:gd name="T36" fmla="*/ 1968 w 3262"/>
              <a:gd name="T37" fmla="*/ 898 h 3291"/>
              <a:gd name="T38" fmla="*/ 1822 w 3262"/>
              <a:gd name="T39" fmla="*/ 676 h 3291"/>
              <a:gd name="T40" fmla="*/ 1616 w 3262"/>
              <a:gd name="T41" fmla="*/ 512 h 3291"/>
              <a:gd name="T42" fmla="*/ 1362 w 3262"/>
              <a:gd name="T43" fmla="*/ 423 h 3291"/>
              <a:gd name="T44" fmla="*/ 1224 w 3262"/>
              <a:gd name="T45" fmla="*/ 0 h 3291"/>
              <a:gd name="T46" fmla="*/ 1562 w 3262"/>
              <a:gd name="T47" fmla="*/ 47 h 3291"/>
              <a:gd name="T48" fmla="*/ 1864 w 3262"/>
              <a:gd name="T49" fmla="*/ 182 h 3291"/>
              <a:gd name="T50" fmla="*/ 2117 w 3262"/>
              <a:gd name="T51" fmla="*/ 391 h 3291"/>
              <a:gd name="T52" fmla="*/ 2306 w 3262"/>
              <a:gd name="T53" fmla="*/ 660 h 3291"/>
              <a:gd name="T54" fmla="*/ 2420 w 3262"/>
              <a:gd name="T55" fmla="*/ 975 h 3291"/>
              <a:gd name="T56" fmla="*/ 2443 w 3262"/>
              <a:gd name="T57" fmla="*/ 1325 h 3291"/>
              <a:gd name="T58" fmla="*/ 2369 w 3262"/>
              <a:gd name="T59" fmla="*/ 1669 h 3291"/>
              <a:gd name="T60" fmla="*/ 2207 w 3262"/>
              <a:gd name="T61" fmla="*/ 1969 h 3291"/>
              <a:gd name="T62" fmla="*/ 2250 w 3262"/>
              <a:gd name="T63" fmla="*/ 2052 h 3291"/>
              <a:gd name="T64" fmla="*/ 2388 w 3262"/>
              <a:gd name="T65" fmla="*/ 2137 h 3291"/>
              <a:gd name="T66" fmla="*/ 3233 w 3262"/>
              <a:gd name="T67" fmla="*/ 2897 h 3291"/>
              <a:gd name="T68" fmla="*/ 3261 w 3262"/>
              <a:gd name="T69" fmla="*/ 3044 h 3291"/>
              <a:gd name="T70" fmla="*/ 3210 w 3262"/>
              <a:gd name="T71" fmla="*/ 3184 h 3291"/>
              <a:gd name="T72" fmla="*/ 3089 w 3262"/>
              <a:gd name="T73" fmla="*/ 3275 h 3291"/>
              <a:gd name="T74" fmla="*/ 2944 w 3262"/>
              <a:gd name="T75" fmla="*/ 3287 h 3291"/>
              <a:gd name="T76" fmla="*/ 2806 w 3262"/>
              <a:gd name="T77" fmla="*/ 3219 h 3291"/>
              <a:gd name="T78" fmla="*/ 2067 w 3262"/>
              <a:gd name="T79" fmla="*/ 2340 h 3291"/>
              <a:gd name="T80" fmla="*/ 2018 w 3262"/>
              <a:gd name="T81" fmla="*/ 2205 h 3291"/>
              <a:gd name="T82" fmla="*/ 1809 w 3262"/>
              <a:gd name="T83" fmla="*/ 2318 h 3291"/>
              <a:gd name="T84" fmla="*/ 1488 w 3262"/>
              <a:gd name="T85" fmla="*/ 2440 h 3291"/>
              <a:gd name="T86" fmla="*/ 1136 w 3262"/>
              <a:gd name="T87" fmla="*/ 2466 h 3291"/>
              <a:gd name="T88" fmla="*/ 805 w 3262"/>
              <a:gd name="T89" fmla="*/ 2395 h 3291"/>
              <a:gd name="T90" fmla="*/ 515 w 3262"/>
              <a:gd name="T91" fmla="*/ 2240 h 3291"/>
              <a:gd name="T92" fmla="*/ 276 w 3262"/>
              <a:gd name="T93" fmla="*/ 2016 h 3291"/>
              <a:gd name="T94" fmla="*/ 104 w 3262"/>
              <a:gd name="T95" fmla="*/ 1734 h 3291"/>
              <a:gd name="T96" fmla="*/ 12 w 3262"/>
              <a:gd name="T97" fmla="*/ 1408 h 3291"/>
              <a:gd name="T98" fmla="*/ 12 w 3262"/>
              <a:gd name="T99" fmla="*/ 1059 h 3291"/>
              <a:gd name="T100" fmla="*/ 104 w 3262"/>
              <a:gd name="T101" fmla="*/ 734 h 3291"/>
              <a:gd name="T102" fmla="*/ 276 w 3262"/>
              <a:gd name="T103" fmla="*/ 453 h 3291"/>
              <a:gd name="T104" fmla="*/ 515 w 3262"/>
              <a:gd name="T105" fmla="*/ 228 h 3291"/>
              <a:gd name="T106" fmla="*/ 805 w 3262"/>
              <a:gd name="T107" fmla="*/ 73 h 3291"/>
              <a:gd name="T108" fmla="*/ 1136 w 3262"/>
              <a:gd name="T109" fmla="*/ 3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2" h="3291">
                <a:moveTo>
                  <a:pt x="1019" y="616"/>
                </a:moveTo>
                <a:lnTo>
                  <a:pt x="1427" y="616"/>
                </a:lnTo>
                <a:lnTo>
                  <a:pt x="1427" y="1028"/>
                </a:lnTo>
                <a:lnTo>
                  <a:pt x="1835" y="1028"/>
                </a:lnTo>
                <a:lnTo>
                  <a:pt x="1835" y="1439"/>
                </a:lnTo>
                <a:lnTo>
                  <a:pt x="1427" y="1439"/>
                </a:lnTo>
                <a:lnTo>
                  <a:pt x="1427" y="1851"/>
                </a:lnTo>
                <a:lnTo>
                  <a:pt x="1019" y="1851"/>
                </a:lnTo>
                <a:lnTo>
                  <a:pt x="1019" y="1439"/>
                </a:lnTo>
                <a:lnTo>
                  <a:pt x="612" y="1439"/>
                </a:lnTo>
                <a:lnTo>
                  <a:pt x="612" y="1028"/>
                </a:lnTo>
                <a:lnTo>
                  <a:pt x="1019" y="1028"/>
                </a:lnTo>
                <a:lnTo>
                  <a:pt x="1019" y="616"/>
                </a:lnTo>
                <a:close/>
                <a:moveTo>
                  <a:pt x="1224" y="411"/>
                </a:moveTo>
                <a:lnTo>
                  <a:pt x="1153" y="414"/>
                </a:lnTo>
                <a:lnTo>
                  <a:pt x="1085" y="423"/>
                </a:lnTo>
                <a:lnTo>
                  <a:pt x="1017" y="438"/>
                </a:lnTo>
                <a:lnTo>
                  <a:pt x="953" y="457"/>
                </a:lnTo>
                <a:lnTo>
                  <a:pt x="890" y="482"/>
                </a:lnTo>
                <a:lnTo>
                  <a:pt x="831" y="512"/>
                </a:lnTo>
                <a:lnTo>
                  <a:pt x="775" y="547"/>
                </a:lnTo>
                <a:lnTo>
                  <a:pt x="720" y="586"/>
                </a:lnTo>
                <a:lnTo>
                  <a:pt x="670" y="629"/>
                </a:lnTo>
                <a:lnTo>
                  <a:pt x="624" y="676"/>
                </a:lnTo>
                <a:lnTo>
                  <a:pt x="581" y="727"/>
                </a:lnTo>
                <a:lnTo>
                  <a:pt x="542" y="780"/>
                </a:lnTo>
                <a:lnTo>
                  <a:pt x="508" y="838"/>
                </a:lnTo>
                <a:lnTo>
                  <a:pt x="479" y="898"/>
                </a:lnTo>
                <a:lnTo>
                  <a:pt x="454" y="961"/>
                </a:lnTo>
                <a:lnTo>
                  <a:pt x="434" y="1026"/>
                </a:lnTo>
                <a:lnTo>
                  <a:pt x="419" y="1093"/>
                </a:lnTo>
                <a:lnTo>
                  <a:pt x="411" y="1162"/>
                </a:lnTo>
                <a:lnTo>
                  <a:pt x="408" y="1234"/>
                </a:lnTo>
                <a:lnTo>
                  <a:pt x="411" y="1305"/>
                </a:lnTo>
                <a:lnTo>
                  <a:pt x="419" y="1374"/>
                </a:lnTo>
                <a:lnTo>
                  <a:pt x="434" y="1441"/>
                </a:lnTo>
                <a:lnTo>
                  <a:pt x="454" y="1507"/>
                </a:lnTo>
                <a:lnTo>
                  <a:pt x="479" y="1569"/>
                </a:lnTo>
                <a:lnTo>
                  <a:pt x="508" y="1630"/>
                </a:lnTo>
                <a:lnTo>
                  <a:pt x="542" y="1687"/>
                </a:lnTo>
                <a:lnTo>
                  <a:pt x="581" y="1741"/>
                </a:lnTo>
                <a:lnTo>
                  <a:pt x="624" y="1792"/>
                </a:lnTo>
                <a:lnTo>
                  <a:pt x="670" y="1839"/>
                </a:lnTo>
                <a:lnTo>
                  <a:pt x="720" y="1882"/>
                </a:lnTo>
                <a:lnTo>
                  <a:pt x="775" y="1922"/>
                </a:lnTo>
                <a:lnTo>
                  <a:pt x="831" y="1956"/>
                </a:lnTo>
                <a:lnTo>
                  <a:pt x="890" y="1986"/>
                </a:lnTo>
                <a:lnTo>
                  <a:pt x="953" y="2010"/>
                </a:lnTo>
                <a:lnTo>
                  <a:pt x="1017" y="2031"/>
                </a:lnTo>
                <a:lnTo>
                  <a:pt x="1085" y="2045"/>
                </a:lnTo>
                <a:lnTo>
                  <a:pt x="1153" y="2054"/>
                </a:lnTo>
                <a:lnTo>
                  <a:pt x="1224" y="2057"/>
                </a:lnTo>
                <a:lnTo>
                  <a:pt x="1293" y="2054"/>
                </a:lnTo>
                <a:lnTo>
                  <a:pt x="1362" y="2045"/>
                </a:lnTo>
                <a:lnTo>
                  <a:pt x="1429" y="2031"/>
                </a:lnTo>
                <a:lnTo>
                  <a:pt x="1494" y="2010"/>
                </a:lnTo>
                <a:lnTo>
                  <a:pt x="1556" y="1986"/>
                </a:lnTo>
                <a:lnTo>
                  <a:pt x="1616" y="1956"/>
                </a:lnTo>
                <a:lnTo>
                  <a:pt x="1672" y="1922"/>
                </a:lnTo>
                <a:lnTo>
                  <a:pt x="1726" y="1882"/>
                </a:lnTo>
                <a:lnTo>
                  <a:pt x="1776" y="1839"/>
                </a:lnTo>
                <a:lnTo>
                  <a:pt x="1822" y="1792"/>
                </a:lnTo>
                <a:lnTo>
                  <a:pt x="1865" y="1741"/>
                </a:lnTo>
                <a:lnTo>
                  <a:pt x="1904" y="1687"/>
                </a:lnTo>
                <a:lnTo>
                  <a:pt x="1938" y="1630"/>
                </a:lnTo>
                <a:lnTo>
                  <a:pt x="1968" y="1569"/>
                </a:lnTo>
                <a:lnTo>
                  <a:pt x="1993" y="1507"/>
                </a:lnTo>
                <a:lnTo>
                  <a:pt x="2013" y="1441"/>
                </a:lnTo>
                <a:lnTo>
                  <a:pt x="2027" y="1374"/>
                </a:lnTo>
                <a:lnTo>
                  <a:pt x="2036" y="1305"/>
                </a:lnTo>
                <a:lnTo>
                  <a:pt x="2039" y="1234"/>
                </a:lnTo>
                <a:lnTo>
                  <a:pt x="2036" y="1162"/>
                </a:lnTo>
                <a:lnTo>
                  <a:pt x="2027" y="1093"/>
                </a:lnTo>
                <a:lnTo>
                  <a:pt x="2013" y="1026"/>
                </a:lnTo>
                <a:lnTo>
                  <a:pt x="1993" y="961"/>
                </a:lnTo>
                <a:lnTo>
                  <a:pt x="1968" y="898"/>
                </a:lnTo>
                <a:lnTo>
                  <a:pt x="1938" y="838"/>
                </a:lnTo>
                <a:lnTo>
                  <a:pt x="1904" y="780"/>
                </a:lnTo>
                <a:lnTo>
                  <a:pt x="1865" y="727"/>
                </a:lnTo>
                <a:lnTo>
                  <a:pt x="1822" y="676"/>
                </a:lnTo>
                <a:lnTo>
                  <a:pt x="1776" y="629"/>
                </a:lnTo>
                <a:lnTo>
                  <a:pt x="1726" y="586"/>
                </a:lnTo>
                <a:lnTo>
                  <a:pt x="1672" y="547"/>
                </a:lnTo>
                <a:lnTo>
                  <a:pt x="1616" y="512"/>
                </a:lnTo>
                <a:lnTo>
                  <a:pt x="1556" y="482"/>
                </a:lnTo>
                <a:lnTo>
                  <a:pt x="1494" y="457"/>
                </a:lnTo>
                <a:lnTo>
                  <a:pt x="1429" y="438"/>
                </a:lnTo>
                <a:lnTo>
                  <a:pt x="1362" y="423"/>
                </a:lnTo>
                <a:lnTo>
                  <a:pt x="1293" y="414"/>
                </a:lnTo>
                <a:lnTo>
                  <a:pt x="1224" y="411"/>
                </a:lnTo>
                <a:close/>
                <a:moveTo>
                  <a:pt x="1224" y="0"/>
                </a:moveTo>
                <a:lnTo>
                  <a:pt x="1224" y="0"/>
                </a:lnTo>
                <a:lnTo>
                  <a:pt x="1311" y="3"/>
                </a:lnTo>
                <a:lnTo>
                  <a:pt x="1397" y="12"/>
                </a:lnTo>
                <a:lnTo>
                  <a:pt x="1481" y="26"/>
                </a:lnTo>
                <a:lnTo>
                  <a:pt x="1562" y="47"/>
                </a:lnTo>
                <a:lnTo>
                  <a:pt x="1641" y="73"/>
                </a:lnTo>
                <a:lnTo>
                  <a:pt x="1718" y="105"/>
                </a:lnTo>
                <a:lnTo>
                  <a:pt x="1793" y="141"/>
                </a:lnTo>
                <a:lnTo>
                  <a:pt x="1864" y="182"/>
                </a:lnTo>
                <a:lnTo>
                  <a:pt x="1933" y="228"/>
                </a:lnTo>
                <a:lnTo>
                  <a:pt x="1997" y="278"/>
                </a:lnTo>
                <a:lnTo>
                  <a:pt x="2059" y="332"/>
                </a:lnTo>
                <a:lnTo>
                  <a:pt x="2117" y="391"/>
                </a:lnTo>
                <a:lnTo>
                  <a:pt x="2170" y="453"/>
                </a:lnTo>
                <a:lnTo>
                  <a:pt x="2220" y="518"/>
                </a:lnTo>
                <a:lnTo>
                  <a:pt x="2265" y="587"/>
                </a:lnTo>
                <a:lnTo>
                  <a:pt x="2306" y="660"/>
                </a:lnTo>
                <a:lnTo>
                  <a:pt x="2342" y="734"/>
                </a:lnTo>
                <a:lnTo>
                  <a:pt x="2373" y="812"/>
                </a:lnTo>
                <a:lnTo>
                  <a:pt x="2399" y="892"/>
                </a:lnTo>
                <a:lnTo>
                  <a:pt x="2420" y="975"/>
                </a:lnTo>
                <a:lnTo>
                  <a:pt x="2434" y="1059"/>
                </a:lnTo>
                <a:lnTo>
                  <a:pt x="2443" y="1146"/>
                </a:lnTo>
                <a:lnTo>
                  <a:pt x="2446" y="1234"/>
                </a:lnTo>
                <a:lnTo>
                  <a:pt x="2443" y="1325"/>
                </a:lnTo>
                <a:lnTo>
                  <a:pt x="2433" y="1413"/>
                </a:lnTo>
                <a:lnTo>
                  <a:pt x="2418" y="1501"/>
                </a:lnTo>
                <a:lnTo>
                  <a:pt x="2396" y="1586"/>
                </a:lnTo>
                <a:lnTo>
                  <a:pt x="2369" y="1669"/>
                </a:lnTo>
                <a:lnTo>
                  <a:pt x="2336" y="1748"/>
                </a:lnTo>
                <a:lnTo>
                  <a:pt x="2298" y="1824"/>
                </a:lnTo>
                <a:lnTo>
                  <a:pt x="2254" y="1899"/>
                </a:lnTo>
                <a:lnTo>
                  <a:pt x="2207" y="1969"/>
                </a:lnTo>
                <a:lnTo>
                  <a:pt x="2154" y="2035"/>
                </a:lnTo>
                <a:lnTo>
                  <a:pt x="2184" y="2036"/>
                </a:lnTo>
                <a:lnTo>
                  <a:pt x="2216" y="2041"/>
                </a:lnTo>
                <a:lnTo>
                  <a:pt x="2250" y="2052"/>
                </a:lnTo>
                <a:lnTo>
                  <a:pt x="2284" y="2066"/>
                </a:lnTo>
                <a:lnTo>
                  <a:pt x="2318" y="2085"/>
                </a:lnTo>
                <a:lnTo>
                  <a:pt x="2353" y="2108"/>
                </a:lnTo>
                <a:lnTo>
                  <a:pt x="2388" y="2137"/>
                </a:lnTo>
                <a:lnTo>
                  <a:pt x="3161" y="2801"/>
                </a:lnTo>
                <a:lnTo>
                  <a:pt x="3189" y="2831"/>
                </a:lnTo>
                <a:lnTo>
                  <a:pt x="3214" y="2863"/>
                </a:lnTo>
                <a:lnTo>
                  <a:pt x="3233" y="2897"/>
                </a:lnTo>
                <a:lnTo>
                  <a:pt x="3248" y="2934"/>
                </a:lnTo>
                <a:lnTo>
                  <a:pt x="3257" y="2970"/>
                </a:lnTo>
                <a:lnTo>
                  <a:pt x="3262" y="3007"/>
                </a:lnTo>
                <a:lnTo>
                  <a:pt x="3261" y="3044"/>
                </a:lnTo>
                <a:lnTo>
                  <a:pt x="3256" y="3081"/>
                </a:lnTo>
                <a:lnTo>
                  <a:pt x="3245" y="3117"/>
                </a:lnTo>
                <a:lnTo>
                  <a:pt x="3230" y="3152"/>
                </a:lnTo>
                <a:lnTo>
                  <a:pt x="3210" y="3184"/>
                </a:lnTo>
                <a:lnTo>
                  <a:pt x="3184" y="3213"/>
                </a:lnTo>
                <a:lnTo>
                  <a:pt x="3154" y="3239"/>
                </a:lnTo>
                <a:lnTo>
                  <a:pt x="3123" y="3260"/>
                </a:lnTo>
                <a:lnTo>
                  <a:pt x="3089" y="3275"/>
                </a:lnTo>
                <a:lnTo>
                  <a:pt x="3053" y="3286"/>
                </a:lnTo>
                <a:lnTo>
                  <a:pt x="3017" y="3291"/>
                </a:lnTo>
                <a:lnTo>
                  <a:pt x="2980" y="3291"/>
                </a:lnTo>
                <a:lnTo>
                  <a:pt x="2944" y="3287"/>
                </a:lnTo>
                <a:lnTo>
                  <a:pt x="2907" y="3276"/>
                </a:lnTo>
                <a:lnTo>
                  <a:pt x="2871" y="3262"/>
                </a:lnTo>
                <a:lnTo>
                  <a:pt x="2837" y="3243"/>
                </a:lnTo>
                <a:lnTo>
                  <a:pt x="2806" y="3219"/>
                </a:lnTo>
                <a:lnTo>
                  <a:pt x="2776" y="3190"/>
                </a:lnTo>
                <a:lnTo>
                  <a:pt x="2119" y="2410"/>
                </a:lnTo>
                <a:lnTo>
                  <a:pt x="2090" y="2375"/>
                </a:lnTo>
                <a:lnTo>
                  <a:pt x="2067" y="2340"/>
                </a:lnTo>
                <a:lnTo>
                  <a:pt x="2047" y="2305"/>
                </a:lnTo>
                <a:lnTo>
                  <a:pt x="2033" y="2271"/>
                </a:lnTo>
                <a:lnTo>
                  <a:pt x="2023" y="2237"/>
                </a:lnTo>
                <a:lnTo>
                  <a:pt x="2018" y="2205"/>
                </a:lnTo>
                <a:lnTo>
                  <a:pt x="2017" y="2174"/>
                </a:lnTo>
                <a:lnTo>
                  <a:pt x="1951" y="2226"/>
                </a:lnTo>
                <a:lnTo>
                  <a:pt x="1882" y="2275"/>
                </a:lnTo>
                <a:lnTo>
                  <a:pt x="1809" y="2318"/>
                </a:lnTo>
                <a:lnTo>
                  <a:pt x="1732" y="2356"/>
                </a:lnTo>
                <a:lnTo>
                  <a:pt x="1653" y="2390"/>
                </a:lnTo>
                <a:lnTo>
                  <a:pt x="1572" y="2417"/>
                </a:lnTo>
                <a:lnTo>
                  <a:pt x="1488" y="2440"/>
                </a:lnTo>
                <a:lnTo>
                  <a:pt x="1402" y="2455"/>
                </a:lnTo>
                <a:lnTo>
                  <a:pt x="1314" y="2465"/>
                </a:lnTo>
                <a:lnTo>
                  <a:pt x="1224" y="2469"/>
                </a:lnTo>
                <a:lnTo>
                  <a:pt x="1136" y="2466"/>
                </a:lnTo>
                <a:lnTo>
                  <a:pt x="1050" y="2456"/>
                </a:lnTo>
                <a:lnTo>
                  <a:pt x="967" y="2441"/>
                </a:lnTo>
                <a:lnTo>
                  <a:pt x="885" y="2420"/>
                </a:lnTo>
                <a:lnTo>
                  <a:pt x="805" y="2395"/>
                </a:lnTo>
                <a:lnTo>
                  <a:pt x="728" y="2364"/>
                </a:lnTo>
                <a:lnTo>
                  <a:pt x="654" y="2326"/>
                </a:lnTo>
                <a:lnTo>
                  <a:pt x="582" y="2286"/>
                </a:lnTo>
                <a:lnTo>
                  <a:pt x="515" y="2240"/>
                </a:lnTo>
                <a:lnTo>
                  <a:pt x="449" y="2190"/>
                </a:lnTo>
                <a:lnTo>
                  <a:pt x="388" y="2135"/>
                </a:lnTo>
                <a:lnTo>
                  <a:pt x="330" y="2077"/>
                </a:lnTo>
                <a:lnTo>
                  <a:pt x="276" y="2016"/>
                </a:lnTo>
                <a:lnTo>
                  <a:pt x="226" y="1949"/>
                </a:lnTo>
                <a:lnTo>
                  <a:pt x="181" y="1881"/>
                </a:lnTo>
                <a:lnTo>
                  <a:pt x="140" y="1809"/>
                </a:lnTo>
                <a:lnTo>
                  <a:pt x="104" y="1734"/>
                </a:lnTo>
                <a:lnTo>
                  <a:pt x="74" y="1656"/>
                </a:lnTo>
                <a:lnTo>
                  <a:pt x="48" y="1576"/>
                </a:lnTo>
                <a:lnTo>
                  <a:pt x="28" y="1493"/>
                </a:lnTo>
                <a:lnTo>
                  <a:pt x="12" y="1408"/>
                </a:lnTo>
                <a:lnTo>
                  <a:pt x="3" y="1323"/>
                </a:lnTo>
                <a:lnTo>
                  <a:pt x="0" y="1234"/>
                </a:lnTo>
                <a:lnTo>
                  <a:pt x="3" y="1146"/>
                </a:lnTo>
                <a:lnTo>
                  <a:pt x="12" y="1059"/>
                </a:lnTo>
                <a:lnTo>
                  <a:pt x="28" y="975"/>
                </a:lnTo>
                <a:lnTo>
                  <a:pt x="48" y="892"/>
                </a:lnTo>
                <a:lnTo>
                  <a:pt x="74" y="812"/>
                </a:lnTo>
                <a:lnTo>
                  <a:pt x="104" y="734"/>
                </a:lnTo>
                <a:lnTo>
                  <a:pt x="140" y="660"/>
                </a:lnTo>
                <a:lnTo>
                  <a:pt x="181" y="587"/>
                </a:lnTo>
                <a:lnTo>
                  <a:pt x="226" y="518"/>
                </a:lnTo>
                <a:lnTo>
                  <a:pt x="276" y="453"/>
                </a:lnTo>
                <a:lnTo>
                  <a:pt x="330" y="391"/>
                </a:lnTo>
                <a:lnTo>
                  <a:pt x="388" y="332"/>
                </a:lnTo>
                <a:lnTo>
                  <a:pt x="449" y="278"/>
                </a:lnTo>
                <a:lnTo>
                  <a:pt x="515" y="228"/>
                </a:lnTo>
                <a:lnTo>
                  <a:pt x="582" y="182"/>
                </a:lnTo>
                <a:lnTo>
                  <a:pt x="654" y="141"/>
                </a:lnTo>
                <a:lnTo>
                  <a:pt x="728" y="105"/>
                </a:lnTo>
                <a:lnTo>
                  <a:pt x="805" y="73"/>
                </a:lnTo>
                <a:lnTo>
                  <a:pt x="885" y="47"/>
                </a:lnTo>
                <a:lnTo>
                  <a:pt x="967" y="26"/>
                </a:lnTo>
                <a:lnTo>
                  <a:pt x="1050" y="12"/>
                </a:lnTo>
                <a:lnTo>
                  <a:pt x="1136" y="3"/>
                </a:lnTo>
                <a:lnTo>
                  <a:pt x="1224"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8" name="Freeform 416"/>
          <p:cNvSpPr>
            <a:spLocks noEditPoints="1"/>
          </p:cNvSpPr>
          <p:nvPr/>
        </p:nvSpPr>
        <p:spPr bwMode="auto">
          <a:xfrm>
            <a:off x="5210192" y="2317648"/>
            <a:ext cx="469930" cy="474536"/>
          </a:xfrm>
          <a:custGeom>
            <a:avLst/>
            <a:gdLst>
              <a:gd name="T0" fmla="*/ 612 w 3262"/>
              <a:gd name="T1" fmla="*/ 1439 h 3291"/>
              <a:gd name="T2" fmla="*/ 1085 w 3262"/>
              <a:gd name="T3" fmla="*/ 423 h 3291"/>
              <a:gd name="T4" fmla="*/ 831 w 3262"/>
              <a:gd name="T5" fmla="*/ 512 h 3291"/>
              <a:gd name="T6" fmla="*/ 624 w 3262"/>
              <a:gd name="T7" fmla="*/ 676 h 3291"/>
              <a:gd name="T8" fmla="*/ 479 w 3262"/>
              <a:gd name="T9" fmla="*/ 898 h 3291"/>
              <a:gd name="T10" fmla="*/ 411 w 3262"/>
              <a:gd name="T11" fmla="*/ 1162 h 3291"/>
              <a:gd name="T12" fmla="*/ 434 w 3262"/>
              <a:gd name="T13" fmla="*/ 1441 h 3291"/>
              <a:gd name="T14" fmla="*/ 542 w 3262"/>
              <a:gd name="T15" fmla="*/ 1687 h 3291"/>
              <a:gd name="T16" fmla="*/ 720 w 3262"/>
              <a:gd name="T17" fmla="*/ 1882 h 3291"/>
              <a:gd name="T18" fmla="*/ 953 w 3262"/>
              <a:gd name="T19" fmla="*/ 2010 h 3291"/>
              <a:gd name="T20" fmla="*/ 1224 w 3262"/>
              <a:gd name="T21" fmla="*/ 2057 h 3291"/>
              <a:gd name="T22" fmla="*/ 1494 w 3262"/>
              <a:gd name="T23" fmla="*/ 2010 h 3291"/>
              <a:gd name="T24" fmla="*/ 1726 w 3262"/>
              <a:gd name="T25" fmla="*/ 1882 h 3291"/>
              <a:gd name="T26" fmla="*/ 1904 w 3262"/>
              <a:gd name="T27" fmla="*/ 1687 h 3291"/>
              <a:gd name="T28" fmla="*/ 2013 w 3262"/>
              <a:gd name="T29" fmla="*/ 1441 h 3291"/>
              <a:gd name="T30" fmla="*/ 2036 w 3262"/>
              <a:gd name="T31" fmla="*/ 1162 h 3291"/>
              <a:gd name="T32" fmla="*/ 1968 w 3262"/>
              <a:gd name="T33" fmla="*/ 898 h 3291"/>
              <a:gd name="T34" fmla="*/ 1822 w 3262"/>
              <a:gd name="T35" fmla="*/ 676 h 3291"/>
              <a:gd name="T36" fmla="*/ 1616 w 3262"/>
              <a:gd name="T37" fmla="*/ 512 h 3291"/>
              <a:gd name="T38" fmla="*/ 1362 w 3262"/>
              <a:gd name="T39" fmla="*/ 423 h 3291"/>
              <a:gd name="T40" fmla="*/ 1224 w 3262"/>
              <a:gd name="T41" fmla="*/ 0 h 3291"/>
              <a:gd name="T42" fmla="*/ 1562 w 3262"/>
              <a:gd name="T43" fmla="*/ 47 h 3291"/>
              <a:gd name="T44" fmla="*/ 1864 w 3262"/>
              <a:gd name="T45" fmla="*/ 182 h 3291"/>
              <a:gd name="T46" fmla="*/ 2117 w 3262"/>
              <a:gd name="T47" fmla="*/ 391 h 3291"/>
              <a:gd name="T48" fmla="*/ 2306 w 3262"/>
              <a:gd name="T49" fmla="*/ 660 h 3291"/>
              <a:gd name="T50" fmla="*/ 2420 w 3262"/>
              <a:gd name="T51" fmla="*/ 975 h 3291"/>
              <a:gd name="T52" fmla="*/ 2443 w 3262"/>
              <a:gd name="T53" fmla="*/ 1325 h 3291"/>
              <a:gd name="T54" fmla="*/ 2369 w 3262"/>
              <a:gd name="T55" fmla="*/ 1669 h 3291"/>
              <a:gd name="T56" fmla="*/ 2207 w 3262"/>
              <a:gd name="T57" fmla="*/ 1969 h 3291"/>
              <a:gd name="T58" fmla="*/ 2250 w 3262"/>
              <a:gd name="T59" fmla="*/ 2052 h 3291"/>
              <a:gd name="T60" fmla="*/ 2388 w 3262"/>
              <a:gd name="T61" fmla="*/ 2137 h 3291"/>
              <a:gd name="T62" fmla="*/ 3233 w 3262"/>
              <a:gd name="T63" fmla="*/ 2897 h 3291"/>
              <a:gd name="T64" fmla="*/ 3261 w 3262"/>
              <a:gd name="T65" fmla="*/ 3044 h 3291"/>
              <a:gd name="T66" fmla="*/ 3210 w 3262"/>
              <a:gd name="T67" fmla="*/ 3184 h 3291"/>
              <a:gd name="T68" fmla="*/ 3089 w 3262"/>
              <a:gd name="T69" fmla="*/ 3275 h 3291"/>
              <a:gd name="T70" fmla="*/ 2944 w 3262"/>
              <a:gd name="T71" fmla="*/ 3287 h 3291"/>
              <a:gd name="T72" fmla="*/ 2806 w 3262"/>
              <a:gd name="T73" fmla="*/ 3219 h 3291"/>
              <a:gd name="T74" fmla="*/ 2067 w 3262"/>
              <a:gd name="T75" fmla="*/ 2340 h 3291"/>
              <a:gd name="T76" fmla="*/ 2018 w 3262"/>
              <a:gd name="T77" fmla="*/ 2205 h 3291"/>
              <a:gd name="T78" fmla="*/ 1809 w 3262"/>
              <a:gd name="T79" fmla="*/ 2318 h 3291"/>
              <a:gd name="T80" fmla="*/ 1488 w 3262"/>
              <a:gd name="T81" fmla="*/ 2440 h 3291"/>
              <a:gd name="T82" fmla="*/ 1136 w 3262"/>
              <a:gd name="T83" fmla="*/ 2466 h 3291"/>
              <a:gd name="T84" fmla="*/ 805 w 3262"/>
              <a:gd name="T85" fmla="*/ 2395 h 3291"/>
              <a:gd name="T86" fmla="*/ 515 w 3262"/>
              <a:gd name="T87" fmla="*/ 2240 h 3291"/>
              <a:gd name="T88" fmla="*/ 276 w 3262"/>
              <a:gd name="T89" fmla="*/ 2016 h 3291"/>
              <a:gd name="T90" fmla="*/ 104 w 3262"/>
              <a:gd name="T91" fmla="*/ 1734 h 3291"/>
              <a:gd name="T92" fmla="*/ 12 w 3262"/>
              <a:gd name="T93" fmla="*/ 1408 h 3291"/>
              <a:gd name="T94" fmla="*/ 12 w 3262"/>
              <a:gd name="T95" fmla="*/ 1059 h 3291"/>
              <a:gd name="T96" fmla="*/ 104 w 3262"/>
              <a:gd name="T97" fmla="*/ 734 h 3291"/>
              <a:gd name="T98" fmla="*/ 276 w 3262"/>
              <a:gd name="T99" fmla="*/ 453 h 3291"/>
              <a:gd name="T100" fmla="*/ 515 w 3262"/>
              <a:gd name="T101" fmla="*/ 228 h 3291"/>
              <a:gd name="T102" fmla="*/ 805 w 3262"/>
              <a:gd name="T103" fmla="*/ 73 h 3291"/>
              <a:gd name="T104" fmla="*/ 1136 w 3262"/>
              <a:gd name="T105" fmla="*/ 3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2" h="3291">
                <a:moveTo>
                  <a:pt x="612" y="1028"/>
                </a:moveTo>
                <a:lnTo>
                  <a:pt x="1835" y="1028"/>
                </a:lnTo>
                <a:lnTo>
                  <a:pt x="1835" y="1439"/>
                </a:lnTo>
                <a:lnTo>
                  <a:pt x="612" y="1439"/>
                </a:lnTo>
                <a:lnTo>
                  <a:pt x="612" y="1028"/>
                </a:lnTo>
                <a:close/>
                <a:moveTo>
                  <a:pt x="1224" y="411"/>
                </a:moveTo>
                <a:lnTo>
                  <a:pt x="1153" y="414"/>
                </a:lnTo>
                <a:lnTo>
                  <a:pt x="1085" y="423"/>
                </a:lnTo>
                <a:lnTo>
                  <a:pt x="1017" y="438"/>
                </a:lnTo>
                <a:lnTo>
                  <a:pt x="953" y="457"/>
                </a:lnTo>
                <a:lnTo>
                  <a:pt x="890" y="482"/>
                </a:lnTo>
                <a:lnTo>
                  <a:pt x="831" y="512"/>
                </a:lnTo>
                <a:lnTo>
                  <a:pt x="775" y="547"/>
                </a:lnTo>
                <a:lnTo>
                  <a:pt x="720" y="586"/>
                </a:lnTo>
                <a:lnTo>
                  <a:pt x="670" y="629"/>
                </a:lnTo>
                <a:lnTo>
                  <a:pt x="624" y="676"/>
                </a:lnTo>
                <a:lnTo>
                  <a:pt x="581" y="727"/>
                </a:lnTo>
                <a:lnTo>
                  <a:pt x="542" y="780"/>
                </a:lnTo>
                <a:lnTo>
                  <a:pt x="508" y="838"/>
                </a:lnTo>
                <a:lnTo>
                  <a:pt x="479" y="898"/>
                </a:lnTo>
                <a:lnTo>
                  <a:pt x="454" y="961"/>
                </a:lnTo>
                <a:lnTo>
                  <a:pt x="434" y="1026"/>
                </a:lnTo>
                <a:lnTo>
                  <a:pt x="419" y="1093"/>
                </a:lnTo>
                <a:lnTo>
                  <a:pt x="411" y="1162"/>
                </a:lnTo>
                <a:lnTo>
                  <a:pt x="408" y="1234"/>
                </a:lnTo>
                <a:lnTo>
                  <a:pt x="411" y="1305"/>
                </a:lnTo>
                <a:lnTo>
                  <a:pt x="419" y="1374"/>
                </a:lnTo>
                <a:lnTo>
                  <a:pt x="434" y="1441"/>
                </a:lnTo>
                <a:lnTo>
                  <a:pt x="454" y="1507"/>
                </a:lnTo>
                <a:lnTo>
                  <a:pt x="479" y="1569"/>
                </a:lnTo>
                <a:lnTo>
                  <a:pt x="508" y="1630"/>
                </a:lnTo>
                <a:lnTo>
                  <a:pt x="542" y="1687"/>
                </a:lnTo>
                <a:lnTo>
                  <a:pt x="581" y="1741"/>
                </a:lnTo>
                <a:lnTo>
                  <a:pt x="624" y="1792"/>
                </a:lnTo>
                <a:lnTo>
                  <a:pt x="670" y="1839"/>
                </a:lnTo>
                <a:lnTo>
                  <a:pt x="720" y="1882"/>
                </a:lnTo>
                <a:lnTo>
                  <a:pt x="775" y="1922"/>
                </a:lnTo>
                <a:lnTo>
                  <a:pt x="831" y="1956"/>
                </a:lnTo>
                <a:lnTo>
                  <a:pt x="890" y="1986"/>
                </a:lnTo>
                <a:lnTo>
                  <a:pt x="953" y="2010"/>
                </a:lnTo>
                <a:lnTo>
                  <a:pt x="1017" y="2031"/>
                </a:lnTo>
                <a:lnTo>
                  <a:pt x="1085" y="2045"/>
                </a:lnTo>
                <a:lnTo>
                  <a:pt x="1153" y="2054"/>
                </a:lnTo>
                <a:lnTo>
                  <a:pt x="1224" y="2057"/>
                </a:lnTo>
                <a:lnTo>
                  <a:pt x="1293" y="2054"/>
                </a:lnTo>
                <a:lnTo>
                  <a:pt x="1362" y="2045"/>
                </a:lnTo>
                <a:lnTo>
                  <a:pt x="1429" y="2031"/>
                </a:lnTo>
                <a:lnTo>
                  <a:pt x="1494" y="2010"/>
                </a:lnTo>
                <a:lnTo>
                  <a:pt x="1556" y="1986"/>
                </a:lnTo>
                <a:lnTo>
                  <a:pt x="1616" y="1956"/>
                </a:lnTo>
                <a:lnTo>
                  <a:pt x="1672" y="1922"/>
                </a:lnTo>
                <a:lnTo>
                  <a:pt x="1726" y="1882"/>
                </a:lnTo>
                <a:lnTo>
                  <a:pt x="1776" y="1839"/>
                </a:lnTo>
                <a:lnTo>
                  <a:pt x="1822" y="1792"/>
                </a:lnTo>
                <a:lnTo>
                  <a:pt x="1865" y="1741"/>
                </a:lnTo>
                <a:lnTo>
                  <a:pt x="1904" y="1687"/>
                </a:lnTo>
                <a:lnTo>
                  <a:pt x="1938" y="1630"/>
                </a:lnTo>
                <a:lnTo>
                  <a:pt x="1968" y="1569"/>
                </a:lnTo>
                <a:lnTo>
                  <a:pt x="1993" y="1507"/>
                </a:lnTo>
                <a:lnTo>
                  <a:pt x="2013" y="1441"/>
                </a:lnTo>
                <a:lnTo>
                  <a:pt x="2027" y="1374"/>
                </a:lnTo>
                <a:lnTo>
                  <a:pt x="2036" y="1305"/>
                </a:lnTo>
                <a:lnTo>
                  <a:pt x="2039" y="1234"/>
                </a:lnTo>
                <a:lnTo>
                  <a:pt x="2036" y="1162"/>
                </a:lnTo>
                <a:lnTo>
                  <a:pt x="2027" y="1093"/>
                </a:lnTo>
                <a:lnTo>
                  <a:pt x="2013" y="1026"/>
                </a:lnTo>
                <a:lnTo>
                  <a:pt x="1993" y="961"/>
                </a:lnTo>
                <a:lnTo>
                  <a:pt x="1968" y="898"/>
                </a:lnTo>
                <a:lnTo>
                  <a:pt x="1938" y="838"/>
                </a:lnTo>
                <a:lnTo>
                  <a:pt x="1904" y="780"/>
                </a:lnTo>
                <a:lnTo>
                  <a:pt x="1865" y="727"/>
                </a:lnTo>
                <a:lnTo>
                  <a:pt x="1822" y="676"/>
                </a:lnTo>
                <a:lnTo>
                  <a:pt x="1776" y="629"/>
                </a:lnTo>
                <a:lnTo>
                  <a:pt x="1726" y="586"/>
                </a:lnTo>
                <a:lnTo>
                  <a:pt x="1672" y="547"/>
                </a:lnTo>
                <a:lnTo>
                  <a:pt x="1616" y="512"/>
                </a:lnTo>
                <a:lnTo>
                  <a:pt x="1556" y="482"/>
                </a:lnTo>
                <a:lnTo>
                  <a:pt x="1494" y="457"/>
                </a:lnTo>
                <a:lnTo>
                  <a:pt x="1429" y="438"/>
                </a:lnTo>
                <a:lnTo>
                  <a:pt x="1362" y="423"/>
                </a:lnTo>
                <a:lnTo>
                  <a:pt x="1293" y="414"/>
                </a:lnTo>
                <a:lnTo>
                  <a:pt x="1224" y="411"/>
                </a:lnTo>
                <a:close/>
                <a:moveTo>
                  <a:pt x="1224" y="0"/>
                </a:moveTo>
                <a:lnTo>
                  <a:pt x="1224" y="0"/>
                </a:lnTo>
                <a:lnTo>
                  <a:pt x="1311" y="3"/>
                </a:lnTo>
                <a:lnTo>
                  <a:pt x="1397" y="12"/>
                </a:lnTo>
                <a:lnTo>
                  <a:pt x="1481" y="26"/>
                </a:lnTo>
                <a:lnTo>
                  <a:pt x="1562" y="47"/>
                </a:lnTo>
                <a:lnTo>
                  <a:pt x="1641" y="73"/>
                </a:lnTo>
                <a:lnTo>
                  <a:pt x="1718" y="105"/>
                </a:lnTo>
                <a:lnTo>
                  <a:pt x="1793" y="141"/>
                </a:lnTo>
                <a:lnTo>
                  <a:pt x="1864" y="182"/>
                </a:lnTo>
                <a:lnTo>
                  <a:pt x="1933" y="228"/>
                </a:lnTo>
                <a:lnTo>
                  <a:pt x="1997" y="278"/>
                </a:lnTo>
                <a:lnTo>
                  <a:pt x="2059" y="332"/>
                </a:lnTo>
                <a:lnTo>
                  <a:pt x="2117" y="391"/>
                </a:lnTo>
                <a:lnTo>
                  <a:pt x="2170" y="453"/>
                </a:lnTo>
                <a:lnTo>
                  <a:pt x="2220" y="518"/>
                </a:lnTo>
                <a:lnTo>
                  <a:pt x="2265" y="587"/>
                </a:lnTo>
                <a:lnTo>
                  <a:pt x="2306" y="660"/>
                </a:lnTo>
                <a:lnTo>
                  <a:pt x="2342" y="734"/>
                </a:lnTo>
                <a:lnTo>
                  <a:pt x="2373" y="812"/>
                </a:lnTo>
                <a:lnTo>
                  <a:pt x="2399" y="892"/>
                </a:lnTo>
                <a:lnTo>
                  <a:pt x="2420" y="975"/>
                </a:lnTo>
                <a:lnTo>
                  <a:pt x="2434" y="1059"/>
                </a:lnTo>
                <a:lnTo>
                  <a:pt x="2443" y="1146"/>
                </a:lnTo>
                <a:lnTo>
                  <a:pt x="2446" y="1234"/>
                </a:lnTo>
                <a:lnTo>
                  <a:pt x="2443" y="1325"/>
                </a:lnTo>
                <a:lnTo>
                  <a:pt x="2433" y="1413"/>
                </a:lnTo>
                <a:lnTo>
                  <a:pt x="2418" y="1501"/>
                </a:lnTo>
                <a:lnTo>
                  <a:pt x="2396" y="1586"/>
                </a:lnTo>
                <a:lnTo>
                  <a:pt x="2369" y="1669"/>
                </a:lnTo>
                <a:lnTo>
                  <a:pt x="2336" y="1748"/>
                </a:lnTo>
                <a:lnTo>
                  <a:pt x="2298" y="1824"/>
                </a:lnTo>
                <a:lnTo>
                  <a:pt x="2254" y="1899"/>
                </a:lnTo>
                <a:lnTo>
                  <a:pt x="2207" y="1969"/>
                </a:lnTo>
                <a:lnTo>
                  <a:pt x="2154" y="2035"/>
                </a:lnTo>
                <a:lnTo>
                  <a:pt x="2184" y="2036"/>
                </a:lnTo>
                <a:lnTo>
                  <a:pt x="2216" y="2041"/>
                </a:lnTo>
                <a:lnTo>
                  <a:pt x="2250" y="2052"/>
                </a:lnTo>
                <a:lnTo>
                  <a:pt x="2284" y="2066"/>
                </a:lnTo>
                <a:lnTo>
                  <a:pt x="2318" y="2085"/>
                </a:lnTo>
                <a:lnTo>
                  <a:pt x="2353" y="2108"/>
                </a:lnTo>
                <a:lnTo>
                  <a:pt x="2388" y="2137"/>
                </a:lnTo>
                <a:lnTo>
                  <a:pt x="3161" y="2801"/>
                </a:lnTo>
                <a:lnTo>
                  <a:pt x="3189" y="2831"/>
                </a:lnTo>
                <a:lnTo>
                  <a:pt x="3214" y="2863"/>
                </a:lnTo>
                <a:lnTo>
                  <a:pt x="3233" y="2897"/>
                </a:lnTo>
                <a:lnTo>
                  <a:pt x="3248" y="2934"/>
                </a:lnTo>
                <a:lnTo>
                  <a:pt x="3257" y="2970"/>
                </a:lnTo>
                <a:lnTo>
                  <a:pt x="3262" y="3007"/>
                </a:lnTo>
                <a:lnTo>
                  <a:pt x="3261" y="3044"/>
                </a:lnTo>
                <a:lnTo>
                  <a:pt x="3256" y="3081"/>
                </a:lnTo>
                <a:lnTo>
                  <a:pt x="3245" y="3117"/>
                </a:lnTo>
                <a:lnTo>
                  <a:pt x="3230" y="3152"/>
                </a:lnTo>
                <a:lnTo>
                  <a:pt x="3210" y="3184"/>
                </a:lnTo>
                <a:lnTo>
                  <a:pt x="3184" y="3213"/>
                </a:lnTo>
                <a:lnTo>
                  <a:pt x="3154" y="3239"/>
                </a:lnTo>
                <a:lnTo>
                  <a:pt x="3123" y="3260"/>
                </a:lnTo>
                <a:lnTo>
                  <a:pt x="3089" y="3275"/>
                </a:lnTo>
                <a:lnTo>
                  <a:pt x="3053" y="3286"/>
                </a:lnTo>
                <a:lnTo>
                  <a:pt x="3017" y="3291"/>
                </a:lnTo>
                <a:lnTo>
                  <a:pt x="2980" y="3291"/>
                </a:lnTo>
                <a:lnTo>
                  <a:pt x="2944" y="3287"/>
                </a:lnTo>
                <a:lnTo>
                  <a:pt x="2907" y="3276"/>
                </a:lnTo>
                <a:lnTo>
                  <a:pt x="2871" y="3262"/>
                </a:lnTo>
                <a:lnTo>
                  <a:pt x="2837" y="3243"/>
                </a:lnTo>
                <a:lnTo>
                  <a:pt x="2806" y="3219"/>
                </a:lnTo>
                <a:lnTo>
                  <a:pt x="2776" y="3190"/>
                </a:lnTo>
                <a:lnTo>
                  <a:pt x="2119" y="2410"/>
                </a:lnTo>
                <a:lnTo>
                  <a:pt x="2090" y="2375"/>
                </a:lnTo>
                <a:lnTo>
                  <a:pt x="2067" y="2340"/>
                </a:lnTo>
                <a:lnTo>
                  <a:pt x="2047" y="2305"/>
                </a:lnTo>
                <a:lnTo>
                  <a:pt x="2033" y="2271"/>
                </a:lnTo>
                <a:lnTo>
                  <a:pt x="2023" y="2237"/>
                </a:lnTo>
                <a:lnTo>
                  <a:pt x="2018" y="2205"/>
                </a:lnTo>
                <a:lnTo>
                  <a:pt x="2017" y="2174"/>
                </a:lnTo>
                <a:lnTo>
                  <a:pt x="1951" y="2226"/>
                </a:lnTo>
                <a:lnTo>
                  <a:pt x="1882" y="2275"/>
                </a:lnTo>
                <a:lnTo>
                  <a:pt x="1809" y="2318"/>
                </a:lnTo>
                <a:lnTo>
                  <a:pt x="1732" y="2356"/>
                </a:lnTo>
                <a:lnTo>
                  <a:pt x="1653" y="2390"/>
                </a:lnTo>
                <a:lnTo>
                  <a:pt x="1572" y="2417"/>
                </a:lnTo>
                <a:lnTo>
                  <a:pt x="1488" y="2440"/>
                </a:lnTo>
                <a:lnTo>
                  <a:pt x="1402" y="2455"/>
                </a:lnTo>
                <a:lnTo>
                  <a:pt x="1314" y="2465"/>
                </a:lnTo>
                <a:lnTo>
                  <a:pt x="1224" y="2469"/>
                </a:lnTo>
                <a:lnTo>
                  <a:pt x="1136" y="2466"/>
                </a:lnTo>
                <a:lnTo>
                  <a:pt x="1050" y="2456"/>
                </a:lnTo>
                <a:lnTo>
                  <a:pt x="967" y="2441"/>
                </a:lnTo>
                <a:lnTo>
                  <a:pt x="885" y="2420"/>
                </a:lnTo>
                <a:lnTo>
                  <a:pt x="805" y="2395"/>
                </a:lnTo>
                <a:lnTo>
                  <a:pt x="728" y="2364"/>
                </a:lnTo>
                <a:lnTo>
                  <a:pt x="654" y="2326"/>
                </a:lnTo>
                <a:lnTo>
                  <a:pt x="582" y="2286"/>
                </a:lnTo>
                <a:lnTo>
                  <a:pt x="515" y="2240"/>
                </a:lnTo>
                <a:lnTo>
                  <a:pt x="449" y="2190"/>
                </a:lnTo>
                <a:lnTo>
                  <a:pt x="388" y="2135"/>
                </a:lnTo>
                <a:lnTo>
                  <a:pt x="330" y="2077"/>
                </a:lnTo>
                <a:lnTo>
                  <a:pt x="276" y="2016"/>
                </a:lnTo>
                <a:lnTo>
                  <a:pt x="226" y="1949"/>
                </a:lnTo>
                <a:lnTo>
                  <a:pt x="181" y="1881"/>
                </a:lnTo>
                <a:lnTo>
                  <a:pt x="140" y="1809"/>
                </a:lnTo>
                <a:lnTo>
                  <a:pt x="104" y="1734"/>
                </a:lnTo>
                <a:lnTo>
                  <a:pt x="74" y="1656"/>
                </a:lnTo>
                <a:lnTo>
                  <a:pt x="48" y="1576"/>
                </a:lnTo>
                <a:lnTo>
                  <a:pt x="28" y="1493"/>
                </a:lnTo>
                <a:lnTo>
                  <a:pt x="12" y="1408"/>
                </a:lnTo>
                <a:lnTo>
                  <a:pt x="3" y="1323"/>
                </a:lnTo>
                <a:lnTo>
                  <a:pt x="0" y="1234"/>
                </a:lnTo>
                <a:lnTo>
                  <a:pt x="3" y="1146"/>
                </a:lnTo>
                <a:lnTo>
                  <a:pt x="12" y="1059"/>
                </a:lnTo>
                <a:lnTo>
                  <a:pt x="28" y="975"/>
                </a:lnTo>
                <a:lnTo>
                  <a:pt x="48" y="892"/>
                </a:lnTo>
                <a:lnTo>
                  <a:pt x="74" y="812"/>
                </a:lnTo>
                <a:lnTo>
                  <a:pt x="104" y="734"/>
                </a:lnTo>
                <a:lnTo>
                  <a:pt x="140" y="660"/>
                </a:lnTo>
                <a:lnTo>
                  <a:pt x="181" y="587"/>
                </a:lnTo>
                <a:lnTo>
                  <a:pt x="226" y="518"/>
                </a:lnTo>
                <a:lnTo>
                  <a:pt x="276" y="453"/>
                </a:lnTo>
                <a:lnTo>
                  <a:pt x="330" y="391"/>
                </a:lnTo>
                <a:lnTo>
                  <a:pt x="388" y="332"/>
                </a:lnTo>
                <a:lnTo>
                  <a:pt x="449" y="278"/>
                </a:lnTo>
                <a:lnTo>
                  <a:pt x="515" y="228"/>
                </a:lnTo>
                <a:lnTo>
                  <a:pt x="582" y="182"/>
                </a:lnTo>
                <a:lnTo>
                  <a:pt x="654" y="141"/>
                </a:lnTo>
                <a:lnTo>
                  <a:pt x="728" y="105"/>
                </a:lnTo>
                <a:lnTo>
                  <a:pt x="805" y="73"/>
                </a:lnTo>
                <a:lnTo>
                  <a:pt x="885" y="47"/>
                </a:lnTo>
                <a:lnTo>
                  <a:pt x="967" y="26"/>
                </a:lnTo>
                <a:lnTo>
                  <a:pt x="1050" y="12"/>
                </a:lnTo>
                <a:lnTo>
                  <a:pt x="1136" y="3"/>
                </a:lnTo>
                <a:lnTo>
                  <a:pt x="1224"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9" name="Group 419"/>
          <p:cNvGrpSpPr>
            <a:grpSpLocks noChangeAspect="1"/>
          </p:cNvGrpSpPr>
          <p:nvPr/>
        </p:nvGrpSpPr>
        <p:grpSpPr bwMode="auto">
          <a:xfrm>
            <a:off x="5975060" y="2317648"/>
            <a:ext cx="469930" cy="474536"/>
            <a:chOff x="3853" y="5819"/>
            <a:chExt cx="408" cy="412"/>
          </a:xfrm>
          <a:solidFill>
            <a:schemeClr val="accent1"/>
          </a:solidFill>
        </p:grpSpPr>
        <p:sp>
          <p:nvSpPr>
            <p:cNvPr id="60" name="Freeform 421"/>
            <p:cNvSpPr>
              <a:spLocks/>
            </p:cNvSpPr>
            <p:nvPr/>
          </p:nvSpPr>
          <p:spPr bwMode="auto">
            <a:xfrm>
              <a:off x="4082" y="5819"/>
              <a:ext cx="179" cy="180"/>
            </a:xfrm>
            <a:custGeom>
              <a:avLst/>
              <a:gdLst>
                <a:gd name="T0" fmla="*/ 102 w 1427"/>
                <a:gd name="T1" fmla="*/ 0 h 1439"/>
                <a:gd name="T2" fmla="*/ 1427 w 1427"/>
                <a:gd name="T3" fmla="*/ 0 h 1439"/>
                <a:gd name="T4" fmla="*/ 1427 w 1427"/>
                <a:gd name="T5" fmla="*/ 1337 h 1439"/>
                <a:gd name="T6" fmla="*/ 917 w 1427"/>
                <a:gd name="T7" fmla="*/ 823 h 1439"/>
                <a:gd name="T8" fmla="*/ 305 w 1427"/>
                <a:gd name="T9" fmla="*/ 1439 h 1439"/>
                <a:gd name="T10" fmla="*/ 0 w 1427"/>
                <a:gd name="T11" fmla="*/ 1132 h 1439"/>
                <a:gd name="T12" fmla="*/ 611 w 1427"/>
                <a:gd name="T13" fmla="*/ 514 h 1439"/>
                <a:gd name="T14" fmla="*/ 102 w 1427"/>
                <a:gd name="T15" fmla="*/ 0 h 1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7" h="1439">
                  <a:moveTo>
                    <a:pt x="102" y="0"/>
                  </a:moveTo>
                  <a:lnTo>
                    <a:pt x="1427" y="0"/>
                  </a:lnTo>
                  <a:lnTo>
                    <a:pt x="1427" y="1337"/>
                  </a:lnTo>
                  <a:lnTo>
                    <a:pt x="917" y="823"/>
                  </a:lnTo>
                  <a:lnTo>
                    <a:pt x="305" y="1439"/>
                  </a:lnTo>
                  <a:lnTo>
                    <a:pt x="0" y="1132"/>
                  </a:lnTo>
                  <a:lnTo>
                    <a:pt x="611" y="514"/>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1" name="Freeform 422"/>
            <p:cNvSpPr>
              <a:spLocks/>
            </p:cNvSpPr>
            <p:nvPr/>
          </p:nvSpPr>
          <p:spPr bwMode="auto">
            <a:xfrm>
              <a:off x="4082" y="6051"/>
              <a:ext cx="179" cy="180"/>
            </a:xfrm>
            <a:custGeom>
              <a:avLst/>
              <a:gdLst>
                <a:gd name="T0" fmla="*/ 305 w 1427"/>
                <a:gd name="T1" fmla="*/ 0 h 1441"/>
                <a:gd name="T2" fmla="*/ 917 w 1427"/>
                <a:gd name="T3" fmla="*/ 618 h 1441"/>
                <a:gd name="T4" fmla="*/ 1427 w 1427"/>
                <a:gd name="T5" fmla="*/ 104 h 1441"/>
                <a:gd name="T6" fmla="*/ 1427 w 1427"/>
                <a:gd name="T7" fmla="*/ 1441 h 1441"/>
                <a:gd name="T8" fmla="*/ 102 w 1427"/>
                <a:gd name="T9" fmla="*/ 1441 h 1441"/>
                <a:gd name="T10" fmla="*/ 611 w 1427"/>
                <a:gd name="T11" fmla="*/ 927 h 1441"/>
                <a:gd name="T12" fmla="*/ 0 w 1427"/>
                <a:gd name="T13" fmla="*/ 309 h 1441"/>
                <a:gd name="T14" fmla="*/ 305 w 1427"/>
                <a:gd name="T15" fmla="*/ 0 h 1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7" h="1441">
                  <a:moveTo>
                    <a:pt x="305" y="0"/>
                  </a:moveTo>
                  <a:lnTo>
                    <a:pt x="917" y="618"/>
                  </a:lnTo>
                  <a:lnTo>
                    <a:pt x="1427" y="104"/>
                  </a:lnTo>
                  <a:lnTo>
                    <a:pt x="1427" y="1441"/>
                  </a:lnTo>
                  <a:lnTo>
                    <a:pt x="102" y="1441"/>
                  </a:lnTo>
                  <a:lnTo>
                    <a:pt x="611" y="927"/>
                  </a:lnTo>
                  <a:lnTo>
                    <a:pt x="0" y="309"/>
                  </a:lnTo>
                  <a:lnTo>
                    <a:pt x="3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2" name="Freeform 423"/>
            <p:cNvSpPr>
              <a:spLocks/>
            </p:cNvSpPr>
            <p:nvPr/>
          </p:nvSpPr>
          <p:spPr bwMode="auto">
            <a:xfrm>
              <a:off x="3853" y="6051"/>
              <a:ext cx="178" cy="180"/>
            </a:xfrm>
            <a:custGeom>
              <a:avLst/>
              <a:gdLst>
                <a:gd name="T0" fmla="*/ 1121 w 1427"/>
                <a:gd name="T1" fmla="*/ 0 h 1441"/>
                <a:gd name="T2" fmla="*/ 1427 w 1427"/>
                <a:gd name="T3" fmla="*/ 309 h 1441"/>
                <a:gd name="T4" fmla="*/ 815 w 1427"/>
                <a:gd name="T5" fmla="*/ 927 h 1441"/>
                <a:gd name="T6" fmla="*/ 1325 w 1427"/>
                <a:gd name="T7" fmla="*/ 1441 h 1441"/>
                <a:gd name="T8" fmla="*/ 0 w 1427"/>
                <a:gd name="T9" fmla="*/ 1441 h 1441"/>
                <a:gd name="T10" fmla="*/ 0 w 1427"/>
                <a:gd name="T11" fmla="*/ 104 h 1441"/>
                <a:gd name="T12" fmla="*/ 510 w 1427"/>
                <a:gd name="T13" fmla="*/ 618 h 1441"/>
                <a:gd name="T14" fmla="*/ 1121 w 1427"/>
                <a:gd name="T15" fmla="*/ 0 h 1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7" h="1441">
                  <a:moveTo>
                    <a:pt x="1121" y="0"/>
                  </a:moveTo>
                  <a:lnTo>
                    <a:pt x="1427" y="309"/>
                  </a:lnTo>
                  <a:lnTo>
                    <a:pt x="815" y="927"/>
                  </a:lnTo>
                  <a:lnTo>
                    <a:pt x="1325" y="1441"/>
                  </a:lnTo>
                  <a:lnTo>
                    <a:pt x="0" y="1441"/>
                  </a:lnTo>
                  <a:lnTo>
                    <a:pt x="0" y="104"/>
                  </a:lnTo>
                  <a:lnTo>
                    <a:pt x="510" y="618"/>
                  </a:lnTo>
                  <a:lnTo>
                    <a:pt x="1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3" name="Freeform 424"/>
            <p:cNvSpPr>
              <a:spLocks/>
            </p:cNvSpPr>
            <p:nvPr/>
          </p:nvSpPr>
          <p:spPr bwMode="auto">
            <a:xfrm>
              <a:off x="3853" y="5819"/>
              <a:ext cx="178" cy="180"/>
            </a:xfrm>
            <a:custGeom>
              <a:avLst/>
              <a:gdLst>
                <a:gd name="T0" fmla="*/ 0 w 1427"/>
                <a:gd name="T1" fmla="*/ 0 h 1439"/>
                <a:gd name="T2" fmla="*/ 1325 w 1427"/>
                <a:gd name="T3" fmla="*/ 0 h 1439"/>
                <a:gd name="T4" fmla="*/ 815 w 1427"/>
                <a:gd name="T5" fmla="*/ 514 h 1439"/>
                <a:gd name="T6" fmla="*/ 1427 w 1427"/>
                <a:gd name="T7" fmla="*/ 1132 h 1439"/>
                <a:gd name="T8" fmla="*/ 1121 w 1427"/>
                <a:gd name="T9" fmla="*/ 1439 h 1439"/>
                <a:gd name="T10" fmla="*/ 510 w 1427"/>
                <a:gd name="T11" fmla="*/ 823 h 1439"/>
                <a:gd name="T12" fmla="*/ 0 w 1427"/>
                <a:gd name="T13" fmla="*/ 1337 h 1439"/>
                <a:gd name="T14" fmla="*/ 0 w 1427"/>
                <a:gd name="T15" fmla="*/ 0 h 1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7" h="1439">
                  <a:moveTo>
                    <a:pt x="0" y="0"/>
                  </a:moveTo>
                  <a:lnTo>
                    <a:pt x="1325" y="0"/>
                  </a:lnTo>
                  <a:lnTo>
                    <a:pt x="815" y="514"/>
                  </a:lnTo>
                  <a:lnTo>
                    <a:pt x="1427" y="1132"/>
                  </a:lnTo>
                  <a:lnTo>
                    <a:pt x="1121" y="1439"/>
                  </a:lnTo>
                  <a:lnTo>
                    <a:pt x="510" y="823"/>
                  </a:lnTo>
                  <a:lnTo>
                    <a:pt x="0" y="133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4" name="Group 427"/>
          <p:cNvGrpSpPr>
            <a:grpSpLocks noChangeAspect="1"/>
          </p:cNvGrpSpPr>
          <p:nvPr/>
        </p:nvGrpSpPr>
        <p:grpSpPr bwMode="auto">
          <a:xfrm>
            <a:off x="6739928" y="2317648"/>
            <a:ext cx="469930" cy="474536"/>
            <a:chOff x="4322" y="5819"/>
            <a:chExt cx="408" cy="412"/>
          </a:xfrm>
          <a:solidFill>
            <a:schemeClr val="accent1"/>
          </a:solidFill>
        </p:grpSpPr>
        <p:sp>
          <p:nvSpPr>
            <p:cNvPr id="65" name="Freeform 429"/>
            <p:cNvSpPr>
              <a:spLocks/>
            </p:cNvSpPr>
            <p:nvPr/>
          </p:nvSpPr>
          <p:spPr bwMode="auto">
            <a:xfrm>
              <a:off x="4551" y="5819"/>
              <a:ext cx="179" cy="180"/>
            </a:xfrm>
            <a:custGeom>
              <a:avLst/>
              <a:gdLst>
                <a:gd name="T0" fmla="*/ 1121 w 1427"/>
                <a:gd name="T1" fmla="*/ 0 h 1439"/>
                <a:gd name="T2" fmla="*/ 1121 w 1427"/>
                <a:gd name="T3" fmla="*/ 0 h 1439"/>
                <a:gd name="T4" fmla="*/ 1427 w 1427"/>
                <a:gd name="T5" fmla="*/ 308 h 1439"/>
                <a:gd name="T6" fmla="*/ 815 w 1427"/>
                <a:gd name="T7" fmla="*/ 925 h 1439"/>
                <a:gd name="T8" fmla="*/ 1326 w 1427"/>
                <a:gd name="T9" fmla="*/ 1439 h 1439"/>
                <a:gd name="T10" fmla="*/ 0 w 1427"/>
                <a:gd name="T11" fmla="*/ 1439 h 1439"/>
                <a:gd name="T12" fmla="*/ 0 w 1427"/>
                <a:gd name="T13" fmla="*/ 103 h 1439"/>
                <a:gd name="T14" fmla="*/ 510 w 1427"/>
                <a:gd name="T15" fmla="*/ 617 h 1439"/>
                <a:gd name="T16" fmla="*/ 1121 w 1427"/>
                <a:gd name="T17" fmla="*/ 0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7" h="1439">
                  <a:moveTo>
                    <a:pt x="1121" y="0"/>
                  </a:moveTo>
                  <a:lnTo>
                    <a:pt x="1121" y="0"/>
                  </a:lnTo>
                  <a:lnTo>
                    <a:pt x="1427" y="308"/>
                  </a:lnTo>
                  <a:lnTo>
                    <a:pt x="815" y="925"/>
                  </a:lnTo>
                  <a:lnTo>
                    <a:pt x="1326" y="1439"/>
                  </a:lnTo>
                  <a:lnTo>
                    <a:pt x="0" y="1439"/>
                  </a:lnTo>
                  <a:lnTo>
                    <a:pt x="0" y="103"/>
                  </a:lnTo>
                  <a:lnTo>
                    <a:pt x="510" y="617"/>
                  </a:lnTo>
                  <a:lnTo>
                    <a:pt x="1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6" name="Freeform 430"/>
            <p:cNvSpPr>
              <a:spLocks/>
            </p:cNvSpPr>
            <p:nvPr/>
          </p:nvSpPr>
          <p:spPr bwMode="auto">
            <a:xfrm>
              <a:off x="4551" y="6051"/>
              <a:ext cx="179" cy="180"/>
            </a:xfrm>
            <a:custGeom>
              <a:avLst/>
              <a:gdLst>
                <a:gd name="T0" fmla="*/ 0 w 1427"/>
                <a:gd name="T1" fmla="*/ 0 h 1441"/>
                <a:gd name="T2" fmla="*/ 1326 w 1427"/>
                <a:gd name="T3" fmla="*/ 0 h 1441"/>
                <a:gd name="T4" fmla="*/ 815 w 1427"/>
                <a:gd name="T5" fmla="*/ 515 h 1441"/>
                <a:gd name="T6" fmla="*/ 1427 w 1427"/>
                <a:gd name="T7" fmla="*/ 1132 h 1441"/>
                <a:gd name="T8" fmla="*/ 1121 w 1427"/>
                <a:gd name="T9" fmla="*/ 1441 h 1441"/>
                <a:gd name="T10" fmla="*/ 510 w 1427"/>
                <a:gd name="T11" fmla="*/ 823 h 1441"/>
                <a:gd name="T12" fmla="*/ 0 w 1427"/>
                <a:gd name="T13" fmla="*/ 1338 h 1441"/>
                <a:gd name="T14" fmla="*/ 0 w 1427"/>
                <a:gd name="T15" fmla="*/ 0 h 1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7" h="1441">
                  <a:moveTo>
                    <a:pt x="0" y="0"/>
                  </a:moveTo>
                  <a:lnTo>
                    <a:pt x="1326" y="0"/>
                  </a:lnTo>
                  <a:lnTo>
                    <a:pt x="815" y="515"/>
                  </a:lnTo>
                  <a:lnTo>
                    <a:pt x="1427" y="1132"/>
                  </a:lnTo>
                  <a:lnTo>
                    <a:pt x="1121" y="1441"/>
                  </a:lnTo>
                  <a:lnTo>
                    <a:pt x="510" y="823"/>
                  </a:lnTo>
                  <a:lnTo>
                    <a:pt x="0" y="133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7" name="Freeform 431"/>
            <p:cNvSpPr>
              <a:spLocks/>
            </p:cNvSpPr>
            <p:nvPr/>
          </p:nvSpPr>
          <p:spPr bwMode="auto">
            <a:xfrm>
              <a:off x="4322" y="6051"/>
              <a:ext cx="178" cy="180"/>
            </a:xfrm>
            <a:custGeom>
              <a:avLst/>
              <a:gdLst>
                <a:gd name="T0" fmla="*/ 102 w 1427"/>
                <a:gd name="T1" fmla="*/ 0 h 1441"/>
                <a:gd name="T2" fmla="*/ 1427 w 1427"/>
                <a:gd name="T3" fmla="*/ 0 h 1441"/>
                <a:gd name="T4" fmla="*/ 1427 w 1427"/>
                <a:gd name="T5" fmla="*/ 1338 h 1441"/>
                <a:gd name="T6" fmla="*/ 918 w 1427"/>
                <a:gd name="T7" fmla="*/ 823 h 1441"/>
                <a:gd name="T8" fmla="*/ 306 w 1427"/>
                <a:gd name="T9" fmla="*/ 1441 h 1441"/>
                <a:gd name="T10" fmla="*/ 0 w 1427"/>
                <a:gd name="T11" fmla="*/ 1132 h 1441"/>
                <a:gd name="T12" fmla="*/ 612 w 1427"/>
                <a:gd name="T13" fmla="*/ 515 h 1441"/>
                <a:gd name="T14" fmla="*/ 102 w 1427"/>
                <a:gd name="T15" fmla="*/ 0 h 1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7" h="1441">
                  <a:moveTo>
                    <a:pt x="102" y="0"/>
                  </a:moveTo>
                  <a:lnTo>
                    <a:pt x="1427" y="0"/>
                  </a:lnTo>
                  <a:lnTo>
                    <a:pt x="1427" y="1338"/>
                  </a:lnTo>
                  <a:lnTo>
                    <a:pt x="918" y="823"/>
                  </a:lnTo>
                  <a:lnTo>
                    <a:pt x="306" y="1441"/>
                  </a:lnTo>
                  <a:lnTo>
                    <a:pt x="0" y="1132"/>
                  </a:lnTo>
                  <a:lnTo>
                    <a:pt x="612" y="515"/>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8" name="Freeform 432"/>
            <p:cNvSpPr>
              <a:spLocks/>
            </p:cNvSpPr>
            <p:nvPr/>
          </p:nvSpPr>
          <p:spPr bwMode="auto">
            <a:xfrm>
              <a:off x="4322" y="5819"/>
              <a:ext cx="178" cy="180"/>
            </a:xfrm>
            <a:custGeom>
              <a:avLst/>
              <a:gdLst>
                <a:gd name="T0" fmla="*/ 306 w 1427"/>
                <a:gd name="T1" fmla="*/ 0 h 1439"/>
                <a:gd name="T2" fmla="*/ 306 w 1427"/>
                <a:gd name="T3" fmla="*/ 0 h 1439"/>
                <a:gd name="T4" fmla="*/ 918 w 1427"/>
                <a:gd name="T5" fmla="*/ 617 h 1439"/>
                <a:gd name="T6" fmla="*/ 1427 w 1427"/>
                <a:gd name="T7" fmla="*/ 103 h 1439"/>
                <a:gd name="T8" fmla="*/ 1427 w 1427"/>
                <a:gd name="T9" fmla="*/ 1439 h 1439"/>
                <a:gd name="T10" fmla="*/ 102 w 1427"/>
                <a:gd name="T11" fmla="*/ 1439 h 1439"/>
                <a:gd name="T12" fmla="*/ 612 w 1427"/>
                <a:gd name="T13" fmla="*/ 925 h 1439"/>
                <a:gd name="T14" fmla="*/ 0 w 1427"/>
                <a:gd name="T15" fmla="*/ 308 h 1439"/>
                <a:gd name="T16" fmla="*/ 306 w 1427"/>
                <a:gd name="T17" fmla="*/ 0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7" h="1439">
                  <a:moveTo>
                    <a:pt x="306" y="0"/>
                  </a:moveTo>
                  <a:lnTo>
                    <a:pt x="306" y="0"/>
                  </a:lnTo>
                  <a:lnTo>
                    <a:pt x="918" y="617"/>
                  </a:lnTo>
                  <a:lnTo>
                    <a:pt x="1427" y="103"/>
                  </a:lnTo>
                  <a:lnTo>
                    <a:pt x="1427" y="1439"/>
                  </a:lnTo>
                  <a:lnTo>
                    <a:pt x="102" y="1439"/>
                  </a:lnTo>
                  <a:lnTo>
                    <a:pt x="612" y="925"/>
                  </a:lnTo>
                  <a:lnTo>
                    <a:pt x="0" y="308"/>
                  </a:lnTo>
                  <a:lnTo>
                    <a:pt x="3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69" name="Freeform 437"/>
          <p:cNvSpPr>
            <a:spLocks noEditPoints="1"/>
          </p:cNvSpPr>
          <p:nvPr/>
        </p:nvSpPr>
        <p:spPr bwMode="auto">
          <a:xfrm>
            <a:off x="7504795" y="2317648"/>
            <a:ext cx="469930" cy="474536"/>
          </a:xfrm>
          <a:custGeom>
            <a:avLst/>
            <a:gdLst>
              <a:gd name="T0" fmla="*/ 1121 w 3262"/>
              <a:gd name="T1" fmla="*/ 1851 h 3292"/>
              <a:gd name="T2" fmla="*/ 1427 w 3262"/>
              <a:gd name="T3" fmla="*/ 2160 h 3292"/>
              <a:gd name="T4" fmla="*/ 815 w 3262"/>
              <a:gd name="T5" fmla="*/ 2778 h 3292"/>
              <a:gd name="T6" fmla="*/ 1325 w 3262"/>
              <a:gd name="T7" fmla="*/ 3292 h 3292"/>
              <a:gd name="T8" fmla="*/ 0 w 3262"/>
              <a:gd name="T9" fmla="*/ 3292 h 3292"/>
              <a:gd name="T10" fmla="*/ 0 w 3262"/>
              <a:gd name="T11" fmla="*/ 1955 h 3292"/>
              <a:gd name="T12" fmla="*/ 510 w 3262"/>
              <a:gd name="T13" fmla="*/ 2469 h 3292"/>
              <a:gd name="T14" fmla="*/ 1121 w 3262"/>
              <a:gd name="T15" fmla="*/ 1851 h 3292"/>
              <a:gd name="T16" fmla="*/ 1937 w 3262"/>
              <a:gd name="T17" fmla="*/ 0 h 3292"/>
              <a:gd name="T18" fmla="*/ 3262 w 3262"/>
              <a:gd name="T19" fmla="*/ 0 h 3292"/>
              <a:gd name="T20" fmla="*/ 3262 w 3262"/>
              <a:gd name="T21" fmla="*/ 1337 h 3292"/>
              <a:gd name="T22" fmla="*/ 2752 w 3262"/>
              <a:gd name="T23" fmla="*/ 823 h 3292"/>
              <a:gd name="T24" fmla="*/ 2140 w 3262"/>
              <a:gd name="T25" fmla="*/ 1439 h 3292"/>
              <a:gd name="T26" fmla="*/ 1835 w 3262"/>
              <a:gd name="T27" fmla="*/ 1132 h 3292"/>
              <a:gd name="T28" fmla="*/ 2446 w 3262"/>
              <a:gd name="T29" fmla="*/ 514 h 3292"/>
              <a:gd name="T30" fmla="*/ 1937 w 3262"/>
              <a:gd name="T31"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62" h="3292">
                <a:moveTo>
                  <a:pt x="1121" y="1851"/>
                </a:moveTo>
                <a:lnTo>
                  <a:pt x="1427" y="2160"/>
                </a:lnTo>
                <a:lnTo>
                  <a:pt x="815" y="2778"/>
                </a:lnTo>
                <a:lnTo>
                  <a:pt x="1325" y="3292"/>
                </a:lnTo>
                <a:lnTo>
                  <a:pt x="0" y="3292"/>
                </a:lnTo>
                <a:lnTo>
                  <a:pt x="0" y="1955"/>
                </a:lnTo>
                <a:lnTo>
                  <a:pt x="510" y="2469"/>
                </a:lnTo>
                <a:lnTo>
                  <a:pt x="1121" y="1851"/>
                </a:lnTo>
                <a:close/>
                <a:moveTo>
                  <a:pt x="1937" y="0"/>
                </a:moveTo>
                <a:lnTo>
                  <a:pt x="3262" y="0"/>
                </a:lnTo>
                <a:lnTo>
                  <a:pt x="3262" y="1337"/>
                </a:lnTo>
                <a:lnTo>
                  <a:pt x="2752" y="823"/>
                </a:lnTo>
                <a:lnTo>
                  <a:pt x="2140" y="1439"/>
                </a:lnTo>
                <a:lnTo>
                  <a:pt x="1835" y="1132"/>
                </a:lnTo>
                <a:lnTo>
                  <a:pt x="2446" y="514"/>
                </a:lnTo>
                <a:lnTo>
                  <a:pt x="1937"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0" name="Freeform 442"/>
          <p:cNvSpPr>
            <a:spLocks noEditPoints="1"/>
          </p:cNvSpPr>
          <p:nvPr/>
        </p:nvSpPr>
        <p:spPr bwMode="auto">
          <a:xfrm>
            <a:off x="8269663" y="2317648"/>
            <a:ext cx="469930" cy="474536"/>
          </a:xfrm>
          <a:custGeom>
            <a:avLst/>
            <a:gdLst>
              <a:gd name="T0" fmla="*/ 102 w 3262"/>
              <a:gd name="T1" fmla="*/ 1851 h 3292"/>
              <a:gd name="T2" fmla="*/ 1427 w 3262"/>
              <a:gd name="T3" fmla="*/ 1851 h 3292"/>
              <a:gd name="T4" fmla="*/ 1427 w 3262"/>
              <a:gd name="T5" fmla="*/ 3189 h 3292"/>
              <a:gd name="T6" fmla="*/ 918 w 3262"/>
              <a:gd name="T7" fmla="*/ 2674 h 3292"/>
              <a:gd name="T8" fmla="*/ 306 w 3262"/>
              <a:gd name="T9" fmla="*/ 3292 h 3292"/>
              <a:gd name="T10" fmla="*/ 0 w 3262"/>
              <a:gd name="T11" fmla="*/ 2983 h 3292"/>
              <a:gd name="T12" fmla="*/ 612 w 3262"/>
              <a:gd name="T13" fmla="*/ 2366 h 3292"/>
              <a:gd name="T14" fmla="*/ 102 w 3262"/>
              <a:gd name="T15" fmla="*/ 1851 h 3292"/>
              <a:gd name="T16" fmla="*/ 2956 w 3262"/>
              <a:gd name="T17" fmla="*/ 0 h 3292"/>
              <a:gd name="T18" fmla="*/ 2956 w 3262"/>
              <a:gd name="T19" fmla="*/ 0 h 3292"/>
              <a:gd name="T20" fmla="*/ 3262 w 3262"/>
              <a:gd name="T21" fmla="*/ 308 h 3292"/>
              <a:gd name="T22" fmla="*/ 2650 w 3262"/>
              <a:gd name="T23" fmla="*/ 925 h 3292"/>
              <a:gd name="T24" fmla="*/ 3161 w 3262"/>
              <a:gd name="T25" fmla="*/ 1439 h 3292"/>
              <a:gd name="T26" fmla="*/ 1835 w 3262"/>
              <a:gd name="T27" fmla="*/ 1439 h 3292"/>
              <a:gd name="T28" fmla="*/ 1835 w 3262"/>
              <a:gd name="T29" fmla="*/ 103 h 3292"/>
              <a:gd name="T30" fmla="*/ 2345 w 3262"/>
              <a:gd name="T31" fmla="*/ 617 h 3292"/>
              <a:gd name="T32" fmla="*/ 2956 w 3262"/>
              <a:gd name="T33"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62" h="3292">
                <a:moveTo>
                  <a:pt x="102" y="1851"/>
                </a:moveTo>
                <a:lnTo>
                  <a:pt x="1427" y="1851"/>
                </a:lnTo>
                <a:lnTo>
                  <a:pt x="1427" y="3189"/>
                </a:lnTo>
                <a:lnTo>
                  <a:pt x="918" y="2674"/>
                </a:lnTo>
                <a:lnTo>
                  <a:pt x="306" y="3292"/>
                </a:lnTo>
                <a:lnTo>
                  <a:pt x="0" y="2983"/>
                </a:lnTo>
                <a:lnTo>
                  <a:pt x="612" y="2366"/>
                </a:lnTo>
                <a:lnTo>
                  <a:pt x="102" y="1851"/>
                </a:lnTo>
                <a:close/>
                <a:moveTo>
                  <a:pt x="2956" y="0"/>
                </a:moveTo>
                <a:lnTo>
                  <a:pt x="2956" y="0"/>
                </a:lnTo>
                <a:lnTo>
                  <a:pt x="3262" y="308"/>
                </a:lnTo>
                <a:lnTo>
                  <a:pt x="2650" y="925"/>
                </a:lnTo>
                <a:lnTo>
                  <a:pt x="3161" y="1439"/>
                </a:lnTo>
                <a:lnTo>
                  <a:pt x="1835" y="1439"/>
                </a:lnTo>
                <a:lnTo>
                  <a:pt x="1835" y="103"/>
                </a:lnTo>
                <a:lnTo>
                  <a:pt x="2345" y="617"/>
                </a:lnTo>
                <a:lnTo>
                  <a:pt x="2956"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1" name="Freeform 447"/>
          <p:cNvSpPr>
            <a:spLocks noEditPoints="1"/>
          </p:cNvSpPr>
          <p:nvPr/>
        </p:nvSpPr>
        <p:spPr bwMode="auto">
          <a:xfrm>
            <a:off x="9034531" y="2317648"/>
            <a:ext cx="469930" cy="474536"/>
          </a:xfrm>
          <a:custGeom>
            <a:avLst/>
            <a:gdLst>
              <a:gd name="T0" fmla="*/ 2467 w 3262"/>
              <a:gd name="T1" fmla="*/ 422 h 3292"/>
              <a:gd name="T2" fmla="*/ 2361 w 3262"/>
              <a:gd name="T3" fmla="*/ 476 h 3292"/>
              <a:gd name="T4" fmla="*/ 2284 w 3262"/>
              <a:gd name="T5" fmla="*/ 565 h 3292"/>
              <a:gd name="T6" fmla="*/ 2245 w 3262"/>
              <a:gd name="T7" fmla="*/ 678 h 3292"/>
              <a:gd name="T8" fmla="*/ 2253 w 3262"/>
              <a:gd name="T9" fmla="*/ 802 h 3292"/>
              <a:gd name="T10" fmla="*/ 2306 w 3262"/>
              <a:gd name="T11" fmla="*/ 908 h 3292"/>
              <a:gd name="T12" fmla="*/ 2393 w 3262"/>
              <a:gd name="T13" fmla="*/ 987 h 3292"/>
              <a:gd name="T14" fmla="*/ 2507 w 3262"/>
              <a:gd name="T15" fmla="*/ 1026 h 3292"/>
              <a:gd name="T16" fmla="*/ 2630 w 3262"/>
              <a:gd name="T17" fmla="*/ 1018 h 3292"/>
              <a:gd name="T18" fmla="*/ 2735 w 3262"/>
              <a:gd name="T19" fmla="*/ 964 h 3292"/>
              <a:gd name="T20" fmla="*/ 2812 w 3262"/>
              <a:gd name="T21" fmla="*/ 875 h 3292"/>
              <a:gd name="T22" fmla="*/ 2851 w 3262"/>
              <a:gd name="T23" fmla="*/ 762 h 3292"/>
              <a:gd name="T24" fmla="*/ 2842 w 3262"/>
              <a:gd name="T25" fmla="*/ 638 h 3292"/>
              <a:gd name="T26" fmla="*/ 2790 w 3262"/>
              <a:gd name="T27" fmla="*/ 531 h 3292"/>
              <a:gd name="T28" fmla="*/ 2702 w 3262"/>
              <a:gd name="T29" fmla="*/ 453 h 3292"/>
              <a:gd name="T30" fmla="*/ 2590 w 3262"/>
              <a:gd name="T31" fmla="*/ 414 h 3292"/>
              <a:gd name="T32" fmla="*/ 2243 w 3262"/>
              <a:gd name="T33" fmla="*/ 0 h 3292"/>
              <a:gd name="T34" fmla="*/ 2476 w 3262"/>
              <a:gd name="T35" fmla="*/ 26 h 3292"/>
              <a:gd name="T36" fmla="*/ 2691 w 3262"/>
              <a:gd name="T37" fmla="*/ 104 h 3292"/>
              <a:gd name="T38" fmla="*/ 2880 w 3262"/>
              <a:gd name="T39" fmla="*/ 226 h 3292"/>
              <a:gd name="T40" fmla="*/ 3038 w 3262"/>
              <a:gd name="T41" fmla="*/ 385 h 3292"/>
              <a:gd name="T42" fmla="*/ 3159 w 3262"/>
              <a:gd name="T43" fmla="*/ 576 h 3292"/>
              <a:gd name="T44" fmla="*/ 3235 w 3262"/>
              <a:gd name="T45" fmla="*/ 793 h 3292"/>
              <a:gd name="T46" fmla="*/ 3262 w 3262"/>
              <a:gd name="T47" fmla="*/ 1028 h 3292"/>
              <a:gd name="T48" fmla="*/ 3235 w 3262"/>
              <a:gd name="T49" fmla="*/ 1264 h 3292"/>
              <a:gd name="T50" fmla="*/ 3159 w 3262"/>
              <a:gd name="T51" fmla="*/ 1481 h 3292"/>
              <a:gd name="T52" fmla="*/ 3038 w 3262"/>
              <a:gd name="T53" fmla="*/ 1672 h 3292"/>
              <a:gd name="T54" fmla="*/ 2880 w 3262"/>
              <a:gd name="T55" fmla="*/ 1831 h 3292"/>
              <a:gd name="T56" fmla="*/ 2691 w 3262"/>
              <a:gd name="T57" fmla="*/ 1953 h 3292"/>
              <a:gd name="T58" fmla="*/ 2476 w 3262"/>
              <a:gd name="T59" fmla="*/ 2030 h 3292"/>
              <a:gd name="T60" fmla="*/ 2243 w 3262"/>
              <a:gd name="T61" fmla="*/ 2057 h 3292"/>
              <a:gd name="T62" fmla="*/ 2030 w 3262"/>
              <a:gd name="T63" fmla="*/ 2034 h 3292"/>
              <a:gd name="T64" fmla="*/ 1631 w 3262"/>
              <a:gd name="T65" fmla="*/ 2262 h 3292"/>
              <a:gd name="T66" fmla="*/ 815 w 3262"/>
              <a:gd name="T67" fmla="*/ 2674 h 3292"/>
              <a:gd name="T68" fmla="*/ 407 w 3262"/>
              <a:gd name="T69" fmla="*/ 3292 h 3292"/>
              <a:gd name="T70" fmla="*/ 139 w 3262"/>
              <a:gd name="T71" fmla="*/ 3282 h 3292"/>
              <a:gd name="T72" fmla="*/ 60 w 3262"/>
              <a:gd name="T73" fmla="*/ 3231 h 3292"/>
              <a:gd name="T74" fmla="*/ 10 w 3262"/>
              <a:gd name="T75" fmla="*/ 3150 h 3292"/>
              <a:gd name="T76" fmla="*/ 0 w 3262"/>
              <a:gd name="T77" fmla="*/ 2469 h 3292"/>
              <a:gd name="T78" fmla="*/ 1225 w 3262"/>
              <a:gd name="T79" fmla="*/ 1092 h 3292"/>
              <a:gd name="T80" fmla="*/ 1235 w 3262"/>
              <a:gd name="T81" fmla="*/ 869 h 3292"/>
              <a:gd name="T82" fmla="*/ 1296 w 3262"/>
              <a:gd name="T83" fmla="*/ 645 h 3292"/>
              <a:gd name="T84" fmla="*/ 1403 w 3262"/>
              <a:gd name="T85" fmla="*/ 446 h 3292"/>
              <a:gd name="T86" fmla="*/ 1549 w 3262"/>
              <a:gd name="T87" fmla="*/ 274 h 3292"/>
              <a:gd name="T88" fmla="*/ 1728 w 3262"/>
              <a:gd name="T89" fmla="*/ 140 h 3292"/>
              <a:gd name="T90" fmla="*/ 1935 w 3262"/>
              <a:gd name="T91" fmla="*/ 47 h 3292"/>
              <a:gd name="T92" fmla="*/ 2163 w 3262"/>
              <a:gd name="T93" fmla="*/ 3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2" h="3292">
                <a:moveTo>
                  <a:pt x="2548" y="412"/>
                </a:moveTo>
                <a:lnTo>
                  <a:pt x="2507" y="414"/>
                </a:lnTo>
                <a:lnTo>
                  <a:pt x="2467" y="422"/>
                </a:lnTo>
                <a:lnTo>
                  <a:pt x="2429" y="435"/>
                </a:lnTo>
                <a:lnTo>
                  <a:pt x="2393" y="453"/>
                </a:lnTo>
                <a:lnTo>
                  <a:pt x="2361" y="476"/>
                </a:lnTo>
                <a:lnTo>
                  <a:pt x="2332" y="502"/>
                </a:lnTo>
                <a:lnTo>
                  <a:pt x="2306" y="531"/>
                </a:lnTo>
                <a:lnTo>
                  <a:pt x="2284" y="565"/>
                </a:lnTo>
                <a:lnTo>
                  <a:pt x="2266" y="600"/>
                </a:lnTo>
                <a:lnTo>
                  <a:pt x="2253" y="638"/>
                </a:lnTo>
                <a:lnTo>
                  <a:pt x="2245" y="678"/>
                </a:lnTo>
                <a:lnTo>
                  <a:pt x="2243" y="720"/>
                </a:lnTo>
                <a:lnTo>
                  <a:pt x="2245" y="762"/>
                </a:lnTo>
                <a:lnTo>
                  <a:pt x="2253" y="802"/>
                </a:lnTo>
                <a:lnTo>
                  <a:pt x="2266" y="840"/>
                </a:lnTo>
                <a:lnTo>
                  <a:pt x="2284" y="875"/>
                </a:lnTo>
                <a:lnTo>
                  <a:pt x="2306" y="908"/>
                </a:lnTo>
                <a:lnTo>
                  <a:pt x="2332" y="938"/>
                </a:lnTo>
                <a:lnTo>
                  <a:pt x="2361" y="964"/>
                </a:lnTo>
                <a:lnTo>
                  <a:pt x="2393" y="987"/>
                </a:lnTo>
                <a:lnTo>
                  <a:pt x="2429" y="1004"/>
                </a:lnTo>
                <a:lnTo>
                  <a:pt x="2467" y="1018"/>
                </a:lnTo>
                <a:lnTo>
                  <a:pt x="2507" y="1026"/>
                </a:lnTo>
                <a:lnTo>
                  <a:pt x="2548" y="1029"/>
                </a:lnTo>
                <a:lnTo>
                  <a:pt x="2590" y="1026"/>
                </a:lnTo>
                <a:lnTo>
                  <a:pt x="2630" y="1018"/>
                </a:lnTo>
                <a:lnTo>
                  <a:pt x="2667" y="1004"/>
                </a:lnTo>
                <a:lnTo>
                  <a:pt x="2702" y="987"/>
                </a:lnTo>
                <a:lnTo>
                  <a:pt x="2735" y="964"/>
                </a:lnTo>
                <a:lnTo>
                  <a:pt x="2765" y="938"/>
                </a:lnTo>
                <a:lnTo>
                  <a:pt x="2790" y="908"/>
                </a:lnTo>
                <a:lnTo>
                  <a:pt x="2812" y="875"/>
                </a:lnTo>
                <a:lnTo>
                  <a:pt x="2830" y="840"/>
                </a:lnTo>
                <a:lnTo>
                  <a:pt x="2842" y="802"/>
                </a:lnTo>
                <a:lnTo>
                  <a:pt x="2851" y="762"/>
                </a:lnTo>
                <a:lnTo>
                  <a:pt x="2854" y="720"/>
                </a:lnTo>
                <a:lnTo>
                  <a:pt x="2851" y="678"/>
                </a:lnTo>
                <a:lnTo>
                  <a:pt x="2842" y="638"/>
                </a:lnTo>
                <a:lnTo>
                  <a:pt x="2830" y="600"/>
                </a:lnTo>
                <a:lnTo>
                  <a:pt x="2812" y="565"/>
                </a:lnTo>
                <a:lnTo>
                  <a:pt x="2790" y="531"/>
                </a:lnTo>
                <a:lnTo>
                  <a:pt x="2765" y="502"/>
                </a:lnTo>
                <a:lnTo>
                  <a:pt x="2735" y="476"/>
                </a:lnTo>
                <a:lnTo>
                  <a:pt x="2702" y="453"/>
                </a:lnTo>
                <a:lnTo>
                  <a:pt x="2667" y="435"/>
                </a:lnTo>
                <a:lnTo>
                  <a:pt x="2630" y="422"/>
                </a:lnTo>
                <a:lnTo>
                  <a:pt x="2590" y="414"/>
                </a:lnTo>
                <a:lnTo>
                  <a:pt x="2548" y="412"/>
                </a:lnTo>
                <a:close/>
                <a:moveTo>
                  <a:pt x="2243" y="0"/>
                </a:moveTo>
                <a:lnTo>
                  <a:pt x="2243" y="0"/>
                </a:lnTo>
                <a:lnTo>
                  <a:pt x="2323" y="3"/>
                </a:lnTo>
                <a:lnTo>
                  <a:pt x="2400" y="12"/>
                </a:lnTo>
                <a:lnTo>
                  <a:pt x="2476" y="26"/>
                </a:lnTo>
                <a:lnTo>
                  <a:pt x="2550" y="47"/>
                </a:lnTo>
                <a:lnTo>
                  <a:pt x="2621" y="73"/>
                </a:lnTo>
                <a:lnTo>
                  <a:pt x="2691" y="104"/>
                </a:lnTo>
                <a:lnTo>
                  <a:pt x="2757" y="140"/>
                </a:lnTo>
                <a:lnTo>
                  <a:pt x="2820" y="180"/>
                </a:lnTo>
                <a:lnTo>
                  <a:pt x="2880" y="226"/>
                </a:lnTo>
                <a:lnTo>
                  <a:pt x="2936" y="274"/>
                </a:lnTo>
                <a:lnTo>
                  <a:pt x="2989" y="328"/>
                </a:lnTo>
                <a:lnTo>
                  <a:pt x="3038" y="385"/>
                </a:lnTo>
                <a:lnTo>
                  <a:pt x="3083" y="446"/>
                </a:lnTo>
                <a:lnTo>
                  <a:pt x="3123" y="509"/>
                </a:lnTo>
                <a:lnTo>
                  <a:pt x="3159" y="576"/>
                </a:lnTo>
                <a:lnTo>
                  <a:pt x="3189" y="645"/>
                </a:lnTo>
                <a:lnTo>
                  <a:pt x="3215" y="717"/>
                </a:lnTo>
                <a:lnTo>
                  <a:pt x="3235" y="793"/>
                </a:lnTo>
                <a:lnTo>
                  <a:pt x="3250" y="869"/>
                </a:lnTo>
                <a:lnTo>
                  <a:pt x="3259" y="948"/>
                </a:lnTo>
                <a:lnTo>
                  <a:pt x="3262" y="1028"/>
                </a:lnTo>
                <a:lnTo>
                  <a:pt x="3259" y="1109"/>
                </a:lnTo>
                <a:lnTo>
                  <a:pt x="3250" y="1187"/>
                </a:lnTo>
                <a:lnTo>
                  <a:pt x="3235" y="1264"/>
                </a:lnTo>
                <a:lnTo>
                  <a:pt x="3215" y="1339"/>
                </a:lnTo>
                <a:lnTo>
                  <a:pt x="3189" y="1411"/>
                </a:lnTo>
                <a:lnTo>
                  <a:pt x="3159" y="1481"/>
                </a:lnTo>
                <a:lnTo>
                  <a:pt x="3123" y="1548"/>
                </a:lnTo>
                <a:lnTo>
                  <a:pt x="3083" y="1612"/>
                </a:lnTo>
                <a:lnTo>
                  <a:pt x="3038" y="1672"/>
                </a:lnTo>
                <a:lnTo>
                  <a:pt x="2989" y="1728"/>
                </a:lnTo>
                <a:lnTo>
                  <a:pt x="2936" y="1782"/>
                </a:lnTo>
                <a:lnTo>
                  <a:pt x="2880" y="1831"/>
                </a:lnTo>
                <a:lnTo>
                  <a:pt x="2820" y="1876"/>
                </a:lnTo>
                <a:lnTo>
                  <a:pt x="2757" y="1916"/>
                </a:lnTo>
                <a:lnTo>
                  <a:pt x="2691" y="1953"/>
                </a:lnTo>
                <a:lnTo>
                  <a:pt x="2621" y="1984"/>
                </a:lnTo>
                <a:lnTo>
                  <a:pt x="2550" y="2009"/>
                </a:lnTo>
                <a:lnTo>
                  <a:pt x="2476" y="2030"/>
                </a:lnTo>
                <a:lnTo>
                  <a:pt x="2400" y="2044"/>
                </a:lnTo>
                <a:lnTo>
                  <a:pt x="2323" y="2054"/>
                </a:lnTo>
                <a:lnTo>
                  <a:pt x="2243" y="2057"/>
                </a:lnTo>
                <a:lnTo>
                  <a:pt x="2170" y="2055"/>
                </a:lnTo>
                <a:lnTo>
                  <a:pt x="2100" y="2047"/>
                </a:lnTo>
                <a:lnTo>
                  <a:pt x="2030" y="2034"/>
                </a:lnTo>
                <a:lnTo>
                  <a:pt x="1961" y="2018"/>
                </a:lnTo>
                <a:lnTo>
                  <a:pt x="1896" y="1996"/>
                </a:lnTo>
                <a:lnTo>
                  <a:pt x="1631" y="2262"/>
                </a:lnTo>
                <a:lnTo>
                  <a:pt x="1224" y="2262"/>
                </a:lnTo>
                <a:lnTo>
                  <a:pt x="1224" y="2674"/>
                </a:lnTo>
                <a:lnTo>
                  <a:pt x="815" y="2674"/>
                </a:lnTo>
                <a:lnTo>
                  <a:pt x="815" y="3085"/>
                </a:lnTo>
                <a:lnTo>
                  <a:pt x="407" y="3085"/>
                </a:lnTo>
                <a:lnTo>
                  <a:pt x="407" y="3292"/>
                </a:lnTo>
                <a:lnTo>
                  <a:pt x="204" y="3292"/>
                </a:lnTo>
                <a:lnTo>
                  <a:pt x="171" y="3289"/>
                </a:lnTo>
                <a:lnTo>
                  <a:pt x="139" y="3282"/>
                </a:lnTo>
                <a:lnTo>
                  <a:pt x="110" y="3268"/>
                </a:lnTo>
                <a:lnTo>
                  <a:pt x="84" y="3252"/>
                </a:lnTo>
                <a:lnTo>
                  <a:pt x="60" y="3231"/>
                </a:lnTo>
                <a:lnTo>
                  <a:pt x="40" y="3207"/>
                </a:lnTo>
                <a:lnTo>
                  <a:pt x="22" y="3180"/>
                </a:lnTo>
                <a:lnTo>
                  <a:pt x="10" y="3150"/>
                </a:lnTo>
                <a:lnTo>
                  <a:pt x="3" y="3120"/>
                </a:lnTo>
                <a:lnTo>
                  <a:pt x="0" y="3085"/>
                </a:lnTo>
                <a:lnTo>
                  <a:pt x="0" y="2469"/>
                </a:lnTo>
                <a:lnTo>
                  <a:pt x="1240" y="1216"/>
                </a:lnTo>
                <a:lnTo>
                  <a:pt x="1231" y="1155"/>
                </a:lnTo>
                <a:lnTo>
                  <a:pt x="1225" y="1092"/>
                </a:lnTo>
                <a:lnTo>
                  <a:pt x="1224" y="1028"/>
                </a:lnTo>
                <a:lnTo>
                  <a:pt x="1227" y="948"/>
                </a:lnTo>
                <a:lnTo>
                  <a:pt x="1235" y="869"/>
                </a:lnTo>
                <a:lnTo>
                  <a:pt x="1250" y="793"/>
                </a:lnTo>
                <a:lnTo>
                  <a:pt x="1271" y="717"/>
                </a:lnTo>
                <a:lnTo>
                  <a:pt x="1296" y="645"/>
                </a:lnTo>
                <a:lnTo>
                  <a:pt x="1327" y="576"/>
                </a:lnTo>
                <a:lnTo>
                  <a:pt x="1363" y="509"/>
                </a:lnTo>
                <a:lnTo>
                  <a:pt x="1403" y="446"/>
                </a:lnTo>
                <a:lnTo>
                  <a:pt x="1447" y="385"/>
                </a:lnTo>
                <a:lnTo>
                  <a:pt x="1496" y="328"/>
                </a:lnTo>
                <a:lnTo>
                  <a:pt x="1549" y="274"/>
                </a:lnTo>
                <a:lnTo>
                  <a:pt x="1605" y="226"/>
                </a:lnTo>
                <a:lnTo>
                  <a:pt x="1665" y="180"/>
                </a:lnTo>
                <a:lnTo>
                  <a:pt x="1728" y="140"/>
                </a:lnTo>
                <a:lnTo>
                  <a:pt x="1795" y="104"/>
                </a:lnTo>
                <a:lnTo>
                  <a:pt x="1863" y="73"/>
                </a:lnTo>
                <a:lnTo>
                  <a:pt x="1935" y="47"/>
                </a:lnTo>
                <a:lnTo>
                  <a:pt x="2008" y="26"/>
                </a:lnTo>
                <a:lnTo>
                  <a:pt x="2085" y="12"/>
                </a:lnTo>
                <a:lnTo>
                  <a:pt x="2163" y="3"/>
                </a:lnTo>
                <a:lnTo>
                  <a:pt x="2243"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2" name="Freeform 452"/>
          <p:cNvSpPr>
            <a:spLocks noEditPoints="1"/>
          </p:cNvSpPr>
          <p:nvPr/>
        </p:nvSpPr>
        <p:spPr bwMode="auto">
          <a:xfrm>
            <a:off x="9799399" y="2317648"/>
            <a:ext cx="469930" cy="474536"/>
          </a:xfrm>
          <a:custGeom>
            <a:avLst/>
            <a:gdLst>
              <a:gd name="T0" fmla="*/ 336 w 3262"/>
              <a:gd name="T1" fmla="*/ 2602 h 3292"/>
              <a:gd name="T2" fmla="*/ 1472 w 3262"/>
              <a:gd name="T3" fmla="*/ 1745 h 3292"/>
              <a:gd name="T4" fmla="*/ 1973 w 3262"/>
              <a:gd name="T5" fmla="*/ 314 h 3292"/>
              <a:gd name="T6" fmla="*/ 1931 w 3262"/>
              <a:gd name="T7" fmla="*/ 329 h 3292"/>
              <a:gd name="T8" fmla="*/ 1768 w 3262"/>
              <a:gd name="T9" fmla="*/ 489 h 3292"/>
              <a:gd name="T10" fmla="*/ 1743 w 3262"/>
              <a:gd name="T11" fmla="*/ 528 h 3292"/>
              <a:gd name="T12" fmla="*/ 1739 w 3262"/>
              <a:gd name="T13" fmla="*/ 573 h 3292"/>
              <a:gd name="T14" fmla="*/ 1754 w 3262"/>
              <a:gd name="T15" fmla="*/ 616 h 3292"/>
              <a:gd name="T16" fmla="*/ 2633 w 3262"/>
              <a:gd name="T17" fmla="*/ 1507 h 3292"/>
              <a:gd name="T18" fmla="*/ 2671 w 3262"/>
              <a:gd name="T19" fmla="*/ 1532 h 3292"/>
              <a:gd name="T20" fmla="*/ 2716 w 3262"/>
              <a:gd name="T21" fmla="*/ 1536 h 3292"/>
              <a:gd name="T22" fmla="*/ 2758 w 3262"/>
              <a:gd name="T23" fmla="*/ 1522 h 3292"/>
              <a:gd name="T24" fmla="*/ 2921 w 3262"/>
              <a:gd name="T25" fmla="*/ 1362 h 3292"/>
              <a:gd name="T26" fmla="*/ 2946 w 3262"/>
              <a:gd name="T27" fmla="*/ 1323 h 3292"/>
              <a:gd name="T28" fmla="*/ 2950 w 3262"/>
              <a:gd name="T29" fmla="*/ 1278 h 3292"/>
              <a:gd name="T30" fmla="*/ 2935 w 3262"/>
              <a:gd name="T31" fmla="*/ 1235 h 3292"/>
              <a:gd name="T32" fmla="*/ 2057 w 3262"/>
              <a:gd name="T33" fmla="*/ 344 h 3292"/>
              <a:gd name="T34" fmla="*/ 2018 w 3262"/>
              <a:gd name="T35" fmla="*/ 319 h 3292"/>
              <a:gd name="T36" fmla="*/ 1973 w 3262"/>
              <a:gd name="T37" fmla="*/ 314 h 3292"/>
              <a:gd name="T38" fmla="*/ 2110 w 3262"/>
              <a:gd name="T39" fmla="*/ 1 h 3292"/>
              <a:gd name="T40" fmla="*/ 2176 w 3262"/>
              <a:gd name="T41" fmla="*/ 16 h 3292"/>
              <a:gd name="T42" fmla="*/ 2236 w 3262"/>
              <a:gd name="T43" fmla="*/ 48 h 3292"/>
              <a:gd name="T44" fmla="*/ 2583 w 3262"/>
              <a:gd name="T45" fmla="*/ 395 h 3292"/>
              <a:gd name="T46" fmla="*/ 2642 w 3262"/>
              <a:gd name="T47" fmla="*/ 454 h 3292"/>
              <a:gd name="T48" fmla="*/ 2709 w 3262"/>
              <a:gd name="T49" fmla="*/ 522 h 3292"/>
              <a:gd name="T50" fmla="*/ 2778 w 3262"/>
              <a:gd name="T51" fmla="*/ 591 h 3292"/>
              <a:gd name="T52" fmla="*/ 2842 w 3262"/>
              <a:gd name="T53" fmla="*/ 656 h 3292"/>
              <a:gd name="T54" fmla="*/ 3192 w 3262"/>
              <a:gd name="T55" fmla="*/ 1010 h 3292"/>
              <a:gd name="T56" fmla="*/ 3231 w 3262"/>
              <a:gd name="T57" fmla="*/ 1064 h 3292"/>
              <a:gd name="T58" fmla="*/ 3255 w 3262"/>
              <a:gd name="T59" fmla="*/ 1128 h 3292"/>
              <a:gd name="T60" fmla="*/ 3262 w 3262"/>
              <a:gd name="T61" fmla="*/ 1197 h 3292"/>
              <a:gd name="T62" fmla="*/ 3252 w 3262"/>
              <a:gd name="T63" fmla="*/ 1264 h 3292"/>
              <a:gd name="T64" fmla="*/ 3223 w 3262"/>
              <a:gd name="T65" fmla="*/ 1326 h 3292"/>
              <a:gd name="T66" fmla="*/ 2615 w 3262"/>
              <a:gd name="T67" fmla="*/ 2241 h 3292"/>
              <a:gd name="T68" fmla="*/ 2564 w 3262"/>
              <a:gd name="T69" fmla="*/ 2282 h 3292"/>
              <a:gd name="T70" fmla="*/ 2504 w 3262"/>
              <a:gd name="T71" fmla="*/ 2308 h 3292"/>
              <a:gd name="T72" fmla="*/ 2438 w 3262"/>
              <a:gd name="T73" fmla="*/ 2316 h 3292"/>
              <a:gd name="T74" fmla="*/ 2373 w 3262"/>
              <a:gd name="T75" fmla="*/ 2306 h 3292"/>
              <a:gd name="T76" fmla="*/ 1893 w 3262"/>
              <a:gd name="T77" fmla="*/ 2066 h 3292"/>
              <a:gd name="T78" fmla="*/ 1835 w 3262"/>
              <a:gd name="T79" fmla="*/ 2034 h 3292"/>
              <a:gd name="T80" fmla="*/ 1427 w 3262"/>
              <a:gd name="T81" fmla="*/ 2262 h 3292"/>
              <a:gd name="T82" fmla="*/ 1019 w 3262"/>
              <a:gd name="T83" fmla="*/ 2674 h 3292"/>
              <a:gd name="T84" fmla="*/ 612 w 3262"/>
              <a:gd name="T85" fmla="*/ 3085 h 3292"/>
              <a:gd name="T86" fmla="*/ 0 w 3262"/>
              <a:gd name="T87" fmla="*/ 3292 h 3292"/>
              <a:gd name="T88" fmla="*/ 1238 w 3262"/>
              <a:gd name="T89" fmla="*/ 1425 h 3292"/>
              <a:gd name="T90" fmla="*/ 1214 w 3262"/>
              <a:gd name="T91" fmla="*/ 1381 h 3292"/>
              <a:gd name="T92" fmla="*/ 977 w 3262"/>
              <a:gd name="T93" fmla="*/ 897 h 3292"/>
              <a:gd name="T94" fmla="*/ 967 w 3262"/>
              <a:gd name="T95" fmla="*/ 831 h 3292"/>
              <a:gd name="T96" fmla="*/ 975 w 3262"/>
              <a:gd name="T97" fmla="*/ 765 h 3292"/>
              <a:gd name="T98" fmla="*/ 1001 w 3262"/>
              <a:gd name="T99" fmla="*/ 704 h 3292"/>
              <a:gd name="T100" fmla="*/ 1042 w 3262"/>
              <a:gd name="T101" fmla="*/ 652 h 3292"/>
              <a:gd name="T102" fmla="*/ 1948 w 3262"/>
              <a:gd name="T103" fmla="*/ 39 h 3292"/>
              <a:gd name="T104" fmla="*/ 2008 w 3262"/>
              <a:gd name="T105" fmla="*/ 10 h 3292"/>
              <a:gd name="T106" fmla="*/ 2076 w 3262"/>
              <a:gd name="T10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62" h="3292">
                <a:moveTo>
                  <a:pt x="1328" y="1600"/>
                </a:moveTo>
                <a:lnTo>
                  <a:pt x="336" y="2602"/>
                </a:lnTo>
                <a:lnTo>
                  <a:pt x="480" y="2747"/>
                </a:lnTo>
                <a:lnTo>
                  <a:pt x="1472" y="1745"/>
                </a:lnTo>
                <a:lnTo>
                  <a:pt x="1328" y="1600"/>
                </a:lnTo>
                <a:close/>
                <a:moveTo>
                  <a:pt x="1973" y="314"/>
                </a:moveTo>
                <a:lnTo>
                  <a:pt x="1951" y="319"/>
                </a:lnTo>
                <a:lnTo>
                  <a:pt x="1931" y="329"/>
                </a:lnTo>
                <a:lnTo>
                  <a:pt x="1912" y="344"/>
                </a:lnTo>
                <a:lnTo>
                  <a:pt x="1768" y="489"/>
                </a:lnTo>
                <a:lnTo>
                  <a:pt x="1754" y="508"/>
                </a:lnTo>
                <a:lnTo>
                  <a:pt x="1743" y="528"/>
                </a:lnTo>
                <a:lnTo>
                  <a:pt x="1739" y="550"/>
                </a:lnTo>
                <a:lnTo>
                  <a:pt x="1739" y="573"/>
                </a:lnTo>
                <a:lnTo>
                  <a:pt x="1743" y="594"/>
                </a:lnTo>
                <a:lnTo>
                  <a:pt x="1754" y="616"/>
                </a:lnTo>
                <a:lnTo>
                  <a:pt x="1768" y="635"/>
                </a:lnTo>
                <a:lnTo>
                  <a:pt x="2633" y="1507"/>
                </a:lnTo>
                <a:lnTo>
                  <a:pt x="2651" y="1522"/>
                </a:lnTo>
                <a:lnTo>
                  <a:pt x="2671" y="1532"/>
                </a:lnTo>
                <a:lnTo>
                  <a:pt x="2694" y="1536"/>
                </a:lnTo>
                <a:lnTo>
                  <a:pt x="2716" y="1536"/>
                </a:lnTo>
                <a:lnTo>
                  <a:pt x="2738" y="1532"/>
                </a:lnTo>
                <a:lnTo>
                  <a:pt x="2758" y="1522"/>
                </a:lnTo>
                <a:lnTo>
                  <a:pt x="2777" y="1507"/>
                </a:lnTo>
                <a:lnTo>
                  <a:pt x="2921" y="1362"/>
                </a:lnTo>
                <a:lnTo>
                  <a:pt x="2935" y="1343"/>
                </a:lnTo>
                <a:lnTo>
                  <a:pt x="2946" y="1323"/>
                </a:lnTo>
                <a:lnTo>
                  <a:pt x="2950" y="1301"/>
                </a:lnTo>
                <a:lnTo>
                  <a:pt x="2950" y="1278"/>
                </a:lnTo>
                <a:lnTo>
                  <a:pt x="2946" y="1255"/>
                </a:lnTo>
                <a:lnTo>
                  <a:pt x="2935" y="1235"/>
                </a:lnTo>
                <a:lnTo>
                  <a:pt x="2921" y="1216"/>
                </a:lnTo>
                <a:lnTo>
                  <a:pt x="2057" y="344"/>
                </a:lnTo>
                <a:lnTo>
                  <a:pt x="2038" y="329"/>
                </a:lnTo>
                <a:lnTo>
                  <a:pt x="2018" y="319"/>
                </a:lnTo>
                <a:lnTo>
                  <a:pt x="1995" y="314"/>
                </a:lnTo>
                <a:lnTo>
                  <a:pt x="1973" y="314"/>
                </a:lnTo>
                <a:close/>
                <a:moveTo>
                  <a:pt x="2076" y="0"/>
                </a:moveTo>
                <a:lnTo>
                  <a:pt x="2110" y="1"/>
                </a:lnTo>
                <a:lnTo>
                  <a:pt x="2144" y="6"/>
                </a:lnTo>
                <a:lnTo>
                  <a:pt x="2176" y="16"/>
                </a:lnTo>
                <a:lnTo>
                  <a:pt x="2207" y="30"/>
                </a:lnTo>
                <a:lnTo>
                  <a:pt x="2236" y="48"/>
                </a:lnTo>
                <a:lnTo>
                  <a:pt x="2261" y="70"/>
                </a:lnTo>
                <a:lnTo>
                  <a:pt x="2583" y="395"/>
                </a:lnTo>
                <a:lnTo>
                  <a:pt x="2611" y="423"/>
                </a:lnTo>
                <a:lnTo>
                  <a:pt x="2642" y="454"/>
                </a:lnTo>
                <a:lnTo>
                  <a:pt x="2675" y="488"/>
                </a:lnTo>
                <a:lnTo>
                  <a:pt x="2709" y="522"/>
                </a:lnTo>
                <a:lnTo>
                  <a:pt x="2744" y="557"/>
                </a:lnTo>
                <a:lnTo>
                  <a:pt x="2778" y="591"/>
                </a:lnTo>
                <a:lnTo>
                  <a:pt x="2812" y="625"/>
                </a:lnTo>
                <a:lnTo>
                  <a:pt x="2842" y="656"/>
                </a:lnTo>
                <a:lnTo>
                  <a:pt x="2870" y="684"/>
                </a:lnTo>
                <a:lnTo>
                  <a:pt x="3192" y="1010"/>
                </a:lnTo>
                <a:lnTo>
                  <a:pt x="3214" y="1035"/>
                </a:lnTo>
                <a:lnTo>
                  <a:pt x="3231" y="1064"/>
                </a:lnTo>
                <a:lnTo>
                  <a:pt x="3245" y="1095"/>
                </a:lnTo>
                <a:lnTo>
                  <a:pt x="3255" y="1128"/>
                </a:lnTo>
                <a:lnTo>
                  <a:pt x="3261" y="1162"/>
                </a:lnTo>
                <a:lnTo>
                  <a:pt x="3262" y="1197"/>
                </a:lnTo>
                <a:lnTo>
                  <a:pt x="3259" y="1231"/>
                </a:lnTo>
                <a:lnTo>
                  <a:pt x="3252" y="1264"/>
                </a:lnTo>
                <a:lnTo>
                  <a:pt x="3239" y="1296"/>
                </a:lnTo>
                <a:lnTo>
                  <a:pt x="3223" y="1326"/>
                </a:lnTo>
                <a:lnTo>
                  <a:pt x="2637" y="2214"/>
                </a:lnTo>
                <a:lnTo>
                  <a:pt x="2615" y="2241"/>
                </a:lnTo>
                <a:lnTo>
                  <a:pt x="2592" y="2263"/>
                </a:lnTo>
                <a:lnTo>
                  <a:pt x="2564" y="2282"/>
                </a:lnTo>
                <a:lnTo>
                  <a:pt x="2534" y="2296"/>
                </a:lnTo>
                <a:lnTo>
                  <a:pt x="2504" y="2308"/>
                </a:lnTo>
                <a:lnTo>
                  <a:pt x="2471" y="2314"/>
                </a:lnTo>
                <a:lnTo>
                  <a:pt x="2438" y="2316"/>
                </a:lnTo>
                <a:lnTo>
                  <a:pt x="2404" y="2313"/>
                </a:lnTo>
                <a:lnTo>
                  <a:pt x="2373" y="2306"/>
                </a:lnTo>
                <a:lnTo>
                  <a:pt x="2342" y="2293"/>
                </a:lnTo>
                <a:lnTo>
                  <a:pt x="1893" y="2066"/>
                </a:lnTo>
                <a:lnTo>
                  <a:pt x="1865" y="2052"/>
                </a:lnTo>
                <a:lnTo>
                  <a:pt x="1835" y="2034"/>
                </a:lnTo>
                <a:lnTo>
                  <a:pt x="1835" y="2262"/>
                </a:lnTo>
                <a:lnTo>
                  <a:pt x="1427" y="2262"/>
                </a:lnTo>
                <a:lnTo>
                  <a:pt x="1427" y="2674"/>
                </a:lnTo>
                <a:lnTo>
                  <a:pt x="1019" y="2674"/>
                </a:lnTo>
                <a:lnTo>
                  <a:pt x="1019" y="3085"/>
                </a:lnTo>
                <a:lnTo>
                  <a:pt x="612" y="3085"/>
                </a:lnTo>
                <a:lnTo>
                  <a:pt x="612" y="3292"/>
                </a:lnTo>
                <a:lnTo>
                  <a:pt x="0" y="3292"/>
                </a:lnTo>
                <a:lnTo>
                  <a:pt x="102" y="2571"/>
                </a:lnTo>
                <a:lnTo>
                  <a:pt x="1238" y="1425"/>
                </a:lnTo>
                <a:lnTo>
                  <a:pt x="1226" y="1403"/>
                </a:lnTo>
                <a:lnTo>
                  <a:pt x="1214" y="1381"/>
                </a:lnTo>
                <a:lnTo>
                  <a:pt x="989" y="928"/>
                </a:lnTo>
                <a:lnTo>
                  <a:pt x="977" y="897"/>
                </a:lnTo>
                <a:lnTo>
                  <a:pt x="970" y="864"/>
                </a:lnTo>
                <a:lnTo>
                  <a:pt x="967" y="831"/>
                </a:lnTo>
                <a:lnTo>
                  <a:pt x="969" y="798"/>
                </a:lnTo>
                <a:lnTo>
                  <a:pt x="975" y="765"/>
                </a:lnTo>
                <a:lnTo>
                  <a:pt x="986" y="734"/>
                </a:lnTo>
                <a:lnTo>
                  <a:pt x="1001" y="704"/>
                </a:lnTo>
                <a:lnTo>
                  <a:pt x="1019" y="676"/>
                </a:lnTo>
                <a:lnTo>
                  <a:pt x="1042" y="652"/>
                </a:lnTo>
                <a:lnTo>
                  <a:pt x="1068" y="631"/>
                </a:lnTo>
                <a:lnTo>
                  <a:pt x="1948" y="39"/>
                </a:lnTo>
                <a:lnTo>
                  <a:pt x="1978" y="22"/>
                </a:lnTo>
                <a:lnTo>
                  <a:pt x="2008" y="10"/>
                </a:lnTo>
                <a:lnTo>
                  <a:pt x="2042" y="3"/>
                </a:lnTo>
                <a:lnTo>
                  <a:pt x="2076"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3" name="Freeform 457"/>
          <p:cNvSpPr>
            <a:spLocks noEditPoints="1"/>
          </p:cNvSpPr>
          <p:nvPr/>
        </p:nvSpPr>
        <p:spPr bwMode="auto">
          <a:xfrm>
            <a:off x="10557262" y="2333773"/>
            <a:ext cx="297162" cy="442286"/>
          </a:xfrm>
          <a:custGeom>
            <a:avLst/>
            <a:gdLst>
              <a:gd name="T0" fmla="*/ 891 w 2322"/>
              <a:gd name="T1" fmla="*/ 464 h 3456"/>
              <a:gd name="T2" fmla="*/ 822 w 2322"/>
              <a:gd name="T3" fmla="*/ 486 h 3456"/>
              <a:gd name="T4" fmla="*/ 765 w 2322"/>
              <a:gd name="T5" fmla="*/ 528 h 3456"/>
              <a:gd name="T6" fmla="*/ 723 w 2322"/>
              <a:gd name="T7" fmla="*/ 585 h 3456"/>
              <a:gd name="T8" fmla="*/ 700 w 2322"/>
              <a:gd name="T9" fmla="*/ 653 h 3456"/>
              <a:gd name="T10" fmla="*/ 697 w 2322"/>
              <a:gd name="T11" fmla="*/ 1382 h 3456"/>
              <a:gd name="T12" fmla="*/ 1625 w 2322"/>
              <a:gd name="T13" fmla="*/ 691 h 3456"/>
              <a:gd name="T14" fmla="*/ 1614 w 2322"/>
              <a:gd name="T15" fmla="*/ 619 h 3456"/>
              <a:gd name="T16" fmla="*/ 1580 w 2322"/>
              <a:gd name="T17" fmla="*/ 555 h 3456"/>
              <a:gd name="T18" fmla="*/ 1530 w 2322"/>
              <a:gd name="T19" fmla="*/ 505 h 3456"/>
              <a:gd name="T20" fmla="*/ 1466 w 2322"/>
              <a:gd name="T21" fmla="*/ 472 h 3456"/>
              <a:gd name="T22" fmla="*/ 1393 w 2322"/>
              <a:gd name="T23" fmla="*/ 461 h 3456"/>
              <a:gd name="T24" fmla="*/ 929 w 2322"/>
              <a:gd name="T25" fmla="*/ 0 h 3456"/>
              <a:gd name="T26" fmla="*/ 1460 w 2322"/>
              <a:gd name="T27" fmla="*/ 3 h 3456"/>
              <a:gd name="T28" fmla="*/ 1588 w 2322"/>
              <a:gd name="T29" fmla="*/ 27 h 3456"/>
              <a:gd name="T30" fmla="*/ 1708 w 2322"/>
              <a:gd name="T31" fmla="*/ 74 h 3456"/>
              <a:gd name="T32" fmla="*/ 1814 w 2322"/>
              <a:gd name="T33" fmla="*/ 141 h 3456"/>
              <a:gd name="T34" fmla="*/ 1907 w 2322"/>
              <a:gd name="T35" fmla="*/ 225 h 3456"/>
              <a:gd name="T36" fmla="*/ 1983 w 2322"/>
              <a:gd name="T37" fmla="*/ 325 h 3456"/>
              <a:gd name="T38" fmla="*/ 2041 w 2322"/>
              <a:gd name="T39" fmla="*/ 437 h 3456"/>
              <a:gd name="T40" fmla="*/ 2077 w 2322"/>
              <a:gd name="T41" fmla="*/ 560 h 3456"/>
              <a:gd name="T42" fmla="*/ 2090 w 2322"/>
              <a:gd name="T43" fmla="*/ 691 h 3456"/>
              <a:gd name="T44" fmla="*/ 2148 w 2322"/>
              <a:gd name="T45" fmla="*/ 1382 h 3456"/>
              <a:gd name="T46" fmla="*/ 2209 w 2322"/>
              <a:gd name="T47" fmla="*/ 1393 h 3456"/>
              <a:gd name="T48" fmla="*/ 2260 w 2322"/>
              <a:gd name="T49" fmla="*/ 1423 h 3456"/>
              <a:gd name="T50" fmla="*/ 2298 w 2322"/>
              <a:gd name="T51" fmla="*/ 1468 h 3456"/>
              <a:gd name="T52" fmla="*/ 2319 w 2322"/>
              <a:gd name="T53" fmla="*/ 1525 h 3456"/>
              <a:gd name="T54" fmla="*/ 2322 w 2322"/>
              <a:gd name="T55" fmla="*/ 3283 h 3456"/>
              <a:gd name="T56" fmla="*/ 2311 w 2322"/>
              <a:gd name="T57" fmla="*/ 3344 h 3456"/>
              <a:gd name="T58" fmla="*/ 2281 w 2322"/>
              <a:gd name="T59" fmla="*/ 3394 h 3456"/>
              <a:gd name="T60" fmla="*/ 2235 w 2322"/>
              <a:gd name="T61" fmla="*/ 3432 h 3456"/>
              <a:gd name="T62" fmla="*/ 2180 w 2322"/>
              <a:gd name="T63" fmla="*/ 3453 h 3456"/>
              <a:gd name="T64" fmla="*/ 174 w 2322"/>
              <a:gd name="T65" fmla="*/ 3456 h 3456"/>
              <a:gd name="T66" fmla="*/ 113 w 2322"/>
              <a:gd name="T67" fmla="*/ 3446 h 3456"/>
              <a:gd name="T68" fmla="*/ 62 w 2322"/>
              <a:gd name="T69" fmla="*/ 3415 h 3456"/>
              <a:gd name="T70" fmla="*/ 24 w 2322"/>
              <a:gd name="T71" fmla="*/ 3370 h 3456"/>
              <a:gd name="T72" fmla="*/ 3 w 2322"/>
              <a:gd name="T73" fmla="*/ 3315 h 3456"/>
              <a:gd name="T74" fmla="*/ 0 w 2322"/>
              <a:gd name="T75" fmla="*/ 1555 h 3456"/>
              <a:gd name="T76" fmla="*/ 11 w 2322"/>
              <a:gd name="T77" fmla="*/ 1496 h 3456"/>
              <a:gd name="T78" fmla="*/ 41 w 2322"/>
              <a:gd name="T79" fmla="*/ 1444 h 3456"/>
              <a:gd name="T80" fmla="*/ 87 w 2322"/>
              <a:gd name="T81" fmla="*/ 1406 h 3456"/>
              <a:gd name="T82" fmla="*/ 142 w 2322"/>
              <a:gd name="T83" fmla="*/ 1386 h 3456"/>
              <a:gd name="T84" fmla="*/ 232 w 2322"/>
              <a:gd name="T85" fmla="*/ 1382 h 3456"/>
              <a:gd name="T86" fmla="*/ 235 w 2322"/>
              <a:gd name="T87" fmla="*/ 625 h 3456"/>
              <a:gd name="T88" fmla="*/ 260 w 2322"/>
              <a:gd name="T89" fmla="*/ 497 h 3456"/>
              <a:gd name="T90" fmla="*/ 307 w 2322"/>
              <a:gd name="T91" fmla="*/ 379 h 3456"/>
              <a:gd name="T92" fmla="*/ 375 w 2322"/>
              <a:gd name="T93" fmla="*/ 273 h 3456"/>
              <a:gd name="T94" fmla="*/ 459 w 2322"/>
              <a:gd name="T95" fmla="*/ 181 h 3456"/>
              <a:gd name="T96" fmla="*/ 559 w 2322"/>
              <a:gd name="T97" fmla="*/ 106 h 3456"/>
              <a:gd name="T98" fmla="*/ 672 w 2322"/>
              <a:gd name="T99" fmla="*/ 48 h 3456"/>
              <a:gd name="T100" fmla="*/ 797 w 2322"/>
              <a:gd name="T101" fmla="*/ 13 h 3456"/>
              <a:gd name="T102" fmla="*/ 929 w 2322"/>
              <a:gd name="T103" fmla="*/ 0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22" h="3456">
                <a:moveTo>
                  <a:pt x="929" y="461"/>
                </a:moveTo>
                <a:lnTo>
                  <a:pt x="891" y="464"/>
                </a:lnTo>
                <a:lnTo>
                  <a:pt x="856" y="472"/>
                </a:lnTo>
                <a:lnTo>
                  <a:pt x="822" y="486"/>
                </a:lnTo>
                <a:lnTo>
                  <a:pt x="792" y="505"/>
                </a:lnTo>
                <a:lnTo>
                  <a:pt x="765" y="528"/>
                </a:lnTo>
                <a:lnTo>
                  <a:pt x="742" y="555"/>
                </a:lnTo>
                <a:lnTo>
                  <a:pt x="723" y="585"/>
                </a:lnTo>
                <a:lnTo>
                  <a:pt x="708" y="619"/>
                </a:lnTo>
                <a:lnTo>
                  <a:pt x="700" y="653"/>
                </a:lnTo>
                <a:lnTo>
                  <a:pt x="697" y="691"/>
                </a:lnTo>
                <a:lnTo>
                  <a:pt x="697" y="1382"/>
                </a:lnTo>
                <a:lnTo>
                  <a:pt x="1625" y="1382"/>
                </a:lnTo>
                <a:lnTo>
                  <a:pt x="1625" y="691"/>
                </a:lnTo>
                <a:lnTo>
                  <a:pt x="1622" y="653"/>
                </a:lnTo>
                <a:lnTo>
                  <a:pt x="1614" y="619"/>
                </a:lnTo>
                <a:lnTo>
                  <a:pt x="1599" y="585"/>
                </a:lnTo>
                <a:lnTo>
                  <a:pt x="1580" y="555"/>
                </a:lnTo>
                <a:lnTo>
                  <a:pt x="1557" y="528"/>
                </a:lnTo>
                <a:lnTo>
                  <a:pt x="1530" y="505"/>
                </a:lnTo>
                <a:lnTo>
                  <a:pt x="1500" y="486"/>
                </a:lnTo>
                <a:lnTo>
                  <a:pt x="1466" y="472"/>
                </a:lnTo>
                <a:lnTo>
                  <a:pt x="1431" y="464"/>
                </a:lnTo>
                <a:lnTo>
                  <a:pt x="1393" y="461"/>
                </a:lnTo>
                <a:lnTo>
                  <a:pt x="929" y="461"/>
                </a:lnTo>
                <a:close/>
                <a:moveTo>
                  <a:pt x="929" y="0"/>
                </a:moveTo>
                <a:lnTo>
                  <a:pt x="1393" y="0"/>
                </a:lnTo>
                <a:lnTo>
                  <a:pt x="1460" y="3"/>
                </a:lnTo>
                <a:lnTo>
                  <a:pt x="1525" y="13"/>
                </a:lnTo>
                <a:lnTo>
                  <a:pt x="1588" y="27"/>
                </a:lnTo>
                <a:lnTo>
                  <a:pt x="1650" y="48"/>
                </a:lnTo>
                <a:lnTo>
                  <a:pt x="1708" y="74"/>
                </a:lnTo>
                <a:lnTo>
                  <a:pt x="1763" y="106"/>
                </a:lnTo>
                <a:lnTo>
                  <a:pt x="1814" y="141"/>
                </a:lnTo>
                <a:lnTo>
                  <a:pt x="1863" y="181"/>
                </a:lnTo>
                <a:lnTo>
                  <a:pt x="1907" y="225"/>
                </a:lnTo>
                <a:lnTo>
                  <a:pt x="1947" y="273"/>
                </a:lnTo>
                <a:lnTo>
                  <a:pt x="1983" y="325"/>
                </a:lnTo>
                <a:lnTo>
                  <a:pt x="2015" y="379"/>
                </a:lnTo>
                <a:lnTo>
                  <a:pt x="2041" y="437"/>
                </a:lnTo>
                <a:lnTo>
                  <a:pt x="2062" y="497"/>
                </a:lnTo>
                <a:lnTo>
                  <a:pt x="2077" y="560"/>
                </a:lnTo>
                <a:lnTo>
                  <a:pt x="2087" y="625"/>
                </a:lnTo>
                <a:lnTo>
                  <a:pt x="2090" y="691"/>
                </a:lnTo>
                <a:lnTo>
                  <a:pt x="2090" y="1382"/>
                </a:lnTo>
                <a:lnTo>
                  <a:pt x="2148" y="1382"/>
                </a:lnTo>
                <a:lnTo>
                  <a:pt x="2180" y="1386"/>
                </a:lnTo>
                <a:lnTo>
                  <a:pt x="2209" y="1393"/>
                </a:lnTo>
                <a:lnTo>
                  <a:pt x="2235" y="1406"/>
                </a:lnTo>
                <a:lnTo>
                  <a:pt x="2260" y="1423"/>
                </a:lnTo>
                <a:lnTo>
                  <a:pt x="2281" y="1444"/>
                </a:lnTo>
                <a:lnTo>
                  <a:pt x="2298" y="1468"/>
                </a:lnTo>
                <a:lnTo>
                  <a:pt x="2311" y="1496"/>
                </a:lnTo>
                <a:lnTo>
                  <a:pt x="2319" y="1525"/>
                </a:lnTo>
                <a:lnTo>
                  <a:pt x="2322" y="1555"/>
                </a:lnTo>
                <a:lnTo>
                  <a:pt x="2322" y="3283"/>
                </a:lnTo>
                <a:lnTo>
                  <a:pt x="2319" y="3315"/>
                </a:lnTo>
                <a:lnTo>
                  <a:pt x="2311" y="3344"/>
                </a:lnTo>
                <a:lnTo>
                  <a:pt x="2298" y="3370"/>
                </a:lnTo>
                <a:lnTo>
                  <a:pt x="2281" y="3394"/>
                </a:lnTo>
                <a:lnTo>
                  <a:pt x="2260" y="3415"/>
                </a:lnTo>
                <a:lnTo>
                  <a:pt x="2235" y="3432"/>
                </a:lnTo>
                <a:lnTo>
                  <a:pt x="2209" y="3446"/>
                </a:lnTo>
                <a:lnTo>
                  <a:pt x="2180" y="3453"/>
                </a:lnTo>
                <a:lnTo>
                  <a:pt x="2148" y="3456"/>
                </a:lnTo>
                <a:lnTo>
                  <a:pt x="174" y="3456"/>
                </a:lnTo>
                <a:lnTo>
                  <a:pt x="142" y="3453"/>
                </a:lnTo>
                <a:lnTo>
                  <a:pt x="113" y="3446"/>
                </a:lnTo>
                <a:lnTo>
                  <a:pt x="87" y="3432"/>
                </a:lnTo>
                <a:lnTo>
                  <a:pt x="62" y="3415"/>
                </a:lnTo>
                <a:lnTo>
                  <a:pt x="41" y="3394"/>
                </a:lnTo>
                <a:lnTo>
                  <a:pt x="24" y="3370"/>
                </a:lnTo>
                <a:lnTo>
                  <a:pt x="11" y="3344"/>
                </a:lnTo>
                <a:lnTo>
                  <a:pt x="3" y="3315"/>
                </a:lnTo>
                <a:lnTo>
                  <a:pt x="0" y="3283"/>
                </a:lnTo>
                <a:lnTo>
                  <a:pt x="0" y="1555"/>
                </a:lnTo>
                <a:lnTo>
                  <a:pt x="3" y="1525"/>
                </a:lnTo>
                <a:lnTo>
                  <a:pt x="11" y="1496"/>
                </a:lnTo>
                <a:lnTo>
                  <a:pt x="24" y="1468"/>
                </a:lnTo>
                <a:lnTo>
                  <a:pt x="41" y="1444"/>
                </a:lnTo>
                <a:lnTo>
                  <a:pt x="62" y="1423"/>
                </a:lnTo>
                <a:lnTo>
                  <a:pt x="87" y="1406"/>
                </a:lnTo>
                <a:lnTo>
                  <a:pt x="113" y="1393"/>
                </a:lnTo>
                <a:lnTo>
                  <a:pt x="142" y="1386"/>
                </a:lnTo>
                <a:lnTo>
                  <a:pt x="174" y="1382"/>
                </a:lnTo>
                <a:lnTo>
                  <a:pt x="232" y="1382"/>
                </a:lnTo>
                <a:lnTo>
                  <a:pt x="232" y="691"/>
                </a:lnTo>
                <a:lnTo>
                  <a:pt x="235" y="625"/>
                </a:lnTo>
                <a:lnTo>
                  <a:pt x="245" y="560"/>
                </a:lnTo>
                <a:lnTo>
                  <a:pt x="260" y="497"/>
                </a:lnTo>
                <a:lnTo>
                  <a:pt x="281" y="437"/>
                </a:lnTo>
                <a:lnTo>
                  <a:pt x="307" y="379"/>
                </a:lnTo>
                <a:lnTo>
                  <a:pt x="339" y="325"/>
                </a:lnTo>
                <a:lnTo>
                  <a:pt x="375" y="273"/>
                </a:lnTo>
                <a:lnTo>
                  <a:pt x="415" y="225"/>
                </a:lnTo>
                <a:lnTo>
                  <a:pt x="459" y="181"/>
                </a:lnTo>
                <a:lnTo>
                  <a:pt x="508" y="141"/>
                </a:lnTo>
                <a:lnTo>
                  <a:pt x="559" y="106"/>
                </a:lnTo>
                <a:lnTo>
                  <a:pt x="614" y="74"/>
                </a:lnTo>
                <a:lnTo>
                  <a:pt x="672" y="48"/>
                </a:lnTo>
                <a:lnTo>
                  <a:pt x="734" y="27"/>
                </a:lnTo>
                <a:lnTo>
                  <a:pt x="797" y="13"/>
                </a:lnTo>
                <a:lnTo>
                  <a:pt x="862" y="3"/>
                </a:lnTo>
                <a:lnTo>
                  <a:pt x="929"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4" name="Freeform 462"/>
          <p:cNvSpPr>
            <a:spLocks/>
          </p:cNvSpPr>
          <p:nvPr/>
        </p:nvSpPr>
        <p:spPr bwMode="auto">
          <a:xfrm>
            <a:off x="11141234" y="2333773"/>
            <a:ext cx="442288" cy="442286"/>
          </a:xfrm>
          <a:custGeom>
            <a:avLst/>
            <a:gdLst>
              <a:gd name="T0" fmla="*/ 2765 w 3456"/>
              <a:gd name="T1" fmla="*/ 0 h 3456"/>
              <a:gd name="T2" fmla="*/ 2896 w 3456"/>
              <a:gd name="T3" fmla="*/ 13 h 3456"/>
              <a:gd name="T4" fmla="*/ 3019 w 3456"/>
              <a:gd name="T5" fmla="*/ 48 h 3456"/>
              <a:gd name="T6" fmla="*/ 3131 w 3456"/>
              <a:gd name="T7" fmla="*/ 106 h 3456"/>
              <a:gd name="T8" fmla="*/ 3231 w 3456"/>
              <a:gd name="T9" fmla="*/ 181 h 3456"/>
              <a:gd name="T10" fmla="*/ 3315 w 3456"/>
              <a:gd name="T11" fmla="*/ 273 h 3456"/>
              <a:gd name="T12" fmla="*/ 3382 w 3456"/>
              <a:gd name="T13" fmla="*/ 379 h 3456"/>
              <a:gd name="T14" fmla="*/ 3429 w 3456"/>
              <a:gd name="T15" fmla="*/ 497 h 3456"/>
              <a:gd name="T16" fmla="*/ 3453 w 3456"/>
              <a:gd name="T17" fmla="*/ 625 h 3456"/>
              <a:gd name="T18" fmla="*/ 3456 w 3456"/>
              <a:gd name="T19" fmla="*/ 1382 h 3456"/>
              <a:gd name="T20" fmla="*/ 2995 w 3456"/>
              <a:gd name="T21" fmla="*/ 691 h 3456"/>
              <a:gd name="T22" fmla="*/ 2984 w 3456"/>
              <a:gd name="T23" fmla="*/ 619 h 3456"/>
              <a:gd name="T24" fmla="*/ 2951 w 3456"/>
              <a:gd name="T25" fmla="*/ 555 h 3456"/>
              <a:gd name="T26" fmla="*/ 2901 w 3456"/>
              <a:gd name="T27" fmla="*/ 505 h 3456"/>
              <a:gd name="T28" fmla="*/ 2837 w 3456"/>
              <a:gd name="T29" fmla="*/ 472 h 3456"/>
              <a:gd name="T30" fmla="*/ 2765 w 3456"/>
              <a:gd name="T31" fmla="*/ 461 h 3456"/>
              <a:gd name="T32" fmla="*/ 2266 w 3456"/>
              <a:gd name="T33" fmla="*/ 464 h 3456"/>
              <a:gd name="T34" fmla="*/ 2198 w 3456"/>
              <a:gd name="T35" fmla="*/ 486 h 3456"/>
              <a:gd name="T36" fmla="*/ 2142 w 3456"/>
              <a:gd name="T37" fmla="*/ 528 h 3456"/>
              <a:gd name="T38" fmla="*/ 2100 w 3456"/>
              <a:gd name="T39" fmla="*/ 585 h 3456"/>
              <a:gd name="T40" fmla="*/ 2077 w 3456"/>
              <a:gd name="T41" fmla="*/ 653 h 3456"/>
              <a:gd name="T42" fmla="*/ 2074 w 3456"/>
              <a:gd name="T43" fmla="*/ 1382 h 3456"/>
              <a:gd name="T44" fmla="*/ 2163 w 3456"/>
              <a:gd name="T45" fmla="*/ 1386 h 3456"/>
              <a:gd name="T46" fmla="*/ 2218 w 3456"/>
              <a:gd name="T47" fmla="*/ 1406 h 3456"/>
              <a:gd name="T48" fmla="*/ 2263 w 3456"/>
              <a:gd name="T49" fmla="*/ 1444 h 3456"/>
              <a:gd name="T50" fmla="*/ 2294 w 3456"/>
              <a:gd name="T51" fmla="*/ 1496 h 3456"/>
              <a:gd name="T52" fmla="*/ 2304 w 3456"/>
              <a:gd name="T53" fmla="*/ 1555 h 3456"/>
              <a:gd name="T54" fmla="*/ 2301 w 3456"/>
              <a:gd name="T55" fmla="*/ 3315 h 3456"/>
              <a:gd name="T56" fmla="*/ 2280 w 3456"/>
              <a:gd name="T57" fmla="*/ 3370 h 3456"/>
              <a:gd name="T58" fmla="*/ 2242 w 3456"/>
              <a:gd name="T59" fmla="*/ 3415 h 3456"/>
              <a:gd name="T60" fmla="*/ 2192 w 3456"/>
              <a:gd name="T61" fmla="*/ 3446 h 3456"/>
              <a:gd name="T62" fmla="*/ 2131 w 3456"/>
              <a:gd name="T63" fmla="*/ 3456 h 3456"/>
              <a:gd name="T64" fmla="*/ 141 w 3456"/>
              <a:gd name="T65" fmla="*/ 3453 h 3456"/>
              <a:gd name="T66" fmla="*/ 86 w 3456"/>
              <a:gd name="T67" fmla="*/ 3432 h 3456"/>
              <a:gd name="T68" fmla="*/ 41 w 3456"/>
              <a:gd name="T69" fmla="*/ 3394 h 3456"/>
              <a:gd name="T70" fmla="*/ 10 w 3456"/>
              <a:gd name="T71" fmla="*/ 3344 h 3456"/>
              <a:gd name="T72" fmla="*/ 0 w 3456"/>
              <a:gd name="T73" fmla="*/ 3283 h 3456"/>
              <a:gd name="T74" fmla="*/ 3 w 3456"/>
              <a:gd name="T75" fmla="*/ 1525 h 3456"/>
              <a:gd name="T76" fmla="*/ 24 w 3456"/>
              <a:gd name="T77" fmla="*/ 1468 h 3456"/>
              <a:gd name="T78" fmla="*/ 62 w 3456"/>
              <a:gd name="T79" fmla="*/ 1423 h 3456"/>
              <a:gd name="T80" fmla="*/ 112 w 3456"/>
              <a:gd name="T81" fmla="*/ 1393 h 3456"/>
              <a:gd name="T82" fmla="*/ 173 w 3456"/>
              <a:gd name="T83" fmla="*/ 1382 h 3456"/>
              <a:gd name="T84" fmla="*/ 1613 w 3456"/>
              <a:gd name="T85" fmla="*/ 691 h 3456"/>
              <a:gd name="T86" fmla="*/ 1625 w 3456"/>
              <a:gd name="T87" fmla="*/ 560 h 3456"/>
              <a:gd name="T88" fmla="*/ 1661 w 3456"/>
              <a:gd name="T89" fmla="*/ 437 h 3456"/>
              <a:gd name="T90" fmla="*/ 1719 w 3456"/>
              <a:gd name="T91" fmla="*/ 325 h 3456"/>
              <a:gd name="T92" fmla="*/ 1794 w 3456"/>
              <a:gd name="T93" fmla="*/ 225 h 3456"/>
              <a:gd name="T94" fmla="*/ 1886 w 3456"/>
              <a:gd name="T95" fmla="*/ 141 h 3456"/>
              <a:gd name="T96" fmla="*/ 1992 w 3456"/>
              <a:gd name="T97" fmla="*/ 74 h 3456"/>
              <a:gd name="T98" fmla="*/ 2110 w 3456"/>
              <a:gd name="T99" fmla="*/ 27 h 3456"/>
              <a:gd name="T100" fmla="*/ 2238 w 3456"/>
              <a:gd name="T101" fmla="*/ 3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56" h="3456">
                <a:moveTo>
                  <a:pt x="2304" y="0"/>
                </a:moveTo>
                <a:lnTo>
                  <a:pt x="2765" y="0"/>
                </a:lnTo>
                <a:lnTo>
                  <a:pt x="2831" y="3"/>
                </a:lnTo>
                <a:lnTo>
                  <a:pt x="2896" y="13"/>
                </a:lnTo>
                <a:lnTo>
                  <a:pt x="2959" y="27"/>
                </a:lnTo>
                <a:lnTo>
                  <a:pt x="3019" y="48"/>
                </a:lnTo>
                <a:lnTo>
                  <a:pt x="3077" y="74"/>
                </a:lnTo>
                <a:lnTo>
                  <a:pt x="3131" y="106"/>
                </a:lnTo>
                <a:lnTo>
                  <a:pt x="3183" y="141"/>
                </a:lnTo>
                <a:lnTo>
                  <a:pt x="3231" y="181"/>
                </a:lnTo>
                <a:lnTo>
                  <a:pt x="3275" y="225"/>
                </a:lnTo>
                <a:lnTo>
                  <a:pt x="3315" y="273"/>
                </a:lnTo>
                <a:lnTo>
                  <a:pt x="3350" y="325"/>
                </a:lnTo>
                <a:lnTo>
                  <a:pt x="3382" y="379"/>
                </a:lnTo>
                <a:lnTo>
                  <a:pt x="3408" y="437"/>
                </a:lnTo>
                <a:lnTo>
                  <a:pt x="3429" y="497"/>
                </a:lnTo>
                <a:lnTo>
                  <a:pt x="3443" y="560"/>
                </a:lnTo>
                <a:lnTo>
                  <a:pt x="3453" y="625"/>
                </a:lnTo>
                <a:lnTo>
                  <a:pt x="3456" y="691"/>
                </a:lnTo>
                <a:lnTo>
                  <a:pt x="3456" y="1382"/>
                </a:lnTo>
                <a:lnTo>
                  <a:pt x="2995" y="1382"/>
                </a:lnTo>
                <a:lnTo>
                  <a:pt x="2995" y="691"/>
                </a:lnTo>
                <a:lnTo>
                  <a:pt x="2992" y="653"/>
                </a:lnTo>
                <a:lnTo>
                  <a:pt x="2984" y="619"/>
                </a:lnTo>
                <a:lnTo>
                  <a:pt x="2970" y="585"/>
                </a:lnTo>
                <a:lnTo>
                  <a:pt x="2951" y="555"/>
                </a:lnTo>
                <a:lnTo>
                  <a:pt x="2928" y="528"/>
                </a:lnTo>
                <a:lnTo>
                  <a:pt x="2901" y="505"/>
                </a:lnTo>
                <a:lnTo>
                  <a:pt x="2871" y="486"/>
                </a:lnTo>
                <a:lnTo>
                  <a:pt x="2837" y="472"/>
                </a:lnTo>
                <a:lnTo>
                  <a:pt x="2803" y="464"/>
                </a:lnTo>
                <a:lnTo>
                  <a:pt x="2765" y="461"/>
                </a:lnTo>
                <a:lnTo>
                  <a:pt x="2304" y="461"/>
                </a:lnTo>
                <a:lnTo>
                  <a:pt x="2266" y="464"/>
                </a:lnTo>
                <a:lnTo>
                  <a:pt x="2232" y="472"/>
                </a:lnTo>
                <a:lnTo>
                  <a:pt x="2198" y="486"/>
                </a:lnTo>
                <a:lnTo>
                  <a:pt x="2168" y="505"/>
                </a:lnTo>
                <a:lnTo>
                  <a:pt x="2142" y="528"/>
                </a:lnTo>
                <a:lnTo>
                  <a:pt x="2119" y="555"/>
                </a:lnTo>
                <a:lnTo>
                  <a:pt x="2100" y="585"/>
                </a:lnTo>
                <a:lnTo>
                  <a:pt x="2085" y="619"/>
                </a:lnTo>
                <a:lnTo>
                  <a:pt x="2077" y="653"/>
                </a:lnTo>
                <a:lnTo>
                  <a:pt x="2074" y="691"/>
                </a:lnTo>
                <a:lnTo>
                  <a:pt x="2074" y="1382"/>
                </a:lnTo>
                <a:lnTo>
                  <a:pt x="2131" y="1382"/>
                </a:lnTo>
                <a:lnTo>
                  <a:pt x="2163" y="1386"/>
                </a:lnTo>
                <a:lnTo>
                  <a:pt x="2192" y="1393"/>
                </a:lnTo>
                <a:lnTo>
                  <a:pt x="2218" y="1406"/>
                </a:lnTo>
                <a:lnTo>
                  <a:pt x="2242" y="1423"/>
                </a:lnTo>
                <a:lnTo>
                  <a:pt x="2263" y="1444"/>
                </a:lnTo>
                <a:lnTo>
                  <a:pt x="2280" y="1468"/>
                </a:lnTo>
                <a:lnTo>
                  <a:pt x="2294" y="1496"/>
                </a:lnTo>
                <a:lnTo>
                  <a:pt x="2301" y="1525"/>
                </a:lnTo>
                <a:lnTo>
                  <a:pt x="2304" y="1555"/>
                </a:lnTo>
                <a:lnTo>
                  <a:pt x="2304" y="3283"/>
                </a:lnTo>
                <a:lnTo>
                  <a:pt x="2301" y="3315"/>
                </a:lnTo>
                <a:lnTo>
                  <a:pt x="2294" y="3344"/>
                </a:lnTo>
                <a:lnTo>
                  <a:pt x="2280" y="3370"/>
                </a:lnTo>
                <a:lnTo>
                  <a:pt x="2263" y="3394"/>
                </a:lnTo>
                <a:lnTo>
                  <a:pt x="2242" y="3415"/>
                </a:lnTo>
                <a:lnTo>
                  <a:pt x="2218" y="3432"/>
                </a:lnTo>
                <a:lnTo>
                  <a:pt x="2192" y="3446"/>
                </a:lnTo>
                <a:lnTo>
                  <a:pt x="2163" y="3453"/>
                </a:lnTo>
                <a:lnTo>
                  <a:pt x="2131" y="3456"/>
                </a:lnTo>
                <a:lnTo>
                  <a:pt x="173" y="3456"/>
                </a:lnTo>
                <a:lnTo>
                  <a:pt x="141" y="3453"/>
                </a:lnTo>
                <a:lnTo>
                  <a:pt x="112" y="3446"/>
                </a:lnTo>
                <a:lnTo>
                  <a:pt x="86" y="3432"/>
                </a:lnTo>
                <a:lnTo>
                  <a:pt x="62" y="3415"/>
                </a:lnTo>
                <a:lnTo>
                  <a:pt x="41" y="3394"/>
                </a:lnTo>
                <a:lnTo>
                  <a:pt x="24" y="3370"/>
                </a:lnTo>
                <a:lnTo>
                  <a:pt x="10" y="3344"/>
                </a:lnTo>
                <a:lnTo>
                  <a:pt x="3" y="3315"/>
                </a:lnTo>
                <a:lnTo>
                  <a:pt x="0" y="3283"/>
                </a:lnTo>
                <a:lnTo>
                  <a:pt x="0" y="1555"/>
                </a:lnTo>
                <a:lnTo>
                  <a:pt x="3" y="1525"/>
                </a:lnTo>
                <a:lnTo>
                  <a:pt x="10" y="1496"/>
                </a:lnTo>
                <a:lnTo>
                  <a:pt x="24" y="1468"/>
                </a:lnTo>
                <a:lnTo>
                  <a:pt x="41" y="1444"/>
                </a:lnTo>
                <a:lnTo>
                  <a:pt x="62" y="1423"/>
                </a:lnTo>
                <a:lnTo>
                  <a:pt x="86" y="1406"/>
                </a:lnTo>
                <a:lnTo>
                  <a:pt x="112" y="1393"/>
                </a:lnTo>
                <a:lnTo>
                  <a:pt x="141" y="1386"/>
                </a:lnTo>
                <a:lnTo>
                  <a:pt x="173" y="1382"/>
                </a:lnTo>
                <a:lnTo>
                  <a:pt x="1613" y="1382"/>
                </a:lnTo>
                <a:lnTo>
                  <a:pt x="1613" y="691"/>
                </a:lnTo>
                <a:lnTo>
                  <a:pt x="1616" y="625"/>
                </a:lnTo>
                <a:lnTo>
                  <a:pt x="1625" y="560"/>
                </a:lnTo>
                <a:lnTo>
                  <a:pt x="1640" y="497"/>
                </a:lnTo>
                <a:lnTo>
                  <a:pt x="1661" y="437"/>
                </a:lnTo>
                <a:lnTo>
                  <a:pt x="1687" y="379"/>
                </a:lnTo>
                <a:lnTo>
                  <a:pt x="1719" y="325"/>
                </a:lnTo>
                <a:lnTo>
                  <a:pt x="1754" y="273"/>
                </a:lnTo>
                <a:lnTo>
                  <a:pt x="1794" y="225"/>
                </a:lnTo>
                <a:lnTo>
                  <a:pt x="1838" y="181"/>
                </a:lnTo>
                <a:lnTo>
                  <a:pt x="1886" y="141"/>
                </a:lnTo>
                <a:lnTo>
                  <a:pt x="1937" y="106"/>
                </a:lnTo>
                <a:lnTo>
                  <a:pt x="1992" y="74"/>
                </a:lnTo>
                <a:lnTo>
                  <a:pt x="2050" y="48"/>
                </a:lnTo>
                <a:lnTo>
                  <a:pt x="2110" y="27"/>
                </a:lnTo>
                <a:lnTo>
                  <a:pt x="2173" y="13"/>
                </a:lnTo>
                <a:lnTo>
                  <a:pt x="2238" y="3"/>
                </a:lnTo>
                <a:lnTo>
                  <a:pt x="2304"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5" name="Freeform 467"/>
          <p:cNvSpPr>
            <a:spLocks/>
          </p:cNvSpPr>
          <p:nvPr/>
        </p:nvSpPr>
        <p:spPr bwMode="auto">
          <a:xfrm>
            <a:off x="626408" y="3205057"/>
            <a:ext cx="469930" cy="474536"/>
          </a:xfrm>
          <a:custGeom>
            <a:avLst/>
            <a:gdLst>
              <a:gd name="T0" fmla="*/ 918 w 3262"/>
              <a:gd name="T1" fmla="*/ 0 h 3292"/>
              <a:gd name="T2" fmla="*/ 1066 w 3262"/>
              <a:gd name="T3" fmla="*/ 12 h 3292"/>
              <a:gd name="T4" fmla="*/ 1207 w 3262"/>
              <a:gd name="T5" fmla="*/ 47 h 3292"/>
              <a:gd name="T6" fmla="*/ 1339 w 3262"/>
              <a:gd name="T7" fmla="*/ 103 h 3292"/>
              <a:gd name="T8" fmla="*/ 1459 w 3262"/>
              <a:gd name="T9" fmla="*/ 178 h 3292"/>
              <a:gd name="T10" fmla="*/ 1566 w 3262"/>
              <a:gd name="T11" fmla="*/ 270 h 3292"/>
              <a:gd name="T12" fmla="*/ 1658 w 3262"/>
              <a:gd name="T13" fmla="*/ 379 h 3292"/>
              <a:gd name="T14" fmla="*/ 1732 w 3262"/>
              <a:gd name="T15" fmla="*/ 499 h 3292"/>
              <a:gd name="T16" fmla="*/ 1788 w 3262"/>
              <a:gd name="T17" fmla="*/ 633 h 3292"/>
              <a:gd name="T18" fmla="*/ 1823 w 3262"/>
              <a:gd name="T19" fmla="*/ 775 h 3292"/>
              <a:gd name="T20" fmla="*/ 1835 w 3262"/>
              <a:gd name="T21" fmla="*/ 925 h 3292"/>
              <a:gd name="T22" fmla="*/ 1822 w 3262"/>
              <a:gd name="T23" fmla="*/ 1079 h 3292"/>
              <a:gd name="T24" fmla="*/ 1786 w 3262"/>
              <a:gd name="T25" fmla="*/ 1224 h 3292"/>
              <a:gd name="T26" fmla="*/ 1728 w 3262"/>
              <a:gd name="T27" fmla="*/ 1360 h 3292"/>
              <a:gd name="T28" fmla="*/ 3194 w 3262"/>
              <a:gd name="T29" fmla="*/ 2629 h 3292"/>
              <a:gd name="T30" fmla="*/ 3236 w 3262"/>
              <a:gd name="T31" fmla="*/ 2679 h 3292"/>
              <a:gd name="T32" fmla="*/ 3258 w 3262"/>
              <a:gd name="T33" fmla="*/ 2736 h 3292"/>
              <a:gd name="T34" fmla="*/ 3261 w 3262"/>
              <a:gd name="T35" fmla="*/ 2796 h 3292"/>
              <a:gd name="T36" fmla="*/ 3243 w 3262"/>
              <a:gd name="T37" fmla="*/ 2856 h 3292"/>
              <a:gd name="T38" fmla="*/ 3206 w 3262"/>
              <a:gd name="T39" fmla="*/ 2909 h 3292"/>
              <a:gd name="T40" fmla="*/ 2857 w 3262"/>
              <a:gd name="T41" fmla="*/ 3256 h 3292"/>
              <a:gd name="T42" fmla="*/ 2801 w 3262"/>
              <a:gd name="T43" fmla="*/ 3284 h 3292"/>
              <a:gd name="T44" fmla="*/ 2741 w 3262"/>
              <a:gd name="T45" fmla="*/ 3292 h 3292"/>
              <a:gd name="T46" fmla="*/ 2683 w 3262"/>
              <a:gd name="T47" fmla="*/ 3280 h 3292"/>
              <a:gd name="T48" fmla="*/ 2628 w 3262"/>
              <a:gd name="T49" fmla="*/ 3248 h 3292"/>
              <a:gd name="T50" fmla="*/ 1347 w 3262"/>
              <a:gd name="T51" fmla="*/ 1743 h 3292"/>
              <a:gd name="T52" fmla="*/ 1213 w 3262"/>
              <a:gd name="T53" fmla="*/ 1802 h 3292"/>
              <a:gd name="T54" fmla="*/ 1069 w 3262"/>
              <a:gd name="T55" fmla="*/ 1839 h 3292"/>
              <a:gd name="T56" fmla="*/ 918 w 3262"/>
              <a:gd name="T57" fmla="*/ 1851 h 3292"/>
              <a:gd name="T58" fmla="*/ 768 w 3262"/>
              <a:gd name="T59" fmla="*/ 1839 h 3292"/>
              <a:gd name="T60" fmla="*/ 627 w 3262"/>
              <a:gd name="T61" fmla="*/ 1804 h 3292"/>
              <a:gd name="T62" fmla="*/ 496 w 3262"/>
              <a:gd name="T63" fmla="*/ 1748 h 3292"/>
              <a:gd name="T64" fmla="*/ 375 w 3262"/>
              <a:gd name="T65" fmla="*/ 1673 h 3292"/>
              <a:gd name="T66" fmla="*/ 269 w 3262"/>
              <a:gd name="T67" fmla="*/ 1580 h 3292"/>
              <a:gd name="T68" fmla="*/ 177 w 3262"/>
              <a:gd name="T69" fmla="*/ 1472 h 3292"/>
              <a:gd name="T70" fmla="*/ 102 w 3262"/>
              <a:gd name="T71" fmla="*/ 1350 h 3292"/>
              <a:gd name="T72" fmla="*/ 47 w 3262"/>
              <a:gd name="T73" fmla="*/ 1218 h 3292"/>
              <a:gd name="T74" fmla="*/ 12 w 3262"/>
              <a:gd name="T75" fmla="*/ 1076 h 3292"/>
              <a:gd name="T76" fmla="*/ 0 w 3262"/>
              <a:gd name="T77" fmla="*/ 925 h 3292"/>
              <a:gd name="T78" fmla="*/ 10 w 3262"/>
              <a:gd name="T79" fmla="*/ 788 h 3292"/>
              <a:gd name="T80" fmla="*/ 40 w 3262"/>
              <a:gd name="T81" fmla="*/ 656 h 3292"/>
              <a:gd name="T82" fmla="*/ 594 w 3262"/>
              <a:gd name="T83" fmla="*/ 1213 h 3292"/>
              <a:gd name="T84" fmla="*/ 652 w 3262"/>
              <a:gd name="T85" fmla="*/ 1242 h 3292"/>
              <a:gd name="T86" fmla="*/ 713 w 3262"/>
              <a:gd name="T87" fmla="*/ 1251 h 3292"/>
              <a:gd name="T88" fmla="*/ 776 w 3262"/>
              <a:gd name="T89" fmla="*/ 1242 h 3292"/>
              <a:gd name="T90" fmla="*/ 833 w 3262"/>
              <a:gd name="T91" fmla="*/ 1213 h 3292"/>
              <a:gd name="T92" fmla="*/ 1181 w 3262"/>
              <a:gd name="T93" fmla="*/ 865 h 3292"/>
              <a:gd name="T94" fmla="*/ 1219 w 3262"/>
              <a:gd name="T95" fmla="*/ 811 h 3292"/>
              <a:gd name="T96" fmla="*/ 1238 w 3262"/>
              <a:gd name="T97" fmla="*/ 751 h 3292"/>
              <a:gd name="T98" fmla="*/ 1238 w 3262"/>
              <a:gd name="T99" fmla="*/ 688 h 3292"/>
              <a:gd name="T100" fmla="*/ 1219 w 3262"/>
              <a:gd name="T101" fmla="*/ 628 h 3292"/>
              <a:gd name="T102" fmla="*/ 1181 w 3262"/>
              <a:gd name="T103" fmla="*/ 574 h 3292"/>
              <a:gd name="T104" fmla="*/ 715 w 3262"/>
              <a:gd name="T105" fmla="*/ 22 h 3292"/>
              <a:gd name="T106" fmla="*/ 848 w 3262"/>
              <a:gd name="T107" fmla="*/ 2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62" h="3292">
                <a:moveTo>
                  <a:pt x="918" y="0"/>
                </a:moveTo>
                <a:lnTo>
                  <a:pt x="918" y="0"/>
                </a:lnTo>
                <a:lnTo>
                  <a:pt x="992" y="3"/>
                </a:lnTo>
                <a:lnTo>
                  <a:pt x="1066" y="12"/>
                </a:lnTo>
                <a:lnTo>
                  <a:pt x="1138" y="26"/>
                </a:lnTo>
                <a:lnTo>
                  <a:pt x="1207" y="47"/>
                </a:lnTo>
                <a:lnTo>
                  <a:pt x="1275" y="72"/>
                </a:lnTo>
                <a:lnTo>
                  <a:pt x="1339" y="103"/>
                </a:lnTo>
                <a:lnTo>
                  <a:pt x="1401" y="138"/>
                </a:lnTo>
                <a:lnTo>
                  <a:pt x="1459" y="178"/>
                </a:lnTo>
                <a:lnTo>
                  <a:pt x="1514" y="223"/>
                </a:lnTo>
                <a:lnTo>
                  <a:pt x="1566" y="270"/>
                </a:lnTo>
                <a:lnTo>
                  <a:pt x="1615" y="323"/>
                </a:lnTo>
                <a:lnTo>
                  <a:pt x="1658" y="379"/>
                </a:lnTo>
                <a:lnTo>
                  <a:pt x="1697" y="438"/>
                </a:lnTo>
                <a:lnTo>
                  <a:pt x="1732" y="499"/>
                </a:lnTo>
                <a:lnTo>
                  <a:pt x="1763" y="565"/>
                </a:lnTo>
                <a:lnTo>
                  <a:pt x="1788" y="633"/>
                </a:lnTo>
                <a:lnTo>
                  <a:pt x="1808" y="703"/>
                </a:lnTo>
                <a:lnTo>
                  <a:pt x="1823" y="775"/>
                </a:lnTo>
                <a:lnTo>
                  <a:pt x="1831" y="850"/>
                </a:lnTo>
                <a:lnTo>
                  <a:pt x="1835" y="925"/>
                </a:lnTo>
                <a:lnTo>
                  <a:pt x="1831" y="1003"/>
                </a:lnTo>
                <a:lnTo>
                  <a:pt x="1822" y="1079"/>
                </a:lnTo>
                <a:lnTo>
                  <a:pt x="1807" y="1153"/>
                </a:lnTo>
                <a:lnTo>
                  <a:pt x="1786" y="1224"/>
                </a:lnTo>
                <a:lnTo>
                  <a:pt x="1760" y="1294"/>
                </a:lnTo>
                <a:lnTo>
                  <a:pt x="1728" y="1360"/>
                </a:lnTo>
                <a:lnTo>
                  <a:pt x="3195" y="2629"/>
                </a:lnTo>
                <a:lnTo>
                  <a:pt x="3194" y="2629"/>
                </a:lnTo>
                <a:lnTo>
                  <a:pt x="3218" y="2653"/>
                </a:lnTo>
                <a:lnTo>
                  <a:pt x="3236" y="2679"/>
                </a:lnTo>
                <a:lnTo>
                  <a:pt x="3250" y="2706"/>
                </a:lnTo>
                <a:lnTo>
                  <a:pt x="3258" y="2736"/>
                </a:lnTo>
                <a:lnTo>
                  <a:pt x="3262" y="2766"/>
                </a:lnTo>
                <a:lnTo>
                  <a:pt x="3261" y="2796"/>
                </a:lnTo>
                <a:lnTo>
                  <a:pt x="3254" y="2826"/>
                </a:lnTo>
                <a:lnTo>
                  <a:pt x="3243" y="2856"/>
                </a:lnTo>
                <a:lnTo>
                  <a:pt x="3227" y="2883"/>
                </a:lnTo>
                <a:lnTo>
                  <a:pt x="3206" y="2909"/>
                </a:lnTo>
                <a:lnTo>
                  <a:pt x="2882" y="3234"/>
                </a:lnTo>
                <a:lnTo>
                  <a:pt x="2857" y="3256"/>
                </a:lnTo>
                <a:lnTo>
                  <a:pt x="2830" y="3272"/>
                </a:lnTo>
                <a:lnTo>
                  <a:pt x="2801" y="3284"/>
                </a:lnTo>
                <a:lnTo>
                  <a:pt x="2772" y="3290"/>
                </a:lnTo>
                <a:lnTo>
                  <a:pt x="2741" y="3292"/>
                </a:lnTo>
                <a:lnTo>
                  <a:pt x="2711" y="3288"/>
                </a:lnTo>
                <a:lnTo>
                  <a:pt x="2683" y="3280"/>
                </a:lnTo>
                <a:lnTo>
                  <a:pt x="2654" y="3266"/>
                </a:lnTo>
                <a:lnTo>
                  <a:pt x="2628" y="3248"/>
                </a:lnTo>
                <a:lnTo>
                  <a:pt x="2605" y="3224"/>
                </a:lnTo>
                <a:lnTo>
                  <a:pt x="1347" y="1743"/>
                </a:lnTo>
                <a:lnTo>
                  <a:pt x="1282" y="1775"/>
                </a:lnTo>
                <a:lnTo>
                  <a:pt x="1213" y="1802"/>
                </a:lnTo>
                <a:lnTo>
                  <a:pt x="1143" y="1823"/>
                </a:lnTo>
                <a:lnTo>
                  <a:pt x="1069" y="1839"/>
                </a:lnTo>
                <a:lnTo>
                  <a:pt x="994" y="1848"/>
                </a:lnTo>
                <a:lnTo>
                  <a:pt x="918" y="1851"/>
                </a:lnTo>
                <a:lnTo>
                  <a:pt x="842" y="1848"/>
                </a:lnTo>
                <a:lnTo>
                  <a:pt x="768" y="1839"/>
                </a:lnTo>
                <a:lnTo>
                  <a:pt x="697" y="1824"/>
                </a:lnTo>
                <a:lnTo>
                  <a:pt x="627" y="1804"/>
                </a:lnTo>
                <a:lnTo>
                  <a:pt x="561" y="1779"/>
                </a:lnTo>
                <a:lnTo>
                  <a:pt x="496" y="1748"/>
                </a:lnTo>
                <a:lnTo>
                  <a:pt x="434" y="1713"/>
                </a:lnTo>
                <a:lnTo>
                  <a:pt x="375" y="1673"/>
                </a:lnTo>
                <a:lnTo>
                  <a:pt x="320" y="1628"/>
                </a:lnTo>
                <a:lnTo>
                  <a:pt x="269" y="1580"/>
                </a:lnTo>
                <a:lnTo>
                  <a:pt x="221" y="1528"/>
                </a:lnTo>
                <a:lnTo>
                  <a:pt x="177" y="1472"/>
                </a:lnTo>
                <a:lnTo>
                  <a:pt x="137" y="1413"/>
                </a:lnTo>
                <a:lnTo>
                  <a:pt x="102" y="1350"/>
                </a:lnTo>
                <a:lnTo>
                  <a:pt x="73" y="1285"/>
                </a:lnTo>
                <a:lnTo>
                  <a:pt x="47" y="1218"/>
                </a:lnTo>
                <a:lnTo>
                  <a:pt x="27" y="1148"/>
                </a:lnTo>
                <a:lnTo>
                  <a:pt x="12" y="1076"/>
                </a:lnTo>
                <a:lnTo>
                  <a:pt x="3" y="1001"/>
                </a:lnTo>
                <a:lnTo>
                  <a:pt x="0" y="925"/>
                </a:lnTo>
                <a:lnTo>
                  <a:pt x="3" y="856"/>
                </a:lnTo>
                <a:lnTo>
                  <a:pt x="10" y="788"/>
                </a:lnTo>
                <a:lnTo>
                  <a:pt x="22" y="722"/>
                </a:lnTo>
                <a:lnTo>
                  <a:pt x="40" y="656"/>
                </a:lnTo>
                <a:lnTo>
                  <a:pt x="570" y="1191"/>
                </a:lnTo>
                <a:lnTo>
                  <a:pt x="594" y="1213"/>
                </a:lnTo>
                <a:lnTo>
                  <a:pt x="622" y="1230"/>
                </a:lnTo>
                <a:lnTo>
                  <a:pt x="652" y="1242"/>
                </a:lnTo>
                <a:lnTo>
                  <a:pt x="682" y="1249"/>
                </a:lnTo>
                <a:lnTo>
                  <a:pt x="713" y="1251"/>
                </a:lnTo>
                <a:lnTo>
                  <a:pt x="745" y="1249"/>
                </a:lnTo>
                <a:lnTo>
                  <a:pt x="776" y="1242"/>
                </a:lnTo>
                <a:lnTo>
                  <a:pt x="805" y="1230"/>
                </a:lnTo>
                <a:lnTo>
                  <a:pt x="833" y="1213"/>
                </a:lnTo>
                <a:lnTo>
                  <a:pt x="857" y="1191"/>
                </a:lnTo>
                <a:lnTo>
                  <a:pt x="1181" y="865"/>
                </a:lnTo>
                <a:lnTo>
                  <a:pt x="1202" y="839"/>
                </a:lnTo>
                <a:lnTo>
                  <a:pt x="1219" y="811"/>
                </a:lnTo>
                <a:lnTo>
                  <a:pt x="1231" y="782"/>
                </a:lnTo>
                <a:lnTo>
                  <a:pt x="1238" y="751"/>
                </a:lnTo>
                <a:lnTo>
                  <a:pt x="1240" y="719"/>
                </a:lnTo>
                <a:lnTo>
                  <a:pt x="1238" y="688"/>
                </a:lnTo>
                <a:lnTo>
                  <a:pt x="1231" y="657"/>
                </a:lnTo>
                <a:lnTo>
                  <a:pt x="1219" y="628"/>
                </a:lnTo>
                <a:lnTo>
                  <a:pt x="1202" y="600"/>
                </a:lnTo>
                <a:lnTo>
                  <a:pt x="1181" y="574"/>
                </a:lnTo>
                <a:lnTo>
                  <a:pt x="651" y="39"/>
                </a:lnTo>
                <a:lnTo>
                  <a:pt x="715" y="22"/>
                </a:lnTo>
                <a:lnTo>
                  <a:pt x="781" y="10"/>
                </a:lnTo>
                <a:lnTo>
                  <a:pt x="848" y="2"/>
                </a:lnTo>
                <a:lnTo>
                  <a:pt x="91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6" name="Freeform 472"/>
          <p:cNvSpPr>
            <a:spLocks noEditPoints="1"/>
          </p:cNvSpPr>
          <p:nvPr/>
        </p:nvSpPr>
        <p:spPr bwMode="auto">
          <a:xfrm>
            <a:off x="1392578" y="3237308"/>
            <a:ext cx="469930" cy="410036"/>
          </a:xfrm>
          <a:custGeom>
            <a:avLst/>
            <a:gdLst>
              <a:gd name="T0" fmla="*/ 1222 w 3261"/>
              <a:gd name="T1" fmla="*/ 2648 h 2852"/>
              <a:gd name="T2" fmla="*/ 765 w 3261"/>
              <a:gd name="T3" fmla="*/ 2037 h 2852"/>
              <a:gd name="T4" fmla="*/ 1333 w 3261"/>
              <a:gd name="T5" fmla="*/ 2049 h 2852"/>
              <a:gd name="T6" fmla="*/ 1400 w 3261"/>
              <a:gd name="T7" fmla="*/ 2105 h 2852"/>
              <a:gd name="T8" fmla="*/ 1426 w 3261"/>
              <a:gd name="T9" fmla="*/ 2190 h 2852"/>
              <a:gd name="T10" fmla="*/ 3261 w 3261"/>
              <a:gd name="T11" fmla="*/ 2648 h 2852"/>
              <a:gd name="T12" fmla="*/ 1423 w 3261"/>
              <a:gd name="T13" fmla="*/ 2729 h 2852"/>
              <a:gd name="T14" fmla="*/ 1382 w 3261"/>
              <a:gd name="T15" fmla="*/ 2807 h 2852"/>
              <a:gd name="T16" fmla="*/ 1305 w 3261"/>
              <a:gd name="T17" fmla="*/ 2849 h 2852"/>
              <a:gd name="T18" fmla="*/ 734 w 3261"/>
              <a:gd name="T19" fmla="*/ 2849 h 2852"/>
              <a:gd name="T20" fmla="*/ 656 w 3261"/>
              <a:gd name="T21" fmla="*/ 2807 h 2852"/>
              <a:gd name="T22" fmla="*/ 614 w 3261"/>
              <a:gd name="T23" fmla="*/ 2729 h 2852"/>
              <a:gd name="T24" fmla="*/ 0 w 3261"/>
              <a:gd name="T25" fmla="*/ 2648 h 2852"/>
              <a:gd name="T26" fmla="*/ 611 w 3261"/>
              <a:gd name="T27" fmla="*/ 2190 h 2852"/>
              <a:gd name="T28" fmla="*/ 637 w 3261"/>
              <a:gd name="T29" fmla="*/ 2105 h 2852"/>
              <a:gd name="T30" fmla="*/ 705 w 3261"/>
              <a:gd name="T31" fmla="*/ 2049 h 2852"/>
              <a:gd name="T32" fmla="*/ 2038 w 3261"/>
              <a:gd name="T33" fmla="*/ 1222 h 2852"/>
              <a:gd name="T34" fmla="*/ 2446 w 3261"/>
              <a:gd name="T35" fmla="*/ 1222 h 2852"/>
              <a:gd name="T36" fmla="*/ 2497 w 3261"/>
              <a:gd name="T37" fmla="*/ 1018 h 2852"/>
              <a:gd name="T38" fmla="*/ 2582 w 3261"/>
              <a:gd name="T39" fmla="*/ 1045 h 2852"/>
              <a:gd name="T40" fmla="*/ 2638 w 3261"/>
              <a:gd name="T41" fmla="*/ 1112 h 2852"/>
              <a:gd name="T42" fmla="*/ 2650 w 3261"/>
              <a:gd name="T43" fmla="*/ 1222 h 2852"/>
              <a:gd name="T44" fmla="*/ 2650 w 3261"/>
              <a:gd name="T45" fmla="*/ 1630 h 2852"/>
              <a:gd name="T46" fmla="*/ 2638 w 3261"/>
              <a:gd name="T47" fmla="*/ 1740 h 2852"/>
              <a:gd name="T48" fmla="*/ 2582 w 3261"/>
              <a:gd name="T49" fmla="*/ 1808 h 2852"/>
              <a:gd name="T50" fmla="*/ 2497 w 3261"/>
              <a:gd name="T51" fmla="*/ 1834 h 2852"/>
              <a:gd name="T52" fmla="*/ 1928 w 3261"/>
              <a:gd name="T53" fmla="*/ 1822 h 2852"/>
              <a:gd name="T54" fmla="*/ 1861 w 3261"/>
              <a:gd name="T55" fmla="*/ 1765 h 2852"/>
              <a:gd name="T56" fmla="*/ 1835 w 3261"/>
              <a:gd name="T57" fmla="*/ 1680 h 2852"/>
              <a:gd name="T58" fmla="*/ 0 w 3261"/>
              <a:gd name="T59" fmla="*/ 1222 h 2852"/>
              <a:gd name="T60" fmla="*/ 1838 w 3261"/>
              <a:gd name="T61" fmla="*/ 1141 h 2852"/>
              <a:gd name="T62" fmla="*/ 1879 w 3261"/>
              <a:gd name="T63" fmla="*/ 1063 h 2852"/>
              <a:gd name="T64" fmla="*/ 1956 w 3261"/>
              <a:gd name="T65" fmla="*/ 1022 h 2852"/>
              <a:gd name="T66" fmla="*/ 815 w 3261"/>
              <a:gd name="T67" fmla="*/ 611 h 2852"/>
              <a:gd name="T68" fmla="*/ 815 w 3261"/>
              <a:gd name="T69" fmla="*/ 204 h 2852"/>
              <a:gd name="T70" fmla="*/ 1305 w 3261"/>
              <a:gd name="T71" fmla="*/ 3 h 2852"/>
              <a:gd name="T72" fmla="*/ 1382 w 3261"/>
              <a:gd name="T73" fmla="*/ 45 h 2852"/>
              <a:gd name="T74" fmla="*/ 1423 w 3261"/>
              <a:gd name="T75" fmla="*/ 122 h 2852"/>
              <a:gd name="T76" fmla="*/ 3261 w 3261"/>
              <a:gd name="T77" fmla="*/ 204 h 2852"/>
              <a:gd name="T78" fmla="*/ 1426 w 3261"/>
              <a:gd name="T79" fmla="*/ 662 h 2852"/>
              <a:gd name="T80" fmla="*/ 1400 w 3261"/>
              <a:gd name="T81" fmla="*/ 747 h 2852"/>
              <a:gd name="T82" fmla="*/ 1333 w 3261"/>
              <a:gd name="T83" fmla="*/ 803 h 2852"/>
              <a:gd name="T84" fmla="*/ 765 w 3261"/>
              <a:gd name="T85" fmla="*/ 815 h 2852"/>
              <a:gd name="T86" fmla="*/ 679 w 3261"/>
              <a:gd name="T87" fmla="*/ 788 h 2852"/>
              <a:gd name="T88" fmla="*/ 623 w 3261"/>
              <a:gd name="T89" fmla="*/ 721 h 2852"/>
              <a:gd name="T90" fmla="*/ 611 w 3261"/>
              <a:gd name="T91" fmla="*/ 611 h 2852"/>
              <a:gd name="T92" fmla="*/ 611 w 3261"/>
              <a:gd name="T93" fmla="*/ 204 h 2852"/>
              <a:gd name="T94" fmla="*/ 623 w 3261"/>
              <a:gd name="T95" fmla="*/ 93 h 2852"/>
              <a:gd name="T96" fmla="*/ 679 w 3261"/>
              <a:gd name="T97" fmla="*/ 26 h 2852"/>
              <a:gd name="T98" fmla="*/ 765 w 3261"/>
              <a:gd name="T99" fmla="*/ 0 h 2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61" h="2852">
                <a:moveTo>
                  <a:pt x="815" y="2241"/>
                </a:moveTo>
                <a:lnTo>
                  <a:pt x="815" y="2648"/>
                </a:lnTo>
                <a:lnTo>
                  <a:pt x="1222" y="2648"/>
                </a:lnTo>
                <a:lnTo>
                  <a:pt x="1222" y="2241"/>
                </a:lnTo>
                <a:lnTo>
                  <a:pt x="815" y="2241"/>
                </a:lnTo>
                <a:close/>
                <a:moveTo>
                  <a:pt x="765" y="2037"/>
                </a:moveTo>
                <a:lnTo>
                  <a:pt x="1274" y="2037"/>
                </a:lnTo>
                <a:lnTo>
                  <a:pt x="1305" y="2040"/>
                </a:lnTo>
                <a:lnTo>
                  <a:pt x="1333" y="2049"/>
                </a:lnTo>
                <a:lnTo>
                  <a:pt x="1359" y="2063"/>
                </a:lnTo>
                <a:lnTo>
                  <a:pt x="1382" y="2082"/>
                </a:lnTo>
                <a:lnTo>
                  <a:pt x="1400" y="2105"/>
                </a:lnTo>
                <a:lnTo>
                  <a:pt x="1414" y="2131"/>
                </a:lnTo>
                <a:lnTo>
                  <a:pt x="1423" y="2159"/>
                </a:lnTo>
                <a:lnTo>
                  <a:pt x="1426" y="2190"/>
                </a:lnTo>
                <a:lnTo>
                  <a:pt x="1426" y="2241"/>
                </a:lnTo>
                <a:lnTo>
                  <a:pt x="3261" y="2241"/>
                </a:lnTo>
                <a:lnTo>
                  <a:pt x="3261" y="2648"/>
                </a:lnTo>
                <a:lnTo>
                  <a:pt x="1426" y="2648"/>
                </a:lnTo>
                <a:lnTo>
                  <a:pt x="1426" y="2699"/>
                </a:lnTo>
                <a:lnTo>
                  <a:pt x="1423" y="2729"/>
                </a:lnTo>
                <a:lnTo>
                  <a:pt x="1414" y="2759"/>
                </a:lnTo>
                <a:lnTo>
                  <a:pt x="1400" y="2785"/>
                </a:lnTo>
                <a:lnTo>
                  <a:pt x="1382" y="2807"/>
                </a:lnTo>
                <a:lnTo>
                  <a:pt x="1359" y="2826"/>
                </a:lnTo>
                <a:lnTo>
                  <a:pt x="1333" y="2840"/>
                </a:lnTo>
                <a:lnTo>
                  <a:pt x="1305" y="2849"/>
                </a:lnTo>
                <a:lnTo>
                  <a:pt x="1274" y="2852"/>
                </a:lnTo>
                <a:lnTo>
                  <a:pt x="765" y="2852"/>
                </a:lnTo>
                <a:lnTo>
                  <a:pt x="734" y="2849"/>
                </a:lnTo>
                <a:lnTo>
                  <a:pt x="705" y="2840"/>
                </a:lnTo>
                <a:lnTo>
                  <a:pt x="679" y="2826"/>
                </a:lnTo>
                <a:lnTo>
                  <a:pt x="656" y="2807"/>
                </a:lnTo>
                <a:lnTo>
                  <a:pt x="637" y="2785"/>
                </a:lnTo>
                <a:lnTo>
                  <a:pt x="623" y="2759"/>
                </a:lnTo>
                <a:lnTo>
                  <a:pt x="614" y="2729"/>
                </a:lnTo>
                <a:lnTo>
                  <a:pt x="611" y="2699"/>
                </a:lnTo>
                <a:lnTo>
                  <a:pt x="611" y="2648"/>
                </a:lnTo>
                <a:lnTo>
                  <a:pt x="0" y="2648"/>
                </a:lnTo>
                <a:lnTo>
                  <a:pt x="0" y="2241"/>
                </a:lnTo>
                <a:lnTo>
                  <a:pt x="611" y="2241"/>
                </a:lnTo>
                <a:lnTo>
                  <a:pt x="611" y="2190"/>
                </a:lnTo>
                <a:lnTo>
                  <a:pt x="614" y="2159"/>
                </a:lnTo>
                <a:lnTo>
                  <a:pt x="623" y="2131"/>
                </a:lnTo>
                <a:lnTo>
                  <a:pt x="637" y="2105"/>
                </a:lnTo>
                <a:lnTo>
                  <a:pt x="656" y="2082"/>
                </a:lnTo>
                <a:lnTo>
                  <a:pt x="679" y="2063"/>
                </a:lnTo>
                <a:lnTo>
                  <a:pt x="705" y="2049"/>
                </a:lnTo>
                <a:lnTo>
                  <a:pt x="734" y="2040"/>
                </a:lnTo>
                <a:lnTo>
                  <a:pt x="765" y="2037"/>
                </a:lnTo>
                <a:close/>
                <a:moveTo>
                  <a:pt x="2038" y="1222"/>
                </a:moveTo>
                <a:lnTo>
                  <a:pt x="2038" y="1630"/>
                </a:lnTo>
                <a:lnTo>
                  <a:pt x="2446" y="1630"/>
                </a:lnTo>
                <a:lnTo>
                  <a:pt x="2446" y="1222"/>
                </a:lnTo>
                <a:lnTo>
                  <a:pt x="2038" y="1222"/>
                </a:lnTo>
                <a:close/>
                <a:moveTo>
                  <a:pt x="1987" y="1018"/>
                </a:moveTo>
                <a:lnTo>
                  <a:pt x="2497" y="1018"/>
                </a:lnTo>
                <a:lnTo>
                  <a:pt x="2527" y="1022"/>
                </a:lnTo>
                <a:lnTo>
                  <a:pt x="2556" y="1030"/>
                </a:lnTo>
                <a:lnTo>
                  <a:pt x="2582" y="1045"/>
                </a:lnTo>
                <a:lnTo>
                  <a:pt x="2604" y="1063"/>
                </a:lnTo>
                <a:lnTo>
                  <a:pt x="2624" y="1086"/>
                </a:lnTo>
                <a:lnTo>
                  <a:pt x="2638" y="1112"/>
                </a:lnTo>
                <a:lnTo>
                  <a:pt x="2647" y="1141"/>
                </a:lnTo>
                <a:lnTo>
                  <a:pt x="2650" y="1172"/>
                </a:lnTo>
                <a:lnTo>
                  <a:pt x="2650" y="1222"/>
                </a:lnTo>
                <a:lnTo>
                  <a:pt x="3261" y="1222"/>
                </a:lnTo>
                <a:lnTo>
                  <a:pt x="3261" y="1630"/>
                </a:lnTo>
                <a:lnTo>
                  <a:pt x="2650" y="1630"/>
                </a:lnTo>
                <a:lnTo>
                  <a:pt x="2650" y="1680"/>
                </a:lnTo>
                <a:lnTo>
                  <a:pt x="2647" y="1711"/>
                </a:lnTo>
                <a:lnTo>
                  <a:pt x="2638" y="1740"/>
                </a:lnTo>
                <a:lnTo>
                  <a:pt x="2624" y="1765"/>
                </a:lnTo>
                <a:lnTo>
                  <a:pt x="2604" y="1789"/>
                </a:lnTo>
                <a:lnTo>
                  <a:pt x="2582" y="1808"/>
                </a:lnTo>
                <a:lnTo>
                  <a:pt x="2556" y="1822"/>
                </a:lnTo>
                <a:lnTo>
                  <a:pt x="2527" y="1831"/>
                </a:lnTo>
                <a:lnTo>
                  <a:pt x="2497" y="1834"/>
                </a:lnTo>
                <a:lnTo>
                  <a:pt x="1987" y="1834"/>
                </a:lnTo>
                <a:lnTo>
                  <a:pt x="1956" y="1831"/>
                </a:lnTo>
                <a:lnTo>
                  <a:pt x="1928" y="1822"/>
                </a:lnTo>
                <a:lnTo>
                  <a:pt x="1902" y="1808"/>
                </a:lnTo>
                <a:lnTo>
                  <a:pt x="1879" y="1789"/>
                </a:lnTo>
                <a:lnTo>
                  <a:pt x="1861" y="1765"/>
                </a:lnTo>
                <a:lnTo>
                  <a:pt x="1847" y="1740"/>
                </a:lnTo>
                <a:lnTo>
                  <a:pt x="1838" y="1711"/>
                </a:lnTo>
                <a:lnTo>
                  <a:pt x="1835" y="1680"/>
                </a:lnTo>
                <a:lnTo>
                  <a:pt x="1835" y="1630"/>
                </a:lnTo>
                <a:lnTo>
                  <a:pt x="0" y="1630"/>
                </a:lnTo>
                <a:lnTo>
                  <a:pt x="0" y="1222"/>
                </a:lnTo>
                <a:lnTo>
                  <a:pt x="1835" y="1222"/>
                </a:lnTo>
                <a:lnTo>
                  <a:pt x="1835" y="1172"/>
                </a:lnTo>
                <a:lnTo>
                  <a:pt x="1838" y="1141"/>
                </a:lnTo>
                <a:lnTo>
                  <a:pt x="1847" y="1112"/>
                </a:lnTo>
                <a:lnTo>
                  <a:pt x="1861" y="1086"/>
                </a:lnTo>
                <a:lnTo>
                  <a:pt x="1879" y="1063"/>
                </a:lnTo>
                <a:lnTo>
                  <a:pt x="1902" y="1045"/>
                </a:lnTo>
                <a:lnTo>
                  <a:pt x="1928" y="1030"/>
                </a:lnTo>
                <a:lnTo>
                  <a:pt x="1956" y="1022"/>
                </a:lnTo>
                <a:lnTo>
                  <a:pt x="1987" y="1018"/>
                </a:lnTo>
                <a:close/>
                <a:moveTo>
                  <a:pt x="815" y="204"/>
                </a:moveTo>
                <a:lnTo>
                  <a:pt x="815" y="611"/>
                </a:lnTo>
                <a:lnTo>
                  <a:pt x="1222" y="611"/>
                </a:lnTo>
                <a:lnTo>
                  <a:pt x="1222" y="204"/>
                </a:lnTo>
                <a:lnTo>
                  <a:pt x="815" y="204"/>
                </a:lnTo>
                <a:close/>
                <a:moveTo>
                  <a:pt x="765" y="0"/>
                </a:moveTo>
                <a:lnTo>
                  <a:pt x="1274" y="0"/>
                </a:lnTo>
                <a:lnTo>
                  <a:pt x="1305" y="3"/>
                </a:lnTo>
                <a:lnTo>
                  <a:pt x="1333" y="12"/>
                </a:lnTo>
                <a:lnTo>
                  <a:pt x="1359" y="26"/>
                </a:lnTo>
                <a:lnTo>
                  <a:pt x="1382" y="45"/>
                </a:lnTo>
                <a:lnTo>
                  <a:pt x="1400" y="67"/>
                </a:lnTo>
                <a:lnTo>
                  <a:pt x="1414" y="93"/>
                </a:lnTo>
                <a:lnTo>
                  <a:pt x="1423" y="122"/>
                </a:lnTo>
                <a:lnTo>
                  <a:pt x="1426" y="153"/>
                </a:lnTo>
                <a:lnTo>
                  <a:pt x="1426" y="204"/>
                </a:lnTo>
                <a:lnTo>
                  <a:pt x="3261" y="204"/>
                </a:lnTo>
                <a:lnTo>
                  <a:pt x="3261" y="611"/>
                </a:lnTo>
                <a:lnTo>
                  <a:pt x="1426" y="611"/>
                </a:lnTo>
                <a:lnTo>
                  <a:pt x="1426" y="662"/>
                </a:lnTo>
                <a:lnTo>
                  <a:pt x="1423" y="693"/>
                </a:lnTo>
                <a:lnTo>
                  <a:pt x="1414" y="721"/>
                </a:lnTo>
                <a:lnTo>
                  <a:pt x="1400" y="747"/>
                </a:lnTo>
                <a:lnTo>
                  <a:pt x="1382" y="770"/>
                </a:lnTo>
                <a:lnTo>
                  <a:pt x="1359" y="788"/>
                </a:lnTo>
                <a:lnTo>
                  <a:pt x="1333" y="803"/>
                </a:lnTo>
                <a:lnTo>
                  <a:pt x="1305" y="812"/>
                </a:lnTo>
                <a:lnTo>
                  <a:pt x="1274" y="815"/>
                </a:lnTo>
                <a:lnTo>
                  <a:pt x="765" y="815"/>
                </a:lnTo>
                <a:lnTo>
                  <a:pt x="734" y="812"/>
                </a:lnTo>
                <a:lnTo>
                  <a:pt x="705" y="803"/>
                </a:lnTo>
                <a:lnTo>
                  <a:pt x="679" y="788"/>
                </a:lnTo>
                <a:lnTo>
                  <a:pt x="656" y="770"/>
                </a:lnTo>
                <a:lnTo>
                  <a:pt x="637" y="747"/>
                </a:lnTo>
                <a:lnTo>
                  <a:pt x="623" y="721"/>
                </a:lnTo>
                <a:lnTo>
                  <a:pt x="614" y="693"/>
                </a:lnTo>
                <a:lnTo>
                  <a:pt x="611" y="662"/>
                </a:lnTo>
                <a:lnTo>
                  <a:pt x="611" y="611"/>
                </a:lnTo>
                <a:lnTo>
                  <a:pt x="0" y="611"/>
                </a:lnTo>
                <a:lnTo>
                  <a:pt x="0" y="204"/>
                </a:lnTo>
                <a:lnTo>
                  <a:pt x="611" y="204"/>
                </a:lnTo>
                <a:lnTo>
                  <a:pt x="611" y="153"/>
                </a:lnTo>
                <a:lnTo>
                  <a:pt x="614" y="122"/>
                </a:lnTo>
                <a:lnTo>
                  <a:pt x="623" y="93"/>
                </a:lnTo>
                <a:lnTo>
                  <a:pt x="637" y="67"/>
                </a:lnTo>
                <a:lnTo>
                  <a:pt x="656" y="45"/>
                </a:lnTo>
                <a:lnTo>
                  <a:pt x="679" y="26"/>
                </a:lnTo>
                <a:lnTo>
                  <a:pt x="705" y="12"/>
                </a:lnTo>
                <a:lnTo>
                  <a:pt x="734" y="3"/>
                </a:lnTo>
                <a:lnTo>
                  <a:pt x="765"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7" name="Freeform 6"/>
          <p:cNvSpPr>
            <a:spLocks noEditPoints="1"/>
          </p:cNvSpPr>
          <p:nvPr/>
        </p:nvSpPr>
        <p:spPr bwMode="auto">
          <a:xfrm>
            <a:off x="2156412" y="3205056"/>
            <a:ext cx="412342" cy="474538"/>
          </a:xfrm>
          <a:custGeom>
            <a:avLst/>
            <a:gdLst>
              <a:gd name="T0" fmla="*/ 1639 w 2869"/>
              <a:gd name="T1" fmla="*/ 2469 h 3292"/>
              <a:gd name="T2" fmla="*/ 2254 w 2869"/>
              <a:gd name="T3" fmla="*/ 823 h 3292"/>
              <a:gd name="T4" fmla="*/ 2663 w 2869"/>
              <a:gd name="T5" fmla="*/ 823 h 3292"/>
              <a:gd name="T6" fmla="*/ 205 w 2869"/>
              <a:gd name="T7" fmla="*/ 1234 h 3292"/>
              <a:gd name="T8" fmla="*/ 205 w 2869"/>
              <a:gd name="T9" fmla="*/ 823 h 3292"/>
              <a:gd name="T10" fmla="*/ 2663 w 2869"/>
              <a:gd name="T11" fmla="*/ 617 h 3292"/>
              <a:gd name="T12" fmla="*/ 2774 w 2869"/>
              <a:gd name="T13" fmla="*/ 629 h 3292"/>
              <a:gd name="T14" fmla="*/ 2842 w 2869"/>
              <a:gd name="T15" fmla="*/ 685 h 3292"/>
              <a:gd name="T16" fmla="*/ 2869 w 2869"/>
              <a:gd name="T17" fmla="*/ 771 h 3292"/>
              <a:gd name="T18" fmla="*/ 2856 w 2869"/>
              <a:gd name="T19" fmla="*/ 1345 h 3292"/>
              <a:gd name="T20" fmla="*/ 2800 w 2869"/>
              <a:gd name="T21" fmla="*/ 1413 h 3292"/>
              <a:gd name="T22" fmla="*/ 2714 w 2869"/>
              <a:gd name="T23" fmla="*/ 1439 h 3292"/>
              <a:gd name="T24" fmla="*/ 2254 w 2869"/>
              <a:gd name="T25" fmla="*/ 3292 h 3292"/>
              <a:gd name="T26" fmla="*/ 2172 w 2869"/>
              <a:gd name="T27" fmla="*/ 1436 h 3292"/>
              <a:gd name="T28" fmla="*/ 2093 w 2869"/>
              <a:gd name="T29" fmla="*/ 1395 h 3292"/>
              <a:gd name="T30" fmla="*/ 2052 w 2869"/>
              <a:gd name="T31" fmla="*/ 1316 h 3292"/>
              <a:gd name="T32" fmla="*/ 2052 w 2869"/>
              <a:gd name="T33" fmla="*/ 740 h 3292"/>
              <a:gd name="T34" fmla="*/ 2093 w 2869"/>
              <a:gd name="T35" fmla="*/ 663 h 3292"/>
              <a:gd name="T36" fmla="*/ 2172 w 2869"/>
              <a:gd name="T37" fmla="*/ 620 h 3292"/>
              <a:gd name="T38" fmla="*/ 2254 w 2869"/>
              <a:gd name="T39" fmla="*/ 0 h 3292"/>
              <a:gd name="T40" fmla="*/ 1639 w 2869"/>
              <a:gd name="T41" fmla="*/ 1851 h 3292"/>
              <a:gd name="T42" fmla="*/ 1750 w 2869"/>
              <a:gd name="T43" fmla="*/ 1864 h 3292"/>
              <a:gd name="T44" fmla="*/ 1818 w 2869"/>
              <a:gd name="T45" fmla="*/ 1919 h 3292"/>
              <a:gd name="T46" fmla="*/ 1844 w 2869"/>
              <a:gd name="T47" fmla="*/ 2005 h 3292"/>
              <a:gd name="T48" fmla="*/ 1832 w 2869"/>
              <a:gd name="T49" fmla="*/ 2580 h 3292"/>
              <a:gd name="T50" fmla="*/ 1776 w 2869"/>
              <a:gd name="T51" fmla="*/ 2648 h 3292"/>
              <a:gd name="T52" fmla="*/ 1690 w 2869"/>
              <a:gd name="T53" fmla="*/ 2674 h 3292"/>
              <a:gd name="T54" fmla="*/ 1229 w 2869"/>
              <a:gd name="T55" fmla="*/ 3292 h 3292"/>
              <a:gd name="T56" fmla="*/ 1147 w 2869"/>
              <a:gd name="T57" fmla="*/ 2671 h 3292"/>
              <a:gd name="T58" fmla="*/ 1069 w 2869"/>
              <a:gd name="T59" fmla="*/ 2629 h 3292"/>
              <a:gd name="T60" fmla="*/ 1027 w 2869"/>
              <a:gd name="T61" fmla="*/ 2552 h 3292"/>
              <a:gd name="T62" fmla="*/ 1027 w 2869"/>
              <a:gd name="T63" fmla="*/ 1974 h 3292"/>
              <a:gd name="T64" fmla="*/ 1069 w 2869"/>
              <a:gd name="T65" fmla="*/ 1897 h 3292"/>
              <a:gd name="T66" fmla="*/ 1147 w 2869"/>
              <a:gd name="T67" fmla="*/ 1854 h 3292"/>
              <a:gd name="T68" fmla="*/ 1229 w 2869"/>
              <a:gd name="T69" fmla="*/ 0 h 3292"/>
              <a:gd name="T70" fmla="*/ 615 w 2869"/>
              <a:gd name="T71" fmla="*/ 617 h 3292"/>
              <a:gd name="T72" fmla="*/ 726 w 2869"/>
              <a:gd name="T73" fmla="*/ 629 h 3292"/>
              <a:gd name="T74" fmla="*/ 793 w 2869"/>
              <a:gd name="T75" fmla="*/ 685 h 3292"/>
              <a:gd name="T76" fmla="*/ 819 w 2869"/>
              <a:gd name="T77" fmla="*/ 771 h 3292"/>
              <a:gd name="T78" fmla="*/ 807 w 2869"/>
              <a:gd name="T79" fmla="*/ 1345 h 3292"/>
              <a:gd name="T80" fmla="*/ 752 w 2869"/>
              <a:gd name="T81" fmla="*/ 1413 h 3292"/>
              <a:gd name="T82" fmla="*/ 665 w 2869"/>
              <a:gd name="T83" fmla="*/ 1439 h 3292"/>
              <a:gd name="T84" fmla="*/ 205 w 2869"/>
              <a:gd name="T85" fmla="*/ 3292 h 3292"/>
              <a:gd name="T86" fmla="*/ 122 w 2869"/>
              <a:gd name="T87" fmla="*/ 1436 h 3292"/>
              <a:gd name="T88" fmla="*/ 45 w 2869"/>
              <a:gd name="T89" fmla="*/ 1395 h 3292"/>
              <a:gd name="T90" fmla="*/ 3 w 2869"/>
              <a:gd name="T91" fmla="*/ 1316 h 3292"/>
              <a:gd name="T92" fmla="*/ 3 w 2869"/>
              <a:gd name="T93" fmla="*/ 740 h 3292"/>
              <a:gd name="T94" fmla="*/ 45 w 2869"/>
              <a:gd name="T95" fmla="*/ 663 h 3292"/>
              <a:gd name="T96" fmla="*/ 122 w 2869"/>
              <a:gd name="T97" fmla="*/ 620 h 3292"/>
              <a:gd name="T98" fmla="*/ 205 w 2869"/>
              <a:gd name="T99"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69" h="3292">
                <a:moveTo>
                  <a:pt x="1229" y="2057"/>
                </a:moveTo>
                <a:lnTo>
                  <a:pt x="1229" y="2469"/>
                </a:lnTo>
                <a:lnTo>
                  <a:pt x="1639" y="2469"/>
                </a:lnTo>
                <a:lnTo>
                  <a:pt x="1639" y="2057"/>
                </a:lnTo>
                <a:lnTo>
                  <a:pt x="1229" y="2057"/>
                </a:lnTo>
                <a:close/>
                <a:moveTo>
                  <a:pt x="2254" y="823"/>
                </a:moveTo>
                <a:lnTo>
                  <a:pt x="2254" y="1234"/>
                </a:lnTo>
                <a:lnTo>
                  <a:pt x="2663" y="1234"/>
                </a:lnTo>
                <a:lnTo>
                  <a:pt x="2663" y="823"/>
                </a:lnTo>
                <a:lnTo>
                  <a:pt x="2254" y="823"/>
                </a:lnTo>
                <a:close/>
                <a:moveTo>
                  <a:pt x="205" y="823"/>
                </a:moveTo>
                <a:lnTo>
                  <a:pt x="205" y="1234"/>
                </a:lnTo>
                <a:lnTo>
                  <a:pt x="615" y="1234"/>
                </a:lnTo>
                <a:lnTo>
                  <a:pt x="615" y="823"/>
                </a:lnTo>
                <a:lnTo>
                  <a:pt x="205" y="823"/>
                </a:lnTo>
                <a:close/>
                <a:moveTo>
                  <a:pt x="2254" y="0"/>
                </a:moveTo>
                <a:lnTo>
                  <a:pt x="2663" y="0"/>
                </a:lnTo>
                <a:lnTo>
                  <a:pt x="2663" y="617"/>
                </a:lnTo>
                <a:lnTo>
                  <a:pt x="2714" y="617"/>
                </a:lnTo>
                <a:lnTo>
                  <a:pt x="2745" y="620"/>
                </a:lnTo>
                <a:lnTo>
                  <a:pt x="2774" y="629"/>
                </a:lnTo>
                <a:lnTo>
                  <a:pt x="2800" y="643"/>
                </a:lnTo>
                <a:lnTo>
                  <a:pt x="2823" y="663"/>
                </a:lnTo>
                <a:lnTo>
                  <a:pt x="2842" y="685"/>
                </a:lnTo>
                <a:lnTo>
                  <a:pt x="2856" y="711"/>
                </a:lnTo>
                <a:lnTo>
                  <a:pt x="2865" y="740"/>
                </a:lnTo>
                <a:lnTo>
                  <a:pt x="2869" y="771"/>
                </a:lnTo>
                <a:lnTo>
                  <a:pt x="2869" y="1285"/>
                </a:lnTo>
                <a:lnTo>
                  <a:pt x="2865" y="1316"/>
                </a:lnTo>
                <a:lnTo>
                  <a:pt x="2856" y="1345"/>
                </a:lnTo>
                <a:lnTo>
                  <a:pt x="2842" y="1371"/>
                </a:lnTo>
                <a:lnTo>
                  <a:pt x="2823" y="1395"/>
                </a:lnTo>
                <a:lnTo>
                  <a:pt x="2800" y="1413"/>
                </a:lnTo>
                <a:lnTo>
                  <a:pt x="2774" y="1428"/>
                </a:lnTo>
                <a:lnTo>
                  <a:pt x="2745" y="1436"/>
                </a:lnTo>
                <a:lnTo>
                  <a:pt x="2714" y="1439"/>
                </a:lnTo>
                <a:lnTo>
                  <a:pt x="2663" y="1439"/>
                </a:lnTo>
                <a:lnTo>
                  <a:pt x="2663" y="3292"/>
                </a:lnTo>
                <a:lnTo>
                  <a:pt x="2254" y="3292"/>
                </a:lnTo>
                <a:lnTo>
                  <a:pt x="2254" y="1439"/>
                </a:lnTo>
                <a:lnTo>
                  <a:pt x="2202" y="1439"/>
                </a:lnTo>
                <a:lnTo>
                  <a:pt x="2172" y="1436"/>
                </a:lnTo>
                <a:lnTo>
                  <a:pt x="2143" y="1428"/>
                </a:lnTo>
                <a:lnTo>
                  <a:pt x="2116" y="1413"/>
                </a:lnTo>
                <a:lnTo>
                  <a:pt x="2093" y="1395"/>
                </a:lnTo>
                <a:lnTo>
                  <a:pt x="2075" y="1371"/>
                </a:lnTo>
                <a:lnTo>
                  <a:pt x="2060" y="1345"/>
                </a:lnTo>
                <a:lnTo>
                  <a:pt x="2052" y="1316"/>
                </a:lnTo>
                <a:lnTo>
                  <a:pt x="2049" y="1285"/>
                </a:lnTo>
                <a:lnTo>
                  <a:pt x="2049" y="771"/>
                </a:lnTo>
                <a:lnTo>
                  <a:pt x="2052" y="740"/>
                </a:lnTo>
                <a:lnTo>
                  <a:pt x="2060" y="711"/>
                </a:lnTo>
                <a:lnTo>
                  <a:pt x="2075" y="685"/>
                </a:lnTo>
                <a:lnTo>
                  <a:pt x="2093" y="663"/>
                </a:lnTo>
                <a:lnTo>
                  <a:pt x="2116" y="643"/>
                </a:lnTo>
                <a:lnTo>
                  <a:pt x="2143" y="629"/>
                </a:lnTo>
                <a:lnTo>
                  <a:pt x="2172" y="620"/>
                </a:lnTo>
                <a:lnTo>
                  <a:pt x="2202" y="617"/>
                </a:lnTo>
                <a:lnTo>
                  <a:pt x="2254" y="617"/>
                </a:lnTo>
                <a:lnTo>
                  <a:pt x="2254" y="0"/>
                </a:lnTo>
                <a:close/>
                <a:moveTo>
                  <a:pt x="1229" y="0"/>
                </a:moveTo>
                <a:lnTo>
                  <a:pt x="1639" y="0"/>
                </a:lnTo>
                <a:lnTo>
                  <a:pt x="1639" y="1851"/>
                </a:lnTo>
                <a:lnTo>
                  <a:pt x="1690" y="1851"/>
                </a:lnTo>
                <a:lnTo>
                  <a:pt x="1721" y="1854"/>
                </a:lnTo>
                <a:lnTo>
                  <a:pt x="1750" y="1864"/>
                </a:lnTo>
                <a:lnTo>
                  <a:pt x="1776" y="1878"/>
                </a:lnTo>
                <a:lnTo>
                  <a:pt x="1798" y="1897"/>
                </a:lnTo>
                <a:lnTo>
                  <a:pt x="1818" y="1919"/>
                </a:lnTo>
                <a:lnTo>
                  <a:pt x="1832" y="1945"/>
                </a:lnTo>
                <a:lnTo>
                  <a:pt x="1840" y="1974"/>
                </a:lnTo>
                <a:lnTo>
                  <a:pt x="1844" y="2005"/>
                </a:lnTo>
                <a:lnTo>
                  <a:pt x="1844" y="2521"/>
                </a:lnTo>
                <a:lnTo>
                  <a:pt x="1840" y="2552"/>
                </a:lnTo>
                <a:lnTo>
                  <a:pt x="1832" y="2580"/>
                </a:lnTo>
                <a:lnTo>
                  <a:pt x="1818" y="2606"/>
                </a:lnTo>
                <a:lnTo>
                  <a:pt x="1798" y="2629"/>
                </a:lnTo>
                <a:lnTo>
                  <a:pt x="1776" y="2648"/>
                </a:lnTo>
                <a:lnTo>
                  <a:pt x="1750" y="2662"/>
                </a:lnTo>
                <a:lnTo>
                  <a:pt x="1721" y="2671"/>
                </a:lnTo>
                <a:lnTo>
                  <a:pt x="1690" y="2674"/>
                </a:lnTo>
                <a:lnTo>
                  <a:pt x="1639" y="2674"/>
                </a:lnTo>
                <a:lnTo>
                  <a:pt x="1639" y="3292"/>
                </a:lnTo>
                <a:lnTo>
                  <a:pt x="1229" y="3292"/>
                </a:lnTo>
                <a:lnTo>
                  <a:pt x="1229" y="2674"/>
                </a:lnTo>
                <a:lnTo>
                  <a:pt x="1178" y="2674"/>
                </a:lnTo>
                <a:lnTo>
                  <a:pt x="1147" y="2671"/>
                </a:lnTo>
                <a:lnTo>
                  <a:pt x="1119" y="2662"/>
                </a:lnTo>
                <a:lnTo>
                  <a:pt x="1092" y="2648"/>
                </a:lnTo>
                <a:lnTo>
                  <a:pt x="1069" y="2629"/>
                </a:lnTo>
                <a:lnTo>
                  <a:pt x="1051" y="2606"/>
                </a:lnTo>
                <a:lnTo>
                  <a:pt x="1036" y="2580"/>
                </a:lnTo>
                <a:lnTo>
                  <a:pt x="1027" y="2552"/>
                </a:lnTo>
                <a:lnTo>
                  <a:pt x="1024" y="2521"/>
                </a:lnTo>
                <a:lnTo>
                  <a:pt x="1024" y="2005"/>
                </a:lnTo>
                <a:lnTo>
                  <a:pt x="1027" y="1974"/>
                </a:lnTo>
                <a:lnTo>
                  <a:pt x="1036" y="1945"/>
                </a:lnTo>
                <a:lnTo>
                  <a:pt x="1051" y="1919"/>
                </a:lnTo>
                <a:lnTo>
                  <a:pt x="1069" y="1897"/>
                </a:lnTo>
                <a:lnTo>
                  <a:pt x="1092" y="1878"/>
                </a:lnTo>
                <a:lnTo>
                  <a:pt x="1119" y="1864"/>
                </a:lnTo>
                <a:lnTo>
                  <a:pt x="1147" y="1854"/>
                </a:lnTo>
                <a:lnTo>
                  <a:pt x="1178" y="1851"/>
                </a:lnTo>
                <a:lnTo>
                  <a:pt x="1229" y="1851"/>
                </a:lnTo>
                <a:lnTo>
                  <a:pt x="1229" y="0"/>
                </a:lnTo>
                <a:close/>
                <a:moveTo>
                  <a:pt x="205" y="0"/>
                </a:moveTo>
                <a:lnTo>
                  <a:pt x="615" y="0"/>
                </a:lnTo>
                <a:lnTo>
                  <a:pt x="615" y="617"/>
                </a:lnTo>
                <a:lnTo>
                  <a:pt x="665" y="617"/>
                </a:lnTo>
                <a:lnTo>
                  <a:pt x="697" y="620"/>
                </a:lnTo>
                <a:lnTo>
                  <a:pt x="726" y="629"/>
                </a:lnTo>
                <a:lnTo>
                  <a:pt x="752" y="643"/>
                </a:lnTo>
                <a:lnTo>
                  <a:pt x="774" y="663"/>
                </a:lnTo>
                <a:lnTo>
                  <a:pt x="793" y="685"/>
                </a:lnTo>
                <a:lnTo>
                  <a:pt x="807" y="711"/>
                </a:lnTo>
                <a:lnTo>
                  <a:pt x="816" y="740"/>
                </a:lnTo>
                <a:lnTo>
                  <a:pt x="819" y="771"/>
                </a:lnTo>
                <a:lnTo>
                  <a:pt x="819" y="1285"/>
                </a:lnTo>
                <a:lnTo>
                  <a:pt x="816" y="1316"/>
                </a:lnTo>
                <a:lnTo>
                  <a:pt x="807" y="1345"/>
                </a:lnTo>
                <a:lnTo>
                  <a:pt x="793" y="1371"/>
                </a:lnTo>
                <a:lnTo>
                  <a:pt x="774" y="1395"/>
                </a:lnTo>
                <a:lnTo>
                  <a:pt x="752" y="1413"/>
                </a:lnTo>
                <a:lnTo>
                  <a:pt x="726" y="1428"/>
                </a:lnTo>
                <a:lnTo>
                  <a:pt x="697" y="1436"/>
                </a:lnTo>
                <a:lnTo>
                  <a:pt x="665" y="1439"/>
                </a:lnTo>
                <a:lnTo>
                  <a:pt x="615" y="1439"/>
                </a:lnTo>
                <a:lnTo>
                  <a:pt x="615" y="3292"/>
                </a:lnTo>
                <a:lnTo>
                  <a:pt x="205" y="3292"/>
                </a:lnTo>
                <a:lnTo>
                  <a:pt x="205" y="1439"/>
                </a:lnTo>
                <a:lnTo>
                  <a:pt x="153" y="1439"/>
                </a:lnTo>
                <a:lnTo>
                  <a:pt x="122" y="1436"/>
                </a:lnTo>
                <a:lnTo>
                  <a:pt x="94" y="1428"/>
                </a:lnTo>
                <a:lnTo>
                  <a:pt x="68" y="1413"/>
                </a:lnTo>
                <a:lnTo>
                  <a:pt x="45" y="1395"/>
                </a:lnTo>
                <a:lnTo>
                  <a:pt x="27" y="1371"/>
                </a:lnTo>
                <a:lnTo>
                  <a:pt x="12" y="1345"/>
                </a:lnTo>
                <a:lnTo>
                  <a:pt x="3" y="1316"/>
                </a:lnTo>
                <a:lnTo>
                  <a:pt x="0" y="1285"/>
                </a:lnTo>
                <a:lnTo>
                  <a:pt x="0" y="771"/>
                </a:lnTo>
                <a:lnTo>
                  <a:pt x="3" y="740"/>
                </a:lnTo>
                <a:lnTo>
                  <a:pt x="12" y="711"/>
                </a:lnTo>
                <a:lnTo>
                  <a:pt x="27" y="685"/>
                </a:lnTo>
                <a:lnTo>
                  <a:pt x="45" y="663"/>
                </a:lnTo>
                <a:lnTo>
                  <a:pt x="68" y="643"/>
                </a:lnTo>
                <a:lnTo>
                  <a:pt x="94" y="629"/>
                </a:lnTo>
                <a:lnTo>
                  <a:pt x="122" y="620"/>
                </a:lnTo>
                <a:lnTo>
                  <a:pt x="153" y="617"/>
                </a:lnTo>
                <a:lnTo>
                  <a:pt x="205" y="617"/>
                </a:lnTo>
                <a:lnTo>
                  <a:pt x="205"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8" name="Freeform 11"/>
          <p:cNvSpPr>
            <a:spLocks noEditPoints="1"/>
          </p:cNvSpPr>
          <p:nvPr/>
        </p:nvSpPr>
        <p:spPr bwMode="auto">
          <a:xfrm>
            <a:off x="2862145" y="3205056"/>
            <a:ext cx="457260" cy="474538"/>
          </a:xfrm>
          <a:custGeom>
            <a:avLst/>
            <a:gdLst>
              <a:gd name="T0" fmla="*/ 1402 w 3178"/>
              <a:gd name="T1" fmla="*/ 1006 h 3292"/>
              <a:gd name="T2" fmla="*/ 1185 w 3178"/>
              <a:gd name="T3" fmla="*/ 1115 h 3292"/>
              <a:gd name="T4" fmla="*/ 1024 w 3178"/>
              <a:gd name="T5" fmla="*/ 1292 h 3292"/>
              <a:gd name="T6" fmla="*/ 934 w 3178"/>
              <a:gd name="T7" fmla="*/ 1519 h 3292"/>
              <a:gd name="T8" fmla="*/ 934 w 3178"/>
              <a:gd name="T9" fmla="*/ 1772 h 3292"/>
              <a:gd name="T10" fmla="*/ 1024 w 3178"/>
              <a:gd name="T11" fmla="*/ 1999 h 3292"/>
              <a:gd name="T12" fmla="*/ 1185 w 3178"/>
              <a:gd name="T13" fmla="*/ 2177 h 3292"/>
              <a:gd name="T14" fmla="*/ 1402 w 3178"/>
              <a:gd name="T15" fmla="*/ 2285 h 3292"/>
              <a:gd name="T16" fmla="*/ 1653 w 3178"/>
              <a:gd name="T17" fmla="*/ 2309 h 3292"/>
              <a:gd name="T18" fmla="*/ 1889 w 3178"/>
              <a:gd name="T19" fmla="*/ 2241 h 3292"/>
              <a:gd name="T20" fmla="*/ 2082 w 3178"/>
              <a:gd name="T21" fmla="*/ 2095 h 3292"/>
              <a:gd name="T22" fmla="*/ 2209 w 3178"/>
              <a:gd name="T23" fmla="*/ 1891 h 3292"/>
              <a:gd name="T24" fmla="*/ 2256 w 3178"/>
              <a:gd name="T25" fmla="*/ 1646 h 3292"/>
              <a:gd name="T26" fmla="*/ 2209 w 3178"/>
              <a:gd name="T27" fmla="*/ 1400 h 3292"/>
              <a:gd name="T28" fmla="*/ 2082 w 3178"/>
              <a:gd name="T29" fmla="*/ 1196 h 3292"/>
              <a:gd name="T30" fmla="*/ 1889 w 3178"/>
              <a:gd name="T31" fmla="*/ 1051 h 3292"/>
              <a:gd name="T32" fmla="*/ 1653 w 3178"/>
              <a:gd name="T33" fmla="*/ 982 h 3292"/>
              <a:gd name="T34" fmla="*/ 1916 w 3178"/>
              <a:gd name="T35" fmla="*/ 64 h 3292"/>
              <a:gd name="T36" fmla="*/ 1989 w 3178"/>
              <a:gd name="T37" fmla="*/ 300 h 3292"/>
              <a:gd name="T38" fmla="*/ 2141 w 3178"/>
              <a:gd name="T39" fmla="*/ 486 h 3292"/>
              <a:gd name="T40" fmla="*/ 2353 w 3178"/>
              <a:gd name="T41" fmla="*/ 602 h 3292"/>
              <a:gd name="T42" fmla="*/ 2596 w 3178"/>
              <a:gd name="T43" fmla="*/ 628 h 3292"/>
              <a:gd name="T44" fmla="*/ 2807 w 3178"/>
              <a:gd name="T45" fmla="*/ 570 h 3292"/>
              <a:gd name="T46" fmla="*/ 3085 w 3178"/>
              <a:gd name="T47" fmla="*/ 1170 h 3292"/>
              <a:gd name="T48" fmla="*/ 2945 w 3178"/>
              <a:gd name="T49" fmla="*/ 1338 h 3292"/>
              <a:gd name="T50" fmla="*/ 2872 w 3178"/>
              <a:gd name="T51" fmla="*/ 1538 h 3292"/>
              <a:gd name="T52" fmla="*/ 2870 w 3178"/>
              <a:gd name="T53" fmla="*/ 1753 h 3292"/>
              <a:gd name="T54" fmla="*/ 2945 w 3178"/>
              <a:gd name="T55" fmla="*/ 1962 h 3292"/>
              <a:gd name="T56" fmla="*/ 3087 w 3178"/>
              <a:gd name="T57" fmla="*/ 2129 h 3292"/>
              <a:gd name="T58" fmla="*/ 2801 w 3178"/>
              <a:gd name="T59" fmla="*/ 2725 h 3292"/>
              <a:gd name="T60" fmla="*/ 2588 w 3178"/>
              <a:gd name="T61" fmla="*/ 2669 h 3292"/>
              <a:gd name="T62" fmla="*/ 2375 w 3178"/>
              <a:gd name="T63" fmla="*/ 2689 h 3292"/>
              <a:gd name="T64" fmla="*/ 2181 w 3178"/>
              <a:gd name="T65" fmla="*/ 2778 h 3292"/>
              <a:gd name="T66" fmla="*/ 2026 w 3178"/>
              <a:gd name="T67" fmla="*/ 2932 h 3292"/>
              <a:gd name="T68" fmla="*/ 1932 w 3178"/>
              <a:gd name="T69" fmla="*/ 3133 h 3292"/>
              <a:gd name="T70" fmla="*/ 1264 w 3178"/>
              <a:gd name="T71" fmla="*/ 3292 h 3292"/>
              <a:gd name="T72" fmla="*/ 1214 w 3178"/>
              <a:gd name="T73" fmla="*/ 3047 h 3292"/>
              <a:gd name="T74" fmla="*/ 1080 w 3178"/>
              <a:gd name="T75" fmla="*/ 2849 h 3292"/>
              <a:gd name="T76" fmla="*/ 881 w 3178"/>
              <a:gd name="T77" fmla="*/ 2715 h 3292"/>
              <a:gd name="T78" fmla="*/ 637 w 3178"/>
              <a:gd name="T79" fmla="*/ 2665 h 3292"/>
              <a:gd name="T80" fmla="*/ 421 w 3178"/>
              <a:gd name="T81" fmla="*/ 2703 h 3292"/>
              <a:gd name="T82" fmla="*/ 50 w 3178"/>
              <a:gd name="T83" fmla="*/ 2158 h 3292"/>
              <a:gd name="T84" fmla="*/ 203 w 3178"/>
              <a:gd name="T85" fmla="*/ 2002 h 3292"/>
              <a:gd name="T86" fmla="*/ 293 w 3178"/>
              <a:gd name="T87" fmla="*/ 1808 h 3292"/>
              <a:gd name="T88" fmla="*/ 313 w 3178"/>
              <a:gd name="T89" fmla="*/ 1595 h 3292"/>
              <a:gd name="T90" fmla="*/ 258 w 3178"/>
              <a:gd name="T91" fmla="*/ 1383 h 3292"/>
              <a:gd name="T92" fmla="*/ 129 w 3178"/>
              <a:gd name="T93" fmla="*/ 1201 h 3292"/>
              <a:gd name="T94" fmla="*/ 324 w 3178"/>
              <a:gd name="T95" fmla="*/ 543 h 3292"/>
              <a:gd name="T96" fmla="*/ 534 w 3178"/>
              <a:gd name="T97" fmla="*/ 618 h 3292"/>
              <a:gd name="T98" fmla="*/ 749 w 3178"/>
              <a:gd name="T99" fmla="*/ 618 h 3292"/>
              <a:gd name="T100" fmla="*/ 950 w 3178"/>
              <a:gd name="T101" fmla="*/ 546 h 3292"/>
              <a:gd name="T102" fmla="*/ 1118 w 3178"/>
              <a:gd name="T103" fmla="*/ 408 h 3292"/>
              <a:gd name="T104" fmla="*/ 1229 w 3178"/>
              <a:gd name="T105" fmla="*/ 213 h 3292"/>
              <a:gd name="T106" fmla="*/ 1265 w 3178"/>
              <a:gd name="T10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78" h="3292">
                <a:moveTo>
                  <a:pt x="1589" y="979"/>
                </a:moveTo>
                <a:lnTo>
                  <a:pt x="1525" y="982"/>
                </a:lnTo>
                <a:lnTo>
                  <a:pt x="1462" y="991"/>
                </a:lnTo>
                <a:lnTo>
                  <a:pt x="1402" y="1006"/>
                </a:lnTo>
                <a:lnTo>
                  <a:pt x="1343" y="1026"/>
                </a:lnTo>
                <a:lnTo>
                  <a:pt x="1288" y="1051"/>
                </a:lnTo>
                <a:lnTo>
                  <a:pt x="1235" y="1081"/>
                </a:lnTo>
                <a:lnTo>
                  <a:pt x="1185" y="1115"/>
                </a:lnTo>
                <a:lnTo>
                  <a:pt x="1139" y="1153"/>
                </a:lnTo>
                <a:lnTo>
                  <a:pt x="1096" y="1196"/>
                </a:lnTo>
                <a:lnTo>
                  <a:pt x="1058" y="1242"/>
                </a:lnTo>
                <a:lnTo>
                  <a:pt x="1024" y="1292"/>
                </a:lnTo>
                <a:lnTo>
                  <a:pt x="994" y="1344"/>
                </a:lnTo>
                <a:lnTo>
                  <a:pt x="969" y="1400"/>
                </a:lnTo>
                <a:lnTo>
                  <a:pt x="948" y="1459"/>
                </a:lnTo>
                <a:lnTo>
                  <a:pt x="934" y="1519"/>
                </a:lnTo>
                <a:lnTo>
                  <a:pt x="925" y="1582"/>
                </a:lnTo>
                <a:lnTo>
                  <a:pt x="923" y="1646"/>
                </a:lnTo>
                <a:lnTo>
                  <a:pt x="925" y="1710"/>
                </a:lnTo>
                <a:lnTo>
                  <a:pt x="934" y="1772"/>
                </a:lnTo>
                <a:lnTo>
                  <a:pt x="948" y="1833"/>
                </a:lnTo>
                <a:lnTo>
                  <a:pt x="969" y="1891"/>
                </a:lnTo>
                <a:lnTo>
                  <a:pt x="994" y="1946"/>
                </a:lnTo>
                <a:lnTo>
                  <a:pt x="1024" y="1999"/>
                </a:lnTo>
                <a:lnTo>
                  <a:pt x="1058" y="2049"/>
                </a:lnTo>
                <a:lnTo>
                  <a:pt x="1096" y="2095"/>
                </a:lnTo>
                <a:lnTo>
                  <a:pt x="1139" y="2137"/>
                </a:lnTo>
                <a:lnTo>
                  <a:pt x="1185" y="2177"/>
                </a:lnTo>
                <a:lnTo>
                  <a:pt x="1235" y="2211"/>
                </a:lnTo>
                <a:lnTo>
                  <a:pt x="1288" y="2241"/>
                </a:lnTo>
                <a:lnTo>
                  <a:pt x="1343" y="2265"/>
                </a:lnTo>
                <a:lnTo>
                  <a:pt x="1402" y="2285"/>
                </a:lnTo>
                <a:lnTo>
                  <a:pt x="1462" y="2301"/>
                </a:lnTo>
                <a:lnTo>
                  <a:pt x="1525" y="2309"/>
                </a:lnTo>
                <a:lnTo>
                  <a:pt x="1589" y="2312"/>
                </a:lnTo>
                <a:lnTo>
                  <a:pt x="1653" y="2309"/>
                </a:lnTo>
                <a:lnTo>
                  <a:pt x="1716" y="2301"/>
                </a:lnTo>
                <a:lnTo>
                  <a:pt x="1776" y="2285"/>
                </a:lnTo>
                <a:lnTo>
                  <a:pt x="1835" y="2265"/>
                </a:lnTo>
                <a:lnTo>
                  <a:pt x="1889" y="2241"/>
                </a:lnTo>
                <a:lnTo>
                  <a:pt x="1943" y="2211"/>
                </a:lnTo>
                <a:lnTo>
                  <a:pt x="1993" y="2177"/>
                </a:lnTo>
                <a:lnTo>
                  <a:pt x="2038" y="2137"/>
                </a:lnTo>
                <a:lnTo>
                  <a:pt x="2082" y="2095"/>
                </a:lnTo>
                <a:lnTo>
                  <a:pt x="2120" y="2049"/>
                </a:lnTo>
                <a:lnTo>
                  <a:pt x="2154" y="1999"/>
                </a:lnTo>
                <a:lnTo>
                  <a:pt x="2184" y="1946"/>
                </a:lnTo>
                <a:lnTo>
                  <a:pt x="2209" y="1891"/>
                </a:lnTo>
                <a:lnTo>
                  <a:pt x="2229" y="1833"/>
                </a:lnTo>
                <a:lnTo>
                  <a:pt x="2244" y="1772"/>
                </a:lnTo>
                <a:lnTo>
                  <a:pt x="2253" y="1710"/>
                </a:lnTo>
                <a:lnTo>
                  <a:pt x="2256" y="1646"/>
                </a:lnTo>
                <a:lnTo>
                  <a:pt x="2253" y="1582"/>
                </a:lnTo>
                <a:lnTo>
                  <a:pt x="2244" y="1519"/>
                </a:lnTo>
                <a:lnTo>
                  <a:pt x="2229" y="1459"/>
                </a:lnTo>
                <a:lnTo>
                  <a:pt x="2209" y="1400"/>
                </a:lnTo>
                <a:lnTo>
                  <a:pt x="2184" y="1344"/>
                </a:lnTo>
                <a:lnTo>
                  <a:pt x="2154" y="1292"/>
                </a:lnTo>
                <a:lnTo>
                  <a:pt x="2120" y="1242"/>
                </a:lnTo>
                <a:lnTo>
                  <a:pt x="2082" y="1196"/>
                </a:lnTo>
                <a:lnTo>
                  <a:pt x="2038" y="1153"/>
                </a:lnTo>
                <a:lnTo>
                  <a:pt x="1993" y="1115"/>
                </a:lnTo>
                <a:lnTo>
                  <a:pt x="1943" y="1081"/>
                </a:lnTo>
                <a:lnTo>
                  <a:pt x="1889" y="1051"/>
                </a:lnTo>
                <a:lnTo>
                  <a:pt x="1835" y="1026"/>
                </a:lnTo>
                <a:lnTo>
                  <a:pt x="1776" y="1006"/>
                </a:lnTo>
                <a:lnTo>
                  <a:pt x="1716" y="991"/>
                </a:lnTo>
                <a:lnTo>
                  <a:pt x="1653" y="982"/>
                </a:lnTo>
                <a:lnTo>
                  <a:pt x="1589" y="979"/>
                </a:lnTo>
                <a:close/>
                <a:moveTo>
                  <a:pt x="1265" y="0"/>
                </a:moveTo>
                <a:lnTo>
                  <a:pt x="1913" y="0"/>
                </a:lnTo>
                <a:lnTo>
                  <a:pt x="1916" y="64"/>
                </a:lnTo>
                <a:lnTo>
                  <a:pt x="1926" y="127"/>
                </a:lnTo>
                <a:lnTo>
                  <a:pt x="1941" y="187"/>
                </a:lnTo>
                <a:lnTo>
                  <a:pt x="1962" y="244"/>
                </a:lnTo>
                <a:lnTo>
                  <a:pt x="1989" y="300"/>
                </a:lnTo>
                <a:lnTo>
                  <a:pt x="2020" y="352"/>
                </a:lnTo>
                <a:lnTo>
                  <a:pt x="2056" y="400"/>
                </a:lnTo>
                <a:lnTo>
                  <a:pt x="2096" y="445"/>
                </a:lnTo>
                <a:lnTo>
                  <a:pt x="2141" y="486"/>
                </a:lnTo>
                <a:lnTo>
                  <a:pt x="2189" y="522"/>
                </a:lnTo>
                <a:lnTo>
                  <a:pt x="2241" y="553"/>
                </a:lnTo>
                <a:lnTo>
                  <a:pt x="2295" y="580"/>
                </a:lnTo>
                <a:lnTo>
                  <a:pt x="2353" y="602"/>
                </a:lnTo>
                <a:lnTo>
                  <a:pt x="2413" y="617"/>
                </a:lnTo>
                <a:lnTo>
                  <a:pt x="2475" y="627"/>
                </a:lnTo>
                <a:lnTo>
                  <a:pt x="2539" y="630"/>
                </a:lnTo>
                <a:lnTo>
                  <a:pt x="2596" y="628"/>
                </a:lnTo>
                <a:lnTo>
                  <a:pt x="2651" y="619"/>
                </a:lnTo>
                <a:lnTo>
                  <a:pt x="2705" y="607"/>
                </a:lnTo>
                <a:lnTo>
                  <a:pt x="2757" y="590"/>
                </a:lnTo>
                <a:lnTo>
                  <a:pt x="2807" y="570"/>
                </a:lnTo>
                <a:lnTo>
                  <a:pt x="2854" y="544"/>
                </a:lnTo>
                <a:lnTo>
                  <a:pt x="3178" y="1105"/>
                </a:lnTo>
                <a:lnTo>
                  <a:pt x="3129" y="1136"/>
                </a:lnTo>
                <a:lnTo>
                  <a:pt x="3085" y="1170"/>
                </a:lnTo>
                <a:lnTo>
                  <a:pt x="3043" y="1208"/>
                </a:lnTo>
                <a:lnTo>
                  <a:pt x="3007" y="1248"/>
                </a:lnTo>
                <a:lnTo>
                  <a:pt x="2974" y="1292"/>
                </a:lnTo>
                <a:lnTo>
                  <a:pt x="2945" y="1338"/>
                </a:lnTo>
                <a:lnTo>
                  <a:pt x="2921" y="1386"/>
                </a:lnTo>
                <a:lnTo>
                  <a:pt x="2900" y="1435"/>
                </a:lnTo>
                <a:lnTo>
                  <a:pt x="2884" y="1486"/>
                </a:lnTo>
                <a:lnTo>
                  <a:pt x="2872" y="1538"/>
                </a:lnTo>
                <a:lnTo>
                  <a:pt x="2865" y="1591"/>
                </a:lnTo>
                <a:lnTo>
                  <a:pt x="2862" y="1645"/>
                </a:lnTo>
                <a:lnTo>
                  <a:pt x="2864" y="1698"/>
                </a:lnTo>
                <a:lnTo>
                  <a:pt x="2870" y="1753"/>
                </a:lnTo>
                <a:lnTo>
                  <a:pt x="2881" y="1806"/>
                </a:lnTo>
                <a:lnTo>
                  <a:pt x="2898" y="1859"/>
                </a:lnTo>
                <a:lnTo>
                  <a:pt x="2919" y="1911"/>
                </a:lnTo>
                <a:lnTo>
                  <a:pt x="2945" y="1962"/>
                </a:lnTo>
                <a:lnTo>
                  <a:pt x="2976" y="2009"/>
                </a:lnTo>
                <a:lnTo>
                  <a:pt x="3009" y="2053"/>
                </a:lnTo>
                <a:lnTo>
                  <a:pt x="3047" y="2093"/>
                </a:lnTo>
                <a:lnTo>
                  <a:pt x="3087" y="2129"/>
                </a:lnTo>
                <a:lnTo>
                  <a:pt x="3130" y="2162"/>
                </a:lnTo>
                <a:lnTo>
                  <a:pt x="3176" y="2190"/>
                </a:lnTo>
                <a:lnTo>
                  <a:pt x="2851" y="2751"/>
                </a:lnTo>
                <a:lnTo>
                  <a:pt x="2801" y="2725"/>
                </a:lnTo>
                <a:lnTo>
                  <a:pt x="2749" y="2703"/>
                </a:lnTo>
                <a:lnTo>
                  <a:pt x="2695" y="2687"/>
                </a:lnTo>
                <a:lnTo>
                  <a:pt x="2642" y="2675"/>
                </a:lnTo>
                <a:lnTo>
                  <a:pt x="2588" y="2669"/>
                </a:lnTo>
                <a:lnTo>
                  <a:pt x="2534" y="2667"/>
                </a:lnTo>
                <a:lnTo>
                  <a:pt x="2480" y="2669"/>
                </a:lnTo>
                <a:lnTo>
                  <a:pt x="2428" y="2676"/>
                </a:lnTo>
                <a:lnTo>
                  <a:pt x="2375" y="2689"/>
                </a:lnTo>
                <a:lnTo>
                  <a:pt x="2324" y="2704"/>
                </a:lnTo>
                <a:lnTo>
                  <a:pt x="2275" y="2725"/>
                </a:lnTo>
                <a:lnTo>
                  <a:pt x="2226" y="2749"/>
                </a:lnTo>
                <a:lnTo>
                  <a:pt x="2181" y="2778"/>
                </a:lnTo>
                <a:lnTo>
                  <a:pt x="2137" y="2810"/>
                </a:lnTo>
                <a:lnTo>
                  <a:pt x="2097" y="2847"/>
                </a:lnTo>
                <a:lnTo>
                  <a:pt x="2060" y="2887"/>
                </a:lnTo>
                <a:lnTo>
                  <a:pt x="2026" y="2932"/>
                </a:lnTo>
                <a:lnTo>
                  <a:pt x="1995" y="2979"/>
                </a:lnTo>
                <a:lnTo>
                  <a:pt x="1969" y="3030"/>
                </a:lnTo>
                <a:lnTo>
                  <a:pt x="1947" y="3080"/>
                </a:lnTo>
                <a:lnTo>
                  <a:pt x="1932" y="3133"/>
                </a:lnTo>
                <a:lnTo>
                  <a:pt x="1920" y="3186"/>
                </a:lnTo>
                <a:lnTo>
                  <a:pt x="1913" y="3238"/>
                </a:lnTo>
                <a:lnTo>
                  <a:pt x="1911" y="3292"/>
                </a:lnTo>
                <a:lnTo>
                  <a:pt x="1264" y="3292"/>
                </a:lnTo>
                <a:lnTo>
                  <a:pt x="1260" y="3228"/>
                </a:lnTo>
                <a:lnTo>
                  <a:pt x="1251" y="3165"/>
                </a:lnTo>
                <a:lnTo>
                  <a:pt x="1236" y="3105"/>
                </a:lnTo>
                <a:lnTo>
                  <a:pt x="1214" y="3047"/>
                </a:lnTo>
                <a:lnTo>
                  <a:pt x="1187" y="2992"/>
                </a:lnTo>
                <a:lnTo>
                  <a:pt x="1156" y="2941"/>
                </a:lnTo>
                <a:lnTo>
                  <a:pt x="1120" y="2893"/>
                </a:lnTo>
                <a:lnTo>
                  <a:pt x="1080" y="2849"/>
                </a:lnTo>
                <a:lnTo>
                  <a:pt x="1035" y="2808"/>
                </a:lnTo>
                <a:lnTo>
                  <a:pt x="987" y="2771"/>
                </a:lnTo>
                <a:lnTo>
                  <a:pt x="936" y="2740"/>
                </a:lnTo>
                <a:lnTo>
                  <a:pt x="881" y="2715"/>
                </a:lnTo>
                <a:lnTo>
                  <a:pt x="823" y="2693"/>
                </a:lnTo>
                <a:lnTo>
                  <a:pt x="763" y="2677"/>
                </a:lnTo>
                <a:lnTo>
                  <a:pt x="701" y="2668"/>
                </a:lnTo>
                <a:lnTo>
                  <a:pt x="637" y="2665"/>
                </a:lnTo>
                <a:lnTo>
                  <a:pt x="582" y="2667"/>
                </a:lnTo>
                <a:lnTo>
                  <a:pt x="527" y="2675"/>
                </a:lnTo>
                <a:lnTo>
                  <a:pt x="473" y="2687"/>
                </a:lnTo>
                <a:lnTo>
                  <a:pt x="421" y="2703"/>
                </a:lnTo>
                <a:lnTo>
                  <a:pt x="372" y="2724"/>
                </a:lnTo>
                <a:lnTo>
                  <a:pt x="324" y="2750"/>
                </a:lnTo>
                <a:lnTo>
                  <a:pt x="1" y="2189"/>
                </a:lnTo>
                <a:lnTo>
                  <a:pt x="50" y="2158"/>
                </a:lnTo>
                <a:lnTo>
                  <a:pt x="94" y="2124"/>
                </a:lnTo>
                <a:lnTo>
                  <a:pt x="134" y="2086"/>
                </a:lnTo>
                <a:lnTo>
                  <a:pt x="170" y="2045"/>
                </a:lnTo>
                <a:lnTo>
                  <a:pt x="203" y="2002"/>
                </a:lnTo>
                <a:lnTo>
                  <a:pt x="232" y="1956"/>
                </a:lnTo>
                <a:lnTo>
                  <a:pt x="257" y="1908"/>
                </a:lnTo>
                <a:lnTo>
                  <a:pt x="278" y="1859"/>
                </a:lnTo>
                <a:lnTo>
                  <a:pt x="293" y="1808"/>
                </a:lnTo>
                <a:lnTo>
                  <a:pt x="305" y="1755"/>
                </a:lnTo>
                <a:lnTo>
                  <a:pt x="312" y="1703"/>
                </a:lnTo>
                <a:lnTo>
                  <a:pt x="315" y="1649"/>
                </a:lnTo>
                <a:lnTo>
                  <a:pt x="313" y="1595"/>
                </a:lnTo>
                <a:lnTo>
                  <a:pt x="307" y="1541"/>
                </a:lnTo>
                <a:lnTo>
                  <a:pt x="295" y="1488"/>
                </a:lnTo>
                <a:lnTo>
                  <a:pt x="279" y="1435"/>
                </a:lnTo>
                <a:lnTo>
                  <a:pt x="258" y="1383"/>
                </a:lnTo>
                <a:lnTo>
                  <a:pt x="231" y="1333"/>
                </a:lnTo>
                <a:lnTo>
                  <a:pt x="201" y="1285"/>
                </a:lnTo>
                <a:lnTo>
                  <a:pt x="167" y="1241"/>
                </a:lnTo>
                <a:lnTo>
                  <a:pt x="129" y="1201"/>
                </a:lnTo>
                <a:lnTo>
                  <a:pt x="89" y="1165"/>
                </a:lnTo>
                <a:lnTo>
                  <a:pt x="45" y="1132"/>
                </a:lnTo>
                <a:lnTo>
                  <a:pt x="0" y="1104"/>
                </a:lnTo>
                <a:lnTo>
                  <a:pt x="324" y="543"/>
                </a:lnTo>
                <a:lnTo>
                  <a:pt x="375" y="569"/>
                </a:lnTo>
                <a:lnTo>
                  <a:pt x="428" y="590"/>
                </a:lnTo>
                <a:lnTo>
                  <a:pt x="480" y="607"/>
                </a:lnTo>
                <a:lnTo>
                  <a:pt x="534" y="618"/>
                </a:lnTo>
                <a:lnTo>
                  <a:pt x="588" y="625"/>
                </a:lnTo>
                <a:lnTo>
                  <a:pt x="643" y="628"/>
                </a:lnTo>
                <a:lnTo>
                  <a:pt x="696" y="625"/>
                </a:lnTo>
                <a:lnTo>
                  <a:pt x="749" y="618"/>
                </a:lnTo>
                <a:lnTo>
                  <a:pt x="802" y="607"/>
                </a:lnTo>
                <a:lnTo>
                  <a:pt x="852" y="590"/>
                </a:lnTo>
                <a:lnTo>
                  <a:pt x="902" y="571"/>
                </a:lnTo>
                <a:lnTo>
                  <a:pt x="950" y="546"/>
                </a:lnTo>
                <a:lnTo>
                  <a:pt x="996" y="517"/>
                </a:lnTo>
                <a:lnTo>
                  <a:pt x="1039" y="485"/>
                </a:lnTo>
                <a:lnTo>
                  <a:pt x="1080" y="448"/>
                </a:lnTo>
                <a:lnTo>
                  <a:pt x="1118" y="408"/>
                </a:lnTo>
                <a:lnTo>
                  <a:pt x="1152" y="363"/>
                </a:lnTo>
                <a:lnTo>
                  <a:pt x="1183" y="316"/>
                </a:lnTo>
                <a:lnTo>
                  <a:pt x="1209" y="265"/>
                </a:lnTo>
                <a:lnTo>
                  <a:pt x="1229" y="213"/>
                </a:lnTo>
                <a:lnTo>
                  <a:pt x="1246" y="161"/>
                </a:lnTo>
                <a:lnTo>
                  <a:pt x="1257" y="107"/>
                </a:lnTo>
                <a:lnTo>
                  <a:pt x="1263" y="53"/>
                </a:lnTo>
                <a:lnTo>
                  <a:pt x="1265"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9" name="Freeform 16"/>
          <p:cNvSpPr>
            <a:spLocks noEditPoints="1"/>
          </p:cNvSpPr>
          <p:nvPr/>
        </p:nvSpPr>
        <p:spPr bwMode="auto">
          <a:xfrm>
            <a:off x="3615132" y="3205057"/>
            <a:ext cx="469930" cy="474536"/>
          </a:xfrm>
          <a:custGeom>
            <a:avLst/>
            <a:gdLst>
              <a:gd name="T0" fmla="*/ 620 w 3262"/>
              <a:gd name="T1" fmla="*/ 2388 h 3292"/>
              <a:gd name="T2" fmla="*/ 532 w 3262"/>
              <a:gd name="T3" fmla="*/ 2477 h 3292"/>
              <a:gd name="T4" fmla="*/ 513 w 3262"/>
              <a:gd name="T5" fmla="*/ 2605 h 3292"/>
              <a:gd name="T6" fmla="*/ 570 w 3262"/>
              <a:gd name="T7" fmla="*/ 2717 h 3292"/>
              <a:gd name="T8" fmla="*/ 680 w 3262"/>
              <a:gd name="T9" fmla="*/ 2775 h 3292"/>
              <a:gd name="T10" fmla="*/ 807 w 3262"/>
              <a:gd name="T11" fmla="*/ 2754 h 3292"/>
              <a:gd name="T12" fmla="*/ 895 w 3262"/>
              <a:gd name="T13" fmla="*/ 2666 h 3292"/>
              <a:gd name="T14" fmla="*/ 915 w 3262"/>
              <a:gd name="T15" fmla="*/ 2538 h 3292"/>
              <a:gd name="T16" fmla="*/ 857 w 3262"/>
              <a:gd name="T17" fmla="*/ 2427 h 3292"/>
              <a:gd name="T18" fmla="*/ 747 w 3262"/>
              <a:gd name="T19" fmla="*/ 2369 h 3292"/>
              <a:gd name="T20" fmla="*/ 853 w 3262"/>
              <a:gd name="T21" fmla="*/ 2076 h 3292"/>
              <a:gd name="T22" fmla="*/ 1146 w 3262"/>
              <a:gd name="T23" fmla="*/ 1990 h 3292"/>
              <a:gd name="T24" fmla="*/ 1192 w 3262"/>
              <a:gd name="T25" fmla="*/ 2392 h 3292"/>
              <a:gd name="T26" fmla="*/ 1204 w 3262"/>
              <a:gd name="T27" fmla="*/ 2712 h 3292"/>
              <a:gd name="T28" fmla="*/ 1290 w 3262"/>
              <a:gd name="T29" fmla="*/ 3008 h 3292"/>
              <a:gd name="T30" fmla="*/ 890 w 3262"/>
              <a:gd name="T31" fmla="*/ 3053 h 3292"/>
              <a:gd name="T32" fmla="*/ 575 w 3262"/>
              <a:gd name="T33" fmla="*/ 3067 h 3292"/>
              <a:gd name="T34" fmla="*/ 281 w 3262"/>
              <a:gd name="T35" fmla="*/ 3154 h 3292"/>
              <a:gd name="T36" fmla="*/ 235 w 3262"/>
              <a:gd name="T37" fmla="*/ 2750 h 3292"/>
              <a:gd name="T38" fmla="*/ 223 w 3262"/>
              <a:gd name="T39" fmla="*/ 2431 h 3292"/>
              <a:gd name="T40" fmla="*/ 137 w 3262"/>
              <a:gd name="T41" fmla="*/ 2135 h 3292"/>
              <a:gd name="T42" fmla="*/ 537 w 3262"/>
              <a:gd name="T43" fmla="*/ 2089 h 3292"/>
              <a:gd name="T44" fmla="*/ 2089 w 3262"/>
              <a:gd name="T45" fmla="*/ 686 h 3292"/>
              <a:gd name="T46" fmla="*/ 1903 w 3262"/>
              <a:gd name="T47" fmla="*/ 754 h 3292"/>
              <a:gd name="T48" fmla="*/ 1766 w 3262"/>
              <a:gd name="T49" fmla="*/ 891 h 3292"/>
              <a:gd name="T50" fmla="*/ 1700 w 3262"/>
              <a:gd name="T51" fmla="*/ 1079 h 3292"/>
              <a:gd name="T52" fmla="*/ 1723 w 3262"/>
              <a:gd name="T53" fmla="*/ 1282 h 3292"/>
              <a:gd name="T54" fmla="*/ 1827 w 3262"/>
              <a:gd name="T55" fmla="*/ 1448 h 3292"/>
              <a:gd name="T56" fmla="*/ 1991 w 3262"/>
              <a:gd name="T57" fmla="*/ 1553 h 3292"/>
              <a:gd name="T58" fmla="*/ 2193 w 3262"/>
              <a:gd name="T59" fmla="*/ 1576 h 3292"/>
              <a:gd name="T60" fmla="*/ 2379 w 3262"/>
              <a:gd name="T61" fmla="*/ 1509 h 3292"/>
              <a:gd name="T62" fmla="*/ 2515 w 3262"/>
              <a:gd name="T63" fmla="*/ 1371 h 3292"/>
              <a:gd name="T64" fmla="*/ 2581 w 3262"/>
              <a:gd name="T65" fmla="*/ 1183 h 3292"/>
              <a:gd name="T66" fmla="*/ 2558 w 3262"/>
              <a:gd name="T67" fmla="*/ 981 h 3292"/>
              <a:gd name="T68" fmla="*/ 2455 w 3262"/>
              <a:gd name="T69" fmla="*/ 814 h 3292"/>
              <a:gd name="T70" fmla="*/ 2290 w 3262"/>
              <a:gd name="T71" fmla="*/ 710 h 3292"/>
              <a:gd name="T72" fmla="*/ 2039 w 3262"/>
              <a:gd name="T73" fmla="*/ 0 h 3292"/>
              <a:gd name="T74" fmla="*/ 2357 w 3262"/>
              <a:gd name="T75" fmla="*/ 231 h 3292"/>
              <a:gd name="T76" fmla="*/ 2651 w 3262"/>
              <a:gd name="T77" fmla="*/ 361 h 3292"/>
              <a:gd name="T78" fmla="*/ 2881 w 3262"/>
              <a:gd name="T79" fmla="*/ 585 h 3292"/>
              <a:gd name="T80" fmla="*/ 3216 w 3262"/>
              <a:gd name="T81" fmla="*/ 793 h 3292"/>
              <a:gd name="T82" fmla="*/ 3262 w 3262"/>
              <a:gd name="T83" fmla="*/ 1028 h 3292"/>
              <a:gd name="T84" fmla="*/ 3033 w 3262"/>
              <a:gd name="T85" fmla="*/ 1350 h 3292"/>
              <a:gd name="T86" fmla="*/ 2904 w 3262"/>
              <a:gd name="T87" fmla="*/ 1646 h 3292"/>
              <a:gd name="T88" fmla="*/ 2682 w 3262"/>
              <a:gd name="T89" fmla="*/ 1879 h 3292"/>
              <a:gd name="T90" fmla="*/ 2476 w 3262"/>
              <a:gd name="T91" fmla="*/ 2216 h 3292"/>
              <a:gd name="T92" fmla="*/ 2243 w 3262"/>
              <a:gd name="T93" fmla="*/ 2262 h 3292"/>
              <a:gd name="T94" fmla="*/ 1924 w 3262"/>
              <a:gd name="T95" fmla="*/ 2031 h 3292"/>
              <a:gd name="T96" fmla="*/ 1631 w 3262"/>
              <a:gd name="T97" fmla="*/ 1901 h 3292"/>
              <a:gd name="T98" fmla="*/ 1400 w 3262"/>
              <a:gd name="T99" fmla="*/ 1678 h 3292"/>
              <a:gd name="T100" fmla="*/ 1066 w 3262"/>
              <a:gd name="T101" fmla="*/ 1469 h 3292"/>
              <a:gd name="T102" fmla="*/ 1019 w 3262"/>
              <a:gd name="T103" fmla="*/ 1234 h 3292"/>
              <a:gd name="T104" fmla="*/ 1249 w 3262"/>
              <a:gd name="T105" fmla="*/ 913 h 3292"/>
              <a:gd name="T106" fmla="*/ 1378 w 3262"/>
              <a:gd name="T107" fmla="*/ 616 h 3292"/>
              <a:gd name="T108" fmla="*/ 1599 w 3262"/>
              <a:gd name="T109" fmla="*/ 384 h 3292"/>
              <a:gd name="T110" fmla="*/ 1806 w 3262"/>
              <a:gd name="T111" fmla="*/ 46 h 3292"/>
              <a:gd name="T112" fmla="*/ 2039 w 3262"/>
              <a:gd name="T113"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62" h="3292">
                <a:moveTo>
                  <a:pt x="713" y="2366"/>
                </a:moveTo>
                <a:lnTo>
                  <a:pt x="680" y="2369"/>
                </a:lnTo>
                <a:lnTo>
                  <a:pt x="650" y="2376"/>
                </a:lnTo>
                <a:lnTo>
                  <a:pt x="620" y="2388"/>
                </a:lnTo>
                <a:lnTo>
                  <a:pt x="593" y="2406"/>
                </a:lnTo>
                <a:lnTo>
                  <a:pt x="570" y="2427"/>
                </a:lnTo>
                <a:lnTo>
                  <a:pt x="549" y="2450"/>
                </a:lnTo>
                <a:lnTo>
                  <a:pt x="532" y="2477"/>
                </a:lnTo>
                <a:lnTo>
                  <a:pt x="520" y="2506"/>
                </a:lnTo>
                <a:lnTo>
                  <a:pt x="513" y="2538"/>
                </a:lnTo>
                <a:lnTo>
                  <a:pt x="510" y="2571"/>
                </a:lnTo>
                <a:lnTo>
                  <a:pt x="513" y="2605"/>
                </a:lnTo>
                <a:lnTo>
                  <a:pt x="520" y="2636"/>
                </a:lnTo>
                <a:lnTo>
                  <a:pt x="532" y="2666"/>
                </a:lnTo>
                <a:lnTo>
                  <a:pt x="549" y="2693"/>
                </a:lnTo>
                <a:lnTo>
                  <a:pt x="570" y="2717"/>
                </a:lnTo>
                <a:lnTo>
                  <a:pt x="593" y="2737"/>
                </a:lnTo>
                <a:lnTo>
                  <a:pt x="620" y="2754"/>
                </a:lnTo>
                <a:lnTo>
                  <a:pt x="650" y="2766"/>
                </a:lnTo>
                <a:lnTo>
                  <a:pt x="680" y="2775"/>
                </a:lnTo>
                <a:lnTo>
                  <a:pt x="713" y="2778"/>
                </a:lnTo>
                <a:lnTo>
                  <a:pt x="747" y="2775"/>
                </a:lnTo>
                <a:lnTo>
                  <a:pt x="778" y="2766"/>
                </a:lnTo>
                <a:lnTo>
                  <a:pt x="807" y="2754"/>
                </a:lnTo>
                <a:lnTo>
                  <a:pt x="834" y="2737"/>
                </a:lnTo>
                <a:lnTo>
                  <a:pt x="857" y="2717"/>
                </a:lnTo>
                <a:lnTo>
                  <a:pt x="878" y="2693"/>
                </a:lnTo>
                <a:lnTo>
                  <a:pt x="895" y="2666"/>
                </a:lnTo>
                <a:lnTo>
                  <a:pt x="908" y="2636"/>
                </a:lnTo>
                <a:lnTo>
                  <a:pt x="915" y="2605"/>
                </a:lnTo>
                <a:lnTo>
                  <a:pt x="918" y="2571"/>
                </a:lnTo>
                <a:lnTo>
                  <a:pt x="915" y="2538"/>
                </a:lnTo>
                <a:lnTo>
                  <a:pt x="908" y="2506"/>
                </a:lnTo>
                <a:lnTo>
                  <a:pt x="895" y="2477"/>
                </a:lnTo>
                <a:lnTo>
                  <a:pt x="878" y="2450"/>
                </a:lnTo>
                <a:lnTo>
                  <a:pt x="857" y="2427"/>
                </a:lnTo>
                <a:lnTo>
                  <a:pt x="834" y="2406"/>
                </a:lnTo>
                <a:lnTo>
                  <a:pt x="807" y="2388"/>
                </a:lnTo>
                <a:lnTo>
                  <a:pt x="778" y="2376"/>
                </a:lnTo>
                <a:lnTo>
                  <a:pt x="747" y="2369"/>
                </a:lnTo>
                <a:lnTo>
                  <a:pt x="713" y="2366"/>
                </a:lnTo>
                <a:close/>
                <a:moveTo>
                  <a:pt x="612" y="1851"/>
                </a:moveTo>
                <a:lnTo>
                  <a:pt x="815" y="1851"/>
                </a:lnTo>
                <a:lnTo>
                  <a:pt x="853" y="2076"/>
                </a:lnTo>
                <a:lnTo>
                  <a:pt x="891" y="2089"/>
                </a:lnTo>
                <a:lnTo>
                  <a:pt x="927" y="2104"/>
                </a:lnTo>
                <a:lnTo>
                  <a:pt x="962" y="2122"/>
                </a:lnTo>
                <a:lnTo>
                  <a:pt x="1146" y="1990"/>
                </a:lnTo>
                <a:lnTo>
                  <a:pt x="1290" y="2135"/>
                </a:lnTo>
                <a:lnTo>
                  <a:pt x="1159" y="2321"/>
                </a:lnTo>
                <a:lnTo>
                  <a:pt x="1177" y="2356"/>
                </a:lnTo>
                <a:lnTo>
                  <a:pt x="1192" y="2392"/>
                </a:lnTo>
                <a:lnTo>
                  <a:pt x="1204" y="2431"/>
                </a:lnTo>
                <a:lnTo>
                  <a:pt x="1427" y="2469"/>
                </a:lnTo>
                <a:lnTo>
                  <a:pt x="1427" y="2674"/>
                </a:lnTo>
                <a:lnTo>
                  <a:pt x="1204" y="2712"/>
                </a:lnTo>
                <a:lnTo>
                  <a:pt x="1192" y="2750"/>
                </a:lnTo>
                <a:lnTo>
                  <a:pt x="1177" y="2787"/>
                </a:lnTo>
                <a:lnTo>
                  <a:pt x="1159" y="2822"/>
                </a:lnTo>
                <a:lnTo>
                  <a:pt x="1290" y="3008"/>
                </a:lnTo>
                <a:lnTo>
                  <a:pt x="1146" y="3154"/>
                </a:lnTo>
                <a:lnTo>
                  <a:pt x="962" y="3020"/>
                </a:lnTo>
                <a:lnTo>
                  <a:pt x="927" y="3039"/>
                </a:lnTo>
                <a:lnTo>
                  <a:pt x="890" y="3053"/>
                </a:lnTo>
                <a:lnTo>
                  <a:pt x="852" y="3067"/>
                </a:lnTo>
                <a:lnTo>
                  <a:pt x="815" y="3292"/>
                </a:lnTo>
                <a:lnTo>
                  <a:pt x="612" y="3292"/>
                </a:lnTo>
                <a:lnTo>
                  <a:pt x="575" y="3067"/>
                </a:lnTo>
                <a:lnTo>
                  <a:pt x="537" y="3053"/>
                </a:lnTo>
                <a:lnTo>
                  <a:pt x="500" y="3039"/>
                </a:lnTo>
                <a:lnTo>
                  <a:pt x="466" y="3020"/>
                </a:lnTo>
                <a:lnTo>
                  <a:pt x="281" y="3154"/>
                </a:lnTo>
                <a:lnTo>
                  <a:pt x="137" y="3008"/>
                </a:lnTo>
                <a:lnTo>
                  <a:pt x="269" y="2822"/>
                </a:lnTo>
                <a:lnTo>
                  <a:pt x="251" y="2787"/>
                </a:lnTo>
                <a:lnTo>
                  <a:pt x="235" y="2750"/>
                </a:lnTo>
                <a:lnTo>
                  <a:pt x="223" y="2712"/>
                </a:lnTo>
                <a:lnTo>
                  <a:pt x="0" y="2674"/>
                </a:lnTo>
                <a:lnTo>
                  <a:pt x="0" y="2469"/>
                </a:lnTo>
                <a:lnTo>
                  <a:pt x="223" y="2431"/>
                </a:lnTo>
                <a:lnTo>
                  <a:pt x="235" y="2392"/>
                </a:lnTo>
                <a:lnTo>
                  <a:pt x="251" y="2356"/>
                </a:lnTo>
                <a:lnTo>
                  <a:pt x="269" y="2321"/>
                </a:lnTo>
                <a:lnTo>
                  <a:pt x="137" y="2135"/>
                </a:lnTo>
                <a:lnTo>
                  <a:pt x="281" y="1990"/>
                </a:lnTo>
                <a:lnTo>
                  <a:pt x="466" y="2122"/>
                </a:lnTo>
                <a:lnTo>
                  <a:pt x="500" y="2104"/>
                </a:lnTo>
                <a:lnTo>
                  <a:pt x="537" y="2089"/>
                </a:lnTo>
                <a:lnTo>
                  <a:pt x="575" y="2076"/>
                </a:lnTo>
                <a:lnTo>
                  <a:pt x="612" y="1851"/>
                </a:lnTo>
                <a:close/>
                <a:moveTo>
                  <a:pt x="2140" y="683"/>
                </a:moveTo>
                <a:lnTo>
                  <a:pt x="2089" y="686"/>
                </a:lnTo>
                <a:lnTo>
                  <a:pt x="2039" y="696"/>
                </a:lnTo>
                <a:lnTo>
                  <a:pt x="1991" y="710"/>
                </a:lnTo>
                <a:lnTo>
                  <a:pt x="1946" y="729"/>
                </a:lnTo>
                <a:lnTo>
                  <a:pt x="1903" y="754"/>
                </a:lnTo>
                <a:lnTo>
                  <a:pt x="1863" y="782"/>
                </a:lnTo>
                <a:lnTo>
                  <a:pt x="1827" y="814"/>
                </a:lnTo>
                <a:lnTo>
                  <a:pt x="1795" y="852"/>
                </a:lnTo>
                <a:lnTo>
                  <a:pt x="1766" y="891"/>
                </a:lnTo>
                <a:lnTo>
                  <a:pt x="1742" y="934"/>
                </a:lnTo>
                <a:lnTo>
                  <a:pt x="1723" y="981"/>
                </a:lnTo>
                <a:lnTo>
                  <a:pt x="1709" y="1028"/>
                </a:lnTo>
                <a:lnTo>
                  <a:pt x="1700" y="1079"/>
                </a:lnTo>
                <a:lnTo>
                  <a:pt x="1697" y="1132"/>
                </a:lnTo>
                <a:lnTo>
                  <a:pt x="1700" y="1183"/>
                </a:lnTo>
                <a:lnTo>
                  <a:pt x="1709" y="1234"/>
                </a:lnTo>
                <a:lnTo>
                  <a:pt x="1723" y="1282"/>
                </a:lnTo>
                <a:lnTo>
                  <a:pt x="1742" y="1328"/>
                </a:lnTo>
                <a:lnTo>
                  <a:pt x="1766" y="1371"/>
                </a:lnTo>
                <a:lnTo>
                  <a:pt x="1795" y="1411"/>
                </a:lnTo>
                <a:lnTo>
                  <a:pt x="1827" y="1448"/>
                </a:lnTo>
                <a:lnTo>
                  <a:pt x="1863" y="1481"/>
                </a:lnTo>
                <a:lnTo>
                  <a:pt x="1903" y="1509"/>
                </a:lnTo>
                <a:lnTo>
                  <a:pt x="1946" y="1533"/>
                </a:lnTo>
                <a:lnTo>
                  <a:pt x="1991" y="1553"/>
                </a:lnTo>
                <a:lnTo>
                  <a:pt x="2039" y="1567"/>
                </a:lnTo>
                <a:lnTo>
                  <a:pt x="2089" y="1576"/>
                </a:lnTo>
                <a:lnTo>
                  <a:pt x="2140" y="1579"/>
                </a:lnTo>
                <a:lnTo>
                  <a:pt x="2193" y="1576"/>
                </a:lnTo>
                <a:lnTo>
                  <a:pt x="2243" y="1567"/>
                </a:lnTo>
                <a:lnTo>
                  <a:pt x="2290" y="1553"/>
                </a:lnTo>
                <a:lnTo>
                  <a:pt x="2336" y="1533"/>
                </a:lnTo>
                <a:lnTo>
                  <a:pt x="2379" y="1509"/>
                </a:lnTo>
                <a:lnTo>
                  <a:pt x="2418" y="1481"/>
                </a:lnTo>
                <a:lnTo>
                  <a:pt x="2455" y="1448"/>
                </a:lnTo>
                <a:lnTo>
                  <a:pt x="2487" y="1411"/>
                </a:lnTo>
                <a:lnTo>
                  <a:pt x="2515" y="1371"/>
                </a:lnTo>
                <a:lnTo>
                  <a:pt x="2539" y="1328"/>
                </a:lnTo>
                <a:lnTo>
                  <a:pt x="2558" y="1282"/>
                </a:lnTo>
                <a:lnTo>
                  <a:pt x="2572" y="1234"/>
                </a:lnTo>
                <a:lnTo>
                  <a:pt x="2581" y="1183"/>
                </a:lnTo>
                <a:lnTo>
                  <a:pt x="2585" y="1132"/>
                </a:lnTo>
                <a:lnTo>
                  <a:pt x="2581" y="1079"/>
                </a:lnTo>
                <a:lnTo>
                  <a:pt x="2572" y="1028"/>
                </a:lnTo>
                <a:lnTo>
                  <a:pt x="2558" y="981"/>
                </a:lnTo>
                <a:lnTo>
                  <a:pt x="2539" y="934"/>
                </a:lnTo>
                <a:lnTo>
                  <a:pt x="2515" y="891"/>
                </a:lnTo>
                <a:lnTo>
                  <a:pt x="2487" y="852"/>
                </a:lnTo>
                <a:lnTo>
                  <a:pt x="2455" y="814"/>
                </a:lnTo>
                <a:lnTo>
                  <a:pt x="2418" y="782"/>
                </a:lnTo>
                <a:lnTo>
                  <a:pt x="2379" y="754"/>
                </a:lnTo>
                <a:lnTo>
                  <a:pt x="2336" y="729"/>
                </a:lnTo>
                <a:lnTo>
                  <a:pt x="2290" y="710"/>
                </a:lnTo>
                <a:lnTo>
                  <a:pt x="2243" y="696"/>
                </a:lnTo>
                <a:lnTo>
                  <a:pt x="2193" y="686"/>
                </a:lnTo>
                <a:lnTo>
                  <a:pt x="2140" y="683"/>
                </a:lnTo>
                <a:close/>
                <a:moveTo>
                  <a:pt x="2039" y="0"/>
                </a:moveTo>
                <a:lnTo>
                  <a:pt x="2243" y="0"/>
                </a:lnTo>
                <a:lnTo>
                  <a:pt x="2282" y="215"/>
                </a:lnTo>
                <a:lnTo>
                  <a:pt x="2320" y="223"/>
                </a:lnTo>
                <a:lnTo>
                  <a:pt x="2357" y="231"/>
                </a:lnTo>
                <a:lnTo>
                  <a:pt x="2476" y="46"/>
                </a:lnTo>
                <a:lnTo>
                  <a:pt x="2664" y="125"/>
                </a:lnTo>
                <a:lnTo>
                  <a:pt x="2618" y="340"/>
                </a:lnTo>
                <a:lnTo>
                  <a:pt x="2651" y="361"/>
                </a:lnTo>
                <a:lnTo>
                  <a:pt x="2682" y="384"/>
                </a:lnTo>
                <a:lnTo>
                  <a:pt x="2862" y="258"/>
                </a:lnTo>
                <a:lnTo>
                  <a:pt x="3006" y="403"/>
                </a:lnTo>
                <a:lnTo>
                  <a:pt x="2881" y="585"/>
                </a:lnTo>
                <a:lnTo>
                  <a:pt x="2904" y="616"/>
                </a:lnTo>
                <a:lnTo>
                  <a:pt x="2924" y="649"/>
                </a:lnTo>
                <a:lnTo>
                  <a:pt x="3138" y="603"/>
                </a:lnTo>
                <a:lnTo>
                  <a:pt x="3216" y="793"/>
                </a:lnTo>
                <a:lnTo>
                  <a:pt x="3033" y="913"/>
                </a:lnTo>
                <a:lnTo>
                  <a:pt x="3041" y="951"/>
                </a:lnTo>
                <a:lnTo>
                  <a:pt x="3047" y="989"/>
                </a:lnTo>
                <a:lnTo>
                  <a:pt x="3262" y="1028"/>
                </a:lnTo>
                <a:lnTo>
                  <a:pt x="3262" y="1234"/>
                </a:lnTo>
                <a:lnTo>
                  <a:pt x="3047" y="1273"/>
                </a:lnTo>
                <a:lnTo>
                  <a:pt x="3041" y="1312"/>
                </a:lnTo>
                <a:lnTo>
                  <a:pt x="3033" y="1350"/>
                </a:lnTo>
                <a:lnTo>
                  <a:pt x="3216" y="1469"/>
                </a:lnTo>
                <a:lnTo>
                  <a:pt x="3137" y="1659"/>
                </a:lnTo>
                <a:lnTo>
                  <a:pt x="2924" y="1613"/>
                </a:lnTo>
                <a:lnTo>
                  <a:pt x="2904" y="1646"/>
                </a:lnTo>
                <a:lnTo>
                  <a:pt x="2881" y="1678"/>
                </a:lnTo>
                <a:lnTo>
                  <a:pt x="3006" y="1859"/>
                </a:lnTo>
                <a:lnTo>
                  <a:pt x="2862" y="2004"/>
                </a:lnTo>
                <a:lnTo>
                  <a:pt x="2682" y="1879"/>
                </a:lnTo>
                <a:lnTo>
                  <a:pt x="2650" y="1901"/>
                </a:lnTo>
                <a:lnTo>
                  <a:pt x="2618" y="1923"/>
                </a:lnTo>
                <a:lnTo>
                  <a:pt x="2664" y="2137"/>
                </a:lnTo>
                <a:lnTo>
                  <a:pt x="2476" y="2216"/>
                </a:lnTo>
                <a:lnTo>
                  <a:pt x="2357" y="2031"/>
                </a:lnTo>
                <a:lnTo>
                  <a:pt x="2320" y="2039"/>
                </a:lnTo>
                <a:lnTo>
                  <a:pt x="2282" y="2047"/>
                </a:lnTo>
                <a:lnTo>
                  <a:pt x="2243" y="2262"/>
                </a:lnTo>
                <a:lnTo>
                  <a:pt x="2039" y="2262"/>
                </a:lnTo>
                <a:lnTo>
                  <a:pt x="1999" y="2047"/>
                </a:lnTo>
                <a:lnTo>
                  <a:pt x="1961" y="2039"/>
                </a:lnTo>
                <a:lnTo>
                  <a:pt x="1924" y="2031"/>
                </a:lnTo>
                <a:lnTo>
                  <a:pt x="1806" y="2216"/>
                </a:lnTo>
                <a:lnTo>
                  <a:pt x="1618" y="2137"/>
                </a:lnTo>
                <a:lnTo>
                  <a:pt x="1664" y="1923"/>
                </a:lnTo>
                <a:lnTo>
                  <a:pt x="1631" y="1901"/>
                </a:lnTo>
                <a:lnTo>
                  <a:pt x="1599" y="1879"/>
                </a:lnTo>
                <a:lnTo>
                  <a:pt x="1420" y="2004"/>
                </a:lnTo>
                <a:lnTo>
                  <a:pt x="1276" y="1859"/>
                </a:lnTo>
                <a:lnTo>
                  <a:pt x="1400" y="1678"/>
                </a:lnTo>
                <a:lnTo>
                  <a:pt x="1378" y="1646"/>
                </a:lnTo>
                <a:lnTo>
                  <a:pt x="1357" y="1613"/>
                </a:lnTo>
                <a:lnTo>
                  <a:pt x="1144" y="1659"/>
                </a:lnTo>
                <a:lnTo>
                  <a:pt x="1066" y="1469"/>
                </a:lnTo>
                <a:lnTo>
                  <a:pt x="1249" y="1350"/>
                </a:lnTo>
                <a:lnTo>
                  <a:pt x="1241" y="1312"/>
                </a:lnTo>
                <a:lnTo>
                  <a:pt x="1234" y="1273"/>
                </a:lnTo>
                <a:lnTo>
                  <a:pt x="1019" y="1234"/>
                </a:lnTo>
                <a:lnTo>
                  <a:pt x="1019" y="1028"/>
                </a:lnTo>
                <a:lnTo>
                  <a:pt x="1234" y="989"/>
                </a:lnTo>
                <a:lnTo>
                  <a:pt x="1241" y="951"/>
                </a:lnTo>
                <a:lnTo>
                  <a:pt x="1249" y="913"/>
                </a:lnTo>
                <a:lnTo>
                  <a:pt x="1066" y="793"/>
                </a:lnTo>
                <a:lnTo>
                  <a:pt x="1144" y="603"/>
                </a:lnTo>
                <a:lnTo>
                  <a:pt x="1357" y="649"/>
                </a:lnTo>
                <a:lnTo>
                  <a:pt x="1378" y="616"/>
                </a:lnTo>
                <a:lnTo>
                  <a:pt x="1401" y="585"/>
                </a:lnTo>
                <a:lnTo>
                  <a:pt x="1276" y="403"/>
                </a:lnTo>
                <a:lnTo>
                  <a:pt x="1420" y="258"/>
                </a:lnTo>
                <a:lnTo>
                  <a:pt x="1599" y="384"/>
                </a:lnTo>
                <a:lnTo>
                  <a:pt x="1631" y="361"/>
                </a:lnTo>
                <a:lnTo>
                  <a:pt x="1664" y="340"/>
                </a:lnTo>
                <a:lnTo>
                  <a:pt x="1618" y="125"/>
                </a:lnTo>
                <a:lnTo>
                  <a:pt x="1806" y="46"/>
                </a:lnTo>
                <a:lnTo>
                  <a:pt x="1924" y="231"/>
                </a:lnTo>
                <a:lnTo>
                  <a:pt x="1961" y="223"/>
                </a:lnTo>
                <a:lnTo>
                  <a:pt x="1999" y="215"/>
                </a:lnTo>
                <a:lnTo>
                  <a:pt x="2039"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0" name="Freeform 21"/>
          <p:cNvSpPr>
            <a:spLocks/>
          </p:cNvSpPr>
          <p:nvPr/>
        </p:nvSpPr>
        <p:spPr bwMode="auto">
          <a:xfrm>
            <a:off x="4381301" y="3222335"/>
            <a:ext cx="469930" cy="439982"/>
          </a:xfrm>
          <a:custGeom>
            <a:avLst/>
            <a:gdLst>
              <a:gd name="T0" fmla="*/ 1325 w 3261"/>
              <a:gd name="T1" fmla="*/ 0 h 3056"/>
              <a:gd name="T2" fmla="*/ 2343 w 3261"/>
              <a:gd name="T3" fmla="*/ 0 h 3056"/>
              <a:gd name="T4" fmla="*/ 1382 w 3261"/>
              <a:gd name="T5" fmla="*/ 962 h 3056"/>
              <a:gd name="T6" fmla="*/ 1968 w 3261"/>
              <a:gd name="T7" fmla="*/ 1548 h 3056"/>
              <a:gd name="T8" fmla="*/ 2039 w 3261"/>
              <a:gd name="T9" fmla="*/ 1475 h 3056"/>
              <a:gd name="T10" fmla="*/ 2061 w 3261"/>
              <a:gd name="T11" fmla="*/ 1458 h 3056"/>
              <a:gd name="T12" fmla="*/ 2085 w 3261"/>
              <a:gd name="T13" fmla="*/ 1444 h 3056"/>
              <a:gd name="T14" fmla="*/ 2110 w 3261"/>
              <a:gd name="T15" fmla="*/ 1436 h 3056"/>
              <a:gd name="T16" fmla="*/ 2135 w 3261"/>
              <a:gd name="T17" fmla="*/ 1431 h 3056"/>
              <a:gd name="T18" fmla="*/ 2161 w 3261"/>
              <a:gd name="T19" fmla="*/ 1431 h 3056"/>
              <a:gd name="T20" fmla="*/ 2187 w 3261"/>
              <a:gd name="T21" fmla="*/ 1436 h 3056"/>
              <a:gd name="T22" fmla="*/ 2212 w 3261"/>
              <a:gd name="T23" fmla="*/ 1444 h 3056"/>
              <a:gd name="T24" fmla="*/ 2235 w 3261"/>
              <a:gd name="T25" fmla="*/ 1458 h 3056"/>
              <a:gd name="T26" fmla="*/ 2256 w 3261"/>
              <a:gd name="T27" fmla="*/ 1475 h 3056"/>
              <a:gd name="T28" fmla="*/ 3217 w 3261"/>
              <a:gd name="T29" fmla="*/ 2436 h 3056"/>
              <a:gd name="T30" fmla="*/ 3234 w 3261"/>
              <a:gd name="T31" fmla="*/ 2457 h 3056"/>
              <a:gd name="T32" fmla="*/ 3248 w 3261"/>
              <a:gd name="T33" fmla="*/ 2480 h 3056"/>
              <a:gd name="T34" fmla="*/ 3256 w 3261"/>
              <a:gd name="T35" fmla="*/ 2505 h 3056"/>
              <a:gd name="T36" fmla="*/ 3261 w 3261"/>
              <a:gd name="T37" fmla="*/ 2531 h 3056"/>
              <a:gd name="T38" fmla="*/ 3261 w 3261"/>
              <a:gd name="T39" fmla="*/ 2557 h 3056"/>
              <a:gd name="T40" fmla="*/ 3256 w 3261"/>
              <a:gd name="T41" fmla="*/ 2582 h 3056"/>
              <a:gd name="T42" fmla="*/ 3248 w 3261"/>
              <a:gd name="T43" fmla="*/ 2607 h 3056"/>
              <a:gd name="T44" fmla="*/ 3234 w 3261"/>
              <a:gd name="T45" fmla="*/ 2630 h 3056"/>
              <a:gd name="T46" fmla="*/ 3217 w 3261"/>
              <a:gd name="T47" fmla="*/ 2652 h 3056"/>
              <a:gd name="T48" fmla="*/ 2856 w 3261"/>
              <a:gd name="T49" fmla="*/ 3012 h 3056"/>
              <a:gd name="T50" fmla="*/ 2835 w 3261"/>
              <a:gd name="T51" fmla="*/ 3030 h 3056"/>
              <a:gd name="T52" fmla="*/ 2812 w 3261"/>
              <a:gd name="T53" fmla="*/ 3043 h 3056"/>
              <a:gd name="T54" fmla="*/ 2787 w 3261"/>
              <a:gd name="T55" fmla="*/ 3052 h 3056"/>
              <a:gd name="T56" fmla="*/ 2761 w 3261"/>
              <a:gd name="T57" fmla="*/ 3056 h 3056"/>
              <a:gd name="T58" fmla="*/ 2735 w 3261"/>
              <a:gd name="T59" fmla="*/ 3056 h 3056"/>
              <a:gd name="T60" fmla="*/ 2709 w 3261"/>
              <a:gd name="T61" fmla="*/ 3052 h 3056"/>
              <a:gd name="T62" fmla="*/ 2685 w 3261"/>
              <a:gd name="T63" fmla="*/ 3043 h 3056"/>
              <a:gd name="T64" fmla="*/ 2661 w 3261"/>
              <a:gd name="T65" fmla="*/ 3030 h 3056"/>
              <a:gd name="T66" fmla="*/ 2640 w 3261"/>
              <a:gd name="T67" fmla="*/ 3012 h 3056"/>
              <a:gd name="T68" fmla="*/ 1680 w 3261"/>
              <a:gd name="T69" fmla="*/ 2052 h 3056"/>
              <a:gd name="T70" fmla="*/ 1662 w 3261"/>
              <a:gd name="T71" fmla="*/ 2030 h 3056"/>
              <a:gd name="T72" fmla="*/ 1649 w 3261"/>
              <a:gd name="T73" fmla="*/ 2007 h 3056"/>
              <a:gd name="T74" fmla="*/ 1640 w 3261"/>
              <a:gd name="T75" fmla="*/ 1983 h 3056"/>
              <a:gd name="T76" fmla="*/ 1636 w 3261"/>
              <a:gd name="T77" fmla="*/ 1957 h 3056"/>
              <a:gd name="T78" fmla="*/ 1636 w 3261"/>
              <a:gd name="T79" fmla="*/ 1931 h 3056"/>
              <a:gd name="T80" fmla="*/ 1640 w 3261"/>
              <a:gd name="T81" fmla="*/ 1905 h 3056"/>
              <a:gd name="T82" fmla="*/ 1649 w 3261"/>
              <a:gd name="T83" fmla="*/ 1880 h 3056"/>
              <a:gd name="T84" fmla="*/ 1662 w 3261"/>
              <a:gd name="T85" fmla="*/ 1857 h 3056"/>
              <a:gd name="T86" fmla="*/ 1680 w 3261"/>
              <a:gd name="T87" fmla="*/ 1836 h 3056"/>
              <a:gd name="T88" fmla="*/ 1751 w 3261"/>
              <a:gd name="T89" fmla="*/ 1763 h 3056"/>
              <a:gd name="T90" fmla="*/ 1166 w 3261"/>
              <a:gd name="T91" fmla="*/ 1177 h 3056"/>
              <a:gd name="T92" fmla="*/ 510 w 3261"/>
              <a:gd name="T93" fmla="*/ 1834 h 3056"/>
              <a:gd name="T94" fmla="*/ 0 w 3261"/>
              <a:gd name="T95" fmla="*/ 1325 h 3056"/>
              <a:gd name="T96" fmla="*/ 656 w 3261"/>
              <a:gd name="T97" fmla="*/ 669 h 3056"/>
              <a:gd name="T98" fmla="*/ 611 w 3261"/>
              <a:gd name="T99" fmla="*/ 623 h 3056"/>
              <a:gd name="T100" fmla="*/ 611 w 3261"/>
              <a:gd name="T101" fmla="*/ 408 h 3056"/>
              <a:gd name="T102" fmla="*/ 828 w 3261"/>
              <a:gd name="T103" fmla="*/ 408 h 3056"/>
              <a:gd name="T104" fmla="*/ 872 w 3261"/>
              <a:gd name="T105" fmla="*/ 452 h 3056"/>
              <a:gd name="T106" fmla="*/ 1325 w 3261"/>
              <a:gd name="T107" fmla="*/ 0 h 3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61" h="3056">
                <a:moveTo>
                  <a:pt x="1325" y="0"/>
                </a:moveTo>
                <a:lnTo>
                  <a:pt x="2343" y="0"/>
                </a:lnTo>
                <a:lnTo>
                  <a:pt x="1382" y="962"/>
                </a:lnTo>
                <a:lnTo>
                  <a:pt x="1968" y="1548"/>
                </a:lnTo>
                <a:lnTo>
                  <a:pt x="2039" y="1475"/>
                </a:lnTo>
                <a:lnTo>
                  <a:pt x="2061" y="1458"/>
                </a:lnTo>
                <a:lnTo>
                  <a:pt x="2085" y="1444"/>
                </a:lnTo>
                <a:lnTo>
                  <a:pt x="2110" y="1436"/>
                </a:lnTo>
                <a:lnTo>
                  <a:pt x="2135" y="1431"/>
                </a:lnTo>
                <a:lnTo>
                  <a:pt x="2161" y="1431"/>
                </a:lnTo>
                <a:lnTo>
                  <a:pt x="2187" y="1436"/>
                </a:lnTo>
                <a:lnTo>
                  <a:pt x="2212" y="1444"/>
                </a:lnTo>
                <a:lnTo>
                  <a:pt x="2235" y="1458"/>
                </a:lnTo>
                <a:lnTo>
                  <a:pt x="2256" y="1475"/>
                </a:lnTo>
                <a:lnTo>
                  <a:pt x="3217" y="2436"/>
                </a:lnTo>
                <a:lnTo>
                  <a:pt x="3234" y="2457"/>
                </a:lnTo>
                <a:lnTo>
                  <a:pt x="3248" y="2480"/>
                </a:lnTo>
                <a:lnTo>
                  <a:pt x="3256" y="2505"/>
                </a:lnTo>
                <a:lnTo>
                  <a:pt x="3261" y="2531"/>
                </a:lnTo>
                <a:lnTo>
                  <a:pt x="3261" y="2557"/>
                </a:lnTo>
                <a:lnTo>
                  <a:pt x="3256" y="2582"/>
                </a:lnTo>
                <a:lnTo>
                  <a:pt x="3248" y="2607"/>
                </a:lnTo>
                <a:lnTo>
                  <a:pt x="3234" y="2630"/>
                </a:lnTo>
                <a:lnTo>
                  <a:pt x="3217" y="2652"/>
                </a:lnTo>
                <a:lnTo>
                  <a:pt x="2856" y="3012"/>
                </a:lnTo>
                <a:lnTo>
                  <a:pt x="2835" y="3030"/>
                </a:lnTo>
                <a:lnTo>
                  <a:pt x="2812" y="3043"/>
                </a:lnTo>
                <a:lnTo>
                  <a:pt x="2787" y="3052"/>
                </a:lnTo>
                <a:lnTo>
                  <a:pt x="2761" y="3056"/>
                </a:lnTo>
                <a:lnTo>
                  <a:pt x="2735" y="3056"/>
                </a:lnTo>
                <a:lnTo>
                  <a:pt x="2709" y="3052"/>
                </a:lnTo>
                <a:lnTo>
                  <a:pt x="2685" y="3043"/>
                </a:lnTo>
                <a:lnTo>
                  <a:pt x="2661" y="3030"/>
                </a:lnTo>
                <a:lnTo>
                  <a:pt x="2640" y="3012"/>
                </a:lnTo>
                <a:lnTo>
                  <a:pt x="1680" y="2052"/>
                </a:lnTo>
                <a:lnTo>
                  <a:pt x="1662" y="2030"/>
                </a:lnTo>
                <a:lnTo>
                  <a:pt x="1649" y="2007"/>
                </a:lnTo>
                <a:lnTo>
                  <a:pt x="1640" y="1983"/>
                </a:lnTo>
                <a:lnTo>
                  <a:pt x="1636" y="1957"/>
                </a:lnTo>
                <a:lnTo>
                  <a:pt x="1636" y="1931"/>
                </a:lnTo>
                <a:lnTo>
                  <a:pt x="1640" y="1905"/>
                </a:lnTo>
                <a:lnTo>
                  <a:pt x="1649" y="1880"/>
                </a:lnTo>
                <a:lnTo>
                  <a:pt x="1662" y="1857"/>
                </a:lnTo>
                <a:lnTo>
                  <a:pt x="1680" y="1836"/>
                </a:lnTo>
                <a:lnTo>
                  <a:pt x="1751" y="1763"/>
                </a:lnTo>
                <a:lnTo>
                  <a:pt x="1166" y="1177"/>
                </a:lnTo>
                <a:lnTo>
                  <a:pt x="510" y="1834"/>
                </a:lnTo>
                <a:lnTo>
                  <a:pt x="0" y="1325"/>
                </a:lnTo>
                <a:lnTo>
                  <a:pt x="656" y="669"/>
                </a:lnTo>
                <a:lnTo>
                  <a:pt x="611" y="623"/>
                </a:lnTo>
                <a:lnTo>
                  <a:pt x="611" y="408"/>
                </a:lnTo>
                <a:lnTo>
                  <a:pt x="828" y="408"/>
                </a:lnTo>
                <a:lnTo>
                  <a:pt x="872" y="452"/>
                </a:lnTo>
                <a:lnTo>
                  <a:pt x="1325"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1" name="Freeform 26"/>
          <p:cNvSpPr>
            <a:spLocks noEditPoints="1"/>
          </p:cNvSpPr>
          <p:nvPr/>
        </p:nvSpPr>
        <p:spPr bwMode="auto">
          <a:xfrm>
            <a:off x="5147471" y="3205057"/>
            <a:ext cx="469930" cy="474536"/>
          </a:xfrm>
          <a:custGeom>
            <a:avLst/>
            <a:gdLst>
              <a:gd name="T0" fmla="*/ 1224 w 3262"/>
              <a:gd name="T1" fmla="*/ 1851 h 3291"/>
              <a:gd name="T2" fmla="*/ 1019 w 3262"/>
              <a:gd name="T3" fmla="*/ 2262 h 3291"/>
              <a:gd name="T4" fmla="*/ 612 w 3262"/>
              <a:gd name="T5" fmla="*/ 1439 h 3291"/>
              <a:gd name="T6" fmla="*/ 407 w 3262"/>
              <a:gd name="T7" fmla="*/ 2057 h 3291"/>
              <a:gd name="T8" fmla="*/ 204 w 3262"/>
              <a:gd name="T9" fmla="*/ 1851 h 3291"/>
              <a:gd name="T10" fmla="*/ 1835 w 3262"/>
              <a:gd name="T11" fmla="*/ 1028 h 3291"/>
              <a:gd name="T12" fmla="*/ 2243 w 3262"/>
              <a:gd name="T13" fmla="*/ 1234 h 3291"/>
              <a:gd name="T14" fmla="*/ 1835 w 3262"/>
              <a:gd name="T15" fmla="*/ 1028 h 3291"/>
              <a:gd name="T16" fmla="*/ 407 w 3262"/>
              <a:gd name="T17" fmla="*/ 1028 h 3291"/>
              <a:gd name="T18" fmla="*/ 0 w 3262"/>
              <a:gd name="T19" fmla="*/ 1234 h 3291"/>
              <a:gd name="T20" fmla="*/ 1121 w 3262"/>
              <a:gd name="T21" fmla="*/ 925 h 3291"/>
              <a:gd name="T22" fmla="*/ 1529 w 3262"/>
              <a:gd name="T23" fmla="*/ 1748 h 3291"/>
              <a:gd name="T24" fmla="*/ 1121 w 3262"/>
              <a:gd name="T25" fmla="*/ 925 h 3291"/>
              <a:gd name="T26" fmla="*/ 1096 w 3262"/>
              <a:gd name="T27" fmla="*/ 745 h 3291"/>
              <a:gd name="T28" fmla="*/ 1147 w 3262"/>
              <a:gd name="T29" fmla="*/ 759 h 3291"/>
              <a:gd name="T30" fmla="*/ 1191 w 3262"/>
              <a:gd name="T31" fmla="*/ 790 h 3291"/>
              <a:gd name="T32" fmla="*/ 3235 w 3262"/>
              <a:gd name="T33" fmla="*/ 2856 h 3291"/>
              <a:gd name="T34" fmla="*/ 3257 w 3262"/>
              <a:gd name="T35" fmla="*/ 2905 h 3291"/>
              <a:gd name="T36" fmla="*/ 3262 w 3262"/>
              <a:gd name="T37" fmla="*/ 2957 h 3291"/>
              <a:gd name="T38" fmla="*/ 3249 w 3262"/>
              <a:gd name="T39" fmla="*/ 3009 h 3291"/>
              <a:gd name="T40" fmla="*/ 3217 w 3262"/>
              <a:gd name="T41" fmla="*/ 3053 h 3291"/>
              <a:gd name="T42" fmla="*/ 3005 w 3262"/>
              <a:gd name="T43" fmla="*/ 3264 h 3291"/>
              <a:gd name="T44" fmla="*/ 2957 w 3262"/>
              <a:gd name="T45" fmla="*/ 3287 h 3291"/>
              <a:gd name="T46" fmla="*/ 2905 w 3262"/>
              <a:gd name="T47" fmla="*/ 3291 h 3291"/>
              <a:gd name="T48" fmla="*/ 2855 w 3262"/>
              <a:gd name="T49" fmla="*/ 3278 h 3291"/>
              <a:gd name="T50" fmla="*/ 2810 w 3262"/>
              <a:gd name="T51" fmla="*/ 3247 h 3291"/>
              <a:gd name="T52" fmla="*/ 765 w 3262"/>
              <a:gd name="T53" fmla="*/ 1180 h 3291"/>
              <a:gd name="T54" fmla="*/ 744 w 3262"/>
              <a:gd name="T55" fmla="*/ 1132 h 3291"/>
              <a:gd name="T56" fmla="*/ 739 w 3262"/>
              <a:gd name="T57" fmla="*/ 1079 h 3291"/>
              <a:gd name="T58" fmla="*/ 752 w 3262"/>
              <a:gd name="T59" fmla="*/ 1028 h 3291"/>
              <a:gd name="T60" fmla="*/ 784 w 3262"/>
              <a:gd name="T61" fmla="*/ 984 h 3291"/>
              <a:gd name="T62" fmla="*/ 996 w 3262"/>
              <a:gd name="T63" fmla="*/ 772 h 3291"/>
              <a:gd name="T64" fmla="*/ 1045 w 3262"/>
              <a:gd name="T65" fmla="*/ 749 h 3291"/>
              <a:gd name="T66" fmla="*/ 1835 w 3262"/>
              <a:gd name="T67" fmla="*/ 205 h 3291"/>
              <a:gd name="T68" fmla="*/ 2039 w 3262"/>
              <a:gd name="T69" fmla="*/ 411 h 3291"/>
              <a:gd name="T70" fmla="*/ 1427 w 3262"/>
              <a:gd name="T71" fmla="*/ 617 h 3291"/>
              <a:gd name="T72" fmla="*/ 204 w 3262"/>
              <a:gd name="T73" fmla="*/ 205 h 3291"/>
              <a:gd name="T74" fmla="*/ 815 w 3262"/>
              <a:gd name="T75" fmla="*/ 617 h 3291"/>
              <a:gd name="T76" fmla="*/ 204 w 3262"/>
              <a:gd name="T77" fmla="*/ 411 h 3291"/>
              <a:gd name="T78" fmla="*/ 1019 w 3262"/>
              <a:gd name="T79" fmla="*/ 0 h 3291"/>
              <a:gd name="T80" fmla="*/ 1224 w 3262"/>
              <a:gd name="T81" fmla="*/ 411 h 3291"/>
              <a:gd name="T82" fmla="*/ 1019 w 3262"/>
              <a:gd name="T83" fmla="*/ 0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62" h="3291">
                <a:moveTo>
                  <a:pt x="1019" y="1851"/>
                </a:moveTo>
                <a:lnTo>
                  <a:pt x="1224" y="1851"/>
                </a:lnTo>
                <a:lnTo>
                  <a:pt x="1224" y="2262"/>
                </a:lnTo>
                <a:lnTo>
                  <a:pt x="1019" y="2262"/>
                </a:lnTo>
                <a:lnTo>
                  <a:pt x="1019" y="1851"/>
                </a:lnTo>
                <a:close/>
                <a:moveTo>
                  <a:pt x="612" y="1439"/>
                </a:moveTo>
                <a:lnTo>
                  <a:pt x="815" y="1646"/>
                </a:lnTo>
                <a:lnTo>
                  <a:pt x="407" y="2057"/>
                </a:lnTo>
                <a:lnTo>
                  <a:pt x="204" y="2057"/>
                </a:lnTo>
                <a:lnTo>
                  <a:pt x="204" y="1851"/>
                </a:lnTo>
                <a:lnTo>
                  <a:pt x="612" y="1439"/>
                </a:lnTo>
                <a:close/>
                <a:moveTo>
                  <a:pt x="1835" y="1028"/>
                </a:moveTo>
                <a:lnTo>
                  <a:pt x="2243" y="1028"/>
                </a:lnTo>
                <a:lnTo>
                  <a:pt x="2243" y="1234"/>
                </a:lnTo>
                <a:lnTo>
                  <a:pt x="1835" y="1234"/>
                </a:lnTo>
                <a:lnTo>
                  <a:pt x="1835" y="1028"/>
                </a:lnTo>
                <a:close/>
                <a:moveTo>
                  <a:pt x="0" y="1028"/>
                </a:moveTo>
                <a:lnTo>
                  <a:pt x="407" y="1028"/>
                </a:lnTo>
                <a:lnTo>
                  <a:pt x="407" y="1234"/>
                </a:lnTo>
                <a:lnTo>
                  <a:pt x="0" y="1234"/>
                </a:lnTo>
                <a:lnTo>
                  <a:pt x="0" y="1028"/>
                </a:lnTo>
                <a:close/>
                <a:moveTo>
                  <a:pt x="1121" y="925"/>
                </a:moveTo>
                <a:lnTo>
                  <a:pt x="918" y="1132"/>
                </a:lnTo>
                <a:lnTo>
                  <a:pt x="1529" y="1748"/>
                </a:lnTo>
                <a:lnTo>
                  <a:pt x="1733" y="1543"/>
                </a:lnTo>
                <a:lnTo>
                  <a:pt x="1121" y="925"/>
                </a:lnTo>
                <a:close/>
                <a:moveTo>
                  <a:pt x="1070" y="745"/>
                </a:moveTo>
                <a:lnTo>
                  <a:pt x="1096" y="745"/>
                </a:lnTo>
                <a:lnTo>
                  <a:pt x="1121" y="749"/>
                </a:lnTo>
                <a:lnTo>
                  <a:pt x="1147" y="759"/>
                </a:lnTo>
                <a:lnTo>
                  <a:pt x="1170" y="772"/>
                </a:lnTo>
                <a:lnTo>
                  <a:pt x="1191" y="790"/>
                </a:lnTo>
                <a:lnTo>
                  <a:pt x="3217" y="2836"/>
                </a:lnTo>
                <a:lnTo>
                  <a:pt x="3235" y="2856"/>
                </a:lnTo>
                <a:lnTo>
                  <a:pt x="3249" y="2880"/>
                </a:lnTo>
                <a:lnTo>
                  <a:pt x="3257" y="2905"/>
                </a:lnTo>
                <a:lnTo>
                  <a:pt x="3262" y="2932"/>
                </a:lnTo>
                <a:lnTo>
                  <a:pt x="3262" y="2957"/>
                </a:lnTo>
                <a:lnTo>
                  <a:pt x="3257" y="2983"/>
                </a:lnTo>
                <a:lnTo>
                  <a:pt x="3249" y="3009"/>
                </a:lnTo>
                <a:lnTo>
                  <a:pt x="3235" y="3032"/>
                </a:lnTo>
                <a:lnTo>
                  <a:pt x="3217" y="3053"/>
                </a:lnTo>
                <a:lnTo>
                  <a:pt x="3025" y="3247"/>
                </a:lnTo>
                <a:lnTo>
                  <a:pt x="3005" y="3264"/>
                </a:lnTo>
                <a:lnTo>
                  <a:pt x="2981" y="3278"/>
                </a:lnTo>
                <a:lnTo>
                  <a:pt x="2957" y="3287"/>
                </a:lnTo>
                <a:lnTo>
                  <a:pt x="2931" y="3291"/>
                </a:lnTo>
                <a:lnTo>
                  <a:pt x="2905" y="3291"/>
                </a:lnTo>
                <a:lnTo>
                  <a:pt x="2879" y="3287"/>
                </a:lnTo>
                <a:lnTo>
                  <a:pt x="2855" y="3278"/>
                </a:lnTo>
                <a:lnTo>
                  <a:pt x="2831" y="3264"/>
                </a:lnTo>
                <a:lnTo>
                  <a:pt x="2810" y="3247"/>
                </a:lnTo>
                <a:lnTo>
                  <a:pt x="784" y="1202"/>
                </a:lnTo>
                <a:lnTo>
                  <a:pt x="765" y="1180"/>
                </a:lnTo>
                <a:lnTo>
                  <a:pt x="752" y="1156"/>
                </a:lnTo>
                <a:lnTo>
                  <a:pt x="744" y="1132"/>
                </a:lnTo>
                <a:lnTo>
                  <a:pt x="739" y="1106"/>
                </a:lnTo>
                <a:lnTo>
                  <a:pt x="739" y="1079"/>
                </a:lnTo>
                <a:lnTo>
                  <a:pt x="744" y="1053"/>
                </a:lnTo>
                <a:lnTo>
                  <a:pt x="752" y="1028"/>
                </a:lnTo>
                <a:lnTo>
                  <a:pt x="765" y="1004"/>
                </a:lnTo>
                <a:lnTo>
                  <a:pt x="784" y="984"/>
                </a:lnTo>
                <a:lnTo>
                  <a:pt x="975" y="790"/>
                </a:lnTo>
                <a:lnTo>
                  <a:pt x="996" y="772"/>
                </a:lnTo>
                <a:lnTo>
                  <a:pt x="1019" y="759"/>
                </a:lnTo>
                <a:lnTo>
                  <a:pt x="1045" y="749"/>
                </a:lnTo>
                <a:lnTo>
                  <a:pt x="1070" y="745"/>
                </a:lnTo>
                <a:close/>
                <a:moveTo>
                  <a:pt x="1835" y="205"/>
                </a:moveTo>
                <a:lnTo>
                  <a:pt x="2039" y="205"/>
                </a:lnTo>
                <a:lnTo>
                  <a:pt x="2039" y="411"/>
                </a:lnTo>
                <a:lnTo>
                  <a:pt x="1631" y="823"/>
                </a:lnTo>
                <a:lnTo>
                  <a:pt x="1427" y="617"/>
                </a:lnTo>
                <a:lnTo>
                  <a:pt x="1835" y="205"/>
                </a:lnTo>
                <a:close/>
                <a:moveTo>
                  <a:pt x="204" y="205"/>
                </a:moveTo>
                <a:lnTo>
                  <a:pt x="407" y="205"/>
                </a:lnTo>
                <a:lnTo>
                  <a:pt x="815" y="617"/>
                </a:lnTo>
                <a:lnTo>
                  <a:pt x="612" y="823"/>
                </a:lnTo>
                <a:lnTo>
                  <a:pt x="204" y="411"/>
                </a:lnTo>
                <a:lnTo>
                  <a:pt x="204" y="205"/>
                </a:lnTo>
                <a:close/>
                <a:moveTo>
                  <a:pt x="1019" y="0"/>
                </a:moveTo>
                <a:lnTo>
                  <a:pt x="1224" y="0"/>
                </a:lnTo>
                <a:lnTo>
                  <a:pt x="1224" y="411"/>
                </a:lnTo>
                <a:lnTo>
                  <a:pt x="1019" y="411"/>
                </a:lnTo>
                <a:lnTo>
                  <a:pt x="1019"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2" name="Freeform 31"/>
          <p:cNvSpPr>
            <a:spLocks noEditPoints="1"/>
          </p:cNvSpPr>
          <p:nvPr/>
        </p:nvSpPr>
        <p:spPr bwMode="auto">
          <a:xfrm>
            <a:off x="5913641" y="3221182"/>
            <a:ext cx="469930" cy="442286"/>
          </a:xfrm>
          <a:custGeom>
            <a:avLst/>
            <a:gdLst>
              <a:gd name="T0" fmla="*/ 1426 w 3261"/>
              <a:gd name="T1" fmla="*/ 1639 h 3072"/>
              <a:gd name="T2" fmla="*/ 815 w 3261"/>
              <a:gd name="T3" fmla="*/ 2048 h 3072"/>
              <a:gd name="T4" fmla="*/ 1426 w 3261"/>
              <a:gd name="T5" fmla="*/ 2663 h 3072"/>
              <a:gd name="T6" fmla="*/ 1835 w 3261"/>
              <a:gd name="T7" fmla="*/ 2048 h 3072"/>
              <a:gd name="T8" fmla="*/ 2446 w 3261"/>
              <a:gd name="T9" fmla="*/ 1639 h 3072"/>
              <a:gd name="T10" fmla="*/ 1835 w 3261"/>
              <a:gd name="T11" fmla="*/ 1024 h 3072"/>
              <a:gd name="T12" fmla="*/ 1222 w 3261"/>
              <a:gd name="T13" fmla="*/ 205 h 3072"/>
              <a:gd name="T14" fmla="*/ 2038 w 3261"/>
              <a:gd name="T15" fmla="*/ 614 h 3072"/>
              <a:gd name="T16" fmla="*/ 1222 w 3261"/>
              <a:gd name="T17" fmla="*/ 205 h 3072"/>
              <a:gd name="T18" fmla="*/ 2038 w 3261"/>
              <a:gd name="T19" fmla="*/ 0 h 3072"/>
              <a:gd name="T20" fmla="*/ 2103 w 3261"/>
              <a:gd name="T21" fmla="*/ 10 h 3072"/>
              <a:gd name="T22" fmla="*/ 2159 w 3261"/>
              <a:gd name="T23" fmla="*/ 39 h 3072"/>
              <a:gd name="T24" fmla="*/ 2203 w 3261"/>
              <a:gd name="T25" fmla="*/ 84 h 3072"/>
              <a:gd name="T26" fmla="*/ 2231 w 3261"/>
              <a:gd name="T27" fmla="*/ 140 h 3072"/>
              <a:gd name="T28" fmla="*/ 2242 w 3261"/>
              <a:gd name="T29" fmla="*/ 205 h 3072"/>
              <a:gd name="T30" fmla="*/ 2853 w 3261"/>
              <a:gd name="T31" fmla="*/ 614 h 3072"/>
              <a:gd name="T32" fmla="*/ 2954 w 3261"/>
              <a:gd name="T33" fmla="*/ 627 h 3072"/>
              <a:gd name="T34" fmla="*/ 3045 w 3261"/>
              <a:gd name="T35" fmla="*/ 663 h 3072"/>
              <a:gd name="T36" fmla="*/ 3123 w 3261"/>
              <a:gd name="T37" fmla="*/ 718 h 3072"/>
              <a:gd name="T38" fmla="*/ 3188 w 3261"/>
              <a:gd name="T39" fmla="*/ 791 h 3072"/>
              <a:gd name="T40" fmla="*/ 3234 w 3261"/>
              <a:gd name="T41" fmla="*/ 876 h 3072"/>
              <a:gd name="T42" fmla="*/ 3258 w 3261"/>
              <a:gd name="T43" fmla="*/ 973 h 3072"/>
              <a:gd name="T44" fmla="*/ 3261 w 3261"/>
              <a:gd name="T45" fmla="*/ 2663 h 3072"/>
              <a:gd name="T46" fmla="*/ 3249 w 3261"/>
              <a:gd name="T47" fmla="*/ 2763 h 3072"/>
              <a:gd name="T48" fmla="*/ 3213 w 3261"/>
              <a:gd name="T49" fmla="*/ 2855 h 3072"/>
              <a:gd name="T50" fmla="*/ 3157 w 3261"/>
              <a:gd name="T51" fmla="*/ 2934 h 3072"/>
              <a:gd name="T52" fmla="*/ 3086 w 3261"/>
              <a:gd name="T53" fmla="*/ 2998 h 3072"/>
              <a:gd name="T54" fmla="*/ 3001 w 3261"/>
              <a:gd name="T55" fmla="*/ 3045 h 3072"/>
              <a:gd name="T56" fmla="*/ 2905 w 3261"/>
              <a:gd name="T57" fmla="*/ 3069 h 3072"/>
              <a:gd name="T58" fmla="*/ 407 w 3261"/>
              <a:gd name="T59" fmla="*/ 3072 h 3072"/>
              <a:gd name="T60" fmla="*/ 307 w 3261"/>
              <a:gd name="T61" fmla="*/ 3060 h 3072"/>
              <a:gd name="T62" fmla="*/ 217 w 3261"/>
              <a:gd name="T63" fmla="*/ 3024 h 3072"/>
              <a:gd name="T64" fmla="*/ 137 w 3261"/>
              <a:gd name="T65" fmla="*/ 2968 h 3072"/>
              <a:gd name="T66" fmla="*/ 73 w 3261"/>
              <a:gd name="T67" fmla="*/ 2897 h 3072"/>
              <a:gd name="T68" fmla="*/ 27 w 3261"/>
              <a:gd name="T69" fmla="*/ 2810 h 3072"/>
              <a:gd name="T70" fmla="*/ 3 w 3261"/>
              <a:gd name="T71" fmla="*/ 2714 h 3072"/>
              <a:gd name="T72" fmla="*/ 0 w 3261"/>
              <a:gd name="T73" fmla="*/ 1024 h 3072"/>
              <a:gd name="T74" fmla="*/ 12 w 3261"/>
              <a:gd name="T75" fmla="*/ 924 h 3072"/>
              <a:gd name="T76" fmla="*/ 48 w 3261"/>
              <a:gd name="T77" fmla="*/ 832 h 3072"/>
              <a:gd name="T78" fmla="*/ 103 w 3261"/>
              <a:gd name="T79" fmla="*/ 752 h 3072"/>
              <a:gd name="T80" fmla="*/ 175 w 3261"/>
              <a:gd name="T81" fmla="*/ 688 h 3072"/>
              <a:gd name="T82" fmla="*/ 261 w 3261"/>
              <a:gd name="T83" fmla="*/ 642 h 3072"/>
              <a:gd name="T84" fmla="*/ 356 w 3261"/>
              <a:gd name="T85" fmla="*/ 617 h 3072"/>
              <a:gd name="T86" fmla="*/ 1019 w 3261"/>
              <a:gd name="T87" fmla="*/ 614 h 3072"/>
              <a:gd name="T88" fmla="*/ 1022 w 3261"/>
              <a:gd name="T89" fmla="*/ 171 h 3072"/>
              <a:gd name="T90" fmla="*/ 1042 w 3261"/>
              <a:gd name="T91" fmla="*/ 111 h 3072"/>
              <a:gd name="T92" fmla="*/ 1079 w 3261"/>
              <a:gd name="T93" fmla="*/ 61 h 3072"/>
              <a:gd name="T94" fmla="*/ 1129 w 3261"/>
              <a:gd name="T95" fmla="*/ 23 h 3072"/>
              <a:gd name="T96" fmla="*/ 1190 w 3261"/>
              <a:gd name="T97" fmla="*/ 3 h 3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61" h="3072">
                <a:moveTo>
                  <a:pt x="1426" y="1024"/>
                </a:moveTo>
                <a:lnTo>
                  <a:pt x="1426" y="1639"/>
                </a:lnTo>
                <a:lnTo>
                  <a:pt x="815" y="1639"/>
                </a:lnTo>
                <a:lnTo>
                  <a:pt x="815" y="2048"/>
                </a:lnTo>
                <a:lnTo>
                  <a:pt x="1426" y="2048"/>
                </a:lnTo>
                <a:lnTo>
                  <a:pt x="1426" y="2663"/>
                </a:lnTo>
                <a:lnTo>
                  <a:pt x="1835" y="2663"/>
                </a:lnTo>
                <a:lnTo>
                  <a:pt x="1835" y="2048"/>
                </a:lnTo>
                <a:lnTo>
                  <a:pt x="2446" y="2048"/>
                </a:lnTo>
                <a:lnTo>
                  <a:pt x="2446" y="1639"/>
                </a:lnTo>
                <a:lnTo>
                  <a:pt x="1835" y="1639"/>
                </a:lnTo>
                <a:lnTo>
                  <a:pt x="1835" y="1024"/>
                </a:lnTo>
                <a:lnTo>
                  <a:pt x="1426" y="1024"/>
                </a:lnTo>
                <a:close/>
                <a:moveTo>
                  <a:pt x="1222" y="205"/>
                </a:moveTo>
                <a:lnTo>
                  <a:pt x="1222" y="614"/>
                </a:lnTo>
                <a:lnTo>
                  <a:pt x="2038" y="614"/>
                </a:lnTo>
                <a:lnTo>
                  <a:pt x="2038" y="205"/>
                </a:lnTo>
                <a:lnTo>
                  <a:pt x="1222" y="205"/>
                </a:lnTo>
                <a:close/>
                <a:moveTo>
                  <a:pt x="1222" y="0"/>
                </a:moveTo>
                <a:lnTo>
                  <a:pt x="2038" y="0"/>
                </a:lnTo>
                <a:lnTo>
                  <a:pt x="2072" y="3"/>
                </a:lnTo>
                <a:lnTo>
                  <a:pt x="2103" y="10"/>
                </a:lnTo>
                <a:lnTo>
                  <a:pt x="2132" y="23"/>
                </a:lnTo>
                <a:lnTo>
                  <a:pt x="2159" y="39"/>
                </a:lnTo>
                <a:lnTo>
                  <a:pt x="2182" y="61"/>
                </a:lnTo>
                <a:lnTo>
                  <a:pt x="2203" y="84"/>
                </a:lnTo>
                <a:lnTo>
                  <a:pt x="2219" y="111"/>
                </a:lnTo>
                <a:lnTo>
                  <a:pt x="2231" y="140"/>
                </a:lnTo>
                <a:lnTo>
                  <a:pt x="2239" y="171"/>
                </a:lnTo>
                <a:lnTo>
                  <a:pt x="2242" y="205"/>
                </a:lnTo>
                <a:lnTo>
                  <a:pt x="2242" y="614"/>
                </a:lnTo>
                <a:lnTo>
                  <a:pt x="2853" y="614"/>
                </a:lnTo>
                <a:lnTo>
                  <a:pt x="2905" y="617"/>
                </a:lnTo>
                <a:lnTo>
                  <a:pt x="2954" y="627"/>
                </a:lnTo>
                <a:lnTo>
                  <a:pt x="3001" y="642"/>
                </a:lnTo>
                <a:lnTo>
                  <a:pt x="3045" y="663"/>
                </a:lnTo>
                <a:lnTo>
                  <a:pt x="3086" y="688"/>
                </a:lnTo>
                <a:lnTo>
                  <a:pt x="3123" y="718"/>
                </a:lnTo>
                <a:lnTo>
                  <a:pt x="3157" y="752"/>
                </a:lnTo>
                <a:lnTo>
                  <a:pt x="3188" y="791"/>
                </a:lnTo>
                <a:lnTo>
                  <a:pt x="3213" y="832"/>
                </a:lnTo>
                <a:lnTo>
                  <a:pt x="3234" y="876"/>
                </a:lnTo>
                <a:lnTo>
                  <a:pt x="3249" y="924"/>
                </a:lnTo>
                <a:lnTo>
                  <a:pt x="3258" y="973"/>
                </a:lnTo>
                <a:lnTo>
                  <a:pt x="3261" y="1024"/>
                </a:lnTo>
                <a:lnTo>
                  <a:pt x="3261" y="2663"/>
                </a:lnTo>
                <a:lnTo>
                  <a:pt x="3258" y="2714"/>
                </a:lnTo>
                <a:lnTo>
                  <a:pt x="3249" y="2763"/>
                </a:lnTo>
                <a:lnTo>
                  <a:pt x="3234" y="2810"/>
                </a:lnTo>
                <a:lnTo>
                  <a:pt x="3213" y="2855"/>
                </a:lnTo>
                <a:lnTo>
                  <a:pt x="3188" y="2897"/>
                </a:lnTo>
                <a:lnTo>
                  <a:pt x="3157" y="2934"/>
                </a:lnTo>
                <a:lnTo>
                  <a:pt x="3123" y="2968"/>
                </a:lnTo>
                <a:lnTo>
                  <a:pt x="3086" y="2998"/>
                </a:lnTo>
                <a:lnTo>
                  <a:pt x="3045" y="3024"/>
                </a:lnTo>
                <a:lnTo>
                  <a:pt x="3001" y="3045"/>
                </a:lnTo>
                <a:lnTo>
                  <a:pt x="2954" y="3060"/>
                </a:lnTo>
                <a:lnTo>
                  <a:pt x="2905" y="3069"/>
                </a:lnTo>
                <a:lnTo>
                  <a:pt x="2853" y="3072"/>
                </a:lnTo>
                <a:lnTo>
                  <a:pt x="407" y="3072"/>
                </a:lnTo>
                <a:lnTo>
                  <a:pt x="356" y="3069"/>
                </a:lnTo>
                <a:lnTo>
                  <a:pt x="307" y="3060"/>
                </a:lnTo>
                <a:lnTo>
                  <a:pt x="261" y="3045"/>
                </a:lnTo>
                <a:lnTo>
                  <a:pt x="217" y="3024"/>
                </a:lnTo>
                <a:lnTo>
                  <a:pt x="175" y="2998"/>
                </a:lnTo>
                <a:lnTo>
                  <a:pt x="137" y="2968"/>
                </a:lnTo>
                <a:lnTo>
                  <a:pt x="103" y="2934"/>
                </a:lnTo>
                <a:lnTo>
                  <a:pt x="73" y="2897"/>
                </a:lnTo>
                <a:lnTo>
                  <a:pt x="48" y="2855"/>
                </a:lnTo>
                <a:lnTo>
                  <a:pt x="27" y="2810"/>
                </a:lnTo>
                <a:lnTo>
                  <a:pt x="12" y="2763"/>
                </a:lnTo>
                <a:lnTo>
                  <a:pt x="3" y="2714"/>
                </a:lnTo>
                <a:lnTo>
                  <a:pt x="0" y="2663"/>
                </a:lnTo>
                <a:lnTo>
                  <a:pt x="0" y="1024"/>
                </a:lnTo>
                <a:lnTo>
                  <a:pt x="3" y="973"/>
                </a:lnTo>
                <a:lnTo>
                  <a:pt x="12" y="924"/>
                </a:lnTo>
                <a:lnTo>
                  <a:pt x="27" y="876"/>
                </a:lnTo>
                <a:lnTo>
                  <a:pt x="48" y="832"/>
                </a:lnTo>
                <a:lnTo>
                  <a:pt x="73" y="791"/>
                </a:lnTo>
                <a:lnTo>
                  <a:pt x="103" y="752"/>
                </a:lnTo>
                <a:lnTo>
                  <a:pt x="137" y="718"/>
                </a:lnTo>
                <a:lnTo>
                  <a:pt x="175" y="688"/>
                </a:lnTo>
                <a:lnTo>
                  <a:pt x="217" y="663"/>
                </a:lnTo>
                <a:lnTo>
                  <a:pt x="261" y="642"/>
                </a:lnTo>
                <a:lnTo>
                  <a:pt x="307" y="627"/>
                </a:lnTo>
                <a:lnTo>
                  <a:pt x="356" y="617"/>
                </a:lnTo>
                <a:lnTo>
                  <a:pt x="407" y="614"/>
                </a:lnTo>
                <a:lnTo>
                  <a:pt x="1019" y="614"/>
                </a:lnTo>
                <a:lnTo>
                  <a:pt x="1019" y="205"/>
                </a:lnTo>
                <a:lnTo>
                  <a:pt x="1022" y="171"/>
                </a:lnTo>
                <a:lnTo>
                  <a:pt x="1030" y="140"/>
                </a:lnTo>
                <a:lnTo>
                  <a:pt x="1042" y="111"/>
                </a:lnTo>
                <a:lnTo>
                  <a:pt x="1059" y="84"/>
                </a:lnTo>
                <a:lnTo>
                  <a:pt x="1079" y="61"/>
                </a:lnTo>
                <a:lnTo>
                  <a:pt x="1103" y="39"/>
                </a:lnTo>
                <a:lnTo>
                  <a:pt x="1129" y="23"/>
                </a:lnTo>
                <a:lnTo>
                  <a:pt x="1158" y="10"/>
                </a:lnTo>
                <a:lnTo>
                  <a:pt x="1190" y="3"/>
                </a:lnTo>
                <a:lnTo>
                  <a:pt x="122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3" name="Freeform 36"/>
          <p:cNvSpPr>
            <a:spLocks/>
          </p:cNvSpPr>
          <p:nvPr/>
        </p:nvSpPr>
        <p:spPr bwMode="auto">
          <a:xfrm>
            <a:off x="6679810" y="3211967"/>
            <a:ext cx="469930" cy="460716"/>
          </a:xfrm>
          <a:custGeom>
            <a:avLst/>
            <a:gdLst>
              <a:gd name="T0" fmla="*/ 1693 w 3261"/>
              <a:gd name="T1" fmla="*/ 3 h 3199"/>
              <a:gd name="T2" fmla="*/ 1813 w 3261"/>
              <a:gd name="T3" fmla="*/ 28 h 3199"/>
              <a:gd name="T4" fmla="*/ 1922 w 3261"/>
              <a:gd name="T5" fmla="*/ 75 h 3199"/>
              <a:gd name="T6" fmla="*/ 2019 w 3261"/>
              <a:gd name="T7" fmla="*/ 140 h 3199"/>
              <a:gd name="T8" fmla="*/ 2103 w 3261"/>
              <a:gd name="T9" fmla="*/ 223 h 3199"/>
              <a:gd name="T10" fmla="*/ 2168 w 3261"/>
              <a:gd name="T11" fmla="*/ 321 h 3199"/>
              <a:gd name="T12" fmla="*/ 2214 w 3261"/>
              <a:gd name="T13" fmla="*/ 431 h 3199"/>
              <a:gd name="T14" fmla="*/ 2239 w 3261"/>
              <a:gd name="T15" fmla="*/ 551 h 3199"/>
              <a:gd name="T16" fmla="*/ 2240 w 3261"/>
              <a:gd name="T17" fmla="*/ 665 h 3199"/>
              <a:gd name="T18" fmla="*/ 2223 w 3261"/>
              <a:gd name="T19" fmla="*/ 765 h 3199"/>
              <a:gd name="T20" fmla="*/ 2217 w 3261"/>
              <a:gd name="T21" fmla="*/ 819 h 3199"/>
              <a:gd name="T22" fmla="*/ 2959 w 3261"/>
              <a:gd name="T23" fmla="*/ 77 h 3199"/>
              <a:gd name="T24" fmla="*/ 2933 w 3261"/>
              <a:gd name="T25" fmla="*/ 1024 h 3199"/>
              <a:gd name="T26" fmla="*/ 2458 w 3261"/>
              <a:gd name="T27" fmla="*/ 1082 h 3199"/>
              <a:gd name="T28" fmla="*/ 2529 w 3261"/>
              <a:gd name="T29" fmla="*/ 1207 h 3199"/>
              <a:gd name="T30" fmla="*/ 2584 w 3261"/>
              <a:gd name="T31" fmla="*/ 1343 h 3199"/>
              <a:gd name="T32" fmla="*/ 2624 w 3261"/>
              <a:gd name="T33" fmla="*/ 1487 h 3199"/>
              <a:gd name="T34" fmla="*/ 2646 w 3261"/>
              <a:gd name="T35" fmla="*/ 1639 h 3199"/>
              <a:gd name="T36" fmla="*/ 3261 w 3261"/>
              <a:gd name="T37" fmla="*/ 1844 h 3199"/>
              <a:gd name="T38" fmla="*/ 2637 w 3261"/>
              <a:gd name="T39" fmla="*/ 1916 h 3199"/>
              <a:gd name="T40" fmla="*/ 2608 w 3261"/>
              <a:gd name="T41" fmla="*/ 2057 h 3199"/>
              <a:gd name="T42" fmla="*/ 2565 w 3261"/>
              <a:gd name="T43" fmla="*/ 2189 h 3199"/>
              <a:gd name="T44" fmla="*/ 2933 w 3261"/>
              <a:gd name="T45" fmla="*/ 2252 h 3199"/>
              <a:gd name="T46" fmla="*/ 2958 w 3261"/>
              <a:gd name="T47" fmla="*/ 3199 h 3199"/>
              <a:gd name="T48" fmla="*/ 2416 w 3261"/>
              <a:gd name="T49" fmla="*/ 2457 h 3199"/>
              <a:gd name="T50" fmla="*/ 2315 w 3261"/>
              <a:gd name="T51" fmla="*/ 2574 h 3199"/>
              <a:gd name="T52" fmla="*/ 2200 w 3261"/>
              <a:gd name="T53" fmla="*/ 2675 h 3199"/>
              <a:gd name="T54" fmla="*/ 2072 w 3261"/>
              <a:gd name="T55" fmla="*/ 2756 h 3199"/>
              <a:gd name="T56" fmla="*/ 1933 w 3261"/>
              <a:gd name="T57" fmla="*/ 2816 h 3199"/>
              <a:gd name="T58" fmla="*/ 1785 w 3261"/>
              <a:gd name="T59" fmla="*/ 2853 h 3199"/>
              <a:gd name="T60" fmla="*/ 1630 w 3261"/>
              <a:gd name="T61" fmla="*/ 2867 h 3199"/>
              <a:gd name="T62" fmla="*/ 1475 w 3261"/>
              <a:gd name="T63" fmla="*/ 2853 h 3199"/>
              <a:gd name="T64" fmla="*/ 1328 w 3261"/>
              <a:gd name="T65" fmla="*/ 2816 h 3199"/>
              <a:gd name="T66" fmla="*/ 1189 w 3261"/>
              <a:gd name="T67" fmla="*/ 2756 h 3199"/>
              <a:gd name="T68" fmla="*/ 1062 w 3261"/>
              <a:gd name="T69" fmla="*/ 2675 h 3199"/>
              <a:gd name="T70" fmla="*/ 946 w 3261"/>
              <a:gd name="T71" fmla="*/ 2574 h 3199"/>
              <a:gd name="T72" fmla="*/ 845 w 3261"/>
              <a:gd name="T73" fmla="*/ 2457 h 3199"/>
              <a:gd name="T74" fmla="*/ 303 w 3261"/>
              <a:gd name="T75" fmla="*/ 3199 h 3199"/>
              <a:gd name="T76" fmla="*/ 328 w 3261"/>
              <a:gd name="T77" fmla="*/ 2252 h 3199"/>
              <a:gd name="T78" fmla="*/ 696 w 3261"/>
              <a:gd name="T79" fmla="*/ 2190 h 3199"/>
              <a:gd name="T80" fmla="*/ 652 w 3261"/>
              <a:gd name="T81" fmla="*/ 2057 h 3199"/>
              <a:gd name="T82" fmla="*/ 624 w 3261"/>
              <a:gd name="T83" fmla="*/ 1916 h 3199"/>
              <a:gd name="T84" fmla="*/ 0 w 3261"/>
              <a:gd name="T85" fmla="*/ 1844 h 3199"/>
              <a:gd name="T86" fmla="*/ 615 w 3261"/>
              <a:gd name="T87" fmla="*/ 1639 h 3199"/>
              <a:gd name="T88" fmla="*/ 637 w 3261"/>
              <a:gd name="T89" fmla="*/ 1487 h 3199"/>
              <a:gd name="T90" fmla="*/ 676 w 3261"/>
              <a:gd name="T91" fmla="*/ 1343 h 3199"/>
              <a:gd name="T92" fmla="*/ 733 w 3261"/>
              <a:gd name="T93" fmla="*/ 1207 h 3199"/>
              <a:gd name="T94" fmla="*/ 803 w 3261"/>
              <a:gd name="T95" fmla="*/ 1082 h 3199"/>
              <a:gd name="T96" fmla="*/ 328 w 3261"/>
              <a:gd name="T97" fmla="*/ 1024 h 3199"/>
              <a:gd name="T98" fmla="*/ 303 w 3261"/>
              <a:gd name="T99" fmla="*/ 77 h 3199"/>
              <a:gd name="T100" fmla="*/ 1044 w 3261"/>
              <a:gd name="T101" fmla="*/ 819 h 3199"/>
              <a:gd name="T102" fmla="*/ 1038 w 3261"/>
              <a:gd name="T103" fmla="*/ 765 h 3199"/>
              <a:gd name="T104" fmla="*/ 1022 w 3261"/>
              <a:gd name="T105" fmla="*/ 665 h 3199"/>
              <a:gd name="T106" fmla="*/ 1023 w 3261"/>
              <a:gd name="T107" fmla="*/ 551 h 3199"/>
              <a:gd name="T108" fmla="*/ 1047 w 3261"/>
              <a:gd name="T109" fmla="*/ 431 h 3199"/>
              <a:gd name="T110" fmla="*/ 1093 w 3261"/>
              <a:gd name="T111" fmla="*/ 321 h 3199"/>
              <a:gd name="T112" fmla="*/ 1158 w 3261"/>
              <a:gd name="T113" fmla="*/ 223 h 3199"/>
              <a:gd name="T114" fmla="*/ 1241 w 3261"/>
              <a:gd name="T115" fmla="*/ 140 h 3199"/>
              <a:gd name="T116" fmla="*/ 1339 w 3261"/>
              <a:gd name="T117" fmla="*/ 75 h 3199"/>
              <a:gd name="T118" fmla="*/ 1448 w 3261"/>
              <a:gd name="T119" fmla="*/ 28 h 3199"/>
              <a:gd name="T120" fmla="*/ 1568 w 3261"/>
              <a:gd name="T121" fmla="*/ 3 h 3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61" h="3199">
                <a:moveTo>
                  <a:pt x="1631" y="0"/>
                </a:moveTo>
                <a:lnTo>
                  <a:pt x="1693" y="3"/>
                </a:lnTo>
                <a:lnTo>
                  <a:pt x="1753" y="13"/>
                </a:lnTo>
                <a:lnTo>
                  <a:pt x="1813" y="28"/>
                </a:lnTo>
                <a:lnTo>
                  <a:pt x="1869" y="48"/>
                </a:lnTo>
                <a:lnTo>
                  <a:pt x="1922" y="75"/>
                </a:lnTo>
                <a:lnTo>
                  <a:pt x="1972" y="105"/>
                </a:lnTo>
                <a:lnTo>
                  <a:pt x="2019" y="140"/>
                </a:lnTo>
                <a:lnTo>
                  <a:pt x="2062" y="180"/>
                </a:lnTo>
                <a:lnTo>
                  <a:pt x="2103" y="223"/>
                </a:lnTo>
                <a:lnTo>
                  <a:pt x="2138" y="270"/>
                </a:lnTo>
                <a:lnTo>
                  <a:pt x="2168" y="321"/>
                </a:lnTo>
                <a:lnTo>
                  <a:pt x="2194" y="374"/>
                </a:lnTo>
                <a:lnTo>
                  <a:pt x="2214" y="431"/>
                </a:lnTo>
                <a:lnTo>
                  <a:pt x="2229" y="489"/>
                </a:lnTo>
                <a:lnTo>
                  <a:pt x="2239" y="551"/>
                </a:lnTo>
                <a:lnTo>
                  <a:pt x="2242" y="613"/>
                </a:lnTo>
                <a:lnTo>
                  <a:pt x="2240" y="665"/>
                </a:lnTo>
                <a:lnTo>
                  <a:pt x="2233" y="715"/>
                </a:lnTo>
                <a:lnTo>
                  <a:pt x="2223" y="765"/>
                </a:lnTo>
                <a:lnTo>
                  <a:pt x="2209" y="812"/>
                </a:lnTo>
                <a:lnTo>
                  <a:pt x="2217" y="819"/>
                </a:lnTo>
                <a:lnTo>
                  <a:pt x="2774" y="819"/>
                </a:lnTo>
                <a:lnTo>
                  <a:pt x="2959" y="77"/>
                </a:lnTo>
                <a:lnTo>
                  <a:pt x="3156" y="127"/>
                </a:lnTo>
                <a:lnTo>
                  <a:pt x="2933" y="1024"/>
                </a:lnTo>
                <a:lnTo>
                  <a:pt x="2418" y="1024"/>
                </a:lnTo>
                <a:lnTo>
                  <a:pt x="2458" y="1082"/>
                </a:lnTo>
                <a:lnTo>
                  <a:pt x="2495" y="1143"/>
                </a:lnTo>
                <a:lnTo>
                  <a:pt x="2529" y="1207"/>
                </a:lnTo>
                <a:lnTo>
                  <a:pt x="2558" y="1274"/>
                </a:lnTo>
                <a:lnTo>
                  <a:pt x="2584" y="1343"/>
                </a:lnTo>
                <a:lnTo>
                  <a:pt x="2606" y="1414"/>
                </a:lnTo>
                <a:lnTo>
                  <a:pt x="2624" y="1487"/>
                </a:lnTo>
                <a:lnTo>
                  <a:pt x="2637" y="1562"/>
                </a:lnTo>
                <a:lnTo>
                  <a:pt x="2646" y="1639"/>
                </a:lnTo>
                <a:lnTo>
                  <a:pt x="3261" y="1639"/>
                </a:lnTo>
                <a:lnTo>
                  <a:pt x="3261" y="1844"/>
                </a:lnTo>
                <a:lnTo>
                  <a:pt x="2646" y="1844"/>
                </a:lnTo>
                <a:lnTo>
                  <a:pt x="2637" y="1916"/>
                </a:lnTo>
                <a:lnTo>
                  <a:pt x="2625" y="1987"/>
                </a:lnTo>
                <a:lnTo>
                  <a:pt x="2608" y="2057"/>
                </a:lnTo>
                <a:lnTo>
                  <a:pt x="2588" y="2123"/>
                </a:lnTo>
                <a:lnTo>
                  <a:pt x="2565" y="2189"/>
                </a:lnTo>
                <a:lnTo>
                  <a:pt x="2538" y="2252"/>
                </a:lnTo>
                <a:lnTo>
                  <a:pt x="2933" y="2252"/>
                </a:lnTo>
                <a:lnTo>
                  <a:pt x="3156" y="3150"/>
                </a:lnTo>
                <a:lnTo>
                  <a:pt x="2958" y="3199"/>
                </a:lnTo>
                <a:lnTo>
                  <a:pt x="2774" y="2457"/>
                </a:lnTo>
                <a:lnTo>
                  <a:pt x="2416" y="2457"/>
                </a:lnTo>
                <a:lnTo>
                  <a:pt x="2368" y="2518"/>
                </a:lnTo>
                <a:lnTo>
                  <a:pt x="2315" y="2574"/>
                </a:lnTo>
                <a:lnTo>
                  <a:pt x="2259" y="2627"/>
                </a:lnTo>
                <a:lnTo>
                  <a:pt x="2200" y="2675"/>
                </a:lnTo>
                <a:lnTo>
                  <a:pt x="2137" y="2717"/>
                </a:lnTo>
                <a:lnTo>
                  <a:pt x="2072" y="2756"/>
                </a:lnTo>
                <a:lnTo>
                  <a:pt x="2003" y="2788"/>
                </a:lnTo>
                <a:lnTo>
                  <a:pt x="1933" y="2816"/>
                </a:lnTo>
                <a:lnTo>
                  <a:pt x="1861" y="2837"/>
                </a:lnTo>
                <a:lnTo>
                  <a:pt x="1785" y="2853"/>
                </a:lnTo>
                <a:lnTo>
                  <a:pt x="1709" y="2863"/>
                </a:lnTo>
                <a:lnTo>
                  <a:pt x="1630" y="2867"/>
                </a:lnTo>
                <a:lnTo>
                  <a:pt x="1553" y="2863"/>
                </a:lnTo>
                <a:lnTo>
                  <a:pt x="1475" y="2853"/>
                </a:lnTo>
                <a:lnTo>
                  <a:pt x="1401" y="2837"/>
                </a:lnTo>
                <a:lnTo>
                  <a:pt x="1328" y="2816"/>
                </a:lnTo>
                <a:lnTo>
                  <a:pt x="1258" y="2788"/>
                </a:lnTo>
                <a:lnTo>
                  <a:pt x="1189" y="2756"/>
                </a:lnTo>
                <a:lnTo>
                  <a:pt x="1124" y="2717"/>
                </a:lnTo>
                <a:lnTo>
                  <a:pt x="1062" y="2675"/>
                </a:lnTo>
                <a:lnTo>
                  <a:pt x="1002" y="2627"/>
                </a:lnTo>
                <a:lnTo>
                  <a:pt x="946" y="2574"/>
                </a:lnTo>
                <a:lnTo>
                  <a:pt x="893" y="2518"/>
                </a:lnTo>
                <a:lnTo>
                  <a:pt x="845" y="2457"/>
                </a:lnTo>
                <a:lnTo>
                  <a:pt x="487" y="2457"/>
                </a:lnTo>
                <a:lnTo>
                  <a:pt x="303" y="3199"/>
                </a:lnTo>
                <a:lnTo>
                  <a:pt x="105" y="3150"/>
                </a:lnTo>
                <a:lnTo>
                  <a:pt x="328" y="2252"/>
                </a:lnTo>
                <a:lnTo>
                  <a:pt x="723" y="2252"/>
                </a:lnTo>
                <a:lnTo>
                  <a:pt x="696" y="2190"/>
                </a:lnTo>
                <a:lnTo>
                  <a:pt x="672" y="2124"/>
                </a:lnTo>
                <a:lnTo>
                  <a:pt x="652" y="2057"/>
                </a:lnTo>
                <a:lnTo>
                  <a:pt x="636" y="1987"/>
                </a:lnTo>
                <a:lnTo>
                  <a:pt x="624" y="1916"/>
                </a:lnTo>
                <a:lnTo>
                  <a:pt x="616" y="1844"/>
                </a:lnTo>
                <a:lnTo>
                  <a:pt x="0" y="1844"/>
                </a:lnTo>
                <a:lnTo>
                  <a:pt x="0" y="1639"/>
                </a:lnTo>
                <a:lnTo>
                  <a:pt x="615" y="1639"/>
                </a:lnTo>
                <a:lnTo>
                  <a:pt x="624" y="1562"/>
                </a:lnTo>
                <a:lnTo>
                  <a:pt x="637" y="1487"/>
                </a:lnTo>
                <a:lnTo>
                  <a:pt x="654" y="1414"/>
                </a:lnTo>
                <a:lnTo>
                  <a:pt x="676" y="1343"/>
                </a:lnTo>
                <a:lnTo>
                  <a:pt x="703" y="1274"/>
                </a:lnTo>
                <a:lnTo>
                  <a:pt x="733" y="1207"/>
                </a:lnTo>
                <a:lnTo>
                  <a:pt x="766" y="1143"/>
                </a:lnTo>
                <a:lnTo>
                  <a:pt x="803" y="1082"/>
                </a:lnTo>
                <a:lnTo>
                  <a:pt x="844" y="1024"/>
                </a:lnTo>
                <a:lnTo>
                  <a:pt x="328" y="1024"/>
                </a:lnTo>
                <a:lnTo>
                  <a:pt x="105" y="127"/>
                </a:lnTo>
                <a:lnTo>
                  <a:pt x="303" y="77"/>
                </a:lnTo>
                <a:lnTo>
                  <a:pt x="487" y="819"/>
                </a:lnTo>
                <a:lnTo>
                  <a:pt x="1044" y="819"/>
                </a:lnTo>
                <a:lnTo>
                  <a:pt x="1052" y="812"/>
                </a:lnTo>
                <a:lnTo>
                  <a:pt x="1038" y="765"/>
                </a:lnTo>
                <a:lnTo>
                  <a:pt x="1028" y="715"/>
                </a:lnTo>
                <a:lnTo>
                  <a:pt x="1022" y="665"/>
                </a:lnTo>
                <a:lnTo>
                  <a:pt x="1019" y="613"/>
                </a:lnTo>
                <a:lnTo>
                  <a:pt x="1023" y="551"/>
                </a:lnTo>
                <a:lnTo>
                  <a:pt x="1032" y="489"/>
                </a:lnTo>
                <a:lnTo>
                  <a:pt x="1047" y="431"/>
                </a:lnTo>
                <a:lnTo>
                  <a:pt x="1067" y="374"/>
                </a:lnTo>
                <a:lnTo>
                  <a:pt x="1093" y="321"/>
                </a:lnTo>
                <a:lnTo>
                  <a:pt x="1123" y="270"/>
                </a:lnTo>
                <a:lnTo>
                  <a:pt x="1158" y="223"/>
                </a:lnTo>
                <a:lnTo>
                  <a:pt x="1198" y="180"/>
                </a:lnTo>
                <a:lnTo>
                  <a:pt x="1241" y="140"/>
                </a:lnTo>
                <a:lnTo>
                  <a:pt x="1289" y="105"/>
                </a:lnTo>
                <a:lnTo>
                  <a:pt x="1339" y="75"/>
                </a:lnTo>
                <a:lnTo>
                  <a:pt x="1393" y="48"/>
                </a:lnTo>
                <a:lnTo>
                  <a:pt x="1448" y="28"/>
                </a:lnTo>
                <a:lnTo>
                  <a:pt x="1507" y="13"/>
                </a:lnTo>
                <a:lnTo>
                  <a:pt x="1568" y="3"/>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4" name="Freeform 41"/>
          <p:cNvSpPr>
            <a:spLocks noEditPoints="1"/>
          </p:cNvSpPr>
          <p:nvPr/>
        </p:nvSpPr>
        <p:spPr bwMode="auto">
          <a:xfrm>
            <a:off x="7443879" y="3205057"/>
            <a:ext cx="418098" cy="474536"/>
          </a:xfrm>
          <a:custGeom>
            <a:avLst/>
            <a:gdLst>
              <a:gd name="T0" fmla="*/ 1426 w 2904"/>
              <a:gd name="T1" fmla="*/ 1851 h 3292"/>
              <a:gd name="T2" fmla="*/ 2736 w 2904"/>
              <a:gd name="T3" fmla="*/ 1281 h 3292"/>
              <a:gd name="T4" fmla="*/ 2791 w 2904"/>
              <a:gd name="T5" fmla="*/ 1435 h 3292"/>
              <a:gd name="T6" fmla="*/ 2830 w 2904"/>
              <a:gd name="T7" fmla="*/ 1597 h 3292"/>
              <a:gd name="T8" fmla="*/ 2849 w 2904"/>
              <a:gd name="T9" fmla="*/ 1766 h 3292"/>
              <a:gd name="T10" fmla="*/ 2848 w 2904"/>
              <a:gd name="T11" fmla="*/ 1946 h 3292"/>
              <a:gd name="T12" fmla="*/ 2825 w 2904"/>
              <a:gd name="T13" fmla="*/ 2130 h 3292"/>
              <a:gd name="T14" fmla="*/ 2779 w 2904"/>
              <a:gd name="T15" fmla="*/ 2307 h 3292"/>
              <a:gd name="T16" fmla="*/ 2712 w 2904"/>
              <a:gd name="T17" fmla="*/ 2473 h 3292"/>
              <a:gd name="T18" fmla="*/ 2626 w 2904"/>
              <a:gd name="T19" fmla="*/ 2629 h 3292"/>
              <a:gd name="T20" fmla="*/ 2522 w 2904"/>
              <a:gd name="T21" fmla="*/ 2771 h 3292"/>
              <a:gd name="T22" fmla="*/ 2403 w 2904"/>
              <a:gd name="T23" fmla="*/ 2901 h 3292"/>
              <a:gd name="T24" fmla="*/ 2268 w 2904"/>
              <a:gd name="T25" fmla="*/ 3014 h 3292"/>
              <a:gd name="T26" fmla="*/ 2120 w 2904"/>
              <a:gd name="T27" fmla="*/ 3110 h 3292"/>
              <a:gd name="T28" fmla="*/ 1960 w 2904"/>
              <a:gd name="T29" fmla="*/ 3187 h 3292"/>
              <a:gd name="T30" fmla="*/ 1790 w 2904"/>
              <a:gd name="T31" fmla="*/ 3244 h 3292"/>
              <a:gd name="T32" fmla="*/ 1611 w 2904"/>
              <a:gd name="T33" fmla="*/ 3280 h 3292"/>
              <a:gd name="T34" fmla="*/ 1426 w 2904"/>
              <a:gd name="T35" fmla="*/ 3292 h 3292"/>
              <a:gd name="T36" fmla="*/ 1240 w 2904"/>
              <a:gd name="T37" fmla="*/ 3280 h 3292"/>
              <a:gd name="T38" fmla="*/ 1061 w 2904"/>
              <a:gd name="T39" fmla="*/ 3244 h 3292"/>
              <a:gd name="T40" fmla="*/ 891 w 2904"/>
              <a:gd name="T41" fmla="*/ 3187 h 3292"/>
              <a:gd name="T42" fmla="*/ 732 w 2904"/>
              <a:gd name="T43" fmla="*/ 3110 h 3292"/>
              <a:gd name="T44" fmla="*/ 584 w 2904"/>
              <a:gd name="T45" fmla="*/ 3014 h 3292"/>
              <a:gd name="T46" fmla="*/ 449 w 2904"/>
              <a:gd name="T47" fmla="*/ 2901 h 3292"/>
              <a:gd name="T48" fmla="*/ 329 w 2904"/>
              <a:gd name="T49" fmla="*/ 2771 h 3292"/>
              <a:gd name="T50" fmla="*/ 225 w 2904"/>
              <a:gd name="T51" fmla="*/ 2629 h 3292"/>
              <a:gd name="T52" fmla="*/ 139 w 2904"/>
              <a:gd name="T53" fmla="*/ 2473 h 3292"/>
              <a:gd name="T54" fmla="*/ 73 w 2904"/>
              <a:gd name="T55" fmla="*/ 2307 h 3292"/>
              <a:gd name="T56" fmla="*/ 27 w 2904"/>
              <a:gd name="T57" fmla="*/ 2130 h 3292"/>
              <a:gd name="T58" fmla="*/ 3 w 2904"/>
              <a:gd name="T59" fmla="*/ 1946 h 3292"/>
              <a:gd name="T60" fmla="*/ 3 w 2904"/>
              <a:gd name="T61" fmla="*/ 1756 h 3292"/>
              <a:gd name="T62" fmla="*/ 27 w 2904"/>
              <a:gd name="T63" fmla="*/ 1572 h 3292"/>
              <a:gd name="T64" fmla="*/ 73 w 2904"/>
              <a:gd name="T65" fmla="*/ 1396 h 3292"/>
              <a:gd name="T66" fmla="*/ 139 w 2904"/>
              <a:gd name="T67" fmla="*/ 1230 h 3292"/>
              <a:gd name="T68" fmla="*/ 225 w 2904"/>
              <a:gd name="T69" fmla="*/ 1074 h 3292"/>
              <a:gd name="T70" fmla="*/ 329 w 2904"/>
              <a:gd name="T71" fmla="*/ 931 h 3292"/>
              <a:gd name="T72" fmla="*/ 449 w 2904"/>
              <a:gd name="T73" fmla="*/ 802 h 3292"/>
              <a:gd name="T74" fmla="*/ 584 w 2904"/>
              <a:gd name="T75" fmla="*/ 688 h 3292"/>
              <a:gd name="T76" fmla="*/ 732 w 2904"/>
              <a:gd name="T77" fmla="*/ 592 h 3292"/>
              <a:gd name="T78" fmla="*/ 891 w 2904"/>
              <a:gd name="T79" fmla="*/ 515 h 3292"/>
              <a:gd name="T80" fmla="*/ 1061 w 2904"/>
              <a:gd name="T81" fmla="*/ 458 h 3292"/>
              <a:gd name="T82" fmla="*/ 1240 w 2904"/>
              <a:gd name="T83" fmla="*/ 423 h 3292"/>
              <a:gd name="T84" fmla="*/ 1426 w 2904"/>
              <a:gd name="T85" fmla="*/ 411 h 3292"/>
              <a:gd name="T86" fmla="*/ 1630 w 2904"/>
              <a:gd name="T87" fmla="*/ 0 h 3292"/>
              <a:gd name="T88" fmla="*/ 1813 w 2904"/>
              <a:gd name="T89" fmla="*/ 11 h 3292"/>
              <a:gd name="T90" fmla="*/ 1988 w 2904"/>
              <a:gd name="T91" fmla="*/ 45 h 3292"/>
              <a:gd name="T92" fmla="*/ 2156 w 2904"/>
              <a:gd name="T93" fmla="*/ 101 h 3292"/>
              <a:gd name="T94" fmla="*/ 2315 w 2904"/>
              <a:gd name="T95" fmla="*/ 176 h 3292"/>
              <a:gd name="T96" fmla="*/ 2461 w 2904"/>
              <a:gd name="T97" fmla="*/ 269 h 3292"/>
              <a:gd name="T98" fmla="*/ 2595 w 2904"/>
              <a:gd name="T99" fmla="*/ 380 h 3292"/>
              <a:gd name="T100" fmla="*/ 2714 w 2904"/>
              <a:gd name="T101" fmla="*/ 505 h 3292"/>
              <a:gd name="T102" fmla="*/ 2818 w 2904"/>
              <a:gd name="T103" fmla="*/ 644 h 3292"/>
              <a:gd name="T104" fmla="*/ 2904 w 2904"/>
              <a:gd name="T105" fmla="*/ 796 h 3292"/>
              <a:gd name="T106" fmla="*/ 1630 w 2904"/>
              <a:gd name="T10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04" h="3292">
                <a:moveTo>
                  <a:pt x="1426" y="411"/>
                </a:moveTo>
                <a:lnTo>
                  <a:pt x="1426" y="1851"/>
                </a:lnTo>
                <a:lnTo>
                  <a:pt x="2701" y="1207"/>
                </a:lnTo>
                <a:lnTo>
                  <a:pt x="2736" y="1281"/>
                </a:lnTo>
                <a:lnTo>
                  <a:pt x="2765" y="1357"/>
                </a:lnTo>
                <a:lnTo>
                  <a:pt x="2791" y="1435"/>
                </a:lnTo>
                <a:lnTo>
                  <a:pt x="2812" y="1515"/>
                </a:lnTo>
                <a:lnTo>
                  <a:pt x="2830" y="1597"/>
                </a:lnTo>
                <a:lnTo>
                  <a:pt x="2842" y="1680"/>
                </a:lnTo>
                <a:lnTo>
                  <a:pt x="2849" y="1766"/>
                </a:lnTo>
                <a:lnTo>
                  <a:pt x="2851" y="1851"/>
                </a:lnTo>
                <a:lnTo>
                  <a:pt x="2848" y="1946"/>
                </a:lnTo>
                <a:lnTo>
                  <a:pt x="2840" y="2039"/>
                </a:lnTo>
                <a:lnTo>
                  <a:pt x="2825" y="2130"/>
                </a:lnTo>
                <a:lnTo>
                  <a:pt x="2804" y="2220"/>
                </a:lnTo>
                <a:lnTo>
                  <a:pt x="2779" y="2307"/>
                </a:lnTo>
                <a:lnTo>
                  <a:pt x="2748" y="2391"/>
                </a:lnTo>
                <a:lnTo>
                  <a:pt x="2712" y="2473"/>
                </a:lnTo>
                <a:lnTo>
                  <a:pt x="2671" y="2553"/>
                </a:lnTo>
                <a:lnTo>
                  <a:pt x="2626" y="2629"/>
                </a:lnTo>
                <a:lnTo>
                  <a:pt x="2576" y="2702"/>
                </a:lnTo>
                <a:lnTo>
                  <a:pt x="2522" y="2771"/>
                </a:lnTo>
                <a:lnTo>
                  <a:pt x="2465" y="2838"/>
                </a:lnTo>
                <a:lnTo>
                  <a:pt x="2403" y="2901"/>
                </a:lnTo>
                <a:lnTo>
                  <a:pt x="2337" y="2959"/>
                </a:lnTo>
                <a:lnTo>
                  <a:pt x="2268" y="3014"/>
                </a:lnTo>
                <a:lnTo>
                  <a:pt x="2195" y="3064"/>
                </a:lnTo>
                <a:lnTo>
                  <a:pt x="2120" y="3110"/>
                </a:lnTo>
                <a:lnTo>
                  <a:pt x="2042" y="3150"/>
                </a:lnTo>
                <a:lnTo>
                  <a:pt x="1960" y="3187"/>
                </a:lnTo>
                <a:lnTo>
                  <a:pt x="1876" y="3219"/>
                </a:lnTo>
                <a:lnTo>
                  <a:pt x="1790" y="3244"/>
                </a:lnTo>
                <a:lnTo>
                  <a:pt x="1702" y="3265"/>
                </a:lnTo>
                <a:lnTo>
                  <a:pt x="1611" y="3280"/>
                </a:lnTo>
                <a:lnTo>
                  <a:pt x="1519" y="3289"/>
                </a:lnTo>
                <a:lnTo>
                  <a:pt x="1426" y="3292"/>
                </a:lnTo>
                <a:lnTo>
                  <a:pt x="1332" y="3289"/>
                </a:lnTo>
                <a:lnTo>
                  <a:pt x="1240" y="3280"/>
                </a:lnTo>
                <a:lnTo>
                  <a:pt x="1149" y="3265"/>
                </a:lnTo>
                <a:lnTo>
                  <a:pt x="1061" y="3244"/>
                </a:lnTo>
                <a:lnTo>
                  <a:pt x="975" y="3219"/>
                </a:lnTo>
                <a:lnTo>
                  <a:pt x="891" y="3187"/>
                </a:lnTo>
                <a:lnTo>
                  <a:pt x="810" y="3150"/>
                </a:lnTo>
                <a:lnTo>
                  <a:pt x="732" y="3110"/>
                </a:lnTo>
                <a:lnTo>
                  <a:pt x="656" y="3064"/>
                </a:lnTo>
                <a:lnTo>
                  <a:pt x="584" y="3014"/>
                </a:lnTo>
                <a:lnTo>
                  <a:pt x="514" y="2959"/>
                </a:lnTo>
                <a:lnTo>
                  <a:pt x="449" y="2901"/>
                </a:lnTo>
                <a:lnTo>
                  <a:pt x="387" y="2838"/>
                </a:lnTo>
                <a:lnTo>
                  <a:pt x="329" y="2771"/>
                </a:lnTo>
                <a:lnTo>
                  <a:pt x="275" y="2702"/>
                </a:lnTo>
                <a:lnTo>
                  <a:pt x="225" y="2629"/>
                </a:lnTo>
                <a:lnTo>
                  <a:pt x="180" y="2553"/>
                </a:lnTo>
                <a:lnTo>
                  <a:pt x="139" y="2473"/>
                </a:lnTo>
                <a:lnTo>
                  <a:pt x="103" y="2391"/>
                </a:lnTo>
                <a:lnTo>
                  <a:pt x="73" y="2307"/>
                </a:lnTo>
                <a:lnTo>
                  <a:pt x="47" y="2220"/>
                </a:lnTo>
                <a:lnTo>
                  <a:pt x="27" y="2130"/>
                </a:lnTo>
                <a:lnTo>
                  <a:pt x="12" y="2039"/>
                </a:lnTo>
                <a:lnTo>
                  <a:pt x="3" y="1946"/>
                </a:lnTo>
                <a:lnTo>
                  <a:pt x="0" y="1851"/>
                </a:lnTo>
                <a:lnTo>
                  <a:pt x="3" y="1756"/>
                </a:lnTo>
                <a:lnTo>
                  <a:pt x="12" y="1663"/>
                </a:lnTo>
                <a:lnTo>
                  <a:pt x="27" y="1572"/>
                </a:lnTo>
                <a:lnTo>
                  <a:pt x="47" y="1483"/>
                </a:lnTo>
                <a:lnTo>
                  <a:pt x="73" y="1396"/>
                </a:lnTo>
                <a:lnTo>
                  <a:pt x="103" y="1311"/>
                </a:lnTo>
                <a:lnTo>
                  <a:pt x="139" y="1230"/>
                </a:lnTo>
                <a:lnTo>
                  <a:pt x="180" y="1150"/>
                </a:lnTo>
                <a:lnTo>
                  <a:pt x="225" y="1074"/>
                </a:lnTo>
                <a:lnTo>
                  <a:pt x="275" y="1000"/>
                </a:lnTo>
                <a:lnTo>
                  <a:pt x="329" y="931"/>
                </a:lnTo>
                <a:lnTo>
                  <a:pt x="387" y="865"/>
                </a:lnTo>
                <a:lnTo>
                  <a:pt x="449" y="802"/>
                </a:lnTo>
                <a:lnTo>
                  <a:pt x="514" y="743"/>
                </a:lnTo>
                <a:lnTo>
                  <a:pt x="584" y="688"/>
                </a:lnTo>
                <a:lnTo>
                  <a:pt x="656" y="639"/>
                </a:lnTo>
                <a:lnTo>
                  <a:pt x="732" y="592"/>
                </a:lnTo>
                <a:lnTo>
                  <a:pt x="810" y="552"/>
                </a:lnTo>
                <a:lnTo>
                  <a:pt x="891" y="515"/>
                </a:lnTo>
                <a:lnTo>
                  <a:pt x="975" y="484"/>
                </a:lnTo>
                <a:lnTo>
                  <a:pt x="1061" y="458"/>
                </a:lnTo>
                <a:lnTo>
                  <a:pt x="1149" y="438"/>
                </a:lnTo>
                <a:lnTo>
                  <a:pt x="1240" y="423"/>
                </a:lnTo>
                <a:lnTo>
                  <a:pt x="1332" y="414"/>
                </a:lnTo>
                <a:lnTo>
                  <a:pt x="1426" y="411"/>
                </a:lnTo>
                <a:close/>
                <a:moveTo>
                  <a:pt x="1630" y="0"/>
                </a:moveTo>
                <a:lnTo>
                  <a:pt x="1630" y="0"/>
                </a:lnTo>
                <a:lnTo>
                  <a:pt x="1722" y="3"/>
                </a:lnTo>
                <a:lnTo>
                  <a:pt x="1813" y="11"/>
                </a:lnTo>
                <a:lnTo>
                  <a:pt x="1902" y="25"/>
                </a:lnTo>
                <a:lnTo>
                  <a:pt x="1988" y="45"/>
                </a:lnTo>
                <a:lnTo>
                  <a:pt x="2073" y="71"/>
                </a:lnTo>
                <a:lnTo>
                  <a:pt x="2156" y="101"/>
                </a:lnTo>
                <a:lnTo>
                  <a:pt x="2237" y="136"/>
                </a:lnTo>
                <a:lnTo>
                  <a:pt x="2315" y="176"/>
                </a:lnTo>
                <a:lnTo>
                  <a:pt x="2389" y="221"/>
                </a:lnTo>
                <a:lnTo>
                  <a:pt x="2461" y="269"/>
                </a:lnTo>
                <a:lnTo>
                  <a:pt x="2529" y="322"/>
                </a:lnTo>
                <a:lnTo>
                  <a:pt x="2595" y="380"/>
                </a:lnTo>
                <a:lnTo>
                  <a:pt x="2656" y="441"/>
                </a:lnTo>
                <a:lnTo>
                  <a:pt x="2714" y="505"/>
                </a:lnTo>
                <a:lnTo>
                  <a:pt x="2769" y="573"/>
                </a:lnTo>
                <a:lnTo>
                  <a:pt x="2818" y="644"/>
                </a:lnTo>
                <a:lnTo>
                  <a:pt x="2864" y="718"/>
                </a:lnTo>
                <a:lnTo>
                  <a:pt x="2904" y="796"/>
                </a:lnTo>
                <a:lnTo>
                  <a:pt x="1630" y="1439"/>
                </a:lnTo>
                <a:lnTo>
                  <a:pt x="163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5" name="Freeform 46"/>
          <p:cNvSpPr>
            <a:spLocks noEditPoints="1"/>
          </p:cNvSpPr>
          <p:nvPr/>
        </p:nvSpPr>
        <p:spPr bwMode="auto">
          <a:xfrm>
            <a:off x="8156117" y="3205057"/>
            <a:ext cx="469930" cy="474536"/>
          </a:xfrm>
          <a:custGeom>
            <a:avLst/>
            <a:gdLst>
              <a:gd name="T0" fmla="*/ 3038 w 3262"/>
              <a:gd name="T1" fmla="*/ 628 h 3292"/>
              <a:gd name="T2" fmla="*/ 3143 w 3262"/>
              <a:gd name="T3" fmla="*/ 681 h 3292"/>
              <a:gd name="T4" fmla="*/ 3220 w 3262"/>
              <a:gd name="T5" fmla="*/ 769 h 3292"/>
              <a:gd name="T6" fmla="*/ 3259 w 3262"/>
              <a:gd name="T7" fmla="*/ 884 h 3292"/>
              <a:gd name="T8" fmla="*/ 3251 w 3262"/>
              <a:gd name="T9" fmla="*/ 1008 h 3292"/>
              <a:gd name="T10" fmla="*/ 3198 w 3262"/>
              <a:gd name="T11" fmla="*/ 1114 h 3292"/>
              <a:gd name="T12" fmla="*/ 3110 w 3262"/>
              <a:gd name="T13" fmla="*/ 1191 h 3292"/>
              <a:gd name="T14" fmla="*/ 2998 w 3262"/>
              <a:gd name="T15" fmla="*/ 1231 h 3292"/>
              <a:gd name="T16" fmla="*/ 2393 w 3262"/>
              <a:gd name="T17" fmla="*/ 2192 h 3292"/>
              <a:gd name="T18" fmla="*/ 2437 w 3262"/>
              <a:gd name="T19" fmla="*/ 2291 h 3292"/>
              <a:gd name="T20" fmla="*/ 2443 w 3262"/>
              <a:gd name="T21" fmla="*/ 2408 h 3292"/>
              <a:gd name="T22" fmla="*/ 2404 w 3262"/>
              <a:gd name="T23" fmla="*/ 2522 h 3292"/>
              <a:gd name="T24" fmla="*/ 2328 w 3262"/>
              <a:gd name="T25" fmla="*/ 2610 h 3292"/>
              <a:gd name="T26" fmla="*/ 2222 w 3262"/>
              <a:gd name="T27" fmla="*/ 2663 h 3292"/>
              <a:gd name="T28" fmla="*/ 2100 w 3262"/>
              <a:gd name="T29" fmla="*/ 2671 h 3292"/>
              <a:gd name="T30" fmla="*/ 1986 w 3262"/>
              <a:gd name="T31" fmla="*/ 2632 h 3292"/>
              <a:gd name="T32" fmla="*/ 1899 w 3262"/>
              <a:gd name="T33" fmla="*/ 2555 h 3292"/>
              <a:gd name="T34" fmla="*/ 1846 w 3262"/>
              <a:gd name="T35" fmla="*/ 2448 h 3292"/>
              <a:gd name="T36" fmla="*/ 1837 w 3262"/>
              <a:gd name="T37" fmla="*/ 2329 h 3292"/>
              <a:gd name="T38" fmla="*/ 1867 w 3262"/>
              <a:gd name="T39" fmla="*/ 2227 h 3292"/>
              <a:gd name="T40" fmla="*/ 1529 w 3262"/>
              <a:gd name="T41" fmla="*/ 1646 h 3292"/>
              <a:gd name="T42" fmla="*/ 1191 w 3262"/>
              <a:gd name="T43" fmla="*/ 2227 h 3292"/>
              <a:gd name="T44" fmla="*/ 1221 w 3262"/>
              <a:gd name="T45" fmla="*/ 2329 h 3292"/>
              <a:gd name="T46" fmla="*/ 1212 w 3262"/>
              <a:gd name="T47" fmla="*/ 2448 h 3292"/>
              <a:gd name="T48" fmla="*/ 1159 w 3262"/>
              <a:gd name="T49" fmla="*/ 2555 h 3292"/>
              <a:gd name="T50" fmla="*/ 1072 w 3262"/>
              <a:gd name="T51" fmla="*/ 2632 h 3292"/>
              <a:gd name="T52" fmla="*/ 959 w 3262"/>
              <a:gd name="T53" fmla="*/ 2671 h 3292"/>
              <a:gd name="T54" fmla="*/ 876 w 3262"/>
              <a:gd name="T55" fmla="*/ 2671 h 3292"/>
              <a:gd name="T56" fmla="*/ 763 w 3262"/>
              <a:gd name="T57" fmla="*/ 2632 h 3292"/>
              <a:gd name="T58" fmla="*/ 675 w 3262"/>
              <a:gd name="T59" fmla="*/ 2555 h 3292"/>
              <a:gd name="T60" fmla="*/ 623 w 3262"/>
              <a:gd name="T61" fmla="*/ 2448 h 3292"/>
              <a:gd name="T62" fmla="*/ 615 w 3262"/>
              <a:gd name="T63" fmla="*/ 2324 h 3292"/>
              <a:gd name="T64" fmla="*/ 654 w 3262"/>
              <a:gd name="T65" fmla="*/ 2210 h 3292"/>
              <a:gd name="T66" fmla="*/ 731 w 3262"/>
              <a:gd name="T67" fmla="*/ 2122 h 3292"/>
              <a:gd name="T68" fmla="*/ 836 w 3262"/>
              <a:gd name="T69" fmla="*/ 2068 h 3292"/>
              <a:gd name="T70" fmla="*/ 944 w 3262"/>
              <a:gd name="T71" fmla="*/ 2059 h 3292"/>
              <a:gd name="T72" fmla="*/ 1242 w 3262"/>
              <a:gd name="T73" fmla="*/ 1443 h 3292"/>
              <a:gd name="T74" fmla="*/ 1224 w 3262"/>
              <a:gd name="T75" fmla="*/ 1337 h 3292"/>
              <a:gd name="T76" fmla="*/ 1247 w 3262"/>
              <a:gd name="T77" fmla="*/ 1217 h 3292"/>
              <a:gd name="T78" fmla="*/ 1313 w 3262"/>
              <a:gd name="T79" fmla="*/ 1119 h 3292"/>
              <a:gd name="T80" fmla="*/ 1410 w 3262"/>
              <a:gd name="T81" fmla="*/ 1053 h 3292"/>
              <a:gd name="T82" fmla="*/ 1529 w 3262"/>
              <a:gd name="T83" fmla="*/ 1028 h 3292"/>
              <a:gd name="T84" fmla="*/ 1648 w 3262"/>
              <a:gd name="T85" fmla="*/ 1053 h 3292"/>
              <a:gd name="T86" fmla="*/ 1746 w 3262"/>
              <a:gd name="T87" fmla="*/ 1119 h 3292"/>
              <a:gd name="T88" fmla="*/ 1811 w 3262"/>
              <a:gd name="T89" fmla="*/ 1217 h 3292"/>
              <a:gd name="T90" fmla="*/ 1835 w 3262"/>
              <a:gd name="T91" fmla="*/ 1337 h 3292"/>
              <a:gd name="T92" fmla="*/ 1816 w 3262"/>
              <a:gd name="T93" fmla="*/ 1443 h 3292"/>
              <a:gd name="T94" fmla="*/ 2114 w 3262"/>
              <a:gd name="T95" fmla="*/ 2059 h 3292"/>
              <a:gd name="T96" fmla="*/ 2703 w 3262"/>
              <a:gd name="T97" fmla="*/ 1099 h 3292"/>
              <a:gd name="T98" fmla="*/ 2659 w 3262"/>
              <a:gd name="T99" fmla="*/ 1000 h 3292"/>
              <a:gd name="T100" fmla="*/ 2653 w 3262"/>
              <a:gd name="T101" fmla="*/ 884 h 3292"/>
              <a:gd name="T102" fmla="*/ 2692 w 3262"/>
              <a:gd name="T103" fmla="*/ 769 h 3292"/>
              <a:gd name="T104" fmla="*/ 2770 w 3262"/>
              <a:gd name="T105" fmla="*/ 681 h 3292"/>
              <a:gd name="T106" fmla="*/ 2875 w 3262"/>
              <a:gd name="T107" fmla="*/ 628 h 3292"/>
              <a:gd name="T108" fmla="*/ 0 w 3262"/>
              <a:gd name="T109" fmla="*/ 0 h 3292"/>
              <a:gd name="T110" fmla="*/ 3262 w 3262"/>
              <a:gd name="T111" fmla="*/ 2880 h 3292"/>
              <a:gd name="T112" fmla="*/ 0 w 3262"/>
              <a:gd name="T113"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62" h="3292">
                <a:moveTo>
                  <a:pt x="2956" y="616"/>
                </a:moveTo>
                <a:lnTo>
                  <a:pt x="2998" y="619"/>
                </a:lnTo>
                <a:lnTo>
                  <a:pt x="3038" y="628"/>
                </a:lnTo>
                <a:lnTo>
                  <a:pt x="3075" y="641"/>
                </a:lnTo>
                <a:lnTo>
                  <a:pt x="3110" y="659"/>
                </a:lnTo>
                <a:lnTo>
                  <a:pt x="3143" y="681"/>
                </a:lnTo>
                <a:lnTo>
                  <a:pt x="3172" y="707"/>
                </a:lnTo>
                <a:lnTo>
                  <a:pt x="3198" y="737"/>
                </a:lnTo>
                <a:lnTo>
                  <a:pt x="3220" y="769"/>
                </a:lnTo>
                <a:lnTo>
                  <a:pt x="3238" y="805"/>
                </a:lnTo>
                <a:lnTo>
                  <a:pt x="3251" y="843"/>
                </a:lnTo>
                <a:lnTo>
                  <a:pt x="3259" y="884"/>
                </a:lnTo>
                <a:lnTo>
                  <a:pt x="3262" y="925"/>
                </a:lnTo>
                <a:lnTo>
                  <a:pt x="3259" y="967"/>
                </a:lnTo>
                <a:lnTo>
                  <a:pt x="3251" y="1008"/>
                </a:lnTo>
                <a:lnTo>
                  <a:pt x="3238" y="1046"/>
                </a:lnTo>
                <a:lnTo>
                  <a:pt x="3220" y="1081"/>
                </a:lnTo>
                <a:lnTo>
                  <a:pt x="3198" y="1114"/>
                </a:lnTo>
                <a:lnTo>
                  <a:pt x="3172" y="1144"/>
                </a:lnTo>
                <a:lnTo>
                  <a:pt x="3143" y="1170"/>
                </a:lnTo>
                <a:lnTo>
                  <a:pt x="3110" y="1191"/>
                </a:lnTo>
                <a:lnTo>
                  <a:pt x="3075" y="1210"/>
                </a:lnTo>
                <a:lnTo>
                  <a:pt x="3038" y="1223"/>
                </a:lnTo>
                <a:lnTo>
                  <a:pt x="2998" y="1231"/>
                </a:lnTo>
                <a:lnTo>
                  <a:pt x="2956" y="1234"/>
                </a:lnTo>
                <a:lnTo>
                  <a:pt x="2935" y="1233"/>
                </a:lnTo>
                <a:lnTo>
                  <a:pt x="2393" y="2192"/>
                </a:lnTo>
                <a:lnTo>
                  <a:pt x="2412" y="2223"/>
                </a:lnTo>
                <a:lnTo>
                  <a:pt x="2426" y="2256"/>
                </a:lnTo>
                <a:lnTo>
                  <a:pt x="2437" y="2291"/>
                </a:lnTo>
                <a:lnTo>
                  <a:pt x="2444" y="2327"/>
                </a:lnTo>
                <a:lnTo>
                  <a:pt x="2446" y="2366"/>
                </a:lnTo>
                <a:lnTo>
                  <a:pt x="2443" y="2408"/>
                </a:lnTo>
                <a:lnTo>
                  <a:pt x="2435" y="2448"/>
                </a:lnTo>
                <a:lnTo>
                  <a:pt x="2422" y="2485"/>
                </a:lnTo>
                <a:lnTo>
                  <a:pt x="2404" y="2522"/>
                </a:lnTo>
                <a:lnTo>
                  <a:pt x="2383" y="2555"/>
                </a:lnTo>
                <a:lnTo>
                  <a:pt x="2356" y="2584"/>
                </a:lnTo>
                <a:lnTo>
                  <a:pt x="2328" y="2610"/>
                </a:lnTo>
                <a:lnTo>
                  <a:pt x="2295" y="2632"/>
                </a:lnTo>
                <a:lnTo>
                  <a:pt x="2260" y="2650"/>
                </a:lnTo>
                <a:lnTo>
                  <a:pt x="2222" y="2663"/>
                </a:lnTo>
                <a:lnTo>
                  <a:pt x="2182" y="2671"/>
                </a:lnTo>
                <a:lnTo>
                  <a:pt x="2140" y="2674"/>
                </a:lnTo>
                <a:lnTo>
                  <a:pt x="2100" y="2671"/>
                </a:lnTo>
                <a:lnTo>
                  <a:pt x="2060" y="2663"/>
                </a:lnTo>
                <a:lnTo>
                  <a:pt x="2022" y="2650"/>
                </a:lnTo>
                <a:lnTo>
                  <a:pt x="1986" y="2632"/>
                </a:lnTo>
                <a:lnTo>
                  <a:pt x="1954" y="2610"/>
                </a:lnTo>
                <a:lnTo>
                  <a:pt x="1925" y="2584"/>
                </a:lnTo>
                <a:lnTo>
                  <a:pt x="1899" y="2555"/>
                </a:lnTo>
                <a:lnTo>
                  <a:pt x="1876" y="2522"/>
                </a:lnTo>
                <a:lnTo>
                  <a:pt x="1859" y="2485"/>
                </a:lnTo>
                <a:lnTo>
                  <a:pt x="1846" y="2448"/>
                </a:lnTo>
                <a:lnTo>
                  <a:pt x="1838" y="2408"/>
                </a:lnTo>
                <a:lnTo>
                  <a:pt x="1835" y="2366"/>
                </a:lnTo>
                <a:lnTo>
                  <a:pt x="1837" y="2329"/>
                </a:lnTo>
                <a:lnTo>
                  <a:pt x="1844" y="2293"/>
                </a:lnTo>
                <a:lnTo>
                  <a:pt x="1854" y="2259"/>
                </a:lnTo>
                <a:lnTo>
                  <a:pt x="1867" y="2227"/>
                </a:lnTo>
                <a:lnTo>
                  <a:pt x="1885" y="2197"/>
                </a:lnTo>
                <a:lnTo>
                  <a:pt x="1556" y="1644"/>
                </a:lnTo>
                <a:lnTo>
                  <a:pt x="1529" y="1646"/>
                </a:lnTo>
                <a:lnTo>
                  <a:pt x="1502" y="1644"/>
                </a:lnTo>
                <a:lnTo>
                  <a:pt x="1174" y="2197"/>
                </a:lnTo>
                <a:lnTo>
                  <a:pt x="1191" y="2227"/>
                </a:lnTo>
                <a:lnTo>
                  <a:pt x="1204" y="2259"/>
                </a:lnTo>
                <a:lnTo>
                  <a:pt x="1214" y="2293"/>
                </a:lnTo>
                <a:lnTo>
                  <a:pt x="1221" y="2329"/>
                </a:lnTo>
                <a:lnTo>
                  <a:pt x="1224" y="2366"/>
                </a:lnTo>
                <a:lnTo>
                  <a:pt x="1221" y="2408"/>
                </a:lnTo>
                <a:lnTo>
                  <a:pt x="1212" y="2448"/>
                </a:lnTo>
                <a:lnTo>
                  <a:pt x="1199" y="2485"/>
                </a:lnTo>
                <a:lnTo>
                  <a:pt x="1182" y="2522"/>
                </a:lnTo>
                <a:lnTo>
                  <a:pt x="1159" y="2555"/>
                </a:lnTo>
                <a:lnTo>
                  <a:pt x="1134" y="2584"/>
                </a:lnTo>
                <a:lnTo>
                  <a:pt x="1104" y="2610"/>
                </a:lnTo>
                <a:lnTo>
                  <a:pt x="1072" y="2632"/>
                </a:lnTo>
                <a:lnTo>
                  <a:pt x="1036" y="2650"/>
                </a:lnTo>
                <a:lnTo>
                  <a:pt x="999" y="2663"/>
                </a:lnTo>
                <a:lnTo>
                  <a:pt x="959" y="2671"/>
                </a:lnTo>
                <a:lnTo>
                  <a:pt x="918" y="2674"/>
                </a:lnTo>
                <a:lnTo>
                  <a:pt x="918" y="2674"/>
                </a:lnTo>
                <a:lnTo>
                  <a:pt x="876" y="2671"/>
                </a:lnTo>
                <a:lnTo>
                  <a:pt x="836" y="2663"/>
                </a:lnTo>
                <a:lnTo>
                  <a:pt x="798" y="2651"/>
                </a:lnTo>
                <a:lnTo>
                  <a:pt x="763" y="2632"/>
                </a:lnTo>
                <a:lnTo>
                  <a:pt x="731" y="2610"/>
                </a:lnTo>
                <a:lnTo>
                  <a:pt x="701" y="2585"/>
                </a:lnTo>
                <a:lnTo>
                  <a:pt x="675" y="2555"/>
                </a:lnTo>
                <a:lnTo>
                  <a:pt x="654" y="2522"/>
                </a:lnTo>
                <a:lnTo>
                  <a:pt x="635" y="2486"/>
                </a:lnTo>
                <a:lnTo>
                  <a:pt x="623" y="2448"/>
                </a:lnTo>
                <a:lnTo>
                  <a:pt x="615" y="2408"/>
                </a:lnTo>
                <a:lnTo>
                  <a:pt x="612" y="2366"/>
                </a:lnTo>
                <a:lnTo>
                  <a:pt x="615" y="2324"/>
                </a:lnTo>
                <a:lnTo>
                  <a:pt x="623" y="2284"/>
                </a:lnTo>
                <a:lnTo>
                  <a:pt x="635" y="2246"/>
                </a:lnTo>
                <a:lnTo>
                  <a:pt x="654" y="2210"/>
                </a:lnTo>
                <a:lnTo>
                  <a:pt x="675" y="2177"/>
                </a:lnTo>
                <a:lnTo>
                  <a:pt x="701" y="2148"/>
                </a:lnTo>
                <a:lnTo>
                  <a:pt x="731" y="2122"/>
                </a:lnTo>
                <a:lnTo>
                  <a:pt x="763" y="2099"/>
                </a:lnTo>
                <a:lnTo>
                  <a:pt x="798" y="2082"/>
                </a:lnTo>
                <a:lnTo>
                  <a:pt x="836" y="2068"/>
                </a:lnTo>
                <a:lnTo>
                  <a:pt x="876" y="2060"/>
                </a:lnTo>
                <a:lnTo>
                  <a:pt x="918" y="2057"/>
                </a:lnTo>
                <a:lnTo>
                  <a:pt x="944" y="2059"/>
                </a:lnTo>
                <a:lnTo>
                  <a:pt x="1273" y="1505"/>
                </a:lnTo>
                <a:lnTo>
                  <a:pt x="1255" y="1475"/>
                </a:lnTo>
                <a:lnTo>
                  <a:pt x="1242" y="1443"/>
                </a:lnTo>
                <a:lnTo>
                  <a:pt x="1232" y="1409"/>
                </a:lnTo>
                <a:lnTo>
                  <a:pt x="1226" y="1374"/>
                </a:lnTo>
                <a:lnTo>
                  <a:pt x="1224" y="1337"/>
                </a:lnTo>
                <a:lnTo>
                  <a:pt x="1226" y="1295"/>
                </a:lnTo>
                <a:lnTo>
                  <a:pt x="1234" y="1254"/>
                </a:lnTo>
                <a:lnTo>
                  <a:pt x="1247" y="1217"/>
                </a:lnTo>
                <a:lnTo>
                  <a:pt x="1265" y="1181"/>
                </a:lnTo>
                <a:lnTo>
                  <a:pt x="1287" y="1148"/>
                </a:lnTo>
                <a:lnTo>
                  <a:pt x="1313" y="1119"/>
                </a:lnTo>
                <a:lnTo>
                  <a:pt x="1342" y="1092"/>
                </a:lnTo>
                <a:lnTo>
                  <a:pt x="1375" y="1071"/>
                </a:lnTo>
                <a:lnTo>
                  <a:pt x="1410" y="1053"/>
                </a:lnTo>
                <a:lnTo>
                  <a:pt x="1448" y="1040"/>
                </a:lnTo>
                <a:lnTo>
                  <a:pt x="1488" y="1031"/>
                </a:lnTo>
                <a:lnTo>
                  <a:pt x="1529" y="1028"/>
                </a:lnTo>
                <a:lnTo>
                  <a:pt x="1571" y="1031"/>
                </a:lnTo>
                <a:lnTo>
                  <a:pt x="1610" y="1040"/>
                </a:lnTo>
                <a:lnTo>
                  <a:pt x="1648" y="1053"/>
                </a:lnTo>
                <a:lnTo>
                  <a:pt x="1683" y="1071"/>
                </a:lnTo>
                <a:lnTo>
                  <a:pt x="1716" y="1092"/>
                </a:lnTo>
                <a:lnTo>
                  <a:pt x="1746" y="1119"/>
                </a:lnTo>
                <a:lnTo>
                  <a:pt x="1771" y="1148"/>
                </a:lnTo>
                <a:lnTo>
                  <a:pt x="1794" y="1181"/>
                </a:lnTo>
                <a:lnTo>
                  <a:pt x="1811" y="1217"/>
                </a:lnTo>
                <a:lnTo>
                  <a:pt x="1824" y="1254"/>
                </a:lnTo>
                <a:lnTo>
                  <a:pt x="1832" y="1295"/>
                </a:lnTo>
                <a:lnTo>
                  <a:pt x="1835" y="1337"/>
                </a:lnTo>
                <a:lnTo>
                  <a:pt x="1832" y="1374"/>
                </a:lnTo>
                <a:lnTo>
                  <a:pt x="1826" y="1409"/>
                </a:lnTo>
                <a:lnTo>
                  <a:pt x="1816" y="1443"/>
                </a:lnTo>
                <a:lnTo>
                  <a:pt x="1803" y="1475"/>
                </a:lnTo>
                <a:lnTo>
                  <a:pt x="1785" y="1505"/>
                </a:lnTo>
                <a:lnTo>
                  <a:pt x="2114" y="2059"/>
                </a:lnTo>
                <a:lnTo>
                  <a:pt x="2140" y="2057"/>
                </a:lnTo>
                <a:lnTo>
                  <a:pt x="2161" y="2058"/>
                </a:lnTo>
                <a:lnTo>
                  <a:pt x="2703" y="1099"/>
                </a:lnTo>
                <a:lnTo>
                  <a:pt x="2685" y="1069"/>
                </a:lnTo>
                <a:lnTo>
                  <a:pt x="2670" y="1035"/>
                </a:lnTo>
                <a:lnTo>
                  <a:pt x="2659" y="1000"/>
                </a:lnTo>
                <a:lnTo>
                  <a:pt x="2653" y="963"/>
                </a:lnTo>
                <a:lnTo>
                  <a:pt x="2650" y="925"/>
                </a:lnTo>
                <a:lnTo>
                  <a:pt x="2653" y="884"/>
                </a:lnTo>
                <a:lnTo>
                  <a:pt x="2661" y="843"/>
                </a:lnTo>
                <a:lnTo>
                  <a:pt x="2675" y="805"/>
                </a:lnTo>
                <a:lnTo>
                  <a:pt x="2692" y="769"/>
                </a:lnTo>
                <a:lnTo>
                  <a:pt x="2714" y="737"/>
                </a:lnTo>
                <a:lnTo>
                  <a:pt x="2740" y="707"/>
                </a:lnTo>
                <a:lnTo>
                  <a:pt x="2770" y="681"/>
                </a:lnTo>
                <a:lnTo>
                  <a:pt x="2801" y="659"/>
                </a:lnTo>
                <a:lnTo>
                  <a:pt x="2837" y="641"/>
                </a:lnTo>
                <a:lnTo>
                  <a:pt x="2875" y="628"/>
                </a:lnTo>
                <a:lnTo>
                  <a:pt x="2915" y="619"/>
                </a:lnTo>
                <a:lnTo>
                  <a:pt x="2956" y="616"/>
                </a:lnTo>
                <a:close/>
                <a:moveTo>
                  <a:pt x="0" y="0"/>
                </a:moveTo>
                <a:lnTo>
                  <a:pt x="407" y="0"/>
                </a:lnTo>
                <a:lnTo>
                  <a:pt x="407" y="2880"/>
                </a:lnTo>
                <a:lnTo>
                  <a:pt x="3262" y="2880"/>
                </a:lnTo>
                <a:lnTo>
                  <a:pt x="3262" y="3292"/>
                </a:lnTo>
                <a:lnTo>
                  <a:pt x="0" y="3292"/>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6" name="Freeform 51"/>
          <p:cNvSpPr>
            <a:spLocks noEditPoints="1"/>
          </p:cNvSpPr>
          <p:nvPr/>
        </p:nvSpPr>
        <p:spPr bwMode="auto">
          <a:xfrm>
            <a:off x="8922286" y="3251705"/>
            <a:ext cx="469930" cy="381240"/>
          </a:xfrm>
          <a:custGeom>
            <a:avLst/>
            <a:gdLst>
              <a:gd name="T0" fmla="*/ 0 w 3261"/>
              <a:gd name="T1" fmla="*/ 2241 h 2648"/>
              <a:gd name="T2" fmla="*/ 3261 w 3261"/>
              <a:gd name="T3" fmla="*/ 2241 h 2648"/>
              <a:gd name="T4" fmla="*/ 3261 w 3261"/>
              <a:gd name="T5" fmla="*/ 2648 h 2648"/>
              <a:gd name="T6" fmla="*/ 0 w 3261"/>
              <a:gd name="T7" fmla="*/ 2648 h 2648"/>
              <a:gd name="T8" fmla="*/ 0 w 3261"/>
              <a:gd name="T9" fmla="*/ 2241 h 2648"/>
              <a:gd name="T10" fmla="*/ 407 w 3261"/>
              <a:gd name="T11" fmla="*/ 1425 h 2648"/>
              <a:gd name="T12" fmla="*/ 815 w 3261"/>
              <a:gd name="T13" fmla="*/ 1425 h 2648"/>
              <a:gd name="T14" fmla="*/ 815 w 3261"/>
              <a:gd name="T15" fmla="*/ 2037 h 2648"/>
              <a:gd name="T16" fmla="*/ 407 w 3261"/>
              <a:gd name="T17" fmla="*/ 2037 h 2648"/>
              <a:gd name="T18" fmla="*/ 407 w 3261"/>
              <a:gd name="T19" fmla="*/ 1425 h 2648"/>
              <a:gd name="T20" fmla="*/ 1631 w 3261"/>
              <a:gd name="T21" fmla="*/ 1222 h 2648"/>
              <a:gd name="T22" fmla="*/ 2038 w 3261"/>
              <a:gd name="T23" fmla="*/ 1222 h 2648"/>
              <a:gd name="T24" fmla="*/ 2038 w 3261"/>
              <a:gd name="T25" fmla="*/ 2037 h 2648"/>
              <a:gd name="T26" fmla="*/ 1631 w 3261"/>
              <a:gd name="T27" fmla="*/ 2037 h 2648"/>
              <a:gd name="T28" fmla="*/ 1631 w 3261"/>
              <a:gd name="T29" fmla="*/ 1222 h 2648"/>
              <a:gd name="T30" fmla="*/ 1019 w 3261"/>
              <a:gd name="T31" fmla="*/ 611 h 2648"/>
              <a:gd name="T32" fmla="*/ 1426 w 3261"/>
              <a:gd name="T33" fmla="*/ 611 h 2648"/>
              <a:gd name="T34" fmla="*/ 1426 w 3261"/>
              <a:gd name="T35" fmla="*/ 2037 h 2648"/>
              <a:gd name="T36" fmla="*/ 1019 w 3261"/>
              <a:gd name="T37" fmla="*/ 2037 h 2648"/>
              <a:gd name="T38" fmla="*/ 1019 w 3261"/>
              <a:gd name="T39" fmla="*/ 611 h 2648"/>
              <a:gd name="T40" fmla="*/ 2242 w 3261"/>
              <a:gd name="T41" fmla="*/ 0 h 2648"/>
              <a:gd name="T42" fmla="*/ 2650 w 3261"/>
              <a:gd name="T43" fmla="*/ 0 h 2648"/>
              <a:gd name="T44" fmla="*/ 2650 w 3261"/>
              <a:gd name="T45" fmla="*/ 2037 h 2648"/>
              <a:gd name="T46" fmla="*/ 2242 w 3261"/>
              <a:gd name="T47" fmla="*/ 2037 h 2648"/>
              <a:gd name="T48" fmla="*/ 2242 w 3261"/>
              <a:gd name="T49" fmla="*/ 0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61" h="2648">
                <a:moveTo>
                  <a:pt x="0" y="2241"/>
                </a:moveTo>
                <a:lnTo>
                  <a:pt x="3261" y="2241"/>
                </a:lnTo>
                <a:lnTo>
                  <a:pt x="3261" y="2648"/>
                </a:lnTo>
                <a:lnTo>
                  <a:pt x="0" y="2648"/>
                </a:lnTo>
                <a:lnTo>
                  <a:pt x="0" y="2241"/>
                </a:lnTo>
                <a:close/>
                <a:moveTo>
                  <a:pt x="407" y="1425"/>
                </a:moveTo>
                <a:lnTo>
                  <a:pt x="815" y="1425"/>
                </a:lnTo>
                <a:lnTo>
                  <a:pt x="815" y="2037"/>
                </a:lnTo>
                <a:lnTo>
                  <a:pt x="407" y="2037"/>
                </a:lnTo>
                <a:lnTo>
                  <a:pt x="407" y="1425"/>
                </a:lnTo>
                <a:close/>
                <a:moveTo>
                  <a:pt x="1631" y="1222"/>
                </a:moveTo>
                <a:lnTo>
                  <a:pt x="2038" y="1222"/>
                </a:lnTo>
                <a:lnTo>
                  <a:pt x="2038" y="2037"/>
                </a:lnTo>
                <a:lnTo>
                  <a:pt x="1631" y="2037"/>
                </a:lnTo>
                <a:lnTo>
                  <a:pt x="1631" y="1222"/>
                </a:lnTo>
                <a:close/>
                <a:moveTo>
                  <a:pt x="1019" y="611"/>
                </a:moveTo>
                <a:lnTo>
                  <a:pt x="1426" y="611"/>
                </a:lnTo>
                <a:lnTo>
                  <a:pt x="1426" y="2037"/>
                </a:lnTo>
                <a:lnTo>
                  <a:pt x="1019" y="2037"/>
                </a:lnTo>
                <a:lnTo>
                  <a:pt x="1019" y="611"/>
                </a:lnTo>
                <a:close/>
                <a:moveTo>
                  <a:pt x="2242" y="0"/>
                </a:moveTo>
                <a:lnTo>
                  <a:pt x="2650" y="0"/>
                </a:lnTo>
                <a:lnTo>
                  <a:pt x="2650" y="2037"/>
                </a:lnTo>
                <a:lnTo>
                  <a:pt x="2242" y="2037"/>
                </a:lnTo>
                <a:lnTo>
                  <a:pt x="224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7" name="Freeform 56"/>
          <p:cNvSpPr>
            <a:spLocks noEditPoints="1"/>
          </p:cNvSpPr>
          <p:nvPr/>
        </p:nvSpPr>
        <p:spPr bwMode="auto">
          <a:xfrm>
            <a:off x="9686121" y="3236729"/>
            <a:ext cx="412342" cy="411190"/>
          </a:xfrm>
          <a:custGeom>
            <a:avLst/>
            <a:gdLst>
              <a:gd name="T0" fmla="*/ 115 w 3226"/>
              <a:gd name="T1" fmla="*/ 3311 h 3565"/>
              <a:gd name="T2" fmla="*/ 806 w 3226"/>
              <a:gd name="T3" fmla="*/ 2293 h 3565"/>
              <a:gd name="T4" fmla="*/ 1268 w 3226"/>
              <a:gd name="T5" fmla="*/ 2038 h 3565"/>
              <a:gd name="T6" fmla="*/ 1958 w 3226"/>
              <a:gd name="T7" fmla="*/ 3311 h 3565"/>
              <a:gd name="T8" fmla="*/ 1268 w 3226"/>
              <a:gd name="T9" fmla="*/ 2038 h 3565"/>
              <a:gd name="T10" fmla="*/ 2419 w 3226"/>
              <a:gd name="T11" fmla="*/ 3311 h 3565"/>
              <a:gd name="T12" fmla="*/ 3111 w 3226"/>
              <a:gd name="T13" fmla="*/ 1783 h 3565"/>
              <a:gd name="T14" fmla="*/ 115 w 3226"/>
              <a:gd name="T15" fmla="*/ 1020 h 3565"/>
              <a:gd name="T16" fmla="*/ 832 w 3226"/>
              <a:gd name="T17" fmla="*/ 1023 h 3565"/>
              <a:gd name="T18" fmla="*/ 878 w 3226"/>
              <a:gd name="T19" fmla="*/ 1047 h 3565"/>
              <a:gd name="T20" fmla="*/ 909 w 3226"/>
              <a:gd name="T21" fmla="*/ 1091 h 3565"/>
              <a:gd name="T22" fmla="*/ 921 w 3226"/>
              <a:gd name="T23" fmla="*/ 1146 h 3565"/>
              <a:gd name="T24" fmla="*/ 918 w 3226"/>
              <a:gd name="T25" fmla="*/ 3467 h 3565"/>
              <a:gd name="T26" fmla="*/ 896 w 3226"/>
              <a:gd name="T27" fmla="*/ 3517 h 3565"/>
              <a:gd name="T28" fmla="*/ 857 w 3226"/>
              <a:gd name="T29" fmla="*/ 3553 h 3565"/>
              <a:gd name="T30" fmla="*/ 806 w 3226"/>
              <a:gd name="T31" fmla="*/ 3565 h 3565"/>
              <a:gd name="T32" fmla="*/ 88 w 3226"/>
              <a:gd name="T33" fmla="*/ 3562 h 3565"/>
              <a:gd name="T34" fmla="*/ 43 w 3226"/>
              <a:gd name="T35" fmla="*/ 3537 h 3565"/>
              <a:gd name="T36" fmla="*/ 12 w 3226"/>
              <a:gd name="T37" fmla="*/ 3494 h 3565"/>
              <a:gd name="T38" fmla="*/ 0 w 3226"/>
              <a:gd name="T39" fmla="*/ 3437 h 3565"/>
              <a:gd name="T40" fmla="*/ 3 w 3226"/>
              <a:gd name="T41" fmla="*/ 1117 h 3565"/>
              <a:gd name="T42" fmla="*/ 25 w 3226"/>
              <a:gd name="T43" fmla="*/ 1067 h 3565"/>
              <a:gd name="T44" fmla="*/ 64 w 3226"/>
              <a:gd name="T45" fmla="*/ 1032 h 3565"/>
              <a:gd name="T46" fmla="*/ 115 w 3226"/>
              <a:gd name="T47" fmla="*/ 1020 h 3565"/>
              <a:gd name="T48" fmla="*/ 1958 w 3226"/>
              <a:gd name="T49" fmla="*/ 509 h 3565"/>
              <a:gd name="T50" fmla="*/ 2008 w 3226"/>
              <a:gd name="T51" fmla="*/ 523 h 3565"/>
              <a:gd name="T52" fmla="*/ 2049 w 3226"/>
              <a:gd name="T53" fmla="*/ 558 h 3565"/>
              <a:gd name="T54" fmla="*/ 2071 w 3226"/>
              <a:gd name="T55" fmla="*/ 608 h 3565"/>
              <a:gd name="T56" fmla="*/ 2074 w 3226"/>
              <a:gd name="T57" fmla="*/ 3437 h 3565"/>
              <a:gd name="T58" fmla="*/ 2062 w 3226"/>
              <a:gd name="T59" fmla="*/ 3494 h 3565"/>
              <a:gd name="T60" fmla="*/ 2031 w 3226"/>
              <a:gd name="T61" fmla="*/ 3537 h 3565"/>
              <a:gd name="T62" fmla="*/ 1984 w 3226"/>
              <a:gd name="T63" fmla="*/ 3562 h 3565"/>
              <a:gd name="T64" fmla="*/ 1268 w 3226"/>
              <a:gd name="T65" fmla="*/ 3565 h 3565"/>
              <a:gd name="T66" fmla="*/ 1217 w 3226"/>
              <a:gd name="T67" fmla="*/ 3553 h 3565"/>
              <a:gd name="T68" fmla="*/ 1177 w 3226"/>
              <a:gd name="T69" fmla="*/ 3517 h 3565"/>
              <a:gd name="T70" fmla="*/ 1155 w 3226"/>
              <a:gd name="T71" fmla="*/ 3467 h 3565"/>
              <a:gd name="T72" fmla="*/ 1152 w 3226"/>
              <a:gd name="T73" fmla="*/ 637 h 3565"/>
              <a:gd name="T74" fmla="*/ 1163 w 3226"/>
              <a:gd name="T75" fmla="*/ 582 h 3565"/>
              <a:gd name="T76" fmla="*/ 1195 w 3226"/>
              <a:gd name="T77" fmla="*/ 538 h 3565"/>
              <a:gd name="T78" fmla="*/ 1241 w 3226"/>
              <a:gd name="T79" fmla="*/ 513 h 3565"/>
              <a:gd name="T80" fmla="*/ 2419 w 3226"/>
              <a:gd name="T81" fmla="*/ 0 h 3565"/>
              <a:gd name="T82" fmla="*/ 3137 w 3226"/>
              <a:gd name="T83" fmla="*/ 4 h 3565"/>
              <a:gd name="T84" fmla="*/ 3183 w 3226"/>
              <a:gd name="T85" fmla="*/ 29 h 3565"/>
              <a:gd name="T86" fmla="*/ 3214 w 3226"/>
              <a:gd name="T87" fmla="*/ 73 h 3565"/>
              <a:gd name="T88" fmla="*/ 3226 w 3226"/>
              <a:gd name="T89" fmla="*/ 128 h 3565"/>
              <a:gd name="T90" fmla="*/ 3223 w 3226"/>
              <a:gd name="T91" fmla="*/ 3467 h 3565"/>
              <a:gd name="T92" fmla="*/ 3200 w 3226"/>
              <a:gd name="T93" fmla="*/ 3517 h 3565"/>
              <a:gd name="T94" fmla="*/ 3161 w 3226"/>
              <a:gd name="T95" fmla="*/ 3553 h 3565"/>
              <a:gd name="T96" fmla="*/ 3111 w 3226"/>
              <a:gd name="T97" fmla="*/ 3565 h 3565"/>
              <a:gd name="T98" fmla="*/ 2393 w 3226"/>
              <a:gd name="T99" fmla="*/ 3562 h 3565"/>
              <a:gd name="T100" fmla="*/ 2348 w 3226"/>
              <a:gd name="T101" fmla="*/ 3537 h 3565"/>
              <a:gd name="T102" fmla="*/ 2316 w 3226"/>
              <a:gd name="T103" fmla="*/ 3494 h 3565"/>
              <a:gd name="T104" fmla="*/ 2305 w 3226"/>
              <a:gd name="T105" fmla="*/ 3437 h 3565"/>
              <a:gd name="T106" fmla="*/ 2308 w 3226"/>
              <a:gd name="T107" fmla="*/ 99 h 3565"/>
              <a:gd name="T108" fmla="*/ 2330 w 3226"/>
              <a:gd name="T109" fmla="*/ 48 h 3565"/>
              <a:gd name="T110" fmla="*/ 2369 w 3226"/>
              <a:gd name="T111" fmla="*/ 14 h 3565"/>
              <a:gd name="T112" fmla="*/ 2419 w 3226"/>
              <a:gd name="T113" fmla="*/ 0 h 3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26" h="3565">
                <a:moveTo>
                  <a:pt x="115" y="2293"/>
                </a:moveTo>
                <a:lnTo>
                  <a:pt x="115" y="3311"/>
                </a:lnTo>
                <a:lnTo>
                  <a:pt x="806" y="3311"/>
                </a:lnTo>
                <a:lnTo>
                  <a:pt x="806" y="2293"/>
                </a:lnTo>
                <a:lnTo>
                  <a:pt x="115" y="2293"/>
                </a:lnTo>
                <a:close/>
                <a:moveTo>
                  <a:pt x="1268" y="2038"/>
                </a:moveTo>
                <a:lnTo>
                  <a:pt x="1268" y="3311"/>
                </a:lnTo>
                <a:lnTo>
                  <a:pt x="1958" y="3311"/>
                </a:lnTo>
                <a:lnTo>
                  <a:pt x="1958" y="2038"/>
                </a:lnTo>
                <a:lnTo>
                  <a:pt x="1268" y="2038"/>
                </a:lnTo>
                <a:close/>
                <a:moveTo>
                  <a:pt x="2419" y="1783"/>
                </a:moveTo>
                <a:lnTo>
                  <a:pt x="2419" y="3311"/>
                </a:lnTo>
                <a:lnTo>
                  <a:pt x="3111" y="3311"/>
                </a:lnTo>
                <a:lnTo>
                  <a:pt x="3111" y="1783"/>
                </a:lnTo>
                <a:lnTo>
                  <a:pt x="2419" y="1783"/>
                </a:lnTo>
                <a:close/>
                <a:moveTo>
                  <a:pt x="115" y="1020"/>
                </a:moveTo>
                <a:lnTo>
                  <a:pt x="806" y="1020"/>
                </a:lnTo>
                <a:lnTo>
                  <a:pt x="832" y="1023"/>
                </a:lnTo>
                <a:lnTo>
                  <a:pt x="857" y="1032"/>
                </a:lnTo>
                <a:lnTo>
                  <a:pt x="878" y="1047"/>
                </a:lnTo>
                <a:lnTo>
                  <a:pt x="896" y="1067"/>
                </a:lnTo>
                <a:lnTo>
                  <a:pt x="909" y="1091"/>
                </a:lnTo>
                <a:lnTo>
                  <a:pt x="918" y="1117"/>
                </a:lnTo>
                <a:lnTo>
                  <a:pt x="921" y="1146"/>
                </a:lnTo>
                <a:lnTo>
                  <a:pt x="921" y="3437"/>
                </a:lnTo>
                <a:lnTo>
                  <a:pt x="918" y="3467"/>
                </a:lnTo>
                <a:lnTo>
                  <a:pt x="909" y="3494"/>
                </a:lnTo>
                <a:lnTo>
                  <a:pt x="896" y="3517"/>
                </a:lnTo>
                <a:lnTo>
                  <a:pt x="878" y="3537"/>
                </a:lnTo>
                <a:lnTo>
                  <a:pt x="857" y="3553"/>
                </a:lnTo>
                <a:lnTo>
                  <a:pt x="832" y="3562"/>
                </a:lnTo>
                <a:lnTo>
                  <a:pt x="806" y="3565"/>
                </a:lnTo>
                <a:lnTo>
                  <a:pt x="115" y="3565"/>
                </a:lnTo>
                <a:lnTo>
                  <a:pt x="88" y="3562"/>
                </a:lnTo>
                <a:lnTo>
                  <a:pt x="64" y="3553"/>
                </a:lnTo>
                <a:lnTo>
                  <a:pt x="43" y="3537"/>
                </a:lnTo>
                <a:lnTo>
                  <a:pt x="25" y="3517"/>
                </a:lnTo>
                <a:lnTo>
                  <a:pt x="12" y="3494"/>
                </a:lnTo>
                <a:lnTo>
                  <a:pt x="3" y="3467"/>
                </a:lnTo>
                <a:lnTo>
                  <a:pt x="0" y="3437"/>
                </a:lnTo>
                <a:lnTo>
                  <a:pt x="0" y="1146"/>
                </a:lnTo>
                <a:lnTo>
                  <a:pt x="3" y="1117"/>
                </a:lnTo>
                <a:lnTo>
                  <a:pt x="12" y="1091"/>
                </a:lnTo>
                <a:lnTo>
                  <a:pt x="25" y="1067"/>
                </a:lnTo>
                <a:lnTo>
                  <a:pt x="43" y="1047"/>
                </a:lnTo>
                <a:lnTo>
                  <a:pt x="64" y="1032"/>
                </a:lnTo>
                <a:lnTo>
                  <a:pt x="88" y="1023"/>
                </a:lnTo>
                <a:lnTo>
                  <a:pt x="115" y="1020"/>
                </a:lnTo>
                <a:close/>
                <a:moveTo>
                  <a:pt x="1268" y="509"/>
                </a:moveTo>
                <a:lnTo>
                  <a:pt x="1958" y="509"/>
                </a:lnTo>
                <a:lnTo>
                  <a:pt x="1984" y="513"/>
                </a:lnTo>
                <a:lnTo>
                  <a:pt x="2008" y="523"/>
                </a:lnTo>
                <a:lnTo>
                  <a:pt x="2031" y="538"/>
                </a:lnTo>
                <a:lnTo>
                  <a:pt x="2049" y="558"/>
                </a:lnTo>
                <a:lnTo>
                  <a:pt x="2062" y="582"/>
                </a:lnTo>
                <a:lnTo>
                  <a:pt x="2071" y="608"/>
                </a:lnTo>
                <a:lnTo>
                  <a:pt x="2074" y="637"/>
                </a:lnTo>
                <a:lnTo>
                  <a:pt x="2074" y="3437"/>
                </a:lnTo>
                <a:lnTo>
                  <a:pt x="2071" y="3467"/>
                </a:lnTo>
                <a:lnTo>
                  <a:pt x="2062" y="3494"/>
                </a:lnTo>
                <a:lnTo>
                  <a:pt x="2049" y="3517"/>
                </a:lnTo>
                <a:lnTo>
                  <a:pt x="2031" y="3537"/>
                </a:lnTo>
                <a:lnTo>
                  <a:pt x="2008" y="3553"/>
                </a:lnTo>
                <a:lnTo>
                  <a:pt x="1984" y="3562"/>
                </a:lnTo>
                <a:lnTo>
                  <a:pt x="1958" y="3565"/>
                </a:lnTo>
                <a:lnTo>
                  <a:pt x="1268" y="3565"/>
                </a:lnTo>
                <a:lnTo>
                  <a:pt x="1241" y="3562"/>
                </a:lnTo>
                <a:lnTo>
                  <a:pt x="1217" y="3553"/>
                </a:lnTo>
                <a:lnTo>
                  <a:pt x="1195" y="3537"/>
                </a:lnTo>
                <a:lnTo>
                  <a:pt x="1177" y="3517"/>
                </a:lnTo>
                <a:lnTo>
                  <a:pt x="1163" y="3494"/>
                </a:lnTo>
                <a:lnTo>
                  <a:pt x="1155" y="3467"/>
                </a:lnTo>
                <a:lnTo>
                  <a:pt x="1152" y="3437"/>
                </a:lnTo>
                <a:lnTo>
                  <a:pt x="1152" y="637"/>
                </a:lnTo>
                <a:lnTo>
                  <a:pt x="1155" y="608"/>
                </a:lnTo>
                <a:lnTo>
                  <a:pt x="1163" y="582"/>
                </a:lnTo>
                <a:lnTo>
                  <a:pt x="1177" y="558"/>
                </a:lnTo>
                <a:lnTo>
                  <a:pt x="1195" y="538"/>
                </a:lnTo>
                <a:lnTo>
                  <a:pt x="1217" y="523"/>
                </a:lnTo>
                <a:lnTo>
                  <a:pt x="1241" y="513"/>
                </a:lnTo>
                <a:lnTo>
                  <a:pt x="1268" y="509"/>
                </a:lnTo>
                <a:close/>
                <a:moveTo>
                  <a:pt x="2419" y="0"/>
                </a:moveTo>
                <a:lnTo>
                  <a:pt x="3111" y="0"/>
                </a:lnTo>
                <a:lnTo>
                  <a:pt x="3137" y="4"/>
                </a:lnTo>
                <a:lnTo>
                  <a:pt x="3161" y="14"/>
                </a:lnTo>
                <a:lnTo>
                  <a:pt x="3183" y="29"/>
                </a:lnTo>
                <a:lnTo>
                  <a:pt x="3200" y="48"/>
                </a:lnTo>
                <a:lnTo>
                  <a:pt x="3214" y="73"/>
                </a:lnTo>
                <a:lnTo>
                  <a:pt x="3223" y="99"/>
                </a:lnTo>
                <a:lnTo>
                  <a:pt x="3226" y="128"/>
                </a:lnTo>
                <a:lnTo>
                  <a:pt x="3226" y="3437"/>
                </a:lnTo>
                <a:lnTo>
                  <a:pt x="3223" y="3467"/>
                </a:lnTo>
                <a:lnTo>
                  <a:pt x="3214" y="3494"/>
                </a:lnTo>
                <a:lnTo>
                  <a:pt x="3200" y="3517"/>
                </a:lnTo>
                <a:lnTo>
                  <a:pt x="3183" y="3537"/>
                </a:lnTo>
                <a:lnTo>
                  <a:pt x="3161" y="3553"/>
                </a:lnTo>
                <a:lnTo>
                  <a:pt x="3137" y="3562"/>
                </a:lnTo>
                <a:lnTo>
                  <a:pt x="3111" y="3565"/>
                </a:lnTo>
                <a:lnTo>
                  <a:pt x="2419" y="3565"/>
                </a:lnTo>
                <a:lnTo>
                  <a:pt x="2393" y="3562"/>
                </a:lnTo>
                <a:lnTo>
                  <a:pt x="2369" y="3553"/>
                </a:lnTo>
                <a:lnTo>
                  <a:pt x="2348" y="3537"/>
                </a:lnTo>
                <a:lnTo>
                  <a:pt x="2330" y="3517"/>
                </a:lnTo>
                <a:lnTo>
                  <a:pt x="2316" y="3494"/>
                </a:lnTo>
                <a:lnTo>
                  <a:pt x="2308" y="3467"/>
                </a:lnTo>
                <a:lnTo>
                  <a:pt x="2305" y="3437"/>
                </a:lnTo>
                <a:lnTo>
                  <a:pt x="2305" y="128"/>
                </a:lnTo>
                <a:lnTo>
                  <a:pt x="2308" y="99"/>
                </a:lnTo>
                <a:lnTo>
                  <a:pt x="2316" y="73"/>
                </a:lnTo>
                <a:lnTo>
                  <a:pt x="2330" y="48"/>
                </a:lnTo>
                <a:lnTo>
                  <a:pt x="2348" y="29"/>
                </a:lnTo>
                <a:lnTo>
                  <a:pt x="2369" y="14"/>
                </a:lnTo>
                <a:lnTo>
                  <a:pt x="2393" y="4"/>
                </a:lnTo>
                <a:lnTo>
                  <a:pt x="2419"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8" name="Freeform 61"/>
          <p:cNvSpPr>
            <a:spLocks noEditPoints="1"/>
          </p:cNvSpPr>
          <p:nvPr/>
        </p:nvSpPr>
        <p:spPr bwMode="auto">
          <a:xfrm>
            <a:off x="10392368" y="3237308"/>
            <a:ext cx="469930" cy="410036"/>
          </a:xfrm>
          <a:custGeom>
            <a:avLst/>
            <a:gdLst>
              <a:gd name="T0" fmla="*/ 2647 w 3261"/>
              <a:gd name="T1" fmla="*/ 891 h 2852"/>
              <a:gd name="T2" fmla="*/ 2606 w 3261"/>
              <a:gd name="T3" fmla="*/ 1109 h 2852"/>
              <a:gd name="T4" fmla="*/ 2650 w 3261"/>
              <a:gd name="T5" fmla="*/ 1185 h 2852"/>
              <a:gd name="T6" fmla="*/ 2783 w 3261"/>
              <a:gd name="T7" fmla="*/ 1160 h 2852"/>
              <a:gd name="T8" fmla="*/ 2894 w 3261"/>
              <a:gd name="T9" fmla="*/ 1091 h 2852"/>
              <a:gd name="T10" fmla="*/ 2976 w 3261"/>
              <a:gd name="T11" fmla="*/ 988 h 2852"/>
              <a:gd name="T12" fmla="*/ 3016 w 3261"/>
              <a:gd name="T13" fmla="*/ 862 h 2852"/>
              <a:gd name="T14" fmla="*/ 2650 w 3261"/>
              <a:gd name="T15" fmla="*/ 611 h 2852"/>
              <a:gd name="T16" fmla="*/ 245 w 3261"/>
              <a:gd name="T17" fmla="*/ 862 h 2852"/>
              <a:gd name="T18" fmla="*/ 285 w 3261"/>
              <a:gd name="T19" fmla="*/ 988 h 2852"/>
              <a:gd name="T20" fmla="*/ 366 w 3261"/>
              <a:gd name="T21" fmla="*/ 1091 h 2852"/>
              <a:gd name="T22" fmla="*/ 478 w 3261"/>
              <a:gd name="T23" fmla="*/ 1160 h 2852"/>
              <a:gd name="T24" fmla="*/ 611 w 3261"/>
              <a:gd name="T25" fmla="*/ 1185 h 2852"/>
              <a:gd name="T26" fmla="*/ 654 w 3261"/>
              <a:gd name="T27" fmla="*/ 1109 h 2852"/>
              <a:gd name="T28" fmla="*/ 614 w 3261"/>
              <a:gd name="T29" fmla="*/ 891 h 2852"/>
              <a:gd name="T30" fmla="*/ 242 w 3261"/>
              <a:gd name="T31" fmla="*/ 611 h 2852"/>
              <a:gd name="T32" fmla="*/ 2650 w 3261"/>
              <a:gd name="T33" fmla="*/ 407 h 2852"/>
              <a:gd name="T34" fmla="*/ 3258 w 3261"/>
              <a:gd name="T35" fmla="*/ 878 h 2852"/>
              <a:gd name="T36" fmla="*/ 3213 w 3261"/>
              <a:gd name="T37" fmla="*/ 1053 h 2852"/>
              <a:gd name="T38" fmla="*/ 3121 w 3261"/>
              <a:gd name="T39" fmla="*/ 1204 h 2852"/>
              <a:gd name="T40" fmla="*/ 2992 w 3261"/>
              <a:gd name="T41" fmla="*/ 1321 h 2852"/>
              <a:gd name="T42" fmla="*/ 2831 w 3261"/>
              <a:gd name="T43" fmla="*/ 1398 h 2852"/>
              <a:gd name="T44" fmla="*/ 2650 w 3261"/>
              <a:gd name="T45" fmla="*/ 1425 h 2852"/>
              <a:gd name="T46" fmla="*/ 2510 w 3261"/>
              <a:gd name="T47" fmla="*/ 1410 h 2852"/>
              <a:gd name="T48" fmla="*/ 2379 w 3261"/>
              <a:gd name="T49" fmla="*/ 1507 h 2852"/>
              <a:gd name="T50" fmla="*/ 2222 w 3261"/>
              <a:gd name="T51" fmla="*/ 1645 h 2852"/>
              <a:gd name="T52" fmla="*/ 2038 w 3261"/>
              <a:gd name="T53" fmla="*/ 1748 h 2852"/>
              <a:gd name="T54" fmla="*/ 1835 w 3261"/>
              <a:gd name="T55" fmla="*/ 1813 h 2852"/>
              <a:gd name="T56" fmla="*/ 2090 w 3261"/>
              <a:gd name="T57" fmla="*/ 2448 h 2852"/>
              <a:gd name="T58" fmla="*/ 2230 w 3261"/>
              <a:gd name="T59" fmla="*/ 2492 h 2852"/>
              <a:gd name="T60" fmla="*/ 2342 w 3261"/>
              <a:gd name="T61" fmla="*/ 2581 h 2852"/>
              <a:gd name="T62" fmla="*/ 2418 w 3261"/>
              <a:gd name="T63" fmla="*/ 2704 h 2852"/>
              <a:gd name="T64" fmla="*/ 2446 w 3261"/>
              <a:gd name="T65" fmla="*/ 2852 h 2852"/>
              <a:gd name="T66" fmla="*/ 828 w 3261"/>
              <a:gd name="T67" fmla="*/ 2751 h 2852"/>
              <a:gd name="T68" fmla="*/ 888 w 3261"/>
              <a:gd name="T69" fmla="*/ 2619 h 2852"/>
              <a:gd name="T70" fmla="*/ 990 w 3261"/>
              <a:gd name="T71" fmla="*/ 2518 h 2852"/>
              <a:gd name="T72" fmla="*/ 1122 w 3261"/>
              <a:gd name="T73" fmla="*/ 2457 h 2852"/>
              <a:gd name="T74" fmla="*/ 1426 w 3261"/>
              <a:gd name="T75" fmla="*/ 2445 h 2852"/>
              <a:gd name="T76" fmla="*/ 1289 w 3261"/>
              <a:gd name="T77" fmla="*/ 1774 h 2852"/>
              <a:gd name="T78" fmla="*/ 1098 w 3261"/>
              <a:gd name="T79" fmla="*/ 1683 h 2852"/>
              <a:gd name="T80" fmla="*/ 931 w 3261"/>
              <a:gd name="T81" fmla="*/ 1556 h 2852"/>
              <a:gd name="T82" fmla="*/ 795 w 3261"/>
              <a:gd name="T83" fmla="*/ 1398 h 2852"/>
              <a:gd name="T84" fmla="*/ 659 w 3261"/>
              <a:gd name="T85" fmla="*/ 1424 h 2852"/>
              <a:gd name="T86" fmla="*/ 489 w 3261"/>
              <a:gd name="T87" fmla="*/ 1413 h 2852"/>
              <a:gd name="T88" fmla="*/ 320 w 3261"/>
              <a:gd name="T89" fmla="*/ 1352 h 2852"/>
              <a:gd name="T90" fmla="*/ 179 w 3261"/>
              <a:gd name="T91" fmla="*/ 1247 h 2852"/>
              <a:gd name="T92" fmla="*/ 74 w 3261"/>
              <a:gd name="T93" fmla="*/ 1106 h 2852"/>
              <a:gd name="T94" fmla="*/ 12 w 3261"/>
              <a:gd name="T95" fmla="*/ 938 h 2852"/>
              <a:gd name="T96" fmla="*/ 0 w 3261"/>
              <a:gd name="T97" fmla="*/ 407 h 2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61" h="2852">
                <a:moveTo>
                  <a:pt x="2650" y="611"/>
                </a:moveTo>
                <a:lnTo>
                  <a:pt x="2650" y="815"/>
                </a:lnTo>
                <a:lnTo>
                  <a:pt x="2647" y="891"/>
                </a:lnTo>
                <a:lnTo>
                  <a:pt x="2639" y="965"/>
                </a:lnTo>
                <a:lnTo>
                  <a:pt x="2625" y="1038"/>
                </a:lnTo>
                <a:lnTo>
                  <a:pt x="2606" y="1109"/>
                </a:lnTo>
                <a:lnTo>
                  <a:pt x="2582" y="1178"/>
                </a:lnTo>
                <a:lnTo>
                  <a:pt x="2615" y="1183"/>
                </a:lnTo>
                <a:lnTo>
                  <a:pt x="2650" y="1185"/>
                </a:lnTo>
                <a:lnTo>
                  <a:pt x="2696" y="1182"/>
                </a:lnTo>
                <a:lnTo>
                  <a:pt x="2741" y="1173"/>
                </a:lnTo>
                <a:lnTo>
                  <a:pt x="2783" y="1160"/>
                </a:lnTo>
                <a:lnTo>
                  <a:pt x="2823" y="1141"/>
                </a:lnTo>
                <a:lnTo>
                  <a:pt x="2860" y="1118"/>
                </a:lnTo>
                <a:lnTo>
                  <a:pt x="2894" y="1091"/>
                </a:lnTo>
                <a:lnTo>
                  <a:pt x="2926" y="1060"/>
                </a:lnTo>
                <a:lnTo>
                  <a:pt x="2953" y="1026"/>
                </a:lnTo>
                <a:lnTo>
                  <a:pt x="2976" y="988"/>
                </a:lnTo>
                <a:lnTo>
                  <a:pt x="2994" y="948"/>
                </a:lnTo>
                <a:lnTo>
                  <a:pt x="3008" y="906"/>
                </a:lnTo>
                <a:lnTo>
                  <a:pt x="3016" y="862"/>
                </a:lnTo>
                <a:lnTo>
                  <a:pt x="3019" y="815"/>
                </a:lnTo>
                <a:lnTo>
                  <a:pt x="3019" y="611"/>
                </a:lnTo>
                <a:lnTo>
                  <a:pt x="2650" y="611"/>
                </a:lnTo>
                <a:close/>
                <a:moveTo>
                  <a:pt x="242" y="611"/>
                </a:moveTo>
                <a:lnTo>
                  <a:pt x="242" y="815"/>
                </a:lnTo>
                <a:lnTo>
                  <a:pt x="245" y="862"/>
                </a:lnTo>
                <a:lnTo>
                  <a:pt x="253" y="906"/>
                </a:lnTo>
                <a:lnTo>
                  <a:pt x="267" y="948"/>
                </a:lnTo>
                <a:lnTo>
                  <a:pt x="285" y="988"/>
                </a:lnTo>
                <a:lnTo>
                  <a:pt x="308" y="1026"/>
                </a:lnTo>
                <a:lnTo>
                  <a:pt x="335" y="1060"/>
                </a:lnTo>
                <a:lnTo>
                  <a:pt x="366" y="1091"/>
                </a:lnTo>
                <a:lnTo>
                  <a:pt x="400" y="1118"/>
                </a:lnTo>
                <a:lnTo>
                  <a:pt x="438" y="1141"/>
                </a:lnTo>
                <a:lnTo>
                  <a:pt x="478" y="1160"/>
                </a:lnTo>
                <a:lnTo>
                  <a:pt x="521" y="1173"/>
                </a:lnTo>
                <a:lnTo>
                  <a:pt x="565" y="1182"/>
                </a:lnTo>
                <a:lnTo>
                  <a:pt x="611" y="1185"/>
                </a:lnTo>
                <a:lnTo>
                  <a:pt x="645" y="1183"/>
                </a:lnTo>
                <a:lnTo>
                  <a:pt x="678" y="1178"/>
                </a:lnTo>
                <a:lnTo>
                  <a:pt x="654" y="1109"/>
                </a:lnTo>
                <a:lnTo>
                  <a:pt x="636" y="1038"/>
                </a:lnTo>
                <a:lnTo>
                  <a:pt x="622" y="965"/>
                </a:lnTo>
                <a:lnTo>
                  <a:pt x="614" y="891"/>
                </a:lnTo>
                <a:lnTo>
                  <a:pt x="611" y="815"/>
                </a:lnTo>
                <a:lnTo>
                  <a:pt x="611" y="611"/>
                </a:lnTo>
                <a:lnTo>
                  <a:pt x="242" y="611"/>
                </a:lnTo>
                <a:close/>
                <a:moveTo>
                  <a:pt x="611" y="0"/>
                </a:moveTo>
                <a:lnTo>
                  <a:pt x="2650" y="0"/>
                </a:lnTo>
                <a:lnTo>
                  <a:pt x="2650" y="407"/>
                </a:lnTo>
                <a:lnTo>
                  <a:pt x="3261" y="407"/>
                </a:lnTo>
                <a:lnTo>
                  <a:pt x="3261" y="815"/>
                </a:lnTo>
                <a:lnTo>
                  <a:pt x="3258" y="878"/>
                </a:lnTo>
                <a:lnTo>
                  <a:pt x="3249" y="938"/>
                </a:lnTo>
                <a:lnTo>
                  <a:pt x="3234" y="997"/>
                </a:lnTo>
                <a:lnTo>
                  <a:pt x="3213" y="1053"/>
                </a:lnTo>
                <a:lnTo>
                  <a:pt x="3188" y="1106"/>
                </a:lnTo>
                <a:lnTo>
                  <a:pt x="3156" y="1157"/>
                </a:lnTo>
                <a:lnTo>
                  <a:pt x="3121" y="1204"/>
                </a:lnTo>
                <a:lnTo>
                  <a:pt x="3082" y="1247"/>
                </a:lnTo>
                <a:lnTo>
                  <a:pt x="3039" y="1286"/>
                </a:lnTo>
                <a:lnTo>
                  <a:pt x="2992" y="1321"/>
                </a:lnTo>
                <a:lnTo>
                  <a:pt x="2941" y="1352"/>
                </a:lnTo>
                <a:lnTo>
                  <a:pt x="2887" y="1378"/>
                </a:lnTo>
                <a:lnTo>
                  <a:pt x="2831" y="1398"/>
                </a:lnTo>
                <a:lnTo>
                  <a:pt x="2773" y="1413"/>
                </a:lnTo>
                <a:lnTo>
                  <a:pt x="2712" y="1422"/>
                </a:lnTo>
                <a:lnTo>
                  <a:pt x="2650" y="1425"/>
                </a:lnTo>
                <a:lnTo>
                  <a:pt x="2602" y="1424"/>
                </a:lnTo>
                <a:lnTo>
                  <a:pt x="2555" y="1418"/>
                </a:lnTo>
                <a:lnTo>
                  <a:pt x="2510" y="1410"/>
                </a:lnTo>
                <a:lnTo>
                  <a:pt x="2466" y="1398"/>
                </a:lnTo>
                <a:lnTo>
                  <a:pt x="2424" y="1454"/>
                </a:lnTo>
                <a:lnTo>
                  <a:pt x="2379" y="1507"/>
                </a:lnTo>
                <a:lnTo>
                  <a:pt x="2329" y="1556"/>
                </a:lnTo>
                <a:lnTo>
                  <a:pt x="2277" y="1602"/>
                </a:lnTo>
                <a:lnTo>
                  <a:pt x="2222" y="1645"/>
                </a:lnTo>
                <a:lnTo>
                  <a:pt x="2163" y="1683"/>
                </a:lnTo>
                <a:lnTo>
                  <a:pt x="2103" y="1718"/>
                </a:lnTo>
                <a:lnTo>
                  <a:pt x="2038" y="1748"/>
                </a:lnTo>
                <a:lnTo>
                  <a:pt x="1972" y="1774"/>
                </a:lnTo>
                <a:lnTo>
                  <a:pt x="1905" y="1797"/>
                </a:lnTo>
                <a:lnTo>
                  <a:pt x="1835" y="1813"/>
                </a:lnTo>
                <a:lnTo>
                  <a:pt x="1835" y="2445"/>
                </a:lnTo>
                <a:lnTo>
                  <a:pt x="2038" y="2445"/>
                </a:lnTo>
                <a:lnTo>
                  <a:pt x="2090" y="2448"/>
                </a:lnTo>
                <a:lnTo>
                  <a:pt x="2139" y="2457"/>
                </a:lnTo>
                <a:lnTo>
                  <a:pt x="2186" y="2472"/>
                </a:lnTo>
                <a:lnTo>
                  <a:pt x="2230" y="2492"/>
                </a:lnTo>
                <a:lnTo>
                  <a:pt x="2271" y="2518"/>
                </a:lnTo>
                <a:lnTo>
                  <a:pt x="2308" y="2547"/>
                </a:lnTo>
                <a:lnTo>
                  <a:pt x="2342" y="2581"/>
                </a:lnTo>
                <a:lnTo>
                  <a:pt x="2373" y="2619"/>
                </a:lnTo>
                <a:lnTo>
                  <a:pt x="2398" y="2660"/>
                </a:lnTo>
                <a:lnTo>
                  <a:pt x="2418" y="2704"/>
                </a:lnTo>
                <a:lnTo>
                  <a:pt x="2433" y="2751"/>
                </a:lnTo>
                <a:lnTo>
                  <a:pt x="2443" y="2801"/>
                </a:lnTo>
                <a:lnTo>
                  <a:pt x="2446" y="2852"/>
                </a:lnTo>
                <a:lnTo>
                  <a:pt x="815" y="2852"/>
                </a:lnTo>
                <a:lnTo>
                  <a:pt x="819" y="2801"/>
                </a:lnTo>
                <a:lnTo>
                  <a:pt x="828" y="2751"/>
                </a:lnTo>
                <a:lnTo>
                  <a:pt x="843" y="2704"/>
                </a:lnTo>
                <a:lnTo>
                  <a:pt x="863" y="2660"/>
                </a:lnTo>
                <a:lnTo>
                  <a:pt x="888" y="2619"/>
                </a:lnTo>
                <a:lnTo>
                  <a:pt x="918" y="2581"/>
                </a:lnTo>
                <a:lnTo>
                  <a:pt x="952" y="2547"/>
                </a:lnTo>
                <a:lnTo>
                  <a:pt x="990" y="2518"/>
                </a:lnTo>
                <a:lnTo>
                  <a:pt x="1031" y="2492"/>
                </a:lnTo>
                <a:lnTo>
                  <a:pt x="1076" y="2472"/>
                </a:lnTo>
                <a:lnTo>
                  <a:pt x="1122" y="2457"/>
                </a:lnTo>
                <a:lnTo>
                  <a:pt x="1171" y="2448"/>
                </a:lnTo>
                <a:lnTo>
                  <a:pt x="1222" y="2445"/>
                </a:lnTo>
                <a:lnTo>
                  <a:pt x="1426" y="2445"/>
                </a:lnTo>
                <a:lnTo>
                  <a:pt x="1426" y="1813"/>
                </a:lnTo>
                <a:lnTo>
                  <a:pt x="1357" y="1797"/>
                </a:lnTo>
                <a:lnTo>
                  <a:pt x="1289" y="1774"/>
                </a:lnTo>
                <a:lnTo>
                  <a:pt x="1222" y="1748"/>
                </a:lnTo>
                <a:lnTo>
                  <a:pt x="1159" y="1718"/>
                </a:lnTo>
                <a:lnTo>
                  <a:pt x="1098" y="1683"/>
                </a:lnTo>
                <a:lnTo>
                  <a:pt x="1040" y="1645"/>
                </a:lnTo>
                <a:lnTo>
                  <a:pt x="984" y="1602"/>
                </a:lnTo>
                <a:lnTo>
                  <a:pt x="931" y="1556"/>
                </a:lnTo>
                <a:lnTo>
                  <a:pt x="882" y="1507"/>
                </a:lnTo>
                <a:lnTo>
                  <a:pt x="837" y="1454"/>
                </a:lnTo>
                <a:lnTo>
                  <a:pt x="795" y="1398"/>
                </a:lnTo>
                <a:lnTo>
                  <a:pt x="751" y="1410"/>
                </a:lnTo>
                <a:lnTo>
                  <a:pt x="706" y="1418"/>
                </a:lnTo>
                <a:lnTo>
                  <a:pt x="659" y="1424"/>
                </a:lnTo>
                <a:lnTo>
                  <a:pt x="611" y="1425"/>
                </a:lnTo>
                <a:lnTo>
                  <a:pt x="549" y="1422"/>
                </a:lnTo>
                <a:lnTo>
                  <a:pt x="489" y="1413"/>
                </a:lnTo>
                <a:lnTo>
                  <a:pt x="430" y="1398"/>
                </a:lnTo>
                <a:lnTo>
                  <a:pt x="373" y="1378"/>
                </a:lnTo>
                <a:lnTo>
                  <a:pt x="320" y="1352"/>
                </a:lnTo>
                <a:lnTo>
                  <a:pt x="270" y="1321"/>
                </a:lnTo>
                <a:lnTo>
                  <a:pt x="223" y="1286"/>
                </a:lnTo>
                <a:lnTo>
                  <a:pt x="179" y="1247"/>
                </a:lnTo>
                <a:lnTo>
                  <a:pt x="140" y="1204"/>
                </a:lnTo>
                <a:lnTo>
                  <a:pt x="104" y="1157"/>
                </a:lnTo>
                <a:lnTo>
                  <a:pt x="74" y="1106"/>
                </a:lnTo>
                <a:lnTo>
                  <a:pt x="48" y="1053"/>
                </a:lnTo>
                <a:lnTo>
                  <a:pt x="27" y="997"/>
                </a:lnTo>
                <a:lnTo>
                  <a:pt x="12" y="938"/>
                </a:lnTo>
                <a:lnTo>
                  <a:pt x="3" y="878"/>
                </a:lnTo>
                <a:lnTo>
                  <a:pt x="0" y="815"/>
                </a:lnTo>
                <a:lnTo>
                  <a:pt x="0" y="407"/>
                </a:lnTo>
                <a:lnTo>
                  <a:pt x="611" y="407"/>
                </a:lnTo>
                <a:lnTo>
                  <a:pt x="61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9" name="Freeform 66"/>
          <p:cNvSpPr>
            <a:spLocks noEditPoints="1"/>
          </p:cNvSpPr>
          <p:nvPr/>
        </p:nvSpPr>
        <p:spPr bwMode="auto">
          <a:xfrm>
            <a:off x="11156206" y="3210239"/>
            <a:ext cx="412342" cy="464172"/>
          </a:xfrm>
          <a:custGeom>
            <a:avLst/>
            <a:gdLst>
              <a:gd name="T0" fmla="*/ 2458 w 2868"/>
              <a:gd name="T1" fmla="*/ 1694 h 3223"/>
              <a:gd name="T2" fmla="*/ 1230 w 2868"/>
              <a:gd name="T3" fmla="*/ 3019 h 3223"/>
              <a:gd name="T4" fmla="*/ 1639 w 2868"/>
              <a:gd name="T5" fmla="*/ 1593 h 3223"/>
              <a:gd name="T6" fmla="*/ 205 w 2868"/>
              <a:gd name="T7" fmla="*/ 1185 h 3223"/>
              <a:gd name="T8" fmla="*/ 205 w 2868"/>
              <a:gd name="T9" fmla="*/ 1185 h 3223"/>
              <a:gd name="T10" fmla="*/ 638 w 2868"/>
              <a:gd name="T11" fmla="*/ 320 h 3223"/>
              <a:gd name="T12" fmla="*/ 568 w 2868"/>
              <a:gd name="T13" fmla="*/ 369 h 3223"/>
              <a:gd name="T14" fmla="*/ 544 w 2868"/>
              <a:gd name="T15" fmla="*/ 445 h 3223"/>
              <a:gd name="T16" fmla="*/ 562 w 2868"/>
              <a:gd name="T17" fmla="*/ 550 h 3223"/>
              <a:gd name="T18" fmla="*/ 675 w 2868"/>
              <a:gd name="T19" fmla="*/ 692 h 3223"/>
              <a:gd name="T20" fmla="*/ 905 w 2868"/>
              <a:gd name="T21" fmla="*/ 830 h 3223"/>
              <a:gd name="T22" fmla="*/ 1148 w 2868"/>
              <a:gd name="T23" fmla="*/ 913 h 3223"/>
              <a:gd name="T24" fmla="*/ 1063 w 2868"/>
              <a:gd name="T25" fmla="*/ 673 h 3223"/>
              <a:gd name="T26" fmla="*/ 925 w 2868"/>
              <a:gd name="T27" fmla="*/ 444 h 3223"/>
              <a:gd name="T28" fmla="*/ 792 w 2868"/>
              <a:gd name="T29" fmla="*/ 335 h 3223"/>
              <a:gd name="T30" fmla="*/ 2250 w 2868"/>
              <a:gd name="T31" fmla="*/ 230 h 3223"/>
              <a:gd name="T32" fmla="*/ 2099 w 2868"/>
              <a:gd name="T33" fmla="*/ 267 h 3223"/>
              <a:gd name="T34" fmla="*/ 1954 w 2868"/>
              <a:gd name="T35" fmla="*/ 370 h 3223"/>
              <a:gd name="T36" fmla="*/ 1788 w 2868"/>
              <a:gd name="T37" fmla="*/ 586 h 3223"/>
              <a:gd name="T38" fmla="*/ 1669 w 2868"/>
              <a:gd name="T39" fmla="*/ 819 h 3223"/>
              <a:gd name="T40" fmla="*/ 1772 w 2868"/>
              <a:gd name="T41" fmla="*/ 982 h 3223"/>
              <a:gd name="T42" fmla="*/ 1999 w 2868"/>
              <a:gd name="T43" fmla="*/ 876 h 3223"/>
              <a:gd name="T44" fmla="*/ 2218 w 2868"/>
              <a:gd name="T45" fmla="*/ 727 h 3223"/>
              <a:gd name="T46" fmla="*/ 2341 w 2868"/>
              <a:gd name="T47" fmla="*/ 588 h 3223"/>
              <a:gd name="T48" fmla="*/ 2399 w 2868"/>
              <a:gd name="T49" fmla="*/ 457 h 3223"/>
              <a:gd name="T50" fmla="*/ 2403 w 2868"/>
              <a:gd name="T51" fmla="*/ 337 h 3223"/>
              <a:gd name="T52" fmla="*/ 2348 w 2868"/>
              <a:gd name="T53" fmla="*/ 256 h 3223"/>
              <a:gd name="T54" fmla="*/ 2268 w 2868"/>
              <a:gd name="T55" fmla="*/ 230 h 3223"/>
              <a:gd name="T56" fmla="*/ 2341 w 2868"/>
              <a:gd name="T57" fmla="*/ 9 h 3223"/>
              <a:gd name="T58" fmla="*/ 2498 w 2868"/>
              <a:gd name="T59" fmla="*/ 80 h 3223"/>
              <a:gd name="T60" fmla="*/ 2602 w 2868"/>
              <a:gd name="T61" fmla="*/ 212 h 3223"/>
              <a:gd name="T62" fmla="*/ 2639 w 2868"/>
              <a:gd name="T63" fmla="*/ 381 h 3223"/>
              <a:gd name="T64" fmla="*/ 2600 w 2868"/>
              <a:gd name="T65" fmla="*/ 587 h 3223"/>
              <a:gd name="T66" fmla="*/ 2472 w 2868"/>
              <a:gd name="T67" fmla="*/ 797 h 3223"/>
              <a:gd name="T68" fmla="*/ 2265 w 2868"/>
              <a:gd name="T69" fmla="*/ 982 h 3223"/>
              <a:gd name="T70" fmla="*/ 2663 w 2868"/>
              <a:gd name="T71" fmla="*/ 3223 h 3223"/>
              <a:gd name="T72" fmla="*/ 0 w 2868"/>
              <a:gd name="T73" fmla="*/ 982 h 3223"/>
              <a:gd name="T74" fmla="*/ 553 w 2868"/>
              <a:gd name="T75" fmla="*/ 888 h 3223"/>
              <a:gd name="T76" fmla="*/ 402 w 2868"/>
              <a:gd name="T77" fmla="*/ 736 h 3223"/>
              <a:gd name="T78" fmla="*/ 325 w 2868"/>
              <a:gd name="T79" fmla="*/ 560 h 3223"/>
              <a:gd name="T80" fmla="*/ 320 w 2868"/>
              <a:gd name="T81" fmla="*/ 381 h 3223"/>
              <a:gd name="T82" fmla="*/ 390 w 2868"/>
              <a:gd name="T83" fmla="*/ 223 h 3223"/>
              <a:gd name="T84" fmla="*/ 525 w 2868"/>
              <a:gd name="T85" fmla="*/ 118 h 3223"/>
              <a:gd name="T86" fmla="*/ 690 w 2868"/>
              <a:gd name="T87" fmla="*/ 83 h 3223"/>
              <a:gd name="T88" fmla="*/ 877 w 2868"/>
              <a:gd name="T89" fmla="*/ 123 h 3223"/>
              <a:gd name="T90" fmla="*/ 1048 w 2868"/>
              <a:gd name="T91" fmla="*/ 238 h 3223"/>
              <a:gd name="T92" fmla="*/ 1209 w 2868"/>
              <a:gd name="T93" fmla="*/ 453 h 3223"/>
              <a:gd name="T94" fmla="*/ 1319 w 2868"/>
              <a:gd name="T95" fmla="*/ 693 h 3223"/>
              <a:gd name="T96" fmla="*/ 1387 w 2868"/>
              <a:gd name="T97" fmla="*/ 920 h 3223"/>
              <a:gd name="T98" fmla="*/ 1474 w 2868"/>
              <a:gd name="T99" fmla="*/ 691 h 3223"/>
              <a:gd name="T100" fmla="*/ 1606 w 2868"/>
              <a:gd name="T101" fmla="*/ 441 h 3223"/>
              <a:gd name="T102" fmla="*/ 1791 w 2868"/>
              <a:gd name="T103" fmla="*/ 209 h 3223"/>
              <a:gd name="T104" fmla="*/ 1984 w 2868"/>
              <a:gd name="T105" fmla="*/ 67 h 3223"/>
              <a:gd name="T106" fmla="*/ 2197 w 2868"/>
              <a:gd name="T107" fmla="*/ 3 h 3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68" h="3223">
                <a:moveTo>
                  <a:pt x="1639" y="1694"/>
                </a:moveTo>
                <a:lnTo>
                  <a:pt x="1639" y="3019"/>
                </a:lnTo>
                <a:lnTo>
                  <a:pt x="2458" y="3019"/>
                </a:lnTo>
                <a:lnTo>
                  <a:pt x="2458" y="1694"/>
                </a:lnTo>
                <a:lnTo>
                  <a:pt x="1639" y="1694"/>
                </a:lnTo>
                <a:close/>
                <a:moveTo>
                  <a:pt x="410" y="1694"/>
                </a:moveTo>
                <a:lnTo>
                  <a:pt x="410" y="3019"/>
                </a:lnTo>
                <a:lnTo>
                  <a:pt x="1230" y="3019"/>
                </a:lnTo>
                <a:lnTo>
                  <a:pt x="1230" y="1694"/>
                </a:lnTo>
                <a:lnTo>
                  <a:pt x="410" y="1694"/>
                </a:lnTo>
                <a:close/>
                <a:moveTo>
                  <a:pt x="1639" y="1185"/>
                </a:moveTo>
                <a:lnTo>
                  <a:pt x="1639" y="1593"/>
                </a:lnTo>
                <a:lnTo>
                  <a:pt x="2663" y="1593"/>
                </a:lnTo>
                <a:lnTo>
                  <a:pt x="2663" y="1185"/>
                </a:lnTo>
                <a:lnTo>
                  <a:pt x="1639" y="1185"/>
                </a:lnTo>
                <a:close/>
                <a:moveTo>
                  <a:pt x="205" y="1185"/>
                </a:moveTo>
                <a:lnTo>
                  <a:pt x="205" y="1593"/>
                </a:lnTo>
                <a:lnTo>
                  <a:pt x="1230" y="1593"/>
                </a:lnTo>
                <a:lnTo>
                  <a:pt x="1230" y="1185"/>
                </a:lnTo>
                <a:lnTo>
                  <a:pt x="205" y="1185"/>
                </a:lnTo>
                <a:close/>
                <a:moveTo>
                  <a:pt x="690" y="312"/>
                </a:moveTo>
                <a:lnTo>
                  <a:pt x="674" y="313"/>
                </a:lnTo>
                <a:lnTo>
                  <a:pt x="656" y="315"/>
                </a:lnTo>
                <a:lnTo>
                  <a:pt x="638" y="320"/>
                </a:lnTo>
                <a:lnTo>
                  <a:pt x="618" y="327"/>
                </a:lnTo>
                <a:lnTo>
                  <a:pt x="600" y="338"/>
                </a:lnTo>
                <a:lnTo>
                  <a:pt x="583" y="352"/>
                </a:lnTo>
                <a:lnTo>
                  <a:pt x="568" y="369"/>
                </a:lnTo>
                <a:lnTo>
                  <a:pt x="558" y="388"/>
                </a:lnTo>
                <a:lnTo>
                  <a:pt x="551" y="408"/>
                </a:lnTo>
                <a:lnTo>
                  <a:pt x="546" y="427"/>
                </a:lnTo>
                <a:lnTo>
                  <a:pt x="544" y="445"/>
                </a:lnTo>
                <a:lnTo>
                  <a:pt x="544" y="461"/>
                </a:lnTo>
                <a:lnTo>
                  <a:pt x="544" y="475"/>
                </a:lnTo>
                <a:lnTo>
                  <a:pt x="550" y="512"/>
                </a:lnTo>
                <a:lnTo>
                  <a:pt x="562" y="550"/>
                </a:lnTo>
                <a:lnTo>
                  <a:pt x="580" y="586"/>
                </a:lnTo>
                <a:lnTo>
                  <a:pt x="603" y="620"/>
                </a:lnTo>
                <a:lnTo>
                  <a:pt x="631" y="652"/>
                </a:lnTo>
                <a:lnTo>
                  <a:pt x="675" y="692"/>
                </a:lnTo>
                <a:lnTo>
                  <a:pt x="724" y="730"/>
                </a:lnTo>
                <a:lnTo>
                  <a:pt x="780" y="765"/>
                </a:lnTo>
                <a:lnTo>
                  <a:pt x="839" y="799"/>
                </a:lnTo>
                <a:lnTo>
                  <a:pt x="905" y="830"/>
                </a:lnTo>
                <a:lnTo>
                  <a:pt x="975" y="859"/>
                </a:lnTo>
                <a:lnTo>
                  <a:pt x="1050" y="885"/>
                </a:lnTo>
                <a:lnTo>
                  <a:pt x="1130" y="909"/>
                </a:lnTo>
                <a:lnTo>
                  <a:pt x="1148" y="913"/>
                </a:lnTo>
                <a:lnTo>
                  <a:pt x="1143" y="896"/>
                </a:lnTo>
                <a:lnTo>
                  <a:pt x="1119" y="817"/>
                </a:lnTo>
                <a:lnTo>
                  <a:pt x="1092" y="743"/>
                </a:lnTo>
                <a:lnTo>
                  <a:pt x="1063" y="673"/>
                </a:lnTo>
                <a:lnTo>
                  <a:pt x="1032" y="607"/>
                </a:lnTo>
                <a:lnTo>
                  <a:pt x="998" y="547"/>
                </a:lnTo>
                <a:lnTo>
                  <a:pt x="962" y="493"/>
                </a:lnTo>
                <a:lnTo>
                  <a:pt x="925" y="444"/>
                </a:lnTo>
                <a:lnTo>
                  <a:pt x="885" y="401"/>
                </a:lnTo>
                <a:lnTo>
                  <a:pt x="855" y="374"/>
                </a:lnTo>
                <a:lnTo>
                  <a:pt x="824" y="352"/>
                </a:lnTo>
                <a:lnTo>
                  <a:pt x="792" y="335"/>
                </a:lnTo>
                <a:lnTo>
                  <a:pt x="759" y="323"/>
                </a:lnTo>
                <a:lnTo>
                  <a:pt x="724" y="315"/>
                </a:lnTo>
                <a:lnTo>
                  <a:pt x="690" y="312"/>
                </a:lnTo>
                <a:close/>
                <a:moveTo>
                  <a:pt x="2250" y="230"/>
                </a:moveTo>
                <a:lnTo>
                  <a:pt x="2213" y="232"/>
                </a:lnTo>
                <a:lnTo>
                  <a:pt x="2175" y="239"/>
                </a:lnTo>
                <a:lnTo>
                  <a:pt x="2137" y="251"/>
                </a:lnTo>
                <a:lnTo>
                  <a:pt x="2099" y="267"/>
                </a:lnTo>
                <a:lnTo>
                  <a:pt x="2061" y="287"/>
                </a:lnTo>
                <a:lnTo>
                  <a:pt x="2024" y="311"/>
                </a:lnTo>
                <a:lnTo>
                  <a:pt x="1988" y="339"/>
                </a:lnTo>
                <a:lnTo>
                  <a:pt x="1954" y="370"/>
                </a:lnTo>
                <a:lnTo>
                  <a:pt x="1908" y="421"/>
                </a:lnTo>
                <a:lnTo>
                  <a:pt x="1864" y="473"/>
                </a:lnTo>
                <a:lnTo>
                  <a:pt x="1824" y="529"/>
                </a:lnTo>
                <a:lnTo>
                  <a:pt x="1788" y="586"/>
                </a:lnTo>
                <a:lnTo>
                  <a:pt x="1753" y="644"/>
                </a:lnTo>
                <a:lnTo>
                  <a:pt x="1723" y="703"/>
                </a:lnTo>
                <a:lnTo>
                  <a:pt x="1695" y="762"/>
                </a:lnTo>
                <a:lnTo>
                  <a:pt x="1669" y="819"/>
                </a:lnTo>
                <a:lnTo>
                  <a:pt x="1647" y="875"/>
                </a:lnTo>
                <a:lnTo>
                  <a:pt x="1627" y="929"/>
                </a:lnTo>
                <a:lnTo>
                  <a:pt x="1610" y="982"/>
                </a:lnTo>
                <a:lnTo>
                  <a:pt x="1772" y="982"/>
                </a:lnTo>
                <a:lnTo>
                  <a:pt x="1828" y="959"/>
                </a:lnTo>
                <a:lnTo>
                  <a:pt x="1884" y="934"/>
                </a:lnTo>
                <a:lnTo>
                  <a:pt x="1942" y="906"/>
                </a:lnTo>
                <a:lnTo>
                  <a:pt x="1999" y="876"/>
                </a:lnTo>
                <a:lnTo>
                  <a:pt x="2057" y="843"/>
                </a:lnTo>
                <a:lnTo>
                  <a:pt x="2112" y="808"/>
                </a:lnTo>
                <a:lnTo>
                  <a:pt x="2166" y="769"/>
                </a:lnTo>
                <a:lnTo>
                  <a:pt x="2218" y="727"/>
                </a:lnTo>
                <a:lnTo>
                  <a:pt x="2267" y="682"/>
                </a:lnTo>
                <a:lnTo>
                  <a:pt x="2294" y="651"/>
                </a:lnTo>
                <a:lnTo>
                  <a:pt x="2319" y="620"/>
                </a:lnTo>
                <a:lnTo>
                  <a:pt x="2341" y="588"/>
                </a:lnTo>
                <a:lnTo>
                  <a:pt x="2360" y="555"/>
                </a:lnTo>
                <a:lnTo>
                  <a:pt x="2377" y="522"/>
                </a:lnTo>
                <a:lnTo>
                  <a:pt x="2390" y="489"/>
                </a:lnTo>
                <a:lnTo>
                  <a:pt x="2399" y="457"/>
                </a:lnTo>
                <a:lnTo>
                  <a:pt x="2405" y="425"/>
                </a:lnTo>
                <a:lnTo>
                  <a:pt x="2408" y="394"/>
                </a:lnTo>
                <a:lnTo>
                  <a:pt x="2407" y="364"/>
                </a:lnTo>
                <a:lnTo>
                  <a:pt x="2403" y="337"/>
                </a:lnTo>
                <a:lnTo>
                  <a:pt x="2395" y="312"/>
                </a:lnTo>
                <a:lnTo>
                  <a:pt x="2383" y="290"/>
                </a:lnTo>
                <a:lnTo>
                  <a:pt x="2367" y="271"/>
                </a:lnTo>
                <a:lnTo>
                  <a:pt x="2348" y="256"/>
                </a:lnTo>
                <a:lnTo>
                  <a:pt x="2328" y="245"/>
                </a:lnTo>
                <a:lnTo>
                  <a:pt x="2308" y="238"/>
                </a:lnTo>
                <a:lnTo>
                  <a:pt x="2288" y="233"/>
                </a:lnTo>
                <a:lnTo>
                  <a:pt x="2268" y="230"/>
                </a:lnTo>
                <a:lnTo>
                  <a:pt x="2250" y="230"/>
                </a:lnTo>
                <a:close/>
                <a:moveTo>
                  <a:pt x="2250" y="0"/>
                </a:moveTo>
                <a:lnTo>
                  <a:pt x="2297" y="2"/>
                </a:lnTo>
                <a:lnTo>
                  <a:pt x="2341" y="9"/>
                </a:lnTo>
                <a:lnTo>
                  <a:pt x="2385" y="20"/>
                </a:lnTo>
                <a:lnTo>
                  <a:pt x="2425" y="36"/>
                </a:lnTo>
                <a:lnTo>
                  <a:pt x="2462" y="56"/>
                </a:lnTo>
                <a:lnTo>
                  <a:pt x="2498" y="80"/>
                </a:lnTo>
                <a:lnTo>
                  <a:pt x="2530" y="108"/>
                </a:lnTo>
                <a:lnTo>
                  <a:pt x="2557" y="140"/>
                </a:lnTo>
                <a:lnTo>
                  <a:pt x="2581" y="175"/>
                </a:lnTo>
                <a:lnTo>
                  <a:pt x="2602" y="212"/>
                </a:lnTo>
                <a:lnTo>
                  <a:pt x="2617" y="251"/>
                </a:lnTo>
                <a:lnTo>
                  <a:pt x="2629" y="292"/>
                </a:lnTo>
                <a:lnTo>
                  <a:pt x="2636" y="336"/>
                </a:lnTo>
                <a:lnTo>
                  <a:pt x="2639" y="381"/>
                </a:lnTo>
                <a:lnTo>
                  <a:pt x="2637" y="428"/>
                </a:lnTo>
                <a:lnTo>
                  <a:pt x="2631" y="476"/>
                </a:lnTo>
                <a:lnTo>
                  <a:pt x="2618" y="532"/>
                </a:lnTo>
                <a:lnTo>
                  <a:pt x="2600" y="587"/>
                </a:lnTo>
                <a:lnTo>
                  <a:pt x="2575" y="642"/>
                </a:lnTo>
                <a:lnTo>
                  <a:pt x="2546" y="696"/>
                </a:lnTo>
                <a:lnTo>
                  <a:pt x="2512" y="747"/>
                </a:lnTo>
                <a:lnTo>
                  <a:pt x="2472" y="797"/>
                </a:lnTo>
                <a:lnTo>
                  <a:pt x="2429" y="844"/>
                </a:lnTo>
                <a:lnTo>
                  <a:pt x="2377" y="893"/>
                </a:lnTo>
                <a:lnTo>
                  <a:pt x="2322" y="938"/>
                </a:lnTo>
                <a:lnTo>
                  <a:pt x="2265" y="982"/>
                </a:lnTo>
                <a:lnTo>
                  <a:pt x="2868" y="982"/>
                </a:lnTo>
                <a:lnTo>
                  <a:pt x="2868" y="1797"/>
                </a:lnTo>
                <a:lnTo>
                  <a:pt x="2663" y="1797"/>
                </a:lnTo>
                <a:lnTo>
                  <a:pt x="2663" y="3223"/>
                </a:lnTo>
                <a:lnTo>
                  <a:pt x="205" y="3223"/>
                </a:lnTo>
                <a:lnTo>
                  <a:pt x="205" y="1797"/>
                </a:lnTo>
                <a:lnTo>
                  <a:pt x="0" y="1797"/>
                </a:lnTo>
                <a:lnTo>
                  <a:pt x="0" y="982"/>
                </a:lnTo>
                <a:lnTo>
                  <a:pt x="695" y="982"/>
                </a:lnTo>
                <a:lnTo>
                  <a:pt x="647" y="953"/>
                </a:lnTo>
                <a:lnTo>
                  <a:pt x="599" y="922"/>
                </a:lnTo>
                <a:lnTo>
                  <a:pt x="553" y="888"/>
                </a:lnTo>
                <a:lnTo>
                  <a:pt x="509" y="853"/>
                </a:lnTo>
                <a:lnTo>
                  <a:pt x="468" y="814"/>
                </a:lnTo>
                <a:lnTo>
                  <a:pt x="434" y="776"/>
                </a:lnTo>
                <a:lnTo>
                  <a:pt x="402" y="736"/>
                </a:lnTo>
                <a:lnTo>
                  <a:pt x="376" y="694"/>
                </a:lnTo>
                <a:lnTo>
                  <a:pt x="355" y="649"/>
                </a:lnTo>
                <a:lnTo>
                  <a:pt x="337" y="605"/>
                </a:lnTo>
                <a:lnTo>
                  <a:pt x="325" y="560"/>
                </a:lnTo>
                <a:lnTo>
                  <a:pt x="317" y="515"/>
                </a:lnTo>
                <a:lnTo>
                  <a:pt x="313" y="470"/>
                </a:lnTo>
                <a:lnTo>
                  <a:pt x="315" y="425"/>
                </a:lnTo>
                <a:lnTo>
                  <a:pt x="320" y="381"/>
                </a:lnTo>
                <a:lnTo>
                  <a:pt x="331" y="339"/>
                </a:lnTo>
                <a:lnTo>
                  <a:pt x="346" y="298"/>
                </a:lnTo>
                <a:lnTo>
                  <a:pt x="366" y="259"/>
                </a:lnTo>
                <a:lnTo>
                  <a:pt x="390" y="223"/>
                </a:lnTo>
                <a:lnTo>
                  <a:pt x="421" y="190"/>
                </a:lnTo>
                <a:lnTo>
                  <a:pt x="453" y="162"/>
                </a:lnTo>
                <a:lnTo>
                  <a:pt x="487" y="138"/>
                </a:lnTo>
                <a:lnTo>
                  <a:pt x="525" y="118"/>
                </a:lnTo>
                <a:lnTo>
                  <a:pt x="564" y="102"/>
                </a:lnTo>
                <a:lnTo>
                  <a:pt x="604" y="91"/>
                </a:lnTo>
                <a:lnTo>
                  <a:pt x="647" y="85"/>
                </a:lnTo>
                <a:lnTo>
                  <a:pt x="690" y="83"/>
                </a:lnTo>
                <a:lnTo>
                  <a:pt x="736" y="85"/>
                </a:lnTo>
                <a:lnTo>
                  <a:pt x="784" y="93"/>
                </a:lnTo>
                <a:lnTo>
                  <a:pt x="830" y="105"/>
                </a:lnTo>
                <a:lnTo>
                  <a:pt x="877" y="123"/>
                </a:lnTo>
                <a:lnTo>
                  <a:pt x="922" y="144"/>
                </a:lnTo>
                <a:lnTo>
                  <a:pt x="966" y="171"/>
                </a:lnTo>
                <a:lnTo>
                  <a:pt x="1008" y="202"/>
                </a:lnTo>
                <a:lnTo>
                  <a:pt x="1048" y="238"/>
                </a:lnTo>
                <a:lnTo>
                  <a:pt x="1093" y="287"/>
                </a:lnTo>
                <a:lnTo>
                  <a:pt x="1136" y="340"/>
                </a:lnTo>
                <a:lnTo>
                  <a:pt x="1174" y="396"/>
                </a:lnTo>
                <a:lnTo>
                  <a:pt x="1209" y="453"/>
                </a:lnTo>
                <a:lnTo>
                  <a:pt x="1242" y="512"/>
                </a:lnTo>
                <a:lnTo>
                  <a:pt x="1271" y="572"/>
                </a:lnTo>
                <a:lnTo>
                  <a:pt x="1296" y="632"/>
                </a:lnTo>
                <a:lnTo>
                  <a:pt x="1319" y="693"/>
                </a:lnTo>
                <a:lnTo>
                  <a:pt x="1341" y="753"/>
                </a:lnTo>
                <a:lnTo>
                  <a:pt x="1358" y="811"/>
                </a:lnTo>
                <a:lnTo>
                  <a:pt x="1374" y="867"/>
                </a:lnTo>
                <a:lnTo>
                  <a:pt x="1387" y="920"/>
                </a:lnTo>
                <a:lnTo>
                  <a:pt x="1405" y="867"/>
                </a:lnTo>
                <a:lnTo>
                  <a:pt x="1425" y="810"/>
                </a:lnTo>
                <a:lnTo>
                  <a:pt x="1449" y="752"/>
                </a:lnTo>
                <a:lnTo>
                  <a:pt x="1474" y="691"/>
                </a:lnTo>
                <a:lnTo>
                  <a:pt x="1503" y="628"/>
                </a:lnTo>
                <a:lnTo>
                  <a:pt x="1534" y="566"/>
                </a:lnTo>
                <a:lnTo>
                  <a:pt x="1569" y="503"/>
                </a:lnTo>
                <a:lnTo>
                  <a:pt x="1606" y="441"/>
                </a:lnTo>
                <a:lnTo>
                  <a:pt x="1647" y="379"/>
                </a:lnTo>
                <a:lnTo>
                  <a:pt x="1692" y="320"/>
                </a:lnTo>
                <a:lnTo>
                  <a:pt x="1739" y="263"/>
                </a:lnTo>
                <a:lnTo>
                  <a:pt x="1791" y="209"/>
                </a:lnTo>
                <a:lnTo>
                  <a:pt x="1836" y="167"/>
                </a:lnTo>
                <a:lnTo>
                  <a:pt x="1884" y="129"/>
                </a:lnTo>
                <a:lnTo>
                  <a:pt x="1934" y="95"/>
                </a:lnTo>
                <a:lnTo>
                  <a:pt x="1984" y="67"/>
                </a:lnTo>
                <a:lnTo>
                  <a:pt x="2037" y="43"/>
                </a:lnTo>
                <a:lnTo>
                  <a:pt x="2090" y="25"/>
                </a:lnTo>
                <a:lnTo>
                  <a:pt x="2144" y="11"/>
                </a:lnTo>
                <a:lnTo>
                  <a:pt x="2197" y="3"/>
                </a:lnTo>
                <a:lnTo>
                  <a:pt x="225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0" name="Freeform 71"/>
          <p:cNvSpPr>
            <a:spLocks noEditPoints="1"/>
          </p:cNvSpPr>
          <p:nvPr/>
        </p:nvSpPr>
        <p:spPr bwMode="auto">
          <a:xfrm>
            <a:off x="738948" y="4092464"/>
            <a:ext cx="297162" cy="474538"/>
          </a:xfrm>
          <a:custGeom>
            <a:avLst/>
            <a:gdLst>
              <a:gd name="T0" fmla="*/ 297 w 2064"/>
              <a:gd name="T1" fmla="*/ 280 h 3292"/>
              <a:gd name="T2" fmla="*/ 247 w 2064"/>
              <a:gd name="T3" fmla="*/ 435 h 3292"/>
              <a:gd name="T4" fmla="*/ 217 w 2064"/>
              <a:gd name="T5" fmla="*/ 601 h 3292"/>
              <a:gd name="T6" fmla="*/ 206 w 2064"/>
              <a:gd name="T7" fmla="*/ 771 h 3292"/>
              <a:gd name="T8" fmla="*/ 1857 w 2064"/>
              <a:gd name="T9" fmla="*/ 823 h 3292"/>
              <a:gd name="T10" fmla="*/ 1856 w 2064"/>
              <a:gd name="T11" fmla="*/ 685 h 3292"/>
              <a:gd name="T12" fmla="*/ 1835 w 2064"/>
              <a:gd name="T13" fmla="*/ 517 h 3292"/>
              <a:gd name="T14" fmla="*/ 1795 w 2064"/>
              <a:gd name="T15" fmla="*/ 356 h 3292"/>
              <a:gd name="T16" fmla="*/ 1735 w 2064"/>
              <a:gd name="T17" fmla="*/ 205 h 3292"/>
              <a:gd name="T18" fmla="*/ 265 w 2064"/>
              <a:gd name="T19" fmla="*/ 0 h 3292"/>
              <a:gd name="T20" fmla="*/ 1821 w 2064"/>
              <a:gd name="T21" fmla="*/ 2 h 3292"/>
              <a:gd name="T22" fmla="*/ 1861 w 2064"/>
              <a:gd name="T23" fmla="*/ 20 h 3292"/>
              <a:gd name="T24" fmla="*/ 1889 w 2064"/>
              <a:gd name="T25" fmla="*/ 53 h 3292"/>
              <a:gd name="T26" fmla="*/ 1957 w 2064"/>
              <a:gd name="T27" fmla="*/ 200 h 3292"/>
              <a:gd name="T28" fmla="*/ 2009 w 2064"/>
              <a:gd name="T29" fmla="*/ 356 h 3292"/>
              <a:gd name="T30" fmla="*/ 2044 w 2064"/>
              <a:gd name="T31" fmla="*/ 518 h 3292"/>
              <a:gd name="T32" fmla="*/ 2062 w 2064"/>
              <a:gd name="T33" fmla="*/ 685 h 3292"/>
              <a:gd name="T34" fmla="*/ 2062 w 2064"/>
              <a:gd name="T35" fmla="*/ 863 h 3292"/>
              <a:gd name="T36" fmla="*/ 2041 w 2064"/>
              <a:gd name="T37" fmla="*/ 1043 h 3292"/>
              <a:gd name="T38" fmla="*/ 2002 w 2064"/>
              <a:gd name="T39" fmla="*/ 1215 h 3292"/>
              <a:gd name="T40" fmla="*/ 1943 w 2064"/>
              <a:gd name="T41" fmla="*/ 1379 h 3292"/>
              <a:gd name="T42" fmla="*/ 1865 w 2064"/>
              <a:gd name="T43" fmla="*/ 1532 h 3292"/>
              <a:gd name="T44" fmla="*/ 1770 w 2064"/>
              <a:gd name="T45" fmla="*/ 1671 h 3292"/>
              <a:gd name="T46" fmla="*/ 1667 w 2064"/>
              <a:gd name="T47" fmla="*/ 1786 h 3292"/>
              <a:gd name="T48" fmla="*/ 1554 w 2064"/>
              <a:gd name="T49" fmla="*/ 1881 h 3292"/>
              <a:gd name="T50" fmla="*/ 1433 w 2064"/>
              <a:gd name="T51" fmla="*/ 1958 h 3292"/>
              <a:gd name="T52" fmla="*/ 1305 w 2064"/>
              <a:gd name="T53" fmla="*/ 2012 h 3292"/>
              <a:gd name="T54" fmla="*/ 1238 w 2064"/>
              <a:gd name="T55" fmla="*/ 3085 h 3292"/>
              <a:gd name="T56" fmla="*/ 1572 w 2064"/>
              <a:gd name="T57" fmla="*/ 3089 h 3292"/>
              <a:gd name="T58" fmla="*/ 1612 w 2064"/>
              <a:gd name="T59" fmla="*/ 3108 h 3292"/>
              <a:gd name="T60" fmla="*/ 1641 w 2064"/>
              <a:gd name="T61" fmla="*/ 3143 h 3292"/>
              <a:gd name="T62" fmla="*/ 1652 w 2064"/>
              <a:gd name="T63" fmla="*/ 3189 h 3292"/>
              <a:gd name="T64" fmla="*/ 1641 w 2064"/>
              <a:gd name="T65" fmla="*/ 3234 h 3292"/>
              <a:gd name="T66" fmla="*/ 1612 w 2064"/>
              <a:gd name="T67" fmla="*/ 3269 h 3292"/>
              <a:gd name="T68" fmla="*/ 1572 w 2064"/>
              <a:gd name="T69" fmla="*/ 3289 h 3292"/>
              <a:gd name="T70" fmla="*/ 516 w 2064"/>
              <a:gd name="T71" fmla="*/ 3292 h 3292"/>
              <a:gd name="T72" fmla="*/ 470 w 2064"/>
              <a:gd name="T73" fmla="*/ 3282 h 3292"/>
              <a:gd name="T74" fmla="*/ 435 w 2064"/>
              <a:gd name="T75" fmla="*/ 3253 h 3292"/>
              <a:gd name="T76" fmla="*/ 415 w 2064"/>
              <a:gd name="T77" fmla="*/ 3212 h 3292"/>
              <a:gd name="T78" fmla="*/ 415 w 2064"/>
              <a:gd name="T79" fmla="*/ 3165 h 3292"/>
              <a:gd name="T80" fmla="*/ 435 w 2064"/>
              <a:gd name="T81" fmla="*/ 3125 h 3292"/>
              <a:gd name="T82" fmla="*/ 470 w 2064"/>
              <a:gd name="T83" fmla="*/ 3097 h 3292"/>
              <a:gd name="T84" fmla="*/ 516 w 2064"/>
              <a:gd name="T85" fmla="*/ 3085 h 3292"/>
              <a:gd name="T86" fmla="*/ 826 w 2064"/>
              <a:gd name="T87" fmla="*/ 2032 h 3292"/>
              <a:gd name="T88" fmla="*/ 694 w 2064"/>
              <a:gd name="T89" fmla="*/ 1988 h 3292"/>
              <a:gd name="T90" fmla="*/ 569 w 2064"/>
              <a:gd name="T91" fmla="*/ 1922 h 3292"/>
              <a:gd name="T92" fmla="*/ 452 w 2064"/>
              <a:gd name="T93" fmla="*/ 1836 h 3292"/>
              <a:gd name="T94" fmla="*/ 344 w 2064"/>
              <a:gd name="T95" fmla="*/ 1730 h 3292"/>
              <a:gd name="T96" fmla="*/ 245 w 2064"/>
              <a:gd name="T97" fmla="*/ 1603 h 3292"/>
              <a:gd name="T98" fmla="*/ 159 w 2064"/>
              <a:gd name="T99" fmla="*/ 1457 h 3292"/>
              <a:gd name="T100" fmla="*/ 90 w 2064"/>
              <a:gd name="T101" fmla="*/ 1299 h 3292"/>
              <a:gd name="T102" fmla="*/ 40 w 2064"/>
              <a:gd name="T103" fmla="*/ 1130 h 3292"/>
              <a:gd name="T104" fmla="*/ 10 w 2064"/>
              <a:gd name="T105" fmla="*/ 954 h 3292"/>
              <a:gd name="T106" fmla="*/ 0 w 2064"/>
              <a:gd name="T107" fmla="*/ 771 h 3292"/>
              <a:gd name="T108" fmla="*/ 8 w 2064"/>
              <a:gd name="T109" fmla="*/ 602 h 3292"/>
              <a:gd name="T110" fmla="*/ 35 w 2064"/>
              <a:gd name="T111" fmla="*/ 436 h 3292"/>
              <a:gd name="T112" fmla="*/ 79 w 2064"/>
              <a:gd name="T113" fmla="*/ 276 h 3292"/>
              <a:gd name="T114" fmla="*/ 139 w 2064"/>
              <a:gd name="T115" fmla="*/ 126 h 3292"/>
              <a:gd name="T116" fmla="*/ 188 w 2064"/>
              <a:gd name="T117" fmla="*/ 35 h 3292"/>
              <a:gd name="T118" fmla="*/ 223 w 2064"/>
              <a:gd name="T119" fmla="*/ 9 h 3292"/>
              <a:gd name="T120" fmla="*/ 265 w 2064"/>
              <a:gd name="T121"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4" h="3292">
                <a:moveTo>
                  <a:pt x="329" y="205"/>
                </a:moveTo>
                <a:lnTo>
                  <a:pt x="297" y="280"/>
                </a:lnTo>
                <a:lnTo>
                  <a:pt x="269" y="356"/>
                </a:lnTo>
                <a:lnTo>
                  <a:pt x="247" y="435"/>
                </a:lnTo>
                <a:lnTo>
                  <a:pt x="229" y="517"/>
                </a:lnTo>
                <a:lnTo>
                  <a:pt x="217" y="601"/>
                </a:lnTo>
                <a:lnTo>
                  <a:pt x="208" y="685"/>
                </a:lnTo>
                <a:lnTo>
                  <a:pt x="206" y="771"/>
                </a:lnTo>
                <a:lnTo>
                  <a:pt x="207" y="823"/>
                </a:lnTo>
                <a:lnTo>
                  <a:pt x="1857" y="823"/>
                </a:lnTo>
                <a:lnTo>
                  <a:pt x="1858" y="771"/>
                </a:lnTo>
                <a:lnTo>
                  <a:pt x="1856" y="685"/>
                </a:lnTo>
                <a:lnTo>
                  <a:pt x="1847" y="601"/>
                </a:lnTo>
                <a:lnTo>
                  <a:pt x="1835" y="517"/>
                </a:lnTo>
                <a:lnTo>
                  <a:pt x="1817" y="435"/>
                </a:lnTo>
                <a:lnTo>
                  <a:pt x="1795" y="356"/>
                </a:lnTo>
                <a:lnTo>
                  <a:pt x="1767" y="280"/>
                </a:lnTo>
                <a:lnTo>
                  <a:pt x="1735" y="205"/>
                </a:lnTo>
                <a:lnTo>
                  <a:pt x="329" y="205"/>
                </a:lnTo>
                <a:close/>
                <a:moveTo>
                  <a:pt x="265" y="0"/>
                </a:moveTo>
                <a:lnTo>
                  <a:pt x="1799" y="0"/>
                </a:lnTo>
                <a:lnTo>
                  <a:pt x="1821" y="2"/>
                </a:lnTo>
                <a:lnTo>
                  <a:pt x="1841" y="9"/>
                </a:lnTo>
                <a:lnTo>
                  <a:pt x="1861" y="20"/>
                </a:lnTo>
                <a:lnTo>
                  <a:pt x="1876" y="35"/>
                </a:lnTo>
                <a:lnTo>
                  <a:pt x="1889" y="53"/>
                </a:lnTo>
                <a:lnTo>
                  <a:pt x="1925" y="126"/>
                </a:lnTo>
                <a:lnTo>
                  <a:pt x="1957" y="200"/>
                </a:lnTo>
                <a:lnTo>
                  <a:pt x="1985" y="276"/>
                </a:lnTo>
                <a:lnTo>
                  <a:pt x="2009" y="356"/>
                </a:lnTo>
                <a:lnTo>
                  <a:pt x="2029" y="436"/>
                </a:lnTo>
                <a:lnTo>
                  <a:pt x="2044" y="518"/>
                </a:lnTo>
                <a:lnTo>
                  <a:pt x="2056" y="602"/>
                </a:lnTo>
                <a:lnTo>
                  <a:pt x="2062" y="685"/>
                </a:lnTo>
                <a:lnTo>
                  <a:pt x="2064" y="771"/>
                </a:lnTo>
                <a:lnTo>
                  <a:pt x="2062" y="863"/>
                </a:lnTo>
                <a:lnTo>
                  <a:pt x="2054" y="954"/>
                </a:lnTo>
                <a:lnTo>
                  <a:pt x="2041" y="1043"/>
                </a:lnTo>
                <a:lnTo>
                  <a:pt x="2024" y="1130"/>
                </a:lnTo>
                <a:lnTo>
                  <a:pt x="2002" y="1215"/>
                </a:lnTo>
                <a:lnTo>
                  <a:pt x="1974" y="1299"/>
                </a:lnTo>
                <a:lnTo>
                  <a:pt x="1943" y="1379"/>
                </a:lnTo>
                <a:lnTo>
                  <a:pt x="1905" y="1457"/>
                </a:lnTo>
                <a:lnTo>
                  <a:pt x="1865" y="1532"/>
                </a:lnTo>
                <a:lnTo>
                  <a:pt x="1819" y="1603"/>
                </a:lnTo>
                <a:lnTo>
                  <a:pt x="1770" y="1671"/>
                </a:lnTo>
                <a:lnTo>
                  <a:pt x="1720" y="1730"/>
                </a:lnTo>
                <a:lnTo>
                  <a:pt x="1667" y="1786"/>
                </a:lnTo>
                <a:lnTo>
                  <a:pt x="1612" y="1836"/>
                </a:lnTo>
                <a:lnTo>
                  <a:pt x="1554" y="1881"/>
                </a:lnTo>
                <a:lnTo>
                  <a:pt x="1495" y="1922"/>
                </a:lnTo>
                <a:lnTo>
                  <a:pt x="1433" y="1958"/>
                </a:lnTo>
                <a:lnTo>
                  <a:pt x="1370" y="1988"/>
                </a:lnTo>
                <a:lnTo>
                  <a:pt x="1305" y="2012"/>
                </a:lnTo>
                <a:lnTo>
                  <a:pt x="1238" y="2032"/>
                </a:lnTo>
                <a:lnTo>
                  <a:pt x="1238" y="3085"/>
                </a:lnTo>
                <a:lnTo>
                  <a:pt x="1548" y="3085"/>
                </a:lnTo>
                <a:lnTo>
                  <a:pt x="1572" y="3089"/>
                </a:lnTo>
                <a:lnTo>
                  <a:pt x="1594" y="3097"/>
                </a:lnTo>
                <a:lnTo>
                  <a:pt x="1612" y="3108"/>
                </a:lnTo>
                <a:lnTo>
                  <a:pt x="1629" y="3125"/>
                </a:lnTo>
                <a:lnTo>
                  <a:pt x="1641" y="3143"/>
                </a:lnTo>
                <a:lnTo>
                  <a:pt x="1649" y="3165"/>
                </a:lnTo>
                <a:lnTo>
                  <a:pt x="1652" y="3189"/>
                </a:lnTo>
                <a:lnTo>
                  <a:pt x="1649" y="3212"/>
                </a:lnTo>
                <a:lnTo>
                  <a:pt x="1641" y="3234"/>
                </a:lnTo>
                <a:lnTo>
                  <a:pt x="1629" y="3253"/>
                </a:lnTo>
                <a:lnTo>
                  <a:pt x="1612" y="3269"/>
                </a:lnTo>
                <a:lnTo>
                  <a:pt x="1594" y="3282"/>
                </a:lnTo>
                <a:lnTo>
                  <a:pt x="1572" y="3289"/>
                </a:lnTo>
                <a:lnTo>
                  <a:pt x="1548" y="3292"/>
                </a:lnTo>
                <a:lnTo>
                  <a:pt x="516" y="3292"/>
                </a:lnTo>
                <a:lnTo>
                  <a:pt x="492" y="3289"/>
                </a:lnTo>
                <a:lnTo>
                  <a:pt x="470" y="3282"/>
                </a:lnTo>
                <a:lnTo>
                  <a:pt x="452" y="3269"/>
                </a:lnTo>
                <a:lnTo>
                  <a:pt x="435" y="3253"/>
                </a:lnTo>
                <a:lnTo>
                  <a:pt x="423" y="3234"/>
                </a:lnTo>
                <a:lnTo>
                  <a:pt x="415" y="3212"/>
                </a:lnTo>
                <a:lnTo>
                  <a:pt x="412" y="3189"/>
                </a:lnTo>
                <a:lnTo>
                  <a:pt x="415" y="3165"/>
                </a:lnTo>
                <a:lnTo>
                  <a:pt x="423" y="3143"/>
                </a:lnTo>
                <a:lnTo>
                  <a:pt x="435" y="3125"/>
                </a:lnTo>
                <a:lnTo>
                  <a:pt x="452" y="3108"/>
                </a:lnTo>
                <a:lnTo>
                  <a:pt x="470" y="3097"/>
                </a:lnTo>
                <a:lnTo>
                  <a:pt x="492" y="3089"/>
                </a:lnTo>
                <a:lnTo>
                  <a:pt x="516" y="3085"/>
                </a:lnTo>
                <a:lnTo>
                  <a:pt x="826" y="3085"/>
                </a:lnTo>
                <a:lnTo>
                  <a:pt x="826" y="2032"/>
                </a:lnTo>
                <a:lnTo>
                  <a:pt x="759" y="2012"/>
                </a:lnTo>
                <a:lnTo>
                  <a:pt x="694" y="1988"/>
                </a:lnTo>
                <a:lnTo>
                  <a:pt x="631" y="1958"/>
                </a:lnTo>
                <a:lnTo>
                  <a:pt x="569" y="1922"/>
                </a:lnTo>
                <a:lnTo>
                  <a:pt x="510" y="1881"/>
                </a:lnTo>
                <a:lnTo>
                  <a:pt x="452" y="1836"/>
                </a:lnTo>
                <a:lnTo>
                  <a:pt x="397" y="1786"/>
                </a:lnTo>
                <a:lnTo>
                  <a:pt x="344" y="1730"/>
                </a:lnTo>
                <a:lnTo>
                  <a:pt x="294" y="1671"/>
                </a:lnTo>
                <a:lnTo>
                  <a:pt x="245" y="1603"/>
                </a:lnTo>
                <a:lnTo>
                  <a:pt x="199" y="1532"/>
                </a:lnTo>
                <a:lnTo>
                  <a:pt x="159" y="1457"/>
                </a:lnTo>
                <a:lnTo>
                  <a:pt x="121" y="1379"/>
                </a:lnTo>
                <a:lnTo>
                  <a:pt x="90" y="1299"/>
                </a:lnTo>
                <a:lnTo>
                  <a:pt x="62" y="1215"/>
                </a:lnTo>
                <a:lnTo>
                  <a:pt x="40" y="1130"/>
                </a:lnTo>
                <a:lnTo>
                  <a:pt x="23" y="1043"/>
                </a:lnTo>
                <a:lnTo>
                  <a:pt x="10" y="954"/>
                </a:lnTo>
                <a:lnTo>
                  <a:pt x="2" y="863"/>
                </a:lnTo>
                <a:lnTo>
                  <a:pt x="0" y="771"/>
                </a:lnTo>
                <a:lnTo>
                  <a:pt x="2" y="685"/>
                </a:lnTo>
                <a:lnTo>
                  <a:pt x="8" y="602"/>
                </a:lnTo>
                <a:lnTo>
                  <a:pt x="20" y="518"/>
                </a:lnTo>
                <a:lnTo>
                  <a:pt x="35" y="436"/>
                </a:lnTo>
                <a:lnTo>
                  <a:pt x="55" y="356"/>
                </a:lnTo>
                <a:lnTo>
                  <a:pt x="79" y="276"/>
                </a:lnTo>
                <a:lnTo>
                  <a:pt x="107" y="200"/>
                </a:lnTo>
                <a:lnTo>
                  <a:pt x="139" y="126"/>
                </a:lnTo>
                <a:lnTo>
                  <a:pt x="175" y="53"/>
                </a:lnTo>
                <a:lnTo>
                  <a:pt x="188" y="35"/>
                </a:lnTo>
                <a:lnTo>
                  <a:pt x="203" y="20"/>
                </a:lnTo>
                <a:lnTo>
                  <a:pt x="223" y="9"/>
                </a:lnTo>
                <a:lnTo>
                  <a:pt x="243" y="2"/>
                </a:lnTo>
                <a:lnTo>
                  <a:pt x="265"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1" name="Freeform 76"/>
          <p:cNvSpPr>
            <a:spLocks noEditPoints="1"/>
          </p:cNvSpPr>
          <p:nvPr/>
        </p:nvSpPr>
        <p:spPr bwMode="auto">
          <a:xfrm>
            <a:off x="1345267" y="4124138"/>
            <a:ext cx="353600" cy="411188"/>
          </a:xfrm>
          <a:custGeom>
            <a:avLst/>
            <a:gdLst>
              <a:gd name="T0" fmla="*/ 715 w 2766"/>
              <a:gd name="T1" fmla="*/ 765 h 3565"/>
              <a:gd name="T2" fmla="*/ 2413 w 2766"/>
              <a:gd name="T3" fmla="*/ 256 h 3565"/>
              <a:gd name="T4" fmla="*/ 115 w 2766"/>
              <a:gd name="T5" fmla="*/ 0 h 3565"/>
              <a:gd name="T6" fmla="*/ 2672 w 2766"/>
              <a:gd name="T7" fmla="*/ 3 h 3565"/>
              <a:gd name="T8" fmla="*/ 2712 w 2766"/>
              <a:gd name="T9" fmla="*/ 20 h 3565"/>
              <a:gd name="T10" fmla="*/ 2743 w 2766"/>
              <a:gd name="T11" fmla="*/ 51 h 3565"/>
              <a:gd name="T12" fmla="*/ 2762 w 2766"/>
              <a:gd name="T13" fmla="*/ 95 h 3565"/>
              <a:gd name="T14" fmla="*/ 2765 w 2766"/>
              <a:gd name="T15" fmla="*/ 141 h 3565"/>
              <a:gd name="T16" fmla="*/ 2753 w 2766"/>
              <a:gd name="T17" fmla="*/ 187 h 3565"/>
              <a:gd name="T18" fmla="*/ 1613 w 2766"/>
              <a:gd name="T19" fmla="*/ 1793 h 3565"/>
              <a:gd name="T20" fmla="*/ 1959 w 2766"/>
              <a:gd name="T21" fmla="*/ 3311 h 3565"/>
              <a:gd name="T22" fmla="*/ 2010 w 2766"/>
              <a:gd name="T23" fmla="*/ 3323 h 3565"/>
              <a:gd name="T24" fmla="*/ 2049 w 2766"/>
              <a:gd name="T25" fmla="*/ 3359 h 3565"/>
              <a:gd name="T26" fmla="*/ 2071 w 2766"/>
              <a:gd name="T27" fmla="*/ 3409 h 3565"/>
              <a:gd name="T28" fmla="*/ 2071 w 2766"/>
              <a:gd name="T29" fmla="*/ 3467 h 3565"/>
              <a:gd name="T30" fmla="*/ 2049 w 2766"/>
              <a:gd name="T31" fmla="*/ 3517 h 3565"/>
              <a:gd name="T32" fmla="*/ 2010 w 2766"/>
              <a:gd name="T33" fmla="*/ 3553 h 3565"/>
              <a:gd name="T34" fmla="*/ 1959 w 2766"/>
              <a:gd name="T35" fmla="*/ 3565 h 3565"/>
              <a:gd name="T36" fmla="*/ 780 w 2766"/>
              <a:gd name="T37" fmla="*/ 3562 h 3565"/>
              <a:gd name="T38" fmla="*/ 735 w 2766"/>
              <a:gd name="T39" fmla="*/ 3537 h 3565"/>
              <a:gd name="T40" fmla="*/ 704 w 2766"/>
              <a:gd name="T41" fmla="*/ 3494 h 3565"/>
              <a:gd name="T42" fmla="*/ 692 w 2766"/>
              <a:gd name="T43" fmla="*/ 3437 h 3565"/>
              <a:gd name="T44" fmla="*/ 704 w 2766"/>
              <a:gd name="T45" fmla="*/ 3382 h 3565"/>
              <a:gd name="T46" fmla="*/ 735 w 2766"/>
              <a:gd name="T47" fmla="*/ 3339 h 3565"/>
              <a:gd name="T48" fmla="*/ 780 w 2766"/>
              <a:gd name="T49" fmla="*/ 3314 h 3565"/>
              <a:gd name="T50" fmla="*/ 1153 w 2766"/>
              <a:gd name="T51" fmla="*/ 3311 h 3565"/>
              <a:gd name="T52" fmla="*/ 25 w 2766"/>
              <a:gd name="T53" fmla="*/ 207 h 3565"/>
              <a:gd name="T54" fmla="*/ 5 w 2766"/>
              <a:gd name="T55" fmla="*/ 165 h 3565"/>
              <a:gd name="T56" fmla="*/ 0 w 2766"/>
              <a:gd name="T57" fmla="*/ 118 h 3565"/>
              <a:gd name="T58" fmla="*/ 12 w 2766"/>
              <a:gd name="T59" fmla="*/ 73 h 3565"/>
              <a:gd name="T60" fmla="*/ 37 w 2766"/>
              <a:gd name="T61" fmla="*/ 35 h 3565"/>
              <a:gd name="T62" fmla="*/ 73 w 2766"/>
              <a:gd name="T63" fmla="*/ 9 h 3565"/>
              <a:gd name="T64" fmla="*/ 115 w 2766"/>
              <a:gd name="T65" fmla="*/ 0 h 3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6" h="3565">
                <a:moveTo>
                  <a:pt x="352" y="256"/>
                </a:moveTo>
                <a:lnTo>
                  <a:pt x="715" y="765"/>
                </a:lnTo>
                <a:lnTo>
                  <a:pt x="2051" y="765"/>
                </a:lnTo>
                <a:lnTo>
                  <a:pt x="2413" y="256"/>
                </a:lnTo>
                <a:lnTo>
                  <a:pt x="352" y="256"/>
                </a:lnTo>
                <a:close/>
                <a:moveTo>
                  <a:pt x="115" y="0"/>
                </a:moveTo>
                <a:lnTo>
                  <a:pt x="2650" y="0"/>
                </a:lnTo>
                <a:lnTo>
                  <a:pt x="2672" y="3"/>
                </a:lnTo>
                <a:lnTo>
                  <a:pt x="2693" y="9"/>
                </a:lnTo>
                <a:lnTo>
                  <a:pt x="2712" y="20"/>
                </a:lnTo>
                <a:lnTo>
                  <a:pt x="2729" y="35"/>
                </a:lnTo>
                <a:lnTo>
                  <a:pt x="2743" y="51"/>
                </a:lnTo>
                <a:lnTo>
                  <a:pt x="2754" y="73"/>
                </a:lnTo>
                <a:lnTo>
                  <a:pt x="2762" y="95"/>
                </a:lnTo>
                <a:lnTo>
                  <a:pt x="2766" y="118"/>
                </a:lnTo>
                <a:lnTo>
                  <a:pt x="2765" y="141"/>
                </a:lnTo>
                <a:lnTo>
                  <a:pt x="2761" y="165"/>
                </a:lnTo>
                <a:lnTo>
                  <a:pt x="2753" y="187"/>
                </a:lnTo>
                <a:lnTo>
                  <a:pt x="2741" y="207"/>
                </a:lnTo>
                <a:lnTo>
                  <a:pt x="1613" y="1793"/>
                </a:lnTo>
                <a:lnTo>
                  <a:pt x="1613" y="3311"/>
                </a:lnTo>
                <a:lnTo>
                  <a:pt x="1959" y="3311"/>
                </a:lnTo>
                <a:lnTo>
                  <a:pt x="1986" y="3314"/>
                </a:lnTo>
                <a:lnTo>
                  <a:pt x="2010" y="3323"/>
                </a:lnTo>
                <a:lnTo>
                  <a:pt x="2031" y="3339"/>
                </a:lnTo>
                <a:lnTo>
                  <a:pt x="2049" y="3359"/>
                </a:lnTo>
                <a:lnTo>
                  <a:pt x="2063" y="3382"/>
                </a:lnTo>
                <a:lnTo>
                  <a:pt x="2071" y="3409"/>
                </a:lnTo>
                <a:lnTo>
                  <a:pt x="2074" y="3437"/>
                </a:lnTo>
                <a:lnTo>
                  <a:pt x="2071" y="3467"/>
                </a:lnTo>
                <a:lnTo>
                  <a:pt x="2063" y="3494"/>
                </a:lnTo>
                <a:lnTo>
                  <a:pt x="2049" y="3517"/>
                </a:lnTo>
                <a:lnTo>
                  <a:pt x="2031" y="3537"/>
                </a:lnTo>
                <a:lnTo>
                  <a:pt x="2010" y="3553"/>
                </a:lnTo>
                <a:lnTo>
                  <a:pt x="1986" y="3562"/>
                </a:lnTo>
                <a:lnTo>
                  <a:pt x="1959" y="3565"/>
                </a:lnTo>
                <a:lnTo>
                  <a:pt x="806" y="3565"/>
                </a:lnTo>
                <a:lnTo>
                  <a:pt x="780" y="3562"/>
                </a:lnTo>
                <a:lnTo>
                  <a:pt x="756" y="3553"/>
                </a:lnTo>
                <a:lnTo>
                  <a:pt x="735" y="3537"/>
                </a:lnTo>
                <a:lnTo>
                  <a:pt x="717" y="3517"/>
                </a:lnTo>
                <a:lnTo>
                  <a:pt x="704" y="3494"/>
                </a:lnTo>
                <a:lnTo>
                  <a:pt x="695" y="3467"/>
                </a:lnTo>
                <a:lnTo>
                  <a:pt x="692" y="3437"/>
                </a:lnTo>
                <a:lnTo>
                  <a:pt x="695" y="3409"/>
                </a:lnTo>
                <a:lnTo>
                  <a:pt x="704" y="3382"/>
                </a:lnTo>
                <a:lnTo>
                  <a:pt x="717" y="3359"/>
                </a:lnTo>
                <a:lnTo>
                  <a:pt x="735" y="3339"/>
                </a:lnTo>
                <a:lnTo>
                  <a:pt x="756" y="3323"/>
                </a:lnTo>
                <a:lnTo>
                  <a:pt x="780" y="3314"/>
                </a:lnTo>
                <a:lnTo>
                  <a:pt x="806" y="3311"/>
                </a:lnTo>
                <a:lnTo>
                  <a:pt x="1153" y="3311"/>
                </a:lnTo>
                <a:lnTo>
                  <a:pt x="1153" y="1793"/>
                </a:lnTo>
                <a:lnTo>
                  <a:pt x="25" y="207"/>
                </a:lnTo>
                <a:lnTo>
                  <a:pt x="13" y="187"/>
                </a:lnTo>
                <a:lnTo>
                  <a:pt x="5" y="165"/>
                </a:lnTo>
                <a:lnTo>
                  <a:pt x="1" y="141"/>
                </a:lnTo>
                <a:lnTo>
                  <a:pt x="0" y="118"/>
                </a:lnTo>
                <a:lnTo>
                  <a:pt x="4" y="95"/>
                </a:lnTo>
                <a:lnTo>
                  <a:pt x="12" y="73"/>
                </a:lnTo>
                <a:lnTo>
                  <a:pt x="23" y="51"/>
                </a:lnTo>
                <a:lnTo>
                  <a:pt x="37" y="35"/>
                </a:lnTo>
                <a:lnTo>
                  <a:pt x="54" y="20"/>
                </a:lnTo>
                <a:lnTo>
                  <a:pt x="73" y="9"/>
                </a:lnTo>
                <a:lnTo>
                  <a:pt x="93" y="3"/>
                </a:lnTo>
                <a:lnTo>
                  <a:pt x="115"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2" name="Freeform 81"/>
          <p:cNvSpPr>
            <a:spLocks noEditPoints="1"/>
          </p:cNvSpPr>
          <p:nvPr/>
        </p:nvSpPr>
        <p:spPr bwMode="auto">
          <a:xfrm>
            <a:off x="2015028" y="4108590"/>
            <a:ext cx="469930" cy="442286"/>
          </a:xfrm>
          <a:custGeom>
            <a:avLst/>
            <a:gdLst>
              <a:gd name="T0" fmla="*/ 2853 w 3261"/>
              <a:gd name="T1" fmla="*/ 1844 h 3072"/>
              <a:gd name="T2" fmla="*/ 1222 w 3261"/>
              <a:gd name="T3" fmla="*/ 308 h 3072"/>
              <a:gd name="T4" fmla="*/ 955 w 3261"/>
              <a:gd name="T5" fmla="*/ 321 h 3072"/>
              <a:gd name="T6" fmla="*/ 708 w 3261"/>
              <a:gd name="T7" fmla="*/ 361 h 3072"/>
              <a:gd name="T8" fmla="*/ 513 w 3261"/>
              <a:gd name="T9" fmla="*/ 419 h 3072"/>
              <a:gd name="T10" fmla="*/ 401 w 3261"/>
              <a:gd name="T11" fmla="*/ 469 h 3072"/>
              <a:gd name="T12" fmla="*/ 333 w 3261"/>
              <a:gd name="T13" fmla="*/ 512 h 3072"/>
              <a:gd name="T14" fmla="*/ 401 w 3261"/>
              <a:gd name="T15" fmla="*/ 556 h 3072"/>
              <a:gd name="T16" fmla="*/ 513 w 3261"/>
              <a:gd name="T17" fmla="*/ 605 h 3072"/>
              <a:gd name="T18" fmla="*/ 708 w 3261"/>
              <a:gd name="T19" fmla="*/ 663 h 3072"/>
              <a:gd name="T20" fmla="*/ 955 w 3261"/>
              <a:gd name="T21" fmla="*/ 703 h 3072"/>
              <a:gd name="T22" fmla="*/ 1222 w 3261"/>
              <a:gd name="T23" fmla="*/ 717 h 3072"/>
              <a:gd name="T24" fmla="*/ 1490 w 3261"/>
              <a:gd name="T25" fmla="*/ 703 h 3072"/>
              <a:gd name="T26" fmla="*/ 1738 w 3261"/>
              <a:gd name="T27" fmla="*/ 663 h 3072"/>
              <a:gd name="T28" fmla="*/ 1933 w 3261"/>
              <a:gd name="T29" fmla="*/ 605 h 3072"/>
              <a:gd name="T30" fmla="*/ 2044 w 3261"/>
              <a:gd name="T31" fmla="*/ 556 h 3072"/>
              <a:gd name="T32" fmla="*/ 2113 w 3261"/>
              <a:gd name="T33" fmla="*/ 512 h 3072"/>
              <a:gd name="T34" fmla="*/ 2044 w 3261"/>
              <a:gd name="T35" fmla="*/ 469 h 3072"/>
              <a:gd name="T36" fmla="*/ 1933 w 3261"/>
              <a:gd name="T37" fmla="*/ 419 h 3072"/>
              <a:gd name="T38" fmla="*/ 1738 w 3261"/>
              <a:gd name="T39" fmla="*/ 361 h 3072"/>
              <a:gd name="T40" fmla="*/ 1490 w 3261"/>
              <a:gd name="T41" fmla="*/ 321 h 3072"/>
              <a:gd name="T42" fmla="*/ 1222 w 3261"/>
              <a:gd name="T43" fmla="*/ 308 h 3072"/>
              <a:gd name="T44" fmla="*/ 1403 w 3261"/>
              <a:gd name="T45" fmla="*/ 5 h 3072"/>
              <a:gd name="T46" fmla="*/ 1659 w 3261"/>
              <a:gd name="T47" fmla="*/ 33 h 3072"/>
              <a:gd name="T48" fmla="*/ 1889 w 3261"/>
              <a:gd name="T49" fmla="*/ 83 h 3072"/>
              <a:gd name="T50" fmla="*/ 2088 w 3261"/>
              <a:gd name="T51" fmla="*/ 150 h 3072"/>
              <a:gd name="T52" fmla="*/ 2249 w 3261"/>
              <a:gd name="T53" fmla="*/ 233 h 3072"/>
              <a:gd name="T54" fmla="*/ 2366 w 3261"/>
              <a:gd name="T55" fmla="*/ 330 h 3072"/>
              <a:gd name="T56" fmla="*/ 2433 w 3261"/>
              <a:gd name="T57" fmla="*/ 437 h 3072"/>
              <a:gd name="T58" fmla="*/ 2446 w 3261"/>
              <a:gd name="T59" fmla="*/ 819 h 3072"/>
              <a:gd name="T60" fmla="*/ 3121 w 3261"/>
              <a:gd name="T61" fmla="*/ 830 h 3072"/>
              <a:gd name="T62" fmla="*/ 3202 w 3261"/>
              <a:gd name="T63" fmla="*/ 879 h 3072"/>
              <a:gd name="T64" fmla="*/ 3251 w 3261"/>
              <a:gd name="T65" fmla="*/ 959 h 3072"/>
              <a:gd name="T66" fmla="*/ 3261 w 3261"/>
              <a:gd name="T67" fmla="*/ 2048 h 3072"/>
              <a:gd name="T68" fmla="*/ 3238 w 3261"/>
              <a:gd name="T69" fmla="*/ 2142 h 3072"/>
              <a:gd name="T70" fmla="*/ 3178 w 3261"/>
              <a:gd name="T71" fmla="*/ 2214 h 3072"/>
              <a:gd name="T72" fmla="*/ 3090 w 3261"/>
              <a:gd name="T73" fmla="*/ 2250 h 3072"/>
              <a:gd name="T74" fmla="*/ 2446 w 3261"/>
              <a:gd name="T75" fmla="*/ 2560 h 3072"/>
              <a:gd name="T76" fmla="*/ 2416 w 3261"/>
              <a:gd name="T77" fmla="*/ 2673 h 3072"/>
              <a:gd name="T78" fmla="*/ 2332 w 3261"/>
              <a:gd name="T79" fmla="*/ 2775 h 3072"/>
              <a:gd name="T80" fmla="*/ 2200 w 3261"/>
              <a:gd name="T81" fmla="*/ 2868 h 3072"/>
              <a:gd name="T82" fmla="*/ 2025 w 3261"/>
              <a:gd name="T83" fmla="*/ 2947 h 3072"/>
              <a:gd name="T84" fmla="*/ 1816 w 3261"/>
              <a:gd name="T85" fmla="*/ 3008 h 3072"/>
              <a:gd name="T86" fmla="*/ 1576 w 3261"/>
              <a:gd name="T87" fmla="*/ 3051 h 3072"/>
              <a:gd name="T88" fmla="*/ 1314 w 3261"/>
              <a:gd name="T89" fmla="*/ 3071 h 3072"/>
              <a:gd name="T90" fmla="*/ 1042 w 3261"/>
              <a:gd name="T91" fmla="*/ 3067 h 3072"/>
              <a:gd name="T92" fmla="*/ 787 w 3261"/>
              <a:gd name="T93" fmla="*/ 3039 h 3072"/>
              <a:gd name="T94" fmla="*/ 557 w 3261"/>
              <a:gd name="T95" fmla="*/ 2989 h 3072"/>
              <a:gd name="T96" fmla="*/ 358 w 3261"/>
              <a:gd name="T97" fmla="*/ 2922 h 3072"/>
              <a:gd name="T98" fmla="*/ 197 w 3261"/>
              <a:gd name="T99" fmla="*/ 2839 h 3072"/>
              <a:gd name="T100" fmla="*/ 80 w 3261"/>
              <a:gd name="T101" fmla="*/ 2742 h 3072"/>
              <a:gd name="T102" fmla="*/ 13 w 3261"/>
              <a:gd name="T103" fmla="*/ 2635 h 3072"/>
              <a:gd name="T104" fmla="*/ 0 w 3261"/>
              <a:gd name="T105" fmla="*/ 512 h 3072"/>
              <a:gd name="T106" fmla="*/ 29 w 3261"/>
              <a:gd name="T107" fmla="*/ 399 h 3072"/>
              <a:gd name="T108" fmla="*/ 113 w 3261"/>
              <a:gd name="T109" fmla="*/ 297 h 3072"/>
              <a:gd name="T110" fmla="*/ 246 w 3261"/>
              <a:gd name="T111" fmla="*/ 204 h 3072"/>
              <a:gd name="T112" fmla="*/ 421 w 3261"/>
              <a:gd name="T113" fmla="*/ 125 h 3072"/>
              <a:gd name="T114" fmla="*/ 630 w 3261"/>
              <a:gd name="T115" fmla="*/ 64 h 3072"/>
              <a:gd name="T116" fmla="*/ 870 w 3261"/>
              <a:gd name="T117" fmla="*/ 21 h 3072"/>
              <a:gd name="T118" fmla="*/ 1131 w 3261"/>
              <a:gd name="T119" fmla="*/ 1 h 3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61" h="3072">
                <a:moveTo>
                  <a:pt x="2446" y="1228"/>
                </a:moveTo>
                <a:lnTo>
                  <a:pt x="2446" y="1844"/>
                </a:lnTo>
                <a:lnTo>
                  <a:pt x="2853" y="1844"/>
                </a:lnTo>
                <a:lnTo>
                  <a:pt x="2853" y="1228"/>
                </a:lnTo>
                <a:lnTo>
                  <a:pt x="2446" y="1228"/>
                </a:lnTo>
                <a:close/>
                <a:moveTo>
                  <a:pt x="1222" y="308"/>
                </a:moveTo>
                <a:lnTo>
                  <a:pt x="1132" y="309"/>
                </a:lnTo>
                <a:lnTo>
                  <a:pt x="1043" y="314"/>
                </a:lnTo>
                <a:lnTo>
                  <a:pt x="955" y="321"/>
                </a:lnTo>
                <a:lnTo>
                  <a:pt x="870" y="332"/>
                </a:lnTo>
                <a:lnTo>
                  <a:pt x="788" y="345"/>
                </a:lnTo>
                <a:lnTo>
                  <a:pt x="708" y="361"/>
                </a:lnTo>
                <a:lnTo>
                  <a:pt x="632" y="380"/>
                </a:lnTo>
                <a:lnTo>
                  <a:pt x="561" y="402"/>
                </a:lnTo>
                <a:lnTo>
                  <a:pt x="513" y="419"/>
                </a:lnTo>
                <a:lnTo>
                  <a:pt x="471" y="436"/>
                </a:lnTo>
                <a:lnTo>
                  <a:pt x="434" y="453"/>
                </a:lnTo>
                <a:lnTo>
                  <a:pt x="401" y="469"/>
                </a:lnTo>
                <a:lnTo>
                  <a:pt x="374" y="484"/>
                </a:lnTo>
                <a:lnTo>
                  <a:pt x="351" y="498"/>
                </a:lnTo>
                <a:lnTo>
                  <a:pt x="333" y="512"/>
                </a:lnTo>
                <a:lnTo>
                  <a:pt x="351" y="525"/>
                </a:lnTo>
                <a:lnTo>
                  <a:pt x="374" y="540"/>
                </a:lnTo>
                <a:lnTo>
                  <a:pt x="401" y="556"/>
                </a:lnTo>
                <a:lnTo>
                  <a:pt x="434" y="572"/>
                </a:lnTo>
                <a:lnTo>
                  <a:pt x="471" y="588"/>
                </a:lnTo>
                <a:lnTo>
                  <a:pt x="513" y="605"/>
                </a:lnTo>
                <a:lnTo>
                  <a:pt x="561" y="622"/>
                </a:lnTo>
                <a:lnTo>
                  <a:pt x="632" y="643"/>
                </a:lnTo>
                <a:lnTo>
                  <a:pt x="708" y="663"/>
                </a:lnTo>
                <a:lnTo>
                  <a:pt x="788" y="679"/>
                </a:lnTo>
                <a:lnTo>
                  <a:pt x="870" y="692"/>
                </a:lnTo>
                <a:lnTo>
                  <a:pt x="955" y="703"/>
                </a:lnTo>
                <a:lnTo>
                  <a:pt x="1043" y="710"/>
                </a:lnTo>
                <a:lnTo>
                  <a:pt x="1132" y="715"/>
                </a:lnTo>
                <a:lnTo>
                  <a:pt x="1222" y="717"/>
                </a:lnTo>
                <a:lnTo>
                  <a:pt x="1314" y="715"/>
                </a:lnTo>
                <a:lnTo>
                  <a:pt x="1403" y="710"/>
                </a:lnTo>
                <a:lnTo>
                  <a:pt x="1490" y="703"/>
                </a:lnTo>
                <a:lnTo>
                  <a:pt x="1576" y="692"/>
                </a:lnTo>
                <a:lnTo>
                  <a:pt x="1658" y="679"/>
                </a:lnTo>
                <a:lnTo>
                  <a:pt x="1738" y="663"/>
                </a:lnTo>
                <a:lnTo>
                  <a:pt x="1814" y="643"/>
                </a:lnTo>
                <a:lnTo>
                  <a:pt x="1885" y="622"/>
                </a:lnTo>
                <a:lnTo>
                  <a:pt x="1933" y="605"/>
                </a:lnTo>
                <a:lnTo>
                  <a:pt x="1975" y="588"/>
                </a:lnTo>
                <a:lnTo>
                  <a:pt x="2012" y="572"/>
                </a:lnTo>
                <a:lnTo>
                  <a:pt x="2044" y="556"/>
                </a:lnTo>
                <a:lnTo>
                  <a:pt x="2072" y="540"/>
                </a:lnTo>
                <a:lnTo>
                  <a:pt x="2094" y="525"/>
                </a:lnTo>
                <a:lnTo>
                  <a:pt x="2113" y="512"/>
                </a:lnTo>
                <a:lnTo>
                  <a:pt x="2094" y="498"/>
                </a:lnTo>
                <a:lnTo>
                  <a:pt x="2072" y="484"/>
                </a:lnTo>
                <a:lnTo>
                  <a:pt x="2044" y="469"/>
                </a:lnTo>
                <a:lnTo>
                  <a:pt x="2012" y="453"/>
                </a:lnTo>
                <a:lnTo>
                  <a:pt x="1975" y="436"/>
                </a:lnTo>
                <a:lnTo>
                  <a:pt x="1933" y="419"/>
                </a:lnTo>
                <a:lnTo>
                  <a:pt x="1885" y="402"/>
                </a:lnTo>
                <a:lnTo>
                  <a:pt x="1814" y="380"/>
                </a:lnTo>
                <a:lnTo>
                  <a:pt x="1738" y="361"/>
                </a:lnTo>
                <a:lnTo>
                  <a:pt x="1658" y="345"/>
                </a:lnTo>
                <a:lnTo>
                  <a:pt x="1576" y="332"/>
                </a:lnTo>
                <a:lnTo>
                  <a:pt x="1490" y="321"/>
                </a:lnTo>
                <a:lnTo>
                  <a:pt x="1403" y="314"/>
                </a:lnTo>
                <a:lnTo>
                  <a:pt x="1314" y="309"/>
                </a:lnTo>
                <a:lnTo>
                  <a:pt x="1222" y="308"/>
                </a:lnTo>
                <a:close/>
                <a:moveTo>
                  <a:pt x="1222" y="0"/>
                </a:moveTo>
                <a:lnTo>
                  <a:pt x="1314" y="1"/>
                </a:lnTo>
                <a:lnTo>
                  <a:pt x="1403" y="5"/>
                </a:lnTo>
                <a:lnTo>
                  <a:pt x="1491" y="12"/>
                </a:lnTo>
                <a:lnTo>
                  <a:pt x="1576" y="21"/>
                </a:lnTo>
                <a:lnTo>
                  <a:pt x="1659" y="33"/>
                </a:lnTo>
                <a:lnTo>
                  <a:pt x="1738" y="47"/>
                </a:lnTo>
                <a:lnTo>
                  <a:pt x="1816" y="64"/>
                </a:lnTo>
                <a:lnTo>
                  <a:pt x="1889" y="83"/>
                </a:lnTo>
                <a:lnTo>
                  <a:pt x="1959" y="103"/>
                </a:lnTo>
                <a:lnTo>
                  <a:pt x="2025" y="125"/>
                </a:lnTo>
                <a:lnTo>
                  <a:pt x="2088" y="150"/>
                </a:lnTo>
                <a:lnTo>
                  <a:pt x="2146" y="176"/>
                </a:lnTo>
                <a:lnTo>
                  <a:pt x="2200" y="204"/>
                </a:lnTo>
                <a:lnTo>
                  <a:pt x="2249" y="233"/>
                </a:lnTo>
                <a:lnTo>
                  <a:pt x="2293" y="264"/>
                </a:lnTo>
                <a:lnTo>
                  <a:pt x="2332" y="297"/>
                </a:lnTo>
                <a:lnTo>
                  <a:pt x="2366" y="330"/>
                </a:lnTo>
                <a:lnTo>
                  <a:pt x="2394" y="364"/>
                </a:lnTo>
                <a:lnTo>
                  <a:pt x="2416" y="399"/>
                </a:lnTo>
                <a:lnTo>
                  <a:pt x="2433" y="437"/>
                </a:lnTo>
                <a:lnTo>
                  <a:pt x="2442" y="474"/>
                </a:lnTo>
                <a:lnTo>
                  <a:pt x="2446" y="512"/>
                </a:lnTo>
                <a:lnTo>
                  <a:pt x="2446" y="819"/>
                </a:lnTo>
                <a:lnTo>
                  <a:pt x="3057" y="819"/>
                </a:lnTo>
                <a:lnTo>
                  <a:pt x="3090" y="822"/>
                </a:lnTo>
                <a:lnTo>
                  <a:pt x="3121" y="830"/>
                </a:lnTo>
                <a:lnTo>
                  <a:pt x="3150" y="842"/>
                </a:lnTo>
                <a:lnTo>
                  <a:pt x="3178" y="858"/>
                </a:lnTo>
                <a:lnTo>
                  <a:pt x="3202" y="879"/>
                </a:lnTo>
                <a:lnTo>
                  <a:pt x="3222" y="903"/>
                </a:lnTo>
                <a:lnTo>
                  <a:pt x="3238" y="930"/>
                </a:lnTo>
                <a:lnTo>
                  <a:pt x="3251" y="959"/>
                </a:lnTo>
                <a:lnTo>
                  <a:pt x="3259" y="990"/>
                </a:lnTo>
                <a:lnTo>
                  <a:pt x="3261" y="1024"/>
                </a:lnTo>
                <a:lnTo>
                  <a:pt x="3261" y="2048"/>
                </a:lnTo>
                <a:lnTo>
                  <a:pt x="3259" y="2082"/>
                </a:lnTo>
                <a:lnTo>
                  <a:pt x="3251" y="2113"/>
                </a:lnTo>
                <a:lnTo>
                  <a:pt x="3238" y="2142"/>
                </a:lnTo>
                <a:lnTo>
                  <a:pt x="3222" y="2169"/>
                </a:lnTo>
                <a:lnTo>
                  <a:pt x="3202" y="2193"/>
                </a:lnTo>
                <a:lnTo>
                  <a:pt x="3178" y="2214"/>
                </a:lnTo>
                <a:lnTo>
                  <a:pt x="3150" y="2230"/>
                </a:lnTo>
                <a:lnTo>
                  <a:pt x="3121" y="2242"/>
                </a:lnTo>
                <a:lnTo>
                  <a:pt x="3090" y="2250"/>
                </a:lnTo>
                <a:lnTo>
                  <a:pt x="3057" y="2253"/>
                </a:lnTo>
                <a:lnTo>
                  <a:pt x="2446" y="2253"/>
                </a:lnTo>
                <a:lnTo>
                  <a:pt x="2446" y="2560"/>
                </a:lnTo>
                <a:lnTo>
                  <a:pt x="2442" y="2598"/>
                </a:lnTo>
                <a:lnTo>
                  <a:pt x="2433" y="2635"/>
                </a:lnTo>
                <a:lnTo>
                  <a:pt x="2416" y="2673"/>
                </a:lnTo>
                <a:lnTo>
                  <a:pt x="2394" y="2708"/>
                </a:lnTo>
                <a:lnTo>
                  <a:pt x="2366" y="2742"/>
                </a:lnTo>
                <a:lnTo>
                  <a:pt x="2332" y="2775"/>
                </a:lnTo>
                <a:lnTo>
                  <a:pt x="2293" y="2808"/>
                </a:lnTo>
                <a:lnTo>
                  <a:pt x="2249" y="2839"/>
                </a:lnTo>
                <a:lnTo>
                  <a:pt x="2200" y="2868"/>
                </a:lnTo>
                <a:lnTo>
                  <a:pt x="2146" y="2896"/>
                </a:lnTo>
                <a:lnTo>
                  <a:pt x="2088" y="2922"/>
                </a:lnTo>
                <a:lnTo>
                  <a:pt x="2025" y="2947"/>
                </a:lnTo>
                <a:lnTo>
                  <a:pt x="1959" y="2969"/>
                </a:lnTo>
                <a:lnTo>
                  <a:pt x="1889" y="2989"/>
                </a:lnTo>
                <a:lnTo>
                  <a:pt x="1816" y="3008"/>
                </a:lnTo>
                <a:lnTo>
                  <a:pt x="1738" y="3025"/>
                </a:lnTo>
                <a:lnTo>
                  <a:pt x="1659" y="3039"/>
                </a:lnTo>
                <a:lnTo>
                  <a:pt x="1576" y="3051"/>
                </a:lnTo>
                <a:lnTo>
                  <a:pt x="1491" y="3060"/>
                </a:lnTo>
                <a:lnTo>
                  <a:pt x="1403" y="3067"/>
                </a:lnTo>
                <a:lnTo>
                  <a:pt x="1314" y="3071"/>
                </a:lnTo>
                <a:lnTo>
                  <a:pt x="1222" y="3072"/>
                </a:lnTo>
                <a:lnTo>
                  <a:pt x="1131" y="3071"/>
                </a:lnTo>
                <a:lnTo>
                  <a:pt x="1042" y="3067"/>
                </a:lnTo>
                <a:lnTo>
                  <a:pt x="954" y="3060"/>
                </a:lnTo>
                <a:lnTo>
                  <a:pt x="870" y="3051"/>
                </a:lnTo>
                <a:lnTo>
                  <a:pt x="787" y="3039"/>
                </a:lnTo>
                <a:lnTo>
                  <a:pt x="708" y="3025"/>
                </a:lnTo>
                <a:lnTo>
                  <a:pt x="630" y="3008"/>
                </a:lnTo>
                <a:lnTo>
                  <a:pt x="557" y="2989"/>
                </a:lnTo>
                <a:lnTo>
                  <a:pt x="487" y="2969"/>
                </a:lnTo>
                <a:lnTo>
                  <a:pt x="421" y="2947"/>
                </a:lnTo>
                <a:lnTo>
                  <a:pt x="358" y="2922"/>
                </a:lnTo>
                <a:lnTo>
                  <a:pt x="300" y="2896"/>
                </a:lnTo>
                <a:lnTo>
                  <a:pt x="246" y="2868"/>
                </a:lnTo>
                <a:lnTo>
                  <a:pt x="197" y="2839"/>
                </a:lnTo>
                <a:lnTo>
                  <a:pt x="153" y="2808"/>
                </a:lnTo>
                <a:lnTo>
                  <a:pt x="113" y="2775"/>
                </a:lnTo>
                <a:lnTo>
                  <a:pt x="80" y="2742"/>
                </a:lnTo>
                <a:lnTo>
                  <a:pt x="52" y="2708"/>
                </a:lnTo>
                <a:lnTo>
                  <a:pt x="29" y="2673"/>
                </a:lnTo>
                <a:lnTo>
                  <a:pt x="13" y="2635"/>
                </a:lnTo>
                <a:lnTo>
                  <a:pt x="3" y="2598"/>
                </a:lnTo>
                <a:lnTo>
                  <a:pt x="0" y="2560"/>
                </a:lnTo>
                <a:lnTo>
                  <a:pt x="0" y="512"/>
                </a:lnTo>
                <a:lnTo>
                  <a:pt x="3" y="474"/>
                </a:lnTo>
                <a:lnTo>
                  <a:pt x="13" y="437"/>
                </a:lnTo>
                <a:lnTo>
                  <a:pt x="29" y="399"/>
                </a:lnTo>
                <a:lnTo>
                  <a:pt x="52" y="364"/>
                </a:lnTo>
                <a:lnTo>
                  <a:pt x="80" y="330"/>
                </a:lnTo>
                <a:lnTo>
                  <a:pt x="113" y="297"/>
                </a:lnTo>
                <a:lnTo>
                  <a:pt x="153" y="264"/>
                </a:lnTo>
                <a:lnTo>
                  <a:pt x="197" y="233"/>
                </a:lnTo>
                <a:lnTo>
                  <a:pt x="246" y="204"/>
                </a:lnTo>
                <a:lnTo>
                  <a:pt x="300" y="176"/>
                </a:lnTo>
                <a:lnTo>
                  <a:pt x="358" y="150"/>
                </a:lnTo>
                <a:lnTo>
                  <a:pt x="421" y="125"/>
                </a:lnTo>
                <a:lnTo>
                  <a:pt x="487" y="103"/>
                </a:lnTo>
                <a:lnTo>
                  <a:pt x="557" y="83"/>
                </a:lnTo>
                <a:lnTo>
                  <a:pt x="630" y="64"/>
                </a:lnTo>
                <a:lnTo>
                  <a:pt x="708" y="47"/>
                </a:lnTo>
                <a:lnTo>
                  <a:pt x="787" y="33"/>
                </a:lnTo>
                <a:lnTo>
                  <a:pt x="870" y="21"/>
                </a:lnTo>
                <a:lnTo>
                  <a:pt x="954" y="12"/>
                </a:lnTo>
                <a:lnTo>
                  <a:pt x="1042" y="5"/>
                </a:lnTo>
                <a:lnTo>
                  <a:pt x="1131" y="1"/>
                </a:lnTo>
                <a:lnTo>
                  <a:pt x="122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3" name="Freeform 86"/>
          <p:cNvSpPr>
            <a:spLocks noEditPoints="1"/>
          </p:cNvSpPr>
          <p:nvPr/>
        </p:nvSpPr>
        <p:spPr bwMode="auto">
          <a:xfrm>
            <a:off x="2803033" y="4092465"/>
            <a:ext cx="400822" cy="474536"/>
          </a:xfrm>
          <a:custGeom>
            <a:avLst/>
            <a:gdLst>
              <a:gd name="T0" fmla="*/ 2009 w 2781"/>
              <a:gd name="T1" fmla="*/ 1028 h 3292"/>
              <a:gd name="T2" fmla="*/ 2309 w 2781"/>
              <a:gd name="T3" fmla="*/ 0 h 3292"/>
              <a:gd name="T4" fmla="*/ 2695 w 2781"/>
              <a:gd name="T5" fmla="*/ 0 h 3292"/>
              <a:gd name="T6" fmla="*/ 2778 w 2781"/>
              <a:gd name="T7" fmla="*/ 1361 h 3292"/>
              <a:gd name="T8" fmla="*/ 2743 w 2781"/>
              <a:gd name="T9" fmla="*/ 1418 h 3292"/>
              <a:gd name="T10" fmla="*/ 2678 w 2781"/>
              <a:gd name="T11" fmla="*/ 1439 h 3292"/>
              <a:gd name="T12" fmla="*/ 2510 w 2781"/>
              <a:gd name="T13" fmla="*/ 3120 h 3292"/>
              <a:gd name="T14" fmla="*/ 2478 w 2781"/>
              <a:gd name="T15" fmla="*/ 3207 h 3292"/>
              <a:gd name="T16" fmla="*/ 2411 w 2781"/>
              <a:gd name="T17" fmla="*/ 3268 h 3292"/>
              <a:gd name="T18" fmla="*/ 2318 w 2781"/>
              <a:gd name="T19" fmla="*/ 3292 h 3292"/>
              <a:gd name="T20" fmla="*/ 2151 w 2781"/>
              <a:gd name="T21" fmla="*/ 3281 h 3292"/>
              <a:gd name="T22" fmla="*/ 2073 w 2781"/>
              <a:gd name="T23" fmla="*/ 3231 h 3292"/>
              <a:gd name="T24" fmla="*/ 2028 w 2781"/>
              <a:gd name="T25" fmla="*/ 3152 h 3292"/>
              <a:gd name="T26" fmla="*/ 2123 w 2781"/>
              <a:gd name="T27" fmla="*/ 1439 h 3292"/>
              <a:gd name="T28" fmla="*/ 1809 w 2781"/>
              <a:gd name="T29" fmla="*/ 1429 h 3292"/>
              <a:gd name="T30" fmla="*/ 1762 w 2781"/>
              <a:gd name="T31" fmla="*/ 1382 h 3292"/>
              <a:gd name="T32" fmla="*/ 1751 w 2781"/>
              <a:gd name="T33" fmla="*/ 0 h 3292"/>
              <a:gd name="T34" fmla="*/ 678 w 2781"/>
              <a:gd name="T35" fmla="*/ 3 h 3292"/>
              <a:gd name="T36" fmla="*/ 846 w 2781"/>
              <a:gd name="T37" fmla="*/ 50 h 3292"/>
              <a:gd name="T38" fmla="*/ 993 w 2781"/>
              <a:gd name="T39" fmla="*/ 146 h 3292"/>
              <a:gd name="T40" fmla="*/ 1110 w 2781"/>
              <a:gd name="T41" fmla="*/ 284 h 3292"/>
              <a:gd name="T42" fmla="*/ 1193 w 2781"/>
              <a:gd name="T43" fmla="*/ 455 h 3292"/>
              <a:gd name="T44" fmla="*/ 1233 w 2781"/>
              <a:gd name="T45" fmla="*/ 650 h 3292"/>
              <a:gd name="T46" fmla="*/ 1225 w 2781"/>
              <a:gd name="T47" fmla="*/ 853 h 3292"/>
              <a:gd name="T48" fmla="*/ 1174 w 2781"/>
              <a:gd name="T49" fmla="*/ 1036 h 3292"/>
              <a:gd name="T50" fmla="*/ 1084 w 2781"/>
              <a:gd name="T51" fmla="*/ 1193 h 3292"/>
              <a:gd name="T52" fmla="*/ 962 w 2781"/>
              <a:gd name="T53" fmla="*/ 1318 h 3292"/>
              <a:gd name="T54" fmla="*/ 815 w 2781"/>
              <a:gd name="T55" fmla="*/ 1403 h 3292"/>
              <a:gd name="T56" fmla="*/ 862 w 2781"/>
              <a:gd name="T57" fmla="*/ 3120 h 3292"/>
              <a:gd name="T58" fmla="*/ 830 w 2781"/>
              <a:gd name="T59" fmla="*/ 3207 h 3292"/>
              <a:gd name="T60" fmla="*/ 763 w 2781"/>
              <a:gd name="T61" fmla="*/ 3268 h 3292"/>
              <a:gd name="T62" fmla="*/ 670 w 2781"/>
              <a:gd name="T63" fmla="*/ 3292 h 3292"/>
              <a:gd name="T64" fmla="*/ 502 w 2781"/>
              <a:gd name="T65" fmla="*/ 3281 h 3292"/>
              <a:gd name="T66" fmla="*/ 425 w 2781"/>
              <a:gd name="T67" fmla="*/ 3231 h 3292"/>
              <a:gd name="T68" fmla="*/ 379 w 2781"/>
              <a:gd name="T69" fmla="*/ 3152 h 3292"/>
              <a:gd name="T70" fmla="*/ 476 w 2781"/>
              <a:gd name="T71" fmla="*/ 1421 h 3292"/>
              <a:gd name="T72" fmla="*/ 322 w 2781"/>
              <a:gd name="T73" fmla="*/ 1351 h 3292"/>
              <a:gd name="T74" fmla="*/ 190 w 2781"/>
              <a:gd name="T75" fmla="*/ 1240 h 3292"/>
              <a:gd name="T76" fmla="*/ 89 w 2781"/>
              <a:gd name="T77" fmla="*/ 1092 h 3292"/>
              <a:gd name="T78" fmla="*/ 24 w 2781"/>
              <a:gd name="T79" fmla="*/ 916 h 3292"/>
              <a:gd name="T80" fmla="*/ 0 w 2781"/>
              <a:gd name="T81" fmla="*/ 719 h 3292"/>
              <a:gd name="T82" fmla="*/ 25 w 2781"/>
              <a:gd name="T83" fmla="*/ 517 h 3292"/>
              <a:gd name="T84" fmla="*/ 94 w 2781"/>
              <a:gd name="T85" fmla="*/ 337 h 3292"/>
              <a:gd name="T86" fmla="*/ 202 w 2781"/>
              <a:gd name="T87" fmla="*/ 188 h 3292"/>
              <a:gd name="T88" fmla="*/ 339 w 2781"/>
              <a:gd name="T89" fmla="*/ 77 h 3292"/>
              <a:gd name="T90" fmla="*/ 500 w 2781"/>
              <a:gd name="T91" fmla="*/ 12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81" h="3292">
                <a:moveTo>
                  <a:pt x="1751" y="0"/>
                </a:moveTo>
                <a:lnTo>
                  <a:pt x="1837" y="0"/>
                </a:lnTo>
                <a:lnTo>
                  <a:pt x="2009" y="1028"/>
                </a:lnTo>
                <a:lnTo>
                  <a:pt x="2137" y="1028"/>
                </a:lnTo>
                <a:lnTo>
                  <a:pt x="2223" y="0"/>
                </a:lnTo>
                <a:lnTo>
                  <a:pt x="2309" y="0"/>
                </a:lnTo>
                <a:lnTo>
                  <a:pt x="2395" y="1028"/>
                </a:lnTo>
                <a:lnTo>
                  <a:pt x="2524" y="1028"/>
                </a:lnTo>
                <a:lnTo>
                  <a:pt x="2695" y="0"/>
                </a:lnTo>
                <a:lnTo>
                  <a:pt x="2781" y="0"/>
                </a:lnTo>
                <a:lnTo>
                  <a:pt x="2781" y="1337"/>
                </a:lnTo>
                <a:lnTo>
                  <a:pt x="2778" y="1361"/>
                </a:lnTo>
                <a:lnTo>
                  <a:pt x="2771" y="1382"/>
                </a:lnTo>
                <a:lnTo>
                  <a:pt x="2759" y="1401"/>
                </a:lnTo>
                <a:lnTo>
                  <a:pt x="2743" y="1418"/>
                </a:lnTo>
                <a:lnTo>
                  <a:pt x="2723" y="1429"/>
                </a:lnTo>
                <a:lnTo>
                  <a:pt x="2702" y="1437"/>
                </a:lnTo>
                <a:lnTo>
                  <a:pt x="2678" y="1439"/>
                </a:lnTo>
                <a:lnTo>
                  <a:pt x="2410" y="1439"/>
                </a:lnTo>
                <a:lnTo>
                  <a:pt x="2511" y="3086"/>
                </a:lnTo>
                <a:lnTo>
                  <a:pt x="2510" y="3120"/>
                </a:lnTo>
                <a:lnTo>
                  <a:pt x="2504" y="3152"/>
                </a:lnTo>
                <a:lnTo>
                  <a:pt x="2494" y="3180"/>
                </a:lnTo>
                <a:lnTo>
                  <a:pt x="2478" y="3207"/>
                </a:lnTo>
                <a:lnTo>
                  <a:pt x="2460" y="3231"/>
                </a:lnTo>
                <a:lnTo>
                  <a:pt x="2437" y="3252"/>
                </a:lnTo>
                <a:lnTo>
                  <a:pt x="2411" y="3268"/>
                </a:lnTo>
                <a:lnTo>
                  <a:pt x="2382" y="3281"/>
                </a:lnTo>
                <a:lnTo>
                  <a:pt x="2351" y="3289"/>
                </a:lnTo>
                <a:lnTo>
                  <a:pt x="2318" y="3292"/>
                </a:lnTo>
                <a:lnTo>
                  <a:pt x="2215" y="3292"/>
                </a:lnTo>
                <a:lnTo>
                  <a:pt x="2182" y="3289"/>
                </a:lnTo>
                <a:lnTo>
                  <a:pt x="2151" y="3281"/>
                </a:lnTo>
                <a:lnTo>
                  <a:pt x="2122" y="3268"/>
                </a:lnTo>
                <a:lnTo>
                  <a:pt x="2096" y="3252"/>
                </a:lnTo>
                <a:lnTo>
                  <a:pt x="2073" y="3231"/>
                </a:lnTo>
                <a:lnTo>
                  <a:pt x="2053" y="3207"/>
                </a:lnTo>
                <a:lnTo>
                  <a:pt x="2039" y="3180"/>
                </a:lnTo>
                <a:lnTo>
                  <a:pt x="2028" y="3152"/>
                </a:lnTo>
                <a:lnTo>
                  <a:pt x="2022" y="3120"/>
                </a:lnTo>
                <a:lnTo>
                  <a:pt x="2021" y="3086"/>
                </a:lnTo>
                <a:lnTo>
                  <a:pt x="2123" y="1439"/>
                </a:lnTo>
                <a:lnTo>
                  <a:pt x="1854" y="1439"/>
                </a:lnTo>
                <a:lnTo>
                  <a:pt x="1831" y="1437"/>
                </a:lnTo>
                <a:lnTo>
                  <a:pt x="1809" y="1429"/>
                </a:lnTo>
                <a:lnTo>
                  <a:pt x="1790" y="1418"/>
                </a:lnTo>
                <a:lnTo>
                  <a:pt x="1774" y="1401"/>
                </a:lnTo>
                <a:lnTo>
                  <a:pt x="1762" y="1382"/>
                </a:lnTo>
                <a:lnTo>
                  <a:pt x="1754" y="1361"/>
                </a:lnTo>
                <a:lnTo>
                  <a:pt x="1751" y="1337"/>
                </a:lnTo>
                <a:lnTo>
                  <a:pt x="1751" y="0"/>
                </a:lnTo>
                <a:close/>
                <a:moveTo>
                  <a:pt x="618" y="0"/>
                </a:moveTo>
                <a:lnTo>
                  <a:pt x="618" y="0"/>
                </a:lnTo>
                <a:lnTo>
                  <a:pt x="678" y="3"/>
                </a:lnTo>
                <a:lnTo>
                  <a:pt x="736" y="12"/>
                </a:lnTo>
                <a:lnTo>
                  <a:pt x="792" y="29"/>
                </a:lnTo>
                <a:lnTo>
                  <a:pt x="846" y="50"/>
                </a:lnTo>
                <a:lnTo>
                  <a:pt x="897" y="77"/>
                </a:lnTo>
                <a:lnTo>
                  <a:pt x="946" y="109"/>
                </a:lnTo>
                <a:lnTo>
                  <a:pt x="993" y="146"/>
                </a:lnTo>
                <a:lnTo>
                  <a:pt x="1035" y="188"/>
                </a:lnTo>
                <a:lnTo>
                  <a:pt x="1074" y="234"/>
                </a:lnTo>
                <a:lnTo>
                  <a:pt x="1110" y="284"/>
                </a:lnTo>
                <a:lnTo>
                  <a:pt x="1142" y="337"/>
                </a:lnTo>
                <a:lnTo>
                  <a:pt x="1169" y="394"/>
                </a:lnTo>
                <a:lnTo>
                  <a:pt x="1193" y="455"/>
                </a:lnTo>
                <a:lnTo>
                  <a:pt x="1212" y="517"/>
                </a:lnTo>
                <a:lnTo>
                  <a:pt x="1225" y="583"/>
                </a:lnTo>
                <a:lnTo>
                  <a:pt x="1233" y="650"/>
                </a:lnTo>
                <a:lnTo>
                  <a:pt x="1237" y="719"/>
                </a:lnTo>
                <a:lnTo>
                  <a:pt x="1233" y="787"/>
                </a:lnTo>
                <a:lnTo>
                  <a:pt x="1225" y="853"/>
                </a:lnTo>
                <a:lnTo>
                  <a:pt x="1213" y="916"/>
                </a:lnTo>
                <a:lnTo>
                  <a:pt x="1195" y="978"/>
                </a:lnTo>
                <a:lnTo>
                  <a:pt x="1174" y="1036"/>
                </a:lnTo>
                <a:lnTo>
                  <a:pt x="1148" y="1092"/>
                </a:lnTo>
                <a:lnTo>
                  <a:pt x="1117" y="1145"/>
                </a:lnTo>
                <a:lnTo>
                  <a:pt x="1084" y="1193"/>
                </a:lnTo>
                <a:lnTo>
                  <a:pt x="1045" y="1240"/>
                </a:lnTo>
                <a:lnTo>
                  <a:pt x="1005" y="1281"/>
                </a:lnTo>
                <a:lnTo>
                  <a:pt x="962" y="1318"/>
                </a:lnTo>
                <a:lnTo>
                  <a:pt x="915" y="1351"/>
                </a:lnTo>
                <a:lnTo>
                  <a:pt x="865" y="1379"/>
                </a:lnTo>
                <a:lnTo>
                  <a:pt x="815" y="1403"/>
                </a:lnTo>
                <a:lnTo>
                  <a:pt x="761" y="1421"/>
                </a:lnTo>
                <a:lnTo>
                  <a:pt x="863" y="3086"/>
                </a:lnTo>
                <a:lnTo>
                  <a:pt x="862" y="3120"/>
                </a:lnTo>
                <a:lnTo>
                  <a:pt x="856" y="3152"/>
                </a:lnTo>
                <a:lnTo>
                  <a:pt x="846" y="3180"/>
                </a:lnTo>
                <a:lnTo>
                  <a:pt x="830" y="3207"/>
                </a:lnTo>
                <a:lnTo>
                  <a:pt x="812" y="3231"/>
                </a:lnTo>
                <a:lnTo>
                  <a:pt x="789" y="3252"/>
                </a:lnTo>
                <a:lnTo>
                  <a:pt x="763" y="3268"/>
                </a:lnTo>
                <a:lnTo>
                  <a:pt x="734" y="3281"/>
                </a:lnTo>
                <a:lnTo>
                  <a:pt x="703" y="3289"/>
                </a:lnTo>
                <a:lnTo>
                  <a:pt x="670" y="3292"/>
                </a:lnTo>
                <a:lnTo>
                  <a:pt x="567" y="3292"/>
                </a:lnTo>
                <a:lnTo>
                  <a:pt x="533" y="3289"/>
                </a:lnTo>
                <a:lnTo>
                  <a:pt x="502" y="3281"/>
                </a:lnTo>
                <a:lnTo>
                  <a:pt x="474" y="3268"/>
                </a:lnTo>
                <a:lnTo>
                  <a:pt x="448" y="3252"/>
                </a:lnTo>
                <a:lnTo>
                  <a:pt x="425" y="3231"/>
                </a:lnTo>
                <a:lnTo>
                  <a:pt x="405" y="3207"/>
                </a:lnTo>
                <a:lnTo>
                  <a:pt x="391" y="3180"/>
                </a:lnTo>
                <a:lnTo>
                  <a:pt x="379" y="3152"/>
                </a:lnTo>
                <a:lnTo>
                  <a:pt x="374" y="3120"/>
                </a:lnTo>
                <a:lnTo>
                  <a:pt x="373" y="3086"/>
                </a:lnTo>
                <a:lnTo>
                  <a:pt x="476" y="1421"/>
                </a:lnTo>
                <a:lnTo>
                  <a:pt x="422" y="1403"/>
                </a:lnTo>
                <a:lnTo>
                  <a:pt x="371" y="1379"/>
                </a:lnTo>
                <a:lnTo>
                  <a:pt x="322" y="1351"/>
                </a:lnTo>
                <a:lnTo>
                  <a:pt x="275" y="1318"/>
                </a:lnTo>
                <a:lnTo>
                  <a:pt x="232" y="1281"/>
                </a:lnTo>
                <a:lnTo>
                  <a:pt x="190" y="1240"/>
                </a:lnTo>
                <a:lnTo>
                  <a:pt x="153" y="1193"/>
                </a:lnTo>
                <a:lnTo>
                  <a:pt x="119" y="1145"/>
                </a:lnTo>
                <a:lnTo>
                  <a:pt x="89" y="1092"/>
                </a:lnTo>
                <a:lnTo>
                  <a:pt x="63" y="1036"/>
                </a:lnTo>
                <a:lnTo>
                  <a:pt x="41" y="978"/>
                </a:lnTo>
                <a:lnTo>
                  <a:pt x="24" y="916"/>
                </a:lnTo>
                <a:lnTo>
                  <a:pt x="10" y="853"/>
                </a:lnTo>
                <a:lnTo>
                  <a:pt x="3" y="787"/>
                </a:lnTo>
                <a:lnTo>
                  <a:pt x="0" y="719"/>
                </a:lnTo>
                <a:lnTo>
                  <a:pt x="3" y="650"/>
                </a:lnTo>
                <a:lnTo>
                  <a:pt x="11" y="583"/>
                </a:lnTo>
                <a:lnTo>
                  <a:pt x="25" y="517"/>
                </a:lnTo>
                <a:lnTo>
                  <a:pt x="43" y="455"/>
                </a:lnTo>
                <a:lnTo>
                  <a:pt x="66" y="394"/>
                </a:lnTo>
                <a:lnTo>
                  <a:pt x="94" y="337"/>
                </a:lnTo>
                <a:lnTo>
                  <a:pt x="126" y="284"/>
                </a:lnTo>
                <a:lnTo>
                  <a:pt x="162" y="234"/>
                </a:lnTo>
                <a:lnTo>
                  <a:pt x="202" y="188"/>
                </a:lnTo>
                <a:lnTo>
                  <a:pt x="244" y="146"/>
                </a:lnTo>
                <a:lnTo>
                  <a:pt x="291" y="109"/>
                </a:lnTo>
                <a:lnTo>
                  <a:pt x="339" y="77"/>
                </a:lnTo>
                <a:lnTo>
                  <a:pt x="391" y="50"/>
                </a:lnTo>
                <a:lnTo>
                  <a:pt x="445" y="29"/>
                </a:lnTo>
                <a:lnTo>
                  <a:pt x="500" y="12"/>
                </a:lnTo>
                <a:lnTo>
                  <a:pt x="558" y="3"/>
                </a:lnTo>
                <a:lnTo>
                  <a:pt x="61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4" name="Freeform 91"/>
          <p:cNvSpPr>
            <a:spLocks/>
          </p:cNvSpPr>
          <p:nvPr/>
        </p:nvSpPr>
        <p:spPr bwMode="auto">
          <a:xfrm>
            <a:off x="3521883" y="4093041"/>
            <a:ext cx="468778" cy="473384"/>
          </a:xfrm>
          <a:custGeom>
            <a:avLst/>
            <a:gdLst>
              <a:gd name="T0" fmla="*/ 1986 w 3257"/>
              <a:gd name="T1" fmla="*/ 8 h 3291"/>
              <a:gd name="T2" fmla="*/ 2415 w 3257"/>
              <a:gd name="T3" fmla="*/ 74 h 3291"/>
              <a:gd name="T4" fmla="*/ 2808 w 3257"/>
              <a:gd name="T5" fmla="*/ 199 h 3291"/>
              <a:gd name="T6" fmla="*/ 3144 w 3257"/>
              <a:gd name="T7" fmla="*/ 379 h 3291"/>
              <a:gd name="T8" fmla="*/ 3252 w 3257"/>
              <a:gd name="T9" fmla="*/ 480 h 3291"/>
              <a:gd name="T10" fmla="*/ 3246 w 3257"/>
              <a:gd name="T11" fmla="*/ 558 h 3291"/>
              <a:gd name="T12" fmla="*/ 3123 w 3257"/>
              <a:gd name="T13" fmla="*/ 653 h 3291"/>
              <a:gd name="T14" fmla="*/ 2845 w 3257"/>
              <a:gd name="T15" fmla="*/ 869 h 3291"/>
              <a:gd name="T16" fmla="*/ 2643 w 3257"/>
              <a:gd name="T17" fmla="*/ 1101 h 3291"/>
              <a:gd name="T18" fmla="*/ 2493 w 3257"/>
              <a:gd name="T19" fmla="*/ 1339 h 3291"/>
              <a:gd name="T20" fmla="*/ 2377 w 3257"/>
              <a:gd name="T21" fmla="*/ 1575 h 3291"/>
              <a:gd name="T22" fmla="*/ 2256 w 3257"/>
              <a:gd name="T23" fmla="*/ 1829 h 3291"/>
              <a:gd name="T24" fmla="*/ 2113 w 3257"/>
              <a:gd name="T25" fmla="*/ 2069 h 3291"/>
              <a:gd name="T26" fmla="*/ 1921 w 3257"/>
              <a:gd name="T27" fmla="*/ 2267 h 3291"/>
              <a:gd name="T28" fmla="*/ 1686 w 3257"/>
              <a:gd name="T29" fmla="*/ 2397 h 3291"/>
              <a:gd name="T30" fmla="*/ 1395 w 3257"/>
              <a:gd name="T31" fmla="*/ 2467 h 3291"/>
              <a:gd name="T32" fmla="*/ 1046 w 3257"/>
              <a:gd name="T33" fmla="*/ 2480 h 3291"/>
              <a:gd name="T34" fmla="*/ 653 w 3257"/>
              <a:gd name="T35" fmla="*/ 2446 h 3291"/>
              <a:gd name="T36" fmla="*/ 606 w 3257"/>
              <a:gd name="T37" fmla="*/ 2720 h 3291"/>
              <a:gd name="T38" fmla="*/ 589 w 3257"/>
              <a:gd name="T39" fmla="*/ 2960 h 3291"/>
              <a:gd name="T40" fmla="*/ 593 w 3257"/>
              <a:gd name="T41" fmla="*/ 3147 h 3291"/>
              <a:gd name="T42" fmla="*/ 604 w 3257"/>
              <a:gd name="T43" fmla="*/ 3262 h 3291"/>
              <a:gd name="T44" fmla="*/ 199 w 3257"/>
              <a:gd name="T45" fmla="*/ 3291 h 3291"/>
              <a:gd name="T46" fmla="*/ 229 w 3257"/>
              <a:gd name="T47" fmla="*/ 2850 h 3291"/>
              <a:gd name="T48" fmla="*/ 308 w 3257"/>
              <a:gd name="T49" fmla="*/ 2464 h 3291"/>
              <a:gd name="T50" fmla="*/ 414 w 3257"/>
              <a:gd name="T51" fmla="*/ 2135 h 3291"/>
              <a:gd name="T52" fmla="*/ 574 w 3257"/>
              <a:gd name="T53" fmla="*/ 1781 h 3291"/>
              <a:gd name="T54" fmla="*/ 743 w 3257"/>
              <a:gd name="T55" fmla="*/ 1520 h 3291"/>
              <a:gd name="T56" fmla="*/ 813 w 3257"/>
              <a:gd name="T57" fmla="*/ 1431 h 3291"/>
              <a:gd name="T58" fmla="*/ 1064 w 3257"/>
              <a:gd name="T59" fmla="*/ 1170 h 3291"/>
              <a:gd name="T60" fmla="*/ 1328 w 3257"/>
              <a:gd name="T61" fmla="*/ 959 h 3291"/>
              <a:gd name="T62" fmla="*/ 1588 w 3257"/>
              <a:gd name="T63" fmla="*/ 794 h 3291"/>
              <a:gd name="T64" fmla="*/ 1826 w 3257"/>
              <a:gd name="T65" fmla="*/ 671 h 3291"/>
              <a:gd name="T66" fmla="*/ 2026 w 3257"/>
              <a:gd name="T67" fmla="*/ 585 h 3291"/>
              <a:gd name="T68" fmla="*/ 2168 w 3257"/>
              <a:gd name="T69" fmla="*/ 535 h 3291"/>
              <a:gd name="T70" fmla="*/ 2235 w 3257"/>
              <a:gd name="T71" fmla="*/ 514 h 3291"/>
              <a:gd name="T72" fmla="*/ 1894 w 3257"/>
              <a:gd name="T73" fmla="*/ 543 h 3291"/>
              <a:gd name="T74" fmla="*/ 1460 w 3257"/>
              <a:gd name="T75" fmla="*/ 670 h 3291"/>
              <a:gd name="T76" fmla="*/ 1064 w 3257"/>
              <a:gd name="T77" fmla="*/ 885 h 3291"/>
              <a:gd name="T78" fmla="*/ 715 w 3257"/>
              <a:gd name="T79" fmla="*/ 1174 h 3291"/>
              <a:gd name="T80" fmla="*/ 425 w 3257"/>
              <a:gd name="T81" fmla="*/ 1526 h 3291"/>
              <a:gd name="T82" fmla="*/ 202 w 3257"/>
              <a:gd name="T83" fmla="*/ 1928 h 3291"/>
              <a:gd name="T84" fmla="*/ 61 w 3257"/>
              <a:gd name="T85" fmla="*/ 1936 h 3291"/>
              <a:gd name="T86" fmla="*/ 3 w 3257"/>
              <a:gd name="T87" fmla="*/ 1547 h 3291"/>
              <a:gd name="T88" fmla="*/ 8 w 3257"/>
              <a:gd name="T89" fmla="*/ 1277 h 3291"/>
              <a:gd name="T90" fmla="*/ 81 w 3257"/>
              <a:gd name="T91" fmla="*/ 952 h 3291"/>
              <a:gd name="T92" fmla="*/ 225 w 3257"/>
              <a:gd name="T93" fmla="*/ 666 h 3291"/>
              <a:gd name="T94" fmla="*/ 443 w 3257"/>
              <a:gd name="T95" fmla="*/ 423 h 3291"/>
              <a:gd name="T96" fmla="*/ 725 w 3257"/>
              <a:gd name="T97" fmla="*/ 232 h 3291"/>
              <a:gd name="T98" fmla="*/ 1063 w 3257"/>
              <a:gd name="T99" fmla="*/ 96 h 3291"/>
              <a:gd name="T100" fmla="*/ 1449 w 3257"/>
              <a:gd name="T101" fmla="*/ 18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7" h="3291">
                <a:moveTo>
                  <a:pt x="1765" y="0"/>
                </a:moveTo>
                <a:lnTo>
                  <a:pt x="1765" y="0"/>
                </a:lnTo>
                <a:lnTo>
                  <a:pt x="1875" y="2"/>
                </a:lnTo>
                <a:lnTo>
                  <a:pt x="1986" y="8"/>
                </a:lnTo>
                <a:lnTo>
                  <a:pt x="2095" y="19"/>
                </a:lnTo>
                <a:lnTo>
                  <a:pt x="2204" y="34"/>
                </a:lnTo>
                <a:lnTo>
                  <a:pt x="2310" y="51"/>
                </a:lnTo>
                <a:lnTo>
                  <a:pt x="2415" y="74"/>
                </a:lnTo>
                <a:lnTo>
                  <a:pt x="2517" y="100"/>
                </a:lnTo>
                <a:lnTo>
                  <a:pt x="2616" y="130"/>
                </a:lnTo>
                <a:lnTo>
                  <a:pt x="2713" y="163"/>
                </a:lnTo>
                <a:lnTo>
                  <a:pt x="2808" y="199"/>
                </a:lnTo>
                <a:lnTo>
                  <a:pt x="2898" y="239"/>
                </a:lnTo>
                <a:lnTo>
                  <a:pt x="2984" y="283"/>
                </a:lnTo>
                <a:lnTo>
                  <a:pt x="3066" y="329"/>
                </a:lnTo>
                <a:lnTo>
                  <a:pt x="3144" y="379"/>
                </a:lnTo>
                <a:lnTo>
                  <a:pt x="3217" y="431"/>
                </a:lnTo>
                <a:lnTo>
                  <a:pt x="3232" y="445"/>
                </a:lnTo>
                <a:lnTo>
                  <a:pt x="3243" y="461"/>
                </a:lnTo>
                <a:lnTo>
                  <a:pt x="3252" y="480"/>
                </a:lnTo>
                <a:lnTo>
                  <a:pt x="3257" y="500"/>
                </a:lnTo>
                <a:lnTo>
                  <a:pt x="3257" y="519"/>
                </a:lnTo>
                <a:lnTo>
                  <a:pt x="3254" y="540"/>
                </a:lnTo>
                <a:lnTo>
                  <a:pt x="3246" y="558"/>
                </a:lnTo>
                <a:lnTo>
                  <a:pt x="3236" y="576"/>
                </a:lnTo>
                <a:lnTo>
                  <a:pt x="3222" y="590"/>
                </a:lnTo>
                <a:lnTo>
                  <a:pt x="3206" y="602"/>
                </a:lnTo>
                <a:lnTo>
                  <a:pt x="3123" y="653"/>
                </a:lnTo>
                <a:lnTo>
                  <a:pt x="3045" y="705"/>
                </a:lnTo>
                <a:lnTo>
                  <a:pt x="2973" y="759"/>
                </a:lnTo>
                <a:lnTo>
                  <a:pt x="2907" y="813"/>
                </a:lnTo>
                <a:lnTo>
                  <a:pt x="2845" y="869"/>
                </a:lnTo>
                <a:lnTo>
                  <a:pt x="2788" y="926"/>
                </a:lnTo>
                <a:lnTo>
                  <a:pt x="2736" y="984"/>
                </a:lnTo>
                <a:lnTo>
                  <a:pt x="2687" y="1042"/>
                </a:lnTo>
                <a:lnTo>
                  <a:pt x="2643" y="1101"/>
                </a:lnTo>
                <a:lnTo>
                  <a:pt x="2601" y="1160"/>
                </a:lnTo>
                <a:lnTo>
                  <a:pt x="2562" y="1219"/>
                </a:lnTo>
                <a:lnTo>
                  <a:pt x="2526" y="1279"/>
                </a:lnTo>
                <a:lnTo>
                  <a:pt x="2493" y="1339"/>
                </a:lnTo>
                <a:lnTo>
                  <a:pt x="2462" y="1398"/>
                </a:lnTo>
                <a:lnTo>
                  <a:pt x="2432" y="1457"/>
                </a:lnTo>
                <a:lnTo>
                  <a:pt x="2403" y="1516"/>
                </a:lnTo>
                <a:lnTo>
                  <a:pt x="2377" y="1575"/>
                </a:lnTo>
                <a:lnTo>
                  <a:pt x="2350" y="1631"/>
                </a:lnTo>
                <a:lnTo>
                  <a:pt x="2320" y="1699"/>
                </a:lnTo>
                <a:lnTo>
                  <a:pt x="2288" y="1765"/>
                </a:lnTo>
                <a:lnTo>
                  <a:pt x="2256" y="1829"/>
                </a:lnTo>
                <a:lnTo>
                  <a:pt x="2223" y="1892"/>
                </a:lnTo>
                <a:lnTo>
                  <a:pt x="2189" y="1954"/>
                </a:lnTo>
                <a:lnTo>
                  <a:pt x="2152" y="2012"/>
                </a:lnTo>
                <a:lnTo>
                  <a:pt x="2113" y="2069"/>
                </a:lnTo>
                <a:lnTo>
                  <a:pt x="2070" y="2124"/>
                </a:lnTo>
                <a:lnTo>
                  <a:pt x="2023" y="2176"/>
                </a:lnTo>
                <a:lnTo>
                  <a:pt x="1973" y="2224"/>
                </a:lnTo>
                <a:lnTo>
                  <a:pt x="1921" y="2267"/>
                </a:lnTo>
                <a:lnTo>
                  <a:pt x="1867" y="2305"/>
                </a:lnTo>
                <a:lnTo>
                  <a:pt x="1811" y="2339"/>
                </a:lnTo>
                <a:lnTo>
                  <a:pt x="1751" y="2370"/>
                </a:lnTo>
                <a:lnTo>
                  <a:pt x="1686" y="2397"/>
                </a:lnTo>
                <a:lnTo>
                  <a:pt x="1620" y="2419"/>
                </a:lnTo>
                <a:lnTo>
                  <a:pt x="1548" y="2439"/>
                </a:lnTo>
                <a:lnTo>
                  <a:pt x="1473" y="2454"/>
                </a:lnTo>
                <a:lnTo>
                  <a:pt x="1395" y="2467"/>
                </a:lnTo>
                <a:lnTo>
                  <a:pt x="1312" y="2475"/>
                </a:lnTo>
                <a:lnTo>
                  <a:pt x="1225" y="2480"/>
                </a:lnTo>
                <a:lnTo>
                  <a:pt x="1134" y="2482"/>
                </a:lnTo>
                <a:lnTo>
                  <a:pt x="1046" y="2480"/>
                </a:lnTo>
                <a:lnTo>
                  <a:pt x="954" y="2476"/>
                </a:lnTo>
                <a:lnTo>
                  <a:pt x="857" y="2469"/>
                </a:lnTo>
                <a:lnTo>
                  <a:pt x="757" y="2459"/>
                </a:lnTo>
                <a:lnTo>
                  <a:pt x="653" y="2446"/>
                </a:lnTo>
                <a:lnTo>
                  <a:pt x="637" y="2516"/>
                </a:lnTo>
                <a:lnTo>
                  <a:pt x="624" y="2587"/>
                </a:lnTo>
                <a:lnTo>
                  <a:pt x="614" y="2654"/>
                </a:lnTo>
                <a:lnTo>
                  <a:pt x="606" y="2720"/>
                </a:lnTo>
                <a:lnTo>
                  <a:pt x="599" y="2784"/>
                </a:lnTo>
                <a:lnTo>
                  <a:pt x="594" y="2846"/>
                </a:lnTo>
                <a:lnTo>
                  <a:pt x="591" y="2905"/>
                </a:lnTo>
                <a:lnTo>
                  <a:pt x="589" y="2960"/>
                </a:lnTo>
                <a:lnTo>
                  <a:pt x="589" y="3013"/>
                </a:lnTo>
                <a:lnTo>
                  <a:pt x="590" y="3062"/>
                </a:lnTo>
                <a:lnTo>
                  <a:pt x="591" y="3106"/>
                </a:lnTo>
                <a:lnTo>
                  <a:pt x="593" y="3147"/>
                </a:lnTo>
                <a:lnTo>
                  <a:pt x="595" y="3184"/>
                </a:lnTo>
                <a:lnTo>
                  <a:pt x="599" y="3216"/>
                </a:lnTo>
                <a:lnTo>
                  <a:pt x="601" y="3241"/>
                </a:lnTo>
                <a:lnTo>
                  <a:pt x="604" y="3262"/>
                </a:lnTo>
                <a:lnTo>
                  <a:pt x="606" y="3278"/>
                </a:lnTo>
                <a:lnTo>
                  <a:pt x="607" y="3288"/>
                </a:lnTo>
                <a:lnTo>
                  <a:pt x="607" y="3291"/>
                </a:lnTo>
                <a:lnTo>
                  <a:pt x="199" y="3291"/>
                </a:lnTo>
                <a:lnTo>
                  <a:pt x="202" y="3176"/>
                </a:lnTo>
                <a:lnTo>
                  <a:pt x="207" y="3064"/>
                </a:lnTo>
                <a:lnTo>
                  <a:pt x="217" y="2955"/>
                </a:lnTo>
                <a:lnTo>
                  <a:pt x="229" y="2850"/>
                </a:lnTo>
                <a:lnTo>
                  <a:pt x="246" y="2749"/>
                </a:lnTo>
                <a:lnTo>
                  <a:pt x="264" y="2650"/>
                </a:lnTo>
                <a:lnTo>
                  <a:pt x="284" y="2556"/>
                </a:lnTo>
                <a:lnTo>
                  <a:pt x="308" y="2464"/>
                </a:lnTo>
                <a:lnTo>
                  <a:pt x="333" y="2376"/>
                </a:lnTo>
                <a:lnTo>
                  <a:pt x="359" y="2292"/>
                </a:lnTo>
                <a:lnTo>
                  <a:pt x="387" y="2212"/>
                </a:lnTo>
                <a:lnTo>
                  <a:pt x="414" y="2135"/>
                </a:lnTo>
                <a:lnTo>
                  <a:pt x="444" y="2063"/>
                </a:lnTo>
                <a:lnTo>
                  <a:pt x="484" y="1965"/>
                </a:lnTo>
                <a:lnTo>
                  <a:pt x="527" y="1871"/>
                </a:lnTo>
                <a:lnTo>
                  <a:pt x="574" y="1781"/>
                </a:lnTo>
                <a:lnTo>
                  <a:pt x="624" y="1694"/>
                </a:lnTo>
                <a:lnTo>
                  <a:pt x="677" y="1611"/>
                </a:lnTo>
                <a:lnTo>
                  <a:pt x="734" y="1531"/>
                </a:lnTo>
                <a:lnTo>
                  <a:pt x="743" y="1520"/>
                </a:lnTo>
                <a:lnTo>
                  <a:pt x="749" y="1512"/>
                </a:lnTo>
                <a:lnTo>
                  <a:pt x="753" y="1505"/>
                </a:lnTo>
                <a:lnTo>
                  <a:pt x="755" y="1503"/>
                </a:lnTo>
                <a:lnTo>
                  <a:pt x="813" y="1431"/>
                </a:lnTo>
                <a:lnTo>
                  <a:pt x="874" y="1361"/>
                </a:lnTo>
                <a:lnTo>
                  <a:pt x="936" y="1294"/>
                </a:lnTo>
                <a:lnTo>
                  <a:pt x="1000" y="1231"/>
                </a:lnTo>
                <a:lnTo>
                  <a:pt x="1064" y="1170"/>
                </a:lnTo>
                <a:lnTo>
                  <a:pt x="1130" y="1113"/>
                </a:lnTo>
                <a:lnTo>
                  <a:pt x="1195" y="1059"/>
                </a:lnTo>
                <a:lnTo>
                  <a:pt x="1262" y="1008"/>
                </a:lnTo>
                <a:lnTo>
                  <a:pt x="1328" y="959"/>
                </a:lnTo>
                <a:lnTo>
                  <a:pt x="1394" y="914"/>
                </a:lnTo>
                <a:lnTo>
                  <a:pt x="1459" y="871"/>
                </a:lnTo>
                <a:lnTo>
                  <a:pt x="1524" y="831"/>
                </a:lnTo>
                <a:lnTo>
                  <a:pt x="1588" y="794"/>
                </a:lnTo>
                <a:lnTo>
                  <a:pt x="1650" y="760"/>
                </a:lnTo>
                <a:lnTo>
                  <a:pt x="1711" y="728"/>
                </a:lnTo>
                <a:lnTo>
                  <a:pt x="1770" y="698"/>
                </a:lnTo>
                <a:lnTo>
                  <a:pt x="1826" y="671"/>
                </a:lnTo>
                <a:lnTo>
                  <a:pt x="1881" y="646"/>
                </a:lnTo>
                <a:lnTo>
                  <a:pt x="1932" y="623"/>
                </a:lnTo>
                <a:lnTo>
                  <a:pt x="1981" y="604"/>
                </a:lnTo>
                <a:lnTo>
                  <a:pt x="2026" y="585"/>
                </a:lnTo>
                <a:lnTo>
                  <a:pt x="2067" y="570"/>
                </a:lnTo>
                <a:lnTo>
                  <a:pt x="2105" y="555"/>
                </a:lnTo>
                <a:lnTo>
                  <a:pt x="2138" y="544"/>
                </a:lnTo>
                <a:lnTo>
                  <a:pt x="2168" y="535"/>
                </a:lnTo>
                <a:lnTo>
                  <a:pt x="2193" y="526"/>
                </a:lnTo>
                <a:lnTo>
                  <a:pt x="2212" y="520"/>
                </a:lnTo>
                <a:lnTo>
                  <a:pt x="2226" y="516"/>
                </a:lnTo>
                <a:lnTo>
                  <a:pt x="2235" y="514"/>
                </a:lnTo>
                <a:lnTo>
                  <a:pt x="2238" y="513"/>
                </a:lnTo>
                <a:lnTo>
                  <a:pt x="2122" y="516"/>
                </a:lnTo>
                <a:lnTo>
                  <a:pt x="2007" y="526"/>
                </a:lnTo>
                <a:lnTo>
                  <a:pt x="1894" y="543"/>
                </a:lnTo>
                <a:lnTo>
                  <a:pt x="1782" y="566"/>
                </a:lnTo>
                <a:lnTo>
                  <a:pt x="1673" y="595"/>
                </a:lnTo>
                <a:lnTo>
                  <a:pt x="1565" y="630"/>
                </a:lnTo>
                <a:lnTo>
                  <a:pt x="1460" y="670"/>
                </a:lnTo>
                <a:lnTo>
                  <a:pt x="1357" y="715"/>
                </a:lnTo>
                <a:lnTo>
                  <a:pt x="1256" y="767"/>
                </a:lnTo>
                <a:lnTo>
                  <a:pt x="1158" y="824"/>
                </a:lnTo>
                <a:lnTo>
                  <a:pt x="1064" y="885"/>
                </a:lnTo>
                <a:lnTo>
                  <a:pt x="972" y="951"/>
                </a:lnTo>
                <a:lnTo>
                  <a:pt x="883" y="1021"/>
                </a:lnTo>
                <a:lnTo>
                  <a:pt x="797" y="1095"/>
                </a:lnTo>
                <a:lnTo>
                  <a:pt x="715" y="1174"/>
                </a:lnTo>
                <a:lnTo>
                  <a:pt x="636" y="1256"/>
                </a:lnTo>
                <a:lnTo>
                  <a:pt x="562" y="1343"/>
                </a:lnTo>
                <a:lnTo>
                  <a:pt x="491" y="1433"/>
                </a:lnTo>
                <a:lnTo>
                  <a:pt x="425" y="1526"/>
                </a:lnTo>
                <a:lnTo>
                  <a:pt x="362" y="1622"/>
                </a:lnTo>
                <a:lnTo>
                  <a:pt x="304" y="1721"/>
                </a:lnTo>
                <a:lnTo>
                  <a:pt x="251" y="1823"/>
                </a:lnTo>
                <a:lnTo>
                  <a:pt x="202" y="1928"/>
                </a:lnTo>
                <a:lnTo>
                  <a:pt x="158" y="2034"/>
                </a:lnTo>
                <a:lnTo>
                  <a:pt x="119" y="2144"/>
                </a:lnTo>
                <a:lnTo>
                  <a:pt x="88" y="2038"/>
                </a:lnTo>
                <a:lnTo>
                  <a:pt x="61" y="1936"/>
                </a:lnTo>
                <a:lnTo>
                  <a:pt x="40" y="1836"/>
                </a:lnTo>
                <a:lnTo>
                  <a:pt x="24" y="1737"/>
                </a:lnTo>
                <a:lnTo>
                  <a:pt x="10" y="1641"/>
                </a:lnTo>
                <a:lnTo>
                  <a:pt x="3" y="1547"/>
                </a:lnTo>
                <a:lnTo>
                  <a:pt x="0" y="1456"/>
                </a:lnTo>
                <a:lnTo>
                  <a:pt x="0" y="1453"/>
                </a:lnTo>
                <a:lnTo>
                  <a:pt x="2" y="1365"/>
                </a:lnTo>
                <a:lnTo>
                  <a:pt x="8" y="1277"/>
                </a:lnTo>
                <a:lnTo>
                  <a:pt x="19" y="1192"/>
                </a:lnTo>
                <a:lnTo>
                  <a:pt x="35" y="1110"/>
                </a:lnTo>
                <a:lnTo>
                  <a:pt x="55" y="1029"/>
                </a:lnTo>
                <a:lnTo>
                  <a:pt x="81" y="952"/>
                </a:lnTo>
                <a:lnTo>
                  <a:pt x="109" y="876"/>
                </a:lnTo>
                <a:lnTo>
                  <a:pt x="144" y="803"/>
                </a:lnTo>
                <a:lnTo>
                  <a:pt x="182" y="733"/>
                </a:lnTo>
                <a:lnTo>
                  <a:pt x="225" y="666"/>
                </a:lnTo>
                <a:lnTo>
                  <a:pt x="273" y="601"/>
                </a:lnTo>
                <a:lnTo>
                  <a:pt x="326" y="538"/>
                </a:lnTo>
                <a:lnTo>
                  <a:pt x="383" y="479"/>
                </a:lnTo>
                <a:lnTo>
                  <a:pt x="443" y="423"/>
                </a:lnTo>
                <a:lnTo>
                  <a:pt x="508" y="370"/>
                </a:lnTo>
                <a:lnTo>
                  <a:pt x="577" y="321"/>
                </a:lnTo>
                <a:lnTo>
                  <a:pt x="649" y="274"/>
                </a:lnTo>
                <a:lnTo>
                  <a:pt x="725" y="232"/>
                </a:lnTo>
                <a:lnTo>
                  <a:pt x="804" y="193"/>
                </a:lnTo>
                <a:lnTo>
                  <a:pt x="887" y="157"/>
                </a:lnTo>
                <a:lnTo>
                  <a:pt x="974" y="125"/>
                </a:lnTo>
                <a:lnTo>
                  <a:pt x="1063" y="96"/>
                </a:lnTo>
                <a:lnTo>
                  <a:pt x="1155" y="71"/>
                </a:lnTo>
                <a:lnTo>
                  <a:pt x="1250" y="49"/>
                </a:lnTo>
                <a:lnTo>
                  <a:pt x="1349" y="32"/>
                </a:lnTo>
                <a:lnTo>
                  <a:pt x="1449" y="18"/>
                </a:lnTo>
                <a:lnTo>
                  <a:pt x="1551" y="8"/>
                </a:lnTo>
                <a:lnTo>
                  <a:pt x="1656" y="2"/>
                </a:lnTo>
                <a:lnTo>
                  <a:pt x="1765"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5" name="Freeform 96"/>
          <p:cNvSpPr>
            <a:spLocks/>
          </p:cNvSpPr>
          <p:nvPr/>
        </p:nvSpPr>
        <p:spPr bwMode="auto">
          <a:xfrm>
            <a:off x="4311492" y="4092465"/>
            <a:ext cx="469930" cy="474536"/>
          </a:xfrm>
          <a:custGeom>
            <a:avLst/>
            <a:gdLst>
              <a:gd name="T0" fmla="*/ 3262 w 3262"/>
              <a:gd name="T1" fmla="*/ 0 h 3292"/>
              <a:gd name="T2" fmla="*/ 2039 w 3262"/>
              <a:gd name="T3" fmla="*/ 2057 h 3292"/>
              <a:gd name="T4" fmla="*/ 1224 w 3262"/>
              <a:gd name="T5" fmla="*/ 3292 h 3292"/>
              <a:gd name="T6" fmla="*/ 1228 w 3262"/>
              <a:gd name="T7" fmla="*/ 3282 h 3292"/>
              <a:gd name="T8" fmla="*/ 1241 w 3262"/>
              <a:gd name="T9" fmla="*/ 3254 h 3292"/>
              <a:gd name="T10" fmla="*/ 1261 w 3262"/>
              <a:gd name="T11" fmla="*/ 3208 h 3292"/>
              <a:gd name="T12" fmla="*/ 1283 w 3262"/>
              <a:gd name="T13" fmla="*/ 3148 h 3292"/>
              <a:gd name="T14" fmla="*/ 1310 w 3262"/>
              <a:gd name="T15" fmla="*/ 3077 h 3292"/>
              <a:gd name="T16" fmla="*/ 1335 w 3262"/>
              <a:gd name="T17" fmla="*/ 2995 h 3292"/>
              <a:gd name="T18" fmla="*/ 1360 w 3262"/>
              <a:gd name="T19" fmla="*/ 2903 h 3292"/>
              <a:gd name="T20" fmla="*/ 1380 w 3262"/>
              <a:gd name="T21" fmla="*/ 2806 h 3292"/>
              <a:gd name="T22" fmla="*/ 1396 w 3262"/>
              <a:gd name="T23" fmla="*/ 2702 h 3292"/>
              <a:gd name="T24" fmla="*/ 1404 w 3262"/>
              <a:gd name="T25" fmla="*/ 2597 h 3292"/>
              <a:gd name="T26" fmla="*/ 1402 w 3262"/>
              <a:gd name="T27" fmla="*/ 2492 h 3292"/>
              <a:gd name="T28" fmla="*/ 1389 w 3262"/>
              <a:gd name="T29" fmla="*/ 2387 h 3292"/>
              <a:gd name="T30" fmla="*/ 1363 w 3262"/>
              <a:gd name="T31" fmla="*/ 2285 h 3292"/>
              <a:gd name="T32" fmla="*/ 0 w 3262"/>
              <a:gd name="T33" fmla="*/ 3292 h 3292"/>
              <a:gd name="T34" fmla="*/ 979 w 3262"/>
              <a:gd name="T35" fmla="*/ 1951 h 3292"/>
              <a:gd name="T36" fmla="*/ 880 w 3262"/>
              <a:gd name="T37" fmla="*/ 1940 h 3292"/>
              <a:gd name="T38" fmla="*/ 775 w 3262"/>
              <a:gd name="T39" fmla="*/ 1938 h 3292"/>
              <a:gd name="T40" fmla="*/ 665 w 3262"/>
              <a:gd name="T41" fmla="*/ 1942 h 3292"/>
              <a:gd name="T42" fmla="*/ 556 w 3262"/>
              <a:gd name="T43" fmla="*/ 1951 h 3292"/>
              <a:gd name="T44" fmla="*/ 448 w 3262"/>
              <a:gd name="T45" fmla="*/ 1965 h 3292"/>
              <a:gd name="T46" fmla="*/ 347 w 3262"/>
              <a:gd name="T47" fmla="*/ 1981 h 3292"/>
              <a:gd name="T48" fmla="*/ 253 w 3262"/>
              <a:gd name="T49" fmla="*/ 1998 h 3292"/>
              <a:gd name="T50" fmla="*/ 169 w 3262"/>
              <a:gd name="T51" fmla="*/ 2016 h 3292"/>
              <a:gd name="T52" fmla="*/ 99 w 3262"/>
              <a:gd name="T53" fmla="*/ 2032 h 3292"/>
              <a:gd name="T54" fmla="*/ 46 w 3262"/>
              <a:gd name="T55" fmla="*/ 2045 h 3292"/>
              <a:gd name="T56" fmla="*/ 12 w 3262"/>
              <a:gd name="T57" fmla="*/ 2054 h 3292"/>
              <a:gd name="T58" fmla="*/ 0 w 3262"/>
              <a:gd name="T59" fmla="*/ 2057 h 3292"/>
              <a:gd name="T60" fmla="*/ 1224 w 3262"/>
              <a:gd name="T61" fmla="*/ 1234 h 3292"/>
              <a:gd name="T62" fmla="*/ 3262 w 3262"/>
              <a:gd name="T63"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62" h="3292">
                <a:moveTo>
                  <a:pt x="3262" y="0"/>
                </a:moveTo>
                <a:lnTo>
                  <a:pt x="3262" y="0"/>
                </a:lnTo>
                <a:lnTo>
                  <a:pt x="3058" y="1028"/>
                </a:lnTo>
                <a:lnTo>
                  <a:pt x="2039" y="2057"/>
                </a:lnTo>
                <a:lnTo>
                  <a:pt x="2039" y="2674"/>
                </a:lnTo>
                <a:lnTo>
                  <a:pt x="1224" y="3292"/>
                </a:lnTo>
                <a:lnTo>
                  <a:pt x="1225" y="3289"/>
                </a:lnTo>
                <a:lnTo>
                  <a:pt x="1228" y="3282"/>
                </a:lnTo>
                <a:lnTo>
                  <a:pt x="1234" y="3269"/>
                </a:lnTo>
                <a:lnTo>
                  <a:pt x="1241" y="3254"/>
                </a:lnTo>
                <a:lnTo>
                  <a:pt x="1250" y="3233"/>
                </a:lnTo>
                <a:lnTo>
                  <a:pt x="1261" y="3208"/>
                </a:lnTo>
                <a:lnTo>
                  <a:pt x="1272" y="3180"/>
                </a:lnTo>
                <a:lnTo>
                  <a:pt x="1283" y="3148"/>
                </a:lnTo>
                <a:lnTo>
                  <a:pt x="1296" y="3114"/>
                </a:lnTo>
                <a:lnTo>
                  <a:pt x="1310" y="3077"/>
                </a:lnTo>
                <a:lnTo>
                  <a:pt x="1322" y="3037"/>
                </a:lnTo>
                <a:lnTo>
                  <a:pt x="1335" y="2995"/>
                </a:lnTo>
                <a:lnTo>
                  <a:pt x="1347" y="2949"/>
                </a:lnTo>
                <a:lnTo>
                  <a:pt x="1360" y="2903"/>
                </a:lnTo>
                <a:lnTo>
                  <a:pt x="1371" y="2855"/>
                </a:lnTo>
                <a:lnTo>
                  <a:pt x="1380" y="2806"/>
                </a:lnTo>
                <a:lnTo>
                  <a:pt x="1389" y="2754"/>
                </a:lnTo>
                <a:lnTo>
                  <a:pt x="1396" y="2702"/>
                </a:lnTo>
                <a:lnTo>
                  <a:pt x="1401" y="2651"/>
                </a:lnTo>
                <a:lnTo>
                  <a:pt x="1404" y="2597"/>
                </a:lnTo>
                <a:lnTo>
                  <a:pt x="1404" y="2544"/>
                </a:lnTo>
                <a:lnTo>
                  <a:pt x="1402" y="2492"/>
                </a:lnTo>
                <a:lnTo>
                  <a:pt x="1398" y="2439"/>
                </a:lnTo>
                <a:lnTo>
                  <a:pt x="1389" y="2387"/>
                </a:lnTo>
                <a:lnTo>
                  <a:pt x="1378" y="2336"/>
                </a:lnTo>
                <a:lnTo>
                  <a:pt x="1363" y="2285"/>
                </a:lnTo>
                <a:lnTo>
                  <a:pt x="1344" y="2237"/>
                </a:lnTo>
                <a:lnTo>
                  <a:pt x="0" y="3292"/>
                </a:lnTo>
                <a:lnTo>
                  <a:pt x="1026" y="1961"/>
                </a:lnTo>
                <a:lnTo>
                  <a:pt x="979" y="1951"/>
                </a:lnTo>
                <a:lnTo>
                  <a:pt x="930" y="1945"/>
                </a:lnTo>
                <a:lnTo>
                  <a:pt x="880" y="1940"/>
                </a:lnTo>
                <a:lnTo>
                  <a:pt x="828" y="1938"/>
                </a:lnTo>
                <a:lnTo>
                  <a:pt x="775" y="1938"/>
                </a:lnTo>
                <a:lnTo>
                  <a:pt x="720" y="1939"/>
                </a:lnTo>
                <a:lnTo>
                  <a:pt x="665" y="1942"/>
                </a:lnTo>
                <a:lnTo>
                  <a:pt x="611" y="1946"/>
                </a:lnTo>
                <a:lnTo>
                  <a:pt x="556" y="1951"/>
                </a:lnTo>
                <a:lnTo>
                  <a:pt x="501" y="1958"/>
                </a:lnTo>
                <a:lnTo>
                  <a:pt x="448" y="1965"/>
                </a:lnTo>
                <a:lnTo>
                  <a:pt x="397" y="1972"/>
                </a:lnTo>
                <a:lnTo>
                  <a:pt x="347" y="1981"/>
                </a:lnTo>
                <a:lnTo>
                  <a:pt x="299" y="1990"/>
                </a:lnTo>
                <a:lnTo>
                  <a:pt x="253" y="1998"/>
                </a:lnTo>
                <a:lnTo>
                  <a:pt x="210" y="2007"/>
                </a:lnTo>
                <a:lnTo>
                  <a:pt x="169" y="2016"/>
                </a:lnTo>
                <a:lnTo>
                  <a:pt x="132" y="2024"/>
                </a:lnTo>
                <a:lnTo>
                  <a:pt x="99" y="2032"/>
                </a:lnTo>
                <a:lnTo>
                  <a:pt x="71" y="2039"/>
                </a:lnTo>
                <a:lnTo>
                  <a:pt x="46" y="2045"/>
                </a:lnTo>
                <a:lnTo>
                  <a:pt x="27" y="2050"/>
                </a:lnTo>
                <a:lnTo>
                  <a:pt x="12" y="2054"/>
                </a:lnTo>
                <a:lnTo>
                  <a:pt x="3" y="2056"/>
                </a:lnTo>
                <a:lnTo>
                  <a:pt x="0" y="2057"/>
                </a:lnTo>
                <a:lnTo>
                  <a:pt x="612" y="1234"/>
                </a:lnTo>
                <a:lnTo>
                  <a:pt x="1224" y="1234"/>
                </a:lnTo>
                <a:lnTo>
                  <a:pt x="2243" y="205"/>
                </a:lnTo>
                <a:lnTo>
                  <a:pt x="326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6" name="Freeform 101"/>
          <p:cNvSpPr>
            <a:spLocks noEditPoints="1"/>
          </p:cNvSpPr>
          <p:nvPr/>
        </p:nvSpPr>
        <p:spPr bwMode="auto">
          <a:xfrm>
            <a:off x="5102298" y="4108590"/>
            <a:ext cx="469930" cy="442286"/>
          </a:xfrm>
          <a:custGeom>
            <a:avLst/>
            <a:gdLst>
              <a:gd name="T0" fmla="*/ 1494 w 3261"/>
              <a:gd name="T1" fmla="*/ 334 h 3072"/>
              <a:gd name="T2" fmla="*/ 1222 w 3261"/>
              <a:gd name="T3" fmla="*/ 614 h 3072"/>
              <a:gd name="T4" fmla="*/ 1082 w 3261"/>
              <a:gd name="T5" fmla="*/ 447 h 3072"/>
              <a:gd name="T6" fmla="*/ 884 w 3261"/>
              <a:gd name="T7" fmla="*/ 561 h 3072"/>
              <a:gd name="T8" fmla="*/ 708 w 3261"/>
              <a:gd name="T9" fmla="*/ 711 h 3072"/>
              <a:gd name="T10" fmla="*/ 815 w 3261"/>
              <a:gd name="T11" fmla="*/ 819 h 3072"/>
              <a:gd name="T12" fmla="*/ 439 w 3261"/>
              <a:gd name="T13" fmla="*/ 1101 h 3072"/>
              <a:gd name="T14" fmla="*/ 357 w 3261"/>
              <a:gd name="T15" fmla="*/ 1348 h 3072"/>
              <a:gd name="T16" fmla="*/ 611 w 3261"/>
              <a:gd name="T17" fmla="*/ 1639 h 3072"/>
              <a:gd name="T18" fmla="*/ 336 w 3261"/>
              <a:gd name="T19" fmla="*/ 1811 h 3072"/>
              <a:gd name="T20" fmla="*/ 393 w 3261"/>
              <a:gd name="T21" fmla="*/ 2061 h 3072"/>
              <a:gd name="T22" fmla="*/ 499 w 3261"/>
              <a:gd name="T23" fmla="*/ 2293 h 3072"/>
              <a:gd name="T24" fmla="*/ 648 w 3261"/>
              <a:gd name="T25" fmla="*/ 2502 h 3072"/>
              <a:gd name="T26" fmla="*/ 814 w 3261"/>
              <a:gd name="T27" fmla="*/ 2663 h 3072"/>
              <a:gd name="T28" fmla="*/ 1718 w 3261"/>
              <a:gd name="T29" fmla="*/ 1024 h 3072"/>
              <a:gd name="T30" fmla="*/ 2501 w 3261"/>
              <a:gd name="T31" fmla="*/ 2616 h 3072"/>
              <a:gd name="T32" fmla="*/ 2613 w 3261"/>
              <a:gd name="T33" fmla="*/ 2502 h 3072"/>
              <a:gd name="T34" fmla="*/ 2763 w 3261"/>
              <a:gd name="T35" fmla="*/ 2293 h 3072"/>
              <a:gd name="T36" fmla="*/ 2867 w 3261"/>
              <a:gd name="T37" fmla="*/ 2061 h 3072"/>
              <a:gd name="T38" fmla="*/ 2926 w 3261"/>
              <a:gd name="T39" fmla="*/ 1811 h 3072"/>
              <a:gd name="T40" fmla="*/ 2650 w 3261"/>
              <a:gd name="T41" fmla="*/ 1639 h 3072"/>
              <a:gd name="T42" fmla="*/ 2905 w 3261"/>
              <a:gd name="T43" fmla="*/ 1348 h 3072"/>
              <a:gd name="T44" fmla="*/ 2822 w 3261"/>
              <a:gd name="T45" fmla="*/ 1101 h 3072"/>
              <a:gd name="T46" fmla="*/ 2446 w 3261"/>
              <a:gd name="T47" fmla="*/ 819 h 3072"/>
              <a:gd name="T48" fmla="*/ 2554 w 3261"/>
              <a:gd name="T49" fmla="*/ 711 h 3072"/>
              <a:gd name="T50" fmla="*/ 2377 w 3261"/>
              <a:gd name="T51" fmla="*/ 561 h 3072"/>
              <a:gd name="T52" fmla="*/ 2179 w 3261"/>
              <a:gd name="T53" fmla="*/ 447 h 3072"/>
              <a:gd name="T54" fmla="*/ 2038 w 3261"/>
              <a:gd name="T55" fmla="*/ 614 h 3072"/>
              <a:gd name="T56" fmla="*/ 1767 w 3261"/>
              <a:gd name="T57" fmla="*/ 334 h 3072"/>
              <a:gd name="T58" fmla="*/ 1631 w 3261"/>
              <a:gd name="T59" fmla="*/ 0 h 3072"/>
              <a:gd name="T60" fmla="*/ 1935 w 3261"/>
              <a:gd name="T61" fmla="*/ 28 h 3072"/>
              <a:gd name="T62" fmla="*/ 2220 w 3261"/>
              <a:gd name="T63" fmla="*/ 110 h 3072"/>
              <a:gd name="T64" fmla="*/ 2481 w 3261"/>
              <a:gd name="T65" fmla="*/ 240 h 3072"/>
              <a:gd name="T66" fmla="*/ 2714 w 3261"/>
              <a:gd name="T67" fmla="*/ 413 h 3072"/>
              <a:gd name="T68" fmla="*/ 2912 w 3261"/>
              <a:gd name="T69" fmla="*/ 624 h 3072"/>
              <a:gd name="T70" fmla="*/ 3070 w 3261"/>
              <a:gd name="T71" fmla="*/ 868 h 3072"/>
              <a:gd name="T72" fmla="*/ 3184 w 3261"/>
              <a:gd name="T73" fmla="*/ 1140 h 3072"/>
              <a:gd name="T74" fmla="*/ 3249 w 3261"/>
              <a:gd name="T75" fmla="*/ 1433 h 3072"/>
              <a:gd name="T76" fmla="*/ 3258 w 3261"/>
              <a:gd name="T77" fmla="*/ 1741 h 3072"/>
              <a:gd name="T78" fmla="*/ 3213 w 3261"/>
              <a:gd name="T79" fmla="*/ 2036 h 3072"/>
              <a:gd name="T80" fmla="*/ 3117 w 3261"/>
              <a:gd name="T81" fmla="*/ 2312 h 3072"/>
              <a:gd name="T82" fmla="*/ 2977 w 3261"/>
              <a:gd name="T83" fmla="*/ 2563 h 3072"/>
              <a:gd name="T84" fmla="*/ 2797 w 3261"/>
              <a:gd name="T85" fmla="*/ 2784 h 3072"/>
              <a:gd name="T86" fmla="*/ 2581 w 3261"/>
              <a:gd name="T87" fmla="*/ 2969 h 3072"/>
              <a:gd name="T88" fmla="*/ 841 w 3261"/>
              <a:gd name="T89" fmla="*/ 3072 h 3072"/>
              <a:gd name="T90" fmla="*/ 604 w 3261"/>
              <a:gd name="T91" fmla="*/ 2912 h 3072"/>
              <a:gd name="T92" fmla="*/ 399 w 3261"/>
              <a:gd name="T93" fmla="*/ 2713 h 3072"/>
              <a:gd name="T94" fmla="*/ 232 w 3261"/>
              <a:gd name="T95" fmla="*/ 2482 h 3072"/>
              <a:gd name="T96" fmla="*/ 106 w 3261"/>
              <a:gd name="T97" fmla="*/ 2222 h 3072"/>
              <a:gd name="T98" fmla="*/ 27 w 3261"/>
              <a:gd name="T99" fmla="*/ 1939 h 3072"/>
              <a:gd name="T100" fmla="*/ 0 w 3261"/>
              <a:gd name="T101" fmla="*/ 1639 h 3072"/>
              <a:gd name="T102" fmla="*/ 28 w 3261"/>
              <a:gd name="T103" fmla="*/ 1333 h 3072"/>
              <a:gd name="T104" fmla="*/ 109 w 3261"/>
              <a:gd name="T105" fmla="*/ 1046 h 3072"/>
              <a:gd name="T106" fmla="*/ 239 w 3261"/>
              <a:gd name="T107" fmla="*/ 784 h 3072"/>
              <a:gd name="T108" fmla="*/ 411 w 3261"/>
              <a:gd name="T109" fmla="*/ 551 h 3072"/>
              <a:gd name="T110" fmla="*/ 621 w 3261"/>
              <a:gd name="T111" fmla="*/ 351 h 3072"/>
              <a:gd name="T112" fmla="*/ 864 w 3261"/>
              <a:gd name="T113" fmla="*/ 192 h 3072"/>
              <a:gd name="T114" fmla="*/ 1134 w 3261"/>
              <a:gd name="T115" fmla="*/ 78 h 3072"/>
              <a:gd name="T116" fmla="*/ 1426 w 3261"/>
              <a:gd name="T117" fmla="*/ 13 h 3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3072">
                <a:moveTo>
                  <a:pt x="1631" y="327"/>
                </a:moveTo>
                <a:lnTo>
                  <a:pt x="1562" y="328"/>
                </a:lnTo>
                <a:lnTo>
                  <a:pt x="1494" y="334"/>
                </a:lnTo>
                <a:lnTo>
                  <a:pt x="1426" y="342"/>
                </a:lnTo>
                <a:lnTo>
                  <a:pt x="1426" y="614"/>
                </a:lnTo>
                <a:lnTo>
                  <a:pt x="1222" y="614"/>
                </a:lnTo>
                <a:lnTo>
                  <a:pt x="1222" y="391"/>
                </a:lnTo>
                <a:lnTo>
                  <a:pt x="1151" y="417"/>
                </a:lnTo>
                <a:lnTo>
                  <a:pt x="1082" y="447"/>
                </a:lnTo>
                <a:lnTo>
                  <a:pt x="1014" y="481"/>
                </a:lnTo>
                <a:lnTo>
                  <a:pt x="948" y="519"/>
                </a:lnTo>
                <a:lnTo>
                  <a:pt x="884" y="561"/>
                </a:lnTo>
                <a:lnTo>
                  <a:pt x="823" y="607"/>
                </a:lnTo>
                <a:lnTo>
                  <a:pt x="764" y="657"/>
                </a:lnTo>
                <a:lnTo>
                  <a:pt x="708" y="711"/>
                </a:lnTo>
                <a:lnTo>
                  <a:pt x="657" y="763"/>
                </a:lnTo>
                <a:lnTo>
                  <a:pt x="610" y="819"/>
                </a:lnTo>
                <a:lnTo>
                  <a:pt x="815" y="819"/>
                </a:lnTo>
                <a:lnTo>
                  <a:pt x="815" y="1024"/>
                </a:lnTo>
                <a:lnTo>
                  <a:pt x="477" y="1024"/>
                </a:lnTo>
                <a:lnTo>
                  <a:pt x="439" y="1101"/>
                </a:lnTo>
                <a:lnTo>
                  <a:pt x="405" y="1182"/>
                </a:lnTo>
                <a:lnTo>
                  <a:pt x="378" y="1264"/>
                </a:lnTo>
                <a:lnTo>
                  <a:pt x="357" y="1348"/>
                </a:lnTo>
                <a:lnTo>
                  <a:pt x="340" y="1433"/>
                </a:lnTo>
                <a:lnTo>
                  <a:pt x="611" y="1433"/>
                </a:lnTo>
                <a:lnTo>
                  <a:pt x="611" y="1639"/>
                </a:lnTo>
                <a:lnTo>
                  <a:pt x="325" y="1639"/>
                </a:lnTo>
                <a:lnTo>
                  <a:pt x="328" y="1726"/>
                </a:lnTo>
                <a:lnTo>
                  <a:pt x="336" y="1811"/>
                </a:lnTo>
                <a:lnTo>
                  <a:pt x="350" y="1896"/>
                </a:lnTo>
                <a:lnTo>
                  <a:pt x="369" y="1980"/>
                </a:lnTo>
                <a:lnTo>
                  <a:pt x="393" y="2061"/>
                </a:lnTo>
                <a:lnTo>
                  <a:pt x="424" y="2141"/>
                </a:lnTo>
                <a:lnTo>
                  <a:pt x="459" y="2218"/>
                </a:lnTo>
                <a:lnTo>
                  <a:pt x="499" y="2293"/>
                </a:lnTo>
                <a:lnTo>
                  <a:pt x="543" y="2366"/>
                </a:lnTo>
                <a:lnTo>
                  <a:pt x="593" y="2436"/>
                </a:lnTo>
                <a:lnTo>
                  <a:pt x="648" y="2502"/>
                </a:lnTo>
                <a:lnTo>
                  <a:pt x="708" y="2567"/>
                </a:lnTo>
                <a:lnTo>
                  <a:pt x="760" y="2616"/>
                </a:lnTo>
                <a:lnTo>
                  <a:pt x="814" y="2663"/>
                </a:lnTo>
                <a:lnTo>
                  <a:pt x="1426" y="2663"/>
                </a:lnTo>
                <a:lnTo>
                  <a:pt x="1544" y="1024"/>
                </a:lnTo>
                <a:lnTo>
                  <a:pt x="1718" y="1024"/>
                </a:lnTo>
                <a:lnTo>
                  <a:pt x="1835" y="2663"/>
                </a:lnTo>
                <a:lnTo>
                  <a:pt x="2447" y="2663"/>
                </a:lnTo>
                <a:lnTo>
                  <a:pt x="2501" y="2616"/>
                </a:lnTo>
                <a:lnTo>
                  <a:pt x="2553" y="2567"/>
                </a:lnTo>
                <a:lnTo>
                  <a:pt x="2554" y="2567"/>
                </a:lnTo>
                <a:lnTo>
                  <a:pt x="2613" y="2502"/>
                </a:lnTo>
                <a:lnTo>
                  <a:pt x="2668" y="2436"/>
                </a:lnTo>
                <a:lnTo>
                  <a:pt x="2718" y="2366"/>
                </a:lnTo>
                <a:lnTo>
                  <a:pt x="2763" y="2293"/>
                </a:lnTo>
                <a:lnTo>
                  <a:pt x="2802" y="2218"/>
                </a:lnTo>
                <a:lnTo>
                  <a:pt x="2837" y="2141"/>
                </a:lnTo>
                <a:lnTo>
                  <a:pt x="2867" y="2061"/>
                </a:lnTo>
                <a:lnTo>
                  <a:pt x="2892" y="1980"/>
                </a:lnTo>
                <a:lnTo>
                  <a:pt x="2912" y="1896"/>
                </a:lnTo>
                <a:lnTo>
                  <a:pt x="2926" y="1811"/>
                </a:lnTo>
                <a:lnTo>
                  <a:pt x="2934" y="1726"/>
                </a:lnTo>
                <a:lnTo>
                  <a:pt x="2937" y="1639"/>
                </a:lnTo>
                <a:lnTo>
                  <a:pt x="2650" y="1639"/>
                </a:lnTo>
                <a:lnTo>
                  <a:pt x="2650" y="1433"/>
                </a:lnTo>
                <a:lnTo>
                  <a:pt x="2921" y="1433"/>
                </a:lnTo>
                <a:lnTo>
                  <a:pt x="2905" y="1348"/>
                </a:lnTo>
                <a:lnTo>
                  <a:pt x="2882" y="1264"/>
                </a:lnTo>
                <a:lnTo>
                  <a:pt x="2855" y="1182"/>
                </a:lnTo>
                <a:lnTo>
                  <a:pt x="2822" y="1101"/>
                </a:lnTo>
                <a:lnTo>
                  <a:pt x="2785" y="1024"/>
                </a:lnTo>
                <a:lnTo>
                  <a:pt x="2446" y="1024"/>
                </a:lnTo>
                <a:lnTo>
                  <a:pt x="2446" y="819"/>
                </a:lnTo>
                <a:lnTo>
                  <a:pt x="2651" y="819"/>
                </a:lnTo>
                <a:lnTo>
                  <a:pt x="2603" y="763"/>
                </a:lnTo>
                <a:lnTo>
                  <a:pt x="2554" y="711"/>
                </a:lnTo>
                <a:lnTo>
                  <a:pt x="2497" y="657"/>
                </a:lnTo>
                <a:lnTo>
                  <a:pt x="2438" y="607"/>
                </a:lnTo>
                <a:lnTo>
                  <a:pt x="2377" y="561"/>
                </a:lnTo>
                <a:lnTo>
                  <a:pt x="2313" y="519"/>
                </a:lnTo>
                <a:lnTo>
                  <a:pt x="2247" y="481"/>
                </a:lnTo>
                <a:lnTo>
                  <a:pt x="2179" y="447"/>
                </a:lnTo>
                <a:lnTo>
                  <a:pt x="2110" y="417"/>
                </a:lnTo>
                <a:lnTo>
                  <a:pt x="2038" y="391"/>
                </a:lnTo>
                <a:lnTo>
                  <a:pt x="2038" y="614"/>
                </a:lnTo>
                <a:lnTo>
                  <a:pt x="1835" y="614"/>
                </a:lnTo>
                <a:lnTo>
                  <a:pt x="1835" y="342"/>
                </a:lnTo>
                <a:lnTo>
                  <a:pt x="1767" y="334"/>
                </a:lnTo>
                <a:lnTo>
                  <a:pt x="1699" y="328"/>
                </a:lnTo>
                <a:lnTo>
                  <a:pt x="1631" y="327"/>
                </a:lnTo>
                <a:close/>
                <a:moveTo>
                  <a:pt x="1631" y="0"/>
                </a:moveTo>
                <a:lnTo>
                  <a:pt x="1733" y="3"/>
                </a:lnTo>
                <a:lnTo>
                  <a:pt x="1835" y="13"/>
                </a:lnTo>
                <a:lnTo>
                  <a:pt x="1935" y="28"/>
                </a:lnTo>
                <a:lnTo>
                  <a:pt x="2032" y="50"/>
                </a:lnTo>
                <a:lnTo>
                  <a:pt x="2127" y="78"/>
                </a:lnTo>
                <a:lnTo>
                  <a:pt x="2220" y="110"/>
                </a:lnTo>
                <a:lnTo>
                  <a:pt x="2310" y="148"/>
                </a:lnTo>
                <a:lnTo>
                  <a:pt x="2397" y="192"/>
                </a:lnTo>
                <a:lnTo>
                  <a:pt x="2481" y="240"/>
                </a:lnTo>
                <a:lnTo>
                  <a:pt x="2562" y="293"/>
                </a:lnTo>
                <a:lnTo>
                  <a:pt x="2640" y="351"/>
                </a:lnTo>
                <a:lnTo>
                  <a:pt x="2714" y="413"/>
                </a:lnTo>
                <a:lnTo>
                  <a:pt x="2783" y="480"/>
                </a:lnTo>
                <a:lnTo>
                  <a:pt x="2849" y="551"/>
                </a:lnTo>
                <a:lnTo>
                  <a:pt x="2912" y="624"/>
                </a:lnTo>
                <a:lnTo>
                  <a:pt x="2969" y="702"/>
                </a:lnTo>
                <a:lnTo>
                  <a:pt x="3022" y="784"/>
                </a:lnTo>
                <a:lnTo>
                  <a:pt x="3070" y="868"/>
                </a:lnTo>
                <a:lnTo>
                  <a:pt x="3113" y="956"/>
                </a:lnTo>
                <a:lnTo>
                  <a:pt x="3151" y="1046"/>
                </a:lnTo>
                <a:lnTo>
                  <a:pt x="3184" y="1140"/>
                </a:lnTo>
                <a:lnTo>
                  <a:pt x="3212" y="1235"/>
                </a:lnTo>
                <a:lnTo>
                  <a:pt x="3233" y="1333"/>
                </a:lnTo>
                <a:lnTo>
                  <a:pt x="3249" y="1433"/>
                </a:lnTo>
                <a:lnTo>
                  <a:pt x="3258" y="1535"/>
                </a:lnTo>
                <a:lnTo>
                  <a:pt x="3261" y="1639"/>
                </a:lnTo>
                <a:lnTo>
                  <a:pt x="3258" y="1741"/>
                </a:lnTo>
                <a:lnTo>
                  <a:pt x="3249" y="1841"/>
                </a:lnTo>
                <a:lnTo>
                  <a:pt x="3234" y="1939"/>
                </a:lnTo>
                <a:lnTo>
                  <a:pt x="3213" y="2036"/>
                </a:lnTo>
                <a:lnTo>
                  <a:pt x="3187" y="2130"/>
                </a:lnTo>
                <a:lnTo>
                  <a:pt x="3154" y="2222"/>
                </a:lnTo>
                <a:lnTo>
                  <a:pt x="3117" y="2312"/>
                </a:lnTo>
                <a:lnTo>
                  <a:pt x="3075" y="2398"/>
                </a:lnTo>
                <a:lnTo>
                  <a:pt x="3029" y="2482"/>
                </a:lnTo>
                <a:lnTo>
                  <a:pt x="2977" y="2563"/>
                </a:lnTo>
                <a:lnTo>
                  <a:pt x="2922" y="2639"/>
                </a:lnTo>
                <a:lnTo>
                  <a:pt x="2861" y="2713"/>
                </a:lnTo>
                <a:lnTo>
                  <a:pt x="2797" y="2784"/>
                </a:lnTo>
                <a:lnTo>
                  <a:pt x="2729" y="2849"/>
                </a:lnTo>
                <a:lnTo>
                  <a:pt x="2657" y="2912"/>
                </a:lnTo>
                <a:lnTo>
                  <a:pt x="2581" y="2969"/>
                </a:lnTo>
                <a:lnTo>
                  <a:pt x="2502" y="3024"/>
                </a:lnTo>
                <a:lnTo>
                  <a:pt x="2421" y="3072"/>
                </a:lnTo>
                <a:lnTo>
                  <a:pt x="841" y="3072"/>
                </a:lnTo>
                <a:lnTo>
                  <a:pt x="759" y="3024"/>
                </a:lnTo>
                <a:lnTo>
                  <a:pt x="679" y="2969"/>
                </a:lnTo>
                <a:lnTo>
                  <a:pt x="604" y="2912"/>
                </a:lnTo>
                <a:lnTo>
                  <a:pt x="532" y="2849"/>
                </a:lnTo>
                <a:lnTo>
                  <a:pt x="465" y="2784"/>
                </a:lnTo>
                <a:lnTo>
                  <a:pt x="399" y="2713"/>
                </a:lnTo>
                <a:lnTo>
                  <a:pt x="339" y="2639"/>
                </a:lnTo>
                <a:lnTo>
                  <a:pt x="284" y="2563"/>
                </a:lnTo>
                <a:lnTo>
                  <a:pt x="232" y="2482"/>
                </a:lnTo>
                <a:lnTo>
                  <a:pt x="186" y="2398"/>
                </a:lnTo>
                <a:lnTo>
                  <a:pt x="144" y="2312"/>
                </a:lnTo>
                <a:lnTo>
                  <a:pt x="106" y="2222"/>
                </a:lnTo>
                <a:lnTo>
                  <a:pt x="74" y="2130"/>
                </a:lnTo>
                <a:lnTo>
                  <a:pt x="48" y="2036"/>
                </a:lnTo>
                <a:lnTo>
                  <a:pt x="27" y="1939"/>
                </a:lnTo>
                <a:lnTo>
                  <a:pt x="12" y="1841"/>
                </a:lnTo>
                <a:lnTo>
                  <a:pt x="3" y="1741"/>
                </a:lnTo>
                <a:lnTo>
                  <a:pt x="0" y="1639"/>
                </a:lnTo>
                <a:lnTo>
                  <a:pt x="3" y="1535"/>
                </a:lnTo>
                <a:lnTo>
                  <a:pt x="13" y="1433"/>
                </a:lnTo>
                <a:lnTo>
                  <a:pt x="28" y="1333"/>
                </a:lnTo>
                <a:lnTo>
                  <a:pt x="50" y="1235"/>
                </a:lnTo>
                <a:lnTo>
                  <a:pt x="77" y="1140"/>
                </a:lnTo>
                <a:lnTo>
                  <a:pt x="109" y="1046"/>
                </a:lnTo>
                <a:lnTo>
                  <a:pt x="148" y="956"/>
                </a:lnTo>
                <a:lnTo>
                  <a:pt x="191" y="868"/>
                </a:lnTo>
                <a:lnTo>
                  <a:pt x="239" y="784"/>
                </a:lnTo>
                <a:lnTo>
                  <a:pt x="292" y="702"/>
                </a:lnTo>
                <a:lnTo>
                  <a:pt x="349" y="624"/>
                </a:lnTo>
                <a:lnTo>
                  <a:pt x="411" y="551"/>
                </a:lnTo>
                <a:lnTo>
                  <a:pt x="478" y="480"/>
                </a:lnTo>
                <a:lnTo>
                  <a:pt x="548" y="413"/>
                </a:lnTo>
                <a:lnTo>
                  <a:pt x="621" y="351"/>
                </a:lnTo>
                <a:lnTo>
                  <a:pt x="699" y="293"/>
                </a:lnTo>
                <a:lnTo>
                  <a:pt x="780" y="240"/>
                </a:lnTo>
                <a:lnTo>
                  <a:pt x="864" y="192"/>
                </a:lnTo>
                <a:lnTo>
                  <a:pt x="951" y="148"/>
                </a:lnTo>
                <a:lnTo>
                  <a:pt x="1041" y="110"/>
                </a:lnTo>
                <a:lnTo>
                  <a:pt x="1134" y="78"/>
                </a:lnTo>
                <a:lnTo>
                  <a:pt x="1229" y="50"/>
                </a:lnTo>
                <a:lnTo>
                  <a:pt x="1327" y="28"/>
                </a:lnTo>
                <a:lnTo>
                  <a:pt x="1426" y="13"/>
                </a:lnTo>
                <a:lnTo>
                  <a:pt x="1528" y="3"/>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7" name="Freeform 106"/>
          <p:cNvSpPr>
            <a:spLocks noEditPoints="1"/>
          </p:cNvSpPr>
          <p:nvPr/>
        </p:nvSpPr>
        <p:spPr bwMode="auto">
          <a:xfrm>
            <a:off x="5893104" y="4092465"/>
            <a:ext cx="469930" cy="474536"/>
          </a:xfrm>
          <a:custGeom>
            <a:avLst/>
            <a:gdLst>
              <a:gd name="T0" fmla="*/ 1779 w 3262"/>
              <a:gd name="T1" fmla="*/ 2068 h 3292"/>
              <a:gd name="T2" fmla="*/ 1832 w 3262"/>
              <a:gd name="T3" fmla="*/ 2136 h 3292"/>
              <a:gd name="T4" fmla="*/ 1824 w 3262"/>
              <a:gd name="T5" fmla="*/ 2411 h 3292"/>
              <a:gd name="T6" fmla="*/ 1756 w 3262"/>
              <a:gd name="T7" fmla="*/ 2466 h 3292"/>
              <a:gd name="T8" fmla="*/ 1485 w 3262"/>
              <a:gd name="T9" fmla="*/ 2458 h 3292"/>
              <a:gd name="T10" fmla="*/ 1429 w 3262"/>
              <a:gd name="T11" fmla="*/ 2389 h 3292"/>
              <a:gd name="T12" fmla="*/ 1438 w 3262"/>
              <a:gd name="T13" fmla="*/ 2116 h 3292"/>
              <a:gd name="T14" fmla="*/ 1504 w 3262"/>
              <a:gd name="T15" fmla="*/ 2060 h 3292"/>
              <a:gd name="T16" fmla="*/ 1469 w 3262"/>
              <a:gd name="T17" fmla="*/ 421 h 3292"/>
              <a:gd name="T18" fmla="*/ 1162 w 3262"/>
              <a:gd name="T19" fmla="*/ 505 h 3292"/>
              <a:gd name="T20" fmla="*/ 888 w 3262"/>
              <a:gd name="T21" fmla="*/ 665 h 3292"/>
              <a:gd name="T22" fmla="*/ 658 w 3262"/>
              <a:gd name="T23" fmla="*/ 897 h 3292"/>
              <a:gd name="T24" fmla="*/ 497 w 3262"/>
              <a:gd name="T25" fmla="*/ 1180 h 3292"/>
              <a:gd name="T26" fmla="*/ 416 w 3262"/>
              <a:gd name="T27" fmla="*/ 1496 h 3292"/>
              <a:gd name="T28" fmla="*/ 659 w 3262"/>
              <a:gd name="T29" fmla="*/ 1630 h 3292"/>
              <a:gd name="T30" fmla="*/ 850 w 3262"/>
              <a:gd name="T31" fmla="*/ 1830 h 3292"/>
              <a:gd name="T32" fmla="*/ 975 w 3262"/>
              <a:gd name="T33" fmla="*/ 2080 h 3292"/>
              <a:gd name="T34" fmla="*/ 1019 w 3262"/>
              <a:gd name="T35" fmla="*/ 2366 h 3292"/>
              <a:gd name="T36" fmla="*/ 984 w 3262"/>
              <a:gd name="T37" fmla="*/ 2622 h 3292"/>
              <a:gd name="T38" fmla="*/ 1172 w 3262"/>
              <a:gd name="T39" fmla="*/ 2790 h 3292"/>
              <a:gd name="T40" fmla="*/ 1472 w 3262"/>
              <a:gd name="T41" fmla="*/ 2870 h 3292"/>
              <a:gd name="T42" fmla="*/ 1790 w 3262"/>
              <a:gd name="T43" fmla="*/ 2870 h 3292"/>
              <a:gd name="T44" fmla="*/ 2090 w 3262"/>
              <a:gd name="T45" fmla="*/ 2790 h 3292"/>
              <a:gd name="T46" fmla="*/ 2278 w 3262"/>
              <a:gd name="T47" fmla="*/ 2622 h 3292"/>
              <a:gd name="T48" fmla="*/ 2243 w 3262"/>
              <a:gd name="T49" fmla="*/ 2366 h 3292"/>
              <a:gd name="T50" fmla="*/ 2287 w 3262"/>
              <a:gd name="T51" fmla="*/ 2080 h 3292"/>
              <a:gd name="T52" fmla="*/ 2412 w 3262"/>
              <a:gd name="T53" fmla="*/ 1830 h 3292"/>
              <a:gd name="T54" fmla="*/ 2603 w 3262"/>
              <a:gd name="T55" fmla="*/ 1630 h 3292"/>
              <a:gd name="T56" fmla="*/ 2845 w 3262"/>
              <a:gd name="T57" fmla="*/ 1496 h 3292"/>
              <a:gd name="T58" fmla="*/ 2765 w 3262"/>
              <a:gd name="T59" fmla="*/ 1180 h 3292"/>
              <a:gd name="T60" fmla="*/ 2604 w 3262"/>
              <a:gd name="T61" fmla="*/ 897 h 3292"/>
              <a:gd name="T62" fmla="*/ 2375 w 3262"/>
              <a:gd name="T63" fmla="*/ 665 h 3292"/>
              <a:gd name="T64" fmla="*/ 2100 w 3262"/>
              <a:gd name="T65" fmla="*/ 505 h 3292"/>
              <a:gd name="T66" fmla="*/ 1793 w 3262"/>
              <a:gd name="T67" fmla="*/ 421 h 3292"/>
              <a:gd name="T68" fmla="*/ 1631 w 3262"/>
              <a:gd name="T69" fmla="*/ 0 h 3292"/>
              <a:gd name="T70" fmla="*/ 2033 w 3262"/>
              <a:gd name="T71" fmla="*/ 49 h 3292"/>
              <a:gd name="T72" fmla="*/ 2397 w 3262"/>
              <a:gd name="T73" fmla="*/ 193 h 3292"/>
              <a:gd name="T74" fmla="*/ 2714 w 3262"/>
              <a:gd name="T75" fmla="*/ 415 h 3292"/>
              <a:gd name="T76" fmla="*/ 2969 w 3262"/>
              <a:gd name="T77" fmla="*/ 705 h 3292"/>
              <a:gd name="T78" fmla="*/ 3152 w 3262"/>
              <a:gd name="T79" fmla="*/ 1051 h 3292"/>
              <a:gd name="T80" fmla="*/ 3250 w 3262"/>
              <a:gd name="T81" fmla="*/ 1439 h 3292"/>
              <a:gd name="T82" fmla="*/ 3250 w 3262"/>
              <a:gd name="T83" fmla="*/ 1852 h 3292"/>
              <a:gd name="T84" fmla="*/ 3152 w 3262"/>
              <a:gd name="T85" fmla="*/ 2241 h 3292"/>
              <a:gd name="T86" fmla="*/ 2969 w 3262"/>
              <a:gd name="T87" fmla="*/ 2586 h 3292"/>
              <a:gd name="T88" fmla="*/ 2714 w 3262"/>
              <a:gd name="T89" fmla="*/ 2876 h 3292"/>
              <a:gd name="T90" fmla="*/ 2397 w 3262"/>
              <a:gd name="T91" fmla="*/ 3099 h 3292"/>
              <a:gd name="T92" fmla="*/ 2033 w 3262"/>
              <a:gd name="T93" fmla="*/ 3241 h 3292"/>
              <a:gd name="T94" fmla="*/ 1631 w 3262"/>
              <a:gd name="T95" fmla="*/ 3292 h 3292"/>
              <a:gd name="T96" fmla="*/ 1230 w 3262"/>
              <a:gd name="T97" fmla="*/ 3241 h 3292"/>
              <a:gd name="T98" fmla="*/ 865 w 3262"/>
              <a:gd name="T99" fmla="*/ 3099 h 3292"/>
              <a:gd name="T100" fmla="*/ 547 w 3262"/>
              <a:gd name="T101" fmla="*/ 2876 h 3292"/>
              <a:gd name="T102" fmla="*/ 293 w 3262"/>
              <a:gd name="T103" fmla="*/ 2586 h 3292"/>
              <a:gd name="T104" fmla="*/ 109 w 3262"/>
              <a:gd name="T105" fmla="*/ 2241 h 3292"/>
              <a:gd name="T106" fmla="*/ 13 w 3262"/>
              <a:gd name="T107" fmla="*/ 1852 h 3292"/>
              <a:gd name="T108" fmla="*/ 13 w 3262"/>
              <a:gd name="T109" fmla="*/ 1439 h 3292"/>
              <a:gd name="T110" fmla="*/ 109 w 3262"/>
              <a:gd name="T111" fmla="*/ 1051 h 3292"/>
              <a:gd name="T112" fmla="*/ 293 w 3262"/>
              <a:gd name="T113" fmla="*/ 705 h 3292"/>
              <a:gd name="T114" fmla="*/ 547 w 3262"/>
              <a:gd name="T115" fmla="*/ 415 h 3292"/>
              <a:gd name="T116" fmla="*/ 865 w 3262"/>
              <a:gd name="T117" fmla="*/ 193 h 3292"/>
              <a:gd name="T118" fmla="*/ 1230 w 3262"/>
              <a:gd name="T119" fmla="*/ 49 h 3292"/>
              <a:gd name="T120" fmla="*/ 1631 w 3262"/>
              <a:gd name="T121"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62" h="3292">
                <a:moveTo>
                  <a:pt x="1580" y="617"/>
                </a:moveTo>
                <a:lnTo>
                  <a:pt x="1682" y="617"/>
                </a:lnTo>
                <a:lnTo>
                  <a:pt x="1758" y="2060"/>
                </a:lnTo>
                <a:lnTo>
                  <a:pt x="1779" y="2068"/>
                </a:lnTo>
                <a:lnTo>
                  <a:pt x="1798" y="2081"/>
                </a:lnTo>
                <a:lnTo>
                  <a:pt x="1813" y="2096"/>
                </a:lnTo>
                <a:lnTo>
                  <a:pt x="1824" y="2116"/>
                </a:lnTo>
                <a:lnTo>
                  <a:pt x="1832" y="2136"/>
                </a:lnTo>
                <a:lnTo>
                  <a:pt x="1835" y="2160"/>
                </a:lnTo>
                <a:lnTo>
                  <a:pt x="1835" y="2366"/>
                </a:lnTo>
                <a:lnTo>
                  <a:pt x="1832" y="2389"/>
                </a:lnTo>
                <a:lnTo>
                  <a:pt x="1824" y="2411"/>
                </a:lnTo>
                <a:lnTo>
                  <a:pt x="1812" y="2430"/>
                </a:lnTo>
                <a:lnTo>
                  <a:pt x="1797" y="2446"/>
                </a:lnTo>
                <a:lnTo>
                  <a:pt x="1777" y="2458"/>
                </a:lnTo>
                <a:lnTo>
                  <a:pt x="1756" y="2466"/>
                </a:lnTo>
                <a:lnTo>
                  <a:pt x="1733" y="2469"/>
                </a:lnTo>
                <a:lnTo>
                  <a:pt x="1529" y="2469"/>
                </a:lnTo>
                <a:lnTo>
                  <a:pt x="1506" y="2466"/>
                </a:lnTo>
                <a:lnTo>
                  <a:pt x="1485" y="2458"/>
                </a:lnTo>
                <a:lnTo>
                  <a:pt x="1465" y="2446"/>
                </a:lnTo>
                <a:lnTo>
                  <a:pt x="1450" y="2430"/>
                </a:lnTo>
                <a:lnTo>
                  <a:pt x="1438" y="2411"/>
                </a:lnTo>
                <a:lnTo>
                  <a:pt x="1429" y="2389"/>
                </a:lnTo>
                <a:lnTo>
                  <a:pt x="1427" y="2366"/>
                </a:lnTo>
                <a:lnTo>
                  <a:pt x="1427" y="2160"/>
                </a:lnTo>
                <a:lnTo>
                  <a:pt x="1429" y="2136"/>
                </a:lnTo>
                <a:lnTo>
                  <a:pt x="1438" y="2116"/>
                </a:lnTo>
                <a:lnTo>
                  <a:pt x="1449" y="2096"/>
                </a:lnTo>
                <a:lnTo>
                  <a:pt x="1465" y="2081"/>
                </a:lnTo>
                <a:lnTo>
                  <a:pt x="1484" y="2068"/>
                </a:lnTo>
                <a:lnTo>
                  <a:pt x="1504" y="2060"/>
                </a:lnTo>
                <a:lnTo>
                  <a:pt x="1580" y="617"/>
                </a:lnTo>
                <a:close/>
                <a:moveTo>
                  <a:pt x="1631" y="411"/>
                </a:moveTo>
                <a:lnTo>
                  <a:pt x="1550" y="414"/>
                </a:lnTo>
                <a:lnTo>
                  <a:pt x="1469" y="421"/>
                </a:lnTo>
                <a:lnTo>
                  <a:pt x="1390" y="434"/>
                </a:lnTo>
                <a:lnTo>
                  <a:pt x="1313" y="453"/>
                </a:lnTo>
                <a:lnTo>
                  <a:pt x="1237" y="476"/>
                </a:lnTo>
                <a:lnTo>
                  <a:pt x="1162" y="505"/>
                </a:lnTo>
                <a:lnTo>
                  <a:pt x="1091" y="538"/>
                </a:lnTo>
                <a:lnTo>
                  <a:pt x="1020" y="575"/>
                </a:lnTo>
                <a:lnTo>
                  <a:pt x="953" y="617"/>
                </a:lnTo>
                <a:lnTo>
                  <a:pt x="888" y="665"/>
                </a:lnTo>
                <a:lnTo>
                  <a:pt x="826" y="716"/>
                </a:lnTo>
                <a:lnTo>
                  <a:pt x="766" y="772"/>
                </a:lnTo>
                <a:lnTo>
                  <a:pt x="710" y="833"/>
                </a:lnTo>
                <a:lnTo>
                  <a:pt x="658" y="897"/>
                </a:lnTo>
                <a:lnTo>
                  <a:pt x="611" y="964"/>
                </a:lnTo>
                <a:lnTo>
                  <a:pt x="568" y="1033"/>
                </a:lnTo>
                <a:lnTo>
                  <a:pt x="530" y="1106"/>
                </a:lnTo>
                <a:lnTo>
                  <a:pt x="497" y="1180"/>
                </a:lnTo>
                <a:lnTo>
                  <a:pt x="470" y="1256"/>
                </a:lnTo>
                <a:lnTo>
                  <a:pt x="447" y="1335"/>
                </a:lnTo>
                <a:lnTo>
                  <a:pt x="429" y="1414"/>
                </a:lnTo>
                <a:lnTo>
                  <a:pt x="416" y="1496"/>
                </a:lnTo>
                <a:lnTo>
                  <a:pt x="482" y="1523"/>
                </a:lnTo>
                <a:lnTo>
                  <a:pt x="543" y="1554"/>
                </a:lnTo>
                <a:lnTo>
                  <a:pt x="603" y="1590"/>
                </a:lnTo>
                <a:lnTo>
                  <a:pt x="659" y="1630"/>
                </a:lnTo>
                <a:lnTo>
                  <a:pt x="712" y="1675"/>
                </a:lnTo>
                <a:lnTo>
                  <a:pt x="762" y="1722"/>
                </a:lnTo>
                <a:lnTo>
                  <a:pt x="808" y="1774"/>
                </a:lnTo>
                <a:lnTo>
                  <a:pt x="850" y="1830"/>
                </a:lnTo>
                <a:lnTo>
                  <a:pt x="888" y="1887"/>
                </a:lnTo>
                <a:lnTo>
                  <a:pt x="922" y="1949"/>
                </a:lnTo>
                <a:lnTo>
                  <a:pt x="951" y="2012"/>
                </a:lnTo>
                <a:lnTo>
                  <a:pt x="975" y="2080"/>
                </a:lnTo>
                <a:lnTo>
                  <a:pt x="993" y="2148"/>
                </a:lnTo>
                <a:lnTo>
                  <a:pt x="1008" y="2219"/>
                </a:lnTo>
                <a:lnTo>
                  <a:pt x="1017" y="2291"/>
                </a:lnTo>
                <a:lnTo>
                  <a:pt x="1019" y="2366"/>
                </a:lnTo>
                <a:lnTo>
                  <a:pt x="1017" y="2432"/>
                </a:lnTo>
                <a:lnTo>
                  <a:pt x="1010" y="2497"/>
                </a:lnTo>
                <a:lnTo>
                  <a:pt x="1000" y="2560"/>
                </a:lnTo>
                <a:lnTo>
                  <a:pt x="984" y="2622"/>
                </a:lnTo>
                <a:lnTo>
                  <a:pt x="965" y="2682"/>
                </a:lnTo>
                <a:lnTo>
                  <a:pt x="1031" y="2722"/>
                </a:lnTo>
                <a:lnTo>
                  <a:pt x="1101" y="2758"/>
                </a:lnTo>
                <a:lnTo>
                  <a:pt x="1172" y="2790"/>
                </a:lnTo>
                <a:lnTo>
                  <a:pt x="1244" y="2818"/>
                </a:lnTo>
                <a:lnTo>
                  <a:pt x="1319" y="2840"/>
                </a:lnTo>
                <a:lnTo>
                  <a:pt x="1396" y="2857"/>
                </a:lnTo>
                <a:lnTo>
                  <a:pt x="1472" y="2870"/>
                </a:lnTo>
                <a:lnTo>
                  <a:pt x="1551" y="2878"/>
                </a:lnTo>
                <a:lnTo>
                  <a:pt x="1631" y="2880"/>
                </a:lnTo>
                <a:lnTo>
                  <a:pt x="1711" y="2878"/>
                </a:lnTo>
                <a:lnTo>
                  <a:pt x="1790" y="2870"/>
                </a:lnTo>
                <a:lnTo>
                  <a:pt x="1867" y="2857"/>
                </a:lnTo>
                <a:lnTo>
                  <a:pt x="1943" y="2840"/>
                </a:lnTo>
                <a:lnTo>
                  <a:pt x="2018" y="2818"/>
                </a:lnTo>
                <a:lnTo>
                  <a:pt x="2090" y="2790"/>
                </a:lnTo>
                <a:lnTo>
                  <a:pt x="2162" y="2758"/>
                </a:lnTo>
                <a:lnTo>
                  <a:pt x="2230" y="2722"/>
                </a:lnTo>
                <a:lnTo>
                  <a:pt x="2297" y="2682"/>
                </a:lnTo>
                <a:lnTo>
                  <a:pt x="2278" y="2622"/>
                </a:lnTo>
                <a:lnTo>
                  <a:pt x="2263" y="2560"/>
                </a:lnTo>
                <a:lnTo>
                  <a:pt x="2252" y="2497"/>
                </a:lnTo>
                <a:lnTo>
                  <a:pt x="2245" y="2432"/>
                </a:lnTo>
                <a:lnTo>
                  <a:pt x="2243" y="2366"/>
                </a:lnTo>
                <a:lnTo>
                  <a:pt x="2246" y="2291"/>
                </a:lnTo>
                <a:lnTo>
                  <a:pt x="2254" y="2219"/>
                </a:lnTo>
                <a:lnTo>
                  <a:pt x="2268" y="2148"/>
                </a:lnTo>
                <a:lnTo>
                  <a:pt x="2287" y="2080"/>
                </a:lnTo>
                <a:lnTo>
                  <a:pt x="2311" y="2012"/>
                </a:lnTo>
                <a:lnTo>
                  <a:pt x="2341" y="1949"/>
                </a:lnTo>
                <a:lnTo>
                  <a:pt x="2374" y="1887"/>
                </a:lnTo>
                <a:lnTo>
                  <a:pt x="2412" y="1830"/>
                </a:lnTo>
                <a:lnTo>
                  <a:pt x="2455" y="1774"/>
                </a:lnTo>
                <a:lnTo>
                  <a:pt x="2500" y="1722"/>
                </a:lnTo>
                <a:lnTo>
                  <a:pt x="2550" y="1675"/>
                </a:lnTo>
                <a:lnTo>
                  <a:pt x="2603" y="1630"/>
                </a:lnTo>
                <a:lnTo>
                  <a:pt x="2659" y="1590"/>
                </a:lnTo>
                <a:lnTo>
                  <a:pt x="2719" y="1554"/>
                </a:lnTo>
                <a:lnTo>
                  <a:pt x="2781" y="1523"/>
                </a:lnTo>
                <a:lnTo>
                  <a:pt x="2845" y="1496"/>
                </a:lnTo>
                <a:lnTo>
                  <a:pt x="2833" y="1414"/>
                </a:lnTo>
                <a:lnTo>
                  <a:pt x="2816" y="1335"/>
                </a:lnTo>
                <a:lnTo>
                  <a:pt x="2792" y="1256"/>
                </a:lnTo>
                <a:lnTo>
                  <a:pt x="2765" y="1180"/>
                </a:lnTo>
                <a:lnTo>
                  <a:pt x="2732" y="1106"/>
                </a:lnTo>
                <a:lnTo>
                  <a:pt x="2694" y="1033"/>
                </a:lnTo>
                <a:lnTo>
                  <a:pt x="2652" y="964"/>
                </a:lnTo>
                <a:lnTo>
                  <a:pt x="2604" y="897"/>
                </a:lnTo>
                <a:lnTo>
                  <a:pt x="2553" y="833"/>
                </a:lnTo>
                <a:lnTo>
                  <a:pt x="2495" y="772"/>
                </a:lnTo>
                <a:lnTo>
                  <a:pt x="2436" y="716"/>
                </a:lnTo>
                <a:lnTo>
                  <a:pt x="2375" y="665"/>
                </a:lnTo>
                <a:lnTo>
                  <a:pt x="2309" y="617"/>
                </a:lnTo>
                <a:lnTo>
                  <a:pt x="2242" y="575"/>
                </a:lnTo>
                <a:lnTo>
                  <a:pt x="2171" y="538"/>
                </a:lnTo>
                <a:lnTo>
                  <a:pt x="2100" y="505"/>
                </a:lnTo>
                <a:lnTo>
                  <a:pt x="2025" y="476"/>
                </a:lnTo>
                <a:lnTo>
                  <a:pt x="1949" y="453"/>
                </a:lnTo>
                <a:lnTo>
                  <a:pt x="1871" y="434"/>
                </a:lnTo>
                <a:lnTo>
                  <a:pt x="1793" y="421"/>
                </a:lnTo>
                <a:lnTo>
                  <a:pt x="1713" y="414"/>
                </a:lnTo>
                <a:lnTo>
                  <a:pt x="1631" y="411"/>
                </a:lnTo>
                <a:close/>
                <a:moveTo>
                  <a:pt x="1631" y="0"/>
                </a:moveTo>
                <a:lnTo>
                  <a:pt x="1631" y="0"/>
                </a:lnTo>
                <a:lnTo>
                  <a:pt x="1734" y="3"/>
                </a:lnTo>
                <a:lnTo>
                  <a:pt x="1836" y="12"/>
                </a:lnTo>
                <a:lnTo>
                  <a:pt x="1935" y="28"/>
                </a:lnTo>
                <a:lnTo>
                  <a:pt x="2033" y="49"/>
                </a:lnTo>
                <a:lnTo>
                  <a:pt x="2128" y="77"/>
                </a:lnTo>
                <a:lnTo>
                  <a:pt x="2220" y="110"/>
                </a:lnTo>
                <a:lnTo>
                  <a:pt x="2310" y="148"/>
                </a:lnTo>
                <a:lnTo>
                  <a:pt x="2397" y="193"/>
                </a:lnTo>
                <a:lnTo>
                  <a:pt x="2482" y="241"/>
                </a:lnTo>
                <a:lnTo>
                  <a:pt x="2563" y="294"/>
                </a:lnTo>
                <a:lnTo>
                  <a:pt x="2640" y="353"/>
                </a:lnTo>
                <a:lnTo>
                  <a:pt x="2714" y="415"/>
                </a:lnTo>
                <a:lnTo>
                  <a:pt x="2784" y="482"/>
                </a:lnTo>
                <a:lnTo>
                  <a:pt x="2851" y="552"/>
                </a:lnTo>
                <a:lnTo>
                  <a:pt x="2912" y="627"/>
                </a:lnTo>
                <a:lnTo>
                  <a:pt x="2969" y="705"/>
                </a:lnTo>
                <a:lnTo>
                  <a:pt x="3022" y="787"/>
                </a:lnTo>
                <a:lnTo>
                  <a:pt x="3071" y="871"/>
                </a:lnTo>
                <a:lnTo>
                  <a:pt x="3113" y="960"/>
                </a:lnTo>
                <a:lnTo>
                  <a:pt x="3152" y="1051"/>
                </a:lnTo>
                <a:lnTo>
                  <a:pt x="3185" y="1144"/>
                </a:lnTo>
                <a:lnTo>
                  <a:pt x="3212" y="1240"/>
                </a:lnTo>
                <a:lnTo>
                  <a:pt x="3233" y="1339"/>
                </a:lnTo>
                <a:lnTo>
                  <a:pt x="3250" y="1439"/>
                </a:lnTo>
                <a:lnTo>
                  <a:pt x="3259" y="1541"/>
                </a:lnTo>
                <a:lnTo>
                  <a:pt x="3262" y="1646"/>
                </a:lnTo>
                <a:lnTo>
                  <a:pt x="3259" y="1750"/>
                </a:lnTo>
                <a:lnTo>
                  <a:pt x="3250" y="1852"/>
                </a:lnTo>
                <a:lnTo>
                  <a:pt x="3233" y="1953"/>
                </a:lnTo>
                <a:lnTo>
                  <a:pt x="3212" y="2051"/>
                </a:lnTo>
                <a:lnTo>
                  <a:pt x="3185" y="2147"/>
                </a:lnTo>
                <a:lnTo>
                  <a:pt x="3152" y="2241"/>
                </a:lnTo>
                <a:lnTo>
                  <a:pt x="3113" y="2332"/>
                </a:lnTo>
                <a:lnTo>
                  <a:pt x="3071" y="2419"/>
                </a:lnTo>
                <a:lnTo>
                  <a:pt x="3022" y="2504"/>
                </a:lnTo>
                <a:lnTo>
                  <a:pt x="2969" y="2586"/>
                </a:lnTo>
                <a:lnTo>
                  <a:pt x="2912" y="2664"/>
                </a:lnTo>
                <a:lnTo>
                  <a:pt x="2851" y="2738"/>
                </a:lnTo>
                <a:lnTo>
                  <a:pt x="2784" y="2810"/>
                </a:lnTo>
                <a:lnTo>
                  <a:pt x="2714" y="2876"/>
                </a:lnTo>
                <a:lnTo>
                  <a:pt x="2640" y="2939"/>
                </a:lnTo>
                <a:lnTo>
                  <a:pt x="2563" y="2997"/>
                </a:lnTo>
                <a:lnTo>
                  <a:pt x="2482" y="3050"/>
                </a:lnTo>
                <a:lnTo>
                  <a:pt x="2397" y="3099"/>
                </a:lnTo>
                <a:lnTo>
                  <a:pt x="2310" y="3142"/>
                </a:lnTo>
                <a:lnTo>
                  <a:pt x="2220" y="3180"/>
                </a:lnTo>
                <a:lnTo>
                  <a:pt x="2128" y="3213"/>
                </a:lnTo>
                <a:lnTo>
                  <a:pt x="2033" y="3241"/>
                </a:lnTo>
                <a:lnTo>
                  <a:pt x="1935" y="3263"/>
                </a:lnTo>
                <a:lnTo>
                  <a:pt x="1836" y="3279"/>
                </a:lnTo>
                <a:lnTo>
                  <a:pt x="1734" y="3289"/>
                </a:lnTo>
                <a:lnTo>
                  <a:pt x="1631" y="3292"/>
                </a:lnTo>
                <a:lnTo>
                  <a:pt x="1528" y="3289"/>
                </a:lnTo>
                <a:lnTo>
                  <a:pt x="1426" y="3279"/>
                </a:lnTo>
                <a:lnTo>
                  <a:pt x="1327" y="3263"/>
                </a:lnTo>
                <a:lnTo>
                  <a:pt x="1230" y="3241"/>
                </a:lnTo>
                <a:lnTo>
                  <a:pt x="1135" y="3213"/>
                </a:lnTo>
                <a:lnTo>
                  <a:pt x="1042" y="3180"/>
                </a:lnTo>
                <a:lnTo>
                  <a:pt x="952" y="3142"/>
                </a:lnTo>
                <a:lnTo>
                  <a:pt x="865" y="3099"/>
                </a:lnTo>
                <a:lnTo>
                  <a:pt x="781" y="3050"/>
                </a:lnTo>
                <a:lnTo>
                  <a:pt x="699" y="2997"/>
                </a:lnTo>
                <a:lnTo>
                  <a:pt x="622" y="2939"/>
                </a:lnTo>
                <a:lnTo>
                  <a:pt x="547" y="2876"/>
                </a:lnTo>
                <a:lnTo>
                  <a:pt x="478" y="2810"/>
                </a:lnTo>
                <a:lnTo>
                  <a:pt x="411" y="2738"/>
                </a:lnTo>
                <a:lnTo>
                  <a:pt x="350" y="2664"/>
                </a:lnTo>
                <a:lnTo>
                  <a:pt x="293" y="2586"/>
                </a:lnTo>
                <a:lnTo>
                  <a:pt x="239" y="2504"/>
                </a:lnTo>
                <a:lnTo>
                  <a:pt x="191" y="2419"/>
                </a:lnTo>
                <a:lnTo>
                  <a:pt x="148" y="2332"/>
                </a:lnTo>
                <a:lnTo>
                  <a:pt x="109" y="2241"/>
                </a:lnTo>
                <a:lnTo>
                  <a:pt x="77" y="2147"/>
                </a:lnTo>
                <a:lnTo>
                  <a:pt x="50" y="2051"/>
                </a:lnTo>
                <a:lnTo>
                  <a:pt x="29" y="1953"/>
                </a:lnTo>
                <a:lnTo>
                  <a:pt x="13" y="1852"/>
                </a:lnTo>
                <a:lnTo>
                  <a:pt x="3" y="1750"/>
                </a:lnTo>
                <a:lnTo>
                  <a:pt x="0" y="1646"/>
                </a:lnTo>
                <a:lnTo>
                  <a:pt x="3" y="1541"/>
                </a:lnTo>
                <a:lnTo>
                  <a:pt x="13" y="1439"/>
                </a:lnTo>
                <a:lnTo>
                  <a:pt x="29" y="1339"/>
                </a:lnTo>
                <a:lnTo>
                  <a:pt x="50" y="1240"/>
                </a:lnTo>
                <a:lnTo>
                  <a:pt x="77" y="1144"/>
                </a:lnTo>
                <a:lnTo>
                  <a:pt x="109" y="1051"/>
                </a:lnTo>
                <a:lnTo>
                  <a:pt x="148" y="960"/>
                </a:lnTo>
                <a:lnTo>
                  <a:pt x="191" y="871"/>
                </a:lnTo>
                <a:lnTo>
                  <a:pt x="239" y="787"/>
                </a:lnTo>
                <a:lnTo>
                  <a:pt x="293" y="705"/>
                </a:lnTo>
                <a:lnTo>
                  <a:pt x="350" y="627"/>
                </a:lnTo>
                <a:lnTo>
                  <a:pt x="411" y="552"/>
                </a:lnTo>
                <a:lnTo>
                  <a:pt x="478" y="482"/>
                </a:lnTo>
                <a:lnTo>
                  <a:pt x="547" y="415"/>
                </a:lnTo>
                <a:lnTo>
                  <a:pt x="622" y="353"/>
                </a:lnTo>
                <a:lnTo>
                  <a:pt x="699" y="294"/>
                </a:lnTo>
                <a:lnTo>
                  <a:pt x="781" y="241"/>
                </a:lnTo>
                <a:lnTo>
                  <a:pt x="865" y="193"/>
                </a:lnTo>
                <a:lnTo>
                  <a:pt x="952" y="148"/>
                </a:lnTo>
                <a:lnTo>
                  <a:pt x="1042" y="110"/>
                </a:lnTo>
                <a:lnTo>
                  <a:pt x="1135" y="77"/>
                </a:lnTo>
                <a:lnTo>
                  <a:pt x="1230" y="49"/>
                </a:lnTo>
                <a:lnTo>
                  <a:pt x="1327" y="28"/>
                </a:lnTo>
                <a:lnTo>
                  <a:pt x="1426" y="12"/>
                </a:lnTo>
                <a:lnTo>
                  <a:pt x="1528" y="3"/>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8" name="Freeform 111"/>
          <p:cNvSpPr>
            <a:spLocks/>
          </p:cNvSpPr>
          <p:nvPr/>
        </p:nvSpPr>
        <p:spPr bwMode="auto">
          <a:xfrm>
            <a:off x="6681482" y="4092465"/>
            <a:ext cx="410036" cy="474536"/>
          </a:xfrm>
          <a:custGeom>
            <a:avLst/>
            <a:gdLst>
              <a:gd name="T0" fmla="*/ 1189 w 2846"/>
              <a:gd name="T1" fmla="*/ 6 h 3292"/>
              <a:gd name="T2" fmla="*/ 1289 w 2846"/>
              <a:gd name="T3" fmla="*/ 54 h 3292"/>
              <a:gd name="T4" fmla="*/ 1453 w 2846"/>
              <a:gd name="T5" fmla="*/ 164 h 3292"/>
              <a:gd name="T6" fmla="*/ 1650 w 2846"/>
              <a:gd name="T7" fmla="*/ 350 h 3292"/>
              <a:gd name="T8" fmla="*/ 1851 w 2846"/>
              <a:gd name="T9" fmla="*/ 630 h 3292"/>
              <a:gd name="T10" fmla="*/ 2029 w 2846"/>
              <a:gd name="T11" fmla="*/ 1019 h 3292"/>
              <a:gd name="T12" fmla="*/ 2156 w 2846"/>
              <a:gd name="T13" fmla="*/ 1117 h 3292"/>
              <a:gd name="T14" fmla="*/ 2205 w 2846"/>
              <a:gd name="T15" fmla="*/ 923 h 3292"/>
              <a:gd name="T16" fmla="*/ 2186 w 2846"/>
              <a:gd name="T17" fmla="*/ 719 h 3292"/>
              <a:gd name="T18" fmla="*/ 2181 w 2846"/>
              <a:gd name="T19" fmla="*/ 640 h 3292"/>
              <a:gd name="T20" fmla="*/ 2293 w 2846"/>
              <a:gd name="T21" fmla="*/ 750 h 3292"/>
              <a:gd name="T22" fmla="*/ 2434 w 2846"/>
              <a:gd name="T23" fmla="*/ 922 h 3292"/>
              <a:gd name="T24" fmla="*/ 2582 w 2846"/>
              <a:gd name="T25" fmla="*/ 1144 h 3292"/>
              <a:gd name="T26" fmla="*/ 2715 w 2846"/>
              <a:gd name="T27" fmla="*/ 1406 h 3292"/>
              <a:gd name="T28" fmla="*/ 2810 w 2846"/>
              <a:gd name="T29" fmla="*/ 1701 h 3292"/>
              <a:gd name="T30" fmla="*/ 2846 w 2846"/>
              <a:gd name="T31" fmla="*/ 2016 h 3292"/>
              <a:gd name="T32" fmla="*/ 2799 w 2846"/>
              <a:gd name="T33" fmla="*/ 2342 h 3292"/>
              <a:gd name="T34" fmla="*/ 2648 w 2846"/>
              <a:gd name="T35" fmla="*/ 2669 h 3292"/>
              <a:gd name="T36" fmla="*/ 2369 w 2846"/>
              <a:gd name="T37" fmla="*/ 2989 h 3292"/>
              <a:gd name="T38" fmla="*/ 1941 w 2846"/>
              <a:gd name="T39" fmla="*/ 3292 h 3292"/>
              <a:gd name="T40" fmla="*/ 2073 w 2846"/>
              <a:gd name="T41" fmla="*/ 2880 h 3292"/>
              <a:gd name="T42" fmla="*/ 2078 w 2846"/>
              <a:gd name="T43" fmla="*/ 2447 h 3292"/>
              <a:gd name="T44" fmla="*/ 1968 w 2846"/>
              <a:gd name="T45" fmla="*/ 2027 h 3292"/>
              <a:gd name="T46" fmla="*/ 1755 w 2846"/>
              <a:gd name="T47" fmla="*/ 1653 h 3292"/>
              <a:gd name="T48" fmla="*/ 1450 w 2846"/>
              <a:gd name="T49" fmla="*/ 1359 h 3292"/>
              <a:gd name="T50" fmla="*/ 1458 w 2846"/>
              <a:gd name="T51" fmla="*/ 1575 h 3292"/>
              <a:gd name="T52" fmla="*/ 1403 w 2846"/>
              <a:gd name="T53" fmla="*/ 1867 h 3292"/>
              <a:gd name="T54" fmla="*/ 1267 w 2846"/>
              <a:gd name="T55" fmla="*/ 2166 h 3292"/>
              <a:gd name="T56" fmla="*/ 1199 w 2846"/>
              <a:gd name="T57" fmla="*/ 2120 h 3292"/>
              <a:gd name="T58" fmla="*/ 1163 w 2846"/>
              <a:gd name="T59" fmla="*/ 1922 h 3292"/>
              <a:gd name="T60" fmla="*/ 1111 w 2846"/>
              <a:gd name="T61" fmla="*/ 1809 h 3292"/>
              <a:gd name="T62" fmla="*/ 1096 w 2846"/>
              <a:gd name="T63" fmla="*/ 1802 h 3292"/>
              <a:gd name="T64" fmla="*/ 1063 w 2846"/>
              <a:gd name="T65" fmla="*/ 1922 h 3292"/>
              <a:gd name="T66" fmla="*/ 981 w 2846"/>
              <a:gd name="T67" fmla="*/ 2129 h 3292"/>
              <a:gd name="T68" fmla="*/ 842 w 2846"/>
              <a:gd name="T69" fmla="*/ 2365 h 3292"/>
              <a:gd name="T70" fmla="*/ 737 w 2846"/>
              <a:gd name="T71" fmla="*/ 2558 h 3292"/>
              <a:gd name="T72" fmla="*/ 684 w 2846"/>
              <a:gd name="T73" fmla="*/ 2778 h 3292"/>
              <a:gd name="T74" fmla="*/ 708 w 2846"/>
              <a:gd name="T75" fmla="*/ 3040 h 3292"/>
              <a:gd name="T76" fmla="*/ 701 w 2846"/>
              <a:gd name="T77" fmla="*/ 3233 h 3292"/>
              <a:gd name="T78" fmla="*/ 307 w 2846"/>
              <a:gd name="T79" fmla="*/ 2939 h 3292"/>
              <a:gd name="T80" fmla="*/ 81 w 2846"/>
              <a:gd name="T81" fmla="*/ 2635 h 3292"/>
              <a:gd name="T82" fmla="*/ 1 w 2846"/>
              <a:gd name="T83" fmla="*/ 2307 h 3292"/>
              <a:gd name="T84" fmla="*/ 44 w 2846"/>
              <a:gd name="T85" fmla="*/ 1946 h 3292"/>
              <a:gd name="T86" fmla="*/ 177 w 2846"/>
              <a:gd name="T87" fmla="*/ 1616 h 3292"/>
              <a:gd name="T88" fmla="*/ 329 w 2846"/>
              <a:gd name="T89" fmla="*/ 1296 h 3292"/>
              <a:gd name="T90" fmla="*/ 414 w 2846"/>
              <a:gd name="T91" fmla="*/ 960 h 3292"/>
              <a:gd name="T92" fmla="*/ 512 w 2846"/>
              <a:gd name="T93" fmla="*/ 1207 h 3292"/>
              <a:gd name="T94" fmla="*/ 544 w 2846"/>
              <a:gd name="T95" fmla="*/ 1452 h 3292"/>
              <a:gd name="T96" fmla="*/ 762 w 2846"/>
              <a:gd name="T97" fmla="*/ 1222 h 3292"/>
              <a:gd name="T98" fmla="*/ 997 w 2846"/>
              <a:gd name="T99" fmla="*/ 829 h 3292"/>
              <a:gd name="T100" fmla="*/ 1150 w 2846"/>
              <a:gd name="T101" fmla="*/ 415 h 3292"/>
              <a:gd name="T102" fmla="*/ 1170 w 2846"/>
              <a:gd name="T103"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46" h="3292">
                <a:moveTo>
                  <a:pt x="1170" y="0"/>
                </a:moveTo>
                <a:lnTo>
                  <a:pt x="1170" y="0"/>
                </a:lnTo>
                <a:lnTo>
                  <a:pt x="1172" y="0"/>
                </a:lnTo>
                <a:lnTo>
                  <a:pt x="1178" y="3"/>
                </a:lnTo>
                <a:lnTo>
                  <a:pt x="1189" y="6"/>
                </a:lnTo>
                <a:lnTo>
                  <a:pt x="1203" y="12"/>
                </a:lnTo>
                <a:lnTo>
                  <a:pt x="1219" y="19"/>
                </a:lnTo>
                <a:lnTo>
                  <a:pt x="1240" y="29"/>
                </a:lnTo>
                <a:lnTo>
                  <a:pt x="1264" y="41"/>
                </a:lnTo>
                <a:lnTo>
                  <a:pt x="1289" y="54"/>
                </a:lnTo>
                <a:lnTo>
                  <a:pt x="1318" y="71"/>
                </a:lnTo>
                <a:lnTo>
                  <a:pt x="1349" y="89"/>
                </a:lnTo>
                <a:lnTo>
                  <a:pt x="1382" y="111"/>
                </a:lnTo>
                <a:lnTo>
                  <a:pt x="1417" y="136"/>
                </a:lnTo>
                <a:lnTo>
                  <a:pt x="1453" y="164"/>
                </a:lnTo>
                <a:lnTo>
                  <a:pt x="1491" y="194"/>
                </a:lnTo>
                <a:lnTo>
                  <a:pt x="1529" y="228"/>
                </a:lnTo>
                <a:lnTo>
                  <a:pt x="1569" y="265"/>
                </a:lnTo>
                <a:lnTo>
                  <a:pt x="1609" y="305"/>
                </a:lnTo>
                <a:lnTo>
                  <a:pt x="1650" y="350"/>
                </a:lnTo>
                <a:lnTo>
                  <a:pt x="1690" y="397"/>
                </a:lnTo>
                <a:lnTo>
                  <a:pt x="1731" y="449"/>
                </a:lnTo>
                <a:lnTo>
                  <a:pt x="1772" y="505"/>
                </a:lnTo>
                <a:lnTo>
                  <a:pt x="1812" y="565"/>
                </a:lnTo>
                <a:lnTo>
                  <a:pt x="1851" y="630"/>
                </a:lnTo>
                <a:lnTo>
                  <a:pt x="1890" y="698"/>
                </a:lnTo>
                <a:lnTo>
                  <a:pt x="1927" y="771"/>
                </a:lnTo>
                <a:lnTo>
                  <a:pt x="1962" y="849"/>
                </a:lnTo>
                <a:lnTo>
                  <a:pt x="1997" y="931"/>
                </a:lnTo>
                <a:lnTo>
                  <a:pt x="2029" y="1019"/>
                </a:lnTo>
                <a:lnTo>
                  <a:pt x="2058" y="1111"/>
                </a:lnTo>
                <a:lnTo>
                  <a:pt x="2086" y="1209"/>
                </a:lnTo>
                <a:lnTo>
                  <a:pt x="2113" y="1181"/>
                </a:lnTo>
                <a:lnTo>
                  <a:pt x="2137" y="1150"/>
                </a:lnTo>
                <a:lnTo>
                  <a:pt x="2156" y="1117"/>
                </a:lnTo>
                <a:lnTo>
                  <a:pt x="2173" y="1081"/>
                </a:lnTo>
                <a:lnTo>
                  <a:pt x="2185" y="1044"/>
                </a:lnTo>
                <a:lnTo>
                  <a:pt x="2195" y="1004"/>
                </a:lnTo>
                <a:lnTo>
                  <a:pt x="2201" y="964"/>
                </a:lnTo>
                <a:lnTo>
                  <a:pt x="2205" y="923"/>
                </a:lnTo>
                <a:lnTo>
                  <a:pt x="2206" y="882"/>
                </a:lnTo>
                <a:lnTo>
                  <a:pt x="2204" y="840"/>
                </a:lnTo>
                <a:lnTo>
                  <a:pt x="2200" y="799"/>
                </a:lnTo>
                <a:lnTo>
                  <a:pt x="2194" y="759"/>
                </a:lnTo>
                <a:lnTo>
                  <a:pt x="2186" y="719"/>
                </a:lnTo>
                <a:lnTo>
                  <a:pt x="2176" y="682"/>
                </a:lnTo>
                <a:lnTo>
                  <a:pt x="2163" y="647"/>
                </a:lnTo>
                <a:lnTo>
                  <a:pt x="2150" y="614"/>
                </a:lnTo>
                <a:lnTo>
                  <a:pt x="2164" y="625"/>
                </a:lnTo>
                <a:lnTo>
                  <a:pt x="2181" y="640"/>
                </a:lnTo>
                <a:lnTo>
                  <a:pt x="2200" y="656"/>
                </a:lnTo>
                <a:lnTo>
                  <a:pt x="2221" y="676"/>
                </a:lnTo>
                <a:lnTo>
                  <a:pt x="2244" y="699"/>
                </a:lnTo>
                <a:lnTo>
                  <a:pt x="2267" y="724"/>
                </a:lnTo>
                <a:lnTo>
                  <a:pt x="2293" y="750"/>
                </a:lnTo>
                <a:lnTo>
                  <a:pt x="2320" y="780"/>
                </a:lnTo>
                <a:lnTo>
                  <a:pt x="2347" y="812"/>
                </a:lnTo>
                <a:lnTo>
                  <a:pt x="2375" y="846"/>
                </a:lnTo>
                <a:lnTo>
                  <a:pt x="2404" y="884"/>
                </a:lnTo>
                <a:lnTo>
                  <a:pt x="2434" y="922"/>
                </a:lnTo>
                <a:lnTo>
                  <a:pt x="2464" y="962"/>
                </a:lnTo>
                <a:lnTo>
                  <a:pt x="2493" y="1006"/>
                </a:lnTo>
                <a:lnTo>
                  <a:pt x="2523" y="1050"/>
                </a:lnTo>
                <a:lnTo>
                  <a:pt x="2553" y="1096"/>
                </a:lnTo>
                <a:lnTo>
                  <a:pt x="2582" y="1144"/>
                </a:lnTo>
                <a:lnTo>
                  <a:pt x="2611" y="1193"/>
                </a:lnTo>
                <a:lnTo>
                  <a:pt x="2638" y="1245"/>
                </a:lnTo>
                <a:lnTo>
                  <a:pt x="2665" y="1297"/>
                </a:lnTo>
                <a:lnTo>
                  <a:pt x="2691" y="1351"/>
                </a:lnTo>
                <a:lnTo>
                  <a:pt x="2715" y="1406"/>
                </a:lnTo>
                <a:lnTo>
                  <a:pt x="2738" y="1463"/>
                </a:lnTo>
                <a:lnTo>
                  <a:pt x="2759" y="1521"/>
                </a:lnTo>
                <a:lnTo>
                  <a:pt x="2778" y="1580"/>
                </a:lnTo>
                <a:lnTo>
                  <a:pt x="2796" y="1640"/>
                </a:lnTo>
                <a:lnTo>
                  <a:pt x="2810" y="1701"/>
                </a:lnTo>
                <a:lnTo>
                  <a:pt x="2823" y="1761"/>
                </a:lnTo>
                <a:lnTo>
                  <a:pt x="2833" y="1824"/>
                </a:lnTo>
                <a:lnTo>
                  <a:pt x="2840" y="1887"/>
                </a:lnTo>
                <a:lnTo>
                  <a:pt x="2845" y="1951"/>
                </a:lnTo>
                <a:lnTo>
                  <a:pt x="2846" y="2016"/>
                </a:lnTo>
                <a:lnTo>
                  <a:pt x="2844" y="2080"/>
                </a:lnTo>
                <a:lnTo>
                  <a:pt x="2839" y="2145"/>
                </a:lnTo>
                <a:lnTo>
                  <a:pt x="2830" y="2211"/>
                </a:lnTo>
                <a:lnTo>
                  <a:pt x="2816" y="2276"/>
                </a:lnTo>
                <a:lnTo>
                  <a:pt x="2799" y="2342"/>
                </a:lnTo>
                <a:lnTo>
                  <a:pt x="2778" y="2407"/>
                </a:lnTo>
                <a:lnTo>
                  <a:pt x="2752" y="2473"/>
                </a:lnTo>
                <a:lnTo>
                  <a:pt x="2723" y="2539"/>
                </a:lnTo>
                <a:lnTo>
                  <a:pt x="2688" y="2604"/>
                </a:lnTo>
                <a:lnTo>
                  <a:pt x="2648" y="2669"/>
                </a:lnTo>
                <a:lnTo>
                  <a:pt x="2603" y="2734"/>
                </a:lnTo>
                <a:lnTo>
                  <a:pt x="2553" y="2799"/>
                </a:lnTo>
                <a:lnTo>
                  <a:pt x="2497" y="2863"/>
                </a:lnTo>
                <a:lnTo>
                  <a:pt x="2436" y="2926"/>
                </a:lnTo>
                <a:lnTo>
                  <a:pt x="2369" y="2989"/>
                </a:lnTo>
                <a:lnTo>
                  <a:pt x="2296" y="3051"/>
                </a:lnTo>
                <a:lnTo>
                  <a:pt x="2217" y="3113"/>
                </a:lnTo>
                <a:lnTo>
                  <a:pt x="2131" y="3173"/>
                </a:lnTo>
                <a:lnTo>
                  <a:pt x="2040" y="3233"/>
                </a:lnTo>
                <a:lnTo>
                  <a:pt x="1941" y="3292"/>
                </a:lnTo>
                <a:lnTo>
                  <a:pt x="1978" y="3212"/>
                </a:lnTo>
                <a:lnTo>
                  <a:pt x="2010" y="3132"/>
                </a:lnTo>
                <a:lnTo>
                  <a:pt x="2037" y="3049"/>
                </a:lnTo>
                <a:lnTo>
                  <a:pt x="2057" y="2965"/>
                </a:lnTo>
                <a:lnTo>
                  <a:pt x="2073" y="2880"/>
                </a:lnTo>
                <a:lnTo>
                  <a:pt x="2084" y="2794"/>
                </a:lnTo>
                <a:lnTo>
                  <a:pt x="2090" y="2707"/>
                </a:lnTo>
                <a:lnTo>
                  <a:pt x="2090" y="2621"/>
                </a:lnTo>
                <a:lnTo>
                  <a:pt x="2087" y="2534"/>
                </a:lnTo>
                <a:lnTo>
                  <a:pt x="2078" y="2447"/>
                </a:lnTo>
                <a:lnTo>
                  <a:pt x="2065" y="2361"/>
                </a:lnTo>
                <a:lnTo>
                  <a:pt x="2047" y="2276"/>
                </a:lnTo>
                <a:lnTo>
                  <a:pt x="2026" y="2191"/>
                </a:lnTo>
                <a:lnTo>
                  <a:pt x="1999" y="2108"/>
                </a:lnTo>
                <a:lnTo>
                  <a:pt x="1968" y="2027"/>
                </a:lnTo>
                <a:lnTo>
                  <a:pt x="1933" y="1947"/>
                </a:lnTo>
                <a:lnTo>
                  <a:pt x="1894" y="1870"/>
                </a:lnTo>
                <a:lnTo>
                  <a:pt x="1852" y="1796"/>
                </a:lnTo>
                <a:lnTo>
                  <a:pt x="1805" y="1722"/>
                </a:lnTo>
                <a:lnTo>
                  <a:pt x="1755" y="1653"/>
                </a:lnTo>
                <a:lnTo>
                  <a:pt x="1701" y="1587"/>
                </a:lnTo>
                <a:lnTo>
                  <a:pt x="1643" y="1524"/>
                </a:lnTo>
                <a:lnTo>
                  <a:pt x="1582" y="1465"/>
                </a:lnTo>
                <a:lnTo>
                  <a:pt x="1518" y="1410"/>
                </a:lnTo>
                <a:lnTo>
                  <a:pt x="1450" y="1359"/>
                </a:lnTo>
                <a:lnTo>
                  <a:pt x="1456" y="1393"/>
                </a:lnTo>
                <a:lnTo>
                  <a:pt x="1460" y="1432"/>
                </a:lnTo>
                <a:lnTo>
                  <a:pt x="1462" y="1475"/>
                </a:lnTo>
                <a:lnTo>
                  <a:pt x="1461" y="1523"/>
                </a:lnTo>
                <a:lnTo>
                  <a:pt x="1458" y="1575"/>
                </a:lnTo>
                <a:lnTo>
                  <a:pt x="1453" y="1628"/>
                </a:lnTo>
                <a:lnTo>
                  <a:pt x="1445" y="1686"/>
                </a:lnTo>
                <a:lnTo>
                  <a:pt x="1434" y="1745"/>
                </a:lnTo>
                <a:lnTo>
                  <a:pt x="1420" y="1805"/>
                </a:lnTo>
                <a:lnTo>
                  <a:pt x="1403" y="1867"/>
                </a:lnTo>
                <a:lnTo>
                  <a:pt x="1383" y="1928"/>
                </a:lnTo>
                <a:lnTo>
                  <a:pt x="1359" y="1990"/>
                </a:lnTo>
                <a:lnTo>
                  <a:pt x="1333" y="2050"/>
                </a:lnTo>
                <a:lnTo>
                  <a:pt x="1302" y="2109"/>
                </a:lnTo>
                <a:lnTo>
                  <a:pt x="1267" y="2166"/>
                </a:lnTo>
                <a:lnTo>
                  <a:pt x="1228" y="2222"/>
                </a:lnTo>
                <a:lnTo>
                  <a:pt x="1184" y="2274"/>
                </a:lnTo>
                <a:lnTo>
                  <a:pt x="1194" y="2220"/>
                </a:lnTo>
                <a:lnTo>
                  <a:pt x="1198" y="2168"/>
                </a:lnTo>
                <a:lnTo>
                  <a:pt x="1199" y="2120"/>
                </a:lnTo>
                <a:lnTo>
                  <a:pt x="1196" y="2073"/>
                </a:lnTo>
                <a:lnTo>
                  <a:pt x="1191" y="2031"/>
                </a:lnTo>
                <a:lnTo>
                  <a:pt x="1182" y="1991"/>
                </a:lnTo>
                <a:lnTo>
                  <a:pt x="1173" y="1955"/>
                </a:lnTo>
                <a:lnTo>
                  <a:pt x="1163" y="1922"/>
                </a:lnTo>
                <a:lnTo>
                  <a:pt x="1152" y="1892"/>
                </a:lnTo>
                <a:lnTo>
                  <a:pt x="1141" y="1865"/>
                </a:lnTo>
                <a:lnTo>
                  <a:pt x="1130" y="1843"/>
                </a:lnTo>
                <a:lnTo>
                  <a:pt x="1120" y="1823"/>
                </a:lnTo>
                <a:lnTo>
                  <a:pt x="1111" y="1809"/>
                </a:lnTo>
                <a:lnTo>
                  <a:pt x="1104" y="1799"/>
                </a:lnTo>
                <a:lnTo>
                  <a:pt x="1100" y="1792"/>
                </a:lnTo>
                <a:lnTo>
                  <a:pt x="1098" y="1789"/>
                </a:lnTo>
                <a:lnTo>
                  <a:pt x="1097" y="1792"/>
                </a:lnTo>
                <a:lnTo>
                  <a:pt x="1096" y="1802"/>
                </a:lnTo>
                <a:lnTo>
                  <a:pt x="1093" y="1816"/>
                </a:lnTo>
                <a:lnTo>
                  <a:pt x="1088" y="1836"/>
                </a:lnTo>
                <a:lnTo>
                  <a:pt x="1082" y="1860"/>
                </a:lnTo>
                <a:lnTo>
                  <a:pt x="1073" y="1888"/>
                </a:lnTo>
                <a:lnTo>
                  <a:pt x="1063" y="1922"/>
                </a:lnTo>
                <a:lnTo>
                  <a:pt x="1052" y="1958"/>
                </a:lnTo>
                <a:lnTo>
                  <a:pt x="1037" y="1997"/>
                </a:lnTo>
                <a:lnTo>
                  <a:pt x="1021" y="2038"/>
                </a:lnTo>
                <a:lnTo>
                  <a:pt x="1002" y="2083"/>
                </a:lnTo>
                <a:lnTo>
                  <a:pt x="981" y="2129"/>
                </a:lnTo>
                <a:lnTo>
                  <a:pt x="956" y="2178"/>
                </a:lnTo>
                <a:lnTo>
                  <a:pt x="929" y="2226"/>
                </a:lnTo>
                <a:lnTo>
                  <a:pt x="900" y="2277"/>
                </a:lnTo>
                <a:lnTo>
                  <a:pt x="867" y="2327"/>
                </a:lnTo>
                <a:lnTo>
                  <a:pt x="842" y="2365"/>
                </a:lnTo>
                <a:lnTo>
                  <a:pt x="818" y="2402"/>
                </a:lnTo>
                <a:lnTo>
                  <a:pt x="796" y="2440"/>
                </a:lnTo>
                <a:lnTo>
                  <a:pt x="774" y="2478"/>
                </a:lnTo>
                <a:lnTo>
                  <a:pt x="755" y="2517"/>
                </a:lnTo>
                <a:lnTo>
                  <a:pt x="737" y="2558"/>
                </a:lnTo>
                <a:lnTo>
                  <a:pt x="722" y="2599"/>
                </a:lnTo>
                <a:lnTo>
                  <a:pt x="708" y="2641"/>
                </a:lnTo>
                <a:lnTo>
                  <a:pt x="697" y="2686"/>
                </a:lnTo>
                <a:lnTo>
                  <a:pt x="689" y="2730"/>
                </a:lnTo>
                <a:lnTo>
                  <a:pt x="684" y="2778"/>
                </a:lnTo>
                <a:lnTo>
                  <a:pt x="682" y="2826"/>
                </a:lnTo>
                <a:lnTo>
                  <a:pt x="683" y="2876"/>
                </a:lnTo>
                <a:lnTo>
                  <a:pt x="688" y="2928"/>
                </a:lnTo>
                <a:lnTo>
                  <a:pt x="696" y="2983"/>
                </a:lnTo>
                <a:lnTo>
                  <a:pt x="708" y="3040"/>
                </a:lnTo>
                <a:lnTo>
                  <a:pt x="725" y="3099"/>
                </a:lnTo>
                <a:lnTo>
                  <a:pt x="745" y="3161"/>
                </a:lnTo>
                <a:lnTo>
                  <a:pt x="771" y="3225"/>
                </a:lnTo>
                <a:lnTo>
                  <a:pt x="801" y="3292"/>
                </a:lnTo>
                <a:lnTo>
                  <a:pt x="701" y="3233"/>
                </a:lnTo>
                <a:lnTo>
                  <a:pt x="608" y="3174"/>
                </a:lnTo>
                <a:lnTo>
                  <a:pt x="522" y="3115"/>
                </a:lnTo>
                <a:lnTo>
                  <a:pt x="444" y="3057"/>
                </a:lnTo>
                <a:lnTo>
                  <a:pt x="372" y="2998"/>
                </a:lnTo>
                <a:lnTo>
                  <a:pt x="307" y="2939"/>
                </a:lnTo>
                <a:lnTo>
                  <a:pt x="250" y="2879"/>
                </a:lnTo>
                <a:lnTo>
                  <a:pt x="198" y="2819"/>
                </a:lnTo>
                <a:lnTo>
                  <a:pt x="153" y="2759"/>
                </a:lnTo>
                <a:lnTo>
                  <a:pt x="114" y="2697"/>
                </a:lnTo>
                <a:lnTo>
                  <a:pt x="81" y="2635"/>
                </a:lnTo>
                <a:lnTo>
                  <a:pt x="54" y="2572"/>
                </a:lnTo>
                <a:lnTo>
                  <a:pt x="33" y="2507"/>
                </a:lnTo>
                <a:lnTo>
                  <a:pt x="16" y="2442"/>
                </a:lnTo>
                <a:lnTo>
                  <a:pt x="6" y="2375"/>
                </a:lnTo>
                <a:lnTo>
                  <a:pt x="1" y="2307"/>
                </a:lnTo>
                <a:lnTo>
                  <a:pt x="0" y="2237"/>
                </a:lnTo>
                <a:lnTo>
                  <a:pt x="5" y="2165"/>
                </a:lnTo>
                <a:lnTo>
                  <a:pt x="13" y="2092"/>
                </a:lnTo>
                <a:lnTo>
                  <a:pt x="28" y="2017"/>
                </a:lnTo>
                <a:lnTo>
                  <a:pt x="44" y="1946"/>
                </a:lnTo>
                <a:lnTo>
                  <a:pt x="65" y="1878"/>
                </a:lnTo>
                <a:lnTo>
                  <a:pt x="89" y="1811"/>
                </a:lnTo>
                <a:lnTo>
                  <a:pt x="117" y="1746"/>
                </a:lnTo>
                <a:lnTo>
                  <a:pt x="146" y="1680"/>
                </a:lnTo>
                <a:lnTo>
                  <a:pt x="177" y="1616"/>
                </a:lnTo>
                <a:lnTo>
                  <a:pt x="209" y="1552"/>
                </a:lnTo>
                <a:lnTo>
                  <a:pt x="241" y="1488"/>
                </a:lnTo>
                <a:lnTo>
                  <a:pt x="271" y="1424"/>
                </a:lnTo>
                <a:lnTo>
                  <a:pt x="301" y="1360"/>
                </a:lnTo>
                <a:lnTo>
                  <a:pt x="329" y="1296"/>
                </a:lnTo>
                <a:lnTo>
                  <a:pt x="355" y="1231"/>
                </a:lnTo>
                <a:lnTo>
                  <a:pt x="376" y="1165"/>
                </a:lnTo>
                <a:lnTo>
                  <a:pt x="394" y="1097"/>
                </a:lnTo>
                <a:lnTo>
                  <a:pt x="407" y="1029"/>
                </a:lnTo>
                <a:lnTo>
                  <a:pt x="414" y="960"/>
                </a:lnTo>
                <a:lnTo>
                  <a:pt x="442" y="1013"/>
                </a:lnTo>
                <a:lnTo>
                  <a:pt x="465" y="1063"/>
                </a:lnTo>
                <a:lnTo>
                  <a:pt x="483" y="1112"/>
                </a:lnTo>
                <a:lnTo>
                  <a:pt x="499" y="1159"/>
                </a:lnTo>
                <a:lnTo>
                  <a:pt x="512" y="1207"/>
                </a:lnTo>
                <a:lnTo>
                  <a:pt x="521" y="1253"/>
                </a:lnTo>
                <a:lnTo>
                  <a:pt x="529" y="1301"/>
                </a:lnTo>
                <a:lnTo>
                  <a:pt x="536" y="1349"/>
                </a:lnTo>
                <a:lnTo>
                  <a:pt x="540" y="1400"/>
                </a:lnTo>
                <a:lnTo>
                  <a:pt x="544" y="1452"/>
                </a:lnTo>
                <a:lnTo>
                  <a:pt x="547" y="1506"/>
                </a:lnTo>
                <a:lnTo>
                  <a:pt x="601" y="1438"/>
                </a:lnTo>
                <a:lnTo>
                  <a:pt x="656" y="1368"/>
                </a:lnTo>
                <a:lnTo>
                  <a:pt x="709" y="1296"/>
                </a:lnTo>
                <a:lnTo>
                  <a:pt x="762" y="1222"/>
                </a:lnTo>
                <a:lnTo>
                  <a:pt x="813" y="1146"/>
                </a:lnTo>
                <a:lnTo>
                  <a:pt x="863" y="1069"/>
                </a:lnTo>
                <a:lnTo>
                  <a:pt x="910" y="990"/>
                </a:lnTo>
                <a:lnTo>
                  <a:pt x="955" y="911"/>
                </a:lnTo>
                <a:lnTo>
                  <a:pt x="997" y="829"/>
                </a:lnTo>
                <a:lnTo>
                  <a:pt x="1035" y="747"/>
                </a:lnTo>
                <a:lnTo>
                  <a:pt x="1070" y="665"/>
                </a:lnTo>
                <a:lnTo>
                  <a:pt x="1101" y="582"/>
                </a:lnTo>
                <a:lnTo>
                  <a:pt x="1128" y="498"/>
                </a:lnTo>
                <a:lnTo>
                  <a:pt x="1150" y="415"/>
                </a:lnTo>
                <a:lnTo>
                  <a:pt x="1166" y="331"/>
                </a:lnTo>
                <a:lnTo>
                  <a:pt x="1176" y="247"/>
                </a:lnTo>
                <a:lnTo>
                  <a:pt x="1181" y="164"/>
                </a:lnTo>
                <a:lnTo>
                  <a:pt x="1179" y="81"/>
                </a:lnTo>
                <a:lnTo>
                  <a:pt x="117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9" name="Freeform 116"/>
          <p:cNvSpPr>
            <a:spLocks/>
          </p:cNvSpPr>
          <p:nvPr/>
        </p:nvSpPr>
        <p:spPr bwMode="auto">
          <a:xfrm>
            <a:off x="7409967" y="4092465"/>
            <a:ext cx="469930" cy="474536"/>
          </a:xfrm>
          <a:custGeom>
            <a:avLst/>
            <a:gdLst>
              <a:gd name="T0" fmla="*/ 1354 w 3262"/>
              <a:gd name="T1" fmla="*/ 3 h 3291"/>
              <a:gd name="T2" fmla="*/ 1400 w 3262"/>
              <a:gd name="T3" fmla="*/ 22 h 3291"/>
              <a:gd name="T4" fmla="*/ 1990 w 3262"/>
              <a:gd name="T5" fmla="*/ 616 h 3291"/>
              <a:gd name="T6" fmla="*/ 2018 w 3262"/>
              <a:gd name="T7" fmla="*/ 659 h 3291"/>
              <a:gd name="T8" fmla="*/ 2028 w 3262"/>
              <a:gd name="T9" fmla="*/ 707 h 3291"/>
              <a:gd name="T10" fmla="*/ 2022 w 3262"/>
              <a:gd name="T11" fmla="*/ 757 h 3291"/>
              <a:gd name="T12" fmla="*/ 1997 w 3262"/>
              <a:gd name="T13" fmla="*/ 801 h 3291"/>
              <a:gd name="T14" fmla="*/ 1665 w 3262"/>
              <a:gd name="T15" fmla="*/ 1011 h 3291"/>
              <a:gd name="T16" fmla="*/ 1655 w 3262"/>
              <a:gd name="T17" fmla="*/ 1050 h 3291"/>
              <a:gd name="T18" fmla="*/ 1636 w 3262"/>
              <a:gd name="T19" fmla="*/ 1124 h 3291"/>
              <a:gd name="T20" fmla="*/ 1601 w 3262"/>
              <a:gd name="T21" fmla="*/ 1193 h 3291"/>
              <a:gd name="T22" fmla="*/ 1551 w 3262"/>
              <a:gd name="T23" fmla="*/ 1255 h 3291"/>
              <a:gd name="T24" fmla="*/ 3218 w 3262"/>
              <a:gd name="T25" fmla="*/ 2944 h 3291"/>
              <a:gd name="T26" fmla="*/ 3235 w 3262"/>
              <a:gd name="T27" fmla="*/ 2963 h 3291"/>
              <a:gd name="T28" fmla="*/ 3257 w 3262"/>
              <a:gd name="T29" fmla="*/ 3004 h 3291"/>
              <a:gd name="T30" fmla="*/ 3262 w 3262"/>
              <a:gd name="T31" fmla="*/ 3047 h 3291"/>
              <a:gd name="T32" fmla="*/ 3249 w 3262"/>
              <a:gd name="T33" fmla="*/ 3086 h 3291"/>
              <a:gd name="T34" fmla="*/ 3076 w 3262"/>
              <a:gd name="T35" fmla="*/ 3266 h 3291"/>
              <a:gd name="T36" fmla="*/ 3040 w 3262"/>
              <a:gd name="T37" fmla="*/ 3287 h 3291"/>
              <a:gd name="T38" fmla="*/ 2999 w 3262"/>
              <a:gd name="T39" fmla="*/ 3291 h 3291"/>
              <a:gd name="T40" fmla="*/ 2956 w 3262"/>
              <a:gd name="T41" fmla="*/ 3278 h 3291"/>
              <a:gd name="T42" fmla="*/ 2918 w 3262"/>
              <a:gd name="T43" fmla="*/ 3247 h 3291"/>
              <a:gd name="T44" fmla="*/ 1241 w 3262"/>
              <a:gd name="T45" fmla="*/ 1569 h 3291"/>
              <a:gd name="T46" fmla="*/ 1180 w 3262"/>
              <a:gd name="T47" fmla="*/ 1620 h 3291"/>
              <a:gd name="T48" fmla="*/ 1111 w 3262"/>
              <a:gd name="T49" fmla="*/ 1655 h 3291"/>
              <a:gd name="T50" fmla="*/ 1038 w 3262"/>
              <a:gd name="T51" fmla="*/ 1675 h 3291"/>
              <a:gd name="T52" fmla="*/ 997 w 3262"/>
              <a:gd name="T53" fmla="*/ 1688 h 3291"/>
              <a:gd name="T54" fmla="*/ 771 w 3262"/>
              <a:gd name="T55" fmla="*/ 2035 h 3291"/>
              <a:gd name="T56" fmla="*/ 724 w 3262"/>
              <a:gd name="T57" fmla="*/ 2051 h 3291"/>
              <a:gd name="T58" fmla="*/ 674 w 3262"/>
              <a:gd name="T59" fmla="*/ 2049 h 3291"/>
              <a:gd name="T60" fmla="*/ 629 w 3262"/>
              <a:gd name="T61" fmla="*/ 2030 h 3291"/>
              <a:gd name="T62" fmla="*/ 39 w 3262"/>
              <a:gd name="T63" fmla="*/ 1436 h 3291"/>
              <a:gd name="T64" fmla="*/ 11 w 3262"/>
              <a:gd name="T65" fmla="*/ 1394 h 3291"/>
              <a:gd name="T66" fmla="*/ 0 w 3262"/>
              <a:gd name="T67" fmla="*/ 1345 h 3291"/>
              <a:gd name="T68" fmla="*/ 7 w 3262"/>
              <a:gd name="T69" fmla="*/ 1295 h 3291"/>
              <a:gd name="T70" fmla="*/ 32 w 3262"/>
              <a:gd name="T71" fmla="*/ 1251 h 3291"/>
              <a:gd name="T72" fmla="*/ 364 w 3262"/>
              <a:gd name="T73" fmla="*/ 1042 h 3291"/>
              <a:gd name="T74" fmla="*/ 373 w 3262"/>
              <a:gd name="T75" fmla="*/ 1001 h 3291"/>
              <a:gd name="T76" fmla="*/ 393 w 3262"/>
              <a:gd name="T77" fmla="*/ 928 h 3291"/>
              <a:gd name="T78" fmla="*/ 428 w 3262"/>
              <a:gd name="T79" fmla="*/ 859 h 3291"/>
              <a:gd name="T80" fmla="*/ 477 w 3262"/>
              <a:gd name="T81" fmla="*/ 796 h 3291"/>
              <a:gd name="T82" fmla="*/ 816 w 3262"/>
              <a:gd name="T83" fmla="*/ 455 h 3291"/>
              <a:gd name="T84" fmla="*/ 882 w 3262"/>
              <a:gd name="T85" fmla="*/ 413 h 3291"/>
              <a:gd name="T86" fmla="*/ 954 w 3262"/>
              <a:gd name="T87" fmla="*/ 385 h 3291"/>
              <a:gd name="T88" fmla="*/ 1027 w 3262"/>
              <a:gd name="T89" fmla="*/ 372 h 3291"/>
              <a:gd name="T90" fmla="*/ 1032 w 3262"/>
              <a:gd name="T91" fmla="*/ 363 h 3291"/>
              <a:gd name="T92" fmla="*/ 1257 w 3262"/>
              <a:gd name="T93" fmla="*/ 16 h 3291"/>
              <a:gd name="T94" fmla="*/ 1305 w 3262"/>
              <a:gd name="T95" fmla="*/ 1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2" h="3291">
                <a:moveTo>
                  <a:pt x="1329" y="0"/>
                </a:moveTo>
                <a:lnTo>
                  <a:pt x="1354" y="3"/>
                </a:lnTo>
                <a:lnTo>
                  <a:pt x="1377" y="10"/>
                </a:lnTo>
                <a:lnTo>
                  <a:pt x="1400" y="22"/>
                </a:lnTo>
                <a:lnTo>
                  <a:pt x="1419" y="39"/>
                </a:lnTo>
                <a:lnTo>
                  <a:pt x="1990" y="616"/>
                </a:lnTo>
                <a:lnTo>
                  <a:pt x="2006" y="636"/>
                </a:lnTo>
                <a:lnTo>
                  <a:pt x="2018" y="659"/>
                </a:lnTo>
                <a:lnTo>
                  <a:pt x="2025" y="682"/>
                </a:lnTo>
                <a:lnTo>
                  <a:pt x="2028" y="707"/>
                </a:lnTo>
                <a:lnTo>
                  <a:pt x="2027" y="732"/>
                </a:lnTo>
                <a:lnTo>
                  <a:pt x="2022" y="757"/>
                </a:lnTo>
                <a:lnTo>
                  <a:pt x="2012" y="779"/>
                </a:lnTo>
                <a:lnTo>
                  <a:pt x="1997" y="801"/>
                </a:lnTo>
                <a:lnTo>
                  <a:pt x="1669" y="1008"/>
                </a:lnTo>
                <a:lnTo>
                  <a:pt x="1665" y="1011"/>
                </a:lnTo>
                <a:lnTo>
                  <a:pt x="1660" y="1013"/>
                </a:lnTo>
                <a:lnTo>
                  <a:pt x="1655" y="1050"/>
                </a:lnTo>
                <a:lnTo>
                  <a:pt x="1647" y="1088"/>
                </a:lnTo>
                <a:lnTo>
                  <a:pt x="1636" y="1124"/>
                </a:lnTo>
                <a:lnTo>
                  <a:pt x="1621" y="1159"/>
                </a:lnTo>
                <a:lnTo>
                  <a:pt x="1601" y="1193"/>
                </a:lnTo>
                <a:lnTo>
                  <a:pt x="1578" y="1225"/>
                </a:lnTo>
                <a:lnTo>
                  <a:pt x="1551" y="1255"/>
                </a:lnTo>
                <a:lnTo>
                  <a:pt x="1470" y="1338"/>
                </a:lnTo>
                <a:lnTo>
                  <a:pt x="3218" y="2944"/>
                </a:lnTo>
                <a:lnTo>
                  <a:pt x="3218" y="2944"/>
                </a:lnTo>
                <a:lnTo>
                  <a:pt x="3235" y="2963"/>
                </a:lnTo>
                <a:lnTo>
                  <a:pt x="3248" y="2982"/>
                </a:lnTo>
                <a:lnTo>
                  <a:pt x="3257" y="3004"/>
                </a:lnTo>
                <a:lnTo>
                  <a:pt x="3261" y="3026"/>
                </a:lnTo>
                <a:lnTo>
                  <a:pt x="3262" y="3047"/>
                </a:lnTo>
                <a:lnTo>
                  <a:pt x="3258" y="3067"/>
                </a:lnTo>
                <a:lnTo>
                  <a:pt x="3249" y="3086"/>
                </a:lnTo>
                <a:lnTo>
                  <a:pt x="3236" y="3103"/>
                </a:lnTo>
                <a:lnTo>
                  <a:pt x="3076" y="3266"/>
                </a:lnTo>
                <a:lnTo>
                  <a:pt x="3059" y="3279"/>
                </a:lnTo>
                <a:lnTo>
                  <a:pt x="3040" y="3287"/>
                </a:lnTo>
                <a:lnTo>
                  <a:pt x="3020" y="3291"/>
                </a:lnTo>
                <a:lnTo>
                  <a:pt x="2999" y="3291"/>
                </a:lnTo>
                <a:lnTo>
                  <a:pt x="2977" y="3286"/>
                </a:lnTo>
                <a:lnTo>
                  <a:pt x="2956" y="3278"/>
                </a:lnTo>
                <a:lnTo>
                  <a:pt x="2936" y="3264"/>
                </a:lnTo>
                <a:lnTo>
                  <a:pt x="2918" y="3247"/>
                </a:lnTo>
                <a:lnTo>
                  <a:pt x="1331" y="1479"/>
                </a:lnTo>
                <a:lnTo>
                  <a:pt x="1241" y="1569"/>
                </a:lnTo>
                <a:lnTo>
                  <a:pt x="1211" y="1596"/>
                </a:lnTo>
                <a:lnTo>
                  <a:pt x="1180" y="1620"/>
                </a:lnTo>
                <a:lnTo>
                  <a:pt x="1146" y="1640"/>
                </a:lnTo>
                <a:lnTo>
                  <a:pt x="1111" y="1655"/>
                </a:lnTo>
                <a:lnTo>
                  <a:pt x="1075" y="1666"/>
                </a:lnTo>
                <a:lnTo>
                  <a:pt x="1038" y="1675"/>
                </a:lnTo>
                <a:lnTo>
                  <a:pt x="1001" y="1679"/>
                </a:lnTo>
                <a:lnTo>
                  <a:pt x="997" y="1688"/>
                </a:lnTo>
                <a:lnTo>
                  <a:pt x="792" y="2021"/>
                </a:lnTo>
                <a:lnTo>
                  <a:pt x="771" y="2035"/>
                </a:lnTo>
                <a:lnTo>
                  <a:pt x="748" y="2045"/>
                </a:lnTo>
                <a:lnTo>
                  <a:pt x="724" y="2051"/>
                </a:lnTo>
                <a:lnTo>
                  <a:pt x="699" y="2052"/>
                </a:lnTo>
                <a:lnTo>
                  <a:pt x="674" y="2049"/>
                </a:lnTo>
                <a:lnTo>
                  <a:pt x="651" y="2041"/>
                </a:lnTo>
                <a:lnTo>
                  <a:pt x="629" y="2030"/>
                </a:lnTo>
                <a:lnTo>
                  <a:pt x="610" y="2013"/>
                </a:lnTo>
                <a:lnTo>
                  <a:pt x="39" y="1436"/>
                </a:lnTo>
                <a:lnTo>
                  <a:pt x="22" y="1416"/>
                </a:lnTo>
                <a:lnTo>
                  <a:pt x="11" y="1394"/>
                </a:lnTo>
                <a:lnTo>
                  <a:pt x="3" y="1370"/>
                </a:lnTo>
                <a:lnTo>
                  <a:pt x="0" y="1345"/>
                </a:lnTo>
                <a:lnTo>
                  <a:pt x="1" y="1319"/>
                </a:lnTo>
                <a:lnTo>
                  <a:pt x="7" y="1295"/>
                </a:lnTo>
                <a:lnTo>
                  <a:pt x="17" y="1272"/>
                </a:lnTo>
                <a:lnTo>
                  <a:pt x="32" y="1251"/>
                </a:lnTo>
                <a:lnTo>
                  <a:pt x="359" y="1044"/>
                </a:lnTo>
                <a:lnTo>
                  <a:pt x="364" y="1042"/>
                </a:lnTo>
                <a:lnTo>
                  <a:pt x="369" y="1040"/>
                </a:lnTo>
                <a:lnTo>
                  <a:pt x="373" y="1001"/>
                </a:lnTo>
                <a:lnTo>
                  <a:pt x="381" y="964"/>
                </a:lnTo>
                <a:lnTo>
                  <a:pt x="393" y="928"/>
                </a:lnTo>
                <a:lnTo>
                  <a:pt x="408" y="892"/>
                </a:lnTo>
                <a:lnTo>
                  <a:pt x="428" y="859"/>
                </a:lnTo>
                <a:lnTo>
                  <a:pt x="450" y="826"/>
                </a:lnTo>
                <a:lnTo>
                  <a:pt x="477" y="796"/>
                </a:lnTo>
                <a:lnTo>
                  <a:pt x="787" y="482"/>
                </a:lnTo>
                <a:lnTo>
                  <a:pt x="816" y="455"/>
                </a:lnTo>
                <a:lnTo>
                  <a:pt x="848" y="432"/>
                </a:lnTo>
                <a:lnTo>
                  <a:pt x="882" y="413"/>
                </a:lnTo>
                <a:lnTo>
                  <a:pt x="917" y="397"/>
                </a:lnTo>
                <a:lnTo>
                  <a:pt x="954" y="385"/>
                </a:lnTo>
                <a:lnTo>
                  <a:pt x="990" y="377"/>
                </a:lnTo>
                <a:lnTo>
                  <a:pt x="1027" y="372"/>
                </a:lnTo>
                <a:lnTo>
                  <a:pt x="1029" y="368"/>
                </a:lnTo>
                <a:lnTo>
                  <a:pt x="1032" y="363"/>
                </a:lnTo>
                <a:lnTo>
                  <a:pt x="1237" y="32"/>
                </a:lnTo>
                <a:lnTo>
                  <a:pt x="1257" y="16"/>
                </a:lnTo>
                <a:lnTo>
                  <a:pt x="1280" y="7"/>
                </a:lnTo>
                <a:lnTo>
                  <a:pt x="1305" y="1"/>
                </a:lnTo>
                <a:lnTo>
                  <a:pt x="1329"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0" name="Freeform 121"/>
          <p:cNvSpPr>
            <a:spLocks noEditPoints="1"/>
          </p:cNvSpPr>
          <p:nvPr/>
        </p:nvSpPr>
        <p:spPr bwMode="auto">
          <a:xfrm>
            <a:off x="8199512" y="4092464"/>
            <a:ext cx="438832" cy="474538"/>
          </a:xfrm>
          <a:custGeom>
            <a:avLst/>
            <a:gdLst>
              <a:gd name="T0" fmla="*/ 1318 w 3046"/>
              <a:gd name="T1" fmla="*/ 948 h 3292"/>
              <a:gd name="T2" fmla="*/ 2390 w 3046"/>
              <a:gd name="T3" fmla="*/ 2057 h 3292"/>
              <a:gd name="T4" fmla="*/ 1728 w 3046"/>
              <a:gd name="T5" fmla="*/ 205 h 3292"/>
              <a:gd name="T6" fmla="*/ 1011 w 3046"/>
              <a:gd name="T7" fmla="*/ 0 h 3292"/>
              <a:gd name="T8" fmla="*/ 2058 w 3046"/>
              <a:gd name="T9" fmla="*/ 2 h 3292"/>
              <a:gd name="T10" fmla="*/ 2099 w 3046"/>
              <a:gd name="T11" fmla="*/ 22 h 3292"/>
              <a:gd name="T12" fmla="*/ 2127 w 3046"/>
              <a:gd name="T13" fmla="*/ 57 h 3292"/>
              <a:gd name="T14" fmla="*/ 2137 w 3046"/>
              <a:gd name="T15" fmla="*/ 103 h 3292"/>
              <a:gd name="T16" fmla="*/ 2127 w 3046"/>
              <a:gd name="T17" fmla="*/ 147 h 3292"/>
              <a:gd name="T18" fmla="*/ 2099 w 3046"/>
              <a:gd name="T19" fmla="*/ 182 h 3292"/>
              <a:gd name="T20" fmla="*/ 2058 w 3046"/>
              <a:gd name="T21" fmla="*/ 202 h 3292"/>
              <a:gd name="T22" fmla="*/ 1933 w 3046"/>
              <a:gd name="T23" fmla="*/ 205 h 3292"/>
              <a:gd name="T24" fmla="*/ 2946 w 3046"/>
              <a:gd name="T25" fmla="*/ 2586 h 3292"/>
              <a:gd name="T26" fmla="*/ 3000 w 3046"/>
              <a:gd name="T27" fmla="*/ 2695 h 3292"/>
              <a:gd name="T28" fmla="*/ 3034 w 3046"/>
              <a:gd name="T29" fmla="*/ 2798 h 3292"/>
              <a:gd name="T30" fmla="*/ 3046 w 3046"/>
              <a:gd name="T31" fmla="*/ 2895 h 3292"/>
              <a:gd name="T32" fmla="*/ 3039 w 3046"/>
              <a:gd name="T33" fmla="*/ 2985 h 3292"/>
              <a:gd name="T34" fmla="*/ 3012 w 3046"/>
              <a:gd name="T35" fmla="*/ 3066 h 3292"/>
              <a:gd name="T36" fmla="*/ 2966 w 3046"/>
              <a:gd name="T37" fmla="*/ 3136 h 3292"/>
              <a:gd name="T38" fmla="*/ 2902 w 3046"/>
              <a:gd name="T39" fmla="*/ 3195 h 3292"/>
              <a:gd name="T40" fmla="*/ 2821 w 3046"/>
              <a:gd name="T41" fmla="*/ 3241 h 3292"/>
              <a:gd name="T42" fmla="*/ 2723 w 3046"/>
              <a:gd name="T43" fmla="*/ 3273 h 3292"/>
              <a:gd name="T44" fmla="*/ 2610 w 3046"/>
              <a:gd name="T45" fmla="*/ 3290 h 3292"/>
              <a:gd name="T46" fmla="*/ 499 w 3046"/>
              <a:gd name="T47" fmla="*/ 3292 h 3292"/>
              <a:gd name="T48" fmla="*/ 377 w 3046"/>
              <a:gd name="T49" fmla="*/ 3284 h 3292"/>
              <a:gd name="T50" fmla="*/ 272 w 3046"/>
              <a:gd name="T51" fmla="*/ 3259 h 3292"/>
              <a:gd name="T52" fmla="*/ 183 w 3046"/>
              <a:gd name="T53" fmla="*/ 3220 h 3292"/>
              <a:gd name="T54" fmla="*/ 110 w 3046"/>
              <a:gd name="T55" fmla="*/ 3167 h 3292"/>
              <a:gd name="T56" fmla="*/ 56 w 3046"/>
              <a:gd name="T57" fmla="*/ 3102 h 3292"/>
              <a:gd name="T58" fmla="*/ 19 w 3046"/>
              <a:gd name="T59" fmla="*/ 3027 h 3292"/>
              <a:gd name="T60" fmla="*/ 1 w 3046"/>
              <a:gd name="T61" fmla="*/ 2942 h 3292"/>
              <a:gd name="T62" fmla="*/ 4 w 3046"/>
              <a:gd name="T63" fmla="*/ 2848 h 3292"/>
              <a:gd name="T64" fmla="*/ 27 w 3046"/>
              <a:gd name="T65" fmla="*/ 2748 h 3292"/>
              <a:gd name="T66" fmla="*/ 71 w 3046"/>
              <a:gd name="T67" fmla="*/ 2640 h 3292"/>
              <a:gd name="T68" fmla="*/ 1113 w 3046"/>
              <a:gd name="T69" fmla="*/ 891 h 3292"/>
              <a:gd name="T70" fmla="*/ 1011 w 3046"/>
              <a:gd name="T71" fmla="*/ 205 h 3292"/>
              <a:gd name="T72" fmla="*/ 966 w 3046"/>
              <a:gd name="T73" fmla="*/ 195 h 3292"/>
              <a:gd name="T74" fmla="*/ 931 w 3046"/>
              <a:gd name="T75" fmla="*/ 167 h 3292"/>
              <a:gd name="T76" fmla="*/ 911 w 3046"/>
              <a:gd name="T77" fmla="*/ 126 h 3292"/>
              <a:gd name="T78" fmla="*/ 911 w 3046"/>
              <a:gd name="T79" fmla="*/ 79 h 3292"/>
              <a:gd name="T80" fmla="*/ 931 w 3046"/>
              <a:gd name="T81" fmla="*/ 38 h 3292"/>
              <a:gd name="T82" fmla="*/ 966 w 3046"/>
              <a:gd name="T83" fmla="*/ 10 h 3292"/>
              <a:gd name="T84" fmla="*/ 1011 w 3046"/>
              <a:gd name="T85"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46" h="3292">
                <a:moveTo>
                  <a:pt x="1318" y="205"/>
                </a:moveTo>
                <a:lnTo>
                  <a:pt x="1318" y="948"/>
                </a:lnTo>
                <a:lnTo>
                  <a:pt x="656" y="2057"/>
                </a:lnTo>
                <a:lnTo>
                  <a:pt x="2390" y="2057"/>
                </a:lnTo>
                <a:lnTo>
                  <a:pt x="1728" y="948"/>
                </a:lnTo>
                <a:lnTo>
                  <a:pt x="1728" y="205"/>
                </a:lnTo>
                <a:lnTo>
                  <a:pt x="1318" y="205"/>
                </a:lnTo>
                <a:close/>
                <a:moveTo>
                  <a:pt x="1011" y="0"/>
                </a:moveTo>
                <a:lnTo>
                  <a:pt x="2036" y="0"/>
                </a:lnTo>
                <a:lnTo>
                  <a:pt x="2058" y="2"/>
                </a:lnTo>
                <a:lnTo>
                  <a:pt x="2080" y="10"/>
                </a:lnTo>
                <a:lnTo>
                  <a:pt x="2099" y="22"/>
                </a:lnTo>
                <a:lnTo>
                  <a:pt x="2115" y="38"/>
                </a:lnTo>
                <a:lnTo>
                  <a:pt x="2127" y="57"/>
                </a:lnTo>
                <a:lnTo>
                  <a:pt x="2135" y="79"/>
                </a:lnTo>
                <a:lnTo>
                  <a:pt x="2137" y="103"/>
                </a:lnTo>
                <a:lnTo>
                  <a:pt x="2135" y="126"/>
                </a:lnTo>
                <a:lnTo>
                  <a:pt x="2127" y="147"/>
                </a:lnTo>
                <a:lnTo>
                  <a:pt x="2115" y="167"/>
                </a:lnTo>
                <a:lnTo>
                  <a:pt x="2099" y="182"/>
                </a:lnTo>
                <a:lnTo>
                  <a:pt x="2080" y="195"/>
                </a:lnTo>
                <a:lnTo>
                  <a:pt x="2058" y="202"/>
                </a:lnTo>
                <a:lnTo>
                  <a:pt x="2036" y="205"/>
                </a:lnTo>
                <a:lnTo>
                  <a:pt x="1933" y="205"/>
                </a:lnTo>
                <a:lnTo>
                  <a:pt x="1933" y="891"/>
                </a:lnTo>
                <a:lnTo>
                  <a:pt x="2946" y="2586"/>
                </a:lnTo>
                <a:lnTo>
                  <a:pt x="2975" y="2640"/>
                </a:lnTo>
                <a:lnTo>
                  <a:pt x="3000" y="2695"/>
                </a:lnTo>
                <a:lnTo>
                  <a:pt x="3020" y="2748"/>
                </a:lnTo>
                <a:lnTo>
                  <a:pt x="3034" y="2798"/>
                </a:lnTo>
                <a:lnTo>
                  <a:pt x="3043" y="2848"/>
                </a:lnTo>
                <a:lnTo>
                  <a:pt x="3046" y="2895"/>
                </a:lnTo>
                <a:lnTo>
                  <a:pt x="3045" y="2942"/>
                </a:lnTo>
                <a:lnTo>
                  <a:pt x="3039" y="2985"/>
                </a:lnTo>
                <a:lnTo>
                  <a:pt x="3028" y="3027"/>
                </a:lnTo>
                <a:lnTo>
                  <a:pt x="3012" y="3066"/>
                </a:lnTo>
                <a:lnTo>
                  <a:pt x="2992" y="3102"/>
                </a:lnTo>
                <a:lnTo>
                  <a:pt x="2966" y="3136"/>
                </a:lnTo>
                <a:lnTo>
                  <a:pt x="2936" y="3167"/>
                </a:lnTo>
                <a:lnTo>
                  <a:pt x="2902" y="3195"/>
                </a:lnTo>
                <a:lnTo>
                  <a:pt x="2864" y="3220"/>
                </a:lnTo>
                <a:lnTo>
                  <a:pt x="2821" y="3241"/>
                </a:lnTo>
                <a:lnTo>
                  <a:pt x="2775" y="3259"/>
                </a:lnTo>
                <a:lnTo>
                  <a:pt x="2723" y="3273"/>
                </a:lnTo>
                <a:lnTo>
                  <a:pt x="2669" y="3284"/>
                </a:lnTo>
                <a:lnTo>
                  <a:pt x="2610" y="3290"/>
                </a:lnTo>
                <a:lnTo>
                  <a:pt x="2548" y="3292"/>
                </a:lnTo>
                <a:lnTo>
                  <a:pt x="499" y="3292"/>
                </a:lnTo>
                <a:lnTo>
                  <a:pt x="437" y="3290"/>
                </a:lnTo>
                <a:lnTo>
                  <a:pt x="377" y="3284"/>
                </a:lnTo>
                <a:lnTo>
                  <a:pt x="323" y="3273"/>
                </a:lnTo>
                <a:lnTo>
                  <a:pt x="272" y="3259"/>
                </a:lnTo>
                <a:lnTo>
                  <a:pt x="225" y="3241"/>
                </a:lnTo>
                <a:lnTo>
                  <a:pt x="183" y="3220"/>
                </a:lnTo>
                <a:lnTo>
                  <a:pt x="144" y="3195"/>
                </a:lnTo>
                <a:lnTo>
                  <a:pt x="110" y="3167"/>
                </a:lnTo>
                <a:lnTo>
                  <a:pt x="80" y="3136"/>
                </a:lnTo>
                <a:lnTo>
                  <a:pt x="56" y="3102"/>
                </a:lnTo>
                <a:lnTo>
                  <a:pt x="35" y="3066"/>
                </a:lnTo>
                <a:lnTo>
                  <a:pt x="19" y="3027"/>
                </a:lnTo>
                <a:lnTo>
                  <a:pt x="7" y="2985"/>
                </a:lnTo>
                <a:lnTo>
                  <a:pt x="1" y="2942"/>
                </a:lnTo>
                <a:lnTo>
                  <a:pt x="0" y="2895"/>
                </a:lnTo>
                <a:lnTo>
                  <a:pt x="4" y="2848"/>
                </a:lnTo>
                <a:lnTo>
                  <a:pt x="12" y="2798"/>
                </a:lnTo>
                <a:lnTo>
                  <a:pt x="27" y="2748"/>
                </a:lnTo>
                <a:lnTo>
                  <a:pt x="46" y="2695"/>
                </a:lnTo>
                <a:lnTo>
                  <a:pt x="71" y="2640"/>
                </a:lnTo>
                <a:lnTo>
                  <a:pt x="101" y="2586"/>
                </a:lnTo>
                <a:lnTo>
                  <a:pt x="1113" y="891"/>
                </a:lnTo>
                <a:lnTo>
                  <a:pt x="1113" y="205"/>
                </a:lnTo>
                <a:lnTo>
                  <a:pt x="1011" y="205"/>
                </a:lnTo>
                <a:lnTo>
                  <a:pt x="988" y="202"/>
                </a:lnTo>
                <a:lnTo>
                  <a:pt x="966" y="195"/>
                </a:lnTo>
                <a:lnTo>
                  <a:pt x="947" y="182"/>
                </a:lnTo>
                <a:lnTo>
                  <a:pt x="931" y="167"/>
                </a:lnTo>
                <a:lnTo>
                  <a:pt x="919" y="147"/>
                </a:lnTo>
                <a:lnTo>
                  <a:pt x="911" y="126"/>
                </a:lnTo>
                <a:lnTo>
                  <a:pt x="909" y="103"/>
                </a:lnTo>
                <a:lnTo>
                  <a:pt x="911" y="79"/>
                </a:lnTo>
                <a:lnTo>
                  <a:pt x="919" y="57"/>
                </a:lnTo>
                <a:lnTo>
                  <a:pt x="931" y="38"/>
                </a:lnTo>
                <a:lnTo>
                  <a:pt x="947" y="22"/>
                </a:lnTo>
                <a:lnTo>
                  <a:pt x="966" y="10"/>
                </a:lnTo>
                <a:lnTo>
                  <a:pt x="988" y="2"/>
                </a:lnTo>
                <a:lnTo>
                  <a:pt x="101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1" name="Freeform 126"/>
          <p:cNvSpPr>
            <a:spLocks noEditPoints="1"/>
          </p:cNvSpPr>
          <p:nvPr/>
        </p:nvSpPr>
        <p:spPr bwMode="auto">
          <a:xfrm>
            <a:off x="8955625" y="4092464"/>
            <a:ext cx="412342" cy="474538"/>
          </a:xfrm>
          <a:custGeom>
            <a:avLst/>
            <a:gdLst>
              <a:gd name="T0" fmla="*/ 234 w 2869"/>
              <a:gd name="T1" fmla="*/ 1943 h 3292"/>
              <a:gd name="T2" fmla="*/ 273 w 2869"/>
              <a:gd name="T3" fmla="*/ 2174 h 3292"/>
              <a:gd name="T4" fmla="*/ 356 w 2869"/>
              <a:gd name="T5" fmla="*/ 2390 h 3292"/>
              <a:gd name="T6" fmla="*/ 479 w 2869"/>
              <a:gd name="T7" fmla="*/ 2588 h 3292"/>
              <a:gd name="T8" fmla="*/ 642 w 2869"/>
              <a:gd name="T9" fmla="*/ 2761 h 3292"/>
              <a:gd name="T10" fmla="*/ 833 w 2869"/>
              <a:gd name="T11" fmla="*/ 2900 h 3292"/>
              <a:gd name="T12" fmla="*/ 1047 w 2869"/>
              <a:gd name="T13" fmla="*/ 2997 h 3292"/>
              <a:gd name="T14" fmla="*/ 1275 w 2869"/>
              <a:gd name="T15" fmla="*/ 3050 h 3292"/>
              <a:gd name="T16" fmla="*/ 1513 w 2869"/>
              <a:gd name="T17" fmla="*/ 3058 h 3292"/>
              <a:gd name="T18" fmla="*/ 1747 w 2869"/>
              <a:gd name="T19" fmla="*/ 3019 h 3292"/>
              <a:gd name="T20" fmla="*/ 1966 w 2869"/>
              <a:gd name="T21" fmla="*/ 2937 h 3292"/>
              <a:gd name="T22" fmla="*/ 2165 w 2869"/>
              <a:gd name="T23" fmla="*/ 2812 h 3292"/>
              <a:gd name="T24" fmla="*/ 2339 w 2869"/>
              <a:gd name="T25" fmla="*/ 2649 h 3292"/>
              <a:gd name="T26" fmla="*/ 2476 w 2869"/>
              <a:gd name="T27" fmla="*/ 2459 h 3292"/>
              <a:gd name="T28" fmla="*/ 2572 w 2869"/>
              <a:gd name="T29" fmla="*/ 2248 h 3292"/>
              <a:gd name="T30" fmla="*/ 2626 w 2869"/>
              <a:gd name="T31" fmla="*/ 2021 h 3292"/>
              <a:gd name="T32" fmla="*/ 2522 w 2869"/>
              <a:gd name="T33" fmla="*/ 820 h 3292"/>
              <a:gd name="T34" fmla="*/ 2280 w 2869"/>
              <a:gd name="T35" fmla="*/ 1839 h 3292"/>
              <a:gd name="T36" fmla="*/ 2269 w 2869"/>
              <a:gd name="T37" fmla="*/ 1986 h 3292"/>
              <a:gd name="T38" fmla="*/ 2216 w 2869"/>
              <a:gd name="T39" fmla="*/ 2177 h 3292"/>
              <a:gd name="T40" fmla="*/ 2119 w 2869"/>
              <a:gd name="T41" fmla="*/ 2349 h 3292"/>
              <a:gd name="T42" fmla="*/ 1982 w 2869"/>
              <a:gd name="T43" fmla="*/ 2498 h 3292"/>
              <a:gd name="T44" fmla="*/ 1818 w 2869"/>
              <a:gd name="T45" fmla="*/ 2608 h 3292"/>
              <a:gd name="T46" fmla="*/ 1633 w 2869"/>
              <a:gd name="T47" fmla="*/ 2676 h 3292"/>
              <a:gd name="T48" fmla="*/ 1434 w 2869"/>
              <a:gd name="T49" fmla="*/ 2700 h 3292"/>
              <a:gd name="T50" fmla="*/ 1236 w 2869"/>
              <a:gd name="T51" fmla="*/ 2676 h 3292"/>
              <a:gd name="T52" fmla="*/ 1051 w 2869"/>
              <a:gd name="T53" fmla="*/ 2608 h 3292"/>
              <a:gd name="T54" fmla="*/ 886 w 2869"/>
              <a:gd name="T55" fmla="*/ 2498 h 3292"/>
              <a:gd name="T56" fmla="*/ 750 w 2869"/>
              <a:gd name="T57" fmla="*/ 2349 h 3292"/>
              <a:gd name="T58" fmla="*/ 653 w 2869"/>
              <a:gd name="T59" fmla="*/ 2177 h 3292"/>
              <a:gd name="T60" fmla="*/ 599 w 2869"/>
              <a:gd name="T61" fmla="*/ 1986 h 3292"/>
              <a:gd name="T62" fmla="*/ 589 w 2869"/>
              <a:gd name="T63" fmla="*/ 1839 h 3292"/>
              <a:gd name="T64" fmla="*/ 205 w 2869"/>
              <a:gd name="T65" fmla="*/ 0 h 3292"/>
              <a:gd name="T66" fmla="*/ 823 w 2869"/>
              <a:gd name="T67" fmla="*/ 1914 h 3292"/>
              <a:gd name="T68" fmla="*/ 868 w 2869"/>
              <a:gd name="T69" fmla="*/ 2092 h 3292"/>
              <a:gd name="T70" fmla="*/ 960 w 2869"/>
              <a:gd name="T71" fmla="*/ 2244 h 3292"/>
              <a:gd name="T72" fmla="*/ 1091 w 2869"/>
              <a:gd name="T73" fmla="*/ 2364 h 3292"/>
              <a:gd name="T74" fmla="*/ 1251 w 2869"/>
              <a:gd name="T75" fmla="*/ 2441 h 3292"/>
              <a:gd name="T76" fmla="*/ 1434 w 2869"/>
              <a:gd name="T77" fmla="*/ 2469 h 3292"/>
              <a:gd name="T78" fmla="*/ 1616 w 2869"/>
              <a:gd name="T79" fmla="*/ 2441 h 3292"/>
              <a:gd name="T80" fmla="*/ 1778 w 2869"/>
              <a:gd name="T81" fmla="*/ 2364 h 3292"/>
              <a:gd name="T82" fmla="*/ 1908 w 2869"/>
              <a:gd name="T83" fmla="*/ 2244 h 3292"/>
              <a:gd name="T84" fmla="*/ 2001 w 2869"/>
              <a:gd name="T85" fmla="*/ 2092 h 3292"/>
              <a:gd name="T86" fmla="*/ 2045 w 2869"/>
              <a:gd name="T87" fmla="*/ 1914 h 3292"/>
              <a:gd name="T88" fmla="*/ 2663 w 2869"/>
              <a:gd name="T89" fmla="*/ 0 h 3292"/>
              <a:gd name="T90" fmla="*/ 2856 w 2869"/>
              <a:gd name="T91" fmla="*/ 2039 h 3292"/>
              <a:gd name="T92" fmla="*/ 2795 w 2869"/>
              <a:gd name="T93" fmla="*/ 2307 h 3292"/>
              <a:gd name="T94" fmla="*/ 2687 w 2869"/>
              <a:gd name="T95" fmla="*/ 2553 h 3292"/>
              <a:gd name="T96" fmla="*/ 2538 w 2869"/>
              <a:gd name="T97" fmla="*/ 2771 h 3292"/>
              <a:gd name="T98" fmla="*/ 2350 w 2869"/>
              <a:gd name="T99" fmla="*/ 2959 h 3292"/>
              <a:gd name="T100" fmla="*/ 2132 w 2869"/>
              <a:gd name="T101" fmla="*/ 3110 h 3292"/>
              <a:gd name="T102" fmla="*/ 1888 w 2869"/>
              <a:gd name="T103" fmla="*/ 3219 h 3292"/>
              <a:gd name="T104" fmla="*/ 1620 w 2869"/>
              <a:gd name="T105" fmla="*/ 3280 h 3292"/>
              <a:gd name="T106" fmla="*/ 1340 w 2869"/>
              <a:gd name="T107" fmla="*/ 3289 h 3292"/>
              <a:gd name="T108" fmla="*/ 1067 w 2869"/>
              <a:gd name="T109" fmla="*/ 3244 h 3292"/>
              <a:gd name="T110" fmla="*/ 814 w 2869"/>
              <a:gd name="T111" fmla="*/ 3150 h 3292"/>
              <a:gd name="T112" fmla="*/ 587 w 2869"/>
              <a:gd name="T113" fmla="*/ 3014 h 3292"/>
              <a:gd name="T114" fmla="*/ 390 w 2869"/>
              <a:gd name="T115" fmla="*/ 2838 h 3292"/>
              <a:gd name="T116" fmla="*/ 226 w 2869"/>
              <a:gd name="T117" fmla="*/ 2629 h 3292"/>
              <a:gd name="T118" fmla="*/ 104 w 2869"/>
              <a:gd name="T119" fmla="*/ 2391 h 3292"/>
              <a:gd name="T120" fmla="*/ 27 w 2869"/>
              <a:gd name="T121" fmla="*/ 2130 h 3292"/>
              <a:gd name="T122" fmla="*/ 0 w 2869"/>
              <a:gd name="T123" fmla="*/ 185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9" h="3292">
                <a:moveTo>
                  <a:pt x="346" y="820"/>
                </a:moveTo>
                <a:lnTo>
                  <a:pt x="230" y="1864"/>
                </a:lnTo>
                <a:lnTo>
                  <a:pt x="234" y="1943"/>
                </a:lnTo>
                <a:lnTo>
                  <a:pt x="243" y="2021"/>
                </a:lnTo>
                <a:lnTo>
                  <a:pt x="255" y="2098"/>
                </a:lnTo>
                <a:lnTo>
                  <a:pt x="273" y="2174"/>
                </a:lnTo>
                <a:lnTo>
                  <a:pt x="296" y="2248"/>
                </a:lnTo>
                <a:lnTo>
                  <a:pt x="324" y="2320"/>
                </a:lnTo>
                <a:lnTo>
                  <a:pt x="356" y="2390"/>
                </a:lnTo>
                <a:lnTo>
                  <a:pt x="393" y="2459"/>
                </a:lnTo>
                <a:lnTo>
                  <a:pt x="434" y="2525"/>
                </a:lnTo>
                <a:lnTo>
                  <a:pt x="479" y="2588"/>
                </a:lnTo>
                <a:lnTo>
                  <a:pt x="528" y="2649"/>
                </a:lnTo>
                <a:lnTo>
                  <a:pt x="583" y="2706"/>
                </a:lnTo>
                <a:lnTo>
                  <a:pt x="642" y="2761"/>
                </a:lnTo>
                <a:lnTo>
                  <a:pt x="702" y="2812"/>
                </a:lnTo>
                <a:lnTo>
                  <a:pt x="767" y="2858"/>
                </a:lnTo>
                <a:lnTo>
                  <a:pt x="833" y="2900"/>
                </a:lnTo>
                <a:lnTo>
                  <a:pt x="902" y="2937"/>
                </a:lnTo>
                <a:lnTo>
                  <a:pt x="974" y="2969"/>
                </a:lnTo>
                <a:lnTo>
                  <a:pt x="1047" y="2997"/>
                </a:lnTo>
                <a:lnTo>
                  <a:pt x="1121" y="3019"/>
                </a:lnTo>
                <a:lnTo>
                  <a:pt x="1198" y="3037"/>
                </a:lnTo>
                <a:lnTo>
                  <a:pt x="1275" y="3050"/>
                </a:lnTo>
                <a:lnTo>
                  <a:pt x="1354" y="3058"/>
                </a:lnTo>
                <a:lnTo>
                  <a:pt x="1434" y="3061"/>
                </a:lnTo>
                <a:lnTo>
                  <a:pt x="1513" y="3058"/>
                </a:lnTo>
                <a:lnTo>
                  <a:pt x="1593" y="3050"/>
                </a:lnTo>
                <a:lnTo>
                  <a:pt x="1671" y="3037"/>
                </a:lnTo>
                <a:lnTo>
                  <a:pt x="1747" y="3019"/>
                </a:lnTo>
                <a:lnTo>
                  <a:pt x="1822" y="2997"/>
                </a:lnTo>
                <a:lnTo>
                  <a:pt x="1895" y="2969"/>
                </a:lnTo>
                <a:lnTo>
                  <a:pt x="1966" y="2937"/>
                </a:lnTo>
                <a:lnTo>
                  <a:pt x="2035" y="2900"/>
                </a:lnTo>
                <a:lnTo>
                  <a:pt x="2102" y="2858"/>
                </a:lnTo>
                <a:lnTo>
                  <a:pt x="2165" y="2812"/>
                </a:lnTo>
                <a:lnTo>
                  <a:pt x="2227" y="2761"/>
                </a:lnTo>
                <a:lnTo>
                  <a:pt x="2286" y="2706"/>
                </a:lnTo>
                <a:lnTo>
                  <a:pt x="2339" y="2649"/>
                </a:lnTo>
                <a:lnTo>
                  <a:pt x="2390" y="2588"/>
                </a:lnTo>
                <a:lnTo>
                  <a:pt x="2435" y="2524"/>
                </a:lnTo>
                <a:lnTo>
                  <a:pt x="2476" y="2459"/>
                </a:lnTo>
                <a:lnTo>
                  <a:pt x="2512" y="2390"/>
                </a:lnTo>
                <a:lnTo>
                  <a:pt x="2545" y="2320"/>
                </a:lnTo>
                <a:lnTo>
                  <a:pt x="2572" y="2248"/>
                </a:lnTo>
                <a:lnTo>
                  <a:pt x="2595" y="2174"/>
                </a:lnTo>
                <a:lnTo>
                  <a:pt x="2613" y="2098"/>
                </a:lnTo>
                <a:lnTo>
                  <a:pt x="2626" y="2021"/>
                </a:lnTo>
                <a:lnTo>
                  <a:pt x="2634" y="1943"/>
                </a:lnTo>
                <a:lnTo>
                  <a:pt x="2637" y="1864"/>
                </a:lnTo>
                <a:lnTo>
                  <a:pt x="2522" y="820"/>
                </a:lnTo>
                <a:lnTo>
                  <a:pt x="2166" y="820"/>
                </a:lnTo>
                <a:lnTo>
                  <a:pt x="2277" y="1825"/>
                </a:lnTo>
                <a:lnTo>
                  <a:pt x="2280" y="1839"/>
                </a:lnTo>
                <a:lnTo>
                  <a:pt x="2280" y="1851"/>
                </a:lnTo>
                <a:lnTo>
                  <a:pt x="2276" y="1918"/>
                </a:lnTo>
                <a:lnTo>
                  <a:pt x="2269" y="1986"/>
                </a:lnTo>
                <a:lnTo>
                  <a:pt x="2256" y="2051"/>
                </a:lnTo>
                <a:lnTo>
                  <a:pt x="2238" y="2115"/>
                </a:lnTo>
                <a:lnTo>
                  <a:pt x="2216" y="2177"/>
                </a:lnTo>
                <a:lnTo>
                  <a:pt x="2188" y="2237"/>
                </a:lnTo>
                <a:lnTo>
                  <a:pt x="2155" y="2294"/>
                </a:lnTo>
                <a:lnTo>
                  <a:pt x="2119" y="2349"/>
                </a:lnTo>
                <a:lnTo>
                  <a:pt x="2077" y="2402"/>
                </a:lnTo>
                <a:lnTo>
                  <a:pt x="2032" y="2451"/>
                </a:lnTo>
                <a:lnTo>
                  <a:pt x="1982" y="2498"/>
                </a:lnTo>
                <a:lnTo>
                  <a:pt x="1930" y="2539"/>
                </a:lnTo>
                <a:lnTo>
                  <a:pt x="1874" y="2576"/>
                </a:lnTo>
                <a:lnTo>
                  <a:pt x="1818" y="2608"/>
                </a:lnTo>
                <a:lnTo>
                  <a:pt x="1758" y="2636"/>
                </a:lnTo>
                <a:lnTo>
                  <a:pt x="1697" y="2659"/>
                </a:lnTo>
                <a:lnTo>
                  <a:pt x="1633" y="2676"/>
                </a:lnTo>
                <a:lnTo>
                  <a:pt x="1568" y="2690"/>
                </a:lnTo>
                <a:lnTo>
                  <a:pt x="1501" y="2697"/>
                </a:lnTo>
                <a:lnTo>
                  <a:pt x="1434" y="2700"/>
                </a:lnTo>
                <a:lnTo>
                  <a:pt x="1366" y="2697"/>
                </a:lnTo>
                <a:lnTo>
                  <a:pt x="1301" y="2690"/>
                </a:lnTo>
                <a:lnTo>
                  <a:pt x="1236" y="2676"/>
                </a:lnTo>
                <a:lnTo>
                  <a:pt x="1172" y="2659"/>
                </a:lnTo>
                <a:lnTo>
                  <a:pt x="1110" y="2636"/>
                </a:lnTo>
                <a:lnTo>
                  <a:pt x="1051" y="2608"/>
                </a:lnTo>
                <a:lnTo>
                  <a:pt x="993" y="2576"/>
                </a:lnTo>
                <a:lnTo>
                  <a:pt x="939" y="2539"/>
                </a:lnTo>
                <a:lnTo>
                  <a:pt x="886" y="2498"/>
                </a:lnTo>
                <a:lnTo>
                  <a:pt x="837" y="2451"/>
                </a:lnTo>
                <a:lnTo>
                  <a:pt x="791" y="2402"/>
                </a:lnTo>
                <a:lnTo>
                  <a:pt x="750" y="2349"/>
                </a:lnTo>
                <a:lnTo>
                  <a:pt x="713" y="2294"/>
                </a:lnTo>
                <a:lnTo>
                  <a:pt x="681" y="2237"/>
                </a:lnTo>
                <a:lnTo>
                  <a:pt x="653" y="2177"/>
                </a:lnTo>
                <a:lnTo>
                  <a:pt x="630" y="2115"/>
                </a:lnTo>
                <a:lnTo>
                  <a:pt x="613" y="2051"/>
                </a:lnTo>
                <a:lnTo>
                  <a:pt x="599" y="1986"/>
                </a:lnTo>
                <a:lnTo>
                  <a:pt x="591" y="1918"/>
                </a:lnTo>
                <a:lnTo>
                  <a:pt x="589" y="1851"/>
                </a:lnTo>
                <a:lnTo>
                  <a:pt x="589" y="1839"/>
                </a:lnTo>
                <a:lnTo>
                  <a:pt x="702" y="820"/>
                </a:lnTo>
                <a:lnTo>
                  <a:pt x="346" y="820"/>
                </a:lnTo>
                <a:close/>
                <a:moveTo>
                  <a:pt x="205" y="0"/>
                </a:moveTo>
                <a:lnTo>
                  <a:pt x="1024" y="0"/>
                </a:lnTo>
                <a:lnTo>
                  <a:pt x="819" y="1851"/>
                </a:lnTo>
                <a:lnTo>
                  <a:pt x="823" y="1914"/>
                </a:lnTo>
                <a:lnTo>
                  <a:pt x="832" y="1976"/>
                </a:lnTo>
                <a:lnTo>
                  <a:pt x="847" y="2035"/>
                </a:lnTo>
                <a:lnTo>
                  <a:pt x="868" y="2092"/>
                </a:lnTo>
                <a:lnTo>
                  <a:pt x="893" y="2146"/>
                </a:lnTo>
                <a:lnTo>
                  <a:pt x="924" y="2196"/>
                </a:lnTo>
                <a:lnTo>
                  <a:pt x="960" y="2244"/>
                </a:lnTo>
                <a:lnTo>
                  <a:pt x="999" y="2288"/>
                </a:lnTo>
                <a:lnTo>
                  <a:pt x="1044" y="2327"/>
                </a:lnTo>
                <a:lnTo>
                  <a:pt x="1091" y="2364"/>
                </a:lnTo>
                <a:lnTo>
                  <a:pt x="1141" y="2395"/>
                </a:lnTo>
                <a:lnTo>
                  <a:pt x="1195" y="2420"/>
                </a:lnTo>
                <a:lnTo>
                  <a:pt x="1251" y="2441"/>
                </a:lnTo>
                <a:lnTo>
                  <a:pt x="1310" y="2455"/>
                </a:lnTo>
                <a:lnTo>
                  <a:pt x="1372" y="2466"/>
                </a:lnTo>
                <a:lnTo>
                  <a:pt x="1434" y="2469"/>
                </a:lnTo>
                <a:lnTo>
                  <a:pt x="1497" y="2466"/>
                </a:lnTo>
                <a:lnTo>
                  <a:pt x="1558" y="2455"/>
                </a:lnTo>
                <a:lnTo>
                  <a:pt x="1616" y="2441"/>
                </a:lnTo>
                <a:lnTo>
                  <a:pt x="1673" y="2420"/>
                </a:lnTo>
                <a:lnTo>
                  <a:pt x="1727" y="2395"/>
                </a:lnTo>
                <a:lnTo>
                  <a:pt x="1778" y="2364"/>
                </a:lnTo>
                <a:lnTo>
                  <a:pt x="1825" y="2327"/>
                </a:lnTo>
                <a:lnTo>
                  <a:pt x="1868" y="2288"/>
                </a:lnTo>
                <a:lnTo>
                  <a:pt x="1908" y="2244"/>
                </a:lnTo>
                <a:lnTo>
                  <a:pt x="1943" y="2196"/>
                </a:lnTo>
                <a:lnTo>
                  <a:pt x="1974" y="2146"/>
                </a:lnTo>
                <a:lnTo>
                  <a:pt x="2001" y="2092"/>
                </a:lnTo>
                <a:lnTo>
                  <a:pt x="2021" y="2035"/>
                </a:lnTo>
                <a:lnTo>
                  <a:pt x="2036" y="1976"/>
                </a:lnTo>
                <a:lnTo>
                  <a:pt x="2045" y="1914"/>
                </a:lnTo>
                <a:lnTo>
                  <a:pt x="2049" y="1851"/>
                </a:lnTo>
                <a:lnTo>
                  <a:pt x="1844" y="0"/>
                </a:lnTo>
                <a:lnTo>
                  <a:pt x="2663" y="0"/>
                </a:lnTo>
                <a:lnTo>
                  <a:pt x="2869" y="1851"/>
                </a:lnTo>
                <a:lnTo>
                  <a:pt x="2866" y="1946"/>
                </a:lnTo>
                <a:lnTo>
                  <a:pt x="2856" y="2039"/>
                </a:lnTo>
                <a:lnTo>
                  <a:pt x="2841" y="2130"/>
                </a:lnTo>
                <a:lnTo>
                  <a:pt x="2821" y="2220"/>
                </a:lnTo>
                <a:lnTo>
                  <a:pt x="2795" y="2307"/>
                </a:lnTo>
                <a:lnTo>
                  <a:pt x="2764" y="2391"/>
                </a:lnTo>
                <a:lnTo>
                  <a:pt x="2728" y="2473"/>
                </a:lnTo>
                <a:lnTo>
                  <a:pt x="2687" y="2553"/>
                </a:lnTo>
                <a:lnTo>
                  <a:pt x="2641" y="2629"/>
                </a:lnTo>
                <a:lnTo>
                  <a:pt x="2591" y="2702"/>
                </a:lnTo>
                <a:lnTo>
                  <a:pt x="2538" y="2771"/>
                </a:lnTo>
                <a:lnTo>
                  <a:pt x="2479" y="2838"/>
                </a:lnTo>
                <a:lnTo>
                  <a:pt x="2416" y="2901"/>
                </a:lnTo>
                <a:lnTo>
                  <a:pt x="2350" y="2959"/>
                </a:lnTo>
                <a:lnTo>
                  <a:pt x="2281" y="3014"/>
                </a:lnTo>
                <a:lnTo>
                  <a:pt x="2209" y="3064"/>
                </a:lnTo>
                <a:lnTo>
                  <a:pt x="2132" y="3110"/>
                </a:lnTo>
                <a:lnTo>
                  <a:pt x="2053" y="3150"/>
                </a:lnTo>
                <a:lnTo>
                  <a:pt x="1971" y="3187"/>
                </a:lnTo>
                <a:lnTo>
                  <a:pt x="1888" y="3219"/>
                </a:lnTo>
                <a:lnTo>
                  <a:pt x="1800" y="3244"/>
                </a:lnTo>
                <a:lnTo>
                  <a:pt x="1712" y="3265"/>
                </a:lnTo>
                <a:lnTo>
                  <a:pt x="1620" y="3280"/>
                </a:lnTo>
                <a:lnTo>
                  <a:pt x="1528" y="3289"/>
                </a:lnTo>
                <a:lnTo>
                  <a:pt x="1434" y="3292"/>
                </a:lnTo>
                <a:lnTo>
                  <a:pt x="1340" y="3289"/>
                </a:lnTo>
                <a:lnTo>
                  <a:pt x="1247" y="3280"/>
                </a:lnTo>
                <a:lnTo>
                  <a:pt x="1156" y="3265"/>
                </a:lnTo>
                <a:lnTo>
                  <a:pt x="1067" y="3244"/>
                </a:lnTo>
                <a:lnTo>
                  <a:pt x="981" y="3219"/>
                </a:lnTo>
                <a:lnTo>
                  <a:pt x="897" y="3187"/>
                </a:lnTo>
                <a:lnTo>
                  <a:pt x="814" y="3150"/>
                </a:lnTo>
                <a:lnTo>
                  <a:pt x="736" y="3110"/>
                </a:lnTo>
                <a:lnTo>
                  <a:pt x="660" y="3064"/>
                </a:lnTo>
                <a:lnTo>
                  <a:pt x="587" y="3014"/>
                </a:lnTo>
                <a:lnTo>
                  <a:pt x="517" y="2959"/>
                </a:lnTo>
                <a:lnTo>
                  <a:pt x="451" y="2901"/>
                </a:lnTo>
                <a:lnTo>
                  <a:pt x="390" y="2838"/>
                </a:lnTo>
                <a:lnTo>
                  <a:pt x="331" y="2771"/>
                </a:lnTo>
                <a:lnTo>
                  <a:pt x="277" y="2702"/>
                </a:lnTo>
                <a:lnTo>
                  <a:pt x="226" y="2629"/>
                </a:lnTo>
                <a:lnTo>
                  <a:pt x="181" y="2553"/>
                </a:lnTo>
                <a:lnTo>
                  <a:pt x="140" y="2473"/>
                </a:lnTo>
                <a:lnTo>
                  <a:pt x="104" y="2391"/>
                </a:lnTo>
                <a:lnTo>
                  <a:pt x="73" y="2307"/>
                </a:lnTo>
                <a:lnTo>
                  <a:pt x="47" y="2220"/>
                </a:lnTo>
                <a:lnTo>
                  <a:pt x="27" y="2130"/>
                </a:lnTo>
                <a:lnTo>
                  <a:pt x="12" y="2039"/>
                </a:lnTo>
                <a:lnTo>
                  <a:pt x="3" y="1946"/>
                </a:lnTo>
                <a:lnTo>
                  <a:pt x="0" y="1851"/>
                </a:lnTo>
                <a:lnTo>
                  <a:pt x="205"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02" name="Group 129"/>
          <p:cNvGrpSpPr>
            <a:grpSpLocks noChangeAspect="1"/>
          </p:cNvGrpSpPr>
          <p:nvPr/>
        </p:nvGrpSpPr>
        <p:grpSpPr bwMode="auto">
          <a:xfrm>
            <a:off x="9683006" y="4092465"/>
            <a:ext cx="383546" cy="474536"/>
            <a:chOff x="1571" y="6554"/>
            <a:chExt cx="333" cy="412"/>
          </a:xfrm>
          <a:solidFill>
            <a:schemeClr val="accent1"/>
          </a:solidFill>
        </p:grpSpPr>
        <p:sp>
          <p:nvSpPr>
            <p:cNvPr id="103" name="Freeform 131"/>
            <p:cNvSpPr>
              <a:spLocks noEditPoints="1"/>
            </p:cNvSpPr>
            <p:nvPr/>
          </p:nvSpPr>
          <p:spPr bwMode="auto">
            <a:xfrm>
              <a:off x="1597" y="6683"/>
              <a:ext cx="281" cy="283"/>
            </a:xfrm>
            <a:custGeom>
              <a:avLst/>
              <a:gdLst>
                <a:gd name="T0" fmla="*/ 1638 w 2252"/>
                <a:gd name="T1" fmla="*/ 411 h 2264"/>
                <a:gd name="T2" fmla="*/ 1638 w 2252"/>
                <a:gd name="T3" fmla="*/ 1852 h 2264"/>
                <a:gd name="T4" fmla="*/ 1843 w 2252"/>
                <a:gd name="T5" fmla="*/ 1852 h 2264"/>
                <a:gd name="T6" fmla="*/ 1843 w 2252"/>
                <a:gd name="T7" fmla="*/ 411 h 2264"/>
                <a:gd name="T8" fmla="*/ 1638 w 2252"/>
                <a:gd name="T9" fmla="*/ 411 h 2264"/>
                <a:gd name="T10" fmla="*/ 1228 w 2252"/>
                <a:gd name="T11" fmla="*/ 411 h 2264"/>
                <a:gd name="T12" fmla="*/ 1228 w 2252"/>
                <a:gd name="T13" fmla="*/ 1852 h 2264"/>
                <a:gd name="T14" fmla="*/ 1433 w 2252"/>
                <a:gd name="T15" fmla="*/ 1852 h 2264"/>
                <a:gd name="T16" fmla="*/ 1433 w 2252"/>
                <a:gd name="T17" fmla="*/ 411 h 2264"/>
                <a:gd name="T18" fmla="*/ 1228 w 2252"/>
                <a:gd name="T19" fmla="*/ 411 h 2264"/>
                <a:gd name="T20" fmla="*/ 819 w 2252"/>
                <a:gd name="T21" fmla="*/ 411 h 2264"/>
                <a:gd name="T22" fmla="*/ 819 w 2252"/>
                <a:gd name="T23" fmla="*/ 1852 h 2264"/>
                <a:gd name="T24" fmla="*/ 1023 w 2252"/>
                <a:gd name="T25" fmla="*/ 1852 h 2264"/>
                <a:gd name="T26" fmla="*/ 1023 w 2252"/>
                <a:gd name="T27" fmla="*/ 411 h 2264"/>
                <a:gd name="T28" fmla="*/ 819 w 2252"/>
                <a:gd name="T29" fmla="*/ 411 h 2264"/>
                <a:gd name="T30" fmla="*/ 409 w 2252"/>
                <a:gd name="T31" fmla="*/ 411 h 2264"/>
                <a:gd name="T32" fmla="*/ 409 w 2252"/>
                <a:gd name="T33" fmla="*/ 1852 h 2264"/>
                <a:gd name="T34" fmla="*/ 613 w 2252"/>
                <a:gd name="T35" fmla="*/ 1852 h 2264"/>
                <a:gd name="T36" fmla="*/ 613 w 2252"/>
                <a:gd name="T37" fmla="*/ 411 h 2264"/>
                <a:gd name="T38" fmla="*/ 409 w 2252"/>
                <a:gd name="T39" fmla="*/ 411 h 2264"/>
                <a:gd name="T40" fmla="*/ 0 w 2252"/>
                <a:gd name="T41" fmla="*/ 0 h 2264"/>
                <a:gd name="T42" fmla="*/ 2252 w 2252"/>
                <a:gd name="T43" fmla="*/ 0 h 2264"/>
                <a:gd name="T44" fmla="*/ 2252 w 2252"/>
                <a:gd name="T45" fmla="*/ 2057 h 2264"/>
                <a:gd name="T46" fmla="*/ 2250 w 2252"/>
                <a:gd name="T47" fmla="*/ 2092 h 2264"/>
                <a:gd name="T48" fmla="*/ 2241 w 2252"/>
                <a:gd name="T49" fmla="*/ 2122 h 2264"/>
                <a:gd name="T50" fmla="*/ 2229 w 2252"/>
                <a:gd name="T51" fmla="*/ 2152 h 2264"/>
                <a:gd name="T52" fmla="*/ 2213 w 2252"/>
                <a:gd name="T53" fmla="*/ 2179 h 2264"/>
                <a:gd name="T54" fmla="*/ 2192 w 2252"/>
                <a:gd name="T55" fmla="*/ 2203 h 2264"/>
                <a:gd name="T56" fmla="*/ 2168 w 2252"/>
                <a:gd name="T57" fmla="*/ 2224 h 2264"/>
                <a:gd name="T58" fmla="*/ 2141 w 2252"/>
                <a:gd name="T59" fmla="*/ 2240 h 2264"/>
                <a:gd name="T60" fmla="*/ 2112 w 2252"/>
                <a:gd name="T61" fmla="*/ 2253 h 2264"/>
                <a:gd name="T62" fmla="*/ 2080 w 2252"/>
                <a:gd name="T63" fmla="*/ 2261 h 2264"/>
                <a:gd name="T64" fmla="*/ 2047 w 2252"/>
                <a:gd name="T65" fmla="*/ 2264 h 2264"/>
                <a:gd name="T66" fmla="*/ 204 w 2252"/>
                <a:gd name="T67" fmla="*/ 2264 h 2264"/>
                <a:gd name="T68" fmla="*/ 171 w 2252"/>
                <a:gd name="T69" fmla="*/ 2261 h 2264"/>
                <a:gd name="T70" fmla="*/ 139 w 2252"/>
                <a:gd name="T71" fmla="*/ 2253 h 2264"/>
                <a:gd name="T72" fmla="*/ 111 w 2252"/>
                <a:gd name="T73" fmla="*/ 2240 h 2264"/>
                <a:gd name="T74" fmla="*/ 83 w 2252"/>
                <a:gd name="T75" fmla="*/ 2224 h 2264"/>
                <a:gd name="T76" fmla="*/ 59 w 2252"/>
                <a:gd name="T77" fmla="*/ 2203 h 2264"/>
                <a:gd name="T78" fmla="*/ 39 w 2252"/>
                <a:gd name="T79" fmla="*/ 2179 h 2264"/>
                <a:gd name="T80" fmla="*/ 22 w 2252"/>
                <a:gd name="T81" fmla="*/ 2152 h 2264"/>
                <a:gd name="T82" fmla="*/ 10 w 2252"/>
                <a:gd name="T83" fmla="*/ 2122 h 2264"/>
                <a:gd name="T84" fmla="*/ 2 w 2252"/>
                <a:gd name="T85" fmla="*/ 2092 h 2264"/>
                <a:gd name="T86" fmla="*/ 0 w 2252"/>
                <a:gd name="T87" fmla="*/ 2057 h 2264"/>
                <a:gd name="T88" fmla="*/ 0 w 2252"/>
                <a:gd name="T89"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52" h="2264">
                  <a:moveTo>
                    <a:pt x="1638" y="411"/>
                  </a:moveTo>
                  <a:lnTo>
                    <a:pt x="1638" y="1852"/>
                  </a:lnTo>
                  <a:lnTo>
                    <a:pt x="1843" y="1852"/>
                  </a:lnTo>
                  <a:lnTo>
                    <a:pt x="1843" y="411"/>
                  </a:lnTo>
                  <a:lnTo>
                    <a:pt x="1638" y="411"/>
                  </a:lnTo>
                  <a:close/>
                  <a:moveTo>
                    <a:pt x="1228" y="411"/>
                  </a:moveTo>
                  <a:lnTo>
                    <a:pt x="1228" y="1852"/>
                  </a:lnTo>
                  <a:lnTo>
                    <a:pt x="1433" y="1852"/>
                  </a:lnTo>
                  <a:lnTo>
                    <a:pt x="1433" y="411"/>
                  </a:lnTo>
                  <a:lnTo>
                    <a:pt x="1228" y="411"/>
                  </a:lnTo>
                  <a:close/>
                  <a:moveTo>
                    <a:pt x="819" y="411"/>
                  </a:moveTo>
                  <a:lnTo>
                    <a:pt x="819" y="1852"/>
                  </a:lnTo>
                  <a:lnTo>
                    <a:pt x="1023" y="1852"/>
                  </a:lnTo>
                  <a:lnTo>
                    <a:pt x="1023" y="411"/>
                  </a:lnTo>
                  <a:lnTo>
                    <a:pt x="819" y="411"/>
                  </a:lnTo>
                  <a:close/>
                  <a:moveTo>
                    <a:pt x="409" y="411"/>
                  </a:moveTo>
                  <a:lnTo>
                    <a:pt x="409" y="1852"/>
                  </a:lnTo>
                  <a:lnTo>
                    <a:pt x="613" y="1852"/>
                  </a:lnTo>
                  <a:lnTo>
                    <a:pt x="613" y="411"/>
                  </a:lnTo>
                  <a:lnTo>
                    <a:pt x="409" y="411"/>
                  </a:lnTo>
                  <a:close/>
                  <a:moveTo>
                    <a:pt x="0" y="0"/>
                  </a:moveTo>
                  <a:lnTo>
                    <a:pt x="2252" y="0"/>
                  </a:lnTo>
                  <a:lnTo>
                    <a:pt x="2252" y="2057"/>
                  </a:lnTo>
                  <a:lnTo>
                    <a:pt x="2250" y="2092"/>
                  </a:lnTo>
                  <a:lnTo>
                    <a:pt x="2241" y="2122"/>
                  </a:lnTo>
                  <a:lnTo>
                    <a:pt x="2229" y="2152"/>
                  </a:lnTo>
                  <a:lnTo>
                    <a:pt x="2213" y="2179"/>
                  </a:lnTo>
                  <a:lnTo>
                    <a:pt x="2192" y="2203"/>
                  </a:lnTo>
                  <a:lnTo>
                    <a:pt x="2168" y="2224"/>
                  </a:lnTo>
                  <a:lnTo>
                    <a:pt x="2141" y="2240"/>
                  </a:lnTo>
                  <a:lnTo>
                    <a:pt x="2112" y="2253"/>
                  </a:lnTo>
                  <a:lnTo>
                    <a:pt x="2080" y="2261"/>
                  </a:lnTo>
                  <a:lnTo>
                    <a:pt x="2047" y="2264"/>
                  </a:lnTo>
                  <a:lnTo>
                    <a:pt x="204" y="2264"/>
                  </a:lnTo>
                  <a:lnTo>
                    <a:pt x="171" y="2261"/>
                  </a:lnTo>
                  <a:lnTo>
                    <a:pt x="139" y="2253"/>
                  </a:lnTo>
                  <a:lnTo>
                    <a:pt x="111" y="2240"/>
                  </a:lnTo>
                  <a:lnTo>
                    <a:pt x="83" y="2224"/>
                  </a:lnTo>
                  <a:lnTo>
                    <a:pt x="59" y="2203"/>
                  </a:lnTo>
                  <a:lnTo>
                    <a:pt x="39" y="2179"/>
                  </a:lnTo>
                  <a:lnTo>
                    <a:pt x="22" y="2152"/>
                  </a:lnTo>
                  <a:lnTo>
                    <a:pt x="10" y="2122"/>
                  </a:lnTo>
                  <a:lnTo>
                    <a:pt x="2" y="2092"/>
                  </a:lnTo>
                  <a:lnTo>
                    <a:pt x="0" y="20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4" name="Freeform 132"/>
            <p:cNvSpPr>
              <a:spLocks noEditPoints="1"/>
            </p:cNvSpPr>
            <p:nvPr/>
          </p:nvSpPr>
          <p:spPr bwMode="auto">
            <a:xfrm>
              <a:off x="1571" y="6554"/>
              <a:ext cx="333" cy="103"/>
            </a:xfrm>
            <a:custGeom>
              <a:avLst/>
              <a:gdLst>
                <a:gd name="T0" fmla="*/ 1025 w 2663"/>
                <a:gd name="T1" fmla="*/ 207 h 823"/>
                <a:gd name="T2" fmla="*/ 1025 w 2663"/>
                <a:gd name="T3" fmla="*/ 411 h 823"/>
                <a:gd name="T4" fmla="*/ 1639 w 2663"/>
                <a:gd name="T5" fmla="*/ 411 h 823"/>
                <a:gd name="T6" fmla="*/ 1639 w 2663"/>
                <a:gd name="T7" fmla="*/ 207 h 823"/>
                <a:gd name="T8" fmla="*/ 1025 w 2663"/>
                <a:gd name="T9" fmla="*/ 207 h 823"/>
                <a:gd name="T10" fmla="*/ 973 w 2663"/>
                <a:gd name="T11" fmla="*/ 0 h 823"/>
                <a:gd name="T12" fmla="*/ 1690 w 2663"/>
                <a:gd name="T13" fmla="*/ 0 h 823"/>
                <a:gd name="T14" fmla="*/ 1721 w 2663"/>
                <a:gd name="T15" fmla="*/ 3 h 823"/>
                <a:gd name="T16" fmla="*/ 1749 w 2663"/>
                <a:gd name="T17" fmla="*/ 12 h 823"/>
                <a:gd name="T18" fmla="*/ 1776 w 2663"/>
                <a:gd name="T19" fmla="*/ 25 h 823"/>
                <a:gd name="T20" fmla="*/ 1799 w 2663"/>
                <a:gd name="T21" fmla="*/ 45 h 823"/>
                <a:gd name="T22" fmla="*/ 1817 w 2663"/>
                <a:gd name="T23" fmla="*/ 68 h 823"/>
                <a:gd name="T24" fmla="*/ 1832 w 2663"/>
                <a:gd name="T25" fmla="*/ 94 h 823"/>
                <a:gd name="T26" fmla="*/ 1841 w 2663"/>
                <a:gd name="T27" fmla="*/ 123 h 823"/>
                <a:gd name="T28" fmla="*/ 1844 w 2663"/>
                <a:gd name="T29" fmla="*/ 154 h 823"/>
                <a:gd name="T30" fmla="*/ 1844 w 2663"/>
                <a:gd name="T31" fmla="*/ 411 h 823"/>
                <a:gd name="T32" fmla="*/ 2509 w 2663"/>
                <a:gd name="T33" fmla="*/ 411 h 823"/>
                <a:gd name="T34" fmla="*/ 2540 w 2663"/>
                <a:gd name="T35" fmla="*/ 414 h 823"/>
                <a:gd name="T36" fmla="*/ 2569 w 2663"/>
                <a:gd name="T37" fmla="*/ 423 h 823"/>
                <a:gd name="T38" fmla="*/ 2595 w 2663"/>
                <a:gd name="T39" fmla="*/ 438 h 823"/>
                <a:gd name="T40" fmla="*/ 2618 w 2663"/>
                <a:gd name="T41" fmla="*/ 456 h 823"/>
                <a:gd name="T42" fmla="*/ 2637 w 2663"/>
                <a:gd name="T43" fmla="*/ 479 h 823"/>
                <a:gd name="T44" fmla="*/ 2651 w 2663"/>
                <a:gd name="T45" fmla="*/ 506 h 823"/>
                <a:gd name="T46" fmla="*/ 2660 w 2663"/>
                <a:gd name="T47" fmla="*/ 535 h 823"/>
                <a:gd name="T48" fmla="*/ 2663 w 2663"/>
                <a:gd name="T49" fmla="*/ 566 h 823"/>
                <a:gd name="T50" fmla="*/ 2663 w 2663"/>
                <a:gd name="T51" fmla="*/ 823 h 823"/>
                <a:gd name="T52" fmla="*/ 0 w 2663"/>
                <a:gd name="T53" fmla="*/ 823 h 823"/>
                <a:gd name="T54" fmla="*/ 0 w 2663"/>
                <a:gd name="T55" fmla="*/ 566 h 823"/>
                <a:gd name="T56" fmla="*/ 3 w 2663"/>
                <a:gd name="T57" fmla="*/ 535 h 823"/>
                <a:gd name="T58" fmla="*/ 12 w 2663"/>
                <a:gd name="T59" fmla="*/ 506 h 823"/>
                <a:gd name="T60" fmla="*/ 27 w 2663"/>
                <a:gd name="T61" fmla="*/ 479 h 823"/>
                <a:gd name="T62" fmla="*/ 45 w 2663"/>
                <a:gd name="T63" fmla="*/ 456 h 823"/>
                <a:gd name="T64" fmla="*/ 68 w 2663"/>
                <a:gd name="T65" fmla="*/ 438 h 823"/>
                <a:gd name="T66" fmla="*/ 95 w 2663"/>
                <a:gd name="T67" fmla="*/ 423 h 823"/>
                <a:gd name="T68" fmla="*/ 123 w 2663"/>
                <a:gd name="T69" fmla="*/ 414 h 823"/>
                <a:gd name="T70" fmla="*/ 154 w 2663"/>
                <a:gd name="T71" fmla="*/ 411 h 823"/>
                <a:gd name="T72" fmla="*/ 819 w 2663"/>
                <a:gd name="T73" fmla="*/ 411 h 823"/>
                <a:gd name="T74" fmla="*/ 819 w 2663"/>
                <a:gd name="T75" fmla="*/ 154 h 823"/>
                <a:gd name="T76" fmla="*/ 823 w 2663"/>
                <a:gd name="T77" fmla="*/ 123 h 823"/>
                <a:gd name="T78" fmla="*/ 832 w 2663"/>
                <a:gd name="T79" fmla="*/ 94 h 823"/>
                <a:gd name="T80" fmla="*/ 846 w 2663"/>
                <a:gd name="T81" fmla="*/ 68 h 823"/>
                <a:gd name="T82" fmla="*/ 864 w 2663"/>
                <a:gd name="T83" fmla="*/ 45 h 823"/>
                <a:gd name="T84" fmla="*/ 887 w 2663"/>
                <a:gd name="T85" fmla="*/ 25 h 823"/>
                <a:gd name="T86" fmla="*/ 914 w 2663"/>
                <a:gd name="T87" fmla="*/ 12 h 823"/>
                <a:gd name="T88" fmla="*/ 943 w 2663"/>
                <a:gd name="T89" fmla="*/ 3 h 823"/>
                <a:gd name="T90" fmla="*/ 973 w 2663"/>
                <a:gd name="T91" fmla="*/ 0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63" h="823">
                  <a:moveTo>
                    <a:pt x="1025" y="207"/>
                  </a:moveTo>
                  <a:lnTo>
                    <a:pt x="1025" y="411"/>
                  </a:lnTo>
                  <a:lnTo>
                    <a:pt x="1639" y="411"/>
                  </a:lnTo>
                  <a:lnTo>
                    <a:pt x="1639" y="207"/>
                  </a:lnTo>
                  <a:lnTo>
                    <a:pt x="1025" y="207"/>
                  </a:lnTo>
                  <a:close/>
                  <a:moveTo>
                    <a:pt x="973" y="0"/>
                  </a:moveTo>
                  <a:lnTo>
                    <a:pt x="1690" y="0"/>
                  </a:lnTo>
                  <a:lnTo>
                    <a:pt x="1721" y="3"/>
                  </a:lnTo>
                  <a:lnTo>
                    <a:pt x="1749" y="12"/>
                  </a:lnTo>
                  <a:lnTo>
                    <a:pt x="1776" y="25"/>
                  </a:lnTo>
                  <a:lnTo>
                    <a:pt x="1799" y="45"/>
                  </a:lnTo>
                  <a:lnTo>
                    <a:pt x="1817" y="68"/>
                  </a:lnTo>
                  <a:lnTo>
                    <a:pt x="1832" y="94"/>
                  </a:lnTo>
                  <a:lnTo>
                    <a:pt x="1841" y="123"/>
                  </a:lnTo>
                  <a:lnTo>
                    <a:pt x="1844" y="154"/>
                  </a:lnTo>
                  <a:lnTo>
                    <a:pt x="1844" y="411"/>
                  </a:lnTo>
                  <a:lnTo>
                    <a:pt x="2509" y="411"/>
                  </a:lnTo>
                  <a:lnTo>
                    <a:pt x="2540" y="414"/>
                  </a:lnTo>
                  <a:lnTo>
                    <a:pt x="2569" y="423"/>
                  </a:lnTo>
                  <a:lnTo>
                    <a:pt x="2595" y="438"/>
                  </a:lnTo>
                  <a:lnTo>
                    <a:pt x="2618" y="456"/>
                  </a:lnTo>
                  <a:lnTo>
                    <a:pt x="2637" y="479"/>
                  </a:lnTo>
                  <a:lnTo>
                    <a:pt x="2651" y="506"/>
                  </a:lnTo>
                  <a:lnTo>
                    <a:pt x="2660" y="535"/>
                  </a:lnTo>
                  <a:lnTo>
                    <a:pt x="2663" y="566"/>
                  </a:lnTo>
                  <a:lnTo>
                    <a:pt x="2663" y="823"/>
                  </a:lnTo>
                  <a:lnTo>
                    <a:pt x="0" y="823"/>
                  </a:lnTo>
                  <a:lnTo>
                    <a:pt x="0" y="566"/>
                  </a:lnTo>
                  <a:lnTo>
                    <a:pt x="3" y="535"/>
                  </a:lnTo>
                  <a:lnTo>
                    <a:pt x="12" y="506"/>
                  </a:lnTo>
                  <a:lnTo>
                    <a:pt x="27" y="479"/>
                  </a:lnTo>
                  <a:lnTo>
                    <a:pt x="45" y="456"/>
                  </a:lnTo>
                  <a:lnTo>
                    <a:pt x="68" y="438"/>
                  </a:lnTo>
                  <a:lnTo>
                    <a:pt x="95" y="423"/>
                  </a:lnTo>
                  <a:lnTo>
                    <a:pt x="123" y="414"/>
                  </a:lnTo>
                  <a:lnTo>
                    <a:pt x="154" y="411"/>
                  </a:lnTo>
                  <a:lnTo>
                    <a:pt x="819" y="411"/>
                  </a:lnTo>
                  <a:lnTo>
                    <a:pt x="819" y="154"/>
                  </a:lnTo>
                  <a:lnTo>
                    <a:pt x="823" y="123"/>
                  </a:lnTo>
                  <a:lnTo>
                    <a:pt x="832" y="94"/>
                  </a:lnTo>
                  <a:lnTo>
                    <a:pt x="846" y="68"/>
                  </a:lnTo>
                  <a:lnTo>
                    <a:pt x="864" y="45"/>
                  </a:lnTo>
                  <a:lnTo>
                    <a:pt x="887" y="25"/>
                  </a:lnTo>
                  <a:lnTo>
                    <a:pt x="914" y="12"/>
                  </a:lnTo>
                  <a:lnTo>
                    <a:pt x="943" y="3"/>
                  </a:lnTo>
                  <a:lnTo>
                    <a:pt x="9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05" name="Freeform 137"/>
          <p:cNvSpPr>
            <a:spLocks noEditPoints="1"/>
          </p:cNvSpPr>
          <p:nvPr/>
        </p:nvSpPr>
        <p:spPr bwMode="auto">
          <a:xfrm>
            <a:off x="10381592" y="4092464"/>
            <a:ext cx="412342" cy="474538"/>
          </a:xfrm>
          <a:custGeom>
            <a:avLst/>
            <a:gdLst>
              <a:gd name="T0" fmla="*/ 205 w 2869"/>
              <a:gd name="T1" fmla="*/ 1028 h 3292"/>
              <a:gd name="T2" fmla="*/ 2663 w 2869"/>
              <a:gd name="T3" fmla="*/ 1028 h 3292"/>
              <a:gd name="T4" fmla="*/ 2458 w 2869"/>
              <a:gd name="T5" fmla="*/ 3292 h 3292"/>
              <a:gd name="T6" fmla="*/ 409 w 2869"/>
              <a:gd name="T7" fmla="*/ 3292 h 3292"/>
              <a:gd name="T8" fmla="*/ 205 w 2869"/>
              <a:gd name="T9" fmla="*/ 1028 h 3292"/>
              <a:gd name="T10" fmla="*/ 1229 w 2869"/>
              <a:gd name="T11" fmla="*/ 205 h 3292"/>
              <a:gd name="T12" fmla="*/ 1229 w 2869"/>
              <a:gd name="T13" fmla="*/ 411 h 3292"/>
              <a:gd name="T14" fmla="*/ 1639 w 2869"/>
              <a:gd name="T15" fmla="*/ 411 h 3292"/>
              <a:gd name="T16" fmla="*/ 1639 w 2869"/>
              <a:gd name="T17" fmla="*/ 205 h 3292"/>
              <a:gd name="T18" fmla="*/ 1229 w 2869"/>
              <a:gd name="T19" fmla="*/ 205 h 3292"/>
              <a:gd name="T20" fmla="*/ 1024 w 2869"/>
              <a:gd name="T21" fmla="*/ 0 h 3292"/>
              <a:gd name="T22" fmla="*/ 1844 w 2869"/>
              <a:gd name="T23" fmla="*/ 0 h 3292"/>
              <a:gd name="T24" fmla="*/ 1844 w 2869"/>
              <a:gd name="T25" fmla="*/ 411 h 3292"/>
              <a:gd name="T26" fmla="*/ 2869 w 2869"/>
              <a:gd name="T27" fmla="*/ 411 h 3292"/>
              <a:gd name="T28" fmla="*/ 2869 w 2869"/>
              <a:gd name="T29" fmla="*/ 1028 h 3292"/>
              <a:gd name="T30" fmla="*/ 2663 w 2869"/>
              <a:gd name="T31" fmla="*/ 823 h 3292"/>
              <a:gd name="T32" fmla="*/ 205 w 2869"/>
              <a:gd name="T33" fmla="*/ 823 h 3292"/>
              <a:gd name="T34" fmla="*/ 0 w 2869"/>
              <a:gd name="T35" fmla="*/ 1028 h 3292"/>
              <a:gd name="T36" fmla="*/ 0 w 2869"/>
              <a:gd name="T37" fmla="*/ 411 h 3292"/>
              <a:gd name="T38" fmla="*/ 1024 w 2869"/>
              <a:gd name="T39" fmla="*/ 411 h 3292"/>
              <a:gd name="T40" fmla="*/ 1024 w 2869"/>
              <a:gd name="T41"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69" h="3292">
                <a:moveTo>
                  <a:pt x="205" y="1028"/>
                </a:moveTo>
                <a:lnTo>
                  <a:pt x="2663" y="1028"/>
                </a:lnTo>
                <a:lnTo>
                  <a:pt x="2458" y="3292"/>
                </a:lnTo>
                <a:lnTo>
                  <a:pt x="409" y="3292"/>
                </a:lnTo>
                <a:lnTo>
                  <a:pt x="205" y="1028"/>
                </a:lnTo>
                <a:close/>
                <a:moveTo>
                  <a:pt x="1229" y="205"/>
                </a:moveTo>
                <a:lnTo>
                  <a:pt x="1229" y="411"/>
                </a:lnTo>
                <a:lnTo>
                  <a:pt x="1639" y="411"/>
                </a:lnTo>
                <a:lnTo>
                  <a:pt x="1639" y="205"/>
                </a:lnTo>
                <a:lnTo>
                  <a:pt x="1229" y="205"/>
                </a:lnTo>
                <a:close/>
                <a:moveTo>
                  <a:pt x="1024" y="0"/>
                </a:moveTo>
                <a:lnTo>
                  <a:pt x="1844" y="0"/>
                </a:lnTo>
                <a:lnTo>
                  <a:pt x="1844" y="411"/>
                </a:lnTo>
                <a:lnTo>
                  <a:pt x="2869" y="411"/>
                </a:lnTo>
                <a:lnTo>
                  <a:pt x="2869" y="1028"/>
                </a:lnTo>
                <a:lnTo>
                  <a:pt x="2663" y="823"/>
                </a:lnTo>
                <a:lnTo>
                  <a:pt x="205" y="823"/>
                </a:lnTo>
                <a:lnTo>
                  <a:pt x="0" y="1028"/>
                </a:lnTo>
                <a:lnTo>
                  <a:pt x="0" y="411"/>
                </a:lnTo>
                <a:lnTo>
                  <a:pt x="1024" y="411"/>
                </a:lnTo>
                <a:lnTo>
                  <a:pt x="1024"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6" name="Freeform 142"/>
          <p:cNvSpPr>
            <a:spLocks noEditPoints="1"/>
          </p:cNvSpPr>
          <p:nvPr/>
        </p:nvSpPr>
        <p:spPr bwMode="auto">
          <a:xfrm>
            <a:off x="11112470" y="4139113"/>
            <a:ext cx="469930" cy="381240"/>
          </a:xfrm>
          <a:custGeom>
            <a:avLst/>
            <a:gdLst>
              <a:gd name="T0" fmla="*/ 204 w 3261"/>
              <a:gd name="T1" fmla="*/ 1222 h 2648"/>
              <a:gd name="T2" fmla="*/ 611 w 3261"/>
              <a:gd name="T3" fmla="*/ 1528 h 2648"/>
              <a:gd name="T4" fmla="*/ 622 w 3261"/>
              <a:gd name="T5" fmla="*/ 1573 h 2648"/>
              <a:gd name="T6" fmla="*/ 649 w 3261"/>
              <a:gd name="T7" fmla="*/ 1607 h 2648"/>
              <a:gd name="T8" fmla="*/ 691 w 3261"/>
              <a:gd name="T9" fmla="*/ 1627 h 2648"/>
              <a:gd name="T10" fmla="*/ 917 w 3261"/>
              <a:gd name="T11" fmla="*/ 1630 h 2648"/>
              <a:gd name="T12" fmla="*/ 961 w 3261"/>
              <a:gd name="T13" fmla="*/ 1619 h 2648"/>
              <a:gd name="T14" fmla="*/ 997 w 3261"/>
              <a:gd name="T15" fmla="*/ 1591 h 2648"/>
              <a:gd name="T16" fmla="*/ 1017 w 3261"/>
              <a:gd name="T17" fmla="*/ 1551 h 2648"/>
              <a:gd name="T18" fmla="*/ 1019 w 3261"/>
              <a:gd name="T19" fmla="*/ 1222 h 2648"/>
              <a:gd name="T20" fmla="*/ 2242 w 3261"/>
              <a:gd name="T21" fmla="*/ 1528 h 2648"/>
              <a:gd name="T22" fmla="*/ 2252 w 3261"/>
              <a:gd name="T23" fmla="*/ 1573 h 2648"/>
              <a:gd name="T24" fmla="*/ 2280 w 3261"/>
              <a:gd name="T25" fmla="*/ 1607 h 2648"/>
              <a:gd name="T26" fmla="*/ 2320 w 3261"/>
              <a:gd name="T27" fmla="*/ 1627 h 2648"/>
              <a:gd name="T28" fmla="*/ 2547 w 3261"/>
              <a:gd name="T29" fmla="*/ 1630 h 2648"/>
              <a:gd name="T30" fmla="*/ 2592 w 3261"/>
              <a:gd name="T31" fmla="*/ 1619 h 2648"/>
              <a:gd name="T32" fmla="*/ 2628 w 3261"/>
              <a:gd name="T33" fmla="*/ 1591 h 2648"/>
              <a:gd name="T34" fmla="*/ 2647 w 3261"/>
              <a:gd name="T35" fmla="*/ 1551 h 2648"/>
              <a:gd name="T36" fmla="*/ 2650 w 3261"/>
              <a:gd name="T37" fmla="*/ 1222 h 2648"/>
              <a:gd name="T38" fmla="*/ 3057 w 3261"/>
              <a:gd name="T39" fmla="*/ 1018 h 2648"/>
              <a:gd name="T40" fmla="*/ 1223 w 3261"/>
              <a:gd name="T41" fmla="*/ 204 h 2648"/>
              <a:gd name="T42" fmla="*/ 1222 w 3261"/>
              <a:gd name="T43" fmla="*/ 407 h 2648"/>
              <a:gd name="T44" fmla="*/ 2038 w 3261"/>
              <a:gd name="T45" fmla="*/ 204 h 2648"/>
              <a:gd name="T46" fmla="*/ 2038 w 3261"/>
              <a:gd name="T47" fmla="*/ 204 h 2648"/>
              <a:gd name="T48" fmla="*/ 1222 w 3261"/>
              <a:gd name="T49" fmla="*/ 0 h 2648"/>
              <a:gd name="T50" fmla="*/ 2072 w 3261"/>
              <a:gd name="T51" fmla="*/ 3 h 2648"/>
              <a:gd name="T52" fmla="*/ 2132 w 3261"/>
              <a:gd name="T53" fmla="*/ 23 h 2648"/>
              <a:gd name="T54" fmla="*/ 2182 w 3261"/>
              <a:gd name="T55" fmla="*/ 60 h 2648"/>
              <a:gd name="T56" fmla="*/ 2219 w 3261"/>
              <a:gd name="T57" fmla="*/ 110 h 2648"/>
              <a:gd name="T58" fmla="*/ 2239 w 3261"/>
              <a:gd name="T59" fmla="*/ 171 h 2648"/>
              <a:gd name="T60" fmla="*/ 2242 w 3261"/>
              <a:gd name="T61" fmla="*/ 407 h 2648"/>
              <a:gd name="T62" fmla="*/ 3090 w 3261"/>
              <a:gd name="T63" fmla="*/ 410 h 2648"/>
              <a:gd name="T64" fmla="*/ 3150 w 3261"/>
              <a:gd name="T65" fmla="*/ 430 h 2648"/>
              <a:gd name="T66" fmla="*/ 3202 w 3261"/>
              <a:gd name="T67" fmla="*/ 467 h 2648"/>
              <a:gd name="T68" fmla="*/ 3238 w 3261"/>
              <a:gd name="T69" fmla="*/ 518 h 2648"/>
              <a:gd name="T70" fmla="*/ 3259 w 3261"/>
              <a:gd name="T71" fmla="*/ 578 h 2648"/>
              <a:gd name="T72" fmla="*/ 3261 w 3261"/>
              <a:gd name="T73" fmla="*/ 2444 h 2648"/>
              <a:gd name="T74" fmla="*/ 3251 w 3261"/>
              <a:gd name="T75" fmla="*/ 2508 h 2648"/>
              <a:gd name="T76" fmla="*/ 3222 w 3261"/>
              <a:gd name="T77" fmla="*/ 2565 h 2648"/>
              <a:gd name="T78" fmla="*/ 3178 w 3261"/>
              <a:gd name="T79" fmla="*/ 2609 h 2648"/>
              <a:gd name="T80" fmla="*/ 3121 w 3261"/>
              <a:gd name="T81" fmla="*/ 2638 h 2648"/>
              <a:gd name="T82" fmla="*/ 3057 w 3261"/>
              <a:gd name="T83" fmla="*/ 2648 h 2648"/>
              <a:gd name="T84" fmla="*/ 171 w 3261"/>
              <a:gd name="T85" fmla="*/ 2645 h 2648"/>
              <a:gd name="T86" fmla="*/ 110 w 3261"/>
              <a:gd name="T87" fmla="*/ 2625 h 2648"/>
              <a:gd name="T88" fmla="*/ 60 w 3261"/>
              <a:gd name="T89" fmla="*/ 2588 h 2648"/>
              <a:gd name="T90" fmla="*/ 23 w 3261"/>
              <a:gd name="T91" fmla="*/ 2537 h 2648"/>
              <a:gd name="T92" fmla="*/ 3 w 3261"/>
              <a:gd name="T93" fmla="*/ 2477 h 2648"/>
              <a:gd name="T94" fmla="*/ 0 w 3261"/>
              <a:gd name="T95" fmla="*/ 611 h 2648"/>
              <a:gd name="T96" fmla="*/ 10 w 3261"/>
              <a:gd name="T97" fmla="*/ 547 h 2648"/>
              <a:gd name="T98" fmla="*/ 39 w 3261"/>
              <a:gd name="T99" fmla="*/ 491 h 2648"/>
              <a:gd name="T100" fmla="*/ 83 w 3261"/>
              <a:gd name="T101" fmla="*/ 446 h 2648"/>
              <a:gd name="T102" fmla="*/ 140 w 3261"/>
              <a:gd name="T103" fmla="*/ 417 h 2648"/>
              <a:gd name="T104" fmla="*/ 204 w 3261"/>
              <a:gd name="T105" fmla="*/ 407 h 2648"/>
              <a:gd name="T106" fmla="*/ 1019 w 3261"/>
              <a:gd name="T107" fmla="*/ 204 h 2648"/>
              <a:gd name="T108" fmla="*/ 1030 w 3261"/>
              <a:gd name="T109" fmla="*/ 139 h 2648"/>
              <a:gd name="T110" fmla="*/ 1059 w 3261"/>
              <a:gd name="T111" fmla="*/ 83 h 2648"/>
              <a:gd name="T112" fmla="*/ 1103 w 3261"/>
              <a:gd name="T113" fmla="*/ 39 h 2648"/>
              <a:gd name="T114" fmla="*/ 1158 w 3261"/>
              <a:gd name="T115" fmla="*/ 10 h 2648"/>
              <a:gd name="T116" fmla="*/ 1222 w 3261"/>
              <a:gd name="T117" fmla="*/ 0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648">
                <a:moveTo>
                  <a:pt x="204" y="1018"/>
                </a:moveTo>
                <a:lnTo>
                  <a:pt x="204" y="1222"/>
                </a:lnTo>
                <a:lnTo>
                  <a:pt x="611" y="1222"/>
                </a:lnTo>
                <a:lnTo>
                  <a:pt x="611" y="1528"/>
                </a:lnTo>
                <a:lnTo>
                  <a:pt x="614" y="1551"/>
                </a:lnTo>
                <a:lnTo>
                  <a:pt x="622" y="1573"/>
                </a:lnTo>
                <a:lnTo>
                  <a:pt x="634" y="1591"/>
                </a:lnTo>
                <a:lnTo>
                  <a:pt x="649" y="1607"/>
                </a:lnTo>
                <a:lnTo>
                  <a:pt x="668" y="1619"/>
                </a:lnTo>
                <a:lnTo>
                  <a:pt x="691" y="1627"/>
                </a:lnTo>
                <a:lnTo>
                  <a:pt x="714" y="1630"/>
                </a:lnTo>
                <a:lnTo>
                  <a:pt x="917" y="1630"/>
                </a:lnTo>
                <a:lnTo>
                  <a:pt x="940" y="1627"/>
                </a:lnTo>
                <a:lnTo>
                  <a:pt x="961" y="1619"/>
                </a:lnTo>
                <a:lnTo>
                  <a:pt x="981" y="1607"/>
                </a:lnTo>
                <a:lnTo>
                  <a:pt x="997" y="1591"/>
                </a:lnTo>
                <a:lnTo>
                  <a:pt x="1009" y="1573"/>
                </a:lnTo>
                <a:lnTo>
                  <a:pt x="1017" y="1551"/>
                </a:lnTo>
                <a:lnTo>
                  <a:pt x="1019" y="1528"/>
                </a:lnTo>
                <a:lnTo>
                  <a:pt x="1019" y="1222"/>
                </a:lnTo>
                <a:lnTo>
                  <a:pt x="2242" y="1222"/>
                </a:lnTo>
                <a:lnTo>
                  <a:pt x="2242" y="1528"/>
                </a:lnTo>
                <a:lnTo>
                  <a:pt x="2244" y="1551"/>
                </a:lnTo>
                <a:lnTo>
                  <a:pt x="2252" y="1573"/>
                </a:lnTo>
                <a:lnTo>
                  <a:pt x="2264" y="1591"/>
                </a:lnTo>
                <a:lnTo>
                  <a:pt x="2280" y="1607"/>
                </a:lnTo>
                <a:lnTo>
                  <a:pt x="2299" y="1619"/>
                </a:lnTo>
                <a:lnTo>
                  <a:pt x="2320" y="1627"/>
                </a:lnTo>
                <a:lnTo>
                  <a:pt x="2343" y="1630"/>
                </a:lnTo>
                <a:lnTo>
                  <a:pt x="2547" y="1630"/>
                </a:lnTo>
                <a:lnTo>
                  <a:pt x="2571" y="1627"/>
                </a:lnTo>
                <a:lnTo>
                  <a:pt x="2592" y="1619"/>
                </a:lnTo>
                <a:lnTo>
                  <a:pt x="2611" y="1607"/>
                </a:lnTo>
                <a:lnTo>
                  <a:pt x="2628" y="1591"/>
                </a:lnTo>
                <a:lnTo>
                  <a:pt x="2640" y="1573"/>
                </a:lnTo>
                <a:lnTo>
                  <a:pt x="2647" y="1551"/>
                </a:lnTo>
                <a:lnTo>
                  <a:pt x="2650" y="1528"/>
                </a:lnTo>
                <a:lnTo>
                  <a:pt x="2650" y="1222"/>
                </a:lnTo>
                <a:lnTo>
                  <a:pt x="3057" y="1222"/>
                </a:lnTo>
                <a:lnTo>
                  <a:pt x="3057" y="1018"/>
                </a:lnTo>
                <a:lnTo>
                  <a:pt x="204" y="1018"/>
                </a:lnTo>
                <a:close/>
                <a:moveTo>
                  <a:pt x="1223" y="204"/>
                </a:moveTo>
                <a:lnTo>
                  <a:pt x="1222" y="204"/>
                </a:lnTo>
                <a:lnTo>
                  <a:pt x="1222" y="407"/>
                </a:lnTo>
                <a:lnTo>
                  <a:pt x="2038" y="407"/>
                </a:lnTo>
                <a:lnTo>
                  <a:pt x="2038" y="204"/>
                </a:lnTo>
                <a:lnTo>
                  <a:pt x="2038" y="204"/>
                </a:lnTo>
                <a:lnTo>
                  <a:pt x="2038" y="204"/>
                </a:lnTo>
                <a:lnTo>
                  <a:pt x="1223" y="204"/>
                </a:lnTo>
                <a:close/>
                <a:moveTo>
                  <a:pt x="1222" y="0"/>
                </a:moveTo>
                <a:lnTo>
                  <a:pt x="2038" y="0"/>
                </a:lnTo>
                <a:lnTo>
                  <a:pt x="2072" y="3"/>
                </a:lnTo>
                <a:lnTo>
                  <a:pt x="2103" y="10"/>
                </a:lnTo>
                <a:lnTo>
                  <a:pt x="2132" y="23"/>
                </a:lnTo>
                <a:lnTo>
                  <a:pt x="2159" y="39"/>
                </a:lnTo>
                <a:lnTo>
                  <a:pt x="2182" y="60"/>
                </a:lnTo>
                <a:lnTo>
                  <a:pt x="2203" y="83"/>
                </a:lnTo>
                <a:lnTo>
                  <a:pt x="2219" y="110"/>
                </a:lnTo>
                <a:lnTo>
                  <a:pt x="2231" y="139"/>
                </a:lnTo>
                <a:lnTo>
                  <a:pt x="2239" y="171"/>
                </a:lnTo>
                <a:lnTo>
                  <a:pt x="2242" y="204"/>
                </a:lnTo>
                <a:lnTo>
                  <a:pt x="2242" y="407"/>
                </a:lnTo>
                <a:lnTo>
                  <a:pt x="3057" y="407"/>
                </a:lnTo>
                <a:lnTo>
                  <a:pt x="3090" y="410"/>
                </a:lnTo>
                <a:lnTo>
                  <a:pt x="3121" y="417"/>
                </a:lnTo>
                <a:lnTo>
                  <a:pt x="3150" y="430"/>
                </a:lnTo>
                <a:lnTo>
                  <a:pt x="3178" y="446"/>
                </a:lnTo>
                <a:lnTo>
                  <a:pt x="3202" y="467"/>
                </a:lnTo>
                <a:lnTo>
                  <a:pt x="3222" y="491"/>
                </a:lnTo>
                <a:lnTo>
                  <a:pt x="3238" y="518"/>
                </a:lnTo>
                <a:lnTo>
                  <a:pt x="3251" y="547"/>
                </a:lnTo>
                <a:lnTo>
                  <a:pt x="3259" y="578"/>
                </a:lnTo>
                <a:lnTo>
                  <a:pt x="3261" y="611"/>
                </a:lnTo>
                <a:lnTo>
                  <a:pt x="3261" y="2444"/>
                </a:lnTo>
                <a:lnTo>
                  <a:pt x="3259" y="2477"/>
                </a:lnTo>
                <a:lnTo>
                  <a:pt x="3251" y="2508"/>
                </a:lnTo>
                <a:lnTo>
                  <a:pt x="3238" y="2537"/>
                </a:lnTo>
                <a:lnTo>
                  <a:pt x="3222" y="2565"/>
                </a:lnTo>
                <a:lnTo>
                  <a:pt x="3202" y="2588"/>
                </a:lnTo>
                <a:lnTo>
                  <a:pt x="3178" y="2609"/>
                </a:lnTo>
                <a:lnTo>
                  <a:pt x="3150" y="2625"/>
                </a:lnTo>
                <a:lnTo>
                  <a:pt x="3121" y="2638"/>
                </a:lnTo>
                <a:lnTo>
                  <a:pt x="3090" y="2645"/>
                </a:lnTo>
                <a:lnTo>
                  <a:pt x="3057" y="2648"/>
                </a:lnTo>
                <a:lnTo>
                  <a:pt x="204" y="2648"/>
                </a:lnTo>
                <a:lnTo>
                  <a:pt x="171" y="2645"/>
                </a:lnTo>
                <a:lnTo>
                  <a:pt x="140" y="2638"/>
                </a:lnTo>
                <a:lnTo>
                  <a:pt x="110" y="2625"/>
                </a:lnTo>
                <a:lnTo>
                  <a:pt x="83" y="2609"/>
                </a:lnTo>
                <a:lnTo>
                  <a:pt x="60" y="2588"/>
                </a:lnTo>
                <a:lnTo>
                  <a:pt x="39" y="2565"/>
                </a:lnTo>
                <a:lnTo>
                  <a:pt x="23" y="2537"/>
                </a:lnTo>
                <a:lnTo>
                  <a:pt x="10" y="2508"/>
                </a:lnTo>
                <a:lnTo>
                  <a:pt x="3" y="2477"/>
                </a:lnTo>
                <a:lnTo>
                  <a:pt x="0" y="2444"/>
                </a:lnTo>
                <a:lnTo>
                  <a:pt x="0" y="611"/>
                </a:lnTo>
                <a:lnTo>
                  <a:pt x="3" y="578"/>
                </a:lnTo>
                <a:lnTo>
                  <a:pt x="10" y="547"/>
                </a:lnTo>
                <a:lnTo>
                  <a:pt x="23" y="518"/>
                </a:lnTo>
                <a:lnTo>
                  <a:pt x="39" y="491"/>
                </a:lnTo>
                <a:lnTo>
                  <a:pt x="60" y="467"/>
                </a:lnTo>
                <a:lnTo>
                  <a:pt x="83" y="446"/>
                </a:lnTo>
                <a:lnTo>
                  <a:pt x="110" y="430"/>
                </a:lnTo>
                <a:lnTo>
                  <a:pt x="140" y="417"/>
                </a:lnTo>
                <a:lnTo>
                  <a:pt x="171" y="410"/>
                </a:lnTo>
                <a:lnTo>
                  <a:pt x="204" y="407"/>
                </a:lnTo>
                <a:lnTo>
                  <a:pt x="1019" y="407"/>
                </a:lnTo>
                <a:lnTo>
                  <a:pt x="1019" y="204"/>
                </a:lnTo>
                <a:lnTo>
                  <a:pt x="1022" y="171"/>
                </a:lnTo>
                <a:lnTo>
                  <a:pt x="1030" y="139"/>
                </a:lnTo>
                <a:lnTo>
                  <a:pt x="1042" y="110"/>
                </a:lnTo>
                <a:lnTo>
                  <a:pt x="1059" y="83"/>
                </a:lnTo>
                <a:lnTo>
                  <a:pt x="1079" y="60"/>
                </a:lnTo>
                <a:lnTo>
                  <a:pt x="1103" y="39"/>
                </a:lnTo>
                <a:lnTo>
                  <a:pt x="1129" y="23"/>
                </a:lnTo>
                <a:lnTo>
                  <a:pt x="1158" y="10"/>
                </a:lnTo>
                <a:lnTo>
                  <a:pt x="1190" y="3"/>
                </a:lnTo>
                <a:lnTo>
                  <a:pt x="122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7" name="Freeform 147"/>
          <p:cNvSpPr>
            <a:spLocks/>
          </p:cNvSpPr>
          <p:nvPr/>
        </p:nvSpPr>
        <p:spPr bwMode="auto">
          <a:xfrm>
            <a:off x="652563" y="4979874"/>
            <a:ext cx="469930" cy="474536"/>
          </a:xfrm>
          <a:custGeom>
            <a:avLst/>
            <a:gdLst>
              <a:gd name="T0" fmla="*/ 2854 w 3262"/>
              <a:gd name="T1" fmla="*/ 0 h 3292"/>
              <a:gd name="T2" fmla="*/ 3262 w 3262"/>
              <a:gd name="T3" fmla="*/ 411 h 3292"/>
              <a:gd name="T4" fmla="*/ 1864 w 3262"/>
              <a:gd name="T5" fmla="*/ 1469 h 3292"/>
              <a:gd name="T6" fmla="*/ 2446 w 3262"/>
              <a:gd name="T7" fmla="*/ 2057 h 3292"/>
              <a:gd name="T8" fmla="*/ 3262 w 3262"/>
              <a:gd name="T9" fmla="*/ 2057 h 3292"/>
              <a:gd name="T10" fmla="*/ 3262 w 3262"/>
              <a:gd name="T11" fmla="*/ 2469 h 3292"/>
              <a:gd name="T12" fmla="*/ 2650 w 3262"/>
              <a:gd name="T13" fmla="*/ 2674 h 3292"/>
              <a:gd name="T14" fmla="*/ 2446 w 3262"/>
              <a:gd name="T15" fmla="*/ 3291 h 3292"/>
              <a:gd name="T16" fmla="*/ 2039 w 3262"/>
              <a:gd name="T17" fmla="*/ 3291 h 3292"/>
              <a:gd name="T18" fmla="*/ 2039 w 3262"/>
              <a:gd name="T19" fmla="*/ 2469 h 3292"/>
              <a:gd name="T20" fmla="*/ 1456 w 3262"/>
              <a:gd name="T21" fmla="*/ 1881 h 3292"/>
              <a:gd name="T22" fmla="*/ 407 w 3262"/>
              <a:gd name="T23" fmla="*/ 3292 h 3292"/>
              <a:gd name="T24" fmla="*/ 0 w 3262"/>
              <a:gd name="T25" fmla="*/ 2880 h 3292"/>
              <a:gd name="T26" fmla="*/ 699 w 3262"/>
              <a:gd name="T27" fmla="*/ 1116 h 3292"/>
              <a:gd name="T28" fmla="*/ 149 w 3262"/>
              <a:gd name="T29" fmla="*/ 561 h 3292"/>
              <a:gd name="T30" fmla="*/ 117 w 3262"/>
              <a:gd name="T31" fmla="*/ 526 h 3292"/>
              <a:gd name="T32" fmla="*/ 89 w 3262"/>
              <a:gd name="T33" fmla="*/ 489 h 3292"/>
              <a:gd name="T34" fmla="*/ 64 w 3262"/>
              <a:gd name="T35" fmla="*/ 451 h 3292"/>
              <a:gd name="T36" fmla="*/ 43 w 3262"/>
              <a:gd name="T37" fmla="*/ 413 h 3292"/>
              <a:gd name="T38" fmla="*/ 27 w 3262"/>
              <a:gd name="T39" fmla="*/ 373 h 3292"/>
              <a:gd name="T40" fmla="*/ 14 w 3262"/>
              <a:gd name="T41" fmla="*/ 334 h 3292"/>
              <a:gd name="T42" fmla="*/ 5 w 3262"/>
              <a:gd name="T43" fmla="*/ 295 h 3292"/>
              <a:gd name="T44" fmla="*/ 1 w 3262"/>
              <a:gd name="T45" fmla="*/ 257 h 3292"/>
              <a:gd name="T46" fmla="*/ 1 w 3262"/>
              <a:gd name="T47" fmla="*/ 220 h 3292"/>
              <a:gd name="T48" fmla="*/ 5 w 3262"/>
              <a:gd name="T49" fmla="*/ 184 h 3292"/>
              <a:gd name="T50" fmla="*/ 13 w 3262"/>
              <a:gd name="T51" fmla="*/ 150 h 3292"/>
              <a:gd name="T52" fmla="*/ 26 w 3262"/>
              <a:gd name="T53" fmla="*/ 119 h 3292"/>
              <a:gd name="T54" fmla="*/ 43 w 3262"/>
              <a:gd name="T55" fmla="*/ 91 h 3292"/>
              <a:gd name="T56" fmla="*/ 64 w 3262"/>
              <a:gd name="T57" fmla="*/ 65 h 3292"/>
              <a:gd name="T58" fmla="*/ 90 w 3262"/>
              <a:gd name="T59" fmla="*/ 43 h 3292"/>
              <a:gd name="T60" fmla="*/ 119 w 3262"/>
              <a:gd name="T61" fmla="*/ 25 h 3292"/>
              <a:gd name="T62" fmla="*/ 150 w 3262"/>
              <a:gd name="T63" fmla="*/ 12 h 3292"/>
              <a:gd name="T64" fmla="*/ 183 w 3262"/>
              <a:gd name="T65" fmla="*/ 4 h 3292"/>
              <a:gd name="T66" fmla="*/ 219 w 3262"/>
              <a:gd name="T67" fmla="*/ 0 h 3292"/>
              <a:gd name="T68" fmla="*/ 256 w 3262"/>
              <a:gd name="T69" fmla="*/ 0 h 3292"/>
              <a:gd name="T70" fmla="*/ 294 w 3262"/>
              <a:gd name="T71" fmla="*/ 5 h 3292"/>
              <a:gd name="T72" fmla="*/ 331 w 3262"/>
              <a:gd name="T73" fmla="*/ 13 h 3292"/>
              <a:gd name="T74" fmla="*/ 370 w 3262"/>
              <a:gd name="T75" fmla="*/ 26 h 3292"/>
              <a:gd name="T76" fmla="*/ 409 w 3262"/>
              <a:gd name="T77" fmla="*/ 43 h 3292"/>
              <a:gd name="T78" fmla="*/ 448 w 3262"/>
              <a:gd name="T79" fmla="*/ 64 h 3292"/>
              <a:gd name="T80" fmla="*/ 486 w 3262"/>
              <a:gd name="T81" fmla="*/ 88 h 3292"/>
              <a:gd name="T82" fmla="*/ 522 w 3262"/>
              <a:gd name="T83" fmla="*/ 117 h 3292"/>
              <a:gd name="T84" fmla="*/ 557 w 3262"/>
              <a:gd name="T85" fmla="*/ 149 h 3292"/>
              <a:gd name="T86" fmla="*/ 1107 w 3262"/>
              <a:gd name="T87" fmla="*/ 705 h 3292"/>
              <a:gd name="T88" fmla="*/ 2854 w 3262"/>
              <a:gd name="T89"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62" h="3292">
                <a:moveTo>
                  <a:pt x="2854" y="0"/>
                </a:moveTo>
                <a:lnTo>
                  <a:pt x="3262" y="411"/>
                </a:lnTo>
                <a:lnTo>
                  <a:pt x="1864" y="1469"/>
                </a:lnTo>
                <a:lnTo>
                  <a:pt x="2446" y="2057"/>
                </a:lnTo>
                <a:lnTo>
                  <a:pt x="3262" y="2057"/>
                </a:lnTo>
                <a:lnTo>
                  <a:pt x="3262" y="2469"/>
                </a:lnTo>
                <a:lnTo>
                  <a:pt x="2650" y="2674"/>
                </a:lnTo>
                <a:lnTo>
                  <a:pt x="2446" y="3291"/>
                </a:lnTo>
                <a:lnTo>
                  <a:pt x="2039" y="3291"/>
                </a:lnTo>
                <a:lnTo>
                  <a:pt x="2039" y="2469"/>
                </a:lnTo>
                <a:lnTo>
                  <a:pt x="1456" y="1881"/>
                </a:lnTo>
                <a:lnTo>
                  <a:pt x="407" y="3292"/>
                </a:lnTo>
                <a:lnTo>
                  <a:pt x="0" y="2880"/>
                </a:lnTo>
                <a:lnTo>
                  <a:pt x="699" y="1116"/>
                </a:lnTo>
                <a:lnTo>
                  <a:pt x="149" y="561"/>
                </a:lnTo>
                <a:lnTo>
                  <a:pt x="117" y="526"/>
                </a:lnTo>
                <a:lnTo>
                  <a:pt x="89" y="489"/>
                </a:lnTo>
                <a:lnTo>
                  <a:pt x="64" y="451"/>
                </a:lnTo>
                <a:lnTo>
                  <a:pt x="43" y="413"/>
                </a:lnTo>
                <a:lnTo>
                  <a:pt x="27" y="373"/>
                </a:lnTo>
                <a:lnTo>
                  <a:pt x="14" y="334"/>
                </a:lnTo>
                <a:lnTo>
                  <a:pt x="5" y="295"/>
                </a:lnTo>
                <a:lnTo>
                  <a:pt x="1" y="257"/>
                </a:lnTo>
                <a:lnTo>
                  <a:pt x="1" y="220"/>
                </a:lnTo>
                <a:lnTo>
                  <a:pt x="5" y="184"/>
                </a:lnTo>
                <a:lnTo>
                  <a:pt x="13" y="150"/>
                </a:lnTo>
                <a:lnTo>
                  <a:pt x="26" y="119"/>
                </a:lnTo>
                <a:lnTo>
                  <a:pt x="43" y="91"/>
                </a:lnTo>
                <a:lnTo>
                  <a:pt x="64" y="65"/>
                </a:lnTo>
                <a:lnTo>
                  <a:pt x="90" y="43"/>
                </a:lnTo>
                <a:lnTo>
                  <a:pt x="119" y="25"/>
                </a:lnTo>
                <a:lnTo>
                  <a:pt x="150" y="12"/>
                </a:lnTo>
                <a:lnTo>
                  <a:pt x="183" y="4"/>
                </a:lnTo>
                <a:lnTo>
                  <a:pt x="219" y="0"/>
                </a:lnTo>
                <a:lnTo>
                  <a:pt x="256" y="0"/>
                </a:lnTo>
                <a:lnTo>
                  <a:pt x="294" y="5"/>
                </a:lnTo>
                <a:lnTo>
                  <a:pt x="331" y="13"/>
                </a:lnTo>
                <a:lnTo>
                  <a:pt x="370" y="26"/>
                </a:lnTo>
                <a:lnTo>
                  <a:pt x="409" y="43"/>
                </a:lnTo>
                <a:lnTo>
                  <a:pt x="448" y="64"/>
                </a:lnTo>
                <a:lnTo>
                  <a:pt x="486" y="88"/>
                </a:lnTo>
                <a:lnTo>
                  <a:pt x="522" y="117"/>
                </a:lnTo>
                <a:lnTo>
                  <a:pt x="557" y="149"/>
                </a:lnTo>
                <a:lnTo>
                  <a:pt x="1107" y="705"/>
                </a:lnTo>
                <a:lnTo>
                  <a:pt x="2854"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8" name="Freeform 152"/>
          <p:cNvSpPr>
            <a:spLocks noEditPoints="1"/>
          </p:cNvSpPr>
          <p:nvPr/>
        </p:nvSpPr>
        <p:spPr bwMode="auto">
          <a:xfrm>
            <a:off x="1424336" y="5026522"/>
            <a:ext cx="469930" cy="381240"/>
          </a:xfrm>
          <a:custGeom>
            <a:avLst/>
            <a:gdLst>
              <a:gd name="T0" fmla="*/ 2242 w 3261"/>
              <a:gd name="T1" fmla="*/ 1425 h 2648"/>
              <a:gd name="T2" fmla="*/ 2665 w 3261"/>
              <a:gd name="T3" fmla="*/ 814 h 2648"/>
              <a:gd name="T4" fmla="*/ 204 w 3261"/>
              <a:gd name="T5" fmla="*/ 0 h 2648"/>
              <a:gd name="T6" fmla="*/ 2072 w 3261"/>
              <a:gd name="T7" fmla="*/ 3 h 2648"/>
              <a:gd name="T8" fmla="*/ 2132 w 3261"/>
              <a:gd name="T9" fmla="*/ 23 h 2648"/>
              <a:gd name="T10" fmla="*/ 2182 w 3261"/>
              <a:gd name="T11" fmla="*/ 60 h 2648"/>
              <a:gd name="T12" fmla="*/ 2219 w 3261"/>
              <a:gd name="T13" fmla="*/ 110 h 2648"/>
              <a:gd name="T14" fmla="*/ 2239 w 3261"/>
              <a:gd name="T15" fmla="*/ 171 h 2648"/>
              <a:gd name="T16" fmla="*/ 2242 w 3261"/>
              <a:gd name="T17" fmla="*/ 611 h 2648"/>
              <a:gd name="T18" fmla="*/ 3261 w 3261"/>
              <a:gd name="T19" fmla="*/ 1425 h 2648"/>
              <a:gd name="T20" fmla="*/ 3003 w 3261"/>
              <a:gd name="T21" fmla="*/ 2037 h 2648"/>
              <a:gd name="T22" fmla="*/ 3037 w 3261"/>
              <a:gd name="T23" fmla="*/ 2113 h 2648"/>
              <a:gd name="T24" fmla="*/ 3055 w 3261"/>
              <a:gd name="T25" fmla="*/ 2196 h 2648"/>
              <a:gd name="T26" fmla="*/ 3054 w 3261"/>
              <a:gd name="T27" fmla="*/ 2292 h 2648"/>
              <a:gd name="T28" fmla="*/ 3030 w 3261"/>
              <a:gd name="T29" fmla="*/ 2388 h 2648"/>
              <a:gd name="T30" fmla="*/ 2984 w 3261"/>
              <a:gd name="T31" fmla="*/ 2473 h 2648"/>
              <a:gd name="T32" fmla="*/ 2921 w 3261"/>
              <a:gd name="T33" fmla="*/ 2546 h 2648"/>
              <a:gd name="T34" fmla="*/ 2841 w 3261"/>
              <a:gd name="T35" fmla="*/ 2600 h 2648"/>
              <a:gd name="T36" fmla="*/ 2750 w 3261"/>
              <a:gd name="T37" fmla="*/ 2636 h 2648"/>
              <a:gd name="T38" fmla="*/ 2650 w 3261"/>
              <a:gd name="T39" fmla="*/ 2648 h 2648"/>
              <a:gd name="T40" fmla="*/ 2549 w 3261"/>
              <a:gd name="T41" fmla="*/ 2636 h 2648"/>
              <a:gd name="T42" fmla="*/ 2458 w 3261"/>
              <a:gd name="T43" fmla="*/ 2600 h 2648"/>
              <a:gd name="T44" fmla="*/ 2379 w 3261"/>
              <a:gd name="T45" fmla="*/ 2546 h 2648"/>
              <a:gd name="T46" fmla="*/ 2315 w 3261"/>
              <a:gd name="T47" fmla="*/ 2473 h 2648"/>
              <a:gd name="T48" fmla="*/ 2269 w 3261"/>
              <a:gd name="T49" fmla="*/ 2388 h 2648"/>
              <a:gd name="T50" fmla="*/ 2245 w 3261"/>
              <a:gd name="T51" fmla="*/ 2292 h 2648"/>
              <a:gd name="T52" fmla="*/ 2244 w 3261"/>
              <a:gd name="T53" fmla="*/ 2196 h 2648"/>
              <a:gd name="T54" fmla="*/ 2262 w 3261"/>
              <a:gd name="T55" fmla="*/ 2113 h 2648"/>
              <a:gd name="T56" fmla="*/ 2296 w 3261"/>
              <a:gd name="T57" fmla="*/ 2037 h 2648"/>
              <a:gd name="T58" fmla="*/ 1187 w 3261"/>
              <a:gd name="T59" fmla="*/ 2074 h 2648"/>
              <a:gd name="T60" fmla="*/ 1213 w 3261"/>
              <a:gd name="T61" fmla="*/ 2154 h 2648"/>
              <a:gd name="T62" fmla="*/ 1222 w 3261"/>
              <a:gd name="T63" fmla="*/ 2241 h 2648"/>
              <a:gd name="T64" fmla="*/ 1210 w 3261"/>
              <a:gd name="T65" fmla="*/ 2341 h 2648"/>
              <a:gd name="T66" fmla="*/ 1175 w 3261"/>
              <a:gd name="T67" fmla="*/ 2432 h 2648"/>
              <a:gd name="T68" fmla="*/ 1120 w 3261"/>
              <a:gd name="T69" fmla="*/ 2511 h 2648"/>
              <a:gd name="T70" fmla="*/ 1048 w 3261"/>
              <a:gd name="T71" fmla="*/ 2575 h 2648"/>
              <a:gd name="T72" fmla="*/ 962 w 3261"/>
              <a:gd name="T73" fmla="*/ 2621 h 2648"/>
              <a:gd name="T74" fmla="*/ 866 w 3261"/>
              <a:gd name="T75" fmla="*/ 2645 h 2648"/>
              <a:gd name="T76" fmla="*/ 764 w 3261"/>
              <a:gd name="T77" fmla="*/ 2645 h 2648"/>
              <a:gd name="T78" fmla="*/ 668 w 3261"/>
              <a:gd name="T79" fmla="*/ 2621 h 2648"/>
              <a:gd name="T80" fmla="*/ 582 w 3261"/>
              <a:gd name="T81" fmla="*/ 2575 h 2648"/>
              <a:gd name="T82" fmla="*/ 511 w 3261"/>
              <a:gd name="T83" fmla="*/ 2511 h 2648"/>
              <a:gd name="T84" fmla="*/ 456 w 3261"/>
              <a:gd name="T85" fmla="*/ 2432 h 2648"/>
              <a:gd name="T86" fmla="*/ 420 w 3261"/>
              <a:gd name="T87" fmla="*/ 2341 h 2648"/>
              <a:gd name="T88" fmla="*/ 407 w 3261"/>
              <a:gd name="T89" fmla="*/ 2241 h 2648"/>
              <a:gd name="T90" fmla="*/ 417 w 3261"/>
              <a:gd name="T91" fmla="*/ 2154 h 2648"/>
              <a:gd name="T92" fmla="*/ 444 w 3261"/>
              <a:gd name="T93" fmla="*/ 2074 h 2648"/>
              <a:gd name="T94" fmla="*/ 204 w 3261"/>
              <a:gd name="T95" fmla="*/ 2037 h 2648"/>
              <a:gd name="T96" fmla="*/ 0 w 3261"/>
              <a:gd name="T97" fmla="*/ 204 h 2648"/>
              <a:gd name="T98" fmla="*/ 10 w 3261"/>
              <a:gd name="T99" fmla="*/ 139 h 2648"/>
              <a:gd name="T100" fmla="*/ 39 w 3261"/>
              <a:gd name="T101" fmla="*/ 83 h 2648"/>
              <a:gd name="T102" fmla="*/ 83 w 3261"/>
              <a:gd name="T103" fmla="*/ 39 h 2648"/>
              <a:gd name="T104" fmla="*/ 140 w 3261"/>
              <a:gd name="T105" fmla="*/ 10 h 2648"/>
              <a:gd name="T106" fmla="*/ 204 w 3261"/>
              <a:gd name="T107" fmla="*/ 0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61" h="2648">
                <a:moveTo>
                  <a:pt x="2242" y="814"/>
                </a:moveTo>
                <a:lnTo>
                  <a:pt x="2242" y="1425"/>
                </a:lnTo>
                <a:lnTo>
                  <a:pt x="2970" y="1425"/>
                </a:lnTo>
                <a:lnTo>
                  <a:pt x="2665" y="814"/>
                </a:lnTo>
                <a:lnTo>
                  <a:pt x="2242" y="814"/>
                </a:lnTo>
                <a:close/>
                <a:moveTo>
                  <a:pt x="204" y="0"/>
                </a:moveTo>
                <a:lnTo>
                  <a:pt x="2038" y="0"/>
                </a:lnTo>
                <a:lnTo>
                  <a:pt x="2072" y="3"/>
                </a:lnTo>
                <a:lnTo>
                  <a:pt x="2103" y="10"/>
                </a:lnTo>
                <a:lnTo>
                  <a:pt x="2132" y="23"/>
                </a:lnTo>
                <a:lnTo>
                  <a:pt x="2159" y="39"/>
                </a:lnTo>
                <a:lnTo>
                  <a:pt x="2182" y="60"/>
                </a:lnTo>
                <a:lnTo>
                  <a:pt x="2203" y="83"/>
                </a:lnTo>
                <a:lnTo>
                  <a:pt x="2219" y="110"/>
                </a:lnTo>
                <a:lnTo>
                  <a:pt x="2231" y="139"/>
                </a:lnTo>
                <a:lnTo>
                  <a:pt x="2239" y="171"/>
                </a:lnTo>
                <a:lnTo>
                  <a:pt x="2242" y="204"/>
                </a:lnTo>
                <a:lnTo>
                  <a:pt x="2242" y="611"/>
                </a:lnTo>
                <a:lnTo>
                  <a:pt x="2853" y="611"/>
                </a:lnTo>
                <a:lnTo>
                  <a:pt x="3261" y="1425"/>
                </a:lnTo>
                <a:lnTo>
                  <a:pt x="3261" y="2037"/>
                </a:lnTo>
                <a:lnTo>
                  <a:pt x="3003" y="2037"/>
                </a:lnTo>
                <a:lnTo>
                  <a:pt x="3022" y="2074"/>
                </a:lnTo>
                <a:lnTo>
                  <a:pt x="3037" y="2113"/>
                </a:lnTo>
                <a:lnTo>
                  <a:pt x="3048" y="2154"/>
                </a:lnTo>
                <a:lnTo>
                  <a:pt x="3055" y="2196"/>
                </a:lnTo>
                <a:lnTo>
                  <a:pt x="3057" y="2241"/>
                </a:lnTo>
                <a:lnTo>
                  <a:pt x="3054" y="2292"/>
                </a:lnTo>
                <a:lnTo>
                  <a:pt x="3045" y="2341"/>
                </a:lnTo>
                <a:lnTo>
                  <a:pt x="3030" y="2388"/>
                </a:lnTo>
                <a:lnTo>
                  <a:pt x="3010" y="2432"/>
                </a:lnTo>
                <a:lnTo>
                  <a:pt x="2984" y="2473"/>
                </a:lnTo>
                <a:lnTo>
                  <a:pt x="2955" y="2511"/>
                </a:lnTo>
                <a:lnTo>
                  <a:pt x="2921" y="2546"/>
                </a:lnTo>
                <a:lnTo>
                  <a:pt x="2882" y="2575"/>
                </a:lnTo>
                <a:lnTo>
                  <a:pt x="2841" y="2600"/>
                </a:lnTo>
                <a:lnTo>
                  <a:pt x="2797" y="2621"/>
                </a:lnTo>
                <a:lnTo>
                  <a:pt x="2750" y="2636"/>
                </a:lnTo>
                <a:lnTo>
                  <a:pt x="2701" y="2645"/>
                </a:lnTo>
                <a:lnTo>
                  <a:pt x="2650" y="2648"/>
                </a:lnTo>
                <a:lnTo>
                  <a:pt x="2598" y="2645"/>
                </a:lnTo>
                <a:lnTo>
                  <a:pt x="2549" y="2636"/>
                </a:lnTo>
                <a:lnTo>
                  <a:pt x="2502" y="2621"/>
                </a:lnTo>
                <a:lnTo>
                  <a:pt x="2458" y="2600"/>
                </a:lnTo>
                <a:lnTo>
                  <a:pt x="2417" y="2575"/>
                </a:lnTo>
                <a:lnTo>
                  <a:pt x="2379" y="2546"/>
                </a:lnTo>
                <a:lnTo>
                  <a:pt x="2344" y="2511"/>
                </a:lnTo>
                <a:lnTo>
                  <a:pt x="2315" y="2473"/>
                </a:lnTo>
                <a:lnTo>
                  <a:pt x="2289" y="2432"/>
                </a:lnTo>
                <a:lnTo>
                  <a:pt x="2269" y="2388"/>
                </a:lnTo>
                <a:lnTo>
                  <a:pt x="2254" y="2341"/>
                </a:lnTo>
                <a:lnTo>
                  <a:pt x="2245" y="2292"/>
                </a:lnTo>
                <a:lnTo>
                  <a:pt x="2242" y="2241"/>
                </a:lnTo>
                <a:lnTo>
                  <a:pt x="2244" y="2196"/>
                </a:lnTo>
                <a:lnTo>
                  <a:pt x="2251" y="2154"/>
                </a:lnTo>
                <a:lnTo>
                  <a:pt x="2262" y="2113"/>
                </a:lnTo>
                <a:lnTo>
                  <a:pt x="2277" y="2074"/>
                </a:lnTo>
                <a:lnTo>
                  <a:pt x="2296" y="2037"/>
                </a:lnTo>
                <a:lnTo>
                  <a:pt x="1168" y="2037"/>
                </a:lnTo>
                <a:lnTo>
                  <a:pt x="1187" y="2074"/>
                </a:lnTo>
                <a:lnTo>
                  <a:pt x="1202" y="2113"/>
                </a:lnTo>
                <a:lnTo>
                  <a:pt x="1213" y="2154"/>
                </a:lnTo>
                <a:lnTo>
                  <a:pt x="1220" y="2196"/>
                </a:lnTo>
                <a:lnTo>
                  <a:pt x="1222" y="2241"/>
                </a:lnTo>
                <a:lnTo>
                  <a:pt x="1219" y="2292"/>
                </a:lnTo>
                <a:lnTo>
                  <a:pt x="1210" y="2341"/>
                </a:lnTo>
                <a:lnTo>
                  <a:pt x="1195" y="2388"/>
                </a:lnTo>
                <a:lnTo>
                  <a:pt x="1175" y="2432"/>
                </a:lnTo>
                <a:lnTo>
                  <a:pt x="1150" y="2473"/>
                </a:lnTo>
                <a:lnTo>
                  <a:pt x="1120" y="2511"/>
                </a:lnTo>
                <a:lnTo>
                  <a:pt x="1086" y="2546"/>
                </a:lnTo>
                <a:lnTo>
                  <a:pt x="1048" y="2575"/>
                </a:lnTo>
                <a:lnTo>
                  <a:pt x="1007" y="2600"/>
                </a:lnTo>
                <a:lnTo>
                  <a:pt x="962" y="2621"/>
                </a:lnTo>
                <a:lnTo>
                  <a:pt x="915" y="2636"/>
                </a:lnTo>
                <a:lnTo>
                  <a:pt x="866" y="2645"/>
                </a:lnTo>
                <a:lnTo>
                  <a:pt x="815" y="2648"/>
                </a:lnTo>
                <a:lnTo>
                  <a:pt x="764" y="2645"/>
                </a:lnTo>
                <a:lnTo>
                  <a:pt x="715" y="2636"/>
                </a:lnTo>
                <a:lnTo>
                  <a:pt x="668" y="2621"/>
                </a:lnTo>
                <a:lnTo>
                  <a:pt x="623" y="2600"/>
                </a:lnTo>
                <a:lnTo>
                  <a:pt x="582" y="2575"/>
                </a:lnTo>
                <a:lnTo>
                  <a:pt x="545" y="2546"/>
                </a:lnTo>
                <a:lnTo>
                  <a:pt x="511" y="2511"/>
                </a:lnTo>
                <a:lnTo>
                  <a:pt x="481" y="2473"/>
                </a:lnTo>
                <a:lnTo>
                  <a:pt x="456" y="2432"/>
                </a:lnTo>
                <a:lnTo>
                  <a:pt x="435" y="2388"/>
                </a:lnTo>
                <a:lnTo>
                  <a:pt x="420" y="2341"/>
                </a:lnTo>
                <a:lnTo>
                  <a:pt x="410" y="2292"/>
                </a:lnTo>
                <a:lnTo>
                  <a:pt x="407" y="2241"/>
                </a:lnTo>
                <a:lnTo>
                  <a:pt x="409" y="2196"/>
                </a:lnTo>
                <a:lnTo>
                  <a:pt x="417" y="2154"/>
                </a:lnTo>
                <a:lnTo>
                  <a:pt x="429" y="2113"/>
                </a:lnTo>
                <a:lnTo>
                  <a:pt x="444" y="2074"/>
                </a:lnTo>
                <a:lnTo>
                  <a:pt x="463" y="2037"/>
                </a:lnTo>
                <a:lnTo>
                  <a:pt x="204" y="2037"/>
                </a:lnTo>
                <a:lnTo>
                  <a:pt x="0" y="1833"/>
                </a:lnTo>
                <a:lnTo>
                  <a:pt x="0" y="204"/>
                </a:lnTo>
                <a:lnTo>
                  <a:pt x="3" y="171"/>
                </a:lnTo>
                <a:lnTo>
                  <a:pt x="10" y="139"/>
                </a:lnTo>
                <a:lnTo>
                  <a:pt x="23" y="110"/>
                </a:lnTo>
                <a:lnTo>
                  <a:pt x="39" y="83"/>
                </a:lnTo>
                <a:lnTo>
                  <a:pt x="60" y="60"/>
                </a:lnTo>
                <a:lnTo>
                  <a:pt x="83" y="39"/>
                </a:lnTo>
                <a:lnTo>
                  <a:pt x="110" y="23"/>
                </a:lnTo>
                <a:lnTo>
                  <a:pt x="140" y="10"/>
                </a:lnTo>
                <a:lnTo>
                  <a:pt x="171" y="3"/>
                </a:lnTo>
                <a:lnTo>
                  <a:pt x="204"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9" name="Freeform 157"/>
          <p:cNvSpPr>
            <a:spLocks noEditPoints="1"/>
          </p:cNvSpPr>
          <p:nvPr/>
        </p:nvSpPr>
        <p:spPr bwMode="auto">
          <a:xfrm>
            <a:off x="2196109" y="4979874"/>
            <a:ext cx="469930" cy="474536"/>
          </a:xfrm>
          <a:custGeom>
            <a:avLst/>
            <a:gdLst>
              <a:gd name="T0" fmla="*/ 1274 w 3262"/>
              <a:gd name="T1" fmla="*/ 1234 h 3292"/>
              <a:gd name="T2" fmla="*/ 1173 w 3262"/>
              <a:gd name="T3" fmla="*/ 2057 h 3292"/>
              <a:gd name="T4" fmla="*/ 2089 w 3262"/>
              <a:gd name="T5" fmla="*/ 2057 h 3292"/>
              <a:gd name="T6" fmla="*/ 1988 w 3262"/>
              <a:gd name="T7" fmla="*/ 1234 h 3292"/>
              <a:gd name="T8" fmla="*/ 1274 w 3262"/>
              <a:gd name="T9" fmla="*/ 1234 h 3292"/>
              <a:gd name="T10" fmla="*/ 815 w 3262"/>
              <a:gd name="T11" fmla="*/ 0 h 3292"/>
              <a:gd name="T12" fmla="*/ 1427 w 3262"/>
              <a:gd name="T13" fmla="*/ 0 h 3292"/>
              <a:gd name="T14" fmla="*/ 1325 w 3262"/>
              <a:gd name="T15" fmla="*/ 823 h 3292"/>
              <a:gd name="T16" fmla="*/ 1937 w 3262"/>
              <a:gd name="T17" fmla="*/ 823 h 3292"/>
              <a:gd name="T18" fmla="*/ 1835 w 3262"/>
              <a:gd name="T19" fmla="*/ 0 h 3292"/>
              <a:gd name="T20" fmla="*/ 2446 w 3262"/>
              <a:gd name="T21" fmla="*/ 0 h 3292"/>
              <a:gd name="T22" fmla="*/ 3262 w 3262"/>
              <a:gd name="T23" fmla="*/ 3292 h 3292"/>
              <a:gd name="T24" fmla="*/ 2243 w 3262"/>
              <a:gd name="T25" fmla="*/ 3292 h 3292"/>
              <a:gd name="T26" fmla="*/ 2140 w 3262"/>
              <a:gd name="T27" fmla="*/ 2469 h 3292"/>
              <a:gd name="T28" fmla="*/ 1121 w 3262"/>
              <a:gd name="T29" fmla="*/ 2469 h 3292"/>
              <a:gd name="T30" fmla="*/ 1019 w 3262"/>
              <a:gd name="T31" fmla="*/ 3292 h 3292"/>
              <a:gd name="T32" fmla="*/ 0 w 3262"/>
              <a:gd name="T33" fmla="*/ 3292 h 3292"/>
              <a:gd name="T34" fmla="*/ 815 w 3262"/>
              <a:gd name="T35"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62" h="3292">
                <a:moveTo>
                  <a:pt x="1274" y="1234"/>
                </a:moveTo>
                <a:lnTo>
                  <a:pt x="1173" y="2057"/>
                </a:lnTo>
                <a:lnTo>
                  <a:pt x="2089" y="2057"/>
                </a:lnTo>
                <a:lnTo>
                  <a:pt x="1988" y="1234"/>
                </a:lnTo>
                <a:lnTo>
                  <a:pt x="1274" y="1234"/>
                </a:lnTo>
                <a:close/>
                <a:moveTo>
                  <a:pt x="815" y="0"/>
                </a:moveTo>
                <a:lnTo>
                  <a:pt x="1427" y="0"/>
                </a:lnTo>
                <a:lnTo>
                  <a:pt x="1325" y="823"/>
                </a:lnTo>
                <a:lnTo>
                  <a:pt x="1937" y="823"/>
                </a:lnTo>
                <a:lnTo>
                  <a:pt x="1835" y="0"/>
                </a:lnTo>
                <a:lnTo>
                  <a:pt x="2446" y="0"/>
                </a:lnTo>
                <a:lnTo>
                  <a:pt x="3262" y="3292"/>
                </a:lnTo>
                <a:lnTo>
                  <a:pt x="2243" y="3292"/>
                </a:lnTo>
                <a:lnTo>
                  <a:pt x="2140" y="2469"/>
                </a:lnTo>
                <a:lnTo>
                  <a:pt x="1121" y="2469"/>
                </a:lnTo>
                <a:lnTo>
                  <a:pt x="1019" y="3292"/>
                </a:lnTo>
                <a:lnTo>
                  <a:pt x="0" y="3292"/>
                </a:lnTo>
                <a:lnTo>
                  <a:pt x="815"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10" name="Group 160"/>
          <p:cNvGrpSpPr>
            <a:grpSpLocks noChangeAspect="1"/>
          </p:cNvGrpSpPr>
          <p:nvPr/>
        </p:nvGrpSpPr>
        <p:grpSpPr bwMode="auto">
          <a:xfrm>
            <a:off x="2965827" y="4980451"/>
            <a:ext cx="419250" cy="473382"/>
            <a:chOff x="3779" y="6555"/>
            <a:chExt cx="364" cy="411"/>
          </a:xfrm>
          <a:solidFill>
            <a:schemeClr val="accent1"/>
          </a:solidFill>
        </p:grpSpPr>
        <p:sp>
          <p:nvSpPr>
            <p:cNvPr id="111" name="Freeform 162"/>
            <p:cNvSpPr>
              <a:spLocks/>
            </p:cNvSpPr>
            <p:nvPr/>
          </p:nvSpPr>
          <p:spPr bwMode="auto">
            <a:xfrm>
              <a:off x="3923" y="6555"/>
              <a:ext cx="76" cy="77"/>
            </a:xfrm>
            <a:custGeom>
              <a:avLst/>
              <a:gdLst>
                <a:gd name="T0" fmla="*/ 305 w 611"/>
                <a:gd name="T1" fmla="*/ 0 h 617"/>
                <a:gd name="T2" fmla="*/ 347 w 611"/>
                <a:gd name="T3" fmla="*/ 3 h 617"/>
                <a:gd name="T4" fmla="*/ 387 w 611"/>
                <a:gd name="T5" fmla="*/ 11 h 617"/>
                <a:gd name="T6" fmla="*/ 424 w 611"/>
                <a:gd name="T7" fmla="*/ 24 h 617"/>
                <a:gd name="T8" fmla="*/ 459 w 611"/>
                <a:gd name="T9" fmla="*/ 42 h 617"/>
                <a:gd name="T10" fmla="*/ 492 w 611"/>
                <a:gd name="T11" fmla="*/ 64 h 617"/>
                <a:gd name="T12" fmla="*/ 522 w 611"/>
                <a:gd name="T13" fmla="*/ 91 h 617"/>
                <a:gd name="T14" fmla="*/ 547 w 611"/>
                <a:gd name="T15" fmla="*/ 119 h 617"/>
                <a:gd name="T16" fmla="*/ 570 w 611"/>
                <a:gd name="T17" fmla="*/ 153 h 617"/>
                <a:gd name="T18" fmla="*/ 587 w 611"/>
                <a:gd name="T19" fmla="*/ 189 h 617"/>
                <a:gd name="T20" fmla="*/ 600 w 611"/>
                <a:gd name="T21" fmla="*/ 226 h 617"/>
                <a:gd name="T22" fmla="*/ 608 w 611"/>
                <a:gd name="T23" fmla="*/ 266 h 617"/>
                <a:gd name="T24" fmla="*/ 611 w 611"/>
                <a:gd name="T25" fmla="*/ 308 h 617"/>
                <a:gd name="T26" fmla="*/ 608 w 611"/>
                <a:gd name="T27" fmla="*/ 351 h 617"/>
                <a:gd name="T28" fmla="*/ 600 w 611"/>
                <a:gd name="T29" fmla="*/ 390 h 617"/>
                <a:gd name="T30" fmla="*/ 587 w 611"/>
                <a:gd name="T31" fmla="*/ 428 h 617"/>
                <a:gd name="T32" fmla="*/ 570 w 611"/>
                <a:gd name="T33" fmla="*/ 464 h 617"/>
                <a:gd name="T34" fmla="*/ 547 w 611"/>
                <a:gd name="T35" fmla="*/ 497 h 617"/>
                <a:gd name="T36" fmla="*/ 522 w 611"/>
                <a:gd name="T37" fmla="*/ 526 h 617"/>
                <a:gd name="T38" fmla="*/ 492 w 611"/>
                <a:gd name="T39" fmla="*/ 553 h 617"/>
                <a:gd name="T40" fmla="*/ 459 w 611"/>
                <a:gd name="T41" fmla="*/ 575 h 617"/>
                <a:gd name="T42" fmla="*/ 424 w 611"/>
                <a:gd name="T43" fmla="*/ 592 h 617"/>
                <a:gd name="T44" fmla="*/ 387 w 611"/>
                <a:gd name="T45" fmla="*/ 606 h 617"/>
                <a:gd name="T46" fmla="*/ 347 w 611"/>
                <a:gd name="T47" fmla="*/ 614 h 617"/>
                <a:gd name="T48" fmla="*/ 305 w 611"/>
                <a:gd name="T49" fmla="*/ 617 h 617"/>
                <a:gd name="T50" fmla="*/ 264 w 611"/>
                <a:gd name="T51" fmla="*/ 614 h 617"/>
                <a:gd name="T52" fmla="*/ 224 w 611"/>
                <a:gd name="T53" fmla="*/ 606 h 617"/>
                <a:gd name="T54" fmla="*/ 186 w 611"/>
                <a:gd name="T55" fmla="*/ 592 h 617"/>
                <a:gd name="T56" fmla="*/ 151 w 611"/>
                <a:gd name="T57" fmla="*/ 575 h 617"/>
                <a:gd name="T58" fmla="*/ 119 w 611"/>
                <a:gd name="T59" fmla="*/ 553 h 617"/>
                <a:gd name="T60" fmla="*/ 89 w 611"/>
                <a:gd name="T61" fmla="*/ 526 h 617"/>
                <a:gd name="T62" fmla="*/ 64 w 611"/>
                <a:gd name="T63" fmla="*/ 497 h 617"/>
                <a:gd name="T64" fmla="*/ 41 w 611"/>
                <a:gd name="T65" fmla="*/ 464 h 617"/>
                <a:gd name="T66" fmla="*/ 24 w 611"/>
                <a:gd name="T67" fmla="*/ 428 h 617"/>
                <a:gd name="T68" fmla="*/ 10 w 611"/>
                <a:gd name="T69" fmla="*/ 390 h 617"/>
                <a:gd name="T70" fmla="*/ 2 w 611"/>
                <a:gd name="T71" fmla="*/ 351 h 617"/>
                <a:gd name="T72" fmla="*/ 0 w 611"/>
                <a:gd name="T73" fmla="*/ 308 h 617"/>
                <a:gd name="T74" fmla="*/ 2 w 611"/>
                <a:gd name="T75" fmla="*/ 266 h 617"/>
                <a:gd name="T76" fmla="*/ 10 w 611"/>
                <a:gd name="T77" fmla="*/ 226 h 617"/>
                <a:gd name="T78" fmla="*/ 24 w 611"/>
                <a:gd name="T79" fmla="*/ 189 h 617"/>
                <a:gd name="T80" fmla="*/ 41 w 611"/>
                <a:gd name="T81" fmla="*/ 153 h 617"/>
                <a:gd name="T82" fmla="*/ 64 w 611"/>
                <a:gd name="T83" fmla="*/ 119 h 617"/>
                <a:gd name="T84" fmla="*/ 89 w 611"/>
                <a:gd name="T85" fmla="*/ 91 h 617"/>
                <a:gd name="T86" fmla="*/ 119 w 611"/>
                <a:gd name="T87" fmla="*/ 64 h 617"/>
                <a:gd name="T88" fmla="*/ 151 w 611"/>
                <a:gd name="T89" fmla="*/ 42 h 617"/>
                <a:gd name="T90" fmla="*/ 186 w 611"/>
                <a:gd name="T91" fmla="*/ 24 h 617"/>
                <a:gd name="T92" fmla="*/ 224 w 611"/>
                <a:gd name="T93" fmla="*/ 11 h 617"/>
                <a:gd name="T94" fmla="*/ 264 w 611"/>
                <a:gd name="T95" fmla="*/ 3 h 617"/>
                <a:gd name="T96" fmla="*/ 305 w 611"/>
                <a:gd name="T97"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1" h="617">
                  <a:moveTo>
                    <a:pt x="305" y="0"/>
                  </a:moveTo>
                  <a:lnTo>
                    <a:pt x="347" y="3"/>
                  </a:lnTo>
                  <a:lnTo>
                    <a:pt x="387" y="11"/>
                  </a:lnTo>
                  <a:lnTo>
                    <a:pt x="424" y="24"/>
                  </a:lnTo>
                  <a:lnTo>
                    <a:pt x="459" y="42"/>
                  </a:lnTo>
                  <a:lnTo>
                    <a:pt x="492" y="64"/>
                  </a:lnTo>
                  <a:lnTo>
                    <a:pt x="522" y="91"/>
                  </a:lnTo>
                  <a:lnTo>
                    <a:pt x="547" y="119"/>
                  </a:lnTo>
                  <a:lnTo>
                    <a:pt x="570" y="153"/>
                  </a:lnTo>
                  <a:lnTo>
                    <a:pt x="587" y="189"/>
                  </a:lnTo>
                  <a:lnTo>
                    <a:pt x="600" y="226"/>
                  </a:lnTo>
                  <a:lnTo>
                    <a:pt x="608" y="266"/>
                  </a:lnTo>
                  <a:lnTo>
                    <a:pt x="611" y="308"/>
                  </a:lnTo>
                  <a:lnTo>
                    <a:pt x="608" y="351"/>
                  </a:lnTo>
                  <a:lnTo>
                    <a:pt x="600" y="390"/>
                  </a:lnTo>
                  <a:lnTo>
                    <a:pt x="587" y="428"/>
                  </a:lnTo>
                  <a:lnTo>
                    <a:pt x="570" y="464"/>
                  </a:lnTo>
                  <a:lnTo>
                    <a:pt x="547" y="497"/>
                  </a:lnTo>
                  <a:lnTo>
                    <a:pt x="522" y="526"/>
                  </a:lnTo>
                  <a:lnTo>
                    <a:pt x="492" y="553"/>
                  </a:lnTo>
                  <a:lnTo>
                    <a:pt x="459" y="575"/>
                  </a:lnTo>
                  <a:lnTo>
                    <a:pt x="424" y="592"/>
                  </a:lnTo>
                  <a:lnTo>
                    <a:pt x="387" y="606"/>
                  </a:lnTo>
                  <a:lnTo>
                    <a:pt x="347" y="614"/>
                  </a:lnTo>
                  <a:lnTo>
                    <a:pt x="305" y="617"/>
                  </a:lnTo>
                  <a:lnTo>
                    <a:pt x="264" y="614"/>
                  </a:lnTo>
                  <a:lnTo>
                    <a:pt x="224" y="606"/>
                  </a:lnTo>
                  <a:lnTo>
                    <a:pt x="186" y="592"/>
                  </a:lnTo>
                  <a:lnTo>
                    <a:pt x="151" y="575"/>
                  </a:lnTo>
                  <a:lnTo>
                    <a:pt x="119" y="553"/>
                  </a:lnTo>
                  <a:lnTo>
                    <a:pt x="89" y="526"/>
                  </a:lnTo>
                  <a:lnTo>
                    <a:pt x="64" y="497"/>
                  </a:lnTo>
                  <a:lnTo>
                    <a:pt x="41" y="464"/>
                  </a:lnTo>
                  <a:lnTo>
                    <a:pt x="24" y="428"/>
                  </a:lnTo>
                  <a:lnTo>
                    <a:pt x="10" y="390"/>
                  </a:lnTo>
                  <a:lnTo>
                    <a:pt x="2" y="351"/>
                  </a:lnTo>
                  <a:lnTo>
                    <a:pt x="0" y="308"/>
                  </a:lnTo>
                  <a:lnTo>
                    <a:pt x="2" y="266"/>
                  </a:lnTo>
                  <a:lnTo>
                    <a:pt x="10" y="226"/>
                  </a:lnTo>
                  <a:lnTo>
                    <a:pt x="24" y="189"/>
                  </a:lnTo>
                  <a:lnTo>
                    <a:pt x="41" y="153"/>
                  </a:lnTo>
                  <a:lnTo>
                    <a:pt x="64" y="119"/>
                  </a:lnTo>
                  <a:lnTo>
                    <a:pt x="89" y="91"/>
                  </a:lnTo>
                  <a:lnTo>
                    <a:pt x="119" y="64"/>
                  </a:lnTo>
                  <a:lnTo>
                    <a:pt x="151" y="42"/>
                  </a:lnTo>
                  <a:lnTo>
                    <a:pt x="186" y="24"/>
                  </a:lnTo>
                  <a:lnTo>
                    <a:pt x="224" y="11"/>
                  </a:lnTo>
                  <a:lnTo>
                    <a:pt x="264" y="3"/>
                  </a:lnTo>
                  <a:lnTo>
                    <a:pt x="3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2" name="Freeform 163"/>
            <p:cNvSpPr>
              <a:spLocks/>
            </p:cNvSpPr>
            <p:nvPr/>
          </p:nvSpPr>
          <p:spPr bwMode="auto">
            <a:xfrm>
              <a:off x="3779" y="6602"/>
              <a:ext cx="364" cy="364"/>
            </a:xfrm>
            <a:custGeom>
              <a:avLst/>
              <a:gdLst>
                <a:gd name="T0" fmla="*/ 76 w 2913"/>
                <a:gd name="T1" fmla="*/ 0 h 2909"/>
                <a:gd name="T2" fmla="*/ 1355 w 2913"/>
                <a:gd name="T3" fmla="*/ 442 h 2909"/>
                <a:gd name="T4" fmla="*/ 1558 w 2913"/>
                <a:gd name="T5" fmla="*/ 442 h 2909"/>
                <a:gd name="T6" fmla="*/ 2837 w 2913"/>
                <a:gd name="T7" fmla="*/ 0 h 2909"/>
                <a:gd name="T8" fmla="*/ 2913 w 2913"/>
                <a:gd name="T9" fmla="*/ 191 h 2909"/>
                <a:gd name="T10" fmla="*/ 1864 w 2913"/>
                <a:gd name="T11" fmla="*/ 647 h 2909"/>
                <a:gd name="T12" fmla="*/ 1864 w 2913"/>
                <a:gd name="T13" fmla="*/ 1470 h 2909"/>
                <a:gd name="T14" fmla="*/ 2282 w 2913"/>
                <a:gd name="T15" fmla="*/ 2836 h 2909"/>
                <a:gd name="T16" fmla="*/ 2091 w 2913"/>
                <a:gd name="T17" fmla="*/ 2909 h 2909"/>
                <a:gd name="T18" fmla="*/ 1500 w 2913"/>
                <a:gd name="T19" fmla="*/ 1574 h 2909"/>
                <a:gd name="T20" fmla="*/ 1413 w 2913"/>
                <a:gd name="T21" fmla="*/ 1574 h 2909"/>
                <a:gd name="T22" fmla="*/ 822 w 2913"/>
                <a:gd name="T23" fmla="*/ 2909 h 2909"/>
                <a:gd name="T24" fmla="*/ 631 w 2913"/>
                <a:gd name="T25" fmla="*/ 2836 h 2909"/>
                <a:gd name="T26" fmla="*/ 1049 w 2913"/>
                <a:gd name="T27" fmla="*/ 1470 h 2909"/>
                <a:gd name="T28" fmla="*/ 1049 w 2913"/>
                <a:gd name="T29" fmla="*/ 647 h 2909"/>
                <a:gd name="T30" fmla="*/ 0 w 2913"/>
                <a:gd name="T31" fmla="*/ 191 h 2909"/>
                <a:gd name="T32" fmla="*/ 76 w 2913"/>
                <a:gd name="T33" fmla="*/ 0 h 2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13" h="2909">
                  <a:moveTo>
                    <a:pt x="76" y="0"/>
                  </a:moveTo>
                  <a:lnTo>
                    <a:pt x="1355" y="442"/>
                  </a:lnTo>
                  <a:lnTo>
                    <a:pt x="1558" y="442"/>
                  </a:lnTo>
                  <a:lnTo>
                    <a:pt x="2837" y="0"/>
                  </a:lnTo>
                  <a:lnTo>
                    <a:pt x="2913" y="191"/>
                  </a:lnTo>
                  <a:lnTo>
                    <a:pt x="1864" y="647"/>
                  </a:lnTo>
                  <a:lnTo>
                    <a:pt x="1864" y="1470"/>
                  </a:lnTo>
                  <a:lnTo>
                    <a:pt x="2282" y="2836"/>
                  </a:lnTo>
                  <a:lnTo>
                    <a:pt x="2091" y="2909"/>
                  </a:lnTo>
                  <a:lnTo>
                    <a:pt x="1500" y="1574"/>
                  </a:lnTo>
                  <a:lnTo>
                    <a:pt x="1413" y="1574"/>
                  </a:lnTo>
                  <a:lnTo>
                    <a:pt x="822" y="2909"/>
                  </a:lnTo>
                  <a:lnTo>
                    <a:pt x="631" y="2836"/>
                  </a:lnTo>
                  <a:lnTo>
                    <a:pt x="1049" y="1470"/>
                  </a:lnTo>
                  <a:lnTo>
                    <a:pt x="1049" y="647"/>
                  </a:lnTo>
                  <a:lnTo>
                    <a:pt x="0" y="191"/>
                  </a:lnTo>
                  <a:lnTo>
                    <a:pt x="7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13" name="Freeform 168"/>
          <p:cNvSpPr>
            <a:spLocks noEditPoints="1"/>
          </p:cNvSpPr>
          <p:nvPr/>
        </p:nvSpPr>
        <p:spPr bwMode="auto">
          <a:xfrm>
            <a:off x="3684867" y="4979874"/>
            <a:ext cx="469930" cy="474536"/>
          </a:xfrm>
          <a:custGeom>
            <a:avLst/>
            <a:gdLst>
              <a:gd name="T0" fmla="*/ 2133 w 3262"/>
              <a:gd name="T1" fmla="*/ 1998 h 3292"/>
              <a:gd name="T2" fmla="*/ 1981 w 3262"/>
              <a:gd name="T3" fmla="*/ 2152 h 3292"/>
              <a:gd name="T4" fmla="*/ 1835 w 3262"/>
              <a:gd name="T5" fmla="*/ 2548 h 3292"/>
              <a:gd name="T6" fmla="*/ 2108 w 3262"/>
              <a:gd name="T7" fmla="*/ 2436 h 3292"/>
              <a:gd name="T8" fmla="*/ 2329 w 3262"/>
              <a:gd name="T9" fmla="*/ 2246 h 3292"/>
              <a:gd name="T10" fmla="*/ 2480 w 3262"/>
              <a:gd name="T11" fmla="*/ 1995 h 3292"/>
              <a:gd name="T12" fmla="*/ 737 w 3262"/>
              <a:gd name="T13" fmla="*/ 1851 h 3292"/>
              <a:gd name="T14" fmla="*/ 847 w 3262"/>
              <a:gd name="T15" fmla="*/ 2127 h 3292"/>
              <a:gd name="T16" fmla="*/ 1036 w 3262"/>
              <a:gd name="T17" fmla="*/ 2350 h 3292"/>
              <a:gd name="T18" fmla="*/ 1285 w 3262"/>
              <a:gd name="T19" fmla="*/ 2503 h 3292"/>
              <a:gd name="T20" fmla="*/ 1376 w 3262"/>
              <a:gd name="T21" fmla="*/ 2207 h 3292"/>
              <a:gd name="T22" fmla="*/ 1198 w 3262"/>
              <a:gd name="T23" fmla="*/ 2082 h 3292"/>
              <a:gd name="T24" fmla="*/ 1075 w 3262"/>
              <a:gd name="T25" fmla="*/ 1903 h 3292"/>
              <a:gd name="T26" fmla="*/ 1598 w 3262"/>
              <a:gd name="T27" fmla="*/ 1442 h 3292"/>
              <a:gd name="T28" fmla="*/ 1487 w 3262"/>
              <a:gd name="T29" fmla="*/ 1500 h 3292"/>
              <a:gd name="T30" fmla="*/ 1429 w 3262"/>
              <a:gd name="T31" fmla="*/ 1613 h 3292"/>
              <a:gd name="T32" fmla="*/ 1450 w 3262"/>
              <a:gd name="T33" fmla="*/ 1740 h 3292"/>
              <a:gd name="T34" fmla="*/ 1538 w 3262"/>
              <a:gd name="T35" fmla="*/ 1829 h 3292"/>
              <a:gd name="T36" fmla="*/ 1665 w 3262"/>
              <a:gd name="T37" fmla="*/ 1848 h 3292"/>
              <a:gd name="T38" fmla="*/ 1775 w 3262"/>
              <a:gd name="T39" fmla="*/ 1791 h 3292"/>
              <a:gd name="T40" fmla="*/ 1832 w 3262"/>
              <a:gd name="T41" fmla="*/ 1679 h 3292"/>
              <a:gd name="T42" fmla="*/ 1812 w 3262"/>
              <a:gd name="T43" fmla="*/ 1551 h 3292"/>
              <a:gd name="T44" fmla="*/ 1725 w 3262"/>
              <a:gd name="T45" fmla="*/ 1463 h 3292"/>
              <a:gd name="T46" fmla="*/ 1835 w 3262"/>
              <a:gd name="T47" fmla="*/ 743 h 3292"/>
              <a:gd name="T48" fmla="*/ 1981 w 3262"/>
              <a:gd name="T49" fmla="*/ 1139 h 3292"/>
              <a:gd name="T50" fmla="*/ 2133 w 3262"/>
              <a:gd name="T51" fmla="*/ 1293 h 3292"/>
              <a:gd name="T52" fmla="*/ 2525 w 3262"/>
              <a:gd name="T53" fmla="*/ 1439 h 3292"/>
              <a:gd name="T54" fmla="*/ 2415 w 3262"/>
              <a:gd name="T55" fmla="*/ 1165 h 3292"/>
              <a:gd name="T56" fmla="*/ 2226 w 3262"/>
              <a:gd name="T57" fmla="*/ 941 h 3292"/>
              <a:gd name="T58" fmla="*/ 1977 w 3262"/>
              <a:gd name="T59" fmla="*/ 788 h 3292"/>
              <a:gd name="T60" fmla="*/ 1355 w 3262"/>
              <a:gd name="T61" fmla="*/ 763 h 3292"/>
              <a:gd name="T62" fmla="*/ 1094 w 3262"/>
              <a:gd name="T63" fmla="*/ 896 h 3292"/>
              <a:gd name="T64" fmla="*/ 888 w 3262"/>
              <a:gd name="T65" fmla="*/ 1103 h 3292"/>
              <a:gd name="T66" fmla="*/ 756 w 3262"/>
              <a:gd name="T67" fmla="*/ 1367 h 3292"/>
              <a:gd name="T68" fmla="*/ 1100 w 3262"/>
              <a:gd name="T69" fmla="*/ 1339 h 3292"/>
              <a:gd name="T70" fmla="*/ 1238 w 3262"/>
              <a:gd name="T71" fmla="*/ 1172 h 3292"/>
              <a:gd name="T72" fmla="*/ 1427 w 3262"/>
              <a:gd name="T73" fmla="*/ 1063 h 3292"/>
              <a:gd name="T74" fmla="*/ 1835 w 3262"/>
              <a:gd name="T75" fmla="*/ 324 h 3292"/>
              <a:gd name="T76" fmla="*/ 2175 w 3262"/>
              <a:gd name="T77" fmla="*/ 426 h 3292"/>
              <a:gd name="T78" fmla="*/ 2471 w 3262"/>
              <a:gd name="T79" fmla="*/ 612 h 3292"/>
              <a:gd name="T80" fmla="*/ 2708 w 3262"/>
              <a:gd name="T81" fmla="*/ 867 h 3292"/>
              <a:gd name="T82" fmla="*/ 2873 w 3262"/>
              <a:gd name="T83" fmla="*/ 1178 h 3292"/>
              <a:gd name="T84" fmla="*/ 3262 w 3262"/>
              <a:gd name="T85" fmla="*/ 1439 h 3292"/>
              <a:gd name="T86" fmla="*/ 2901 w 3262"/>
              <a:gd name="T87" fmla="*/ 2028 h 3292"/>
              <a:gd name="T88" fmla="*/ 2756 w 3262"/>
              <a:gd name="T89" fmla="*/ 2351 h 3292"/>
              <a:gd name="T90" fmla="*/ 2536 w 3262"/>
              <a:gd name="T91" fmla="*/ 2622 h 3292"/>
              <a:gd name="T92" fmla="*/ 2254 w 3262"/>
              <a:gd name="T93" fmla="*/ 2825 h 3292"/>
              <a:gd name="T94" fmla="*/ 1924 w 3262"/>
              <a:gd name="T95" fmla="*/ 2950 h 3292"/>
              <a:gd name="T96" fmla="*/ 1427 w 3262"/>
              <a:gd name="T97" fmla="*/ 2967 h 3292"/>
              <a:gd name="T98" fmla="*/ 1087 w 3262"/>
              <a:gd name="T99" fmla="*/ 2864 h 3292"/>
              <a:gd name="T100" fmla="*/ 791 w 3262"/>
              <a:gd name="T101" fmla="*/ 2680 h 3292"/>
              <a:gd name="T102" fmla="*/ 555 w 3262"/>
              <a:gd name="T103" fmla="*/ 2423 h 3292"/>
              <a:gd name="T104" fmla="*/ 390 w 3262"/>
              <a:gd name="T105" fmla="*/ 2113 h 3292"/>
              <a:gd name="T106" fmla="*/ 0 w 3262"/>
              <a:gd name="T107" fmla="*/ 1851 h 3292"/>
              <a:gd name="T108" fmla="*/ 361 w 3262"/>
              <a:gd name="T109" fmla="*/ 1263 h 3292"/>
              <a:gd name="T110" fmla="*/ 505 w 3262"/>
              <a:gd name="T111" fmla="*/ 940 h 3292"/>
              <a:gd name="T112" fmla="*/ 725 w 3262"/>
              <a:gd name="T113" fmla="*/ 670 h 3292"/>
              <a:gd name="T114" fmla="*/ 1008 w 3262"/>
              <a:gd name="T115" fmla="*/ 465 h 3292"/>
              <a:gd name="T116" fmla="*/ 1338 w 3262"/>
              <a:gd name="T117" fmla="*/ 34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2" h="3292">
                <a:moveTo>
                  <a:pt x="2208" y="1851"/>
                </a:moveTo>
                <a:lnTo>
                  <a:pt x="2188" y="1903"/>
                </a:lnTo>
                <a:lnTo>
                  <a:pt x="2162" y="1951"/>
                </a:lnTo>
                <a:lnTo>
                  <a:pt x="2133" y="1998"/>
                </a:lnTo>
                <a:lnTo>
                  <a:pt x="2100" y="2041"/>
                </a:lnTo>
                <a:lnTo>
                  <a:pt x="2064" y="2082"/>
                </a:lnTo>
                <a:lnTo>
                  <a:pt x="2024" y="2119"/>
                </a:lnTo>
                <a:lnTo>
                  <a:pt x="1981" y="2152"/>
                </a:lnTo>
                <a:lnTo>
                  <a:pt x="1935" y="2182"/>
                </a:lnTo>
                <a:lnTo>
                  <a:pt x="1886" y="2207"/>
                </a:lnTo>
                <a:lnTo>
                  <a:pt x="1835" y="2227"/>
                </a:lnTo>
                <a:lnTo>
                  <a:pt x="1835" y="2548"/>
                </a:lnTo>
                <a:lnTo>
                  <a:pt x="1907" y="2529"/>
                </a:lnTo>
                <a:lnTo>
                  <a:pt x="1977" y="2503"/>
                </a:lnTo>
                <a:lnTo>
                  <a:pt x="2044" y="2472"/>
                </a:lnTo>
                <a:lnTo>
                  <a:pt x="2108" y="2436"/>
                </a:lnTo>
                <a:lnTo>
                  <a:pt x="2169" y="2396"/>
                </a:lnTo>
                <a:lnTo>
                  <a:pt x="2225" y="2350"/>
                </a:lnTo>
                <a:lnTo>
                  <a:pt x="2280" y="2300"/>
                </a:lnTo>
                <a:lnTo>
                  <a:pt x="2329" y="2246"/>
                </a:lnTo>
                <a:lnTo>
                  <a:pt x="2374" y="2188"/>
                </a:lnTo>
                <a:lnTo>
                  <a:pt x="2415" y="2127"/>
                </a:lnTo>
                <a:lnTo>
                  <a:pt x="2450" y="2062"/>
                </a:lnTo>
                <a:lnTo>
                  <a:pt x="2480" y="1995"/>
                </a:lnTo>
                <a:lnTo>
                  <a:pt x="2506" y="1925"/>
                </a:lnTo>
                <a:lnTo>
                  <a:pt x="2525" y="1851"/>
                </a:lnTo>
                <a:lnTo>
                  <a:pt x="2208" y="1851"/>
                </a:lnTo>
                <a:close/>
                <a:moveTo>
                  <a:pt x="737" y="1851"/>
                </a:moveTo>
                <a:lnTo>
                  <a:pt x="756" y="1925"/>
                </a:lnTo>
                <a:lnTo>
                  <a:pt x="782" y="1995"/>
                </a:lnTo>
                <a:lnTo>
                  <a:pt x="812" y="2062"/>
                </a:lnTo>
                <a:lnTo>
                  <a:pt x="847" y="2127"/>
                </a:lnTo>
                <a:lnTo>
                  <a:pt x="888" y="2188"/>
                </a:lnTo>
                <a:lnTo>
                  <a:pt x="933" y="2246"/>
                </a:lnTo>
                <a:lnTo>
                  <a:pt x="982" y="2300"/>
                </a:lnTo>
                <a:lnTo>
                  <a:pt x="1036" y="2350"/>
                </a:lnTo>
                <a:lnTo>
                  <a:pt x="1093" y="2396"/>
                </a:lnTo>
                <a:lnTo>
                  <a:pt x="1154" y="2436"/>
                </a:lnTo>
                <a:lnTo>
                  <a:pt x="1218" y="2472"/>
                </a:lnTo>
                <a:lnTo>
                  <a:pt x="1285" y="2503"/>
                </a:lnTo>
                <a:lnTo>
                  <a:pt x="1355" y="2529"/>
                </a:lnTo>
                <a:lnTo>
                  <a:pt x="1427" y="2548"/>
                </a:lnTo>
                <a:lnTo>
                  <a:pt x="1427" y="2227"/>
                </a:lnTo>
                <a:lnTo>
                  <a:pt x="1376" y="2207"/>
                </a:lnTo>
                <a:lnTo>
                  <a:pt x="1327" y="2182"/>
                </a:lnTo>
                <a:lnTo>
                  <a:pt x="1282" y="2152"/>
                </a:lnTo>
                <a:lnTo>
                  <a:pt x="1238" y="2119"/>
                </a:lnTo>
                <a:lnTo>
                  <a:pt x="1198" y="2082"/>
                </a:lnTo>
                <a:lnTo>
                  <a:pt x="1162" y="2041"/>
                </a:lnTo>
                <a:lnTo>
                  <a:pt x="1130" y="1998"/>
                </a:lnTo>
                <a:lnTo>
                  <a:pt x="1100" y="1951"/>
                </a:lnTo>
                <a:lnTo>
                  <a:pt x="1075" y="1903"/>
                </a:lnTo>
                <a:lnTo>
                  <a:pt x="1054" y="1851"/>
                </a:lnTo>
                <a:lnTo>
                  <a:pt x="737" y="1851"/>
                </a:lnTo>
                <a:close/>
                <a:moveTo>
                  <a:pt x="1631" y="1439"/>
                </a:moveTo>
                <a:lnTo>
                  <a:pt x="1598" y="1442"/>
                </a:lnTo>
                <a:lnTo>
                  <a:pt x="1566" y="1451"/>
                </a:lnTo>
                <a:lnTo>
                  <a:pt x="1538" y="1463"/>
                </a:lnTo>
                <a:lnTo>
                  <a:pt x="1510" y="1480"/>
                </a:lnTo>
                <a:lnTo>
                  <a:pt x="1487" y="1500"/>
                </a:lnTo>
                <a:lnTo>
                  <a:pt x="1466" y="1524"/>
                </a:lnTo>
                <a:lnTo>
                  <a:pt x="1450" y="1551"/>
                </a:lnTo>
                <a:lnTo>
                  <a:pt x="1438" y="1581"/>
                </a:lnTo>
                <a:lnTo>
                  <a:pt x="1429" y="1613"/>
                </a:lnTo>
                <a:lnTo>
                  <a:pt x="1427" y="1646"/>
                </a:lnTo>
                <a:lnTo>
                  <a:pt x="1429" y="1679"/>
                </a:lnTo>
                <a:lnTo>
                  <a:pt x="1438" y="1711"/>
                </a:lnTo>
                <a:lnTo>
                  <a:pt x="1450" y="1740"/>
                </a:lnTo>
                <a:lnTo>
                  <a:pt x="1466" y="1767"/>
                </a:lnTo>
                <a:lnTo>
                  <a:pt x="1487" y="1791"/>
                </a:lnTo>
                <a:lnTo>
                  <a:pt x="1510" y="1812"/>
                </a:lnTo>
                <a:lnTo>
                  <a:pt x="1538" y="1829"/>
                </a:lnTo>
                <a:lnTo>
                  <a:pt x="1566" y="1841"/>
                </a:lnTo>
                <a:lnTo>
                  <a:pt x="1598" y="1848"/>
                </a:lnTo>
                <a:lnTo>
                  <a:pt x="1631" y="1851"/>
                </a:lnTo>
                <a:lnTo>
                  <a:pt x="1665" y="1848"/>
                </a:lnTo>
                <a:lnTo>
                  <a:pt x="1695" y="1841"/>
                </a:lnTo>
                <a:lnTo>
                  <a:pt x="1725" y="1829"/>
                </a:lnTo>
                <a:lnTo>
                  <a:pt x="1752" y="1812"/>
                </a:lnTo>
                <a:lnTo>
                  <a:pt x="1775" y="1791"/>
                </a:lnTo>
                <a:lnTo>
                  <a:pt x="1796" y="1767"/>
                </a:lnTo>
                <a:lnTo>
                  <a:pt x="1812" y="1740"/>
                </a:lnTo>
                <a:lnTo>
                  <a:pt x="1824" y="1711"/>
                </a:lnTo>
                <a:lnTo>
                  <a:pt x="1832" y="1679"/>
                </a:lnTo>
                <a:lnTo>
                  <a:pt x="1835" y="1646"/>
                </a:lnTo>
                <a:lnTo>
                  <a:pt x="1832" y="1613"/>
                </a:lnTo>
                <a:lnTo>
                  <a:pt x="1824" y="1581"/>
                </a:lnTo>
                <a:lnTo>
                  <a:pt x="1812" y="1551"/>
                </a:lnTo>
                <a:lnTo>
                  <a:pt x="1796" y="1524"/>
                </a:lnTo>
                <a:lnTo>
                  <a:pt x="1775" y="1500"/>
                </a:lnTo>
                <a:lnTo>
                  <a:pt x="1752" y="1480"/>
                </a:lnTo>
                <a:lnTo>
                  <a:pt x="1725" y="1463"/>
                </a:lnTo>
                <a:lnTo>
                  <a:pt x="1695" y="1451"/>
                </a:lnTo>
                <a:lnTo>
                  <a:pt x="1665" y="1442"/>
                </a:lnTo>
                <a:lnTo>
                  <a:pt x="1631" y="1439"/>
                </a:lnTo>
                <a:close/>
                <a:moveTo>
                  <a:pt x="1835" y="743"/>
                </a:moveTo>
                <a:lnTo>
                  <a:pt x="1835" y="1063"/>
                </a:lnTo>
                <a:lnTo>
                  <a:pt x="1886" y="1084"/>
                </a:lnTo>
                <a:lnTo>
                  <a:pt x="1935" y="1110"/>
                </a:lnTo>
                <a:lnTo>
                  <a:pt x="1981" y="1139"/>
                </a:lnTo>
                <a:lnTo>
                  <a:pt x="2024" y="1172"/>
                </a:lnTo>
                <a:lnTo>
                  <a:pt x="2064" y="1209"/>
                </a:lnTo>
                <a:lnTo>
                  <a:pt x="2100" y="1249"/>
                </a:lnTo>
                <a:lnTo>
                  <a:pt x="2133" y="1293"/>
                </a:lnTo>
                <a:lnTo>
                  <a:pt x="2162" y="1339"/>
                </a:lnTo>
                <a:lnTo>
                  <a:pt x="2188" y="1389"/>
                </a:lnTo>
                <a:lnTo>
                  <a:pt x="2208" y="1439"/>
                </a:lnTo>
                <a:lnTo>
                  <a:pt x="2525" y="1439"/>
                </a:lnTo>
                <a:lnTo>
                  <a:pt x="2506" y="1367"/>
                </a:lnTo>
                <a:lnTo>
                  <a:pt x="2481" y="1297"/>
                </a:lnTo>
                <a:lnTo>
                  <a:pt x="2450" y="1229"/>
                </a:lnTo>
                <a:lnTo>
                  <a:pt x="2415" y="1165"/>
                </a:lnTo>
                <a:lnTo>
                  <a:pt x="2374" y="1103"/>
                </a:lnTo>
                <a:lnTo>
                  <a:pt x="2329" y="1045"/>
                </a:lnTo>
                <a:lnTo>
                  <a:pt x="2280" y="991"/>
                </a:lnTo>
                <a:lnTo>
                  <a:pt x="2226" y="941"/>
                </a:lnTo>
                <a:lnTo>
                  <a:pt x="2169" y="896"/>
                </a:lnTo>
                <a:lnTo>
                  <a:pt x="2108" y="855"/>
                </a:lnTo>
                <a:lnTo>
                  <a:pt x="2044" y="819"/>
                </a:lnTo>
                <a:lnTo>
                  <a:pt x="1977" y="788"/>
                </a:lnTo>
                <a:lnTo>
                  <a:pt x="1907" y="763"/>
                </a:lnTo>
                <a:lnTo>
                  <a:pt x="1835" y="743"/>
                </a:lnTo>
                <a:close/>
                <a:moveTo>
                  <a:pt x="1427" y="743"/>
                </a:moveTo>
                <a:lnTo>
                  <a:pt x="1355" y="763"/>
                </a:lnTo>
                <a:lnTo>
                  <a:pt x="1285" y="788"/>
                </a:lnTo>
                <a:lnTo>
                  <a:pt x="1218" y="819"/>
                </a:lnTo>
                <a:lnTo>
                  <a:pt x="1154" y="855"/>
                </a:lnTo>
                <a:lnTo>
                  <a:pt x="1094" y="896"/>
                </a:lnTo>
                <a:lnTo>
                  <a:pt x="1036" y="941"/>
                </a:lnTo>
                <a:lnTo>
                  <a:pt x="982" y="991"/>
                </a:lnTo>
                <a:lnTo>
                  <a:pt x="933" y="1045"/>
                </a:lnTo>
                <a:lnTo>
                  <a:pt x="888" y="1103"/>
                </a:lnTo>
                <a:lnTo>
                  <a:pt x="847" y="1165"/>
                </a:lnTo>
                <a:lnTo>
                  <a:pt x="812" y="1229"/>
                </a:lnTo>
                <a:lnTo>
                  <a:pt x="782" y="1297"/>
                </a:lnTo>
                <a:lnTo>
                  <a:pt x="756" y="1367"/>
                </a:lnTo>
                <a:lnTo>
                  <a:pt x="737" y="1439"/>
                </a:lnTo>
                <a:lnTo>
                  <a:pt x="1054" y="1439"/>
                </a:lnTo>
                <a:lnTo>
                  <a:pt x="1075" y="1389"/>
                </a:lnTo>
                <a:lnTo>
                  <a:pt x="1100" y="1339"/>
                </a:lnTo>
                <a:lnTo>
                  <a:pt x="1130" y="1293"/>
                </a:lnTo>
                <a:lnTo>
                  <a:pt x="1162" y="1249"/>
                </a:lnTo>
                <a:lnTo>
                  <a:pt x="1198" y="1209"/>
                </a:lnTo>
                <a:lnTo>
                  <a:pt x="1238" y="1172"/>
                </a:lnTo>
                <a:lnTo>
                  <a:pt x="1282" y="1139"/>
                </a:lnTo>
                <a:lnTo>
                  <a:pt x="1327" y="1110"/>
                </a:lnTo>
                <a:lnTo>
                  <a:pt x="1376" y="1084"/>
                </a:lnTo>
                <a:lnTo>
                  <a:pt x="1427" y="1063"/>
                </a:lnTo>
                <a:lnTo>
                  <a:pt x="1427" y="743"/>
                </a:lnTo>
                <a:close/>
                <a:moveTo>
                  <a:pt x="1427" y="0"/>
                </a:moveTo>
                <a:lnTo>
                  <a:pt x="1835" y="0"/>
                </a:lnTo>
                <a:lnTo>
                  <a:pt x="1835" y="324"/>
                </a:lnTo>
                <a:lnTo>
                  <a:pt x="1924" y="341"/>
                </a:lnTo>
                <a:lnTo>
                  <a:pt x="2009" y="364"/>
                </a:lnTo>
                <a:lnTo>
                  <a:pt x="2094" y="392"/>
                </a:lnTo>
                <a:lnTo>
                  <a:pt x="2175" y="426"/>
                </a:lnTo>
                <a:lnTo>
                  <a:pt x="2254" y="465"/>
                </a:lnTo>
                <a:lnTo>
                  <a:pt x="2330" y="510"/>
                </a:lnTo>
                <a:lnTo>
                  <a:pt x="2402" y="558"/>
                </a:lnTo>
                <a:lnTo>
                  <a:pt x="2471" y="612"/>
                </a:lnTo>
                <a:lnTo>
                  <a:pt x="2536" y="670"/>
                </a:lnTo>
                <a:lnTo>
                  <a:pt x="2598" y="732"/>
                </a:lnTo>
                <a:lnTo>
                  <a:pt x="2655" y="798"/>
                </a:lnTo>
                <a:lnTo>
                  <a:pt x="2708" y="867"/>
                </a:lnTo>
                <a:lnTo>
                  <a:pt x="2756" y="940"/>
                </a:lnTo>
                <a:lnTo>
                  <a:pt x="2800" y="1017"/>
                </a:lnTo>
                <a:lnTo>
                  <a:pt x="2839" y="1096"/>
                </a:lnTo>
                <a:lnTo>
                  <a:pt x="2873" y="1178"/>
                </a:lnTo>
                <a:lnTo>
                  <a:pt x="2901" y="1263"/>
                </a:lnTo>
                <a:lnTo>
                  <a:pt x="2923" y="1350"/>
                </a:lnTo>
                <a:lnTo>
                  <a:pt x="2941" y="1439"/>
                </a:lnTo>
                <a:lnTo>
                  <a:pt x="3262" y="1439"/>
                </a:lnTo>
                <a:lnTo>
                  <a:pt x="3262" y="1851"/>
                </a:lnTo>
                <a:lnTo>
                  <a:pt x="2941" y="1851"/>
                </a:lnTo>
                <a:lnTo>
                  <a:pt x="2923" y="1941"/>
                </a:lnTo>
                <a:lnTo>
                  <a:pt x="2901" y="2028"/>
                </a:lnTo>
                <a:lnTo>
                  <a:pt x="2873" y="2113"/>
                </a:lnTo>
                <a:lnTo>
                  <a:pt x="2839" y="2195"/>
                </a:lnTo>
                <a:lnTo>
                  <a:pt x="2800" y="2275"/>
                </a:lnTo>
                <a:lnTo>
                  <a:pt x="2756" y="2351"/>
                </a:lnTo>
                <a:lnTo>
                  <a:pt x="2708" y="2423"/>
                </a:lnTo>
                <a:lnTo>
                  <a:pt x="2655" y="2494"/>
                </a:lnTo>
                <a:lnTo>
                  <a:pt x="2598" y="2560"/>
                </a:lnTo>
                <a:lnTo>
                  <a:pt x="2536" y="2622"/>
                </a:lnTo>
                <a:lnTo>
                  <a:pt x="2471" y="2680"/>
                </a:lnTo>
                <a:lnTo>
                  <a:pt x="2402" y="2732"/>
                </a:lnTo>
                <a:lnTo>
                  <a:pt x="2330" y="2782"/>
                </a:lnTo>
                <a:lnTo>
                  <a:pt x="2254" y="2825"/>
                </a:lnTo>
                <a:lnTo>
                  <a:pt x="2175" y="2864"/>
                </a:lnTo>
                <a:lnTo>
                  <a:pt x="2094" y="2899"/>
                </a:lnTo>
                <a:lnTo>
                  <a:pt x="2009" y="2927"/>
                </a:lnTo>
                <a:lnTo>
                  <a:pt x="1924" y="2950"/>
                </a:lnTo>
                <a:lnTo>
                  <a:pt x="1835" y="2967"/>
                </a:lnTo>
                <a:lnTo>
                  <a:pt x="1835" y="3292"/>
                </a:lnTo>
                <a:lnTo>
                  <a:pt x="1427" y="3292"/>
                </a:lnTo>
                <a:lnTo>
                  <a:pt x="1427" y="2967"/>
                </a:lnTo>
                <a:lnTo>
                  <a:pt x="1338" y="2950"/>
                </a:lnTo>
                <a:lnTo>
                  <a:pt x="1252" y="2927"/>
                </a:lnTo>
                <a:lnTo>
                  <a:pt x="1167" y="2899"/>
                </a:lnTo>
                <a:lnTo>
                  <a:pt x="1087" y="2864"/>
                </a:lnTo>
                <a:lnTo>
                  <a:pt x="1008" y="2825"/>
                </a:lnTo>
                <a:lnTo>
                  <a:pt x="932" y="2782"/>
                </a:lnTo>
                <a:lnTo>
                  <a:pt x="859" y="2732"/>
                </a:lnTo>
                <a:lnTo>
                  <a:pt x="791" y="2680"/>
                </a:lnTo>
                <a:lnTo>
                  <a:pt x="725" y="2622"/>
                </a:lnTo>
                <a:lnTo>
                  <a:pt x="664" y="2560"/>
                </a:lnTo>
                <a:lnTo>
                  <a:pt x="607" y="2494"/>
                </a:lnTo>
                <a:lnTo>
                  <a:pt x="555" y="2423"/>
                </a:lnTo>
                <a:lnTo>
                  <a:pt x="505" y="2351"/>
                </a:lnTo>
                <a:lnTo>
                  <a:pt x="461" y="2275"/>
                </a:lnTo>
                <a:lnTo>
                  <a:pt x="424" y="2195"/>
                </a:lnTo>
                <a:lnTo>
                  <a:pt x="390" y="2113"/>
                </a:lnTo>
                <a:lnTo>
                  <a:pt x="361" y="2028"/>
                </a:lnTo>
                <a:lnTo>
                  <a:pt x="339" y="1941"/>
                </a:lnTo>
                <a:lnTo>
                  <a:pt x="321" y="1851"/>
                </a:lnTo>
                <a:lnTo>
                  <a:pt x="0" y="1851"/>
                </a:lnTo>
                <a:lnTo>
                  <a:pt x="0" y="1439"/>
                </a:lnTo>
                <a:lnTo>
                  <a:pt x="321" y="1439"/>
                </a:lnTo>
                <a:lnTo>
                  <a:pt x="339" y="1350"/>
                </a:lnTo>
                <a:lnTo>
                  <a:pt x="361" y="1263"/>
                </a:lnTo>
                <a:lnTo>
                  <a:pt x="390" y="1178"/>
                </a:lnTo>
                <a:lnTo>
                  <a:pt x="424" y="1096"/>
                </a:lnTo>
                <a:lnTo>
                  <a:pt x="461" y="1017"/>
                </a:lnTo>
                <a:lnTo>
                  <a:pt x="505" y="940"/>
                </a:lnTo>
                <a:lnTo>
                  <a:pt x="555" y="867"/>
                </a:lnTo>
                <a:lnTo>
                  <a:pt x="607" y="798"/>
                </a:lnTo>
                <a:lnTo>
                  <a:pt x="664" y="732"/>
                </a:lnTo>
                <a:lnTo>
                  <a:pt x="725" y="670"/>
                </a:lnTo>
                <a:lnTo>
                  <a:pt x="791" y="612"/>
                </a:lnTo>
                <a:lnTo>
                  <a:pt x="859" y="558"/>
                </a:lnTo>
                <a:lnTo>
                  <a:pt x="932" y="510"/>
                </a:lnTo>
                <a:lnTo>
                  <a:pt x="1008" y="465"/>
                </a:lnTo>
                <a:lnTo>
                  <a:pt x="1087" y="426"/>
                </a:lnTo>
                <a:lnTo>
                  <a:pt x="1167" y="392"/>
                </a:lnTo>
                <a:lnTo>
                  <a:pt x="1252" y="364"/>
                </a:lnTo>
                <a:lnTo>
                  <a:pt x="1338" y="341"/>
                </a:lnTo>
                <a:lnTo>
                  <a:pt x="1427" y="324"/>
                </a:lnTo>
                <a:lnTo>
                  <a:pt x="1427"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4" name="Freeform 173"/>
          <p:cNvSpPr>
            <a:spLocks noEditPoints="1"/>
          </p:cNvSpPr>
          <p:nvPr/>
        </p:nvSpPr>
        <p:spPr bwMode="auto">
          <a:xfrm>
            <a:off x="4454399" y="4979874"/>
            <a:ext cx="414644" cy="474536"/>
          </a:xfrm>
          <a:custGeom>
            <a:avLst/>
            <a:gdLst>
              <a:gd name="T0" fmla="*/ 1440 w 2881"/>
              <a:gd name="T1" fmla="*/ 1158 h 3292"/>
              <a:gd name="T2" fmla="*/ 2841 w 2881"/>
              <a:gd name="T3" fmla="*/ 697 h 3292"/>
              <a:gd name="T4" fmla="*/ 2823 w 2881"/>
              <a:gd name="T5" fmla="*/ 845 h 3292"/>
              <a:gd name="T6" fmla="*/ 2801 w 2881"/>
              <a:gd name="T7" fmla="*/ 1001 h 3292"/>
              <a:gd name="T8" fmla="*/ 2773 w 2881"/>
              <a:gd name="T9" fmla="*/ 1165 h 3292"/>
              <a:gd name="T10" fmla="*/ 2738 w 2881"/>
              <a:gd name="T11" fmla="*/ 1334 h 3292"/>
              <a:gd name="T12" fmla="*/ 2697 w 2881"/>
              <a:gd name="T13" fmla="*/ 1506 h 3292"/>
              <a:gd name="T14" fmla="*/ 2648 w 2881"/>
              <a:gd name="T15" fmla="*/ 1680 h 3292"/>
              <a:gd name="T16" fmla="*/ 2591 w 2881"/>
              <a:gd name="T17" fmla="*/ 1855 h 3292"/>
              <a:gd name="T18" fmla="*/ 2525 w 2881"/>
              <a:gd name="T19" fmla="*/ 2029 h 3292"/>
              <a:gd name="T20" fmla="*/ 2450 w 2881"/>
              <a:gd name="T21" fmla="*/ 2200 h 3292"/>
              <a:gd name="T22" fmla="*/ 2365 w 2881"/>
              <a:gd name="T23" fmla="*/ 2368 h 3292"/>
              <a:gd name="T24" fmla="*/ 2269 w 2881"/>
              <a:gd name="T25" fmla="*/ 2530 h 3292"/>
              <a:gd name="T26" fmla="*/ 2163 w 2881"/>
              <a:gd name="T27" fmla="*/ 2684 h 3292"/>
              <a:gd name="T28" fmla="*/ 2044 w 2881"/>
              <a:gd name="T29" fmla="*/ 2829 h 3292"/>
              <a:gd name="T30" fmla="*/ 1913 w 2881"/>
              <a:gd name="T31" fmla="*/ 2965 h 3292"/>
              <a:gd name="T32" fmla="*/ 1770 w 2881"/>
              <a:gd name="T33" fmla="*/ 3087 h 3292"/>
              <a:gd name="T34" fmla="*/ 1612 w 2881"/>
              <a:gd name="T35" fmla="*/ 3197 h 3292"/>
              <a:gd name="T36" fmla="*/ 1440 w 2881"/>
              <a:gd name="T37" fmla="*/ 3292 h 3292"/>
              <a:gd name="T38" fmla="*/ 1269 w 2881"/>
              <a:gd name="T39" fmla="*/ 3197 h 3292"/>
              <a:gd name="T40" fmla="*/ 1111 w 2881"/>
              <a:gd name="T41" fmla="*/ 3087 h 3292"/>
              <a:gd name="T42" fmla="*/ 968 w 2881"/>
              <a:gd name="T43" fmla="*/ 2965 h 3292"/>
              <a:gd name="T44" fmla="*/ 837 w 2881"/>
              <a:gd name="T45" fmla="*/ 2829 h 3292"/>
              <a:gd name="T46" fmla="*/ 718 w 2881"/>
              <a:gd name="T47" fmla="*/ 2684 h 3292"/>
              <a:gd name="T48" fmla="*/ 612 w 2881"/>
              <a:gd name="T49" fmla="*/ 2530 h 3292"/>
              <a:gd name="T50" fmla="*/ 516 w 2881"/>
              <a:gd name="T51" fmla="*/ 2368 h 3292"/>
              <a:gd name="T52" fmla="*/ 431 w 2881"/>
              <a:gd name="T53" fmla="*/ 2200 h 3292"/>
              <a:gd name="T54" fmla="*/ 356 w 2881"/>
              <a:gd name="T55" fmla="*/ 2029 h 3292"/>
              <a:gd name="T56" fmla="*/ 290 w 2881"/>
              <a:gd name="T57" fmla="*/ 1855 h 3292"/>
              <a:gd name="T58" fmla="*/ 233 w 2881"/>
              <a:gd name="T59" fmla="*/ 1680 h 3292"/>
              <a:gd name="T60" fmla="*/ 184 w 2881"/>
              <a:gd name="T61" fmla="*/ 1506 h 3292"/>
              <a:gd name="T62" fmla="*/ 143 w 2881"/>
              <a:gd name="T63" fmla="*/ 1334 h 3292"/>
              <a:gd name="T64" fmla="*/ 108 w 2881"/>
              <a:gd name="T65" fmla="*/ 1165 h 3292"/>
              <a:gd name="T66" fmla="*/ 80 w 2881"/>
              <a:gd name="T67" fmla="*/ 1001 h 3292"/>
              <a:gd name="T68" fmla="*/ 58 w 2881"/>
              <a:gd name="T69" fmla="*/ 845 h 3292"/>
              <a:gd name="T70" fmla="*/ 40 w 2881"/>
              <a:gd name="T71" fmla="*/ 697 h 3292"/>
              <a:gd name="T72" fmla="*/ 6 w 2881"/>
              <a:gd name="T73" fmla="*/ 0 h 3292"/>
              <a:gd name="T74" fmla="*/ 2875 w 2881"/>
              <a:gd name="T75" fmla="*/ 0 h 3292"/>
              <a:gd name="T76" fmla="*/ 2875 w 2881"/>
              <a:gd name="T77" fmla="*/ 3 h 3292"/>
              <a:gd name="T78" fmla="*/ 2877 w 2881"/>
              <a:gd name="T79" fmla="*/ 30 h 3292"/>
              <a:gd name="T80" fmla="*/ 2879 w 2881"/>
              <a:gd name="T81" fmla="*/ 80 h 3292"/>
              <a:gd name="T82" fmla="*/ 2881 w 2881"/>
              <a:gd name="T83" fmla="*/ 151 h 3292"/>
              <a:gd name="T84" fmla="*/ 2881 w 2881"/>
              <a:gd name="T85" fmla="*/ 243 h 3292"/>
              <a:gd name="T86" fmla="*/ 2878 w 2881"/>
              <a:gd name="T87" fmla="*/ 351 h 3292"/>
              <a:gd name="T88" fmla="*/ 1440 w 2881"/>
              <a:gd name="T89" fmla="*/ 862 h 3292"/>
              <a:gd name="T90" fmla="*/ 3 w 2881"/>
              <a:gd name="T91" fmla="*/ 351 h 3292"/>
              <a:gd name="T92" fmla="*/ 0 w 2881"/>
              <a:gd name="T93" fmla="*/ 243 h 3292"/>
              <a:gd name="T94" fmla="*/ 0 w 2881"/>
              <a:gd name="T95" fmla="*/ 151 h 3292"/>
              <a:gd name="T96" fmla="*/ 2 w 2881"/>
              <a:gd name="T97" fmla="*/ 80 h 3292"/>
              <a:gd name="T98" fmla="*/ 4 w 2881"/>
              <a:gd name="T99" fmla="*/ 30 h 3292"/>
              <a:gd name="T100" fmla="*/ 6 w 2881"/>
              <a:gd name="T101" fmla="*/ 3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81" h="3292">
                <a:moveTo>
                  <a:pt x="33" y="627"/>
                </a:moveTo>
                <a:lnTo>
                  <a:pt x="1440" y="1158"/>
                </a:lnTo>
                <a:lnTo>
                  <a:pt x="2848" y="627"/>
                </a:lnTo>
                <a:lnTo>
                  <a:pt x="2841" y="697"/>
                </a:lnTo>
                <a:lnTo>
                  <a:pt x="2833" y="770"/>
                </a:lnTo>
                <a:lnTo>
                  <a:pt x="2823" y="845"/>
                </a:lnTo>
                <a:lnTo>
                  <a:pt x="2813" y="923"/>
                </a:lnTo>
                <a:lnTo>
                  <a:pt x="2801" y="1001"/>
                </a:lnTo>
                <a:lnTo>
                  <a:pt x="2787" y="1083"/>
                </a:lnTo>
                <a:lnTo>
                  <a:pt x="2773" y="1165"/>
                </a:lnTo>
                <a:lnTo>
                  <a:pt x="2757" y="1248"/>
                </a:lnTo>
                <a:lnTo>
                  <a:pt x="2738" y="1334"/>
                </a:lnTo>
                <a:lnTo>
                  <a:pt x="2719" y="1420"/>
                </a:lnTo>
                <a:lnTo>
                  <a:pt x="2697" y="1506"/>
                </a:lnTo>
                <a:lnTo>
                  <a:pt x="2673" y="1593"/>
                </a:lnTo>
                <a:lnTo>
                  <a:pt x="2648" y="1680"/>
                </a:lnTo>
                <a:lnTo>
                  <a:pt x="2621" y="1768"/>
                </a:lnTo>
                <a:lnTo>
                  <a:pt x="2591" y="1855"/>
                </a:lnTo>
                <a:lnTo>
                  <a:pt x="2559" y="1942"/>
                </a:lnTo>
                <a:lnTo>
                  <a:pt x="2525" y="2029"/>
                </a:lnTo>
                <a:lnTo>
                  <a:pt x="2489" y="2116"/>
                </a:lnTo>
                <a:lnTo>
                  <a:pt x="2450" y="2200"/>
                </a:lnTo>
                <a:lnTo>
                  <a:pt x="2409" y="2285"/>
                </a:lnTo>
                <a:lnTo>
                  <a:pt x="2365" y="2368"/>
                </a:lnTo>
                <a:lnTo>
                  <a:pt x="2319" y="2449"/>
                </a:lnTo>
                <a:lnTo>
                  <a:pt x="2269" y="2530"/>
                </a:lnTo>
                <a:lnTo>
                  <a:pt x="2218" y="2608"/>
                </a:lnTo>
                <a:lnTo>
                  <a:pt x="2163" y="2684"/>
                </a:lnTo>
                <a:lnTo>
                  <a:pt x="2106" y="2758"/>
                </a:lnTo>
                <a:lnTo>
                  <a:pt x="2044" y="2829"/>
                </a:lnTo>
                <a:lnTo>
                  <a:pt x="1980" y="2899"/>
                </a:lnTo>
                <a:lnTo>
                  <a:pt x="1913" y="2965"/>
                </a:lnTo>
                <a:lnTo>
                  <a:pt x="1844" y="3028"/>
                </a:lnTo>
                <a:lnTo>
                  <a:pt x="1770" y="3087"/>
                </a:lnTo>
                <a:lnTo>
                  <a:pt x="1692" y="3144"/>
                </a:lnTo>
                <a:lnTo>
                  <a:pt x="1612" y="3197"/>
                </a:lnTo>
                <a:lnTo>
                  <a:pt x="1528" y="3247"/>
                </a:lnTo>
                <a:lnTo>
                  <a:pt x="1440" y="3292"/>
                </a:lnTo>
                <a:lnTo>
                  <a:pt x="1353" y="3247"/>
                </a:lnTo>
                <a:lnTo>
                  <a:pt x="1269" y="3197"/>
                </a:lnTo>
                <a:lnTo>
                  <a:pt x="1189" y="3144"/>
                </a:lnTo>
                <a:lnTo>
                  <a:pt x="1111" y="3087"/>
                </a:lnTo>
                <a:lnTo>
                  <a:pt x="1037" y="3028"/>
                </a:lnTo>
                <a:lnTo>
                  <a:pt x="968" y="2965"/>
                </a:lnTo>
                <a:lnTo>
                  <a:pt x="901" y="2899"/>
                </a:lnTo>
                <a:lnTo>
                  <a:pt x="837" y="2829"/>
                </a:lnTo>
                <a:lnTo>
                  <a:pt x="775" y="2758"/>
                </a:lnTo>
                <a:lnTo>
                  <a:pt x="718" y="2684"/>
                </a:lnTo>
                <a:lnTo>
                  <a:pt x="663" y="2608"/>
                </a:lnTo>
                <a:lnTo>
                  <a:pt x="612" y="2530"/>
                </a:lnTo>
                <a:lnTo>
                  <a:pt x="562" y="2449"/>
                </a:lnTo>
                <a:lnTo>
                  <a:pt x="516" y="2368"/>
                </a:lnTo>
                <a:lnTo>
                  <a:pt x="472" y="2285"/>
                </a:lnTo>
                <a:lnTo>
                  <a:pt x="431" y="2200"/>
                </a:lnTo>
                <a:lnTo>
                  <a:pt x="392" y="2116"/>
                </a:lnTo>
                <a:lnTo>
                  <a:pt x="356" y="2029"/>
                </a:lnTo>
                <a:lnTo>
                  <a:pt x="322" y="1942"/>
                </a:lnTo>
                <a:lnTo>
                  <a:pt x="290" y="1855"/>
                </a:lnTo>
                <a:lnTo>
                  <a:pt x="260" y="1768"/>
                </a:lnTo>
                <a:lnTo>
                  <a:pt x="233" y="1680"/>
                </a:lnTo>
                <a:lnTo>
                  <a:pt x="208" y="1593"/>
                </a:lnTo>
                <a:lnTo>
                  <a:pt x="184" y="1506"/>
                </a:lnTo>
                <a:lnTo>
                  <a:pt x="162" y="1420"/>
                </a:lnTo>
                <a:lnTo>
                  <a:pt x="143" y="1334"/>
                </a:lnTo>
                <a:lnTo>
                  <a:pt x="124" y="1248"/>
                </a:lnTo>
                <a:lnTo>
                  <a:pt x="108" y="1165"/>
                </a:lnTo>
                <a:lnTo>
                  <a:pt x="94" y="1083"/>
                </a:lnTo>
                <a:lnTo>
                  <a:pt x="80" y="1001"/>
                </a:lnTo>
                <a:lnTo>
                  <a:pt x="68" y="923"/>
                </a:lnTo>
                <a:lnTo>
                  <a:pt x="58" y="845"/>
                </a:lnTo>
                <a:lnTo>
                  <a:pt x="48" y="770"/>
                </a:lnTo>
                <a:lnTo>
                  <a:pt x="40" y="697"/>
                </a:lnTo>
                <a:lnTo>
                  <a:pt x="33" y="627"/>
                </a:lnTo>
                <a:close/>
                <a:moveTo>
                  <a:pt x="6" y="0"/>
                </a:moveTo>
                <a:lnTo>
                  <a:pt x="1440" y="411"/>
                </a:lnTo>
                <a:lnTo>
                  <a:pt x="2875" y="0"/>
                </a:lnTo>
                <a:lnTo>
                  <a:pt x="2875" y="0"/>
                </a:lnTo>
                <a:lnTo>
                  <a:pt x="2875" y="3"/>
                </a:lnTo>
                <a:lnTo>
                  <a:pt x="2876" y="13"/>
                </a:lnTo>
                <a:lnTo>
                  <a:pt x="2877" y="30"/>
                </a:lnTo>
                <a:lnTo>
                  <a:pt x="2878" y="51"/>
                </a:lnTo>
                <a:lnTo>
                  <a:pt x="2879" y="80"/>
                </a:lnTo>
                <a:lnTo>
                  <a:pt x="2880" y="113"/>
                </a:lnTo>
                <a:lnTo>
                  <a:pt x="2881" y="151"/>
                </a:lnTo>
                <a:lnTo>
                  <a:pt x="2881" y="195"/>
                </a:lnTo>
                <a:lnTo>
                  <a:pt x="2881" y="243"/>
                </a:lnTo>
                <a:lnTo>
                  <a:pt x="2880" y="295"/>
                </a:lnTo>
                <a:lnTo>
                  <a:pt x="2878" y="351"/>
                </a:lnTo>
                <a:lnTo>
                  <a:pt x="2875" y="411"/>
                </a:lnTo>
                <a:lnTo>
                  <a:pt x="1440" y="862"/>
                </a:lnTo>
                <a:lnTo>
                  <a:pt x="6" y="411"/>
                </a:lnTo>
                <a:lnTo>
                  <a:pt x="3" y="351"/>
                </a:lnTo>
                <a:lnTo>
                  <a:pt x="1" y="295"/>
                </a:lnTo>
                <a:lnTo>
                  <a:pt x="0" y="243"/>
                </a:lnTo>
                <a:lnTo>
                  <a:pt x="0" y="195"/>
                </a:lnTo>
                <a:lnTo>
                  <a:pt x="0" y="151"/>
                </a:lnTo>
                <a:lnTo>
                  <a:pt x="1" y="113"/>
                </a:lnTo>
                <a:lnTo>
                  <a:pt x="2" y="80"/>
                </a:lnTo>
                <a:lnTo>
                  <a:pt x="3" y="51"/>
                </a:lnTo>
                <a:lnTo>
                  <a:pt x="4" y="30"/>
                </a:lnTo>
                <a:lnTo>
                  <a:pt x="5" y="13"/>
                </a:lnTo>
                <a:lnTo>
                  <a:pt x="6" y="3"/>
                </a:lnTo>
                <a:lnTo>
                  <a:pt x="6"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5" name="Freeform 178"/>
          <p:cNvSpPr>
            <a:spLocks/>
          </p:cNvSpPr>
          <p:nvPr/>
        </p:nvSpPr>
        <p:spPr bwMode="auto">
          <a:xfrm>
            <a:off x="5168645" y="4979874"/>
            <a:ext cx="469930" cy="474536"/>
          </a:xfrm>
          <a:custGeom>
            <a:avLst/>
            <a:gdLst>
              <a:gd name="T0" fmla="*/ 1224 w 3262"/>
              <a:gd name="T1" fmla="*/ 0 h 3292"/>
              <a:gd name="T2" fmla="*/ 2855 w 3262"/>
              <a:gd name="T3" fmla="*/ 0 h 3292"/>
              <a:gd name="T4" fmla="*/ 1631 w 3262"/>
              <a:gd name="T5" fmla="*/ 1234 h 3292"/>
              <a:gd name="T6" fmla="*/ 3262 w 3262"/>
              <a:gd name="T7" fmla="*/ 1234 h 3292"/>
              <a:gd name="T8" fmla="*/ 407 w 3262"/>
              <a:gd name="T9" fmla="*/ 3292 h 3292"/>
              <a:gd name="T10" fmla="*/ 1224 w 3262"/>
              <a:gd name="T11" fmla="*/ 1646 h 3292"/>
              <a:gd name="T12" fmla="*/ 0 w 3262"/>
              <a:gd name="T13" fmla="*/ 1646 h 3292"/>
              <a:gd name="T14" fmla="*/ 1224 w 3262"/>
              <a:gd name="T15" fmla="*/ 0 h 32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62" h="3292">
                <a:moveTo>
                  <a:pt x="1224" y="0"/>
                </a:moveTo>
                <a:lnTo>
                  <a:pt x="2855" y="0"/>
                </a:lnTo>
                <a:lnTo>
                  <a:pt x="1631" y="1234"/>
                </a:lnTo>
                <a:lnTo>
                  <a:pt x="3262" y="1234"/>
                </a:lnTo>
                <a:lnTo>
                  <a:pt x="407" y="3292"/>
                </a:lnTo>
                <a:lnTo>
                  <a:pt x="1224" y="1646"/>
                </a:lnTo>
                <a:lnTo>
                  <a:pt x="0" y="1646"/>
                </a:lnTo>
                <a:lnTo>
                  <a:pt x="1224"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6" name="Freeform 183"/>
          <p:cNvSpPr>
            <a:spLocks noEditPoints="1"/>
          </p:cNvSpPr>
          <p:nvPr/>
        </p:nvSpPr>
        <p:spPr bwMode="auto">
          <a:xfrm>
            <a:off x="5938083" y="4979873"/>
            <a:ext cx="412342" cy="474538"/>
          </a:xfrm>
          <a:custGeom>
            <a:avLst/>
            <a:gdLst>
              <a:gd name="T0" fmla="*/ 968 w 2869"/>
              <a:gd name="T1" fmla="*/ 935 h 3292"/>
              <a:gd name="T2" fmla="*/ 806 w 2869"/>
              <a:gd name="T3" fmla="*/ 1039 h 3292"/>
              <a:gd name="T4" fmla="*/ 659 w 2869"/>
              <a:gd name="T5" fmla="*/ 1178 h 3292"/>
              <a:gd name="T6" fmla="*/ 534 w 2869"/>
              <a:gd name="T7" fmla="*/ 1359 h 3292"/>
              <a:gd name="T8" fmla="*/ 451 w 2869"/>
              <a:gd name="T9" fmla="*/ 1560 h 3292"/>
              <a:gd name="T10" fmla="*/ 412 w 2869"/>
              <a:gd name="T11" fmla="*/ 1777 h 3292"/>
              <a:gd name="T12" fmla="*/ 421 w 2869"/>
              <a:gd name="T13" fmla="*/ 1999 h 3292"/>
              <a:gd name="T14" fmla="*/ 474 w 2869"/>
              <a:gd name="T15" fmla="*/ 2212 h 3292"/>
              <a:gd name="T16" fmla="*/ 572 w 2869"/>
              <a:gd name="T17" fmla="*/ 2407 h 3292"/>
              <a:gd name="T18" fmla="*/ 709 w 2869"/>
              <a:gd name="T19" fmla="*/ 2578 h 3292"/>
              <a:gd name="T20" fmla="*/ 881 w 2869"/>
              <a:gd name="T21" fmla="*/ 2718 h 3292"/>
              <a:gd name="T22" fmla="*/ 1075 w 2869"/>
              <a:gd name="T23" fmla="*/ 2816 h 3292"/>
              <a:gd name="T24" fmla="*/ 1286 w 2869"/>
              <a:gd name="T25" fmla="*/ 2870 h 3292"/>
              <a:gd name="T26" fmla="*/ 1508 w 2869"/>
              <a:gd name="T27" fmla="*/ 2878 h 3292"/>
              <a:gd name="T28" fmla="*/ 1723 w 2869"/>
              <a:gd name="T29" fmla="*/ 2839 h 3292"/>
              <a:gd name="T30" fmla="*/ 1925 w 2869"/>
              <a:gd name="T31" fmla="*/ 2755 h 3292"/>
              <a:gd name="T32" fmla="*/ 2104 w 2869"/>
              <a:gd name="T33" fmla="*/ 2630 h 3292"/>
              <a:gd name="T34" fmla="*/ 2255 w 2869"/>
              <a:gd name="T35" fmla="*/ 2467 h 3292"/>
              <a:gd name="T36" fmla="*/ 2367 w 2869"/>
              <a:gd name="T37" fmla="*/ 2279 h 3292"/>
              <a:gd name="T38" fmla="*/ 2435 w 2869"/>
              <a:gd name="T39" fmla="*/ 2071 h 3292"/>
              <a:gd name="T40" fmla="*/ 2458 w 2869"/>
              <a:gd name="T41" fmla="*/ 1851 h 3292"/>
              <a:gd name="T42" fmla="*/ 2435 w 2869"/>
              <a:gd name="T43" fmla="*/ 1631 h 3292"/>
              <a:gd name="T44" fmla="*/ 2367 w 2869"/>
              <a:gd name="T45" fmla="*/ 1424 h 3292"/>
              <a:gd name="T46" fmla="*/ 2255 w 2869"/>
              <a:gd name="T47" fmla="*/ 1236 h 3292"/>
              <a:gd name="T48" fmla="*/ 2102 w 2869"/>
              <a:gd name="T49" fmla="*/ 1071 h 3292"/>
              <a:gd name="T50" fmla="*/ 1912 w 2869"/>
              <a:gd name="T51" fmla="*/ 941 h 3292"/>
              <a:gd name="T52" fmla="*/ 1932 w 2869"/>
              <a:gd name="T53" fmla="*/ 499 h 3292"/>
              <a:gd name="T54" fmla="*/ 2178 w 2869"/>
              <a:gd name="T55" fmla="*/ 619 h 3292"/>
              <a:gd name="T56" fmla="*/ 2396 w 2869"/>
              <a:gd name="T57" fmla="*/ 782 h 3292"/>
              <a:gd name="T58" fmla="*/ 2579 w 2869"/>
              <a:gd name="T59" fmla="*/ 983 h 3292"/>
              <a:gd name="T60" fmla="*/ 2722 w 2869"/>
              <a:gd name="T61" fmla="*/ 1215 h 3292"/>
              <a:gd name="T62" fmla="*/ 2818 w 2869"/>
              <a:gd name="T63" fmla="*/ 1474 h 3292"/>
              <a:gd name="T64" fmla="*/ 2865 w 2869"/>
              <a:gd name="T65" fmla="*/ 1754 h 3292"/>
              <a:gd name="T66" fmla="*/ 2856 w 2869"/>
              <a:gd name="T67" fmla="*/ 2039 h 3292"/>
              <a:gd name="T68" fmla="*/ 2795 w 2869"/>
              <a:gd name="T69" fmla="*/ 2307 h 3292"/>
              <a:gd name="T70" fmla="*/ 2687 w 2869"/>
              <a:gd name="T71" fmla="*/ 2553 h 3292"/>
              <a:gd name="T72" fmla="*/ 2538 w 2869"/>
              <a:gd name="T73" fmla="*/ 2771 h 3292"/>
              <a:gd name="T74" fmla="*/ 2350 w 2869"/>
              <a:gd name="T75" fmla="*/ 2959 h 3292"/>
              <a:gd name="T76" fmla="*/ 2132 w 2869"/>
              <a:gd name="T77" fmla="*/ 3110 h 3292"/>
              <a:gd name="T78" fmla="*/ 1888 w 2869"/>
              <a:gd name="T79" fmla="*/ 3219 h 3292"/>
              <a:gd name="T80" fmla="*/ 1620 w 2869"/>
              <a:gd name="T81" fmla="*/ 3280 h 3292"/>
              <a:gd name="T82" fmla="*/ 1340 w 2869"/>
              <a:gd name="T83" fmla="*/ 3289 h 3292"/>
              <a:gd name="T84" fmla="*/ 1067 w 2869"/>
              <a:gd name="T85" fmla="*/ 3244 h 3292"/>
              <a:gd name="T86" fmla="*/ 814 w 2869"/>
              <a:gd name="T87" fmla="*/ 3150 h 3292"/>
              <a:gd name="T88" fmla="*/ 587 w 2869"/>
              <a:gd name="T89" fmla="*/ 3014 h 3292"/>
              <a:gd name="T90" fmla="*/ 390 w 2869"/>
              <a:gd name="T91" fmla="*/ 2838 h 3292"/>
              <a:gd name="T92" fmla="*/ 226 w 2869"/>
              <a:gd name="T93" fmla="*/ 2629 h 3292"/>
              <a:gd name="T94" fmla="*/ 104 w 2869"/>
              <a:gd name="T95" fmla="*/ 2391 h 3292"/>
              <a:gd name="T96" fmla="*/ 27 w 2869"/>
              <a:gd name="T97" fmla="*/ 2130 h 3292"/>
              <a:gd name="T98" fmla="*/ 0 w 2869"/>
              <a:gd name="T99" fmla="*/ 1851 h 3292"/>
              <a:gd name="T100" fmla="*/ 29 w 2869"/>
              <a:gd name="T101" fmla="*/ 1565 h 3292"/>
              <a:gd name="T102" fmla="*/ 109 w 2869"/>
              <a:gd name="T103" fmla="*/ 1299 h 3292"/>
              <a:gd name="T104" fmla="*/ 237 w 2869"/>
              <a:gd name="T105" fmla="*/ 1057 h 3292"/>
              <a:gd name="T106" fmla="*/ 408 w 2869"/>
              <a:gd name="T107" fmla="*/ 845 h 3292"/>
              <a:gd name="T108" fmla="*/ 615 w 2869"/>
              <a:gd name="T109" fmla="*/ 670 h 3292"/>
              <a:gd name="T110" fmla="*/ 851 w 2869"/>
              <a:gd name="T111" fmla="*/ 535 h 3292"/>
              <a:gd name="T112" fmla="*/ 1229 w 2869"/>
              <a:gd name="T113" fmla="*/ 0 h 3292"/>
              <a:gd name="T114" fmla="*/ 1229 w 2869"/>
              <a:gd name="T115" fmla="*/ 1646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69" h="3292">
                <a:moveTo>
                  <a:pt x="1024" y="471"/>
                </a:moveTo>
                <a:lnTo>
                  <a:pt x="1024" y="908"/>
                </a:lnTo>
                <a:lnTo>
                  <a:pt x="968" y="935"/>
                </a:lnTo>
                <a:lnTo>
                  <a:pt x="912" y="966"/>
                </a:lnTo>
                <a:lnTo>
                  <a:pt x="859" y="1000"/>
                </a:lnTo>
                <a:lnTo>
                  <a:pt x="806" y="1039"/>
                </a:lnTo>
                <a:lnTo>
                  <a:pt x="757" y="1079"/>
                </a:lnTo>
                <a:lnTo>
                  <a:pt x="709" y="1124"/>
                </a:lnTo>
                <a:lnTo>
                  <a:pt x="659" y="1178"/>
                </a:lnTo>
                <a:lnTo>
                  <a:pt x="613" y="1236"/>
                </a:lnTo>
                <a:lnTo>
                  <a:pt x="572" y="1296"/>
                </a:lnTo>
                <a:lnTo>
                  <a:pt x="534" y="1359"/>
                </a:lnTo>
                <a:lnTo>
                  <a:pt x="502" y="1424"/>
                </a:lnTo>
                <a:lnTo>
                  <a:pt x="474" y="1491"/>
                </a:lnTo>
                <a:lnTo>
                  <a:pt x="451" y="1560"/>
                </a:lnTo>
                <a:lnTo>
                  <a:pt x="433" y="1631"/>
                </a:lnTo>
                <a:lnTo>
                  <a:pt x="421" y="1704"/>
                </a:lnTo>
                <a:lnTo>
                  <a:pt x="412" y="1777"/>
                </a:lnTo>
                <a:lnTo>
                  <a:pt x="409" y="1851"/>
                </a:lnTo>
                <a:lnTo>
                  <a:pt x="412" y="1926"/>
                </a:lnTo>
                <a:lnTo>
                  <a:pt x="421" y="1999"/>
                </a:lnTo>
                <a:lnTo>
                  <a:pt x="433" y="2071"/>
                </a:lnTo>
                <a:lnTo>
                  <a:pt x="451" y="2143"/>
                </a:lnTo>
                <a:lnTo>
                  <a:pt x="474" y="2212"/>
                </a:lnTo>
                <a:lnTo>
                  <a:pt x="502" y="2279"/>
                </a:lnTo>
                <a:lnTo>
                  <a:pt x="535" y="2344"/>
                </a:lnTo>
                <a:lnTo>
                  <a:pt x="572" y="2407"/>
                </a:lnTo>
                <a:lnTo>
                  <a:pt x="613" y="2467"/>
                </a:lnTo>
                <a:lnTo>
                  <a:pt x="659" y="2525"/>
                </a:lnTo>
                <a:lnTo>
                  <a:pt x="709" y="2578"/>
                </a:lnTo>
                <a:lnTo>
                  <a:pt x="764" y="2630"/>
                </a:lnTo>
                <a:lnTo>
                  <a:pt x="822" y="2676"/>
                </a:lnTo>
                <a:lnTo>
                  <a:pt x="881" y="2718"/>
                </a:lnTo>
                <a:lnTo>
                  <a:pt x="944" y="2755"/>
                </a:lnTo>
                <a:lnTo>
                  <a:pt x="1009" y="2788"/>
                </a:lnTo>
                <a:lnTo>
                  <a:pt x="1075" y="2816"/>
                </a:lnTo>
                <a:lnTo>
                  <a:pt x="1144" y="2839"/>
                </a:lnTo>
                <a:lnTo>
                  <a:pt x="1214" y="2857"/>
                </a:lnTo>
                <a:lnTo>
                  <a:pt x="1286" y="2870"/>
                </a:lnTo>
                <a:lnTo>
                  <a:pt x="1360" y="2878"/>
                </a:lnTo>
                <a:lnTo>
                  <a:pt x="1434" y="2880"/>
                </a:lnTo>
                <a:lnTo>
                  <a:pt x="1508" y="2878"/>
                </a:lnTo>
                <a:lnTo>
                  <a:pt x="1581" y="2870"/>
                </a:lnTo>
                <a:lnTo>
                  <a:pt x="1653" y="2857"/>
                </a:lnTo>
                <a:lnTo>
                  <a:pt x="1723" y="2839"/>
                </a:lnTo>
                <a:lnTo>
                  <a:pt x="1792" y="2816"/>
                </a:lnTo>
                <a:lnTo>
                  <a:pt x="1859" y="2788"/>
                </a:lnTo>
                <a:lnTo>
                  <a:pt x="1925" y="2755"/>
                </a:lnTo>
                <a:lnTo>
                  <a:pt x="1986" y="2718"/>
                </a:lnTo>
                <a:lnTo>
                  <a:pt x="2047" y="2676"/>
                </a:lnTo>
                <a:lnTo>
                  <a:pt x="2104" y="2630"/>
                </a:lnTo>
                <a:lnTo>
                  <a:pt x="2158" y="2578"/>
                </a:lnTo>
                <a:lnTo>
                  <a:pt x="2209" y="2525"/>
                </a:lnTo>
                <a:lnTo>
                  <a:pt x="2255" y="2467"/>
                </a:lnTo>
                <a:lnTo>
                  <a:pt x="2297" y="2407"/>
                </a:lnTo>
                <a:lnTo>
                  <a:pt x="2334" y="2344"/>
                </a:lnTo>
                <a:lnTo>
                  <a:pt x="2367" y="2279"/>
                </a:lnTo>
                <a:lnTo>
                  <a:pt x="2394" y="2212"/>
                </a:lnTo>
                <a:lnTo>
                  <a:pt x="2417" y="2143"/>
                </a:lnTo>
                <a:lnTo>
                  <a:pt x="2435" y="2071"/>
                </a:lnTo>
                <a:lnTo>
                  <a:pt x="2448" y="1999"/>
                </a:lnTo>
                <a:lnTo>
                  <a:pt x="2455" y="1926"/>
                </a:lnTo>
                <a:lnTo>
                  <a:pt x="2458" y="1851"/>
                </a:lnTo>
                <a:lnTo>
                  <a:pt x="2455" y="1777"/>
                </a:lnTo>
                <a:lnTo>
                  <a:pt x="2448" y="1704"/>
                </a:lnTo>
                <a:lnTo>
                  <a:pt x="2435" y="1631"/>
                </a:lnTo>
                <a:lnTo>
                  <a:pt x="2417" y="1560"/>
                </a:lnTo>
                <a:lnTo>
                  <a:pt x="2394" y="1491"/>
                </a:lnTo>
                <a:lnTo>
                  <a:pt x="2367" y="1424"/>
                </a:lnTo>
                <a:lnTo>
                  <a:pt x="2334" y="1359"/>
                </a:lnTo>
                <a:lnTo>
                  <a:pt x="2297" y="1296"/>
                </a:lnTo>
                <a:lnTo>
                  <a:pt x="2255" y="1236"/>
                </a:lnTo>
                <a:lnTo>
                  <a:pt x="2209" y="1178"/>
                </a:lnTo>
                <a:lnTo>
                  <a:pt x="2158" y="1124"/>
                </a:lnTo>
                <a:lnTo>
                  <a:pt x="2102" y="1071"/>
                </a:lnTo>
                <a:lnTo>
                  <a:pt x="2041" y="1022"/>
                </a:lnTo>
                <a:lnTo>
                  <a:pt x="1978" y="980"/>
                </a:lnTo>
                <a:lnTo>
                  <a:pt x="1912" y="941"/>
                </a:lnTo>
                <a:lnTo>
                  <a:pt x="1844" y="908"/>
                </a:lnTo>
                <a:lnTo>
                  <a:pt x="1844" y="471"/>
                </a:lnTo>
                <a:lnTo>
                  <a:pt x="1932" y="499"/>
                </a:lnTo>
                <a:lnTo>
                  <a:pt x="2016" y="535"/>
                </a:lnTo>
                <a:lnTo>
                  <a:pt x="2099" y="575"/>
                </a:lnTo>
                <a:lnTo>
                  <a:pt x="2178" y="619"/>
                </a:lnTo>
                <a:lnTo>
                  <a:pt x="2254" y="669"/>
                </a:lnTo>
                <a:lnTo>
                  <a:pt x="2327" y="724"/>
                </a:lnTo>
                <a:lnTo>
                  <a:pt x="2396" y="782"/>
                </a:lnTo>
                <a:lnTo>
                  <a:pt x="2460" y="845"/>
                </a:lnTo>
                <a:lnTo>
                  <a:pt x="2521" y="913"/>
                </a:lnTo>
                <a:lnTo>
                  <a:pt x="2579" y="983"/>
                </a:lnTo>
                <a:lnTo>
                  <a:pt x="2630" y="1057"/>
                </a:lnTo>
                <a:lnTo>
                  <a:pt x="2678" y="1135"/>
                </a:lnTo>
                <a:lnTo>
                  <a:pt x="2722" y="1215"/>
                </a:lnTo>
                <a:lnTo>
                  <a:pt x="2759" y="1299"/>
                </a:lnTo>
                <a:lnTo>
                  <a:pt x="2792" y="1386"/>
                </a:lnTo>
                <a:lnTo>
                  <a:pt x="2818" y="1474"/>
                </a:lnTo>
                <a:lnTo>
                  <a:pt x="2840" y="1565"/>
                </a:lnTo>
                <a:lnTo>
                  <a:pt x="2855" y="1659"/>
                </a:lnTo>
                <a:lnTo>
                  <a:pt x="2865" y="1754"/>
                </a:lnTo>
                <a:lnTo>
                  <a:pt x="2869" y="1851"/>
                </a:lnTo>
                <a:lnTo>
                  <a:pt x="2866" y="1946"/>
                </a:lnTo>
                <a:lnTo>
                  <a:pt x="2856" y="2039"/>
                </a:lnTo>
                <a:lnTo>
                  <a:pt x="2841" y="2130"/>
                </a:lnTo>
                <a:lnTo>
                  <a:pt x="2821" y="2220"/>
                </a:lnTo>
                <a:lnTo>
                  <a:pt x="2795" y="2307"/>
                </a:lnTo>
                <a:lnTo>
                  <a:pt x="2764" y="2391"/>
                </a:lnTo>
                <a:lnTo>
                  <a:pt x="2728" y="2473"/>
                </a:lnTo>
                <a:lnTo>
                  <a:pt x="2687" y="2553"/>
                </a:lnTo>
                <a:lnTo>
                  <a:pt x="2641" y="2629"/>
                </a:lnTo>
                <a:lnTo>
                  <a:pt x="2591" y="2702"/>
                </a:lnTo>
                <a:lnTo>
                  <a:pt x="2538" y="2771"/>
                </a:lnTo>
                <a:lnTo>
                  <a:pt x="2479" y="2838"/>
                </a:lnTo>
                <a:lnTo>
                  <a:pt x="2416" y="2901"/>
                </a:lnTo>
                <a:lnTo>
                  <a:pt x="2350" y="2959"/>
                </a:lnTo>
                <a:lnTo>
                  <a:pt x="2281" y="3014"/>
                </a:lnTo>
                <a:lnTo>
                  <a:pt x="2209" y="3064"/>
                </a:lnTo>
                <a:lnTo>
                  <a:pt x="2132" y="3110"/>
                </a:lnTo>
                <a:lnTo>
                  <a:pt x="2053" y="3150"/>
                </a:lnTo>
                <a:lnTo>
                  <a:pt x="1971" y="3187"/>
                </a:lnTo>
                <a:lnTo>
                  <a:pt x="1888" y="3219"/>
                </a:lnTo>
                <a:lnTo>
                  <a:pt x="1800" y="3244"/>
                </a:lnTo>
                <a:lnTo>
                  <a:pt x="1712" y="3265"/>
                </a:lnTo>
                <a:lnTo>
                  <a:pt x="1620" y="3280"/>
                </a:lnTo>
                <a:lnTo>
                  <a:pt x="1528" y="3289"/>
                </a:lnTo>
                <a:lnTo>
                  <a:pt x="1434" y="3292"/>
                </a:lnTo>
                <a:lnTo>
                  <a:pt x="1340" y="3289"/>
                </a:lnTo>
                <a:lnTo>
                  <a:pt x="1247" y="3280"/>
                </a:lnTo>
                <a:lnTo>
                  <a:pt x="1156" y="3265"/>
                </a:lnTo>
                <a:lnTo>
                  <a:pt x="1067" y="3244"/>
                </a:lnTo>
                <a:lnTo>
                  <a:pt x="981" y="3219"/>
                </a:lnTo>
                <a:lnTo>
                  <a:pt x="897" y="3187"/>
                </a:lnTo>
                <a:lnTo>
                  <a:pt x="814" y="3150"/>
                </a:lnTo>
                <a:lnTo>
                  <a:pt x="736" y="3110"/>
                </a:lnTo>
                <a:lnTo>
                  <a:pt x="660" y="3064"/>
                </a:lnTo>
                <a:lnTo>
                  <a:pt x="587" y="3014"/>
                </a:lnTo>
                <a:lnTo>
                  <a:pt x="517" y="2959"/>
                </a:lnTo>
                <a:lnTo>
                  <a:pt x="451" y="2901"/>
                </a:lnTo>
                <a:lnTo>
                  <a:pt x="390" y="2838"/>
                </a:lnTo>
                <a:lnTo>
                  <a:pt x="331" y="2771"/>
                </a:lnTo>
                <a:lnTo>
                  <a:pt x="277" y="2702"/>
                </a:lnTo>
                <a:lnTo>
                  <a:pt x="226" y="2629"/>
                </a:lnTo>
                <a:lnTo>
                  <a:pt x="181" y="2553"/>
                </a:lnTo>
                <a:lnTo>
                  <a:pt x="140" y="2473"/>
                </a:lnTo>
                <a:lnTo>
                  <a:pt x="104" y="2391"/>
                </a:lnTo>
                <a:lnTo>
                  <a:pt x="73" y="2307"/>
                </a:lnTo>
                <a:lnTo>
                  <a:pt x="47" y="2220"/>
                </a:lnTo>
                <a:lnTo>
                  <a:pt x="27" y="2130"/>
                </a:lnTo>
                <a:lnTo>
                  <a:pt x="12" y="2039"/>
                </a:lnTo>
                <a:lnTo>
                  <a:pt x="3" y="1946"/>
                </a:lnTo>
                <a:lnTo>
                  <a:pt x="0" y="1851"/>
                </a:lnTo>
                <a:lnTo>
                  <a:pt x="3" y="1754"/>
                </a:lnTo>
                <a:lnTo>
                  <a:pt x="12" y="1659"/>
                </a:lnTo>
                <a:lnTo>
                  <a:pt x="29" y="1565"/>
                </a:lnTo>
                <a:lnTo>
                  <a:pt x="49" y="1474"/>
                </a:lnTo>
                <a:lnTo>
                  <a:pt x="77" y="1386"/>
                </a:lnTo>
                <a:lnTo>
                  <a:pt x="109" y="1299"/>
                </a:lnTo>
                <a:lnTo>
                  <a:pt x="147" y="1215"/>
                </a:lnTo>
                <a:lnTo>
                  <a:pt x="190" y="1135"/>
                </a:lnTo>
                <a:lnTo>
                  <a:pt x="237" y="1057"/>
                </a:lnTo>
                <a:lnTo>
                  <a:pt x="290" y="983"/>
                </a:lnTo>
                <a:lnTo>
                  <a:pt x="346" y="913"/>
                </a:lnTo>
                <a:lnTo>
                  <a:pt x="408" y="845"/>
                </a:lnTo>
                <a:lnTo>
                  <a:pt x="473" y="782"/>
                </a:lnTo>
                <a:lnTo>
                  <a:pt x="542" y="724"/>
                </a:lnTo>
                <a:lnTo>
                  <a:pt x="615" y="670"/>
                </a:lnTo>
                <a:lnTo>
                  <a:pt x="690" y="619"/>
                </a:lnTo>
                <a:lnTo>
                  <a:pt x="769" y="575"/>
                </a:lnTo>
                <a:lnTo>
                  <a:pt x="851" y="535"/>
                </a:lnTo>
                <a:lnTo>
                  <a:pt x="937" y="501"/>
                </a:lnTo>
                <a:lnTo>
                  <a:pt x="1024" y="471"/>
                </a:lnTo>
                <a:close/>
                <a:moveTo>
                  <a:pt x="1229" y="0"/>
                </a:moveTo>
                <a:lnTo>
                  <a:pt x="1639" y="0"/>
                </a:lnTo>
                <a:lnTo>
                  <a:pt x="1639" y="1646"/>
                </a:lnTo>
                <a:lnTo>
                  <a:pt x="1229" y="1646"/>
                </a:lnTo>
                <a:lnTo>
                  <a:pt x="1229"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17" name="Group 186"/>
          <p:cNvGrpSpPr>
            <a:grpSpLocks noChangeAspect="1"/>
          </p:cNvGrpSpPr>
          <p:nvPr/>
        </p:nvGrpSpPr>
        <p:grpSpPr bwMode="auto">
          <a:xfrm>
            <a:off x="6648812" y="4997152"/>
            <a:ext cx="442288" cy="439982"/>
            <a:chOff x="5573" y="6548"/>
            <a:chExt cx="384" cy="382"/>
          </a:xfrm>
          <a:solidFill>
            <a:schemeClr val="accent1"/>
          </a:solidFill>
        </p:grpSpPr>
        <p:sp>
          <p:nvSpPr>
            <p:cNvPr id="118" name="Freeform 188"/>
            <p:cNvSpPr>
              <a:spLocks/>
            </p:cNvSpPr>
            <p:nvPr/>
          </p:nvSpPr>
          <p:spPr bwMode="auto">
            <a:xfrm>
              <a:off x="5691" y="6548"/>
              <a:ext cx="266" cy="264"/>
            </a:xfrm>
            <a:custGeom>
              <a:avLst/>
              <a:gdLst>
                <a:gd name="T0" fmla="*/ 1369 w 2386"/>
                <a:gd name="T1" fmla="*/ 0 h 2374"/>
                <a:gd name="T2" fmla="*/ 1369 w 2386"/>
                <a:gd name="T3" fmla="*/ 0 h 2374"/>
                <a:gd name="T4" fmla="*/ 1694 w 2386"/>
                <a:gd name="T5" fmla="*/ 325 h 2374"/>
                <a:gd name="T6" fmla="*/ 1051 w 2386"/>
                <a:gd name="T7" fmla="*/ 965 h 2374"/>
                <a:gd name="T8" fmla="*/ 1416 w 2386"/>
                <a:gd name="T9" fmla="*/ 1329 h 2374"/>
                <a:gd name="T10" fmla="*/ 2060 w 2386"/>
                <a:gd name="T11" fmla="*/ 688 h 2374"/>
                <a:gd name="T12" fmla="*/ 2386 w 2386"/>
                <a:gd name="T13" fmla="*/ 1012 h 2374"/>
                <a:gd name="T14" fmla="*/ 1742 w 2386"/>
                <a:gd name="T15" fmla="*/ 1652 h 2374"/>
                <a:gd name="T16" fmla="*/ 2156 w 2386"/>
                <a:gd name="T17" fmla="*/ 2064 h 2374"/>
                <a:gd name="T18" fmla="*/ 1844 w 2386"/>
                <a:gd name="T19" fmla="*/ 2374 h 2374"/>
                <a:gd name="T20" fmla="*/ 0 w 2386"/>
                <a:gd name="T21" fmla="*/ 540 h 2374"/>
                <a:gd name="T22" fmla="*/ 311 w 2386"/>
                <a:gd name="T23" fmla="*/ 230 h 2374"/>
                <a:gd name="T24" fmla="*/ 725 w 2386"/>
                <a:gd name="T25" fmla="*/ 641 h 2374"/>
                <a:gd name="T26" fmla="*/ 1369 w 2386"/>
                <a:gd name="T27" fmla="*/ 0 h 2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6" h="2374">
                  <a:moveTo>
                    <a:pt x="1369" y="0"/>
                  </a:moveTo>
                  <a:lnTo>
                    <a:pt x="1369" y="0"/>
                  </a:lnTo>
                  <a:lnTo>
                    <a:pt x="1694" y="325"/>
                  </a:lnTo>
                  <a:lnTo>
                    <a:pt x="1051" y="965"/>
                  </a:lnTo>
                  <a:lnTo>
                    <a:pt x="1416" y="1329"/>
                  </a:lnTo>
                  <a:lnTo>
                    <a:pt x="2060" y="688"/>
                  </a:lnTo>
                  <a:lnTo>
                    <a:pt x="2386" y="1012"/>
                  </a:lnTo>
                  <a:lnTo>
                    <a:pt x="1742" y="1652"/>
                  </a:lnTo>
                  <a:lnTo>
                    <a:pt x="2156" y="2064"/>
                  </a:lnTo>
                  <a:lnTo>
                    <a:pt x="1844" y="2374"/>
                  </a:lnTo>
                  <a:lnTo>
                    <a:pt x="0" y="540"/>
                  </a:lnTo>
                  <a:lnTo>
                    <a:pt x="311" y="230"/>
                  </a:lnTo>
                  <a:lnTo>
                    <a:pt x="725" y="641"/>
                  </a:lnTo>
                  <a:lnTo>
                    <a:pt x="13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9" name="Freeform 189"/>
            <p:cNvSpPr>
              <a:spLocks/>
            </p:cNvSpPr>
            <p:nvPr/>
          </p:nvSpPr>
          <p:spPr bwMode="auto">
            <a:xfrm>
              <a:off x="5573" y="6640"/>
              <a:ext cx="292" cy="290"/>
            </a:xfrm>
            <a:custGeom>
              <a:avLst/>
              <a:gdLst>
                <a:gd name="T0" fmla="*/ 2624 w 2624"/>
                <a:gd name="T1" fmla="*/ 1589 h 2610"/>
                <a:gd name="T2" fmla="*/ 2568 w 2624"/>
                <a:gd name="T3" fmla="*/ 1633 h 2610"/>
                <a:gd name="T4" fmla="*/ 2451 w 2624"/>
                <a:gd name="T5" fmla="*/ 1724 h 2610"/>
                <a:gd name="T6" fmla="*/ 2326 w 2624"/>
                <a:gd name="T7" fmla="*/ 1812 h 2610"/>
                <a:gd name="T8" fmla="*/ 2192 w 2624"/>
                <a:gd name="T9" fmla="*/ 1895 h 2610"/>
                <a:gd name="T10" fmla="*/ 2053 w 2624"/>
                <a:gd name="T11" fmla="*/ 1970 h 2610"/>
                <a:gd name="T12" fmla="*/ 1910 w 2624"/>
                <a:gd name="T13" fmla="*/ 2035 h 2610"/>
                <a:gd name="T14" fmla="*/ 1763 w 2624"/>
                <a:gd name="T15" fmla="*/ 2087 h 2610"/>
                <a:gd name="T16" fmla="*/ 1614 w 2624"/>
                <a:gd name="T17" fmla="*/ 2124 h 2610"/>
                <a:gd name="T18" fmla="*/ 1464 w 2624"/>
                <a:gd name="T19" fmla="*/ 2141 h 2610"/>
                <a:gd name="T20" fmla="*/ 1314 w 2624"/>
                <a:gd name="T21" fmla="*/ 2136 h 2610"/>
                <a:gd name="T22" fmla="*/ 1167 w 2624"/>
                <a:gd name="T23" fmla="*/ 2108 h 2610"/>
                <a:gd name="T24" fmla="*/ 1021 w 2624"/>
                <a:gd name="T25" fmla="*/ 2052 h 2610"/>
                <a:gd name="T26" fmla="*/ 515 w 2624"/>
                <a:gd name="T27" fmla="*/ 2551 h 2610"/>
                <a:gd name="T28" fmla="*/ 449 w 2624"/>
                <a:gd name="T29" fmla="*/ 2588 h 2610"/>
                <a:gd name="T30" fmla="*/ 377 w 2624"/>
                <a:gd name="T31" fmla="*/ 2607 h 2610"/>
                <a:gd name="T32" fmla="*/ 304 w 2624"/>
                <a:gd name="T33" fmla="*/ 2607 h 2610"/>
                <a:gd name="T34" fmla="*/ 232 w 2624"/>
                <a:gd name="T35" fmla="*/ 2588 h 2610"/>
                <a:gd name="T36" fmla="*/ 167 w 2624"/>
                <a:gd name="T37" fmla="*/ 2551 h 2610"/>
                <a:gd name="T38" fmla="*/ 83 w 2624"/>
                <a:gd name="T39" fmla="*/ 2473 h 2610"/>
                <a:gd name="T40" fmla="*/ 37 w 2624"/>
                <a:gd name="T41" fmla="*/ 2412 h 2610"/>
                <a:gd name="T42" fmla="*/ 9 w 2624"/>
                <a:gd name="T43" fmla="*/ 2343 h 2610"/>
                <a:gd name="T44" fmla="*/ 0 w 2624"/>
                <a:gd name="T45" fmla="*/ 2272 h 2610"/>
                <a:gd name="T46" fmla="*/ 2 w 2624"/>
                <a:gd name="T47" fmla="*/ 2233 h 2610"/>
                <a:gd name="T48" fmla="*/ 20 w 2624"/>
                <a:gd name="T49" fmla="*/ 2162 h 2610"/>
                <a:gd name="T50" fmla="*/ 58 w 2624"/>
                <a:gd name="T51" fmla="*/ 2097 h 2610"/>
                <a:gd name="T52" fmla="*/ 559 w 2624"/>
                <a:gd name="T53" fmla="*/ 1594 h 2610"/>
                <a:gd name="T54" fmla="*/ 504 w 2624"/>
                <a:gd name="T55" fmla="*/ 1449 h 2610"/>
                <a:gd name="T56" fmla="*/ 475 w 2624"/>
                <a:gd name="T57" fmla="*/ 1301 h 2610"/>
                <a:gd name="T58" fmla="*/ 470 w 2624"/>
                <a:gd name="T59" fmla="*/ 1153 h 2610"/>
                <a:gd name="T60" fmla="*/ 488 w 2624"/>
                <a:gd name="T61" fmla="*/ 1004 h 2610"/>
                <a:gd name="T62" fmla="*/ 524 w 2624"/>
                <a:gd name="T63" fmla="*/ 856 h 2610"/>
                <a:gd name="T64" fmla="*/ 576 w 2624"/>
                <a:gd name="T65" fmla="*/ 709 h 2610"/>
                <a:gd name="T66" fmla="*/ 642 w 2624"/>
                <a:gd name="T67" fmla="*/ 566 h 2610"/>
                <a:gd name="T68" fmla="*/ 718 w 2624"/>
                <a:gd name="T69" fmla="*/ 428 h 2610"/>
                <a:gd name="T70" fmla="*/ 801 w 2624"/>
                <a:gd name="T71" fmla="*/ 296 h 2610"/>
                <a:gd name="T72" fmla="*/ 890 w 2624"/>
                <a:gd name="T73" fmla="*/ 171 h 2610"/>
                <a:gd name="T74" fmla="*/ 981 w 2624"/>
                <a:gd name="T75" fmla="*/ 54 h 2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24" h="2610">
                  <a:moveTo>
                    <a:pt x="1025" y="0"/>
                  </a:moveTo>
                  <a:lnTo>
                    <a:pt x="2624" y="1589"/>
                  </a:lnTo>
                  <a:lnTo>
                    <a:pt x="2624" y="1589"/>
                  </a:lnTo>
                  <a:lnTo>
                    <a:pt x="2568" y="1633"/>
                  </a:lnTo>
                  <a:lnTo>
                    <a:pt x="2511" y="1679"/>
                  </a:lnTo>
                  <a:lnTo>
                    <a:pt x="2451" y="1724"/>
                  </a:lnTo>
                  <a:lnTo>
                    <a:pt x="2389" y="1768"/>
                  </a:lnTo>
                  <a:lnTo>
                    <a:pt x="2326" y="1812"/>
                  </a:lnTo>
                  <a:lnTo>
                    <a:pt x="2259" y="1855"/>
                  </a:lnTo>
                  <a:lnTo>
                    <a:pt x="2192" y="1895"/>
                  </a:lnTo>
                  <a:lnTo>
                    <a:pt x="2124" y="1934"/>
                  </a:lnTo>
                  <a:lnTo>
                    <a:pt x="2053" y="1970"/>
                  </a:lnTo>
                  <a:lnTo>
                    <a:pt x="1982" y="2005"/>
                  </a:lnTo>
                  <a:lnTo>
                    <a:pt x="1910" y="2035"/>
                  </a:lnTo>
                  <a:lnTo>
                    <a:pt x="1837" y="2063"/>
                  </a:lnTo>
                  <a:lnTo>
                    <a:pt x="1763" y="2087"/>
                  </a:lnTo>
                  <a:lnTo>
                    <a:pt x="1688" y="2108"/>
                  </a:lnTo>
                  <a:lnTo>
                    <a:pt x="1614" y="2124"/>
                  </a:lnTo>
                  <a:lnTo>
                    <a:pt x="1539" y="2134"/>
                  </a:lnTo>
                  <a:lnTo>
                    <a:pt x="1464" y="2141"/>
                  </a:lnTo>
                  <a:lnTo>
                    <a:pt x="1389" y="2142"/>
                  </a:lnTo>
                  <a:lnTo>
                    <a:pt x="1314" y="2136"/>
                  </a:lnTo>
                  <a:lnTo>
                    <a:pt x="1240" y="2126"/>
                  </a:lnTo>
                  <a:lnTo>
                    <a:pt x="1167" y="2108"/>
                  </a:lnTo>
                  <a:lnTo>
                    <a:pt x="1093" y="2083"/>
                  </a:lnTo>
                  <a:lnTo>
                    <a:pt x="1021" y="2052"/>
                  </a:lnTo>
                  <a:lnTo>
                    <a:pt x="544" y="2526"/>
                  </a:lnTo>
                  <a:lnTo>
                    <a:pt x="515" y="2551"/>
                  </a:lnTo>
                  <a:lnTo>
                    <a:pt x="483" y="2573"/>
                  </a:lnTo>
                  <a:lnTo>
                    <a:pt x="449" y="2588"/>
                  </a:lnTo>
                  <a:lnTo>
                    <a:pt x="414" y="2600"/>
                  </a:lnTo>
                  <a:lnTo>
                    <a:pt x="377" y="2607"/>
                  </a:lnTo>
                  <a:lnTo>
                    <a:pt x="341" y="2610"/>
                  </a:lnTo>
                  <a:lnTo>
                    <a:pt x="304" y="2607"/>
                  </a:lnTo>
                  <a:lnTo>
                    <a:pt x="267" y="2600"/>
                  </a:lnTo>
                  <a:lnTo>
                    <a:pt x="232" y="2588"/>
                  </a:lnTo>
                  <a:lnTo>
                    <a:pt x="199" y="2573"/>
                  </a:lnTo>
                  <a:lnTo>
                    <a:pt x="167" y="2551"/>
                  </a:lnTo>
                  <a:lnTo>
                    <a:pt x="137" y="2526"/>
                  </a:lnTo>
                  <a:lnTo>
                    <a:pt x="83" y="2473"/>
                  </a:lnTo>
                  <a:lnTo>
                    <a:pt x="58" y="2443"/>
                  </a:lnTo>
                  <a:lnTo>
                    <a:pt x="37" y="2412"/>
                  </a:lnTo>
                  <a:lnTo>
                    <a:pt x="20" y="2378"/>
                  </a:lnTo>
                  <a:lnTo>
                    <a:pt x="9" y="2343"/>
                  </a:lnTo>
                  <a:lnTo>
                    <a:pt x="2" y="2307"/>
                  </a:lnTo>
                  <a:lnTo>
                    <a:pt x="0" y="2272"/>
                  </a:lnTo>
                  <a:lnTo>
                    <a:pt x="0" y="2268"/>
                  </a:lnTo>
                  <a:lnTo>
                    <a:pt x="2" y="2233"/>
                  </a:lnTo>
                  <a:lnTo>
                    <a:pt x="9" y="2197"/>
                  </a:lnTo>
                  <a:lnTo>
                    <a:pt x="20" y="2162"/>
                  </a:lnTo>
                  <a:lnTo>
                    <a:pt x="37" y="2128"/>
                  </a:lnTo>
                  <a:lnTo>
                    <a:pt x="58" y="2097"/>
                  </a:lnTo>
                  <a:lnTo>
                    <a:pt x="83" y="2067"/>
                  </a:lnTo>
                  <a:lnTo>
                    <a:pt x="559" y="1594"/>
                  </a:lnTo>
                  <a:lnTo>
                    <a:pt x="528" y="1522"/>
                  </a:lnTo>
                  <a:lnTo>
                    <a:pt x="504" y="1449"/>
                  </a:lnTo>
                  <a:lnTo>
                    <a:pt x="487" y="1376"/>
                  </a:lnTo>
                  <a:lnTo>
                    <a:pt x="475" y="1301"/>
                  </a:lnTo>
                  <a:lnTo>
                    <a:pt x="469" y="1227"/>
                  </a:lnTo>
                  <a:lnTo>
                    <a:pt x="470" y="1153"/>
                  </a:lnTo>
                  <a:lnTo>
                    <a:pt x="477" y="1078"/>
                  </a:lnTo>
                  <a:lnTo>
                    <a:pt x="488" y="1004"/>
                  </a:lnTo>
                  <a:lnTo>
                    <a:pt x="504" y="929"/>
                  </a:lnTo>
                  <a:lnTo>
                    <a:pt x="524" y="856"/>
                  </a:lnTo>
                  <a:lnTo>
                    <a:pt x="549" y="782"/>
                  </a:lnTo>
                  <a:lnTo>
                    <a:pt x="576" y="709"/>
                  </a:lnTo>
                  <a:lnTo>
                    <a:pt x="607" y="638"/>
                  </a:lnTo>
                  <a:lnTo>
                    <a:pt x="642" y="566"/>
                  </a:lnTo>
                  <a:lnTo>
                    <a:pt x="679" y="496"/>
                  </a:lnTo>
                  <a:lnTo>
                    <a:pt x="718" y="428"/>
                  </a:lnTo>
                  <a:lnTo>
                    <a:pt x="759" y="361"/>
                  </a:lnTo>
                  <a:lnTo>
                    <a:pt x="801" y="296"/>
                  </a:lnTo>
                  <a:lnTo>
                    <a:pt x="845" y="233"/>
                  </a:lnTo>
                  <a:lnTo>
                    <a:pt x="890" y="171"/>
                  </a:lnTo>
                  <a:lnTo>
                    <a:pt x="935" y="111"/>
                  </a:lnTo>
                  <a:lnTo>
                    <a:pt x="981" y="54"/>
                  </a:lnTo>
                  <a:lnTo>
                    <a:pt x="10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20" name="Group 192"/>
          <p:cNvGrpSpPr>
            <a:grpSpLocks noChangeAspect="1"/>
          </p:cNvGrpSpPr>
          <p:nvPr/>
        </p:nvGrpSpPr>
        <p:grpSpPr bwMode="auto">
          <a:xfrm>
            <a:off x="7389487" y="4979873"/>
            <a:ext cx="412342" cy="474538"/>
            <a:chOff x="5933" y="6554"/>
            <a:chExt cx="358" cy="412"/>
          </a:xfrm>
          <a:solidFill>
            <a:schemeClr val="accent1"/>
          </a:solidFill>
        </p:grpSpPr>
        <p:sp>
          <p:nvSpPr>
            <p:cNvPr id="121" name="Freeform 194"/>
            <p:cNvSpPr>
              <a:spLocks noEditPoints="1"/>
            </p:cNvSpPr>
            <p:nvPr/>
          </p:nvSpPr>
          <p:spPr bwMode="auto">
            <a:xfrm>
              <a:off x="5933" y="6554"/>
              <a:ext cx="358" cy="412"/>
            </a:xfrm>
            <a:custGeom>
              <a:avLst/>
              <a:gdLst>
                <a:gd name="T0" fmla="*/ 205 w 2869"/>
                <a:gd name="T1" fmla="*/ 3085 h 3292"/>
                <a:gd name="T2" fmla="*/ 2663 w 2869"/>
                <a:gd name="T3" fmla="*/ 617 h 3292"/>
                <a:gd name="T4" fmla="*/ 2254 w 2869"/>
                <a:gd name="T5" fmla="*/ 925 h 3292"/>
                <a:gd name="T6" fmla="*/ 2244 w 2869"/>
                <a:gd name="T7" fmla="*/ 970 h 3292"/>
                <a:gd name="T8" fmla="*/ 2215 w 2869"/>
                <a:gd name="T9" fmla="*/ 1006 h 3292"/>
                <a:gd name="T10" fmla="*/ 2175 w 2869"/>
                <a:gd name="T11" fmla="*/ 1025 h 3292"/>
                <a:gd name="T12" fmla="*/ 717 w 2869"/>
                <a:gd name="T13" fmla="*/ 1028 h 3292"/>
                <a:gd name="T14" fmla="*/ 672 w 2869"/>
                <a:gd name="T15" fmla="*/ 1018 h 3292"/>
                <a:gd name="T16" fmla="*/ 637 w 2869"/>
                <a:gd name="T17" fmla="*/ 990 h 3292"/>
                <a:gd name="T18" fmla="*/ 618 w 2869"/>
                <a:gd name="T19" fmla="*/ 949 h 3292"/>
                <a:gd name="T20" fmla="*/ 615 w 2869"/>
                <a:gd name="T21" fmla="*/ 617 h 3292"/>
                <a:gd name="T22" fmla="*/ 1434 w 2869"/>
                <a:gd name="T23" fmla="*/ 205 h 3292"/>
                <a:gd name="T24" fmla="*/ 1370 w 2869"/>
                <a:gd name="T25" fmla="*/ 215 h 3292"/>
                <a:gd name="T26" fmla="*/ 1313 w 2869"/>
                <a:gd name="T27" fmla="*/ 244 h 3292"/>
                <a:gd name="T28" fmla="*/ 1269 w 2869"/>
                <a:gd name="T29" fmla="*/ 290 h 3292"/>
                <a:gd name="T30" fmla="*/ 1240 w 2869"/>
                <a:gd name="T31" fmla="*/ 346 h 3292"/>
                <a:gd name="T32" fmla="*/ 1229 w 2869"/>
                <a:gd name="T33" fmla="*/ 411 h 3292"/>
                <a:gd name="T34" fmla="*/ 1240 w 2869"/>
                <a:gd name="T35" fmla="*/ 476 h 3292"/>
                <a:gd name="T36" fmla="*/ 1269 w 2869"/>
                <a:gd name="T37" fmla="*/ 533 h 3292"/>
                <a:gd name="T38" fmla="*/ 1313 w 2869"/>
                <a:gd name="T39" fmla="*/ 577 h 3292"/>
                <a:gd name="T40" fmla="*/ 1370 w 2869"/>
                <a:gd name="T41" fmla="*/ 607 h 3292"/>
                <a:gd name="T42" fmla="*/ 1434 w 2869"/>
                <a:gd name="T43" fmla="*/ 617 h 3292"/>
                <a:gd name="T44" fmla="*/ 1499 w 2869"/>
                <a:gd name="T45" fmla="*/ 607 h 3292"/>
                <a:gd name="T46" fmla="*/ 1555 w 2869"/>
                <a:gd name="T47" fmla="*/ 577 h 3292"/>
                <a:gd name="T48" fmla="*/ 1600 w 2869"/>
                <a:gd name="T49" fmla="*/ 533 h 3292"/>
                <a:gd name="T50" fmla="*/ 1629 w 2869"/>
                <a:gd name="T51" fmla="*/ 476 h 3292"/>
                <a:gd name="T52" fmla="*/ 1639 w 2869"/>
                <a:gd name="T53" fmla="*/ 411 h 3292"/>
                <a:gd name="T54" fmla="*/ 1629 w 2869"/>
                <a:gd name="T55" fmla="*/ 346 h 3292"/>
                <a:gd name="T56" fmla="*/ 1600 w 2869"/>
                <a:gd name="T57" fmla="*/ 290 h 3292"/>
                <a:gd name="T58" fmla="*/ 1555 w 2869"/>
                <a:gd name="T59" fmla="*/ 244 h 3292"/>
                <a:gd name="T60" fmla="*/ 1499 w 2869"/>
                <a:gd name="T61" fmla="*/ 215 h 3292"/>
                <a:gd name="T62" fmla="*/ 1434 w 2869"/>
                <a:gd name="T63" fmla="*/ 205 h 3292"/>
                <a:gd name="T64" fmla="*/ 1434 w 2869"/>
                <a:gd name="T65" fmla="*/ 0 h 3292"/>
                <a:gd name="T66" fmla="*/ 1535 w 2869"/>
                <a:gd name="T67" fmla="*/ 12 h 3292"/>
                <a:gd name="T68" fmla="*/ 1627 w 2869"/>
                <a:gd name="T69" fmla="*/ 48 h 3292"/>
                <a:gd name="T70" fmla="*/ 1706 w 2869"/>
                <a:gd name="T71" fmla="*/ 103 h 3292"/>
                <a:gd name="T72" fmla="*/ 1771 w 2869"/>
                <a:gd name="T73" fmla="*/ 176 h 3292"/>
                <a:gd name="T74" fmla="*/ 1816 w 2869"/>
                <a:gd name="T75" fmla="*/ 262 h 3292"/>
                <a:gd name="T76" fmla="*/ 1840 w 2869"/>
                <a:gd name="T77" fmla="*/ 359 h 3292"/>
                <a:gd name="T78" fmla="*/ 2766 w 2869"/>
                <a:gd name="T79" fmla="*/ 411 h 3292"/>
                <a:gd name="T80" fmla="*/ 2811 w 2869"/>
                <a:gd name="T81" fmla="*/ 421 h 3292"/>
                <a:gd name="T82" fmla="*/ 2846 w 2869"/>
                <a:gd name="T83" fmla="*/ 450 h 3292"/>
                <a:gd name="T84" fmla="*/ 2866 w 2869"/>
                <a:gd name="T85" fmla="*/ 490 h 3292"/>
                <a:gd name="T86" fmla="*/ 2869 w 2869"/>
                <a:gd name="T87" fmla="*/ 3189 h 3292"/>
                <a:gd name="T88" fmla="*/ 2857 w 2869"/>
                <a:gd name="T89" fmla="*/ 3234 h 3292"/>
                <a:gd name="T90" fmla="*/ 2830 w 2869"/>
                <a:gd name="T91" fmla="*/ 3269 h 3292"/>
                <a:gd name="T92" fmla="*/ 2789 w 2869"/>
                <a:gd name="T93" fmla="*/ 3289 h 3292"/>
                <a:gd name="T94" fmla="*/ 103 w 2869"/>
                <a:gd name="T95" fmla="*/ 3292 h 3292"/>
                <a:gd name="T96" fmla="*/ 58 w 2869"/>
                <a:gd name="T97" fmla="*/ 3282 h 3292"/>
                <a:gd name="T98" fmla="*/ 23 w 2869"/>
                <a:gd name="T99" fmla="*/ 3253 h 3292"/>
                <a:gd name="T100" fmla="*/ 3 w 2869"/>
                <a:gd name="T101" fmla="*/ 3212 h 3292"/>
                <a:gd name="T102" fmla="*/ 0 w 2869"/>
                <a:gd name="T103" fmla="*/ 514 h 3292"/>
                <a:gd name="T104" fmla="*/ 10 w 2869"/>
                <a:gd name="T105" fmla="*/ 468 h 3292"/>
                <a:gd name="T106" fmla="*/ 38 w 2869"/>
                <a:gd name="T107" fmla="*/ 433 h 3292"/>
                <a:gd name="T108" fmla="*/ 79 w 2869"/>
                <a:gd name="T109" fmla="*/ 414 h 3292"/>
                <a:gd name="T110" fmla="*/ 1024 w 2869"/>
                <a:gd name="T111" fmla="*/ 411 h 3292"/>
                <a:gd name="T112" fmla="*/ 1036 w 2869"/>
                <a:gd name="T113" fmla="*/ 309 h 3292"/>
                <a:gd name="T114" fmla="*/ 1072 w 2869"/>
                <a:gd name="T115" fmla="*/ 218 h 3292"/>
                <a:gd name="T116" fmla="*/ 1128 w 2869"/>
                <a:gd name="T117" fmla="*/ 138 h 3292"/>
                <a:gd name="T118" fmla="*/ 1200 w 2869"/>
                <a:gd name="T119" fmla="*/ 73 h 3292"/>
                <a:gd name="T120" fmla="*/ 1286 w 2869"/>
                <a:gd name="T121" fmla="*/ 28 h 3292"/>
                <a:gd name="T122" fmla="*/ 1383 w 2869"/>
                <a:gd name="T123" fmla="*/ 3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9" h="3292">
                  <a:moveTo>
                    <a:pt x="205" y="617"/>
                  </a:moveTo>
                  <a:lnTo>
                    <a:pt x="205" y="3085"/>
                  </a:lnTo>
                  <a:lnTo>
                    <a:pt x="2663" y="3085"/>
                  </a:lnTo>
                  <a:lnTo>
                    <a:pt x="2663" y="617"/>
                  </a:lnTo>
                  <a:lnTo>
                    <a:pt x="2254" y="617"/>
                  </a:lnTo>
                  <a:lnTo>
                    <a:pt x="2254" y="925"/>
                  </a:lnTo>
                  <a:lnTo>
                    <a:pt x="2251" y="949"/>
                  </a:lnTo>
                  <a:lnTo>
                    <a:pt x="2244" y="970"/>
                  </a:lnTo>
                  <a:lnTo>
                    <a:pt x="2231" y="990"/>
                  </a:lnTo>
                  <a:lnTo>
                    <a:pt x="2215" y="1006"/>
                  </a:lnTo>
                  <a:lnTo>
                    <a:pt x="2196" y="1018"/>
                  </a:lnTo>
                  <a:lnTo>
                    <a:pt x="2175" y="1025"/>
                  </a:lnTo>
                  <a:lnTo>
                    <a:pt x="2151" y="1028"/>
                  </a:lnTo>
                  <a:lnTo>
                    <a:pt x="717" y="1028"/>
                  </a:lnTo>
                  <a:lnTo>
                    <a:pt x="694" y="1025"/>
                  </a:lnTo>
                  <a:lnTo>
                    <a:pt x="672" y="1018"/>
                  </a:lnTo>
                  <a:lnTo>
                    <a:pt x="653" y="1006"/>
                  </a:lnTo>
                  <a:lnTo>
                    <a:pt x="637" y="990"/>
                  </a:lnTo>
                  <a:lnTo>
                    <a:pt x="625" y="970"/>
                  </a:lnTo>
                  <a:lnTo>
                    <a:pt x="618" y="949"/>
                  </a:lnTo>
                  <a:lnTo>
                    <a:pt x="615" y="925"/>
                  </a:lnTo>
                  <a:lnTo>
                    <a:pt x="615" y="617"/>
                  </a:lnTo>
                  <a:lnTo>
                    <a:pt x="205" y="617"/>
                  </a:lnTo>
                  <a:close/>
                  <a:moveTo>
                    <a:pt x="1434" y="205"/>
                  </a:moveTo>
                  <a:lnTo>
                    <a:pt x="1400" y="208"/>
                  </a:lnTo>
                  <a:lnTo>
                    <a:pt x="1370" y="215"/>
                  </a:lnTo>
                  <a:lnTo>
                    <a:pt x="1340" y="228"/>
                  </a:lnTo>
                  <a:lnTo>
                    <a:pt x="1313" y="244"/>
                  </a:lnTo>
                  <a:lnTo>
                    <a:pt x="1289" y="265"/>
                  </a:lnTo>
                  <a:lnTo>
                    <a:pt x="1269" y="290"/>
                  </a:lnTo>
                  <a:lnTo>
                    <a:pt x="1252" y="317"/>
                  </a:lnTo>
                  <a:lnTo>
                    <a:pt x="1240" y="346"/>
                  </a:lnTo>
                  <a:lnTo>
                    <a:pt x="1232" y="378"/>
                  </a:lnTo>
                  <a:lnTo>
                    <a:pt x="1229" y="411"/>
                  </a:lnTo>
                  <a:lnTo>
                    <a:pt x="1232" y="445"/>
                  </a:lnTo>
                  <a:lnTo>
                    <a:pt x="1240" y="476"/>
                  </a:lnTo>
                  <a:lnTo>
                    <a:pt x="1252" y="506"/>
                  </a:lnTo>
                  <a:lnTo>
                    <a:pt x="1269" y="533"/>
                  </a:lnTo>
                  <a:lnTo>
                    <a:pt x="1289" y="556"/>
                  </a:lnTo>
                  <a:lnTo>
                    <a:pt x="1313" y="577"/>
                  </a:lnTo>
                  <a:lnTo>
                    <a:pt x="1340" y="593"/>
                  </a:lnTo>
                  <a:lnTo>
                    <a:pt x="1370" y="607"/>
                  </a:lnTo>
                  <a:lnTo>
                    <a:pt x="1400" y="614"/>
                  </a:lnTo>
                  <a:lnTo>
                    <a:pt x="1434" y="617"/>
                  </a:lnTo>
                  <a:lnTo>
                    <a:pt x="1467" y="614"/>
                  </a:lnTo>
                  <a:lnTo>
                    <a:pt x="1499" y="607"/>
                  </a:lnTo>
                  <a:lnTo>
                    <a:pt x="1528" y="593"/>
                  </a:lnTo>
                  <a:lnTo>
                    <a:pt x="1555" y="577"/>
                  </a:lnTo>
                  <a:lnTo>
                    <a:pt x="1579" y="556"/>
                  </a:lnTo>
                  <a:lnTo>
                    <a:pt x="1600" y="533"/>
                  </a:lnTo>
                  <a:lnTo>
                    <a:pt x="1616" y="506"/>
                  </a:lnTo>
                  <a:lnTo>
                    <a:pt x="1629" y="476"/>
                  </a:lnTo>
                  <a:lnTo>
                    <a:pt x="1637" y="445"/>
                  </a:lnTo>
                  <a:lnTo>
                    <a:pt x="1639" y="411"/>
                  </a:lnTo>
                  <a:lnTo>
                    <a:pt x="1637" y="378"/>
                  </a:lnTo>
                  <a:lnTo>
                    <a:pt x="1629" y="346"/>
                  </a:lnTo>
                  <a:lnTo>
                    <a:pt x="1616" y="317"/>
                  </a:lnTo>
                  <a:lnTo>
                    <a:pt x="1600" y="290"/>
                  </a:lnTo>
                  <a:lnTo>
                    <a:pt x="1579" y="265"/>
                  </a:lnTo>
                  <a:lnTo>
                    <a:pt x="1555" y="244"/>
                  </a:lnTo>
                  <a:lnTo>
                    <a:pt x="1528" y="228"/>
                  </a:lnTo>
                  <a:lnTo>
                    <a:pt x="1499" y="215"/>
                  </a:lnTo>
                  <a:lnTo>
                    <a:pt x="1467" y="208"/>
                  </a:lnTo>
                  <a:lnTo>
                    <a:pt x="1434" y="205"/>
                  </a:lnTo>
                  <a:close/>
                  <a:moveTo>
                    <a:pt x="1434" y="0"/>
                  </a:moveTo>
                  <a:lnTo>
                    <a:pt x="1434" y="0"/>
                  </a:lnTo>
                  <a:lnTo>
                    <a:pt x="1486" y="3"/>
                  </a:lnTo>
                  <a:lnTo>
                    <a:pt x="1535" y="12"/>
                  </a:lnTo>
                  <a:lnTo>
                    <a:pt x="1582" y="28"/>
                  </a:lnTo>
                  <a:lnTo>
                    <a:pt x="1627" y="48"/>
                  </a:lnTo>
                  <a:lnTo>
                    <a:pt x="1668" y="73"/>
                  </a:lnTo>
                  <a:lnTo>
                    <a:pt x="1706" y="103"/>
                  </a:lnTo>
                  <a:lnTo>
                    <a:pt x="1741" y="138"/>
                  </a:lnTo>
                  <a:lnTo>
                    <a:pt x="1771" y="176"/>
                  </a:lnTo>
                  <a:lnTo>
                    <a:pt x="1796" y="218"/>
                  </a:lnTo>
                  <a:lnTo>
                    <a:pt x="1816" y="262"/>
                  </a:lnTo>
                  <a:lnTo>
                    <a:pt x="1831" y="309"/>
                  </a:lnTo>
                  <a:lnTo>
                    <a:pt x="1840" y="359"/>
                  </a:lnTo>
                  <a:lnTo>
                    <a:pt x="1844" y="411"/>
                  </a:lnTo>
                  <a:lnTo>
                    <a:pt x="2766" y="411"/>
                  </a:lnTo>
                  <a:lnTo>
                    <a:pt x="2789" y="414"/>
                  </a:lnTo>
                  <a:lnTo>
                    <a:pt x="2811" y="421"/>
                  </a:lnTo>
                  <a:lnTo>
                    <a:pt x="2830" y="433"/>
                  </a:lnTo>
                  <a:lnTo>
                    <a:pt x="2846" y="450"/>
                  </a:lnTo>
                  <a:lnTo>
                    <a:pt x="2857" y="468"/>
                  </a:lnTo>
                  <a:lnTo>
                    <a:pt x="2866" y="490"/>
                  </a:lnTo>
                  <a:lnTo>
                    <a:pt x="2869" y="514"/>
                  </a:lnTo>
                  <a:lnTo>
                    <a:pt x="2869" y="3189"/>
                  </a:lnTo>
                  <a:lnTo>
                    <a:pt x="2866" y="3212"/>
                  </a:lnTo>
                  <a:lnTo>
                    <a:pt x="2857" y="3234"/>
                  </a:lnTo>
                  <a:lnTo>
                    <a:pt x="2846" y="3253"/>
                  </a:lnTo>
                  <a:lnTo>
                    <a:pt x="2830" y="3269"/>
                  </a:lnTo>
                  <a:lnTo>
                    <a:pt x="2811" y="3282"/>
                  </a:lnTo>
                  <a:lnTo>
                    <a:pt x="2789" y="3289"/>
                  </a:lnTo>
                  <a:lnTo>
                    <a:pt x="2766" y="3292"/>
                  </a:lnTo>
                  <a:lnTo>
                    <a:pt x="103" y="3292"/>
                  </a:lnTo>
                  <a:lnTo>
                    <a:pt x="79" y="3289"/>
                  </a:lnTo>
                  <a:lnTo>
                    <a:pt x="58" y="3282"/>
                  </a:lnTo>
                  <a:lnTo>
                    <a:pt x="38" y="3269"/>
                  </a:lnTo>
                  <a:lnTo>
                    <a:pt x="23" y="3253"/>
                  </a:lnTo>
                  <a:lnTo>
                    <a:pt x="10" y="3234"/>
                  </a:lnTo>
                  <a:lnTo>
                    <a:pt x="3" y="3212"/>
                  </a:lnTo>
                  <a:lnTo>
                    <a:pt x="0" y="3189"/>
                  </a:lnTo>
                  <a:lnTo>
                    <a:pt x="0" y="514"/>
                  </a:lnTo>
                  <a:lnTo>
                    <a:pt x="3" y="490"/>
                  </a:lnTo>
                  <a:lnTo>
                    <a:pt x="10" y="468"/>
                  </a:lnTo>
                  <a:lnTo>
                    <a:pt x="23" y="450"/>
                  </a:lnTo>
                  <a:lnTo>
                    <a:pt x="38" y="433"/>
                  </a:lnTo>
                  <a:lnTo>
                    <a:pt x="58" y="421"/>
                  </a:lnTo>
                  <a:lnTo>
                    <a:pt x="79" y="414"/>
                  </a:lnTo>
                  <a:lnTo>
                    <a:pt x="103" y="411"/>
                  </a:lnTo>
                  <a:lnTo>
                    <a:pt x="1024" y="411"/>
                  </a:lnTo>
                  <a:lnTo>
                    <a:pt x="1027" y="359"/>
                  </a:lnTo>
                  <a:lnTo>
                    <a:pt x="1036" y="309"/>
                  </a:lnTo>
                  <a:lnTo>
                    <a:pt x="1052" y="262"/>
                  </a:lnTo>
                  <a:lnTo>
                    <a:pt x="1072" y="218"/>
                  </a:lnTo>
                  <a:lnTo>
                    <a:pt x="1098" y="176"/>
                  </a:lnTo>
                  <a:lnTo>
                    <a:pt x="1128" y="138"/>
                  </a:lnTo>
                  <a:lnTo>
                    <a:pt x="1162" y="103"/>
                  </a:lnTo>
                  <a:lnTo>
                    <a:pt x="1200" y="73"/>
                  </a:lnTo>
                  <a:lnTo>
                    <a:pt x="1241" y="48"/>
                  </a:lnTo>
                  <a:lnTo>
                    <a:pt x="1286" y="28"/>
                  </a:lnTo>
                  <a:lnTo>
                    <a:pt x="1334" y="12"/>
                  </a:lnTo>
                  <a:lnTo>
                    <a:pt x="1383" y="3"/>
                  </a:lnTo>
                  <a:lnTo>
                    <a:pt x="14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2" name="Freeform 195"/>
            <p:cNvSpPr>
              <a:spLocks/>
            </p:cNvSpPr>
            <p:nvPr/>
          </p:nvSpPr>
          <p:spPr bwMode="auto">
            <a:xfrm>
              <a:off x="6004" y="6729"/>
              <a:ext cx="216" cy="171"/>
            </a:xfrm>
            <a:custGeom>
              <a:avLst/>
              <a:gdLst>
                <a:gd name="T0" fmla="*/ 1536 w 1723"/>
                <a:gd name="T1" fmla="*/ 0 h 1363"/>
                <a:gd name="T2" fmla="*/ 1723 w 1723"/>
                <a:gd name="T3" fmla="*/ 188 h 1363"/>
                <a:gd name="T4" fmla="*/ 656 w 1723"/>
                <a:gd name="T5" fmla="*/ 1363 h 1363"/>
                <a:gd name="T6" fmla="*/ 0 w 1723"/>
                <a:gd name="T7" fmla="*/ 600 h 1363"/>
                <a:gd name="T8" fmla="*/ 187 w 1723"/>
                <a:gd name="T9" fmla="*/ 412 h 1363"/>
                <a:gd name="T10" fmla="*/ 656 w 1723"/>
                <a:gd name="T11" fmla="*/ 781 h 1363"/>
                <a:gd name="T12" fmla="*/ 1536 w 1723"/>
                <a:gd name="T13" fmla="*/ 0 h 1363"/>
              </a:gdLst>
              <a:ahLst/>
              <a:cxnLst>
                <a:cxn ang="0">
                  <a:pos x="T0" y="T1"/>
                </a:cxn>
                <a:cxn ang="0">
                  <a:pos x="T2" y="T3"/>
                </a:cxn>
                <a:cxn ang="0">
                  <a:pos x="T4" y="T5"/>
                </a:cxn>
                <a:cxn ang="0">
                  <a:pos x="T6" y="T7"/>
                </a:cxn>
                <a:cxn ang="0">
                  <a:pos x="T8" y="T9"/>
                </a:cxn>
                <a:cxn ang="0">
                  <a:pos x="T10" y="T11"/>
                </a:cxn>
                <a:cxn ang="0">
                  <a:pos x="T12" y="T13"/>
                </a:cxn>
              </a:cxnLst>
              <a:rect l="0" t="0" r="r" b="b"/>
              <a:pathLst>
                <a:path w="1723" h="1363">
                  <a:moveTo>
                    <a:pt x="1536" y="0"/>
                  </a:moveTo>
                  <a:lnTo>
                    <a:pt x="1723" y="188"/>
                  </a:lnTo>
                  <a:lnTo>
                    <a:pt x="656" y="1363"/>
                  </a:lnTo>
                  <a:lnTo>
                    <a:pt x="0" y="600"/>
                  </a:lnTo>
                  <a:lnTo>
                    <a:pt x="187" y="412"/>
                  </a:lnTo>
                  <a:lnTo>
                    <a:pt x="656" y="781"/>
                  </a:lnTo>
                  <a:lnTo>
                    <a:pt x="15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23" name="Freeform 200"/>
          <p:cNvSpPr>
            <a:spLocks noEditPoints="1"/>
          </p:cNvSpPr>
          <p:nvPr/>
        </p:nvSpPr>
        <p:spPr bwMode="auto">
          <a:xfrm>
            <a:off x="8100216" y="4979873"/>
            <a:ext cx="442288" cy="474538"/>
          </a:xfrm>
          <a:custGeom>
            <a:avLst/>
            <a:gdLst>
              <a:gd name="T0" fmla="*/ 1024 w 3072"/>
              <a:gd name="T1" fmla="*/ 2674 h 3292"/>
              <a:gd name="T2" fmla="*/ 3072 w 3072"/>
              <a:gd name="T3" fmla="*/ 2674 h 3292"/>
              <a:gd name="T4" fmla="*/ 3072 w 3072"/>
              <a:gd name="T5" fmla="*/ 3085 h 3292"/>
              <a:gd name="T6" fmla="*/ 1024 w 3072"/>
              <a:gd name="T7" fmla="*/ 3085 h 3292"/>
              <a:gd name="T8" fmla="*/ 1024 w 3072"/>
              <a:gd name="T9" fmla="*/ 2674 h 3292"/>
              <a:gd name="T10" fmla="*/ 0 w 3072"/>
              <a:gd name="T11" fmla="*/ 2262 h 3292"/>
              <a:gd name="T12" fmla="*/ 615 w 3072"/>
              <a:gd name="T13" fmla="*/ 2262 h 3292"/>
              <a:gd name="T14" fmla="*/ 615 w 3072"/>
              <a:gd name="T15" fmla="*/ 3292 h 3292"/>
              <a:gd name="T16" fmla="*/ 0 w 3072"/>
              <a:gd name="T17" fmla="*/ 3292 h 3292"/>
              <a:gd name="T18" fmla="*/ 0 w 3072"/>
              <a:gd name="T19" fmla="*/ 3085 h 3292"/>
              <a:gd name="T20" fmla="*/ 409 w 3072"/>
              <a:gd name="T21" fmla="*/ 3085 h 3292"/>
              <a:gd name="T22" fmla="*/ 409 w 3072"/>
              <a:gd name="T23" fmla="*/ 2880 h 3292"/>
              <a:gd name="T24" fmla="*/ 0 w 3072"/>
              <a:gd name="T25" fmla="*/ 2880 h 3292"/>
              <a:gd name="T26" fmla="*/ 0 w 3072"/>
              <a:gd name="T27" fmla="*/ 2674 h 3292"/>
              <a:gd name="T28" fmla="*/ 409 w 3072"/>
              <a:gd name="T29" fmla="*/ 2674 h 3292"/>
              <a:gd name="T30" fmla="*/ 409 w 3072"/>
              <a:gd name="T31" fmla="*/ 2469 h 3292"/>
              <a:gd name="T32" fmla="*/ 0 w 3072"/>
              <a:gd name="T33" fmla="*/ 2469 h 3292"/>
              <a:gd name="T34" fmla="*/ 0 w 3072"/>
              <a:gd name="T35" fmla="*/ 2262 h 3292"/>
              <a:gd name="T36" fmla="*/ 1024 w 3072"/>
              <a:gd name="T37" fmla="*/ 1439 h 3292"/>
              <a:gd name="T38" fmla="*/ 3072 w 3072"/>
              <a:gd name="T39" fmla="*/ 1439 h 3292"/>
              <a:gd name="T40" fmla="*/ 3072 w 3072"/>
              <a:gd name="T41" fmla="*/ 1851 h 3292"/>
              <a:gd name="T42" fmla="*/ 1024 w 3072"/>
              <a:gd name="T43" fmla="*/ 1851 h 3292"/>
              <a:gd name="T44" fmla="*/ 1024 w 3072"/>
              <a:gd name="T45" fmla="*/ 1439 h 3292"/>
              <a:gd name="T46" fmla="*/ 0 w 3072"/>
              <a:gd name="T47" fmla="*/ 1028 h 3292"/>
              <a:gd name="T48" fmla="*/ 615 w 3072"/>
              <a:gd name="T49" fmla="*/ 1028 h 3292"/>
              <a:gd name="T50" fmla="*/ 615 w 3072"/>
              <a:gd name="T51" fmla="*/ 1498 h 3292"/>
              <a:gd name="T52" fmla="*/ 205 w 3072"/>
              <a:gd name="T53" fmla="*/ 1690 h 3292"/>
              <a:gd name="T54" fmla="*/ 205 w 3072"/>
              <a:gd name="T55" fmla="*/ 1851 h 3292"/>
              <a:gd name="T56" fmla="*/ 615 w 3072"/>
              <a:gd name="T57" fmla="*/ 1851 h 3292"/>
              <a:gd name="T58" fmla="*/ 615 w 3072"/>
              <a:gd name="T59" fmla="*/ 2057 h 3292"/>
              <a:gd name="T60" fmla="*/ 0 w 3072"/>
              <a:gd name="T61" fmla="*/ 2057 h 3292"/>
              <a:gd name="T62" fmla="*/ 0 w 3072"/>
              <a:gd name="T63" fmla="*/ 1588 h 3292"/>
              <a:gd name="T64" fmla="*/ 409 w 3072"/>
              <a:gd name="T65" fmla="*/ 1395 h 3292"/>
              <a:gd name="T66" fmla="*/ 409 w 3072"/>
              <a:gd name="T67" fmla="*/ 1234 h 3292"/>
              <a:gd name="T68" fmla="*/ 0 w 3072"/>
              <a:gd name="T69" fmla="*/ 1234 h 3292"/>
              <a:gd name="T70" fmla="*/ 0 w 3072"/>
              <a:gd name="T71" fmla="*/ 1028 h 3292"/>
              <a:gd name="T72" fmla="*/ 1024 w 3072"/>
              <a:gd name="T73" fmla="*/ 205 h 3292"/>
              <a:gd name="T74" fmla="*/ 3072 w 3072"/>
              <a:gd name="T75" fmla="*/ 205 h 3292"/>
              <a:gd name="T76" fmla="*/ 3072 w 3072"/>
              <a:gd name="T77" fmla="*/ 617 h 3292"/>
              <a:gd name="T78" fmla="*/ 1024 w 3072"/>
              <a:gd name="T79" fmla="*/ 617 h 3292"/>
              <a:gd name="T80" fmla="*/ 1024 w 3072"/>
              <a:gd name="T81" fmla="*/ 205 h 3292"/>
              <a:gd name="T82" fmla="*/ 0 w 3072"/>
              <a:gd name="T83" fmla="*/ 0 h 3292"/>
              <a:gd name="T84" fmla="*/ 409 w 3072"/>
              <a:gd name="T85" fmla="*/ 0 h 3292"/>
              <a:gd name="T86" fmla="*/ 409 w 3072"/>
              <a:gd name="T87" fmla="*/ 823 h 3292"/>
              <a:gd name="T88" fmla="*/ 205 w 3072"/>
              <a:gd name="T89" fmla="*/ 823 h 3292"/>
              <a:gd name="T90" fmla="*/ 205 w 3072"/>
              <a:gd name="T91" fmla="*/ 205 h 3292"/>
              <a:gd name="T92" fmla="*/ 0 w 3072"/>
              <a:gd name="T93" fmla="*/ 205 h 3292"/>
              <a:gd name="T94" fmla="*/ 0 w 3072"/>
              <a:gd name="T95"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72" h="3292">
                <a:moveTo>
                  <a:pt x="1024" y="2674"/>
                </a:moveTo>
                <a:lnTo>
                  <a:pt x="3072" y="2674"/>
                </a:lnTo>
                <a:lnTo>
                  <a:pt x="3072" y="3085"/>
                </a:lnTo>
                <a:lnTo>
                  <a:pt x="1024" y="3085"/>
                </a:lnTo>
                <a:lnTo>
                  <a:pt x="1024" y="2674"/>
                </a:lnTo>
                <a:close/>
                <a:moveTo>
                  <a:pt x="0" y="2262"/>
                </a:moveTo>
                <a:lnTo>
                  <a:pt x="615" y="2262"/>
                </a:lnTo>
                <a:lnTo>
                  <a:pt x="615" y="3292"/>
                </a:lnTo>
                <a:lnTo>
                  <a:pt x="0" y="3292"/>
                </a:lnTo>
                <a:lnTo>
                  <a:pt x="0" y="3085"/>
                </a:lnTo>
                <a:lnTo>
                  <a:pt x="409" y="3085"/>
                </a:lnTo>
                <a:lnTo>
                  <a:pt x="409" y="2880"/>
                </a:lnTo>
                <a:lnTo>
                  <a:pt x="0" y="2880"/>
                </a:lnTo>
                <a:lnTo>
                  <a:pt x="0" y="2674"/>
                </a:lnTo>
                <a:lnTo>
                  <a:pt x="409" y="2674"/>
                </a:lnTo>
                <a:lnTo>
                  <a:pt x="409" y="2469"/>
                </a:lnTo>
                <a:lnTo>
                  <a:pt x="0" y="2469"/>
                </a:lnTo>
                <a:lnTo>
                  <a:pt x="0" y="2262"/>
                </a:lnTo>
                <a:close/>
                <a:moveTo>
                  <a:pt x="1024" y="1439"/>
                </a:moveTo>
                <a:lnTo>
                  <a:pt x="3072" y="1439"/>
                </a:lnTo>
                <a:lnTo>
                  <a:pt x="3072" y="1851"/>
                </a:lnTo>
                <a:lnTo>
                  <a:pt x="1024" y="1851"/>
                </a:lnTo>
                <a:lnTo>
                  <a:pt x="1024" y="1439"/>
                </a:lnTo>
                <a:close/>
                <a:moveTo>
                  <a:pt x="0" y="1028"/>
                </a:moveTo>
                <a:lnTo>
                  <a:pt x="615" y="1028"/>
                </a:lnTo>
                <a:lnTo>
                  <a:pt x="615" y="1498"/>
                </a:lnTo>
                <a:lnTo>
                  <a:pt x="205" y="1690"/>
                </a:lnTo>
                <a:lnTo>
                  <a:pt x="205" y="1851"/>
                </a:lnTo>
                <a:lnTo>
                  <a:pt x="615" y="1851"/>
                </a:lnTo>
                <a:lnTo>
                  <a:pt x="615" y="2057"/>
                </a:lnTo>
                <a:lnTo>
                  <a:pt x="0" y="2057"/>
                </a:lnTo>
                <a:lnTo>
                  <a:pt x="0" y="1588"/>
                </a:lnTo>
                <a:lnTo>
                  <a:pt x="409" y="1395"/>
                </a:lnTo>
                <a:lnTo>
                  <a:pt x="409" y="1234"/>
                </a:lnTo>
                <a:lnTo>
                  <a:pt x="0" y="1234"/>
                </a:lnTo>
                <a:lnTo>
                  <a:pt x="0" y="1028"/>
                </a:lnTo>
                <a:close/>
                <a:moveTo>
                  <a:pt x="1024" y="205"/>
                </a:moveTo>
                <a:lnTo>
                  <a:pt x="3072" y="205"/>
                </a:lnTo>
                <a:lnTo>
                  <a:pt x="3072" y="617"/>
                </a:lnTo>
                <a:lnTo>
                  <a:pt x="1024" y="617"/>
                </a:lnTo>
                <a:lnTo>
                  <a:pt x="1024" y="205"/>
                </a:lnTo>
                <a:close/>
                <a:moveTo>
                  <a:pt x="0" y="0"/>
                </a:moveTo>
                <a:lnTo>
                  <a:pt x="409" y="0"/>
                </a:lnTo>
                <a:lnTo>
                  <a:pt x="409" y="823"/>
                </a:lnTo>
                <a:lnTo>
                  <a:pt x="205" y="823"/>
                </a:lnTo>
                <a:lnTo>
                  <a:pt x="205" y="205"/>
                </a:lnTo>
                <a:lnTo>
                  <a:pt x="0" y="205"/>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4" name="Freeform 205"/>
          <p:cNvSpPr>
            <a:spLocks noEditPoints="1"/>
          </p:cNvSpPr>
          <p:nvPr/>
        </p:nvSpPr>
        <p:spPr bwMode="auto">
          <a:xfrm>
            <a:off x="8843226" y="4979874"/>
            <a:ext cx="469930" cy="474536"/>
          </a:xfrm>
          <a:custGeom>
            <a:avLst/>
            <a:gdLst>
              <a:gd name="T0" fmla="*/ 1224 w 3262"/>
              <a:gd name="T1" fmla="*/ 2674 h 3292"/>
              <a:gd name="T2" fmla="*/ 3262 w 3262"/>
              <a:gd name="T3" fmla="*/ 2674 h 3292"/>
              <a:gd name="T4" fmla="*/ 3262 w 3262"/>
              <a:gd name="T5" fmla="*/ 3085 h 3292"/>
              <a:gd name="T6" fmla="*/ 1224 w 3262"/>
              <a:gd name="T7" fmla="*/ 3085 h 3292"/>
              <a:gd name="T8" fmla="*/ 1224 w 3262"/>
              <a:gd name="T9" fmla="*/ 2674 h 3292"/>
              <a:gd name="T10" fmla="*/ 0 w 3262"/>
              <a:gd name="T11" fmla="*/ 2469 h 3292"/>
              <a:gd name="T12" fmla="*/ 815 w 3262"/>
              <a:gd name="T13" fmla="*/ 2469 h 3292"/>
              <a:gd name="T14" fmla="*/ 815 w 3262"/>
              <a:gd name="T15" fmla="*/ 3292 h 3292"/>
              <a:gd name="T16" fmla="*/ 0 w 3262"/>
              <a:gd name="T17" fmla="*/ 3292 h 3292"/>
              <a:gd name="T18" fmla="*/ 0 w 3262"/>
              <a:gd name="T19" fmla="*/ 2469 h 3292"/>
              <a:gd name="T20" fmla="*/ 1224 w 3262"/>
              <a:gd name="T21" fmla="*/ 1439 h 3292"/>
              <a:gd name="T22" fmla="*/ 3262 w 3262"/>
              <a:gd name="T23" fmla="*/ 1439 h 3292"/>
              <a:gd name="T24" fmla="*/ 3262 w 3262"/>
              <a:gd name="T25" fmla="*/ 1851 h 3292"/>
              <a:gd name="T26" fmla="*/ 1224 w 3262"/>
              <a:gd name="T27" fmla="*/ 1851 h 3292"/>
              <a:gd name="T28" fmla="*/ 1224 w 3262"/>
              <a:gd name="T29" fmla="*/ 1439 h 3292"/>
              <a:gd name="T30" fmla="*/ 0 w 3262"/>
              <a:gd name="T31" fmla="*/ 1234 h 3292"/>
              <a:gd name="T32" fmla="*/ 815 w 3262"/>
              <a:gd name="T33" fmla="*/ 1234 h 3292"/>
              <a:gd name="T34" fmla="*/ 815 w 3262"/>
              <a:gd name="T35" fmla="*/ 2057 h 3292"/>
              <a:gd name="T36" fmla="*/ 0 w 3262"/>
              <a:gd name="T37" fmla="*/ 2057 h 3292"/>
              <a:gd name="T38" fmla="*/ 0 w 3262"/>
              <a:gd name="T39" fmla="*/ 1234 h 3292"/>
              <a:gd name="T40" fmla="*/ 1224 w 3262"/>
              <a:gd name="T41" fmla="*/ 205 h 3292"/>
              <a:gd name="T42" fmla="*/ 3262 w 3262"/>
              <a:gd name="T43" fmla="*/ 205 h 3292"/>
              <a:gd name="T44" fmla="*/ 3262 w 3262"/>
              <a:gd name="T45" fmla="*/ 617 h 3292"/>
              <a:gd name="T46" fmla="*/ 1224 w 3262"/>
              <a:gd name="T47" fmla="*/ 617 h 3292"/>
              <a:gd name="T48" fmla="*/ 1224 w 3262"/>
              <a:gd name="T49" fmla="*/ 205 h 3292"/>
              <a:gd name="T50" fmla="*/ 0 w 3262"/>
              <a:gd name="T51" fmla="*/ 0 h 3292"/>
              <a:gd name="T52" fmla="*/ 815 w 3262"/>
              <a:gd name="T53" fmla="*/ 0 h 3292"/>
              <a:gd name="T54" fmla="*/ 815 w 3262"/>
              <a:gd name="T55" fmla="*/ 823 h 3292"/>
              <a:gd name="T56" fmla="*/ 0 w 3262"/>
              <a:gd name="T57" fmla="*/ 823 h 3292"/>
              <a:gd name="T58" fmla="*/ 0 w 3262"/>
              <a:gd name="T59"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62" h="3292">
                <a:moveTo>
                  <a:pt x="1224" y="2674"/>
                </a:moveTo>
                <a:lnTo>
                  <a:pt x="3262" y="2674"/>
                </a:lnTo>
                <a:lnTo>
                  <a:pt x="3262" y="3085"/>
                </a:lnTo>
                <a:lnTo>
                  <a:pt x="1224" y="3085"/>
                </a:lnTo>
                <a:lnTo>
                  <a:pt x="1224" y="2674"/>
                </a:lnTo>
                <a:close/>
                <a:moveTo>
                  <a:pt x="0" y="2469"/>
                </a:moveTo>
                <a:lnTo>
                  <a:pt x="815" y="2469"/>
                </a:lnTo>
                <a:lnTo>
                  <a:pt x="815" y="3292"/>
                </a:lnTo>
                <a:lnTo>
                  <a:pt x="0" y="3292"/>
                </a:lnTo>
                <a:lnTo>
                  <a:pt x="0" y="2469"/>
                </a:lnTo>
                <a:close/>
                <a:moveTo>
                  <a:pt x="1224" y="1439"/>
                </a:moveTo>
                <a:lnTo>
                  <a:pt x="3262" y="1439"/>
                </a:lnTo>
                <a:lnTo>
                  <a:pt x="3262" y="1851"/>
                </a:lnTo>
                <a:lnTo>
                  <a:pt x="1224" y="1851"/>
                </a:lnTo>
                <a:lnTo>
                  <a:pt x="1224" y="1439"/>
                </a:lnTo>
                <a:close/>
                <a:moveTo>
                  <a:pt x="0" y="1234"/>
                </a:moveTo>
                <a:lnTo>
                  <a:pt x="815" y="1234"/>
                </a:lnTo>
                <a:lnTo>
                  <a:pt x="815" y="2057"/>
                </a:lnTo>
                <a:lnTo>
                  <a:pt x="0" y="2057"/>
                </a:lnTo>
                <a:lnTo>
                  <a:pt x="0" y="1234"/>
                </a:lnTo>
                <a:close/>
                <a:moveTo>
                  <a:pt x="1224" y="205"/>
                </a:moveTo>
                <a:lnTo>
                  <a:pt x="3262" y="205"/>
                </a:lnTo>
                <a:lnTo>
                  <a:pt x="3262" y="617"/>
                </a:lnTo>
                <a:lnTo>
                  <a:pt x="1224" y="617"/>
                </a:lnTo>
                <a:lnTo>
                  <a:pt x="1224" y="205"/>
                </a:lnTo>
                <a:close/>
                <a:moveTo>
                  <a:pt x="0" y="0"/>
                </a:moveTo>
                <a:lnTo>
                  <a:pt x="815" y="0"/>
                </a:lnTo>
                <a:lnTo>
                  <a:pt x="815" y="823"/>
                </a:lnTo>
                <a:lnTo>
                  <a:pt x="0" y="823"/>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5" name="Freeform 210"/>
          <p:cNvSpPr>
            <a:spLocks noEditPoints="1"/>
          </p:cNvSpPr>
          <p:nvPr/>
        </p:nvSpPr>
        <p:spPr bwMode="auto">
          <a:xfrm>
            <a:off x="9614998" y="4979874"/>
            <a:ext cx="469930" cy="474536"/>
          </a:xfrm>
          <a:custGeom>
            <a:avLst/>
            <a:gdLst>
              <a:gd name="T0" fmla="*/ 3262 w 3262"/>
              <a:gd name="T1" fmla="*/ 3085 h 3292"/>
              <a:gd name="T2" fmla="*/ 407 w 3262"/>
              <a:gd name="T3" fmla="*/ 2469 h 3292"/>
              <a:gd name="T4" fmla="*/ 556 w 3262"/>
              <a:gd name="T5" fmla="*/ 2496 h 3292"/>
              <a:gd name="T6" fmla="*/ 678 w 3262"/>
              <a:gd name="T7" fmla="*/ 2572 h 3292"/>
              <a:gd name="T8" fmla="*/ 767 w 3262"/>
              <a:gd name="T9" fmla="*/ 2687 h 3292"/>
              <a:gd name="T10" fmla="*/ 812 w 3262"/>
              <a:gd name="T11" fmla="*/ 2828 h 3292"/>
              <a:gd name="T12" fmla="*/ 803 w 3262"/>
              <a:gd name="T13" fmla="*/ 2981 h 3292"/>
              <a:gd name="T14" fmla="*/ 743 w 3262"/>
              <a:gd name="T15" fmla="*/ 3115 h 3292"/>
              <a:gd name="T16" fmla="*/ 640 w 3262"/>
              <a:gd name="T17" fmla="*/ 3218 h 3292"/>
              <a:gd name="T18" fmla="*/ 508 w 3262"/>
              <a:gd name="T19" fmla="*/ 3280 h 3292"/>
              <a:gd name="T20" fmla="*/ 357 w 3262"/>
              <a:gd name="T21" fmla="*/ 3289 h 3292"/>
              <a:gd name="T22" fmla="*/ 216 w 3262"/>
              <a:gd name="T23" fmla="*/ 3243 h 3292"/>
              <a:gd name="T24" fmla="*/ 103 w 3262"/>
              <a:gd name="T25" fmla="*/ 3154 h 3292"/>
              <a:gd name="T26" fmla="*/ 28 w 3262"/>
              <a:gd name="T27" fmla="*/ 3029 h 3292"/>
              <a:gd name="T28" fmla="*/ 0 w 3262"/>
              <a:gd name="T29" fmla="*/ 2880 h 3292"/>
              <a:gd name="T30" fmla="*/ 28 w 3262"/>
              <a:gd name="T31" fmla="*/ 2731 h 3292"/>
              <a:gd name="T32" fmla="*/ 103 w 3262"/>
              <a:gd name="T33" fmla="*/ 2607 h 3292"/>
              <a:gd name="T34" fmla="*/ 216 w 3262"/>
              <a:gd name="T35" fmla="*/ 2516 h 3292"/>
              <a:gd name="T36" fmla="*/ 357 w 3262"/>
              <a:gd name="T37" fmla="*/ 2472 h 3292"/>
              <a:gd name="T38" fmla="*/ 3262 w 3262"/>
              <a:gd name="T39" fmla="*/ 1439 h 3292"/>
              <a:gd name="T40" fmla="*/ 1224 w 3262"/>
              <a:gd name="T41" fmla="*/ 1439 h 3292"/>
              <a:gd name="T42" fmla="*/ 508 w 3262"/>
              <a:gd name="T43" fmla="*/ 1246 h 3292"/>
              <a:gd name="T44" fmla="*/ 640 w 3262"/>
              <a:gd name="T45" fmla="*/ 1308 h 3292"/>
              <a:gd name="T46" fmla="*/ 743 w 3262"/>
              <a:gd name="T47" fmla="*/ 1410 h 3292"/>
              <a:gd name="T48" fmla="*/ 803 w 3262"/>
              <a:gd name="T49" fmla="*/ 1545 h 3292"/>
              <a:gd name="T50" fmla="*/ 812 w 3262"/>
              <a:gd name="T51" fmla="*/ 1697 h 3292"/>
              <a:gd name="T52" fmla="*/ 767 w 3262"/>
              <a:gd name="T53" fmla="*/ 1839 h 3292"/>
              <a:gd name="T54" fmla="*/ 678 w 3262"/>
              <a:gd name="T55" fmla="*/ 1954 h 3292"/>
              <a:gd name="T56" fmla="*/ 556 w 3262"/>
              <a:gd name="T57" fmla="*/ 2029 h 3292"/>
              <a:gd name="T58" fmla="*/ 407 w 3262"/>
              <a:gd name="T59" fmla="*/ 2057 h 3292"/>
              <a:gd name="T60" fmla="*/ 261 w 3262"/>
              <a:gd name="T61" fmla="*/ 2029 h 3292"/>
              <a:gd name="T62" fmla="*/ 137 w 3262"/>
              <a:gd name="T63" fmla="*/ 1954 h 3292"/>
              <a:gd name="T64" fmla="*/ 48 w 3262"/>
              <a:gd name="T65" fmla="*/ 1839 h 3292"/>
              <a:gd name="T66" fmla="*/ 3 w 3262"/>
              <a:gd name="T67" fmla="*/ 1697 h 3292"/>
              <a:gd name="T68" fmla="*/ 12 w 3262"/>
              <a:gd name="T69" fmla="*/ 1545 h 3292"/>
              <a:gd name="T70" fmla="*/ 74 w 3262"/>
              <a:gd name="T71" fmla="*/ 1410 h 3292"/>
              <a:gd name="T72" fmla="*/ 175 w 3262"/>
              <a:gd name="T73" fmla="*/ 1308 h 3292"/>
              <a:gd name="T74" fmla="*/ 307 w 3262"/>
              <a:gd name="T75" fmla="*/ 1246 h 3292"/>
              <a:gd name="T76" fmla="*/ 1224 w 3262"/>
              <a:gd name="T77" fmla="*/ 205 h 3292"/>
              <a:gd name="T78" fmla="*/ 1224 w 3262"/>
              <a:gd name="T79" fmla="*/ 617 h 3292"/>
              <a:gd name="T80" fmla="*/ 407 w 3262"/>
              <a:gd name="T81" fmla="*/ 0 h 3292"/>
              <a:gd name="T82" fmla="*/ 556 w 3262"/>
              <a:gd name="T83" fmla="*/ 28 h 3292"/>
              <a:gd name="T84" fmla="*/ 678 w 3262"/>
              <a:gd name="T85" fmla="*/ 103 h 3292"/>
              <a:gd name="T86" fmla="*/ 767 w 3262"/>
              <a:gd name="T87" fmla="*/ 218 h 3292"/>
              <a:gd name="T88" fmla="*/ 812 w 3262"/>
              <a:gd name="T89" fmla="*/ 359 h 3292"/>
              <a:gd name="T90" fmla="*/ 803 w 3262"/>
              <a:gd name="T91" fmla="*/ 512 h 3292"/>
              <a:gd name="T92" fmla="*/ 743 w 3262"/>
              <a:gd name="T93" fmla="*/ 646 h 3292"/>
              <a:gd name="T94" fmla="*/ 640 w 3262"/>
              <a:gd name="T95" fmla="*/ 748 h 3292"/>
              <a:gd name="T96" fmla="*/ 508 w 3262"/>
              <a:gd name="T97" fmla="*/ 810 h 3292"/>
              <a:gd name="T98" fmla="*/ 357 w 3262"/>
              <a:gd name="T99" fmla="*/ 820 h 3292"/>
              <a:gd name="T100" fmla="*/ 216 w 3262"/>
              <a:gd name="T101" fmla="*/ 774 h 3292"/>
              <a:gd name="T102" fmla="*/ 103 w 3262"/>
              <a:gd name="T103" fmla="*/ 684 h 3292"/>
              <a:gd name="T104" fmla="*/ 28 w 3262"/>
              <a:gd name="T105" fmla="*/ 559 h 3292"/>
              <a:gd name="T106" fmla="*/ 0 w 3262"/>
              <a:gd name="T107" fmla="*/ 411 h 3292"/>
              <a:gd name="T108" fmla="*/ 28 w 3262"/>
              <a:gd name="T109" fmla="*/ 262 h 3292"/>
              <a:gd name="T110" fmla="*/ 103 w 3262"/>
              <a:gd name="T111" fmla="*/ 138 h 3292"/>
              <a:gd name="T112" fmla="*/ 216 w 3262"/>
              <a:gd name="T113" fmla="*/ 48 h 3292"/>
              <a:gd name="T114" fmla="*/ 357 w 3262"/>
              <a:gd name="T115" fmla="*/ 3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62" h="3292">
                <a:moveTo>
                  <a:pt x="1224" y="2674"/>
                </a:moveTo>
                <a:lnTo>
                  <a:pt x="3262" y="2674"/>
                </a:lnTo>
                <a:lnTo>
                  <a:pt x="3262" y="3085"/>
                </a:lnTo>
                <a:lnTo>
                  <a:pt x="1224" y="3085"/>
                </a:lnTo>
                <a:lnTo>
                  <a:pt x="1224" y="2674"/>
                </a:lnTo>
                <a:close/>
                <a:moveTo>
                  <a:pt x="407" y="2469"/>
                </a:moveTo>
                <a:lnTo>
                  <a:pt x="459" y="2472"/>
                </a:lnTo>
                <a:lnTo>
                  <a:pt x="508" y="2481"/>
                </a:lnTo>
                <a:lnTo>
                  <a:pt x="556" y="2496"/>
                </a:lnTo>
                <a:lnTo>
                  <a:pt x="600" y="2516"/>
                </a:lnTo>
                <a:lnTo>
                  <a:pt x="640" y="2542"/>
                </a:lnTo>
                <a:lnTo>
                  <a:pt x="678" y="2572"/>
                </a:lnTo>
                <a:lnTo>
                  <a:pt x="713" y="2607"/>
                </a:lnTo>
                <a:lnTo>
                  <a:pt x="743" y="2645"/>
                </a:lnTo>
                <a:lnTo>
                  <a:pt x="767" y="2687"/>
                </a:lnTo>
                <a:lnTo>
                  <a:pt x="788" y="2731"/>
                </a:lnTo>
                <a:lnTo>
                  <a:pt x="803" y="2779"/>
                </a:lnTo>
                <a:lnTo>
                  <a:pt x="812" y="2828"/>
                </a:lnTo>
                <a:lnTo>
                  <a:pt x="815" y="2880"/>
                </a:lnTo>
                <a:lnTo>
                  <a:pt x="812" y="2932"/>
                </a:lnTo>
                <a:lnTo>
                  <a:pt x="803" y="2981"/>
                </a:lnTo>
                <a:lnTo>
                  <a:pt x="788" y="3029"/>
                </a:lnTo>
                <a:lnTo>
                  <a:pt x="767" y="3074"/>
                </a:lnTo>
                <a:lnTo>
                  <a:pt x="743" y="3115"/>
                </a:lnTo>
                <a:lnTo>
                  <a:pt x="713" y="3154"/>
                </a:lnTo>
                <a:lnTo>
                  <a:pt x="678" y="3188"/>
                </a:lnTo>
                <a:lnTo>
                  <a:pt x="640" y="3218"/>
                </a:lnTo>
                <a:lnTo>
                  <a:pt x="600" y="3243"/>
                </a:lnTo>
                <a:lnTo>
                  <a:pt x="556" y="3264"/>
                </a:lnTo>
                <a:lnTo>
                  <a:pt x="508" y="3280"/>
                </a:lnTo>
                <a:lnTo>
                  <a:pt x="459" y="3289"/>
                </a:lnTo>
                <a:lnTo>
                  <a:pt x="407" y="3292"/>
                </a:lnTo>
                <a:lnTo>
                  <a:pt x="357" y="3289"/>
                </a:lnTo>
                <a:lnTo>
                  <a:pt x="307" y="3280"/>
                </a:lnTo>
                <a:lnTo>
                  <a:pt x="261" y="3264"/>
                </a:lnTo>
                <a:lnTo>
                  <a:pt x="216" y="3243"/>
                </a:lnTo>
                <a:lnTo>
                  <a:pt x="175" y="3218"/>
                </a:lnTo>
                <a:lnTo>
                  <a:pt x="137" y="3188"/>
                </a:lnTo>
                <a:lnTo>
                  <a:pt x="103" y="3154"/>
                </a:lnTo>
                <a:lnTo>
                  <a:pt x="74" y="3115"/>
                </a:lnTo>
                <a:lnTo>
                  <a:pt x="48" y="3074"/>
                </a:lnTo>
                <a:lnTo>
                  <a:pt x="28" y="3029"/>
                </a:lnTo>
                <a:lnTo>
                  <a:pt x="12" y="2981"/>
                </a:lnTo>
                <a:lnTo>
                  <a:pt x="3" y="2932"/>
                </a:lnTo>
                <a:lnTo>
                  <a:pt x="0" y="2880"/>
                </a:lnTo>
                <a:lnTo>
                  <a:pt x="3" y="2828"/>
                </a:lnTo>
                <a:lnTo>
                  <a:pt x="12" y="2779"/>
                </a:lnTo>
                <a:lnTo>
                  <a:pt x="28" y="2731"/>
                </a:lnTo>
                <a:lnTo>
                  <a:pt x="48" y="2687"/>
                </a:lnTo>
                <a:lnTo>
                  <a:pt x="74" y="2645"/>
                </a:lnTo>
                <a:lnTo>
                  <a:pt x="103" y="2607"/>
                </a:lnTo>
                <a:lnTo>
                  <a:pt x="137" y="2572"/>
                </a:lnTo>
                <a:lnTo>
                  <a:pt x="175" y="2542"/>
                </a:lnTo>
                <a:lnTo>
                  <a:pt x="216" y="2516"/>
                </a:lnTo>
                <a:lnTo>
                  <a:pt x="261" y="2496"/>
                </a:lnTo>
                <a:lnTo>
                  <a:pt x="307" y="2481"/>
                </a:lnTo>
                <a:lnTo>
                  <a:pt x="357" y="2472"/>
                </a:lnTo>
                <a:lnTo>
                  <a:pt x="407" y="2469"/>
                </a:lnTo>
                <a:close/>
                <a:moveTo>
                  <a:pt x="1224" y="1439"/>
                </a:moveTo>
                <a:lnTo>
                  <a:pt x="3262" y="1439"/>
                </a:lnTo>
                <a:lnTo>
                  <a:pt x="3262" y="1851"/>
                </a:lnTo>
                <a:lnTo>
                  <a:pt x="1224" y="1851"/>
                </a:lnTo>
                <a:lnTo>
                  <a:pt x="1224" y="1439"/>
                </a:lnTo>
                <a:close/>
                <a:moveTo>
                  <a:pt x="407" y="1234"/>
                </a:moveTo>
                <a:lnTo>
                  <a:pt x="459" y="1237"/>
                </a:lnTo>
                <a:lnTo>
                  <a:pt x="508" y="1246"/>
                </a:lnTo>
                <a:lnTo>
                  <a:pt x="556" y="1262"/>
                </a:lnTo>
                <a:lnTo>
                  <a:pt x="600" y="1282"/>
                </a:lnTo>
                <a:lnTo>
                  <a:pt x="640" y="1308"/>
                </a:lnTo>
                <a:lnTo>
                  <a:pt x="678" y="1338"/>
                </a:lnTo>
                <a:lnTo>
                  <a:pt x="713" y="1372"/>
                </a:lnTo>
                <a:lnTo>
                  <a:pt x="743" y="1410"/>
                </a:lnTo>
                <a:lnTo>
                  <a:pt x="767" y="1452"/>
                </a:lnTo>
                <a:lnTo>
                  <a:pt x="788" y="1497"/>
                </a:lnTo>
                <a:lnTo>
                  <a:pt x="803" y="1545"/>
                </a:lnTo>
                <a:lnTo>
                  <a:pt x="812" y="1594"/>
                </a:lnTo>
                <a:lnTo>
                  <a:pt x="815" y="1646"/>
                </a:lnTo>
                <a:lnTo>
                  <a:pt x="812" y="1697"/>
                </a:lnTo>
                <a:lnTo>
                  <a:pt x="803" y="1747"/>
                </a:lnTo>
                <a:lnTo>
                  <a:pt x="788" y="1795"/>
                </a:lnTo>
                <a:lnTo>
                  <a:pt x="767" y="1839"/>
                </a:lnTo>
                <a:lnTo>
                  <a:pt x="743" y="1880"/>
                </a:lnTo>
                <a:lnTo>
                  <a:pt x="713" y="1918"/>
                </a:lnTo>
                <a:lnTo>
                  <a:pt x="678" y="1954"/>
                </a:lnTo>
                <a:lnTo>
                  <a:pt x="640" y="1984"/>
                </a:lnTo>
                <a:lnTo>
                  <a:pt x="600" y="2009"/>
                </a:lnTo>
                <a:lnTo>
                  <a:pt x="556" y="2029"/>
                </a:lnTo>
                <a:lnTo>
                  <a:pt x="508" y="2044"/>
                </a:lnTo>
                <a:lnTo>
                  <a:pt x="459" y="2054"/>
                </a:lnTo>
                <a:lnTo>
                  <a:pt x="407" y="2057"/>
                </a:lnTo>
                <a:lnTo>
                  <a:pt x="357" y="2054"/>
                </a:lnTo>
                <a:lnTo>
                  <a:pt x="307" y="2044"/>
                </a:lnTo>
                <a:lnTo>
                  <a:pt x="261" y="2029"/>
                </a:lnTo>
                <a:lnTo>
                  <a:pt x="216" y="2009"/>
                </a:lnTo>
                <a:lnTo>
                  <a:pt x="175" y="1984"/>
                </a:lnTo>
                <a:lnTo>
                  <a:pt x="137" y="1954"/>
                </a:lnTo>
                <a:lnTo>
                  <a:pt x="103" y="1918"/>
                </a:lnTo>
                <a:lnTo>
                  <a:pt x="74" y="1880"/>
                </a:lnTo>
                <a:lnTo>
                  <a:pt x="48" y="1839"/>
                </a:lnTo>
                <a:lnTo>
                  <a:pt x="28" y="1795"/>
                </a:lnTo>
                <a:lnTo>
                  <a:pt x="12" y="1747"/>
                </a:lnTo>
                <a:lnTo>
                  <a:pt x="3" y="1697"/>
                </a:lnTo>
                <a:lnTo>
                  <a:pt x="0" y="1646"/>
                </a:lnTo>
                <a:lnTo>
                  <a:pt x="3" y="1594"/>
                </a:lnTo>
                <a:lnTo>
                  <a:pt x="12" y="1545"/>
                </a:lnTo>
                <a:lnTo>
                  <a:pt x="28" y="1497"/>
                </a:lnTo>
                <a:lnTo>
                  <a:pt x="48" y="1452"/>
                </a:lnTo>
                <a:lnTo>
                  <a:pt x="74" y="1410"/>
                </a:lnTo>
                <a:lnTo>
                  <a:pt x="103" y="1372"/>
                </a:lnTo>
                <a:lnTo>
                  <a:pt x="137" y="1338"/>
                </a:lnTo>
                <a:lnTo>
                  <a:pt x="175" y="1308"/>
                </a:lnTo>
                <a:lnTo>
                  <a:pt x="216" y="1282"/>
                </a:lnTo>
                <a:lnTo>
                  <a:pt x="261" y="1262"/>
                </a:lnTo>
                <a:lnTo>
                  <a:pt x="307" y="1246"/>
                </a:lnTo>
                <a:lnTo>
                  <a:pt x="357" y="1237"/>
                </a:lnTo>
                <a:lnTo>
                  <a:pt x="407" y="1234"/>
                </a:lnTo>
                <a:close/>
                <a:moveTo>
                  <a:pt x="1224" y="205"/>
                </a:moveTo>
                <a:lnTo>
                  <a:pt x="3262" y="205"/>
                </a:lnTo>
                <a:lnTo>
                  <a:pt x="3262" y="617"/>
                </a:lnTo>
                <a:lnTo>
                  <a:pt x="1224" y="617"/>
                </a:lnTo>
                <a:lnTo>
                  <a:pt x="1224" y="205"/>
                </a:lnTo>
                <a:close/>
                <a:moveTo>
                  <a:pt x="407" y="0"/>
                </a:moveTo>
                <a:lnTo>
                  <a:pt x="407" y="0"/>
                </a:lnTo>
                <a:lnTo>
                  <a:pt x="459" y="3"/>
                </a:lnTo>
                <a:lnTo>
                  <a:pt x="508" y="12"/>
                </a:lnTo>
                <a:lnTo>
                  <a:pt x="556" y="28"/>
                </a:lnTo>
                <a:lnTo>
                  <a:pt x="600" y="48"/>
                </a:lnTo>
                <a:lnTo>
                  <a:pt x="640" y="73"/>
                </a:lnTo>
                <a:lnTo>
                  <a:pt x="678" y="103"/>
                </a:lnTo>
                <a:lnTo>
                  <a:pt x="713" y="138"/>
                </a:lnTo>
                <a:lnTo>
                  <a:pt x="743" y="176"/>
                </a:lnTo>
                <a:lnTo>
                  <a:pt x="767" y="218"/>
                </a:lnTo>
                <a:lnTo>
                  <a:pt x="788" y="262"/>
                </a:lnTo>
                <a:lnTo>
                  <a:pt x="803" y="309"/>
                </a:lnTo>
                <a:lnTo>
                  <a:pt x="812" y="359"/>
                </a:lnTo>
                <a:lnTo>
                  <a:pt x="815" y="411"/>
                </a:lnTo>
                <a:lnTo>
                  <a:pt x="812" y="462"/>
                </a:lnTo>
                <a:lnTo>
                  <a:pt x="803" y="512"/>
                </a:lnTo>
                <a:lnTo>
                  <a:pt x="788" y="559"/>
                </a:lnTo>
                <a:lnTo>
                  <a:pt x="767" y="605"/>
                </a:lnTo>
                <a:lnTo>
                  <a:pt x="743" y="646"/>
                </a:lnTo>
                <a:lnTo>
                  <a:pt x="713" y="684"/>
                </a:lnTo>
                <a:lnTo>
                  <a:pt x="678" y="718"/>
                </a:lnTo>
                <a:lnTo>
                  <a:pt x="640" y="748"/>
                </a:lnTo>
                <a:lnTo>
                  <a:pt x="600" y="774"/>
                </a:lnTo>
                <a:lnTo>
                  <a:pt x="556" y="795"/>
                </a:lnTo>
                <a:lnTo>
                  <a:pt x="508" y="810"/>
                </a:lnTo>
                <a:lnTo>
                  <a:pt x="459" y="820"/>
                </a:lnTo>
                <a:lnTo>
                  <a:pt x="407" y="823"/>
                </a:lnTo>
                <a:lnTo>
                  <a:pt x="357" y="820"/>
                </a:lnTo>
                <a:lnTo>
                  <a:pt x="307" y="810"/>
                </a:lnTo>
                <a:lnTo>
                  <a:pt x="261" y="795"/>
                </a:lnTo>
                <a:lnTo>
                  <a:pt x="216" y="774"/>
                </a:lnTo>
                <a:lnTo>
                  <a:pt x="175" y="748"/>
                </a:lnTo>
                <a:lnTo>
                  <a:pt x="137" y="718"/>
                </a:lnTo>
                <a:lnTo>
                  <a:pt x="103" y="684"/>
                </a:lnTo>
                <a:lnTo>
                  <a:pt x="74" y="646"/>
                </a:lnTo>
                <a:lnTo>
                  <a:pt x="48" y="605"/>
                </a:lnTo>
                <a:lnTo>
                  <a:pt x="28" y="559"/>
                </a:lnTo>
                <a:lnTo>
                  <a:pt x="12" y="512"/>
                </a:lnTo>
                <a:lnTo>
                  <a:pt x="3" y="462"/>
                </a:lnTo>
                <a:lnTo>
                  <a:pt x="0" y="411"/>
                </a:lnTo>
                <a:lnTo>
                  <a:pt x="3" y="359"/>
                </a:lnTo>
                <a:lnTo>
                  <a:pt x="12" y="309"/>
                </a:lnTo>
                <a:lnTo>
                  <a:pt x="28" y="262"/>
                </a:lnTo>
                <a:lnTo>
                  <a:pt x="48" y="218"/>
                </a:lnTo>
                <a:lnTo>
                  <a:pt x="74" y="176"/>
                </a:lnTo>
                <a:lnTo>
                  <a:pt x="103" y="138"/>
                </a:lnTo>
                <a:lnTo>
                  <a:pt x="137" y="103"/>
                </a:lnTo>
                <a:lnTo>
                  <a:pt x="175" y="73"/>
                </a:lnTo>
                <a:lnTo>
                  <a:pt x="216" y="48"/>
                </a:lnTo>
                <a:lnTo>
                  <a:pt x="261" y="28"/>
                </a:lnTo>
                <a:lnTo>
                  <a:pt x="307" y="12"/>
                </a:lnTo>
                <a:lnTo>
                  <a:pt x="357" y="3"/>
                </a:lnTo>
                <a:lnTo>
                  <a:pt x="407"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6" name="Freeform 215"/>
          <p:cNvSpPr>
            <a:spLocks noEditPoints="1"/>
          </p:cNvSpPr>
          <p:nvPr/>
        </p:nvSpPr>
        <p:spPr bwMode="auto">
          <a:xfrm>
            <a:off x="10386771" y="4995999"/>
            <a:ext cx="469930" cy="442286"/>
          </a:xfrm>
          <a:custGeom>
            <a:avLst/>
            <a:gdLst>
              <a:gd name="T0" fmla="*/ 3057 w 3261"/>
              <a:gd name="T1" fmla="*/ 2458 h 3072"/>
              <a:gd name="T2" fmla="*/ 1835 w 3261"/>
              <a:gd name="T3" fmla="*/ 2867 h 3072"/>
              <a:gd name="T4" fmla="*/ 204 w 3261"/>
              <a:gd name="T5" fmla="*/ 2867 h 3072"/>
              <a:gd name="T6" fmla="*/ 1426 w 3261"/>
              <a:gd name="T7" fmla="*/ 205 h 3072"/>
              <a:gd name="T8" fmla="*/ 1426 w 3261"/>
              <a:gd name="T9" fmla="*/ 205 h 3072"/>
              <a:gd name="T10" fmla="*/ 1945 w 3261"/>
              <a:gd name="T11" fmla="*/ 12 h 3072"/>
              <a:gd name="T12" fmla="*/ 2026 w 3261"/>
              <a:gd name="T13" fmla="*/ 94 h 3072"/>
              <a:gd name="T14" fmla="*/ 2035 w 3261"/>
              <a:gd name="T15" fmla="*/ 696 h 3072"/>
              <a:gd name="T16" fmla="*/ 1971 w 3261"/>
              <a:gd name="T17" fmla="*/ 793 h 3072"/>
              <a:gd name="T18" fmla="*/ 1835 w 3261"/>
              <a:gd name="T19" fmla="*/ 819 h 3072"/>
              <a:gd name="T20" fmla="*/ 2788 w 3261"/>
              <a:gd name="T21" fmla="*/ 1239 h 3072"/>
              <a:gd name="T22" fmla="*/ 2938 w 3261"/>
              <a:gd name="T23" fmla="*/ 1319 h 3072"/>
              <a:gd name="T24" fmla="*/ 3033 w 3261"/>
              <a:gd name="T25" fmla="*/ 1457 h 3072"/>
              <a:gd name="T26" fmla="*/ 3057 w 3261"/>
              <a:gd name="T27" fmla="*/ 2253 h 3072"/>
              <a:gd name="T28" fmla="*/ 3194 w 3261"/>
              <a:gd name="T29" fmla="*/ 2279 h 3072"/>
              <a:gd name="T30" fmla="*/ 3258 w 3261"/>
              <a:gd name="T31" fmla="*/ 2376 h 3072"/>
              <a:gd name="T32" fmla="*/ 3249 w 3261"/>
              <a:gd name="T33" fmla="*/ 2978 h 3072"/>
              <a:gd name="T34" fmla="*/ 3167 w 3261"/>
              <a:gd name="T35" fmla="*/ 3060 h 3072"/>
              <a:gd name="T36" fmla="*/ 2568 w 3261"/>
              <a:gd name="T37" fmla="*/ 3069 h 3072"/>
              <a:gd name="T38" fmla="*/ 2472 w 3261"/>
              <a:gd name="T39" fmla="*/ 3004 h 3072"/>
              <a:gd name="T40" fmla="*/ 2446 w 3261"/>
              <a:gd name="T41" fmla="*/ 2406 h 3072"/>
              <a:gd name="T42" fmla="*/ 2491 w 3261"/>
              <a:gd name="T43" fmla="*/ 2298 h 3072"/>
              <a:gd name="T44" fmla="*/ 2598 w 3261"/>
              <a:gd name="T45" fmla="*/ 2253 h 3072"/>
              <a:gd name="T46" fmla="*/ 1835 w 3261"/>
              <a:gd name="T47" fmla="*/ 2253 h 3072"/>
              <a:gd name="T48" fmla="*/ 1971 w 3261"/>
              <a:gd name="T49" fmla="*/ 2279 h 3072"/>
              <a:gd name="T50" fmla="*/ 2035 w 3261"/>
              <a:gd name="T51" fmla="*/ 2376 h 3072"/>
              <a:gd name="T52" fmla="*/ 2026 w 3261"/>
              <a:gd name="T53" fmla="*/ 2978 h 3072"/>
              <a:gd name="T54" fmla="*/ 1945 w 3261"/>
              <a:gd name="T55" fmla="*/ 3060 h 3072"/>
              <a:gd name="T56" fmla="*/ 1345 w 3261"/>
              <a:gd name="T57" fmla="*/ 3069 h 3072"/>
              <a:gd name="T58" fmla="*/ 1250 w 3261"/>
              <a:gd name="T59" fmla="*/ 3004 h 3072"/>
              <a:gd name="T60" fmla="*/ 1222 w 3261"/>
              <a:gd name="T61" fmla="*/ 2406 h 3072"/>
              <a:gd name="T62" fmla="*/ 1268 w 3261"/>
              <a:gd name="T63" fmla="*/ 2298 h 3072"/>
              <a:gd name="T64" fmla="*/ 1376 w 3261"/>
              <a:gd name="T65" fmla="*/ 2253 h 3072"/>
              <a:gd name="T66" fmla="*/ 611 w 3261"/>
              <a:gd name="T67" fmla="*/ 2253 h 3072"/>
              <a:gd name="T68" fmla="*/ 748 w 3261"/>
              <a:gd name="T69" fmla="*/ 2279 h 3072"/>
              <a:gd name="T70" fmla="*/ 812 w 3261"/>
              <a:gd name="T71" fmla="*/ 2376 h 3072"/>
              <a:gd name="T72" fmla="*/ 803 w 3261"/>
              <a:gd name="T73" fmla="*/ 2978 h 3072"/>
              <a:gd name="T74" fmla="*/ 722 w 3261"/>
              <a:gd name="T75" fmla="*/ 3060 h 3072"/>
              <a:gd name="T76" fmla="*/ 122 w 3261"/>
              <a:gd name="T77" fmla="*/ 3069 h 3072"/>
              <a:gd name="T78" fmla="*/ 26 w 3261"/>
              <a:gd name="T79" fmla="*/ 3004 h 3072"/>
              <a:gd name="T80" fmla="*/ 0 w 3261"/>
              <a:gd name="T81" fmla="*/ 2406 h 3072"/>
              <a:gd name="T82" fmla="*/ 45 w 3261"/>
              <a:gd name="T83" fmla="*/ 2298 h 3072"/>
              <a:gd name="T84" fmla="*/ 153 w 3261"/>
              <a:gd name="T85" fmla="*/ 2253 h 3072"/>
              <a:gd name="T86" fmla="*/ 215 w 3261"/>
              <a:gd name="T87" fmla="*/ 1499 h 3072"/>
              <a:gd name="T88" fmla="*/ 294 w 3261"/>
              <a:gd name="T89" fmla="*/ 1349 h 3072"/>
              <a:gd name="T90" fmla="*/ 432 w 3261"/>
              <a:gd name="T91" fmla="*/ 1253 h 3072"/>
              <a:gd name="T92" fmla="*/ 1426 w 3261"/>
              <a:gd name="T93" fmla="*/ 1228 h 3072"/>
              <a:gd name="T94" fmla="*/ 1317 w 3261"/>
              <a:gd name="T95" fmla="*/ 807 h 3072"/>
              <a:gd name="T96" fmla="*/ 1234 w 3261"/>
              <a:gd name="T97" fmla="*/ 725 h 3072"/>
              <a:gd name="T98" fmla="*/ 1226 w 3261"/>
              <a:gd name="T99" fmla="*/ 123 h 3072"/>
              <a:gd name="T100" fmla="*/ 1291 w 3261"/>
              <a:gd name="T101" fmla="*/ 26 h 3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61" h="3072">
                <a:moveTo>
                  <a:pt x="2650" y="2458"/>
                </a:moveTo>
                <a:lnTo>
                  <a:pt x="2650" y="2867"/>
                </a:lnTo>
                <a:lnTo>
                  <a:pt x="3057" y="2867"/>
                </a:lnTo>
                <a:lnTo>
                  <a:pt x="3057" y="2458"/>
                </a:lnTo>
                <a:lnTo>
                  <a:pt x="2650" y="2458"/>
                </a:lnTo>
                <a:close/>
                <a:moveTo>
                  <a:pt x="1426" y="2458"/>
                </a:moveTo>
                <a:lnTo>
                  <a:pt x="1426" y="2867"/>
                </a:lnTo>
                <a:lnTo>
                  <a:pt x="1835" y="2867"/>
                </a:lnTo>
                <a:lnTo>
                  <a:pt x="1835" y="2458"/>
                </a:lnTo>
                <a:lnTo>
                  <a:pt x="1426" y="2458"/>
                </a:lnTo>
                <a:close/>
                <a:moveTo>
                  <a:pt x="204" y="2458"/>
                </a:moveTo>
                <a:lnTo>
                  <a:pt x="204" y="2867"/>
                </a:lnTo>
                <a:lnTo>
                  <a:pt x="611" y="2867"/>
                </a:lnTo>
                <a:lnTo>
                  <a:pt x="611" y="2458"/>
                </a:lnTo>
                <a:lnTo>
                  <a:pt x="204" y="2458"/>
                </a:lnTo>
                <a:close/>
                <a:moveTo>
                  <a:pt x="1426" y="205"/>
                </a:moveTo>
                <a:lnTo>
                  <a:pt x="1426" y="614"/>
                </a:lnTo>
                <a:lnTo>
                  <a:pt x="1835" y="614"/>
                </a:lnTo>
                <a:lnTo>
                  <a:pt x="1835" y="205"/>
                </a:lnTo>
                <a:lnTo>
                  <a:pt x="1426" y="205"/>
                </a:lnTo>
                <a:close/>
                <a:moveTo>
                  <a:pt x="1376" y="0"/>
                </a:moveTo>
                <a:lnTo>
                  <a:pt x="1886" y="0"/>
                </a:lnTo>
                <a:lnTo>
                  <a:pt x="1916" y="3"/>
                </a:lnTo>
                <a:lnTo>
                  <a:pt x="1945" y="12"/>
                </a:lnTo>
                <a:lnTo>
                  <a:pt x="1971" y="26"/>
                </a:lnTo>
                <a:lnTo>
                  <a:pt x="1993" y="45"/>
                </a:lnTo>
                <a:lnTo>
                  <a:pt x="2012" y="68"/>
                </a:lnTo>
                <a:lnTo>
                  <a:pt x="2026" y="94"/>
                </a:lnTo>
                <a:lnTo>
                  <a:pt x="2035" y="123"/>
                </a:lnTo>
                <a:lnTo>
                  <a:pt x="2038" y="153"/>
                </a:lnTo>
                <a:lnTo>
                  <a:pt x="2038" y="666"/>
                </a:lnTo>
                <a:lnTo>
                  <a:pt x="2035" y="696"/>
                </a:lnTo>
                <a:lnTo>
                  <a:pt x="2026" y="725"/>
                </a:lnTo>
                <a:lnTo>
                  <a:pt x="2012" y="751"/>
                </a:lnTo>
                <a:lnTo>
                  <a:pt x="1993" y="774"/>
                </a:lnTo>
                <a:lnTo>
                  <a:pt x="1971" y="793"/>
                </a:lnTo>
                <a:lnTo>
                  <a:pt x="1945" y="807"/>
                </a:lnTo>
                <a:lnTo>
                  <a:pt x="1916" y="816"/>
                </a:lnTo>
                <a:lnTo>
                  <a:pt x="1886" y="819"/>
                </a:lnTo>
                <a:lnTo>
                  <a:pt x="1835" y="819"/>
                </a:lnTo>
                <a:lnTo>
                  <a:pt x="1835" y="1228"/>
                </a:lnTo>
                <a:lnTo>
                  <a:pt x="2701" y="1228"/>
                </a:lnTo>
                <a:lnTo>
                  <a:pt x="2745" y="1231"/>
                </a:lnTo>
                <a:lnTo>
                  <a:pt x="2788" y="1239"/>
                </a:lnTo>
                <a:lnTo>
                  <a:pt x="2829" y="1253"/>
                </a:lnTo>
                <a:lnTo>
                  <a:pt x="2868" y="1271"/>
                </a:lnTo>
                <a:lnTo>
                  <a:pt x="2905" y="1293"/>
                </a:lnTo>
                <a:lnTo>
                  <a:pt x="2938" y="1319"/>
                </a:lnTo>
                <a:lnTo>
                  <a:pt x="2967" y="1349"/>
                </a:lnTo>
                <a:lnTo>
                  <a:pt x="2993" y="1383"/>
                </a:lnTo>
                <a:lnTo>
                  <a:pt x="3015" y="1419"/>
                </a:lnTo>
                <a:lnTo>
                  <a:pt x="3033" y="1457"/>
                </a:lnTo>
                <a:lnTo>
                  <a:pt x="3046" y="1499"/>
                </a:lnTo>
                <a:lnTo>
                  <a:pt x="3054" y="1542"/>
                </a:lnTo>
                <a:lnTo>
                  <a:pt x="3057" y="1587"/>
                </a:lnTo>
                <a:lnTo>
                  <a:pt x="3057" y="2253"/>
                </a:lnTo>
                <a:lnTo>
                  <a:pt x="3108" y="2253"/>
                </a:lnTo>
                <a:lnTo>
                  <a:pt x="3139" y="2256"/>
                </a:lnTo>
                <a:lnTo>
                  <a:pt x="3167" y="2265"/>
                </a:lnTo>
                <a:lnTo>
                  <a:pt x="3194" y="2279"/>
                </a:lnTo>
                <a:lnTo>
                  <a:pt x="3216" y="2298"/>
                </a:lnTo>
                <a:lnTo>
                  <a:pt x="3235" y="2321"/>
                </a:lnTo>
                <a:lnTo>
                  <a:pt x="3249" y="2347"/>
                </a:lnTo>
                <a:lnTo>
                  <a:pt x="3258" y="2376"/>
                </a:lnTo>
                <a:lnTo>
                  <a:pt x="3261" y="2406"/>
                </a:lnTo>
                <a:lnTo>
                  <a:pt x="3261" y="2919"/>
                </a:lnTo>
                <a:lnTo>
                  <a:pt x="3258" y="2949"/>
                </a:lnTo>
                <a:lnTo>
                  <a:pt x="3249" y="2978"/>
                </a:lnTo>
                <a:lnTo>
                  <a:pt x="3235" y="3004"/>
                </a:lnTo>
                <a:lnTo>
                  <a:pt x="3216" y="3027"/>
                </a:lnTo>
                <a:lnTo>
                  <a:pt x="3194" y="3046"/>
                </a:lnTo>
                <a:lnTo>
                  <a:pt x="3167" y="3060"/>
                </a:lnTo>
                <a:lnTo>
                  <a:pt x="3139" y="3069"/>
                </a:lnTo>
                <a:lnTo>
                  <a:pt x="3108" y="3072"/>
                </a:lnTo>
                <a:lnTo>
                  <a:pt x="2598" y="3072"/>
                </a:lnTo>
                <a:lnTo>
                  <a:pt x="2568" y="3069"/>
                </a:lnTo>
                <a:lnTo>
                  <a:pt x="2539" y="3060"/>
                </a:lnTo>
                <a:lnTo>
                  <a:pt x="2513" y="3046"/>
                </a:lnTo>
                <a:lnTo>
                  <a:pt x="2491" y="3027"/>
                </a:lnTo>
                <a:lnTo>
                  <a:pt x="2472" y="3004"/>
                </a:lnTo>
                <a:lnTo>
                  <a:pt x="2458" y="2978"/>
                </a:lnTo>
                <a:lnTo>
                  <a:pt x="2449" y="2949"/>
                </a:lnTo>
                <a:lnTo>
                  <a:pt x="2446" y="2919"/>
                </a:lnTo>
                <a:lnTo>
                  <a:pt x="2446" y="2406"/>
                </a:lnTo>
                <a:lnTo>
                  <a:pt x="2449" y="2376"/>
                </a:lnTo>
                <a:lnTo>
                  <a:pt x="2458" y="2347"/>
                </a:lnTo>
                <a:lnTo>
                  <a:pt x="2472" y="2321"/>
                </a:lnTo>
                <a:lnTo>
                  <a:pt x="2491" y="2298"/>
                </a:lnTo>
                <a:lnTo>
                  <a:pt x="2513" y="2279"/>
                </a:lnTo>
                <a:lnTo>
                  <a:pt x="2539" y="2265"/>
                </a:lnTo>
                <a:lnTo>
                  <a:pt x="2568" y="2256"/>
                </a:lnTo>
                <a:lnTo>
                  <a:pt x="2598" y="2253"/>
                </a:lnTo>
                <a:lnTo>
                  <a:pt x="2650" y="2253"/>
                </a:lnTo>
                <a:lnTo>
                  <a:pt x="2650" y="1639"/>
                </a:lnTo>
                <a:lnTo>
                  <a:pt x="1835" y="1639"/>
                </a:lnTo>
                <a:lnTo>
                  <a:pt x="1835" y="2253"/>
                </a:lnTo>
                <a:lnTo>
                  <a:pt x="1886" y="2253"/>
                </a:lnTo>
                <a:lnTo>
                  <a:pt x="1916" y="2256"/>
                </a:lnTo>
                <a:lnTo>
                  <a:pt x="1945" y="2265"/>
                </a:lnTo>
                <a:lnTo>
                  <a:pt x="1971" y="2279"/>
                </a:lnTo>
                <a:lnTo>
                  <a:pt x="1993" y="2298"/>
                </a:lnTo>
                <a:lnTo>
                  <a:pt x="2012" y="2321"/>
                </a:lnTo>
                <a:lnTo>
                  <a:pt x="2026" y="2347"/>
                </a:lnTo>
                <a:lnTo>
                  <a:pt x="2035" y="2376"/>
                </a:lnTo>
                <a:lnTo>
                  <a:pt x="2038" y="2406"/>
                </a:lnTo>
                <a:lnTo>
                  <a:pt x="2038" y="2919"/>
                </a:lnTo>
                <a:lnTo>
                  <a:pt x="2035" y="2949"/>
                </a:lnTo>
                <a:lnTo>
                  <a:pt x="2026" y="2978"/>
                </a:lnTo>
                <a:lnTo>
                  <a:pt x="2012" y="3004"/>
                </a:lnTo>
                <a:lnTo>
                  <a:pt x="1993" y="3027"/>
                </a:lnTo>
                <a:lnTo>
                  <a:pt x="1971" y="3046"/>
                </a:lnTo>
                <a:lnTo>
                  <a:pt x="1945" y="3060"/>
                </a:lnTo>
                <a:lnTo>
                  <a:pt x="1916" y="3069"/>
                </a:lnTo>
                <a:lnTo>
                  <a:pt x="1886" y="3072"/>
                </a:lnTo>
                <a:lnTo>
                  <a:pt x="1376" y="3072"/>
                </a:lnTo>
                <a:lnTo>
                  <a:pt x="1345" y="3069"/>
                </a:lnTo>
                <a:lnTo>
                  <a:pt x="1317" y="3060"/>
                </a:lnTo>
                <a:lnTo>
                  <a:pt x="1291" y="3046"/>
                </a:lnTo>
                <a:lnTo>
                  <a:pt x="1268" y="3027"/>
                </a:lnTo>
                <a:lnTo>
                  <a:pt x="1250" y="3004"/>
                </a:lnTo>
                <a:lnTo>
                  <a:pt x="1234" y="2978"/>
                </a:lnTo>
                <a:lnTo>
                  <a:pt x="1226" y="2949"/>
                </a:lnTo>
                <a:lnTo>
                  <a:pt x="1222" y="2919"/>
                </a:lnTo>
                <a:lnTo>
                  <a:pt x="1222" y="2406"/>
                </a:lnTo>
                <a:lnTo>
                  <a:pt x="1226" y="2376"/>
                </a:lnTo>
                <a:lnTo>
                  <a:pt x="1234" y="2347"/>
                </a:lnTo>
                <a:lnTo>
                  <a:pt x="1250" y="2321"/>
                </a:lnTo>
                <a:lnTo>
                  <a:pt x="1268" y="2298"/>
                </a:lnTo>
                <a:lnTo>
                  <a:pt x="1291" y="2279"/>
                </a:lnTo>
                <a:lnTo>
                  <a:pt x="1317" y="2265"/>
                </a:lnTo>
                <a:lnTo>
                  <a:pt x="1345" y="2256"/>
                </a:lnTo>
                <a:lnTo>
                  <a:pt x="1376" y="2253"/>
                </a:lnTo>
                <a:lnTo>
                  <a:pt x="1426" y="2253"/>
                </a:lnTo>
                <a:lnTo>
                  <a:pt x="1426" y="1639"/>
                </a:lnTo>
                <a:lnTo>
                  <a:pt x="611" y="1639"/>
                </a:lnTo>
                <a:lnTo>
                  <a:pt x="611" y="2253"/>
                </a:lnTo>
                <a:lnTo>
                  <a:pt x="662" y="2253"/>
                </a:lnTo>
                <a:lnTo>
                  <a:pt x="693" y="2256"/>
                </a:lnTo>
                <a:lnTo>
                  <a:pt x="722" y="2265"/>
                </a:lnTo>
                <a:lnTo>
                  <a:pt x="748" y="2279"/>
                </a:lnTo>
                <a:lnTo>
                  <a:pt x="771" y="2298"/>
                </a:lnTo>
                <a:lnTo>
                  <a:pt x="789" y="2321"/>
                </a:lnTo>
                <a:lnTo>
                  <a:pt x="803" y="2347"/>
                </a:lnTo>
                <a:lnTo>
                  <a:pt x="812" y="2376"/>
                </a:lnTo>
                <a:lnTo>
                  <a:pt x="815" y="2406"/>
                </a:lnTo>
                <a:lnTo>
                  <a:pt x="815" y="2919"/>
                </a:lnTo>
                <a:lnTo>
                  <a:pt x="812" y="2949"/>
                </a:lnTo>
                <a:lnTo>
                  <a:pt x="803" y="2978"/>
                </a:lnTo>
                <a:lnTo>
                  <a:pt x="789" y="3004"/>
                </a:lnTo>
                <a:lnTo>
                  <a:pt x="771" y="3027"/>
                </a:lnTo>
                <a:lnTo>
                  <a:pt x="748" y="3046"/>
                </a:lnTo>
                <a:lnTo>
                  <a:pt x="722" y="3060"/>
                </a:lnTo>
                <a:lnTo>
                  <a:pt x="693" y="3069"/>
                </a:lnTo>
                <a:lnTo>
                  <a:pt x="662" y="3072"/>
                </a:lnTo>
                <a:lnTo>
                  <a:pt x="153" y="3072"/>
                </a:lnTo>
                <a:lnTo>
                  <a:pt x="122" y="3069"/>
                </a:lnTo>
                <a:lnTo>
                  <a:pt x="93" y="3060"/>
                </a:lnTo>
                <a:lnTo>
                  <a:pt x="67" y="3046"/>
                </a:lnTo>
                <a:lnTo>
                  <a:pt x="45" y="3027"/>
                </a:lnTo>
                <a:lnTo>
                  <a:pt x="26" y="3004"/>
                </a:lnTo>
                <a:lnTo>
                  <a:pt x="12" y="2978"/>
                </a:lnTo>
                <a:lnTo>
                  <a:pt x="3" y="2949"/>
                </a:lnTo>
                <a:lnTo>
                  <a:pt x="0" y="2919"/>
                </a:lnTo>
                <a:lnTo>
                  <a:pt x="0" y="2406"/>
                </a:lnTo>
                <a:lnTo>
                  <a:pt x="3" y="2376"/>
                </a:lnTo>
                <a:lnTo>
                  <a:pt x="12" y="2347"/>
                </a:lnTo>
                <a:lnTo>
                  <a:pt x="26" y="2321"/>
                </a:lnTo>
                <a:lnTo>
                  <a:pt x="45" y="2298"/>
                </a:lnTo>
                <a:lnTo>
                  <a:pt x="67" y="2279"/>
                </a:lnTo>
                <a:lnTo>
                  <a:pt x="93" y="2265"/>
                </a:lnTo>
                <a:lnTo>
                  <a:pt x="122" y="2256"/>
                </a:lnTo>
                <a:lnTo>
                  <a:pt x="153" y="2253"/>
                </a:lnTo>
                <a:lnTo>
                  <a:pt x="204" y="2253"/>
                </a:lnTo>
                <a:lnTo>
                  <a:pt x="204" y="1587"/>
                </a:lnTo>
                <a:lnTo>
                  <a:pt x="207" y="1542"/>
                </a:lnTo>
                <a:lnTo>
                  <a:pt x="215" y="1499"/>
                </a:lnTo>
                <a:lnTo>
                  <a:pt x="228" y="1457"/>
                </a:lnTo>
                <a:lnTo>
                  <a:pt x="246" y="1419"/>
                </a:lnTo>
                <a:lnTo>
                  <a:pt x="268" y="1383"/>
                </a:lnTo>
                <a:lnTo>
                  <a:pt x="294" y="1349"/>
                </a:lnTo>
                <a:lnTo>
                  <a:pt x="324" y="1319"/>
                </a:lnTo>
                <a:lnTo>
                  <a:pt x="357" y="1293"/>
                </a:lnTo>
                <a:lnTo>
                  <a:pt x="393" y="1271"/>
                </a:lnTo>
                <a:lnTo>
                  <a:pt x="432" y="1253"/>
                </a:lnTo>
                <a:lnTo>
                  <a:pt x="473" y="1239"/>
                </a:lnTo>
                <a:lnTo>
                  <a:pt x="516" y="1231"/>
                </a:lnTo>
                <a:lnTo>
                  <a:pt x="561" y="1228"/>
                </a:lnTo>
                <a:lnTo>
                  <a:pt x="1426" y="1228"/>
                </a:lnTo>
                <a:lnTo>
                  <a:pt x="1426" y="819"/>
                </a:lnTo>
                <a:lnTo>
                  <a:pt x="1376" y="819"/>
                </a:lnTo>
                <a:lnTo>
                  <a:pt x="1345" y="816"/>
                </a:lnTo>
                <a:lnTo>
                  <a:pt x="1317" y="807"/>
                </a:lnTo>
                <a:lnTo>
                  <a:pt x="1291" y="793"/>
                </a:lnTo>
                <a:lnTo>
                  <a:pt x="1268" y="774"/>
                </a:lnTo>
                <a:lnTo>
                  <a:pt x="1250" y="751"/>
                </a:lnTo>
                <a:lnTo>
                  <a:pt x="1234" y="725"/>
                </a:lnTo>
                <a:lnTo>
                  <a:pt x="1226" y="696"/>
                </a:lnTo>
                <a:lnTo>
                  <a:pt x="1222" y="666"/>
                </a:lnTo>
                <a:lnTo>
                  <a:pt x="1222" y="153"/>
                </a:lnTo>
                <a:lnTo>
                  <a:pt x="1226" y="123"/>
                </a:lnTo>
                <a:lnTo>
                  <a:pt x="1234" y="94"/>
                </a:lnTo>
                <a:lnTo>
                  <a:pt x="1250" y="68"/>
                </a:lnTo>
                <a:lnTo>
                  <a:pt x="1268" y="45"/>
                </a:lnTo>
                <a:lnTo>
                  <a:pt x="1291" y="26"/>
                </a:lnTo>
                <a:lnTo>
                  <a:pt x="1317" y="12"/>
                </a:lnTo>
                <a:lnTo>
                  <a:pt x="1345" y="3"/>
                </a:lnTo>
                <a:lnTo>
                  <a:pt x="1376"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7" name="Freeform 220"/>
          <p:cNvSpPr>
            <a:spLocks noEditPoints="1"/>
          </p:cNvSpPr>
          <p:nvPr/>
        </p:nvSpPr>
        <p:spPr bwMode="auto">
          <a:xfrm>
            <a:off x="11156207" y="5055892"/>
            <a:ext cx="412340" cy="322500"/>
          </a:xfrm>
          <a:custGeom>
            <a:avLst/>
            <a:gdLst>
              <a:gd name="T0" fmla="*/ 0 w 3584"/>
              <a:gd name="T1" fmla="*/ 2034 h 2797"/>
              <a:gd name="T2" fmla="*/ 3584 w 3584"/>
              <a:gd name="T3" fmla="*/ 2034 h 2797"/>
              <a:gd name="T4" fmla="*/ 3584 w 3584"/>
              <a:gd name="T5" fmla="*/ 2797 h 2797"/>
              <a:gd name="T6" fmla="*/ 0 w 3584"/>
              <a:gd name="T7" fmla="*/ 2797 h 2797"/>
              <a:gd name="T8" fmla="*/ 0 w 3584"/>
              <a:gd name="T9" fmla="*/ 2034 h 2797"/>
              <a:gd name="T10" fmla="*/ 0 w 3584"/>
              <a:gd name="T11" fmla="*/ 1017 h 2797"/>
              <a:gd name="T12" fmla="*/ 3584 w 3584"/>
              <a:gd name="T13" fmla="*/ 1017 h 2797"/>
              <a:gd name="T14" fmla="*/ 3584 w 3584"/>
              <a:gd name="T15" fmla="*/ 1780 h 2797"/>
              <a:gd name="T16" fmla="*/ 0 w 3584"/>
              <a:gd name="T17" fmla="*/ 1780 h 2797"/>
              <a:gd name="T18" fmla="*/ 0 w 3584"/>
              <a:gd name="T19" fmla="*/ 1017 h 2797"/>
              <a:gd name="T20" fmla="*/ 0 w 3584"/>
              <a:gd name="T21" fmla="*/ 0 h 2797"/>
              <a:gd name="T22" fmla="*/ 3584 w 3584"/>
              <a:gd name="T23" fmla="*/ 0 h 2797"/>
              <a:gd name="T24" fmla="*/ 3584 w 3584"/>
              <a:gd name="T25" fmla="*/ 763 h 2797"/>
              <a:gd name="T26" fmla="*/ 0 w 3584"/>
              <a:gd name="T27" fmla="*/ 763 h 2797"/>
              <a:gd name="T28" fmla="*/ 0 w 3584"/>
              <a:gd name="T29" fmla="*/ 0 h 2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84" h="2797">
                <a:moveTo>
                  <a:pt x="0" y="2034"/>
                </a:moveTo>
                <a:lnTo>
                  <a:pt x="3584" y="2034"/>
                </a:lnTo>
                <a:lnTo>
                  <a:pt x="3584" y="2797"/>
                </a:lnTo>
                <a:lnTo>
                  <a:pt x="0" y="2797"/>
                </a:lnTo>
                <a:lnTo>
                  <a:pt x="0" y="2034"/>
                </a:lnTo>
                <a:close/>
                <a:moveTo>
                  <a:pt x="0" y="1017"/>
                </a:moveTo>
                <a:lnTo>
                  <a:pt x="3584" y="1017"/>
                </a:lnTo>
                <a:lnTo>
                  <a:pt x="3584" y="1780"/>
                </a:lnTo>
                <a:lnTo>
                  <a:pt x="0" y="1780"/>
                </a:lnTo>
                <a:lnTo>
                  <a:pt x="0" y="1017"/>
                </a:lnTo>
                <a:close/>
                <a:moveTo>
                  <a:pt x="0" y="0"/>
                </a:moveTo>
                <a:lnTo>
                  <a:pt x="3584" y="0"/>
                </a:lnTo>
                <a:lnTo>
                  <a:pt x="3584" y="763"/>
                </a:lnTo>
                <a:lnTo>
                  <a:pt x="0" y="763"/>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28" name="Group 223"/>
          <p:cNvGrpSpPr>
            <a:grpSpLocks noChangeAspect="1"/>
          </p:cNvGrpSpPr>
          <p:nvPr/>
        </p:nvGrpSpPr>
        <p:grpSpPr bwMode="auto">
          <a:xfrm>
            <a:off x="683272" y="5917775"/>
            <a:ext cx="633482" cy="322500"/>
            <a:chOff x="8135" y="6554"/>
            <a:chExt cx="550" cy="280"/>
          </a:xfrm>
          <a:solidFill>
            <a:schemeClr val="accent1"/>
          </a:solidFill>
        </p:grpSpPr>
        <p:sp>
          <p:nvSpPr>
            <p:cNvPr id="129" name="Freeform 225"/>
            <p:cNvSpPr>
              <a:spLocks noEditPoints="1"/>
            </p:cNvSpPr>
            <p:nvPr/>
          </p:nvSpPr>
          <p:spPr bwMode="auto">
            <a:xfrm>
              <a:off x="8135" y="6554"/>
              <a:ext cx="358" cy="280"/>
            </a:xfrm>
            <a:custGeom>
              <a:avLst/>
              <a:gdLst>
                <a:gd name="T0" fmla="*/ 0 w 2151"/>
                <a:gd name="T1" fmla="*/ 1425 h 1959"/>
                <a:gd name="T2" fmla="*/ 2151 w 2151"/>
                <a:gd name="T3" fmla="*/ 1425 h 1959"/>
                <a:gd name="T4" fmla="*/ 2151 w 2151"/>
                <a:gd name="T5" fmla="*/ 1959 h 1959"/>
                <a:gd name="T6" fmla="*/ 0 w 2151"/>
                <a:gd name="T7" fmla="*/ 1959 h 1959"/>
                <a:gd name="T8" fmla="*/ 0 w 2151"/>
                <a:gd name="T9" fmla="*/ 1425 h 1959"/>
                <a:gd name="T10" fmla="*/ 0 w 2151"/>
                <a:gd name="T11" fmla="*/ 713 h 1959"/>
                <a:gd name="T12" fmla="*/ 2151 w 2151"/>
                <a:gd name="T13" fmla="*/ 713 h 1959"/>
                <a:gd name="T14" fmla="*/ 2151 w 2151"/>
                <a:gd name="T15" fmla="*/ 1247 h 1959"/>
                <a:gd name="T16" fmla="*/ 0 w 2151"/>
                <a:gd name="T17" fmla="*/ 1247 h 1959"/>
                <a:gd name="T18" fmla="*/ 0 w 2151"/>
                <a:gd name="T19" fmla="*/ 713 h 1959"/>
                <a:gd name="T20" fmla="*/ 0 w 2151"/>
                <a:gd name="T21" fmla="*/ 0 h 1959"/>
                <a:gd name="T22" fmla="*/ 2151 w 2151"/>
                <a:gd name="T23" fmla="*/ 0 h 1959"/>
                <a:gd name="T24" fmla="*/ 2151 w 2151"/>
                <a:gd name="T25" fmla="*/ 535 h 1959"/>
                <a:gd name="T26" fmla="*/ 0 w 2151"/>
                <a:gd name="T27" fmla="*/ 535 h 1959"/>
                <a:gd name="T28" fmla="*/ 0 w 2151"/>
                <a:gd name="T29" fmla="*/ 0 h 1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51" h="1959">
                  <a:moveTo>
                    <a:pt x="0" y="1425"/>
                  </a:moveTo>
                  <a:lnTo>
                    <a:pt x="2151" y="1425"/>
                  </a:lnTo>
                  <a:lnTo>
                    <a:pt x="2151" y="1959"/>
                  </a:lnTo>
                  <a:lnTo>
                    <a:pt x="0" y="1959"/>
                  </a:lnTo>
                  <a:lnTo>
                    <a:pt x="0" y="1425"/>
                  </a:lnTo>
                  <a:close/>
                  <a:moveTo>
                    <a:pt x="0" y="713"/>
                  </a:moveTo>
                  <a:lnTo>
                    <a:pt x="2151" y="713"/>
                  </a:lnTo>
                  <a:lnTo>
                    <a:pt x="2151" y="1247"/>
                  </a:lnTo>
                  <a:lnTo>
                    <a:pt x="0" y="1247"/>
                  </a:lnTo>
                  <a:lnTo>
                    <a:pt x="0" y="713"/>
                  </a:lnTo>
                  <a:close/>
                  <a:moveTo>
                    <a:pt x="0" y="0"/>
                  </a:moveTo>
                  <a:lnTo>
                    <a:pt x="2151" y="0"/>
                  </a:lnTo>
                  <a:lnTo>
                    <a:pt x="2151" y="535"/>
                  </a:lnTo>
                  <a:lnTo>
                    <a:pt x="0" y="53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0" name="Freeform 226"/>
            <p:cNvSpPr>
              <a:spLocks/>
            </p:cNvSpPr>
            <p:nvPr/>
          </p:nvSpPr>
          <p:spPr bwMode="auto">
            <a:xfrm>
              <a:off x="8532" y="6707"/>
              <a:ext cx="153" cy="76"/>
            </a:xfrm>
            <a:custGeom>
              <a:avLst/>
              <a:gdLst>
                <a:gd name="T0" fmla="*/ 0 w 921"/>
                <a:gd name="T1" fmla="*/ 0 h 534"/>
                <a:gd name="T2" fmla="*/ 921 w 921"/>
                <a:gd name="T3" fmla="*/ 0 h 534"/>
                <a:gd name="T4" fmla="*/ 460 w 921"/>
                <a:gd name="T5" fmla="*/ 534 h 534"/>
                <a:gd name="T6" fmla="*/ 0 w 921"/>
                <a:gd name="T7" fmla="*/ 0 h 534"/>
              </a:gdLst>
              <a:ahLst/>
              <a:cxnLst>
                <a:cxn ang="0">
                  <a:pos x="T0" y="T1"/>
                </a:cxn>
                <a:cxn ang="0">
                  <a:pos x="T2" y="T3"/>
                </a:cxn>
                <a:cxn ang="0">
                  <a:pos x="T4" y="T5"/>
                </a:cxn>
                <a:cxn ang="0">
                  <a:pos x="T6" y="T7"/>
                </a:cxn>
              </a:cxnLst>
              <a:rect l="0" t="0" r="r" b="b"/>
              <a:pathLst>
                <a:path w="921" h="534">
                  <a:moveTo>
                    <a:pt x="0" y="0"/>
                  </a:moveTo>
                  <a:lnTo>
                    <a:pt x="921" y="0"/>
                  </a:lnTo>
                  <a:lnTo>
                    <a:pt x="460" y="53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1" name="Freeform 227"/>
            <p:cNvSpPr>
              <a:spLocks/>
            </p:cNvSpPr>
            <p:nvPr/>
          </p:nvSpPr>
          <p:spPr bwMode="auto">
            <a:xfrm>
              <a:off x="8532" y="6605"/>
              <a:ext cx="153" cy="76"/>
            </a:xfrm>
            <a:custGeom>
              <a:avLst/>
              <a:gdLst>
                <a:gd name="T0" fmla="*/ 460 w 921"/>
                <a:gd name="T1" fmla="*/ 0 h 535"/>
                <a:gd name="T2" fmla="*/ 921 w 921"/>
                <a:gd name="T3" fmla="*/ 535 h 535"/>
                <a:gd name="T4" fmla="*/ 0 w 921"/>
                <a:gd name="T5" fmla="*/ 535 h 535"/>
                <a:gd name="T6" fmla="*/ 460 w 921"/>
                <a:gd name="T7" fmla="*/ 0 h 535"/>
              </a:gdLst>
              <a:ahLst/>
              <a:cxnLst>
                <a:cxn ang="0">
                  <a:pos x="T0" y="T1"/>
                </a:cxn>
                <a:cxn ang="0">
                  <a:pos x="T2" y="T3"/>
                </a:cxn>
                <a:cxn ang="0">
                  <a:pos x="T4" y="T5"/>
                </a:cxn>
                <a:cxn ang="0">
                  <a:pos x="T6" y="T7"/>
                </a:cxn>
              </a:cxnLst>
              <a:rect l="0" t="0" r="r" b="b"/>
              <a:pathLst>
                <a:path w="921" h="535">
                  <a:moveTo>
                    <a:pt x="460" y="0"/>
                  </a:moveTo>
                  <a:lnTo>
                    <a:pt x="921" y="535"/>
                  </a:lnTo>
                  <a:lnTo>
                    <a:pt x="0" y="535"/>
                  </a:lnTo>
                  <a:lnTo>
                    <a:pt x="4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32" name="Group 230"/>
          <p:cNvGrpSpPr>
            <a:grpSpLocks noChangeAspect="1"/>
          </p:cNvGrpSpPr>
          <p:nvPr/>
        </p:nvGrpSpPr>
        <p:grpSpPr bwMode="auto">
          <a:xfrm>
            <a:off x="1547279" y="5917775"/>
            <a:ext cx="633482" cy="322500"/>
            <a:chOff x="8663" y="6554"/>
            <a:chExt cx="550" cy="280"/>
          </a:xfrm>
          <a:solidFill>
            <a:schemeClr val="accent1"/>
          </a:solidFill>
        </p:grpSpPr>
        <p:sp>
          <p:nvSpPr>
            <p:cNvPr id="133" name="Freeform 232"/>
            <p:cNvSpPr>
              <a:spLocks noEditPoints="1"/>
            </p:cNvSpPr>
            <p:nvPr/>
          </p:nvSpPr>
          <p:spPr bwMode="auto">
            <a:xfrm>
              <a:off x="8663" y="6554"/>
              <a:ext cx="358" cy="280"/>
            </a:xfrm>
            <a:custGeom>
              <a:avLst/>
              <a:gdLst>
                <a:gd name="T0" fmla="*/ 0 w 2151"/>
                <a:gd name="T1" fmla="*/ 1425 h 1959"/>
                <a:gd name="T2" fmla="*/ 2151 w 2151"/>
                <a:gd name="T3" fmla="*/ 1425 h 1959"/>
                <a:gd name="T4" fmla="*/ 2151 w 2151"/>
                <a:gd name="T5" fmla="*/ 1959 h 1959"/>
                <a:gd name="T6" fmla="*/ 0 w 2151"/>
                <a:gd name="T7" fmla="*/ 1959 h 1959"/>
                <a:gd name="T8" fmla="*/ 0 w 2151"/>
                <a:gd name="T9" fmla="*/ 1425 h 1959"/>
                <a:gd name="T10" fmla="*/ 0 w 2151"/>
                <a:gd name="T11" fmla="*/ 713 h 1959"/>
                <a:gd name="T12" fmla="*/ 2151 w 2151"/>
                <a:gd name="T13" fmla="*/ 713 h 1959"/>
                <a:gd name="T14" fmla="*/ 2151 w 2151"/>
                <a:gd name="T15" fmla="*/ 1247 h 1959"/>
                <a:gd name="T16" fmla="*/ 0 w 2151"/>
                <a:gd name="T17" fmla="*/ 1247 h 1959"/>
                <a:gd name="T18" fmla="*/ 0 w 2151"/>
                <a:gd name="T19" fmla="*/ 713 h 1959"/>
                <a:gd name="T20" fmla="*/ 0 w 2151"/>
                <a:gd name="T21" fmla="*/ 0 h 1959"/>
                <a:gd name="T22" fmla="*/ 2151 w 2151"/>
                <a:gd name="T23" fmla="*/ 0 h 1959"/>
                <a:gd name="T24" fmla="*/ 2151 w 2151"/>
                <a:gd name="T25" fmla="*/ 535 h 1959"/>
                <a:gd name="T26" fmla="*/ 0 w 2151"/>
                <a:gd name="T27" fmla="*/ 535 h 1959"/>
                <a:gd name="T28" fmla="*/ 0 w 2151"/>
                <a:gd name="T29" fmla="*/ 0 h 1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51" h="1959">
                  <a:moveTo>
                    <a:pt x="0" y="1425"/>
                  </a:moveTo>
                  <a:lnTo>
                    <a:pt x="2151" y="1425"/>
                  </a:lnTo>
                  <a:lnTo>
                    <a:pt x="2151" y="1959"/>
                  </a:lnTo>
                  <a:lnTo>
                    <a:pt x="0" y="1959"/>
                  </a:lnTo>
                  <a:lnTo>
                    <a:pt x="0" y="1425"/>
                  </a:lnTo>
                  <a:close/>
                  <a:moveTo>
                    <a:pt x="0" y="713"/>
                  </a:moveTo>
                  <a:lnTo>
                    <a:pt x="2151" y="713"/>
                  </a:lnTo>
                  <a:lnTo>
                    <a:pt x="2151" y="1247"/>
                  </a:lnTo>
                  <a:lnTo>
                    <a:pt x="0" y="1247"/>
                  </a:lnTo>
                  <a:lnTo>
                    <a:pt x="0" y="713"/>
                  </a:lnTo>
                  <a:close/>
                  <a:moveTo>
                    <a:pt x="0" y="0"/>
                  </a:moveTo>
                  <a:lnTo>
                    <a:pt x="2151" y="0"/>
                  </a:lnTo>
                  <a:lnTo>
                    <a:pt x="2151" y="535"/>
                  </a:lnTo>
                  <a:lnTo>
                    <a:pt x="0" y="53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4" name="Freeform 233"/>
            <p:cNvSpPr>
              <a:spLocks/>
            </p:cNvSpPr>
            <p:nvPr/>
          </p:nvSpPr>
          <p:spPr bwMode="auto">
            <a:xfrm>
              <a:off x="9060" y="6656"/>
              <a:ext cx="153" cy="76"/>
            </a:xfrm>
            <a:custGeom>
              <a:avLst/>
              <a:gdLst>
                <a:gd name="T0" fmla="*/ 0 w 921"/>
                <a:gd name="T1" fmla="*/ 0 h 534"/>
                <a:gd name="T2" fmla="*/ 921 w 921"/>
                <a:gd name="T3" fmla="*/ 0 h 534"/>
                <a:gd name="T4" fmla="*/ 460 w 921"/>
                <a:gd name="T5" fmla="*/ 534 h 534"/>
                <a:gd name="T6" fmla="*/ 0 w 921"/>
                <a:gd name="T7" fmla="*/ 0 h 534"/>
              </a:gdLst>
              <a:ahLst/>
              <a:cxnLst>
                <a:cxn ang="0">
                  <a:pos x="T0" y="T1"/>
                </a:cxn>
                <a:cxn ang="0">
                  <a:pos x="T2" y="T3"/>
                </a:cxn>
                <a:cxn ang="0">
                  <a:pos x="T4" y="T5"/>
                </a:cxn>
                <a:cxn ang="0">
                  <a:pos x="T6" y="T7"/>
                </a:cxn>
              </a:cxnLst>
              <a:rect l="0" t="0" r="r" b="b"/>
              <a:pathLst>
                <a:path w="921" h="534">
                  <a:moveTo>
                    <a:pt x="0" y="0"/>
                  </a:moveTo>
                  <a:lnTo>
                    <a:pt x="921" y="0"/>
                  </a:lnTo>
                  <a:lnTo>
                    <a:pt x="460" y="53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35" name="Group 236"/>
          <p:cNvGrpSpPr>
            <a:grpSpLocks noChangeAspect="1"/>
          </p:cNvGrpSpPr>
          <p:nvPr/>
        </p:nvGrpSpPr>
        <p:grpSpPr bwMode="auto">
          <a:xfrm>
            <a:off x="2411286" y="5917775"/>
            <a:ext cx="633482" cy="322500"/>
            <a:chOff x="9191" y="6554"/>
            <a:chExt cx="550" cy="280"/>
          </a:xfrm>
          <a:solidFill>
            <a:schemeClr val="accent1"/>
          </a:solidFill>
        </p:grpSpPr>
        <p:sp>
          <p:nvSpPr>
            <p:cNvPr id="136" name="Freeform 238"/>
            <p:cNvSpPr>
              <a:spLocks noEditPoints="1"/>
            </p:cNvSpPr>
            <p:nvPr/>
          </p:nvSpPr>
          <p:spPr bwMode="auto">
            <a:xfrm>
              <a:off x="9191" y="6554"/>
              <a:ext cx="358" cy="280"/>
            </a:xfrm>
            <a:custGeom>
              <a:avLst/>
              <a:gdLst>
                <a:gd name="T0" fmla="*/ 0 w 2151"/>
                <a:gd name="T1" fmla="*/ 1425 h 1959"/>
                <a:gd name="T2" fmla="*/ 2151 w 2151"/>
                <a:gd name="T3" fmla="*/ 1425 h 1959"/>
                <a:gd name="T4" fmla="*/ 2151 w 2151"/>
                <a:gd name="T5" fmla="*/ 1959 h 1959"/>
                <a:gd name="T6" fmla="*/ 0 w 2151"/>
                <a:gd name="T7" fmla="*/ 1959 h 1959"/>
                <a:gd name="T8" fmla="*/ 0 w 2151"/>
                <a:gd name="T9" fmla="*/ 1425 h 1959"/>
                <a:gd name="T10" fmla="*/ 0 w 2151"/>
                <a:gd name="T11" fmla="*/ 713 h 1959"/>
                <a:gd name="T12" fmla="*/ 2151 w 2151"/>
                <a:gd name="T13" fmla="*/ 713 h 1959"/>
                <a:gd name="T14" fmla="*/ 2151 w 2151"/>
                <a:gd name="T15" fmla="*/ 1247 h 1959"/>
                <a:gd name="T16" fmla="*/ 0 w 2151"/>
                <a:gd name="T17" fmla="*/ 1247 h 1959"/>
                <a:gd name="T18" fmla="*/ 0 w 2151"/>
                <a:gd name="T19" fmla="*/ 713 h 1959"/>
                <a:gd name="T20" fmla="*/ 0 w 2151"/>
                <a:gd name="T21" fmla="*/ 0 h 1959"/>
                <a:gd name="T22" fmla="*/ 2151 w 2151"/>
                <a:gd name="T23" fmla="*/ 0 h 1959"/>
                <a:gd name="T24" fmla="*/ 2151 w 2151"/>
                <a:gd name="T25" fmla="*/ 535 h 1959"/>
                <a:gd name="T26" fmla="*/ 0 w 2151"/>
                <a:gd name="T27" fmla="*/ 535 h 1959"/>
                <a:gd name="T28" fmla="*/ 0 w 2151"/>
                <a:gd name="T29" fmla="*/ 0 h 1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51" h="1959">
                  <a:moveTo>
                    <a:pt x="0" y="1425"/>
                  </a:moveTo>
                  <a:lnTo>
                    <a:pt x="2151" y="1425"/>
                  </a:lnTo>
                  <a:lnTo>
                    <a:pt x="2151" y="1959"/>
                  </a:lnTo>
                  <a:lnTo>
                    <a:pt x="0" y="1959"/>
                  </a:lnTo>
                  <a:lnTo>
                    <a:pt x="0" y="1425"/>
                  </a:lnTo>
                  <a:close/>
                  <a:moveTo>
                    <a:pt x="0" y="713"/>
                  </a:moveTo>
                  <a:lnTo>
                    <a:pt x="2151" y="713"/>
                  </a:lnTo>
                  <a:lnTo>
                    <a:pt x="2151" y="1247"/>
                  </a:lnTo>
                  <a:lnTo>
                    <a:pt x="0" y="1247"/>
                  </a:lnTo>
                  <a:lnTo>
                    <a:pt x="0" y="713"/>
                  </a:lnTo>
                  <a:close/>
                  <a:moveTo>
                    <a:pt x="0" y="0"/>
                  </a:moveTo>
                  <a:lnTo>
                    <a:pt x="2151" y="0"/>
                  </a:lnTo>
                  <a:lnTo>
                    <a:pt x="2151" y="535"/>
                  </a:lnTo>
                  <a:lnTo>
                    <a:pt x="0" y="53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7" name="Freeform 239"/>
            <p:cNvSpPr>
              <a:spLocks/>
            </p:cNvSpPr>
            <p:nvPr/>
          </p:nvSpPr>
          <p:spPr bwMode="auto">
            <a:xfrm>
              <a:off x="9588" y="6656"/>
              <a:ext cx="153" cy="76"/>
            </a:xfrm>
            <a:custGeom>
              <a:avLst/>
              <a:gdLst>
                <a:gd name="T0" fmla="*/ 460 w 921"/>
                <a:gd name="T1" fmla="*/ 0 h 534"/>
                <a:gd name="T2" fmla="*/ 921 w 921"/>
                <a:gd name="T3" fmla="*/ 534 h 534"/>
                <a:gd name="T4" fmla="*/ 0 w 921"/>
                <a:gd name="T5" fmla="*/ 534 h 534"/>
                <a:gd name="T6" fmla="*/ 460 w 921"/>
                <a:gd name="T7" fmla="*/ 0 h 534"/>
              </a:gdLst>
              <a:ahLst/>
              <a:cxnLst>
                <a:cxn ang="0">
                  <a:pos x="T0" y="T1"/>
                </a:cxn>
                <a:cxn ang="0">
                  <a:pos x="T2" y="T3"/>
                </a:cxn>
                <a:cxn ang="0">
                  <a:pos x="T4" y="T5"/>
                </a:cxn>
                <a:cxn ang="0">
                  <a:pos x="T6" y="T7"/>
                </a:cxn>
              </a:cxnLst>
              <a:rect l="0" t="0" r="r" b="b"/>
              <a:pathLst>
                <a:path w="921" h="534">
                  <a:moveTo>
                    <a:pt x="460" y="0"/>
                  </a:moveTo>
                  <a:lnTo>
                    <a:pt x="921" y="534"/>
                  </a:lnTo>
                  <a:lnTo>
                    <a:pt x="0" y="534"/>
                  </a:lnTo>
                  <a:lnTo>
                    <a:pt x="4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38" name="Freeform 244"/>
          <p:cNvSpPr>
            <a:spLocks/>
          </p:cNvSpPr>
          <p:nvPr/>
        </p:nvSpPr>
        <p:spPr bwMode="auto">
          <a:xfrm>
            <a:off x="3268662" y="5946569"/>
            <a:ext cx="469930" cy="264910"/>
          </a:xfrm>
          <a:custGeom>
            <a:avLst/>
            <a:gdLst>
              <a:gd name="T0" fmla="*/ 2148 w 3261"/>
              <a:gd name="T1" fmla="*/ 3 h 1843"/>
              <a:gd name="T2" fmla="*/ 2278 w 3261"/>
              <a:gd name="T3" fmla="*/ 26 h 1843"/>
              <a:gd name="T4" fmla="*/ 2401 w 3261"/>
              <a:gd name="T5" fmla="*/ 71 h 1843"/>
              <a:gd name="T6" fmla="*/ 2511 w 3261"/>
              <a:gd name="T7" fmla="*/ 135 h 1843"/>
              <a:gd name="T8" fmla="*/ 2609 w 3261"/>
              <a:gd name="T9" fmla="*/ 217 h 1843"/>
              <a:gd name="T10" fmla="*/ 2693 w 3261"/>
              <a:gd name="T11" fmla="*/ 314 h 1843"/>
              <a:gd name="T12" fmla="*/ 2759 w 3261"/>
              <a:gd name="T13" fmla="*/ 424 h 1843"/>
              <a:gd name="T14" fmla="*/ 2806 w 3261"/>
              <a:gd name="T15" fmla="*/ 545 h 1843"/>
              <a:gd name="T16" fmla="*/ 2833 w 3261"/>
              <a:gd name="T17" fmla="*/ 675 h 1843"/>
              <a:gd name="T18" fmla="*/ 2892 w 3261"/>
              <a:gd name="T19" fmla="*/ 759 h 1843"/>
              <a:gd name="T20" fmla="*/ 2995 w 3261"/>
              <a:gd name="T21" fmla="*/ 808 h 1843"/>
              <a:gd name="T22" fmla="*/ 3083 w 3261"/>
              <a:gd name="T23" fmla="*/ 876 h 1843"/>
              <a:gd name="T24" fmla="*/ 3157 w 3261"/>
              <a:gd name="T25" fmla="*/ 961 h 1843"/>
              <a:gd name="T26" fmla="*/ 3214 w 3261"/>
              <a:gd name="T27" fmla="*/ 1058 h 1843"/>
              <a:gd name="T28" fmla="*/ 3249 w 3261"/>
              <a:gd name="T29" fmla="*/ 1167 h 1843"/>
              <a:gd name="T30" fmla="*/ 3261 w 3261"/>
              <a:gd name="T31" fmla="*/ 1285 h 1843"/>
              <a:gd name="T32" fmla="*/ 3250 w 3261"/>
              <a:gd name="T33" fmla="*/ 1397 h 1843"/>
              <a:gd name="T34" fmla="*/ 3218 w 3261"/>
              <a:gd name="T35" fmla="*/ 1502 h 1843"/>
              <a:gd name="T36" fmla="*/ 3166 w 3261"/>
              <a:gd name="T37" fmla="*/ 1597 h 1843"/>
              <a:gd name="T38" fmla="*/ 3098 w 3261"/>
              <a:gd name="T39" fmla="*/ 1680 h 1843"/>
              <a:gd name="T40" fmla="*/ 3017 w 3261"/>
              <a:gd name="T41" fmla="*/ 1749 h 1843"/>
              <a:gd name="T42" fmla="*/ 2923 w 3261"/>
              <a:gd name="T43" fmla="*/ 1800 h 1843"/>
              <a:gd name="T44" fmla="*/ 2818 w 3261"/>
              <a:gd name="T45" fmla="*/ 1832 h 1843"/>
              <a:gd name="T46" fmla="*/ 2707 w 3261"/>
              <a:gd name="T47" fmla="*/ 1843 h 1843"/>
              <a:gd name="T48" fmla="*/ 554 w 3261"/>
              <a:gd name="T49" fmla="*/ 1840 h 1843"/>
              <a:gd name="T50" fmla="*/ 434 w 3261"/>
              <a:gd name="T51" fmla="*/ 1816 h 1843"/>
              <a:gd name="T52" fmla="*/ 323 w 3261"/>
              <a:gd name="T53" fmla="*/ 1769 h 1843"/>
              <a:gd name="T54" fmla="*/ 225 w 3261"/>
              <a:gd name="T55" fmla="*/ 1702 h 1843"/>
              <a:gd name="T56" fmla="*/ 141 w 3261"/>
              <a:gd name="T57" fmla="*/ 1618 h 1843"/>
              <a:gd name="T58" fmla="*/ 74 w 3261"/>
              <a:gd name="T59" fmla="*/ 1520 h 1843"/>
              <a:gd name="T60" fmla="*/ 28 w 3261"/>
              <a:gd name="T61" fmla="*/ 1408 h 1843"/>
              <a:gd name="T62" fmla="*/ 3 w 3261"/>
              <a:gd name="T63" fmla="*/ 1286 h 1843"/>
              <a:gd name="T64" fmla="*/ 3 w 3261"/>
              <a:gd name="T65" fmla="*/ 1160 h 1843"/>
              <a:gd name="T66" fmla="*/ 28 w 3261"/>
              <a:gd name="T67" fmla="*/ 1039 h 1843"/>
              <a:gd name="T68" fmla="*/ 74 w 3261"/>
              <a:gd name="T69" fmla="*/ 927 h 1843"/>
              <a:gd name="T70" fmla="*/ 141 w 3261"/>
              <a:gd name="T71" fmla="*/ 828 h 1843"/>
              <a:gd name="T72" fmla="*/ 225 w 3261"/>
              <a:gd name="T73" fmla="*/ 745 h 1843"/>
              <a:gd name="T74" fmla="*/ 323 w 3261"/>
              <a:gd name="T75" fmla="*/ 678 h 1843"/>
              <a:gd name="T76" fmla="*/ 434 w 3261"/>
              <a:gd name="T77" fmla="*/ 631 h 1843"/>
              <a:gd name="T78" fmla="*/ 554 w 3261"/>
              <a:gd name="T79" fmla="*/ 606 h 1843"/>
              <a:gd name="T80" fmla="*/ 672 w 3261"/>
              <a:gd name="T81" fmla="*/ 605 h 1843"/>
              <a:gd name="T82" fmla="*/ 724 w 3261"/>
              <a:gd name="T83" fmla="*/ 582 h 1843"/>
              <a:gd name="T84" fmla="*/ 726 w 3261"/>
              <a:gd name="T85" fmla="*/ 503 h 1843"/>
              <a:gd name="T86" fmla="*/ 748 w 3261"/>
              <a:gd name="T87" fmla="*/ 408 h 1843"/>
              <a:gd name="T88" fmla="*/ 789 w 3261"/>
              <a:gd name="T89" fmla="*/ 323 h 1843"/>
              <a:gd name="T90" fmla="*/ 847 w 3261"/>
              <a:gd name="T91" fmla="*/ 249 h 1843"/>
              <a:gd name="T92" fmla="*/ 920 w 3261"/>
              <a:gd name="T93" fmla="*/ 191 h 1843"/>
              <a:gd name="T94" fmla="*/ 1005 w 3261"/>
              <a:gd name="T95" fmla="*/ 148 h 1843"/>
              <a:gd name="T96" fmla="*/ 1099 w 3261"/>
              <a:gd name="T97" fmla="*/ 127 h 1843"/>
              <a:gd name="T98" fmla="*/ 1199 w 3261"/>
              <a:gd name="T99" fmla="*/ 127 h 1843"/>
              <a:gd name="T100" fmla="*/ 1295 w 3261"/>
              <a:gd name="T101" fmla="*/ 149 h 1843"/>
              <a:gd name="T102" fmla="*/ 1380 w 3261"/>
              <a:gd name="T103" fmla="*/ 193 h 1843"/>
              <a:gd name="T104" fmla="*/ 1454 w 3261"/>
              <a:gd name="T105" fmla="*/ 254 h 1843"/>
              <a:gd name="T106" fmla="*/ 1525 w 3261"/>
              <a:gd name="T107" fmla="*/ 243 h 1843"/>
              <a:gd name="T108" fmla="*/ 1615 w 3261"/>
              <a:gd name="T109" fmla="*/ 161 h 1843"/>
              <a:gd name="T110" fmla="*/ 1717 w 3261"/>
              <a:gd name="T111" fmla="*/ 93 h 1843"/>
              <a:gd name="T112" fmla="*/ 1830 w 3261"/>
              <a:gd name="T113" fmla="*/ 42 h 1843"/>
              <a:gd name="T114" fmla="*/ 1951 w 3261"/>
              <a:gd name="T115" fmla="*/ 11 h 1843"/>
              <a:gd name="T116" fmla="*/ 2080 w 3261"/>
              <a:gd name="T117" fmla="*/ 0 h 1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1843">
                <a:moveTo>
                  <a:pt x="2080" y="0"/>
                </a:moveTo>
                <a:lnTo>
                  <a:pt x="2148" y="3"/>
                </a:lnTo>
                <a:lnTo>
                  <a:pt x="2214" y="12"/>
                </a:lnTo>
                <a:lnTo>
                  <a:pt x="2278" y="26"/>
                </a:lnTo>
                <a:lnTo>
                  <a:pt x="2340" y="47"/>
                </a:lnTo>
                <a:lnTo>
                  <a:pt x="2401" y="71"/>
                </a:lnTo>
                <a:lnTo>
                  <a:pt x="2457" y="101"/>
                </a:lnTo>
                <a:lnTo>
                  <a:pt x="2511" y="135"/>
                </a:lnTo>
                <a:lnTo>
                  <a:pt x="2562" y="174"/>
                </a:lnTo>
                <a:lnTo>
                  <a:pt x="2609" y="217"/>
                </a:lnTo>
                <a:lnTo>
                  <a:pt x="2653" y="263"/>
                </a:lnTo>
                <a:lnTo>
                  <a:pt x="2693" y="314"/>
                </a:lnTo>
                <a:lnTo>
                  <a:pt x="2728" y="367"/>
                </a:lnTo>
                <a:lnTo>
                  <a:pt x="2759" y="424"/>
                </a:lnTo>
                <a:lnTo>
                  <a:pt x="2785" y="482"/>
                </a:lnTo>
                <a:lnTo>
                  <a:pt x="2806" y="545"/>
                </a:lnTo>
                <a:lnTo>
                  <a:pt x="2822" y="608"/>
                </a:lnTo>
                <a:lnTo>
                  <a:pt x="2833" y="675"/>
                </a:lnTo>
                <a:lnTo>
                  <a:pt x="2837" y="743"/>
                </a:lnTo>
                <a:lnTo>
                  <a:pt x="2892" y="759"/>
                </a:lnTo>
                <a:lnTo>
                  <a:pt x="2945" y="781"/>
                </a:lnTo>
                <a:lnTo>
                  <a:pt x="2995" y="808"/>
                </a:lnTo>
                <a:lnTo>
                  <a:pt x="3041" y="840"/>
                </a:lnTo>
                <a:lnTo>
                  <a:pt x="3083" y="876"/>
                </a:lnTo>
                <a:lnTo>
                  <a:pt x="3122" y="916"/>
                </a:lnTo>
                <a:lnTo>
                  <a:pt x="3157" y="961"/>
                </a:lnTo>
                <a:lnTo>
                  <a:pt x="3188" y="1008"/>
                </a:lnTo>
                <a:lnTo>
                  <a:pt x="3214" y="1058"/>
                </a:lnTo>
                <a:lnTo>
                  <a:pt x="3234" y="1112"/>
                </a:lnTo>
                <a:lnTo>
                  <a:pt x="3249" y="1167"/>
                </a:lnTo>
                <a:lnTo>
                  <a:pt x="3258" y="1226"/>
                </a:lnTo>
                <a:lnTo>
                  <a:pt x="3261" y="1285"/>
                </a:lnTo>
                <a:lnTo>
                  <a:pt x="3258" y="1342"/>
                </a:lnTo>
                <a:lnTo>
                  <a:pt x="3250" y="1397"/>
                </a:lnTo>
                <a:lnTo>
                  <a:pt x="3236" y="1451"/>
                </a:lnTo>
                <a:lnTo>
                  <a:pt x="3218" y="1502"/>
                </a:lnTo>
                <a:lnTo>
                  <a:pt x="3195" y="1552"/>
                </a:lnTo>
                <a:lnTo>
                  <a:pt x="3166" y="1597"/>
                </a:lnTo>
                <a:lnTo>
                  <a:pt x="3134" y="1641"/>
                </a:lnTo>
                <a:lnTo>
                  <a:pt x="3098" y="1680"/>
                </a:lnTo>
                <a:lnTo>
                  <a:pt x="3059" y="1716"/>
                </a:lnTo>
                <a:lnTo>
                  <a:pt x="3017" y="1749"/>
                </a:lnTo>
                <a:lnTo>
                  <a:pt x="2971" y="1776"/>
                </a:lnTo>
                <a:lnTo>
                  <a:pt x="2923" y="1800"/>
                </a:lnTo>
                <a:lnTo>
                  <a:pt x="2871" y="1818"/>
                </a:lnTo>
                <a:lnTo>
                  <a:pt x="2818" y="1832"/>
                </a:lnTo>
                <a:lnTo>
                  <a:pt x="2764" y="1841"/>
                </a:lnTo>
                <a:lnTo>
                  <a:pt x="2707" y="1843"/>
                </a:lnTo>
                <a:lnTo>
                  <a:pt x="617" y="1843"/>
                </a:lnTo>
                <a:lnTo>
                  <a:pt x="554" y="1840"/>
                </a:lnTo>
                <a:lnTo>
                  <a:pt x="493" y="1831"/>
                </a:lnTo>
                <a:lnTo>
                  <a:pt x="434" y="1816"/>
                </a:lnTo>
                <a:lnTo>
                  <a:pt x="376" y="1795"/>
                </a:lnTo>
                <a:lnTo>
                  <a:pt x="323" y="1769"/>
                </a:lnTo>
                <a:lnTo>
                  <a:pt x="272" y="1737"/>
                </a:lnTo>
                <a:lnTo>
                  <a:pt x="225" y="1702"/>
                </a:lnTo>
                <a:lnTo>
                  <a:pt x="181" y="1662"/>
                </a:lnTo>
                <a:lnTo>
                  <a:pt x="141" y="1618"/>
                </a:lnTo>
                <a:lnTo>
                  <a:pt x="105" y="1570"/>
                </a:lnTo>
                <a:lnTo>
                  <a:pt x="74" y="1520"/>
                </a:lnTo>
                <a:lnTo>
                  <a:pt x="48" y="1465"/>
                </a:lnTo>
                <a:lnTo>
                  <a:pt x="28" y="1408"/>
                </a:lnTo>
                <a:lnTo>
                  <a:pt x="12" y="1348"/>
                </a:lnTo>
                <a:lnTo>
                  <a:pt x="3" y="1286"/>
                </a:lnTo>
                <a:lnTo>
                  <a:pt x="0" y="1223"/>
                </a:lnTo>
                <a:lnTo>
                  <a:pt x="3" y="1160"/>
                </a:lnTo>
                <a:lnTo>
                  <a:pt x="12" y="1099"/>
                </a:lnTo>
                <a:lnTo>
                  <a:pt x="28" y="1039"/>
                </a:lnTo>
                <a:lnTo>
                  <a:pt x="48" y="982"/>
                </a:lnTo>
                <a:lnTo>
                  <a:pt x="74" y="927"/>
                </a:lnTo>
                <a:lnTo>
                  <a:pt x="105" y="877"/>
                </a:lnTo>
                <a:lnTo>
                  <a:pt x="141" y="828"/>
                </a:lnTo>
                <a:lnTo>
                  <a:pt x="181" y="785"/>
                </a:lnTo>
                <a:lnTo>
                  <a:pt x="225" y="745"/>
                </a:lnTo>
                <a:lnTo>
                  <a:pt x="272" y="708"/>
                </a:lnTo>
                <a:lnTo>
                  <a:pt x="323" y="678"/>
                </a:lnTo>
                <a:lnTo>
                  <a:pt x="376" y="652"/>
                </a:lnTo>
                <a:lnTo>
                  <a:pt x="434" y="631"/>
                </a:lnTo>
                <a:lnTo>
                  <a:pt x="493" y="616"/>
                </a:lnTo>
                <a:lnTo>
                  <a:pt x="554" y="606"/>
                </a:lnTo>
                <a:lnTo>
                  <a:pt x="617" y="602"/>
                </a:lnTo>
                <a:lnTo>
                  <a:pt x="672" y="605"/>
                </a:lnTo>
                <a:lnTo>
                  <a:pt x="727" y="613"/>
                </a:lnTo>
                <a:lnTo>
                  <a:pt x="724" y="582"/>
                </a:lnTo>
                <a:lnTo>
                  <a:pt x="723" y="552"/>
                </a:lnTo>
                <a:lnTo>
                  <a:pt x="726" y="503"/>
                </a:lnTo>
                <a:lnTo>
                  <a:pt x="734" y="454"/>
                </a:lnTo>
                <a:lnTo>
                  <a:pt x="748" y="408"/>
                </a:lnTo>
                <a:lnTo>
                  <a:pt x="766" y="363"/>
                </a:lnTo>
                <a:lnTo>
                  <a:pt x="789" y="323"/>
                </a:lnTo>
                <a:lnTo>
                  <a:pt x="816" y="285"/>
                </a:lnTo>
                <a:lnTo>
                  <a:pt x="847" y="249"/>
                </a:lnTo>
                <a:lnTo>
                  <a:pt x="882" y="218"/>
                </a:lnTo>
                <a:lnTo>
                  <a:pt x="920" y="191"/>
                </a:lnTo>
                <a:lnTo>
                  <a:pt x="961" y="168"/>
                </a:lnTo>
                <a:lnTo>
                  <a:pt x="1005" y="148"/>
                </a:lnTo>
                <a:lnTo>
                  <a:pt x="1051" y="135"/>
                </a:lnTo>
                <a:lnTo>
                  <a:pt x="1099" y="127"/>
                </a:lnTo>
                <a:lnTo>
                  <a:pt x="1148" y="124"/>
                </a:lnTo>
                <a:lnTo>
                  <a:pt x="1199" y="127"/>
                </a:lnTo>
                <a:lnTo>
                  <a:pt x="1248" y="135"/>
                </a:lnTo>
                <a:lnTo>
                  <a:pt x="1295" y="149"/>
                </a:lnTo>
                <a:lnTo>
                  <a:pt x="1339" y="170"/>
                </a:lnTo>
                <a:lnTo>
                  <a:pt x="1380" y="193"/>
                </a:lnTo>
                <a:lnTo>
                  <a:pt x="1419" y="222"/>
                </a:lnTo>
                <a:lnTo>
                  <a:pt x="1454" y="254"/>
                </a:lnTo>
                <a:lnTo>
                  <a:pt x="1485" y="291"/>
                </a:lnTo>
                <a:lnTo>
                  <a:pt x="1525" y="243"/>
                </a:lnTo>
                <a:lnTo>
                  <a:pt x="1568" y="200"/>
                </a:lnTo>
                <a:lnTo>
                  <a:pt x="1615" y="161"/>
                </a:lnTo>
                <a:lnTo>
                  <a:pt x="1664" y="125"/>
                </a:lnTo>
                <a:lnTo>
                  <a:pt x="1717" y="93"/>
                </a:lnTo>
                <a:lnTo>
                  <a:pt x="1772" y="66"/>
                </a:lnTo>
                <a:lnTo>
                  <a:pt x="1830" y="42"/>
                </a:lnTo>
                <a:lnTo>
                  <a:pt x="1890" y="24"/>
                </a:lnTo>
                <a:lnTo>
                  <a:pt x="1951" y="11"/>
                </a:lnTo>
                <a:lnTo>
                  <a:pt x="2015" y="2"/>
                </a:lnTo>
                <a:lnTo>
                  <a:pt x="208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9" name="Freeform 249"/>
          <p:cNvSpPr>
            <a:spLocks noEditPoints="1"/>
          </p:cNvSpPr>
          <p:nvPr/>
        </p:nvSpPr>
        <p:spPr bwMode="auto">
          <a:xfrm>
            <a:off x="3955857" y="5892435"/>
            <a:ext cx="469930" cy="373178"/>
          </a:xfrm>
          <a:custGeom>
            <a:avLst/>
            <a:gdLst>
              <a:gd name="T0" fmla="*/ 1019 w 3261"/>
              <a:gd name="T1" fmla="*/ 1639 h 2594"/>
              <a:gd name="T2" fmla="*/ 1835 w 3261"/>
              <a:gd name="T3" fmla="*/ 1639 h 2594"/>
              <a:gd name="T4" fmla="*/ 2080 w 3261"/>
              <a:gd name="T5" fmla="*/ 0 h 2594"/>
              <a:gd name="T6" fmla="*/ 2278 w 3261"/>
              <a:gd name="T7" fmla="*/ 27 h 2594"/>
              <a:gd name="T8" fmla="*/ 2457 w 3261"/>
              <a:gd name="T9" fmla="*/ 102 h 2594"/>
              <a:gd name="T10" fmla="*/ 2609 w 3261"/>
              <a:gd name="T11" fmla="*/ 217 h 2594"/>
              <a:gd name="T12" fmla="*/ 2728 w 3261"/>
              <a:gd name="T13" fmla="*/ 367 h 2594"/>
              <a:gd name="T14" fmla="*/ 2806 w 3261"/>
              <a:gd name="T15" fmla="*/ 545 h 2594"/>
              <a:gd name="T16" fmla="*/ 2837 w 3261"/>
              <a:gd name="T17" fmla="*/ 744 h 2594"/>
              <a:gd name="T18" fmla="*/ 2995 w 3261"/>
              <a:gd name="T19" fmla="*/ 809 h 2594"/>
              <a:gd name="T20" fmla="*/ 3122 w 3261"/>
              <a:gd name="T21" fmla="*/ 917 h 2594"/>
              <a:gd name="T22" fmla="*/ 3214 w 3261"/>
              <a:gd name="T23" fmla="*/ 1059 h 2594"/>
              <a:gd name="T24" fmla="*/ 3258 w 3261"/>
              <a:gd name="T25" fmla="*/ 1226 h 2594"/>
              <a:gd name="T26" fmla="*/ 3250 w 3261"/>
              <a:gd name="T27" fmla="*/ 1398 h 2594"/>
              <a:gd name="T28" fmla="*/ 3195 w 3261"/>
              <a:gd name="T29" fmla="*/ 1552 h 2594"/>
              <a:gd name="T30" fmla="*/ 3099 w 3261"/>
              <a:gd name="T31" fmla="*/ 1681 h 2594"/>
              <a:gd name="T32" fmla="*/ 2971 w 3261"/>
              <a:gd name="T33" fmla="*/ 1776 h 2594"/>
              <a:gd name="T34" fmla="*/ 2818 w 3261"/>
              <a:gd name="T35" fmla="*/ 1833 h 2594"/>
              <a:gd name="T36" fmla="*/ 2352 w 3261"/>
              <a:gd name="T37" fmla="*/ 1844 h 2594"/>
              <a:gd name="T38" fmla="*/ 617 w 3261"/>
              <a:gd name="T39" fmla="*/ 1844 h 2594"/>
              <a:gd name="T40" fmla="*/ 434 w 3261"/>
              <a:gd name="T41" fmla="*/ 1816 h 2594"/>
              <a:gd name="T42" fmla="*/ 272 w 3261"/>
              <a:gd name="T43" fmla="*/ 1738 h 2594"/>
              <a:gd name="T44" fmla="*/ 141 w 3261"/>
              <a:gd name="T45" fmla="*/ 1618 h 2594"/>
              <a:gd name="T46" fmla="*/ 48 w 3261"/>
              <a:gd name="T47" fmla="*/ 1465 h 2594"/>
              <a:gd name="T48" fmla="*/ 3 w 3261"/>
              <a:gd name="T49" fmla="*/ 1287 h 2594"/>
              <a:gd name="T50" fmla="*/ 12 w 3261"/>
              <a:gd name="T51" fmla="*/ 1099 h 2594"/>
              <a:gd name="T52" fmla="*/ 74 w 3261"/>
              <a:gd name="T53" fmla="*/ 928 h 2594"/>
              <a:gd name="T54" fmla="*/ 181 w 3261"/>
              <a:gd name="T55" fmla="*/ 785 h 2594"/>
              <a:gd name="T56" fmla="*/ 323 w 3261"/>
              <a:gd name="T57" fmla="*/ 678 h 2594"/>
              <a:gd name="T58" fmla="*/ 493 w 3261"/>
              <a:gd name="T59" fmla="*/ 616 h 2594"/>
              <a:gd name="T60" fmla="*/ 672 w 3261"/>
              <a:gd name="T61" fmla="*/ 605 h 2594"/>
              <a:gd name="T62" fmla="*/ 723 w 3261"/>
              <a:gd name="T63" fmla="*/ 553 h 2594"/>
              <a:gd name="T64" fmla="*/ 748 w 3261"/>
              <a:gd name="T65" fmla="*/ 409 h 2594"/>
              <a:gd name="T66" fmla="*/ 816 w 3261"/>
              <a:gd name="T67" fmla="*/ 285 h 2594"/>
              <a:gd name="T68" fmla="*/ 920 w 3261"/>
              <a:gd name="T69" fmla="*/ 191 h 2594"/>
              <a:gd name="T70" fmla="*/ 1051 w 3261"/>
              <a:gd name="T71" fmla="*/ 136 h 2594"/>
              <a:gd name="T72" fmla="*/ 1199 w 3261"/>
              <a:gd name="T73" fmla="*/ 127 h 2594"/>
              <a:gd name="T74" fmla="*/ 1339 w 3261"/>
              <a:gd name="T75" fmla="*/ 170 h 2594"/>
              <a:gd name="T76" fmla="*/ 1454 w 3261"/>
              <a:gd name="T77" fmla="*/ 254 h 2594"/>
              <a:gd name="T78" fmla="*/ 1568 w 3261"/>
              <a:gd name="T79" fmla="*/ 201 h 2594"/>
              <a:gd name="T80" fmla="*/ 1717 w 3261"/>
              <a:gd name="T81" fmla="*/ 94 h 2594"/>
              <a:gd name="T82" fmla="*/ 1890 w 3261"/>
              <a:gd name="T83" fmla="*/ 24 h 2594"/>
              <a:gd name="T84" fmla="*/ 2080 w 3261"/>
              <a:gd name="T85" fmla="*/ 0 h 2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61" h="2594">
                <a:moveTo>
                  <a:pt x="1426" y="1025"/>
                </a:moveTo>
                <a:lnTo>
                  <a:pt x="1426" y="1639"/>
                </a:lnTo>
                <a:lnTo>
                  <a:pt x="1019" y="1639"/>
                </a:lnTo>
                <a:lnTo>
                  <a:pt x="1631" y="2254"/>
                </a:lnTo>
                <a:lnTo>
                  <a:pt x="2242" y="1639"/>
                </a:lnTo>
                <a:lnTo>
                  <a:pt x="1835" y="1639"/>
                </a:lnTo>
                <a:lnTo>
                  <a:pt x="1835" y="1025"/>
                </a:lnTo>
                <a:lnTo>
                  <a:pt x="1426" y="1025"/>
                </a:lnTo>
                <a:close/>
                <a:moveTo>
                  <a:pt x="2080" y="0"/>
                </a:moveTo>
                <a:lnTo>
                  <a:pt x="2148" y="3"/>
                </a:lnTo>
                <a:lnTo>
                  <a:pt x="2214" y="12"/>
                </a:lnTo>
                <a:lnTo>
                  <a:pt x="2278" y="27"/>
                </a:lnTo>
                <a:lnTo>
                  <a:pt x="2340" y="47"/>
                </a:lnTo>
                <a:lnTo>
                  <a:pt x="2401" y="72"/>
                </a:lnTo>
                <a:lnTo>
                  <a:pt x="2457" y="102"/>
                </a:lnTo>
                <a:lnTo>
                  <a:pt x="2511" y="136"/>
                </a:lnTo>
                <a:lnTo>
                  <a:pt x="2562" y="175"/>
                </a:lnTo>
                <a:lnTo>
                  <a:pt x="2609" y="217"/>
                </a:lnTo>
                <a:lnTo>
                  <a:pt x="2653" y="265"/>
                </a:lnTo>
                <a:lnTo>
                  <a:pt x="2693" y="314"/>
                </a:lnTo>
                <a:lnTo>
                  <a:pt x="2728" y="367"/>
                </a:lnTo>
                <a:lnTo>
                  <a:pt x="2759" y="424"/>
                </a:lnTo>
                <a:lnTo>
                  <a:pt x="2785" y="483"/>
                </a:lnTo>
                <a:lnTo>
                  <a:pt x="2806" y="545"/>
                </a:lnTo>
                <a:lnTo>
                  <a:pt x="2822" y="609"/>
                </a:lnTo>
                <a:lnTo>
                  <a:pt x="2833" y="675"/>
                </a:lnTo>
                <a:lnTo>
                  <a:pt x="2837" y="744"/>
                </a:lnTo>
                <a:lnTo>
                  <a:pt x="2892" y="760"/>
                </a:lnTo>
                <a:lnTo>
                  <a:pt x="2945" y="782"/>
                </a:lnTo>
                <a:lnTo>
                  <a:pt x="2995" y="809"/>
                </a:lnTo>
                <a:lnTo>
                  <a:pt x="3041" y="840"/>
                </a:lnTo>
                <a:lnTo>
                  <a:pt x="3083" y="877"/>
                </a:lnTo>
                <a:lnTo>
                  <a:pt x="3122" y="917"/>
                </a:lnTo>
                <a:lnTo>
                  <a:pt x="3157" y="960"/>
                </a:lnTo>
                <a:lnTo>
                  <a:pt x="3188" y="1008"/>
                </a:lnTo>
                <a:lnTo>
                  <a:pt x="3214" y="1059"/>
                </a:lnTo>
                <a:lnTo>
                  <a:pt x="3234" y="1112"/>
                </a:lnTo>
                <a:lnTo>
                  <a:pt x="3249" y="1168"/>
                </a:lnTo>
                <a:lnTo>
                  <a:pt x="3258" y="1226"/>
                </a:lnTo>
                <a:lnTo>
                  <a:pt x="3261" y="1286"/>
                </a:lnTo>
                <a:lnTo>
                  <a:pt x="3258" y="1343"/>
                </a:lnTo>
                <a:lnTo>
                  <a:pt x="3250" y="1398"/>
                </a:lnTo>
                <a:lnTo>
                  <a:pt x="3236" y="1452"/>
                </a:lnTo>
                <a:lnTo>
                  <a:pt x="3218" y="1503"/>
                </a:lnTo>
                <a:lnTo>
                  <a:pt x="3195" y="1552"/>
                </a:lnTo>
                <a:lnTo>
                  <a:pt x="3166" y="1598"/>
                </a:lnTo>
                <a:lnTo>
                  <a:pt x="3134" y="1640"/>
                </a:lnTo>
                <a:lnTo>
                  <a:pt x="3099" y="1681"/>
                </a:lnTo>
                <a:lnTo>
                  <a:pt x="3059" y="1716"/>
                </a:lnTo>
                <a:lnTo>
                  <a:pt x="3017" y="1748"/>
                </a:lnTo>
                <a:lnTo>
                  <a:pt x="2971" y="1776"/>
                </a:lnTo>
                <a:lnTo>
                  <a:pt x="2923" y="1800"/>
                </a:lnTo>
                <a:lnTo>
                  <a:pt x="2871" y="1819"/>
                </a:lnTo>
                <a:lnTo>
                  <a:pt x="2818" y="1833"/>
                </a:lnTo>
                <a:lnTo>
                  <a:pt x="2764" y="1841"/>
                </a:lnTo>
                <a:lnTo>
                  <a:pt x="2707" y="1844"/>
                </a:lnTo>
                <a:lnTo>
                  <a:pt x="2352" y="1844"/>
                </a:lnTo>
                <a:lnTo>
                  <a:pt x="1631" y="2594"/>
                </a:lnTo>
                <a:lnTo>
                  <a:pt x="909" y="1844"/>
                </a:lnTo>
                <a:lnTo>
                  <a:pt x="617" y="1844"/>
                </a:lnTo>
                <a:lnTo>
                  <a:pt x="554" y="1841"/>
                </a:lnTo>
                <a:lnTo>
                  <a:pt x="493" y="1832"/>
                </a:lnTo>
                <a:lnTo>
                  <a:pt x="434" y="1816"/>
                </a:lnTo>
                <a:lnTo>
                  <a:pt x="376" y="1796"/>
                </a:lnTo>
                <a:lnTo>
                  <a:pt x="323" y="1769"/>
                </a:lnTo>
                <a:lnTo>
                  <a:pt x="272" y="1738"/>
                </a:lnTo>
                <a:lnTo>
                  <a:pt x="225" y="1703"/>
                </a:lnTo>
                <a:lnTo>
                  <a:pt x="181" y="1662"/>
                </a:lnTo>
                <a:lnTo>
                  <a:pt x="141" y="1618"/>
                </a:lnTo>
                <a:lnTo>
                  <a:pt x="105" y="1571"/>
                </a:lnTo>
                <a:lnTo>
                  <a:pt x="74" y="1519"/>
                </a:lnTo>
                <a:lnTo>
                  <a:pt x="48" y="1465"/>
                </a:lnTo>
                <a:lnTo>
                  <a:pt x="28" y="1408"/>
                </a:lnTo>
                <a:lnTo>
                  <a:pt x="12" y="1349"/>
                </a:lnTo>
                <a:lnTo>
                  <a:pt x="3" y="1287"/>
                </a:lnTo>
                <a:lnTo>
                  <a:pt x="0" y="1224"/>
                </a:lnTo>
                <a:lnTo>
                  <a:pt x="3" y="1160"/>
                </a:lnTo>
                <a:lnTo>
                  <a:pt x="12" y="1099"/>
                </a:lnTo>
                <a:lnTo>
                  <a:pt x="28" y="1039"/>
                </a:lnTo>
                <a:lnTo>
                  <a:pt x="48" y="983"/>
                </a:lnTo>
                <a:lnTo>
                  <a:pt x="74" y="928"/>
                </a:lnTo>
                <a:lnTo>
                  <a:pt x="105" y="877"/>
                </a:lnTo>
                <a:lnTo>
                  <a:pt x="141" y="829"/>
                </a:lnTo>
                <a:lnTo>
                  <a:pt x="181" y="785"/>
                </a:lnTo>
                <a:lnTo>
                  <a:pt x="225" y="745"/>
                </a:lnTo>
                <a:lnTo>
                  <a:pt x="272" y="709"/>
                </a:lnTo>
                <a:lnTo>
                  <a:pt x="323" y="678"/>
                </a:lnTo>
                <a:lnTo>
                  <a:pt x="376" y="652"/>
                </a:lnTo>
                <a:lnTo>
                  <a:pt x="434" y="631"/>
                </a:lnTo>
                <a:lnTo>
                  <a:pt x="493" y="616"/>
                </a:lnTo>
                <a:lnTo>
                  <a:pt x="554" y="606"/>
                </a:lnTo>
                <a:lnTo>
                  <a:pt x="617" y="603"/>
                </a:lnTo>
                <a:lnTo>
                  <a:pt x="672" y="605"/>
                </a:lnTo>
                <a:lnTo>
                  <a:pt x="727" y="613"/>
                </a:lnTo>
                <a:lnTo>
                  <a:pt x="724" y="583"/>
                </a:lnTo>
                <a:lnTo>
                  <a:pt x="723" y="553"/>
                </a:lnTo>
                <a:lnTo>
                  <a:pt x="726" y="503"/>
                </a:lnTo>
                <a:lnTo>
                  <a:pt x="734" y="454"/>
                </a:lnTo>
                <a:lnTo>
                  <a:pt x="748" y="409"/>
                </a:lnTo>
                <a:lnTo>
                  <a:pt x="766" y="364"/>
                </a:lnTo>
                <a:lnTo>
                  <a:pt x="789" y="323"/>
                </a:lnTo>
                <a:lnTo>
                  <a:pt x="816" y="285"/>
                </a:lnTo>
                <a:lnTo>
                  <a:pt x="847" y="250"/>
                </a:lnTo>
                <a:lnTo>
                  <a:pt x="882" y="219"/>
                </a:lnTo>
                <a:lnTo>
                  <a:pt x="920" y="191"/>
                </a:lnTo>
                <a:lnTo>
                  <a:pt x="961" y="169"/>
                </a:lnTo>
                <a:lnTo>
                  <a:pt x="1005" y="150"/>
                </a:lnTo>
                <a:lnTo>
                  <a:pt x="1051" y="136"/>
                </a:lnTo>
                <a:lnTo>
                  <a:pt x="1099" y="127"/>
                </a:lnTo>
                <a:lnTo>
                  <a:pt x="1148" y="124"/>
                </a:lnTo>
                <a:lnTo>
                  <a:pt x="1199" y="127"/>
                </a:lnTo>
                <a:lnTo>
                  <a:pt x="1248" y="136"/>
                </a:lnTo>
                <a:lnTo>
                  <a:pt x="1295" y="151"/>
                </a:lnTo>
                <a:lnTo>
                  <a:pt x="1339" y="170"/>
                </a:lnTo>
                <a:lnTo>
                  <a:pt x="1380" y="194"/>
                </a:lnTo>
                <a:lnTo>
                  <a:pt x="1419" y="222"/>
                </a:lnTo>
                <a:lnTo>
                  <a:pt x="1454" y="254"/>
                </a:lnTo>
                <a:lnTo>
                  <a:pt x="1485" y="291"/>
                </a:lnTo>
                <a:lnTo>
                  <a:pt x="1525" y="244"/>
                </a:lnTo>
                <a:lnTo>
                  <a:pt x="1568" y="201"/>
                </a:lnTo>
                <a:lnTo>
                  <a:pt x="1615" y="162"/>
                </a:lnTo>
                <a:lnTo>
                  <a:pt x="1664" y="125"/>
                </a:lnTo>
                <a:lnTo>
                  <a:pt x="1717" y="94"/>
                </a:lnTo>
                <a:lnTo>
                  <a:pt x="1772" y="66"/>
                </a:lnTo>
                <a:lnTo>
                  <a:pt x="1830" y="44"/>
                </a:lnTo>
                <a:lnTo>
                  <a:pt x="1890" y="24"/>
                </a:lnTo>
                <a:lnTo>
                  <a:pt x="1951" y="11"/>
                </a:lnTo>
                <a:lnTo>
                  <a:pt x="2015" y="3"/>
                </a:lnTo>
                <a:lnTo>
                  <a:pt x="208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0" name="Freeform 254"/>
          <p:cNvSpPr>
            <a:spLocks noEditPoints="1"/>
          </p:cNvSpPr>
          <p:nvPr/>
        </p:nvSpPr>
        <p:spPr bwMode="auto">
          <a:xfrm>
            <a:off x="4643050" y="5888405"/>
            <a:ext cx="469930" cy="381240"/>
          </a:xfrm>
          <a:custGeom>
            <a:avLst/>
            <a:gdLst>
              <a:gd name="T0" fmla="*/ 1426 w 3261"/>
              <a:gd name="T1" fmla="*/ 1833 h 2648"/>
              <a:gd name="T2" fmla="*/ 1835 w 3261"/>
              <a:gd name="T3" fmla="*/ 1833 h 2648"/>
              <a:gd name="T4" fmla="*/ 1631 w 3261"/>
              <a:gd name="T5" fmla="*/ 0 h 2648"/>
              <a:gd name="T6" fmla="*/ 1812 w 3261"/>
              <a:gd name="T7" fmla="*/ 27 h 2648"/>
              <a:gd name="T8" fmla="*/ 1970 w 3261"/>
              <a:gd name="T9" fmla="*/ 103 h 2648"/>
              <a:gd name="T10" fmla="*/ 2100 w 3261"/>
              <a:gd name="T11" fmla="*/ 220 h 2648"/>
              <a:gd name="T12" fmla="*/ 2192 w 3261"/>
              <a:gd name="T13" fmla="*/ 369 h 2648"/>
              <a:gd name="T14" fmla="*/ 2299 w 3261"/>
              <a:gd name="T15" fmla="*/ 409 h 2648"/>
              <a:gd name="T16" fmla="*/ 2453 w 3261"/>
              <a:gd name="T17" fmla="*/ 419 h 2648"/>
              <a:gd name="T18" fmla="*/ 2601 w 3261"/>
              <a:gd name="T19" fmla="*/ 476 h 2648"/>
              <a:gd name="T20" fmla="*/ 2722 w 3261"/>
              <a:gd name="T21" fmla="*/ 576 h 2648"/>
              <a:gd name="T22" fmla="*/ 2808 w 3261"/>
              <a:gd name="T23" fmla="*/ 706 h 2648"/>
              <a:gd name="T24" fmla="*/ 2850 w 3261"/>
              <a:gd name="T25" fmla="*/ 861 h 2648"/>
              <a:gd name="T26" fmla="*/ 2841 w 3261"/>
              <a:gd name="T27" fmla="*/ 1026 h 2648"/>
              <a:gd name="T28" fmla="*/ 2996 w 3261"/>
              <a:gd name="T29" fmla="*/ 1080 h 2648"/>
              <a:gd name="T30" fmla="*/ 3123 w 3261"/>
              <a:gd name="T31" fmla="*/ 1179 h 2648"/>
              <a:gd name="T32" fmla="*/ 3214 w 3261"/>
              <a:gd name="T33" fmla="*/ 1312 h 2648"/>
              <a:gd name="T34" fmla="*/ 3258 w 3261"/>
              <a:gd name="T35" fmla="*/ 1470 h 2648"/>
              <a:gd name="T36" fmla="*/ 3249 w 3261"/>
              <a:gd name="T37" fmla="*/ 1637 h 2648"/>
              <a:gd name="T38" fmla="*/ 3192 w 3261"/>
              <a:gd name="T39" fmla="*/ 1784 h 2648"/>
              <a:gd name="T40" fmla="*/ 3093 w 3261"/>
              <a:gd name="T41" fmla="*/ 1906 h 2648"/>
              <a:gd name="T42" fmla="*/ 2962 w 3261"/>
              <a:gd name="T43" fmla="*/ 1992 h 2648"/>
              <a:gd name="T44" fmla="*/ 2807 w 3261"/>
              <a:gd name="T45" fmla="*/ 2034 h 2648"/>
              <a:gd name="T46" fmla="*/ 2038 w 3261"/>
              <a:gd name="T47" fmla="*/ 2648 h 2648"/>
              <a:gd name="T48" fmla="*/ 815 w 3261"/>
              <a:gd name="T49" fmla="*/ 2037 h 2648"/>
              <a:gd name="T50" fmla="*/ 609 w 3261"/>
              <a:gd name="T51" fmla="*/ 2011 h 2648"/>
              <a:gd name="T52" fmla="*/ 423 w 3261"/>
              <a:gd name="T53" fmla="*/ 1937 h 2648"/>
              <a:gd name="T54" fmla="*/ 263 w 3261"/>
              <a:gd name="T55" fmla="*/ 1821 h 2648"/>
              <a:gd name="T56" fmla="*/ 134 w 3261"/>
              <a:gd name="T57" fmla="*/ 1671 h 2648"/>
              <a:gd name="T58" fmla="*/ 46 w 3261"/>
              <a:gd name="T59" fmla="*/ 1492 h 2648"/>
              <a:gd name="T60" fmla="*/ 3 w 3261"/>
              <a:gd name="T61" fmla="*/ 1292 h 2648"/>
              <a:gd name="T62" fmla="*/ 12 w 3261"/>
              <a:gd name="T63" fmla="*/ 1083 h 2648"/>
              <a:gd name="T64" fmla="*/ 70 w 3261"/>
              <a:gd name="T65" fmla="*/ 890 h 2648"/>
              <a:gd name="T66" fmla="*/ 174 w 3261"/>
              <a:gd name="T67" fmla="*/ 720 h 2648"/>
              <a:gd name="T68" fmla="*/ 313 w 3261"/>
              <a:gd name="T69" fmla="*/ 581 h 2648"/>
              <a:gd name="T70" fmla="*/ 483 w 3261"/>
              <a:gd name="T71" fmla="*/ 477 h 2648"/>
              <a:gd name="T72" fmla="*/ 676 w 3261"/>
              <a:gd name="T73" fmla="*/ 419 h 2648"/>
              <a:gd name="T74" fmla="*/ 874 w 3261"/>
              <a:gd name="T75" fmla="*/ 409 h 2648"/>
              <a:gd name="T76" fmla="*/ 1044 w 3261"/>
              <a:gd name="T77" fmla="*/ 439 h 2648"/>
              <a:gd name="T78" fmla="*/ 1112 w 3261"/>
              <a:gd name="T79" fmla="*/ 287 h 2648"/>
              <a:gd name="T80" fmla="*/ 1218 w 3261"/>
              <a:gd name="T81" fmla="*/ 161 h 2648"/>
              <a:gd name="T82" fmla="*/ 1355 w 3261"/>
              <a:gd name="T83" fmla="*/ 65 h 2648"/>
              <a:gd name="T84" fmla="*/ 1514 w 3261"/>
              <a:gd name="T85" fmla="*/ 11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61" h="2648">
                <a:moveTo>
                  <a:pt x="1631" y="1120"/>
                </a:moveTo>
                <a:lnTo>
                  <a:pt x="917" y="1833"/>
                </a:lnTo>
                <a:lnTo>
                  <a:pt x="1426" y="1833"/>
                </a:lnTo>
                <a:lnTo>
                  <a:pt x="1426" y="2444"/>
                </a:lnTo>
                <a:lnTo>
                  <a:pt x="1835" y="2444"/>
                </a:lnTo>
                <a:lnTo>
                  <a:pt x="1835" y="1833"/>
                </a:lnTo>
                <a:lnTo>
                  <a:pt x="2343" y="1833"/>
                </a:lnTo>
                <a:lnTo>
                  <a:pt x="1631" y="1120"/>
                </a:lnTo>
                <a:close/>
                <a:moveTo>
                  <a:pt x="1631" y="0"/>
                </a:moveTo>
                <a:lnTo>
                  <a:pt x="1693" y="3"/>
                </a:lnTo>
                <a:lnTo>
                  <a:pt x="1753" y="12"/>
                </a:lnTo>
                <a:lnTo>
                  <a:pt x="1812" y="27"/>
                </a:lnTo>
                <a:lnTo>
                  <a:pt x="1867" y="47"/>
                </a:lnTo>
                <a:lnTo>
                  <a:pt x="1920" y="73"/>
                </a:lnTo>
                <a:lnTo>
                  <a:pt x="1970" y="103"/>
                </a:lnTo>
                <a:lnTo>
                  <a:pt x="2017" y="137"/>
                </a:lnTo>
                <a:lnTo>
                  <a:pt x="2060" y="177"/>
                </a:lnTo>
                <a:lnTo>
                  <a:pt x="2100" y="220"/>
                </a:lnTo>
                <a:lnTo>
                  <a:pt x="2136" y="266"/>
                </a:lnTo>
                <a:lnTo>
                  <a:pt x="2166" y="316"/>
                </a:lnTo>
                <a:lnTo>
                  <a:pt x="2192" y="369"/>
                </a:lnTo>
                <a:lnTo>
                  <a:pt x="2213" y="424"/>
                </a:lnTo>
                <a:lnTo>
                  <a:pt x="2255" y="415"/>
                </a:lnTo>
                <a:lnTo>
                  <a:pt x="2299" y="409"/>
                </a:lnTo>
                <a:lnTo>
                  <a:pt x="2343" y="407"/>
                </a:lnTo>
                <a:lnTo>
                  <a:pt x="2400" y="410"/>
                </a:lnTo>
                <a:lnTo>
                  <a:pt x="2453" y="419"/>
                </a:lnTo>
                <a:lnTo>
                  <a:pt x="2505" y="433"/>
                </a:lnTo>
                <a:lnTo>
                  <a:pt x="2554" y="452"/>
                </a:lnTo>
                <a:lnTo>
                  <a:pt x="2601" y="476"/>
                </a:lnTo>
                <a:lnTo>
                  <a:pt x="2645" y="506"/>
                </a:lnTo>
                <a:lnTo>
                  <a:pt x="2686" y="539"/>
                </a:lnTo>
                <a:lnTo>
                  <a:pt x="2722" y="576"/>
                </a:lnTo>
                <a:lnTo>
                  <a:pt x="2755" y="616"/>
                </a:lnTo>
                <a:lnTo>
                  <a:pt x="2784" y="659"/>
                </a:lnTo>
                <a:lnTo>
                  <a:pt x="2808" y="706"/>
                </a:lnTo>
                <a:lnTo>
                  <a:pt x="2827" y="755"/>
                </a:lnTo>
                <a:lnTo>
                  <a:pt x="2841" y="807"/>
                </a:lnTo>
                <a:lnTo>
                  <a:pt x="2850" y="861"/>
                </a:lnTo>
                <a:lnTo>
                  <a:pt x="2853" y="917"/>
                </a:lnTo>
                <a:lnTo>
                  <a:pt x="2850" y="972"/>
                </a:lnTo>
                <a:lnTo>
                  <a:pt x="2841" y="1026"/>
                </a:lnTo>
                <a:lnTo>
                  <a:pt x="2895" y="1039"/>
                </a:lnTo>
                <a:lnTo>
                  <a:pt x="2947" y="1057"/>
                </a:lnTo>
                <a:lnTo>
                  <a:pt x="2996" y="1080"/>
                </a:lnTo>
                <a:lnTo>
                  <a:pt x="3042" y="1109"/>
                </a:lnTo>
                <a:lnTo>
                  <a:pt x="3084" y="1141"/>
                </a:lnTo>
                <a:lnTo>
                  <a:pt x="3123" y="1179"/>
                </a:lnTo>
                <a:lnTo>
                  <a:pt x="3157" y="1220"/>
                </a:lnTo>
                <a:lnTo>
                  <a:pt x="3188" y="1265"/>
                </a:lnTo>
                <a:lnTo>
                  <a:pt x="3214" y="1312"/>
                </a:lnTo>
                <a:lnTo>
                  <a:pt x="3234" y="1362"/>
                </a:lnTo>
                <a:lnTo>
                  <a:pt x="3249" y="1415"/>
                </a:lnTo>
                <a:lnTo>
                  <a:pt x="3258" y="1470"/>
                </a:lnTo>
                <a:lnTo>
                  <a:pt x="3261" y="1528"/>
                </a:lnTo>
                <a:lnTo>
                  <a:pt x="3258" y="1583"/>
                </a:lnTo>
                <a:lnTo>
                  <a:pt x="3249" y="1637"/>
                </a:lnTo>
                <a:lnTo>
                  <a:pt x="3235" y="1689"/>
                </a:lnTo>
                <a:lnTo>
                  <a:pt x="3216" y="1738"/>
                </a:lnTo>
                <a:lnTo>
                  <a:pt x="3192" y="1784"/>
                </a:lnTo>
                <a:lnTo>
                  <a:pt x="3162" y="1828"/>
                </a:lnTo>
                <a:lnTo>
                  <a:pt x="3129" y="1869"/>
                </a:lnTo>
                <a:lnTo>
                  <a:pt x="3093" y="1906"/>
                </a:lnTo>
                <a:lnTo>
                  <a:pt x="3052" y="1939"/>
                </a:lnTo>
                <a:lnTo>
                  <a:pt x="3009" y="1967"/>
                </a:lnTo>
                <a:lnTo>
                  <a:pt x="2962" y="1992"/>
                </a:lnTo>
                <a:lnTo>
                  <a:pt x="2913" y="2011"/>
                </a:lnTo>
                <a:lnTo>
                  <a:pt x="2860" y="2025"/>
                </a:lnTo>
                <a:lnTo>
                  <a:pt x="2807" y="2034"/>
                </a:lnTo>
                <a:lnTo>
                  <a:pt x="2751" y="2037"/>
                </a:lnTo>
                <a:lnTo>
                  <a:pt x="2038" y="2037"/>
                </a:lnTo>
                <a:lnTo>
                  <a:pt x="2038" y="2648"/>
                </a:lnTo>
                <a:lnTo>
                  <a:pt x="1222" y="2648"/>
                </a:lnTo>
                <a:lnTo>
                  <a:pt x="1222" y="2037"/>
                </a:lnTo>
                <a:lnTo>
                  <a:pt x="815" y="2037"/>
                </a:lnTo>
                <a:lnTo>
                  <a:pt x="745" y="2034"/>
                </a:lnTo>
                <a:lnTo>
                  <a:pt x="676" y="2025"/>
                </a:lnTo>
                <a:lnTo>
                  <a:pt x="609" y="2011"/>
                </a:lnTo>
                <a:lnTo>
                  <a:pt x="545" y="1991"/>
                </a:lnTo>
                <a:lnTo>
                  <a:pt x="483" y="1966"/>
                </a:lnTo>
                <a:lnTo>
                  <a:pt x="423" y="1937"/>
                </a:lnTo>
                <a:lnTo>
                  <a:pt x="366" y="1903"/>
                </a:lnTo>
                <a:lnTo>
                  <a:pt x="313" y="1864"/>
                </a:lnTo>
                <a:lnTo>
                  <a:pt x="263" y="1821"/>
                </a:lnTo>
                <a:lnTo>
                  <a:pt x="216" y="1774"/>
                </a:lnTo>
                <a:lnTo>
                  <a:pt x="174" y="1724"/>
                </a:lnTo>
                <a:lnTo>
                  <a:pt x="134" y="1671"/>
                </a:lnTo>
                <a:lnTo>
                  <a:pt x="100" y="1614"/>
                </a:lnTo>
                <a:lnTo>
                  <a:pt x="70" y="1555"/>
                </a:lnTo>
                <a:lnTo>
                  <a:pt x="46" y="1492"/>
                </a:lnTo>
                <a:lnTo>
                  <a:pt x="26" y="1427"/>
                </a:lnTo>
                <a:lnTo>
                  <a:pt x="12" y="1361"/>
                </a:lnTo>
                <a:lnTo>
                  <a:pt x="3" y="1292"/>
                </a:lnTo>
                <a:lnTo>
                  <a:pt x="0" y="1222"/>
                </a:lnTo>
                <a:lnTo>
                  <a:pt x="3" y="1151"/>
                </a:lnTo>
                <a:lnTo>
                  <a:pt x="12" y="1083"/>
                </a:lnTo>
                <a:lnTo>
                  <a:pt x="26" y="1016"/>
                </a:lnTo>
                <a:lnTo>
                  <a:pt x="46" y="952"/>
                </a:lnTo>
                <a:lnTo>
                  <a:pt x="70" y="890"/>
                </a:lnTo>
                <a:lnTo>
                  <a:pt x="100" y="831"/>
                </a:lnTo>
                <a:lnTo>
                  <a:pt x="134" y="773"/>
                </a:lnTo>
                <a:lnTo>
                  <a:pt x="174" y="720"/>
                </a:lnTo>
                <a:lnTo>
                  <a:pt x="216" y="670"/>
                </a:lnTo>
                <a:lnTo>
                  <a:pt x="263" y="623"/>
                </a:lnTo>
                <a:lnTo>
                  <a:pt x="313" y="581"/>
                </a:lnTo>
                <a:lnTo>
                  <a:pt x="366" y="542"/>
                </a:lnTo>
                <a:lnTo>
                  <a:pt x="423" y="508"/>
                </a:lnTo>
                <a:lnTo>
                  <a:pt x="483" y="477"/>
                </a:lnTo>
                <a:lnTo>
                  <a:pt x="545" y="453"/>
                </a:lnTo>
                <a:lnTo>
                  <a:pt x="609" y="433"/>
                </a:lnTo>
                <a:lnTo>
                  <a:pt x="676" y="419"/>
                </a:lnTo>
                <a:lnTo>
                  <a:pt x="745" y="410"/>
                </a:lnTo>
                <a:lnTo>
                  <a:pt x="815" y="407"/>
                </a:lnTo>
                <a:lnTo>
                  <a:pt x="874" y="409"/>
                </a:lnTo>
                <a:lnTo>
                  <a:pt x="932" y="415"/>
                </a:lnTo>
                <a:lnTo>
                  <a:pt x="989" y="426"/>
                </a:lnTo>
                <a:lnTo>
                  <a:pt x="1044" y="439"/>
                </a:lnTo>
                <a:lnTo>
                  <a:pt x="1062" y="386"/>
                </a:lnTo>
                <a:lnTo>
                  <a:pt x="1085" y="335"/>
                </a:lnTo>
                <a:lnTo>
                  <a:pt x="1112" y="287"/>
                </a:lnTo>
                <a:lnTo>
                  <a:pt x="1143" y="242"/>
                </a:lnTo>
                <a:lnTo>
                  <a:pt x="1179" y="199"/>
                </a:lnTo>
                <a:lnTo>
                  <a:pt x="1218" y="161"/>
                </a:lnTo>
                <a:lnTo>
                  <a:pt x="1261" y="124"/>
                </a:lnTo>
                <a:lnTo>
                  <a:pt x="1306" y="93"/>
                </a:lnTo>
                <a:lnTo>
                  <a:pt x="1355" y="65"/>
                </a:lnTo>
                <a:lnTo>
                  <a:pt x="1405" y="43"/>
                </a:lnTo>
                <a:lnTo>
                  <a:pt x="1459" y="24"/>
                </a:lnTo>
                <a:lnTo>
                  <a:pt x="1514" y="11"/>
                </a:lnTo>
                <a:lnTo>
                  <a:pt x="1572" y="3"/>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1" name="Freeform 259"/>
          <p:cNvSpPr>
            <a:spLocks noEditPoints="1"/>
          </p:cNvSpPr>
          <p:nvPr/>
        </p:nvSpPr>
        <p:spPr bwMode="auto">
          <a:xfrm>
            <a:off x="5330243" y="5930444"/>
            <a:ext cx="469930" cy="297162"/>
          </a:xfrm>
          <a:custGeom>
            <a:avLst/>
            <a:gdLst>
              <a:gd name="T0" fmla="*/ 1325 w 3261"/>
              <a:gd name="T1" fmla="*/ 1445 h 2064"/>
              <a:gd name="T2" fmla="*/ 815 w 3261"/>
              <a:gd name="T3" fmla="*/ 1342 h 2064"/>
              <a:gd name="T4" fmla="*/ 2242 w 3261"/>
              <a:gd name="T5" fmla="*/ 929 h 2064"/>
              <a:gd name="T6" fmla="*/ 1631 w 3261"/>
              <a:gd name="T7" fmla="*/ 0 h 2064"/>
              <a:gd name="T8" fmla="*/ 1753 w 3261"/>
              <a:gd name="T9" fmla="*/ 12 h 2064"/>
              <a:gd name="T10" fmla="*/ 1867 w 3261"/>
              <a:gd name="T11" fmla="*/ 48 h 2064"/>
              <a:gd name="T12" fmla="*/ 1970 w 3261"/>
              <a:gd name="T13" fmla="*/ 104 h 2064"/>
              <a:gd name="T14" fmla="*/ 2060 w 3261"/>
              <a:gd name="T15" fmla="*/ 179 h 2064"/>
              <a:gd name="T16" fmla="*/ 2136 w 3261"/>
              <a:gd name="T17" fmla="*/ 269 h 2064"/>
              <a:gd name="T18" fmla="*/ 2192 w 3261"/>
              <a:gd name="T19" fmla="*/ 373 h 2064"/>
              <a:gd name="T20" fmla="*/ 2255 w 3261"/>
              <a:gd name="T21" fmla="*/ 421 h 2064"/>
              <a:gd name="T22" fmla="*/ 2343 w 3261"/>
              <a:gd name="T23" fmla="*/ 413 h 2064"/>
              <a:gd name="T24" fmla="*/ 2453 w 3261"/>
              <a:gd name="T25" fmla="*/ 425 h 2064"/>
              <a:gd name="T26" fmla="*/ 2554 w 3261"/>
              <a:gd name="T27" fmla="*/ 459 h 2064"/>
              <a:gd name="T28" fmla="*/ 2645 w 3261"/>
              <a:gd name="T29" fmla="*/ 512 h 2064"/>
              <a:gd name="T30" fmla="*/ 2722 w 3261"/>
              <a:gd name="T31" fmla="*/ 583 h 2064"/>
              <a:gd name="T32" fmla="*/ 2784 w 3261"/>
              <a:gd name="T33" fmla="*/ 668 h 2064"/>
              <a:gd name="T34" fmla="*/ 2827 w 3261"/>
              <a:gd name="T35" fmla="*/ 766 h 2064"/>
              <a:gd name="T36" fmla="*/ 2850 w 3261"/>
              <a:gd name="T37" fmla="*/ 872 h 2064"/>
              <a:gd name="T38" fmla="*/ 2850 w 3261"/>
              <a:gd name="T39" fmla="*/ 985 h 2064"/>
              <a:gd name="T40" fmla="*/ 2895 w 3261"/>
              <a:gd name="T41" fmla="*/ 1053 h 2064"/>
              <a:gd name="T42" fmla="*/ 2996 w 3261"/>
              <a:gd name="T43" fmla="*/ 1095 h 2064"/>
              <a:gd name="T44" fmla="*/ 3084 w 3261"/>
              <a:gd name="T45" fmla="*/ 1157 h 2064"/>
              <a:gd name="T46" fmla="*/ 3157 w 3261"/>
              <a:gd name="T47" fmla="*/ 1236 h 2064"/>
              <a:gd name="T48" fmla="*/ 3214 w 3261"/>
              <a:gd name="T49" fmla="*/ 1330 h 2064"/>
              <a:gd name="T50" fmla="*/ 3249 w 3261"/>
              <a:gd name="T51" fmla="*/ 1435 h 2064"/>
              <a:gd name="T52" fmla="*/ 3261 w 3261"/>
              <a:gd name="T53" fmla="*/ 1549 h 2064"/>
              <a:gd name="T54" fmla="*/ 3249 w 3261"/>
              <a:gd name="T55" fmla="*/ 1659 h 2064"/>
              <a:gd name="T56" fmla="*/ 3216 w 3261"/>
              <a:gd name="T57" fmla="*/ 1761 h 2064"/>
              <a:gd name="T58" fmla="*/ 3162 w 3261"/>
              <a:gd name="T59" fmla="*/ 1854 h 2064"/>
              <a:gd name="T60" fmla="*/ 3093 w 3261"/>
              <a:gd name="T61" fmla="*/ 1932 h 2064"/>
              <a:gd name="T62" fmla="*/ 3009 w 3261"/>
              <a:gd name="T63" fmla="*/ 1994 h 2064"/>
              <a:gd name="T64" fmla="*/ 2913 w 3261"/>
              <a:gd name="T65" fmla="*/ 2039 h 2064"/>
              <a:gd name="T66" fmla="*/ 2807 w 3261"/>
              <a:gd name="T67" fmla="*/ 2061 h 2064"/>
              <a:gd name="T68" fmla="*/ 815 w 3261"/>
              <a:gd name="T69" fmla="*/ 2064 h 2064"/>
              <a:gd name="T70" fmla="*/ 676 w 3261"/>
              <a:gd name="T71" fmla="*/ 2053 h 2064"/>
              <a:gd name="T72" fmla="*/ 545 w 3261"/>
              <a:gd name="T73" fmla="*/ 2018 h 2064"/>
              <a:gd name="T74" fmla="*/ 423 w 3261"/>
              <a:gd name="T75" fmla="*/ 1962 h 2064"/>
              <a:gd name="T76" fmla="*/ 313 w 3261"/>
              <a:gd name="T77" fmla="*/ 1889 h 2064"/>
              <a:gd name="T78" fmla="*/ 216 w 3261"/>
              <a:gd name="T79" fmla="*/ 1799 h 2064"/>
              <a:gd name="T80" fmla="*/ 134 w 3261"/>
              <a:gd name="T81" fmla="*/ 1693 h 2064"/>
              <a:gd name="T82" fmla="*/ 70 w 3261"/>
              <a:gd name="T83" fmla="*/ 1576 h 2064"/>
              <a:gd name="T84" fmla="*/ 26 w 3261"/>
              <a:gd name="T85" fmla="*/ 1447 h 2064"/>
              <a:gd name="T86" fmla="*/ 3 w 3261"/>
              <a:gd name="T87" fmla="*/ 1310 h 2064"/>
              <a:gd name="T88" fmla="*/ 3 w 3261"/>
              <a:gd name="T89" fmla="*/ 1167 h 2064"/>
              <a:gd name="T90" fmla="*/ 26 w 3261"/>
              <a:gd name="T91" fmla="*/ 1030 h 2064"/>
              <a:gd name="T92" fmla="*/ 70 w 3261"/>
              <a:gd name="T93" fmla="*/ 902 h 2064"/>
              <a:gd name="T94" fmla="*/ 134 w 3261"/>
              <a:gd name="T95" fmla="*/ 784 h 2064"/>
              <a:gd name="T96" fmla="*/ 216 w 3261"/>
              <a:gd name="T97" fmla="*/ 678 h 2064"/>
              <a:gd name="T98" fmla="*/ 313 w 3261"/>
              <a:gd name="T99" fmla="*/ 588 h 2064"/>
              <a:gd name="T100" fmla="*/ 423 w 3261"/>
              <a:gd name="T101" fmla="*/ 514 h 2064"/>
              <a:gd name="T102" fmla="*/ 545 w 3261"/>
              <a:gd name="T103" fmla="*/ 459 h 2064"/>
              <a:gd name="T104" fmla="*/ 676 w 3261"/>
              <a:gd name="T105" fmla="*/ 424 h 2064"/>
              <a:gd name="T106" fmla="*/ 815 w 3261"/>
              <a:gd name="T107" fmla="*/ 413 h 2064"/>
              <a:gd name="T108" fmla="*/ 932 w 3261"/>
              <a:gd name="T109" fmla="*/ 421 h 2064"/>
              <a:gd name="T110" fmla="*/ 1044 w 3261"/>
              <a:gd name="T111" fmla="*/ 445 h 2064"/>
              <a:gd name="T112" fmla="*/ 1085 w 3261"/>
              <a:gd name="T113" fmla="*/ 340 h 2064"/>
              <a:gd name="T114" fmla="*/ 1143 w 3261"/>
              <a:gd name="T115" fmla="*/ 244 h 2064"/>
              <a:gd name="T116" fmla="*/ 1218 w 3261"/>
              <a:gd name="T117" fmla="*/ 162 h 2064"/>
              <a:gd name="T118" fmla="*/ 1306 w 3261"/>
              <a:gd name="T119" fmla="*/ 94 h 2064"/>
              <a:gd name="T120" fmla="*/ 1405 w 3261"/>
              <a:gd name="T121" fmla="*/ 43 h 2064"/>
              <a:gd name="T122" fmla="*/ 1514 w 3261"/>
              <a:gd name="T123" fmla="*/ 11 h 2064"/>
              <a:gd name="T124" fmla="*/ 1631 w 3261"/>
              <a:gd name="T125" fmla="*/ 0 h 2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1" h="2064">
                <a:moveTo>
                  <a:pt x="2038" y="722"/>
                </a:moveTo>
                <a:lnTo>
                  <a:pt x="1325" y="1445"/>
                </a:lnTo>
                <a:lnTo>
                  <a:pt x="1019" y="1136"/>
                </a:lnTo>
                <a:lnTo>
                  <a:pt x="815" y="1342"/>
                </a:lnTo>
                <a:lnTo>
                  <a:pt x="1325" y="1858"/>
                </a:lnTo>
                <a:lnTo>
                  <a:pt x="2242" y="929"/>
                </a:lnTo>
                <a:lnTo>
                  <a:pt x="2038" y="722"/>
                </a:lnTo>
                <a:close/>
                <a:moveTo>
                  <a:pt x="1631" y="0"/>
                </a:moveTo>
                <a:lnTo>
                  <a:pt x="1693" y="3"/>
                </a:lnTo>
                <a:lnTo>
                  <a:pt x="1753" y="12"/>
                </a:lnTo>
                <a:lnTo>
                  <a:pt x="1812" y="27"/>
                </a:lnTo>
                <a:lnTo>
                  <a:pt x="1867" y="48"/>
                </a:lnTo>
                <a:lnTo>
                  <a:pt x="1920" y="73"/>
                </a:lnTo>
                <a:lnTo>
                  <a:pt x="1970" y="104"/>
                </a:lnTo>
                <a:lnTo>
                  <a:pt x="2017" y="139"/>
                </a:lnTo>
                <a:lnTo>
                  <a:pt x="2060" y="179"/>
                </a:lnTo>
                <a:lnTo>
                  <a:pt x="2100" y="223"/>
                </a:lnTo>
                <a:lnTo>
                  <a:pt x="2136" y="269"/>
                </a:lnTo>
                <a:lnTo>
                  <a:pt x="2166" y="320"/>
                </a:lnTo>
                <a:lnTo>
                  <a:pt x="2192" y="373"/>
                </a:lnTo>
                <a:lnTo>
                  <a:pt x="2213" y="430"/>
                </a:lnTo>
                <a:lnTo>
                  <a:pt x="2255" y="421"/>
                </a:lnTo>
                <a:lnTo>
                  <a:pt x="2299" y="415"/>
                </a:lnTo>
                <a:lnTo>
                  <a:pt x="2343" y="413"/>
                </a:lnTo>
                <a:lnTo>
                  <a:pt x="2400" y="416"/>
                </a:lnTo>
                <a:lnTo>
                  <a:pt x="2453" y="425"/>
                </a:lnTo>
                <a:lnTo>
                  <a:pt x="2505" y="439"/>
                </a:lnTo>
                <a:lnTo>
                  <a:pt x="2554" y="459"/>
                </a:lnTo>
                <a:lnTo>
                  <a:pt x="2601" y="483"/>
                </a:lnTo>
                <a:lnTo>
                  <a:pt x="2645" y="512"/>
                </a:lnTo>
                <a:lnTo>
                  <a:pt x="2686" y="546"/>
                </a:lnTo>
                <a:lnTo>
                  <a:pt x="2722" y="583"/>
                </a:lnTo>
                <a:lnTo>
                  <a:pt x="2755" y="624"/>
                </a:lnTo>
                <a:lnTo>
                  <a:pt x="2784" y="668"/>
                </a:lnTo>
                <a:lnTo>
                  <a:pt x="2808" y="716"/>
                </a:lnTo>
                <a:lnTo>
                  <a:pt x="2827" y="766"/>
                </a:lnTo>
                <a:lnTo>
                  <a:pt x="2841" y="818"/>
                </a:lnTo>
                <a:lnTo>
                  <a:pt x="2850" y="872"/>
                </a:lnTo>
                <a:lnTo>
                  <a:pt x="2853" y="929"/>
                </a:lnTo>
                <a:lnTo>
                  <a:pt x="2850" y="985"/>
                </a:lnTo>
                <a:lnTo>
                  <a:pt x="2841" y="1040"/>
                </a:lnTo>
                <a:lnTo>
                  <a:pt x="2895" y="1053"/>
                </a:lnTo>
                <a:lnTo>
                  <a:pt x="2947" y="1072"/>
                </a:lnTo>
                <a:lnTo>
                  <a:pt x="2996" y="1095"/>
                </a:lnTo>
                <a:lnTo>
                  <a:pt x="3042" y="1124"/>
                </a:lnTo>
                <a:lnTo>
                  <a:pt x="3084" y="1157"/>
                </a:lnTo>
                <a:lnTo>
                  <a:pt x="3123" y="1195"/>
                </a:lnTo>
                <a:lnTo>
                  <a:pt x="3157" y="1236"/>
                </a:lnTo>
                <a:lnTo>
                  <a:pt x="3188" y="1281"/>
                </a:lnTo>
                <a:lnTo>
                  <a:pt x="3214" y="1330"/>
                </a:lnTo>
                <a:lnTo>
                  <a:pt x="3234" y="1381"/>
                </a:lnTo>
                <a:lnTo>
                  <a:pt x="3249" y="1435"/>
                </a:lnTo>
                <a:lnTo>
                  <a:pt x="3258" y="1491"/>
                </a:lnTo>
                <a:lnTo>
                  <a:pt x="3261" y="1549"/>
                </a:lnTo>
                <a:lnTo>
                  <a:pt x="3258" y="1604"/>
                </a:lnTo>
                <a:lnTo>
                  <a:pt x="3249" y="1659"/>
                </a:lnTo>
                <a:lnTo>
                  <a:pt x="3235" y="1711"/>
                </a:lnTo>
                <a:lnTo>
                  <a:pt x="3216" y="1761"/>
                </a:lnTo>
                <a:lnTo>
                  <a:pt x="3192" y="1809"/>
                </a:lnTo>
                <a:lnTo>
                  <a:pt x="3162" y="1854"/>
                </a:lnTo>
                <a:lnTo>
                  <a:pt x="3129" y="1894"/>
                </a:lnTo>
                <a:lnTo>
                  <a:pt x="3093" y="1932"/>
                </a:lnTo>
                <a:lnTo>
                  <a:pt x="3052" y="1964"/>
                </a:lnTo>
                <a:lnTo>
                  <a:pt x="3009" y="1994"/>
                </a:lnTo>
                <a:lnTo>
                  <a:pt x="2962" y="2018"/>
                </a:lnTo>
                <a:lnTo>
                  <a:pt x="2913" y="2039"/>
                </a:lnTo>
                <a:lnTo>
                  <a:pt x="2860" y="2053"/>
                </a:lnTo>
                <a:lnTo>
                  <a:pt x="2807" y="2061"/>
                </a:lnTo>
                <a:lnTo>
                  <a:pt x="2751" y="2064"/>
                </a:lnTo>
                <a:lnTo>
                  <a:pt x="815" y="2064"/>
                </a:lnTo>
                <a:lnTo>
                  <a:pt x="745" y="2061"/>
                </a:lnTo>
                <a:lnTo>
                  <a:pt x="676" y="2053"/>
                </a:lnTo>
                <a:lnTo>
                  <a:pt x="609" y="2038"/>
                </a:lnTo>
                <a:lnTo>
                  <a:pt x="545" y="2018"/>
                </a:lnTo>
                <a:lnTo>
                  <a:pt x="483" y="1993"/>
                </a:lnTo>
                <a:lnTo>
                  <a:pt x="423" y="1962"/>
                </a:lnTo>
                <a:lnTo>
                  <a:pt x="366" y="1928"/>
                </a:lnTo>
                <a:lnTo>
                  <a:pt x="313" y="1889"/>
                </a:lnTo>
                <a:lnTo>
                  <a:pt x="263" y="1845"/>
                </a:lnTo>
                <a:lnTo>
                  <a:pt x="216" y="1799"/>
                </a:lnTo>
                <a:lnTo>
                  <a:pt x="174" y="1748"/>
                </a:lnTo>
                <a:lnTo>
                  <a:pt x="134" y="1693"/>
                </a:lnTo>
                <a:lnTo>
                  <a:pt x="100" y="1636"/>
                </a:lnTo>
                <a:lnTo>
                  <a:pt x="70" y="1576"/>
                </a:lnTo>
                <a:lnTo>
                  <a:pt x="46" y="1513"/>
                </a:lnTo>
                <a:lnTo>
                  <a:pt x="26" y="1447"/>
                </a:lnTo>
                <a:lnTo>
                  <a:pt x="12" y="1380"/>
                </a:lnTo>
                <a:lnTo>
                  <a:pt x="3" y="1310"/>
                </a:lnTo>
                <a:lnTo>
                  <a:pt x="0" y="1238"/>
                </a:lnTo>
                <a:lnTo>
                  <a:pt x="3" y="1167"/>
                </a:lnTo>
                <a:lnTo>
                  <a:pt x="12" y="1097"/>
                </a:lnTo>
                <a:lnTo>
                  <a:pt x="26" y="1030"/>
                </a:lnTo>
                <a:lnTo>
                  <a:pt x="46" y="965"/>
                </a:lnTo>
                <a:lnTo>
                  <a:pt x="70" y="902"/>
                </a:lnTo>
                <a:lnTo>
                  <a:pt x="100" y="841"/>
                </a:lnTo>
                <a:lnTo>
                  <a:pt x="134" y="784"/>
                </a:lnTo>
                <a:lnTo>
                  <a:pt x="174" y="729"/>
                </a:lnTo>
                <a:lnTo>
                  <a:pt x="216" y="678"/>
                </a:lnTo>
                <a:lnTo>
                  <a:pt x="263" y="631"/>
                </a:lnTo>
                <a:lnTo>
                  <a:pt x="313" y="588"/>
                </a:lnTo>
                <a:lnTo>
                  <a:pt x="366" y="549"/>
                </a:lnTo>
                <a:lnTo>
                  <a:pt x="423" y="514"/>
                </a:lnTo>
                <a:lnTo>
                  <a:pt x="483" y="484"/>
                </a:lnTo>
                <a:lnTo>
                  <a:pt x="545" y="459"/>
                </a:lnTo>
                <a:lnTo>
                  <a:pt x="609" y="439"/>
                </a:lnTo>
                <a:lnTo>
                  <a:pt x="676" y="424"/>
                </a:lnTo>
                <a:lnTo>
                  <a:pt x="745" y="416"/>
                </a:lnTo>
                <a:lnTo>
                  <a:pt x="815" y="413"/>
                </a:lnTo>
                <a:lnTo>
                  <a:pt x="874" y="415"/>
                </a:lnTo>
                <a:lnTo>
                  <a:pt x="932" y="421"/>
                </a:lnTo>
                <a:lnTo>
                  <a:pt x="989" y="431"/>
                </a:lnTo>
                <a:lnTo>
                  <a:pt x="1044" y="445"/>
                </a:lnTo>
                <a:lnTo>
                  <a:pt x="1062" y="391"/>
                </a:lnTo>
                <a:lnTo>
                  <a:pt x="1085" y="340"/>
                </a:lnTo>
                <a:lnTo>
                  <a:pt x="1112" y="291"/>
                </a:lnTo>
                <a:lnTo>
                  <a:pt x="1143" y="244"/>
                </a:lnTo>
                <a:lnTo>
                  <a:pt x="1179" y="201"/>
                </a:lnTo>
                <a:lnTo>
                  <a:pt x="1218" y="162"/>
                </a:lnTo>
                <a:lnTo>
                  <a:pt x="1261" y="126"/>
                </a:lnTo>
                <a:lnTo>
                  <a:pt x="1306" y="94"/>
                </a:lnTo>
                <a:lnTo>
                  <a:pt x="1355" y="66"/>
                </a:lnTo>
                <a:lnTo>
                  <a:pt x="1405" y="43"/>
                </a:lnTo>
                <a:lnTo>
                  <a:pt x="1459" y="24"/>
                </a:lnTo>
                <a:lnTo>
                  <a:pt x="1514" y="11"/>
                </a:lnTo>
                <a:lnTo>
                  <a:pt x="1572" y="2"/>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2" name="Freeform 264"/>
          <p:cNvSpPr>
            <a:spLocks noEditPoints="1"/>
          </p:cNvSpPr>
          <p:nvPr/>
        </p:nvSpPr>
        <p:spPr bwMode="auto">
          <a:xfrm>
            <a:off x="6017436" y="5874006"/>
            <a:ext cx="469930" cy="410036"/>
          </a:xfrm>
          <a:custGeom>
            <a:avLst/>
            <a:gdLst>
              <a:gd name="T0" fmla="*/ 0 w 3261"/>
              <a:gd name="T1" fmla="*/ 2648 h 2852"/>
              <a:gd name="T2" fmla="*/ 3261 w 3261"/>
              <a:gd name="T3" fmla="*/ 2648 h 2852"/>
              <a:gd name="T4" fmla="*/ 3261 w 3261"/>
              <a:gd name="T5" fmla="*/ 2852 h 2852"/>
              <a:gd name="T6" fmla="*/ 0 w 3261"/>
              <a:gd name="T7" fmla="*/ 2852 h 2852"/>
              <a:gd name="T8" fmla="*/ 0 w 3261"/>
              <a:gd name="T9" fmla="*/ 2648 h 2852"/>
              <a:gd name="T10" fmla="*/ 407 w 3261"/>
              <a:gd name="T11" fmla="*/ 1425 h 2852"/>
              <a:gd name="T12" fmla="*/ 917 w 3261"/>
              <a:gd name="T13" fmla="*/ 1425 h 2852"/>
              <a:gd name="T14" fmla="*/ 1631 w 3261"/>
              <a:gd name="T15" fmla="*/ 2140 h 2852"/>
              <a:gd name="T16" fmla="*/ 2343 w 3261"/>
              <a:gd name="T17" fmla="*/ 1425 h 2852"/>
              <a:gd name="T18" fmla="*/ 2853 w 3261"/>
              <a:gd name="T19" fmla="*/ 1425 h 2852"/>
              <a:gd name="T20" fmla="*/ 3261 w 3261"/>
              <a:gd name="T21" fmla="*/ 2241 h 2852"/>
              <a:gd name="T22" fmla="*/ 3261 w 3261"/>
              <a:gd name="T23" fmla="*/ 2445 h 2852"/>
              <a:gd name="T24" fmla="*/ 0 w 3261"/>
              <a:gd name="T25" fmla="*/ 2445 h 2852"/>
              <a:gd name="T26" fmla="*/ 0 w 3261"/>
              <a:gd name="T27" fmla="*/ 2241 h 2852"/>
              <a:gd name="T28" fmla="*/ 407 w 3261"/>
              <a:gd name="T29" fmla="*/ 1425 h 2852"/>
              <a:gd name="T30" fmla="*/ 1426 w 3261"/>
              <a:gd name="T31" fmla="*/ 0 h 2852"/>
              <a:gd name="T32" fmla="*/ 1835 w 3261"/>
              <a:gd name="T33" fmla="*/ 0 h 2852"/>
              <a:gd name="T34" fmla="*/ 1835 w 3261"/>
              <a:gd name="T35" fmla="*/ 815 h 2852"/>
              <a:gd name="T36" fmla="*/ 2547 w 3261"/>
              <a:gd name="T37" fmla="*/ 815 h 2852"/>
              <a:gd name="T38" fmla="*/ 1631 w 3261"/>
              <a:gd name="T39" fmla="*/ 1731 h 2852"/>
              <a:gd name="T40" fmla="*/ 714 w 3261"/>
              <a:gd name="T41" fmla="*/ 815 h 2852"/>
              <a:gd name="T42" fmla="*/ 1426 w 3261"/>
              <a:gd name="T43" fmla="*/ 815 h 2852"/>
              <a:gd name="T44" fmla="*/ 1426 w 3261"/>
              <a:gd name="T45" fmla="*/ 0 h 2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61" h="2852">
                <a:moveTo>
                  <a:pt x="0" y="2648"/>
                </a:moveTo>
                <a:lnTo>
                  <a:pt x="3261" y="2648"/>
                </a:lnTo>
                <a:lnTo>
                  <a:pt x="3261" y="2852"/>
                </a:lnTo>
                <a:lnTo>
                  <a:pt x="0" y="2852"/>
                </a:lnTo>
                <a:lnTo>
                  <a:pt x="0" y="2648"/>
                </a:lnTo>
                <a:close/>
                <a:moveTo>
                  <a:pt x="407" y="1425"/>
                </a:moveTo>
                <a:lnTo>
                  <a:pt x="917" y="1425"/>
                </a:lnTo>
                <a:lnTo>
                  <a:pt x="1631" y="2140"/>
                </a:lnTo>
                <a:lnTo>
                  <a:pt x="2343" y="1425"/>
                </a:lnTo>
                <a:lnTo>
                  <a:pt x="2853" y="1425"/>
                </a:lnTo>
                <a:lnTo>
                  <a:pt x="3261" y="2241"/>
                </a:lnTo>
                <a:lnTo>
                  <a:pt x="3261" y="2445"/>
                </a:lnTo>
                <a:lnTo>
                  <a:pt x="0" y="2445"/>
                </a:lnTo>
                <a:lnTo>
                  <a:pt x="0" y="2241"/>
                </a:lnTo>
                <a:lnTo>
                  <a:pt x="407" y="1425"/>
                </a:lnTo>
                <a:close/>
                <a:moveTo>
                  <a:pt x="1426" y="0"/>
                </a:moveTo>
                <a:lnTo>
                  <a:pt x="1835" y="0"/>
                </a:lnTo>
                <a:lnTo>
                  <a:pt x="1835" y="815"/>
                </a:lnTo>
                <a:lnTo>
                  <a:pt x="2547" y="815"/>
                </a:lnTo>
                <a:lnTo>
                  <a:pt x="1631" y="1731"/>
                </a:lnTo>
                <a:lnTo>
                  <a:pt x="714" y="815"/>
                </a:lnTo>
                <a:lnTo>
                  <a:pt x="1426" y="815"/>
                </a:lnTo>
                <a:lnTo>
                  <a:pt x="1426"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3" name="Freeform 269"/>
          <p:cNvSpPr>
            <a:spLocks noEditPoints="1"/>
          </p:cNvSpPr>
          <p:nvPr/>
        </p:nvSpPr>
        <p:spPr bwMode="auto">
          <a:xfrm>
            <a:off x="6704630" y="5865367"/>
            <a:ext cx="469930" cy="427314"/>
          </a:xfrm>
          <a:custGeom>
            <a:avLst/>
            <a:gdLst>
              <a:gd name="T0" fmla="*/ 0 w 3261"/>
              <a:gd name="T1" fmla="*/ 2765 h 2969"/>
              <a:gd name="T2" fmla="*/ 3261 w 3261"/>
              <a:gd name="T3" fmla="*/ 2765 h 2969"/>
              <a:gd name="T4" fmla="*/ 3261 w 3261"/>
              <a:gd name="T5" fmla="*/ 2969 h 2969"/>
              <a:gd name="T6" fmla="*/ 0 w 3261"/>
              <a:gd name="T7" fmla="*/ 2969 h 2969"/>
              <a:gd name="T8" fmla="*/ 0 w 3261"/>
              <a:gd name="T9" fmla="*/ 2765 h 2969"/>
              <a:gd name="T10" fmla="*/ 407 w 3261"/>
              <a:gd name="T11" fmla="*/ 1536 h 2969"/>
              <a:gd name="T12" fmla="*/ 1222 w 3261"/>
              <a:gd name="T13" fmla="*/ 1536 h 2969"/>
              <a:gd name="T14" fmla="*/ 1222 w 3261"/>
              <a:gd name="T15" fmla="*/ 1946 h 2969"/>
              <a:gd name="T16" fmla="*/ 2038 w 3261"/>
              <a:gd name="T17" fmla="*/ 1946 h 2969"/>
              <a:gd name="T18" fmla="*/ 2038 w 3261"/>
              <a:gd name="T19" fmla="*/ 1536 h 2969"/>
              <a:gd name="T20" fmla="*/ 2853 w 3261"/>
              <a:gd name="T21" fmla="*/ 1536 h 2969"/>
              <a:gd name="T22" fmla="*/ 3261 w 3261"/>
              <a:gd name="T23" fmla="*/ 2355 h 2969"/>
              <a:gd name="T24" fmla="*/ 3261 w 3261"/>
              <a:gd name="T25" fmla="*/ 2560 h 2969"/>
              <a:gd name="T26" fmla="*/ 0 w 3261"/>
              <a:gd name="T27" fmla="*/ 2560 h 2969"/>
              <a:gd name="T28" fmla="*/ 0 w 3261"/>
              <a:gd name="T29" fmla="*/ 2355 h 2969"/>
              <a:gd name="T30" fmla="*/ 407 w 3261"/>
              <a:gd name="T31" fmla="*/ 1536 h 2969"/>
              <a:gd name="T32" fmla="*/ 1631 w 3261"/>
              <a:gd name="T33" fmla="*/ 0 h 2969"/>
              <a:gd name="T34" fmla="*/ 2547 w 3261"/>
              <a:gd name="T35" fmla="*/ 922 h 2969"/>
              <a:gd name="T36" fmla="*/ 1835 w 3261"/>
              <a:gd name="T37" fmla="*/ 922 h 2969"/>
              <a:gd name="T38" fmla="*/ 1835 w 3261"/>
              <a:gd name="T39" fmla="*/ 1741 h 2969"/>
              <a:gd name="T40" fmla="*/ 1426 w 3261"/>
              <a:gd name="T41" fmla="*/ 1741 h 2969"/>
              <a:gd name="T42" fmla="*/ 1426 w 3261"/>
              <a:gd name="T43" fmla="*/ 922 h 2969"/>
              <a:gd name="T44" fmla="*/ 714 w 3261"/>
              <a:gd name="T45" fmla="*/ 922 h 2969"/>
              <a:gd name="T46" fmla="*/ 1631 w 3261"/>
              <a:gd name="T47" fmla="*/ 0 h 2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61" h="2969">
                <a:moveTo>
                  <a:pt x="0" y="2765"/>
                </a:moveTo>
                <a:lnTo>
                  <a:pt x="3261" y="2765"/>
                </a:lnTo>
                <a:lnTo>
                  <a:pt x="3261" y="2969"/>
                </a:lnTo>
                <a:lnTo>
                  <a:pt x="0" y="2969"/>
                </a:lnTo>
                <a:lnTo>
                  <a:pt x="0" y="2765"/>
                </a:lnTo>
                <a:close/>
                <a:moveTo>
                  <a:pt x="407" y="1536"/>
                </a:moveTo>
                <a:lnTo>
                  <a:pt x="1222" y="1536"/>
                </a:lnTo>
                <a:lnTo>
                  <a:pt x="1222" y="1946"/>
                </a:lnTo>
                <a:lnTo>
                  <a:pt x="2038" y="1946"/>
                </a:lnTo>
                <a:lnTo>
                  <a:pt x="2038" y="1536"/>
                </a:lnTo>
                <a:lnTo>
                  <a:pt x="2853" y="1536"/>
                </a:lnTo>
                <a:lnTo>
                  <a:pt x="3261" y="2355"/>
                </a:lnTo>
                <a:lnTo>
                  <a:pt x="3261" y="2560"/>
                </a:lnTo>
                <a:lnTo>
                  <a:pt x="0" y="2560"/>
                </a:lnTo>
                <a:lnTo>
                  <a:pt x="0" y="2355"/>
                </a:lnTo>
                <a:lnTo>
                  <a:pt x="407" y="1536"/>
                </a:lnTo>
                <a:close/>
                <a:moveTo>
                  <a:pt x="1631" y="0"/>
                </a:moveTo>
                <a:lnTo>
                  <a:pt x="2547" y="922"/>
                </a:lnTo>
                <a:lnTo>
                  <a:pt x="1835" y="922"/>
                </a:lnTo>
                <a:lnTo>
                  <a:pt x="1835" y="1741"/>
                </a:lnTo>
                <a:lnTo>
                  <a:pt x="1426" y="1741"/>
                </a:lnTo>
                <a:lnTo>
                  <a:pt x="1426" y="922"/>
                </a:lnTo>
                <a:lnTo>
                  <a:pt x="714" y="922"/>
                </a:lnTo>
                <a:lnTo>
                  <a:pt x="163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4" name="Freeform 274"/>
          <p:cNvSpPr>
            <a:spLocks noEditPoints="1"/>
          </p:cNvSpPr>
          <p:nvPr/>
        </p:nvSpPr>
        <p:spPr bwMode="auto">
          <a:xfrm>
            <a:off x="7390701" y="5874006"/>
            <a:ext cx="442288" cy="410036"/>
          </a:xfrm>
          <a:custGeom>
            <a:avLst/>
            <a:gdLst>
              <a:gd name="T0" fmla="*/ 2765 w 3456"/>
              <a:gd name="T1" fmla="*/ 2520 h 3208"/>
              <a:gd name="T2" fmla="*/ 2765 w 3456"/>
              <a:gd name="T3" fmla="*/ 2749 h 3208"/>
              <a:gd name="T4" fmla="*/ 3226 w 3456"/>
              <a:gd name="T5" fmla="*/ 2749 h 3208"/>
              <a:gd name="T6" fmla="*/ 3226 w 3456"/>
              <a:gd name="T7" fmla="*/ 2520 h 3208"/>
              <a:gd name="T8" fmla="*/ 2765 w 3456"/>
              <a:gd name="T9" fmla="*/ 2520 h 3208"/>
              <a:gd name="T10" fmla="*/ 0 w 3456"/>
              <a:gd name="T11" fmla="*/ 2291 h 3208"/>
              <a:gd name="T12" fmla="*/ 3456 w 3456"/>
              <a:gd name="T13" fmla="*/ 2291 h 3208"/>
              <a:gd name="T14" fmla="*/ 3456 w 3456"/>
              <a:gd name="T15" fmla="*/ 3208 h 3208"/>
              <a:gd name="T16" fmla="*/ 0 w 3456"/>
              <a:gd name="T17" fmla="*/ 3208 h 3208"/>
              <a:gd name="T18" fmla="*/ 0 w 3456"/>
              <a:gd name="T19" fmla="*/ 2291 h 3208"/>
              <a:gd name="T20" fmla="*/ 1382 w 3456"/>
              <a:gd name="T21" fmla="*/ 0 h 3208"/>
              <a:gd name="T22" fmla="*/ 2074 w 3456"/>
              <a:gd name="T23" fmla="*/ 0 h 3208"/>
              <a:gd name="T24" fmla="*/ 2074 w 3456"/>
              <a:gd name="T25" fmla="*/ 1374 h 3208"/>
              <a:gd name="T26" fmla="*/ 2650 w 3456"/>
              <a:gd name="T27" fmla="*/ 1374 h 3208"/>
              <a:gd name="T28" fmla="*/ 1728 w 3456"/>
              <a:gd name="T29" fmla="*/ 2291 h 3208"/>
              <a:gd name="T30" fmla="*/ 806 w 3456"/>
              <a:gd name="T31" fmla="*/ 1374 h 3208"/>
              <a:gd name="T32" fmla="*/ 1382 w 3456"/>
              <a:gd name="T33" fmla="*/ 1374 h 3208"/>
              <a:gd name="T34" fmla="*/ 1382 w 3456"/>
              <a:gd name="T35" fmla="*/ 0 h 3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56" h="3208">
                <a:moveTo>
                  <a:pt x="2765" y="2520"/>
                </a:moveTo>
                <a:lnTo>
                  <a:pt x="2765" y="2749"/>
                </a:lnTo>
                <a:lnTo>
                  <a:pt x="3226" y="2749"/>
                </a:lnTo>
                <a:lnTo>
                  <a:pt x="3226" y="2520"/>
                </a:lnTo>
                <a:lnTo>
                  <a:pt x="2765" y="2520"/>
                </a:lnTo>
                <a:close/>
                <a:moveTo>
                  <a:pt x="0" y="2291"/>
                </a:moveTo>
                <a:lnTo>
                  <a:pt x="3456" y="2291"/>
                </a:lnTo>
                <a:lnTo>
                  <a:pt x="3456" y="3208"/>
                </a:lnTo>
                <a:lnTo>
                  <a:pt x="0" y="3208"/>
                </a:lnTo>
                <a:lnTo>
                  <a:pt x="0" y="2291"/>
                </a:lnTo>
                <a:close/>
                <a:moveTo>
                  <a:pt x="1382" y="0"/>
                </a:moveTo>
                <a:lnTo>
                  <a:pt x="2074" y="0"/>
                </a:lnTo>
                <a:lnTo>
                  <a:pt x="2074" y="1374"/>
                </a:lnTo>
                <a:lnTo>
                  <a:pt x="2650" y="1374"/>
                </a:lnTo>
                <a:lnTo>
                  <a:pt x="1728" y="2291"/>
                </a:lnTo>
                <a:lnTo>
                  <a:pt x="806" y="1374"/>
                </a:lnTo>
                <a:lnTo>
                  <a:pt x="1382" y="1374"/>
                </a:lnTo>
                <a:lnTo>
                  <a:pt x="138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5"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136301389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p:cNvSpPr>
            <a:spLocks noChangeArrowheads="1"/>
          </p:cNvSpPr>
          <p:nvPr/>
        </p:nvSpPr>
        <p:spPr bwMode="auto">
          <a:xfrm>
            <a:off x="7789334" y="2029885"/>
            <a:ext cx="266700" cy="213783"/>
          </a:xfrm>
          <a:custGeom>
            <a:avLst/>
            <a:gdLst>
              <a:gd name="T0" fmla="*/ 179752 w 444"/>
              <a:gd name="T1" fmla="*/ 16214 h 356"/>
              <a:gd name="T2" fmla="*/ 179752 w 444"/>
              <a:gd name="T3" fmla="*/ 16214 h 356"/>
              <a:gd name="T4" fmla="*/ 111726 w 444"/>
              <a:gd name="T5" fmla="*/ 16214 h 356"/>
              <a:gd name="T6" fmla="*/ 99562 w 444"/>
              <a:gd name="T7" fmla="*/ 27924 h 356"/>
              <a:gd name="T8" fmla="*/ 87849 w 444"/>
              <a:gd name="T9" fmla="*/ 16214 h 356"/>
              <a:gd name="T10" fmla="*/ 20273 w 444"/>
              <a:gd name="T11" fmla="*/ 16214 h 356"/>
              <a:gd name="T12" fmla="*/ 20273 w 444"/>
              <a:gd name="T13" fmla="*/ 83772 h 356"/>
              <a:gd name="T14" fmla="*/ 99562 w 444"/>
              <a:gd name="T15" fmla="*/ 159887 h 356"/>
              <a:gd name="T16" fmla="*/ 179752 w 444"/>
              <a:gd name="T17" fmla="*/ 83772 h 356"/>
              <a:gd name="T18" fmla="*/ 179752 w 444"/>
              <a:gd name="T19" fmla="*/ 16214 h 3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44" h="356">
                <a:moveTo>
                  <a:pt x="399" y="36"/>
                </a:moveTo>
                <a:lnTo>
                  <a:pt x="399" y="36"/>
                </a:lnTo>
                <a:cubicBezTo>
                  <a:pt x="355" y="0"/>
                  <a:pt x="293" y="0"/>
                  <a:pt x="248" y="36"/>
                </a:cubicBezTo>
                <a:cubicBezTo>
                  <a:pt x="221" y="62"/>
                  <a:pt x="221" y="62"/>
                  <a:pt x="221" y="62"/>
                </a:cubicBezTo>
                <a:cubicBezTo>
                  <a:pt x="195" y="36"/>
                  <a:pt x="195" y="36"/>
                  <a:pt x="195" y="36"/>
                </a:cubicBezTo>
                <a:cubicBezTo>
                  <a:pt x="151" y="0"/>
                  <a:pt x="89" y="0"/>
                  <a:pt x="45" y="36"/>
                </a:cubicBezTo>
                <a:cubicBezTo>
                  <a:pt x="0" y="80"/>
                  <a:pt x="0" y="151"/>
                  <a:pt x="45" y="186"/>
                </a:cubicBezTo>
                <a:cubicBezTo>
                  <a:pt x="221" y="355"/>
                  <a:pt x="221" y="355"/>
                  <a:pt x="221" y="355"/>
                </a:cubicBezTo>
                <a:cubicBezTo>
                  <a:pt x="399" y="186"/>
                  <a:pt x="399" y="186"/>
                  <a:pt x="399" y="186"/>
                </a:cubicBezTo>
                <a:cubicBezTo>
                  <a:pt x="443" y="151"/>
                  <a:pt x="443" y="80"/>
                  <a:pt x="399" y="36"/>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 name="Freeform 2"/>
          <p:cNvSpPr>
            <a:spLocks noChangeArrowheads="1"/>
          </p:cNvSpPr>
          <p:nvPr/>
        </p:nvSpPr>
        <p:spPr bwMode="auto">
          <a:xfrm>
            <a:off x="3098801" y="2019300"/>
            <a:ext cx="148167" cy="239184"/>
          </a:xfrm>
          <a:custGeom>
            <a:avLst/>
            <a:gdLst>
              <a:gd name="T0" fmla="*/ 55786 w 249"/>
              <a:gd name="T1" fmla="*/ 0 h 400"/>
              <a:gd name="T2" fmla="*/ 55786 w 249"/>
              <a:gd name="T3" fmla="*/ 0 h 400"/>
              <a:gd name="T4" fmla="*/ 0 w 249"/>
              <a:gd name="T5" fmla="*/ 56059 h 400"/>
              <a:gd name="T6" fmla="*/ 55786 w 249"/>
              <a:gd name="T7" fmla="*/ 178940 h 400"/>
              <a:gd name="T8" fmla="*/ 110679 w 249"/>
              <a:gd name="T9" fmla="*/ 56059 h 400"/>
              <a:gd name="T10" fmla="*/ 55786 w 249"/>
              <a:gd name="T11" fmla="*/ 0 h 400"/>
              <a:gd name="T12" fmla="*/ 55786 w 249"/>
              <a:gd name="T13" fmla="*/ 87900 h 400"/>
              <a:gd name="T14" fmla="*/ 55786 w 249"/>
              <a:gd name="T15" fmla="*/ 87900 h 400"/>
              <a:gd name="T16" fmla="*/ 23653 w 249"/>
              <a:gd name="T17" fmla="*/ 56059 h 400"/>
              <a:gd name="T18" fmla="*/ 55786 w 249"/>
              <a:gd name="T19" fmla="*/ 24217 h 400"/>
              <a:gd name="T20" fmla="*/ 87026 w 249"/>
              <a:gd name="T21" fmla="*/ 56059 h 400"/>
              <a:gd name="T22" fmla="*/ 55786 w 249"/>
              <a:gd name="T23" fmla="*/ 87900 h 4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9" h="400">
                <a:moveTo>
                  <a:pt x="125" y="0"/>
                </a:moveTo>
                <a:lnTo>
                  <a:pt x="125" y="0"/>
                </a:lnTo>
                <a:cubicBezTo>
                  <a:pt x="53" y="0"/>
                  <a:pt x="0" y="54"/>
                  <a:pt x="0" y="125"/>
                </a:cubicBezTo>
                <a:cubicBezTo>
                  <a:pt x="0" y="240"/>
                  <a:pt x="125" y="399"/>
                  <a:pt x="125" y="399"/>
                </a:cubicBezTo>
                <a:cubicBezTo>
                  <a:pt x="125" y="399"/>
                  <a:pt x="248" y="240"/>
                  <a:pt x="248" y="125"/>
                </a:cubicBezTo>
                <a:cubicBezTo>
                  <a:pt x="248" y="54"/>
                  <a:pt x="195" y="0"/>
                  <a:pt x="125" y="0"/>
                </a:cubicBezTo>
                <a:close/>
                <a:moveTo>
                  <a:pt x="125" y="196"/>
                </a:moveTo>
                <a:lnTo>
                  <a:pt x="125" y="196"/>
                </a:lnTo>
                <a:cubicBezTo>
                  <a:pt x="88" y="196"/>
                  <a:pt x="53" y="160"/>
                  <a:pt x="53" y="125"/>
                </a:cubicBezTo>
                <a:cubicBezTo>
                  <a:pt x="53" y="89"/>
                  <a:pt x="88" y="54"/>
                  <a:pt x="125" y="54"/>
                </a:cubicBezTo>
                <a:cubicBezTo>
                  <a:pt x="159" y="54"/>
                  <a:pt x="195" y="89"/>
                  <a:pt x="195" y="125"/>
                </a:cubicBezTo>
                <a:cubicBezTo>
                  <a:pt x="195" y="160"/>
                  <a:pt x="159" y="196"/>
                  <a:pt x="125" y="196"/>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Freeform 3"/>
          <p:cNvSpPr>
            <a:spLocks noChangeArrowheads="1"/>
          </p:cNvSpPr>
          <p:nvPr/>
        </p:nvSpPr>
        <p:spPr bwMode="auto">
          <a:xfrm>
            <a:off x="3619500" y="2019300"/>
            <a:ext cx="298451" cy="239184"/>
          </a:xfrm>
          <a:custGeom>
            <a:avLst/>
            <a:gdLst>
              <a:gd name="T0" fmla="*/ 219334 w 497"/>
              <a:gd name="T1" fmla="*/ 31841 h 400"/>
              <a:gd name="T2" fmla="*/ 219334 w 497"/>
              <a:gd name="T3" fmla="*/ 31841 h 400"/>
              <a:gd name="T4" fmla="*/ 167541 w 497"/>
              <a:gd name="T5" fmla="*/ 0 h 400"/>
              <a:gd name="T6" fmla="*/ 159434 w 497"/>
              <a:gd name="T7" fmla="*/ 0 h 400"/>
              <a:gd name="T8" fmla="*/ 111694 w 497"/>
              <a:gd name="T9" fmla="*/ 31841 h 400"/>
              <a:gd name="T10" fmla="*/ 63954 w 497"/>
              <a:gd name="T11" fmla="*/ 0 h 400"/>
              <a:gd name="T12" fmla="*/ 55397 w 497"/>
              <a:gd name="T13" fmla="*/ 0 h 400"/>
              <a:gd name="T14" fmla="*/ 3603 w 497"/>
              <a:gd name="T15" fmla="*/ 31841 h 400"/>
              <a:gd name="T16" fmla="*/ 0 w 497"/>
              <a:gd name="T17" fmla="*/ 39914 h 400"/>
              <a:gd name="T18" fmla="*/ 0 w 497"/>
              <a:gd name="T19" fmla="*/ 171316 h 400"/>
              <a:gd name="T20" fmla="*/ 3603 w 497"/>
              <a:gd name="T21" fmla="*/ 174903 h 400"/>
              <a:gd name="T22" fmla="*/ 11710 w 497"/>
              <a:gd name="T23" fmla="*/ 174903 h 400"/>
              <a:gd name="T24" fmla="*/ 59450 w 497"/>
              <a:gd name="T25" fmla="*/ 147098 h 400"/>
              <a:gd name="T26" fmla="*/ 107640 w 497"/>
              <a:gd name="T27" fmla="*/ 174903 h 400"/>
              <a:gd name="T28" fmla="*/ 115747 w 497"/>
              <a:gd name="T29" fmla="*/ 174903 h 400"/>
              <a:gd name="T30" fmla="*/ 163487 w 497"/>
              <a:gd name="T31" fmla="*/ 147098 h 400"/>
              <a:gd name="T32" fmla="*/ 211678 w 497"/>
              <a:gd name="T33" fmla="*/ 174903 h 400"/>
              <a:gd name="T34" fmla="*/ 215281 w 497"/>
              <a:gd name="T35" fmla="*/ 178940 h 400"/>
              <a:gd name="T36" fmla="*/ 219334 w 497"/>
              <a:gd name="T37" fmla="*/ 174903 h 400"/>
              <a:gd name="T38" fmla="*/ 223388 w 497"/>
              <a:gd name="T39" fmla="*/ 171316 h 400"/>
              <a:gd name="T40" fmla="*/ 223388 w 497"/>
              <a:gd name="T41" fmla="*/ 39914 h 400"/>
              <a:gd name="T42" fmla="*/ 219334 w 497"/>
              <a:gd name="T43" fmla="*/ 31841 h 400"/>
              <a:gd name="T44" fmla="*/ 51794 w 497"/>
              <a:gd name="T45" fmla="*/ 131402 h 400"/>
              <a:gd name="T46" fmla="*/ 51794 w 497"/>
              <a:gd name="T47" fmla="*/ 131402 h 400"/>
              <a:gd name="T48" fmla="*/ 15763 w 497"/>
              <a:gd name="T49" fmla="*/ 155171 h 400"/>
              <a:gd name="T50" fmla="*/ 15763 w 497"/>
              <a:gd name="T51" fmla="*/ 43950 h 400"/>
              <a:gd name="T52" fmla="*/ 51794 w 497"/>
              <a:gd name="T53" fmla="*/ 19733 h 400"/>
              <a:gd name="T54" fmla="*/ 51794 w 497"/>
              <a:gd name="T55" fmla="*/ 131402 h 400"/>
              <a:gd name="T56" fmla="*/ 103587 w 497"/>
              <a:gd name="T57" fmla="*/ 155171 h 400"/>
              <a:gd name="T58" fmla="*/ 103587 w 497"/>
              <a:gd name="T59" fmla="*/ 155171 h 400"/>
              <a:gd name="T60" fmla="*/ 67557 w 497"/>
              <a:gd name="T61" fmla="*/ 131402 h 400"/>
              <a:gd name="T62" fmla="*/ 67557 w 497"/>
              <a:gd name="T63" fmla="*/ 19733 h 400"/>
              <a:gd name="T64" fmla="*/ 103587 w 497"/>
              <a:gd name="T65" fmla="*/ 43950 h 400"/>
              <a:gd name="T66" fmla="*/ 103587 w 497"/>
              <a:gd name="T67" fmla="*/ 155171 h 400"/>
              <a:gd name="T68" fmla="*/ 155381 w 497"/>
              <a:gd name="T69" fmla="*/ 131402 h 400"/>
              <a:gd name="T70" fmla="*/ 155381 w 497"/>
              <a:gd name="T71" fmla="*/ 131402 h 400"/>
              <a:gd name="T72" fmla="*/ 119801 w 497"/>
              <a:gd name="T73" fmla="*/ 155171 h 400"/>
              <a:gd name="T74" fmla="*/ 119801 w 497"/>
              <a:gd name="T75" fmla="*/ 43950 h 400"/>
              <a:gd name="T76" fmla="*/ 155381 w 497"/>
              <a:gd name="T77" fmla="*/ 19733 h 400"/>
              <a:gd name="T78" fmla="*/ 155381 w 497"/>
              <a:gd name="T79" fmla="*/ 131402 h 400"/>
              <a:gd name="T80" fmla="*/ 207624 w 497"/>
              <a:gd name="T81" fmla="*/ 155171 h 400"/>
              <a:gd name="T82" fmla="*/ 207624 w 497"/>
              <a:gd name="T83" fmla="*/ 155171 h 400"/>
              <a:gd name="T84" fmla="*/ 171144 w 497"/>
              <a:gd name="T85" fmla="*/ 131402 h 400"/>
              <a:gd name="T86" fmla="*/ 171144 w 497"/>
              <a:gd name="T87" fmla="*/ 19733 h 400"/>
              <a:gd name="T88" fmla="*/ 207624 w 497"/>
              <a:gd name="T89" fmla="*/ 43950 h 400"/>
              <a:gd name="T90" fmla="*/ 207624 w 497"/>
              <a:gd name="T91" fmla="*/ 155171 h 40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97" h="400">
                <a:moveTo>
                  <a:pt x="487" y="71"/>
                </a:moveTo>
                <a:lnTo>
                  <a:pt x="487" y="71"/>
                </a:lnTo>
                <a:cubicBezTo>
                  <a:pt x="372" y="0"/>
                  <a:pt x="372" y="0"/>
                  <a:pt x="372" y="0"/>
                </a:cubicBezTo>
                <a:cubicBezTo>
                  <a:pt x="363" y="0"/>
                  <a:pt x="363" y="0"/>
                  <a:pt x="354" y="0"/>
                </a:cubicBezTo>
                <a:cubicBezTo>
                  <a:pt x="248" y="71"/>
                  <a:pt x="248" y="71"/>
                  <a:pt x="248" y="71"/>
                </a:cubicBezTo>
                <a:cubicBezTo>
                  <a:pt x="142" y="0"/>
                  <a:pt x="142" y="0"/>
                  <a:pt x="142" y="0"/>
                </a:cubicBezTo>
                <a:cubicBezTo>
                  <a:pt x="132" y="0"/>
                  <a:pt x="132" y="0"/>
                  <a:pt x="123" y="0"/>
                </a:cubicBezTo>
                <a:cubicBezTo>
                  <a:pt x="8" y="71"/>
                  <a:pt x="8" y="71"/>
                  <a:pt x="8" y="71"/>
                </a:cubicBezTo>
                <a:cubicBezTo>
                  <a:pt x="0" y="80"/>
                  <a:pt x="0" y="80"/>
                  <a:pt x="0" y="89"/>
                </a:cubicBezTo>
                <a:cubicBezTo>
                  <a:pt x="0" y="382"/>
                  <a:pt x="0" y="382"/>
                  <a:pt x="0" y="382"/>
                </a:cubicBezTo>
                <a:cubicBezTo>
                  <a:pt x="0" y="382"/>
                  <a:pt x="0" y="390"/>
                  <a:pt x="8" y="390"/>
                </a:cubicBezTo>
                <a:cubicBezTo>
                  <a:pt x="8" y="399"/>
                  <a:pt x="17" y="399"/>
                  <a:pt x="26" y="390"/>
                </a:cubicBezTo>
                <a:cubicBezTo>
                  <a:pt x="132" y="328"/>
                  <a:pt x="132" y="328"/>
                  <a:pt x="132" y="328"/>
                </a:cubicBezTo>
                <a:cubicBezTo>
                  <a:pt x="239" y="390"/>
                  <a:pt x="239" y="390"/>
                  <a:pt x="239" y="390"/>
                </a:cubicBezTo>
                <a:cubicBezTo>
                  <a:pt x="248" y="399"/>
                  <a:pt x="248" y="399"/>
                  <a:pt x="257" y="390"/>
                </a:cubicBezTo>
                <a:cubicBezTo>
                  <a:pt x="363" y="328"/>
                  <a:pt x="363" y="328"/>
                  <a:pt x="363" y="328"/>
                </a:cubicBezTo>
                <a:cubicBezTo>
                  <a:pt x="470" y="390"/>
                  <a:pt x="470" y="390"/>
                  <a:pt x="470" y="390"/>
                </a:cubicBezTo>
                <a:cubicBezTo>
                  <a:pt x="470" y="399"/>
                  <a:pt x="478" y="399"/>
                  <a:pt x="478" y="399"/>
                </a:cubicBezTo>
                <a:cubicBezTo>
                  <a:pt x="478" y="399"/>
                  <a:pt x="487" y="399"/>
                  <a:pt x="487" y="390"/>
                </a:cubicBezTo>
                <a:cubicBezTo>
                  <a:pt x="496" y="390"/>
                  <a:pt x="496" y="382"/>
                  <a:pt x="496" y="382"/>
                </a:cubicBezTo>
                <a:cubicBezTo>
                  <a:pt x="496" y="89"/>
                  <a:pt x="496" y="89"/>
                  <a:pt x="496" y="89"/>
                </a:cubicBezTo>
                <a:cubicBezTo>
                  <a:pt x="496" y="80"/>
                  <a:pt x="496" y="80"/>
                  <a:pt x="487" y="71"/>
                </a:cubicBezTo>
                <a:close/>
                <a:moveTo>
                  <a:pt x="115" y="293"/>
                </a:moveTo>
                <a:lnTo>
                  <a:pt x="115" y="293"/>
                </a:lnTo>
                <a:cubicBezTo>
                  <a:pt x="35" y="346"/>
                  <a:pt x="35" y="346"/>
                  <a:pt x="35" y="346"/>
                </a:cubicBezTo>
                <a:cubicBezTo>
                  <a:pt x="35" y="98"/>
                  <a:pt x="35" y="98"/>
                  <a:pt x="35" y="98"/>
                </a:cubicBezTo>
                <a:cubicBezTo>
                  <a:pt x="115" y="44"/>
                  <a:pt x="115" y="44"/>
                  <a:pt x="115" y="44"/>
                </a:cubicBezTo>
                <a:lnTo>
                  <a:pt x="115" y="293"/>
                </a:lnTo>
                <a:close/>
                <a:moveTo>
                  <a:pt x="230" y="346"/>
                </a:moveTo>
                <a:lnTo>
                  <a:pt x="230" y="346"/>
                </a:lnTo>
                <a:cubicBezTo>
                  <a:pt x="150" y="293"/>
                  <a:pt x="150" y="293"/>
                  <a:pt x="150" y="293"/>
                </a:cubicBezTo>
                <a:cubicBezTo>
                  <a:pt x="150" y="44"/>
                  <a:pt x="150" y="44"/>
                  <a:pt x="150" y="44"/>
                </a:cubicBezTo>
                <a:cubicBezTo>
                  <a:pt x="230" y="98"/>
                  <a:pt x="230" y="98"/>
                  <a:pt x="230" y="98"/>
                </a:cubicBezTo>
                <a:lnTo>
                  <a:pt x="230" y="346"/>
                </a:lnTo>
                <a:close/>
                <a:moveTo>
                  <a:pt x="345" y="293"/>
                </a:moveTo>
                <a:lnTo>
                  <a:pt x="345" y="293"/>
                </a:lnTo>
                <a:cubicBezTo>
                  <a:pt x="266" y="346"/>
                  <a:pt x="266" y="346"/>
                  <a:pt x="266" y="346"/>
                </a:cubicBezTo>
                <a:cubicBezTo>
                  <a:pt x="266" y="98"/>
                  <a:pt x="266" y="98"/>
                  <a:pt x="266" y="98"/>
                </a:cubicBezTo>
                <a:cubicBezTo>
                  <a:pt x="345" y="44"/>
                  <a:pt x="345" y="44"/>
                  <a:pt x="345" y="44"/>
                </a:cubicBezTo>
                <a:lnTo>
                  <a:pt x="345" y="293"/>
                </a:lnTo>
                <a:close/>
                <a:moveTo>
                  <a:pt x="461" y="346"/>
                </a:moveTo>
                <a:lnTo>
                  <a:pt x="461" y="346"/>
                </a:lnTo>
                <a:cubicBezTo>
                  <a:pt x="380" y="293"/>
                  <a:pt x="380" y="293"/>
                  <a:pt x="380" y="293"/>
                </a:cubicBezTo>
                <a:cubicBezTo>
                  <a:pt x="380" y="44"/>
                  <a:pt x="380" y="44"/>
                  <a:pt x="380" y="44"/>
                </a:cubicBezTo>
                <a:cubicBezTo>
                  <a:pt x="461" y="98"/>
                  <a:pt x="461" y="98"/>
                  <a:pt x="461" y="98"/>
                </a:cubicBezTo>
                <a:lnTo>
                  <a:pt x="461" y="346"/>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Freeform 4"/>
          <p:cNvSpPr>
            <a:spLocks noChangeArrowheads="1"/>
          </p:cNvSpPr>
          <p:nvPr/>
        </p:nvSpPr>
        <p:spPr bwMode="auto">
          <a:xfrm>
            <a:off x="1839384" y="2019301"/>
            <a:ext cx="296333" cy="234951"/>
          </a:xfrm>
          <a:custGeom>
            <a:avLst/>
            <a:gdLst>
              <a:gd name="T0" fmla="*/ 166018 w 498"/>
              <a:gd name="T1" fmla="*/ 151877 h 391"/>
              <a:gd name="T2" fmla="*/ 166018 w 498"/>
              <a:gd name="T3" fmla="*/ 151877 h 391"/>
              <a:gd name="T4" fmla="*/ 23653 w 498"/>
              <a:gd name="T5" fmla="*/ 151877 h 391"/>
              <a:gd name="T6" fmla="*/ 23653 w 498"/>
              <a:gd name="T7" fmla="*/ 52278 h 391"/>
              <a:gd name="T8" fmla="*/ 51769 w 498"/>
              <a:gd name="T9" fmla="*/ 52278 h 391"/>
              <a:gd name="T10" fmla="*/ 75422 w 498"/>
              <a:gd name="T11" fmla="*/ 31998 h 391"/>
              <a:gd name="T12" fmla="*/ 12050 w 498"/>
              <a:gd name="T13" fmla="*/ 31998 h 391"/>
              <a:gd name="T14" fmla="*/ 0 w 498"/>
              <a:gd name="T15" fmla="*/ 40110 h 391"/>
              <a:gd name="T16" fmla="*/ 0 w 498"/>
              <a:gd name="T17" fmla="*/ 163594 h 391"/>
              <a:gd name="T18" fmla="*/ 12050 w 498"/>
              <a:gd name="T19" fmla="*/ 175762 h 391"/>
              <a:gd name="T20" fmla="*/ 178068 w 498"/>
              <a:gd name="T21" fmla="*/ 175762 h 391"/>
              <a:gd name="T22" fmla="*/ 190117 w 498"/>
              <a:gd name="T23" fmla="*/ 163594 h 391"/>
              <a:gd name="T24" fmla="*/ 190117 w 498"/>
              <a:gd name="T25" fmla="*/ 123935 h 391"/>
              <a:gd name="T26" fmla="*/ 166018 w 498"/>
              <a:gd name="T27" fmla="*/ 139709 h 391"/>
              <a:gd name="T28" fmla="*/ 166018 w 498"/>
              <a:gd name="T29" fmla="*/ 151877 h 391"/>
              <a:gd name="T30" fmla="*/ 146382 w 498"/>
              <a:gd name="T31" fmla="*/ 76164 h 391"/>
              <a:gd name="T32" fmla="*/ 146382 w 498"/>
              <a:gd name="T33" fmla="*/ 76164 h 391"/>
              <a:gd name="T34" fmla="*/ 146382 w 498"/>
              <a:gd name="T35" fmla="*/ 115823 h 391"/>
              <a:gd name="T36" fmla="*/ 221804 w 498"/>
              <a:gd name="T37" fmla="*/ 56334 h 391"/>
              <a:gd name="T38" fmla="*/ 146382 w 498"/>
              <a:gd name="T39" fmla="*/ 0 h 391"/>
              <a:gd name="T40" fmla="*/ 146382 w 498"/>
              <a:gd name="T41" fmla="*/ 36054 h 391"/>
              <a:gd name="T42" fmla="*/ 59356 w 498"/>
              <a:gd name="T43" fmla="*/ 123935 h 391"/>
              <a:gd name="T44" fmla="*/ 146382 w 498"/>
              <a:gd name="T45" fmla="*/ 76164 h 39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98" h="391">
                <a:moveTo>
                  <a:pt x="372" y="337"/>
                </a:moveTo>
                <a:lnTo>
                  <a:pt x="372" y="337"/>
                </a:lnTo>
                <a:cubicBezTo>
                  <a:pt x="53" y="337"/>
                  <a:pt x="53" y="337"/>
                  <a:pt x="53" y="337"/>
                </a:cubicBezTo>
                <a:cubicBezTo>
                  <a:pt x="53" y="116"/>
                  <a:pt x="53" y="116"/>
                  <a:pt x="53" y="116"/>
                </a:cubicBezTo>
                <a:cubicBezTo>
                  <a:pt x="116" y="116"/>
                  <a:pt x="116" y="116"/>
                  <a:pt x="116" y="116"/>
                </a:cubicBezTo>
                <a:cubicBezTo>
                  <a:pt x="116" y="116"/>
                  <a:pt x="133" y="98"/>
                  <a:pt x="169" y="71"/>
                </a:cubicBezTo>
                <a:cubicBezTo>
                  <a:pt x="27" y="71"/>
                  <a:pt x="27" y="71"/>
                  <a:pt x="27" y="71"/>
                </a:cubicBezTo>
                <a:cubicBezTo>
                  <a:pt x="9" y="71"/>
                  <a:pt x="0" y="80"/>
                  <a:pt x="0" y="89"/>
                </a:cubicBezTo>
                <a:cubicBezTo>
                  <a:pt x="0" y="363"/>
                  <a:pt x="0" y="363"/>
                  <a:pt x="0" y="363"/>
                </a:cubicBezTo>
                <a:cubicBezTo>
                  <a:pt x="0" y="382"/>
                  <a:pt x="9" y="390"/>
                  <a:pt x="27" y="390"/>
                </a:cubicBezTo>
                <a:cubicBezTo>
                  <a:pt x="399" y="390"/>
                  <a:pt x="399" y="390"/>
                  <a:pt x="399" y="390"/>
                </a:cubicBezTo>
                <a:cubicBezTo>
                  <a:pt x="408" y="390"/>
                  <a:pt x="426" y="382"/>
                  <a:pt x="426" y="363"/>
                </a:cubicBezTo>
                <a:cubicBezTo>
                  <a:pt x="426" y="275"/>
                  <a:pt x="426" y="275"/>
                  <a:pt x="426" y="275"/>
                </a:cubicBezTo>
                <a:cubicBezTo>
                  <a:pt x="372" y="310"/>
                  <a:pt x="372" y="310"/>
                  <a:pt x="372" y="310"/>
                </a:cubicBezTo>
                <a:lnTo>
                  <a:pt x="372" y="337"/>
                </a:lnTo>
                <a:close/>
                <a:moveTo>
                  <a:pt x="328" y="169"/>
                </a:moveTo>
                <a:lnTo>
                  <a:pt x="328" y="169"/>
                </a:lnTo>
                <a:cubicBezTo>
                  <a:pt x="328" y="257"/>
                  <a:pt x="328" y="257"/>
                  <a:pt x="328" y="257"/>
                </a:cubicBezTo>
                <a:cubicBezTo>
                  <a:pt x="497" y="125"/>
                  <a:pt x="497" y="125"/>
                  <a:pt x="497" y="125"/>
                </a:cubicBezTo>
                <a:cubicBezTo>
                  <a:pt x="328" y="0"/>
                  <a:pt x="328" y="0"/>
                  <a:pt x="328" y="0"/>
                </a:cubicBezTo>
                <a:cubicBezTo>
                  <a:pt x="328" y="80"/>
                  <a:pt x="328" y="80"/>
                  <a:pt x="328" y="80"/>
                </a:cubicBezTo>
                <a:cubicBezTo>
                  <a:pt x="133" y="80"/>
                  <a:pt x="133" y="275"/>
                  <a:pt x="133" y="275"/>
                </a:cubicBezTo>
                <a:cubicBezTo>
                  <a:pt x="186" y="187"/>
                  <a:pt x="222" y="169"/>
                  <a:pt x="328" y="169"/>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 name="Freeform 5"/>
          <p:cNvSpPr>
            <a:spLocks noChangeArrowheads="1"/>
          </p:cNvSpPr>
          <p:nvPr/>
        </p:nvSpPr>
        <p:spPr bwMode="auto">
          <a:xfrm>
            <a:off x="4218517" y="1991784"/>
            <a:ext cx="287867" cy="287867"/>
          </a:xfrm>
          <a:custGeom>
            <a:avLst/>
            <a:gdLst>
              <a:gd name="T0" fmla="*/ 107500 w 480"/>
              <a:gd name="T1" fmla="*/ 0 h 480"/>
              <a:gd name="T2" fmla="*/ 107500 w 480"/>
              <a:gd name="T3" fmla="*/ 0 h 480"/>
              <a:gd name="T4" fmla="*/ 0 w 480"/>
              <a:gd name="T5" fmla="*/ 111548 h 480"/>
              <a:gd name="T6" fmla="*/ 107500 w 480"/>
              <a:gd name="T7" fmla="*/ 215450 h 480"/>
              <a:gd name="T8" fmla="*/ 215450 w 480"/>
              <a:gd name="T9" fmla="*/ 107950 h 480"/>
              <a:gd name="T10" fmla="*/ 107500 w 480"/>
              <a:gd name="T11" fmla="*/ 0 h 480"/>
              <a:gd name="T12" fmla="*/ 107500 w 480"/>
              <a:gd name="T13" fmla="*/ 191611 h 480"/>
              <a:gd name="T14" fmla="*/ 107500 w 480"/>
              <a:gd name="T15" fmla="*/ 191611 h 480"/>
              <a:gd name="T16" fmla="*/ 23839 w 480"/>
              <a:gd name="T17" fmla="*/ 111548 h 480"/>
              <a:gd name="T18" fmla="*/ 107500 w 480"/>
              <a:gd name="T19" fmla="*/ 23839 h 480"/>
              <a:gd name="T20" fmla="*/ 191611 w 480"/>
              <a:gd name="T21" fmla="*/ 107950 h 480"/>
              <a:gd name="T22" fmla="*/ 107500 w 480"/>
              <a:gd name="T23" fmla="*/ 191611 h 480"/>
              <a:gd name="T24" fmla="*/ 55324 w 480"/>
              <a:gd name="T25" fmla="*/ 159226 h 480"/>
              <a:gd name="T26" fmla="*/ 55324 w 480"/>
              <a:gd name="T27" fmla="*/ 159226 h 480"/>
              <a:gd name="T28" fmla="*/ 127291 w 480"/>
              <a:gd name="T29" fmla="*/ 131789 h 480"/>
              <a:gd name="T30" fmla="*/ 159226 w 480"/>
              <a:gd name="T31" fmla="*/ 55774 h 480"/>
              <a:gd name="T32" fmla="*/ 83661 w 480"/>
              <a:gd name="T33" fmla="*/ 87709 h 480"/>
              <a:gd name="T34" fmla="*/ 55324 w 480"/>
              <a:gd name="T35" fmla="*/ 159226 h 480"/>
              <a:gd name="T36" fmla="*/ 95806 w 480"/>
              <a:gd name="T37" fmla="*/ 95806 h 480"/>
              <a:gd name="T38" fmla="*/ 95806 w 480"/>
              <a:gd name="T39" fmla="*/ 95806 h 480"/>
              <a:gd name="T40" fmla="*/ 139435 w 480"/>
              <a:gd name="T41" fmla="*/ 76015 h 480"/>
              <a:gd name="T42" fmla="*/ 119645 w 480"/>
              <a:gd name="T43" fmla="*/ 119645 h 480"/>
              <a:gd name="T44" fmla="*/ 95806 w 480"/>
              <a:gd name="T45" fmla="*/ 119645 h 480"/>
              <a:gd name="T46" fmla="*/ 95806 w 480"/>
              <a:gd name="T47" fmla="*/ 95806 h 4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80" h="480">
                <a:moveTo>
                  <a:pt x="239" y="0"/>
                </a:moveTo>
                <a:lnTo>
                  <a:pt x="239" y="0"/>
                </a:lnTo>
                <a:cubicBezTo>
                  <a:pt x="107" y="9"/>
                  <a:pt x="0" y="115"/>
                  <a:pt x="0" y="248"/>
                </a:cubicBezTo>
                <a:cubicBezTo>
                  <a:pt x="0" y="372"/>
                  <a:pt x="107" y="479"/>
                  <a:pt x="239" y="479"/>
                </a:cubicBezTo>
                <a:cubicBezTo>
                  <a:pt x="372" y="479"/>
                  <a:pt x="479" y="372"/>
                  <a:pt x="479" y="240"/>
                </a:cubicBezTo>
                <a:cubicBezTo>
                  <a:pt x="479" y="107"/>
                  <a:pt x="363" y="0"/>
                  <a:pt x="239" y="0"/>
                </a:cubicBezTo>
                <a:close/>
                <a:moveTo>
                  <a:pt x="239" y="426"/>
                </a:moveTo>
                <a:lnTo>
                  <a:pt x="239" y="426"/>
                </a:lnTo>
                <a:cubicBezTo>
                  <a:pt x="142" y="434"/>
                  <a:pt x="53" y="346"/>
                  <a:pt x="53" y="248"/>
                </a:cubicBezTo>
                <a:cubicBezTo>
                  <a:pt x="53" y="142"/>
                  <a:pt x="133" y="53"/>
                  <a:pt x="239" y="53"/>
                </a:cubicBezTo>
                <a:cubicBezTo>
                  <a:pt x="336" y="53"/>
                  <a:pt x="426" y="133"/>
                  <a:pt x="426" y="240"/>
                </a:cubicBezTo>
                <a:cubicBezTo>
                  <a:pt x="426" y="346"/>
                  <a:pt x="345" y="426"/>
                  <a:pt x="239" y="426"/>
                </a:cubicBezTo>
                <a:close/>
                <a:moveTo>
                  <a:pt x="123" y="354"/>
                </a:moveTo>
                <a:lnTo>
                  <a:pt x="123" y="354"/>
                </a:lnTo>
                <a:cubicBezTo>
                  <a:pt x="123" y="354"/>
                  <a:pt x="239" y="337"/>
                  <a:pt x="283" y="293"/>
                </a:cubicBezTo>
                <a:cubicBezTo>
                  <a:pt x="336" y="240"/>
                  <a:pt x="354" y="124"/>
                  <a:pt x="354" y="124"/>
                </a:cubicBezTo>
                <a:cubicBezTo>
                  <a:pt x="354" y="124"/>
                  <a:pt x="239" y="142"/>
                  <a:pt x="186" y="195"/>
                </a:cubicBezTo>
                <a:cubicBezTo>
                  <a:pt x="142" y="240"/>
                  <a:pt x="123" y="354"/>
                  <a:pt x="123" y="354"/>
                </a:cubicBezTo>
                <a:close/>
                <a:moveTo>
                  <a:pt x="213" y="213"/>
                </a:moveTo>
                <a:lnTo>
                  <a:pt x="213" y="213"/>
                </a:lnTo>
                <a:cubicBezTo>
                  <a:pt x="239" y="195"/>
                  <a:pt x="274" y="178"/>
                  <a:pt x="310" y="169"/>
                </a:cubicBezTo>
                <a:cubicBezTo>
                  <a:pt x="301" y="204"/>
                  <a:pt x="283" y="248"/>
                  <a:pt x="266" y="266"/>
                </a:cubicBezTo>
                <a:cubicBezTo>
                  <a:pt x="248" y="275"/>
                  <a:pt x="230" y="275"/>
                  <a:pt x="213" y="266"/>
                </a:cubicBezTo>
                <a:cubicBezTo>
                  <a:pt x="204" y="248"/>
                  <a:pt x="204" y="231"/>
                  <a:pt x="213" y="213"/>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 name="Freeform 6"/>
          <p:cNvSpPr>
            <a:spLocks noChangeArrowheads="1"/>
          </p:cNvSpPr>
          <p:nvPr/>
        </p:nvSpPr>
        <p:spPr bwMode="auto">
          <a:xfrm>
            <a:off x="4828118" y="2002367"/>
            <a:ext cx="264583" cy="262467"/>
          </a:xfrm>
          <a:custGeom>
            <a:avLst/>
            <a:gdLst>
              <a:gd name="T0" fmla="*/ 189945 w 444"/>
              <a:gd name="T1" fmla="*/ 7693 h 435"/>
              <a:gd name="T2" fmla="*/ 189945 w 444"/>
              <a:gd name="T3" fmla="*/ 7693 h 435"/>
              <a:gd name="T4" fmla="*/ 154191 w 444"/>
              <a:gd name="T5" fmla="*/ 15839 h 435"/>
              <a:gd name="T6" fmla="*/ 0 w 444"/>
              <a:gd name="T7" fmla="*/ 100461 h 435"/>
              <a:gd name="T8" fmla="*/ 87151 w 444"/>
              <a:gd name="T9" fmla="*/ 112227 h 435"/>
              <a:gd name="T10" fmla="*/ 98772 w 444"/>
              <a:gd name="T11" fmla="*/ 196397 h 435"/>
              <a:gd name="T12" fmla="*/ 178325 w 444"/>
              <a:gd name="T13" fmla="*/ 40275 h 435"/>
              <a:gd name="T14" fmla="*/ 189945 w 444"/>
              <a:gd name="T15" fmla="*/ 7693 h 435"/>
              <a:gd name="T16" fmla="*/ 170280 w 444"/>
              <a:gd name="T17" fmla="*/ 28057 h 435"/>
              <a:gd name="T18" fmla="*/ 170280 w 444"/>
              <a:gd name="T19" fmla="*/ 28057 h 435"/>
              <a:gd name="T20" fmla="*/ 106816 w 444"/>
              <a:gd name="T21" fmla="*/ 144357 h 435"/>
              <a:gd name="T22" fmla="*/ 102794 w 444"/>
              <a:gd name="T23" fmla="*/ 92316 h 435"/>
              <a:gd name="T24" fmla="*/ 170280 w 444"/>
              <a:gd name="T25" fmla="*/ 28057 h 4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4" h="435">
                <a:moveTo>
                  <a:pt x="425" y="17"/>
                </a:moveTo>
                <a:lnTo>
                  <a:pt x="425" y="17"/>
                </a:lnTo>
                <a:cubicBezTo>
                  <a:pt x="408" y="0"/>
                  <a:pt x="399" y="17"/>
                  <a:pt x="345" y="35"/>
                </a:cubicBezTo>
                <a:cubicBezTo>
                  <a:pt x="221" y="97"/>
                  <a:pt x="0" y="222"/>
                  <a:pt x="0" y="222"/>
                </a:cubicBezTo>
                <a:cubicBezTo>
                  <a:pt x="195" y="248"/>
                  <a:pt x="195" y="248"/>
                  <a:pt x="195" y="248"/>
                </a:cubicBezTo>
                <a:cubicBezTo>
                  <a:pt x="221" y="434"/>
                  <a:pt x="221" y="434"/>
                  <a:pt x="221" y="434"/>
                </a:cubicBezTo>
                <a:cubicBezTo>
                  <a:pt x="221" y="434"/>
                  <a:pt x="345" y="222"/>
                  <a:pt x="399" y="89"/>
                </a:cubicBezTo>
                <a:cubicBezTo>
                  <a:pt x="425" y="44"/>
                  <a:pt x="443" y="26"/>
                  <a:pt x="425" y="17"/>
                </a:cubicBezTo>
                <a:close/>
                <a:moveTo>
                  <a:pt x="381" y="62"/>
                </a:moveTo>
                <a:lnTo>
                  <a:pt x="381" y="62"/>
                </a:lnTo>
                <a:cubicBezTo>
                  <a:pt x="239" y="319"/>
                  <a:pt x="239" y="319"/>
                  <a:pt x="239" y="319"/>
                </a:cubicBezTo>
                <a:cubicBezTo>
                  <a:pt x="230" y="204"/>
                  <a:pt x="230" y="204"/>
                  <a:pt x="230" y="204"/>
                </a:cubicBezTo>
                <a:lnTo>
                  <a:pt x="381" y="62"/>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 name="Freeform 7"/>
          <p:cNvSpPr>
            <a:spLocks noChangeArrowheads="1"/>
          </p:cNvSpPr>
          <p:nvPr/>
        </p:nvSpPr>
        <p:spPr bwMode="auto">
          <a:xfrm>
            <a:off x="6618818" y="2002367"/>
            <a:ext cx="232833" cy="266700"/>
          </a:xfrm>
          <a:custGeom>
            <a:avLst/>
            <a:gdLst>
              <a:gd name="T0" fmla="*/ 142834 w 390"/>
              <a:gd name="T1" fmla="*/ 135603 h 444"/>
              <a:gd name="T2" fmla="*/ 142834 w 390"/>
              <a:gd name="T3" fmla="*/ 135603 h 444"/>
              <a:gd name="T4" fmla="*/ 122685 w 390"/>
              <a:gd name="T5" fmla="*/ 139657 h 444"/>
              <a:gd name="T6" fmla="*/ 63581 w 390"/>
              <a:gd name="T7" fmla="*/ 107671 h 444"/>
              <a:gd name="T8" fmla="*/ 63581 w 390"/>
              <a:gd name="T9" fmla="*/ 100013 h 444"/>
              <a:gd name="T10" fmla="*/ 63581 w 390"/>
              <a:gd name="T11" fmla="*/ 95958 h 444"/>
              <a:gd name="T12" fmla="*/ 122685 w 390"/>
              <a:gd name="T13" fmla="*/ 59917 h 444"/>
              <a:gd name="T14" fmla="*/ 142834 w 390"/>
              <a:gd name="T15" fmla="*/ 68027 h 444"/>
              <a:gd name="T16" fmla="*/ 174177 w 390"/>
              <a:gd name="T17" fmla="*/ 31535 h 444"/>
              <a:gd name="T18" fmla="*/ 142834 w 390"/>
              <a:gd name="T19" fmla="*/ 0 h 444"/>
              <a:gd name="T20" fmla="*/ 111044 w 390"/>
              <a:gd name="T21" fmla="*/ 31535 h 444"/>
              <a:gd name="T22" fmla="*/ 111044 w 390"/>
              <a:gd name="T23" fmla="*/ 40095 h 444"/>
              <a:gd name="T24" fmla="*/ 51492 w 390"/>
              <a:gd name="T25" fmla="*/ 76136 h 444"/>
              <a:gd name="T26" fmla="*/ 31343 w 390"/>
              <a:gd name="T27" fmla="*/ 68027 h 444"/>
              <a:gd name="T28" fmla="*/ 0 w 390"/>
              <a:gd name="T29" fmla="*/ 100013 h 444"/>
              <a:gd name="T30" fmla="*/ 31343 w 390"/>
              <a:gd name="T31" fmla="*/ 135603 h 444"/>
              <a:gd name="T32" fmla="*/ 51492 w 390"/>
              <a:gd name="T33" fmla="*/ 127493 h 444"/>
              <a:gd name="T34" fmla="*/ 111044 w 390"/>
              <a:gd name="T35" fmla="*/ 163534 h 444"/>
              <a:gd name="T36" fmla="*/ 111044 w 390"/>
              <a:gd name="T37" fmla="*/ 167589 h 444"/>
              <a:gd name="T38" fmla="*/ 142834 w 390"/>
              <a:gd name="T39" fmla="*/ 199574 h 444"/>
              <a:gd name="T40" fmla="*/ 174177 w 390"/>
              <a:gd name="T41" fmla="*/ 167589 h 444"/>
              <a:gd name="T42" fmla="*/ 142834 w 390"/>
              <a:gd name="T43" fmla="*/ 135603 h 4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90" h="444">
                <a:moveTo>
                  <a:pt x="319" y="301"/>
                </a:moveTo>
                <a:lnTo>
                  <a:pt x="319" y="301"/>
                </a:lnTo>
                <a:cubicBezTo>
                  <a:pt x="301" y="301"/>
                  <a:pt x="283" y="301"/>
                  <a:pt x="274" y="310"/>
                </a:cubicBezTo>
                <a:cubicBezTo>
                  <a:pt x="142" y="239"/>
                  <a:pt x="142" y="239"/>
                  <a:pt x="142" y="239"/>
                </a:cubicBezTo>
                <a:cubicBezTo>
                  <a:pt x="142" y="230"/>
                  <a:pt x="142" y="230"/>
                  <a:pt x="142" y="222"/>
                </a:cubicBezTo>
                <a:lnTo>
                  <a:pt x="142" y="213"/>
                </a:lnTo>
                <a:cubicBezTo>
                  <a:pt x="274" y="133"/>
                  <a:pt x="274" y="133"/>
                  <a:pt x="274" y="133"/>
                </a:cubicBezTo>
                <a:cubicBezTo>
                  <a:pt x="283" y="142"/>
                  <a:pt x="301" y="151"/>
                  <a:pt x="319" y="151"/>
                </a:cubicBezTo>
                <a:cubicBezTo>
                  <a:pt x="363" y="151"/>
                  <a:pt x="389" y="115"/>
                  <a:pt x="389" y="70"/>
                </a:cubicBezTo>
                <a:cubicBezTo>
                  <a:pt x="389" y="35"/>
                  <a:pt x="363" y="0"/>
                  <a:pt x="319" y="0"/>
                </a:cubicBezTo>
                <a:cubicBezTo>
                  <a:pt x="274" y="0"/>
                  <a:pt x="248" y="35"/>
                  <a:pt x="248" y="70"/>
                </a:cubicBezTo>
                <a:cubicBezTo>
                  <a:pt x="248" y="80"/>
                  <a:pt x="248" y="80"/>
                  <a:pt x="248" y="89"/>
                </a:cubicBezTo>
                <a:cubicBezTo>
                  <a:pt x="115" y="169"/>
                  <a:pt x="115" y="169"/>
                  <a:pt x="115" y="169"/>
                </a:cubicBezTo>
                <a:cubicBezTo>
                  <a:pt x="107" y="151"/>
                  <a:pt x="88" y="151"/>
                  <a:pt x="70" y="151"/>
                </a:cubicBezTo>
                <a:cubicBezTo>
                  <a:pt x="26" y="151"/>
                  <a:pt x="0" y="186"/>
                  <a:pt x="0" y="222"/>
                </a:cubicBezTo>
                <a:cubicBezTo>
                  <a:pt x="0" y="266"/>
                  <a:pt x="26" y="301"/>
                  <a:pt x="70" y="301"/>
                </a:cubicBezTo>
                <a:cubicBezTo>
                  <a:pt x="88" y="301"/>
                  <a:pt x="107" y="292"/>
                  <a:pt x="115" y="283"/>
                </a:cubicBezTo>
                <a:cubicBezTo>
                  <a:pt x="248" y="363"/>
                  <a:pt x="248" y="363"/>
                  <a:pt x="248" y="363"/>
                </a:cubicBezTo>
                <a:lnTo>
                  <a:pt x="248" y="372"/>
                </a:lnTo>
                <a:cubicBezTo>
                  <a:pt x="248" y="416"/>
                  <a:pt x="274" y="443"/>
                  <a:pt x="319" y="443"/>
                </a:cubicBezTo>
                <a:cubicBezTo>
                  <a:pt x="363" y="443"/>
                  <a:pt x="389" y="416"/>
                  <a:pt x="389" y="372"/>
                </a:cubicBezTo>
                <a:cubicBezTo>
                  <a:pt x="389" y="328"/>
                  <a:pt x="363" y="301"/>
                  <a:pt x="319" y="301"/>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 name="Freeform 8"/>
          <p:cNvSpPr>
            <a:spLocks noChangeArrowheads="1"/>
          </p:cNvSpPr>
          <p:nvPr/>
        </p:nvSpPr>
        <p:spPr bwMode="auto">
          <a:xfrm>
            <a:off x="651933" y="2002367"/>
            <a:ext cx="298451" cy="266700"/>
          </a:xfrm>
          <a:custGeom>
            <a:avLst/>
            <a:gdLst>
              <a:gd name="T0" fmla="*/ 139617 w 497"/>
              <a:gd name="T1" fmla="*/ 151370 h 444"/>
              <a:gd name="T2" fmla="*/ 139617 w 497"/>
              <a:gd name="T3" fmla="*/ 151370 h 444"/>
              <a:gd name="T4" fmla="*/ 99534 w 497"/>
              <a:gd name="T5" fmla="*/ 115780 h 444"/>
              <a:gd name="T6" fmla="*/ 111694 w 497"/>
              <a:gd name="T7" fmla="*/ 87849 h 444"/>
              <a:gd name="T8" fmla="*/ 123404 w 497"/>
              <a:gd name="T9" fmla="*/ 68027 h 444"/>
              <a:gd name="T10" fmla="*/ 119801 w 497"/>
              <a:gd name="T11" fmla="*/ 59917 h 444"/>
              <a:gd name="T12" fmla="*/ 123404 w 497"/>
              <a:gd name="T13" fmla="*/ 40095 h 444"/>
              <a:gd name="T14" fmla="*/ 79717 w 497"/>
              <a:gd name="T15" fmla="*/ 0 h 444"/>
              <a:gd name="T16" fmla="*/ 31526 w 497"/>
              <a:gd name="T17" fmla="*/ 40095 h 444"/>
              <a:gd name="T18" fmla="*/ 35580 w 497"/>
              <a:gd name="T19" fmla="*/ 59917 h 444"/>
              <a:gd name="T20" fmla="*/ 31526 w 497"/>
              <a:gd name="T21" fmla="*/ 68027 h 444"/>
              <a:gd name="T22" fmla="*/ 43687 w 497"/>
              <a:gd name="T23" fmla="*/ 87849 h 444"/>
              <a:gd name="T24" fmla="*/ 55397 w 497"/>
              <a:gd name="T25" fmla="*/ 115780 h 444"/>
              <a:gd name="T26" fmla="*/ 15763 w 497"/>
              <a:gd name="T27" fmla="*/ 151370 h 444"/>
              <a:gd name="T28" fmla="*/ 0 w 497"/>
              <a:gd name="T29" fmla="*/ 155425 h 444"/>
              <a:gd name="T30" fmla="*/ 0 w 497"/>
              <a:gd name="T31" fmla="*/ 199574 h 444"/>
              <a:gd name="T32" fmla="*/ 179251 w 497"/>
              <a:gd name="T33" fmla="*/ 199574 h 444"/>
              <a:gd name="T34" fmla="*/ 179251 w 497"/>
              <a:gd name="T35" fmla="*/ 179752 h 444"/>
              <a:gd name="T36" fmla="*/ 139617 w 497"/>
              <a:gd name="T37" fmla="*/ 151370 h 444"/>
              <a:gd name="T38" fmla="*/ 191411 w 497"/>
              <a:gd name="T39" fmla="*/ 87849 h 444"/>
              <a:gd name="T40" fmla="*/ 191411 w 497"/>
              <a:gd name="T41" fmla="*/ 87849 h 444"/>
              <a:gd name="T42" fmla="*/ 191411 w 497"/>
              <a:gd name="T43" fmla="*/ 55863 h 444"/>
              <a:gd name="T44" fmla="*/ 167541 w 497"/>
              <a:gd name="T45" fmla="*/ 55863 h 444"/>
              <a:gd name="T46" fmla="*/ 167541 w 497"/>
              <a:gd name="T47" fmla="*/ 87849 h 444"/>
              <a:gd name="T48" fmla="*/ 135564 w 497"/>
              <a:gd name="T49" fmla="*/ 87849 h 444"/>
              <a:gd name="T50" fmla="*/ 135564 w 497"/>
              <a:gd name="T51" fmla="*/ 111726 h 444"/>
              <a:gd name="T52" fmla="*/ 167541 w 497"/>
              <a:gd name="T53" fmla="*/ 111726 h 444"/>
              <a:gd name="T54" fmla="*/ 167541 w 497"/>
              <a:gd name="T55" fmla="*/ 143712 h 444"/>
              <a:gd name="T56" fmla="*/ 191411 w 497"/>
              <a:gd name="T57" fmla="*/ 143712 h 444"/>
              <a:gd name="T58" fmla="*/ 191411 w 497"/>
              <a:gd name="T59" fmla="*/ 111726 h 444"/>
              <a:gd name="T60" fmla="*/ 223388 w 497"/>
              <a:gd name="T61" fmla="*/ 111726 h 444"/>
              <a:gd name="T62" fmla="*/ 223388 w 497"/>
              <a:gd name="T63" fmla="*/ 87849 h 444"/>
              <a:gd name="T64" fmla="*/ 191411 w 497"/>
              <a:gd name="T65" fmla="*/ 87849 h 4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97" h="444">
                <a:moveTo>
                  <a:pt x="310" y="336"/>
                </a:moveTo>
                <a:lnTo>
                  <a:pt x="310" y="336"/>
                </a:lnTo>
                <a:cubicBezTo>
                  <a:pt x="248" y="310"/>
                  <a:pt x="221" y="292"/>
                  <a:pt x="221" y="257"/>
                </a:cubicBezTo>
                <a:cubicBezTo>
                  <a:pt x="221" y="230"/>
                  <a:pt x="239" y="239"/>
                  <a:pt x="248" y="195"/>
                </a:cubicBezTo>
                <a:cubicBezTo>
                  <a:pt x="257" y="177"/>
                  <a:pt x="274" y="195"/>
                  <a:pt x="274" y="151"/>
                </a:cubicBezTo>
                <a:cubicBezTo>
                  <a:pt x="274" y="133"/>
                  <a:pt x="266" y="133"/>
                  <a:pt x="266" y="133"/>
                </a:cubicBezTo>
                <a:cubicBezTo>
                  <a:pt x="266" y="133"/>
                  <a:pt x="274" y="106"/>
                  <a:pt x="274" y="89"/>
                </a:cubicBezTo>
                <a:cubicBezTo>
                  <a:pt x="274" y="62"/>
                  <a:pt x="257" y="0"/>
                  <a:pt x="177" y="0"/>
                </a:cubicBezTo>
                <a:cubicBezTo>
                  <a:pt x="88" y="0"/>
                  <a:pt x="70" y="62"/>
                  <a:pt x="70" y="89"/>
                </a:cubicBezTo>
                <a:cubicBezTo>
                  <a:pt x="70" y="106"/>
                  <a:pt x="79" y="133"/>
                  <a:pt x="79" y="133"/>
                </a:cubicBezTo>
                <a:cubicBezTo>
                  <a:pt x="79" y="133"/>
                  <a:pt x="70" y="133"/>
                  <a:pt x="70" y="151"/>
                </a:cubicBezTo>
                <a:cubicBezTo>
                  <a:pt x="70" y="195"/>
                  <a:pt x="88" y="177"/>
                  <a:pt x="97" y="195"/>
                </a:cubicBezTo>
                <a:cubicBezTo>
                  <a:pt x="106" y="239"/>
                  <a:pt x="123" y="230"/>
                  <a:pt x="123" y="257"/>
                </a:cubicBezTo>
                <a:cubicBezTo>
                  <a:pt x="123" y="292"/>
                  <a:pt x="97" y="310"/>
                  <a:pt x="35" y="336"/>
                </a:cubicBezTo>
                <a:cubicBezTo>
                  <a:pt x="35" y="336"/>
                  <a:pt x="17" y="336"/>
                  <a:pt x="0" y="345"/>
                </a:cubicBezTo>
                <a:cubicBezTo>
                  <a:pt x="0" y="443"/>
                  <a:pt x="0" y="443"/>
                  <a:pt x="0" y="443"/>
                </a:cubicBezTo>
                <a:cubicBezTo>
                  <a:pt x="398" y="443"/>
                  <a:pt x="398" y="443"/>
                  <a:pt x="398" y="443"/>
                </a:cubicBezTo>
                <a:cubicBezTo>
                  <a:pt x="398" y="443"/>
                  <a:pt x="398" y="408"/>
                  <a:pt x="398" y="399"/>
                </a:cubicBezTo>
                <a:cubicBezTo>
                  <a:pt x="398" y="381"/>
                  <a:pt x="372" y="354"/>
                  <a:pt x="310" y="336"/>
                </a:cubicBezTo>
                <a:close/>
                <a:moveTo>
                  <a:pt x="425" y="195"/>
                </a:moveTo>
                <a:lnTo>
                  <a:pt x="425" y="195"/>
                </a:lnTo>
                <a:cubicBezTo>
                  <a:pt x="425" y="124"/>
                  <a:pt x="425" y="124"/>
                  <a:pt x="425" y="124"/>
                </a:cubicBezTo>
                <a:cubicBezTo>
                  <a:pt x="372" y="124"/>
                  <a:pt x="372" y="124"/>
                  <a:pt x="372" y="124"/>
                </a:cubicBezTo>
                <a:cubicBezTo>
                  <a:pt x="372" y="195"/>
                  <a:pt x="372" y="195"/>
                  <a:pt x="372" y="195"/>
                </a:cubicBezTo>
                <a:cubicBezTo>
                  <a:pt x="301" y="195"/>
                  <a:pt x="301" y="195"/>
                  <a:pt x="301" y="195"/>
                </a:cubicBezTo>
                <a:cubicBezTo>
                  <a:pt x="301" y="248"/>
                  <a:pt x="301" y="248"/>
                  <a:pt x="301" y="248"/>
                </a:cubicBezTo>
                <a:cubicBezTo>
                  <a:pt x="372" y="248"/>
                  <a:pt x="372" y="248"/>
                  <a:pt x="372" y="248"/>
                </a:cubicBezTo>
                <a:cubicBezTo>
                  <a:pt x="372" y="319"/>
                  <a:pt x="372" y="319"/>
                  <a:pt x="372" y="319"/>
                </a:cubicBezTo>
                <a:cubicBezTo>
                  <a:pt x="425" y="319"/>
                  <a:pt x="425" y="319"/>
                  <a:pt x="425" y="319"/>
                </a:cubicBezTo>
                <a:cubicBezTo>
                  <a:pt x="425" y="248"/>
                  <a:pt x="425" y="248"/>
                  <a:pt x="425" y="248"/>
                </a:cubicBezTo>
                <a:cubicBezTo>
                  <a:pt x="496" y="248"/>
                  <a:pt x="496" y="248"/>
                  <a:pt x="496" y="248"/>
                </a:cubicBezTo>
                <a:cubicBezTo>
                  <a:pt x="496" y="195"/>
                  <a:pt x="496" y="195"/>
                  <a:pt x="496" y="195"/>
                </a:cubicBezTo>
                <a:lnTo>
                  <a:pt x="425" y="195"/>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 name="Freeform 9"/>
          <p:cNvSpPr>
            <a:spLocks noChangeArrowheads="1"/>
          </p:cNvSpPr>
          <p:nvPr/>
        </p:nvSpPr>
        <p:spPr bwMode="auto">
          <a:xfrm>
            <a:off x="5420785" y="2008718"/>
            <a:ext cx="256116" cy="256116"/>
          </a:xfrm>
          <a:custGeom>
            <a:avLst/>
            <a:gdLst>
              <a:gd name="T0" fmla="*/ 95593 w 426"/>
              <a:gd name="T1" fmla="*/ 0 h 426"/>
              <a:gd name="T2" fmla="*/ 95593 w 426"/>
              <a:gd name="T3" fmla="*/ 0 h 426"/>
              <a:gd name="T4" fmla="*/ 0 w 426"/>
              <a:gd name="T5" fmla="*/ 96044 h 426"/>
              <a:gd name="T6" fmla="*/ 95593 w 426"/>
              <a:gd name="T7" fmla="*/ 191636 h 426"/>
              <a:gd name="T8" fmla="*/ 191636 w 426"/>
              <a:gd name="T9" fmla="*/ 96044 h 426"/>
              <a:gd name="T10" fmla="*/ 95593 w 426"/>
              <a:gd name="T11" fmla="*/ 0 h 426"/>
              <a:gd name="T12" fmla="*/ 103258 w 426"/>
              <a:gd name="T13" fmla="*/ 175854 h 426"/>
              <a:gd name="T14" fmla="*/ 103258 w 426"/>
              <a:gd name="T15" fmla="*/ 175854 h 426"/>
              <a:gd name="T16" fmla="*/ 103258 w 426"/>
              <a:gd name="T17" fmla="*/ 131665 h 426"/>
              <a:gd name="T18" fmla="*/ 87476 w 426"/>
              <a:gd name="T19" fmla="*/ 131665 h 426"/>
              <a:gd name="T20" fmla="*/ 87476 w 426"/>
              <a:gd name="T21" fmla="*/ 175854 h 426"/>
              <a:gd name="T22" fmla="*/ 15782 w 426"/>
              <a:gd name="T23" fmla="*/ 103709 h 426"/>
              <a:gd name="T24" fmla="*/ 59520 w 426"/>
              <a:gd name="T25" fmla="*/ 103709 h 426"/>
              <a:gd name="T26" fmla="*/ 59520 w 426"/>
              <a:gd name="T27" fmla="*/ 87927 h 426"/>
              <a:gd name="T28" fmla="*/ 15782 w 426"/>
              <a:gd name="T29" fmla="*/ 87927 h 426"/>
              <a:gd name="T30" fmla="*/ 87476 w 426"/>
              <a:gd name="T31" fmla="*/ 19840 h 426"/>
              <a:gd name="T32" fmla="*/ 87476 w 426"/>
              <a:gd name="T33" fmla="*/ 64029 h 426"/>
              <a:gd name="T34" fmla="*/ 103258 w 426"/>
              <a:gd name="T35" fmla="*/ 64029 h 426"/>
              <a:gd name="T36" fmla="*/ 103258 w 426"/>
              <a:gd name="T37" fmla="*/ 19840 h 426"/>
              <a:gd name="T38" fmla="*/ 171345 w 426"/>
              <a:gd name="T39" fmla="*/ 87927 h 426"/>
              <a:gd name="T40" fmla="*/ 131665 w 426"/>
              <a:gd name="T41" fmla="*/ 87927 h 426"/>
              <a:gd name="T42" fmla="*/ 131665 w 426"/>
              <a:gd name="T43" fmla="*/ 103709 h 426"/>
              <a:gd name="T44" fmla="*/ 171345 w 426"/>
              <a:gd name="T45" fmla="*/ 103709 h 426"/>
              <a:gd name="T46" fmla="*/ 103258 w 426"/>
              <a:gd name="T47" fmla="*/ 175854 h 4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26" h="426">
                <a:moveTo>
                  <a:pt x="212" y="0"/>
                </a:moveTo>
                <a:lnTo>
                  <a:pt x="212" y="0"/>
                </a:lnTo>
                <a:cubicBezTo>
                  <a:pt x="97" y="0"/>
                  <a:pt x="0" y="97"/>
                  <a:pt x="0" y="213"/>
                </a:cubicBezTo>
                <a:cubicBezTo>
                  <a:pt x="0" y="336"/>
                  <a:pt x="97" y="425"/>
                  <a:pt x="212" y="425"/>
                </a:cubicBezTo>
                <a:cubicBezTo>
                  <a:pt x="327" y="425"/>
                  <a:pt x="425" y="336"/>
                  <a:pt x="425" y="213"/>
                </a:cubicBezTo>
                <a:cubicBezTo>
                  <a:pt x="425" y="97"/>
                  <a:pt x="327" y="0"/>
                  <a:pt x="212" y="0"/>
                </a:cubicBezTo>
                <a:close/>
                <a:moveTo>
                  <a:pt x="229" y="390"/>
                </a:moveTo>
                <a:lnTo>
                  <a:pt x="229" y="390"/>
                </a:lnTo>
                <a:cubicBezTo>
                  <a:pt x="229" y="292"/>
                  <a:pt x="229" y="292"/>
                  <a:pt x="229" y="292"/>
                </a:cubicBezTo>
                <a:cubicBezTo>
                  <a:pt x="194" y="292"/>
                  <a:pt x="194" y="292"/>
                  <a:pt x="194" y="292"/>
                </a:cubicBezTo>
                <a:cubicBezTo>
                  <a:pt x="194" y="390"/>
                  <a:pt x="194" y="390"/>
                  <a:pt x="194" y="390"/>
                </a:cubicBezTo>
                <a:cubicBezTo>
                  <a:pt x="114" y="380"/>
                  <a:pt x="44" y="310"/>
                  <a:pt x="35" y="230"/>
                </a:cubicBezTo>
                <a:cubicBezTo>
                  <a:pt x="132" y="230"/>
                  <a:pt x="132" y="230"/>
                  <a:pt x="132" y="230"/>
                </a:cubicBezTo>
                <a:cubicBezTo>
                  <a:pt x="132" y="195"/>
                  <a:pt x="132" y="195"/>
                  <a:pt x="132" y="195"/>
                </a:cubicBezTo>
                <a:cubicBezTo>
                  <a:pt x="35" y="195"/>
                  <a:pt x="35" y="195"/>
                  <a:pt x="35" y="195"/>
                </a:cubicBezTo>
                <a:cubicBezTo>
                  <a:pt x="44" y="115"/>
                  <a:pt x="114" y="53"/>
                  <a:pt x="194" y="44"/>
                </a:cubicBezTo>
                <a:cubicBezTo>
                  <a:pt x="194" y="142"/>
                  <a:pt x="194" y="142"/>
                  <a:pt x="194" y="142"/>
                </a:cubicBezTo>
                <a:cubicBezTo>
                  <a:pt x="229" y="142"/>
                  <a:pt x="229" y="142"/>
                  <a:pt x="229" y="142"/>
                </a:cubicBezTo>
                <a:cubicBezTo>
                  <a:pt x="229" y="44"/>
                  <a:pt x="229" y="44"/>
                  <a:pt x="229" y="44"/>
                </a:cubicBezTo>
                <a:cubicBezTo>
                  <a:pt x="310" y="53"/>
                  <a:pt x="380" y="115"/>
                  <a:pt x="380" y="195"/>
                </a:cubicBezTo>
                <a:cubicBezTo>
                  <a:pt x="292" y="195"/>
                  <a:pt x="292" y="195"/>
                  <a:pt x="292" y="195"/>
                </a:cubicBezTo>
                <a:cubicBezTo>
                  <a:pt x="292" y="230"/>
                  <a:pt x="292" y="230"/>
                  <a:pt x="292" y="230"/>
                </a:cubicBezTo>
                <a:cubicBezTo>
                  <a:pt x="380" y="230"/>
                  <a:pt x="380" y="230"/>
                  <a:pt x="380" y="230"/>
                </a:cubicBezTo>
                <a:cubicBezTo>
                  <a:pt x="380" y="310"/>
                  <a:pt x="310" y="380"/>
                  <a:pt x="229" y="390"/>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 name="Freeform 11"/>
          <p:cNvSpPr>
            <a:spLocks noChangeArrowheads="1"/>
          </p:cNvSpPr>
          <p:nvPr/>
        </p:nvSpPr>
        <p:spPr bwMode="auto">
          <a:xfrm>
            <a:off x="10187518" y="2042584"/>
            <a:ext cx="249767" cy="251883"/>
          </a:xfrm>
          <a:custGeom>
            <a:avLst/>
            <a:gdLst>
              <a:gd name="T0" fmla="*/ 91422 w 418"/>
              <a:gd name="T1" fmla="*/ 0 h 417"/>
              <a:gd name="T2" fmla="*/ 91422 w 418"/>
              <a:gd name="T3" fmla="*/ 0 h 417"/>
              <a:gd name="T4" fmla="*/ 0 w 418"/>
              <a:gd name="T5" fmla="*/ 92417 h 417"/>
              <a:gd name="T6" fmla="*/ 91422 w 418"/>
              <a:gd name="T7" fmla="*/ 188459 h 417"/>
              <a:gd name="T8" fmla="*/ 186877 w 418"/>
              <a:gd name="T9" fmla="*/ 92417 h 417"/>
              <a:gd name="T10" fmla="*/ 91422 w 418"/>
              <a:gd name="T11" fmla="*/ 0 h 417"/>
              <a:gd name="T12" fmla="*/ 146992 w 418"/>
              <a:gd name="T13" fmla="*/ 80186 h 417"/>
              <a:gd name="T14" fmla="*/ 146992 w 418"/>
              <a:gd name="T15" fmla="*/ 80186 h 417"/>
              <a:gd name="T16" fmla="*/ 146992 w 418"/>
              <a:gd name="T17" fmla="*/ 104196 h 417"/>
              <a:gd name="T18" fmla="*/ 35852 w 418"/>
              <a:gd name="T19" fmla="*/ 104196 h 417"/>
              <a:gd name="T20" fmla="*/ 35852 w 418"/>
              <a:gd name="T21" fmla="*/ 80186 h 417"/>
              <a:gd name="T22" fmla="*/ 146992 w 418"/>
              <a:gd name="T23" fmla="*/ 80186 h 4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8" h="417">
                <a:moveTo>
                  <a:pt x="204" y="0"/>
                </a:moveTo>
                <a:lnTo>
                  <a:pt x="204" y="0"/>
                </a:lnTo>
                <a:cubicBezTo>
                  <a:pt x="89" y="0"/>
                  <a:pt x="0" y="88"/>
                  <a:pt x="0" y="204"/>
                </a:cubicBezTo>
                <a:cubicBezTo>
                  <a:pt x="0" y="319"/>
                  <a:pt x="89" y="416"/>
                  <a:pt x="204" y="416"/>
                </a:cubicBezTo>
                <a:cubicBezTo>
                  <a:pt x="319" y="416"/>
                  <a:pt x="417" y="319"/>
                  <a:pt x="417" y="204"/>
                </a:cubicBezTo>
                <a:cubicBezTo>
                  <a:pt x="417" y="88"/>
                  <a:pt x="319" y="0"/>
                  <a:pt x="204" y="0"/>
                </a:cubicBezTo>
                <a:close/>
                <a:moveTo>
                  <a:pt x="328" y="177"/>
                </a:moveTo>
                <a:lnTo>
                  <a:pt x="328" y="177"/>
                </a:lnTo>
                <a:cubicBezTo>
                  <a:pt x="328" y="230"/>
                  <a:pt x="328" y="230"/>
                  <a:pt x="328" y="230"/>
                </a:cubicBezTo>
                <a:cubicBezTo>
                  <a:pt x="80" y="230"/>
                  <a:pt x="80" y="230"/>
                  <a:pt x="80" y="230"/>
                </a:cubicBezTo>
                <a:cubicBezTo>
                  <a:pt x="80" y="177"/>
                  <a:pt x="80" y="177"/>
                  <a:pt x="80" y="177"/>
                </a:cubicBezTo>
                <a:lnTo>
                  <a:pt x="328" y="177"/>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Freeform 12"/>
          <p:cNvSpPr>
            <a:spLocks noChangeArrowheads="1"/>
          </p:cNvSpPr>
          <p:nvPr/>
        </p:nvSpPr>
        <p:spPr bwMode="auto">
          <a:xfrm>
            <a:off x="2425701" y="2626784"/>
            <a:ext cx="277284" cy="277283"/>
          </a:xfrm>
          <a:custGeom>
            <a:avLst/>
            <a:gdLst>
              <a:gd name="T0" fmla="*/ 103531 w 462"/>
              <a:gd name="T1" fmla="*/ 4060 h 461"/>
              <a:gd name="T2" fmla="*/ 103531 w 462"/>
              <a:gd name="T3" fmla="*/ 4060 h 461"/>
              <a:gd name="T4" fmla="*/ 0 w 462"/>
              <a:gd name="T5" fmla="*/ 107815 h 461"/>
              <a:gd name="T6" fmla="*/ 103531 w 462"/>
              <a:gd name="T7" fmla="*/ 207511 h 461"/>
              <a:gd name="T8" fmla="*/ 207513 w 462"/>
              <a:gd name="T9" fmla="*/ 103755 h 461"/>
              <a:gd name="T10" fmla="*/ 103531 w 462"/>
              <a:gd name="T11" fmla="*/ 4060 h 461"/>
              <a:gd name="T12" fmla="*/ 111634 w 462"/>
              <a:gd name="T13" fmla="*/ 35638 h 461"/>
              <a:gd name="T14" fmla="*/ 111634 w 462"/>
              <a:gd name="T15" fmla="*/ 35638 h 461"/>
              <a:gd name="T16" fmla="*/ 127389 w 462"/>
              <a:gd name="T17" fmla="*/ 47818 h 461"/>
              <a:gd name="T18" fmla="*/ 107583 w 462"/>
              <a:gd name="T19" fmla="*/ 67667 h 461"/>
              <a:gd name="T20" fmla="*/ 95879 w 462"/>
              <a:gd name="T21" fmla="*/ 51878 h 461"/>
              <a:gd name="T22" fmla="*/ 111634 w 462"/>
              <a:gd name="T23" fmla="*/ 35638 h 461"/>
              <a:gd name="T24" fmla="*/ 87777 w 462"/>
              <a:gd name="T25" fmla="*/ 167813 h 461"/>
              <a:gd name="T26" fmla="*/ 87777 w 462"/>
              <a:gd name="T27" fmla="*/ 167813 h 461"/>
              <a:gd name="T28" fmla="*/ 79674 w 462"/>
              <a:gd name="T29" fmla="*/ 147513 h 461"/>
              <a:gd name="T30" fmla="*/ 87777 w 462"/>
              <a:gd name="T31" fmla="*/ 111875 h 461"/>
              <a:gd name="T32" fmla="*/ 87777 w 462"/>
              <a:gd name="T33" fmla="*/ 103755 h 461"/>
              <a:gd name="T34" fmla="*/ 72022 w 462"/>
              <a:gd name="T35" fmla="*/ 111875 h 461"/>
              <a:gd name="T36" fmla="*/ 67971 w 462"/>
              <a:gd name="T37" fmla="*/ 107815 h 461"/>
              <a:gd name="T38" fmla="*/ 111634 w 462"/>
              <a:gd name="T39" fmla="*/ 83455 h 461"/>
              <a:gd name="T40" fmla="*/ 119736 w 462"/>
              <a:gd name="T41" fmla="*/ 103755 h 461"/>
              <a:gd name="T42" fmla="*/ 107583 w 462"/>
              <a:gd name="T43" fmla="*/ 139844 h 461"/>
              <a:gd name="T44" fmla="*/ 107583 w 462"/>
              <a:gd name="T45" fmla="*/ 147513 h 461"/>
              <a:gd name="T46" fmla="*/ 123788 w 462"/>
              <a:gd name="T47" fmla="*/ 139844 h 461"/>
              <a:gd name="T48" fmla="*/ 127389 w 462"/>
              <a:gd name="T49" fmla="*/ 147513 h 461"/>
              <a:gd name="T50" fmla="*/ 87777 w 462"/>
              <a:gd name="T51" fmla="*/ 167813 h 4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62" h="461">
                <a:moveTo>
                  <a:pt x="230" y="9"/>
                </a:moveTo>
                <a:lnTo>
                  <a:pt x="230" y="9"/>
                </a:lnTo>
                <a:cubicBezTo>
                  <a:pt x="98" y="9"/>
                  <a:pt x="0" y="106"/>
                  <a:pt x="0" y="239"/>
                </a:cubicBezTo>
                <a:cubicBezTo>
                  <a:pt x="0" y="363"/>
                  <a:pt x="107" y="460"/>
                  <a:pt x="230" y="460"/>
                </a:cubicBezTo>
                <a:cubicBezTo>
                  <a:pt x="363" y="460"/>
                  <a:pt x="461" y="354"/>
                  <a:pt x="461" y="230"/>
                </a:cubicBezTo>
                <a:cubicBezTo>
                  <a:pt x="461" y="106"/>
                  <a:pt x="355" y="0"/>
                  <a:pt x="230" y="9"/>
                </a:cubicBezTo>
                <a:close/>
                <a:moveTo>
                  <a:pt x="248" y="79"/>
                </a:moveTo>
                <a:lnTo>
                  <a:pt x="248" y="79"/>
                </a:lnTo>
                <a:cubicBezTo>
                  <a:pt x="275" y="79"/>
                  <a:pt x="283" y="97"/>
                  <a:pt x="283" y="106"/>
                </a:cubicBezTo>
                <a:cubicBezTo>
                  <a:pt x="283" y="132"/>
                  <a:pt x="266" y="150"/>
                  <a:pt x="239" y="150"/>
                </a:cubicBezTo>
                <a:cubicBezTo>
                  <a:pt x="222" y="150"/>
                  <a:pt x="213" y="132"/>
                  <a:pt x="213" y="115"/>
                </a:cubicBezTo>
                <a:cubicBezTo>
                  <a:pt x="213" y="106"/>
                  <a:pt x="222" y="79"/>
                  <a:pt x="248" y="79"/>
                </a:cubicBezTo>
                <a:close/>
                <a:moveTo>
                  <a:pt x="195" y="372"/>
                </a:moveTo>
                <a:lnTo>
                  <a:pt x="195" y="372"/>
                </a:lnTo>
                <a:cubicBezTo>
                  <a:pt x="177" y="372"/>
                  <a:pt x="169" y="363"/>
                  <a:pt x="177" y="327"/>
                </a:cubicBezTo>
                <a:cubicBezTo>
                  <a:pt x="195" y="248"/>
                  <a:pt x="195" y="248"/>
                  <a:pt x="195" y="248"/>
                </a:cubicBezTo>
                <a:cubicBezTo>
                  <a:pt x="195" y="239"/>
                  <a:pt x="195" y="230"/>
                  <a:pt x="195" y="230"/>
                </a:cubicBezTo>
                <a:cubicBezTo>
                  <a:pt x="186" y="230"/>
                  <a:pt x="169" y="239"/>
                  <a:pt x="160" y="248"/>
                </a:cubicBezTo>
                <a:cubicBezTo>
                  <a:pt x="151" y="239"/>
                  <a:pt x="151" y="239"/>
                  <a:pt x="151" y="239"/>
                </a:cubicBezTo>
                <a:cubicBezTo>
                  <a:pt x="186" y="204"/>
                  <a:pt x="230" y="185"/>
                  <a:pt x="248" y="185"/>
                </a:cubicBezTo>
                <a:cubicBezTo>
                  <a:pt x="266" y="185"/>
                  <a:pt x="266" y="204"/>
                  <a:pt x="266" y="230"/>
                </a:cubicBezTo>
                <a:cubicBezTo>
                  <a:pt x="239" y="310"/>
                  <a:pt x="239" y="310"/>
                  <a:pt x="239" y="310"/>
                </a:cubicBezTo>
                <a:cubicBezTo>
                  <a:pt x="239" y="327"/>
                  <a:pt x="239" y="327"/>
                  <a:pt x="239" y="327"/>
                </a:cubicBezTo>
                <a:cubicBezTo>
                  <a:pt x="248" y="327"/>
                  <a:pt x="266" y="327"/>
                  <a:pt x="275" y="310"/>
                </a:cubicBezTo>
                <a:cubicBezTo>
                  <a:pt x="283" y="327"/>
                  <a:pt x="283" y="327"/>
                  <a:pt x="283" y="327"/>
                </a:cubicBezTo>
                <a:cubicBezTo>
                  <a:pt x="248" y="363"/>
                  <a:pt x="213" y="372"/>
                  <a:pt x="195" y="372"/>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 name="Freeform 13"/>
          <p:cNvSpPr>
            <a:spLocks noChangeArrowheads="1"/>
          </p:cNvSpPr>
          <p:nvPr/>
        </p:nvSpPr>
        <p:spPr bwMode="auto">
          <a:xfrm>
            <a:off x="2465918" y="1953684"/>
            <a:ext cx="139700" cy="296333"/>
          </a:xfrm>
          <a:custGeom>
            <a:avLst/>
            <a:gdLst>
              <a:gd name="T0" fmla="*/ 80388 w 232"/>
              <a:gd name="T1" fmla="*/ 0 h 498"/>
              <a:gd name="T2" fmla="*/ 80388 w 232"/>
              <a:gd name="T3" fmla="*/ 0 h 498"/>
              <a:gd name="T4" fmla="*/ 100259 w 232"/>
              <a:gd name="T5" fmla="*/ 23653 h 498"/>
              <a:gd name="T6" fmla="*/ 72259 w 232"/>
              <a:gd name="T7" fmla="*/ 51323 h 498"/>
              <a:gd name="T8" fmla="*/ 48323 w 232"/>
              <a:gd name="T9" fmla="*/ 27670 h 498"/>
              <a:gd name="T10" fmla="*/ 80388 w 232"/>
              <a:gd name="T11" fmla="*/ 0 h 498"/>
              <a:gd name="T12" fmla="*/ 32516 w 232"/>
              <a:gd name="T13" fmla="*/ 221804 h 498"/>
              <a:gd name="T14" fmla="*/ 32516 w 232"/>
              <a:gd name="T15" fmla="*/ 221804 h 498"/>
              <a:gd name="T16" fmla="*/ 20323 w 232"/>
              <a:gd name="T17" fmla="*/ 181638 h 498"/>
              <a:gd name="T18" fmla="*/ 36581 w 232"/>
              <a:gd name="T19" fmla="*/ 126745 h 498"/>
              <a:gd name="T20" fmla="*/ 36581 w 232"/>
              <a:gd name="T21" fmla="*/ 114695 h 498"/>
              <a:gd name="T22" fmla="*/ 8581 w 232"/>
              <a:gd name="T23" fmla="*/ 126745 h 498"/>
              <a:gd name="T24" fmla="*/ 0 w 232"/>
              <a:gd name="T25" fmla="*/ 118712 h 498"/>
              <a:gd name="T26" fmla="*/ 76323 w 232"/>
              <a:gd name="T27" fmla="*/ 79439 h 498"/>
              <a:gd name="T28" fmla="*/ 84452 w 232"/>
              <a:gd name="T29" fmla="*/ 114695 h 498"/>
              <a:gd name="T30" fmla="*/ 68194 w 232"/>
              <a:gd name="T31" fmla="*/ 174051 h 498"/>
              <a:gd name="T32" fmla="*/ 72259 w 232"/>
              <a:gd name="T33" fmla="*/ 189671 h 498"/>
              <a:gd name="T34" fmla="*/ 96194 w 232"/>
              <a:gd name="T35" fmla="*/ 174051 h 498"/>
              <a:gd name="T36" fmla="*/ 104323 w 232"/>
              <a:gd name="T37" fmla="*/ 181638 h 498"/>
              <a:gd name="T38" fmla="*/ 32516 w 232"/>
              <a:gd name="T39" fmla="*/ 221804 h 4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2" h="498">
                <a:moveTo>
                  <a:pt x="178" y="0"/>
                </a:moveTo>
                <a:lnTo>
                  <a:pt x="178" y="0"/>
                </a:lnTo>
                <a:cubicBezTo>
                  <a:pt x="213" y="0"/>
                  <a:pt x="222" y="27"/>
                  <a:pt x="222" y="53"/>
                </a:cubicBezTo>
                <a:cubicBezTo>
                  <a:pt x="222" y="80"/>
                  <a:pt x="196" y="115"/>
                  <a:pt x="160" y="115"/>
                </a:cubicBezTo>
                <a:cubicBezTo>
                  <a:pt x="125" y="115"/>
                  <a:pt x="107" y="97"/>
                  <a:pt x="107" y="62"/>
                </a:cubicBezTo>
                <a:cubicBezTo>
                  <a:pt x="107" y="35"/>
                  <a:pt x="134" y="0"/>
                  <a:pt x="178" y="0"/>
                </a:cubicBezTo>
                <a:close/>
                <a:moveTo>
                  <a:pt x="72" y="497"/>
                </a:moveTo>
                <a:lnTo>
                  <a:pt x="72" y="497"/>
                </a:lnTo>
                <a:cubicBezTo>
                  <a:pt x="45" y="497"/>
                  <a:pt x="28" y="478"/>
                  <a:pt x="45" y="407"/>
                </a:cubicBezTo>
                <a:cubicBezTo>
                  <a:pt x="81" y="284"/>
                  <a:pt x="81" y="284"/>
                  <a:pt x="81" y="284"/>
                </a:cubicBezTo>
                <a:cubicBezTo>
                  <a:pt x="81" y="266"/>
                  <a:pt x="81" y="257"/>
                  <a:pt x="81" y="257"/>
                </a:cubicBezTo>
                <a:cubicBezTo>
                  <a:pt x="72" y="257"/>
                  <a:pt x="37" y="275"/>
                  <a:pt x="19" y="284"/>
                </a:cubicBezTo>
                <a:cubicBezTo>
                  <a:pt x="0" y="266"/>
                  <a:pt x="0" y="266"/>
                  <a:pt x="0" y="266"/>
                </a:cubicBezTo>
                <a:cubicBezTo>
                  <a:pt x="63" y="213"/>
                  <a:pt x="143" y="178"/>
                  <a:pt x="169" y="178"/>
                </a:cubicBezTo>
                <a:cubicBezTo>
                  <a:pt x="196" y="178"/>
                  <a:pt x="205" y="213"/>
                  <a:pt x="187" y="257"/>
                </a:cubicBezTo>
                <a:cubicBezTo>
                  <a:pt x="151" y="390"/>
                  <a:pt x="151" y="390"/>
                  <a:pt x="151" y="390"/>
                </a:cubicBezTo>
                <a:cubicBezTo>
                  <a:pt x="151" y="416"/>
                  <a:pt x="151" y="425"/>
                  <a:pt x="160" y="425"/>
                </a:cubicBezTo>
                <a:cubicBezTo>
                  <a:pt x="160" y="425"/>
                  <a:pt x="187" y="407"/>
                  <a:pt x="213" y="390"/>
                </a:cubicBezTo>
                <a:cubicBezTo>
                  <a:pt x="231" y="407"/>
                  <a:pt x="231" y="407"/>
                  <a:pt x="231" y="407"/>
                </a:cubicBezTo>
                <a:cubicBezTo>
                  <a:pt x="169" y="478"/>
                  <a:pt x="98" y="497"/>
                  <a:pt x="72" y="497"/>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 name="Freeform 15"/>
          <p:cNvSpPr>
            <a:spLocks noChangeArrowheads="1"/>
          </p:cNvSpPr>
          <p:nvPr/>
        </p:nvSpPr>
        <p:spPr bwMode="auto">
          <a:xfrm>
            <a:off x="9552517" y="2626785"/>
            <a:ext cx="251883" cy="249767"/>
          </a:xfrm>
          <a:custGeom>
            <a:avLst/>
            <a:gdLst>
              <a:gd name="T0" fmla="*/ 96495 w 417"/>
              <a:gd name="T1" fmla="*/ 0 h 417"/>
              <a:gd name="T2" fmla="*/ 96495 w 417"/>
              <a:gd name="T3" fmla="*/ 0 h 417"/>
              <a:gd name="T4" fmla="*/ 0 w 417"/>
              <a:gd name="T5" fmla="*/ 91641 h 417"/>
              <a:gd name="T6" fmla="*/ 96495 w 417"/>
              <a:gd name="T7" fmla="*/ 186876 h 417"/>
              <a:gd name="T8" fmla="*/ 188459 w 417"/>
              <a:gd name="T9" fmla="*/ 91641 h 417"/>
              <a:gd name="T10" fmla="*/ 96495 w 417"/>
              <a:gd name="T11" fmla="*/ 0 h 417"/>
              <a:gd name="T12" fmla="*/ 116428 w 417"/>
              <a:gd name="T13" fmla="*/ 91641 h 417"/>
              <a:gd name="T14" fmla="*/ 116428 w 417"/>
              <a:gd name="T15" fmla="*/ 91641 h 417"/>
              <a:gd name="T16" fmla="*/ 148593 w 417"/>
              <a:gd name="T17" fmla="*/ 127579 h 417"/>
              <a:gd name="T18" fmla="*/ 128659 w 417"/>
              <a:gd name="T19" fmla="*/ 147344 h 417"/>
              <a:gd name="T20" fmla="*/ 96495 w 417"/>
              <a:gd name="T21" fmla="*/ 111407 h 417"/>
              <a:gd name="T22" fmla="*/ 59799 w 417"/>
              <a:gd name="T23" fmla="*/ 147344 h 417"/>
              <a:gd name="T24" fmla="*/ 39866 w 417"/>
              <a:gd name="T25" fmla="*/ 127579 h 417"/>
              <a:gd name="T26" fmla="*/ 76108 w 417"/>
              <a:gd name="T27" fmla="*/ 91641 h 417"/>
              <a:gd name="T28" fmla="*/ 39866 w 417"/>
              <a:gd name="T29" fmla="*/ 60196 h 417"/>
              <a:gd name="T30" fmla="*/ 59799 w 417"/>
              <a:gd name="T31" fmla="*/ 39981 h 417"/>
              <a:gd name="T32" fmla="*/ 96495 w 417"/>
              <a:gd name="T33" fmla="*/ 71426 h 417"/>
              <a:gd name="T34" fmla="*/ 128659 w 417"/>
              <a:gd name="T35" fmla="*/ 39981 h 417"/>
              <a:gd name="T36" fmla="*/ 148593 w 417"/>
              <a:gd name="T37" fmla="*/ 60196 h 417"/>
              <a:gd name="T38" fmla="*/ 116428 w 417"/>
              <a:gd name="T39" fmla="*/ 91641 h 4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17" h="417">
                <a:moveTo>
                  <a:pt x="213" y="0"/>
                </a:moveTo>
                <a:lnTo>
                  <a:pt x="213" y="0"/>
                </a:lnTo>
                <a:cubicBezTo>
                  <a:pt x="97" y="0"/>
                  <a:pt x="0" y="89"/>
                  <a:pt x="0" y="204"/>
                </a:cubicBezTo>
                <a:cubicBezTo>
                  <a:pt x="0" y="319"/>
                  <a:pt x="97" y="416"/>
                  <a:pt x="213" y="416"/>
                </a:cubicBezTo>
                <a:cubicBezTo>
                  <a:pt x="328" y="416"/>
                  <a:pt x="416" y="319"/>
                  <a:pt x="416" y="204"/>
                </a:cubicBezTo>
                <a:cubicBezTo>
                  <a:pt x="416" y="89"/>
                  <a:pt x="328" y="0"/>
                  <a:pt x="213" y="0"/>
                </a:cubicBezTo>
                <a:close/>
                <a:moveTo>
                  <a:pt x="257" y="204"/>
                </a:moveTo>
                <a:lnTo>
                  <a:pt x="257" y="204"/>
                </a:lnTo>
                <a:cubicBezTo>
                  <a:pt x="328" y="284"/>
                  <a:pt x="328" y="284"/>
                  <a:pt x="328" y="284"/>
                </a:cubicBezTo>
                <a:cubicBezTo>
                  <a:pt x="284" y="328"/>
                  <a:pt x="284" y="328"/>
                  <a:pt x="284" y="328"/>
                </a:cubicBezTo>
                <a:cubicBezTo>
                  <a:pt x="213" y="248"/>
                  <a:pt x="213" y="248"/>
                  <a:pt x="213" y="248"/>
                </a:cubicBezTo>
                <a:cubicBezTo>
                  <a:pt x="132" y="328"/>
                  <a:pt x="132" y="328"/>
                  <a:pt x="132" y="328"/>
                </a:cubicBezTo>
                <a:cubicBezTo>
                  <a:pt x="88" y="284"/>
                  <a:pt x="88" y="284"/>
                  <a:pt x="88" y="284"/>
                </a:cubicBezTo>
                <a:cubicBezTo>
                  <a:pt x="168" y="204"/>
                  <a:pt x="168" y="204"/>
                  <a:pt x="168" y="204"/>
                </a:cubicBezTo>
                <a:cubicBezTo>
                  <a:pt x="88" y="134"/>
                  <a:pt x="88" y="134"/>
                  <a:pt x="88" y="134"/>
                </a:cubicBezTo>
                <a:cubicBezTo>
                  <a:pt x="132" y="89"/>
                  <a:pt x="132" y="89"/>
                  <a:pt x="132" y="89"/>
                </a:cubicBezTo>
                <a:cubicBezTo>
                  <a:pt x="213" y="159"/>
                  <a:pt x="213" y="159"/>
                  <a:pt x="213" y="159"/>
                </a:cubicBezTo>
                <a:cubicBezTo>
                  <a:pt x="284" y="89"/>
                  <a:pt x="284" y="89"/>
                  <a:pt x="284" y="89"/>
                </a:cubicBezTo>
                <a:cubicBezTo>
                  <a:pt x="328" y="134"/>
                  <a:pt x="328" y="134"/>
                  <a:pt x="328" y="134"/>
                </a:cubicBezTo>
                <a:lnTo>
                  <a:pt x="257" y="204"/>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 name="Freeform 17"/>
          <p:cNvSpPr>
            <a:spLocks noChangeArrowheads="1"/>
          </p:cNvSpPr>
          <p:nvPr/>
        </p:nvSpPr>
        <p:spPr bwMode="auto">
          <a:xfrm>
            <a:off x="4821767" y="2597151"/>
            <a:ext cx="277284" cy="277283"/>
          </a:xfrm>
          <a:custGeom>
            <a:avLst/>
            <a:gdLst>
              <a:gd name="T0" fmla="*/ 104207 w 461"/>
              <a:gd name="T1" fmla="*/ 4060 h 461"/>
              <a:gd name="T2" fmla="*/ 104207 w 461"/>
              <a:gd name="T3" fmla="*/ 4060 h 461"/>
              <a:gd name="T4" fmla="*/ 0 w 461"/>
              <a:gd name="T5" fmla="*/ 107815 h 461"/>
              <a:gd name="T6" fmla="*/ 104207 w 461"/>
              <a:gd name="T7" fmla="*/ 207511 h 461"/>
              <a:gd name="T8" fmla="*/ 207512 w 461"/>
              <a:gd name="T9" fmla="*/ 103755 h 461"/>
              <a:gd name="T10" fmla="*/ 104207 w 461"/>
              <a:gd name="T11" fmla="*/ 4060 h 461"/>
              <a:gd name="T12" fmla="*/ 104207 w 461"/>
              <a:gd name="T13" fmla="*/ 167813 h 461"/>
              <a:gd name="T14" fmla="*/ 104207 w 461"/>
              <a:gd name="T15" fmla="*/ 167813 h 461"/>
              <a:gd name="T16" fmla="*/ 99696 w 461"/>
              <a:gd name="T17" fmla="*/ 167813 h 461"/>
              <a:gd name="T18" fmla="*/ 87967 w 461"/>
              <a:gd name="T19" fmla="*/ 151573 h 461"/>
              <a:gd name="T20" fmla="*/ 104207 w 461"/>
              <a:gd name="T21" fmla="*/ 135784 h 461"/>
              <a:gd name="T22" fmla="*/ 104207 w 461"/>
              <a:gd name="T23" fmla="*/ 135784 h 461"/>
              <a:gd name="T24" fmla="*/ 115936 w 461"/>
              <a:gd name="T25" fmla="*/ 151573 h 461"/>
              <a:gd name="T26" fmla="*/ 104207 w 461"/>
              <a:gd name="T27" fmla="*/ 167813 h 461"/>
              <a:gd name="T28" fmla="*/ 139845 w 461"/>
              <a:gd name="T29" fmla="*/ 96087 h 461"/>
              <a:gd name="T30" fmla="*/ 139845 w 461"/>
              <a:gd name="T31" fmla="*/ 96087 h 461"/>
              <a:gd name="T32" fmla="*/ 128116 w 461"/>
              <a:gd name="T33" fmla="*/ 103755 h 461"/>
              <a:gd name="T34" fmla="*/ 119996 w 461"/>
              <a:gd name="T35" fmla="*/ 111875 h 461"/>
              <a:gd name="T36" fmla="*/ 115936 w 461"/>
              <a:gd name="T37" fmla="*/ 115935 h 461"/>
              <a:gd name="T38" fmla="*/ 111876 w 461"/>
              <a:gd name="T39" fmla="*/ 123604 h 461"/>
              <a:gd name="T40" fmla="*/ 111876 w 461"/>
              <a:gd name="T41" fmla="*/ 123604 h 461"/>
              <a:gd name="T42" fmla="*/ 87967 w 461"/>
              <a:gd name="T43" fmla="*/ 123604 h 461"/>
              <a:gd name="T44" fmla="*/ 87967 w 461"/>
              <a:gd name="T45" fmla="*/ 123604 h 461"/>
              <a:gd name="T46" fmla="*/ 92027 w 461"/>
              <a:gd name="T47" fmla="*/ 103755 h 461"/>
              <a:gd name="T48" fmla="*/ 111876 w 461"/>
              <a:gd name="T49" fmla="*/ 92027 h 461"/>
              <a:gd name="T50" fmla="*/ 115936 w 461"/>
              <a:gd name="T51" fmla="*/ 87967 h 461"/>
              <a:gd name="T52" fmla="*/ 119996 w 461"/>
              <a:gd name="T53" fmla="*/ 79395 h 461"/>
              <a:gd name="T54" fmla="*/ 115936 w 461"/>
              <a:gd name="T55" fmla="*/ 67667 h 461"/>
              <a:gd name="T56" fmla="*/ 104207 w 461"/>
              <a:gd name="T57" fmla="*/ 63607 h 461"/>
              <a:gd name="T58" fmla="*/ 92027 w 461"/>
              <a:gd name="T59" fmla="*/ 67667 h 461"/>
              <a:gd name="T60" fmla="*/ 87967 w 461"/>
              <a:gd name="T61" fmla="*/ 79395 h 461"/>
              <a:gd name="T62" fmla="*/ 87967 w 461"/>
              <a:gd name="T63" fmla="*/ 83455 h 461"/>
              <a:gd name="T64" fmla="*/ 64058 w 461"/>
              <a:gd name="T65" fmla="*/ 83455 h 461"/>
              <a:gd name="T66" fmla="*/ 64058 w 461"/>
              <a:gd name="T67" fmla="*/ 79395 h 461"/>
              <a:gd name="T68" fmla="*/ 79847 w 461"/>
              <a:gd name="T69" fmla="*/ 47818 h 461"/>
              <a:gd name="T70" fmla="*/ 104207 w 461"/>
              <a:gd name="T71" fmla="*/ 43758 h 461"/>
              <a:gd name="T72" fmla="*/ 132176 w 461"/>
              <a:gd name="T73" fmla="*/ 51878 h 461"/>
              <a:gd name="T74" fmla="*/ 143905 w 461"/>
              <a:gd name="T75" fmla="*/ 75787 h 461"/>
              <a:gd name="T76" fmla="*/ 139845 w 461"/>
              <a:gd name="T77" fmla="*/ 96087 h 4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61" h="461">
                <a:moveTo>
                  <a:pt x="231" y="9"/>
                </a:moveTo>
                <a:lnTo>
                  <a:pt x="231" y="9"/>
                </a:lnTo>
                <a:cubicBezTo>
                  <a:pt x="97" y="9"/>
                  <a:pt x="0" y="106"/>
                  <a:pt x="0" y="239"/>
                </a:cubicBezTo>
                <a:cubicBezTo>
                  <a:pt x="0" y="363"/>
                  <a:pt x="106" y="460"/>
                  <a:pt x="231" y="460"/>
                </a:cubicBezTo>
                <a:cubicBezTo>
                  <a:pt x="363" y="460"/>
                  <a:pt x="460" y="354"/>
                  <a:pt x="460" y="230"/>
                </a:cubicBezTo>
                <a:cubicBezTo>
                  <a:pt x="460" y="106"/>
                  <a:pt x="354" y="0"/>
                  <a:pt x="231" y="9"/>
                </a:cubicBezTo>
                <a:close/>
                <a:moveTo>
                  <a:pt x="231" y="372"/>
                </a:moveTo>
                <a:lnTo>
                  <a:pt x="231" y="372"/>
                </a:lnTo>
                <a:cubicBezTo>
                  <a:pt x="221" y="372"/>
                  <a:pt x="221" y="372"/>
                  <a:pt x="221" y="372"/>
                </a:cubicBezTo>
                <a:cubicBezTo>
                  <a:pt x="204" y="372"/>
                  <a:pt x="195" y="354"/>
                  <a:pt x="195" y="336"/>
                </a:cubicBezTo>
                <a:cubicBezTo>
                  <a:pt x="195" y="319"/>
                  <a:pt x="204" y="301"/>
                  <a:pt x="231" y="301"/>
                </a:cubicBezTo>
                <a:cubicBezTo>
                  <a:pt x="248" y="310"/>
                  <a:pt x="257" y="319"/>
                  <a:pt x="257" y="336"/>
                </a:cubicBezTo>
                <a:cubicBezTo>
                  <a:pt x="257" y="363"/>
                  <a:pt x="248" y="372"/>
                  <a:pt x="231" y="372"/>
                </a:cubicBezTo>
                <a:close/>
                <a:moveTo>
                  <a:pt x="310" y="213"/>
                </a:moveTo>
                <a:lnTo>
                  <a:pt x="310" y="213"/>
                </a:lnTo>
                <a:cubicBezTo>
                  <a:pt x="301" y="213"/>
                  <a:pt x="293" y="221"/>
                  <a:pt x="284" y="230"/>
                </a:cubicBezTo>
                <a:cubicBezTo>
                  <a:pt x="266" y="248"/>
                  <a:pt x="266" y="248"/>
                  <a:pt x="266" y="248"/>
                </a:cubicBezTo>
                <a:cubicBezTo>
                  <a:pt x="257" y="248"/>
                  <a:pt x="257" y="257"/>
                  <a:pt x="257" y="257"/>
                </a:cubicBezTo>
                <a:cubicBezTo>
                  <a:pt x="248" y="266"/>
                  <a:pt x="248" y="266"/>
                  <a:pt x="248" y="274"/>
                </a:cubicBezTo>
                <a:cubicBezTo>
                  <a:pt x="195" y="274"/>
                  <a:pt x="195" y="274"/>
                  <a:pt x="195" y="274"/>
                </a:cubicBezTo>
                <a:cubicBezTo>
                  <a:pt x="195" y="257"/>
                  <a:pt x="195" y="248"/>
                  <a:pt x="204" y="230"/>
                </a:cubicBezTo>
                <a:cubicBezTo>
                  <a:pt x="221" y="221"/>
                  <a:pt x="248" y="204"/>
                  <a:pt x="248" y="204"/>
                </a:cubicBezTo>
                <a:lnTo>
                  <a:pt x="257" y="195"/>
                </a:lnTo>
                <a:cubicBezTo>
                  <a:pt x="257" y="185"/>
                  <a:pt x="266" y="176"/>
                  <a:pt x="266" y="176"/>
                </a:cubicBezTo>
                <a:cubicBezTo>
                  <a:pt x="266" y="168"/>
                  <a:pt x="257" y="160"/>
                  <a:pt x="257" y="150"/>
                </a:cubicBezTo>
                <a:cubicBezTo>
                  <a:pt x="248" y="141"/>
                  <a:pt x="240" y="141"/>
                  <a:pt x="231" y="141"/>
                </a:cubicBezTo>
                <a:cubicBezTo>
                  <a:pt x="221" y="141"/>
                  <a:pt x="213" y="141"/>
                  <a:pt x="204" y="150"/>
                </a:cubicBezTo>
                <a:cubicBezTo>
                  <a:pt x="195" y="160"/>
                  <a:pt x="195" y="168"/>
                  <a:pt x="195" y="176"/>
                </a:cubicBezTo>
                <a:cubicBezTo>
                  <a:pt x="195" y="185"/>
                  <a:pt x="195" y="185"/>
                  <a:pt x="195" y="185"/>
                </a:cubicBezTo>
                <a:cubicBezTo>
                  <a:pt x="142" y="185"/>
                  <a:pt x="142" y="185"/>
                  <a:pt x="142" y="185"/>
                </a:cubicBezTo>
                <a:cubicBezTo>
                  <a:pt x="142" y="176"/>
                  <a:pt x="142" y="176"/>
                  <a:pt x="142" y="176"/>
                </a:cubicBezTo>
                <a:cubicBezTo>
                  <a:pt x="142" y="141"/>
                  <a:pt x="150" y="123"/>
                  <a:pt x="177" y="106"/>
                </a:cubicBezTo>
                <a:cubicBezTo>
                  <a:pt x="186" y="97"/>
                  <a:pt x="204" y="97"/>
                  <a:pt x="231" y="97"/>
                </a:cubicBezTo>
                <a:cubicBezTo>
                  <a:pt x="257" y="97"/>
                  <a:pt x="275" y="97"/>
                  <a:pt x="293" y="115"/>
                </a:cubicBezTo>
                <a:cubicBezTo>
                  <a:pt x="310" y="123"/>
                  <a:pt x="319" y="141"/>
                  <a:pt x="319" y="168"/>
                </a:cubicBezTo>
                <a:cubicBezTo>
                  <a:pt x="319" y="185"/>
                  <a:pt x="319" y="195"/>
                  <a:pt x="310" y="213"/>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 name="Freeform 18"/>
          <p:cNvSpPr>
            <a:spLocks noChangeArrowheads="1"/>
          </p:cNvSpPr>
          <p:nvPr/>
        </p:nvSpPr>
        <p:spPr bwMode="auto">
          <a:xfrm>
            <a:off x="10782300" y="2662767"/>
            <a:ext cx="171451" cy="1778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Freeform 19"/>
          <p:cNvSpPr>
            <a:spLocks noChangeArrowheads="1"/>
          </p:cNvSpPr>
          <p:nvPr/>
        </p:nvSpPr>
        <p:spPr bwMode="auto">
          <a:xfrm>
            <a:off x="10189634" y="2736851"/>
            <a:ext cx="169333" cy="27516"/>
          </a:xfrm>
          <a:custGeom>
            <a:avLst/>
            <a:gdLst>
              <a:gd name="T0" fmla="*/ 118922 w 283"/>
              <a:gd name="T1" fmla="*/ 0 h 45"/>
              <a:gd name="T2" fmla="*/ 118922 w 283"/>
              <a:gd name="T3" fmla="*/ 0 h 45"/>
              <a:gd name="T4" fmla="*/ 4039 w 283"/>
              <a:gd name="T5" fmla="*/ 0 h 45"/>
              <a:gd name="T6" fmla="*/ 0 w 283"/>
              <a:gd name="T7" fmla="*/ 7796 h 45"/>
              <a:gd name="T8" fmla="*/ 4039 w 283"/>
              <a:gd name="T9" fmla="*/ 20178 h 45"/>
              <a:gd name="T10" fmla="*/ 118922 w 283"/>
              <a:gd name="T11" fmla="*/ 20178 h 45"/>
              <a:gd name="T12" fmla="*/ 126551 w 283"/>
              <a:gd name="T13" fmla="*/ 7796 h 45"/>
              <a:gd name="T14" fmla="*/ 118922 w 283"/>
              <a:gd name="T15" fmla="*/ 0 h 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83" h="45">
                <a:moveTo>
                  <a:pt x="265" y="0"/>
                </a:moveTo>
                <a:lnTo>
                  <a:pt x="265" y="0"/>
                </a:lnTo>
                <a:cubicBezTo>
                  <a:pt x="9" y="0"/>
                  <a:pt x="9" y="0"/>
                  <a:pt x="9" y="0"/>
                </a:cubicBezTo>
                <a:cubicBezTo>
                  <a:pt x="0" y="0"/>
                  <a:pt x="0" y="8"/>
                  <a:pt x="0" y="17"/>
                </a:cubicBezTo>
                <a:cubicBezTo>
                  <a:pt x="0" y="35"/>
                  <a:pt x="0" y="44"/>
                  <a:pt x="9" y="44"/>
                </a:cubicBezTo>
                <a:cubicBezTo>
                  <a:pt x="265" y="44"/>
                  <a:pt x="265" y="44"/>
                  <a:pt x="265" y="44"/>
                </a:cubicBezTo>
                <a:cubicBezTo>
                  <a:pt x="282" y="44"/>
                  <a:pt x="282" y="35"/>
                  <a:pt x="282" y="17"/>
                </a:cubicBezTo>
                <a:cubicBezTo>
                  <a:pt x="282" y="8"/>
                  <a:pt x="282" y="0"/>
                  <a:pt x="265" y="0"/>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 name="Freeform 20"/>
          <p:cNvSpPr>
            <a:spLocks noChangeArrowheads="1"/>
          </p:cNvSpPr>
          <p:nvPr/>
        </p:nvSpPr>
        <p:spPr bwMode="auto">
          <a:xfrm>
            <a:off x="3031067" y="3175001"/>
            <a:ext cx="298451" cy="302684"/>
          </a:xfrm>
          <a:custGeom>
            <a:avLst/>
            <a:gdLst>
              <a:gd name="T0" fmla="*/ 211227 w 497"/>
              <a:gd name="T1" fmla="*/ 3596 h 505"/>
              <a:gd name="T2" fmla="*/ 211227 w 497"/>
              <a:gd name="T3" fmla="*/ 3596 h 505"/>
              <a:gd name="T4" fmla="*/ 203571 w 497"/>
              <a:gd name="T5" fmla="*/ 0 h 505"/>
              <a:gd name="T6" fmla="*/ 199518 w 497"/>
              <a:gd name="T7" fmla="*/ 7642 h 505"/>
              <a:gd name="T8" fmla="*/ 171594 w 497"/>
              <a:gd name="T9" fmla="*/ 75521 h 505"/>
              <a:gd name="T10" fmla="*/ 167541 w 497"/>
              <a:gd name="T11" fmla="*/ 63384 h 505"/>
              <a:gd name="T12" fmla="*/ 155831 w 497"/>
              <a:gd name="T13" fmla="*/ 59338 h 505"/>
              <a:gd name="T14" fmla="*/ 119350 w 497"/>
              <a:gd name="T15" fmla="*/ 59338 h 505"/>
              <a:gd name="T16" fmla="*/ 108091 w 497"/>
              <a:gd name="T17" fmla="*/ 63384 h 505"/>
              <a:gd name="T18" fmla="*/ 4053 w 497"/>
              <a:gd name="T19" fmla="*/ 134859 h 505"/>
              <a:gd name="T20" fmla="*/ 4053 w 497"/>
              <a:gd name="T21" fmla="*/ 151042 h 505"/>
              <a:gd name="T22" fmla="*/ 47740 w 497"/>
              <a:gd name="T23" fmla="*/ 218472 h 505"/>
              <a:gd name="T24" fmla="*/ 63954 w 497"/>
              <a:gd name="T25" fmla="*/ 222518 h 505"/>
              <a:gd name="T26" fmla="*/ 167541 w 497"/>
              <a:gd name="T27" fmla="*/ 146997 h 505"/>
              <a:gd name="T28" fmla="*/ 175648 w 497"/>
              <a:gd name="T29" fmla="*/ 138905 h 505"/>
              <a:gd name="T30" fmla="*/ 187357 w 497"/>
              <a:gd name="T31" fmla="*/ 102943 h 505"/>
              <a:gd name="T32" fmla="*/ 183754 w 497"/>
              <a:gd name="T33" fmla="*/ 91255 h 505"/>
              <a:gd name="T34" fmla="*/ 179701 w 497"/>
              <a:gd name="T35" fmla="*/ 83163 h 505"/>
              <a:gd name="T36" fmla="*/ 211227 w 497"/>
              <a:gd name="T37" fmla="*/ 3596 h 505"/>
              <a:gd name="T38" fmla="*/ 163487 w 497"/>
              <a:gd name="T39" fmla="*/ 111034 h 505"/>
              <a:gd name="T40" fmla="*/ 163487 w 497"/>
              <a:gd name="T41" fmla="*/ 111034 h 505"/>
              <a:gd name="T42" fmla="*/ 139617 w 497"/>
              <a:gd name="T43" fmla="*/ 102943 h 505"/>
              <a:gd name="T44" fmla="*/ 143671 w 497"/>
              <a:gd name="T45" fmla="*/ 79117 h 505"/>
              <a:gd name="T46" fmla="*/ 163487 w 497"/>
              <a:gd name="T47" fmla="*/ 79117 h 505"/>
              <a:gd name="T48" fmla="*/ 159884 w 497"/>
              <a:gd name="T49" fmla="*/ 83163 h 505"/>
              <a:gd name="T50" fmla="*/ 155831 w 497"/>
              <a:gd name="T51" fmla="*/ 91255 h 505"/>
              <a:gd name="T52" fmla="*/ 159884 w 497"/>
              <a:gd name="T53" fmla="*/ 95301 h 505"/>
              <a:gd name="T54" fmla="*/ 163487 w 497"/>
              <a:gd name="T55" fmla="*/ 95301 h 505"/>
              <a:gd name="T56" fmla="*/ 171594 w 497"/>
              <a:gd name="T57" fmla="*/ 91255 h 505"/>
              <a:gd name="T58" fmla="*/ 163487 w 497"/>
              <a:gd name="T59" fmla="*/ 111034 h 50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7" h="505">
                <a:moveTo>
                  <a:pt x="469" y="8"/>
                </a:moveTo>
                <a:lnTo>
                  <a:pt x="469" y="8"/>
                </a:lnTo>
                <a:cubicBezTo>
                  <a:pt x="469" y="8"/>
                  <a:pt x="461" y="0"/>
                  <a:pt x="452" y="0"/>
                </a:cubicBezTo>
                <a:cubicBezTo>
                  <a:pt x="443" y="8"/>
                  <a:pt x="443" y="17"/>
                  <a:pt x="443" y="17"/>
                </a:cubicBezTo>
                <a:cubicBezTo>
                  <a:pt x="461" y="88"/>
                  <a:pt x="416" y="141"/>
                  <a:pt x="381" y="168"/>
                </a:cubicBezTo>
                <a:cubicBezTo>
                  <a:pt x="372" y="141"/>
                  <a:pt x="372" y="141"/>
                  <a:pt x="372" y="141"/>
                </a:cubicBezTo>
                <a:cubicBezTo>
                  <a:pt x="363" y="141"/>
                  <a:pt x="355" y="132"/>
                  <a:pt x="346" y="132"/>
                </a:cubicBezTo>
                <a:cubicBezTo>
                  <a:pt x="265" y="132"/>
                  <a:pt x="265" y="132"/>
                  <a:pt x="265" y="132"/>
                </a:cubicBezTo>
                <a:cubicBezTo>
                  <a:pt x="257" y="132"/>
                  <a:pt x="248" y="132"/>
                  <a:pt x="240" y="141"/>
                </a:cubicBezTo>
                <a:cubicBezTo>
                  <a:pt x="9" y="300"/>
                  <a:pt x="9" y="300"/>
                  <a:pt x="9" y="300"/>
                </a:cubicBezTo>
                <a:cubicBezTo>
                  <a:pt x="0" y="309"/>
                  <a:pt x="0" y="327"/>
                  <a:pt x="9" y="336"/>
                </a:cubicBezTo>
                <a:cubicBezTo>
                  <a:pt x="106" y="486"/>
                  <a:pt x="106" y="486"/>
                  <a:pt x="106" y="486"/>
                </a:cubicBezTo>
                <a:cubicBezTo>
                  <a:pt x="115" y="504"/>
                  <a:pt x="133" y="495"/>
                  <a:pt x="142" y="495"/>
                </a:cubicBezTo>
                <a:cubicBezTo>
                  <a:pt x="372" y="327"/>
                  <a:pt x="372" y="327"/>
                  <a:pt x="372" y="327"/>
                </a:cubicBezTo>
                <a:cubicBezTo>
                  <a:pt x="381" y="327"/>
                  <a:pt x="390" y="309"/>
                  <a:pt x="390" y="309"/>
                </a:cubicBezTo>
                <a:cubicBezTo>
                  <a:pt x="416" y="229"/>
                  <a:pt x="416" y="229"/>
                  <a:pt x="416" y="229"/>
                </a:cubicBezTo>
                <a:cubicBezTo>
                  <a:pt x="416" y="221"/>
                  <a:pt x="416" y="212"/>
                  <a:pt x="408" y="203"/>
                </a:cubicBezTo>
                <a:cubicBezTo>
                  <a:pt x="399" y="185"/>
                  <a:pt x="399" y="185"/>
                  <a:pt x="399" y="185"/>
                </a:cubicBezTo>
                <a:cubicBezTo>
                  <a:pt x="452" y="150"/>
                  <a:pt x="496" y="88"/>
                  <a:pt x="469" y="8"/>
                </a:cubicBezTo>
                <a:close/>
                <a:moveTo>
                  <a:pt x="363" y="247"/>
                </a:moveTo>
                <a:lnTo>
                  <a:pt x="363" y="247"/>
                </a:lnTo>
                <a:cubicBezTo>
                  <a:pt x="346" y="256"/>
                  <a:pt x="319" y="256"/>
                  <a:pt x="310" y="229"/>
                </a:cubicBezTo>
                <a:cubicBezTo>
                  <a:pt x="293" y="212"/>
                  <a:pt x="301" y="194"/>
                  <a:pt x="319" y="176"/>
                </a:cubicBezTo>
                <a:cubicBezTo>
                  <a:pt x="328" y="168"/>
                  <a:pt x="346" y="168"/>
                  <a:pt x="363" y="176"/>
                </a:cubicBezTo>
                <a:cubicBezTo>
                  <a:pt x="355" y="185"/>
                  <a:pt x="355" y="185"/>
                  <a:pt x="355" y="185"/>
                </a:cubicBezTo>
                <a:cubicBezTo>
                  <a:pt x="346" y="185"/>
                  <a:pt x="337" y="194"/>
                  <a:pt x="346" y="203"/>
                </a:cubicBezTo>
                <a:cubicBezTo>
                  <a:pt x="346" y="212"/>
                  <a:pt x="355" y="212"/>
                  <a:pt x="355" y="212"/>
                </a:cubicBezTo>
                <a:cubicBezTo>
                  <a:pt x="363" y="212"/>
                  <a:pt x="363" y="212"/>
                  <a:pt x="363" y="212"/>
                </a:cubicBezTo>
                <a:cubicBezTo>
                  <a:pt x="372" y="212"/>
                  <a:pt x="372" y="212"/>
                  <a:pt x="381" y="203"/>
                </a:cubicBezTo>
                <a:cubicBezTo>
                  <a:pt x="381" y="221"/>
                  <a:pt x="372" y="238"/>
                  <a:pt x="363" y="247"/>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Freeform 21"/>
          <p:cNvSpPr>
            <a:spLocks noChangeArrowheads="1"/>
          </p:cNvSpPr>
          <p:nvPr/>
        </p:nvSpPr>
        <p:spPr bwMode="auto">
          <a:xfrm>
            <a:off x="3024718" y="3835401"/>
            <a:ext cx="298449" cy="167217"/>
          </a:xfrm>
          <a:custGeom>
            <a:avLst/>
            <a:gdLst>
              <a:gd name="T0" fmla="*/ 112144 w 497"/>
              <a:gd name="T1" fmla="*/ 0 h 276"/>
              <a:gd name="T2" fmla="*/ 112144 w 497"/>
              <a:gd name="T3" fmla="*/ 0 h 276"/>
              <a:gd name="T4" fmla="*/ 0 w 497"/>
              <a:gd name="T5" fmla="*/ 60435 h 276"/>
              <a:gd name="T6" fmla="*/ 112144 w 497"/>
              <a:gd name="T7" fmla="*/ 124959 h 276"/>
              <a:gd name="T8" fmla="*/ 223387 w 497"/>
              <a:gd name="T9" fmla="*/ 60435 h 276"/>
              <a:gd name="T10" fmla="*/ 112144 w 497"/>
              <a:gd name="T11" fmla="*/ 0 h 276"/>
              <a:gd name="T12" fmla="*/ 112144 w 497"/>
              <a:gd name="T13" fmla="*/ 108600 h 276"/>
              <a:gd name="T14" fmla="*/ 112144 w 497"/>
              <a:gd name="T15" fmla="*/ 108600 h 276"/>
              <a:gd name="T16" fmla="*/ 63953 w 497"/>
              <a:gd name="T17" fmla="*/ 60435 h 276"/>
              <a:gd name="T18" fmla="*/ 112144 w 497"/>
              <a:gd name="T19" fmla="*/ 11814 h 276"/>
              <a:gd name="T20" fmla="*/ 159884 w 497"/>
              <a:gd name="T21" fmla="*/ 60435 h 276"/>
              <a:gd name="T22" fmla="*/ 112144 w 497"/>
              <a:gd name="T23" fmla="*/ 108600 h 276"/>
              <a:gd name="T24" fmla="*/ 112144 w 497"/>
              <a:gd name="T25" fmla="*/ 60435 h 276"/>
              <a:gd name="T26" fmla="*/ 112144 w 497"/>
              <a:gd name="T27" fmla="*/ 60435 h 276"/>
              <a:gd name="T28" fmla="*/ 112144 w 497"/>
              <a:gd name="T29" fmla="*/ 35897 h 276"/>
              <a:gd name="T30" fmla="*/ 87823 w 497"/>
              <a:gd name="T31" fmla="*/ 60435 h 276"/>
              <a:gd name="T32" fmla="*/ 112144 w 497"/>
              <a:gd name="T33" fmla="*/ 84517 h 276"/>
              <a:gd name="T34" fmla="*/ 136014 w 497"/>
              <a:gd name="T35" fmla="*/ 60435 h 276"/>
              <a:gd name="T36" fmla="*/ 112144 w 497"/>
              <a:gd name="T37" fmla="*/ 60435 h 2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97" h="276">
                <a:moveTo>
                  <a:pt x="249" y="0"/>
                </a:moveTo>
                <a:lnTo>
                  <a:pt x="249" y="0"/>
                </a:lnTo>
                <a:cubicBezTo>
                  <a:pt x="89" y="0"/>
                  <a:pt x="0" y="115"/>
                  <a:pt x="0" y="133"/>
                </a:cubicBezTo>
                <a:cubicBezTo>
                  <a:pt x="0" y="151"/>
                  <a:pt x="89" y="275"/>
                  <a:pt x="249" y="275"/>
                </a:cubicBezTo>
                <a:cubicBezTo>
                  <a:pt x="408" y="275"/>
                  <a:pt x="496" y="151"/>
                  <a:pt x="496" y="133"/>
                </a:cubicBezTo>
                <a:cubicBezTo>
                  <a:pt x="496" y="115"/>
                  <a:pt x="408" y="0"/>
                  <a:pt x="249" y="0"/>
                </a:cubicBezTo>
                <a:close/>
                <a:moveTo>
                  <a:pt x="249" y="239"/>
                </a:moveTo>
                <a:lnTo>
                  <a:pt x="249" y="239"/>
                </a:lnTo>
                <a:cubicBezTo>
                  <a:pt x="186" y="239"/>
                  <a:pt x="142" y="195"/>
                  <a:pt x="142" y="133"/>
                </a:cubicBezTo>
                <a:cubicBezTo>
                  <a:pt x="142" y="79"/>
                  <a:pt x="186" y="26"/>
                  <a:pt x="249" y="26"/>
                </a:cubicBezTo>
                <a:cubicBezTo>
                  <a:pt x="310" y="26"/>
                  <a:pt x="355" y="79"/>
                  <a:pt x="355" y="133"/>
                </a:cubicBezTo>
                <a:cubicBezTo>
                  <a:pt x="355" y="195"/>
                  <a:pt x="310" y="239"/>
                  <a:pt x="249" y="239"/>
                </a:cubicBezTo>
                <a:close/>
                <a:moveTo>
                  <a:pt x="249" y="133"/>
                </a:moveTo>
                <a:lnTo>
                  <a:pt x="249" y="133"/>
                </a:lnTo>
                <a:cubicBezTo>
                  <a:pt x="239" y="123"/>
                  <a:pt x="266" y="79"/>
                  <a:pt x="249" y="79"/>
                </a:cubicBezTo>
                <a:cubicBezTo>
                  <a:pt x="221" y="79"/>
                  <a:pt x="195" y="107"/>
                  <a:pt x="195" y="133"/>
                </a:cubicBezTo>
                <a:cubicBezTo>
                  <a:pt x="195" y="168"/>
                  <a:pt x="221" y="186"/>
                  <a:pt x="249" y="186"/>
                </a:cubicBezTo>
                <a:cubicBezTo>
                  <a:pt x="274" y="186"/>
                  <a:pt x="302" y="168"/>
                  <a:pt x="302" y="133"/>
                </a:cubicBezTo>
                <a:cubicBezTo>
                  <a:pt x="302" y="123"/>
                  <a:pt x="257" y="142"/>
                  <a:pt x="249" y="133"/>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 name="Freeform 22"/>
          <p:cNvSpPr>
            <a:spLocks noChangeArrowheads="1"/>
          </p:cNvSpPr>
          <p:nvPr/>
        </p:nvSpPr>
        <p:spPr bwMode="auto">
          <a:xfrm>
            <a:off x="2442634" y="3778251"/>
            <a:ext cx="277284" cy="277283"/>
          </a:xfrm>
          <a:custGeom>
            <a:avLst/>
            <a:gdLst>
              <a:gd name="T0" fmla="*/ 103756 w 461"/>
              <a:gd name="T1" fmla="*/ 3609 h 461"/>
              <a:gd name="T2" fmla="*/ 103756 w 461"/>
              <a:gd name="T3" fmla="*/ 3609 h 461"/>
              <a:gd name="T4" fmla="*/ 0 w 461"/>
              <a:gd name="T5" fmla="*/ 107815 h 461"/>
              <a:gd name="T6" fmla="*/ 103756 w 461"/>
              <a:gd name="T7" fmla="*/ 207511 h 461"/>
              <a:gd name="T8" fmla="*/ 207512 w 461"/>
              <a:gd name="T9" fmla="*/ 103755 h 461"/>
              <a:gd name="T10" fmla="*/ 103756 w 461"/>
              <a:gd name="T11" fmla="*/ 3609 h 461"/>
              <a:gd name="T12" fmla="*/ 103756 w 461"/>
              <a:gd name="T13" fmla="*/ 15789 h 461"/>
              <a:gd name="T14" fmla="*/ 103756 w 461"/>
              <a:gd name="T15" fmla="*/ 15789 h 461"/>
              <a:gd name="T16" fmla="*/ 143905 w 461"/>
              <a:gd name="T17" fmla="*/ 23909 h 461"/>
              <a:gd name="T18" fmla="*/ 131274 w 461"/>
              <a:gd name="T19" fmla="*/ 47818 h 461"/>
              <a:gd name="T20" fmla="*/ 103756 w 461"/>
              <a:gd name="T21" fmla="*/ 43758 h 461"/>
              <a:gd name="T22" fmla="*/ 75787 w 461"/>
              <a:gd name="T23" fmla="*/ 47818 h 461"/>
              <a:gd name="T24" fmla="*/ 63607 w 461"/>
              <a:gd name="T25" fmla="*/ 23909 h 461"/>
              <a:gd name="T26" fmla="*/ 103756 w 461"/>
              <a:gd name="T27" fmla="*/ 15789 h 461"/>
              <a:gd name="T28" fmla="*/ 47818 w 461"/>
              <a:gd name="T29" fmla="*/ 131724 h 461"/>
              <a:gd name="T30" fmla="*/ 47818 w 461"/>
              <a:gd name="T31" fmla="*/ 131724 h 461"/>
              <a:gd name="T32" fmla="*/ 23909 w 461"/>
              <a:gd name="T33" fmla="*/ 147513 h 461"/>
              <a:gd name="T34" fmla="*/ 15789 w 461"/>
              <a:gd name="T35" fmla="*/ 107815 h 461"/>
              <a:gd name="T36" fmla="*/ 23909 w 461"/>
              <a:gd name="T37" fmla="*/ 63607 h 461"/>
              <a:gd name="T38" fmla="*/ 47818 w 461"/>
              <a:gd name="T39" fmla="*/ 75335 h 461"/>
              <a:gd name="T40" fmla="*/ 39698 w 461"/>
              <a:gd name="T41" fmla="*/ 103755 h 461"/>
              <a:gd name="T42" fmla="*/ 47818 w 461"/>
              <a:gd name="T43" fmla="*/ 131724 h 461"/>
              <a:gd name="T44" fmla="*/ 103756 w 461"/>
              <a:gd name="T45" fmla="*/ 195331 h 461"/>
              <a:gd name="T46" fmla="*/ 103756 w 461"/>
              <a:gd name="T47" fmla="*/ 195331 h 461"/>
              <a:gd name="T48" fmla="*/ 63607 w 461"/>
              <a:gd name="T49" fmla="*/ 183602 h 461"/>
              <a:gd name="T50" fmla="*/ 75787 w 461"/>
              <a:gd name="T51" fmla="*/ 159693 h 461"/>
              <a:gd name="T52" fmla="*/ 103756 w 461"/>
              <a:gd name="T53" fmla="*/ 167813 h 461"/>
              <a:gd name="T54" fmla="*/ 131274 w 461"/>
              <a:gd name="T55" fmla="*/ 159693 h 461"/>
              <a:gd name="T56" fmla="*/ 143905 w 461"/>
              <a:gd name="T57" fmla="*/ 183602 h 461"/>
              <a:gd name="T58" fmla="*/ 103756 w 461"/>
              <a:gd name="T59" fmla="*/ 195331 h 461"/>
              <a:gd name="T60" fmla="*/ 103756 w 461"/>
              <a:gd name="T61" fmla="*/ 155633 h 461"/>
              <a:gd name="T62" fmla="*/ 103756 w 461"/>
              <a:gd name="T63" fmla="*/ 155633 h 461"/>
              <a:gd name="T64" fmla="*/ 55938 w 461"/>
              <a:gd name="T65" fmla="*/ 103755 h 461"/>
              <a:gd name="T66" fmla="*/ 103756 w 461"/>
              <a:gd name="T67" fmla="*/ 55487 h 461"/>
              <a:gd name="T68" fmla="*/ 151574 w 461"/>
              <a:gd name="T69" fmla="*/ 103755 h 461"/>
              <a:gd name="T70" fmla="*/ 103756 w 461"/>
              <a:gd name="T71" fmla="*/ 155633 h 461"/>
              <a:gd name="T72" fmla="*/ 159694 w 461"/>
              <a:gd name="T73" fmla="*/ 131724 h 461"/>
              <a:gd name="T74" fmla="*/ 159694 w 461"/>
              <a:gd name="T75" fmla="*/ 131724 h 461"/>
              <a:gd name="T76" fmla="*/ 167814 w 461"/>
              <a:gd name="T77" fmla="*/ 103755 h 461"/>
              <a:gd name="T78" fmla="*/ 159694 w 461"/>
              <a:gd name="T79" fmla="*/ 75335 h 461"/>
              <a:gd name="T80" fmla="*/ 183603 w 461"/>
              <a:gd name="T81" fmla="*/ 63607 h 461"/>
              <a:gd name="T82" fmla="*/ 191723 w 461"/>
              <a:gd name="T83" fmla="*/ 103755 h 461"/>
              <a:gd name="T84" fmla="*/ 183603 w 461"/>
              <a:gd name="T85" fmla="*/ 147513 h 461"/>
              <a:gd name="T86" fmla="*/ 159694 w 461"/>
              <a:gd name="T87" fmla="*/ 131724 h 4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61" h="461">
                <a:moveTo>
                  <a:pt x="230" y="8"/>
                </a:moveTo>
                <a:lnTo>
                  <a:pt x="230" y="8"/>
                </a:lnTo>
                <a:cubicBezTo>
                  <a:pt x="97" y="8"/>
                  <a:pt x="0" y="106"/>
                  <a:pt x="0" y="239"/>
                </a:cubicBezTo>
                <a:cubicBezTo>
                  <a:pt x="0" y="363"/>
                  <a:pt x="106" y="460"/>
                  <a:pt x="230" y="460"/>
                </a:cubicBezTo>
                <a:cubicBezTo>
                  <a:pt x="363" y="460"/>
                  <a:pt x="460" y="354"/>
                  <a:pt x="460" y="230"/>
                </a:cubicBezTo>
                <a:cubicBezTo>
                  <a:pt x="460" y="106"/>
                  <a:pt x="354" y="0"/>
                  <a:pt x="230" y="8"/>
                </a:cubicBezTo>
                <a:close/>
                <a:moveTo>
                  <a:pt x="230" y="35"/>
                </a:moveTo>
                <a:lnTo>
                  <a:pt x="230" y="35"/>
                </a:lnTo>
                <a:cubicBezTo>
                  <a:pt x="256" y="35"/>
                  <a:pt x="291" y="44"/>
                  <a:pt x="319" y="53"/>
                </a:cubicBezTo>
                <a:cubicBezTo>
                  <a:pt x="291" y="106"/>
                  <a:pt x="291" y="106"/>
                  <a:pt x="291" y="106"/>
                </a:cubicBezTo>
                <a:cubicBezTo>
                  <a:pt x="275" y="97"/>
                  <a:pt x="247" y="97"/>
                  <a:pt x="230" y="97"/>
                </a:cubicBezTo>
                <a:cubicBezTo>
                  <a:pt x="203" y="97"/>
                  <a:pt x="185" y="97"/>
                  <a:pt x="168" y="106"/>
                </a:cubicBezTo>
                <a:cubicBezTo>
                  <a:pt x="141" y="53"/>
                  <a:pt x="141" y="53"/>
                  <a:pt x="141" y="53"/>
                </a:cubicBezTo>
                <a:cubicBezTo>
                  <a:pt x="168" y="44"/>
                  <a:pt x="194" y="35"/>
                  <a:pt x="230" y="35"/>
                </a:cubicBezTo>
                <a:close/>
                <a:moveTo>
                  <a:pt x="106" y="292"/>
                </a:moveTo>
                <a:lnTo>
                  <a:pt x="106" y="292"/>
                </a:lnTo>
                <a:cubicBezTo>
                  <a:pt x="53" y="327"/>
                  <a:pt x="53" y="327"/>
                  <a:pt x="53" y="327"/>
                </a:cubicBezTo>
                <a:cubicBezTo>
                  <a:pt x="35" y="301"/>
                  <a:pt x="35" y="265"/>
                  <a:pt x="35" y="239"/>
                </a:cubicBezTo>
                <a:cubicBezTo>
                  <a:pt x="26" y="204"/>
                  <a:pt x="35" y="167"/>
                  <a:pt x="53" y="141"/>
                </a:cubicBezTo>
                <a:cubicBezTo>
                  <a:pt x="106" y="167"/>
                  <a:pt x="106" y="167"/>
                  <a:pt x="106" y="167"/>
                </a:cubicBezTo>
                <a:cubicBezTo>
                  <a:pt x="97" y="185"/>
                  <a:pt x="88" y="212"/>
                  <a:pt x="88" y="230"/>
                </a:cubicBezTo>
                <a:cubicBezTo>
                  <a:pt x="88" y="257"/>
                  <a:pt x="97" y="274"/>
                  <a:pt x="106" y="292"/>
                </a:cubicBezTo>
                <a:close/>
                <a:moveTo>
                  <a:pt x="230" y="433"/>
                </a:moveTo>
                <a:lnTo>
                  <a:pt x="230" y="433"/>
                </a:lnTo>
                <a:cubicBezTo>
                  <a:pt x="194" y="433"/>
                  <a:pt x="168" y="425"/>
                  <a:pt x="141" y="407"/>
                </a:cubicBezTo>
                <a:cubicBezTo>
                  <a:pt x="168" y="354"/>
                  <a:pt x="168" y="354"/>
                  <a:pt x="168" y="354"/>
                </a:cubicBezTo>
                <a:cubicBezTo>
                  <a:pt x="185" y="363"/>
                  <a:pt x="203" y="372"/>
                  <a:pt x="230" y="372"/>
                </a:cubicBezTo>
                <a:cubicBezTo>
                  <a:pt x="247" y="372"/>
                  <a:pt x="275" y="363"/>
                  <a:pt x="291" y="354"/>
                </a:cubicBezTo>
                <a:cubicBezTo>
                  <a:pt x="319" y="407"/>
                  <a:pt x="319" y="407"/>
                  <a:pt x="319" y="407"/>
                </a:cubicBezTo>
                <a:cubicBezTo>
                  <a:pt x="291" y="425"/>
                  <a:pt x="266" y="433"/>
                  <a:pt x="230" y="433"/>
                </a:cubicBezTo>
                <a:close/>
                <a:moveTo>
                  <a:pt x="230" y="345"/>
                </a:moveTo>
                <a:lnTo>
                  <a:pt x="230" y="345"/>
                </a:lnTo>
                <a:cubicBezTo>
                  <a:pt x="168" y="345"/>
                  <a:pt x="124" y="292"/>
                  <a:pt x="124" y="230"/>
                </a:cubicBezTo>
                <a:cubicBezTo>
                  <a:pt x="124" y="167"/>
                  <a:pt x="168" y="123"/>
                  <a:pt x="230" y="123"/>
                </a:cubicBezTo>
                <a:cubicBezTo>
                  <a:pt x="291" y="123"/>
                  <a:pt x="336" y="167"/>
                  <a:pt x="336" y="230"/>
                </a:cubicBezTo>
                <a:cubicBezTo>
                  <a:pt x="336" y="292"/>
                  <a:pt x="291" y="345"/>
                  <a:pt x="230" y="345"/>
                </a:cubicBezTo>
                <a:close/>
                <a:moveTo>
                  <a:pt x="354" y="292"/>
                </a:moveTo>
                <a:lnTo>
                  <a:pt x="354" y="292"/>
                </a:lnTo>
                <a:cubicBezTo>
                  <a:pt x="363" y="274"/>
                  <a:pt x="372" y="257"/>
                  <a:pt x="372" y="230"/>
                </a:cubicBezTo>
                <a:cubicBezTo>
                  <a:pt x="372" y="212"/>
                  <a:pt x="363" y="185"/>
                  <a:pt x="354" y="167"/>
                </a:cubicBezTo>
                <a:cubicBezTo>
                  <a:pt x="407" y="141"/>
                  <a:pt x="407" y="141"/>
                  <a:pt x="407" y="141"/>
                </a:cubicBezTo>
                <a:cubicBezTo>
                  <a:pt x="416" y="167"/>
                  <a:pt x="425" y="195"/>
                  <a:pt x="425" y="230"/>
                </a:cubicBezTo>
                <a:cubicBezTo>
                  <a:pt x="425" y="265"/>
                  <a:pt x="416" y="292"/>
                  <a:pt x="407" y="327"/>
                </a:cubicBezTo>
                <a:lnTo>
                  <a:pt x="354" y="292"/>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 name="Freeform 23"/>
          <p:cNvSpPr>
            <a:spLocks noChangeArrowheads="1"/>
          </p:cNvSpPr>
          <p:nvPr/>
        </p:nvSpPr>
        <p:spPr bwMode="auto">
          <a:xfrm>
            <a:off x="1265767" y="3793067"/>
            <a:ext cx="256117" cy="251884"/>
          </a:xfrm>
          <a:custGeom>
            <a:avLst/>
            <a:gdLst>
              <a:gd name="T0" fmla="*/ 187140 w 427"/>
              <a:gd name="T1" fmla="*/ 24011 h 417"/>
              <a:gd name="T2" fmla="*/ 187140 w 427"/>
              <a:gd name="T3" fmla="*/ 24011 h 417"/>
              <a:gd name="T4" fmla="*/ 159249 w 427"/>
              <a:gd name="T5" fmla="*/ 4077 h 417"/>
              <a:gd name="T6" fmla="*/ 147552 w 427"/>
              <a:gd name="T7" fmla="*/ 0 h 417"/>
              <a:gd name="T8" fmla="*/ 40037 w 427"/>
              <a:gd name="T9" fmla="*/ 0 h 417"/>
              <a:gd name="T10" fmla="*/ 27891 w 427"/>
              <a:gd name="T11" fmla="*/ 4077 h 417"/>
              <a:gd name="T12" fmla="*/ 4049 w 427"/>
              <a:gd name="T13" fmla="*/ 24011 h 417"/>
              <a:gd name="T14" fmla="*/ 0 w 427"/>
              <a:gd name="T15" fmla="*/ 36242 h 417"/>
              <a:gd name="T16" fmla="*/ 19794 w 427"/>
              <a:gd name="T17" fmla="*/ 180758 h 417"/>
              <a:gd name="T18" fmla="*/ 32390 w 427"/>
              <a:gd name="T19" fmla="*/ 188460 h 417"/>
              <a:gd name="T20" fmla="*/ 159249 w 427"/>
              <a:gd name="T21" fmla="*/ 188460 h 417"/>
              <a:gd name="T22" fmla="*/ 171395 w 427"/>
              <a:gd name="T23" fmla="*/ 180758 h 417"/>
              <a:gd name="T24" fmla="*/ 191638 w 427"/>
              <a:gd name="T25" fmla="*/ 36242 h 417"/>
              <a:gd name="T26" fmla="*/ 187140 w 427"/>
              <a:gd name="T27" fmla="*/ 24011 h 417"/>
              <a:gd name="T28" fmla="*/ 95819 w 427"/>
              <a:gd name="T29" fmla="*/ 120506 h 417"/>
              <a:gd name="T30" fmla="*/ 95819 w 427"/>
              <a:gd name="T31" fmla="*/ 120506 h 417"/>
              <a:gd name="T32" fmla="*/ 48134 w 427"/>
              <a:gd name="T33" fmla="*/ 56176 h 417"/>
              <a:gd name="T34" fmla="*/ 71977 w 427"/>
              <a:gd name="T35" fmla="*/ 56176 h 417"/>
              <a:gd name="T36" fmla="*/ 95819 w 427"/>
              <a:gd name="T37" fmla="*/ 100572 h 417"/>
              <a:gd name="T38" fmla="*/ 119661 w 427"/>
              <a:gd name="T39" fmla="*/ 56176 h 417"/>
              <a:gd name="T40" fmla="*/ 139455 w 427"/>
              <a:gd name="T41" fmla="*/ 56176 h 417"/>
              <a:gd name="T42" fmla="*/ 95819 w 427"/>
              <a:gd name="T43" fmla="*/ 120506 h 417"/>
              <a:gd name="T44" fmla="*/ 16195 w 427"/>
              <a:gd name="T45" fmla="*/ 36242 h 417"/>
              <a:gd name="T46" fmla="*/ 16195 w 427"/>
              <a:gd name="T47" fmla="*/ 36242 h 417"/>
              <a:gd name="T48" fmla="*/ 40037 w 427"/>
              <a:gd name="T49" fmla="*/ 12232 h 417"/>
              <a:gd name="T50" fmla="*/ 147552 w 427"/>
              <a:gd name="T51" fmla="*/ 12232 h 417"/>
              <a:gd name="T52" fmla="*/ 175893 w 427"/>
              <a:gd name="T53" fmla="*/ 36242 h 417"/>
              <a:gd name="T54" fmla="*/ 16195 w 427"/>
              <a:gd name="T55" fmla="*/ 36242 h 41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27" h="417">
                <a:moveTo>
                  <a:pt x="416" y="53"/>
                </a:moveTo>
                <a:lnTo>
                  <a:pt x="416" y="53"/>
                </a:lnTo>
                <a:cubicBezTo>
                  <a:pt x="408" y="44"/>
                  <a:pt x="363" y="9"/>
                  <a:pt x="354" y="9"/>
                </a:cubicBezTo>
                <a:cubicBezTo>
                  <a:pt x="354" y="0"/>
                  <a:pt x="337" y="0"/>
                  <a:pt x="328" y="0"/>
                </a:cubicBezTo>
                <a:cubicBezTo>
                  <a:pt x="89" y="0"/>
                  <a:pt x="89" y="0"/>
                  <a:pt x="89" y="0"/>
                </a:cubicBezTo>
                <a:cubicBezTo>
                  <a:pt x="89" y="0"/>
                  <a:pt x="72" y="0"/>
                  <a:pt x="62" y="9"/>
                </a:cubicBezTo>
                <a:cubicBezTo>
                  <a:pt x="62" y="9"/>
                  <a:pt x="18" y="44"/>
                  <a:pt x="9" y="53"/>
                </a:cubicBezTo>
                <a:cubicBezTo>
                  <a:pt x="0" y="53"/>
                  <a:pt x="0" y="62"/>
                  <a:pt x="0" y="80"/>
                </a:cubicBezTo>
                <a:cubicBezTo>
                  <a:pt x="0" y="88"/>
                  <a:pt x="44" y="399"/>
                  <a:pt x="44" y="399"/>
                </a:cubicBezTo>
                <a:cubicBezTo>
                  <a:pt x="53" y="407"/>
                  <a:pt x="62" y="416"/>
                  <a:pt x="72" y="416"/>
                </a:cubicBezTo>
                <a:cubicBezTo>
                  <a:pt x="354" y="416"/>
                  <a:pt x="354" y="416"/>
                  <a:pt x="354" y="416"/>
                </a:cubicBezTo>
                <a:cubicBezTo>
                  <a:pt x="363" y="416"/>
                  <a:pt x="372" y="407"/>
                  <a:pt x="381" y="399"/>
                </a:cubicBezTo>
                <a:cubicBezTo>
                  <a:pt x="381" y="399"/>
                  <a:pt x="426" y="88"/>
                  <a:pt x="426" y="80"/>
                </a:cubicBezTo>
                <a:cubicBezTo>
                  <a:pt x="426" y="62"/>
                  <a:pt x="416" y="53"/>
                  <a:pt x="416" y="53"/>
                </a:cubicBezTo>
                <a:close/>
                <a:moveTo>
                  <a:pt x="213" y="266"/>
                </a:moveTo>
                <a:lnTo>
                  <a:pt x="213" y="266"/>
                </a:lnTo>
                <a:cubicBezTo>
                  <a:pt x="133" y="266"/>
                  <a:pt x="116" y="150"/>
                  <a:pt x="107" y="124"/>
                </a:cubicBezTo>
                <a:cubicBezTo>
                  <a:pt x="160" y="124"/>
                  <a:pt x="160" y="124"/>
                  <a:pt x="160" y="124"/>
                </a:cubicBezTo>
                <a:cubicBezTo>
                  <a:pt x="160" y="159"/>
                  <a:pt x="178" y="222"/>
                  <a:pt x="213" y="222"/>
                </a:cubicBezTo>
                <a:cubicBezTo>
                  <a:pt x="248" y="222"/>
                  <a:pt x="257" y="159"/>
                  <a:pt x="266" y="124"/>
                </a:cubicBezTo>
                <a:cubicBezTo>
                  <a:pt x="310" y="124"/>
                  <a:pt x="310" y="124"/>
                  <a:pt x="310" y="124"/>
                </a:cubicBezTo>
                <a:cubicBezTo>
                  <a:pt x="310" y="150"/>
                  <a:pt x="293" y="266"/>
                  <a:pt x="213" y="266"/>
                </a:cubicBezTo>
                <a:close/>
                <a:moveTo>
                  <a:pt x="36" y="80"/>
                </a:moveTo>
                <a:lnTo>
                  <a:pt x="36" y="80"/>
                </a:lnTo>
                <a:cubicBezTo>
                  <a:pt x="89" y="27"/>
                  <a:pt x="89" y="27"/>
                  <a:pt x="89" y="27"/>
                </a:cubicBezTo>
                <a:cubicBezTo>
                  <a:pt x="328" y="27"/>
                  <a:pt x="328" y="27"/>
                  <a:pt x="328" y="27"/>
                </a:cubicBezTo>
                <a:cubicBezTo>
                  <a:pt x="391" y="80"/>
                  <a:pt x="391" y="80"/>
                  <a:pt x="391" y="80"/>
                </a:cubicBezTo>
                <a:lnTo>
                  <a:pt x="36" y="80"/>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 name="Freeform 24"/>
          <p:cNvSpPr>
            <a:spLocks noChangeArrowheads="1"/>
          </p:cNvSpPr>
          <p:nvPr/>
        </p:nvSpPr>
        <p:spPr bwMode="auto">
          <a:xfrm>
            <a:off x="3619500" y="3206751"/>
            <a:ext cx="298451" cy="237067"/>
          </a:xfrm>
          <a:custGeom>
            <a:avLst/>
            <a:gdLst>
              <a:gd name="T0" fmla="*/ 111694 w 497"/>
              <a:gd name="T1" fmla="*/ 66842 h 399"/>
              <a:gd name="T2" fmla="*/ 111694 w 497"/>
              <a:gd name="T3" fmla="*/ 66842 h 399"/>
              <a:gd name="T4" fmla="*/ 79717 w 497"/>
              <a:gd name="T5" fmla="*/ 98481 h 399"/>
              <a:gd name="T6" fmla="*/ 111694 w 497"/>
              <a:gd name="T7" fmla="*/ 130119 h 399"/>
              <a:gd name="T8" fmla="*/ 143671 w 497"/>
              <a:gd name="T9" fmla="*/ 98481 h 399"/>
              <a:gd name="T10" fmla="*/ 111694 w 497"/>
              <a:gd name="T11" fmla="*/ 66842 h 399"/>
              <a:gd name="T12" fmla="*/ 199067 w 497"/>
              <a:gd name="T13" fmla="*/ 31193 h 399"/>
              <a:gd name="T14" fmla="*/ 199067 w 497"/>
              <a:gd name="T15" fmla="*/ 31193 h 399"/>
              <a:gd name="T16" fmla="*/ 175197 w 497"/>
              <a:gd name="T17" fmla="*/ 31193 h 399"/>
              <a:gd name="T18" fmla="*/ 163487 w 497"/>
              <a:gd name="T19" fmla="*/ 27182 h 399"/>
              <a:gd name="T20" fmla="*/ 159434 w 497"/>
              <a:gd name="T21" fmla="*/ 3565 h 399"/>
              <a:gd name="T22" fmla="*/ 147274 w 497"/>
              <a:gd name="T23" fmla="*/ 0 h 399"/>
              <a:gd name="T24" fmla="*/ 71610 w 497"/>
              <a:gd name="T25" fmla="*/ 0 h 399"/>
              <a:gd name="T26" fmla="*/ 63954 w 497"/>
              <a:gd name="T27" fmla="*/ 3565 h 399"/>
              <a:gd name="T28" fmla="*/ 55397 w 497"/>
              <a:gd name="T29" fmla="*/ 27182 h 399"/>
              <a:gd name="T30" fmla="*/ 47740 w 497"/>
              <a:gd name="T31" fmla="*/ 31193 h 399"/>
              <a:gd name="T32" fmla="*/ 23870 w 497"/>
              <a:gd name="T33" fmla="*/ 31193 h 399"/>
              <a:gd name="T34" fmla="*/ 0 w 497"/>
              <a:gd name="T35" fmla="*/ 54811 h 399"/>
              <a:gd name="T36" fmla="*/ 0 w 497"/>
              <a:gd name="T37" fmla="*/ 153737 h 399"/>
              <a:gd name="T38" fmla="*/ 23870 w 497"/>
              <a:gd name="T39" fmla="*/ 177354 h 399"/>
              <a:gd name="T40" fmla="*/ 199067 w 497"/>
              <a:gd name="T41" fmla="*/ 177354 h 399"/>
              <a:gd name="T42" fmla="*/ 223388 w 497"/>
              <a:gd name="T43" fmla="*/ 153737 h 399"/>
              <a:gd name="T44" fmla="*/ 223388 w 497"/>
              <a:gd name="T45" fmla="*/ 54811 h 399"/>
              <a:gd name="T46" fmla="*/ 199067 w 497"/>
              <a:gd name="T47" fmla="*/ 31193 h 399"/>
              <a:gd name="T48" fmla="*/ 111694 w 497"/>
              <a:gd name="T49" fmla="*/ 153737 h 399"/>
              <a:gd name="T50" fmla="*/ 111694 w 497"/>
              <a:gd name="T51" fmla="*/ 153737 h 399"/>
              <a:gd name="T52" fmla="*/ 55397 w 497"/>
              <a:gd name="T53" fmla="*/ 98481 h 399"/>
              <a:gd name="T54" fmla="*/ 111694 w 497"/>
              <a:gd name="T55" fmla="*/ 43225 h 399"/>
              <a:gd name="T56" fmla="*/ 167541 w 497"/>
              <a:gd name="T57" fmla="*/ 98481 h 399"/>
              <a:gd name="T58" fmla="*/ 111694 w 497"/>
              <a:gd name="T59" fmla="*/ 153737 h 399"/>
              <a:gd name="T60" fmla="*/ 191411 w 497"/>
              <a:gd name="T61" fmla="*/ 70853 h 399"/>
              <a:gd name="T62" fmla="*/ 191411 w 497"/>
              <a:gd name="T63" fmla="*/ 70853 h 399"/>
              <a:gd name="T64" fmla="*/ 183304 w 497"/>
              <a:gd name="T65" fmla="*/ 62832 h 399"/>
              <a:gd name="T66" fmla="*/ 191411 w 497"/>
              <a:gd name="T67" fmla="*/ 54811 h 399"/>
              <a:gd name="T68" fmla="*/ 199067 w 497"/>
              <a:gd name="T69" fmla="*/ 62832 h 399"/>
              <a:gd name="T70" fmla="*/ 191411 w 497"/>
              <a:gd name="T71" fmla="*/ 70853 h 3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97" h="399">
                <a:moveTo>
                  <a:pt x="248" y="150"/>
                </a:moveTo>
                <a:lnTo>
                  <a:pt x="248" y="150"/>
                </a:lnTo>
                <a:cubicBezTo>
                  <a:pt x="203" y="150"/>
                  <a:pt x="177" y="176"/>
                  <a:pt x="177" y="221"/>
                </a:cubicBezTo>
                <a:cubicBezTo>
                  <a:pt x="177" y="266"/>
                  <a:pt x="203" y="292"/>
                  <a:pt x="248" y="292"/>
                </a:cubicBezTo>
                <a:cubicBezTo>
                  <a:pt x="292" y="292"/>
                  <a:pt x="319" y="266"/>
                  <a:pt x="319" y="221"/>
                </a:cubicBezTo>
                <a:cubicBezTo>
                  <a:pt x="319" y="176"/>
                  <a:pt x="292" y="150"/>
                  <a:pt x="248" y="150"/>
                </a:cubicBezTo>
                <a:close/>
                <a:moveTo>
                  <a:pt x="442" y="70"/>
                </a:moveTo>
                <a:lnTo>
                  <a:pt x="442" y="70"/>
                </a:lnTo>
                <a:cubicBezTo>
                  <a:pt x="389" y="70"/>
                  <a:pt x="389" y="70"/>
                  <a:pt x="389" y="70"/>
                </a:cubicBezTo>
                <a:cubicBezTo>
                  <a:pt x="380" y="70"/>
                  <a:pt x="372" y="70"/>
                  <a:pt x="363" y="61"/>
                </a:cubicBezTo>
                <a:cubicBezTo>
                  <a:pt x="354" y="8"/>
                  <a:pt x="354" y="8"/>
                  <a:pt x="354" y="8"/>
                </a:cubicBezTo>
                <a:cubicBezTo>
                  <a:pt x="345" y="8"/>
                  <a:pt x="336" y="0"/>
                  <a:pt x="327" y="0"/>
                </a:cubicBezTo>
                <a:cubicBezTo>
                  <a:pt x="159" y="0"/>
                  <a:pt x="159" y="0"/>
                  <a:pt x="159" y="0"/>
                </a:cubicBezTo>
                <a:cubicBezTo>
                  <a:pt x="159" y="0"/>
                  <a:pt x="150" y="8"/>
                  <a:pt x="142" y="8"/>
                </a:cubicBezTo>
                <a:cubicBezTo>
                  <a:pt x="123" y="61"/>
                  <a:pt x="123" y="61"/>
                  <a:pt x="123" y="61"/>
                </a:cubicBezTo>
                <a:cubicBezTo>
                  <a:pt x="123" y="70"/>
                  <a:pt x="115" y="70"/>
                  <a:pt x="106" y="70"/>
                </a:cubicBezTo>
                <a:cubicBezTo>
                  <a:pt x="53" y="70"/>
                  <a:pt x="53" y="70"/>
                  <a:pt x="53" y="70"/>
                </a:cubicBezTo>
                <a:cubicBezTo>
                  <a:pt x="17" y="70"/>
                  <a:pt x="0" y="97"/>
                  <a:pt x="0" y="123"/>
                </a:cubicBezTo>
                <a:cubicBezTo>
                  <a:pt x="0" y="345"/>
                  <a:pt x="0" y="345"/>
                  <a:pt x="0" y="345"/>
                </a:cubicBezTo>
                <a:cubicBezTo>
                  <a:pt x="0" y="372"/>
                  <a:pt x="17" y="398"/>
                  <a:pt x="53" y="398"/>
                </a:cubicBezTo>
                <a:cubicBezTo>
                  <a:pt x="442" y="398"/>
                  <a:pt x="442" y="398"/>
                  <a:pt x="442" y="398"/>
                </a:cubicBezTo>
                <a:cubicBezTo>
                  <a:pt x="470" y="398"/>
                  <a:pt x="496" y="372"/>
                  <a:pt x="496" y="345"/>
                </a:cubicBezTo>
                <a:cubicBezTo>
                  <a:pt x="496" y="123"/>
                  <a:pt x="496" y="123"/>
                  <a:pt x="496" y="123"/>
                </a:cubicBezTo>
                <a:cubicBezTo>
                  <a:pt x="496" y="97"/>
                  <a:pt x="470" y="70"/>
                  <a:pt x="442" y="70"/>
                </a:cubicBezTo>
                <a:close/>
                <a:moveTo>
                  <a:pt x="248" y="345"/>
                </a:moveTo>
                <a:lnTo>
                  <a:pt x="248" y="345"/>
                </a:lnTo>
                <a:cubicBezTo>
                  <a:pt x="177" y="345"/>
                  <a:pt x="123" y="292"/>
                  <a:pt x="123" y="221"/>
                </a:cubicBezTo>
                <a:cubicBezTo>
                  <a:pt x="123" y="150"/>
                  <a:pt x="177" y="97"/>
                  <a:pt x="248" y="97"/>
                </a:cubicBezTo>
                <a:cubicBezTo>
                  <a:pt x="319" y="97"/>
                  <a:pt x="372" y="150"/>
                  <a:pt x="372" y="221"/>
                </a:cubicBezTo>
                <a:cubicBezTo>
                  <a:pt x="372" y="292"/>
                  <a:pt x="319" y="345"/>
                  <a:pt x="248" y="345"/>
                </a:cubicBezTo>
                <a:close/>
                <a:moveTo>
                  <a:pt x="425" y="159"/>
                </a:moveTo>
                <a:lnTo>
                  <a:pt x="425" y="159"/>
                </a:lnTo>
                <a:cubicBezTo>
                  <a:pt x="416" y="159"/>
                  <a:pt x="407" y="150"/>
                  <a:pt x="407" y="141"/>
                </a:cubicBezTo>
                <a:cubicBezTo>
                  <a:pt x="407" y="132"/>
                  <a:pt x="416" y="123"/>
                  <a:pt x="425" y="123"/>
                </a:cubicBezTo>
                <a:cubicBezTo>
                  <a:pt x="433" y="123"/>
                  <a:pt x="442" y="132"/>
                  <a:pt x="442" y="141"/>
                </a:cubicBezTo>
                <a:cubicBezTo>
                  <a:pt x="442" y="150"/>
                  <a:pt x="433" y="159"/>
                  <a:pt x="425" y="159"/>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3" name="Freeform 25"/>
          <p:cNvSpPr>
            <a:spLocks noChangeArrowheads="1"/>
          </p:cNvSpPr>
          <p:nvPr/>
        </p:nvSpPr>
        <p:spPr bwMode="auto">
          <a:xfrm>
            <a:off x="6644218" y="3185584"/>
            <a:ext cx="207433" cy="285749"/>
          </a:xfrm>
          <a:custGeom>
            <a:avLst/>
            <a:gdLst>
              <a:gd name="T0" fmla="*/ 87680 w 346"/>
              <a:gd name="T1" fmla="*/ 0 h 479"/>
              <a:gd name="T2" fmla="*/ 87680 w 346"/>
              <a:gd name="T3" fmla="*/ 0 h 479"/>
              <a:gd name="T4" fmla="*/ 71942 w 346"/>
              <a:gd name="T5" fmla="*/ 0 h 479"/>
              <a:gd name="T6" fmla="*/ 71942 w 346"/>
              <a:gd name="T7" fmla="*/ 146752 h 479"/>
              <a:gd name="T8" fmla="*/ 35971 w 346"/>
              <a:gd name="T9" fmla="*/ 146752 h 479"/>
              <a:gd name="T10" fmla="*/ 4496 w 346"/>
              <a:gd name="T11" fmla="*/ 190152 h 479"/>
              <a:gd name="T12" fmla="*/ 55755 w 346"/>
              <a:gd name="T13" fmla="*/ 206259 h 479"/>
              <a:gd name="T14" fmla="*/ 87680 w 346"/>
              <a:gd name="T15" fmla="*/ 166439 h 479"/>
              <a:gd name="T16" fmla="*/ 87680 w 346"/>
              <a:gd name="T17" fmla="*/ 47426 h 479"/>
              <a:gd name="T18" fmla="*/ 115557 w 346"/>
              <a:gd name="T19" fmla="*/ 102906 h 479"/>
              <a:gd name="T20" fmla="*/ 123651 w 346"/>
              <a:gd name="T21" fmla="*/ 102906 h 479"/>
              <a:gd name="T22" fmla="*/ 87680 w 346"/>
              <a:gd name="T23" fmla="*/ 0 h 4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46" h="479">
                <a:moveTo>
                  <a:pt x="195" y="0"/>
                </a:moveTo>
                <a:lnTo>
                  <a:pt x="195" y="0"/>
                </a:lnTo>
                <a:cubicBezTo>
                  <a:pt x="160" y="0"/>
                  <a:pt x="160" y="0"/>
                  <a:pt x="160" y="0"/>
                </a:cubicBezTo>
                <a:cubicBezTo>
                  <a:pt x="160" y="328"/>
                  <a:pt x="160" y="328"/>
                  <a:pt x="160" y="328"/>
                </a:cubicBezTo>
                <a:cubicBezTo>
                  <a:pt x="133" y="319"/>
                  <a:pt x="107" y="319"/>
                  <a:pt x="80" y="328"/>
                </a:cubicBezTo>
                <a:cubicBezTo>
                  <a:pt x="26" y="346"/>
                  <a:pt x="0" y="390"/>
                  <a:pt x="10" y="425"/>
                </a:cubicBezTo>
                <a:cubicBezTo>
                  <a:pt x="26" y="461"/>
                  <a:pt x="71" y="478"/>
                  <a:pt x="124" y="461"/>
                </a:cubicBezTo>
                <a:cubicBezTo>
                  <a:pt x="169" y="443"/>
                  <a:pt x="195" y="408"/>
                  <a:pt x="195" y="372"/>
                </a:cubicBezTo>
                <a:cubicBezTo>
                  <a:pt x="195" y="106"/>
                  <a:pt x="195" y="106"/>
                  <a:pt x="195" y="106"/>
                </a:cubicBezTo>
                <a:cubicBezTo>
                  <a:pt x="266" y="124"/>
                  <a:pt x="266" y="212"/>
                  <a:pt x="257" y="230"/>
                </a:cubicBezTo>
                <a:cubicBezTo>
                  <a:pt x="257" y="239"/>
                  <a:pt x="266" y="248"/>
                  <a:pt x="275" y="230"/>
                </a:cubicBezTo>
                <a:cubicBezTo>
                  <a:pt x="345" y="115"/>
                  <a:pt x="195" y="62"/>
                  <a:pt x="195" y="0"/>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4" name="Freeform 26"/>
          <p:cNvSpPr>
            <a:spLocks noChangeArrowheads="1"/>
          </p:cNvSpPr>
          <p:nvPr/>
        </p:nvSpPr>
        <p:spPr bwMode="auto">
          <a:xfrm>
            <a:off x="4832351" y="3200401"/>
            <a:ext cx="256116" cy="260351"/>
          </a:xfrm>
          <a:custGeom>
            <a:avLst/>
            <a:gdLst>
              <a:gd name="T0" fmla="*/ 115433 w 426"/>
              <a:gd name="T1" fmla="*/ 118953 h 435"/>
              <a:gd name="T2" fmla="*/ 115433 w 426"/>
              <a:gd name="T3" fmla="*/ 118953 h 435"/>
              <a:gd name="T4" fmla="*/ 0 w 426"/>
              <a:gd name="T5" fmla="*/ 135113 h 435"/>
              <a:gd name="T6" fmla="*/ 15782 w 426"/>
              <a:gd name="T7" fmla="*/ 154864 h 435"/>
              <a:gd name="T8" fmla="*/ 156014 w 426"/>
              <a:gd name="T9" fmla="*/ 154864 h 435"/>
              <a:gd name="T10" fmla="*/ 156014 w 426"/>
              <a:gd name="T11" fmla="*/ 15711 h 435"/>
              <a:gd name="T12" fmla="*/ 131665 w 426"/>
              <a:gd name="T13" fmla="*/ 0 h 435"/>
              <a:gd name="T14" fmla="*/ 115433 w 426"/>
              <a:gd name="T15" fmla="*/ 118953 h 4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6" h="435">
                <a:moveTo>
                  <a:pt x="256" y="265"/>
                </a:moveTo>
                <a:lnTo>
                  <a:pt x="256" y="265"/>
                </a:lnTo>
                <a:cubicBezTo>
                  <a:pt x="186" y="336"/>
                  <a:pt x="80" y="345"/>
                  <a:pt x="0" y="301"/>
                </a:cubicBezTo>
                <a:cubicBezTo>
                  <a:pt x="9" y="319"/>
                  <a:pt x="17" y="328"/>
                  <a:pt x="35" y="345"/>
                </a:cubicBezTo>
                <a:cubicBezTo>
                  <a:pt x="124" y="434"/>
                  <a:pt x="256" y="434"/>
                  <a:pt x="346" y="345"/>
                </a:cubicBezTo>
                <a:cubicBezTo>
                  <a:pt x="425" y="256"/>
                  <a:pt x="425" y="124"/>
                  <a:pt x="346" y="35"/>
                </a:cubicBezTo>
                <a:cubicBezTo>
                  <a:pt x="328" y="26"/>
                  <a:pt x="310" y="9"/>
                  <a:pt x="292" y="0"/>
                </a:cubicBezTo>
                <a:cubicBezTo>
                  <a:pt x="346" y="88"/>
                  <a:pt x="328" y="194"/>
                  <a:pt x="256" y="265"/>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5" name="Freeform 27"/>
          <p:cNvSpPr>
            <a:spLocks noChangeArrowheads="1"/>
          </p:cNvSpPr>
          <p:nvPr/>
        </p:nvSpPr>
        <p:spPr bwMode="auto">
          <a:xfrm>
            <a:off x="5399617" y="3200400"/>
            <a:ext cx="302683" cy="237067"/>
          </a:xfrm>
          <a:custGeom>
            <a:avLst/>
            <a:gdLst>
              <a:gd name="T0" fmla="*/ 194710 w 506"/>
              <a:gd name="T1" fmla="*/ 31193 h 399"/>
              <a:gd name="T2" fmla="*/ 194710 w 506"/>
              <a:gd name="T3" fmla="*/ 31193 h 399"/>
              <a:gd name="T4" fmla="*/ 75372 w 506"/>
              <a:gd name="T5" fmla="*/ 15596 h 399"/>
              <a:gd name="T6" fmla="*/ 4038 w 506"/>
              <a:gd name="T7" fmla="*/ 98481 h 399"/>
              <a:gd name="T8" fmla="*/ 87485 w 506"/>
              <a:gd name="T9" fmla="*/ 177354 h 399"/>
              <a:gd name="T10" fmla="*/ 170932 w 506"/>
              <a:gd name="T11" fmla="*/ 138140 h 399"/>
              <a:gd name="T12" fmla="*/ 162856 w 506"/>
              <a:gd name="T13" fmla="*/ 94470 h 399"/>
              <a:gd name="T14" fmla="*/ 210412 w 506"/>
              <a:gd name="T15" fmla="*/ 90460 h 399"/>
              <a:gd name="T16" fmla="*/ 194710 w 506"/>
              <a:gd name="T17" fmla="*/ 31193 h 399"/>
              <a:gd name="T18" fmla="*/ 122927 w 506"/>
              <a:gd name="T19" fmla="*/ 134130 h 399"/>
              <a:gd name="T20" fmla="*/ 122927 w 506"/>
              <a:gd name="T21" fmla="*/ 134130 h 399"/>
              <a:gd name="T22" fmla="*/ 107225 w 506"/>
              <a:gd name="T23" fmla="*/ 118088 h 399"/>
              <a:gd name="T24" fmla="*/ 122927 w 506"/>
              <a:gd name="T25" fmla="*/ 102491 h 399"/>
              <a:gd name="T26" fmla="*/ 138630 w 506"/>
              <a:gd name="T27" fmla="*/ 118088 h 399"/>
              <a:gd name="T28" fmla="*/ 122927 w 506"/>
              <a:gd name="T29" fmla="*/ 134130 h 3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6" h="399">
                <a:moveTo>
                  <a:pt x="434" y="70"/>
                </a:moveTo>
                <a:lnTo>
                  <a:pt x="434" y="70"/>
                </a:lnTo>
                <a:cubicBezTo>
                  <a:pt x="354" y="17"/>
                  <a:pt x="265" y="0"/>
                  <a:pt x="168" y="35"/>
                </a:cubicBezTo>
                <a:cubicBezTo>
                  <a:pt x="89" y="53"/>
                  <a:pt x="9" y="141"/>
                  <a:pt x="9" y="221"/>
                </a:cubicBezTo>
                <a:cubicBezTo>
                  <a:pt x="0" y="319"/>
                  <a:pt x="71" y="398"/>
                  <a:pt x="195" y="398"/>
                </a:cubicBezTo>
                <a:cubicBezTo>
                  <a:pt x="337" y="398"/>
                  <a:pt x="381" y="328"/>
                  <a:pt x="381" y="310"/>
                </a:cubicBezTo>
                <a:cubicBezTo>
                  <a:pt x="390" y="292"/>
                  <a:pt x="328" y="248"/>
                  <a:pt x="363" y="212"/>
                </a:cubicBezTo>
                <a:cubicBezTo>
                  <a:pt x="408" y="168"/>
                  <a:pt x="452" y="203"/>
                  <a:pt x="469" y="203"/>
                </a:cubicBezTo>
                <a:cubicBezTo>
                  <a:pt x="496" y="194"/>
                  <a:pt x="505" y="124"/>
                  <a:pt x="434" y="70"/>
                </a:cubicBezTo>
                <a:close/>
                <a:moveTo>
                  <a:pt x="274" y="301"/>
                </a:moveTo>
                <a:lnTo>
                  <a:pt x="274" y="301"/>
                </a:lnTo>
                <a:cubicBezTo>
                  <a:pt x="248" y="301"/>
                  <a:pt x="239" y="283"/>
                  <a:pt x="239" y="265"/>
                </a:cubicBezTo>
                <a:cubicBezTo>
                  <a:pt x="239" y="248"/>
                  <a:pt x="248" y="230"/>
                  <a:pt x="274" y="230"/>
                </a:cubicBezTo>
                <a:cubicBezTo>
                  <a:pt x="293" y="230"/>
                  <a:pt x="309" y="248"/>
                  <a:pt x="309" y="265"/>
                </a:cubicBezTo>
                <a:cubicBezTo>
                  <a:pt x="309" y="283"/>
                  <a:pt x="293" y="301"/>
                  <a:pt x="274" y="301"/>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 name="Freeform 28"/>
          <p:cNvSpPr>
            <a:spLocks noChangeArrowheads="1"/>
          </p:cNvSpPr>
          <p:nvPr/>
        </p:nvSpPr>
        <p:spPr bwMode="auto">
          <a:xfrm>
            <a:off x="5998633" y="3189818"/>
            <a:ext cx="298451" cy="249767"/>
          </a:xfrm>
          <a:custGeom>
            <a:avLst/>
            <a:gdLst>
              <a:gd name="T0" fmla="*/ 55735 w 498"/>
              <a:gd name="T1" fmla="*/ 36300 h 418"/>
              <a:gd name="T2" fmla="*/ 55735 w 498"/>
              <a:gd name="T3" fmla="*/ 36300 h 418"/>
              <a:gd name="T4" fmla="*/ 16181 w 498"/>
              <a:gd name="T5" fmla="*/ 115622 h 418"/>
              <a:gd name="T6" fmla="*/ 155518 w 498"/>
              <a:gd name="T7" fmla="*/ 51985 h 418"/>
              <a:gd name="T8" fmla="*/ 4045 w 498"/>
              <a:gd name="T9" fmla="*/ 171192 h 418"/>
              <a:gd name="T10" fmla="*/ 19777 w 498"/>
              <a:gd name="T11" fmla="*/ 179258 h 418"/>
              <a:gd name="T12" fmla="*/ 43599 w 498"/>
              <a:gd name="T13" fmla="*/ 139373 h 418"/>
              <a:gd name="T14" fmla="*/ 131696 w 498"/>
              <a:gd name="T15" fmla="*/ 139373 h 418"/>
              <a:gd name="T16" fmla="*/ 210803 w 498"/>
              <a:gd name="T17" fmla="*/ 32267 h 418"/>
              <a:gd name="T18" fmla="*/ 55735 w 498"/>
              <a:gd name="T19" fmla="*/ 36300 h 4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98" h="418">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7" name="Freeform 29"/>
          <p:cNvSpPr>
            <a:spLocks noChangeArrowheads="1"/>
          </p:cNvSpPr>
          <p:nvPr/>
        </p:nvSpPr>
        <p:spPr bwMode="auto">
          <a:xfrm>
            <a:off x="2446867" y="3185585"/>
            <a:ext cx="266700" cy="275167"/>
          </a:xfrm>
          <a:custGeom>
            <a:avLst/>
            <a:gdLst>
              <a:gd name="T0" fmla="*/ 111726 w 444"/>
              <a:gd name="T1" fmla="*/ 150538 h 462"/>
              <a:gd name="T2" fmla="*/ 111726 w 444"/>
              <a:gd name="T3" fmla="*/ 150538 h 462"/>
              <a:gd name="T4" fmla="*/ 144162 w 444"/>
              <a:gd name="T5" fmla="*/ 114802 h 462"/>
              <a:gd name="T6" fmla="*/ 199574 w 444"/>
              <a:gd name="T7" fmla="*/ 31716 h 462"/>
              <a:gd name="T8" fmla="*/ 191916 w 444"/>
              <a:gd name="T9" fmla="*/ 23675 h 462"/>
              <a:gd name="T10" fmla="*/ 155875 w 444"/>
              <a:gd name="T11" fmla="*/ 23675 h 462"/>
              <a:gd name="T12" fmla="*/ 100013 w 444"/>
              <a:gd name="T13" fmla="*/ 0 h 462"/>
              <a:gd name="T14" fmla="*/ 44150 w 444"/>
              <a:gd name="T15" fmla="*/ 23675 h 462"/>
              <a:gd name="T16" fmla="*/ 8109 w 444"/>
              <a:gd name="T17" fmla="*/ 23675 h 462"/>
              <a:gd name="T18" fmla="*/ 0 w 444"/>
              <a:gd name="T19" fmla="*/ 31716 h 462"/>
              <a:gd name="T20" fmla="*/ 55863 w 444"/>
              <a:gd name="T21" fmla="*/ 114802 h 462"/>
              <a:gd name="T22" fmla="*/ 87849 w 444"/>
              <a:gd name="T23" fmla="*/ 150538 h 462"/>
              <a:gd name="T24" fmla="*/ 87849 w 444"/>
              <a:gd name="T25" fmla="*/ 166172 h 462"/>
              <a:gd name="T26" fmla="*/ 48204 w 444"/>
              <a:gd name="T27" fmla="*/ 185827 h 462"/>
              <a:gd name="T28" fmla="*/ 100013 w 444"/>
              <a:gd name="T29" fmla="*/ 205928 h 462"/>
              <a:gd name="T30" fmla="*/ 147766 w 444"/>
              <a:gd name="T31" fmla="*/ 185827 h 462"/>
              <a:gd name="T32" fmla="*/ 111726 w 444"/>
              <a:gd name="T33" fmla="*/ 166172 h 462"/>
              <a:gd name="T34" fmla="*/ 111726 w 444"/>
              <a:gd name="T35" fmla="*/ 150538 h 462"/>
              <a:gd name="T36" fmla="*/ 144162 w 444"/>
              <a:gd name="T37" fmla="*/ 94700 h 462"/>
              <a:gd name="T38" fmla="*/ 144162 w 444"/>
              <a:gd name="T39" fmla="*/ 94700 h 462"/>
              <a:gd name="T40" fmla="*/ 155875 w 444"/>
              <a:gd name="T41" fmla="*/ 39756 h 462"/>
              <a:gd name="T42" fmla="*/ 183807 w 444"/>
              <a:gd name="T43" fmla="*/ 39756 h 462"/>
              <a:gd name="T44" fmla="*/ 144162 w 444"/>
              <a:gd name="T45" fmla="*/ 94700 h 462"/>
              <a:gd name="T46" fmla="*/ 100013 w 444"/>
              <a:gd name="T47" fmla="*/ 16081 h 462"/>
              <a:gd name="T48" fmla="*/ 100013 w 444"/>
              <a:gd name="T49" fmla="*/ 16081 h 462"/>
              <a:gd name="T50" fmla="*/ 144162 w 444"/>
              <a:gd name="T51" fmla="*/ 31716 h 462"/>
              <a:gd name="T52" fmla="*/ 100013 w 444"/>
              <a:gd name="T53" fmla="*/ 51370 h 462"/>
              <a:gd name="T54" fmla="*/ 55863 w 444"/>
              <a:gd name="T55" fmla="*/ 31716 h 462"/>
              <a:gd name="T56" fmla="*/ 100013 w 444"/>
              <a:gd name="T57" fmla="*/ 16081 h 462"/>
              <a:gd name="T58" fmla="*/ 16218 w 444"/>
              <a:gd name="T59" fmla="*/ 39756 h 462"/>
              <a:gd name="T60" fmla="*/ 16218 w 444"/>
              <a:gd name="T61" fmla="*/ 39756 h 462"/>
              <a:gd name="T62" fmla="*/ 44150 w 444"/>
              <a:gd name="T63" fmla="*/ 39756 h 462"/>
              <a:gd name="T64" fmla="*/ 55863 w 444"/>
              <a:gd name="T65" fmla="*/ 94700 h 462"/>
              <a:gd name="T66" fmla="*/ 16218 w 444"/>
              <a:gd name="T67" fmla="*/ 39756 h 4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8" name="Freeform 30"/>
          <p:cNvSpPr>
            <a:spLocks noChangeArrowheads="1"/>
          </p:cNvSpPr>
          <p:nvPr/>
        </p:nvSpPr>
        <p:spPr bwMode="auto">
          <a:xfrm>
            <a:off x="1839384" y="3778251"/>
            <a:ext cx="296333" cy="281516"/>
          </a:xfrm>
          <a:custGeom>
            <a:avLst/>
            <a:gdLst>
              <a:gd name="T0" fmla="*/ 59356 w 498"/>
              <a:gd name="T1" fmla="*/ 210688 h 470"/>
              <a:gd name="T2" fmla="*/ 59356 w 498"/>
              <a:gd name="T3" fmla="*/ 210688 h 470"/>
              <a:gd name="T4" fmla="*/ 83009 w 498"/>
              <a:gd name="T5" fmla="*/ 210688 h 470"/>
              <a:gd name="T6" fmla="*/ 130762 w 498"/>
              <a:gd name="T7" fmla="*/ 119045 h 470"/>
              <a:gd name="T8" fmla="*/ 190117 w 498"/>
              <a:gd name="T9" fmla="*/ 119045 h 470"/>
              <a:gd name="T10" fmla="*/ 221804 w 498"/>
              <a:gd name="T11" fmla="*/ 103322 h 470"/>
              <a:gd name="T12" fmla="*/ 190117 w 498"/>
              <a:gd name="T13" fmla="*/ 87599 h 470"/>
              <a:gd name="T14" fmla="*/ 130762 w 498"/>
              <a:gd name="T15" fmla="*/ 87599 h 470"/>
              <a:gd name="T16" fmla="*/ 83009 w 498"/>
              <a:gd name="T17" fmla="*/ 0 h 470"/>
              <a:gd name="T18" fmla="*/ 59356 w 498"/>
              <a:gd name="T19" fmla="*/ 0 h 470"/>
              <a:gd name="T20" fmla="*/ 87026 w 498"/>
              <a:gd name="T21" fmla="*/ 87599 h 470"/>
              <a:gd name="T22" fmla="*/ 47753 w 498"/>
              <a:gd name="T23" fmla="*/ 87599 h 470"/>
              <a:gd name="T24" fmla="*/ 23653 w 498"/>
              <a:gd name="T25" fmla="*/ 67384 h 470"/>
              <a:gd name="T26" fmla="*/ 0 w 498"/>
              <a:gd name="T27" fmla="*/ 67384 h 470"/>
              <a:gd name="T28" fmla="*/ 16066 w 498"/>
              <a:gd name="T29" fmla="*/ 103322 h 470"/>
              <a:gd name="T30" fmla="*/ 0 w 498"/>
              <a:gd name="T31" fmla="*/ 143304 h 470"/>
              <a:gd name="T32" fmla="*/ 23653 w 498"/>
              <a:gd name="T33" fmla="*/ 143304 h 470"/>
              <a:gd name="T34" fmla="*/ 47753 w 498"/>
              <a:gd name="T35" fmla="*/ 119045 h 470"/>
              <a:gd name="T36" fmla="*/ 87026 w 498"/>
              <a:gd name="T37" fmla="*/ 119045 h 470"/>
              <a:gd name="T38" fmla="*/ 59356 w 498"/>
              <a:gd name="T39" fmla="*/ 210688 h 4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98" h="470">
                <a:moveTo>
                  <a:pt x="133" y="469"/>
                </a:moveTo>
                <a:lnTo>
                  <a:pt x="133" y="469"/>
                </a:lnTo>
                <a:cubicBezTo>
                  <a:pt x="186" y="469"/>
                  <a:pt x="186" y="469"/>
                  <a:pt x="186" y="469"/>
                </a:cubicBezTo>
                <a:cubicBezTo>
                  <a:pt x="293" y="265"/>
                  <a:pt x="293" y="265"/>
                  <a:pt x="293" y="265"/>
                </a:cubicBezTo>
                <a:cubicBezTo>
                  <a:pt x="426" y="265"/>
                  <a:pt x="426" y="265"/>
                  <a:pt x="426" y="265"/>
                </a:cubicBezTo>
                <a:cubicBezTo>
                  <a:pt x="426" y="265"/>
                  <a:pt x="497" y="265"/>
                  <a:pt x="497" y="230"/>
                </a:cubicBezTo>
                <a:cubicBezTo>
                  <a:pt x="497" y="195"/>
                  <a:pt x="426" y="195"/>
                  <a:pt x="426" y="195"/>
                </a:cubicBezTo>
                <a:cubicBezTo>
                  <a:pt x="293" y="195"/>
                  <a:pt x="293" y="195"/>
                  <a:pt x="293" y="195"/>
                </a:cubicBezTo>
                <a:cubicBezTo>
                  <a:pt x="186" y="0"/>
                  <a:pt x="186" y="0"/>
                  <a:pt x="186" y="0"/>
                </a:cubicBezTo>
                <a:cubicBezTo>
                  <a:pt x="133" y="0"/>
                  <a:pt x="133" y="0"/>
                  <a:pt x="133" y="0"/>
                </a:cubicBezTo>
                <a:cubicBezTo>
                  <a:pt x="195" y="195"/>
                  <a:pt x="195" y="195"/>
                  <a:pt x="195" y="195"/>
                </a:cubicBezTo>
                <a:cubicBezTo>
                  <a:pt x="107" y="195"/>
                  <a:pt x="107" y="195"/>
                  <a:pt x="107" y="195"/>
                </a:cubicBezTo>
                <a:cubicBezTo>
                  <a:pt x="53" y="150"/>
                  <a:pt x="53" y="150"/>
                  <a:pt x="53" y="150"/>
                </a:cubicBezTo>
                <a:cubicBezTo>
                  <a:pt x="0" y="150"/>
                  <a:pt x="0" y="150"/>
                  <a:pt x="0" y="150"/>
                </a:cubicBezTo>
                <a:cubicBezTo>
                  <a:pt x="36" y="230"/>
                  <a:pt x="36" y="230"/>
                  <a:pt x="36" y="230"/>
                </a:cubicBezTo>
                <a:cubicBezTo>
                  <a:pt x="0" y="319"/>
                  <a:pt x="0" y="319"/>
                  <a:pt x="0" y="319"/>
                </a:cubicBezTo>
                <a:cubicBezTo>
                  <a:pt x="53" y="319"/>
                  <a:pt x="53" y="319"/>
                  <a:pt x="53" y="319"/>
                </a:cubicBezTo>
                <a:cubicBezTo>
                  <a:pt x="107" y="265"/>
                  <a:pt x="107" y="265"/>
                  <a:pt x="107" y="265"/>
                </a:cubicBezTo>
                <a:cubicBezTo>
                  <a:pt x="195" y="265"/>
                  <a:pt x="195" y="265"/>
                  <a:pt x="195" y="265"/>
                </a:cubicBezTo>
                <a:lnTo>
                  <a:pt x="133" y="469"/>
                </a:ln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9" name="Freeform 31"/>
          <p:cNvSpPr>
            <a:spLocks noChangeArrowheads="1"/>
          </p:cNvSpPr>
          <p:nvPr/>
        </p:nvSpPr>
        <p:spPr bwMode="auto">
          <a:xfrm>
            <a:off x="3630084" y="3782485"/>
            <a:ext cx="277283" cy="273049"/>
          </a:xfrm>
          <a:custGeom>
            <a:avLst/>
            <a:gdLst>
              <a:gd name="T0" fmla="*/ 276915 w 462"/>
              <a:gd name="T1" fmla="*/ 0 h 453"/>
              <a:gd name="T2" fmla="*/ 276915 w 462"/>
              <a:gd name="T3" fmla="*/ 0 h 453"/>
              <a:gd name="T4" fmla="*/ 0 w 462"/>
              <a:gd name="T5" fmla="*/ 266246 h 453"/>
              <a:gd name="T6" fmla="*/ 276915 w 462"/>
              <a:gd name="T7" fmla="*/ 542086 h 453"/>
              <a:gd name="T8" fmla="*/ 552631 w 462"/>
              <a:gd name="T9" fmla="*/ 266246 h 453"/>
              <a:gd name="T10" fmla="*/ 276915 w 462"/>
              <a:gd name="T11" fmla="*/ 0 h 453"/>
              <a:gd name="T12" fmla="*/ 276915 w 462"/>
              <a:gd name="T13" fmla="*/ 478523 h 453"/>
              <a:gd name="T14" fmla="*/ 276915 w 462"/>
              <a:gd name="T15" fmla="*/ 478523 h 453"/>
              <a:gd name="T16" fmla="*/ 63535 w 462"/>
              <a:gd name="T17" fmla="*/ 266246 h 453"/>
              <a:gd name="T18" fmla="*/ 276915 w 462"/>
              <a:gd name="T19" fmla="*/ 53969 h 453"/>
              <a:gd name="T20" fmla="*/ 489097 w 462"/>
              <a:gd name="T21" fmla="*/ 266246 h 453"/>
              <a:gd name="T22" fmla="*/ 276915 w 462"/>
              <a:gd name="T23" fmla="*/ 478523 h 4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62" h="453">
                <a:moveTo>
                  <a:pt x="231" y="0"/>
                </a:moveTo>
                <a:lnTo>
                  <a:pt x="231" y="0"/>
                </a:lnTo>
                <a:cubicBezTo>
                  <a:pt x="106" y="0"/>
                  <a:pt x="0" y="98"/>
                  <a:pt x="0" y="222"/>
                </a:cubicBezTo>
                <a:cubicBezTo>
                  <a:pt x="0" y="346"/>
                  <a:pt x="106" y="452"/>
                  <a:pt x="231" y="452"/>
                </a:cubicBezTo>
                <a:cubicBezTo>
                  <a:pt x="355" y="452"/>
                  <a:pt x="461" y="346"/>
                  <a:pt x="461" y="222"/>
                </a:cubicBezTo>
                <a:cubicBezTo>
                  <a:pt x="461" y="98"/>
                  <a:pt x="355" y="0"/>
                  <a:pt x="231" y="0"/>
                </a:cubicBezTo>
                <a:close/>
                <a:moveTo>
                  <a:pt x="231" y="399"/>
                </a:moveTo>
                <a:lnTo>
                  <a:pt x="231" y="399"/>
                </a:lnTo>
                <a:cubicBezTo>
                  <a:pt x="133" y="399"/>
                  <a:pt x="53" y="319"/>
                  <a:pt x="53" y="222"/>
                </a:cubicBezTo>
                <a:cubicBezTo>
                  <a:pt x="53" y="124"/>
                  <a:pt x="133" y="45"/>
                  <a:pt x="231" y="45"/>
                </a:cubicBezTo>
                <a:cubicBezTo>
                  <a:pt x="328" y="45"/>
                  <a:pt x="408" y="124"/>
                  <a:pt x="408" y="222"/>
                </a:cubicBezTo>
                <a:cubicBezTo>
                  <a:pt x="408" y="319"/>
                  <a:pt x="328" y="399"/>
                  <a:pt x="231" y="399"/>
                </a:cubicBezTo>
                <a:close/>
              </a:path>
            </a:pathLst>
          </a:custGeom>
          <a:solidFill>
            <a:schemeClr val="accent1"/>
          </a:solidFill>
          <a:ln>
            <a:noFill/>
          </a:ln>
          <a:effectLst/>
          <a:extLst/>
        </p:spPr>
        <p:txBody>
          <a:bodyPr wrap="none"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0" name="Freeform 32"/>
          <p:cNvSpPr>
            <a:spLocks noChangeArrowheads="1"/>
          </p:cNvSpPr>
          <p:nvPr/>
        </p:nvSpPr>
        <p:spPr bwMode="auto">
          <a:xfrm>
            <a:off x="3757085" y="3841752"/>
            <a:ext cx="63500" cy="131233"/>
          </a:xfrm>
          <a:custGeom>
            <a:avLst/>
            <a:gdLst>
              <a:gd name="T0" fmla="*/ 42672 w 107"/>
              <a:gd name="T1" fmla="*/ 0 h 222"/>
              <a:gd name="T2" fmla="*/ 0 w 107"/>
              <a:gd name="T3" fmla="*/ 0 h 222"/>
              <a:gd name="T4" fmla="*/ 0 w 107"/>
              <a:gd name="T5" fmla="*/ 156433 h 222"/>
              <a:gd name="T6" fmla="*/ 105496 w 107"/>
              <a:gd name="T7" fmla="*/ 259938 h 222"/>
              <a:gd name="T8" fmla="*/ 125647 w 107"/>
              <a:gd name="T9" fmla="*/ 229357 h 222"/>
              <a:gd name="T10" fmla="*/ 42672 w 107"/>
              <a:gd name="T11" fmla="*/ 134086 h 222"/>
              <a:gd name="T12" fmla="*/ 42672 w 107"/>
              <a:gd name="T13" fmla="*/ 0 h 2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7" h="222">
                <a:moveTo>
                  <a:pt x="36" y="0"/>
                </a:moveTo>
                <a:lnTo>
                  <a:pt x="0" y="0"/>
                </a:lnTo>
                <a:lnTo>
                  <a:pt x="0" y="133"/>
                </a:lnTo>
                <a:lnTo>
                  <a:pt x="89" y="221"/>
                </a:lnTo>
                <a:lnTo>
                  <a:pt x="106" y="195"/>
                </a:lnTo>
                <a:lnTo>
                  <a:pt x="36" y="114"/>
                </a:lnTo>
                <a:lnTo>
                  <a:pt x="36" y="0"/>
                </a:lnTo>
              </a:path>
            </a:pathLst>
          </a:custGeom>
          <a:solidFill>
            <a:schemeClr val="accent1"/>
          </a:solidFill>
          <a:ln>
            <a:noFill/>
          </a:ln>
          <a:effectLst/>
          <a:extLst/>
        </p:spPr>
        <p:txBody>
          <a:bodyPr wrap="none"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1" name="Freeform 33"/>
          <p:cNvSpPr>
            <a:spLocks noChangeArrowheads="1"/>
          </p:cNvSpPr>
          <p:nvPr/>
        </p:nvSpPr>
        <p:spPr bwMode="auto">
          <a:xfrm>
            <a:off x="10187517" y="5001685"/>
            <a:ext cx="203200" cy="213783"/>
          </a:xfrm>
          <a:custGeom>
            <a:avLst/>
            <a:gdLst>
              <a:gd name="T0" fmla="*/ 55910 w 338"/>
              <a:gd name="T1" fmla="*/ 159887 h 356"/>
              <a:gd name="T2" fmla="*/ 55910 w 338"/>
              <a:gd name="T3" fmla="*/ 159887 h 356"/>
              <a:gd name="T4" fmla="*/ 44187 w 338"/>
              <a:gd name="T5" fmla="*/ 151780 h 356"/>
              <a:gd name="T6" fmla="*/ 4058 w 338"/>
              <a:gd name="T7" fmla="*/ 99985 h 356"/>
              <a:gd name="T8" fmla="*/ 8116 w 338"/>
              <a:gd name="T9" fmla="*/ 80169 h 356"/>
              <a:gd name="T10" fmla="*/ 27955 w 338"/>
              <a:gd name="T11" fmla="*/ 80169 h 356"/>
              <a:gd name="T12" fmla="*/ 55910 w 338"/>
              <a:gd name="T13" fmla="*/ 116199 h 356"/>
              <a:gd name="T14" fmla="*/ 119936 w 338"/>
              <a:gd name="T15" fmla="*/ 12160 h 356"/>
              <a:gd name="T16" fmla="*/ 143833 w 338"/>
              <a:gd name="T17" fmla="*/ 4053 h 356"/>
              <a:gd name="T18" fmla="*/ 147891 w 338"/>
              <a:gd name="T19" fmla="*/ 27924 h 356"/>
              <a:gd name="T20" fmla="*/ 72142 w 338"/>
              <a:gd name="T21" fmla="*/ 151780 h 356"/>
              <a:gd name="T22" fmla="*/ 55910 w 338"/>
              <a:gd name="T23" fmla="*/ 159887 h 3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Freeform 34"/>
          <p:cNvSpPr>
            <a:spLocks noChangeArrowheads="1"/>
          </p:cNvSpPr>
          <p:nvPr/>
        </p:nvSpPr>
        <p:spPr bwMode="auto">
          <a:xfrm>
            <a:off x="9023351" y="3767667"/>
            <a:ext cx="169333" cy="298451"/>
          </a:xfrm>
          <a:custGeom>
            <a:avLst/>
            <a:gdLst>
              <a:gd name="T0" fmla="*/ 126553 w 284"/>
              <a:gd name="T1" fmla="*/ 51794 h 497"/>
              <a:gd name="T2" fmla="*/ 126553 w 284"/>
              <a:gd name="T3" fmla="*/ 51794 h 497"/>
              <a:gd name="T4" fmla="*/ 126553 w 284"/>
              <a:gd name="T5" fmla="*/ 27923 h 497"/>
              <a:gd name="T6" fmla="*/ 63500 w 284"/>
              <a:gd name="T7" fmla="*/ 0 h 497"/>
              <a:gd name="T8" fmla="*/ 0 w 284"/>
              <a:gd name="T9" fmla="*/ 27923 h 497"/>
              <a:gd name="T10" fmla="*/ 0 w 284"/>
              <a:gd name="T11" fmla="*/ 51794 h 497"/>
              <a:gd name="T12" fmla="*/ 43377 w 284"/>
              <a:gd name="T13" fmla="*/ 111694 h 497"/>
              <a:gd name="T14" fmla="*/ 0 w 284"/>
              <a:gd name="T15" fmla="*/ 171594 h 497"/>
              <a:gd name="T16" fmla="*/ 0 w 284"/>
              <a:gd name="T17" fmla="*/ 199518 h 497"/>
              <a:gd name="T18" fmla="*/ 63500 w 284"/>
              <a:gd name="T19" fmla="*/ 223388 h 497"/>
              <a:gd name="T20" fmla="*/ 126553 w 284"/>
              <a:gd name="T21" fmla="*/ 199518 h 497"/>
              <a:gd name="T22" fmla="*/ 126553 w 284"/>
              <a:gd name="T23" fmla="*/ 171594 h 497"/>
              <a:gd name="T24" fmla="*/ 83176 w 284"/>
              <a:gd name="T25" fmla="*/ 111694 h 497"/>
              <a:gd name="T26" fmla="*/ 126553 w 284"/>
              <a:gd name="T27" fmla="*/ 51794 h 497"/>
              <a:gd name="T28" fmla="*/ 19676 w 284"/>
              <a:gd name="T29" fmla="*/ 27923 h 497"/>
              <a:gd name="T30" fmla="*/ 19676 w 284"/>
              <a:gd name="T31" fmla="*/ 27923 h 497"/>
              <a:gd name="T32" fmla="*/ 63500 w 284"/>
              <a:gd name="T33" fmla="*/ 15763 h 497"/>
              <a:gd name="T34" fmla="*/ 106877 w 284"/>
              <a:gd name="T35" fmla="*/ 27923 h 497"/>
              <a:gd name="T36" fmla="*/ 110901 w 284"/>
              <a:gd name="T37" fmla="*/ 31977 h 497"/>
              <a:gd name="T38" fmla="*/ 63500 w 284"/>
              <a:gd name="T39" fmla="*/ 43687 h 497"/>
              <a:gd name="T40" fmla="*/ 15651 w 284"/>
              <a:gd name="T41" fmla="*/ 31977 h 497"/>
              <a:gd name="T42" fmla="*/ 19676 w 284"/>
              <a:gd name="T43" fmla="*/ 27923 h 497"/>
              <a:gd name="T44" fmla="*/ 67525 w 284"/>
              <a:gd name="T45" fmla="*/ 111694 h 497"/>
              <a:gd name="T46" fmla="*/ 67525 w 284"/>
              <a:gd name="T47" fmla="*/ 111694 h 497"/>
              <a:gd name="T48" fmla="*/ 91225 w 284"/>
              <a:gd name="T49" fmla="*/ 147724 h 497"/>
              <a:gd name="T50" fmla="*/ 110901 w 284"/>
              <a:gd name="T51" fmla="*/ 171594 h 497"/>
              <a:gd name="T52" fmla="*/ 110901 w 284"/>
              <a:gd name="T53" fmla="*/ 187357 h 497"/>
              <a:gd name="T54" fmla="*/ 67525 w 284"/>
              <a:gd name="T55" fmla="*/ 159434 h 497"/>
              <a:gd name="T56" fmla="*/ 59475 w 284"/>
              <a:gd name="T57" fmla="*/ 159434 h 497"/>
              <a:gd name="T58" fmla="*/ 15651 w 284"/>
              <a:gd name="T59" fmla="*/ 187357 h 497"/>
              <a:gd name="T60" fmla="*/ 15651 w 284"/>
              <a:gd name="T61" fmla="*/ 171594 h 497"/>
              <a:gd name="T62" fmla="*/ 35775 w 284"/>
              <a:gd name="T63" fmla="*/ 147724 h 497"/>
              <a:gd name="T64" fmla="*/ 59475 w 284"/>
              <a:gd name="T65" fmla="*/ 111694 h 497"/>
              <a:gd name="T66" fmla="*/ 35775 w 284"/>
              <a:gd name="T67" fmla="*/ 79717 h 497"/>
              <a:gd name="T68" fmla="*/ 15651 w 284"/>
              <a:gd name="T69" fmla="*/ 51794 h 497"/>
              <a:gd name="T70" fmla="*/ 15651 w 284"/>
              <a:gd name="T71" fmla="*/ 39633 h 497"/>
              <a:gd name="T72" fmla="*/ 63500 w 284"/>
              <a:gd name="T73" fmla="*/ 51794 h 497"/>
              <a:gd name="T74" fmla="*/ 110901 w 284"/>
              <a:gd name="T75" fmla="*/ 39633 h 497"/>
              <a:gd name="T76" fmla="*/ 110901 w 284"/>
              <a:gd name="T77" fmla="*/ 51794 h 497"/>
              <a:gd name="T78" fmla="*/ 91225 w 284"/>
              <a:gd name="T79" fmla="*/ 79717 h 497"/>
              <a:gd name="T80" fmla="*/ 67525 w 284"/>
              <a:gd name="T81" fmla="*/ 111694 h 4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84" h="497">
                <a:moveTo>
                  <a:pt x="283" y="115"/>
                </a:moveTo>
                <a:lnTo>
                  <a:pt x="283" y="115"/>
                </a:lnTo>
                <a:cubicBezTo>
                  <a:pt x="283" y="62"/>
                  <a:pt x="283" y="62"/>
                  <a:pt x="283" y="62"/>
                </a:cubicBezTo>
                <a:cubicBezTo>
                  <a:pt x="283" y="35"/>
                  <a:pt x="221" y="0"/>
                  <a:pt x="142" y="0"/>
                </a:cubicBezTo>
                <a:cubicBezTo>
                  <a:pt x="61" y="0"/>
                  <a:pt x="0" y="35"/>
                  <a:pt x="0" y="62"/>
                </a:cubicBezTo>
                <a:cubicBezTo>
                  <a:pt x="0" y="62"/>
                  <a:pt x="0" y="62"/>
                  <a:pt x="0" y="115"/>
                </a:cubicBezTo>
                <a:cubicBezTo>
                  <a:pt x="0" y="168"/>
                  <a:pt x="97" y="213"/>
                  <a:pt x="97" y="248"/>
                </a:cubicBezTo>
                <a:cubicBezTo>
                  <a:pt x="97" y="292"/>
                  <a:pt x="0" y="328"/>
                  <a:pt x="0" y="381"/>
                </a:cubicBezTo>
                <a:cubicBezTo>
                  <a:pt x="0" y="434"/>
                  <a:pt x="0" y="443"/>
                  <a:pt x="0" y="443"/>
                </a:cubicBezTo>
                <a:cubicBezTo>
                  <a:pt x="0" y="460"/>
                  <a:pt x="61" y="496"/>
                  <a:pt x="142" y="496"/>
                </a:cubicBezTo>
                <a:cubicBezTo>
                  <a:pt x="221" y="496"/>
                  <a:pt x="283" y="460"/>
                  <a:pt x="283" y="443"/>
                </a:cubicBezTo>
                <a:cubicBezTo>
                  <a:pt x="283" y="443"/>
                  <a:pt x="283" y="434"/>
                  <a:pt x="283" y="381"/>
                </a:cubicBezTo>
                <a:cubicBezTo>
                  <a:pt x="283" y="328"/>
                  <a:pt x="186" y="292"/>
                  <a:pt x="186" y="248"/>
                </a:cubicBezTo>
                <a:cubicBezTo>
                  <a:pt x="186" y="213"/>
                  <a:pt x="283" y="168"/>
                  <a:pt x="283" y="115"/>
                </a:cubicBezTo>
                <a:close/>
                <a:moveTo>
                  <a:pt x="44" y="62"/>
                </a:moveTo>
                <a:lnTo>
                  <a:pt x="44" y="62"/>
                </a:lnTo>
                <a:cubicBezTo>
                  <a:pt x="61" y="53"/>
                  <a:pt x="88" y="35"/>
                  <a:pt x="142" y="35"/>
                </a:cubicBezTo>
                <a:cubicBezTo>
                  <a:pt x="195" y="35"/>
                  <a:pt x="239" y="62"/>
                  <a:pt x="239" y="62"/>
                </a:cubicBezTo>
                <a:cubicBezTo>
                  <a:pt x="248" y="62"/>
                  <a:pt x="257" y="71"/>
                  <a:pt x="248" y="71"/>
                </a:cubicBezTo>
                <a:cubicBezTo>
                  <a:pt x="230" y="88"/>
                  <a:pt x="186" y="97"/>
                  <a:pt x="142" y="97"/>
                </a:cubicBezTo>
                <a:cubicBezTo>
                  <a:pt x="97" y="97"/>
                  <a:pt x="53" y="88"/>
                  <a:pt x="35" y="71"/>
                </a:cubicBezTo>
                <a:cubicBezTo>
                  <a:pt x="26" y="71"/>
                  <a:pt x="44" y="62"/>
                  <a:pt x="44" y="62"/>
                </a:cubicBezTo>
                <a:close/>
                <a:moveTo>
                  <a:pt x="151" y="248"/>
                </a:moveTo>
                <a:lnTo>
                  <a:pt x="151" y="248"/>
                </a:lnTo>
                <a:cubicBezTo>
                  <a:pt x="151" y="283"/>
                  <a:pt x="177" y="301"/>
                  <a:pt x="204" y="328"/>
                </a:cubicBezTo>
                <a:cubicBezTo>
                  <a:pt x="221" y="345"/>
                  <a:pt x="248" y="372"/>
                  <a:pt x="248" y="381"/>
                </a:cubicBezTo>
                <a:cubicBezTo>
                  <a:pt x="248" y="416"/>
                  <a:pt x="248" y="416"/>
                  <a:pt x="248" y="416"/>
                </a:cubicBezTo>
                <a:cubicBezTo>
                  <a:pt x="230" y="407"/>
                  <a:pt x="151" y="390"/>
                  <a:pt x="151" y="354"/>
                </a:cubicBezTo>
                <a:cubicBezTo>
                  <a:pt x="151" y="337"/>
                  <a:pt x="133" y="337"/>
                  <a:pt x="133" y="354"/>
                </a:cubicBezTo>
                <a:cubicBezTo>
                  <a:pt x="133" y="390"/>
                  <a:pt x="61" y="407"/>
                  <a:pt x="35" y="416"/>
                </a:cubicBezTo>
                <a:cubicBezTo>
                  <a:pt x="35" y="381"/>
                  <a:pt x="35" y="381"/>
                  <a:pt x="35" y="381"/>
                </a:cubicBezTo>
                <a:cubicBezTo>
                  <a:pt x="35" y="372"/>
                  <a:pt x="61" y="345"/>
                  <a:pt x="80" y="328"/>
                </a:cubicBezTo>
                <a:cubicBezTo>
                  <a:pt x="106" y="301"/>
                  <a:pt x="133" y="283"/>
                  <a:pt x="133" y="248"/>
                </a:cubicBezTo>
                <a:cubicBezTo>
                  <a:pt x="133" y="222"/>
                  <a:pt x="106" y="203"/>
                  <a:pt x="80" y="177"/>
                </a:cubicBezTo>
                <a:cubicBezTo>
                  <a:pt x="61" y="159"/>
                  <a:pt x="35" y="132"/>
                  <a:pt x="35" y="115"/>
                </a:cubicBezTo>
                <a:cubicBezTo>
                  <a:pt x="35" y="88"/>
                  <a:pt x="35" y="88"/>
                  <a:pt x="35" y="88"/>
                </a:cubicBezTo>
                <a:cubicBezTo>
                  <a:pt x="61" y="106"/>
                  <a:pt x="97" y="115"/>
                  <a:pt x="142" y="115"/>
                </a:cubicBezTo>
                <a:cubicBezTo>
                  <a:pt x="186" y="115"/>
                  <a:pt x="230" y="106"/>
                  <a:pt x="248" y="88"/>
                </a:cubicBezTo>
                <a:cubicBezTo>
                  <a:pt x="248" y="115"/>
                  <a:pt x="248" y="115"/>
                  <a:pt x="248" y="115"/>
                </a:cubicBezTo>
                <a:cubicBezTo>
                  <a:pt x="248" y="132"/>
                  <a:pt x="221" y="159"/>
                  <a:pt x="204" y="177"/>
                </a:cubicBezTo>
                <a:cubicBezTo>
                  <a:pt x="177" y="203"/>
                  <a:pt x="151" y="222"/>
                  <a:pt x="151" y="248"/>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 name="Freeform 35"/>
          <p:cNvSpPr>
            <a:spLocks noChangeArrowheads="1"/>
          </p:cNvSpPr>
          <p:nvPr/>
        </p:nvSpPr>
        <p:spPr bwMode="auto">
          <a:xfrm>
            <a:off x="10761133" y="2034118"/>
            <a:ext cx="213784" cy="249767"/>
          </a:xfrm>
          <a:custGeom>
            <a:avLst/>
            <a:gdLst>
              <a:gd name="T0" fmla="*/ 144078 w 355"/>
              <a:gd name="T1" fmla="*/ 63340 h 417"/>
              <a:gd name="T2" fmla="*/ 144078 w 355"/>
              <a:gd name="T3" fmla="*/ 63340 h 417"/>
              <a:gd name="T4" fmla="*/ 123754 w 355"/>
              <a:gd name="T5" fmla="*/ 63340 h 417"/>
              <a:gd name="T6" fmla="*/ 123754 w 355"/>
              <a:gd name="T7" fmla="*/ 47617 h 417"/>
              <a:gd name="T8" fmla="*/ 79492 w 355"/>
              <a:gd name="T9" fmla="*/ 0 h 417"/>
              <a:gd name="T10" fmla="*/ 35681 w 355"/>
              <a:gd name="T11" fmla="*/ 47617 h 417"/>
              <a:gd name="T12" fmla="*/ 35681 w 355"/>
              <a:gd name="T13" fmla="*/ 63340 h 417"/>
              <a:gd name="T14" fmla="*/ 11291 w 355"/>
              <a:gd name="T15" fmla="*/ 63340 h 417"/>
              <a:gd name="T16" fmla="*/ 0 w 355"/>
              <a:gd name="T17" fmla="*/ 79512 h 417"/>
              <a:gd name="T18" fmla="*/ 0 w 355"/>
              <a:gd name="T19" fmla="*/ 167110 h 417"/>
              <a:gd name="T20" fmla="*/ 11291 w 355"/>
              <a:gd name="T21" fmla="*/ 178790 h 417"/>
              <a:gd name="T22" fmla="*/ 23938 w 355"/>
              <a:gd name="T23" fmla="*/ 182833 h 417"/>
              <a:gd name="T24" fmla="*/ 47876 w 355"/>
              <a:gd name="T25" fmla="*/ 186876 h 417"/>
              <a:gd name="T26" fmla="*/ 111559 w 355"/>
              <a:gd name="T27" fmla="*/ 186876 h 417"/>
              <a:gd name="T28" fmla="*/ 135497 w 355"/>
              <a:gd name="T29" fmla="*/ 182833 h 417"/>
              <a:gd name="T30" fmla="*/ 147692 w 355"/>
              <a:gd name="T31" fmla="*/ 178790 h 417"/>
              <a:gd name="T32" fmla="*/ 159886 w 355"/>
              <a:gd name="T33" fmla="*/ 167110 h 417"/>
              <a:gd name="T34" fmla="*/ 159886 w 355"/>
              <a:gd name="T35" fmla="*/ 79512 h 417"/>
              <a:gd name="T36" fmla="*/ 144078 w 355"/>
              <a:gd name="T37" fmla="*/ 63340 h 417"/>
              <a:gd name="T38" fmla="*/ 55554 w 355"/>
              <a:gd name="T39" fmla="*/ 43574 h 417"/>
              <a:gd name="T40" fmla="*/ 55554 w 355"/>
              <a:gd name="T41" fmla="*/ 43574 h 417"/>
              <a:gd name="T42" fmla="*/ 79492 w 355"/>
              <a:gd name="T43" fmla="*/ 19766 h 417"/>
              <a:gd name="T44" fmla="*/ 103429 w 355"/>
              <a:gd name="T45" fmla="*/ 43574 h 417"/>
              <a:gd name="T46" fmla="*/ 103429 w 355"/>
              <a:gd name="T47" fmla="*/ 63340 h 417"/>
              <a:gd name="T48" fmla="*/ 55554 w 355"/>
              <a:gd name="T49" fmla="*/ 63340 h 417"/>
              <a:gd name="T50" fmla="*/ 55554 w 355"/>
              <a:gd name="T51" fmla="*/ 43574 h 4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55" h="417">
                <a:moveTo>
                  <a:pt x="319" y="141"/>
                </a:moveTo>
                <a:lnTo>
                  <a:pt x="319" y="141"/>
                </a:lnTo>
                <a:cubicBezTo>
                  <a:pt x="274" y="141"/>
                  <a:pt x="274" y="141"/>
                  <a:pt x="274" y="141"/>
                </a:cubicBezTo>
                <a:cubicBezTo>
                  <a:pt x="274" y="106"/>
                  <a:pt x="274" y="106"/>
                  <a:pt x="274" y="106"/>
                </a:cubicBezTo>
                <a:cubicBezTo>
                  <a:pt x="274" y="35"/>
                  <a:pt x="238" y="0"/>
                  <a:pt x="176" y="0"/>
                </a:cubicBezTo>
                <a:cubicBezTo>
                  <a:pt x="106" y="0"/>
                  <a:pt x="79" y="35"/>
                  <a:pt x="79" y="106"/>
                </a:cubicBezTo>
                <a:cubicBezTo>
                  <a:pt x="79" y="141"/>
                  <a:pt x="79" y="141"/>
                  <a:pt x="79" y="141"/>
                </a:cubicBezTo>
                <a:cubicBezTo>
                  <a:pt x="25" y="141"/>
                  <a:pt x="25" y="141"/>
                  <a:pt x="25" y="141"/>
                </a:cubicBezTo>
                <a:cubicBezTo>
                  <a:pt x="17" y="141"/>
                  <a:pt x="0" y="159"/>
                  <a:pt x="0" y="177"/>
                </a:cubicBezTo>
                <a:cubicBezTo>
                  <a:pt x="0" y="372"/>
                  <a:pt x="0" y="372"/>
                  <a:pt x="0" y="372"/>
                </a:cubicBezTo>
                <a:cubicBezTo>
                  <a:pt x="0" y="381"/>
                  <a:pt x="17" y="398"/>
                  <a:pt x="25" y="398"/>
                </a:cubicBezTo>
                <a:cubicBezTo>
                  <a:pt x="53" y="407"/>
                  <a:pt x="53" y="407"/>
                  <a:pt x="53" y="407"/>
                </a:cubicBezTo>
                <a:cubicBezTo>
                  <a:pt x="70" y="416"/>
                  <a:pt x="88" y="416"/>
                  <a:pt x="106" y="416"/>
                </a:cubicBezTo>
                <a:cubicBezTo>
                  <a:pt x="247" y="416"/>
                  <a:pt x="247" y="416"/>
                  <a:pt x="247" y="416"/>
                </a:cubicBezTo>
                <a:cubicBezTo>
                  <a:pt x="265" y="416"/>
                  <a:pt x="283" y="416"/>
                  <a:pt x="300" y="407"/>
                </a:cubicBezTo>
                <a:cubicBezTo>
                  <a:pt x="327" y="398"/>
                  <a:pt x="327" y="398"/>
                  <a:pt x="327" y="398"/>
                </a:cubicBezTo>
                <a:cubicBezTo>
                  <a:pt x="336" y="398"/>
                  <a:pt x="354" y="381"/>
                  <a:pt x="354" y="372"/>
                </a:cubicBezTo>
                <a:cubicBezTo>
                  <a:pt x="354" y="177"/>
                  <a:pt x="354" y="177"/>
                  <a:pt x="354" y="177"/>
                </a:cubicBezTo>
                <a:cubicBezTo>
                  <a:pt x="354" y="159"/>
                  <a:pt x="336" y="141"/>
                  <a:pt x="319" y="141"/>
                </a:cubicBezTo>
                <a:close/>
                <a:moveTo>
                  <a:pt x="123" y="97"/>
                </a:moveTo>
                <a:lnTo>
                  <a:pt x="123" y="97"/>
                </a:lnTo>
                <a:cubicBezTo>
                  <a:pt x="123" y="62"/>
                  <a:pt x="150" y="44"/>
                  <a:pt x="176" y="44"/>
                </a:cubicBezTo>
                <a:cubicBezTo>
                  <a:pt x="203" y="44"/>
                  <a:pt x="229" y="62"/>
                  <a:pt x="229" y="97"/>
                </a:cubicBezTo>
                <a:cubicBezTo>
                  <a:pt x="229" y="141"/>
                  <a:pt x="229" y="141"/>
                  <a:pt x="229" y="141"/>
                </a:cubicBezTo>
                <a:cubicBezTo>
                  <a:pt x="123" y="141"/>
                  <a:pt x="123" y="141"/>
                  <a:pt x="123" y="141"/>
                </a:cubicBezTo>
                <a:lnTo>
                  <a:pt x="123" y="97"/>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4" name="Freeform 36"/>
          <p:cNvSpPr>
            <a:spLocks noChangeArrowheads="1"/>
          </p:cNvSpPr>
          <p:nvPr/>
        </p:nvSpPr>
        <p:spPr bwMode="auto">
          <a:xfrm>
            <a:off x="9550400" y="4377267"/>
            <a:ext cx="287867" cy="260351"/>
          </a:xfrm>
          <a:custGeom>
            <a:avLst/>
            <a:gdLst>
              <a:gd name="T0" fmla="*/ 107500 w 480"/>
              <a:gd name="T1" fmla="*/ 146895 h 436"/>
              <a:gd name="T2" fmla="*/ 107500 w 480"/>
              <a:gd name="T3" fmla="*/ 146895 h 436"/>
              <a:gd name="T4" fmla="*/ 83661 w 480"/>
              <a:gd name="T5" fmla="*/ 171079 h 436"/>
              <a:gd name="T6" fmla="*/ 107500 w 480"/>
              <a:gd name="T7" fmla="*/ 194815 h 436"/>
              <a:gd name="T8" fmla="*/ 131339 w 480"/>
              <a:gd name="T9" fmla="*/ 171079 h 436"/>
              <a:gd name="T10" fmla="*/ 107500 w 480"/>
              <a:gd name="T11" fmla="*/ 146895 h 436"/>
              <a:gd name="T12" fmla="*/ 59822 w 480"/>
              <a:gd name="T13" fmla="*/ 123159 h 436"/>
              <a:gd name="T14" fmla="*/ 59822 w 480"/>
              <a:gd name="T15" fmla="*/ 123159 h 436"/>
              <a:gd name="T16" fmla="*/ 75565 w 480"/>
              <a:gd name="T17" fmla="*/ 139282 h 436"/>
              <a:gd name="T18" fmla="*/ 139435 w 480"/>
              <a:gd name="T19" fmla="*/ 139282 h 436"/>
              <a:gd name="T20" fmla="*/ 155178 w 480"/>
              <a:gd name="T21" fmla="*/ 123159 h 436"/>
              <a:gd name="T22" fmla="*/ 59822 w 480"/>
              <a:gd name="T23" fmla="*/ 123159 h 436"/>
              <a:gd name="T24" fmla="*/ 27887 w 480"/>
              <a:gd name="T25" fmla="*/ 91362 h 436"/>
              <a:gd name="T26" fmla="*/ 27887 w 480"/>
              <a:gd name="T27" fmla="*/ 91362 h 436"/>
              <a:gd name="T28" fmla="*/ 44080 w 480"/>
              <a:gd name="T29" fmla="*/ 107484 h 436"/>
              <a:gd name="T30" fmla="*/ 171371 w 480"/>
              <a:gd name="T31" fmla="*/ 107484 h 436"/>
              <a:gd name="T32" fmla="*/ 187563 w 480"/>
              <a:gd name="T33" fmla="*/ 91362 h 436"/>
              <a:gd name="T34" fmla="*/ 27887 w 480"/>
              <a:gd name="T35" fmla="*/ 91362 h 436"/>
              <a:gd name="T36" fmla="*/ 0 w 480"/>
              <a:gd name="T37" fmla="*/ 60012 h 436"/>
              <a:gd name="T38" fmla="*/ 0 w 480"/>
              <a:gd name="T39" fmla="*/ 60012 h 436"/>
              <a:gd name="T40" fmla="*/ 11695 w 480"/>
              <a:gd name="T41" fmla="*/ 75687 h 436"/>
              <a:gd name="T42" fmla="*/ 199258 w 480"/>
              <a:gd name="T43" fmla="*/ 75687 h 436"/>
              <a:gd name="T44" fmla="*/ 215450 w 480"/>
              <a:gd name="T45" fmla="*/ 60012 h 436"/>
              <a:gd name="T46" fmla="*/ 0 w 480"/>
              <a:gd name="T47" fmla="*/ 60012 h 4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80" h="436">
                <a:moveTo>
                  <a:pt x="239" y="328"/>
                </a:moveTo>
                <a:lnTo>
                  <a:pt x="239" y="328"/>
                </a:lnTo>
                <a:cubicBezTo>
                  <a:pt x="213" y="328"/>
                  <a:pt x="186" y="355"/>
                  <a:pt x="186" y="382"/>
                </a:cubicBezTo>
                <a:cubicBezTo>
                  <a:pt x="186" y="409"/>
                  <a:pt x="213" y="435"/>
                  <a:pt x="239" y="435"/>
                </a:cubicBezTo>
                <a:cubicBezTo>
                  <a:pt x="266" y="435"/>
                  <a:pt x="292" y="409"/>
                  <a:pt x="292" y="382"/>
                </a:cubicBezTo>
                <a:cubicBezTo>
                  <a:pt x="292" y="355"/>
                  <a:pt x="266" y="328"/>
                  <a:pt x="239" y="328"/>
                </a:cubicBezTo>
                <a:close/>
                <a:moveTo>
                  <a:pt x="133" y="275"/>
                </a:moveTo>
                <a:lnTo>
                  <a:pt x="133" y="275"/>
                </a:lnTo>
                <a:cubicBezTo>
                  <a:pt x="168" y="311"/>
                  <a:pt x="168" y="311"/>
                  <a:pt x="168" y="311"/>
                </a:cubicBezTo>
                <a:cubicBezTo>
                  <a:pt x="204" y="275"/>
                  <a:pt x="266" y="275"/>
                  <a:pt x="310" y="311"/>
                </a:cubicBezTo>
                <a:cubicBezTo>
                  <a:pt x="345" y="275"/>
                  <a:pt x="345" y="275"/>
                  <a:pt x="345" y="275"/>
                </a:cubicBezTo>
                <a:cubicBezTo>
                  <a:pt x="283" y="222"/>
                  <a:pt x="195" y="222"/>
                  <a:pt x="133" y="275"/>
                </a:cubicBezTo>
                <a:close/>
                <a:moveTo>
                  <a:pt x="62" y="204"/>
                </a:moveTo>
                <a:lnTo>
                  <a:pt x="62" y="204"/>
                </a:lnTo>
                <a:cubicBezTo>
                  <a:pt x="98" y="240"/>
                  <a:pt x="98" y="240"/>
                  <a:pt x="98" y="240"/>
                </a:cubicBezTo>
                <a:cubicBezTo>
                  <a:pt x="177" y="169"/>
                  <a:pt x="301" y="169"/>
                  <a:pt x="381" y="240"/>
                </a:cubicBezTo>
                <a:cubicBezTo>
                  <a:pt x="417" y="204"/>
                  <a:pt x="417" y="204"/>
                  <a:pt x="417" y="204"/>
                </a:cubicBezTo>
                <a:cubicBezTo>
                  <a:pt x="319" y="107"/>
                  <a:pt x="160" y="107"/>
                  <a:pt x="62" y="204"/>
                </a:cubicBezTo>
                <a:close/>
                <a:moveTo>
                  <a:pt x="0" y="134"/>
                </a:moveTo>
                <a:lnTo>
                  <a:pt x="0" y="134"/>
                </a:lnTo>
                <a:cubicBezTo>
                  <a:pt x="26" y="169"/>
                  <a:pt x="26" y="169"/>
                  <a:pt x="26" y="169"/>
                </a:cubicBezTo>
                <a:cubicBezTo>
                  <a:pt x="142" y="54"/>
                  <a:pt x="328" y="54"/>
                  <a:pt x="443" y="169"/>
                </a:cubicBezTo>
                <a:cubicBezTo>
                  <a:pt x="479" y="134"/>
                  <a:pt x="479" y="134"/>
                  <a:pt x="479" y="134"/>
                </a:cubicBezTo>
                <a:cubicBezTo>
                  <a:pt x="345" y="0"/>
                  <a:pt x="133" y="0"/>
                  <a:pt x="0" y="134"/>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5" name="Freeform 37"/>
          <p:cNvSpPr>
            <a:spLocks noChangeArrowheads="1"/>
          </p:cNvSpPr>
          <p:nvPr/>
        </p:nvSpPr>
        <p:spPr bwMode="auto">
          <a:xfrm>
            <a:off x="10807701" y="5029200"/>
            <a:ext cx="141817" cy="160867"/>
          </a:xfrm>
          <a:custGeom>
            <a:avLst/>
            <a:gdLst>
              <a:gd name="T0" fmla="*/ 101931 w 240"/>
              <a:gd name="T1" fmla="*/ 96249 h 267"/>
              <a:gd name="T2" fmla="*/ 101931 w 240"/>
              <a:gd name="T3" fmla="*/ 96249 h 267"/>
              <a:gd name="T4" fmla="*/ 70909 w 240"/>
              <a:gd name="T5" fmla="*/ 60099 h 267"/>
              <a:gd name="T6" fmla="*/ 101931 w 240"/>
              <a:gd name="T7" fmla="*/ 23949 h 267"/>
              <a:gd name="T8" fmla="*/ 101931 w 240"/>
              <a:gd name="T9" fmla="*/ 7682 h 267"/>
              <a:gd name="T10" fmla="*/ 81988 w 240"/>
              <a:gd name="T11" fmla="*/ 7682 h 267"/>
              <a:gd name="T12" fmla="*/ 54954 w 240"/>
              <a:gd name="T13" fmla="*/ 39765 h 267"/>
              <a:gd name="T14" fmla="*/ 27477 w 240"/>
              <a:gd name="T15" fmla="*/ 7682 h 267"/>
              <a:gd name="T16" fmla="*/ 7977 w 240"/>
              <a:gd name="T17" fmla="*/ 7682 h 267"/>
              <a:gd name="T18" fmla="*/ 7977 w 240"/>
              <a:gd name="T19" fmla="*/ 23949 h 267"/>
              <a:gd name="T20" fmla="*/ 39000 w 240"/>
              <a:gd name="T21" fmla="*/ 60099 h 267"/>
              <a:gd name="T22" fmla="*/ 7977 w 240"/>
              <a:gd name="T23" fmla="*/ 96249 h 267"/>
              <a:gd name="T24" fmla="*/ 7977 w 240"/>
              <a:gd name="T25" fmla="*/ 116131 h 267"/>
              <a:gd name="T26" fmla="*/ 27477 w 240"/>
              <a:gd name="T27" fmla="*/ 116131 h 267"/>
              <a:gd name="T28" fmla="*/ 54954 w 240"/>
              <a:gd name="T29" fmla="*/ 79981 h 267"/>
              <a:gd name="T30" fmla="*/ 81988 w 240"/>
              <a:gd name="T31" fmla="*/ 116131 h 267"/>
              <a:gd name="T32" fmla="*/ 101931 w 240"/>
              <a:gd name="T33" fmla="*/ 116131 h 267"/>
              <a:gd name="T34" fmla="*/ 101931 w 240"/>
              <a:gd name="T35" fmla="*/ 96249 h 26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40" h="267">
                <a:moveTo>
                  <a:pt x="230" y="213"/>
                </a:moveTo>
                <a:lnTo>
                  <a:pt x="230" y="213"/>
                </a:lnTo>
                <a:cubicBezTo>
                  <a:pt x="160" y="133"/>
                  <a:pt x="160" y="133"/>
                  <a:pt x="160" y="133"/>
                </a:cubicBezTo>
                <a:cubicBezTo>
                  <a:pt x="230" y="53"/>
                  <a:pt x="230" y="53"/>
                  <a:pt x="230" y="53"/>
                </a:cubicBezTo>
                <a:cubicBezTo>
                  <a:pt x="239" y="44"/>
                  <a:pt x="239" y="26"/>
                  <a:pt x="230" y="17"/>
                </a:cubicBezTo>
                <a:cubicBezTo>
                  <a:pt x="222" y="0"/>
                  <a:pt x="204" y="0"/>
                  <a:pt x="185" y="17"/>
                </a:cubicBezTo>
                <a:cubicBezTo>
                  <a:pt x="124" y="88"/>
                  <a:pt x="124" y="88"/>
                  <a:pt x="124" y="88"/>
                </a:cubicBezTo>
                <a:cubicBezTo>
                  <a:pt x="62" y="17"/>
                  <a:pt x="62" y="17"/>
                  <a:pt x="62" y="17"/>
                </a:cubicBezTo>
                <a:cubicBezTo>
                  <a:pt x="44" y="0"/>
                  <a:pt x="26" y="0"/>
                  <a:pt x="18" y="17"/>
                </a:cubicBezTo>
                <a:cubicBezTo>
                  <a:pt x="0" y="26"/>
                  <a:pt x="0" y="44"/>
                  <a:pt x="18" y="53"/>
                </a:cubicBezTo>
                <a:cubicBezTo>
                  <a:pt x="88" y="133"/>
                  <a:pt x="88" y="133"/>
                  <a:pt x="88" y="133"/>
                </a:cubicBezTo>
                <a:cubicBezTo>
                  <a:pt x="18" y="213"/>
                  <a:pt x="18" y="213"/>
                  <a:pt x="18" y="213"/>
                </a:cubicBezTo>
                <a:cubicBezTo>
                  <a:pt x="0" y="221"/>
                  <a:pt x="0" y="248"/>
                  <a:pt x="18" y="257"/>
                </a:cubicBezTo>
                <a:cubicBezTo>
                  <a:pt x="26" y="266"/>
                  <a:pt x="44" y="266"/>
                  <a:pt x="62" y="257"/>
                </a:cubicBezTo>
                <a:cubicBezTo>
                  <a:pt x="124" y="177"/>
                  <a:pt x="124" y="177"/>
                  <a:pt x="124" y="177"/>
                </a:cubicBezTo>
                <a:cubicBezTo>
                  <a:pt x="185" y="257"/>
                  <a:pt x="185" y="257"/>
                  <a:pt x="185" y="257"/>
                </a:cubicBezTo>
                <a:cubicBezTo>
                  <a:pt x="204" y="266"/>
                  <a:pt x="222" y="266"/>
                  <a:pt x="230" y="257"/>
                </a:cubicBezTo>
                <a:cubicBezTo>
                  <a:pt x="239" y="248"/>
                  <a:pt x="239" y="221"/>
                  <a:pt x="230" y="213"/>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6" name="Freeform 38"/>
          <p:cNvSpPr>
            <a:spLocks noChangeArrowheads="1"/>
          </p:cNvSpPr>
          <p:nvPr/>
        </p:nvSpPr>
        <p:spPr bwMode="auto">
          <a:xfrm>
            <a:off x="5484285" y="3782485"/>
            <a:ext cx="120649" cy="273049"/>
          </a:xfrm>
          <a:custGeom>
            <a:avLst/>
            <a:gdLst>
              <a:gd name="T0" fmla="*/ 11476 w 205"/>
              <a:gd name="T1" fmla="*/ 200266 h 453"/>
              <a:gd name="T2" fmla="*/ 11476 w 205"/>
              <a:gd name="T3" fmla="*/ 200266 h 453"/>
              <a:gd name="T4" fmla="*/ 46788 w 205"/>
              <a:gd name="T5" fmla="*/ 120250 h 453"/>
              <a:gd name="T6" fmla="*/ 3531 w 205"/>
              <a:gd name="T7" fmla="*/ 95839 h 453"/>
              <a:gd name="T8" fmla="*/ 82100 w 205"/>
              <a:gd name="T9" fmla="*/ 0 h 453"/>
              <a:gd name="T10" fmla="*/ 46788 w 205"/>
              <a:gd name="T11" fmla="*/ 84537 h 453"/>
              <a:gd name="T12" fmla="*/ 90046 w 205"/>
              <a:gd name="T13" fmla="*/ 108496 h 453"/>
              <a:gd name="T14" fmla="*/ 11476 w 205"/>
              <a:gd name="T15" fmla="*/ 200266 h 4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5" h="453">
                <a:moveTo>
                  <a:pt x="26" y="443"/>
                </a:moveTo>
                <a:lnTo>
                  <a:pt x="26" y="443"/>
                </a:lnTo>
                <a:cubicBezTo>
                  <a:pt x="17" y="443"/>
                  <a:pt x="106" y="266"/>
                  <a:pt x="106" y="266"/>
                </a:cubicBezTo>
                <a:cubicBezTo>
                  <a:pt x="97" y="257"/>
                  <a:pt x="8" y="231"/>
                  <a:pt x="8" y="212"/>
                </a:cubicBezTo>
                <a:cubicBezTo>
                  <a:pt x="0" y="196"/>
                  <a:pt x="177" y="0"/>
                  <a:pt x="186" y="0"/>
                </a:cubicBezTo>
                <a:cubicBezTo>
                  <a:pt x="186" y="9"/>
                  <a:pt x="106" y="177"/>
                  <a:pt x="106" y="187"/>
                </a:cubicBezTo>
                <a:cubicBezTo>
                  <a:pt x="114" y="196"/>
                  <a:pt x="204" y="222"/>
                  <a:pt x="204" y="240"/>
                </a:cubicBezTo>
                <a:cubicBezTo>
                  <a:pt x="204" y="249"/>
                  <a:pt x="35" y="452"/>
                  <a:pt x="26" y="443"/>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7" name="Freeform 39"/>
          <p:cNvSpPr>
            <a:spLocks noChangeArrowheads="1"/>
          </p:cNvSpPr>
          <p:nvPr/>
        </p:nvSpPr>
        <p:spPr bwMode="auto">
          <a:xfrm>
            <a:off x="4821767" y="3782485"/>
            <a:ext cx="266700" cy="266700"/>
          </a:xfrm>
          <a:custGeom>
            <a:avLst/>
            <a:gdLst>
              <a:gd name="T0" fmla="*/ 179752 w 444"/>
              <a:gd name="T1" fmla="*/ 23877 h 444"/>
              <a:gd name="T2" fmla="*/ 179752 w 444"/>
              <a:gd name="T3" fmla="*/ 23877 h 444"/>
              <a:gd name="T4" fmla="*/ 167589 w 444"/>
              <a:gd name="T5" fmla="*/ 23877 h 444"/>
              <a:gd name="T6" fmla="*/ 167589 w 444"/>
              <a:gd name="T7" fmla="*/ 44150 h 444"/>
              <a:gd name="T8" fmla="*/ 131998 w 444"/>
              <a:gd name="T9" fmla="*/ 44150 h 444"/>
              <a:gd name="T10" fmla="*/ 131998 w 444"/>
              <a:gd name="T11" fmla="*/ 23877 h 444"/>
              <a:gd name="T12" fmla="*/ 68027 w 444"/>
              <a:gd name="T13" fmla="*/ 23877 h 444"/>
              <a:gd name="T14" fmla="*/ 68027 w 444"/>
              <a:gd name="T15" fmla="*/ 44150 h 444"/>
              <a:gd name="T16" fmla="*/ 31986 w 444"/>
              <a:gd name="T17" fmla="*/ 44150 h 444"/>
              <a:gd name="T18" fmla="*/ 31986 w 444"/>
              <a:gd name="T19" fmla="*/ 23877 h 444"/>
              <a:gd name="T20" fmla="*/ 20273 w 444"/>
              <a:gd name="T21" fmla="*/ 23877 h 444"/>
              <a:gd name="T22" fmla="*/ 0 w 444"/>
              <a:gd name="T23" fmla="*/ 44150 h 444"/>
              <a:gd name="T24" fmla="*/ 0 w 444"/>
              <a:gd name="T25" fmla="*/ 179752 h 444"/>
              <a:gd name="T26" fmla="*/ 20273 w 444"/>
              <a:gd name="T27" fmla="*/ 199574 h 444"/>
              <a:gd name="T28" fmla="*/ 179752 w 444"/>
              <a:gd name="T29" fmla="*/ 199574 h 444"/>
              <a:gd name="T30" fmla="*/ 199574 w 444"/>
              <a:gd name="T31" fmla="*/ 179752 h 444"/>
              <a:gd name="T32" fmla="*/ 199574 w 444"/>
              <a:gd name="T33" fmla="*/ 44150 h 444"/>
              <a:gd name="T34" fmla="*/ 179752 w 444"/>
              <a:gd name="T35" fmla="*/ 23877 h 444"/>
              <a:gd name="T36" fmla="*/ 179752 w 444"/>
              <a:gd name="T37" fmla="*/ 179752 h 444"/>
              <a:gd name="T38" fmla="*/ 179752 w 444"/>
              <a:gd name="T39" fmla="*/ 179752 h 444"/>
              <a:gd name="T40" fmla="*/ 20273 w 444"/>
              <a:gd name="T41" fmla="*/ 179752 h 444"/>
              <a:gd name="T42" fmla="*/ 20273 w 444"/>
              <a:gd name="T43" fmla="*/ 88299 h 444"/>
              <a:gd name="T44" fmla="*/ 179752 w 444"/>
              <a:gd name="T45" fmla="*/ 88299 h 444"/>
              <a:gd name="T46" fmla="*/ 179752 w 444"/>
              <a:gd name="T47" fmla="*/ 179752 h 444"/>
              <a:gd name="T48" fmla="*/ 55863 w 444"/>
              <a:gd name="T49" fmla="*/ 0 h 444"/>
              <a:gd name="T50" fmla="*/ 55863 w 444"/>
              <a:gd name="T51" fmla="*/ 0 h 444"/>
              <a:gd name="T52" fmla="*/ 40095 w 444"/>
              <a:gd name="T53" fmla="*/ 0 h 444"/>
              <a:gd name="T54" fmla="*/ 40095 w 444"/>
              <a:gd name="T55" fmla="*/ 40095 h 444"/>
              <a:gd name="T56" fmla="*/ 55863 w 444"/>
              <a:gd name="T57" fmla="*/ 40095 h 444"/>
              <a:gd name="T58" fmla="*/ 55863 w 444"/>
              <a:gd name="T59" fmla="*/ 0 h 444"/>
              <a:gd name="T60" fmla="*/ 159479 w 444"/>
              <a:gd name="T61" fmla="*/ 0 h 444"/>
              <a:gd name="T62" fmla="*/ 159479 w 444"/>
              <a:gd name="T63" fmla="*/ 0 h 444"/>
              <a:gd name="T64" fmla="*/ 143712 w 444"/>
              <a:gd name="T65" fmla="*/ 0 h 444"/>
              <a:gd name="T66" fmla="*/ 143712 w 444"/>
              <a:gd name="T67" fmla="*/ 40095 h 444"/>
              <a:gd name="T68" fmla="*/ 159479 w 444"/>
              <a:gd name="T69" fmla="*/ 40095 h 444"/>
              <a:gd name="T70" fmla="*/ 159479 w 444"/>
              <a:gd name="T71" fmla="*/ 0 h 4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8" name="Freeform 40"/>
          <p:cNvSpPr>
            <a:spLocks noChangeArrowheads="1"/>
          </p:cNvSpPr>
          <p:nvPr/>
        </p:nvSpPr>
        <p:spPr bwMode="auto">
          <a:xfrm>
            <a:off x="4265084" y="3877733"/>
            <a:ext cx="192616" cy="188384"/>
          </a:xfrm>
          <a:custGeom>
            <a:avLst/>
            <a:gdLst>
              <a:gd name="T0" fmla="*/ 140399 w 320"/>
              <a:gd name="T1" fmla="*/ 0 h 312"/>
              <a:gd name="T2" fmla="*/ 140399 w 320"/>
              <a:gd name="T3" fmla="*/ 0 h 312"/>
              <a:gd name="T4" fmla="*/ 132273 w 320"/>
              <a:gd name="T5" fmla="*/ 0 h 312"/>
              <a:gd name="T6" fmla="*/ 128210 w 320"/>
              <a:gd name="T7" fmla="*/ 4076 h 312"/>
              <a:gd name="T8" fmla="*/ 128210 w 320"/>
              <a:gd name="T9" fmla="*/ 32605 h 312"/>
              <a:gd name="T10" fmla="*/ 72231 w 320"/>
              <a:gd name="T11" fmla="*/ 72455 h 312"/>
              <a:gd name="T12" fmla="*/ 16252 w 320"/>
              <a:gd name="T13" fmla="*/ 32605 h 312"/>
              <a:gd name="T14" fmla="*/ 16252 w 320"/>
              <a:gd name="T15" fmla="*/ 4076 h 312"/>
              <a:gd name="T16" fmla="*/ 12640 w 320"/>
              <a:gd name="T17" fmla="*/ 0 h 312"/>
              <a:gd name="T18" fmla="*/ 4063 w 320"/>
              <a:gd name="T19" fmla="*/ 0 h 312"/>
              <a:gd name="T20" fmla="*/ 0 w 320"/>
              <a:gd name="T21" fmla="*/ 4076 h 312"/>
              <a:gd name="T22" fmla="*/ 0 w 320"/>
              <a:gd name="T23" fmla="*/ 32605 h 312"/>
              <a:gd name="T24" fmla="*/ 60493 w 320"/>
              <a:gd name="T25" fmla="*/ 88758 h 312"/>
              <a:gd name="T26" fmla="*/ 60493 w 320"/>
              <a:gd name="T27" fmla="*/ 120457 h 312"/>
              <a:gd name="T28" fmla="*/ 32504 w 320"/>
              <a:gd name="T29" fmla="*/ 120457 h 312"/>
              <a:gd name="T30" fmla="*/ 28441 w 320"/>
              <a:gd name="T31" fmla="*/ 124533 h 312"/>
              <a:gd name="T32" fmla="*/ 28441 w 320"/>
              <a:gd name="T33" fmla="*/ 136760 h 312"/>
              <a:gd name="T34" fmla="*/ 32504 w 320"/>
              <a:gd name="T35" fmla="*/ 140835 h 312"/>
              <a:gd name="T36" fmla="*/ 112409 w 320"/>
              <a:gd name="T37" fmla="*/ 140835 h 312"/>
              <a:gd name="T38" fmla="*/ 116021 w 320"/>
              <a:gd name="T39" fmla="*/ 136760 h 312"/>
              <a:gd name="T40" fmla="*/ 116021 w 320"/>
              <a:gd name="T41" fmla="*/ 124533 h 312"/>
              <a:gd name="T42" fmla="*/ 112409 w 320"/>
              <a:gd name="T43" fmla="*/ 120457 h 312"/>
              <a:gd name="T44" fmla="*/ 84420 w 320"/>
              <a:gd name="T45" fmla="*/ 120457 h 312"/>
              <a:gd name="T46" fmla="*/ 84420 w 320"/>
              <a:gd name="T47" fmla="*/ 88758 h 312"/>
              <a:gd name="T48" fmla="*/ 144011 w 320"/>
              <a:gd name="T49" fmla="*/ 32605 h 312"/>
              <a:gd name="T50" fmla="*/ 144011 w 320"/>
              <a:gd name="T51" fmla="*/ 4076 h 312"/>
              <a:gd name="T52" fmla="*/ 140399 w 320"/>
              <a:gd name="T53" fmla="*/ 0 h 31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20" h="312">
                <a:moveTo>
                  <a:pt x="311" y="0"/>
                </a:moveTo>
                <a:lnTo>
                  <a:pt x="311" y="0"/>
                </a:lnTo>
                <a:cubicBezTo>
                  <a:pt x="293" y="0"/>
                  <a:pt x="293" y="0"/>
                  <a:pt x="293" y="0"/>
                </a:cubicBezTo>
                <a:cubicBezTo>
                  <a:pt x="284" y="0"/>
                  <a:pt x="284" y="0"/>
                  <a:pt x="284" y="9"/>
                </a:cubicBezTo>
                <a:cubicBezTo>
                  <a:pt x="284" y="72"/>
                  <a:pt x="284" y="72"/>
                  <a:pt x="284" y="72"/>
                </a:cubicBezTo>
                <a:cubicBezTo>
                  <a:pt x="284" y="107"/>
                  <a:pt x="257" y="160"/>
                  <a:pt x="160" y="160"/>
                </a:cubicBezTo>
                <a:cubicBezTo>
                  <a:pt x="63" y="160"/>
                  <a:pt x="36" y="107"/>
                  <a:pt x="36" y="72"/>
                </a:cubicBezTo>
                <a:cubicBezTo>
                  <a:pt x="36" y="9"/>
                  <a:pt x="36" y="9"/>
                  <a:pt x="36" y="9"/>
                </a:cubicBezTo>
                <a:cubicBezTo>
                  <a:pt x="36" y="0"/>
                  <a:pt x="28" y="0"/>
                  <a:pt x="28" y="0"/>
                </a:cubicBezTo>
                <a:cubicBezTo>
                  <a:pt x="9" y="0"/>
                  <a:pt x="9" y="0"/>
                  <a:pt x="9" y="0"/>
                </a:cubicBezTo>
                <a:cubicBezTo>
                  <a:pt x="9" y="0"/>
                  <a:pt x="0" y="0"/>
                  <a:pt x="0" y="9"/>
                </a:cubicBezTo>
                <a:cubicBezTo>
                  <a:pt x="0" y="72"/>
                  <a:pt x="0" y="72"/>
                  <a:pt x="0" y="72"/>
                </a:cubicBezTo>
                <a:cubicBezTo>
                  <a:pt x="0" y="134"/>
                  <a:pt x="44" y="187"/>
                  <a:pt x="134" y="196"/>
                </a:cubicBezTo>
                <a:cubicBezTo>
                  <a:pt x="134" y="266"/>
                  <a:pt x="134" y="266"/>
                  <a:pt x="134" y="266"/>
                </a:cubicBezTo>
                <a:cubicBezTo>
                  <a:pt x="72" y="266"/>
                  <a:pt x="72" y="266"/>
                  <a:pt x="72" y="266"/>
                </a:cubicBezTo>
                <a:cubicBezTo>
                  <a:pt x="63" y="266"/>
                  <a:pt x="63" y="266"/>
                  <a:pt x="63" y="275"/>
                </a:cubicBezTo>
                <a:cubicBezTo>
                  <a:pt x="63" y="302"/>
                  <a:pt x="63" y="302"/>
                  <a:pt x="63" y="302"/>
                </a:cubicBezTo>
                <a:cubicBezTo>
                  <a:pt x="63" y="311"/>
                  <a:pt x="63" y="311"/>
                  <a:pt x="72" y="311"/>
                </a:cubicBezTo>
                <a:cubicBezTo>
                  <a:pt x="249" y="311"/>
                  <a:pt x="249" y="311"/>
                  <a:pt x="249" y="311"/>
                </a:cubicBezTo>
                <a:cubicBezTo>
                  <a:pt x="257" y="311"/>
                  <a:pt x="257" y="311"/>
                  <a:pt x="257" y="302"/>
                </a:cubicBezTo>
                <a:cubicBezTo>
                  <a:pt x="257" y="275"/>
                  <a:pt x="257" y="275"/>
                  <a:pt x="257" y="275"/>
                </a:cubicBezTo>
                <a:cubicBezTo>
                  <a:pt x="257" y="266"/>
                  <a:pt x="257" y="266"/>
                  <a:pt x="249" y="266"/>
                </a:cubicBezTo>
                <a:cubicBezTo>
                  <a:pt x="187" y="266"/>
                  <a:pt x="187" y="266"/>
                  <a:pt x="187" y="266"/>
                </a:cubicBezTo>
                <a:cubicBezTo>
                  <a:pt x="187" y="196"/>
                  <a:pt x="187" y="196"/>
                  <a:pt x="187" y="196"/>
                </a:cubicBezTo>
                <a:cubicBezTo>
                  <a:pt x="275" y="187"/>
                  <a:pt x="319" y="134"/>
                  <a:pt x="319" y="72"/>
                </a:cubicBezTo>
                <a:cubicBezTo>
                  <a:pt x="319" y="9"/>
                  <a:pt x="319" y="9"/>
                  <a:pt x="319" y="9"/>
                </a:cubicBezTo>
                <a:cubicBezTo>
                  <a:pt x="319" y="0"/>
                  <a:pt x="311" y="0"/>
                  <a:pt x="311" y="0"/>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9" name="Freeform 41"/>
          <p:cNvSpPr>
            <a:spLocks noChangeArrowheads="1"/>
          </p:cNvSpPr>
          <p:nvPr/>
        </p:nvSpPr>
        <p:spPr bwMode="auto">
          <a:xfrm>
            <a:off x="4318000" y="3877734"/>
            <a:ext cx="84667" cy="71967"/>
          </a:xfrm>
          <a:custGeom>
            <a:avLst/>
            <a:gdLst>
              <a:gd name="T0" fmla="*/ 31528 w 143"/>
              <a:gd name="T1" fmla="*/ 53514 h 117"/>
              <a:gd name="T2" fmla="*/ 31528 w 143"/>
              <a:gd name="T3" fmla="*/ 53514 h 117"/>
              <a:gd name="T4" fmla="*/ 63056 w 143"/>
              <a:gd name="T5" fmla="*/ 33215 h 117"/>
              <a:gd name="T6" fmla="*/ 63056 w 143"/>
              <a:gd name="T7" fmla="*/ 0 h 117"/>
              <a:gd name="T8" fmla="*/ 0 w 143"/>
              <a:gd name="T9" fmla="*/ 0 h 117"/>
              <a:gd name="T10" fmla="*/ 0 w 143"/>
              <a:gd name="T11" fmla="*/ 33215 h 117"/>
              <a:gd name="T12" fmla="*/ 31528 w 143"/>
              <a:gd name="T13" fmla="*/ 53514 h 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3" h="117">
                <a:moveTo>
                  <a:pt x="71" y="116"/>
                </a:moveTo>
                <a:lnTo>
                  <a:pt x="71" y="116"/>
                </a:lnTo>
                <a:cubicBezTo>
                  <a:pt x="133" y="116"/>
                  <a:pt x="142" y="90"/>
                  <a:pt x="142" y="72"/>
                </a:cubicBezTo>
                <a:cubicBezTo>
                  <a:pt x="142" y="0"/>
                  <a:pt x="142" y="0"/>
                  <a:pt x="142" y="0"/>
                </a:cubicBezTo>
                <a:cubicBezTo>
                  <a:pt x="0" y="0"/>
                  <a:pt x="0" y="0"/>
                  <a:pt x="0" y="0"/>
                </a:cubicBezTo>
                <a:cubicBezTo>
                  <a:pt x="0" y="72"/>
                  <a:pt x="0" y="72"/>
                  <a:pt x="0" y="72"/>
                </a:cubicBezTo>
                <a:cubicBezTo>
                  <a:pt x="0" y="90"/>
                  <a:pt x="9" y="116"/>
                  <a:pt x="71" y="116"/>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0" name="Freeform 42"/>
          <p:cNvSpPr>
            <a:spLocks noChangeArrowheads="1"/>
          </p:cNvSpPr>
          <p:nvPr/>
        </p:nvSpPr>
        <p:spPr bwMode="auto">
          <a:xfrm>
            <a:off x="4318000" y="3767667"/>
            <a:ext cx="84667" cy="88900"/>
          </a:xfrm>
          <a:custGeom>
            <a:avLst/>
            <a:gdLst>
              <a:gd name="T0" fmla="*/ 63056 w 143"/>
              <a:gd name="T1" fmla="*/ 19428 h 151"/>
              <a:gd name="T2" fmla="*/ 63056 w 143"/>
              <a:gd name="T3" fmla="*/ 19428 h 151"/>
              <a:gd name="T4" fmla="*/ 31528 w 143"/>
              <a:gd name="T5" fmla="*/ 0 h 151"/>
              <a:gd name="T6" fmla="*/ 0 w 143"/>
              <a:gd name="T7" fmla="*/ 19428 h 151"/>
              <a:gd name="T8" fmla="*/ 0 w 143"/>
              <a:gd name="T9" fmla="*/ 66233 h 151"/>
              <a:gd name="T10" fmla="*/ 63056 w 143"/>
              <a:gd name="T11" fmla="*/ 66233 h 151"/>
              <a:gd name="T12" fmla="*/ 63056 w 143"/>
              <a:gd name="T13" fmla="*/ 19428 h 1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3" h="151">
                <a:moveTo>
                  <a:pt x="142" y="44"/>
                </a:moveTo>
                <a:lnTo>
                  <a:pt x="142" y="44"/>
                </a:lnTo>
                <a:cubicBezTo>
                  <a:pt x="142" y="26"/>
                  <a:pt x="133" y="0"/>
                  <a:pt x="71" y="0"/>
                </a:cubicBezTo>
                <a:cubicBezTo>
                  <a:pt x="9" y="0"/>
                  <a:pt x="0" y="26"/>
                  <a:pt x="0" y="44"/>
                </a:cubicBezTo>
                <a:cubicBezTo>
                  <a:pt x="0" y="150"/>
                  <a:pt x="0" y="150"/>
                  <a:pt x="0" y="150"/>
                </a:cubicBezTo>
                <a:cubicBezTo>
                  <a:pt x="142" y="150"/>
                  <a:pt x="142" y="150"/>
                  <a:pt x="142" y="150"/>
                </a:cubicBezTo>
                <a:lnTo>
                  <a:pt x="142" y="44"/>
                </a:ln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1" name="Freeform 44"/>
          <p:cNvSpPr>
            <a:spLocks noChangeArrowheads="1"/>
          </p:cNvSpPr>
          <p:nvPr/>
        </p:nvSpPr>
        <p:spPr bwMode="auto">
          <a:xfrm>
            <a:off x="11355918" y="2023534"/>
            <a:ext cx="213783" cy="270933"/>
          </a:xfrm>
          <a:custGeom>
            <a:avLst/>
            <a:gdLst>
              <a:gd name="T0" fmla="*/ 144077 w 355"/>
              <a:gd name="T1" fmla="*/ 79396 h 453"/>
              <a:gd name="T2" fmla="*/ 144077 w 355"/>
              <a:gd name="T3" fmla="*/ 79396 h 453"/>
              <a:gd name="T4" fmla="*/ 124205 w 355"/>
              <a:gd name="T5" fmla="*/ 79396 h 453"/>
              <a:gd name="T6" fmla="*/ 124205 w 355"/>
              <a:gd name="T7" fmla="*/ 51585 h 453"/>
              <a:gd name="T8" fmla="*/ 79943 w 355"/>
              <a:gd name="T9" fmla="*/ 0 h 453"/>
              <a:gd name="T10" fmla="*/ 35681 w 355"/>
              <a:gd name="T11" fmla="*/ 51585 h 453"/>
              <a:gd name="T12" fmla="*/ 35681 w 355"/>
              <a:gd name="T13" fmla="*/ 55622 h 453"/>
              <a:gd name="T14" fmla="*/ 56005 w 355"/>
              <a:gd name="T15" fmla="*/ 55622 h 453"/>
              <a:gd name="T16" fmla="*/ 56005 w 355"/>
              <a:gd name="T17" fmla="*/ 47548 h 453"/>
              <a:gd name="T18" fmla="*/ 79943 w 355"/>
              <a:gd name="T19" fmla="*/ 23774 h 453"/>
              <a:gd name="T20" fmla="*/ 103880 w 355"/>
              <a:gd name="T21" fmla="*/ 47548 h 453"/>
              <a:gd name="T22" fmla="*/ 103880 w 355"/>
              <a:gd name="T23" fmla="*/ 79396 h 453"/>
              <a:gd name="T24" fmla="*/ 11743 w 355"/>
              <a:gd name="T25" fmla="*/ 79396 h 453"/>
              <a:gd name="T26" fmla="*/ 0 w 355"/>
              <a:gd name="T27" fmla="*/ 91507 h 453"/>
              <a:gd name="T28" fmla="*/ 0 w 355"/>
              <a:gd name="T29" fmla="*/ 178977 h 453"/>
              <a:gd name="T30" fmla="*/ 11743 w 355"/>
              <a:gd name="T31" fmla="*/ 194677 h 453"/>
              <a:gd name="T32" fmla="*/ 23938 w 355"/>
              <a:gd name="T33" fmla="*/ 198714 h 453"/>
              <a:gd name="T34" fmla="*/ 47875 w 355"/>
              <a:gd name="T35" fmla="*/ 202751 h 453"/>
              <a:gd name="T36" fmla="*/ 112010 w 355"/>
              <a:gd name="T37" fmla="*/ 202751 h 453"/>
              <a:gd name="T38" fmla="*/ 135948 w 355"/>
              <a:gd name="T39" fmla="*/ 198714 h 453"/>
              <a:gd name="T40" fmla="*/ 148142 w 355"/>
              <a:gd name="T41" fmla="*/ 194677 h 453"/>
              <a:gd name="T42" fmla="*/ 159885 w 355"/>
              <a:gd name="T43" fmla="*/ 178977 h 453"/>
              <a:gd name="T44" fmla="*/ 159885 w 355"/>
              <a:gd name="T45" fmla="*/ 91507 h 453"/>
              <a:gd name="T46" fmla="*/ 144077 w 355"/>
              <a:gd name="T47" fmla="*/ 79396 h 45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55" h="453">
                <a:moveTo>
                  <a:pt x="319" y="177"/>
                </a:moveTo>
                <a:lnTo>
                  <a:pt x="319" y="177"/>
                </a:lnTo>
                <a:cubicBezTo>
                  <a:pt x="275" y="177"/>
                  <a:pt x="275" y="177"/>
                  <a:pt x="275" y="177"/>
                </a:cubicBezTo>
                <a:cubicBezTo>
                  <a:pt x="275" y="115"/>
                  <a:pt x="275" y="115"/>
                  <a:pt x="275" y="115"/>
                </a:cubicBezTo>
                <a:cubicBezTo>
                  <a:pt x="275" y="44"/>
                  <a:pt x="238" y="0"/>
                  <a:pt x="177" y="0"/>
                </a:cubicBezTo>
                <a:cubicBezTo>
                  <a:pt x="106" y="0"/>
                  <a:pt x="79" y="44"/>
                  <a:pt x="79" y="115"/>
                </a:cubicBezTo>
                <a:cubicBezTo>
                  <a:pt x="79" y="124"/>
                  <a:pt x="79" y="124"/>
                  <a:pt x="79" y="124"/>
                </a:cubicBezTo>
                <a:cubicBezTo>
                  <a:pt x="124" y="124"/>
                  <a:pt x="124" y="124"/>
                  <a:pt x="124" y="124"/>
                </a:cubicBezTo>
                <a:cubicBezTo>
                  <a:pt x="124" y="106"/>
                  <a:pt x="124" y="106"/>
                  <a:pt x="124" y="106"/>
                </a:cubicBezTo>
                <a:cubicBezTo>
                  <a:pt x="124" y="71"/>
                  <a:pt x="150" y="53"/>
                  <a:pt x="177" y="53"/>
                </a:cubicBezTo>
                <a:cubicBezTo>
                  <a:pt x="203" y="53"/>
                  <a:pt x="230" y="71"/>
                  <a:pt x="230" y="106"/>
                </a:cubicBezTo>
                <a:cubicBezTo>
                  <a:pt x="230" y="177"/>
                  <a:pt x="230" y="177"/>
                  <a:pt x="230" y="177"/>
                </a:cubicBezTo>
                <a:cubicBezTo>
                  <a:pt x="26" y="177"/>
                  <a:pt x="26" y="177"/>
                  <a:pt x="26" y="177"/>
                </a:cubicBezTo>
                <a:cubicBezTo>
                  <a:pt x="17" y="177"/>
                  <a:pt x="0" y="195"/>
                  <a:pt x="0" y="204"/>
                </a:cubicBezTo>
                <a:cubicBezTo>
                  <a:pt x="0" y="399"/>
                  <a:pt x="0" y="399"/>
                  <a:pt x="0" y="399"/>
                </a:cubicBezTo>
                <a:cubicBezTo>
                  <a:pt x="0" y="408"/>
                  <a:pt x="17" y="425"/>
                  <a:pt x="26" y="434"/>
                </a:cubicBezTo>
                <a:cubicBezTo>
                  <a:pt x="53" y="443"/>
                  <a:pt x="53" y="443"/>
                  <a:pt x="53" y="443"/>
                </a:cubicBezTo>
                <a:cubicBezTo>
                  <a:pt x="71" y="443"/>
                  <a:pt x="88" y="452"/>
                  <a:pt x="106" y="452"/>
                </a:cubicBezTo>
                <a:cubicBezTo>
                  <a:pt x="248" y="452"/>
                  <a:pt x="248" y="452"/>
                  <a:pt x="248" y="452"/>
                </a:cubicBezTo>
                <a:cubicBezTo>
                  <a:pt x="266" y="452"/>
                  <a:pt x="283" y="443"/>
                  <a:pt x="301" y="443"/>
                </a:cubicBezTo>
                <a:cubicBezTo>
                  <a:pt x="328" y="434"/>
                  <a:pt x="328" y="434"/>
                  <a:pt x="328" y="434"/>
                </a:cubicBezTo>
                <a:cubicBezTo>
                  <a:pt x="336" y="425"/>
                  <a:pt x="354" y="408"/>
                  <a:pt x="354" y="399"/>
                </a:cubicBezTo>
                <a:cubicBezTo>
                  <a:pt x="354" y="204"/>
                  <a:pt x="354" y="204"/>
                  <a:pt x="354" y="204"/>
                </a:cubicBezTo>
                <a:cubicBezTo>
                  <a:pt x="354" y="195"/>
                  <a:pt x="336" y="177"/>
                  <a:pt x="319" y="177"/>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2" name="Freeform 45"/>
          <p:cNvSpPr>
            <a:spLocks noChangeArrowheads="1"/>
          </p:cNvSpPr>
          <p:nvPr/>
        </p:nvSpPr>
        <p:spPr bwMode="auto">
          <a:xfrm>
            <a:off x="4243918" y="1426634"/>
            <a:ext cx="234949" cy="232833"/>
          </a:xfrm>
          <a:custGeom>
            <a:avLst/>
            <a:gdLst>
              <a:gd name="T0" fmla="*/ 159537 w 391"/>
              <a:gd name="T1" fmla="*/ 15631 h 391"/>
              <a:gd name="T2" fmla="*/ 159537 w 391"/>
              <a:gd name="T3" fmla="*/ 15631 h 391"/>
              <a:gd name="T4" fmla="*/ 131596 w 391"/>
              <a:gd name="T5" fmla="*/ 0 h 391"/>
              <a:gd name="T6" fmla="*/ 76163 w 391"/>
              <a:gd name="T7" fmla="*/ 59399 h 391"/>
              <a:gd name="T8" fmla="*/ 11717 w 391"/>
              <a:gd name="T9" fmla="*/ 122818 h 391"/>
              <a:gd name="T10" fmla="*/ 0 w 391"/>
              <a:gd name="T11" fmla="*/ 174178 h 391"/>
              <a:gd name="T12" fmla="*/ 52278 w 391"/>
              <a:gd name="T13" fmla="*/ 162120 h 391"/>
              <a:gd name="T14" fmla="*/ 119878 w 391"/>
              <a:gd name="T15" fmla="*/ 99148 h 391"/>
              <a:gd name="T16" fmla="*/ 175761 w 391"/>
              <a:gd name="T17" fmla="*/ 43321 h 391"/>
              <a:gd name="T18" fmla="*/ 159537 w 391"/>
              <a:gd name="T19" fmla="*/ 15631 h 391"/>
              <a:gd name="T20" fmla="*/ 52278 w 391"/>
              <a:gd name="T21" fmla="*/ 158100 h 391"/>
              <a:gd name="T22" fmla="*/ 52278 w 391"/>
              <a:gd name="T23" fmla="*/ 158100 h 391"/>
              <a:gd name="T24" fmla="*/ 31998 w 391"/>
              <a:gd name="T25" fmla="*/ 162120 h 391"/>
              <a:gd name="T26" fmla="*/ 24336 w 391"/>
              <a:gd name="T27" fmla="*/ 150508 h 391"/>
              <a:gd name="T28" fmla="*/ 15773 w 391"/>
              <a:gd name="T29" fmla="*/ 142469 h 391"/>
              <a:gd name="T30" fmla="*/ 19829 w 391"/>
              <a:gd name="T31" fmla="*/ 126838 h 391"/>
              <a:gd name="T32" fmla="*/ 24336 w 391"/>
              <a:gd name="T33" fmla="*/ 118799 h 391"/>
              <a:gd name="T34" fmla="*/ 44166 w 391"/>
              <a:gd name="T35" fmla="*/ 130410 h 391"/>
              <a:gd name="T36" fmla="*/ 55883 w 391"/>
              <a:gd name="T37" fmla="*/ 150508 h 391"/>
              <a:gd name="T38" fmla="*/ 52278 w 391"/>
              <a:gd name="T39" fmla="*/ 158100 h 3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91" h="391">
                <a:moveTo>
                  <a:pt x="354" y="35"/>
                </a:moveTo>
                <a:lnTo>
                  <a:pt x="354" y="35"/>
                </a:lnTo>
                <a:cubicBezTo>
                  <a:pt x="319" y="0"/>
                  <a:pt x="292" y="0"/>
                  <a:pt x="292" y="0"/>
                </a:cubicBezTo>
                <a:cubicBezTo>
                  <a:pt x="169" y="133"/>
                  <a:pt x="169" y="133"/>
                  <a:pt x="169" y="133"/>
                </a:cubicBezTo>
                <a:cubicBezTo>
                  <a:pt x="26" y="275"/>
                  <a:pt x="26" y="275"/>
                  <a:pt x="26" y="275"/>
                </a:cubicBezTo>
                <a:cubicBezTo>
                  <a:pt x="0" y="390"/>
                  <a:pt x="0" y="390"/>
                  <a:pt x="0" y="390"/>
                </a:cubicBezTo>
                <a:cubicBezTo>
                  <a:pt x="116" y="363"/>
                  <a:pt x="116" y="363"/>
                  <a:pt x="116" y="363"/>
                </a:cubicBezTo>
                <a:cubicBezTo>
                  <a:pt x="266" y="222"/>
                  <a:pt x="266" y="222"/>
                  <a:pt x="266" y="222"/>
                </a:cubicBezTo>
                <a:cubicBezTo>
                  <a:pt x="390" y="97"/>
                  <a:pt x="390" y="97"/>
                  <a:pt x="390" y="97"/>
                </a:cubicBezTo>
                <a:cubicBezTo>
                  <a:pt x="390" y="97"/>
                  <a:pt x="390" y="71"/>
                  <a:pt x="354" y="35"/>
                </a:cubicBezTo>
                <a:close/>
                <a:moveTo>
                  <a:pt x="116" y="354"/>
                </a:moveTo>
                <a:lnTo>
                  <a:pt x="116" y="354"/>
                </a:lnTo>
                <a:cubicBezTo>
                  <a:pt x="71" y="363"/>
                  <a:pt x="71" y="363"/>
                  <a:pt x="71" y="363"/>
                </a:cubicBezTo>
                <a:cubicBezTo>
                  <a:pt x="71" y="354"/>
                  <a:pt x="63" y="346"/>
                  <a:pt x="54" y="337"/>
                </a:cubicBezTo>
                <a:cubicBezTo>
                  <a:pt x="44" y="328"/>
                  <a:pt x="35" y="328"/>
                  <a:pt x="35" y="319"/>
                </a:cubicBezTo>
                <a:cubicBezTo>
                  <a:pt x="44" y="284"/>
                  <a:pt x="44" y="284"/>
                  <a:pt x="44" y="284"/>
                </a:cubicBezTo>
                <a:cubicBezTo>
                  <a:pt x="54" y="266"/>
                  <a:pt x="54" y="266"/>
                  <a:pt x="54" y="266"/>
                </a:cubicBezTo>
                <a:cubicBezTo>
                  <a:pt x="54" y="266"/>
                  <a:pt x="71" y="266"/>
                  <a:pt x="98" y="292"/>
                </a:cubicBezTo>
                <a:cubicBezTo>
                  <a:pt x="124" y="319"/>
                  <a:pt x="124" y="337"/>
                  <a:pt x="124" y="337"/>
                </a:cubicBezTo>
                <a:lnTo>
                  <a:pt x="116" y="354"/>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3" name="Freeform 46"/>
          <p:cNvSpPr>
            <a:spLocks noChangeArrowheads="1"/>
          </p:cNvSpPr>
          <p:nvPr/>
        </p:nvSpPr>
        <p:spPr bwMode="auto">
          <a:xfrm>
            <a:off x="8377767" y="1409700"/>
            <a:ext cx="277284" cy="264584"/>
          </a:xfrm>
          <a:custGeom>
            <a:avLst/>
            <a:gdLst>
              <a:gd name="T0" fmla="*/ 163754 w 461"/>
              <a:gd name="T1" fmla="*/ 150508 h 443"/>
              <a:gd name="T2" fmla="*/ 163754 w 461"/>
              <a:gd name="T3" fmla="*/ 150508 h 443"/>
              <a:gd name="T4" fmla="*/ 128116 w 461"/>
              <a:gd name="T5" fmla="*/ 111089 h 443"/>
              <a:gd name="T6" fmla="*/ 139845 w 461"/>
              <a:gd name="T7" fmla="*/ 87349 h 443"/>
              <a:gd name="T8" fmla="*/ 147965 w 461"/>
              <a:gd name="T9" fmla="*/ 67639 h 443"/>
              <a:gd name="T10" fmla="*/ 143905 w 461"/>
              <a:gd name="T11" fmla="*/ 59128 h 443"/>
              <a:gd name="T12" fmla="*/ 147965 w 461"/>
              <a:gd name="T13" fmla="*/ 39419 h 443"/>
              <a:gd name="T14" fmla="*/ 103756 w 461"/>
              <a:gd name="T15" fmla="*/ 0 h 443"/>
              <a:gd name="T16" fmla="*/ 59547 w 461"/>
              <a:gd name="T17" fmla="*/ 39419 h 443"/>
              <a:gd name="T18" fmla="*/ 63607 w 461"/>
              <a:gd name="T19" fmla="*/ 59128 h 443"/>
              <a:gd name="T20" fmla="*/ 59547 w 461"/>
              <a:gd name="T21" fmla="*/ 67639 h 443"/>
              <a:gd name="T22" fmla="*/ 67667 w 461"/>
              <a:gd name="T23" fmla="*/ 87349 h 443"/>
              <a:gd name="T24" fmla="*/ 79847 w 461"/>
              <a:gd name="T25" fmla="*/ 111089 h 443"/>
              <a:gd name="T26" fmla="*/ 43758 w 461"/>
              <a:gd name="T27" fmla="*/ 150508 h 443"/>
              <a:gd name="T28" fmla="*/ 0 w 461"/>
              <a:gd name="T29" fmla="*/ 178281 h 443"/>
              <a:gd name="T30" fmla="*/ 0 w 461"/>
              <a:gd name="T31" fmla="*/ 197990 h 443"/>
              <a:gd name="T32" fmla="*/ 103756 w 461"/>
              <a:gd name="T33" fmla="*/ 197990 h 443"/>
              <a:gd name="T34" fmla="*/ 207512 w 461"/>
              <a:gd name="T35" fmla="*/ 197990 h 443"/>
              <a:gd name="T36" fmla="*/ 207512 w 461"/>
              <a:gd name="T37" fmla="*/ 178281 h 443"/>
              <a:gd name="T38" fmla="*/ 163754 w 461"/>
              <a:gd name="T39" fmla="*/ 150508 h 4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1" h="443">
                <a:moveTo>
                  <a:pt x="363" y="336"/>
                </a:moveTo>
                <a:lnTo>
                  <a:pt x="363" y="336"/>
                </a:lnTo>
                <a:cubicBezTo>
                  <a:pt x="301" y="310"/>
                  <a:pt x="284" y="292"/>
                  <a:pt x="284" y="248"/>
                </a:cubicBezTo>
                <a:cubicBezTo>
                  <a:pt x="284" y="230"/>
                  <a:pt x="301" y="239"/>
                  <a:pt x="310" y="195"/>
                </a:cubicBezTo>
                <a:cubicBezTo>
                  <a:pt x="310" y="176"/>
                  <a:pt x="328" y="195"/>
                  <a:pt x="328" y="151"/>
                </a:cubicBezTo>
                <a:cubicBezTo>
                  <a:pt x="328" y="132"/>
                  <a:pt x="319" y="132"/>
                  <a:pt x="319" y="132"/>
                </a:cubicBezTo>
                <a:cubicBezTo>
                  <a:pt x="319" y="132"/>
                  <a:pt x="328" y="106"/>
                  <a:pt x="328" y="88"/>
                </a:cubicBezTo>
                <a:cubicBezTo>
                  <a:pt x="328" y="61"/>
                  <a:pt x="319" y="0"/>
                  <a:pt x="230" y="0"/>
                </a:cubicBezTo>
                <a:cubicBezTo>
                  <a:pt x="141" y="0"/>
                  <a:pt x="132" y="61"/>
                  <a:pt x="132" y="88"/>
                </a:cubicBezTo>
                <a:cubicBezTo>
                  <a:pt x="132" y="106"/>
                  <a:pt x="141" y="132"/>
                  <a:pt x="141" y="132"/>
                </a:cubicBezTo>
                <a:cubicBezTo>
                  <a:pt x="141" y="132"/>
                  <a:pt x="132" y="132"/>
                  <a:pt x="132" y="151"/>
                </a:cubicBezTo>
                <a:cubicBezTo>
                  <a:pt x="132" y="195"/>
                  <a:pt x="150" y="176"/>
                  <a:pt x="150" y="195"/>
                </a:cubicBezTo>
                <a:cubicBezTo>
                  <a:pt x="159" y="239"/>
                  <a:pt x="177" y="230"/>
                  <a:pt x="177" y="248"/>
                </a:cubicBezTo>
                <a:cubicBezTo>
                  <a:pt x="177" y="292"/>
                  <a:pt x="159" y="310"/>
                  <a:pt x="97" y="336"/>
                </a:cubicBezTo>
                <a:cubicBezTo>
                  <a:pt x="35" y="354"/>
                  <a:pt x="0" y="380"/>
                  <a:pt x="0" y="398"/>
                </a:cubicBezTo>
                <a:cubicBezTo>
                  <a:pt x="0" y="407"/>
                  <a:pt x="0" y="442"/>
                  <a:pt x="0" y="442"/>
                </a:cubicBezTo>
                <a:cubicBezTo>
                  <a:pt x="230" y="442"/>
                  <a:pt x="230" y="442"/>
                  <a:pt x="230" y="442"/>
                </a:cubicBezTo>
                <a:cubicBezTo>
                  <a:pt x="460" y="442"/>
                  <a:pt x="460" y="442"/>
                  <a:pt x="460" y="442"/>
                </a:cubicBezTo>
                <a:cubicBezTo>
                  <a:pt x="460" y="442"/>
                  <a:pt x="460" y="407"/>
                  <a:pt x="460" y="398"/>
                </a:cubicBezTo>
                <a:cubicBezTo>
                  <a:pt x="460" y="380"/>
                  <a:pt x="425" y="354"/>
                  <a:pt x="363" y="336"/>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4" name="Freeform 47"/>
          <p:cNvSpPr>
            <a:spLocks noChangeArrowheads="1"/>
          </p:cNvSpPr>
          <p:nvPr/>
        </p:nvSpPr>
        <p:spPr bwMode="auto">
          <a:xfrm>
            <a:off x="8961967" y="1416051"/>
            <a:ext cx="296333" cy="260349"/>
          </a:xfrm>
          <a:custGeom>
            <a:avLst/>
            <a:gdLst>
              <a:gd name="T0" fmla="*/ 221804 w 498"/>
              <a:gd name="T1" fmla="*/ 194813 h 435"/>
              <a:gd name="T2" fmla="*/ 221804 w 498"/>
              <a:gd name="T3" fmla="*/ 194813 h 435"/>
              <a:gd name="T4" fmla="*/ 217341 w 498"/>
              <a:gd name="T5" fmla="*/ 147232 h 435"/>
              <a:gd name="T6" fmla="*/ 189671 w 498"/>
              <a:gd name="T7" fmla="*/ 131521 h 435"/>
              <a:gd name="T8" fmla="*/ 166018 w 498"/>
              <a:gd name="T9" fmla="*/ 103691 h 435"/>
              <a:gd name="T10" fmla="*/ 174051 w 498"/>
              <a:gd name="T11" fmla="*/ 87980 h 435"/>
              <a:gd name="T12" fmla="*/ 182084 w 498"/>
              <a:gd name="T13" fmla="*/ 71372 h 435"/>
              <a:gd name="T14" fmla="*/ 178068 w 498"/>
              <a:gd name="T15" fmla="*/ 67781 h 435"/>
              <a:gd name="T16" fmla="*/ 182084 w 498"/>
              <a:gd name="T17" fmla="*/ 51621 h 435"/>
              <a:gd name="T18" fmla="*/ 154415 w 498"/>
              <a:gd name="T19" fmla="*/ 27830 h 435"/>
              <a:gd name="T20" fmla="*/ 126745 w 498"/>
              <a:gd name="T21" fmla="*/ 51621 h 435"/>
              <a:gd name="T22" fmla="*/ 130762 w 498"/>
              <a:gd name="T23" fmla="*/ 67781 h 435"/>
              <a:gd name="T24" fmla="*/ 126745 w 498"/>
              <a:gd name="T25" fmla="*/ 71372 h 435"/>
              <a:gd name="T26" fmla="*/ 134778 w 498"/>
              <a:gd name="T27" fmla="*/ 87980 h 435"/>
              <a:gd name="T28" fmla="*/ 138795 w 498"/>
              <a:gd name="T29" fmla="*/ 103691 h 435"/>
              <a:gd name="T30" fmla="*/ 130762 w 498"/>
              <a:gd name="T31" fmla="*/ 123441 h 435"/>
              <a:gd name="T32" fmla="*/ 170035 w 498"/>
              <a:gd name="T33" fmla="*/ 163392 h 435"/>
              <a:gd name="T34" fmla="*/ 170035 w 498"/>
              <a:gd name="T35" fmla="*/ 194813 h 435"/>
              <a:gd name="T36" fmla="*/ 221804 w 498"/>
              <a:gd name="T37" fmla="*/ 194813 h 435"/>
              <a:gd name="T38" fmla="*/ 115142 w 498"/>
              <a:gd name="T39" fmla="*/ 135561 h 435"/>
              <a:gd name="T40" fmla="*/ 115142 w 498"/>
              <a:gd name="T41" fmla="*/ 135561 h 435"/>
              <a:gd name="T42" fmla="*/ 83455 w 498"/>
              <a:gd name="T43" fmla="*/ 103691 h 435"/>
              <a:gd name="T44" fmla="*/ 95059 w 498"/>
              <a:gd name="T45" fmla="*/ 75412 h 435"/>
              <a:gd name="T46" fmla="*/ 103092 w 498"/>
              <a:gd name="T47" fmla="*/ 59701 h 435"/>
              <a:gd name="T48" fmla="*/ 99075 w 498"/>
              <a:gd name="T49" fmla="*/ 51621 h 435"/>
              <a:gd name="T50" fmla="*/ 103092 w 498"/>
              <a:gd name="T51" fmla="*/ 31870 h 435"/>
              <a:gd name="T52" fmla="*/ 67389 w 498"/>
              <a:gd name="T53" fmla="*/ 0 h 435"/>
              <a:gd name="T54" fmla="*/ 31686 w 498"/>
              <a:gd name="T55" fmla="*/ 31870 h 435"/>
              <a:gd name="T56" fmla="*/ 31686 w 498"/>
              <a:gd name="T57" fmla="*/ 51621 h 435"/>
              <a:gd name="T58" fmla="*/ 31686 w 498"/>
              <a:gd name="T59" fmla="*/ 59701 h 435"/>
              <a:gd name="T60" fmla="*/ 39719 w 498"/>
              <a:gd name="T61" fmla="*/ 75412 h 435"/>
              <a:gd name="T62" fmla="*/ 47753 w 498"/>
              <a:gd name="T63" fmla="*/ 103691 h 435"/>
              <a:gd name="T64" fmla="*/ 20083 w 498"/>
              <a:gd name="T65" fmla="*/ 135561 h 435"/>
              <a:gd name="T66" fmla="*/ 0 w 498"/>
              <a:gd name="T67" fmla="*/ 155312 h 435"/>
              <a:gd name="T68" fmla="*/ 0 w 498"/>
              <a:gd name="T69" fmla="*/ 194813 h 435"/>
              <a:gd name="T70" fmla="*/ 154415 w 498"/>
              <a:gd name="T71" fmla="*/ 194813 h 435"/>
              <a:gd name="T72" fmla="*/ 154415 w 498"/>
              <a:gd name="T73" fmla="*/ 163392 h 435"/>
              <a:gd name="T74" fmla="*/ 115142 w 498"/>
              <a:gd name="T75" fmla="*/ 135561 h 43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98" h="435">
                <a:moveTo>
                  <a:pt x="497" y="434"/>
                </a:moveTo>
                <a:lnTo>
                  <a:pt x="497" y="434"/>
                </a:lnTo>
                <a:cubicBezTo>
                  <a:pt x="497" y="434"/>
                  <a:pt x="497" y="337"/>
                  <a:pt x="487" y="328"/>
                </a:cubicBezTo>
                <a:cubicBezTo>
                  <a:pt x="479" y="319"/>
                  <a:pt x="462" y="302"/>
                  <a:pt x="425" y="293"/>
                </a:cubicBezTo>
                <a:cubicBezTo>
                  <a:pt x="390" y="275"/>
                  <a:pt x="372" y="257"/>
                  <a:pt x="372" y="231"/>
                </a:cubicBezTo>
                <a:cubicBezTo>
                  <a:pt x="372" y="213"/>
                  <a:pt x="390" y="222"/>
                  <a:pt x="390" y="196"/>
                </a:cubicBezTo>
                <a:cubicBezTo>
                  <a:pt x="390" y="178"/>
                  <a:pt x="408" y="196"/>
                  <a:pt x="408" y="159"/>
                </a:cubicBezTo>
                <a:cubicBezTo>
                  <a:pt x="408" y="151"/>
                  <a:pt x="399" y="151"/>
                  <a:pt x="399" y="151"/>
                </a:cubicBezTo>
                <a:cubicBezTo>
                  <a:pt x="399" y="151"/>
                  <a:pt x="408" y="133"/>
                  <a:pt x="408" y="115"/>
                </a:cubicBezTo>
                <a:cubicBezTo>
                  <a:pt x="408" y="98"/>
                  <a:pt x="399" y="62"/>
                  <a:pt x="346" y="62"/>
                </a:cubicBezTo>
                <a:cubicBezTo>
                  <a:pt x="293" y="62"/>
                  <a:pt x="284" y="98"/>
                  <a:pt x="284" y="115"/>
                </a:cubicBezTo>
                <a:cubicBezTo>
                  <a:pt x="284" y="133"/>
                  <a:pt x="293" y="151"/>
                  <a:pt x="293" y="151"/>
                </a:cubicBezTo>
                <a:cubicBezTo>
                  <a:pt x="293" y="151"/>
                  <a:pt x="284" y="151"/>
                  <a:pt x="284" y="159"/>
                </a:cubicBezTo>
                <a:cubicBezTo>
                  <a:pt x="284" y="196"/>
                  <a:pt x="293" y="178"/>
                  <a:pt x="302" y="196"/>
                </a:cubicBezTo>
                <a:cubicBezTo>
                  <a:pt x="302" y="222"/>
                  <a:pt x="311" y="213"/>
                  <a:pt x="311" y="231"/>
                </a:cubicBezTo>
                <a:cubicBezTo>
                  <a:pt x="311" y="249"/>
                  <a:pt x="311" y="266"/>
                  <a:pt x="293" y="275"/>
                </a:cubicBezTo>
                <a:cubicBezTo>
                  <a:pt x="372" y="319"/>
                  <a:pt x="381" y="319"/>
                  <a:pt x="381" y="364"/>
                </a:cubicBezTo>
                <a:cubicBezTo>
                  <a:pt x="381" y="434"/>
                  <a:pt x="381" y="434"/>
                  <a:pt x="381" y="434"/>
                </a:cubicBezTo>
                <a:lnTo>
                  <a:pt x="497" y="434"/>
                </a:lnTo>
                <a:close/>
                <a:moveTo>
                  <a:pt x="258" y="302"/>
                </a:moveTo>
                <a:lnTo>
                  <a:pt x="258" y="302"/>
                </a:lnTo>
                <a:cubicBezTo>
                  <a:pt x="204" y="284"/>
                  <a:pt x="187" y="266"/>
                  <a:pt x="187" y="231"/>
                </a:cubicBezTo>
                <a:cubicBezTo>
                  <a:pt x="187" y="204"/>
                  <a:pt x="204" y="213"/>
                  <a:pt x="213" y="168"/>
                </a:cubicBezTo>
                <a:cubicBezTo>
                  <a:pt x="213" y="159"/>
                  <a:pt x="231" y="168"/>
                  <a:pt x="231" y="133"/>
                </a:cubicBezTo>
                <a:cubicBezTo>
                  <a:pt x="231" y="115"/>
                  <a:pt x="222" y="115"/>
                  <a:pt x="222" y="115"/>
                </a:cubicBezTo>
                <a:cubicBezTo>
                  <a:pt x="222" y="115"/>
                  <a:pt x="222" y="89"/>
                  <a:pt x="231" y="71"/>
                </a:cubicBezTo>
                <a:cubicBezTo>
                  <a:pt x="231" y="53"/>
                  <a:pt x="213" y="0"/>
                  <a:pt x="151" y="0"/>
                </a:cubicBezTo>
                <a:cubicBezTo>
                  <a:pt x="80" y="0"/>
                  <a:pt x="71" y="53"/>
                  <a:pt x="71" y="71"/>
                </a:cubicBezTo>
                <a:cubicBezTo>
                  <a:pt x="71" y="89"/>
                  <a:pt x="71" y="115"/>
                  <a:pt x="71" y="115"/>
                </a:cubicBezTo>
                <a:cubicBezTo>
                  <a:pt x="71" y="115"/>
                  <a:pt x="71" y="115"/>
                  <a:pt x="71" y="133"/>
                </a:cubicBezTo>
                <a:cubicBezTo>
                  <a:pt x="71" y="168"/>
                  <a:pt x="80" y="159"/>
                  <a:pt x="89" y="168"/>
                </a:cubicBezTo>
                <a:cubicBezTo>
                  <a:pt x="89" y="213"/>
                  <a:pt x="107" y="204"/>
                  <a:pt x="107" y="231"/>
                </a:cubicBezTo>
                <a:cubicBezTo>
                  <a:pt x="107" y="266"/>
                  <a:pt x="89" y="284"/>
                  <a:pt x="45" y="302"/>
                </a:cubicBezTo>
                <a:cubicBezTo>
                  <a:pt x="27" y="310"/>
                  <a:pt x="0" y="319"/>
                  <a:pt x="0" y="346"/>
                </a:cubicBezTo>
                <a:cubicBezTo>
                  <a:pt x="0" y="434"/>
                  <a:pt x="0" y="434"/>
                  <a:pt x="0" y="434"/>
                </a:cubicBezTo>
                <a:cubicBezTo>
                  <a:pt x="346" y="434"/>
                  <a:pt x="346" y="434"/>
                  <a:pt x="346" y="434"/>
                </a:cubicBezTo>
                <a:cubicBezTo>
                  <a:pt x="346" y="434"/>
                  <a:pt x="346" y="381"/>
                  <a:pt x="346" y="364"/>
                </a:cubicBezTo>
                <a:cubicBezTo>
                  <a:pt x="346" y="346"/>
                  <a:pt x="302" y="328"/>
                  <a:pt x="258" y="302"/>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5" name="Freeform 48"/>
          <p:cNvSpPr>
            <a:spLocks noChangeArrowheads="1"/>
          </p:cNvSpPr>
          <p:nvPr/>
        </p:nvSpPr>
        <p:spPr bwMode="auto">
          <a:xfrm>
            <a:off x="6601885" y="1441451"/>
            <a:ext cx="266700" cy="201083"/>
          </a:xfrm>
          <a:custGeom>
            <a:avLst/>
            <a:gdLst>
              <a:gd name="T0" fmla="*/ 199576 w 445"/>
              <a:gd name="T1" fmla="*/ 150364 h 337"/>
              <a:gd name="T2" fmla="*/ 199576 w 445"/>
              <a:gd name="T3" fmla="*/ 150364 h 337"/>
              <a:gd name="T4" fmla="*/ 80010 w 445"/>
              <a:gd name="T5" fmla="*/ 43856 h 337"/>
              <a:gd name="T6" fmla="*/ 80010 w 445"/>
              <a:gd name="T7" fmla="*/ 0 h 337"/>
              <a:gd name="T8" fmla="*/ 0 w 445"/>
              <a:gd name="T9" fmla="*/ 71155 h 337"/>
              <a:gd name="T10" fmla="*/ 80010 w 445"/>
              <a:gd name="T11" fmla="*/ 146337 h 337"/>
              <a:gd name="T12" fmla="*/ 80010 w 445"/>
              <a:gd name="T13" fmla="*/ 98900 h 337"/>
              <a:gd name="T14" fmla="*/ 199576 w 445"/>
              <a:gd name="T15" fmla="*/ 150364 h 3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5" h="337">
                <a:moveTo>
                  <a:pt x="444" y="336"/>
                </a:moveTo>
                <a:lnTo>
                  <a:pt x="444" y="336"/>
                </a:lnTo>
                <a:cubicBezTo>
                  <a:pt x="444" y="336"/>
                  <a:pt x="399" y="98"/>
                  <a:pt x="178" y="98"/>
                </a:cubicBezTo>
                <a:cubicBezTo>
                  <a:pt x="178" y="0"/>
                  <a:pt x="178" y="0"/>
                  <a:pt x="178" y="0"/>
                </a:cubicBezTo>
                <a:cubicBezTo>
                  <a:pt x="0" y="159"/>
                  <a:pt x="0" y="159"/>
                  <a:pt x="0" y="159"/>
                </a:cubicBezTo>
                <a:cubicBezTo>
                  <a:pt x="178" y="327"/>
                  <a:pt x="178" y="327"/>
                  <a:pt x="178" y="327"/>
                </a:cubicBezTo>
                <a:cubicBezTo>
                  <a:pt x="178" y="221"/>
                  <a:pt x="178" y="221"/>
                  <a:pt x="178" y="221"/>
                </a:cubicBezTo>
                <a:cubicBezTo>
                  <a:pt x="293" y="221"/>
                  <a:pt x="381" y="230"/>
                  <a:pt x="444" y="336"/>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6" name="Freeform 49"/>
          <p:cNvSpPr>
            <a:spLocks noChangeArrowheads="1"/>
          </p:cNvSpPr>
          <p:nvPr/>
        </p:nvSpPr>
        <p:spPr bwMode="auto">
          <a:xfrm>
            <a:off x="7789334" y="1441451"/>
            <a:ext cx="266700" cy="201083"/>
          </a:xfrm>
          <a:custGeom>
            <a:avLst/>
            <a:gdLst>
              <a:gd name="T0" fmla="*/ 119835 w 444"/>
              <a:gd name="T1" fmla="*/ 98900 h 337"/>
              <a:gd name="T2" fmla="*/ 119835 w 444"/>
              <a:gd name="T3" fmla="*/ 98900 h 337"/>
              <a:gd name="T4" fmla="*/ 119835 w 444"/>
              <a:gd name="T5" fmla="*/ 146337 h 337"/>
              <a:gd name="T6" fmla="*/ 199574 w 444"/>
              <a:gd name="T7" fmla="*/ 71155 h 337"/>
              <a:gd name="T8" fmla="*/ 119835 w 444"/>
              <a:gd name="T9" fmla="*/ 0 h 337"/>
              <a:gd name="T10" fmla="*/ 119835 w 444"/>
              <a:gd name="T11" fmla="*/ 43856 h 337"/>
              <a:gd name="T12" fmla="*/ 0 w 444"/>
              <a:gd name="T13" fmla="*/ 150364 h 337"/>
              <a:gd name="T14" fmla="*/ 119835 w 444"/>
              <a:gd name="T15" fmla="*/ 98900 h 3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4" h="337">
                <a:moveTo>
                  <a:pt x="266" y="221"/>
                </a:moveTo>
                <a:lnTo>
                  <a:pt x="266" y="221"/>
                </a:lnTo>
                <a:cubicBezTo>
                  <a:pt x="266" y="327"/>
                  <a:pt x="266" y="327"/>
                  <a:pt x="266" y="327"/>
                </a:cubicBezTo>
                <a:cubicBezTo>
                  <a:pt x="443" y="159"/>
                  <a:pt x="443" y="159"/>
                  <a:pt x="443" y="159"/>
                </a:cubicBezTo>
                <a:cubicBezTo>
                  <a:pt x="266" y="0"/>
                  <a:pt x="266" y="0"/>
                  <a:pt x="266" y="0"/>
                </a:cubicBezTo>
                <a:cubicBezTo>
                  <a:pt x="266" y="98"/>
                  <a:pt x="266" y="98"/>
                  <a:pt x="266" y="98"/>
                </a:cubicBezTo>
                <a:cubicBezTo>
                  <a:pt x="45" y="98"/>
                  <a:pt x="0" y="336"/>
                  <a:pt x="0" y="336"/>
                </a:cubicBezTo>
                <a:cubicBezTo>
                  <a:pt x="62" y="230"/>
                  <a:pt x="151" y="221"/>
                  <a:pt x="266" y="221"/>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7" name="Freeform 50"/>
          <p:cNvSpPr>
            <a:spLocks noChangeArrowheads="1"/>
          </p:cNvSpPr>
          <p:nvPr/>
        </p:nvSpPr>
        <p:spPr bwMode="auto">
          <a:xfrm>
            <a:off x="662518" y="1409700"/>
            <a:ext cx="266700" cy="264584"/>
          </a:xfrm>
          <a:custGeom>
            <a:avLst/>
            <a:gdLst>
              <a:gd name="T0" fmla="*/ 115780 w 444"/>
              <a:gd name="T1" fmla="*/ 115121 h 443"/>
              <a:gd name="T2" fmla="*/ 115780 w 444"/>
              <a:gd name="T3" fmla="*/ 115121 h 443"/>
              <a:gd name="T4" fmla="*/ 72081 w 444"/>
              <a:gd name="T5" fmla="*/ 138862 h 443"/>
              <a:gd name="T6" fmla="*/ 27931 w 444"/>
              <a:gd name="T7" fmla="*/ 138862 h 443"/>
              <a:gd name="T8" fmla="*/ 31986 w 444"/>
              <a:gd name="T9" fmla="*/ 182312 h 443"/>
              <a:gd name="T10" fmla="*/ 139657 w 444"/>
              <a:gd name="T11" fmla="*/ 138862 h 443"/>
              <a:gd name="T12" fmla="*/ 187411 w 444"/>
              <a:gd name="T13" fmla="*/ 27324 h 443"/>
              <a:gd name="T14" fmla="*/ 143712 w 444"/>
              <a:gd name="T15" fmla="*/ 23741 h 443"/>
              <a:gd name="T16" fmla="*/ 143712 w 444"/>
              <a:gd name="T17" fmla="*/ 67639 h 443"/>
              <a:gd name="T18" fmla="*/ 115780 w 444"/>
              <a:gd name="T19" fmla="*/ 115121 h 4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44" h="443">
                <a:moveTo>
                  <a:pt x="257" y="257"/>
                </a:moveTo>
                <a:lnTo>
                  <a:pt x="257" y="257"/>
                </a:lnTo>
                <a:cubicBezTo>
                  <a:pt x="222" y="292"/>
                  <a:pt x="177" y="327"/>
                  <a:pt x="160" y="310"/>
                </a:cubicBezTo>
                <a:cubicBezTo>
                  <a:pt x="133" y="283"/>
                  <a:pt x="115" y="265"/>
                  <a:pt x="62" y="310"/>
                </a:cubicBezTo>
                <a:cubicBezTo>
                  <a:pt x="0" y="354"/>
                  <a:pt x="44" y="389"/>
                  <a:pt x="71" y="407"/>
                </a:cubicBezTo>
                <a:cubicBezTo>
                  <a:pt x="97" y="442"/>
                  <a:pt x="204" y="416"/>
                  <a:pt x="310" y="310"/>
                </a:cubicBezTo>
                <a:cubicBezTo>
                  <a:pt x="416" y="204"/>
                  <a:pt x="443" y="97"/>
                  <a:pt x="416" y="61"/>
                </a:cubicBezTo>
                <a:cubicBezTo>
                  <a:pt x="390" y="35"/>
                  <a:pt x="363" y="0"/>
                  <a:pt x="319" y="53"/>
                </a:cubicBezTo>
                <a:cubicBezTo>
                  <a:pt x="275" y="106"/>
                  <a:pt x="293" y="123"/>
                  <a:pt x="319" y="151"/>
                </a:cubicBezTo>
                <a:cubicBezTo>
                  <a:pt x="337" y="167"/>
                  <a:pt x="302" y="212"/>
                  <a:pt x="257" y="257"/>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8" name="Freeform 51"/>
          <p:cNvSpPr>
            <a:spLocks noChangeArrowheads="1"/>
          </p:cNvSpPr>
          <p:nvPr/>
        </p:nvSpPr>
        <p:spPr bwMode="auto">
          <a:xfrm>
            <a:off x="3035301" y="1456267"/>
            <a:ext cx="277284" cy="171451"/>
          </a:xfrm>
          <a:custGeom>
            <a:avLst/>
            <a:gdLst>
              <a:gd name="T0" fmla="*/ 8120 w 461"/>
              <a:gd name="T1" fmla="*/ 12182 h 285"/>
              <a:gd name="T2" fmla="*/ 8120 w 461"/>
              <a:gd name="T3" fmla="*/ 12182 h 285"/>
              <a:gd name="T4" fmla="*/ 91576 w 461"/>
              <a:gd name="T5" fmla="*/ 56398 h 285"/>
              <a:gd name="T6" fmla="*/ 104207 w 461"/>
              <a:gd name="T7" fmla="*/ 60008 h 285"/>
              <a:gd name="T8" fmla="*/ 111876 w 461"/>
              <a:gd name="T9" fmla="*/ 56398 h 285"/>
              <a:gd name="T10" fmla="*/ 195783 w 461"/>
              <a:gd name="T11" fmla="*/ 12182 h 285"/>
              <a:gd name="T12" fmla="*/ 199843 w 461"/>
              <a:gd name="T13" fmla="*/ 0 h 285"/>
              <a:gd name="T14" fmla="*/ 8120 w 461"/>
              <a:gd name="T15" fmla="*/ 0 h 285"/>
              <a:gd name="T16" fmla="*/ 8120 w 461"/>
              <a:gd name="T17" fmla="*/ 12182 h 285"/>
              <a:gd name="T18" fmla="*/ 199843 w 461"/>
              <a:gd name="T19" fmla="*/ 36095 h 285"/>
              <a:gd name="T20" fmla="*/ 199843 w 461"/>
              <a:gd name="T21" fmla="*/ 36095 h 285"/>
              <a:gd name="T22" fmla="*/ 111876 w 461"/>
              <a:gd name="T23" fmla="*/ 80311 h 285"/>
              <a:gd name="T24" fmla="*/ 104207 w 461"/>
              <a:gd name="T25" fmla="*/ 80311 h 285"/>
              <a:gd name="T26" fmla="*/ 91576 w 461"/>
              <a:gd name="T27" fmla="*/ 80311 h 285"/>
              <a:gd name="T28" fmla="*/ 8120 w 461"/>
              <a:gd name="T29" fmla="*/ 36095 h 285"/>
              <a:gd name="T30" fmla="*/ 4060 w 461"/>
              <a:gd name="T31" fmla="*/ 36095 h 285"/>
              <a:gd name="T32" fmla="*/ 4060 w 461"/>
              <a:gd name="T33" fmla="*/ 120015 h 285"/>
              <a:gd name="T34" fmla="*/ 15789 w 461"/>
              <a:gd name="T35" fmla="*/ 128137 h 285"/>
              <a:gd name="T36" fmla="*/ 191723 w 461"/>
              <a:gd name="T37" fmla="*/ 128137 h 285"/>
              <a:gd name="T38" fmla="*/ 203903 w 461"/>
              <a:gd name="T39" fmla="*/ 120015 h 285"/>
              <a:gd name="T40" fmla="*/ 203903 w 461"/>
              <a:gd name="T41" fmla="*/ 36095 h 285"/>
              <a:gd name="T42" fmla="*/ 199843 w 461"/>
              <a:gd name="T43" fmla="*/ 36095 h 28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1" h="285">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9" name="Freeform 52"/>
          <p:cNvSpPr>
            <a:spLocks noChangeArrowheads="1"/>
          </p:cNvSpPr>
          <p:nvPr/>
        </p:nvSpPr>
        <p:spPr bwMode="auto">
          <a:xfrm>
            <a:off x="5399617" y="1394884"/>
            <a:ext cx="287867" cy="296333"/>
          </a:xfrm>
          <a:custGeom>
            <a:avLst/>
            <a:gdLst>
              <a:gd name="T0" fmla="*/ 59947 w 479"/>
              <a:gd name="T1" fmla="*/ 221804 h 498"/>
              <a:gd name="T2" fmla="*/ 59947 w 479"/>
              <a:gd name="T3" fmla="*/ 221804 h 498"/>
              <a:gd name="T4" fmla="*/ 23889 w 479"/>
              <a:gd name="T5" fmla="*/ 205291 h 498"/>
              <a:gd name="T6" fmla="*/ 23889 w 479"/>
              <a:gd name="T7" fmla="*/ 126745 h 498"/>
              <a:gd name="T8" fmla="*/ 135670 w 479"/>
              <a:gd name="T9" fmla="*/ 15620 h 498"/>
              <a:gd name="T10" fmla="*/ 175785 w 479"/>
              <a:gd name="T11" fmla="*/ 4017 h 498"/>
              <a:gd name="T12" fmla="*/ 203730 w 479"/>
              <a:gd name="T13" fmla="*/ 31686 h 498"/>
              <a:gd name="T14" fmla="*/ 191561 w 479"/>
              <a:gd name="T15" fmla="*/ 70959 h 498"/>
              <a:gd name="T16" fmla="*/ 87892 w 479"/>
              <a:gd name="T17" fmla="*/ 174051 h 498"/>
              <a:gd name="T18" fmla="*/ 67610 w 479"/>
              <a:gd name="T19" fmla="*/ 185655 h 498"/>
              <a:gd name="T20" fmla="*/ 47777 w 479"/>
              <a:gd name="T21" fmla="*/ 178068 h 498"/>
              <a:gd name="T22" fmla="*/ 51834 w 479"/>
              <a:gd name="T23" fmla="*/ 142365 h 498"/>
              <a:gd name="T24" fmla="*/ 128008 w 479"/>
              <a:gd name="T25" fmla="*/ 66943 h 498"/>
              <a:gd name="T26" fmla="*/ 139276 w 479"/>
              <a:gd name="T27" fmla="*/ 66943 h 498"/>
              <a:gd name="T28" fmla="*/ 139276 w 479"/>
              <a:gd name="T29" fmla="*/ 79439 h 498"/>
              <a:gd name="T30" fmla="*/ 64004 w 479"/>
              <a:gd name="T31" fmla="*/ 153968 h 498"/>
              <a:gd name="T32" fmla="*/ 59947 w 479"/>
              <a:gd name="T33" fmla="*/ 170035 h 498"/>
              <a:gd name="T34" fmla="*/ 64004 w 479"/>
              <a:gd name="T35" fmla="*/ 170035 h 498"/>
              <a:gd name="T36" fmla="*/ 75723 w 479"/>
              <a:gd name="T37" fmla="*/ 166018 h 498"/>
              <a:gd name="T38" fmla="*/ 179842 w 479"/>
              <a:gd name="T39" fmla="*/ 59356 h 498"/>
              <a:gd name="T40" fmla="*/ 187504 w 479"/>
              <a:gd name="T41" fmla="*/ 35703 h 498"/>
              <a:gd name="T42" fmla="*/ 171728 w 479"/>
              <a:gd name="T43" fmla="*/ 19637 h 498"/>
              <a:gd name="T44" fmla="*/ 147840 w 479"/>
              <a:gd name="T45" fmla="*/ 27670 h 498"/>
              <a:gd name="T46" fmla="*/ 36058 w 479"/>
              <a:gd name="T47" fmla="*/ 134332 h 498"/>
              <a:gd name="T48" fmla="*/ 36058 w 479"/>
              <a:gd name="T49" fmla="*/ 193688 h 498"/>
              <a:gd name="T50" fmla="*/ 91498 w 479"/>
              <a:gd name="T51" fmla="*/ 189671 h 498"/>
              <a:gd name="T52" fmla="*/ 203730 w 479"/>
              <a:gd name="T53" fmla="*/ 83009 h 498"/>
              <a:gd name="T54" fmla="*/ 215449 w 479"/>
              <a:gd name="T55" fmla="*/ 83009 h 498"/>
              <a:gd name="T56" fmla="*/ 215449 w 479"/>
              <a:gd name="T57" fmla="*/ 90596 h 498"/>
              <a:gd name="T58" fmla="*/ 103668 w 479"/>
              <a:gd name="T59" fmla="*/ 201721 h 498"/>
              <a:gd name="T60" fmla="*/ 59947 w 479"/>
              <a:gd name="T61" fmla="*/ 221804 h 4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79" h="498">
                <a:moveTo>
                  <a:pt x="133" y="497"/>
                </a:moveTo>
                <a:lnTo>
                  <a:pt x="133" y="497"/>
                </a:lnTo>
                <a:cubicBezTo>
                  <a:pt x="106" y="497"/>
                  <a:pt x="71" y="478"/>
                  <a:pt x="53" y="460"/>
                </a:cubicBezTo>
                <a:cubicBezTo>
                  <a:pt x="9" y="416"/>
                  <a:pt x="0" y="337"/>
                  <a:pt x="53" y="284"/>
                </a:cubicBezTo>
                <a:cubicBezTo>
                  <a:pt x="89" y="248"/>
                  <a:pt x="230" y="106"/>
                  <a:pt x="301" y="35"/>
                </a:cubicBezTo>
                <a:cubicBezTo>
                  <a:pt x="328" y="9"/>
                  <a:pt x="363" y="0"/>
                  <a:pt x="390" y="9"/>
                </a:cubicBezTo>
                <a:cubicBezTo>
                  <a:pt x="416" y="18"/>
                  <a:pt x="443" y="44"/>
                  <a:pt x="452" y="71"/>
                </a:cubicBezTo>
                <a:cubicBezTo>
                  <a:pt x="461" y="97"/>
                  <a:pt x="452" y="133"/>
                  <a:pt x="425" y="159"/>
                </a:cubicBezTo>
                <a:cubicBezTo>
                  <a:pt x="195" y="390"/>
                  <a:pt x="195" y="390"/>
                  <a:pt x="195" y="390"/>
                </a:cubicBezTo>
                <a:cubicBezTo>
                  <a:pt x="177" y="407"/>
                  <a:pt x="159" y="416"/>
                  <a:pt x="150" y="416"/>
                </a:cubicBezTo>
                <a:cubicBezTo>
                  <a:pt x="133" y="416"/>
                  <a:pt x="115" y="416"/>
                  <a:pt x="106" y="399"/>
                </a:cubicBezTo>
                <a:cubicBezTo>
                  <a:pt x="89" y="381"/>
                  <a:pt x="89" y="354"/>
                  <a:pt x="115" y="319"/>
                </a:cubicBezTo>
                <a:cubicBezTo>
                  <a:pt x="284" y="150"/>
                  <a:pt x="284" y="150"/>
                  <a:pt x="284" y="150"/>
                </a:cubicBezTo>
                <a:cubicBezTo>
                  <a:pt x="293" y="150"/>
                  <a:pt x="301" y="150"/>
                  <a:pt x="309" y="150"/>
                </a:cubicBezTo>
                <a:cubicBezTo>
                  <a:pt x="309" y="159"/>
                  <a:pt x="309" y="168"/>
                  <a:pt x="309" y="178"/>
                </a:cubicBezTo>
                <a:cubicBezTo>
                  <a:pt x="142" y="345"/>
                  <a:pt x="142" y="345"/>
                  <a:pt x="142" y="345"/>
                </a:cubicBezTo>
                <a:cubicBezTo>
                  <a:pt x="124" y="354"/>
                  <a:pt x="124" y="372"/>
                  <a:pt x="133" y="381"/>
                </a:cubicBezTo>
                <a:lnTo>
                  <a:pt x="142" y="381"/>
                </a:lnTo>
                <a:cubicBezTo>
                  <a:pt x="150" y="381"/>
                  <a:pt x="159" y="372"/>
                  <a:pt x="168" y="372"/>
                </a:cubicBezTo>
                <a:cubicBezTo>
                  <a:pt x="399" y="133"/>
                  <a:pt x="399" y="133"/>
                  <a:pt x="399" y="133"/>
                </a:cubicBezTo>
                <a:cubicBezTo>
                  <a:pt x="416" y="115"/>
                  <a:pt x="425" y="97"/>
                  <a:pt x="416" y="80"/>
                </a:cubicBezTo>
                <a:cubicBezTo>
                  <a:pt x="416" y="62"/>
                  <a:pt x="399" y="44"/>
                  <a:pt x="381" y="44"/>
                </a:cubicBezTo>
                <a:cubicBezTo>
                  <a:pt x="363" y="35"/>
                  <a:pt x="346" y="44"/>
                  <a:pt x="328" y="62"/>
                </a:cubicBezTo>
                <a:cubicBezTo>
                  <a:pt x="256" y="133"/>
                  <a:pt x="115" y="275"/>
                  <a:pt x="80" y="301"/>
                </a:cubicBezTo>
                <a:cubicBezTo>
                  <a:pt x="36" y="354"/>
                  <a:pt x="44" y="407"/>
                  <a:pt x="80" y="434"/>
                </a:cubicBezTo>
                <a:cubicBezTo>
                  <a:pt x="106" y="460"/>
                  <a:pt x="159" y="478"/>
                  <a:pt x="203" y="425"/>
                </a:cubicBezTo>
                <a:cubicBezTo>
                  <a:pt x="452" y="186"/>
                  <a:pt x="452" y="186"/>
                  <a:pt x="452" y="186"/>
                </a:cubicBezTo>
                <a:cubicBezTo>
                  <a:pt x="461" y="178"/>
                  <a:pt x="469" y="178"/>
                  <a:pt x="478" y="186"/>
                </a:cubicBezTo>
                <a:lnTo>
                  <a:pt x="478" y="203"/>
                </a:lnTo>
                <a:cubicBezTo>
                  <a:pt x="230" y="452"/>
                  <a:pt x="230" y="452"/>
                  <a:pt x="230" y="452"/>
                </a:cubicBezTo>
                <a:cubicBezTo>
                  <a:pt x="203" y="478"/>
                  <a:pt x="168" y="497"/>
                  <a:pt x="133" y="497"/>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0" name="Freeform 53"/>
          <p:cNvSpPr>
            <a:spLocks noChangeArrowheads="1"/>
          </p:cNvSpPr>
          <p:nvPr/>
        </p:nvSpPr>
        <p:spPr bwMode="auto">
          <a:xfrm>
            <a:off x="7179733" y="1441451"/>
            <a:ext cx="298451" cy="201083"/>
          </a:xfrm>
          <a:custGeom>
            <a:avLst/>
            <a:gdLst>
              <a:gd name="T0" fmla="*/ 79717 w 497"/>
              <a:gd name="T1" fmla="*/ 31326 h 337"/>
              <a:gd name="T2" fmla="*/ 79717 w 497"/>
              <a:gd name="T3" fmla="*/ 31326 h 337"/>
              <a:gd name="T4" fmla="*/ 79717 w 497"/>
              <a:gd name="T5" fmla="*/ 0 h 337"/>
              <a:gd name="T6" fmla="*/ 0 w 497"/>
              <a:gd name="T7" fmla="*/ 71155 h 337"/>
              <a:gd name="T8" fmla="*/ 79717 w 497"/>
              <a:gd name="T9" fmla="*/ 146337 h 337"/>
              <a:gd name="T10" fmla="*/ 79717 w 497"/>
              <a:gd name="T11" fmla="*/ 115011 h 337"/>
              <a:gd name="T12" fmla="*/ 31977 w 497"/>
              <a:gd name="T13" fmla="*/ 71155 h 337"/>
              <a:gd name="T14" fmla="*/ 79717 w 497"/>
              <a:gd name="T15" fmla="*/ 31326 h 337"/>
              <a:gd name="T16" fmla="*/ 135564 w 497"/>
              <a:gd name="T17" fmla="*/ 43856 h 337"/>
              <a:gd name="T18" fmla="*/ 135564 w 497"/>
              <a:gd name="T19" fmla="*/ 43856 h 337"/>
              <a:gd name="T20" fmla="*/ 135564 w 497"/>
              <a:gd name="T21" fmla="*/ 0 h 337"/>
              <a:gd name="T22" fmla="*/ 55847 w 497"/>
              <a:gd name="T23" fmla="*/ 71155 h 337"/>
              <a:gd name="T24" fmla="*/ 135564 w 497"/>
              <a:gd name="T25" fmla="*/ 146337 h 337"/>
              <a:gd name="T26" fmla="*/ 135564 w 497"/>
              <a:gd name="T27" fmla="*/ 98900 h 337"/>
              <a:gd name="T28" fmla="*/ 223388 w 497"/>
              <a:gd name="T29" fmla="*/ 150364 h 337"/>
              <a:gd name="T30" fmla="*/ 135564 w 497"/>
              <a:gd name="T31" fmla="*/ 43856 h 3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97" h="337">
                <a:moveTo>
                  <a:pt x="177" y="70"/>
                </a:moveTo>
                <a:lnTo>
                  <a:pt x="177" y="70"/>
                </a:lnTo>
                <a:cubicBezTo>
                  <a:pt x="177" y="0"/>
                  <a:pt x="177" y="0"/>
                  <a:pt x="177" y="0"/>
                </a:cubicBezTo>
                <a:cubicBezTo>
                  <a:pt x="0" y="159"/>
                  <a:pt x="0" y="159"/>
                  <a:pt x="0" y="159"/>
                </a:cubicBezTo>
                <a:cubicBezTo>
                  <a:pt x="177" y="327"/>
                  <a:pt x="177" y="327"/>
                  <a:pt x="177" y="327"/>
                </a:cubicBezTo>
                <a:cubicBezTo>
                  <a:pt x="177" y="257"/>
                  <a:pt x="177" y="257"/>
                  <a:pt x="177" y="257"/>
                </a:cubicBezTo>
                <a:cubicBezTo>
                  <a:pt x="71" y="159"/>
                  <a:pt x="71" y="159"/>
                  <a:pt x="71" y="159"/>
                </a:cubicBezTo>
                <a:lnTo>
                  <a:pt x="177" y="70"/>
                </a:lnTo>
                <a:close/>
                <a:moveTo>
                  <a:pt x="301" y="98"/>
                </a:moveTo>
                <a:lnTo>
                  <a:pt x="301" y="98"/>
                </a:lnTo>
                <a:cubicBezTo>
                  <a:pt x="301" y="0"/>
                  <a:pt x="301" y="0"/>
                  <a:pt x="301" y="0"/>
                </a:cubicBezTo>
                <a:cubicBezTo>
                  <a:pt x="124" y="159"/>
                  <a:pt x="124" y="159"/>
                  <a:pt x="124" y="159"/>
                </a:cubicBezTo>
                <a:cubicBezTo>
                  <a:pt x="301" y="327"/>
                  <a:pt x="301" y="327"/>
                  <a:pt x="301" y="327"/>
                </a:cubicBezTo>
                <a:cubicBezTo>
                  <a:pt x="301" y="221"/>
                  <a:pt x="301" y="221"/>
                  <a:pt x="301" y="221"/>
                </a:cubicBezTo>
                <a:cubicBezTo>
                  <a:pt x="381" y="221"/>
                  <a:pt x="435" y="230"/>
                  <a:pt x="496" y="336"/>
                </a:cubicBezTo>
                <a:cubicBezTo>
                  <a:pt x="496" y="336"/>
                  <a:pt x="488" y="98"/>
                  <a:pt x="301" y="98"/>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1" name="Freeform 54"/>
          <p:cNvSpPr>
            <a:spLocks noChangeArrowheads="1"/>
          </p:cNvSpPr>
          <p:nvPr/>
        </p:nvSpPr>
        <p:spPr bwMode="auto">
          <a:xfrm>
            <a:off x="2432052" y="1409700"/>
            <a:ext cx="298449" cy="264584"/>
          </a:xfrm>
          <a:custGeom>
            <a:avLst/>
            <a:gdLst>
              <a:gd name="T0" fmla="*/ 95480 w 497"/>
              <a:gd name="T1" fmla="*/ 0 h 443"/>
              <a:gd name="T2" fmla="*/ 95480 w 497"/>
              <a:gd name="T3" fmla="*/ 0 h 443"/>
              <a:gd name="T4" fmla="*/ 83770 w 497"/>
              <a:gd name="T5" fmla="*/ 0 h 443"/>
              <a:gd name="T6" fmla="*/ 79717 w 497"/>
              <a:gd name="T7" fmla="*/ 3584 h 443"/>
              <a:gd name="T8" fmla="*/ 79717 w 497"/>
              <a:gd name="T9" fmla="*/ 47482 h 443"/>
              <a:gd name="T10" fmla="*/ 39633 w 497"/>
              <a:gd name="T11" fmla="*/ 47482 h 443"/>
              <a:gd name="T12" fmla="*/ 36030 w 497"/>
              <a:gd name="T13" fmla="*/ 47482 h 443"/>
              <a:gd name="T14" fmla="*/ 27923 w 497"/>
              <a:gd name="T15" fmla="*/ 51065 h 443"/>
              <a:gd name="T16" fmla="*/ 0 w 497"/>
              <a:gd name="T17" fmla="*/ 67639 h 443"/>
              <a:gd name="T18" fmla="*/ 0 w 497"/>
              <a:gd name="T19" fmla="*/ 71223 h 443"/>
              <a:gd name="T20" fmla="*/ 0 w 497"/>
              <a:gd name="T21" fmla="*/ 74806 h 443"/>
              <a:gd name="T22" fmla="*/ 27923 w 497"/>
              <a:gd name="T23" fmla="*/ 94964 h 443"/>
              <a:gd name="T24" fmla="*/ 36030 w 497"/>
              <a:gd name="T25" fmla="*/ 94964 h 443"/>
              <a:gd name="T26" fmla="*/ 39633 w 497"/>
              <a:gd name="T27" fmla="*/ 98995 h 443"/>
              <a:gd name="T28" fmla="*/ 79717 w 497"/>
              <a:gd name="T29" fmla="*/ 98995 h 443"/>
              <a:gd name="T30" fmla="*/ 79717 w 497"/>
              <a:gd name="T31" fmla="*/ 193959 h 443"/>
              <a:gd name="T32" fmla="*/ 83770 w 497"/>
              <a:gd name="T33" fmla="*/ 197990 h 443"/>
              <a:gd name="T34" fmla="*/ 95480 w 497"/>
              <a:gd name="T35" fmla="*/ 197990 h 443"/>
              <a:gd name="T36" fmla="*/ 99533 w 497"/>
              <a:gd name="T37" fmla="*/ 193959 h 443"/>
              <a:gd name="T38" fmla="*/ 99533 w 497"/>
              <a:gd name="T39" fmla="*/ 3584 h 443"/>
              <a:gd name="T40" fmla="*/ 95480 w 497"/>
              <a:gd name="T41" fmla="*/ 0 h 443"/>
              <a:gd name="T42" fmla="*/ 219333 w 497"/>
              <a:gd name="T43" fmla="*/ 47482 h 443"/>
              <a:gd name="T44" fmla="*/ 219333 w 497"/>
              <a:gd name="T45" fmla="*/ 47482 h 443"/>
              <a:gd name="T46" fmla="*/ 195463 w 497"/>
              <a:gd name="T47" fmla="*/ 27324 h 443"/>
              <a:gd name="T48" fmla="*/ 187357 w 497"/>
              <a:gd name="T49" fmla="*/ 23741 h 443"/>
              <a:gd name="T50" fmla="*/ 183303 w 497"/>
              <a:gd name="T51" fmla="*/ 23741 h 443"/>
              <a:gd name="T52" fmla="*/ 107640 w 497"/>
              <a:gd name="T53" fmla="*/ 23741 h 443"/>
              <a:gd name="T54" fmla="*/ 115296 w 497"/>
              <a:gd name="T55" fmla="*/ 74806 h 443"/>
              <a:gd name="T56" fmla="*/ 183303 w 497"/>
              <a:gd name="T57" fmla="*/ 74806 h 443"/>
              <a:gd name="T58" fmla="*/ 187357 w 497"/>
              <a:gd name="T59" fmla="*/ 74806 h 443"/>
              <a:gd name="T60" fmla="*/ 195463 w 497"/>
              <a:gd name="T61" fmla="*/ 71223 h 443"/>
              <a:gd name="T62" fmla="*/ 219333 w 497"/>
              <a:gd name="T63" fmla="*/ 55097 h 443"/>
              <a:gd name="T64" fmla="*/ 223387 w 497"/>
              <a:gd name="T65" fmla="*/ 51065 h 443"/>
              <a:gd name="T66" fmla="*/ 219333 w 497"/>
              <a:gd name="T67" fmla="*/ 47482 h 4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97" h="443">
                <a:moveTo>
                  <a:pt x="212" y="0"/>
                </a:moveTo>
                <a:lnTo>
                  <a:pt x="212" y="0"/>
                </a:lnTo>
                <a:cubicBezTo>
                  <a:pt x="186" y="0"/>
                  <a:pt x="186" y="0"/>
                  <a:pt x="186" y="0"/>
                </a:cubicBezTo>
                <a:lnTo>
                  <a:pt x="177" y="8"/>
                </a:lnTo>
                <a:cubicBezTo>
                  <a:pt x="177" y="106"/>
                  <a:pt x="177" y="106"/>
                  <a:pt x="177" y="106"/>
                </a:cubicBezTo>
                <a:cubicBezTo>
                  <a:pt x="88" y="106"/>
                  <a:pt x="88" y="106"/>
                  <a:pt x="88" y="106"/>
                </a:cubicBezTo>
                <a:lnTo>
                  <a:pt x="80" y="106"/>
                </a:lnTo>
                <a:cubicBezTo>
                  <a:pt x="71" y="106"/>
                  <a:pt x="71" y="106"/>
                  <a:pt x="62" y="114"/>
                </a:cubicBezTo>
                <a:cubicBezTo>
                  <a:pt x="0" y="151"/>
                  <a:pt x="0" y="151"/>
                  <a:pt x="0" y="151"/>
                </a:cubicBezTo>
                <a:cubicBezTo>
                  <a:pt x="0" y="159"/>
                  <a:pt x="0" y="159"/>
                  <a:pt x="0" y="159"/>
                </a:cubicBezTo>
                <a:cubicBezTo>
                  <a:pt x="0" y="167"/>
                  <a:pt x="0" y="167"/>
                  <a:pt x="0" y="167"/>
                </a:cubicBezTo>
                <a:cubicBezTo>
                  <a:pt x="62" y="212"/>
                  <a:pt x="62" y="212"/>
                  <a:pt x="62" y="212"/>
                </a:cubicBezTo>
                <a:cubicBezTo>
                  <a:pt x="71" y="212"/>
                  <a:pt x="71" y="212"/>
                  <a:pt x="80" y="212"/>
                </a:cubicBezTo>
                <a:cubicBezTo>
                  <a:pt x="80" y="221"/>
                  <a:pt x="88" y="221"/>
                  <a:pt x="88" y="221"/>
                </a:cubicBezTo>
                <a:cubicBezTo>
                  <a:pt x="177" y="221"/>
                  <a:pt x="177" y="221"/>
                  <a:pt x="177" y="221"/>
                </a:cubicBezTo>
                <a:cubicBezTo>
                  <a:pt x="177" y="433"/>
                  <a:pt x="177" y="433"/>
                  <a:pt x="177" y="433"/>
                </a:cubicBezTo>
                <a:cubicBezTo>
                  <a:pt x="177" y="442"/>
                  <a:pt x="186" y="442"/>
                  <a:pt x="186" y="442"/>
                </a:cubicBezTo>
                <a:cubicBezTo>
                  <a:pt x="212" y="442"/>
                  <a:pt x="212" y="442"/>
                  <a:pt x="212" y="442"/>
                </a:cubicBezTo>
                <a:cubicBezTo>
                  <a:pt x="212" y="442"/>
                  <a:pt x="221" y="442"/>
                  <a:pt x="221" y="433"/>
                </a:cubicBezTo>
                <a:cubicBezTo>
                  <a:pt x="221" y="8"/>
                  <a:pt x="221" y="8"/>
                  <a:pt x="221" y="8"/>
                </a:cubicBezTo>
                <a:lnTo>
                  <a:pt x="212" y="0"/>
                </a:lnTo>
                <a:close/>
                <a:moveTo>
                  <a:pt x="487" y="106"/>
                </a:moveTo>
                <a:lnTo>
                  <a:pt x="487" y="106"/>
                </a:lnTo>
                <a:cubicBezTo>
                  <a:pt x="434" y="61"/>
                  <a:pt x="434" y="61"/>
                  <a:pt x="434" y="61"/>
                </a:cubicBezTo>
                <a:cubicBezTo>
                  <a:pt x="425" y="61"/>
                  <a:pt x="425" y="61"/>
                  <a:pt x="416" y="53"/>
                </a:cubicBezTo>
                <a:lnTo>
                  <a:pt x="407" y="53"/>
                </a:lnTo>
                <a:cubicBezTo>
                  <a:pt x="239" y="53"/>
                  <a:pt x="239" y="53"/>
                  <a:pt x="239" y="53"/>
                </a:cubicBezTo>
                <a:cubicBezTo>
                  <a:pt x="256" y="167"/>
                  <a:pt x="256" y="167"/>
                  <a:pt x="256" y="167"/>
                </a:cubicBezTo>
                <a:cubicBezTo>
                  <a:pt x="407" y="167"/>
                  <a:pt x="407" y="167"/>
                  <a:pt x="407" y="167"/>
                </a:cubicBezTo>
                <a:lnTo>
                  <a:pt x="416" y="167"/>
                </a:lnTo>
                <a:cubicBezTo>
                  <a:pt x="425" y="167"/>
                  <a:pt x="425" y="159"/>
                  <a:pt x="434" y="159"/>
                </a:cubicBezTo>
                <a:cubicBezTo>
                  <a:pt x="487" y="123"/>
                  <a:pt x="487" y="123"/>
                  <a:pt x="487" y="123"/>
                </a:cubicBezTo>
                <a:cubicBezTo>
                  <a:pt x="496" y="114"/>
                  <a:pt x="496" y="114"/>
                  <a:pt x="496" y="114"/>
                </a:cubicBezTo>
                <a:cubicBezTo>
                  <a:pt x="496" y="106"/>
                  <a:pt x="496" y="106"/>
                  <a:pt x="487" y="106"/>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2" name="Freeform 55"/>
          <p:cNvSpPr>
            <a:spLocks noChangeArrowheads="1"/>
          </p:cNvSpPr>
          <p:nvPr/>
        </p:nvSpPr>
        <p:spPr bwMode="auto">
          <a:xfrm>
            <a:off x="1896534" y="1394885"/>
            <a:ext cx="182033" cy="306916"/>
          </a:xfrm>
          <a:custGeom>
            <a:avLst/>
            <a:gdLst>
              <a:gd name="T0" fmla="*/ 127964 w 303"/>
              <a:gd name="T1" fmla="*/ 162564 h 514"/>
              <a:gd name="T2" fmla="*/ 127964 w 303"/>
              <a:gd name="T3" fmla="*/ 162564 h 514"/>
              <a:gd name="T4" fmla="*/ 100028 w 303"/>
              <a:gd name="T5" fmla="*/ 75236 h 514"/>
              <a:gd name="T6" fmla="*/ 40101 w 303"/>
              <a:gd name="T7" fmla="*/ 47470 h 514"/>
              <a:gd name="T8" fmla="*/ 20276 w 303"/>
              <a:gd name="T9" fmla="*/ 4031 h 514"/>
              <a:gd name="T10" fmla="*/ 8561 w 303"/>
              <a:gd name="T11" fmla="*/ 0 h 514"/>
              <a:gd name="T12" fmla="*/ 4506 w 303"/>
              <a:gd name="T13" fmla="*/ 12092 h 514"/>
              <a:gd name="T14" fmla="*/ 28386 w 303"/>
              <a:gd name="T15" fmla="*/ 55531 h 514"/>
              <a:gd name="T16" fmla="*/ 8561 w 303"/>
              <a:gd name="T17" fmla="*/ 107032 h 514"/>
              <a:gd name="T18" fmla="*/ 32442 w 303"/>
              <a:gd name="T19" fmla="*/ 194360 h 514"/>
              <a:gd name="T20" fmla="*/ 91918 w 303"/>
              <a:gd name="T21" fmla="*/ 222574 h 514"/>
              <a:gd name="T22" fmla="*/ 127964 w 303"/>
              <a:gd name="T23" fmla="*/ 162564 h 514"/>
              <a:gd name="T24" fmla="*/ 56322 w 303"/>
              <a:gd name="T25" fmla="*/ 99419 h 514"/>
              <a:gd name="T26" fmla="*/ 56322 w 303"/>
              <a:gd name="T27" fmla="*/ 99419 h 514"/>
              <a:gd name="T28" fmla="*/ 36497 w 303"/>
              <a:gd name="T29" fmla="*/ 90910 h 514"/>
              <a:gd name="T30" fmla="*/ 44157 w 303"/>
              <a:gd name="T31" fmla="*/ 71206 h 514"/>
              <a:gd name="T32" fmla="*/ 63982 w 303"/>
              <a:gd name="T33" fmla="*/ 79715 h 514"/>
              <a:gd name="T34" fmla="*/ 56322 w 303"/>
              <a:gd name="T35" fmla="*/ 99419 h 5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03" h="514">
                <a:moveTo>
                  <a:pt x="284" y="363"/>
                </a:moveTo>
                <a:lnTo>
                  <a:pt x="284" y="363"/>
                </a:lnTo>
                <a:cubicBezTo>
                  <a:pt x="222" y="168"/>
                  <a:pt x="222" y="168"/>
                  <a:pt x="222" y="168"/>
                </a:cubicBezTo>
                <a:cubicBezTo>
                  <a:pt x="204" y="124"/>
                  <a:pt x="142" y="88"/>
                  <a:pt x="89" y="106"/>
                </a:cubicBezTo>
                <a:cubicBezTo>
                  <a:pt x="45" y="9"/>
                  <a:pt x="45" y="9"/>
                  <a:pt x="45" y="9"/>
                </a:cubicBezTo>
                <a:cubicBezTo>
                  <a:pt x="36" y="0"/>
                  <a:pt x="28" y="0"/>
                  <a:pt x="19" y="0"/>
                </a:cubicBezTo>
                <a:cubicBezTo>
                  <a:pt x="10" y="9"/>
                  <a:pt x="10" y="18"/>
                  <a:pt x="10" y="27"/>
                </a:cubicBezTo>
                <a:cubicBezTo>
                  <a:pt x="63" y="124"/>
                  <a:pt x="63" y="124"/>
                  <a:pt x="63" y="124"/>
                </a:cubicBezTo>
                <a:cubicBezTo>
                  <a:pt x="28" y="141"/>
                  <a:pt x="0" y="194"/>
                  <a:pt x="19" y="239"/>
                </a:cubicBezTo>
                <a:cubicBezTo>
                  <a:pt x="72" y="434"/>
                  <a:pt x="72" y="434"/>
                  <a:pt x="72" y="434"/>
                </a:cubicBezTo>
                <a:cubicBezTo>
                  <a:pt x="81" y="487"/>
                  <a:pt x="142" y="513"/>
                  <a:pt x="204" y="497"/>
                </a:cubicBezTo>
                <a:cubicBezTo>
                  <a:pt x="267" y="469"/>
                  <a:pt x="302" y="407"/>
                  <a:pt x="284" y="363"/>
                </a:cubicBezTo>
                <a:close/>
                <a:moveTo>
                  <a:pt x="125" y="222"/>
                </a:moveTo>
                <a:lnTo>
                  <a:pt x="125" y="222"/>
                </a:lnTo>
                <a:cubicBezTo>
                  <a:pt x="107" y="231"/>
                  <a:pt x="89" y="222"/>
                  <a:pt x="81" y="203"/>
                </a:cubicBezTo>
                <a:cubicBezTo>
                  <a:pt x="72" y="186"/>
                  <a:pt x="81" y="159"/>
                  <a:pt x="98" y="159"/>
                </a:cubicBezTo>
                <a:cubicBezTo>
                  <a:pt x="125" y="150"/>
                  <a:pt x="142" y="159"/>
                  <a:pt x="142" y="178"/>
                </a:cubicBezTo>
                <a:cubicBezTo>
                  <a:pt x="151" y="194"/>
                  <a:pt x="142" y="222"/>
                  <a:pt x="125" y="222"/>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3" name="Freeform 61"/>
          <p:cNvSpPr>
            <a:spLocks noChangeArrowheads="1"/>
          </p:cNvSpPr>
          <p:nvPr/>
        </p:nvSpPr>
        <p:spPr bwMode="auto">
          <a:xfrm>
            <a:off x="10756901" y="3257551"/>
            <a:ext cx="224367" cy="173567"/>
          </a:xfrm>
          <a:custGeom>
            <a:avLst/>
            <a:gdLst>
              <a:gd name="T0" fmla="*/ 24296 w 374"/>
              <a:gd name="T1" fmla="*/ 98187 h 293"/>
              <a:gd name="T2" fmla="*/ 24296 w 374"/>
              <a:gd name="T3" fmla="*/ 98187 h 293"/>
              <a:gd name="T4" fmla="*/ 111583 w 374"/>
              <a:gd name="T5" fmla="*/ 98187 h 293"/>
              <a:gd name="T6" fmla="*/ 111583 w 374"/>
              <a:gd name="T7" fmla="*/ 129731 h 293"/>
              <a:gd name="T8" fmla="*/ 167825 w 374"/>
              <a:gd name="T9" fmla="*/ 82637 h 293"/>
              <a:gd name="T10" fmla="*/ 111583 w 374"/>
              <a:gd name="T11" fmla="*/ 31544 h 293"/>
              <a:gd name="T12" fmla="*/ 111583 w 374"/>
              <a:gd name="T13" fmla="*/ 66642 h 293"/>
              <a:gd name="T14" fmla="*/ 31945 w 374"/>
              <a:gd name="T15" fmla="*/ 66642 h 293"/>
              <a:gd name="T16" fmla="*/ 31945 w 374"/>
              <a:gd name="T17" fmla="*/ 0 h 293"/>
              <a:gd name="T18" fmla="*/ 0 w 374"/>
              <a:gd name="T19" fmla="*/ 0 h 293"/>
              <a:gd name="T20" fmla="*/ 0 w 374"/>
              <a:gd name="T21" fmla="*/ 74640 h 293"/>
              <a:gd name="T22" fmla="*/ 24296 w 374"/>
              <a:gd name="T23" fmla="*/ 98187 h 2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74" h="293">
                <a:moveTo>
                  <a:pt x="54" y="221"/>
                </a:moveTo>
                <a:lnTo>
                  <a:pt x="54" y="221"/>
                </a:lnTo>
                <a:cubicBezTo>
                  <a:pt x="248" y="221"/>
                  <a:pt x="248" y="221"/>
                  <a:pt x="248" y="221"/>
                </a:cubicBezTo>
                <a:cubicBezTo>
                  <a:pt x="248" y="292"/>
                  <a:pt x="248" y="292"/>
                  <a:pt x="248" y="292"/>
                </a:cubicBezTo>
                <a:cubicBezTo>
                  <a:pt x="373" y="186"/>
                  <a:pt x="373" y="186"/>
                  <a:pt x="373" y="186"/>
                </a:cubicBezTo>
                <a:cubicBezTo>
                  <a:pt x="248" y="71"/>
                  <a:pt x="248" y="71"/>
                  <a:pt x="248" y="71"/>
                </a:cubicBezTo>
                <a:cubicBezTo>
                  <a:pt x="248" y="150"/>
                  <a:pt x="248" y="150"/>
                  <a:pt x="248" y="150"/>
                </a:cubicBezTo>
                <a:cubicBezTo>
                  <a:pt x="71" y="150"/>
                  <a:pt x="71" y="150"/>
                  <a:pt x="71" y="150"/>
                </a:cubicBezTo>
                <a:cubicBezTo>
                  <a:pt x="71" y="0"/>
                  <a:pt x="71" y="0"/>
                  <a:pt x="71" y="0"/>
                </a:cubicBezTo>
                <a:cubicBezTo>
                  <a:pt x="0" y="0"/>
                  <a:pt x="0" y="0"/>
                  <a:pt x="0" y="0"/>
                </a:cubicBezTo>
                <a:cubicBezTo>
                  <a:pt x="0" y="168"/>
                  <a:pt x="0" y="168"/>
                  <a:pt x="0" y="168"/>
                </a:cubicBezTo>
                <a:cubicBezTo>
                  <a:pt x="0" y="195"/>
                  <a:pt x="27" y="221"/>
                  <a:pt x="54" y="221"/>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4" name="Freeform 62"/>
          <p:cNvSpPr>
            <a:spLocks noChangeArrowheads="1"/>
          </p:cNvSpPr>
          <p:nvPr/>
        </p:nvSpPr>
        <p:spPr bwMode="auto">
          <a:xfrm>
            <a:off x="8991601" y="2607734"/>
            <a:ext cx="232833" cy="245533"/>
          </a:xfrm>
          <a:custGeom>
            <a:avLst/>
            <a:gdLst>
              <a:gd name="T0" fmla="*/ 63134 w 390"/>
              <a:gd name="T1" fmla="*/ 143628 h 409"/>
              <a:gd name="T2" fmla="*/ 63134 w 390"/>
              <a:gd name="T3" fmla="*/ 143628 h 409"/>
              <a:gd name="T4" fmla="*/ 55522 w 390"/>
              <a:gd name="T5" fmla="*/ 155334 h 409"/>
              <a:gd name="T6" fmla="*/ 27313 w 390"/>
              <a:gd name="T7" fmla="*/ 155334 h 409"/>
              <a:gd name="T8" fmla="*/ 19701 w 390"/>
              <a:gd name="T9" fmla="*/ 140026 h 409"/>
              <a:gd name="T10" fmla="*/ 27313 w 390"/>
              <a:gd name="T11" fmla="*/ 127419 h 409"/>
              <a:gd name="T12" fmla="*/ 59552 w 390"/>
              <a:gd name="T13" fmla="*/ 91850 h 409"/>
              <a:gd name="T14" fmla="*/ 87313 w 390"/>
              <a:gd name="T15" fmla="*/ 83745 h 409"/>
              <a:gd name="T16" fmla="*/ 102984 w 390"/>
              <a:gd name="T17" fmla="*/ 83745 h 409"/>
              <a:gd name="T18" fmla="*/ 102984 w 390"/>
              <a:gd name="T19" fmla="*/ 72039 h 409"/>
              <a:gd name="T20" fmla="*/ 43432 w 390"/>
              <a:gd name="T21" fmla="*/ 75641 h 409"/>
              <a:gd name="T22" fmla="*/ 11642 w 390"/>
              <a:gd name="T23" fmla="*/ 111661 h 409"/>
              <a:gd name="T24" fmla="*/ 0 w 390"/>
              <a:gd name="T25" fmla="*/ 140026 h 409"/>
              <a:gd name="T26" fmla="*/ 11642 w 390"/>
              <a:gd name="T27" fmla="*/ 171543 h 409"/>
              <a:gd name="T28" fmla="*/ 39403 w 390"/>
              <a:gd name="T29" fmla="*/ 183700 h 409"/>
              <a:gd name="T30" fmla="*/ 71193 w 390"/>
              <a:gd name="T31" fmla="*/ 171543 h 409"/>
              <a:gd name="T32" fmla="*/ 79253 w 390"/>
              <a:gd name="T33" fmla="*/ 159837 h 409"/>
              <a:gd name="T34" fmla="*/ 79253 w 390"/>
              <a:gd name="T35" fmla="*/ 143628 h 409"/>
              <a:gd name="T36" fmla="*/ 63134 w 390"/>
              <a:gd name="T37" fmla="*/ 143628 h 409"/>
              <a:gd name="T38" fmla="*/ 162536 w 390"/>
              <a:gd name="T39" fmla="*/ 16209 h 409"/>
              <a:gd name="T40" fmla="*/ 162536 w 390"/>
              <a:gd name="T41" fmla="*/ 16209 h 409"/>
              <a:gd name="T42" fmla="*/ 107014 w 390"/>
              <a:gd name="T43" fmla="*/ 16209 h 409"/>
              <a:gd name="T44" fmla="*/ 94924 w 390"/>
              <a:gd name="T45" fmla="*/ 23863 h 409"/>
              <a:gd name="T46" fmla="*/ 94924 w 390"/>
              <a:gd name="T47" fmla="*/ 40072 h 409"/>
              <a:gd name="T48" fmla="*/ 111044 w 390"/>
              <a:gd name="T49" fmla="*/ 40072 h 409"/>
              <a:gd name="T50" fmla="*/ 122685 w 390"/>
              <a:gd name="T51" fmla="*/ 31967 h 409"/>
              <a:gd name="T52" fmla="*/ 146416 w 390"/>
              <a:gd name="T53" fmla="*/ 31967 h 409"/>
              <a:gd name="T54" fmla="*/ 154476 w 390"/>
              <a:gd name="T55" fmla="*/ 48176 h 409"/>
              <a:gd name="T56" fmla="*/ 146416 w 390"/>
              <a:gd name="T57" fmla="*/ 59883 h 409"/>
              <a:gd name="T58" fmla="*/ 115073 w 390"/>
              <a:gd name="T59" fmla="*/ 95902 h 409"/>
              <a:gd name="T60" fmla="*/ 87313 w 390"/>
              <a:gd name="T61" fmla="*/ 99504 h 409"/>
              <a:gd name="T62" fmla="*/ 71193 w 390"/>
              <a:gd name="T63" fmla="*/ 99504 h 409"/>
              <a:gd name="T64" fmla="*/ 71193 w 390"/>
              <a:gd name="T65" fmla="*/ 115713 h 409"/>
              <a:gd name="T66" fmla="*/ 94924 w 390"/>
              <a:gd name="T67" fmla="*/ 127419 h 409"/>
              <a:gd name="T68" fmla="*/ 126715 w 390"/>
              <a:gd name="T69" fmla="*/ 111661 h 409"/>
              <a:gd name="T70" fmla="*/ 162536 w 390"/>
              <a:gd name="T71" fmla="*/ 75641 h 409"/>
              <a:gd name="T72" fmla="*/ 174177 w 390"/>
              <a:gd name="T73" fmla="*/ 48176 h 409"/>
              <a:gd name="T74" fmla="*/ 162536 w 390"/>
              <a:gd name="T75" fmla="*/ 16209 h 4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0" h="409">
                <a:moveTo>
                  <a:pt x="141" y="319"/>
                </a:moveTo>
                <a:lnTo>
                  <a:pt x="141" y="319"/>
                </a:lnTo>
                <a:cubicBezTo>
                  <a:pt x="124" y="345"/>
                  <a:pt x="124" y="345"/>
                  <a:pt x="124" y="345"/>
                </a:cubicBezTo>
                <a:cubicBezTo>
                  <a:pt x="106" y="364"/>
                  <a:pt x="79" y="364"/>
                  <a:pt x="61" y="345"/>
                </a:cubicBezTo>
                <a:cubicBezTo>
                  <a:pt x="53" y="336"/>
                  <a:pt x="44" y="319"/>
                  <a:pt x="44" y="311"/>
                </a:cubicBezTo>
                <a:cubicBezTo>
                  <a:pt x="44" y="301"/>
                  <a:pt x="53" y="292"/>
                  <a:pt x="61" y="283"/>
                </a:cubicBezTo>
                <a:cubicBezTo>
                  <a:pt x="133" y="204"/>
                  <a:pt x="133" y="204"/>
                  <a:pt x="133" y="204"/>
                </a:cubicBezTo>
                <a:cubicBezTo>
                  <a:pt x="150" y="195"/>
                  <a:pt x="177" y="168"/>
                  <a:pt x="195" y="186"/>
                </a:cubicBezTo>
                <a:cubicBezTo>
                  <a:pt x="204" y="204"/>
                  <a:pt x="221" y="204"/>
                  <a:pt x="230" y="186"/>
                </a:cubicBezTo>
                <a:cubicBezTo>
                  <a:pt x="239" y="177"/>
                  <a:pt x="239" y="168"/>
                  <a:pt x="230" y="160"/>
                </a:cubicBezTo>
                <a:cubicBezTo>
                  <a:pt x="195" y="124"/>
                  <a:pt x="141" y="124"/>
                  <a:pt x="97" y="168"/>
                </a:cubicBezTo>
                <a:cubicBezTo>
                  <a:pt x="26" y="248"/>
                  <a:pt x="26" y="248"/>
                  <a:pt x="26" y="248"/>
                </a:cubicBezTo>
                <a:cubicBezTo>
                  <a:pt x="8" y="266"/>
                  <a:pt x="0" y="283"/>
                  <a:pt x="0" y="311"/>
                </a:cubicBezTo>
                <a:cubicBezTo>
                  <a:pt x="0" y="336"/>
                  <a:pt x="8" y="364"/>
                  <a:pt x="26" y="381"/>
                </a:cubicBezTo>
                <a:cubicBezTo>
                  <a:pt x="44" y="399"/>
                  <a:pt x="70" y="408"/>
                  <a:pt x="88" y="408"/>
                </a:cubicBezTo>
                <a:cubicBezTo>
                  <a:pt x="114" y="408"/>
                  <a:pt x="141" y="399"/>
                  <a:pt x="159" y="381"/>
                </a:cubicBezTo>
                <a:cubicBezTo>
                  <a:pt x="177" y="355"/>
                  <a:pt x="177" y="355"/>
                  <a:pt x="177" y="355"/>
                </a:cubicBezTo>
                <a:cubicBezTo>
                  <a:pt x="186" y="345"/>
                  <a:pt x="186" y="328"/>
                  <a:pt x="177" y="319"/>
                </a:cubicBezTo>
                <a:cubicBezTo>
                  <a:pt x="168" y="311"/>
                  <a:pt x="150" y="311"/>
                  <a:pt x="141" y="319"/>
                </a:cubicBezTo>
                <a:close/>
                <a:moveTo>
                  <a:pt x="363" y="36"/>
                </a:moveTo>
                <a:lnTo>
                  <a:pt x="363" y="36"/>
                </a:lnTo>
                <a:cubicBezTo>
                  <a:pt x="327" y="0"/>
                  <a:pt x="274" y="0"/>
                  <a:pt x="239" y="36"/>
                </a:cubicBezTo>
                <a:cubicBezTo>
                  <a:pt x="212" y="53"/>
                  <a:pt x="212" y="53"/>
                  <a:pt x="212" y="53"/>
                </a:cubicBezTo>
                <a:cubicBezTo>
                  <a:pt x="204" y="71"/>
                  <a:pt x="204" y="80"/>
                  <a:pt x="212" y="89"/>
                </a:cubicBezTo>
                <a:cubicBezTo>
                  <a:pt x="221" y="98"/>
                  <a:pt x="239" y="98"/>
                  <a:pt x="248" y="89"/>
                </a:cubicBezTo>
                <a:cubicBezTo>
                  <a:pt x="274" y="71"/>
                  <a:pt x="274" y="71"/>
                  <a:pt x="274" y="71"/>
                </a:cubicBezTo>
                <a:cubicBezTo>
                  <a:pt x="292" y="53"/>
                  <a:pt x="318" y="53"/>
                  <a:pt x="327" y="71"/>
                </a:cubicBezTo>
                <a:cubicBezTo>
                  <a:pt x="336" y="80"/>
                  <a:pt x="345" y="89"/>
                  <a:pt x="345" y="107"/>
                </a:cubicBezTo>
                <a:cubicBezTo>
                  <a:pt x="345" y="115"/>
                  <a:pt x="336" y="124"/>
                  <a:pt x="327" y="133"/>
                </a:cubicBezTo>
                <a:cubicBezTo>
                  <a:pt x="257" y="213"/>
                  <a:pt x="257" y="213"/>
                  <a:pt x="257" y="213"/>
                </a:cubicBezTo>
                <a:cubicBezTo>
                  <a:pt x="212" y="248"/>
                  <a:pt x="204" y="230"/>
                  <a:pt x="195" y="221"/>
                </a:cubicBezTo>
                <a:cubicBezTo>
                  <a:pt x="186" y="213"/>
                  <a:pt x="168" y="213"/>
                  <a:pt x="159" y="221"/>
                </a:cubicBezTo>
                <a:cubicBezTo>
                  <a:pt x="150" y="230"/>
                  <a:pt x="150" y="248"/>
                  <a:pt x="159" y="257"/>
                </a:cubicBezTo>
                <a:cubicBezTo>
                  <a:pt x="177" y="275"/>
                  <a:pt x="195" y="283"/>
                  <a:pt x="212" y="283"/>
                </a:cubicBezTo>
                <a:cubicBezTo>
                  <a:pt x="239" y="283"/>
                  <a:pt x="265" y="275"/>
                  <a:pt x="283" y="248"/>
                </a:cubicBezTo>
                <a:cubicBezTo>
                  <a:pt x="363" y="168"/>
                  <a:pt x="363" y="168"/>
                  <a:pt x="363" y="168"/>
                </a:cubicBezTo>
                <a:cubicBezTo>
                  <a:pt x="380" y="151"/>
                  <a:pt x="389" y="124"/>
                  <a:pt x="389" y="107"/>
                </a:cubicBezTo>
                <a:cubicBezTo>
                  <a:pt x="389" y="80"/>
                  <a:pt x="380" y="53"/>
                  <a:pt x="363" y="36"/>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5" name="Freeform 63"/>
          <p:cNvSpPr>
            <a:spLocks noChangeArrowheads="1"/>
          </p:cNvSpPr>
          <p:nvPr/>
        </p:nvSpPr>
        <p:spPr bwMode="auto">
          <a:xfrm>
            <a:off x="3651251" y="2628900"/>
            <a:ext cx="230716" cy="205317"/>
          </a:xfrm>
          <a:custGeom>
            <a:avLst/>
            <a:gdLst>
              <a:gd name="T0" fmla="*/ 153071 w 390"/>
              <a:gd name="T1" fmla="*/ 0 h 346"/>
              <a:gd name="T2" fmla="*/ 153071 w 390"/>
              <a:gd name="T3" fmla="*/ 0 h 346"/>
              <a:gd name="T4" fmla="*/ 19522 w 390"/>
              <a:gd name="T5" fmla="*/ 0 h 346"/>
              <a:gd name="T6" fmla="*/ 0 w 390"/>
              <a:gd name="T7" fmla="*/ 19582 h 346"/>
              <a:gd name="T8" fmla="*/ 0 w 390"/>
              <a:gd name="T9" fmla="*/ 98356 h 346"/>
              <a:gd name="T10" fmla="*/ 19522 w 390"/>
              <a:gd name="T11" fmla="*/ 117939 h 346"/>
              <a:gd name="T12" fmla="*/ 63003 w 390"/>
              <a:gd name="T13" fmla="*/ 117939 h 346"/>
              <a:gd name="T14" fmla="*/ 110034 w 390"/>
              <a:gd name="T15" fmla="*/ 153543 h 346"/>
              <a:gd name="T16" fmla="*/ 110034 w 390"/>
              <a:gd name="T17" fmla="*/ 117939 h 346"/>
              <a:gd name="T18" fmla="*/ 153071 w 390"/>
              <a:gd name="T19" fmla="*/ 117939 h 346"/>
              <a:gd name="T20" fmla="*/ 172593 w 390"/>
              <a:gd name="T21" fmla="*/ 98356 h 346"/>
              <a:gd name="T22" fmla="*/ 172593 w 390"/>
              <a:gd name="T23" fmla="*/ 19582 h 346"/>
              <a:gd name="T24" fmla="*/ 153071 w 390"/>
              <a:gd name="T25" fmla="*/ 0 h 3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0" h="346">
                <a:moveTo>
                  <a:pt x="345" y="0"/>
                </a:moveTo>
                <a:lnTo>
                  <a:pt x="345" y="0"/>
                </a:lnTo>
                <a:cubicBezTo>
                  <a:pt x="44" y="0"/>
                  <a:pt x="44" y="0"/>
                  <a:pt x="44" y="0"/>
                </a:cubicBezTo>
                <a:cubicBezTo>
                  <a:pt x="17" y="0"/>
                  <a:pt x="0" y="17"/>
                  <a:pt x="0" y="44"/>
                </a:cubicBezTo>
                <a:cubicBezTo>
                  <a:pt x="0" y="221"/>
                  <a:pt x="0" y="221"/>
                  <a:pt x="0" y="221"/>
                </a:cubicBezTo>
                <a:cubicBezTo>
                  <a:pt x="0" y="247"/>
                  <a:pt x="17" y="265"/>
                  <a:pt x="44" y="265"/>
                </a:cubicBezTo>
                <a:cubicBezTo>
                  <a:pt x="142" y="265"/>
                  <a:pt x="142" y="265"/>
                  <a:pt x="142" y="265"/>
                </a:cubicBezTo>
                <a:cubicBezTo>
                  <a:pt x="248" y="345"/>
                  <a:pt x="248" y="345"/>
                  <a:pt x="248" y="345"/>
                </a:cubicBezTo>
                <a:cubicBezTo>
                  <a:pt x="248" y="265"/>
                  <a:pt x="248" y="265"/>
                  <a:pt x="248" y="265"/>
                </a:cubicBezTo>
                <a:cubicBezTo>
                  <a:pt x="345" y="265"/>
                  <a:pt x="345" y="265"/>
                  <a:pt x="345" y="265"/>
                </a:cubicBezTo>
                <a:cubicBezTo>
                  <a:pt x="372" y="265"/>
                  <a:pt x="389" y="247"/>
                  <a:pt x="389" y="221"/>
                </a:cubicBezTo>
                <a:cubicBezTo>
                  <a:pt x="389" y="44"/>
                  <a:pt x="389" y="44"/>
                  <a:pt x="389" y="44"/>
                </a:cubicBezTo>
                <a:cubicBezTo>
                  <a:pt x="389" y="17"/>
                  <a:pt x="372" y="0"/>
                  <a:pt x="345" y="0"/>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6" name="Freeform 64"/>
          <p:cNvSpPr>
            <a:spLocks noChangeArrowheads="1"/>
          </p:cNvSpPr>
          <p:nvPr/>
        </p:nvSpPr>
        <p:spPr bwMode="auto">
          <a:xfrm>
            <a:off x="8976785" y="2008718"/>
            <a:ext cx="266700" cy="260349"/>
          </a:xfrm>
          <a:custGeom>
            <a:avLst/>
            <a:gdLst>
              <a:gd name="T0" fmla="*/ 100013 w 444"/>
              <a:gd name="T1" fmla="*/ 0 h 435"/>
              <a:gd name="T2" fmla="*/ 127944 w 444"/>
              <a:gd name="T3" fmla="*/ 71821 h 435"/>
              <a:gd name="T4" fmla="*/ 199574 w 444"/>
              <a:gd name="T5" fmla="*/ 71821 h 435"/>
              <a:gd name="T6" fmla="*/ 139657 w 444"/>
              <a:gd name="T7" fmla="*/ 115362 h 435"/>
              <a:gd name="T8" fmla="*/ 159479 w 444"/>
              <a:gd name="T9" fmla="*/ 194813 h 435"/>
              <a:gd name="T10" fmla="*/ 100013 w 444"/>
              <a:gd name="T11" fmla="*/ 146783 h 435"/>
              <a:gd name="T12" fmla="*/ 39645 w 444"/>
              <a:gd name="T13" fmla="*/ 194813 h 435"/>
              <a:gd name="T14" fmla="*/ 59917 w 444"/>
              <a:gd name="T15" fmla="*/ 115362 h 435"/>
              <a:gd name="T16" fmla="*/ 0 w 444"/>
              <a:gd name="T17" fmla="*/ 71821 h 435"/>
              <a:gd name="T18" fmla="*/ 72081 w 444"/>
              <a:gd name="T19" fmla="*/ 71821 h 435"/>
              <a:gd name="T20" fmla="*/ 100013 w 444"/>
              <a:gd name="T21" fmla="*/ 0 h 4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4" h="435">
                <a:moveTo>
                  <a:pt x="222" y="0"/>
                </a:moveTo>
                <a:lnTo>
                  <a:pt x="284" y="160"/>
                </a:lnTo>
                <a:lnTo>
                  <a:pt x="443" y="160"/>
                </a:lnTo>
                <a:lnTo>
                  <a:pt x="310" y="257"/>
                </a:lnTo>
                <a:lnTo>
                  <a:pt x="354" y="434"/>
                </a:lnTo>
                <a:lnTo>
                  <a:pt x="222" y="327"/>
                </a:lnTo>
                <a:lnTo>
                  <a:pt x="88" y="434"/>
                </a:lnTo>
                <a:lnTo>
                  <a:pt x="133" y="257"/>
                </a:lnTo>
                <a:lnTo>
                  <a:pt x="0" y="160"/>
                </a:lnTo>
                <a:lnTo>
                  <a:pt x="160" y="160"/>
                </a:lnTo>
                <a:lnTo>
                  <a:pt x="222" y="0"/>
                </a:ln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7" name="Freeform 65"/>
          <p:cNvSpPr>
            <a:spLocks noChangeArrowheads="1"/>
          </p:cNvSpPr>
          <p:nvPr/>
        </p:nvSpPr>
        <p:spPr bwMode="auto">
          <a:xfrm>
            <a:off x="1265767" y="3200401"/>
            <a:ext cx="251884" cy="249767"/>
          </a:xfrm>
          <a:custGeom>
            <a:avLst/>
            <a:gdLst>
              <a:gd name="T0" fmla="*/ 172604 w 417"/>
              <a:gd name="T1" fmla="*/ 91192 h 417"/>
              <a:gd name="T2" fmla="*/ 172604 w 417"/>
              <a:gd name="T3" fmla="*/ 91192 h 417"/>
              <a:gd name="T4" fmla="*/ 188460 w 417"/>
              <a:gd name="T5" fmla="*/ 63340 h 417"/>
              <a:gd name="T6" fmla="*/ 184836 w 417"/>
              <a:gd name="T7" fmla="*/ 47617 h 417"/>
              <a:gd name="T8" fmla="*/ 152671 w 417"/>
              <a:gd name="T9" fmla="*/ 35488 h 417"/>
              <a:gd name="T10" fmla="*/ 144516 w 417"/>
              <a:gd name="T11" fmla="*/ 7637 h 417"/>
              <a:gd name="T12" fmla="*/ 124583 w 417"/>
              <a:gd name="T13" fmla="*/ 0 h 417"/>
              <a:gd name="T14" fmla="*/ 96495 w 417"/>
              <a:gd name="T15" fmla="*/ 15723 h 417"/>
              <a:gd name="T16" fmla="*/ 68407 w 417"/>
              <a:gd name="T17" fmla="*/ 0 h 417"/>
              <a:gd name="T18" fmla="*/ 48474 w 417"/>
              <a:gd name="T19" fmla="*/ 7637 h 417"/>
              <a:gd name="T20" fmla="*/ 40320 w 417"/>
              <a:gd name="T21" fmla="*/ 35488 h 417"/>
              <a:gd name="T22" fmla="*/ 8155 w 417"/>
              <a:gd name="T23" fmla="*/ 47617 h 417"/>
              <a:gd name="T24" fmla="*/ 0 w 417"/>
              <a:gd name="T25" fmla="*/ 63340 h 417"/>
              <a:gd name="T26" fmla="*/ 19933 w 417"/>
              <a:gd name="T27" fmla="*/ 91192 h 417"/>
              <a:gd name="T28" fmla="*/ 0 w 417"/>
              <a:gd name="T29" fmla="*/ 123536 h 417"/>
              <a:gd name="T30" fmla="*/ 8155 w 417"/>
              <a:gd name="T31" fmla="*/ 139258 h 417"/>
              <a:gd name="T32" fmla="*/ 40320 w 417"/>
              <a:gd name="T33" fmla="*/ 147344 h 417"/>
              <a:gd name="T34" fmla="*/ 48474 w 417"/>
              <a:gd name="T35" fmla="*/ 178790 h 417"/>
              <a:gd name="T36" fmla="*/ 68407 w 417"/>
              <a:gd name="T37" fmla="*/ 186876 h 417"/>
              <a:gd name="T38" fmla="*/ 96495 w 417"/>
              <a:gd name="T39" fmla="*/ 167110 h 417"/>
              <a:gd name="T40" fmla="*/ 124583 w 417"/>
              <a:gd name="T41" fmla="*/ 186876 h 417"/>
              <a:gd name="T42" fmla="*/ 144516 w 417"/>
              <a:gd name="T43" fmla="*/ 178790 h 417"/>
              <a:gd name="T44" fmla="*/ 152671 w 417"/>
              <a:gd name="T45" fmla="*/ 147344 h 417"/>
              <a:gd name="T46" fmla="*/ 184836 w 417"/>
              <a:gd name="T47" fmla="*/ 139258 h 417"/>
              <a:gd name="T48" fmla="*/ 188460 w 417"/>
              <a:gd name="T49" fmla="*/ 119043 h 417"/>
              <a:gd name="T50" fmla="*/ 172604 w 417"/>
              <a:gd name="T51" fmla="*/ 91192 h 417"/>
              <a:gd name="T52" fmla="*/ 96495 w 417"/>
              <a:gd name="T53" fmla="*/ 131172 h 417"/>
              <a:gd name="T54" fmla="*/ 96495 w 417"/>
              <a:gd name="T55" fmla="*/ 131172 h 417"/>
              <a:gd name="T56" fmla="*/ 56629 w 417"/>
              <a:gd name="T57" fmla="*/ 91192 h 417"/>
              <a:gd name="T58" fmla="*/ 96495 w 417"/>
              <a:gd name="T59" fmla="*/ 51660 h 417"/>
              <a:gd name="T60" fmla="*/ 136362 w 417"/>
              <a:gd name="T61" fmla="*/ 91192 h 417"/>
              <a:gd name="T62" fmla="*/ 96495 w 417"/>
              <a:gd name="T63" fmla="*/ 131172 h 4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17" h="417">
                <a:moveTo>
                  <a:pt x="381" y="203"/>
                </a:moveTo>
                <a:lnTo>
                  <a:pt x="381" y="203"/>
                </a:lnTo>
                <a:cubicBezTo>
                  <a:pt x="381" y="177"/>
                  <a:pt x="399" y="159"/>
                  <a:pt x="416" y="141"/>
                </a:cubicBezTo>
                <a:cubicBezTo>
                  <a:pt x="416" y="132"/>
                  <a:pt x="408" y="115"/>
                  <a:pt x="408" y="106"/>
                </a:cubicBezTo>
                <a:cubicBezTo>
                  <a:pt x="372" y="115"/>
                  <a:pt x="354" y="97"/>
                  <a:pt x="337" y="79"/>
                </a:cubicBezTo>
                <a:cubicBezTo>
                  <a:pt x="319" y="62"/>
                  <a:pt x="310" y="44"/>
                  <a:pt x="319" y="17"/>
                </a:cubicBezTo>
                <a:cubicBezTo>
                  <a:pt x="310" y="9"/>
                  <a:pt x="293" y="0"/>
                  <a:pt x="275" y="0"/>
                </a:cubicBezTo>
                <a:cubicBezTo>
                  <a:pt x="266" y="17"/>
                  <a:pt x="240" y="35"/>
                  <a:pt x="213" y="35"/>
                </a:cubicBezTo>
                <a:cubicBezTo>
                  <a:pt x="187" y="35"/>
                  <a:pt x="160" y="17"/>
                  <a:pt x="151" y="0"/>
                </a:cubicBezTo>
                <a:cubicBezTo>
                  <a:pt x="133" y="0"/>
                  <a:pt x="116" y="9"/>
                  <a:pt x="107" y="17"/>
                </a:cubicBezTo>
                <a:cubicBezTo>
                  <a:pt x="116" y="44"/>
                  <a:pt x="107" y="62"/>
                  <a:pt x="89" y="79"/>
                </a:cubicBezTo>
                <a:cubicBezTo>
                  <a:pt x="72" y="97"/>
                  <a:pt x="44" y="115"/>
                  <a:pt x="18" y="106"/>
                </a:cubicBezTo>
                <a:cubicBezTo>
                  <a:pt x="18" y="115"/>
                  <a:pt x="9" y="132"/>
                  <a:pt x="0" y="141"/>
                </a:cubicBezTo>
                <a:cubicBezTo>
                  <a:pt x="27" y="159"/>
                  <a:pt x="44" y="177"/>
                  <a:pt x="44" y="203"/>
                </a:cubicBezTo>
                <a:cubicBezTo>
                  <a:pt x="44" y="230"/>
                  <a:pt x="27" y="256"/>
                  <a:pt x="0" y="275"/>
                </a:cubicBezTo>
                <a:cubicBezTo>
                  <a:pt x="9" y="283"/>
                  <a:pt x="18" y="301"/>
                  <a:pt x="18" y="310"/>
                </a:cubicBezTo>
                <a:cubicBezTo>
                  <a:pt x="44" y="310"/>
                  <a:pt x="72" y="310"/>
                  <a:pt x="89" y="328"/>
                </a:cubicBezTo>
                <a:cubicBezTo>
                  <a:pt x="107" y="345"/>
                  <a:pt x="116" y="372"/>
                  <a:pt x="107" y="398"/>
                </a:cubicBezTo>
                <a:cubicBezTo>
                  <a:pt x="116" y="407"/>
                  <a:pt x="133" y="407"/>
                  <a:pt x="151" y="416"/>
                </a:cubicBezTo>
                <a:cubicBezTo>
                  <a:pt x="160" y="389"/>
                  <a:pt x="187" y="372"/>
                  <a:pt x="213" y="372"/>
                </a:cubicBezTo>
                <a:cubicBezTo>
                  <a:pt x="240" y="372"/>
                  <a:pt x="266" y="389"/>
                  <a:pt x="275" y="416"/>
                </a:cubicBezTo>
                <a:cubicBezTo>
                  <a:pt x="293" y="407"/>
                  <a:pt x="310" y="407"/>
                  <a:pt x="319" y="398"/>
                </a:cubicBezTo>
                <a:cubicBezTo>
                  <a:pt x="310" y="372"/>
                  <a:pt x="319" y="345"/>
                  <a:pt x="337" y="328"/>
                </a:cubicBezTo>
                <a:cubicBezTo>
                  <a:pt x="354" y="310"/>
                  <a:pt x="372" y="301"/>
                  <a:pt x="408" y="310"/>
                </a:cubicBezTo>
                <a:cubicBezTo>
                  <a:pt x="408" y="292"/>
                  <a:pt x="416" y="283"/>
                  <a:pt x="416" y="265"/>
                </a:cubicBezTo>
                <a:cubicBezTo>
                  <a:pt x="399" y="256"/>
                  <a:pt x="381" y="230"/>
                  <a:pt x="381" y="203"/>
                </a:cubicBezTo>
                <a:close/>
                <a:moveTo>
                  <a:pt x="213" y="292"/>
                </a:moveTo>
                <a:lnTo>
                  <a:pt x="213" y="292"/>
                </a:lnTo>
                <a:cubicBezTo>
                  <a:pt x="160" y="292"/>
                  <a:pt x="125" y="256"/>
                  <a:pt x="125" y="203"/>
                </a:cubicBezTo>
                <a:cubicBezTo>
                  <a:pt x="125" y="159"/>
                  <a:pt x="160" y="115"/>
                  <a:pt x="213" y="115"/>
                </a:cubicBezTo>
                <a:cubicBezTo>
                  <a:pt x="266" y="115"/>
                  <a:pt x="301" y="159"/>
                  <a:pt x="301" y="203"/>
                </a:cubicBezTo>
                <a:cubicBezTo>
                  <a:pt x="301" y="256"/>
                  <a:pt x="266" y="292"/>
                  <a:pt x="213" y="292"/>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8" name="Freeform 66"/>
          <p:cNvSpPr>
            <a:spLocks noChangeArrowheads="1"/>
          </p:cNvSpPr>
          <p:nvPr/>
        </p:nvSpPr>
        <p:spPr bwMode="auto">
          <a:xfrm>
            <a:off x="7190317" y="2590801"/>
            <a:ext cx="277283" cy="277284"/>
          </a:xfrm>
          <a:custGeom>
            <a:avLst/>
            <a:gdLst>
              <a:gd name="T0" fmla="*/ 183655 w 462"/>
              <a:gd name="T1" fmla="*/ 24307 h 462"/>
              <a:gd name="T2" fmla="*/ 183655 w 462"/>
              <a:gd name="T3" fmla="*/ 24307 h 462"/>
              <a:gd name="T4" fmla="*/ 131439 w 462"/>
              <a:gd name="T5" fmla="*/ 8553 h 462"/>
              <a:gd name="T6" fmla="*/ 103531 w 462"/>
              <a:gd name="T7" fmla="*/ 36011 h 462"/>
              <a:gd name="T8" fmla="*/ 95879 w 462"/>
              <a:gd name="T9" fmla="*/ 72022 h 462"/>
              <a:gd name="T10" fmla="*/ 3601 w 462"/>
              <a:gd name="T11" fmla="*/ 163400 h 462"/>
              <a:gd name="T12" fmla="*/ 15755 w 462"/>
              <a:gd name="T13" fmla="*/ 191758 h 462"/>
              <a:gd name="T14" fmla="*/ 44113 w 462"/>
              <a:gd name="T15" fmla="*/ 203912 h 462"/>
              <a:gd name="T16" fmla="*/ 135490 w 462"/>
              <a:gd name="T17" fmla="*/ 111634 h 462"/>
              <a:gd name="T18" fmla="*/ 171501 w 462"/>
              <a:gd name="T19" fmla="*/ 103982 h 462"/>
              <a:gd name="T20" fmla="*/ 199409 w 462"/>
              <a:gd name="T21" fmla="*/ 76073 h 462"/>
              <a:gd name="T22" fmla="*/ 183655 w 462"/>
              <a:gd name="T23" fmla="*/ 24307 h 462"/>
              <a:gd name="T24" fmla="*/ 83725 w 462"/>
              <a:gd name="T25" fmla="*/ 115685 h 462"/>
              <a:gd name="T26" fmla="*/ 83725 w 462"/>
              <a:gd name="T27" fmla="*/ 115685 h 462"/>
              <a:gd name="T28" fmla="*/ 87776 w 462"/>
              <a:gd name="T29" fmla="*/ 99930 h 462"/>
              <a:gd name="T30" fmla="*/ 103531 w 462"/>
              <a:gd name="T31" fmla="*/ 95879 h 462"/>
              <a:gd name="T32" fmla="*/ 99480 w 462"/>
              <a:gd name="T33" fmla="*/ 111634 h 462"/>
              <a:gd name="T34" fmla="*/ 83725 w 462"/>
              <a:gd name="T35" fmla="*/ 115685 h 462"/>
              <a:gd name="T36" fmla="*/ 159348 w 462"/>
              <a:gd name="T37" fmla="*/ 52216 h 462"/>
              <a:gd name="T38" fmla="*/ 159348 w 462"/>
              <a:gd name="T39" fmla="*/ 52216 h 462"/>
              <a:gd name="T40" fmla="*/ 139542 w 462"/>
              <a:gd name="T41" fmla="*/ 16205 h 462"/>
              <a:gd name="T42" fmla="*/ 175552 w 462"/>
              <a:gd name="T43" fmla="*/ 32410 h 462"/>
              <a:gd name="T44" fmla="*/ 191307 w 462"/>
              <a:gd name="T45" fmla="*/ 67971 h 462"/>
              <a:gd name="T46" fmla="*/ 159348 w 462"/>
              <a:gd name="T47" fmla="*/ 52216 h 4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62" h="462">
                <a:moveTo>
                  <a:pt x="408" y="54"/>
                </a:moveTo>
                <a:lnTo>
                  <a:pt x="408" y="54"/>
                </a:lnTo>
                <a:cubicBezTo>
                  <a:pt x="363" y="19"/>
                  <a:pt x="310" y="0"/>
                  <a:pt x="292" y="19"/>
                </a:cubicBezTo>
                <a:cubicBezTo>
                  <a:pt x="230" y="80"/>
                  <a:pt x="230" y="80"/>
                  <a:pt x="230" y="80"/>
                </a:cubicBezTo>
                <a:cubicBezTo>
                  <a:pt x="221" y="89"/>
                  <a:pt x="213" y="125"/>
                  <a:pt x="213" y="160"/>
                </a:cubicBezTo>
                <a:cubicBezTo>
                  <a:pt x="8" y="363"/>
                  <a:pt x="8" y="363"/>
                  <a:pt x="8" y="363"/>
                </a:cubicBezTo>
                <a:cubicBezTo>
                  <a:pt x="0" y="372"/>
                  <a:pt x="8" y="408"/>
                  <a:pt x="35" y="426"/>
                </a:cubicBezTo>
                <a:cubicBezTo>
                  <a:pt x="62" y="453"/>
                  <a:pt x="89" y="461"/>
                  <a:pt x="98" y="453"/>
                </a:cubicBezTo>
                <a:cubicBezTo>
                  <a:pt x="301" y="248"/>
                  <a:pt x="301" y="248"/>
                  <a:pt x="301" y="248"/>
                </a:cubicBezTo>
                <a:cubicBezTo>
                  <a:pt x="336" y="248"/>
                  <a:pt x="372" y="240"/>
                  <a:pt x="381" y="231"/>
                </a:cubicBezTo>
                <a:cubicBezTo>
                  <a:pt x="443" y="169"/>
                  <a:pt x="443" y="169"/>
                  <a:pt x="443" y="169"/>
                </a:cubicBezTo>
                <a:cubicBezTo>
                  <a:pt x="461" y="151"/>
                  <a:pt x="452" y="98"/>
                  <a:pt x="408" y="54"/>
                </a:cubicBezTo>
                <a:close/>
                <a:moveTo>
                  <a:pt x="186" y="257"/>
                </a:moveTo>
                <a:lnTo>
                  <a:pt x="186" y="257"/>
                </a:lnTo>
                <a:cubicBezTo>
                  <a:pt x="177" y="248"/>
                  <a:pt x="177" y="231"/>
                  <a:pt x="195" y="222"/>
                </a:cubicBezTo>
                <a:cubicBezTo>
                  <a:pt x="204" y="204"/>
                  <a:pt x="221" y="204"/>
                  <a:pt x="230" y="213"/>
                </a:cubicBezTo>
                <a:cubicBezTo>
                  <a:pt x="239" y="222"/>
                  <a:pt x="239" y="240"/>
                  <a:pt x="221" y="248"/>
                </a:cubicBezTo>
                <a:cubicBezTo>
                  <a:pt x="213" y="266"/>
                  <a:pt x="195" y="266"/>
                  <a:pt x="186" y="257"/>
                </a:cubicBezTo>
                <a:close/>
                <a:moveTo>
                  <a:pt x="354" y="116"/>
                </a:moveTo>
                <a:lnTo>
                  <a:pt x="354" y="116"/>
                </a:lnTo>
                <a:cubicBezTo>
                  <a:pt x="319" y="80"/>
                  <a:pt x="310" y="36"/>
                  <a:pt x="310" y="36"/>
                </a:cubicBezTo>
                <a:cubicBezTo>
                  <a:pt x="319" y="27"/>
                  <a:pt x="354" y="44"/>
                  <a:pt x="390" y="72"/>
                </a:cubicBezTo>
                <a:cubicBezTo>
                  <a:pt x="425" y="107"/>
                  <a:pt x="434" y="142"/>
                  <a:pt x="425" y="151"/>
                </a:cubicBezTo>
                <a:cubicBezTo>
                  <a:pt x="425" y="151"/>
                  <a:pt x="381" y="142"/>
                  <a:pt x="354" y="116"/>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9" name="Freeform 67"/>
          <p:cNvSpPr>
            <a:spLocks noChangeArrowheads="1"/>
          </p:cNvSpPr>
          <p:nvPr/>
        </p:nvSpPr>
        <p:spPr bwMode="auto">
          <a:xfrm>
            <a:off x="666752" y="3132667"/>
            <a:ext cx="273049" cy="317500"/>
          </a:xfrm>
          <a:custGeom>
            <a:avLst/>
            <a:gdLst>
              <a:gd name="T0" fmla="*/ 196198 w 453"/>
              <a:gd name="T1" fmla="*/ 83098 h 533"/>
              <a:gd name="T2" fmla="*/ 196198 w 453"/>
              <a:gd name="T3" fmla="*/ 83098 h 533"/>
              <a:gd name="T4" fmla="*/ 19891 w 453"/>
              <a:gd name="T5" fmla="*/ 71482 h 533"/>
              <a:gd name="T6" fmla="*/ 0 w 453"/>
              <a:gd name="T7" fmla="*/ 79524 h 533"/>
              <a:gd name="T8" fmla="*/ 39782 w 453"/>
              <a:gd name="T9" fmla="*/ 237678 h 533"/>
              <a:gd name="T10" fmla="*/ 63742 w 453"/>
              <a:gd name="T11" fmla="*/ 237678 h 533"/>
              <a:gd name="T12" fmla="*/ 43851 w 453"/>
              <a:gd name="T13" fmla="*/ 158601 h 533"/>
              <a:gd name="T14" fmla="*/ 200266 w 453"/>
              <a:gd name="T15" fmla="*/ 87119 h 533"/>
              <a:gd name="T16" fmla="*/ 196198 w 453"/>
              <a:gd name="T17" fmla="*/ 83098 h 5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3" h="533">
                <a:moveTo>
                  <a:pt x="434" y="186"/>
                </a:moveTo>
                <a:lnTo>
                  <a:pt x="434" y="186"/>
                </a:lnTo>
                <a:cubicBezTo>
                  <a:pt x="151" y="301"/>
                  <a:pt x="266" y="0"/>
                  <a:pt x="44" y="160"/>
                </a:cubicBezTo>
                <a:cubicBezTo>
                  <a:pt x="0" y="178"/>
                  <a:pt x="0" y="178"/>
                  <a:pt x="0" y="178"/>
                </a:cubicBezTo>
                <a:cubicBezTo>
                  <a:pt x="88" y="532"/>
                  <a:pt x="88" y="532"/>
                  <a:pt x="88" y="532"/>
                </a:cubicBezTo>
                <a:cubicBezTo>
                  <a:pt x="141" y="532"/>
                  <a:pt x="141" y="532"/>
                  <a:pt x="141" y="532"/>
                </a:cubicBezTo>
                <a:cubicBezTo>
                  <a:pt x="97" y="355"/>
                  <a:pt x="97" y="355"/>
                  <a:pt x="97" y="355"/>
                </a:cubicBezTo>
                <a:cubicBezTo>
                  <a:pt x="293" y="195"/>
                  <a:pt x="213" y="532"/>
                  <a:pt x="443" y="195"/>
                </a:cubicBezTo>
                <a:cubicBezTo>
                  <a:pt x="452" y="195"/>
                  <a:pt x="443" y="186"/>
                  <a:pt x="434" y="186"/>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0" name="Freeform 68"/>
          <p:cNvSpPr>
            <a:spLocks noChangeArrowheads="1"/>
          </p:cNvSpPr>
          <p:nvPr/>
        </p:nvSpPr>
        <p:spPr bwMode="auto">
          <a:xfrm>
            <a:off x="8388351" y="2597151"/>
            <a:ext cx="256116" cy="277283"/>
          </a:xfrm>
          <a:custGeom>
            <a:avLst/>
            <a:gdLst>
              <a:gd name="T0" fmla="*/ 147447 w 426"/>
              <a:gd name="T1" fmla="*/ 83725 h 462"/>
              <a:gd name="T2" fmla="*/ 147447 w 426"/>
              <a:gd name="T3" fmla="*/ 83725 h 462"/>
              <a:gd name="T4" fmla="*/ 67636 w 426"/>
              <a:gd name="T5" fmla="*/ 8102 h 462"/>
              <a:gd name="T6" fmla="*/ 43738 w 426"/>
              <a:gd name="T7" fmla="*/ 4501 h 462"/>
              <a:gd name="T8" fmla="*/ 31564 w 426"/>
              <a:gd name="T9" fmla="*/ 24307 h 462"/>
              <a:gd name="T10" fmla="*/ 15782 w 426"/>
              <a:gd name="T11" fmla="*/ 131889 h 462"/>
              <a:gd name="T12" fmla="*/ 11724 w 426"/>
              <a:gd name="T13" fmla="*/ 183655 h 462"/>
              <a:gd name="T14" fmla="*/ 111825 w 426"/>
              <a:gd name="T15" fmla="*/ 187706 h 462"/>
              <a:gd name="T16" fmla="*/ 183520 w 426"/>
              <a:gd name="T17" fmla="*/ 119736 h 462"/>
              <a:gd name="T18" fmla="*/ 147447 w 426"/>
              <a:gd name="T19" fmla="*/ 83725 h 462"/>
              <a:gd name="T20" fmla="*/ 107316 w 426"/>
              <a:gd name="T21" fmla="*/ 176002 h 462"/>
              <a:gd name="T22" fmla="*/ 107316 w 426"/>
              <a:gd name="T23" fmla="*/ 176002 h 462"/>
              <a:gd name="T24" fmla="*/ 23898 w 426"/>
              <a:gd name="T25" fmla="*/ 176002 h 462"/>
              <a:gd name="T26" fmla="*/ 87476 w 426"/>
              <a:gd name="T27" fmla="*/ 127838 h 462"/>
              <a:gd name="T28" fmla="*/ 167738 w 426"/>
              <a:gd name="T29" fmla="*/ 123787 h 462"/>
              <a:gd name="T30" fmla="*/ 107316 w 426"/>
              <a:gd name="T31" fmla="*/ 176002 h 462"/>
              <a:gd name="T32" fmla="*/ 91534 w 426"/>
              <a:gd name="T33" fmla="*/ 135490 h 462"/>
              <a:gd name="T34" fmla="*/ 91534 w 426"/>
              <a:gd name="T35" fmla="*/ 135490 h 462"/>
              <a:gd name="T36" fmla="*/ 43738 w 426"/>
              <a:gd name="T37" fmla="*/ 163399 h 462"/>
              <a:gd name="T38" fmla="*/ 75302 w 426"/>
              <a:gd name="T39" fmla="*/ 163399 h 462"/>
              <a:gd name="T40" fmla="*/ 99651 w 426"/>
              <a:gd name="T41" fmla="*/ 131889 h 462"/>
              <a:gd name="T42" fmla="*/ 99651 w 426"/>
              <a:gd name="T43" fmla="*/ 131889 h 462"/>
              <a:gd name="T44" fmla="*/ 91534 w 426"/>
              <a:gd name="T45" fmla="*/ 135490 h 4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26" h="462">
                <a:moveTo>
                  <a:pt x="327" y="186"/>
                </a:moveTo>
                <a:lnTo>
                  <a:pt x="327" y="186"/>
                </a:lnTo>
                <a:cubicBezTo>
                  <a:pt x="274" y="63"/>
                  <a:pt x="238" y="18"/>
                  <a:pt x="150" y="18"/>
                </a:cubicBezTo>
                <a:cubicBezTo>
                  <a:pt x="114" y="18"/>
                  <a:pt x="123" y="0"/>
                  <a:pt x="97" y="10"/>
                </a:cubicBezTo>
                <a:cubicBezTo>
                  <a:pt x="70" y="18"/>
                  <a:pt x="97" y="27"/>
                  <a:pt x="70" y="54"/>
                </a:cubicBezTo>
                <a:cubicBezTo>
                  <a:pt x="0" y="107"/>
                  <a:pt x="8" y="169"/>
                  <a:pt x="35" y="293"/>
                </a:cubicBezTo>
                <a:cubicBezTo>
                  <a:pt x="53" y="346"/>
                  <a:pt x="8" y="354"/>
                  <a:pt x="26" y="408"/>
                </a:cubicBezTo>
                <a:cubicBezTo>
                  <a:pt x="35" y="444"/>
                  <a:pt x="141" y="461"/>
                  <a:pt x="248" y="417"/>
                </a:cubicBezTo>
                <a:cubicBezTo>
                  <a:pt x="354" y="382"/>
                  <a:pt x="425" y="301"/>
                  <a:pt x="407" y="266"/>
                </a:cubicBezTo>
                <a:cubicBezTo>
                  <a:pt x="389" y="213"/>
                  <a:pt x="354" y="239"/>
                  <a:pt x="327" y="186"/>
                </a:cubicBezTo>
                <a:close/>
                <a:moveTo>
                  <a:pt x="238" y="391"/>
                </a:moveTo>
                <a:lnTo>
                  <a:pt x="238" y="391"/>
                </a:lnTo>
                <a:cubicBezTo>
                  <a:pt x="141" y="426"/>
                  <a:pt x="61" y="399"/>
                  <a:pt x="53" y="391"/>
                </a:cubicBezTo>
                <a:cubicBezTo>
                  <a:pt x="53" y="382"/>
                  <a:pt x="88" y="319"/>
                  <a:pt x="194" y="284"/>
                </a:cubicBezTo>
                <a:cubicBezTo>
                  <a:pt x="310" y="239"/>
                  <a:pt x="372" y="257"/>
                  <a:pt x="372" y="275"/>
                </a:cubicBezTo>
                <a:cubicBezTo>
                  <a:pt x="380" y="284"/>
                  <a:pt x="336" y="354"/>
                  <a:pt x="238" y="391"/>
                </a:cubicBezTo>
                <a:close/>
                <a:moveTo>
                  <a:pt x="203" y="301"/>
                </a:moveTo>
                <a:lnTo>
                  <a:pt x="203" y="301"/>
                </a:lnTo>
                <a:cubicBezTo>
                  <a:pt x="150" y="319"/>
                  <a:pt x="123" y="337"/>
                  <a:pt x="97" y="363"/>
                </a:cubicBezTo>
                <a:cubicBezTo>
                  <a:pt x="114" y="373"/>
                  <a:pt x="141" y="382"/>
                  <a:pt x="167" y="363"/>
                </a:cubicBezTo>
                <a:cubicBezTo>
                  <a:pt x="212" y="354"/>
                  <a:pt x="230" y="319"/>
                  <a:pt x="221" y="293"/>
                </a:cubicBezTo>
                <a:cubicBezTo>
                  <a:pt x="221" y="293"/>
                  <a:pt x="212" y="301"/>
                  <a:pt x="203" y="301"/>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1" name="Freeform 69"/>
          <p:cNvSpPr>
            <a:spLocks noChangeArrowheads="1"/>
          </p:cNvSpPr>
          <p:nvPr/>
        </p:nvSpPr>
        <p:spPr bwMode="auto">
          <a:xfrm>
            <a:off x="7778751" y="2601385"/>
            <a:ext cx="287867" cy="256116"/>
          </a:xfrm>
          <a:custGeom>
            <a:avLst/>
            <a:gdLst>
              <a:gd name="T0" fmla="*/ 11719 w 479"/>
              <a:gd name="T1" fmla="*/ 55462 h 426"/>
              <a:gd name="T2" fmla="*/ 11719 w 479"/>
              <a:gd name="T3" fmla="*/ 55462 h 426"/>
              <a:gd name="T4" fmla="*/ 203280 w 479"/>
              <a:gd name="T5" fmla="*/ 55462 h 426"/>
              <a:gd name="T6" fmla="*/ 203280 w 479"/>
              <a:gd name="T7" fmla="*/ 47796 h 426"/>
              <a:gd name="T8" fmla="*/ 159559 w 479"/>
              <a:gd name="T9" fmla="*/ 35622 h 426"/>
              <a:gd name="T10" fmla="*/ 151446 w 479"/>
              <a:gd name="T11" fmla="*/ 35622 h 426"/>
              <a:gd name="T12" fmla="*/ 151446 w 479"/>
              <a:gd name="T13" fmla="*/ 0 h 426"/>
              <a:gd name="T14" fmla="*/ 63553 w 479"/>
              <a:gd name="T15" fmla="*/ 0 h 426"/>
              <a:gd name="T16" fmla="*/ 63553 w 479"/>
              <a:gd name="T17" fmla="*/ 35622 h 426"/>
              <a:gd name="T18" fmla="*/ 55891 w 479"/>
              <a:gd name="T19" fmla="*/ 35622 h 426"/>
              <a:gd name="T20" fmla="*/ 11719 w 479"/>
              <a:gd name="T21" fmla="*/ 47796 h 426"/>
              <a:gd name="T22" fmla="*/ 11719 w 479"/>
              <a:gd name="T23" fmla="*/ 55462 h 426"/>
              <a:gd name="T24" fmla="*/ 203280 w 479"/>
              <a:gd name="T25" fmla="*/ 71694 h 426"/>
              <a:gd name="T26" fmla="*/ 203280 w 479"/>
              <a:gd name="T27" fmla="*/ 71694 h 426"/>
              <a:gd name="T28" fmla="*/ 11719 w 479"/>
              <a:gd name="T29" fmla="*/ 71694 h 426"/>
              <a:gd name="T30" fmla="*/ 0 w 479"/>
              <a:gd name="T31" fmla="*/ 83418 h 426"/>
              <a:gd name="T32" fmla="*/ 0 w 479"/>
              <a:gd name="T33" fmla="*/ 123549 h 426"/>
              <a:gd name="T34" fmla="*/ 11719 w 479"/>
              <a:gd name="T35" fmla="*/ 135273 h 426"/>
              <a:gd name="T36" fmla="*/ 32002 w 479"/>
              <a:gd name="T37" fmla="*/ 135273 h 426"/>
              <a:gd name="T38" fmla="*/ 23889 w 479"/>
              <a:gd name="T39" fmla="*/ 191636 h 426"/>
              <a:gd name="T40" fmla="*/ 191561 w 479"/>
              <a:gd name="T41" fmla="*/ 191636 h 426"/>
              <a:gd name="T42" fmla="*/ 183447 w 479"/>
              <a:gd name="T43" fmla="*/ 135273 h 426"/>
              <a:gd name="T44" fmla="*/ 203280 w 479"/>
              <a:gd name="T45" fmla="*/ 135273 h 426"/>
              <a:gd name="T46" fmla="*/ 215449 w 479"/>
              <a:gd name="T47" fmla="*/ 123549 h 426"/>
              <a:gd name="T48" fmla="*/ 215449 w 479"/>
              <a:gd name="T49" fmla="*/ 83418 h 426"/>
              <a:gd name="T50" fmla="*/ 203280 w 479"/>
              <a:gd name="T51" fmla="*/ 71694 h 426"/>
              <a:gd name="T52" fmla="*/ 43721 w 479"/>
              <a:gd name="T53" fmla="*/ 167738 h 426"/>
              <a:gd name="T54" fmla="*/ 43721 w 479"/>
              <a:gd name="T55" fmla="*/ 167738 h 426"/>
              <a:gd name="T56" fmla="*/ 59496 w 479"/>
              <a:gd name="T57" fmla="*/ 95593 h 426"/>
              <a:gd name="T58" fmla="*/ 155502 w 479"/>
              <a:gd name="T59" fmla="*/ 95593 h 426"/>
              <a:gd name="T60" fmla="*/ 171728 w 479"/>
              <a:gd name="T61" fmla="*/ 167738 h 426"/>
              <a:gd name="T62" fmla="*/ 43721 w 479"/>
              <a:gd name="T63" fmla="*/ 167738 h 4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79" h="426">
                <a:moveTo>
                  <a:pt x="26" y="123"/>
                </a:moveTo>
                <a:lnTo>
                  <a:pt x="26" y="123"/>
                </a:lnTo>
                <a:cubicBezTo>
                  <a:pt x="451" y="123"/>
                  <a:pt x="451" y="123"/>
                  <a:pt x="451" y="123"/>
                </a:cubicBezTo>
                <a:cubicBezTo>
                  <a:pt x="460" y="123"/>
                  <a:pt x="460" y="115"/>
                  <a:pt x="451" y="106"/>
                </a:cubicBezTo>
                <a:cubicBezTo>
                  <a:pt x="451" y="106"/>
                  <a:pt x="372" y="79"/>
                  <a:pt x="354" y="79"/>
                </a:cubicBezTo>
                <a:cubicBezTo>
                  <a:pt x="336" y="79"/>
                  <a:pt x="336" y="79"/>
                  <a:pt x="336" y="79"/>
                </a:cubicBezTo>
                <a:cubicBezTo>
                  <a:pt x="336" y="0"/>
                  <a:pt x="336" y="0"/>
                  <a:pt x="336" y="0"/>
                </a:cubicBezTo>
                <a:cubicBezTo>
                  <a:pt x="141" y="0"/>
                  <a:pt x="141" y="0"/>
                  <a:pt x="141" y="0"/>
                </a:cubicBezTo>
                <a:cubicBezTo>
                  <a:pt x="141" y="79"/>
                  <a:pt x="141" y="79"/>
                  <a:pt x="141" y="79"/>
                </a:cubicBezTo>
                <a:cubicBezTo>
                  <a:pt x="124" y="79"/>
                  <a:pt x="124" y="79"/>
                  <a:pt x="124" y="79"/>
                </a:cubicBezTo>
                <a:cubicBezTo>
                  <a:pt x="106" y="79"/>
                  <a:pt x="26" y="106"/>
                  <a:pt x="26" y="106"/>
                </a:cubicBezTo>
                <a:cubicBezTo>
                  <a:pt x="17" y="115"/>
                  <a:pt x="17" y="123"/>
                  <a:pt x="26" y="123"/>
                </a:cubicBezTo>
                <a:close/>
                <a:moveTo>
                  <a:pt x="451" y="159"/>
                </a:moveTo>
                <a:lnTo>
                  <a:pt x="451" y="159"/>
                </a:lnTo>
                <a:cubicBezTo>
                  <a:pt x="26" y="159"/>
                  <a:pt x="26" y="159"/>
                  <a:pt x="26" y="159"/>
                </a:cubicBezTo>
                <a:cubicBezTo>
                  <a:pt x="8" y="159"/>
                  <a:pt x="0" y="168"/>
                  <a:pt x="0" y="185"/>
                </a:cubicBezTo>
                <a:cubicBezTo>
                  <a:pt x="0" y="274"/>
                  <a:pt x="0" y="274"/>
                  <a:pt x="0" y="274"/>
                </a:cubicBezTo>
                <a:cubicBezTo>
                  <a:pt x="0" y="283"/>
                  <a:pt x="8" y="300"/>
                  <a:pt x="26" y="300"/>
                </a:cubicBezTo>
                <a:cubicBezTo>
                  <a:pt x="71" y="300"/>
                  <a:pt x="71" y="300"/>
                  <a:pt x="71" y="300"/>
                </a:cubicBezTo>
                <a:cubicBezTo>
                  <a:pt x="53" y="425"/>
                  <a:pt x="53" y="425"/>
                  <a:pt x="53" y="425"/>
                </a:cubicBezTo>
                <a:cubicBezTo>
                  <a:pt x="425" y="425"/>
                  <a:pt x="425" y="425"/>
                  <a:pt x="425" y="425"/>
                </a:cubicBezTo>
                <a:cubicBezTo>
                  <a:pt x="407" y="300"/>
                  <a:pt x="407" y="300"/>
                  <a:pt x="407" y="300"/>
                </a:cubicBezTo>
                <a:cubicBezTo>
                  <a:pt x="451" y="300"/>
                  <a:pt x="451" y="300"/>
                  <a:pt x="451" y="300"/>
                </a:cubicBezTo>
                <a:cubicBezTo>
                  <a:pt x="469" y="300"/>
                  <a:pt x="478" y="283"/>
                  <a:pt x="478" y="274"/>
                </a:cubicBezTo>
                <a:cubicBezTo>
                  <a:pt x="478" y="185"/>
                  <a:pt x="478" y="185"/>
                  <a:pt x="478" y="185"/>
                </a:cubicBezTo>
                <a:cubicBezTo>
                  <a:pt x="478" y="168"/>
                  <a:pt x="469" y="159"/>
                  <a:pt x="451" y="159"/>
                </a:cubicBezTo>
                <a:close/>
                <a:moveTo>
                  <a:pt x="97" y="372"/>
                </a:moveTo>
                <a:lnTo>
                  <a:pt x="97" y="372"/>
                </a:lnTo>
                <a:cubicBezTo>
                  <a:pt x="132" y="212"/>
                  <a:pt x="132" y="212"/>
                  <a:pt x="132" y="212"/>
                </a:cubicBezTo>
                <a:cubicBezTo>
                  <a:pt x="345" y="212"/>
                  <a:pt x="345" y="212"/>
                  <a:pt x="345" y="212"/>
                </a:cubicBezTo>
                <a:cubicBezTo>
                  <a:pt x="381" y="372"/>
                  <a:pt x="381" y="372"/>
                  <a:pt x="381" y="372"/>
                </a:cubicBezTo>
                <a:lnTo>
                  <a:pt x="97" y="372"/>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2" name="Freeform 70"/>
          <p:cNvSpPr>
            <a:spLocks noChangeArrowheads="1"/>
          </p:cNvSpPr>
          <p:nvPr/>
        </p:nvSpPr>
        <p:spPr bwMode="auto">
          <a:xfrm>
            <a:off x="3024718" y="2597151"/>
            <a:ext cx="298449" cy="266700"/>
          </a:xfrm>
          <a:custGeom>
            <a:avLst/>
            <a:gdLst>
              <a:gd name="T0" fmla="*/ 63953 w 497"/>
              <a:gd name="T1" fmla="*/ 123611 h 445"/>
              <a:gd name="T2" fmla="*/ 63953 w 497"/>
              <a:gd name="T3" fmla="*/ 123611 h 445"/>
              <a:gd name="T4" fmla="*/ 63953 w 497"/>
              <a:gd name="T5" fmla="*/ 56187 h 445"/>
              <a:gd name="T6" fmla="*/ 23870 w 497"/>
              <a:gd name="T7" fmla="*/ 56187 h 445"/>
              <a:gd name="T8" fmla="*/ 0 w 497"/>
              <a:gd name="T9" fmla="*/ 80010 h 445"/>
              <a:gd name="T10" fmla="*/ 0 w 497"/>
              <a:gd name="T11" fmla="*/ 143389 h 445"/>
              <a:gd name="T12" fmla="*/ 23870 w 497"/>
              <a:gd name="T13" fmla="*/ 167661 h 445"/>
              <a:gd name="T14" fmla="*/ 31977 w 497"/>
              <a:gd name="T15" fmla="*/ 167661 h 445"/>
              <a:gd name="T16" fmla="*/ 31977 w 497"/>
              <a:gd name="T17" fmla="*/ 199576 h 445"/>
              <a:gd name="T18" fmla="*/ 68007 w 497"/>
              <a:gd name="T19" fmla="*/ 167661 h 445"/>
              <a:gd name="T20" fmla="*/ 123403 w 497"/>
              <a:gd name="T21" fmla="*/ 167661 h 445"/>
              <a:gd name="T22" fmla="*/ 143670 w 497"/>
              <a:gd name="T23" fmla="*/ 143389 h 445"/>
              <a:gd name="T24" fmla="*/ 143670 w 497"/>
              <a:gd name="T25" fmla="*/ 123611 h 445"/>
              <a:gd name="T26" fmla="*/ 143670 w 497"/>
              <a:gd name="T27" fmla="*/ 123611 h 445"/>
              <a:gd name="T28" fmla="*/ 63953 w 497"/>
              <a:gd name="T29" fmla="*/ 123611 h 445"/>
              <a:gd name="T30" fmla="*/ 199517 w 497"/>
              <a:gd name="T31" fmla="*/ 0 h 445"/>
              <a:gd name="T32" fmla="*/ 199517 w 497"/>
              <a:gd name="T33" fmla="*/ 0 h 445"/>
              <a:gd name="T34" fmla="*/ 99533 w 497"/>
              <a:gd name="T35" fmla="*/ 0 h 445"/>
              <a:gd name="T36" fmla="*/ 79717 w 497"/>
              <a:gd name="T37" fmla="*/ 24273 h 445"/>
              <a:gd name="T38" fmla="*/ 79717 w 497"/>
              <a:gd name="T39" fmla="*/ 111475 h 445"/>
              <a:gd name="T40" fmla="*/ 155830 w 497"/>
              <a:gd name="T41" fmla="*/ 111475 h 445"/>
              <a:gd name="T42" fmla="*/ 191410 w 497"/>
              <a:gd name="T43" fmla="*/ 143389 h 445"/>
              <a:gd name="T44" fmla="*/ 191410 w 497"/>
              <a:gd name="T45" fmla="*/ 111475 h 445"/>
              <a:gd name="T46" fmla="*/ 199517 w 497"/>
              <a:gd name="T47" fmla="*/ 111475 h 445"/>
              <a:gd name="T48" fmla="*/ 223387 w 497"/>
              <a:gd name="T49" fmla="*/ 87651 h 445"/>
              <a:gd name="T50" fmla="*/ 223387 w 497"/>
              <a:gd name="T51" fmla="*/ 24273 h 445"/>
              <a:gd name="T52" fmla="*/ 199517 w 497"/>
              <a:gd name="T53" fmla="*/ 0 h 44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97" h="445">
                <a:moveTo>
                  <a:pt x="142" y="275"/>
                </a:moveTo>
                <a:lnTo>
                  <a:pt x="142" y="275"/>
                </a:lnTo>
                <a:cubicBezTo>
                  <a:pt x="142" y="125"/>
                  <a:pt x="142" y="125"/>
                  <a:pt x="142" y="125"/>
                </a:cubicBezTo>
                <a:cubicBezTo>
                  <a:pt x="53" y="125"/>
                  <a:pt x="53" y="125"/>
                  <a:pt x="53" y="125"/>
                </a:cubicBezTo>
                <a:cubicBezTo>
                  <a:pt x="18" y="125"/>
                  <a:pt x="0" y="151"/>
                  <a:pt x="0" y="178"/>
                </a:cubicBezTo>
                <a:cubicBezTo>
                  <a:pt x="0" y="319"/>
                  <a:pt x="0" y="319"/>
                  <a:pt x="0" y="319"/>
                </a:cubicBezTo>
                <a:cubicBezTo>
                  <a:pt x="0" y="354"/>
                  <a:pt x="18" y="373"/>
                  <a:pt x="53" y="373"/>
                </a:cubicBezTo>
                <a:cubicBezTo>
                  <a:pt x="71" y="373"/>
                  <a:pt x="71" y="373"/>
                  <a:pt x="71" y="373"/>
                </a:cubicBezTo>
                <a:cubicBezTo>
                  <a:pt x="71" y="444"/>
                  <a:pt x="71" y="444"/>
                  <a:pt x="71" y="444"/>
                </a:cubicBezTo>
                <a:cubicBezTo>
                  <a:pt x="151" y="373"/>
                  <a:pt x="151" y="373"/>
                  <a:pt x="151" y="373"/>
                </a:cubicBezTo>
                <a:cubicBezTo>
                  <a:pt x="274" y="373"/>
                  <a:pt x="274" y="373"/>
                  <a:pt x="274" y="373"/>
                </a:cubicBezTo>
                <a:cubicBezTo>
                  <a:pt x="302" y="373"/>
                  <a:pt x="319" y="354"/>
                  <a:pt x="319" y="319"/>
                </a:cubicBezTo>
                <a:cubicBezTo>
                  <a:pt x="319" y="275"/>
                  <a:pt x="319" y="275"/>
                  <a:pt x="319" y="275"/>
                </a:cubicBezTo>
                <a:lnTo>
                  <a:pt x="142" y="275"/>
                </a:lnTo>
                <a:close/>
                <a:moveTo>
                  <a:pt x="443" y="0"/>
                </a:moveTo>
                <a:lnTo>
                  <a:pt x="443" y="0"/>
                </a:lnTo>
                <a:cubicBezTo>
                  <a:pt x="221" y="0"/>
                  <a:pt x="221" y="0"/>
                  <a:pt x="221" y="0"/>
                </a:cubicBezTo>
                <a:cubicBezTo>
                  <a:pt x="195" y="0"/>
                  <a:pt x="177" y="27"/>
                  <a:pt x="177" y="54"/>
                </a:cubicBezTo>
                <a:cubicBezTo>
                  <a:pt x="177" y="248"/>
                  <a:pt x="177" y="248"/>
                  <a:pt x="177" y="248"/>
                </a:cubicBezTo>
                <a:cubicBezTo>
                  <a:pt x="346" y="248"/>
                  <a:pt x="346" y="248"/>
                  <a:pt x="346" y="248"/>
                </a:cubicBezTo>
                <a:cubicBezTo>
                  <a:pt x="425" y="319"/>
                  <a:pt x="425" y="319"/>
                  <a:pt x="425" y="319"/>
                </a:cubicBezTo>
                <a:cubicBezTo>
                  <a:pt x="425" y="248"/>
                  <a:pt x="425" y="248"/>
                  <a:pt x="425" y="248"/>
                </a:cubicBezTo>
                <a:cubicBezTo>
                  <a:pt x="443" y="248"/>
                  <a:pt x="443" y="248"/>
                  <a:pt x="443" y="248"/>
                </a:cubicBezTo>
                <a:cubicBezTo>
                  <a:pt x="470" y="248"/>
                  <a:pt x="496" y="231"/>
                  <a:pt x="496" y="195"/>
                </a:cubicBezTo>
                <a:cubicBezTo>
                  <a:pt x="496" y="54"/>
                  <a:pt x="496" y="54"/>
                  <a:pt x="496" y="54"/>
                </a:cubicBezTo>
                <a:cubicBezTo>
                  <a:pt x="496" y="27"/>
                  <a:pt x="470" y="0"/>
                  <a:pt x="443" y="0"/>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3" name="Freeform 71"/>
          <p:cNvSpPr>
            <a:spLocks noChangeArrowheads="1"/>
          </p:cNvSpPr>
          <p:nvPr/>
        </p:nvSpPr>
        <p:spPr bwMode="auto">
          <a:xfrm>
            <a:off x="4250267" y="2633134"/>
            <a:ext cx="266700" cy="198967"/>
          </a:xfrm>
          <a:custGeom>
            <a:avLst/>
            <a:gdLst>
              <a:gd name="T0" fmla="*/ 31535 w 444"/>
              <a:gd name="T1" fmla="*/ 0 h 329"/>
              <a:gd name="T2" fmla="*/ 31535 w 444"/>
              <a:gd name="T3" fmla="*/ 0 h 329"/>
              <a:gd name="T4" fmla="*/ 0 w 444"/>
              <a:gd name="T5" fmla="*/ 31750 h 329"/>
              <a:gd name="T6" fmla="*/ 31535 w 444"/>
              <a:gd name="T7" fmla="*/ 68036 h 329"/>
              <a:gd name="T8" fmla="*/ 0 w 444"/>
              <a:gd name="T9" fmla="*/ 131989 h 329"/>
              <a:gd name="T10" fmla="*/ 0 w 444"/>
              <a:gd name="T11" fmla="*/ 148771 h 329"/>
              <a:gd name="T12" fmla="*/ 31535 w 444"/>
              <a:gd name="T13" fmla="*/ 0 h 329"/>
              <a:gd name="T14" fmla="*/ 123889 w 444"/>
              <a:gd name="T15" fmla="*/ 0 h 329"/>
              <a:gd name="T16" fmla="*/ 123889 w 444"/>
              <a:gd name="T17" fmla="*/ 0 h 329"/>
              <a:gd name="T18" fmla="*/ 91903 w 444"/>
              <a:gd name="T19" fmla="*/ 31750 h 329"/>
              <a:gd name="T20" fmla="*/ 123889 w 444"/>
              <a:gd name="T21" fmla="*/ 68036 h 329"/>
              <a:gd name="T22" fmla="*/ 91903 w 444"/>
              <a:gd name="T23" fmla="*/ 131989 h 329"/>
              <a:gd name="T24" fmla="*/ 91903 w 444"/>
              <a:gd name="T25" fmla="*/ 148771 h 329"/>
              <a:gd name="T26" fmla="*/ 123889 w 444"/>
              <a:gd name="T27" fmla="*/ 0 h 3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4" name="Freeform 72"/>
          <p:cNvSpPr>
            <a:spLocks noChangeArrowheads="1"/>
          </p:cNvSpPr>
          <p:nvPr/>
        </p:nvSpPr>
        <p:spPr bwMode="auto">
          <a:xfrm>
            <a:off x="6024034" y="2611967"/>
            <a:ext cx="234951" cy="241300"/>
          </a:xfrm>
          <a:custGeom>
            <a:avLst/>
            <a:gdLst>
              <a:gd name="T0" fmla="*/ 155933 w 391"/>
              <a:gd name="T1" fmla="*/ 0 h 400"/>
              <a:gd name="T2" fmla="*/ 155933 w 391"/>
              <a:gd name="T3" fmla="*/ 0 h 400"/>
              <a:gd name="T4" fmla="*/ 63996 w 391"/>
              <a:gd name="T5" fmla="*/ 0 h 400"/>
              <a:gd name="T6" fmla="*/ 44166 w 391"/>
              <a:gd name="T7" fmla="*/ 19907 h 400"/>
              <a:gd name="T8" fmla="*/ 44166 w 391"/>
              <a:gd name="T9" fmla="*/ 112205 h 400"/>
              <a:gd name="T10" fmla="*/ 63996 w 391"/>
              <a:gd name="T11" fmla="*/ 132112 h 400"/>
              <a:gd name="T12" fmla="*/ 155933 w 391"/>
              <a:gd name="T13" fmla="*/ 132112 h 400"/>
              <a:gd name="T14" fmla="*/ 175762 w 391"/>
              <a:gd name="T15" fmla="*/ 112205 h 400"/>
              <a:gd name="T16" fmla="*/ 175762 w 391"/>
              <a:gd name="T17" fmla="*/ 19907 h 400"/>
              <a:gd name="T18" fmla="*/ 155933 w 391"/>
              <a:gd name="T19" fmla="*/ 0 h 400"/>
              <a:gd name="T20" fmla="*/ 155933 w 391"/>
              <a:gd name="T21" fmla="*/ 112205 h 400"/>
              <a:gd name="T22" fmla="*/ 155933 w 391"/>
              <a:gd name="T23" fmla="*/ 112205 h 400"/>
              <a:gd name="T24" fmla="*/ 63996 w 391"/>
              <a:gd name="T25" fmla="*/ 112205 h 400"/>
              <a:gd name="T26" fmla="*/ 63996 w 391"/>
              <a:gd name="T27" fmla="*/ 19907 h 400"/>
              <a:gd name="T28" fmla="*/ 155933 w 391"/>
              <a:gd name="T29" fmla="*/ 19907 h 400"/>
              <a:gd name="T30" fmla="*/ 155933 w 391"/>
              <a:gd name="T31" fmla="*/ 112205 h 400"/>
              <a:gd name="T32" fmla="*/ 20280 w 391"/>
              <a:gd name="T33" fmla="*/ 88225 h 400"/>
              <a:gd name="T34" fmla="*/ 20280 w 391"/>
              <a:gd name="T35" fmla="*/ 88225 h 400"/>
              <a:gd name="T36" fmla="*/ 0 w 391"/>
              <a:gd name="T37" fmla="*/ 88225 h 400"/>
              <a:gd name="T38" fmla="*/ 0 w 391"/>
              <a:gd name="T39" fmla="*/ 156543 h 400"/>
              <a:gd name="T40" fmla="*/ 20280 w 391"/>
              <a:gd name="T41" fmla="*/ 180523 h 400"/>
              <a:gd name="T42" fmla="*/ 88332 w 391"/>
              <a:gd name="T43" fmla="*/ 180523 h 400"/>
              <a:gd name="T44" fmla="*/ 88332 w 391"/>
              <a:gd name="T45" fmla="*/ 156543 h 400"/>
              <a:gd name="T46" fmla="*/ 20280 w 391"/>
              <a:gd name="T47" fmla="*/ 156543 h 400"/>
              <a:gd name="T48" fmla="*/ 20280 w 391"/>
              <a:gd name="T49" fmla="*/ 88225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91" h="400">
                <a:moveTo>
                  <a:pt x="346" y="0"/>
                </a:moveTo>
                <a:lnTo>
                  <a:pt x="346" y="0"/>
                </a:lnTo>
                <a:cubicBezTo>
                  <a:pt x="142" y="0"/>
                  <a:pt x="142" y="0"/>
                  <a:pt x="142" y="0"/>
                </a:cubicBezTo>
                <a:cubicBezTo>
                  <a:pt x="115" y="0"/>
                  <a:pt x="98" y="18"/>
                  <a:pt x="98" y="44"/>
                </a:cubicBezTo>
                <a:cubicBezTo>
                  <a:pt x="98" y="248"/>
                  <a:pt x="98" y="248"/>
                  <a:pt x="98" y="248"/>
                </a:cubicBezTo>
                <a:cubicBezTo>
                  <a:pt x="98" y="274"/>
                  <a:pt x="115" y="292"/>
                  <a:pt x="142" y="292"/>
                </a:cubicBezTo>
                <a:cubicBezTo>
                  <a:pt x="346" y="292"/>
                  <a:pt x="346" y="292"/>
                  <a:pt x="346" y="292"/>
                </a:cubicBezTo>
                <a:cubicBezTo>
                  <a:pt x="372" y="292"/>
                  <a:pt x="390" y="274"/>
                  <a:pt x="390" y="248"/>
                </a:cubicBezTo>
                <a:cubicBezTo>
                  <a:pt x="390" y="44"/>
                  <a:pt x="390" y="44"/>
                  <a:pt x="390" y="44"/>
                </a:cubicBezTo>
                <a:cubicBezTo>
                  <a:pt x="390" y="18"/>
                  <a:pt x="372" y="0"/>
                  <a:pt x="346" y="0"/>
                </a:cubicBezTo>
                <a:close/>
                <a:moveTo>
                  <a:pt x="346" y="248"/>
                </a:moveTo>
                <a:lnTo>
                  <a:pt x="346" y="248"/>
                </a:lnTo>
                <a:cubicBezTo>
                  <a:pt x="142" y="248"/>
                  <a:pt x="142" y="248"/>
                  <a:pt x="142" y="248"/>
                </a:cubicBezTo>
                <a:cubicBezTo>
                  <a:pt x="142" y="44"/>
                  <a:pt x="142" y="44"/>
                  <a:pt x="142" y="44"/>
                </a:cubicBezTo>
                <a:cubicBezTo>
                  <a:pt x="346" y="44"/>
                  <a:pt x="346" y="44"/>
                  <a:pt x="346" y="44"/>
                </a:cubicBezTo>
                <a:lnTo>
                  <a:pt x="346" y="248"/>
                </a:lnTo>
                <a:close/>
                <a:moveTo>
                  <a:pt x="45" y="195"/>
                </a:moveTo>
                <a:lnTo>
                  <a:pt x="45" y="195"/>
                </a:lnTo>
                <a:cubicBezTo>
                  <a:pt x="0" y="195"/>
                  <a:pt x="0" y="195"/>
                  <a:pt x="0" y="195"/>
                </a:cubicBezTo>
                <a:cubicBezTo>
                  <a:pt x="0" y="346"/>
                  <a:pt x="0" y="346"/>
                  <a:pt x="0" y="346"/>
                </a:cubicBezTo>
                <a:cubicBezTo>
                  <a:pt x="0" y="372"/>
                  <a:pt x="18" y="399"/>
                  <a:pt x="45" y="399"/>
                </a:cubicBezTo>
                <a:cubicBezTo>
                  <a:pt x="196" y="399"/>
                  <a:pt x="196" y="399"/>
                  <a:pt x="196" y="399"/>
                </a:cubicBezTo>
                <a:cubicBezTo>
                  <a:pt x="196" y="346"/>
                  <a:pt x="196" y="346"/>
                  <a:pt x="196" y="346"/>
                </a:cubicBezTo>
                <a:cubicBezTo>
                  <a:pt x="45" y="346"/>
                  <a:pt x="45" y="346"/>
                  <a:pt x="45" y="346"/>
                </a:cubicBezTo>
                <a:lnTo>
                  <a:pt x="45" y="195"/>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5" name="Freeform 73"/>
          <p:cNvSpPr>
            <a:spLocks noChangeArrowheads="1"/>
          </p:cNvSpPr>
          <p:nvPr/>
        </p:nvSpPr>
        <p:spPr bwMode="auto">
          <a:xfrm>
            <a:off x="10147300" y="3257551"/>
            <a:ext cx="256117" cy="173567"/>
          </a:xfrm>
          <a:custGeom>
            <a:avLst/>
            <a:gdLst>
              <a:gd name="T0" fmla="*/ 167346 w 427"/>
              <a:gd name="T1" fmla="*/ 23547 h 293"/>
              <a:gd name="T2" fmla="*/ 167346 w 427"/>
              <a:gd name="T3" fmla="*/ 23547 h 293"/>
              <a:gd name="T4" fmla="*/ 48134 w 427"/>
              <a:gd name="T5" fmla="*/ 23547 h 293"/>
              <a:gd name="T6" fmla="*/ 48134 w 427"/>
              <a:gd name="T7" fmla="*/ 0 h 293"/>
              <a:gd name="T8" fmla="*/ 0 w 427"/>
              <a:gd name="T9" fmla="*/ 39541 h 293"/>
              <a:gd name="T10" fmla="*/ 48134 w 427"/>
              <a:gd name="T11" fmla="*/ 78638 h 293"/>
              <a:gd name="T12" fmla="*/ 48134 w 427"/>
              <a:gd name="T13" fmla="*/ 55091 h 293"/>
              <a:gd name="T14" fmla="*/ 159249 w 427"/>
              <a:gd name="T15" fmla="*/ 55091 h 293"/>
              <a:gd name="T16" fmla="*/ 159249 w 427"/>
              <a:gd name="T17" fmla="*/ 98187 h 293"/>
              <a:gd name="T18" fmla="*/ 12146 w 427"/>
              <a:gd name="T19" fmla="*/ 98187 h 293"/>
              <a:gd name="T20" fmla="*/ 12146 w 427"/>
              <a:gd name="T21" fmla="*/ 129731 h 293"/>
              <a:gd name="T22" fmla="*/ 167346 w 427"/>
              <a:gd name="T23" fmla="*/ 129731 h 293"/>
              <a:gd name="T24" fmla="*/ 191638 w 427"/>
              <a:gd name="T25" fmla="*/ 110182 h 293"/>
              <a:gd name="T26" fmla="*/ 191638 w 427"/>
              <a:gd name="T27" fmla="*/ 43095 h 293"/>
              <a:gd name="T28" fmla="*/ 167346 w 427"/>
              <a:gd name="T29" fmla="*/ 23547 h 29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27" h="293">
                <a:moveTo>
                  <a:pt x="372" y="53"/>
                </a:moveTo>
                <a:lnTo>
                  <a:pt x="372" y="53"/>
                </a:lnTo>
                <a:cubicBezTo>
                  <a:pt x="107" y="53"/>
                  <a:pt x="107" y="53"/>
                  <a:pt x="107" y="53"/>
                </a:cubicBezTo>
                <a:cubicBezTo>
                  <a:pt x="107" y="0"/>
                  <a:pt x="107" y="0"/>
                  <a:pt x="107" y="0"/>
                </a:cubicBezTo>
                <a:cubicBezTo>
                  <a:pt x="0" y="89"/>
                  <a:pt x="0" y="89"/>
                  <a:pt x="0" y="89"/>
                </a:cubicBezTo>
                <a:cubicBezTo>
                  <a:pt x="107" y="177"/>
                  <a:pt x="107" y="177"/>
                  <a:pt x="107" y="177"/>
                </a:cubicBezTo>
                <a:cubicBezTo>
                  <a:pt x="107" y="124"/>
                  <a:pt x="107" y="124"/>
                  <a:pt x="107" y="124"/>
                </a:cubicBezTo>
                <a:cubicBezTo>
                  <a:pt x="354" y="124"/>
                  <a:pt x="354" y="124"/>
                  <a:pt x="354" y="124"/>
                </a:cubicBezTo>
                <a:cubicBezTo>
                  <a:pt x="354" y="221"/>
                  <a:pt x="354" y="221"/>
                  <a:pt x="354" y="221"/>
                </a:cubicBezTo>
                <a:cubicBezTo>
                  <a:pt x="27" y="221"/>
                  <a:pt x="27" y="221"/>
                  <a:pt x="27" y="221"/>
                </a:cubicBezTo>
                <a:cubicBezTo>
                  <a:pt x="27" y="292"/>
                  <a:pt x="27" y="292"/>
                  <a:pt x="27" y="292"/>
                </a:cubicBezTo>
                <a:cubicBezTo>
                  <a:pt x="372" y="292"/>
                  <a:pt x="372" y="292"/>
                  <a:pt x="372" y="292"/>
                </a:cubicBezTo>
                <a:cubicBezTo>
                  <a:pt x="399" y="292"/>
                  <a:pt x="426" y="274"/>
                  <a:pt x="426" y="248"/>
                </a:cubicBezTo>
                <a:cubicBezTo>
                  <a:pt x="426" y="97"/>
                  <a:pt x="426" y="97"/>
                  <a:pt x="426" y="97"/>
                </a:cubicBezTo>
                <a:cubicBezTo>
                  <a:pt x="426" y="71"/>
                  <a:pt x="399" y="53"/>
                  <a:pt x="372" y="53"/>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6" name="Freeform 74"/>
          <p:cNvSpPr>
            <a:spLocks noChangeArrowheads="1"/>
          </p:cNvSpPr>
          <p:nvPr/>
        </p:nvSpPr>
        <p:spPr bwMode="auto">
          <a:xfrm>
            <a:off x="5410201" y="2607734"/>
            <a:ext cx="277284" cy="245533"/>
          </a:xfrm>
          <a:custGeom>
            <a:avLst/>
            <a:gdLst>
              <a:gd name="T0" fmla="*/ 203452 w 461"/>
              <a:gd name="T1" fmla="*/ 95902 h 409"/>
              <a:gd name="T2" fmla="*/ 203452 w 461"/>
              <a:gd name="T3" fmla="*/ 95902 h 409"/>
              <a:gd name="T4" fmla="*/ 111425 w 461"/>
              <a:gd name="T5" fmla="*/ 7654 h 409"/>
              <a:gd name="T6" fmla="*/ 95636 w 461"/>
              <a:gd name="T7" fmla="*/ 7654 h 409"/>
              <a:gd name="T8" fmla="*/ 4060 w 461"/>
              <a:gd name="T9" fmla="*/ 95902 h 409"/>
              <a:gd name="T10" fmla="*/ 8120 w 461"/>
              <a:gd name="T11" fmla="*/ 103556 h 409"/>
              <a:gd name="T12" fmla="*/ 27969 w 461"/>
              <a:gd name="T13" fmla="*/ 103556 h 409"/>
              <a:gd name="T14" fmla="*/ 27969 w 461"/>
              <a:gd name="T15" fmla="*/ 175595 h 409"/>
              <a:gd name="T16" fmla="*/ 35638 w 461"/>
              <a:gd name="T17" fmla="*/ 183700 h 409"/>
              <a:gd name="T18" fmla="*/ 79847 w 461"/>
              <a:gd name="T19" fmla="*/ 183700 h 409"/>
              <a:gd name="T20" fmla="*/ 79847 w 461"/>
              <a:gd name="T21" fmla="*/ 111661 h 409"/>
              <a:gd name="T22" fmla="*/ 127665 w 461"/>
              <a:gd name="T23" fmla="*/ 111661 h 409"/>
              <a:gd name="T24" fmla="*/ 127665 w 461"/>
              <a:gd name="T25" fmla="*/ 183700 h 409"/>
              <a:gd name="T26" fmla="*/ 171874 w 461"/>
              <a:gd name="T27" fmla="*/ 183700 h 409"/>
              <a:gd name="T28" fmla="*/ 179543 w 461"/>
              <a:gd name="T29" fmla="*/ 175595 h 409"/>
              <a:gd name="T30" fmla="*/ 179543 w 461"/>
              <a:gd name="T31" fmla="*/ 103556 h 409"/>
              <a:gd name="T32" fmla="*/ 199843 w 461"/>
              <a:gd name="T33" fmla="*/ 103556 h 409"/>
              <a:gd name="T34" fmla="*/ 203452 w 461"/>
              <a:gd name="T35" fmla="*/ 95902 h 4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61" h="409">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7" name="Freeform 75"/>
          <p:cNvSpPr>
            <a:spLocks noChangeArrowheads="1"/>
          </p:cNvSpPr>
          <p:nvPr/>
        </p:nvSpPr>
        <p:spPr bwMode="auto">
          <a:xfrm>
            <a:off x="1244600" y="2019300"/>
            <a:ext cx="298451" cy="239184"/>
          </a:xfrm>
          <a:custGeom>
            <a:avLst/>
            <a:gdLst>
              <a:gd name="T0" fmla="*/ 199518 w 497"/>
              <a:gd name="T1" fmla="*/ 0 h 400"/>
              <a:gd name="T2" fmla="*/ 199518 w 497"/>
              <a:gd name="T3" fmla="*/ 0 h 400"/>
              <a:gd name="T4" fmla="*/ 23870 w 497"/>
              <a:gd name="T5" fmla="*/ 0 h 400"/>
              <a:gd name="T6" fmla="*/ 0 w 497"/>
              <a:gd name="T7" fmla="*/ 19733 h 400"/>
              <a:gd name="T8" fmla="*/ 0 w 497"/>
              <a:gd name="T9" fmla="*/ 155171 h 400"/>
              <a:gd name="T10" fmla="*/ 23870 w 497"/>
              <a:gd name="T11" fmla="*/ 178940 h 400"/>
              <a:gd name="T12" fmla="*/ 199518 w 497"/>
              <a:gd name="T13" fmla="*/ 178940 h 400"/>
              <a:gd name="T14" fmla="*/ 223388 w 497"/>
              <a:gd name="T15" fmla="*/ 155171 h 400"/>
              <a:gd name="T16" fmla="*/ 223388 w 497"/>
              <a:gd name="T17" fmla="*/ 19733 h 400"/>
              <a:gd name="T18" fmla="*/ 199518 w 497"/>
              <a:gd name="T19" fmla="*/ 0 h 400"/>
              <a:gd name="T20" fmla="*/ 199518 w 497"/>
              <a:gd name="T21" fmla="*/ 155171 h 400"/>
              <a:gd name="T22" fmla="*/ 199518 w 497"/>
              <a:gd name="T23" fmla="*/ 155171 h 400"/>
              <a:gd name="T24" fmla="*/ 23870 w 497"/>
              <a:gd name="T25" fmla="*/ 155171 h 400"/>
              <a:gd name="T26" fmla="*/ 23870 w 497"/>
              <a:gd name="T27" fmla="*/ 19733 h 400"/>
              <a:gd name="T28" fmla="*/ 199518 w 497"/>
              <a:gd name="T29" fmla="*/ 19733 h 400"/>
              <a:gd name="T30" fmla="*/ 199518 w 497"/>
              <a:gd name="T31" fmla="*/ 155171 h 400"/>
              <a:gd name="T32" fmla="*/ 99984 w 497"/>
              <a:gd name="T33" fmla="*/ 111669 h 400"/>
              <a:gd name="T34" fmla="*/ 99984 w 497"/>
              <a:gd name="T35" fmla="*/ 111669 h 400"/>
              <a:gd name="T36" fmla="*/ 43687 w 497"/>
              <a:gd name="T37" fmla="*/ 111669 h 400"/>
              <a:gd name="T38" fmla="*/ 43687 w 497"/>
              <a:gd name="T39" fmla="*/ 131402 h 400"/>
              <a:gd name="T40" fmla="*/ 99984 w 497"/>
              <a:gd name="T41" fmla="*/ 131402 h 400"/>
              <a:gd name="T42" fmla="*/ 99984 w 497"/>
              <a:gd name="T43" fmla="*/ 111669 h 400"/>
              <a:gd name="T44" fmla="*/ 99984 w 497"/>
              <a:gd name="T45" fmla="*/ 79828 h 400"/>
              <a:gd name="T46" fmla="*/ 99984 w 497"/>
              <a:gd name="T47" fmla="*/ 79828 h 400"/>
              <a:gd name="T48" fmla="*/ 43687 w 497"/>
              <a:gd name="T49" fmla="*/ 79828 h 400"/>
              <a:gd name="T50" fmla="*/ 43687 w 497"/>
              <a:gd name="T51" fmla="*/ 99560 h 400"/>
              <a:gd name="T52" fmla="*/ 99984 w 497"/>
              <a:gd name="T53" fmla="*/ 99560 h 400"/>
              <a:gd name="T54" fmla="*/ 99984 w 497"/>
              <a:gd name="T55" fmla="*/ 79828 h 400"/>
              <a:gd name="T56" fmla="*/ 99984 w 497"/>
              <a:gd name="T57" fmla="*/ 43950 h 400"/>
              <a:gd name="T58" fmla="*/ 99984 w 497"/>
              <a:gd name="T59" fmla="*/ 43950 h 400"/>
              <a:gd name="T60" fmla="*/ 43687 w 497"/>
              <a:gd name="T61" fmla="*/ 43950 h 400"/>
              <a:gd name="T62" fmla="*/ 43687 w 497"/>
              <a:gd name="T63" fmla="*/ 64131 h 400"/>
              <a:gd name="T64" fmla="*/ 99984 w 497"/>
              <a:gd name="T65" fmla="*/ 64131 h 400"/>
              <a:gd name="T66" fmla="*/ 99984 w 497"/>
              <a:gd name="T67" fmla="*/ 43950 h 400"/>
              <a:gd name="T68" fmla="*/ 175197 w 497"/>
              <a:gd name="T69" fmla="*/ 115257 h 400"/>
              <a:gd name="T70" fmla="*/ 175197 w 497"/>
              <a:gd name="T71" fmla="*/ 115257 h 400"/>
              <a:gd name="T72" fmla="*/ 159434 w 497"/>
              <a:gd name="T73" fmla="*/ 103597 h 400"/>
              <a:gd name="T74" fmla="*/ 171594 w 497"/>
              <a:gd name="T75" fmla="*/ 67719 h 400"/>
              <a:gd name="T76" fmla="*/ 151327 w 497"/>
              <a:gd name="T77" fmla="*/ 43950 h 400"/>
              <a:gd name="T78" fmla="*/ 131510 w 497"/>
              <a:gd name="T79" fmla="*/ 67719 h 400"/>
              <a:gd name="T80" fmla="*/ 143671 w 497"/>
              <a:gd name="T81" fmla="*/ 103597 h 400"/>
              <a:gd name="T82" fmla="*/ 123854 w 497"/>
              <a:gd name="T83" fmla="*/ 115257 h 400"/>
              <a:gd name="T84" fmla="*/ 123854 w 497"/>
              <a:gd name="T85" fmla="*/ 131402 h 400"/>
              <a:gd name="T86" fmla="*/ 179251 w 497"/>
              <a:gd name="T87" fmla="*/ 131402 h 400"/>
              <a:gd name="T88" fmla="*/ 175197 w 497"/>
              <a:gd name="T89" fmla="*/ 115257 h 40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400">
                <a:moveTo>
                  <a:pt x="443" y="0"/>
                </a:moveTo>
                <a:lnTo>
                  <a:pt x="443" y="0"/>
                </a:lnTo>
                <a:cubicBezTo>
                  <a:pt x="53" y="0"/>
                  <a:pt x="53" y="0"/>
                  <a:pt x="53" y="0"/>
                </a:cubicBezTo>
                <a:cubicBezTo>
                  <a:pt x="17" y="0"/>
                  <a:pt x="0" y="18"/>
                  <a:pt x="0" y="44"/>
                </a:cubicBezTo>
                <a:cubicBezTo>
                  <a:pt x="0" y="346"/>
                  <a:pt x="0" y="346"/>
                  <a:pt x="0" y="346"/>
                </a:cubicBezTo>
                <a:cubicBezTo>
                  <a:pt x="0" y="373"/>
                  <a:pt x="17" y="399"/>
                  <a:pt x="53" y="399"/>
                </a:cubicBezTo>
                <a:cubicBezTo>
                  <a:pt x="443" y="399"/>
                  <a:pt x="443" y="399"/>
                  <a:pt x="443" y="399"/>
                </a:cubicBezTo>
                <a:cubicBezTo>
                  <a:pt x="470" y="399"/>
                  <a:pt x="496" y="373"/>
                  <a:pt x="496" y="346"/>
                </a:cubicBezTo>
                <a:cubicBezTo>
                  <a:pt x="496" y="44"/>
                  <a:pt x="496" y="44"/>
                  <a:pt x="496" y="44"/>
                </a:cubicBezTo>
                <a:cubicBezTo>
                  <a:pt x="496" y="18"/>
                  <a:pt x="470" y="0"/>
                  <a:pt x="443" y="0"/>
                </a:cubicBezTo>
                <a:close/>
                <a:moveTo>
                  <a:pt x="443" y="346"/>
                </a:moveTo>
                <a:lnTo>
                  <a:pt x="443" y="346"/>
                </a:lnTo>
                <a:cubicBezTo>
                  <a:pt x="53" y="346"/>
                  <a:pt x="53" y="346"/>
                  <a:pt x="53" y="346"/>
                </a:cubicBezTo>
                <a:cubicBezTo>
                  <a:pt x="53" y="44"/>
                  <a:pt x="53" y="44"/>
                  <a:pt x="53" y="44"/>
                </a:cubicBezTo>
                <a:cubicBezTo>
                  <a:pt x="443" y="44"/>
                  <a:pt x="443" y="44"/>
                  <a:pt x="443" y="44"/>
                </a:cubicBezTo>
                <a:lnTo>
                  <a:pt x="443" y="346"/>
                </a:lnTo>
                <a:close/>
                <a:moveTo>
                  <a:pt x="222" y="249"/>
                </a:moveTo>
                <a:lnTo>
                  <a:pt x="222" y="249"/>
                </a:lnTo>
                <a:cubicBezTo>
                  <a:pt x="97" y="249"/>
                  <a:pt x="97" y="249"/>
                  <a:pt x="97" y="249"/>
                </a:cubicBezTo>
                <a:cubicBezTo>
                  <a:pt x="97" y="293"/>
                  <a:pt x="97" y="293"/>
                  <a:pt x="97" y="293"/>
                </a:cubicBezTo>
                <a:cubicBezTo>
                  <a:pt x="222" y="293"/>
                  <a:pt x="222" y="293"/>
                  <a:pt x="222" y="293"/>
                </a:cubicBezTo>
                <a:lnTo>
                  <a:pt x="222" y="249"/>
                </a:lnTo>
                <a:close/>
                <a:moveTo>
                  <a:pt x="222" y="178"/>
                </a:moveTo>
                <a:lnTo>
                  <a:pt x="222" y="178"/>
                </a:lnTo>
                <a:cubicBezTo>
                  <a:pt x="97" y="178"/>
                  <a:pt x="97" y="178"/>
                  <a:pt x="97" y="178"/>
                </a:cubicBezTo>
                <a:cubicBezTo>
                  <a:pt x="97" y="222"/>
                  <a:pt x="97" y="222"/>
                  <a:pt x="97" y="222"/>
                </a:cubicBezTo>
                <a:cubicBezTo>
                  <a:pt x="222" y="222"/>
                  <a:pt x="222" y="222"/>
                  <a:pt x="222" y="222"/>
                </a:cubicBezTo>
                <a:lnTo>
                  <a:pt x="222" y="178"/>
                </a:lnTo>
                <a:close/>
                <a:moveTo>
                  <a:pt x="222" y="98"/>
                </a:moveTo>
                <a:lnTo>
                  <a:pt x="222" y="98"/>
                </a:lnTo>
                <a:cubicBezTo>
                  <a:pt x="97" y="98"/>
                  <a:pt x="97" y="98"/>
                  <a:pt x="97" y="98"/>
                </a:cubicBezTo>
                <a:cubicBezTo>
                  <a:pt x="97" y="143"/>
                  <a:pt x="97" y="143"/>
                  <a:pt x="97" y="143"/>
                </a:cubicBezTo>
                <a:cubicBezTo>
                  <a:pt x="222" y="143"/>
                  <a:pt x="222" y="143"/>
                  <a:pt x="222" y="143"/>
                </a:cubicBezTo>
                <a:lnTo>
                  <a:pt x="222" y="98"/>
                </a:lnTo>
                <a:close/>
                <a:moveTo>
                  <a:pt x="389" y="257"/>
                </a:moveTo>
                <a:lnTo>
                  <a:pt x="389" y="257"/>
                </a:lnTo>
                <a:cubicBezTo>
                  <a:pt x="389" y="257"/>
                  <a:pt x="354" y="249"/>
                  <a:pt x="354" y="231"/>
                </a:cubicBezTo>
                <a:cubicBezTo>
                  <a:pt x="354" y="204"/>
                  <a:pt x="381" y="196"/>
                  <a:pt x="381" y="151"/>
                </a:cubicBezTo>
                <a:cubicBezTo>
                  <a:pt x="381" y="125"/>
                  <a:pt x="372" y="98"/>
                  <a:pt x="336" y="98"/>
                </a:cubicBezTo>
                <a:cubicBezTo>
                  <a:pt x="301" y="98"/>
                  <a:pt x="292" y="125"/>
                  <a:pt x="292" y="151"/>
                </a:cubicBezTo>
                <a:cubicBezTo>
                  <a:pt x="292" y="196"/>
                  <a:pt x="319" y="204"/>
                  <a:pt x="319" y="231"/>
                </a:cubicBezTo>
                <a:cubicBezTo>
                  <a:pt x="319" y="249"/>
                  <a:pt x="275" y="257"/>
                  <a:pt x="275" y="257"/>
                </a:cubicBezTo>
                <a:lnTo>
                  <a:pt x="275" y="293"/>
                </a:lnTo>
                <a:cubicBezTo>
                  <a:pt x="398" y="293"/>
                  <a:pt x="398" y="293"/>
                  <a:pt x="398" y="293"/>
                </a:cubicBezTo>
                <a:cubicBezTo>
                  <a:pt x="398" y="293"/>
                  <a:pt x="398" y="257"/>
                  <a:pt x="389" y="257"/>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8" name="Freeform 76"/>
          <p:cNvSpPr>
            <a:spLocks noChangeArrowheads="1"/>
          </p:cNvSpPr>
          <p:nvPr/>
        </p:nvSpPr>
        <p:spPr bwMode="auto">
          <a:xfrm>
            <a:off x="1308100" y="1399118"/>
            <a:ext cx="169333" cy="292100"/>
          </a:xfrm>
          <a:custGeom>
            <a:avLst/>
            <a:gdLst>
              <a:gd name="T0" fmla="*/ 106806 w 283"/>
              <a:gd name="T1" fmla="*/ 0 h 489"/>
              <a:gd name="T2" fmla="*/ 106806 w 283"/>
              <a:gd name="T3" fmla="*/ 0 h 489"/>
              <a:gd name="T4" fmla="*/ 19746 w 283"/>
              <a:gd name="T5" fmla="*/ 0 h 489"/>
              <a:gd name="T6" fmla="*/ 0 w 283"/>
              <a:gd name="T7" fmla="*/ 19712 h 489"/>
              <a:gd name="T8" fmla="*/ 0 w 283"/>
              <a:gd name="T9" fmla="*/ 194435 h 489"/>
              <a:gd name="T10" fmla="*/ 19746 w 283"/>
              <a:gd name="T11" fmla="*/ 218627 h 489"/>
              <a:gd name="T12" fmla="*/ 106806 w 283"/>
              <a:gd name="T13" fmla="*/ 218627 h 489"/>
              <a:gd name="T14" fmla="*/ 126551 w 283"/>
              <a:gd name="T15" fmla="*/ 194435 h 489"/>
              <a:gd name="T16" fmla="*/ 126551 w 283"/>
              <a:gd name="T17" fmla="*/ 19712 h 489"/>
              <a:gd name="T18" fmla="*/ 106806 w 283"/>
              <a:gd name="T19" fmla="*/ 0 h 489"/>
              <a:gd name="T20" fmla="*/ 63276 w 283"/>
              <a:gd name="T21" fmla="*/ 206083 h 489"/>
              <a:gd name="T22" fmla="*/ 63276 w 283"/>
              <a:gd name="T23" fmla="*/ 206083 h 489"/>
              <a:gd name="T24" fmla="*/ 47569 w 283"/>
              <a:gd name="T25" fmla="*/ 198467 h 489"/>
              <a:gd name="T26" fmla="*/ 63276 w 283"/>
              <a:gd name="T27" fmla="*/ 186371 h 489"/>
              <a:gd name="T28" fmla="*/ 78982 w 283"/>
              <a:gd name="T29" fmla="*/ 198467 h 489"/>
              <a:gd name="T30" fmla="*/ 63276 w 283"/>
              <a:gd name="T31" fmla="*/ 206083 h 489"/>
              <a:gd name="T32" fmla="*/ 110845 w 283"/>
              <a:gd name="T33" fmla="*/ 174722 h 489"/>
              <a:gd name="T34" fmla="*/ 110845 w 283"/>
              <a:gd name="T35" fmla="*/ 174722 h 489"/>
              <a:gd name="T36" fmla="*/ 15707 w 283"/>
              <a:gd name="T37" fmla="*/ 174722 h 489"/>
              <a:gd name="T38" fmla="*/ 15707 w 283"/>
              <a:gd name="T39" fmla="*/ 27776 h 489"/>
              <a:gd name="T40" fmla="*/ 110845 w 283"/>
              <a:gd name="T41" fmla="*/ 27776 h 489"/>
              <a:gd name="T42" fmla="*/ 110845 w 283"/>
              <a:gd name="T43" fmla="*/ 174722 h 4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83" h="489">
                <a:moveTo>
                  <a:pt x="238" y="0"/>
                </a:moveTo>
                <a:lnTo>
                  <a:pt x="238" y="0"/>
                </a:lnTo>
                <a:cubicBezTo>
                  <a:pt x="44" y="0"/>
                  <a:pt x="44" y="0"/>
                  <a:pt x="44" y="0"/>
                </a:cubicBezTo>
                <a:cubicBezTo>
                  <a:pt x="17" y="0"/>
                  <a:pt x="0" y="18"/>
                  <a:pt x="0" y="44"/>
                </a:cubicBezTo>
                <a:cubicBezTo>
                  <a:pt x="0" y="434"/>
                  <a:pt x="0" y="434"/>
                  <a:pt x="0" y="434"/>
                </a:cubicBezTo>
                <a:cubicBezTo>
                  <a:pt x="0" y="460"/>
                  <a:pt x="17" y="488"/>
                  <a:pt x="44" y="488"/>
                </a:cubicBezTo>
                <a:cubicBezTo>
                  <a:pt x="238" y="488"/>
                  <a:pt x="238" y="488"/>
                  <a:pt x="238" y="488"/>
                </a:cubicBezTo>
                <a:cubicBezTo>
                  <a:pt x="265" y="488"/>
                  <a:pt x="282" y="460"/>
                  <a:pt x="282" y="434"/>
                </a:cubicBezTo>
                <a:cubicBezTo>
                  <a:pt x="282" y="44"/>
                  <a:pt x="282" y="44"/>
                  <a:pt x="282" y="44"/>
                </a:cubicBezTo>
                <a:cubicBezTo>
                  <a:pt x="282" y="18"/>
                  <a:pt x="265" y="0"/>
                  <a:pt x="238" y="0"/>
                </a:cubicBezTo>
                <a:close/>
                <a:moveTo>
                  <a:pt x="141" y="460"/>
                </a:moveTo>
                <a:lnTo>
                  <a:pt x="141" y="460"/>
                </a:lnTo>
                <a:cubicBezTo>
                  <a:pt x="123" y="460"/>
                  <a:pt x="106" y="451"/>
                  <a:pt x="106" y="443"/>
                </a:cubicBezTo>
                <a:cubicBezTo>
                  <a:pt x="106" y="425"/>
                  <a:pt x="123" y="416"/>
                  <a:pt x="141" y="416"/>
                </a:cubicBezTo>
                <a:cubicBezTo>
                  <a:pt x="159" y="416"/>
                  <a:pt x="176" y="425"/>
                  <a:pt x="176" y="443"/>
                </a:cubicBezTo>
                <a:cubicBezTo>
                  <a:pt x="176" y="451"/>
                  <a:pt x="159" y="460"/>
                  <a:pt x="141" y="460"/>
                </a:cubicBezTo>
                <a:close/>
                <a:moveTo>
                  <a:pt x="247" y="390"/>
                </a:moveTo>
                <a:lnTo>
                  <a:pt x="247" y="390"/>
                </a:lnTo>
                <a:cubicBezTo>
                  <a:pt x="35" y="390"/>
                  <a:pt x="35" y="390"/>
                  <a:pt x="35" y="390"/>
                </a:cubicBezTo>
                <a:cubicBezTo>
                  <a:pt x="35" y="62"/>
                  <a:pt x="35" y="62"/>
                  <a:pt x="35" y="62"/>
                </a:cubicBezTo>
                <a:cubicBezTo>
                  <a:pt x="247" y="62"/>
                  <a:pt x="247" y="62"/>
                  <a:pt x="247" y="62"/>
                </a:cubicBezTo>
                <a:lnTo>
                  <a:pt x="247" y="390"/>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9" name="Freeform 77"/>
          <p:cNvSpPr>
            <a:spLocks noChangeArrowheads="1"/>
          </p:cNvSpPr>
          <p:nvPr/>
        </p:nvSpPr>
        <p:spPr bwMode="auto">
          <a:xfrm>
            <a:off x="9531352" y="3219451"/>
            <a:ext cx="298449" cy="251883"/>
          </a:xfrm>
          <a:custGeom>
            <a:avLst/>
            <a:gdLst>
              <a:gd name="T0" fmla="*/ 167540 w 497"/>
              <a:gd name="T1" fmla="*/ 56041 h 418"/>
              <a:gd name="T2" fmla="*/ 167540 w 497"/>
              <a:gd name="T3" fmla="*/ 56041 h 418"/>
              <a:gd name="T4" fmla="*/ 175196 w 497"/>
              <a:gd name="T5" fmla="*/ 56041 h 418"/>
              <a:gd name="T6" fmla="*/ 175196 w 497"/>
              <a:gd name="T7" fmla="*/ 80446 h 418"/>
              <a:gd name="T8" fmla="*/ 223387 w 497"/>
              <a:gd name="T9" fmla="*/ 40223 h 418"/>
              <a:gd name="T10" fmla="*/ 175196 w 497"/>
              <a:gd name="T11" fmla="*/ 0 h 418"/>
              <a:gd name="T12" fmla="*/ 175196 w 497"/>
              <a:gd name="T13" fmla="*/ 23953 h 418"/>
              <a:gd name="T14" fmla="*/ 167540 w 497"/>
              <a:gd name="T15" fmla="*/ 23953 h 418"/>
              <a:gd name="T16" fmla="*/ 83770 w 497"/>
              <a:gd name="T17" fmla="*/ 84513 h 418"/>
              <a:gd name="T18" fmla="*/ 23870 w 497"/>
              <a:gd name="T19" fmla="*/ 128352 h 418"/>
              <a:gd name="T20" fmla="*/ 0 w 497"/>
              <a:gd name="T21" fmla="*/ 128352 h 418"/>
              <a:gd name="T22" fmla="*/ 0 w 497"/>
              <a:gd name="T23" fmla="*/ 160440 h 418"/>
              <a:gd name="T24" fmla="*/ 23870 w 497"/>
              <a:gd name="T25" fmla="*/ 160440 h 418"/>
              <a:gd name="T26" fmla="*/ 107640 w 497"/>
              <a:gd name="T27" fmla="*/ 100331 h 418"/>
              <a:gd name="T28" fmla="*/ 167540 w 497"/>
              <a:gd name="T29" fmla="*/ 56041 h 418"/>
              <a:gd name="T30" fmla="*/ 59450 w 497"/>
              <a:gd name="T31" fmla="*/ 76378 h 418"/>
              <a:gd name="T32" fmla="*/ 59450 w 497"/>
              <a:gd name="T33" fmla="*/ 76378 h 418"/>
              <a:gd name="T34" fmla="*/ 63503 w 497"/>
              <a:gd name="T35" fmla="*/ 68695 h 418"/>
              <a:gd name="T36" fmla="*/ 79717 w 497"/>
              <a:gd name="T37" fmla="*/ 52425 h 418"/>
              <a:gd name="T38" fmla="*/ 23870 w 497"/>
              <a:gd name="T39" fmla="*/ 28472 h 418"/>
              <a:gd name="T40" fmla="*/ 0 w 497"/>
              <a:gd name="T41" fmla="*/ 28472 h 418"/>
              <a:gd name="T42" fmla="*/ 0 w 497"/>
              <a:gd name="T43" fmla="*/ 60560 h 418"/>
              <a:gd name="T44" fmla="*/ 23870 w 497"/>
              <a:gd name="T45" fmla="*/ 60560 h 418"/>
              <a:gd name="T46" fmla="*/ 59450 w 497"/>
              <a:gd name="T47" fmla="*/ 76378 h 418"/>
              <a:gd name="T48" fmla="*/ 175196 w 497"/>
              <a:gd name="T49" fmla="*/ 132419 h 418"/>
              <a:gd name="T50" fmla="*/ 175196 w 497"/>
              <a:gd name="T51" fmla="*/ 132419 h 418"/>
              <a:gd name="T52" fmla="*/ 167540 w 497"/>
              <a:gd name="T53" fmla="*/ 132419 h 418"/>
              <a:gd name="T54" fmla="*/ 127456 w 497"/>
              <a:gd name="T55" fmla="*/ 112534 h 418"/>
              <a:gd name="T56" fmla="*/ 127456 w 497"/>
              <a:gd name="T57" fmla="*/ 116601 h 418"/>
              <a:gd name="T58" fmla="*/ 111693 w 497"/>
              <a:gd name="T59" fmla="*/ 136487 h 418"/>
              <a:gd name="T60" fmla="*/ 167540 w 497"/>
              <a:gd name="T61" fmla="*/ 160440 h 418"/>
              <a:gd name="T62" fmla="*/ 175196 w 497"/>
              <a:gd name="T63" fmla="*/ 160440 h 418"/>
              <a:gd name="T64" fmla="*/ 175196 w 497"/>
              <a:gd name="T65" fmla="*/ 188460 h 418"/>
              <a:gd name="T66" fmla="*/ 223387 w 497"/>
              <a:gd name="T67" fmla="*/ 148237 h 418"/>
              <a:gd name="T68" fmla="*/ 175196 w 497"/>
              <a:gd name="T69" fmla="*/ 108466 h 418"/>
              <a:gd name="T70" fmla="*/ 175196 w 497"/>
              <a:gd name="T71" fmla="*/ 132419 h 41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97" h="418">
                <a:moveTo>
                  <a:pt x="372" y="124"/>
                </a:moveTo>
                <a:lnTo>
                  <a:pt x="372" y="124"/>
                </a:lnTo>
                <a:cubicBezTo>
                  <a:pt x="389" y="124"/>
                  <a:pt x="389" y="124"/>
                  <a:pt x="389" y="124"/>
                </a:cubicBezTo>
                <a:cubicBezTo>
                  <a:pt x="389" y="178"/>
                  <a:pt x="389" y="178"/>
                  <a:pt x="389" y="178"/>
                </a:cubicBezTo>
                <a:cubicBezTo>
                  <a:pt x="496" y="89"/>
                  <a:pt x="496" y="89"/>
                  <a:pt x="496" y="89"/>
                </a:cubicBezTo>
                <a:cubicBezTo>
                  <a:pt x="389" y="0"/>
                  <a:pt x="389" y="0"/>
                  <a:pt x="389" y="0"/>
                </a:cubicBezTo>
                <a:cubicBezTo>
                  <a:pt x="389" y="53"/>
                  <a:pt x="389" y="53"/>
                  <a:pt x="389" y="53"/>
                </a:cubicBezTo>
                <a:cubicBezTo>
                  <a:pt x="372" y="53"/>
                  <a:pt x="372" y="53"/>
                  <a:pt x="372" y="53"/>
                </a:cubicBezTo>
                <a:cubicBezTo>
                  <a:pt x="283" y="53"/>
                  <a:pt x="230" y="124"/>
                  <a:pt x="186" y="187"/>
                </a:cubicBezTo>
                <a:cubicBezTo>
                  <a:pt x="141" y="240"/>
                  <a:pt x="106" y="284"/>
                  <a:pt x="53" y="284"/>
                </a:cubicBezTo>
                <a:cubicBezTo>
                  <a:pt x="0" y="284"/>
                  <a:pt x="0" y="284"/>
                  <a:pt x="0" y="284"/>
                </a:cubicBezTo>
                <a:cubicBezTo>
                  <a:pt x="0" y="355"/>
                  <a:pt x="0" y="355"/>
                  <a:pt x="0" y="355"/>
                </a:cubicBezTo>
                <a:cubicBezTo>
                  <a:pt x="53" y="355"/>
                  <a:pt x="53" y="355"/>
                  <a:pt x="53" y="355"/>
                </a:cubicBezTo>
                <a:cubicBezTo>
                  <a:pt x="141" y="355"/>
                  <a:pt x="194" y="284"/>
                  <a:pt x="239" y="222"/>
                </a:cubicBezTo>
                <a:cubicBezTo>
                  <a:pt x="283" y="169"/>
                  <a:pt x="319" y="124"/>
                  <a:pt x="372" y="124"/>
                </a:cubicBezTo>
                <a:close/>
                <a:moveTo>
                  <a:pt x="132" y="169"/>
                </a:moveTo>
                <a:lnTo>
                  <a:pt x="132" y="169"/>
                </a:lnTo>
                <a:cubicBezTo>
                  <a:pt x="132" y="160"/>
                  <a:pt x="141" y="160"/>
                  <a:pt x="141" y="152"/>
                </a:cubicBezTo>
                <a:cubicBezTo>
                  <a:pt x="150" y="143"/>
                  <a:pt x="167" y="124"/>
                  <a:pt x="177" y="116"/>
                </a:cubicBezTo>
                <a:cubicBezTo>
                  <a:pt x="141" y="80"/>
                  <a:pt x="106" y="63"/>
                  <a:pt x="53" y="63"/>
                </a:cubicBezTo>
                <a:cubicBezTo>
                  <a:pt x="0" y="63"/>
                  <a:pt x="0" y="63"/>
                  <a:pt x="0" y="63"/>
                </a:cubicBezTo>
                <a:cubicBezTo>
                  <a:pt x="0" y="134"/>
                  <a:pt x="0" y="134"/>
                  <a:pt x="0" y="134"/>
                </a:cubicBezTo>
                <a:cubicBezTo>
                  <a:pt x="53" y="134"/>
                  <a:pt x="53" y="134"/>
                  <a:pt x="53" y="134"/>
                </a:cubicBezTo>
                <a:cubicBezTo>
                  <a:pt x="79" y="134"/>
                  <a:pt x="106" y="143"/>
                  <a:pt x="132" y="169"/>
                </a:cubicBezTo>
                <a:close/>
                <a:moveTo>
                  <a:pt x="389" y="293"/>
                </a:moveTo>
                <a:lnTo>
                  <a:pt x="389" y="293"/>
                </a:lnTo>
                <a:cubicBezTo>
                  <a:pt x="372" y="293"/>
                  <a:pt x="372" y="293"/>
                  <a:pt x="372" y="293"/>
                </a:cubicBezTo>
                <a:cubicBezTo>
                  <a:pt x="336" y="293"/>
                  <a:pt x="310" y="275"/>
                  <a:pt x="283" y="249"/>
                </a:cubicBezTo>
                <a:cubicBezTo>
                  <a:pt x="283" y="249"/>
                  <a:pt x="283" y="249"/>
                  <a:pt x="283" y="258"/>
                </a:cubicBezTo>
                <a:cubicBezTo>
                  <a:pt x="266" y="266"/>
                  <a:pt x="257" y="284"/>
                  <a:pt x="248" y="302"/>
                </a:cubicBezTo>
                <a:cubicBezTo>
                  <a:pt x="274" y="337"/>
                  <a:pt x="319" y="355"/>
                  <a:pt x="372" y="355"/>
                </a:cubicBezTo>
                <a:cubicBezTo>
                  <a:pt x="389" y="355"/>
                  <a:pt x="389" y="355"/>
                  <a:pt x="389" y="355"/>
                </a:cubicBezTo>
                <a:cubicBezTo>
                  <a:pt x="389" y="417"/>
                  <a:pt x="389" y="417"/>
                  <a:pt x="389" y="417"/>
                </a:cubicBezTo>
                <a:cubicBezTo>
                  <a:pt x="496" y="328"/>
                  <a:pt x="496" y="328"/>
                  <a:pt x="496" y="328"/>
                </a:cubicBezTo>
                <a:cubicBezTo>
                  <a:pt x="389" y="240"/>
                  <a:pt x="389" y="240"/>
                  <a:pt x="389" y="240"/>
                </a:cubicBezTo>
                <a:lnTo>
                  <a:pt x="389" y="293"/>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0" name="Freeform 78"/>
          <p:cNvSpPr>
            <a:spLocks noChangeArrowheads="1"/>
          </p:cNvSpPr>
          <p:nvPr/>
        </p:nvSpPr>
        <p:spPr bwMode="auto">
          <a:xfrm>
            <a:off x="6618817" y="2611967"/>
            <a:ext cx="237067" cy="241300"/>
          </a:xfrm>
          <a:custGeom>
            <a:avLst/>
            <a:gdLst>
              <a:gd name="T0" fmla="*/ 169779 w 399"/>
              <a:gd name="T1" fmla="*/ 152019 h 400"/>
              <a:gd name="T2" fmla="*/ 169779 w 399"/>
              <a:gd name="T3" fmla="*/ 152019 h 400"/>
              <a:gd name="T4" fmla="*/ 130119 w 399"/>
              <a:gd name="T5" fmla="*/ 108133 h 400"/>
              <a:gd name="T6" fmla="*/ 138140 w 399"/>
              <a:gd name="T7" fmla="*/ 71938 h 400"/>
              <a:gd name="T8" fmla="*/ 67288 w 399"/>
              <a:gd name="T9" fmla="*/ 0 h 400"/>
              <a:gd name="T10" fmla="*/ 0 w 399"/>
              <a:gd name="T11" fmla="*/ 68318 h 400"/>
              <a:gd name="T12" fmla="*/ 71298 w 399"/>
              <a:gd name="T13" fmla="*/ 140256 h 400"/>
              <a:gd name="T14" fmla="*/ 102491 w 399"/>
              <a:gd name="T15" fmla="*/ 132112 h 400"/>
              <a:gd name="T16" fmla="*/ 146161 w 399"/>
              <a:gd name="T17" fmla="*/ 176451 h 400"/>
              <a:gd name="T18" fmla="*/ 161758 w 399"/>
              <a:gd name="T19" fmla="*/ 176451 h 400"/>
              <a:gd name="T20" fmla="*/ 173344 w 399"/>
              <a:gd name="T21" fmla="*/ 164687 h 400"/>
              <a:gd name="T22" fmla="*/ 169779 w 399"/>
              <a:gd name="T23" fmla="*/ 152019 h 400"/>
              <a:gd name="T24" fmla="*/ 19607 w 399"/>
              <a:gd name="T25" fmla="*/ 68318 h 400"/>
              <a:gd name="T26" fmla="*/ 19607 w 399"/>
              <a:gd name="T27" fmla="*/ 68318 h 400"/>
              <a:gd name="T28" fmla="*/ 67288 w 399"/>
              <a:gd name="T29" fmla="*/ 19907 h 400"/>
              <a:gd name="T30" fmla="*/ 118533 w 399"/>
              <a:gd name="T31" fmla="*/ 71938 h 400"/>
              <a:gd name="T32" fmla="*/ 71298 w 399"/>
              <a:gd name="T33" fmla="*/ 120348 h 400"/>
              <a:gd name="T34" fmla="*/ 19607 w 399"/>
              <a:gd name="T35" fmla="*/ 68318 h 4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99" h="400">
                <a:moveTo>
                  <a:pt x="381" y="336"/>
                </a:moveTo>
                <a:lnTo>
                  <a:pt x="381" y="336"/>
                </a:lnTo>
                <a:cubicBezTo>
                  <a:pt x="292" y="239"/>
                  <a:pt x="292" y="239"/>
                  <a:pt x="292" y="239"/>
                </a:cubicBezTo>
                <a:cubicBezTo>
                  <a:pt x="301" y="212"/>
                  <a:pt x="310" y="186"/>
                  <a:pt x="310" y="159"/>
                </a:cubicBezTo>
                <a:cubicBezTo>
                  <a:pt x="310" y="71"/>
                  <a:pt x="239" y="0"/>
                  <a:pt x="151" y="0"/>
                </a:cubicBezTo>
                <a:cubicBezTo>
                  <a:pt x="70" y="0"/>
                  <a:pt x="0" y="71"/>
                  <a:pt x="0" y="151"/>
                </a:cubicBezTo>
                <a:cubicBezTo>
                  <a:pt x="0" y="239"/>
                  <a:pt x="70" y="310"/>
                  <a:pt x="160" y="310"/>
                </a:cubicBezTo>
                <a:cubicBezTo>
                  <a:pt x="186" y="310"/>
                  <a:pt x="213" y="302"/>
                  <a:pt x="230" y="292"/>
                </a:cubicBezTo>
                <a:cubicBezTo>
                  <a:pt x="328" y="390"/>
                  <a:pt x="328" y="390"/>
                  <a:pt x="328" y="390"/>
                </a:cubicBezTo>
                <a:cubicBezTo>
                  <a:pt x="336" y="399"/>
                  <a:pt x="354" y="399"/>
                  <a:pt x="363" y="390"/>
                </a:cubicBezTo>
                <a:cubicBezTo>
                  <a:pt x="389" y="364"/>
                  <a:pt x="389" y="364"/>
                  <a:pt x="389" y="364"/>
                </a:cubicBezTo>
                <a:cubicBezTo>
                  <a:pt x="398" y="355"/>
                  <a:pt x="389" y="346"/>
                  <a:pt x="381" y="336"/>
                </a:cubicBezTo>
                <a:close/>
                <a:moveTo>
                  <a:pt x="44" y="151"/>
                </a:moveTo>
                <a:lnTo>
                  <a:pt x="44" y="151"/>
                </a:lnTo>
                <a:cubicBezTo>
                  <a:pt x="44" y="98"/>
                  <a:pt x="98" y="44"/>
                  <a:pt x="151" y="44"/>
                </a:cubicBezTo>
                <a:cubicBezTo>
                  <a:pt x="213" y="44"/>
                  <a:pt x="266" y="98"/>
                  <a:pt x="266" y="159"/>
                </a:cubicBezTo>
                <a:cubicBezTo>
                  <a:pt x="266" y="221"/>
                  <a:pt x="213" y="266"/>
                  <a:pt x="160" y="266"/>
                </a:cubicBezTo>
                <a:cubicBezTo>
                  <a:pt x="98" y="266"/>
                  <a:pt x="44" y="212"/>
                  <a:pt x="44" y="151"/>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1" name="Freeform 79"/>
          <p:cNvSpPr>
            <a:spLocks noChangeArrowheads="1"/>
          </p:cNvSpPr>
          <p:nvPr/>
        </p:nvSpPr>
        <p:spPr bwMode="auto">
          <a:xfrm>
            <a:off x="8373534" y="4366684"/>
            <a:ext cx="285751" cy="287867"/>
          </a:xfrm>
          <a:custGeom>
            <a:avLst/>
            <a:gdLst>
              <a:gd name="T0" fmla="*/ 106933 w 479"/>
              <a:gd name="T1" fmla="*/ 0 h 479"/>
              <a:gd name="T2" fmla="*/ 106933 w 479"/>
              <a:gd name="T3" fmla="*/ 0 h 479"/>
              <a:gd name="T4" fmla="*/ 0 w 479"/>
              <a:gd name="T5" fmla="*/ 107725 h 479"/>
              <a:gd name="T6" fmla="*/ 106933 w 479"/>
              <a:gd name="T7" fmla="*/ 215449 h 479"/>
              <a:gd name="T8" fmla="*/ 213866 w 479"/>
              <a:gd name="T9" fmla="*/ 107725 h 479"/>
              <a:gd name="T10" fmla="*/ 106933 w 479"/>
              <a:gd name="T11" fmla="*/ 0 h 479"/>
              <a:gd name="T12" fmla="*/ 198206 w 479"/>
              <a:gd name="T13" fmla="*/ 107725 h 479"/>
              <a:gd name="T14" fmla="*/ 198206 w 479"/>
              <a:gd name="T15" fmla="*/ 107725 h 479"/>
              <a:gd name="T16" fmla="*/ 178520 w 479"/>
              <a:gd name="T17" fmla="*/ 163615 h 479"/>
              <a:gd name="T18" fmla="*/ 174493 w 479"/>
              <a:gd name="T19" fmla="*/ 147840 h 479"/>
              <a:gd name="T20" fmla="*/ 178520 w 479"/>
              <a:gd name="T21" fmla="*/ 115838 h 479"/>
              <a:gd name="T22" fmla="*/ 166439 w 479"/>
              <a:gd name="T23" fmla="*/ 91949 h 479"/>
              <a:gd name="T24" fmla="*/ 142726 w 479"/>
              <a:gd name="T25" fmla="*/ 80230 h 479"/>
              <a:gd name="T26" fmla="*/ 154806 w 479"/>
              <a:gd name="T27" fmla="*/ 39664 h 479"/>
              <a:gd name="T28" fmla="*/ 131093 w 479"/>
              <a:gd name="T29" fmla="*/ 27945 h 479"/>
              <a:gd name="T30" fmla="*/ 134673 w 479"/>
              <a:gd name="T31" fmla="*/ 23889 h 479"/>
              <a:gd name="T32" fmla="*/ 198206 w 479"/>
              <a:gd name="T33" fmla="*/ 107725 h 479"/>
              <a:gd name="T34" fmla="*/ 94853 w 479"/>
              <a:gd name="T35" fmla="*/ 19832 h 479"/>
              <a:gd name="T36" fmla="*/ 94853 w 479"/>
              <a:gd name="T37" fmla="*/ 19832 h 479"/>
              <a:gd name="T38" fmla="*/ 83220 w 479"/>
              <a:gd name="T39" fmla="*/ 27945 h 479"/>
              <a:gd name="T40" fmla="*/ 67113 w 479"/>
              <a:gd name="T41" fmla="*/ 39664 h 479"/>
              <a:gd name="T42" fmla="*/ 51453 w 479"/>
              <a:gd name="T43" fmla="*/ 59947 h 479"/>
              <a:gd name="T44" fmla="*/ 59507 w 479"/>
              <a:gd name="T45" fmla="*/ 71666 h 479"/>
              <a:gd name="T46" fmla="*/ 79193 w 479"/>
              <a:gd name="T47" fmla="*/ 71666 h 479"/>
              <a:gd name="T48" fmla="*/ 110960 w 479"/>
              <a:gd name="T49" fmla="*/ 107725 h 479"/>
              <a:gd name="T50" fmla="*/ 83220 w 479"/>
              <a:gd name="T51" fmla="*/ 131613 h 479"/>
              <a:gd name="T52" fmla="*/ 79193 w 479"/>
              <a:gd name="T53" fmla="*/ 151896 h 479"/>
              <a:gd name="T54" fmla="*/ 79193 w 479"/>
              <a:gd name="T55" fmla="*/ 175785 h 479"/>
              <a:gd name="T56" fmla="*/ 59507 w 479"/>
              <a:gd name="T57" fmla="*/ 155502 h 479"/>
              <a:gd name="T58" fmla="*/ 55480 w 479"/>
              <a:gd name="T59" fmla="*/ 128008 h 479"/>
              <a:gd name="T60" fmla="*/ 39373 w 479"/>
              <a:gd name="T61" fmla="*/ 107725 h 479"/>
              <a:gd name="T62" fmla="*/ 47426 w 479"/>
              <a:gd name="T63" fmla="*/ 83836 h 479"/>
              <a:gd name="T64" fmla="*/ 23713 w 479"/>
              <a:gd name="T65" fmla="*/ 76173 h 479"/>
              <a:gd name="T66" fmla="*/ 94853 w 479"/>
              <a:gd name="T67" fmla="*/ 19832 h 479"/>
              <a:gd name="T68" fmla="*/ 79193 w 479"/>
              <a:gd name="T69" fmla="*/ 195617 h 479"/>
              <a:gd name="T70" fmla="*/ 79193 w 479"/>
              <a:gd name="T71" fmla="*/ 195617 h 479"/>
              <a:gd name="T72" fmla="*/ 91273 w 479"/>
              <a:gd name="T73" fmla="*/ 187504 h 479"/>
              <a:gd name="T74" fmla="*/ 106933 w 479"/>
              <a:gd name="T75" fmla="*/ 183447 h 479"/>
              <a:gd name="T76" fmla="*/ 131093 w 479"/>
              <a:gd name="T77" fmla="*/ 175785 h 479"/>
              <a:gd name="T78" fmla="*/ 158386 w 479"/>
              <a:gd name="T79" fmla="*/ 183447 h 479"/>
              <a:gd name="T80" fmla="*/ 106933 w 479"/>
              <a:gd name="T81" fmla="*/ 199674 h 479"/>
              <a:gd name="T82" fmla="*/ 79193 w 479"/>
              <a:gd name="T83" fmla="*/ 195617 h 47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79" h="479">
                <a:moveTo>
                  <a:pt x="239" y="0"/>
                </a:moveTo>
                <a:lnTo>
                  <a:pt x="239" y="0"/>
                </a:lnTo>
                <a:cubicBezTo>
                  <a:pt x="106" y="0"/>
                  <a:pt x="0" y="106"/>
                  <a:pt x="0" y="239"/>
                </a:cubicBezTo>
                <a:cubicBezTo>
                  <a:pt x="0" y="372"/>
                  <a:pt x="106" y="478"/>
                  <a:pt x="239" y="478"/>
                </a:cubicBezTo>
                <a:cubicBezTo>
                  <a:pt x="372" y="478"/>
                  <a:pt x="478" y="372"/>
                  <a:pt x="478" y="239"/>
                </a:cubicBezTo>
                <a:cubicBezTo>
                  <a:pt x="478" y="106"/>
                  <a:pt x="372" y="0"/>
                  <a:pt x="239" y="0"/>
                </a:cubicBezTo>
                <a:close/>
                <a:moveTo>
                  <a:pt x="443" y="239"/>
                </a:moveTo>
                <a:lnTo>
                  <a:pt x="443" y="239"/>
                </a:lnTo>
                <a:cubicBezTo>
                  <a:pt x="443" y="292"/>
                  <a:pt x="425" y="328"/>
                  <a:pt x="399" y="363"/>
                </a:cubicBezTo>
                <a:cubicBezTo>
                  <a:pt x="390" y="363"/>
                  <a:pt x="381" y="345"/>
                  <a:pt x="390" y="328"/>
                </a:cubicBezTo>
                <a:cubicBezTo>
                  <a:pt x="399" y="310"/>
                  <a:pt x="399" y="275"/>
                  <a:pt x="399" y="257"/>
                </a:cubicBezTo>
                <a:cubicBezTo>
                  <a:pt x="399" y="239"/>
                  <a:pt x="390" y="204"/>
                  <a:pt x="372" y="204"/>
                </a:cubicBezTo>
                <a:cubicBezTo>
                  <a:pt x="346" y="204"/>
                  <a:pt x="337" y="204"/>
                  <a:pt x="319" y="178"/>
                </a:cubicBezTo>
                <a:cubicBezTo>
                  <a:pt x="301" y="124"/>
                  <a:pt x="372" y="115"/>
                  <a:pt x="346" y="88"/>
                </a:cubicBezTo>
                <a:cubicBezTo>
                  <a:pt x="337" y="80"/>
                  <a:pt x="301" y="115"/>
                  <a:pt x="293" y="62"/>
                </a:cubicBezTo>
                <a:lnTo>
                  <a:pt x="301" y="53"/>
                </a:lnTo>
                <a:cubicBezTo>
                  <a:pt x="381" y="80"/>
                  <a:pt x="443" y="150"/>
                  <a:pt x="443" y="239"/>
                </a:cubicBezTo>
                <a:close/>
                <a:moveTo>
                  <a:pt x="212" y="44"/>
                </a:moveTo>
                <a:lnTo>
                  <a:pt x="212" y="44"/>
                </a:lnTo>
                <a:cubicBezTo>
                  <a:pt x="204" y="53"/>
                  <a:pt x="194" y="53"/>
                  <a:pt x="186" y="62"/>
                </a:cubicBezTo>
                <a:cubicBezTo>
                  <a:pt x="168" y="80"/>
                  <a:pt x="159" y="71"/>
                  <a:pt x="150" y="88"/>
                </a:cubicBezTo>
                <a:cubicBezTo>
                  <a:pt x="141" y="106"/>
                  <a:pt x="115" y="124"/>
                  <a:pt x="115" y="133"/>
                </a:cubicBezTo>
                <a:cubicBezTo>
                  <a:pt x="115" y="142"/>
                  <a:pt x="133" y="159"/>
                  <a:pt x="133" y="159"/>
                </a:cubicBezTo>
                <a:cubicBezTo>
                  <a:pt x="141" y="150"/>
                  <a:pt x="159" y="150"/>
                  <a:pt x="177" y="159"/>
                </a:cubicBezTo>
                <a:cubicBezTo>
                  <a:pt x="186" y="159"/>
                  <a:pt x="275" y="169"/>
                  <a:pt x="248" y="239"/>
                </a:cubicBezTo>
                <a:cubicBezTo>
                  <a:pt x="239" y="266"/>
                  <a:pt x="194" y="257"/>
                  <a:pt x="186" y="292"/>
                </a:cubicBezTo>
                <a:cubicBezTo>
                  <a:pt x="186" y="301"/>
                  <a:pt x="186" y="328"/>
                  <a:pt x="177" y="337"/>
                </a:cubicBezTo>
                <a:cubicBezTo>
                  <a:pt x="177" y="345"/>
                  <a:pt x="186" y="390"/>
                  <a:pt x="177" y="390"/>
                </a:cubicBezTo>
                <a:cubicBezTo>
                  <a:pt x="168" y="390"/>
                  <a:pt x="133" y="345"/>
                  <a:pt x="133" y="345"/>
                </a:cubicBezTo>
                <a:cubicBezTo>
                  <a:pt x="133" y="337"/>
                  <a:pt x="124" y="310"/>
                  <a:pt x="124" y="284"/>
                </a:cubicBezTo>
                <a:cubicBezTo>
                  <a:pt x="124" y="266"/>
                  <a:pt x="88" y="266"/>
                  <a:pt x="88" y="239"/>
                </a:cubicBezTo>
                <a:cubicBezTo>
                  <a:pt x="88" y="213"/>
                  <a:pt x="106" y="195"/>
                  <a:pt x="106" y="186"/>
                </a:cubicBezTo>
                <a:cubicBezTo>
                  <a:pt x="97" y="169"/>
                  <a:pt x="62" y="169"/>
                  <a:pt x="53" y="169"/>
                </a:cubicBezTo>
                <a:cubicBezTo>
                  <a:pt x="80" y="97"/>
                  <a:pt x="141" y="53"/>
                  <a:pt x="212" y="44"/>
                </a:cubicBezTo>
                <a:close/>
                <a:moveTo>
                  <a:pt x="177" y="434"/>
                </a:moveTo>
                <a:lnTo>
                  <a:pt x="177" y="434"/>
                </a:lnTo>
                <a:cubicBezTo>
                  <a:pt x="186" y="425"/>
                  <a:pt x="186" y="416"/>
                  <a:pt x="204" y="416"/>
                </a:cubicBezTo>
                <a:cubicBezTo>
                  <a:pt x="212" y="416"/>
                  <a:pt x="221" y="416"/>
                  <a:pt x="239" y="407"/>
                </a:cubicBezTo>
                <a:cubicBezTo>
                  <a:pt x="248" y="407"/>
                  <a:pt x="275" y="398"/>
                  <a:pt x="293" y="390"/>
                </a:cubicBezTo>
                <a:cubicBezTo>
                  <a:pt x="310" y="390"/>
                  <a:pt x="346" y="398"/>
                  <a:pt x="354" y="407"/>
                </a:cubicBezTo>
                <a:cubicBezTo>
                  <a:pt x="319" y="434"/>
                  <a:pt x="284" y="443"/>
                  <a:pt x="239" y="443"/>
                </a:cubicBezTo>
                <a:cubicBezTo>
                  <a:pt x="221" y="443"/>
                  <a:pt x="194" y="443"/>
                  <a:pt x="177" y="434"/>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2" name="Freeform 80"/>
          <p:cNvSpPr>
            <a:spLocks noChangeArrowheads="1"/>
          </p:cNvSpPr>
          <p:nvPr/>
        </p:nvSpPr>
        <p:spPr bwMode="auto">
          <a:xfrm>
            <a:off x="8961967" y="4419601"/>
            <a:ext cx="296333" cy="182033"/>
          </a:xfrm>
          <a:custGeom>
            <a:avLst/>
            <a:gdLst>
              <a:gd name="T0" fmla="*/ 206184 w 498"/>
              <a:gd name="T1" fmla="*/ 0 h 303"/>
              <a:gd name="T2" fmla="*/ 0 w 498"/>
              <a:gd name="T3" fmla="*/ 16221 h 303"/>
              <a:gd name="T4" fmla="*/ 16066 w 498"/>
              <a:gd name="T5" fmla="*/ 136074 h 303"/>
              <a:gd name="T6" fmla="*/ 221804 w 498"/>
              <a:gd name="T7" fmla="*/ 119854 h 303"/>
              <a:gd name="T8" fmla="*/ 206184 w 498"/>
              <a:gd name="T9" fmla="*/ 0 h 303"/>
              <a:gd name="T10" fmla="*/ 122728 w 498"/>
              <a:gd name="T11" fmla="*/ 24331 h 303"/>
              <a:gd name="T12" fmla="*/ 142365 w 498"/>
              <a:gd name="T13" fmla="*/ 48212 h 303"/>
              <a:gd name="T14" fmla="*/ 122728 w 498"/>
              <a:gd name="T15" fmla="*/ 24331 h 303"/>
              <a:gd name="T16" fmla="*/ 154415 w 498"/>
              <a:gd name="T17" fmla="*/ 56322 h 303"/>
              <a:gd name="T18" fmla="*/ 134778 w 498"/>
              <a:gd name="T19" fmla="*/ 80203 h 303"/>
              <a:gd name="T20" fmla="*/ 154415 w 498"/>
              <a:gd name="T21" fmla="*/ 56322 h 303"/>
              <a:gd name="T22" fmla="*/ 87026 w 498"/>
              <a:gd name="T23" fmla="*/ 24331 h 303"/>
              <a:gd name="T24" fmla="*/ 111125 w 498"/>
              <a:gd name="T25" fmla="*/ 48212 h 303"/>
              <a:gd name="T26" fmla="*/ 87026 w 498"/>
              <a:gd name="T27" fmla="*/ 24331 h 303"/>
              <a:gd name="T28" fmla="*/ 122728 w 498"/>
              <a:gd name="T29" fmla="*/ 56322 h 303"/>
              <a:gd name="T30" fmla="*/ 99075 w 498"/>
              <a:gd name="T31" fmla="*/ 80203 h 303"/>
              <a:gd name="T32" fmla="*/ 122728 w 498"/>
              <a:gd name="T33" fmla="*/ 56322 h 303"/>
              <a:gd name="T34" fmla="*/ 55339 w 498"/>
              <a:gd name="T35" fmla="*/ 24331 h 303"/>
              <a:gd name="T36" fmla="*/ 79439 w 498"/>
              <a:gd name="T37" fmla="*/ 48212 h 303"/>
              <a:gd name="T38" fmla="*/ 55339 w 498"/>
              <a:gd name="T39" fmla="*/ 24331 h 303"/>
              <a:gd name="T40" fmla="*/ 87026 w 498"/>
              <a:gd name="T41" fmla="*/ 56322 h 303"/>
              <a:gd name="T42" fmla="*/ 67389 w 498"/>
              <a:gd name="T43" fmla="*/ 80203 h 303"/>
              <a:gd name="T44" fmla="*/ 87026 w 498"/>
              <a:gd name="T45" fmla="*/ 56322 h 303"/>
              <a:gd name="T46" fmla="*/ 24099 w 498"/>
              <a:gd name="T47" fmla="*/ 24331 h 303"/>
              <a:gd name="T48" fmla="*/ 43736 w 498"/>
              <a:gd name="T49" fmla="*/ 48212 h 303"/>
              <a:gd name="T50" fmla="*/ 24099 w 498"/>
              <a:gd name="T51" fmla="*/ 24331 h 303"/>
              <a:gd name="T52" fmla="*/ 55339 w 498"/>
              <a:gd name="T53" fmla="*/ 56322 h 303"/>
              <a:gd name="T54" fmla="*/ 31686 w 498"/>
              <a:gd name="T55" fmla="*/ 80203 h 303"/>
              <a:gd name="T56" fmla="*/ 55339 w 498"/>
              <a:gd name="T57" fmla="*/ 56322 h 303"/>
              <a:gd name="T58" fmla="*/ 43736 w 498"/>
              <a:gd name="T59" fmla="*/ 112194 h 303"/>
              <a:gd name="T60" fmla="*/ 24099 w 498"/>
              <a:gd name="T61" fmla="*/ 91918 h 303"/>
              <a:gd name="T62" fmla="*/ 43736 w 498"/>
              <a:gd name="T63" fmla="*/ 112194 h 303"/>
              <a:gd name="T64" fmla="*/ 166018 w 498"/>
              <a:gd name="T65" fmla="*/ 112194 h 303"/>
              <a:gd name="T66" fmla="*/ 55339 w 498"/>
              <a:gd name="T67" fmla="*/ 91918 h 303"/>
              <a:gd name="T68" fmla="*/ 166018 w 498"/>
              <a:gd name="T69" fmla="*/ 112194 h 303"/>
              <a:gd name="T70" fmla="*/ 197704 w 498"/>
              <a:gd name="T71" fmla="*/ 112194 h 303"/>
              <a:gd name="T72" fmla="*/ 178068 w 498"/>
              <a:gd name="T73" fmla="*/ 91918 h 303"/>
              <a:gd name="T74" fmla="*/ 197704 w 498"/>
              <a:gd name="T75" fmla="*/ 112194 h 303"/>
              <a:gd name="T76" fmla="*/ 166018 w 498"/>
              <a:gd name="T77" fmla="*/ 80203 h 303"/>
              <a:gd name="T78" fmla="*/ 189671 w 498"/>
              <a:gd name="T79" fmla="*/ 56322 h 303"/>
              <a:gd name="T80" fmla="*/ 166018 w 498"/>
              <a:gd name="T81" fmla="*/ 80203 h 303"/>
              <a:gd name="T82" fmla="*/ 197704 w 498"/>
              <a:gd name="T83" fmla="*/ 48212 h 303"/>
              <a:gd name="T84" fmla="*/ 154415 w 498"/>
              <a:gd name="T85" fmla="*/ 24331 h 303"/>
              <a:gd name="T86" fmla="*/ 197704 w 498"/>
              <a:gd name="T87" fmla="*/ 48212 h 30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98" h="303">
                <a:moveTo>
                  <a:pt x="462" y="0"/>
                </a:moveTo>
                <a:lnTo>
                  <a:pt x="462" y="0"/>
                </a:lnTo>
                <a:cubicBezTo>
                  <a:pt x="36" y="0"/>
                  <a:pt x="36" y="0"/>
                  <a:pt x="36" y="0"/>
                </a:cubicBezTo>
                <a:cubicBezTo>
                  <a:pt x="18" y="0"/>
                  <a:pt x="0" y="18"/>
                  <a:pt x="0" y="36"/>
                </a:cubicBezTo>
                <a:cubicBezTo>
                  <a:pt x="0" y="266"/>
                  <a:pt x="0" y="266"/>
                  <a:pt x="0" y="266"/>
                </a:cubicBezTo>
                <a:cubicBezTo>
                  <a:pt x="0" y="284"/>
                  <a:pt x="18" y="302"/>
                  <a:pt x="36" y="302"/>
                </a:cubicBezTo>
                <a:cubicBezTo>
                  <a:pt x="462" y="302"/>
                  <a:pt x="462" y="302"/>
                  <a:pt x="462" y="302"/>
                </a:cubicBezTo>
                <a:cubicBezTo>
                  <a:pt x="479" y="302"/>
                  <a:pt x="497" y="284"/>
                  <a:pt x="497" y="266"/>
                </a:cubicBezTo>
                <a:cubicBezTo>
                  <a:pt x="497" y="36"/>
                  <a:pt x="497" y="36"/>
                  <a:pt x="497" y="36"/>
                </a:cubicBezTo>
                <a:cubicBezTo>
                  <a:pt x="497" y="18"/>
                  <a:pt x="479" y="0"/>
                  <a:pt x="462" y="0"/>
                </a:cubicBezTo>
                <a:close/>
                <a:moveTo>
                  <a:pt x="275" y="54"/>
                </a:moveTo>
                <a:lnTo>
                  <a:pt x="275" y="54"/>
                </a:lnTo>
                <a:cubicBezTo>
                  <a:pt x="319" y="54"/>
                  <a:pt x="319" y="54"/>
                  <a:pt x="319" y="54"/>
                </a:cubicBezTo>
                <a:cubicBezTo>
                  <a:pt x="319" y="107"/>
                  <a:pt x="319" y="107"/>
                  <a:pt x="319" y="107"/>
                </a:cubicBezTo>
                <a:cubicBezTo>
                  <a:pt x="275" y="107"/>
                  <a:pt x="275" y="107"/>
                  <a:pt x="275" y="107"/>
                </a:cubicBezTo>
                <a:lnTo>
                  <a:pt x="275" y="54"/>
                </a:lnTo>
                <a:close/>
                <a:moveTo>
                  <a:pt x="346" y="125"/>
                </a:moveTo>
                <a:lnTo>
                  <a:pt x="346" y="125"/>
                </a:lnTo>
                <a:cubicBezTo>
                  <a:pt x="346" y="178"/>
                  <a:pt x="346" y="178"/>
                  <a:pt x="346" y="178"/>
                </a:cubicBezTo>
                <a:cubicBezTo>
                  <a:pt x="302" y="178"/>
                  <a:pt x="302" y="178"/>
                  <a:pt x="302" y="178"/>
                </a:cubicBezTo>
                <a:cubicBezTo>
                  <a:pt x="302" y="125"/>
                  <a:pt x="302" y="125"/>
                  <a:pt x="302" y="125"/>
                </a:cubicBezTo>
                <a:lnTo>
                  <a:pt x="346" y="125"/>
                </a:lnTo>
                <a:close/>
                <a:moveTo>
                  <a:pt x="195" y="54"/>
                </a:moveTo>
                <a:lnTo>
                  <a:pt x="195" y="54"/>
                </a:lnTo>
                <a:cubicBezTo>
                  <a:pt x="249" y="54"/>
                  <a:pt x="249" y="54"/>
                  <a:pt x="249" y="54"/>
                </a:cubicBezTo>
                <a:cubicBezTo>
                  <a:pt x="249" y="107"/>
                  <a:pt x="249" y="107"/>
                  <a:pt x="249" y="107"/>
                </a:cubicBezTo>
                <a:cubicBezTo>
                  <a:pt x="195" y="107"/>
                  <a:pt x="195" y="107"/>
                  <a:pt x="195" y="107"/>
                </a:cubicBezTo>
                <a:lnTo>
                  <a:pt x="195" y="54"/>
                </a:lnTo>
                <a:close/>
                <a:moveTo>
                  <a:pt x="275" y="125"/>
                </a:moveTo>
                <a:lnTo>
                  <a:pt x="275" y="125"/>
                </a:lnTo>
                <a:cubicBezTo>
                  <a:pt x="275" y="178"/>
                  <a:pt x="275" y="178"/>
                  <a:pt x="275" y="178"/>
                </a:cubicBezTo>
                <a:cubicBezTo>
                  <a:pt x="222" y="178"/>
                  <a:pt x="222" y="178"/>
                  <a:pt x="222" y="178"/>
                </a:cubicBezTo>
                <a:cubicBezTo>
                  <a:pt x="222" y="125"/>
                  <a:pt x="222" y="125"/>
                  <a:pt x="222" y="125"/>
                </a:cubicBezTo>
                <a:lnTo>
                  <a:pt x="275" y="125"/>
                </a:lnTo>
                <a:close/>
                <a:moveTo>
                  <a:pt x="124" y="54"/>
                </a:moveTo>
                <a:lnTo>
                  <a:pt x="124" y="54"/>
                </a:lnTo>
                <a:cubicBezTo>
                  <a:pt x="178" y="54"/>
                  <a:pt x="178" y="54"/>
                  <a:pt x="178" y="54"/>
                </a:cubicBezTo>
                <a:cubicBezTo>
                  <a:pt x="178" y="107"/>
                  <a:pt x="178" y="107"/>
                  <a:pt x="178" y="107"/>
                </a:cubicBezTo>
                <a:cubicBezTo>
                  <a:pt x="124" y="107"/>
                  <a:pt x="124" y="107"/>
                  <a:pt x="124" y="107"/>
                </a:cubicBezTo>
                <a:lnTo>
                  <a:pt x="124" y="54"/>
                </a:lnTo>
                <a:close/>
                <a:moveTo>
                  <a:pt x="195" y="125"/>
                </a:moveTo>
                <a:lnTo>
                  <a:pt x="195" y="125"/>
                </a:lnTo>
                <a:cubicBezTo>
                  <a:pt x="195" y="178"/>
                  <a:pt x="195" y="178"/>
                  <a:pt x="195" y="178"/>
                </a:cubicBezTo>
                <a:cubicBezTo>
                  <a:pt x="151" y="178"/>
                  <a:pt x="151" y="178"/>
                  <a:pt x="151" y="178"/>
                </a:cubicBezTo>
                <a:cubicBezTo>
                  <a:pt x="151" y="125"/>
                  <a:pt x="151" y="125"/>
                  <a:pt x="151" y="125"/>
                </a:cubicBezTo>
                <a:lnTo>
                  <a:pt x="195" y="125"/>
                </a:lnTo>
                <a:close/>
                <a:moveTo>
                  <a:pt x="54" y="54"/>
                </a:moveTo>
                <a:lnTo>
                  <a:pt x="54" y="54"/>
                </a:lnTo>
                <a:cubicBezTo>
                  <a:pt x="98" y="54"/>
                  <a:pt x="98" y="54"/>
                  <a:pt x="98" y="54"/>
                </a:cubicBezTo>
                <a:cubicBezTo>
                  <a:pt x="98" y="107"/>
                  <a:pt x="98" y="107"/>
                  <a:pt x="98" y="107"/>
                </a:cubicBezTo>
                <a:cubicBezTo>
                  <a:pt x="54" y="107"/>
                  <a:pt x="54" y="107"/>
                  <a:pt x="54" y="107"/>
                </a:cubicBezTo>
                <a:lnTo>
                  <a:pt x="54" y="54"/>
                </a:lnTo>
                <a:close/>
                <a:moveTo>
                  <a:pt x="124" y="125"/>
                </a:moveTo>
                <a:lnTo>
                  <a:pt x="124" y="125"/>
                </a:lnTo>
                <a:cubicBezTo>
                  <a:pt x="124" y="178"/>
                  <a:pt x="124" y="178"/>
                  <a:pt x="124" y="178"/>
                </a:cubicBezTo>
                <a:cubicBezTo>
                  <a:pt x="71" y="178"/>
                  <a:pt x="71" y="178"/>
                  <a:pt x="71" y="178"/>
                </a:cubicBezTo>
                <a:cubicBezTo>
                  <a:pt x="71" y="125"/>
                  <a:pt x="71" y="125"/>
                  <a:pt x="71" y="125"/>
                </a:cubicBezTo>
                <a:lnTo>
                  <a:pt x="124" y="125"/>
                </a:lnTo>
                <a:close/>
                <a:moveTo>
                  <a:pt x="98" y="249"/>
                </a:moveTo>
                <a:lnTo>
                  <a:pt x="98" y="249"/>
                </a:lnTo>
                <a:cubicBezTo>
                  <a:pt x="54" y="249"/>
                  <a:pt x="54" y="249"/>
                  <a:pt x="54" y="249"/>
                </a:cubicBezTo>
                <a:cubicBezTo>
                  <a:pt x="54" y="204"/>
                  <a:pt x="54" y="204"/>
                  <a:pt x="54" y="204"/>
                </a:cubicBezTo>
                <a:cubicBezTo>
                  <a:pt x="98" y="204"/>
                  <a:pt x="98" y="204"/>
                  <a:pt x="98" y="204"/>
                </a:cubicBezTo>
                <a:lnTo>
                  <a:pt x="98" y="249"/>
                </a:lnTo>
                <a:close/>
                <a:moveTo>
                  <a:pt x="372" y="249"/>
                </a:moveTo>
                <a:lnTo>
                  <a:pt x="372" y="249"/>
                </a:lnTo>
                <a:cubicBezTo>
                  <a:pt x="124" y="249"/>
                  <a:pt x="124" y="249"/>
                  <a:pt x="124" y="249"/>
                </a:cubicBezTo>
                <a:cubicBezTo>
                  <a:pt x="124" y="204"/>
                  <a:pt x="124" y="204"/>
                  <a:pt x="124" y="204"/>
                </a:cubicBezTo>
                <a:cubicBezTo>
                  <a:pt x="372" y="204"/>
                  <a:pt x="372" y="204"/>
                  <a:pt x="372" y="204"/>
                </a:cubicBezTo>
                <a:lnTo>
                  <a:pt x="372" y="249"/>
                </a:lnTo>
                <a:close/>
                <a:moveTo>
                  <a:pt x="443" y="249"/>
                </a:moveTo>
                <a:lnTo>
                  <a:pt x="443" y="249"/>
                </a:lnTo>
                <a:cubicBezTo>
                  <a:pt x="399" y="249"/>
                  <a:pt x="399" y="249"/>
                  <a:pt x="399" y="249"/>
                </a:cubicBezTo>
                <a:cubicBezTo>
                  <a:pt x="399" y="204"/>
                  <a:pt x="399" y="204"/>
                  <a:pt x="399" y="204"/>
                </a:cubicBezTo>
                <a:cubicBezTo>
                  <a:pt x="443" y="204"/>
                  <a:pt x="443" y="204"/>
                  <a:pt x="443" y="204"/>
                </a:cubicBezTo>
                <a:lnTo>
                  <a:pt x="443" y="249"/>
                </a:lnTo>
                <a:close/>
                <a:moveTo>
                  <a:pt x="372" y="178"/>
                </a:moveTo>
                <a:lnTo>
                  <a:pt x="372" y="178"/>
                </a:lnTo>
                <a:cubicBezTo>
                  <a:pt x="372" y="125"/>
                  <a:pt x="372" y="125"/>
                  <a:pt x="372" y="125"/>
                </a:cubicBezTo>
                <a:cubicBezTo>
                  <a:pt x="425" y="125"/>
                  <a:pt x="425" y="125"/>
                  <a:pt x="425" y="125"/>
                </a:cubicBezTo>
                <a:cubicBezTo>
                  <a:pt x="425" y="178"/>
                  <a:pt x="425" y="178"/>
                  <a:pt x="425" y="178"/>
                </a:cubicBezTo>
                <a:lnTo>
                  <a:pt x="372" y="178"/>
                </a:lnTo>
                <a:close/>
                <a:moveTo>
                  <a:pt x="443" y="107"/>
                </a:moveTo>
                <a:lnTo>
                  <a:pt x="443" y="107"/>
                </a:lnTo>
                <a:cubicBezTo>
                  <a:pt x="346" y="107"/>
                  <a:pt x="346" y="107"/>
                  <a:pt x="346" y="107"/>
                </a:cubicBezTo>
                <a:cubicBezTo>
                  <a:pt x="346" y="54"/>
                  <a:pt x="346" y="54"/>
                  <a:pt x="346" y="54"/>
                </a:cubicBezTo>
                <a:cubicBezTo>
                  <a:pt x="443" y="54"/>
                  <a:pt x="443" y="54"/>
                  <a:pt x="443" y="54"/>
                </a:cubicBezTo>
                <a:lnTo>
                  <a:pt x="443" y="107"/>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3" name="Freeform 81"/>
          <p:cNvSpPr>
            <a:spLocks noChangeArrowheads="1"/>
          </p:cNvSpPr>
          <p:nvPr/>
        </p:nvSpPr>
        <p:spPr bwMode="auto">
          <a:xfrm>
            <a:off x="651933" y="4986867"/>
            <a:ext cx="298451" cy="239184"/>
          </a:xfrm>
          <a:custGeom>
            <a:avLst/>
            <a:gdLst>
              <a:gd name="T0" fmla="*/ 199067 w 497"/>
              <a:gd name="T1" fmla="*/ 0 h 401"/>
              <a:gd name="T2" fmla="*/ 199067 w 497"/>
              <a:gd name="T3" fmla="*/ 0 h 401"/>
              <a:gd name="T4" fmla="*/ 23870 w 497"/>
              <a:gd name="T5" fmla="*/ 0 h 401"/>
              <a:gd name="T6" fmla="*/ 0 w 497"/>
              <a:gd name="T7" fmla="*/ 20131 h 401"/>
              <a:gd name="T8" fmla="*/ 0 w 497"/>
              <a:gd name="T9" fmla="*/ 155231 h 401"/>
              <a:gd name="T10" fmla="*/ 23870 w 497"/>
              <a:gd name="T11" fmla="*/ 178941 h 401"/>
              <a:gd name="T12" fmla="*/ 199067 w 497"/>
              <a:gd name="T13" fmla="*/ 178941 h 401"/>
              <a:gd name="T14" fmla="*/ 223388 w 497"/>
              <a:gd name="T15" fmla="*/ 155231 h 401"/>
              <a:gd name="T16" fmla="*/ 223388 w 497"/>
              <a:gd name="T17" fmla="*/ 20131 h 401"/>
              <a:gd name="T18" fmla="*/ 199067 w 497"/>
              <a:gd name="T19" fmla="*/ 0 h 401"/>
              <a:gd name="T20" fmla="*/ 51343 w 497"/>
              <a:gd name="T21" fmla="*/ 20131 h 401"/>
              <a:gd name="T22" fmla="*/ 51343 w 497"/>
              <a:gd name="T23" fmla="*/ 20131 h 401"/>
              <a:gd name="T24" fmla="*/ 59450 w 497"/>
              <a:gd name="T25" fmla="*/ 28183 h 401"/>
              <a:gd name="T26" fmla="*/ 51343 w 497"/>
              <a:gd name="T27" fmla="*/ 35788 h 401"/>
              <a:gd name="T28" fmla="*/ 43687 w 497"/>
              <a:gd name="T29" fmla="*/ 28183 h 401"/>
              <a:gd name="T30" fmla="*/ 51343 w 497"/>
              <a:gd name="T31" fmla="*/ 20131 h 401"/>
              <a:gd name="T32" fmla="*/ 19817 w 497"/>
              <a:gd name="T33" fmla="*/ 28183 h 401"/>
              <a:gd name="T34" fmla="*/ 19817 w 497"/>
              <a:gd name="T35" fmla="*/ 28183 h 401"/>
              <a:gd name="T36" fmla="*/ 27473 w 497"/>
              <a:gd name="T37" fmla="*/ 20131 h 401"/>
              <a:gd name="T38" fmla="*/ 35580 w 497"/>
              <a:gd name="T39" fmla="*/ 28183 h 401"/>
              <a:gd name="T40" fmla="*/ 27473 w 497"/>
              <a:gd name="T41" fmla="*/ 35788 h 401"/>
              <a:gd name="T42" fmla="*/ 19817 w 497"/>
              <a:gd name="T43" fmla="*/ 28183 h 401"/>
              <a:gd name="T44" fmla="*/ 199067 w 497"/>
              <a:gd name="T45" fmla="*/ 155231 h 401"/>
              <a:gd name="T46" fmla="*/ 199067 w 497"/>
              <a:gd name="T47" fmla="*/ 155231 h 401"/>
              <a:gd name="T48" fmla="*/ 19817 w 497"/>
              <a:gd name="T49" fmla="*/ 155231 h 401"/>
              <a:gd name="T50" fmla="*/ 19817 w 497"/>
              <a:gd name="T51" fmla="*/ 51893 h 401"/>
              <a:gd name="T52" fmla="*/ 199067 w 497"/>
              <a:gd name="T53" fmla="*/ 51893 h 401"/>
              <a:gd name="T54" fmla="*/ 199067 w 497"/>
              <a:gd name="T55" fmla="*/ 155231 h 401"/>
              <a:gd name="T56" fmla="*/ 199067 w 497"/>
              <a:gd name="T57" fmla="*/ 35788 h 401"/>
              <a:gd name="T58" fmla="*/ 199067 w 497"/>
              <a:gd name="T59" fmla="*/ 35788 h 401"/>
              <a:gd name="T60" fmla="*/ 67557 w 497"/>
              <a:gd name="T61" fmla="*/ 35788 h 401"/>
              <a:gd name="T62" fmla="*/ 67557 w 497"/>
              <a:gd name="T63" fmla="*/ 20131 h 401"/>
              <a:gd name="T64" fmla="*/ 199067 w 497"/>
              <a:gd name="T65" fmla="*/ 20131 h 401"/>
              <a:gd name="T66" fmla="*/ 199067 w 497"/>
              <a:gd name="T67" fmla="*/ 35788 h 4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97" h="401">
                <a:moveTo>
                  <a:pt x="442" y="0"/>
                </a:moveTo>
                <a:lnTo>
                  <a:pt x="442" y="0"/>
                </a:lnTo>
                <a:cubicBezTo>
                  <a:pt x="53" y="0"/>
                  <a:pt x="53" y="0"/>
                  <a:pt x="53" y="0"/>
                </a:cubicBezTo>
                <a:cubicBezTo>
                  <a:pt x="17" y="0"/>
                  <a:pt x="0" y="19"/>
                  <a:pt x="0" y="45"/>
                </a:cubicBezTo>
                <a:cubicBezTo>
                  <a:pt x="0" y="347"/>
                  <a:pt x="0" y="347"/>
                  <a:pt x="0" y="347"/>
                </a:cubicBezTo>
                <a:cubicBezTo>
                  <a:pt x="0" y="373"/>
                  <a:pt x="17" y="400"/>
                  <a:pt x="53" y="400"/>
                </a:cubicBezTo>
                <a:cubicBezTo>
                  <a:pt x="442" y="400"/>
                  <a:pt x="442" y="400"/>
                  <a:pt x="442" y="400"/>
                </a:cubicBezTo>
                <a:cubicBezTo>
                  <a:pt x="469" y="400"/>
                  <a:pt x="496" y="373"/>
                  <a:pt x="496" y="347"/>
                </a:cubicBezTo>
                <a:cubicBezTo>
                  <a:pt x="496" y="45"/>
                  <a:pt x="496" y="45"/>
                  <a:pt x="496" y="45"/>
                </a:cubicBezTo>
                <a:cubicBezTo>
                  <a:pt x="496" y="19"/>
                  <a:pt x="469" y="0"/>
                  <a:pt x="442" y="0"/>
                </a:cubicBezTo>
                <a:close/>
                <a:moveTo>
                  <a:pt x="114" y="45"/>
                </a:moveTo>
                <a:lnTo>
                  <a:pt x="114" y="45"/>
                </a:lnTo>
                <a:cubicBezTo>
                  <a:pt x="123" y="45"/>
                  <a:pt x="132" y="54"/>
                  <a:pt x="132" y="63"/>
                </a:cubicBezTo>
                <a:cubicBezTo>
                  <a:pt x="132" y="72"/>
                  <a:pt x="123" y="80"/>
                  <a:pt x="114" y="80"/>
                </a:cubicBezTo>
                <a:cubicBezTo>
                  <a:pt x="106" y="80"/>
                  <a:pt x="97" y="72"/>
                  <a:pt x="97" y="63"/>
                </a:cubicBezTo>
                <a:cubicBezTo>
                  <a:pt x="97" y="54"/>
                  <a:pt x="106" y="45"/>
                  <a:pt x="114" y="45"/>
                </a:cubicBezTo>
                <a:close/>
                <a:moveTo>
                  <a:pt x="44" y="63"/>
                </a:moveTo>
                <a:lnTo>
                  <a:pt x="44" y="63"/>
                </a:lnTo>
                <a:cubicBezTo>
                  <a:pt x="44" y="54"/>
                  <a:pt x="53" y="45"/>
                  <a:pt x="61" y="45"/>
                </a:cubicBezTo>
                <a:cubicBezTo>
                  <a:pt x="70" y="45"/>
                  <a:pt x="79" y="54"/>
                  <a:pt x="79" y="63"/>
                </a:cubicBezTo>
                <a:cubicBezTo>
                  <a:pt x="79" y="72"/>
                  <a:pt x="70" y="80"/>
                  <a:pt x="61" y="80"/>
                </a:cubicBezTo>
                <a:cubicBezTo>
                  <a:pt x="53" y="80"/>
                  <a:pt x="44" y="72"/>
                  <a:pt x="44" y="63"/>
                </a:cubicBezTo>
                <a:close/>
                <a:moveTo>
                  <a:pt x="442" y="347"/>
                </a:moveTo>
                <a:lnTo>
                  <a:pt x="442" y="347"/>
                </a:lnTo>
                <a:cubicBezTo>
                  <a:pt x="44" y="347"/>
                  <a:pt x="44" y="347"/>
                  <a:pt x="44" y="347"/>
                </a:cubicBezTo>
                <a:cubicBezTo>
                  <a:pt x="44" y="116"/>
                  <a:pt x="44" y="116"/>
                  <a:pt x="44" y="116"/>
                </a:cubicBezTo>
                <a:cubicBezTo>
                  <a:pt x="442" y="116"/>
                  <a:pt x="442" y="116"/>
                  <a:pt x="442" y="116"/>
                </a:cubicBezTo>
                <a:lnTo>
                  <a:pt x="442" y="347"/>
                </a:lnTo>
                <a:close/>
                <a:moveTo>
                  <a:pt x="442" y="80"/>
                </a:moveTo>
                <a:lnTo>
                  <a:pt x="442" y="80"/>
                </a:lnTo>
                <a:cubicBezTo>
                  <a:pt x="150" y="80"/>
                  <a:pt x="150" y="80"/>
                  <a:pt x="150" y="80"/>
                </a:cubicBezTo>
                <a:cubicBezTo>
                  <a:pt x="150" y="45"/>
                  <a:pt x="150" y="45"/>
                  <a:pt x="150" y="45"/>
                </a:cubicBezTo>
                <a:cubicBezTo>
                  <a:pt x="442" y="45"/>
                  <a:pt x="442" y="45"/>
                  <a:pt x="442" y="45"/>
                </a:cubicBezTo>
                <a:lnTo>
                  <a:pt x="442" y="80"/>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4" name="Freeform 82"/>
          <p:cNvSpPr>
            <a:spLocks noChangeArrowheads="1"/>
          </p:cNvSpPr>
          <p:nvPr/>
        </p:nvSpPr>
        <p:spPr bwMode="auto">
          <a:xfrm>
            <a:off x="1244600" y="4969934"/>
            <a:ext cx="298451" cy="266700"/>
          </a:xfrm>
          <a:custGeom>
            <a:avLst/>
            <a:gdLst>
              <a:gd name="T0" fmla="*/ 199518 w 497"/>
              <a:gd name="T1" fmla="*/ 0 h 444"/>
              <a:gd name="T2" fmla="*/ 199518 w 497"/>
              <a:gd name="T3" fmla="*/ 0 h 444"/>
              <a:gd name="T4" fmla="*/ 23870 w 497"/>
              <a:gd name="T5" fmla="*/ 0 h 444"/>
              <a:gd name="T6" fmla="*/ 0 w 497"/>
              <a:gd name="T7" fmla="*/ 23877 h 444"/>
              <a:gd name="T8" fmla="*/ 0 w 497"/>
              <a:gd name="T9" fmla="*/ 155425 h 444"/>
              <a:gd name="T10" fmla="*/ 23870 w 497"/>
              <a:gd name="T11" fmla="*/ 179752 h 444"/>
              <a:gd name="T12" fmla="*/ 68007 w 497"/>
              <a:gd name="T13" fmla="*/ 179752 h 444"/>
              <a:gd name="T14" fmla="*/ 68007 w 497"/>
              <a:gd name="T15" fmla="*/ 155425 h 444"/>
              <a:gd name="T16" fmla="*/ 19817 w 497"/>
              <a:gd name="T17" fmla="*/ 155425 h 444"/>
              <a:gd name="T18" fmla="*/ 19817 w 497"/>
              <a:gd name="T19" fmla="*/ 55863 h 444"/>
              <a:gd name="T20" fmla="*/ 199518 w 497"/>
              <a:gd name="T21" fmla="*/ 55863 h 444"/>
              <a:gd name="T22" fmla="*/ 199518 w 497"/>
              <a:gd name="T23" fmla="*/ 155425 h 444"/>
              <a:gd name="T24" fmla="*/ 155381 w 497"/>
              <a:gd name="T25" fmla="*/ 155425 h 444"/>
              <a:gd name="T26" fmla="*/ 155381 w 497"/>
              <a:gd name="T27" fmla="*/ 179752 h 444"/>
              <a:gd name="T28" fmla="*/ 199518 w 497"/>
              <a:gd name="T29" fmla="*/ 179752 h 444"/>
              <a:gd name="T30" fmla="*/ 223388 w 497"/>
              <a:gd name="T31" fmla="*/ 155425 h 444"/>
              <a:gd name="T32" fmla="*/ 223388 w 497"/>
              <a:gd name="T33" fmla="*/ 23877 h 444"/>
              <a:gd name="T34" fmla="*/ 199518 w 497"/>
              <a:gd name="T35" fmla="*/ 0 h 444"/>
              <a:gd name="T36" fmla="*/ 27923 w 497"/>
              <a:gd name="T37" fmla="*/ 36041 h 444"/>
              <a:gd name="T38" fmla="*/ 27923 w 497"/>
              <a:gd name="T39" fmla="*/ 36041 h 444"/>
              <a:gd name="T40" fmla="*/ 19817 w 497"/>
              <a:gd name="T41" fmla="*/ 27931 h 444"/>
              <a:gd name="T42" fmla="*/ 27923 w 497"/>
              <a:gd name="T43" fmla="*/ 20273 h 444"/>
              <a:gd name="T44" fmla="*/ 35580 w 497"/>
              <a:gd name="T45" fmla="*/ 27931 h 444"/>
              <a:gd name="T46" fmla="*/ 27923 w 497"/>
              <a:gd name="T47" fmla="*/ 36041 h 444"/>
              <a:gd name="T48" fmla="*/ 52244 w 497"/>
              <a:gd name="T49" fmla="*/ 36041 h 444"/>
              <a:gd name="T50" fmla="*/ 52244 w 497"/>
              <a:gd name="T51" fmla="*/ 36041 h 444"/>
              <a:gd name="T52" fmla="*/ 43687 w 497"/>
              <a:gd name="T53" fmla="*/ 27931 h 444"/>
              <a:gd name="T54" fmla="*/ 52244 w 497"/>
              <a:gd name="T55" fmla="*/ 20273 h 444"/>
              <a:gd name="T56" fmla="*/ 59450 w 497"/>
              <a:gd name="T57" fmla="*/ 27931 h 444"/>
              <a:gd name="T58" fmla="*/ 52244 w 497"/>
              <a:gd name="T59" fmla="*/ 36041 h 444"/>
              <a:gd name="T60" fmla="*/ 199518 w 497"/>
              <a:gd name="T61" fmla="*/ 36041 h 444"/>
              <a:gd name="T62" fmla="*/ 199518 w 497"/>
              <a:gd name="T63" fmla="*/ 36041 h 444"/>
              <a:gd name="T64" fmla="*/ 68007 w 497"/>
              <a:gd name="T65" fmla="*/ 36041 h 444"/>
              <a:gd name="T66" fmla="*/ 68007 w 497"/>
              <a:gd name="T67" fmla="*/ 23877 h 444"/>
              <a:gd name="T68" fmla="*/ 199518 w 497"/>
              <a:gd name="T69" fmla="*/ 23877 h 444"/>
              <a:gd name="T70" fmla="*/ 199518 w 497"/>
              <a:gd name="T71" fmla="*/ 36041 h 444"/>
              <a:gd name="T72" fmla="*/ 111694 w 497"/>
              <a:gd name="T73" fmla="*/ 79740 h 444"/>
              <a:gd name="T74" fmla="*/ 111694 w 497"/>
              <a:gd name="T75" fmla="*/ 79740 h 444"/>
              <a:gd name="T76" fmla="*/ 55847 w 497"/>
              <a:gd name="T77" fmla="*/ 135603 h 444"/>
              <a:gd name="T78" fmla="*/ 91877 w 497"/>
              <a:gd name="T79" fmla="*/ 135603 h 444"/>
              <a:gd name="T80" fmla="*/ 91877 w 497"/>
              <a:gd name="T81" fmla="*/ 199574 h 444"/>
              <a:gd name="T82" fmla="*/ 131510 w 497"/>
              <a:gd name="T83" fmla="*/ 199574 h 444"/>
              <a:gd name="T84" fmla="*/ 131510 w 497"/>
              <a:gd name="T85" fmla="*/ 135603 h 444"/>
              <a:gd name="T86" fmla="*/ 163487 w 497"/>
              <a:gd name="T87" fmla="*/ 135603 h 444"/>
              <a:gd name="T88" fmla="*/ 111694 w 497"/>
              <a:gd name="T89" fmla="*/ 79740 h 4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444">
                <a:moveTo>
                  <a:pt x="443" y="0"/>
                </a:moveTo>
                <a:lnTo>
                  <a:pt x="443" y="0"/>
                </a:lnTo>
                <a:cubicBezTo>
                  <a:pt x="53" y="0"/>
                  <a:pt x="53" y="0"/>
                  <a:pt x="53" y="0"/>
                </a:cubicBezTo>
                <a:cubicBezTo>
                  <a:pt x="17" y="0"/>
                  <a:pt x="0" y="26"/>
                  <a:pt x="0" y="53"/>
                </a:cubicBezTo>
                <a:cubicBezTo>
                  <a:pt x="0" y="345"/>
                  <a:pt x="0" y="345"/>
                  <a:pt x="0" y="345"/>
                </a:cubicBezTo>
                <a:cubicBezTo>
                  <a:pt x="0" y="373"/>
                  <a:pt x="17" y="399"/>
                  <a:pt x="53" y="399"/>
                </a:cubicBezTo>
                <a:cubicBezTo>
                  <a:pt x="151" y="399"/>
                  <a:pt x="151" y="399"/>
                  <a:pt x="151" y="399"/>
                </a:cubicBezTo>
                <a:cubicBezTo>
                  <a:pt x="151" y="345"/>
                  <a:pt x="151" y="345"/>
                  <a:pt x="151" y="345"/>
                </a:cubicBezTo>
                <a:cubicBezTo>
                  <a:pt x="44" y="345"/>
                  <a:pt x="44" y="345"/>
                  <a:pt x="44" y="345"/>
                </a:cubicBezTo>
                <a:cubicBezTo>
                  <a:pt x="44" y="124"/>
                  <a:pt x="44" y="124"/>
                  <a:pt x="44" y="124"/>
                </a:cubicBezTo>
                <a:cubicBezTo>
                  <a:pt x="443" y="124"/>
                  <a:pt x="443" y="124"/>
                  <a:pt x="443" y="124"/>
                </a:cubicBezTo>
                <a:cubicBezTo>
                  <a:pt x="443" y="345"/>
                  <a:pt x="443" y="345"/>
                  <a:pt x="443" y="345"/>
                </a:cubicBezTo>
                <a:cubicBezTo>
                  <a:pt x="345" y="345"/>
                  <a:pt x="345" y="345"/>
                  <a:pt x="345" y="345"/>
                </a:cubicBezTo>
                <a:cubicBezTo>
                  <a:pt x="345" y="399"/>
                  <a:pt x="345" y="399"/>
                  <a:pt x="345" y="399"/>
                </a:cubicBezTo>
                <a:cubicBezTo>
                  <a:pt x="443" y="399"/>
                  <a:pt x="443" y="399"/>
                  <a:pt x="443" y="399"/>
                </a:cubicBezTo>
                <a:cubicBezTo>
                  <a:pt x="470" y="399"/>
                  <a:pt x="496" y="373"/>
                  <a:pt x="496" y="345"/>
                </a:cubicBezTo>
                <a:cubicBezTo>
                  <a:pt x="496" y="53"/>
                  <a:pt x="496" y="53"/>
                  <a:pt x="496" y="53"/>
                </a:cubicBezTo>
                <a:cubicBezTo>
                  <a:pt x="496" y="26"/>
                  <a:pt x="470" y="0"/>
                  <a:pt x="443" y="0"/>
                </a:cubicBezTo>
                <a:close/>
                <a:moveTo>
                  <a:pt x="62" y="80"/>
                </a:moveTo>
                <a:lnTo>
                  <a:pt x="62" y="80"/>
                </a:lnTo>
                <a:cubicBezTo>
                  <a:pt x="53" y="80"/>
                  <a:pt x="44" y="71"/>
                  <a:pt x="44" y="62"/>
                </a:cubicBezTo>
                <a:cubicBezTo>
                  <a:pt x="44" y="53"/>
                  <a:pt x="53" y="45"/>
                  <a:pt x="62" y="45"/>
                </a:cubicBezTo>
                <a:cubicBezTo>
                  <a:pt x="71" y="45"/>
                  <a:pt x="79" y="53"/>
                  <a:pt x="79" y="62"/>
                </a:cubicBezTo>
                <a:cubicBezTo>
                  <a:pt x="79" y="71"/>
                  <a:pt x="71" y="80"/>
                  <a:pt x="62" y="80"/>
                </a:cubicBezTo>
                <a:close/>
                <a:moveTo>
                  <a:pt x="116" y="80"/>
                </a:moveTo>
                <a:lnTo>
                  <a:pt x="116" y="80"/>
                </a:lnTo>
                <a:cubicBezTo>
                  <a:pt x="107" y="80"/>
                  <a:pt x="97" y="71"/>
                  <a:pt x="97" y="62"/>
                </a:cubicBezTo>
                <a:cubicBezTo>
                  <a:pt x="97" y="53"/>
                  <a:pt x="107" y="45"/>
                  <a:pt x="116" y="45"/>
                </a:cubicBezTo>
                <a:cubicBezTo>
                  <a:pt x="124" y="45"/>
                  <a:pt x="132" y="53"/>
                  <a:pt x="132" y="62"/>
                </a:cubicBezTo>
                <a:cubicBezTo>
                  <a:pt x="132" y="71"/>
                  <a:pt x="124" y="80"/>
                  <a:pt x="116" y="80"/>
                </a:cubicBezTo>
                <a:close/>
                <a:moveTo>
                  <a:pt x="443" y="80"/>
                </a:moveTo>
                <a:lnTo>
                  <a:pt x="443" y="80"/>
                </a:lnTo>
                <a:cubicBezTo>
                  <a:pt x="151" y="80"/>
                  <a:pt x="151" y="80"/>
                  <a:pt x="151" y="80"/>
                </a:cubicBezTo>
                <a:cubicBezTo>
                  <a:pt x="151" y="53"/>
                  <a:pt x="151" y="53"/>
                  <a:pt x="151" y="53"/>
                </a:cubicBezTo>
                <a:cubicBezTo>
                  <a:pt x="443" y="53"/>
                  <a:pt x="443" y="53"/>
                  <a:pt x="443" y="53"/>
                </a:cubicBezTo>
                <a:lnTo>
                  <a:pt x="443" y="80"/>
                </a:lnTo>
                <a:close/>
                <a:moveTo>
                  <a:pt x="248" y="177"/>
                </a:moveTo>
                <a:lnTo>
                  <a:pt x="248" y="177"/>
                </a:lnTo>
                <a:cubicBezTo>
                  <a:pt x="124" y="301"/>
                  <a:pt x="124" y="301"/>
                  <a:pt x="124" y="301"/>
                </a:cubicBezTo>
                <a:cubicBezTo>
                  <a:pt x="204" y="301"/>
                  <a:pt x="204" y="301"/>
                  <a:pt x="204" y="301"/>
                </a:cubicBezTo>
                <a:cubicBezTo>
                  <a:pt x="204" y="443"/>
                  <a:pt x="204" y="443"/>
                  <a:pt x="204" y="443"/>
                </a:cubicBezTo>
                <a:cubicBezTo>
                  <a:pt x="292" y="443"/>
                  <a:pt x="292" y="443"/>
                  <a:pt x="292" y="443"/>
                </a:cubicBezTo>
                <a:cubicBezTo>
                  <a:pt x="292" y="301"/>
                  <a:pt x="292" y="301"/>
                  <a:pt x="292" y="301"/>
                </a:cubicBezTo>
                <a:cubicBezTo>
                  <a:pt x="363" y="301"/>
                  <a:pt x="363" y="301"/>
                  <a:pt x="363" y="301"/>
                </a:cubicBezTo>
                <a:lnTo>
                  <a:pt x="248" y="177"/>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5" name="Freeform 83"/>
          <p:cNvSpPr>
            <a:spLocks noChangeArrowheads="1"/>
          </p:cNvSpPr>
          <p:nvPr/>
        </p:nvSpPr>
        <p:spPr bwMode="auto">
          <a:xfrm>
            <a:off x="4254500" y="5001685"/>
            <a:ext cx="213784" cy="207433"/>
          </a:xfrm>
          <a:custGeom>
            <a:avLst/>
            <a:gdLst>
              <a:gd name="T0" fmla="*/ 79719 w 356"/>
              <a:gd name="T1" fmla="*/ 39903 h 347"/>
              <a:gd name="T2" fmla="*/ 79719 w 356"/>
              <a:gd name="T3" fmla="*/ 39903 h 347"/>
              <a:gd name="T4" fmla="*/ 44138 w 356"/>
              <a:gd name="T5" fmla="*/ 75770 h 347"/>
              <a:gd name="T6" fmla="*/ 79719 w 356"/>
              <a:gd name="T7" fmla="*/ 111189 h 347"/>
              <a:gd name="T8" fmla="*/ 115750 w 356"/>
              <a:gd name="T9" fmla="*/ 75770 h 347"/>
              <a:gd name="T10" fmla="*/ 79719 w 356"/>
              <a:gd name="T11" fmla="*/ 39903 h 347"/>
              <a:gd name="T12" fmla="*/ 79719 w 356"/>
              <a:gd name="T13" fmla="*/ 99532 h 347"/>
              <a:gd name="T14" fmla="*/ 79719 w 356"/>
              <a:gd name="T15" fmla="*/ 99532 h 347"/>
              <a:gd name="T16" fmla="*/ 55848 w 356"/>
              <a:gd name="T17" fmla="*/ 75770 h 347"/>
              <a:gd name="T18" fmla="*/ 79719 w 356"/>
              <a:gd name="T19" fmla="*/ 55595 h 347"/>
              <a:gd name="T20" fmla="*/ 103589 w 356"/>
              <a:gd name="T21" fmla="*/ 75770 h 347"/>
              <a:gd name="T22" fmla="*/ 79719 w 356"/>
              <a:gd name="T23" fmla="*/ 99532 h 347"/>
              <a:gd name="T24" fmla="*/ 11710 w 356"/>
              <a:gd name="T25" fmla="*/ 67700 h 347"/>
              <a:gd name="T26" fmla="*/ 11710 w 356"/>
              <a:gd name="T27" fmla="*/ 67700 h 347"/>
              <a:gd name="T28" fmla="*/ 0 w 356"/>
              <a:gd name="T29" fmla="*/ 75770 h 347"/>
              <a:gd name="T30" fmla="*/ 11710 w 356"/>
              <a:gd name="T31" fmla="*/ 87427 h 347"/>
              <a:gd name="T32" fmla="*/ 23871 w 356"/>
              <a:gd name="T33" fmla="*/ 75770 h 347"/>
              <a:gd name="T34" fmla="*/ 11710 w 356"/>
              <a:gd name="T35" fmla="*/ 67700 h 347"/>
              <a:gd name="T36" fmla="*/ 135567 w 356"/>
              <a:gd name="T37" fmla="*/ 23762 h 347"/>
              <a:gd name="T38" fmla="*/ 135567 w 356"/>
              <a:gd name="T39" fmla="*/ 23762 h 347"/>
              <a:gd name="T40" fmla="*/ 119803 w 356"/>
              <a:gd name="T41" fmla="*/ 23762 h 347"/>
              <a:gd name="T42" fmla="*/ 119803 w 356"/>
              <a:gd name="T43" fmla="*/ 39903 h 347"/>
              <a:gd name="T44" fmla="*/ 131513 w 356"/>
              <a:gd name="T45" fmla="*/ 35867 h 347"/>
              <a:gd name="T46" fmla="*/ 135567 w 356"/>
              <a:gd name="T47" fmla="*/ 23762 h 347"/>
              <a:gd name="T48" fmla="*/ 147727 w 356"/>
              <a:gd name="T49" fmla="*/ 67700 h 347"/>
              <a:gd name="T50" fmla="*/ 147727 w 356"/>
              <a:gd name="T51" fmla="*/ 67700 h 347"/>
              <a:gd name="T52" fmla="*/ 135567 w 356"/>
              <a:gd name="T53" fmla="*/ 75770 h 347"/>
              <a:gd name="T54" fmla="*/ 147727 w 356"/>
              <a:gd name="T55" fmla="*/ 87427 h 347"/>
              <a:gd name="T56" fmla="*/ 159888 w 356"/>
              <a:gd name="T57" fmla="*/ 75770 h 347"/>
              <a:gd name="T58" fmla="*/ 147727 w 356"/>
              <a:gd name="T59" fmla="*/ 67700 h 347"/>
              <a:gd name="T60" fmla="*/ 79719 w 356"/>
              <a:gd name="T61" fmla="*/ 130916 h 347"/>
              <a:gd name="T62" fmla="*/ 79719 w 356"/>
              <a:gd name="T63" fmla="*/ 130916 h 347"/>
              <a:gd name="T64" fmla="*/ 71612 w 356"/>
              <a:gd name="T65" fmla="*/ 143470 h 347"/>
              <a:gd name="T66" fmla="*/ 79719 w 356"/>
              <a:gd name="T67" fmla="*/ 155127 h 347"/>
              <a:gd name="T68" fmla="*/ 87826 w 356"/>
              <a:gd name="T69" fmla="*/ 143470 h 347"/>
              <a:gd name="T70" fmla="*/ 79719 w 356"/>
              <a:gd name="T71" fmla="*/ 130916 h 347"/>
              <a:gd name="T72" fmla="*/ 27474 w 356"/>
              <a:gd name="T73" fmla="*/ 119259 h 347"/>
              <a:gd name="T74" fmla="*/ 27474 w 356"/>
              <a:gd name="T75" fmla="*/ 119259 h 347"/>
              <a:gd name="T76" fmla="*/ 23871 w 356"/>
              <a:gd name="T77" fmla="*/ 130916 h 347"/>
              <a:gd name="T78" fmla="*/ 40085 w 356"/>
              <a:gd name="T79" fmla="*/ 130916 h 347"/>
              <a:gd name="T80" fmla="*/ 40085 w 356"/>
              <a:gd name="T81" fmla="*/ 115224 h 347"/>
              <a:gd name="T82" fmla="*/ 27474 w 356"/>
              <a:gd name="T83" fmla="*/ 119259 h 347"/>
              <a:gd name="T84" fmla="*/ 23871 w 356"/>
              <a:gd name="T85" fmla="*/ 23762 h 347"/>
              <a:gd name="T86" fmla="*/ 23871 w 356"/>
              <a:gd name="T87" fmla="*/ 23762 h 347"/>
              <a:gd name="T88" fmla="*/ 23871 w 356"/>
              <a:gd name="T89" fmla="*/ 35867 h 347"/>
              <a:gd name="T90" fmla="*/ 40085 w 356"/>
              <a:gd name="T91" fmla="*/ 39903 h 347"/>
              <a:gd name="T92" fmla="*/ 40085 w 356"/>
              <a:gd name="T93" fmla="*/ 23762 h 347"/>
              <a:gd name="T94" fmla="*/ 23871 w 356"/>
              <a:gd name="T95" fmla="*/ 23762 h 347"/>
              <a:gd name="T96" fmla="*/ 119803 w 356"/>
              <a:gd name="T97" fmla="*/ 130916 h 347"/>
              <a:gd name="T98" fmla="*/ 119803 w 356"/>
              <a:gd name="T99" fmla="*/ 130916 h 347"/>
              <a:gd name="T100" fmla="*/ 135567 w 356"/>
              <a:gd name="T101" fmla="*/ 130916 h 347"/>
              <a:gd name="T102" fmla="*/ 131513 w 356"/>
              <a:gd name="T103" fmla="*/ 119259 h 347"/>
              <a:gd name="T104" fmla="*/ 119803 w 356"/>
              <a:gd name="T105" fmla="*/ 115224 h 347"/>
              <a:gd name="T106" fmla="*/ 119803 w 356"/>
              <a:gd name="T107" fmla="*/ 130916 h 347"/>
              <a:gd name="T108" fmla="*/ 79719 w 356"/>
              <a:gd name="T109" fmla="*/ 20175 h 347"/>
              <a:gd name="T110" fmla="*/ 79719 w 356"/>
              <a:gd name="T111" fmla="*/ 20175 h 347"/>
              <a:gd name="T112" fmla="*/ 87826 w 356"/>
              <a:gd name="T113" fmla="*/ 8070 h 347"/>
              <a:gd name="T114" fmla="*/ 79719 w 356"/>
              <a:gd name="T115" fmla="*/ 0 h 347"/>
              <a:gd name="T116" fmla="*/ 71612 w 356"/>
              <a:gd name="T117" fmla="*/ 8070 h 347"/>
              <a:gd name="T118" fmla="*/ 79719 w 356"/>
              <a:gd name="T119" fmla="*/ 20175 h 34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56" h="347">
                <a:moveTo>
                  <a:pt x="177" y="89"/>
                </a:moveTo>
                <a:lnTo>
                  <a:pt x="177" y="89"/>
                </a:lnTo>
                <a:cubicBezTo>
                  <a:pt x="133" y="89"/>
                  <a:pt x="98" y="124"/>
                  <a:pt x="98" y="169"/>
                </a:cubicBezTo>
                <a:cubicBezTo>
                  <a:pt x="98" y="213"/>
                  <a:pt x="133" y="248"/>
                  <a:pt x="177" y="248"/>
                </a:cubicBezTo>
                <a:cubicBezTo>
                  <a:pt x="221" y="248"/>
                  <a:pt x="257" y="213"/>
                  <a:pt x="257" y="169"/>
                </a:cubicBezTo>
                <a:cubicBezTo>
                  <a:pt x="257" y="124"/>
                  <a:pt x="221" y="89"/>
                  <a:pt x="177" y="89"/>
                </a:cubicBezTo>
                <a:close/>
                <a:moveTo>
                  <a:pt x="177" y="222"/>
                </a:moveTo>
                <a:lnTo>
                  <a:pt x="177" y="222"/>
                </a:lnTo>
                <a:cubicBezTo>
                  <a:pt x="151" y="222"/>
                  <a:pt x="124" y="195"/>
                  <a:pt x="124" y="169"/>
                </a:cubicBezTo>
                <a:cubicBezTo>
                  <a:pt x="124" y="142"/>
                  <a:pt x="151" y="124"/>
                  <a:pt x="177" y="124"/>
                </a:cubicBezTo>
                <a:cubicBezTo>
                  <a:pt x="204" y="124"/>
                  <a:pt x="230" y="142"/>
                  <a:pt x="230" y="169"/>
                </a:cubicBezTo>
                <a:cubicBezTo>
                  <a:pt x="230" y="195"/>
                  <a:pt x="204" y="222"/>
                  <a:pt x="177" y="222"/>
                </a:cubicBezTo>
                <a:close/>
                <a:moveTo>
                  <a:pt x="26" y="151"/>
                </a:moveTo>
                <a:lnTo>
                  <a:pt x="26" y="151"/>
                </a:lnTo>
                <a:cubicBezTo>
                  <a:pt x="17" y="151"/>
                  <a:pt x="0" y="160"/>
                  <a:pt x="0" y="169"/>
                </a:cubicBezTo>
                <a:cubicBezTo>
                  <a:pt x="0" y="186"/>
                  <a:pt x="17" y="195"/>
                  <a:pt x="26" y="195"/>
                </a:cubicBezTo>
                <a:cubicBezTo>
                  <a:pt x="45" y="195"/>
                  <a:pt x="53" y="186"/>
                  <a:pt x="53" y="169"/>
                </a:cubicBezTo>
                <a:cubicBezTo>
                  <a:pt x="53" y="160"/>
                  <a:pt x="45" y="151"/>
                  <a:pt x="26" y="151"/>
                </a:cubicBezTo>
                <a:close/>
                <a:moveTo>
                  <a:pt x="301" y="53"/>
                </a:moveTo>
                <a:lnTo>
                  <a:pt x="301" y="53"/>
                </a:lnTo>
                <a:cubicBezTo>
                  <a:pt x="292" y="45"/>
                  <a:pt x="274" y="45"/>
                  <a:pt x="266" y="53"/>
                </a:cubicBezTo>
                <a:cubicBezTo>
                  <a:pt x="257" y="63"/>
                  <a:pt x="257" y="80"/>
                  <a:pt x="266" y="89"/>
                </a:cubicBezTo>
                <a:cubicBezTo>
                  <a:pt x="274" y="89"/>
                  <a:pt x="283" y="89"/>
                  <a:pt x="292" y="80"/>
                </a:cubicBezTo>
                <a:cubicBezTo>
                  <a:pt x="301" y="71"/>
                  <a:pt x="310" y="53"/>
                  <a:pt x="301" y="53"/>
                </a:cubicBezTo>
                <a:close/>
                <a:moveTo>
                  <a:pt x="328" y="151"/>
                </a:moveTo>
                <a:lnTo>
                  <a:pt x="328" y="151"/>
                </a:lnTo>
                <a:cubicBezTo>
                  <a:pt x="310" y="151"/>
                  <a:pt x="301" y="160"/>
                  <a:pt x="301" y="169"/>
                </a:cubicBezTo>
                <a:cubicBezTo>
                  <a:pt x="301" y="186"/>
                  <a:pt x="310" y="195"/>
                  <a:pt x="328" y="195"/>
                </a:cubicBezTo>
                <a:cubicBezTo>
                  <a:pt x="336" y="195"/>
                  <a:pt x="355" y="186"/>
                  <a:pt x="355" y="169"/>
                </a:cubicBezTo>
                <a:cubicBezTo>
                  <a:pt x="355" y="160"/>
                  <a:pt x="336" y="151"/>
                  <a:pt x="328" y="151"/>
                </a:cubicBezTo>
                <a:close/>
                <a:moveTo>
                  <a:pt x="177" y="292"/>
                </a:moveTo>
                <a:lnTo>
                  <a:pt x="177" y="292"/>
                </a:lnTo>
                <a:cubicBezTo>
                  <a:pt x="168" y="292"/>
                  <a:pt x="159" y="311"/>
                  <a:pt x="159" y="320"/>
                </a:cubicBezTo>
                <a:cubicBezTo>
                  <a:pt x="159" y="337"/>
                  <a:pt x="168" y="346"/>
                  <a:pt x="177" y="346"/>
                </a:cubicBezTo>
                <a:cubicBezTo>
                  <a:pt x="186" y="346"/>
                  <a:pt x="195" y="337"/>
                  <a:pt x="195" y="320"/>
                </a:cubicBezTo>
                <a:cubicBezTo>
                  <a:pt x="195" y="311"/>
                  <a:pt x="186" y="292"/>
                  <a:pt x="177" y="292"/>
                </a:cubicBezTo>
                <a:close/>
                <a:moveTo>
                  <a:pt x="61" y="266"/>
                </a:moveTo>
                <a:lnTo>
                  <a:pt x="61" y="266"/>
                </a:lnTo>
                <a:cubicBezTo>
                  <a:pt x="53" y="275"/>
                  <a:pt x="45" y="284"/>
                  <a:pt x="53" y="292"/>
                </a:cubicBezTo>
                <a:cubicBezTo>
                  <a:pt x="61" y="301"/>
                  <a:pt x="80" y="301"/>
                  <a:pt x="89" y="292"/>
                </a:cubicBezTo>
                <a:cubicBezTo>
                  <a:pt x="98" y="284"/>
                  <a:pt x="98" y="266"/>
                  <a:pt x="89" y="257"/>
                </a:cubicBezTo>
                <a:cubicBezTo>
                  <a:pt x="80" y="248"/>
                  <a:pt x="71" y="257"/>
                  <a:pt x="61" y="266"/>
                </a:cubicBezTo>
                <a:close/>
                <a:moveTo>
                  <a:pt x="53" y="53"/>
                </a:moveTo>
                <a:lnTo>
                  <a:pt x="53" y="53"/>
                </a:lnTo>
                <a:cubicBezTo>
                  <a:pt x="45" y="63"/>
                  <a:pt x="45" y="71"/>
                  <a:pt x="53" y="80"/>
                </a:cubicBezTo>
                <a:cubicBezTo>
                  <a:pt x="71" y="89"/>
                  <a:pt x="80" y="98"/>
                  <a:pt x="89" y="89"/>
                </a:cubicBezTo>
                <a:cubicBezTo>
                  <a:pt x="98" y="80"/>
                  <a:pt x="98" y="63"/>
                  <a:pt x="89" y="53"/>
                </a:cubicBezTo>
                <a:cubicBezTo>
                  <a:pt x="80" y="45"/>
                  <a:pt x="61" y="45"/>
                  <a:pt x="53" y="53"/>
                </a:cubicBezTo>
                <a:close/>
                <a:moveTo>
                  <a:pt x="266" y="292"/>
                </a:moveTo>
                <a:lnTo>
                  <a:pt x="266" y="292"/>
                </a:lnTo>
                <a:cubicBezTo>
                  <a:pt x="274" y="301"/>
                  <a:pt x="292" y="301"/>
                  <a:pt x="301" y="292"/>
                </a:cubicBezTo>
                <a:cubicBezTo>
                  <a:pt x="310" y="284"/>
                  <a:pt x="310" y="275"/>
                  <a:pt x="292" y="266"/>
                </a:cubicBezTo>
                <a:cubicBezTo>
                  <a:pt x="283" y="257"/>
                  <a:pt x="274" y="248"/>
                  <a:pt x="266" y="257"/>
                </a:cubicBezTo>
                <a:cubicBezTo>
                  <a:pt x="257" y="266"/>
                  <a:pt x="257" y="284"/>
                  <a:pt x="266" y="292"/>
                </a:cubicBezTo>
                <a:close/>
                <a:moveTo>
                  <a:pt x="177" y="45"/>
                </a:moveTo>
                <a:lnTo>
                  <a:pt x="177" y="45"/>
                </a:lnTo>
                <a:cubicBezTo>
                  <a:pt x="186" y="45"/>
                  <a:pt x="195" y="36"/>
                  <a:pt x="195" y="18"/>
                </a:cubicBezTo>
                <a:cubicBezTo>
                  <a:pt x="195" y="9"/>
                  <a:pt x="186" y="0"/>
                  <a:pt x="177" y="0"/>
                </a:cubicBezTo>
                <a:cubicBezTo>
                  <a:pt x="168" y="0"/>
                  <a:pt x="159" y="9"/>
                  <a:pt x="159" y="18"/>
                </a:cubicBezTo>
                <a:cubicBezTo>
                  <a:pt x="159" y="36"/>
                  <a:pt x="168" y="45"/>
                  <a:pt x="177" y="45"/>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6" name="Freeform 84"/>
          <p:cNvSpPr>
            <a:spLocks noChangeArrowheads="1"/>
          </p:cNvSpPr>
          <p:nvPr/>
        </p:nvSpPr>
        <p:spPr bwMode="auto">
          <a:xfrm>
            <a:off x="4806951" y="4955118"/>
            <a:ext cx="296333" cy="296333"/>
          </a:xfrm>
          <a:custGeom>
            <a:avLst/>
            <a:gdLst>
              <a:gd name="T0" fmla="*/ 209729 w 497"/>
              <a:gd name="T1" fmla="*/ 103092 h 498"/>
              <a:gd name="T2" fmla="*/ 190053 w 497"/>
              <a:gd name="T3" fmla="*/ 111125 h 498"/>
              <a:gd name="T4" fmla="*/ 209729 w 497"/>
              <a:gd name="T5" fmla="*/ 122728 h 498"/>
              <a:gd name="T6" fmla="*/ 209729 w 497"/>
              <a:gd name="T7" fmla="*/ 103092 h 498"/>
              <a:gd name="T8" fmla="*/ 110454 w 497"/>
              <a:gd name="T9" fmla="*/ 51769 h 498"/>
              <a:gd name="T10" fmla="*/ 110454 w 497"/>
              <a:gd name="T11" fmla="*/ 174497 h 498"/>
              <a:gd name="T12" fmla="*/ 110454 w 497"/>
              <a:gd name="T13" fmla="*/ 51769 h 498"/>
              <a:gd name="T14" fmla="*/ 110454 w 497"/>
              <a:gd name="T15" fmla="*/ 154415 h 498"/>
              <a:gd name="T16" fmla="*/ 110454 w 497"/>
              <a:gd name="T17" fmla="*/ 67389 h 498"/>
              <a:gd name="T18" fmla="*/ 110454 w 497"/>
              <a:gd name="T19" fmla="*/ 154415 h 498"/>
              <a:gd name="T20" fmla="*/ 31750 w 497"/>
              <a:gd name="T21" fmla="*/ 111125 h 498"/>
              <a:gd name="T22" fmla="*/ 11627 w 497"/>
              <a:gd name="T23" fmla="*/ 103092 h 498"/>
              <a:gd name="T24" fmla="*/ 11627 w 497"/>
              <a:gd name="T25" fmla="*/ 122728 h 498"/>
              <a:gd name="T26" fmla="*/ 31750 w 497"/>
              <a:gd name="T27" fmla="*/ 111125 h 498"/>
              <a:gd name="T28" fmla="*/ 110454 w 497"/>
              <a:gd name="T29" fmla="*/ 35703 h 498"/>
              <a:gd name="T30" fmla="*/ 118504 w 497"/>
              <a:gd name="T31" fmla="*/ 12050 h 498"/>
              <a:gd name="T32" fmla="*/ 102852 w 497"/>
              <a:gd name="T33" fmla="*/ 12050 h 498"/>
              <a:gd name="T34" fmla="*/ 110454 w 497"/>
              <a:gd name="T35" fmla="*/ 35703 h 498"/>
              <a:gd name="T36" fmla="*/ 110454 w 497"/>
              <a:gd name="T37" fmla="*/ 190117 h 498"/>
              <a:gd name="T38" fmla="*/ 102852 w 497"/>
              <a:gd name="T39" fmla="*/ 209754 h 498"/>
              <a:gd name="T40" fmla="*/ 118504 w 497"/>
              <a:gd name="T41" fmla="*/ 209754 h 498"/>
              <a:gd name="T42" fmla="*/ 110454 w 497"/>
              <a:gd name="T43" fmla="*/ 190117 h 498"/>
              <a:gd name="T44" fmla="*/ 194077 w 497"/>
              <a:gd name="T45" fmla="*/ 43736 h 498"/>
              <a:gd name="T46" fmla="*/ 177979 w 497"/>
              <a:gd name="T47" fmla="*/ 32133 h 498"/>
              <a:gd name="T48" fmla="*/ 169930 w 497"/>
              <a:gd name="T49" fmla="*/ 51769 h 498"/>
              <a:gd name="T50" fmla="*/ 194077 w 497"/>
              <a:gd name="T51" fmla="*/ 43736 h 498"/>
              <a:gd name="T52" fmla="*/ 35327 w 497"/>
              <a:gd name="T53" fmla="*/ 174497 h 498"/>
              <a:gd name="T54" fmla="*/ 27278 w 497"/>
              <a:gd name="T55" fmla="*/ 194134 h 498"/>
              <a:gd name="T56" fmla="*/ 47401 w 497"/>
              <a:gd name="T57" fmla="*/ 186101 h 498"/>
              <a:gd name="T58" fmla="*/ 35327 w 497"/>
              <a:gd name="T59" fmla="*/ 174497 h 498"/>
              <a:gd name="T60" fmla="*/ 43377 w 497"/>
              <a:gd name="T61" fmla="*/ 32133 h 498"/>
              <a:gd name="T62" fmla="*/ 27278 w 497"/>
              <a:gd name="T63" fmla="*/ 43736 h 498"/>
              <a:gd name="T64" fmla="*/ 51426 w 497"/>
              <a:gd name="T65" fmla="*/ 51769 h 498"/>
              <a:gd name="T66" fmla="*/ 43377 w 497"/>
              <a:gd name="T67" fmla="*/ 32133 h 498"/>
              <a:gd name="T68" fmla="*/ 169930 w 497"/>
              <a:gd name="T69" fmla="*/ 186101 h 498"/>
              <a:gd name="T70" fmla="*/ 194077 w 497"/>
              <a:gd name="T71" fmla="*/ 194134 h 498"/>
              <a:gd name="T72" fmla="*/ 186028 w 497"/>
              <a:gd name="T73" fmla="*/ 174497 h 498"/>
              <a:gd name="T74" fmla="*/ 169930 w 497"/>
              <a:gd name="T75" fmla="*/ 186101 h 4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97" h="498">
                <a:moveTo>
                  <a:pt x="469" y="231"/>
                </a:moveTo>
                <a:lnTo>
                  <a:pt x="469" y="231"/>
                </a:lnTo>
                <a:cubicBezTo>
                  <a:pt x="469" y="231"/>
                  <a:pt x="451" y="231"/>
                  <a:pt x="443" y="231"/>
                </a:cubicBezTo>
                <a:cubicBezTo>
                  <a:pt x="434" y="231"/>
                  <a:pt x="425" y="240"/>
                  <a:pt x="425" y="249"/>
                </a:cubicBezTo>
                <a:cubicBezTo>
                  <a:pt x="425" y="266"/>
                  <a:pt x="434" y="275"/>
                  <a:pt x="443" y="275"/>
                </a:cubicBezTo>
                <a:cubicBezTo>
                  <a:pt x="451" y="275"/>
                  <a:pt x="469" y="275"/>
                  <a:pt x="469" y="275"/>
                </a:cubicBezTo>
                <a:cubicBezTo>
                  <a:pt x="487" y="275"/>
                  <a:pt x="496" y="266"/>
                  <a:pt x="496" y="249"/>
                </a:cubicBezTo>
                <a:cubicBezTo>
                  <a:pt x="496" y="240"/>
                  <a:pt x="487" y="231"/>
                  <a:pt x="469" y="231"/>
                </a:cubicBezTo>
                <a:close/>
                <a:moveTo>
                  <a:pt x="247" y="116"/>
                </a:moveTo>
                <a:lnTo>
                  <a:pt x="247" y="116"/>
                </a:lnTo>
                <a:cubicBezTo>
                  <a:pt x="168" y="116"/>
                  <a:pt x="115" y="178"/>
                  <a:pt x="115" y="249"/>
                </a:cubicBezTo>
                <a:cubicBezTo>
                  <a:pt x="115" y="328"/>
                  <a:pt x="168" y="391"/>
                  <a:pt x="247" y="391"/>
                </a:cubicBezTo>
                <a:cubicBezTo>
                  <a:pt x="327" y="391"/>
                  <a:pt x="380" y="328"/>
                  <a:pt x="380" y="249"/>
                </a:cubicBezTo>
                <a:cubicBezTo>
                  <a:pt x="380" y="178"/>
                  <a:pt x="327" y="116"/>
                  <a:pt x="247" y="116"/>
                </a:cubicBezTo>
                <a:close/>
                <a:moveTo>
                  <a:pt x="247" y="346"/>
                </a:moveTo>
                <a:lnTo>
                  <a:pt x="247" y="346"/>
                </a:lnTo>
                <a:cubicBezTo>
                  <a:pt x="194" y="346"/>
                  <a:pt x="150" y="302"/>
                  <a:pt x="150" y="249"/>
                </a:cubicBezTo>
                <a:cubicBezTo>
                  <a:pt x="150" y="196"/>
                  <a:pt x="194" y="151"/>
                  <a:pt x="247" y="151"/>
                </a:cubicBezTo>
                <a:cubicBezTo>
                  <a:pt x="300" y="151"/>
                  <a:pt x="345" y="196"/>
                  <a:pt x="345" y="249"/>
                </a:cubicBezTo>
                <a:cubicBezTo>
                  <a:pt x="345" y="302"/>
                  <a:pt x="300" y="346"/>
                  <a:pt x="247" y="346"/>
                </a:cubicBezTo>
                <a:close/>
                <a:moveTo>
                  <a:pt x="71" y="249"/>
                </a:moveTo>
                <a:lnTo>
                  <a:pt x="71" y="249"/>
                </a:lnTo>
                <a:cubicBezTo>
                  <a:pt x="71" y="240"/>
                  <a:pt x="61" y="231"/>
                  <a:pt x="53" y="231"/>
                </a:cubicBezTo>
                <a:cubicBezTo>
                  <a:pt x="44" y="231"/>
                  <a:pt x="26" y="231"/>
                  <a:pt x="26" y="231"/>
                </a:cubicBezTo>
                <a:cubicBezTo>
                  <a:pt x="8" y="231"/>
                  <a:pt x="0" y="240"/>
                  <a:pt x="0" y="249"/>
                </a:cubicBezTo>
                <a:cubicBezTo>
                  <a:pt x="0" y="266"/>
                  <a:pt x="8" y="275"/>
                  <a:pt x="26" y="275"/>
                </a:cubicBezTo>
                <a:cubicBezTo>
                  <a:pt x="26" y="275"/>
                  <a:pt x="44" y="275"/>
                  <a:pt x="53" y="275"/>
                </a:cubicBezTo>
                <a:cubicBezTo>
                  <a:pt x="61" y="275"/>
                  <a:pt x="71" y="266"/>
                  <a:pt x="71" y="249"/>
                </a:cubicBezTo>
                <a:close/>
                <a:moveTo>
                  <a:pt x="247" y="80"/>
                </a:moveTo>
                <a:lnTo>
                  <a:pt x="247" y="80"/>
                </a:lnTo>
                <a:cubicBezTo>
                  <a:pt x="256" y="80"/>
                  <a:pt x="265" y="62"/>
                  <a:pt x="265" y="53"/>
                </a:cubicBezTo>
                <a:cubicBezTo>
                  <a:pt x="265" y="45"/>
                  <a:pt x="265" y="36"/>
                  <a:pt x="265" y="27"/>
                </a:cubicBezTo>
                <a:cubicBezTo>
                  <a:pt x="265" y="18"/>
                  <a:pt x="256" y="0"/>
                  <a:pt x="247" y="0"/>
                </a:cubicBezTo>
                <a:cubicBezTo>
                  <a:pt x="239" y="0"/>
                  <a:pt x="230" y="18"/>
                  <a:pt x="230" y="27"/>
                </a:cubicBezTo>
                <a:cubicBezTo>
                  <a:pt x="230" y="36"/>
                  <a:pt x="230" y="45"/>
                  <a:pt x="230" y="53"/>
                </a:cubicBezTo>
                <a:cubicBezTo>
                  <a:pt x="230" y="62"/>
                  <a:pt x="239" y="80"/>
                  <a:pt x="247" y="80"/>
                </a:cubicBezTo>
                <a:close/>
                <a:moveTo>
                  <a:pt x="247" y="426"/>
                </a:moveTo>
                <a:lnTo>
                  <a:pt x="247" y="426"/>
                </a:lnTo>
                <a:cubicBezTo>
                  <a:pt x="239" y="426"/>
                  <a:pt x="230" y="435"/>
                  <a:pt x="230" y="453"/>
                </a:cubicBezTo>
                <a:lnTo>
                  <a:pt x="230" y="470"/>
                </a:lnTo>
                <a:cubicBezTo>
                  <a:pt x="230" y="488"/>
                  <a:pt x="239" y="497"/>
                  <a:pt x="247" y="497"/>
                </a:cubicBezTo>
                <a:cubicBezTo>
                  <a:pt x="256" y="497"/>
                  <a:pt x="265" y="488"/>
                  <a:pt x="265" y="470"/>
                </a:cubicBezTo>
                <a:lnTo>
                  <a:pt x="265" y="453"/>
                </a:lnTo>
                <a:cubicBezTo>
                  <a:pt x="265" y="435"/>
                  <a:pt x="256" y="426"/>
                  <a:pt x="247" y="426"/>
                </a:cubicBezTo>
                <a:close/>
                <a:moveTo>
                  <a:pt x="434" y="98"/>
                </a:moveTo>
                <a:lnTo>
                  <a:pt x="434" y="98"/>
                </a:lnTo>
                <a:cubicBezTo>
                  <a:pt x="443" y="89"/>
                  <a:pt x="443" y="72"/>
                  <a:pt x="434" y="62"/>
                </a:cubicBezTo>
                <a:cubicBezTo>
                  <a:pt x="425" y="53"/>
                  <a:pt x="416" y="62"/>
                  <a:pt x="398" y="72"/>
                </a:cubicBezTo>
                <a:cubicBezTo>
                  <a:pt x="398" y="72"/>
                  <a:pt x="390" y="80"/>
                  <a:pt x="380" y="89"/>
                </a:cubicBezTo>
                <a:cubicBezTo>
                  <a:pt x="372" y="98"/>
                  <a:pt x="372" y="107"/>
                  <a:pt x="380" y="116"/>
                </a:cubicBezTo>
                <a:cubicBezTo>
                  <a:pt x="390" y="125"/>
                  <a:pt x="407" y="125"/>
                  <a:pt x="416" y="116"/>
                </a:cubicBezTo>
                <a:cubicBezTo>
                  <a:pt x="416" y="107"/>
                  <a:pt x="425" y="98"/>
                  <a:pt x="434" y="98"/>
                </a:cubicBezTo>
                <a:close/>
                <a:moveTo>
                  <a:pt x="79" y="391"/>
                </a:moveTo>
                <a:lnTo>
                  <a:pt x="79" y="391"/>
                </a:lnTo>
                <a:cubicBezTo>
                  <a:pt x="79" y="391"/>
                  <a:pt x="71" y="400"/>
                  <a:pt x="61" y="408"/>
                </a:cubicBezTo>
                <a:cubicBezTo>
                  <a:pt x="53" y="417"/>
                  <a:pt x="53" y="426"/>
                  <a:pt x="61" y="435"/>
                </a:cubicBezTo>
                <a:cubicBezTo>
                  <a:pt x="71" y="444"/>
                  <a:pt x="79" y="444"/>
                  <a:pt x="97" y="435"/>
                </a:cubicBezTo>
                <a:lnTo>
                  <a:pt x="106" y="417"/>
                </a:lnTo>
                <a:cubicBezTo>
                  <a:pt x="124" y="408"/>
                  <a:pt x="124" y="391"/>
                  <a:pt x="115" y="381"/>
                </a:cubicBezTo>
                <a:cubicBezTo>
                  <a:pt x="106" y="381"/>
                  <a:pt x="88" y="381"/>
                  <a:pt x="79" y="391"/>
                </a:cubicBezTo>
                <a:close/>
                <a:moveTo>
                  <a:pt x="97" y="72"/>
                </a:moveTo>
                <a:lnTo>
                  <a:pt x="97" y="72"/>
                </a:lnTo>
                <a:cubicBezTo>
                  <a:pt x="79" y="62"/>
                  <a:pt x="71" y="53"/>
                  <a:pt x="61" y="62"/>
                </a:cubicBezTo>
                <a:cubicBezTo>
                  <a:pt x="53" y="72"/>
                  <a:pt x="53" y="89"/>
                  <a:pt x="61" y="98"/>
                </a:cubicBezTo>
                <a:cubicBezTo>
                  <a:pt x="71" y="98"/>
                  <a:pt x="79" y="107"/>
                  <a:pt x="79" y="116"/>
                </a:cubicBezTo>
                <a:cubicBezTo>
                  <a:pt x="88" y="125"/>
                  <a:pt x="106" y="125"/>
                  <a:pt x="115" y="116"/>
                </a:cubicBezTo>
                <a:cubicBezTo>
                  <a:pt x="124" y="107"/>
                  <a:pt x="124" y="98"/>
                  <a:pt x="106" y="89"/>
                </a:cubicBezTo>
                <a:cubicBezTo>
                  <a:pt x="106" y="80"/>
                  <a:pt x="97" y="72"/>
                  <a:pt x="97" y="72"/>
                </a:cubicBezTo>
                <a:close/>
                <a:moveTo>
                  <a:pt x="380" y="417"/>
                </a:moveTo>
                <a:lnTo>
                  <a:pt x="380" y="417"/>
                </a:lnTo>
                <a:cubicBezTo>
                  <a:pt x="390" y="417"/>
                  <a:pt x="398" y="435"/>
                  <a:pt x="398" y="435"/>
                </a:cubicBezTo>
                <a:cubicBezTo>
                  <a:pt x="416" y="444"/>
                  <a:pt x="425" y="444"/>
                  <a:pt x="434" y="435"/>
                </a:cubicBezTo>
                <a:cubicBezTo>
                  <a:pt x="443" y="426"/>
                  <a:pt x="443" y="417"/>
                  <a:pt x="434" y="408"/>
                </a:cubicBezTo>
                <a:cubicBezTo>
                  <a:pt x="425" y="400"/>
                  <a:pt x="416" y="391"/>
                  <a:pt x="416" y="391"/>
                </a:cubicBezTo>
                <a:cubicBezTo>
                  <a:pt x="407" y="381"/>
                  <a:pt x="390" y="381"/>
                  <a:pt x="380" y="381"/>
                </a:cubicBezTo>
                <a:cubicBezTo>
                  <a:pt x="372" y="391"/>
                  <a:pt x="372" y="408"/>
                  <a:pt x="380" y="417"/>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7" name="Freeform 85"/>
          <p:cNvSpPr>
            <a:spLocks noChangeArrowheads="1"/>
          </p:cNvSpPr>
          <p:nvPr/>
        </p:nvSpPr>
        <p:spPr bwMode="auto">
          <a:xfrm>
            <a:off x="666751" y="2601384"/>
            <a:ext cx="266700" cy="262467"/>
          </a:xfrm>
          <a:custGeom>
            <a:avLst/>
            <a:gdLst>
              <a:gd name="T0" fmla="*/ 199574 w 444"/>
              <a:gd name="T1" fmla="*/ 71952 h 435"/>
              <a:gd name="T2" fmla="*/ 127944 w 444"/>
              <a:gd name="T3" fmla="*/ 71952 h 435"/>
              <a:gd name="T4" fmla="*/ 100013 w 444"/>
              <a:gd name="T5" fmla="*/ 0 h 435"/>
              <a:gd name="T6" fmla="*/ 72081 w 444"/>
              <a:gd name="T7" fmla="*/ 71952 h 435"/>
              <a:gd name="T8" fmla="*/ 0 w 444"/>
              <a:gd name="T9" fmla="*/ 71952 h 435"/>
              <a:gd name="T10" fmla="*/ 59917 w 444"/>
              <a:gd name="T11" fmla="*/ 115847 h 435"/>
              <a:gd name="T12" fmla="*/ 39645 w 444"/>
              <a:gd name="T13" fmla="*/ 196397 h 435"/>
              <a:gd name="T14" fmla="*/ 100013 w 444"/>
              <a:gd name="T15" fmla="*/ 147977 h 435"/>
              <a:gd name="T16" fmla="*/ 159479 w 444"/>
              <a:gd name="T17" fmla="*/ 196397 h 435"/>
              <a:gd name="T18" fmla="*/ 139657 w 444"/>
              <a:gd name="T19" fmla="*/ 115847 h 435"/>
              <a:gd name="T20" fmla="*/ 199574 w 444"/>
              <a:gd name="T21" fmla="*/ 71952 h 435"/>
              <a:gd name="T22" fmla="*/ 100013 w 444"/>
              <a:gd name="T23" fmla="*/ 128066 h 435"/>
              <a:gd name="T24" fmla="*/ 63521 w 444"/>
              <a:gd name="T25" fmla="*/ 155670 h 435"/>
              <a:gd name="T26" fmla="*/ 79740 w 444"/>
              <a:gd name="T27" fmla="*/ 115847 h 435"/>
              <a:gd name="T28" fmla="*/ 47754 w 444"/>
              <a:gd name="T29" fmla="*/ 87791 h 435"/>
              <a:gd name="T30" fmla="*/ 87849 w 444"/>
              <a:gd name="T31" fmla="*/ 91863 h 435"/>
              <a:gd name="T32" fmla="*/ 100013 w 444"/>
              <a:gd name="T33" fmla="*/ 43895 h 435"/>
              <a:gd name="T34" fmla="*/ 111726 w 444"/>
              <a:gd name="T35" fmla="*/ 91863 h 435"/>
              <a:gd name="T36" fmla="*/ 151821 w 444"/>
              <a:gd name="T37" fmla="*/ 87791 h 435"/>
              <a:gd name="T38" fmla="*/ 119835 w 444"/>
              <a:gd name="T39" fmla="*/ 115847 h 435"/>
              <a:gd name="T40" fmla="*/ 131998 w 444"/>
              <a:gd name="T41" fmla="*/ 155670 h 435"/>
              <a:gd name="T42" fmla="*/ 100013 w 444"/>
              <a:gd name="T43" fmla="*/ 128066 h 4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44" h="435">
                <a:moveTo>
                  <a:pt x="443" y="159"/>
                </a:moveTo>
                <a:lnTo>
                  <a:pt x="284" y="159"/>
                </a:lnTo>
                <a:lnTo>
                  <a:pt x="222" y="0"/>
                </a:lnTo>
                <a:lnTo>
                  <a:pt x="160" y="159"/>
                </a:lnTo>
                <a:lnTo>
                  <a:pt x="0" y="159"/>
                </a:lnTo>
                <a:lnTo>
                  <a:pt x="133" y="256"/>
                </a:lnTo>
                <a:lnTo>
                  <a:pt x="88" y="434"/>
                </a:lnTo>
                <a:lnTo>
                  <a:pt x="222" y="327"/>
                </a:lnTo>
                <a:lnTo>
                  <a:pt x="354" y="434"/>
                </a:lnTo>
                <a:lnTo>
                  <a:pt x="310" y="256"/>
                </a:lnTo>
                <a:lnTo>
                  <a:pt x="443" y="159"/>
                </a:lnTo>
                <a:close/>
                <a:moveTo>
                  <a:pt x="222" y="283"/>
                </a:moveTo>
                <a:lnTo>
                  <a:pt x="141" y="344"/>
                </a:lnTo>
                <a:lnTo>
                  <a:pt x="177" y="256"/>
                </a:lnTo>
                <a:lnTo>
                  <a:pt x="106" y="194"/>
                </a:lnTo>
                <a:lnTo>
                  <a:pt x="195" y="203"/>
                </a:lnTo>
                <a:lnTo>
                  <a:pt x="222" y="97"/>
                </a:lnTo>
                <a:lnTo>
                  <a:pt x="248" y="203"/>
                </a:lnTo>
                <a:lnTo>
                  <a:pt x="337" y="194"/>
                </a:lnTo>
                <a:lnTo>
                  <a:pt x="266" y="256"/>
                </a:lnTo>
                <a:lnTo>
                  <a:pt x="293" y="344"/>
                </a:lnTo>
                <a:lnTo>
                  <a:pt x="222" y="283"/>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8" name="Freeform 86"/>
          <p:cNvSpPr>
            <a:spLocks noChangeArrowheads="1"/>
          </p:cNvSpPr>
          <p:nvPr/>
        </p:nvSpPr>
        <p:spPr bwMode="auto">
          <a:xfrm>
            <a:off x="8384117" y="2029885"/>
            <a:ext cx="262467" cy="213783"/>
          </a:xfrm>
          <a:custGeom>
            <a:avLst/>
            <a:gdLst>
              <a:gd name="T0" fmla="*/ 176854 w 443"/>
              <a:gd name="T1" fmla="*/ 16214 h 356"/>
              <a:gd name="T2" fmla="*/ 176854 w 443"/>
              <a:gd name="T3" fmla="*/ 16214 h 356"/>
              <a:gd name="T4" fmla="*/ 109756 w 443"/>
              <a:gd name="T5" fmla="*/ 16214 h 356"/>
              <a:gd name="T6" fmla="*/ 98203 w 443"/>
              <a:gd name="T7" fmla="*/ 27924 h 356"/>
              <a:gd name="T8" fmla="*/ 86205 w 443"/>
              <a:gd name="T9" fmla="*/ 16214 h 356"/>
              <a:gd name="T10" fmla="*/ 19552 w 443"/>
              <a:gd name="T11" fmla="*/ 16214 h 356"/>
              <a:gd name="T12" fmla="*/ 19552 w 443"/>
              <a:gd name="T13" fmla="*/ 83772 h 356"/>
              <a:gd name="T14" fmla="*/ 98203 w 443"/>
              <a:gd name="T15" fmla="*/ 159887 h 356"/>
              <a:gd name="T16" fmla="*/ 176854 w 443"/>
              <a:gd name="T17" fmla="*/ 83772 h 356"/>
              <a:gd name="T18" fmla="*/ 176854 w 443"/>
              <a:gd name="T19" fmla="*/ 16214 h 356"/>
              <a:gd name="T20" fmla="*/ 165301 w 443"/>
              <a:gd name="T21" fmla="*/ 72062 h 356"/>
              <a:gd name="T22" fmla="*/ 165301 w 443"/>
              <a:gd name="T23" fmla="*/ 72062 h 356"/>
              <a:gd name="T24" fmla="*/ 98203 w 443"/>
              <a:gd name="T25" fmla="*/ 135566 h 356"/>
              <a:gd name="T26" fmla="*/ 31105 w 443"/>
              <a:gd name="T27" fmla="*/ 72062 h 356"/>
              <a:gd name="T28" fmla="*/ 19552 w 443"/>
              <a:gd name="T29" fmla="*/ 52245 h 356"/>
              <a:gd name="T30" fmla="*/ 31105 w 443"/>
              <a:gd name="T31" fmla="*/ 27924 h 356"/>
              <a:gd name="T32" fmla="*/ 51101 w 443"/>
              <a:gd name="T33" fmla="*/ 20267 h 356"/>
              <a:gd name="T34" fmla="*/ 74652 w 443"/>
              <a:gd name="T35" fmla="*/ 31977 h 356"/>
              <a:gd name="T36" fmla="*/ 98203 w 443"/>
              <a:gd name="T37" fmla="*/ 52245 h 356"/>
              <a:gd name="T38" fmla="*/ 122198 w 443"/>
              <a:gd name="T39" fmla="*/ 31977 h 356"/>
              <a:gd name="T40" fmla="*/ 145749 w 443"/>
              <a:gd name="T41" fmla="*/ 20267 h 356"/>
              <a:gd name="T42" fmla="*/ 165301 w 443"/>
              <a:gd name="T43" fmla="*/ 27924 h 356"/>
              <a:gd name="T44" fmla="*/ 176854 w 443"/>
              <a:gd name="T45" fmla="*/ 52245 h 356"/>
              <a:gd name="T46" fmla="*/ 165301 w 443"/>
              <a:gd name="T47" fmla="*/ 72062 h 3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43" h="356">
                <a:moveTo>
                  <a:pt x="398" y="36"/>
                </a:moveTo>
                <a:lnTo>
                  <a:pt x="398" y="36"/>
                </a:lnTo>
                <a:cubicBezTo>
                  <a:pt x="354" y="0"/>
                  <a:pt x="292" y="0"/>
                  <a:pt x="247" y="36"/>
                </a:cubicBezTo>
                <a:cubicBezTo>
                  <a:pt x="221" y="62"/>
                  <a:pt x="221" y="62"/>
                  <a:pt x="221" y="62"/>
                </a:cubicBezTo>
                <a:cubicBezTo>
                  <a:pt x="194" y="36"/>
                  <a:pt x="194" y="36"/>
                  <a:pt x="194" y="36"/>
                </a:cubicBezTo>
                <a:cubicBezTo>
                  <a:pt x="150" y="0"/>
                  <a:pt x="88" y="0"/>
                  <a:pt x="44" y="36"/>
                </a:cubicBezTo>
                <a:cubicBezTo>
                  <a:pt x="0" y="80"/>
                  <a:pt x="0" y="151"/>
                  <a:pt x="44" y="186"/>
                </a:cubicBezTo>
                <a:cubicBezTo>
                  <a:pt x="221" y="355"/>
                  <a:pt x="221" y="355"/>
                  <a:pt x="221" y="355"/>
                </a:cubicBezTo>
                <a:cubicBezTo>
                  <a:pt x="398" y="186"/>
                  <a:pt x="398" y="186"/>
                  <a:pt x="398" y="186"/>
                </a:cubicBezTo>
                <a:cubicBezTo>
                  <a:pt x="442" y="151"/>
                  <a:pt x="442" y="80"/>
                  <a:pt x="398" y="36"/>
                </a:cubicBezTo>
                <a:close/>
                <a:moveTo>
                  <a:pt x="372" y="160"/>
                </a:moveTo>
                <a:lnTo>
                  <a:pt x="372" y="160"/>
                </a:lnTo>
                <a:cubicBezTo>
                  <a:pt x="221" y="301"/>
                  <a:pt x="221" y="301"/>
                  <a:pt x="221" y="301"/>
                </a:cubicBezTo>
                <a:cubicBezTo>
                  <a:pt x="70" y="160"/>
                  <a:pt x="70" y="160"/>
                  <a:pt x="70" y="160"/>
                </a:cubicBezTo>
                <a:cubicBezTo>
                  <a:pt x="53" y="151"/>
                  <a:pt x="44" y="133"/>
                  <a:pt x="44" y="116"/>
                </a:cubicBezTo>
                <a:cubicBezTo>
                  <a:pt x="44" y="89"/>
                  <a:pt x="53" y="80"/>
                  <a:pt x="70" y="62"/>
                </a:cubicBezTo>
                <a:cubicBezTo>
                  <a:pt x="79" y="53"/>
                  <a:pt x="97" y="45"/>
                  <a:pt x="115" y="45"/>
                </a:cubicBezTo>
                <a:cubicBezTo>
                  <a:pt x="141" y="45"/>
                  <a:pt x="159" y="53"/>
                  <a:pt x="168" y="71"/>
                </a:cubicBezTo>
                <a:cubicBezTo>
                  <a:pt x="221" y="116"/>
                  <a:pt x="221" y="116"/>
                  <a:pt x="221" y="116"/>
                </a:cubicBezTo>
                <a:cubicBezTo>
                  <a:pt x="275" y="71"/>
                  <a:pt x="275" y="71"/>
                  <a:pt x="275" y="71"/>
                </a:cubicBezTo>
                <a:cubicBezTo>
                  <a:pt x="283" y="53"/>
                  <a:pt x="301" y="45"/>
                  <a:pt x="328" y="45"/>
                </a:cubicBezTo>
                <a:cubicBezTo>
                  <a:pt x="345" y="45"/>
                  <a:pt x="363" y="53"/>
                  <a:pt x="372" y="62"/>
                </a:cubicBezTo>
                <a:cubicBezTo>
                  <a:pt x="389" y="80"/>
                  <a:pt x="398" y="89"/>
                  <a:pt x="398" y="116"/>
                </a:cubicBezTo>
                <a:cubicBezTo>
                  <a:pt x="398" y="133"/>
                  <a:pt x="389" y="151"/>
                  <a:pt x="372" y="160"/>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9" name="Freeform 87"/>
          <p:cNvSpPr>
            <a:spLocks noChangeArrowheads="1"/>
          </p:cNvSpPr>
          <p:nvPr/>
        </p:nvSpPr>
        <p:spPr bwMode="auto">
          <a:xfrm>
            <a:off x="1849967" y="4377267"/>
            <a:ext cx="275167" cy="270933"/>
          </a:xfrm>
          <a:custGeom>
            <a:avLst/>
            <a:gdLst>
              <a:gd name="T0" fmla="*/ 51370 w 462"/>
              <a:gd name="T1" fmla="*/ 67883 h 452"/>
              <a:gd name="T2" fmla="*/ 83086 w 462"/>
              <a:gd name="T3" fmla="*/ 43607 h 452"/>
              <a:gd name="T4" fmla="*/ 83086 w 462"/>
              <a:gd name="T5" fmla="*/ 31469 h 452"/>
              <a:gd name="T6" fmla="*/ 19655 w 462"/>
              <a:gd name="T7" fmla="*/ 39561 h 452"/>
              <a:gd name="T8" fmla="*/ 51370 w 462"/>
              <a:gd name="T9" fmla="*/ 67883 h 452"/>
              <a:gd name="T10" fmla="*/ 27695 w 462"/>
              <a:gd name="T11" fmla="*/ 87664 h 452"/>
              <a:gd name="T12" fmla="*/ 11614 w 462"/>
              <a:gd name="T13" fmla="*/ 55745 h 452"/>
              <a:gd name="T14" fmla="*/ 15634 w 462"/>
              <a:gd name="T15" fmla="*/ 151051 h 452"/>
              <a:gd name="T16" fmla="*/ 27695 w 462"/>
              <a:gd name="T17" fmla="*/ 87664 h 452"/>
              <a:gd name="T18" fmla="*/ 102741 w 462"/>
              <a:gd name="T19" fmla="*/ 15735 h 452"/>
              <a:gd name="T20" fmla="*/ 154558 w 462"/>
              <a:gd name="T21" fmla="*/ 11688 h 452"/>
              <a:gd name="T22" fmla="*/ 67452 w 462"/>
              <a:gd name="T23" fmla="*/ 3596 h 452"/>
              <a:gd name="T24" fmla="*/ 102741 w 462"/>
              <a:gd name="T25" fmla="*/ 15735 h 452"/>
              <a:gd name="T26" fmla="*/ 134456 w 462"/>
              <a:gd name="T27" fmla="*/ 119582 h 452"/>
              <a:gd name="T28" fmla="*/ 110781 w 462"/>
              <a:gd name="T29" fmla="*/ 59342 h 452"/>
              <a:gd name="T30" fmla="*/ 91127 w 462"/>
              <a:gd name="T31" fmla="*/ 55745 h 452"/>
              <a:gd name="T32" fmla="*/ 71472 w 462"/>
              <a:gd name="T33" fmla="*/ 87664 h 452"/>
              <a:gd name="T34" fmla="*/ 134456 w 462"/>
              <a:gd name="T35" fmla="*/ 119582 h 452"/>
              <a:gd name="T36" fmla="*/ 162152 w 462"/>
              <a:gd name="T37" fmla="*/ 147005 h 452"/>
              <a:gd name="T38" fmla="*/ 162152 w 462"/>
              <a:gd name="T39" fmla="*/ 182970 h 452"/>
              <a:gd name="T40" fmla="*/ 174213 w 462"/>
              <a:gd name="T41" fmla="*/ 135317 h 452"/>
              <a:gd name="T42" fmla="*/ 130436 w 462"/>
              <a:gd name="T43" fmla="*/ 135317 h 452"/>
              <a:gd name="T44" fmla="*/ 63431 w 462"/>
              <a:gd name="T45" fmla="*/ 107444 h 452"/>
              <a:gd name="T46" fmla="*/ 47797 w 462"/>
              <a:gd name="T47" fmla="*/ 107444 h 452"/>
              <a:gd name="T48" fmla="*/ 63431 w 462"/>
              <a:gd name="T49" fmla="*/ 195108 h 452"/>
              <a:gd name="T50" fmla="*/ 170192 w 462"/>
              <a:gd name="T51" fmla="*/ 23827 h 452"/>
              <a:gd name="T52" fmla="*/ 122842 w 462"/>
              <a:gd name="T53" fmla="*/ 35515 h 452"/>
              <a:gd name="T54" fmla="*/ 122842 w 462"/>
              <a:gd name="T55" fmla="*/ 47653 h 452"/>
              <a:gd name="T56" fmla="*/ 174213 w 462"/>
              <a:gd name="T57" fmla="*/ 119582 h 452"/>
              <a:gd name="T58" fmla="*/ 205928 w 462"/>
              <a:gd name="T59" fmla="*/ 99352 h 452"/>
              <a:gd name="T60" fmla="*/ 142497 w 462"/>
              <a:gd name="T61" fmla="*/ 147005 h 452"/>
              <a:gd name="T62" fmla="*/ 79066 w 462"/>
              <a:gd name="T63" fmla="*/ 199154 h 452"/>
              <a:gd name="T64" fmla="*/ 146517 w 462"/>
              <a:gd name="T65" fmla="*/ 195108 h 452"/>
              <a:gd name="T66" fmla="*/ 146517 w 462"/>
              <a:gd name="T67" fmla="*/ 151051 h 4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62" h="452">
                <a:moveTo>
                  <a:pt x="115" y="151"/>
                </a:moveTo>
                <a:lnTo>
                  <a:pt x="115" y="151"/>
                </a:lnTo>
                <a:lnTo>
                  <a:pt x="124" y="151"/>
                </a:lnTo>
                <a:cubicBezTo>
                  <a:pt x="142" y="132"/>
                  <a:pt x="160" y="115"/>
                  <a:pt x="186" y="97"/>
                </a:cubicBezTo>
                <a:lnTo>
                  <a:pt x="186" y="88"/>
                </a:lnTo>
                <a:cubicBezTo>
                  <a:pt x="186" y="79"/>
                  <a:pt x="186" y="79"/>
                  <a:pt x="186" y="70"/>
                </a:cubicBezTo>
                <a:cubicBezTo>
                  <a:pt x="160" y="53"/>
                  <a:pt x="133" y="44"/>
                  <a:pt x="107" y="26"/>
                </a:cubicBezTo>
                <a:cubicBezTo>
                  <a:pt x="89" y="44"/>
                  <a:pt x="62" y="62"/>
                  <a:pt x="44" y="88"/>
                </a:cubicBezTo>
                <a:cubicBezTo>
                  <a:pt x="62" y="115"/>
                  <a:pt x="71" y="132"/>
                  <a:pt x="89" y="151"/>
                </a:cubicBezTo>
                <a:cubicBezTo>
                  <a:pt x="98" y="151"/>
                  <a:pt x="107" y="151"/>
                  <a:pt x="115" y="151"/>
                </a:cubicBezTo>
                <a:close/>
                <a:moveTo>
                  <a:pt x="62" y="195"/>
                </a:moveTo>
                <a:lnTo>
                  <a:pt x="62" y="195"/>
                </a:lnTo>
                <a:cubicBezTo>
                  <a:pt x="62" y="186"/>
                  <a:pt x="62" y="186"/>
                  <a:pt x="71" y="177"/>
                </a:cubicBezTo>
                <a:cubicBezTo>
                  <a:pt x="54" y="160"/>
                  <a:pt x="35" y="141"/>
                  <a:pt x="26" y="124"/>
                </a:cubicBezTo>
                <a:cubicBezTo>
                  <a:pt x="9" y="151"/>
                  <a:pt x="0" y="186"/>
                  <a:pt x="0" y="221"/>
                </a:cubicBezTo>
                <a:cubicBezTo>
                  <a:pt x="0" y="266"/>
                  <a:pt x="9" y="310"/>
                  <a:pt x="35" y="336"/>
                </a:cubicBezTo>
                <a:cubicBezTo>
                  <a:pt x="44" y="301"/>
                  <a:pt x="54" y="257"/>
                  <a:pt x="71" y="221"/>
                </a:cubicBezTo>
                <a:cubicBezTo>
                  <a:pt x="71" y="221"/>
                  <a:pt x="62" y="204"/>
                  <a:pt x="62" y="195"/>
                </a:cubicBezTo>
                <a:close/>
                <a:moveTo>
                  <a:pt x="230" y="35"/>
                </a:moveTo>
                <a:lnTo>
                  <a:pt x="230" y="35"/>
                </a:lnTo>
                <a:cubicBezTo>
                  <a:pt x="239" y="35"/>
                  <a:pt x="257" y="44"/>
                  <a:pt x="266" y="53"/>
                </a:cubicBezTo>
                <a:cubicBezTo>
                  <a:pt x="292" y="35"/>
                  <a:pt x="319" y="35"/>
                  <a:pt x="346" y="26"/>
                </a:cubicBezTo>
                <a:cubicBezTo>
                  <a:pt x="310" y="8"/>
                  <a:pt x="275" y="0"/>
                  <a:pt x="230" y="0"/>
                </a:cubicBezTo>
                <a:cubicBezTo>
                  <a:pt x="204" y="0"/>
                  <a:pt x="177" y="0"/>
                  <a:pt x="151" y="8"/>
                </a:cubicBezTo>
                <a:cubicBezTo>
                  <a:pt x="168" y="17"/>
                  <a:pt x="186" y="35"/>
                  <a:pt x="204" y="44"/>
                </a:cubicBezTo>
                <a:cubicBezTo>
                  <a:pt x="213" y="44"/>
                  <a:pt x="221" y="35"/>
                  <a:pt x="230" y="35"/>
                </a:cubicBezTo>
                <a:close/>
                <a:moveTo>
                  <a:pt x="301" y="266"/>
                </a:moveTo>
                <a:lnTo>
                  <a:pt x="301" y="266"/>
                </a:lnTo>
                <a:cubicBezTo>
                  <a:pt x="310" y="257"/>
                  <a:pt x="310" y="257"/>
                  <a:pt x="319" y="248"/>
                </a:cubicBezTo>
                <a:cubicBezTo>
                  <a:pt x="301" y="204"/>
                  <a:pt x="275" y="168"/>
                  <a:pt x="248" y="132"/>
                </a:cubicBezTo>
                <a:cubicBezTo>
                  <a:pt x="248" y="132"/>
                  <a:pt x="239" y="132"/>
                  <a:pt x="230" y="132"/>
                </a:cubicBezTo>
                <a:cubicBezTo>
                  <a:pt x="221" y="132"/>
                  <a:pt x="213" y="132"/>
                  <a:pt x="204" y="124"/>
                </a:cubicBezTo>
                <a:cubicBezTo>
                  <a:pt x="186" y="141"/>
                  <a:pt x="168" y="151"/>
                  <a:pt x="151" y="168"/>
                </a:cubicBezTo>
                <a:cubicBezTo>
                  <a:pt x="160" y="177"/>
                  <a:pt x="160" y="186"/>
                  <a:pt x="160" y="195"/>
                </a:cubicBezTo>
                <a:cubicBezTo>
                  <a:pt x="160" y="204"/>
                  <a:pt x="160" y="204"/>
                  <a:pt x="160" y="213"/>
                </a:cubicBezTo>
                <a:cubicBezTo>
                  <a:pt x="204" y="239"/>
                  <a:pt x="248" y="257"/>
                  <a:pt x="301" y="266"/>
                </a:cubicBezTo>
                <a:close/>
                <a:moveTo>
                  <a:pt x="363" y="327"/>
                </a:moveTo>
                <a:lnTo>
                  <a:pt x="363" y="327"/>
                </a:lnTo>
                <a:cubicBezTo>
                  <a:pt x="363" y="336"/>
                  <a:pt x="363" y="354"/>
                  <a:pt x="363" y="363"/>
                </a:cubicBezTo>
                <a:cubicBezTo>
                  <a:pt x="363" y="372"/>
                  <a:pt x="363" y="389"/>
                  <a:pt x="363" y="407"/>
                </a:cubicBezTo>
                <a:cubicBezTo>
                  <a:pt x="399" y="380"/>
                  <a:pt x="434" y="336"/>
                  <a:pt x="443" y="292"/>
                </a:cubicBezTo>
                <a:cubicBezTo>
                  <a:pt x="426" y="301"/>
                  <a:pt x="408" y="301"/>
                  <a:pt x="390" y="301"/>
                </a:cubicBezTo>
                <a:cubicBezTo>
                  <a:pt x="390" y="319"/>
                  <a:pt x="381" y="327"/>
                  <a:pt x="363" y="327"/>
                </a:cubicBezTo>
                <a:close/>
                <a:moveTo>
                  <a:pt x="292" y="301"/>
                </a:moveTo>
                <a:lnTo>
                  <a:pt x="292" y="301"/>
                </a:lnTo>
                <a:cubicBezTo>
                  <a:pt x="239" y="292"/>
                  <a:pt x="186" y="266"/>
                  <a:pt x="142" y="239"/>
                </a:cubicBezTo>
                <a:cubicBezTo>
                  <a:pt x="133" y="239"/>
                  <a:pt x="124" y="248"/>
                  <a:pt x="115" y="248"/>
                </a:cubicBezTo>
                <a:cubicBezTo>
                  <a:pt x="107" y="248"/>
                  <a:pt x="107" y="248"/>
                  <a:pt x="107" y="239"/>
                </a:cubicBezTo>
                <a:cubicBezTo>
                  <a:pt x="79" y="283"/>
                  <a:pt x="71" y="327"/>
                  <a:pt x="62" y="380"/>
                </a:cubicBezTo>
                <a:cubicBezTo>
                  <a:pt x="89" y="398"/>
                  <a:pt x="115" y="425"/>
                  <a:pt x="142" y="434"/>
                </a:cubicBezTo>
                <a:cubicBezTo>
                  <a:pt x="177" y="380"/>
                  <a:pt x="230" y="327"/>
                  <a:pt x="292" y="301"/>
                </a:cubicBezTo>
                <a:close/>
                <a:moveTo>
                  <a:pt x="381" y="53"/>
                </a:moveTo>
                <a:lnTo>
                  <a:pt x="381" y="53"/>
                </a:lnTo>
                <a:cubicBezTo>
                  <a:pt x="346" y="62"/>
                  <a:pt x="310" y="70"/>
                  <a:pt x="275" y="79"/>
                </a:cubicBezTo>
                <a:lnTo>
                  <a:pt x="283" y="88"/>
                </a:lnTo>
                <a:cubicBezTo>
                  <a:pt x="283" y="97"/>
                  <a:pt x="275" y="97"/>
                  <a:pt x="275" y="106"/>
                </a:cubicBezTo>
                <a:cubicBezTo>
                  <a:pt x="310" y="141"/>
                  <a:pt x="328" y="186"/>
                  <a:pt x="346" y="239"/>
                </a:cubicBezTo>
                <a:cubicBezTo>
                  <a:pt x="363" y="239"/>
                  <a:pt x="381" y="248"/>
                  <a:pt x="390" y="266"/>
                </a:cubicBezTo>
                <a:cubicBezTo>
                  <a:pt x="417" y="266"/>
                  <a:pt x="434" y="266"/>
                  <a:pt x="452" y="257"/>
                </a:cubicBezTo>
                <a:cubicBezTo>
                  <a:pt x="461" y="248"/>
                  <a:pt x="461" y="230"/>
                  <a:pt x="461" y="221"/>
                </a:cubicBezTo>
                <a:cubicBezTo>
                  <a:pt x="461" y="160"/>
                  <a:pt x="426" y="97"/>
                  <a:pt x="381" y="53"/>
                </a:cubicBezTo>
                <a:close/>
                <a:moveTo>
                  <a:pt x="319" y="327"/>
                </a:moveTo>
                <a:lnTo>
                  <a:pt x="319" y="327"/>
                </a:lnTo>
                <a:cubicBezTo>
                  <a:pt x="257" y="354"/>
                  <a:pt x="213" y="389"/>
                  <a:pt x="177" y="443"/>
                </a:cubicBezTo>
                <a:cubicBezTo>
                  <a:pt x="195" y="451"/>
                  <a:pt x="213" y="451"/>
                  <a:pt x="230" y="451"/>
                </a:cubicBezTo>
                <a:cubicBezTo>
                  <a:pt x="266" y="451"/>
                  <a:pt x="292" y="443"/>
                  <a:pt x="328" y="434"/>
                </a:cubicBezTo>
                <a:cubicBezTo>
                  <a:pt x="328" y="407"/>
                  <a:pt x="337" y="380"/>
                  <a:pt x="337" y="363"/>
                </a:cubicBezTo>
                <a:cubicBezTo>
                  <a:pt x="337" y="354"/>
                  <a:pt x="337" y="345"/>
                  <a:pt x="328" y="336"/>
                </a:cubicBezTo>
                <a:cubicBezTo>
                  <a:pt x="328" y="327"/>
                  <a:pt x="319" y="327"/>
                  <a:pt x="319" y="327"/>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0" name="Freeform 88"/>
          <p:cNvSpPr>
            <a:spLocks noChangeArrowheads="1"/>
          </p:cNvSpPr>
          <p:nvPr/>
        </p:nvSpPr>
        <p:spPr bwMode="auto">
          <a:xfrm>
            <a:off x="5992285" y="5012268"/>
            <a:ext cx="298449" cy="182033"/>
          </a:xfrm>
          <a:custGeom>
            <a:avLst/>
            <a:gdLst>
              <a:gd name="T0" fmla="*/ 83602 w 498"/>
              <a:gd name="T1" fmla="*/ 4055 h 303"/>
              <a:gd name="T2" fmla="*/ 83602 w 498"/>
              <a:gd name="T3" fmla="*/ 4055 h 303"/>
              <a:gd name="T4" fmla="*/ 71916 w 498"/>
              <a:gd name="T5" fmla="*/ 4055 h 303"/>
              <a:gd name="T6" fmla="*/ 0 w 498"/>
              <a:gd name="T7" fmla="*/ 68037 h 303"/>
              <a:gd name="T8" fmla="*/ 71916 w 498"/>
              <a:gd name="T9" fmla="*/ 132019 h 303"/>
              <a:gd name="T10" fmla="*/ 83602 w 498"/>
              <a:gd name="T11" fmla="*/ 132019 h 303"/>
              <a:gd name="T12" fmla="*/ 83602 w 498"/>
              <a:gd name="T13" fmla="*/ 119854 h 303"/>
              <a:gd name="T14" fmla="*/ 27867 w 498"/>
              <a:gd name="T15" fmla="*/ 68037 h 303"/>
              <a:gd name="T16" fmla="*/ 83602 w 498"/>
              <a:gd name="T17" fmla="*/ 20276 h 303"/>
              <a:gd name="T18" fmla="*/ 83602 w 498"/>
              <a:gd name="T19" fmla="*/ 4055 h 303"/>
              <a:gd name="T20" fmla="*/ 151472 w 498"/>
              <a:gd name="T21" fmla="*/ 4055 h 303"/>
              <a:gd name="T22" fmla="*/ 151472 w 498"/>
              <a:gd name="T23" fmla="*/ 4055 h 303"/>
              <a:gd name="T24" fmla="*/ 139786 w 498"/>
              <a:gd name="T25" fmla="*/ 4055 h 303"/>
              <a:gd name="T26" fmla="*/ 139786 w 498"/>
              <a:gd name="T27" fmla="*/ 20276 h 303"/>
              <a:gd name="T28" fmla="*/ 195071 w 498"/>
              <a:gd name="T29" fmla="*/ 68037 h 303"/>
              <a:gd name="T30" fmla="*/ 139786 w 498"/>
              <a:gd name="T31" fmla="*/ 119854 h 303"/>
              <a:gd name="T32" fmla="*/ 139786 w 498"/>
              <a:gd name="T33" fmla="*/ 132019 h 303"/>
              <a:gd name="T34" fmla="*/ 151472 w 498"/>
              <a:gd name="T35" fmla="*/ 132019 h 303"/>
              <a:gd name="T36" fmla="*/ 223388 w 498"/>
              <a:gd name="T37" fmla="*/ 68037 h 303"/>
              <a:gd name="T38" fmla="*/ 151472 w 498"/>
              <a:gd name="T39" fmla="*/ 4055 h 30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98" h="303">
                <a:moveTo>
                  <a:pt x="186" y="9"/>
                </a:moveTo>
                <a:lnTo>
                  <a:pt x="186" y="9"/>
                </a:lnTo>
                <a:cubicBezTo>
                  <a:pt x="178" y="0"/>
                  <a:pt x="168" y="0"/>
                  <a:pt x="160" y="9"/>
                </a:cubicBezTo>
                <a:cubicBezTo>
                  <a:pt x="0" y="151"/>
                  <a:pt x="0" y="151"/>
                  <a:pt x="0" y="151"/>
                </a:cubicBezTo>
                <a:cubicBezTo>
                  <a:pt x="160" y="293"/>
                  <a:pt x="160" y="293"/>
                  <a:pt x="160" y="293"/>
                </a:cubicBezTo>
                <a:cubicBezTo>
                  <a:pt x="168" y="302"/>
                  <a:pt x="178" y="302"/>
                  <a:pt x="186" y="293"/>
                </a:cubicBezTo>
                <a:cubicBezTo>
                  <a:pt x="195" y="283"/>
                  <a:pt x="195" y="274"/>
                  <a:pt x="186" y="266"/>
                </a:cubicBezTo>
                <a:cubicBezTo>
                  <a:pt x="62" y="151"/>
                  <a:pt x="62" y="151"/>
                  <a:pt x="62" y="151"/>
                </a:cubicBezTo>
                <a:cubicBezTo>
                  <a:pt x="186" y="45"/>
                  <a:pt x="186" y="45"/>
                  <a:pt x="186" y="45"/>
                </a:cubicBezTo>
                <a:cubicBezTo>
                  <a:pt x="195" y="35"/>
                  <a:pt x="195" y="18"/>
                  <a:pt x="186" y="9"/>
                </a:cubicBezTo>
                <a:close/>
                <a:moveTo>
                  <a:pt x="337" y="9"/>
                </a:moveTo>
                <a:lnTo>
                  <a:pt x="337" y="9"/>
                </a:lnTo>
                <a:cubicBezTo>
                  <a:pt x="328" y="0"/>
                  <a:pt x="319" y="0"/>
                  <a:pt x="311" y="9"/>
                </a:cubicBezTo>
                <a:cubicBezTo>
                  <a:pt x="302" y="18"/>
                  <a:pt x="302" y="35"/>
                  <a:pt x="311" y="45"/>
                </a:cubicBezTo>
                <a:cubicBezTo>
                  <a:pt x="434" y="151"/>
                  <a:pt x="434" y="151"/>
                  <a:pt x="434" y="151"/>
                </a:cubicBezTo>
                <a:cubicBezTo>
                  <a:pt x="311" y="266"/>
                  <a:pt x="311" y="266"/>
                  <a:pt x="311" y="266"/>
                </a:cubicBezTo>
                <a:cubicBezTo>
                  <a:pt x="302" y="274"/>
                  <a:pt x="302" y="283"/>
                  <a:pt x="311" y="293"/>
                </a:cubicBezTo>
                <a:cubicBezTo>
                  <a:pt x="319" y="302"/>
                  <a:pt x="328" y="302"/>
                  <a:pt x="337" y="293"/>
                </a:cubicBezTo>
                <a:cubicBezTo>
                  <a:pt x="497" y="151"/>
                  <a:pt x="497" y="151"/>
                  <a:pt x="497" y="151"/>
                </a:cubicBezTo>
                <a:lnTo>
                  <a:pt x="337" y="9"/>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1" name="Freeform 89"/>
          <p:cNvSpPr>
            <a:spLocks noChangeArrowheads="1"/>
          </p:cNvSpPr>
          <p:nvPr/>
        </p:nvSpPr>
        <p:spPr bwMode="auto">
          <a:xfrm>
            <a:off x="7190317" y="3782485"/>
            <a:ext cx="277283" cy="273049"/>
          </a:xfrm>
          <a:custGeom>
            <a:avLst/>
            <a:gdLst>
              <a:gd name="T0" fmla="*/ 103531 w 462"/>
              <a:gd name="T1" fmla="*/ 0 h 453"/>
              <a:gd name="T2" fmla="*/ 103531 w 462"/>
              <a:gd name="T3" fmla="*/ 0 h 453"/>
              <a:gd name="T4" fmla="*/ 0 w 462"/>
              <a:gd name="T5" fmla="*/ 100359 h 453"/>
              <a:gd name="T6" fmla="*/ 103531 w 462"/>
              <a:gd name="T7" fmla="*/ 204335 h 453"/>
              <a:gd name="T8" fmla="*/ 207512 w 462"/>
              <a:gd name="T9" fmla="*/ 100359 h 453"/>
              <a:gd name="T10" fmla="*/ 103531 w 462"/>
              <a:gd name="T11" fmla="*/ 0 h 453"/>
              <a:gd name="T12" fmla="*/ 103531 w 462"/>
              <a:gd name="T13" fmla="*/ 136525 h 453"/>
              <a:gd name="T14" fmla="*/ 103531 w 462"/>
              <a:gd name="T15" fmla="*/ 136525 h 453"/>
              <a:gd name="T16" fmla="*/ 71571 w 462"/>
              <a:gd name="T17" fmla="*/ 100359 h 453"/>
              <a:gd name="T18" fmla="*/ 103531 w 462"/>
              <a:gd name="T19" fmla="*/ 68262 h 453"/>
              <a:gd name="T20" fmla="*/ 135490 w 462"/>
              <a:gd name="T21" fmla="*/ 100359 h 453"/>
              <a:gd name="T22" fmla="*/ 103531 w 462"/>
              <a:gd name="T23" fmla="*/ 136525 h 4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62" h="453">
                <a:moveTo>
                  <a:pt x="230" y="0"/>
                </a:moveTo>
                <a:lnTo>
                  <a:pt x="230" y="0"/>
                </a:lnTo>
                <a:cubicBezTo>
                  <a:pt x="106" y="0"/>
                  <a:pt x="0" y="98"/>
                  <a:pt x="0" y="222"/>
                </a:cubicBezTo>
                <a:cubicBezTo>
                  <a:pt x="0" y="346"/>
                  <a:pt x="106" y="452"/>
                  <a:pt x="230" y="452"/>
                </a:cubicBezTo>
                <a:cubicBezTo>
                  <a:pt x="354" y="452"/>
                  <a:pt x="461" y="346"/>
                  <a:pt x="461" y="222"/>
                </a:cubicBezTo>
                <a:cubicBezTo>
                  <a:pt x="461" y="98"/>
                  <a:pt x="354" y="0"/>
                  <a:pt x="230" y="0"/>
                </a:cubicBezTo>
                <a:close/>
                <a:moveTo>
                  <a:pt x="230" y="302"/>
                </a:moveTo>
                <a:lnTo>
                  <a:pt x="230" y="302"/>
                </a:lnTo>
                <a:cubicBezTo>
                  <a:pt x="186" y="302"/>
                  <a:pt x="159" y="266"/>
                  <a:pt x="159" y="222"/>
                </a:cubicBezTo>
                <a:cubicBezTo>
                  <a:pt x="159" y="187"/>
                  <a:pt x="186" y="151"/>
                  <a:pt x="230" y="151"/>
                </a:cubicBezTo>
                <a:cubicBezTo>
                  <a:pt x="274" y="151"/>
                  <a:pt x="301" y="187"/>
                  <a:pt x="301" y="222"/>
                </a:cubicBezTo>
                <a:cubicBezTo>
                  <a:pt x="301" y="266"/>
                  <a:pt x="274" y="302"/>
                  <a:pt x="230" y="302"/>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2" name="Freeform 90"/>
          <p:cNvSpPr>
            <a:spLocks noChangeArrowheads="1"/>
          </p:cNvSpPr>
          <p:nvPr/>
        </p:nvSpPr>
        <p:spPr bwMode="auto">
          <a:xfrm>
            <a:off x="1839384" y="5029200"/>
            <a:ext cx="296333" cy="146051"/>
          </a:xfrm>
          <a:custGeom>
            <a:avLst/>
            <a:gdLst>
              <a:gd name="T0" fmla="*/ 198151 w 498"/>
              <a:gd name="T1" fmla="*/ 0 h 248"/>
              <a:gd name="T2" fmla="*/ 198151 w 498"/>
              <a:gd name="T3" fmla="*/ 0 h 248"/>
              <a:gd name="T4" fmla="*/ 23653 w 498"/>
              <a:gd name="T5" fmla="*/ 0 h 248"/>
              <a:gd name="T6" fmla="*/ 0 w 498"/>
              <a:gd name="T7" fmla="*/ 23409 h 248"/>
              <a:gd name="T8" fmla="*/ 0 w 498"/>
              <a:gd name="T9" fmla="*/ 89662 h 248"/>
              <a:gd name="T10" fmla="*/ 23653 w 498"/>
              <a:gd name="T11" fmla="*/ 109096 h 248"/>
              <a:gd name="T12" fmla="*/ 198151 w 498"/>
              <a:gd name="T13" fmla="*/ 109096 h 248"/>
              <a:gd name="T14" fmla="*/ 221804 w 498"/>
              <a:gd name="T15" fmla="*/ 89662 h 248"/>
              <a:gd name="T16" fmla="*/ 221804 w 498"/>
              <a:gd name="T17" fmla="*/ 23409 h 248"/>
              <a:gd name="T18" fmla="*/ 198151 w 498"/>
              <a:gd name="T19" fmla="*/ 0 h 248"/>
              <a:gd name="T20" fmla="*/ 198151 w 498"/>
              <a:gd name="T21" fmla="*/ 89662 h 248"/>
              <a:gd name="T22" fmla="*/ 198151 w 498"/>
              <a:gd name="T23" fmla="*/ 89662 h 248"/>
              <a:gd name="T24" fmla="*/ 23653 w 498"/>
              <a:gd name="T25" fmla="*/ 89662 h 248"/>
              <a:gd name="T26" fmla="*/ 23653 w 498"/>
              <a:gd name="T27" fmla="*/ 23409 h 248"/>
              <a:gd name="T28" fmla="*/ 198151 w 498"/>
              <a:gd name="T29" fmla="*/ 23409 h 248"/>
              <a:gd name="T30" fmla="*/ 198151 w 498"/>
              <a:gd name="T31" fmla="*/ 89662 h 248"/>
              <a:gd name="T32" fmla="*/ 190117 w 498"/>
              <a:gd name="T33" fmla="*/ 34893 h 248"/>
              <a:gd name="T34" fmla="*/ 190117 w 498"/>
              <a:gd name="T35" fmla="*/ 34893 h 248"/>
              <a:gd name="T36" fmla="*/ 142365 w 498"/>
              <a:gd name="T37" fmla="*/ 34893 h 248"/>
              <a:gd name="T38" fmla="*/ 142365 w 498"/>
              <a:gd name="T39" fmla="*/ 78178 h 248"/>
              <a:gd name="T40" fmla="*/ 190117 w 498"/>
              <a:gd name="T41" fmla="*/ 78178 h 248"/>
              <a:gd name="T42" fmla="*/ 190117 w 498"/>
              <a:gd name="T43" fmla="*/ 34893 h 248"/>
              <a:gd name="T44" fmla="*/ 79439 w 498"/>
              <a:gd name="T45" fmla="*/ 34893 h 248"/>
              <a:gd name="T46" fmla="*/ 79439 w 498"/>
              <a:gd name="T47" fmla="*/ 34893 h 248"/>
              <a:gd name="T48" fmla="*/ 32133 w 498"/>
              <a:gd name="T49" fmla="*/ 34893 h 248"/>
              <a:gd name="T50" fmla="*/ 32133 w 498"/>
              <a:gd name="T51" fmla="*/ 78178 h 248"/>
              <a:gd name="T52" fmla="*/ 79439 w 498"/>
              <a:gd name="T53" fmla="*/ 78178 h 248"/>
              <a:gd name="T54" fmla="*/ 79439 w 498"/>
              <a:gd name="T55" fmla="*/ 34893 h 248"/>
              <a:gd name="T56" fmla="*/ 134332 w 498"/>
              <a:gd name="T57" fmla="*/ 34893 h 248"/>
              <a:gd name="T58" fmla="*/ 134332 w 498"/>
              <a:gd name="T59" fmla="*/ 34893 h 248"/>
              <a:gd name="T60" fmla="*/ 87026 w 498"/>
              <a:gd name="T61" fmla="*/ 34893 h 248"/>
              <a:gd name="T62" fmla="*/ 87026 w 498"/>
              <a:gd name="T63" fmla="*/ 78178 h 248"/>
              <a:gd name="T64" fmla="*/ 134332 w 498"/>
              <a:gd name="T65" fmla="*/ 78178 h 248"/>
              <a:gd name="T66" fmla="*/ 134332 w 498"/>
              <a:gd name="T67" fmla="*/ 34893 h 2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98" h="248">
                <a:moveTo>
                  <a:pt x="444" y="0"/>
                </a:moveTo>
                <a:lnTo>
                  <a:pt x="444" y="0"/>
                </a:lnTo>
                <a:cubicBezTo>
                  <a:pt x="53" y="0"/>
                  <a:pt x="53" y="0"/>
                  <a:pt x="53" y="0"/>
                </a:cubicBezTo>
                <a:cubicBezTo>
                  <a:pt x="18" y="0"/>
                  <a:pt x="0" y="26"/>
                  <a:pt x="0" y="53"/>
                </a:cubicBezTo>
                <a:cubicBezTo>
                  <a:pt x="0" y="203"/>
                  <a:pt x="0" y="203"/>
                  <a:pt x="0" y="203"/>
                </a:cubicBezTo>
                <a:cubicBezTo>
                  <a:pt x="0" y="230"/>
                  <a:pt x="18" y="247"/>
                  <a:pt x="53" y="247"/>
                </a:cubicBezTo>
                <a:cubicBezTo>
                  <a:pt x="444" y="247"/>
                  <a:pt x="444" y="247"/>
                  <a:pt x="444" y="247"/>
                </a:cubicBezTo>
                <a:cubicBezTo>
                  <a:pt x="470" y="247"/>
                  <a:pt x="497" y="230"/>
                  <a:pt x="497" y="203"/>
                </a:cubicBezTo>
                <a:cubicBezTo>
                  <a:pt x="497" y="53"/>
                  <a:pt x="497" y="53"/>
                  <a:pt x="497" y="53"/>
                </a:cubicBezTo>
                <a:cubicBezTo>
                  <a:pt x="497" y="26"/>
                  <a:pt x="470" y="0"/>
                  <a:pt x="444" y="0"/>
                </a:cubicBezTo>
                <a:close/>
                <a:moveTo>
                  <a:pt x="444" y="203"/>
                </a:moveTo>
                <a:lnTo>
                  <a:pt x="444" y="203"/>
                </a:lnTo>
                <a:cubicBezTo>
                  <a:pt x="53" y="203"/>
                  <a:pt x="53" y="203"/>
                  <a:pt x="53" y="203"/>
                </a:cubicBezTo>
                <a:cubicBezTo>
                  <a:pt x="53" y="53"/>
                  <a:pt x="53" y="53"/>
                  <a:pt x="53" y="53"/>
                </a:cubicBezTo>
                <a:cubicBezTo>
                  <a:pt x="444" y="53"/>
                  <a:pt x="444" y="53"/>
                  <a:pt x="444" y="53"/>
                </a:cubicBezTo>
                <a:lnTo>
                  <a:pt x="444" y="203"/>
                </a:lnTo>
                <a:close/>
                <a:moveTo>
                  <a:pt x="426" y="79"/>
                </a:moveTo>
                <a:lnTo>
                  <a:pt x="426" y="79"/>
                </a:lnTo>
                <a:cubicBezTo>
                  <a:pt x="319" y="79"/>
                  <a:pt x="319" y="79"/>
                  <a:pt x="319" y="79"/>
                </a:cubicBezTo>
                <a:cubicBezTo>
                  <a:pt x="319" y="177"/>
                  <a:pt x="319" y="177"/>
                  <a:pt x="319" y="177"/>
                </a:cubicBezTo>
                <a:cubicBezTo>
                  <a:pt x="426" y="177"/>
                  <a:pt x="426" y="177"/>
                  <a:pt x="426" y="177"/>
                </a:cubicBezTo>
                <a:lnTo>
                  <a:pt x="426" y="79"/>
                </a:lnTo>
                <a:close/>
                <a:moveTo>
                  <a:pt x="178" y="79"/>
                </a:moveTo>
                <a:lnTo>
                  <a:pt x="178" y="79"/>
                </a:lnTo>
                <a:cubicBezTo>
                  <a:pt x="72" y="79"/>
                  <a:pt x="72" y="79"/>
                  <a:pt x="72" y="79"/>
                </a:cubicBezTo>
                <a:cubicBezTo>
                  <a:pt x="72" y="177"/>
                  <a:pt x="72" y="177"/>
                  <a:pt x="72" y="177"/>
                </a:cubicBezTo>
                <a:cubicBezTo>
                  <a:pt x="178" y="177"/>
                  <a:pt x="178" y="177"/>
                  <a:pt x="178" y="177"/>
                </a:cubicBezTo>
                <a:lnTo>
                  <a:pt x="178"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3" name="Freeform 91"/>
          <p:cNvSpPr>
            <a:spLocks noChangeArrowheads="1"/>
          </p:cNvSpPr>
          <p:nvPr/>
        </p:nvSpPr>
        <p:spPr bwMode="auto">
          <a:xfrm>
            <a:off x="2432052" y="5029200"/>
            <a:ext cx="298449" cy="146051"/>
          </a:xfrm>
          <a:custGeom>
            <a:avLst/>
            <a:gdLst>
              <a:gd name="T0" fmla="*/ 199517 w 497"/>
              <a:gd name="T1" fmla="*/ 0 h 248"/>
              <a:gd name="T2" fmla="*/ 199517 w 497"/>
              <a:gd name="T3" fmla="*/ 0 h 248"/>
              <a:gd name="T4" fmla="*/ 23870 w 497"/>
              <a:gd name="T5" fmla="*/ 0 h 248"/>
              <a:gd name="T6" fmla="*/ 0 w 497"/>
              <a:gd name="T7" fmla="*/ 23409 h 248"/>
              <a:gd name="T8" fmla="*/ 0 w 497"/>
              <a:gd name="T9" fmla="*/ 89662 h 248"/>
              <a:gd name="T10" fmla="*/ 23870 w 497"/>
              <a:gd name="T11" fmla="*/ 109096 h 248"/>
              <a:gd name="T12" fmla="*/ 199517 w 497"/>
              <a:gd name="T13" fmla="*/ 109096 h 248"/>
              <a:gd name="T14" fmla="*/ 223387 w 497"/>
              <a:gd name="T15" fmla="*/ 89662 h 248"/>
              <a:gd name="T16" fmla="*/ 223387 w 497"/>
              <a:gd name="T17" fmla="*/ 23409 h 248"/>
              <a:gd name="T18" fmla="*/ 199517 w 497"/>
              <a:gd name="T19" fmla="*/ 0 h 248"/>
              <a:gd name="T20" fmla="*/ 199517 w 497"/>
              <a:gd name="T21" fmla="*/ 89662 h 248"/>
              <a:gd name="T22" fmla="*/ 199517 w 497"/>
              <a:gd name="T23" fmla="*/ 89662 h 248"/>
              <a:gd name="T24" fmla="*/ 23870 w 497"/>
              <a:gd name="T25" fmla="*/ 89662 h 248"/>
              <a:gd name="T26" fmla="*/ 23870 w 497"/>
              <a:gd name="T27" fmla="*/ 23409 h 248"/>
              <a:gd name="T28" fmla="*/ 199517 w 497"/>
              <a:gd name="T29" fmla="*/ 23409 h 248"/>
              <a:gd name="T30" fmla="*/ 199517 w 497"/>
              <a:gd name="T31" fmla="*/ 89662 h 248"/>
              <a:gd name="T32" fmla="*/ 79717 w 497"/>
              <a:gd name="T33" fmla="*/ 34893 h 248"/>
              <a:gd name="T34" fmla="*/ 79717 w 497"/>
              <a:gd name="T35" fmla="*/ 34893 h 248"/>
              <a:gd name="T36" fmla="*/ 31977 w 497"/>
              <a:gd name="T37" fmla="*/ 34893 h 248"/>
              <a:gd name="T38" fmla="*/ 31977 w 497"/>
              <a:gd name="T39" fmla="*/ 78178 h 248"/>
              <a:gd name="T40" fmla="*/ 79717 w 497"/>
              <a:gd name="T41" fmla="*/ 78178 h 248"/>
              <a:gd name="T42" fmla="*/ 79717 w 497"/>
              <a:gd name="T43" fmla="*/ 34893 h 248"/>
              <a:gd name="T44" fmla="*/ 135563 w 497"/>
              <a:gd name="T45" fmla="*/ 34893 h 248"/>
              <a:gd name="T46" fmla="*/ 135563 w 497"/>
              <a:gd name="T47" fmla="*/ 34893 h 248"/>
              <a:gd name="T48" fmla="*/ 87823 w 497"/>
              <a:gd name="T49" fmla="*/ 34893 h 248"/>
              <a:gd name="T50" fmla="*/ 87823 w 497"/>
              <a:gd name="T51" fmla="*/ 78178 h 248"/>
              <a:gd name="T52" fmla="*/ 135563 w 497"/>
              <a:gd name="T53" fmla="*/ 78178 h 248"/>
              <a:gd name="T54" fmla="*/ 135563 w 497"/>
              <a:gd name="T55" fmla="*/ 34893 h 24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97" h="248">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69" y="247"/>
                  <a:pt x="496" y="230"/>
                  <a:pt x="496" y="203"/>
                </a:cubicBezTo>
                <a:cubicBezTo>
                  <a:pt x="496" y="53"/>
                  <a:pt x="496" y="53"/>
                  <a:pt x="496" y="53"/>
                </a:cubicBezTo>
                <a:cubicBezTo>
                  <a:pt x="496" y="26"/>
                  <a:pt x="469"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4" name="Freeform 92"/>
          <p:cNvSpPr>
            <a:spLocks noChangeArrowheads="1"/>
          </p:cNvSpPr>
          <p:nvPr/>
        </p:nvSpPr>
        <p:spPr bwMode="auto">
          <a:xfrm>
            <a:off x="3024718" y="5029200"/>
            <a:ext cx="298449" cy="146051"/>
          </a:xfrm>
          <a:custGeom>
            <a:avLst/>
            <a:gdLst>
              <a:gd name="T0" fmla="*/ 199517 w 497"/>
              <a:gd name="T1" fmla="*/ 0 h 248"/>
              <a:gd name="T2" fmla="*/ 199517 w 497"/>
              <a:gd name="T3" fmla="*/ 0 h 248"/>
              <a:gd name="T4" fmla="*/ 23870 w 497"/>
              <a:gd name="T5" fmla="*/ 0 h 248"/>
              <a:gd name="T6" fmla="*/ 0 w 497"/>
              <a:gd name="T7" fmla="*/ 23409 h 248"/>
              <a:gd name="T8" fmla="*/ 0 w 497"/>
              <a:gd name="T9" fmla="*/ 89662 h 248"/>
              <a:gd name="T10" fmla="*/ 23870 w 497"/>
              <a:gd name="T11" fmla="*/ 109096 h 248"/>
              <a:gd name="T12" fmla="*/ 199517 w 497"/>
              <a:gd name="T13" fmla="*/ 109096 h 248"/>
              <a:gd name="T14" fmla="*/ 223387 w 497"/>
              <a:gd name="T15" fmla="*/ 89662 h 248"/>
              <a:gd name="T16" fmla="*/ 223387 w 497"/>
              <a:gd name="T17" fmla="*/ 23409 h 248"/>
              <a:gd name="T18" fmla="*/ 199517 w 497"/>
              <a:gd name="T19" fmla="*/ 0 h 248"/>
              <a:gd name="T20" fmla="*/ 199517 w 497"/>
              <a:gd name="T21" fmla="*/ 89662 h 248"/>
              <a:gd name="T22" fmla="*/ 199517 w 497"/>
              <a:gd name="T23" fmla="*/ 89662 h 248"/>
              <a:gd name="T24" fmla="*/ 23870 w 497"/>
              <a:gd name="T25" fmla="*/ 89662 h 248"/>
              <a:gd name="T26" fmla="*/ 23870 w 497"/>
              <a:gd name="T27" fmla="*/ 23409 h 248"/>
              <a:gd name="T28" fmla="*/ 199517 w 497"/>
              <a:gd name="T29" fmla="*/ 23409 h 248"/>
              <a:gd name="T30" fmla="*/ 199517 w 497"/>
              <a:gd name="T31" fmla="*/ 89662 h 248"/>
              <a:gd name="T32" fmla="*/ 79717 w 497"/>
              <a:gd name="T33" fmla="*/ 34893 h 248"/>
              <a:gd name="T34" fmla="*/ 79717 w 497"/>
              <a:gd name="T35" fmla="*/ 34893 h 248"/>
              <a:gd name="T36" fmla="*/ 31977 w 497"/>
              <a:gd name="T37" fmla="*/ 34893 h 248"/>
              <a:gd name="T38" fmla="*/ 31977 w 497"/>
              <a:gd name="T39" fmla="*/ 78178 h 248"/>
              <a:gd name="T40" fmla="*/ 79717 w 497"/>
              <a:gd name="T41" fmla="*/ 78178 h 248"/>
              <a:gd name="T42" fmla="*/ 79717 w 497"/>
              <a:gd name="T43" fmla="*/ 34893 h 24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97" h="248">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70" y="247"/>
                  <a:pt x="496" y="230"/>
                  <a:pt x="496" y="203"/>
                </a:cubicBezTo>
                <a:cubicBezTo>
                  <a:pt x="496" y="53"/>
                  <a:pt x="496" y="53"/>
                  <a:pt x="496" y="53"/>
                </a:cubicBezTo>
                <a:cubicBezTo>
                  <a:pt x="496" y="26"/>
                  <a:pt x="470"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5" name="Freeform 93"/>
          <p:cNvSpPr>
            <a:spLocks noChangeArrowheads="1"/>
          </p:cNvSpPr>
          <p:nvPr/>
        </p:nvSpPr>
        <p:spPr bwMode="auto">
          <a:xfrm>
            <a:off x="3619500" y="5029200"/>
            <a:ext cx="298451" cy="146051"/>
          </a:xfrm>
          <a:custGeom>
            <a:avLst/>
            <a:gdLst>
              <a:gd name="T0" fmla="*/ 199067 w 497"/>
              <a:gd name="T1" fmla="*/ 0 h 248"/>
              <a:gd name="T2" fmla="*/ 199067 w 497"/>
              <a:gd name="T3" fmla="*/ 0 h 248"/>
              <a:gd name="T4" fmla="*/ 23870 w 497"/>
              <a:gd name="T5" fmla="*/ 0 h 248"/>
              <a:gd name="T6" fmla="*/ 0 w 497"/>
              <a:gd name="T7" fmla="*/ 23409 h 248"/>
              <a:gd name="T8" fmla="*/ 0 w 497"/>
              <a:gd name="T9" fmla="*/ 89662 h 248"/>
              <a:gd name="T10" fmla="*/ 23870 w 497"/>
              <a:gd name="T11" fmla="*/ 109096 h 248"/>
              <a:gd name="T12" fmla="*/ 199067 w 497"/>
              <a:gd name="T13" fmla="*/ 109096 h 248"/>
              <a:gd name="T14" fmla="*/ 223388 w 497"/>
              <a:gd name="T15" fmla="*/ 89662 h 248"/>
              <a:gd name="T16" fmla="*/ 223388 w 497"/>
              <a:gd name="T17" fmla="*/ 23409 h 248"/>
              <a:gd name="T18" fmla="*/ 199067 w 497"/>
              <a:gd name="T19" fmla="*/ 0 h 248"/>
              <a:gd name="T20" fmla="*/ 199067 w 497"/>
              <a:gd name="T21" fmla="*/ 89662 h 248"/>
              <a:gd name="T22" fmla="*/ 199067 w 497"/>
              <a:gd name="T23" fmla="*/ 89662 h 248"/>
              <a:gd name="T24" fmla="*/ 23870 w 497"/>
              <a:gd name="T25" fmla="*/ 89662 h 248"/>
              <a:gd name="T26" fmla="*/ 23870 w 497"/>
              <a:gd name="T27" fmla="*/ 23409 h 248"/>
              <a:gd name="T28" fmla="*/ 199067 w 497"/>
              <a:gd name="T29" fmla="*/ 23409 h 248"/>
              <a:gd name="T30" fmla="*/ 199067 w 497"/>
              <a:gd name="T31" fmla="*/ 89662 h 2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97" h="248">
                <a:moveTo>
                  <a:pt x="442" y="0"/>
                </a:moveTo>
                <a:lnTo>
                  <a:pt x="442" y="0"/>
                </a:lnTo>
                <a:cubicBezTo>
                  <a:pt x="53" y="0"/>
                  <a:pt x="53" y="0"/>
                  <a:pt x="53" y="0"/>
                </a:cubicBezTo>
                <a:cubicBezTo>
                  <a:pt x="17" y="0"/>
                  <a:pt x="0" y="26"/>
                  <a:pt x="0" y="53"/>
                </a:cubicBezTo>
                <a:cubicBezTo>
                  <a:pt x="0" y="203"/>
                  <a:pt x="0" y="203"/>
                  <a:pt x="0" y="203"/>
                </a:cubicBezTo>
                <a:cubicBezTo>
                  <a:pt x="0" y="230"/>
                  <a:pt x="17" y="247"/>
                  <a:pt x="53" y="247"/>
                </a:cubicBezTo>
                <a:cubicBezTo>
                  <a:pt x="442" y="247"/>
                  <a:pt x="442" y="247"/>
                  <a:pt x="442" y="247"/>
                </a:cubicBezTo>
                <a:cubicBezTo>
                  <a:pt x="470" y="247"/>
                  <a:pt x="496" y="230"/>
                  <a:pt x="496" y="203"/>
                </a:cubicBezTo>
                <a:cubicBezTo>
                  <a:pt x="496" y="53"/>
                  <a:pt x="496" y="53"/>
                  <a:pt x="496" y="53"/>
                </a:cubicBezTo>
                <a:cubicBezTo>
                  <a:pt x="496" y="26"/>
                  <a:pt x="470" y="0"/>
                  <a:pt x="442" y="0"/>
                </a:cubicBezTo>
                <a:close/>
                <a:moveTo>
                  <a:pt x="442" y="203"/>
                </a:moveTo>
                <a:lnTo>
                  <a:pt x="442" y="203"/>
                </a:lnTo>
                <a:cubicBezTo>
                  <a:pt x="53" y="203"/>
                  <a:pt x="53" y="203"/>
                  <a:pt x="53" y="203"/>
                </a:cubicBezTo>
                <a:cubicBezTo>
                  <a:pt x="53" y="53"/>
                  <a:pt x="53" y="53"/>
                  <a:pt x="53" y="53"/>
                </a:cubicBezTo>
                <a:cubicBezTo>
                  <a:pt x="442" y="53"/>
                  <a:pt x="442" y="53"/>
                  <a:pt x="442" y="53"/>
                </a:cubicBezTo>
                <a:lnTo>
                  <a:pt x="442" y="203"/>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6" name="Freeform 94"/>
          <p:cNvSpPr>
            <a:spLocks noChangeArrowheads="1"/>
          </p:cNvSpPr>
          <p:nvPr/>
        </p:nvSpPr>
        <p:spPr bwMode="auto">
          <a:xfrm>
            <a:off x="5992285" y="1477433"/>
            <a:ext cx="298449" cy="135467"/>
          </a:xfrm>
          <a:custGeom>
            <a:avLst/>
            <a:gdLst>
              <a:gd name="T0" fmla="*/ 214848 w 498"/>
              <a:gd name="T1" fmla="*/ 41004 h 223"/>
              <a:gd name="T2" fmla="*/ 214848 w 498"/>
              <a:gd name="T3" fmla="*/ 41004 h 223"/>
              <a:gd name="T4" fmla="*/ 179339 w 498"/>
              <a:gd name="T5" fmla="*/ 4100 h 223"/>
              <a:gd name="T6" fmla="*/ 167204 w 498"/>
              <a:gd name="T7" fmla="*/ 0 h 223"/>
              <a:gd name="T8" fmla="*/ 111919 w 498"/>
              <a:gd name="T9" fmla="*/ 0 h 223"/>
              <a:gd name="T10" fmla="*/ 55735 w 498"/>
              <a:gd name="T11" fmla="*/ 0 h 223"/>
              <a:gd name="T12" fmla="*/ 44048 w 498"/>
              <a:gd name="T13" fmla="*/ 4100 h 223"/>
              <a:gd name="T14" fmla="*/ 8090 w 498"/>
              <a:gd name="T15" fmla="*/ 41004 h 223"/>
              <a:gd name="T16" fmla="*/ 0 w 498"/>
              <a:gd name="T17" fmla="*/ 56951 h 223"/>
              <a:gd name="T18" fmla="*/ 8090 w 498"/>
              <a:gd name="T19" fmla="*/ 89299 h 223"/>
              <a:gd name="T20" fmla="*/ 20226 w 498"/>
              <a:gd name="T21" fmla="*/ 101144 h 223"/>
              <a:gd name="T22" fmla="*/ 203161 w 498"/>
              <a:gd name="T23" fmla="*/ 101144 h 223"/>
              <a:gd name="T24" fmla="*/ 214848 w 498"/>
              <a:gd name="T25" fmla="*/ 89299 h 223"/>
              <a:gd name="T26" fmla="*/ 223388 w 498"/>
              <a:gd name="T27" fmla="*/ 56951 h 223"/>
              <a:gd name="T28" fmla="*/ 214848 w 498"/>
              <a:gd name="T29" fmla="*/ 41004 h 223"/>
              <a:gd name="T30" fmla="*/ 155517 w 498"/>
              <a:gd name="T31" fmla="*/ 44649 h 223"/>
              <a:gd name="T32" fmla="*/ 155517 w 498"/>
              <a:gd name="T33" fmla="*/ 44649 h 223"/>
              <a:gd name="T34" fmla="*/ 155517 w 498"/>
              <a:gd name="T35" fmla="*/ 48750 h 223"/>
              <a:gd name="T36" fmla="*/ 143382 w 498"/>
              <a:gd name="T37" fmla="*/ 68796 h 223"/>
              <a:gd name="T38" fmla="*/ 80006 w 498"/>
              <a:gd name="T39" fmla="*/ 68796 h 223"/>
              <a:gd name="T40" fmla="*/ 67870 w 498"/>
              <a:gd name="T41" fmla="*/ 48750 h 223"/>
              <a:gd name="T42" fmla="*/ 67870 w 498"/>
              <a:gd name="T43" fmla="*/ 44649 h 223"/>
              <a:gd name="T44" fmla="*/ 27867 w 498"/>
              <a:gd name="T45" fmla="*/ 44649 h 223"/>
              <a:gd name="T46" fmla="*/ 47644 w 498"/>
              <a:gd name="T47" fmla="*/ 20502 h 223"/>
              <a:gd name="T48" fmla="*/ 175294 w 498"/>
              <a:gd name="T49" fmla="*/ 20502 h 223"/>
              <a:gd name="T50" fmla="*/ 195071 w 498"/>
              <a:gd name="T51" fmla="*/ 44649 h 223"/>
              <a:gd name="T52" fmla="*/ 155517 w 498"/>
              <a:gd name="T53" fmla="*/ 44649 h 2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98" h="223">
                <a:moveTo>
                  <a:pt x="478" y="90"/>
                </a:moveTo>
                <a:lnTo>
                  <a:pt x="478" y="90"/>
                </a:lnTo>
                <a:cubicBezTo>
                  <a:pt x="470" y="72"/>
                  <a:pt x="425" y="27"/>
                  <a:pt x="399" y="9"/>
                </a:cubicBezTo>
                <a:cubicBezTo>
                  <a:pt x="399" y="0"/>
                  <a:pt x="390" y="0"/>
                  <a:pt x="372" y="0"/>
                </a:cubicBezTo>
                <a:cubicBezTo>
                  <a:pt x="364" y="0"/>
                  <a:pt x="249" y="0"/>
                  <a:pt x="249" y="0"/>
                </a:cubicBezTo>
                <a:cubicBezTo>
                  <a:pt x="249" y="0"/>
                  <a:pt x="133" y="0"/>
                  <a:pt x="124" y="0"/>
                </a:cubicBezTo>
                <a:cubicBezTo>
                  <a:pt x="106" y="0"/>
                  <a:pt x="98" y="0"/>
                  <a:pt x="98" y="9"/>
                </a:cubicBezTo>
                <a:cubicBezTo>
                  <a:pt x="71" y="27"/>
                  <a:pt x="27" y="72"/>
                  <a:pt x="18" y="90"/>
                </a:cubicBezTo>
                <a:cubicBezTo>
                  <a:pt x="0" y="98"/>
                  <a:pt x="0" y="107"/>
                  <a:pt x="0" y="125"/>
                </a:cubicBezTo>
                <a:cubicBezTo>
                  <a:pt x="18" y="196"/>
                  <a:pt x="18" y="196"/>
                  <a:pt x="18" y="196"/>
                </a:cubicBezTo>
                <a:cubicBezTo>
                  <a:pt x="18" y="213"/>
                  <a:pt x="36" y="222"/>
                  <a:pt x="45" y="222"/>
                </a:cubicBezTo>
                <a:cubicBezTo>
                  <a:pt x="452" y="222"/>
                  <a:pt x="452" y="222"/>
                  <a:pt x="452" y="222"/>
                </a:cubicBezTo>
                <a:cubicBezTo>
                  <a:pt x="461" y="222"/>
                  <a:pt x="478" y="213"/>
                  <a:pt x="478" y="196"/>
                </a:cubicBezTo>
                <a:cubicBezTo>
                  <a:pt x="497" y="125"/>
                  <a:pt x="497" y="125"/>
                  <a:pt x="497" y="125"/>
                </a:cubicBezTo>
                <a:cubicBezTo>
                  <a:pt x="497" y="107"/>
                  <a:pt x="497" y="98"/>
                  <a:pt x="478" y="90"/>
                </a:cubicBezTo>
                <a:close/>
                <a:moveTo>
                  <a:pt x="346" y="98"/>
                </a:moveTo>
                <a:lnTo>
                  <a:pt x="346" y="98"/>
                </a:lnTo>
                <a:lnTo>
                  <a:pt x="346" y="107"/>
                </a:lnTo>
                <a:cubicBezTo>
                  <a:pt x="319" y="151"/>
                  <a:pt x="319" y="151"/>
                  <a:pt x="319" y="151"/>
                </a:cubicBezTo>
                <a:cubicBezTo>
                  <a:pt x="178" y="151"/>
                  <a:pt x="178" y="151"/>
                  <a:pt x="178" y="151"/>
                </a:cubicBezTo>
                <a:cubicBezTo>
                  <a:pt x="151" y="107"/>
                  <a:pt x="151" y="107"/>
                  <a:pt x="151" y="107"/>
                </a:cubicBezTo>
                <a:lnTo>
                  <a:pt x="151" y="98"/>
                </a:lnTo>
                <a:cubicBezTo>
                  <a:pt x="62" y="98"/>
                  <a:pt x="62" y="98"/>
                  <a:pt x="62" y="98"/>
                </a:cubicBezTo>
                <a:cubicBezTo>
                  <a:pt x="106" y="45"/>
                  <a:pt x="106" y="45"/>
                  <a:pt x="106" y="45"/>
                </a:cubicBezTo>
                <a:cubicBezTo>
                  <a:pt x="390" y="45"/>
                  <a:pt x="390" y="45"/>
                  <a:pt x="390" y="45"/>
                </a:cubicBezTo>
                <a:cubicBezTo>
                  <a:pt x="434" y="98"/>
                  <a:pt x="434" y="98"/>
                  <a:pt x="434" y="98"/>
                </a:cubicBezTo>
                <a:lnTo>
                  <a:pt x="346" y="98"/>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7" name="Freeform 96"/>
          <p:cNvSpPr>
            <a:spLocks noChangeArrowheads="1"/>
          </p:cNvSpPr>
          <p:nvPr/>
        </p:nvSpPr>
        <p:spPr bwMode="auto">
          <a:xfrm>
            <a:off x="6587067" y="4976284"/>
            <a:ext cx="298451" cy="260349"/>
          </a:xfrm>
          <a:custGeom>
            <a:avLst/>
            <a:gdLst>
              <a:gd name="T0" fmla="*/ 199067 w 497"/>
              <a:gd name="T1" fmla="*/ 0 h 435"/>
              <a:gd name="T2" fmla="*/ 199067 w 497"/>
              <a:gd name="T3" fmla="*/ 0 h 435"/>
              <a:gd name="T4" fmla="*/ 23870 w 497"/>
              <a:gd name="T5" fmla="*/ 0 h 435"/>
              <a:gd name="T6" fmla="*/ 0 w 497"/>
              <a:gd name="T7" fmla="*/ 19751 h 435"/>
              <a:gd name="T8" fmla="*/ 0 w 497"/>
              <a:gd name="T9" fmla="*/ 143192 h 435"/>
              <a:gd name="T10" fmla="*/ 19817 w 497"/>
              <a:gd name="T11" fmla="*/ 171023 h 435"/>
              <a:gd name="T12" fmla="*/ 72061 w 497"/>
              <a:gd name="T13" fmla="*/ 179102 h 435"/>
              <a:gd name="T14" fmla="*/ 55397 w 497"/>
              <a:gd name="T15" fmla="*/ 194813 h 435"/>
              <a:gd name="T16" fmla="*/ 167541 w 497"/>
              <a:gd name="T17" fmla="*/ 194813 h 435"/>
              <a:gd name="T18" fmla="*/ 151327 w 497"/>
              <a:gd name="T19" fmla="*/ 179102 h 435"/>
              <a:gd name="T20" fmla="*/ 203121 w 497"/>
              <a:gd name="T21" fmla="*/ 171023 h 435"/>
              <a:gd name="T22" fmla="*/ 223388 w 497"/>
              <a:gd name="T23" fmla="*/ 143192 h 435"/>
              <a:gd name="T24" fmla="*/ 223388 w 497"/>
              <a:gd name="T25" fmla="*/ 19751 h 435"/>
              <a:gd name="T26" fmla="*/ 199067 w 497"/>
              <a:gd name="T27" fmla="*/ 0 h 435"/>
              <a:gd name="T28" fmla="*/ 199067 w 497"/>
              <a:gd name="T29" fmla="*/ 143192 h 435"/>
              <a:gd name="T30" fmla="*/ 199067 w 497"/>
              <a:gd name="T31" fmla="*/ 143192 h 435"/>
              <a:gd name="T32" fmla="*/ 23870 w 497"/>
              <a:gd name="T33" fmla="*/ 143192 h 435"/>
              <a:gd name="T34" fmla="*/ 23870 w 497"/>
              <a:gd name="T35" fmla="*/ 19751 h 435"/>
              <a:gd name="T36" fmla="*/ 199067 w 497"/>
              <a:gd name="T37" fmla="*/ 19751 h 435"/>
              <a:gd name="T38" fmla="*/ 199067 w 497"/>
              <a:gd name="T39" fmla="*/ 143192 h 4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97" h="435">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8" name="Freeform 97"/>
          <p:cNvSpPr>
            <a:spLocks noChangeArrowheads="1"/>
          </p:cNvSpPr>
          <p:nvPr/>
        </p:nvSpPr>
        <p:spPr bwMode="auto">
          <a:xfrm>
            <a:off x="7774518" y="3788834"/>
            <a:ext cx="298449" cy="256117"/>
          </a:xfrm>
          <a:custGeom>
            <a:avLst/>
            <a:gdLst>
              <a:gd name="T0" fmla="*/ 103587 w 497"/>
              <a:gd name="T1" fmla="*/ 104160 h 426"/>
              <a:gd name="T2" fmla="*/ 103587 w 497"/>
              <a:gd name="T3" fmla="*/ 104160 h 426"/>
              <a:gd name="T4" fmla="*/ 123403 w 497"/>
              <a:gd name="T5" fmla="*/ 104160 h 426"/>
              <a:gd name="T6" fmla="*/ 123403 w 497"/>
              <a:gd name="T7" fmla="*/ 124000 h 426"/>
              <a:gd name="T8" fmla="*/ 223387 w 497"/>
              <a:gd name="T9" fmla="*/ 124000 h 426"/>
              <a:gd name="T10" fmla="*/ 219333 w 497"/>
              <a:gd name="T11" fmla="*/ 59971 h 426"/>
              <a:gd name="T12" fmla="*/ 199517 w 497"/>
              <a:gd name="T13" fmla="*/ 36073 h 426"/>
              <a:gd name="T14" fmla="*/ 163487 w 497"/>
              <a:gd name="T15" fmla="*/ 36073 h 426"/>
              <a:gd name="T16" fmla="*/ 151777 w 497"/>
              <a:gd name="T17" fmla="*/ 12175 h 426"/>
              <a:gd name="T18" fmla="*/ 135113 w 497"/>
              <a:gd name="T19" fmla="*/ 0 h 426"/>
              <a:gd name="T20" fmla="*/ 87373 w 497"/>
              <a:gd name="T21" fmla="*/ 0 h 426"/>
              <a:gd name="T22" fmla="*/ 75663 w 497"/>
              <a:gd name="T23" fmla="*/ 12175 h 426"/>
              <a:gd name="T24" fmla="*/ 59900 w 497"/>
              <a:gd name="T25" fmla="*/ 36073 h 426"/>
              <a:gd name="T26" fmla="*/ 23870 w 497"/>
              <a:gd name="T27" fmla="*/ 36073 h 426"/>
              <a:gd name="T28" fmla="*/ 4053 w 497"/>
              <a:gd name="T29" fmla="*/ 59971 h 426"/>
              <a:gd name="T30" fmla="*/ 0 w 497"/>
              <a:gd name="T31" fmla="*/ 124000 h 426"/>
              <a:gd name="T32" fmla="*/ 103587 w 497"/>
              <a:gd name="T33" fmla="*/ 124000 h 426"/>
              <a:gd name="T34" fmla="*/ 103587 w 497"/>
              <a:gd name="T35" fmla="*/ 104160 h 426"/>
              <a:gd name="T36" fmla="*/ 83770 w 497"/>
              <a:gd name="T37" fmla="*/ 23898 h 426"/>
              <a:gd name="T38" fmla="*/ 83770 w 497"/>
              <a:gd name="T39" fmla="*/ 23898 h 426"/>
              <a:gd name="T40" fmla="*/ 95480 w 497"/>
              <a:gd name="T41" fmla="*/ 16233 h 426"/>
              <a:gd name="T42" fmla="*/ 127907 w 497"/>
              <a:gd name="T43" fmla="*/ 16233 h 426"/>
              <a:gd name="T44" fmla="*/ 139166 w 497"/>
              <a:gd name="T45" fmla="*/ 23898 h 426"/>
              <a:gd name="T46" fmla="*/ 143670 w 497"/>
              <a:gd name="T47" fmla="*/ 36073 h 426"/>
              <a:gd name="T48" fmla="*/ 79717 w 497"/>
              <a:gd name="T49" fmla="*/ 36073 h 426"/>
              <a:gd name="T50" fmla="*/ 83770 w 497"/>
              <a:gd name="T51" fmla="*/ 23898 h 426"/>
              <a:gd name="T52" fmla="*/ 123403 w 497"/>
              <a:gd name="T53" fmla="*/ 160073 h 426"/>
              <a:gd name="T54" fmla="*/ 123403 w 497"/>
              <a:gd name="T55" fmla="*/ 160073 h 426"/>
              <a:gd name="T56" fmla="*/ 103587 w 497"/>
              <a:gd name="T57" fmla="*/ 160073 h 426"/>
              <a:gd name="T58" fmla="*/ 103587 w 497"/>
              <a:gd name="T59" fmla="*/ 136175 h 426"/>
              <a:gd name="T60" fmla="*/ 4053 w 497"/>
              <a:gd name="T61" fmla="*/ 136175 h 426"/>
              <a:gd name="T62" fmla="*/ 7656 w 497"/>
              <a:gd name="T63" fmla="*/ 171797 h 426"/>
              <a:gd name="T64" fmla="*/ 27923 w 497"/>
              <a:gd name="T65" fmla="*/ 191637 h 426"/>
              <a:gd name="T66" fmla="*/ 195463 w 497"/>
              <a:gd name="T67" fmla="*/ 191637 h 426"/>
              <a:gd name="T68" fmla="*/ 215280 w 497"/>
              <a:gd name="T69" fmla="*/ 171797 h 426"/>
              <a:gd name="T70" fmla="*/ 219333 w 497"/>
              <a:gd name="T71" fmla="*/ 136175 h 426"/>
              <a:gd name="T72" fmla="*/ 123403 w 497"/>
              <a:gd name="T73" fmla="*/ 136175 h 426"/>
              <a:gd name="T74" fmla="*/ 123403 w 497"/>
              <a:gd name="T75" fmla="*/ 160073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9" name="Freeform 99"/>
          <p:cNvSpPr>
            <a:spLocks noChangeArrowheads="1"/>
          </p:cNvSpPr>
          <p:nvPr/>
        </p:nvSpPr>
        <p:spPr bwMode="auto">
          <a:xfrm>
            <a:off x="3024718" y="4419601"/>
            <a:ext cx="298449" cy="182033"/>
          </a:xfrm>
          <a:custGeom>
            <a:avLst/>
            <a:gdLst>
              <a:gd name="T0" fmla="*/ 171593 w 497"/>
              <a:gd name="T1" fmla="*/ 68037 h 303"/>
              <a:gd name="T2" fmla="*/ 171593 w 497"/>
              <a:gd name="T3" fmla="*/ 68037 h 303"/>
              <a:gd name="T4" fmla="*/ 195463 w 497"/>
              <a:gd name="T5" fmla="*/ 20276 h 303"/>
              <a:gd name="T6" fmla="*/ 211677 w 497"/>
              <a:gd name="T7" fmla="*/ 20276 h 303"/>
              <a:gd name="T8" fmla="*/ 171593 w 497"/>
              <a:gd name="T9" fmla="*/ 0 h 303"/>
              <a:gd name="T10" fmla="*/ 59900 w 497"/>
              <a:gd name="T11" fmla="*/ 0 h 303"/>
              <a:gd name="T12" fmla="*/ 0 w 497"/>
              <a:gd name="T13" fmla="*/ 68037 h 303"/>
              <a:gd name="T14" fmla="*/ 59900 w 497"/>
              <a:gd name="T15" fmla="*/ 136074 h 303"/>
              <a:gd name="T16" fmla="*/ 171593 w 497"/>
              <a:gd name="T17" fmla="*/ 136074 h 303"/>
              <a:gd name="T18" fmla="*/ 211677 w 497"/>
              <a:gd name="T19" fmla="*/ 115798 h 303"/>
              <a:gd name="T20" fmla="*/ 195463 w 497"/>
              <a:gd name="T21" fmla="*/ 115798 h 303"/>
              <a:gd name="T22" fmla="*/ 171593 w 497"/>
              <a:gd name="T23" fmla="*/ 68037 h 303"/>
              <a:gd name="T24" fmla="*/ 139617 w 497"/>
              <a:gd name="T25" fmla="*/ 88313 h 303"/>
              <a:gd name="T26" fmla="*/ 139617 w 497"/>
              <a:gd name="T27" fmla="*/ 88313 h 303"/>
              <a:gd name="T28" fmla="*/ 136014 w 497"/>
              <a:gd name="T29" fmla="*/ 88313 h 303"/>
              <a:gd name="T30" fmla="*/ 99533 w 497"/>
              <a:gd name="T31" fmla="*/ 76148 h 303"/>
              <a:gd name="T32" fmla="*/ 95480 w 497"/>
              <a:gd name="T33" fmla="*/ 88313 h 303"/>
              <a:gd name="T34" fmla="*/ 83770 w 497"/>
              <a:gd name="T35" fmla="*/ 91918 h 303"/>
              <a:gd name="T36" fmla="*/ 44137 w 497"/>
              <a:gd name="T37" fmla="*/ 56322 h 303"/>
              <a:gd name="T38" fmla="*/ 40083 w 497"/>
              <a:gd name="T39" fmla="*/ 48212 h 303"/>
              <a:gd name="T40" fmla="*/ 47740 w 497"/>
              <a:gd name="T41" fmla="*/ 48212 h 303"/>
              <a:gd name="T42" fmla="*/ 79717 w 497"/>
              <a:gd name="T43" fmla="*/ 64433 h 303"/>
              <a:gd name="T44" fmla="*/ 87823 w 497"/>
              <a:gd name="T45" fmla="*/ 52267 h 303"/>
              <a:gd name="T46" fmla="*/ 99533 w 497"/>
              <a:gd name="T47" fmla="*/ 48212 h 303"/>
              <a:gd name="T48" fmla="*/ 139617 w 497"/>
              <a:gd name="T49" fmla="*/ 84258 h 303"/>
              <a:gd name="T50" fmla="*/ 139617 w 497"/>
              <a:gd name="T51" fmla="*/ 88313 h 303"/>
              <a:gd name="T52" fmla="*/ 211677 w 497"/>
              <a:gd name="T53" fmla="*/ 44157 h 303"/>
              <a:gd name="T54" fmla="*/ 211677 w 497"/>
              <a:gd name="T55" fmla="*/ 44157 h 303"/>
              <a:gd name="T56" fmla="*/ 203570 w 497"/>
              <a:gd name="T57" fmla="*/ 44157 h 303"/>
              <a:gd name="T58" fmla="*/ 191410 w 497"/>
              <a:gd name="T59" fmla="*/ 68037 h 303"/>
              <a:gd name="T60" fmla="*/ 203570 w 497"/>
              <a:gd name="T61" fmla="*/ 91918 h 303"/>
              <a:gd name="T62" fmla="*/ 211677 w 497"/>
              <a:gd name="T63" fmla="*/ 91918 h 303"/>
              <a:gd name="T64" fmla="*/ 223387 w 497"/>
              <a:gd name="T65" fmla="*/ 68037 h 303"/>
              <a:gd name="T66" fmla="*/ 211677 w 497"/>
              <a:gd name="T67" fmla="*/ 44157 h 3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97" h="303">
                <a:moveTo>
                  <a:pt x="381" y="151"/>
                </a:moveTo>
                <a:lnTo>
                  <a:pt x="381" y="151"/>
                </a:lnTo>
                <a:cubicBezTo>
                  <a:pt x="381" y="90"/>
                  <a:pt x="417" y="45"/>
                  <a:pt x="434" y="45"/>
                </a:cubicBezTo>
                <a:cubicBezTo>
                  <a:pt x="443" y="45"/>
                  <a:pt x="470" y="45"/>
                  <a:pt x="470" y="45"/>
                </a:cubicBezTo>
                <a:cubicBezTo>
                  <a:pt x="452" y="18"/>
                  <a:pt x="443" y="0"/>
                  <a:pt x="381" y="0"/>
                </a:cubicBezTo>
                <a:cubicBezTo>
                  <a:pt x="133" y="0"/>
                  <a:pt x="133" y="0"/>
                  <a:pt x="133" y="0"/>
                </a:cubicBezTo>
                <a:cubicBezTo>
                  <a:pt x="36" y="0"/>
                  <a:pt x="0" y="90"/>
                  <a:pt x="0" y="151"/>
                </a:cubicBezTo>
                <a:cubicBezTo>
                  <a:pt x="0" y="213"/>
                  <a:pt x="36" y="302"/>
                  <a:pt x="133" y="302"/>
                </a:cubicBezTo>
                <a:cubicBezTo>
                  <a:pt x="381" y="302"/>
                  <a:pt x="381" y="302"/>
                  <a:pt x="381" y="302"/>
                </a:cubicBezTo>
                <a:cubicBezTo>
                  <a:pt x="443" y="302"/>
                  <a:pt x="452" y="284"/>
                  <a:pt x="470" y="257"/>
                </a:cubicBezTo>
                <a:cubicBezTo>
                  <a:pt x="470" y="257"/>
                  <a:pt x="461" y="257"/>
                  <a:pt x="434" y="257"/>
                </a:cubicBezTo>
                <a:cubicBezTo>
                  <a:pt x="417" y="257"/>
                  <a:pt x="381" y="222"/>
                  <a:pt x="381" y="151"/>
                </a:cubicBezTo>
                <a:close/>
                <a:moveTo>
                  <a:pt x="310" y="196"/>
                </a:moveTo>
                <a:lnTo>
                  <a:pt x="310" y="196"/>
                </a:lnTo>
                <a:cubicBezTo>
                  <a:pt x="310" y="204"/>
                  <a:pt x="302" y="196"/>
                  <a:pt x="302" y="196"/>
                </a:cubicBezTo>
                <a:cubicBezTo>
                  <a:pt x="221" y="169"/>
                  <a:pt x="221" y="169"/>
                  <a:pt x="221" y="169"/>
                </a:cubicBezTo>
                <a:cubicBezTo>
                  <a:pt x="221" y="169"/>
                  <a:pt x="221" y="178"/>
                  <a:pt x="212" y="196"/>
                </a:cubicBezTo>
                <a:cubicBezTo>
                  <a:pt x="204" y="204"/>
                  <a:pt x="204" y="222"/>
                  <a:pt x="186" y="204"/>
                </a:cubicBezTo>
                <a:cubicBezTo>
                  <a:pt x="159" y="187"/>
                  <a:pt x="98" y="125"/>
                  <a:pt x="98" y="125"/>
                </a:cubicBezTo>
                <a:cubicBezTo>
                  <a:pt x="98" y="125"/>
                  <a:pt x="89" y="116"/>
                  <a:pt x="89" y="107"/>
                </a:cubicBezTo>
                <a:cubicBezTo>
                  <a:pt x="98" y="107"/>
                  <a:pt x="106" y="107"/>
                  <a:pt x="106" y="107"/>
                </a:cubicBezTo>
                <a:cubicBezTo>
                  <a:pt x="177" y="143"/>
                  <a:pt x="177" y="143"/>
                  <a:pt x="177" y="143"/>
                </a:cubicBezTo>
                <a:cubicBezTo>
                  <a:pt x="177" y="143"/>
                  <a:pt x="186" y="125"/>
                  <a:pt x="195" y="116"/>
                </a:cubicBezTo>
                <a:cubicBezTo>
                  <a:pt x="195" y="98"/>
                  <a:pt x="204" y="90"/>
                  <a:pt x="221" y="107"/>
                </a:cubicBezTo>
                <a:cubicBezTo>
                  <a:pt x="239" y="116"/>
                  <a:pt x="310" y="187"/>
                  <a:pt x="310" y="187"/>
                </a:cubicBezTo>
                <a:cubicBezTo>
                  <a:pt x="310" y="187"/>
                  <a:pt x="319" y="196"/>
                  <a:pt x="310" y="196"/>
                </a:cubicBezTo>
                <a:close/>
                <a:moveTo>
                  <a:pt x="470" y="98"/>
                </a:moveTo>
                <a:lnTo>
                  <a:pt x="470" y="98"/>
                </a:lnTo>
                <a:cubicBezTo>
                  <a:pt x="452" y="98"/>
                  <a:pt x="452" y="98"/>
                  <a:pt x="452" y="98"/>
                </a:cubicBezTo>
                <a:cubicBezTo>
                  <a:pt x="434" y="98"/>
                  <a:pt x="425" y="125"/>
                  <a:pt x="425" y="151"/>
                </a:cubicBezTo>
                <a:cubicBezTo>
                  <a:pt x="425" y="178"/>
                  <a:pt x="434" y="204"/>
                  <a:pt x="452" y="204"/>
                </a:cubicBezTo>
                <a:cubicBezTo>
                  <a:pt x="470" y="204"/>
                  <a:pt x="470" y="204"/>
                  <a:pt x="470" y="204"/>
                </a:cubicBezTo>
                <a:cubicBezTo>
                  <a:pt x="478" y="204"/>
                  <a:pt x="496" y="178"/>
                  <a:pt x="496" y="151"/>
                </a:cubicBezTo>
                <a:cubicBezTo>
                  <a:pt x="496" y="125"/>
                  <a:pt x="478" y="98"/>
                  <a:pt x="470" y="98"/>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0" name="Freeform 100"/>
          <p:cNvSpPr>
            <a:spLocks noChangeArrowheads="1"/>
          </p:cNvSpPr>
          <p:nvPr/>
        </p:nvSpPr>
        <p:spPr bwMode="auto">
          <a:xfrm>
            <a:off x="5992285" y="3820584"/>
            <a:ext cx="298449" cy="192616"/>
          </a:xfrm>
          <a:custGeom>
            <a:avLst/>
            <a:gdLst>
              <a:gd name="T0" fmla="*/ 171249 w 498"/>
              <a:gd name="T1" fmla="*/ 40178 h 320"/>
              <a:gd name="T2" fmla="*/ 171249 w 498"/>
              <a:gd name="T3" fmla="*/ 40178 h 320"/>
              <a:gd name="T4" fmla="*/ 159563 w 498"/>
              <a:gd name="T5" fmla="*/ 40178 h 320"/>
              <a:gd name="T6" fmla="*/ 103828 w 498"/>
              <a:gd name="T7" fmla="*/ 0 h 320"/>
              <a:gd name="T8" fmla="*/ 44048 w 498"/>
              <a:gd name="T9" fmla="*/ 60493 h 320"/>
              <a:gd name="T10" fmla="*/ 44048 w 498"/>
              <a:gd name="T11" fmla="*/ 67717 h 320"/>
              <a:gd name="T12" fmla="*/ 40003 w 498"/>
              <a:gd name="T13" fmla="*/ 67717 h 320"/>
              <a:gd name="T14" fmla="*/ 0 w 498"/>
              <a:gd name="T15" fmla="*/ 108347 h 320"/>
              <a:gd name="T16" fmla="*/ 40003 w 498"/>
              <a:gd name="T17" fmla="*/ 144011 h 320"/>
              <a:gd name="T18" fmla="*/ 171249 w 498"/>
              <a:gd name="T19" fmla="*/ 144011 h 320"/>
              <a:gd name="T20" fmla="*/ 223388 w 498"/>
              <a:gd name="T21" fmla="*/ 92095 h 320"/>
              <a:gd name="T22" fmla="*/ 171249 w 498"/>
              <a:gd name="T23" fmla="*/ 40178 h 320"/>
              <a:gd name="T24" fmla="*/ 127650 w 498"/>
              <a:gd name="T25" fmla="*/ 88032 h 320"/>
              <a:gd name="T26" fmla="*/ 127650 w 498"/>
              <a:gd name="T27" fmla="*/ 88032 h 320"/>
              <a:gd name="T28" fmla="*/ 95738 w 498"/>
              <a:gd name="T29" fmla="*/ 124147 h 320"/>
              <a:gd name="T30" fmla="*/ 87647 w 498"/>
              <a:gd name="T31" fmla="*/ 124147 h 320"/>
              <a:gd name="T32" fmla="*/ 87647 w 498"/>
              <a:gd name="T33" fmla="*/ 120084 h 320"/>
              <a:gd name="T34" fmla="*/ 87647 w 498"/>
              <a:gd name="T35" fmla="*/ 116021 h 320"/>
              <a:gd name="T36" fmla="*/ 99783 w 498"/>
              <a:gd name="T37" fmla="*/ 92095 h 320"/>
              <a:gd name="T38" fmla="*/ 91692 w 498"/>
              <a:gd name="T39" fmla="*/ 88032 h 320"/>
              <a:gd name="T40" fmla="*/ 91692 w 498"/>
              <a:gd name="T41" fmla="*/ 88032 h 320"/>
              <a:gd name="T42" fmla="*/ 83602 w 498"/>
              <a:gd name="T43" fmla="*/ 80357 h 320"/>
              <a:gd name="T44" fmla="*/ 87647 w 498"/>
              <a:gd name="T45" fmla="*/ 72231 h 320"/>
              <a:gd name="T46" fmla="*/ 115964 w 498"/>
              <a:gd name="T47" fmla="*/ 40178 h 320"/>
              <a:gd name="T48" fmla="*/ 123605 w 498"/>
              <a:gd name="T49" fmla="*/ 36116 h 320"/>
              <a:gd name="T50" fmla="*/ 127650 w 498"/>
              <a:gd name="T51" fmla="*/ 40178 h 320"/>
              <a:gd name="T52" fmla="*/ 123605 w 498"/>
              <a:gd name="T53" fmla="*/ 47853 h 320"/>
              <a:gd name="T54" fmla="*/ 111919 w 498"/>
              <a:gd name="T55" fmla="*/ 72231 h 320"/>
              <a:gd name="T56" fmla="*/ 123605 w 498"/>
              <a:gd name="T57" fmla="*/ 76294 h 320"/>
              <a:gd name="T58" fmla="*/ 123605 w 498"/>
              <a:gd name="T59" fmla="*/ 76294 h 320"/>
              <a:gd name="T60" fmla="*/ 131695 w 498"/>
              <a:gd name="T61" fmla="*/ 84420 h 320"/>
              <a:gd name="T62" fmla="*/ 127650 w 498"/>
              <a:gd name="T63" fmla="*/ 88032 h 32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8" h="320">
                <a:moveTo>
                  <a:pt x="381" y="89"/>
                </a:moveTo>
                <a:lnTo>
                  <a:pt x="381" y="89"/>
                </a:lnTo>
                <a:cubicBezTo>
                  <a:pt x="372" y="89"/>
                  <a:pt x="364" y="89"/>
                  <a:pt x="355" y="89"/>
                </a:cubicBezTo>
                <a:cubicBezTo>
                  <a:pt x="337" y="36"/>
                  <a:pt x="293" y="0"/>
                  <a:pt x="231" y="0"/>
                </a:cubicBezTo>
                <a:cubicBezTo>
                  <a:pt x="160" y="0"/>
                  <a:pt x="98" y="62"/>
                  <a:pt x="98" y="134"/>
                </a:cubicBezTo>
                <a:cubicBezTo>
                  <a:pt x="98" y="134"/>
                  <a:pt x="98" y="142"/>
                  <a:pt x="98" y="150"/>
                </a:cubicBezTo>
                <a:cubicBezTo>
                  <a:pt x="98" y="150"/>
                  <a:pt x="98" y="150"/>
                  <a:pt x="89" y="150"/>
                </a:cubicBezTo>
                <a:cubicBezTo>
                  <a:pt x="45" y="150"/>
                  <a:pt x="0" y="187"/>
                  <a:pt x="0" y="240"/>
                </a:cubicBezTo>
                <a:cubicBezTo>
                  <a:pt x="0" y="284"/>
                  <a:pt x="45" y="319"/>
                  <a:pt x="89" y="319"/>
                </a:cubicBezTo>
                <a:cubicBezTo>
                  <a:pt x="381" y="319"/>
                  <a:pt x="381" y="319"/>
                  <a:pt x="381" y="319"/>
                </a:cubicBezTo>
                <a:cubicBezTo>
                  <a:pt x="443" y="319"/>
                  <a:pt x="497" y="275"/>
                  <a:pt x="497" y="204"/>
                </a:cubicBezTo>
                <a:cubicBezTo>
                  <a:pt x="497" y="142"/>
                  <a:pt x="443" y="89"/>
                  <a:pt x="381" y="89"/>
                </a:cubicBezTo>
                <a:close/>
                <a:moveTo>
                  <a:pt x="284" y="195"/>
                </a:moveTo>
                <a:lnTo>
                  <a:pt x="284" y="195"/>
                </a:lnTo>
                <a:cubicBezTo>
                  <a:pt x="266" y="213"/>
                  <a:pt x="222" y="266"/>
                  <a:pt x="213" y="275"/>
                </a:cubicBezTo>
                <a:cubicBezTo>
                  <a:pt x="213" y="275"/>
                  <a:pt x="204" y="284"/>
                  <a:pt x="195" y="275"/>
                </a:cubicBezTo>
                <a:cubicBezTo>
                  <a:pt x="195" y="275"/>
                  <a:pt x="195" y="275"/>
                  <a:pt x="195" y="266"/>
                </a:cubicBezTo>
                <a:lnTo>
                  <a:pt x="195" y="257"/>
                </a:lnTo>
                <a:cubicBezTo>
                  <a:pt x="222" y="204"/>
                  <a:pt x="222" y="204"/>
                  <a:pt x="222" y="204"/>
                </a:cubicBezTo>
                <a:cubicBezTo>
                  <a:pt x="222" y="195"/>
                  <a:pt x="213" y="195"/>
                  <a:pt x="204" y="195"/>
                </a:cubicBezTo>
                <a:cubicBezTo>
                  <a:pt x="195" y="187"/>
                  <a:pt x="186" y="187"/>
                  <a:pt x="186" y="178"/>
                </a:cubicBezTo>
                <a:cubicBezTo>
                  <a:pt x="186" y="169"/>
                  <a:pt x="186" y="169"/>
                  <a:pt x="195" y="160"/>
                </a:cubicBezTo>
                <a:cubicBezTo>
                  <a:pt x="204" y="142"/>
                  <a:pt x="258" y="89"/>
                  <a:pt x="258" y="89"/>
                </a:cubicBezTo>
                <a:cubicBezTo>
                  <a:pt x="266" y="80"/>
                  <a:pt x="266" y="80"/>
                  <a:pt x="275" y="80"/>
                </a:cubicBezTo>
                <a:cubicBezTo>
                  <a:pt x="275" y="89"/>
                  <a:pt x="284" y="89"/>
                  <a:pt x="284" y="89"/>
                </a:cubicBezTo>
                <a:cubicBezTo>
                  <a:pt x="284" y="97"/>
                  <a:pt x="275" y="97"/>
                  <a:pt x="275" y="106"/>
                </a:cubicBezTo>
                <a:cubicBezTo>
                  <a:pt x="249" y="160"/>
                  <a:pt x="249" y="160"/>
                  <a:pt x="249" y="160"/>
                </a:cubicBezTo>
                <a:cubicBezTo>
                  <a:pt x="258" y="160"/>
                  <a:pt x="266" y="169"/>
                  <a:pt x="275" y="169"/>
                </a:cubicBezTo>
                <a:cubicBezTo>
                  <a:pt x="284" y="169"/>
                  <a:pt x="293" y="178"/>
                  <a:pt x="293" y="187"/>
                </a:cubicBezTo>
                <a:lnTo>
                  <a:pt x="284" y="195"/>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1" name="Freeform 101"/>
          <p:cNvSpPr>
            <a:spLocks noChangeArrowheads="1"/>
          </p:cNvSpPr>
          <p:nvPr/>
        </p:nvSpPr>
        <p:spPr bwMode="auto">
          <a:xfrm>
            <a:off x="8367185" y="3210984"/>
            <a:ext cx="298449" cy="228600"/>
          </a:xfrm>
          <a:custGeom>
            <a:avLst/>
            <a:gdLst>
              <a:gd name="T0" fmla="*/ 36030 w 497"/>
              <a:gd name="T1" fmla="*/ 111308 h 382"/>
              <a:gd name="T2" fmla="*/ 36030 w 497"/>
              <a:gd name="T3" fmla="*/ 111308 h 382"/>
              <a:gd name="T4" fmla="*/ 71610 w 497"/>
              <a:gd name="T5" fmla="*/ 147214 h 382"/>
              <a:gd name="T6" fmla="*/ 111693 w 497"/>
              <a:gd name="T7" fmla="*/ 171001 h 382"/>
              <a:gd name="T8" fmla="*/ 151777 w 497"/>
              <a:gd name="T9" fmla="*/ 151253 h 382"/>
              <a:gd name="T10" fmla="*/ 175647 w 497"/>
              <a:gd name="T11" fmla="*/ 115796 h 382"/>
              <a:gd name="T12" fmla="*/ 111693 w 497"/>
              <a:gd name="T13" fmla="*/ 147214 h 382"/>
              <a:gd name="T14" fmla="*/ 36030 w 497"/>
              <a:gd name="T15" fmla="*/ 111308 h 382"/>
              <a:gd name="T16" fmla="*/ 219333 w 497"/>
              <a:gd name="T17" fmla="*/ 55654 h 382"/>
              <a:gd name="T18" fmla="*/ 219333 w 497"/>
              <a:gd name="T19" fmla="*/ 55654 h 382"/>
              <a:gd name="T20" fmla="*/ 123403 w 497"/>
              <a:gd name="T21" fmla="*/ 4039 h 382"/>
              <a:gd name="T22" fmla="*/ 99533 w 497"/>
              <a:gd name="T23" fmla="*/ 4039 h 382"/>
              <a:gd name="T24" fmla="*/ 4053 w 497"/>
              <a:gd name="T25" fmla="*/ 55654 h 382"/>
              <a:gd name="T26" fmla="*/ 4053 w 497"/>
              <a:gd name="T27" fmla="*/ 71812 h 382"/>
              <a:gd name="T28" fmla="*/ 99533 w 497"/>
              <a:gd name="T29" fmla="*/ 123426 h 382"/>
              <a:gd name="T30" fmla="*/ 123403 w 497"/>
              <a:gd name="T31" fmla="*/ 123426 h 382"/>
              <a:gd name="T32" fmla="*/ 183754 w 497"/>
              <a:gd name="T33" fmla="*/ 87520 h 382"/>
              <a:gd name="T34" fmla="*/ 119800 w 497"/>
              <a:gd name="T35" fmla="*/ 71812 h 382"/>
              <a:gd name="T36" fmla="*/ 111693 w 497"/>
              <a:gd name="T37" fmla="*/ 75402 h 382"/>
              <a:gd name="T38" fmla="*/ 91426 w 497"/>
              <a:gd name="T39" fmla="*/ 59693 h 382"/>
              <a:gd name="T40" fmla="*/ 111693 w 497"/>
              <a:gd name="T41" fmla="*/ 48024 h 382"/>
              <a:gd name="T42" fmla="*/ 131960 w 497"/>
              <a:gd name="T43" fmla="*/ 55654 h 382"/>
              <a:gd name="T44" fmla="*/ 199517 w 497"/>
              <a:gd name="T45" fmla="*/ 79441 h 382"/>
              <a:gd name="T46" fmla="*/ 219333 w 497"/>
              <a:gd name="T47" fmla="*/ 71812 h 382"/>
              <a:gd name="T48" fmla="*/ 219333 w 497"/>
              <a:gd name="T49" fmla="*/ 55654 h 382"/>
              <a:gd name="T50" fmla="*/ 191410 w 497"/>
              <a:gd name="T51" fmla="*/ 155292 h 382"/>
              <a:gd name="T52" fmla="*/ 191410 w 497"/>
              <a:gd name="T53" fmla="*/ 155292 h 382"/>
              <a:gd name="T54" fmla="*/ 207623 w 497"/>
              <a:gd name="T55" fmla="*/ 151253 h 382"/>
              <a:gd name="T56" fmla="*/ 199517 w 497"/>
              <a:gd name="T57" fmla="*/ 79441 h 382"/>
              <a:gd name="T58" fmla="*/ 183754 w 497"/>
              <a:gd name="T59" fmla="*/ 87520 h 382"/>
              <a:gd name="T60" fmla="*/ 191410 w 497"/>
              <a:gd name="T61" fmla="*/ 155292 h 38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97" h="382">
                <a:moveTo>
                  <a:pt x="80" y="248"/>
                </a:moveTo>
                <a:lnTo>
                  <a:pt x="80" y="248"/>
                </a:lnTo>
                <a:cubicBezTo>
                  <a:pt x="97" y="293"/>
                  <a:pt x="106" y="311"/>
                  <a:pt x="159" y="328"/>
                </a:cubicBezTo>
                <a:cubicBezTo>
                  <a:pt x="203" y="355"/>
                  <a:pt x="230" y="381"/>
                  <a:pt x="248" y="381"/>
                </a:cubicBezTo>
                <a:cubicBezTo>
                  <a:pt x="266" y="381"/>
                  <a:pt x="293" y="355"/>
                  <a:pt x="337" y="337"/>
                </a:cubicBezTo>
                <a:cubicBezTo>
                  <a:pt x="390" y="311"/>
                  <a:pt x="372" y="311"/>
                  <a:pt x="390" y="258"/>
                </a:cubicBezTo>
                <a:cubicBezTo>
                  <a:pt x="248" y="328"/>
                  <a:pt x="248" y="328"/>
                  <a:pt x="248" y="328"/>
                </a:cubicBezTo>
                <a:lnTo>
                  <a:pt x="80" y="248"/>
                </a:lnTo>
                <a:close/>
                <a:moveTo>
                  <a:pt x="487" y="124"/>
                </a:moveTo>
                <a:lnTo>
                  <a:pt x="487" y="124"/>
                </a:lnTo>
                <a:cubicBezTo>
                  <a:pt x="274" y="9"/>
                  <a:pt x="274" y="9"/>
                  <a:pt x="274" y="9"/>
                </a:cubicBezTo>
                <a:cubicBezTo>
                  <a:pt x="266" y="0"/>
                  <a:pt x="239" y="0"/>
                  <a:pt x="221" y="9"/>
                </a:cubicBezTo>
                <a:cubicBezTo>
                  <a:pt x="9" y="124"/>
                  <a:pt x="9" y="124"/>
                  <a:pt x="9" y="124"/>
                </a:cubicBezTo>
                <a:cubicBezTo>
                  <a:pt x="0" y="133"/>
                  <a:pt x="0" y="142"/>
                  <a:pt x="9" y="160"/>
                </a:cubicBezTo>
                <a:cubicBezTo>
                  <a:pt x="221" y="275"/>
                  <a:pt x="221" y="275"/>
                  <a:pt x="221" y="275"/>
                </a:cubicBezTo>
                <a:cubicBezTo>
                  <a:pt x="239" y="284"/>
                  <a:pt x="266" y="284"/>
                  <a:pt x="274" y="275"/>
                </a:cubicBezTo>
                <a:cubicBezTo>
                  <a:pt x="408" y="195"/>
                  <a:pt x="408" y="195"/>
                  <a:pt x="408" y="195"/>
                </a:cubicBezTo>
                <a:cubicBezTo>
                  <a:pt x="266" y="160"/>
                  <a:pt x="266" y="160"/>
                  <a:pt x="266" y="160"/>
                </a:cubicBezTo>
                <a:cubicBezTo>
                  <a:pt x="257" y="160"/>
                  <a:pt x="257" y="168"/>
                  <a:pt x="248" y="168"/>
                </a:cubicBezTo>
                <a:cubicBezTo>
                  <a:pt x="221" y="168"/>
                  <a:pt x="203" y="151"/>
                  <a:pt x="203" y="133"/>
                </a:cubicBezTo>
                <a:cubicBezTo>
                  <a:pt x="203" y="124"/>
                  <a:pt x="221" y="107"/>
                  <a:pt x="248" y="107"/>
                </a:cubicBezTo>
                <a:cubicBezTo>
                  <a:pt x="266" y="107"/>
                  <a:pt x="284" y="115"/>
                  <a:pt x="293" y="124"/>
                </a:cubicBezTo>
                <a:cubicBezTo>
                  <a:pt x="443" y="177"/>
                  <a:pt x="443" y="177"/>
                  <a:pt x="443" y="177"/>
                </a:cubicBezTo>
                <a:cubicBezTo>
                  <a:pt x="487" y="160"/>
                  <a:pt x="487" y="160"/>
                  <a:pt x="487" y="160"/>
                </a:cubicBezTo>
                <a:cubicBezTo>
                  <a:pt x="496" y="142"/>
                  <a:pt x="496" y="133"/>
                  <a:pt x="487" y="124"/>
                </a:cubicBezTo>
                <a:close/>
                <a:moveTo>
                  <a:pt x="425" y="346"/>
                </a:moveTo>
                <a:lnTo>
                  <a:pt x="425" y="346"/>
                </a:lnTo>
                <a:cubicBezTo>
                  <a:pt x="416" y="355"/>
                  <a:pt x="452" y="364"/>
                  <a:pt x="461" y="337"/>
                </a:cubicBezTo>
                <a:cubicBezTo>
                  <a:pt x="469" y="213"/>
                  <a:pt x="443" y="177"/>
                  <a:pt x="443" y="177"/>
                </a:cubicBezTo>
                <a:cubicBezTo>
                  <a:pt x="408" y="195"/>
                  <a:pt x="408" y="195"/>
                  <a:pt x="408" y="195"/>
                </a:cubicBezTo>
                <a:cubicBezTo>
                  <a:pt x="408" y="195"/>
                  <a:pt x="443" y="222"/>
                  <a:pt x="425" y="346"/>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2" name="Freeform 102"/>
          <p:cNvSpPr>
            <a:spLocks noChangeArrowheads="1"/>
          </p:cNvSpPr>
          <p:nvPr/>
        </p:nvSpPr>
        <p:spPr bwMode="auto">
          <a:xfrm>
            <a:off x="1839384" y="3189818"/>
            <a:ext cx="296333" cy="266700"/>
          </a:xfrm>
          <a:custGeom>
            <a:avLst/>
            <a:gdLst>
              <a:gd name="T0" fmla="*/ 35703 w 498"/>
              <a:gd name="T1" fmla="*/ 67874 h 445"/>
              <a:gd name="T2" fmla="*/ 35703 w 498"/>
              <a:gd name="T3" fmla="*/ 67874 h 445"/>
              <a:gd name="T4" fmla="*/ 63372 w 498"/>
              <a:gd name="T5" fmla="*/ 75965 h 445"/>
              <a:gd name="T6" fmla="*/ 67389 w 498"/>
              <a:gd name="T7" fmla="*/ 75965 h 445"/>
              <a:gd name="T8" fmla="*/ 87026 w 498"/>
              <a:gd name="T9" fmla="*/ 60232 h 445"/>
              <a:gd name="T10" fmla="*/ 87026 w 498"/>
              <a:gd name="T11" fmla="*/ 56187 h 445"/>
              <a:gd name="T12" fmla="*/ 79439 w 498"/>
              <a:gd name="T13" fmla="*/ 48096 h 445"/>
              <a:gd name="T14" fmla="*/ 122728 w 498"/>
              <a:gd name="T15" fmla="*/ 4495 h 445"/>
              <a:gd name="T16" fmla="*/ 87026 w 498"/>
              <a:gd name="T17" fmla="*/ 0 h 445"/>
              <a:gd name="T18" fmla="*/ 47753 w 498"/>
              <a:gd name="T19" fmla="*/ 24273 h 445"/>
              <a:gd name="T20" fmla="*/ 32133 w 498"/>
              <a:gd name="T21" fmla="*/ 36409 h 445"/>
              <a:gd name="T22" fmla="*/ 23653 w 498"/>
              <a:gd name="T23" fmla="*/ 52141 h 445"/>
              <a:gd name="T24" fmla="*/ 8033 w 498"/>
              <a:gd name="T25" fmla="*/ 56187 h 445"/>
              <a:gd name="T26" fmla="*/ 0 w 498"/>
              <a:gd name="T27" fmla="*/ 64278 h 445"/>
              <a:gd name="T28" fmla="*/ 0 w 498"/>
              <a:gd name="T29" fmla="*/ 67874 h 445"/>
              <a:gd name="T30" fmla="*/ 16066 w 498"/>
              <a:gd name="T31" fmla="*/ 84055 h 445"/>
              <a:gd name="T32" fmla="*/ 23653 w 498"/>
              <a:gd name="T33" fmla="*/ 88101 h 445"/>
              <a:gd name="T34" fmla="*/ 32133 w 498"/>
              <a:gd name="T35" fmla="*/ 80010 h 445"/>
              <a:gd name="T36" fmla="*/ 35703 w 498"/>
              <a:gd name="T37" fmla="*/ 67874 h 445"/>
              <a:gd name="T38" fmla="*/ 99075 w 498"/>
              <a:gd name="T39" fmla="*/ 71919 h 445"/>
              <a:gd name="T40" fmla="*/ 99075 w 498"/>
              <a:gd name="T41" fmla="*/ 71919 h 445"/>
              <a:gd name="T42" fmla="*/ 95059 w 498"/>
              <a:gd name="T43" fmla="*/ 71919 h 445"/>
              <a:gd name="T44" fmla="*/ 79439 w 498"/>
              <a:gd name="T45" fmla="*/ 84055 h 445"/>
              <a:gd name="T46" fmla="*/ 75422 w 498"/>
              <a:gd name="T47" fmla="*/ 91697 h 445"/>
              <a:gd name="T48" fmla="*/ 170035 w 498"/>
              <a:gd name="T49" fmla="*/ 195530 h 445"/>
              <a:gd name="T50" fmla="*/ 178068 w 498"/>
              <a:gd name="T51" fmla="*/ 195530 h 445"/>
              <a:gd name="T52" fmla="*/ 190117 w 498"/>
              <a:gd name="T53" fmla="*/ 187439 h 445"/>
              <a:gd name="T54" fmla="*/ 190117 w 498"/>
              <a:gd name="T55" fmla="*/ 179798 h 445"/>
              <a:gd name="T56" fmla="*/ 99075 w 498"/>
              <a:gd name="T57" fmla="*/ 71919 h 445"/>
              <a:gd name="T58" fmla="*/ 221804 w 498"/>
              <a:gd name="T59" fmla="*/ 28318 h 445"/>
              <a:gd name="T60" fmla="*/ 221804 w 498"/>
              <a:gd name="T61" fmla="*/ 28318 h 445"/>
              <a:gd name="T62" fmla="*/ 213771 w 498"/>
              <a:gd name="T63" fmla="*/ 24273 h 445"/>
              <a:gd name="T64" fmla="*/ 205737 w 498"/>
              <a:gd name="T65" fmla="*/ 40005 h 445"/>
              <a:gd name="T66" fmla="*/ 182084 w 498"/>
              <a:gd name="T67" fmla="*/ 48096 h 445"/>
              <a:gd name="T68" fmla="*/ 178068 w 498"/>
              <a:gd name="T69" fmla="*/ 28318 h 445"/>
              <a:gd name="T70" fmla="*/ 186101 w 498"/>
              <a:gd name="T71" fmla="*/ 8540 h 445"/>
              <a:gd name="T72" fmla="*/ 182084 w 498"/>
              <a:gd name="T73" fmla="*/ 4495 h 445"/>
              <a:gd name="T74" fmla="*/ 150398 w 498"/>
              <a:gd name="T75" fmla="*/ 32364 h 445"/>
              <a:gd name="T76" fmla="*/ 142365 w 498"/>
              <a:gd name="T77" fmla="*/ 67874 h 445"/>
              <a:gd name="T78" fmla="*/ 126745 w 498"/>
              <a:gd name="T79" fmla="*/ 84055 h 445"/>
              <a:gd name="T80" fmla="*/ 142365 w 498"/>
              <a:gd name="T81" fmla="*/ 103833 h 445"/>
              <a:gd name="T82" fmla="*/ 162448 w 498"/>
              <a:gd name="T83" fmla="*/ 84055 h 445"/>
              <a:gd name="T84" fmla="*/ 182084 w 498"/>
              <a:gd name="T85" fmla="*/ 80010 h 445"/>
              <a:gd name="T86" fmla="*/ 217787 w 498"/>
              <a:gd name="T87" fmla="*/ 64278 h 445"/>
              <a:gd name="T88" fmla="*/ 221804 w 498"/>
              <a:gd name="T89" fmla="*/ 28318 h 445"/>
              <a:gd name="T90" fmla="*/ 32133 w 498"/>
              <a:gd name="T91" fmla="*/ 179798 h 445"/>
              <a:gd name="T92" fmla="*/ 32133 w 498"/>
              <a:gd name="T93" fmla="*/ 179798 h 445"/>
              <a:gd name="T94" fmla="*/ 32133 w 498"/>
              <a:gd name="T95" fmla="*/ 187439 h 445"/>
              <a:gd name="T96" fmla="*/ 39719 w 498"/>
              <a:gd name="T97" fmla="*/ 199576 h 445"/>
              <a:gd name="T98" fmla="*/ 47753 w 498"/>
              <a:gd name="T99" fmla="*/ 195530 h 445"/>
              <a:gd name="T100" fmla="*/ 103092 w 498"/>
              <a:gd name="T101" fmla="*/ 143838 h 445"/>
              <a:gd name="T102" fmla="*/ 87026 w 498"/>
              <a:gd name="T103" fmla="*/ 123611 h 445"/>
              <a:gd name="T104" fmla="*/ 32133 w 498"/>
              <a:gd name="T105" fmla="*/ 179798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3" name="Freeform 103"/>
          <p:cNvSpPr>
            <a:spLocks noChangeArrowheads="1"/>
          </p:cNvSpPr>
          <p:nvPr/>
        </p:nvSpPr>
        <p:spPr bwMode="auto">
          <a:xfrm>
            <a:off x="7211485" y="3179234"/>
            <a:ext cx="230716" cy="292100"/>
          </a:xfrm>
          <a:custGeom>
            <a:avLst/>
            <a:gdLst>
              <a:gd name="T0" fmla="*/ 52408 w 383"/>
              <a:gd name="T1" fmla="*/ 27833 h 488"/>
              <a:gd name="T2" fmla="*/ 52408 w 383"/>
              <a:gd name="T3" fmla="*/ 27833 h 488"/>
              <a:gd name="T4" fmla="*/ 52408 w 383"/>
              <a:gd name="T5" fmla="*/ 159368 h 488"/>
              <a:gd name="T6" fmla="*/ 28463 w 383"/>
              <a:gd name="T7" fmla="*/ 163408 h 488"/>
              <a:gd name="T8" fmla="*/ 8132 w 383"/>
              <a:gd name="T9" fmla="*/ 198873 h 488"/>
              <a:gd name="T10" fmla="*/ 44276 w 383"/>
              <a:gd name="T11" fmla="*/ 210994 h 488"/>
              <a:gd name="T12" fmla="*/ 72287 w 383"/>
              <a:gd name="T13" fmla="*/ 179121 h 488"/>
              <a:gd name="T14" fmla="*/ 72287 w 383"/>
              <a:gd name="T15" fmla="*/ 71828 h 488"/>
              <a:gd name="T16" fmla="*/ 152254 w 383"/>
              <a:gd name="T17" fmla="*/ 51626 h 488"/>
              <a:gd name="T18" fmla="*/ 152254 w 383"/>
              <a:gd name="T19" fmla="*/ 139615 h 488"/>
              <a:gd name="T20" fmla="*/ 128309 w 383"/>
              <a:gd name="T21" fmla="*/ 139615 h 488"/>
              <a:gd name="T22" fmla="*/ 107979 w 383"/>
              <a:gd name="T23" fmla="*/ 179121 h 488"/>
              <a:gd name="T24" fmla="*/ 144122 w 383"/>
              <a:gd name="T25" fmla="*/ 190793 h 488"/>
              <a:gd name="T26" fmla="*/ 172585 w 383"/>
              <a:gd name="T27" fmla="*/ 159368 h 488"/>
              <a:gd name="T28" fmla="*/ 172585 w 383"/>
              <a:gd name="T29" fmla="*/ 0 h 488"/>
              <a:gd name="T30" fmla="*/ 52408 w 383"/>
              <a:gd name="T31" fmla="*/ 27833 h 48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83" h="488">
                <a:moveTo>
                  <a:pt x="116" y="62"/>
                </a:moveTo>
                <a:lnTo>
                  <a:pt x="116" y="62"/>
                </a:lnTo>
                <a:cubicBezTo>
                  <a:pt x="116" y="355"/>
                  <a:pt x="116" y="355"/>
                  <a:pt x="116" y="355"/>
                </a:cubicBezTo>
                <a:cubicBezTo>
                  <a:pt x="98" y="355"/>
                  <a:pt x="80" y="355"/>
                  <a:pt x="63" y="364"/>
                </a:cubicBezTo>
                <a:cubicBezTo>
                  <a:pt x="18" y="372"/>
                  <a:pt x="0" y="417"/>
                  <a:pt x="18" y="443"/>
                </a:cubicBezTo>
                <a:cubicBezTo>
                  <a:pt x="27" y="478"/>
                  <a:pt x="63" y="487"/>
                  <a:pt x="98" y="470"/>
                </a:cubicBezTo>
                <a:cubicBezTo>
                  <a:pt x="133" y="461"/>
                  <a:pt x="160" y="434"/>
                  <a:pt x="160" y="399"/>
                </a:cubicBezTo>
                <a:cubicBezTo>
                  <a:pt x="160" y="399"/>
                  <a:pt x="160" y="248"/>
                  <a:pt x="160" y="160"/>
                </a:cubicBezTo>
                <a:cubicBezTo>
                  <a:pt x="337" y="115"/>
                  <a:pt x="337" y="115"/>
                  <a:pt x="337" y="115"/>
                </a:cubicBezTo>
                <a:cubicBezTo>
                  <a:pt x="337" y="311"/>
                  <a:pt x="337" y="311"/>
                  <a:pt x="337" y="311"/>
                </a:cubicBezTo>
                <a:cubicBezTo>
                  <a:pt x="319" y="301"/>
                  <a:pt x="301" y="301"/>
                  <a:pt x="284" y="311"/>
                </a:cubicBezTo>
                <a:cubicBezTo>
                  <a:pt x="239" y="328"/>
                  <a:pt x="222" y="364"/>
                  <a:pt x="239" y="399"/>
                </a:cubicBezTo>
                <a:cubicBezTo>
                  <a:pt x="248" y="425"/>
                  <a:pt x="284" y="434"/>
                  <a:pt x="319" y="425"/>
                </a:cubicBezTo>
                <a:cubicBezTo>
                  <a:pt x="355" y="408"/>
                  <a:pt x="382" y="381"/>
                  <a:pt x="382" y="355"/>
                </a:cubicBezTo>
                <a:cubicBezTo>
                  <a:pt x="382" y="0"/>
                  <a:pt x="382" y="0"/>
                  <a:pt x="382" y="0"/>
                </a:cubicBezTo>
                <a:lnTo>
                  <a:pt x="116" y="62"/>
                </a:ln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4" name="Freeform 104"/>
          <p:cNvSpPr>
            <a:spLocks noChangeArrowheads="1"/>
          </p:cNvSpPr>
          <p:nvPr/>
        </p:nvSpPr>
        <p:spPr bwMode="auto">
          <a:xfrm>
            <a:off x="651933" y="4409018"/>
            <a:ext cx="298451" cy="198967"/>
          </a:xfrm>
          <a:custGeom>
            <a:avLst/>
            <a:gdLst>
              <a:gd name="T0" fmla="*/ 91427 w 497"/>
              <a:gd name="T1" fmla="*/ 113801 h 337"/>
              <a:gd name="T2" fmla="*/ 91427 w 497"/>
              <a:gd name="T3" fmla="*/ 113801 h 337"/>
              <a:gd name="T4" fmla="*/ 99534 w 497"/>
              <a:gd name="T5" fmla="*/ 144797 h 337"/>
              <a:gd name="T6" fmla="*/ 127457 w 497"/>
              <a:gd name="T7" fmla="*/ 137269 h 337"/>
              <a:gd name="T8" fmla="*/ 179251 w 497"/>
              <a:gd name="T9" fmla="*/ 3985 h 337"/>
              <a:gd name="T10" fmla="*/ 91427 w 497"/>
              <a:gd name="T11" fmla="*/ 113801 h 337"/>
              <a:gd name="T12" fmla="*/ 111694 w 497"/>
              <a:gd name="T13" fmla="*/ 31439 h 337"/>
              <a:gd name="T14" fmla="*/ 111694 w 497"/>
              <a:gd name="T15" fmla="*/ 31439 h 337"/>
              <a:gd name="T16" fmla="*/ 123404 w 497"/>
              <a:gd name="T17" fmla="*/ 31439 h 337"/>
              <a:gd name="T18" fmla="*/ 139617 w 497"/>
              <a:gd name="T19" fmla="*/ 11513 h 337"/>
              <a:gd name="T20" fmla="*/ 111694 w 497"/>
              <a:gd name="T21" fmla="*/ 7528 h 337"/>
              <a:gd name="T22" fmla="*/ 0 w 497"/>
              <a:gd name="T23" fmla="*/ 125314 h 337"/>
              <a:gd name="T24" fmla="*/ 0 w 497"/>
              <a:gd name="T25" fmla="*/ 137269 h 337"/>
              <a:gd name="T26" fmla="*/ 11710 w 497"/>
              <a:gd name="T27" fmla="*/ 148782 h 337"/>
              <a:gd name="T28" fmla="*/ 23870 w 497"/>
              <a:gd name="T29" fmla="*/ 137269 h 337"/>
              <a:gd name="T30" fmla="*/ 23870 w 497"/>
              <a:gd name="T31" fmla="*/ 125314 h 337"/>
              <a:gd name="T32" fmla="*/ 111694 w 497"/>
              <a:gd name="T33" fmla="*/ 31439 h 337"/>
              <a:gd name="T34" fmla="*/ 191411 w 497"/>
              <a:gd name="T35" fmla="*/ 43395 h 337"/>
              <a:gd name="T36" fmla="*/ 191411 w 497"/>
              <a:gd name="T37" fmla="*/ 43395 h 337"/>
              <a:gd name="T38" fmla="*/ 183304 w 497"/>
              <a:gd name="T39" fmla="*/ 66863 h 337"/>
              <a:gd name="T40" fmla="*/ 199067 w 497"/>
              <a:gd name="T41" fmla="*/ 125314 h 337"/>
              <a:gd name="T42" fmla="*/ 199067 w 497"/>
              <a:gd name="T43" fmla="*/ 137269 h 337"/>
              <a:gd name="T44" fmla="*/ 211227 w 497"/>
              <a:gd name="T45" fmla="*/ 148782 h 337"/>
              <a:gd name="T46" fmla="*/ 211227 w 497"/>
              <a:gd name="T47" fmla="*/ 148782 h 337"/>
              <a:gd name="T48" fmla="*/ 223388 w 497"/>
              <a:gd name="T49" fmla="*/ 137269 h 337"/>
              <a:gd name="T50" fmla="*/ 223388 w 497"/>
              <a:gd name="T51" fmla="*/ 125314 h 337"/>
              <a:gd name="T52" fmla="*/ 191411 w 497"/>
              <a:gd name="T53" fmla="*/ 43395 h 33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97" h="337">
                <a:moveTo>
                  <a:pt x="203" y="257"/>
                </a:moveTo>
                <a:lnTo>
                  <a:pt x="203" y="257"/>
                </a:lnTo>
                <a:cubicBezTo>
                  <a:pt x="186" y="283"/>
                  <a:pt x="194" y="310"/>
                  <a:pt x="221" y="327"/>
                </a:cubicBezTo>
                <a:cubicBezTo>
                  <a:pt x="239" y="336"/>
                  <a:pt x="266" y="336"/>
                  <a:pt x="283" y="310"/>
                </a:cubicBezTo>
                <a:cubicBezTo>
                  <a:pt x="301" y="274"/>
                  <a:pt x="407" y="9"/>
                  <a:pt x="398" y="9"/>
                </a:cubicBezTo>
                <a:cubicBezTo>
                  <a:pt x="389" y="0"/>
                  <a:pt x="221" y="230"/>
                  <a:pt x="203" y="257"/>
                </a:cubicBezTo>
                <a:close/>
                <a:moveTo>
                  <a:pt x="248" y="71"/>
                </a:moveTo>
                <a:lnTo>
                  <a:pt x="248" y="71"/>
                </a:lnTo>
                <a:cubicBezTo>
                  <a:pt x="257" y="71"/>
                  <a:pt x="266" y="71"/>
                  <a:pt x="274" y="71"/>
                </a:cubicBezTo>
                <a:cubicBezTo>
                  <a:pt x="292" y="53"/>
                  <a:pt x="301" y="44"/>
                  <a:pt x="310" y="26"/>
                </a:cubicBezTo>
                <a:cubicBezTo>
                  <a:pt x="292" y="17"/>
                  <a:pt x="274" y="17"/>
                  <a:pt x="248" y="17"/>
                </a:cubicBezTo>
                <a:cubicBezTo>
                  <a:pt x="106" y="17"/>
                  <a:pt x="0" y="133"/>
                  <a:pt x="0" y="283"/>
                </a:cubicBezTo>
                <a:cubicBezTo>
                  <a:pt x="0" y="292"/>
                  <a:pt x="0" y="301"/>
                  <a:pt x="0" y="310"/>
                </a:cubicBezTo>
                <a:cubicBezTo>
                  <a:pt x="0" y="327"/>
                  <a:pt x="17" y="336"/>
                  <a:pt x="26" y="336"/>
                </a:cubicBezTo>
                <a:cubicBezTo>
                  <a:pt x="44" y="336"/>
                  <a:pt x="53" y="319"/>
                  <a:pt x="53" y="310"/>
                </a:cubicBezTo>
                <a:cubicBezTo>
                  <a:pt x="53" y="301"/>
                  <a:pt x="53" y="292"/>
                  <a:pt x="53" y="283"/>
                </a:cubicBezTo>
                <a:cubicBezTo>
                  <a:pt x="53" y="160"/>
                  <a:pt x="132" y="71"/>
                  <a:pt x="248" y="71"/>
                </a:cubicBezTo>
                <a:close/>
                <a:moveTo>
                  <a:pt x="425" y="98"/>
                </a:moveTo>
                <a:lnTo>
                  <a:pt x="425" y="98"/>
                </a:lnTo>
                <a:cubicBezTo>
                  <a:pt x="416" y="115"/>
                  <a:pt x="416" y="133"/>
                  <a:pt x="407" y="151"/>
                </a:cubicBezTo>
                <a:cubicBezTo>
                  <a:pt x="433" y="186"/>
                  <a:pt x="442" y="239"/>
                  <a:pt x="442" y="283"/>
                </a:cubicBezTo>
                <a:cubicBezTo>
                  <a:pt x="442" y="292"/>
                  <a:pt x="442" y="301"/>
                  <a:pt x="442" y="310"/>
                </a:cubicBezTo>
                <a:cubicBezTo>
                  <a:pt x="442" y="319"/>
                  <a:pt x="451" y="336"/>
                  <a:pt x="469" y="336"/>
                </a:cubicBezTo>
                <a:cubicBezTo>
                  <a:pt x="478" y="336"/>
                  <a:pt x="496" y="327"/>
                  <a:pt x="496" y="310"/>
                </a:cubicBezTo>
                <a:cubicBezTo>
                  <a:pt x="496" y="301"/>
                  <a:pt x="496" y="292"/>
                  <a:pt x="496" y="283"/>
                </a:cubicBezTo>
                <a:cubicBezTo>
                  <a:pt x="496" y="213"/>
                  <a:pt x="469" y="151"/>
                  <a:pt x="425" y="98"/>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5" name="Freeform 105"/>
          <p:cNvSpPr>
            <a:spLocks noChangeArrowheads="1"/>
          </p:cNvSpPr>
          <p:nvPr/>
        </p:nvSpPr>
        <p:spPr bwMode="auto">
          <a:xfrm>
            <a:off x="1244601" y="4398433"/>
            <a:ext cx="302684" cy="228600"/>
          </a:xfrm>
          <a:custGeom>
            <a:avLst/>
            <a:gdLst>
              <a:gd name="T0" fmla="*/ 218937 w 506"/>
              <a:gd name="T1" fmla="*/ 95599 h 382"/>
              <a:gd name="T2" fmla="*/ 162857 w 506"/>
              <a:gd name="T3" fmla="*/ 63733 h 382"/>
              <a:gd name="T4" fmla="*/ 202338 w 506"/>
              <a:gd name="T5" fmla="*/ 35906 h 382"/>
              <a:gd name="T6" fmla="*/ 202338 w 506"/>
              <a:gd name="T7" fmla="*/ 19748 h 382"/>
              <a:gd name="T8" fmla="*/ 162857 w 506"/>
              <a:gd name="T9" fmla="*/ 23788 h 382"/>
              <a:gd name="T10" fmla="*/ 162857 w 506"/>
              <a:gd name="T11" fmla="*/ 0 h 382"/>
              <a:gd name="T12" fmla="*/ 147155 w 506"/>
              <a:gd name="T13" fmla="*/ 0 h 382"/>
              <a:gd name="T14" fmla="*/ 115301 w 506"/>
              <a:gd name="T15" fmla="*/ 31866 h 382"/>
              <a:gd name="T16" fmla="*/ 115301 w 506"/>
              <a:gd name="T17" fmla="*/ 47575 h 382"/>
              <a:gd name="T18" fmla="*/ 150744 w 506"/>
              <a:gd name="T19" fmla="*/ 43536 h 382"/>
              <a:gd name="T20" fmla="*/ 123377 w 506"/>
              <a:gd name="T21" fmla="*/ 79890 h 382"/>
              <a:gd name="T22" fmla="*/ 139079 w 506"/>
              <a:gd name="T23" fmla="*/ 143174 h 382"/>
              <a:gd name="T24" fmla="*/ 178560 w 506"/>
              <a:gd name="T25" fmla="*/ 158883 h 382"/>
              <a:gd name="T26" fmla="*/ 182597 w 506"/>
              <a:gd name="T27" fmla="*/ 166962 h 382"/>
              <a:gd name="T28" fmla="*/ 218937 w 506"/>
              <a:gd name="T29" fmla="*/ 95599 h 382"/>
              <a:gd name="T30" fmla="*/ 139079 w 506"/>
              <a:gd name="T31" fmla="*/ 131056 h 382"/>
              <a:gd name="T32" fmla="*/ 135041 w 506"/>
              <a:gd name="T33" fmla="*/ 91560 h 382"/>
              <a:gd name="T34" fmla="*/ 150744 w 506"/>
              <a:gd name="T35" fmla="*/ 127465 h 382"/>
              <a:gd name="T36" fmla="*/ 162857 w 506"/>
              <a:gd name="T37" fmla="*/ 123426 h 382"/>
              <a:gd name="T38" fmla="*/ 162857 w 506"/>
              <a:gd name="T39" fmla="*/ 79890 h 382"/>
              <a:gd name="T40" fmla="*/ 186635 w 506"/>
              <a:gd name="T41" fmla="*/ 83481 h 382"/>
              <a:gd name="T42" fmla="*/ 63707 w 506"/>
              <a:gd name="T43" fmla="*/ 39945 h 382"/>
              <a:gd name="T44" fmla="*/ 63707 w 506"/>
              <a:gd name="T45" fmla="*/ 35906 h 382"/>
              <a:gd name="T46" fmla="*/ 39481 w 506"/>
              <a:gd name="T47" fmla="*/ 39945 h 382"/>
              <a:gd name="T48" fmla="*/ 0 w 506"/>
              <a:gd name="T49" fmla="*/ 162922 h 382"/>
              <a:gd name="T50" fmla="*/ 19740 w 506"/>
              <a:gd name="T51" fmla="*/ 162922 h 382"/>
              <a:gd name="T52" fmla="*/ 71783 w 506"/>
              <a:gd name="T53" fmla="*/ 123426 h 382"/>
              <a:gd name="T54" fmla="*/ 83447 w 506"/>
              <a:gd name="T55" fmla="*/ 162922 h 382"/>
              <a:gd name="T56" fmla="*/ 103188 w 506"/>
              <a:gd name="T57" fmla="*/ 162922 h 382"/>
              <a:gd name="T58" fmla="*/ 35443 w 506"/>
              <a:gd name="T59" fmla="*/ 107268 h 382"/>
              <a:gd name="T60" fmla="*/ 52043 w 506"/>
              <a:gd name="T61" fmla="*/ 52063 h 382"/>
              <a:gd name="T62" fmla="*/ 35443 w 506"/>
              <a:gd name="T63" fmla="*/ 107268 h 3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06" h="382">
                <a:moveTo>
                  <a:pt x="488" y="213"/>
                </a:moveTo>
                <a:lnTo>
                  <a:pt x="488" y="213"/>
                </a:lnTo>
                <a:cubicBezTo>
                  <a:pt x="470" y="169"/>
                  <a:pt x="434" y="142"/>
                  <a:pt x="372" y="142"/>
                </a:cubicBezTo>
                <a:cubicBezTo>
                  <a:pt x="372" y="142"/>
                  <a:pt x="372" y="142"/>
                  <a:pt x="363" y="142"/>
                </a:cubicBezTo>
                <a:cubicBezTo>
                  <a:pt x="363" y="89"/>
                  <a:pt x="363" y="89"/>
                  <a:pt x="363" y="89"/>
                </a:cubicBezTo>
                <a:lnTo>
                  <a:pt x="451" y="80"/>
                </a:lnTo>
                <a:cubicBezTo>
                  <a:pt x="461" y="80"/>
                  <a:pt x="461" y="71"/>
                  <a:pt x="461" y="71"/>
                </a:cubicBezTo>
                <a:cubicBezTo>
                  <a:pt x="461" y="71"/>
                  <a:pt x="451" y="53"/>
                  <a:pt x="451" y="44"/>
                </a:cubicBezTo>
                <a:cubicBezTo>
                  <a:pt x="451" y="44"/>
                  <a:pt x="451" y="44"/>
                  <a:pt x="443" y="44"/>
                </a:cubicBezTo>
                <a:lnTo>
                  <a:pt x="363" y="53"/>
                </a:lnTo>
                <a:cubicBezTo>
                  <a:pt x="363" y="53"/>
                  <a:pt x="363" y="9"/>
                  <a:pt x="363" y="0"/>
                </a:cubicBezTo>
                <a:cubicBezTo>
                  <a:pt x="354" y="0"/>
                  <a:pt x="336" y="0"/>
                  <a:pt x="336" y="0"/>
                </a:cubicBezTo>
                <a:lnTo>
                  <a:pt x="328" y="0"/>
                </a:lnTo>
                <a:cubicBezTo>
                  <a:pt x="328" y="9"/>
                  <a:pt x="336" y="62"/>
                  <a:pt x="336" y="62"/>
                </a:cubicBezTo>
                <a:lnTo>
                  <a:pt x="257" y="71"/>
                </a:lnTo>
                <a:lnTo>
                  <a:pt x="248" y="80"/>
                </a:lnTo>
                <a:lnTo>
                  <a:pt x="257" y="106"/>
                </a:lnTo>
                <a:cubicBezTo>
                  <a:pt x="266" y="106"/>
                  <a:pt x="336" y="97"/>
                  <a:pt x="336" y="97"/>
                </a:cubicBezTo>
                <a:cubicBezTo>
                  <a:pt x="336" y="151"/>
                  <a:pt x="336" y="151"/>
                  <a:pt x="336" y="151"/>
                </a:cubicBezTo>
                <a:cubicBezTo>
                  <a:pt x="310" y="151"/>
                  <a:pt x="292" y="169"/>
                  <a:pt x="275" y="178"/>
                </a:cubicBezTo>
                <a:cubicBezTo>
                  <a:pt x="257" y="204"/>
                  <a:pt x="248" y="231"/>
                  <a:pt x="248" y="257"/>
                </a:cubicBezTo>
                <a:cubicBezTo>
                  <a:pt x="248" y="292"/>
                  <a:pt x="275" y="319"/>
                  <a:pt x="310" y="319"/>
                </a:cubicBezTo>
                <a:cubicBezTo>
                  <a:pt x="381" y="328"/>
                  <a:pt x="434" y="248"/>
                  <a:pt x="451" y="204"/>
                </a:cubicBezTo>
                <a:cubicBezTo>
                  <a:pt x="479" y="239"/>
                  <a:pt x="451" y="310"/>
                  <a:pt x="398" y="354"/>
                </a:cubicBezTo>
                <a:lnTo>
                  <a:pt x="407" y="372"/>
                </a:lnTo>
                <a:cubicBezTo>
                  <a:pt x="416" y="381"/>
                  <a:pt x="416" y="381"/>
                  <a:pt x="416" y="372"/>
                </a:cubicBezTo>
                <a:cubicBezTo>
                  <a:pt x="479" y="337"/>
                  <a:pt x="505" y="266"/>
                  <a:pt x="488" y="213"/>
                </a:cubicBezTo>
                <a:close/>
                <a:moveTo>
                  <a:pt x="310" y="292"/>
                </a:moveTo>
                <a:lnTo>
                  <a:pt x="310" y="292"/>
                </a:lnTo>
                <a:cubicBezTo>
                  <a:pt x="283" y="284"/>
                  <a:pt x="283" y="266"/>
                  <a:pt x="283" y="257"/>
                </a:cubicBezTo>
                <a:cubicBezTo>
                  <a:pt x="283" y="231"/>
                  <a:pt x="292" y="213"/>
                  <a:pt x="301" y="204"/>
                </a:cubicBezTo>
                <a:cubicBezTo>
                  <a:pt x="310" y="195"/>
                  <a:pt x="319" y="186"/>
                  <a:pt x="336" y="178"/>
                </a:cubicBezTo>
                <a:cubicBezTo>
                  <a:pt x="336" y="284"/>
                  <a:pt x="336" y="284"/>
                  <a:pt x="336" y="284"/>
                </a:cubicBezTo>
                <a:cubicBezTo>
                  <a:pt x="328" y="292"/>
                  <a:pt x="319" y="292"/>
                  <a:pt x="310" y="292"/>
                </a:cubicBezTo>
                <a:close/>
                <a:moveTo>
                  <a:pt x="363" y="275"/>
                </a:moveTo>
                <a:lnTo>
                  <a:pt x="363" y="275"/>
                </a:lnTo>
                <a:cubicBezTo>
                  <a:pt x="363" y="178"/>
                  <a:pt x="363" y="178"/>
                  <a:pt x="363" y="178"/>
                </a:cubicBezTo>
                <a:cubicBezTo>
                  <a:pt x="372" y="178"/>
                  <a:pt x="372" y="178"/>
                  <a:pt x="372" y="178"/>
                </a:cubicBezTo>
                <a:cubicBezTo>
                  <a:pt x="389" y="178"/>
                  <a:pt x="407" y="178"/>
                  <a:pt x="416" y="186"/>
                </a:cubicBezTo>
                <a:cubicBezTo>
                  <a:pt x="434" y="186"/>
                  <a:pt x="398" y="248"/>
                  <a:pt x="363" y="275"/>
                </a:cubicBezTo>
                <a:close/>
                <a:moveTo>
                  <a:pt x="142" y="89"/>
                </a:moveTo>
                <a:lnTo>
                  <a:pt x="142" y="89"/>
                </a:lnTo>
                <a:cubicBezTo>
                  <a:pt x="142" y="80"/>
                  <a:pt x="142" y="80"/>
                  <a:pt x="142" y="80"/>
                </a:cubicBezTo>
                <a:cubicBezTo>
                  <a:pt x="88" y="80"/>
                  <a:pt x="88" y="80"/>
                  <a:pt x="88" y="80"/>
                </a:cubicBezTo>
                <a:cubicBezTo>
                  <a:pt x="88" y="80"/>
                  <a:pt x="88" y="80"/>
                  <a:pt x="88" y="89"/>
                </a:cubicBezTo>
                <a:cubicBezTo>
                  <a:pt x="79" y="116"/>
                  <a:pt x="0" y="354"/>
                  <a:pt x="0" y="363"/>
                </a:cubicBezTo>
                <a:cubicBezTo>
                  <a:pt x="44" y="363"/>
                  <a:pt x="44" y="363"/>
                  <a:pt x="44" y="363"/>
                </a:cubicBezTo>
                <a:cubicBezTo>
                  <a:pt x="44" y="354"/>
                  <a:pt x="71" y="275"/>
                  <a:pt x="71" y="275"/>
                </a:cubicBezTo>
                <a:cubicBezTo>
                  <a:pt x="160" y="275"/>
                  <a:pt x="160" y="275"/>
                  <a:pt x="160" y="275"/>
                </a:cubicBezTo>
                <a:cubicBezTo>
                  <a:pt x="160" y="275"/>
                  <a:pt x="186" y="354"/>
                  <a:pt x="186" y="363"/>
                </a:cubicBezTo>
                <a:cubicBezTo>
                  <a:pt x="230" y="363"/>
                  <a:pt x="230" y="363"/>
                  <a:pt x="230" y="363"/>
                </a:cubicBezTo>
                <a:cubicBezTo>
                  <a:pt x="230" y="354"/>
                  <a:pt x="151" y="116"/>
                  <a:pt x="142" y="89"/>
                </a:cubicBezTo>
                <a:close/>
                <a:moveTo>
                  <a:pt x="79" y="239"/>
                </a:moveTo>
                <a:lnTo>
                  <a:pt x="79" y="239"/>
                </a:lnTo>
                <a:cubicBezTo>
                  <a:pt x="116" y="116"/>
                  <a:pt x="116" y="116"/>
                  <a:pt x="116" y="116"/>
                </a:cubicBezTo>
                <a:cubicBezTo>
                  <a:pt x="151" y="239"/>
                  <a:pt x="151" y="239"/>
                  <a:pt x="151" y="239"/>
                </a:cubicBezTo>
                <a:lnTo>
                  <a:pt x="79" y="239"/>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6" name="Freeform 106"/>
          <p:cNvSpPr>
            <a:spLocks noChangeArrowheads="1"/>
          </p:cNvSpPr>
          <p:nvPr/>
        </p:nvSpPr>
        <p:spPr bwMode="auto">
          <a:xfrm>
            <a:off x="4849285" y="1394884"/>
            <a:ext cx="213783" cy="302683"/>
          </a:xfrm>
          <a:custGeom>
            <a:avLst/>
            <a:gdLst>
              <a:gd name="T0" fmla="*/ 15808 w 355"/>
              <a:gd name="T1" fmla="*/ 222974 h 506"/>
              <a:gd name="T2" fmla="*/ 15808 w 355"/>
              <a:gd name="T3" fmla="*/ 222974 h 506"/>
              <a:gd name="T4" fmla="*/ 31616 w 355"/>
              <a:gd name="T5" fmla="*/ 170932 h 506"/>
              <a:gd name="T6" fmla="*/ 91686 w 355"/>
              <a:gd name="T7" fmla="*/ 139078 h 506"/>
              <a:gd name="T8" fmla="*/ 59618 w 355"/>
              <a:gd name="T9" fmla="*/ 127414 h 506"/>
              <a:gd name="T10" fmla="*/ 131883 w 355"/>
              <a:gd name="T11" fmla="*/ 87036 h 506"/>
              <a:gd name="T12" fmla="*/ 87621 w 355"/>
              <a:gd name="T13" fmla="*/ 75372 h 506"/>
              <a:gd name="T14" fmla="*/ 147691 w 355"/>
              <a:gd name="T15" fmla="*/ 59669 h 506"/>
              <a:gd name="T16" fmla="*/ 155820 w 355"/>
              <a:gd name="T17" fmla="*/ 19740 h 506"/>
              <a:gd name="T18" fmla="*/ 112010 w 355"/>
              <a:gd name="T19" fmla="*/ 0 h 506"/>
              <a:gd name="T20" fmla="*/ 71813 w 355"/>
              <a:gd name="T21" fmla="*/ 55631 h 506"/>
              <a:gd name="T22" fmla="*/ 75878 w 355"/>
              <a:gd name="T23" fmla="*/ 8076 h 506"/>
              <a:gd name="T24" fmla="*/ 31616 w 355"/>
              <a:gd name="T25" fmla="*/ 47556 h 506"/>
              <a:gd name="T26" fmla="*/ 27551 w 355"/>
              <a:gd name="T27" fmla="*/ 135041 h 506"/>
              <a:gd name="T28" fmla="*/ 3613 w 355"/>
              <a:gd name="T29" fmla="*/ 95560 h 506"/>
              <a:gd name="T30" fmla="*/ 15808 w 355"/>
              <a:gd name="T31" fmla="*/ 162856 h 506"/>
              <a:gd name="T32" fmla="*/ 3613 w 355"/>
              <a:gd name="T33" fmla="*/ 214450 h 506"/>
              <a:gd name="T34" fmla="*/ 15808 w 355"/>
              <a:gd name="T35" fmla="*/ 222974 h 5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5" h="506">
                <a:moveTo>
                  <a:pt x="35" y="497"/>
                </a:moveTo>
                <a:lnTo>
                  <a:pt x="35" y="497"/>
                </a:lnTo>
                <a:cubicBezTo>
                  <a:pt x="44" y="469"/>
                  <a:pt x="53" y="434"/>
                  <a:pt x="70" y="381"/>
                </a:cubicBezTo>
                <a:cubicBezTo>
                  <a:pt x="132" y="372"/>
                  <a:pt x="168" y="390"/>
                  <a:pt x="203" y="310"/>
                </a:cubicBezTo>
                <a:cubicBezTo>
                  <a:pt x="168" y="328"/>
                  <a:pt x="132" y="292"/>
                  <a:pt x="132" y="284"/>
                </a:cubicBezTo>
                <a:cubicBezTo>
                  <a:pt x="132" y="266"/>
                  <a:pt x="229" y="292"/>
                  <a:pt x="292" y="194"/>
                </a:cubicBezTo>
                <a:cubicBezTo>
                  <a:pt x="212" y="213"/>
                  <a:pt x="185" y="178"/>
                  <a:pt x="194" y="168"/>
                </a:cubicBezTo>
                <a:cubicBezTo>
                  <a:pt x="221" y="159"/>
                  <a:pt x="292" y="168"/>
                  <a:pt x="327" y="133"/>
                </a:cubicBezTo>
                <a:cubicBezTo>
                  <a:pt x="345" y="115"/>
                  <a:pt x="354" y="62"/>
                  <a:pt x="345" y="44"/>
                </a:cubicBezTo>
                <a:cubicBezTo>
                  <a:pt x="336" y="27"/>
                  <a:pt x="283" y="0"/>
                  <a:pt x="248" y="0"/>
                </a:cubicBezTo>
                <a:cubicBezTo>
                  <a:pt x="221" y="9"/>
                  <a:pt x="168" y="124"/>
                  <a:pt x="159" y="124"/>
                </a:cubicBezTo>
                <a:cubicBezTo>
                  <a:pt x="141" y="124"/>
                  <a:pt x="141" y="71"/>
                  <a:pt x="168" y="18"/>
                </a:cubicBezTo>
                <a:cubicBezTo>
                  <a:pt x="132" y="35"/>
                  <a:pt x="88" y="71"/>
                  <a:pt x="70" y="106"/>
                </a:cubicBezTo>
                <a:cubicBezTo>
                  <a:pt x="44" y="159"/>
                  <a:pt x="79" y="301"/>
                  <a:pt x="61" y="301"/>
                </a:cubicBezTo>
                <a:cubicBezTo>
                  <a:pt x="53" y="310"/>
                  <a:pt x="17" y="239"/>
                  <a:pt x="8" y="213"/>
                </a:cubicBezTo>
                <a:cubicBezTo>
                  <a:pt x="0" y="257"/>
                  <a:pt x="0" y="301"/>
                  <a:pt x="35" y="363"/>
                </a:cubicBezTo>
                <a:cubicBezTo>
                  <a:pt x="26" y="407"/>
                  <a:pt x="17" y="452"/>
                  <a:pt x="8" y="478"/>
                </a:cubicBezTo>
                <a:cubicBezTo>
                  <a:pt x="8" y="497"/>
                  <a:pt x="35" y="505"/>
                  <a:pt x="35" y="497"/>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7" name="Freeform 107"/>
          <p:cNvSpPr>
            <a:spLocks noChangeArrowheads="1"/>
          </p:cNvSpPr>
          <p:nvPr/>
        </p:nvSpPr>
        <p:spPr bwMode="auto">
          <a:xfrm>
            <a:off x="7179733" y="5039785"/>
            <a:ext cx="298451" cy="131233"/>
          </a:xfrm>
          <a:custGeom>
            <a:avLst/>
            <a:gdLst>
              <a:gd name="T0" fmla="*/ 179701 w 497"/>
              <a:gd name="T1" fmla="*/ 0 h 222"/>
              <a:gd name="T2" fmla="*/ 179701 w 497"/>
              <a:gd name="T3" fmla="*/ 0 h 222"/>
              <a:gd name="T4" fmla="*/ 111694 w 497"/>
              <a:gd name="T5" fmla="*/ 31035 h 222"/>
              <a:gd name="T6" fmla="*/ 43687 w 497"/>
              <a:gd name="T7" fmla="*/ 0 h 222"/>
              <a:gd name="T8" fmla="*/ 0 w 497"/>
              <a:gd name="T9" fmla="*/ 46996 h 222"/>
              <a:gd name="T10" fmla="*/ 43687 w 497"/>
              <a:gd name="T11" fmla="*/ 97982 h 222"/>
              <a:gd name="T12" fmla="*/ 43687 w 497"/>
              <a:gd name="T13" fmla="*/ 97982 h 222"/>
              <a:gd name="T14" fmla="*/ 111694 w 497"/>
              <a:gd name="T15" fmla="*/ 62513 h 222"/>
              <a:gd name="T16" fmla="*/ 179701 w 497"/>
              <a:gd name="T17" fmla="*/ 97982 h 222"/>
              <a:gd name="T18" fmla="*/ 223388 w 497"/>
              <a:gd name="T19" fmla="*/ 46996 h 222"/>
              <a:gd name="T20" fmla="*/ 179701 w 497"/>
              <a:gd name="T21" fmla="*/ 0 h 222"/>
              <a:gd name="T22" fmla="*/ 43687 w 497"/>
              <a:gd name="T23" fmla="*/ 78031 h 222"/>
              <a:gd name="T24" fmla="*/ 43687 w 497"/>
              <a:gd name="T25" fmla="*/ 78031 h 222"/>
              <a:gd name="T26" fmla="*/ 19817 w 497"/>
              <a:gd name="T27" fmla="*/ 46996 h 222"/>
              <a:gd name="T28" fmla="*/ 43687 w 497"/>
              <a:gd name="T29" fmla="*/ 19508 h 222"/>
              <a:gd name="T30" fmla="*/ 99984 w 497"/>
              <a:gd name="T31" fmla="*/ 46996 h 222"/>
              <a:gd name="T32" fmla="*/ 43687 w 497"/>
              <a:gd name="T33" fmla="*/ 78031 h 222"/>
              <a:gd name="T34" fmla="*/ 179701 w 497"/>
              <a:gd name="T35" fmla="*/ 78031 h 222"/>
              <a:gd name="T36" fmla="*/ 179701 w 497"/>
              <a:gd name="T37" fmla="*/ 78031 h 222"/>
              <a:gd name="T38" fmla="*/ 123854 w 497"/>
              <a:gd name="T39" fmla="*/ 46996 h 222"/>
              <a:gd name="T40" fmla="*/ 179701 w 497"/>
              <a:gd name="T41" fmla="*/ 19508 h 222"/>
              <a:gd name="T42" fmla="*/ 203571 w 497"/>
              <a:gd name="T43" fmla="*/ 46996 h 222"/>
              <a:gd name="T44" fmla="*/ 179701 w 497"/>
              <a:gd name="T45" fmla="*/ 78031 h 2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97" h="222">
                <a:moveTo>
                  <a:pt x="399" y="0"/>
                </a:moveTo>
                <a:lnTo>
                  <a:pt x="399" y="0"/>
                </a:lnTo>
                <a:cubicBezTo>
                  <a:pt x="345" y="0"/>
                  <a:pt x="284" y="26"/>
                  <a:pt x="248" y="70"/>
                </a:cubicBezTo>
                <a:cubicBezTo>
                  <a:pt x="213" y="26"/>
                  <a:pt x="151" y="0"/>
                  <a:pt x="97" y="0"/>
                </a:cubicBezTo>
                <a:cubicBezTo>
                  <a:pt x="53" y="0"/>
                  <a:pt x="0" y="26"/>
                  <a:pt x="0" y="106"/>
                </a:cubicBezTo>
                <a:cubicBezTo>
                  <a:pt x="0" y="185"/>
                  <a:pt x="53" y="221"/>
                  <a:pt x="97" y="221"/>
                </a:cubicBezTo>
                <a:cubicBezTo>
                  <a:pt x="151" y="221"/>
                  <a:pt x="213" y="185"/>
                  <a:pt x="248" y="141"/>
                </a:cubicBezTo>
                <a:cubicBezTo>
                  <a:pt x="284" y="185"/>
                  <a:pt x="345" y="221"/>
                  <a:pt x="399" y="221"/>
                </a:cubicBezTo>
                <a:cubicBezTo>
                  <a:pt x="443" y="221"/>
                  <a:pt x="496" y="185"/>
                  <a:pt x="496" y="106"/>
                </a:cubicBezTo>
                <a:cubicBezTo>
                  <a:pt x="496" y="26"/>
                  <a:pt x="443" y="0"/>
                  <a:pt x="399" y="0"/>
                </a:cubicBezTo>
                <a:close/>
                <a:moveTo>
                  <a:pt x="97" y="176"/>
                </a:moveTo>
                <a:lnTo>
                  <a:pt x="97" y="176"/>
                </a:lnTo>
                <a:cubicBezTo>
                  <a:pt x="62" y="176"/>
                  <a:pt x="44" y="150"/>
                  <a:pt x="44" y="106"/>
                </a:cubicBezTo>
                <a:cubicBezTo>
                  <a:pt x="44" y="61"/>
                  <a:pt x="62" y="44"/>
                  <a:pt x="97" y="44"/>
                </a:cubicBezTo>
                <a:cubicBezTo>
                  <a:pt x="142" y="44"/>
                  <a:pt x="195" y="70"/>
                  <a:pt x="222" y="106"/>
                </a:cubicBezTo>
                <a:cubicBezTo>
                  <a:pt x="195" y="150"/>
                  <a:pt x="142" y="176"/>
                  <a:pt x="97" y="176"/>
                </a:cubicBezTo>
                <a:close/>
                <a:moveTo>
                  <a:pt x="399" y="176"/>
                </a:moveTo>
                <a:lnTo>
                  <a:pt x="399" y="176"/>
                </a:lnTo>
                <a:cubicBezTo>
                  <a:pt x="354" y="176"/>
                  <a:pt x="301" y="150"/>
                  <a:pt x="275" y="106"/>
                </a:cubicBezTo>
                <a:cubicBezTo>
                  <a:pt x="301" y="70"/>
                  <a:pt x="354" y="44"/>
                  <a:pt x="399" y="44"/>
                </a:cubicBezTo>
                <a:cubicBezTo>
                  <a:pt x="435" y="44"/>
                  <a:pt x="452" y="61"/>
                  <a:pt x="452" y="106"/>
                </a:cubicBezTo>
                <a:cubicBezTo>
                  <a:pt x="452" y="150"/>
                  <a:pt x="435" y="176"/>
                  <a:pt x="399" y="176"/>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8" name="Freeform 108"/>
          <p:cNvSpPr>
            <a:spLocks noChangeArrowheads="1"/>
          </p:cNvSpPr>
          <p:nvPr/>
        </p:nvSpPr>
        <p:spPr bwMode="auto">
          <a:xfrm>
            <a:off x="5399618" y="4955118"/>
            <a:ext cx="298449" cy="296333"/>
          </a:xfrm>
          <a:custGeom>
            <a:avLst/>
            <a:gdLst>
              <a:gd name="T0" fmla="*/ 211226 w 497"/>
              <a:gd name="T1" fmla="*/ 103092 h 498"/>
              <a:gd name="T2" fmla="*/ 191410 w 497"/>
              <a:gd name="T3" fmla="*/ 111125 h 498"/>
              <a:gd name="T4" fmla="*/ 211226 w 497"/>
              <a:gd name="T5" fmla="*/ 122728 h 498"/>
              <a:gd name="T6" fmla="*/ 211226 w 497"/>
              <a:gd name="T7" fmla="*/ 103092 h 498"/>
              <a:gd name="T8" fmla="*/ 111693 w 497"/>
              <a:gd name="T9" fmla="*/ 51769 h 498"/>
              <a:gd name="T10" fmla="*/ 111693 w 497"/>
              <a:gd name="T11" fmla="*/ 174497 h 498"/>
              <a:gd name="T12" fmla="*/ 111693 w 497"/>
              <a:gd name="T13" fmla="*/ 51769 h 498"/>
              <a:gd name="T14" fmla="*/ 111693 w 497"/>
              <a:gd name="T15" fmla="*/ 154415 h 498"/>
              <a:gd name="T16" fmla="*/ 111693 w 497"/>
              <a:gd name="T17" fmla="*/ 67389 h 498"/>
              <a:gd name="T18" fmla="*/ 31977 w 497"/>
              <a:gd name="T19" fmla="*/ 111125 h 498"/>
              <a:gd name="T20" fmla="*/ 23870 w 497"/>
              <a:gd name="T21" fmla="*/ 103092 h 498"/>
              <a:gd name="T22" fmla="*/ 0 w 497"/>
              <a:gd name="T23" fmla="*/ 111125 h 498"/>
              <a:gd name="T24" fmla="*/ 23870 w 497"/>
              <a:gd name="T25" fmla="*/ 122728 h 498"/>
              <a:gd name="T26" fmla="*/ 111693 w 497"/>
              <a:gd name="T27" fmla="*/ 35703 h 498"/>
              <a:gd name="T28" fmla="*/ 119350 w 497"/>
              <a:gd name="T29" fmla="*/ 23653 h 498"/>
              <a:gd name="T30" fmla="*/ 111693 w 497"/>
              <a:gd name="T31" fmla="*/ 0 h 498"/>
              <a:gd name="T32" fmla="*/ 103587 w 497"/>
              <a:gd name="T33" fmla="*/ 23653 h 498"/>
              <a:gd name="T34" fmla="*/ 111693 w 497"/>
              <a:gd name="T35" fmla="*/ 190117 h 498"/>
              <a:gd name="T36" fmla="*/ 103587 w 497"/>
              <a:gd name="T37" fmla="*/ 202167 h 498"/>
              <a:gd name="T38" fmla="*/ 111693 w 497"/>
              <a:gd name="T39" fmla="*/ 221804 h 498"/>
              <a:gd name="T40" fmla="*/ 119350 w 497"/>
              <a:gd name="T41" fmla="*/ 202167 h 498"/>
              <a:gd name="T42" fmla="*/ 195463 w 497"/>
              <a:gd name="T43" fmla="*/ 43736 h 498"/>
              <a:gd name="T44" fmla="*/ 195463 w 497"/>
              <a:gd name="T45" fmla="*/ 27670 h 498"/>
              <a:gd name="T46" fmla="*/ 171593 w 497"/>
              <a:gd name="T47" fmla="*/ 39719 h 498"/>
              <a:gd name="T48" fmla="*/ 187357 w 497"/>
              <a:gd name="T49" fmla="*/ 51769 h 498"/>
              <a:gd name="T50" fmla="*/ 36030 w 497"/>
              <a:gd name="T51" fmla="*/ 174497 h 498"/>
              <a:gd name="T52" fmla="*/ 27923 w 497"/>
              <a:gd name="T53" fmla="*/ 182084 h 498"/>
              <a:gd name="T54" fmla="*/ 43686 w 497"/>
              <a:gd name="T55" fmla="*/ 194134 h 498"/>
              <a:gd name="T56" fmla="*/ 51793 w 497"/>
              <a:gd name="T57" fmla="*/ 170035 h 498"/>
              <a:gd name="T58" fmla="*/ 43686 w 497"/>
              <a:gd name="T59" fmla="*/ 32133 h 498"/>
              <a:gd name="T60" fmla="*/ 27923 w 497"/>
              <a:gd name="T61" fmla="*/ 27670 h 498"/>
              <a:gd name="T62" fmla="*/ 36030 w 497"/>
              <a:gd name="T63" fmla="*/ 51769 h 498"/>
              <a:gd name="T64" fmla="*/ 47740 w 497"/>
              <a:gd name="T65" fmla="*/ 39719 h 498"/>
              <a:gd name="T66" fmla="*/ 171593 w 497"/>
              <a:gd name="T67" fmla="*/ 186101 h 498"/>
              <a:gd name="T68" fmla="*/ 179700 w 497"/>
              <a:gd name="T69" fmla="*/ 194134 h 498"/>
              <a:gd name="T70" fmla="*/ 195463 w 497"/>
              <a:gd name="T71" fmla="*/ 182084 h 498"/>
              <a:gd name="T72" fmla="*/ 171593 w 497"/>
              <a:gd name="T73" fmla="*/ 170035 h 4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97" h="498">
                <a:moveTo>
                  <a:pt x="469" y="231"/>
                </a:moveTo>
                <a:lnTo>
                  <a:pt x="469" y="231"/>
                </a:lnTo>
                <a:cubicBezTo>
                  <a:pt x="469" y="231"/>
                  <a:pt x="452" y="231"/>
                  <a:pt x="443" y="231"/>
                </a:cubicBezTo>
                <a:cubicBezTo>
                  <a:pt x="434" y="231"/>
                  <a:pt x="425" y="240"/>
                  <a:pt x="425" y="249"/>
                </a:cubicBezTo>
                <a:cubicBezTo>
                  <a:pt x="425" y="266"/>
                  <a:pt x="434" y="275"/>
                  <a:pt x="443" y="275"/>
                </a:cubicBezTo>
                <a:cubicBezTo>
                  <a:pt x="452" y="275"/>
                  <a:pt x="469" y="275"/>
                  <a:pt x="469" y="275"/>
                </a:cubicBezTo>
                <a:cubicBezTo>
                  <a:pt x="487" y="275"/>
                  <a:pt x="496" y="266"/>
                  <a:pt x="496" y="249"/>
                </a:cubicBezTo>
                <a:cubicBezTo>
                  <a:pt x="496" y="240"/>
                  <a:pt x="487" y="231"/>
                  <a:pt x="469" y="231"/>
                </a:cubicBezTo>
                <a:close/>
                <a:moveTo>
                  <a:pt x="248" y="116"/>
                </a:moveTo>
                <a:lnTo>
                  <a:pt x="248" y="116"/>
                </a:lnTo>
                <a:cubicBezTo>
                  <a:pt x="168" y="116"/>
                  <a:pt x="115" y="178"/>
                  <a:pt x="115" y="249"/>
                </a:cubicBezTo>
                <a:cubicBezTo>
                  <a:pt x="115" y="328"/>
                  <a:pt x="168" y="391"/>
                  <a:pt x="248" y="391"/>
                </a:cubicBezTo>
                <a:cubicBezTo>
                  <a:pt x="328" y="391"/>
                  <a:pt x="381" y="328"/>
                  <a:pt x="381" y="249"/>
                </a:cubicBezTo>
                <a:cubicBezTo>
                  <a:pt x="381" y="178"/>
                  <a:pt x="328" y="116"/>
                  <a:pt x="248" y="116"/>
                </a:cubicBezTo>
                <a:close/>
                <a:moveTo>
                  <a:pt x="248" y="346"/>
                </a:moveTo>
                <a:lnTo>
                  <a:pt x="248" y="346"/>
                </a:lnTo>
                <a:cubicBezTo>
                  <a:pt x="195" y="346"/>
                  <a:pt x="150" y="302"/>
                  <a:pt x="150" y="249"/>
                </a:cubicBezTo>
                <a:cubicBezTo>
                  <a:pt x="150" y="196"/>
                  <a:pt x="195" y="151"/>
                  <a:pt x="248" y="151"/>
                </a:cubicBezTo>
                <a:lnTo>
                  <a:pt x="248" y="346"/>
                </a:lnTo>
                <a:close/>
                <a:moveTo>
                  <a:pt x="71" y="249"/>
                </a:moveTo>
                <a:lnTo>
                  <a:pt x="71" y="249"/>
                </a:lnTo>
                <a:cubicBezTo>
                  <a:pt x="71" y="240"/>
                  <a:pt x="62" y="231"/>
                  <a:pt x="53" y="231"/>
                </a:cubicBezTo>
                <a:cubicBezTo>
                  <a:pt x="44" y="231"/>
                  <a:pt x="27" y="231"/>
                  <a:pt x="27" y="231"/>
                </a:cubicBezTo>
                <a:cubicBezTo>
                  <a:pt x="9" y="231"/>
                  <a:pt x="0" y="240"/>
                  <a:pt x="0" y="249"/>
                </a:cubicBezTo>
                <a:cubicBezTo>
                  <a:pt x="0" y="266"/>
                  <a:pt x="9" y="275"/>
                  <a:pt x="27" y="275"/>
                </a:cubicBezTo>
                <a:cubicBezTo>
                  <a:pt x="27" y="275"/>
                  <a:pt x="44" y="275"/>
                  <a:pt x="53" y="275"/>
                </a:cubicBezTo>
                <a:cubicBezTo>
                  <a:pt x="62" y="275"/>
                  <a:pt x="71" y="266"/>
                  <a:pt x="71" y="249"/>
                </a:cubicBezTo>
                <a:close/>
                <a:moveTo>
                  <a:pt x="248" y="80"/>
                </a:moveTo>
                <a:lnTo>
                  <a:pt x="248" y="80"/>
                </a:lnTo>
                <a:cubicBezTo>
                  <a:pt x="256" y="80"/>
                  <a:pt x="265" y="62"/>
                  <a:pt x="265" y="53"/>
                </a:cubicBezTo>
                <a:cubicBezTo>
                  <a:pt x="265" y="45"/>
                  <a:pt x="265" y="36"/>
                  <a:pt x="265" y="27"/>
                </a:cubicBezTo>
                <a:cubicBezTo>
                  <a:pt x="265" y="18"/>
                  <a:pt x="256" y="0"/>
                  <a:pt x="248" y="0"/>
                </a:cubicBezTo>
                <a:cubicBezTo>
                  <a:pt x="239" y="0"/>
                  <a:pt x="230" y="18"/>
                  <a:pt x="230" y="27"/>
                </a:cubicBezTo>
                <a:cubicBezTo>
                  <a:pt x="230" y="36"/>
                  <a:pt x="230" y="45"/>
                  <a:pt x="230" y="53"/>
                </a:cubicBezTo>
                <a:cubicBezTo>
                  <a:pt x="230" y="62"/>
                  <a:pt x="239" y="80"/>
                  <a:pt x="248" y="80"/>
                </a:cubicBezTo>
                <a:close/>
                <a:moveTo>
                  <a:pt x="248" y="426"/>
                </a:moveTo>
                <a:lnTo>
                  <a:pt x="248" y="426"/>
                </a:lnTo>
                <a:cubicBezTo>
                  <a:pt x="239" y="426"/>
                  <a:pt x="230" y="435"/>
                  <a:pt x="230" y="453"/>
                </a:cubicBezTo>
                <a:lnTo>
                  <a:pt x="230" y="470"/>
                </a:lnTo>
                <a:cubicBezTo>
                  <a:pt x="230" y="488"/>
                  <a:pt x="239" y="497"/>
                  <a:pt x="248" y="497"/>
                </a:cubicBezTo>
                <a:cubicBezTo>
                  <a:pt x="256" y="497"/>
                  <a:pt x="265" y="488"/>
                  <a:pt x="265" y="470"/>
                </a:cubicBezTo>
                <a:lnTo>
                  <a:pt x="265" y="453"/>
                </a:lnTo>
                <a:cubicBezTo>
                  <a:pt x="265" y="435"/>
                  <a:pt x="256" y="426"/>
                  <a:pt x="248" y="426"/>
                </a:cubicBezTo>
                <a:close/>
                <a:moveTo>
                  <a:pt x="434" y="98"/>
                </a:moveTo>
                <a:lnTo>
                  <a:pt x="434" y="98"/>
                </a:lnTo>
                <a:cubicBezTo>
                  <a:pt x="443" y="89"/>
                  <a:pt x="443" y="72"/>
                  <a:pt x="434" y="62"/>
                </a:cubicBezTo>
                <a:cubicBezTo>
                  <a:pt x="425" y="53"/>
                  <a:pt x="416" y="62"/>
                  <a:pt x="399" y="72"/>
                </a:cubicBezTo>
                <a:cubicBezTo>
                  <a:pt x="399" y="72"/>
                  <a:pt x="390" y="80"/>
                  <a:pt x="381" y="89"/>
                </a:cubicBezTo>
                <a:cubicBezTo>
                  <a:pt x="372" y="98"/>
                  <a:pt x="372" y="107"/>
                  <a:pt x="381" y="116"/>
                </a:cubicBezTo>
                <a:cubicBezTo>
                  <a:pt x="390" y="125"/>
                  <a:pt x="408" y="125"/>
                  <a:pt x="416" y="116"/>
                </a:cubicBezTo>
                <a:cubicBezTo>
                  <a:pt x="416" y="107"/>
                  <a:pt x="425" y="98"/>
                  <a:pt x="434" y="98"/>
                </a:cubicBezTo>
                <a:close/>
                <a:moveTo>
                  <a:pt x="80" y="391"/>
                </a:moveTo>
                <a:lnTo>
                  <a:pt x="80" y="391"/>
                </a:lnTo>
                <a:cubicBezTo>
                  <a:pt x="80" y="391"/>
                  <a:pt x="71" y="400"/>
                  <a:pt x="62" y="408"/>
                </a:cubicBezTo>
                <a:cubicBezTo>
                  <a:pt x="53" y="417"/>
                  <a:pt x="53" y="426"/>
                  <a:pt x="62" y="435"/>
                </a:cubicBezTo>
                <a:cubicBezTo>
                  <a:pt x="71" y="444"/>
                  <a:pt x="80" y="444"/>
                  <a:pt x="97" y="435"/>
                </a:cubicBezTo>
                <a:lnTo>
                  <a:pt x="106" y="417"/>
                </a:lnTo>
                <a:cubicBezTo>
                  <a:pt x="124" y="408"/>
                  <a:pt x="124" y="391"/>
                  <a:pt x="115" y="381"/>
                </a:cubicBezTo>
                <a:cubicBezTo>
                  <a:pt x="106" y="381"/>
                  <a:pt x="89" y="381"/>
                  <a:pt x="80" y="391"/>
                </a:cubicBezTo>
                <a:close/>
                <a:moveTo>
                  <a:pt x="97" y="72"/>
                </a:moveTo>
                <a:lnTo>
                  <a:pt x="97" y="72"/>
                </a:lnTo>
                <a:cubicBezTo>
                  <a:pt x="80" y="62"/>
                  <a:pt x="71" y="53"/>
                  <a:pt x="62" y="62"/>
                </a:cubicBezTo>
                <a:cubicBezTo>
                  <a:pt x="53" y="72"/>
                  <a:pt x="53" y="89"/>
                  <a:pt x="62" y="98"/>
                </a:cubicBezTo>
                <a:cubicBezTo>
                  <a:pt x="71" y="98"/>
                  <a:pt x="80" y="107"/>
                  <a:pt x="80" y="116"/>
                </a:cubicBezTo>
                <a:cubicBezTo>
                  <a:pt x="89" y="125"/>
                  <a:pt x="106" y="125"/>
                  <a:pt x="115" y="116"/>
                </a:cubicBezTo>
                <a:cubicBezTo>
                  <a:pt x="124" y="107"/>
                  <a:pt x="124" y="98"/>
                  <a:pt x="106" y="89"/>
                </a:cubicBezTo>
                <a:cubicBezTo>
                  <a:pt x="106" y="80"/>
                  <a:pt x="97" y="72"/>
                  <a:pt x="97" y="72"/>
                </a:cubicBezTo>
                <a:close/>
                <a:moveTo>
                  <a:pt x="381" y="417"/>
                </a:moveTo>
                <a:lnTo>
                  <a:pt x="381" y="417"/>
                </a:lnTo>
                <a:cubicBezTo>
                  <a:pt x="390" y="417"/>
                  <a:pt x="399" y="435"/>
                  <a:pt x="399" y="435"/>
                </a:cubicBezTo>
                <a:cubicBezTo>
                  <a:pt x="416" y="444"/>
                  <a:pt x="425" y="444"/>
                  <a:pt x="434" y="435"/>
                </a:cubicBezTo>
                <a:cubicBezTo>
                  <a:pt x="443" y="426"/>
                  <a:pt x="443" y="417"/>
                  <a:pt x="434" y="408"/>
                </a:cubicBezTo>
                <a:cubicBezTo>
                  <a:pt x="425" y="400"/>
                  <a:pt x="416" y="391"/>
                  <a:pt x="416" y="391"/>
                </a:cubicBezTo>
                <a:cubicBezTo>
                  <a:pt x="408" y="381"/>
                  <a:pt x="390" y="381"/>
                  <a:pt x="381" y="381"/>
                </a:cubicBezTo>
                <a:cubicBezTo>
                  <a:pt x="372" y="391"/>
                  <a:pt x="372" y="408"/>
                  <a:pt x="381" y="417"/>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9" name="Freeform 109"/>
          <p:cNvSpPr>
            <a:spLocks noChangeArrowheads="1"/>
          </p:cNvSpPr>
          <p:nvPr/>
        </p:nvSpPr>
        <p:spPr bwMode="auto">
          <a:xfrm>
            <a:off x="8367185" y="5001685"/>
            <a:ext cx="298449" cy="207433"/>
          </a:xfrm>
          <a:custGeom>
            <a:avLst/>
            <a:gdLst>
              <a:gd name="T0" fmla="*/ 199517 w 497"/>
              <a:gd name="T1" fmla="*/ 0 h 347"/>
              <a:gd name="T2" fmla="*/ 0 w 497"/>
              <a:gd name="T3" fmla="*/ 20175 h 347"/>
              <a:gd name="T4" fmla="*/ 23870 w 497"/>
              <a:gd name="T5" fmla="*/ 155127 h 347"/>
              <a:gd name="T6" fmla="*/ 223387 w 497"/>
              <a:gd name="T7" fmla="*/ 130916 h 347"/>
              <a:gd name="T8" fmla="*/ 199517 w 497"/>
              <a:gd name="T9" fmla="*/ 0 h 347"/>
              <a:gd name="T10" fmla="*/ 199517 w 497"/>
              <a:gd name="T11" fmla="*/ 130916 h 347"/>
              <a:gd name="T12" fmla="*/ 23870 w 497"/>
              <a:gd name="T13" fmla="*/ 63665 h 347"/>
              <a:gd name="T14" fmla="*/ 199517 w 497"/>
              <a:gd name="T15" fmla="*/ 130916 h 347"/>
              <a:gd name="T16" fmla="*/ 199517 w 497"/>
              <a:gd name="T17" fmla="*/ 31832 h 347"/>
              <a:gd name="T18" fmla="*/ 23870 w 497"/>
              <a:gd name="T19" fmla="*/ 20175 h 347"/>
              <a:gd name="T20" fmla="*/ 199517 w 497"/>
              <a:gd name="T21" fmla="*/ 31832 h 347"/>
              <a:gd name="T22" fmla="*/ 43686 w 497"/>
              <a:gd name="T23" fmla="*/ 87427 h 347"/>
              <a:gd name="T24" fmla="*/ 51793 w 497"/>
              <a:gd name="T25" fmla="*/ 95497 h 347"/>
              <a:gd name="T26" fmla="*/ 43686 w 497"/>
              <a:gd name="T27" fmla="*/ 87427 h 347"/>
              <a:gd name="T28" fmla="*/ 83770 w 497"/>
              <a:gd name="T29" fmla="*/ 103567 h 347"/>
              <a:gd name="T30" fmla="*/ 99533 w 497"/>
              <a:gd name="T31" fmla="*/ 107154 h 347"/>
              <a:gd name="T32" fmla="*/ 103587 w 497"/>
              <a:gd name="T33" fmla="*/ 103567 h 347"/>
              <a:gd name="T34" fmla="*/ 111693 w 497"/>
              <a:gd name="T35" fmla="*/ 95497 h 347"/>
              <a:gd name="T36" fmla="*/ 99533 w 497"/>
              <a:gd name="T37" fmla="*/ 87427 h 347"/>
              <a:gd name="T38" fmla="*/ 91426 w 497"/>
              <a:gd name="T39" fmla="*/ 95497 h 347"/>
              <a:gd name="T40" fmla="*/ 83770 w 497"/>
              <a:gd name="T41" fmla="*/ 103567 h 347"/>
              <a:gd name="T42" fmla="*/ 111693 w 497"/>
              <a:gd name="T43" fmla="*/ 107154 h 347"/>
              <a:gd name="T44" fmla="*/ 103587 w 497"/>
              <a:gd name="T45" fmla="*/ 103567 h 347"/>
              <a:gd name="T46" fmla="*/ 111693 w 497"/>
              <a:gd name="T47" fmla="*/ 107154 h 347"/>
              <a:gd name="T48" fmla="*/ 79717 w 497"/>
              <a:gd name="T49" fmla="*/ 107154 h 347"/>
              <a:gd name="T50" fmla="*/ 63953 w 497"/>
              <a:gd name="T51" fmla="*/ 103567 h 347"/>
              <a:gd name="T52" fmla="*/ 79717 w 497"/>
              <a:gd name="T53" fmla="*/ 107154 h 347"/>
              <a:gd name="T54" fmla="*/ 83770 w 497"/>
              <a:gd name="T55" fmla="*/ 95497 h 347"/>
              <a:gd name="T56" fmla="*/ 91426 w 497"/>
              <a:gd name="T57" fmla="*/ 87427 h 347"/>
              <a:gd name="T58" fmla="*/ 79717 w 497"/>
              <a:gd name="T59" fmla="*/ 103567 h 347"/>
              <a:gd name="T60" fmla="*/ 83770 w 497"/>
              <a:gd name="T61" fmla="*/ 95497 h 347"/>
              <a:gd name="T62" fmla="*/ 59900 w 497"/>
              <a:gd name="T63" fmla="*/ 103567 h 347"/>
              <a:gd name="T64" fmla="*/ 63953 w 497"/>
              <a:gd name="T65" fmla="*/ 95497 h 347"/>
              <a:gd name="T66" fmla="*/ 71610 w 497"/>
              <a:gd name="T67" fmla="*/ 87427 h 347"/>
              <a:gd name="T68" fmla="*/ 59900 w 497"/>
              <a:gd name="T69" fmla="*/ 95497 h 347"/>
              <a:gd name="T70" fmla="*/ 51793 w 497"/>
              <a:gd name="T71" fmla="*/ 103567 h 347"/>
              <a:gd name="T72" fmla="*/ 43686 w 497"/>
              <a:gd name="T73" fmla="*/ 107154 h 347"/>
              <a:gd name="T74" fmla="*/ 59900 w 497"/>
              <a:gd name="T75" fmla="*/ 103567 h 34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97" h="347">
                <a:moveTo>
                  <a:pt x="443" y="0"/>
                </a:moveTo>
                <a:lnTo>
                  <a:pt x="443" y="0"/>
                </a:lnTo>
                <a:cubicBezTo>
                  <a:pt x="53" y="0"/>
                  <a:pt x="53" y="0"/>
                  <a:pt x="53" y="0"/>
                </a:cubicBezTo>
                <a:cubicBezTo>
                  <a:pt x="27" y="0"/>
                  <a:pt x="0" y="18"/>
                  <a:pt x="0" y="45"/>
                </a:cubicBezTo>
                <a:cubicBezTo>
                  <a:pt x="0" y="292"/>
                  <a:pt x="0" y="292"/>
                  <a:pt x="0" y="292"/>
                </a:cubicBezTo>
                <a:cubicBezTo>
                  <a:pt x="0" y="320"/>
                  <a:pt x="27" y="346"/>
                  <a:pt x="53" y="346"/>
                </a:cubicBezTo>
                <a:cubicBezTo>
                  <a:pt x="443" y="346"/>
                  <a:pt x="443" y="346"/>
                  <a:pt x="443" y="346"/>
                </a:cubicBezTo>
                <a:cubicBezTo>
                  <a:pt x="478" y="346"/>
                  <a:pt x="496" y="320"/>
                  <a:pt x="496" y="292"/>
                </a:cubicBezTo>
                <a:cubicBezTo>
                  <a:pt x="496" y="45"/>
                  <a:pt x="496" y="45"/>
                  <a:pt x="496" y="45"/>
                </a:cubicBezTo>
                <a:cubicBezTo>
                  <a:pt x="496" y="18"/>
                  <a:pt x="478" y="0"/>
                  <a:pt x="443" y="0"/>
                </a:cubicBezTo>
                <a:close/>
                <a:moveTo>
                  <a:pt x="443" y="292"/>
                </a:moveTo>
                <a:lnTo>
                  <a:pt x="443" y="292"/>
                </a:lnTo>
                <a:cubicBezTo>
                  <a:pt x="53" y="292"/>
                  <a:pt x="53" y="292"/>
                  <a:pt x="53" y="292"/>
                </a:cubicBezTo>
                <a:cubicBezTo>
                  <a:pt x="53" y="142"/>
                  <a:pt x="53" y="142"/>
                  <a:pt x="53" y="142"/>
                </a:cubicBezTo>
                <a:cubicBezTo>
                  <a:pt x="443" y="142"/>
                  <a:pt x="443" y="142"/>
                  <a:pt x="443" y="142"/>
                </a:cubicBezTo>
                <a:lnTo>
                  <a:pt x="443" y="292"/>
                </a:lnTo>
                <a:close/>
                <a:moveTo>
                  <a:pt x="443" y="71"/>
                </a:moveTo>
                <a:lnTo>
                  <a:pt x="443" y="71"/>
                </a:lnTo>
                <a:cubicBezTo>
                  <a:pt x="53" y="71"/>
                  <a:pt x="53" y="71"/>
                  <a:pt x="53" y="71"/>
                </a:cubicBezTo>
                <a:cubicBezTo>
                  <a:pt x="53" y="45"/>
                  <a:pt x="53" y="45"/>
                  <a:pt x="53" y="45"/>
                </a:cubicBezTo>
                <a:cubicBezTo>
                  <a:pt x="443" y="45"/>
                  <a:pt x="443" y="45"/>
                  <a:pt x="443" y="45"/>
                </a:cubicBezTo>
                <a:lnTo>
                  <a:pt x="443" y="71"/>
                </a:lnTo>
                <a:close/>
                <a:moveTo>
                  <a:pt x="97" y="195"/>
                </a:moveTo>
                <a:lnTo>
                  <a:pt x="97" y="195"/>
                </a:lnTo>
                <a:cubicBezTo>
                  <a:pt x="97" y="213"/>
                  <a:pt x="97" y="213"/>
                  <a:pt x="97" y="213"/>
                </a:cubicBezTo>
                <a:cubicBezTo>
                  <a:pt x="115" y="213"/>
                  <a:pt x="115" y="213"/>
                  <a:pt x="115" y="213"/>
                </a:cubicBezTo>
                <a:cubicBezTo>
                  <a:pt x="115" y="195"/>
                  <a:pt x="115" y="195"/>
                  <a:pt x="115" y="195"/>
                </a:cubicBezTo>
                <a:lnTo>
                  <a:pt x="97" y="195"/>
                </a:lnTo>
                <a:close/>
                <a:moveTo>
                  <a:pt x="186" y="231"/>
                </a:moveTo>
                <a:lnTo>
                  <a:pt x="186" y="231"/>
                </a:lnTo>
                <a:cubicBezTo>
                  <a:pt x="186" y="239"/>
                  <a:pt x="186" y="239"/>
                  <a:pt x="186" y="239"/>
                </a:cubicBezTo>
                <a:cubicBezTo>
                  <a:pt x="221" y="239"/>
                  <a:pt x="221" y="239"/>
                  <a:pt x="221" y="239"/>
                </a:cubicBezTo>
                <a:cubicBezTo>
                  <a:pt x="221" y="231"/>
                  <a:pt x="221" y="231"/>
                  <a:pt x="221" y="231"/>
                </a:cubicBezTo>
                <a:cubicBezTo>
                  <a:pt x="230" y="231"/>
                  <a:pt x="230" y="231"/>
                  <a:pt x="230" y="231"/>
                </a:cubicBezTo>
                <a:cubicBezTo>
                  <a:pt x="230" y="213"/>
                  <a:pt x="230" y="213"/>
                  <a:pt x="230" y="213"/>
                </a:cubicBezTo>
                <a:cubicBezTo>
                  <a:pt x="248" y="213"/>
                  <a:pt x="248" y="213"/>
                  <a:pt x="248" y="213"/>
                </a:cubicBezTo>
                <a:cubicBezTo>
                  <a:pt x="248" y="195"/>
                  <a:pt x="248" y="195"/>
                  <a:pt x="248" y="195"/>
                </a:cubicBezTo>
                <a:cubicBezTo>
                  <a:pt x="221" y="195"/>
                  <a:pt x="221" y="195"/>
                  <a:pt x="221" y="195"/>
                </a:cubicBezTo>
                <a:cubicBezTo>
                  <a:pt x="221" y="213"/>
                  <a:pt x="221" y="213"/>
                  <a:pt x="221" y="213"/>
                </a:cubicBezTo>
                <a:cubicBezTo>
                  <a:pt x="203" y="213"/>
                  <a:pt x="203" y="213"/>
                  <a:pt x="203" y="213"/>
                </a:cubicBezTo>
                <a:cubicBezTo>
                  <a:pt x="203" y="231"/>
                  <a:pt x="203" y="231"/>
                  <a:pt x="203" y="231"/>
                </a:cubicBezTo>
                <a:lnTo>
                  <a:pt x="186" y="231"/>
                </a:lnTo>
                <a:close/>
                <a:moveTo>
                  <a:pt x="248" y="239"/>
                </a:moveTo>
                <a:lnTo>
                  <a:pt x="248" y="239"/>
                </a:lnTo>
                <a:cubicBezTo>
                  <a:pt x="248" y="231"/>
                  <a:pt x="248" y="231"/>
                  <a:pt x="248" y="231"/>
                </a:cubicBezTo>
                <a:cubicBezTo>
                  <a:pt x="230" y="231"/>
                  <a:pt x="230" y="231"/>
                  <a:pt x="230" y="231"/>
                </a:cubicBezTo>
                <a:cubicBezTo>
                  <a:pt x="230" y="239"/>
                  <a:pt x="230" y="239"/>
                  <a:pt x="230" y="239"/>
                </a:cubicBezTo>
                <a:lnTo>
                  <a:pt x="248" y="239"/>
                </a:lnTo>
                <a:close/>
                <a:moveTo>
                  <a:pt x="177" y="239"/>
                </a:moveTo>
                <a:lnTo>
                  <a:pt x="177" y="239"/>
                </a:lnTo>
                <a:cubicBezTo>
                  <a:pt x="177" y="231"/>
                  <a:pt x="177" y="231"/>
                  <a:pt x="177" y="231"/>
                </a:cubicBezTo>
                <a:cubicBezTo>
                  <a:pt x="142" y="231"/>
                  <a:pt x="142" y="231"/>
                  <a:pt x="142" y="231"/>
                </a:cubicBezTo>
                <a:cubicBezTo>
                  <a:pt x="142" y="239"/>
                  <a:pt x="142" y="239"/>
                  <a:pt x="142" y="239"/>
                </a:cubicBezTo>
                <a:lnTo>
                  <a:pt x="177" y="239"/>
                </a:lnTo>
                <a:close/>
                <a:moveTo>
                  <a:pt x="186" y="213"/>
                </a:moveTo>
                <a:lnTo>
                  <a:pt x="186" y="213"/>
                </a:lnTo>
                <a:cubicBezTo>
                  <a:pt x="203" y="213"/>
                  <a:pt x="203" y="213"/>
                  <a:pt x="203" y="213"/>
                </a:cubicBezTo>
                <a:cubicBezTo>
                  <a:pt x="203" y="195"/>
                  <a:pt x="203" y="195"/>
                  <a:pt x="203" y="195"/>
                </a:cubicBezTo>
                <a:cubicBezTo>
                  <a:pt x="177" y="195"/>
                  <a:pt x="177" y="195"/>
                  <a:pt x="177" y="195"/>
                </a:cubicBezTo>
                <a:cubicBezTo>
                  <a:pt x="177" y="231"/>
                  <a:pt x="177" y="231"/>
                  <a:pt x="177" y="231"/>
                </a:cubicBezTo>
                <a:cubicBezTo>
                  <a:pt x="186" y="231"/>
                  <a:pt x="186" y="231"/>
                  <a:pt x="186" y="231"/>
                </a:cubicBezTo>
                <a:lnTo>
                  <a:pt x="186" y="213"/>
                </a:lnTo>
                <a:close/>
                <a:moveTo>
                  <a:pt x="133" y="231"/>
                </a:moveTo>
                <a:lnTo>
                  <a:pt x="133" y="231"/>
                </a:lnTo>
                <a:cubicBezTo>
                  <a:pt x="142" y="231"/>
                  <a:pt x="142" y="231"/>
                  <a:pt x="142" y="231"/>
                </a:cubicBezTo>
                <a:cubicBezTo>
                  <a:pt x="142" y="213"/>
                  <a:pt x="142" y="213"/>
                  <a:pt x="142" y="213"/>
                </a:cubicBezTo>
                <a:cubicBezTo>
                  <a:pt x="159" y="213"/>
                  <a:pt x="159" y="213"/>
                  <a:pt x="159" y="213"/>
                </a:cubicBezTo>
                <a:cubicBezTo>
                  <a:pt x="159" y="195"/>
                  <a:pt x="159" y="195"/>
                  <a:pt x="159" y="195"/>
                </a:cubicBezTo>
                <a:cubicBezTo>
                  <a:pt x="133" y="195"/>
                  <a:pt x="133" y="195"/>
                  <a:pt x="133" y="195"/>
                </a:cubicBezTo>
                <a:cubicBezTo>
                  <a:pt x="133" y="213"/>
                  <a:pt x="133" y="213"/>
                  <a:pt x="133" y="213"/>
                </a:cubicBezTo>
                <a:cubicBezTo>
                  <a:pt x="115" y="213"/>
                  <a:pt x="115" y="213"/>
                  <a:pt x="115" y="213"/>
                </a:cubicBezTo>
                <a:cubicBezTo>
                  <a:pt x="115" y="231"/>
                  <a:pt x="115" y="231"/>
                  <a:pt x="115" y="231"/>
                </a:cubicBezTo>
                <a:cubicBezTo>
                  <a:pt x="97" y="231"/>
                  <a:pt x="97" y="231"/>
                  <a:pt x="97" y="231"/>
                </a:cubicBezTo>
                <a:cubicBezTo>
                  <a:pt x="97" y="239"/>
                  <a:pt x="97" y="239"/>
                  <a:pt x="97" y="239"/>
                </a:cubicBezTo>
                <a:cubicBezTo>
                  <a:pt x="133" y="239"/>
                  <a:pt x="133" y="239"/>
                  <a:pt x="133" y="239"/>
                </a:cubicBezTo>
                <a:lnTo>
                  <a:pt x="133" y="231"/>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0" name="Freeform 110"/>
          <p:cNvSpPr>
            <a:spLocks noChangeArrowheads="1"/>
          </p:cNvSpPr>
          <p:nvPr/>
        </p:nvSpPr>
        <p:spPr bwMode="auto">
          <a:xfrm>
            <a:off x="3630084" y="1430867"/>
            <a:ext cx="277283" cy="224367"/>
          </a:xfrm>
          <a:custGeom>
            <a:avLst/>
            <a:gdLst>
              <a:gd name="T0" fmla="*/ 199860 w 462"/>
              <a:gd name="T1" fmla="*/ 4060 h 373"/>
              <a:gd name="T2" fmla="*/ 199860 w 462"/>
              <a:gd name="T3" fmla="*/ 4060 h 373"/>
              <a:gd name="T4" fmla="*/ 4051 w 462"/>
              <a:gd name="T5" fmla="*/ 72182 h 373"/>
              <a:gd name="T6" fmla="*/ 4051 w 462"/>
              <a:gd name="T7" fmla="*/ 76243 h 373"/>
              <a:gd name="T8" fmla="*/ 44113 w 462"/>
              <a:gd name="T9" fmla="*/ 96093 h 373"/>
              <a:gd name="T10" fmla="*/ 44113 w 462"/>
              <a:gd name="T11" fmla="*/ 96093 h 373"/>
              <a:gd name="T12" fmla="*/ 72021 w 462"/>
              <a:gd name="T13" fmla="*/ 103762 h 373"/>
              <a:gd name="T14" fmla="*/ 195358 w 462"/>
              <a:gd name="T15" fmla="*/ 15790 h 373"/>
              <a:gd name="T16" fmla="*/ 195358 w 462"/>
              <a:gd name="T17" fmla="*/ 15790 h 373"/>
              <a:gd name="T18" fmla="*/ 108032 w 462"/>
              <a:gd name="T19" fmla="*/ 111883 h 373"/>
              <a:gd name="T20" fmla="*/ 108032 w 462"/>
              <a:gd name="T21" fmla="*/ 111883 h 373"/>
              <a:gd name="T22" fmla="*/ 103981 w 462"/>
              <a:gd name="T23" fmla="*/ 115943 h 373"/>
              <a:gd name="T24" fmla="*/ 108032 w 462"/>
              <a:gd name="T25" fmla="*/ 120003 h 373"/>
              <a:gd name="T26" fmla="*/ 108032 w 462"/>
              <a:gd name="T27" fmla="*/ 120003 h 373"/>
              <a:gd name="T28" fmla="*/ 163399 w 462"/>
              <a:gd name="T29" fmla="*/ 152034 h 373"/>
              <a:gd name="T30" fmla="*/ 175552 w 462"/>
              <a:gd name="T31" fmla="*/ 147974 h 373"/>
              <a:gd name="T32" fmla="*/ 207512 w 462"/>
              <a:gd name="T33" fmla="*/ 8121 h 373"/>
              <a:gd name="T34" fmla="*/ 199860 w 462"/>
              <a:gd name="T35" fmla="*/ 4060 h 373"/>
              <a:gd name="T36" fmla="*/ 72021 w 462"/>
              <a:gd name="T37" fmla="*/ 163764 h 373"/>
              <a:gd name="T38" fmla="*/ 72021 w 462"/>
              <a:gd name="T39" fmla="*/ 163764 h 373"/>
              <a:gd name="T40" fmla="*/ 76073 w 462"/>
              <a:gd name="T41" fmla="*/ 167824 h 373"/>
              <a:gd name="T42" fmla="*/ 108032 w 462"/>
              <a:gd name="T43" fmla="*/ 139853 h 373"/>
              <a:gd name="T44" fmla="*/ 72021 w 462"/>
              <a:gd name="T45" fmla="*/ 120003 h 373"/>
              <a:gd name="T46" fmla="*/ 72021 w 462"/>
              <a:gd name="T47" fmla="*/ 163764 h 3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62" h="373">
                <a:moveTo>
                  <a:pt x="444" y="9"/>
                </a:moveTo>
                <a:lnTo>
                  <a:pt x="444" y="9"/>
                </a:lnTo>
                <a:cubicBezTo>
                  <a:pt x="434" y="9"/>
                  <a:pt x="18" y="160"/>
                  <a:pt x="9" y="160"/>
                </a:cubicBezTo>
                <a:cubicBezTo>
                  <a:pt x="0" y="160"/>
                  <a:pt x="0" y="169"/>
                  <a:pt x="9" y="169"/>
                </a:cubicBezTo>
                <a:cubicBezTo>
                  <a:pt x="18" y="177"/>
                  <a:pt x="98" y="213"/>
                  <a:pt x="98" y="213"/>
                </a:cubicBezTo>
                <a:cubicBezTo>
                  <a:pt x="160" y="230"/>
                  <a:pt x="160" y="230"/>
                  <a:pt x="160" y="230"/>
                </a:cubicBezTo>
                <a:cubicBezTo>
                  <a:pt x="160" y="230"/>
                  <a:pt x="425" y="35"/>
                  <a:pt x="434" y="35"/>
                </a:cubicBezTo>
                <a:cubicBezTo>
                  <a:pt x="434" y="26"/>
                  <a:pt x="434" y="35"/>
                  <a:pt x="434" y="35"/>
                </a:cubicBezTo>
                <a:lnTo>
                  <a:pt x="240" y="248"/>
                </a:lnTo>
                <a:cubicBezTo>
                  <a:pt x="231" y="257"/>
                  <a:pt x="231" y="257"/>
                  <a:pt x="231" y="257"/>
                </a:cubicBezTo>
                <a:cubicBezTo>
                  <a:pt x="240" y="266"/>
                  <a:pt x="240" y="266"/>
                  <a:pt x="240" y="266"/>
                </a:cubicBezTo>
                <a:cubicBezTo>
                  <a:pt x="240" y="266"/>
                  <a:pt x="363" y="328"/>
                  <a:pt x="363" y="337"/>
                </a:cubicBezTo>
                <a:cubicBezTo>
                  <a:pt x="372" y="337"/>
                  <a:pt x="381" y="337"/>
                  <a:pt x="390" y="328"/>
                </a:cubicBezTo>
                <a:cubicBezTo>
                  <a:pt x="390" y="319"/>
                  <a:pt x="461" y="26"/>
                  <a:pt x="461" y="18"/>
                </a:cubicBezTo>
                <a:cubicBezTo>
                  <a:pt x="461" y="9"/>
                  <a:pt x="453" y="0"/>
                  <a:pt x="444" y="9"/>
                </a:cubicBezTo>
                <a:close/>
                <a:moveTo>
                  <a:pt x="160" y="363"/>
                </a:moveTo>
                <a:lnTo>
                  <a:pt x="160" y="363"/>
                </a:lnTo>
                <a:cubicBezTo>
                  <a:pt x="160" y="372"/>
                  <a:pt x="160" y="372"/>
                  <a:pt x="169" y="372"/>
                </a:cubicBezTo>
                <a:cubicBezTo>
                  <a:pt x="169" y="363"/>
                  <a:pt x="240" y="310"/>
                  <a:pt x="240" y="310"/>
                </a:cubicBezTo>
                <a:cubicBezTo>
                  <a:pt x="160" y="266"/>
                  <a:pt x="160" y="266"/>
                  <a:pt x="160" y="266"/>
                </a:cubicBezTo>
                <a:lnTo>
                  <a:pt x="160" y="363"/>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1" name="Freeform 111"/>
          <p:cNvSpPr>
            <a:spLocks noChangeArrowheads="1"/>
          </p:cNvSpPr>
          <p:nvPr/>
        </p:nvSpPr>
        <p:spPr bwMode="auto">
          <a:xfrm>
            <a:off x="9002185" y="4976284"/>
            <a:ext cx="213783" cy="260349"/>
          </a:xfrm>
          <a:custGeom>
            <a:avLst/>
            <a:gdLst>
              <a:gd name="T0" fmla="*/ 156272 w 355"/>
              <a:gd name="T1" fmla="*/ 127033 h 435"/>
              <a:gd name="T2" fmla="*/ 156272 w 355"/>
              <a:gd name="T3" fmla="*/ 127033 h 435"/>
              <a:gd name="T4" fmla="*/ 80394 w 355"/>
              <a:gd name="T5" fmla="*/ 154863 h 435"/>
              <a:gd name="T6" fmla="*/ 4065 w 355"/>
              <a:gd name="T7" fmla="*/ 127033 h 435"/>
              <a:gd name="T8" fmla="*/ 0 w 355"/>
              <a:gd name="T9" fmla="*/ 127033 h 435"/>
              <a:gd name="T10" fmla="*/ 0 w 355"/>
              <a:gd name="T11" fmla="*/ 150823 h 435"/>
              <a:gd name="T12" fmla="*/ 80394 w 355"/>
              <a:gd name="T13" fmla="*/ 194813 h 435"/>
              <a:gd name="T14" fmla="*/ 159885 w 355"/>
              <a:gd name="T15" fmla="*/ 150823 h 435"/>
              <a:gd name="T16" fmla="*/ 159885 w 355"/>
              <a:gd name="T17" fmla="*/ 127033 h 435"/>
              <a:gd name="T18" fmla="*/ 156272 w 355"/>
              <a:gd name="T19" fmla="*/ 127033 h 435"/>
              <a:gd name="T20" fmla="*/ 156272 w 355"/>
              <a:gd name="T21" fmla="*/ 71821 h 435"/>
              <a:gd name="T22" fmla="*/ 156272 w 355"/>
              <a:gd name="T23" fmla="*/ 71821 h 435"/>
              <a:gd name="T24" fmla="*/ 80394 w 355"/>
              <a:gd name="T25" fmla="*/ 95611 h 435"/>
              <a:gd name="T26" fmla="*/ 4065 w 355"/>
              <a:gd name="T27" fmla="*/ 71821 h 435"/>
              <a:gd name="T28" fmla="*/ 0 w 355"/>
              <a:gd name="T29" fmla="*/ 71821 h 435"/>
              <a:gd name="T30" fmla="*/ 0 w 355"/>
              <a:gd name="T31" fmla="*/ 99651 h 435"/>
              <a:gd name="T32" fmla="*/ 80394 w 355"/>
              <a:gd name="T33" fmla="*/ 131072 h 435"/>
              <a:gd name="T34" fmla="*/ 159885 w 355"/>
              <a:gd name="T35" fmla="*/ 99651 h 435"/>
              <a:gd name="T36" fmla="*/ 159885 w 355"/>
              <a:gd name="T37" fmla="*/ 71821 h 435"/>
              <a:gd name="T38" fmla="*/ 156272 w 355"/>
              <a:gd name="T39" fmla="*/ 71821 h 435"/>
              <a:gd name="T40" fmla="*/ 80394 w 355"/>
              <a:gd name="T41" fmla="*/ 0 h 435"/>
              <a:gd name="T42" fmla="*/ 80394 w 355"/>
              <a:gd name="T43" fmla="*/ 0 h 435"/>
              <a:gd name="T44" fmla="*/ 0 w 355"/>
              <a:gd name="T45" fmla="*/ 27830 h 435"/>
              <a:gd name="T46" fmla="*/ 0 w 355"/>
              <a:gd name="T47" fmla="*/ 43541 h 435"/>
              <a:gd name="T48" fmla="*/ 80394 w 355"/>
              <a:gd name="T49" fmla="*/ 71821 h 435"/>
              <a:gd name="T50" fmla="*/ 159885 w 355"/>
              <a:gd name="T51" fmla="*/ 43541 h 435"/>
              <a:gd name="T52" fmla="*/ 159885 w 355"/>
              <a:gd name="T53" fmla="*/ 27830 h 435"/>
              <a:gd name="T54" fmla="*/ 80394 w 355"/>
              <a:gd name="T55" fmla="*/ 0 h 43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55" h="435">
                <a:moveTo>
                  <a:pt x="346" y="283"/>
                </a:moveTo>
                <a:lnTo>
                  <a:pt x="346" y="283"/>
                </a:lnTo>
                <a:cubicBezTo>
                  <a:pt x="328" y="319"/>
                  <a:pt x="257" y="345"/>
                  <a:pt x="178" y="345"/>
                </a:cubicBezTo>
                <a:cubicBezTo>
                  <a:pt x="97" y="345"/>
                  <a:pt x="36" y="319"/>
                  <a:pt x="9" y="283"/>
                </a:cubicBezTo>
                <a:cubicBezTo>
                  <a:pt x="9" y="275"/>
                  <a:pt x="0" y="283"/>
                  <a:pt x="0" y="283"/>
                </a:cubicBezTo>
                <a:cubicBezTo>
                  <a:pt x="0" y="292"/>
                  <a:pt x="0" y="336"/>
                  <a:pt x="0" y="336"/>
                </a:cubicBezTo>
                <a:cubicBezTo>
                  <a:pt x="0" y="381"/>
                  <a:pt x="80" y="434"/>
                  <a:pt x="178" y="434"/>
                </a:cubicBezTo>
                <a:cubicBezTo>
                  <a:pt x="275" y="434"/>
                  <a:pt x="354" y="381"/>
                  <a:pt x="354" y="336"/>
                </a:cubicBezTo>
                <a:cubicBezTo>
                  <a:pt x="354" y="336"/>
                  <a:pt x="354" y="292"/>
                  <a:pt x="354" y="283"/>
                </a:cubicBezTo>
                <a:cubicBezTo>
                  <a:pt x="354" y="283"/>
                  <a:pt x="346" y="275"/>
                  <a:pt x="346" y="283"/>
                </a:cubicBezTo>
                <a:close/>
                <a:moveTo>
                  <a:pt x="346" y="160"/>
                </a:moveTo>
                <a:lnTo>
                  <a:pt x="346" y="160"/>
                </a:lnTo>
                <a:cubicBezTo>
                  <a:pt x="328" y="186"/>
                  <a:pt x="257" y="213"/>
                  <a:pt x="178" y="213"/>
                </a:cubicBezTo>
                <a:cubicBezTo>
                  <a:pt x="97" y="213"/>
                  <a:pt x="36" y="186"/>
                  <a:pt x="9" y="160"/>
                </a:cubicBezTo>
                <a:cubicBezTo>
                  <a:pt x="9" y="151"/>
                  <a:pt x="0" y="160"/>
                  <a:pt x="0" y="160"/>
                </a:cubicBezTo>
                <a:lnTo>
                  <a:pt x="0" y="222"/>
                </a:lnTo>
                <a:cubicBezTo>
                  <a:pt x="0" y="257"/>
                  <a:pt x="80" y="292"/>
                  <a:pt x="178" y="292"/>
                </a:cubicBezTo>
                <a:cubicBezTo>
                  <a:pt x="275" y="292"/>
                  <a:pt x="354" y="257"/>
                  <a:pt x="354" y="222"/>
                </a:cubicBezTo>
                <a:lnTo>
                  <a:pt x="354" y="160"/>
                </a:lnTo>
                <a:cubicBezTo>
                  <a:pt x="354" y="160"/>
                  <a:pt x="346" y="151"/>
                  <a:pt x="346" y="160"/>
                </a:cubicBezTo>
                <a:close/>
                <a:moveTo>
                  <a:pt x="178" y="0"/>
                </a:moveTo>
                <a:lnTo>
                  <a:pt x="178" y="0"/>
                </a:lnTo>
                <a:cubicBezTo>
                  <a:pt x="80" y="0"/>
                  <a:pt x="0" y="26"/>
                  <a:pt x="0" y="62"/>
                </a:cubicBezTo>
                <a:cubicBezTo>
                  <a:pt x="0" y="97"/>
                  <a:pt x="0" y="97"/>
                  <a:pt x="0" y="97"/>
                </a:cubicBezTo>
                <a:cubicBezTo>
                  <a:pt x="0" y="133"/>
                  <a:pt x="80" y="160"/>
                  <a:pt x="178" y="160"/>
                </a:cubicBezTo>
                <a:cubicBezTo>
                  <a:pt x="275" y="160"/>
                  <a:pt x="354" y="133"/>
                  <a:pt x="354" y="97"/>
                </a:cubicBezTo>
                <a:cubicBezTo>
                  <a:pt x="354" y="62"/>
                  <a:pt x="354" y="62"/>
                  <a:pt x="354" y="62"/>
                </a:cubicBezTo>
                <a:cubicBezTo>
                  <a:pt x="354" y="26"/>
                  <a:pt x="275" y="0"/>
                  <a:pt x="178" y="0"/>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2" name="Freeform 112"/>
          <p:cNvSpPr>
            <a:spLocks noChangeArrowheads="1"/>
          </p:cNvSpPr>
          <p:nvPr/>
        </p:nvSpPr>
        <p:spPr bwMode="auto">
          <a:xfrm>
            <a:off x="683685" y="3782485"/>
            <a:ext cx="230716" cy="266700"/>
          </a:xfrm>
          <a:custGeom>
            <a:avLst/>
            <a:gdLst>
              <a:gd name="T0" fmla="*/ 153071 w 390"/>
              <a:gd name="T1" fmla="*/ 0 h 444"/>
              <a:gd name="T2" fmla="*/ 0 w 390"/>
              <a:gd name="T3" fmla="*/ 23877 h 444"/>
              <a:gd name="T4" fmla="*/ 19522 w 390"/>
              <a:gd name="T5" fmla="*/ 199574 h 444"/>
              <a:gd name="T6" fmla="*/ 172593 w 390"/>
              <a:gd name="T7" fmla="*/ 179752 h 444"/>
              <a:gd name="T8" fmla="*/ 153071 w 390"/>
              <a:gd name="T9" fmla="*/ 0 h 444"/>
              <a:gd name="T10" fmla="*/ 153071 w 390"/>
              <a:gd name="T11" fmla="*/ 179752 h 444"/>
              <a:gd name="T12" fmla="*/ 19522 w 390"/>
              <a:gd name="T13" fmla="*/ 23877 h 444"/>
              <a:gd name="T14" fmla="*/ 153071 w 390"/>
              <a:gd name="T15" fmla="*/ 179752 h 444"/>
              <a:gd name="T16" fmla="*/ 98054 w 390"/>
              <a:gd name="T17" fmla="*/ 123889 h 444"/>
              <a:gd name="T18" fmla="*/ 43037 w 390"/>
              <a:gd name="T19" fmla="*/ 136053 h 444"/>
              <a:gd name="T20" fmla="*/ 98054 w 390"/>
              <a:gd name="T21" fmla="*/ 123889 h 444"/>
              <a:gd name="T22" fmla="*/ 129556 w 390"/>
              <a:gd name="T23" fmla="*/ 79740 h 444"/>
              <a:gd name="T24" fmla="*/ 86519 w 390"/>
              <a:gd name="T25" fmla="*/ 88299 h 444"/>
              <a:gd name="T26" fmla="*/ 129556 w 390"/>
              <a:gd name="T27" fmla="*/ 79740 h 444"/>
              <a:gd name="T28" fmla="*/ 86519 w 390"/>
              <a:gd name="T29" fmla="*/ 68027 h 444"/>
              <a:gd name="T30" fmla="*/ 129556 w 390"/>
              <a:gd name="T31" fmla="*/ 44150 h 444"/>
              <a:gd name="T32" fmla="*/ 86519 w 390"/>
              <a:gd name="T33" fmla="*/ 68027 h 444"/>
              <a:gd name="T34" fmla="*/ 74539 w 390"/>
              <a:gd name="T35" fmla="*/ 44150 h 444"/>
              <a:gd name="T36" fmla="*/ 43037 w 390"/>
              <a:gd name="T37" fmla="*/ 88299 h 444"/>
              <a:gd name="T38" fmla="*/ 74539 w 390"/>
              <a:gd name="T39" fmla="*/ 44150 h 444"/>
              <a:gd name="T40" fmla="*/ 62560 w 390"/>
              <a:gd name="T41" fmla="*/ 100013 h 444"/>
              <a:gd name="T42" fmla="*/ 43037 w 390"/>
              <a:gd name="T43" fmla="*/ 112176 h 444"/>
              <a:gd name="T44" fmla="*/ 62560 w 390"/>
              <a:gd name="T45" fmla="*/ 100013 h 444"/>
              <a:gd name="T46" fmla="*/ 74539 w 390"/>
              <a:gd name="T47" fmla="*/ 112176 h 444"/>
              <a:gd name="T48" fmla="*/ 129556 w 390"/>
              <a:gd name="T49" fmla="*/ 100013 h 444"/>
              <a:gd name="T50" fmla="*/ 74539 w 390"/>
              <a:gd name="T51" fmla="*/ 112176 h 444"/>
              <a:gd name="T52" fmla="*/ 129556 w 390"/>
              <a:gd name="T53" fmla="*/ 143712 h 444"/>
              <a:gd name="T54" fmla="*/ 43037 w 390"/>
              <a:gd name="T55" fmla="*/ 155875 h 444"/>
              <a:gd name="T56" fmla="*/ 129556 w 390"/>
              <a:gd name="T57" fmla="*/ 143712 h 444"/>
              <a:gd name="T58" fmla="*/ 110034 w 390"/>
              <a:gd name="T59" fmla="*/ 136053 h 444"/>
              <a:gd name="T60" fmla="*/ 129556 w 390"/>
              <a:gd name="T61" fmla="*/ 123889 h 444"/>
              <a:gd name="T62" fmla="*/ 110034 w 390"/>
              <a:gd name="T63" fmla="*/ 136053 h 4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90" h="444">
                <a:moveTo>
                  <a:pt x="345" y="0"/>
                </a:moveTo>
                <a:lnTo>
                  <a:pt x="345" y="0"/>
                </a:lnTo>
                <a:cubicBezTo>
                  <a:pt x="44" y="0"/>
                  <a:pt x="44" y="0"/>
                  <a:pt x="44" y="0"/>
                </a:cubicBezTo>
                <a:cubicBezTo>
                  <a:pt x="17" y="0"/>
                  <a:pt x="0" y="27"/>
                  <a:pt x="0" y="53"/>
                </a:cubicBezTo>
                <a:cubicBezTo>
                  <a:pt x="0" y="399"/>
                  <a:pt x="0" y="399"/>
                  <a:pt x="0" y="399"/>
                </a:cubicBezTo>
                <a:cubicBezTo>
                  <a:pt x="0" y="425"/>
                  <a:pt x="17" y="443"/>
                  <a:pt x="44" y="443"/>
                </a:cubicBezTo>
                <a:cubicBezTo>
                  <a:pt x="345" y="443"/>
                  <a:pt x="345" y="443"/>
                  <a:pt x="345" y="443"/>
                </a:cubicBezTo>
                <a:cubicBezTo>
                  <a:pt x="372" y="443"/>
                  <a:pt x="389" y="425"/>
                  <a:pt x="389" y="399"/>
                </a:cubicBezTo>
                <a:cubicBezTo>
                  <a:pt x="389" y="53"/>
                  <a:pt x="389" y="53"/>
                  <a:pt x="389" y="53"/>
                </a:cubicBezTo>
                <a:cubicBezTo>
                  <a:pt x="389" y="27"/>
                  <a:pt x="372" y="0"/>
                  <a:pt x="345" y="0"/>
                </a:cubicBezTo>
                <a:close/>
                <a:moveTo>
                  <a:pt x="345" y="399"/>
                </a:moveTo>
                <a:lnTo>
                  <a:pt x="345" y="399"/>
                </a:lnTo>
                <a:cubicBezTo>
                  <a:pt x="44" y="399"/>
                  <a:pt x="44" y="399"/>
                  <a:pt x="44" y="399"/>
                </a:cubicBezTo>
                <a:cubicBezTo>
                  <a:pt x="44" y="53"/>
                  <a:pt x="44" y="53"/>
                  <a:pt x="44" y="53"/>
                </a:cubicBezTo>
                <a:cubicBezTo>
                  <a:pt x="345" y="53"/>
                  <a:pt x="345" y="53"/>
                  <a:pt x="345" y="53"/>
                </a:cubicBezTo>
                <a:lnTo>
                  <a:pt x="345" y="399"/>
                </a:lnTo>
                <a:close/>
                <a:moveTo>
                  <a:pt x="221" y="275"/>
                </a:moveTo>
                <a:lnTo>
                  <a:pt x="221" y="275"/>
                </a:lnTo>
                <a:cubicBezTo>
                  <a:pt x="97" y="275"/>
                  <a:pt x="97" y="275"/>
                  <a:pt x="97" y="275"/>
                </a:cubicBezTo>
                <a:cubicBezTo>
                  <a:pt x="97" y="302"/>
                  <a:pt x="97" y="302"/>
                  <a:pt x="97" y="302"/>
                </a:cubicBezTo>
                <a:cubicBezTo>
                  <a:pt x="221" y="302"/>
                  <a:pt x="221" y="302"/>
                  <a:pt x="221" y="302"/>
                </a:cubicBezTo>
                <a:lnTo>
                  <a:pt x="221" y="275"/>
                </a:lnTo>
                <a:close/>
                <a:moveTo>
                  <a:pt x="292" y="177"/>
                </a:moveTo>
                <a:lnTo>
                  <a:pt x="292" y="177"/>
                </a:lnTo>
                <a:cubicBezTo>
                  <a:pt x="195" y="177"/>
                  <a:pt x="195" y="177"/>
                  <a:pt x="195" y="177"/>
                </a:cubicBezTo>
                <a:cubicBezTo>
                  <a:pt x="195" y="196"/>
                  <a:pt x="195" y="196"/>
                  <a:pt x="195" y="196"/>
                </a:cubicBezTo>
                <a:cubicBezTo>
                  <a:pt x="292" y="196"/>
                  <a:pt x="292" y="196"/>
                  <a:pt x="292" y="196"/>
                </a:cubicBezTo>
                <a:lnTo>
                  <a:pt x="292" y="177"/>
                </a:lnTo>
                <a:close/>
                <a:moveTo>
                  <a:pt x="195" y="151"/>
                </a:moveTo>
                <a:lnTo>
                  <a:pt x="195" y="151"/>
                </a:lnTo>
                <a:cubicBezTo>
                  <a:pt x="292" y="151"/>
                  <a:pt x="292" y="151"/>
                  <a:pt x="292" y="151"/>
                </a:cubicBezTo>
                <a:cubicBezTo>
                  <a:pt x="292" y="98"/>
                  <a:pt x="292" y="98"/>
                  <a:pt x="292" y="98"/>
                </a:cubicBezTo>
                <a:cubicBezTo>
                  <a:pt x="195" y="98"/>
                  <a:pt x="195" y="98"/>
                  <a:pt x="195" y="98"/>
                </a:cubicBezTo>
                <a:lnTo>
                  <a:pt x="195" y="151"/>
                </a:lnTo>
                <a:close/>
                <a:moveTo>
                  <a:pt x="168" y="98"/>
                </a:moveTo>
                <a:lnTo>
                  <a:pt x="168" y="98"/>
                </a:lnTo>
                <a:cubicBezTo>
                  <a:pt x="97" y="98"/>
                  <a:pt x="97" y="98"/>
                  <a:pt x="97" y="98"/>
                </a:cubicBezTo>
                <a:cubicBezTo>
                  <a:pt x="97" y="196"/>
                  <a:pt x="97" y="196"/>
                  <a:pt x="97" y="196"/>
                </a:cubicBezTo>
                <a:cubicBezTo>
                  <a:pt x="168" y="196"/>
                  <a:pt x="168" y="196"/>
                  <a:pt x="168" y="196"/>
                </a:cubicBezTo>
                <a:lnTo>
                  <a:pt x="168" y="98"/>
                </a:lnTo>
                <a:close/>
                <a:moveTo>
                  <a:pt x="141" y="222"/>
                </a:moveTo>
                <a:lnTo>
                  <a:pt x="141" y="222"/>
                </a:lnTo>
                <a:cubicBezTo>
                  <a:pt x="97" y="222"/>
                  <a:pt x="97" y="222"/>
                  <a:pt x="97" y="222"/>
                </a:cubicBezTo>
                <a:cubicBezTo>
                  <a:pt x="97" y="249"/>
                  <a:pt x="97" y="249"/>
                  <a:pt x="97" y="249"/>
                </a:cubicBezTo>
                <a:cubicBezTo>
                  <a:pt x="141" y="249"/>
                  <a:pt x="141" y="249"/>
                  <a:pt x="141" y="249"/>
                </a:cubicBezTo>
                <a:lnTo>
                  <a:pt x="141" y="222"/>
                </a:lnTo>
                <a:close/>
                <a:moveTo>
                  <a:pt x="168" y="249"/>
                </a:moveTo>
                <a:lnTo>
                  <a:pt x="168" y="249"/>
                </a:lnTo>
                <a:cubicBezTo>
                  <a:pt x="292" y="249"/>
                  <a:pt x="292" y="249"/>
                  <a:pt x="292" y="249"/>
                </a:cubicBezTo>
                <a:cubicBezTo>
                  <a:pt x="292" y="222"/>
                  <a:pt x="292" y="222"/>
                  <a:pt x="292" y="222"/>
                </a:cubicBezTo>
                <a:cubicBezTo>
                  <a:pt x="168" y="222"/>
                  <a:pt x="168" y="222"/>
                  <a:pt x="168" y="222"/>
                </a:cubicBezTo>
                <a:lnTo>
                  <a:pt x="168" y="249"/>
                </a:lnTo>
                <a:close/>
                <a:moveTo>
                  <a:pt x="292" y="319"/>
                </a:moveTo>
                <a:lnTo>
                  <a:pt x="292" y="319"/>
                </a:lnTo>
                <a:cubicBezTo>
                  <a:pt x="97" y="319"/>
                  <a:pt x="97" y="319"/>
                  <a:pt x="97" y="319"/>
                </a:cubicBezTo>
                <a:cubicBezTo>
                  <a:pt x="97" y="346"/>
                  <a:pt x="97" y="346"/>
                  <a:pt x="97" y="346"/>
                </a:cubicBezTo>
                <a:cubicBezTo>
                  <a:pt x="292" y="346"/>
                  <a:pt x="292" y="346"/>
                  <a:pt x="292" y="346"/>
                </a:cubicBezTo>
                <a:lnTo>
                  <a:pt x="292" y="319"/>
                </a:lnTo>
                <a:close/>
                <a:moveTo>
                  <a:pt x="248" y="302"/>
                </a:moveTo>
                <a:lnTo>
                  <a:pt x="248" y="302"/>
                </a:lnTo>
                <a:cubicBezTo>
                  <a:pt x="292" y="302"/>
                  <a:pt x="292" y="302"/>
                  <a:pt x="292" y="302"/>
                </a:cubicBezTo>
                <a:cubicBezTo>
                  <a:pt x="292" y="275"/>
                  <a:pt x="292" y="275"/>
                  <a:pt x="292" y="275"/>
                </a:cubicBezTo>
                <a:cubicBezTo>
                  <a:pt x="248" y="275"/>
                  <a:pt x="248" y="275"/>
                  <a:pt x="248" y="275"/>
                </a:cubicBezTo>
                <a:lnTo>
                  <a:pt x="248" y="302"/>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3" name="Freeform 114"/>
          <p:cNvSpPr>
            <a:spLocks noChangeArrowheads="1"/>
          </p:cNvSpPr>
          <p:nvPr/>
        </p:nvSpPr>
        <p:spPr bwMode="auto">
          <a:xfrm>
            <a:off x="7785101" y="3179234"/>
            <a:ext cx="277284" cy="292100"/>
          </a:xfrm>
          <a:custGeom>
            <a:avLst/>
            <a:gdLst>
              <a:gd name="T0" fmla="*/ 199410 w 462"/>
              <a:gd name="T1" fmla="*/ 135126 h 488"/>
              <a:gd name="T2" fmla="*/ 199410 w 462"/>
              <a:gd name="T3" fmla="*/ 135126 h 488"/>
              <a:gd name="T4" fmla="*/ 183656 w 462"/>
              <a:gd name="T5" fmla="*/ 119414 h 488"/>
              <a:gd name="T6" fmla="*/ 183656 w 462"/>
              <a:gd name="T7" fmla="*/ 99212 h 488"/>
              <a:gd name="T8" fmla="*/ 199410 w 462"/>
              <a:gd name="T9" fmla="*/ 83500 h 488"/>
              <a:gd name="T10" fmla="*/ 199410 w 462"/>
              <a:gd name="T11" fmla="*/ 71828 h 488"/>
              <a:gd name="T12" fmla="*/ 171502 w 462"/>
              <a:gd name="T13" fmla="*/ 67788 h 488"/>
              <a:gd name="T14" fmla="*/ 163850 w 462"/>
              <a:gd name="T15" fmla="*/ 55667 h 488"/>
              <a:gd name="T16" fmla="*/ 175553 w 462"/>
              <a:gd name="T17" fmla="*/ 16161 h 488"/>
              <a:gd name="T18" fmla="*/ 171502 w 462"/>
              <a:gd name="T19" fmla="*/ 12121 h 488"/>
              <a:gd name="T20" fmla="*/ 139992 w 462"/>
              <a:gd name="T21" fmla="*/ 31874 h 488"/>
              <a:gd name="T22" fmla="*/ 120186 w 462"/>
              <a:gd name="T23" fmla="*/ 23793 h 488"/>
              <a:gd name="T24" fmla="*/ 111634 w 462"/>
              <a:gd name="T25" fmla="*/ 7632 h 488"/>
              <a:gd name="T26" fmla="*/ 95879 w 462"/>
              <a:gd name="T27" fmla="*/ 7632 h 488"/>
              <a:gd name="T28" fmla="*/ 87777 w 462"/>
              <a:gd name="T29" fmla="*/ 23793 h 488"/>
              <a:gd name="T30" fmla="*/ 67971 w 462"/>
              <a:gd name="T31" fmla="*/ 31874 h 488"/>
              <a:gd name="T32" fmla="*/ 52216 w 462"/>
              <a:gd name="T33" fmla="*/ 23793 h 488"/>
              <a:gd name="T34" fmla="*/ 40062 w 462"/>
              <a:gd name="T35" fmla="*/ 31874 h 488"/>
              <a:gd name="T36" fmla="*/ 40062 w 462"/>
              <a:gd name="T37" fmla="*/ 47586 h 488"/>
              <a:gd name="T38" fmla="*/ 28359 w 462"/>
              <a:gd name="T39" fmla="*/ 63747 h 488"/>
              <a:gd name="T40" fmla="*/ 8102 w 462"/>
              <a:gd name="T41" fmla="*/ 71828 h 488"/>
              <a:gd name="T42" fmla="*/ 8102 w 462"/>
              <a:gd name="T43" fmla="*/ 83500 h 488"/>
              <a:gd name="T44" fmla="*/ 28359 w 462"/>
              <a:gd name="T45" fmla="*/ 99212 h 488"/>
              <a:gd name="T46" fmla="*/ 28359 w 462"/>
              <a:gd name="T47" fmla="*/ 119414 h 488"/>
              <a:gd name="T48" fmla="*/ 8102 w 462"/>
              <a:gd name="T49" fmla="*/ 135126 h 488"/>
              <a:gd name="T50" fmla="*/ 12154 w 462"/>
              <a:gd name="T51" fmla="*/ 143207 h 488"/>
              <a:gd name="T52" fmla="*/ 31960 w 462"/>
              <a:gd name="T53" fmla="*/ 147247 h 488"/>
              <a:gd name="T54" fmla="*/ 44113 w 462"/>
              <a:gd name="T55" fmla="*/ 163408 h 488"/>
              <a:gd name="T56" fmla="*/ 31960 w 462"/>
              <a:gd name="T57" fmla="*/ 198873 h 488"/>
              <a:gd name="T58" fmla="*/ 40062 w 462"/>
              <a:gd name="T59" fmla="*/ 206954 h 488"/>
              <a:gd name="T60" fmla="*/ 63919 w 462"/>
              <a:gd name="T61" fmla="*/ 190793 h 488"/>
              <a:gd name="T62" fmla="*/ 83725 w 462"/>
              <a:gd name="T63" fmla="*/ 194833 h 488"/>
              <a:gd name="T64" fmla="*/ 95879 w 462"/>
              <a:gd name="T65" fmla="*/ 210994 h 488"/>
              <a:gd name="T66" fmla="*/ 111634 w 462"/>
              <a:gd name="T67" fmla="*/ 210994 h 488"/>
              <a:gd name="T68" fmla="*/ 120186 w 462"/>
              <a:gd name="T69" fmla="*/ 190793 h 488"/>
              <a:gd name="T70" fmla="*/ 139992 w 462"/>
              <a:gd name="T71" fmla="*/ 183161 h 488"/>
              <a:gd name="T72" fmla="*/ 159798 w 462"/>
              <a:gd name="T73" fmla="*/ 194833 h 488"/>
              <a:gd name="T74" fmla="*/ 167901 w 462"/>
              <a:gd name="T75" fmla="*/ 187201 h 488"/>
              <a:gd name="T76" fmla="*/ 167901 w 462"/>
              <a:gd name="T77" fmla="*/ 167000 h 488"/>
              <a:gd name="T78" fmla="*/ 179604 w 462"/>
              <a:gd name="T79" fmla="*/ 151287 h 488"/>
              <a:gd name="T80" fmla="*/ 199410 w 462"/>
              <a:gd name="T81" fmla="*/ 147247 h 488"/>
              <a:gd name="T82" fmla="*/ 199410 w 462"/>
              <a:gd name="T83" fmla="*/ 135126 h 488"/>
              <a:gd name="T84" fmla="*/ 115685 w 462"/>
              <a:gd name="T85" fmla="*/ 155328 h 488"/>
              <a:gd name="T86" fmla="*/ 115685 w 462"/>
              <a:gd name="T87" fmla="*/ 155328 h 488"/>
              <a:gd name="T88" fmla="*/ 91828 w 462"/>
              <a:gd name="T89" fmla="*/ 155328 h 488"/>
              <a:gd name="T90" fmla="*/ 91828 w 462"/>
              <a:gd name="T91" fmla="*/ 131086 h 488"/>
              <a:gd name="T92" fmla="*/ 115685 w 462"/>
              <a:gd name="T93" fmla="*/ 131086 h 488"/>
              <a:gd name="T94" fmla="*/ 115685 w 462"/>
              <a:gd name="T95" fmla="*/ 155328 h 488"/>
              <a:gd name="T96" fmla="*/ 115685 w 462"/>
              <a:gd name="T97" fmla="*/ 119414 h 488"/>
              <a:gd name="T98" fmla="*/ 115685 w 462"/>
              <a:gd name="T99" fmla="*/ 119414 h 488"/>
              <a:gd name="T100" fmla="*/ 91828 w 462"/>
              <a:gd name="T101" fmla="*/ 119414 h 488"/>
              <a:gd name="T102" fmla="*/ 91828 w 462"/>
              <a:gd name="T103" fmla="*/ 59707 h 488"/>
              <a:gd name="T104" fmla="*/ 115685 w 462"/>
              <a:gd name="T105" fmla="*/ 59707 h 488"/>
              <a:gd name="T106" fmla="*/ 115685 w 462"/>
              <a:gd name="T107" fmla="*/ 119414 h 4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62" h="488">
                <a:moveTo>
                  <a:pt x="443" y="301"/>
                </a:moveTo>
                <a:lnTo>
                  <a:pt x="443" y="301"/>
                </a:lnTo>
                <a:cubicBezTo>
                  <a:pt x="408" y="266"/>
                  <a:pt x="408" y="266"/>
                  <a:pt x="408" y="266"/>
                </a:cubicBezTo>
                <a:cubicBezTo>
                  <a:pt x="390" y="248"/>
                  <a:pt x="390" y="230"/>
                  <a:pt x="408" y="221"/>
                </a:cubicBezTo>
                <a:cubicBezTo>
                  <a:pt x="443" y="186"/>
                  <a:pt x="443" y="186"/>
                  <a:pt x="443" y="186"/>
                </a:cubicBezTo>
                <a:cubicBezTo>
                  <a:pt x="461" y="168"/>
                  <a:pt x="452" y="160"/>
                  <a:pt x="443" y="160"/>
                </a:cubicBezTo>
                <a:cubicBezTo>
                  <a:pt x="381" y="151"/>
                  <a:pt x="381" y="151"/>
                  <a:pt x="381" y="151"/>
                </a:cubicBezTo>
                <a:cubicBezTo>
                  <a:pt x="364" y="151"/>
                  <a:pt x="355" y="142"/>
                  <a:pt x="364" y="124"/>
                </a:cubicBezTo>
                <a:cubicBezTo>
                  <a:pt x="390" y="36"/>
                  <a:pt x="390" y="36"/>
                  <a:pt x="390" y="36"/>
                </a:cubicBezTo>
                <a:cubicBezTo>
                  <a:pt x="399" y="27"/>
                  <a:pt x="390" y="17"/>
                  <a:pt x="381" y="27"/>
                </a:cubicBezTo>
                <a:cubicBezTo>
                  <a:pt x="311" y="71"/>
                  <a:pt x="311" y="71"/>
                  <a:pt x="311" y="71"/>
                </a:cubicBezTo>
                <a:cubicBezTo>
                  <a:pt x="292" y="80"/>
                  <a:pt x="275" y="71"/>
                  <a:pt x="267" y="53"/>
                </a:cubicBezTo>
                <a:cubicBezTo>
                  <a:pt x="248" y="17"/>
                  <a:pt x="248" y="17"/>
                  <a:pt x="248" y="17"/>
                </a:cubicBezTo>
                <a:cubicBezTo>
                  <a:pt x="239" y="0"/>
                  <a:pt x="222" y="0"/>
                  <a:pt x="213" y="17"/>
                </a:cubicBezTo>
                <a:cubicBezTo>
                  <a:pt x="195" y="53"/>
                  <a:pt x="195" y="53"/>
                  <a:pt x="195" y="53"/>
                </a:cubicBezTo>
                <a:cubicBezTo>
                  <a:pt x="186" y="71"/>
                  <a:pt x="169" y="71"/>
                  <a:pt x="151" y="71"/>
                </a:cubicBezTo>
                <a:cubicBezTo>
                  <a:pt x="116" y="53"/>
                  <a:pt x="116" y="53"/>
                  <a:pt x="116" y="53"/>
                </a:cubicBezTo>
                <a:cubicBezTo>
                  <a:pt x="98" y="45"/>
                  <a:pt x="80" y="53"/>
                  <a:pt x="89" y="71"/>
                </a:cubicBezTo>
                <a:cubicBezTo>
                  <a:pt x="89" y="106"/>
                  <a:pt x="89" y="106"/>
                  <a:pt x="89" y="106"/>
                </a:cubicBezTo>
                <a:cubicBezTo>
                  <a:pt x="89" y="124"/>
                  <a:pt x="80" y="142"/>
                  <a:pt x="63" y="142"/>
                </a:cubicBezTo>
                <a:cubicBezTo>
                  <a:pt x="18" y="160"/>
                  <a:pt x="18" y="160"/>
                  <a:pt x="18" y="160"/>
                </a:cubicBezTo>
                <a:cubicBezTo>
                  <a:pt x="9" y="160"/>
                  <a:pt x="0" y="168"/>
                  <a:pt x="18" y="186"/>
                </a:cubicBezTo>
                <a:cubicBezTo>
                  <a:pt x="63" y="221"/>
                  <a:pt x="63" y="221"/>
                  <a:pt x="63" y="221"/>
                </a:cubicBezTo>
                <a:cubicBezTo>
                  <a:pt x="71" y="230"/>
                  <a:pt x="71" y="248"/>
                  <a:pt x="63" y="266"/>
                </a:cubicBezTo>
                <a:cubicBezTo>
                  <a:pt x="18" y="301"/>
                  <a:pt x="18" y="301"/>
                  <a:pt x="18" y="301"/>
                </a:cubicBezTo>
                <a:cubicBezTo>
                  <a:pt x="0" y="311"/>
                  <a:pt x="9" y="319"/>
                  <a:pt x="27" y="319"/>
                </a:cubicBezTo>
                <a:cubicBezTo>
                  <a:pt x="71" y="328"/>
                  <a:pt x="71" y="328"/>
                  <a:pt x="71" y="328"/>
                </a:cubicBezTo>
                <a:cubicBezTo>
                  <a:pt x="89" y="328"/>
                  <a:pt x="98" y="346"/>
                  <a:pt x="98" y="364"/>
                </a:cubicBezTo>
                <a:cubicBezTo>
                  <a:pt x="71" y="443"/>
                  <a:pt x="71" y="443"/>
                  <a:pt x="71" y="443"/>
                </a:cubicBezTo>
                <a:cubicBezTo>
                  <a:pt x="63" y="461"/>
                  <a:pt x="71" y="461"/>
                  <a:pt x="89" y="461"/>
                </a:cubicBezTo>
                <a:cubicBezTo>
                  <a:pt x="142" y="425"/>
                  <a:pt x="142" y="425"/>
                  <a:pt x="142" y="425"/>
                </a:cubicBezTo>
                <a:cubicBezTo>
                  <a:pt x="160" y="417"/>
                  <a:pt x="177" y="417"/>
                  <a:pt x="186" y="434"/>
                </a:cubicBezTo>
                <a:cubicBezTo>
                  <a:pt x="213" y="470"/>
                  <a:pt x="213" y="470"/>
                  <a:pt x="213" y="470"/>
                </a:cubicBezTo>
                <a:cubicBezTo>
                  <a:pt x="222" y="487"/>
                  <a:pt x="239" y="478"/>
                  <a:pt x="248" y="470"/>
                </a:cubicBezTo>
                <a:cubicBezTo>
                  <a:pt x="267" y="425"/>
                  <a:pt x="267" y="425"/>
                  <a:pt x="267" y="425"/>
                </a:cubicBezTo>
                <a:cubicBezTo>
                  <a:pt x="275" y="408"/>
                  <a:pt x="292" y="408"/>
                  <a:pt x="311" y="408"/>
                </a:cubicBezTo>
                <a:cubicBezTo>
                  <a:pt x="355" y="434"/>
                  <a:pt x="355" y="434"/>
                  <a:pt x="355" y="434"/>
                </a:cubicBezTo>
                <a:cubicBezTo>
                  <a:pt x="364" y="443"/>
                  <a:pt x="381" y="434"/>
                  <a:pt x="373" y="417"/>
                </a:cubicBezTo>
                <a:cubicBezTo>
                  <a:pt x="373" y="372"/>
                  <a:pt x="373" y="372"/>
                  <a:pt x="373" y="372"/>
                </a:cubicBezTo>
                <a:cubicBezTo>
                  <a:pt x="373" y="364"/>
                  <a:pt x="390" y="346"/>
                  <a:pt x="399" y="337"/>
                </a:cubicBezTo>
                <a:cubicBezTo>
                  <a:pt x="443" y="328"/>
                  <a:pt x="443" y="328"/>
                  <a:pt x="443" y="328"/>
                </a:cubicBezTo>
                <a:cubicBezTo>
                  <a:pt x="452" y="319"/>
                  <a:pt x="461" y="311"/>
                  <a:pt x="443" y="301"/>
                </a:cubicBezTo>
                <a:close/>
                <a:moveTo>
                  <a:pt x="257" y="346"/>
                </a:moveTo>
                <a:lnTo>
                  <a:pt x="257" y="346"/>
                </a:lnTo>
                <a:cubicBezTo>
                  <a:pt x="204" y="346"/>
                  <a:pt x="204" y="346"/>
                  <a:pt x="204" y="346"/>
                </a:cubicBezTo>
                <a:cubicBezTo>
                  <a:pt x="204" y="292"/>
                  <a:pt x="204" y="292"/>
                  <a:pt x="204" y="292"/>
                </a:cubicBezTo>
                <a:cubicBezTo>
                  <a:pt x="257" y="292"/>
                  <a:pt x="257" y="292"/>
                  <a:pt x="257" y="292"/>
                </a:cubicBezTo>
                <a:lnTo>
                  <a:pt x="257" y="346"/>
                </a:lnTo>
                <a:close/>
                <a:moveTo>
                  <a:pt x="257" y="266"/>
                </a:moveTo>
                <a:lnTo>
                  <a:pt x="257" y="266"/>
                </a:lnTo>
                <a:cubicBezTo>
                  <a:pt x="204" y="266"/>
                  <a:pt x="204" y="266"/>
                  <a:pt x="204" y="266"/>
                </a:cubicBezTo>
                <a:cubicBezTo>
                  <a:pt x="204" y="133"/>
                  <a:pt x="204" y="133"/>
                  <a:pt x="204" y="133"/>
                </a:cubicBezTo>
                <a:cubicBezTo>
                  <a:pt x="257" y="133"/>
                  <a:pt x="257" y="133"/>
                  <a:pt x="257" y="133"/>
                </a:cubicBezTo>
                <a:lnTo>
                  <a:pt x="257" y="266"/>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4" name="Freeform 115"/>
          <p:cNvSpPr>
            <a:spLocks noChangeArrowheads="1"/>
          </p:cNvSpPr>
          <p:nvPr/>
        </p:nvSpPr>
        <p:spPr bwMode="auto">
          <a:xfrm>
            <a:off x="2463800" y="4360333"/>
            <a:ext cx="239184" cy="298451"/>
          </a:xfrm>
          <a:custGeom>
            <a:avLst/>
            <a:gdLst>
              <a:gd name="T0" fmla="*/ 170867 w 400"/>
              <a:gd name="T1" fmla="*/ 55735 h 498"/>
              <a:gd name="T2" fmla="*/ 170867 w 400"/>
              <a:gd name="T3" fmla="*/ 55735 h 498"/>
              <a:gd name="T4" fmla="*/ 103597 w 400"/>
              <a:gd name="T5" fmla="*/ 4045 h 498"/>
              <a:gd name="T6" fmla="*/ 51574 w 400"/>
              <a:gd name="T7" fmla="*/ 67871 h 498"/>
              <a:gd name="T8" fmla="*/ 59647 w 400"/>
              <a:gd name="T9" fmla="*/ 95738 h 498"/>
              <a:gd name="T10" fmla="*/ 4036 w 400"/>
              <a:gd name="T11" fmla="*/ 182936 h 498"/>
              <a:gd name="T12" fmla="*/ 0 w 400"/>
              <a:gd name="T13" fmla="*/ 195072 h 498"/>
              <a:gd name="T14" fmla="*/ 4036 w 400"/>
              <a:gd name="T15" fmla="*/ 214849 h 498"/>
              <a:gd name="T16" fmla="*/ 12109 w 400"/>
              <a:gd name="T17" fmla="*/ 223389 h 498"/>
              <a:gd name="T18" fmla="*/ 27805 w 400"/>
              <a:gd name="T19" fmla="*/ 218894 h 498"/>
              <a:gd name="T20" fmla="*/ 39914 w 400"/>
              <a:gd name="T21" fmla="*/ 211253 h 498"/>
              <a:gd name="T22" fmla="*/ 63683 w 400"/>
              <a:gd name="T23" fmla="*/ 175295 h 498"/>
              <a:gd name="T24" fmla="*/ 63683 w 400"/>
              <a:gd name="T25" fmla="*/ 175295 h 498"/>
              <a:gd name="T26" fmla="*/ 79379 w 400"/>
              <a:gd name="T27" fmla="*/ 171250 h 498"/>
              <a:gd name="T28" fmla="*/ 103597 w 400"/>
              <a:gd name="T29" fmla="*/ 127651 h 498"/>
              <a:gd name="T30" fmla="*/ 131402 w 400"/>
              <a:gd name="T31" fmla="*/ 127651 h 498"/>
              <a:gd name="T32" fmla="*/ 170867 w 400"/>
              <a:gd name="T33" fmla="*/ 55735 h 498"/>
              <a:gd name="T34" fmla="*/ 143062 w 400"/>
              <a:gd name="T35" fmla="*/ 71466 h 498"/>
              <a:gd name="T36" fmla="*/ 143062 w 400"/>
              <a:gd name="T37" fmla="*/ 71466 h 498"/>
              <a:gd name="T38" fmla="*/ 114808 w 400"/>
              <a:gd name="T39" fmla="*/ 63825 h 498"/>
              <a:gd name="T40" fmla="*/ 99112 w 400"/>
              <a:gd name="T41" fmla="*/ 35958 h 498"/>
              <a:gd name="T42" fmla="*/ 139026 w 400"/>
              <a:gd name="T43" fmla="*/ 31913 h 498"/>
              <a:gd name="T44" fmla="*/ 143062 w 400"/>
              <a:gd name="T45" fmla="*/ 71466 h 4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00" h="498">
                <a:moveTo>
                  <a:pt x="381" y="124"/>
                </a:moveTo>
                <a:lnTo>
                  <a:pt x="381" y="124"/>
                </a:lnTo>
                <a:cubicBezTo>
                  <a:pt x="372" y="44"/>
                  <a:pt x="301" y="0"/>
                  <a:pt x="231" y="9"/>
                </a:cubicBezTo>
                <a:cubicBezTo>
                  <a:pt x="159" y="27"/>
                  <a:pt x="106" y="80"/>
                  <a:pt x="115" y="151"/>
                </a:cubicBezTo>
                <a:cubicBezTo>
                  <a:pt x="115" y="168"/>
                  <a:pt x="124" y="195"/>
                  <a:pt x="133" y="213"/>
                </a:cubicBezTo>
                <a:cubicBezTo>
                  <a:pt x="9" y="407"/>
                  <a:pt x="9" y="407"/>
                  <a:pt x="9" y="407"/>
                </a:cubicBezTo>
                <a:cubicBezTo>
                  <a:pt x="0" y="407"/>
                  <a:pt x="0" y="425"/>
                  <a:pt x="0" y="434"/>
                </a:cubicBezTo>
                <a:cubicBezTo>
                  <a:pt x="9" y="478"/>
                  <a:pt x="9" y="478"/>
                  <a:pt x="9" y="478"/>
                </a:cubicBezTo>
                <a:cubicBezTo>
                  <a:pt x="9" y="487"/>
                  <a:pt x="18" y="497"/>
                  <a:pt x="27" y="497"/>
                </a:cubicBezTo>
                <a:cubicBezTo>
                  <a:pt x="62" y="487"/>
                  <a:pt x="62" y="487"/>
                  <a:pt x="62" y="487"/>
                </a:cubicBezTo>
                <a:cubicBezTo>
                  <a:pt x="71" y="487"/>
                  <a:pt x="80" y="478"/>
                  <a:pt x="89" y="470"/>
                </a:cubicBezTo>
                <a:cubicBezTo>
                  <a:pt x="142" y="390"/>
                  <a:pt x="142" y="390"/>
                  <a:pt x="142" y="390"/>
                </a:cubicBezTo>
                <a:cubicBezTo>
                  <a:pt x="177" y="381"/>
                  <a:pt x="177" y="381"/>
                  <a:pt x="177" y="381"/>
                </a:cubicBezTo>
                <a:cubicBezTo>
                  <a:pt x="231" y="284"/>
                  <a:pt x="231" y="284"/>
                  <a:pt x="231" y="284"/>
                </a:cubicBezTo>
                <a:cubicBezTo>
                  <a:pt x="248" y="293"/>
                  <a:pt x="284" y="284"/>
                  <a:pt x="293" y="284"/>
                </a:cubicBezTo>
                <a:cubicBezTo>
                  <a:pt x="363" y="275"/>
                  <a:pt x="399" y="195"/>
                  <a:pt x="381" y="124"/>
                </a:cubicBezTo>
                <a:close/>
                <a:moveTo>
                  <a:pt x="319" y="159"/>
                </a:moveTo>
                <a:lnTo>
                  <a:pt x="319" y="159"/>
                </a:lnTo>
                <a:cubicBezTo>
                  <a:pt x="301" y="187"/>
                  <a:pt x="284" y="168"/>
                  <a:pt x="256" y="142"/>
                </a:cubicBezTo>
                <a:cubicBezTo>
                  <a:pt x="231" y="124"/>
                  <a:pt x="203" y="115"/>
                  <a:pt x="221" y="80"/>
                </a:cubicBezTo>
                <a:cubicBezTo>
                  <a:pt x="240" y="53"/>
                  <a:pt x="284" y="44"/>
                  <a:pt x="310" y="71"/>
                </a:cubicBezTo>
                <a:cubicBezTo>
                  <a:pt x="337" y="89"/>
                  <a:pt x="346" y="133"/>
                  <a:pt x="319" y="159"/>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5" name="Freeform 116"/>
          <p:cNvSpPr>
            <a:spLocks noChangeArrowheads="1"/>
          </p:cNvSpPr>
          <p:nvPr/>
        </p:nvSpPr>
        <p:spPr bwMode="auto">
          <a:xfrm>
            <a:off x="4229101" y="3185585"/>
            <a:ext cx="266700" cy="275167"/>
          </a:xfrm>
          <a:custGeom>
            <a:avLst/>
            <a:gdLst>
              <a:gd name="T0" fmla="*/ 179798 w 445"/>
              <a:gd name="T1" fmla="*/ 71025 h 462"/>
              <a:gd name="T2" fmla="*/ 179798 w 445"/>
              <a:gd name="T3" fmla="*/ 71025 h 462"/>
              <a:gd name="T4" fmla="*/ 119566 w 445"/>
              <a:gd name="T5" fmla="*/ 3574 h 462"/>
              <a:gd name="T6" fmla="*/ 16182 w 445"/>
              <a:gd name="T7" fmla="*/ 110781 h 462"/>
              <a:gd name="T8" fmla="*/ 4045 w 445"/>
              <a:gd name="T9" fmla="*/ 142497 h 462"/>
              <a:gd name="T10" fmla="*/ 36409 w 445"/>
              <a:gd name="T11" fmla="*/ 158578 h 462"/>
              <a:gd name="T12" fmla="*/ 44050 w 445"/>
              <a:gd name="T13" fmla="*/ 154558 h 462"/>
              <a:gd name="T14" fmla="*/ 60232 w 445"/>
              <a:gd name="T15" fmla="*/ 166172 h 462"/>
              <a:gd name="T16" fmla="*/ 71919 w 445"/>
              <a:gd name="T17" fmla="*/ 193867 h 462"/>
              <a:gd name="T18" fmla="*/ 84055 w 445"/>
              <a:gd name="T19" fmla="*/ 201908 h 462"/>
              <a:gd name="T20" fmla="*/ 107879 w 445"/>
              <a:gd name="T21" fmla="*/ 193867 h 462"/>
              <a:gd name="T22" fmla="*/ 111924 w 445"/>
              <a:gd name="T23" fmla="*/ 185827 h 462"/>
              <a:gd name="T24" fmla="*/ 103833 w 445"/>
              <a:gd name="T25" fmla="*/ 174213 h 462"/>
              <a:gd name="T26" fmla="*/ 91697 w 445"/>
              <a:gd name="T27" fmla="*/ 150538 h 462"/>
              <a:gd name="T28" fmla="*/ 103833 w 445"/>
              <a:gd name="T29" fmla="*/ 138477 h 462"/>
              <a:gd name="T30" fmla="*/ 187439 w 445"/>
              <a:gd name="T31" fmla="*/ 158578 h 462"/>
              <a:gd name="T32" fmla="*/ 179798 w 445"/>
              <a:gd name="T33" fmla="*/ 71025 h 462"/>
              <a:gd name="T34" fmla="*/ 175303 w 445"/>
              <a:gd name="T35" fmla="*/ 138477 h 462"/>
              <a:gd name="T36" fmla="*/ 175303 w 445"/>
              <a:gd name="T37" fmla="*/ 138477 h 462"/>
              <a:gd name="T38" fmla="*/ 135747 w 445"/>
              <a:gd name="T39" fmla="*/ 91127 h 462"/>
              <a:gd name="T40" fmla="*/ 127656 w 445"/>
              <a:gd name="T41" fmla="*/ 27695 h 462"/>
              <a:gd name="T42" fmla="*/ 163616 w 445"/>
              <a:gd name="T43" fmla="*/ 79066 h 462"/>
              <a:gd name="T44" fmla="*/ 175303 w 445"/>
              <a:gd name="T45" fmla="*/ 138477 h 4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6" name="Freeform 117"/>
          <p:cNvSpPr>
            <a:spLocks noChangeArrowheads="1"/>
          </p:cNvSpPr>
          <p:nvPr/>
        </p:nvSpPr>
        <p:spPr bwMode="auto">
          <a:xfrm>
            <a:off x="3630084" y="4381500"/>
            <a:ext cx="277283" cy="256117"/>
          </a:xfrm>
          <a:custGeom>
            <a:avLst/>
            <a:gdLst>
              <a:gd name="T0" fmla="*/ 119736 w 462"/>
              <a:gd name="T1" fmla="*/ 0 h 427"/>
              <a:gd name="T2" fmla="*/ 119736 w 462"/>
              <a:gd name="T3" fmla="*/ 0 h 427"/>
              <a:gd name="T4" fmla="*/ 119736 w 462"/>
              <a:gd name="T5" fmla="*/ 0 h 427"/>
              <a:gd name="T6" fmla="*/ 31960 w 462"/>
              <a:gd name="T7" fmla="*/ 35988 h 427"/>
              <a:gd name="T8" fmla="*/ 36011 w 462"/>
              <a:gd name="T9" fmla="*/ 64329 h 427"/>
              <a:gd name="T10" fmla="*/ 0 w 462"/>
              <a:gd name="T11" fmla="*/ 107965 h 427"/>
              <a:gd name="T12" fmla="*/ 51765 w 462"/>
              <a:gd name="T13" fmla="*/ 143504 h 427"/>
              <a:gd name="T14" fmla="*/ 103981 w 462"/>
              <a:gd name="T15" fmla="*/ 119661 h 427"/>
              <a:gd name="T16" fmla="*/ 103981 w 462"/>
              <a:gd name="T17" fmla="*/ 112014 h 427"/>
              <a:gd name="T18" fmla="*/ 119736 w 462"/>
              <a:gd name="T19" fmla="*/ 95819 h 427"/>
              <a:gd name="T20" fmla="*/ 135941 w 462"/>
              <a:gd name="T21" fmla="*/ 112014 h 427"/>
              <a:gd name="T22" fmla="*/ 119736 w 462"/>
              <a:gd name="T23" fmla="*/ 127759 h 427"/>
              <a:gd name="T24" fmla="*/ 51765 w 462"/>
              <a:gd name="T25" fmla="*/ 159698 h 427"/>
              <a:gd name="T26" fmla="*/ 51765 w 462"/>
              <a:gd name="T27" fmla="*/ 167346 h 427"/>
              <a:gd name="T28" fmla="*/ 119736 w 462"/>
              <a:gd name="T29" fmla="*/ 191638 h 427"/>
              <a:gd name="T30" fmla="*/ 119736 w 462"/>
              <a:gd name="T31" fmla="*/ 191638 h 427"/>
              <a:gd name="T32" fmla="*/ 183655 w 462"/>
              <a:gd name="T33" fmla="*/ 167346 h 427"/>
              <a:gd name="T34" fmla="*/ 203911 w 462"/>
              <a:gd name="T35" fmla="*/ 35988 h 427"/>
              <a:gd name="T36" fmla="*/ 119736 w 462"/>
              <a:gd name="T37" fmla="*/ 0 h 427"/>
              <a:gd name="T38" fmla="*/ 16205 w 462"/>
              <a:gd name="T39" fmla="*/ 103916 h 427"/>
              <a:gd name="T40" fmla="*/ 16205 w 462"/>
              <a:gd name="T41" fmla="*/ 103916 h 427"/>
              <a:gd name="T42" fmla="*/ 40062 w 462"/>
              <a:gd name="T43" fmla="*/ 80074 h 427"/>
              <a:gd name="T44" fmla="*/ 47714 w 462"/>
              <a:gd name="T45" fmla="*/ 127759 h 427"/>
              <a:gd name="T46" fmla="*/ 16205 w 462"/>
              <a:gd name="T47" fmla="*/ 103916 h 427"/>
              <a:gd name="T48" fmla="*/ 119736 w 462"/>
              <a:gd name="T49" fmla="*/ 59831 h 427"/>
              <a:gd name="T50" fmla="*/ 119736 w 462"/>
              <a:gd name="T51" fmla="*/ 59831 h 427"/>
              <a:gd name="T52" fmla="*/ 47714 w 462"/>
              <a:gd name="T53" fmla="*/ 35988 h 427"/>
              <a:gd name="T54" fmla="*/ 119736 w 462"/>
              <a:gd name="T55" fmla="*/ 16195 h 427"/>
              <a:gd name="T56" fmla="*/ 187256 w 462"/>
              <a:gd name="T57" fmla="*/ 35988 h 427"/>
              <a:gd name="T58" fmla="*/ 119736 w 462"/>
              <a:gd name="T59" fmla="*/ 59831 h 4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62" h="427">
                <a:moveTo>
                  <a:pt x="266" y="0"/>
                </a:moveTo>
                <a:lnTo>
                  <a:pt x="266" y="0"/>
                </a:lnTo>
                <a:cubicBezTo>
                  <a:pt x="142" y="0"/>
                  <a:pt x="62" y="45"/>
                  <a:pt x="71" y="80"/>
                </a:cubicBezTo>
                <a:cubicBezTo>
                  <a:pt x="71" y="89"/>
                  <a:pt x="71" y="116"/>
                  <a:pt x="80" y="143"/>
                </a:cubicBezTo>
                <a:cubicBezTo>
                  <a:pt x="18" y="169"/>
                  <a:pt x="0" y="205"/>
                  <a:pt x="0" y="240"/>
                </a:cubicBezTo>
                <a:cubicBezTo>
                  <a:pt x="9" y="275"/>
                  <a:pt x="36" y="311"/>
                  <a:pt x="115" y="319"/>
                </a:cubicBezTo>
                <a:cubicBezTo>
                  <a:pt x="151" y="319"/>
                  <a:pt x="204" y="302"/>
                  <a:pt x="231" y="266"/>
                </a:cubicBezTo>
                <a:cubicBezTo>
                  <a:pt x="231" y="258"/>
                  <a:pt x="231" y="249"/>
                  <a:pt x="231" y="249"/>
                </a:cubicBezTo>
                <a:cubicBezTo>
                  <a:pt x="231" y="222"/>
                  <a:pt x="249" y="213"/>
                  <a:pt x="266" y="213"/>
                </a:cubicBezTo>
                <a:cubicBezTo>
                  <a:pt x="284" y="213"/>
                  <a:pt x="302" y="222"/>
                  <a:pt x="302" y="249"/>
                </a:cubicBezTo>
                <a:cubicBezTo>
                  <a:pt x="302" y="266"/>
                  <a:pt x="284" y="284"/>
                  <a:pt x="266" y="284"/>
                </a:cubicBezTo>
                <a:cubicBezTo>
                  <a:pt x="222" y="328"/>
                  <a:pt x="169" y="355"/>
                  <a:pt x="115" y="355"/>
                </a:cubicBezTo>
                <a:cubicBezTo>
                  <a:pt x="115" y="364"/>
                  <a:pt x="115" y="364"/>
                  <a:pt x="115" y="372"/>
                </a:cubicBezTo>
                <a:cubicBezTo>
                  <a:pt x="115" y="381"/>
                  <a:pt x="178" y="426"/>
                  <a:pt x="266" y="426"/>
                </a:cubicBezTo>
                <a:cubicBezTo>
                  <a:pt x="355" y="426"/>
                  <a:pt x="408" y="381"/>
                  <a:pt x="408" y="372"/>
                </a:cubicBezTo>
                <a:cubicBezTo>
                  <a:pt x="416" y="355"/>
                  <a:pt x="453" y="116"/>
                  <a:pt x="453" y="80"/>
                </a:cubicBezTo>
                <a:cubicBezTo>
                  <a:pt x="461" y="45"/>
                  <a:pt x="381" y="0"/>
                  <a:pt x="266" y="0"/>
                </a:cubicBezTo>
                <a:close/>
                <a:moveTo>
                  <a:pt x="36" y="231"/>
                </a:moveTo>
                <a:lnTo>
                  <a:pt x="36" y="231"/>
                </a:lnTo>
                <a:cubicBezTo>
                  <a:pt x="36" y="222"/>
                  <a:pt x="53" y="196"/>
                  <a:pt x="89" y="178"/>
                </a:cubicBezTo>
                <a:cubicBezTo>
                  <a:pt x="89" y="213"/>
                  <a:pt x="98" y="249"/>
                  <a:pt x="106" y="284"/>
                </a:cubicBezTo>
                <a:cubicBezTo>
                  <a:pt x="62" y="275"/>
                  <a:pt x="44" y="258"/>
                  <a:pt x="36" y="231"/>
                </a:cubicBezTo>
                <a:close/>
                <a:moveTo>
                  <a:pt x="266" y="133"/>
                </a:moveTo>
                <a:lnTo>
                  <a:pt x="266" y="133"/>
                </a:lnTo>
                <a:cubicBezTo>
                  <a:pt x="178" y="133"/>
                  <a:pt x="106" y="98"/>
                  <a:pt x="106" y="80"/>
                </a:cubicBezTo>
                <a:cubicBezTo>
                  <a:pt x="106" y="71"/>
                  <a:pt x="178" y="36"/>
                  <a:pt x="266" y="36"/>
                </a:cubicBezTo>
                <a:cubicBezTo>
                  <a:pt x="355" y="36"/>
                  <a:pt x="416" y="71"/>
                  <a:pt x="416" y="80"/>
                </a:cubicBezTo>
                <a:cubicBezTo>
                  <a:pt x="416" y="98"/>
                  <a:pt x="355" y="133"/>
                  <a:pt x="266" y="133"/>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7" name="Freeform 118"/>
          <p:cNvSpPr>
            <a:spLocks noChangeArrowheads="1"/>
          </p:cNvSpPr>
          <p:nvPr/>
        </p:nvSpPr>
        <p:spPr bwMode="auto">
          <a:xfrm>
            <a:off x="4239684" y="4381500"/>
            <a:ext cx="245533" cy="262467"/>
          </a:xfrm>
          <a:custGeom>
            <a:avLst/>
            <a:gdLst>
              <a:gd name="T0" fmla="*/ 115713 w 409"/>
              <a:gd name="T1" fmla="*/ 184208 h 436"/>
              <a:gd name="T2" fmla="*/ 115713 w 409"/>
              <a:gd name="T3" fmla="*/ 184208 h 436"/>
              <a:gd name="T4" fmla="*/ 123817 w 409"/>
              <a:gd name="T5" fmla="*/ 192335 h 436"/>
              <a:gd name="T6" fmla="*/ 167491 w 409"/>
              <a:gd name="T7" fmla="*/ 196399 h 436"/>
              <a:gd name="T8" fmla="*/ 176046 w 409"/>
              <a:gd name="T9" fmla="*/ 188272 h 436"/>
              <a:gd name="T10" fmla="*/ 176046 w 409"/>
              <a:gd name="T11" fmla="*/ 152152 h 436"/>
              <a:gd name="T12" fmla="*/ 119765 w 409"/>
              <a:gd name="T13" fmla="*/ 148089 h 436"/>
              <a:gd name="T14" fmla="*/ 115713 w 409"/>
              <a:gd name="T15" fmla="*/ 184208 h 436"/>
              <a:gd name="T16" fmla="*/ 8104 w 409"/>
              <a:gd name="T17" fmla="*/ 152152 h 436"/>
              <a:gd name="T18" fmla="*/ 8104 w 409"/>
              <a:gd name="T19" fmla="*/ 152152 h 436"/>
              <a:gd name="T20" fmla="*/ 8104 w 409"/>
              <a:gd name="T21" fmla="*/ 188272 h 436"/>
              <a:gd name="T22" fmla="*/ 15759 w 409"/>
              <a:gd name="T23" fmla="*/ 196399 h 436"/>
              <a:gd name="T24" fmla="*/ 59883 w 409"/>
              <a:gd name="T25" fmla="*/ 192335 h 436"/>
              <a:gd name="T26" fmla="*/ 67987 w 409"/>
              <a:gd name="T27" fmla="*/ 184208 h 436"/>
              <a:gd name="T28" fmla="*/ 63935 w 409"/>
              <a:gd name="T29" fmla="*/ 148089 h 436"/>
              <a:gd name="T30" fmla="*/ 8104 w 409"/>
              <a:gd name="T31" fmla="*/ 152152 h 436"/>
              <a:gd name="T32" fmla="*/ 0 w 409"/>
              <a:gd name="T33" fmla="*/ 92556 h 436"/>
              <a:gd name="T34" fmla="*/ 0 w 409"/>
              <a:gd name="T35" fmla="*/ 92556 h 436"/>
              <a:gd name="T36" fmla="*/ 4052 w 409"/>
              <a:gd name="T37" fmla="*/ 132287 h 436"/>
              <a:gd name="T38" fmla="*/ 59883 w 409"/>
              <a:gd name="T39" fmla="*/ 124160 h 436"/>
              <a:gd name="T40" fmla="*/ 59883 w 409"/>
              <a:gd name="T41" fmla="*/ 88492 h 436"/>
              <a:gd name="T42" fmla="*/ 59883 w 409"/>
              <a:gd name="T43" fmla="*/ 84429 h 436"/>
              <a:gd name="T44" fmla="*/ 91850 w 409"/>
              <a:gd name="T45" fmla="*/ 52373 h 436"/>
              <a:gd name="T46" fmla="*/ 123817 w 409"/>
              <a:gd name="T47" fmla="*/ 84429 h 436"/>
              <a:gd name="T48" fmla="*/ 123817 w 409"/>
              <a:gd name="T49" fmla="*/ 88492 h 436"/>
              <a:gd name="T50" fmla="*/ 119765 w 409"/>
              <a:gd name="T51" fmla="*/ 124160 h 436"/>
              <a:gd name="T52" fmla="*/ 179648 w 409"/>
              <a:gd name="T53" fmla="*/ 132287 h 436"/>
              <a:gd name="T54" fmla="*/ 183700 w 409"/>
              <a:gd name="T55" fmla="*/ 92556 h 436"/>
              <a:gd name="T56" fmla="*/ 183700 w 409"/>
              <a:gd name="T57" fmla="*/ 84429 h 436"/>
              <a:gd name="T58" fmla="*/ 91850 w 409"/>
              <a:gd name="T59" fmla="*/ 0 h 436"/>
              <a:gd name="T60" fmla="*/ 0 w 409"/>
              <a:gd name="T61" fmla="*/ 84429 h 436"/>
              <a:gd name="T62" fmla="*/ 0 w 409"/>
              <a:gd name="T63" fmla="*/ 92556 h 4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09" h="436">
                <a:moveTo>
                  <a:pt x="257" y="408"/>
                </a:moveTo>
                <a:lnTo>
                  <a:pt x="257" y="408"/>
                </a:lnTo>
                <a:cubicBezTo>
                  <a:pt x="257" y="417"/>
                  <a:pt x="266" y="426"/>
                  <a:pt x="275" y="426"/>
                </a:cubicBezTo>
                <a:cubicBezTo>
                  <a:pt x="372" y="435"/>
                  <a:pt x="372" y="435"/>
                  <a:pt x="372" y="435"/>
                </a:cubicBezTo>
                <a:cubicBezTo>
                  <a:pt x="382" y="435"/>
                  <a:pt x="382" y="426"/>
                  <a:pt x="391" y="417"/>
                </a:cubicBezTo>
                <a:cubicBezTo>
                  <a:pt x="391" y="337"/>
                  <a:pt x="391" y="337"/>
                  <a:pt x="391" y="337"/>
                </a:cubicBezTo>
                <a:cubicBezTo>
                  <a:pt x="266" y="328"/>
                  <a:pt x="266" y="328"/>
                  <a:pt x="266" y="328"/>
                </a:cubicBezTo>
                <a:lnTo>
                  <a:pt x="257" y="408"/>
                </a:lnTo>
                <a:close/>
                <a:moveTo>
                  <a:pt x="18" y="337"/>
                </a:moveTo>
                <a:lnTo>
                  <a:pt x="18" y="337"/>
                </a:lnTo>
                <a:cubicBezTo>
                  <a:pt x="18" y="417"/>
                  <a:pt x="18" y="417"/>
                  <a:pt x="18" y="417"/>
                </a:cubicBezTo>
                <a:cubicBezTo>
                  <a:pt x="18" y="426"/>
                  <a:pt x="27" y="435"/>
                  <a:pt x="35" y="435"/>
                </a:cubicBezTo>
                <a:cubicBezTo>
                  <a:pt x="133" y="426"/>
                  <a:pt x="133" y="426"/>
                  <a:pt x="133" y="426"/>
                </a:cubicBezTo>
                <a:cubicBezTo>
                  <a:pt x="142" y="426"/>
                  <a:pt x="151" y="417"/>
                  <a:pt x="151" y="408"/>
                </a:cubicBezTo>
                <a:cubicBezTo>
                  <a:pt x="142" y="328"/>
                  <a:pt x="142" y="328"/>
                  <a:pt x="142" y="328"/>
                </a:cubicBezTo>
                <a:lnTo>
                  <a:pt x="18" y="337"/>
                </a:lnTo>
                <a:close/>
                <a:moveTo>
                  <a:pt x="0" y="205"/>
                </a:moveTo>
                <a:lnTo>
                  <a:pt x="0" y="205"/>
                </a:lnTo>
                <a:cubicBezTo>
                  <a:pt x="9" y="293"/>
                  <a:pt x="9" y="293"/>
                  <a:pt x="9" y="293"/>
                </a:cubicBezTo>
                <a:cubicBezTo>
                  <a:pt x="133" y="275"/>
                  <a:pt x="133" y="275"/>
                  <a:pt x="133" y="275"/>
                </a:cubicBezTo>
                <a:cubicBezTo>
                  <a:pt x="133" y="196"/>
                  <a:pt x="133" y="196"/>
                  <a:pt x="133" y="196"/>
                </a:cubicBezTo>
                <a:lnTo>
                  <a:pt x="133" y="187"/>
                </a:lnTo>
                <a:cubicBezTo>
                  <a:pt x="133" y="152"/>
                  <a:pt x="160" y="116"/>
                  <a:pt x="204" y="116"/>
                </a:cubicBezTo>
                <a:cubicBezTo>
                  <a:pt x="248" y="116"/>
                  <a:pt x="275" y="152"/>
                  <a:pt x="275" y="187"/>
                </a:cubicBezTo>
                <a:lnTo>
                  <a:pt x="275" y="196"/>
                </a:lnTo>
                <a:cubicBezTo>
                  <a:pt x="266" y="275"/>
                  <a:pt x="266" y="275"/>
                  <a:pt x="266" y="275"/>
                </a:cubicBezTo>
                <a:cubicBezTo>
                  <a:pt x="399" y="293"/>
                  <a:pt x="399" y="293"/>
                  <a:pt x="399" y="293"/>
                </a:cubicBezTo>
                <a:cubicBezTo>
                  <a:pt x="408" y="205"/>
                  <a:pt x="408" y="205"/>
                  <a:pt x="408" y="205"/>
                </a:cubicBezTo>
                <a:cubicBezTo>
                  <a:pt x="408" y="196"/>
                  <a:pt x="408" y="196"/>
                  <a:pt x="408" y="187"/>
                </a:cubicBezTo>
                <a:cubicBezTo>
                  <a:pt x="408" y="80"/>
                  <a:pt x="319" y="0"/>
                  <a:pt x="204" y="0"/>
                </a:cubicBezTo>
                <a:cubicBezTo>
                  <a:pt x="88" y="0"/>
                  <a:pt x="0" y="80"/>
                  <a:pt x="0" y="187"/>
                </a:cubicBezTo>
                <a:cubicBezTo>
                  <a:pt x="0" y="196"/>
                  <a:pt x="0" y="196"/>
                  <a:pt x="0" y="205"/>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8" name="Freeform 119"/>
          <p:cNvSpPr>
            <a:spLocks noChangeArrowheads="1"/>
          </p:cNvSpPr>
          <p:nvPr/>
        </p:nvSpPr>
        <p:spPr bwMode="auto">
          <a:xfrm>
            <a:off x="7179733" y="4377267"/>
            <a:ext cx="298451" cy="266700"/>
          </a:xfrm>
          <a:custGeom>
            <a:avLst/>
            <a:gdLst>
              <a:gd name="T0" fmla="*/ 199518 w 497"/>
              <a:gd name="T1" fmla="*/ 31535 h 444"/>
              <a:gd name="T2" fmla="*/ 199518 w 497"/>
              <a:gd name="T3" fmla="*/ 31535 h 444"/>
              <a:gd name="T4" fmla="*/ 191861 w 497"/>
              <a:gd name="T5" fmla="*/ 31535 h 444"/>
              <a:gd name="T6" fmla="*/ 191861 w 497"/>
              <a:gd name="T7" fmla="*/ 199574 h 444"/>
              <a:gd name="T8" fmla="*/ 199518 w 497"/>
              <a:gd name="T9" fmla="*/ 199574 h 444"/>
              <a:gd name="T10" fmla="*/ 223388 w 497"/>
              <a:gd name="T11" fmla="*/ 179302 h 444"/>
              <a:gd name="T12" fmla="*/ 223388 w 497"/>
              <a:gd name="T13" fmla="*/ 55863 h 444"/>
              <a:gd name="T14" fmla="*/ 199518 w 497"/>
              <a:gd name="T15" fmla="*/ 31535 h 444"/>
              <a:gd name="T16" fmla="*/ 0 w 497"/>
              <a:gd name="T17" fmla="*/ 55863 h 444"/>
              <a:gd name="T18" fmla="*/ 0 w 497"/>
              <a:gd name="T19" fmla="*/ 55863 h 444"/>
              <a:gd name="T20" fmla="*/ 0 w 497"/>
              <a:gd name="T21" fmla="*/ 179302 h 444"/>
              <a:gd name="T22" fmla="*/ 23870 w 497"/>
              <a:gd name="T23" fmla="*/ 199574 h 444"/>
              <a:gd name="T24" fmla="*/ 31977 w 497"/>
              <a:gd name="T25" fmla="*/ 199574 h 444"/>
              <a:gd name="T26" fmla="*/ 31977 w 497"/>
              <a:gd name="T27" fmla="*/ 31535 h 444"/>
              <a:gd name="T28" fmla="*/ 23870 w 497"/>
              <a:gd name="T29" fmla="*/ 31535 h 444"/>
              <a:gd name="T30" fmla="*/ 0 w 497"/>
              <a:gd name="T31" fmla="*/ 55863 h 444"/>
              <a:gd name="T32" fmla="*/ 151777 w 497"/>
              <a:gd name="T33" fmla="*/ 11713 h 444"/>
              <a:gd name="T34" fmla="*/ 151777 w 497"/>
              <a:gd name="T35" fmla="*/ 11713 h 444"/>
              <a:gd name="T36" fmla="*/ 111694 w 497"/>
              <a:gd name="T37" fmla="*/ 0 h 444"/>
              <a:gd name="T38" fmla="*/ 72061 w 497"/>
              <a:gd name="T39" fmla="*/ 11713 h 444"/>
              <a:gd name="T40" fmla="*/ 72061 w 497"/>
              <a:gd name="T41" fmla="*/ 31535 h 444"/>
              <a:gd name="T42" fmla="*/ 48190 w 497"/>
              <a:gd name="T43" fmla="*/ 31535 h 444"/>
              <a:gd name="T44" fmla="*/ 48190 w 497"/>
              <a:gd name="T45" fmla="*/ 199574 h 444"/>
              <a:gd name="T46" fmla="*/ 175648 w 497"/>
              <a:gd name="T47" fmla="*/ 199574 h 444"/>
              <a:gd name="T48" fmla="*/ 175648 w 497"/>
              <a:gd name="T49" fmla="*/ 31535 h 444"/>
              <a:gd name="T50" fmla="*/ 151777 w 497"/>
              <a:gd name="T51" fmla="*/ 31535 h 444"/>
              <a:gd name="T52" fmla="*/ 151777 w 497"/>
              <a:gd name="T53" fmla="*/ 11713 h 444"/>
              <a:gd name="T54" fmla="*/ 135564 w 497"/>
              <a:gd name="T55" fmla="*/ 31535 h 444"/>
              <a:gd name="T56" fmla="*/ 135564 w 497"/>
              <a:gd name="T57" fmla="*/ 31535 h 444"/>
              <a:gd name="T58" fmla="*/ 87824 w 497"/>
              <a:gd name="T59" fmla="*/ 31535 h 444"/>
              <a:gd name="T60" fmla="*/ 87824 w 497"/>
              <a:gd name="T61" fmla="*/ 19822 h 444"/>
              <a:gd name="T62" fmla="*/ 111694 w 497"/>
              <a:gd name="T63" fmla="*/ 11713 h 444"/>
              <a:gd name="T64" fmla="*/ 135564 w 497"/>
              <a:gd name="T65" fmla="*/ 19822 h 444"/>
              <a:gd name="T66" fmla="*/ 135564 w 497"/>
              <a:gd name="T67" fmla="*/ 31535 h 4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97" h="444">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9" name="Freeform 120"/>
          <p:cNvSpPr>
            <a:spLocks noChangeArrowheads="1"/>
          </p:cNvSpPr>
          <p:nvPr/>
        </p:nvSpPr>
        <p:spPr bwMode="auto">
          <a:xfrm>
            <a:off x="6650567" y="3771900"/>
            <a:ext cx="169333" cy="287867"/>
          </a:xfrm>
          <a:custGeom>
            <a:avLst/>
            <a:gdLst>
              <a:gd name="T0" fmla="*/ 67314 w 283"/>
              <a:gd name="T1" fmla="*/ 4057 h 479"/>
              <a:gd name="T2" fmla="*/ 67314 w 283"/>
              <a:gd name="T3" fmla="*/ 4057 h 479"/>
              <a:gd name="T4" fmla="*/ 59237 w 283"/>
              <a:gd name="T5" fmla="*/ 4057 h 479"/>
              <a:gd name="T6" fmla="*/ 0 w 283"/>
              <a:gd name="T7" fmla="*/ 155502 h 479"/>
              <a:gd name="T8" fmla="*/ 63276 w 283"/>
              <a:gd name="T9" fmla="*/ 215449 h 479"/>
              <a:gd name="T10" fmla="*/ 126551 w 283"/>
              <a:gd name="T11" fmla="*/ 155502 h 479"/>
              <a:gd name="T12" fmla="*/ 67314 w 283"/>
              <a:gd name="T13" fmla="*/ 4057 h 479"/>
              <a:gd name="T14" fmla="*/ 55198 w 283"/>
              <a:gd name="T15" fmla="*/ 91949 h 479"/>
              <a:gd name="T16" fmla="*/ 55198 w 283"/>
              <a:gd name="T17" fmla="*/ 91949 h 479"/>
              <a:gd name="T18" fmla="*/ 55198 w 283"/>
              <a:gd name="T19" fmla="*/ 99611 h 479"/>
              <a:gd name="T20" fmla="*/ 43530 w 283"/>
              <a:gd name="T21" fmla="*/ 151446 h 479"/>
              <a:gd name="T22" fmla="*/ 31413 w 283"/>
              <a:gd name="T23" fmla="*/ 167672 h 479"/>
              <a:gd name="T24" fmla="*/ 19746 w 283"/>
              <a:gd name="T25" fmla="*/ 155502 h 479"/>
              <a:gd name="T26" fmla="*/ 39491 w 283"/>
              <a:gd name="T27" fmla="*/ 99611 h 479"/>
              <a:gd name="T28" fmla="*/ 51159 w 283"/>
              <a:gd name="T29" fmla="*/ 87442 h 479"/>
              <a:gd name="T30" fmla="*/ 55198 w 283"/>
              <a:gd name="T31" fmla="*/ 87442 h 479"/>
              <a:gd name="T32" fmla="*/ 55198 w 283"/>
              <a:gd name="T33" fmla="*/ 91949 h 4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83" h="479">
                <a:moveTo>
                  <a:pt x="150" y="9"/>
                </a:moveTo>
                <a:lnTo>
                  <a:pt x="150" y="9"/>
                </a:lnTo>
                <a:cubicBezTo>
                  <a:pt x="150" y="0"/>
                  <a:pt x="141" y="0"/>
                  <a:pt x="132" y="9"/>
                </a:cubicBezTo>
                <a:cubicBezTo>
                  <a:pt x="114" y="185"/>
                  <a:pt x="0" y="221"/>
                  <a:pt x="0" y="345"/>
                </a:cubicBezTo>
                <a:cubicBezTo>
                  <a:pt x="0" y="416"/>
                  <a:pt x="70" y="478"/>
                  <a:pt x="141" y="478"/>
                </a:cubicBezTo>
                <a:cubicBezTo>
                  <a:pt x="220" y="478"/>
                  <a:pt x="282" y="416"/>
                  <a:pt x="282" y="345"/>
                </a:cubicBezTo>
                <a:cubicBezTo>
                  <a:pt x="282" y="221"/>
                  <a:pt x="167" y="185"/>
                  <a:pt x="150" y="9"/>
                </a:cubicBezTo>
                <a:close/>
                <a:moveTo>
                  <a:pt x="123" y="204"/>
                </a:moveTo>
                <a:lnTo>
                  <a:pt x="123" y="204"/>
                </a:lnTo>
                <a:cubicBezTo>
                  <a:pt x="123" y="204"/>
                  <a:pt x="123" y="213"/>
                  <a:pt x="123" y="221"/>
                </a:cubicBezTo>
                <a:cubicBezTo>
                  <a:pt x="114" y="257"/>
                  <a:pt x="97" y="292"/>
                  <a:pt x="97" y="336"/>
                </a:cubicBezTo>
                <a:cubicBezTo>
                  <a:pt x="97" y="363"/>
                  <a:pt x="88" y="372"/>
                  <a:pt x="70" y="372"/>
                </a:cubicBezTo>
                <a:cubicBezTo>
                  <a:pt x="53" y="372"/>
                  <a:pt x="44" y="363"/>
                  <a:pt x="44" y="345"/>
                </a:cubicBezTo>
                <a:cubicBezTo>
                  <a:pt x="44" y="292"/>
                  <a:pt x="70" y="257"/>
                  <a:pt x="88" y="221"/>
                </a:cubicBezTo>
                <a:cubicBezTo>
                  <a:pt x="97" y="213"/>
                  <a:pt x="106" y="204"/>
                  <a:pt x="114" y="194"/>
                </a:cubicBezTo>
                <a:lnTo>
                  <a:pt x="123" y="194"/>
                </a:lnTo>
                <a:lnTo>
                  <a:pt x="123" y="204"/>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0" name="Freeform 122"/>
          <p:cNvSpPr>
            <a:spLocks noChangeArrowheads="1"/>
          </p:cNvSpPr>
          <p:nvPr/>
        </p:nvSpPr>
        <p:spPr bwMode="auto">
          <a:xfrm>
            <a:off x="4821767" y="4398434"/>
            <a:ext cx="266700" cy="224367"/>
          </a:xfrm>
          <a:custGeom>
            <a:avLst/>
            <a:gdLst>
              <a:gd name="T0" fmla="*/ 195520 w 444"/>
              <a:gd name="T1" fmla="*/ 96093 h 373"/>
              <a:gd name="T2" fmla="*/ 195520 w 444"/>
              <a:gd name="T3" fmla="*/ 96093 h 373"/>
              <a:gd name="T4" fmla="*/ 159479 w 444"/>
              <a:gd name="T5" fmla="*/ 12181 h 373"/>
              <a:gd name="T6" fmla="*/ 143712 w 444"/>
              <a:gd name="T7" fmla="*/ 0 h 373"/>
              <a:gd name="T8" fmla="*/ 55863 w 444"/>
              <a:gd name="T9" fmla="*/ 0 h 373"/>
              <a:gd name="T10" fmla="*/ 36041 w 444"/>
              <a:gd name="T11" fmla="*/ 12181 h 373"/>
              <a:gd name="T12" fmla="*/ 4055 w 444"/>
              <a:gd name="T13" fmla="*/ 96093 h 373"/>
              <a:gd name="T14" fmla="*/ 0 w 444"/>
              <a:gd name="T15" fmla="*/ 115943 h 373"/>
              <a:gd name="T16" fmla="*/ 8109 w 444"/>
              <a:gd name="T17" fmla="*/ 155643 h 373"/>
              <a:gd name="T18" fmla="*/ 20273 w 444"/>
              <a:gd name="T19" fmla="*/ 167824 h 373"/>
              <a:gd name="T20" fmla="*/ 179752 w 444"/>
              <a:gd name="T21" fmla="*/ 167824 h 373"/>
              <a:gd name="T22" fmla="*/ 191465 w 444"/>
              <a:gd name="T23" fmla="*/ 155643 h 373"/>
              <a:gd name="T24" fmla="*/ 199574 w 444"/>
              <a:gd name="T25" fmla="*/ 115943 h 373"/>
              <a:gd name="T26" fmla="*/ 195520 w 444"/>
              <a:gd name="T27" fmla="*/ 96093 h 373"/>
              <a:gd name="T28" fmla="*/ 179752 w 444"/>
              <a:gd name="T29" fmla="*/ 124063 h 373"/>
              <a:gd name="T30" fmla="*/ 179752 w 444"/>
              <a:gd name="T31" fmla="*/ 124063 h 373"/>
              <a:gd name="T32" fmla="*/ 179752 w 444"/>
              <a:gd name="T33" fmla="*/ 139853 h 373"/>
              <a:gd name="T34" fmla="*/ 167589 w 444"/>
              <a:gd name="T35" fmla="*/ 152034 h 373"/>
              <a:gd name="T36" fmla="*/ 31986 w 444"/>
              <a:gd name="T37" fmla="*/ 152034 h 373"/>
              <a:gd name="T38" fmla="*/ 20273 w 444"/>
              <a:gd name="T39" fmla="*/ 139853 h 373"/>
              <a:gd name="T40" fmla="*/ 15768 w 444"/>
              <a:gd name="T41" fmla="*/ 124063 h 373"/>
              <a:gd name="T42" fmla="*/ 27931 w 444"/>
              <a:gd name="T43" fmla="*/ 111883 h 373"/>
              <a:gd name="T44" fmla="*/ 171643 w 444"/>
              <a:gd name="T45" fmla="*/ 111883 h 373"/>
              <a:gd name="T46" fmla="*/ 179752 w 444"/>
              <a:gd name="T47" fmla="*/ 124063 h 3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44" h="373">
                <a:moveTo>
                  <a:pt x="434" y="213"/>
                </a:moveTo>
                <a:lnTo>
                  <a:pt x="434" y="213"/>
                </a:lnTo>
                <a:cubicBezTo>
                  <a:pt x="354" y="27"/>
                  <a:pt x="354" y="27"/>
                  <a:pt x="354" y="27"/>
                </a:cubicBezTo>
                <a:cubicBezTo>
                  <a:pt x="354" y="9"/>
                  <a:pt x="337" y="0"/>
                  <a:pt x="319" y="0"/>
                </a:cubicBezTo>
                <a:cubicBezTo>
                  <a:pt x="124" y="0"/>
                  <a:pt x="124" y="0"/>
                  <a:pt x="124" y="0"/>
                </a:cubicBezTo>
                <a:cubicBezTo>
                  <a:pt x="106" y="0"/>
                  <a:pt x="89" y="9"/>
                  <a:pt x="80" y="27"/>
                </a:cubicBezTo>
                <a:cubicBezTo>
                  <a:pt x="9" y="213"/>
                  <a:pt x="9" y="213"/>
                  <a:pt x="9" y="213"/>
                </a:cubicBezTo>
                <a:cubicBezTo>
                  <a:pt x="0" y="222"/>
                  <a:pt x="0" y="248"/>
                  <a:pt x="0" y="257"/>
                </a:cubicBezTo>
                <a:cubicBezTo>
                  <a:pt x="18" y="345"/>
                  <a:pt x="18" y="345"/>
                  <a:pt x="18" y="345"/>
                </a:cubicBezTo>
                <a:cubicBezTo>
                  <a:pt x="18" y="363"/>
                  <a:pt x="35" y="372"/>
                  <a:pt x="45" y="372"/>
                </a:cubicBezTo>
                <a:cubicBezTo>
                  <a:pt x="399" y="372"/>
                  <a:pt x="399" y="372"/>
                  <a:pt x="399" y="372"/>
                </a:cubicBezTo>
                <a:cubicBezTo>
                  <a:pt x="408" y="372"/>
                  <a:pt x="425" y="363"/>
                  <a:pt x="425" y="345"/>
                </a:cubicBezTo>
                <a:cubicBezTo>
                  <a:pt x="443" y="257"/>
                  <a:pt x="443" y="257"/>
                  <a:pt x="443" y="257"/>
                </a:cubicBezTo>
                <a:cubicBezTo>
                  <a:pt x="443" y="248"/>
                  <a:pt x="443" y="222"/>
                  <a:pt x="434" y="213"/>
                </a:cubicBezTo>
                <a:close/>
                <a:moveTo>
                  <a:pt x="399" y="275"/>
                </a:moveTo>
                <a:lnTo>
                  <a:pt x="399" y="275"/>
                </a:lnTo>
                <a:cubicBezTo>
                  <a:pt x="399" y="310"/>
                  <a:pt x="399" y="310"/>
                  <a:pt x="399" y="310"/>
                </a:cubicBezTo>
                <a:cubicBezTo>
                  <a:pt x="399" y="328"/>
                  <a:pt x="381" y="337"/>
                  <a:pt x="372" y="337"/>
                </a:cubicBezTo>
                <a:cubicBezTo>
                  <a:pt x="71" y="337"/>
                  <a:pt x="71" y="337"/>
                  <a:pt x="71" y="337"/>
                </a:cubicBezTo>
                <a:cubicBezTo>
                  <a:pt x="62" y="337"/>
                  <a:pt x="45" y="328"/>
                  <a:pt x="45" y="310"/>
                </a:cubicBezTo>
                <a:cubicBezTo>
                  <a:pt x="35" y="275"/>
                  <a:pt x="35" y="275"/>
                  <a:pt x="35" y="275"/>
                </a:cubicBezTo>
                <a:cubicBezTo>
                  <a:pt x="35" y="266"/>
                  <a:pt x="45" y="248"/>
                  <a:pt x="62" y="248"/>
                </a:cubicBezTo>
                <a:cubicBezTo>
                  <a:pt x="381" y="248"/>
                  <a:pt x="381" y="248"/>
                  <a:pt x="381" y="248"/>
                </a:cubicBezTo>
                <a:cubicBezTo>
                  <a:pt x="399" y="248"/>
                  <a:pt x="408" y="266"/>
                  <a:pt x="399" y="275"/>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1" name="Freeform 123"/>
          <p:cNvSpPr>
            <a:spLocks noChangeArrowheads="1"/>
          </p:cNvSpPr>
          <p:nvPr/>
        </p:nvSpPr>
        <p:spPr bwMode="auto">
          <a:xfrm>
            <a:off x="6009218" y="4366684"/>
            <a:ext cx="270933" cy="277283"/>
          </a:xfrm>
          <a:custGeom>
            <a:avLst/>
            <a:gdLst>
              <a:gd name="T0" fmla="*/ 123628 w 452"/>
              <a:gd name="T1" fmla="*/ 135490 h 462"/>
              <a:gd name="T2" fmla="*/ 123628 w 452"/>
              <a:gd name="T3" fmla="*/ 135490 h 462"/>
              <a:gd name="T4" fmla="*/ 195108 w 452"/>
              <a:gd name="T5" fmla="*/ 11703 h 462"/>
              <a:gd name="T6" fmla="*/ 195108 w 452"/>
              <a:gd name="T7" fmla="*/ 8102 h 462"/>
              <a:gd name="T8" fmla="*/ 191062 w 452"/>
              <a:gd name="T9" fmla="*/ 8102 h 462"/>
              <a:gd name="T10" fmla="*/ 71480 w 452"/>
              <a:gd name="T11" fmla="*/ 80124 h 462"/>
              <a:gd name="T12" fmla="*/ 4046 w 452"/>
              <a:gd name="T13" fmla="*/ 135490 h 462"/>
              <a:gd name="T14" fmla="*/ 15735 w 452"/>
              <a:gd name="T15" fmla="*/ 147644 h 462"/>
              <a:gd name="T16" fmla="*/ 39561 w 452"/>
              <a:gd name="T17" fmla="*/ 139542 h 462"/>
              <a:gd name="T18" fmla="*/ 67883 w 452"/>
              <a:gd name="T19" fmla="*/ 167450 h 462"/>
              <a:gd name="T20" fmla="*/ 59791 w 452"/>
              <a:gd name="T21" fmla="*/ 191307 h 462"/>
              <a:gd name="T22" fmla="*/ 67883 w 452"/>
              <a:gd name="T23" fmla="*/ 203461 h 462"/>
              <a:gd name="T24" fmla="*/ 123628 w 452"/>
              <a:gd name="T25" fmla="*/ 135490 h 462"/>
              <a:gd name="T26" fmla="*/ 135317 w 452"/>
              <a:gd name="T27" fmla="*/ 67520 h 462"/>
              <a:gd name="T28" fmla="*/ 135317 w 452"/>
              <a:gd name="T29" fmla="*/ 67520 h 462"/>
              <a:gd name="T30" fmla="*/ 135317 w 452"/>
              <a:gd name="T31" fmla="*/ 43663 h 462"/>
              <a:gd name="T32" fmla="*/ 159143 w 452"/>
              <a:gd name="T33" fmla="*/ 43663 h 462"/>
              <a:gd name="T34" fmla="*/ 159143 w 452"/>
              <a:gd name="T35" fmla="*/ 67520 h 462"/>
              <a:gd name="T36" fmla="*/ 135317 w 452"/>
              <a:gd name="T37" fmla="*/ 67520 h 4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2" name="Freeform 124"/>
          <p:cNvSpPr>
            <a:spLocks noChangeArrowheads="1"/>
          </p:cNvSpPr>
          <p:nvPr/>
        </p:nvSpPr>
        <p:spPr bwMode="auto">
          <a:xfrm>
            <a:off x="6580718" y="4360333"/>
            <a:ext cx="309033" cy="298451"/>
          </a:xfrm>
          <a:custGeom>
            <a:avLst/>
            <a:gdLst>
              <a:gd name="T0" fmla="*/ 35554 w 515"/>
              <a:gd name="T1" fmla="*/ 151473 h 498"/>
              <a:gd name="T2" fmla="*/ 35554 w 515"/>
              <a:gd name="T3" fmla="*/ 151473 h 498"/>
              <a:gd name="T4" fmla="*/ 8101 w 515"/>
              <a:gd name="T5" fmla="*/ 211253 h 498"/>
              <a:gd name="T6" fmla="*/ 76058 w 515"/>
              <a:gd name="T7" fmla="*/ 195072 h 498"/>
              <a:gd name="T8" fmla="*/ 72008 w 515"/>
              <a:gd name="T9" fmla="*/ 155518 h 498"/>
              <a:gd name="T10" fmla="*/ 35554 w 515"/>
              <a:gd name="T11" fmla="*/ 151473 h 498"/>
              <a:gd name="T12" fmla="*/ 223224 w 515"/>
              <a:gd name="T13" fmla="*/ 8091 h 498"/>
              <a:gd name="T14" fmla="*/ 223224 w 515"/>
              <a:gd name="T15" fmla="*/ 8091 h 498"/>
              <a:gd name="T16" fmla="*/ 87759 w 515"/>
              <a:gd name="T17" fmla="*/ 103828 h 498"/>
              <a:gd name="T18" fmla="*/ 63457 w 515"/>
              <a:gd name="T19" fmla="*/ 131696 h 498"/>
              <a:gd name="T20" fmla="*/ 67507 w 515"/>
              <a:gd name="T21" fmla="*/ 135292 h 498"/>
              <a:gd name="T22" fmla="*/ 83709 w 515"/>
              <a:gd name="T23" fmla="*/ 147427 h 498"/>
              <a:gd name="T24" fmla="*/ 91810 w 515"/>
              <a:gd name="T25" fmla="*/ 159114 h 498"/>
              <a:gd name="T26" fmla="*/ 95860 w 515"/>
              <a:gd name="T27" fmla="*/ 163159 h 498"/>
              <a:gd name="T28" fmla="*/ 123763 w 515"/>
              <a:gd name="T29" fmla="*/ 139337 h 498"/>
              <a:gd name="T30" fmla="*/ 223224 w 515"/>
              <a:gd name="T31" fmla="*/ 8091 h 49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15" h="498">
                <a:moveTo>
                  <a:pt x="79" y="337"/>
                </a:moveTo>
                <a:lnTo>
                  <a:pt x="79" y="337"/>
                </a:lnTo>
                <a:cubicBezTo>
                  <a:pt x="44" y="372"/>
                  <a:pt x="71" y="416"/>
                  <a:pt x="18" y="470"/>
                </a:cubicBezTo>
                <a:cubicBezTo>
                  <a:pt x="0" y="497"/>
                  <a:pt x="116" y="487"/>
                  <a:pt x="169" y="434"/>
                </a:cubicBezTo>
                <a:cubicBezTo>
                  <a:pt x="195" y="407"/>
                  <a:pt x="186" y="372"/>
                  <a:pt x="160" y="346"/>
                </a:cubicBezTo>
                <a:cubicBezTo>
                  <a:pt x="132" y="319"/>
                  <a:pt x="97" y="319"/>
                  <a:pt x="79" y="337"/>
                </a:cubicBezTo>
                <a:close/>
                <a:moveTo>
                  <a:pt x="496" y="18"/>
                </a:moveTo>
                <a:lnTo>
                  <a:pt x="496" y="18"/>
                </a:lnTo>
                <a:cubicBezTo>
                  <a:pt x="479" y="0"/>
                  <a:pt x="257" y="168"/>
                  <a:pt x="195" y="231"/>
                </a:cubicBezTo>
                <a:cubicBezTo>
                  <a:pt x="169" y="266"/>
                  <a:pt x="160" y="284"/>
                  <a:pt x="141" y="293"/>
                </a:cubicBezTo>
                <a:cubicBezTo>
                  <a:pt x="141" y="301"/>
                  <a:pt x="150" y="301"/>
                  <a:pt x="150" y="301"/>
                </a:cubicBezTo>
                <a:cubicBezTo>
                  <a:pt x="160" y="310"/>
                  <a:pt x="169" y="310"/>
                  <a:pt x="186" y="328"/>
                </a:cubicBezTo>
                <a:cubicBezTo>
                  <a:pt x="195" y="337"/>
                  <a:pt x="204" y="346"/>
                  <a:pt x="204" y="354"/>
                </a:cubicBezTo>
                <a:cubicBezTo>
                  <a:pt x="204" y="363"/>
                  <a:pt x="213" y="363"/>
                  <a:pt x="213" y="363"/>
                </a:cubicBezTo>
                <a:cubicBezTo>
                  <a:pt x="230" y="354"/>
                  <a:pt x="248" y="337"/>
                  <a:pt x="275" y="310"/>
                </a:cubicBezTo>
                <a:cubicBezTo>
                  <a:pt x="336" y="248"/>
                  <a:pt x="514" y="35"/>
                  <a:pt x="496" y="18"/>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3" name="Freeform 126"/>
          <p:cNvSpPr>
            <a:spLocks noChangeArrowheads="1"/>
          </p:cNvSpPr>
          <p:nvPr/>
        </p:nvSpPr>
        <p:spPr bwMode="auto">
          <a:xfrm>
            <a:off x="7774518" y="4377267"/>
            <a:ext cx="298449" cy="270933"/>
          </a:xfrm>
          <a:custGeom>
            <a:avLst/>
            <a:gdLst>
              <a:gd name="T0" fmla="*/ 111243 w 497"/>
              <a:gd name="T1" fmla="*/ 123179 h 452"/>
              <a:gd name="T2" fmla="*/ 111243 w 497"/>
              <a:gd name="T3" fmla="*/ 123179 h 452"/>
              <a:gd name="T4" fmla="*/ 163487 w 497"/>
              <a:gd name="T5" fmla="*/ 103398 h 452"/>
              <a:gd name="T6" fmla="*/ 151777 w 497"/>
              <a:gd name="T7" fmla="*/ 67883 h 452"/>
              <a:gd name="T8" fmla="*/ 111243 w 497"/>
              <a:gd name="T9" fmla="*/ 83618 h 452"/>
              <a:gd name="T10" fmla="*/ 75663 w 497"/>
              <a:gd name="T11" fmla="*/ 67883 h 452"/>
              <a:gd name="T12" fmla="*/ 59900 w 497"/>
              <a:gd name="T13" fmla="*/ 103398 h 452"/>
              <a:gd name="T14" fmla="*/ 111243 w 497"/>
              <a:gd name="T15" fmla="*/ 123179 h 452"/>
              <a:gd name="T16" fmla="*/ 111243 w 497"/>
              <a:gd name="T17" fmla="*/ 47653 h 452"/>
              <a:gd name="T18" fmla="*/ 111243 w 497"/>
              <a:gd name="T19" fmla="*/ 47653 h 452"/>
              <a:gd name="T20" fmla="*/ 139166 w 497"/>
              <a:gd name="T21" fmla="*/ 39561 h 452"/>
              <a:gd name="T22" fmla="*/ 127907 w 497"/>
              <a:gd name="T23" fmla="*/ 7642 h 452"/>
              <a:gd name="T24" fmla="*/ 111243 w 497"/>
              <a:gd name="T25" fmla="*/ 0 h 452"/>
              <a:gd name="T26" fmla="*/ 95480 w 497"/>
              <a:gd name="T27" fmla="*/ 7642 h 452"/>
              <a:gd name="T28" fmla="*/ 83770 w 497"/>
              <a:gd name="T29" fmla="*/ 39561 h 452"/>
              <a:gd name="T30" fmla="*/ 111243 w 497"/>
              <a:gd name="T31" fmla="*/ 47653 h 452"/>
              <a:gd name="T32" fmla="*/ 211226 w 497"/>
              <a:gd name="T33" fmla="*/ 135317 h 452"/>
              <a:gd name="T34" fmla="*/ 211226 w 497"/>
              <a:gd name="T35" fmla="*/ 135317 h 452"/>
              <a:gd name="T36" fmla="*/ 167540 w 497"/>
              <a:gd name="T37" fmla="*/ 119582 h 452"/>
              <a:gd name="T38" fmla="*/ 171593 w 497"/>
              <a:gd name="T39" fmla="*/ 131271 h 452"/>
              <a:gd name="T40" fmla="*/ 111243 w 497"/>
              <a:gd name="T41" fmla="*/ 155097 h 452"/>
              <a:gd name="T42" fmla="*/ 51793 w 497"/>
              <a:gd name="T43" fmla="*/ 131271 h 452"/>
              <a:gd name="T44" fmla="*/ 55847 w 497"/>
              <a:gd name="T45" fmla="*/ 119582 h 452"/>
              <a:gd name="T46" fmla="*/ 11710 w 497"/>
              <a:gd name="T47" fmla="*/ 135317 h 452"/>
              <a:gd name="T48" fmla="*/ 11710 w 497"/>
              <a:gd name="T49" fmla="*/ 155097 h 452"/>
              <a:gd name="T50" fmla="*/ 91426 w 497"/>
              <a:gd name="T51" fmla="*/ 195108 h 452"/>
              <a:gd name="T52" fmla="*/ 131510 w 497"/>
              <a:gd name="T53" fmla="*/ 195108 h 452"/>
              <a:gd name="T54" fmla="*/ 211226 w 497"/>
              <a:gd name="T55" fmla="*/ 155097 h 452"/>
              <a:gd name="T56" fmla="*/ 211226 w 497"/>
              <a:gd name="T57" fmla="*/ 135317 h 4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97" h="452">
                <a:moveTo>
                  <a:pt x="247" y="274"/>
                </a:moveTo>
                <a:lnTo>
                  <a:pt x="247" y="274"/>
                </a:lnTo>
                <a:cubicBezTo>
                  <a:pt x="309" y="274"/>
                  <a:pt x="354" y="257"/>
                  <a:pt x="363" y="230"/>
                </a:cubicBezTo>
                <a:cubicBezTo>
                  <a:pt x="354" y="204"/>
                  <a:pt x="345" y="177"/>
                  <a:pt x="337" y="151"/>
                </a:cubicBezTo>
                <a:cubicBezTo>
                  <a:pt x="328" y="168"/>
                  <a:pt x="292" y="186"/>
                  <a:pt x="247" y="186"/>
                </a:cubicBezTo>
                <a:cubicBezTo>
                  <a:pt x="203" y="186"/>
                  <a:pt x="168" y="168"/>
                  <a:pt x="168" y="151"/>
                </a:cubicBezTo>
                <a:cubicBezTo>
                  <a:pt x="150" y="177"/>
                  <a:pt x="141" y="204"/>
                  <a:pt x="133" y="230"/>
                </a:cubicBezTo>
                <a:cubicBezTo>
                  <a:pt x="141" y="257"/>
                  <a:pt x="186" y="274"/>
                  <a:pt x="247" y="274"/>
                </a:cubicBezTo>
                <a:close/>
                <a:moveTo>
                  <a:pt x="247" y="106"/>
                </a:moveTo>
                <a:lnTo>
                  <a:pt x="247" y="106"/>
                </a:lnTo>
                <a:cubicBezTo>
                  <a:pt x="274" y="106"/>
                  <a:pt x="300" y="97"/>
                  <a:pt x="309" y="88"/>
                </a:cubicBezTo>
                <a:cubicBezTo>
                  <a:pt x="300" y="62"/>
                  <a:pt x="292" y="35"/>
                  <a:pt x="284" y="17"/>
                </a:cubicBezTo>
                <a:cubicBezTo>
                  <a:pt x="284" y="8"/>
                  <a:pt x="265" y="0"/>
                  <a:pt x="247" y="0"/>
                </a:cubicBezTo>
                <a:cubicBezTo>
                  <a:pt x="230" y="0"/>
                  <a:pt x="212" y="8"/>
                  <a:pt x="212" y="17"/>
                </a:cubicBezTo>
                <a:cubicBezTo>
                  <a:pt x="203" y="35"/>
                  <a:pt x="194" y="62"/>
                  <a:pt x="186" y="88"/>
                </a:cubicBezTo>
                <a:cubicBezTo>
                  <a:pt x="194" y="97"/>
                  <a:pt x="221" y="106"/>
                  <a:pt x="247" y="106"/>
                </a:cubicBezTo>
                <a:close/>
                <a:moveTo>
                  <a:pt x="469" y="301"/>
                </a:moveTo>
                <a:lnTo>
                  <a:pt x="469" y="301"/>
                </a:lnTo>
                <a:cubicBezTo>
                  <a:pt x="372" y="266"/>
                  <a:pt x="372" y="266"/>
                  <a:pt x="372" y="266"/>
                </a:cubicBezTo>
                <a:cubicBezTo>
                  <a:pt x="381" y="292"/>
                  <a:pt x="381" y="292"/>
                  <a:pt x="381" y="292"/>
                </a:cubicBezTo>
                <a:cubicBezTo>
                  <a:pt x="381" y="327"/>
                  <a:pt x="319" y="345"/>
                  <a:pt x="247" y="345"/>
                </a:cubicBezTo>
                <a:cubicBezTo>
                  <a:pt x="177" y="345"/>
                  <a:pt x="115" y="327"/>
                  <a:pt x="115" y="292"/>
                </a:cubicBezTo>
                <a:cubicBezTo>
                  <a:pt x="124" y="266"/>
                  <a:pt x="124" y="266"/>
                  <a:pt x="124" y="266"/>
                </a:cubicBezTo>
                <a:cubicBezTo>
                  <a:pt x="26" y="301"/>
                  <a:pt x="26" y="301"/>
                  <a:pt x="26" y="301"/>
                </a:cubicBezTo>
                <a:cubicBezTo>
                  <a:pt x="0" y="310"/>
                  <a:pt x="0" y="327"/>
                  <a:pt x="26" y="345"/>
                </a:cubicBezTo>
                <a:cubicBezTo>
                  <a:pt x="203" y="434"/>
                  <a:pt x="203" y="434"/>
                  <a:pt x="203" y="434"/>
                </a:cubicBezTo>
                <a:cubicBezTo>
                  <a:pt x="230" y="451"/>
                  <a:pt x="265" y="451"/>
                  <a:pt x="292" y="434"/>
                </a:cubicBezTo>
                <a:cubicBezTo>
                  <a:pt x="469" y="345"/>
                  <a:pt x="469" y="345"/>
                  <a:pt x="469" y="345"/>
                </a:cubicBezTo>
                <a:cubicBezTo>
                  <a:pt x="496" y="327"/>
                  <a:pt x="496" y="310"/>
                  <a:pt x="469" y="301"/>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4" name="Freeform 127"/>
          <p:cNvSpPr>
            <a:spLocks noChangeArrowheads="1"/>
          </p:cNvSpPr>
          <p:nvPr/>
        </p:nvSpPr>
        <p:spPr bwMode="auto">
          <a:xfrm>
            <a:off x="7179733" y="2019300"/>
            <a:ext cx="298451" cy="239184"/>
          </a:xfrm>
          <a:custGeom>
            <a:avLst/>
            <a:gdLst>
              <a:gd name="T0" fmla="*/ 76114 w 497"/>
              <a:gd name="T1" fmla="*/ 87900 h 400"/>
              <a:gd name="T2" fmla="*/ 76114 w 497"/>
              <a:gd name="T3" fmla="*/ 87900 h 400"/>
              <a:gd name="T4" fmla="*/ 111694 w 497"/>
              <a:gd name="T5" fmla="*/ 123329 h 400"/>
              <a:gd name="T6" fmla="*/ 147724 w 497"/>
              <a:gd name="T7" fmla="*/ 87900 h 400"/>
              <a:gd name="T8" fmla="*/ 111694 w 497"/>
              <a:gd name="T9" fmla="*/ 52023 h 400"/>
              <a:gd name="T10" fmla="*/ 76114 w 497"/>
              <a:gd name="T11" fmla="*/ 87900 h 400"/>
              <a:gd name="T12" fmla="*/ 52244 w 497"/>
              <a:gd name="T13" fmla="*/ 75791 h 400"/>
              <a:gd name="T14" fmla="*/ 52244 w 497"/>
              <a:gd name="T15" fmla="*/ 75791 h 400"/>
              <a:gd name="T16" fmla="*/ 111694 w 497"/>
              <a:gd name="T17" fmla="*/ 28254 h 400"/>
              <a:gd name="T18" fmla="*/ 155381 w 497"/>
              <a:gd name="T19" fmla="*/ 43950 h 400"/>
              <a:gd name="T20" fmla="*/ 175648 w 497"/>
              <a:gd name="T21" fmla="*/ 43950 h 400"/>
              <a:gd name="T22" fmla="*/ 175648 w 497"/>
              <a:gd name="T23" fmla="*/ 24217 h 400"/>
              <a:gd name="T24" fmla="*/ 111694 w 497"/>
              <a:gd name="T25" fmla="*/ 0 h 400"/>
              <a:gd name="T26" fmla="*/ 27923 w 497"/>
              <a:gd name="T27" fmla="*/ 64131 h 400"/>
              <a:gd name="T28" fmla="*/ 0 w 497"/>
              <a:gd name="T29" fmla="*/ 64131 h 400"/>
              <a:gd name="T30" fmla="*/ 0 w 497"/>
              <a:gd name="T31" fmla="*/ 87900 h 400"/>
              <a:gd name="T32" fmla="*/ 36030 w 497"/>
              <a:gd name="T33" fmla="*/ 87900 h 400"/>
              <a:gd name="T34" fmla="*/ 52244 w 497"/>
              <a:gd name="T35" fmla="*/ 75791 h 400"/>
              <a:gd name="T36" fmla="*/ 187357 w 497"/>
              <a:gd name="T37" fmla="*/ 87900 h 400"/>
              <a:gd name="T38" fmla="*/ 187357 w 497"/>
              <a:gd name="T39" fmla="*/ 87900 h 400"/>
              <a:gd name="T40" fmla="*/ 171594 w 497"/>
              <a:gd name="T41" fmla="*/ 103597 h 400"/>
              <a:gd name="T42" fmla="*/ 111694 w 497"/>
              <a:gd name="T43" fmla="*/ 151134 h 400"/>
              <a:gd name="T44" fmla="*/ 68007 w 497"/>
              <a:gd name="T45" fmla="*/ 131402 h 400"/>
              <a:gd name="T46" fmla="*/ 48190 w 497"/>
              <a:gd name="T47" fmla="*/ 131402 h 400"/>
              <a:gd name="T48" fmla="*/ 48190 w 497"/>
              <a:gd name="T49" fmla="*/ 151134 h 400"/>
              <a:gd name="T50" fmla="*/ 111694 w 497"/>
              <a:gd name="T51" fmla="*/ 178940 h 400"/>
              <a:gd name="T52" fmla="*/ 195915 w 497"/>
              <a:gd name="T53" fmla="*/ 115257 h 400"/>
              <a:gd name="T54" fmla="*/ 223388 w 497"/>
              <a:gd name="T55" fmla="*/ 115257 h 400"/>
              <a:gd name="T56" fmla="*/ 223388 w 497"/>
              <a:gd name="T57" fmla="*/ 87900 h 400"/>
              <a:gd name="T58" fmla="*/ 187357 w 497"/>
              <a:gd name="T59" fmla="*/ 87900 h 4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7" h="400">
                <a:moveTo>
                  <a:pt x="169" y="196"/>
                </a:moveTo>
                <a:lnTo>
                  <a:pt x="169" y="196"/>
                </a:lnTo>
                <a:cubicBezTo>
                  <a:pt x="169" y="240"/>
                  <a:pt x="204" y="275"/>
                  <a:pt x="248" y="275"/>
                </a:cubicBezTo>
                <a:cubicBezTo>
                  <a:pt x="292" y="275"/>
                  <a:pt x="328" y="240"/>
                  <a:pt x="328" y="196"/>
                </a:cubicBezTo>
                <a:cubicBezTo>
                  <a:pt x="328" y="151"/>
                  <a:pt x="292" y="116"/>
                  <a:pt x="248" y="116"/>
                </a:cubicBezTo>
                <a:cubicBezTo>
                  <a:pt x="204" y="116"/>
                  <a:pt x="169" y="151"/>
                  <a:pt x="169" y="196"/>
                </a:cubicBezTo>
                <a:close/>
                <a:moveTo>
                  <a:pt x="116" y="169"/>
                </a:moveTo>
                <a:lnTo>
                  <a:pt x="116" y="169"/>
                </a:lnTo>
                <a:cubicBezTo>
                  <a:pt x="124" y="107"/>
                  <a:pt x="186" y="63"/>
                  <a:pt x="248" y="63"/>
                </a:cubicBezTo>
                <a:cubicBezTo>
                  <a:pt x="284" y="63"/>
                  <a:pt x="319" y="71"/>
                  <a:pt x="345" y="98"/>
                </a:cubicBezTo>
                <a:cubicBezTo>
                  <a:pt x="354" y="107"/>
                  <a:pt x="381" y="107"/>
                  <a:pt x="390" y="98"/>
                </a:cubicBezTo>
                <a:cubicBezTo>
                  <a:pt x="399" y="89"/>
                  <a:pt x="399" y="71"/>
                  <a:pt x="390" y="54"/>
                </a:cubicBezTo>
                <a:cubicBezTo>
                  <a:pt x="354" y="18"/>
                  <a:pt x="301" y="0"/>
                  <a:pt x="248" y="0"/>
                </a:cubicBezTo>
                <a:cubicBezTo>
                  <a:pt x="160" y="0"/>
                  <a:pt x="80" y="54"/>
                  <a:pt x="62" y="143"/>
                </a:cubicBezTo>
                <a:cubicBezTo>
                  <a:pt x="0" y="143"/>
                  <a:pt x="0" y="143"/>
                  <a:pt x="0" y="143"/>
                </a:cubicBezTo>
                <a:cubicBezTo>
                  <a:pt x="0" y="196"/>
                  <a:pt x="0" y="196"/>
                  <a:pt x="0" y="196"/>
                </a:cubicBezTo>
                <a:cubicBezTo>
                  <a:pt x="80" y="196"/>
                  <a:pt x="80" y="196"/>
                  <a:pt x="80" y="196"/>
                </a:cubicBezTo>
                <a:cubicBezTo>
                  <a:pt x="107" y="196"/>
                  <a:pt x="107" y="178"/>
                  <a:pt x="116" y="169"/>
                </a:cubicBezTo>
                <a:close/>
                <a:moveTo>
                  <a:pt x="416" y="196"/>
                </a:moveTo>
                <a:lnTo>
                  <a:pt x="416" y="196"/>
                </a:lnTo>
                <a:cubicBezTo>
                  <a:pt x="390" y="196"/>
                  <a:pt x="390" y="222"/>
                  <a:pt x="381" y="231"/>
                </a:cubicBezTo>
                <a:cubicBezTo>
                  <a:pt x="372" y="293"/>
                  <a:pt x="319" y="337"/>
                  <a:pt x="248" y="337"/>
                </a:cubicBezTo>
                <a:cubicBezTo>
                  <a:pt x="213" y="337"/>
                  <a:pt x="177" y="319"/>
                  <a:pt x="151" y="293"/>
                </a:cubicBezTo>
                <a:cubicBezTo>
                  <a:pt x="142" y="284"/>
                  <a:pt x="116" y="284"/>
                  <a:pt x="107" y="293"/>
                </a:cubicBezTo>
                <a:cubicBezTo>
                  <a:pt x="97" y="310"/>
                  <a:pt x="97" y="328"/>
                  <a:pt x="107" y="337"/>
                </a:cubicBezTo>
                <a:cubicBezTo>
                  <a:pt x="142" y="373"/>
                  <a:pt x="195" y="399"/>
                  <a:pt x="248" y="399"/>
                </a:cubicBezTo>
                <a:cubicBezTo>
                  <a:pt x="337" y="399"/>
                  <a:pt x="416" y="337"/>
                  <a:pt x="435" y="257"/>
                </a:cubicBezTo>
                <a:cubicBezTo>
                  <a:pt x="496" y="257"/>
                  <a:pt x="496" y="257"/>
                  <a:pt x="496" y="257"/>
                </a:cubicBezTo>
                <a:cubicBezTo>
                  <a:pt x="496" y="196"/>
                  <a:pt x="496" y="196"/>
                  <a:pt x="496" y="196"/>
                </a:cubicBezTo>
                <a:lnTo>
                  <a:pt x="416" y="196"/>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5" name="Freeform 129"/>
          <p:cNvSpPr>
            <a:spLocks noChangeArrowheads="1"/>
          </p:cNvSpPr>
          <p:nvPr/>
        </p:nvSpPr>
        <p:spPr bwMode="auto">
          <a:xfrm>
            <a:off x="5446184" y="4387851"/>
            <a:ext cx="201083" cy="245533"/>
          </a:xfrm>
          <a:custGeom>
            <a:avLst/>
            <a:gdLst>
              <a:gd name="T0" fmla="*/ 75182 w 337"/>
              <a:gd name="T1" fmla="*/ 0 h 409"/>
              <a:gd name="T2" fmla="*/ 75182 w 337"/>
              <a:gd name="T3" fmla="*/ 0 h 409"/>
              <a:gd name="T4" fmla="*/ 0 w 337"/>
              <a:gd name="T5" fmla="*/ 27915 h 409"/>
              <a:gd name="T6" fmla="*/ 15663 w 337"/>
              <a:gd name="T7" fmla="*/ 163439 h 409"/>
              <a:gd name="T8" fmla="*/ 75182 w 337"/>
              <a:gd name="T9" fmla="*/ 183700 h 409"/>
              <a:gd name="T10" fmla="*/ 134702 w 337"/>
              <a:gd name="T11" fmla="*/ 163439 h 409"/>
              <a:gd name="T12" fmla="*/ 150364 w 337"/>
              <a:gd name="T13" fmla="*/ 27915 h 409"/>
              <a:gd name="T14" fmla="*/ 75182 w 337"/>
              <a:gd name="T15" fmla="*/ 0 h 409"/>
              <a:gd name="T16" fmla="*/ 75182 w 337"/>
              <a:gd name="T17" fmla="*/ 48176 h 409"/>
              <a:gd name="T18" fmla="*/ 75182 w 337"/>
              <a:gd name="T19" fmla="*/ 48176 h 409"/>
              <a:gd name="T20" fmla="*/ 15663 w 337"/>
              <a:gd name="T21" fmla="*/ 31967 h 409"/>
              <a:gd name="T22" fmla="*/ 75182 w 337"/>
              <a:gd name="T23" fmla="*/ 16209 h 409"/>
              <a:gd name="T24" fmla="*/ 134702 w 337"/>
              <a:gd name="T25" fmla="*/ 31967 h 409"/>
              <a:gd name="T26" fmla="*/ 75182 w 337"/>
              <a:gd name="T27" fmla="*/ 48176 h 40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7" h="409">
                <a:moveTo>
                  <a:pt x="168" y="0"/>
                </a:moveTo>
                <a:lnTo>
                  <a:pt x="168" y="0"/>
                </a:lnTo>
                <a:cubicBezTo>
                  <a:pt x="62" y="0"/>
                  <a:pt x="0" y="36"/>
                  <a:pt x="0" y="62"/>
                </a:cubicBezTo>
                <a:cubicBezTo>
                  <a:pt x="35" y="363"/>
                  <a:pt x="35" y="363"/>
                  <a:pt x="35" y="363"/>
                </a:cubicBezTo>
                <a:cubicBezTo>
                  <a:pt x="35" y="372"/>
                  <a:pt x="88" y="408"/>
                  <a:pt x="168" y="408"/>
                </a:cubicBezTo>
                <a:cubicBezTo>
                  <a:pt x="248" y="408"/>
                  <a:pt x="301" y="372"/>
                  <a:pt x="301" y="363"/>
                </a:cubicBezTo>
                <a:cubicBezTo>
                  <a:pt x="336" y="62"/>
                  <a:pt x="336" y="62"/>
                  <a:pt x="336" y="62"/>
                </a:cubicBezTo>
                <a:cubicBezTo>
                  <a:pt x="336" y="36"/>
                  <a:pt x="274" y="0"/>
                  <a:pt x="168" y="0"/>
                </a:cubicBezTo>
                <a:close/>
                <a:moveTo>
                  <a:pt x="168" y="107"/>
                </a:moveTo>
                <a:lnTo>
                  <a:pt x="168" y="107"/>
                </a:lnTo>
                <a:cubicBezTo>
                  <a:pt x="88" y="107"/>
                  <a:pt x="35" y="80"/>
                  <a:pt x="35" y="71"/>
                </a:cubicBezTo>
                <a:cubicBezTo>
                  <a:pt x="35" y="62"/>
                  <a:pt x="88" y="36"/>
                  <a:pt x="168" y="36"/>
                </a:cubicBezTo>
                <a:cubicBezTo>
                  <a:pt x="248" y="36"/>
                  <a:pt x="301" y="62"/>
                  <a:pt x="301" y="71"/>
                </a:cubicBezTo>
                <a:cubicBezTo>
                  <a:pt x="301" y="80"/>
                  <a:pt x="248" y="107"/>
                  <a:pt x="168" y="107"/>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6" name="Freeform 133"/>
          <p:cNvSpPr>
            <a:spLocks noChangeArrowheads="1"/>
          </p:cNvSpPr>
          <p:nvPr/>
        </p:nvSpPr>
        <p:spPr bwMode="auto">
          <a:xfrm>
            <a:off x="11313585" y="3793067"/>
            <a:ext cx="298449" cy="285751"/>
          </a:xfrm>
          <a:custGeom>
            <a:avLst/>
            <a:gdLst>
              <a:gd name="T0" fmla="*/ 191410 w 497"/>
              <a:gd name="T1" fmla="*/ 71438 h 480"/>
              <a:gd name="T2" fmla="*/ 191410 w 497"/>
              <a:gd name="T3" fmla="*/ 71438 h 480"/>
              <a:gd name="T4" fmla="*/ 167540 w 497"/>
              <a:gd name="T5" fmla="*/ 8037 h 480"/>
              <a:gd name="T6" fmla="*/ 155830 w 497"/>
              <a:gd name="T7" fmla="*/ 4018 h 480"/>
              <a:gd name="T8" fmla="*/ 4053 w 497"/>
              <a:gd name="T9" fmla="*/ 59829 h 480"/>
              <a:gd name="T10" fmla="*/ 0 w 497"/>
              <a:gd name="T11" fmla="*/ 71438 h 480"/>
              <a:gd name="T12" fmla="*/ 23870 w 497"/>
              <a:gd name="T13" fmla="*/ 134839 h 480"/>
              <a:gd name="T14" fmla="*/ 23870 w 497"/>
              <a:gd name="T15" fmla="*/ 99120 h 480"/>
              <a:gd name="T16" fmla="*/ 51793 w 497"/>
              <a:gd name="T17" fmla="*/ 71438 h 480"/>
              <a:gd name="T18" fmla="*/ 91426 w 497"/>
              <a:gd name="T19" fmla="*/ 71438 h 480"/>
              <a:gd name="T20" fmla="*/ 139166 w 497"/>
              <a:gd name="T21" fmla="*/ 39737 h 480"/>
              <a:gd name="T22" fmla="*/ 167540 w 497"/>
              <a:gd name="T23" fmla="*/ 71438 h 480"/>
              <a:gd name="T24" fmla="*/ 191410 w 497"/>
              <a:gd name="T25" fmla="*/ 71438 h 480"/>
              <a:gd name="T26" fmla="*/ 215280 w 497"/>
              <a:gd name="T27" fmla="*/ 91083 h 480"/>
              <a:gd name="T28" fmla="*/ 215280 w 497"/>
              <a:gd name="T29" fmla="*/ 91083 h 480"/>
              <a:gd name="T30" fmla="*/ 51793 w 497"/>
              <a:gd name="T31" fmla="*/ 91083 h 480"/>
              <a:gd name="T32" fmla="*/ 43686 w 497"/>
              <a:gd name="T33" fmla="*/ 99120 h 480"/>
              <a:gd name="T34" fmla="*/ 43686 w 497"/>
              <a:gd name="T35" fmla="*/ 206276 h 480"/>
              <a:gd name="T36" fmla="*/ 51793 w 497"/>
              <a:gd name="T37" fmla="*/ 213867 h 480"/>
              <a:gd name="T38" fmla="*/ 215280 w 497"/>
              <a:gd name="T39" fmla="*/ 213867 h 480"/>
              <a:gd name="T40" fmla="*/ 223387 w 497"/>
              <a:gd name="T41" fmla="*/ 206276 h 480"/>
              <a:gd name="T42" fmla="*/ 223387 w 497"/>
              <a:gd name="T43" fmla="*/ 99120 h 480"/>
              <a:gd name="T44" fmla="*/ 215280 w 497"/>
              <a:gd name="T45" fmla="*/ 91083 h 480"/>
              <a:gd name="T46" fmla="*/ 203570 w 497"/>
              <a:gd name="T47" fmla="*/ 190203 h 480"/>
              <a:gd name="T48" fmla="*/ 203570 w 497"/>
              <a:gd name="T49" fmla="*/ 190203 h 480"/>
              <a:gd name="T50" fmla="*/ 67556 w 497"/>
              <a:gd name="T51" fmla="*/ 190203 h 480"/>
              <a:gd name="T52" fmla="*/ 67556 w 497"/>
              <a:gd name="T53" fmla="*/ 174576 h 480"/>
              <a:gd name="T54" fmla="*/ 87823 w 497"/>
              <a:gd name="T55" fmla="*/ 122783 h 480"/>
              <a:gd name="T56" fmla="*/ 119350 w 497"/>
              <a:gd name="T57" fmla="*/ 162521 h 480"/>
              <a:gd name="T58" fmla="*/ 147723 w 497"/>
              <a:gd name="T59" fmla="*/ 134839 h 480"/>
              <a:gd name="T60" fmla="*/ 187357 w 497"/>
              <a:gd name="T61" fmla="*/ 118765 h 480"/>
              <a:gd name="T62" fmla="*/ 203570 w 497"/>
              <a:gd name="T63" fmla="*/ 154930 h 480"/>
              <a:gd name="T64" fmla="*/ 203570 w 497"/>
              <a:gd name="T65" fmla="*/ 190203 h 4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97" h="480">
                <a:moveTo>
                  <a:pt x="425" y="160"/>
                </a:moveTo>
                <a:lnTo>
                  <a:pt x="425" y="160"/>
                </a:lnTo>
                <a:cubicBezTo>
                  <a:pt x="372" y="18"/>
                  <a:pt x="372" y="18"/>
                  <a:pt x="372" y="18"/>
                </a:cubicBezTo>
                <a:cubicBezTo>
                  <a:pt x="372" y="9"/>
                  <a:pt x="354" y="0"/>
                  <a:pt x="346" y="9"/>
                </a:cubicBezTo>
                <a:cubicBezTo>
                  <a:pt x="9" y="134"/>
                  <a:pt x="9" y="134"/>
                  <a:pt x="9" y="134"/>
                </a:cubicBezTo>
                <a:cubicBezTo>
                  <a:pt x="0" y="134"/>
                  <a:pt x="0" y="143"/>
                  <a:pt x="0" y="160"/>
                </a:cubicBezTo>
                <a:cubicBezTo>
                  <a:pt x="53" y="302"/>
                  <a:pt x="53" y="302"/>
                  <a:pt x="53" y="302"/>
                </a:cubicBezTo>
                <a:cubicBezTo>
                  <a:pt x="53" y="222"/>
                  <a:pt x="53" y="222"/>
                  <a:pt x="53" y="222"/>
                </a:cubicBezTo>
                <a:cubicBezTo>
                  <a:pt x="53" y="187"/>
                  <a:pt x="80" y="160"/>
                  <a:pt x="115" y="160"/>
                </a:cubicBezTo>
                <a:cubicBezTo>
                  <a:pt x="203" y="160"/>
                  <a:pt x="203" y="160"/>
                  <a:pt x="203" y="160"/>
                </a:cubicBezTo>
                <a:cubicBezTo>
                  <a:pt x="309" y="89"/>
                  <a:pt x="309" y="89"/>
                  <a:pt x="309" y="89"/>
                </a:cubicBezTo>
                <a:cubicBezTo>
                  <a:pt x="372" y="160"/>
                  <a:pt x="372" y="160"/>
                  <a:pt x="372" y="160"/>
                </a:cubicBezTo>
                <a:lnTo>
                  <a:pt x="425" y="160"/>
                </a:lnTo>
                <a:close/>
                <a:moveTo>
                  <a:pt x="478" y="204"/>
                </a:moveTo>
                <a:lnTo>
                  <a:pt x="478" y="204"/>
                </a:lnTo>
                <a:cubicBezTo>
                  <a:pt x="115" y="204"/>
                  <a:pt x="115" y="204"/>
                  <a:pt x="115" y="204"/>
                </a:cubicBezTo>
                <a:cubicBezTo>
                  <a:pt x="106" y="204"/>
                  <a:pt x="97" y="213"/>
                  <a:pt x="97" y="222"/>
                </a:cubicBezTo>
                <a:cubicBezTo>
                  <a:pt x="97" y="462"/>
                  <a:pt x="97" y="462"/>
                  <a:pt x="97" y="462"/>
                </a:cubicBezTo>
                <a:cubicBezTo>
                  <a:pt x="97" y="470"/>
                  <a:pt x="106" y="479"/>
                  <a:pt x="115" y="479"/>
                </a:cubicBezTo>
                <a:cubicBezTo>
                  <a:pt x="478" y="479"/>
                  <a:pt x="478" y="479"/>
                  <a:pt x="478" y="479"/>
                </a:cubicBezTo>
                <a:cubicBezTo>
                  <a:pt x="487" y="479"/>
                  <a:pt x="496" y="470"/>
                  <a:pt x="496" y="462"/>
                </a:cubicBezTo>
                <a:cubicBezTo>
                  <a:pt x="496" y="222"/>
                  <a:pt x="496" y="222"/>
                  <a:pt x="496" y="222"/>
                </a:cubicBezTo>
                <a:cubicBezTo>
                  <a:pt x="496" y="213"/>
                  <a:pt x="487" y="204"/>
                  <a:pt x="478" y="204"/>
                </a:cubicBezTo>
                <a:close/>
                <a:moveTo>
                  <a:pt x="452" y="426"/>
                </a:moveTo>
                <a:lnTo>
                  <a:pt x="452" y="426"/>
                </a:lnTo>
                <a:cubicBezTo>
                  <a:pt x="150" y="426"/>
                  <a:pt x="150" y="426"/>
                  <a:pt x="150" y="426"/>
                </a:cubicBezTo>
                <a:cubicBezTo>
                  <a:pt x="150" y="391"/>
                  <a:pt x="150" y="391"/>
                  <a:pt x="150" y="391"/>
                </a:cubicBezTo>
                <a:cubicBezTo>
                  <a:pt x="195" y="275"/>
                  <a:pt x="195" y="275"/>
                  <a:pt x="195" y="275"/>
                </a:cubicBezTo>
                <a:cubicBezTo>
                  <a:pt x="265" y="364"/>
                  <a:pt x="265" y="364"/>
                  <a:pt x="265" y="364"/>
                </a:cubicBezTo>
                <a:cubicBezTo>
                  <a:pt x="328" y="302"/>
                  <a:pt x="328" y="302"/>
                  <a:pt x="328" y="302"/>
                </a:cubicBezTo>
                <a:cubicBezTo>
                  <a:pt x="416" y="266"/>
                  <a:pt x="416" y="266"/>
                  <a:pt x="416" y="266"/>
                </a:cubicBezTo>
                <a:cubicBezTo>
                  <a:pt x="452" y="347"/>
                  <a:pt x="452" y="347"/>
                  <a:pt x="452" y="347"/>
                </a:cubicBezTo>
                <a:lnTo>
                  <a:pt x="452" y="426"/>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7" name="Freeform 135"/>
          <p:cNvSpPr>
            <a:spLocks noChangeArrowheads="1"/>
          </p:cNvSpPr>
          <p:nvPr/>
        </p:nvSpPr>
        <p:spPr bwMode="auto">
          <a:xfrm>
            <a:off x="9573685" y="3803651"/>
            <a:ext cx="213783" cy="270933"/>
          </a:xfrm>
          <a:custGeom>
            <a:avLst/>
            <a:gdLst>
              <a:gd name="T0" fmla="*/ 136016 w 356"/>
              <a:gd name="T1" fmla="*/ 0 h 453"/>
              <a:gd name="T2" fmla="*/ 136016 w 356"/>
              <a:gd name="T3" fmla="*/ 0 h 453"/>
              <a:gd name="T4" fmla="*/ 23870 w 356"/>
              <a:gd name="T5" fmla="*/ 0 h 453"/>
              <a:gd name="T6" fmla="*/ 0 w 356"/>
              <a:gd name="T7" fmla="*/ 24223 h 453"/>
              <a:gd name="T8" fmla="*/ 0 w 356"/>
              <a:gd name="T9" fmla="*/ 178977 h 453"/>
              <a:gd name="T10" fmla="*/ 23870 w 356"/>
              <a:gd name="T11" fmla="*/ 202751 h 453"/>
              <a:gd name="T12" fmla="*/ 136016 w 356"/>
              <a:gd name="T13" fmla="*/ 202751 h 453"/>
              <a:gd name="T14" fmla="*/ 159887 w 356"/>
              <a:gd name="T15" fmla="*/ 178977 h 453"/>
              <a:gd name="T16" fmla="*/ 159887 w 356"/>
              <a:gd name="T17" fmla="*/ 24223 h 453"/>
              <a:gd name="T18" fmla="*/ 136016 w 356"/>
              <a:gd name="T19" fmla="*/ 0 h 453"/>
              <a:gd name="T20" fmla="*/ 136016 w 356"/>
              <a:gd name="T21" fmla="*/ 178977 h 453"/>
              <a:gd name="T22" fmla="*/ 136016 w 356"/>
              <a:gd name="T23" fmla="*/ 178977 h 453"/>
              <a:gd name="T24" fmla="*/ 23870 w 356"/>
              <a:gd name="T25" fmla="*/ 178977 h 453"/>
              <a:gd name="T26" fmla="*/ 23870 w 356"/>
              <a:gd name="T27" fmla="*/ 24223 h 453"/>
              <a:gd name="T28" fmla="*/ 136016 w 356"/>
              <a:gd name="T29" fmla="*/ 24223 h 453"/>
              <a:gd name="T30" fmla="*/ 136016 w 356"/>
              <a:gd name="T31" fmla="*/ 178977 h 4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6" h="453">
                <a:moveTo>
                  <a:pt x="302" y="0"/>
                </a:moveTo>
                <a:lnTo>
                  <a:pt x="302" y="0"/>
                </a:lnTo>
                <a:cubicBezTo>
                  <a:pt x="53" y="0"/>
                  <a:pt x="53" y="0"/>
                  <a:pt x="53" y="0"/>
                </a:cubicBezTo>
                <a:cubicBezTo>
                  <a:pt x="27" y="0"/>
                  <a:pt x="0" y="27"/>
                  <a:pt x="0" y="54"/>
                </a:cubicBezTo>
                <a:cubicBezTo>
                  <a:pt x="0" y="399"/>
                  <a:pt x="0" y="399"/>
                  <a:pt x="0" y="399"/>
                </a:cubicBezTo>
                <a:cubicBezTo>
                  <a:pt x="0" y="426"/>
                  <a:pt x="27" y="452"/>
                  <a:pt x="53" y="452"/>
                </a:cubicBezTo>
                <a:cubicBezTo>
                  <a:pt x="302" y="452"/>
                  <a:pt x="302" y="452"/>
                  <a:pt x="302" y="452"/>
                </a:cubicBezTo>
                <a:cubicBezTo>
                  <a:pt x="328" y="452"/>
                  <a:pt x="355" y="426"/>
                  <a:pt x="355" y="399"/>
                </a:cubicBezTo>
                <a:cubicBezTo>
                  <a:pt x="355" y="54"/>
                  <a:pt x="355" y="54"/>
                  <a:pt x="355" y="54"/>
                </a:cubicBezTo>
                <a:cubicBezTo>
                  <a:pt x="355" y="27"/>
                  <a:pt x="328" y="0"/>
                  <a:pt x="302" y="0"/>
                </a:cubicBezTo>
                <a:close/>
                <a:moveTo>
                  <a:pt x="302" y="399"/>
                </a:moveTo>
                <a:lnTo>
                  <a:pt x="302" y="399"/>
                </a:lnTo>
                <a:cubicBezTo>
                  <a:pt x="53" y="399"/>
                  <a:pt x="53" y="399"/>
                  <a:pt x="53" y="399"/>
                </a:cubicBezTo>
                <a:cubicBezTo>
                  <a:pt x="53" y="54"/>
                  <a:pt x="53" y="54"/>
                  <a:pt x="53" y="54"/>
                </a:cubicBezTo>
                <a:cubicBezTo>
                  <a:pt x="302" y="54"/>
                  <a:pt x="302" y="54"/>
                  <a:pt x="302" y="54"/>
                </a:cubicBezTo>
                <a:lnTo>
                  <a:pt x="302" y="399"/>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8" name="Freeform 136"/>
          <p:cNvSpPr>
            <a:spLocks noChangeArrowheads="1"/>
          </p:cNvSpPr>
          <p:nvPr/>
        </p:nvSpPr>
        <p:spPr bwMode="auto">
          <a:xfrm>
            <a:off x="10718800" y="3835400"/>
            <a:ext cx="298451" cy="205317"/>
          </a:xfrm>
          <a:custGeom>
            <a:avLst/>
            <a:gdLst>
              <a:gd name="T0" fmla="*/ 0 w 498"/>
              <a:gd name="T1" fmla="*/ 19582 h 346"/>
              <a:gd name="T2" fmla="*/ 0 w 498"/>
              <a:gd name="T3" fmla="*/ 19582 h 346"/>
              <a:gd name="T4" fmla="*/ 0 w 498"/>
              <a:gd name="T5" fmla="*/ 129955 h 346"/>
              <a:gd name="T6" fmla="*/ 23822 w 498"/>
              <a:gd name="T7" fmla="*/ 153543 h 346"/>
              <a:gd name="T8" fmla="*/ 199566 w 498"/>
              <a:gd name="T9" fmla="*/ 153543 h 346"/>
              <a:gd name="T10" fmla="*/ 223389 w 498"/>
              <a:gd name="T11" fmla="*/ 129955 h 346"/>
              <a:gd name="T12" fmla="*/ 223389 w 498"/>
              <a:gd name="T13" fmla="*/ 19582 h 346"/>
              <a:gd name="T14" fmla="*/ 199566 w 498"/>
              <a:gd name="T15" fmla="*/ 0 h 346"/>
              <a:gd name="T16" fmla="*/ 23822 w 498"/>
              <a:gd name="T17" fmla="*/ 0 h 346"/>
              <a:gd name="T18" fmla="*/ 0 w 498"/>
              <a:gd name="T19" fmla="*/ 19582 h 346"/>
              <a:gd name="T20" fmla="*/ 199566 w 498"/>
              <a:gd name="T21" fmla="*/ 19582 h 346"/>
              <a:gd name="T22" fmla="*/ 199566 w 498"/>
              <a:gd name="T23" fmla="*/ 19582 h 346"/>
              <a:gd name="T24" fmla="*/ 199566 w 498"/>
              <a:gd name="T25" fmla="*/ 129955 h 346"/>
              <a:gd name="T26" fmla="*/ 23822 w 498"/>
              <a:gd name="T27" fmla="*/ 129955 h 346"/>
              <a:gd name="T28" fmla="*/ 23822 w 498"/>
              <a:gd name="T29" fmla="*/ 19582 h 346"/>
              <a:gd name="T30" fmla="*/ 199566 w 498"/>
              <a:gd name="T31" fmla="*/ 19582 h 3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98" h="346">
                <a:moveTo>
                  <a:pt x="0" y="44"/>
                </a:moveTo>
                <a:lnTo>
                  <a:pt x="0" y="44"/>
                </a:lnTo>
                <a:cubicBezTo>
                  <a:pt x="0" y="292"/>
                  <a:pt x="0" y="292"/>
                  <a:pt x="0" y="292"/>
                </a:cubicBezTo>
                <a:cubicBezTo>
                  <a:pt x="0" y="319"/>
                  <a:pt x="18" y="345"/>
                  <a:pt x="53" y="345"/>
                </a:cubicBezTo>
                <a:cubicBezTo>
                  <a:pt x="444" y="345"/>
                  <a:pt x="444" y="345"/>
                  <a:pt x="444" y="345"/>
                </a:cubicBezTo>
                <a:cubicBezTo>
                  <a:pt x="470" y="345"/>
                  <a:pt x="497" y="319"/>
                  <a:pt x="497" y="292"/>
                </a:cubicBezTo>
                <a:cubicBezTo>
                  <a:pt x="497" y="44"/>
                  <a:pt x="497" y="44"/>
                  <a:pt x="497" y="44"/>
                </a:cubicBezTo>
                <a:cubicBezTo>
                  <a:pt x="497" y="17"/>
                  <a:pt x="470" y="0"/>
                  <a:pt x="444" y="0"/>
                </a:cubicBezTo>
                <a:cubicBezTo>
                  <a:pt x="53" y="0"/>
                  <a:pt x="53" y="0"/>
                  <a:pt x="53" y="0"/>
                </a:cubicBezTo>
                <a:cubicBezTo>
                  <a:pt x="18" y="0"/>
                  <a:pt x="0" y="17"/>
                  <a:pt x="0" y="44"/>
                </a:cubicBezTo>
                <a:close/>
                <a:moveTo>
                  <a:pt x="444" y="44"/>
                </a:moveTo>
                <a:lnTo>
                  <a:pt x="444" y="44"/>
                </a:lnTo>
                <a:cubicBezTo>
                  <a:pt x="444" y="292"/>
                  <a:pt x="444" y="292"/>
                  <a:pt x="444" y="292"/>
                </a:cubicBezTo>
                <a:cubicBezTo>
                  <a:pt x="53" y="292"/>
                  <a:pt x="53" y="292"/>
                  <a:pt x="53" y="292"/>
                </a:cubicBezTo>
                <a:cubicBezTo>
                  <a:pt x="53" y="44"/>
                  <a:pt x="53" y="44"/>
                  <a:pt x="53" y="44"/>
                </a:cubicBezTo>
                <a:lnTo>
                  <a:pt x="444" y="44"/>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9" name="Freeform 141"/>
          <p:cNvSpPr>
            <a:spLocks noChangeArrowheads="1"/>
          </p:cNvSpPr>
          <p:nvPr/>
        </p:nvSpPr>
        <p:spPr bwMode="auto">
          <a:xfrm>
            <a:off x="10126133" y="3786717"/>
            <a:ext cx="298451" cy="302683"/>
          </a:xfrm>
          <a:custGeom>
            <a:avLst/>
            <a:gdLst>
              <a:gd name="T0" fmla="*/ 215731 w 497"/>
              <a:gd name="T1" fmla="*/ 83447 h 506"/>
              <a:gd name="T2" fmla="*/ 215731 w 497"/>
              <a:gd name="T3" fmla="*/ 83447 h 506"/>
              <a:gd name="T4" fmla="*/ 131510 w 497"/>
              <a:gd name="T5" fmla="*/ 63707 h 506"/>
              <a:gd name="T6" fmla="*/ 119801 w 497"/>
              <a:gd name="T7" fmla="*/ 7627 h 506"/>
              <a:gd name="T8" fmla="*/ 107640 w 497"/>
              <a:gd name="T9" fmla="*/ 0 h 506"/>
              <a:gd name="T10" fmla="*/ 7656 w 497"/>
              <a:gd name="T11" fmla="*/ 27367 h 506"/>
              <a:gd name="T12" fmla="*/ 0 w 497"/>
              <a:gd name="T13" fmla="*/ 39929 h 506"/>
              <a:gd name="T14" fmla="*/ 35580 w 497"/>
              <a:gd name="T15" fmla="*/ 174970 h 506"/>
              <a:gd name="T16" fmla="*/ 48190 w 497"/>
              <a:gd name="T17" fmla="*/ 179007 h 506"/>
              <a:gd name="T18" fmla="*/ 87824 w 497"/>
              <a:gd name="T19" fmla="*/ 166894 h 506"/>
              <a:gd name="T20" fmla="*/ 79717 w 497"/>
              <a:gd name="T21" fmla="*/ 190672 h 506"/>
              <a:gd name="T22" fmla="*/ 87824 w 497"/>
              <a:gd name="T23" fmla="*/ 198748 h 506"/>
              <a:gd name="T24" fmla="*/ 179251 w 497"/>
              <a:gd name="T25" fmla="*/ 222526 h 506"/>
              <a:gd name="T26" fmla="*/ 191861 w 497"/>
              <a:gd name="T27" fmla="*/ 218488 h 506"/>
              <a:gd name="T28" fmla="*/ 223388 w 497"/>
              <a:gd name="T29" fmla="*/ 95112 h 506"/>
              <a:gd name="T30" fmla="*/ 215731 w 497"/>
              <a:gd name="T31" fmla="*/ 83447 h 506"/>
              <a:gd name="T32" fmla="*/ 15763 w 497"/>
              <a:gd name="T33" fmla="*/ 43518 h 506"/>
              <a:gd name="T34" fmla="*/ 15763 w 497"/>
              <a:gd name="T35" fmla="*/ 43518 h 506"/>
              <a:gd name="T36" fmla="*/ 103587 w 497"/>
              <a:gd name="T37" fmla="*/ 19740 h 506"/>
              <a:gd name="T38" fmla="*/ 139617 w 497"/>
              <a:gd name="T39" fmla="*/ 139078 h 506"/>
              <a:gd name="T40" fmla="*/ 52244 w 497"/>
              <a:gd name="T41" fmla="*/ 163305 h 506"/>
              <a:gd name="T42" fmla="*/ 15763 w 497"/>
              <a:gd name="T43" fmla="*/ 43518 h 506"/>
              <a:gd name="T44" fmla="*/ 175197 w 497"/>
              <a:gd name="T45" fmla="*/ 206823 h 506"/>
              <a:gd name="T46" fmla="*/ 175197 w 497"/>
              <a:gd name="T47" fmla="*/ 206823 h 506"/>
              <a:gd name="T48" fmla="*/ 99984 w 497"/>
              <a:gd name="T49" fmla="*/ 187083 h 506"/>
              <a:gd name="T50" fmla="*/ 103587 w 497"/>
              <a:gd name="T51" fmla="*/ 163305 h 506"/>
              <a:gd name="T52" fmla="*/ 147724 w 497"/>
              <a:gd name="T53" fmla="*/ 150743 h 506"/>
              <a:gd name="T54" fmla="*/ 155381 w 497"/>
              <a:gd name="T55" fmla="*/ 143116 h 506"/>
              <a:gd name="T56" fmla="*/ 139617 w 497"/>
              <a:gd name="T57" fmla="*/ 79409 h 506"/>
              <a:gd name="T58" fmla="*/ 203121 w 497"/>
              <a:gd name="T59" fmla="*/ 95112 h 506"/>
              <a:gd name="T60" fmla="*/ 175197 w 497"/>
              <a:gd name="T61" fmla="*/ 206823 h 50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97" h="506">
                <a:moveTo>
                  <a:pt x="479" y="186"/>
                </a:moveTo>
                <a:lnTo>
                  <a:pt x="479" y="186"/>
                </a:lnTo>
                <a:cubicBezTo>
                  <a:pt x="292" y="142"/>
                  <a:pt x="292" y="142"/>
                  <a:pt x="292" y="142"/>
                </a:cubicBezTo>
                <a:cubicBezTo>
                  <a:pt x="266" y="17"/>
                  <a:pt x="266" y="17"/>
                  <a:pt x="266" y="17"/>
                </a:cubicBezTo>
                <a:cubicBezTo>
                  <a:pt x="257" y="8"/>
                  <a:pt x="248" y="0"/>
                  <a:pt x="239" y="0"/>
                </a:cubicBezTo>
                <a:cubicBezTo>
                  <a:pt x="17" y="61"/>
                  <a:pt x="17" y="61"/>
                  <a:pt x="17" y="61"/>
                </a:cubicBezTo>
                <a:cubicBezTo>
                  <a:pt x="0" y="71"/>
                  <a:pt x="0" y="80"/>
                  <a:pt x="0" y="89"/>
                </a:cubicBezTo>
                <a:cubicBezTo>
                  <a:pt x="79" y="390"/>
                  <a:pt x="79" y="390"/>
                  <a:pt x="79" y="390"/>
                </a:cubicBezTo>
                <a:cubicBezTo>
                  <a:pt x="79" y="399"/>
                  <a:pt x="97" y="399"/>
                  <a:pt x="107" y="399"/>
                </a:cubicBezTo>
                <a:cubicBezTo>
                  <a:pt x="195" y="372"/>
                  <a:pt x="195" y="372"/>
                  <a:pt x="195" y="372"/>
                </a:cubicBezTo>
                <a:cubicBezTo>
                  <a:pt x="177" y="425"/>
                  <a:pt x="177" y="425"/>
                  <a:pt x="177" y="425"/>
                </a:cubicBezTo>
                <a:cubicBezTo>
                  <a:pt x="177" y="434"/>
                  <a:pt x="186" y="443"/>
                  <a:pt x="195" y="443"/>
                </a:cubicBezTo>
                <a:cubicBezTo>
                  <a:pt x="398" y="496"/>
                  <a:pt x="398" y="496"/>
                  <a:pt x="398" y="496"/>
                </a:cubicBezTo>
                <a:cubicBezTo>
                  <a:pt x="407" y="505"/>
                  <a:pt x="416" y="496"/>
                  <a:pt x="426" y="487"/>
                </a:cubicBezTo>
                <a:cubicBezTo>
                  <a:pt x="496" y="212"/>
                  <a:pt x="496" y="212"/>
                  <a:pt x="496" y="212"/>
                </a:cubicBezTo>
                <a:cubicBezTo>
                  <a:pt x="496" y="204"/>
                  <a:pt x="488" y="186"/>
                  <a:pt x="479" y="186"/>
                </a:cubicBezTo>
                <a:close/>
                <a:moveTo>
                  <a:pt x="35" y="97"/>
                </a:moveTo>
                <a:lnTo>
                  <a:pt x="35" y="97"/>
                </a:lnTo>
                <a:cubicBezTo>
                  <a:pt x="230" y="44"/>
                  <a:pt x="230" y="44"/>
                  <a:pt x="230" y="44"/>
                </a:cubicBezTo>
                <a:cubicBezTo>
                  <a:pt x="310" y="310"/>
                  <a:pt x="310" y="310"/>
                  <a:pt x="310" y="310"/>
                </a:cubicBezTo>
                <a:cubicBezTo>
                  <a:pt x="116" y="364"/>
                  <a:pt x="116" y="364"/>
                  <a:pt x="116" y="364"/>
                </a:cubicBezTo>
                <a:lnTo>
                  <a:pt x="35" y="97"/>
                </a:lnTo>
                <a:close/>
                <a:moveTo>
                  <a:pt x="389" y="461"/>
                </a:moveTo>
                <a:lnTo>
                  <a:pt x="389" y="461"/>
                </a:lnTo>
                <a:cubicBezTo>
                  <a:pt x="222" y="417"/>
                  <a:pt x="222" y="417"/>
                  <a:pt x="222" y="417"/>
                </a:cubicBezTo>
                <a:cubicBezTo>
                  <a:pt x="230" y="364"/>
                  <a:pt x="230" y="364"/>
                  <a:pt x="230" y="364"/>
                </a:cubicBezTo>
                <a:cubicBezTo>
                  <a:pt x="328" y="336"/>
                  <a:pt x="328" y="336"/>
                  <a:pt x="328" y="336"/>
                </a:cubicBezTo>
                <a:cubicBezTo>
                  <a:pt x="336" y="336"/>
                  <a:pt x="345" y="327"/>
                  <a:pt x="345" y="319"/>
                </a:cubicBezTo>
                <a:cubicBezTo>
                  <a:pt x="310" y="177"/>
                  <a:pt x="310" y="177"/>
                  <a:pt x="310" y="177"/>
                </a:cubicBezTo>
                <a:cubicBezTo>
                  <a:pt x="451" y="212"/>
                  <a:pt x="451" y="212"/>
                  <a:pt x="451" y="212"/>
                </a:cubicBezTo>
                <a:lnTo>
                  <a:pt x="389" y="461"/>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0" name="Freeform 144"/>
          <p:cNvSpPr>
            <a:spLocks noChangeArrowheads="1"/>
          </p:cNvSpPr>
          <p:nvPr/>
        </p:nvSpPr>
        <p:spPr bwMode="auto">
          <a:xfrm>
            <a:off x="11328401" y="1445684"/>
            <a:ext cx="266700" cy="237067"/>
          </a:xfrm>
          <a:custGeom>
            <a:avLst/>
            <a:gdLst>
              <a:gd name="T0" fmla="*/ 191916 w 444"/>
              <a:gd name="T1" fmla="*/ 0 h 399"/>
              <a:gd name="T2" fmla="*/ 191916 w 444"/>
              <a:gd name="T3" fmla="*/ 0 h 399"/>
              <a:gd name="T4" fmla="*/ 4055 w 444"/>
              <a:gd name="T5" fmla="*/ 0 h 399"/>
              <a:gd name="T6" fmla="*/ 0 w 444"/>
              <a:gd name="T7" fmla="*/ 7575 h 399"/>
              <a:gd name="T8" fmla="*/ 0 w 444"/>
              <a:gd name="T9" fmla="*/ 31193 h 399"/>
              <a:gd name="T10" fmla="*/ 199574 w 444"/>
              <a:gd name="T11" fmla="*/ 31193 h 399"/>
              <a:gd name="T12" fmla="*/ 199574 w 444"/>
              <a:gd name="T13" fmla="*/ 7575 h 399"/>
              <a:gd name="T14" fmla="*/ 191916 w 444"/>
              <a:gd name="T15" fmla="*/ 0 h 399"/>
              <a:gd name="T16" fmla="*/ 12164 w 444"/>
              <a:gd name="T17" fmla="*/ 161758 h 399"/>
              <a:gd name="T18" fmla="*/ 12164 w 444"/>
              <a:gd name="T19" fmla="*/ 161758 h 399"/>
              <a:gd name="T20" fmla="*/ 24327 w 444"/>
              <a:gd name="T21" fmla="*/ 177354 h 399"/>
              <a:gd name="T22" fmla="*/ 171643 w 444"/>
              <a:gd name="T23" fmla="*/ 177354 h 399"/>
              <a:gd name="T24" fmla="*/ 187861 w 444"/>
              <a:gd name="T25" fmla="*/ 161758 h 399"/>
              <a:gd name="T26" fmla="*/ 187861 w 444"/>
              <a:gd name="T27" fmla="*/ 43225 h 399"/>
              <a:gd name="T28" fmla="*/ 12164 w 444"/>
              <a:gd name="T29" fmla="*/ 43225 h 399"/>
              <a:gd name="T30" fmla="*/ 12164 w 444"/>
              <a:gd name="T31" fmla="*/ 161758 h 399"/>
              <a:gd name="T32" fmla="*/ 68027 w 444"/>
              <a:gd name="T33" fmla="*/ 66842 h 399"/>
              <a:gd name="T34" fmla="*/ 68027 w 444"/>
              <a:gd name="T35" fmla="*/ 66842 h 399"/>
              <a:gd name="T36" fmla="*/ 131998 w 444"/>
              <a:gd name="T37" fmla="*/ 66842 h 399"/>
              <a:gd name="T38" fmla="*/ 131998 w 444"/>
              <a:gd name="T39" fmla="*/ 86449 h 399"/>
              <a:gd name="T40" fmla="*/ 68027 w 444"/>
              <a:gd name="T41" fmla="*/ 86449 h 399"/>
              <a:gd name="T42" fmla="*/ 68027 w 444"/>
              <a:gd name="T43" fmla="*/ 66842 h 3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44" h="399">
                <a:moveTo>
                  <a:pt x="426" y="0"/>
                </a:moveTo>
                <a:lnTo>
                  <a:pt x="426" y="0"/>
                </a:lnTo>
                <a:cubicBezTo>
                  <a:pt x="9" y="0"/>
                  <a:pt x="9" y="0"/>
                  <a:pt x="9" y="0"/>
                </a:cubicBezTo>
                <a:cubicBezTo>
                  <a:pt x="0" y="0"/>
                  <a:pt x="0" y="8"/>
                  <a:pt x="0" y="17"/>
                </a:cubicBezTo>
                <a:cubicBezTo>
                  <a:pt x="0" y="70"/>
                  <a:pt x="0" y="70"/>
                  <a:pt x="0" y="70"/>
                </a:cubicBezTo>
                <a:cubicBezTo>
                  <a:pt x="443" y="70"/>
                  <a:pt x="443" y="70"/>
                  <a:pt x="443" y="70"/>
                </a:cubicBezTo>
                <a:cubicBezTo>
                  <a:pt x="443" y="17"/>
                  <a:pt x="443" y="17"/>
                  <a:pt x="443" y="17"/>
                </a:cubicBezTo>
                <a:cubicBezTo>
                  <a:pt x="443" y="8"/>
                  <a:pt x="434" y="0"/>
                  <a:pt x="426" y="0"/>
                </a:cubicBezTo>
                <a:close/>
                <a:moveTo>
                  <a:pt x="27" y="363"/>
                </a:moveTo>
                <a:lnTo>
                  <a:pt x="27" y="363"/>
                </a:lnTo>
                <a:cubicBezTo>
                  <a:pt x="27" y="380"/>
                  <a:pt x="36" y="398"/>
                  <a:pt x="54" y="398"/>
                </a:cubicBezTo>
                <a:cubicBezTo>
                  <a:pt x="381" y="398"/>
                  <a:pt x="381" y="398"/>
                  <a:pt x="381" y="398"/>
                </a:cubicBezTo>
                <a:cubicBezTo>
                  <a:pt x="408" y="398"/>
                  <a:pt x="417" y="380"/>
                  <a:pt x="417" y="363"/>
                </a:cubicBezTo>
                <a:cubicBezTo>
                  <a:pt x="417" y="97"/>
                  <a:pt x="417" y="97"/>
                  <a:pt x="417" y="97"/>
                </a:cubicBezTo>
                <a:cubicBezTo>
                  <a:pt x="27" y="97"/>
                  <a:pt x="27" y="97"/>
                  <a:pt x="27" y="97"/>
                </a:cubicBezTo>
                <a:lnTo>
                  <a:pt x="27" y="363"/>
                </a:lnTo>
                <a:close/>
                <a:moveTo>
                  <a:pt x="151" y="150"/>
                </a:moveTo>
                <a:lnTo>
                  <a:pt x="151" y="150"/>
                </a:lnTo>
                <a:cubicBezTo>
                  <a:pt x="293" y="150"/>
                  <a:pt x="293" y="150"/>
                  <a:pt x="293" y="150"/>
                </a:cubicBezTo>
                <a:cubicBezTo>
                  <a:pt x="293" y="194"/>
                  <a:pt x="293" y="194"/>
                  <a:pt x="293" y="194"/>
                </a:cubicBezTo>
                <a:cubicBezTo>
                  <a:pt x="151" y="194"/>
                  <a:pt x="151" y="194"/>
                  <a:pt x="151" y="194"/>
                </a:cubicBezTo>
                <a:lnTo>
                  <a:pt x="151" y="150"/>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1" name="Freeform 145"/>
          <p:cNvSpPr>
            <a:spLocks noChangeArrowheads="1"/>
          </p:cNvSpPr>
          <p:nvPr/>
        </p:nvSpPr>
        <p:spPr bwMode="auto">
          <a:xfrm>
            <a:off x="10735734" y="1428751"/>
            <a:ext cx="266700" cy="266700"/>
          </a:xfrm>
          <a:custGeom>
            <a:avLst/>
            <a:gdLst>
              <a:gd name="T0" fmla="*/ 31535 w 444"/>
              <a:gd name="T1" fmla="*/ 179798 h 445"/>
              <a:gd name="T2" fmla="*/ 31535 w 444"/>
              <a:gd name="T3" fmla="*/ 179798 h 445"/>
              <a:gd name="T4" fmla="*/ 55863 w 444"/>
              <a:gd name="T5" fmla="*/ 199576 h 445"/>
              <a:gd name="T6" fmla="*/ 75685 w 444"/>
              <a:gd name="T7" fmla="*/ 179798 h 445"/>
              <a:gd name="T8" fmla="*/ 55863 w 444"/>
              <a:gd name="T9" fmla="*/ 155525 h 445"/>
              <a:gd name="T10" fmla="*/ 31535 w 444"/>
              <a:gd name="T11" fmla="*/ 179798 h 445"/>
              <a:gd name="T12" fmla="*/ 143712 w 444"/>
              <a:gd name="T13" fmla="*/ 179798 h 445"/>
              <a:gd name="T14" fmla="*/ 143712 w 444"/>
              <a:gd name="T15" fmla="*/ 179798 h 445"/>
              <a:gd name="T16" fmla="*/ 167589 w 444"/>
              <a:gd name="T17" fmla="*/ 199576 h 445"/>
              <a:gd name="T18" fmla="*/ 187861 w 444"/>
              <a:gd name="T19" fmla="*/ 179798 h 445"/>
              <a:gd name="T20" fmla="*/ 167589 w 444"/>
              <a:gd name="T21" fmla="*/ 155525 h 445"/>
              <a:gd name="T22" fmla="*/ 143712 w 444"/>
              <a:gd name="T23" fmla="*/ 179798 h 445"/>
              <a:gd name="T24" fmla="*/ 71631 w 444"/>
              <a:gd name="T25" fmla="*/ 127656 h 445"/>
              <a:gd name="T26" fmla="*/ 71631 w 444"/>
              <a:gd name="T27" fmla="*/ 127656 h 445"/>
              <a:gd name="T28" fmla="*/ 195520 w 444"/>
              <a:gd name="T29" fmla="*/ 91697 h 445"/>
              <a:gd name="T30" fmla="*/ 199574 w 444"/>
              <a:gd name="T31" fmla="*/ 84055 h 445"/>
              <a:gd name="T32" fmla="*/ 199574 w 444"/>
              <a:gd name="T33" fmla="*/ 24273 h 445"/>
              <a:gd name="T34" fmla="*/ 44150 w 444"/>
              <a:gd name="T35" fmla="*/ 24273 h 445"/>
              <a:gd name="T36" fmla="*/ 44150 w 444"/>
              <a:gd name="T37" fmla="*/ 4495 h 445"/>
              <a:gd name="T38" fmla="*/ 40095 w 444"/>
              <a:gd name="T39" fmla="*/ 0 h 445"/>
              <a:gd name="T40" fmla="*/ 4055 w 444"/>
              <a:gd name="T41" fmla="*/ 0 h 445"/>
              <a:gd name="T42" fmla="*/ 0 w 444"/>
              <a:gd name="T43" fmla="*/ 4495 h 445"/>
              <a:gd name="T44" fmla="*/ 0 w 444"/>
              <a:gd name="T45" fmla="*/ 24273 h 445"/>
              <a:gd name="T46" fmla="*/ 20273 w 444"/>
              <a:gd name="T47" fmla="*/ 24273 h 445"/>
              <a:gd name="T48" fmla="*/ 44150 w 444"/>
              <a:gd name="T49" fmla="*/ 123611 h 445"/>
              <a:gd name="T50" fmla="*/ 44150 w 444"/>
              <a:gd name="T51" fmla="*/ 135747 h 445"/>
              <a:gd name="T52" fmla="*/ 44150 w 444"/>
              <a:gd name="T53" fmla="*/ 151929 h 445"/>
              <a:gd name="T54" fmla="*/ 47754 w 444"/>
              <a:gd name="T55" fmla="*/ 155525 h 445"/>
              <a:gd name="T56" fmla="*/ 55863 w 444"/>
              <a:gd name="T57" fmla="*/ 155525 h 445"/>
              <a:gd name="T58" fmla="*/ 167589 w 444"/>
              <a:gd name="T59" fmla="*/ 155525 h 445"/>
              <a:gd name="T60" fmla="*/ 195520 w 444"/>
              <a:gd name="T61" fmla="*/ 155525 h 445"/>
              <a:gd name="T62" fmla="*/ 199574 w 444"/>
              <a:gd name="T63" fmla="*/ 151929 h 445"/>
              <a:gd name="T64" fmla="*/ 199574 w 444"/>
              <a:gd name="T65" fmla="*/ 135747 h 445"/>
              <a:gd name="T66" fmla="*/ 75685 w 444"/>
              <a:gd name="T67" fmla="*/ 135747 h 445"/>
              <a:gd name="T68" fmla="*/ 71631 w 444"/>
              <a:gd name="T69" fmla="*/ 127656 h 4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44" h="445">
                <a:moveTo>
                  <a:pt x="70" y="400"/>
                </a:moveTo>
                <a:lnTo>
                  <a:pt x="70" y="400"/>
                </a:lnTo>
                <a:cubicBezTo>
                  <a:pt x="70" y="426"/>
                  <a:pt x="98" y="444"/>
                  <a:pt x="124" y="444"/>
                </a:cubicBezTo>
                <a:cubicBezTo>
                  <a:pt x="151" y="444"/>
                  <a:pt x="168" y="426"/>
                  <a:pt x="168" y="400"/>
                </a:cubicBezTo>
                <a:cubicBezTo>
                  <a:pt x="168" y="373"/>
                  <a:pt x="151" y="346"/>
                  <a:pt x="124" y="346"/>
                </a:cubicBezTo>
                <a:cubicBezTo>
                  <a:pt x="98" y="346"/>
                  <a:pt x="70" y="373"/>
                  <a:pt x="70" y="400"/>
                </a:cubicBezTo>
                <a:close/>
                <a:moveTo>
                  <a:pt x="319" y="400"/>
                </a:moveTo>
                <a:lnTo>
                  <a:pt x="319" y="400"/>
                </a:lnTo>
                <a:cubicBezTo>
                  <a:pt x="319" y="426"/>
                  <a:pt x="345" y="444"/>
                  <a:pt x="372" y="444"/>
                </a:cubicBezTo>
                <a:cubicBezTo>
                  <a:pt x="399" y="444"/>
                  <a:pt x="417" y="426"/>
                  <a:pt x="417" y="400"/>
                </a:cubicBezTo>
                <a:cubicBezTo>
                  <a:pt x="417" y="373"/>
                  <a:pt x="399" y="346"/>
                  <a:pt x="372" y="346"/>
                </a:cubicBezTo>
                <a:cubicBezTo>
                  <a:pt x="345" y="346"/>
                  <a:pt x="319" y="373"/>
                  <a:pt x="319" y="400"/>
                </a:cubicBezTo>
                <a:close/>
                <a:moveTo>
                  <a:pt x="159" y="284"/>
                </a:moveTo>
                <a:lnTo>
                  <a:pt x="159" y="284"/>
                </a:lnTo>
                <a:cubicBezTo>
                  <a:pt x="434" y="204"/>
                  <a:pt x="434" y="204"/>
                  <a:pt x="434" y="204"/>
                </a:cubicBezTo>
                <a:cubicBezTo>
                  <a:pt x="443" y="204"/>
                  <a:pt x="443" y="195"/>
                  <a:pt x="443" y="187"/>
                </a:cubicBezTo>
                <a:cubicBezTo>
                  <a:pt x="443" y="54"/>
                  <a:pt x="443" y="54"/>
                  <a:pt x="443" y="54"/>
                </a:cubicBezTo>
                <a:cubicBezTo>
                  <a:pt x="98" y="54"/>
                  <a:pt x="98" y="54"/>
                  <a:pt x="98" y="54"/>
                </a:cubicBezTo>
                <a:cubicBezTo>
                  <a:pt x="98" y="10"/>
                  <a:pt x="98" y="10"/>
                  <a:pt x="98" y="10"/>
                </a:cubicBezTo>
                <a:lnTo>
                  <a:pt x="89" y="0"/>
                </a:lnTo>
                <a:cubicBezTo>
                  <a:pt x="9" y="0"/>
                  <a:pt x="9" y="0"/>
                  <a:pt x="9" y="0"/>
                </a:cubicBezTo>
                <a:cubicBezTo>
                  <a:pt x="0" y="0"/>
                  <a:pt x="0" y="10"/>
                  <a:pt x="0" y="10"/>
                </a:cubicBezTo>
                <a:cubicBezTo>
                  <a:pt x="0" y="54"/>
                  <a:pt x="0" y="54"/>
                  <a:pt x="0" y="54"/>
                </a:cubicBezTo>
                <a:cubicBezTo>
                  <a:pt x="45" y="54"/>
                  <a:pt x="45" y="54"/>
                  <a:pt x="45" y="54"/>
                </a:cubicBezTo>
                <a:cubicBezTo>
                  <a:pt x="98" y="275"/>
                  <a:pt x="98" y="275"/>
                  <a:pt x="98" y="275"/>
                </a:cubicBezTo>
                <a:cubicBezTo>
                  <a:pt x="98" y="302"/>
                  <a:pt x="98" y="302"/>
                  <a:pt x="98" y="302"/>
                </a:cubicBezTo>
                <a:cubicBezTo>
                  <a:pt x="98" y="338"/>
                  <a:pt x="98" y="338"/>
                  <a:pt x="98" y="338"/>
                </a:cubicBezTo>
                <a:cubicBezTo>
                  <a:pt x="98" y="346"/>
                  <a:pt x="106" y="346"/>
                  <a:pt x="106" y="346"/>
                </a:cubicBezTo>
                <a:cubicBezTo>
                  <a:pt x="124" y="346"/>
                  <a:pt x="124" y="346"/>
                  <a:pt x="124" y="346"/>
                </a:cubicBezTo>
                <a:cubicBezTo>
                  <a:pt x="372" y="346"/>
                  <a:pt x="372" y="346"/>
                  <a:pt x="372" y="346"/>
                </a:cubicBezTo>
                <a:cubicBezTo>
                  <a:pt x="434" y="346"/>
                  <a:pt x="434" y="346"/>
                  <a:pt x="434" y="346"/>
                </a:cubicBezTo>
                <a:cubicBezTo>
                  <a:pt x="443" y="346"/>
                  <a:pt x="443" y="346"/>
                  <a:pt x="443" y="338"/>
                </a:cubicBezTo>
                <a:cubicBezTo>
                  <a:pt x="443" y="302"/>
                  <a:pt x="443" y="302"/>
                  <a:pt x="443" y="302"/>
                </a:cubicBezTo>
                <a:cubicBezTo>
                  <a:pt x="168" y="302"/>
                  <a:pt x="168" y="302"/>
                  <a:pt x="168" y="302"/>
                </a:cubicBezTo>
                <a:cubicBezTo>
                  <a:pt x="133" y="302"/>
                  <a:pt x="133" y="284"/>
                  <a:pt x="159" y="284"/>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2" name="Freeform 146"/>
          <p:cNvSpPr>
            <a:spLocks noChangeArrowheads="1"/>
          </p:cNvSpPr>
          <p:nvPr/>
        </p:nvSpPr>
        <p:spPr bwMode="auto">
          <a:xfrm>
            <a:off x="10168467" y="1413934"/>
            <a:ext cx="213784" cy="296333"/>
          </a:xfrm>
          <a:custGeom>
            <a:avLst/>
            <a:gdLst>
              <a:gd name="T0" fmla="*/ 143223 w 356"/>
              <a:gd name="T1" fmla="*/ 24148 h 497"/>
              <a:gd name="T2" fmla="*/ 143223 w 356"/>
              <a:gd name="T3" fmla="*/ 24148 h 497"/>
              <a:gd name="T4" fmla="*/ 127460 w 356"/>
              <a:gd name="T5" fmla="*/ 55451 h 497"/>
              <a:gd name="T6" fmla="*/ 31978 w 356"/>
              <a:gd name="T7" fmla="*/ 55451 h 497"/>
              <a:gd name="T8" fmla="*/ 16214 w 356"/>
              <a:gd name="T9" fmla="*/ 24148 h 497"/>
              <a:gd name="T10" fmla="*/ 0 w 356"/>
              <a:gd name="T11" fmla="*/ 39799 h 497"/>
              <a:gd name="T12" fmla="*/ 0 w 356"/>
              <a:gd name="T13" fmla="*/ 206151 h 497"/>
              <a:gd name="T14" fmla="*/ 16214 w 356"/>
              <a:gd name="T15" fmla="*/ 221803 h 497"/>
              <a:gd name="T16" fmla="*/ 143223 w 356"/>
              <a:gd name="T17" fmla="*/ 221803 h 497"/>
              <a:gd name="T18" fmla="*/ 159888 w 356"/>
              <a:gd name="T19" fmla="*/ 206151 h 497"/>
              <a:gd name="T20" fmla="*/ 159888 w 356"/>
              <a:gd name="T21" fmla="*/ 39799 h 497"/>
              <a:gd name="T22" fmla="*/ 143223 w 356"/>
              <a:gd name="T23" fmla="*/ 24148 h 497"/>
              <a:gd name="T24" fmla="*/ 119353 w 356"/>
              <a:gd name="T25" fmla="*/ 43824 h 497"/>
              <a:gd name="T26" fmla="*/ 119353 w 356"/>
              <a:gd name="T27" fmla="*/ 43824 h 497"/>
              <a:gd name="T28" fmla="*/ 131513 w 356"/>
              <a:gd name="T29" fmla="*/ 24148 h 497"/>
              <a:gd name="T30" fmla="*/ 103589 w 356"/>
              <a:gd name="T31" fmla="*/ 24148 h 497"/>
              <a:gd name="T32" fmla="*/ 95482 w 356"/>
              <a:gd name="T33" fmla="*/ 0 h 497"/>
              <a:gd name="T34" fmla="*/ 59902 w 356"/>
              <a:gd name="T35" fmla="*/ 0 h 497"/>
              <a:gd name="T36" fmla="*/ 51795 w 356"/>
              <a:gd name="T37" fmla="*/ 24148 h 497"/>
              <a:gd name="T38" fmla="*/ 27474 w 356"/>
              <a:gd name="T39" fmla="*/ 24148 h 497"/>
              <a:gd name="T40" fmla="*/ 40085 w 356"/>
              <a:gd name="T41" fmla="*/ 43824 h 497"/>
              <a:gd name="T42" fmla="*/ 119353 w 356"/>
              <a:gd name="T43" fmla="*/ 43824 h 4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56" h="497">
                <a:moveTo>
                  <a:pt x="318" y="54"/>
                </a:moveTo>
                <a:lnTo>
                  <a:pt x="318" y="54"/>
                </a:lnTo>
                <a:cubicBezTo>
                  <a:pt x="283" y="124"/>
                  <a:pt x="283" y="124"/>
                  <a:pt x="283" y="124"/>
                </a:cubicBezTo>
                <a:cubicBezTo>
                  <a:pt x="71" y="124"/>
                  <a:pt x="71" y="124"/>
                  <a:pt x="71" y="124"/>
                </a:cubicBezTo>
                <a:cubicBezTo>
                  <a:pt x="36" y="54"/>
                  <a:pt x="36" y="54"/>
                  <a:pt x="36" y="54"/>
                </a:cubicBezTo>
                <a:cubicBezTo>
                  <a:pt x="17" y="54"/>
                  <a:pt x="0" y="71"/>
                  <a:pt x="0" y="89"/>
                </a:cubicBezTo>
                <a:cubicBezTo>
                  <a:pt x="0" y="461"/>
                  <a:pt x="0" y="461"/>
                  <a:pt x="0" y="461"/>
                </a:cubicBezTo>
                <a:cubicBezTo>
                  <a:pt x="0" y="487"/>
                  <a:pt x="17" y="496"/>
                  <a:pt x="36" y="496"/>
                </a:cubicBezTo>
                <a:cubicBezTo>
                  <a:pt x="318" y="496"/>
                  <a:pt x="318" y="496"/>
                  <a:pt x="318" y="496"/>
                </a:cubicBezTo>
                <a:cubicBezTo>
                  <a:pt x="336" y="496"/>
                  <a:pt x="355" y="487"/>
                  <a:pt x="355" y="461"/>
                </a:cubicBezTo>
                <a:cubicBezTo>
                  <a:pt x="355" y="89"/>
                  <a:pt x="355" y="89"/>
                  <a:pt x="355" y="89"/>
                </a:cubicBezTo>
                <a:cubicBezTo>
                  <a:pt x="355" y="71"/>
                  <a:pt x="336" y="54"/>
                  <a:pt x="318" y="54"/>
                </a:cubicBezTo>
                <a:close/>
                <a:moveTo>
                  <a:pt x="265" y="98"/>
                </a:moveTo>
                <a:lnTo>
                  <a:pt x="265" y="98"/>
                </a:lnTo>
                <a:cubicBezTo>
                  <a:pt x="292" y="54"/>
                  <a:pt x="292" y="54"/>
                  <a:pt x="292" y="54"/>
                </a:cubicBezTo>
                <a:cubicBezTo>
                  <a:pt x="230" y="54"/>
                  <a:pt x="230" y="54"/>
                  <a:pt x="230" y="54"/>
                </a:cubicBezTo>
                <a:cubicBezTo>
                  <a:pt x="212" y="0"/>
                  <a:pt x="212" y="0"/>
                  <a:pt x="212" y="0"/>
                </a:cubicBezTo>
                <a:cubicBezTo>
                  <a:pt x="133" y="0"/>
                  <a:pt x="133" y="0"/>
                  <a:pt x="133" y="0"/>
                </a:cubicBezTo>
                <a:cubicBezTo>
                  <a:pt x="115" y="54"/>
                  <a:pt x="115" y="54"/>
                  <a:pt x="115" y="54"/>
                </a:cubicBezTo>
                <a:cubicBezTo>
                  <a:pt x="61" y="54"/>
                  <a:pt x="61" y="54"/>
                  <a:pt x="61" y="54"/>
                </a:cubicBezTo>
                <a:cubicBezTo>
                  <a:pt x="89" y="98"/>
                  <a:pt x="89" y="98"/>
                  <a:pt x="89" y="98"/>
                </a:cubicBezTo>
                <a:lnTo>
                  <a:pt x="265" y="98"/>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3" name="Freeform 149"/>
          <p:cNvSpPr>
            <a:spLocks noChangeArrowheads="1"/>
          </p:cNvSpPr>
          <p:nvPr/>
        </p:nvSpPr>
        <p:spPr bwMode="auto">
          <a:xfrm>
            <a:off x="7816851" y="4955118"/>
            <a:ext cx="218016" cy="296333"/>
          </a:xfrm>
          <a:custGeom>
            <a:avLst/>
            <a:gdLst>
              <a:gd name="T0" fmla="*/ 47616 w 364"/>
              <a:gd name="T1" fmla="*/ 213771 h 498"/>
              <a:gd name="T2" fmla="*/ 47616 w 364"/>
              <a:gd name="T3" fmla="*/ 213771 h 498"/>
              <a:gd name="T4" fmla="*/ 79061 w 364"/>
              <a:gd name="T5" fmla="*/ 221804 h 498"/>
              <a:gd name="T6" fmla="*/ 111404 w 364"/>
              <a:gd name="T7" fmla="*/ 213771 h 498"/>
              <a:gd name="T8" fmla="*/ 111404 w 364"/>
              <a:gd name="T9" fmla="*/ 190117 h 498"/>
              <a:gd name="T10" fmla="*/ 47616 w 364"/>
              <a:gd name="T11" fmla="*/ 190117 h 498"/>
              <a:gd name="T12" fmla="*/ 47616 w 364"/>
              <a:gd name="T13" fmla="*/ 213771 h 498"/>
              <a:gd name="T14" fmla="*/ 111404 w 364"/>
              <a:gd name="T15" fmla="*/ 178514 h 498"/>
              <a:gd name="T16" fmla="*/ 111404 w 364"/>
              <a:gd name="T17" fmla="*/ 178514 h 498"/>
              <a:gd name="T18" fmla="*/ 159020 w 364"/>
              <a:gd name="T19" fmla="*/ 67389 h 498"/>
              <a:gd name="T20" fmla="*/ 79061 w 364"/>
              <a:gd name="T21" fmla="*/ 0 h 498"/>
              <a:gd name="T22" fmla="*/ 0 w 364"/>
              <a:gd name="T23" fmla="*/ 67389 h 498"/>
              <a:gd name="T24" fmla="*/ 47616 w 364"/>
              <a:gd name="T25" fmla="*/ 178514 h 498"/>
              <a:gd name="T26" fmla="*/ 111404 w 364"/>
              <a:gd name="T27" fmla="*/ 178514 h 498"/>
              <a:gd name="T28" fmla="*/ 23808 w 364"/>
              <a:gd name="T29" fmla="*/ 67389 h 498"/>
              <a:gd name="T30" fmla="*/ 23808 w 364"/>
              <a:gd name="T31" fmla="*/ 67389 h 498"/>
              <a:gd name="T32" fmla="*/ 79061 w 364"/>
              <a:gd name="T33" fmla="*/ 23653 h 498"/>
              <a:gd name="T34" fmla="*/ 135212 w 364"/>
              <a:gd name="T35" fmla="*/ 67389 h 498"/>
              <a:gd name="T36" fmla="*/ 115447 w 364"/>
              <a:gd name="T37" fmla="*/ 111125 h 498"/>
              <a:gd name="T38" fmla="*/ 87147 w 364"/>
              <a:gd name="T39" fmla="*/ 158431 h 498"/>
              <a:gd name="T40" fmla="*/ 71424 w 364"/>
              <a:gd name="T41" fmla="*/ 158431 h 498"/>
              <a:gd name="T42" fmla="*/ 43573 w 364"/>
              <a:gd name="T43" fmla="*/ 111125 h 498"/>
              <a:gd name="T44" fmla="*/ 23808 w 364"/>
              <a:gd name="T45" fmla="*/ 67389 h 4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64" h="498">
                <a:moveTo>
                  <a:pt x="106" y="479"/>
                </a:moveTo>
                <a:lnTo>
                  <a:pt x="106" y="479"/>
                </a:lnTo>
                <a:cubicBezTo>
                  <a:pt x="123" y="488"/>
                  <a:pt x="150" y="497"/>
                  <a:pt x="176" y="497"/>
                </a:cubicBezTo>
                <a:cubicBezTo>
                  <a:pt x="203" y="497"/>
                  <a:pt x="229" y="488"/>
                  <a:pt x="248" y="479"/>
                </a:cubicBezTo>
                <a:cubicBezTo>
                  <a:pt x="248" y="426"/>
                  <a:pt x="248" y="426"/>
                  <a:pt x="248" y="426"/>
                </a:cubicBezTo>
                <a:cubicBezTo>
                  <a:pt x="106" y="426"/>
                  <a:pt x="106" y="426"/>
                  <a:pt x="106" y="426"/>
                </a:cubicBezTo>
                <a:lnTo>
                  <a:pt x="106" y="479"/>
                </a:lnTo>
                <a:close/>
                <a:moveTo>
                  <a:pt x="248" y="400"/>
                </a:moveTo>
                <a:lnTo>
                  <a:pt x="248" y="400"/>
                </a:lnTo>
                <a:cubicBezTo>
                  <a:pt x="248" y="293"/>
                  <a:pt x="363" y="258"/>
                  <a:pt x="354" y="151"/>
                </a:cubicBezTo>
                <a:cubicBezTo>
                  <a:pt x="345" y="80"/>
                  <a:pt x="301" y="0"/>
                  <a:pt x="176" y="0"/>
                </a:cubicBezTo>
                <a:cubicBezTo>
                  <a:pt x="53" y="0"/>
                  <a:pt x="9" y="80"/>
                  <a:pt x="0" y="151"/>
                </a:cubicBezTo>
                <a:cubicBezTo>
                  <a:pt x="0" y="258"/>
                  <a:pt x="106" y="293"/>
                  <a:pt x="106" y="400"/>
                </a:cubicBezTo>
                <a:lnTo>
                  <a:pt x="248" y="400"/>
                </a:lnTo>
                <a:close/>
                <a:moveTo>
                  <a:pt x="53" y="151"/>
                </a:moveTo>
                <a:lnTo>
                  <a:pt x="53" y="151"/>
                </a:lnTo>
                <a:cubicBezTo>
                  <a:pt x="62" y="89"/>
                  <a:pt x="106" y="53"/>
                  <a:pt x="176" y="53"/>
                </a:cubicBezTo>
                <a:cubicBezTo>
                  <a:pt x="248" y="53"/>
                  <a:pt x="292" y="89"/>
                  <a:pt x="301" y="151"/>
                </a:cubicBezTo>
                <a:cubicBezTo>
                  <a:pt x="301" y="187"/>
                  <a:pt x="283" y="213"/>
                  <a:pt x="257" y="249"/>
                </a:cubicBezTo>
                <a:cubicBezTo>
                  <a:pt x="229" y="275"/>
                  <a:pt x="213" y="311"/>
                  <a:pt x="194" y="355"/>
                </a:cubicBezTo>
                <a:cubicBezTo>
                  <a:pt x="159" y="355"/>
                  <a:pt x="159" y="355"/>
                  <a:pt x="159" y="355"/>
                </a:cubicBezTo>
                <a:cubicBezTo>
                  <a:pt x="141" y="311"/>
                  <a:pt x="123" y="275"/>
                  <a:pt x="97" y="249"/>
                </a:cubicBezTo>
                <a:cubicBezTo>
                  <a:pt x="70" y="213"/>
                  <a:pt x="53" y="187"/>
                  <a:pt x="53" y="151"/>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4" name="Freeform 151"/>
          <p:cNvSpPr>
            <a:spLocks noChangeArrowheads="1"/>
          </p:cNvSpPr>
          <p:nvPr/>
        </p:nvSpPr>
        <p:spPr bwMode="auto">
          <a:xfrm>
            <a:off x="11313585" y="3257551"/>
            <a:ext cx="298449" cy="173567"/>
          </a:xfrm>
          <a:custGeom>
            <a:avLst/>
            <a:gdLst>
              <a:gd name="T0" fmla="*/ 55847 w 497"/>
              <a:gd name="T1" fmla="*/ 98187 h 293"/>
              <a:gd name="T2" fmla="*/ 55847 w 497"/>
              <a:gd name="T3" fmla="*/ 98187 h 293"/>
              <a:gd name="T4" fmla="*/ 55847 w 497"/>
              <a:gd name="T5" fmla="*/ 43095 h 293"/>
              <a:gd name="T6" fmla="*/ 79717 w 497"/>
              <a:gd name="T7" fmla="*/ 43095 h 293"/>
              <a:gd name="T8" fmla="*/ 39633 w 497"/>
              <a:gd name="T9" fmla="*/ 0 h 293"/>
              <a:gd name="T10" fmla="*/ 0 w 497"/>
              <a:gd name="T11" fmla="*/ 43095 h 293"/>
              <a:gd name="T12" fmla="*/ 23870 w 497"/>
              <a:gd name="T13" fmla="*/ 43095 h 293"/>
              <a:gd name="T14" fmla="*/ 23870 w 497"/>
              <a:gd name="T15" fmla="*/ 110182 h 293"/>
              <a:gd name="T16" fmla="*/ 43686 w 497"/>
              <a:gd name="T17" fmla="*/ 129731 h 293"/>
              <a:gd name="T18" fmla="*/ 143670 w 497"/>
              <a:gd name="T19" fmla="*/ 129731 h 293"/>
              <a:gd name="T20" fmla="*/ 115296 w 497"/>
              <a:gd name="T21" fmla="*/ 98187 h 293"/>
              <a:gd name="T22" fmla="*/ 55847 w 497"/>
              <a:gd name="T23" fmla="*/ 98187 h 293"/>
              <a:gd name="T24" fmla="*/ 199517 w 497"/>
              <a:gd name="T25" fmla="*/ 86635 h 293"/>
              <a:gd name="T26" fmla="*/ 199517 w 497"/>
              <a:gd name="T27" fmla="*/ 86635 h 293"/>
              <a:gd name="T28" fmla="*/ 199517 w 497"/>
              <a:gd name="T29" fmla="*/ 19548 h 293"/>
              <a:gd name="T30" fmla="*/ 179700 w 497"/>
              <a:gd name="T31" fmla="*/ 0 h 293"/>
              <a:gd name="T32" fmla="*/ 79717 w 497"/>
              <a:gd name="T33" fmla="*/ 0 h 293"/>
              <a:gd name="T34" fmla="*/ 107640 w 497"/>
              <a:gd name="T35" fmla="*/ 27101 h 293"/>
              <a:gd name="T36" fmla="*/ 167540 w 497"/>
              <a:gd name="T37" fmla="*/ 27101 h 293"/>
              <a:gd name="T38" fmla="*/ 167540 w 497"/>
              <a:gd name="T39" fmla="*/ 86635 h 293"/>
              <a:gd name="T40" fmla="*/ 143670 w 497"/>
              <a:gd name="T41" fmla="*/ 86635 h 293"/>
              <a:gd name="T42" fmla="*/ 183303 w 497"/>
              <a:gd name="T43" fmla="*/ 129731 h 293"/>
              <a:gd name="T44" fmla="*/ 223387 w 497"/>
              <a:gd name="T45" fmla="*/ 86635 h 293"/>
              <a:gd name="T46" fmla="*/ 199517 w 497"/>
              <a:gd name="T47" fmla="*/ 86635 h 2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97" h="293">
                <a:moveTo>
                  <a:pt x="124" y="221"/>
                </a:moveTo>
                <a:lnTo>
                  <a:pt x="124" y="221"/>
                </a:lnTo>
                <a:cubicBezTo>
                  <a:pt x="124" y="97"/>
                  <a:pt x="124" y="97"/>
                  <a:pt x="124" y="97"/>
                </a:cubicBezTo>
                <a:cubicBezTo>
                  <a:pt x="177" y="97"/>
                  <a:pt x="177" y="97"/>
                  <a:pt x="177" y="97"/>
                </a:cubicBezTo>
                <a:cubicBezTo>
                  <a:pt x="88" y="0"/>
                  <a:pt x="88" y="0"/>
                  <a:pt x="88" y="0"/>
                </a:cubicBezTo>
                <a:cubicBezTo>
                  <a:pt x="0" y="97"/>
                  <a:pt x="0" y="97"/>
                  <a:pt x="0" y="97"/>
                </a:cubicBezTo>
                <a:cubicBezTo>
                  <a:pt x="53" y="97"/>
                  <a:pt x="53" y="97"/>
                  <a:pt x="53" y="97"/>
                </a:cubicBezTo>
                <a:cubicBezTo>
                  <a:pt x="53" y="248"/>
                  <a:pt x="53" y="248"/>
                  <a:pt x="53" y="248"/>
                </a:cubicBezTo>
                <a:cubicBezTo>
                  <a:pt x="53" y="274"/>
                  <a:pt x="71" y="292"/>
                  <a:pt x="97" y="292"/>
                </a:cubicBezTo>
                <a:cubicBezTo>
                  <a:pt x="319" y="292"/>
                  <a:pt x="319" y="292"/>
                  <a:pt x="319" y="292"/>
                </a:cubicBezTo>
                <a:cubicBezTo>
                  <a:pt x="256" y="221"/>
                  <a:pt x="256" y="221"/>
                  <a:pt x="256" y="221"/>
                </a:cubicBezTo>
                <a:lnTo>
                  <a:pt x="124" y="221"/>
                </a:lnTo>
                <a:close/>
                <a:moveTo>
                  <a:pt x="443" y="195"/>
                </a:moveTo>
                <a:lnTo>
                  <a:pt x="443" y="195"/>
                </a:lnTo>
                <a:cubicBezTo>
                  <a:pt x="443" y="44"/>
                  <a:pt x="443" y="44"/>
                  <a:pt x="443" y="44"/>
                </a:cubicBezTo>
                <a:cubicBezTo>
                  <a:pt x="443" y="17"/>
                  <a:pt x="425" y="0"/>
                  <a:pt x="399" y="0"/>
                </a:cubicBezTo>
                <a:cubicBezTo>
                  <a:pt x="177" y="0"/>
                  <a:pt x="177" y="0"/>
                  <a:pt x="177" y="0"/>
                </a:cubicBezTo>
                <a:cubicBezTo>
                  <a:pt x="239" y="61"/>
                  <a:pt x="239" y="61"/>
                  <a:pt x="239" y="61"/>
                </a:cubicBezTo>
                <a:cubicBezTo>
                  <a:pt x="372" y="61"/>
                  <a:pt x="372" y="61"/>
                  <a:pt x="372" y="61"/>
                </a:cubicBezTo>
                <a:cubicBezTo>
                  <a:pt x="372" y="195"/>
                  <a:pt x="372" y="195"/>
                  <a:pt x="372" y="195"/>
                </a:cubicBezTo>
                <a:cubicBezTo>
                  <a:pt x="319" y="195"/>
                  <a:pt x="319" y="195"/>
                  <a:pt x="319" y="195"/>
                </a:cubicBezTo>
                <a:cubicBezTo>
                  <a:pt x="407" y="292"/>
                  <a:pt x="407" y="292"/>
                  <a:pt x="407" y="292"/>
                </a:cubicBezTo>
                <a:cubicBezTo>
                  <a:pt x="496" y="195"/>
                  <a:pt x="496" y="195"/>
                  <a:pt x="496" y="195"/>
                </a:cubicBezTo>
                <a:lnTo>
                  <a:pt x="443" y="195"/>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5" name="Freeform 154"/>
          <p:cNvSpPr>
            <a:spLocks noChangeArrowheads="1"/>
          </p:cNvSpPr>
          <p:nvPr/>
        </p:nvSpPr>
        <p:spPr bwMode="auto">
          <a:xfrm>
            <a:off x="9002185" y="3175000"/>
            <a:ext cx="213783" cy="289984"/>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6" name="Freeform 155"/>
          <p:cNvSpPr>
            <a:spLocks noChangeArrowheads="1"/>
          </p:cNvSpPr>
          <p:nvPr/>
        </p:nvSpPr>
        <p:spPr bwMode="auto">
          <a:xfrm>
            <a:off x="10744201" y="4366685"/>
            <a:ext cx="275167" cy="298449"/>
          </a:xfrm>
          <a:custGeom>
            <a:avLst/>
            <a:gdLst>
              <a:gd name="T0" fmla="*/ 35366 w 461"/>
              <a:gd name="T1" fmla="*/ 4053 h 497"/>
              <a:gd name="T2" fmla="*/ 35366 w 461"/>
              <a:gd name="T3" fmla="*/ 4053 h 497"/>
              <a:gd name="T4" fmla="*/ 31784 w 461"/>
              <a:gd name="T5" fmla="*/ 4053 h 497"/>
              <a:gd name="T6" fmla="*/ 0 w 461"/>
              <a:gd name="T7" fmla="*/ 87823 h 497"/>
              <a:gd name="T8" fmla="*/ 35366 w 461"/>
              <a:gd name="T9" fmla="*/ 123403 h 497"/>
              <a:gd name="T10" fmla="*/ 71179 w 461"/>
              <a:gd name="T11" fmla="*/ 87823 h 497"/>
              <a:gd name="T12" fmla="*/ 35366 w 461"/>
              <a:gd name="T13" fmla="*/ 4053 h 497"/>
              <a:gd name="T14" fmla="*/ 174591 w 461"/>
              <a:gd name="T15" fmla="*/ 4053 h 497"/>
              <a:gd name="T16" fmla="*/ 174591 w 461"/>
              <a:gd name="T17" fmla="*/ 4053 h 497"/>
              <a:gd name="T18" fmla="*/ 170562 w 461"/>
              <a:gd name="T19" fmla="*/ 4053 h 497"/>
              <a:gd name="T20" fmla="*/ 134748 w 461"/>
              <a:gd name="T21" fmla="*/ 87823 h 497"/>
              <a:gd name="T22" fmla="*/ 170562 w 461"/>
              <a:gd name="T23" fmla="*/ 123403 h 497"/>
              <a:gd name="T24" fmla="*/ 205927 w 461"/>
              <a:gd name="T25" fmla="*/ 87823 h 497"/>
              <a:gd name="T26" fmla="*/ 174591 w 461"/>
              <a:gd name="T27" fmla="*/ 4053 h 497"/>
              <a:gd name="T28" fmla="*/ 102964 w 461"/>
              <a:gd name="T29" fmla="*/ 99533 h 497"/>
              <a:gd name="T30" fmla="*/ 102964 w 461"/>
              <a:gd name="T31" fmla="*/ 99533 h 497"/>
              <a:gd name="T32" fmla="*/ 67150 w 461"/>
              <a:gd name="T33" fmla="*/ 187807 h 497"/>
              <a:gd name="T34" fmla="*/ 102964 w 461"/>
              <a:gd name="T35" fmla="*/ 223387 h 497"/>
              <a:gd name="T36" fmla="*/ 138777 w 461"/>
              <a:gd name="T37" fmla="*/ 187807 h 497"/>
              <a:gd name="T38" fmla="*/ 102964 w 461"/>
              <a:gd name="T39" fmla="*/ 99533 h 49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1" h="497">
                <a:moveTo>
                  <a:pt x="79" y="9"/>
                </a:moveTo>
                <a:lnTo>
                  <a:pt x="79" y="9"/>
                </a:lnTo>
                <a:cubicBezTo>
                  <a:pt x="79" y="0"/>
                  <a:pt x="71" y="0"/>
                  <a:pt x="71" y="9"/>
                </a:cubicBezTo>
                <a:cubicBezTo>
                  <a:pt x="62" y="107"/>
                  <a:pt x="0" y="124"/>
                  <a:pt x="0" y="195"/>
                </a:cubicBezTo>
                <a:cubicBezTo>
                  <a:pt x="0" y="239"/>
                  <a:pt x="35" y="274"/>
                  <a:pt x="79" y="274"/>
                </a:cubicBezTo>
                <a:cubicBezTo>
                  <a:pt x="124" y="274"/>
                  <a:pt x="159" y="239"/>
                  <a:pt x="159" y="195"/>
                </a:cubicBezTo>
                <a:cubicBezTo>
                  <a:pt x="159" y="124"/>
                  <a:pt x="88" y="107"/>
                  <a:pt x="79" y="9"/>
                </a:cubicBezTo>
                <a:close/>
                <a:moveTo>
                  <a:pt x="390" y="9"/>
                </a:moveTo>
                <a:lnTo>
                  <a:pt x="390" y="9"/>
                </a:lnTo>
                <a:cubicBezTo>
                  <a:pt x="390" y="0"/>
                  <a:pt x="381" y="0"/>
                  <a:pt x="381" y="9"/>
                </a:cubicBezTo>
                <a:cubicBezTo>
                  <a:pt x="363" y="107"/>
                  <a:pt x="301" y="124"/>
                  <a:pt x="301" y="195"/>
                </a:cubicBezTo>
                <a:cubicBezTo>
                  <a:pt x="301" y="239"/>
                  <a:pt x="336" y="274"/>
                  <a:pt x="381" y="274"/>
                </a:cubicBezTo>
                <a:cubicBezTo>
                  <a:pt x="425" y="274"/>
                  <a:pt x="460" y="239"/>
                  <a:pt x="460" y="195"/>
                </a:cubicBezTo>
                <a:cubicBezTo>
                  <a:pt x="460" y="124"/>
                  <a:pt x="398" y="107"/>
                  <a:pt x="390" y="9"/>
                </a:cubicBezTo>
                <a:close/>
                <a:moveTo>
                  <a:pt x="230" y="221"/>
                </a:moveTo>
                <a:lnTo>
                  <a:pt x="230" y="221"/>
                </a:lnTo>
                <a:cubicBezTo>
                  <a:pt x="212" y="328"/>
                  <a:pt x="150" y="345"/>
                  <a:pt x="150" y="417"/>
                </a:cubicBezTo>
                <a:cubicBezTo>
                  <a:pt x="150" y="461"/>
                  <a:pt x="185" y="496"/>
                  <a:pt x="230" y="496"/>
                </a:cubicBezTo>
                <a:cubicBezTo>
                  <a:pt x="275" y="496"/>
                  <a:pt x="310" y="461"/>
                  <a:pt x="310" y="417"/>
                </a:cubicBezTo>
                <a:cubicBezTo>
                  <a:pt x="310" y="345"/>
                  <a:pt x="247" y="328"/>
                  <a:pt x="230" y="221"/>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7" name="Freeform 156"/>
          <p:cNvSpPr>
            <a:spLocks noChangeArrowheads="1"/>
          </p:cNvSpPr>
          <p:nvPr/>
        </p:nvSpPr>
        <p:spPr bwMode="auto">
          <a:xfrm>
            <a:off x="10208685" y="4366685"/>
            <a:ext cx="156633" cy="298449"/>
          </a:xfrm>
          <a:custGeom>
            <a:avLst/>
            <a:gdLst>
              <a:gd name="T0" fmla="*/ 85677 w 266"/>
              <a:gd name="T1" fmla="*/ 111693 h 497"/>
              <a:gd name="T2" fmla="*/ 85677 w 266"/>
              <a:gd name="T3" fmla="*/ 111693 h 497"/>
              <a:gd name="T4" fmla="*/ 85677 w 266"/>
              <a:gd name="T5" fmla="*/ 11710 h 497"/>
              <a:gd name="T6" fmla="*/ 74195 w 266"/>
              <a:gd name="T7" fmla="*/ 0 h 497"/>
              <a:gd name="T8" fmla="*/ 38864 w 266"/>
              <a:gd name="T9" fmla="*/ 0 h 497"/>
              <a:gd name="T10" fmla="*/ 31356 w 266"/>
              <a:gd name="T11" fmla="*/ 11710 h 497"/>
              <a:gd name="T12" fmla="*/ 31356 w 266"/>
              <a:gd name="T13" fmla="*/ 111693 h 497"/>
              <a:gd name="T14" fmla="*/ 0 w 266"/>
              <a:gd name="T15" fmla="*/ 163937 h 497"/>
              <a:gd name="T16" fmla="*/ 58296 w 266"/>
              <a:gd name="T17" fmla="*/ 223387 h 497"/>
              <a:gd name="T18" fmla="*/ 117033 w 266"/>
              <a:gd name="T19" fmla="*/ 163937 h 497"/>
              <a:gd name="T20" fmla="*/ 85677 w 266"/>
              <a:gd name="T21" fmla="*/ 111693 h 497"/>
              <a:gd name="T22" fmla="*/ 58296 w 266"/>
              <a:gd name="T23" fmla="*/ 203570 h 497"/>
              <a:gd name="T24" fmla="*/ 58296 w 266"/>
              <a:gd name="T25" fmla="*/ 203570 h 497"/>
              <a:gd name="T26" fmla="*/ 19432 w 266"/>
              <a:gd name="T27" fmla="*/ 163937 h 497"/>
              <a:gd name="T28" fmla="*/ 46813 w 266"/>
              <a:gd name="T29" fmla="*/ 127456 h 497"/>
              <a:gd name="T30" fmla="*/ 46813 w 266"/>
              <a:gd name="T31" fmla="*/ 44137 h 497"/>
              <a:gd name="T32" fmla="*/ 70220 w 266"/>
              <a:gd name="T33" fmla="*/ 44137 h 497"/>
              <a:gd name="T34" fmla="*/ 70220 w 266"/>
              <a:gd name="T35" fmla="*/ 127456 h 497"/>
              <a:gd name="T36" fmla="*/ 93627 w 266"/>
              <a:gd name="T37" fmla="*/ 163937 h 497"/>
              <a:gd name="T38" fmla="*/ 58296 w 266"/>
              <a:gd name="T39" fmla="*/ 203570 h 49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6" h="497">
                <a:moveTo>
                  <a:pt x="194" y="248"/>
                </a:moveTo>
                <a:lnTo>
                  <a:pt x="194" y="248"/>
                </a:lnTo>
                <a:cubicBezTo>
                  <a:pt x="194" y="26"/>
                  <a:pt x="194" y="26"/>
                  <a:pt x="194" y="26"/>
                </a:cubicBezTo>
                <a:cubicBezTo>
                  <a:pt x="194" y="17"/>
                  <a:pt x="185" y="0"/>
                  <a:pt x="168" y="0"/>
                </a:cubicBezTo>
                <a:cubicBezTo>
                  <a:pt x="88" y="0"/>
                  <a:pt x="88" y="0"/>
                  <a:pt x="88" y="0"/>
                </a:cubicBezTo>
                <a:cubicBezTo>
                  <a:pt x="71" y="0"/>
                  <a:pt x="71" y="17"/>
                  <a:pt x="71" y="26"/>
                </a:cubicBezTo>
                <a:cubicBezTo>
                  <a:pt x="71" y="248"/>
                  <a:pt x="71" y="248"/>
                  <a:pt x="71" y="248"/>
                </a:cubicBezTo>
                <a:cubicBezTo>
                  <a:pt x="26" y="266"/>
                  <a:pt x="0" y="310"/>
                  <a:pt x="0" y="364"/>
                </a:cubicBezTo>
                <a:cubicBezTo>
                  <a:pt x="0" y="443"/>
                  <a:pt x="62" y="496"/>
                  <a:pt x="132" y="496"/>
                </a:cubicBezTo>
                <a:cubicBezTo>
                  <a:pt x="204" y="496"/>
                  <a:pt x="265" y="443"/>
                  <a:pt x="265" y="364"/>
                </a:cubicBezTo>
                <a:cubicBezTo>
                  <a:pt x="265" y="310"/>
                  <a:pt x="239" y="266"/>
                  <a:pt x="194" y="248"/>
                </a:cubicBezTo>
                <a:close/>
                <a:moveTo>
                  <a:pt x="132" y="452"/>
                </a:moveTo>
                <a:lnTo>
                  <a:pt x="132" y="452"/>
                </a:lnTo>
                <a:cubicBezTo>
                  <a:pt x="88" y="452"/>
                  <a:pt x="44" y="408"/>
                  <a:pt x="44" y="364"/>
                </a:cubicBezTo>
                <a:cubicBezTo>
                  <a:pt x="44" y="328"/>
                  <a:pt x="71" y="292"/>
                  <a:pt x="106" y="283"/>
                </a:cubicBezTo>
                <a:cubicBezTo>
                  <a:pt x="106" y="98"/>
                  <a:pt x="106" y="98"/>
                  <a:pt x="106" y="98"/>
                </a:cubicBezTo>
                <a:cubicBezTo>
                  <a:pt x="159" y="98"/>
                  <a:pt x="159" y="98"/>
                  <a:pt x="159" y="98"/>
                </a:cubicBezTo>
                <a:cubicBezTo>
                  <a:pt x="159" y="283"/>
                  <a:pt x="159" y="283"/>
                  <a:pt x="159" y="283"/>
                </a:cubicBezTo>
                <a:cubicBezTo>
                  <a:pt x="194" y="292"/>
                  <a:pt x="212" y="328"/>
                  <a:pt x="212" y="364"/>
                </a:cubicBezTo>
                <a:cubicBezTo>
                  <a:pt x="212" y="408"/>
                  <a:pt x="177" y="452"/>
                  <a:pt x="132" y="452"/>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8" name="Freeform 158"/>
          <p:cNvSpPr>
            <a:spLocks noChangeArrowheads="1"/>
          </p:cNvSpPr>
          <p:nvPr/>
        </p:nvSpPr>
        <p:spPr bwMode="auto">
          <a:xfrm>
            <a:off x="9531352" y="1492251"/>
            <a:ext cx="298449" cy="139700"/>
          </a:xfrm>
          <a:custGeom>
            <a:avLst/>
            <a:gdLst>
              <a:gd name="T0" fmla="*/ 171143 w 497"/>
              <a:gd name="T1" fmla="*/ 0 h 232"/>
              <a:gd name="T2" fmla="*/ 171143 w 497"/>
              <a:gd name="T3" fmla="*/ 0 h 232"/>
              <a:gd name="T4" fmla="*/ 119800 w 497"/>
              <a:gd name="T5" fmla="*/ 51936 h 232"/>
              <a:gd name="T6" fmla="*/ 127456 w 497"/>
              <a:gd name="T7" fmla="*/ 84001 h 232"/>
              <a:gd name="T8" fmla="*/ 91426 w 497"/>
              <a:gd name="T9" fmla="*/ 84001 h 232"/>
              <a:gd name="T10" fmla="*/ 103587 w 497"/>
              <a:gd name="T11" fmla="*/ 51936 h 232"/>
              <a:gd name="T12" fmla="*/ 51343 w 497"/>
              <a:gd name="T13" fmla="*/ 0 h 232"/>
              <a:gd name="T14" fmla="*/ 0 w 497"/>
              <a:gd name="T15" fmla="*/ 51936 h 232"/>
              <a:gd name="T16" fmla="*/ 51343 w 497"/>
              <a:gd name="T17" fmla="*/ 104323 h 232"/>
              <a:gd name="T18" fmla="*/ 171143 w 497"/>
              <a:gd name="T19" fmla="*/ 104323 h 232"/>
              <a:gd name="T20" fmla="*/ 223387 w 497"/>
              <a:gd name="T21" fmla="*/ 51936 h 232"/>
              <a:gd name="T22" fmla="*/ 171143 w 497"/>
              <a:gd name="T23" fmla="*/ 0 h 232"/>
              <a:gd name="T24" fmla="*/ 23870 w 497"/>
              <a:gd name="T25" fmla="*/ 51936 h 232"/>
              <a:gd name="T26" fmla="*/ 23870 w 497"/>
              <a:gd name="T27" fmla="*/ 51936 h 232"/>
              <a:gd name="T28" fmla="*/ 51343 w 497"/>
              <a:gd name="T29" fmla="*/ 23936 h 232"/>
              <a:gd name="T30" fmla="*/ 79717 w 497"/>
              <a:gd name="T31" fmla="*/ 51936 h 232"/>
              <a:gd name="T32" fmla="*/ 51343 w 497"/>
              <a:gd name="T33" fmla="*/ 84001 h 232"/>
              <a:gd name="T34" fmla="*/ 23870 w 497"/>
              <a:gd name="T35" fmla="*/ 51936 h 232"/>
              <a:gd name="T36" fmla="*/ 171143 w 497"/>
              <a:gd name="T37" fmla="*/ 84001 h 232"/>
              <a:gd name="T38" fmla="*/ 171143 w 497"/>
              <a:gd name="T39" fmla="*/ 84001 h 232"/>
              <a:gd name="T40" fmla="*/ 143670 w 497"/>
              <a:gd name="T41" fmla="*/ 51936 h 232"/>
              <a:gd name="T42" fmla="*/ 171143 w 497"/>
              <a:gd name="T43" fmla="*/ 23936 h 232"/>
              <a:gd name="T44" fmla="*/ 199066 w 497"/>
              <a:gd name="T45" fmla="*/ 51936 h 232"/>
              <a:gd name="T46" fmla="*/ 171143 w 497"/>
              <a:gd name="T47" fmla="*/ 84001 h 2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97" h="232">
                <a:moveTo>
                  <a:pt x="380" y="0"/>
                </a:moveTo>
                <a:lnTo>
                  <a:pt x="380" y="0"/>
                </a:lnTo>
                <a:cubicBezTo>
                  <a:pt x="319" y="0"/>
                  <a:pt x="266" y="53"/>
                  <a:pt x="266" y="115"/>
                </a:cubicBezTo>
                <a:cubicBezTo>
                  <a:pt x="266" y="141"/>
                  <a:pt x="274" y="168"/>
                  <a:pt x="283" y="186"/>
                </a:cubicBezTo>
                <a:cubicBezTo>
                  <a:pt x="203" y="186"/>
                  <a:pt x="203" y="186"/>
                  <a:pt x="203" y="186"/>
                </a:cubicBezTo>
                <a:cubicBezTo>
                  <a:pt x="221" y="168"/>
                  <a:pt x="230" y="141"/>
                  <a:pt x="230" y="115"/>
                </a:cubicBezTo>
                <a:cubicBezTo>
                  <a:pt x="230" y="53"/>
                  <a:pt x="177" y="0"/>
                  <a:pt x="114" y="0"/>
                </a:cubicBezTo>
                <a:cubicBezTo>
                  <a:pt x="53" y="0"/>
                  <a:pt x="0" y="53"/>
                  <a:pt x="0" y="115"/>
                </a:cubicBezTo>
                <a:cubicBezTo>
                  <a:pt x="0" y="177"/>
                  <a:pt x="53" y="231"/>
                  <a:pt x="114" y="231"/>
                </a:cubicBezTo>
                <a:cubicBezTo>
                  <a:pt x="380" y="231"/>
                  <a:pt x="380" y="231"/>
                  <a:pt x="380" y="231"/>
                </a:cubicBezTo>
                <a:cubicBezTo>
                  <a:pt x="442" y="231"/>
                  <a:pt x="496" y="177"/>
                  <a:pt x="496" y="115"/>
                </a:cubicBezTo>
                <a:cubicBezTo>
                  <a:pt x="496" y="53"/>
                  <a:pt x="442" y="0"/>
                  <a:pt x="380" y="0"/>
                </a:cubicBezTo>
                <a:close/>
                <a:moveTo>
                  <a:pt x="53" y="115"/>
                </a:moveTo>
                <a:lnTo>
                  <a:pt x="53" y="115"/>
                </a:lnTo>
                <a:cubicBezTo>
                  <a:pt x="53" y="80"/>
                  <a:pt x="79" y="53"/>
                  <a:pt x="114" y="53"/>
                </a:cubicBezTo>
                <a:cubicBezTo>
                  <a:pt x="150" y="53"/>
                  <a:pt x="177" y="80"/>
                  <a:pt x="177" y="115"/>
                </a:cubicBezTo>
                <a:cubicBezTo>
                  <a:pt x="177" y="150"/>
                  <a:pt x="150" y="186"/>
                  <a:pt x="114" y="186"/>
                </a:cubicBezTo>
                <a:cubicBezTo>
                  <a:pt x="79" y="186"/>
                  <a:pt x="53" y="150"/>
                  <a:pt x="53" y="115"/>
                </a:cubicBezTo>
                <a:close/>
                <a:moveTo>
                  <a:pt x="380" y="186"/>
                </a:moveTo>
                <a:lnTo>
                  <a:pt x="380" y="186"/>
                </a:lnTo>
                <a:cubicBezTo>
                  <a:pt x="345" y="186"/>
                  <a:pt x="319" y="150"/>
                  <a:pt x="319" y="115"/>
                </a:cubicBezTo>
                <a:cubicBezTo>
                  <a:pt x="319" y="80"/>
                  <a:pt x="345" y="53"/>
                  <a:pt x="380" y="53"/>
                </a:cubicBezTo>
                <a:cubicBezTo>
                  <a:pt x="416" y="53"/>
                  <a:pt x="442" y="80"/>
                  <a:pt x="442" y="115"/>
                </a:cubicBezTo>
                <a:cubicBezTo>
                  <a:pt x="442" y="150"/>
                  <a:pt x="416" y="186"/>
                  <a:pt x="380" y="186"/>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9" name="Freeform 159"/>
          <p:cNvSpPr>
            <a:spLocks noChangeArrowheads="1"/>
          </p:cNvSpPr>
          <p:nvPr/>
        </p:nvSpPr>
        <p:spPr bwMode="auto">
          <a:xfrm>
            <a:off x="11313585" y="2647951"/>
            <a:ext cx="298449" cy="205316"/>
          </a:xfrm>
          <a:custGeom>
            <a:avLst/>
            <a:gdLst>
              <a:gd name="T0" fmla="*/ 199517 w 497"/>
              <a:gd name="T1" fmla="*/ 0 h 346"/>
              <a:gd name="T2" fmla="*/ 199517 w 497"/>
              <a:gd name="T3" fmla="*/ 0 h 346"/>
              <a:gd name="T4" fmla="*/ 95480 w 497"/>
              <a:gd name="T5" fmla="*/ 0 h 346"/>
              <a:gd name="T6" fmla="*/ 79717 w 497"/>
              <a:gd name="T7" fmla="*/ 3560 h 346"/>
              <a:gd name="T8" fmla="*/ 4053 w 497"/>
              <a:gd name="T9" fmla="*/ 70763 h 346"/>
              <a:gd name="T10" fmla="*/ 4053 w 497"/>
              <a:gd name="T11" fmla="*/ 82779 h 346"/>
              <a:gd name="T12" fmla="*/ 79717 w 497"/>
              <a:gd name="T13" fmla="*/ 145531 h 346"/>
              <a:gd name="T14" fmla="*/ 95480 w 497"/>
              <a:gd name="T15" fmla="*/ 153542 h 346"/>
              <a:gd name="T16" fmla="*/ 199517 w 497"/>
              <a:gd name="T17" fmla="*/ 153542 h 346"/>
              <a:gd name="T18" fmla="*/ 223387 w 497"/>
              <a:gd name="T19" fmla="*/ 129954 h 346"/>
              <a:gd name="T20" fmla="*/ 223387 w 497"/>
              <a:gd name="T21" fmla="*/ 19582 h 346"/>
              <a:gd name="T22" fmla="*/ 199517 w 497"/>
              <a:gd name="T23" fmla="*/ 0 h 346"/>
              <a:gd name="T24" fmla="*/ 167540 w 497"/>
              <a:gd name="T25" fmla="*/ 121943 h 346"/>
              <a:gd name="T26" fmla="*/ 167540 w 497"/>
              <a:gd name="T27" fmla="*/ 121943 h 346"/>
              <a:gd name="T28" fmla="*/ 139166 w 497"/>
              <a:gd name="T29" fmla="*/ 90790 h 346"/>
              <a:gd name="T30" fmla="*/ 111693 w 497"/>
              <a:gd name="T31" fmla="*/ 121943 h 346"/>
              <a:gd name="T32" fmla="*/ 95480 w 497"/>
              <a:gd name="T33" fmla="*/ 102361 h 346"/>
              <a:gd name="T34" fmla="*/ 123403 w 497"/>
              <a:gd name="T35" fmla="*/ 74768 h 346"/>
              <a:gd name="T36" fmla="*/ 95480 w 497"/>
              <a:gd name="T37" fmla="*/ 47175 h 346"/>
              <a:gd name="T38" fmla="*/ 111693 w 497"/>
              <a:gd name="T39" fmla="*/ 31153 h 346"/>
              <a:gd name="T40" fmla="*/ 139166 w 497"/>
              <a:gd name="T41" fmla="*/ 59192 h 346"/>
              <a:gd name="T42" fmla="*/ 167540 w 497"/>
              <a:gd name="T43" fmla="*/ 31153 h 346"/>
              <a:gd name="T44" fmla="*/ 187357 w 497"/>
              <a:gd name="T45" fmla="*/ 47175 h 346"/>
              <a:gd name="T46" fmla="*/ 155830 w 497"/>
              <a:gd name="T47" fmla="*/ 74768 h 346"/>
              <a:gd name="T48" fmla="*/ 187357 w 497"/>
              <a:gd name="T49" fmla="*/ 102361 h 346"/>
              <a:gd name="T50" fmla="*/ 167540 w 497"/>
              <a:gd name="T51" fmla="*/ 121943 h 3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97" h="346">
                <a:moveTo>
                  <a:pt x="443" y="0"/>
                </a:moveTo>
                <a:lnTo>
                  <a:pt x="443" y="0"/>
                </a:lnTo>
                <a:cubicBezTo>
                  <a:pt x="212" y="0"/>
                  <a:pt x="212" y="0"/>
                  <a:pt x="212" y="0"/>
                </a:cubicBezTo>
                <a:cubicBezTo>
                  <a:pt x="195" y="0"/>
                  <a:pt x="186" y="0"/>
                  <a:pt x="177" y="8"/>
                </a:cubicBezTo>
                <a:cubicBezTo>
                  <a:pt x="9" y="159"/>
                  <a:pt x="9" y="159"/>
                  <a:pt x="9" y="159"/>
                </a:cubicBezTo>
                <a:cubicBezTo>
                  <a:pt x="0" y="168"/>
                  <a:pt x="0" y="177"/>
                  <a:pt x="9" y="186"/>
                </a:cubicBezTo>
                <a:cubicBezTo>
                  <a:pt x="177" y="327"/>
                  <a:pt x="177" y="327"/>
                  <a:pt x="177" y="327"/>
                </a:cubicBezTo>
                <a:cubicBezTo>
                  <a:pt x="186" y="336"/>
                  <a:pt x="195" y="345"/>
                  <a:pt x="212" y="345"/>
                </a:cubicBezTo>
                <a:cubicBezTo>
                  <a:pt x="443" y="345"/>
                  <a:pt x="443" y="345"/>
                  <a:pt x="443" y="345"/>
                </a:cubicBezTo>
                <a:cubicBezTo>
                  <a:pt x="469" y="345"/>
                  <a:pt x="496" y="319"/>
                  <a:pt x="496" y="292"/>
                </a:cubicBezTo>
                <a:cubicBezTo>
                  <a:pt x="496" y="44"/>
                  <a:pt x="496" y="44"/>
                  <a:pt x="496" y="44"/>
                </a:cubicBezTo>
                <a:cubicBezTo>
                  <a:pt x="496" y="17"/>
                  <a:pt x="469" y="0"/>
                  <a:pt x="443" y="0"/>
                </a:cubicBezTo>
                <a:close/>
                <a:moveTo>
                  <a:pt x="372" y="274"/>
                </a:moveTo>
                <a:lnTo>
                  <a:pt x="372" y="274"/>
                </a:lnTo>
                <a:cubicBezTo>
                  <a:pt x="309" y="204"/>
                  <a:pt x="309" y="204"/>
                  <a:pt x="309" y="204"/>
                </a:cubicBezTo>
                <a:cubicBezTo>
                  <a:pt x="248" y="274"/>
                  <a:pt x="248" y="274"/>
                  <a:pt x="248" y="274"/>
                </a:cubicBezTo>
                <a:cubicBezTo>
                  <a:pt x="212" y="230"/>
                  <a:pt x="212" y="230"/>
                  <a:pt x="212" y="230"/>
                </a:cubicBezTo>
                <a:cubicBezTo>
                  <a:pt x="274" y="168"/>
                  <a:pt x="274" y="168"/>
                  <a:pt x="274" y="168"/>
                </a:cubicBezTo>
                <a:cubicBezTo>
                  <a:pt x="212" y="106"/>
                  <a:pt x="212" y="106"/>
                  <a:pt x="212" y="106"/>
                </a:cubicBezTo>
                <a:cubicBezTo>
                  <a:pt x="248" y="70"/>
                  <a:pt x="248" y="70"/>
                  <a:pt x="248" y="70"/>
                </a:cubicBezTo>
                <a:cubicBezTo>
                  <a:pt x="309" y="133"/>
                  <a:pt x="309" y="133"/>
                  <a:pt x="309" y="133"/>
                </a:cubicBezTo>
                <a:cubicBezTo>
                  <a:pt x="372" y="70"/>
                  <a:pt x="372" y="70"/>
                  <a:pt x="372" y="70"/>
                </a:cubicBezTo>
                <a:cubicBezTo>
                  <a:pt x="416" y="106"/>
                  <a:pt x="416" y="106"/>
                  <a:pt x="416" y="106"/>
                </a:cubicBezTo>
                <a:cubicBezTo>
                  <a:pt x="346" y="168"/>
                  <a:pt x="346" y="168"/>
                  <a:pt x="346" y="168"/>
                </a:cubicBezTo>
                <a:cubicBezTo>
                  <a:pt x="416" y="230"/>
                  <a:pt x="416" y="230"/>
                  <a:pt x="416" y="230"/>
                </a:cubicBezTo>
                <a:lnTo>
                  <a:pt x="372" y="274"/>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0" name="Freeform 160"/>
          <p:cNvSpPr>
            <a:spLocks noChangeArrowheads="1"/>
          </p:cNvSpPr>
          <p:nvPr/>
        </p:nvSpPr>
        <p:spPr bwMode="auto">
          <a:xfrm>
            <a:off x="8377767" y="3788833"/>
            <a:ext cx="277284" cy="239184"/>
          </a:xfrm>
          <a:custGeom>
            <a:avLst/>
            <a:gdLst>
              <a:gd name="T0" fmla="*/ 19849 w 461"/>
              <a:gd name="T1" fmla="*/ 55610 h 400"/>
              <a:gd name="T2" fmla="*/ 19849 w 461"/>
              <a:gd name="T3" fmla="*/ 55610 h 400"/>
              <a:gd name="T4" fmla="*/ 99696 w 461"/>
              <a:gd name="T5" fmla="*/ 47538 h 400"/>
              <a:gd name="T6" fmla="*/ 147965 w 461"/>
              <a:gd name="T7" fmla="*/ 63683 h 400"/>
              <a:gd name="T8" fmla="*/ 199843 w 461"/>
              <a:gd name="T9" fmla="*/ 39914 h 400"/>
              <a:gd name="T10" fmla="*/ 203452 w 461"/>
              <a:gd name="T11" fmla="*/ 23769 h 400"/>
              <a:gd name="T12" fmla="*/ 187663 w 461"/>
              <a:gd name="T13" fmla="*/ 23769 h 400"/>
              <a:gd name="T14" fmla="*/ 107816 w 461"/>
              <a:gd name="T15" fmla="*/ 27805 h 400"/>
              <a:gd name="T16" fmla="*/ 8120 w 461"/>
              <a:gd name="T17" fmla="*/ 39914 h 400"/>
              <a:gd name="T18" fmla="*/ 4060 w 461"/>
              <a:gd name="T19" fmla="*/ 55610 h 400"/>
              <a:gd name="T20" fmla="*/ 19849 w 461"/>
              <a:gd name="T21" fmla="*/ 55610 h 400"/>
              <a:gd name="T22" fmla="*/ 187663 w 461"/>
              <a:gd name="T23" fmla="*/ 79828 h 400"/>
              <a:gd name="T24" fmla="*/ 187663 w 461"/>
              <a:gd name="T25" fmla="*/ 79828 h 400"/>
              <a:gd name="T26" fmla="*/ 107816 w 461"/>
              <a:gd name="T27" fmla="*/ 87452 h 400"/>
              <a:gd name="T28" fmla="*/ 8120 w 461"/>
              <a:gd name="T29" fmla="*/ 95524 h 400"/>
              <a:gd name="T30" fmla="*/ 4060 w 461"/>
              <a:gd name="T31" fmla="*/ 111221 h 400"/>
              <a:gd name="T32" fmla="*/ 19849 w 461"/>
              <a:gd name="T33" fmla="*/ 111221 h 400"/>
              <a:gd name="T34" fmla="*/ 99696 w 461"/>
              <a:gd name="T35" fmla="*/ 107633 h 400"/>
              <a:gd name="T36" fmla="*/ 147965 w 461"/>
              <a:gd name="T37" fmla="*/ 123329 h 400"/>
              <a:gd name="T38" fmla="*/ 199843 w 461"/>
              <a:gd name="T39" fmla="*/ 99560 h 400"/>
              <a:gd name="T40" fmla="*/ 203452 w 461"/>
              <a:gd name="T41" fmla="*/ 83864 h 400"/>
              <a:gd name="T42" fmla="*/ 187663 w 461"/>
              <a:gd name="T43" fmla="*/ 79828 h 400"/>
              <a:gd name="T44" fmla="*/ 187663 w 461"/>
              <a:gd name="T45" fmla="*/ 135438 h 400"/>
              <a:gd name="T46" fmla="*/ 187663 w 461"/>
              <a:gd name="T47" fmla="*/ 135438 h 400"/>
              <a:gd name="T48" fmla="*/ 107816 w 461"/>
              <a:gd name="T49" fmla="*/ 143062 h 400"/>
              <a:gd name="T50" fmla="*/ 8120 w 461"/>
              <a:gd name="T51" fmla="*/ 151134 h 400"/>
              <a:gd name="T52" fmla="*/ 4060 w 461"/>
              <a:gd name="T53" fmla="*/ 166831 h 400"/>
              <a:gd name="T54" fmla="*/ 19849 w 461"/>
              <a:gd name="T55" fmla="*/ 170867 h 400"/>
              <a:gd name="T56" fmla="*/ 99696 w 461"/>
              <a:gd name="T57" fmla="*/ 162795 h 400"/>
              <a:gd name="T58" fmla="*/ 147965 w 461"/>
              <a:gd name="T59" fmla="*/ 178940 h 400"/>
              <a:gd name="T60" fmla="*/ 199843 w 461"/>
              <a:gd name="T61" fmla="*/ 155171 h 400"/>
              <a:gd name="T62" fmla="*/ 203452 w 461"/>
              <a:gd name="T63" fmla="*/ 139026 h 400"/>
              <a:gd name="T64" fmla="*/ 187663 w 461"/>
              <a:gd name="T65" fmla="*/ 135438 h 4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61" h="400">
                <a:moveTo>
                  <a:pt x="44" y="124"/>
                </a:moveTo>
                <a:lnTo>
                  <a:pt x="44" y="124"/>
                </a:lnTo>
                <a:cubicBezTo>
                  <a:pt x="88" y="89"/>
                  <a:pt x="124" y="62"/>
                  <a:pt x="221" y="106"/>
                </a:cubicBezTo>
                <a:cubicBezTo>
                  <a:pt x="266" y="133"/>
                  <a:pt x="301" y="142"/>
                  <a:pt x="328" y="142"/>
                </a:cubicBezTo>
                <a:cubicBezTo>
                  <a:pt x="381" y="142"/>
                  <a:pt x="416" y="115"/>
                  <a:pt x="443" y="89"/>
                </a:cubicBezTo>
                <a:cubicBezTo>
                  <a:pt x="451" y="80"/>
                  <a:pt x="460" y="62"/>
                  <a:pt x="451" y="53"/>
                </a:cubicBezTo>
                <a:cubicBezTo>
                  <a:pt x="443" y="44"/>
                  <a:pt x="425" y="44"/>
                  <a:pt x="416" y="53"/>
                </a:cubicBezTo>
                <a:cubicBezTo>
                  <a:pt x="372" y="89"/>
                  <a:pt x="337" y="115"/>
                  <a:pt x="239" y="62"/>
                </a:cubicBezTo>
                <a:cubicBezTo>
                  <a:pt x="124" y="0"/>
                  <a:pt x="62" y="44"/>
                  <a:pt x="18" y="89"/>
                </a:cubicBezTo>
                <a:cubicBezTo>
                  <a:pt x="9" y="97"/>
                  <a:pt x="0" y="115"/>
                  <a:pt x="9" y="124"/>
                </a:cubicBezTo>
                <a:cubicBezTo>
                  <a:pt x="18" y="133"/>
                  <a:pt x="35" y="133"/>
                  <a:pt x="44" y="124"/>
                </a:cubicBezTo>
                <a:close/>
                <a:moveTo>
                  <a:pt x="416" y="178"/>
                </a:moveTo>
                <a:lnTo>
                  <a:pt x="416" y="178"/>
                </a:lnTo>
                <a:cubicBezTo>
                  <a:pt x="372" y="213"/>
                  <a:pt x="337" y="248"/>
                  <a:pt x="239" y="195"/>
                </a:cubicBezTo>
                <a:cubicBezTo>
                  <a:pt x="124" y="124"/>
                  <a:pt x="62" y="178"/>
                  <a:pt x="18" y="213"/>
                </a:cubicBezTo>
                <a:cubicBezTo>
                  <a:pt x="9" y="222"/>
                  <a:pt x="0" y="240"/>
                  <a:pt x="9" y="248"/>
                </a:cubicBezTo>
                <a:cubicBezTo>
                  <a:pt x="18" y="257"/>
                  <a:pt x="35" y="257"/>
                  <a:pt x="44" y="248"/>
                </a:cubicBezTo>
                <a:cubicBezTo>
                  <a:pt x="88" y="213"/>
                  <a:pt x="124" y="187"/>
                  <a:pt x="221" y="240"/>
                </a:cubicBezTo>
                <a:cubicBezTo>
                  <a:pt x="266" y="266"/>
                  <a:pt x="301" y="275"/>
                  <a:pt x="328" y="275"/>
                </a:cubicBezTo>
                <a:cubicBezTo>
                  <a:pt x="381" y="275"/>
                  <a:pt x="416" y="240"/>
                  <a:pt x="443" y="222"/>
                </a:cubicBezTo>
                <a:cubicBezTo>
                  <a:pt x="451" y="213"/>
                  <a:pt x="460" y="195"/>
                  <a:pt x="451" y="187"/>
                </a:cubicBezTo>
                <a:cubicBezTo>
                  <a:pt x="443" y="168"/>
                  <a:pt x="425" y="168"/>
                  <a:pt x="416" y="178"/>
                </a:cubicBezTo>
                <a:close/>
                <a:moveTo>
                  <a:pt x="416" y="302"/>
                </a:moveTo>
                <a:lnTo>
                  <a:pt x="416" y="302"/>
                </a:lnTo>
                <a:cubicBezTo>
                  <a:pt x="372" y="346"/>
                  <a:pt x="337" y="372"/>
                  <a:pt x="239" y="319"/>
                </a:cubicBezTo>
                <a:cubicBezTo>
                  <a:pt x="124" y="248"/>
                  <a:pt x="62" y="302"/>
                  <a:pt x="18" y="337"/>
                </a:cubicBezTo>
                <a:cubicBezTo>
                  <a:pt x="9" y="346"/>
                  <a:pt x="0" y="363"/>
                  <a:pt x="9" y="372"/>
                </a:cubicBezTo>
                <a:cubicBezTo>
                  <a:pt x="18" y="390"/>
                  <a:pt x="35" y="390"/>
                  <a:pt x="44" y="381"/>
                </a:cubicBezTo>
                <a:cubicBezTo>
                  <a:pt x="88" y="337"/>
                  <a:pt x="124" y="310"/>
                  <a:pt x="221" y="363"/>
                </a:cubicBezTo>
                <a:cubicBezTo>
                  <a:pt x="266" y="390"/>
                  <a:pt x="301" y="399"/>
                  <a:pt x="328" y="399"/>
                </a:cubicBezTo>
                <a:cubicBezTo>
                  <a:pt x="381" y="399"/>
                  <a:pt x="416" y="372"/>
                  <a:pt x="443" y="346"/>
                </a:cubicBezTo>
                <a:cubicBezTo>
                  <a:pt x="451" y="337"/>
                  <a:pt x="460" y="319"/>
                  <a:pt x="451" y="310"/>
                </a:cubicBezTo>
                <a:cubicBezTo>
                  <a:pt x="443" y="302"/>
                  <a:pt x="425" y="293"/>
                  <a:pt x="416" y="302"/>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1" name="Freeform 161"/>
          <p:cNvSpPr>
            <a:spLocks noChangeArrowheads="1"/>
          </p:cNvSpPr>
          <p:nvPr/>
        </p:nvSpPr>
        <p:spPr bwMode="auto">
          <a:xfrm>
            <a:off x="6053667" y="1953685"/>
            <a:ext cx="287867" cy="249767"/>
          </a:xfrm>
          <a:custGeom>
            <a:avLst/>
            <a:gdLst>
              <a:gd name="T0" fmla="*/ 215449 w 479"/>
              <a:gd name="T1" fmla="*/ 175196 h 417"/>
              <a:gd name="T2" fmla="*/ 215449 w 479"/>
              <a:gd name="T3" fmla="*/ 175196 h 417"/>
              <a:gd name="T4" fmla="*/ 115838 w 479"/>
              <a:gd name="T5" fmla="*/ 0 h 417"/>
              <a:gd name="T6" fmla="*/ 107725 w 479"/>
              <a:gd name="T7" fmla="*/ 0 h 417"/>
              <a:gd name="T8" fmla="*/ 99611 w 479"/>
              <a:gd name="T9" fmla="*/ 0 h 417"/>
              <a:gd name="T10" fmla="*/ 0 w 479"/>
              <a:gd name="T11" fmla="*/ 175196 h 417"/>
              <a:gd name="T12" fmla="*/ 0 w 479"/>
              <a:gd name="T13" fmla="*/ 183282 h 417"/>
              <a:gd name="T14" fmla="*/ 7662 w 479"/>
              <a:gd name="T15" fmla="*/ 186876 h 417"/>
              <a:gd name="T16" fmla="*/ 207787 w 479"/>
              <a:gd name="T17" fmla="*/ 186876 h 417"/>
              <a:gd name="T18" fmla="*/ 215449 w 479"/>
              <a:gd name="T19" fmla="*/ 183282 h 417"/>
              <a:gd name="T20" fmla="*/ 215449 w 479"/>
              <a:gd name="T21" fmla="*/ 175196 h 417"/>
              <a:gd name="T22" fmla="*/ 119444 w 479"/>
              <a:gd name="T23" fmla="*/ 167110 h 417"/>
              <a:gd name="T24" fmla="*/ 119444 w 479"/>
              <a:gd name="T25" fmla="*/ 167110 h 417"/>
              <a:gd name="T26" fmla="*/ 95555 w 479"/>
              <a:gd name="T27" fmla="*/ 167110 h 417"/>
              <a:gd name="T28" fmla="*/ 95555 w 479"/>
              <a:gd name="T29" fmla="*/ 143301 h 417"/>
              <a:gd name="T30" fmla="*/ 119444 w 479"/>
              <a:gd name="T31" fmla="*/ 143301 h 417"/>
              <a:gd name="T32" fmla="*/ 119444 w 479"/>
              <a:gd name="T33" fmla="*/ 167110 h 417"/>
              <a:gd name="T34" fmla="*/ 119444 w 479"/>
              <a:gd name="T35" fmla="*/ 127579 h 417"/>
              <a:gd name="T36" fmla="*/ 119444 w 479"/>
              <a:gd name="T37" fmla="*/ 127579 h 417"/>
              <a:gd name="T38" fmla="*/ 95555 w 479"/>
              <a:gd name="T39" fmla="*/ 127579 h 417"/>
              <a:gd name="T40" fmla="*/ 95555 w 479"/>
              <a:gd name="T41" fmla="*/ 60196 h 417"/>
              <a:gd name="T42" fmla="*/ 119444 w 479"/>
              <a:gd name="T43" fmla="*/ 60196 h 417"/>
              <a:gd name="T44" fmla="*/ 119444 w 479"/>
              <a:gd name="T45" fmla="*/ 127579 h 4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79" h="417">
                <a:moveTo>
                  <a:pt x="478" y="390"/>
                </a:moveTo>
                <a:lnTo>
                  <a:pt x="478" y="390"/>
                </a:lnTo>
                <a:cubicBezTo>
                  <a:pt x="257" y="0"/>
                  <a:pt x="257" y="0"/>
                  <a:pt x="257" y="0"/>
                </a:cubicBezTo>
                <a:cubicBezTo>
                  <a:pt x="248" y="0"/>
                  <a:pt x="248" y="0"/>
                  <a:pt x="239" y="0"/>
                </a:cubicBezTo>
                <a:cubicBezTo>
                  <a:pt x="230" y="0"/>
                  <a:pt x="230" y="0"/>
                  <a:pt x="221" y="0"/>
                </a:cubicBezTo>
                <a:cubicBezTo>
                  <a:pt x="0" y="390"/>
                  <a:pt x="0" y="390"/>
                  <a:pt x="0" y="390"/>
                </a:cubicBezTo>
                <a:cubicBezTo>
                  <a:pt x="0" y="399"/>
                  <a:pt x="0" y="408"/>
                  <a:pt x="0" y="408"/>
                </a:cubicBezTo>
                <a:cubicBezTo>
                  <a:pt x="8" y="416"/>
                  <a:pt x="8" y="416"/>
                  <a:pt x="17" y="416"/>
                </a:cubicBezTo>
                <a:cubicBezTo>
                  <a:pt x="461" y="416"/>
                  <a:pt x="461" y="416"/>
                  <a:pt x="461" y="416"/>
                </a:cubicBezTo>
                <a:cubicBezTo>
                  <a:pt x="470" y="416"/>
                  <a:pt x="470" y="416"/>
                  <a:pt x="478" y="408"/>
                </a:cubicBezTo>
                <a:cubicBezTo>
                  <a:pt x="478" y="408"/>
                  <a:pt x="478" y="399"/>
                  <a:pt x="478" y="390"/>
                </a:cubicBezTo>
                <a:close/>
                <a:moveTo>
                  <a:pt x="265" y="372"/>
                </a:moveTo>
                <a:lnTo>
                  <a:pt x="265" y="372"/>
                </a:lnTo>
                <a:cubicBezTo>
                  <a:pt x="212" y="372"/>
                  <a:pt x="212" y="372"/>
                  <a:pt x="212" y="372"/>
                </a:cubicBezTo>
                <a:cubicBezTo>
                  <a:pt x="212" y="319"/>
                  <a:pt x="212" y="319"/>
                  <a:pt x="212" y="319"/>
                </a:cubicBezTo>
                <a:cubicBezTo>
                  <a:pt x="265" y="319"/>
                  <a:pt x="265" y="319"/>
                  <a:pt x="265" y="319"/>
                </a:cubicBezTo>
                <a:lnTo>
                  <a:pt x="265" y="372"/>
                </a:lnTo>
                <a:close/>
                <a:moveTo>
                  <a:pt x="265" y="284"/>
                </a:moveTo>
                <a:lnTo>
                  <a:pt x="265" y="284"/>
                </a:lnTo>
                <a:cubicBezTo>
                  <a:pt x="212" y="284"/>
                  <a:pt x="212" y="284"/>
                  <a:pt x="212" y="284"/>
                </a:cubicBezTo>
                <a:cubicBezTo>
                  <a:pt x="212" y="134"/>
                  <a:pt x="212" y="134"/>
                  <a:pt x="212" y="134"/>
                </a:cubicBezTo>
                <a:cubicBezTo>
                  <a:pt x="265" y="134"/>
                  <a:pt x="265" y="134"/>
                  <a:pt x="265" y="134"/>
                </a:cubicBezTo>
                <a:lnTo>
                  <a:pt x="265" y="284"/>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2" name="Freeform 166"/>
          <p:cNvSpPr>
            <a:spLocks noChangeArrowheads="1"/>
          </p:cNvSpPr>
          <p:nvPr/>
        </p:nvSpPr>
        <p:spPr bwMode="auto">
          <a:xfrm>
            <a:off x="11336868" y="4929718"/>
            <a:ext cx="232833" cy="266700"/>
          </a:xfrm>
          <a:custGeom>
            <a:avLst/>
            <a:gdLst>
              <a:gd name="T0" fmla="*/ 166118 w 390"/>
              <a:gd name="T1" fmla="*/ 0 h 445"/>
              <a:gd name="T2" fmla="*/ 166118 w 390"/>
              <a:gd name="T3" fmla="*/ 0 h 445"/>
              <a:gd name="T4" fmla="*/ 138804 w 390"/>
              <a:gd name="T5" fmla="*/ 0 h 445"/>
              <a:gd name="T6" fmla="*/ 130745 w 390"/>
              <a:gd name="T7" fmla="*/ 12586 h 445"/>
              <a:gd name="T8" fmla="*/ 130745 w 390"/>
              <a:gd name="T9" fmla="*/ 199576 h 445"/>
              <a:gd name="T10" fmla="*/ 174177 w 390"/>
              <a:gd name="T11" fmla="*/ 199576 h 445"/>
              <a:gd name="T12" fmla="*/ 174177 w 390"/>
              <a:gd name="T13" fmla="*/ 12586 h 445"/>
              <a:gd name="T14" fmla="*/ 166118 w 390"/>
              <a:gd name="T15" fmla="*/ 0 h 445"/>
              <a:gd name="T16" fmla="*/ 98954 w 390"/>
              <a:gd name="T17" fmla="*/ 67874 h 445"/>
              <a:gd name="T18" fmla="*/ 98954 w 390"/>
              <a:gd name="T19" fmla="*/ 67874 h 445"/>
              <a:gd name="T20" fmla="*/ 75223 w 390"/>
              <a:gd name="T21" fmla="*/ 67874 h 445"/>
              <a:gd name="T22" fmla="*/ 63134 w 390"/>
              <a:gd name="T23" fmla="*/ 80010 h 445"/>
              <a:gd name="T24" fmla="*/ 63134 w 390"/>
              <a:gd name="T25" fmla="*/ 199576 h 445"/>
              <a:gd name="T26" fmla="*/ 111044 w 390"/>
              <a:gd name="T27" fmla="*/ 199576 h 445"/>
              <a:gd name="T28" fmla="*/ 111044 w 390"/>
              <a:gd name="T29" fmla="*/ 80010 h 445"/>
              <a:gd name="T30" fmla="*/ 98954 w 390"/>
              <a:gd name="T31" fmla="*/ 67874 h 445"/>
              <a:gd name="T32" fmla="*/ 31343 w 390"/>
              <a:gd name="T33" fmla="*/ 135747 h 445"/>
              <a:gd name="T34" fmla="*/ 31343 w 390"/>
              <a:gd name="T35" fmla="*/ 135747 h 445"/>
              <a:gd name="T36" fmla="*/ 7612 w 390"/>
              <a:gd name="T37" fmla="*/ 135747 h 445"/>
              <a:gd name="T38" fmla="*/ 0 w 390"/>
              <a:gd name="T39" fmla="*/ 143389 h 445"/>
              <a:gd name="T40" fmla="*/ 0 w 390"/>
              <a:gd name="T41" fmla="*/ 199576 h 445"/>
              <a:gd name="T42" fmla="*/ 43432 w 390"/>
              <a:gd name="T43" fmla="*/ 199576 h 445"/>
              <a:gd name="T44" fmla="*/ 43432 w 390"/>
              <a:gd name="T45" fmla="*/ 143389 h 445"/>
              <a:gd name="T46" fmla="*/ 31343 w 390"/>
              <a:gd name="T47" fmla="*/ 135747 h 44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3" name="Freeform 167"/>
          <p:cNvSpPr>
            <a:spLocks noChangeArrowheads="1"/>
          </p:cNvSpPr>
          <p:nvPr/>
        </p:nvSpPr>
        <p:spPr bwMode="auto">
          <a:xfrm>
            <a:off x="9588501" y="5063067"/>
            <a:ext cx="249767" cy="251884"/>
          </a:xfrm>
          <a:custGeom>
            <a:avLst/>
            <a:gdLst>
              <a:gd name="T0" fmla="*/ 79322 w 418"/>
              <a:gd name="T1" fmla="*/ 0 h 417"/>
              <a:gd name="T2" fmla="*/ 79322 w 418"/>
              <a:gd name="T3" fmla="*/ 0 h 417"/>
              <a:gd name="T4" fmla="*/ 0 w 418"/>
              <a:gd name="T5" fmla="*/ 79733 h 417"/>
              <a:gd name="T6" fmla="*/ 79322 w 418"/>
              <a:gd name="T7" fmla="*/ 79733 h 417"/>
              <a:gd name="T8" fmla="*/ 79322 w 418"/>
              <a:gd name="T9" fmla="*/ 0 h 417"/>
              <a:gd name="T10" fmla="*/ 103074 w 418"/>
              <a:gd name="T11" fmla="*/ 0 h 417"/>
              <a:gd name="T12" fmla="*/ 103074 w 418"/>
              <a:gd name="T13" fmla="*/ 0 h 417"/>
              <a:gd name="T14" fmla="*/ 103074 w 418"/>
              <a:gd name="T15" fmla="*/ 91965 h 417"/>
              <a:gd name="T16" fmla="*/ 91422 w 418"/>
              <a:gd name="T17" fmla="*/ 103744 h 417"/>
              <a:gd name="T18" fmla="*/ 0 w 418"/>
              <a:gd name="T19" fmla="*/ 103744 h 417"/>
              <a:gd name="T20" fmla="*/ 91422 w 418"/>
              <a:gd name="T21" fmla="*/ 188460 h 417"/>
              <a:gd name="T22" fmla="*/ 186877 w 418"/>
              <a:gd name="T23" fmla="*/ 91965 h 417"/>
              <a:gd name="T24" fmla="*/ 103074 w 418"/>
              <a:gd name="T25" fmla="*/ 0 h 4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18" h="417">
                <a:moveTo>
                  <a:pt x="177" y="0"/>
                </a:moveTo>
                <a:lnTo>
                  <a:pt x="177" y="0"/>
                </a:lnTo>
                <a:cubicBezTo>
                  <a:pt x="80" y="9"/>
                  <a:pt x="9" y="88"/>
                  <a:pt x="0" y="176"/>
                </a:cubicBezTo>
                <a:cubicBezTo>
                  <a:pt x="177" y="176"/>
                  <a:pt x="177" y="176"/>
                  <a:pt x="177" y="176"/>
                </a:cubicBezTo>
                <a:lnTo>
                  <a:pt x="177" y="0"/>
                </a:lnTo>
                <a:close/>
                <a:moveTo>
                  <a:pt x="230" y="0"/>
                </a:moveTo>
                <a:lnTo>
                  <a:pt x="230" y="0"/>
                </a:lnTo>
                <a:cubicBezTo>
                  <a:pt x="230" y="203"/>
                  <a:pt x="230" y="203"/>
                  <a:pt x="230" y="203"/>
                </a:cubicBezTo>
                <a:cubicBezTo>
                  <a:pt x="230" y="221"/>
                  <a:pt x="222" y="229"/>
                  <a:pt x="204" y="229"/>
                </a:cubicBezTo>
                <a:cubicBezTo>
                  <a:pt x="0" y="229"/>
                  <a:pt x="0" y="229"/>
                  <a:pt x="0" y="229"/>
                </a:cubicBezTo>
                <a:cubicBezTo>
                  <a:pt x="9" y="336"/>
                  <a:pt x="98" y="416"/>
                  <a:pt x="204" y="416"/>
                </a:cubicBezTo>
                <a:cubicBezTo>
                  <a:pt x="319" y="416"/>
                  <a:pt x="417" y="319"/>
                  <a:pt x="417" y="203"/>
                </a:cubicBezTo>
                <a:cubicBezTo>
                  <a:pt x="417" y="97"/>
                  <a:pt x="337" y="9"/>
                  <a:pt x="230" y="0"/>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4" name="Freeform 168"/>
          <p:cNvSpPr>
            <a:spLocks noChangeArrowheads="1"/>
          </p:cNvSpPr>
          <p:nvPr/>
        </p:nvSpPr>
        <p:spPr bwMode="auto">
          <a:xfrm>
            <a:off x="11271252" y="4409018"/>
            <a:ext cx="298449" cy="256116"/>
          </a:xfrm>
          <a:custGeom>
            <a:avLst/>
            <a:gdLst>
              <a:gd name="T0" fmla="*/ 7656 w 497"/>
              <a:gd name="T1" fmla="*/ 111374 h 426"/>
              <a:gd name="T2" fmla="*/ 7656 w 497"/>
              <a:gd name="T3" fmla="*/ 111374 h 426"/>
              <a:gd name="T4" fmla="*/ 23870 w 497"/>
              <a:gd name="T5" fmla="*/ 115433 h 426"/>
              <a:gd name="T6" fmla="*/ 36030 w 497"/>
              <a:gd name="T7" fmla="*/ 95593 h 426"/>
              <a:gd name="T8" fmla="*/ 11710 w 497"/>
              <a:gd name="T9" fmla="*/ 91534 h 426"/>
              <a:gd name="T10" fmla="*/ 0 w 497"/>
              <a:gd name="T11" fmla="*/ 99651 h 426"/>
              <a:gd name="T12" fmla="*/ 7656 w 497"/>
              <a:gd name="T13" fmla="*/ 111374 h 426"/>
              <a:gd name="T14" fmla="*/ 207173 w 497"/>
              <a:gd name="T15" fmla="*/ 115433 h 426"/>
              <a:gd name="T16" fmla="*/ 207173 w 497"/>
              <a:gd name="T17" fmla="*/ 115433 h 426"/>
              <a:gd name="T18" fmla="*/ 155380 w 497"/>
              <a:gd name="T19" fmla="*/ 159622 h 426"/>
              <a:gd name="T20" fmla="*/ 99533 w 497"/>
              <a:gd name="T21" fmla="*/ 115433 h 426"/>
              <a:gd name="T22" fmla="*/ 95480 w 497"/>
              <a:gd name="T23" fmla="*/ 111374 h 426"/>
              <a:gd name="T24" fmla="*/ 87373 w 497"/>
              <a:gd name="T25" fmla="*/ 111374 h 426"/>
              <a:gd name="T26" fmla="*/ 75663 w 497"/>
              <a:gd name="T27" fmla="*/ 127607 h 426"/>
              <a:gd name="T28" fmla="*/ 87373 w 497"/>
              <a:gd name="T29" fmla="*/ 131665 h 426"/>
              <a:gd name="T30" fmla="*/ 151777 w 497"/>
              <a:gd name="T31" fmla="*/ 179462 h 426"/>
              <a:gd name="T32" fmla="*/ 155380 w 497"/>
              <a:gd name="T33" fmla="*/ 183520 h 426"/>
              <a:gd name="T34" fmla="*/ 163487 w 497"/>
              <a:gd name="T35" fmla="*/ 179462 h 426"/>
              <a:gd name="T36" fmla="*/ 219333 w 497"/>
              <a:gd name="T37" fmla="*/ 131665 h 426"/>
              <a:gd name="T38" fmla="*/ 219333 w 497"/>
              <a:gd name="T39" fmla="*/ 115433 h 426"/>
              <a:gd name="T40" fmla="*/ 207173 w 497"/>
              <a:gd name="T41" fmla="*/ 115433 h 426"/>
              <a:gd name="T42" fmla="*/ 95480 w 497"/>
              <a:gd name="T43" fmla="*/ 63578 h 426"/>
              <a:gd name="T44" fmla="*/ 95480 w 497"/>
              <a:gd name="T45" fmla="*/ 63578 h 426"/>
              <a:gd name="T46" fmla="*/ 151777 w 497"/>
              <a:gd name="T47" fmla="*/ 99651 h 426"/>
              <a:gd name="T48" fmla="*/ 167540 w 497"/>
              <a:gd name="T49" fmla="*/ 95593 h 426"/>
              <a:gd name="T50" fmla="*/ 223387 w 497"/>
              <a:gd name="T51" fmla="*/ 15782 h 426"/>
              <a:gd name="T52" fmla="*/ 219333 w 497"/>
              <a:gd name="T53" fmla="*/ 4058 h 426"/>
              <a:gd name="T54" fmla="*/ 203570 w 497"/>
              <a:gd name="T55" fmla="*/ 4058 h 426"/>
              <a:gd name="T56" fmla="*/ 155380 w 497"/>
              <a:gd name="T57" fmla="*/ 79811 h 426"/>
              <a:gd name="T58" fmla="*/ 99533 w 497"/>
              <a:gd name="T59" fmla="*/ 43738 h 426"/>
              <a:gd name="T60" fmla="*/ 91426 w 497"/>
              <a:gd name="T61" fmla="*/ 39680 h 426"/>
              <a:gd name="T62" fmla="*/ 83770 w 497"/>
              <a:gd name="T63" fmla="*/ 47796 h 426"/>
              <a:gd name="T64" fmla="*/ 0 w 497"/>
              <a:gd name="T65" fmla="*/ 175854 h 426"/>
              <a:gd name="T66" fmla="*/ 4053 w 497"/>
              <a:gd name="T67" fmla="*/ 191636 h 426"/>
              <a:gd name="T68" fmla="*/ 11710 w 497"/>
              <a:gd name="T69" fmla="*/ 191636 h 426"/>
              <a:gd name="T70" fmla="*/ 19817 w 497"/>
              <a:gd name="T71" fmla="*/ 187578 h 426"/>
              <a:gd name="T72" fmla="*/ 95480 w 497"/>
              <a:gd name="T73" fmla="*/ 63578 h 4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97" h="426">
                <a:moveTo>
                  <a:pt x="17" y="247"/>
                </a:moveTo>
                <a:lnTo>
                  <a:pt x="17" y="247"/>
                </a:lnTo>
                <a:cubicBezTo>
                  <a:pt x="53" y="256"/>
                  <a:pt x="53" y="256"/>
                  <a:pt x="53" y="256"/>
                </a:cubicBezTo>
                <a:cubicBezTo>
                  <a:pt x="80" y="212"/>
                  <a:pt x="80" y="212"/>
                  <a:pt x="80" y="212"/>
                </a:cubicBezTo>
                <a:cubicBezTo>
                  <a:pt x="26" y="203"/>
                  <a:pt x="26" y="203"/>
                  <a:pt x="26" y="203"/>
                </a:cubicBezTo>
                <a:cubicBezTo>
                  <a:pt x="17" y="203"/>
                  <a:pt x="0" y="212"/>
                  <a:pt x="0" y="221"/>
                </a:cubicBezTo>
                <a:cubicBezTo>
                  <a:pt x="0" y="230"/>
                  <a:pt x="9" y="247"/>
                  <a:pt x="17" y="247"/>
                </a:cubicBezTo>
                <a:close/>
                <a:moveTo>
                  <a:pt x="460" y="256"/>
                </a:moveTo>
                <a:lnTo>
                  <a:pt x="460" y="256"/>
                </a:lnTo>
                <a:cubicBezTo>
                  <a:pt x="345" y="354"/>
                  <a:pt x="345" y="354"/>
                  <a:pt x="345" y="354"/>
                </a:cubicBezTo>
                <a:cubicBezTo>
                  <a:pt x="221" y="256"/>
                  <a:pt x="221" y="256"/>
                  <a:pt x="221" y="256"/>
                </a:cubicBezTo>
                <a:cubicBezTo>
                  <a:pt x="212" y="247"/>
                  <a:pt x="212" y="247"/>
                  <a:pt x="212" y="247"/>
                </a:cubicBezTo>
                <a:cubicBezTo>
                  <a:pt x="194" y="247"/>
                  <a:pt x="194" y="247"/>
                  <a:pt x="194" y="247"/>
                </a:cubicBezTo>
                <a:cubicBezTo>
                  <a:pt x="168" y="283"/>
                  <a:pt x="168" y="283"/>
                  <a:pt x="168" y="283"/>
                </a:cubicBezTo>
                <a:cubicBezTo>
                  <a:pt x="194" y="292"/>
                  <a:pt x="194" y="292"/>
                  <a:pt x="194" y="292"/>
                </a:cubicBezTo>
                <a:cubicBezTo>
                  <a:pt x="337" y="398"/>
                  <a:pt x="337" y="398"/>
                  <a:pt x="337" y="398"/>
                </a:cubicBezTo>
                <a:cubicBezTo>
                  <a:pt x="337" y="407"/>
                  <a:pt x="345" y="407"/>
                  <a:pt x="345" y="407"/>
                </a:cubicBezTo>
                <a:cubicBezTo>
                  <a:pt x="354" y="407"/>
                  <a:pt x="363" y="407"/>
                  <a:pt x="363" y="398"/>
                </a:cubicBezTo>
                <a:cubicBezTo>
                  <a:pt x="487" y="292"/>
                  <a:pt x="487" y="292"/>
                  <a:pt x="487" y="292"/>
                </a:cubicBezTo>
                <a:cubicBezTo>
                  <a:pt x="496" y="283"/>
                  <a:pt x="496" y="265"/>
                  <a:pt x="487" y="256"/>
                </a:cubicBezTo>
                <a:cubicBezTo>
                  <a:pt x="478" y="247"/>
                  <a:pt x="469" y="247"/>
                  <a:pt x="460" y="256"/>
                </a:cubicBezTo>
                <a:close/>
                <a:moveTo>
                  <a:pt x="212" y="141"/>
                </a:moveTo>
                <a:lnTo>
                  <a:pt x="212" y="141"/>
                </a:lnTo>
                <a:cubicBezTo>
                  <a:pt x="337" y="221"/>
                  <a:pt x="337" y="221"/>
                  <a:pt x="337" y="221"/>
                </a:cubicBezTo>
                <a:cubicBezTo>
                  <a:pt x="345" y="230"/>
                  <a:pt x="363" y="230"/>
                  <a:pt x="372" y="212"/>
                </a:cubicBezTo>
                <a:cubicBezTo>
                  <a:pt x="496" y="35"/>
                  <a:pt x="496" y="35"/>
                  <a:pt x="496" y="35"/>
                </a:cubicBezTo>
                <a:cubicBezTo>
                  <a:pt x="496" y="26"/>
                  <a:pt x="496" y="9"/>
                  <a:pt x="487" y="9"/>
                </a:cubicBezTo>
                <a:cubicBezTo>
                  <a:pt x="478" y="0"/>
                  <a:pt x="460" y="0"/>
                  <a:pt x="452" y="9"/>
                </a:cubicBezTo>
                <a:cubicBezTo>
                  <a:pt x="345" y="177"/>
                  <a:pt x="345" y="177"/>
                  <a:pt x="345" y="177"/>
                </a:cubicBezTo>
                <a:cubicBezTo>
                  <a:pt x="221" y="97"/>
                  <a:pt x="221" y="97"/>
                  <a:pt x="221" y="97"/>
                </a:cubicBezTo>
                <a:cubicBezTo>
                  <a:pt x="212" y="88"/>
                  <a:pt x="212" y="88"/>
                  <a:pt x="203" y="88"/>
                </a:cubicBezTo>
                <a:cubicBezTo>
                  <a:pt x="194" y="97"/>
                  <a:pt x="194" y="97"/>
                  <a:pt x="186" y="106"/>
                </a:cubicBezTo>
                <a:cubicBezTo>
                  <a:pt x="0" y="390"/>
                  <a:pt x="0" y="390"/>
                  <a:pt x="0" y="390"/>
                </a:cubicBezTo>
                <a:cubicBezTo>
                  <a:pt x="0" y="407"/>
                  <a:pt x="0" y="416"/>
                  <a:pt x="9" y="425"/>
                </a:cubicBezTo>
                <a:cubicBezTo>
                  <a:pt x="17" y="425"/>
                  <a:pt x="17" y="425"/>
                  <a:pt x="26" y="425"/>
                </a:cubicBezTo>
                <a:cubicBezTo>
                  <a:pt x="26" y="425"/>
                  <a:pt x="35" y="425"/>
                  <a:pt x="44" y="416"/>
                </a:cubicBezTo>
                <a:lnTo>
                  <a:pt x="212" y="141"/>
                </a:ln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5" name="Freeform 169"/>
          <p:cNvSpPr>
            <a:spLocks noChangeArrowheads="1"/>
          </p:cNvSpPr>
          <p:nvPr/>
        </p:nvSpPr>
        <p:spPr bwMode="auto">
          <a:xfrm>
            <a:off x="9531351" y="2038352"/>
            <a:ext cx="292100" cy="232833"/>
          </a:xfrm>
          <a:custGeom>
            <a:avLst/>
            <a:gdLst>
              <a:gd name="T0" fmla="*/ 215026 w 487"/>
              <a:gd name="T1" fmla="*/ 4030 h 390"/>
              <a:gd name="T2" fmla="*/ 215026 w 487"/>
              <a:gd name="T3" fmla="*/ 4030 h 390"/>
              <a:gd name="T4" fmla="*/ 167343 w 487"/>
              <a:gd name="T5" fmla="*/ 87313 h 390"/>
              <a:gd name="T6" fmla="*/ 155197 w 487"/>
              <a:gd name="T7" fmla="*/ 87313 h 390"/>
              <a:gd name="T8" fmla="*/ 131355 w 487"/>
              <a:gd name="T9" fmla="*/ 67163 h 390"/>
              <a:gd name="T10" fmla="*/ 123258 w 487"/>
              <a:gd name="T11" fmla="*/ 67163 h 390"/>
              <a:gd name="T12" fmla="*/ 87270 w 487"/>
              <a:gd name="T13" fmla="*/ 119103 h 390"/>
              <a:gd name="T14" fmla="*/ 79623 w 487"/>
              <a:gd name="T15" fmla="*/ 119103 h 390"/>
              <a:gd name="T16" fmla="*/ 63428 w 487"/>
              <a:gd name="T17" fmla="*/ 107014 h 390"/>
              <a:gd name="T18" fmla="*/ 55331 w 487"/>
              <a:gd name="T19" fmla="*/ 107014 h 390"/>
              <a:gd name="T20" fmla="*/ 3599 w 487"/>
              <a:gd name="T21" fmla="*/ 170595 h 390"/>
              <a:gd name="T22" fmla="*/ 3599 w 487"/>
              <a:gd name="T23" fmla="*/ 174177 h 390"/>
              <a:gd name="T24" fmla="*/ 218625 w 487"/>
              <a:gd name="T25" fmla="*/ 174177 h 390"/>
              <a:gd name="T26" fmla="*/ 218625 w 487"/>
              <a:gd name="T27" fmla="*/ 4030 h 390"/>
              <a:gd name="T28" fmla="*/ 215026 w 487"/>
              <a:gd name="T29" fmla="*/ 4030 h 3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6" name="Freeform 170"/>
          <p:cNvSpPr>
            <a:spLocks noChangeArrowheads="1"/>
          </p:cNvSpPr>
          <p:nvPr/>
        </p:nvSpPr>
        <p:spPr bwMode="auto">
          <a:xfrm>
            <a:off x="1276351" y="2586567"/>
            <a:ext cx="234949" cy="277284"/>
          </a:xfrm>
          <a:custGeom>
            <a:avLst/>
            <a:gdLst>
              <a:gd name="T0" fmla="*/ 127540 w 391"/>
              <a:gd name="T1" fmla="*/ 79951 h 463"/>
              <a:gd name="T2" fmla="*/ 127540 w 391"/>
              <a:gd name="T3" fmla="*/ 79951 h 463"/>
              <a:gd name="T4" fmla="*/ 143764 w 391"/>
              <a:gd name="T5" fmla="*/ 8085 h 463"/>
              <a:gd name="T6" fmla="*/ 91937 w 391"/>
              <a:gd name="T7" fmla="*/ 60188 h 463"/>
              <a:gd name="T8" fmla="*/ 44166 w 391"/>
              <a:gd name="T9" fmla="*/ 103757 h 463"/>
              <a:gd name="T10" fmla="*/ 44166 w 391"/>
              <a:gd name="T11" fmla="*/ 179666 h 463"/>
              <a:gd name="T12" fmla="*/ 139708 w 391"/>
              <a:gd name="T13" fmla="*/ 207514 h 463"/>
              <a:gd name="T14" fmla="*/ 175761 w 391"/>
              <a:gd name="T15" fmla="*/ 99714 h 463"/>
              <a:gd name="T16" fmla="*/ 127540 w 391"/>
              <a:gd name="T17" fmla="*/ 79951 h 463"/>
              <a:gd name="T18" fmla="*/ 31998 w 391"/>
              <a:gd name="T19" fmla="*/ 79951 h 463"/>
              <a:gd name="T20" fmla="*/ 31998 w 391"/>
              <a:gd name="T21" fmla="*/ 79951 h 463"/>
              <a:gd name="T22" fmla="*/ 0 w 391"/>
              <a:gd name="T23" fmla="*/ 115435 h 463"/>
              <a:gd name="T24" fmla="*/ 0 w 391"/>
              <a:gd name="T25" fmla="*/ 167089 h 463"/>
              <a:gd name="T26" fmla="*/ 31998 w 391"/>
              <a:gd name="T27" fmla="*/ 203471 h 463"/>
              <a:gd name="T28" fmla="*/ 19829 w 391"/>
              <a:gd name="T29" fmla="*/ 179666 h 463"/>
              <a:gd name="T30" fmla="*/ 19829 w 391"/>
              <a:gd name="T31" fmla="*/ 107799 h 463"/>
              <a:gd name="T32" fmla="*/ 31998 w 391"/>
              <a:gd name="T33" fmla="*/ 79951 h 4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1" h="463">
                <a:moveTo>
                  <a:pt x="283" y="178"/>
                </a:moveTo>
                <a:lnTo>
                  <a:pt x="283" y="178"/>
                </a:lnTo>
                <a:cubicBezTo>
                  <a:pt x="283" y="169"/>
                  <a:pt x="373" y="89"/>
                  <a:pt x="319" y="18"/>
                </a:cubicBezTo>
                <a:cubicBezTo>
                  <a:pt x="310" y="0"/>
                  <a:pt x="266" y="98"/>
                  <a:pt x="204" y="134"/>
                </a:cubicBezTo>
                <a:cubicBezTo>
                  <a:pt x="169" y="160"/>
                  <a:pt x="98" y="204"/>
                  <a:pt x="98" y="231"/>
                </a:cubicBezTo>
                <a:cubicBezTo>
                  <a:pt x="98" y="400"/>
                  <a:pt x="98" y="400"/>
                  <a:pt x="98" y="400"/>
                </a:cubicBezTo>
                <a:cubicBezTo>
                  <a:pt x="98" y="435"/>
                  <a:pt x="213" y="462"/>
                  <a:pt x="310" y="462"/>
                </a:cubicBezTo>
                <a:cubicBezTo>
                  <a:pt x="345" y="462"/>
                  <a:pt x="390" y="249"/>
                  <a:pt x="390" y="222"/>
                </a:cubicBezTo>
                <a:cubicBezTo>
                  <a:pt x="390" y="187"/>
                  <a:pt x="292" y="187"/>
                  <a:pt x="283" y="178"/>
                </a:cubicBezTo>
                <a:close/>
                <a:moveTo>
                  <a:pt x="71" y="178"/>
                </a:moveTo>
                <a:lnTo>
                  <a:pt x="71" y="178"/>
                </a:lnTo>
                <a:cubicBezTo>
                  <a:pt x="54" y="178"/>
                  <a:pt x="0" y="187"/>
                  <a:pt x="0" y="257"/>
                </a:cubicBezTo>
                <a:cubicBezTo>
                  <a:pt x="0" y="372"/>
                  <a:pt x="0" y="372"/>
                  <a:pt x="0" y="372"/>
                </a:cubicBezTo>
                <a:cubicBezTo>
                  <a:pt x="0" y="444"/>
                  <a:pt x="54" y="453"/>
                  <a:pt x="71" y="453"/>
                </a:cubicBezTo>
                <a:cubicBezTo>
                  <a:pt x="89" y="453"/>
                  <a:pt x="44" y="435"/>
                  <a:pt x="44" y="400"/>
                </a:cubicBezTo>
                <a:cubicBezTo>
                  <a:pt x="44" y="240"/>
                  <a:pt x="44" y="240"/>
                  <a:pt x="44" y="240"/>
                </a:cubicBezTo>
                <a:cubicBezTo>
                  <a:pt x="44" y="196"/>
                  <a:pt x="89" y="178"/>
                  <a:pt x="71" y="178"/>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7" name="Freeform 171"/>
          <p:cNvSpPr>
            <a:spLocks noChangeArrowheads="1"/>
          </p:cNvSpPr>
          <p:nvPr/>
        </p:nvSpPr>
        <p:spPr bwMode="auto">
          <a:xfrm>
            <a:off x="1871134" y="2597151"/>
            <a:ext cx="232833" cy="277283"/>
          </a:xfrm>
          <a:custGeom>
            <a:avLst/>
            <a:gdLst>
              <a:gd name="T0" fmla="*/ 47665 w 392"/>
              <a:gd name="T1" fmla="*/ 131889 h 462"/>
              <a:gd name="T2" fmla="*/ 47665 w 392"/>
              <a:gd name="T3" fmla="*/ 131889 h 462"/>
              <a:gd name="T4" fmla="*/ 32074 w 392"/>
              <a:gd name="T5" fmla="*/ 199860 h 462"/>
              <a:gd name="T6" fmla="*/ 82858 w 392"/>
              <a:gd name="T7" fmla="*/ 148094 h 462"/>
              <a:gd name="T8" fmla="*/ 130523 w 392"/>
              <a:gd name="T9" fmla="*/ 107582 h 462"/>
              <a:gd name="T10" fmla="*/ 130523 w 392"/>
              <a:gd name="T11" fmla="*/ 28358 h 462"/>
              <a:gd name="T12" fmla="*/ 35638 w 392"/>
              <a:gd name="T13" fmla="*/ 0 h 462"/>
              <a:gd name="T14" fmla="*/ 0 w 392"/>
              <a:gd name="T15" fmla="*/ 111633 h 462"/>
              <a:gd name="T16" fmla="*/ 47665 w 392"/>
              <a:gd name="T17" fmla="*/ 131889 h 462"/>
              <a:gd name="T18" fmla="*/ 142106 w 392"/>
              <a:gd name="T19" fmla="*/ 127838 h 462"/>
              <a:gd name="T20" fmla="*/ 142106 w 392"/>
              <a:gd name="T21" fmla="*/ 127838 h 462"/>
              <a:gd name="T22" fmla="*/ 174180 w 392"/>
              <a:gd name="T23" fmla="*/ 95879 h 462"/>
              <a:gd name="T24" fmla="*/ 174180 w 392"/>
              <a:gd name="T25" fmla="*/ 40062 h 462"/>
              <a:gd name="T26" fmla="*/ 142106 w 392"/>
              <a:gd name="T27" fmla="*/ 8102 h 462"/>
              <a:gd name="T28" fmla="*/ 154133 w 392"/>
              <a:gd name="T29" fmla="*/ 31960 h 462"/>
              <a:gd name="T30" fmla="*/ 154133 w 392"/>
              <a:gd name="T31" fmla="*/ 103981 h 462"/>
              <a:gd name="T32" fmla="*/ 142106 w 392"/>
              <a:gd name="T33" fmla="*/ 127838 h 4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2" h="462">
                <a:moveTo>
                  <a:pt x="107" y="293"/>
                </a:moveTo>
                <a:lnTo>
                  <a:pt x="107" y="293"/>
                </a:lnTo>
                <a:cubicBezTo>
                  <a:pt x="107" y="301"/>
                  <a:pt x="19" y="382"/>
                  <a:pt x="72" y="444"/>
                </a:cubicBezTo>
                <a:cubicBezTo>
                  <a:pt x="80" y="461"/>
                  <a:pt x="125" y="373"/>
                  <a:pt x="186" y="329"/>
                </a:cubicBezTo>
                <a:cubicBezTo>
                  <a:pt x="213" y="310"/>
                  <a:pt x="293" y="257"/>
                  <a:pt x="293" y="239"/>
                </a:cubicBezTo>
                <a:cubicBezTo>
                  <a:pt x="293" y="63"/>
                  <a:pt x="293" y="63"/>
                  <a:pt x="293" y="63"/>
                </a:cubicBezTo>
                <a:cubicBezTo>
                  <a:pt x="293" y="35"/>
                  <a:pt x="169" y="0"/>
                  <a:pt x="80" y="0"/>
                </a:cubicBezTo>
                <a:cubicBezTo>
                  <a:pt x="44" y="0"/>
                  <a:pt x="0" y="213"/>
                  <a:pt x="0" y="248"/>
                </a:cubicBezTo>
                <a:cubicBezTo>
                  <a:pt x="0" y="284"/>
                  <a:pt x="98" y="284"/>
                  <a:pt x="107" y="293"/>
                </a:cubicBezTo>
                <a:close/>
                <a:moveTo>
                  <a:pt x="319" y="284"/>
                </a:moveTo>
                <a:lnTo>
                  <a:pt x="319" y="284"/>
                </a:lnTo>
                <a:cubicBezTo>
                  <a:pt x="338" y="284"/>
                  <a:pt x="391" y="275"/>
                  <a:pt x="391" y="213"/>
                </a:cubicBezTo>
                <a:cubicBezTo>
                  <a:pt x="391" y="89"/>
                  <a:pt x="391" y="89"/>
                  <a:pt x="391" y="89"/>
                </a:cubicBezTo>
                <a:cubicBezTo>
                  <a:pt x="391" y="18"/>
                  <a:pt x="338" y="18"/>
                  <a:pt x="319" y="18"/>
                </a:cubicBezTo>
                <a:cubicBezTo>
                  <a:pt x="302" y="18"/>
                  <a:pt x="346" y="27"/>
                  <a:pt x="346" y="71"/>
                </a:cubicBezTo>
                <a:cubicBezTo>
                  <a:pt x="346" y="231"/>
                  <a:pt x="346" y="231"/>
                  <a:pt x="346" y="231"/>
                </a:cubicBezTo>
                <a:cubicBezTo>
                  <a:pt x="346" y="275"/>
                  <a:pt x="302" y="284"/>
                  <a:pt x="319" y="284"/>
                </a:cubicBezTo>
                <a:close/>
              </a:path>
            </a:pathLst>
          </a:custGeom>
          <a:solidFill>
            <a:schemeClr val="accent1"/>
          </a:solidFill>
          <a:ln>
            <a:noFill/>
          </a:ln>
          <a:effectLst/>
          <a:extLst/>
        </p:spPr>
        <p:txBody>
          <a:bodyPr wrap="none" lIns="45720" tIns="22860" rIns="45720" bIns="22860" anchor="ctr"/>
          <a:lstStyle/>
          <a:p>
            <a:pPr defTabSz="609585" fontAlgn="base">
              <a:spcBef>
                <a:spcPct val="0"/>
              </a:spcBef>
              <a:spcAft>
                <a:spcPct val="0"/>
              </a:spcAft>
              <a:defRPr/>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8"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389011923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EditPoints="1"/>
          </p:cNvSpPr>
          <p:nvPr/>
        </p:nvSpPr>
        <p:spPr bwMode="auto">
          <a:xfrm>
            <a:off x="638853" y="507314"/>
            <a:ext cx="283022" cy="221413"/>
          </a:xfrm>
          <a:custGeom>
            <a:avLst/>
            <a:gdLst>
              <a:gd name="T0" fmla="*/ 800850339 w 68"/>
              <a:gd name="T1" fmla="*/ 83055831 h 53"/>
              <a:gd name="T2" fmla="*/ 765520018 w 68"/>
              <a:gd name="T3" fmla="*/ 106785577 h 53"/>
              <a:gd name="T4" fmla="*/ 23555835 w 68"/>
              <a:gd name="T5" fmla="*/ 106785577 h 53"/>
              <a:gd name="T6" fmla="*/ 0 w 68"/>
              <a:gd name="T7" fmla="*/ 83055831 h 53"/>
              <a:gd name="T8" fmla="*/ 0 w 68"/>
              <a:gd name="T9" fmla="*/ 23729745 h 53"/>
              <a:gd name="T10" fmla="*/ 23555835 w 68"/>
              <a:gd name="T11" fmla="*/ 0 h 53"/>
              <a:gd name="T12" fmla="*/ 765520018 w 68"/>
              <a:gd name="T13" fmla="*/ 0 h 53"/>
              <a:gd name="T14" fmla="*/ 800850339 w 68"/>
              <a:gd name="T15" fmla="*/ 23729745 h 53"/>
              <a:gd name="T16" fmla="*/ 800850339 w 68"/>
              <a:gd name="T17" fmla="*/ 83055831 h 53"/>
              <a:gd name="T18" fmla="*/ 800850339 w 68"/>
              <a:gd name="T19" fmla="*/ 249167494 h 53"/>
              <a:gd name="T20" fmla="*/ 765520018 w 68"/>
              <a:gd name="T21" fmla="*/ 284763834 h 53"/>
              <a:gd name="T22" fmla="*/ 23555835 w 68"/>
              <a:gd name="T23" fmla="*/ 284763834 h 53"/>
              <a:gd name="T24" fmla="*/ 0 w 68"/>
              <a:gd name="T25" fmla="*/ 249167494 h 53"/>
              <a:gd name="T26" fmla="*/ 0 w 68"/>
              <a:gd name="T27" fmla="*/ 201708003 h 53"/>
              <a:gd name="T28" fmla="*/ 23555835 w 68"/>
              <a:gd name="T29" fmla="*/ 166111662 h 53"/>
              <a:gd name="T30" fmla="*/ 765520018 w 68"/>
              <a:gd name="T31" fmla="*/ 166111662 h 53"/>
              <a:gd name="T32" fmla="*/ 800850339 w 68"/>
              <a:gd name="T33" fmla="*/ 201708003 h 53"/>
              <a:gd name="T34" fmla="*/ 800850339 w 68"/>
              <a:gd name="T35" fmla="*/ 249167494 h 53"/>
              <a:gd name="T36" fmla="*/ 800850339 w 68"/>
              <a:gd name="T37" fmla="*/ 427145751 h 53"/>
              <a:gd name="T38" fmla="*/ 765520018 w 68"/>
              <a:gd name="T39" fmla="*/ 450875497 h 53"/>
              <a:gd name="T40" fmla="*/ 23555835 w 68"/>
              <a:gd name="T41" fmla="*/ 450875497 h 53"/>
              <a:gd name="T42" fmla="*/ 0 w 68"/>
              <a:gd name="T43" fmla="*/ 427145751 h 53"/>
              <a:gd name="T44" fmla="*/ 0 w 68"/>
              <a:gd name="T45" fmla="*/ 367819665 h 53"/>
              <a:gd name="T46" fmla="*/ 23555835 w 68"/>
              <a:gd name="T47" fmla="*/ 344089920 h 53"/>
              <a:gd name="T48" fmla="*/ 765520018 w 68"/>
              <a:gd name="T49" fmla="*/ 344089920 h 53"/>
              <a:gd name="T50" fmla="*/ 800850339 w 68"/>
              <a:gd name="T51" fmla="*/ 367819665 h 53"/>
              <a:gd name="T52" fmla="*/ 800850339 w 68"/>
              <a:gd name="T53" fmla="*/ 427145751 h 53"/>
              <a:gd name="T54" fmla="*/ 800850339 w 68"/>
              <a:gd name="T55" fmla="*/ 605124009 h 53"/>
              <a:gd name="T56" fmla="*/ 765520018 w 68"/>
              <a:gd name="T57" fmla="*/ 628853754 h 53"/>
              <a:gd name="T58" fmla="*/ 23555835 w 68"/>
              <a:gd name="T59" fmla="*/ 628853754 h 53"/>
              <a:gd name="T60" fmla="*/ 0 w 68"/>
              <a:gd name="T61" fmla="*/ 605124009 h 53"/>
              <a:gd name="T62" fmla="*/ 0 w 68"/>
              <a:gd name="T63" fmla="*/ 545797923 h 53"/>
              <a:gd name="T64" fmla="*/ 23555835 w 68"/>
              <a:gd name="T65" fmla="*/ 510201582 h 53"/>
              <a:gd name="T66" fmla="*/ 765520018 w 68"/>
              <a:gd name="T67" fmla="*/ 510201582 h 53"/>
              <a:gd name="T68" fmla="*/ 800850339 w 68"/>
              <a:gd name="T69" fmla="*/ 545797923 h 53"/>
              <a:gd name="T70" fmla="*/ 800850339 w 68"/>
              <a:gd name="T71" fmla="*/ 605124009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8" h="53">
                <a:moveTo>
                  <a:pt x="68" y="7"/>
                </a:moveTo>
                <a:cubicBezTo>
                  <a:pt x="68" y="8"/>
                  <a:pt x="67" y="9"/>
                  <a:pt x="65" y="9"/>
                </a:cubicBezTo>
                <a:cubicBezTo>
                  <a:pt x="2" y="9"/>
                  <a:pt x="2" y="9"/>
                  <a:pt x="2" y="9"/>
                </a:cubicBezTo>
                <a:cubicBezTo>
                  <a:pt x="1" y="9"/>
                  <a:pt x="0" y="8"/>
                  <a:pt x="0" y="7"/>
                </a:cubicBezTo>
                <a:cubicBezTo>
                  <a:pt x="0" y="2"/>
                  <a:pt x="0" y="2"/>
                  <a:pt x="0" y="2"/>
                </a:cubicBezTo>
                <a:cubicBezTo>
                  <a:pt x="0" y="1"/>
                  <a:pt x="1" y="0"/>
                  <a:pt x="2" y="0"/>
                </a:cubicBezTo>
                <a:cubicBezTo>
                  <a:pt x="65" y="0"/>
                  <a:pt x="65" y="0"/>
                  <a:pt x="65" y="0"/>
                </a:cubicBezTo>
                <a:cubicBezTo>
                  <a:pt x="67" y="0"/>
                  <a:pt x="68" y="1"/>
                  <a:pt x="68" y="2"/>
                </a:cubicBezTo>
                <a:lnTo>
                  <a:pt x="68" y="7"/>
                </a:lnTo>
                <a:close/>
                <a:moveTo>
                  <a:pt x="68" y="21"/>
                </a:moveTo>
                <a:cubicBezTo>
                  <a:pt x="68" y="23"/>
                  <a:pt x="67" y="24"/>
                  <a:pt x="65" y="24"/>
                </a:cubicBezTo>
                <a:cubicBezTo>
                  <a:pt x="2" y="24"/>
                  <a:pt x="2" y="24"/>
                  <a:pt x="2" y="24"/>
                </a:cubicBezTo>
                <a:cubicBezTo>
                  <a:pt x="1" y="24"/>
                  <a:pt x="0" y="23"/>
                  <a:pt x="0" y="21"/>
                </a:cubicBezTo>
                <a:cubicBezTo>
                  <a:pt x="0" y="17"/>
                  <a:pt x="0" y="17"/>
                  <a:pt x="0" y="17"/>
                </a:cubicBezTo>
                <a:cubicBezTo>
                  <a:pt x="0" y="15"/>
                  <a:pt x="1" y="14"/>
                  <a:pt x="2" y="14"/>
                </a:cubicBezTo>
                <a:cubicBezTo>
                  <a:pt x="65" y="14"/>
                  <a:pt x="65" y="14"/>
                  <a:pt x="65" y="14"/>
                </a:cubicBezTo>
                <a:cubicBezTo>
                  <a:pt x="67" y="14"/>
                  <a:pt x="68" y="15"/>
                  <a:pt x="68" y="17"/>
                </a:cubicBezTo>
                <a:lnTo>
                  <a:pt x="68" y="21"/>
                </a:lnTo>
                <a:close/>
                <a:moveTo>
                  <a:pt x="68" y="36"/>
                </a:moveTo>
                <a:cubicBezTo>
                  <a:pt x="68" y="37"/>
                  <a:pt x="67" y="38"/>
                  <a:pt x="65" y="38"/>
                </a:cubicBezTo>
                <a:cubicBezTo>
                  <a:pt x="2" y="38"/>
                  <a:pt x="2" y="38"/>
                  <a:pt x="2" y="38"/>
                </a:cubicBezTo>
                <a:cubicBezTo>
                  <a:pt x="1" y="38"/>
                  <a:pt x="0" y="37"/>
                  <a:pt x="0" y="36"/>
                </a:cubicBezTo>
                <a:cubicBezTo>
                  <a:pt x="0" y="31"/>
                  <a:pt x="0" y="31"/>
                  <a:pt x="0" y="31"/>
                </a:cubicBezTo>
                <a:cubicBezTo>
                  <a:pt x="0" y="30"/>
                  <a:pt x="1" y="29"/>
                  <a:pt x="2" y="29"/>
                </a:cubicBezTo>
                <a:cubicBezTo>
                  <a:pt x="65" y="29"/>
                  <a:pt x="65" y="29"/>
                  <a:pt x="65" y="29"/>
                </a:cubicBezTo>
                <a:cubicBezTo>
                  <a:pt x="67" y="29"/>
                  <a:pt x="68" y="30"/>
                  <a:pt x="68" y="31"/>
                </a:cubicBezTo>
                <a:lnTo>
                  <a:pt x="68" y="36"/>
                </a:lnTo>
                <a:close/>
                <a:moveTo>
                  <a:pt x="68" y="51"/>
                </a:moveTo>
                <a:cubicBezTo>
                  <a:pt x="68" y="52"/>
                  <a:pt x="67" y="53"/>
                  <a:pt x="65" y="53"/>
                </a:cubicBezTo>
                <a:cubicBezTo>
                  <a:pt x="2" y="53"/>
                  <a:pt x="2" y="53"/>
                  <a:pt x="2" y="53"/>
                </a:cubicBezTo>
                <a:cubicBezTo>
                  <a:pt x="1" y="53"/>
                  <a:pt x="0" y="52"/>
                  <a:pt x="0" y="51"/>
                </a:cubicBezTo>
                <a:cubicBezTo>
                  <a:pt x="0" y="46"/>
                  <a:pt x="0" y="46"/>
                  <a:pt x="0" y="46"/>
                </a:cubicBezTo>
                <a:cubicBezTo>
                  <a:pt x="0" y="44"/>
                  <a:pt x="1" y="43"/>
                  <a:pt x="2" y="43"/>
                </a:cubicBezTo>
                <a:cubicBezTo>
                  <a:pt x="65" y="43"/>
                  <a:pt x="65" y="43"/>
                  <a:pt x="65" y="43"/>
                </a:cubicBezTo>
                <a:cubicBezTo>
                  <a:pt x="67" y="43"/>
                  <a:pt x="68" y="44"/>
                  <a:pt x="68" y="46"/>
                </a:cubicBezTo>
                <a:lnTo>
                  <a:pt x="68" y="51"/>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 name="Freeform 6"/>
          <p:cNvSpPr>
            <a:spLocks noEditPoints="1"/>
          </p:cNvSpPr>
          <p:nvPr/>
        </p:nvSpPr>
        <p:spPr bwMode="auto">
          <a:xfrm>
            <a:off x="1150989" y="486136"/>
            <a:ext cx="283022" cy="279172"/>
          </a:xfrm>
          <a:custGeom>
            <a:avLst/>
            <a:gdLst>
              <a:gd name="T0" fmla="*/ 800850339 w 68"/>
              <a:gd name="T1" fmla="*/ 684603623 h 67"/>
              <a:gd name="T2" fmla="*/ 789072421 w 68"/>
              <a:gd name="T3" fmla="*/ 696408437 h 67"/>
              <a:gd name="T4" fmla="*/ 789072421 w 68"/>
              <a:gd name="T5" fmla="*/ 696408437 h 67"/>
              <a:gd name="T6" fmla="*/ 777294504 w 68"/>
              <a:gd name="T7" fmla="*/ 696408437 h 67"/>
              <a:gd name="T8" fmla="*/ 730186266 w 68"/>
              <a:gd name="T9" fmla="*/ 649192617 h 67"/>
              <a:gd name="T10" fmla="*/ 400425169 w 68"/>
              <a:gd name="T11" fmla="*/ 790836641 h 67"/>
              <a:gd name="T12" fmla="*/ 58886155 w 68"/>
              <a:gd name="T13" fmla="*/ 649192617 h 67"/>
              <a:gd name="T14" fmla="*/ 23555835 w 68"/>
              <a:gd name="T15" fmla="*/ 696408437 h 67"/>
              <a:gd name="T16" fmla="*/ 11777917 w 68"/>
              <a:gd name="T17" fmla="*/ 696408437 h 67"/>
              <a:gd name="T18" fmla="*/ 11777917 w 68"/>
              <a:gd name="T19" fmla="*/ 696408437 h 67"/>
              <a:gd name="T20" fmla="*/ 0 w 68"/>
              <a:gd name="T21" fmla="*/ 684603623 h 67"/>
              <a:gd name="T22" fmla="*/ 0 w 68"/>
              <a:gd name="T23" fmla="*/ 531158220 h 67"/>
              <a:gd name="T24" fmla="*/ 11777917 w 68"/>
              <a:gd name="T25" fmla="*/ 507552028 h 67"/>
              <a:gd name="T26" fmla="*/ 164880548 w 68"/>
              <a:gd name="T27" fmla="*/ 507552028 h 67"/>
              <a:gd name="T28" fmla="*/ 176658466 w 68"/>
              <a:gd name="T29" fmla="*/ 519356842 h 67"/>
              <a:gd name="T30" fmla="*/ 176658466 w 68"/>
              <a:gd name="T31" fmla="*/ 542963034 h 67"/>
              <a:gd name="T32" fmla="*/ 129550228 w 68"/>
              <a:gd name="T33" fmla="*/ 578374040 h 67"/>
              <a:gd name="T34" fmla="*/ 341539014 w 68"/>
              <a:gd name="T35" fmla="*/ 684603623 h 67"/>
              <a:gd name="T36" fmla="*/ 341539014 w 68"/>
              <a:gd name="T37" fmla="*/ 401319010 h 67"/>
              <a:gd name="T38" fmla="*/ 259097024 w 68"/>
              <a:gd name="T39" fmla="*/ 401319010 h 67"/>
              <a:gd name="T40" fmla="*/ 223766704 w 68"/>
              <a:gd name="T41" fmla="*/ 365908004 h 67"/>
              <a:gd name="T42" fmla="*/ 223766704 w 68"/>
              <a:gd name="T43" fmla="*/ 306890805 h 67"/>
              <a:gd name="T44" fmla="*/ 259097024 w 68"/>
              <a:gd name="T45" fmla="*/ 283284613 h 67"/>
              <a:gd name="T46" fmla="*/ 341539014 w 68"/>
              <a:gd name="T47" fmla="*/ 283284613 h 67"/>
              <a:gd name="T48" fmla="*/ 341539014 w 68"/>
              <a:gd name="T49" fmla="*/ 212462601 h 67"/>
              <a:gd name="T50" fmla="*/ 282652859 w 68"/>
              <a:gd name="T51" fmla="*/ 106233018 h 67"/>
              <a:gd name="T52" fmla="*/ 400425169 w 68"/>
              <a:gd name="T53" fmla="*/ 0 h 67"/>
              <a:gd name="T54" fmla="*/ 506419563 w 68"/>
              <a:gd name="T55" fmla="*/ 106233018 h 67"/>
              <a:gd name="T56" fmla="*/ 459311325 w 68"/>
              <a:gd name="T57" fmla="*/ 212462601 h 67"/>
              <a:gd name="T58" fmla="*/ 459311325 w 68"/>
              <a:gd name="T59" fmla="*/ 283284613 h 67"/>
              <a:gd name="T60" fmla="*/ 541753315 w 68"/>
              <a:gd name="T61" fmla="*/ 283284613 h 67"/>
              <a:gd name="T62" fmla="*/ 565305718 w 68"/>
              <a:gd name="T63" fmla="*/ 306890805 h 67"/>
              <a:gd name="T64" fmla="*/ 565305718 w 68"/>
              <a:gd name="T65" fmla="*/ 365908004 h 67"/>
              <a:gd name="T66" fmla="*/ 541753315 w 68"/>
              <a:gd name="T67" fmla="*/ 401319010 h 67"/>
              <a:gd name="T68" fmla="*/ 459311325 w 68"/>
              <a:gd name="T69" fmla="*/ 401319010 h 67"/>
              <a:gd name="T70" fmla="*/ 459311325 w 68"/>
              <a:gd name="T71" fmla="*/ 684603623 h 67"/>
              <a:gd name="T72" fmla="*/ 659522194 w 68"/>
              <a:gd name="T73" fmla="*/ 578374040 h 67"/>
              <a:gd name="T74" fmla="*/ 612413956 w 68"/>
              <a:gd name="T75" fmla="*/ 542963034 h 67"/>
              <a:gd name="T76" fmla="*/ 612413956 w 68"/>
              <a:gd name="T77" fmla="*/ 519356842 h 67"/>
              <a:gd name="T78" fmla="*/ 624191873 w 68"/>
              <a:gd name="T79" fmla="*/ 507552028 h 67"/>
              <a:gd name="T80" fmla="*/ 789072421 w 68"/>
              <a:gd name="T81" fmla="*/ 507552028 h 67"/>
              <a:gd name="T82" fmla="*/ 800850339 w 68"/>
              <a:gd name="T83" fmla="*/ 531158220 h 67"/>
              <a:gd name="T84" fmla="*/ 800850339 w 68"/>
              <a:gd name="T85" fmla="*/ 684603623 h 67"/>
              <a:gd name="T86" fmla="*/ 400425169 w 68"/>
              <a:gd name="T87" fmla="*/ 82623390 h 67"/>
              <a:gd name="T88" fmla="*/ 365094849 w 68"/>
              <a:gd name="T89" fmla="*/ 106233018 h 67"/>
              <a:gd name="T90" fmla="*/ 400425169 w 68"/>
              <a:gd name="T91" fmla="*/ 141644024 h 67"/>
              <a:gd name="T92" fmla="*/ 423981004 w 68"/>
              <a:gd name="T93" fmla="*/ 106233018 h 67"/>
              <a:gd name="T94" fmla="*/ 400425169 w 68"/>
              <a:gd name="T95" fmla="*/ 82623390 h 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8" h="67">
                <a:moveTo>
                  <a:pt x="68" y="58"/>
                </a:moveTo>
                <a:cubicBezTo>
                  <a:pt x="68" y="58"/>
                  <a:pt x="67" y="59"/>
                  <a:pt x="67" y="59"/>
                </a:cubicBezTo>
                <a:cubicBezTo>
                  <a:pt x="67" y="59"/>
                  <a:pt x="67" y="59"/>
                  <a:pt x="67" y="59"/>
                </a:cubicBezTo>
                <a:cubicBezTo>
                  <a:pt x="66" y="59"/>
                  <a:pt x="66" y="59"/>
                  <a:pt x="66" y="59"/>
                </a:cubicBezTo>
                <a:cubicBezTo>
                  <a:pt x="62" y="55"/>
                  <a:pt x="62" y="55"/>
                  <a:pt x="62" y="55"/>
                </a:cubicBezTo>
                <a:cubicBezTo>
                  <a:pt x="56" y="63"/>
                  <a:pt x="46" y="67"/>
                  <a:pt x="34" y="67"/>
                </a:cubicBezTo>
                <a:cubicBezTo>
                  <a:pt x="22" y="67"/>
                  <a:pt x="11" y="63"/>
                  <a:pt x="5" y="55"/>
                </a:cubicBezTo>
                <a:cubicBezTo>
                  <a:pt x="2" y="59"/>
                  <a:pt x="2" y="59"/>
                  <a:pt x="2" y="59"/>
                </a:cubicBezTo>
                <a:cubicBezTo>
                  <a:pt x="2" y="59"/>
                  <a:pt x="1" y="59"/>
                  <a:pt x="1" y="59"/>
                </a:cubicBezTo>
                <a:cubicBezTo>
                  <a:pt x="1" y="59"/>
                  <a:pt x="1" y="59"/>
                  <a:pt x="1" y="59"/>
                </a:cubicBezTo>
                <a:cubicBezTo>
                  <a:pt x="0" y="59"/>
                  <a:pt x="0" y="58"/>
                  <a:pt x="0" y="58"/>
                </a:cubicBezTo>
                <a:cubicBezTo>
                  <a:pt x="0" y="45"/>
                  <a:pt x="0" y="45"/>
                  <a:pt x="0" y="45"/>
                </a:cubicBezTo>
                <a:cubicBezTo>
                  <a:pt x="0" y="44"/>
                  <a:pt x="0" y="43"/>
                  <a:pt x="1" y="43"/>
                </a:cubicBezTo>
                <a:cubicBezTo>
                  <a:pt x="14" y="43"/>
                  <a:pt x="14" y="43"/>
                  <a:pt x="14" y="43"/>
                </a:cubicBezTo>
                <a:cubicBezTo>
                  <a:pt x="15" y="43"/>
                  <a:pt x="15" y="44"/>
                  <a:pt x="15" y="44"/>
                </a:cubicBezTo>
                <a:cubicBezTo>
                  <a:pt x="16" y="45"/>
                  <a:pt x="16" y="45"/>
                  <a:pt x="15" y="46"/>
                </a:cubicBezTo>
                <a:cubicBezTo>
                  <a:pt x="11" y="49"/>
                  <a:pt x="11" y="49"/>
                  <a:pt x="11" y="49"/>
                </a:cubicBezTo>
                <a:cubicBezTo>
                  <a:pt x="15" y="54"/>
                  <a:pt x="21" y="57"/>
                  <a:pt x="29" y="58"/>
                </a:cubicBezTo>
                <a:cubicBezTo>
                  <a:pt x="29" y="34"/>
                  <a:pt x="29" y="34"/>
                  <a:pt x="29" y="34"/>
                </a:cubicBezTo>
                <a:cubicBezTo>
                  <a:pt x="22" y="34"/>
                  <a:pt x="22" y="34"/>
                  <a:pt x="22" y="34"/>
                </a:cubicBezTo>
                <a:cubicBezTo>
                  <a:pt x="20" y="34"/>
                  <a:pt x="19" y="33"/>
                  <a:pt x="19" y="31"/>
                </a:cubicBezTo>
                <a:cubicBezTo>
                  <a:pt x="19" y="26"/>
                  <a:pt x="19" y="26"/>
                  <a:pt x="19" y="26"/>
                </a:cubicBezTo>
                <a:cubicBezTo>
                  <a:pt x="19" y="25"/>
                  <a:pt x="20" y="24"/>
                  <a:pt x="22" y="24"/>
                </a:cubicBezTo>
                <a:cubicBezTo>
                  <a:pt x="29" y="24"/>
                  <a:pt x="29" y="24"/>
                  <a:pt x="29" y="24"/>
                </a:cubicBezTo>
                <a:cubicBezTo>
                  <a:pt x="29" y="18"/>
                  <a:pt x="29" y="18"/>
                  <a:pt x="29" y="18"/>
                </a:cubicBezTo>
                <a:cubicBezTo>
                  <a:pt x="26" y="16"/>
                  <a:pt x="24" y="13"/>
                  <a:pt x="24" y="9"/>
                </a:cubicBezTo>
                <a:cubicBezTo>
                  <a:pt x="24" y="4"/>
                  <a:pt x="28" y="0"/>
                  <a:pt x="34" y="0"/>
                </a:cubicBezTo>
                <a:cubicBezTo>
                  <a:pt x="39" y="0"/>
                  <a:pt x="43" y="4"/>
                  <a:pt x="43" y="9"/>
                </a:cubicBezTo>
                <a:cubicBezTo>
                  <a:pt x="43" y="13"/>
                  <a:pt x="42" y="16"/>
                  <a:pt x="39" y="18"/>
                </a:cubicBezTo>
                <a:cubicBezTo>
                  <a:pt x="39" y="24"/>
                  <a:pt x="39" y="24"/>
                  <a:pt x="39" y="24"/>
                </a:cubicBezTo>
                <a:cubicBezTo>
                  <a:pt x="46" y="24"/>
                  <a:pt x="46" y="24"/>
                  <a:pt x="46" y="24"/>
                </a:cubicBezTo>
                <a:cubicBezTo>
                  <a:pt x="47" y="24"/>
                  <a:pt x="48" y="25"/>
                  <a:pt x="48" y="26"/>
                </a:cubicBezTo>
                <a:cubicBezTo>
                  <a:pt x="48" y="31"/>
                  <a:pt x="48" y="31"/>
                  <a:pt x="48" y="31"/>
                </a:cubicBezTo>
                <a:cubicBezTo>
                  <a:pt x="48" y="33"/>
                  <a:pt x="47" y="34"/>
                  <a:pt x="46" y="34"/>
                </a:cubicBezTo>
                <a:cubicBezTo>
                  <a:pt x="39" y="34"/>
                  <a:pt x="39" y="34"/>
                  <a:pt x="39" y="34"/>
                </a:cubicBezTo>
                <a:cubicBezTo>
                  <a:pt x="39" y="58"/>
                  <a:pt x="39" y="58"/>
                  <a:pt x="39" y="58"/>
                </a:cubicBezTo>
                <a:cubicBezTo>
                  <a:pt x="46" y="57"/>
                  <a:pt x="53" y="54"/>
                  <a:pt x="56" y="49"/>
                </a:cubicBezTo>
                <a:cubicBezTo>
                  <a:pt x="52" y="46"/>
                  <a:pt x="52" y="46"/>
                  <a:pt x="52" y="46"/>
                </a:cubicBezTo>
                <a:cubicBezTo>
                  <a:pt x="52" y="45"/>
                  <a:pt x="52" y="45"/>
                  <a:pt x="52" y="44"/>
                </a:cubicBezTo>
                <a:cubicBezTo>
                  <a:pt x="52" y="44"/>
                  <a:pt x="53" y="43"/>
                  <a:pt x="53" y="43"/>
                </a:cubicBezTo>
                <a:cubicBezTo>
                  <a:pt x="67" y="43"/>
                  <a:pt x="67" y="43"/>
                  <a:pt x="67" y="43"/>
                </a:cubicBezTo>
                <a:cubicBezTo>
                  <a:pt x="67" y="43"/>
                  <a:pt x="68" y="44"/>
                  <a:pt x="68" y="45"/>
                </a:cubicBezTo>
                <a:lnTo>
                  <a:pt x="68" y="58"/>
                </a:lnTo>
                <a:close/>
                <a:moveTo>
                  <a:pt x="34" y="7"/>
                </a:moveTo>
                <a:cubicBezTo>
                  <a:pt x="32" y="7"/>
                  <a:pt x="31" y="8"/>
                  <a:pt x="31" y="9"/>
                </a:cubicBezTo>
                <a:cubicBezTo>
                  <a:pt x="31" y="11"/>
                  <a:pt x="32" y="12"/>
                  <a:pt x="34" y="12"/>
                </a:cubicBezTo>
                <a:cubicBezTo>
                  <a:pt x="35" y="12"/>
                  <a:pt x="36" y="11"/>
                  <a:pt x="36" y="9"/>
                </a:cubicBezTo>
                <a:cubicBezTo>
                  <a:pt x="36" y="8"/>
                  <a:pt x="35" y="7"/>
                  <a:pt x="34" y="7"/>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Freeform 7"/>
          <p:cNvSpPr>
            <a:spLocks noEditPoints="1"/>
          </p:cNvSpPr>
          <p:nvPr/>
        </p:nvSpPr>
        <p:spPr bwMode="auto">
          <a:xfrm>
            <a:off x="1755542" y="557372"/>
            <a:ext cx="154026" cy="157877"/>
          </a:xfrm>
          <a:custGeom>
            <a:avLst/>
            <a:gdLst>
              <a:gd name="T0" fmla="*/ 259196703 w 37"/>
              <a:gd name="T1" fmla="*/ 422465834 h 38"/>
              <a:gd name="T2" fmla="*/ 235633054 w 37"/>
              <a:gd name="T3" fmla="*/ 445935016 h 38"/>
              <a:gd name="T4" fmla="*/ 223849514 w 37"/>
              <a:gd name="T5" fmla="*/ 445935016 h 38"/>
              <a:gd name="T6" fmla="*/ 223849514 w 37"/>
              <a:gd name="T7" fmla="*/ 445935016 h 38"/>
              <a:gd name="T8" fmla="*/ 11780108 w 37"/>
              <a:gd name="T9" fmla="*/ 234702099 h 38"/>
              <a:gd name="T10" fmla="*/ 0 w 37"/>
              <a:gd name="T11" fmla="*/ 222969221 h 38"/>
              <a:gd name="T12" fmla="*/ 11780108 w 37"/>
              <a:gd name="T13" fmla="*/ 211232917 h 38"/>
              <a:gd name="T14" fmla="*/ 223849514 w 37"/>
              <a:gd name="T15" fmla="*/ 11736304 h 38"/>
              <a:gd name="T16" fmla="*/ 223849514 w 37"/>
              <a:gd name="T17" fmla="*/ 0 h 38"/>
              <a:gd name="T18" fmla="*/ 235633054 w 37"/>
              <a:gd name="T19" fmla="*/ 11736304 h 38"/>
              <a:gd name="T20" fmla="*/ 259196703 w 37"/>
              <a:gd name="T21" fmla="*/ 23469182 h 38"/>
              <a:gd name="T22" fmla="*/ 270976811 w 37"/>
              <a:gd name="T23" fmla="*/ 35205486 h 38"/>
              <a:gd name="T24" fmla="*/ 259196703 w 37"/>
              <a:gd name="T25" fmla="*/ 46941790 h 38"/>
              <a:gd name="T26" fmla="*/ 82471054 w 37"/>
              <a:gd name="T27" fmla="*/ 222969221 h 38"/>
              <a:gd name="T28" fmla="*/ 259196703 w 37"/>
              <a:gd name="T29" fmla="*/ 398993226 h 38"/>
              <a:gd name="T30" fmla="*/ 270976811 w 37"/>
              <a:gd name="T31" fmla="*/ 410729530 h 38"/>
              <a:gd name="T32" fmla="*/ 259196703 w 37"/>
              <a:gd name="T33" fmla="*/ 422465834 h 38"/>
              <a:gd name="T34" fmla="*/ 435918919 w 37"/>
              <a:gd name="T35" fmla="*/ 422465834 h 38"/>
              <a:gd name="T36" fmla="*/ 412355270 w 37"/>
              <a:gd name="T37" fmla="*/ 445935016 h 38"/>
              <a:gd name="T38" fmla="*/ 400575162 w 37"/>
              <a:gd name="T39" fmla="*/ 445935016 h 38"/>
              <a:gd name="T40" fmla="*/ 388791622 w 37"/>
              <a:gd name="T41" fmla="*/ 445935016 h 38"/>
              <a:gd name="T42" fmla="*/ 176722216 w 37"/>
              <a:gd name="T43" fmla="*/ 234702099 h 38"/>
              <a:gd name="T44" fmla="*/ 176722216 w 37"/>
              <a:gd name="T45" fmla="*/ 222969221 h 38"/>
              <a:gd name="T46" fmla="*/ 176722216 w 37"/>
              <a:gd name="T47" fmla="*/ 211232917 h 38"/>
              <a:gd name="T48" fmla="*/ 388791622 w 37"/>
              <a:gd name="T49" fmla="*/ 11736304 h 38"/>
              <a:gd name="T50" fmla="*/ 400575162 w 37"/>
              <a:gd name="T51" fmla="*/ 0 h 38"/>
              <a:gd name="T52" fmla="*/ 412355270 w 37"/>
              <a:gd name="T53" fmla="*/ 11736304 h 38"/>
              <a:gd name="T54" fmla="*/ 435918919 w 37"/>
              <a:gd name="T55" fmla="*/ 23469182 h 38"/>
              <a:gd name="T56" fmla="*/ 435918919 w 37"/>
              <a:gd name="T57" fmla="*/ 35205486 h 38"/>
              <a:gd name="T58" fmla="*/ 435918919 w 37"/>
              <a:gd name="T59" fmla="*/ 46941790 h 38"/>
              <a:gd name="T60" fmla="*/ 259196703 w 37"/>
              <a:gd name="T61" fmla="*/ 222969221 h 38"/>
              <a:gd name="T62" fmla="*/ 435918919 w 37"/>
              <a:gd name="T63" fmla="*/ 398993226 h 38"/>
              <a:gd name="T64" fmla="*/ 435918919 w 37"/>
              <a:gd name="T65" fmla="*/ 410729530 h 38"/>
              <a:gd name="T66" fmla="*/ 435918919 w 37"/>
              <a:gd name="T67" fmla="*/ 422465834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7" h="38">
                <a:moveTo>
                  <a:pt x="22" y="36"/>
                </a:moveTo>
                <a:cubicBezTo>
                  <a:pt x="20" y="38"/>
                  <a:pt x="20" y="38"/>
                  <a:pt x="20" y="38"/>
                </a:cubicBezTo>
                <a:cubicBezTo>
                  <a:pt x="20" y="38"/>
                  <a:pt x="20" y="38"/>
                  <a:pt x="19" y="38"/>
                </a:cubicBezTo>
                <a:cubicBezTo>
                  <a:pt x="19" y="38"/>
                  <a:pt x="19" y="38"/>
                  <a:pt x="19" y="38"/>
                </a:cubicBezTo>
                <a:cubicBezTo>
                  <a:pt x="1" y="20"/>
                  <a:pt x="1" y="20"/>
                  <a:pt x="1" y="20"/>
                </a:cubicBezTo>
                <a:cubicBezTo>
                  <a:pt x="1" y="20"/>
                  <a:pt x="0" y="19"/>
                  <a:pt x="0" y="19"/>
                </a:cubicBezTo>
                <a:cubicBezTo>
                  <a:pt x="0" y="19"/>
                  <a:pt x="1" y="18"/>
                  <a:pt x="1" y="18"/>
                </a:cubicBezTo>
                <a:cubicBezTo>
                  <a:pt x="19" y="1"/>
                  <a:pt x="19" y="1"/>
                  <a:pt x="19" y="1"/>
                </a:cubicBezTo>
                <a:cubicBezTo>
                  <a:pt x="19" y="0"/>
                  <a:pt x="19" y="0"/>
                  <a:pt x="19" y="0"/>
                </a:cubicBezTo>
                <a:cubicBezTo>
                  <a:pt x="20" y="0"/>
                  <a:pt x="20" y="0"/>
                  <a:pt x="20" y="1"/>
                </a:cubicBezTo>
                <a:cubicBezTo>
                  <a:pt x="22" y="2"/>
                  <a:pt x="22" y="2"/>
                  <a:pt x="22" y="2"/>
                </a:cubicBezTo>
                <a:cubicBezTo>
                  <a:pt x="22" y="3"/>
                  <a:pt x="23" y="3"/>
                  <a:pt x="23" y="3"/>
                </a:cubicBezTo>
                <a:cubicBezTo>
                  <a:pt x="23" y="4"/>
                  <a:pt x="22" y="4"/>
                  <a:pt x="22" y="4"/>
                </a:cubicBezTo>
                <a:cubicBezTo>
                  <a:pt x="7" y="19"/>
                  <a:pt x="7" y="19"/>
                  <a:pt x="7" y="19"/>
                </a:cubicBezTo>
                <a:cubicBezTo>
                  <a:pt x="22" y="34"/>
                  <a:pt x="22" y="34"/>
                  <a:pt x="22" y="34"/>
                </a:cubicBezTo>
                <a:cubicBezTo>
                  <a:pt x="22" y="34"/>
                  <a:pt x="23" y="35"/>
                  <a:pt x="23" y="35"/>
                </a:cubicBezTo>
                <a:cubicBezTo>
                  <a:pt x="23" y="35"/>
                  <a:pt x="22" y="36"/>
                  <a:pt x="22" y="36"/>
                </a:cubicBezTo>
                <a:close/>
                <a:moveTo>
                  <a:pt x="37" y="36"/>
                </a:moveTo>
                <a:cubicBezTo>
                  <a:pt x="35" y="38"/>
                  <a:pt x="35" y="38"/>
                  <a:pt x="35" y="38"/>
                </a:cubicBezTo>
                <a:cubicBezTo>
                  <a:pt x="35" y="38"/>
                  <a:pt x="34" y="38"/>
                  <a:pt x="34" y="38"/>
                </a:cubicBezTo>
                <a:cubicBezTo>
                  <a:pt x="34" y="38"/>
                  <a:pt x="33" y="38"/>
                  <a:pt x="33" y="38"/>
                </a:cubicBezTo>
                <a:cubicBezTo>
                  <a:pt x="15" y="20"/>
                  <a:pt x="15" y="20"/>
                  <a:pt x="15" y="20"/>
                </a:cubicBezTo>
                <a:cubicBezTo>
                  <a:pt x="15" y="20"/>
                  <a:pt x="15" y="19"/>
                  <a:pt x="15" y="19"/>
                </a:cubicBezTo>
                <a:cubicBezTo>
                  <a:pt x="15" y="19"/>
                  <a:pt x="15" y="18"/>
                  <a:pt x="15" y="18"/>
                </a:cubicBezTo>
                <a:cubicBezTo>
                  <a:pt x="33" y="1"/>
                  <a:pt x="33" y="1"/>
                  <a:pt x="33" y="1"/>
                </a:cubicBezTo>
                <a:cubicBezTo>
                  <a:pt x="33" y="0"/>
                  <a:pt x="34" y="0"/>
                  <a:pt x="34" y="0"/>
                </a:cubicBezTo>
                <a:cubicBezTo>
                  <a:pt x="34" y="0"/>
                  <a:pt x="35" y="0"/>
                  <a:pt x="35" y="1"/>
                </a:cubicBezTo>
                <a:cubicBezTo>
                  <a:pt x="37" y="2"/>
                  <a:pt x="37" y="2"/>
                  <a:pt x="37" y="2"/>
                </a:cubicBezTo>
                <a:cubicBezTo>
                  <a:pt x="37" y="3"/>
                  <a:pt x="37" y="3"/>
                  <a:pt x="37" y="3"/>
                </a:cubicBezTo>
                <a:cubicBezTo>
                  <a:pt x="37" y="4"/>
                  <a:pt x="37" y="4"/>
                  <a:pt x="37" y="4"/>
                </a:cubicBezTo>
                <a:cubicBezTo>
                  <a:pt x="22" y="19"/>
                  <a:pt x="22" y="19"/>
                  <a:pt x="22" y="19"/>
                </a:cubicBezTo>
                <a:cubicBezTo>
                  <a:pt x="37" y="34"/>
                  <a:pt x="37" y="34"/>
                  <a:pt x="37" y="34"/>
                </a:cubicBezTo>
                <a:cubicBezTo>
                  <a:pt x="37" y="34"/>
                  <a:pt x="37" y="35"/>
                  <a:pt x="37" y="35"/>
                </a:cubicBezTo>
                <a:cubicBezTo>
                  <a:pt x="37" y="35"/>
                  <a:pt x="37" y="36"/>
                  <a:pt x="37" y="36"/>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Freeform 8"/>
          <p:cNvSpPr>
            <a:spLocks/>
          </p:cNvSpPr>
          <p:nvPr/>
        </p:nvSpPr>
        <p:spPr bwMode="auto">
          <a:xfrm>
            <a:off x="2354318" y="557372"/>
            <a:ext cx="96266" cy="157877"/>
          </a:xfrm>
          <a:custGeom>
            <a:avLst/>
            <a:gdLst>
              <a:gd name="T0" fmla="*/ 262020326 w 23"/>
              <a:gd name="T1" fmla="*/ 46941790 h 38"/>
              <a:gd name="T2" fmla="*/ 83371359 w 23"/>
              <a:gd name="T3" fmla="*/ 222969221 h 38"/>
              <a:gd name="T4" fmla="*/ 262020326 w 23"/>
              <a:gd name="T5" fmla="*/ 398993226 h 38"/>
              <a:gd name="T6" fmla="*/ 273930027 w 23"/>
              <a:gd name="T7" fmla="*/ 410729530 h 38"/>
              <a:gd name="T8" fmla="*/ 262020326 w 23"/>
              <a:gd name="T9" fmla="*/ 422465834 h 38"/>
              <a:gd name="T10" fmla="*/ 238200924 w 23"/>
              <a:gd name="T11" fmla="*/ 445935016 h 38"/>
              <a:gd name="T12" fmla="*/ 226291223 w 23"/>
              <a:gd name="T13" fmla="*/ 445935016 h 38"/>
              <a:gd name="T14" fmla="*/ 226291223 w 23"/>
              <a:gd name="T15" fmla="*/ 445935016 h 38"/>
              <a:gd name="T16" fmla="*/ 11909701 w 23"/>
              <a:gd name="T17" fmla="*/ 234702099 h 38"/>
              <a:gd name="T18" fmla="*/ 0 w 23"/>
              <a:gd name="T19" fmla="*/ 222969221 h 38"/>
              <a:gd name="T20" fmla="*/ 11909701 w 23"/>
              <a:gd name="T21" fmla="*/ 211232917 h 38"/>
              <a:gd name="T22" fmla="*/ 226291223 w 23"/>
              <a:gd name="T23" fmla="*/ 11736304 h 38"/>
              <a:gd name="T24" fmla="*/ 226291223 w 23"/>
              <a:gd name="T25" fmla="*/ 0 h 38"/>
              <a:gd name="T26" fmla="*/ 238200924 w 23"/>
              <a:gd name="T27" fmla="*/ 11736304 h 38"/>
              <a:gd name="T28" fmla="*/ 262020326 w 23"/>
              <a:gd name="T29" fmla="*/ 23469182 h 38"/>
              <a:gd name="T30" fmla="*/ 273930027 w 23"/>
              <a:gd name="T31" fmla="*/ 35205486 h 38"/>
              <a:gd name="T32" fmla="*/ 262020326 w 23"/>
              <a:gd name="T33" fmla="*/ 46941790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38">
                <a:moveTo>
                  <a:pt x="22" y="4"/>
                </a:moveTo>
                <a:cubicBezTo>
                  <a:pt x="7" y="19"/>
                  <a:pt x="7" y="19"/>
                  <a:pt x="7" y="19"/>
                </a:cubicBezTo>
                <a:cubicBezTo>
                  <a:pt x="22" y="34"/>
                  <a:pt x="22" y="34"/>
                  <a:pt x="22" y="34"/>
                </a:cubicBezTo>
                <a:cubicBezTo>
                  <a:pt x="22" y="34"/>
                  <a:pt x="23" y="35"/>
                  <a:pt x="23" y="35"/>
                </a:cubicBezTo>
                <a:cubicBezTo>
                  <a:pt x="23" y="35"/>
                  <a:pt x="22" y="36"/>
                  <a:pt x="22" y="36"/>
                </a:cubicBezTo>
                <a:cubicBezTo>
                  <a:pt x="20" y="38"/>
                  <a:pt x="20" y="38"/>
                  <a:pt x="20" y="38"/>
                </a:cubicBezTo>
                <a:cubicBezTo>
                  <a:pt x="20" y="38"/>
                  <a:pt x="20" y="38"/>
                  <a:pt x="19" y="38"/>
                </a:cubicBezTo>
                <a:cubicBezTo>
                  <a:pt x="19" y="38"/>
                  <a:pt x="19" y="38"/>
                  <a:pt x="19" y="38"/>
                </a:cubicBezTo>
                <a:cubicBezTo>
                  <a:pt x="1" y="20"/>
                  <a:pt x="1" y="20"/>
                  <a:pt x="1" y="20"/>
                </a:cubicBezTo>
                <a:cubicBezTo>
                  <a:pt x="1" y="20"/>
                  <a:pt x="0" y="19"/>
                  <a:pt x="0" y="19"/>
                </a:cubicBezTo>
                <a:cubicBezTo>
                  <a:pt x="0" y="19"/>
                  <a:pt x="1" y="18"/>
                  <a:pt x="1" y="18"/>
                </a:cubicBezTo>
                <a:cubicBezTo>
                  <a:pt x="19" y="1"/>
                  <a:pt x="19" y="1"/>
                  <a:pt x="19" y="1"/>
                </a:cubicBezTo>
                <a:cubicBezTo>
                  <a:pt x="19" y="0"/>
                  <a:pt x="19" y="0"/>
                  <a:pt x="19" y="0"/>
                </a:cubicBezTo>
                <a:cubicBezTo>
                  <a:pt x="20" y="0"/>
                  <a:pt x="20" y="0"/>
                  <a:pt x="20" y="1"/>
                </a:cubicBezTo>
                <a:cubicBezTo>
                  <a:pt x="22" y="2"/>
                  <a:pt x="22" y="2"/>
                  <a:pt x="22" y="2"/>
                </a:cubicBezTo>
                <a:cubicBezTo>
                  <a:pt x="22" y="3"/>
                  <a:pt x="23" y="3"/>
                  <a:pt x="23" y="3"/>
                </a:cubicBezTo>
                <a:cubicBezTo>
                  <a:pt x="23" y="4"/>
                  <a:pt x="22" y="4"/>
                  <a:pt x="22" y="4"/>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 name="Freeform 9"/>
          <p:cNvSpPr>
            <a:spLocks noEditPoints="1"/>
          </p:cNvSpPr>
          <p:nvPr/>
        </p:nvSpPr>
        <p:spPr bwMode="auto">
          <a:xfrm>
            <a:off x="2958869" y="507314"/>
            <a:ext cx="261844" cy="242591"/>
          </a:xfrm>
          <a:custGeom>
            <a:avLst/>
            <a:gdLst>
              <a:gd name="T0" fmla="*/ 739885873 w 63"/>
              <a:gd name="T1" fmla="*/ 142721286 h 58"/>
              <a:gd name="T2" fmla="*/ 716397324 w 63"/>
              <a:gd name="T3" fmla="*/ 166510466 h 58"/>
              <a:gd name="T4" fmla="*/ 35232824 w 63"/>
              <a:gd name="T5" fmla="*/ 166510466 h 58"/>
              <a:gd name="T6" fmla="*/ 0 w 63"/>
              <a:gd name="T7" fmla="*/ 142721286 h 58"/>
              <a:gd name="T8" fmla="*/ 0 w 63"/>
              <a:gd name="T9" fmla="*/ 23785731 h 58"/>
              <a:gd name="T10" fmla="*/ 35232824 w 63"/>
              <a:gd name="T11" fmla="*/ 0 h 58"/>
              <a:gd name="T12" fmla="*/ 716397324 w 63"/>
              <a:gd name="T13" fmla="*/ 0 h 58"/>
              <a:gd name="T14" fmla="*/ 739885873 w 63"/>
              <a:gd name="T15" fmla="*/ 23785731 h 58"/>
              <a:gd name="T16" fmla="*/ 739885873 w 63"/>
              <a:gd name="T17" fmla="*/ 142721286 h 58"/>
              <a:gd name="T18" fmla="*/ 716397324 w 63"/>
              <a:gd name="T19" fmla="*/ 654147275 h 58"/>
              <a:gd name="T20" fmla="*/ 692908775 w 63"/>
              <a:gd name="T21" fmla="*/ 689827597 h 58"/>
              <a:gd name="T22" fmla="*/ 58721373 w 63"/>
              <a:gd name="T23" fmla="*/ 689827597 h 58"/>
              <a:gd name="T24" fmla="*/ 35232824 w 63"/>
              <a:gd name="T25" fmla="*/ 654147275 h 58"/>
              <a:gd name="T26" fmla="*/ 35232824 w 63"/>
              <a:gd name="T27" fmla="*/ 225976519 h 58"/>
              <a:gd name="T28" fmla="*/ 58721373 w 63"/>
              <a:gd name="T29" fmla="*/ 202190788 h 58"/>
              <a:gd name="T30" fmla="*/ 692908775 w 63"/>
              <a:gd name="T31" fmla="*/ 202190788 h 58"/>
              <a:gd name="T32" fmla="*/ 716397324 w 63"/>
              <a:gd name="T33" fmla="*/ 225976519 h 58"/>
              <a:gd name="T34" fmla="*/ 716397324 w 63"/>
              <a:gd name="T35" fmla="*/ 654147275 h 58"/>
              <a:gd name="T36" fmla="*/ 434534733 w 63"/>
              <a:gd name="T37" fmla="*/ 285446021 h 58"/>
              <a:gd name="T38" fmla="*/ 317095414 w 63"/>
              <a:gd name="T39" fmla="*/ 285446021 h 58"/>
              <a:gd name="T40" fmla="*/ 281862590 w 63"/>
              <a:gd name="T41" fmla="*/ 309231753 h 58"/>
              <a:gd name="T42" fmla="*/ 317095414 w 63"/>
              <a:gd name="T43" fmla="*/ 344915523 h 58"/>
              <a:gd name="T44" fmla="*/ 434534733 w 63"/>
              <a:gd name="T45" fmla="*/ 344915523 h 58"/>
              <a:gd name="T46" fmla="*/ 458023283 w 63"/>
              <a:gd name="T47" fmla="*/ 309231753 h 58"/>
              <a:gd name="T48" fmla="*/ 434534733 w 63"/>
              <a:gd name="T49" fmla="*/ 285446021 h 5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3" h="58">
                <a:moveTo>
                  <a:pt x="63" y="12"/>
                </a:moveTo>
                <a:cubicBezTo>
                  <a:pt x="63" y="13"/>
                  <a:pt x="62" y="14"/>
                  <a:pt x="61" y="14"/>
                </a:cubicBezTo>
                <a:cubicBezTo>
                  <a:pt x="3" y="14"/>
                  <a:pt x="3" y="14"/>
                  <a:pt x="3" y="14"/>
                </a:cubicBezTo>
                <a:cubicBezTo>
                  <a:pt x="1" y="14"/>
                  <a:pt x="0" y="13"/>
                  <a:pt x="0" y="12"/>
                </a:cubicBezTo>
                <a:cubicBezTo>
                  <a:pt x="0" y="2"/>
                  <a:pt x="0" y="2"/>
                  <a:pt x="0" y="2"/>
                </a:cubicBezTo>
                <a:cubicBezTo>
                  <a:pt x="0" y="1"/>
                  <a:pt x="1" y="0"/>
                  <a:pt x="3" y="0"/>
                </a:cubicBezTo>
                <a:cubicBezTo>
                  <a:pt x="61" y="0"/>
                  <a:pt x="61" y="0"/>
                  <a:pt x="61" y="0"/>
                </a:cubicBezTo>
                <a:cubicBezTo>
                  <a:pt x="62" y="0"/>
                  <a:pt x="63" y="1"/>
                  <a:pt x="63" y="2"/>
                </a:cubicBezTo>
                <a:lnTo>
                  <a:pt x="63" y="12"/>
                </a:lnTo>
                <a:close/>
                <a:moveTo>
                  <a:pt x="61" y="55"/>
                </a:moveTo>
                <a:cubicBezTo>
                  <a:pt x="61" y="57"/>
                  <a:pt x="60" y="58"/>
                  <a:pt x="59" y="58"/>
                </a:cubicBezTo>
                <a:cubicBezTo>
                  <a:pt x="5" y="58"/>
                  <a:pt x="5" y="58"/>
                  <a:pt x="5" y="58"/>
                </a:cubicBezTo>
                <a:cubicBezTo>
                  <a:pt x="4" y="58"/>
                  <a:pt x="3" y="57"/>
                  <a:pt x="3" y="55"/>
                </a:cubicBezTo>
                <a:cubicBezTo>
                  <a:pt x="3" y="19"/>
                  <a:pt x="3" y="19"/>
                  <a:pt x="3" y="19"/>
                </a:cubicBezTo>
                <a:cubicBezTo>
                  <a:pt x="3" y="18"/>
                  <a:pt x="4" y="17"/>
                  <a:pt x="5" y="17"/>
                </a:cubicBezTo>
                <a:cubicBezTo>
                  <a:pt x="59" y="17"/>
                  <a:pt x="59" y="17"/>
                  <a:pt x="59" y="17"/>
                </a:cubicBezTo>
                <a:cubicBezTo>
                  <a:pt x="60" y="17"/>
                  <a:pt x="61" y="18"/>
                  <a:pt x="61" y="19"/>
                </a:cubicBezTo>
                <a:lnTo>
                  <a:pt x="61" y="55"/>
                </a:lnTo>
                <a:close/>
                <a:moveTo>
                  <a:pt x="37" y="24"/>
                </a:moveTo>
                <a:cubicBezTo>
                  <a:pt x="27" y="24"/>
                  <a:pt x="27" y="24"/>
                  <a:pt x="27" y="24"/>
                </a:cubicBezTo>
                <a:cubicBezTo>
                  <a:pt x="26" y="24"/>
                  <a:pt x="24" y="25"/>
                  <a:pt x="24" y="26"/>
                </a:cubicBezTo>
                <a:cubicBezTo>
                  <a:pt x="24" y="28"/>
                  <a:pt x="26" y="29"/>
                  <a:pt x="27" y="29"/>
                </a:cubicBezTo>
                <a:cubicBezTo>
                  <a:pt x="37" y="29"/>
                  <a:pt x="37" y="29"/>
                  <a:pt x="37" y="29"/>
                </a:cubicBezTo>
                <a:cubicBezTo>
                  <a:pt x="38" y="29"/>
                  <a:pt x="39" y="28"/>
                  <a:pt x="39" y="26"/>
                </a:cubicBezTo>
                <a:cubicBezTo>
                  <a:pt x="39" y="25"/>
                  <a:pt x="38" y="24"/>
                  <a:pt x="37" y="24"/>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 name="Freeform 10"/>
          <p:cNvSpPr>
            <a:spLocks noEditPoints="1"/>
          </p:cNvSpPr>
          <p:nvPr/>
        </p:nvSpPr>
        <p:spPr bwMode="auto">
          <a:xfrm>
            <a:off x="3549945" y="507314"/>
            <a:ext cx="244516" cy="242591"/>
          </a:xfrm>
          <a:custGeom>
            <a:avLst/>
            <a:gdLst>
              <a:gd name="T0" fmla="*/ 350309393 w 59"/>
              <a:gd name="T1" fmla="*/ 689827597 h 58"/>
              <a:gd name="T2" fmla="*/ 0 w 59"/>
              <a:gd name="T3" fmla="*/ 344915523 h 58"/>
              <a:gd name="T4" fmla="*/ 350309393 w 59"/>
              <a:gd name="T5" fmla="*/ 0 h 58"/>
              <a:gd name="T6" fmla="*/ 688938958 w 59"/>
              <a:gd name="T7" fmla="*/ 344915523 h 58"/>
              <a:gd name="T8" fmla="*/ 350309393 w 59"/>
              <a:gd name="T9" fmla="*/ 689827597 h 58"/>
              <a:gd name="T10" fmla="*/ 105091109 w 59"/>
              <a:gd name="T11" fmla="*/ 344915523 h 58"/>
              <a:gd name="T12" fmla="*/ 350309393 w 59"/>
              <a:gd name="T13" fmla="*/ 582786632 h 58"/>
              <a:gd name="T14" fmla="*/ 583847849 w 59"/>
              <a:gd name="T15" fmla="*/ 344915523 h 58"/>
              <a:gd name="T16" fmla="*/ 350309393 w 59"/>
              <a:gd name="T17" fmla="*/ 95149823 h 58"/>
              <a:gd name="T18" fmla="*/ 105091109 w 59"/>
              <a:gd name="T19" fmla="*/ 344915523 h 58"/>
              <a:gd name="T20" fmla="*/ 502109560 w 59"/>
              <a:gd name="T21" fmla="*/ 368701254 h 58"/>
              <a:gd name="T22" fmla="*/ 350309393 w 59"/>
              <a:gd name="T23" fmla="*/ 511422541 h 58"/>
              <a:gd name="T24" fmla="*/ 350309393 w 59"/>
              <a:gd name="T25" fmla="*/ 511422541 h 58"/>
              <a:gd name="T26" fmla="*/ 338629565 w 59"/>
              <a:gd name="T27" fmla="*/ 511422541 h 58"/>
              <a:gd name="T28" fmla="*/ 198509225 w 59"/>
              <a:gd name="T29" fmla="*/ 368701254 h 58"/>
              <a:gd name="T30" fmla="*/ 186829398 w 59"/>
              <a:gd name="T31" fmla="*/ 344915523 h 58"/>
              <a:gd name="T32" fmla="*/ 198509225 w 59"/>
              <a:gd name="T33" fmla="*/ 344915523 h 58"/>
              <a:gd name="T34" fmla="*/ 291923925 w 59"/>
              <a:gd name="T35" fmla="*/ 344915523 h 58"/>
              <a:gd name="T36" fmla="*/ 291923925 w 59"/>
              <a:gd name="T37" fmla="*/ 178405056 h 58"/>
              <a:gd name="T38" fmla="*/ 303600335 w 59"/>
              <a:gd name="T39" fmla="*/ 166510466 h 58"/>
              <a:gd name="T40" fmla="*/ 385338624 w 59"/>
              <a:gd name="T41" fmla="*/ 166510466 h 58"/>
              <a:gd name="T42" fmla="*/ 397015034 w 59"/>
              <a:gd name="T43" fmla="*/ 178405056 h 58"/>
              <a:gd name="T44" fmla="*/ 397015034 w 59"/>
              <a:gd name="T45" fmla="*/ 344915523 h 58"/>
              <a:gd name="T46" fmla="*/ 490429733 w 59"/>
              <a:gd name="T47" fmla="*/ 344915523 h 58"/>
              <a:gd name="T48" fmla="*/ 502109560 w 59"/>
              <a:gd name="T49" fmla="*/ 356806664 h 58"/>
              <a:gd name="T50" fmla="*/ 502109560 w 59"/>
              <a:gd name="T51" fmla="*/ 368701254 h 5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9" h="58">
                <a:moveTo>
                  <a:pt x="30" y="58"/>
                </a:moveTo>
                <a:cubicBezTo>
                  <a:pt x="13" y="58"/>
                  <a:pt x="0" y="45"/>
                  <a:pt x="0" y="29"/>
                </a:cubicBezTo>
                <a:cubicBezTo>
                  <a:pt x="0" y="13"/>
                  <a:pt x="13" y="0"/>
                  <a:pt x="30" y="0"/>
                </a:cubicBezTo>
                <a:cubicBezTo>
                  <a:pt x="46" y="0"/>
                  <a:pt x="59" y="13"/>
                  <a:pt x="59" y="29"/>
                </a:cubicBezTo>
                <a:cubicBezTo>
                  <a:pt x="59" y="45"/>
                  <a:pt x="46" y="58"/>
                  <a:pt x="30" y="58"/>
                </a:cubicBezTo>
                <a:close/>
                <a:moveTo>
                  <a:pt x="9" y="29"/>
                </a:moveTo>
                <a:cubicBezTo>
                  <a:pt x="9" y="40"/>
                  <a:pt x="18" y="49"/>
                  <a:pt x="30" y="49"/>
                </a:cubicBezTo>
                <a:cubicBezTo>
                  <a:pt x="41" y="49"/>
                  <a:pt x="50" y="40"/>
                  <a:pt x="50" y="29"/>
                </a:cubicBezTo>
                <a:cubicBezTo>
                  <a:pt x="50" y="17"/>
                  <a:pt x="41" y="8"/>
                  <a:pt x="30" y="8"/>
                </a:cubicBezTo>
                <a:cubicBezTo>
                  <a:pt x="18" y="8"/>
                  <a:pt x="9" y="17"/>
                  <a:pt x="9" y="29"/>
                </a:cubicBezTo>
                <a:close/>
                <a:moveTo>
                  <a:pt x="43" y="31"/>
                </a:moveTo>
                <a:cubicBezTo>
                  <a:pt x="30" y="43"/>
                  <a:pt x="30" y="43"/>
                  <a:pt x="30" y="43"/>
                </a:cubicBezTo>
                <a:cubicBezTo>
                  <a:pt x="30" y="43"/>
                  <a:pt x="30" y="43"/>
                  <a:pt x="30" y="43"/>
                </a:cubicBezTo>
                <a:cubicBezTo>
                  <a:pt x="29" y="43"/>
                  <a:pt x="29" y="43"/>
                  <a:pt x="29" y="43"/>
                </a:cubicBezTo>
                <a:cubicBezTo>
                  <a:pt x="17" y="31"/>
                  <a:pt x="17" y="31"/>
                  <a:pt x="17" y="31"/>
                </a:cubicBezTo>
                <a:cubicBezTo>
                  <a:pt x="16" y="30"/>
                  <a:pt x="16" y="30"/>
                  <a:pt x="16" y="29"/>
                </a:cubicBezTo>
                <a:cubicBezTo>
                  <a:pt x="16" y="29"/>
                  <a:pt x="17" y="29"/>
                  <a:pt x="17" y="29"/>
                </a:cubicBezTo>
                <a:cubicBezTo>
                  <a:pt x="25" y="29"/>
                  <a:pt x="25" y="29"/>
                  <a:pt x="25" y="29"/>
                </a:cubicBezTo>
                <a:cubicBezTo>
                  <a:pt x="25" y="15"/>
                  <a:pt x="25" y="15"/>
                  <a:pt x="25" y="15"/>
                </a:cubicBezTo>
                <a:cubicBezTo>
                  <a:pt x="25" y="15"/>
                  <a:pt x="25" y="14"/>
                  <a:pt x="26" y="14"/>
                </a:cubicBezTo>
                <a:cubicBezTo>
                  <a:pt x="33" y="14"/>
                  <a:pt x="33" y="14"/>
                  <a:pt x="33" y="14"/>
                </a:cubicBezTo>
                <a:cubicBezTo>
                  <a:pt x="34" y="14"/>
                  <a:pt x="34" y="15"/>
                  <a:pt x="34" y="15"/>
                </a:cubicBezTo>
                <a:cubicBezTo>
                  <a:pt x="34" y="29"/>
                  <a:pt x="34" y="29"/>
                  <a:pt x="34" y="29"/>
                </a:cubicBezTo>
                <a:cubicBezTo>
                  <a:pt x="42" y="29"/>
                  <a:pt x="42" y="29"/>
                  <a:pt x="42" y="29"/>
                </a:cubicBezTo>
                <a:cubicBezTo>
                  <a:pt x="42" y="29"/>
                  <a:pt x="43" y="29"/>
                  <a:pt x="43" y="30"/>
                </a:cubicBezTo>
                <a:cubicBezTo>
                  <a:pt x="43" y="30"/>
                  <a:pt x="43" y="31"/>
                  <a:pt x="43" y="31"/>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 name="Freeform 11"/>
          <p:cNvSpPr>
            <a:spLocks noEditPoints="1"/>
          </p:cNvSpPr>
          <p:nvPr/>
        </p:nvSpPr>
        <p:spPr bwMode="auto">
          <a:xfrm>
            <a:off x="4148720" y="507314"/>
            <a:ext cx="246441" cy="242591"/>
          </a:xfrm>
          <a:custGeom>
            <a:avLst/>
            <a:gdLst>
              <a:gd name="T0" fmla="*/ 355847973 w 59"/>
              <a:gd name="T1" fmla="*/ 689827597 h 58"/>
              <a:gd name="T2" fmla="*/ 0 w 59"/>
              <a:gd name="T3" fmla="*/ 344915523 h 58"/>
              <a:gd name="T4" fmla="*/ 355847973 w 59"/>
              <a:gd name="T5" fmla="*/ 0 h 58"/>
              <a:gd name="T6" fmla="*/ 699834576 w 59"/>
              <a:gd name="T7" fmla="*/ 344915523 h 58"/>
              <a:gd name="T8" fmla="*/ 355847973 w 59"/>
              <a:gd name="T9" fmla="*/ 689827597 h 58"/>
              <a:gd name="T10" fmla="*/ 581217437 w 59"/>
              <a:gd name="T11" fmla="*/ 321126343 h 58"/>
              <a:gd name="T12" fmla="*/ 533771959 w 59"/>
              <a:gd name="T13" fmla="*/ 285446021 h 58"/>
              <a:gd name="T14" fmla="*/ 367709342 w 59"/>
              <a:gd name="T15" fmla="*/ 118935555 h 58"/>
              <a:gd name="T16" fmla="*/ 355847973 w 59"/>
              <a:gd name="T17" fmla="*/ 107040965 h 58"/>
              <a:gd name="T18" fmla="*/ 332125234 w 59"/>
              <a:gd name="T19" fmla="*/ 118935555 h 58"/>
              <a:gd name="T20" fmla="*/ 284679756 w 59"/>
              <a:gd name="T21" fmla="*/ 154615876 h 58"/>
              <a:gd name="T22" fmla="*/ 284679756 w 59"/>
              <a:gd name="T23" fmla="*/ 178405056 h 58"/>
              <a:gd name="T24" fmla="*/ 284679756 w 59"/>
              <a:gd name="T25" fmla="*/ 202190788 h 58"/>
              <a:gd name="T26" fmla="*/ 379570712 w 59"/>
              <a:gd name="T27" fmla="*/ 285446021 h 58"/>
              <a:gd name="T28" fmla="*/ 154201247 w 59"/>
              <a:gd name="T29" fmla="*/ 285446021 h 58"/>
              <a:gd name="T30" fmla="*/ 118617139 w 59"/>
              <a:gd name="T31" fmla="*/ 309231753 h 58"/>
              <a:gd name="T32" fmla="*/ 118617139 w 59"/>
              <a:gd name="T33" fmla="*/ 368701254 h 58"/>
              <a:gd name="T34" fmla="*/ 154201247 w 59"/>
              <a:gd name="T35" fmla="*/ 404381576 h 58"/>
              <a:gd name="T36" fmla="*/ 379570712 w 59"/>
              <a:gd name="T37" fmla="*/ 404381576 h 58"/>
              <a:gd name="T38" fmla="*/ 284679756 w 59"/>
              <a:gd name="T39" fmla="*/ 487636809 h 58"/>
              <a:gd name="T40" fmla="*/ 284679756 w 59"/>
              <a:gd name="T41" fmla="*/ 499531399 h 58"/>
              <a:gd name="T42" fmla="*/ 284679756 w 59"/>
              <a:gd name="T43" fmla="*/ 523317131 h 58"/>
              <a:gd name="T44" fmla="*/ 332125234 w 59"/>
              <a:gd name="T45" fmla="*/ 570892042 h 58"/>
              <a:gd name="T46" fmla="*/ 355847973 w 59"/>
              <a:gd name="T47" fmla="*/ 570892042 h 58"/>
              <a:gd name="T48" fmla="*/ 367709342 w 59"/>
              <a:gd name="T49" fmla="*/ 570892042 h 58"/>
              <a:gd name="T50" fmla="*/ 533771959 w 59"/>
              <a:gd name="T51" fmla="*/ 404381576 h 58"/>
              <a:gd name="T52" fmla="*/ 581217437 w 59"/>
              <a:gd name="T53" fmla="*/ 356806664 h 58"/>
              <a:gd name="T54" fmla="*/ 581217437 w 59"/>
              <a:gd name="T55" fmla="*/ 344915523 h 58"/>
              <a:gd name="T56" fmla="*/ 581217437 w 59"/>
              <a:gd name="T57" fmla="*/ 321126343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8">
                <a:moveTo>
                  <a:pt x="30" y="58"/>
                </a:moveTo>
                <a:cubicBezTo>
                  <a:pt x="13" y="58"/>
                  <a:pt x="0" y="45"/>
                  <a:pt x="0" y="29"/>
                </a:cubicBezTo>
                <a:cubicBezTo>
                  <a:pt x="0" y="13"/>
                  <a:pt x="13" y="0"/>
                  <a:pt x="30" y="0"/>
                </a:cubicBezTo>
                <a:cubicBezTo>
                  <a:pt x="46" y="0"/>
                  <a:pt x="59" y="13"/>
                  <a:pt x="59" y="29"/>
                </a:cubicBezTo>
                <a:cubicBezTo>
                  <a:pt x="59" y="45"/>
                  <a:pt x="46" y="58"/>
                  <a:pt x="30" y="58"/>
                </a:cubicBezTo>
                <a:close/>
                <a:moveTo>
                  <a:pt x="49" y="27"/>
                </a:moveTo>
                <a:cubicBezTo>
                  <a:pt x="45" y="24"/>
                  <a:pt x="45" y="24"/>
                  <a:pt x="45" y="24"/>
                </a:cubicBezTo>
                <a:cubicBezTo>
                  <a:pt x="31" y="10"/>
                  <a:pt x="31" y="10"/>
                  <a:pt x="31" y="10"/>
                </a:cubicBezTo>
                <a:cubicBezTo>
                  <a:pt x="31" y="9"/>
                  <a:pt x="30" y="9"/>
                  <a:pt x="30" y="9"/>
                </a:cubicBezTo>
                <a:cubicBezTo>
                  <a:pt x="29" y="9"/>
                  <a:pt x="28" y="9"/>
                  <a:pt x="28" y="10"/>
                </a:cubicBezTo>
                <a:cubicBezTo>
                  <a:pt x="24" y="13"/>
                  <a:pt x="24" y="13"/>
                  <a:pt x="24" y="13"/>
                </a:cubicBezTo>
                <a:cubicBezTo>
                  <a:pt x="24" y="14"/>
                  <a:pt x="24" y="14"/>
                  <a:pt x="24" y="15"/>
                </a:cubicBezTo>
                <a:cubicBezTo>
                  <a:pt x="24" y="16"/>
                  <a:pt x="24" y="16"/>
                  <a:pt x="24" y="17"/>
                </a:cubicBezTo>
                <a:cubicBezTo>
                  <a:pt x="32" y="24"/>
                  <a:pt x="32" y="24"/>
                  <a:pt x="32" y="24"/>
                </a:cubicBezTo>
                <a:cubicBezTo>
                  <a:pt x="13" y="24"/>
                  <a:pt x="13" y="24"/>
                  <a:pt x="13" y="24"/>
                </a:cubicBezTo>
                <a:cubicBezTo>
                  <a:pt x="11" y="24"/>
                  <a:pt x="10" y="25"/>
                  <a:pt x="10" y="26"/>
                </a:cubicBezTo>
                <a:cubicBezTo>
                  <a:pt x="10" y="31"/>
                  <a:pt x="10" y="31"/>
                  <a:pt x="10" y="31"/>
                </a:cubicBezTo>
                <a:cubicBezTo>
                  <a:pt x="10" y="32"/>
                  <a:pt x="11" y="34"/>
                  <a:pt x="13" y="34"/>
                </a:cubicBezTo>
                <a:cubicBezTo>
                  <a:pt x="32" y="34"/>
                  <a:pt x="32" y="34"/>
                  <a:pt x="32" y="34"/>
                </a:cubicBezTo>
                <a:cubicBezTo>
                  <a:pt x="24" y="41"/>
                  <a:pt x="24" y="41"/>
                  <a:pt x="24" y="41"/>
                </a:cubicBezTo>
                <a:cubicBezTo>
                  <a:pt x="24" y="41"/>
                  <a:pt x="24" y="42"/>
                  <a:pt x="24" y="42"/>
                </a:cubicBezTo>
                <a:cubicBezTo>
                  <a:pt x="24" y="43"/>
                  <a:pt x="24" y="44"/>
                  <a:pt x="24" y="44"/>
                </a:cubicBezTo>
                <a:cubicBezTo>
                  <a:pt x="28" y="48"/>
                  <a:pt x="28" y="48"/>
                  <a:pt x="28" y="48"/>
                </a:cubicBezTo>
                <a:cubicBezTo>
                  <a:pt x="28" y="48"/>
                  <a:pt x="29" y="48"/>
                  <a:pt x="30" y="48"/>
                </a:cubicBezTo>
                <a:cubicBezTo>
                  <a:pt x="30" y="48"/>
                  <a:pt x="31" y="48"/>
                  <a:pt x="31" y="48"/>
                </a:cubicBezTo>
                <a:cubicBezTo>
                  <a:pt x="45" y="34"/>
                  <a:pt x="45" y="34"/>
                  <a:pt x="45" y="34"/>
                </a:cubicBezTo>
                <a:cubicBezTo>
                  <a:pt x="49" y="30"/>
                  <a:pt x="49" y="30"/>
                  <a:pt x="49" y="30"/>
                </a:cubicBezTo>
                <a:cubicBezTo>
                  <a:pt x="49" y="30"/>
                  <a:pt x="49" y="29"/>
                  <a:pt x="49" y="29"/>
                </a:cubicBezTo>
                <a:cubicBezTo>
                  <a:pt x="49" y="28"/>
                  <a:pt x="49" y="27"/>
                  <a:pt x="49" y="27"/>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 name="Freeform 12"/>
          <p:cNvSpPr>
            <a:spLocks/>
          </p:cNvSpPr>
          <p:nvPr/>
        </p:nvSpPr>
        <p:spPr bwMode="auto">
          <a:xfrm>
            <a:off x="4749422" y="515015"/>
            <a:ext cx="232965" cy="246441"/>
          </a:xfrm>
          <a:custGeom>
            <a:avLst/>
            <a:gdLst>
              <a:gd name="T0" fmla="*/ 647123891 w 56"/>
              <a:gd name="T1" fmla="*/ 391432081 h 59"/>
              <a:gd name="T2" fmla="*/ 352975421 w 56"/>
              <a:gd name="T3" fmla="*/ 676111837 h 59"/>
              <a:gd name="T4" fmla="*/ 317679251 w 56"/>
              <a:gd name="T5" fmla="*/ 699834576 h 59"/>
              <a:gd name="T6" fmla="*/ 270614260 w 56"/>
              <a:gd name="T7" fmla="*/ 676111837 h 59"/>
              <a:gd name="T8" fmla="*/ 235318090 w 56"/>
              <a:gd name="T9" fmla="*/ 640527729 h 59"/>
              <a:gd name="T10" fmla="*/ 223552700 w 56"/>
              <a:gd name="T11" fmla="*/ 604940176 h 59"/>
              <a:gd name="T12" fmla="*/ 235318090 w 56"/>
              <a:gd name="T13" fmla="*/ 569356068 h 59"/>
              <a:gd name="T14" fmla="*/ 376509631 w 56"/>
              <a:gd name="T15" fmla="*/ 427016190 h 59"/>
              <a:gd name="T16" fmla="*/ 58830380 w 56"/>
              <a:gd name="T17" fmla="*/ 427016190 h 59"/>
              <a:gd name="T18" fmla="*/ 0 w 56"/>
              <a:gd name="T19" fmla="*/ 379570712 h 59"/>
              <a:gd name="T20" fmla="*/ 0 w 56"/>
              <a:gd name="T21" fmla="*/ 320263864 h 59"/>
              <a:gd name="T22" fmla="*/ 58830380 w 56"/>
              <a:gd name="T23" fmla="*/ 260953573 h 59"/>
              <a:gd name="T24" fmla="*/ 376509631 w 56"/>
              <a:gd name="T25" fmla="*/ 260953573 h 59"/>
              <a:gd name="T26" fmla="*/ 235318090 w 56"/>
              <a:gd name="T27" fmla="*/ 130478508 h 59"/>
              <a:gd name="T28" fmla="*/ 223552700 w 56"/>
              <a:gd name="T29" fmla="*/ 83029586 h 59"/>
              <a:gd name="T30" fmla="*/ 235318090 w 56"/>
              <a:gd name="T31" fmla="*/ 47445478 h 59"/>
              <a:gd name="T32" fmla="*/ 270614260 w 56"/>
              <a:gd name="T33" fmla="*/ 11861369 h 59"/>
              <a:gd name="T34" fmla="*/ 317679251 w 56"/>
              <a:gd name="T35" fmla="*/ 0 h 59"/>
              <a:gd name="T36" fmla="*/ 352975421 w 56"/>
              <a:gd name="T37" fmla="*/ 11861369 h 59"/>
              <a:gd name="T38" fmla="*/ 647123891 w 56"/>
              <a:gd name="T39" fmla="*/ 308402495 h 59"/>
              <a:gd name="T40" fmla="*/ 658889281 w 56"/>
              <a:gd name="T41" fmla="*/ 343986603 h 59"/>
              <a:gd name="T42" fmla="*/ 647123891 w 56"/>
              <a:gd name="T43" fmla="*/ 391432081 h 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6" h="59">
                <a:moveTo>
                  <a:pt x="55" y="33"/>
                </a:moveTo>
                <a:cubicBezTo>
                  <a:pt x="30" y="57"/>
                  <a:pt x="30" y="57"/>
                  <a:pt x="30" y="57"/>
                </a:cubicBezTo>
                <a:cubicBezTo>
                  <a:pt x="29" y="58"/>
                  <a:pt x="28" y="59"/>
                  <a:pt x="27" y="59"/>
                </a:cubicBezTo>
                <a:cubicBezTo>
                  <a:pt x="25" y="59"/>
                  <a:pt x="24" y="58"/>
                  <a:pt x="23" y="57"/>
                </a:cubicBezTo>
                <a:cubicBezTo>
                  <a:pt x="20" y="54"/>
                  <a:pt x="20" y="54"/>
                  <a:pt x="20" y="54"/>
                </a:cubicBezTo>
                <a:cubicBezTo>
                  <a:pt x="20" y="54"/>
                  <a:pt x="19" y="52"/>
                  <a:pt x="19" y="51"/>
                </a:cubicBezTo>
                <a:cubicBezTo>
                  <a:pt x="19" y="50"/>
                  <a:pt x="20" y="48"/>
                  <a:pt x="20" y="48"/>
                </a:cubicBezTo>
                <a:cubicBezTo>
                  <a:pt x="32" y="36"/>
                  <a:pt x="32" y="36"/>
                  <a:pt x="32" y="36"/>
                </a:cubicBezTo>
                <a:cubicBezTo>
                  <a:pt x="5" y="36"/>
                  <a:pt x="5" y="36"/>
                  <a:pt x="5" y="36"/>
                </a:cubicBezTo>
                <a:cubicBezTo>
                  <a:pt x="2" y="36"/>
                  <a:pt x="0" y="34"/>
                  <a:pt x="0" y="32"/>
                </a:cubicBezTo>
                <a:cubicBezTo>
                  <a:pt x="0" y="27"/>
                  <a:pt x="0" y="27"/>
                  <a:pt x="0" y="27"/>
                </a:cubicBezTo>
                <a:cubicBezTo>
                  <a:pt x="0" y="24"/>
                  <a:pt x="2" y="22"/>
                  <a:pt x="5" y="22"/>
                </a:cubicBezTo>
                <a:cubicBezTo>
                  <a:pt x="32" y="22"/>
                  <a:pt x="32" y="22"/>
                  <a:pt x="32" y="22"/>
                </a:cubicBezTo>
                <a:cubicBezTo>
                  <a:pt x="20" y="11"/>
                  <a:pt x="20" y="11"/>
                  <a:pt x="20" y="11"/>
                </a:cubicBezTo>
                <a:cubicBezTo>
                  <a:pt x="20" y="10"/>
                  <a:pt x="19" y="9"/>
                  <a:pt x="19" y="7"/>
                </a:cubicBezTo>
                <a:cubicBezTo>
                  <a:pt x="19" y="6"/>
                  <a:pt x="20" y="5"/>
                  <a:pt x="20" y="4"/>
                </a:cubicBezTo>
                <a:cubicBezTo>
                  <a:pt x="23" y="1"/>
                  <a:pt x="23" y="1"/>
                  <a:pt x="23" y="1"/>
                </a:cubicBezTo>
                <a:cubicBezTo>
                  <a:pt x="24" y="0"/>
                  <a:pt x="25" y="0"/>
                  <a:pt x="27" y="0"/>
                </a:cubicBezTo>
                <a:cubicBezTo>
                  <a:pt x="28" y="0"/>
                  <a:pt x="29" y="0"/>
                  <a:pt x="30" y="1"/>
                </a:cubicBezTo>
                <a:cubicBezTo>
                  <a:pt x="55" y="26"/>
                  <a:pt x="55" y="26"/>
                  <a:pt x="55" y="26"/>
                </a:cubicBezTo>
                <a:cubicBezTo>
                  <a:pt x="56" y="27"/>
                  <a:pt x="56" y="28"/>
                  <a:pt x="56" y="29"/>
                </a:cubicBezTo>
                <a:cubicBezTo>
                  <a:pt x="56" y="30"/>
                  <a:pt x="56" y="32"/>
                  <a:pt x="55" y="33"/>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 name="Freeform 13"/>
          <p:cNvSpPr>
            <a:spLocks/>
          </p:cNvSpPr>
          <p:nvPr/>
        </p:nvSpPr>
        <p:spPr bwMode="auto">
          <a:xfrm>
            <a:off x="5348198" y="578551"/>
            <a:ext cx="283022" cy="100117"/>
          </a:xfrm>
          <a:custGeom>
            <a:avLst/>
            <a:gdLst>
              <a:gd name="T0" fmla="*/ 800850339 w 68"/>
              <a:gd name="T1" fmla="*/ 153800969 h 24"/>
              <a:gd name="T2" fmla="*/ 683078028 w 68"/>
              <a:gd name="T3" fmla="*/ 272105438 h 24"/>
              <a:gd name="T4" fmla="*/ 659522194 w 68"/>
              <a:gd name="T5" fmla="*/ 283937604 h 24"/>
              <a:gd name="T6" fmla="*/ 635969791 w 68"/>
              <a:gd name="T7" fmla="*/ 248444544 h 24"/>
              <a:gd name="T8" fmla="*/ 635969791 w 68"/>
              <a:gd name="T9" fmla="*/ 201122756 h 24"/>
              <a:gd name="T10" fmla="*/ 176658466 w 68"/>
              <a:gd name="T11" fmla="*/ 201122756 h 24"/>
              <a:gd name="T12" fmla="*/ 176658466 w 68"/>
              <a:gd name="T13" fmla="*/ 248444544 h 24"/>
              <a:gd name="T14" fmla="*/ 153102631 w 68"/>
              <a:gd name="T15" fmla="*/ 283937604 h 24"/>
              <a:gd name="T16" fmla="*/ 129550228 w 68"/>
              <a:gd name="T17" fmla="*/ 272105438 h 24"/>
              <a:gd name="T18" fmla="*/ 11777917 w 68"/>
              <a:gd name="T19" fmla="*/ 153800969 h 24"/>
              <a:gd name="T20" fmla="*/ 0 w 68"/>
              <a:gd name="T21" fmla="*/ 141968802 h 24"/>
              <a:gd name="T22" fmla="*/ 11777917 w 68"/>
              <a:gd name="T23" fmla="*/ 118307908 h 24"/>
              <a:gd name="T24" fmla="*/ 129550228 w 68"/>
              <a:gd name="T25" fmla="*/ 0 h 24"/>
              <a:gd name="T26" fmla="*/ 153102631 w 68"/>
              <a:gd name="T27" fmla="*/ 0 h 24"/>
              <a:gd name="T28" fmla="*/ 176658466 w 68"/>
              <a:gd name="T29" fmla="*/ 23660894 h 24"/>
              <a:gd name="T30" fmla="*/ 176658466 w 68"/>
              <a:gd name="T31" fmla="*/ 82814848 h 24"/>
              <a:gd name="T32" fmla="*/ 635969791 w 68"/>
              <a:gd name="T33" fmla="*/ 82814848 h 24"/>
              <a:gd name="T34" fmla="*/ 635969791 w 68"/>
              <a:gd name="T35" fmla="*/ 23660894 h 24"/>
              <a:gd name="T36" fmla="*/ 659522194 w 68"/>
              <a:gd name="T37" fmla="*/ 0 h 24"/>
              <a:gd name="T38" fmla="*/ 683078028 w 68"/>
              <a:gd name="T39" fmla="*/ 0 h 24"/>
              <a:gd name="T40" fmla="*/ 800850339 w 68"/>
              <a:gd name="T41" fmla="*/ 118307908 h 24"/>
              <a:gd name="T42" fmla="*/ 800850339 w 68"/>
              <a:gd name="T43" fmla="*/ 141968802 h 24"/>
              <a:gd name="T44" fmla="*/ 800850339 w 68"/>
              <a:gd name="T45" fmla="*/ 153800969 h 2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8" h="24">
                <a:moveTo>
                  <a:pt x="68" y="13"/>
                </a:moveTo>
                <a:cubicBezTo>
                  <a:pt x="58" y="23"/>
                  <a:pt x="58" y="23"/>
                  <a:pt x="58" y="23"/>
                </a:cubicBezTo>
                <a:cubicBezTo>
                  <a:pt x="58" y="24"/>
                  <a:pt x="57" y="24"/>
                  <a:pt x="56" y="24"/>
                </a:cubicBezTo>
                <a:cubicBezTo>
                  <a:pt x="55" y="24"/>
                  <a:pt x="54" y="23"/>
                  <a:pt x="54" y="21"/>
                </a:cubicBezTo>
                <a:cubicBezTo>
                  <a:pt x="54" y="17"/>
                  <a:pt x="54" y="17"/>
                  <a:pt x="54" y="17"/>
                </a:cubicBezTo>
                <a:cubicBezTo>
                  <a:pt x="15" y="17"/>
                  <a:pt x="15" y="17"/>
                  <a:pt x="15" y="17"/>
                </a:cubicBezTo>
                <a:cubicBezTo>
                  <a:pt x="15" y="21"/>
                  <a:pt x="15" y="21"/>
                  <a:pt x="15" y="21"/>
                </a:cubicBezTo>
                <a:cubicBezTo>
                  <a:pt x="15" y="23"/>
                  <a:pt x="14" y="24"/>
                  <a:pt x="13" y="24"/>
                </a:cubicBezTo>
                <a:cubicBezTo>
                  <a:pt x="12" y="24"/>
                  <a:pt x="11" y="24"/>
                  <a:pt x="11" y="23"/>
                </a:cubicBezTo>
                <a:cubicBezTo>
                  <a:pt x="1" y="13"/>
                  <a:pt x="1" y="13"/>
                  <a:pt x="1" y="13"/>
                </a:cubicBezTo>
                <a:cubicBezTo>
                  <a:pt x="1" y="13"/>
                  <a:pt x="0" y="12"/>
                  <a:pt x="0" y="12"/>
                </a:cubicBezTo>
                <a:cubicBezTo>
                  <a:pt x="0" y="11"/>
                  <a:pt x="1" y="10"/>
                  <a:pt x="1" y="10"/>
                </a:cubicBezTo>
                <a:cubicBezTo>
                  <a:pt x="11" y="0"/>
                  <a:pt x="11" y="0"/>
                  <a:pt x="11" y="0"/>
                </a:cubicBezTo>
                <a:cubicBezTo>
                  <a:pt x="11" y="0"/>
                  <a:pt x="12" y="0"/>
                  <a:pt x="13" y="0"/>
                </a:cubicBezTo>
                <a:cubicBezTo>
                  <a:pt x="14" y="0"/>
                  <a:pt x="15" y="1"/>
                  <a:pt x="15" y="2"/>
                </a:cubicBezTo>
                <a:cubicBezTo>
                  <a:pt x="15" y="7"/>
                  <a:pt x="15" y="7"/>
                  <a:pt x="15" y="7"/>
                </a:cubicBezTo>
                <a:cubicBezTo>
                  <a:pt x="54" y="7"/>
                  <a:pt x="54" y="7"/>
                  <a:pt x="54" y="7"/>
                </a:cubicBezTo>
                <a:cubicBezTo>
                  <a:pt x="54" y="2"/>
                  <a:pt x="54" y="2"/>
                  <a:pt x="54" y="2"/>
                </a:cubicBezTo>
                <a:cubicBezTo>
                  <a:pt x="54" y="1"/>
                  <a:pt x="55" y="0"/>
                  <a:pt x="56" y="0"/>
                </a:cubicBezTo>
                <a:cubicBezTo>
                  <a:pt x="57" y="0"/>
                  <a:pt x="58" y="0"/>
                  <a:pt x="58" y="0"/>
                </a:cubicBezTo>
                <a:cubicBezTo>
                  <a:pt x="68" y="10"/>
                  <a:pt x="68" y="10"/>
                  <a:pt x="68" y="10"/>
                </a:cubicBezTo>
                <a:cubicBezTo>
                  <a:pt x="68" y="10"/>
                  <a:pt x="68" y="11"/>
                  <a:pt x="68" y="12"/>
                </a:cubicBezTo>
                <a:cubicBezTo>
                  <a:pt x="68" y="12"/>
                  <a:pt x="68" y="13"/>
                  <a:pt x="68" y="13"/>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 name="Freeform 14"/>
          <p:cNvSpPr>
            <a:spLocks noEditPoints="1"/>
          </p:cNvSpPr>
          <p:nvPr/>
        </p:nvSpPr>
        <p:spPr bwMode="auto">
          <a:xfrm>
            <a:off x="5946973" y="507314"/>
            <a:ext cx="325380" cy="250293"/>
          </a:xfrm>
          <a:custGeom>
            <a:avLst/>
            <a:gdLst>
              <a:gd name="T0" fmla="*/ 922800653 w 78"/>
              <a:gd name="T1" fmla="*/ 556043042 h 60"/>
              <a:gd name="T2" fmla="*/ 899139715 w 78"/>
              <a:gd name="T3" fmla="*/ 567875208 h 60"/>
              <a:gd name="T4" fmla="*/ 863646589 w 78"/>
              <a:gd name="T5" fmla="*/ 567875208 h 60"/>
              <a:gd name="T6" fmla="*/ 863646589 w 78"/>
              <a:gd name="T7" fmla="*/ 627029163 h 60"/>
              <a:gd name="T8" fmla="*/ 768999398 w 78"/>
              <a:gd name="T9" fmla="*/ 709844010 h 60"/>
              <a:gd name="T10" fmla="*/ 686184395 w 78"/>
              <a:gd name="T11" fmla="*/ 627029163 h 60"/>
              <a:gd name="T12" fmla="*/ 686184395 w 78"/>
              <a:gd name="T13" fmla="*/ 567875208 h 60"/>
              <a:gd name="T14" fmla="*/ 224784069 w 78"/>
              <a:gd name="T15" fmla="*/ 567875208 h 60"/>
              <a:gd name="T16" fmla="*/ 224784069 w 78"/>
              <a:gd name="T17" fmla="*/ 627029163 h 60"/>
              <a:gd name="T18" fmla="*/ 141969067 w 78"/>
              <a:gd name="T19" fmla="*/ 709844010 h 60"/>
              <a:gd name="T20" fmla="*/ 59154064 w 78"/>
              <a:gd name="T21" fmla="*/ 627029163 h 60"/>
              <a:gd name="T22" fmla="*/ 59154064 w 78"/>
              <a:gd name="T23" fmla="*/ 567875208 h 60"/>
              <a:gd name="T24" fmla="*/ 11832189 w 78"/>
              <a:gd name="T25" fmla="*/ 567875208 h 60"/>
              <a:gd name="T26" fmla="*/ 0 w 78"/>
              <a:gd name="T27" fmla="*/ 556043042 h 60"/>
              <a:gd name="T28" fmla="*/ 0 w 78"/>
              <a:gd name="T29" fmla="*/ 378584619 h 60"/>
              <a:gd name="T30" fmla="*/ 94647191 w 78"/>
              <a:gd name="T31" fmla="*/ 283937604 h 60"/>
              <a:gd name="T32" fmla="*/ 106475940 w 78"/>
              <a:gd name="T33" fmla="*/ 283937604 h 60"/>
              <a:gd name="T34" fmla="*/ 153801255 w 78"/>
              <a:gd name="T35" fmla="*/ 94647015 h 60"/>
              <a:gd name="T36" fmla="*/ 283938133 w 78"/>
              <a:gd name="T37" fmla="*/ 0 h 60"/>
              <a:gd name="T38" fmla="*/ 627030331 w 78"/>
              <a:gd name="T39" fmla="*/ 0 h 60"/>
              <a:gd name="T40" fmla="*/ 757170649 w 78"/>
              <a:gd name="T41" fmla="*/ 94647015 h 60"/>
              <a:gd name="T42" fmla="*/ 804492524 w 78"/>
              <a:gd name="T43" fmla="*/ 283937604 h 60"/>
              <a:gd name="T44" fmla="*/ 816324713 w 78"/>
              <a:gd name="T45" fmla="*/ 283937604 h 60"/>
              <a:gd name="T46" fmla="*/ 922800653 w 78"/>
              <a:gd name="T47" fmla="*/ 378584619 h 60"/>
              <a:gd name="T48" fmla="*/ 922800653 w 78"/>
              <a:gd name="T49" fmla="*/ 556043042 h 60"/>
              <a:gd name="T50" fmla="*/ 141969067 w 78"/>
              <a:gd name="T51" fmla="*/ 354923725 h 60"/>
              <a:gd name="T52" fmla="*/ 70986253 w 78"/>
              <a:gd name="T53" fmla="*/ 425906406 h 60"/>
              <a:gd name="T54" fmla="*/ 141969067 w 78"/>
              <a:gd name="T55" fmla="*/ 496892527 h 60"/>
              <a:gd name="T56" fmla="*/ 212955320 w 78"/>
              <a:gd name="T57" fmla="*/ 425906406 h 60"/>
              <a:gd name="T58" fmla="*/ 141969067 w 78"/>
              <a:gd name="T59" fmla="*/ 354923725 h 60"/>
              <a:gd name="T60" fmla="*/ 686184395 w 78"/>
              <a:gd name="T61" fmla="*/ 283937604 h 60"/>
              <a:gd name="T62" fmla="*/ 650691269 w 78"/>
              <a:gd name="T63" fmla="*/ 118307908 h 60"/>
              <a:gd name="T64" fmla="*/ 627030331 w 78"/>
              <a:gd name="T65" fmla="*/ 106475742 h 60"/>
              <a:gd name="T66" fmla="*/ 283938133 w 78"/>
              <a:gd name="T67" fmla="*/ 106475742 h 60"/>
              <a:gd name="T68" fmla="*/ 272109384 w 78"/>
              <a:gd name="T69" fmla="*/ 118307908 h 60"/>
              <a:gd name="T70" fmla="*/ 224784069 w 78"/>
              <a:gd name="T71" fmla="*/ 283937604 h 60"/>
              <a:gd name="T72" fmla="*/ 686184395 w 78"/>
              <a:gd name="T73" fmla="*/ 283937604 h 60"/>
              <a:gd name="T74" fmla="*/ 768999398 w 78"/>
              <a:gd name="T75" fmla="*/ 354923725 h 60"/>
              <a:gd name="T76" fmla="*/ 698016584 w 78"/>
              <a:gd name="T77" fmla="*/ 425906406 h 60"/>
              <a:gd name="T78" fmla="*/ 768999398 w 78"/>
              <a:gd name="T79" fmla="*/ 496892527 h 60"/>
              <a:gd name="T80" fmla="*/ 839985651 w 78"/>
              <a:gd name="T81" fmla="*/ 425906406 h 60"/>
              <a:gd name="T82" fmla="*/ 768999398 w 78"/>
              <a:gd name="T83" fmla="*/ 354923725 h 6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8" h="60">
                <a:moveTo>
                  <a:pt x="78" y="47"/>
                </a:moveTo>
                <a:cubicBezTo>
                  <a:pt x="78" y="48"/>
                  <a:pt x="77" y="48"/>
                  <a:pt x="76" y="48"/>
                </a:cubicBezTo>
                <a:cubicBezTo>
                  <a:pt x="73" y="48"/>
                  <a:pt x="73" y="48"/>
                  <a:pt x="73" y="48"/>
                </a:cubicBezTo>
                <a:cubicBezTo>
                  <a:pt x="73" y="53"/>
                  <a:pt x="73" y="53"/>
                  <a:pt x="73" y="53"/>
                </a:cubicBezTo>
                <a:cubicBezTo>
                  <a:pt x="73" y="57"/>
                  <a:pt x="69" y="60"/>
                  <a:pt x="65" y="60"/>
                </a:cubicBezTo>
                <a:cubicBezTo>
                  <a:pt x="61" y="60"/>
                  <a:pt x="58" y="57"/>
                  <a:pt x="58" y="53"/>
                </a:cubicBezTo>
                <a:cubicBezTo>
                  <a:pt x="58" y="48"/>
                  <a:pt x="58" y="48"/>
                  <a:pt x="58" y="48"/>
                </a:cubicBezTo>
                <a:cubicBezTo>
                  <a:pt x="19" y="48"/>
                  <a:pt x="19" y="48"/>
                  <a:pt x="19" y="48"/>
                </a:cubicBezTo>
                <a:cubicBezTo>
                  <a:pt x="19" y="53"/>
                  <a:pt x="19" y="53"/>
                  <a:pt x="19" y="53"/>
                </a:cubicBezTo>
                <a:cubicBezTo>
                  <a:pt x="19" y="57"/>
                  <a:pt x="16" y="60"/>
                  <a:pt x="12" y="60"/>
                </a:cubicBezTo>
                <a:cubicBezTo>
                  <a:pt x="8" y="60"/>
                  <a:pt x="5" y="57"/>
                  <a:pt x="5" y="53"/>
                </a:cubicBezTo>
                <a:cubicBezTo>
                  <a:pt x="5" y="48"/>
                  <a:pt x="5" y="48"/>
                  <a:pt x="5" y="48"/>
                </a:cubicBezTo>
                <a:cubicBezTo>
                  <a:pt x="1" y="48"/>
                  <a:pt x="1" y="48"/>
                  <a:pt x="1" y="48"/>
                </a:cubicBezTo>
                <a:cubicBezTo>
                  <a:pt x="0" y="48"/>
                  <a:pt x="0" y="48"/>
                  <a:pt x="0" y="47"/>
                </a:cubicBezTo>
                <a:cubicBezTo>
                  <a:pt x="0" y="32"/>
                  <a:pt x="0" y="32"/>
                  <a:pt x="0" y="32"/>
                </a:cubicBezTo>
                <a:cubicBezTo>
                  <a:pt x="0" y="28"/>
                  <a:pt x="4" y="24"/>
                  <a:pt x="8" y="24"/>
                </a:cubicBezTo>
                <a:cubicBezTo>
                  <a:pt x="9" y="24"/>
                  <a:pt x="9" y="24"/>
                  <a:pt x="9" y="24"/>
                </a:cubicBezTo>
                <a:cubicBezTo>
                  <a:pt x="13" y="8"/>
                  <a:pt x="13" y="8"/>
                  <a:pt x="13" y="8"/>
                </a:cubicBezTo>
                <a:cubicBezTo>
                  <a:pt x="14" y="3"/>
                  <a:pt x="19" y="0"/>
                  <a:pt x="24" y="0"/>
                </a:cubicBezTo>
                <a:cubicBezTo>
                  <a:pt x="53" y="0"/>
                  <a:pt x="53" y="0"/>
                  <a:pt x="53" y="0"/>
                </a:cubicBezTo>
                <a:cubicBezTo>
                  <a:pt x="58" y="0"/>
                  <a:pt x="63" y="3"/>
                  <a:pt x="64" y="8"/>
                </a:cubicBezTo>
                <a:cubicBezTo>
                  <a:pt x="68" y="24"/>
                  <a:pt x="68" y="24"/>
                  <a:pt x="68" y="24"/>
                </a:cubicBezTo>
                <a:cubicBezTo>
                  <a:pt x="69" y="24"/>
                  <a:pt x="69" y="24"/>
                  <a:pt x="69" y="24"/>
                </a:cubicBezTo>
                <a:cubicBezTo>
                  <a:pt x="74" y="24"/>
                  <a:pt x="78" y="28"/>
                  <a:pt x="78" y="32"/>
                </a:cubicBezTo>
                <a:lnTo>
                  <a:pt x="78" y="47"/>
                </a:lnTo>
                <a:close/>
                <a:moveTo>
                  <a:pt x="12" y="30"/>
                </a:moveTo>
                <a:cubicBezTo>
                  <a:pt x="9" y="30"/>
                  <a:pt x="6" y="33"/>
                  <a:pt x="6" y="36"/>
                </a:cubicBezTo>
                <a:cubicBezTo>
                  <a:pt x="6" y="39"/>
                  <a:pt x="9" y="42"/>
                  <a:pt x="12" y="42"/>
                </a:cubicBezTo>
                <a:cubicBezTo>
                  <a:pt x="15" y="42"/>
                  <a:pt x="18" y="39"/>
                  <a:pt x="18" y="36"/>
                </a:cubicBezTo>
                <a:cubicBezTo>
                  <a:pt x="18" y="33"/>
                  <a:pt x="15" y="30"/>
                  <a:pt x="12" y="30"/>
                </a:cubicBezTo>
                <a:close/>
                <a:moveTo>
                  <a:pt x="58" y="24"/>
                </a:moveTo>
                <a:cubicBezTo>
                  <a:pt x="55" y="10"/>
                  <a:pt x="55" y="10"/>
                  <a:pt x="55" y="10"/>
                </a:cubicBezTo>
                <a:cubicBezTo>
                  <a:pt x="54" y="10"/>
                  <a:pt x="54" y="9"/>
                  <a:pt x="53" y="9"/>
                </a:cubicBezTo>
                <a:cubicBezTo>
                  <a:pt x="24" y="9"/>
                  <a:pt x="24" y="9"/>
                  <a:pt x="24" y="9"/>
                </a:cubicBezTo>
                <a:cubicBezTo>
                  <a:pt x="24" y="9"/>
                  <a:pt x="23" y="10"/>
                  <a:pt x="23" y="10"/>
                </a:cubicBezTo>
                <a:cubicBezTo>
                  <a:pt x="19" y="24"/>
                  <a:pt x="19" y="24"/>
                  <a:pt x="19" y="24"/>
                </a:cubicBezTo>
                <a:lnTo>
                  <a:pt x="58" y="24"/>
                </a:lnTo>
                <a:close/>
                <a:moveTo>
                  <a:pt x="65" y="30"/>
                </a:moveTo>
                <a:cubicBezTo>
                  <a:pt x="62" y="30"/>
                  <a:pt x="59" y="33"/>
                  <a:pt x="59" y="36"/>
                </a:cubicBezTo>
                <a:cubicBezTo>
                  <a:pt x="59" y="39"/>
                  <a:pt x="62" y="42"/>
                  <a:pt x="65" y="42"/>
                </a:cubicBezTo>
                <a:cubicBezTo>
                  <a:pt x="69" y="42"/>
                  <a:pt x="71" y="39"/>
                  <a:pt x="71" y="36"/>
                </a:cubicBezTo>
                <a:cubicBezTo>
                  <a:pt x="71" y="33"/>
                  <a:pt x="69" y="30"/>
                  <a:pt x="65" y="30"/>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Freeform 15"/>
          <p:cNvSpPr>
            <a:spLocks noEditPoints="1"/>
          </p:cNvSpPr>
          <p:nvPr/>
        </p:nvSpPr>
        <p:spPr bwMode="auto">
          <a:xfrm>
            <a:off x="6547675" y="507314"/>
            <a:ext cx="323455" cy="242591"/>
          </a:xfrm>
          <a:custGeom>
            <a:avLst/>
            <a:gdLst>
              <a:gd name="T0" fmla="*/ 423386250 w 168"/>
              <a:gd name="T1" fmla="*/ 317539688 h 126"/>
              <a:gd name="T2" fmla="*/ 0 w 168"/>
              <a:gd name="T3" fmla="*/ 317539688 h 126"/>
              <a:gd name="T4" fmla="*/ 0 w 168"/>
              <a:gd name="T5" fmla="*/ 0 h 126"/>
              <a:gd name="T6" fmla="*/ 25201563 w 168"/>
              <a:gd name="T7" fmla="*/ 0 h 126"/>
              <a:gd name="T8" fmla="*/ 25201563 w 168"/>
              <a:gd name="T9" fmla="*/ 289818763 h 126"/>
              <a:gd name="T10" fmla="*/ 423386250 w 168"/>
              <a:gd name="T11" fmla="*/ 289818763 h 126"/>
              <a:gd name="T12" fmla="*/ 423386250 w 168"/>
              <a:gd name="T13" fmla="*/ 317539688 h 126"/>
              <a:gd name="T14" fmla="*/ 136088438 w 168"/>
              <a:gd name="T15" fmla="*/ 262096250 h 126"/>
              <a:gd name="T16" fmla="*/ 80645000 w 168"/>
              <a:gd name="T17" fmla="*/ 262096250 h 126"/>
              <a:gd name="T18" fmla="*/ 80645000 w 168"/>
              <a:gd name="T19" fmla="*/ 158770638 h 126"/>
              <a:gd name="T20" fmla="*/ 136088438 w 168"/>
              <a:gd name="T21" fmla="*/ 158770638 h 126"/>
              <a:gd name="T22" fmla="*/ 136088438 w 168"/>
              <a:gd name="T23" fmla="*/ 262096250 h 126"/>
              <a:gd name="T24" fmla="*/ 211693125 w 168"/>
              <a:gd name="T25" fmla="*/ 262096250 h 126"/>
              <a:gd name="T26" fmla="*/ 161290000 w 168"/>
              <a:gd name="T27" fmla="*/ 262096250 h 126"/>
              <a:gd name="T28" fmla="*/ 161290000 w 168"/>
              <a:gd name="T29" fmla="*/ 47883763 h 126"/>
              <a:gd name="T30" fmla="*/ 211693125 w 168"/>
              <a:gd name="T31" fmla="*/ 47883763 h 126"/>
              <a:gd name="T32" fmla="*/ 211693125 w 168"/>
              <a:gd name="T33" fmla="*/ 262096250 h 126"/>
              <a:gd name="T34" fmla="*/ 292338125 w 168"/>
              <a:gd name="T35" fmla="*/ 262096250 h 126"/>
              <a:gd name="T36" fmla="*/ 239415638 w 168"/>
              <a:gd name="T37" fmla="*/ 262096250 h 126"/>
              <a:gd name="T38" fmla="*/ 239415638 w 168"/>
              <a:gd name="T39" fmla="*/ 103327200 h 126"/>
              <a:gd name="T40" fmla="*/ 292338125 w 168"/>
              <a:gd name="T41" fmla="*/ 103327200 h 126"/>
              <a:gd name="T42" fmla="*/ 292338125 w 168"/>
              <a:gd name="T43" fmla="*/ 262096250 h 126"/>
              <a:gd name="T44" fmla="*/ 370463763 w 168"/>
              <a:gd name="T45" fmla="*/ 262096250 h 126"/>
              <a:gd name="T46" fmla="*/ 320060638 w 168"/>
              <a:gd name="T47" fmla="*/ 262096250 h 126"/>
              <a:gd name="T48" fmla="*/ 320060638 w 168"/>
              <a:gd name="T49" fmla="*/ 22682200 h 126"/>
              <a:gd name="T50" fmla="*/ 370463763 w 168"/>
              <a:gd name="T51" fmla="*/ 22682200 h 126"/>
              <a:gd name="T52" fmla="*/ 370463763 w 168"/>
              <a:gd name="T53" fmla="*/ 262096250 h 12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68" h="126">
                <a:moveTo>
                  <a:pt x="168" y="126"/>
                </a:moveTo>
                <a:lnTo>
                  <a:pt x="0" y="126"/>
                </a:lnTo>
                <a:lnTo>
                  <a:pt x="0" y="0"/>
                </a:lnTo>
                <a:lnTo>
                  <a:pt x="10" y="0"/>
                </a:lnTo>
                <a:lnTo>
                  <a:pt x="10" y="115"/>
                </a:lnTo>
                <a:lnTo>
                  <a:pt x="168" y="115"/>
                </a:lnTo>
                <a:lnTo>
                  <a:pt x="168" y="126"/>
                </a:lnTo>
                <a:close/>
                <a:moveTo>
                  <a:pt x="54" y="104"/>
                </a:moveTo>
                <a:lnTo>
                  <a:pt x="32" y="104"/>
                </a:lnTo>
                <a:lnTo>
                  <a:pt x="32" y="63"/>
                </a:lnTo>
                <a:lnTo>
                  <a:pt x="54" y="63"/>
                </a:lnTo>
                <a:lnTo>
                  <a:pt x="54" y="104"/>
                </a:lnTo>
                <a:close/>
                <a:moveTo>
                  <a:pt x="84" y="104"/>
                </a:moveTo>
                <a:lnTo>
                  <a:pt x="64" y="104"/>
                </a:lnTo>
                <a:lnTo>
                  <a:pt x="64" y="19"/>
                </a:lnTo>
                <a:lnTo>
                  <a:pt x="84" y="19"/>
                </a:lnTo>
                <a:lnTo>
                  <a:pt x="84" y="104"/>
                </a:lnTo>
                <a:close/>
                <a:moveTo>
                  <a:pt x="116" y="104"/>
                </a:moveTo>
                <a:lnTo>
                  <a:pt x="95" y="104"/>
                </a:lnTo>
                <a:lnTo>
                  <a:pt x="95" y="41"/>
                </a:lnTo>
                <a:lnTo>
                  <a:pt x="116" y="41"/>
                </a:lnTo>
                <a:lnTo>
                  <a:pt x="116" y="104"/>
                </a:lnTo>
                <a:close/>
                <a:moveTo>
                  <a:pt x="147" y="104"/>
                </a:moveTo>
                <a:lnTo>
                  <a:pt x="127" y="104"/>
                </a:lnTo>
                <a:lnTo>
                  <a:pt x="127" y="9"/>
                </a:lnTo>
                <a:lnTo>
                  <a:pt x="147" y="9"/>
                </a:lnTo>
                <a:lnTo>
                  <a:pt x="147" y="104"/>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 name="Freeform 16"/>
          <p:cNvSpPr>
            <a:spLocks noEditPoints="1"/>
          </p:cNvSpPr>
          <p:nvPr/>
        </p:nvSpPr>
        <p:spPr bwMode="auto">
          <a:xfrm>
            <a:off x="7158003" y="507314"/>
            <a:ext cx="254143" cy="221413"/>
          </a:xfrm>
          <a:custGeom>
            <a:avLst/>
            <a:gdLst>
              <a:gd name="T0" fmla="*/ 719855779 w 61"/>
              <a:gd name="T1" fmla="*/ 628853754 h 53"/>
              <a:gd name="T2" fmla="*/ 200614925 w 61"/>
              <a:gd name="T3" fmla="*/ 628853754 h 53"/>
              <a:gd name="T4" fmla="*/ 200614925 w 61"/>
              <a:gd name="T5" fmla="*/ 545797923 h 53"/>
              <a:gd name="T6" fmla="*/ 259618709 w 61"/>
              <a:gd name="T7" fmla="*/ 450875497 h 53"/>
              <a:gd name="T8" fmla="*/ 200614925 w 61"/>
              <a:gd name="T9" fmla="*/ 450875497 h 53"/>
              <a:gd name="T10" fmla="*/ 23600139 w 61"/>
              <a:gd name="T11" fmla="*/ 284763834 h 53"/>
              <a:gd name="T12" fmla="*/ 23600139 w 61"/>
              <a:gd name="T13" fmla="*/ 142381917 h 53"/>
              <a:gd name="T14" fmla="*/ 0 w 61"/>
              <a:gd name="T15" fmla="*/ 106785577 h 53"/>
              <a:gd name="T16" fmla="*/ 11800070 w 61"/>
              <a:gd name="T17" fmla="*/ 47459491 h 53"/>
              <a:gd name="T18" fmla="*/ 224218500 w 61"/>
              <a:gd name="T19" fmla="*/ 47459491 h 53"/>
              <a:gd name="T20" fmla="*/ 247818639 w 61"/>
              <a:gd name="T21" fmla="*/ 0 h 53"/>
              <a:gd name="T22" fmla="*/ 672652065 w 61"/>
              <a:gd name="T23" fmla="*/ 0 h 53"/>
              <a:gd name="T24" fmla="*/ 684452134 w 61"/>
              <a:gd name="T25" fmla="*/ 83055831 h 53"/>
              <a:gd name="T26" fmla="*/ 660851995 w 61"/>
              <a:gd name="T27" fmla="*/ 94922426 h 53"/>
              <a:gd name="T28" fmla="*/ 660851995 w 61"/>
              <a:gd name="T29" fmla="*/ 450875497 h 53"/>
              <a:gd name="T30" fmla="*/ 719855779 w 61"/>
              <a:gd name="T31" fmla="*/ 545797923 h 53"/>
              <a:gd name="T32" fmla="*/ 719855779 w 61"/>
              <a:gd name="T33" fmla="*/ 628853754 h 53"/>
              <a:gd name="T34" fmla="*/ 259618709 w 61"/>
              <a:gd name="T35" fmla="*/ 166111662 h 53"/>
              <a:gd name="T36" fmla="*/ 141611142 w 61"/>
              <a:gd name="T37" fmla="*/ 166111662 h 53"/>
              <a:gd name="T38" fmla="*/ 141611142 w 61"/>
              <a:gd name="T39" fmla="*/ 284763834 h 53"/>
              <a:gd name="T40" fmla="*/ 200614925 w 61"/>
              <a:gd name="T41" fmla="*/ 344089920 h 53"/>
              <a:gd name="T42" fmla="*/ 259618709 w 61"/>
              <a:gd name="T43" fmla="*/ 344089920 h 53"/>
              <a:gd name="T44" fmla="*/ 259618709 w 61"/>
              <a:gd name="T45" fmla="*/ 166111662 h 5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1" h="53">
                <a:moveTo>
                  <a:pt x="61" y="53"/>
                </a:moveTo>
                <a:cubicBezTo>
                  <a:pt x="17" y="53"/>
                  <a:pt x="17" y="53"/>
                  <a:pt x="17" y="53"/>
                </a:cubicBezTo>
                <a:cubicBezTo>
                  <a:pt x="17" y="46"/>
                  <a:pt x="17" y="46"/>
                  <a:pt x="17" y="46"/>
                </a:cubicBezTo>
                <a:cubicBezTo>
                  <a:pt x="22" y="38"/>
                  <a:pt x="22" y="38"/>
                  <a:pt x="22" y="38"/>
                </a:cubicBezTo>
                <a:cubicBezTo>
                  <a:pt x="21" y="38"/>
                  <a:pt x="17" y="38"/>
                  <a:pt x="17" y="38"/>
                </a:cubicBezTo>
                <a:cubicBezTo>
                  <a:pt x="9" y="38"/>
                  <a:pt x="2" y="32"/>
                  <a:pt x="2" y="24"/>
                </a:cubicBezTo>
                <a:cubicBezTo>
                  <a:pt x="2" y="12"/>
                  <a:pt x="2" y="12"/>
                  <a:pt x="2" y="12"/>
                </a:cubicBezTo>
                <a:cubicBezTo>
                  <a:pt x="0" y="9"/>
                  <a:pt x="0" y="9"/>
                  <a:pt x="0" y="9"/>
                </a:cubicBezTo>
                <a:cubicBezTo>
                  <a:pt x="1" y="4"/>
                  <a:pt x="1" y="4"/>
                  <a:pt x="1" y="4"/>
                </a:cubicBezTo>
                <a:cubicBezTo>
                  <a:pt x="19" y="4"/>
                  <a:pt x="19" y="4"/>
                  <a:pt x="19" y="4"/>
                </a:cubicBezTo>
                <a:cubicBezTo>
                  <a:pt x="21" y="0"/>
                  <a:pt x="21" y="0"/>
                  <a:pt x="21" y="0"/>
                </a:cubicBezTo>
                <a:cubicBezTo>
                  <a:pt x="57" y="0"/>
                  <a:pt x="57" y="0"/>
                  <a:pt x="57" y="0"/>
                </a:cubicBezTo>
                <a:cubicBezTo>
                  <a:pt x="58" y="7"/>
                  <a:pt x="58" y="7"/>
                  <a:pt x="58" y="7"/>
                </a:cubicBezTo>
                <a:cubicBezTo>
                  <a:pt x="56" y="8"/>
                  <a:pt x="56" y="8"/>
                  <a:pt x="56" y="8"/>
                </a:cubicBezTo>
                <a:cubicBezTo>
                  <a:pt x="56" y="38"/>
                  <a:pt x="56" y="38"/>
                  <a:pt x="56" y="38"/>
                </a:cubicBezTo>
                <a:cubicBezTo>
                  <a:pt x="61" y="46"/>
                  <a:pt x="61" y="46"/>
                  <a:pt x="61" y="46"/>
                </a:cubicBezTo>
                <a:lnTo>
                  <a:pt x="61" y="53"/>
                </a:lnTo>
                <a:close/>
                <a:moveTo>
                  <a:pt x="22" y="14"/>
                </a:moveTo>
                <a:cubicBezTo>
                  <a:pt x="12" y="14"/>
                  <a:pt x="12" y="14"/>
                  <a:pt x="12" y="14"/>
                </a:cubicBezTo>
                <a:cubicBezTo>
                  <a:pt x="12" y="19"/>
                  <a:pt x="12" y="24"/>
                  <a:pt x="12" y="24"/>
                </a:cubicBezTo>
                <a:cubicBezTo>
                  <a:pt x="12" y="27"/>
                  <a:pt x="14" y="29"/>
                  <a:pt x="17" y="29"/>
                </a:cubicBezTo>
                <a:cubicBezTo>
                  <a:pt x="20" y="29"/>
                  <a:pt x="21" y="29"/>
                  <a:pt x="22" y="29"/>
                </a:cubicBezTo>
                <a:lnTo>
                  <a:pt x="22" y="14"/>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 name="Freeform 17"/>
          <p:cNvSpPr>
            <a:spLocks noEditPoints="1"/>
          </p:cNvSpPr>
          <p:nvPr/>
        </p:nvSpPr>
        <p:spPr bwMode="auto">
          <a:xfrm>
            <a:off x="7758705" y="486136"/>
            <a:ext cx="261844" cy="283022"/>
          </a:xfrm>
          <a:custGeom>
            <a:avLst/>
            <a:gdLst>
              <a:gd name="T0" fmla="*/ 681164500 w 63"/>
              <a:gd name="T1" fmla="*/ 683078028 h 68"/>
              <a:gd name="T2" fmla="*/ 481511832 w 63"/>
              <a:gd name="T3" fmla="*/ 683078028 h 68"/>
              <a:gd name="T4" fmla="*/ 364072513 w 63"/>
              <a:gd name="T5" fmla="*/ 800850339 h 68"/>
              <a:gd name="T6" fmla="*/ 258374041 w 63"/>
              <a:gd name="T7" fmla="*/ 683078028 h 68"/>
              <a:gd name="T8" fmla="*/ 58721373 w 63"/>
              <a:gd name="T9" fmla="*/ 683078028 h 68"/>
              <a:gd name="T10" fmla="*/ 0 w 63"/>
              <a:gd name="T11" fmla="*/ 624191873 h 68"/>
              <a:gd name="T12" fmla="*/ 140931295 w 63"/>
              <a:gd name="T13" fmla="*/ 259097024 h 68"/>
              <a:gd name="T14" fmla="*/ 328839689 w 63"/>
              <a:gd name="T15" fmla="*/ 58886155 h 68"/>
              <a:gd name="T16" fmla="*/ 328839689 w 63"/>
              <a:gd name="T17" fmla="*/ 35330320 h 68"/>
              <a:gd name="T18" fmla="*/ 364072513 w 63"/>
              <a:gd name="T19" fmla="*/ 0 h 68"/>
              <a:gd name="T20" fmla="*/ 411046184 w 63"/>
              <a:gd name="T21" fmla="*/ 35330320 h 68"/>
              <a:gd name="T22" fmla="*/ 411046184 w 63"/>
              <a:gd name="T23" fmla="*/ 58886155 h 68"/>
              <a:gd name="T24" fmla="*/ 598954578 w 63"/>
              <a:gd name="T25" fmla="*/ 259097024 h 68"/>
              <a:gd name="T26" fmla="*/ 739885873 w 63"/>
              <a:gd name="T27" fmla="*/ 624191873 h 68"/>
              <a:gd name="T28" fmla="*/ 681164500 w 63"/>
              <a:gd name="T29" fmla="*/ 683078028 h 68"/>
              <a:gd name="T30" fmla="*/ 657675951 w 63"/>
              <a:gd name="T31" fmla="*/ 624191873 h 68"/>
              <a:gd name="T32" fmla="*/ 540233205 w 63"/>
              <a:gd name="T33" fmla="*/ 259097024 h 68"/>
              <a:gd name="T34" fmla="*/ 364072513 w 63"/>
              <a:gd name="T35" fmla="*/ 105994393 h 68"/>
              <a:gd name="T36" fmla="*/ 199652668 w 63"/>
              <a:gd name="T37" fmla="*/ 259097024 h 68"/>
              <a:gd name="T38" fmla="*/ 82209922 w 63"/>
              <a:gd name="T39" fmla="*/ 624191873 h 68"/>
              <a:gd name="T40" fmla="*/ 657675951 w 63"/>
              <a:gd name="T41" fmla="*/ 624191873 h 68"/>
              <a:gd name="T42" fmla="*/ 364072513 w 63"/>
              <a:gd name="T43" fmla="*/ 741964184 h 68"/>
              <a:gd name="T44" fmla="*/ 305351140 w 63"/>
              <a:gd name="T45" fmla="*/ 683078028 h 68"/>
              <a:gd name="T46" fmla="*/ 293606865 w 63"/>
              <a:gd name="T47" fmla="*/ 671300111 h 68"/>
              <a:gd name="T48" fmla="*/ 293606865 w 63"/>
              <a:gd name="T49" fmla="*/ 683078028 h 68"/>
              <a:gd name="T50" fmla="*/ 364072513 w 63"/>
              <a:gd name="T51" fmla="*/ 765520018 h 68"/>
              <a:gd name="T52" fmla="*/ 375813360 w 63"/>
              <a:gd name="T53" fmla="*/ 753742101 h 68"/>
              <a:gd name="T54" fmla="*/ 364072513 w 63"/>
              <a:gd name="T55" fmla="*/ 741964184 h 6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3" h="68">
                <a:moveTo>
                  <a:pt x="58" y="58"/>
                </a:moveTo>
                <a:cubicBezTo>
                  <a:pt x="41" y="58"/>
                  <a:pt x="41" y="58"/>
                  <a:pt x="41" y="58"/>
                </a:cubicBezTo>
                <a:cubicBezTo>
                  <a:pt x="41" y="63"/>
                  <a:pt x="37" y="68"/>
                  <a:pt x="31" y="68"/>
                </a:cubicBezTo>
                <a:cubicBezTo>
                  <a:pt x="26" y="68"/>
                  <a:pt x="22" y="63"/>
                  <a:pt x="22" y="58"/>
                </a:cubicBezTo>
                <a:cubicBezTo>
                  <a:pt x="5" y="58"/>
                  <a:pt x="5" y="58"/>
                  <a:pt x="5" y="58"/>
                </a:cubicBezTo>
                <a:cubicBezTo>
                  <a:pt x="2" y="58"/>
                  <a:pt x="0" y="56"/>
                  <a:pt x="0" y="53"/>
                </a:cubicBezTo>
                <a:cubicBezTo>
                  <a:pt x="5" y="48"/>
                  <a:pt x="12" y="40"/>
                  <a:pt x="12" y="22"/>
                </a:cubicBezTo>
                <a:cubicBezTo>
                  <a:pt x="12" y="14"/>
                  <a:pt x="18" y="6"/>
                  <a:pt x="28" y="5"/>
                </a:cubicBezTo>
                <a:cubicBezTo>
                  <a:pt x="28" y="4"/>
                  <a:pt x="28" y="4"/>
                  <a:pt x="28" y="3"/>
                </a:cubicBezTo>
                <a:cubicBezTo>
                  <a:pt x="28" y="1"/>
                  <a:pt x="29" y="0"/>
                  <a:pt x="31" y="0"/>
                </a:cubicBezTo>
                <a:cubicBezTo>
                  <a:pt x="33" y="0"/>
                  <a:pt x="35" y="1"/>
                  <a:pt x="35" y="3"/>
                </a:cubicBezTo>
                <a:cubicBezTo>
                  <a:pt x="35" y="4"/>
                  <a:pt x="35" y="4"/>
                  <a:pt x="35" y="5"/>
                </a:cubicBezTo>
                <a:cubicBezTo>
                  <a:pt x="45" y="6"/>
                  <a:pt x="51" y="14"/>
                  <a:pt x="51" y="22"/>
                </a:cubicBezTo>
                <a:cubicBezTo>
                  <a:pt x="51" y="40"/>
                  <a:pt x="57" y="48"/>
                  <a:pt x="63" y="53"/>
                </a:cubicBezTo>
                <a:cubicBezTo>
                  <a:pt x="63" y="56"/>
                  <a:pt x="61" y="58"/>
                  <a:pt x="58" y="58"/>
                </a:cubicBezTo>
                <a:close/>
                <a:moveTo>
                  <a:pt x="56" y="53"/>
                </a:moveTo>
                <a:cubicBezTo>
                  <a:pt x="49" y="45"/>
                  <a:pt x="46" y="35"/>
                  <a:pt x="46" y="22"/>
                </a:cubicBezTo>
                <a:cubicBezTo>
                  <a:pt x="46" y="17"/>
                  <a:pt x="41" y="9"/>
                  <a:pt x="31" y="9"/>
                </a:cubicBezTo>
                <a:cubicBezTo>
                  <a:pt x="22" y="9"/>
                  <a:pt x="17" y="17"/>
                  <a:pt x="17" y="22"/>
                </a:cubicBezTo>
                <a:cubicBezTo>
                  <a:pt x="17" y="35"/>
                  <a:pt x="14" y="45"/>
                  <a:pt x="7" y="53"/>
                </a:cubicBezTo>
                <a:lnTo>
                  <a:pt x="56" y="53"/>
                </a:lnTo>
                <a:close/>
                <a:moveTo>
                  <a:pt x="31" y="63"/>
                </a:moveTo>
                <a:cubicBezTo>
                  <a:pt x="28" y="63"/>
                  <a:pt x="26" y="61"/>
                  <a:pt x="26" y="58"/>
                </a:cubicBezTo>
                <a:cubicBezTo>
                  <a:pt x="26" y="58"/>
                  <a:pt x="26" y="57"/>
                  <a:pt x="25" y="57"/>
                </a:cubicBezTo>
                <a:cubicBezTo>
                  <a:pt x="25" y="57"/>
                  <a:pt x="25" y="58"/>
                  <a:pt x="25" y="58"/>
                </a:cubicBezTo>
                <a:cubicBezTo>
                  <a:pt x="25" y="62"/>
                  <a:pt x="28" y="65"/>
                  <a:pt x="31" y="65"/>
                </a:cubicBezTo>
                <a:cubicBezTo>
                  <a:pt x="32" y="65"/>
                  <a:pt x="32" y="64"/>
                  <a:pt x="32" y="64"/>
                </a:cubicBezTo>
                <a:cubicBezTo>
                  <a:pt x="32" y="64"/>
                  <a:pt x="32" y="63"/>
                  <a:pt x="31" y="63"/>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 name="Freeform 18"/>
          <p:cNvSpPr>
            <a:spLocks noEditPoints="1"/>
          </p:cNvSpPr>
          <p:nvPr/>
        </p:nvSpPr>
        <p:spPr bwMode="auto">
          <a:xfrm>
            <a:off x="8345929" y="486136"/>
            <a:ext cx="283024" cy="283022"/>
          </a:xfrm>
          <a:custGeom>
            <a:avLst/>
            <a:gdLst>
              <a:gd name="T0" fmla="*/ 306210006 w 68"/>
              <a:gd name="T1" fmla="*/ 482867160 h 68"/>
              <a:gd name="T2" fmla="*/ 282654070 w 68"/>
              <a:gd name="T3" fmla="*/ 506419563 h 68"/>
              <a:gd name="T4" fmla="*/ 282654070 w 68"/>
              <a:gd name="T5" fmla="*/ 765520018 h 68"/>
              <a:gd name="T6" fmla="*/ 259101566 w 68"/>
              <a:gd name="T7" fmla="*/ 800850339 h 68"/>
              <a:gd name="T8" fmla="*/ 23555936 w 68"/>
              <a:gd name="T9" fmla="*/ 800850339 h 68"/>
              <a:gd name="T10" fmla="*/ 0 w 68"/>
              <a:gd name="T11" fmla="*/ 765520018 h 68"/>
              <a:gd name="T12" fmla="*/ 0 w 68"/>
              <a:gd name="T13" fmla="*/ 541753315 h 68"/>
              <a:gd name="T14" fmla="*/ 105994847 w 68"/>
              <a:gd name="T15" fmla="*/ 153102631 h 68"/>
              <a:gd name="T16" fmla="*/ 117772815 w 68"/>
              <a:gd name="T17" fmla="*/ 141328145 h 68"/>
              <a:gd name="T18" fmla="*/ 306210006 w 68"/>
              <a:gd name="T19" fmla="*/ 141328145 h 68"/>
              <a:gd name="T20" fmla="*/ 306210006 w 68"/>
              <a:gd name="T21" fmla="*/ 482867160 h 68"/>
              <a:gd name="T22" fmla="*/ 329765942 w 68"/>
              <a:gd name="T23" fmla="*/ 105994393 h 68"/>
              <a:gd name="T24" fmla="*/ 164881255 w 68"/>
              <a:gd name="T25" fmla="*/ 105994393 h 68"/>
              <a:gd name="T26" fmla="*/ 164881255 w 68"/>
              <a:gd name="T27" fmla="*/ 11777917 h 68"/>
              <a:gd name="T28" fmla="*/ 188437191 w 68"/>
              <a:gd name="T29" fmla="*/ 0 h 68"/>
              <a:gd name="T30" fmla="*/ 306210006 w 68"/>
              <a:gd name="T31" fmla="*/ 0 h 68"/>
              <a:gd name="T32" fmla="*/ 329765942 w 68"/>
              <a:gd name="T33" fmla="*/ 11777917 h 68"/>
              <a:gd name="T34" fmla="*/ 329765942 w 68"/>
              <a:gd name="T35" fmla="*/ 105994393 h 68"/>
              <a:gd name="T36" fmla="*/ 459316725 w 68"/>
              <a:gd name="T37" fmla="*/ 459311325 h 68"/>
              <a:gd name="T38" fmla="*/ 341540478 w 68"/>
              <a:gd name="T39" fmla="*/ 459311325 h 68"/>
              <a:gd name="T40" fmla="*/ 341540478 w 68"/>
              <a:gd name="T41" fmla="*/ 141328145 h 68"/>
              <a:gd name="T42" fmla="*/ 459316725 w 68"/>
              <a:gd name="T43" fmla="*/ 141328145 h 68"/>
              <a:gd name="T44" fmla="*/ 459316725 w 68"/>
              <a:gd name="T45" fmla="*/ 459311325 h 68"/>
              <a:gd name="T46" fmla="*/ 624197980 w 68"/>
              <a:gd name="T47" fmla="*/ 105994393 h 68"/>
              <a:gd name="T48" fmla="*/ 471091261 w 68"/>
              <a:gd name="T49" fmla="*/ 105994393 h 68"/>
              <a:gd name="T50" fmla="*/ 471091261 w 68"/>
              <a:gd name="T51" fmla="*/ 11777917 h 68"/>
              <a:gd name="T52" fmla="*/ 482869229 w 68"/>
              <a:gd name="T53" fmla="*/ 0 h 68"/>
              <a:gd name="T54" fmla="*/ 612420012 w 68"/>
              <a:gd name="T55" fmla="*/ 0 h 68"/>
              <a:gd name="T56" fmla="*/ 624197980 w 68"/>
              <a:gd name="T57" fmla="*/ 11777917 h 68"/>
              <a:gd name="T58" fmla="*/ 624197980 w 68"/>
              <a:gd name="T59" fmla="*/ 105994393 h 68"/>
              <a:gd name="T60" fmla="*/ 800857202 w 68"/>
              <a:gd name="T61" fmla="*/ 765520018 h 68"/>
              <a:gd name="T62" fmla="*/ 765526731 w 68"/>
              <a:gd name="T63" fmla="*/ 800850339 h 68"/>
              <a:gd name="T64" fmla="*/ 541755636 w 68"/>
              <a:gd name="T65" fmla="*/ 800850339 h 68"/>
              <a:gd name="T66" fmla="*/ 506425164 w 68"/>
              <a:gd name="T67" fmla="*/ 765520018 h 68"/>
              <a:gd name="T68" fmla="*/ 506425164 w 68"/>
              <a:gd name="T69" fmla="*/ 506419563 h 68"/>
              <a:gd name="T70" fmla="*/ 482869229 w 68"/>
              <a:gd name="T71" fmla="*/ 482867160 h 68"/>
              <a:gd name="T72" fmla="*/ 482869229 w 68"/>
              <a:gd name="T73" fmla="*/ 141328145 h 68"/>
              <a:gd name="T74" fmla="*/ 671306419 w 68"/>
              <a:gd name="T75" fmla="*/ 141328145 h 68"/>
              <a:gd name="T76" fmla="*/ 683084387 w 68"/>
              <a:gd name="T77" fmla="*/ 153102631 h 68"/>
              <a:gd name="T78" fmla="*/ 800857202 w 68"/>
              <a:gd name="T79" fmla="*/ 541753315 h 68"/>
              <a:gd name="T80" fmla="*/ 800857202 w 68"/>
              <a:gd name="T81" fmla="*/ 765520018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8" h="68">
                <a:moveTo>
                  <a:pt x="26" y="41"/>
                </a:moveTo>
                <a:cubicBezTo>
                  <a:pt x="26" y="42"/>
                  <a:pt x="25" y="43"/>
                  <a:pt x="24" y="43"/>
                </a:cubicBezTo>
                <a:cubicBezTo>
                  <a:pt x="24" y="65"/>
                  <a:pt x="24" y="65"/>
                  <a:pt x="24" y="65"/>
                </a:cubicBezTo>
                <a:cubicBezTo>
                  <a:pt x="24" y="67"/>
                  <a:pt x="23" y="68"/>
                  <a:pt x="22" y="68"/>
                </a:cubicBezTo>
                <a:cubicBezTo>
                  <a:pt x="2" y="68"/>
                  <a:pt x="2" y="68"/>
                  <a:pt x="2" y="68"/>
                </a:cubicBezTo>
                <a:cubicBezTo>
                  <a:pt x="1" y="68"/>
                  <a:pt x="0" y="67"/>
                  <a:pt x="0" y="65"/>
                </a:cubicBezTo>
                <a:cubicBezTo>
                  <a:pt x="0" y="46"/>
                  <a:pt x="0" y="46"/>
                  <a:pt x="0" y="46"/>
                </a:cubicBezTo>
                <a:cubicBezTo>
                  <a:pt x="9" y="13"/>
                  <a:pt x="9" y="13"/>
                  <a:pt x="9" y="13"/>
                </a:cubicBezTo>
                <a:cubicBezTo>
                  <a:pt x="9" y="12"/>
                  <a:pt x="10" y="12"/>
                  <a:pt x="10" y="12"/>
                </a:cubicBezTo>
                <a:cubicBezTo>
                  <a:pt x="26" y="12"/>
                  <a:pt x="26" y="12"/>
                  <a:pt x="26" y="12"/>
                </a:cubicBezTo>
                <a:lnTo>
                  <a:pt x="26" y="41"/>
                </a:lnTo>
                <a:close/>
                <a:moveTo>
                  <a:pt x="28" y="9"/>
                </a:moveTo>
                <a:cubicBezTo>
                  <a:pt x="14" y="9"/>
                  <a:pt x="14" y="9"/>
                  <a:pt x="14" y="9"/>
                </a:cubicBezTo>
                <a:cubicBezTo>
                  <a:pt x="14" y="1"/>
                  <a:pt x="14" y="1"/>
                  <a:pt x="14" y="1"/>
                </a:cubicBezTo>
                <a:cubicBezTo>
                  <a:pt x="14" y="0"/>
                  <a:pt x="15" y="0"/>
                  <a:pt x="16" y="0"/>
                </a:cubicBezTo>
                <a:cubicBezTo>
                  <a:pt x="26" y="0"/>
                  <a:pt x="26" y="0"/>
                  <a:pt x="26" y="0"/>
                </a:cubicBezTo>
                <a:cubicBezTo>
                  <a:pt x="27" y="0"/>
                  <a:pt x="28" y="0"/>
                  <a:pt x="28" y="1"/>
                </a:cubicBezTo>
                <a:lnTo>
                  <a:pt x="28" y="9"/>
                </a:lnTo>
                <a:close/>
                <a:moveTo>
                  <a:pt x="39" y="39"/>
                </a:moveTo>
                <a:cubicBezTo>
                  <a:pt x="29" y="39"/>
                  <a:pt x="29" y="39"/>
                  <a:pt x="29" y="39"/>
                </a:cubicBezTo>
                <a:cubicBezTo>
                  <a:pt x="29" y="12"/>
                  <a:pt x="29" y="12"/>
                  <a:pt x="29" y="12"/>
                </a:cubicBezTo>
                <a:cubicBezTo>
                  <a:pt x="39" y="12"/>
                  <a:pt x="39" y="12"/>
                  <a:pt x="39" y="12"/>
                </a:cubicBezTo>
                <a:lnTo>
                  <a:pt x="39" y="39"/>
                </a:lnTo>
                <a:close/>
                <a:moveTo>
                  <a:pt x="53" y="9"/>
                </a:moveTo>
                <a:cubicBezTo>
                  <a:pt x="40" y="9"/>
                  <a:pt x="40" y="9"/>
                  <a:pt x="40" y="9"/>
                </a:cubicBezTo>
                <a:cubicBezTo>
                  <a:pt x="40" y="1"/>
                  <a:pt x="40" y="1"/>
                  <a:pt x="40" y="1"/>
                </a:cubicBezTo>
                <a:cubicBezTo>
                  <a:pt x="40" y="0"/>
                  <a:pt x="40" y="0"/>
                  <a:pt x="41" y="0"/>
                </a:cubicBezTo>
                <a:cubicBezTo>
                  <a:pt x="52" y="0"/>
                  <a:pt x="52" y="0"/>
                  <a:pt x="52" y="0"/>
                </a:cubicBezTo>
                <a:cubicBezTo>
                  <a:pt x="53" y="0"/>
                  <a:pt x="53" y="0"/>
                  <a:pt x="53" y="1"/>
                </a:cubicBezTo>
                <a:lnTo>
                  <a:pt x="53" y="9"/>
                </a:lnTo>
                <a:close/>
                <a:moveTo>
                  <a:pt x="68" y="65"/>
                </a:moveTo>
                <a:cubicBezTo>
                  <a:pt x="68" y="67"/>
                  <a:pt x="67" y="68"/>
                  <a:pt x="65" y="68"/>
                </a:cubicBezTo>
                <a:cubicBezTo>
                  <a:pt x="46" y="68"/>
                  <a:pt x="46" y="68"/>
                  <a:pt x="46" y="68"/>
                </a:cubicBezTo>
                <a:cubicBezTo>
                  <a:pt x="45" y="68"/>
                  <a:pt x="43" y="67"/>
                  <a:pt x="43" y="65"/>
                </a:cubicBezTo>
                <a:cubicBezTo>
                  <a:pt x="43" y="43"/>
                  <a:pt x="43" y="43"/>
                  <a:pt x="43" y="43"/>
                </a:cubicBezTo>
                <a:cubicBezTo>
                  <a:pt x="42" y="43"/>
                  <a:pt x="41" y="42"/>
                  <a:pt x="41" y="41"/>
                </a:cubicBezTo>
                <a:cubicBezTo>
                  <a:pt x="41" y="12"/>
                  <a:pt x="41" y="12"/>
                  <a:pt x="41" y="12"/>
                </a:cubicBezTo>
                <a:cubicBezTo>
                  <a:pt x="57" y="12"/>
                  <a:pt x="57" y="12"/>
                  <a:pt x="57" y="12"/>
                </a:cubicBezTo>
                <a:cubicBezTo>
                  <a:pt x="58" y="12"/>
                  <a:pt x="58" y="12"/>
                  <a:pt x="58" y="13"/>
                </a:cubicBezTo>
                <a:cubicBezTo>
                  <a:pt x="68" y="46"/>
                  <a:pt x="68" y="46"/>
                  <a:pt x="68" y="46"/>
                </a:cubicBezTo>
                <a:lnTo>
                  <a:pt x="68" y="65"/>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 name="Freeform 19"/>
          <p:cNvSpPr>
            <a:spLocks noEditPoints="1"/>
          </p:cNvSpPr>
          <p:nvPr/>
        </p:nvSpPr>
        <p:spPr bwMode="auto">
          <a:xfrm>
            <a:off x="8952406" y="507313"/>
            <a:ext cx="192533" cy="261845"/>
          </a:xfrm>
          <a:custGeom>
            <a:avLst/>
            <a:gdLst>
              <a:gd name="T0" fmla="*/ 440669293 w 46"/>
              <a:gd name="T1" fmla="*/ 340583963 h 63"/>
              <a:gd name="T2" fmla="*/ 535950353 w 46"/>
              <a:gd name="T3" fmla="*/ 481511832 h 63"/>
              <a:gd name="T4" fmla="*/ 333478533 w 46"/>
              <a:gd name="T5" fmla="*/ 622443127 h 63"/>
              <a:gd name="T6" fmla="*/ 333478533 w 46"/>
              <a:gd name="T7" fmla="*/ 739885873 h 63"/>
              <a:gd name="T8" fmla="*/ 262020326 w 46"/>
              <a:gd name="T9" fmla="*/ 739885873 h 63"/>
              <a:gd name="T10" fmla="*/ 262020326 w 46"/>
              <a:gd name="T11" fmla="*/ 622443127 h 63"/>
              <a:gd name="T12" fmla="*/ 202468370 w 46"/>
              <a:gd name="T13" fmla="*/ 622443127 h 63"/>
              <a:gd name="T14" fmla="*/ 202468370 w 46"/>
              <a:gd name="T15" fmla="*/ 739885873 h 63"/>
              <a:gd name="T16" fmla="*/ 142919864 w 46"/>
              <a:gd name="T17" fmla="*/ 739885873 h 63"/>
              <a:gd name="T18" fmla="*/ 142919864 w 46"/>
              <a:gd name="T19" fmla="*/ 622443127 h 63"/>
              <a:gd name="T20" fmla="*/ 83371359 w 46"/>
              <a:gd name="T21" fmla="*/ 622443127 h 63"/>
              <a:gd name="T22" fmla="*/ 0 w 46"/>
              <a:gd name="T23" fmla="*/ 622443127 h 63"/>
              <a:gd name="T24" fmla="*/ 11909701 w 46"/>
              <a:gd name="T25" fmla="*/ 540233205 h 63"/>
              <a:gd name="T26" fmla="*/ 59548505 w 46"/>
              <a:gd name="T27" fmla="*/ 540233205 h 63"/>
              <a:gd name="T28" fmla="*/ 83371359 w 46"/>
              <a:gd name="T29" fmla="*/ 516744656 h 63"/>
              <a:gd name="T30" fmla="*/ 83371359 w 46"/>
              <a:gd name="T31" fmla="*/ 340583963 h 63"/>
              <a:gd name="T32" fmla="*/ 95281060 w 46"/>
              <a:gd name="T33" fmla="*/ 340583963 h 63"/>
              <a:gd name="T34" fmla="*/ 83371359 w 46"/>
              <a:gd name="T35" fmla="*/ 340583963 h 63"/>
              <a:gd name="T36" fmla="*/ 83371359 w 46"/>
              <a:gd name="T37" fmla="*/ 211396943 h 63"/>
              <a:gd name="T38" fmla="*/ 47638804 w 46"/>
              <a:gd name="T39" fmla="*/ 176164119 h 63"/>
              <a:gd name="T40" fmla="*/ 0 w 46"/>
              <a:gd name="T41" fmla="*/ 176164119 h 63"/>
              <a:gd name="T42" fmla="*/ 0 w 46"/>
              <a:gd name="T43" fmla="*/ 105698471 h 63"/>
              <a:gd name="T44" fmla="*/ 95281060 w 46"/>
              <a:gd name="T45" fmla="*/ 105698471 h 63"/>
              <a:gd name="T46" fmla="*/ 142919864 w 46"/>
              <a:gd name="T47" fmla="*/ 105698471 h 63"/>
              <a:gd name="T48" fmla="*/ 142919864 w 46"/>
              <a:gd name="T49" fmla="*/ 0 h 63"/>
              <a:gd name="T50" fmla="*/ 202468370 w 46"/>
              <a:gd name="T51" fmla="*/ 0 h 63"/>
              <a:gd name="T52" fmla="*/ 202468370 w 46"/>
              <a:gd name="T53" fmla="*/ 105698471 h 63"/>
              <a:gd name="T54" fmla="*/ 262020326 w 46"/>
              <a:gd name="T55" fmla="*/ 105698471 h 63"/>
              <a:gd name="T56" fmla="*/ 262020326 w 46"/>
              <a:gd name="T57" fmla="*/ 0 h 63"/>
              <a:gd name="T58" fmla="*/ 333478533 w 46"/>
              <a:gd name="T59" fmla="*/ 0 h 63"/>
              <a:gd name="T60" fmla="*/ 333478533 w 46"/>
              <a:gd name="T61" fmla="*/ 105698471 h 63"/>
              <a:gd name="T62" fmla="*/ 500221250 w 46"/>
              <a:gd name="T63" fmla="*/ 223141217 h 63"/>
              <a:gd name="T64" fmla="*/ 440669293 w 46"/>
              <a:gd name="T65" fmla="*/ 340583963 h 63"/>
              <a:gd name="T66" fmla="*/ 214381522 w 46"/>
              <a:gd name="T67" fmla="*/ 187908394 h 63"/>
              <a:gd name="T68" fmla="*/ 214381522 w 46"/>
              <a:gd name="T69" fmla="*/ 317095414 h 63"/>
              <a:gd name="T70" fmla="*/ 369211087 w 46"/>
              <a:gd name="T71" fmla="*/ 258374041 h 63"/>
              <a:gd name="T72" fmla="*/ 214381522 w 46"/>
              <a:gd name="T73" fmla="*/ 187908394 h 63"/>
              <a:gd name="T74" fmla="*/ 214381522 w 46"/>
              <a:gd name="T75" fmla="*/ 387557635 h 63"/>
              <a:gd name="T76" fmla="*/ 214381522 w 46"/>
              <a:gd name="T77" fmla="*/ 540233205 h 63"/>
              <a:gd name="T78" fmla="*/ 404940190 w 46"/>
              <a:gd name="T79" fmla="*/ 469767557 h 63"/>
              <a:gd name="T80" fmla="*/ 214381522 w 46"/>
              <a:gd name="T81" fmla="*/ 387557635 h 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 h="63">
                <a:moveTo>
                  <a:pt x="37" y="29"/>
                </a:moveTo>
                <a:cubicBezTo>
                  <a:pt x="43" y="30"/>
                  <a:pt x="46" y="33"/>
                  <a:pt x="45" y="41"/>
                </a:cubicBezTo>
                <a:cubicBezTo>
                  <a:pt x="45" y="50"/>
                  <a:pt x="38" y="53"/>
                  <a:pt x="28" y="53"/>
                </a:cubicBezTo>
                <a:cubicBezTo>
                  <a:pt x="28" y="63"/>
                  <a:pt x="28" y="63"/>
                  <a:pt x="28" y="63"/>
                </a:cubicBezTo>
                <a:cubicBezTo>
                  <a:pt x="22" y="63"/>
                  <a:pt x="22" y="63"/>
                  <a:pt x="22" y="63"/>
                </a:cubicBezTo>
                <a:cubicBezTo>
                  <a:pt x="22" y="53"/>
                  <a:pt x="22" y="53"/>
                  <a:pt x="22" y="53"/>
                </a:cubicBezTo>
                <a:cubicBezTo>
                  <a:pt x="21" y="53"/>
                  <a:pt x="19" y="53"/>
                  <a:pt x="17" y="53"/>
                </a:cubicBezTo>
                <a:cubicBezTo>
                  <a:pt x="17" y="63"/>
                  <a:pt x="17" y="63"/>
                  <a:pt x="17" y="63"/>
                </a:cubicBezTo>
                <a:cubicBezTo>
                  <a:pt x="12" y="63"/>
                  <a:pt x="12" y="63"/>
                  <a:pt x="12" y="63"/>
                </a:cubicBezTo>
                <a:cubicBezTo>
                  <a:pt x="12" y="53"/>
                  <a:pt x="12" y="53"/>
                  <a:pt x="12" y="53"/>
                </a:cubicBezTo>
                <a:cubicBezTo>
                  <a:pt x="10" y="53"/>
                  <a:pt x="9" y="53"/>
                  <a:pt x="7" y="53"/>
                </a:cubicBezTo>
                <a:cubicBezTo>
                  <a:pt x="0" y="53"/>
                  <a:pt x="0" y="53"/>
                  <a:pt x="0" y="53"/>
                </a:cubicBezTo>
                <a:cubicBezTo>
                  <a:pt x="1" y="46"/>
                  <a:pt x="1" y="46"/>
                  <a:pt x="1" y="46"/>
                </a:cubicBezTo>
                <a:cubicBezTo>
                  <a:pt x="5" y="46"/>
                  <a:pt x="5" y="46"/>
                  <a:pt x="5" y="46"/>
                </a:cubicBezTo>
                <a:cubicBezTo>
                  <a:pt x="7" y="46"/>
                  <a:pt x="7" y="45"/>
                  <a:pt x="7" y="44"/>
                </a:cubicBezTo>
                <a:cubicBezTo>
                  <a:pt x="7" y="29"/>
                  <a:pt x="7" y="29"/>
                  <a:pt x="7" y="29"/>
                </a:cubicBezTo>
                <a:cubicBezTo>
                  <a:pt x="8" y="29"/>
                  <a:pt x="8" y="29"/>
                  <a:pt x="8" y="29"/>
                </a:cubicBezTo>
                <a:cubicBezTo>
                  <a:pt x="8" y="29"/>
                  <a:pt x="8" y="29"/>
                  <a:pt x="7" y="29"/>
                </a:cubicBezTo>
                <a:cubicBezTo>
                  <a:pt x="7" y="18"/>
                  <a:pt x="7" y="18"/>
                  <a:pt x="7" y="18"/>
                </a:cubicBezTo>
                <a:cubicBezTo>
                  <a:pt x="7" y="17"/>
                  <a:pt x="6" y="15"/>
                  <a:pt x="4" y="15"/>
                </a:cubicBezTo>
                <a:cubicBezTo>
                  <a:pt x="4" y="15"/>
                  <a:pt x="4" y="15"/>
                  <a:pt x="0" y="15"/>
                </a:cubicBezTo>
                <a:cubicBezTo>
                  <a:pt x="0" y="9"/>
                  <a:pt x="0" y="9"/>
                  <a:pt x="0" y="9"/>
                </a:cubicBezTo>
                <a:cubicBezTo>
                  <a:pt x="8" y="9"/>
                  <a:pt x="8" y="9"/>
                  <a:pt x="8" y="9"/>
                </a:cubicBezTo>
                <a:cubicBezTo>
                  <a:pt x="9" y="9"/>
                  <a:pt x="10" y="9"/>
                  <a:pt x="12" y="9"/>
                </a:cubicBezTo>
                <a:cubicBezTo>
                  <a:pt x="12" y="0"/>
                  <a:pt x="12" y="0"/>
                  <a:pt x="12" y="0"/>
                </a:cubicBezTo>
                <a:cubicBezTo>
                  <a:pt x="17" y="0"/>
                  <a:pt x="17" y="0"/>
                  <a:pt x="17" y="0"/>
                </a:cubicBezTo>
                <a:cubicBezTo>
                  <a:pt x="17" y="9"/>
                  <a:pt x="17" y="9"/>
                  <a:pt x="17" y="9"/>
                </a:cubicBezTo>
                <a:cubicBezTo>
                  <a:pt x="19" y="9"/>
                  <a:pt x="21" y="9"/>
                  <a:pt x="22" y="9"/>
                </a:cubicBezTo>
                <a:cubicBezTo>
                  <a:pt x="22" y="0"/>
                  <a:pt x="22" y="0"/>
                  <a:pt x="22" y="0"/>
                </a:cubicBezTo>
                <a:cubicBezTo>
                  <a:pt x="28" y="0"/>
                  <a:pt x="28" y="0"/>
                  <a:pt x="28" y="0"/>
                </a:cubicBezTo>
                <a:cubicBezTo>
                  <a:pt x="28" y="9"/>
                  <a:pt x="28" y="9"/>
                  <a:pt x="28" y="9"/>
                </a:cubicBezTo>
                <a:cubicBezTo>
                  <a:pt x="35" y="10"/>
                  <a:pt x="41" y="12"/>
                  <a:pt x="42" y="19"/>
                </a:cubicBezTo>
                <a:cubicBezTo>
                  <a:pt x="43" y="24"/>
                  <a:pt x="40" y="27"/>
                  <a:pt x="37" y="29"/>
                </a:cubicBezTo>
                <a:close/>
                <a:moveTo>
                  <a:pt x="18" y="16"/>
                </a:moveTo>
                <a:cubicBezTo>
                  <a:pt x="18" y="27"/>
                  <a:pt x="18" y="27"/>
                  <a:pt x="18" y="27"/>
                </a:cubicBezTo>
                <a:cubicBezTo>
                  <a:pt x="21" y="27"/>
                  <a:pt x="31" y="28"/>
                  <a:pt x="31" y="22"/>
                </a:cubicBezTo>
                <a:cubicBezTo>
                  <a:pt x="31" y="15"/>
                  <a:pt x="21" y="16"/>
                  <a:pt x="18" y="16"/>
                </a:cubicBezTo>
                <a:close/>
                <a:moveTo>
                  <a:pt x="18" y="33"/>
                </a:moveTo>
                <a:cubicBezTo>
                  <a:pt x="18" y="46"/>
                  <a:pt x="18" y="46"/>
                  <a:pt x="18" y="46"/>
                </a:cubicBezTo>
                <a:cubicBezTo>
                  <a:pt x="22" y="46"/>
                  <a:pt x="34" y="47"/>
                  <a:pt x="34" y="40"/>
                </a:cubicBezTo>
                <a:cubicBezTo>
                  <a:pt x="34" y="32"/>
                  <a:pt x="22" y="33"/>
                  <a:pt x="18" y="33"/>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Freeform 20"/>
          <p:cNvSpPr>
            <a:spLocks noEditPoints="1"/>
          </p:cNvSpPr>
          <p:nvPr/>
        </p:nvSpPr>
        <p:spPr bwMode="auto">
          <a:xfrm>
            <a:off x="9543481" y="499613"/>
            <a:ext cx="267620" cy="250293"/>
          </a:xfrm>
          <a:custGeom>
            <a:avLst/>
            <a:gdLst>
              <a:gd name="T0" fmla="*/ 748926774 w 64"/>
              <a:gd name="T1" fmla="*/ 236615817 h 60"/>
              <a:gd name="T2" fmla="*/ 630051479 w 64"/>
              <a:gd name="T3" fmla="*/ 638861329 h 60"/>
              <a:gd name="T4" fmla="*/ 534949173 w 64"/>
              <a:gd name="T5" fmla="*/ 709844010 h 60"/>
              <a:gd name="T6" fmla="*/ 118878743 w 64"/>
              <a:gd name="T7" fmla="*/ 709844010 h 60"/>
              <a:gd name="T8" fmla="*/ 11888219 w 64"/>
              <a:gd name="T9" fmla="*/ 627029163 h 60"/>
              <a:gd name="T10" fmla="*/ 11888219 w 64"/>
              <a:gd name="T11" fmla="*/ 567875208 h 60"/>
              <a:gd name="T12" fmla="*/ 11888219 w 64"/>
              <a:gd name="T13" fmla="*/ 544214315 h 60"/>
              <a:gd name="T14" fmla="*/ 11888219 w 64"/>
              <a:gd name="T15" fmla="*/ 520553421 h 60"/>
              <a:gd name="T16" fmla="*/ 23776438 w 64"/>
              <a:gd name="T17" fmla="*/ 485060360 h 60"/>
              <a:gd name="T18" fmla="*/ 59437648 w 64"/>
              <a:gd name="T19" fmla="*/ 402245513 h 60"/>
              <a:gd name="T20" fmla="*/ 59437648 w 64"/>
              <a:gd name="T21" fmla="*/ 378584619 h 60"/>
              <a:gd name="T22" fmla="*/ 83214086 w 64"/>
              <a:gd name="T23" fmla="*/ 354923725 h 60"/>
              <a:gd name="T24" fmla="*/ 106990524 w 64"/>
              <a:gd name="T25" fmla="*/ 272105438 h 60"/>
              <a:gd name="T26" fmla="*/ 106990524 w 64"/>
              <a:gd name="T27" fmla="*/ 248444544 h 60"/>
              <a:gd name="T28" fmla="*/ 130763515 w 64"/>
              <a:gd name="T29" fmla="*/ 224783650 h 60"/>
              <a:gd name="T30" fmla="*/ 154539953 w 64"/>
              <a:gd name="T31" fmla="*/ 141968802 h 60"/>
              <a:gd name="T32" fmla="*/ 154539953 w 64"/>
              <a:gd name="T33" fmla="*/ 118307908 h 60"/>
              <a:gd name="T34" fmla="*/ 178316391 w 64"/>
              <a:gd name="T35" fmla="*/ 94647015 h 60"/>
              <a:gd name="T36" fmla="*/ 261530477 w 64"/>
              <a:gd name="T37" fmla="*/ 23660894 h 60"/>
              <a:gd name="T38" fmla="*/ 261530477 w 64"/>
              <a:gd name="T39" fmla="*/ 23660894 h 60"/>
              <a:gd name="T40" fmla="*/ 273418696 w 64"/>
              <a:gd name="T41" fmla="*/ 23660894 h 60"/>
              <a:gd name="T42" fmla="*/ 618163259 w 64"/>
              <a:gd name="T43" fmla="*/ 23660894 h 60"/>
              <a:gd name="T44" fmla="*/ 677600907 w 64"/>
              <a:gd name="T45" fmla="*/ 47321788 h 60"/>
              <a:gd name="T46" fmla="*/ 677600907 w 64"/>
              <a:gd name="T47" fmla="*/ 106475742 h 60"/>
              <a:gd name="T48" fmla="*/ 558722164 w 64"/>
              <a:gd name="T49" fmla="*/ 508721254 h 60"/>
              <a:gd name="T50" fmla="*/ 463623307 w 64"/>
              <a:gd name="T51" fmla="*/ 591536102 h 60"/>
              <a:gd name="T52" fmla="*/ 71325867 w 64"/>
              <a:gd name="T53" fmla="*/ 591536102 h 60"/>
              <a:gd name="T54" fmla="*/ 59437648 w 64"/>
              <a:gd name="T55" fmla="*/ 603368269 h 60"/>
              <a:gd name="T56" fmla="*/ 59437648 w 64"/>
              <a:gd name="T57" fmla="*/ 615196996 h 60"/>
              <a:gd name="T58" fmla="*/ 118878743 w 64"/>
              <a:gd name="T59" fmla="*/ 650690056 h 60"/>
              <a:gd name="T60" fmla="*/ 534949173 w 64"/>
              <a:gd name="T61" fmla="*/ 650690056 h 60"/>
              <a:gd name="T62" fmla="*/ 582498602 w 64"/>
              <a:gd name="T63" fmla="*/ 627029163 h 60"/>
              <a:gd name="T64" fmla="*/ 713265565 w 64"/>
              <a:gd name="T65" fmla="*/ 177461863 h 60"/>
              <a:gd name="T66" fmla="*/ 713265565 w 64"/>
              <a:gd name="T67" fmla="*/ 153800969 h 60"/>
              <a:gd name="T68" fmla="*/ 748926774 w 64"/>
              <a:gd name="T69" fmla="*/ 177461863 h 60"/>
              <a:gd name="T70" fmla="*/ 748926774 w 64"/>
              <a:gd name="T71" fmla="*/ 236615817 h 60"/>
              <a:gd name="T72" fmla="*/ 237754039 w 64"/>
              <a:gd name="T73" fmla="*/ 307598498 h 60"/>
              <a:gd name="T74" fmla="*/ 511172735 w 64"/>
              <a:gd name="T75" fmla="*/ 307598498 h 60"/>
              <a:gd name="T76" fmla="*/ 534949173 w 64"/>
              <a:gd name="T77" fmla="*/ 295769771 h 60"/>
              <a:gd name="T78" fmla="*/ 534949173 w 64"/>
              <a:gd name="T79" fmla="*/ 260276710 h 60"/>
              <a:gd name="T80" fmla="*/ 534949173 w 64"/>
              <a:gd name="T81" fmla="*/ 248444544 h 60"/>
              <a:gd name="T82" fmla="*/ 261530477 w 64"/>
              <a:gd name="T83" fmla="*/ 248444544 h 60"/>
              <a:gd name="T84" fmla="*/ 237754039 w 64"/>
              <a:gd name="T85" fmla="*/ 260276710 h 60"/>
              <a:gd name="T86" fmla="*/ 225865820 w 64"/>
              <a:gd name="T87" fmla="*/ 295769771 h 60"/>
              <a:gd name="T88" fmla="*/ 237754039 w 64"/>
              <a:gd name="T89" fmla="*/ 307598498 h 60"/>
              <a:gd name="T90" fmla="*/ 273418696 w 64"/>
              <a:gd name="T91" fmla="*/ 189290590 h 60"/>
              <a:gd name="T92" fmla="*/ 546837393 w 64"/>
              <a:gd name="T93" fmla="*/ 189290590 h 60"/>
              <a:gd name="T94" fmla="*/ 570610383 w 64"/>
              <a:gd name="T95" fmla="*/ 177461863 h 60"/>
              <a:gd name="T96" fmla="*/ 582498602 w 64"/>
              <a:gd name="T97" fmla="*/ 141968802 h 60"/>
              <a:gd name="T98" fmla="*/ 570610383 w 64"/>
              <a:gd name="T99" fmla="*/ 130136635 h 60"/>
              <a:gd name="T100" fmla="*/ 297191687 w 64"/>
              <a:gd name="T101" fmla="*/ 130136635 h 60"/>
              <a:gd name="T102" fmla="*/ 273418696 w 64"/>
              <a:gd name="T103" fmla="*/ 141968802 h 60"/>
              <a:gd name="T104" fmla="*/ 261530477 w 64"/>
              <a:gd name="T105" fmla="*/ 177461863 h 60"/>
              <a:gd name="T106" fmla="*/ 273418696 w 64"/>
              <a:gd name="T107" fmla="*/ 189290590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4" h="60">
                <a:moveTo>
                  <a:pt x="63" y="20"/>
                </a:moveTo>
                <a:cubicBezTo>
                  <a:pt x="53" y="54"/>
                  <a:pt x="53" y="54"/>
                  <a:pt x="53" y="54"/>
                </a:cubicBezTo>
                <a:cubicBezTo>
                  <a:pt x="52" y="57"/>
                  <a:pt x="49" y="60"/>
                  <a:pt x="45" y="60"/>
                </a:cubicBezTo>
                <a:cubicBezTo>
                  <a:pt x="10" y="60"/>
                  <a:pt x="10" y="60"/>
                  <a:pt x="10" y="60"/>
                </a:cubicBezTo>
                <a:cubicBezTo>
                  <a:pt x="6" y="60"/>
                  <a:pt x="2" y="57"/>
                  <a:pt x="1" y="53"/>
                </a:cubicBezTo>
                <a:cubicBezTo>
                  <a:pt x="0" y="51"/>
                  <a:pt x="0" y="49"/>
                  <a:pt x="1" y="48"/>
                </a:cubicBezTo>
                <a:cubicBezTo>
                  <a:pt x="1" y="47"/>
                  <a:pt x="1" y="46"/>
                  <a:pt x="1" y="46"/>
                </a:cubicBezTo>
                <a:cubicBezTo>
                  <a:pt x="1" y="45"/>
                  <a:pt x="1" y="44"/>
                  <a:pt x="1" y="44"/>
                </a:cubicBezTo>
                <a:cubicBezTo>
                  <a:pt x="1" y="43"/>
                  <a:pt x="2" y="42"/>
                  <a:pt x="2" y="41"/>
                </a:cubicBezTo>
                <a:cubicBezTo>
                  <a:pt x="4" y="40"/>
                  <a:pt x="5" y="36"/>
                  <a:pt x="5" y="34"/>
                </a:cubicBezTo>
                <a:cubicBezTo>
                  <a:pt x="5" y="34"/>
                  <a:pt x="5" y="33"/>
                  <a:pt x="5" y="32"/>
                </a:cubicBezTo>
                <a:cubicBezTo>
                  <a:pt x="5" y="32"/>
                  <a:pt x="6" y="31"/>
                  <a:pt x="7" y="30"/>
                </a:cubicBezTo>
                <a:cubicBezTo>
                  <a:pt x="8" y="29"/>
                  <a:pt x="9" y="25"/>
                  <a:pt x="9" y="23"/>
                </a:cubicBezTo>
                <a:cubicBezTo>
                  <a:pt x="9" y="23"/>
                  <a:pt x="9" y="22"/>
                  <a:pt x="9" y="21"/>
                </a:cubicBezTo>
                <a:cubicBezTo>
                  <a:pt x="9" y="20"/>
                  <a:pt x="10" y="20"/>
                  <a:pt x="11" y="19"/>
                </a:cubicBezTo>
                <a:cubicBezTo>
                  <a:pt x="12" y="18"/>
                  <a:pt x="13" y="14"/>
                  <a:pt x="13" y="12"/>
                </a:cubicBezTo>
                <a:cubicBezTo>
                  <a:pt x="13" y="12"/>
                  <a:pt x="13" y="11"/>
                  <a:pt x="13" y="10"/>
                </a:cubicBezTo>
                <a:cubicBezTo>
                  <a:pt x="13" y="10"/>
                  <a:pt x="14" y="9"/>
                  <a:pt x="15" y="8"/>
                </a:cubicBezTo>
                <a:cubicBezTo>
                  <a:pt x="16" y="6"/>
                  <a:pt x="17" y="0"/>
                  <a:pt x="22" y="2"/>
                </a:cubicBezTo>
                <a:cubicBezTo>
                  <a:pt x="22" y="2"/>
                  <a:pt x="22" y="2"/>
                  <a:pt x="22" y="2"/>
                </a:cubicBezTo>
                <a:cubicBezTo>
                  <a:pt x="22" y="2"/>
                  <a:pt x="23" y="2"/>
                  <a:pt x="23" y="2"/>
                </a:cubicBezTo>
                <a:cubicBezTo>
                  <a:pt x="52" y="2"/>
                  <a:pt x="52" y="2"/>
                  <a:pt x="52" y="2"/>
                </a:cubicBezTo>
                <a:cubicBezTo>
                  <a:pt x="54" y="2"/>
                  <a:pt x="56" y="2"/>
                  <a:pt x="57" y="4"/>
                </a:cubicBezTo>
                <a:cubicBezTo>
                  <a:pt x="58" y="5"/>
                  <a:pt x="58" y="7"/>
                  <a:pt x="57" y="9"/>
                </a:cubicBezTo>
                <a:cubicBezTo>
                  <a:pt x="47" y="43"/>
                  <a:pt x="47" y="43"/>
                  <a:pt x="47" y="43"/>
                </a:cubicBezTo>
                <a:cubicBezTo>
                  <a:pt x="45" y="49"/>
                  <a:pt x="44" y="50"/>
                  <a:pt x="39" y="50"/>
                </a:cubicBezTo>
                <a:cubicBezTo>
                  <a:pt x="6" y="50"/>
                  <a:pt x="6" y="50"/>
                  <a:pt x="6" y="50"/>
                </a:cubicBezTo>
                <a:cubicBezTo>
                  <a:pt x="6" y="50"/>
                  <a:pt x="5" y="50"/>
                  <a:pt x="5" y="51"/>
                </a:cubicBezTo>
                <a:cubicBezTo>
                  <a:pt x="5" y="51"/>
                  <a:pt x="5" y="52"/>
                  <a:pt x="5" y="52"/>
                </a:cubicBezTo>
                <a:cubicBezTo>
                  <a:pt x="6" y="55"/>
                  <a:pt x="8" y="55"/>
                  <a:pt x="10" y="55"/>
                </a:cubicBezTo>
                <a:cubicBezTo>
                  <a:pt x="45" y="55"/>
                  <a:pt x="45" y="55"/>
                  <a:pt x="45" y="55"/>
                </a:cubicBezTo>
                <a:cubicBezTo>
                  <a:pt x="47" y="55"/>
                  <a:pt x="48" y="54"/>
                  <a:pt x="49" y="53"/>
                </a:cubicBezTo>
                <a:cubicBezTo>
                  <a:pt x="60" y="15"/>
                  <a:pt x="60" y="15"/>
                  <a:pt x="60" y="15"/>
                </a:cubicBezTo>
                <a:cubicBezTo>
                  <a:pt x="60" y="15"/>
                  <a:pt x="60" y="14"/>
                  <a:pt x="60" y="13"/>
                </a:cubicBezTo>
                <a:cubicBezTo>
                  <a:pt x="61" y="14"/>
                  <a:pt x="62" y="14"/>
                  <a:pt x="63" y="15"/>
                </a:cubicBezTo>
                <a:cubicBezTo>
                  <a:pt x="64" y="16"/>
                  <a:pt x="64" y="18"/>
                  <a:pt x="63" y="20"/>
                </a:cubicBezTo>
                <a:close/>
                <a:moveTo>
                  <a:pt x="20" y="26"/>
                </a:moveTo>
                <a:cubicBezTo>
                  <a:pt x="43" y="26"/>
                  <a:pt x="43" y="26"/>
                  <a:pt x="43" y="26"/>
                </a:cubicBezTo>
                <a:cubicBezTo>
                  <a:pt x="44" y="26"/>
                  <a:pt x="44" y="25"/>
                  <a:pt x="45" y="25"/>
                </a:cubicBezTo>
                <a:cubicBezTo>
                  <a:pt x="45" y="22"/>
                  <a:pt x="45" y="22"/>
                  <a:pt x="45" y="22"/>
                </a:cubicBezTo>
                <a:cubicBezTo>
                  <a:pt x="46" y="22"/>
                  <a:pt x="45" y="21"/>
                  <a:pt x="45" y="21"/>
                </a:cubicBezTo>
                <a:cubicBezTo>
                  <a:pt x="22" y="21"/>
                  <a:pt x="22" y="21"/>
                  <a:pt x="22" y="21"/>
                </a:cubicBezTo>
                <a:cubicBezTo>
                  <a:pt x="21" y="21"/>
                  <a:pt x="20" y="22"/>
                  <a:pt x="20" y="22"/>
                </a:cubicBezTo>
                <a:cubicBezTo>
                  <a:pt x="19" y="25"/>
                  <a:pt x="19" y="25"/>
                  <a:pt x="19" y="25"/>
                </a:cubicBezTo>
                <a:cubicBezTo>
                  <a:pt x="19" y="25"/>
                  <a:pt x="19" y="26"/>
                  <a:pt x="20" y="26"/>
                </a:cubicBezTo>
                <a:close/>
                <a:moveTo>
                  <a:pt x="23" y="16"/>
                </a:moveTo>
                <a:cubicBezTo>
                  <a:pt x="46" y="16"/>
                  <a:pt x="46" y="16"/>
                  <a:pt x="46" y="16"/>
                </a:cubicBezTo>
                <a:cubicBezTo>
                  <a:pt x="47" y="16"/>
                  <a:pt x="48" y="16"/>
                  <a:pt x="48" y="15"/>
                </a:cubicBezTo>
                <a:cubicBezTo>
                  <a:pt x="49" y="12"/>
                  <a:pt x="49" y="12"/>
                  <a:pt x="49" y="12"/>
                </a:cubicBezTo>
                <a:cubicBezTo>
                  <a:pt x="49" y="12"/>
                  <a:pt x="48" y="11"/>
                  <a:pt x="48" y="11"/>
                </a:cubicBezTo>
                <a:cubicBezTo>
                  <a:pt x="25" y="11"/>
                  <a:pt x="25" y="11"/>
                  <a:pt x="25" y="11"/>
                </a:cubicBezTo>
                <a:cubicBezTo>
                  <a:pt x="24" y="11"/>
                  <a:pt x="23" y="12"/>
                  <a:pt x="23" y="12"/>
                </a:cubicBezTo>
                <a:cubicBezTo>
                  <a:pt x="22" y="15"/>
                  <a:pt x="22" y="15"/>
                  <a:pt x="22" y="15"/>
                </a:cubicBezTo>
                <a:cubicBezTo>
                  <a:pt x="22" y="16"/>
                  <a:pt x="22" y="16"/>
                  <a:pt x="23" y="16"/>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 name="Freeform 21"/>
          <p:cNvSpPr>
            <a:spLocks noEditPoints="1"/>
          </p:cNvSpPr>
          <p:nvPr/>
        </p:nvSpPr>
        <p:spPr bwMode="auto">
          <a:xfrm>
            <a:off x="10151884" y="507313"/>
            <a:ext cx="190608" cy="261845"/>
          </a:xfrm>
          <a:custGeom>
            <a:avLst/>
            <a:gdLst>
              <a:gd name="T0" fmla="*/ 431904424 w 46"/>
              <a:gd name="T1" fmla="*/ 340583963 h 63"/>
              <a:gd name="T2" fmla="*/ 525286578 w 46"/>
              <a:gd name="T3" fmla="*/ 481511832 h 63"/>
              <a:gd name="T4" fmla="*/ 326844375 w 46"/>
              <a:gd name="T5" fmla="*/ 622443127 h 63"/>
              <a:gd name="T6" fmla="*/ 326844375 w 46"/>
              <a:gd name="T7" fmla="*/ 739885873 h 63"/>
              <a:gd name="T8" fmla="*/ 256807759 w 46"/>
              <a:gd name="T9" fmla="*/ 739885873 h 63"/>
              <a:gd name="T10" fmla="*/ 256807759 w 46"/>
              <a:gd name="T11" fmla="*/ 622443127 h 63"/>
              <a:gd name="T12" fmla="*/ 198442204 w 46"/>
              <a:gd name="T13" fmla="*/ 622443127 h 63"/>
              <a:gd name="T14" fmla="*/ 198442204 w 46"/>
              <a:gd name="T15" fmla="*/ 739885873 h 63"/>
              <a:gd name="T16" fmla="*/ 140076649 w 46"/>
              <a:gd name="T17" fmla="*/ 739885873 h 63"/>
              <a:gd name="T18" fmla="*/ 140076649 w 46"/>
              <a:gd name="T19" fmla="*/ 622443127 h 63"/>
              <a:gd name="T20" fmla="*/ 81711094 w 46"/>
              <a:gd name="T21" fmla="*/ 622443127 h 63"/>
              <a:gd name="T22" fmla="*/ 0 w 46"/>
              <a:gd name="T23" fmla="*/ 622443127 h 63"/>
              <a:gd name="T24" fmla="*/ 11674478 w 46"/>
              <a:gd name="T25" fmla="*/ 540233205 h 63"/>
              <a:gd name="T26" fmla="*/ 58365555 w 46"/>
              <a:gd name="T27" fmla="*/ 540233205 h 63"/>
              <a:gd name="T28" fmla="*/ 81711094 w 46"/>
              <a:gd name="T29" fmla="*/ 516744656 h 63"/>
              <a:gd name="T30" fmla="*/ 81711094 w 46"/>
              <a:gd name="T31" fmla="*/ 340583963 h 63"/>
              <a:gd name="T32" fmla="*/ 93385571 w 46"/>
              <a:gd name="T33" fmla="*/ 340583963 h 63"/>
              <a:gd name="T34" fmla="*/ 81711094 w 46"/>
              <a:gd name="T35" fmla="*/ 340583963 h 63"/>
              <a:gd name="T36" fmla="*/ 81711094 w 46"/>
              <a:gd name="T37" fmla="*/ 211396943 h 63"/>
              <a:gd name="T38" fmla="*/ 46691077 w 46"/>
              <a:gd name="T39" fmla="*/ 176164119 h 63"/>
              <a:gd name="T40" fmla="*/ 0 w 46"/>
              <a:gd name="T41" fmla="*/ 176164119 h 63"/>
              <a:gd name="T42" fmla="*/ 0 w 46"/>
              <a:gd name="T43" fmla="*/ 105698471 h 63"/>
              <a:gd name="T44" fmla="*/ 93385571 w 46"/>
              <a:gd name="T45" fmla="*/ 105698471 h 63"/>
              <a:gd name="T46" fmla="*/ 140076649 w 46"/>
              <a:gd name="T47" fmla="*/ 105698471 h 63"/>
              <a:gd name="T48" fmla="*/ 140076649 w 46"/>
              <a:gd name="T49" fmla="*/ 0 h 63"/>
              <a:gd name="T50" fmla="*/ 198442204 w 46"/>
              <a:gd name="T51" fmla="*/ 0 h 63"/>
              <a:gd name="T52" fmla="*/ 198442204 w 46"/>
              <a:gd name="T53" fmla="*/ 105698471 h 63"/>
              <a:gd name="T54" fmla="*/ 256807759 w 46"/>
              <a:gd name="T55" fmla="*/ 105698471 h 63"/>
              <a:gd name="T56" fmla="*/ 256807759 w 46"/>
              <a:gd name="T57" fmla="*/ 0 h 63"/>
              <a:gd name="T58" fmla="*/ 326844375 w 46"/>
              <a:gd name="T59" fmla="*/ 0 h 63"/>
              <a:gd name="T60" fmla="*/ 326844375 w 46"/>
              <a:gd name="T61" fmla="*/ 105698471 h 63"/>
              <a:gd name="T62" fmla="*/ 490269979 w 46"/>
              <a:gd name="T63" fmla="*/ 223141217 h 63"/>
              <a:gd name="T64" fmla="*/ 431904424 w 46"/>
              <a:gd name="T65" fmla="*/ 340583963 h 63"/>
              <a:gd name="T66" fmla="*/ 210116681 w 46"/>
              <a:gd name="T67" fmla="*/ 187908394 h 63"/>
              <a:gd name="T68" fmla="*/ 210116681 w 46"/>
              <a:gd name="T69" fmla="*/ 317095414 h 63"/>
              <a:gd name="T70" fmla="*/ 361864391 w 46"/>
              <a:gd name="T71" fmla="*/ 258374041 h 63"/>
              <a:gd name="T72" fmla="*/ 210116681 w 46"/>
              <a:gd name="T73" fmla="*/ 187908394 h 63"/>
              <a:gd name="T74" fmla="*/ 210116681 w 46"/>
              <a:gd name="T75" fmla="*/ 387557635 h 63"/>
              <a:gd name="T76" fmla="*/ 210116681 w 46"/>
              <a:gd name="T77" fmla="*/ 540233205 h 63"/>
              <a:gd name="T78" fmla="*/ 396884407 w 46"/>
              <a:gd name="T79" fmla="*/ 469767557 h 63"/>
              <a:gd name="T80" fmla="*/ 210116681 w 46"/>
              <a:gd name="T81" fmla="*/ 387557635 h 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 h="63">
                <a:moveTo>
                  <a:pt x="37" y="29"/>
                </a:moveTo>
                <a:cubicBezTo>
                  <a:pt x="43" y="30"/>
                  <a:pt x="46" y="33"/>
                  <a:pt x="45" y="41"/>
                </a:cubicBezTo>
                <a:cubicBezTo>
                  <a:pt x="45" y="50"/>
                  <a:pt x="38" y="53"/>
                  <a:pt x="28" y="53"/>
                </a:cubicBezTo>
                <a:cubicBezTo>
                  <a:pt x="28" y="63"/>
                  <a:pt x="28" y="63"/>
                  <a:pt x="28" y="63"/>
                </a:cubicBezTo>
                <a:cubicBezTo>
                  <a:pt x="22" y="63"/>
                  <a:pt x="22" y="63"/>
                  <a:pt x="22" y="63"/>
                </a:cubicBezTo>
                <a:cubicBezTo>
                  <a:pt x="22" y="53"/>
                  <a:pt x="22" y="53"/>
                  <a:pt x="22" y="53"/>
                </a:cubicBezTo>
                <a:cubicBezTo>
                  <a:pt x="21" y="53"/>
                  <a:pt x="19" y="53"/>
                  <a:pt x="17" y="53"/>
                </a:cubicBezTo>
                <a:cubicBezTo>
                  <a:pt x="17" y="63"/>
                  <a:pt x="17" y="63"/>
                  <a:pt x="17" y="63"/>
                </a:cubicBezTo>
                <a:cubicBezTo>
                  <a:pt x="12" y="63"/>
                  <a:pt x="12" y="63"/>
                  <a:pt x="12" y="63"/>
                </a:cubicBezTo>
                <a:cubicBezTo>
                  <a:pt x="12" y="53"/>
                  <a:pt x="12" y="53"/>
                  <a:pt x="12" y="53"/>
                </a:cubicBezTo>
                <a:cubicBezTo>
                  <a:pt x="10" y="53"/>
                  <a:pt x="9" y="53"/>
                  <a:pt x="7" y="53"/>
                </a:cubicBezTo>
                <a:cubicBezTo>
                  <a:pt x="0" y="53"/>
                  <a:pt x="0" y="53"/>
                  <a:pt x="0" y="53"/>
                </a:cubicBezTo>
                <a:cubicBezTo>
                  <a:pt x="1" y="46"/>
                  <a:pt x="1" y="46"/>
                  <a:pt x="1" y="46"/>
                </a:cubicBezTo>
                <a:cubicBezTo>
                  <a:pt x="5" y="46"/>
                  <a:pt x="5" y="46"/>
                  <a:pt x="5" y="46"/>
                </a:cubicBezTo>
                <a:cubicBezTo>
                  <a:pt x="7" y="46"/>
                  <a:pt x="7" y="45"/>
                  <a:pt x="7" y="44"/>
                </a:cubicBezTo>
                <a:cubicBezTo>
                  <a:pt x="7" y="29"/>
                  <a:pt x="7" y="29"/>
                  <a:pt x="7" y="29"/>
                </a:cubicBezTo>
                <a:cubicBezTo>
                  <a:pt x="8" y="29"/>
                  <a:pt x="8" y="29"/>
                  <a:pt x="8" y="29"/>
                </a:cubicBezTo>
                <a:cubicBezTo>
                  <a:pt x="8" y="29"/>
                  <a:pt x="8" y="29"/>
                  <a:pt x="7" y="29"/>
                </a:cubicBezTo>
                <a:cubicBezTo>
                  <a:pt x="7" y="18"/>
                  <a:pt x="7" y="18"/>
                  <a:pt x="7" y="18"/>
                </a:cubicBezTo>
                <a:cubicBezTo>
                  <a:pt x="7" y="17"/>
                  <a:pt x="6" y="15"/>
                  <a:pt x="4" y="15"/>
                </a:cubicBezTo>
                <a:cubicBezTo>
                  <a:pt x="4" y="15"/>
                  <a:pt x="4" y="15"/>
                  <a:pt x="0" y="15"/>
                </a:cubicBezTo>
                <a:cubicBezTo>
                  <a:pt x="0" y="9"/>
                  <a:pt x="0" y="9"/>
                  <a:pt x="0" y="9"/>
                </a:cubicBezTo>
                <a:cubicBezTo>
                  <a:pt x="8" y="9"/>
                  <a:pt x="8" y="9"/>
                  <a:pt x="8" y="9"/>
                </a:cubicBezTo>
                <a:cubicBezTo>
                  <a:pt x="9" y="9"/>
                  <a:pt x="10" y="9"/>
                  <a:pt x="12" y="9"/>
                </a:cubicBezTo>
                <a:cubicBezTo>
                  <a:pt x="12" y="0"/>
                  <a:pt x="12" y="0"/>
                  <a:pt x="12" y="0"/>
                </a:cubicBezTo>
                <a:cubicBezTo>
                  <a:pt x="17" y="0"/>
                  <a:pt x="17" y="0"/>
                  <a:pt x="17" y="0"/>
                </a:cubicBezTo>
                <a:cubicBezTo>
                  <a:pt x="17" y="9"/>
                  <a:pt x="17" y="9"/>
                  <a:pt x="17" y="9"/>
                </a:cubicBezTo>
                <a:cubicBezTo>
                  <a:pt x="19" y="9"/>
                  <a:pt x="21" y="9"/>
                  <a:pt x="22" y="9"/>
                </a:cubicBezTo>
                <a:cubicBezTo>
                  <a:pt x="22" y="0"/>
                  <a:pt x="22" y="0"/>
                  <a:pt x="22" y="0"/>
                </a:cubicBezTo>
                <a:cubicBezTo>
                  <a:pt x="28" y="0"/>
                  <a:pt x="28" y="0"/>
                  <a:pt x="28" y="0"/>
                </a:cubicBezTo>
                <a:cubicBezTo>
                  <a:pt x="28" y="9"/>
                  <a:pt x="28" y="9"/>
                  <a:pt x="28" y="9"/>
                </a:cubicBezTo>
                <a:cubicBezTo>
                  <a:pt x="35" y="10"/>
                  <a:pt x="41" y="12"/>
                  <a:pt x="42" y="19"/>
                </a:cubicBezTo>
                <a:cubicBezTo>
                  <a:pt x="43" y="24"/>
                  <a:pt x="40" y="27"/>
                  <a:pt x="37" y="29"/>
                </a:cubicBezTo>
                <a:close/>
                <a:moveTo>
                  <a:pt x="18" y="16"/>
                </a:moveTo>
                <a:cubicBezTo>
                  <a:pt x="18" y="27"/>
                  <a:pt x="18" y="27"/>
                  <a:pt x="18" y="27"/>
                </a:cubicBezTo>
                <a:cubicBezTo>
                  <a:pt x="21" y="27"/>
                  <a:pt x="31" y="28"/>
                  <a:pt x="31" y="22"/>
                </a:cubicBezTo>
                <a:cubicBezTo>
                  <a:pt x="31" y="15"/>
                  <a:pt x="21" y="16"/>
                  <a:pt x="18" y="16"/>
                </a:cubicBezTo>
                <a:close/>
                <a:moveTo>
                  <a:pt x="18" y="33"/>
                </a:moveTo>
                <a:cubicBezTo>
                  <a:pt x="18" y="46"/>
                  <a:pt x="18" y="46"/>
                  <a:pt x="18" y="46"/>
                </a:cubicBezTo>
                <a:cubicBezTo>
                  <a:pt x="22" y="46"/>
                  <a:pt x="34" y="47"/>
                  <a:pt x="34" y="40"/>
                </a:cubicBezTo>
                <a:cubicBezTo>
                  <a:pt x="34" y="32"/>
                  <a:pt x="22" y="33"/>
                  <a:pt x="18" y="33"/>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Freeform 22"/>
          <p:cNvSpPr>
            <a:spLocks noEditPoints="1"/>
          </p:cNvSpPr>
          <p:nvPr/>
        </p:nvSpPr>
        <p:spPr bwMode="auto">
          <a:xfrm>
            <a:off x="10742959" y="507313"/>
            <a:ext cx="283022" cy="246441"/>
          </a:xfrm>
          <a:custGeom>
            <a:avLst/>
            <a:gdLst>
              <a:gd name="T0" fmla="*/ 800850339 w 68"/>
              <a:gd name="T1" fmla="*/ 284679756 h 59"/>
              <a:gd name="T2" fmla="*/ 753742101 w 68"/>
              <a:gd name="T3" fmla="*/ 343986603 h 59"/>
              <a:gd name="T4" fmla="*/ 753742101 w 68"/>
              <a:gd name="T5" fmla="*/ 510049220 h 59"/>
              <a:gd name="T6" fmla="*/ 694855946 w 68"/>
              <a:gd name="T7" fmla="*/ 569356068 h 59"/>
              <a:gd name="T8" fmla="*/ 329761097 w 68"/>
              <a:gd name="T9" fmla="*/ 403293451 h 59"/>
              <a:gd name="T10" fmla="*/ 294430776 w 68"/>
              <a:gd name="T11" fmla="*/ 521910590 h 59"/>
              <a:gd name="T12" fmla="*/ 353316932 w 68"/>
              <a:gd name="T13" fmla="*/ 640527729 h 59"/>
              <a:gd name="T14" fmla="*/ 164880548 w 68"/>
              <a:gd name="T15" fmla="*/ 664250468 h 59"/>
              <a:gd name="T16" fmla="*/ 129550228 w 68"/>
              <a:gd name="T17" fmla="*/ 403293451 h 59"/>
              <a:gd name="T18" fmla="*/ 82441990 w 68"/>
              <a:gd name="T19" fmla="*/ 403293451 h 59"/>
              <a:gd name="T20" fmla="*/ 0 w 68"/>
              <a:gd name="T21" fmla="*/ 320263864 h 59"/>
              <a:gd name="T22" fmla="*/ 0 w 68"/>
              <a:gd name="T23" fmla="*/ 237230834 h 59"/>
              <a:gd name="T24" fmla="*/ 82441990 w 68"/>
              <a:gd name="T25" fmla="*/ 166062617 h 59"/>
              <a:gd name="T26" fmla="*/ 294430776 w 68"/>
              <a:gd name="T27" fmla="*/ 166062617 h 59"/>
              <a:gd name="T28" fmla="*/ 694855946 w 68"/>
              <a:gd name="T29" fmla="*/ 0 h 59"/>
              <a:gd name="T30" fmla="*/ 753742101 w 68"/>
              <a:gd name="T31" fmla="*/ 47445478 h 59"/>
              <a:gd name="T32" fmla="*/ 753742101 w 68"/>
              <a:gd name="T33" fmla="*/ 225369464 h 59"/>
              <a:gd name="T34" fmla="*/ 800850339 w 68"/>
              <a:gd name="T35" fmla="*/ 284679756 h 59"/>
              <a:gd name="T36" fmla="*/ 694855946 w 68"/>
              <a:gd name="T37" fmla="*/ 71168217 h 59"/>
              <a:gd name="T38" fmla="*/ 353316932 w 68"/>
              <a:gd name="T39" fmla="*/ 225369464 h 59"/>
              <a:gd name="T40" fmla="*/ 353316932 w 68"/>
              <a:gd name="T41" fmla="*/ 343986603 h 59"/>
              <a:gd name="T42" fmla="*/ 694855946 w 68"/>
              <a:gd name="T43" fmla="*/ 498187851 h 59"/>
              <a:gd name="T44" fmla="*/ 694855946 w 68"/>
              <a:gd name="T45" fmla="*/ 71168217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8" h="59">
                <a:moveTo>
                  <a:pt x="68" y="24"/>
                </a:moveTo>
                <a:cubicBezTo>
                  <a:pt x="68" y="27"/>
                  <a:pt x="66" y="29"/>
                  <a:pt x="64" y="29"/>
                </a:cubicBezTo>
                <a:cubicBezTo>
                  <a:pt x="64" y="43"/>
                  <a:pt x="64" y="43"/>
                  <a:pt x="64" y="43"/>
                </a:cubicBezTo>
                <a:cubicBezTo>
                  <a:pt x="64" y="46"/>
                  <a:pt x="61" y="48"/>
                  <a:pt x="59" y="48"/>
                </a:cubicBezTo>
                <a:cubicBezTo>
                  <a:pt x="52" y="43"/>
                  <a:pt x="41" y="35"/>
                  <a:pt x="28" y="34"/>
                </a:cubicBezTo>
                <a:cubicBezTo>
                  <a:pt x="23" y="35"/>
                  <a:pt x="22" y="41"/>
                  <a:pt x="25" y="44"/>
                </a:cubicBezTo>
                <a:cubicBezTo>
                  <a:pt x="22" y="48"/>
                  <a:pt x="26" y="51"/>
                  <a:pt x="30" y="54"/>
                </a:cubicBezTo>
                <a:cubicBezTo>
                  <a:pt x="27" y="59"/>
                  <a:pt x="17" y="59"/>
                  <a:pt x="14" y="56"/>
                </a:cubicBezTo>
                <a:cubicBezTo>
                  <a:pt x="12" y="49"/>
                  <a:pt x="8" y="42"/>
                  <a:pt x="11" y="34"/>
                </a:cubicBezTo>
                <a:cubicBezTo>
                  <a:pt x="7" y="34"/>
                  <a:pt x="7" y="34"/>
                  <a:pt x="7" y="34"/>
                </a:cubicBezTo>
                <a:cubicBezTo>
                  <a:pt x="3" y="34"/>
                  <a:pt x="0" y="31"/>
                  <a:pt x="0" y="27"/>
                </a:cubicBezTo>
                <a:cubicBezTo>
                  <a:pt x="0" y="20"/>
                  <a:pt x="0" y="20"/>
                  <a:pt x="0" y="20"/>
                </a:cubicBezTo>
                <a:cubicBezTo>
                  <a:pt x="0" y="17"/>
                  <a:pt x="3" y="14"/>
                  <a:pt x="7" y="14"/>
                </a:cubicBezTo>
                <a:cubicBezTo>
                  <a:pt x="25" y="14"/>
                  <a:pt x="25" y="14"/>
                  <a:pt x="25" y="14"/>
                </a:cubicBezTo>
                <a:cubicBezTo>
                  <a:pt x="39" y="14"/>
                  <a:pt x="51" y="6"/>
                  <a:pt x="59" y="0"/>
                </a:cubicBezTo>
                <a:cubicBezTo>
                  <a:pt x="61" y="0"/>
                  <a:pt x="64" y="2"/>
                  <a:pt x="64" y="4"/>
                </a:cubicBezTo>
                <a:cubicBezTo>
                  <a:pt x="64" y="19"/>
                  <a:pt x="64" y="19"/>
                  <a:pt x="64" y="19"/>
                </a:cubicBezTo>
                <a:cubicBezTo>
                  <a:pt x="66" y="19"/>
                  <a:pt x="68" y="21"/>
                  <a:pt x="68" y="24"/>
                </a:cubicBezTo>
                <a:close/>
                <a:moveTo>
                  <a:pt x="59" y="6"/>
                </a:moveTo>
                <a:cubicBezTo>
                  <a:pt x="49" y="13"/>
                  <a:pt x="39" y="18"/>
                  <a:pt x="30" y="19"/>
                </a:cubicBezTo>
                <a:cubicBezTo>
                  <a:pt x="30" y="29"/>
                  <a:pt x="30" y="29"/>
                  <a:pt x="30" y="29"/>
                </a:cubicBezTo>
                <a:cubicBezTo>
                  <a:pt x="39" y="30"/>
                  <a:pt x="49" y="34"/>
                  <a:pt x="59" y="42"/>
                </a:cubicBezTo>
                <a:lnTo>
                  <a:pt x="59" y="6"/>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 name="Freeform 23"/>
          <p:cNvSpPr>
            <a:spLocks noEditPoints="1"/>
          </p:cNvSpPr>
          <p:nvPr/>
        </p:nvSpPr>
        <p:spPr bwMode="auto">
          <a:xfrm>
            <a:off x="11278199" y="486136"/>
            <a:ext cx="263769" cy="283022"/>
          </a:xfrm>
          <a:custGeom>
            <a:avLst/>
            <a:gdLst>
              <a:gd name="T0" fmla="*/ 691215112 w 63"/>
              <a:gd name="T1" fmla="*/ 800850339 h 68"/>
              <a:gd name="T2" fmla="*/ 0 w 63"/>
              <a:gd name="T3" fmla="*/ 741964184 h 68"/>
              <a:gd name="T4" fmla="*/ 59587986 w 63"/>
              <a:gd name="T5" fmla="*/ 0 h 68"/>
              <a:gd name="T6" fmla="*/ 750803098 w 63"/>
              <a:gd name="T7" fmla="*/ 58886155 h 68"/>
              <a:gd name="T8" fmla="*/ 691215112 w 63"/>
              <a:gd name="T9" fmla="*/ 82441990 h 68"/>
              <a:gd name="T10" fmla="*/ 83421799 w 63"/>
              <a:gd name="T11" fmla="*/ 58886155 h 68"/>
              <a:gd name="T12" fmla="*/ 59587986 w 63"/>
              <a:gd name="T13" fmla="*/ 200214301 h 68"/>
              <a:gd name="T14" fmla="*/ 667381299 w 63"/>
              <a:gd name="T15" fmla="*/ 223766704 h 68"/>
              <a:gd name="T16" fmla="*/ 691215112 w 63"/>
              <a:gd name="T17" fmla="*/ 82441990 h 68"/>
              <a:gd name="T18" fmla="*/ 59587986 w 63"/>
              <a:gd name="T19" fmla="*/ 341539014 h 68"/>
              <a:gd name="T20" fmla="*/ 166843599 w 63"/>
              <a:gd name="T21" fmla="*/ 341539014 h 68"/>
              <a:gd name="T22" fmla="*/ 107259065 w 63"/>
              <a:gd name="T23" fmla="*/ 459311325 h 68"/>
              <a:gd name="T24" fmla="*/ 107259065 w 63"/>
              <a:gd name="T25" fmla="*/ 565305718 h 68"/>
              <a:gd name="T26" fmla="*/ 107259065 w 63"/>
              <a:gd name="T27" fmla="*/ 459311325 h 68"/>
              <a:gd name="T28" fmla="*/ 59587986 w 63"/>
              <a:gd name="T29" fmla="*/ 683078028 h 68"/>
              <a:gd name="T30" fmla="*/ 166843599 w 63"/>
              <a:gd name="T31" fmla="*/ 683078028 h 68"/>
              <a:gd name="T32" fmla="*/ 286019570 w 63"/>
              <a:gd name="T33" fmla="*/ 282652859 h 68"/>
              <a:gd name="T34" fmla="*/ 286019570 w 63"/>
              <a:gd name="T35" fmla="*/ 400425169 h 68"/>
              <a:gd name="T36" fmla="*/ 286019570 w 63"/>
              <a:gd name="T37" fmla="*/ 282652859 h 68"/>
              <a:gd name="T38" fmla="*/ 226431584 w 63"/>
              <a:gd name="T39" fmla="*/ 506419563 h 68"/>
              <a:gd name="T40" fmla="*/ 345607556 w 63"/>
              <a:gd name="T41" fmla="*/ 506419563 h 68"/>
              <a:gd name="T42" fmla="*/ 286019570 w 63"/>
              <a:gd name="T43" fmla="*/ 624191873 h 68"/>
              <a:gd name="T44" fmla="*/ 286019570 w 63"/>
              <a:gd name="T45" fmla="*/ 741964184 h 68"/>
              <a:gd name="T46" fmla="*/ 286019570 w 63"/>
              <a:gd name="T47" fmla="*/ 624191873 h 68"/>
              <a:gd name="T48" fmla="*/ 405195542 w 63"/>
              <a:gd name="T49" fmla="*/ 341539014 h 68"/>
              <a:gd name="T50" fmla="*/ 512454607 w 63"/>
              <a:gd name="T51" fmla="*/ 341539014 h 68"/>
              <a:gd name="T52" fmla="*/ 464783528 w 63"/>
              <a:gd name="T53" fmla="*/ 459311325 h 68"/>
              <a:gd name="T54" fmla="*/ 464783528 w 63"/>
              <a:gd name="T55" fmla="*/ 565305718 h 68"/>
              <a:gd name="T56" fmla="*/ 464783528 w 63"/>
              <a:gd name="T57" fmla="*/ 459311325 h 68"/>
              <a:gd name="T58" fmla="*/ 405195542 w 63"/>
              <a:gd name="T59" fmla="*/ 683078028 h 68"/>
              <a:gd name="T60" fmla="*/ 512454607 w 63"/>
              <a:gd name="T61" fmla="*/ 683078028 h 68"/>
              <a:gd name="T62" fmla="*/ 631627126 w 63"/>
              <a:gd name="T63" fmla="*/ 282652859 h 68"/>
              <a:gd name="T64" fmla="*/ 631627126 w 63"/>
              <a:gd name="T65" fmla="*/ 400425169 h 68"/>
              <a:gd name="T66" fmla="*/ 631627126 w 63"/>
              <a:gd name="T67" fmla="*/ 282652859 h 68"/>
              <a:gd name="T68" fmla="*/ 631627126 w 63"/>
              <a:gd name="T69" fmla="*/ 459311325 h 68"/>
              <a:gd name="T70" fmla="*/ 572039140 w 63"/>
              <a:gd name="T71" fmla="*/ 683078028 h 68"/>
              <a:gd name="T72" fmla="*/ 691215112 w 63"/>
              <a:gd name="T73" fmla="*/ 683078028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3" h="68">
                <a:moveTo>
                  <a:pt x="63" y="63"/>
                </a:moveTo>
                <a:cubicBezTo>
                  <a:pt x="63" y="66"/>
                  <a:pt x="61" y="68"/>
                  <a:pt x="58" y="68"/>
                </a:cubicBezTo>
                <a:cubicBezTo>
                  <a:pt x="5" y="68"/>
                  <a:pt x="5" y="68"/>
                  <a:pt x="5" y="68"/>
                </a:cubicBezTo>
                <a:cubicBezTo>
                  <a:pt x="2" y="68"/>
                  <a:pt x="0" y="66"/>
                  <a:pt x="0" y="63"/>
                </a:cubicBezTo>
                <a:cubicBezTo>
                  <a:pt x="0" y="5"/>
                  <a:pt x="0" y="5"/>
                  <a:pt x="0" y="5"/>
                </a:cubicBezTo>
                <a:cubicBezTo>
                  <a:pt x="0" y="2"/>
                  <a:pt x="2" y="0"/>
                  <a:pt x="5" y="0"/>
                </a:cubicBezTo>
                <a:cubicBezTo>
                  <a:pt x="58" y="0"/>
                  <a:pt x="58" y="0"/>
                  <a:pt x="58" y="0"/>
                </a:cubicBezTo>
                <a:cubicBezTo>
                  <a:pt x="61" y="0"/>
                  <a:pt x="63" y="2"/>
                  <a:pt x="63" y="5"/>
                </a:cubicBezTo>
                <a:lnTo>
                  <a:pt x="63" y="63"/>
                </a:lnTo>
                <a:close/>
                <a:moveTo>
                  <a:pt x="58" y="7"/>
                </a:moveTo>
                <a:cubicBezTo>
                  <a:pt x="58" y="6"/>
                  <a:pt x="57" y="5"/>
                  <a:pt x="56" y="5"/>
                </a:cubicBezTo>
                <a:cubicBezTo>
                  <a:pt x="7" y="5"/>
                  <a:pt x="7" y="5"/>
                  <a:pt x="7" y="5"/>
                </a:cubicBezTo>
                <a:cubicBezTo>
                  <a:pt x="6" y="5"/>
                  <a:pt x="5" y="6"/>
                  <a:pt x="5" y="7"/>
                </a:cubicBezTo>
                <a:cubicBezTo>
                  <a:pt x="5" y="17"/>
                  <a:pt x="5" y="17"/>
                  <a:pt x="5" y="17"/>
                </a:cubicBezTo>
                <a:cubicBezTo>
                  <a:pt x="5" y="18"/>
                  <a:pt x="6" y="19"/>
                  <a:pt x="7" y="19"/>
                </a:cubicBezTo>
                <a:cubicBezTo>
                  <a:pt x="56" y="19"/>
                  <a:pt x="56" y="19"/>
                  <a:pt x="56" y="19"/>
                </a:cubicBezTo>
                <a:cubicBezTo>
                  <a:pt x="57" y="19"/>
                  <a:pt x="58" y="18"/>
                  <a:pt x="58" y="17"/>
                </a:cubicBezTo>
                <a:lnTo>
                  <a:pt x="58" y="7"/>
                </a:lnTo>
                <a:close/>
                <a:moveTo>
                  <a:pt x="9" y="24"/>
                </a:moveTo>
                <a:cubicBezTo>
                  <a:pt x="7" y="24"/>
                  <a:pt x="5" y="26"/>
                  <a:pt x="5" y="29"/>
                </a:cubicBezTo>
                <a:cubicBezTo>
                  <a:pt x="5" y="32"/>
                  <a:pt x="7" y="34"/>
                  <a:pt x="9" y="34"/>
                </a:cubicBezTo>
                <a:cubicBezTo>
                  <a:pt x="12" y="34"/>
                  <a:pt x="14" y="32"/>
                  <a:pt x="14" y="29"/>
                </a:cubicBezTo>
                <a:cubicBezTo>
                  <a:pt x="14" y="26"/>
                  <a:pt x="12" y="24"/>
                  <a:pt x="9" y="24"/>
                </a:cubicBezTo>
                <a:close/>
                <a:moveTo>
                  <a:pt x="9" y="39"/>
                </a:moveTo>
                <a:cubicBezTo>
                  <a:pt x="7" y="39"/>
                  <a:pt x="5" y="41"/>
                  <a:pt x="5" y="43"/>
                </a:cubicBezTo>
                <a:cubicBezTo>
                  <a:pt x="5" y="46"/>
                  <a:pt x="7" y="48"/>
                  <a:pt x="9" y="48"/>
                </a:cubicBezTo>
                <a:cubicBezTo>
                  <a:pt x="12" y="48"/>
                  <a:pt x="14" y="46"/>
                  <a:pt x="14" y="43"/>
                </a:cubicBezTo>
                <a:cubicBezTo>
                  <a:pt x="14" y="41"/>
                  <a:pt x="12" y="39"/>
                  <a:pt x="9" y="39"/>
                </a:cubicBezTo>
                <a:close/>
                <a:moveTo>
                  <a:pt x="9" y="53"/>
                </a:moveTo>
                <a:cubicBezTo>
                  <a:pt x="7" y="53"/>
                  <a:pt x="5" y="55"/>
                  <a:pt x="5" y="58"/>
                </a:cubicBezTo>
                <a:cubicBezTo>
                  <a:pt x="5" y="61"/>
                  <a:pt x="7" y="63"/>
                  <a:pt x="9" y="63"/>
                </a:cubicBezTo>
                <a:cubicBezTo>
                  <a:pt x="12" y="63"/>
                  <a:pt x="14" y="61"/>
                  <a:pt x="14" y="58"/>
                </a:cubicBezTo>
                <a:cubicBezTo>
                  <a:pt x="14" y="55"/>
                  <a:pt x="12" y="53"/>
                  <a:pt x="9" y="53"/>
                </a:cubicBezTo>
                <a:close/>
                <a:moveTo>
                  <a:pt x="24" y="24"/>
                </a:moveTo>
                <a:cubicBezTo>
                  <a:pt x="21" y="24"/>
                  <a:pt x="19" y="26"/>
                  <a:pt x="19" y="29"/>
                </a:cubicBezTo>
                <a:cubicBezTo>
                  <a:pt x="19" y="32"/>
                  <a:pt x="21" y="34"/>
                  <a:pt x="24" y="34"/>
                </a:cubicBezTo>
                <a:cubicBezTo>
                  <a:pt x="27" y="34"/>
                  <a:pt x="29" y="32"/>
                  <a:pt x="29" y="29"/>
                </a:cubicBezTo>
                <a:cubicBezTo>
                  <a:pt x="29" y="26"/>
                  <a:pt x="27" y="24"/>
                  <a:pt x="24" y="24"/>
                </a:cubicBezTo>
                <a:close/>
                <a:moveTo>
                  <a:pt x="24" y="39"/>
                </a:moveTo>
                <a:cubicBezTo>
                  <a:pt x="21" y="39"/>
                  <a:pt x="19" y="41"/>
                  <a:pt x="19" y="43"/>
                </a:cubicBezTo>
                <a:cubicBezTo>
                  <a:pt x="19" y="46"/>
                  <a:pt x="21" y="48"/>
                  <a:pt x="24" y="48"/>
                </a:cubicBezTo>
                <a:cubicBezTo>
                  <a:pt x="27" y="48"/>
                  <a:pt x="29" y="46"/>
                  <a:pt x="29" y="43"/>
                </a:cubicBezTo>
                <a:cubicBezTo>
                  <a:pt x="29" y="41"/>
                  <a:pt x="27" y="39"/>
                  <a:pt x="24" y="39"/>
                </a:cubicBezTo>
                <a:close/>
                <a:moveTo>
                  <a:pt x="24" y="53"/>
                </a:moveTo>
                <a:cubicBezTo>
                  <a:pt x="21" y="53"/>
                  <a:pt x="19" y="55"/>
                  <a:pt x="19" y="58"/>
                </a:cubicBezTo>
                <a:cubicBezTo>
                  <a:pt x="19" y="61"/>
                  <a:pt x="21" y="63"/>
                  <a:pt x="24" y="63"/>
                </a:cubicBezTo>
                <a:cubicBezTo>
                  <a:pt x="27" y="63"/>
                  <a:pt x="29" y="61"/>
                  <a:pt x="29" y="58"/>
                </a:cubicBezTo>
                <a:cubicBezTo>
                  <a:pt x="29" y="55"/>
                  <a:pt x="27" y="53"/>
                  <a:pt x="24" y="53"/>
                </a:cubicBezTo>
                <a:close/>
                <a:moveTo>
                  <a:pt x="39" y="24"/>
                </a:moveTo>
                <a:cubicBezTo>
                  <a:pt x="36" y="24"/>
                  <a:pt x="34" y="26"/>
                  <a:pt x="34" y="29"/>
                </a:cubicBezTo>
                <a:cubicBezTo>
                  <a:pt x="34" y="32"/>
                  <a:pt x="36" y="34"/>
                  <a:pt x="39" y="34"/>
                </a:cubicBezTo>
                <a:cubicBezTo>
                  <a:pt x="41" y="34"/>
                  <a:pt x="43" y="32"/>
                  <a:pt x="43" y="29"/>
                </a:cubicBezTo>
                <a:cubicBezTo>
                  <a:pt x="43" y="26"/>
                  <a:pt x="41" y="24"/>
                  <a:pt x="39" y="24"/>
                </a:cubicBezTo>
                <a:close/>
                <a:moveTo>
                  <a:pt x="39" y="39"/>
                </a:moveTo>
                <a:cubicBezTo>
                  <a:pt x="36" y="39"/>
                  <a:pt x="34" y="41"/>
                  <a:pt x="34" y="43"/>
                </a:cubicBezTo>
                <a:cubicBezTo>
                  <a:pt x="34" y="46"/>
                  <a:pt x="36" y="48"/>
                  <a:pt x="39" y="48"/>
                </a:cubicBezTo>
                <a:cubicBezTo>
                  <a:pt x="41" y="48"/>
                  <a:pt x="43" y="46"/>
                  <a:pt x="43" y="43"/>
                </a:cubicBezTo>
                <a:cubicBezTo>
                  <a:pt x="43" y="41"/>
                  <a:pt x="41" y="39"/>
                  <a:pt x="39" y="39"/>
                </a:cubicBezTo>
                <a:close/>
                <a:moveTo>
                  <a:pt x="39" y="53"/>
                </a:moveTo>
                <a:cubicBezTo>
                  <a:pt x="36" y="53"/>
                  <a:pt x="34" y="55"/>
                  <a:pt x="34" y="58"/>
                </a:cubicBezTo>
                <a:cubicBezTo>
                  <a:pt x="34" y="61"/>
                  <a:pt x="36" y="63"/>
                  <a:pt x="39" y="63"/>
                </a:cubicBezTo>
                <a:cubicBezTo>
                  <a:pt x="41" y="63"/>
                  <a:pt x="43" y="61"/>
                  <a:pt x="43" y="58"/>
                </a:cubicBezTo>
                <a:cubicBezTo>
                  <a:pt x="43" y="55"/>
                  <a:pt x="41" y="53"/>
                  <a:pt x="39" y="53"/>
                </a:cubicBezTo>
                <a:close/>
                <a:moveTo>
                  <a:pt x="53" y="24"/>
                </a:moveTo>
                <a:cubicBezTo>
                  <a:pt x="51" y="24"/>
                  <a:pt x="48" y="26"/>
                  <a:pt x="48" y="29"/>
                </a:cubicBezTo>
                <a:cubicBezTo>
                  <a:pt x="48" y="32"/>
                  <a:pt x="51" y="34"/>
                  <a:pt x="53" y="34"/>
                </a:cubicBezTo>
                <a:cubicBezTo>
                  <a:pt x="56" y="34"/>
                  <a:pt x="58" y="32"/>
                  <a:pt x="58" y="29"/>
                </a:cubicBezTo>
                <a:cubicBezTo>
                  <a:pt x="58" y="26"/>
                  <a:pt x="56" y="24"/>
                  <a:pt x="53" y="24"/>
                </a:cubicBezTo>
                <a:close/>
                <a:moveTo>
                  <a:pt x="58" y="43"/>
                </a:moveTo>
                <a:cubicBezTo>
                  <a:pt x="58" y="41"/>
                  <a:pt x="56" y="39"/>
                  <a:pt x="53" y="39"/>
                </a:cubicBezTo>
                <a:cubicBezTo>
                  <a:pt x="51" y="39"/>
                  <a:pt x="48" y="41"/>
                  <a:pt x="48" y="43"/>
                </a:cubicBezTo>
                <a:cubicBezTo>
                  <a:pt x="48" y="58"/>
                  <a:pt x="48" y="58"/>
                  <a:pt x="48" y="58"/>
                </a:cubicBezTo>
                <a:cubicBezTo>
                  <a:pt x="48" y="61"/>
                  <a:pt x="51" y="63"/>
                  <a:pt x="53" y="63"/>
                </a:cubicBezTo>
                <a:cubicBezTo>
                  <a:pt x="56" y="63"/>
                  <a:pt x="58" y="61"/>
                  <a:pt x="58" y="58"/>
                </a:cubicBezTo>
                <a:lnTo>
                  <a:pt x="58" y="43"/>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 name="Freeform 24"/>
          <p:cNvSpPr>
            <a:spLocks noEditPoints="1"/>
          </p:cNvSpPr>
          <p:nvPr/>
        </p:nvSpPr>
        <p:spPr bwMode="auto">
          <a:xfrm>
            <a:off x="638853" y="973243"/>
            <a:ext cx="283022" cy="242591"/>
          </a:xfrm>
          <a:custGeom>
            <a:avLst/>
            <a:gdLst>
              <a:gd name="T0" fmla="*/ 800850339 w 68"/>
              <a:gd name="T1" fmla="*/ 630358095 h 58"/>
              <a:gd name="T2" fmla="*/ 741964184 w 68"/>
              <a:gd name="T3" fmla="*/ 689827597 h 58"/>
              <a:gd name="T4" fmla="*/ 58886155 w 68"/>
              <a:gd name="T5" fmla="*/ 689827597 h 58"/>
              <a:gd name="T6" fmla="*/ 0 w 68"/>
              <a:gd name="T7" fmla="*/ 630358095 h 58"/>
              <a:gd name="T8" fmla="*/ 0 w 68"/>
              <a:gd name="T9" fmla="*/ 47574912 h 58"/>
              <a:gd name="T10" fmla="*/ 58886155 w 68"/>
              <a:gd name="T11" fmla="*/ 0 h 58"/>
              <a:gd name="T12" fmla="*/ 741964184 w 68"/>
              <a:gd name="T13" fmla="*/ 0 h 58"/>
              <a:gd name="T14" fmla="*/ 800850339 w 68"/>
              <a:gd name="T15" fmla="*/ 47574912 h 58"/>
              <a:gd name="T16" fmla="*/ 800850339 w 68"/>
              <a:gd name="T17" fmla="*/ 630358095 h 58"/>
              <a:gd name="T18" fmla="*/ 741964184 w 68"/>
              <a:gd name="T19" fmla="*/ 166510466 h 58"/>
              <a:gd name="T20" fmla="*/ 741964184 w 68"/>
              <a:gd name="T21" fmla="*/ 118935555 h 58"/>
              <a:gd name="T22" fmla="*/ 741964184 w 68"/>
              <a:gd name="T23" fmla="*/ 47574912 h 58"/>
              <a:gd name="T24" fmla="*/ 365094849 w 68"/>
              <a:gd name="T25" fmla="*/ 47574912 h 58"/>
              <a:gd name="T26" fmla="*/ 341539014 w 68"/>
              <a:gd name="T27" fmla="*/ 107040965 h 58"/>
              <a:gd name="T28" fmla="*/ 58886155 w 68"/>
              <a:gd name="T29" fmla="*/ 107040965 h 58"/>
              <a:gd name="T30" fmla="*/ 58886155 w 68"/>
              <a:gd name="T31" fmla="*/ 166510466 h 58"/>
              <a:gd name="T32" fmla="*/ 741964184 w 68"/>
              <a:gd name="T33" fmla="*/ 166510466 h 58"/>
              <a:gd name="T34" fmla="*/ 741964184 w 68"/>
              <a:gd name="T35" fmla="*/ 630358095 h 58"/>
              <a:gd name="T36" fmla="*/ 741964184 w 68"/>
              <a:gd name="T37" fmla="*/ 570892042 h 58"/>
              <a:gd name="T38" fmla="*/ 58886155 w 68"/>
              <a:gd name="T39" fmla="*/ 570892042 h 58"/>
              <a:gd name="T40" fmla="*/ 58886155 w 68"/>
              <a:gd name="T41" fmla="*/ 630358095 h 58"/>
              <a:gd name="T42" fmla="*/ 741964184 w 68"/>
              <a:gd name="T43" fmla="*/ 630358095 h 58"/>
              <a:gd name="T44" fmla="*/ 282652859 w 68"/>
              <a:gd name="T45" fmla="*/ 83255233 h 58"/>
              <a:gd name="T46" fmla="*/ 282652859 w 68"/>
              <a:gd name="T47" fmla="*/ 23785731 h 58"/>
              <a:gd name="T48" fmla="*/ 105994393 w 68"/>
              <a:gd name="T49" fmla="*/ 23785731 h 58"/>
              <a:gd name="T50" fmla="*/ 105994393 w 68"/>
              <a:gd name="T51" fmla="*/ 83255233 h 58"/>
              <a:gd name="T52" fmla="*/ 282652859 w 68"/>
              <a:gd name="T53" fmla="*/ 83255233 h 58"/>
              <a:gd name="T54" fmla="*/ 400425169 w 68"/>
              <a:gd name="T55" fmla="*/ 202190788 h 58"/>
              <a:gd name="T56" fmla="*/ 223766704 w 68"/>
              <a:gd name="T57" fmla="*/ 368701254 h 58"/>
              <a:gd name="T58" fmla="*/ 400425169 w 68"/>
              <a:gd name="T59" fmla="*/ 547106311 h 58"/>
              <a:gd name="T60" fmla="*/ 565305718 w 68"/>
              <a:gd name="T61" fmla="*/ 368701254 h 58"/>
              <a:gd name="T62" fmla="*/ 400425169 w 68"/>
              <a:gd name="T63" fmla="*/ 202190788 h 58"/>
              <a:gd name="T64" fmla="*/ 400425169 w 68"/>
              <a:gd name="T65" fmla="*/ 487636809 h 58"/>
              <a:gd name="T66" fmla="*/ 282652859 w 68"/>
              <a:gd name="T67" fmla="*/ 368701254 h 58"/>
              <a:gd name="T68" fmla="*/ 400425169 w 68"/>
              <a:gd name="T69" fmla="*/ 249765700 h 58"/>
              <a:gd name="T70" fmla="*/ 506419563 w 68"/>
              <a:gd name="T71" fmla="*/ 368701254 h 58"/>
              <a:gd name="T72" fmla="*/ 400425169 w 68"/>
              <a:gd name="T73" fmla="*/ 487636809 h 58"/>
              <a:gd name="T74" fmla="*/ 400425169 w 68"/>
              <a:gd name="T75" fmla="*/ 297340611 h 58"/>
              <a:gd name="T76" fmla="*/ 329761097 w 68"/>
              <a:gd name="T77" fmla="*/ 368701254 h 58"/>
              <a:gd name="T78" fmla="*/ 341539014 w 68"/>
              <a:gd name="T79" fmla="*/ 380595844 h 58"/>
              <a:gd name="T80" fmla="*/ 353316932 w 68"/>
              <a:gd name="T81" fmla="*/ 368701254 h 58"/>
              <a:gd name="T82" fmla="*/ 400425169 w 68"/>
              <a:gd name="T83" fmla="*/ 321126343 h 58"/>
              <a:gd name="T84" fmla="*/ 412203087 w 68"/>
              <a:gd name="T85" fmla="*/ 309231753 h 58"/>
              <a:gd name="T86" fmla="*/ 400425169 w 68"/>
              <a:gd name="T87" fmla="*/ 297340611 h 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8" h="58">
                <a:moveTo>
                  <a:pt x="68" y="53"/>
                </a:moveTo>
                <a:cubicBezTo>
                  <a:pt x="68" y="56"/>
                  <a:pt x="66" y="58"/>
                  <a:pt x="63" y="58"/>
                </a:cubicBezTo>
                <a:cubicBezTo>
                  <a:pt x="5" y="58"/>
                  <a:pt x="5" y="58"/>
                  <a:pt x="5" y="58"/>
                </a:cubicBezTo>
                <a:cubicBezTo>
                  <a:pt x="2" y="58"/>
                  <a:pt x="0" y="56"/>
                  <a:pt x="0" y="53"/>
                </a:cubicBezTo>
                <a:cubicBezTo>
                  <a:pt x="0" y="4"/>
                  <a:pt x="0" y="4"/>
                  <a:pt x="0" y="4"/>
                </a:cubicBezTo>
                <a:cubicBezTo>
                  <a:pt x="0" y="2"/>
                  <a:pt x="2" y="0"/>
                  <a:pt x="5" y="0"/>
                </a:cubicBezTo>
                <a:cubicBezTo>
                  <a:pt x="63" y="0"/>
                  <a:pt x="63" y="0"/>
                  <a:pt x="63" y="0"/>
                </a:cubicBezTo>
                <a:cubicBezTo>
                  <a:pt x="66" y="0"/>
                  <a:pt x="68" y="2"/>
                  <a:pt x="68" y="4"/>
                </a:cubicBezTo>
                <a:lnTo>
                  <a:pt x="68" y="53"/>
                </a:lnTo>
                <a:close/>
                <a:moveTo>
                  <a:pt x="63" y="14"/>
                </a:moveTo>
                <a:cubicBezTo>
                  <a:pt x="63" y="10"/>
                  <a:pt x="63" y="10"/>
                  <a:pt x="63" y="10"/>
                </a:cubicBezTo>
                <a:cubicBezTo>
                  <a:pt x="63" y="4"/>
                  <a:pt x="63" y="4"/>
                  <a:pt x="63" y="4"/>
                </a:cubicBezTo>
                <a:cubicBezTo>
                  <a:pt x="31" y="4"/>
                  <a:pt x="31" y="4"/>
                  <a:pt x="31" y="4"/>
                </a:cubicBezTo>
                <a:cubicBezTo>
                  <a:pt x="29" y="9"/>
                  <a:pt x="29" y="9"/>
                  <a:pt x="29" y="9"/>
                </a:cubicBezTo>
                <a:cubicBezTo>
                  <a:pt x="5" y="9"/>
                  <a:pt x="5" y="9"/>
                  <a:pt x="5" y="9"/>
                </a:cubicBezTo>
                <a:cubicBezTo>
                  <a:pt x="5" y="14"/>
                  <a:pt x="5" y="14"/>
                  <a:pt x="5" y="14"/>
                </a:cubicBezTo>
                <a:lnTo>
                  <a:pt x="63" y="14"/>
                </a:lnTo>
                <a:close/>
                <a:moveTo>
                  <a:pt x="63" y="53"/>
                </a:moveTo>
                <a:cubicBezTo>
                  <a:pt x="63" y="48"/>
                  <a:pt x="63" y="48"/>
                  <a:pt x="63" y="48"/>
                </a:cubicBezTo>
                <a:cubicBezTo>
                  <a:pt x="5" y="48"/>
                  <a:pt x="5" y="48"/>
                  <a:pt x="5" y="48"/>
                </a:cubicBezTo>
                <a:cubicBezTo>
                  <a:pt x="5" y="53"/>
                  <a:pt x="5" y="53"/>
                  <a:pt x="5" y="53"/>
                </a:cubicBezTo>
                <a:lnTo>
                  <a:pt x="63" y="53"/>
                </a:lnTo>
                <a:close/>
                <a:moveTo>
                  <a:pt x="24" y="7"/>
                </a:moveTo>
                <a:cubicBezTo>
                  <a:pt x="24" y="2"/>
                  <a:pt x="24" y="2"/>
                  <a:pt x="24" y="2"/>
                </a:cubicBezTo>
                <a:cubicBezTo>
                  <a:pt x="9" y="2"/>
                  <a:pt x="9" y="2"/>
                  <a:pt x="9" y="2"/>
                </a:cubicBezTo>
                <a:cubicBezTo>
                  <a:pt x="9" y="7"/>
                  <a:pt x="9" y="7"/>
                  <a:pt x="9" y="7"/>
                </a:cubicBezTo>
                <a:lnTo>
                  <a:pt x="24" y="7"/>
                </a:lnTo>
                <a:close/>
                <a:moveTo>
                  <a:pt x="34" y="17"/>
                </a:moveTo>
                <a:cubicBezTo>
                  <a:pt x="26" y="17"/>
                  <a:pt x="19" y="23"/>
                  <a:pt x="19" y="31"/>
                </a:cubicBezTo>
                <a:cubicBezTo>
                  <a:pt x="19" y="39"/>
                  <a:pt x="26" y="46"/>
                  <a:pt x="34" y="46"/>
                </a:cubicBezTo>
                <a:cubicBezTo>
                  <a:pt x="42" y="46"/>
                  <a:pt x="48" y="39"/>
                  <a:pt x="48" y="31"/>
                </a:cubicBezTo>
                <a:cubicBezTo>
                  <a:pt x="48" y="23"/>
                  <a:pt x="42" y="17"/>
                  <a:pt x="34" y="17"/>
                </a:cubicBezTo>
                <a:close/>
                <a:moveTo>
                  <a:pt x="34" y="41"/>
                </a:moveTo>
                <a:cubicBezTo>
                  <a:pt x="28" y="41"/>
                  <a:pt x="24" y="37"/>
                  <a:pt x="24" y="31"/>
                </a:cubicBezTo>
                <a:cubicBezTo>
                  <a:pt x="24" y="26"/>
                  <a:pt x="28" y="21"/>
                  <a:pt x="34" y="21"/>
                </a:cubicBezTo>
                <a:cubicBezTo>
                  <a:pt x="39" y="21"/>
                  <a:pt x="43" y="26"/>
                  <a:pt x="43" y="31"/>
                </a:cubicBezTo>
                <a:cubicBezTo>
                  <a:pt x="43" y="37"/>
                  <a:pt x="39" y="41"/>
                  <a:pt x="34" y="41"/>
                </a:cubicBezTo>
                <a:close/>
                <a:moveTo>
                  <a:pt x="34" y="25"/>
                </a:moveTo>
                <a:cubicBezTo>
                  <a:pt x="30" y="25"/>
                  <a:pt x="28" y="28"/>
                  <a:pt x="28" y="31"/>
                </a:cubicBezTo>
                <a:cubicBezTo>
                  <a:pt x="28" y="32"/>
                  <a:pt x="28" y="32"/>
                  <a:pt x="29" y="32"/>
                </a:cubicBezTo>
                <a:cubicBezTo>
                  <a:pt x="30" y="32"/>
                  <a:pt x="30" y="32"/>
                  <a:pt x="30" y="31"/>
                </a:cubicBezTo>
                <a:cubicBezTo>
                  <a:pt x="30" y="29"/>
                  <a:pt x="32" y="27"/>
                  <a:pt x="34" y="27"/>
                </a:cubicBezTo>
                <a:cubicBezTo>
                  <a:pt x="34" y="27"/>
                  <a:pt x="35" y="27"/>
                  <a:pt x="35" y="26"/>
                </a:cubicBezTo>
                <a:cubicBezTo>
                  <a:pt x="35" y="26"/>
                  <a:pt x="34" y="25"/>
                  <a:pt x="34" y="25"/>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 name="Freeform 25"/>
          <p:cNvSpPr>
            <a:spLocks/>
          </p:cNvSpPr>
          <p:nvPr/>
        </p:nvSpPr>
        <p:spPr bwMode="auto">
          <a:xfrm>
            <a:off x="1150989" y="1011749"/>
            <a:ext cx="92416" cy="161727"/>
          </a:xfrm>
          <a:custGeom>
            <a:avLst/>
            <a:gdLst>
              <a:gd name="T0" fmla="*/ 263929091 w 22"/>
              <a:gd name="T1" fmla="*/ 245514446 h 39"/>
              <a:gd name="T2" fmla="*/ 59983255 w 22"/>
              <a:gd name="T3" fmla="*/ 444264073 h 39"/>
              <a:gd name="T4" fmla="*/ 35990645 w 22"/>
              <a:gd name="T5" fmla="*/ 455954423 h 39"/>
              <a:gd name="T6" fmla="*/ 0 w 22"/>
              <a:gd name="T7" fmla="*/ 432573723 h 39"/>
              <a:gd name="T8" fmla="*/ 0 w 22"/>
              <a:gd name="T9" fmla="*/ 35074469 h 39"/>
              <a:gd name="T10" fmla="*/ 35990645 w 22"/>
              <a:gd name="T11" fmla="*/ 0 h 39"/>
              <a:gd name="T12" fmla="*/ 59983255 w 22"/>
              <a:gd name="T13" fmla="*/ 11690350 h 39"/>
              <a:gd name="T14" fmla="*/ 263929091 w 22"/>
              <a:gd name="T15" fmla="*/ 210439977 h 39"/>
              <a:gd name="T16" fmla="*/ 263929091 w 22"/>
              <a:gd name="T17" fmla="*/ 233824096 h 39"/>
              <a:gd name="T18" fmla="*/ 263929091 w 22"/>
              <a:gd name="T19" fmla="*/ 245514446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39">
                <a:moveTo>
                  <a:pt x="22" y="21"/>
                </a:moveTo>
                <a:cubicBezTo>
                  <a:pt x="5" y="38"/>
                  <a:pt x="5" y="38"/>
                  <a:pt x="5" y="38"/>
                </a:cubicBezTo>
                <a:cubicBezTo>
                  <a:pt x="4" y="39"/>
                  <a:pt x="4" y="39"/>
                  <a:pt x="3" y="39"/>
                </a:cubicBezTo>
                <a:cubicBezTo>
                  <a:pt x="2" y="39"/>
                  <a:pt x="0" y="38"/>
                  <a:pt x="0" y="37"/>
                </a:cubicBezTo>
                <a:cubicBezTo>
                  <a:pt x="0" y="3"/>
                  <a:pt x="0" y="3"/>
                  <a:pt x="0" y="3"/>
                </a:cubicBezTo>
                <a:cubicBezTo>
                  <a:pt x="0" y="1"/>
                  <a:pt x="2" y="0"/>
                  <a:pt x="3" y="0"/>
                </a:cubicBezTo>
                <a:cubicBezTo>
                  <a:pt x="4" y="0"/>
                  <a:pt x="4" y="1"/>
                  <a:pt x="5" y="1"/>
                </a:cubicBezTo>
                <a:cubicBezTo>
                  <a:pt x="22" y="18"/>
                  <a:pt x="22" y="18"/>
                  <a:pt x="22" y="18"/>
                </a:cubicBezTo>
                <a:cubicBezTo>
                  <a:pt x="22" y="18"/>
                  <a:pt x="22" y="19"/>
                  <a:pt x="22" y="20"/>
                </a:cubicBezTo>
                <a:cubicBezTo>
                  <a:pt x="22" y="20"/>
                  <a:pt x="22" y="21"/>
                  <a:pt x="22" y="21"/>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3" name="Freeform 26"/>
          <p:cNvSpPr>
            <a:spLocks noEditPoints="1"/>
          </p:cNvSpPr>
          <p:nvPr/>
        </p:nvSpPr>
        <p:spPr bwMode="auto">
          <a:xfrm>
            <a:off x="1751692" y="973243"/>
            <a:ext cx="240665" cy="242591"/>
          </a:xfrm>
          <a:custGeom>
            <a:avLst/>
            <a:gdLst>
              <a:gd name="T0" fmla="*/ 678917982 w 58"/>
              <a:gd name="T1" fmla="*/ 558997452 h 58"/>
              <a:gd name="T2" fmla="*/ 550156319 w 58"/>
              <a:gd name="T3" fmla="*/ 689827597 h 58"/>
              <a:gd name="T4" fmla="*/ 128761664 w 58"/>
              <a:gd name="T5" fmla="*/ 689827597 h 58"/>
              <a:gd name="T6" fmla="*/ 0 w 58"/>
              <a:gd name="T7" fmla="*/ 558997452 h 58"/>
              <a:gd name="T8" fmla="*/ 0 w 58"/>
              <a:gd name="T9" fmla="*/ 118935555 h 58"/>
              <a:gd name="T10" fmla="*/ 128761664 w 58"/>
              <a:gd name="T11" fmla="*/ 0 h 58"/>
              <a:gd name="T12" fmla="*/ 550156319 w 58"/>
              <a:gd name="T13" fmla="*/ 0 h 58"/>
              <a:gd name="T14" fmla="*/ 678917982 w 58"/>
              <a:gd name="T15" fmla="*/ 118935555 h 58"/>
              <a:gd name="T16" fmla="*/ 678917982 w 58"/>
              <a:gd name="T17" fmla="*/ 558997452 h 58"/>
              <a:gd name="T18" fmla="*/ 561864102 w 58"/>
              <a:gd name="T19" fmla="*/ 118935555 h 58"/>
              <a:gd name="T20" fmla="*/ 550156319 w 58"/>
              <a:gd name="T21" fmla="*/ 107040965 h 58"/>
              <a:gd name="T22" fmla="*/ 128761664 w 58"/>
              <a:gd name="T23" fmla="*/ 107040965 h 58"/>
              <a:gd name="T24" fmla="*/ 105349519 w 58"/>
              <a:gd name="T25" fmla="*/ 118935555 h 58"/>
              <a:gd name="T26" fmla="*/ 105349519 w 58"/>
              <a:gd name="T27" fmla="*/ 558997452 h 58"/>
              <a:gd name="T28" fmla="*/ 128761664 w 58"/>
              <a:gd name="T29" fmla="*/ 570892042 h 58"/>
              <a:gd name="T30" fmla="*/ 550156319 w 58"/>
              <a:gd name="T31" fmla="*/ 570892042 h 58"/>
              <a:gd name="T32" fmla="*/ 561864102 w 58"/>
              <a:gd name="T33" fmla="*/ 558997452 h 58"/>
              <a:gd name="T34" fmla="*/ 561864102 w 58"/>
              <a:gd name="T35" fmla="*/ 118935555 h 58"/>
              <a:gd name="T36" fmla="*/ 479923306 w 58"/>
              <a:gd name="T37" fmla="*/ 451956488 h 58"/>
              <a:gd name="T38" fmla="*/ 198994676 w 58"/>
              <a:gd name="T39" fmla="*/ 451956488 h 58"/>
              <a:gd name="T40" fmla="*/ 175582532 w 58"/>
              <a:gd name="T41" fmla="*/ 440061897 h 58"/>
              <a:gd name="T42" fmla="*/ 175582532 w 58"/>
              <a:gd name="T43" fmla="*/ 416276166 h 58"/>
              <a:gd name="T44" fmla="*/ 316048557 w 58"/>
              <a:gd name="T45" fmla="*/ 214085378 h 58"/>
              <a:gd name="T46" fmla="*/ 339460702 w 58"/>
              <a:gd name="T47" fmla="*/ 202190788 h 58"/>
              <a:gd name="T48" fmla="*/ 362869425 w 58"/>
              <a:gd name="T49" fmla="*/ 214085378 h 58"/>
              <a:gd name="T50" fmla="*/ 503335451 w 58"/>
              <a:gd name="T51" fmla="*/ 416276166 h 58"/>
              <a:gd name="T52" fmla="*/ 503335451 w 58"/>
              <a:gd name="T53" fmla="*/ 440061897 h 58"/>
              <a:gd name="T54" fmla="*/ 479923306 w 58"/>
              <a:gd name="T55" fmla="*/ 451956488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48" y="10"/>
                </a:moveTo>
                <a:cubicBezTo>
                  <a:pt x="48" y="10"/>
                  <a:pt x="48" y="9"/>
                  <a:pt x="47" y="9"/>
                </a:cubicBezTo>
                <a:cubicBezTo>
                  <a:pt x="11" y="9"/>
                  <a:pt x="11" y="9"/>
                  <a:pt x="11" y="9"/>
                </a:cubicBezTo>
                <a:cubicBezTo>
                  <a:pt x="10" y="9"/>
                  <a:pt x="9" y="10"/>
                  <a:pt x="9" y="10"/>
                </a:cubicBezTo>
                <a:cubicBezTo>
                  <a:pt x="9" y="47"/>
                  <a:pt x="9" y="47"/>
                  <a:pt x="9" y="47"/>
                </a:cubicBezTo>
                <a:cubicBezTo>
                  <a:pt x="9" y="48"/>
                  <a:pt x="10" y="48"/>
                  <a:pt x="11" y="48"/>
                </a:cubicBezTo>
                <a:cubicBezTo>
                  <a:pt x="47" y="48"/>
                  <a:pt x="47" y="48"/>
                  <a:pt x="47" y="48"/>
                </a:cubicBezTo>
                <a:cubicBezTo>
                  <a:pt x="48" y="48"/>
                  <a:pt x="48" y="48"/>
                  <a:pt x="48" y="47"/>
                </a:cubicBezTo>
                <a:lnTo>
                  <a:pt x="48" y="10"/>
                </a:lnTo>
                <a:close/>
                <a:moveTo>
                  <a:pt x="41" y="38"/>
                </a:moveTo>
                <a:cubicBezTo>
                  <a:pt x="17" y="38"/>
                  <a:pt x="17" y="38"/>
                  <a:pt x="17" y="38"/>
                </a:cubicBezTo>
                <a:cubicBezTo>
                  <a:pt x="16" y="38"/>
                  <a:pt x="15" y="38"/>
                  <a:pt x="15" y="37"/>
                </a:cubicBezTo>
                <a:cubicBezTo>
                  <a:pt x="14" y="36"/>
                  <a:pt x="14" y="35"/>
                  <a:pt x="15" y="35"/>
                </a:cubicBezTo>
                <a:cubicBezTo>
                  <a:pt x="27" y="18"/>
                  <a:pt x="27" y="18"/>
                  <a:pt x="27" y="18"/>
                </a:cubicBezTo>
                <a:cubicBezTo>
                  <a:pt x="27" y="17"/>
                  <a:pt x="28" y="17"/>
                  <a:pt x="29" y="17"/>
                </a:cubicBezTo>
                <a:cubicBezTo>
                  <a:pt x="30" y="17"/>
                  <a:pt x="30" y="17"/>
                  <a:pt x="31" y="18"/>
                </a:cubicBezTo>
                <a:cubicBezTo>
                  <a:pt x="43" y="35"/>
                  <a:pt x="43" y="35"/>
                  <a:pt x="43" y="35"/>
                </a:cubicBezTo>
                <a:cubicBezTo>
                  <a:pt x="44" y="35"/>
                  <a:pt x="44" y="36"/>
                  <a:pt x="43" y="37"/>
                </a:cubicBezTo>
                <a:cubicBezTo>
                  <a:pt x="43" y="38"/>
                  <a:pt x="42" y="38"/>
                  <a:pt x="41" y="38"/>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4" name="Freeform 29"/>
          <p:cNvSpPr>
            <a:spLocks/>
          </p:cNvSpPr>
          <p:nvPr/>
        </p:nvSpPr>
        <p:spPr bwMode="auto">
          <a:xfrm>
            <a:off x="3571123" y="1002123"/>
            <a:ext cx="244517" cy="188682"/>
          </a:xfrm>
          <a:custGeom>
            <a:avLst/>
            <a:gdLst>
              <a:gd name="T0" fmla="*/ 677269325 w 59"/>
              <a:gd name="T1" fmla="*/ 143429778 h 45"/>
              <a:gd name="T2" fmla="*/ 350311130 w 59"/>
              <a:gd name="T3" fmla="*/ 466144187 h 45"/>
              <a:gd name="T4" fmla="*/ 291925372 w 59"/>
              <a:gd name="T5" fmla="*/ 525905730 h 45"/>
              <a:gd name="T6" fmla="*/ 268572436 w 59"/>
              <a:gd name="T7" fmla="*/ 537857347 h 45"/>
              <a:gd name="T8" fmla="*/ 233539615 w 59"/>
              <a:gd name="T9" fmla="*/ 525905730 h 45"/>
              <a:gd name="T10" fmla="*/ 175157274 w 59"/>
              <a:gd name="T11" fmla="*/ 466144187 h 45"/>
              <a:gd name="T12" fmla="*/ 11676468 w 59"/>
              <a:gd name="T13" fmla="*/ 310762791 h 45"/>
              <a:gd name="T14" fmla="*/ 0 w 59"/>
              <a:gd name="T15" fmla="*/ 274904482 h 45"/>
              <a:gd name="T16" fmla="*/ 11676468 w 59"/>
              <a:gd name="T17" fmla="*/ 239046173 h 45"/>
              <a:gd name="T18" fmla="*/ 70062226 w 59"/>
              <a:gd name="T19" fmla="*/ 179284630 h 45"/>
              <a:gd name="T20" fmla="*/ 105095048 w 59"/>
              <a:gd name="T21" fmla="*/ 167333013 h 45"/>
              <a:gd name="T22" fmla="*/ 128447984 w 59"/>
              <a:gd name="T23" fmla="*/ 179284630 h 45"/>
              <a:gd name="T24" fmla="*/ 268572436 w 59"/>
              <a:gd name="T25" fmla="*/ 310762791 h 45"/>
              <a:gd name="T26" fmla="*/ 548821341 w 59"/>
              <a:gd name="T27" fmla="*/ 11951617 h 45"/>
              <a:gd name="T28" fmla="*/ 583850745 w 59"/>
              <a:gd name="T29" fmla="*/ 0 h 45"/>
              <a:gd name="T30" fmla="*/ 618883567 w 59"/>
              <a:gd name="T31" fmla="*/ 11951617 h 45"/>
              <a:gd name="T32" fmla="*/ 677269325 w 59"/>
              <a:gd name="T33" fmla="*/ 83668235 h 45"/>
              <a:gd name="T34" fmla="*/ 688945793 w 59"/>
              <a:gd name="T35" fmla="*/ 107571469 h 45"/>
              <a:gd name="T36" fmla="*/ 677269325 w 59"/>
              <a:gd name="T37" fmla="*/ 143429778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5" name="Freeform 30"/>
          <p:cNvSpPr>
            <a:spLocks noEditPoints="1"/>
          </p:cNvSpPr>
          <p:nvPr/>
        </p:nvSpPr>
        <p:spPr bwMode="auto">
          <a:xfrm>
            <a:off x="4148720" y="973243"/>
            <a:ext cx="267620" cy="221413"/>
          </a:xfrm>
          <a:custGeom>
            <a:avLst/>
            <a:gdLst>
              <a:gd name="T0" fmla="*/ 641936250 w 64"/>
              <a:gd name="T1" fmla="*/ 498338432 h 53"/>
              <a:gd name="T2" fmla="*/ 511172735 w 64"/>
              <a:gd name="T3" fmla="*/ 628853754 h 53"/>
              <a:gd name="T4" fmla="*/ 130763515 w 64"/>
              <a:gd name="T5" fmla="*/ 628853754 h 53"/>
              <a:gd name="T6" fmla="*/ 0 w 64"/>
              <a:gd name="T7" fmla="*/ 498338432 h 53"/>
              <a:gd name="T8" fmla="*/ 0 w 64"/>
              <a:gd name="T9" fmla="*/ 118652172 h 53"/>
              <a:gd name="T10" fmla="*/ 130763515 w 64"/>
              <a:gd name="T11" fmla="*/ 0 h 53"/>
              <a:gd name="T12" fmla="*/ 511172735 w 64"/>
              <a:gd name="T13" fmla="*/ 0 h 53"/>
              <a:gd name="T14" fmla="*/ 558722164 w 64"/>
              <a:gd name="T15" fmla="*/ 0 h 53"/>
              <a:gd name="T16" fmla="*/ 570610383 w 64"/>
              <a:gd name="T17" fmla="*/ 11866595 h 53"/>
              <a:gd name="T18" fmla="*/ 570610383 w 64"/>
              <a:gd name="T19" fmla="*/ 23729745 h 53"/>
              <a:gd name="T20" fmla="*/ 546837393 w 64"/>
              <a:gd name="T21" fmla="*/ 47459491 h 53"/>
              <a:gd name="T22" fmla="*/ 534949173 w 64"/>
              <a:gd name="T23" fmla="*/ 59326086 h 53"/>
              <a:gd name="T24" fmla="*/ 534949173 w 64"/>
              <a:gd name="T25" fmla="*/ 59326086 h 53"/>
              <a:gd name="T26" fmla="*/ 511172735 w 64"/>
              <a:gd name="T27" fmla="*/ 47459491 h 53"/>
              <a:gd name="T28" fmla="*/ 130763515 w 64"/>
              <a:gd name="T29" fmla="*/ 47459491 h 53"/>
              <a:gd name="T30" fmla="*/ 59437648 w 64"/>
              <a:gd name="T31" fmla="*/ 118652172 h 53"/>
              <a:gd name="T32" fmla="*/ 59437648 w 64"/>
              <a:gd name="T33" fmla="*/ 498338432 h 53"/>
              <a:gd name="T34" fmla="*/ 130763515 w 64"/>
              <a:gd name="T35" fmla="*/ 569527668 h 53"/>
              <a:gd name="T36" fmla="*/ 511172735 w 64"/>
              <a:gd name="T37" fmla="*/ 569527668 h 53"/>
              <a:gd name="T38" fmla="*/ 582498602 w 64"/>
              <a:gd name="T39" fmla="*/ 498338432 h 53"/>
              <a:gd name="T40" fmla="*/ 582498602 w 64"/>
              <a:gd name="T41" fmla="*/ 379686260 h 53"/>
              <a:gd name="T42" fmla="*/ 582498602 w 64"/>
              <a:gd name="T43" fmla="*/ 379686260 h 53"/>
              <a:gd name="T44" fmla="*/ 618163259 w 64"/>
              <a:gd name="T45" fmla="*/ 344089920 h 53"/>
              <a:gd name="T46" fmla="*/ 630051479 w 64"/>
              <a:gd name="T47" fmla="*/ 344089920 h 53"/>
              <a:gd name="T48" fmla="*/ 630051479 w 64"/>
              <a:gd name="T49" fmla="*/ 344089920 h 53"/>
              <a:gd name="T50" fmla="*/ 641936250 w 64"/>
              <a:gd name="T51" fmla="*/ 355956515 h 53"/>
              <a:gd name="T52" fmla="*/ 641936250 w 64"/>
              <a:gd name="T53" fmla="*/ 498338432 h 53"/>
              <a:gd name="T54" fmla="*/ 380409221 w 64"/>
              <a:gd name="T55" fmla="*/ 498338432 h 53"/>
              <a:gd name="T56" fmla="*/ 320968125 w 64"/>
              <a:gd name="T57" fmla="*/ 498338432 h 53"/>
              <a:gd name="T58" fmla="*/ 130763515 w 64"/>
              <a:gd name="T59" fmla="*/ 308493580 h 53"/>
              <a:gd name="T60" fmla="*/ 130763515 w 64"/>
              <a:gd name="T61" fmla="*/ 261034089 h 53"/>
              <a:gd name="T62" fmla="*/ 178316391 w 64"/>
              <a:gd name="T63" fmla="*/ 213574598 h 53"/>
              <a:gd name="T64" fmla="*/ 237754039 w 64"/>
              <a:gd name="T65" fmla="*/ 213574598 h 53"/>
              <a:gd name="T66" fmla="*/ 356632782 w 64"/>
              <a:gd name="T67" fmla="*/ 320360175 h 53"/>
              <a:gd name="T68" fmla="*/ 641936250 w 64"/>
              <a:gd name="T69" fmla="*/ 35596340 h 53"/>
              <a:gd name="T70" fmla="*/ 689489126 w 64"/>
              <a:gd name="T71" fmla="*/ 35596340 h 53"/>
              <a:gd name="T72" fmla="*/ 748926774 w 64"/>
              <a:gd name="T73" fmla="*/ 83055831 h 53"/>
              <a:gd name="T74" fmla="*/ 748926774 w 64"/>
              <a:gd name="T75" fmla="*/ 130515322 h 53"/>
              <a:gd name="T76" fmla="*/ 380409221 w 64"/>
              <a:gd name="T77" fmla="*/ 498338432 h 5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4" h="53">
                <a:moveTo>
                  <a:pt x="54" y="42"/>
                </a:moveTo>
                <a:cubicBezTo>
                  <a:pt x="54" y="48"/>
                  <a:pt x="49" y="53"/>
                  <a:pt x="43" y="53"/>
                </a:cubicBezTo>
                <a:cubicBezTo>
                  <a:pt x="11" y="53"/>
                  <a:pt x="11" y="53"/>
                  <a:pt x="11" y="53"/>
                </a:cubicBezTo>
                <a:cubicBezTo>
                  <a:pt x="5" y="53"/>
                  <a:pt x="0" y="48"/>
                  <a:pt x="0" y="42"/>
                </a:cubicBezTo>
                <a:cubicBezTo>
                  <a:pt x="0" y="10"/>
                  <a:pt x="0" y="10"/>
                  <a:pt x="0" y="10"/>
                </a:cubicBezTo>
                <a:cubicBezTo>
                  <a:pt x="0" y="4"/>
                  <a:pt x="5" y="0"/>
                  <a:pt x="11" y="0"/>
                </a:cubicBezTo>
                <a:cubicBezTo>
                  <a:pt x="43" y="0"/>
                  <a:pt x="43" y="0"/>
                  <a:pt x="43" y="0"/>
                </a:cubicBezTo>
                <a:cubicBezTo>
                  <a:pt x="44" y="0"/>
                  <a:pt x="46" y="0"/>
                  <a:pt x="47" y="0"/>
                </a:cubicBezTo>
                <a:cubicBezTo>
                  <a:pt x="48" y="1"/>
                  <a:pt x="48" y="1"/>
                  <a:pt x="48" y="1"/>
                </a:cubicBezTo>
                <a:cubicBezTo>
                  <a:pt x="48" y="2"/>
                  <a:pt x="48" y="2"/>
                  <a:pt x="48" y="2"/>
                </a:cubicBezTo>
                <a:cubicBezTo>
                  <a:pt x="46" y="4"/>
                  <a:pt x="46" y="4"/>
                  <a:pt x="46" y="4"/>
                </a:cubicBezTo>
                <a:cubicBezTo>
                  <a:pt x="46" y="5"/>
                  <a:pt x="45" y="5"/>
                  <a:pt x="45" y="5"/>
                </a:cubicBezTo>
                <a:cubicBezTo>
                  <a:pt x="45" y="5"/>
                  <a:pt x="45" y="5"/>
                  <a:pt x="45" y="5"/>
                </a:cubicBezTo>
                <a:cubicBezTo>
                  <a:pt x="44" y="4"/>
                  <a:pt x="44" y="4"/>
                  <a:pt x="43" y="4"/>
                </a:cubicBezTo>
                <a:cubicBezTo>
                  <a:pt x="11" y="4"/>
                  <a:pt x="11" y="4"/>
                  <a:pt x="11" y="4"/>
                </a:cubicBezTo>
                <a:cubicBezTo>
                  <a:pt x="8" y="4"/>
                  <a:pt x="5" y="7"/>
                  <a:pt x="5" y="10"/>
                </a:cubicBezTo>
                <a:cubicBezTo>
                  <a:pt x="5" y="42"/>
                  <a:pt x="5" y="42"/>
                  <a:pt x="5" y="42"/>
                </a:cubicBezTo>
                <a:cubicBezTo>
                  <a:pt x="5" y="45"/>
                  <a:pt x="8" y="48"/>
                  <a:pt x="11" y="48"/>
                </a:cubicBezTo>
                <a:cubicBezTo>
                  <a:pt x="43" y="48"/>
                  <a:pt x="43" y="48"/>
                  <a:pt x="43" y="48"/>
                </a:cubicBezTo>
                <a:cubicBezTo>
                  <a:pt x="46" y="48"/>
                  <a:pt x="49" y="45"/>
                  <a:pt x="49" y="42"/>
                </a:cubicBezTo>
                <a:cubicBezTo>
                  <a:pt x="49" y="32"/>
                  <a:pt x="49" y="32"/>
                  <a:pt x="49" y="32"/>
                </a:cubicBezTo>
                <a:cubicBezTo>
                  <a:pt x="49" y="32"/>
                  <a:pt x="49" y="32"/>
                  <a:pt x="49" y="32"/>
                </a:cubicBezTo>
                <a:cubicBezTo>
                  <a:pt x="52" y="29"/>
                  <a:pt x="52" y="29"/>
                  <a:pt x="52" y="29"/>
                </a:cubicBezTo>
                <a:cubicBezTo>
                  <a:pt x="52" y="29"/>
                  <a:pt x="52" y="29"/>
                  <a:pt x="53" y="29"/>
                </a:cubicBezTo>
                <a:cubicBezTo>
                  <a:pt x="53" y="29"/>
                  <a:pt x="53" y="29"/>
                  <a:pt x="53" y="29"/>
                </a:cubicBezTo>
                <a:cubicBezTo>
                  <a:pt x="54" y="29"/>
                  <a:pt x="54" y="30"/>
                  <a:pt x="54" y="30"/>
                </a:cubicBezTo>
                <a:lnTo>
                  <a:pt x="54" y="42"/>
                </a:lnTo>
                <a:close/>
                <a:moveTo>
                  <a:pt x="32" y="42"/>
                </a:moveTo>
                <a:cubicBezTo>
                  <a:pt x="31" y="44"/>
                  <a:pt x="29" y="44"/>
                  <a:pt x="27" y="42"/>
                </a:cubicBezTo>
                <a:cubicBezTo>
                  <a:pt x="11" y="26"/>
                  <a:pt x="11" y="26"/>
                  <a:pt x="11" y="26"/>
                </a:cubicBezTo>
                <a:cubicBezTo>
                  <a:pt x="10" y="25"/>
                  <a:pt x="10" y="23"/>
                  <a:pt x="11" y="22"/>
                </a:cubicBezTo>
                <a:cubicBezTo>
                  <a:pt x="15" y="18"/>
                  <a:pt x="15" y="18"/>
                  <a:pt x="15" y="18"/>
                </a:cubicBezTo>
                <a:cubicBezTo>
                  <a:pt x="16" y="16"/>
                  <a:pt x="18" y="16"/>
                  <a:pt x="20" y="18"/>
                </a:cubicBezTo>
                <a:cubicBezTo>
                  <a:pt x="30" y="27"/>
                  <a:pt x="30" y="27"/>
                  <a:pt x="30" y="27"/>
                </a:cubicBezTo>
                <a:cubicBezTo>
                  <a:pt x="54" y="3"/>
                  <a:pt x="54" y="3"/>
                  <a:pt x="54" y="3"/>
                </a:cubicBezTo>
                <a:cubicBezTo>
                  <a:pt x="55" y="2"/>
                  <a:pt x="57" y="2"/>
                  <a:pt x="58" y="3"/>
                </a:cubicBezTo>
                <a:cubicBezTo>
                  <a:pt x="63" y="7"/>
                  <a:pt x="63" y="7"/>
                  <a:pt x="63" y="7"/>
                </a:cubicBezTo>
                <a:cubicBezTo>
                  <a:pt x="64" y="8"/>
                  <a:pt x="64" y="10"/>
                  <a:pt x="63" y="11"/>
                </a:cubicBezTo>
                <a:lnTo>
                  <a:pt x="32" y="42"/>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 name="Freeform 31"/>
          <p:cNvSpPr>
            <a:spLocks noEditPoints="1"/>
          </p:cNvSpPr>
          <p:nvPr/>
        </p:nvSpPr>
        <p:spPr bwMode="auto">
          <a:xfrm>
            <a:off x="4749421" y="973243"/>
            <a:ext cx="240666" cy="242591"/>
          </a:xfrm>
          <a:custGeom>
            <a:avLst/>
            <a:gdLst>
              <a:gd name="T0" fmla="*/ 339462412 w 58"/>
              <a:gd name="T1" fmla="*/ 689827597 h 58"/>
              <a:gd name="T2" fmla="*/ 0 w 58"/>
              <a:gd name="T3" fmla="*/ 344915523 h 58"/>
              <a:gd name="T4" fmla="*/ 339462412 w 58"/>
              <a:gd name="T5" fmla="*/ 0 h 58"/>
              <a:gd name="T6" fmla="*/ 678924825 w 58"/>
              <a:gd name="T7" fmla="*/ 344915523 h 58"/>
              <a:gd name="T8" fmla="*/ 339462412 w 58"/>
              <a:gd name="T9" fmla="*/ 689827597 h 58"/>
              <a:gd name="T10" fmla="*/ 561870354 w 58"/>
              <a:gd name="T11" fmla="*/ 404381576 h 58"/>
              <a:gd name="T12" fmla="*/ 561870354 w 58"/>
              <a:gd name="T13" fmla="*/ 368701254 h 58"/>
              <a:gd name="T14" fmla="*/ 362874675 w 58"/>
              <a:gd name="T15" fmla="*/ 154615876 h 58"/>
              <a:gd name="T16" fmla="*/ 316050150 w 58"/>
              <a:gd name="T17" fmla="*/ 154615876 h 58"/>
              <a:gd name="T18" fmla="*/ 117054471 w 58"/>
              <a:gd name="T19" fmla="*/ 368701254 h 58"/>
              <a:gd name="T20" fmla="*/ 117054471 w 58"/>
              <a:gd name="T21" fmla="*/ 404381576 h 58"/>
              <a:gd name="T22" fmla="*/ 163878996 w 58"/>
              <a:gd name="T23" fmla="*/ 451956488 h 58"/>
              <a:gd name="T24" fmla="*/ 198995679 w 58"/>
              <a:gd name="T25" fmla="*/ 451956488 h 58"/>
              <a:gd name="T26" fmla="*/ 339462412 w 58"/>
              <a:gd name="T27" fmla="*/ 309231753 h 58"/>
              <a:gd name="T28" fmla="*/ 479929146 w 58"/>
              <a:gd name="T29" fmla="*/ 451956488 h 58"/>
              <a:gd name="T30" fmla="*/ 515045829 w 58"/>
              <a:gd name="T31" fmla="*/ 451956488 h 58"/>
              <a:gd name="T32" fmla="*/ 561870354 w 58"/>
              <a:gd name="T33" fmla="*/ 404381576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58">
                <a:moveTo>
                  <a:pt x="29" y="58"/>
                </a:moveTo>
                <a:cubicBezTo>
                  <a:pt x="13" y="58"/>
                  <a:pt x="0" y="45"/>
                  <a:pt x="0" y="29"/>
                </a:cubicBezTo>
                <a:cubicBezTo>
                  <a:pt x="0" y="13"/>
                  <a:pt x="13" y="0"/>
                  <a:pt x="29" y="0"/>
                </a:cubicBezTo>
                <a:cubicBezTo>
                  <a:pt x="45" y="0"/>
                  <a:pt x="58" y="13"/>
                  <a:pt x="58" y="29"/>
                </a:cubicBezTo>
                <a:cubicBezTo>
                  <a:pt x="58" y="45"/>
                  <a:pt x="45" y="58"/>
                  <a:pt x="29" y="58"/>
                </a:cubicBezTo>
                <a:close/>
                <a:moveTo>
                  <a:pt x="48" y="34"/>
                </a:moveTo>
                <a:cubicBezTo>
                  <a:pt x="49" y="33"/>
                  <a:pt x="49" y="32"/>
                  <a:pt x="48" y="31"/>
                </a:cubicBezTo>
                <a:cubicBezTo>
                  <a:pt x="31" y="13"/>
                  <a:pt x="31" y="13"/>
                  <a:pt x="31" y="13"/>
                </a:cubicBezTo>
                <a:cubicBezTo>
                  <a:pt x="30" y="12"/>
                  <a:pt x="28" y="12"/>
                  <a:pt x="27" y="13"/>
                </a:cubicBezTo>
                <a:cubicBezTo>
                  <a:pt x="10" y="31"/>
                  <a:pt x="10" y="31"/>
                  <a:pt x="10" y="31"/>
                </a:cubicBezTo>
                <a:cubicBezTo>
                  <a:pt x="9" y="32"/>
                  <a:pt x="9" y="33"/>
                  <a:pt x="10" y="34"/>
                </a:cubicBezTo>
                <a:cubicBezTo>
                  <a:pt x="14" y="38"/>
                  <a:pt x="14" y="38"/>
                  <a:pt x="14" y="38"/>
                </a:cubicBezTo>
                <a:cubicBezTo>
                  <a:pt x="15" y="39"/>
                  <a:pt x="16" y="39"/>
                  <a:pt x="17" y="38"/>
                </a:cubicBezTo>
                <a:cubicBezTo>
                  <a:pt x="29" y="26"/>
                  <a:pt x="29" y="26"/>
                  <a:pt x="29" y="26"/>
                </a:cubicBezTo>
                <a:cubicBezTo>
                  <a:pt x="41" y="38"/>
                  <a:pt x="41" y="38"/>
                  <a:pt x="41" y="38"/>
                </a:cubicBezTo>
                <a:cubicBezTo>
                  <a:pt x="42" y="39"/>
                  <a:pt x="43" y="39"/>
                  <a:pt x="44" y="38"/>
                </a:cubicBezTo>
                <a:lnTo>
                  <a:pt x="48" y="34"/>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7" name="Freeform 32"/>
          <p:cNvSpPr>
            <a:spLocks/>
          </p:cNvSpPr>
          <p:nvPr/>
        </p:nvSpPr>
        <p:spPr bwMode="auto">
          <a:xfrm>
            <a:off x="5365526" y="1027151"/>
            <a:ext cx="252218" cy="163653"/>
          </a:xfrm>
          <a:custGeom>
            <a:avLst/>
            <a:gdLst>
              <a:gd name="T0" fmla="*/ 627632334 w 61"/>
              <a:gd name="T1" fmla="*/ 454907138 h 39"/>
              <a:gd name="T2" fmla="*/ 592766144 w 61"/>
              <a:gd name="T3" fmla="*/ 454907138 h 39"/>
              <a:gd name="T4" fmla="*/ 348685766 w 61"/>
              <a:gd name="T5" fmla="*/ 215482146 h 39"/>
              <a:gd name="T6" fmla="*/ 116227452 w 61"/>
              <a:gd name="T7" fmla="*/ 454907138 h 39"/>
              <a:gd name="T8" fmla="*/ 81361262 w 61"/>
              <a:gd name="T9" fmla="*/ 454907138 h 39"/>
              <a:gd name="T10" fmla="*/ 11622063 w 61"/>
              <a:gd name="T11" fmla="*/ 383078602 h 39"/>
              <a:gd name="T12" fmla="*/ 11622063 w 61"/>
              <a:gd name="T13" fmla="*/ 347167794 h 39"/>
              <a:gd name="T14" fmla="*/ 337063703 w 61"/>
              <a:gd name="T15" fmla="*/ 11971423 h 39"/>
              <a:gd name="T16" fmla="*/ 371929893 w 61"/>
              <a:gd name="T17" fmla="*/ 11971423 h 39"/>
              <a:gd name="T18" fmla="*/ 697371533 w 61"/>
              <a:gd name="T19" fmla="*/ 347167794 h 39"/>
              <a:gd name="T20" fmla="*/ 697371533 w 61"/>
              <a:gd name="T21" fmla="*/ 383078602 h 39"/>
              <a:gd name="T22" fmla="*/ 627632334 w 61"/>
              <a:gd name="T23" fmla="*/ 454907138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1" h="39">
                <a:moveTo>
                  <a:pt x="54" y="38"/>
                </a:moveTo>
                <a:cubicBezTo>
                  <a:pt x="53" y="39"/>
                  <a:pt x="52" y="39"/>
                  <a:pt x="51" y="38"/>
                </a:cubicBezTo>
                <a:cubicBezTo>
                  <a:pt x="30" y="18"/>
                  <a:pt x="30" y="18"/>
                  <a:pt x="30" y="18"/>
                </a:cubicBezTo>
                <a:cubicBezTo>
                  <a:pt x="10" y="38"/>
                  <a:pt x="10" y="38"/>
                  <a:pt x="10" y="38"/>
                </a:cubicBezTo>
                <a:cubicBezTo>
                  <a:pt x="9" y="39"/>
                  <a:pt x="8" y="39"/>
                  <a:pt x="7" y="38"/>
                </a:cubicBezTo>
                <a:cubicBezTo>
                  <a:pt x="1" y="32"/>
                  <a:pt x="1" y="32"/>
                  <a:pt x="1" y="32"/>
                </a:cubicBezTo>
                <a:cubicBezTo>
                  <a:pt x="0" y="31"/>
                  <a:pt x="0" y="30"/>
                  <a:pt x="1" y="29"/>
                </a:cubicBezTo>
                <a:cubicBezTo>
                  <a:pt x="29" y="1"/>
                  <a:pt x="29" y="1"/>
                  <a:pt x="29" y="1"/>
                </a:cubicBezTo>
                <a:cubicBezTo>
                  <a:pt x="30" y="0"/>
                  <a:pt x="31" y="0"/>
                  <a:pt x="32" y="1"/>
                </a:cubicBezTo>
                <a:cubicBezTo>
                  <a:pt x="60" y="29"/>
                  <a:pt x="60" y="29"/>
                  <a:pt x="60" y="29"/>
                </a:cubicBezTo>
                <a:cubicBezTo>
                  <a:pt x="61" y="30"/>
                  <a:pt x="61" y="31"/>
                  <a:pt x="60" y="32"/>
                </a:cubicBezTo>
                <a:lnTo>
                  <a:pt x="54" y="38"/>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8" name="Freeform 33"/>
          <p:cNvSpPr>
            <a:spLocks/>
          </p:cNvSpPr>
          <p:nvPr/>
        </p:nvSpPr>
        <p:spPr bwMode="auto">
          <a:xfrm>
            <a:off x="5946974" y="953989"/>
            <a:ext cx="283024" cy="283024"/>
          </a:xfrm>
          <a:custGeom>
            <a:avLst/>
            <a:gdLst>
              <a:gd name="T0" fmla="*/ 400430317 w 68"/>
              <a:gd name="T1" fmla="*/ 800857202 h 68"/>
              <a:gd name="T2" fmla="*/ 0 w 68"/>
              <a:gd name="T3" fmla="*/ 400430317 h 68"/>
              <a:gd name="T4" fmla="*/ 341540478 w 68"/>
              <a:gd name="T5" fmla="*/ 0 h 68"/>
              <a:gd name="T6" fmla="*/ 341540478 w 68"/>
              <a:gd name="T7" fmla="*/ 117772815 h 68"/>
              <a:gd name="T8" fmla="*/ 105994847 w 68"/>
              <a:gd name="T9" fmla="*/ 400430317 h 68"/>
              <a:gd name="T10" fmla="*/ 400430317 w 68"/>
              <a:gd name="T11" fmla="*/ 683084387 h 68"/>
              <a:gd name="T12" fmla="*/ 683084387 w 68"/>
              <a:gd name="T13" fmla="*/ 400430317 h 68"/>
              <a:gd name="T14" fmla="*/ 459316725 w 68"/>
              <a:gd name="T15" fmla="*/ 117772815 h 68"/>
              <a:gd name="T16" fmla="*/ 459316725 w 68"/>
              <a:gd name="T17" fmla="*/ 0 h 68"/>
              <a:gd name="T18" fmla="*/ 800857202 w 68"/>
              <a:gd name="T19" fmla="*/ 400430317 h 68"/>
              <a:gd name="T20" fmla="*/ 400430317 w 68"/>
              <a:gd name="T21" fmla="*/ 800857202 h 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8" h="68">
                <a:moveTo>
                  <a:pt x="34" y="68"/>
                </a:moveTo>
                <a:cubicBezTo>
                  <a:pt x="15" y="68"/>
                  <a:pt x="0" y="52"/>
                  <a:pt x="0" y="34"/>
                </a:cubicBezTo>
                <a:cubicBezTo>
                  <a:pt x="0" y="17"/>
                  <a:pt x="12" y="2"/>
                  <a:pt x="29" y="0"/>
                </a:cubicBezTo>
                <a:cubicBezTo>
                  <a:pt x="29" y="10"/>
                  <a:pt x="29" y="10"/>
                  <a:pt x="29" y="10"/>
                </a:cubicBezTo>
                <a:cubicBezTo>
                  <a:pt x="18" y="12"/>
                  <a:pt x="9" y="22"/>
                  <a:pt x="9" y="34"/>
                </a:cubicBezTo>
                <a:cubicBezTo>
                  <a:pt x="9" y="47"/>
                  <a:pt x="20" y="58"/>
                  <a:pt x="34" y="58"/>
                </a:cubicBezTo>
                <a:cubicBezTo>
                  <a:pt x="47" y="58"/>
                  <a:pt x="58" y="47"/>
                  <a:pt x="58" y="34"/>
                </a:cubicBezTo>
                <a:cubicBezTo>
                  <a:pt x="58" y="22"/>
                  <a:pt x="50" y="12"/>
                  <a:pt x="39" y="10"/>
                </a:cubicBezTo>
                <a:cubicBezTo>
                  <a:pt x="39" y="0"/>
                  <a:pt x="39" y="0"/>
                  <a:pt x="39" y="0"/>
                </a:cubicBezTo>
                <a:cubicBezTo>
                  <a:pt x="55" y="2"/>
                  <a:pt x="68" y="17"/>
                  <a:pt x="68" y="34"/>
                </a:cubicBezTo>
                <a:cubicBezTo>
                  <a:pt x="68" y="52"/>
                  <a:pt x="53" y="68"/>
                  <a:pt x="34" y="68"/>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9" name="Freeform 34"/>
          <p:cNvSpPr>
            <a:spLocks/>
          </p:cNvSpPr>
          <p:nvPr/>
        </p:nvSpPr>
        <p:spPr bwMode="auto">
          <a:xfrm>
            <a:off x="6566929" y="1011749"/>
            <a:ext cx="188682" cy="186757"/>
          </a:xfrm>
          <a:custGeom>
            <a:avLst/>
            <a:gdLst>
              <a:gd name="T0" fmla="*/ 525905730 w 45"/>
              <a:gd name="T1" fmla="*/ 444970569 h 45"/>
              <a:gd name="T2" fmla="*/ 454189112 w 45"/>
              <a:gd name="T3" fmla="*/ 515230160 h 45"/>
              <a:gd name="T4" fmla="*/ 430285878 w 45"/>
              <a:gd name="T5" fmla="*/ 526940092 h 45"/>
              <a:gd name="T6" fmla="*/ 394427569 w 45"/>
              <a:gd name="T7" fmla="*/ 515230160 h 45"/>
              <a:gd name="T8" fmla="*/ 262952865 w 45"/>
              <a:gd name="T9" fmla="*/ 374714399 h 45"/>
              <a:gd name="T10" fmla="*/ 131474704 w 45"/>
              <a:gd name="T11" fmla="*/ 515230160 h 45"/>
              <a:gd name="T12" fmla="*/ 95619852 w 45"/>
              <a:gd name="T13" fmla="*/ 526940092 h 45"/>
              <a:gd name="T14" fmla="*/ 71713161 w 45"/>
              <a:gd name="T15" fmla="*/ 515230160 h 45"/>
              <a:gd name="T16" fmla="*/ 11951617 w 45"/>
              <a:gd name="T17" fmla="*/ 444970569 h 45"/>
              <a:gd name="T18" fmla="*/ 0 w 45"/>
              <a:gd name="T19" fmla="*/ 421550705 h 45"/>
              <a:gd name="T20" fmla="*/ 11951617 w 45"/>
              <a:gd name="T21" fmla="*/ 386424331 h 45"/>
              <a:gd name="T22" fmla="*/ 143429778 w 45"/>
              <a:gd name="T23" fmla="*/ 257615080 h 45"/>
              <a:gd name="T24" fmla="*/ 11951617 w 45"/>
              <a:gd name="T25" fmla="*/ 128809251 h 45"/>
              <a:gd name="T26" fmla="*/ 0 w 45"/>
              <a:gd name="T27" fmla="*/ 93679455 h 45"/>
              <a:gd name="T28" fmla="*/ 11951617 w 45"/>
              <a:gd name="T29" fmla="*/ 70259591 h 45"/>
              <a:gd name="T30" fmla="*/ 71713161 w 45"/>
              <a:gd name="T31" fmla="*/ 11709932 h 45"/>
              <a:gd name="T32" fmla="*/ 95619852 w 45"/>
              <a:gd name="T33" fmla="*/ 0 h 45"/>
              <a:gd name="T34" fmla="*/ 131474704 w 45"/>
              <a:gd name="T35" fmla="*/ 11709932 h 45"/>
              <a:gd name="T36" fmla="*/ 262952865 w 45"/>
              <a:gd name="T37" fmla="*/ 140515761 h 45"/>
              <a:gd name="T38" fmla="*/ 394427569 w 45"/>
              <a:gd name="T39" fmla="*/ 11709932 h 45"/>
              <a:gd name="T40" fmla="*/ 430285878 w 45"/>
              <a:gd name="T41" fmla="*/ 0 h 45"/>
              <a:gd name="T42" fmla="*/ 454189112 w 45"/>
              <a:gd name="T43" fmla="*/ 11709932 h 45"/>
              <a:gd name="T44" fmla="*/ 525905730 w 45"/>
              <a:gd name="T45" fmla="*/ 70259591 h 45"/>
              <a:gd name="T46" fmla="*/ 537857347 w 45"/>
              <a:gd name="T47" fmla="*/ 93679455 h 45"/>
              <a:gd name="T48" fmla="*/ 525905730 w 45"/>
              <a:gd name="T49" fmla="*/ 128809251 h 45"/>
              <a:gd name="T50" fmla="*/ 382475952 w 45"/>
              <a:gd name="T51" fmla="*/ 257615080 h 45"/>
              <a:gd name="T52" fmla="*/ 525905730 w 45"/>
              <a:gd name="T53" fmla="*/ 386424331 h 45"/>
              <a:gd name="T54" fmla="*/ 537857347 w 45"/>
              <a:gd name="T55" fmla="*/ 421550705 h 45"/>
              <a:gd name="T56" fmla="*/ 525905730 w 45"/>
              <a:gd name="T57" fmla="*/ 444970569 h 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5" h="45">
                <a:moveTo>
                  <a:pt x="44" y="38"/>
                </a:moveTo>
                <a:cubicBezTo>
                  <a:pt x="38" y="44"/>
                  <a:pt x="38" y="44"/>
                  <a:pt x="38" y="44"/>
                </a:cubicBezTo>
                <a:cubicBezTo>
                  <a:pt x="38" y="44"/>
                  <a:pt x="37" y="45"/>
                  <a:pt x="36" y="45"/>
                </a:cubicBezTo>
                <a:cubicBezTo>
                  <a:pt x="35" y="45"/>
                  <a:pt x="34" y="44"/>
                  <a:pt x="33" y="44"/>
                </a:cubicBezTo>
                <a:cubicBezTo>
                  <a:pt x="22" y="32"/>
                  <a:pt x="22" y="32"/>
                  <a:pt x="22" y="32"/>
                </a:cubicBezTo>
                <a:cubicBezTo>
                  <a:pt x="11" y="44"/>
                  <a:pt x="11" y="44"/>
                  <a:pt x="11" y="44"/>
                </a:cubicBezTo>
                <a:cubicBezTo>
                  <a:pt x="10" y="44"/>
                  <a:pt x="9" y="45"/>
                  <a:pt x="8" y="45"/>
                </a:cubicBezTo>
                <a:cubicBezTo>
                  <a:pt x="7" y="45"/>
                  <a:pt x="7" y="44"/>
                  <a:pt x="6" y="44"/>
                </a:cubicBezTo>
                <a:cubicBezTo>
                  <a:pt x="1" y="38"/>
                  <a:pt x="1" y="38"/>
                  <a:pt x="1" y="38"/>
                </a:cubicBezTo>
                <a:cubicBezTo>
                  <a:pt x="0" y="38"/>
                  <a:pt x="0" y="37"/>
                  <a:pt x="0" y="36"/>
                </a:cubicBezTo>
                <a:cubicBezTo>
                  <a:pt x="0" y="35"/>
                  <a:pt x="0" y="34"/>
                  <a:pt x="1" y="33"/>
                </a:cubicBezTo>
                <a:cubicBezTo>
                  <a:pt x="12" y="22"/>
                  <a:pt x="12" y="22"/>
                  <a:pt x="12" y="22"/>
                </a:cubicBezTo>
                <a:cubicBezTo>
                  <a:pt x="1" y="11"/>
                  <a:pt x="1" y="11"/>
                  <a:pt x="1" y="11"/>
                </a:cubicBezTo>
                <a:cubicBezTo>
                  <a:pt x="0" y="10"/>
                  <a:pt x="0" y="9"/>
                  <a:pt x="0" y="8"/>
                </a:cubicBezTo>
                <a:cubicBezTo>
                  <a:pt x="0" y="7"/>
                  <a:pt x="0" y="6"/>
                  <a:pt x="1" y="6"/>
                </a:cubicBezTo>
                <a:cubicBezTo>
                  <a:pt x="6" y="1"/>
                  <a:pt x="6" y="1"/>
                  <a:pt x="6" y="1"/>
                </a:cubicBezTo>
                <a:cubicBezTo>
                  <a:pt x="7" y="0"/>
                  <a:pt x="7" y="0"/>
                  <a:pt x="8" y="0"/>
                </a:cubicBezTo>
                <a:cubicBezTo>
                  <a:pt x="9" y="0"/>
                  <a:pt x="10" y="0"/>
                  <a:pt x="11" y="1"/>
                </a:cubicBezTo>
                <a:cubicBezTo>
                  <a:pt x="22" y="12"/>
                  <a:pt x="22" y="12"/>
                  <a:pt x="22" y="12"/>
                </a:cubicBezTo>
                <a:cubicBezTo>
                  <a:pt x="33" y="1"/>
                  <a:pt x="33" y="1"/>
                  <a:pt x="33" y="1"/>
                </a:cubicBezTo>
                <a:cubicBezTo>
                  <a:pt x="34" y="0"/>
                  <a:pt x="35" y="0"/>
                  <a:pt x="36" y="0"/>
                </a:cubicBezTo>
                <a:cubicBezTo>
                  <a:pt x="37" y="0"/>
                  <a:pt x="38" y="0"/>
                  <a:pt x="38" y="1"/>
                </a:cubicBezTo>
                <a:cubicBezTo>
                  <a:pt x="44" y="6"/>
                  <a:pt x="44" y="6"/>
                  <a:pt x="44" y="6"/>
                </a:cubicBezTo>
                <a:cubicBezTo>
                  <a:pt x="44" y="6"/>
                  <a:pt x="45" y="7"/>
                  <a:pt x="45" y="8"/>
                </a:cubicBezTo>
                <a:cubicBezTo>
                  <a:pt x="45" y="9"/>
                  <a:pt x="44" y="10"/>
                  <a:pt x="44" y="11"/>
                </a:cubicBezTo>
                <a:cubicBezTo>
                  <a:pt x="32" y="22"/>
                  <a:pt x="32" y="22"/>
                  <a:pt x="32" y="22"/>
                </a:cubicBezTo>
                <a:cubicBezTo>
                  <a:pt x="44" y="33"/>
                  <a:pt x="44" y="33"/>
                  <a:pt x="44" y="33"/>
                </a:cubicBezTo>
                <a:cubicBezTo>
                  <a:pt x="44" y="34"/>
                  <a:pt x="45" y="35"/>
                  <a:pt x="45" y="36"/>
                </a:cubicBezTo>
                <a:cubicBezTo>
                  <a:pt x="45" y="37"/>
                  <a:pt x="44" y="38"/>
                  <a:pt x="44" y="38"/>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0" name="Freeform 35"/>
          <p:cNvSpPr>
            <a:spLocks/>
          </p:cNvSpPr>
          <p:nvPr/>
        </p:nvSpPr>
        <p:spPr bwMode="auto">
          <a:xfrm>
            <a:off x="7146451" y="973243"/>
            <a:ext cx="161727" cy="221413"/>
          </a:xfrm>
          <a:custGeom>
            <a:avLst/>
            <a:gdLst>
              <a:gd name="T0" fmla="*/ 187059277 w 39"/>
              <a:gd name="T1" fmla="*/ 628853754 h 53"/>
              <a:gd name="T2" fmla="*/ 175365508 w 39"/>
              <a:gd name="T3" fmla="*/ 616987159 h 53"/>
              <a:gd name="T4" fmla="*/ 175365508 w 39"/>
              <a:gd name="T5" fmla="*/ 462742092 h 53"/>
              <a:gd name="T6" fmla="*/ 46764819 w 39"/>
              <a:gd name="T7" fmla="*/ 462742092 h 53"/>
              <a:gd name="T8" fmla="*/ 35074469 w 39"/>
              <a:gd name="T9" fmla="*/ 450875497 h 53"/>
              <a:gd name="T10" fmla="*/ 35074469 w 39"/>
              <a:gd name="T11" fmla="*/ 403416006 h 53"/>
              <a:gd name="T12" fmla="*/ 46764819 w 39"/>
              <a:gd name="T13" fmla="*/ 391549411 h 53"/>
              <a:gd name="T14" fmla="*/ 175365508 w 39"/>
              <a:gd name="T15" fmla="*/ 391549411 h 53"/>
              <a:gd name="T16" fmla="*/ 175365508 w 39"/>
              <a:gd name="T17" fmla="*/ 355956515 h 53"/>
              <a:gd name="T18" fmla="*/ 46764819 w 39"/>
              <a:gd name="T19" fmla="*/ 355956515 h 53"/>
              <a:gd name="T20" fmla="*/ 35074469 w 39"/>
              <a:gd name="T21" fmla="*/ 332223325 h 53"/>
              <a:gd name="T22" fmla="*/ 35074469 w 39"/>
              <a:gd name="T23" fmla="*/ 296630429 h 53"/>
              <a:gd name="T24" fmla="*/ 46764819 w 39"/>
              <a:gd name="T25" fmla="*/ 272897239 h 53"/>
              <a:gd name="T26" fmla="*/ 140294458 w 39"/>
              <a:gd name="T27" fmla="*/ 272897239 h 53"/>
              <a:gd name="T28" fmla="*/ 0 w 39"/>
              <a:gd name="T29" fmla="*/ 11866595 h 53"/>
              <a:gd name="T30" fmla="*/ 0 w 39"/>
              <a:gd name="T31" fmla="*/ 0 h 53"/>
              <a:gd name="T32" fmla="*/ 11690350 w 39"/>
              <a:gd name="T33" fmla="*/ 0 h 53"/>
              <a:gd name="T34" fmla="*/ 93529638 w 39"/>
              <a:gd name="T35" fmla="*/ 0 h 53"/>
              <a:gd name="T36" fmla="*/ 105219988 w 39"/>
              <a:gd name="T37" fmla="*/ 0 h 53"/>
              <a:gd name="T38" fmla="*/ 210439977 w 39"/>
              <a:gd name="T39" fmla="*/ 189841408 h 53"/>
              <a:gd name="T40" fmla="*/ 233824096 w 39"/>
              <a:gd name="T41" fmla="*/ 249167494 h 53"/>
              <a:gd name="T42" fmla="*/ 257204796 w 39"/>
              <a:gd name="T43" fmla="*/ 189841408 h 53"/>
              <a:gd name="T44" fmla="*/ 339044085 w 39"/>
              <a:gd name="T45" fmla="*/ 0 h 53"/>
              <a:gd name="T46" fmla="*/ 350734435 w 39"/>
              <a:gd name="T47" fmla="*/ 0 h 53"/>
              <a:gd name="T48" fmla="*/ 444264073 w 39"/>
              <a:gd name="T49" fmla="*/ 0 h 53"/>
              <a:gd name="T50" fmla="*/ 455954423 w 39"/>
              <a:gd name="T51" fmla="*/ 0 h 53"/>
              <a:gd name="T52" fmla="*/ 455954423 w 39"/>
              <a:gd name="T53" fmla="*/ 11866595 h 53"/>
              <a:gd name="T54" fmla="*/ 315659965 w 39"/>
              <a:gd name="T55" fmla="*/ 272897239 h 53"/>
              <a:gd name="T56" fmla="*/ 409189604 w 39"/>
              <a:gd name="T57" fmla="*/ 272897239 h 53"/>
              <a:gd name="T58" fmla="*/ 420879954 w 39"/>
              <a:gd name="T59" fmla="*/ 296630429 h 53"/>
              <a:gd name="T60" fmla="*/ 420879954 w 39"/>
              <a:gd name="T61" fmla="*/ 332223325 h 53"/>
              <a:gd name="T62" fmla="*/ 409189604 w 39"/>
              <a:gd name="T63" fmla="*/ 355956515 h 53"/>
              <a:gd name="T64" fmla="*/ 280588915 w 39"/>
              <a:gd name="T65" fmla="*/ 355956515 h 53"/>
              <a:gd name="T66" fmla="*/ 280588915 w 39"/>
              <a:gd name="T67" fmla="*/ 391549411 h 53"/>
              <a:gd name="T68" fmla="*/ 409189604 w 39"/>
              <a:gd name="T69" fmla="*/ 391549411 h 53"/>
              <a:gd name="T70" fmla="*/ 420879954 w 39"/>
              <a:gd name="T71" fmla="*/ 403416006 h 53"/>
              <a:gd name="T72" fmla="*/ 420879954 w 39"/>
              <a:gd name="T73" fmla="*/ 450875497 h 53"/>
              <a:gd name="T74" fmla="*/ 409189604 w 39"/>
              <a:gd name="T75" fmla="*/ 462742092 h 53"/>
              <a:gd name="T76" fmla="*/ 280588915 w 39"/>
              <a:gd name="T77" fmla="*/ 462742092 h 53"/>
              <a:gd name="T78" fmla="*/ 280588915 w 39"/>
              <a:gd name="T79" fmla="*/ 616987159 h 53"/>
              <a:gd name="T80" fmla="*/ 268895146 w 39"/>
              <a:gd name="T81" fmla="*/ 628853754 h 53"/>
              <a:gd name="T82" fmla="*/ 187059277 w 39"/>
              <a:gd name="T83" fmla="*/ 628853754 h 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9" h="53">
                <a:moveTo>
                  <a:pt x="16" y="53"/>
                </a:moveTo>
                <a:cubicBezTo>
                  <a:pt x="15" y="53"/>
                  <a:pt x="15" y="52"/>
                  <a:pt x="15" y="52"/>
                </a:cubicBezTo>
                <a:cubicBezTo>
                  <a:pt x="15" y="39"/>
                  <a:pt x="15" y="39"/>
                  <a:pt x="15" y="39"/>
                </a:cubicBezTo>
                <a:cubicBezTo>
                  <a:pt x="4" y="39"/>
                  <a:pt x="4" y="39"/>
                  <a:pt x="4" y="39"/>
                </a:cubicBezTo>
                <a:cubicBezTo>
                  <a:pt x="3" y="39"/>
                  <a:pt x="3" y="39"/>
                  <a:pt x="3" y="38"/>
                </a:cubicBezTo>
                <a:cubicBezTo>
                  <a:pt x="3" y="34"/>
                  <a:pt x="3" y="34"/>
                  <a:pt x="3" y="34"/>
                </a:cubicBezTo>
                <a:cubicBezTo>
                  <a:pt x="3" y="33"/>
                  <a:pt x="3" y="33"/>
                  <a:pt x="4" y="33"/>
                </a:cubicBezTo>
                <a:cubicBezTo>
                  <a:pt x="15" y="33"/>
                  <a:pt x="15" y="33"/>
                  <a:pt x="15" y="33"/>
                </a:cubicBezTo>
                <a:cubicBezTo>
                  <a:pt x="15" y="30"/>
                  <a:pt x="15" y="30"/>
                  <a:pt x="15" y="30"/>
                </a:cubicBezTo>
                <a:cubicBezTo>
                  <a:pt x="4" y="30"/>
                  <a:pt x="4" y="30"/>
                  <a:pt x="4" y="30"/>
                </a:cubicBezTo>
                <a:cubicBezTo>
                  <a:pt x="3" y="30"/>
                  <a:pt x="3" y="29"/>
                  <a:pt x="3" y="28"/>
                </a:cubicBezTo>
                <a:cubicBezTo>
                  <a:pt x="3" y="25"/>
                  <a:pt x="3" y="25"/>
                  <a:pt x="3" y="25"/>
                </a:cubicBezTo>
                <a:cubicBezTo>
                  <a:pt x="3" y="24"/>
                  <a:pt x="3" y="23"/>
                  <a:pt x="4" y="23"/>
                </a:cubicBezTo>
                <a:cubicBezTo>
                  <a:pt x="12" y="23"/>
                  <a:pt x="12" y="23"/>
                  <a:pt x="12" y="23"/>
                </a:cubicBezTo>
                <a:cubicBezTo>
                  <a:pt x="0" y="1"/>
                  <a:pt x="0" y="1"/>
                  <a:pt x="0" y="1"/>
                </a:cubicBezTo>
                <a:cubicBezTo>
                  <a:pt x="0" y="1"/>
                  <a:pt x="0" y="1"/>
                  <a:pt x="0" y="0"/>
                </a:cubicBezTo>
                <a:cubicBezTo>
                  <a:pt x="0" y="0"/>
                  <a:pt x="1" y="0"/>
                  <a:pt x="1" y="0"/>
                </a:cubicBezTo>
                <a:cubicBezTo>
                  <a:pt x="8" y="0"/>
                  <a:pt x="8" y="0"/>
                  <a:pt x="8" y="0"/>
                </a:cubicBezTo>
                <a:cubicBezTo>
                  <a:pt x="9" y="0"/>
                  <a:pt x="9" y="0"/>
                  <a:pt x="9" y="0"/>
                </a:cubicBezTo>
                <a:cubicBezTo>
                  <a:pt x="18" y="16"/>
                  <a:pt x="18" y="16"/>
                  <a:pt x="18" y="16"/>
                </a:cubicBezTo>
                <a:cubicBezTo>
                  <a:pt x="19" y="18"/>
                  <a:pt x="19" y="20"/>
                  <a:pt x="20" y="21"/>
                </a:cubicBezTo>
                <a:cubicBezTo>
                  <a:pt x="20" y="19"/>
                  <a:pt x="21" y="18"/>
                  <a:pt x="22" y="16"/>
                </a:cubicBezTo>
                <a:cubicBezTo>
                  <a:pt x="29" y="0"/>
                  <a:pt x="29" y="0"/>
                  <a:pt x="29" y="0"/>
                </a:cubicBezTo>
                <a:cubicBezTo>
                  <a:pt x="29" y="0"/>
                  <a:pt x="30" y="0"/>
                  <a:pt x="30" y="0"/>
                </a:cubicBezTo>
                <a:cubicBezTo>
                  <a:pt x="38" y="0"/>
                  <a:pt x="38" y="0"/>
                  <a:pt x="38" y="0"/>
                </a:cubicBezTo>
                <a:cubicBezTo>
                  <a:pt x="38" y="0"/>
                  <a:pt x="38" y="0"/>
                  <a:pt x="39" y="0"/>
                </a:cubicBezTo>
                <a:cubicBezTo>
                  <a:pt x="39" y="0"/>
                  <a:pt x="39" y="1"/>
                  <a:pt x="39" y="1"/>
                </a:cubicBezTo>
                <a:cubicBezTo>
                  <a:pt x="27" y="23"/>
                  <a:pt x="27" y="23"/>
                  <a:pt x="27" y="23"/>
                </a:cubicBezTo>
                <a:cubicBezTo>
                  <a:pt x="35" y="23"/>
                  <a:pt x="35" y="23"/>
                  <a:pt x="35" y="23"/>
                </a:cubicBezTo>
                <a:cubicBezTo>
                  <a:pt x="36" y="23"/>
                  <a:pt x="36" y="24"/>
                  <a:pt x="36" y="25"/>
                </a:cubicBezTo>
                <a:cubicBezTo>
                  <a:pt x="36" y="28"/>
                  <a:pt x="36" y="28"/>
                  <a:pt x="36" y="28"/>
                </a:cubicBezTo>
                <a:cubicBezTo>
                  <a:pt x="36" y="29"/>
                  <a:pt x="36" y="30"/>
                  <a:pt x="35" y="30"/>
                </a:cubicBezTo>
                <a:cubicBezTo>
                  <a:pt x="24" y="30"/>
                  <a:pt x="24" y="30"/>
                  <a:pt x="24" y="30"/>
                </a:cubicBezTo>
                <a:cubicBezTo>
                  <a:pt x="24" y="33"/>
                  <a:pt x="24" y="33"/>
                  <a:pt x="24" y="33"/>
                </a:cubicBezTo>
                <a:cubicBezTo>
                  <a:pt x="35" y="33"/>
                  <a:pt x="35" y="33"/>
                  <a:pt x="35" y="33"/>
                </a:cubicBezTo>
                <a:cubicBezTo>
                  <a:pt x="36" y="33"/>
                  <a:pt x="36" y="33"/>
                  <a:pt x="36" y="34"/>
                </a:cubicBezTo>
                <a:cubicBezTo>
                  <a:pt x="36" y="38"/>
                  <a:pt x="36" y="38"/>
                  <a:pt x="36" y="38"/>
                </a:cubicBezTo>
                <a:cubicBezTo>
                  <a:pt x="36" y="39"/>
                  <a:pt x="36" y="39"/>
                  <a:pt x="35" y="39"/>
                </a:cubicBezTo>
                <a:cubicBezTo>
                  <a:pt x="24" y="39"/>
                  <a:pt x="24" y="39"/>
                  <a:pt x="24" y="39"/>
                </a:cubicBezTo>
                <a:cubicBezTo>
                  <a:pt x="24" y="52"/>
                  <a:pt x="24" y="52"/>
                  <a:pt x="24" y="52"/>
                </a:cubicBezTo>
                <a:cubicBezTo>
                  <a:pt x="24" y="52"/>
                  <a:pt x="23" y="53"/>
                  <a:pt x="23" y="53"/>
                </a:cubicBezTo>
                <a:lnTo>
                  <a:pt x="16" y="53"/>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1" name="Freeform 36"/>
          <p:cNvSpPr>
            <a:spLocks noEditPoints="1"/>
          </p:cNvSpPr>
          <p:nvPr/>
        </p:nvSpPr>
        <p:spPr bwMode="auto">
          <a:xfrm>
            <a:off x="7745227" y="990571"/>
            <a:ext cx="296500" cy="225262"/>
          </a:xfrm>
          <a:custGeom>
            <a:avLst/>
            <a:gdLst>
              <a:gd name="T0" fmla="*/ 806233787 w 71"/>
              <a:gd name="T1" fmla="*/ 520548580 h 54"/>
              <a:gd name="T2" fmla="*/ 699525614 w 71"/>
              <a:gd name="T3" fmla="*/ 638856170 h 54"/>
              <a:gd name="T4" fmla="*/ 118563488 w 71"/>
              <a:gd name="T5" fmla="*/ 638856170 h 54"/>
              <a:gd name="T6" fmla="*/ 0 w 71"/>
              <a:gd name="T7" fmla="*/ 520548580 h 54"/>
              <a:gd name="T8" fmla="*/ 806233787 w 71"/>
              <a:gd name="T9" fmla="*/ 520548580 h 54"/>
              <a:gd name="T10" fmla="*/ 663956224 w 71"/>
              <a:gd name="T11" fmla="*/ 354919330 h 54"/>
              <a:gd name="T12" fmla="*/ 640245592 w 71"/>
              <a:gd name="T13" fmla="*/ 354919330 h 54"/>
              <a:gd name="T14" fmla="*/ 640245592 w 71"/>
              <a:gd name="T15" fmla="*/ 366751465 h 54"/>
              <a:gd name="T16" fmla="*/ 533537419 w 71"/>
              <a:gd name="T17" fmla="*/ 461394785 h 54"/>
              <a:gd name="T18" fmla="*/ 225271661 w 71"/>
              <a:gd name="T19" fmla="*/ 461394785 h 54"/>
              <a:gd name="T20" fmla="*/ 118563488 w 71"/>
              <a:gd name="T21" fmla="*/ 366751465 h 54"/>
              <a:gd name="T22" fmla="*/ 118563488 w 71"/>
              <a:gd name="T23" fmla="*/ 35492965 h 54"/>
              <a:gd name="T24" fmla="*/ 154132879 w 71"/>
              <a:gd name="T25" fmla="*/ 0 h 54"/>
              <a:gd name="T26" fmla="*/ 663956224 w 71"/>
              <a:gd name="T27" fmla="*/ 0 h 54"/>
              <a:gd name="T28" fmla="*/ 841803178 w 71"/>
              <a:gd name="T29" fmla="*/ 177461385 h 54"/>
              <a:gd name="T30" fmla="*/ 663956224 w 71"/>
              <a:gd name="T31" fmla="*/ 354919330 h 54"/>
              <a:gd name="T32" fmla="*/ 663956224 w 71"/>
              <a:gd name="T33" fmla="*/ 94646760 h 54"/>
              <a:gd name="T34" fmla="*/ 640245592 w 71"/>
              <a:gd name="T35" fmla="*/ 94646760 h 54"/>
              <a:gd name="T36" fmla="*/ 640245592 w 71"/>
              <a:gd name="T37" fmla="*/ 260276010 h 54"/>
              <a:gd name="T38" fmla="*/ 663956224 w 71"/>
              <a:gd name="T39" fmla="*/ 260276010 h 54"/>
              <a:gd name="T40" fmla="*/ 758809080 w 71"/>
              <a:gd name="T41" fmla="*/ 177461385 h 54"/>
              <a:gd name="T42" fmla="*/ 663956224 w 71"/>
              <a:gd name="T43" fmla="*/ 94646760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54">
                <a:moveTo>
                  <a:pt x="68" y="44"/>
                </a:moveTo>
                <a:cubicBezTo>
                  <a:pt x="68" y="49"/>
                  <a:pt x="64" y="54"/>
                  <a:pt x="59" y="54"/>
                </a:cubicBezTo>
                <a:cubicBezTo>
                  <a:pt x="10" y="54"/>
                  <a:pt x="10" y="54"/>
                  <a:pt x="10" y="54"/>
                </a:cubicBezTo>
                <a:cubicBezTo>
                  <a:pt x="5" y="54"/>
                  <a:pt x="0" y="49"/>
                  <a:pt x="0" y="44"/>
                </a:cubicBezTo>
                <a:lnTo>
                  <a:pt x="68" y="44"/>
                </a:lnTo>
                <a:close/>
                <a:moveTo>
                  <a:pt x="56" y="30"/>
                </a:moveTo>
                <a:cubicBezTo>
                  <a:pt x="54" y="30"/>
                  <a:pt x="54" y="30"/>
                  <a:pt x="54" y="30"/>
                </a:cubicBezTo>
                <a:cubicBezTo>
                  <a:pt x="54" y="31"/>
                  <a:pt x="54" y="31"/>
                  <a:pt x="54" y="31"/>
                </a:cubicBezTo>
                <a:cubicBezTo>
                  <a:pt x="54" y="35"/>
                  <a:pt x="50" y="39"/>
                  <a:pt x="45" y="39"/>
                </a:cubicBezTo>
                <a:cubicBezTo>
                  <a:pt x="19" y="39"/>
                  <a:pt x="19" y="39"/>
                  <a:pt x="19" y="39"/>
                </a:cubicBezTo>
                <a:cubicBezTo>
                  <a:pt x="14" y="39"/>
                  <a:pt x="10" y="35"/>
                  <a:pt x="10" y="31"/>
                </a:cubicBezTo>
                <a:cubicBezTo>
                  <a:pt x="10" y="3"/>
                  <a:pt x="10" y="3"/>
                  <a:pt x="10" y="3"/>
                </a:cubicBezTo>
                <a:cubicBezTo>
                  <a:pt x="10" y="2"/>
                  <a:pt x="11" y="0"/>
                  <a:pt x="13" y="0"/>
                </a:cubicBezTo>
                <a:cubicBezTo>
                  <a:pt x="56" y="0"/>
                  <a:pt x="56" y="0"/>
                  <a:pt x="56" y="0"/>
                </a:cubicBezTo>
                <a:cubicBezTo>
                  <a:pt x="64" y="0"/>
                  <a:pt x="71" y="7"/>
                  <a:pt x="71" y="15"/>
                </a:cubicBezTo>
                <a:cubicBezTo>
                  <a:pt x="71" y="23"/>
                  <a:pt x="64" y="30"/>
                  <a:pt x="56" y="30"/>
                </a:cubicBezTo>
                <a:close/>
                <a:moveTo>
                  <a:pt x="56" y="8"/>
                </a:moveTo>
                <a:cubicBezTo>
                  <a:pt x="54" y="8"/>
                  <a:pt x="54" y="8"/>
                  <a:pt x="54" y="8"/>
                </a:cubicBezTo>
                <a:cubicBezTo>
                  <a:pt x="54" y="22"/>
                  <a:pt x="54" y="22"/>
                  <a:pt x="54" y="22"/>
                </a:cubicBezTo>
                <a:cubicBezTo>
                  <a:pt x="56" y="22"/>
                  <a:pt x="56" y="22"/>
                  <a:pt x="56" y="22"/>
                </a:cubicBezTo>
                <a:cubicBezTo>
                  <a:pt x="60" y="22"/>
                  <a:pt x="64" y="19"/>
                  <a:pt x="64" y="15"/>
                </a:cubicBezTo>
                <a:cubicBezTo>
                  <a:pt x="64" y="11"/>
                  <a:pt x="60" y="8"/>
                  <a:pt x="56" y="8"/>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Freeform 37"/>
          <p:cNvSpPr>
            <a:spLocks/>
          </p:cNvSpPr>
          <p:nvPr/>
        </p:nvSpPr>
        <p:spPr bwMode="auto">
          <a:xfrm>
            <a:off x="8345929" y="990571"/>
            <a:ext cx="283024" cy="246441"/>
          </a:xfrm>
          <a:custGeom>
            <a:avLst/>
            <a:gdLst>
              <a:gd name="T0" fmla="*/ 400430317 w 68"/>
              <a:gd name="T1" fmla="*/ 581217437 h 59"/>
              <a:gd name="T2" fmla="*/ 341540478 w 68"/>
              <a:gd name="T3" fmla="*/ 581217437 h 59"/>
              <a:gd name="T4" fmla="*/ 129550783 w 68"/>
              <a:gd name="T5" fmla="*/ 687973207 h 59"/>
              <a:gd name="T6" fmla="*/ 82442343 w 68"/>
              <a:gd name="T7" fmla="*/ 699834576 h 59"/>
              <a:gd name="T8" fmla="*/ 58886408 w 68"/>
              <a:gd name="T9" fmla="*/ 676111837 h 59"/>
              <a:gd name="T10" fmla="*/ 58886408 w 68"/>
              <a:gd name="T11" fmla="*/ 676111837 h 59"/>
              <a:gd name="T12" fmla="*/ 70664375 w 68"/>
              <a:gd name="T13" fmla="*/ 652389098 h 59"/>
              <a:gd name="T14" fmla="*/ 153106719 w 68"/>
              <a:gd name="T15" fmla="*/ 521910590 h 59"/>
              <a:gd name="T16" fmla="*/ 0 w 68"/>
              <a:gd name="T17" fmla="*/ 296541125 h 59"/>
              <a:gd name="T18" fmla="*/ 400430317 w 68"/>
              <a:gd name="T19" fmla="*/ 0 h 59"/>
              <a:gd name="T20" fmla="*/ 800857202 w 68"/>
              <a:gd name="T21" fmla="*/ 296541125 h 59"/>
              <a:gd name="T22" fmla="*/ 400430317 w 68"/>
              <a:gd name="T23" fmla="*/ 581217437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8" h="59">
                <a:moveTo>
                  <a:pt x="34" y="49"/>
                </a:moveTo>
                <a:cubicBezTo>
                  <a:pt x="33" y="49"/>
                  <a:pt x="31" y="49"/>
                  <a:pt x="29" y="49"/>
                </a:cubicBezTo>
                <a:cubicBezTo>
                  <a:pt x="24" y="53"/>
                  <a:pt x="18" y="56"/>
                  <a:pt x="11" y="58"/>
                </a:cubicBezTo>
                <a:cubicBezTo>
                  <a:pt x="10" y="58"/>
                  <a:pt x="9" y="59"/>
                  <a:pt x="7" y="59"/>
                </a:cubicBezTo>
                <a:cubicBezTo>
                  <a:pt x="6" y="59"/>
                  <a:pt x="6" y="58"/>
                  <a:pt x="5" y="57"/>
                </a:cubicBezTo>
                <a:cubicBezTo>
                  <a:pt x="5" y="57"/>
                  <a:pt x="5" y="57"/>
                  <a:pt x="5" y="57"/>
                </a:cubicBezTo>
                <a:cubicBezTo>
                  <a:pt x="5" y="56"/>
                  <a:pt x="6" y="56"/>
                  <a:pt x="6" y="55"/>
                </a:cubicBezTo>
                <a:cubicBezTo>
                  <a:pt x="9" y="52"/>
                  <a:pt x="11" y="50"/>
                  <a:pt x="13" y="44"/>
                </a:cubicBezTo>
                <a:cubicBezTo>
                  <a:pt x="5" y="39"/>
                  <a:pt x="0" y="32"/>
                  <a:pt x="0" y="25"/>
                </a:cubicBezTo>
                <a:cubicBezTo>
                  <a:pt x="0" y="11"/>
                  <a:pt x="16" y="0"/>
                  <a:pt x="34" y="0"/>
                </a:cubicBezTo>
                <a:cubicBezTo>
                  <a:pt x="53" y="0"/>
                  <a:pt x="68" y="11"/>
                  <a:pt x="68" y="25"/>
                </a:cubicBezTo>
                <a:cubicBezTo>
                  <a:pt x="68" y="38"/>
                  <a:pt x="53" y="49"/>
                  <a:pt x="34" y="49"/>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 name="Freeform 38"/>
          <p:cNvSpPr>
            <a:spLocks noEditPoints="1"/>
          </p:cNvSpPr>
          <p:nvPr/>
        </p:nvSpPr>
        <p:spPr bwMode="auto">
          <a:xfrm>
            <a:off x="8944705" y="973243"/>
            <a:ext cx="240665" cy="242591"/>
          </a:xfrm>
          <a:custGeom>
            <a:avLst/>
            <a:gdLst>
              <a:gd name="T0" fmla="*/ 339460702 w 58"/>
              <a:gd name="T1" fmla="*/ 689827597 h 58"/>
              <a:gd name="T2" fmla="*/ 0 w 58"/>
              <a:gd name="T3" fmla="*/ 344915523 h 58"/>
              <a:gd name="T4" fmla="*/ 339460702 w 58"/>
              <a:gd name="T5" fmla="*/ 0 h 58"/>
              <a:gd name="T6" fmla="*/ 678917982 w 58"/>
              <a:gd name="T7" fmla="*/ 344915523 h 58"/>
              <a:gd name="T8" fmla="*/ 339460702 w 58"/>
              <a:gd name="T9" fmla="*/ 689827597 h 58"/>
              <a:gd name="T10" fmla="*/ 339460702 w 58"/>
              <a:gd name="T11" fmla="*/ 95149823 h 58"/>
              <a:gd name="T12" fmla="*/ 93645157 w 58"/>
              <a:gd name="T13" fmla="*/ 344915523 h 58"/>
              <a:gd name="T14" fmla="*/ 339460702 w 58"/>
              <a:gd name="T15" fmla="*/ 582786632 h 58"/>
              <a:gd name="T16" fmla="*/ 585272825 w 58"/>
              <a:gd name="T17" fmla="*/ 344915523 h 58"/>
              <a:gd name="T18" fmla="*/ 339460702 w 58"/>
              <a:gd name="T19" fmla="*/ 95149823 h 58"/>
              <a:gd name="T20" fmla="*/ 456514582 w 58"/>
              <a:gd name="T21" fmla="*/ 404381576 h 58"/>
              <a:gd name="T22" fmla="*/ 222403400 w 58"/>
              <a:gd name="T23" fmla="*/ 523317131 h 58"/>
              <a:gd name="T24" fmla="*/ 222403400 w 58"/>
              <a:gd name="T25" fmla="*/ 273551431 h 58"/>
              <a:gd name="T26" fmla="*/ 456514582 w 58"/>
              <a:gd name="T27" fmla="*/ 166510466 h 58"/>
              <a:gd name="T28" fmla="*/ 456514582 w 58"/>
              <a:gd name="T29" fmla="*/ 404381576 h 58"/>
              <a:gd name="T30" fmla="*/ 397985931 w 58"/>
              <a:gd name="T31" fmla="*/ 368701254 h 58"/>
              <a:gd name="T32" fmla="*/ 280932051 w 58"/>
              <a:gd name="T33" fmla="*/ 309231753 h 58"/>
              <a:gd name="T34" fmla="*/ 280932051 w 58"/>
              <a:gd name="T35" fmla="*/ 428167307 h 58"/>
              <a:gd name="T36" fmla="*/ 397985931 w 58"/>
              <a:gd name="T37" fmla="*/ 368701254 h 5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8" h="58">
                <a:moveTo>
                  <a:pt x="29" y="58"/>
                </a:moveTo>
                <a:cubicBezTo>
                  <a:pt x="13" y="58"/>
                  <a:pt x="0" y="45"/>
                  <a:pt x="0" y="29"/>
                </a:cubicBezTo>
                <a:cubicBezTo>
                  <a:pt x="0" y="13"/>
                  <a:pt x="13" y="0"/>
                  <a:pt x="29" y="0"/>
                </a:cubicBezTo>
                <a:cubicBezTo>
                  <a:pt x="45" y="0"/>
                  <a:pt x="58" y="13"/>
                  <a:pt x="58" y="29"/>
                </a:cubicBezTo>
                <a:cubicBezTo>
                  <a:pt x="58" y="45"/>
                  <a:pt x="45" y="58"/>
                  <a:pt x="29" y="58"/>
                </a:cubicBezTo>
                <a:close/>
                <a:moveTo>
                  <a:pt x="29" y="8"/>
                </a:moveTo>
                <a:cubicBezTo>
                  <a:pt x="18" y="8"/>
                  <a:pt x="8" y="17"/>
                  <a:pt x="8" y="29"/>
                </a:cubicBezTo>
                <a:cubicBezTo>
                  <a:pt x="8" y="40"/>
                  <a:pt x="18" y="49"/>
                  <a:pt x="29" y="49"/>
                </a:cubicBezTo>
                <a:cubicBezTo>
                  <a:pt x="40" y="49"/>
                  <a:pt x="50" y="40"/>
                  <a:pt x="50" y="29"/>
                </a:cubicBezTo>
                <a:cubicBezTo>
                  <a:pt x="50" y="17"/>
                  <a:pt x="40" y="8"/>
                  <a:pt x="29" y="8"/>
                </a:cubicBezTo>
                <a:close/>
                <a:moveTo>
                  <a:pt x="39" y="34"/>
                </a:moveTo>
                <a:cubicBezTo>
                  <a:pt x="19" y="44"/>
                  <a:pt x="19" y="44"/>
                  <a:pt x="19" y="44"/>
                </a:cubicBezTo>
                <a:cubicBezTo>
                  <a:pt x="19" y="23"/>
                  <a:pt x="19" y="23"/>
                  <a:pt x="19" y="23"/>
                </a:cubicBezTo>
                <a:cubicBezTo>
                  <a:pt x="39" y="14"/>
                  <a:pt x="39" y="14"/>
                  <a:pt x="39" y="14"/>
                </a:cubicBezTo>
                <a:lnTo>
                  <a:pt x="39" y="34"/>
                </a:lnTo>
                <a:close/>
                <a:moveTo>
                  <a:pt x="34" y="31"/>
                </a:moveTo>
                <a:cubicBezTo>
                  <a:pt x="24" y="26"/>
                  <a:pt x="24" y="26"/>
                  <a:pt x="24" y="26"/>
                </a:cubicBezTo>
                <a:cubicBezTo>
                  <a:pt x="24" y="36"/>
                  <a:pt x="24" y="36"/>
                  <a:pt x="24" y="36"/>
                </a:cubicBezTo>
                <a:lnTo>
                  <a:pt x="34" y="31"/>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4" name="Freeform 39"/>
          <p:cNvSpPr>
            <a:spLocks noEditPoints="1"/>
          </p:cNvSpPr>
          <p:nvPr/>
        </p:nvSpPr>
        <p:spPr bwMode="auto">
          <a:xfrm>
            <a:off x="9543481" y="973243"/>
            <a:ext cx="304201" cy="242591"/>
          </a:xfrm>
          <a:custGeom>
            <a:avLst/>
            <a:gdLst>
              <a:gd name="T0" fmla="*/ 861824392 w 73"/>
              <a:gd name="T1" fmla="*/ 71360643 h 58"/>
              <a:gd name="T2" fmla="*/ 861824392 w 73"/>
              <a:gd name="T3" fmla="*/ 618466954 h 58"/>
              <a:gd name="T4" fmla="*/ 790988663 w 73"/>
              <a:gd name="T5" fmla="*/ 689827597 h 58"/>
              <a:gd name="T6" fmla="*/ 82641684 w 73"/>
              <a:gd name="T7" fmla="*/ 689827597 h 58"/>
              <a:gd name="T8" fmla="*/ 0 w 73"/>
              <a:gd name="T9" fmla="*/ 618466954 h 58"/>
              <a:gd name="T10" fmla="*/ 0 w 73"/>
              <a:gd name="T11" fmla="*/ 71360643 h 58"/>
              <a:gd name="T12" fmla="*/ 82641684 w 73"/>
              <a:gd name="T13" fmla="*/ 0 h 58"/>
              <a:gd name="T14" fmla="*/ 790988663 w 73"/>
              <a:gd name="T15" fmla="*/ 0 h 58"/>
              <a:gd name="T16" fmla="*/ 861824392 w 73"/>
              <a:gd name="T17" fmla="*/ 71360643 h 58"/>
              <a:gd name="T18" fmla="*/ 59029774 w 73"/>
              <a:gd name="T19" fmla="*/ 71360643 h 58"/>
              <a:gd name="T20" fmla="*/ 59029774 w 73"/>
              <a:gd name="T21" fmla="*/ 166510466 h 58"/>
              <a:gd name="T22" fmla="*/ 802794618 w 73"/>
              <a:gd name="T23" fmla="*/ 166510466 h 58"/>
              <a:gd name="T24" fmla="*/ 802794618 w 73"/>
              <a:gd name="T25" fmla="*/ 71360643 h 58"/>
              <a:gd name="T26" fmla="*/ 790988663 w 73"/>
              <a:gd name="T27" fmla="*/ 47574912 h 58"/>
              <a:gd name="T28" fmla="*/ 82641684 w 73"/>
              <a:gd name="T29" fmla="*/ 47574912 h 58"/>
              <a:gd name="T30" fmla="*/ 59029774 w 73"/>
              <a:gd name="T31" fmla="*/ 71360643 h 58"/>
              <a:gd name="T32" fmla="*/ 802794618 w 73"/>
              <a:gd name="T33" fmla="*/ 618466954 h 58"/>
              <a:gd name="T34" fmla="*/ 802794618 w 73"/>
              <a:gd name="T35" fmla="*/ 344915523 h 58"/>
              <a:gd name="T36" fmla="*/ 59029774 w 73"/>
              <a:gd name="T37" fmla="*/ 344915523 h 58"/>
              <a:gd name="T38" fmla="*/ 59029774 w 73"/>
              <a:gd name="T39" fmla="*/ 618466954 h 58"/>
              <a:gd name="T40" fmla="*/ 82641684 w 73"/>
              <a:gd name="T41" fmla="*/ 630358095 h 58"/>
              <a:gd name="T42" fmla="*/ 790988663 w 73"/>
              <a:gd name="T43" fmla="*/ 630358095 h 58"/>
              <a:gd name="T44" fmla="*/ 802794618 w 73"/>
              <a:gd name="T45" fmla="*/ 618466954 h 58"/>
              <a:gd name="T46" fmla="*/ 118059548 w 73"/>
              <a:gd name="T47" fmla="*/ 511422541 h 58"/>
              <a:gd name="T48" fmla="*/ 236115660 w 73"/>
              <a:gd name="T49" fmla="*/ 511422541 h 58"/>
              <a:gd name="T50" fmla="*/ 236115660 w 73"/>
              <a:gd name="T51" fmla="*/ 570892042 h 58"/>
              <a:gd name="T52" fmla="*/ 118059548 w 73"/>
              <a:gd name="T53" fmla="*/ 570892042 h 58"/>
              <a:gd name="T54" fmla="*/ 118059548 w 73"/>
              <a:gd name="T55" fmla="*/ 511422541 h 58"/>
              <a:gd name="T56" fmla="*/ 295145434 w 73"/>
              <a:gd name="T57" fmla="*/ 511422541 h 58"/>
              <a:gd name="T58" fmla="*/ 460425365 w 73"/>
              <a:gd name="T59" fmla="*/ 511422541 h 58"/>
              <a:gd name="T60" fmla="*/ 460425365 w 73"/>
              <a:gd name="T61" fmla="*/ 570892042 h 58"/>
              <a:gd name="T62" fmla="*/ 295145434 w 73"/>
              <a:gd name="T63" fmla="*/ 570892042 h 58"/>
              <a:gd name="T64" fmla="*/ 295145434 w 73"/>
              <a:gd name="T65" fmla="*/ 511422541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58">
                <a:moveTo>
                  <a:pt x="73" y="6"/>
                </a:moveTo>
                <a:cubicBezTo>
                  <a:pt x="73" y="52"/>
                  <a:pt x="73" y="52"/>
                  <a:pt x="73" y="52"/>
                </a:cubicBezTo>
                <a:cubicBezTo>
                  <a:pt x="73" y="55"/>
                  <a:pt x="71" y="58"/>
                  <a:pt x="67" y="58"/>
                </a:cubicBezTo>
                <a:cubicBezTo>
                  <a:pt x="7" y="58"/>
                  <a:pt x="7" y="58"/>
                  <a:pt x="7" y="58"/>
                </a:cubicBezTo>
                <a:cubicBezTo>
                  <a:pt x="3" y="58"/>
                  <a:pt x="0" y="55"/>
                  <a:pt x="0" y="52"/>
                </a:cubicBezTo>
                <a:cubicBezTo>
                  <a:pt x="0" y="6"/>
                  <a:pt x="0" y="6"/>
                  <a:pt x="0" y="6"/>
                </a:cubicBezTo>
                <a:cubicBezTo>
                  <a:pt x="0" y="2"/>
                  <a:pt x="3" y="0"/>
                  <a:pt x="7" y="0"/>
                </a:cubicBezTo>
                <a:cubicBezTo>
                  <a:pt x="67" y="0"/>
                  <a:pt x="67" y="0"/>
                  <a:pt x="67" y="0"/>
                </a:cubicBezTo>
                <a:cubicBezTo>
                  <a:pt x="71" y="0"/>
                  <a:pt x="73" y="2"/>
                  <a:pt x="73" y="6"/>
                </a:cubicBezTo>
                <a:close/>
                <a:moveTo>
                  <a:pt x="5" y="6"/>
                </a:moveTo>
                <a:cubicBezTo>
                  <a:pt x="5" y="14"/>
                  <a:pt x="5" y="14"/>
                  <a:pt x="5" y="14"/>
                </a:cubicBezTo>
                <a:cubicBezTo>
                  <a:pt x="68" y="14"/>
                  <a:pt x="68" y="14"/>
                  <a:pt x="68" y="14"/>
                </a:cubicBezTo>
                <a:cubicBezTo>
                  <a:pt x="68" y="6"/>
                  <a:pt x="68" y="6"/>
                  <a:pt x="68" y="6"/>
                </a:cubicBezTo>
                <a:cubicBezTo>
                  <a:pt x="68" y="5"/>
                  <a:pt x="68" y="4"/>
                  <a:pt x="67" y="4"/>
                </a:cubicBezTo>
                <a:cubicBezTo>
                  <a:pt x="7" y="4"/>
                  <a:pt x="7" y="4"/>
                  <a:pt x="7" y="4"/>
                </a:cubicBezTo>
                <a:cubicBezTo>
                  <a:pt x="6" y="4"/>
                  <a:pt x="5" y="5"/>
                  <a:pt x="5" y="6"/>
                </a:cubicBezTo>
                <a:close/>
                <a:moveTo>
                  <a:pt x="68" y="52"/>
                </a:moveTo>
                <a:cubicBezTo>
                  <a:pt x="68" y="29"/>
                  <a:pt x="68" y="29"/>
                  <a:pt x="68" y="29"/>
                </a:cubicBezTo>
                <a:cubicBezTo>
                  <a:pt x="5" y="29"/>
                  <a:pt x="5" y="29"/>
                  <a:pt x="5" y="29"/>
                </a:cubicBezTo>
                <a:cubicBezTo>
                  <a:pt x="5" y="52"/>
                  <a:pt x="5" y="52"/>
                  <a:pt x="5" y="52"/>
                </a:cubicBezTo>
                <a:cubicBezTo>
                  <a:pt x="5" y="52"/>
                  <a:pt x="6" y="53"/>
                  <a:pt x="7" y="53"/>
                </a:cubicBezTo>
                <a:cubicBezTo>
                  <a:pt x="67" y="53"/>
                  <a:pt x="67" y="53"/>
                  <a:pt x="67" y="53"/>
                </a:cubicBezTo>
                <a:cubicBezTo>
                  <a:pt x="68" y="53"/>
                  <a:pt x="68" y="52"/>
                  <a:pt x="68" y="52"/>
                </a:cubicBezTo>
                <a:close/>
                <a:moveTo>
                  <a:pt x="10" y="43"/>
                </a:moveTo>
                <a:cubicBezTo>
                  <a:pt x="20" y="43"/>
                  <a:pt x="20" y="43"/>
                  <a:pt x="20" y="43"/>
                </a:cubicBezTo>
                <a:cubicBezTo>
                  <a:pt x="20" y="48"/>
                  <a:pt x="20" y="48"/>
                  <a:pt x="20" y="48"/>
                </a:cubicBezTo>
                <a:cubicBezTo>
                  <a:pt x="10" y="48"/>
                  <a:pt x="10" y="48"/>
                  <a:pt x="10" y="48"/>
                </a:cubicBezTo>
                <a:lnTo>
                  <a:pt x="10" y="43"/>
                </a:lnTo>
                <a:close/>
                <a:moveTo>
                  <a:pt x="25" y="43"/>
                </a:moveTo>
                <a:cubicBezTo>
                  <a:pt x="39" y="43"/>
                  <a:pt x="39" y="43"/>
                  <a:pt x="39" y="43"/>
                </a:cubicBezTo>
                <a:cubicBezTo>
                  <a:pt x="39" y="48"/>
                  <a:pt x="39" y="48"/>
                  <a:pt x="39" y="48"/>
                </a:cubicBezTo>
                <a:cubicBezTo>
                  <a:pt x="25" y="48"/>
                  <a:pt x="25" y="48"/>
                  <a:pt x="25" y="48"/>
                </a:cubicBezTo>
                <a:lnTo>
                  <a:pt x="25" y="43"/>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5" name="Freeform 40"/>
          <p:cNvSpPr>
            <a:spLocks noEditPoints="1"/>
          </p:cNvSpPr>
          <p:nvPr/>
        </p:nvSpPr>
        <p:spPr bwMode="auto">
          <a:xfrm>
            <a:off x="10144181" y="973242"/>
            <a:ext cx="261844" cy="263770"/>
          </a:xfrm>
          <a:custGeom>
            <a:avLst/>
            <a:gdLst>
              <a:gd name="T0" fmla="*/ 739885873 w 63"/>
              <a:gd name="T1" fmla="*/ 512456963 h 63"/>
              <a:gd name="T2" fmla="*/ 704653049 w 63"/>
              <a:gd name="T3" fmla="*/ 572045223 h 63"/>
              <a:gd name="T4" fmla="*/ 399301910 w 63"/>
              <a:gd name="T5" fmla="*/ 738893041 h 63"/>
              <a:gd name="T6" fmla="*/ 364072513 w 63"/>
              <a:gd name="T7" fmla="*/ 750810002 h 63"/>
              <a:gd name="T8" fmla="*/ 340583963 w 63"/>
              <a:gd name="T9" fmla="*/ 738893041 h 63"/>
              <a:gd name="T10" fmla="*/ 23488549 w 63"/>
              <a:gd name="T11" fmla="*/ 572045223 h 63"/>
              <a:gd name="T12" fmla="*/ 0 w 63"/>
              <a:gd name="T13" fmla="*/ 512456963 h 63"/>
              <a:gd name="T14" fmla="*/ 0 w 63"/>
              <a:gd name="T15" fmla="*/ 166847818 h 63"/>
              <a:gd name="T16" fmla="*/ 35232824 w 63"/>
              <a:gd name="T17" fmla="*/ 119176520 h 63"/>
              <a:gd name="T18" fmla="*/ 352328238 w 63"/>
              <a:gd name="T19" fmla="*/ 0 h 63"/>
              <a:gd name="T20" fmla="*/ 364072513 w 63"/>
              <a:gd name="T21" fmla="*/ 0 h 63"/>
              <a:gd name="T22" fmla="*/ 387557635 w 63"/>
              <a:gd name="T23" fmla="*/ 0 h 63"/>
              <a:gd name="T24" fmla="*/ 704653049 w 63"/>
              <a:gd name="T25" fmla="*/ 119176520 h 63"/>
              <a:gd name="T26" fmla="*/ 739885873 w 63"/>
              <a:gd name="T27" fmla="*/ 166847818 h 63"/>
              <a:gd name="T28" fmla="*/ 739885873 w 63"/>
              <a:gd name="T29" fmla="*/ 512456963 h 63"/>
              <a:gd name="T30" fmla="*/ 681164500 w 63"/>
              <a:gd name="T31" fmla="*/ 166847818 h 63"/>
              <a:gd name="T32" fmla="*/ 364072513 w 63"/>
              <a:gd name="T33" fmla="*/ 47671298 h 63"/>
              <a:gd name="T34" fmla="*/ 58721373 w 63"/>
              <a:gd name="T35" fmla="*/ 166847818 h 63"/>
              <a:gd name="T36" fmla="*/ 364072513 w 63"/>
              <a:gd name="T37" fmla="*/ 286024338 h 63"/>
              <a:gd name="T38" fmla="*/ 681164500 w 63"/>
              <a:gd name="T39" fmla="*/ 166847818 h 63"/>
              <a:gd name="T40" fmla="*/ 681164500 w 63"/>
              <a:gd name="T41" fmla="*/ 512456963 h 63"/>
              <a:gd name="T42" fmla="*/ 681164500 w 63"/>
              <a:gd name="T43" fmla="*/ 226436078 h 63"/>
              <a:gd name="T44" fmla="*/ 399301910 w 63"/>
              <a:gd name="T45" fmla="*/ 333692184 h 63"/>
              <a:gd name="T46" fmla="*/ 399301910 w 63"/>
              <a:gd name="T47" fmla="*/ 679304781 h 63"/>
              <a:gd name="T48" fmla="*/ 681164500 w 63"/>
              <a:gd name="T49" fmla="*/ 512456963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3" h="63">
                <a:moveTo>
                  <a:pt x="63" y="43"/>
                </a:moveTo>
                <a:cubicBezTo>
                  <a:pt x="63" y="45"/>
                  <a:pt x="62" y="47"/>
                  <a:pt x="60" y="48"/>
                </a:cubicBezTo>
                <a:cubicBezTo>
                  <a:pt x="34" y="62"/>
                  <a:pt x="34" y="62"/>
                  <a:pt x="34" y="62"/>
                </a:cubicBezTo>
                <a:cubicBezTo>
                  <a:pt x="33" y="63"/>
                  <a:pt x="32" y="63"/>
                  <a:pt x="31" y="63"/>
                </a:cubicBezTo>
                <a:cubicBezTo>
                  <a:pt x="31" y="63"/>
                  <a:pt x="30" y="63"/>
                  <a:pt x="29" y="62"/>
                </a:cubicBezTo>
                <a:cubicBezTo>
                  <a:pt x="2" y="48"/>
                  <a:pt x="2" y="48"/>
                  <a:pt x="2" y="48"/>
                </a:cubicBezTo>
                <a:cubicBezTo>
                  <a:pt x="1" y="47"/>
                  <a:pt x="0" y="45"/>
                  <a:pt x="0" y="43"/>
                </a:cubicBezTo>
                <a:cubicBezTo>
                  <a:pt x="0" y="14"/>
                  <a:pt x="0" y="14"/>
                  <a:pt x="0" y="14"/>
                </a:cubicBezTo>
                <a:cubicBezTo>
                  <a:pt x="0" y="12"/>
                  <a:pt x="1" y="10"/>
                  <a:pt x="3" y="10"/>
                </a:cubicBezTo>
                <a:cubicBezTo>
                  <a:pt x="30" y="0"/>
                  <a:pt x="30" y="0"/>
                  <a:pt x="30" y="0"/>
                </a:cubicBezTo>
                <a:cubicBezTo>
                  <a:pt x="30" y="0"/>
                  <a:pt x="31" y="0"/>
                  <a:pt x="31" y="0"/>
                </a:cubicBezTo>
                <a:cubicBezTo>
                  <a:pt x="32" y="0"/>
                  <a:pt x="32" y="0"/>
                  <a:pt x="33" y="0"/>
                </a:cubicBezTo>
                <a:cubicBezTo>
                  <a:pt x="60" y="10"/>
                  <a:pt x="60" y="10"/>
                  <a:pt x="60" y="10"/>
                </a:cubicBezTo>
                <a:cubicBezTo>
                  <a:pt x="62" y="10"/>
                  <a:pt x="63" y="12"/>
                  <a:pt x="63" y="14"/>
                </a:cubicBezTo>
                <a:lnTo>
                  <a:pt x="63" y="43"/>
                </a:lnTo>
                <a:close/>
                <a:moveTo>
                  <a:pt x="58" y="14"/>
                </a:moveTo>
                <a:cubicBezTo>
                  <a:pt x="31" y="4"/>
                  <a:pt x="31" y="4"/>
                  <a:pt x="31" y="4"/>
                </a:cubicBezTo>
                <a:cubicBezTo>
                  <a:pt x="5" y="14"/>
                  <a:pt x="5" y="14"/>
                  <a:pt x="5" y="14"/>
                </a:cubicBezTo>
                <a:cubicBezTo>
                  <a:pt x="31" y="24"/>
                  <a:pt x="31" y="24"/>
                  <a:pt x="31" y="24"/>
                </a:cubicBezTo>
                <a:lnTo>
                  <a:pt x="58" y="14"/>
                </a:lnTo>
                <a:close/>
                <a:moveTo>
                  <a:pt x="58" y="43"/>
                </a:moveTo>
                <a:cubicBezTo>
                  <a:pt x="58" y="19"/>
                  <a:pt x="58" y="19"/>
                  <a:pt x="58" y="19"/>
                </a:cubicBezTo>
                <a:cubicBezTo>
                  <a:pt x="34" y="28"/>
                  <a:pt x="34" y="28"/>
                  <a:pt x="34" y="28"/>
                </a:cubicBezTo>
                <a:cubicBezTo>
                  <a:pt x="34" y="57"/>
                  <a:pt x="34" y="57"/>
                  <a:pt x="34" y="57"/>
                </a:cubicBezTo>
                <a:lnTo>
                  <a:pt x="58" y="43"/>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6" name="Freeform 41"/>
          <p:cNvSpPr>
            <a:spLocks noEditPoints="1"/>
          </p:cNvSpPr>
          <p:nvPr/>
        </p:nvSpPr>
        <p:spPr bwMode="auto">
          <a:xfrm>
            <a:off x="10742959" y="990571"/>
            <a:ext cx="283022" cy="225262"/>
          </a:xfrm>
          <a:custGeom>
            <a:avLst/>
            <a:gdLst>
              <a:gd name="T0" fmla="*/ 741964184 w 68"/>
              <a:gd name="T1" fmla="*/ 627024035 h 54"/>
              <a:gd name="T2" fmla="*/ 718408349 w 68"/>
              <a:gd name="T3" fmla="*/ 638856170 h 54"/>
              <a:gd name="T4" fmla="*/ 94216476 w 68"/>
              <a:gd name="T5" fmla="*/ 638856170 h 54"/>
              <a:gd name="T6" fmla="*/ 70664073 w 68"/>
              <a:gd name="T7" fmla="*/ 627024035 h 54"/>
              <a:gd name="T8" fmla="*/ 0 w 68"/>
              <a:gd name="T9" fmla="*/ 402244430 h 54"/>
              <a:gd name="T10" fmla="*/ 400425169 w 68"/>
              <a:gd name="T11" fmla="*/ 0 h 54"/>
              <a:gd name="T12" fmla="*/ 800850339 w 68"/>
              <a:gd name="T13" fmla="*/ 402244430 h 54"/>
              <a:gd name="T14" fmla="*/ 741964184 w 68"/>
              <a:gd name="T15" fmla="*/ 627024035 h 54"/>
              <a:gd name="T16" fmla="*/ 117772311 w 68"/>
              <a:gd name="T17" fmla="*/ 354919330 h 54"/>
              <a:gd name="T18" fmla="*/ 58886155 w 68"/>
              <a:gd name="T19" fmla="*/ 402244430 h 54"/>
              <a:gd name="T20" fmla="*/ 117772311 w 68"/>
              <a:gd name="T21" fmla="*/ 461394785 h 54"/>
              <a:gd name="T22" fmla="*/ 176658466 w 68"/>
              <a:gd name="T23" fmla="*/ 402244430 h 54"/>
              <a:gd name="T24" fmla="*/ 117772311 w 68"/>
              <a:gd name="T25" fmla="*/ 354919330 h 54"/>
              <a:gd name="T26" fmla="*/ 200214301 w 68"/>
              <a:gd name="T27" fmla="*/ 153797115 h 54"/>
              <a:gd name="T28" fmla="*/ 153102631 w 68"/>
              <a:gd name="T29" fmla="*/ 201122215 h 54"/>
              <a:gd name="T30" fmla="*/ 200214301 w 68"/>
              <a:gd name="T31" fmla="*/ 260276010 h 54"/>
              <a:gd name="T32" fmla="*/ 259097024 w 68"/>
              <a:gd name="T33" fmla="*/ 201122215 h 54"/>
              <a:gd name="T34" fmla="*/ 200214301 w 68"/>
              <a:gd name="T35" fmla="*/ 153797115 h 54"/>
              <a:gd name="T36" fmla="*/ 494641645 w 68"/>
              <a:gd name="T37" fmla="*/ 248443875 h 54"/>
              <a:gd name="T38" fmla="*/ 482867160 w 68"/>
              <a:gd name="T39" fmla="*/ 212950910 h 54"/>
              <a:gd name="T40" fmla="*/ 447533407 w 68"/>
              <a:gd name="T41" fmla="*/ 236611740 h 54"/>
              <a:gd name="T42" fmla="*/ 400425169 w 68"/>
              <a:gd name="T43" fmla="*/ 402244430 h 54"/>
              <a:gd name="T44" fmla="*/ 317983179 w 68"/>
              <a:gd name="T45" fmla="*/ 473226920 h 54"/>
              <a:gd name="T46" fmla="*/ 388647252 w 68"/>
              <a:gd name="T47" fmla="*/ 579702375 h 54"/>
              <a:gd name="T48" fmla="*/ 494641645 w 68"/>
              <a:gd name="T49" fmla="*/ 520548580 h 54"/>
              <a:gd name="T50" fmla="*/ 459311325 w 68"/>
              <a:gd name="T51" fmla="*/ 425905260 h 54"/>
              <a:gd name="T52" fmla="*/ 494641645 w 68"/>
              <a:gd name="T53" fmla="*/ 248443875 h 54"/>
              <a:gd name="T54" fmla="*/ 400425169 w 68"/>
              <a:gd name="T55" fmla="*/ 59153795 h 54"/>
              <a:gd name="T56" fmla="*/ 353316932 w 68"/>
              <a:gd name="T57" fmla="*/ 118307590 h 54"/>
              <a:gd name="T58" fmla="*/ 400425169 w 68"/>
              <a:gd name="T59" fmla="*/ 177461385 h 54"/>
              <a:gd name="T60" fmla="*/ 459311325 w 68"/>
              <a:gd name="T61" fmla="*/ 118307590 h 54"/>
              <a:gd name="T62" fmla="*/ 400425169 w 68"/>
              <a:gd name="T63" fmla="*/ 59153795 h 54"/>
              <a:gd name="T64" fmla="*/ 600639470 w 68"/>
              <a:gd name="T65" fmla="*/ 153797115 h 54"/>
              <a:gd name="T66" fmla="*/ 553527800 w 68"/>
              <a:gd name="T67" fmla="*/ 201122215 h 54"/>
              <a:gd name="T68" fmla="*/ 600639470 w 68"/>
              <a:gd name="T69" fmla="*/ 260276010 h 54"/>
              <a:gd name="T70" fmla="*/ 659522194 w 68"/>
              <a:gd name="T71" fmla="*/ 201122215 h 54"/>
              <a:gd name="T72" fmla="*/ 600639470 w 68"/>
              <a:gd name="T73" fmla="*/ 153797115 h 54"/>
              <a:gd name="T74" fmla="*/ 694855946 w 68"/>
              <a:gd name="T75" fmla="*/ 354919330 h 54"/>
              <a:gd name="T76" fmla="*/ 635969791 w 68"/>
              <a:gd name="T77" fmla="*/ 402244430 h 54"/>
              <a:gd name="T78" fmla="*/ 694855946 w 68"/>
              <a:gd name="T79" fmla="*/ 461394785 h 54"/>
              <a:gd name="T80" fmla="*/ 753742101 w 68"/>
              <a:gd name="T81" fmla="*/ 402244430 h 54"/>
              <a:gd name="T82" fmla="*/ 694855946 w 68"/>
              <a:gd name="T83" fmla="*/ 354919330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8" h="54">
                <a:moveTo>
                  <a:pt x="63" y="53"/>
                </a:moveTo>
                <a:cubicBezTo>
                  <a:pt x="63" y="53"/>
                  <a:pt x="62" y="54"/>
                  <a:pt x="61" y="54"/>
                </a:cubicBezTo>
                <a:cubicBezTo>
                  <a:pt x="8" y="54"/>
                  <a:pt x="8" y="54"/>
                  <a:pt x="8" y="54"/>
                </a:cubicBezTo>
                <a:cubicBezTo>
                  <a:pt x="7" y="54"/>
                  <a:pt x="6" y="53"/>
                  <a:pt x="6" y="53"/>
                </a:cubicBezTo>
                <a:cubicBezTo>
                  <a:pt x="2" y="47"/>
                  <a:pt x="0" y="41"/>
                  <a:pt x="0" y="34"/>
                </a:cubicBezTo>
                <a:cubicBezTo>
                  <a:pt x="0" y="16"/>
                  <a:pt x="16" y="0"/>
                  <a:pt x="34" y="0"/>
                </a:cubicBezTo>
                <a:cubicBezTo>
                  <a:pt x="53" y="0"/>
                  <a:pt x="68" y="16"/>
                  <a:pt x="68" y="34"/>
                </a:cubicBezTo>
                <a:cubicBezTo>
                  <a:pt x="68" y="41"/>
                  <a:pt x="67" y="47"/>
                  <a:pt x="63" y="53"/>
                </a:cubicBezTo>
                <a:close/>
                <a:moveTo>
                  <a:pt x="10" y="30"/>
                </a:moveTo>
                <a:cubicBezTo>
                  <a:pt x="7" y="30"/>
                  <a:pt x="5" y="32"/>
                  <a:pt x="5" y="34"/>
                </a:cubicBezTo>
                <a:cubicBezTo>
                  <a:pt x="5" y="37"/>
                  <a:pt x="7" y="39"/>
                  <a:pt x="10" y="39"/>
                </a:cubicBezTo>
                <a:cubicBezTo>
                  <a:pt x="13" y="39"/>
                  <a:pt x="15" y="37"/>
                  <a:pt x="15" y="34"/>
                </a:cubicBezTo>
                <a:cubicBezTo>
                  <a:pt x="15" y="32"/>
                  <a:pt x="13" y="30"/>
                  <a:pt x="10" y="30"/>
                </a:cubicBezTo>
                <a:close/>
                <a:moveTo>
                  <a:pt x="17" y="13"/>
                </a:moveTo>
                <a:cubicBezTo>
                  <a:pt x="15" y="13"/>
                  <a:pt x="13" y="15"/>
                  <a:pt x="13" y="17"/>
                </a:cubicBezTo>
                <a:cubicBezTo>
                  <a:pt x="13" y="20"/>
                  <a:pt x="15" y="22"/>
                  <a:pt x="17" y="22"/>
                </a:cubicBezTo>
                <a:cubicBezTo>
                  <a:pt x="20" y="22"/>
                  <a:pt x="22" y="20"/>
                  <a:pt x="22" y="17"/>
                </a:cubicBezTo>
                <a:cubicBezTo>
                  <a:pt x="22" y="15"/>
                  <a:pt x="20" y="13"/>
                  <a:pt x="17" y="13"/>
                </a:cubicBezTo>
                <a:close/>
                <a:moveTo>
                  <a:pt x="42" y="21"/>
                </a:moveTo>
                <a:cubicBezTo>
                  <a:pt x="43" y="20"/>
                  <a:pt x="42" y="19"/>
                  <a:pt x="41" y="18"/>
                </a:cubicBezTo>
                <a:cubicBezTo>
                  <a:pt x="39" y="18"/>
                  <a:pt x="38" y="19"/>
                  <a:pt x="38" y="20"/>
                </a:cubicBezTo>
                <a:cubicBezTo>
                  <a:pt x="34" y="34"/>
                  <a:pt x="34" y="34"/>
                  <a:pt x="34" y="34"/>
                </a:cubicBezTo>
                <a:cubicBezTo>
                  <a:pt x="31" y="35"/>
                  <a:pt x="28" y="37"/>
                  <a:pt x="27" y="40"/>
                </a:cubicBezTo>
                <a:cubicBezTo>
                  <a:pt x="26" y="44"/>
                  <a:pt x="29" y="48"/>
                  <a:pt x="33" y="49"/>
                </a:cubicBezTo>
                <a:cubicBezTo>
                  <a:pt x="37" y="50"/>
                  <a:pt x="40" y="47"/>
                  <a:pt x="42" y="44"/>
                </a:cubicBezTo>
                <a:cubicBezTo>
                  <a:pt x="42" y="40"/>
                  <a:pt x="41" y="37"/>
                  <a:pt x="39" y="36"/>
                </a:cubicBezTo>
                <a:lnTo>
                  <a:pt x="42" y="21"/>
                </a:lnTo>
                <a:close/>
                <a:moveTo>
                  <a:pt x="34" y="5"/>
                </a:moveTo>
                <a:cubicBezTo>
                  <a:pt x="32" y="5"/>
                  <a:pt x="30" y="7"/>
                  <a:pt x="30" y="10"/>
                </a:cubicBezTo>
                <a:cubicBezTo>
                  <a:pt x="30" y="13"/>
                  <a:pt x="32" y="15"/>
                  <a:pt x="34" y="15"/>
                </a:cubicBezTo>
                <a:cubicBezTo>
                  <a:pt x="37" y="15"/>
                  <a:pt x="39" y="13"/>
                  <a:pt x="39" y="10"/>
                </a:cubicBezTo>
                <a:cubicBezTo>
                  <a:pt x="39" y="7"/>
                  <a:pt x="37" y="5"/>
                  <a:pt x="34" y="5"/>
                </a:cubicBezTo>
                <a:close/>
                <a:moveTo>
                  <a:pt x="51" y="13"/>
                </a:moveTo>
                <a:cubicBezTo>
                  <a:pt x="49" y="13"/>
                  <a:pt x="47" y="15"/>
                  <a:pt x="47" y="17"/>
                </a:cubicBezTo>
                <a:cubicBezTo>
                  <a:pt x="47" y="20"/>
                  <a:pt x="49" y="22"/>
                  <a:pt x="51" y="22"/>
                </a:cubicBezTo>
                <a:cubicBezTo>
                  <a:pt x="54" y="22"/>
                  <a:pt x="56" y="20"/>
                  <a:pt x="56" y="17"/>
                </a:cubicBezTo>
                <a:cubicBezTo>
                  <a:pt x="56" y="15"/>
                  <a:pt x="54" y="13"/>
                  <a:pt x="51" y="13"/>
                </a:cubicBezTo>
                <a:close/>
                <a:moveTo>
                  <a:pt x="59" y="30"/>
                </a:moveTo>
                <a:cubicBezTo>
                  <a:pt x="56" y="30"/>
                  <a:pt x="54" y="32"/>
                  <a:pt x="54" y="34"/>
                </a:cubicBezTo>
                <a:cubicBezTo>
                  <a:pt x="54" y="37"/>
                  <a:pt x="56" y="39"/>
                  <a:pt x="59" y="39"/>
                </a:cubicBezTo>
                <a:cubicBezTo>
                  <a:pt x="61" y="39"/>
                  <a:pt x="64" y="37"/>
                  <a:pt x="64" y="34"/>
                </a:cubicBezTo>
                <a:cubicBezTo>
                  <a:pt x="64" y="32"/>
                  <a:pt x="61" y="30"/>
                  <a:pt x="59" y="30"/>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7" name="Freeform 42"/>
          <p:cNvSpPr>
            <a:spLocks noEditPoints="1"/>
          </p:cNvSpPr>
          <p:nvPr/>
        </p:nvSpPr>
        <p:spPr bwMode="auto">
          <a:xfrm>
            <a:off x="11278200" y="953989"/>
            <a:ext cx="304201" cy="261845"/>
          </a:xfrm>
          <a:custGeom>
            <a:avLst/>
            <a:gdLst>
              <a:gd name="T0" fmla="*/ 861824392 w 73"/>
              <a:gd name="T1" fmla="*/ 551977479 h 63"/>
              <a:gd name="T2" fmla="*/ 790988663 w 73"/>
              <a:gd name="T3" fmla="*/ 622443127 h 63"/>
              <a:gd name="T4" fmla="*/ 543067049 w 73"/>
              <a:gd name="T5" fmla="*/ 622443127 h 63"/>
              <a:gd name="T6" fmla="*/ 566678958 w 73"/>
              <a:gd name="T7" fmla="*/ 704653049 h 63"/>
              <a:gd name="T8" fmla="*/ 543067049 w 73"/>
              <a:gd name="T9" fmla="*/ 739885873 h 63"/>
              <a:gd name="T10" fmla="*/ 306951389 w 73"/>
              <a:gd name="T11" fmla="*/ 739885873 h 63"/>
              <a:gd name="T12" fmla="*/ 283339479 w 73"/>
              <a:gd name="T13" fmla="*/ 704653049 h 63"/>
              <a:gd name="T14" fmla="*/ 306951389 w 73"/>
              <a:gd name="T15" fmla="*/ 622443127 h 63"/>
              <a:gd name="T16" fmla="*/ 70835729 w 73"/>
              <a:gd name="T17" fmla="*/ 622443127 h 63"/>
              <a:gd name="T18" fmla="*/ 0 w 73"/>
              <a:gd name="T19" fmla="*/ 551977479 h 63"/>
              <a:gd name="T20" fmla="*/ 0 w 73"/>
              <a:gd name="T21" fmla="*/ 70465648 h 63"/>
              <a:gd name="T22" fmla="*/ 70835729 w 73"/>
              <a:gd name="T23" fmla="*/ 0 h 63"/>
              <a:gd name="T24" fmla="*/ 790988663 w 73"/>
              <a:gd name="T25" fmla="*/ 0 h 63"/>
              <a:gd name="T26" fmla="*/ 861824392 w 73"/>
              <a:gd name="T27" fmla="*/ 70465648 h 63"/>
              <a:gd name="T28" fmla="*/ 861824392 w 73"/>
              <a:gd name="T29" fmla="*/ 551977479 h 63"/>
              <a:gd name="T30" fmla="*/ 802794618 w 73"/>
              <a:gd name="T31" fmla="*/ 70465648 h 63"/>
              <a:gd name="T32" fmla="*/ 790988663 w 73"/>
              <a:gd name="T33" fmla="*/ 58721373 h 63"/>
              <a:gd name="T34" fmla="*/ 70835729 w 73"/>
              <a:gd name="T35" fmla="*/ 58721373 h 63"/>
              <a:gd name="T36" fmla="*/ 59029774 w 73"/>
              <a:gd name="T37" fmla="*/ 70465648 h 63"/>
              <a:gd name="T38" fmla="*/ 59029774 w 73"/>
              <a:gd name="T39" fmla="*/ 434534733 h 63"/>
              <a:gd name="T40" fmla="*/ 70835729 w 73"/>
              <a:gd name="T41" fmla="*/ 458023283 h 63"/>
              <a:gd name="T42" fmla="*/ 790988663 w 73"/>
              <a:gd name="T43" fmla="*/ 458023283 h 63"/>
              <a:gd name="T44" fmla="*/ 802794618 w 73"/>
              <a:gd name="T45" fmla="*/ 434534733 h 63"/>
              <a:gd name="T46" fmla="*/ 802794618 w 73"/>
              <a:gd name="T47" fmla="*/ 70465648 h 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8" name="Freeform 43"/>
          <p:cNvSpPr>
            <a:spLocks noEditPoints="1"/>
          </p:cNvSpPr>
          <p:nvPr/>
        </p:nvSpPr>
        <p:spPr bwMode="auto">
          <a:xfrm>
            <a:off x="638853" y="1441098"/>
            <a:ext cx="240665" cy="240665"/>
          </a:xfrm>
          <a:custGeom>
            <a:avLst/>
            <a:gdLst>
              <a:gd name="T0" fmla="*/ 339460702 w 58"/>
              <a:gd name="T1" fmla="*/ 678917982 h 58"/>
              <a:gd name="T2" fmla="*/ 0 w 58"/>
              <a:gd name="T3" fmla="*/ 339460702 h 58"/>
              <a:gd name="T4" fmla="*/ 339460702 w 58"/>
              <a:gd name="T5" fmla="*/ 0 h 58"/>
              <a:gd name="T6" fmla="*/ 678917982 w 58"/>
              <a:gd name="T7" fmla="*/ 339460702 h 58"/>
              <a:gd name="T8" fmla="*/ 339460702 w 58"/>
              <a:gd name="T9" fmla="*/ 678917982 h 58"/>
              <a:gd name="T10" fmla="*/ 93645157 w 58"/>
              <a:gd name="T11" fmla="*/ 339460702 h 58"/>
              <a:gd name="T12" fmla="*/ 339460702 w 58"/>
              <a:gd name="T13" fmla="*/ 573568463 h 58"/>
              <a:gd name="T14" fmla="*/ 585272825 w 58"/>
              <a:gd name="T15" fmla="*/ 339460702 h 58"/>
              <a:gd name="T16" fmla="*/ 339460702 w 58"/>
              <a:gd name="T17" fmla="*/ 93645157 h 58"/>
              <a:gd name="T18" fmla="*/ 93645157 w 58"/>
              <a:gd name="T19" fmla="*/ 339460702 h 58"/>
              <a:gd name="T20" fmla="*/ 339460702 w 58"/>
              <a:gd name="T21" fmla="*/ 444806799 h 58"/>
              <a:gd name="T22" fmla="*/ 222403400 w 58"/>
              <a:gd name="T23" fmla="*/ 339460702 h 58"/>
              <a:gd name="T24" fmla="*/ 339460702 w 58"/>
              <a:gd name="T25" fmla="*/ 222403400 h 58"/>
              <a:gd name="T26" fmla="*/ 456514582 w 58"/>
              <a:gd name="T27" fmla="*/ 339460702 h 58"/>
              <a:gd name="T28" fmla="*/ 339460702 w 58"/>
              <a:gd name="T29" fmla="*/ 444806799 h 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8" h="58">
                <a:moveTo>
                  <a:pt x="29" y="58"/>
                </a:moveTo>
                <a:cubicBezTo>
                  <a:pt x="13" y="58"/>
                  <a:pt x="0" y="45"/>
                  <a:pt x="0" y="29"/>
                </a:cubicBezTo>
                <a:cubicBezTo>
                  <a:pt x="0" y="13"/>
                  <a:pt x="13" y="0"/>
                  <a:pt x="29" y="0"/>
                </a:cubicBezTo>
                <a:cubicBezTo>
                  <a:pt x="45" y="0"/>
                  <a:pt x="58" y="13"/>
                  <a:pt x="58" y="29"/>
                </a:cubicBezTo>
                <a:cubicBezTo>
                  <a:pt x="58" y="45"/>
                  <a:pt x="45" y="58"/>
                  <a:pt x="29" y="58"/>
                </a:cubicBezTo>
                <a:close/>
                <a:moveTo>
                  <a:pt x="8" y="29"/>
                </a:moveTo>
                <a:cubicBezTo>
                  <a:pt x="8" y="40"/>
                  <a:pt x="18" y="49"/>
                  <a:pt x="29" y="49"/>
                </a:cubicBezTo>
                <a:cubicBezTo>
                  <a:pt x="40" y="49"/>
                  <a:pt x="50" y="40"/>
                  <a:pt x="50" y="29"/>
                </a:cubicBezTo>
                <a:cubicBezTo>
                  <a:pt x="50" y="17"/>
                  <a:pt x="40" y="8"/>
                  <a:pt x="29" y="8"/>
                </a:cubicBezTo>
                <a:cubicBezTo>
                  <a:pt x="18" y="8"/>
                  <a:pt x="8" y="17"/>
                  <a:pt x="8" y="29"/>
                </a:cubicBezTo>
                <a:close/>
                <a:moveTo>
                  <a:pt x="29" y="38"/>
                </a:moveTo>
                <a:cubicBezTo>
                  <a:pt x="24" y="38"/>
                  <a:pt x="19" y="34"/>
                  <a:pt x="19" y="29"/>
                </a:cubicBezTo>
                <a:cubicBezTo>
                  <a:pt x="19" y="23"/>
                  <a:pt x="24" y="19"/>
                  <a:pt x="29" y="19"/>
                </a:cubicBezTo>
                <a:cubicBezTo>
                  <a:pt x="34" y="19"/>
                  <a:pt x="39" y="23"/>
                  <a:pt x="39" y="29"/>
                </a:cubicBezTo>
                <a:cubicBezTo>
                  <a:pt x="39" y="34"/>
                  <a:pt x="34" y="38"/>
                  <a:pt x="29" y="38"/>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9" name="Freeform 44"/>
          <p:cNvSpPr>
            <a:spLocks noEditPoints="1"/>
          </p:cNvSpPr>
          <p:nvPr/>
        </p:nvSpPr>
        <p:spPr bwMode="auto">
          <a:xfrm>
            <a:off x="1150990" y="1419917"/>
            <a:ext cx="242591" cy="279172"/>
          </a:xfrm>
          <a:custGeom>
            <a:avLst/>
            <a:gdLst>
              <a:gd name="T0" fmla="*/ 344915523 w 58"/>
              <a:gd name="T1" fmla="*/ 790843513 h 67"/>
              <a:gd name="T2" fmla="*/ 0 w 58"/>
              <a:gd name="T3" fmla="*/ 448536778 h 67"/>
              <a:gd name="T4" fmla="*/ 178405056 w 58"/>
              <a:gd name="T5" fmla="*/ 153446069 h 67"/>
              <a:gd name="T6" fmla="*/ 273551431 w 58"/>
              <a:gd name="T7" fmla="*/ 94428615 h 67"/>
              <a:gd name="T8" fmla="*/ 321126343 w 58"/>
              <a:gd name="T9" fmla="*/ 0 h 67"/>
              <a:gd name="T10" fmla="*/ 404381576 w 58"/>
              <a:gd name="T11" fmla="*/ 94428615 h 67"/>
              <a:gd name="T12" fmla="*/ 511422541 w 58"/>
              <a:gd name="T13" fmla="*/ 153446069 h 67"/>
              <a:gd name="T14" fmla="*/ 689827597 w 58"/>
              <a:gd name="T15" fmla="*/ 460341644 h 67"/>
              <a:gd name="T16" fmla="*/ 344915523 w 58"/>
              <a:gd name="T17" fmla="*/ 790843513 h 67"/>
              <a:gd name="T18" fmla="*/ 618466954 w 58"/>
              <a:gd name="T19" fmla="*/ 472146509 h 67"/>
              <a:gd name="T20" fmla="*/ 475742219 w 58"/>
              <a:gd name="T21" fmla="*/ 542968829 h 67"/>
              <a:gd name="T22" fmla="*/ 273551431 w 58"/>
              <a:gd name="T23" fmla="*/ 460341644 h 67"/>
              <a:gd name="T24" fmla="*/ 142721286 w 58"/>
              <a:gd name="T25" fmla="*/ 566575123 h 67"/>
              <a:gd name="T26" fmla="*/ 178405056 w 58"/>
              <a:gd name="T27" fmla="*/ 649198873 h 67"/>
              <a:gd name="T28" fmla="*/ 261660290 w 58"/>
              <a:gd name="T29" fmla="*/ 661003738 h 67"/>
              <a:gd name="T30" fmla="*/ 475742219 w 58"/>
              <a:gd name="T31" fmla="*/ 566575123 h 67"/>
              <a:gd name="T32" fmla="*/ 594677774 w 58"/>
              <a:gd name="T33" fmla="*/ 661003738 h 67"/>
              <a:gd name="T34" fmla="*/ 642252685 w 58"/>
              <a:gd name="T35" fmla="*/ 625592578 h 67"/>
              <a:gd name="T36" fmla="*/ 666041866 w 58"/>
              <a:gd name="T37" fmla="*/ 531163963 h 67"/>
              <a:gd name="T38" fmla="*/ 618466954 w 58"/>
              <a:gd name="T39" fmla="*/ 472146509 h 67"/>
              <a:gd name="T40" fmla="*/ 511422541 w 58"/>
              <a:gd name="T41" fmla="*/ 708219763 h 67"/>
              <a:gd name="T42" fmla="*/ 416276166 w 58"/>
              <a:gd name="T43" fmla="*/ 731826058 h 67"/>
              <a:gd name="T44" fmla="*/ 333020933 w 58"/>
              <a:gd name="T45" fmla="*/ 708219763 h 67"/>
              <a:gd name="T46" fmla="*/ 321126343 w 58"/>
              <a:gd name="T47" fmla="*/ 708219763 h 67"/>
              <a:gd name="T48" fmla="*/ 309231753 w 58"/>
              <a:gd name="T49" fmla="*/ 708219763 h 67"/>
              <a:gd name="T50" fmla="*/ 309231753 w 58"/>
              <a:gd name="T51" fmla="*/ 731826058 h 67"/>
              <a:gd name="T52" fmla="*/ 440061897 w 58"/>
              <a:gd name="T53" fmla="*/ 755432353 h 67"/>
              <a:gd name="T54" fmla="*/ 523317131 w 58"/>
              <a:gd name="T55" fmla="*/ 720021193 h 67"/>
              <a:gd name="T56" fmla="*/ 523317131 w 58"/>
              <a:gd name="T57" fmla="*/ 708219763 h 67"/>
              <a:gd name="T58" fmla="*/ 511422541 w 58"/>
              <a:gd name="T59" fmla="*/ 708219763 h 67"/>
              <a:gd name="T60" fmla="*/ 487636809 w 58"/>
              <a:gd name="T61" fmla="*/ 625592578 h 67"/>
              <a:gd name="T62" fmla="*/ 451956488 w 58"/>
              <a:gd name="T63" fmla="*/ 625592578 h 67"/>
              <a:gd name="T64" fmla="*/ 428167307 w 58"/>
              <a:gd name="T65" fmla="*/ 625592578 h 67"/>
              <a:gd name="T66" fmla="*/ 392486986 w 58"/>
              <a:gd name="T67" fmla="*/ 649198873 h 67"/>
              <a:gd name="T68" fmla="*/ 380595844 w 58"/>
              <a:gd name="T69" fmla="*/ 672808603 h 67"/>
              <a:gd name="T70" fmla="*/ 404381576 w 58"/>
              <a:gd name="T71" fmla="*/ 661003738 h 67"/>
              <a:gd name="T72" fmla="*/ 451956488 w 58"/>
              <a:gd name="T73" fmla="*/ 637397443 h 67"/>
              <a:gd name="T74" fmla="*/ 487636809 w 58"/>
              <a:gd name="T75" fmla="*/ 661003738 h 67"/>
              <a:gd name="T76" fmla="*/ 499531399 w 58"/>
              <a:gd name="T77" fmla="*/ 672808603 h 67"/>
              <a:gd name="T78" fmla="*/ 511422541 w 58"/>
              <a:gd name="T79" fmla="*/ 661003738 h 67"/>
              <a:gd name="T80" fmla="*/ 487636809 w 58"/>
              <a:gd name="T81" fmla="*/ 625592578 h 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8" h="67">
                <a:moveTo>
                  <a:pt x="29" y="67"/>
                </a:moveTo>
                <a:cubicBezTo>
                  <a:pt x="14" y="67"/>
                  <a:pt x="0" y="55"/>
                  <a:pt x="0" y="38"/>
                </a:cubicBezTo>
                <a:cubicBezTo>
                  <a:pt x="0" y="22"/>
                  <a:pt x="13" y="14"/>
                  <a:pt x="15" y="13"/>
                </a:cubicBezTo>
                <a:cubicBezTo>
                  <a:pt x="18" y="11"/>
                  <a:pt x="20" y="10"/>
                  <a:pt x="23" y="8"/>
                </a:cubicBezTo>
                <a:cubicBezTo>
                  <a:pt x="25" y="7"/>
                  <a:pt x="26" y="5"/>
                  <a:pt x="27" y="0"/>
                </a:cubicBezTo>
                <a:cubicBezTo>
                  <a:pt x="29" y="3"/>
                  <a:pt x="32" y="6"/>
                  <a:pt x="34" y="8"/>
                </a:cubicBezTo>
                <a:cubicBezTo>
                  <a:pt x="37" y="10"/>
                  <a:pt x="40" y="11"/>
                  <a:pt x="43" y="13"/>
                </a:cubicBezTo>
                <a:cubicBezTo>
                  <a:pt x="45" y="14"/>
                  <a:pt x="58" y="22"/>
                  <a:pt x="58" y="39"/>
                </a:cubicBezTo>
                <a:cubicBezTo>
                  <a:pt x="58" y="56"/>
                  <a:pt x="45" y="67"/>
                  <a:pt x="29" y="67"/>
                </a:cubicBezTo>
                <a:close/>
                <a:moveTo>
                  <a:pt x="52" y="40"/>
                </a:moveTo>
                <a:cubicBezTo>
                  <a:pt x="49" y="40"/>
                  <a:pt x="43" y="46"/>
                  <a:pt x="40" y="46"/>
                </a:cubicBezTo>
                <a:cubicBezTo>
                  <a:pt x="36" y="46"/>
                  <a:pt x="31" y="38"/>
                  <a:pt x="23" y="39"/>
                </a:cubicBezTo>
                <a:cubicBezTo>
                  <a:pt x="17" y="39"/>
                  <a:pt x="12" y="43"/>
                  <a:pt x="12" y="48"/>
                </a:cubicBezTo>
                <a:cubicBezTo>
                  <a:pt x="12" y="51"/>
                  <a:pt x="13" y="53"/>
                  <a:pt x="15" y="55"/>
                </a:cubicBezTo>
                <a:cubicBezTo>
                  <a:pt x="17" y="55"/>
                  <a:pt x="18" y="56"/>
                  <a:pt x="22" y="56"/>
                </a:cubicBezTo>
                <a:cubicBezTo>
                  <a:pt x="28" y="56"/>
                  <a:pt x="36" y="48"/>
                  <a:pt x="40" y="48"/>
                </a:cubicBezTo>
                <a:cubicBezTo>
                  <a:pt x="43" y="48"/>
                  <a:pt x="47" y="55"/>
                  <a:pt x="50" y="56"/>
                </a:cubicBezTo>
                <a:cubicBezTo>
                  <a:pt x="51" y="56"/>
                  <a:pt x="52" y="55"/>
                  <a:pt x="54" y="53"/>
                </a:cubicBezTo>
                <a:cubicBezTo>
                  <a:pt x="55" y="50"/>
                  <a:pt x="56" y="47"/>
                  <a:pt x="56" y="45"/>
                </a:cubicBezTo>
                <a:cubicBezTo>
                  <a:pt x="56" y="43"/>
                  <a:pt x="55" y="40"/>
                  <a:pt x="52" y="40"/>
                </a:cubicBezTo>
                <a:close/>
                <a:moveTo>
                  <a:pt x="43" y="60"/>
                </a:moveTo>
                <a:cubicBezTo>
                  <a:pt x="42" y="61"/>
                  <a:pt x="39" y="62"/>
                  <a:pt x="35" y="62"/>
                </a:cubicBezTo>
                <a:cubicBezTo>
                  <a:pt x="31" y="62"/>
                  <a:pt x="29" y="61"/>
                  <a:pt x="28" y="60"/>
                </a:cubicBezTo>
                <a:cubicBezTo>
                  <a:pt x="27" y="60"/>
                  <a:pt x="27" y="60"/>
                  <a:pt x="27" y="60"/>
                </a:cubicBezTo>
                <a:cubicBezTo>
                  <a:pt x="27" y="60"/>
                  <a:pt x="26" y="60"/>
                  <a:pt x="26" y="60"/>
                </a:cubicBezTo>
                <a:cubicBezTo>
                  <a:pt x="26" y="61"/>
                  <a:pt x="26" y="61"/>
                  <a:pt x="26" y="62"/>
                </a:cubicBezTo>
                <a:cubicBezTo>
                  <a:pt x="29" y="64"/>
                  <a:pt x="34" y="64"/>
                  <a:pt x="37" y="64"/>
                </a:cubicBezTo>
                <a:cubicBezTo>
                  <a:pt x="41" y="63"/>
                  <a:pt x="43" y="61"/>
                  <a:pt x="44" y="61"/>
                </a:cubicBezTo>
                <a:cubicBezTo>
                  <a:pt x="44" y="61"/>
                  <a:pt x="44" y="60"/>
                  <a:pt x="44" y="60"/>
                </a:cubicBezTo>
                <a:cubicBezTo>
                  <a:pt x="44" y="60"/>
                  <a:pt x="44" y="59"/>
                  <a:pt x="43" y="60"/>
                </a:cubicBezTo>
                <a:close/>
                <a:moveTo>
                  <a:pt x="41" y="53"/>
                </a:moveTo>
                <a:cubicBezTo>
                  <a:pt x="40" y="53"/>
                  <a:pt x="39" y="53"/>
                  <a:pt x="38" y="53"/>
                </a:cubicBezTo>
                <a:cubicBezTo>
                  <a:pt x="37" y="53"/>
                  <a:pt x="37" y="53"/>
                  <a:pt x="36" y="53"/>
                </a:cubicBezTo>
                <a:cubicBezTo>
                  <a:pt x="34" y="53"/>
                  <a:pt x="33" y="55"/>
                  <a:pt x="33" y="55"/>
                </a:cubicBezTo>
                <a:cubicBezTo>
                  <a:pt x="32" y="56"/>
                  <a:pt x="32" y="56"/>
                  <a:pt x="32" y="57"/>
                </a:cubicBezTo>
                <a:cubicBezTo>
                  <a:pt x="32" y="57"/>
                  <a:pt x="33" y="57"/>
                  <a:pt x="34" y="56"/>
                </a:cubicBezTo>
                <a:cubicBezTo>
                  <a:pt x="35" y="55"/>
                  <a:pt x="36" y="54"/>
                  <a:pt x="38" y="54"/>
                </a:cubicBezTo>
                <a:cubicBezTo>
                  <a:pt x="40" y="54"/>
                  <a:pt x="41" y="55"/>
                  <a:pt x="41" y="56"/>
                </a:cubicBezTo>
                <a:cubicBezTo>
                  <a:pt x="42" y="57"/>
                  <a:pt x="42" y="57"/>
                  <a:pt x="42" y="57"/>
                </a:cubicBezTo>
                <a:cubicBezTo>
                  <a:pt x="43" y="57"/>
                  <a:pt x="43" y="56"/>
                  <a:pt x="43" y="56"/>
                </a:cubicBezTo>
                <a:cubicBezTo>
                  <a:pt x="42" y="55"/>
                  <a:pt x="42" y="54"/>
                  <a:pt x="41" y="53"/>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0" name="Freeform 45"/>
          <p:cNvSpPr>
            <a:spLocks noEditPoints="1"/>
          </p:cNvSpPr>
          <p:nvPr/>
        </p:nvSpPr>
        <p:spPr bwMode="auto">
          <a:xfrm>
            <a:off x="1846032" y="1454574"/>
            <a:ext cx="57760" cy="219487"/>
          </a:xfrm>
          <a:custGeom>
            <a:avLst/>
            <a:gdLst>
              <a:gd name="T0" fmla="*/ 162010045 w 14"/>
              <a:gd name="T1" fmla="*/ 116595705 h 53"/>
              <a:gd name="T2" fmla="*/ 127294821 w 14"/>
              <a:gd name="T3" fmla="*/ 163236035 h 53"/>
              <a:gd name="T4" fmla="*/ 34715223 w 14"/>
              <a:gd name="T5" fmla="*/ 163236035 h 53"/>
              <a:gd name="T6" fmla="*/ 0 w 14"/>
              <a:gd name="T7" fmla="*/ 116595705 h 53"/>
              <a:gd name="T8" fmla="*/ 0 w 14"/>
              <a:gd name="T9" fmla="*/ 34979394 h 53"/>
              <a:gd name="T10" fmla="*/ 34715223 w 14"/>
              <a:gd name="T11" fmla="*/ 0 h 53"/>
              <a:gd name="T12" fmla="*/ 127294821 w 14"/>
              <a:gd name="T13" fmla="*/ 0 h 53"/>
              <a:gd name="T14" fmla="*/ 162010045 w 14"/>
              <a:gd name="T15" fmla="*/ 34979394 h 53"/>
              <a:gd name="T16" fmla="*/ 162010045 w 14"/>
              <a:gd name="T17" fmla="*/ 116595705 h 53"/>
              <a:gd name="T18" fmla="*/ 162010045 w 14"/>
              <a:gd name="T19" fmla="*/ 349790529 h 53"/>
              <a:gd name="T20" fmla="*/ 127294821 w 14"/>
              <a:gd name="T21" fmla="*/ 396427445 h 53"/>
              <a:gd name="T22" fmla="*/ 34715223 w 14"/>
              <a:gd name="T23" fmla="*/ 396427445 h 53"/>
              <a:gd name="T24" fmla="*/ 0 w 14"/>
              <a:gd name="T25" fmla="*/ 349790529 h 53"/>
              <a:gd name="T26" fmla="*/ 0 w 14"/>
              <a:gd name="T27" fmla="*/ 268170804 h 53"/>
              <a:gd name="T28" fmla="*/ 34715223 w 14"/>
              <a:gd name="T29" fmla="*/ 221533888 h 53"/>
              <a:gd name="T30" fmla="*/ 127294821 w 14"/>
              <a:gd name="T31" fmla="*/ 221533888 h 53"/>
              <a:gd name="T32" fmla="*/ 162010045 w 14"/>
              <a:gd name="T33" fmla="*/ 268170804 h 53"/>
              <a:gd name="T34" fmla="*/ 162010045 w 14"/>
              <a:gd name="T35" fmla="*/ 349790529 h 53"/>
              <a:gd name="T36" fmla="*/ 162010045 w 14"/>
              <a:gd name="T37" fmla="*/ 571324417 h 53"/>
              <a:gd name="T38" fmla="*/ 127294821 w 14"/>
              <a:gd name="T39" fmla="*/ 617961333 h 53"/>
              <a:gd name="T40" fmla="*/ 34715223 w 14"/>
              <a:gd name="T41" fmla="*/ 617961333 h 53"/>
              <a:gd name="T42" fmla="*/ 0 w 14"/>
              <a:gd name="T43" fmla="*/ 571324417 h 53"/>
              <a:gd name="T44" fmla="*/ 0 w 14"/>
              <a:gd name="T45" fmla="*/ 489704692 h 53"/>
              <a:gd name="T46" fmla="*/ 34715223 w 14"/>
              <a:gd name="T47" fmla="*/ 443067775 h 53"/>
              <a:gd name="T48" fmla="*/ 127294821 w 14"/>
              <a:gd name="T49" fmla="*/ 443067775 h 53"/>
              <a:gd name="T50" fmla="*/ 162010045 w 14"/>
              <a:gd name="T51" fmla="*/ 489704692 h 53"/>
              <a:gd name="T52" fmla="*/ 162010045 w 14"/>
              <a:gd name="T53" fmla="*/ 571324417 h 5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 h="53">
                <a:moveTo>
                  <a:pt x="14" y="10"/>
                </a:moveTo>
                <a:cubicBezTo>
                  <a:pt x="14" y="12"/>
                  <a:pt x="13" y="14"/>
                  <a:pt x="11" y="14"/>
                </a:cubicBezTo>
                <a:cubicBezTo>
                  <a:pt x="3" y="14"/>
                  <a:pt x="3" y="14"/>
                  <a:pt x="3" y="14"/>
                </a:cubicBezTo>
                <a:cubicBezTo>
                  <a:pt x="1" y="14"/>
                  <a:pt x="0" y="12"/>
                  <a:pt x="0" y="10"/>
                </a:cubicBezTo>
                <a:cubicBezTo>
                  <a:pt x="0" y="3"/>
                  <a:pt x="0" y="3"/>
                  <a:pt x="0" y="3"/>
                </a:cubicBezTo>
                <a:cubicBezTo>
                  <a:pt x="0" y="1"/>
                  <a:pt x="1" y="0"/>
                  <a:pt x="3" y="0"/>
                </a:cubicBezTo>
                <a:cubicBezTo>
                  <a:pt x="11" y="0"/>
                  <a:pt x="11" y="0"/>
                  <a:pt x="11" y="0"/>
                </a:cubicBezTo>
                <a:cubicBezTo>
                  <a:pt x="13" y="0"/>
                  <a:pt x="14" y="1"/>
                  <a:pt x="14" y="3"/>
                </a:cubicBezTo>
                <a:lnTo>
                  <a:pt x="14" y="10"/>
                </a:lnTo>
                <a:close/>
                <a:moveTo>
                  <a:pt x="14" y="30"/>
                </a:moveTo>
                <a:cubicBezTo>
                  <a:pt x="14" y="32"/>
                  <a:pt x="13" y="34"/>
                  <a:pt x="11" y="34"/>
                </a:cubicBezTo>
                <a:cubicBezTo>
                  <a:pt x="3" y="34"/>
                  <a:pt x="3" y="34"/>
                  <a:pt x="3" y="34"/>
                </a:cubicBezTo>
                <a:cubicBezTo>
                  <a:pt x="1" y="34"/>
                  <a:pt x="0" y="32"/>
                  <a:pt x="0" y="30"/>
                </a:cubicBezTo>
                <a:cubicBezTo>
                  <a:pt x="0" y="23"/>
                  <a:pt x="0" y="23"/>
                  <a:pt x="0" y="23"/>
                </a:cubicBezTo>
                <a:cubicBezTo>
                  <a:pt x="0" y="21"/>
                  <a:pt x="1" y="19"/>
                  <a:pt x="3" y="19"/>
                </a:cubicBezTo>
                <a:cubicBezTo>
                  <a:pt x="11" y="19"/>
                  <a:pt x="11" y="19"/>
                  <a:pt x="11" y="19"/>
                </a:cubicBezTo>
                <a:cubicBezTo>
                  <a:pt x="13" y="19"/>
                  <a:pt x="14" y="21"/>
                  <a:pt x="14" y="23"/>
                </a:cubicBezTo>
                <a:lnTo>
                  <a:pt x="14" y="30"/>
                </a:lnTo>
                <a:close/>
                <a:moveTo>
                  <a:pt x="14" y="49"/>
                </a:moveTo>
                <a:cubicBezTo>
                  <a:pt x="14" y="51"/>
                  <a:pt x="13" y="53"/>
                  <a:pt x="11" y="53"/>
                </a:cubicBezTo>
                <a:cubicBezTo>
                  <a:pt x="3" y="53"/>
                  <a:pt x="3" y="53"/>
                  <a:pt x="3" y="53"/>
                </a:cubicBezTo>
                <a:cubicBezTo>
                  <a:pt x="1" y="53"/>
                  <a:pt x="0" y="51"/>
                  <a:pt x="0" y="49"/>
                </a:cubicBezTo>
                <a:cubicBezTo>
                  <a:pt x="0" y="42"/>
                  <a:pt x="0" y="42"/>
                  <a:pt x="0" y="42"/>
                </a:cubicBezTo>
                <a:cubicBezTo>
                  <a:pt x="0" y="40"/>
                  <a:pt x="1" y="38"/>
                  <a:pt x="3" y="38"/>
                </a:cubicBezTo>
                <a:cubicBezTo>
                  <a:pt x="11" y="38"/>
                  <a:pt x="11" y="38"/>
                  <a:pt x="11" y="38"/>
                </a:cubicBezTo>
                <a:cubicBezTo>
                  <a:pt x="13" y="38"/>
                  <a:pt x="14" y="40"/>
                  <a:pt x="14" y="42"/>
                </a:cubicBezTo>
                <a:lnTo>
                  <a:pt x="14" y="4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1" name="Freeform 46"/>
          <p:cNvSpPr>
            <a:spLocks noEditPoints="1"/>
          </p:cNvSpPr>
          <p:nvPr/>
        </p:nvSpPr>
        <p:spPr bwMode="auto">
          <a:xfrm>
            <a:off x="2350467" y="1441098"/>
            <a:ext cx="242591" cy="240665"/>
          </a:xfrm>
          <a:custGeom>
            <a:avLst/>
            <a:gdLst>
              <a:gd name="T0" fmla="*/ 689827597 w 58"/>
              <a:gd name="T1" fmla="*/ 117053881 h 58"/>
              <a:gd name="T2" fmla="*/ 689827597 w 58"/>
              <a:gd name="T3" fmla="*/ 550156319 h 58"/>
              <a:gd name="T4" fmla="*/ 558997452 w 58"/>
              <a:gd name="T5" fmla="*/ 678917982 h 58"/>
              <a:gd name="T6" fmla="*/ 130830145 w 58"/>
              <a:gd name="T7" fmla="*/ 678917982 h 58"/>
              <a:gd name="T8" fmla="*/ 0 w 58"/>
              <a:gd name="T9" fmla="*/ 550156319 h 58"/>
              <a:gd name="T10" fmla="*/ 0 w 58"/>
              <a:gd name="T11" fmla="*/ 117053881 h 58"/>
              <a:gd name="T12" fmla="*/ 130830145 w 58"/>
              <a:gd name="T13" fmla="*/ 0 h 58"/>
              <a:gd name="T14" fmla="*/ 558997452 w 58"/>
              <a:gd name="T15" fmla="*/ 0 h 58"/>
              <a:gd name="T16" fmla="*/ 689827597 w 58"/>
              <a:gd name="T17" fmla="*/ 117053881 h 58"/>
              <a:gd name="T18" fmla="*/ 535211721 w 58"/>
              <a:gd name="T19" fmla="*/ 163878170 h 58"/>
              <a:gd name="T20" fmla="*/ 154615876 w 58"/>
              <a:gd name="T21" fmla="*/ 163878170 h 58"/>
              <a:gd name="T22" fmla="*/ 107040965 w 58"/>
              <a:gd name="T23" fmla="*/ 210699038 h 58"/>
              <a:gd name="T24" fmla="*/ 154615876 w 58"/>
              <a:gd name="T25" fmla="*/ 269227689 h 58"/>
              <a:gd name="T26" fmla="*/ 273551431 w 58"/>
              <a:gd name="T27" fmla="*/ 351165063 h 58"/>
              <a:gd name="T28" fmla="*/ 344915523 w 58"/>
              <a:gd name="T29" fmla="*/ 374573787 h 58"/>
              <a:gd name="T30" fmla="*/ 404381576 w 58"/>
              <a:gd name="T31" fmla="*/ 351165063 h 58"/>
              <a:gd name="T32" fmla="*/ 535211721 w 58"/>
              <a:gd name="T33" fmla="*/ 269227689 h 58"/>
              <a:gd name="T34" fmla="*/ 570892042 w 58"/>
              <a:gd name="T35" fmla="*/ 210699038 h 58"/>
              <a:gd name="T36" fmla="*/ 535211721 w 58"/>
              <a:gd name="T37" fmla="*/ 163878170 h 58"/>
              <a:gd name="T38" fmla="*/ 570892042 w 58"/>
              <a:gd name="T39" fmla="*/ 269227689 h 58"/>
              <a:gd name="T40" fmla="*/ 547106311 w 58"/>
              <a:gd name="T41" fmla="*/ 292636412 h 58"/>
              <a:gd name="T42" fmla="*/ 416276166 w 58"/>
              <a:gd name="T43" fmla="*/ 374573787 h 58"/>
              <a:gd name="T44" fmla="*/ 344915523 w 58"/>
              <a:gd name="T45" fmla="*/ 409690293 h 58"/>
              <a:gd name="T46" fmla="*/ 273551431 w 58"/>
              <a:gd name="T47" fmla="*/ 374573787 h 58"/>
              <a:gd name="T48" fmla="*/ 142721286 w 58"/>
              <a:gd name="T49" fmla="*/ 292636412 h 58"/>
              <a:gd name="T50" fmla="*/ 107040965 w 58"/>
              <a:gd name="T51" fmla="*/ 269227689 h 58"/>
              <a:gd name="T52" fmla="*/ 107040965 w 58"/>
              <a:gd name="T53" fmla="*/ 468218944 h 58"/>
              <a:gd name="T54" fmla="*/ 154615876 w 58"/>
              <a:gd name="T55" fmla="*/ 503335451 h 58"/>
              <a:gd name="T56" fmla="*/ 535211721 w 58"/>
              <a:gd name="T57" fmla="*/ 503335451 h 58"/>
              <a:gd name="T58" fmla="*/ 570892042 w 58"/>
              <a:gd name="T59" fmla="*/ 468218944 h 58"/>
              <a:gd name="T60" fmla="*/ 570892042 w 58"/>
              <a:gd name="T61" fmla="*/ 269227689 h 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8" h="58">
                <a:moveTo>
                  <a:pt x="58" y="10"/>
                </a:moveTo>
                <a:cubicBezTo>
                  <a:pt x="58" y="47"/>
                  <a:pt x="58" y="47"/>
                  <a:pt x="58" y="47"/>
                </a:cubicBez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close/>
                <a:moveTo>
                  <a:pt x="45" y="14"/>
                </a:moveTo>
                <a:cubicBezTo>
                  <a:pt x="13" y="14"/>
                  <a:pt x="13" y="14"/>
                  <a:pt x="13" y="14"/>
                </a:cubicBezTo>
                <a:cubicBezTo>
                  <a:pt x="11" y="14"/>
                  <a:pt x="9" y="16"/>
                  <a:pt x="9" y="18"/>
                </a:cubicBezTo>
                <a:cubicBezTo>
                  <a:pt x="9" y="20"/>
                  <a:pt x="12" y="22"/>
                  <a:pt x="13" y="23"/>
                </a:cubicBezTo>
                <a:cubicBezTo>
                  <a:pt x="17" y="25"/>
                  <a:pt x="20" y="27"/>
                  <a:pt x="23" y="30"/>
                </a:cubicBezTo>
                <a:cubicBezTo>
                  <a:pt x="25" y="31"/>
                  <a:pt x="27" y="32"/>
                  <a:pt x="29" y="32"/>
                </a:cubicBezTo>
                <a:cubicBezTo>
                  <a:pt x="31" y="32"/>
                  <a:pt x="33" y="31"/>
                  <a:pt x="34" y="30"/>
                </a:cubicBezTo>
                <a:cubicBezTo>
                  <a:pt x="38" y="27"/>
                  <a:pt x="41" y="25"/>
                  <a:pt x="45" y="23"/>
                </a:cubicBezTo>
                <a:cubicBezTo>
                  <a:pt x="46" y="22"/>
                  <a:pt x="48" y="20"/>
                  <a:pt x="48" y="18"/>
                </a:cubicBezTo>
                <a:cubicBezTo>
                  <a:pt x="48" y="16"/>
                  <a:pt x="47" y="14"/>
                  <a:pt x="45" y="14"/>
                </a:cubicBezTo>
                <a:close/>
                <a:moveTo>
                  <a:pt x="48" y="23"/>
                </a:moveTo>
                <a:cubicBezTo>
                  <a:pt x="48" y="24"/>
                  <a:pt x="47" y="25"/>
                  <a:pt x="46" y="25"/>
                </a:cubicBezTo>
                <a:cubicBezTo>
                  <a:pt x="42" y="28"/>
                  <a:pt x="39" y="30"/>
                  <a:pt x="35" y="32"/>
                </a:cubicBezTo>
                <a:cubicBezTo>
                  <a:pt x="33" y="33"/>
                  <a:pt x="31" y="35"/>
                  <a:pt x="29" y="35"/>
                </a:cubicBezTo>
                <a:cubicBezTo>
                  <a:pt x="27" y="35"/>
                  <a:pt x="24" y="33"/>
                  <a:pt x="23" y="32"/>
                </a:cubicBezTo>
                <a:cubicBezTo>
                  <a:pt x="19" y="30"/>
                  <a:pt x="15" y="28"/>
                  <a:pt x="12" y="25"/>
                </a:cubicBezTo>
                <a:cubicBezTo>
                  <a:pt x="11" y="25"/>
                  <a:pt x="10" y="24"/>
                  <a:pt x="9" y="23"/>
                </a:cubicBezTo>
                <a:cubicBezTo>
                  <a:pt x="9" y="40"/>
                  <a:pt x="9" y="40"/>
                  <a:pt x="9" y="40"/>
                </a:cubicBezTo>
                <a:cubicBezTo>
                  <a:pt x="9" y="42"/>
                  <a:pt x="11" y="43"/>
                  <a:pt x="13" y="43"/>
                </a:cubicBezTo>
                <a:cubicBezTo>
                  <a:pt x="45" y="43"/>
                  <a:pt x="45" y="43"/>
                  <a:pt x="45" y="43"/>
                </a:cubicBezTo>
                <a:cubicBezTo>
                  <a:pt x="47" y="43"/>
                  <a:pt x="48" y="42"/>
                  <a:pt x="48" y="40"/>
                </a:cubicBezTo>
                <a:lnTo>
                  <a:pt x="48" y="23"/>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2" name="Freeform 47"/>
          <p:cNvSpPr>
            <a:spLocks noEditPoints="1"/>
          </p:cNvSpPr>
          <p:nvPr/>
        </p:nvSpPr>
        <p:spPr bwMode="auto">
          <a:xfrm>
            <a:off x="2949243" y="1466126"/>
            <a:ext cx="283022" cy="211785"/>
          </a:xfrm>
          <a:custGeom>
            <a:avLst/>
            <a:gdLst>
              <a:gd name="T0" fmla="*/ 800850339 w 68"/>
              <a:gd name="T1" fmla="*/ 164133804 h 51"/>
              <a:gd name="T2" fmla="*/ 659522194 w 68"/>
              <a:gd name="T3" fmla="*/ 304823346 h 51"/>
              <a:gd name="T4" fmla="*/ 647747708 w 68"/>
              <a:gd name="T5" fmla="*/ 304823346 h 51"/>
              <a:gd name="T6" fmla="*/ 635969791 w 68"/>
              <a:gd name="T7" fmla="*/ 293096078 h 51"/>
              <a:gd name="T8" fmla="*/ 635969791 w 68"/>
              <a:gd name="T9" fmla="*/ 211029176 h 51"/>
              <a:gd name="T10" fmla="*/ 23555835 w 68"/>
              <a:gd name="T11" fmla="*/ 211029176 h 51"/>
              <a:gd name="T12" fmla="*/ 0 w 68"/>
              <a:gd name="T13" fmla="*/ 199305333 h 51"/>
              <a:gd name="T14" fmla="*/ 0 w 68"/>
              <a:gd name="T15" fmla="*/ 105514588 h 51"/>
              <a:gd name="T16" fmla="*/ 23555835 w 68"/>
              <a:gd name="T17" fmla="*/ 93790745 h 51"/>
              <a:gd name="T18" fmla="*/ 635969791 w 68"/>
              <a:gd name="T19" fmla="*/ 93790745 h 51"/>
              <a:gd name="T20" fmla="*/ 635969791 w 68"/>
              <a:gd name="T21" fmla="*/ 11723843 h 51"/>
              <a:gd name="T22" fmla="*/ 647747708 w 68"/>
              <a:gd name="T23" fmla="*/ 0 h 51"/>
              <a:gd name="T24" fmla="*/ 659522194 w 68"/>
              <a:gd name="T25" fmla="*/ 0 h 51"/>
              <a:gd name="T26" fmla="*/ 800850339 w 68"/>
              <a:gd name="T27" fmla="*/ 140686118 h 51"/>
              <a:gd name="T28" fmla="*/ 800850339 w 68"/>
              <a:gd name="T29" fmla="*/ 152409961 h 51"/>
              <a:gd name="T30" fmla="*/ 800850339 w 68"/>
              <a:gd name="T31" fmla="*/ 164133804 h 51"/>
              <a:gd name="T32" fmla="*/ 800850339 w 68"/>
              <a:gd name="T33" fmla="*/ 480680993 h 51"/>
              <a:gd name="T34" fmla="*/ 789072421 w 68"/>
              <a:gd name="T35" fmla="*/ 492404836 h 51"/>
              <a:gd name="T36" fmla="*/ 176658466 w 68"/>
              <a:gd name="T37" fmla="*/ 492404836 h 51"/>
              <a:gd name="T38" fmla="*/ 176658466 w 68"/>
              <a:gd name="T39" fmla="*/ 574471738 h 51"/>
              <a:gd name="T40" fmla="*/ 164880548 w 68"/>
              <a:gd name="T41" fmla="*/ 597919424 h 51"/>
              <a:gd name="T42" fmla="*/ 153102631 w 68"/>
              <a:gd name="T43" fmla="*/ 586195581 h 51"/>
              <a:gd name="T44" fmla="*/ 11777917 w 68"/>
              <a:gd name="T45" fmla="*/ 445509463 h 51"/>
              <a:gd name="T46" fmla="*/ 0 w 68"/>
              <a:gd name="T47" fmla="*/ 433785620 h 51"/>
              <a:gd name="T48" fmla="*/ 11777917 w 68"/>
              <a:gd name="T49" fmla="*/ 422061777 h 51"/>
              <a:gd name="T50" fmla="*/ 153102631 w 68"/>
              <a:gd name="T51" fmla="*/ 281372235 h 51"/>
              <a:gd name="T52" fmla="*/ 164880548 w 68"/>
              <a:gd name="T53" fmla="*/ 281372235 h 51"/>
              <a:gd name="T54" fmla="*/ 176658466 w 68"/>
              <a:gd name="T55" fmla="*/ 293096078 h 51"/>
              <a:gd name="T56" fmla="*/ 176658466 w 68"/>
              <a:gd name="T57" fmla="*/ 375166404 h 51"/>
              <a:gd name="T58" fmla="*/ 789072421 w 68"/>
              <a:gd name="T59" fmla="*/ 375166404 h 51"/>
              <a:gd name="T60" fmla="*/ 800850339 w 68"/>
              <a:gd name="T61" fmla="*/ 398614091 h 51"/>
              <a:gd name="T62" fmla="*/ 800850339 w 68"/>
              <a:gd name="T63" fmla="*/ 480680993 h 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8" h="51">
                <a:moveTo>
                  <a:pt x="68" y="14"/>
                </a:moveTo>
                <a:cubicBezTo>
                  <a:pt x="56" y="26"/>
                  <a:pt x="56" y="26"/>
                  <a:pt x="56" y="26"/>
                </a:cubicBezTo>
                <a:cubicBezTo>
                  <a:pt x="56" y="26"/>
                  <a:pt x="55" y="26"/>
                  <a:pt x="55" y="26"/>
                </a:cubicBezTo>
                <a:cubicBezTo>
                  <a:pt x="54" y="26"/>
                  <a:pt x="54" y="26"/>
                  <a:pt x="54" y="25"/>
                </a:cubicBezTo>
                <a:cubicBezTo>
                  <a:pt x="54" y="18"/>
                  <a:pt x="54" y="18"/>
                  <a:pt x="54" y="18"/>
                </a:cubicBezTo>
                <a:cubicBezTo>
                  <a:pt x="2" y="18"/>
                  <a:pt x="2" y="18"/>
                  <a:pt x="2" y="18"/>
                </a:cubicBezTo>
                <a:cubicBezTo>
                  <a:pt x="1" y="18"/>
                  <a:pt x="0" y="17"/>
                  <a:pt x="0" y="17"/>
                </a:cubicBezTo>
                <a:cubicBezTo>
                  <a:pt x="0" y="9"/>
                  <a:pt x="0" y="9"/>
                  <a:pt x="0" y="9"/>
                </a:cubicBezTo>
                <a:cubicBezTo>
                  <a:pt x="0" y="9"/>
                  <a:pt x="1" y="8"/>
                  <a:pt x="2" y="8"/>
                </a:cubicBezTo>
                <a:cubicBezTo>
                  <a:pt x="54" y="8"/>
                  <a:pt x="54" y="8"/>
                  <a:pt x="54" y="8"/>
                </a:cubicBezTo>
                <a:cubicBezTo>
                  <a:pt x="54" y="1"/>
                  <a:pt x="54" y="1"/>
                  <a:pt x="54" y="1"/>
                </a:cubicBezTo>
                <a:cubicBezTo>
                  <a:pt x="54" y="0"/>
                  <a:pt x="54" y="0"/>
                  <a:pt x="55" y="0"/>
                </a:cubicBezTo>
                <a:cubicBezTo>
                  <a:pt x="55" y="0"/>
                  <a:pt x="56" y="0"/>
                  <a:pt x="56" y="0"/>
                </a:cubicBezTo>
                <a:cubicBezTo>
                  <a:pt x="68" y="12"/>
                  <a:pt x="68" y="12"/>
                  <a:pt x="68" y="12"/>
                </a:cubicBezTo>
                <a:cubicBezTo>
                  <a:pt x="68" y="12"/>
                  <a:pt x="68" y="13"/>
                  <a:pt x="68" y="13"/>
                </a:cubicBezTo>
                <a:cubicBezTo>
                  <a:pt x="68" y="13"/>
                  <a:pt x="68" y="14"/>
                  <a:pt x="68" y="14"/>
                </a:cubicBezTo>
                <a:close/>
                <a:moveTo>
                  <a:pt x="68" y="41"/>
                </a:moveTo>
                <a:cubicBezTo>
                  <a:pt x="68" y="42"/>
                  <a:pt x="68" y="42"/>
                  <a:pt x="67" y="42"/>
                </a:cubicBezTo>
                <a:cubicBezTo>
                  <a:pt x="15" y="42"/>
                  <a:pt x="15" y="42"/>
                  <a:pt x="15" y="42"/>
                </a:cubicBezTo>
                <a:cubicBezTo>
                  <a:pt x="15" y="49"/>
                  <a:pt x="15" y="49"/>
                  <a:pt x="15" y="49"/>
                </a:cubicBezTo>
                <a:cubicBezTo>
                  <a:pt x="15" y="50"/>
                  <a:pt x="14" y="51"/>
                  <a:pt x="14" y="51"/>
                </a:cubicBezTo>
                <a:cubicBezTo>
                  <a:pt x="13" y="51"/>
                  <a:pt x="13" y="50"/>
                  <a:pt x="13" y="50"/>
                </a:cubicBezTo>
                <a:cubicBezTo>
                  <a:pt x="1" y="38"/>
                  <a:pt x="1" y="38"/>
                  <a:pt x="1" y="38"/>
                </a:cubicBezTo>
                <a:cubicBezTo>
                  <a:pt x="1" y="38"/>
                  <a:pt x="0" y="38"/>
                  <a:pt x="0" y="37"/>
                </a:cubicBezTo>
                <a:cubicBezTo>
                  <a:pt x="0" y="37"/>
                  <a:pt x="1" y="37"/>
                  <a:pt x="1" y="36"/>
                </a:cubicBezTo>
                <a:cubicBezTo>
                  <a:pt x="13" y="24"/>
                  <a:pt x="13" y="24"/>
                  <a:pt x="13" y="24"/>
                </a:cubicBezTo>
                <a:cubicBezTo>
                  <a:pt x="13" y="24"/>
                  <a:pt x="13" y="24"/>
                  <a:pt x="14" y="24"/>
                </a:cubicBezTo>
                <a:cubicBezTo>
                  <a:pt x="14" y="24"/>
                  <a:pt x="15" y="24"/>
                  <a:pt x="15" y="25"/>
                </a:cubicBezTo>
                <a:cubicBezTo>
                  <a:pt x="15" y="32"/>
                  <a:pt x="15" y="32"/>
                  <a:pt x="15" y="32"/>
                </a:cubicBezTo>
                <a:cubicBezTo>
                  <a:pt x="67" y="32"/>
                  <a:pt x="67" y="32"/>
                  <a:pt x="67" y="32"/>
                </a:cubicBezTo>
                <a:cubicBezTo>
                  <a:pt x="68" y="32"/>
                  <a:pt x="68" y="33"/>
                  <a:pt x="68" y="34"/>
                </a:cubicBezTo>
                <a:lnTo>
                  <a:pt x="68" y="41"/>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3" name="Freeform 48"/>
          <p:cNvSpPr>
            <a:spLocks noEditPoints="1"/>
          </p:cNvSpPr>
          <p:nvPr/>
        </p:nvSpPr>
        <p:spPr bwMode="auto">
          <a:xfrm>
            <a:off x="3549945" y="1441098"/>
            <a:ext cx="244516" cy="240665"/>
          </a:xfrm>
          <a:custGeom>
            <a:avLst/>
            <a:gdLst>
              <a:gd name="T0" fmla="*/ 338629565 w 59"/>
              <a:gd name="T1" fmla="*/ 421398076 h 58"/>
              <a:gd name="T2" fmla="*/ 186829398 w 59"/>
              <a:gd name="T3" fmla="*/ 561864102 h 58"/>
              <a:gd name="T4" fmla="*/ 256891277 w 59"/>
              <a:gd name="T5" fmla="*/ 632097114 h 58"/>
              <a:gd name="T6" fmla="*/ 256891277 w 59"/>
              <a:gd name="T7" fmla="*/ 643801476 h 58"/>
              <a:gd name="T8" fmla="*/ 233538456 w 59"/>
              <a:gd name="T9" fmla="*/ 678917982 h 58"/>
              <a:gd name="T10" fmla="*/ 35029231 w 59"/>
              <a:gd name="T11" fmla="*/ 678917982 h 58"/>
              <a:gd name="T12" fmla="*/ 0 w 59"/>
              <a:gd name="T13" fmla="*/ 643801476 h 58"/>
              <a:gd name="T14" fmla="*/ 0 w 59"/>
              <a:gd name="T15" fmla="*/ 444806799 h 58"/>
              <a:gd name="T16" fmla="*/ 35029231 w 59"/>
              <a:gd name="T17" fmla="*/ 421398076 h 58"/>
              <a:gd name="T18" fmla="*/ 58385468 w 59"/>
              <a:gd name="T19" fmla="*/ 433102438 h 58"/>
              <a:gd name="T20" fmla="*/ 116770937 w 59"/>
              <a:gd name="T21" fmla="*/ 491631089 h 58"/>
              <a:gd name="T22" fmla="*/ 268571104 w 59"/>
              <a:gd name="T23" fmla="*/ 351165063 h 58"/>
              <a:gd name="T24" fmla="*/ 280247514 w 59"/>
              <a:gd name="T25" fmla="*/ 339460702 h 58"/>
              <a:gd name="T26" fmla="*/ 280247514 w 59"/>
              <a:gd name="T27" fmla="*/ 351165063 h 58"/>
              <a:gd name="T28" fmla="*/ 338629565 w 59"/>
              <a:gd name="T29" fmla="*/ 397985931 h 58"/>
              <a:gd name="T30" fmla="*/ 338629565 w 59"/>
              <a:gd name="T31" fmla="*/ 409690293 h 58"/>
              <a:gd name="T32" fmla="*/ 338629565 w 59"/>
              <a:gd name="T33" fmla="*/ 421398076 h 58"/>
              <a:gd name="T34" fmla="*/ 688938958 w 59"/>
              <a:gd name="T35" fmla="*/ 222403400 h 58"/>
              <a:gd name="T36" fmla="*/ 653909728 w 59"/>
              <a:gd name="T37" fmla="*/ 245815544 h 58"/>
              <a:gd name="T38" fmla="*/ 642229900 w 59"/>
              <a:gd name="T39" fmla="*/ 245815544 h 58"/>
              <a:gd name="T40" fmla="*/ 572168022 w 59"/>
              <a:gd name="T41" fmla="*/ 175582532 h 58"/>
              <a:gd name="T42" fmla="*/ 432047682 w 59"/>
              <a:gd name="T43" fmla="*/ 327752919 h 58"/>
              <a:gd name="T44" fmla="*/ 420367854 w 59"/>
              <a:gd name="T45" fmla="*/ 327752919 h 58"/>
              <a:gd name="T46" fmla="*/ 408691444 w 59"/>
              <a:gd name="T47" fmla="*/ 327752919 h 58"/>
              <a:gd name="T48" fmla="*/ 350309393 w 59"/>
              <a:gd name="T49" fmla="*/ 280932051 h 58"/>
              <a:gd name="T50" fmla="*/ 350309393 w 59"/>
              <a:gd name="T51" fmla="*/ 269227689 h 58"/>
              <a:gd name="T52" fmla="*/ 350309393 w 59"/>
              <a:gd name="T53" fmla="*/ 257519906 h 58"/>
              <a:gd name="T54" fmla="*/ 502109560 w 59"/>
              <a:gd name="T55" fmla="*/ 105349519 h 58"/>
              <a:gd name="T56" fmla="*/ 443724092 w 59"/>
              <a:gd name="T57" fmla="*/ 46820868 h 58"/>
              <a:gd name="T58" fmla="*/ 432047682 w 59"/>
              <a:gd name="T59" fmla="*/ 23412145 h 58"/>
              <a:gd name="T60" fmla="*/ 455400502 w 59"/>
              <a:gd name="T61" fmla="*/ 0 h 58"/>
              <a:gd name="T62" fmla="*/ 653909728 w 59"/>
              <a:gd name="T63" fmla="*/ 0 h 58"/>
              <a:gd name="T64" fmla="*/ 688938958 w 59"/>
              <a:gd name="T65" fmla="*/ 23412145 h 58"/>
              <a:gd name="T66" fmla="*/ 688938958 w 59"/>
              <a:gd name="T67" fmla="*/ 222403400 h 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9" h="58">
                <a:moveTo>
                  <a:pt x="29" y="36"/>
                </a:moveTo>
                <a:cubicBezTo>
                  <a:pt x="16" y="48"/>
                  <a:pt x="16" y="48"/>
                  <a:pt x="16" y="48"/>
                </a:cubicBezTo>
                <a:cubicBezTo>
                  <a:pt x="22" y="54"/>
                  <a:pt x="22" y="54"/>
                  <a:pt x="22" y="54"/>
                </a:cubicBezTo>
                <a:cubicBezTo>
                  <a:pt x="22" y="54"/>
                  <a:pt x="22" y="55"/>
                  <a:pt x="22" y="55"/>
                </a:cubicBezTo>
                <a:cubicBezTo>
                  <a:pt x="22" y="57"/>
                  <a:pt x="21" y="58"/>
                  <a:pt x="20" y="58"/>
                </a:cubicBezTo>
                <a:cubicBezTo>
                  <a:pt x="3" y="58"/>
                  <a:pt x="3" y="58"/>
                  <a:pt x="3" y="58"/>
                </a:cubicBezTo>
                <a:cubicBezTo>
                  <a:pt x="2" y="58"/>
                  <a:pt x="0" y="57"/>
                  <a:pt x="0" y="55"/>
                </a:cubicBezTo>
                <a:cubicBezTo>
                  <a:pt x="0" y="38"/>
                  <a:pt x="0" y="38"/>
                  <a:pt x="0" y="38"/>
                </a:cubicBezTo>
                <a:cubicBezTo>
                  <a:pt x="0" y="37"/>
                  <a:pt x="2" y="36"/>
                  <a:pt x="3" y="36"/>
                </a:cubicBezTo>
                <a:cubicBezTo>
                  <a:pt x="4" y="36"/>
                  <a:pt x="4" y="36"/>
                  <a:pt x="5" y="37"/>
                </a:cubicBezTo>
                <a:cubicBezTo>
                  <a:pt x="10" y="42"/>
                  <a:pt x="10" y="42"/>
                  <a:pt x="10" y="42"/>
                </a:cubicBezTo>
                <a:cubicBezTo>
                  <a:pt x="23" y="30"/>
                  <a:pt x="23" y="30"/>
                  <a:pt x="23" y="30"/>
                </a:cubicBezTo>
                <a:cubicBezTo>
                  <a:pt x="23" y="29"/>
                  <a:pt x="23" y="29"/>
                  <a:pt x="24" y="29"/>
                </a:cubicBezTo>
                <a:cubicBezTo>
                  <a:pt x="24" y="29"/>
                  <a:pt x="24" y="29"/>
                  <a:pt x="24" y="30"/>
                </a:cubicBezTo>
                <a:cubicBezTo>
                  <a:pt x="29" y="34"/>
                  <a:pt x="29" y="34"/>
                  <a:pt x="29" y="34"/>
                </a:cubicBezTo>
                <a:cubicBezTo>
                  <a:pt x="29" y="34"/>
                  <a:pt x="29" y="34"/>
                  <a:pt x="29" y="35"/>
                </a:cubicBezTo>
                <a:cubicBezTo>
                  <a:pt x="29" y="35"/>
                  <a:pt x="29" y="35"/>
                  <a:pt x="29" y="36"/>
                </a:cubicBezTo>
                <a:close/>
                <a:moveTo>
                  <a:pt x="59" y="19"/>
                </a:moveTo>
                <a:cubicBezTo>
                  <a:pt x="59" y="20"/>
                  <a:pt x="58" y="21"/>
                  <a:pt x="56" y="21"/>
                </a:cubicBezTo>
                <a:cubicBezTo>
                  <a:pt x="56" y="21"/>
                  <a:pt x="55" y="21"/>
                  <a:pt x="55" y="21"/>
                </a:cubicBezTo>
                <a:cubicBezTo>
                  <a:pt x="49" y="15"/>
                  <a:pt x="49" y="15"/>
                  <a:pt x="49" y="15"/>
                </a:cubicBezTo>
                <a:cubicBezTo>
                  <a:pt x="37" y="28"/>
                  <a:pt x="37" y="28"/>
                  <a:pt x="37" y="28"/>
                </a:cubicBezTo>
                <a:cubicBezTo>
                  <a:pt x="36" y="28"/>
                  <a:pt x="36" y="28"/>
                  <a:pt x="36" y="28"/>
                </a:cubicBezTo>
                <a:cubicBezTo>
                  <a:pt x="35" y="28"/>
                  <a:pt x="35" y="28"/>
                  <a:pt x="35" y="28"/>
                </a:cubicBezTo>
                <a:cubicBezTo>
                  <a:pt x="30" y="24"/>
                  <a:pt x="30" y="24"/>
                  <a:pt x="30" y="24"/>
                </a:cubicBezTo>
                <a:cubicBezTo>
                  <a:pt x="30" y="23"/>
                  <a:pt x="30" y="23"/>
                  <a:pt x="30" y="23"/>
                </a:cubicBezTo>
                <a:cubicBezTo>
                  <a:pt x="30" y="22"/>
                  <a:pt x="30" y="22"/>
                  <a:pt x="30" y="22"/>
                </a:cubicBezTo>
                <a:cubicBezTo>
                  <a:pt x="43" y="9"/>
                  <a:pt x="43" y="9"/>
                  <a:pt x="43" y="9"/>
                </a:cubicBezTo>
                <a:cubicBezTo>
                  <a:pt x="38" y="4"/>
                  <a:pt x="38" y="4"/>
                  <a:pt x="38" y="4"/>
                </a:cubicBezTo>
                <a:cubicBezTo>
                  <a:pt x="37" y="3"/>
                  <a:pt x="37" y="3"/>
                  <a:pt x="37" y="2"/>
                </a:cubicBezTo>
                <a:cubicBezTo>
                  <a:pt x="37" y="1"/>
                  <a:pt x="38" y="0"/>
                  <a:pt x="39" y="0"/>
                </a:cubicBezTo>
                <a:cubicBezTo>
                  <a:pt x="56" y="0"/>
                  <a:pt x="56" y="0"/>
                  <a:pt x="56" y="0"/>
                </a:cubicBezTo>
                <a:cubicBezTo>
                  <a:pt x="58" y="0"/>
                  <a:pt x="59" y="1"/>
                  <a:pt x="59" y="2"/>
                </a:cubicBezTo>
                <a:lnTo>
                  <a:pt x="59" y="1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4" name="Freeform 49"/>
          <p:cNvSpPr>
            <a:spLocks noEditPoints="1"/>
          </p:cNvSpPr>
          <p:nvPr/>
        </p:nvSpPr>
        <p:spPr bwMode="auto">
          <a:xfrm>
            <a:off x="4148720" y="1466126"/>
            <a:ext cx="283024" cy="211785"/>
          </a:xfrm>
          <a:custGeom>
            <a:avLst/>
            <a:gdLst>
              <a:gd name="T0" fmla="*/ 588864076 w 68"/>
              <a:gd name="T1" fmla="*/ 46895373 h 51"/>
              <a:gd name="T2" fmla="*/ 306210006 w 68"/>
              <a:gd name="T3" fmla="*/ 551024051 h 51"/>
              <a:gd name="T4" fmla="*/ 282654070 w 68"/>
              <a:gd name="T5" fmla="*/ 586195581 h 51"/>
              <a:gd name="T6" fmla="*/ 270879534 w 68"/>
              <a:gd name="T7" fmla="*/ 597919424 h 51"/>
              <a:gd name="T8" fmla="*/ 211993126 w 68"/>
              <a:gd name="T9" fmla="*/ 562747895 h 51"/>
              <a:gd name="T10" fmla="*/ 200215159 w 68"/>
              <a:gd name="T11" fmla="*/ 551024051 h 51"/>
              <a:gd name="T12" fmla="*/ 223767663 w 68"/>
              <a:gd name="T13" fmla="*/ 515852522 h 51"/>
              <a:gd name="T14" fmla="*/ 11777968 w 68"/>
              <a:gd name="T15" fmla="*/ 328271032 h 51"/>
              <a:gd name="T16" fmla="*/ 0 w 68"/>
              <a:gd name="T17" fmla="*/ 293096078 h 51"/>
              <a:gd name="T18" fmla="*/ 11777968 w 68"/>
              <a:gd name="T19" fmla="*/ 269648392 h 51"/>
              <a:gd name="T20" fmla="*/ 400430317 w 68"/>
              <a:gd name="T21" fmla="*/ 35171529 h 51"/>
              <a:gd name="T22" fmla="*/ 482869229 w 68"/>
              <a:gd name="T23" fmla="*/ 46895373 h 51"/>
              <a:gd name="T24" fmla="*/ 506425164 w 68"/>
              <a:gd name="T25" fmla="*/ 0 h 51"/>
              <a:gd name="T26" fmla="*/ 518203132 w 68"/>
              <a:gd name="T27" fmla="*/ 0 h 51"/>
              <a:gd name="T28" fmla="*/ 577089540 w 68"/>
              <a:gd name="T29" fmla="*/ 23447686 h 51"/>
              <a:gd name="T30" fmla="*/ 588864076 w 68"/>
              <a:gd name="T31" fmla="*/ 35171529 h 51"/>
              <a:gd name="T32" fmla="*/ 588864076 w 68"/>
              <a:gd name="T33" fmla="*/ 46895373 h 51"/>
              <a:gd name="T34" fmla="*/ 282654070 w 68"/>
              <a:gd name="T35" fmla="*/ 398614091 h 51"/>
              <a:gd name="T36" fmla="*/ 200215159 w 68"/>
              <a:gd name="T37" fmla="*/ 234476863 h 51"/>
              <a:gd name="T38" fmla="*/ 235545630 w 68"/>
              <a:gd name="T39" fmla="*/ 140686118 h 51"/>
              <a:gd name="T40" fmla="*/ 58886408 w 68"/>
              <a:gd name="T41" fmla="*/ 293096078 h 51"/>
              <a:gd name="T42" fmla="*/ 259101566 w 68"/>
              <a:gd name="T43" fmla="*/ 457233306 h 51"/>
              <a:gd name="T44" fmla="*/ 282654070 w 68"/>
              <a:gd name="T45" fmla="*/ 398614091 h 51"/>
              <a:gd name="T46" fmla="*/ 400430317 w 68"/>
              <a:gd name="T47" fmla="*/ 105514588 h 51"/>
              <a:gd name="T48" fmla="*/ 270879534 w 68"/>
              <a:gd name="T49" fmla="*/ 234476863 h 51"/>
              <a:gd name="T50" fmla="*/ 294432038 w 68"/>
              <a:gd name="T51" fmla="*/ 257924549 h 51"/>
              <a:gd name="T52" fmla="*/ 317987974 w 68"/>
              <a:gd name="T53" fmla="*/ 234476863 h 51"/>
              <a:gd name="T54" fmla="*/ 400430317 w 68"/>
              <a:gd name="T55" fmla="*/ 140686118 h 51"/>
              <a:gd name="T56" fmla="*/ 423982821 w 68"/>
              <a:gd name="T57" fmla="*/ 128962275 h 51"/>
              <a:gd name="T58" fmla="*/ 400430317 w 68"/>
              <a:gd name="T59" fmla="*/ 105514588 h 51"/>
              <a:gd name="T60" fmla="*/ 800857202 w 68"/>
              <a:gd name="T61" fmla="*/ 328271032 h 51"/>
              <a:gd name="T62" fmla="*/ 753748763 w 68"/>
              <a:gd name="T63" fmla="*/ 386890248 h 51"/>
              <a:gd name="T64" fmla="*/ 400430317 w 68"/>
              <a:gd name="T65" fmla="*/ 551024051 h 51"/>
              <a:gd name="T66" fmla="*/ 435760789 w 68"/>
              <a:gd name="T67" fmla="*/ 492404836 h 51"/>
              <a:gd name="T68" fmla="*/ 753748763 w 68"/>
              <a:gd name="T69" fmla="*/ 293096078 h 51"/>
              <a:gd name="T70" fmla="*/ 624197980 w 68"/>
              <a:gd name="T71" fmla="*/ 164133804 h 51"/>
              <a:gd name="T72" fmla="*/ 647750484 w 68"/>
              <a:gd name="T73" fmla="*/ 117238431 h 51"/>
              <a:gd name="T74" fmla="*/ 800857202 w 68"/>
              <a:gd name="T75" fmla="*/ 269648392 h 51"/>
              <a:gd name="T76" fmla="*/ 800857202 w 68"/>
              <a:gd name="T77" fmla="*/ 293096078 h 51"/>
              <a:gd name="T78" fmla="*/ 800857202 w 68"/>
              <a:gd name="T79" fmla="*/ 328271032 h 51"/>
              <a:gd name="T80" fmla="*/ 482869229 w 68"/>
              <a:gd name="T81" fmla="*/ 422061777 h 51"/>
              <a:gd name="T82" fmla="*/ 600642044 w 68"/>
              <a:gd name="T83" fmla="*/ 199305333 h 51"/>
              <a:gd name="T84" fmla="*/ 600642044 w 68"/>
              <a:gd name="T85" fmla="*/ 234476863 h 51"/>
              <a:gd name="T86" fmla="*/ 482869229 w 68"/>
              <a:gd name="T87" fmla="*/ 422061777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8" h="51">
                <a:moveTo>
                  <a:pt x="50" y="4"/>
                </a:moveTo>
                <a:cubicBezTo>
                  <a:pt x="42" y="18"/>
                  <a:pt x="34" y="32"/>
                  <a:pt x="26" y="47"/>
                </a:cubicBezTo>
                <a:cubicBezTo>
                  <a:pt x="24" y="50"/>
                  <a:pt x="24" y="50"/>
                  <a:pt x="24" y="50"/>
                </a:cubicBezTo>
                <a:cubicBezTo>
                  <a:pt x="24" y="50"/>
                  <a:pt x="24" y="51"/>
                  <a:pt x="23" y="51"/>
                </a:cubicBezTo>
                <a:cubicBezTo>
                  <a:pt x="22" y="51"/>
                  <a:pt x="19" y="48"/>
                  <a:pt x="18" y="48"/>
                </a:cubicBezTo>
                <a:cubicBezTo>
                  <a:pt x="18" y="48"/>
                  <a:pt x="17" y="47"/>
                  <a:pt x="17" y="47"/>
                </a:cubicBezTo>
                <a:cubicBezTo>
                  <a:pt x="17" y="46"/>
                  <a:pt x="19" y="44"/>
                  <a:pt x="19" y="44"/>
                </a:cubicBezTo>
                <a:cubicBezTo>
                  <a:pt x="12" y="40"/>
                  <a:pt x="6" y="35"/>
                  <a:pt x="1" y="28"/>
                </a:cubicBezTo>
                <a:cubicBezTo>
                  <a:pt x="1" y="27"/>
                  <a:pt x="0" y="26"/>
                  <a:pt x="0" y="25"/>
                </a:cubicBezTo>
                <a:cubicBezTo>
                  <a:pt x="0" y="24"/>
                  <a:pt x="1" y="23"/>
                  <a:pt x="1" y="23"/>
                </a:cubicBezTo>
                <a:cubicBezTo>
                  <a:pt x="9" y="11"/>
                  <a:pt x="20" y="3"/>
                  <a:pt x="34" y="3"/>
                </a:cubicBezTo>
                <a:cubicBezTo>
                  <a:pt x="37" y="3"/>
                  <a:pt x="39" y="3"/>
                  <a:pt x="41" y="4"/>
                </a:cubicBezTo>
                <a:cubicBezTo>
                  <a:pt x="43" y="0"/>
                  <a:pt x="43" y="0"/>
                  <a:pt x="43" y="0"/>
                </a:cubicBezTo>
                <a:cubicBezTo>
                  <a:pt x="44" y="0"/>
                  <a:pt x="44" y="0"/>
                  <a:pt x="44" y="0"/>
                </a:cubicBezTo>
                <a:cubicBezTo>
                  <a:pt x="45" y="0"/>
                  <a:pt x="49" y="2"/>
                  <a:pt x="49" y="2"/>
                </a:cubicBezTo>
                <a:cubicBezTo>
                  <a:pt x="50" y="3"/>
                  <a:pt x="50" y="3"/>
                  <a:pt x="50" y="3"/>
                </a:cubicBezTo>
                <a:cubicBezTo>
                  <a:pt x="50" y="3"/>
                  <a:pt x="50" y="4"/>
                  <a:pt x="50" y="4"/>
                </a:cubicBezTo>
                <a:close/>
                <a:moveTo>
                  <a:pt x="24" y="34"/>
                </a:moveTo>
                <a:cubicBezTo>
                  <a:pt x="20" y="31"/>
                  <a:pt x="17" y="26"/>
                  <a:pt x="17" y="20"/>
                </a:cubicBezTo>
                <a:cubicBezTo>
                  <a:pt x="17" y="17"/>
                  <a:pt x="18" y="14"/>
                  <a:pt x="20" y="12"/>
                </a:cubicBezTo>
                <a:cubicBezTo>
                  <a:pt x="14" y="15"/>
                  <a:pt x="9" y="20"/>
                  <a:pt x="5" y="25"/>
                </a:cubicBezTo>
                <a:cubicBezTo>
                  <a:pt x="9" y="31"/>
                  <a:pt x="15" y="36"/>
                  <a:pt x="22" y="39"/>
                </a:cubicBezTo>
                <a:lnTo>
                  <a:pt x="24" y="34"/>
                </a:lnTo>
                <a:close/>
                <a:moveTo>
                  <a:pt x="34" y="9"/>
                </a:moveTo>
                <a:cubicBezTo>
                  <a:pt x="28" y="9"/>
                  <a:pt x="23" y="14"/>
                  <a:pt x="23" y="20"/>
                </a:cubicBezTo>
                <a:cubicBezTo>
                  <a:pt x="23" y="21"/>
                  <a:pt x="24" y="22"/>
                  <a:pt x="25" y="22"/>
                </a:cubicBezTo>
                <a:cubicBezTo>
                  <a:pt x="26" y="22"/>
                  <a:pt x="27" y="21"/>
                  <a:pt x="27" y="20"/>
                </a:cubicBezTo>
                <a:cubicBezTo>
                  <a:pt x="27" y="16"/>
                  <a:pt x="30" y="12"/>
                  <a:pt x="34" y="12"/>
                </a:cubicBezTo>
                <a:cubicBezTo>
                  <a:pt x="35" y="12"/>
                  <a:pt x="36" y="12"/>
                  <a:pt x="36" y="11"/>
                </a:cubicBezTo>
                <a:cubicBezTo>
                  <a:pt x="36" y="10"/>
                  <a:pt x="35" y="9"/>
                  <a:pt x="34" y="9"/>
                </a:cubicBezTo>
                <a:close/>
                <a:moveTo>
                  <a:pt x="68" y="28"/>
                </a:moveTo>
                <a:cubicBezTo>
                  <a:pt x="67" y="30"/>
                  <a:pt x="65" y="32"/>
                  <a:pt x="64" y="33"/>
                </a:cubicBezTo>
                <a:cubicBezTo>
                  <a:pt x="56" y="42"/>
                  <a:pt x="46" y="47"/>
                  <a:pt x="34" y="47"/>
                </a:cubicBezTo>
                <a:cubicBezTo>
                  <a:pt x="37" y="42"/>
                  <a:pt x="37" y="42"/>
                  <a:pt x="37" y="42"/>
                </a:cubicBezTo>
                <a:cubicBezTo>
                  <a:pt x="48" y="41"/>
                  <a:pt x="58" y="34"/>
                  <a:pt x="64" y="25"/>
                </a:cubicBezTo>
                <a:cubicBezTo>
                  <a:pt x="61" y="21"/>
                  <a:pt x="57" y="17"/>
                  <a:pt x="53" y="14"/>
                </a:cubicBezTo>
                <a:cubicBezTo>
                  <a:pt x="55" y="10"/>
                  <a:pt x="55" y="10"/>
                  <a:pt x="55" y="10"/>
                </a:cubicBezTo>
                <a:cubicBezTo>
                  <a:pt x="60" y="13"/>
                  <a:pt x="65" y="18"/>
                  <a:pt x="68" y="23"/>
                </a:cubicBezTo>
                <a:cubicBezTo>
                  <a:pt x="68" y="23"/>
                  <a:pt x="68" y="24"/>
                  <a:pt x="68" y="25"/>
                </a:cubicBezTo>
                <a:cubicBezTo>
                  <a:pt x="68" y="26"/>
                  <a:pt x="68" y="27"/>
                  <a:pt x="68" y="28"/>
                </a:cubicBezTo>
                <a:close/>
                <a:moveTo>
                  <a:pt x="41" y="36"/>
                </a:moveTo>
                <a:cubicBezTo>
                  <a:pt x="51" y="17"/>
                  <a:pt x="51" y="17"/>
                  <a:pt x="51" y="17"/>
                </a:cubicBezTo>
                <a:cubicBezTo>
                  <a:pt x="51" y="18"/>
                  <a:pt x="51" y="19"/>
                  <a:pt x="51" y="20"/>
                </a:cubicBezTo>
                <a:cubicBezTo>
                  <a:pt x="51" y="27"/>
                  <a:pt x="47" y="34"/>
                  <a:pt x="41" y="36"/>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5" name="Freeform 50"/>
          <p:cNvSpPr>
            <a:spLocks/>
          </p:cNvSpPr>
          <p:nvPr/>
        </p:nvSpPr>
        <p:spPr bwMode="auto">
          <a:xfrm>
            <a:off x="4749422" y="1437246"/>
            <a:ext cx="283024" cy="244516"/>
          </a:xfrm>
          <a:custGeom>
            <a:avLst/>
            <a:gdLst>
              <a:gd name="T0" fmla="*/ 800857202 w 68"/>
              <a:gd name="T1" fmla="*/ 23352820 h 59"/>
              <a:gd name="T2" fmla="*/ 800857202 w 68"/>
              <a:gd name="T3" fmla="*/ 677262548 h 59"/>
              <a:gd name="T4" fmla="*/ 789079235 w 68"/>
              <a:gd name="T5" fmla="*/ 677262548 h 59"/>
              <a:gd name="T6" fmla="*/ 471091261 w 68"/>
              <a:gd name="T7" fmla="*/ 361985803 h 59"/>
              <a:gd name="T8" fmla="*/ 459316725 w 68"/>
              <a:gd name="T9" fmla="*/ 361985803 h 59"/>
              <a:gd name="T10" fmla="*/ 459316725 w 68"/>
              <a:gd name="T11" fmla="*/ 677262548 h 59"/>
              <a:gd name="T12" fmla="*/ 447538757 w 68"/>
              <a:gd name="T13" fmla="*/ 677262548 h 59"/>
              <a:gd name="T14" fmla="*/ 129550783 w 68"/>
              <a:gd name="T15" fmla="*/ 361985803 h 59"/>
              <a:gd name="T16" fmla="*/ 117772815 w 68"/>
              <a:gd name="T17" fmla="*/ 361985803 h 59"/>
              <a:gd name="T18" fmla="*/ 117772815 w 68"/>
              <a:gd name="T19" fmla="*/ 653909728 h 59"/>
              <a:gd name="T20" fmla="*/ 94216879 w 68"/>
              <a:gd name="T21" fmla="*/ 688938958 h 59"/>
              <a:gd name="T22" fmla="*/ 35330472 w 68"/>
              <a:gd name="T23" fmla="*/ 688938958 h 59"/>
              <a:gd name="T24" fmla="*/ 0 w 68"/>
              <a:gd name="T25" fmla="*/ 653909728 h 59"/>
              <a:gd name="T26" fmla="*/ 0 w 68"/>
              <a:gd name="T27" fmla="*/ 35029231 h 59"/>
              <a:gd name="T28" fmla="*/ 35330472 w 68"/>
              <a:gd name="T29" fmla="*/ 11676410 h 59"/>
              <a:gd name="T30" fmla="*/ 94216879 w 68"/>
              <a:gd name="T31" fmla="*/ 11676410 h 59"/>
              <a:gd name="T32" fmla="*/ 117772815 w 68"/>
              <a:gd name="T33" fmla="*/ 35029231 h 59"/>
              <a:gd name="T34" fmla="*/ 117772815 w 68"/>
              <a:gd name="T35" fmla="*/ 338629565 h 59"/>
              <a:gd name="T36" fmla="*/ 129550783 w 68"/>
              <a:gd name="T37" fmla="*/ 326953155 h 59"/>
              <a:gd name="T38" fmla="*/ 447538757 w 68"/>
              <a:gd name="T39" fmla="*/ 11676410 h 59"/>
              <a:gd name="T40" fmla="*/ 459316725 w 68"/>
              <a:gd name="T41" fmla="*/ 23352820 h 59"/>
              <a:gd name="T42" fmla="*/ 459316725 w 68"/>
              <a:gd name="T43" fmla="*/ 338629565 h 59"/>
              <a:gd name="T44" fmla="*/ 471091261 w 68"/>
              <a:gd name="T45" fmla="*/ 326953155 h 59"/>
              <a:gd name="T46" fmla="*/ 789079235 w 68"/>
              <a:gd name="T47" fmla="*/ 11676410 h 59"/>
              <a:gd name="T48" fmla="*/ 800857202 w 68"/>
              <a:gd name="T49" fmla="*/ 23352820 h 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8" h="59">
                <a:moveTo>
                  <a:pt x="68" y="2"/>
                </a:moveTo>
                <a:cubicBezTo>
                  <a:pt x="68" y="58"/>
                  <a:pt x="68" y="58"/>
                  <a:pt x="68" y="58"/>
                </a:cubicBezTo>
                <a:cubicBezTo>
                  <a:pt x="68" y="59"/>
                  <a:pt x="68" y="59"/>
                  <a:pt x="67" y="58"/>
                </a:cubicBezTo>
                <a:cubicBezTo>
                  <a:pt x="40" y="31"/>
                  <a:pt x="40" y="31"/>
                  <a:pt x="40" y="31"/>
                </a:cubicBezTo>
                <a:cubicBezTo>
                  <a:pt x="40" y="31"/>
                  <a:pt x="39" y="31"/>
                  <a:pt x="39" y="31"/>
                </a:cubicBezTo>
                <a:cubicBezTo>
                  <a:pt x="39" y="58"/>
                  <a:pt x="39" y="58"/>
                  <a:pt x="39" y="58"/>
                </a:cubicBezTo>
                <a:cubicBezTo>
                  <a:pt x="39" y="59"/>
                  <a:pt x="39" y="59"/>
                  <a:pt x="38" y="58"/>
                </a:cubicBezTo>
                <a:cubicBezTo>
                  <a:pt x="11" y="31"/>
                  <a:pt x="11" y="31"/>
                  <a:pt x="11" y="31"/>
                </a:cubicBezTo>
                <a:cubicBezTo>
                  <a:pt x="10" y="31"/>
                  <a:pt x="10" y="31"/>
                  <a:pt x="10" y="31"/>
                </a:cubicBezTo>
                <a:cubicBezTo>
                  <a:pt x="10" y="56"/>
                  <a:pt x="10" y="56"/>
                  <a:pt x="10" y="56"/>
                </a:cubicBezTo>
                <a:cubicBezTo>
                  <a:pt x="10" y="58"/>
                  <a:pt x="9" y="59"/>
                  <a:pt x="8" y="59"/>
                </a:cubicBezTo>
                <a:cubicBezTo>
                  <a:pt x="3" y="59"/>
                  <a:pt x="3" y="59"/>
                  <a:pt x="3" y="59"/>
                </a:cubicBezTo>
                <a:cubicBezTo>
                  <a:pt x="2" y="59"/>
                  <a:pt x="0" y="58"/>
                  <a:pt x="0" y="56"/>
                </a:cubicBezTo>
                <a:cubicBezTo>
                  <a:pt x="0" y="3"/>
                  <a:pt x="0" y="3"/>
                  <a:pt x="0" y="3"/>
                </a:cubicBezTo>
                <a:cubicBezTo>
                  <a:pt x="0" y="2"/>
                  <a:pt x="2" y="1"/>
                  <a:pt x="3" y="1"/>
                </a:cubicBezTo>
                <a:cubicBezTo>
                  <a:pt x="8" y="1"/>
                  <a:pt x="8" y="1"/>
                  <a:pt x="8" y="1"/>
                </a:cubicBezTo>
                <a:cubicBezTo>
                  <a:pt x="9" y="1"/>
                  <a:pt x="10" y="2"/>
                  <a:pt x="10" y="3"/>
                </a:cubicBezTo>
                <a:cubicBezTo>
                  <a:pt x="10" y="29"/>
                  <a:pt x="10" y="29"/>
                  <a:pt x="10" y="29"/>
                </a:cubicBezTo>
                <a:cubicBezTo>
                  <a:pt x="10" y="28"/>
                  <a:pt x="10" y="28"/>
                  <a:pt x="11" y="28"/>
                </a:cubicBezTo>
                <a:cubicBezTo>
                  <a:pt x="38" y="1"/>
                  <a:pt x="38" y="1"/>
                  <a:pt x="38" y="1"/>
                </a:cubicBezTo>
                <a:cubicBezTo>
                  <a:pt x="39" y="0"/>
                  <a:pt x="39" y="0"/>
                  <a:pt x="39" y="2"/>
                </a:cubicBezTo>
                <a:cubicBezTo>
                  <a:pt x="39" y="29"/>
                  <a:pt x="39" y="29"/>
                  <a:pt x="39" y="29"/>
                </a:cubicBezTo>
                <a:cubicBezTo>
                  <a:pt x="39" y="28"/>
                  <a:pt x="40" y="28"/>
                  <a:pt x="40" y="28"/>
                </a:cubicBezTo>
                <a:cubicBezTo>
                  <a:pt x="67" y="1"/>
                  <a:pt x="67" y="1"/>
                  <a:pt x="67" y="1"/>
                </a:cubicBezTo>
                <a:cubicBezTo>
                  <a:pt x="68" y="0"/>
                  <a:pt x="68" y="0"/>
                  <a:pt x="68" y="2"/>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6" name="Freeform 51"/>
          <p:cNvSpPr>
            <a:spLocks/>
          </p:cNvSpPr>
          <p:nvPr/>
        </p:nvSpPr>
        <p:spPr bwMode="auto">
          <a:xfrm>
            <a:off x="5348198" y="1477678"/>
            <a:ext cx="304201" cy="182906"/>
          </a:xfrm>
          <a:custGeom>
            <a:avLst/>
            <a:gdLst>
              <a:gd name="T0" fmla="*/ 731958889 w 73"/>
              <a:gd name="T1" fmla="*/ 305454594 h 44"/>
              <a:gd name="T2" fmla="*/ 578484913 w 73"/>
              <a:gd name="T3" fmla="*/ 317200870 h 44"/>
              <a:gd name="T4" fmla="*/ 484037275 w 73"/>
              <a:gd name="T5" fmla="*/ 340696850 h 44"/>
              <a:gd name="T6" fmla="*/ 448619410 w 73"/>
              <a:gd name="T7" fmla="*/ 340696850 h 44"/>
              <a:gd name="T8" fmla="*/ 318757343 w 73"/>
              <a:gd name="T9" fmla="*/ 505172136 h 44"/>
              <a:gd name="T10" fmla="*/ 354175208 w 73"/>
              <a:gd name="T11" fmla="*/ 505172136 h 44"/>
              <a:gd name="T12" fmla="*/ 377787117 w 73"/>
              <a:gd name="T13" fmla="*/ 505172136 h 44"/>
              <a:gd name="T14" fmla="*/ 354175208 w 73"/>
              <a:gd name="T15" fmla="*/ 516921840 h 44"/>
              <a:gd name="T16" fmla="*/ 306951389 w 73"/>
              <a:gd name="T17" fmla="*/ 516921840 h 44"/>
              <a:gd name="T18" fmla="*/ 236115660 w 73"/>
              <a:gd name="T19" fmla="*/ 516921840 h 44"/>
              <a:gd name="T20" fmla="*/ 200697796 w 73"/>
              <a:gd name="T21" fmla="*/ 516921840 h 44"/>
              <a:gd name="T22" fmla="*/ 200697796 w 73"/>
              <a:gd name="T23" fmla="*/ 505172136 h 44"/>
              <a:gd name="T24" fmla="*/ 236115660 w 73"/>
              <a:gd name="T25" fmla="*/ 505172136 h 44"/>
              <a:gd name="T26" fmla="*/ 236115660 w 73"/>
              <a:gd name="T27" fmla="*/ 317200870 h 44"/>
              <a:gd name="T28" fmla="*/ 165279931 w 73"/>
              <a:gd name="T29" fmla="*/ 317200870 h 44"/>
              <a:gd name="T30" fmla="*/ 82641684 w 73"/>
              <a:gd name="T31" fmla="*/ 411188217 h 44"/>
              <a:gd name="T32" fmla="*/ 35417864 w 73"/>
              <a:gd name="T33" fmla="*/ 411188217 h 44"/>
              <a:gd name="T34" fmla="*/ 23611910 w 73"/>
              <a:gd name="T35" fmla="*/ 399438513 h 44"/>
              <a:gd name="T36" fmla="*/ 23611910 w 73"/>
              <a:gd name="T37" fmla="*/ 317200870 h 44"/>
              <a:gd name="T38" fmla="*/ 35417864 w 73"/>
              <a:gd name="T39" fmla="*/ 317200870 h 44"/>
              <a:gd name="T40" fmla="*/ 35417864 w 73"/>
              <a:gd name="T41" fmla="*/ 305454594 h 44"/>
              <a:gd name="T42" fmla="*/ 94447638 w 73"/>
              <a:gd name="T43" fmla="*/ 305454594 h 44"/>
              <a:gd name="T44" fmla="*/ 94447638 w 73"/>
              <a:gd name="T45" fmla="*/ 293704890 h 44"/>
              <a:gd name="T46" fmla="*/ 0 w 73"/>
              <a:gd name="T47" fmla="*/ 293704890 h 44"/>
              <a:gd name="T48" fmla="*/ 0 w 73"/>
              <a:gd name="T49" fmla="*/ 234963226 h 44"/>
              <a:gd name="T50" fmla="*/ 94447638 w 73"/>
              <a:gd name="T51" fmla="*/ 223216950 h 44"/>
              <a:gd name="T52" fmla="*/ 94447638 w 73"/>
              <a:gd name="T53" fmla="*/ 211467247 h 44"/>
              <a:gd name="T54" fmla="*/ 35417864 w 73"/>
              <a:gd name="T55" fmla="*/ 211467247 h 44"/>
              <a:gd name="T56" fmla="*/ 35417864 w 73"/>
              <a:gd name="T57" fmla="*/ 199720970 h 44"/>
              <a:gd name="T58" fmla="*/ 23611910 w 73"/>
              <a:gd name="T59" fmla="*/ 199720970 h 44"/>
              <a:gd name="T60" fmla="*/ 23611910 w 73"/>
              <a:gd name="T61" fmla="*/ 117483327 h 44"/>
              <a:gd name="T62" fmla="*/ 35417864 w 73"/>
              <a:gd name="T63" fmla="*/ 105733623 h 44"/>
              <a:gd name="T64" fmla="*/ 82641684 w 73"/>
              <a:gd name="T65" fmla="*/ 105733623 h 44"/>
              <a:gd name="T66" fmla="*/ 165279931 w 73"/>
              <a:gd name="T67" fmla="*/ 199720970 h 44"/>
              <a:gd name="T68" fmla="*/ 236115660 w 73"/>
              <a:gd name="T69" fmla="*/ 199720970 h 44"/>
              <a:gd name="T70" fmla="*/ 236115660 w 73"/>
              <a:gd name="T71" fmla="*/ 11749704 h 44"/>
              <a:gd name="T72" fmla="*/ 200697796 w 73"/>
              <a:gd name="T73" fmla="*/ 11749704 h 44"/>
              <a:gd name="T74" fmla="*/ 200697796 w 73"/>
              <a:gd name="T75" fmla="*/ 0 h 44"/>
              <a:gd name="T76" fmla="*/ 236115660 w 73"/>
              <a:gd name="T77" fmla="*/ 0 h 44"/>
              <a:gd name="T78" fmla="*/ 306951389 w 73"/>
              <a:gd name="T79" fmla="*/ 0 h 44"/>
              <a:gd name="T80" fmla="*/ 354175208 w 73"/>
              <a:gd name="T81" fmla="*/ 0 h 44"/>
              <a:gd name="T82" fmla="*/ 377787117 w 73"/>
              <a:gd name="T83" fmla="*/ 11749704 h 44"/>
              <a:gd name="T84" fmla="*/ 354175208 w 73"/>
              <a:gd name="T85" fmla="*/ 11749704 h 44"/>
              <a:gd name="T86" fmla="*/ 318757343 w 73"/>
              <a:gd name="T87" fmla="*/ 11749704 h 44"/>
              <a:gd name="T88" fmla="*/ 448619410 w 73"/>
              <a:gd name="T89" fmla="*/ 176224991 h 44"/>
              <a:gd name="T90" fmla="*/ 484037275 w 73"/>
              <a:gd name="T91" fmla="*/ 176224991 h 44"/>
              <a:gd name="T92" fmla="*/ 578484913 w 73"/>
              <a:gd name="T93" fmla="*/ 199720970 h 44"/>
              <a:gd name="T94" fmla="*/ 731958889 w 73"/>
              <a:gd name="T95" fmla="*/ 211467247 h 44"/>
              <a:gd name="T96" fmla="*/ 861824392 w 73"/>
              <a:gd name="T97" fmla="*/ 258462634 h 44"/>
              <a:gd name="T98" fmla="*/ 731958889 w 73"/>
              <a:gd name="T99" fmla="*/ 305454594 h 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3" h="44">
                <a:moveTo>
                  <a:pt x="62" y="26"/>
                </a:moveTo>
                <a:cubicBezTo>
                  <a:pt x="49" y="27"/>
                  <a:pt x="49" y="27"/>
                  <a:pt x="49" y="27"/>
                </a:cubicBezTo>
                <a:cubicBezTo>
                  <a:pt x="41" y="29"/>
                  <a:pt x="41" y="29"/>
                  <a:pt x="41" y="29"/>
                </a:cubicBezTo>
                <a:cubicBezTo>
                  <a:pt x="38" y="29"/>
                  <a:pt x="38" y="29"/>
                  <a:pt x="38" y="29"/>
                </a:cubicBezTo>
                <a:cubicBezTo>
                  <a:pt x="27" y="43"/>
                  <a:pt x="27" y="43"/>
                  <a:pt x="27" y="43"/>
                </a:cubicBezTo>
                <a:cubicBezTo>
                  <a:pt x="30" y="43"/>
                  <a:pt x="30" y="43"/>
                  <a:pt x="30" y="43"/>
                </a:cubicBezTo>
                <a:cubicBezTo>
                  <a:pt x="31" y="43"/>
                  <a:pt x="32" y="43"/>
                  <a:pt x="32" y="43"/>
                </a:cubicBezTo>
                <a:cubicBezTo>
                  <a:pt x="32" y="44"/>
                  <a:pt x="31" y="44"/>
                  <a:pt x="30" y="44"/>
                </a:cubicBezTo>
                <a:cubicBezTo>
                  <a:pt x="26" y="44"/>
                  <a:pt x="26" y="44"/>
                  <a:pt x="26" y="44"/>
                </a:cubicBezTo>
                <a:cubicBezTo>
                  <a:pt x="20" y="44"/>
                  <a:pt x="20" y="44"/>
                  <a:pt x="20" y="44"/>
                </a:cubicBezTo>
                <a:cubicBezTo>
                  <a:pt x="17" y="44"/>
                  <a:pt x="17" y="44"/>
                  <a:pt x="17" y="44"/>
                </a:cubicBezTo>
                <a:cubicBezTo>
                  <a:pt x="17" y="43"/>
                  <a:pt x="17" y="43"/>
                  <a:pt x="17" y="43"/>
                </a:cubicBezTo>
                <a:cubicBezTo>
                  <a:pt x="20" y="43"/>
                  <a:pt x="20" y="43"/>
                  <a:pt x="20" y="43"/>
                </a:cubicBezTo>
                <a:cubicBezTo>
                  <a:pt x="20" y="27"/>
                  <a:pt x="20" y="27"/>
                  <a:pt x="20" y="27"/>
                </a:cubicBezTo>
                <a:cubicBezTo>
                  <a:pt x="14" y="27"/>
                  <a:pt x="14" y="27"/>
                  <a:pt x="14" y="27"/>
                </a:cubicBezTo>
                <a:cubicBezTo>
                  <a:pt x="7" y="35"/>
                  <a:pt x="7" y="35"/>
                  <a:pt x="7" y="35"/>
                </a:cubicBezTo>
                <a:cubicBezTo>
                  <a:pt x="3" y="35"/>
                  <a:pt x="3" y="35"/>
                  <a:pt x="3" y="35"/>
                </a:cubicBezTo>
                <a:cubicBezTo>
                  <a:pt x="2" y="34"/>
                  <a:pt x="2" y="34"/>
                  <a:pt x="2" y="34"/>
                </a:cubicBezTo>
                <a:cubicBezTo>
                  <a:pt x="2" y="27"/>
                  <a:pt x="2" y="27"/>
                  <a:pt x="2" y="27"/>
                </a:cubicBezTo>
                <a:cubicBezTo>
                  <a:pt x="3" y="27"/>
                  <a:pt x="3" y="27"/>
                  <a:pt x="3" y="27"/>
                </a:cubicBezTo>
                <a:cubicBezTo>
                  <a:pt x="3" y="26"/>
                  <a:pt x="3" y="26"/>
                  <a:pt x="3" y="26"/>
                </a:cubicBezTo>
                <a:cubicBezTo>
                  <a:pt x="8" y="26"/>
                  <a:pt x="8" y="26"/>
                  <a:pt x="8" y="26"/>
                </a:cubicBezTo>
                <a:cubicBezTo>
                  <a:pt x="8" y="25"/>
                  <a:pt x="8" y="25"/>
                  <a:pt x="8" y="25"/>
                </a:cubicBezTo>
                <a:cubicBezTo>
                  <a:pt x="0" y="25"/>
                  <a:pt x="0" y="25"/>
                  <a:pt x="0" y="25"/>
                </a:cubicBezTo>
                <a:cubicBezTo>
                  <a:pt x="0" y="20"/>
                  <a:pt x="0" y="20"/>
                  <a:pt x="0" y="20"/>
                </a:cubicBezTo>
                <a:cubicBezTo>
                  <a:pt x="8" y="19"/>
                  <a:pt x="8" y="19"/>
                  <a:pt x="8" y="19"/>
                </a:cubicBezTo>
                <a:cubicBezTo>
                  <a:pt x="8" y="18"/>
                  <a:pt x="8" y="18"/>
                  <a:pt x="8" y="18"/>
                </a:cubicBezTo>
                <a:cubicBezTo>
                  <a:pt x="3" y="18"/>
                  <a:pt x="3" y="18"/>
                  <a:pt x="3" y="18"/>
                </a:cubicBezTo>
                <a:cubicBezTo>
                  <a:pt x="3" y="17"/>
                  <a:pt x="3" y="17"/>
                  <a:pt x="3" y="17"/>
                </a:cubicBezTo>
                <a:cubicBezTo>
                  <a:pt x="2" y="17"/>
                  <a:pt x="2" y="17"/>
                  <a:pt x="2" y="17"/>
                </a:cubicBezTo>
                <a:cubicBezTo>
                  <a:pt x="2" y="10"/>
                  <a:pt x="2" y="10"/>
                  <a:pt x="2" y="10"/>
                </a:cubicBezTo>
                <a:cubicBezTo>
                  <a:pt x="3" y="9"/>
                  <a:pt x="3" y="9"/>
                  <a:pt x="3" y="9"/>
                </a:cubicBezTo>
                <a:cubicBezTo>
                  <a:pt x="7" y="9"/>
                  <a:pt x="7" y="9"/>
                  <a:pt x="7" y="9"/>
                </a:cubicBezTo>
                <a:cubicBezTo>
                  <a:pt x="14" y="17"/>
                  <a:pt x="14" y="17"/>
                  <a:pt x="14" y="17"/>
                </a:cubicBezTo>
                <a:cubicBezTo>
                  <a:pt x="20" y="17"/>
                  <a:pt x="20" y="17"/>
                  <a:pt x="20" y="17"/>
                </a:cubicBezTo>
                <a:cubicBezTo>
                  <a:pt x="20" y="1"/>
                  <a:pt x="20" y="1"/>
                  <a:pt x="20" y="1"/>
                </a:cubicBezTo>
                <a:cubicBezTo>
                  <a:pt x="17" y="1"/>
                  <a:pt x="17" y="1"/>
                  <a:pt x="17" y="1"/>
                </a:cubicBezTo>
                <a:cubicBezTo>
                  <a:pt x="17" y="0"/>
                  <a:pt x="17" y="0"/>
                  <a:pt x="17" y="0"/>
                </a:cubicBezTo>
                <a:cubicBezTo>
                  <a:pt x="20" y="0"/>
                  <a:pt x="20" y="0"/>
                  <a:pt x="20" y="0"/>
                </a:cubicBezTo>
                <a:cubicBezTo>
                  <a:pt x="26" y="0"/>
                  <a:pt x="26" y="0"/>
                  <a:pt x="26" y="0"/>
                </a:cubicBezTo>
                <a:cubicBezTo>
                  <a:pt x="30" y="0"/>
                  <a:pt x="30" y="0"/>
                  <a:pt x="30" y="0"/>
                </a:cubicBezTo>
                <a:cubicBezTo>
                  <a:pt x="31" y="0"/>
                  <a:pt x="32" y="1"/>
                  <a:pt x="32" y="1"/>
                </a:cubicBezTo>
                <a:cubicBezTo>
                  <a:pt x="32" y="1"/>
                  <a:pt x="31" y="1"/>
                  <a:pt x="30" y="1"/>
                </a:cubicBezTo>
                <a:cubicBezTo>
                  <a:pt x="27" y="1"/>
                  <a:pt x="27" y="1"/>
                  <a:pt x="27" y="1"/>
                </a:cubicBezTo>
                <a:cubicBezTo>
                  <a:pt x="38" y="15"/>
                  <a:pt x="38" y="15"/>
                  <a:pt x="38" y="15"/>
                </a:cubicBezTo>
                <a:cubicBezTo>
                  <a:pt x="41" y="15"/>
                  <a:pt x="41" y="15"/>
                  <a:pt x="41" y="15"/>
                </a:cubicBezTo>
                <a:cubicBezTo>
                  <a:pt x="49" y="17"/>
                  <a:pt x="49" y="17"/>
                  <a:pt x="49" y="17"/>
                </a:cubicBezTo>
                <a:cubicBezTo>
                  <a:pt x="62" y="18"/>
                  <a:pt x="62" y="18"/>
                  <a:pt x="62" y="18"/>
                </a:cubicBezTo>
                <a:cubicBezTo>
                  <a:pt x="73" y="21"/>
                  <a:pt x="73" y="22"/>
                  <a:pt x="73" y="22"/>
                </a:cubicBezTo>
                <a:cubicBezTo>
                  <a:pt x="73" y="22"/>
                  <a:pt x="73" y="23"/>
                  <a:pt x="62" y="26"/>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7" name="Freeform 52"/>
          <p:cNvSpPr>
            <a:spLocks noEditPoints="1"/>
          </p:cNvSpPr>
          <p:nvPr/>
        </p:nvSpPr>
        <p:spPr bwMode="auto">
          <a:xfrm>
            <a:off x="5946974" y="1419918"/>
            <a:ext cx="242591" cy="283024"/>
          </a:xfrm>
          <a:custGeom>
            <a:avLst/>
            <a:gdLst>
              <a:gd name="T0" fmla="*/ 689827597 w 58"/>
              <a:gd name="T1" fmla="*/ 235545630 h 68"/>
              <a:gd name="T2" fmla="*/ 689827597 w 58"/>
              <a:gd name="T3" fmla="*/ 753748763 h 68"/>
              <a:gd name="T4" fmla="*/ 642252685 w 58"/>
              <a:gd name="T5" fmla="*/ 800857202 h 68"/>
              <a:gd name="T6" fmla="*/ 35680322 w 58"/>
              <a:gd name="T7" fmla="*/ 800857202 h 68"/>
              <a:gd name="T8" fmla="*/ 0 w 58"/>
              <a:gd name="T9" fmla="*/ 753748763 h 68"/>
              <a:gd name="T10" fmla="*/ 0 w 58"/>
              <a:gd name="T11" fmla="*/ 35330472 h 68"/>
              <a:gd name="T12" fmla="*/ 35680322 w 58"/>
              <a:gd name="T13" fmla="*/ 0 h 68"/>
              <a:gd name="T14" fmla="*/ 440061897 w 58"/>
              <a:gd name="T15" fmla="*/ 0 h 68"/>
              <a:gd name="T16" fmla="*/ 523317131 w 58"/>
              <a:gd name="T17" fmla="*/ 23555936 h 68"/>
              <a:gd name="T18" fmla="*/ 654147275 w 58"/>
              <a:gd name="T19" fmla="*/ 164881255 h 68"/>
              <a:gd name="T20" fmla="*/ 689827597 w 58"/>
              <a:gd name="T21" fmla="*/ 235545630 h 68"/>
              <a:gd name="T22" fmla="*/ 630358095 w 58"/>
              <a:gd name="T23" fmla="*/ 282654070 h 68"/>
              <a:gd name="T24" fmla="*/ 440061897 w 58"/>
              <a:gd name="T25" fmla="*/ 282654070 h 68"/>
              <a:gd name="T26" fmla="*/ 404381576 w 58"/>
              <a:gd name="T27" fmla="*/ 235545630 h 68"/>
              <a:gd name="T28" fmla="*/ 404381576 w 58"/>
              <a:gd name="T29" fmla="*/ 58886408 h 68"/>
              <a:gd name="T30" fmla="*/ 59469502 w 58"/>
              <a:gd name="T31" fmla="*/ 58886408 h 68"/>
              <a:gd name="T32" fmla="*/ 59469502 w 58"/>
              <a:gd name="T33" fmla="*/ 741970795 h 68"/>
              <a:gd name="T34" fmla="*/ 630358095 w 58"/>
              <a:gd name="T35" fmla="*/ 741970795 h 68"/>
              <a:gd name="T36" fmla="*/ 630358095 w 58"/>
              <a:gd name="T37" fmla="*/ 282654070 h 68"/>
              <a:gd name="T38" fmla="*/ 237871109 w 58"/>
              <a:gd name="T39" fmla="*/ 341540478 h 68"/>
              <a:gd name="T40" fmla="*/ 261660290 w 58"/>
              <a:gd name="T41" fmla="*/ 353318446 h 68"/>
              <a:gd name="T42" fmla="*/ 261660290 w 58"/>
              <a:gd name="T43" fmla="*/ 376874381 h 68"/>
              <a:gd name="T44" fmla="*/ 178405056 w 58"/>
              <a:gd name="T45" fmla="*/ 482869229 h 68"/>
              <a:gd name="T46" fmla="*/ 261660290 w 58"/>
              <a:gd name="T47" fmla="*/ 588864076 h 68"/>
              <a:gd name="T48" fmla="*/ 261660290 w 58"/>
              <a:gd name="T49" fmla="*/ 612420012 h 68"/>
              <a:gd name="T50" fmla="*/ 237871109 w 58"/>
              <a:gd name="T51" fmla="*/ 624197980 h 68"/>
              <a:gd name="T52" fmla="*/ 214085378 w 58"/>
              <a:gd name="T53" fmla="*/ 624197980 h 68"/>
              <a:gd name="T54" fmla="*/ 107040965 w 58"/>
              <a:gd name="T55" fmla="*/ 494647197 h 68"/>
              <a:gd name="T56" fmla="*/ 107040965 w 58"/>
              <a:gd name="T57" fmla="*/ 471091261 h 68"/>
              <a:gd name="T58" fmla="*/ 214085378 w 58"/>
              <a:gd name="T59" fmla="*/ 341540478 h 68"/>
              <a:gd name="T60" fmla="*/ 237871109 w 58"/>
              <a:gd name="T61" fmla="*/ 341540478 h 68"/>
              <a:gd name="T62" fmla="*/ 285446021 w 58"/>
              <a:gd name="T63" fmla="*/ 659528452 h 68"/>
              <a:gd name="T64" fmla="*/ 344915523 w 58"/>
              <a:gd name="T65" fmla="*/ 294432038 h 68"/>
              <a:gd name="T66" fmla="*/ 368701254 w 58"/>
              <a:gd name="T67" fmla="*/ 282654070 h 68"/>
              <a:gd name="T68" fmla="*/ 392486986 w 58"/>
              <a:gd name="T69" fmla="*/ 282654070 h 68"/>
              <a:gd name="T70" fmla="*/ 404381576 w 58"/>
              <a:gd name="T71" fmla="*/ 306210006 h 68"/>
              <a:gd name="T72" fmla="*/ 344915523 w 58"/>
              <a:gd name="T73" fmla="*/ 671306419 h 68"/>
              <a:gd name="T74" fmla="*/ 321126343 w 58"/>
              <a:gd name="T75" fmla="*/ 683084387 h 68"/>
              <a:gd name="T76" fmla="*/ 297340611 w 58"/>
              <a:gd name="T77" fmla="*/ 683084387 h 68"/>
              <a:gd name="T78" fmla="*/ 285446021 w 58"/>
              <a:gd name="T79" fmla="*/ 659528452 h 68"/>
              <a:gd name="T80" fmla="*/ 570892042 w 58"/>
              <a:gd name="T81" fmla="*/ 494647197 h 68"/>
              <a:gd name="T82" fmla="*/ 475742219 w 58"/>
              <a:gd name="T83" fmla="*/ 624197980 h 68"/>
              <a:gd name="T84" fmla="*/ 451956488 w 58"/>
              <a:gd name="T85" fmla="*/ 624197980 h 68"/>
              <a:gd name="T86" fmla="*/ 428167307 w 58"/>
              <a:gd name="T87" fmla="*/ 612420012 h 68"/>
              <a:gd name="T88" fmla="*/ 428167307 w 58"/>
              <a:gd name="T89" fmla="*/ 588864076 h 68"/>
              <a:gd name="T90" fmla="*/ 511422541 w 58"/>
              <a:gd name="T91" fmla="*/ 482869229 h 68"/>
              <a:gd name="T92" fmla="*/ 428167307 w 58"/>
              <a:gd name="T93" fmla="*/ 376874381 h 68"/>
              <a:gd name="T94" fmla="*/ 428167307 w 58"/>
              <a:gd name="T95" fmla="*/ 353318446 h 68"/>
              <a:gd name="T96" fmla="*/ 451956488 w 58"/>
              <a:gd name="T97" fmla="*/ 341540478 h 68"/>
              <a:gd name="T98" fmla="*/ 475742219 w 58"/>
              <a:gd name="T99" fmla="*/ 341540478 h 68"/>
              <a:gd name="T100" fmla="*/ 570892042 w 58"/>
              <a:gd name="T101" fmla="*/ 471091261 h 68"/>
              <a:gd name="T102" fmla="*/ 570892042 w 58"/>
              <a:gd name="T103" fmla="*/ 494647197 h 68"/>
              <a:gd name="T104" fmla="*/ 463851078 w 58"/>
              <a:gd name="T105" fmla="*/ 223767663 h 68"/>
              <a:gd name="T106" fmla="*/ 630358095 w 58"/>
              <a:gd name="T107" fmla="*/ 223767663 h 68"/>
              <a:gd name="T108" fmla="*/ 618466954 w 58"/>
              <a:gd name="T109" fmla="*/ 211993126 h 68"/>
              <a:gd name="T110" fmla="*/ 475742219 w 58"/>
              <a:gd name="T111" fmla="*/ 70664375 h 68"/>
              <a:gd name="T112" fmla="*/ 463851078 w 58"/>
              <a:gd name="T113" fmla="*/ 58886408 h 68"/>
              <a:gd name="T114" fmla="*/ 463851078 w 58"/>
              <a:gd name="T115" fmla="*/ 223767663 h 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8" h="68">
                <a:moveTo>
                  <a:pt x="58" y="20"/>
                </a:moveTo>
                <a:cubicBezTo>
                  <a:pt x="58" y="64"/>
                  <a:pt x="58" y="64"/>
                  <a:pt x="58" y="64"/>
                </a:cubicBezTo>
                <a:cubicBezTo>
                  <a:pt x="58" y="66"/>
                  <a:pt x="56" y="68"/>
                  <a:pt x="54" y="68"/>
                </a:cubicBezTo>
                <a:cubicBezTo>
                  <a:pt x="3" y="68"/>
                  <a:pt x="3" y="68"/>
                  <a:pt x="3" y="68"/>
                </a:cubicBezTo>
                <a:cubicBezTo>
                  <a:pt x="1" y="68"/>
                  <a:pt x="0" y="66"/>
                  <a:pt x="0" y="64"/>
                </a:cubicBezTo>
                <a:cubicBezTo>
                  <a:pt x="0" y="3"/>
                  <a:pt x="0" y="3"/>
                  <a:pt x="0" y="3"/>
                </a:cubicBezTo>
                <a:cubicBezTo>
                  <a:pt x="0" y="1"/>
                  <a:pt x="1" y="0"/>
                  <a:pt x="3" y="0"/>
                </a:cubicBezTo>
                <a:cubicBezTo>
                  <a:pt x="37" y="0"/>
                  <a:pt x="37" y="0"/>
                  <a:pt x="37" y="0"/>
                </a:cubicBezTo>
                <a:cubicBezTo>
                  <a:pt x="39" y="0"/>
                  <a:pt x="42" y="1"/>
                  <a:pt x="44" y="2"/>
                </a:cubicBezTo>
                <a:cubicBezTo>
                  <a:pt x="55" y="14"/>
                  <a:pt x="55" y="14"/>
                  <a:pt x="55" y="14"/>
                </a:cubicBezTo>
                <a:cubicBezTo>
                  <a:pt x="57" y="16"/>
                  <a:pt x="58" y="18"/>
                  <a:pt x="58" y="20"/>
                </a:cubicBezTo>
                <a:close/>
                <a:moveTo>
                  <a:pt x="53" y="24"/>
                </a:moveTo>
                <a:cubicBezTo>
                  <a:pt x="37" y="24"/>
                  <a:pt x="37" y="24"/>
                  <a:pt x="37" y="24"/>
                </a:cubicBezTo>
                <a:cubicBezTo>
                  <a:pt x="35" y="24"/>
                  <a:pt x="34" y="22"/>
                  <a:pt x="34" y="20"/>
                </a:cubicBezTo>
                <a:cubicBezTo>
                  <a:pt x="34" y="5"/>
                  <a:pt x="34" y="5"/>
                  <a:pt x="34" y="5"/>
                </a:cubicBezTo>
                <a:cubicBezTo>
                  <a:pt x="5" y="5"/>
                  <a:pt x="5" y="5"/>
                  <a:pt x="5" y="5"/>
                </a:cubicBezTo>
                <a:cubicBezTo>
                  <a:pt x="5" y="63"/>
                  <a:pt x="5" y="63"/>
                  <a:pt x="5" y="63"/>
                </a:cubicBezTo>
                <a:cubicBezTo>
                  <a:pt x="53" y="63"/>
                  <a:pt x="53" y="63"/>
                  <a:pt x="53" y="63"/>
                </a:cubicBezTo>
                <a:lnTo>
                  <a:pt x="53" y="24"/>
                </a:lnTo>
                <a:close/>
                <a:moveTo>
                  <a:pt x="20" y="29"/>
                </a:moveTo>
                <a:cubicBezTo>
                  <a:pt x="22" y="30"/>
                  <a:pt x="22" y="30"/>
                  <a:pt x="22" y="30"/>
                </a:cubicBezTo>
                <a:cubicBezTo>
                  <a:pt x="22" y="30"/>
                  <a:pt x="22" y="31"/>
                  <a:pt x="22" y="32"/>
                </a:cubicBezTo>
                <a:cubicBezTo>
                  <a:pt x="15" y="41"/>
                  <a:pt x="15" y="41"/>
                  <a:pt x="15" y="41"/>
                </a:cubicBezTo>
                <a:cubicBezTo>
                  <a:pt x="22" y="50"/>
                  <a:pt x="22" y="50"/>
                  <a:pt x="22" y="50"/>
                </a:cubicBezTo>
                <a:cubicBezTo>
                  <a:pt x="22" y="51"/>
                  <a:pt x="22" y="52"/>
                  <a:pt x="22" y="52"/>
                </a:cubicBezTo>
                <a:cubicBezTo>
                  <a:pt x="20" y="53"/>
                  <a:pt x="20" y="53"/>
                  <a:pt x="20" y="53"/>
                </a:cubicBezTo>
                <a:cubicBezTo>
                  <a:pt x="19" y="54"/>
                  <a:pt x="18" y="54"/>
                  <a:pt x="18" y="53"/>
                </a:cubicBezTo>
                <a:cubicBezTo>
                  <a:pt x="9" y="42"/>
                  <a:pt x="9" y="42"/>
                  <a:pt x="9" y="42"/>
                </a:cubicBezTo>
                <a:cubicBezTo>
                  <a:pt x="9" y="41"/>
                  <a:pt x="9" y="41"/>
                  <a:pt x="9" y="40"/>
                </a:cubicBezTo>
                <a:cubicBezTo>
                  <a:pt x="18" y="29"/>
                  <a:pt x="18" y="29"/>
                  <a:pt x="18" y="29"/>
                </a:cubicBezTo>
                <a:cubicBezTo>
                  <a:pt x="18" y="28"/>
                  <a:pt x="19" y="28"/>
                  <a:pt x="20" y="29"/>
                </a:cubicBezTo>
                <a:close/>
                <a:moveTo>
                  <a:pt x="24" y="56"/>
                </a:moveTo>
                <a:cubicBezTo>
                  <a:pt x="29" y="25"/>
                  <a:pt x="29" y="25"/>
                  <a:pt x="29" y="25"/>
                </a:cubicBezTo>
                <a:cubicBezTo>
                  <a:pt x="29" y="24"/>
                  <a:pt x="30" y="24"/>
                  <a:pt x="31" y="24"/>
                </a:cubicBezTo>
                <a:cubicBezTo>
                  <a:pt x="33" y="24"/>
                  <a:pt x="33" y="24"/>
                  <a:pt x="33" y="24"/>
                </a:cubicBezTo>
                <a:cubicBezTo>
                  <a:pt x="34" y="24"/>
                  <a:pt x="34" y="25"/>
                  <a:pt x="34" y="26"/>
                </a:cubicBezTo>
                <a:cubicBezTo>
                  <a:pt x="29" y="57"/>
                  <a:pt x="29" y="57"/>
                  <a:pt x="29" y="57"/>
                </a:cubicBezTo>
                <a:cubicBezTo>
                  <a:pt x="29" y="58"/>
                  <a:pt x="28" y="58"/>
                  <a:pt x="27" y="58"/>
                </a:cubicBezTo>
                <a:cubicBezTo>
                  <a:pt x="25" y="58"/>
                  <a:pt x="25" y="58"/>
                  <a:pt x="25" y="58"/>
                </a:cubicBezTo>
                <a:cubicBezTo>
                  <a:pt x="24" y="58"/>
                  <a:pt x="24" y="57"/>
                  <a:pt x="24" y="56"/>
                </a:cubicBezTo>
                <a:close/>
                <a:moveTo>
                  <a:pt x="48" y="42"/>
                </a:moveTo>
                <a:cubicBezTo>
                  <a:pt x="40" y="53"/>
                  <a:pt x="40" y="53"/>
                  <a:pt x="40" y="53"/>
                </a:cubicBezTo>
                <a:cubicBezTo>
                  <a:pt x="39" y="54"/>
                  <a:pt x="39" y="54"/>
                  <a:pt x="38" y="53"/>
                </a:cubicBezTo>
                <a:cubicBezTo>
                  <a:pt x="36" y="52"/>
                  <a:pt x="36" y="52"/>
                  <a:pt x="36" y="52"/>
                </a:cubicBezTo>
                <a:cubicBezTo>
                  <a:pt x="36" y="52"/>
                  <a:pt x="36" y="51"/>
                  <a:pt x="36" y="50"/>
                </a:cubicBezTo>
                <a:cubicBezTo>
                  <a:pt x="43" y="41"/>
                  <a:pt x="43" y="41"/>
                  <a:pt x="43" y="41"/>
                </a:cubicBezTo>
                <a:cubicBezTo>
                  <a:pt x="36" y="32"/>
                  <a:pt x="36" y="32"/>
                  <a:pt x="36" y="32"/>
                </a:cubicBezTo>
                <a:cubicBezTo>
                  <a:pt x="36" y="31"/>
                  <a:pt x="36" y="30"/>
                  <a:pt x="36" y="30"/>
                </a:cubicBezTo>
                <a:cubicBezTo>
                  <a:pt x="38" y="29"/>
                  <a:pt x="38" y="29"/>
                  <a:pt x="38" y="29"/>
                </a:cubicBezTo>
                <a:cubicBezTo>
                  <a:pt x="39" y="28"/>
                  <a:pt x="39" y="28"/>
                  <a:pt x="40" y="29"/>
                </a:cubicBezTo>
                <a:cubicBezTo>
                  <a:pt x="48" y="40"/>
                  <a:pt x="48" y="40"/>
                  <a:pt x="48" y="40"/>
                </a:cubicBezTo>
                <a:cubicBezTo>
                  <a:pt x="49" y="41"/>
                  <a:pt x="49" y="41"/>
                  <a:pt x="48" y="42"/>
                </a:cubicBezTo>
                <a:close/>
                <a:moveTo>
                  <a:pt x="39" y="19"/>
                </a:moveTo>
                <a:cubicBezTo>
                  <a:pt x="53" y="19"/>
                  <a:pt x="53" y="19"/>
                  <a:pt x="53" y="19"/>
                </a:cubicBezTo>
                <a:cubicBezTo>
                  <a:pt x="53" y="18"/>
                  <a:pt x="52" y="18"/>
                  <a:pt x="52" y="18"/>
                </a:cubicBezTo>
                <a:cubicBezTo>
                  <a:pt x="40" y="6"/>
                  <a:pt x="40" y="6"/>
                  <a:pt x="40" y="6"/>
                </a:cubicBezTo>
                <a:cubicBezTo>
                  <a:pt x="40" y="5"/>
                  <a:pt x="39" y="5"/>
                  <a:pt x="39" y="5"/>
                </a:cubicBezTo>
                <a:lnTo>
                  <a:pt x="39" y="1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8" name="Freeform 53"/>
          <p:cNvSpPr>
            <a:spLocks noEditPoints="1"/>
          </p:cNvSpPr>
          <p:nvPr/>
        </p:nvSpPr>
        <p:spPr bwMode="auto">
          <a:xfrm>
            <a:off x="6547676" y="1419918"/>
            <a:ext cx="244517" cy="283024"/>
          </a:xfrm>
          <a:custGeom>
            <a:avLst/>
            <a:gdLst>
              <a:gd name="T0" fmla="*/ 688945793 w 59"/>
              <a:gd name="T1" fmla="*/ 235545630 h 68"/>
              <a:gd name="T2" fmla="*/ 688945793 w 59"/>
              <a:gd name="T3" fmla="*/ 753748763 h 68"/>
              <a:gd name="T4" fmla="*/ 642236503 w 59"/>
              <a:gd name="T5" fmla="*/ 800857202 h 68"/>
              <a:gd name="T6" fmla="*/ 46709290 w 59"/>
              <a:gd name="T7" fmla="*/ 800857202 h 68"/>
              <a:gd name="T8" fmla="*/ 0 w 59"/>
              <a:gd name="T9" fmla="*/ 753748763 h 68"/>
              <a:gd name="T10" fmla="*/ 0 w 59"/>
              <a:gd name="T11" fmla="*/ 35330472 h 68"/>
              <a:gd name="T12" fmla="*/ 46709290 w 59"/>
              <a:gd name="T13" fmla="*/ 0 h 68"/>
              <a:gd name="T14" fmla="*/ 443726293 w 59"/>
              <a:gd name="T15" fmla="*/ 0 h 68"/>
              <a:gd name="T16" fmla="*/ 513788519 w 59"/>
              <a:gd name="T17" fmla="*/ 23555936 h 68"/>
              <a:gd name="T18" fmla="*/ 653912971 w 59"/>
              <a:gd name="T19" fmla="*/ 164881255 h 68"/>
              <a:gd name="T20" fmla="*/ 688945793 w 59"/>
              <a:gd name="T21" fmla="*/ 235545630 h 68"/>
              <a:gd name="T22" fmla="*/ 630560035 w 59"/>
              <a:gd name="T23" fmla="*/ 282654070 h 68"/>
              <a:gd name="T24" fmla="*/ 443726293 w 59"/>
              <a:gd name="T25" fmla="*/ 282654070 h 68"/>
              <a:gd name="T26" fmla="*/ 397020420 w 59"/>
              <a:gd name="T27" fmla="*/ 235545630 h 68"/>
              <a:gd name="T28" fmla="*/ 397020420 w 59"/>
              <a:gd name="T29" fmla="*/ 58886408 h 68"/>
              <a:gd name="T30" fmla="*/ 58385758 w 59"/>
              <a:gd name="T31" fmla="*/ 58886408 h 68"/>
              <a:gd name="T32" fmla="*/ 58385758 w 59"/>
              <a:gd name="T33" fmla="*/ 741970795 h 68"/>
              <a:gd name="T34" fmla="*/ 630560035 w 59"/>
              <a:gd name="T35" fmla="*/ 741970795 h 68"/>
              <a:gd name="T36" fmla="*/ 630560035 w 59"/>
              <a:gd name="T37" fmla="*/ 282654070 h 68"/>
              <a:gd name="T38" fmla="*/ 455406178 w 59"/>
              <a:gd name="T39" fmla="*/ 223767663 h 68"/>
              <a:gd name="T40" fmla="*/ 630560035 w 59"/>
              <a:gd name="T41" fmla="*/ 223767663 h 68"/>
              <a:gd name="T42" fmla="*/ 618883567 w 59"/>
              <a:gd name="T43" fmla="*/ 211993126 h 68"/>
              <a:gd name="T44" fmla="*/ 478759114 w 59"/>
              <a:gd name="T45" fmla="*/ 70664375 h 68"/>
              <a:gd name="T46" fmla="*/ 455406178 w 59"/>
              <a:gd name="T47" fmla="*/ 58886408 h 68"/>
              <a:gd name="T48" fmla="*/ 455406178 w 59"/>
              <a:gd name="T49" fmla="*/ 223767663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9" h="68">
                <a:moveTo>
                  <a:pt x="59" y="20"/>
                </a:moveTo>
                <a:cubicBezTo>
                  <a:pt x="59" y="64"/>
                  <a:pt x="59" y="64"/>
                  <a:pt x="59" y="64"/>
                </a:cubicBezTo>
                <a:cubicBezTo>
                  <a:pt x="59" y="66"/>
                  <a:pt x="57" y="68"/>
                  <a:pt x="55" y="68"/>
                </a:cubicBezTo>
                <a:cubicBezTo>
                  <a:pt x="4" y="68"/>
                  <a:pt x="4" y="68"/>
                  <a:pt x="4" y="68"/>
                </a:cubicBezTo>
                <a:cubicBezTo>
                  <a:pt x="2" y="68"/>
                  <a:pt x="0" y="66"/>
                  <a:pt x="0" y="64"/>
                </a:cubicBezTo>
                <a:cubicBezTo>
                  <a:pt x="0" y="3"/>
                  <a:pt x="0" y="3"/>
                  <a:pt x="0" y="3"/>
                </a:cubicBezTo>
                <a:cubicBezTo>
                  <a:pt x="0" y="1"/>
                  <a:pt x="2" y="0"/>
                  <a:pt x="4" y="0"/>
                </a:cubicBezTo>
                <a:cubicBezTo>
                  <a:pt x="38" y="0"/>
                  <a:pt x="38" y="0"/>
                  <a:pt x="38" y="0"/>
                </a:cubicBezTo>
                <a:cubicBezTo>
                  <a:pt x="40" y="0"/>
                  <a:pt x="43" y="1"/>
                  <a:pt x="44" y="2"/>
                </a:cubicBezTo>
                <a:cubicBezTo>
                  <a:pt x="56" y="14"/>
                  <a:pt x="56" y="14"/>
                  <a:pt x="56" y="14"/>
                </a:cubicBezTo>
                <a:cubicBezTo>
                  <a:pt x="58" y="16"/>
                  <a:pt x="59" y="18"/>
                  <a:pt x="59" y="20"/>
                </a:cubicBezTo>
                <a:close/>
                <a:moveTo>
                  <a:pt x="54" y="24"/>
                </a:moveTo>
                <a:cubicBezTo>
                  <a:pt x="38" y="24"/>
                  <a:pt x="38" y="24"/>
                  <a:pt x="38" y="24"/>
                </a:cubicBezTo>
                <a:cubicBezTo>
                  <a:pt x="36" y="24"/>
                  <a:pt x="34" y="22"/>
                  <a:pt x="34" y="20"/>
                </a:cubicBezTo>
                <a:cubicBezTo>
                  <a:pt x="34" y="5"/>
                  <a:pt x="34" y="5"/>
                  <a:pt x="34" y="5"/>
                </a:cubicBezTo>
                <a:cubicBezTo>
                  <a:pt x="5" y="5"/>
                  <a:pt x="5" y="5"/>
                  <a:pt x="5" y="5"/>
                </a:cubicBezTo>
                <a:cubicBezTo>
                  <a:pt x="5" y="63"/>
                  <a:pt x="5" y="63"/>
                  <a:pt x="5" y="63"/>
                </a:cubicBezTo>
                <a:cubicBezTo>
                  <a:pt x="54" y="63"/>
                  <a:pt x="54" y="63"/>
                  <a:pt x="54" y="63"/>
                </a:cubicBezTo>
                <a:lnTo>
                  <a:pt x="54" y="24"/>
                </a:lnTo>
                <a:close/>
                <a:moveTo>
                  <a:pt x="39" y="19"/>
                </a:moveTo>
                <a:cubicBezTo>
                  <a:pt x="54" y="19"/>
                  <a:pt x="54" y="19"/>
                  <a:pt x="54" y="19"/>
                </a:cubicBezTo>
                <a:cubicBezTo>
                  <a:pt x="53" y="18"/>
                  <a:pt x="53" y="18"/>
                  <a:pt x="53" y="18"/>
                </a:cubicBezTo>
                <a:cubicBezTo>
                  <a:pt x="41" y="6"/>
                  <a:pt x="41" y="6"/>
                  <a:pt x="41" y="6"/>
                </a:cubicBezTo>
                <a:cubicBezTo>
                  <a:pt x="41" y="5"/>
                  <a:pt x="40" y="5"/>
                  <a:pt x="39" y="5"/>
                </a:cubicBezTo>
                <a:lnTo>
                  <a:pt x="39" y="1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9" name="Freeform 54"/>
          <p:cNvSpPr>
            <a:spLocks noEditPoints="1"/>
          </p:cNvSpPr>
          <p:nvPr/>
        </p:nvSpPr>
        <p:spPr bwMode="auto">
          <a:xfrm>
            <a:off x="7146452" y="1419918"/>
            <a:ext cx="240665" cy="283024"/>
          </a:xfrm>
          <a:custGeom>
            <a:avLst/>
            <a:gdLst>
              <a:gd name="T0" fmla="*/ 678917982 w 58"/>
              <a:gd name="T1" fmla="*/ 235545630 h 68"/>
              <a:gd name="T2" fmla="*/ 678917982 w 58"/>
              <a:gd name="T3" fmla="*/ 753748763 h 68"/>
              <a:gd name="T4" fmla="*/ 632097114 w 58"/>
              <a:gd name="T5" fmla="*/ 800857202 h 68"/>
              <a:gd name="T6" fmla="*/ 35116506 w 58"/>
              <a:gd name="T7" fmla="*/ 800857202 h 68"/>
              <a:gd name="T8" fmla="*/ 0 w 58"/>
              <a:gd name="T9" fmla="*/ 753748763 h 68"/>
              <a:gd name="T10" fmla="*/ 0 w 58"/>
              <a:gd name="T11" fmla="*/ 35330472 h 68"/>
              <a:gd name="T12" fmla="*/ 35116506 w 58"/>
              <a:gd name="T13" fmla="*/ 0 h 68"/>
              <a:gd name="T14" fmla="*/ 433102438 w 58"/>
              <a:gd name="T15" fmla="*/ 0 h 68"/>
              <a:gd name="T16" fmla="*/ 515039812 w 58"/>
              <a:gd name="T17" fmla="*/ 23555936 h 68"/>
              <a:gd name="T18" fmla="*/ 643801476 w 58"/>
              <a:gd name="T19" fmla="*/ 164881255 h 68"/>
              <a:gd name="T20" fmla="*/ 678917982 w 58"/>
              <a:gd name="T21" fmla="*/ 235545630 h 68"/>
              <a:gd name="T22" fmla="*/ 620389331 w 58"/>
              <a:gd name="T23" fmla="*/ 282654070 h 68"/>
              <a:gd name="T24" fmla="*/ 433102438 w 58"/>
              <a:gd name="T25" fmla="*/ 282654070 h 68"/>
              <a:gd name="T26" fmla="*/ 397985931 w 58"/>
              <a:gd name="T27" fmla="*/ 235545630 h 68"/>
              <a:gd name="T28" fmla="*/ 397985931 w 58"/>
              <a:gd name="T29" fmla="*/ 58886408 h 68"/>
              <a:gd name="T30" fmla="*/ 58528651 w 58"/>
              <a:gd name="T31" fmla="*/ 58886408 h 68"/>
              <a:gd name="T32" fmla="*/ 58528651 w 58"/>
              <a:gd name="T33" fmla="*/ 741970795 h 68"/>
              <a:gd name="T34" fmla="*/ 620389331 w 58"/>
              <a:gd name="T35" fmla="*/ 741970795 h 68"/>
              <a:gd name="T36" fmla="*/ 620389331 w 58"/>
              <a:gd name="T37" fmla="*/ 282654070 h 68"/>
              <a:gd name="T38" fmla="*/ 187286893 w 58"/>
              <a:gd name="T39" fmla="*/ 683084387 h 68"/>
              <a:gd name="T40" fmla="*/ 327752919 w 58"/>
              <a:gd name="T41" fmla="*/ 683084387 h 68"/>
              <a:gd name="T42" fmla="*/ 327752919 w 58"/>
              <a:gd name="T43" fmla="*/ 635975948 h 68"/>
              <a:gd name="T44" fmla="*/ 280932051 w 58"/>
              <a:gd name="T45" fmla="*/ 635975948 h 68"/>
              <a:gd name="T46" fmla="*/ 280932051 w 58"/>
              <a:gd name="T47" fmla="*/ 565311572 h 68"/>
              <a:gd name="T48" fmla="*/ 351165063 w 58"/>
              <a:gd name="T49" fmla="*/ 565311572 h 68"/>
              <a:gd name="T50" fmla="*/ 397985931 w 58"/>
              <a:gd name="T51" fmla="*/ 553533604 h 68"/>
              <a:gd name="T52" fmla="*/ 468218944 w 58"/>
              <a:gd name="T53" fmla="*/ 447538757 h 68"/>
              <a:gd name="T54" fmla="*/ 397985931 w 58"/>
              <a:gd name="T55" fmla="*/ 353318446 h 68"/>
              <a:gd name="T56" fmla="*/ 351165063 w 58"/>
              <a:gd name="T57" fmla="*/ 341540478 h 68"/>
              <a:gd name="T58" fmla="*/ 187286893 w 58"/>
              <a:gd name="T59" fmla="*/ 341540478 h 68"/>
              <a:gd name="T60" fmla="*/ 187286893 w 58"/>
              <a:gd name="T61" fmla="*/ 388652349 h 68"/>
              <a:gd name="T62" fmla="*/ 222403400 w 58"/>
              <a:gd name="T63" fmla="*/ 388652349 h 68"/>
              <a:gd name="T64" fmla="*/ 222403400 w 58"/>
              <a:gd name="T65" fmla="*/ 635975948 h 68"/>
              <a:gd name="T66" fmla="*/ 187286893 w 58"/>
              <a:gd name="T67" fmla="*/ 635975948 h 68"/>
              <a:gd name="T68" fmla="*/ 187286893 w 58"/>
              <a:gd name="T69" fmla="*/ 683084387 h 68"/>
              <a:gd name="T70" fmla="*/ 280932051 w 58"/>
              <a:gd name="T71" fmla="*/ 506425164 h 68"/>
              <a:gd name="T72" fmla="*/ 280932051 w 58"/>
              <a:gd name="T73" fmla="*/ 388652349 h 68"/>
              <a:gd name="T74" fmla="*/ 339460702 w 58"/>
              <a:gd name="T75" fmla="*/ 388652349 h 68"/>
              <a:gd name="T76" fmla="*/ 374573787 w 58"/>
              <a:gd name="T77" fmla="*/ 400430317 h 68"/>
              <a:gd name="T78" fmla="*/ 397985931 w 58"/>
              <a:gd name="T79" fmla="*/ 447538757 h 68"/>
              <a:gd name="T80" fmla="*/ 374573787 w 58"/>
              <a:gd name="T81" fmla="*/ 506425164 h 68"/>
              <a:gd name="T82" fmla="*/ 339460702 w 58"/>
              <a:gd name="T83" fmla="*/ 506425164 h 68"/>
              <a:gd name="T84" fmla="*/ 280932051 w 58"/>
              <a:gd name="T85" fmla="*/ 506425164 h 68"/>
              <a:gd name="T86" fmla="*/ 456514582 w 58"/>
              <a:gd name="T87" fmla="*/ 223767663 h 68"/>
              <a:gd name="T88" fmla="*/ 620389331 w 58"/>
              <a:gd name="T89" fmla="*/ 223767663 h 68"/>
              <a:gd name="T90" fmla="*/ 608684970 w 58"/>
              <a:gd name="T91" fmla="*/ 211993126 h 68"/>
              <a:gd name="T92" fmla="*/ 468218944 w 58"/>
              <a:gd name="T93" fmla="*/ 70664375 h 68"/>
              <a:gd name="T94" fmla="*/ 456514582 w 58"/>
              <a:gd name="T95" fmla="*/ 58886408 h 68"/>
              <a:gd name="T96" fmla="*/ 456514582 w 58"/>
              <a:gd name="T97" fmla="*/ 223767663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8" h="68">
                <a:moveTo>
                  <a:pt x="58" y="20"/>
                </a:moveTo>
                <a:cubicBezTo>
                  <a:pt x="58" y="64"/>
                  <a:pt x="58" y="64"/>
                  <a:pt x="58" y="64"/>
                </a:cubicBezTo>
                <a:cubicBezTo>
                  <a:pt x="58" y="66"/>
                  <a:pt x="56" y="68"/>
                  <a:pt x="54" y="68"/>
                </a:cubicBezTo>
                <a:cubicBezTo>
                  <a:pt x="3" y="68"/>
                  <a:pt x="3" y="68"/>
                  <a:pt x="3" y="68"/>
                </a:cubicBezTo>
                <a:cubicBezTo>
                  <a:pt x="1" y="68"/>
                  <a:pt x="0" y="66"/>
                  <a:pt x="0" y="64"/>
                </a:cubicBezTo>
                <a:cubicBezTo>
                  <a:pt x="0" y="3"/>
                  <a:pt x="0" y="3"/>
                  <a:pt x="0" y="3"/>
                </a:cubicBezTo>
                <a:cubicBezTo>
                  <a:pt x="0" y="1"/>
                  <a:pt x="1" y="0"/>
                  <a:pt x="3" y="0"/>
                </a:cubicBezTo>
                <a:cubicBezTo>
                  <a:pt x="37" y="0"/>
                  <a:pt x="37" y="0"/>
                  <a:pt x="37" y="0"/>
                </a:cubicBezTo>
                <a:cubicBezTo>
                  <a:pt x="39" y="0"/>
                  <a:pt x="42" y="1"/>
                  <a:pt x="44" y="2"/>
                </a:cubicBezTo>
                <a:cubicBezTo>
                  <a:pt x="55" y="14"/>
                  <a:pt x="55" y="14"/>
                  <a:pt x="55" y="14"/>
                </a:cubicBezTo>
                <a:cubicBezTo>
                  <a:pt x="57" y="16"/>
                  <a:pt x="58" y="18"/>
                  <a:pt x="58" y="20"/>
                </a:cubicBezTo>
                <a:close/>
                <a:moveTo>
                  <a:pt x="53" y="24"/>
                </a:moveTo>
                <a:cubicBezTo>
                  <a:pt x="37" y="24"/>
                  <a:pt x="37" y="24"/>
                  <a:pt x="37" y="24"/>
                </a:cubicBezTo>
                <a:cubicBezTo>
                  <a:pt x="35" y="24"/>
                  <a:pt x="34" y="22"/>
                  <a:pt x="34" y="20"/>
                </a:cubicBezTo>
                <a:cubicBezTo>
                  <a:pt x="34" y="5"/>
                  <a:pt x="34" y="5"/>
                  <a:pt x="34" y="5"/>
                </a:cubicBezTo>
                <a:cubicBezTo>
                  <a:pt x="5" y="5"/>
                  <a:pt x="5" y="5"/>
                  <a:pt x="5" y="5"/>
                </a:cubicBezTo>
                <a:cubicBezTo>
                  <a:pt x="5" y="63"/>
                  <a:pt x="5" y="63"/>
                  <a:pt x="5" y="63"/>
                </a:cubicBezTo>
                <a:cubicBezTo>
                  <a:pt x="53" y="63"/>
                  <a:pt x="53" y="63"/>
                  <a:pt x="53" y="63"/>
                </a:cubicBezTo>
                <a:lnTo>
                  <a:pt x="53" y="24"/>
                </a:lnTo>
                <a:close/>
                <a:moveTo>
                  <a:pt x="16" y="58"/>
                </a:moveTo>
                <a:cubicBezTo>
                  <a:pt x="28" y="58"/>
                  <a:pt x="28" y="58"/>
                  <a:pt x="28" y="58"/>
                </a:cubicBezTo>
                <a:cubicBezTo>
                  <a:pt x="28" y="54"/>
                  <a:pt x="28" y="54"/>
                  <a:pt x="28" y="54"/>
                </a:cubicBezTo>
                <a:cubicBezTo>
                  <a:pt x="24" y="54"/>
                  <a:pt x="24" y="54"/>
                  <a:pt x="24" y="54"/>
                </a:cubicBezTo>
                <a:cubicBezTo>
                  <a:pt x="24" y="48"/>
                  <a:pt x="24" y="48"/>
                  <a:pt x="24" y="48"/>
                </a:cubicBezTo>
                <a:cubicBezTo>
                  <a:pt x="30" y="48"/>
                  <a:pt x="30" y="48"/>
                  <a:pt x="30" y="48"/>
                </a:cubicBezTo>
                <a:cubicBezTo>
                  <a:pt x="31" y="48"/>
                  <a:pt x="33" y="48"/>
                  <a:pt x="34" y="47"/>
                </a:cubicBezTo>
                <a:cubicBezTo>
                  <a:pt x="38" y="46"/>
                  <a:pt x="40" y="42"/>
                  <a:pt x="40" y="38"/>
                </a:cubicBezTo>
                <a:cubicBezTo>
                  <a:pt x="40" y="34"/>
                  <a:pt x="38" y="31"/>
                  <a:pt x="34" y="30"/>
                </a:cubicBezTo>
                <a:cubicBezTo>
                  <a:pt x="33" y="29"/>
                  <a:pt x="31" y="29"/>
                  <a:pt x="30" y="29"/>
                </a:cubicBezTo>
                <a:cubicBezTo>
                  <a:pt x="16" y="29"/>
                  <a:pt x="16" y="29"/>
                  <a:pt x="16" y="29"/>
                </a:cubicBezTo>
                <a:cubicBezTo>
                  <a:pt x="16" y="33"/>
                  <a:pt x="16" y="33"/>
                  <a:pt x="16" y="33"/>
                </a:cubicBezTo>
                <a:cubicBezTo>
                  <a:pt x="19" y="33"/>
                  <a:pt x="19" y="33"/>
                  <a:pt x="19" y="33"/>
                </a:cubicBezTo>
                <a:cubicBezTo>
                  <a:pt x="19" y="54"/>
                  <a:pt x="19" y="54"/>
                  <a:pt x="19" y="54"/>
                </a:cubicBezTo>
                <a:cubicBezTo>
                  <a:pt x="16" y="54"/>
                  <a:pt x="16" y="54"/>
                  <a:pt x="16" y="54"/>
                </a:cubicBezTo>
                <a:lnTo>
                  <a:pt x="16" y="58"/>
                </a:lnTo>
                <a:close/>
                <a:moveTo>
                  <a:pt x="24" y="43"/>
                </a:moveTo>
                <a:cubicBezTo>
                  <a:pt x="24" y="33"/>
                  <a:pt x="24" y="33"/>
                  <a:pt x="24" y="33"/>
                </a:cubicBezTo>
                <a:cubicBezTo>
                  <a:pt x="29" y="33"/>
                  <a:pt x="29" y="33"/>
                  <a:pt x="29" y="33"/>
                </a:cubicBezTo>
                <a:cubicBezTo>
                  <a:pt x="30" y="33"/>
                  <a:pt x="31" y="33"/>
                  <a:pt x="32" y="34"/>
                </a:cubicBezTo>
                <a:cubicBezTo>
                  <a:pt x="34" y="35"/>
                  <a:pt x="34" y="36"/>
                  <a:pt x="34" y="38"/>
                </a:cubicBezTo>
                <a:cubicBezTo>
                  <a:pt x="34" y="40"/>
                  <a:pt x="34" y="42"/>
                  <a:pt x="32" y="43"/>
                </a:cubicBezTo>
                <a:cubicBezTo>
                  <a:pt x="31" y="43"/>
                  <a:pt x="30" y="43"/>
                  <a:pt x="29" y="43"/>
                </a:cubicBezTo>
                <a:lnTo>
                  <a:pt x="24" y="43"/>
                </a:lnTo>
                <a:close/>
                <a:moveTo>
                  <a:pt x="39" y="19"/>
                </a:moveTo>
                <a:cubicBezTo>
                  <a:pt x="53" y="19"/>
                  <a:pt x="53" y="19"/>
                  <a:pt x="53" y="19"/>
                </a:cubicBezTo>
                <a:cubicBezTo>
                  <a:pt x="53" y="18"/>
                  <a:pt x="52" y="18"/>
                  <a:pt x="52" y="18"/>
                </a:cubicBezTo>
                <a:cubicBezTo>
                  <a:pt x="40" y="6"/>
                  <a:pt x="40" y="6"/>
                  <a:pt x="40" y="6"/>
                </a:cubicBezTo>
                <a:cubicBezTo>
                  <a:pt x="40" y="5"/>
                  <a:pt x="39" y="5"/>
                  <a:pt x="39" y="5"/>
                </a:cubicBezTo>
                <a:lnTo>
                  <a:pt x="39" y="1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0" name="Freeform 55"/>
          <p:cNvSpPr>
            <a:spLocks noEditPoints="1"/>
          </p:cNvSpPr>
          <p:nvPr/>
        </p:nvSpPr>
        <p:spPr bwMode="auto">
          <a:xfrm>
            <a:off x="7745227" y="1419918"/>
            <a:ext cx="242591" cy="283024"/>
          </a:xfrm>
          <a:custGeom>
            <a:avLst/>
            <a:gdLst>
              <a:gd name="T0" fmla="*/ 689827597 w 58"/>
              <a:gd name="T1" fmla="*/ 235545630 h 68"/>
              <a:gd name="T2" fmla="*/ 689827597 w 58"/>
              <a:gd name="T3" fmla="*/ 753748763 h 68"/>
              <a:gd name="T4" fmla="*/ 642252685 w 58"/>
              <a:gd name="T5" fmla="*/ 800857202 h 68"/>
              <a:gd name="T6" fmla="*/ 35680322 w 58"/>
              <a:gd name="T7" fmla="*/ 800857202 h 68"/>
              <a:gd name="T8" fmla="*/ 0 w 58"/>
              <a:gd name="T9" fmla="*/ 753748763 h 68"/>
              <a:gd name="T10" fmla="*/ 0 w 58"/>
              <a:gd name="T11" fmla="*/ 35330472 h 68"/>
              <a:gd name="T12" fmla="*/ 35680322 w 58"/>
              <a:gd name="T13" fmla="*/ 0 h 68"/>
              <a:gd name="T14" fmla="*/ 440061897 w 58"/>
              <a:gd name="T15" fmla="*/ 0 h 68"/>
              <a:gd name="T16" fmla="*/ 523317131 w 58"/>
              <a:gd name="T17" fmla="*/ 23555936 h 68"/>
              <a:gd name="T18" fmla="*/ 654147275 w 58"/>
              <a:gd name="T19" fmla="*/ 164881255 h 68"/>
              <a:gd name="T20" fmla="*/ 689827597 w 58"/>
              <a:gd name="T21" fmla="*/ 235545630 h 68"/>
              <a:gd name="T22" fmla="*/ 630358095 w 58"/>
              <a:gd name="T23" fmla="*/ 282654070 h 68"/>
              <a:gd name="T24" fmla="*/ 440061897 w 58"/>
              <a:gd name="T25" fmla="*/ 282654070 h 68"/>
              <a:gd name="T26" fmla="*/ 404381576 w 58"/>
              <a:gd name="T27" fmla="*/ 235545630 h 68"/>
              <a:gd name="T28" fmla="*/ 404381576 w 58"/>
              <a:gd name="T29" fmla="*/ 58886408 h 68"/>
              <a:gd name="T30" fmla="*/ 59469502 w 58"/>
              <a:gd name="T31" fmla="*/ 58886408 h 68"/>
              <a:gd name="T32" fmla="*/ 59469502 w 58"/>
              <a:gd name="T33" fmla="*/ 741970795 h 68"/>
              <a:gd name="T34" fmla="*/ 630358095 w 58"/>
              <a:gd name="T35" fmla="*/ 741970795 h 68"/>
              <a:gd name="T36" fmla="*/ 630358095 w 58"/>
              <a:gd name="T37" fmla="*/ 282654070 h 68"/>
              <a:gd name="T38" fmla="*/ 404381576 w 58"/>
              <a:gd name="T39" fmla="*/ 400430317 h 68"/>
              <a:gd name="T40" fmla="*/ 404381576 w 58"/>
              <a:gd name="T41" fmla="*/ 565311572 h 68"/>
              <a:gd name="T42" fmla="*/ 344915523 w 58"/>
              <a:gd name="T43" fmla="*/ 624197980 h 68"/>
              <a:gd name="T44" fmla="*/ 166510466 w 58"/>
              <a:gd name="T45" fmla="*/ 624197980 h 68"/>
              <a:gd name="T46" fmla="*/ 107040965 w 58"/>
              <a:gd name="T47" fmla="*/ 565311572 h 68"/>
              <a:gd name="T48" fmla="*/ 107040965 w 58"/>
              <a:gd name="T49" fmla="*/ 400430317 h 68"/>
              <a:gd name="T50" fmla="*/ 166510466 w 58"/>
              <a:gd name="T51" fmla="*/ 341540478 h 68"/>
              <a:gd name="T52" fmla="*/ 344915523 w 58"/>
              <a:gd name="T53" fmla="*/ 341540478 h 68"/>
              <a:gd name="T54" fmla="*/ 404381576 w 58"/>
              <a:gd name="T55" fmla="*/ 400430317 h 68"/>
              <a:gd name="T56" fmla="*/ 570892042 w 58"/>
              <a:gd name="T57" fmla="*/ 353318446 h 68"/>
              <a:gd name="T58" fmla="*/ 570892042 w 58"/>
              <a:gd name="T59" fmla="*/ 612420012 h 68"/>
              <a:gd name="T60" fmla="*/ 570892042 w 58"/>
              <a:gd name="T61" fmla="*/ 624197980 h 68"/>
              <a:gd name="T62" fmla="*/ 558997452 w 58"/>
              <a:gd name="T63" fmla="*/ 624197980 h 68"/>
              <a:gd name="T64" fmla="*/ 547106311 w 58"/>
              <a:gd name="T65" fmla="*/ 624197980 h 68"/>
              <a:gd name="T66" fmla="*/ 428167307 w 58"/>
              <a:gd name="T67" fmla="*/ 506425164 h 68"/>
              <a:gd name="T68" fmla="*/ 428167307 w 58"/>
              <a:gd name="T69" fmla="*/ 459316725 h 68"/>
              <a:gd name="T70" fmla="*/ 547106311 w 58"/>
              <a:gd name="T71" fmla="*/ 341540478 h 68"/>
              <a:gd name="T72" fmla="*/ 558997452 w 58"/>
              <a:gd name="T73" fmla="*/ 341540478 h 68"/>
              <a:gd name="T74" fmla="*/ 570892042 w 58"/>
              <a:gd name="T75" fmla="*/ 341540478 h 68"/>
              <a:gd name="T76" fmla="*/ 570892042 w 58"/>
              <a:gd name="T77" fmla="*/ 353318446 h 68"/>
              <a:gd name="T78" fmla="*/ 463851078 w 58"/>
              <a:gd name="T79" fmla="*/ 223767663 h 68"/>
              <a:gd name="T80" fmla="*/ 630358095 w 58"/>
              <a:gd name="T81" fmla="*/ 223767663 h 68"/>
              <a:gd name="T82" fmla="*/ 618466954 w 58"/>
              <a:gd name="T83" fmla="*/ 211993126 h 68"/>
              <a:gd name="T84" fmla="*/ 475742219 w 58"/>
              <a:gd name="T85" fmla="*/ 70664375 h 68"/>
              <a:gd name="T86" fmla="*/ 463851078 w 58"/>
              <a:gd name="T87" fmla="*/ 58886408 h 68"/>
              <a:gd name="T88" fmla="*/ 463851078 w 58"/>
              <a:gd name="T89" fmla="*/ 223767663 h 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8" h="68">
                <a:moveTo>
                  <a:pt x="58" y="20"/>
                </a:moveTo>
                <a:cubicBezTo>
                  <a:pt x="58" y="64"/>
                  <a:pt x="58" y="64"/>
                  <a:pt x="58" y="64"/>
                </a:cubicBezTo>
                <a:cubicBezTo>
                  <a:pt x="58" y="66"/>
                  <a:pt x="56" y="68"/>
                  <a:pt x="54" y="68"/>
                </a:cubicBezTo>
                <a:cubicBezTo>
                  <a:pt x="3" y="68"/>
                  <a:pt x="3" y="68"/>
                  <a:pt x="3" y="68"/>
                </a:cubicBezTo>
                <a:cubicBezTo>
                  <a:pt x="1" y="68"/>
                  <a:pt x="0" y="66"/>
                  <a:pt x="0" y="64"/>
                </a:cubicBezTo>
                <a:cubicBezTo>
                  <a:pt x="0" y="3"/>
                  <a:pt x="0" y="3"/>
                  <a:pt x="0" y="3"/>
                </a:cubicBezTo>
                <a:cubicBezTo>
                  <a:pt x="0" y="1"/>
                  <a:pt x="1" y="0"/>
                  <a:pt x="3" y="0"/>
                </a:cubicBezTo>
                <a:cubicBezTo>
                  <a:pt x="37" y="0"/>
                  <a:pt x="37" y="0"/>
                  <a:pt x="37" y="0"/>
                </a:cubicBezTo>
                <a:cubicBezTo>
                  <a:pt x="39" y="0"/>
                  <a:pt x="42" y="1"/>
                  <a:pt x="44" y="2"/>
                </a:cubicBezTo>
                <a:cubicBezTo>
                  <a:pt x="55" y="14"/>
                  <a:pt x="55" y="14"/>
                  <a:pt x="55" y="14"/>
                </a:cubicBezTo>
                <a:cubicBezTo>
                  <a:pt x="57" y="16"/>
                  <a:pt x="58" y="18"/>
                  <a:pt x="58" y="20"/>
                </a:cubicBezTo>
                <a:close/>
                <a:moveTo>
                  <a:pt x="53" y="24"/>
                </a:moveTo>
                <a:cubicBezTo>
                  <a:pt x="37" y="24"/>
                  <a:pt x="37" y="24"/>
                  <a:pt x="37" y="24"/>
                </a:cubicBezTo>
                <a:cubicBezTo>
                  <a:pt x="35" y="24"/>
                  <a:pt x="34" y="22"/>
                  <a:pt x="34" y="20"/>
                </a:cubicBezTo>
                <a:cubicBezTo>
                  <a:pt x="34" y="5"/>
                  <a:pt x="34" y="5"/>
                  <a:pt x="34" y="5"/>
                </a:cubicBezTo>
                <a:cubicBezTo>
                  <a:pt x="5" y="5"/>
                  <a:pt x="5" y="5"/>
                  <a:pt x="5" y="5"/>
                </a:cubicBezTo>
                <a:cubicBezTo>
                  <a:pt x="5" y="63"/>
                  <a:pt x="5" y="63"/>
                  <a:pt x="5" y="63"/>
                </a:cubicBezTo>
                <a:cubicBezTo>
                  <a:pt x="53" y="63"/>
                  <a:pt x="53" y="63"/>
                  <a:pt x="53" y="63"/>
                </a:cubicBezTo>
                <a:lnTo>
                  <a:pt x="53" y="24"/>
                </a:lnTo>
                <a:close/>
                <a:moveTo>
                  <a:pt x="34" y="34"/>
                </a:moveTo>
                <a:cubicBezTo>
                  <a:pt x="34" y="48"/>
                  <a:pt x="34" y="48"/>
                  <a:pt x="34" y="48"/>
                </a:cubicBezTo>
                <a:cubicBezTo>
                  <a:pt x="34" y="51"/>
                  <a:pt x="32" y="53"/>
                  <a:pt x="29" y="53"/>
                </a:cubicBezTo>
                <a:cubicBezTo>
                  <a:pt x="14" y="53"/>
                  <a:pt x="14" y="53"/>
                  <a:pt x="14" y="53"/>
                </a:cubicBezTo>
                <a:cubicBezTo>
                  <a:pt x="12" y="53"/>
                  <a:pt x="9" y="51"/>
                  <a:pt x="9" y="48"/>
                </a:cubicBezTo>
                <a:cubicBezTo>
                  <a:pt x="9" y="34"/>
                  <a:pt x="9" y="34"/>
                  <a:pt x="9" y="34"/>
                </a:cubicBezTo>
                <a:cubicBezTo>
                  <a:pt x="9" y="31"/>
                  <a:pt x="12" y="29"/>
                  <a:pt x="14" y="29"/>
                </a:cubicBezTo>
                <a:cubicBezTo>
                  <a:pt x="29" y="29"/>
                  <a:pt x="29" y="29"/>
                  <a:pt x="29" y="29"/>
                </a:cubicBezTo>
                <a:cubicBezTo>
                  <a:pt x="32" y="29"/>
                  <a:pt x="34" y="31"/>
                  <a:pt x="34" y="34"/>
                </a:cubicBezTo>
                <a:close/>
                <a:moveTo>
                  <a:pt x="48" y="30"/>
                </a:moveTo>
                <a:cubicBezTo>
                  <a:pt x="48" y="52"/>
                  <a:pt x="48" y="52"/>
                  <a:pt x="48" y="52"/>
                </a:cubicBezTo>
                <a:cubicBezTo>
                  <a:pt x="48" y="52"/>
                  <a:pt x="48" y="53"/>
                  <a:pt x="48" y="53"/>
                </a:cubicBezTo>
                <a:cubicBezTo>
                  <a:pt x="47" y="53"/>
                  <a:pt x="47" y="53"/>
                  <a:pt x="47" y="53"/>
                </a:cubicBezTo>
                <a:cubicBezTo>
                  <a:pt x="47" y="53"/>
                  <a:pt x="46" y="53"/>
                  <a:pt x="46" y="53"/>
                </a:cubicBezTo>
                <a:cubicBezTo>
                  <a:pt x="36" y="43"/>
                  <a:pt x="36" y="43"/>
                  <a:pt x="36" y="43"/>
                </a:cubicBezTo>
                <a:cubicBezTo>
                  <a:pt x="36" y="39"/>
                  <a:pt x="36" y="39"/>
                  <a:pt x="36" y="39"/>
                </a:cubicBezTo>
                <a:cubicBezTo>
                  <a:pt x="46" y="29"/>
                  <a:pt x="46" y="29"/>
                  <a:pt x="46" y="29"/>
                </a:cubicBezTo>
                <a:cubicBezTo>
                  <a:pt x="46" y="29"/>
                  <a:pt x="47" y="29"/>
                  <a:pt x="47" y="29"/>
                </a:cubicBezTo>
                <a:cubicBezTo>
                  <a:pt x="47" y="29"/>
                  <a:pt x="47" y="29"/>
                  <a:pt x="48" y="29"/>
                </a:cubicBezTo>
                <a:cubicBezTo>
                  <a:pt x="48" y="29"/>
                  <a:pt x="48" y="30"/>
                  <a:pt x="48" y="30"/>
                </a:cubicBezTo>
                <a:close/>
                <a:moveTo>
                  <a:pt x="39" y="19"/>
                </a:moveTo>
                <a:cubicBezTo>
                  <a:pt x="53" y="19"/>
                  <a:pt x="53" y="19"/>
                  <a:pt x="53" y="19"/>
                </a:cubicBezTo>
                <a:cubicBezTo>
                  <a:pt x="53" y="18"/>
                  <a:pt x="52" y="18"/>
                  <a:pt x="52" y="18"/>
                </a:cubicBezTo>
                <a:cubicBezTo>
                  <a:pt x="40" y="6"/>
                  <a:pt x="40" y="6"/>
                  <a:pt x="40" y="6"/>
                </a:cubicBezTo>
                <a:cubicBezTo>
                  <a:pt x="40" y="5"/>
                  <a:pt x="39" y="5"/>
                  <a:pt x="39" y="5"/>
                </a:cubicBezTo>
                <a:lnTo>
                  <a:pt x="39" y="1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1" name="Freeform 56"/>
          <p:cNvSpPr>
            <a:spLocks noEditPoints="1"/>
          </p:cNvSpPr>
          <p:nvPr/>
        </p:nvSpPr>
        <p:spPr bwMode="auto">
          <a:xfrm>
            <a:off x="8345929" y="1441097"/>
            <a:ext cx="302276" cy="261845"/>
          </a:xfrm>
          <a:custGeom>
            <a:avLst/>
            <a:gdLst>
              <a:gd name="T0" fmla="*/ 781012880 w 73"/>
              <a:gd name="T1" fmla="*/ 739885873 h 63"/>
              <a:gd name="T2" fmla="*/ 0 w 73"/>
              <a:gd name="T3" fmla="*/ 669420225 h 63"/>
              <a:gd name="T4" fmla="*/ 81599838 w 73"/>
              <a:gd name="T5" fmla="*/ 0 h 63"/>
              <a:gd name="T6" fmla="*/ 850953160 w 73"/>
              <a:gd name="T7" fmla="*/ 70465648 h 63"/>
              <a:gd name="T8" fmla="*/ 174852407 w 73"/>
              <a:gd name="T9" fmla="*/ 82209922 h 63"/>
              <a:gd name="T10" fmla="*/ 93255983 w 73"/>
              <a:gd name="T11" fmla="*/ 46977098 h 63"/>
              <a:gd name="T12" fmla="*/ 58284136 w 73"/>
              <a:gd name="T13" fmla="*/ 140931295 h 63"/>
              <a:gd name="T14" fmla="*/ 151540118 w 73"/>
              <a:gd name="T15" fmla="*/ 164419844 h 63"/>
              <a:gd name="T16" fmla="*/ 174852407 w 73"/>
              <a:gd name="T17" fmla="*/ 82209922 h 63"/>
              <a:gd name="T18" fmla="*/ 151540118 w 73"/>
              <a:gd name="T19" fmla="*/ 223141217 h 63"/>
              <a:gd name="T20" fmla="*/ 58284136 w 73"/>
              <a:gd name="T21" fmla="*/ 246629767 h 63"/>
              <a:gd name="T22" fmla="*/ 93255983 w 73"/>
              <a:gd name="T23" fmla="*/ 340583963 h 63"/>
              <a:gd name="T24" fmla="*/ 174852407 w 73"/>
              <a:gd name="T25" fmla="*/ 305351140 h 63"/>
              <a:gd name="T26" fmla="*/ 174852407 w 73"/>
              <a:gd name="T27" fmla="*/ 422790459 h 63"/>
              <a:gd name="T28" fmla="*/ 93255983 w 73"/>
              <a:gd name="T29" fmla="*/ 399301910 h 63"/>
              <a:gd name="T30" fmla="*/ 58284136 w 73"/>
              <a:gd name="T31" fmla="*/ 481511832 h 63"/>
              <a:gd name="T32" fmla="*/ 151540118 w 73"/>
              <a:gd name="T33" fmla="*/ 505000381 h 63"/>
              <a:gd name="T34" fmla="*/ 174852407 w 73"/>
              <a:gd name="T35" fmla="*/ 422790459 h 63"/>
              <a:gd name="T36" fmla="*/ 151540118 w 73"/>
              <a:gd name="T37" fmla="*/ 563721754 h 63"/>
              <a:gd name="T38" fmla="*/ 58284136 w 73"/>
              <a:gd name="T39" fmla="*/ 598954578 h 63"/>
              <a:gd name="T40" fmla="*/ 93255983 w 73"/>
              <a:gd name="T41" fmla="*/ 681164500 h 63"/>
              <a:gd name="T42" fmla="*/ 174852407 w 73"/>
              <a:gd name="T43" fmla="*/ 645931676 h 63"/>
              <a:gd name="T44" fmla="*/ 629472761 w 73"/>
              <a:gd name="T45" fmla="*/ 82209922 h 63"/>
              <a:gd name="T46" fmla="*/ 256452245 w 73"/>
              <a:gd name="T47" fmla="*/ 46977098 h 63"/>
              <a:gd name="T48" fmla="*/ 233136542 w 73"/>
              <a:gd name="T49" fmla="*/ 305351140 h 63"/>
              <a:gd name="T50" fmla="*/ 594500914 w 73"/>
              <a:gd name="T51" fmla="*/ 340583963 h 63"/>
              <a:gd name="T52" fmla="*/ 629472761 w 73"/>
              <a:gd name="T53" fmla="*/ 82209922 h 63"/>
              <a:gd name="T54" fmla="*/ 594500914 w 73"/>
              <a:gd name="T55" fmla="*/ 399301910 h 63"/>
              <a:gd name="T56" fmla="*/ 233136542 w 73"/>
              <a:gd name="T57" fmla="*/ 422790459 h 63"/>
              <a:gd name="T58" fmla="*/ 256452245 w 73"/>
              <a:gd name="T59" fmla="*/ 681164500 h 63"/>
              <a:gd name="T60" fmla="*/ 629472761 w 73"/>
              <a:gd name="T61" fmla="*/ 645931676 h 63"/>
              <a:gd name="T62" fmla="*/ 792669024 w 73"/>
              <a:gd name="T63" fmla="*/ 82209922 h 63"/>
              <a:gd name="T64" fmla="*/ 711069186 w 73"/>
              <a:gd name="T65" fmla="*/ 46977098 h 63"/>
              <a:gd name="T66" fmla="*/ 687756897 w 73"/>
              <a:gd name="T67" fmla="*/ 140931295 h 63"/>
              <a:gd name="T68" fmla="*/ 769353321 w 73"/>
              <a:gd name="T69" fmla="*/ 164419844 h 63"/>
              <a:gd name="T70" fmla="*/ 792669024 w 73"/>
              <a:gd name="T71" fmla="*/ 82209922 h 63"/>
              <a:gd name="T72" fmla="*/ 769353321 w 73"/>
              <a:gd name="T73" fmla="*/ 223141217 h 63"/>
              <a:gd name="T74" fmla="*/ 687756897 w 73"/>
              <a:gd name="T75" fmla="*/ 246629767 h 63"/>
              <a:gd name="T76" fmla="*/ 711069186 w 73"/>
              <a:gd name="T77" fmla="*/ 340583963 h 63"/>
              <a:gd name="T78" fmla="*/ 792669024 w 73"/>
              <a:gd name="T79" fmla="*/ 305351140 h 63"/>
              <a:gd name="T80" fmla="*/ 792669024 w 73"/>
              <a:gd name="T81" fmla="*/ 422790459 h 63"/>
              <a:gd name="T82" fmla="*/ 711069186 w 73"/>
              <a:gd name="T83" fmla="*/ 399301910 h 63"/>
              <a:gd name="T84" fmla="*/ 687756897 w 73"/>
              <a:gd name="T85" fmla="*/ 481511832 h 63"/>
              <a:gd name="T86" fmla="*/ 769353321 w 73"/>
              <a:gd name="T87" fmla="*/ 505000381 h 63"/>
              <a:gd name="T88" fmla="*/ 792669024 w 73"/>
              <a:gd name="T89" fmla="*/ 422790459 h 63"/>
              <a:gd name="T90" fmla="*/ 769353321 w 73"/>
              <a:gd name="T91" fmla="*/ 563721754 h 63"/>
              <a:gd name="T92" fmla="*/ 687756897 w 73"/>
              <a:gd name="T93" fmla="*/ 598954578 h 63"/>
              <a:gd name="T94" fmla="*/ 711069186 w 73"/>
              <a:gd name="T95" fmla="*/ 681164500 h 63"/>
              <a:gd name="T96" fmla="*/ 792669024 w 73"/>
              <a:gd name="T97" fmla="*/ 645931676 h 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3" h="63">
                <a:moveTo>
                  <a:pt x="73" y="57"/>
                </a:moveTo>
                <a:cubicBezTo>
                  <a:pt x="73" y="60"/>
                  <a:pt x="71" y="63"/>
                  <a:pt x="67" y="63"/>
                </a:cubicBezTo>
                <a:cubicBezTo>
                  <a:pt x="7" y="63"/>
                  <a:pt x="7" y="63"/>
                  <a:pt x="7" y="63"/>
                </a:cubicBezTo>
                <a:cubicBezTo>
                  <a:pt x="3" y="63"/>
                  <a:pt x="0" y="60"/>
                  <a:pt x="0" y="57"/>
                </a:cubicBezTo>
                <a:cubicBezTo>
                  <a:pt x="0" y="6"/>
                  <a:pt x="0" y="6"/>
                  <a:pt x="0" y="6"/>
                </a:cubicBezTo>
                <a:cubicBezTo>
                  <a:pt x="0" y="2"/>
                  <a:pt x="3" y="0"/>
                  <a:pt x="7" y="0"/>
                </a:cubicBezTo>
                <a:cubicBezTo>
                  <a:pt x="67" y="0"/>
                  <a:pt x="67" y="0"/>
                  <a:pt x="67" y="0"/>
                </a:cubicBezTo>
                <a:cubicBezTo>
                  <a:pt x="71" y="0"/>
                  <a:pt x="73" y="2"/>
                  <a:pt x="73" y="6"/>
                </a:cubicBezTo>
                <a:lnTo>
                  <a:pt x="73" y="57"/>
                </a:lnTo>
                <a:close/>
                <a:moveTo>
                  <a:pt x="15" y="7"/>
                </a:moveTo>
                <a:cubicBezTo>
                  <a:pt x="15" y="6"/>
                  <a:pt x="14" y="4"/>
                  <a:pt x="13" y="4"/>
                </a:cubicBezTo>
                <a:cubicBezTo>
                  <a:pt x="8" y="4"/>
                  <a:pt x="8" y="4"/>
                  <a:pt x="8" y="4"/>
                </a:cubicBezTo>
                <a:cubicBezTo>
                  <a:pt x="6" y="4"/>
                  <a:pt x="5" y="6"/>
                  <a:pt x="5" y="7"/>
                </a:cubicBezTo>
                <a:cubicBezTo>
                  <a:pt x="5" y="12"/>
                  <a:pt x="5" y="12"/>
                  <a:pt x="5" y="12"/>
                </a:cubicBezTo>
                <a:cubicBezTo>
                  <a:pt x="5" y="13"/>
                  <a:pt x="6" y="14"/>
                  <a:pt x="8" y="14"/>
                </a:cubicBezTo>
                <a:cubicBezTo>
                  <a:pt x="13" y="14"/>
                  <a:pt x="13" y="14"/>
                  <a:pt x="13" y="14"/>
                </a:cubicBezTo>
                <a:cubicBezTo>
                  <a:pt x="14" y="14"/>
                  <a:pt x="15" y="13"/>
                  <a:pt x="15" y="12"/>
                </a:cubicBezTo>
                <a:lnTo>
                  <a:pt x="15" y="7"/>
                </a:lnTo>
                <a:close/>
                <a:moveTo>
                  <a:pt x="15" y="21"/>
                </a:moveTo>
                <a:cubicBezTo>
                  <a:pt x="15" y="20"/>
                  <a:pt x="14" y="19"/>
                  <a:pt x="13" y="19"/>
                </a:cubicBezTo>
                <a:cubicBezTo>
                  <a:pt x="8" y="19"/>
                  <a:pt x="8" y="19"/>
                  <a:pt x="8" y="19"/>
                </a:cubicBezTo>
                <a:cubicBezTo>
                  <a:pt x="6" y="19"/>
                  <a:pt x="5" y="20"/>
                  <a:pt x="5" y="21"/>
                </a:cubicBezTo>
                <a:cubicBezTo>
                  <a:pt x="5" y="26"/>
                  <a:pt x="5" y="26"/>
                  <a:pt x="5" y="26"/>
                </a:cubicBezTo>
                <a:cubicBezTo>
                  <a:pt x="5" y="28"/>
                  <a:pt x="6" y="29"/>
                  <a:pt x="8" y="29"/>
                </a:cubicBezTo>
                <a:cubicBezTo>
                  <a:pt x="13" y="29"/>
                  <a:pt x="13" y="29"/>
                  <a:pt x="13" y="29"/>
                </a:cubicBezTo>
                <a:cubicBezTo>
                  <a:pt x="14" y="29"/>
                  <a:pt x="15" y="28"/>
                  <a:pt x="15" y="26"/>
                </a:cubicBezTo>
                <a:lnTo>
                  <a:pt x="15" y="21"/>
                </a:lnTo>
                <a:close/>
                <a:moveTo>
                  <a:pt x="15" y="36"/>
                </a:moveTo>
                <a:cubicBezTo>
                  <a:pt x="15" y="35"/>
                  <a:pt x="14" y="34"/>
                  <a:pt x="13" y="34"/>
                </a:cubicBezTo>
                <a:cubicBezTo>
                  <a:pt x="8" y="34"/>
                  <a:pt x="8" y="34"/>
                  <a:pt x="8" y="34"/>
                </a:cubicBezTo>
                <a:cubicBezTo>
                  <a:pt x="6" y="34"/>
                  <a:pt x="5" y="35"/>
                  <a:pt x="5" y="36"/>
                </a:cubicBezTo>
                <a:cubicBezTo>
                  <a:pt x="5" y="41"/>
                  <a:pt x="5" y="41"/>
                  <a:pt x="5" y="41"/>
                </a:cubicBezTo>
                <a:cubicBezTo>
                  <a:pt x="5" y="42"/>
                  <a:pt x="6" y="43"/>
                  <a:pt x="8" y="43"/>
                </a:cubicBezTo>
                <a:cubicBezTo>
                  <a:pt x="13" y="43"/>
                  <a:pt x="13" y="43"/>
                  <a:pt x="13" y="43"/>
                </a:cubicBezTo>
                <a:cubicBezTo>
                  <a:pt x="14" y="43"/>
                  <a:pt x="15" y="42"/>
                  <a:pt x="15" y="41"/>
                </a:cubicBezTo>
                <a:lnTo>
                  <a:pt x="15" y="36"/>
                </a:lnTo>
                <a:close/>
                <a:moveTo>
                  <a:pt x="15" y="51"/>
                </a:moveTo>
                <a:cubicBezTo>
                  <a:pt x="15" y="49"/>
                  <a:pt x="14" y="48"/>
                  <a:pt x="13" y="48"/>
                </a:cubicBezTo>
                <a:cubicBezTo>
                  <a:pt x="8" y="48"/>
                  <a:pt x="8" y="48"/>
                  <a:pt x="8" y="48"/>
                </a:cubicBezTo>
                <a:cubicBezTo>
                  <a:pt x="6" y="48"/>
                  <a:pt x="5" y="49"/>
                  <a:pt x="5" y="51"/>
                </a:cubicBezTo>
                <a:cubicBezTo>
                  <a:pt x="5" y="55"/>
                  <a:pt x="5" y="55"/>
                  <a:pt x="5" y="55"/>
                </a:cubicBezTo>
                <a:cubicBezTo>
                  <a:pt x="5" y="57"/>
                  <a:pt x="6" y="58"/>
                  <a:pt x="8" y="58"/>
                </a:cubicBezTo>
                <a:cubicBezTo>
                  <a:pt x="13" y="58"/>
                  <a:pt x="13" y="58"/>
                  <a:pt x="13" y="58"/>
                </a:cubicBezTo>
                <a:cubicBezTo>
                  <a:pt x="14" y="58"/>
                  <a:pt x="15" y="57"/>
                  <a:pt x="15" y="55"/>
                </a:cubicBezTo>
                <a:lnTo>
                  <a:pt x="15" y="51"/>
                </a:lnTo>
                <a:close/>
                <a:moveTo>
                  <a:pt x="54" y="7"/>
                </a:moveTo>
                <a:cubicBezTo>
                  <a:pt x="54" y="6"/>
                  <a:pt x="53" y="4"/>
                  <a:pt x="51" y="4"/>
                </a:cubicBezTo>
                <a:cubicBezTo>
                  <a:pt x="22" y="4"/>
                  <a:pt x="22" y="4"/>
                  <a:pt x="22" y="4"/>
                </a:cubicBezTo>
                <a:cubicBezTo>
                  <a:pt x="21" y="4"/>
                  <a:pt x="20" y="6"/>
                  <a:pt x="20" y="7"/>
                </a:cubicBezTo>
                <a:cubicBezTo>
                  <a:pt x="20" y="26"/>
                  <a:pt x="20" y="26"/>
                  <a:pt x="20" y="26"/>
                </a:cubicBezTo>
                <a:cubicBezTo>
                  <a:pt x="20" y="28"/>
                  <a:pt x="21" y="29"/>
                  <a:pt x="22" y="29"/>
                </a:cubicBezTo>
                <a:cubicBezTo>
                  <a:pt x="51" y="29"/>
                  <a:pt x="51" y="29"/>
                  <a:pt x="51" y="29"/>
                </a:cubicBezTo>
                <a:cubicBezTo>
                  <a:pt x="53" y="29"/>
                  <a:pt x="54" y="28"/>
                  <a:pt x="54" y="26"/>
                </a:cubicBezTo>
                <a:lnTo>
                  <a:pt x="54" y="7"/>
                </a:lnTo>
                <a:close/>
                <a:moveTo>
                  <a:pt x="54" y="36"/>
                </a:moveTo>
                <a:cubicBezTo>
                  <a:pt x="54" y="35"/>
                  <a:pt x="53" y="34"/>
                  <a:pt x="51" y="34"/>
                </a:cubicBezTo>
                <a:cubicBezTo>
                  <a:pt x="22" y="34"/>
                  <a:pt x="22" y="34"/>
                  <a:pt x="22" y="34"/>
                </a:cubicBezTo>
                <a:cubicBezTo>
                  <a:pt x="21" y="34"/>
                  <a:pt x="20" y="35"/>
                  <a:pt x="20" y="36"/>
                </a:cubicBezTo>
                <a:cubicBezTo>
                  <a:pt x="20" y="55"/>
                  <a:pt x="20" y="55"/>
                  <a:pt x="20" y="55"/>
                </a:cubicBezTo>
                <a:cubicBezTo>
                  <a:pt x="20" y="57"/>
                  <a:pt x="21" y="58"/>
                  <a:pt x="22" y="58"/>
                </a:cubicBezTo>
                <a:cubicBezTo>
                  <a:pt x="51" y="58"/>
                  <a:pt x="51" y="58"/>
                  <a:pt x="51" y="58"/>
                </a:cubicBezTo>
                <a:cubicBezTo>
                  <a:pt x="53" y="58"/>
                  <a:pt x="54" y="57"/>
                  <a:pt x="54" y="55"/>
                </a:cubicBezTo>
                <a:lnTo>
                  <a:pt x="54" y="36"/>
                </a:lnTo>
                <a:close/>
                <a:moveTo>
                  <a:pt x="68" y="7"/>
                </a:moveTo>
                <a:cubicBezTo>
                  <a:pt x="68" y="6"/>
                  <a:pt x="67" y="4"/>
                  <a:pt x="66" y="4"/>
                </a:cubicBezTo>
                <a:cubicBezTo>
                  <a:pt x="61" y="4"/>
                  <a:pt x="61" y="4"/>
                  <a:pt x="61" y="4"/>
                </a:cubicBezTo>
                <a:cubicBezTo>
                  <a:pt x="60" y="4"/>
                  <a:pt x="59" y="6"/>
                  <a:pt x="59" y="7"/>
                </a:cubicBezTo>
                <a:cubicBezTo>
                  <a:pt x="59" y="12"/>
                  <a:pt x="59" y="12"/>
                  <a:pt x="59" y="12"/>
                </a:cubicBezTo>
                <a:cubicBezTo>
                  <a:pt x="59" y="13"/>
                  <a:pt x="60" y="14"/>
                  <a:pt x="61" y="14"/>
                </a:cubicBezTo>
                <a:cubicBezTo>
                  <a:pt x="66" y="14"/>
                  <a:pt x="66" y="14"/>
                  <a:pt x="66" y="14"/>
                </a:cubicBezTo>
                <a:cubicBezTo>
                  <a:pt x="67" y="14"/>
                  <a:pt x="68" y="13"/>
                  <a:pt x="68" y="12"/>
                </a:cubicBezTo>
                <a:lnTo>
                  <a:pt x="68" y="7"/>
                </a:lnTo>
                <a:close/>
                <a:moveTo>
                  <a:pt x="68" y="21"/>
                </a:moveTo>
                <a:cubicBezTo>
                  <a:pt x="68" y="20"/>
                  <a:pt x="67" y="19"/>
                  <a:pt x="66" y="19"/>
                </a:cubicBezTo>
                <a:cubicBezTo>
                  <a:pt x="61" y="19"/>
                  <a:pt x="61" y="19"/>
                  <a:pt x="61" y="19"/>
                </a:cubicBezTo>
                <a:cubicBezTo>
                  <a:pt x="60" y="19"/>
                  <a:pt x="59" y="20"/>
                  <a:pt x="59" y="21"/>
                </a:cubicBezTo>
                <a:cubicBezTo>
                  <a:pt x="59" y="26"/>
                  <a:pt x="59" y="26"/>
                  <a:pt x="59" y="26"/>
                </a:cubicBezTo>
                <a:cubicBezTo>
                  <a:pt x="59" y="28"/>
                  <a:pt x="60" y="29"/>
                  <a:pt x="61" y="29"/>
                </a:cubicBezTo>
                <a:cubicBezTo>
                  <a:pt x="66" y="29"/>
                  <a:pt x="66" y="29"/>
                  <a:pt x="66" y="29"/>
                </a:cubicBezTo>
                <a:cubicBezTo>
                  <a:pt x="67" y="29"/>
                  <a:pt x="68" y="28"/>
                  <a:pt x="68" y="26"/>
                </a:cubicBezTo>
                <a:lnTo>
                  <a:pt x="68" y="21"/>
                </a:lnTo>
                <a:close/>
                <a:moveTo>
                  <a:pt x="68" y="36"/>
                </a:moveTo>
                <a:cubicBezTo>
                  <a:pt x="68" y="35"/>
                  <a:pt x="67" y="34"/>
                  <a:pt x="66" y="34"/>
                </a:cubicBezTo>
                <a:cubicBezTo>
                  <a:pt x="61" y="34"/>
                  <a:pt x="61" y="34"/>
                  <a:pt x="61" y="34"/>
                </a:cubicBezTo>
                <a:cubicBezTo>
                  <a:pt x="60" y="34"/>
                  <a:pt x="59" y="35"/>
                  <a:pt x="59" y="36"/>
                </a:cubicBezTo>
                <a:cubicBezTo>
                  <a:pt x="59" y="41"/>
                  <a:pt x="59" y="41"/>
                  <a:pt x="59" y="41"/>
                </a:cubicBezTo>
                <a:cubicBezTo>
                  <a:pt x="59" y="42"/>
                  <a:pt x="60" y="43"/>
                  <a:pt x="61" y="43"/>
                </a:cubicBezTo>
                <a:cubicBezTo>
                  <a:pt x="66" y="43"/>
                  <a:pt x="66" y="43"/>
                  <a:pt x="66" y="43"/>
                </a:cubicBezTo>
                <a:cubicBezTo>
                  <a:pt x="67" y="43"/>
                  <a:pt x="68" y="42"/>
                  <a:pt x="68" y="41"/>
                </a:cubicBezTo>
                <a:lnTo>
                  <a:pt x="68" y="36"/>
                </a:lnTo>
                <a:close/>
                <a:moveTo>
                  <a:pt x="68" y="51"/>
                </a:moveTo>
                <a:cubicBezTo>
                  <a:pt x="68" y="49"/>
                  <a:pt x="67" y="48"/>
                  <a:pt x="66" y="48"/>
                </a:cubicBezTo>
                <a:cubicBezTo>
                  <a:pt x="61" y="48"/>
                  <a:pt x="61" y="48"/>
                  <a:pt x="61" y="48"/>
                </a:cubicBezTo>
                <a:cubicBezTo>
                  <a:pt x="60" y="48"/>
                  <a:pt x="59" y="49"/>
                  <a:pt x="59" y="51"/>
                </a:cubicBezTo>
                <a:cubicBezTo>
                  <a:pt x="59" y="55"/>
                  <a:pt x="59" y="55"/>
                  <a:pt x="59" y="55"/>
                </a:cubicBezTo>
                <a:cubicBezTo>
                  <a:pt x="59" y="57"/>
                  <a:pt x="60" y="58"/>
                  <a:pt x="61" y="58"/>
                </a:cubicBezTo>
                <a:cubicBezTo>
                  <a:pt x="66" y="58"/>
                  <a:pt x="66" y="58"/>
                  <a:pt x="66" y="58"/>
                </a:cubicBezTo>
                <a:cubicBezTo>
                  <a:pt x="67" y="58"/>
                  <a:pt x="68" y="57"/>
                  <a:pt x="68" y="55"/>
                </a:cubicBezTo>
                <a:lnTo>
                  <a:pt x="68" y="51"/>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2" name="Freeform 57"/>
          <p:cNvSpPr>
            <a:spLocks noEditPoints="1"/>
          </p:cNvSpPr>
          <p:nvPr/>
        </p:nvSpPr>
        <p:spPr bwMode="auto">
          <a:xfrm>
            <a:off x="8956258" y="1441098"/>
            <a:ext cx="271470" cy="240665"/>
          </a:xfrm>
          <a:custGeom>
            <a:avLst/>
            <a:gdLst>
              <a:gd name="T0" fmla="*/ 83012534 w 65"/>
              <a:gd name="T1" fmla="*/ 105349519 h 58"/>
              <a:gd name="T2" fmla="*/ 83012534 w 65"/>
              <a:gd name="T3" fmla="*/ 667213621 h 58"/>
              <a:gd name="T4" fmla="*/ 71152617 w 65"/>
              <a:gd name="T5" fmla="*/ 678917982 h 58"/>
              <a:gd name="T6" fmla="*/ 47436226 w 65"/>
              <a:gd name="T7" fmla="*/ 678917982 h 58"/>
              <a:gd name="T8" fmla="*/ 23716391 w 65"/>
              <a:gd name="T9" fmla="*/ 667213621 h 58"/>
              <a:gd name="T10" fmla="*/ 23716391 w 65"/>
              <a:gd name="T11" fmla="*/ 105349519 h 58"/>
              <a:gd name="T12" fmla="*/ 0 w 65"/>
              <a:gd name="T13" fmla="*/ 46820868 h 58"/>
              <a:gd name="T14" fmla="*/ 59292699 w 65"/>
              <a:gd name="T15" fmla="*/ 0 h 58"/>
              <a:gd name="T16" fmla="*/ 118585399 w 65"/>
              <a:gd name="T17" fmla="*/ 46820868 h 58"/>
              <a:gd name="T18" fmla="*/ 83012534 w 65"/>
              <a:gd name="T19" fmla="*/ 105349519 h 58"/>
              <a:gd name="T20" fmla="*/ 770815424 w 65"/>
              <a:gd name="T21" fmla="*/ 421398076 h 58"/>
              <a:gd name="T22" fmla="*/ 747099033 w 65"/>
              <a:gd name="T23" fmla="*/ 444806799 h 58"/>
              <a:gd name="T24" fmla="*/ 581077408 w 65"/>
              <a:gd name="T25" fmla="*/ 503335451 h 58"/>
              <a:gd name="T26" fmla="*/ 367619558 w 65"/>
              <a:gd name="T27" fmla="*/ 433102438 h 58"/>
              <a:gd name="T28" fmla="*/ 154161707 w 65"/>
              <a:gd name="T29" fmla="*/ 503335451 h 58"/>
              <a:gd name="T30" fmla="*/ 142305234 w 65"/>
              <a:gd name="T31" fmla="*/ 503335451 h 58"/>
              <a:gd name="T32" fmla="*/ 118585399 w 65"/>
              <a:gd name="T33" fmla="*/ 479923306 h 58"/>
              <a:gd name="T34" fmla="*/ 118585399 w 65"/>
              <a:gd name="T35" fmla="*/ 152170387 h 58"/>
              <a:gd name="T36" fmla="*/ 130445316 w 65"/>
              <a:gd name="T37" fmla="*/ 128761664 h 58"/>
              <a:gd name="T38" fmla="*/ 166021625 w 65"/>
              <a:gd name="T39" fmla="*/ 105349519 h 58"/>
              <a:gd name="T40" fmla="*/ 355759641 w 65"/>
              <a:gd name="T41" fmla="*/ 46820868 h 58"/>
              <a:gd name="T42" fmla="*/ 545501100 w 65"/>
              <a:gd name="T43" fmla="*/ 105349519 h 58"/>
              <a:gd name="T44" fmla="*/ 581077408 w 65"/>
              <a:gd name="T45" fmla="*/ 117053881 h 58"/>
              <a:gd name="T46" fmla="*/ 747099033 w 65"/>
              <a:gd name="T47" fmla="*/ 46820868 h 58"/>
              <a:gd name="T48" fmla="*/ 770815424 w 65"/>
              <a:gd name="T49" fmla="*/ 81937374 h 58"/>
              <a:gd name="T50" fmla="*/ 770815424 w 65"/>
              <a:gd name="T51" fmla="*/ 421398076 h 5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3" name="Freeform 58"/>
          <p:cNvSpPr>
            <a:spLocks noEditPoints="1"/>
          </p:cNvSpPr>
          <p:nvPr/>
        </p:nvSpPr>
        <p:spPr bwMode="auto">
          <a:xfrm>
            <a:off x="9556959" y="1441098"/>
            <a:ext cx="240665" cy="240665"/>
          </a:xfrm>
          <a:custGeom>
            <a:avLst/>
            <a:gdLst>
              <a:gd name="T0" fmla="*/ 596980608 w 58"/>
              <a:gd name="T1" fmla="*/ 678917982 h 58"/>
              <a:gd name="T2" fmla="*/ 81937374 w 58"/>
              <a:gd name="T3" fmla="*/ 678917982 h 58"/>
              <a:gd name="T4" fmla="*/ 35116506 w 58"/>
              <a:gd name="T5" fmla="*/ 585272825 h 58"/>
              <a:gd name="T6" fmla="*/ 257519906 w 58"/>
              <a:gd name="T7" fmla="*/ 234111183 h 58"/>
              <a:gd name="T8" fmla="*/ 257519906 w 58"/>
              <a:gd name="T9" fmla="*/ 46820868 h 58"/>
              <a:gd name="T10" fmla="*/ 222403400 w 58"/>
              <a:gd name="T11" fmla="*/ 46820868 h 58"/>
              <a:gd name="T12" fmla="*/ 198994676 w 58"/>
              <a:gd name="T13" fmla="*/ 23412145 h 58"/>
              <a:gd name="T14" fmla="*/ 222403400 w 58"/>
              <a:gd name="T15" fmla="*/ 0 h 58"/>
              <a:gd name="T16" fmla="*/ 456514582 w 58"/>
              <a:gd name="T17" fmla="*/ 0 h 58"/>
              <a:gd name="T18" fmla="*/ 479923306 w 58"/>
              <a:gd name="T19" fmla="*/ 23412145 h 58"/>
              <a:gd name="T20" fmla="*/ 456514582 w 58"/>
              <a:gd name="T21" fmla="*/ 46820868 h 58"/>
              <a:gd name="T22" fmla="*/ 421398076 w 58"/>
              <a:gd name="T23" fmla="*/ 46820868 h 58"/>
              <a:gd name="T24" fmla="*/ 421398076 w 58"/>
              <a:gd name="T25" fmla="*/ 234111183 h 58"/>
              <a:gd name="T26" fmla="*/ 643801476 w 58"/>
              <a:gd name="T27" fmla="*/ 585272825 h 58"/>
              <a:gd name="T28" fmla="*/ 596980608 w 58"/>
              <a:gd name="T29" fmla="*/ 678917982 h 58"/>
              <a:gd name="T30" fmla="*/ 187286893 w 58"/>
              <a:gd name="T31" fmla="*/ 444806799 h 58"/>
              <a:gd name="T32" fmla="*/ 503335451 w 58"/>
              <a:gd name="T33" fmla="*/ 444806799 h 58"/>
              <a:gd name="T34" fmla="*/ 374573787 w 58"/>
              <a:gd name="T35" fmla="*/ 257519906 h 58"/>
              <a:gd name="T36" fmla="*/ 362869425 w 58"/>
              <a:gd name="T37" fmla="*/ 245815544 h 58"/>
              <a:gd name="T38" fmla="*/ 362869425 w 58"/>
              <a:gd name="T39" fmla="*/ 234111183 h 58"/>
              <a:gd name="T40" fmla="*/ 362869425 w 58"/>
              <a:gd name="T41" fmla="*/ 46820868 h 58"/>
              <a:gd name="T42" fmla="*/ 316048557 w 58"/>
              <a:gd name="T43" fmla="*/ 46820868 h 58"/>
              <a:gd name="T44" fmla="*/ 316048557 w 58"/>
              <a:gd name="T45" fmla="*/ 234111183 h 58"/>
              <a:gd name="T46" fmla="*/ 316048557 w 58"/>
              <a:gd name="T47" fmla="*/ 245815544 h 58"/>
              <a:gd name="T48" fmla="*/ 304344195 w 58"/>
              <a:gd name="T49" fmla="*/ 257519906 h 58"/>
              <a:gd name="T50" fmla="*/ 187286893 w 58"/>
              <a:gd name="T51" fmla="*/ 444806799 h 5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8" h="58">
                <a:moveTo>
                  <a:pt x="51" y="58"/>
                </a:moveTo>
                <a:cubicBezTo>
                  <a:pt x="7" y="58"/>
                  <a:pt x="7" y="58"/>
                  <a:pt x="7" y="58"/>
                </a:cubicBezTo>
                <a:cubicBezTo>
                  <a:pt x="2" y="58"/>
                  <a:pt x="0" y="54"/>
                  <a:pt x="3" y="50"/>
                </a:cubicBezTo>
                <a:cubicBezTo>
                  <a:pt x="22" y="20"/>
                  <a:pt x="22" y="20"/>
                  <a:pt x="22" y="20"/>
                </a:cubicBezTo>
                <a:cubicBezTo>
                  <a:pt x="22" y="4"/>
                  <a:pt x="22" y="4"/>
                  <a:pt x="22" y="4"/>
                </a:cubicBezTo>
                <a:cubicBezTo>
                  <a:pt x="19" y="4"/>
                  <a:pt x="19" y="4"/>
                  <a:pt x="19" y="4"/>
                </a:cubicBezTo>
                <a:cubicBezTo>
                  <a:pt x="18" y="4"/>
                  <a:pt x="17" y="3"/>
                  <a:pt x="17" y="2"/>
                </a:cubicBezTo>
                <a:cubicBezTo>
                  <a:pt x="17" y="1"/>
                  <a:pt x="18" y="0"/>
                  <a:pt x="19" y="0"/>
                </a:cubicBezTo>
                <a:cubicBezTo>
                  <a:pt x="39" y="0"/>
                  <a:pt x="39" y="0"/>
                  <a:pt x="39" y="0"/>
                </a:cubicBezTo>
                <a:cubicBezTo>
                  <a:pt x="40" y="0"/>
                  <a:pt x="41" y="1"/>
                  <a:pt x="41" y="2"/>
                </a:cubicBezTo>
                <a:cubicBezTo>
                  <a:pt x="41" y="3"/>
                  <a:pt x="40" y="4"/>
                  <a:pt x="39" y="4"/>
                </a:cubicBezTo>
                <a:cubicBezTo>
                  <a:pt x="36" y="4"/>
                  <a:pt x="36" y="4"/>
                  <a:pt x="36" y="4"/>
                </a:cubicBezTo>
                <a:cubicBezTo>
                  <a:pt x="36" y="20"/>
                  <a:pt x="36" y="20"/>
                  <a:pt x="36" y="20"/>
                </a:cubicBezTo>
                <a:cubicBezTo>
                  <a:pt x="55" y="50"/>
                  <a:pt x="55" y="50"/>
                  <a:pt x="55" y="50"/>
                </a:cubicBezTo>
                <a:cubicBezTo>
                  <a:pt x="58" y="54"/>
                  <a:pt x="56" y="58"/>
                  <a:pt x="51" y="58"/>
                </a:cubicBezTo>
                <a:close/>
                <a:moveTo>
                  <a:pt x="16" y="38"/>
                </a:moveTo>
                <a:cubicBezTo>
                  <a:pt x="43" y="38"/>
                  <a:pt x="43" y="38"/>
                  <a:pt x="43" y="38"/>
                </a:cubicBezTo>
                <a:cubicBezTo>
                  <a:pt x="32" y="22"/>
                  <a:pt x="32" y="22"/>
                  <a:pt x="32" y="22"/>
                </a:cubicBezTo>
                <a:cubicBezTo>
                  <a:pt x="31" y="21"/>
                  <a:pt x="31" y="21"/>
                  <a:pt x="31" y="21"/>
                </a:cubicBezTo>
                <a:cubicBezTo>
                  <a:pt x="31" y="20"/>
                  <a:pt x="31" y="20"/>
                  <a:pt x="31" y="20"/>
                </a:cubicBezTo>
                <a:cubicBezTo>
                  <a:pt x="31" y="4"/>
                  <a:pt x="31" y="4"/>
                  <a:pt x="31" y="4"/>
                </a:cubicBezTo>
                <a:cubicBezTo>
                  <a:pt x="27" y="4"/>
                  <a:pt x="27" y="4"/>
                  <a:pt x="27" y="4"/>
                </a:cubicBezTo>
                <a:cubicBezTo>
                  <a:pt x="27" y="20"/>
                  <a:pt x="27" y="20"/>
                  <a:pt x="27" y="20"/>
                </a:cubicBezTo>
                <a:cubicBezTo>
                  <a:pt x="27" y="21"/>
                  <a:pt x="27" y="21"/>
                  <a:pt x="27" y="21"/>
                </a:cubicBezTo>
                <a:cubicBezTo>
                  <a:pt x="26" y="22"/>
                  <a:pt x="26" y="22"/>
                  <a:pt x="26" y="22"/>
                </a:cubicBezTo>
                <a:lnTo>
                  <a:pt x="16" y="38"/>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4" name="Freeform 59"/>
          <p:cNvSpPr>
            <a:spLocks noEditPoints="1"/>
          </p:cNvSpPr>
          <p:nvPr/>
        </p:nvSpPr>
        <p:spPr bwMode="auto">
          <a:xfrm>
            <a:off x="10144181" y="1441098"/>
            <a:ext cx="261844" cy="219487"/>
          </a:xfrm>
          <a:custGeom>
            <a:avLst/>
            <a:gdLst>
              <a:gd name="T0" fmla="*/ 739885873 w 63"/>
              <a:gd name="T1" fmla="*/ 513023150 h 53"/>
              <a:gd name="T2" fmla="*/ 634187402 w 63"/>
              <a:gd name="T3" fmla="*/ 617961333 h 53"/>
              <a:gd name="T4" fmla="*/ 93954197 w 63"/>
              <a:gd name="T5" fmla="*/ 617961333 h 53"/>
              <a:gd name="T6" fmla="*/ 0 w 63"/>
              <a:gd name="T7" fmla="*/ 513023150 h 53"/>
              <a:gd name="T8" fmla="*/ 0 w 63"/>
              <a:gd name="T9" fmla="*/ 93277247 h 53"/>
              <a:gd name="T10" fmla="*/ 93954197 w 63"/>
              <a:gd name="T11" fmla="*/ 0 h 53"/>
              <a:gd name="T12" fmla="*/ 234885492 w 63"/>
              <a:gd name="T13" fmla="*/ 0 h 53"/>
              <a:gd name="T14" fmla="*/ 340583963 w 63"/>
              <a:gd name="T15" fmla="*/ 93277247 h 53"/>
              <a:gd name="T16" fmla="*/ 340583963 w 63"/>
              <a:gd name="T17" fmla="*/ 104938183 h 53"/>
              <a:gd name="T18" fmla="*/ 634187402 w 63"/>
              <a:gd name="T19" fmla="*/ 104938183 h 53"/>
              <a:gd name="T20" fmla="*/ 739885873 w 63"/>
              <a:gd name="T21" fmla="*/ 209872951 h 53"/>
              <a:gd name="T22" fmla="*/ 739885873 w 63"/>
              <a:gd name="T23" fmla="*/ 513023150 h 53"/>
              <a:gd name="T24" fmla="*/ 681164500 w 63"/>
              <a:gd name="T25" fmla="*/ 209872951 h 53"/>
              <a:gd name="T26" fmla="*/ 634187402 w 63"/>
              <a:gd name="T27" fmla="*/ 163236035 h 53"/>
              <a:gd name="T28" fmla="*/ 328839689 w 63"/>
              <a:gd name="T29" fmla="*/ 163236035 h 53"/>
              <a:gd name="T30" fmla="*/ 281862590 w 63"/>
              <a:gd name="T31" fmla="*/ 116595705 h 53"/>
              <a:gd name="T32" fmla="*/ 281862590 w 63"/>
              <a:gd name="T33" fmla="*/ 93277247 h 53"/>
              <a:gd name="T34" fmla="*/ 234885492 w 63"/>
              <a:gd name="T35" fmla="*/ 46636916 h 53"/>
              <a:gd name="T36" fmla="*/ 93954197 w 63"/>
              <a:gd name="T37" fmla="*/ 46636916 h 53"/>
              <a:gd name="T38" fmla="*/ 58721373 w 63"/>
              <a:gd name="T39" fmla="*/ 93277247 h 53"/>
              <a:gd name="T40" fmla="*/ 58721373 w 63"/>
              <a:gd name="T41" fmla="*/ 513023150 h 53"/>
              <a:gd name="T42" fmla="*/ 93954197 w 63"/>
              <a:gd name="T43" fmla="*/ 559663480 h 53"/>
              <a:gd name="T44" fmla="*/ 634187402 w 63"/>
              <a:gd name="T45" fmla="*/ 559663480 h 53"/>
              <a:gd name="T46" fmla="*/ 681164500 w 63"/>
              <a:gd name="T47" fmla="*/ 513023150 h 53"/>
              <a:gd name="T48" fmla="*/ 681164500 w 63"/>
              <a:gd name="T49" fmla="*/ 209872951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3" h="53">
                <a:moveTo>
                  <a:pt x="63" y="44"/>
                </a:moveTo>
                <a:cubicBezTo>
                  <a:pt x="63" y="49"/>
                  <a:pt x="59" y="53"/>
                  <a:pt x="54" y="53"/>
                </a:cubicBezTo>
                <a:cubicBezTo>
                  <a:pt x="8" y="53"/>
                  <a:pt x="8" y="53"/>
                  <a:pt x="8" y="53"/>
                </a:cubicBezTo>
                <a:cubicBezTo>
                  <a:pt x="4" y="53"/>
                  <a:pt x="0" y="49"/>
                  <a:pt x="0" y="44"/>
                </a:cubicBezTo>
                <a:cubicBezTo>
                  <a:pt x="0" y="8"/>
                  <a:pt x="0" y="8"/>
                  <a:pt x="0" y="8"/>
                </a:cubicBezTo>
                <a:cubicBezTo>
                  <a:pt x="0" y="3"/>
                  <a:pt x="4" y="0"/>
                  <a:pt x="8" y="0"/>
                </a:cubicBezTo>
                <a:cubicBezTo>
                  <a:pt x="20" y="0"/>
                  <a:pt x="20" y="0"/>
                  <a:pt x="20" y="0"/>
                </a:cubicBezTo>
                <a:cubicBezTo>
                  <a:pt x="25" y="0"/>
                  <a:pt x="29" y="3"/>
                  <a:pt x="29" y="8"/>
                </a:cubicBezTo>
                <a:cubicBezTo>
                  <a:pt x="29" y="9"/>
                  <a:pt x="29" y="9"/>
                  <a:pt x="29" y="9"/>
                </a:cubicBezTo>
                <a:cubicBezTo>
                  <a:pt x="54" y="9"/>
                  <a:pt x="54" y="9"/>
                  <a:pt x="54" y="9"/>
                </a:cubicBezTo>
                <a:cubicBezTo>
                  <a:pt x="59" y="9"/>
                  <a:pt x="63" y="13"/>
                  <a:pt x="63" y="18"/>
                </a:cubicBezTo>
                <a:lnTo>
                  <a:pt x="63" y="44"/>
                </a:lnTo>
                <a:close/>
                <a:moveTo>
                  <a:pt x="58" y="18"/>
                </a:moveTo>
                <a:cubicBezTo>
                  <a:pt x="58" y="16"/>
                  <a:pt x="56" y="14"/>
                  <a:pt x="54" y="14"/>
                </a:cubicBezTo>
                <a:cubicBezTo>
                  <a:pt x="28" y="14"/>
                  <a:pt x="28" y="14"/>
                  <a:pt x="28" y="14"/>
                </a:cubicBezTo>
                <a:cubicBezTo>
                  <a:pt x="26" y="14"/>
                  <a:pt x="24" y="12"/>
                  <a:pt x="24" y="10"/>
                </a:cubicBezTo>
                <a:cubicBezTo>
                  <a:pt x="24" y="8"/>
                  <a:pt x="24" y="8"/>
                  <a:pt x="24" y="8"/>
                </a:cubicBezTo>
                <a:cubicBezTo>
                  <a:pt x="24" y="6"/>
                  <a:pt x="22" y="4"/>
                  <a:pt x="20" y="4"/>
                </a:cubicBezTo>
                <a:cubicBezTo>
                  <a:pt x="8" y="4"/>
                  <a:pt x="8" y="4"/>
                  <a:pt x="8" y="4"/>
                </a:cubicBezTo>
                <a:cubicBezTo>
                  <a:pt x="6" y="4"/>
                  <a:pt x="5" y="6"/>
                  <a:pt x="5" y="8"/>
                </a:cubicBezTo>
                <a:cubicBezTo>
                  <a:pt x="5" y="44"/>
                  <a:pt x="5" y="44"/>
                  <a:pt x="5" y="44"/>
                </a:cubicBezTo>
                <a:cubicBezTo>
                  <a:pt x="5" y="47"/>
                  <a:pt x="6" y="48"/>
                  <a:pt x="8" y="48"/>
                </a:cubicBezTo>
                <a:cubicBezTo>
                  <a:pt x="54" y="48"/>
                  <a:pt x="54" y="48"/>
                  <a:pt x="54" y="48"/>
                </a:cubicBezTo>
                <a:cubicBezTo>
                  <a:pt x="56" y="48"/>
                  <a:pt x="58" y="47"/>
                  <a:pt x="58" y="44"/>
                </a:cubicBezTo>
                <a:lnTo>
                  <a:pt x="58" y="18"/>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5" name="Freeform 60"/>
          <p:cNvSpPr>
            <a:spLocks/>
          </p:cNvSpPr>
          <p:nvPr/>
        </p:nvSpPr>
        <p:spPr bwMode="auto">
          <a:xfrm>
            <a:off x="10742959" y="1437246"/>
            <a:ext cx="246441" cy="244516"/>
          </a:xfrm>
          <a:custGeom>
            <a:avLst/>
            <a:gdLst>
              <a:gd name="T0" fmla="*/ 0 w 59"/>
              <a:gd name="T1" fmla="*/ 677262548 h 59"/>
              <a:gd name="T2" fmla="*/ 0 w 59"/>
              <a:gd name="T3" fmla="*/ 23352820 h 59"/>
              <a:gd name="T4" fmla="*/ 23722739 w 59"/>
              <a:gd name="T5" fmla="*/ 11676410 h 59"/>
              <a:gd name="T6" fmla="*/ 343986603 w 59"/>
              <a:gd name="T7" fmla="*/ 326953155 h 59"/>
              <a:gd name="T8" fmla="*/ 355847973 w 59"/>
              <a:gd name="T9" fmla="*/ 338629565 h 59"/>
              <a:gd name="T10" fmla="*/ 355847973 w 59"/>
              <a:gd name="T11" fmla="*/ 23352820 h 59"/>
              <a:gd name="T12" fmla="*/ 367709342 w 59"/>
              <a:gd name="T13" fmla="*/ 11676410 h 59"/>
              <a:gd name="T14" fmla="*/ 687973207 w 59"/>
              <a:gd name="T15" fmla="*/ 326953155 h 59"/>
              <a:gd name="T16" fmla="*/ 687973207 w 59"/>
              <a:gd name="T17" fmla="*/ 361985803 h 59"/>
              <a:gd name="T18" fmla="*/ 367709342 w 59"/>
              <a:gd name="T19" fmla="*/ 677262548 h 59"/>
              <a:gd name="T20" fmla="*/ 355847973 w 59"/>
              <a:gd name="T21" fmla="*/ 677262548 h 59"/>
              <a:gd name="T22" fmla="*/ 355847973 w 59"/>
              <a:gd name="T23" fmla="*/ 361985803 h 59"/>
              <a:gd name="T24" fmla="*/ 343986603 w 59"/>
              <a:gd name="T25" fmla="*/ 361985803 h 59"/>
              <a:gd name="T26" fmla="*/ 23722739 w 59"/>
              <a:gd name="T27" fmla="*/ 677262548 h 59"/>
              <a:gd name="T28" fmla="*/ 0 w 59"/>
              <a:gd name="T29" fmla="*/ 677262548 h 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9">
                <a:moveTo>
                  <a:pt x="0" y="58"/>
                </a:moveTo>
                <a:cubicBezTo>
                  <a:pt x="0" y="2"/>
                  <a:pt x="0" y="2"/>
                  <a:pt x="0" y="2"/>
                </a:cubicBezTo>
                <a:cubicBezTo>
                  <a:pt x="0" y="0"/>
                  <a:pt x="1" y="0"/>
                  <a:pt x="2" y="1"/>
                </a:cubicBezTo>
                <a:cubicBezTo>
                  <a:pt x="29" y="28"/>
                  <a:pt x="29" y="28"/>
                  <a:pt x="29" y="28"/>
                </a:cubicBezTo>
                <a:cubicBezTo>
                  <a:pt x="29" y="28"/>
                  <a:pt x="29" y="28"/>
                  <a:pt x="30" y="29"/>
                </a:cubicBezTo>
                <a:cubicBezTo>
                  <a:pt x="30" y="2"/>
                  <a:pt x="30" y="2"/>
                  <a:pt x="30" y="2"/>
                </a:cubicBezTo>
                <a:cubicBezTo>
                  <a:pt x="30" y="0"/>
                  <a:pt x="30" y="0"/>
                  <a:pt x="31" y="1"/>
                </a:cubicBezTo>
                <a:cubicBezTo>
                  <a:pt x="58" y="28"/>
                  <a:pt x="58" y="28"/>
                  <a:pt x="58" y="28"/>
                </a:cubicBezTo>
                <a:cubicBezTo>
                  <a:pt x="59" y="29"/>
                  <a:pt x="59" y="30"/>
                  <a:pt x="58" y="31"/>
                </a:cubicBezTo>
                <a:cubicBezTo>
                  <a:pt x="31" y="58"/>
                  <a:pt x="31" y="58"/>
                  <a:pt x="31" y="58"/>
                </a:cubicBezTo>
                <a:cubicBezTo>
                  <a:pt x="30" y="59"/>
                  <a:pt x="30" y="59"/>
                  <a:pt x="30" y="58"/>
                </a:cubicBezTo>
                <a:cubicBezTo>
                  <a:pt x="30" y="31"/>
                  <a:pt x="30" y="31"/>
                  <a:pt x="30" y="31"/>
                </a:cubicBezTo>
                <a:cubicBezTo>
                  <a:pt x="29" y="31"/>
                  <a:pt x="29" y="31"/>
                  <a:pt x="29" y="31"/>
                </a:cubicBezTo>
                <a:cubicBezTo>
                  <a:pt x="2" y="58"/>
                  <a:pt x="2" y="58"/>
                  <a:pt x="2" y="58"/>
                </a:cubicBezTo>
                <a:cubicBezTo>
                  <a:pt x="1" y="59"/>
                  <a:pt x="0" y="59"/>
                  <a:pt x="0" y="58"/>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6" name="Freeform 61"/>
          <p:cNvSpPr>
            <a:spLocks noEditPoints="1"/>
          </p:cNvSpPr>
          <p:nvPr/>
        </p:nvSpPr>
        <p:spPr bwMode="auto">
          <a:xfrm>
            <a:off x="11278200" y="1498856"/>
            <a:ext cx="304201" cy="161727"/>
          </a:xfrm>
          <a:custGeom>
            <a:avLst/>
            <a:gdLst>
              <a:gd name="T0" fmla="*/ 625708732 w 73"/>
              <a:gd name="T1" fmla="*/ 455954423 h 39"/>
              <a:gd name="T2" fmla="*/ 472231320 w 73"/>
              <a:gd name="T3" fmla="*/ 397499254 h 39"/>
              <a:gd name="T4" fmla="*/ 377787117 w 73"/>
              <a:gd name="T5" fmla="*/ 397499254 h 39"/>
              <a:gd name="T6" fmla="*/ 224309705 w 73"/>
              <a:gd name="T7" fmla="*/ 455954423 h 39"/>
              <a:gd name="T8" fmla="*/ 0 w 73"/>
              <a:gd name="T9" fmla="*/ 233824096 h 39"/>
              <a:gd name="T10" fmla="*/ 224309705 w 73"/>
              <a:gd name="T11" fmla="*/ 0 h 39"/>
              <a:gd name="T12" fmla="*/ 625708732 w 73"/>
              <a:gd name="T13" fmla="*/ 0 h 39"/>
              <a:gd name="T14" fmla="*/ 861824392 w 73"/>
              <a:gd name="T15" fmla="*/ 233824096 h 39"/>
              <a:gd name="T16" fmla="*/ 625708732 w 73"/>
              <a:gd name="T17" fmla="*/ 455954423 h 39"/>
              <a:gd name="T18" fmla="*/ 365981163 w 73"/>
              <a:gd name="T19" fmla="*/ 198749627 h 39"/>
              <a:gd name="T20" fmla="*/ 354175208 w 73"/>
              <a:gd name="T21" fmla="*/ 187059277 h 39"/>
              <a:gd name="T22" fmla="*/ 271533524 w 73"/>
              <a:gd name="T23" fmla="*/ 187059277 h 39"/>
              <a:gd name="T24" fmla="*/ 271533524 w 73"/>
              <a:gd name="T25" fmla="*/ 105219988 h 39"/>
              <a:gd name="T26" fmla="*/ 259727570 w 73"/>
              <a:gd name="T27" fmla="*/ 81839288 h 39"/>
              <a:gd name="T28" fmla="*/ 200697796 w 73"/>
              <a:gd name="T29" fmla="*/ 81839288 h 39"/>
              <a:gd name="T30" fmla="*/ 188891841 w 73"/>
              <a:gd name="T31" fmla="*/ 105219988 h 39"/>
              <a:gd name="T32" fmla="*/ 188891841 w 73"/>
              <a:gd name="T33" fmla="*/ 187059277 h 39"/>
              <a:gd name="T34" fmla="*/ 94447638 w 73"/>
              <a:gd name="T35" fmla="*/ 187059277 h 39"/>
              <a:gd name="T36" fmla="*/ 82641684 w 73"/>
              <a:gd name="T37" fmla="*/ 198749627 h 39"/>
              <a:gd name="T38" fmla="*/ 82641684 w 73"/>
              <a:gd name="T39" fmla="*/ 257204796 h 39"/>
              <a:gd name="T40" fmla="*/ 94447638 w 73"/>
              <a:gd name="T41" fmla="*/ 268895146 h 39"/>
              <a:gd name="T42" fmla="*/ 188891841 w 73"/>
              <a:gd name="T43" fmla="*/ 268895146 h 39"/>
              <a:gd name="T44" fmla="*/ 188891841 w 73"/>
              <a:gd name="T45" fmla="*/ 350734435 h 39"/>
              <a:gd name="T46" fmla="*/ 200697796 w 73"/>
              <a:gd name="T47" fmla="*/ 374115135 h 39"/>
              <a:gd name="T48" fmla="*/ 259727570 w 73"/>
              <a:gd name="T49" fmla="*/ 374115135 h 39"/>
              <a:gd name="T50" fmla="*/ 271533524 w 73"/>
              <a:gd name="T51" fmla="*/ 350734435 h 39"/>
              <a:gd name="T52" fmla="*/ 271533524 w 73"/>
              <a:gd name="T53" fmla="*/ 268895146 h 39"/>
              <a:gd name="T54" fmla="*/ 354175208 w 73"/>
              <a:gd name="T55" fmla="*/ 268895146 h 39"/>
              <a:gd name="T56" fmla="*/ 365981163 w 73"/>
              <a:gd name="T57" fmla="*/ 257204796 h 39"/>
              <a:gd name="T58" fmla="*/ 365981163 w 73"/>
              <a:gd name="T59" fmla="*/ 198749627 h 39"/>
              <a:gd name="T60" fmla="*/ 566678958 w 73"/>
              <a:gd name="T61" fmla="*/ 233824096 h 39"/>
              <a:gd name="T62" fmla="*/ 507649184 w 73"/>
              <a:gd name="T63" fmla="*/ 280588915 h 39"/>
              <a:gd name="T64" fmla="*/ 566678958 w 73"/>
              <a:gd name="T65" fmla="*/ 339044085 h 39"/>
              <a:gd name="T66" fmla="*/ 625708732 w 73"/>
              <a:gd name="T67" fmla="*/ 280588915 h 39"/>
              <a:gd name="T68" fmla="*/ 566678958 w 73"/>
              <a:gd name="T69" fmla="*/ 233824096 h 39"/>
              <a:gd name="T70" fmla="*/ 684738506 w 73"/>
              <a:gd name="T71" fmla="*/ 116910338 h 39"/>
              <a:gd name="T72" fmla="*/ 625708732 w 73"/>
              <a:gd name="T73" fmla="*/ 175365508 h 39"/>
              <a:gd name="T74" fmla="*/ 684738506 w 73"/>
              <a:gd name="T75" fmla="*/ 233824096 h 39"/>
              <a:gd name="T76" fmla="*/ 743764844 w 73"/>
              <a:gd name="T77" fmla="*/ 175365508 h 39"/>
              <a:gd name="T78" fmla="*/ 684738506 w 73"/>
              <a:gd name="T79" fmla="*/ 116910338 h 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3" h="39">
                <a:moveTo>
                  <a:pt x="53" y="39"/>
                </a:moveTo>
                <a:cubicBezTo>
                  <a:pt x="48" y="39"/>
                  <a:pt x="44" y="37"/>
                  <a:pt x="40" y="34"/>
                </a:cubicBezTo>
                <a:cubicBezTo>
                  <a:pt x="32" y="34"/>
                  <a:pt x="32" y="34"/>
                  <a:pt x="32" y="34"/>
                </a:cubicBezTo>
                <a:cubicBezTo>
                  <a:pt x="29" y="37"/>
                  <a:pt x="24" y="39"/>
                  <a:pt x="19" y="39"/>
                </a:cubicBezTo>
                <a:cubicBezTo>
                  <a:pt x="8" y="39"/>
                  <a:pt x="0" y="30"/>
                  <a:pt x="0" y="20"/>
                </a:cubicBezTo>
                <a:cubicBezTo>
                  <a:pt x="0" y="9"/>
                  <a:pt x="8" y="0"/>
                  <a:pt x="19" y="0"/>
                </a:cubicBezTo>
                <a:cubicBezTo>
                  <a:pt x="53" y="0"/>
                  <a:pt x="53" y="0"/>
                  <a:pt x="53" y="0"/>
                </a:cubicBezTo>
                <a:cubicBezTo>
                  <a:pt x="64" y="0"/>
                  <a:pt x="73" y="9"/>
                  <a:pt x="73" y="20"/>
                </a:cubicBezTo>
                <a:cubicBezTo>
                  <a:pt x="73" y="30"/>
                  <a:pt x="64" y="39"/>
                  <a:pt x="53" y="39"/>
                </a:cubicBezTo>
                <a:close/>
                <a:moveTo>
                  <a:pt x="31" y="17"/>
                </a:moveTo>
                <a:cubicBezTo>
                  <a:pt x="31" y="16"/>
                  <a:pt x="31" y="16"/>
                  <a:pt x="30" y="16"/>
                </a:cubicBezTo>
                <a:cubicBezTo>
                  <a:pt x="23" y="16"/>
                  <a:pt x="23" y="16"/>
                  <a:pt x="23" y="16"/>
                </a:cubicBezTo>
                <a:cubicBezTo>
                  <a:pt x="23" y="9"/>
                  <a:pt x="23" y="9"/>
                  <a:pt x="23" y="9"/>
                </a:cubicBezTo>
                <a:cubicBezTo>
                  <a:pt x="23" y="8"/>
                  <a:pt x="22" y="7"/>
                  <a:pt x="22" y="7"/>
                </a:cubicBezTo>
                <a:cubicBezTo>
                  <a:pt x="17" y="7"/>
                  <a:pt x="17" y="7"/>
                  <a:pt x="17" y="7"/>
                </a:cubicBezTo>
                <a:cubicBezTo>
                  <a:pt x="16" y="7"/>
                  <a:pt x="16" y="8"/>
                  <a:pt x="16" y="9"/>
                </a:cubicBezTo>
                <a:cubicBezTo>
                  <a:pt x="16" y="16"/>
                  <a:pt x="16" y="16"/>
                  <a:pt x="16" y="16"/>
                </a:cubicBezTo>
                <a:cubicBezTo>
                  <a:pt x="8" y="16"/>
                  <a:pt x="8" y="16"/>
                  <a:pt x="8" y="16"/>
                </a:cubicBezTo>
                <a:cubicBezTo>
                  <a:pt x="8" y="16"/>
                  <a:pt x="7" y="16"/>
                  <a:pt x="7" y="17"/>
                </a:cubicBezTo>
                <a:cubicBezTo>
                  <a:pt x="7" y="22"/>
                  <a:pt x="7" y="22"/>
                  <a:pt x="7" y="22"/>
                </a:cubicBezTo>
                <a:cubicBezTo>
                  <a:pt x="7" y="23"/>
                  <a:pt x="8" y="23"/>
                  <a:pt x="8" y="23"/>
                </a:cubicBezTo>
                <a:cubicBezTo>
                  <a:pt x="16" y="23"/>
                  <a:pt x="16" y="23"/>
                  <a:pt x="16" y="23"/>
                </a:cubicBezTo>
                <a:cubicBezTo>
                  <a:pt x="16" y="30"/>
                  <a:pt x="16" y="30"/>
                  <a:pt x="16" y="30"/>
                </a:cubicBezTo>
                <a:cubicBezTo>
                  <a:pt x="16" y="31"/>
                  <a:pt x="16" y="32"/>
                  <a:pt x="17" y="32"/>
                </a:cubicBezTo>
                <a:cubicBezTo>
                  <a:pt x="22" y="32"/>
                  <a:pt x="22" y="32"/>
                  <a:pt x="22" y="32"/>
                </a:cubicBezTo>
                <a:cubicBezTo>
                  <a:pt x="22" y="32"/>
                  <a:pt x="23" y="31"/>
                  <a:pt x="23" y="30"/>
                </a:cubicBezTo>
                <a:cubicBezTo>
                  <a:pt x="23" y="23"/>
                  <a:pt x="23" y="23"/>
                  <a:pt x="23" y="23"/>
                </a:cubicBezTo>
                <a:cubicBezTo>
                  <a:pt x="30" y="23"/>
                  <a:pt x="30" y="23"/>
                  <a:pt x="30" y="23"/>
                </a:cubicBezTo>
                <a:cubicBezTo>
                  <a:pt x="31" y="23"/>
                  <a:pt x="31" y="23"/>
                  <a:pt x="31" y="22"/>
                </a:cubicBezTo>
                <a:lnTo>
                  <a:pt x="31" y="17"/>
                </a:lnTo>
                <a:close/>
                <a:moveTo>
                  <a:pt x="48" y="20"/>
                </a:moveTo>
                <a:cubicBezTo>
                  <a:pt x="46" y="20"/>
                  <a:pt x="43" y="22"/>
                  <a:pt x="43" y="24"/>
                </a:cubicBezTo>
                <a:cubicBezTo>
                  <a:pt x="43" y="27"/>
                  <a:pt x="46" y="29"/>
                  <a:pt x="48" y="29"/>
                </a:cubicBezTo>
                <a:cubicBezTo>
                  <a:pt x="51" y="29"/>
                  <a:pt x="53" y="27"/>
                  <a:pt x="53" y="24"/>
                </a:cubicBezTo>
                <a:cubicBezTo>
                  <a:pt x="53" y="22"/>
                  <a:pt x="51" y="20"/>
                  <a:pt x="48" y="20"/>
                </a:cubicBezTo>
                <a:close/>
                <a:moveTo>
                  <a:pt x="58" y="10"/>
                </a:moveTo>
                <a:cubicBezTo>
                  <a:pt x="55" y="10"/>
                  <a:pt x="53" y="12"/>
                  <a:pt x="53" y="15"/>
                </a:cubicBezTo>
                <a:cubicBezTo>
                  <a:pt x="53" y="17"/>
                  <a:pt x="55" y="20"/>
                  <a:pt x="58" y="20"/>
                </a:cubicBezTo>
                <a:cubicBezTo>
                  <a:pt x="61" y="20"/>
                  <a:pt x="63" y="17"/>
                  <a:pt x="63" y="15"/>
                </a:cubicBezTo>
                <a:cubicBezTo>
                  <a:pt x="63" y="12"/>
                  <a:pt x="61" y="10"/>
                  <a:pt x="58" y="10"/>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7" name="Freeform 62"/>
          <p:cNvSpPr>
            <a:spLocks noEditPoints="1"/>
          </p:cNvSpPr>
          <p:nvPr/>
        </p:nvSpPr>
        <p:spPr bwMode="auto">
          <a:xfrm>
            <a:off x="638853" y="1907026"/>
            <a:ext cx="240665" cy="242591"/>
          </a:xfrm>
          <a:custGeom>
            <a:avLst/>
            <a:gdLst>
              <a:gd name="T0" fmla="*/ 678917982 w 58"/>
              <a:gd name="T1" fmla="*/ 392486986 h 58"/>
              <a:gd name="T2" fmla="*/ 667213621 w 58"/>
              <a:gd name="T3" fmla="*/ 404381576 h 58"/>
              <a:gd name="T4" fmla="*/ 585272825 w 58"/>
              <a:gd name="T5" fmla="*/ 416276166 h 58"/>
              <a:gd name="T6" fmla="*/ 573568463 w 58"/>
              <a:gd name="T7" fmla="*/ 463851078 h 58"/>
              <a:gd name="T8" fmla="*/ 620389331 w 58"/>
              <a:gd name="T9" fmla="*/ 523317131 h 58"/>
              <a:gd name="T10" fmla="*/ 620389331 w 58"/>
              <a:gd name="T11" fmla="*/ 535211721 h 58"/>
              <a:gd name="T12" fmla="*/ 620389331 w 58"/>
              <a:gd name="T13" fmla="*/ 547106311 h 58"/>
              <a:gd name="T14" fmla="*/ 526747595 w 58"/>
              <a:gd name="T15" fmla="*/ 630358095 h 58"/>
              <a:gd name="T16" fmla="*/ 515039812 w 58"/>
              <a:gd name="T17" fmla="*/ 618466954 h 58"/>
              <a:gd name="T18" fmla="*/ 456514582 w 58"/>
              <a:gd name="T19" fmla="*/ 570892042 h 58"/>
              <a:gd name="T20" fmla="*/ 421398076 w 58"/>
              <a:gd name="T21" fmla="*/ 594677774 h 58"/>
              <a:gd name="T22" fmla="*/ 397985931 w 58"/>
              <a:gd name="T23" fmla="*/ 677933007 h 58"/>
              <a:gd name="T24" fmla="*/ 386281570 w 58"/>
              <a:gd name="T25" fmla="*/ 689827597 h 58"/>
              <a:gd name="T26" fmla="*/ 292636412 w 58"/>
              <a:gd name="T27" fmla="*/ 689827597 h 58"/>
              <a:gd name="T28" fmla="*/ 269227689 w 58"/>
              <a:gd name="T29" fmla="*/ 677933007 h 58"/>
              <a:gd name="T30" fmla="*/ 257519906 w 58"/>
              <a:gd name="T31" fmla="*/ 594677774 h 58"/>
              <a:gd name="T32" fmla="*/ 222403400 w 58"/>
              <a:gd name="T33" fmla="*/ 570892042 h 58"/>
              <a:gd name="T34" fmla="*/ 163878170 w 58"/>
              <a:gd name="T35" fmla="*/ 618466954 h 58"/>
              <a:gd name="T36" fmla="*/ 152170387 w 58"/>
              <a:gd name="T37" fmla="*/ 630358095 h 58"/>
              <a:gd name="T38" fmla="*/ 140466025 w 58"/>
              <a:gd name="T39" fmla="*/ 618466954 h 58"/>
              <a:gd name="T40" fmla="*/ 58528651 w 58"/>
              <a:gd name="T41" fmla="*/ 547106311 h 58"/>
              <a:gd name="T42" fmla="*/ 58528651 w 58"/>
              <a:gd name="T43" fmla="*/ 535211721 h 58"/>
              <a:gd name="T44" fmla="*/ 58528651 w 58"/>
              <a:gd name="T45" fmla="*/ 523317131 h 58"/>
              <a:gd name="T46" fmla="*/ 105349519 w 58"/>
              <a:gd name="T47" fmla="*/ 463851078 h 58"/>
              <a:gd name="T48" fmla="*/ 93645157 w 58"/>
              <a:gd name="T49" fmla="*/ 416276166 h 58"/>
              <a:gd name="T50" fmla="*/ 11704362 w 58"/>
              <a:gd name="T51" fmla="*/ 404381576 h 58"/>
              <a:gd name="T52" fmla="*/ 0 w 58"/>
              <a:gd name="T53" fmla="*/ 392486986 h 58"/>
              <a:gd name="T54" fmla="*/ 0 w 58"/>
              <a:gd name="T55" fmla="*/ 285446021 h 58"/>
              <a:gd name="T56" fmla="*/ 11704362 w 58"/>
              <a:gd name="T57" fmla="*/ 273551431 h 58"/>
              <a:gd name="T58" fmla="*/ 93645157 w 58"/>
              <a:gd name="T59" fmla="*/ 261660290 h 58"/>
              <a:gd name="T60" fmla="*/ 105349519 w 58"/>
              <a:gd name="T61" fmla="*/ 214085378 h 58"/>
              <a:gd name="T62" fmla="*/ 58528651 w 58"/>
              <a:gd name="T63" fmla="*/ 154615876 h 58"/>
              <a:gd name="T64" fmla="*/ 58528651 w 58"/>
              <a:gd name="T65" fmla="*/ 142721286 h 58"/>
              <a:gd name="T66" fmla="*/ 58528651 w 58"/>
              <a:gd name="T67" fmla="*/ 130830145 h 58"/>
              <a:gd name="T68" fmla="*/ 152170387 w 58"/>
              <a:gd name="T69" fmla="*/ 59469502 h 58"/>
              <a:gd name="T70" fmla="*/ 163878170 w 58"/>
              <a:gd name="T71" fmla="*/ 59469502 h 58"/>
              <a:gd name="T72" fmla="*/ 222403400 w 58"/>
              <a:gd name="T73" fmla="*/ 107040965 h 58"/>
              <a:gd name="T74" fmla="*/ 257519906 w 58"/>
              <a:gd name="T75" fmla="*/ 95149823 h 58"/>
              <a:gd name="T76" fmla="*/ 269227689 w 58"/>
              <a:gd name="T77" fmla="*/ 11894590 h 58"/>
              <a:gd name="T78" fmla="*/ 292636412 w 58"/>
              <a:gd name="T79" fmla="*/ 0 h 58"/>
              <a:gd name="T80" fmla="*/ 386281570 w 58"/>
              <a:gd name="T81" fmla="*/ 0 h 58"/>
              <a:gd name="T82" fmla="*/ 397985931 w 58"/>
              <a:gd name="T83" fmla="*/ 11894590 h 58"/>
              <a:gd name="T84" fmla="*/ 421398076 w 58"/>
              <a:gd name="T85" fmla="*/ 95149823 h 58"/>
              <a:gd name="T86" fmla="*/ 456514582 w 58"/>
              <a:gd name="T87" fmla="*/ 107040965 h 58"/>
              <a:gd name="T88" fmla="*/ 515039812 w 58"/>
              <a:gd name="T89" fmla="*/ 59469502 h 58"/>
              <a:gd name="T90" fmla="*/ 526747595 w 58"/>
              <a:gd name="T91" fmla="*/ 59469502 h 58"/>
              <a:gd name="T92" fmla="*/ 538451957 w 58"/>
              <a:gd name="T93" fmla="*/ 59469502 h 58"/>
              <a:gd name="T94" fmla="*/ 608684970 w 58"/>
              <a:gd name="T95" fmla="*/ 142721286 h 58"/>
              <a:gd name="T96" fmla="*/ 620389331 w 58"/>
              <a:gd name="T97" fmla="*/ 142721286 h 58"/>
              <a:gd name="T98" fmla="*/ 608684970 w 58"/>
              <a:gd name="T99" fmla="*/ 154615876 h 58"/>
              <a:gd name="T100" fmla="*/ 561864102 w 58"/>
              <a:gd name="T101" fmla="*/ 214085378 h 58"/>
              <a:gd name="T102" fmla="*/ 585272825 w 58"/>
              <a:gd name="T103" fmla="*/ 261660290 h 58"/>
              <a:gd name="T104" fmla="*/ 667213621 w 58"/>
              <a:gd name="T105" fmla="*/ 273551431 h 58"/>
              <a:gd name="T106" fmla="*/ 678917982 w 58"/>
              <a:gd name="T107" fmla="*/ 297340611 h 58"/>
              <a:gd name="T108" fmla="*/ 678917982 w 58"/>
              <a:gd name="T109" fmla="*/ 392486986 h 58"/>
              <a:gd name="T110" fmla="*/ 339460702 w 58"/>
              <a:gd name="T111" fmla="*/ 225976519 h 58"/>
              <a:gd name="T112" fmla="*/ 222403400 w 58"/>
              <a:gd name="T113" fmla="*/ 344915523 h 58"/>
              <a:gd name="T114" fmla="*/ 339460702 w 58"/>
              <a:gd name="T115" fmla="*/ 451956488 h 58"/>
              <a:gd name="T116" fmla="*/ 456514582 w 58"/>
              <a:gd name="T117" fmla="*/ 344915523 h 58"/>
              <a:gd name="T118" fmla="*/ 339460702 w 58"/>
              <a:gd name="T119" fmla="*/ 225976519 h 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 h="58">
                <a:moveTo>
                  <a:pt x="58" y="33"/>
                </a:moveTo>
                <a:cubicBezTo>
                  <a:pt x="58" y="34"/>
                  <a:pt x="58" y="34"/>
                  <a:pt x="57" y="34"/>
                </a:cubicBezTo>
                <a:cubicBezTo>
                  <a:pt x="50" y="35"/>
                  <a:pt x="50" y="35"/>
                  <a:pt x="50" y="35"/>
                </a:cubicBezTo>
                <a:cubicBezTo>
                  <a:pt x="50" y="37"/>
                  <a:pt x="49" y="38"/>
                  <a:pt x="49" y="39"/>
                </a:cubicBezTo>
                <a:cubicBezTo>
                  <a:pt x="50" y="41"/>
                  <a:pt x="51" y="42"/>
                  <a:pt x="53" y="44"/>
                </a:cubicBezTo>
                <a:cubicBezTo>
                  <a:pt x="53" y="44"/>
                  <a:pt x="53" y="45"/>
                  <a:pt x="53" y="45"/>
                </a:cubicBezTo>
                <a:cubicBezTo>
                  <a:pt x="53" y="45"/>
                  <a:pt x="53" y="46"/>
                  <a:pt x="53" y="46"/>
                </a:cubicBezTo>
                <a:cubicBezTo>
                  <a:pt x="52" y="47"/>
                  <a:pt x="47" y="53"/>
                  <a:pt x="45" y="53"/>
                </a:cubicBezTo>
                <a:cubicBezTo>
                  <a:pt x="45" y="53"/>
                  <a:pt x="45" y="53"/>
                  <a:pt x="44" y="52"/>
                </a:cubicBezTo>
                <a:cubicBezTo>
                  <a:pt x="39" y="48"/>
                  <a:pt x="39" y="48"/>
                  <a:pt x="39" y="48"/>
                </a:cubicBezTo>
                <a:cubicBezTo>
                  <a:pt x="38" y="49"/>
                  <a:pt x="37" y="49"/>
                  <a:pt x="36" y="50"/>
                </a:cubicBezTo>
                <a:cubicBezTo>
                  <a:pt x="35" y="52"/>
                  <a:pt x="35" y="55"/>
                  <a:pt x="34" y="57"/>
                </a:cubicBezTo>
                <a:cubicBezTo>
                  <a:pt x="34" y="57"/>
                  <a:pt x="34" y="58"/>
                  <a:pt x="33" y="58"/>
                </a:cubicBezTo>
                <a:cubicBezTo>
                  <a:pt x="25" y="58"/>
                  <a:pt x="25" y="58"/>
                  <a:pt x="25" y="58"/>
                </a:cubicBezTo>
                <a:cubicBezTo>
                  <a:pt x="24" y="58"/>
                  <a:pt x="23" y="57"/>
                  <a:pt x="23" y="57"/>
                </a:cubicBezTo>
                <a:cubicBezTo>
                  <a:pt x="22" y="50"/>
                  <a:pt x="22" y="50"/>
                  <a:pt x="22" y="50"/>
                </a:cubicBezTo>
                <a:cubicBezTo>
                  <a:pt x="21" y="49"/>
                  <a:pt x="20" y="49"/>
                  <a:pt x="19" y="48"/>
                </a:cubicBezTo>
                <a:cubicBezTo>
                  <a:pt x="14" y="52"/>
                  <a:pt x="14" y="52"/>
                  <a:pt x="14" y="52"/>
                </a:cubicBezTo>
                <a:cubicBezTo>
                  <a:pt x="13" y="53"/>
                  <a:pt x="13" y="53"/>
                  <a:pt x="13" y="53"/>
                </a:cubicBezTo>
                <a:cubicBezTo>
                  <a:pt x="12" y="53"/>
                  <a:pt x="12" y="53"/>
                  <a:pt x="12" y="52"/>
                </a:cubicBezTo>
                <a:cubicBezTo>
                  <a:pt x="10" y="50"/>
                  <a:pt x="7" y="48"/>
                  <a:pt x="5" y="46"/>
                </a:cubicBezTo>
                <a:cubicBezTo>
                  <a:pt x="5" y="46"/>
                  <a:pt x="5" y="45"/>
                  <a:pt x="5" y="45"/>
                </a:cubicBezTo>
                <a:cubicBezTo>
                  <a:pt x="5" y="45"/>
                  <a:pt x="5" y="44"/>
                  <a:pt x="5" y="44"/>
                </a:cubicBezTo>
                <a:cubicBezTo>
                  <a:pt x="7" y="42"/>
                  <a:pt x="8" y="41"/>
                  <a:pt x="9" y="39"/>
                </a:cubicBezTo>
                <a:cubicBezTo>
                  <a:pt x="9" y="38"/>
                  <a:pt x="8" y="37"/>
                  <a:pt x="8" y="35"/>
                </a:cubicBezTo>
                <a:cubicBezTo>
                  <a:pt x="1" y="34"/>
                  <a:pt x="1" y="34"/>
                  <a:pt x="1" y="34"/>
                </a:cubicBezTo>
                <a:cubicBezTo>
                  <a:pt x="0" y="34"/>
                  <a:pt x="0" y="33"/>
                  <a:pt x="0" y="33"/>
                </a:cubicBezTo>
                <a:cubicBezTo>
                  <a:pt x="0" y="24"/>
                  <a:pt x="0" y="24"/>
                  <a:pt x="0" y="24"/>
                </a:cubicBezTo>
                <a:cubicBezTo>
                  <a:pt x="0" y="24"/>
                  <a:pt x="0" y="23"/>
                  <a:pt x="1" y="23"/>
                </a:cubicBezTo>
                <a:cubicBezTo>
                  <a:pt x="8" y="22"/>
                  <a:pt x="8" y="22"/>
                  <a:pt x="8" y="22"/>
                </a:cubicBezTo>
                <a:cubicBezTo>
                  <a:pt x="8" y="21"/>
                  <a:pt x="9" y="20"/>
                  <a:pt x="9" y="18"/>
                </a:cubicBezTo>
                <a:cubicBezTo>
                  <a:pt x="8" y="17"/>
                  <a:pt x="7" y="15"/>
                  <a:pt x="5" y="13"/>
                </a:cubicBezTo>
                <a:cubicBezTo>
                  <a:pt x="5" y="13"/>
                  <a:pt x="5" y="13"/>
                  <a:pt x="5" y="12"/>
                </a:cubicBezTo>
                <a:cubicBezTo>
                  <a:pt x="5" y="12"/>
                  <a:pt x="5" y="12"/>
                  <a:pt x="5" y="11"/>
                </a:cubicBezTo>
                <a:cubicBezTo>
                  <a:pt x="6" y="10"/>
                  <a:pt x="11" y="5"/>
                  <a:pt x="13" y="5"/>
                </a:cubicBezTo>
                <a:cubicBezTo>
                  <a:pt x="13" y="5"/>
                  <a:pt x="13" y="5"/>
                  <a:pt x="14" y="5"/>
                </a:cubicBezTo>
                <a:cubicBezTo>
                  <a:pt x="19" y="9"/>
                  <a:pt x="19" y="9"/>
                  <a:pt x="19" y="9"/>
                </a:cubicBezTo>
                <a:cubicBezTo>
                  <a:pt x="20" y="9"/>
                  <a:pt x="21" y="8"/>
                  <a:pt x="22" y="8"/>
                </a:cubicBezTo>
                <a:cubicBezTo>
                  <a:pt x="22" y="5"/>
                  <a:pt x="23" y="3"/>
                  <a:pt x="23" y="1"/>
                </a:cubicBezTo>
                <a:cubicBezTo>
                  <a:pt x="23" y="0"/>
                  <a:pt x="24" y="0"/>
                  <a:pt x="25" y="0"/>
                </a:cubicBezTo>
                <a:cubicBezTo>
                  <a:pt x="33" y="0"/>
                  <a:pt x="33" y="0"/>
                  <a:pt x="33" y="0"/>
                </a:cubicBezTo>
                <a:cubicBezTo>
                  <a:pt x="34" y="0"/>
                  <a:pt x="34" y="0"/>
                  <a:pt x="34" y="1"/>
                </a:cubicBezTo>
                <a:cubicBezTo>
                  <a:pt x="36" y="8"/>
                  <a:pt x="36" y="8"/>
                  <a:pt x="36" y="8"/>
                </a:cubicBezTo>
                <a:cubicBezTo>
                  <a:pt x="37" y="8"/>
                  <a:pt x="38" y="9"/>
                  <a:pt x="39" y="9"/>
                </a:cubicBezTo>
                <a:cubicBezTo>
                  <a:pt x="44" y="5"/>
                  <a:pt x="44" y="5"/>
                  <a:pt x="44" y="5"/>
                </a:cubicBezTo>
                <a:cubicBezTo>
                  <a:pt x="45" y="5"/>
                  <a:pt x="45" y="5"/>
                  <a:pt x="45" y="5"/>
                </a:cubicBezTo>
                <a:cubicBezTo>
                  <a:pt x="46" y="5"/>
                  <a:pt x="46" y="5"/>
                  <a:pt x="46" y="5"/>
                </a:cubicBezTo>
                <a:cubicBezTo>
                  <a:pt x="48" y="7"/>
                  <a:pt x="51" y="9"/>
                  <a:pt x="52" y="12"/>
                </a:cubicBezTo>
                <a:cubicBezTo>
                  <a:pt x="53" y="12"/>
                  <a:pt x="53" y="12"/>
                  <a:pt x="53" y="12"/>
                </a:cubicBezTo>
                <a:cubicBezTo>
                  <a:pt x="53" y="13"/>
                  <a:pt x="53" y="13"/>
                  <a:pt x="52" y="13"/>
                </a:cubicBezTo>
                <a:cubicBezTo>
                  <a:pt x="51" y="15"/>
                  <a:pt x="50" y="17"/>
                  <a:pt x="48" y="18"/>
                </a:cubicBezTo>
                <a:cubicBezTo>
                  <a:pt x="49" y="20"/>
                  <a:pt x="50" y="21"/>
                  <a:pt x="50" y="22"/>
                </a:cubicBezTo>
                <a:cubicBezTo>
                  <a:pt x="57" y="23"/>
                  <a:pt x="57" y="23"/>
                  <a:pt x="57" y="23"/>
                </a:cubicBezTo>
                <a:cubicBezTo>
                  <a:pt x="58" y="23"/>
                  <a:pt x="58" y="24"/>
                  <a:pt x="58" y="25"/>
                </a:cubicBezTo>
                <a:lnTo>
                  <a:pt x="58" y="33"/>
                </a:lnTo>
                <a:close/>
                <a:moveTo>
                  <a:pt x="29" y="19"/>
                </a:moveTo>
                <a:cubicBezTo>
                  <a:pt x="24" y="19"/>
                  <a:pt x="19" y="23"/>
                  <a:pt x="19" y="29"/>
                </a:cubicBezTo>
                <a:cubicBezTo>
                  <a:pt x="19" y="34"/>
                  <a:pt x="24" y="38"/>
                  <a:pt x="29" y="38"/>
                </a:cubicBezTo>
                <a:cubicBezTo>
                  <a:pt x="34" y="38"/>
                  <a:pt x="39" y="34"/>
                  <a:pt x="39" y="29"/>
                </a:cubicBezTo>
                <a:cubicBezTo>
                  <a:pt x="39" y="23"/>
                  <a:pt x="34" y="19"/>
                  <a:pt x="29" y="19"/>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8" name="Freeform 63"/>
          <p:cNvSpPr>
            <a:spLocks noEditPoints="1"/>
          </p:cNvSpPr>
          <p:nvPr/>
        </p:nvSpPr>
        <p:spPr bwMode="auto">
          <a:xfrm>
            <a:off x="1150990" y="1907026"/>
            <a:ext cx="242591" cy="242591"/>
          </a:xfrm>
          <a:custGeom>
            <a:avLst/>
            <a:gdLst>
              <a:gd name="T0" fmla="*/ 558997452 w 58"/>
              <a:gd name="T1" fmla="*/ 689827597 h 58"/>
              <a:gd name="T2" fmla="*/ 0 w 58"/>
              <a:gd name="T3" fmla="*/ 558997452 h 58"/>
              <a:gd name="T4" fmla="*/ 130830145 w 58"/>
              <a:gd name="T5" fmla="*/ 0 h 58"/>
              <a:gd name="T6" fmla="*/ 689827597 w 58"/>
              <a:gd name="T7" fmla="*/ 118935555 h 58"/>
              <a:gd name="T8" fmla="*/ 321126343 w 58"/>
              <a:gd name="T9" fmla="*/ 225976519 h 58"/>
              <a:gd name="T10" fmla="*/ 202190788 w 58"/>
              <a:gd name="T11" fmla="*/ 225976519 h 58"/>
              <a:gd name="T12" fmla="*/ 166510466 w 58"/>
              <a:gd name="T13" fmla="*/ 392486986 h 58"/>
              <a:gd name="T14" fmla="*/ 142721286 w 58"/>
              <a:gd name="T15" fmla="*/ 428167307 h 58"/>
              <a:gd name="T16" fmla="*/ 166510466 w 58"/>
              <a:gd name="T17" fmla="*/ 463851078 h 58"/>
              <a:gd name="T18" fmla="*/ 214085378 w 58"/>
              <a:gd name="T19" fmla="*/ 606572364 h 58"/>
              <a:gd name="T20" fmla="*/ 237871109 w 58"/>
              <a:gd name="T21" fmla="*/ 451956488 h 58"/>
              <a:gd name="T22" fmla="*/ 225976519 w 58"/>
              <a:gd name="T23" fmla="*/ 404381576 h 58"/>
              <a:gd name="T24" fmla="*/ 297340611 w 58"/>
              <a:gd name="T25" fmla="*/ 285446021 h 58"/>
              <a:gd name="T26" fmla="*/ 321126343 w 58"/>
              <a:gd name="T27" fmla="*/ 225976519 h 58"/>
              <a:gd name="T28" fmla="*/ 166510466 w 58"/>
              <a:gd name="T29" fmla="*/ 523317131 h 58"/>
              <a:gd name="T30" fmla="*/ 261660290 w 58"/>
              <a:gd name="T31" fmla="*/ 523317131 h 58"/>
              <a:gd name="T32" fmla="*/ 214085378 w 58"/>
              <a:gd name="T33" fmla="*/ 356806664 h 58"/>
              <a:gd name="T34" fmla="*/ 214085378 w 58"/>
              <a:gd name="T35" fmla="*/ 273551431 h 58"/>
              <a:gd name="T36" fmla="*/ 214085378 w 58"/>
              <a:gd name="T37" fmla="*/ 356806664 h 58"/>
              <a:gd name="T38" fmla="*/ 333020933 w 58"/>
              <a:gd name="T39" fmla="*/ 142721286 h 58"/>
              <a:gd name="T40" fmla="*/ 416276166 w 58"/>
              <a:gd name="T41" fmla="*/ 142721286 h 58"/>
              <a:gd name="T42" fmla="*/ 404381576 w 58"/>
              <a:gd name="T43" fmla="*/ 475742219 h 58"/>
              <a:gd name="T44" fmla="*/ 404381576 w 58"/>
              <a:gd name="T45" fmla="*/ 261660290 h 58"/>
              <a:gd name="T46" fmla="*/ 344915523 w 58"/>
              <a:gd name="T47" fmla="*/ 225976519 h 58"/>
              <a:gd name="T48" fmla="*/ 344915523 w 58"/>
              <a:gd name="T49" fmla="*/ 440061897 h 58"/>
              <a:gd name="T50" fmla="*/ 404381576 w 58"/>
              <a:gd name="T51" fmla="*/ 475742219 h 58"/>
              <a:gd name="T52" fmla="*/ 547106311 w 58"/>
              <a:gd name="T53" fmla="*/ 416276166 h 58"/>
              <a:gd name="T54" fmla="*/ 523317131 w 58"/>
              <a:gd name="T55" fmla="*/ 285446021 h 58"/>
              <a:gd name="T56" fmla="*/ 570892042 w 58"/>
              <a:gd name="T57" fmla="*/ 285446021 h 58"/>
              <a:gd name="T58" fmla="*/ 523317131 w 58"/>
              <a:gd name="T59" fmla="*/ 225976519 h 58"/>
              <a:gd name="T60" fmla="*/ 463851078 w 58"/>
              <a:gd name="T61" fmla="*/ 178405056 h 58"/>
              <a:gd name="T62" fmla="*/ 463851078 w 58"/>
              <a:gd name="T63" fmla="*/ 225976519 h 58"/>
              <a:gd name="T64" fmla="*/ 428167307 w 58"/>
              <a:gd name="T65" fmla="*/ 285446021 h 58"/>
              <a:gd name="T66" fmla="*/ 463851078 w 58"/>
              <a:gd name="T67" fmla="*/ 285446021 h 58"/>
              <a:gd name="T68" fmla="*/ 463851078 w 58"/>
              <a:gd name="T69" fmla="*/ 285446021 h 58"/>
              <a:gd name="T70" fmla="*/ 523317131 w 58"/>
              <a:gd name="T71" fmla="*/ 475742219 h 58"/>
              <a:gd name="T72" fmla="*/ 570892042 w 58"/>
              <a:gd name="T73" fmla="*/ 416276166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27" y="19"/>
                </a:moveTo>
                <a:cubicBezTo>
                  <a:pt x="25" y="20"/>
                  <a:pt x="23" y="20"/>
                  <a:pt x="22" y="20"/>
                </a:cubicBezTo>
                <a:cubicBezTo>
                  <a:pt x="20" y="19"/>
                  <a:pt x="19" y="19"/>
                  <a:pt x="17" y="19"/>
                </a:cubicBezTo>
                <a:cubicBezTo>
                  <a:pt x="13" y="19"/>
                  <a:pt x="10" y="22"/>
                  <a:pt x="10" y="27"/>
                </a:cubicBezTo>
                <a:cubicBezTo>
                  <a:pt x="10" y="29"/>
                  <a:pt x="11" y="32"/>
                  <a:pt x="14" y="33"/>
                </a:cubicBezTo>
                <a:cubicBezTo>
                  <a:pt x="14" y="33"/>
                  <a:pt x="14" y="33"/>
                  <a:pt x="14" y="33"/>
                </a:cubicBezTo>
                <a:cubicBezTo>
                  <a:pt x="12" y="34"/>
                  <a:pt x="12" y="35"/>
                  <a:pt x="12" y="36"/>
                </a:cubicBezTo>
                <a:cubicBezTo>
                  <a:pt x="12" y="38"/>
                  <a:pt x="13" y="39"/>
                  <a:pt x="14" y="39"/>
                </a:cubicBezTo>
                <a:cubicBezTo>
                  <a:pt x="14" y="39"/>
                  <a:pt x="14" y="39"/>
                  <a:pt x="14" y="39"/>
                </a:cubicBezTo>
                <a:cubicBezTo>
                  <a:pt x="11" y="40"/>
                  <a:pt x="9" y="42"/>
                  <a:pt x="9" y="45"/>
                </a:cubicBezTo>
                <a:cubicBezTo>
                  <a:pt x="9" y="50"/>
                  <a:pt x="14" y="51"/>
                  <a:pt x="18" y="51"/>
                </a:cubicBezTo>
                <a:cubicBezTo>
                  <a:pt x="23" y="51"/>
                  <a:pt x="27" y="49"/>
                  <a:pt x="27" y="44"/>
                </a:cubicBezTo>
                <a:cubicBezTo>
                  <a:pt x="27" y="40"/>
                  <a:pt x="23" y="39"/>
                  <a:pt x="20" y="38"/>
                </a:cubicBezTo>
                <a:cubicBezTo>
                  <a:pt x="19" y="38"/>
                  <a:pt x="17" y="37"/>
                  <a:pt x="17" y="36"/>
                </a:cubicBezTo>
                <a:cubicBezTo>
                  <a:pt x="17" y="35"/>
                  <a:pt x="18" y="34"/>
                  <a:pt x="19" y="34"/>
                </a:cubicBezTo>
                <a:cubicBezTo>
                  <a:pt x="23" y="33"/>
                  <a:pt x="25" y="30"/>
                  <a:pt x="25" y="26"/>
                </a:cubicBezTo>
                <a:cubicBezTo>
                  <a:pt x="25" y="26"/>
                  <a:pt x="25" y="25"/>
                  <a:pt x="25" y="24"/>
                </a:cubicBezTo>
                <a:cubicBezTo>
                  <a:pt x="26" y="24"/>
                  <a:pt x="26" y="24"/>
                  <a:pt x="27" y="24"/>
                </a:cubicBezTo>
                <a:lnTo>
                  <a:pt x="27" y="19"/>
                </a:lnTo>
                <a:close/>
                <a:moveTo>
                  <a:pt x="18" y="47"/>
                </a:moveTo>
                <a:cubicBezTo>
                  <a:pt x="17" y="47"/>
                  <a:pt x="14" y="47"/>
                  <a:pt x="14" y="44"/>
                </a:cubicBezTo>
                <a:cubicBezTo>
                  <a:pt x="14" y="42"/>
                  <a:pt x="16" y="42"/>
                  <a:pt x="18" y="42"/>
                </a:cubicBezTo>
                <a:cubicBezTo>
                  <a:pt x="20" y="42"/>
                  <a:pt x="22" y="42"/>
                  <a:pt x="22" y="44"/>
                </a:cubicBezTo>
                <a:cubicBezTo>
                  <a:pt x="22" y="46"/>
                  <a:pt x="20" y="47"/>
                  <a:pt x="18" y="47"/>
                </a:cubicBezTo>
                <a:close/>
                <a:moveTo>
                  <a:pt x="18" y="30"/>
                </a:moveTo>
                <a:cubicBezTo>
                  <a:pt x="16" y="30"/>
                  <a:pt x="15" y="29"/>
                  <a:pt x="15" y="27"/>
                </a:cubicBezTo>
                <a:cubicBezTo>
                  <a:pt x="15" y="25"/>
                  <a:pt x="16" y="23"/>
                  <a:pt x="18" y="23"/>
                </a:cubicBezTo>
                <a:cubicBezTo>
                  <a:pt x="20" y="23"/>
                  <a:pt x="20" y="25"/>
                  <a:pt x="20" y="27"/>
                </a:cubicBezTo>
                <a:cubicBezTo>
                  <a:pt x="20" y="29"/>
                  <a:pt x="20" y="30"/>
                  <a:pt x="18" y="30"/>
                </a:cubicBezTo>
                <a:close/>
                <a:moveTo>
                  <a:pt x="32" y="9"/>
                </a:moveTo>
                <a:cubicBezTo>
                  <a:pt x="30" y="9"/>
                  <a:pt x="28" y="10"/>
                  <a:pt x="28" y="12"/>
                </a:cubicBezTo>
                <a:cubicBezTo>
                  <a:pt x="28" y="14"/>
                  <a:pt x="30" y="16"/>
                  <a:pt x="32" y="16"/>
                </a:cubicBezTo>
                <a:cubicBezTo>
                  <a:pt x="33" y="16"/>
                  <a:pt x="35" y="14"/>
                  <a:pt x="35" y="12"/>
                </a:cubicBezTo>
                <a:cubicBezTo>
                  <a:pt x="35" y="11"/>
                  <a:pt x="34" y="9"/>
                  <a:pt x="32" y="9"/>
                </a:cubicBezTo>
                <a:close/>
                <a:moveTo>
                  <a:pt x="34" y="40"/>
                </a:moveTo>
                <a:cubicBezTo>
                  <a:pt x="34" y="39"/>
                  <a:pt x="34" y="38"/>
                  <a:pt x="34" y="37"/>
                </a:cubicBezTo>
                <a:cubicBezTo>
                  <a:pt x="34" y="22"/>
                  <a:pt x="34" y="22"/>
                  <a:pt x="34" y="22"/>
                </a:cubicBezTo>
                <a:cubicBezTo>
                  <a:pt x="34" y="21"/>
                  <a:pt x="34" y="20"/>
                  <a:pt x="34" y="19"/>
                </a:cubicBezTo>
                <a:cubicBezTo>
                  <a:pt x="29" y="19"/>
                  <a:pt x="29" y="19"/>
                  <a:pt x="29" y="19"/>
                </a:cubicBezTo>
                <a:cubicBezTo>
                  <a:pt x="29" y="20"/>
                  <a:pt x="29" y="21"/>
                  <a:pt x="29" y="22"/>
                </a:cubicBezTo>
                <a:cubicBezTo>
                  <a:pt x="29" y="37"/>
                  <a:pt x="29" y="37"/>
                  <a:pt x="29" y="37"/>
                </a:cubicBezTo>
                <a:cubicBezTo>
                  <a:pt x="29" y="38"/>
                  <a:pt x="29" y="39"/>
                  <a:pt x="29" y="40"/>
                </a:cubicBezTo>
                <a:lnTo>
                  <a:pt x="34" y="40"/>
                </a:lnTo>
                <a:close/>
                <a:moveTo>
                  <a:pt x="48" y="35"/>
                </a:moveTo>
                <a:cubicBezTo>
                  <a:pt x="48" y="35"/>
                  <a:pt x="47" y="35"/>
                  <a:pt x="46" y="35"/>
                </a:cubicBezTo>
                <a:cubicBezTo>
                  <a:pt x="44" y="35"/>
                  <a:pt x="44" y="34"/>
                  <a:pt x="44" y="32"/>
                </a:cubicBezTo>
                <a:cubicBezTo>
                  <a:pt x="44" y="24"/>
                  <a:pt x="44" y="24"/>
                  <a:pt x="44" y="24"/>
                </a:cubicBezTo>
                <a:cubicBezTo>
                  <a:pt x="46" y="24"/>
                  <a:pt x="46" y="24"/>
                  <a:pt x="46" y="24"/>
                </a:cubicBezTo>
                <a:cubicBezTo>
                  <a:pt x="46" y="24"/>
                  <a:pt x="47" y="24"/>
                  <a:pt x="48" y="24"/>
                </a:cubicBezTo>
                <a:cubicBezTo>
                  <a:pt x="48" y="19"/>
                  <a:pt x="48" y="19"/>
                  <a:pt x="48" y="19"/>
                </a:cubicBezTo>
                <a:cubicBezTo>
                  <a:pt x="44" y="19"/>
                  <a:pt x="44" y="19"/>
                  <a:pt x="44" y="19"/>
                </a:cubicBezTo>
                <a:cubicBezTo>
                  <a:pt x="44" y="18"/>
                  <a:pt x="44" y="17"/>
                  <a:pt x="44" y="15"/>
                </a:cubicBezTo>
                <a:cubicBezTo>
                  <a:pt x="39" y="15"/>
                  <a:pt x="39" y="15"/>
                  <a:pt x="39" y="15"/>
                </a:cubicBezTo>
                <a:cubicBezTo>
                  <a:pt x="39" y="16"/>
                  <a:pt x="39" y="17"/>
                  <a:pt x="39" y="18"/>
                </a:cubicBezTo>
                <a:cubicBezTo>
                  <a:pt x="39" y="19"/>
                  <a:pt x="39" y="19"/>
                  <a:pt x="39" y="19"/>
                </a:cubicBezTo>
                <a:cubicBezTo>
                  <a:pt x="36" y="19"/>
                  <a:pt x="36" y="19"/>
                  <a:pt x="36" y="19"/>
                </a:cubicBezTo>
                <a:cubicBezTo>
                  <a:pt x="36" y="24"/>
                  <a:pt x="36" y="24"/>
                  <a:pt x="36" y="24"/>
                </a:cubicBezTo>
                <a:cubicBezTo>
                  <a:pt x="37" y="24"/>
                  <a:pt x="37" y="24"/>
                  <a:pt x="38" y="24"/>
                </a:cubicBezTo>
                <a:cubicBezTo>
                  <a:pt x="38" y="24"/>
                  <a:pt x="38" y="24"/>
                  <a:pt x="39" y="24"/>
                </a:cubicBezTo>
                <a:cubicBezTo>
                  <a:pt x="39" y="24"/>
                  <a:pt x="39" y="24"/>
                  <a:pt x="39" y="24"/>
                </a:cubicBezTo>
                <a:cubicBezTo>
                  <a:pt x="39" y="24"/>
                  <a:pt x="39" y="24"/>
                  <a:pt x="39" y="24"/>
                </a:cubicBezTo>
                <a:cubicBezTo>
                  <a:pt x="39" y="32"/>
                  <a:pt x="39" y="32"/>
                  <a:pt x="39" y="32"/>
                </a:cubicBezTo>
                <a:cubicBezTo>
                  <a:pt x="39" y="36"/>
                  <a:pt x="39" y="40"/>
                  <a:pt x="44" y="40"/>
                </a:cubicBezTo>
                <a:cubicBezTo>
                  <a:pt x="46" y="40"/>
                  <a:pt x="47" y="40"/>
                  <a:pt x="48" y="39"/>
                </a:cubicBezTo>
                <a:lnTo>
                  <a:pt x="48" y="35"/>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9" name="Freeform 64"/>
          <p:cNvSpPr>
            <a:spLocks noEditPoints="1"/>
          </p:cNvSpPr>
          <p:nvPr/>
        </p:nvSpPr>
        <p:spPr bwMode="auto">
          <a:xfrm>
            <a:off x="1751692" y="1907026"/>
            <a:ext cx="240665" cy="242591"/>
          </a:xfrm>
          <a:custGeom>
            <a:avLst/>
            <a:gdLst>
              <a:gd name="T0" fmla="*/ 339460702 w 58"/>
              <a:gd name="T1" fmla="*/ 689827597 h 58"/>
              <a:gd name="T2" fmla="*/ 0 w 58"/>
              <a:gd name="T3" fmla="*/ 344915523 h 58"/>
              <a:gd name="T4" fmla="*/ 339460702 w 58"/>
              <a:gd name="T5" fmla="*/ 0 h 58"/>
              <a:gd name="T6" fmla="*/ 678917982 w 58"/>
              <a:gd name="T7" fmla="*/ 344915523 h 58"/>
              <a:gd name="T8" fmla="*/ 339460702 w 58"/>
              <a:gd name="T9" fmla="*/ 689827597 h 58"/>
              <a:gd name="T10" fmla="*/ 491631089 w 58"/>
              <a:gd name="T11" fmla="*/ 309231753 h 58"/>
              <a:gd name="T12" fmla="*/ 479923306 w 58"/>
              <a:gd name="T13" fmla="*/ 214085378 h 58"/>
              <a:gd name="T14" fmla="*/ 386281570 w 58"/>
              <a:gd name="T15" fmla="*/ 225976519 h 58"/>
              <a:gd name="T16" fmla="*/ 339460702 w 58"/>
              <a:gd name="T17" fmla="*/ 249765700 h 58"/>
              <a:gd name="T18" fmla="*/ 292636412 w 58"/>
              <a:gd name="T19" fmla="*/ 225976519 h 58"/>
              <a:gd name="T20" fmla="*/ 198994676 w 58"/>
              <a:gd name="T21" fmla="*/ 214085378 h 58"/>
              <a:gd name="T22" fmla="*/ 187286893 w 58"/>
              <a:gd name="T23" fmla="*/ 309231753 h 58"/>
              <a:gd name="T24" fmla="*/ 339460702 w 58"/>
              <a:gd name="T25" fmla="*/ 523317131 h 58"/>
              <a:gd name="T26" fmla="*/ 491631089 w 58"/>
              <a:gd name="T27" fmla="*/ 309231753 h 5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8" h="58">
                <a:moveTo>
                  <a:pt x="29" y="58"/>
                </a:moveTo>
                <a:cubicBezTo>
                  <a:pt x="13" y="58"/>
                  <a:pt x="0" y="45"/>
                  <a:pt x="0" y="29"/>
                </a:cubicBezTo>
                <a:cubicBezTo>
                  <a:pt x="0" y="13"/>
                  <a:pt x="13" y="0"/>
                  <a:pt x="29" y="0"/>
                </a:cubicBezTo>
                <a:cubicBezTo>
                  <a:pt x="45" y="0"/>
                  <a:pt x="58" y="13"/>
                  <a:pt x="58" y="29"/>
                </a:cubicBezTo>
                <a:cubicBezTo>
                  <a:pt x="58" y="45"/>
                  <a:pt x="45" y="58"/>
                  <a:pt x="29" y="58"/>
                </a:cubicBezTo>
                <a:close/>
                <a:moveTo>
                  <a:pt x="42" y="26"/>
                </a:moveTo>
                <a:cubicBezTo>
                  <a:pt x="43" y="25"/>
                  <a:pt x="45" y="20"/>
                  <a:pt x="41" y="18"/>
                </a:cubicBezTo>
                <a:cubicBezTo>
                  <a:pt x="37" y="16"/>
                  <a:pt x="34" y="17"/>
                  <a:pt x="33" y="19"/>
                </a:cubicBezTo>
                <a:cubicBezTo>
                  <a:pt x="32" y="20"/>
                  <a:pt x="31" y="21"/>
                  <a:pt x="29" y="21"/>
                </a:cubicBezTo>
                <a:cubicBezTo>
                  <a:pt x="27" y="21"/>
                  <a:pt x="26" y="20"/>
                  <a:pt x="25" y="19"/>
                </a:cubicBezTo>
                <a:cubicBezTo>
                  <a:pt x="24" y="17"/>
                  <a:pt x="21" y="16"/>
                  <a:pt x="17" y="18"/>
                </a:cubicBezTo>
                <a:cubicBezTo>
                  <a:pt x="14" y="20"/>
                  <a:pt x="15" y="25"/>
                  <a:pt x="16" y="26"/>
                </a:cubicBezTo>
                <a:cubicBezTo>
                  <a:pt x="29" y="44"/>
                  <a:pt x="29" y="44"/>
                  <a:pt x="29" y="44"/>
                </a:cubicBezTo>
                <a:lnTo>
                  <a:pt x="42" y="26"/>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0" name="Freeform 65"/>
          <p:cNvSpPr>
            <a:spLocks noEditPoints="1"/>
          </p:cNvSpPr>
          <p:nvPr/>
        </p:nvSpPr>
        <p:spPr bwMode="auto">
          <a:xfrm>
            <a:off x="2358168" y="1885846"/>
            <a:ext cx="250293" cy="263770"/>
          </a:xfrm>
          <a:custGeom>
            <a:avLst/>
            <a:gdLst>
              <a:gd name="T0" fmla="*/ 449567300 w 60"/>
              <a:gd name="T1" fmla="*/ 560128261 h 63"/>
              <a:gd name="T2" fmla="*/ 425906406 w 60"/>
              <a:gd name="T3" fmla="*/ 643550444 h 63"/>
              <a:gd name="T4" fmla="*/ 201122756 w 60"/>
              <a:gd name="T5" fmla="*/ 750810002 h 63"/>
              <a:gd name="T6" fmla="*/ 11832167 w 60"/>
              <a:gd name="T7" fmla="*/ 667387819 h 63"/>
              <a:gd name="T8" fmla="*/ 0 w 60"/>
              <a:gd name="T9" fmla="*/ 607799560 h 63"/>
              <a:gd name="T10" fmla="*/ 70986121 w 60"/>
              <a:gd name="T11" fmla="*/ 488623040 h 63"/>
              <a:gd name="T12" fmla="*/ 248444544 w 60"/>
              <a:gd name="T13" fmla="*/ 440951742 h 63"/>
              <a:gd name="T14" fmla="*/ 224783650 w 60"/>
              <a:gd name="T15" fmla="*/ 381363482 h 63"/>
              <a:gd name="T16" fmla="*/ 236615817 w 60"/>
              <a:gd name="T17" fmla="*/ 333692184 h 63"/>
              <a:gd name="T18" fmla="*/ 201122756 w 60"/>
              <a:gd name="T19" fmla="*/ 345612597 h 63"/>
              <a:gd name="T20" fmla="*/ 47321788 w 60"/>
              <a:gd name="T21" fmla="*/ 190681741 h 63"/>
              <a:gd name="T22" fmla="*/ 106475742 w 60"/>
              <a:gd name="T23" fmla="*/ 59588260 h 63"/>
              <a:gd name="T24" fmla="*/ 283937604 w 60"/>
              <a:gd name="T25" fmla="*/ 0 h 63"/>
              <a:gd name="T26" fmla="*/ 473228194 w 60"/>
              <a:gd name="T27" fmla="*/ 0 h 63"/>
              <a:gd name="T28" fmla="*/ 414074240 w 60"/>
              <a:gd name="T29" fmla="*/ 35754337 h 63"/>
              <a:gd name="T30" fmla="*/ 354923725 w 60"/>
              <a:gd name="T31" fmla="*/ 35754337 h 63"/>
              <a:gd name="T32" fmla="*/ 414074240 w 60"/>
              <a:gd name="T33" fmla="*/ 166847818 h 63"/>
              <a:gd name="T34" fmla="*/ 307598498 w 60"/>
              <a:gd name="T35" fmla="*/ 357529559 h 63"/>
              <a:gd name="T36" fmla="*/ 449567300 w 60"/>
              <a:gd name="T37" fmla="*/ 560128261 h 63"/>
              <a:gd name="T38" fmla="*/ 390413346 w 60"/>
              <a:gd name="T39" fmla="*/ 607799560 h 63"/>
              <a:gd name="T40" fmla="*/ 283937604 w 60"/>
              <a:gd name="T41" fmla="*/ 476706078 h 63"/>
              <a:gd name="T42" fmla="*/ 260276710 w 60"/>
              <a:gd name="T43" fmla="*/ 476706078 h 63"/>
              <a:gd name="T44" fmla="*/ 82814848 w 60"/>
              <a:gd name="T45" fmla="*/ 583962184 h 63"/>
              <a:gd name="T46" fmla="*/ 248444544 w 60"/>
              <a:gd name="T47" fmla="*/ 703138704 h 63"/>
              <a:gd name="T48" fmla="*/ 390413346 w 60"/>
              <a:gd name="T49" fmla="*/ 607799560 h 63"/>
              <a:gd name="T50" fmla="*/ 307598498 w 60"/>
              <a:gd name="T51" fmla="*/ 286024338 h 63"/>
              <a:gd name="T52" fmla="*/ 331259392 w 60"/>
              <a:gd name="T53" fmla="*/ 214515664 h 63"/>
              <a:gd name="T54" fmla="*/ 212954923 w 60"/>
              <a:gd name="T55" fmla="*/ 35754337 h 63"/>
              <a:gd name="T56" fmla="*/ 153800969 w 60"/>
              <a:gd name="T57" fmla="*/ 71505221 h 63"/>
              <a:gd name="T58" fmla="*/ 130136635 w 60"/>
              <a:gd name="T59" fmla="*/ 143010443 h 63"/>
              <a:gd name="T60" fmla="*/ 248444544 w 60"/>
              <a:gd name="T61" fmla="*/ 309858261 h 63"/>
              <a:gd name="T62" fmla="*/ 307598498 w 60"/>
              <a:gd name="T63" fmla="*/ 286024338 h 63"/>
              <a:gd name="T64" fmla="*/ 709844010 w 60"/>
              <a:gd name="T65" fmla="*/ 309858261 h 63"/>
              <a:gd name="T66" fmla="*/ 709844010 w 60"/>
              <a:gd name="T67" fmla="*/ 357529559 h 63"/>
              <a:gd name="T68" fmla="*/ 615196996 w 60"/>
              <a:gd name="T69" fmla="*/ 357529559 h 63"/>
              <a:gd name="T70" fmla="*/ 615196996 w 60"/>
              <a:gd name="T71" fmla="*/ 464785665 h 63"/>
              <a:gd name="T72" fmla="*/ 567875208 w 60"/>
              <a:gd name="T73" fmla="*/ 464785665 h 63"/>
              <a:gd name="T74" fmla="*/ 567875208 w 60"/>
              <a:gd name="T75" fmla="*/ 357529559 h 63"/>
              <a:gd name="T76" fmla="*/ 473228194 w 60"/>
              <a:gd name="T77" fmla="*/ 357529559 h 63"/>
              <a:gd name="T78" fmla="*/ 473228194 w 60"/>
              <a:gd name="T79" fmla="*/ 309858261 h 63"/>
              <a:gd name="T80" fmla="*/ 567875208 w 60"/>
              <a:gd name="T81" fmla="*/ 309858261 h 63"/>
              <a:gd name="T82" fmla="*/ 567875208 w 60"/>
              <a:gd name="T83" fmla="*/ 214515664 h 63"/>
              <a:gd name="T84" fmla="*/ 615196996 w 60"/>
              <a:gd name="T85" fmla="*/ 214515664 h 63"/>
              <a:gd name="T86" fmla="*/ 615196996 w 60"/>
              <a:gd name="T87" fmla="*/ 309858261 h 63"/>
              <a:gd name="T88" fmla="*/ 709844010 w 60"/>
              <a:gd name="T89" fmla="*/ 309858261 h 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0" h="63">
                <a:moveTo>
                  <a:pt x="38" y="47"/>
                </a:moveTo>
                <a:cubicBezTo>
                  <a:pt x="38" y="50"/>
                  <a:pt x="37" y="52"/>
                  <a:pt x="36" y="54"/>
                </a:cubicBezTo>
                <a:cubicBezTo>
                  <a:pt x="32" y="61"/>
                  <a:pt x="24" y="63"/>
                  <a:pt x="17" y="63"/>
                </a:cubicBezTo>
                <a:cubicBezTo>
                  <a:pt x="11" y="63"/>
                  <a:pt x="4" y="61"/>
                  <a:pt x="1" y="56"/>
                </a:cubicBezTo>
                <a:cubicBezTo>
                  <a:pt x="0" y="55"/>
                  <a:pt x="0" y="53"/>
                  <a:pt x="0" y="51"/>
                </a:cubicBezTo>
                <a:cubicBezTo>
                  <a:pt x="0" y="47"/>
                  <a:pt x="2" y="43"/>
                  <a:pt x="6" y="41"/>
                </a:cubicBezTo>
                <a:cubicBezTo>
                  <a:pt x="10" y="38"/>
                  <a:pt x="16" y="38"/>
                  <a:pt x="21" y="37"/>
                </a:cubicBezTo>
                <a:cubicBezTo>
                  <a:pt x="20" y="35"/>
                  <a:pt x="19" y="34"/>
                  <a:pt x="19" y="32"/>
                </a:cubicBezTo>
                <a:cubicBezTo>
                  <a:pt x="19" y="30"/>
                  <a:pt x="19" y="29"/>
                  <a:pt x="20" y="28"/>
                </a:cubicBezTo>
                <a:cubicBezTo>
                  <a:pt x="19" y="29"/>
                  <a:pt x="18" y="29"/>
                  <a:pt x="17" y="29"/>
                </a:cubicBezTo>
                <a:cubicBezTo>
                  <a:pt x="10" y="29"/>
                  <a:pt x="4" y="23"/>
                  <a:pt x="4" y="16"/>
                </a:cubicBezTo>
                <a:cubicBezTo>
                  <a:pt x="4" y="11"/>
                  <a:pt x="6" y="7"/>
                  <a:pt x="9" y="5"/>
                </a:cubicBezTo>
                <a:cubicBezTo>
                  <a:pt x="13" y="1"/>
                  <a:pt x="19" y="0"/>
                  <a:pt x="24" y="0"/>
                </a:cubicBezTo>
                <a:cubicBezTo>
                  <a:pt x="40" y="0"/>
                  <a:pt x="40" y="0"/>
                  <a:pt x="40" y="0"/>
                </a:cubicBezTo>
                <a:cubicBezTo>
                  <a:pt x="35" y="3"/>
                  <a:pt x="35" y="3"/>
                  <a:pt x="35" y="3"/>
                </a:cubicBezTo>
                <a:cubicBezTo>
                  <a:pt x="30" y="3"/>
                  <a:pt x="30" y="3"/>
                  <a:pt x="30" y="3"/>
                </a:cubicBezTo>
                <a:cubicBezTo>
                  <a:pt x="33" y="6"/>
                  <a:pt x="35" y="9"/>
                  <a:pt x="35" y="14"/>
                </a:cubicBezTo>
                <a:cubicBezTo>
                  <a:pt x="35" y="24"/>
                  <a:pt x="26" y="25"/>
                  <a:pt x="26" y="30"/>
                </a:cubicBezTo>
                <a:cubicBezTo>
                  <a:pt x="26" y="35"/>
                  <a:pt x="38" y="37"/>
                  <a:pt x="38" y="47"/>
                </a:cubicBezTo>
                <a:close/>
                <a:moveTo>
                  <a:pt x="33" y="51"/>
                </a:moveTo>
                <a:cubicBezTo>
                  <a:pt x="33" y="45"/>
                  <a:pt x="28" y="42"/>
                  <a:pt x="24" y="40"/>
                </a:cubicBezTo>
                <a:cubicBezTo>
                  <a:pt x="23" y="40"/>
                  <a:pt x="23" y="40"/>
                  <a:pt x="22" y="40"/>
                </a:cubicBezTo>
                <a:cubicBezTo>
                  <a:pt x="16" y="40"/>
                  <a:pt x="7" y="42"/>
                  <a:pt x="7" y="49"/>
                </a:cubicBezTo>
                <a:cubicBezTo>
                  <a:pt x="7" y="57"/>
                  <a:pt x="15" y="59"/>
                  <a:pt x="21" y="59"/>
                </a:cubicBezTo>
                <a:cubicBezTo>
                  <a:pt x="26" y="59"/>
                  <a:pt x="33" y="57"/>
                  <a:pt x="33" y="51"/>
                </a:cubicBezTo>
                <a:close/>
                <a:moveTo>
                  <a:pt x="26" y="24"/>
                </a:moveTo>
                <a:cubicBezTo>
                  <a:pt x="28" y="22"/>
                  <a:pt x="28" y="20"/>
                  <a:pt x="28" y="18"/>
                </a:cubicBezTo>
                <a:cubicBezTo>
                  <a:pt x="28" y="12"/>
                  <a:pt x="25" y="3"/>
                  <a:pt x="18" y="3"/>
                </a:cubicBezTo>
                <a:cubicBezTo>
                  <a:pt x="16" y="3"/>
                  <a:pt x="14" y="4"/>
                  <a:pt x="13" y="6"/>
                </a:cubicBezTo>
                <a:cubicBezTo>
                  <a:pt x="11" y="7"/>
                  <a:pt x="11" y="9"/>
                  <a:pt x="11" y="12"/>
                </a:cubicBezTo>
                <a:cubicBezTo>
                  <a:pt x="11" y="17"/>
                  <a:pt x="14" y="26"/>
                  <a:pt x="21" y="26"/>
                </a:cubicBezTo>
                <a:cubicBezTo>
                  <a:pt x="23" y="26"/>
                  <a:pt x="25" y="25"/>
                  <a:pt x="26" y="24"/>
                </a:cubicBezTo>
                <a:close/>
                <a:moveTo>
                  <a:pt x="60" y="26"/>
                </a:moveTo>
                <a:cubicBezTo>
                  <a:pt x="60" y="30"/>
                  <a:pt x="60" y="30"/>
                  <a:pt x="60" y="30"/>
                </a:cubicBezTo>
                <a:cubicBezTo>
                  <a:pt x="52" y="30"/>
                  <a:pt x="52" y="30"/>
                  <a:pt x="52" y="30"/>
                </a:cubicBezTo>
                <a:cubicBezTo>
                  <a:pt x="52" y="39"/>
                  <a:pt x="52" y="39"/>
                  <a:pt x="52" y="39"/>
                </a:cubicBezTo>
                <a:cubicBezTo>
                  <a:pt x="48" y="39"/>
                  <a:pt x="48" y="39"/>
                  <a:pt x="48" y="39"/>
                </a:cubicBezTo>
                <a:cubicBezTo>
                  <a:pt x="48" y="30"/>
                  <a:pt x="48" y="30"/>
                  <a:pt x="48" y="30"/>
                </a:cubicBezTo>
                <a:cubicBezTo>
                  <a:pt x="40" y="30"/>
                  <a:pt x="40" y="30"/>
                  <a:pt x="40" y="30"/>
                </a:cubicBezTo>
                <a:cubicBezTo>
                  <a:pt x="40" y="26"/>
                  <a:pt x="40" y="26"/>
                  <a:pt x="40" y="26"/>
                </a:cubicBezTo>
                <a:cubicBezTo>
                  <a:pt x="48" y="26"/>
                  <a:pt x="48" y="26"/>
                  <a:pt x="48" y="26"/>
                </a:cubicBezTo>
                <a:cubicBezTo>
                  <a:pt x="48" y="18"/>
                  <a:pt x="48" y="18"/>
                  <a:pt x="48" y="18"/>
                </a:cubicBezTo>
                <a:cubicBezTo>
                  <a:pt x="52" y="18"/>
                  <a:pt x="52" y="18"/>
                  <a:pt x="52" y="18"/>
                </a:cubicBezTo>
                <a:cubicBezTo>
                  <a:pt x="52" y="26"/>
                  <a:pt x="52" y="26"/>
                  <a:pt x="52" y="26"/>
                </a:cubicBezTo>
                <a:lnTo>
                  <a:pt x="60" y="26"/>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1" name="Freeform 66"/>
          <p:cNvSpPr>
            <a:spLocks noEditPoints="1"/>
          </p:cNvSpPr>
          <p:nvPr/>
        </p:nvSpPr>
        <p:spPr bwMode="auto">
          <a:xfrm>
            <a:off x="2949244" y="1885847"/>
            <a:ext cx="304201" cy="283024"/>
          </a:xfrm>
          <a:custGeom>
            <a:avLst/>
            <a:gdLst>
              <a:gd name="T0" fmla="*/ 153473976 w 73"/>
              <a:gd name="T1" fmla="*/ 459316725 h 68"/>
              <a:gd name="T2" fmla="*/ 94447638 w 73"/>
              <a:gd name="T3" fmla="*/ 459316725 h 68"/>
              <a:gd name="T4" fmla="*/ 0 w 73"/>
              <a:gd name="T5" fmla="*/ 388652349 h 68"/>
              <a:gd name="T6" fmla="*/ 59029774 w 73"/>
              <a:gd name="T7" fmla="*/ 223767663 h 68"/>
              <a:gd name="T8" fmla="*/ 177085886 w 73"/>
              <a:gd name="T9" fmla="*/ 259101566 h 68"/>
              <a:gd name="T10" fmla="*/ 236115660 w 73"/>
              <a:gd name="T11" fmla="*/ 247323598 h 68"/>
              <a:gd name="T12" fmla="*/ 236115660 w 73"/>
              <a:gd name="T13" fmla="*/ 282654070 h 68"/>
              <a:gd name="T14" fmla="*/ 271533524 w 73"/>
              <a:gd name="T15" fmla="*/ 400430317 h 68"/>
              <a:gd name="T16" fmla="*/ 153473976 w 73"/>
              <a:gd name="T17" fmla="*/ 459316725 h 68"/>
              <a:gd name="T18" fmla="*/ 177085886 w 73"/>
              <a:gd name="T19" fmla="*/ 223767663 h 68"/>
              <a:gd name="T20" fmla="*/ 59029774 w 73"/>
              <a:gd name="T21" fmla="*/ 105994847 h 68"/>
              <a:gd name="T22" fmla="*/ 177085886 w 73"/>
              <a:gd name="T23" fmla="*/ 0 h 68"/>
              <a:gd name="T24" fmla="*/ 295145434 w 73"/>
              <a:gd name="T25" fmla="*/ 105994847 h 68"/>
              <a:gd name="T26" fmla="*/ 177085886 w 73"/>
              <a:gd name="T27" fmla="*/ 223767663 h 68"/>
              <a:gd name="T28" fmla="*/ 625708732 w 73"/>
              <a:gd name="T29" fmla="*/ 800857202 h 68"/>
              <a:gd name="T30" fmla="*/ 236115660 w 73"/>
              <a:gd name="T31" fmla="*/ 800857202 h 68"/>
              <a:gd name="T32" fmla="*/ 118059548 w 73"/>
              <a:gd name="T33" fmla="*/ 683084387 h 68"/>
              <a:gd name="T34" fmla="*/ 271533524 w 73"/>
              <a:gd name="T35" fmla="*/ 423982821 h 68"/>
              <a:gd name="T36" fmla="*/ 436813455 w 73"/>
              <a:gd name="T37" fmla="*/ 482869229 h 68"/>
              <a:gd name="T38" fmla="*/ 590290868 w 73"/>
              <a:gd name="T39" fmla="*/ 423982821 h 68"/>
              <a:gd name="T40" fmla="*/ 755570799 w 73"/>
              <a:gd name="T41" fmla="*/ 683084387 h 68"/>
              <a:gd name="T42" fmla="*/ 625708732 w 73"/>
              <a:gd name="T43" fmla="*/ 800857202 h 68"/>
              <a:gd name="T44" fmla="*/ 436813455 w 73"/>
              <a:gd name="T45" fmla="*/ 459316725 h 68"/>
              <a:gd name="T46" fmla="*/ 259727570 w 73"/>
              <a:gd name="T47" fmla="*/ 282654070 h 68"/>
              <a:gd name="T48" fmla="*/ 436813455 w 73"/>
              <a:gd name="T49" fmla="*/ 105994847 h 68"/>
              <a:gd name="T50" fmla="*/ 602096823 w 73"/>
              <a:gd name="T51" fmla="*/ 282654070 h 68"/>
              <a:gd name="T52" fmla="*/ 436813455 w 73"/>
              <a:gd name="T53" fmla="*/ 459316725 h 68"/>
              <a:gd name="T54" fmla="*/ 696544461 w 73"/>
              <a:gd name="T55" fmla="*/ 223767663 h 68"/>
              <a:gd name="T56" fmla="*/ 578484913 w 73"/>
              <a:gd name="T57" fmla="*/ 105994847 h 68"/>
              <a:gd name="T58" fmla="*/ 696544461 w 73"/>
              <a:gd name="T59" fmla="*/ 0 h 68"/>
              <a:gd name="T60" fmla="*/ 802794618 w 73"/>
              <a:gd name="T61" fmla="*/ 105994847 h 68"/>
              <a:gd name="T62" fmla="*/ 696544461 w 73"/>
              <a:gd name="T63" fmla="*/ 223767663 h 68"/>
              <a:gd name="T64" fmla="*/ 779182709 w 73"/>
              <a:gd name="T65" fmla="*/ 459316725 h 68"/>
              <a:gd name="T66" fmla="*/ 720152935 w 73"/>
              <a:gd name="T67" fmla="*/ 459316725 h 68"/>
              <a:gd name="T68" fmla="*/ 602096823 w 73"/>
              <a:gd name="T69" fmla="*/ 400430317 h 68"/>
              <a:gd name="T70" fmla="*/ 637514687 w 73"/>
              <a:gd name="T71" fmla="*/ 282654070 h 68"/>
              <a:gd name="T72" fmla="*/ 637514687 w 73"/>
              <a:gd name="T73" fmla="*/ 247323598 h 68"/>
              <a:gd name="T74" fmla="*/ 696544461 w 73"/>
              <a:gd name="T75" fmla="*/ 259101566 h 68"/>
              <a:gd name="T76" fmla="*/ 814600573 w 73"/>
              <a:gd name="T77" fmla="*/ 223767663 h 68"/>
              <a:gd name="T78" fmla="*/ 861824392 w 73"/>
              <a:gd name="T79" fmla="*/ 388652349 h 68"/>
              <a:gd name="T80" fmla="*/ 779182709 w 73"/>
              <a:gd name="T81" fmla="*/ 459316725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2" name="Freeform 67"/>
          <p:cNvSpPr>
            <a:spLocks noEditPoints="1"/>
          </p:cNvSpPr>
          <p:nvPr/>
        </p:nvSpPr>
        <p:spPr bwMode="auto">
          <a:xfrm>
            <a:off x="3549945" y="1907026"/>
            <a:ext cx="283022" cy="242591"/>
          </a:xfrm>
          <a:custGeom>
            <a:avLst/>
            <a:gdLst>
              <a:gd name="T0" fmla="*/ 800850339 w 68"/>
              <a:gd name="T1" fmla="*/ 570892042 h 58"/>
              <a:gd name="T2" fmla="*/ 753742101 w 68"/>
              <a:gd name="T3" fmla="*/ 630358095 h 58"/>
              <a:gd name="T4" fmla="*/ 624191873 w 68"/>
              <a:gd name="T5" fmla="*/ 630358095 h 58"/>
              <a:gd name="T6" fmla="*/ 518197480 w 68"/>
              <a:gd name="T7" fmla="*/ 654147275 h 58"/>
              <a:gd name="T8" fmla="*/ 376869335 w 68"/>
              <a:gd name="T9" fmla="*/ 689827597 h 58"/>
              <a:gd name="T10" fmla="*/ 235544621 w 68"/>
              <a:gd name="T11" fmla="*/ 558997452 h 58"/>
              <a:gd name="T12" fmla="*/ 235544621 w 68"/>
              <a:gd name="T13" fmla="*/ 547106311 h 58"/>
              <a:gd name="T14" fmla="*/ 211988786 w 68"/>
              <a:gd name="T15" fmla="*/ 475742219 h 58"/>
              <a:gd name="T16" fmla="*/ 211988786 w 68"/>
              <a:gd name="T17" fmla="*/ 451956488 h 58"/>
              <a:gd name="T18" fmla="*/ 200214301 w 68"/>
              <a:gd name="T19" fmla="*/ 404381576 h 58"/>
              <a:gd name="T20" fmla="*/ 117772311 w 68"/>
              <a:gd name="T21" fmla="*/ 404381576 h 58"/>
              <a:gd name="T22" fmla="*/ 0 w 68"/>
              <a:gd name="T23" fmla="*/ 285446021 h 58"/>
              <a:gd name="T24" fmla="*/ 117772311 w 68"/>
              <a:gd name="T25" fmla="*/ 166510466 h 58"/>
              <a:gd name="T26" fmla="*/ 282652859 w 68"/>
              <a:gd name="T27" fmla="*/ 166510466 h 58"/>
              <a:gd name="T28" fmla="*/ 282652859 w 68"/>
              <a:gd name="T29" fmla="*/ 107040965 h 58"/>
              <a:gd name="T30" fmla="*/ 400425169 w 68"/>
              <a:gd name="T31" fmla="*/ 0 h 58"/>
              <a:gd name="T32" fmla="*/ 506419563 w 68"/>
              <a:gd name="T33" fmla="*/ 118935555 h 58"/>
              <a:gd name="T34" fmla="*/ 553527800 w 68"/>
              <a:gd name="T35" fmla="*/ 166510466 h 58"/>
              <a:gd name="T36" fmla="*/ 624191873 w 68"/>
              <a:gd name="T37" fmla="*/ 225976519 h 58"/>
              <a:gd name="T38" fmla="*/ 753742101 w 68"/>
              <a:gd name="T39" fmla="*/ 225976519 h 58"/>
              <a:gd name="T40" fmla="*/ 800850339 w 68"/>
              <a:gd name="T41" fmla="*/ 285446021 h 58"/>
              <a:gd name="T42" fmla="*/ 800850339 w 68"/>
              <a:gd name="T43" fmla="*/ 570892042 h 58"/>
              <a:gd name="T44" fmla="*/ 635969791 w 68"/>
              <a:gd name="T45" fmla="*/ 570892042 h 58"/>
              <a:gd name="T46" fmla="*/ 635969791 w 68"/>
              <a:gd name="T47" fmla="*/ 285446021 h 58"/>
              <a:gd name="T48" fmla="*/ 624191873 w 68"/>
              <a:gd name="T49" fmla="*/ 285446021 h 58"/>
              <a:gd name="T50" fmla="*/ 518197480 w 68"/>
              <a:gd name="T51" fmla="*/ 214085378 h 58"/>
              <a:gd name="T52" fmla="*/ 459311325 w 68"/>
              <a:gd name="T53" fmla="*/ 142721286 h 58"/>
              <a:gd name="T54" fmla="*/ 447533407 w 68"/>
              <a:gd name="T55" fmla="*/ 118935555 h 58"/>
              <a:gd name="T56" fmla="*/ 400425169 w 68"/>
              <a:gd name="T57" fmla="*/ 47574912 h 58"/>
              <a:gd name="T58" fmla="*/ 329761097 w 68"/>
              <a:gd name="T59" fmla="*/ 107040965 h 58"/>
              <a:gd name="T60" fmla="*/ 376869335 w 68"/>
              <a:gd name="T61" fmla="*/ 225976519 h 58"/>
              <a:gd name="T62" fmla="*/ 117772311 w 68"/>
              <a:gd name="T63" fmla="*/ 225976519 h 58"/>
              <a:gd name="T64" fmla="*/ 58886155 w 68"/>
              <a:gd name="T65" fmla="*/ 285446021 h 58"/>
              <a:gd name="T66" fmla="*/ 117772311 w 68"/>
              <a:gd name="T67" fmla="*/ 344915523 h 58"/>
              <a:gd name="T68" fmla="*/ 270874942 w 68"/>
              <a:gd name="T69" fmla="*/ 344915523 h 58"/>
              <a:gd name="T70" fmla="*/ 247322538 w 68"/>
              <a:gd name="T71" fmla="*/ 392486986 h 58"/>
              <a:gd name="T72" fmla="*/ 270874942 w 68"/>
              <a:gd name="T73" fmla="*/ 440061897 h 58"/>
              <a:gd name="T74" fmla="*/ 270874942 w 68"/>
              <a:gd name="T75" fmla="*/ 475742219 h 58"/>
              <a:gd name="T76" fmla="*/ 294430776 w 68"/>
              <a:gd name="T77" fmla="*/ 535211721 h 58"/>
              <a:gd name="T78" fmla="*/ 294430776 w 68"/>
              <a:gd name="T79" fmla="*/ 558997452 h 58"/>
              <a:gd name="T80" fmla="*/ 376869335 w 68"/>
              <a:gd name="T81" fmla="*/ 630358095 h 58"/>
              <a:gd name="T82" fmla="*/ 624191873 w 68"/>
              <a:gd name="T83" fmla="*/ 570892042 h 58"/>
              <a:gd name="T84" fmla="*/ 635969791 w 68"/>
              <a:gd name="T85" fmla="*/ 570892042 h 58"/>
              <a:gd name="T86" fmla="*/ 718408349 w 68"/>
              <a:gd name="T87" fmla="*/ 511422541 h 58"/>
              <a:gd name="T88" fmla="*/ 694855946 w 68"/>
              <a:gd name="T89" fmla="*/ 547106311 h 58"/>
              <a:gd name="T90" fmla="*/ 718408349 w 68"/>
              <a:gd name="T91" fmla="*/ 570892042 h 58"/>
              <a:gd name="T92" fmla="*/ 753742101 w 68"/>
              <a:gd name="T93" fmla="*/ 547106311 h 58"/>
              <a:gd name="T94" fmla="*/ 718408349 w 68"/>
              <a:gd name="T95" fmla="*/ 511422541 h 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8" h="58">
                <a:moveTo>
                  <a:pt x="68" y="48"/>
                </a:moveTo>
                <a:cubicBezTo>
                  <a:pt x="68" y="51"/>
                  <a:pt x="66" y="53"/>
                  <a:pt x="64" y="53"/>
                </a:cubicBezTo>
                <a:cubicBezTo>
                  <a:pt x="53" y="53"/>
                  <a:pt x="53" y="53"/>
                  <a:pt x="53" y="53"/>
                </a:cubicBezTo>
                <a:cubicBezTo>
                  <a:pt x="50" y="53"/>
                  <a:pt x="47" y="54"/>
                  <a:pt x="44" y="55"/>
                </a:cubicBezTo>
                <a:cubicBezTo>
                  <a:pt x="40" y="57"/>
                  <a:pt x="36" y="58"/>
                  <a:pt x="32" y="58"/>
                </a:cubicBezTo>
                <a:cubicBezTo>
                  <a:pt x="25" y="58"/>
                  <a:pt x="20" y="54"/>
                  <a:pt x="20" y="47"/>
                </a:cubicBezTo>
                <a:cubicBezTo>
                  <a:pt x="20" y="46"/>
                  <a:pt x="20" y="46"/>
                  <a:pt x="20" y="46"/>
                </a:cubicBezTo>
                <a:cubicBezTo>
                  <a:pt x="19" y="45"/>
                  <a:pt x="18" y="42"/>
                  <a:pt x="18" y="40"/>
                </a:cubicBezTo>
                <a:cubicBezTo>
                  <a:pt x="18" y="39"/>
                  <a:pt x="18" y="39"/>
                  <a:pt x="18" y="38"/>
                </a:cubicBezTo>
                <a:cubicBezTo>
                  <a:pt x="17" y="37"/>
                  <a:pt x="17" y="35"/>
                  <a:pt x="17" y="34"/>
                </a:cubicBezTo>
                <a:cubicBezTo>
                  <a:pt x="10" y="34"/>
                  <a:pt x="10" y="34"/>
                  <a:pt x="10" y="34"/>
                </a:cubicBezTo>
                <a:cubicBezTo>
                  <a:pt x="5" y="34"/>
                  <a:pt x="0" y="29"/>
                  <a:pt x="0" y="24"/>
                </a:cubicBezTo>
                <a:cubicBezTo>
                  <a:pt x="0" y="19"/>
                  <a:pt x="5" y="14"/>
                  <a:pt x="10" y="14"/>
                </a:cubicBezTo>
                <a:cubicBezTo>
                  <a:pt x="24" y="14"/>
                  <a:pt x="24" y="14"/>
                  <a:pt x="24" y="14"/>
                </a:cubicBezTo>
                <a:cubicBezTo>
                  <a:pt x="24" y="13"/>
                  <a:pt x="24" y="11"/>
                  <a:pt x="24" y="9"/>
                </a:cubicBezTo>
                <a:cubicBezTo>
                  <a:pt x="24" y="3"/>
                  <a:pt x="28" y="0"/>
                  <a:pt x="34" y="0"/>
                </a:cubicBezTo>
                <a:cubicBezTo>
                  <a:pt x="40" y="0"/>
                  <a:pt x="41" y="6"/>
                  <a:pt x="43" y="10"/>
                </a:cubicBezTo>
                <a:cubicBezTo>
                  <a:pt x="45" y="11"/>
                  <a:pt x="46" y="13"/>
                  <a:pt x="47" y="14"/>
                </a:cubicBezTo>
                <a:cubicBezTo>
                  <a:pt x="48" y="16"/>
                  <a:pt x="51" y="19"/>
                  <a:pt x="53" y="19"/>
                </a:cubicBezTo>
                <a:cubicBezTo>
                  <a:pt x="64" y="19"/>
                  <a:pt x="64" y="19"/>
                  <a:pt x="64" y="19"/>
                </a:cubicBezTo>
                <a:cubicBezTo>
                  <a:pt x="66" y="19"/>
                  <a:pt x="68" y="21"/>
                  <a:pt x="68" y="24"/>
                </a:cubicBezTo>
                <a:lnTo>
                  <a:pt x="68" y="48"/>
                </a:lnTo>
                <a:close/>
                <a:moveTo>
                  <a:pt x="54" y="48"/>
                </a:moveTo>
                <a:cubicBezTo>
                  <a:pt x="54" y="24"/>
                  <a:pt x="54" y="24"/>
                  <a:pt x="54" y="24"/>
                </a:cubicBezTo>
                <a:cubicBezTo>
                  <a:pt x="53" y="24"/>
                  <a:pt x="53" y="24"/>
                  <a:pt x="53" y="24"/>
                </a:cubicBezTo>
                <a:cubicBezTo>
                  <a:pt x="49" y="24"/>
                  <a:pt x="46" y="20"/>
                  <a:pt x="44" y="18"/>
                </a:cubicBezTo>
                <a:cubicBezTo>
                  <a:pt x="42" y="16"/>
                  <a:pt x="41" y="14"/>
                  <a:pt x="39" y="12"/>
                </a:cubicBezTo>
                <a:cubicBezTo>
                  <a:pt x="39" y="11"/>
                  <a:pt x="38" y="10"/>
                  <a:pt x="38" y="10"/>
                </a:cubicBezTo>
                <a:cubicBezTo>
                  <a:pt x="37" y="9"/>
                  <a:pt x="35" y="4"/>
                  <a:pt x="34" y="4"/>
                </a:cubicBezTo>
                <a:cubicBezTo>
                  <a:pt x="31" y="4"/>
                  <a:pt x="28" y="6"/>
                  <a:pt x="28" y="9"/>
                </a:cubicBezTo>
                <a:cubicBezTo>
                  <a:pt x="28" y="14"/>
                  <a:pt x="32" y="17"/>
                  <a:pt x="32" y="19"/>
                </a:cubicBezTo>
                <a:cubicBezTo>
                  <a:pt x="10" y="19"/>
                  <a:pt x="10" y="19"/>
                  <a:pt x="10" y="19"/>
                </a:cubicBezTo>
                <a:cubicBezTo>
                  <a:pt x="8" y="19"/>
                  <a:pt x="5" y="21"/>
                  <a:pt x="5" y="24"/>
                </a:cubicBezTo>
                <a:cubicBezTo>
                  <a:pt x="5" y="26"/>
                  <a:pt x="8" y="29"/>
                  <a:pt x="10" y="29"/>
                </a:cubicBezTo>
                <a:cubicBezTo>
                  <a:pt x="23" y="29"/>
                  <a:pt x="23" y="29"/>
                  <a:pt x="23" y="29"/>
                </a:cubicBezTo>
                <a:cubicBezTo>
                  <a:pt x="22" y="30"/>
                  <a:pt x="21" y="31"/>
                  <a:pt x="21" y="33"/>
                </a:cubicBezTo>
                <a:cubicBezTo>
                  <a:pt x="21" y="34"/>
                  <a:pt x="22" y="36"/>
                  <a:pt x="23" y="37"/>
                </a:cubicBezTo>
                <a:cubicBezTo>
                  <a:pt x="23" y="38"/>
                  <a:pt x="23" y="39"/>
                  <a:pt x="23" y="40"/>
                </a:cubicBezTo>
                <a:cubicBezTo>
                  <a:pt x="23" y="41"/>
                  <a:pt x="24" y="44"/>
                  <a:pt x="25" y="45"/>
                </a:cubicBezTo>
                <a:cubicBezTo>
                  <a:pt x="25" y="45"/>
                  <a:pt x="25" y="46"/>
                  <a:pt x="25" y="47"/>
                </a:cubicBezTo>
                <a:cubicBezTo>
                  <a:pt x="25" y="51"/>
                  <a:pt x="28" y="53"/>
                  <a:pt x="32" y="53"/>
                </a:cubicBezTo>
                <a:cubicBezTo>
                  <a:pt x="40" y="53"/>
                  <a:pt x="46" y="48"/>
                  <a:pt x="53" y="48"/>
                </a:cubicBezTo>
                <a:lnTo>
                  <a:pt x="54" y="48"/>
                </a:lnTo>
                <a:close/>
                <a:moveTo>
                  <a:pt x="61" y="43"/>
                </a:moveTo>
                <a:cubicBezTo>
                  <a:pt x="60" y="43"/>
                  <a:pt x="59" y="44"/>
                  <a:pt x="59" y="46"/>
                </a:cubicBezTo>
                <a:cubicBezTo>
                  <a:pt x="59" y="47"/>
                  <a:pt x="60" y="48"/>
                  <a:pt x="61" y="48"/>
                </a:cubicBezTo>
                <a:cubicBezTo>
                  <a:pt x="63" y="48"/>
                  <a:pt x="64" y="47"/>
                  <a:pt x="64" y="46"/>
                </a:cubicBezTo>
                <a:cubicBezTo>
                  <a:pt x="64" y="44"/>
                  <a:pt x="63" y="43"/>
                  <a:pt x="61" y="43"/>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3" name="Freeform 68"/>
          <p:cNvSpPr>
            <a:spLocks/>
          </p:cNvSpPr>
          <p:nvPr/>
        </p:nvSpPr>
        <p:spPr bwMode="auto">
          <a:xfrm>
            <a:off x="4156421" y="1907026"/>
            <a:ext cx="263770" cy="242591"/>
          </a:xfrm>
          <a:custGeom>
            <a:avLst/>
            <a:gdLst>
              <a:gd name="T0" fmla="*/ 619716521 w 63"/>
              <a:gd name="T1" fmla="*/ 689827597 h 58"/>
              <a:gd name="T2" fmla="*/ 488623040 w 63"/>
              <a:gd name="T3" fmla="*/ 689827597 h 58"/>
              <a:gd name="T4" fmla="*/ 476706078 w 63"/>
              <a:gd name="T5" fmla="*/ 654147275 h 58"/>
              <a:gd name="T6" fmla="*/ 536294338 w 63"/>
              <a:gd name="T7" fmla="*/ 618466954 h 58"/>
              <a:gd name="T8" fmla="*/ 560128261 w 63"/>
              <a:gd name="T9" fmla="*/ 558997452 h 58"/>
              <a:gd name="T10" fmla="*/ 560128261 w 63"/>
              <a:gd name="T11" fmla="*/ 380595844 h 58"/>
              <a:gd name="T12" fmla="*/ 560128261 w 63"/>
              <a:gd name="T13" fmla="*/ 368701254 h 58"/>
              <a:gd name="T14" fmla="*/ 536294338 w 63"/>
              <a:gd name="T15" fmla="*/ 368701254 h 58"/>
              <a:gd name="T16" fmla="*/ 226436078 w 63"/>
              <a:gd name="T17" fmla="*/ 368701254 h 58"/>
              <a:gd name="T18" fmla="*/ 202598702 w 63"/>
              <a:gd name="T19" fmla="*/ 368701254 h 58"/>
              <a:gd name="T20" fmla="*/ 202598702 w 63"/>
              <a:gd name="T21" fmla="*/ 380595844 h 58"/>
              <a:gd name="T22" fmla="*/ 202598702 w 63"/>
              <a:gd name="T23" fmla="*/ 547106311 h 58"/>
              <a:gd name="T24" fmla="*/ 214515664 w 63"/>
              <a:gd name="T25" fmla="*/ 618466954 h 58"/>
              <a:gd name="T26" fmla="*/ 297941299 w 63"/>
              <a:gd name="T27" fmla="*/ 654147275 h 58"/>
              <a:gd name="T28" fmla="*/ 274103924 w 63"/>
              <a:gd name="T29" fmla="*/ 689827597 h 58"/>
              <a:gd name="T30" fmla="*/ 143010443 w 63"/>
              <a:gd name="T31" fmla="*/ 689827597 h 58"/>
              <a:gd name="T32" fmla="*/ 35754337 w 63"/>
              <a:gd name="T33" fmla="*/ 689827597 h 58"/>
              <a:gd name="T34" fmla="*/ 11916962 w 63"/>
              <a:gd name="T35" fmla="*/ 654147275 h 58"/>
              <a:gd name="T36" fmla="*/ 71505221 w 63"/>
              <a:gd name="T37" fmla="*/ 618466954 h 58"/>
              <a:gd name="T38" fmla="*/ 95342597 w 63"/>
              <a:gd name="T39" fmla="*/ 558997452 h 58"/>
              <a:gd name="T40" fmla="*/ 95342597 w 63"/>
              <a:gd name="T41" fmla="*/ 535211721 h 58"/>
              <a:gd name="T42" fmla="*/ 95342597 w 63"/>
              <a:gd name="T43" fmla="*/ 166510466 h 58"/>
              <a:gd name="T44" fmla="*/ 71505221 w 63"/>
              <a:gd name="T45" fmla="*/ 59469502 h 58"/>
              <a:gd name="T46" fmla="*/ 0 w 63"/>
              <a:gd name="T47" fmla="*/ 23785731 h 58"/>
              <a:gd name="T48" fmla="*/ 23833923 w 63"/>
              <a:gd name="T49" fmla="*/ 0 h 58"/>
              <a:gd name="T50" fmla="*/ 143010443 w 63"/>
              <a:gd name="T51" fmla="*/ 0 h 58"/>
              <a:gd name="T52" fmla="*/ 262186962 w 63"/>
              <a:gd name="T53" fmla="*/ 0 h 58"/>
              <a:gd name="T54" fmla="*/ 286024338 w 63"/>
              <a:gd name="T55" fmla="*/ 23785731 h 58"/>
              <a:gd name="T56" fmla="*/ 214515664 w 63"/>
              <a:gd name="T57" fmla="*/ 59469502 h 58"/>
              <a:gd name="T58" fmla="*/ 202598702 w 63"/>
              <a:gd name="T59" fmla="*/ 130830145 h 58"/>
              <a:gd name="T60" fmla="*/ 202598702 w 63"/>
              <a:gd name="T61" fmla="*/ 273551431 h 58"/>
              <a:gd name="T62" fmla="*/ 202598702 w 63"/>
              <a:gd name="T63" fmla="*/ 285446021 h 58"/>
              <a:gd name="T64" fmla="*/ 226436078 w 63"/>
              <a:gd name="T65" fmla="*/ 297340611 h 58"/>
              <a:gd name="T66" fmla="*/ 536294338 w 63"/>
              <a:gd name="T67" fmla="*/ 297340611 h 58"/>
              <a:gd name="T68" fmla="*/ 560128261 w 63"/>
              <a:gd name="T69" fmla="*/ 285446021 h 58"/>
              <a:gd name="T70" fmla="*/ 560128261 w 63"/>
              <a:gd name="T71" fmla="*/ 273551431 h 58"/>
              <a:gd name="T72" fmla="*/ 560128261 w 63"/>
              <a:gd name="T73" fmla="*/ 130830145 h 58"/>
              <a:gd name="T74" fmla="*/ 536294338 w 63"/>
              <a:gd name="T75" fmla="*/ 59469502 h 58"/>
              <a:gd name="T76" fmla="*/ 476706078 w 63"/>
              <a:gd name="T77" fmla="*/ 23785731 h 58"/>
              <a:gd name="T78" fmla="*/ 488623040 w 63"/>
              <a:gd name="T79" fmla="*/ 0 h 58"/>
              <a:gd name="T80" fmla="*/ 619716521 w 63"/>
              <a:gd name="T81" fmla="*/ 0 h 58"/>
              <a:gd name="T82" fmla="*/ 726976079 w 63"/>
              <a:gd name="T83" fmla="*/ 0 h 58"/>
              <a:gd name="T84" fmla="*/ 750810002 w 63"/>
              <a:gd name="T85" fmla="*/ 23785731 h 58"/>
              <a:gd name="T86" fmla="*/ 679304781 w 63"/>
              <a:gd name="T87" fmla="*/ 59469502 h 58"/>
              <a:gd name="T88" fmla="*/ 667387819 w 63"/>
              <a:gd name="T89" fmla="*/ 130830145 h 58"/>
              <a:gd name="T90" fmla="*/ 667387819 w 63"/>
              <a:gd name="T91" fmla="*/ 558997452 h 58"/>
              <a:gd name="T92" fmla="*/ 679304781 w 63"/>
              <a:gd name="T93" fmla="*/ 618466954 h 58"/>
              <a:gd name="T94" fmla="*/ 750810002 w 63"/>
              <a:gd name="T95" fmla="*/ 654147275 h 58"/>
              <a:gd name="T96" fmla="*/ 738893041 w 63"/>
              <a:gd name="T97" fmla="*/ 689827597 h 58"/>
              <a:gd name="T98" fmla="*/ 619716521 w 63"/>
              <a:gd name="T99" fmla="*/ 689827597 h 5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63" h="58">
                <a:moveTo>
                  <a:pt x="52" y="58"/>
                </a:moveTo>
                <a:cubicBezTo>
                  <a:pt x="48" y="58"/>
                  <a:pt x="45" y="58"/>
                  <a:pt x="41" y="58"/>
                </a:cubicBezTo>
                <a:cubicBezTo>
                  <a:pt x="40" y="58"/>
                  <a:pt x="40" y="56"/>
                  <a:pt x="40" y="55"/>
                </a:cubicBezTo>
                <a:cubicBezTo>
                  <a:pt x="40" y="52"/>
                  <a:pt x="43" y="53"/>
                  <a:pt x="45" y="52"/>
                </a:cubicBezTo>
                <a:cubicBezTo>
                  <a:pt x="47" y="51"/>
                  <a:pt x="47" y="48"/>
                  <a:pt x="47" y="47"/>
                </a:cubicBezTo>
                <a:cubicBezTo>
                  <a:pt x="47" y="32"/>
                  <a:pt x="47" y="32"/>
                  <a:pt x="47" y="32"/>
                </a:cubicBezTo>
                <a:cubicBezTo>
                  <a:pt x="47" y="32"/>
                  <a:pt x="47" y="31"/>
                  <a:pt x="47" y="31"/>
                </a:cubicBezTo>
                <a:cubicBezTo>
                  <a:pt x="46" y="31"/>
                  <a:pt x="45" y="31"/>
                  <a:pt x="45" y="31"/>
                </a:cubicBezTo>
                <a:cubicBezTo>
                  <a:pt x="19" y="31"/>
                  <a:pt x="19" y="31"/>
                  <a:pt x="19" y="31"/>
                </a:cubicBezTo>
                <a:cubicBezTo>
                  <a:pt x="18" y="31"/>
                  <a:pt x="18" y="31"/>
                  <a:pt x="17" y="31"/>
                </a:cubicBezTo>
                <a:cubicBezTo>
                  <a:pt x="17" y="31"/>
                  <a:pt x="17" y="32"/>
                  <a:pt x="17" y="32"/>
                </a:cubicBezTo>
                <a:cubicBezTo>
                  <a:pt x="17" y="46"/>
                  <a:pt x="17" y="46"/>
                  <a:pt x="17" y="46"/>
                </a:cubicBezTo>
                <a:cubicBezTo>
                  <a:pt x="17" y="47"/>
                  <a:pt x="17" y="51"/>
                  <a:pt x="18" y="52"/>
                </a:cubicBezTo>
                <a:cubicBezTo>
                  <a:pt x="20" y="53"/>
                  <a:pt x="25" y="52"/>
                  <a:pt x="25" y="55"/>
                </a:cubicBezTo>
                <a:cubicBezTo>
                  <a:pt x="25" y="56"/>
                  <a:pt x="24" y="58"/>
                  <a:pt x="23" y="58"/>
                </a:cubicBezTo>
                <a:cubicBezTo>
                  <a:pt x="19" y="58"/>
                  <a:pt x="16" y="58"/>
                  <a:pt x="12" y="58"/>
                </a:cubicBezTo>
                <a:cubicBezTo>
                  <a:pt x="9" y="58"/>
                  <a:pt x="6" y="58"/>
                  <a:pt x="3" y="58"/>
                </a:cubicBezTo>
                <a:cubicBezTo>
                  <a:pt x="2" y="58"/>
                  <a:pt x="1" y="56"/>
                  <a:pt x="1" y="55"/>
                </a:cubicBezTo>
                <a:cubicBezTo>
                  <a:pt x="1" y="52"/>
                  <a:pt x="4" y="53"/>
                  <a:pt x="6" y="52"/>
                </a:cubicBezTo>
                <a:cubicBezTo>
                  <a:pt x="8" y="51"/>
                  <a:pt x="8" y="48"/>
                  <a:pt x="8" y="47"/>
                </a:cubicBezTo>
                <a:cubicBezTo>
                  <a:pt x="8" y="45"/>
                  <a:pt x="8" y="45"/>
                  <a:pt x="8" y="45"/>
                </a:cubicBezTo>
                <a:cubicBezTo>
                  <a:pt x="8" y="14"/>
                  <a:pt x="8" y="14"/>
                  <a:pt x="8" y="14"/>
                </a:cubicBezTo>
                <a:cubicBezTo>
                  <a:pt x="8" y="12"/>
                  <a:pt x="8" y="6"/>
                  <a:pt x="6" y="5"/>
                </a:cubicBezTo>
                <a:cubicBezTo>
                  <a:pt x="4" y="4"/>
                  <a:pt x="0" y="6"/>
                  <a:pt x="0" y="2"/>
                </a:cubicBezTo>
                <a:cubicBezTo>
                  <a:pt x="0" y="1"/>
                  <a:pt x="1" y="0"/>
                  <a:pt x="2" y="0"/>
                </a:cubicBezTo>
                <a:cubicBezTo>
                  <a:pt x="5" y="0"/>
                  <a:pt x="9" y="0"/>
                  <a:pt x="12" y="0"/>
                </a:cubicBezTo>
                <a:cubicBezTo>
                  <a:pt x="16" y="0"/>
                  <a:pt x="19" y="0"/>
                  <a:pt x="22" y="0"/>
                </a:cubicBezTo>
                <a:cubicBezTo>
                  <a:pt x="23" y="0"/>
                  <a:pt x="24" y="1"/>
                  <a:pt x="24" y="2"/>
                </a:cubicBezTo>
                <a:cubicBezTo>
                  <a:pt x="24" y="5"/>
                  <a:pt x="20" y="4"/>
                  <a:pt x="18" y="5"/>
                </a:cubicBezTo>
                <a:cubicBezTo>
                  <a:pt x="17" y="6"/>
                  <a:pt x="17" y="10"/>
                  <a:pt x="17" y="11"/>
                </a:cubicBezTo>
                <a:cubicBezTo>
                  <a:pt x="17" y="23"/>
                  <a:pt x="17" y="23"/>
                  <a:pt x="17" y="23"/>
                </a:cubicBezTo>
                <a:cubicBezTo>
                  <a:pt x="17" y="24"/>
                  <a:pt x="17" y="24"/>
                  <a:pt x="17" y="24"/>
                </a:cubicBezTo>
                <a:cubicBezTo>
                  <a:pt x="18" y="25"/>
                  <a:pt x="18" y="25"/>
                  <a:pt x="19" y="25"/>
                </a:cubicBezTo>
                <a:cubicBezTo>
                  <a:pt x="45" y="25"/>
                  <a:pt x="45" y="25"/>
                  <a:pt x="45" y="25"/>
                </a:cubicBezTo>
                <a:cubicBezTo>
                  <a:pt x="46" y="25"/>
                  <a:pt x="46" y="25"/>
                  <a:pt x="47" y="24"/>
                </a:cubicBezTo>
                <a:cubicBezTo>
                  <a:pt x="47" y="24"/>
                  <a:pt x="47" y="24"/>
                  <a:pt x="47" y="23"/>
                </a:cubicBezTo>
                <a:cubicBezTo>
                  <a:pt x="47" y="11"/>
                  <a:pt x="47" y="11"/>
                  <a:pt x="47" y="11"/>
                </a:cubicBezTo>
                <a:cubicBezTo>
                  <a:pt x="47" y="10"/>
                  <a:pt x="47" y="6"/>
                  <a:pt x="45" y="5"/>
                </a:cubicBezTo>
                <a:cubicBezTo>
                  <a:pt x="43" y="4"/>
                  <a:pt x="40" y="5"/>
                  <a:pt x="40" y="2"/>
                </a:cubicBezTo>
                <a:cubicBezTo>
                  <a:pt x="40" y="1"/>
                  <a:pt x="40" y="0"/>
                  <a:pt x="41" y="0"/>
                </a:cubicBezTo>
                <a:cubicBezTo>
                  <a:pt x="45" y="0"/>
                  <a:pt x="48" y="0"/>
                  <a:pt x="52" y="0"/>
                </a:cubicBezTo>
                <a:cubicBezTo>
                  <a:pt x="55" y="0"/>
                  <a:pt x="58" y="0"/>
                  <a:pt x="61" y="0"/>
                </a:cubicBezTo>
                <a:cubicBezTo>
                  <a:pt x="63" y="0"/>
                  <a:pt x="63" y="1"/>
                  <a:pt x="63" y="2"/>
                </a:cubicBezTo>
                <a:cubicBezTo>
                  <a:pt x="63" y="6"/>
                  <a:pt x="59" y="4"/>
                  <a:pt x="57" y="5"/>
                </a:cubicBezTo>
                <a:cubicBezTo>
                  <a:pt x="56" y="6"/>
                  <a:pt x="56" y="10"/>
                  <a:pt x="56" y="11"/>
                </a:cubicBezTo>
                <a:cubicBezTo>
                  <a:pt x="56" y="47"/>
                  <a:pt x="56" y="47"/>
                  <a:pt x="56" y="47"/>
                </a:cubicBezTo>
                <a:cubicBezTo>
                  <a:pt x="56" y="48"/>
                  <a:pt x="56" y="51"/>
                  <a:pt x="57" y="52"/>
                </a:cubicBezTo>
                <a:cubicBezTo>
                  <a:pt x="59" y="53"/>
                  <a:pt x="63" y="52"/>
                  <a:pt x="63" y="55"/>
                </a:cubicBezTo>
                <a:cubicBezTo>
                  <a:pt x="63" y="56"/>
                  <a:pt x="63" y="58"/>
                  <a:pt x="62" y="58"/>
                </a:cubicBezTo>
                <a:cubicBezTo>
                  <a:pt x="58" y="58"/>
                  <a:pt x="55" y="58"/>
                  <a:pt x="52" y="58"/>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4" name="Freeform 69"/>
          <p:cNvSpPr>
            <a:spLocks noEditPoints="1"/>
          </p:cNvSpPr>
          <p:nvPr/>
        </p:nvSpPr>
        <p:spPr bwMode="auto">
          <a:xfrm>
            <a:off x="4749421" y="1907026"/>
            <a:ext cx="240666" cy="242591"/>
          </a:xfrm>
          <a:custGeom>
            <a:avLst/>
            <a:gdLst>
              <a:gd name="T0" fmla="*/ 339462412 w 58"/>
              <a:gd name="T1" fmla="*/ 689827597 h 58"/>
              <a:gd name="T2" fmla="*/ 70233367 w 58"/>
              <a:gd name="T3" fmla="*/ 558997452 h 58"/>
              <a:gd name="T4" fmla="*/ 81937787 w 58"/>
              <a:gd name="T5" fmla="*/ 547106311 h 58"/>
              <a:gd name="T6" fmla="*/ 140466733 w 58"/>
              <a:gd name="T7" fmla="*/ 475742219 h 58"/>
              <a:gd name="T8" fmla="*/ 152171154 w 58"/>
              <a:gd name="T9" fmla="*/ 475742219 h 58"/>
              <a:gd name="T10" fmla="*/ 163878996 w 58"/>
              <a:gd name="T11" fmla="*/ 487636809 h 58"/>
              <a:gd name="T12" fmla="*/ 339462412 w 58"/>
              <a:gd name="T13" fmla="*/ 570892042 h 58"/>
              <a:gd name="T14" fmla="*/ 561870354 w 58"/>
              <a:gd name="T15" fmla="*/ 344915523 h 58"/>
              <a:gd name="T16" fmla="*/ 339462412 w 58"/>
              <a:gd name="T17" fmla="*/ 107040965 h 58"/>
              <a:gd name="T18" fmla="*/ 187291259 w 58"/>
              <a:gd name="T19" fmla="*/ 166510466 h 58"/>
              <a:gd name="T20" fmla="*/ 245816783 w 58"/>
              <a:gd name="T21" fmla="*/ 237871109 h 58"/>
              <a:gd name="T22" fmla="*/ 245816783 w 58"/>
              <a:gd name="T23" fmla="*/ 261660290 h 58"/>
              <a:gd name="T24" fmla="*/ 222407942 w 58"/>
              <a:gd name="T25" fmla="*/ 285446021 h 58"/>
              <a:gd name="T26" fmla="*/ 23412263 w 58"/>
              <a:gd name="T27" fmla="*/ 285446021 h 58"/>
              <a:gd name="T28" fmla="*/ 0 w 58"/>
              <a:gd name="T29" fmla="*/ 249765700 h 58"/>
              <a:gd name="T30" fmla="*/ 0 w 58"/>
              <a:gd name="T31" fmla="*/ 47574912 h 58"/>
              <a:gd name="T32" fmla="*/ 11704421 w 58"/>
              <a:gd name="T33" fmla="*/ 23785731 h 58"/>
              <a:gd name="T34" fmla="*/ 46821104 w 58"/>
              <a:gd name="T35" fmla="*/ 35680322 h 58"/>
              <a:gd name="T36" fmla="*/ 105350050 w 58"/>
              <a:gd name="T37" fmla="*/ 95149823 h 58"/>
              <a:gd name="T38" fmla="*/ 339462412 w 58"/>
              <a:gd name="T39" fmla="*/ 0 h 58"/>
              <a:gd name="T40" fmla="*/ 678924825 w 58"/>
              <a:gd name="T41" fmla="*/ 344915523 h 58"/>
              <a:gd name="T42" fmla="*/ 339462412 w 58"/>
              <a:gd name="T43" fmla="*/ 689827597 h 58"/>
              <a:gd name="T44" fmla="*/ 397991358 w 58"/>
              <a:gd name="T45" fmla="*/ 416276166 h 58"/>
              <a:gd name="T46" fmla="*/ 386283516 w 58"/>
              <a:gd name="T47" fmla="*/ 428167307 h 58"/>
              <a:gd name="T48" fmla="*/ 234112363 w 58"/>
              <a:gd name="T49" fmla="*/ 428167307 h 58"/>
              <a:gd name="T50" fmla="*/ 222407942 w 58"/>
              <a:gd name="T51" fmla="*/ 416276166 h 58"/>
              <a:gd name="T52" fmla="*/ 222407942 w 58"/>
              <a:gd name="T53" fmla="*/ 380595844 h 58"/>
              <a:gd name="T54" fmla="*/ 234112363 w 58"/>
              <a:gd name="T55" fmla="*/ 368701254 h 58"/>
              <a:gd name="T56" fmla="*/ 339462412 w 58"/>
              <a:gd name="T57" fmla="*/ 368701254 h 58"/>
              <a:gd name="T58" fmla="*/ 339462412 w 58"/>
              <a:gd name="T59" fmla="*/ 214085378 h 58"/>
              <a:gd name="T60" fmla="*/ 351166833 w 58"/>
              <a:gd name="T61" fmla="*/ 202190788 h 58"/>
              <a:gd name="T62" fmla="*/ 386283516 w 58"/>
              <a:gd name="T63" fmla="*/ 202190788 h 58"/>
              <a:gd name="T64" fmla="*/ 397991358 w 58"/>
              <a:gd name="T65" fmla="*/ 214085378 h 58"/>
              <a:gd name="T66" fmla="*/ 397991358 w 58"/>
              <a:gd name="T67" fmla="*/ 416276166 h 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 h="58">
                <a:moveTo>
                  <a:pt x="29" y="58"/>
                </a:moveTo>
                <a:cubicBezTo>
                  <a:pt x="20" y="58"/>
                  <a:pt x="12" y="54"/>
                  <a:pt x="6" y="47"/>
                </a:cubicBezTo>
                <a:cubicBezTo>
                  <a:pt x="6" y="47"/>
                  <a:pt x="6" y="46"/>
                  <a:pt x="7" y="46"/>
                </a:cubicBezTo>
                <a:cubicBezTo>
                  <a:pt x="12" y="40"/>
                  <a:pt x="12" y="40"/>
                  <a:pt x="12" y="40"/>
                </a:cubicBezTo>
                <a:cubicBezTo>
                  <a:pt x="12" y="40"/>
                  <a:pt x="12" y="40"/>
                  <a:pt x="13" y="40"/>
                </a:cubicBezTo>
                <a:cubicBezTo>
                  <a:pt x="13" y="40"/>
                  <a:pt x="13" y="40"/>
                  <a:pt x="14" y="41"/>
                </a:cubicBezTo>
                <a:cubicBezTo>
                  <a:pt x="17" y="45"/>
                  <a:pt x="23" y="48"/>
                  <a:pt x="29" y="48"/>
                </a:cubicBezTo>
                <a:cubicBezTo>
                  <a:pt x="40" y="48"/>
                  <a:pt x="48" y="39"/>
                  <a:pt x="48" y="29"/>
                </a:cubicBezTo>
                <a:cubicBezTo>
                  <a:pt x="48" y="18"/>
                  <a:pt x="40" y="9"/>
                  <a:pt x="29" y="9"/>
                </a:cubicBezTo>
                <a:cubicBezTo>
                  <a:pt x="24" y="9"/>
                  <a:pt x="19" y="11"/>
                  <a:pt x="16" y="14"/>
                </a:cubicBezTo>
                <a:cubicBezTo>
                  <a:pt x="21" y="20"/>
                  <a:pt x="21" y="20"/>
                  <a:pt x="21" y="20"/>
                </a:cubicBezTo>
                <a:cubicBezTo>
                  <a:pt x="22" y="20"/>
                  <a:pt x="22" y="21"/>
                  <a:pt x="21" y="22"/>
                </a:cubicBezTo>
                <a:cubicBezTo>
                  <a:pt x="21" y="23"/>
                  <a:pt x="20" y="24"/>
                  <a:pt x="19" y="24"/>
                </a:cubicBezTo>
                <a:cubicBezTo>
                  <a:pt x="2" y="24"/>
                  <a:pt x="2" y="24"/>
                  <a:pt x="2" y="24"/>
                </a:cubicBezTo>
                <a:cubicBezTo>
                  <a:pt x="1" y="24"/>
                  <a:pt x="0" y="23"/>
                  <a:pt x="0" y="21"/>
                </a:cubicBezTo>
                <a:cubicBezTo>
                  <a:pt x="0" y="4"/>
                  <a:pt x="0" y="4"/>
                  <a:pt x="0" y="4"/>
                </a:cubicBezTo>
                <a:cubicBezTo>
                  <a:pt x="0" y="3"/>
                  <a:pt x="0" y="3"/>
                  <a:pt x="1" y="2"/>
                </a:cubicBezTo>
                <a:cubicBezTo>
                  <a:pt x="2" y="2"/>
                  <a:pt x="3" y="2"/>
                  <a:pt x="4" y="3"/>
                </a:cubicBezTo>
                <a:cubicBezTo>
                  <a:pt x="9" y="8"/>
                  <a:pt x="9" y="8"/>
                  <a:pt x="9" y="8"/>
                </a:cubicBezTo>
                <a:cubicBezTo>
                  <a:pt x="14" y="3"/>
                  <a:pt x="21" y="0"/>
                  <a:pt x="29" y="0"/>
                </a:cubicBezTo>
                <a:cubicBezTo>
                  <a:pt x="45" y="0"/>
                  <a:pt x="58" y="13"/>
                  <a:pt x="58" y="29"/>
                </a:cubicBezTo>
                <a:cubicBezTo>
                  <a:pt x="58" y="45"/>
                  <a:pt x="45" y="58"/>
                  <a:pt x="29" y="58"/>
                </a:cubicBezTo>
                <a:close/>
                <a:moveTo>
                  <a:pt x="34" y="35"/>
                </a:moveTo>
                <a:cubicBezTo>
                  <a:pt x="34" y="35"/>
                  <a:pt x="33" y="36"/>
                  <a:pt x="33" y="36"/>
                </a:cubicBezTo>
                <a:cubicBezTo>
                  <a:pt x="20" y="36"/>
                  <a:pt x="20" y="36"/>
                  <a:pt x="20" y="36"/>
                </a:cubicBezTo>
                <a:cubicBezTo>
                  <a:pt x="20" y="36"/>
                  <a:pt x="19" y="35"/>
                  <a:pt x="19" y="35"/>
                </a:cubicBezTo>
                <a:cubicBezTo>
                  <a:pt x="19" y="32"/>
                  <a:pt x="19" y="32"/>
                  <a:pt x="19" y="32"/>
                </a:cubicBezTo>
                <a:cubicBezTo>
                  <a:pt x="19" y="32"/>
                  <a:pt x="20" y="31"/>
                  <a:pt x="20" y="31"/>
                </a:cubicBezTo>
                <a:cubicBezTo>
                  <a:pt x="29" y="31"/>
                  <a:pt x="29" y="31"/>
                  <a:pt x="29" y="31"/>
                </a:cubicBezTo>
                <a:cubicBezTo>
                  <a:pt x="29" y="18"/>
                  <a:pt x="29" y="18"/>
                  <a:pt x="29" y="18"/>
                </a:cubicBezTo>
                <a:cubicBezTo>
                  <a:pt x="29" y="17"/>
                  <a:pt x="29" y="17"/>
                  <a:pt x="30" y="17"/>
                </a:cubicBezTo>
                <a:cubicBezTo>
                  <a:pt x="33" y="17"/>
                  <a:pt x="33" y="17"/>
                  <a:pt x="33" y="17"/>
                </a:cubicBezTo>
                <a:cubicBezTo>
                  <a:pt x="33" y="17"/>
                  <a:pt x="34" y="17"/>
                  <a:pt x="34" y="18"/>
                </a:cubicBezTo>
                <a:lnTo>
                  <a:pt x="34" y="35"/>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5" name="Freeform 70"/>
          <p:cNvSpPr>
            <a:spLocks noEditPoints="1"/>
          </p:cNvSpPr>
          <p:nvPr/>
        </p:nvSpPr>
        <p:spPr bwMode="auto">
          <a:xfrm>
            <a:off x="5348198" y="1907025"/>
            <a:ext cx="215637" cy="221412"/>
          </a:xfrm>
          <a:custGeom>
            <a:avLst/>
            <a:gdLst>
              <a:gd name="T0" fmla="*/ 432573723 w 52"/>
              <a:gd name="T1" fmla="*/ 439006497 h 53"/>
              <a:gd name="T2" fmla="*/ 420879954 w 52"/>
              <a:gd name="T3" fmla="*/ 450873027 h 53"/>
              <a:gd name="T4" fmla="*/ 350734435 w 52"/>
              <a:gd name="T5" fmla="*/ 450873027 h 53"/>
              <a:gd name="T6" fmla="*/ 339044085 w 52"/>
              <a:gd name="T7" fmla="*/ 439006497 h 53"/>
              <a:gd name="T8" fmla="*/ 339044085 w 52"/>
              <a:gd name="T9" fmla="*/ 213569983 h 53"/>
              <a:gd name="T10" fmla="*/ 222130327 w 52"/>
              <a:gd name="T11" fmla="*/ 94921906 h 53"/>
              <a:gd name="T12" fmla="*/ 93529638 w 52"/>
              <a:gd name="T13" fmla="*/ 94921906 h 53"/>
              <a:gd name="T14" fmla="*/ 93529638 w 52"/>
              <a:gd name="T15" fmla="*/ 616980335 h 53"/>
              <a:gd name="T16" fmla="*/ 81839288 w 52"/>
              <a:gd name="T17" fmla="*/ 628846865 h 53"/>
              <a:gd name="T18" fmla="*/ 11690350 w 52"/>
              <a:gd name="T19" fmla="*/ 628846865 h 53"/>
              <a:gd name="T20" fmla="*/ 0 w 52"/>
              <a:gd name="T21" fmla="*/ 616980335 h 53"/>
              <a:gd name="T22" fmla="*/ 0 w 52"/>
              <a:gd name="T23" fmla="*/ 11866530 h 53"/>
              <a:gd name="T24" fmla="*/ 11690350 w 52"/>
              <a:gd name="T25" fmla="*/ 0 h 53"/>
              <a:gd name="T26" fmla="*/ 222130327 w 52"/>
              <a:gd name="T27" fmla="*/ 0 h 53"/>
              <a:gd name="T28" fmla="*/ 432573723 w 52"/>
              <a:gd name="T29" fmla="*/ 213569983 h 53"/>
              <a:gd name="T30" fmla="*/ 432573723 w 52"/>
              <a:gd name="T31" fmla="*/ 439006497 h 53"/>
              <a:gd name="T32" fmla="*/ 607939231 w 52"/>
              <a:gd name="T33" fmla="*/ 403410352 h 53"/>
              <a:gd name="T34" fmla="*/ 385808904 w 52"/>
              <a:gd name="T35" fmla="*/ 628846865 h 53"/>
              <a:gd name="T36" fmla="*/ 187059277 w 52"/>
              <a:gd name="T37" fmla="*/ 628846865 h 53"/>
              <a:gd name="T38" fmla="*/ 163675158 w 52"/>
              <a:gd name="T39" fmla="*/ 616980335 h 53"/>
              <a:gd name="T40" fmla="*/ 163675158 w 52"/>
              <a:gd name="T41" fmla="*/ 177973838 h 53"/>
              <a:gd name="T42" fmla="*/ 187059277 w 52"/>
              <a:gd name="T43" fmla="*/ 166110753 h 53"/>
              <a:gd name="T44" fmla="*/ 257204796 w 52"/>
              <a:gd name="T45" fmla="*/ 166110753 h 53"/>
              <a:gd name="T46" fmla="*/ 268895146 w 52"/>
              <a:gd name="T47" fmla="*/ 177973838 h 53"/>
              <a:gd name="T48" fmla="*/ 268895146 w 52"/>
              <a:gd name="T49" fmla="*/ 522061873 h 53"/>
              <a:gd name="T50" fmla="*/ 385808904 w 52"/>
              <a:gd name="T51" fmla="*/ 522061873 h 53"/>
              <a:gd name="T52" fmla="*/ 502719242 w 52"/>
              <a:gd name="T53" fmla="*/ 403410352 h 53"/>
              <a:gd name="T54" fmla="*/ 502719242 w 52"/>
              <a:gd name="T55" fmla="*/ 11866530 h 53"/>
              <a:gd name="T56" fmla="*/ 526099942 w 52"/>
              <a:gd name="T57" fmla="*/ 0 h 53"/>
              <a:gd name="T58" fmla="*/ 596248881 w 52"/>
              <a:gd name="T59" fmla="*/ 0 h 53"/>
              <a:gd name="T60" fmla="*/ 607939231 w 52"/>
              <a:gd name="T61" fmla="*/ 11866530 h 53"/>
              <a:gd name="T62" fmla="*/ 607939231 w 52"/>
              <a:gd name="T63" fmla="*/ 403410352 h 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2" h="53">
                <a:moveTo>
                  <a:pt x="37" y="37"/>
                </a:moveTo>
                <a:cubicBezTo>
                  <a:pt x="37" y="38"/>
                  <a:pt x="37" y="38"/>
                  <a:pt x="36" y="38"/>
                </a:cubicBezTo>
                <a:cubicBezTo>
                  <a:pt x="30" y="38"/>
                  <a:pt x="30" y="38"/>
                  <a:pt x="30" y="38"/>
                </a:cubicBezTo>
                <a:cubicBezTo>
                  <a:pt x="29" y="38"/>
                  <a:pt x="29" y="38"/>
                  <a:pt x="29" y="37"/>
                </a:cubicBezTo>
                <a:cubicBezTo>
                  <a:pt x="29" y="18"/>
                  <a:pt x="29" y="18"/>
                  <a:pt x="29" y="18"/>
                </a:cubicBezTo>
                <a:cubicBezTo>
                  <a:pt x="29" y="13"/>
                  <a:pt x="24" y="8"/>
                  <a:pt x="19" y="8"/>
                </a:cubicBezTo>
                <a:cubicBezTo>
                  <a:pt x="8" y="8"/>
                  <a:pt x="8" y="8"/>
                  <a:pt x="8" y="8"/>
                </a:cubicBezTo>
                <a:cubicBezTo>
                  <a:pt x="8" y="52"/>
                  <a:pt x="8" y="52"/>
                  <a:pt x="8" y="52"/>
                </a:cubicBezTo>
                <a:cubicBezTo>
                  <a:pt x="8" y="52"/>
                  <a:pt x="8" y="53"/>
                  <a:pt x="7" y="53"/>
                </a:cubicBezTo>
                <a:cubicBezTo>
                  <a:pt x="1" y="53"/>
                  <a:pt x="1" y="53"/>
                  <a:pt x="1" y="53"/>
                </a:cubicBezTo>
                <a:cubicBezTo>
                  <a:pt x="0" y="53"/>
                  <a:pt x="0" y="52"/>
                  <a:pt x="0" y="52"/>
                </a:cubicBezTo>
                <a:cubicBezTo>
                  <a:pt x="0" y="1"/>
                  <a:pt x="0" y="1"/>
                  <a:pt x="0" y="1"/>
                </a:cubicBezTo>
                <a:cubicBezTo>
                  <a:pt x="0" y="0"/>
                  <a:pt x="0" y="0"/>
                  <a:pt x="1" y="0"/>
                </a:cubicBezTo>
                <a:cubicBezTo>
                  <a:pt x="19" y="0"/>
                  <a:pt x="19" y="0"/>
                  <a:pt x="19" y="0"/>
                </a:cubicBezTo>
                <a:cubicBezTo>
                  <a:pt x="29" y="0"/>
                  <a:pt x="37" y="8"/>
                  <a:pt x="37" y="18"/>
                </a:cubicBezTo>
                <a:lnTo>
                  <a:pt x="37" y="37"/>
                </a:lnTo>
                <a:close/>
                <a:moveTo>
                  <a:pt x="52" y="34"/>
                </a:moveTo>
                <a:cubicBezTo>
                  <a:pt x="52" y="45"/>
                  <a:pt x="44" y="53"/>
                  <a:pt x="33" y="53"/>
                </a:cubicBezTo>
                <a:cubicBezTo>
                  <a:pt x="16" y="53"/>
                  <a:pt x="16" y="53"/>
                  <a:pt x="16" y="53"/>
                </a:cubicBezTo>
                <a:cubicBezTo>
                  <a:pt x="15" y="53"/>
                  <a:pt x="14" y="52"/>
                  <a:pt x="14" y="52"/>
                </a:cubicBezTo>
                <a:cubicBezTo>
                  <a:pt x="14" y="15"/>
                  <a:pt x="14" y="15"/>
                  <a:pt x="14" y="15"/>
                </a:cubicBezTo>
                <a:cubicBezTo>
                  <a:pt x="14" y="15"/>
                  <a:pt x="15" y="14"/>
                  <a:pt x="16" y="14"/>
                </a:cubicBezTo>
                <a:cubicBezTo>
                  <a:pt x="22" y="14"/>
                  <a:pt x="22" y="14"/>
                  <a:pt x="22" y="14"/>
                </a:cubicBezTo>
                <a:cubicBezTo>
                  <a:pt x="22" y="14"/>
                  <a:pt x="23" y="15"/>
                  <a:pt x="23" y="15"/>
                </a:cubicBezTo>
                <a:cubicBezTo>
                  <a:pt x="23" y="44"/>
                  <a:pt x="23" y="44"/>
                  <a:pt x="23" y="44"/>
                </a:cubicBezTo>
                <a:cubicBezTo>
                  <a:pt x="33" y="44"/>
                  <a:pt x="33" y="44"/>
                  <a:pt x="33" y="44"/>
                </a:cubicBezTo>
                <a:cubicBezTo>
                  <a:pt x="39" y="44"/>
                  <a:pt x="43" y="40"/>
                  <a:pt x="43" y="34"/>
                </a:cubicBezTo>
                <a:cubicBezTo>
                  <a:pt x="43" y="1"/>
                  <a:pt x="43" y="1"/>
                  <a:pt x="43" y="1"/>
                </a:cubicBezTo>
                <a:cubicBezTo>
                  <a:pt x="43" y="0"/>
                  <a:pt x="44" y="0"/>
                  <a:pt x="45" y="0"/>
                </a:cubicBezTo>
                <a:cubicBezTo>
                  <a:pt x="51" y="0"/>
                  <a:pt x="51" y="0"/>
                  <a:pt x="51" y="0"/>
                </a:cubicBezTo>
                <a:cubicBezTo>
                  <a:pt x="51" y="0"/>
                  <a:pt x="52" y="0"/>
                  <a:pt x="52" y="1"/>
                </a:cubicBezTo>
                <a:lnTo>
                  <a:pt x="52" y="34"/>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6" name="Freeform 71"/>
          <p:cNvSpPr>
            <a:spLocks noEditPoints="1"/>
          </p:cNvSpPr>
          <p:nvPr/>
        </p:nvSpPr>
        <p:spPr bwMode="auto">
          <a:xfrm>
            <a:off x="5946973" y="1907025"/>
            <a:ext cx="100117" cy="221412"/>
          </a:xfrm>
          <a:custGeom>
            <a:avLst/>
            <a:gdLst>
              <a:gd name="T0" fmla="*/ 283937604 w 24"/>
              <a:gd name="T1" fmla="*/ 605117250 h 53"/>
              <a:gd name="T2" fmla="*/ 260276710 w 24"/>
              <a:gd name="T3" fmla="*/ 628846865 h 53"/>
              <a:gd name="T4" fmla="*/ 23660894 w 24"/>
              <a:gd name="T5" fmla="*/ 628846865 h 53"/>
              <a:gd name="T6" fmla="*/ 0 w 24"/>
              <a:gd name="T7" fmla="*/ 605117250 h 53"/>
              <a:gd name="T8" fmla="*/ 0 w 24"/>
              <a:gd name="T9" fmla="*/ 545791489 h 53"/>
              <a:gd name="T10" fmla="*/ 23660894 w 24"/>
              <a:gd name="T11" fmla="*/ 510195343 h 53"/>
              <a:gd name="T12" fmla="*/ 59153954 w 24"/>
              <a:gd name="T13" fmla="*/ 510195343 h 53"/>
              <a:gd name="T14" fmla="*/ 59153954 w 24"/>
              <a:gd name="T15" fmla="*/ 344084591 h 53"/>
              <a:gd name="T16" fmla="*/ 23660894 w 24"/>
              <a:gd name="T17" fmla="*/ 344084591 h 53"/>
              <a:gd name="T18" fmla="*/ 0 w 24"/>
              <a:gd name="T19" fmla="*/ 308491890 h 53"/>
              <a:gd name="T20" fmla="*/ 0 w 24"/>
              <a:gd name="T21" fmla="*/ 249166129 h 53"/>
              <a:gd name="T22" fmla="*/ 23660894 w 24"/>
              <a:gd name="T23" fmla="*/ 225436513 h 53"/>
              <a:gd name="T24" fmla="*/ 201122756 w 24"/>
              <a:gd name="T25" fmla="*/ 225436513 h 53"/>
              <a:gd name="T26" fmla="*/ 224783650 w 24"/>
              <a:gd name="T27" fmla="*/ 249166129 h 53"/>
              <a:gd name="T28" fmla="*/ 224783650 w 24"/>
              <a:gd name="T29" fmla="*/ 510195343 h 53"/>
              <a:gd name="T30" fmla="*/ 260276710 w 24"/>
              <a:gd name="T31" fmla="*/ 510195343 h 53"/>
              <a:gd name="T32" fmla="*/ 283937604 w 24"/>
              <a:gd name="T33" fmla="*/ 545791489 h 53"/>
              <a:gd name="T34" fmla="*/ 283937604 w 24"/>
              <a:gd name="T35" fmla="*/ 605117250 h 53"/>
              <a:gd name="T36" fmla="*/ 224783650 w 24"/>
              <a:gd name="T37" fmla="*/ 106784992 h 53"/>
              <a:gd name="T38" fmla="*/ 201122756 w 24"/>
              <a:gd name="T39" fmla="*/ 142381137 h 53"/>
              <a:gd name="T40" fmla="*/ 82814848 w 24"/>
              <a:gd name="T41" fmla="*/ 142381137 h 53"/>
              <a:gd name="T42" fmla="*/ 59153954 w 24"/>
              <a:gd name="T43" fmla="*/ 106784992 h 53"/>
              <a:gd name="T44" fmla="*/ 59153954 w 24"/>
              <a:gd name="T45" fmla="*/ 23729615 h 53"/>
              <a:gd name="T46" fmla="*/ 82814848 w 24"/>
              <a:gd name="T47" fmla="*/ 0 h 53"/>
              <a:gd name="T48" fmla="*/ 201122756 w 24"/>
              <a:gd name="T49" fmla="*/ 0 h 53"/>
              <a:gd name="T50" fmla="*/ 224783650 w 24"/>
              <a:gd name="T51" fmla="*/ 23729615 h 53"/>
              <a:gd name="T52" fmla="*/ 224783650 w 24"/>
              <a:gd name="T53" fmla="*/ 106784992 h 5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4" h="53">
                <a:moveTo>
                  <a:pt x="24" y="51"/>
                </a:moveTo>
                <a:cubicBezTo>
                  <a:pt x="24" y="52"/>
                  <a:pt x="23" y="53"/>
                  <a:pt x="22" y="53"/>
                </a:cubicBezTo>
                <a:cubicBezTo>
                  <a:pt x="2" y="53"/>
                  <a:pt x="2" y="53"/>
                  <a:pt x="2" y="53"/>
                </a:cubicBezTo>
                <a:cubicBezTo>
                  <a:pt x="1" y="53"/>
                  <a:pt x="0" y="52"/>
                  <a:pt x="0" y="51"/>
                </a:cubicBezTo>
                <a:cubicBezTo>
                  <a:pt x="0" y="46"/>
                  <a:pt x="0" y="46"/>
                  <a:pt x="0" y="46"/>
                </a:cubicBezTo>
                <a:cubicBezTo>
                  <a:pt x="0" y="44"/>
                  <a:pt x="1" y="43"/>
                  <a:pt x="2" y="43"/>
                </a:cubicBezTo>
                <a:cubicBezTo>
                  <a:pt x="5" y="43"/>
                  <a:pt x="5" y="43"/>
                  <a:pt x="5" y="43"/>
                </a:cubicBezTo>
                <a:cubicBezTo>
                  <a:pt x="5" y="29"/>
                  <a:pt x="5" y="29"/>
                  <a:pt x="5" y="29"/>
                </a:cubicBezTo>
                <a:cubicBezTo>
                  <a:pt x="2" y="29"/>
                  <a:pt x="2" y="29"/>
                  <a:pt x="2" y="29"/>
                </a:cubicBezTo>
                <a:cubicBezTo>
                  <a:pt x="1" y="29"/>
                  <a:pt x="0" y="28"/>
                  <a:pt x="0" y="26"/>
                </a:cubicBezTo>
                <a:cubicBezTo>
                  <a:pt x="0" y="21"/>
                  <a:pt x="0" y="21"/>
                  <a:pt x="0" y="21"/>
                </a:cubicBezTo>
                <a:cubicBezTo>
                  <a:pt x="0" y="20"/>
                  <a:pt x="1" y="19"/>
                  <a:pt x="2" y="19"/>
                </a:cubicBezTo>
                <a:cubicBezTo>
                  <a:pt x="17" y="19"/>
                  <a:pt x="17" y="19"/>
                  <a:pt x="17" y="19"/>
                </a:cubicBezTo>
                <a:cubicBezTo>
                  <a:pt x="18" y="19"/>
                  <a:pt x="19" y="20"/>
                  <a:pt x="19" y="21"/>
                </a:cubicBezTo>
                <a:cubicBezTo>
                  <a:pt x="19" y="43"/>
                  <a:pt x="19" y="43"/>
                  <a:pt x="19" y="43"/>
                </a:cubicBezTo>
                <a:cubicBezTo>
                  <a:pt x="22" y="43"/>
                  <a:pt x="22" y="43"/>
                  <a:pt x="22" y="43"/>
                </a:cubicBezTo>
                <a:cubicBezTo>
                  <a:pt x="23" y="43"/>
                  <a:pt x="24" y="44"/>
                  <a:pt x="24" y="46"/>
                </a:cubicBezTo>
                <a:lnTo>
                  <a:pt x="24" y="51"/>
                </a:lnTo>
                <a:close/>
                <a:moveTo>
                  <a:pt x="19" y="9"/>
                </a:moveTo>
                <a:cubicBezTo>
                  <a:pt x="19" y="11"/>
                  <a:pt x="18" y="12"/>
                  <a:pt x="17" y="12"/>
                </a:cubicBezTo>
                <a:cubicBezTo>
                  <a:pt x="7" y="12"/>
                  <a:pt x="7" y="12"/>
                  <a:pt x="7" y="12"/>
                </a:cubicBezTo>
                <a:cubicBezTo>
                  <a:pt x="6" y="12"/>
                  <a:pt x="5" y="11"/>
                  <a:pt x="5" y="9"/>
                </a:cubicBezTo>
                <a:cubicBezTo>
                  <a:pt x="5" y="2"/>
                  <a:pt x="5" y="2"/>
                  <a:pt x="5" y="2"/>
                </a:cubicBezTo>
                <a:cubicBezTo>
                  <a:pt x="5" y="1"/>
                  <a:pt x="6" y="0"/>
                  <a:pt x="7" y="0"/>
                </a:cubicBezTo>
                <a:cubicBezTo>
                  <a:pt x="17" y="0"/>
                  <a:pt x="17" y="0"/>
                  <a:pt x="17" y="0"/>
                </a:cubicBezTo>
                <a:cubicBezTo>
                  <a:pt x="18" y="0"/>
                  <a:pt x="19" y="1"/>
                  <a:pt x="19" y="2"/>
                </a:cubicBezTo>
                <a:lnTo>
                  <a:pt x="19" y="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7" name="Freeform 72"/>
          <p:cNvSpPr>
            <a:spLocks noEditPoints="1"/>
          </p:cNvSpPr>
          <p:nvPr/>
        </p:nvSpPr>
        <p:spPr bwMode="auto">
          <a:xfrm>
            <a:off x="6547675" y="1885847"/>
            <a:ext cx="302276" cy="283024"/>
          </a:xfrm>
          <a:custGeom>
            <a:avLst/>
            <a:gdLst>
              <a:gd name="T0" fmla="*/ 850953160 w 73"/>
              <a:gd name="T1" fmla="*/ 164881255 h 68"/>
              <a:gd name="T2" fmla="*/ 850953160 w 73"/>
              <a:gd name="T3" fmla="*/ 223767663 h 68"/>
              <a:gd name="T4" fmla="*/ 792669024 w 73"/>
              <a:gd name="T5" fmla="*/ 223767663 h 68"/>
              <a:gd name="T6" fmla="*/ 757697177 w 73"/>
              <a:gd name="T7" fmla="*/ 259101566 h 68"/>
              <a:gd name="T8" fmla="*/ 81599838 w 73"/>
              <a:gd name="T9" fmla="*/ 259101566 h 68"/>
              <a:gd name="T10" fmla="*/ 58284136 w 73"/>
              <a:gd name="T11" fmla="*/ 223767663 h 68"/>
              <a:gd name="T12" fmla="*/ 0 w 73"/>
              <a:gd name="T13" fmla="*/ 223767663 h 68"/>
              <a:gd name="T14" fmla="*/ 0 w 73"/>
              <a:gd name="T15" fmla="*/ 164881255 h 68"/>
              <a:gd name="T16" fmla="*/ 419648508 w 73"/>
              <a:gd name="T17" fmla="*/ 0 h 68"/>
              <a:gd name="T18" fmla="*/ 850953160 w 73"/>
              <a:gd name="T19" fmla="*/ 164881255 h 68"/>
              <a:gd name="T20" fmla="*/ 850953160 w 73"/>
              <a:gd name="T21" fmla="*/ 741970795 h 68"/>
              <a:gd name="T22" fmla="*/ 850953160 w 73"/>
              <a:gd name="T23" fmla="*/ 800857202 h 68"/>
              <a:gd name="T24" fmla="*/ 0 w 73"/>
              <a:gd name="T25" fmla="*/ 800857202 h 68"/>
              <a:gd name="T26" fmla="*/ 0 w 73"/>
              <a:gd name="T27" fmla="*/ 741970795 h 68"/>
              <a:gd name="T28" fmla="*/ 23312289 w 73"/>
              <a:gd name="T29" fmla="*/ 706640323 h 68"/>
              <a:gd name="T30" fmla="*/ 815981312 w 73"/>
              <a:gd name="T31" fmla="*/ 706640323 h 68"/>
              <a:gd name="T32" fmla="*/ 850953160 w 73"/>
              <a:gd name="T33" fmla="*/ 741970795 h 68"/>
              <a:gd name="T34" fmla="*/ 221480398 w 73"/>
              <a:gd name="T35" fmla="*/ 282654070 h 68"/>
              <a:gd name="T36" fmla="*/ 221480398 w 73"/>
              <a:gd name="T37" fmla="*/ 624197980 h 68"/>
              <a:gd name="T38" fmla="*/ 279764534 w 73"/>
              <a:gd name="T39" fmla="*/ 624197980 h 68"/>
              <a:gd name="T40" fmla="*/ 279764534 w 73"/>
              <a:gd name="T41" fmla="*/ 282654070 h 68"/>
              <a:gd name="T42" fmla="*/ 396332805 w 73"/>
              <a:gd name="T43" fmla="*/ 282654070 h 68"/>
              <a:gd name="T44" fmla="*/ 396332805 w 73"/>
              <a:gd name="T45" fmla="*/ 624197980 h 68"/>
              <a:gd name="T46" fmla="*/ 454620355 w 73"/>
              <a:gd name="T47" fmla="*/ 624197980 h 68"/>
              <a:gd name="T48" fmla="*/ 454620355 w 73"/>
              <a:gd name="T49" fmla="*/ 282654070 h 68"/>
              <a:gd name="T50" fmla="*/ 559532482 w 73"/>
              <a:gd name="T51" fmla="*/ 282654070 h 68"/>
              <a:gd name="T52" fmla="*/ 559532482 w 73"/>
              <a:gd name="T53" fmla="*/ 624197980 h 68"/>
              <a:gd name="T54" fmla="*/ 617816617 w 73"/>
              <a:gd name="T55" fmla="*/ 624197980 h 68"/>
              <a:gd name="T56" fmla="*/ 617816617 w 73"/>
              <a:gd name="T57" fmla="*/ 282654070 h 68"/>
              <a:gd name="T58" fmla="*/ 734384888 w 73"/>
              <a:gd name="T59" fmla="*/ 282654070 h 68"/>
              <a:gd name="T60" fmla="*/ 734384888 w 73"/>
              <a:gd name="T61" fmla="*/ 624197980 h 68"/>
              <a:gd name="T62" fmla="*/ 757697177 w 73"/>
              <a:gd name="T63" fmla="*/ 624197980 h 68"/>
              <a:gd name="T64" fmla="*/ 792669024 w 73"/>
              <a:gd name="T65" fmla="*/ 659528452 h 68"/>
              <a:gd name="T66" fmla="*/ 792669024 w 73"/>
              <a:gd name="T67" fmla="*/ 683084387 h 68"/>
              <a:gd name="T68" fmla="*/ 58284136 w 73"/>
              <a:gd name="T69" fmla="*/ 683084387 h 68"/>
              <a:gd name="T70" fmla="*/ 58284136 w 73"/>
              <a:gd name="T71" fmla="*/ 659528452 h 68"/>
              <a:gd name="T72" fmla="*/ 81599838 w 73"/>
              <a:gd name="T73" fmla="*/ 624197980 h 68"/>
              <a:gd name="T74" fmla="*/ 104912127 w 73"/>
              <a:gd name="T75" fmla="*/ 624197980 h 68"/>
              <a:gd name="T76" fmla="*/ 104912127 w 73"/>
              <a:gd name="T77" fmla="*/ 282654070 h 68"/>
              <a:gd name="T78" fmla="*/ 221480398 w 73"/>
              <a:gd name="T79" fmla="*/ 282654070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3" h="68">
                <a:moveTo>
                  <a:pt x="73" y="14"/>
                </a:moveTo>
                <a:cubicBezTo>
                  <a:pt x="73" y="19"/>
                  <a:pt x="73" y="19"/>
                  <a:pt x="73" y="19"/>
                </a:cubicBezTo>
                <a:cubicBezTo>
                  <a:pt x="68" y="19"/>
                  <a:pt x="68" y="19"/>
                  <a:pt x="68" y="19"/>
                </a:cubicBezTo>
                <a:cubicBezTo>
                  <a:pt x="68" y="20"/>
                  <a:pt x="67" y="22"/>
                  <a:pt x="65" y="22"/>
                </a:cubicBezTo>
                <a:cubicBezTo>
                  <a:pt x="7" y="22"/>
                  <a:pt x="7" y="22"/>
                  <a:pt x="7" y="22"/>
                </a:cubicBezTo>
                <a:cubicBezTo>
                  <a:pt x="6" y="22"/>
                  <a:pt x="5" y="20"/>
                  <a:pt x="5" y="19"/>
                </a:cubicBezTo>
                <a:cubicBezTo>
                  <a:pt x="0" y="19"/>
                  <a:pt x="0" y="19"/>
                  <a:pt x="0" y="19"/>
                </a:cubicBezTo>
                <a:cubicBezTo>
                  <a:pt x="0" y="14"/>
                  <a:pt x="0" y="14"/>
                  <a:pt x="0" y="14"/>
                </a:cubicBezTo>
                <a:cubicBezTo>
                  <a:pt x="36" y="0"/>
                  <a:pt x="36" y="0"/>
                  <a:pt x="36" y="0"/>
                </a:cubicBezTo>
                <a:lnTo>
                  <a:pt x="73" y="14"/>
                </a:lnTo>
                <a:close/>
                <a:moveTo>
                  <a:pt x="73" y="63"/>
                </a:moveTo>
                <a:cubicBezTo>
                  <a:pt x="73" y="68"/>
                  <a:pt x="73" y="68"/>
                  <a:pt x="73" y="68"/>
                </a:cubicBezTo>
                <a:cubicBezTo>
                  <a:pt x="0" y="68"/>
                  <a:pt x="0" y="68"/>
                  <a:pt x="0" y="68"/>
                </a:cubicBezTo>
                <a:cubicBezTo>
                  <a:pt x="0" y="63"/>
                  <a:pt x="0" y="63"/>
                  <a:pt x="0" y="63"/>
                </a:cubicBezTo>
                <a:cubicBezTo>
                  <a:pt x="0" y="62"/>
                  <a:pt x="1" y="60"/>
                  <a:pt x="2" y="60"/>
                </a:cubicBezTo>
                <a:cubicBezTo>
                  <a:pt x="70" y="60"/>
                  <a:pt x="70" y="60"/>
                  <a:pt x="70" y="60"/>
                </a:cubicBezTo>
                <a:cubicBezTo>
                  <a:pt x="71" y="60"/>
                  <a:pt x="73" y="62"/>
                  <a:pt x="73" y="63"/>
                </a:cubicBezTo>
                <a:close/>
                <a:moveTo>
                  <a:pt x="19" y="24"/>
                </a:moveTo>
                <a:cubicBezTo>
                  <a:pt x="19" y="53"/>
                  <a:pt x="19" y="53"/>
                  <a:pt x="19" y="53"/>
                </a:cubicBezTo>
                <a:cubicBezTo>
                  <a:pt x="24" y="53"/>
                  <a:pt x="24" y="53"/>
                  <a:pt x="24" y="53"/>
                </a:cubicBezTo>
                <a:cubicBezTo>
                  <a:pt x="24" y="24"/>
                  <a:pt x="24" y="24"/>
                  <a:pt x="24" y="24"/>
                </a:cubicBezTo>
                <a:cubicBezTo>
                  <a:pt x="34" y="24"/>
                  <a:pt x="34" y="24"/>
                  <a:pt x="34" y="24"/>
                </a:cubicBezTo>
                <a:cubicBezTo>
                  <a:pt x="34" y="53"/>
                  <a:pt x="34" y="53"/>
                  <a:pt x="34" y="53"/>
                </a:cubicBezTo>
                <a:cubicBezTo>
                  <a:pt x="39" y="53"/>
                  <a:pt x="39" y="53"/>
                  <a:pt x="39" y="53"/>
                </a:cubicBezTo>
                <a:cubicBezTo>
                  <a:pt x="39" y="24"/>
                  <a:pt x="39" y="24"/>
                  <a:pt x="39" y="24"/>
                </a:cubicBezTo>
                <a:cubicBezTo>
                  <a:pt x="48" y="24"/>
                  <a:pt x="48" y="24"/>
                  <a:pt x="48" y="24"/>
                </a:cubicBezTo>
                <a:cubicBezTo>
                  <a:pt x="48" y="53"/>
                  <a:pt x="48" y="53"/>
                  <a:pt x="48" y="53"/>
                </a:cubicBezTo>
                <a:cubicBezTo>
                  <a:pt x="53" y="53"/>
                  <a:pt x="53" y="53"/>
                  <a:pt x="53" y="53"/>
                </a:cubicBezTo>
                <a:cubicBezTo>
                  <a:pt x="53" y="24"/>
                  <a:pt x="53" y="24"/>
                  <a:pt x="53" y="24"/>
                </a:cubicBezTo>
                <a:cubicBezTo>
                  <a:pt x="63" y="24"/>
                  <a:pt x="63" y="24"/>
                  <a:pt x="63" y="24"/>
                </a:cubicBezTo>
                <a:cubicBezTo>
                  <a:pt x="63" y="53"/>
                  <a:pt x="63" y="53"/>
                  <a:pt x="63" y="53"/>
                </a:cubicBezTo>
                <a:cubicBezTo>
                  <a:pt x="65" y="53"/>
                  <a:pt x="65" y="53"/>
                  <a:pt x="65" y="53"/>
                </a:cubicBezTo>
                <a:cubicBezTo>
                  <a:pt x="67" y="53"/>
                  <a:pt x="68" y="54"/>
                  <a:pt x="68" y="56"/>
                </a:cubicBezTo>
                <a:cubicBezTo>
                  <a:pt x="68" y="58"/>
                  <a:pt x="68" y="58"/>
                  <a:pt x="68" y="58"/>
                </a:cubicBezTo>
                <a:cubicBezTo>
                  <a:pt x="5" y="58"/>
                  <a:pt x="5" y="58"/>
                  <a:pt x="5" y="58"/>
                </a:cubicBezTo>
                <a:cubicBezTo>
                  <a:pt x="5" y="56"/>
                  <a:pt x="5" y="56"/>
                  <a:pt x="5" y="56"/>
                </a:cubicBezTo>
                <a:cubicBezTo>
                  <a:pt x="5" y="54"/>
                  <a:pt x="6" y="53"/>
                  <a:pt x="7" y="53"/>
                </a:cubicBezTo>
                <a:cubicBezTo>
                  <a:pt x="9" y="53"/>
                  <a:pt x="9" y="53"/>
                  <a:pt x="9" y="53"/>
                </a:cubicBezTo>
                <a:cubicBezTo>
                  <a:pt x="9" y="24"/>
                  <a:pt x="9" y="24"/>
                  <a:pt x="9" y="24"/>
                </a:cubicBezTo>
                <a:lnTo>
                  <a:pt x="19" y="24"/>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8" name="Freeform 73"/>
          <p:cNvSpPr>
            <a:spLocks/>
          </p:cNvSpPr>
          <p:nvPr/>
        </p:nvSpPr>
        <p:spPr bwMode="auto">
          <a:xfrm>
            <a:off x="7146451" y="1907025"/>
            <a:ext cx="161727" cy="221412"/>
          </a:xfrm>
          <a:custGeom>
            <a:avLst/>
            <a:gdLst>
              <a:gd name="T0" fmla="*/ 187059277 w 39"/>
              <a:gd name="T1" fmla="*/ 628846865 h 53"/>
              <a:gd name="T2" fmla="*/ 175365508 w 39"/>
              <a:gd name="T3" fmla="*/ 616980335 h 53"/>
              <a:gd name="T4" fmla="*/ 175365508 w 39"/>
              <a:gd name="T5" fmla="*/ 462736112 h 53"/>
              <a:gd name="T6" fmla="*/ 46764819 w 39"/>
              <a:gd name="T7" fmla="*/ 462736112 h 53"/>
              <a:gd name="T8" fmla="*/ 35074469 w 39"/>
              <a:gd name="T9" fmla="*/ 450873027 h 53"/>
              <a:gd name="T10" fmla="*/ 35074469 w 39"/>
              <a:gd name="T11" fmla="*/ 403410352 h 53"/>
              <a:gd name="T12" fmla="*/ 46764819 w 39"/>
              <a:gd name="T13" fmla="*/ 391547266 h 53"/>
              <a:gd name="T14" fmla="*/ 175365508 w 39"/>
              <a:gd name="T15" fmla="*/ 391547266 h 53"/>
              <a:gd name="T16" fmla="*/ 175365508 w 39"/>
              <a:gd name="T17" fmla="*/ 355951121 h 53"/>
              <a:gd name="T18" fmla="*/ 46764819 w 39"/>
              <a:gd name="T19" fmla="*/ 355951121 h 53"/>
              <a:gd name="T20" fmla="*/ 35074469 w 39"/>
              <a:gd name="T21" fmla="*/ 332221505 h 53"/>
              <a:gd name="T22" fmla="*/ 35074469 w 39"/>
              <a:gd name="T23" fmla="*/ 296625360 h 53"/>
              <a:gd name="T24" fmla="*/ 46764819 w 39"/>
              <a:gd name="T25" fmla="*/ 272895744 h 53"/>
              <a:gd name="T26" fmla="*/ 140294458 w 39"/>
              <a:gd name="T27" fmla="*/ 272895744 h 53"/>
              <a:gd name="T28" fmla="*/ 0 w 39"/>
              <a:gd name="T29" fmla="*/ 11866530 h 53"/>
              <a:gd name="T30" fmla="*/ 0 w 39"/>
              <a:gd name="T31" fmla="*/ 0 h 53"/>
              <a:gd name="T32" fmla="*/ 11690350 w 39"/>
              <a:gd name="T33" fmla="*/ 0 h 53"/>
              <a:gd name="T34" fmla="*/ 93529638 w 39"/>
              <a:gd name="T35" fmla="*/ 0 h 53"/>
              <a:gd name="T36" fmla="*/ 105219988 w 39"/>
              <a:gd name="T37" fmla="*/ 0 h 53"/>
              <a:gd name="T38" fmla="*/ 210439977 w 39"/>
              <a:gd name="T39" fmla="*/ 189840368 h 53"/>
              <a:gd name="T40" fmla="*/ 233824096 w 39"/>
              <a:gd name="T41" fmla="*/ 249166129 h 53"/>
              <a:gd name="T42" fmla="*/ 257204796 w 39"/>
              <a:gd name="T43" fmla="*/ 189840368 h 53"/>
              <a:gd name="T44" fmla="*/ 339044085 w 39"/>
              <a:gd name="T45" fmla="*/ 0 h 53"/>
              <a:gd name="T46" fmla="*/ 350734435 w 39"/>
              <a:gd name="T47" fmla="*/ 0 h 53"/>
              <a:gd name="T48" fmla="*/ 444264073 w 39"/>
              <a:gd name="T49" fmla="*/ 0 h 53"/>
              <a:gd name="T50" fmla="*/ 455954423 w 39"/>
              <a:gd name="T51" fmla="*/ 0 h 53"/>
              <a:gd name="T52" fmla="*/ 455954423 w 39"/>
              <a:gd name="T53" fmla="*/ 11866530 h 53"/>
              <a:gd name="T54" fmla="*/ 315659965 w 39"/>
              <a:gd name="T55" fmla="*/ 272895744 h 53"/>
              <a:gd name="T56" fmla="*/ 409189604 w 39"/>
              <a:gd name="T57" fmla="*/ 272895744 h 53"/>
              <a:gd name="T58" fmla="*/ 420879954 w 39"/>
              <a:gd name="T59" fmla="*/ 296625360 h 53"/>
              <a:gd name="T60" fmla="*/ 420879954 w 39"/>
              <a:gd name="T61" fmla="*/ 332221505 h 53"/>
              <a:gd name="T62" fmla="*/ 409189604 w 39"/>
              <a:gd name="T63" fmla="*/ 355951121 h 53"/>
              <a:gd name="T64" fmla="*/ 280588915 w 39"/>
              <a:gd name="T65" fmla="*/ 355951121 h 53"/>
              <a:gd name="T66" fmla="*/ 280588915 w 39"/>
              <a:gd name="T67" fmla="*/ 391547266 h 53"/>
              <a:gd name="T68" fmla="*/ 409189604 w 39"/>
              <a:gd name="T69" fmla="*/ 391547266 h 53"/>
              <a:gd name="T70" fmla="*/ 420879954 w 39"/>
              <a:gd name="T71" fmla="*/ 403410352 h 53"/>
              <a:gd name="T72" fmla="*/ 420879954 w 39"/>
              <a:gd name="T73" fmla="*/ 450873027 h 53"/>
              <a:gd name="T74" fmla="*/ 409189604 w 39"/>
              <a:gd name="T75" fmla="*/ 462736112 h 53"/>
              <a:gd name="T76" fmla="*/ 280588915 w 39"/>
              <a:gd name="T77" fmla="*/ 462736112 h 53"/>
              <a:gd name="T78" fmla="*/ 280588915 w 39"/>
              <a:gd name="T79" fmla="*/ 616980335 h 53"/>
              <a:gd name="T80" fmla="*/ 268895146 w 39"/>
              <a:gd name="T81" fmla="*/ 628846865 h 53"/>
              <a:gd name="T82" fmla="*/ 187059277 w 39"/>
              <a:gd name="T83" fmla="*/ 628846865 h 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9" h="53">
                <a:moveTo>
                  <a:pt x="16" y="53"/>
                </a:moveTo>
                <a:cubicBezTo>
                  <a:pt x="15" y="53"/>
                  <a:pt x="15" y="52"/>
                  <a:pt x="15" y="52"/>
                </a:cubicBezTo>
                <a:cubicBezTo>
                  <a:pt x="15" y="39"/>
                  <a:pt x="15" y="39"/>
                  <a:pt x="15" y="39"/>
                </a:cubicBezTo>
                <a:cubicBezTo>
                  <a:pt x="4" y="39"/>
                  <a:pt x="4" y="39"/>
                  <a:pt x="4" y="39"/>
                </a:cubicBezTo>
                <a:cubicBezTo>
                  <a:pt x="3" y="39"/>
                  <a:pt x="3" y="39"/>
                  <a:pt x="3" y="38"/>
                </a:cubicBezTo>
                <a:cubicBezTo>
                  <a:pt x="3" y="34"/>
                  <a:pt x="3" y="34"/>
                  <a:pt x="3" y="34"/>
                </a:cubicBezTo>
                <a:cubicBezTo>
                  <a:pt x="3" y="33"/>
                  <a:pt x="3" y="33"/>
                  <a:pt x="4" y="33"/>
                </a:cubicBezTo>
                <a:cubicBezTo>
                  <a:pt x="15" y="33"/>
                  <a:pt x="15" y="33"/>
                  <a:pt x="15" y="33"/>
                </a:cubicBezTo>
                <a:cubicBezTo>
                  <a:pt x="15" y="30"/>
                  <a:pt x="15" y="30"/>
                  <a:pt x="15" y="30"/>
                </a:cubicBezTo>
                <a:cubicBezTo>
                  <a:pt x="4" y="30"/>
                  <a:pt x="4" y="30"/>
                  <a:pt x="4" y="30"/>
                </a:cubicBezTo>
                <a:cubicBezTo>
                  <a:pt x="3" y="30"/>
                  <a:pt x="3" y="29"/>
                  <a:pt x="3" y="28"/>
                </a:cubicBezTo>
                <a:cubicBezTo>
                  <a:pt x="3" y="25"/>
                  <a:pt x="3" y="25"/>
                  <a:pt x="3" y="25"/>
                </a:cubicBezTo>
                <a:cubicBezTo>
                  <a:pt x="3" y="24"/>
                  <a:pt x="3" y="23"/>
                  <a:pt x="4" y="23"/>
                </a:cubicBezTo>
                <a:cubicBezTo>
                  <a:pt x="12" y="23"/>
                  <a:pt x="12" y="23"/>
                  <a:pt x="12" y="23"/>
                </a:cubicBezTo>
                <a:cubicBezTo>
                  <a:pt x="0" y="1"/>
                  <a:pt x="0" y="1"/>
                  <a:pt x="0" y="1"/>
                </a:cubicBezTo>
                <a:cubicBezTo>
                  <a:pt x="0" y="1"/>
                  <a:pt x="0" y="1"/>
                  <a:pt x="0" y="0"/>
                </a:cubicBezTo>
                <a:cubicBezTo>
                  <a:pt x="0" y="0"/>
                  <a:pt x="1" y="0"/>
                  <a:pt x="1" y="0"/>
                </a:cubicBezTo>
                <a:cubicBezTo>
                  <a:pt x="8" y="0"/>
                  <a:pt x="8" y="0"/>
                  <a:pt x="8" y="0"/>
                </a:cubicBezTo>
                <a:cubicBezTo>
                  <a:pt x="9" y="0"/>
                  <a:pt x="9" y="0"/>
                  <a:pt x="9" y="0"/>
                </a:cubicBezTo>
                <a:cubicBezTo>
                  <a:pt x="18" y="16"/>
                  <a:pt x="18" y="16"/>
                  <a:pt x="18" y="16"/>
                </a:cubicBezTo>
                <a:cubicBezTo>
                  <a:pt x="19" y="18"/>
                  <a:pt x="19" y="20"/>
                  <a:pt x="20" y="21"/>
                </a:cubicBezTo>
                <a:cubicBezTo>
                  <a:pt x="20" y="19"/>
                  <a:pt x="21" y="18"/>
                  <a:pt x="22" y="16"/>
                </a:cubicBezTo>
                <a:cubicBezTo>
                  <a:pt x="29" y="0"/>
                  <a:pt x="29" y="0"/>
                  <a:pt x="29" y="0"/>
                </a:cubicBezTo>
                <a:cubicBezTo>
                  <a:pt x="29" y="0"/>
                  <a:pt x="30" y="0"/>
                  <a:pt x="30" y="0"/>
                </a:cubicBezTo>
                <a:cubicBezTo>
                  <a:pt x="38" y="0"/>
                  <a:pt x="38" y="0"/>
                  <a:pt x="38" y="0"/>
                </a:cubicBezTo>
                <a:cubicBezTo>
                  <a:pt x="38" y="0"/>
                  <a:pt x="38" y="0"/>
                  <a:pt x="39" y="0"/>
                </a:cubicBezTo>
                <a:cubicBezTo>
                  <a:pt x="39" y="0"/>
                  <a:pt x="39" y="1"/>
                  <a:pt x="39" y="1"/>
                </a:cubicBezTo>
                <a:cubicBezTo>
                  <a:pt x="27" y="23"/>
                  <a:pt x="27" y="23"/>
                  <a:pt x="27" y="23"/>
                </a:cubicBezTo>
                <a:cubicBezTo>
                  <a:pt x="35" y="23"/>
                  <a:pt x="35" y="23"/>
                  <a:pt x="35" y="23"/>
                </a:cubicBezTo>
                <a:cubicBezTo>
                  <a:pt x="36" y="23"/>
                  <a:pt x="36" y="24"/>
                  <a:pt x="36" y="25"/>
                </a:cubicBezTo>
                <a:cubicBezTo>
                  <a:pt x="36" y="28"/>
                  <a:pt x="36" y="28"/>
                  <a:pt x="36" y="28"/>
                </a:cubicBezTo>
                <a:cubicBezTo>
                  <a:pt x="36" y="29"/>
                  <a:pt x="36" y="30"/>
                  <a:pt x="35" y="30"/>
                </a:cubicBezTo>
                <a:cubicBezTo>
                  <a:pt x="24" y="30"/>
                  <a:pt x="24" y="30"/>
                  <a:pt x="24" y="30"/>
                </a:cubicBezTo>
                <a:cubicBezTo>
                  <a:pt x="24" y="33"/>
                  <a:pt x="24" y="33"/>
                  <a:pt x="24" y="33"/>
                </a:cubicBezTo>
                <a:cubicBezTo>
                  <a:pt x="35" y="33"/>
                  <a:pt x="35" y="33"/>
                  <a:pt x="35" y="33"/>
                </a:cubicBezTo>
                <a:cubicBezTo>
                  <a:pt x="36" y="33"/>
                  <a:pt x="36" y="33"/>
                  <a:pt x="36" y="34"/>
                </a:cubicBezTo>
                <a:cubicBezTo>
                  <a:pt x="36" y="38"/>
                  <a:pt x="36" y="38"/>
                  <a:pt x="36" y="38"/>
                </a:cubicBezTo>
                <a:cubicBezTo>
                  <a:pt x="36" y="39"/>
                  <a:pt x="36" y="39"/>
                  <a:pt x="35" y="39"/>
                </a:cubicBezTo>
                <a:cubicBezTo>
                  <a:pt x="24" y="39"/>
                  <a:pt x="24" y="39"/>
                  <a:pt x="24" y="39"/>
                </a:cubicBezTo>
                <a:cubicBezTo>
                  <a:pt x="24" y="52"/>
                  <a:pt x="24" y="52"/>
                  <a:pt x="24" y="52"/>
                </a:cubicBezTo>
                <a:cubicBezTo>
                  <a:pt x="24" y="52"/>
                  <a:pt x="23" y="53"/>
                  <a:pt x="23" y="53"/>
                </a:cubicBezTo>
                <a:lnTo>
                  <a:pt x="16" y="53"/>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9" name="Freeform 74"/>
          <p:cNvSpPr>
            <a:spLocks noEditPoints="1"/>
          </p:cNvSpPr>
          <p:nvPr/>
        </p:nvSpPr>
        <p:spPr bwMode="auto">
          <a:xfrm>
            <a:off x="7745227" y="1907025"/>
            <a:ext cx="283024" cy="221412"/>
          </a:xfrm>
          <a:custGeom>
            <a:avLst/>
            <a:gdLst>
              <a:gd name="T0" fmla="*/ 789079235 w 68"/>
              <a:gd name="T1" fmla="*/ 344084591 h 53"/>
              <a:gd name="T2" fmla="*/ 612420012 w 68"/>
              <a:gd name="T3" fmla="*/ 616980335 h 53"/>
              <a:gd name="T4" fmla="*/ 529977668 w 68"/>
              <a:gd name="T5" fmla="*/ 628846865 h 53"/>
              <a:gd name="T6" fmla="*/ 447538757 w 68"/>
              <a:gd name="T7" fmla="*/ 344084591 h 53"/>
              <a:gd name="T8" fmla="*/ 270879534 w 68"/>
              <a:gd name="T9" fmla="*/ 616980335 h 53"/>
              <a:gd name="T10" fmla="*/ 188437191 w 68"/>
              <a:gd name="T11" fmla="*/ 628846865 h 53"/>
              <a:gd name="T12" fmla="*/ 105994847 w 68"/>
              <a:gd name="T13" fmla="*/ 344084591 h 53"/>
              <a:gd name="T14" fmla="*/ 0 w 68"/>
              <a:gd name="T15" fmla="*/ 320354975 h 53"/>
              <a:gd name="T16" fmla="*/ 11777968 w 68"/>
              <a:gd name="T17" fmla="*/ 284762274 h 53"/>
              <a:gd name="T18" fmla="*/ 70664375 w 68"/>
              <a:gd name="T19" fmla="*/ 225436513 h 53"/>
              <a:gd name="T20" fmla="*/ 0 w 68"/>
              <a:gd name="T21" fmla="*/ 213569983 h 53"/>
              <a:gd name="T22" fmla="*/ 11777968 w 68"/>
              <a:gd name="T23" fmla="*/ 166110753 h 53"/>
              <a:gd name="T24" fmla="*/ 23555936 w 68"/>
              <a:gd name="T25" fmla="*/ 11866530 h 53"/>
              <a:gd name="T26" fmla="*/ 35330472 w 68"/>
              <a:gd name="T27" fmla="*/ 0 h 53"/>
              <a:gd name="T28" fmla="*/ 105994847 w 68"/>
              <a:gd name="T29" fmla="*/ 0 h 53"/>
              <a:gd name="T30" fmla="*/ 306210006 w 68"/>
              <a:gd name="T31" fmla="*/ 166110753 h 53"/>
              <a:gd name="T32" fmla="*/ 365096414 w 68"/>
              <a:gd name="T33" fmla="*/ 0 h 53"/>
              <a:gd name="T34" fmla="*/ 435760789 w 68"/>
              <a:gd name="T35" fmla="*/ 0 h 53"/>
              <a:gd name="T36" fmla="*/ 647750484 w 68"/>
              <a:gd name="T37" fmla="*/ 166110753 h 53"/>
              <a:gd name="T38" fmla="*/ 694862355 w 68"/>
              <a:gd name="T39" fmla="*/ 0 h 53"/>
              <a:gd name="T40" fmla="*/ 777301267 w 68"/>
              <a:gd name="T41" fmla="*/ 0 h 53"/>
              <a:gd name="T42" fmla="*/ 730192827 w 68"/>
              <a:gd name="T43" fmla="*/ 166110753 h 53"/>
              <a:gd name="T44" fmla="*/ 800857202 w 68"/>
              <a:gd name="T45" fmla="*/ 177973838 h 53"/>
              <a:gd name="T46" fmla="*/ 789079235 w 68"/>
              <a:gd name="T47" fmla="*/ 225436513 h 53"/>
              <a:gd name="T48" fmla="*/ 706640323 w 68"/>
              <a:gd name="T49" fmla="*/ 284762274 h 53"/>
              <a:gd name="T50" fmla="*/ 800857202 w 68"/>
              <a:gd name="T51" fmla="*/ 296625360 h 53"/>
              <a:gd name="T52" fmla="*/ 294432038 w 68"/>
              <a:gd name="T53" fmla="*/ 225436513 h 53"/>
              <a:gd name="T54" fmla="*/ 176659223 w 68"/>
              <a:gd name="T55" fmla="*/ 284762274 h 53"/>
              <a:gd name="T56" fmla="*/ 294432038 w 68"/>
              <a:gd name="T57" fmla="*/ 225436513 h 53"/>
              <a:gd name="T58" fmla="*/ 188437191 w 68"/>
              <a:gd name="T59" fmla="*/ 344084591 h 53"/>
              <a:gd name="T60" fmla="*/ 223767663 w 68"/>
              <a:gd name="T61" fmla="*/ 474602642 h 53"/>
              <a:gd name="T62" fmla="*/ 259101566 w 68"/>
              <a:gd name="T63" fmla="*/ 344084591 h 53"/>
              <a:gd name="T64" fmla="*/ 412204853 w 68"/>
              <a:gd name="T65" fmla="*/ 225436513 h 53"/>
              <a:gd name="T66" fmla="*/ 365096414 w 68"/>
              <a:gd name="T67" fmla="*/ 284762274 h 53"/>
              <a:gd name="T68" fmla="*/ 624197980 w 68"/>
              <a:gd name="T69" fmla="*/ 225436513 h 53"/>
              <a:gd name="T70" fmla="*/ 506425164 w 68"/>
              <a:gd name="T71" fmla="*/ 284762274 h 53"/>
              <a:gd name="T72" fmla="*/ 624197980 w 68"/>
              <a:gd name="T73" fmla="*/ 225436513 h 53"/>
              <a:gd name="T74" fmla="*/ 529977668 w 68"/>
              <a:gd name="T75" fmla="*/ 344084591 h 53"/>
              <a:gd name="T76" fmla="*/ 565311572 w 68"/>
              <a:gd name="T77" fmla="*/ 474602642 h 53"/>
              <a:gd name="T78" fmla="*/ 600642044 w 68"/>
              <a:gd name="T79" fmla="*/ 344084591 h 5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8" h="53">
                <a:moveTo>
                  <a:pt x="68" y="27"/>
                </a:moveTo>
                <a:cubicBezTo>
                  <a:pt x="68" y="28"/>
                  <a:pt x="67" y="29"/>
                  <a:pt x="67" y="29"/>
                </a:cubicBezTo>
                <a:cubicBezTo>
                  <a:pt x="58" y="29"/>
                  <a:pt x="58" y="29"/>
                  <a:pt x="58" y="29"/>
                </a:cubicBezTo>
                <a:cubicBezTo>
                  <a:pt x="52" y="52"/>
                  <a:pt x="52" y="52"/>
                  <a:pt x="52" y="52"/>
                </a:cubicBezTo>
                <a:cubicBezTo>
                  <a:pt x="52" y="53"/>
                  <a:pt x="52" y="53"/>
                  <a:pt x="51" y="53"/>
                </a:cubicBezTo>
                <a:cubicBezTo>
                  <a:pt x="45" y="53"/>
                  <a:pt x="45" y="53"/>
                  <a:pt x="45" y="53"/>
                </a:cubicBezTo>
                <a:cubicBezTo>
                  <a:pt x="45" y="53"/>
                  <a:pt x="44" y="53"/>
                  <a:pt x="44" y="52"/>
                </a:cubicBezTo>
                <a:cubicBezTo>
                  <a:pt x="38" y="29"/>
                  <a:pt x="38" y="29"/>
                  <a:pt x="38" y="29"/>
                </a:cubicBezTo>
                <a:cubicBezTo>
                  <a:pt x="30" y="29"/>
                  <a:pt x="30" y="29"/>
                  <a:pt x="30" y="29"/>
                </a:cubicBezTo>
                <a:cubicBezTo>
                  <a:pt x="23" y="52"/>
                  <a:pt x="23" y="52"/>
                  <a:pt x="23" y="52"/>
                </a:cubicBezTo>
                <a:cubicBezTo>
                  <a:pt x="23" y="53"/>
                  <a:pt x="23" y="53"/>
                  <a:pt x="22" y="53"/>
                </a:cubicBezTo>
                <a:cubicBezTo>
                  <a:pt x="16" y="53"/>
                  <a:pt x="16" y="53"/>
                  <a:pt x="16" y="53"/>
                </a:cubicBezTo>
                <a:cubicBezTo>
                  <a:pt x="16" y="53"/>
                  <a:pt x="15" y="53"/>
                  <a:pt x="15" y="52"/>
                </a:cubicBezTo>
                <a:cubicBezTo>
                  <a:pt x="9" y="29"/>
                  <a:pt x="9" y="29"/>
                  <a:pt x="9" y="29"/>
                </a:cubicBezTo>
                <a:cubicBezTo>
                  <a:pt x="1" y="29"/>
                  <a:pt x="1" y="29"/>
                  <a:pt x="1" y="29"/>
                </a:cubicBezTo>
                <a:cubicBezTo>
                  <a:pt x="0" y="29"/>
                  <a:pt x="0" y="28"/>
                  <a:pt x="0" y="27"/>
                </a:cubicBezTo>
                <a:cubicBezTo>
                  <a:pt x="0" y="25"/>
                  <a:pt x="0" y="25"/>
                  <a:pt x="0" y="25"/>
                </a:cubicBezTo>
                <a:cubicBezTo>
                  <a:pt x="0" y="24"/>
                  <a:pt x="0" y="24"/>
                  <a:pt x="1" y="24"/>
                </a:cubicBezTo>
                <a:cubicBezTo>
                  <a:pt x="8" y="24"/>
                  <a:pt x="8" y="24"/>
                  <a:pt x="8" y="24"/>
                </a:cubicBezTo>
                <a:cubicBezTo>
                  <a:pt x="6" y="19"/>
                  <a:pt x="6" y="19"/>
                  <a:pt x="6" y="19"/>
                </a:cubicBezTo>
                <a:cubicBezTo>
                  <a:pt x="1" y="19"/>
                  <a:pt x="1" y="19"/>
                  <a:pt x="1" y="19"/>
                </a:cubicBezTo>
                <a:cubicBezTo>
                  <a:pt x="0" y="19"/>
                  <a:pt x="0" y="18"/>
                  <a:pt x="0" y="18"/>
                </a:cubicBezTo>
                <a:cubicBezTo>
                  <a:pt x="0" y="15"/>
                  <a:pt x="0" y="15"/>
                  <a:pt x="0" y="15"/>
                </a:cubicBezTo>
                <a:cubicBezTo>
                  <a:pt x="0" y="15"/>
                  <a:pt x="0" y="14"/>
                  <a:pt x="1" y="14"/>
                </a:cubicBezTo>
                <a:cubicBezTo>
                  <a:pt x="5" y="14"/>
                  <a:pt x="5" y="14"/>
                  <a:pt x="5" y="14"/>
                </a:cubicBezTo>
                <a:cubicBezTo>
                  <a:pt x="2" y="1"/>
                  <a:pt x="2" y="1"/>
                  <a:pt x="2" y="1"/>
                </a:cubicBezTo>
                <a:cubicBezTo>
                  <a:pt x="2" y="1"/>
                  <a:pt x="2" y="0"/>
                  <a:pt x="2" y="0"/>
                </a:cubicBezTo>
                <a:cubicBezTo>
                  <a:pt x="2" y="0"/>
                  <a:pt x="3" y="0"/>
                  <a:pt x="3" y="0"/>
                </a:cubicBezTo>
                <a:cubicBezTo>
                  <a:pt x="8" y="0"/>
                  <a:pt x="8" y="0"/>
                  <a:pt x="8" y="0"/>
                </a:cubicBezTo>
                <a:cubicBezTo>
                  <a:pt x="9" y="0"/>
                  <a:pt x="9" y="0"/>
                  <a:pt x="9" y="0"/>
                </a:cubicBezTo>
                <a:cubicBezTo>
                  <a:pt x="13" y="14"/>
                  <a:pt x="13" y="14"/>
                  <a:pt x="13" y="14"/>
                </a:cubicBezTo>
                <a:cubicBezTo>
                  <a:pt x="26" y="14"/>
                  <a:pt x="26" y="14"/>
                  <a:pt x="26" y="14"/>
                </a:cubicBezTo>
                <a:cubicBezTo>
                  <a:pt x="30" y="0"/>
                  <a:pt x="30" y="0"/>
                  <a:pt x="30" y="0"/>
                </a:cubicBezTo>
                <a:cubicBezTo>
                  <a:pt x="30" y="0"/>
                  <a:pt x="31" y="0"/>
                  <a:pt x="31" y="0"/>
                </a:cubicBezTo>
                <a:cubicBezTo>
                  <a:pt x="36" y="0"/>
                  <a:pt x="36" y="0"/>
                  <a:pt x="36" y="0"/>
                </a:cubicBezTo>
                <a:cubicBezTo>
                  <a:pt x="37" y="0"/>
                  <a:pt x="37" y="0"/>
                  <a:pt x="37" y="0"/>
                </a:cubicBezTo>
                <a:cubicBezTo>
                  <a:pt x="41" y="14"/>
                  <a:pt x="41" y="14"/>
                  <a:pt x="41" y="14"/>
                </a:cubicBezTo>
                <a:cubicBezTo>
                  <a:pt x="55" y="14"/>
                  <a:pt x="55" y="14"/>
                  <a:pt x="55" y="14"/>
                </a:cubicBezTo>
                <a:cubicBezTo>
                  <a:pt x="58" y="0"/>
                  <a:pt x="58" y="0"/>
                  <a:pt x="58" y="0"/>
                </a:cubicBezTo>
                <a:cubicBezTo>
                  <a:pt x="58" y="0"/>
                  <a:pt x="59" y="0"/>
                  <a:pt x="59" y="0"/>
                </a:cubicBezTo>
                <a:cubicBezTo>
                  <a:pt x="65" y="0"/>
                  <a:pt x="65" y="0"/>
                  <a:pt x="65" y="0"/>
                </a:cubicBezTo>
                <a:cubicBezTo>
                  <a:pt x="65" y="0"/>
                  <a:pt x="65" y="0"/>
                  <a:pt x="66" y="0"/>
                </a:cubicBezTo>
                <a:cubicBezTo>
                  <a:pt x="66" y="0"/>
                  <a:pt x="66" y="1"/>
                  <a:pt x="66" y="1"/>
                </a:cubicBezTo>
                <a:cubicBezTo>
                  <a:pt x="62" y="14"/>
                  <a:pt x="62" y="14"/>
                  <a:pt x="62" y="14"/>
                </a:cubicBezTo>
                <a:cubicBezTo>
                  <a:pt x="67" y="14"/>
                  <a:pt x="67" y="14"/>
                  <a:pt x="67" y="14"/>
                </a:cubicBezTo>
                <a:cubicBezTo>
                  <a:pt x="67" y="14"/>
                  <a:pt x="68" y="15"/>
                  <a:pt x="68" y="15"/>
                </a:cubicBezTo>
                <a:cubicBezTo>
                  <a:pt x="68" y="18"/>
                  <a:pt x="68" y="18"/>
                  <a:pt x="68" y="18"/>
                </a:cubicBezTo>
                <a:cubicBezTo>
                  <a:pt x="68" y="18"/>
                  <a:pt x="67" y="19"/>
                  <a:pt x="67" y="19"/>
                </a:cubicBezTo>
                <a:cubicBezTo>
                  <a:pt x="61" y="19"/>
                  <a:pt x="61" y="19"/>
                  <a:pt x="61" y="19"/>
                </a:cubicBezTo>
                <a:cubicBezTo>
                  <a:pt x="60" y="24"/>
                  <a:pt x="60" y="24"/>
                  <a:pt x="60" y="24"/>
                </a:cubicBezTo>
                <a:cubicBezTo>
                  <a:pt x="67" y="24"/>
                  <a:pt x="67" y="24"/>
                  <a:pt x="67" y="24"/>
                </a:cubicBezTo>
                <a:cubicBezTo>
                  <a:pt x="67" y="24"/>
                  <a:pt x="68" y="24"/>
                  <a:pt x="68" y="25"/>
                </a:cubicBezTo>
                <a:lnTo>
                  <a:pt x="68" y="27"/>
                </a:lnTo>
                <a:close/>
                <a:moveTo>
                  <a:pt x="25" y="19"/>
                </a:moveTo>
                <a:cubicBezTo>
                  <a:pt x="14" y="19"/>
                  <a:pt x="14" y="19"/>
                  <a:pt x="14" y="19"/>
                </a:cubicBezTo>
                <a:cubicBezTo>
                  <a:pt x="15" y="24"/>
                  <a:pt x="15" y="24"/>
                  <a:pt x="15" y="24"/>
                </a:cubicBezTo>
                <a:cubicBezTo>
                  <a:pt x="24" y="24"/>
                  <a:pt x="24" y="24"/>
                  <a:pt x="24" y="24"/>
                </a:cubicBezTo>
                <a:lnTo>
                  <a:pt x="25" y="19"/>
                </a:lnTo>
                <a:close/>
                <a:moveTo>
                  <a:pt x="22" y="29"/>
                </a:moveTo>
                <a:cubicBezTo>
                  <a:pt x="16" y="29"/>
                  <a:pt x="16" y="29"/>
                  <a:pt x="16" y="29"/>
                </a:cubicBezTo>
                <a:cubicBezTo>
                  <a:pt x="19" y="40"/>
                  <a:pt x="19" y="40"/>
                  <a:pt x="19" y="40"/>
                </a:cubicBezTo>
                <a:cubicBezTo>
                  <a:pt x="19" y="40"/>
                  <a:pt x="19" y="40"/>
                  <a:pt x="19" y="40"/>
                </a:cubicBezTo>
                <a:cubicBezTo>
                  <a:pt x="19" y="40"/>
                  <a:pt x="19" y="40"/>
                  <a:pt x="19" y="40"/>
                </a:cubicBezTo>
                <a:lnTo>
                  <a:pt x="22" y="29"/>
                </a:lnTo>
                <a:close/>
                <a:moveTo>
                  <a:pt x="36" y="24"/>
                </a:moveTo>
                <a:cubicBezTo>
                  <a:pt x="35" y="19"/>
                  <a:pt x="35" y="19"/>
                  <a:pt x="35" y="19"/>
                </a:cubicBezTo>
                <a:cubicBezTo>
                  <a:pt x="32" y="19"/>
                  <a:pt x="32" y="19"/>
                  <a:pt x="32" y="19"/>
                </a:cubicBezTo>
                <a:cubicBezTo>
                  <a:pt x="31" y="24"/>
                  <a:pt x="31" y="24"/>
                  <a:pt x="31" y="24"/>
                </a:cubicBezTo>
                <a:lnTo>
                  <a:pt x="36" y="24"/>
                </a:lnTo>
                <a:close/>
                <a:moveTo>
                  <a:pt x="53" y="19"/>
                </a:moveTo>
                <a:cubicBezTo>
                  <a:pt x="42" y="19"/>
                  <a:pt x="42" y="19"/>
                  <a:pt x="42" y="19"/>
                </a:cubicBezTo>
                <a:cubicBezTo>
                  <a:pt x="43" y="24"/>
                  <a:pt x="43" y="24"/>
                  <a:pt x="43" y="24"/>
                </a:cubicBezTo>
                <a:cubicBezTo>
                  <a:pt x="52" y="24"/>
                  <a:pt x="52" y="24"/>
                  <a:pt x="52" y="24"/>
                </a:cubicBezTo>
                <a:lnTo>
                  <a:pt x="53" y="19"/>
                </a:lnTo>
                <a:close/>
                <a:moveTo>
                  <a:pt x="51" y="29"/>
                </a:moveTo>
                <a:cubicBezTo>
                  <a:pt x="45" y="29"/>
                  <a:pt x="45" y="29"/>
                  <a:pt x="45" y="29"/>
                </a:cubicBezTo>
                <a:cubicBezTo>
                  <a:pt x="48" y="40"/>
                  <a:pt x="48" y="40"/>
                  <a:pt x="48" y="40"/>
                </a:cubicBezTo>
                <a:cubicBezTo>
                  <a:pt x="48" y="40"/>
                  <a:pt x="48" y="40"/>
                  <a:pt x="48" y="40"/>
                </a:cubicBezTo>
                <a:cubicBezTo>
                  <a:pt x="48" y="40"/>
                  <a:pt x="48" y="40"/>
                  <a:pt x="48" y="40"/>
                </a:cubicBezTo>
                <a:lnTo>
                  <a:pt x="51" y="2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0" name="Freeform 75"/>
          <p:cNvSpPr>
            <a:spLocks noEditPoints="1"/>
          </p:cNvSpPr>
          <p:nvPr/>
        </p:nvSpPr>
        <p:spPr bwMode="auto">
          <a:xfrm>
            <a:off x="8345929" y="1907026"/>
            <a:ext cx="240666" cy="242591"/>
          </a:xfrm>
          <a:custGeom>
            <a:avLst/>
            <a:gdLst>
              <a:gd name="T0" fmla="*/ 678924825 w 58"/>
              <a:gd name="T1" fmla="*/ 558997452 h 58"/>
              <a:gd name="T2" fmla="*/ 550162512 w 58"/>
              <a:gd name="T3" fmla="*/ 689827597 h 58"/>
              <a:gd name="T4" fmla="*/ 128762313 w 58"/>
              <a:gd name="T5" fmla="*/ 689827597 h 58"/>
              <a:gd name="T6" fmla="*/ 0 w 58"/>
              <a:gd name="T7" fmla="*/ 558997452 h 58"/>
              <a:gd name="T8" fmla="*/ 0 w 58"/>
              <a:gd name="T9" fmla="*/ 118935555 h 58"/>
              <a:gd name="T10" fmla="*/ 128762313 w 58"/>
              <a:gd name="T11" fmla="*/ 0 h 58"/>
              <a:gd name="T12" fmla="*/ 550162512 w 58"/>
              <a:gd name="T13" fmla="*/ 0 h 58"/>
              <a:gd name="T14" fmla="*/ 678924825 w 58"/>
              <a:gd name="T15" fmla="*/ 118935555 h 58"/>
              <a:gd name="T16" fmla="*/ 678924825 w 58"/>
              <a:gd name="T17" fmla="*/ 558997452 h 58"/>
              <a:gd name="T18" fmla="*/ 526753671 w 58"/>
              <a:gd name="T19" fmla="*/ 309231753 h 58"/>
              <a:gd name="T20" fmla="*/ 479929146 w 58"/>
              <a:gd name="T21" fmla="*/ 261660290 h 58"/>
              <a:gd name="T22" fmla="*/ 468224725 w 58"/>
              <a:gd name="T23" fmla="*/ 249765700 h 58"/>
              <a:gd name="T24" fmla="*/ 515045829 w 58"/>
              <a:gd name="T25" fmla="*/ 214085378 h 58"/>
              <a:gd name="T26" fmla="*/ 538458092 w 58"/>
              <a:gd name="T27" fmla="*/ 225976519 h 58"/>
              <a:gd name="T28" fmla="*/ 538458092 w 58"/>
              <a:gd name="T29" fmla="*/ 225976519 h 58"/>
              <a:gd name="T30" fmla="*/ 561870354 w 58"/>
              <a:gd name="T31" fmla="*/ 249765700 h 58"/>
              <a:gd name="T32" fmla="*/ 596987038 w 58"/>
              <a:gd name="T33" fmla="*/ 214085378 h 58"/>
              <a:gd name="T34" fmla="*/ 573574775 w 58"/>
              <a:gd name="T35" fmla="*/ 178405056 h 58"/>
              <a:gd name="T36" fmla="*/ 515045829 w 58"/>
              <a:gd name="T37" fmla="*/ 166510466 h 58"/>
              <a:gd name="T38" fmla="*/ 421400200 w 58"/>
              <a:gd name="T39" fmla="*/ 249765700 h 58"/>
              <a:gd name="T40" fmla="*/ 421400200 w 58"/>
              <a:gd name="T41" fmla="*/ 261660290 h 58"/>
              <a:gd name="T42" fmla="*/ 515045829 w 58"/>
              <a:gd name="T43" fmla="*/ 356806664 h 58"/>
              <a:gd name="T44" fmla="*/ 585279196 w 58"/>
              <a:gd name="T45" fmla="*/ 404381576 h 58"/>
              <a:gd name="T46" fmla="*/ 585279196 w 58"/>
              <a:gd name="T47" fmla="*/ 416276166 h 58"/>
              <a:gd name="T48" fmla="*/ 515045829 w 58"/>
              <a:gd name="T49" fmla="*/ 463851078 h 58"/>
              <a:gd name="T50" fmla="*/ 444812462 w 58"/>
              <a:gd name="T51" fmla="*/ 404381576 h 58"/>
              <a:gd name="T52" fmla="*/ 234112363 w 58"/>
              <a:gd name="T53" fmla="*/ 166510466 h 58"/>
              <a:gd name="T54" fmla="*/ 58528946 w 58"/>
              <a:gd name="T55" fmla="*/ 344915523 h 58"/>
              <a:gd name="T56" fmla="*/ 58528946 w 58"/>
              <a:gd name="T57" fmla="*/ 344915523 h 58"/>
              <a:gd name="T58" fmla="*/ 234112363 w 58"/>
              <a:gd name="T59" fmla="*/ 523317131 h 58"/>
              <a:gd name="T60" fmla="*/ 351166833 w 58"/>
              <a:gd name="T61" fmla="*/ 475742219 h 58"/>
              <a:gd name="T62" fmla="*/ 362874675 w 58"/>
              <a:gd name="T63" fmla="*/ 451956488 h 58"/>
              <a:gd name="T64" fmla="*/ 339462412 w 58"/>
              <a:gd name="T65" fmla="*/ 404381576 h 58"/>
              <a:gd name="T66" fmla="*/ 234112363 w 58"/>
              <a:gd name="T67" fmla="*/ 463851078 h 58"/>
              <a:gd name="T68" fmla="*/ 117054471 w 58"/>
              <a:gd name="T69" fmla="*/ 333020933 h 58"/>
              <a:gd name="T70" fmla="*/ 234112363 w 58"/>
              <a:gd name="T71" fmla="*/ 214085378 h 58"/>
              <a:gd name="T72" fmla="*/ 351166833 w 58"/>
              <a:gd name="T73" fmla="*/ 321126343 h 58"/>
              <a:gd name="T74" fmla="*/ 515045829 w 58"/>
              <a:gd name="T75" fmla="*/ 523317131 h 58"/>
              <a:gd name="T76" fmla="*/ 632103721 w 58"/>
              <a:gd name="T77" fmla="*/ 416276166 h 58"/>
              <a:gd name="T78" fmla="*/ 526753671 w 58"/>
              <a:gd name="T79" fmla="*/ 309231753 h 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45" y="26"/>
                </a:moveTo>
                <a:cubicBezTo>
                  <a:pt x="43" y="25"/>
                  <a:pt x="41" y="24"/>
                  <a:pt x="41" y="22"/>
                </a:cubicBezTo>
                <a:cubicBezTo>
                  <a:pt x="41" y="22"/>
                  <a:pt x="40" y="21"/>
                  <a:pt x="40" y="21"/>
                </a:cubicBezTo>
                <a:cubicBezTo>
                  <a:pt x="40" y="19"/>
                  <a:pt x="42" y="18"/>
                  <a:pt x="44" y="18"/>
                </a:cubicBezTo>
                <a:cubicBezTo>
                  <a:pt x="45" y="18"/>
                  <a:pt x="46" y="18"/>
                  <a:pt x="46" y="19"/>
                </a:cubicBezTo>
                <a:cubicBezTo>
                  <a:pt x="46" y="19"/>
                  <a:pt x="46" y="19"/>
                  <a:pt x="46" y="19"/>
                </a:cubicBezTo>
                <a:cubicBezTo>
                  <a:pt x="47" y="19"/>
                  <a:pt x="47" y="20"/>
                  <a:pt x="48" y="21"/>
                </a:cubicBezTo>
                <a:cubicBezTo>
                  <a:pt x="51" y="18"/>
                  <a:pt x="51" y="18"/>
                  <a:pt x="51" y="18"/>
                </a:cubicBezTo>
                <a:cubicBezTo>
                  <a:pt x="51" y="17"/>
                  <a:pt x="50" y="16"/>
                  <a:pt x="49" y="15"/>
                </a:cubicBezTo>
                <a:cubicBezTo>
                  <a:pt x="48" y="14"/>
                  <a:pt x="46" y="14"/>
                  <a:pt x="44" y="14"/>
                </a:cubicBezTo>
                <a:cubicBezTo>
                  <a:pt x="40" y="14"/>
                  <a:pt x="36" y="17"/>
                  <a:pt x="36" y="21"/>
                </a:cubicBezTo>
                <a:cubicBezTo>
                  <a:pt x="36" y="21"/>
                  <a:pt x="36" y="21"/>
                  <a:pt x="36" y="22"/>
                </a:cubicBezTo>
                <a:cubicBezTo>
                  <a:pt x="37" y="27"/>
                  <a:pt x="39" y="29"/>
                  <a:pt x="44" y="30"/>
                </a:cubicBezTo>
                <a:cubicBezTo>
                  <a:pt x="46" y="31"/>
                  <a:pt x="50" y="32"/>
                  <a:pt x="50" y="34"/>
                </a:cubicBezTo>
                <a:cubicBezTo>
                  <a:pt x="50" y="35"/>
                  <a:pt x="50" y="35"/>
                  <a:pt x="50" y="35"/>
                </a:cubicBezTo>
                <a:cubicBezTo>
                  <a:pt x="50" y="38"/>
                  <a:pt x="47" y="39"/>
                  <a:pt x="44" y="39"/>
                </a:cubicBezTo>
                <a:cubicBezTo>
                  <a:pt x="41" y="39"/>
                  <a:pt x="39" y="36"/>
                  <a:pt x="38" y="34"/>
                </a:cubicBezTo>
                <a:cubicBezTo>
                  <a:pt x="34" y="25"/>
                  <a:pt x="33" y="14"/>
                  <a:pt x="20" y="14"/>
                </a:cubicBezTo>
                <a:cubicBezTo>
                  <a:pt x="12" y="14"/>
                  <a:pt x="5" y="21"/>
                  <a:pt x="5" y="29"/>
                </a:cubicBezTo>
                <a:cubicBezTo>
                  <a:pt x="5" y="29"/>
                  <a:pt x="5" y="29"/>
                  <a:pt x="5" y="29"/>
                </a:cubicBezTo>
                <a:cubicBezTo>
                  <a:pt x="5" y="37"/>
                  <a:pt x="11" y="44"/>
                  <a:pt x="20" y="44"/>
                </a:cubicBezTo>
                <a:cubicBezTo>
                  <a:pt x="24" y="44"/>
                  <a:pt x="27" y="43"/>
                  <a:pt x="30" y="40"/>
                </a:cubicBezTo>
                <a:cubicBezTo>
                  <a:pt x="31" y="39"/>
                  <a:pt x="31" y="38"/>
                  <a:pt x="31" y="38"/>
                </a:cubicBezTo>
                <a:cubicBezTo>
                  <a:pt x="29" y="34"/>
                  <a:pt x="29" y="34"/>
                  <a:pt x="29" y="34"/>
                </a:cubicBezTo>
                <a:cubicBezTo>
                  <a:pt x="27" y="38"/>
                  <a:pt x="24" y="39"/>
                  <a:pt x="20" y="39"/>
                </a:cubicBezTo>
                <a:cubicBezTo>
                  <a:pt x="14" y="39"/>
                  <a:pt x="10" y="34"/>
                  <a:pt x="10" y="28"/>
                </a:cubicBezTo>
                <a:cubicBezTo>
                  <a:pt x="10" y="23"/>
                  <a:pt x="14" y="18"/>
                  <a:pt x="20" y="18"/>
                </a:cubicBezTo>
                <a:cubicBezTo>
                  <a:pt x="26" y="18"/>
                  <a:pt x="28" y="21"/>
                  <a:pt x="30" y="27"/>
                </a:cubicBezTo>
                <a:cubicBezTo>
                  <a:pt x="33" y="33"/>
                  <a:pt x="35" y="44"/>
                  <a:pt x="44" y="44"/>
                </a:cubicBezTo>
                <a:cubicBezTo>
                  <a:pt x="50" y="44"/>
                  <a:pt x="54" y="40"/>
                  <a:pt x="54" y="35"/>
                </a:cubicBezTo>
                <a:cubicBezTo>
                  <a:pt x="54" y="29"/>
                  <a:pt x="50" y="27"/>
                  <a:pt x="45" y="26"/>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1" name="Freeform 76"/>
          <p:cNvSpPr>
            <a:spLocks/>
          </p:cNvSpPr>
          <p:nvPr/>
        </p:nvSpPr>
        <p:spPr bwMode="auto">
          <a:xfrm>
            <a:off x="8944705" y="1924353"/>
            <a:ext cx="161727" cy="225264"/>
          </a:xfrm>
          <a:custGeom>
            <a:avLst/>
            <a:gdLst>
              <a:gd name="T0" fmla="*/ 327350315 w 39"/>
              <a:gd name="T1" fmla="*/ 0 h 54"/>
              <a:gd name="T2" fmla="*/ 339044085 w 39"/>
              <a:gd name="T3" fmla="*/ 23660957 h 54"/>
              <a:gd name="T4" fmla="*/ 339044085 w 39"/>
              <a:gd name="T5" fmla="*/ 402246595 h 54"/>
              <a:gd name="T6" fmla="*/ 420879954 w 39"/>
              <a:gd name="T7" fmla="*/ 402246595 h 54"/>
              <a:gd name="T8" fmla="*/ 444264073 w 39"/>
              <a:gd name="T9" fmla="*/ 425907553 h 54"/>
              <a:gd name="T10" fmla="*/ 444264073 w 39"/>
              <a:gd name="T11" fmla="*/ 449571950 h 54"/>
              <a:gd name="T12" fmla="*/ 303969615 w 39"/>
              <a:gd name="T13" fmla="*/ 627030850 h 54"/>
              <a:gd name="T14" fmla="*/ 257204796 w 39"/>
              <a:gd name="T15" fmla="*/ 627030850 h 54"/>
              <a:gd name="T16" fmla="*/ 116910338 w 39"/>
              <a:gd name="T17" fmla="*/ 449571950 h 54"/>
              <a:gd name="T18" fmla="*/ 116910338 w 39"/>
              <a:gd name="T19" fmla="*/ 425907553 h 54"/>
              <a:gd name="T20" fmla="*/ 140294458 w 39"/>
              <a:gd name="T21" fmla="*/ 402246595 h 54"/>
              <a:gd name="T22" fmla="*/ 222130327 w 39"/>
              <a:gd name="T23" fmla="*/ 402246595 h 54"/>
              <a:gd name="T24" fmla="*/ 222130327 w 39"/>
              <a:gd name="T25" fmla="*/ 118308227 h 54"/>
              <a:gd name="T26" fmla="*/ 81839288 w 39"/>
              <a:gd name="T27" fmla="*/ 118308227 h 54"/>
              <a:gd name="T28" fmla="*/ 70145519 w 39"/>
              <a:gd name="T29" fmla="*/ 118308227 h 54"/>
              <a:gd name="T30" fmla="*/ 0 w 39"/>
              <a:gd name="T31" fmla="*/ 23660957 h 54"/>
              <a:gd name="T32" fmla="*/ 0 w 39"/>
              <a:gd name="T33" fmla="*/ 11832199 h 54"/>
              <a:gd name="T34" fmla="*/ 11690350 w 39"/>
              <a:gd name="T35" fmla="*/ 0 h 54"/>
              <a:gd name="T36" fmla="*/ 327350315 w 39"/>
              <a:gd name="T37" fmla="*/ 0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9" h="54">
                <a:moveTo>
                  <a:pt x="28" y="0"/>
                </a:moveTo>
                <a:cubicBezTo>
                  <a:pt x="28" y="0"/>
                  <a:pt x="29" y="1"/>
                  <a:pt x="29" y="2"/>
                </a:cubicBezTo>
                <a:cubicBezTo>
                  <a:pt x="29" y="34"/>
                  <a:pt x="29" y="34"/>
                  <a:pt x="29" y="34"/>
                </a:cubicBezTo>
                <a:cubicBezTo>
                  <a:pt x="36" y="34"/>
                  <a:pt x="36" y="34"/>
                  <a:pt x="36" y="34"/>
                </a:cubicBezTo>
                <a:cubicBezTo>
                  <a:pt x="37" y="34"/>
                  <a:pt x="38" y="35"/>
                  <a:pt x="38" y="36"/>
                </a:cubicBezTo>
                <a:cubicBezTo>
                  <a:pt x="39" y="37"/>
                  <a:pt x="39" y="38"/>
                  <a:pt x="38" y="38"/>
                </a:cubicBezTo>
                <a:cubicBezTo>
                  <a:pt x="26" y="53"/>
                  <a:pt x="26" y="53"/>
                  <a:pt x="26" y="53"/>
                </a:cubicBezTo>
                <a:cubicBezTo>
                  <a:pt x="25" y="54"/>
                  <a:pt x="23" y="54"/>
                  <a:pt x="22" y="53"/>
                </a:cubicBezTo>
                <a:cubicBezTo>
                  <a:pt x="10" y="38"/>
                  <a:pt x="10" y="38"/>
                  <a:pt x="10" y="38"/>
                </a:cubicBezTo>
                <a:cubicBezTo>
                  <a:pt x="9" y="38"/>
                  <a:pt x="9" y="37"/>
                  <a:pt x="10" y="36"/>
                </a:cubicBezTo>
                <a:cubicBezTo>
                  <a:pt x="10" y="35"/>
                  <a:pt x="11" y="34"/>
                  <a:pt x="12" y="34"/>
                </a:cubicBezTo>
                <a:cubicBezTo>
                  <a:pt x="19" y="34"/>
                  <a:pt x="19" y="34"/>
                  <a:pt x="19" y="34"/>
                </a:cubicBezTo>
                <a:cubicBezTo>
                  <a:pt x="19" y="10"/>
                  <a:pt x="19" y="10"/>
                  <a:pt x="19" y="10"/>
                </a:cubicBezTo>
                <a:cubicBezTo>
                  <a:pt x="7" y="10"/>
                  <a:pt x="7" y="10"/>
                  <a:pt x="7" y="10"/>
                </a:cubicBezTo>
                <a:cubicBezTo>
                  <a:pt x="7" y="10"/>
                  <a:pt x="6" y="10"/>
                  <a:pt x="6" y="10"/>
                </a:cubicBezTo>
                <a:cubicBezTo>
                  <a:pt x="0" y="2"/>
                  <a:pt x="0" y="2"/>
                  <a:pt x="0" y="2"/>
                </a:cubicBezTo>
                <a:cubicBezTo>
                  <a:pt x="0" y="2"/>
                  <a:pt x="0" y="2"/>
                  <a:pt x="0" y="1"/>
                </a:cubicBezTo>
                <a:cubicBezTo>
                  <a:pt x="0" y="1"/>
                  <a:pt x="1" y="0"/>
                  <a:pt x="1" y="0"/>
                </a:cubicBezTo>
                <a:lnTo>
                  <a:pt x="28" y="0"/>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2" name="Freeform 77"/>
          <p:cNvSpPr>
            <a:spLocks noEditPoints="1"/>
          </p:cNvSpPr>
          <p:nvPr/>
        </p:nvSpPr>
        <p:spPr bwMode="auto">
          <a:xfrm>
            <a:off x="9543481" y="1885847"/>
            <a:ext cx="283024" cy="283024"/>
          </a:xfrm>
          <a:custGeom>
            <a:avLst/>
            <a:gdLst>
              <a:gd name="T0" fmla="*/ 800857202 w 68"/>
              <a:gd name="T1" fmla="*/ 400430317 h 68"/>
              <a:gd name="T2" fmla="*/ 400430317 w 68"/>
              <a:gd name="T3" fmla="*/ 800857202 h 68"/>
              <a:gd name="T4" fmla="*/ 0 w 68"/>
              <a:gd name="T5" fmla="*/ 400430317 h 68"/>
              <a:gd name="T6" fmla="*/ 400430317 w 68"/>
              <a:gd name="T7" fmla="*/ 0 h 68"/>
              <a:gd name="T8" fmla="*/ 800857202 w 68"/>
              <a:gd name="T9" fmla="*/ 400430317 h 68"/>
              <a:gd name="T10" fmla="*/ 176659223 w 68"/>
              <a:gd name="T11" fmla="*/ 471091261 h 68"/>
              <a:gd name="T12" fmla="*/ 164881255 w 68"/>
              <a:gd name="T13" fmla="*/ 400430317 h 68"/>
              <a:gd name="T14" fmla="*/ 176659223 w 68"/>
              <a:gd name="T15" fmla="*/ 317987974 h 68"/>
              <a:gd name="T16" fmla="*/ 94216879 w 68"/>
              <a:gd name="T17" fmla="*/ 235545630 h 68"/>
              <a:gd name="T18" fmla="*/ 58886408 w 68"/>
              <a:gd name="T19" fmla="*/ 400430317 h 68"/>
              <a:gd name="T20" fmla="*/ 94216879 w 68"/>
              <a:gd name="T21" fmla="*/ 553533604 h 68"/>
              <a:gd name="T22" fmla="*/ 176659223 w 68"/>
              <a:gd name="T23" fmla="*/ 471091261 h 68"/>
              <a:gd name="T24" fmla="*/ 565311572 w 68"/>
              <a:gd name="T25" fmla="*/ 400430317 h 68"/>
              <a:gd name="T26" fmla="*/ 400430317 w 68"/>
              <a:gd name="T27" fmla="*/ 223767663 h 68"/>
              <a:gd name="T28" fmla="*/ 223767663 w 68"/>
              <a:gd name="T29" fmla="*/ 400430317 h 68"/>
              <a:gd name="T30" fmla="*/ 400430317 w 68"/>
              <a:gd name="T31" fmla="*/ 565311572 h 68"/>
              <a:gd name="T32" fmla="*/ 565311572 w 68"/>
              <a:gd name="T33" fmla="*/ 400430317 h 68"/>
              <a:gd name="T34" fmla="*/ 235545630 w 68"/>
              <a:gd name="T35" fmla="*/ 94216879 h 68"/>
              <a:gd name="T36" fmla="*/ 317987974 w 68"/>
              <a:gd name="T37" fmla="*/ 176659223 h 68"/>
              <a:gd name="T38" fmla="*/ 400430317 w 68"/>
              <a:gd name="T39" fmla="*/ 164881255 h 68"/>
              <a:gd name="T40" fmla="*/ 471091261 w 68"/>
              <a:gd name="T41" fmla="*/ 176659223 h 68"/>
              <a:gd name="T42" fmla="*/ 553533604 w 68"/>
              <a:gd name="T43" fmla="*/ 94216879 h 68"/>
              <a:gd name="T44" fmla="*/ 400430317 w 68"/>
              <a:gd name="T45" fmla="*/ 58886408 h 68"/>
              <a:gd name="T46" fmla="*/ 235545630 w 68"/>
              <a:gd name="T47" fmla="*/ 94216879 h 68"/>
              <a:gd name="T48" fmla="*/ 553533604 w 68"/>
              <a:gd name="T49" fmla="*/ 694862355 h 68"/>
              <a:gd name="T50" fmla="*/ 471091261 w 68"/>
              <a:gd name="T51" fmla="*/ 612420012 h 68"/>
              <a:gd name="T52" fmla="*/ 400430317 w 68"/>
              <a:gd name="T53" fmla="*/ 624197980 h 68"/>
              <a:gd name="T54" fmla="*/ 317987974 w 68"/>
              <a:gd name="T55" fmla="*/ 612420012 h 68"/>
              <a:gd name="T56" fmla="*/ 235545630 w 68"/>
              <a:gd name="T57" fmla="*/ 694862355 h 68"/>
              <a:gd name="T58" fmla="*/ 400430317 w 68"/>
              <a:gd name="T59" fmla="*/ 741970795 h 68"/>
              <a:gd name="T60" fmla="*/ 553533604 w 68"/>
              <a:gd name="T61" fmla="*/ 694862355 h 68"/>
              <a:gd name="T62" fmla="*/ 706640323 w 68"/>
              <a:gd name="T63" fmla="*/ 553533604 h 68"/>
              <a:gd name="T64" fmla="*/ 741970795 w 68"/>
              <a:gd name="T65" fmla="*/ 400430317 h 68"/>
              <a:gd name="T66" fmla="*/ 706640323 w 68"/>
              <a:gd name="T67" fmla="*/ 235545630 h 68"/>
              <a:gd name="T68" fmla="*/ 612420012 w 68"/>
              <a:gd name="T69" fmla="*/ 317987974 h 68"/>
              <a:gd name="T70" fmla="*/ 624197980 w 68"/>
              <a:gd name="T71" fmla="*/ 400430317 h 68"/>
              <a:gd name="T72" fmla="*/ 612420012 w 68"/>
              <a:gd name="T73" fmla="*/ 471091261 h 68"/>
              <a:gd name="T74" fmla="*/ 706640323 w 68"/>
              <a:gd name="T75" fmla="*/ 553533604 h 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8" h="68">
                <a:moveTo>
                  <a:pt x="68" y="34"/>
                </a:moveTo>
                <a:cubicBezTo>
                  <a:pt x="68" y="52"/>
                  <a:pt x="53" y="68"/>
                  <a:pt x="34" y="68"/>
                </a:cubicBezTo>
                <a:cubicBezTo>
                  <a:pt x="15" y="68"/>
                  <a:pt x="0" y="52"/>
                  <a:pt x="0" y="34"/>
                </a:cubicBezTo>
                <a:cubicBezTo>
                  <a:pt x="0" y="15"/>
                  <a:pt x="15" y="0"/>
                  <a:pt x="34" y="0"/>
                </a:cubicBezTo>
                <a:cubicBezTo>
                  <a:pt x="53" y="0"/>
                  <a:pt x="68" y="15"/>
                  <a:pt x="68" y="34"/>
                </a:cubicBezTo>
                <a:close/>
                <a:moveTo>
                  <a:pt x="15" y="40"/>
                </a:moveTo>
                <a:cubicBezTo>
                  <a:pt x="15" y="38"/>
                  <a:pt x="14" y="36"/>
                  <a:pt x="14" y="34"/>
                </a:cubicBezTo>
                <a:cubicBezTo>
                  <a:pt x="14" y="31"/>
                  <a:pt x="15" y="29"/>
                  <a:pt x="15" y="27"/>
                </a:cubicBezTo>
                <a:cubicBezTo>
                  <a:pt x="8" y="20"/>
                  <a:pt x="8" y="20"/>
                  <a:pt x="8" y="20"/>
                </a:cubicBezTo>
                <a:cubicBezTo>
                  <a:pt x="6" y="24"/>
                  <a:pt x="5" y="29"/>
                  <a:pt x="5" y="34"/>
                </a:cubicBezTo>
                <a:cubicBezTo>
                  <a:pt x="5" y="39"/>
                  <a:pt x="6" y="43"/>
                  <a:pt x="8" y="47"/>
                </a:cubicBezTo>
                <a:lnTo>
                  <a:pt x="15" y="40"/>
                </a:lnTo>
                <a:close/>
                <a:moveTo>
                  <a:pt x="48" y="34"/>
                </a:moveTo>
                <a:cubicBezTo>
                  <a:pt x="48" y="26"/>
                  <a:pt x="42" y="19"/>
                  <a:pt x="34" y="19"/>
                </a:cubicBezTo>
                <a:cubicBezTo>
                  <a:pt x="26" y="19"/>
                  <a:pt x="19" y="26"/>
                  <a:pt x="19" y="34"/>
                </a:cubicBezTo>
                <a:cubicBezTo>
                  <a:pt x="19" y="42"/>
                  <a:pt x="26" y="48"/>
                  <a:pt x="34" y="48"/>
                </a:cubicBezTo>
                <a:cubicBezTo>
                  <a:pt x="42" y="48"/>
                  <a:pt x="48" y="42"/>
                  <a:pt x="48" y="34"/>
                </a:cubicBezTo>
                <a:close/>
                <a:moveTo>
                  <a:pt x="20" y="8"/>
                </a:moveTo>
                <a:cubicBezTo>
                  <a:pt x="27" y="15"/>
                  <a:pt x="27" y="15"/>
                  <a:pt x="27" y="15"/>
                </a:cubicBezTo>
                <a:cubicBezTo>
                  <a:pt x="29" y="15"/>
                  <a:pt x="32" y="14"/>
                  <a:pt x="34" y="14"/>
                </a:cubicBezTo>
                <a:cubicBezTo>
                  <a:pt x="36" y="14"/>
                  <a:pt x="38" y="15"/>
                  <a:pt x="40" y="15"/>
                </a:cubicBezTo>
                <a:cubicBezTo>
                  <a:pt x="47" y="8"/>
                  <a:pt x="47" y="8"/>
                  <a:pt x="47" y="8"/>
                </a:cubicBezTo>
                <a:cubicBezTo>
                  <a:pt x="43" y="6"/>
                  <a:pt x="39" y="5"/>
                  <a:pt x="34" y="5"/>
                </a:cubicBezTo>
                <a:cubicBezTo>
                  <a:pt x="29" y="5"/>
                  <a:pt x="24" y="6"/>
                  <a:pt x="20" y="8"/>
                </a:cubicBezTo>
                <a:close/>
                <a:moveTo>
                  <a:pt x="47" y="59"/>
                </a:moveTo>
                <a:cubicBezTo>
                  <a:pt x="40" y="52"/>
                  <a:pt x="40" y="52"/>
                  <a:pt x="40" y="52"/>
                </a:cubicBezTo>
                <a:cubicBezTo>
                  <a:pt x="38" y="53"/>
                  <a:pt x="36" y="53"/>
                  <a:pt x="34" y="53"/>
                </a:cubicBezTo>
                <a:cubicBezTo>
                  <a:pt x="32" y="53"/>
                  <a:pt x="29" y="53"/>
                  <a:pt x="27" y="52"/>
                </a:cubicBezTo>
                <a:cubicBezTo>
                  <a:pt x="20" y="59"/>
                  <a:pt x="20" y="59"/>
                  <a:pt x="20" y="59"/>
                </a:cubicBezTo>
                <a:cubicBezTo>
                  <a:pt x="24" y="62"/>
                  <a:pt x="29" y="63"/>
                  <a:pt x="34" y="63"/>
                </a:cubicBezTo>
                <a:cubicBezTo>
                  <a:pt x="39" y="63"/>
                  <a:pt x="43" y="62"/>
                  <a:pt x="47" y="59"/>
                </a:cubicBezTo>
                <a:close/>
                <a:moveTo>
                  <a:pt x="60" y="47"/>
                </a:moveTo>
                <a:cubicBezTo>
                  <a:pt x="62" y="43"/>
                  <a:pt x="63" y="39"/>
                  <a:pt x="63" y="34"/>
                </a:cubicBezTo>
                <a:cubicBezTo>
                  <a:pt x="63" y="29"/>
                  <a:pt x="62" y="24"/>
                  <a:pt x="60" y="20"/>
                </a:cubicBezTo>
                <a:cubicBezTo>
                  <a:pt x="52" y="27"/>
                  <a:pt x="52" y="27"/>
                  <a:pt x="52" y="27"/>
                </a:cubicBezTo>
                <a:cubicBezTo>
                  <a:pt x="53" y="29"/>
                  <a:pt x="53" y="32"/>
                  <a:pt x="53" y="34"/>
                </a:cubicBezTo>
                <a:cubicBezTo>
                  <a:pt x="53" y="36"/>
                  <a:pt x="53" y="38"/>
                  <a:pt x="52" y="40"/>
                </a:cubicBezTo>
                <a:lnTo>
                  <a:pt x="60" y="47"/>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3" name="Freeform 78"/>
          <p:cNvSpPr>
            <a:spLocks noEditPoints="1"/>
          </p:cNvSpPr>
          <p:nvPr/>
        </p:nvSpPr>
        <p:spPr bwMode="auto">
          <a:xfrm>
            <a:off x="10148034" y="1885847"/>
            <a:ext cx="257993" cy="257993"/>
          </a:xfrm>
          <a:custGeom>
            <a:avLst/>
            <a:gdLst>
              <a:gd name="T0" fmla="*/ 694553987 w 62"/>
              <a:gd name="T1" fmla="*/ 635694352 h 62"/>
              <a:gd name="T2" fmla="*/ 623922425 w 62"/>
              <a:gd name="T3" fmla="*/ 694553987 h 62"/>
              <a:gd name="T4" fmla="*/ 529743578 w 62"/>
              <a:gd name="T5" fmla="*/ 729869768 h 62"/>
              <a:gd name="T6" fmla="*/ 447340089 w 62"/>
              <a:gd name="T7" fmla="*/ 694553987 h 62"/>
              <a:gd name="T8" fmla="*/ 353161242 w 62"/>
              <a:gd name="T9" fmla="*/ 600375140 h 62"/>
              <a:gd name="T10" fmla="*/ 317845460 w 62"/>
              <a:gd name="T11" fmla="*/ 506199724 h 62"/>
              <a:gd name="T12" fmla="*/ 353161242 w 62"/>
              <a:gd name="T13" fmla="*/ 423796235 h 62"/>
              <a:gd name="T14" fmla="*/ 317845460 w 62"/>
              <a:gd name="T15" fmla="*/ 376708527 h 62"/>
              <a:gd name="T16" fmla="*/ 223670044 w 62"/>
              <a:gd name="T17" fmla="*/ 423796235 h 62"/>
              <a:gd name="T18" fmla="*/ 129494628 w 62"/>
              <a:gd name="T19" fmla="*/ 376708527 h 62"/>
              <a:gd name="T20" fmla="*/ 35315781 w 62"/>
              <a:gd name="T21" fmla="*/ 282529679 h 62"/>
              <a:gd name="T22" fmla="*/ 0 w 62"/>
              <a:gd name="T23" fmla="*/ 200126190 h 62"/>
              <a:gd name="T24" fmla="*/ 35315781 w 62"/>
              <a:gd name="T25" fmla="*/ 105947343 h 62"/>
              <a:gd name="T26" fmla="*/ 105947343 w 62"/>
              <a:gd name="T27" fmla="*/ 35315781 h 62"/>
              <a:gd name="T28" fmla="*/ 200126190 w 62"/>
              <a:gd name="T29" fmla="*/ 0 h 62"/>
              <a:gd name="T30" fmla="*/ 282529679 w 62"/>
              <a:gd name="T31" fmla="*/ 47087708 h 62"/>
              <a:gd name="T32" fmla="*/ 376708527 w 62"/>
              <a:gd name="T33" fmla="*/ 129494628 h 62"/>
              <a:gd name="T34" fmla="*/ 412024308 w 62"/>
              <a:gd name="T35" fmla="*/ 223670044 h 62"/>
              <a:gd name="T36" fmla="*/ 376708527 w 62"/>
              <a:gd name="T37" fmla="*/ 317845460 h 62"/>
              <a:gd name="T38" fmla="*/ 412024308 w 62"/>
              <a:gd name="T39" fmla="*/ 353161242 h 62"/>
              <a:gd name="T40" fmla="*/ 506199724 w 62"/>
              <a:gd name="T41" fmla="*/ 317845460 h 62"/>
              <a:gd name="T42" fmla="*/ 600375140 w 62"/>
              <a:gd name="T43" fmla="*/ 353161242 h 62"/>
              <a:gd name="T44" fmla="*/ 694553987 w 62"/>
              <a:gd name="T45" fmla="*/ 447340089 h 62"/>
              <a:gd name="T46" fmla="*/ 729869768 w 62"/>
              <a:gd name="T47" fmla="*/ 541515505 h 62"/>
              <a:gd name="T48" fmla="*/ 694553987 w 62"/>
              <a:gd name="T49" fmla="*/ 635694352 h 62"/>
              <a:gd name="T50" fmla="*/ 317845460 w 62"/>
              <a:gd name="T51" fmla="*/ 200126190 h 62"/>
              <a:gd name="T52" fmla="*/ 223670044 w 62"/>
              <a:gd name="T53" fmla="*/ 105947343 h 62"/>
              <a:gd name="T54" fmla="*/ 200126190 w 62"/>
              <a:gd name="T55" fmla="*/ 94175416 h 62"/>
              <a:gd name="T56" fmla="*/ 164810409 w 62"/>
              <a:gd name="T57" fmla="*/ 105947343 h 62"/>
              <a:gd name="T58" fmla="*/ 94175416 w 62"/>
              <a:gd name="T59" fmla="*/ 164810409 h 62"/>
              <a:gd name="T60" fmla="*/ 82403489 w 62"/>
              <a:gd name="T61" fmla="*/ 200126190 h 62"/>
              <a:gd name="T62" fmla="*/ 94175416 w 62"/>
              <a:gd name="T63" fmla="*/ 223670044 h 62"/>
              <a:gd name="T64" fmla="*/ 188354263 w 62"/>
              <a:gd name="T65" fmla="*/ 317845460 h 62"/>
              <a:gd name="T66" fmla="*/ 223670044 w 62"/>
              <a:gd name="T67" fmla="*/ 329617388 h 62"/>
              <a:gd name="T68" fmla="*/ 258985825 w 62"/>
              <a:gd name="T69" fmla="*/ 317845460 h 62"/>
              <a:gd name="T70" fmla="*/ 223670044 w 62"/>
              <a:gd name="T71" fmla="*/ 270757752 h 62"/>
              <a:gd name="T72" fmla="*/ 270757752 w 62"/>
              <a:gd name="T73" fmla="*/ 223670044 h 62"/>
              <a:gd name="T74" fmla="*/ 317845460 w 62"/>
              <a:gd name="T75" fmla="*/ 258985825 h 62"/>
              <a:gd name="T76" fmla="*/ 329617388 w 62"/>
              <a:gd name="T77" fmla="*/ 223670044 h 62"/>
              <a:gd name="T78" fmla="*/ 317845460 w 62"/>
              <a:gd name="T79" fmla="*/ 200126190 h 62"/>
              <a:gd name="T80" fmla="*/ 635694352 w 62"/>
              <a:gd name="T81" fmla="*/ 506199724 h 62"/>
              <a:gd name="T82" fmla="*/ 541515505 w 62"/>
              <a:gd name="T83" fmla="*/ 412024308 h 62"/>
              <a:gd name="T84" fmla="*/ 506199724 w 62"/>
              <a:gd name="T85" fmla="*/ 400252381 h 62"/>
              <a:gd name="T86" fmla="*/ 470883943 w 62"/>
              <a:gd name="T87" fmla="*/ 423796235 h 62"/>
              <a:gd name="T88" fmla="*/ 506199724 w 62"/>
              <a:gd name="T89" fmla="*/ 470883943 h 62"/>
              <a:gd name="T90" fmla="*/ 470883943 w 62"/>
              <a:gd name="T91" fmla="*/ 506199724 h 62"/>
              <a:gd name="T92" fmla="*/ 412024308 w 62"/>
              <a:gd name="T93" fmla="*/ 482655870 h 62"/>
              <a:gd name="T94" fmla="*/ 400252381 w 62"/>
              <a:gd name="T95" fmla="*/ 506199724 h 62"/>
              <a:gd name="T96" fmla="*/ 412024308 w 62"/>
              <a:gd name="T97" fmla="*/ 541515505 h 62"/>
              <a:gd name="T98" fmla="*/ 506199724 w 62"/>
              <a:gd name="T99" fmla="*/ 635694352 h 62"/>
              <a:gd name="T100" fmla="*/ 529743578 w 62"/>
              <a:gd name="T101" fmla="*/ 647466279 h 62"/>
              <a:gd name="T102" fmla="*/ 565059359 w 62"/>
              <a:gd name="T103" fmla="*/ 635694352 h 62"/>
              <a:gd name="T104" fmla="*/ 635694352 w 62"/>
              <a:gd name="T105" fmla="*/ 565059359 h 62"/>
              <a:gd name="T106" fmla="*/ 647466279 w 62"/>
              <a:gd name="T107" fmla="*/ 541515505 h 62"/>
              <a:gd name="T108" fmla="*/ 635694352 w 62"/>
              <a:gd name="T109" fmla="*/ 506199724 h 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2" h="62">
                <a:moveTo>
                  <a:pt x="59" y="54"/>
                </a:moveTo>
                <a:cubicBezTo>
                  <a:pt x="53" y="59"/>
                  <a:pt x="53" y="59"/>
                  <a:pt x="53" y="59"/>
                </a:cubicBezTo>
                <a:cubicBezTo>
                  <a:pt x="51" y="61"/>
                  <a:pt x="48" y="62"/>
                  <a:pt x="45" y="62"/>
                </a:cubicBezTo>
                <a:cubicBezTo>
                  <a:pt x="43" y="62"/>
                  <a:pt x="40" y="61"/>
                  <a:pt x="38" y="59"/>
                </a:cubicBezTo>
                <a:cubicBezTo>
                  <a:pt x="30" y="51"/>
                  <a:pt x="30" y="51"/>
                  <a:pt x="30" y="51"/>
                </a:cubicBezTo>
                <a:cubicBezTo>
                  <a:pt x="28" y="49"/>
                  <a:pt x="27" y="46"/>
                  <a:pt x="27" y="43"/>
                </a:cubicBezTo>
                <a:cubicBezTo>
                  <a:pt x="27" y="40"/>
                  <a:pt x="28" y="38"/>
                  <a:pt x="30" y="36"/>
                </a:cubicBezTo>
                <a:cubicBezTo>
                  <a:pt x="27" y="32"/>
                  <a:pt x="27" y="32"/>
                  <a:pt x="27" y="32"/>
                </a:cubicBezTo>
                <a:cubicBezTo>
                  <a:pt x="25" y="34"/>
                  <a:pt x="22" y="36"/>
                  <a:pt x="19" y="36"/>
                </a:cubicBezTo>
                <a:cubicBezTo>
                  <a:pt x="16" y="36"/>
                  <a:pt x="13" y="34"/>
                  <a:pt x="11" y="32"/>
                </a:cubicBezTo>
                <a:cubicBezTo>
                  <a:pt x="3" y="24"/>
                  <a:pt x="3" y="24"/>
                  <a:pt x="3" y="24"/>
                </a:cubicBezTo>
                <a:cubicBezTo>
                  <a:pt x="1" y="22"/>
                  <a:pt x="0" y="20"/>
                  <a:pt x="0" y="17"/>
                </a:cubicBezTo>
                <a:cubicBezTo>
                  <a:pt x="0" y="14"/>
                  <a:pt x="1" y="11"/>
                  <a:pt x="3" y="9"/>
                </a:cubicBezTo>
                <a:cubicBezTo>
                  <a:pt x="9" y="3"/>
                  <a:pt x="9" y="3"/>
                  <a:pt x="9" y="3"/>
                </a:cubicBezTo>
                <a:cubicBezTo>
                  <a:pt x="11" y="1"/>
                  <a:pt x="14" y="0"/>
                  <a:pt x="17" y="0"/>
                </a:cubicBezTo>
                <a:cubicBezTo>
                  <a:pt x="19" y="0"/>
                  <a:pt x="22" y="1"/>
                  <a:pt x="24" y="4"/>
                </a:cubicBezTo>
                <a:cubicBezTo>
                  <a:pt x="32" y="11"/>
                  <a:pt x="32" y="11"/>
                  <a:pt x="32" y="11"/>
                </a:cubicBezTo>
                <a:cubicBezTo>
                  <a:pt x="34" y="13"/>
                  <a:pt x="35" y="16"/>
                  <a:pt x="35" y="19"/>
                </a:cubicBezTo>
                <a:cubicBezTo>
                  <a:pt x="35" y="22"/>
                  <a:pt x="34" y="25"/>
                  <a:pt x="32" y="27"/>
                </a:cubicBezTo>
                <a:cubicBezTo>
                  <a:pt x="35" y="30"/>
                  <a:pt x="35" y="30"/>
                  <a:pt x="35" y="30"/>
                </a:cubicBezTo>
                <a:cubicBezTo>
                  <a:pt x="37" y="28"/>
                  <a:pt x="40" y="27"/>
                  <a:pt x="43" y="27"/>
                </a:cubicBezTo>
                <a:cubicBezTo>
                  <a:pt x="46" y="27"/>
                  <a:pt x="49" y="28"/>
                  <a:pt x="51" y="30"/>
                </a:cubicBezTo>
                <a:cubicBezTo>
                  <a:pt x="59" y="38"/>
                  <a:pt x="59" y="38"/>
                  <a:pt x="59" y="38"/>
                </a:cubicBezTo>
                <a:cubicBezTo>
                  <a:pt x="61" y="40"/>
                  <a:pt x="62" y="43"/>
                  <a:pt x="62" y="46"/>
                </a:cubicBezTo>
                <a:cubicBezTo>
                  <a:pt x="62" y="49"/>
                  <a:pt x="61" y="52"/>
                  <a:pt x="59" y="54"/>
                </a:cubicBezTo>
                <a:close/>
                <a:moveTo>
                  <a:pt x="27" y="17"/>
                </a:moveTo>
                <a:cubicBezTo>
                  <a:pt x="19" y="9"/>
                  <a:pt x="19" y="9"/>
                  <a:pt x="19" y="9"/>
                </a:cubicBezTo>
                <a:cubicBezTo>
                  <a:pt x="18" y="8"/>
                  <a:pt x="18" y="8"/>
                  <a:pt x="17" y="8"/>
                </a:cubicBezTo>
                <a:cubicBezTo>
                  <a:pt x="16" y="8"/>
                  <a:pt x="15" y="8"/>
                  <a:pt x="14" y="9"/>
                </a:cubicBezTo>
                <a:cubicBezTo>
                  <a:pt x="8" y="14"/>
                  <a:pt x="8" y="14"/>
                  <a:pt x="8" y="14"/>
                </a:cubicBezTo>
                <a:cubicBezTo>
                  <a:pt x="8" y="15"/>
                  <a:pt x="7" y="16"/>
                  <a:pt x="7" y="17"/>
                </a:cubicBezTo>
                <a:cubicBezTo>
                  <a:pt x="7" y="18"/>
                  <a:pt x="8" y="19"/>
                  <a:pt x="8" y="19"/>
                </a:cubicBezTo>
                <a:cubicBezTo>
                  <a:pt x="16" y="27"/>
                  <a:pt x="16" y="27"/>
                  <a:pt x="16" y="27"/>
                </a:cubicBezTo>
                <a:cubicBezTo>
                  <a:pt x="17" y="28"/>
                  <a:pt x="18" y="28"/>
                  <a:pt x="19" y="28"/>
                </a:cubicBezTo>
                <a:cubicBezTo>
                  <a:pt x="20" y="28"/>
                  <a:pt x="21" y="28"/>
                  <a:pt x="22" y="27"/>
                </a:cubicBezTo>
                <a:cubicBezTo>
                  <a:pt x="20" y="26"/>
                  <a:pt x="19" y="25"/>
                  <a:pt x="19" y="23"/>
                </a:cubicBezTo>
                <a:cubicBezTo>
                  <a:pt x="19" y="21"/>
                  <a:pt x="21" y="19"/>
                  <a:pt x="23" y="19"/>
                </a:cubicBezTo>
                <a:cubicBezTo>
                  <a:pt x="24" y="19"/>
                  <a:pt x="26" y="21"/>
                  <a:pt x="27" y="22"/>
                </a:cubicBezTo>
                <a:cubicBezTo>
                  <a:pt x="28" y="21"/>
                  <a:pt x="28" y="20"/>
                  <a:pt x="28" y="19"/>
                </a:cubicBezTo>
                <a:cubicBezTo>
                  <a:pt x="28" y="18"/>
                  <a:pt x="28" y="17"/>
                  <a:pt x="27" y="17"/>
                </a:cubicBezTo>
                <a:close/>
                <a:moveTo>
                  <a:pt x="54" y="43"/>
                </a:moveTo>
                <a:cubicBezTo>
                  <a:pt x="46" y="35"/>
                  <a:pt x="46" y="35"/>
                  <a:pt x="46" y="35"/>
                </a:cubicBezTo>
                <a:cubicBezTo>
                  <a:pt x="45" y="35"/>
                  <a:pt x="44" y="34"/>
                  <a:pt x="43" y="34"/>
                </a:cubicBezTo>
                <a:cubicBezTo>
                  <a:pt x="42" y="34"/>
                  <a:pt x="41" y="35"/>
                  <a:pt x="40" y="36"/>
                </a:cubicBezTo>
                <a:cubicBezTo>
                  <a:pt x="42" y="37"/>
                  <a:pt x="43" y="38"/>
                  <a:pt x="43" y="40"/>
                </a:cubicBezTo>
                <a:cubicBezTo>
                  <a:pt x="43" y="42"/>
                  <a:pt x="42" y="43"/>
                  <a:pt x="40" y="43"/>
                </a:cubicBezTo>
                <a:cubicBezTo>
                  <a:pt x="38" y="43"/>
                  <a:pt x="37" y="42"/>
                  <a:pt x="35" y="41"/>
                </a:cubicBezTo>
                <a:cubicBezTo>
                  <a:pt x="34" y="41"/>
                  <a:pt x="34" y="42"/>
                  <a:pt x="34" y="43"/>
                </a:cubicBezTo>
                <a:cubicBezTo>
                  <a:pt x="34" y="44"/>
                  <a:pt x="34" y="45"/>
                  <a:pt x="35" y="46"/>
                </a:cubicBezTo>
                <a:cubicBezTo>
                  <a:pt x="43" y="54"/>
                  <a:pt x="43" y="54"/>
                  <a:pt x="43" y="54"/>
                </a:cubicBezTo>
                <a:cubicBezTo>
                  <a:pt x="44" y="55"/>
                  <a:pt x="45" y="55"/>
                  <a:pt x="45" y="55"/>
                </a:cubicBezTo>
                <a:cubicBezTo>
                  <a:pt x="46" y="55"/>
                  <a:pt x="47" y="55"/>
                  <a:pt x="48" y="54"/>
                </a:cubicBezTo>
                <a:cubicBezTo>
                  <a:pt x="54" y="48"/>
                  <a:pt x="54" y="48"/>
                  <a:pt x="54" y="48"/>
                </a:cubicBezTo>
                <a:cubicBezTo>
                  <a:pt x="54" y="48"/>
                  <a:pt x="55" y="47"/>
                  <a:pt x="55" y="46"/>
                </a:cubicBezTo>
                <a:cubicBezTo>
                  <a:pt x="55" y="45"/>
                  <a:pt x="54" y="44"/>
                  <a:pt x="54" y="43"/>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4" name="Freeform 79"/>
          <p:cNvSpPr>
            <a:spLocks noEditPoints="1"/>
          </p:cNvSpPr>
          <p:nvPr/>
        </p:nvSpPr>
        <p:spPr bwMode="auto">
          <a:xfrm>
            <a:off x="10742959" y="1907025"/>
            <a:ext cx="283022" cy="221412"/>
          </a:xfrm>
          <a:custGeom>
            <a:avLst/>
            <a:gdLst>
              <a:gd name="T0" fmla="*/ 105994393 w 68"/>
              <a:gd name="T1" fmla="*/ 106784992 h 53"/>
              <a:gd name="T2" fmla="*/ 0 w 68"/>
              <a:gd name="T3" fmla="*/ 94921906 h 53"/>
              <a:gd name="T4" fmla="*/ 23555835 w 68"/>
              <a:gd name="T5" fmla="*/ 0 h 53"/>
              <a:gd name="T6" fmla="*/ 117772311 w 68"/>
              <a:gd name="T7" fmla="*/ 11866530 h 53"/>
              <a:gd name="T8" fmla="*/ 117772311 w 68"/>
              <a:gd name="T9" fmla="*/ 272895744 h 53"/>
              <a:gd name="T10" fmla="*/ 23555835 w 68"/>
              <a:gd name="T11" fmla="*/ 284762274 h 53"/>
              <a:gd name="T12" fmla="*/ 0 w 68"/>
              <a:gd name="T13" fmla="*/ 177973838 h 53"/>
              <a:gd name="T14" fmla="*/ 105994393 w 68"/>
              <a:gd name="T15" fmla="*/ 166110753 h 53"/>
              <a:gd name="T16" fmla="*/ 117772311 w 68"/>
              <a:gd name="T17" fmla="*/ 272895744 h 53"/>
              <a:gd name="T18" fmla="*/ 105994393 w 68"/>
              <a:gd name="T19" fmla="*/ 450873027 h 53"/>
              <a:gd name="T20" fmla="*/ 0 w 68"/>
              <a:gd name="T21" fmla="*/ 439006497 h 53"/>
              <a:gd name="T22" fmla="*/ 23555835 w 68"/>
              <a:gd name="T23" fmla="*/ 344084591 h 53"/>
              <a:gd name="T24" fmla="*/ 117772311 w 68"/>
              <a:gd name="T25" fmla="*/ 355951121 h 53"/>
              <a:gd name="T26" fmla="*/ 117772311 w 68"/>
              <a:gd name="T27" fmla="*/ 616980335 h 53"/>
              <a:gd name="T28" fmla="*/ 23555835 w 68"/>
              <a:gd name="T29" fmla="*/ 628846865 h 53"/>
              <a:gd name="T30" fmla="*/ 0 w 68"/>
              <a:gd name="T31" fmla="*/ 522061873 h 53"/>
              <a:gd name="T32" fmla="*/ 105994393 w 68"/>
              <a:gd name="T33" fmla="*/ 510195343 h 53"/>
              <a:gd name="T34" fmla="*/ 117772311 w 68"/>
              <a:gd name="T35" fmla="*/ 616980335 h 53"/>
              <a:gd name="T36" fmla="*/ 789072421 w 68"/>
              <a:gd name="T37" fmla="*/ 106784992 h 53"/>
              <a:gd name="T38" fmla="*/ 176658466 w 68"/>
              <a:gd name="T39" fmla="*/ 94921906 h 53"/>
              <a:gd name="T40" fmla="*/ 188436383 w 68"/>
              <a:gd name="T41" fmla="*/ 0 h 53"/>
              <a:gd name="T42" fmla="*/ 800850339 w 68"/>
              <a:gd name="T43" fmla="*/ 11866530 h 53"/>
              <a:gd name="T44" fmla="*/ 800850339 w 68"/>
              <a:gd name="T45" fmla="*/ 272895744 h 53"/>
              <a:gd name="T46" fmla="*/ 188436383 w 68"/>
              <a:gd name="T47" fmla="*/ 284762274 h 53"/>
              <a:gd name="T48" fmla="*/ 176658466 w 68"/>
              <a:gd name="T49" fmla="*/ 177973838 h 53"/>
              <a:gd name="T50" fmla="*/ 789072421 w 68"/>
              <a:gd name="T51" fmla="*/ 166110753 h 53"/>
              <a:gd name="T52" fmla="*/ 800850339 w 68"/>
              <a:gd name="T53" fmla="*/ 272895744 h 53"/>
              <a:gd name="T54" fmla="*/ 789072421 w 68"/>
              <a:gd name="T55" fmla="*/ 450873027 h 53"/>
              <a:gd name="T56" fmla="*/ 176658466 w 68"/>
              <a:gd name="T57" fmla="*/ 439006497 h 53"/>
              <a:gd name="T58" fmla="*/ 188436383 w 68"/>
              <a:gd name="T59" fmla="*/ 344084591 h 53"/>
              <a:gd name="T60" fmla="*/ 800850339 w 68"/>
              <a:gd name="T61" fmla="*/ 355951121 h 53"/>
              <a:gd name="T62" fmla="*/ 800850339 w 68"/>
              <a:gd name="T63" fmla="*/ 616980335 h 53"/>
              <a:gd name="T64" fmla="*/ 188436383 w 68"/>
              <a:gd name="T65" fmla="*/ 628846865 h 53"/>
              <a:gd name="T66" fmla="*/ 176658466 w 68"/>
              <a:gd name="T67" fmla="*/ 522061873 h 53"/>
              <a:gd name="T68" fmla="*/ 789072421 w 68"/>
              <a:gd name="T69" fmla="*/ 510195343 h 53"/>
              <a:gd name="T70" fmla="*/ 800850339 w 68"/>
              <a:gd name="T71" fmla="*/ 616980335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8" h="53">
                <a:moveTo>
                  <a:pt x="10" y="8"/>
                </a:moveTo>
                <a:cubicBezTo>
                  <a:pt x="10" y="9"/>
                  <a:pt x="10" y="9"/>
                  <a:pt x="9" y="9"/>
                </a:cubicBezTo>
                <a:cubicBezTo>
                  <a:pt x="2" y="9"/>
                  <a:pt x="2" y="9"/>
                  <a:pt x="2" y="9"/>
                </a:cubicBezTo>
                <a:cubicBezTo>
                  <a:pt x="1" y="9"/>
                  <a:pt x="0" y="9"/>
                  <a:pt x="0" y="8"/>
                </a:cubicBezTo>
                <a:cubicBezTo>
                  <a:pt x="0" y="1"/>
                  <a:pt x="0" y="1"/>
                  <a:pt x="0" y="1"/>
                </a:cubicBezTo>
                <a:cubicBezTo>
                  <a:pt x="0" y="0"/>
                  <a:pt x="1" y="0"/>
                  <a:pt x="2" y="0"/>
                </a:cubicBezTo>
                <a:cubicBezTo>
                  <a:pt x="9" y="0"/>
                  <a:pt x="9" y="0"/>
                  <a:pt x="9" y="0"/>
                </a:cubicBezTo>
                <a:cubicBezTo>
                  <a:pt x="10" y="0"/>
                  <a:pt x="10" y="0"/>
                  <a:pt x="10" y="1"/>
                </a:cubicBezTo>
                <a:lnTo>
                  <a:pt x="10" y="8"/>
                </a:lnTo>
                <a:close/>
                <a:moveTo>
                  <a:pt x="10" y="23"/>
                </a:moveTo>
                <a:cubicBezTo>
                  <a:pt x="10" y="23"/>
                  <a:pt x="10" y="24"/>
                  <a:pt x="9" y="24"/>
                </a:cubicBezTo>
                <a:cubicBezTo>
                  <a:pt x="2" y="24"/>
                  <a:pt x="2" y="24"/>
                  <a:pt x="2" y="24"/>
                </a:cubicBezTo>
                <a:cubicBezTo>
                  <a:pt x="1" y="24"/>
                  <a:pt x="0" y="23"/>
                  <a:pt x="0" y="23"/>
                </a:cubicBezTo>
                <a:cubicBezTo>
                  <a:pt x="0" y="15"/>
                  <a:pt x="0" y="15"/>
                  <a:pt x="0" y="15"/>
                </a:cubicBezTo>
                <a:cubicBezTo>
                  <a:pt x="0" y="15"/>
                  <a:pt x="1" y="14"/>
                  <a:pt x="2" y="14"/>
                </a:cubicBezTo>
                <a:cubicBezTo>
                  <a:pt x="9" y="14"/>
                  <a:pt x="9" y="14"/>
                  <a:pt x="9" y="14"/>
                </a:cubicBezTo>
                <a:cubicBezTo>
                  <a:pt x="10" y="14"/>
                  <a:pt x="10" y="15"/>
                  <a:pt x="10" y="15"/>
                </a:cubicBezTo>
                <a:lnTo>
                  <a:pt x="10" y="23"/>
                </a:lnTo>
                <a:close/>
                <a:moveTo>
                  <a:pt x="10" y="37"/>
                </a:moveTo>
                <a:cubicBezTo>
                  <a:pt x="10" y="38"/>
                  <a:pt x="10" y="38"/>
                  <a:pt x="9" y="38"/>
                </a:cubicBezTo>
                <a:cubicBezTo>
                  <a:pt x="2" y="38"/>
                  <a:pt x="2" y="38"/>
                  <a:pt x="2" y="38"/>
                </a:cubicBezTo>
                <a:cubicBezTo>
                  <a:pt x="1" y="38"/>
                  <a:pt x="0" y="38"/>
                  <a:pt x="0" y="37"/>
                </a:cubicBezTo>
                <a:cubicBezTo>
                  <a:pt x="0" y="30"/>
                  <a:pt x="0" y="30"/>
                  <a:pt x="0" y="30"/>
                </a:cubicBezTo>
                <a:cubicBezTo>
                  <a:pt x="0" y="29"/>
                  <a:pt x="1" y="29"/>
                  <a:pt x="2" y="29"/>
                </a:cubicBezTo>
                <a:cubicBezTo>
                  <a:pt x="9" y="29"/>
                  <a:pt x="9" y="29"/>
                  <a:pt x="9" y="29"/>
                </a:cubicBezTo>
                <a:cubicBezTo>
                  <a:pt x="10" y="29"/>
                  <a:pt x="10" y="29"/>
                  <a:pt x="10" y="30"/>
                </a:cubicBezTo>
                <a:lnTo>
                  <a:pt x="10" y="37"/>
                </a:lnTo>
                <a:close/>
                <a:moveTo>
                  <a:pt x="10" y="52"/>
                </a:moveTo>
                <a:cubicBezTo>
                  <a:pt x="10" y="52"/>
                  <a:pt x="10" y="53"/>
                  <a:pt x="9" y="53"/>
                </a:cubicBezTo>
                <a:cubicBezTo>
                  <a:pt x="2" y="53"/>
                  <a:pt x="2" y="53"/>
                  <a:pt x="2" y="53"/>
                </a:cubicBezTo>
                <a:cubicBezTo>
                  <a:pt x="1" y="53"/>
                  <a:pt x="0" y="52"/>
                  <a:pt x="0" y="52"/>
                </a:cubicBezTo>
                <a:cubicBezTo>
                  <a:pt x="0" y="44"/>
                  <a:pt x="0" y="44"/>
                  <a:pt x="0" y="44"/>
                </a:cubicBezTo>
                <a:cubicBezTo>
                  <a:pt x="0" y="44"/>
                  <a:pt x="1" y="43"/>
                  <a:pt x="2" y="43"/>
                </a:cubicBezTo>
                <a:cubicBezTo>
                  <a:pt x="9" y="43"/>
                  <a:pt x="9" y="43"/>
                  <a:pt x="9" y="43"/>
                </a:cubicBezTo>
                <a:cubicBezTo>
                  <a:pt x="10" y="43"/>
                  <a:pt x="10" y="44"/>
                  <a:pt x="10" y="44"/>
                </a:cubicBezTo>
                <a:lnTo>
                  <a:pt x="10" y="52"/>
                </a:lnTo>
                <a:close/>
                <a:moveTo>
                  <a:pt x="68" y="8"/>
                </a:moveTo>
                <a:cubicBezTo>
                  <a:pt x="68" y="9"/>
                  <a:pt x="68" y="9"/>
                  <a:pt x="67" y="9"/>
                </a:cubicBezTo>
                <a:cubicBezTo>
                  <a:pt x="16" y="9"/>
                  <a:pt x="16" y="9"/>
                  <a:pt x="16" y="9"/>
                </a:cubicBezTo>
                <a:cubicBezTo>
                  <a:pt x="16" y="9"/>
                  <a:pt x="15" y="9"/>
                  <a:pt x="15" y="8"/>
                </a:cubicBezTo>
                <a:cubicBezTo>
                  <a:pt x="15" y="1"/>
                  <a:pt x="15" y="1"/>
                  <a:pt x="15" y="1"/>
                </a:cubicBezTo>
                <a:cubicBezTo>
                  <a:pt x="15" y="0"/>
                  <a:pt x="16" y="0"/>
                  <a:pt x="16" y="0"/>
                </a:cubicBezTo>
                <a:cubicBezTo>
                  <a:pt x="67" y="0"/>
                  <a:pt x="67" y="0"/>
                  <a:pt x="67" y="0"/>
                </a:cubicBezTo>
                <a:cubicBezTo>
                  <a:pt x="68" y="0"/>
                  <a:pt x="68" y="0"/>
                  <a:pt x="68" y="1"/>
                </a:cubicBezTo>
                <a:lnTo>
                  <a:pt x="68" y="8"/>
                </a:lnTo>
                <a:close/>
                <a:moveTo>
                  <a:pt x="68" y="23"/>
                </a:moveTo>
                <a:cubicBezTo>
                  <a:pt x="68" y="23"/>
                  <a:pt x="68" y="24"/>
                  <a:pt x="67" y="24"/>
                </a:cubicBezTo>
                <a:cubicBezTo>
                  <a:pt x="16" y="24"/>
                  <a:pt x="16" y="24"/>
                  <a:pt x="16" y="24"/>
                </a:cubicBezTo>
                <a:cubicBezTo>
                  <a:pt x="16" y="24"/>
                  <a:pt x="15" y="23"/>
                  <a:pt x="15" y="23"/>
                </a:cubicBezTo>
                <a:cubicBezTo>
                  <a:pt x="15" y="15"/>
                  <a:pt x="15" y="15"/>
                  <a:pt x="15" y="15"/>
                </a:cubicBezTo>
                <a:cubicBezTo>
                  <a:pt x="15" y="15"/>
                  <a:pt x="16" y="14"/>
                  <a:pt x="16" y="14"/>
                </a:cubicBezTo>
                <a:cubicBezTo>
                  <a:pt x="67" y="14"/>
                  <a:pt x="67" y="14"/>
                  <a:pt x="67" y="14"/>
                </a:cubicBezTo>
                <a:cubicBezTo>
                  <a:pt x="68" y="14"/>
                  <a:pt x="68" y="15"/>
                  <a:pt x="68" y="15"/>
                </a:cubicBezTo>
                <a:lnTo>
                  <a:pt x="68" y="23"/>
                </a:lnTo>
                <a:close/>
                <a:moveTo>
                  <a:pt x="68" y="37"/>
                </a:moveTo>
                <a:cubicBezTo>
                  <a:pt x="68" y="38"/>
                  <a:pt x="68" y="38"/>
                  <a:pt x="67" y="38"/>
                </a:cubicBezTo>
                <a:cubicBezTo>
                  <a:pt x="16" y="38"/>
                  <a:pt x="16" y="38"/>
                  <a:pt x="16" y="38"/>
                </a:cubicBezTo>
                <a:cubicBezTo>
                  <a:pt x="16" y="38"/>
                  <a:pt x="15" y="38"/>
                  <a:pt x="15" y="37"/>
                </a:cubicBezTo>
                <a:cubicBezTo>
                  <a:pt x="15" y="30"/>
                  <a:pt x="15" y="30"/>
                  <a:pt x="15" y="30"/>
                </a:cubicBezTo>
                <a:cubicBezTo>
                  <a:pt x="15" y="29"/>
                  <a:pt x="16" y="29"/>
                  <a:pt x="16" y="29"/>
                </a:cubicBezTo>
                <a:cubicBezTo>
                  <a:pt x="67" y="29"/>
                  <a:pt x="67" y="29"/>
                  <a:pt x="67" y="29"/>
                </a:cubicBezTo>
                <a:cubicBezTo>
                  <a:pt x="68" y="29"/>
                  <a:pt x="68" y="29"/>
                  <a:pt x="68" y="30"/>
                </a:cubicBezTo>
                <a:lnTo>
                  <a:pt x="68" y="37"/>
                </a:lnTo>
                <a:close/>
                <a:moveTo>
                  <a:pt x="68" y="52"/>
                </a:moveTo>
                <a:cubicBezTo>
                  <a:pt x="68" y="52"/>
                  <a:pt x="68" y="53"/>
                  <a:pt x="67" y="53"/>
                </a:cubicBezTo>
                <a:cubicBezTo>
                  <a:pt x="16" y="53"/>
                  <a:pt x="16" y="53"/>
                  <a:pt x="16" y="53"/>
                </a:cubicBezTo>
                <a:cubicBezTo>
                  <a:pt x="16" y="53"/>
                  <a:pt x="15" y="52"/>
                  <a:pt x="15" y="52"/>
                </a:cubicBezTo>
                <a:cubicBezTo>
                  <a:pt x="15" y="44"/>
                  <a:pt x="15" y="44"/>
                  <a:pt x="15" y="44"/>
                </a:cubicBezTo>
                <a:cubicBezTo>
                  <a:pt x="15" y="44"/>
                  <a:pt x="16" y="43"/>
                  <a:pt x="16" y="43"/>
                </a:cubicBezTo>
                <a:cubicBezTo>
                  <a:pt x="67" y="43"/>
                  <a:pt x="67" y="43"/>
                  <a:pt x="67" y="43"/>
                </a:cubicBezTo>
                <a:cubicBezTo>
                  <a:pt x="68" y="43"/>
                  <a:pt x="68" y="44"/>
                  <a:pt x="68" y="44"/>
                </a:cubicBezTo>
                <a:lnTo>
                  <a:pt x="68" y="52"/>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5" name="Freeform 80"/>
          <p:cNvSpPr>
            <a:spLocks/>
          </p:cNvSpPr>
          <p:nvPr/>
        </p:nvSpPr>
        <p:spPr bwMode="auto">
          <a:xfrm>
            <a:off x="11278199" y="1924353"/>
            <a:ext cx="221412" cy="225264"/>
          </a:xfrm>
          <a:custGeom>
            <a:avLst/>
            <a:gdLst>
              <a:gd name="T0" fmla="*/ 344084591 w 53"/>
              <a:gd name="T1" fmla="*/ 627030850 h 54"/>
              <a:gd name="T2" fmla="*/ 308491890 w 53"/>
              <a:gd name="T3" fmla="*/ 638863049 h 54"/>
              <a:gd name="T4" fmla="*/ 308491890 w 53"/>
              <a:gd name="T5" fmla="*/ 638863049 h 54"/>
              <a:gd name="T6" fmla="*/ 284762274 w 53"/>
              <a:gd name="T7" fmla="*/ 603369893 h 54"/>
              <a:gd name="T8" fmla="*/ 284762274 w 53"/>
              <a:gd name="T9" fmla="*/ 354924680 h 54"/>
              <a:gd name="T10" fmla="*/ 23729615 w 53"/>
              <a:gd name="T11" fmla="*/ 354924680 h 54"/>
              <a:gd name="T12" fmla="*/ 0 w 53"/>
              <a:gd name="T13" fmla="*/ 331263723 h 54"/>
              <a:gd name="T14" fmla="*/ 11866530 w 53"/>
              <a:gd name="T15" fmla="*/ 295770567 h 54"/>
              <a:gd name="T16" fmla="*/ 593250720 w 53"/>
              <a:gd name="T17" fmla="*/ 11832199 h 54"/>
              <a:gd name="T18" fmla="*/ 605117250 w 53"/>
              <a:gd name="T19" fmla="*/ 0 h 54"/>
              <a:gd name="T20" fmla="*/ 616980335 w 53"/>
              <a:gd name="T21" fmla="*/ 11832199 h 54"/>
              <a:gd name="T22" fmla="*/ 628846865 w 53"/>
              <a:gd name="T23" fmla="*/ 47321915 h 54"/>
              <a:gd name="T24" fmla="*/ 344084591 w 53"/>
              <a:gd name="T25" fmla="*/ 62703085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 h="54">
                <a:moveTo>
                  <a:pt x="29" y="53"/>
                </a:moveTo>
                <a:cubicBezTo>
                  <a:pt x="28" y="53"/>
                  <a:pt x="27" y="54"/>
                  <a:pt x="26" y="54"/>
                </a:cubicBezTo>
                <a:cubicBezTo>
                  <a:pt x="26" y="54"/>
                  <a:pt x="26" y="54"/>
                  <a:pt x="26" y="54"/>
                </a:cubicBezTo>
                <a:cubicBezTo>
                  <a:pt x="25" y="54"/>
                  <a:pt x="24" y="53"/>
                  <a:pt x="24" y="51"/>
                </a:cubicBezTo>
                <a:cubicBezTo>
                  <a:pt x="24" y="30"/>
                  <a:pt x="24" y="30"/>
                  <a:pt x="24" y="30"/>
                </a:cubicBezTo>
                <a:cubicBezTo>
                  <a:pt x="2" y="30"/>
                  <a:pt x="2" y="30"/>
                  <a:pt x="2" y="30"/>
                </a:cubicBezTo>
                <a:cubicBezTo>
                  <a:pt x="1" y="30"/>
                  <a:pt x="0" y="29"/>
                  <a:pt x="0" y="28"/>
                </a:cubicBezTo>
                <a:cubicBezTo>
                  <a:pt x="0" y="27"/>
                  <a:pt x="0" y="25"/>
                  <a:pt x="1" y="25"/>
                </a:cubicBezTo>
                <a:cubicBezTo>
                  <a:pt x="50" y="1"/>
                  <a:pt x="50" y="1"/>
                  <a:pt x="50" y="1"/>
                </a:cubicBezTo>
                <a:cubicBezTo>
                  <a:pt x="50" y="0"/>
                  <a:pt x="50" y="0"/>
                  <a:pt x="51" y="0"/>
                </a:cubicBezTo>
                <a:cubicBezTo>
                  <a:pt x="51" y="0"/>
                  <a:pt x="52" y="1"/>
                  <a:pt x="52" y="1"/>
                </a:cubicBezTo>
                <a:cubicBezTo>
                  <a:pt x="53" y="2"/>
                  <a:pt x="53" y="3"/>
                  <a:pt x="53" y="4"/>
                </a:cubicBezTo>
                <a:lnTo>
                  <a:pt x="29" y="53"/>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6" name="Freeform 81"/>
          <p:cNvSpPr>
            <a:spLocks/>
          </p:cNvSpPr>
          <p:nvPr/>
        </p:nvSpPr>
        <p:spPr bwMode="auto">
          <a:xfrm>
            <a:off x="638854" y="2432639"/>
            <a:ext cx="271470" cy="121296"/>
          </a:xfrm>
          <a:custGeom>
            <a:avLst/>
            <a:gdLst>
              <a:gd name="T0" fmla="*/ 770815424 w 65"/>
              <a:gd name="T1" fmla="*/ 190300598 h 29"/>
              <a:gd name="T2" fmla="*/ 592933882 w 65"/>
              <a:gd name="T3" fmla="*/ 344917247 h 29"/>
              <a:gd name="T4" fmla="*/ 581077408 w 65"/>
              <a:gd name="T5" fmla="*/ 344917247 h 29"/>
              <a:gd name="T6" fmla="*/ 569217491 w 65"/>
              <a:gd name="T7" fmla="*/ 333022598 h 29"/>
              <a:gd name="T8" fmla="*/ 569217491 w 65"/>
              <a:gd name="T9" fmla="*/ 237872299 h 29"/>
              <a:gd name="T10" fmla="*/ 11859917 w 65"/>
              <a:gd name="T11" fmla="*/ 237872299 h 29"/>
              <a:gd name="T12" fmla="*/ 0 w 65"/>
              <a:gd name="T13" fmla="*/ 214086448 h 29"/>
              <a:gd name="T14" fmla="*/ 0 w 65"/>
              <a:gd name="T15" fmla="*/ 130830799 h 29"/>
              <a:gd name="T16" fmla="*/ 11859917 w 65"/>
              <a:gd name="T17" fmla="*/ 118936149 h 29"/>
              <a:gd name="T18" fmla="*/ 569217491 w 65"/>
              <a:gd name="T19" fmla="*/ 118936149 h 29"/>
              <a:gd name="T20" fmla="*/ 569217491 w 65"/>
              <a:gd name="T21" fmla="*/ 11894650 h 29"/>
              <a:gd name="T22" fmla="*/ 581077408 w 65"/>
              <a:gd name="T23" fmla="*/ 0 h 29"/>
              <a:gd name="T24" fmla="*/ 592933882 w 65"/>
              <a:gd name="T25" fmla="*/ 0 h 29"/>
              <a:gd name="T26" fmla="*/ 770815424 w 65"/>
              <a:gd name="T27" fmla="*/ 166511299 h 29"/>
              <a:gd name="T28" fmla="*/ 770815424 w 65"/>
              <a:gd name="T29" fmla="*/ 178405948 h 29"/>
              <a:gd name="T30" fmla="*/ 770815424 w 65"/>
              <a:gd name="T31" fmla="*/ 190300598 h 2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5" h="29">
                <a:moveTo>
                  <a:pt x="65" y="16"/>
                </a:moveTo>
                <a:cubicBezTo>
                  <a:pt x="50" y="29"/>
                  <a:pt x="50" y="29"/>
                  <a:pt x="50" y="29"/>
                </a:cubicBezTo>
                <a:cubicBezTo>
                  <a:pt x="50" y="29"/>
                  <a:pt x="50" y="29"/>
                  <a:pt x="49" y="29"/>
                </a:cubicBezTo>
                <a:cubicBezTo>
                  <a:pt x="49" y="29"/>
                  <a:pt x="48" y="29"/>
                  <a:pt x="48" y="28"/>
                </a:cubicBezTo>
                <a:cubicBezTo>
                  <a:pt x="48" y="20"/>
                  <a:pt x="48" y="20"/>
                  <a:pt x="48" y="20"/>
                </a:cubicBezTo>
                <a:cubicBezTo>
                  <a:pt x="1" y="20"/>
                  <a:pt x="1" y="20"/>
                  <a:pt x="1" y="20"/>
                </a:cubicBezTo>
                <a:cubicBezTo>
                  <a:pt x="0" y="20"/>
                  <a:pt x="0" y="19"/>
                  <a:pt x="0" y="18"/>
                </a:cubicBezTo>
                <a:cubicBezTo>
                  <a:pt x="0" y="11"/>
                  <a:pt x="0" y="11"/>
                  <a:pt x="0" y="11"/>
                </a:cubicBezTo>
                <a:cubicBezTo>
                  <a:pt x="0" y="10"/>
                  <a:pt x="0" y="10"/>
                  <a:pt x="1" y="10"/>
                </a:cubicBezTo>
                <a:cubicBezTo>
                  <a:pt x="48" y="10"/>
                  <a:pt x="48" y="10"/>
                  <a:pt x="48" y="10"/>
                </a:cubicBezTo>
                <a:cubicBezTo>
                  <a:pt x="48" y="1"/>
                  <a:pt x="48" y="1"/>
                  <a:pt x="48" y="1"/>
                </a:cubicBezTo>
                <a:cubicBezTo>
                  <a:pt x="48" y="1"/>
                  <a:pt x="49" y="0"/>
                  <a:pt x="49" y="0"/>
                </a:cubicBezTo>
                <a:cubicBezTo>
                  <a:pt x="50" y="0"/>
                  <a:pt x="50" y="0"/>
                  <a:pt x="50" y="0"/>
                </a:cubicBezTo>
                <a:cubicBezTo>
                  <a:pt x="65" y="14"/>
                  <a:pt x="65" y="14"/>
                  <a:pt x="65" y="14"/>
                </a:cubicBezTo>
                <a:cubicBezTo>
                  <a:pt x="65" y="14"/>
                  <a:pt x="65" y="14"/>
                  <a:pt x="65" y="15"/>
                </a:cubicBezTo>
                <a:cubicBezTo>
                  <a:pt x="65" y="15"/>
                  <a:pt x="65" y="15"/>
                  <a:pt x="65" y="16"/>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7" name="Freeform 82"/>
          <p:cNvSpPr>
            <a:spLocks/>
          </p:cNvSpPr>
          <p:nvPr/>
        </p:nvSpPr>
        <p:spPr bwMode="auto">
          <a:xfrm>
            <a:off x="1150989" y="2361402"/>
            <a:ext cx="283022" cy="254143"/>
          </a:xfrm>
          <a:custGeom>
            <a:avLst/>
            <a:gdLst>
              <a:gd name="T0" fmla="*/ 800850339 w 68"/>
              <a:gd name="T1" fmla="*/ 283222284 h 61"/>
              <a:gd name="T2" fmla="*/ 565305718 w 68"/>
              <a:gd name="T3" fmla="*/ 507440784 h 61"/>
              <a:gd name="T4" fmla="*/ 553527800 w 68"/>
              <a:gd name="T5" fmla="*/ 519240853 h 61"/>
              <a:gd name="T6" fmla="*/ 518197480 w 68"/>
              <a:gd name="T7" fmla="*/ 483837209 h 61"/>
              <a:gd name="T8" fmla="*/ 518197480 w 68"/>
              <a:gd name="T9" fmla="*/ 377629711 h 61"/>
              <a:gd name="T10" fmla="*/ 423981004 w 68"/>
              <a:gd name="T11" fmla="*/ 377629711 h 61"/>
              <a:gd name="T12" fmla="*/ 105994393 w 68"/>
              <a:gd name="T13" fmla="*/ 625448351 h 61"/>
              <a:gd name="T14" fmla="*/ 105994393 w 68"/>
              <a:gd name="T15" fmla="*/ 684452134 h 61"/>
              <a:gd name="T16" fmla="*/ 105994393 w 68"/>
              <a:gd name="T17" fmla="*/ 708055709 h 61"/>
              <a:gd name="T18" fmla="*/ 94216476 w 68"/>
              <a:gd name="T19" fmla="*/ 719855779 h 61"/>
              <a:gd name="T20" fmla="*/ 82441990 w 68"/>
              <a:gd name="T21" fmla="*/ 708055709 h 61"/>
              <a:gd name="T22" fmla="*/ 58886155 w 68"/>
              <a:gd name="T23" fmla="*/ 672652065 h 61"/>
              <a:gd name="T24" fmla="*/ 0 w 68"/>
              <a:gd name="T25" fmla="*/ 472037139 h 61"/>
              <a:gd name="T26" fmla="*/ 23555835 w 68"/>
              <a:gd name="T27" fmla="*/ 330425998 h 61"/>
              <a:gd name="T28" fmla="*/ 423981004 w 68"/>
              <a:gd name="T29" fmla="*/ 141611142 h 61"/>
              <a:gd name="T30" fmla="*/ 518197480 w 68"/>
              <a:gd name="T31" fmla="*/ 141611142 h 61"/>
              <a:gd name="T32" fmla="*/ 518197480 w 68"/>
              <a:gd name="T33" fmla="*/ 35403644 h 61"/>
              <a:gd name="T34" fmla="*/ 553527800 w 68"/>
              <a:gd name="T35" fmla="*/ 0 h 61"/>
              <a:gd name="T36" fmla="*/ 565305718 w 68"/>
              <a:gd name="T37" fmla="*/ 11800070 h 61"/>
              <a:gd name="T38" fmla="*/ 800850339 w 68"/>
              <a:gd name="T39" fmla="*/ 236018570 h 61"/>
              <a:gd name="T40" fmla="*/ 800850339 w 68"/>
              <a:gd name="T41" fmla="*/ 259618709 h 61"/>
              <a:gd name="T42" fmla="*/ 800850339 w 68"/>
              <a:gd name="T43" fmla="*/ 283222284 h 6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8" h="61">
                <a:moveTo>
                  <a:pt x="68" y="24"/>
                </a:moveTo>
                <a:cubicBezTo>
                  <a:pt x="48" y="43"/>
                  <a:pt x="48" y="43"/>
                  <a:pt x="48" y="43"/>
                </a:cubicBezTo>
                <a:cubicBezTo>
                  <a:pt x="48" y="44"/>
                  <a:pt x="47" y="44"/>
                  <a:pt x="47" y="44"/>
                </a:cubicBezTo>
                <a:cubicBezTo>
                  <a:pt x="45" y="44"/>
                  <a:pt x="44" y="43"/>
                  <a:pt x="44" y="41"/>
                </a:cubicBezTo>
                <a:cubicBezTo>
                  <a:pt x="44" y="32"/>
                  <a:pt x="44" y="32"/>
                  <a:pt x="44" y="32"/>
                </a:cubicBezTo>
                <a:cubicBezTo>
                  <a:pt x="36" y="32"/>
                  <a:pt x="36" y="32"/>
                  <a:pt x="36" y="32"/>
                </a:cubicBezTo>
                <a:cubicBezTo>
                  <a:pt x="19" y="32"/>
                  <a:pt x="9" y="35"/>
                  <a:pt x="9" y="53"/>
                </a:cubicBezTo>
                <a:cubicBezTo>
                  <a:pt x="9" y="55"/>
                  <a:pt x="9" y="56"/>
                  <a:pt x="9" y="58"/>
                </a:cubicBezTo>
                <a:cubicBezTo>
                  <a:pt x="9" y="58"/>
                  <a:pt x="9" y="59"/>
                  <a:pt x="9" y="60"/>
                </a:cubicBezTo>
                <a:cubicBezTo>
                  <a:pt x="9" y="60"/>
                  <a:pt x="8" y="61"/>
                  <a:pt x="8" y="61"/>
                </a:cubicBezTo>
                <a:cubicBezTo>
                  <a:pt x="7" y="61"/>
                  <a:pt x="7" y="61"/>
                  <a:pt x="7" y="60"/>
                </a:cubicBezTo>
                <a:cubicBezTo>
                  <a:pt x="6" y="59"/>
                  <a:pt x="6" y="58"/>
                  <a:pt x="5" y="57"/>
                </a:cubicBezTo>
                <a:cubicBezTo>
                  <a:pt x="3" y="52"/>
                  <a:pt x="0" y="46"/>
                  <a:pt x="0" y="40"/>
                </a:cubicBezTo>
                <a:cubicBezTo>
                  <a:pt x="0" y="36"/>
                  <a:pt x="1" y="32"/>
                  <a:pt x="2" y="28"/>
                </a:cubicBezTo>
                <a:cubicBezTo>
                  <a:pt x="8" y="14"/>
                  <a:pt x="23" y="12"/>
                  <a:pt x="36" y="12"/>
                </a:cubicBezTo>
                <a:cubicBezTo>
                  <a:pt x="44" y="12"/>
                  <a:pt x="44" y="12"/>
                  <a:pt x="44" y="12"/>
                </a:cubicBezTo>
                <a:cubicBezTo>
                  <a:pt x="44" y="3"/>
                  <a:pt x="44" y="3"/>
                  <a:pt x="44" y="3"/>
                </a:cubicBezTo>
                <a:cubicBezTo>
                  <a:pt x="44" y="1"/>
                  <a:pt x="45" y="0"/>
                  <a:pt x="47" y="0"/>
                </a:cubicBezTo>
                <a:cubicBezTo>
                  <a:pt x="47" y="0"/>
                  <a:pt x="48" y="0"/>
                  <a:pt x="48" y="1"/>
                </a:cubicBezTo>
                <a:cubicBezTo>
                  <a:pt x="68" y="20"/>
                  <a:pt x="68" y="20"/>
                  <a:pt x="68" y="20"/>
                </a:cubicBezTo>
                <a:cubicBezTo>
                  <a:pt x="68" y="21"/>
                  <a:pt x="68" y="21"/>
                  <a:pt x="68" y="22"/>
                </a:cubicBezTo>
                <a:cubicBezTo>
                  <a:pt x="68" y="23"/>
                  <a:pt x="68" y="23"/>
                  <a:pt x="68" y="24"/>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8" name="Freeform 83"/>
          <p:cNvSpPr>
            <a:spLocks noEditPoints="1"/>
          </p:cNvSpPr>
          <p:nvPr/>
        </p:nvSpPr>
        <p:spPr bwMode="auto">
          <a:xfrm>
            <a:off x="1846031" y="2372954"/>
            <a:ext cx="161727" cy="242591"/>
          </a:xfrm>
          <a:custGeom>
            <a:avLst/>
            <a:gdLst>
              <a:gd name="T0" fmla="*/ 444264073 w 39"/>
              <a:gd name="T1" fmla="*/ 309231753 h 58"/>
              <a:gd name="T2" fmla="*/ 280588915 w 39"/>
              <a:gd name="T3" fmla="*/ 654147275 h 58"/>
              <a:gd name="T4" fmla="*/ 233824096 w 39"/>
              <a:gd name="T5" fmla="*/ 689827597 h 58"/>
              <a:gd name="T6" fmla="*/ 187059277 w 39"/>
              <a:gd name="T7" fmla="*/ 654147275 h 58"/>
              <a:gd name="T8" fmla="*/ 23380700 w 39"/>
              <a:gd name="T9" fmla="*/ 309231753 h 58"/>
              <a:gd name="T10" fmla="*/ 0 w 39"/>
              <a:gd name="T11" fmla="*/ 225976519 h 58"/>
              <a:gd name="T12" fmla="*/ 233824096 w 39"/>
              <a:gd name="T13" fmla="*/ 0 h 58"/>
              <a:gd name="T14" fmla="*/ 455954423 w 39"/>
              <a:gd name="T15" fmla="*/ 225976519 h 58"/>
              <a:gd name="T16" fmla="*/ 444264073 w 39"/>
              <a:gd name="T17" fmla="*/ 309231753 h 58"/>
              <a:gd name="T18" fmla="*/ 233824096 w 39"/>
              <a:gd name="T19" fmla="*/ 107040965 h 58"/>
              <a:gd name="T20" fmla="*/ 116910338 w 39"/>
              <a:gd name="T21" fmla="*/ 225976519 h 58"/>
              <a:gd name="T22" fmla="*/ 233824096 w 39"/>
              <a:gd name="T23" fmla="*/ 344915523 h 58"/>
              <a:gd name="T24" fmla="*/ 350734435 w 39"/>
              <a:gd name="T25" fmla="*/ 225976519 h 58"/>
              <a:gd name="T26" fmla="*/ 233824096 w 39"/>
              <a:gd name="T27" fmla="*/ 107040965 h 5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58">
                <a:moveTo>
                  <a:pt x="38" y="26"/>
                </a:moveTo>
                <a:cubicBezTo>
                  <a:pt x="24" y="55"/>
                  <a:pt x="24" y="55"/>
                  <a:pt x="24" y="55"/>
                </a:cubicBezTo>
                <a:cubicBezTo>
                  <a:pt x="23" y="57"/>
                  <a:pt x="22" y="58"/>
                  <a:pt x="20" y="58"/>
                </a:cubicBezTo>
                <a:cubicBezTo>
                  <a:pt x="18" y="58"/>
                  <a:pt x="16" y="57"/>
                  <a:pt x="16" y="55"/>
                </a:cubicBezTo>
                <a:cubicBezTo>
                  <a:pt x="2" y="26"/>
                  <a:pt x="2" y="26"/>
                  <a:pt x="2" y="26"/>
                </a:cubicBezTo>
                <a:cubicBezTo>
                  <a:pt x="1" y="24"/>
                  <a:pt x="0" y="21"/>
                  <a:pt x="0" y="19"/>
                </a:cubicBezTo>
                <a:cubicBezTo>
                  <a:pt x="0" y="8"/>
                  <a:pt x="9" y="0"/>
                  <a:pt x="20" y="0"/>
                </a:cubicBezTo>
                <a:cubicBezTo>
                  <a:pt x="31" y="0"/>
                  <a:pt x="39" y="8"/>
                  <a:pt x="39" y="19"/>
                </a:cubicBezTo>
                <a:cubicBezTo>
                  <a:pt x="39" y="21"/>
                  <a:pt x="39" y="24"/>
                  <a:pt x="38" y="26"/>
                </a:cubicBezTo>
                <a:close/>
                <a:moveTo>
                  <a:pt x="20" y="9"/>
                </a:moveTo>
                <a:cubicBezTo>
                  <a:pt x="15" y="9"/>
                  <a:pt x="10" y="14"/>
                  <a:pt x="10" y="19"/>
                </a:cubicBezTo>
                <a:cubicBezTo>
                  <a:pt x="10" y="24"/>
                  <a:pt x="15" y="29"/>
                  <a:pt x="20" y="29"/>
                </a:cubicBezTo>
                <a:cubicBezTo>
                  <a:pt x="25" y="29"/>
                  <a:pt x="30" y="24"/>
                  <a:pt x="30" y="19"/>
                </a:cubicBezTo>
                <a:cubicBezTo>
                  <a:pt x="30" y="14"/>
                  <a:pt x="25" y="9"/>
                  <a:pt x="20" y="9"/>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9" name="Freeform 84"/>
          <p:cNvSpPr>
            <a:spLocks noEditPoints="1"/>
          </p:cNvSpPr>
          <p:nvPr/>
        </p:nvSpPr>
        <p:spPr bwMode="auto">
          <a:xfrm>
            <a:off x="2350467" y="2372954"/>
            <a:ext cx="242591" cy="242591"/>
          </a:xfrm>
          <a:custGeom>
            <a:avLst/>
            <a:gdLst>
              <a:gd name="T0" fmla="*/ 344915523 w 58"/>
              <a:gd name="T1" fmla="*/ 689827597 h 58"/>
              <a:gd name="T2" fmla="*/ 0 w 58"/>
              <a:gd name="T3" fmla="*/ 344915523 h 58"/>
              <a:gd name="T4" fmla="*/ 344915523 w 58"/>
              <a:gd name="T5" fmla="*/ 0 h 58"/>
              <a:gd name="T6" fmla="*/ 689827597 w 58"/>
              <a:gd name="T7" fmla="*/ 344915523 h 58"/>
              <a:gd name="T8" fmla="*/ 344915523 w 58"/>
              <a:gd name="T9" fmla="*/ 689827597 h 58"/>
              <a:gd name="T10" fmla="*/ 344915523 w 58"/>
              <a:gd name="T11" fmla="*/ 47574912 h 58"/>
              <a:gd name="T12" fmla="*/ 59469502 w 58"/>
              <a:gd name="T13" fmla="*/ 344915523 h 58"/>
              <a:gd name="T14" fmla="*/ 344915523 w 58"/>
              <a:gd name="T15" fmla="*/ 630358095 h 58"/>
              <a:gd name="T16" fmla="*/ 630358095 w 58"/>
              <a:gd name="T17" fmla="*/ 344915523 h 58"/>
              <a:gd name="T18" fmla="*/ 344915523 w 58"/>
              <a:gd name="T19" fmla="*/ 47574912 h 58"/>
              <a:gd name="T20" fmla="*/ 225976519 w 58"/>
              <a:gd name="T21" fmla="*/ 285446021 h 58"/>
              <a:gd name="T22" fmla="*/ 166510466 w 58"/>
              <a:gd name="T23" fmla="*/ 225976519 h 58"/>
              <a:gd name="T24" fmla="*/ 225976519 w 58"/>
              <a:gd name="T25" fmla="*/ 166510466 h 58"/>
              <a:gd name="T26" fmla="*/ 285446021 w 58"/>
              <a:gd name="T27" fmla="*/ 225976519 h 58"/>
              <a:gd name="T28" fmla="*/ 225976519 w 58"/>
              <a:gd name="T29" fmla="*/ 285446021 h 58"/>
              <a:gd name="T30" fmla="*/ 487636809 w 58"/>
              <a:gd name="T31" fmla="*/ 451956488 h 58"/>
              <a:gd name="T32" fmla="*/ 202190788 w 58"/>
              <a:gd name="T33" fmla="*/ 451956488 h 58"/>
              <a:gd name="T34" fmla="*/ 166510466 w 58"/>
              <a:gd name="T35" fmla="*/ 428167307 h 58"/>
              <a:gd name="T36" fmla="*/ 202190788 w 58"/>
              <a:gd name="T37" fmla="*/ 404381576 h 58"/>
              <a:gd name="T38" fmla="*/ 487636809 w 58"/>
              <a:gd name="T39" fmla="*/ 404381576 h 58"/>
              <a:gd name="T40" fmla="*/ 511422541 w 58"/>
              <a:gd name="T41" fmla="*/ 428167307 h 58"/>
              <a:gd name="T42" fmla="*/ 487636809 w 58"/>
              <a:gd name="T43" fmla="*/ 451956488 h 58"/>
              <a:gd name="T44" fmla="*/ 463851078 w 58"/>
              <a:gd name="T45" fmla="*/ 285446021 h 58"/>
              <a:gd name="T46" fmla="*/ 404381576 w 58"/>
              <a:gd name="T47" fmla="*/ 225976519 h 58"/>
              <a:gd name="T48" fmla="*/ 463851078 w 58"/>
              <a:gd name="T49" fmla="*/ 166510466 h 58"/>
              <a:gd name="T50" fmla="*/ 511422541 w 58"/>
              <a:gd name="T51" fmla="*/ 225976519 h 58"/>
              <a:gd name="T52" fmla="*/ 463851078 w 58"/>
              <a:gd name="T53" fmla="*/ 285446021 h 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8" h="58">
                <a:moveTo>
                  <a:pt x="29" y="58"/>
                </a:moveTo>
                <a:cubicBezTo>
                  <a:pt x="13" y="58"/>
                  <a:pt x="0" y="45"/>
                  <a:pt x="0" y="29"/>
                </a:cubicBezTo>
                <a:cubicBezTo>
                  <a:pt x="0" y="13"/>
                  <a:pt x="13" y="0"/>
                  <a:pt x="29" y="0"/>
                </a:cubicBezTo>
                <a:cubicBezTo>
                  <a:pt x="45" y="0"/>
                  <a:pt x="58" y="13"/>
                  <a:pt x="58" y="29"/>
                </a:cubicBezTo>
                <a:cubicBezTo>
                  <a:pt x="58" y="45"/>
                  <a:pt x="45" y="58"/>
                  <a:pt x="29" y="58"/>
                </a:cubicBezTo>
                <a:close/>
                <a:moveTo>
                  <a:pt x="29" y="4"/>
                </a:moveTo>
                <a:cubicBezTo>
                  <a:pt x="16" y="4"/>
                  <a:pt x="5" y="15"/>
                  <a:pt x="5" y="29"/>
                </a:cubicBezTo>
                <a:cubicBezTo>
                  <a:pt x="5" y="42"/>
                  <a:pt x="16" y="53"/>
                  <a:pt x="29" y="53"/>
                </a:cubicBezTo>
                <a:cubicBezTo>
                  <a:pt x="42" y="53"/>
                  <a:pt x="53" y="42"/>
                  <a:pt x="53" y="29"/>
                </a:cubicBezTo>
                <a:cubicBezTo>
                  <a:pt x="53" y="15"/>
                  <a:pt x="42" y="4"/>
                  <a:pt x="29" y="4"/>
                </a:cubicBezTo>
                <a:close/>
                <a:moveTo>
                  <a:pt x="19" y="24"/>
                </a:moveTo>
                <a:cubicBezTo>
                  <a:pt x="17" y="24"/>
                  <a:pt x="14" y="22"/>
                  <a:pt x="14" y="19"/>
                </a:cubicBezTo>
                <a:cubicBezTo>
                  <a:pt x="14" y="16"/>
                  <a:pt x="17" y="14"/>
                  <a:pt x="19" y="14"/>
                </a:cubicBezTo>
                <a:cubicBezTo>
                  <a:pt x="22" y="14"/>
                  <a:pt x="24" y="16"/>
                  <a:pt x="24" y="19"/>
                </a:cubicBezTo>
                <a:cubicBezTo>
                  <a:pt x="24" y="22"/>
                  <a:pt x="22" y="24"/>
                  <a:pt x="19" y="24"/>
                </a:cubicBezTo>
                <a:close/>
                <a:moveTo>
                  <a:pt x="41" y="38"/>
                </a:moveTo>
                <a:cubicBezTo>
                  <a:pt x="17" y="38"/>
                  <a:pt x="17" y="38"/>
                  <a:pt x="17" y="38"/>
                </a:cubicBezTo>
                <a:cubicBezTo>
                  <a:pt x="15" y="38"/>
                  <a:pt x="14" y="37"/>
                  <a:pt x="14" y="36"/>
                </a:cubicBezTo>
                <a:cubicBezTo>
                  <a:pt x="14" y="35"/>
                  <a:pt x="15" y="34"/>
                  <a:pt x="17" y="34"/>
                </a:cubicBezTo>
                <a:cubicBezTo>
                  <a:pt x="41" y="34"/>
                  <a:pt x="41" y="34"/>
                  <a:pt x="41" y="34"/>
                </a:cubicBezTo>
                <a:cubicBezTo>
                  <a:pt x="42" y="34"/>
                  <a:pt x="43" y="35"/>
                  <a:pt x="43" y="36"/>
                </a:cubicBezTo>
                <a:cubicBezTo>
                  <a:pt x="43" y="37"/>
                  <a:pt x="42" y="38"/>
                  <a:pt x="41" y="38"/>
                </a:cubicBezTo>
                <a:close/>
                <a:moveTo>
                  <a:pt x="39" y="24"/>
                </a:moveTo>
                <a:cubicBezTo>
                  <a:pt x="36" y="24"/>
                  <a:pt x="34" y="22"/>
                  <a:pt x="34" y="19"/>
                </a:cubicBezTo>
                <a:cubicBezTo>
                  <a:pt x="34" y="16"/>
                  <a:pt x="36" y="14"/>
                  <a:pt x="39" y="14"/>
                </a:cubicBezTo>
                <a:cubicBezTo>
                  <a:pt x="41" y="14"/>
                  <a:pt x="43" y="16"/>
                  <a:pt x="43" y="19"/>
                </a:cubicBezTo>
                <a:cubicBezTo>
                  <a:pt x="43" y="22"/>
                  <a:pt x="41" y="24"/>
                  <a:pt x="39" y="24"/>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0" name="Freeform 85"/>
          <p:cNvSpPr>
            <a:spLocks noEditPoints="1"/>
          </p:cNvSpPr>
          <p:nvPr/>
        </p:nvSpPr>
        <p:spPr bwMode="auto">
          <a:xfrm>
            <a:off x="2949243" y="2372954"/>
            <a:ext cx="246441" cy="242591"/>
          </a:xfrm>
          <a:custGeom>
            <a:avLst/>
            <a:gdLst>
              <a:gd name="T0" fmla="*/ 355847973 w 59"/>
              <a:gd name="T1" fmla="*/ 689827597 h 58"/>
              <a:gd name="T2" fmla="*/ 0 w 59"/>
              <a:gd name="T3" fmla="*/ 344915523 h 58"/>
              <a:gd name="T4" fmla="*/ 355847973 w 59"/>
              <a:gd name="T5" fmla="*/ 0 h 58"/>
              <a:gd name="T6" fmla="*/ 699834576 w 59"/>
              <a:gd name="T7" fmla="*/ 344915523 h 58"/>
              <a:gd name="T8" fmla="*/ 355847973 w 59"/>
              <a:gd name="T9" fmla="*/ 689827597 h 58"/>
              <a:gd name="T10" fmla="*/ 557494698 w 59"/>
              <a:gd name="T11" fmla="*/ 309231753 h 58"/>
              <a:gd name="T12" fmla="*/ 521910590 w 59"/>
              <a:gd name="T13" fmla="*/ 285446021 h 58"/>
              <a:gd name="T14" fmla="*/ 177923986 w 59"/>
              <a:gd name="T15" fmla="*/ 285446021 h 58"/>
              <a:gd name="T16" fmla="*/ 154201247 w 59"/>
              <a:gd name="T17" fmla="*/ 309231753 h 58"/>
              <a:gd name="T18" fmla="*/ 154201247 w 59"/>
              <a:gd name="T19" fmla="*/ 368701254 h 58"/>
              <a:gd name="T20" fmla="*/ 177923986 w 59"/>
              <a:gd name="T21" fmla="*/ 404381576 h 58"/>
              <a:gd name="T22" fmla="*/ 521910590 w 59"/>
              <a:gd name="T23" fmla="*/ 404381576 h 58"/>
              <a:gd name="T24" fmla="*/ 557494698 w 59"/>
              <a:gd name="T25" fmla="*/ 368701254 h 58"/>
              <a:gd name="T26" fmla="*/ 557494698 w 59"/>
              <a:gd name="T27" fmla="*/ 309231753 h 5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9" h="58">
                <a:moveTo>
                  <a:pt x="30" y="58"/>
                </a:moveTo>
                <a:cubicBezTo>
                  <a:pt x="13" y="58"/>
                  <a:pt x="0" y="45"/>
                  <a:pt x="0" y="29"/>
                </a:cubicBezTo>
                <a:cubicBezTo>
                  <a:pt x="0" y="13"/>
                  <a:pt x="13" y="0"/>
                  <a:pt x="30" y="0"/>
                </a:cubicBezTo>
                <a:cubicBezTo>
                  <a:pt x="46" y="0"/>
                  <a:pt x="59" y="13"/>
                  <a:pt x="59" y="29"/>
                </a:cubicBezTo>
                <a:cubicBezTo>
                  <a:pt x="59" y="45"/>
                  <a:pt x="46" y="58"/>
                  <a:pt x="30" y="58"/>
                </a:cubicBezTo>
                <a:close/>
                <a:moveTo>
                  <a:pt x="47" y="26"/>
                </a:moveTo>
                <a:cubicBezTo>
                  <a:pt x="47" y="25"/>
                  <a:pt x="46" y="24"/>
                  <a:pt x="44" y="24"/>
                </a:cubicBezTo>
                <a:cubicBezTo>
                  <a:pt x="15" y="24"/>
                  <a:pt x="15" y="24"/>
                  <a:pt x="15" y="24"/>
                </a:cubicBezTo>
                <a:cubicBezTo>
                  <a:pt x="14" y="24"/>
                  <a:pt x="13" y="25"/>
                  <a:pt x="13" y="26"/>
                </a:cubicBezTo>
                <a:cubicBezTo>
                  <a:pt x="13" y="31"/>
                  <a:pt x="13" y="31"/>
                  <a:pt x="13" y="31"/>
                </a:cubicBezTo>
                <a:cubicBezTo>
                  <a:pt x="13" y="32"/>
                  <a:pt x="14" y="34"/>
                  <a:pt x="15" y="34"/>
                </a:cubicBezTo>
                <a:cubicBezTo>
                  <a:pt x="44" y="34"/>
                  <a:pt x="44" y="34"/>
                  <a:pt x="44" y="34"/>
                </a:cubicBezTo>
                <a:cubicBezTo>
                  <a:pt x="46" y="34"/>
                  <a:pt x="47" y="32"/>
                  <a:pt x="47" y="31"/>
                </a:cubicBezTo>
                <a:lnTo>
                  <a:pt x="47" y="26"/>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1" name="Freeform 86"/>
          <p:cNvSpPr>
            <a:spLocks noEditPoints="1"/>
          </p:cNvSpPr>
          <p:nvPr/>
        </p:nvSpPr>
        <p:spPr bwMode="auto">
          <a:xfrm>
            <a:off x="3640435" y="2390282"/>
            <a:ext cx="121296" cy="204085"/>
          </a:xfrm>
          <a:custGeom>
            <a:avLst/>
            <a:gdLst>
              <a:gd name="T0" fmla="*/ 344917247 w 29"/>
              <a:gd name="T1" fmla="*/ 518918890 h 49"/>
              <a:gd name="T2" fmla="*/ 285447448 w 29"/>
              <a:gd name="T3" fmla="*/ 577887258 h 49"/>
              <a:gd name="T4" fmla="*/ 59469799 w 29"/>
              <a:gd name="T5" fmla="*/ 577887258 h 49"/>
              <a:gd name="T6" fmla="*/ 0 w 29"/>
              <a:gd name="T7" fmla="*/ 518918890 h 49"/>
              <a:gd name="T8" fmla="*/ 0 w 29"/>
              <a:gd name="T9" fmla="*/ 58968368 h 49"/>
              <a:gd name="T10" fmla="*/ 59469799 w 29"/>
              <a:gd name="T11" fmla="*/ 0 h 49"/>
              <a:gd name="T12" fmla="*/ 285447448 w 29"/>
              <a:gd name="T13" fmla="*/ 0 h 49"/>
              <a:gd name="T14" fmla="*/ 344917247 w 29"/>
              <a:gd name="T15" fmla="*/ 58968368 h 49"/>
              <a:gd name="T16" fmla="*/ 344917247 w 29"/>
              <a:gd name="T17" fmla="*/ 518918890 h 49"/>
              <a:gd name="T18" fmla="*/ 297342098 w 29"/>
              <a:gd name="T19" fmla="*/ 129729722 h 49"/>
              <a:gd name="T20" fmla="*/ 285447448 w 29"/>
              <a:gd name="T21" fmla="*/ 117936736 h 49"/>
              <a:gd name="T22" fmla="*/ 59469799 w 29"/>
              <a:gd name="T23" fmla="*/ 117936736 h 49"/>
              <a:gd name="T24" fmla="*/ 35680500 w 29"/>
              <a:gd name="T25" fmla="*/ 129729722 h 49"/>
              <a:gd name="T26" fmla="*/ 35680500 w 29"/>
              <a:gd name="T27" fmla="*/ 448157535 h 49"/>
              <a:gd name="T28" fmla="*/ 59469799 w 29"/>
              <a:gd name="T29" fmla="*/ 459950522 h 49"/>
              <a:gd name="T30" fmla="*/ 285447448 w 29"/>
              <a:gd name="T31" fmla="*/ 459950522 h 49"/>
              <a:gd name="T32" fmla="*/ 297342098 w 29"/>
              <a:gd name="T33" fmla="*/ 448157535 h 49"/>
              <a:gd name="T34" fmla="*/ 297342098 w 29"/>
              <a:gd name="T35" fmla="*/ 129729722 h 49"/>
              <a:gd name="T36" fmla="*/ 202191799 w 29"/>
              <a:gd name="T37" fmla="*/ 58968368 h 49"/>
              <a:gd name="T38" fmla="*/ 130830799 w 29"/>
              <a:gd name="T39" fmla="*/ 58968368 h 49"/>
              <a:gd name="T40" fmla="*/ 130830799 w 29"/>
              <a:gd name="T41" fmla="*/ 70761355 h 49"/>
              <a:gd name="T42" fmla="*/ 130830799 w 29"/>
              <a:gd name="T43" fmla="*/ 70761355 h 49"/>
              <a:gd name="T44" fmla="*/ 202191799 w 29"/>
              <a:gd name="T45" fmla="*/ 70761355 h 49"/>
              <a:gd name="T46" fmla="*/ 214086448 w 29"/>
              <a:gd name="T47" fmla="*/ 70761355 h 49"/>
              <a:gd name="T48" fmla="*/ 202191799 w 29"/>
              <a:gd name="T49" fmla="*/ 58968368 h 49"/>
              <a:gd name="T50" fmla="*/ 166511299 w 29"/>
              <a:gd name="T51" fmla="*/ 483539930 h 49"/>
              <a:gd name="T52" fmla="*/ 130830799 w 29"/>
              <a:gd name="T53" fmla="*/ 518918890 h 49"/>
              <a:gd name="T54" fmla="*/ 166511299 w 29"/>
              <a:gd name="T55" fmla="*/ 554301284 h 49"/>
              <a:gd name="T56" fmla="*/ 202191799 w 29"/>
              <a:gd name="T57" fmla="*/ 518918890 h 49"/>
              <a:gd name="T58" fmla="*/ 166511299 w 29"/>
              <a:gd name="T59" fmla="*/ 483539930 h 4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2" name="Freeform 87"/>
          <p:cNvSpPr>
            <a:spLocks/>
          </p:cNvSpPr>
          <p:nvPr/>
        </p:nvSpPr>
        <p:spPr bwMode="auto">
          <a:xfrm>
            <a:off x="4148720" y="2372954"/>
            <a:ext cx="246441" cy="263769"/>
          </a:xfrm>
          <a:custGeom>
            <a:avLst/>
            <a:gdLst>
              <a:gd name="T0" fmla="*/ 699834576 w 59"/>
              <a:gd name="T1" fmla="*/ 548205327 h 63"/>
              <a:gd name="T2" fmla="*/ 557494698 w 59"/>
              <a:gd name="T3" fmla="*/ 631627126 h 63"/>
              <a:gd name="T4" fmla="*/ 403293451 w 59"/>
              <a:gd name="T5" fmla="*/ 548205327 h 63"/>
              <a:gd name="T6" fmla="*/ 557494698 w 59"/>
              <a:gd name="T7" fmla="*/ 452866621 h 63"/>
              <a:gd name="T8" fmla="*/ 640527729 w 59"/>
              <a:gd name="T9" fmla="*/ 476700434 h 63"/>
              <a:gd name="T10" fmla="*/ 640527729 w 59"/>
              <a:gd name="T11" fmla="*/ 238348491 h 63"/>
              <a:gd name="T12" fmla="*/ 296541125 w 59"/>
              <a:gd name="T13" fmla="*/ 345607556 h 63"/>
              <a:gd name="T14" fmla="*/ 296541125 w 59"/>
              <a:gd name="T15" fmla="*/ 655464392 h 63"/>
              <a:gd name="T16" fmla="*/ 154201247 w 59"/>
              <a:gd name="T17" fmla="*/ 750803098 h 63"/>
              <a:gd name="T18" fmla="*/ 0 w 59"/>
              <a:gd name="T19" fmla="*/ 655464392 h 63"/>
              <a:gd name="T20" fmla="*/ 154201247 w 59"/>
              <a:gd name="T21" fmla="*/ 572039140 h 63"/>
              <a:gd name="T22" fmla="*/ 237230834 w 59"/>
              <a:gd name="T23" fmla="*/ 595876406 h 63"/>
              <a:gd name="T24" fmla="*/ 237230834 w 59"/>
              <a:gd name="T25" fmla="*/ 154926692 h 63"/>
              <a:gd name="T26" fmla="*/ 260953573 w 59"/>
              <a:gd name="T27" fmla="*/ 107259065 h 63"/>
              <a:gd name="T28" fmla="*/ 640527729 w 59"/>
              <a:gd name="T29" fmla="*/ 0 h 63"/>
              <a:gd name="T30" fmla="*/ 652389098 w 59"/>
              <a:gd name="T31" fmla="*/ 0 h 63"/>
              <a:gd name="T32" fmla="*/ 699834576 w 59"/>
              <a:gd name="T33" fmla="*/ 35754172 h 63"/>
              <a:gd name="T34" fmla="*/ 699834576 w 59"/>
              <a:gd name="T35" fmla="*/ 548205327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9" h="63">
                <a:moveTo>
                  <a:pt x="59" y="46"/>
                </a:moveTo>
                <a:cubicBezTo>
                  <a:pt x="59" y="51"/>
                  <a:pt x="51" y="53"/>
                  <a:pt x="47" y="53"/>
                </a:cubicBezTo>
                <a:cubicBezTo>
                  <a:pt x="42" y="53"/>
                  <a:pt x="34" y="51"/>
                  <a:pt x="34" y="46"/>
                </a:cubicBezTo>
                <a:cubicBezTo>
                  <a:pt x="34" y="40"/>
                  <a:pt x="42" y="38"/>
                  <a:pt x="47" y="38"/>
                </a:cubicBezTo>
                <a:cubicBezTo>
                  <a:pt x="49" y="38"/>
                  <a:pt x="52" y="39"/>
                  <a:pt x="54" y="40"/>
                </a:cubicBezTo>
                <a:cubicBezTo>
                  <a:pt x="54" y="20"/>
                  <a:pt x="54" y="20"/>
                  <a:pt x="54" y="20"/>
                </a:cubicBezTo>
                <a:cubicBezTo>
                  <a:pt x="25" y="29"/>
                  <a:pt x="25" y="29"/>
                  <a:pt x="25" y="29"/>
                </a:cubicBezTo>
                <a:cubicBezTo>
                  <a:pt x="25" y="55"/>
                  <a:pt x="25" y="55"/>
                  <a:pt x="25" y="55"/>
                </a:cubicBezTo>
                <a:cubicBezTo>
                  <a:pt x="25" y="61"/>
                  <a:pt x="17" y="63"/>
                  <a:pt x="13" y="63"/>
                </a:cubicBezTo>
                <a:cubicBezTo>
                  <a:pt x="8" y="63"/>
                  <a:pt x="0" y="61"/>
                  <a:pt x="0" y="55"/>
                </a:cubicBezTo>
                <a:cubicBezTo>
                  <a:pt x="0" y="50"/>
                  <a:pt x="8" y="48"/>
                  <a:pt x="13" y="48"/>
                </a:cubicBezTo>
                <a:cubicBezTo>
                  <a:pt x="15" y="48"/>
                  <a:pt x="18" y="49"/>
                  <a:pt x="20" y="50"/>
                </a:cubicBezTo>
                <a:cubicBezTo>
                  <a:pt x="20" y="13"/>
                  <a:pt x="20" y="13"/>
                  <a:pt x="20" y="13"/>
                </a:cubicBezTo>
                <a:cubicBezTo>
                  <a:pt x="20" y="11"/>
                  <a:pt x="21" y="10"/>
                  <a:pt x="22" y="9"/>
                </a:cubicBezTo>
                <a:cubicBezTo>
                  <a:pt x="54" y="0"/>
                  <a:pt x="54" y="0"/>
                  <a:pt x="54" y="0"/>
                </a:cubicBezTo>
                <a:cubicBezTo>
                  <a:pt x="54" y="0"/>
                  <a:pt x="55" y="0"/>
                  <a:pt x="55" y="0"/>
                </a:cubicBezTo>
                <a:cubicBezTo>
                  <a:pt x="57" y="0"/>
                  <a:pt x="59" y="1"/>
                  <a:pt x="59" y="3"/>
                </a:cubicBezTo>
                <a:lnTo>
                  <a:pt x="59" y="46"/>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3" name="Freeform 88"/>
          <p:cNvSpPr>
            <a:spLocks noEditPoints="1"/>
          </p:cNvSpPr>
          <p:nvPr/>
        </p:nvSpPr>
        <p:spPr bwMode="auto">
          <a:xfrm>
            <a:off x="4749422" y="2372954"/>
            <a:ext cx="283024" cy="221412"/>
          </a:xfrm>
          <a:custGeom>
            <a:avLst/>
            <a:gdLst>
              <a:gd name="T0" fmla="*/ 800857202 w 68"/>
              <a:gd name="T1" fmla="*/ 94921906 h 53"/>
              <a:gd name="T2" fmla="*/ 789079235 w 68"/>
              <a:gd name="T3" fmla="*/ 106784992 h 53"/>
              <a:gd name="T4" fmla="*/ 23555936 w 68"/>
              <a:gd name="T5" fmla="*/ 106784992 h 53"/>
              <a:gd name="T6" fmla="*/ 0 w 68"/>
              <a:gd name="T7" fmla="*/ 94921906 h 53"/>
              <a:gd name="T8" fmla="*/ 0 w 68"/>
              <a:gd name="T9" fmla="*/ 11866530 h 53"/>
              <a:gd name="T10" fmla="*/ 23555936 w 68"/>
              <a:gd name="T11" fmla="*/ 0 h 53"/>
              <a:gd name="T12" fmla="*/ 789079235 w 68"/>
              <a:gd name="T13" fmla="*/ 0 h 53"/>
              <a:gd name="T14" fmla="*/ 800857202 w 68"/>
              <a:gd name="T15" fmla="*/ 11866530 h 53"/>
              <a:gd name="T16" fmla="*/ 800857202 w 68"/>
              <a:gd name="T17" fmla="*/ 94921906 h 53"/>
              <a:gd name="T18" fmla="*/ 800857202 w 68"/>
              <a:gd name="T19" fmla="*/ 616980335 h 53"/>
              <a:gd name="T20" fmla="*/ 789079235 w 68"/>
              <a:gd name="T21" fmla="*/ 628846865 h 53"/>
              <a:gd name="T22" fmla="*/ 23555936 w 68"/>
              <a:gd name="T23" fmla="*/ 628846865 h 53"/>
              <a:gd name="T24" fmla="*/ 0 w 68"/>
              <a:gd name="T25" fmla="*/ 616980335 h 53"/>
              <a:gd name="T26" fmla="*/ 0 w 68"/>
              <a:gd name="T27" fmla="*/ 522061873 h 53"/>
              <a:gd name="T28" fmla="*/ 23555936 w 68"/>
              <a:gd name="T29" fmla="*/ 510195343 h 53"/>
              <a:gd name="T30" fmla="*/ 789079235 w 68"/>
              <a:gd name="T31" fmla="*/ 510195343 h 53"/>
              <a:gd name="T32" fmla="*/ 800857202 w 68"/>
              <a:gd name="T33" fmla="*/ 522061873 h 53"/>
              <a:gd name="T34" fmla="*/ 800857202 w 68"/>
              <a:gd name="T35" fmla="*/ 616980335 h 53"/>
              <a:gd name="T36" fmla="*/ 176659223 w 68"/>
              <a:gd name="T37" fmla="*/ 439006497 h 53"/>
              <a:gd name="T38" fmla="*/ 164881255 w 68"/>
              <a:gd name="T39" fmla="*/ 450873027 h 53"/>
              <a:gd name="T40" fmla="*/ 153106719 w 68"/>
              <a:gd name="T41" fmla="*/ 450873027 h 53"/>
              <a:gd name="T42" fmla="*/ 23555936 w 68"/>
              <a:gd name="T43" fmla="*/ 320354975 h 53"/>
              <a:gd name="T44" fmla="*/ 23555936 w 68"/>
              <a:gd name="T45" fmla="*/ 308491890 h 53"/>
              <a:gd name="T46" fmla="*/ 23555936 w 68"/>
              <a:gd name="T47" fmla="*/ 296625360 h 53"/>
              <a:gd name="T48" fmla="*/ 153106719 w 68"/>
              <a:gd name="T49" fmla="*/ 166110753 h 53"/>
              <a:gd name="T50" fmla="*/ 164881255 w 68"/>
              <a:gd name="T51" fmla="*/ 166110753 h 53"/>
              <a:gd name="T52" fmla="*/ 176659223 w 68"/>
              <a:gd name="T53" fmla="*/ 177973838 h 53"/>
              <a:gd name="T54" fmla="*/ 176659223 w 68"/>
              <a:gd name="T55" fmla="*/ 439006497 h 53"/>
              <a:gd name="T56" fmla="*/ 800857202 w 68"/>
              <a:gd name="T57" fmla="*/ 272895744 h 53"/>
              <a:gd name="T58" fmla="*/ 789079235 w 68"/>
              <a:gd name="T59" fmla="*/ 284762274 h 53"/>
              <a:gd name="T60" fmla="*/ 306210006 w 68"/>
              <a:gd name="T61" fmla="*/ 284762274 h 53"/>
              <a:gd name="T62" fmla="*/ 294432038 w 68"/>
              <a:gd name="T63" fmla="*/ 272895744 h 53"/>
              <a:gd name="T64" fmla="*/ 294432038 w 68"/>
              <a:gd name="T65" fmla="*/ 177973838 h 53"/>
              <a:gd name="T66" fmla="*/ 306210006 w 68"/>
              <a:gd name="T67" fmla="*/ 166110753 h 53"/>
              <a:gd name="T68" fmla="*/ 789079235 w 68"/>
              <a:gd name="T69" fmla="*/ 166110753 h 53"/>
              <a:gd name="T70" fmla="*/ 800857202 w 68"/>
              <a:gd name="T71" fmla="*/ 177973838 h 53"/>
              <a:gd name="T72" fmla="*/ 800857202 w 68"/>
              <a:gd name="T73" fmla="*/ 272895744 h 53"/>
              <a:gd name="T74" fmla="*/ 800857202 w 68"/>
              <a:gd name="T75" fmla="*/ 439006497 h 53"/>
              <a:gd name="T76" fmla="*/ 789079235 w 68"/>
              <a:gd name="T77" fmla="*/ 450873027 h 53"/>
              <a:gd name="T78" fmla="*/ 306210006 w 68"/>
              <a:gd name="T79" fmla="*/ 450873027 h 53"/>
              <a:gd name="T80" fmla="*/ 294432038 w 68"/>
              <a:gd name="T81" fmla="*/ 439006497 h 53"/>
              <a:gd name="T82" fmla="*/ 294432038 w 68"/>
              <a:gd name="T83" fmla="*/ 355951121 h 53"/>
              <a:gd name="T84" fmla="*/ 306210006 w 68"/>
              <a:gd name="T85" fmla="*/ 344084591 h 53"/>
              <a:gd name="T86" fmla="*/ 789079235 w 68"/>
              <a:gd name="T87" fmla="*/ 344084591 h 53"/>
              <a:gd name="T88" fmla="*/ 800857202 w 68"/>
              <a:gd name="T89" fmla="*/ 355951121 h 53"/>
              <a:gd name="T90" fmla="*/ 800857202 w 68"/>
              <a:gd name="T91" fmla="*/ 439006497 h 5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8" h="53">
                <a:moveTo>
                  <a:pt x="68" y="8"/>
                </a:moveTo>
                <a:cubicBezTo>
                  <a:pt x="68" y="9"/>
                  <a:pt x="68" y="9"/>
                  <a:pt x="67" y="9"/>
                </a:cubicBezTo>
                <a:cubicBezTo>
                  <a:pt x="2" y="9"/>
                  <a:pt x="2" y="9"/>
                  <a:pt x="2" y="9"/>
                </a:cubicBezTo>
                <a:cubicBezTo>
                  <a:pt x="1" y="9"/>
                  <a:pt x="0" y="9"/>
                  <a:pt x="0" y="8"/>
                </a:cubicBezTo>
                <a:cubicBezTo>
                  <a:pt x="0" y="1"/>
                  <a:pt x="0" y="1"/>
                  <a:pt x="0" y="1"/>
                </a:cubicBezTo>
                <a:cubicBezTo>
                  <a:pt x="0" y="0"/>
                  <a:pt x="1" y="0"/>
                  <a:pt x="2" y="0"/>
                </a:cubicBezTo>
                <a:cubicBezTo>
                  <a:pt x="67" y="0"/>
                  <a:pt x="67" y="0"/>
                  <a:pt x="67" y="0"/>
                </a:cubicBezTo>
                <a:cubicBezTo>
                  <a:pt x="68" y="0"/>
                  <a:pt x="68" y="0"/>
                  <a:pt x="68" y="1"/>
                </a:cubicBezTo>
                <a:lnTo>
                  <a:pt x="68" y="8"/>
                </a:lnTo>
                <a:close/>
                <a:moveTo>
                  <a:pt x="68" y="52"/>
                </a:moveTo>
                <a:cubicBezTo>
                  <a:pt x="68" y="52"/>
                  <a:pt x="68" y="53"/>
                  <a:pt x="67" y="53"/>
                </a:cubicBezTo>
                <a:cubicBezTo>
                  <a:pt x="2" y="53"/>
                  <a:pt x="2" y="53"/>
                  <a:pt x="2" y="53"/>
                </a:cubicBezTo>
                <a:cubicBezTo>
                  <a:pt x="1" y="53"/>
                  <a:pt x="0" y="52"/>
                  <a:pt x="0" y="52"/>
                </a:cubicBezTo>
                <a:cubicBezTo>
                  <a:pt x="0" y="44"/>
                  <a:pt x="0" y="44"/>
                  <a:pt x="0" y="44"/>
                </a:cubicBezTo>
                <a:cubicBezTo>
                  <a:pt x="0" y="44"/>
                  <a:pt x="1" y="43"/>
                  <a:pt x="2" y="43"/>
                </a:cubicBezTo>
                <a:cubicBezTo>
                  <a:pt x="67" y="43"/>
                  <a:pt x="67" y="43"/>
                  <a:pt x="67" y="43"/>
                </a:cubicBezTo>
                <a:cubicBezTo>
                  <a:pt x="68" y="43"/>
                  <a:pt x="68" y="44"/>
                  <a:pt x="68" y="44"/>
                </a:cubicBezTo>
                <a:lnTo>
                  <a:pt x="68" y="52"/>
                </a:lnTo>
                <a:close/>
                <a:moveTo>
                  <a:pt x="15" y="37"/>
                </a:moveTo>
                <a:cubicBezTo>
                  <a:pt x="15" y="38"/>
                  <a:pt x="14" y="38"/>
                  <a:pt x="14" y="38"/>
                </a:cubicBezTo>
                <a:cubicBezTo>
                  <a:pt x="13" y="38"/>
                  <a:pt x="13" y="38"/>
                  <a:pt x="13" y="38"/>
                </a:cubicBezTo>
                <a:cubicBezTo>
                  <a:pt x="2" y="27"/>
                  <a:pt x="2" y="27"/>
                  <a:pt x="2" y="27"/>
                </a:cubicBezTo>
                <a:cubicBezTo>
                  <a:pt x="2" y="27"/>
                  <a:pt x="2" y="27"/>
                  <a:pt x="2" y="26"/>
                </a:cubicBezTo>
                <a:cubicBezTo>
                  <a:pt x="2" y="26"/>
                  <a:pt x="2" y="26"/>
                  <a:pt x="2" y="25"/>
                </a:cubicBezTo>
                <a:cubicBezTo>
                  <a:pt x="13" y="14"/>
                  <a:pt x="13" y="14"/>
                  <a:pt x="13" y="14"/>
                </a:cubicBezTo>
                <a:cubicBezTo>
                  <a:pt x="13" y="14"/>
                  <a:pt x="13" y="14"/>
                  <a:pt x="14" y="14"/>
                </a:cubicBezTo>
                <a:cubicBezTo>
                  <a:pt x="14" y="14"/>
                  <a:pt x="15" y="15"/>
                  <a:pt x="15" y="15"/>
                </a:cubicBezTo>
                <a:lnTo>
                  <a:pt x="15" y="37"/>
                </a:lnTo>
                <a:close/>
                <a:moveTo>
                  <a:pt x="68" y="23"/>
                </a:moveTo>
                <a:cubicBezTo>
                  <a:pt x="68" y="23"/>
                  <a:pt x="68" y="24"/>
                  <a:pt x="67" y="24"/>
                </a:cubicBezTo>
                <a:cubicBezTo>
                  <a:pt x="26" y="24"/>
                  <a:pt x="26" y="24"/>
                  <a:pt x="26" y="24"/>
                </a:cubicBezTo>
                <a:cubicBezTo>
                  <a:pt x="25" y="24"/>
                  <a:pt x="25" y="23"/>
                  <a:pt x="25" y="23"/>
                </a:cubicBezTo>
                <a:cubicBezTo>
                  <a:pt x="25" y="15"/>
                  <a:pt x="25" y="15"/>
                  <a:pt x="25" y="15"/>
                </a:cubicBezTo>
                <a:cubicBezTo>
                  <a:pt x="25" y="15"/>
                  <a:pt x="25" y="14"/>
                  <a:pt x="26" y="14"/>
                </a:cubicBezTo>
                <a:cubicBezTo>
                  <a:pt x="67" y="14"/>
                  <a:pt x="67" y="14"/>
                  <a:pt x="67" y="14"/>
                </a:cubicBezTo>
                <a:cubicBezTo>
                  <a:pt x="68" y="14"/>
                  <a:pt x="68" y="15"/>
                  <a:pt x="68" y="15"/>
                </a:cubicBezTo>
                <a:lnTo>
                  <a:pt x="68" y="23"/>
                </a:lnTo>
                <a:close/>
                <a:moveTo>
                  <a:pt x="68" y="37"/>
                </a:moveTo>
                <a:cubicBezTo>
                  <a:pt x="68" y="38"/>
                  <a:pt x="68" y="38"/>
                  <a:pt x="67" y="38"/>
                </a:cubicBezTo>
                <a:cubicBezTo>
                  <a:pt x="26" y="38"/>
                  <a:pt x="26" y="38"/>
                  <a:pt x="26" y="38"/>
                </a:cubicBezTo>
                <a:cubicBezTo>
                  <a:pt x="25" y="38"/>
                  <a:pt x="25" y="38"/>
                  <a:pt x="25" y="37"/>
                </a:cubicBezTo>
                <a:cubicBezTo>
                  <a:pt x="25" y="30"/>
                  <a:pt x="25" y="30"/>
                  <a:pt x="25" y="30"/>
                </a:cubicBezTo>
                <a:cubicBezTo>
                  <a:pt x="25" y="29"/>
                  <a:pt x="25" y="29"/>
                  <a:pt x="26" y="29"/>
                </a:cubicBezTo>
                <a:cubicBezTo>
                  <a:pt x="67" y="29"/>
                  <a:pt x="67" y="29"/>
                  <a:pt x="67" y="29"/>
                </a:cubicBezTo>
                <a:cubicBezTo>
                  <a:pt x="68" y="29"/>
                  <a:pt x="68" y="29"/>
                  <a:pt x="68" y="30"/>
                </a:cubicBezTo>
                <a:lnTo>
                  <a:pt x="68" y="37"/>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4" name="Freeform 89"/>
          <p:cNvSpPr>
            <a:spLocks noEditPoints="1"/>
          </p:cNvSpPr>
          <p:nvPr/>
        </p:nvSpPr>
        <p:spPr bwMode="auto">
          <a:xfrm>
            <a:off x="5348198" y="2353701"/>
            <a:ext cx="283022" cy="283022"/>
          </a:xfrm>
          <a:custGeom>
            <a:avLst/>
            <a:gdLst>
              <a:gd name="T0" fmla="*/ 800850339 w 68"/>
              <a:gd name="T1" fmla="*/ 35330320 h 68"/>
              <a:gd name="T2" fmla="*/ 683078028 w 68"/>
              <a:gd name="T3" fmla="*/ 718408349 h 68"/>
              <a:gd name="T4" fmla="*/ 671300111 w 68"/>
              <a:gd name="T5" fmla="*/ 741964184 h 68"/>
              <a:gd name="T6" fmla="*/ 659522194 w 68"/>
              <a:gd name="T7" fmla="*/ 741964184 h 68"/>
              <a:gd name="T8" fmla="*/ 647747708 w 68"/>
              <a:gd name="T9" fmla="*/ 741964184 h 68"/>
              <a:gd name="T10" fmla="*/ 412203087 w 68"/>
              <a:gd name="T11" fmla="*/ 647747708 h 68"/>
              <a:gd name="T12" fmla="*/ 270874942 w 68"/>
              <a:gd name="T13" fmla="*/ 789072421 h 68"/>
              <a:gd name="T14" fmla="*/ 259097024 w 68"/>
              <a:gd name="T15" fmla="*/ 800850339 h 68"/>
              <a:gd name="T16" fmla="*/ 247322538 w 68"/>
              <a:gd name="T17" fmla="*/ 800850339 h 68"/>
              <a:gd name="T18" fmla="*/ 223766704 w 68"/>
              <a:gd name="T19" fmla="*/ 765520018 h 68"/>
              <a:gd name="T20" fmla="*/ 223766704 w 68"/>
              <a:gd name="T21" fmla="*/ 565305718 h 68"/>
              <a:gd name="T22" fmla="*/ 11777917 w 68"/>
              <a:gd name="T23" fmla="*/ 482867160 h 68"/>
              <a:gd name="T24" fmla="*/ 0 w 68"/>
              <a:gd name="T25" fmla="*/ 459311325 h 68"/>
              <a:gd name="T26" fmla="*/ 11777917 w 68"/>
              <a:gd name="T27" fmla="*/ 423981004 h 68"/>
              <a:gd name="T28" fmla="*/ 753742101 w 68"/>
              <a:gd name="T29" fmla="*/ 0 h 68"/>
              <a:gd name="T30" fmla="*/ 789072421 w 68"/>
              <a:gd name="T31" fmla="*/ 0 h 68"/>
              <a:gd name="T32" fmla="*/ 800850339 w 68"/>
              <a:gd name="T33" fmla="*/ 35330320 h 68"/>
              <a:gd name="T34" fmla="*/ 730186266 w 68"/>
              <a:gd name="T35" fmla="*/ 82441990 h 68"/>
              <a:gd name="T36" fmla="*/ 94216476 w 68"/>
              <a:gd name="T37" fmla="*/ 447533407 h 68"/>
              <a:gd name="T38" fmla="*/ 235544621 w 68"/>
              <a:gd name="T39" fmla="*/ 506419563 h 68"/>
              <a:gd name="T40" fmla="*/ 624191873 w 68"/>
              <a:gd name="T41" fmla="*/ 223766704 h 68"/>
              <a:gd name="T42" fmla="*/ 412203087 w 68"/>
              <a:gd name="T43" fmla="*/ 577083635 h 68"/>
              <a:gd name="T44" fmla="*/ 635969791 w 68"/>
              <a:gd name="T45" fmla="*/ 671300111 h 68"/>
              <a:gd name="T46" fmla="*/ 730186266 w 68"/>
              <a:gd name="T47" fmla="*/ 82441990 h 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5" y="55"/>
                  <a:pt x="35" y="55"/>
                  <a:pt x="35" y="55"/>
                </a:cubicBezTo>
                <a:cubicBezTo>
                  <a:pt x="23" y="67"/>
                  <a:pt x="23" y="67"/>
                  <a:pt x="23" y="67"/>
                </a:cubicBezTo>
                <a:cubicBezTo>
                  <a:pt x="23" y="67"/>
                  <a:pt x="22" y="68"/>
                  <a:pt x="22" y="68"/>
                </a:cubicBezTo>
                <a:cubicBezTo>
                  <a:pt x="21" y="68"/>
                  <a:pt x="21" y="68"/>
                  <a:pt x="21" y="68"/>
                </a:cubicBezTo>
                <a:cubicBezTo>
                  <a:pt x="20" y="67"/>
                  <a:pt x="19" y="66"/>
                  <a:pt x="19" y="65"/>
                </a:cubicBezTo>
                <a:cubicBezTo>
                  <a:pt x="19" y="48"/>
                  <a:pt x="19" y="48"/>
                  <a:pt x="19" y="48"/>
                </a:cubicBezTo>
                <a:cubicBezTo>
                  <a:pt x="1" y="41"/>
                  <a:pt x="1" y="41"/>
                  <a:pt x="1" y="41"/>
                </a:cubicBezTo>
                <a:cubicBezTo>
                  <a:pt x="0" y="40"/>
                  <a:pt x="0" y="40"/>
                  <a:pt x="0" y="39"/>
                </a:cubicBezTo>
                <a:cubicBezTo>
                  <a:pt x="0" y="38"/>
                  <a:pt x="0" y="37"/>
                  <a:pt x="1" y="36"/>
                </a:cubicBezTo>
                <a:cubicBezTo>
                  <a:pt x="64" y="0"/>
                  <a:pt x="64" y="0"/>
                  <a:pt x="64" y="0"/>
                </a:cubicBezTo>
                <a:cubicBezTo>
                  <a:pt x="65" y="0"/>
                  <a:pt x="66" y="0"/>
                  <a:pt x="67" y="0"/>
                </a:cubicBezTo>
                <a:cubicBezTo>
                  <a:pt x="68" y="1"/>
                  <a:pt x="68" y="2"/>
                  <a:pt x="68" y="3"/>
                </a:cubicBezTo>
                <a:close/>
                <a:moveTo>
                  <a:pt x="62" y="7"/>
                </a:moveTo>
                <a:cubicBezTo>
                  <a:pt x="8" y="38"/>
                  <a:pt x="8" y="38"/>
                  <a:pt x="8" y="38"/>
                </a:cubicBezTo>
                <a:cubicBezTo>
                  <a:pt x="20" y="43"/>
                  <a:pt x="20" y="43"/>
                  <a:pt x="20" y="43"/>
                </a:cubicBezTo>
                <a:cubicBezTo>
                  <a:pt x="53" y="19"/>
                  <a:pt x="53" y="19"/>
                  <a:pt x="53" y="19"/>
                </a:cubicBezTo>
                <a:cubicBezTo>
                  <a:pt x="35" y="49"/>
                  <a:pt x="35" y="49"/>
                  <a:pt x="35" y="49"/>
                </a:cubicBezTo>
                <a:cubicBezTo>
                  <a:pt x="54" y="57"/>
                  <a:pt x="54" y="57"/>
                  <a:pt x="54" y="57"/>
                </a:cubicBezTo>
                <a:lnTo>
                  <a:pt x="62" y="7"/>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5" name="Freeform 90"/>
          <p:cNvSpPr>
            <a:spLocks noEditPoints="1"/>
          </p:cNvSpPr>
          <p:nvPr/>
        </p:nvSpPr>
        <p:spPr bwMode="auto">
          <a:xfrm>
            <a:off x="5946973" y="2372954"/>
            <a:ext cx="246441" cy="242591"/>
          </a:xfrm>
          <a:custGeom>
            <a:avLst/>
            <a:gdLst>
              <a:gd name="T0" fmla="*/ 296541125 w 59"/>
              <a:gd name="T1" fmla="*/ 654147275 h 58"/>
              <a:gd name="T2" fmla="*/ 260953573 w 59"/>
              <a:gd name="T3" fmla="*/ 689827597 h 58"/>
              <a:gd name="T4" fmla="*/ 35584108 w 59"/>
              <a:gd name="T5" fmla="*/ 689827597 h 58"/>
              <a:gd name="T6" fmla="*/ 0 w 59"/>
              <a:gd name="T7" fmla="*/ 654147275 h 58"/>
              <a:gd name="T8" fmla="*/ 0 w 59"/>
              <a:gd name="T9" fmla="*/ 23785731 h 58"/>
              <a:gd name="T10" fmla="*/ 35584108 w 59"/>
              <a:gd name="T11" fmla="*/ 0 h 58"/>
              <a:gd name="T12" fmla="*/ 260953573 w 59"/>
              <a:gd name="T13" fmla="*/ 0 h 58"/>
              <a:gd name="T14" fmla="*/ 296541125 w 59"/>
              <a:gd name="T15" fmla="*/ 23785731 h 58"/>
              <a:gd name="T16" fmla="*/ 296541125 w 59"/>
              <a:gd name="T17" fmla="*/ 654147275 h 58"/>
              <a:gd name="T18" fmla="*/ 699834576 w 59"/>
              <a:gd name="T19" fmla="*/ 654147275 h 58"/>
              <a:gd name="T20" fmla="*/ 664250468 w 59"/>
              <a:gd name="T21" fmla="*/ 689827597 h 58"/>
              <a:gd name="T22" fmla="*/ 438881003 w 59"/>
              <a:gd name="T23" fmla="*/ 689827597 h 58"/>
              <a:gd name="T24" fmla="*/ 403293451 w 59"/>
              <a:gd name="T25" fmla="*/ 654147275 h 58"/>
              <a:gd name="T26" fmla="*/ 403293451 w 59"/>
              <a:gd name="T27" fmla="*/ 23785731 h 58"/>
              <a:gd name="T28" fmla="*/ 438881003 w 59"/>
              <a:gd name="T29" fmla="*/ 0 h 58"/>
              <a:gd name="T30" fmla="*/ 664250468 w 59"/>
              <a:gd name="T31" fmla="*/ 0 h 58"/>
              <a:gd name="T32" fmla="*/ 699834576 w 59"/>
              <a:gd name="T33" fmla="*/ 23785731 h 58"/>
              <a:gd name="T34" fmla="*/ 699834576 w 59"/>
              <a:gd name="T35" fmla="*/ 65414727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9" h="58">
                <a:moveTo>
                  <a:pt x="25" y="55"/>
                </a:moveTo>
                <a:cubicBezTo>
                  <a:pt x="25" y="57"/>
                  <a:pt x="24" y="58"/>
                  <a:pt x="22" y="58"/>
                </a:cubicBezTo>
                <a:cubicBezTo>
                  <a:pt x="3" y="58"/>
                  <a:pt x="3" y="58"/>
                  <a:pt x="3" y="58"/>
                </a:cubicBezTo>
                <a:cubicBezTo>
                  <a:pt x="2" y="58"/>
                  <a:pt x="0" y="57"/>
                  <a:pt x="0" y="55"/>
                </a:cubicBezTo>
                <a:cubicBezTo>
                  <a:pt x="0" y="2"/>
                  <a:pt x="0" y="2"/>
                  <a:pt x="0" y="2"/>
                </a:cubicBezTo>
                <a:cubicBezTo>
                  <a:pt x="0" y="1"/>
                  <a:pt x="2" y="0"/>
                  <a:pt x="3" y="0"/>
                </a:cubicBezTo>
                <a:cubicBezTo>
                  <a:pt x="22" y="0"/>
                  <a:pt x="22" y="0"/>
                  <a:pt x="22" y="0"/>
                </a:cubicBezTo>
                <a:cubicBezTo>
                  <a:pt x="24" y="0"/>
                  <a:pt x="25" y="1"/>
                  <a:pt x="25" y="2"/>
                </a:cubicBezTo>
                <a:lnTo>
                  <a:pt x="25" y="55"/>
                </a:lnTo>
                <a:close/>
                <a:moveTo>
                  <a:pt x="59" y="55"/>
                </a:moveTo>
                <a:cubicBezTo>
                  <a:pt x="59" y="57"/>
                  <a:pt x="58" y="58"/>
                  <a:pt x="56" y="58"/>
                </a:cubicBezTo>
                <a:cubicBezTo>
                  <a:pt x="37" y="58"/>
                  <a:pt x="37" y="58"/>
                  <a:pt x="37" y="58"/>
                </a:cubicBezTo>
                <a:cubicBezTo>
                  <a:pt x="36" y="58"/>
                  <a:pt x="34" y="57"/>
                  <a:pt x="34" y="55"/>
                </a:cubicBezTo>
                <a:cubicBezTo>
                  <a:pt x="34" y="2"/>
                  <a:pt x="34" y="2"/>
                  <a:pt x="34" y="2"/>
                </a:cubicBezTo>
                <a:cubicBezTo>
                  <a:pt x="34" y="1"/>
                  <a:pt x="36" y="0"/>
                  <a:pt x="37" y="0"/>
                </a:cubicBezTo>
                <a:cubicBezTo>
                  <a:pt x="56" y="0"/>
                  <a:pt x="56" y="0"/>
                  <a:pt x="56" y="0"/>
                </a:cubicBezTo>
                <a:cubicBezTo>
                  <a:pt x="58" y="0"/>
                  <a:pt x="59" y="1"/>
                  <a:pt x="59" y="2"/>
                </a:cubicBezTo>
                <a:lnTo>
                  <a:pt x="59" y="55"/>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6" name="Freeform 91"/>
          <p:cNvSpPr>
            <a:spLocks noEditPoints="1"/>
          </p:cNvSpPr>
          <p:nvPr/>
        </p:nvSpPr>
        <p:spPr bwMode="auto">
          <a:xfrm>
            <a:off x="6547675" y="2372954"/>
            <a:ext cx="240666" cy="242591"/>
          </a:xfrm>
          <a:custGeom>
            <a:avLst/>
            <a:gdLst>
              <a:gd name="T0" fmla="*/ 678924825 w 58"/>
              <a:gd name="T1" fmla="*/ 558997452 h 58"/>
              <a:gd name="T2" fmla="*/ 550162512 w 58"/>
              <a:gd name="T3" fmla="*/ 689827597 h 58"/>
              <a:gd name="T4" fmla="*/ 128762313 w 58"/>
              <a:gd name="T5" fmla="*/ 689827597 h 58"/>
              <a:gd name="T6" fmla="*/ 0 w 58"/>
              <a:gd name="T7" fmla="*/ 558997452 h 58"/>
              <a:gd name="T8" fmla="*/ 0 w 58"/>
              <a:gd name="T9" fmla="*/ 118935555 h 58"/>
              <a:gd name="T10" fmla="*/ 128762313 w 58"/>
              <a:gd name="T11" fmla="*/ 0 h 58"/>
              <a:gd name="T12" fmla="*/ 550162512 w 58"/>
              <a:gd name="T13" fmla="*/ 0 h 58"/>
              <a:gd name="T14" fmla="*/ 678924825 w 58"/>
              <a:gd name="T15" fmla="*/ 118935555 h 58"/>
              <a:gd name="T16" fmla="*/ 678924825 w 58"/>
              <a:gd name="T17" fmla="*/ 558997452 h 58"/>
              <a:gd name="T18" fmla="*/ 479929146 w 58"/>
              <a:gd name="T19" fmla="*/ 321126343 h 58"/>
              <a:gd name="T20" fmla="*/ 351166833 w 58"/>
              <a:gd name="T21" fmla="*/ 202190788 h 58"/>
              <a:gd name="T22" fmla="*/ 105350050 w 58"/>
              <a:gd name="T23" fmla="*/ 440061897 h 58"/>
              <a:gd name="T24" fmla="*/ 105350050 w 58"/>
              <a:gd name="T25" fmla="*/ 570892042 h 58"/>
              <a:gd name="T26" fmla="*/ 234112363 w 58"/>
              <a:gd name="T27" fmla="*/ 570892042 h 58"/>
              <a:gd name="T28" fmla="*/ 479929146 w 58"/>
              <a:gd name="T29" fmla="*/ 321126343 h 58"/>
              <a:gd name="T30" fmla="*/ 245816783 w 58"/>
              <a:gd name="T31" fmla="*/ 511422541 h 58"/>
              <a:gd name="T32" fmla="*/ 222407942 w 58"/>
              <a:gd name="T33" fmla="*/ 523317131 h 58"/>
              <a:gd name="T34" fmla="*/ 198995679 w 58"/>
              <a:gd name="T35" fmla="*/ 523317131 h 58"/>
              <a:gd name="T36" fmla="*/ 198995679 w 58"/>
              <a:gd name="T37" fmla="*/ 487636809 h 58"/>
              <a:gd name="T38" fmla="*/ 152171154 w 58"/>
              <a:gd name="T39" fmla="*/ 487636809 h 58"/>
              <a:gd name="T40" fmla="*/ 152171154 w 58"/>
              <a:gd name="T41" fmla="*/ 463851078 h 58"/>
              <a:gd name="T42" fmla="*/ 175583417 w 58"/>
              <a:gd name="T43" fmla="*/ 440061897 h 58"/>
              <a:gd name="T44" fmla="*/ 245816783 w 58"/>
              <a:gd name="T45" fmla="*/ 511422541 h 58"/>
              <a:gd name="T46" fmla="*/ 362874675 w 58"/>
              <a:gd name="T47" fmla="*/ 273551431 h 58"/>
              <a:gd name="T48" fmla="*/ 234112363 w 58"/>
              <a:gd name="T49" fmla="*/ 404381576 h 58"/>
              <a:gd name="T50" fmla="*/ 222407942 w 58"/>
              <a:gd name="T51" fmla="*/ 404381576 h 58"/>
              <a:gd name="T52" fmla="*/ 222407942 w 58"/>
              <a:gd name="T53" fmla="*/ 392486986 h 58"/>
              <a:gd name="T54" fmla="*/ 351166833 w 58"/>
              <a:gd name="T55" fmla="*/ 261660290 h 58"/>
              <a:gd name="T56" fmla="*/ 362874675 w 58"/>
              <a:gd name="T57" fmla="*/ 261660290 h 58"/>
              <a:gd name="T58" fmla="*/ 362874675 w 58"/>
              <a:gd name="T59" fmla="*/ 273551431 h 58"/>
              <a:gd name="T60" fmla="*/ 550162512 w 58"/>
              <a:gd name="T61" fmla="*/ 261660290 h 58"/>
              <a:gd name="T62" fmla="*/ 550162512 w 58"/>
              <a:gd name="T63" fmla="*/ 190296198 h 58"/>
              <a:gd name="T64" fmla="*/ 479929146 w 58"/>
              <a:gd name="T65" fmla="*/ 130830145 h 58"/>
              <a:gd name="T66" fmla="*/ 421400200 w 58"/>
              <a:gd name="T67" fmla="*/ 130830145 h 58"/>
              <a:gd name="T68" fmla="*/ 386283516 w 58"/>
              <a:gd name="T69" fmla="*/ 166510466 h 58"/>
              <a:gd name="T70" fmla="*/ 503341408 w 58"/>
              <a:gd name="T71" fmla="*/ 297340611 h 58"/>
              <a:gd name="T72" fmla="*/ 550162512 w 58"/>
              <a:gd name="T73" fmla="*/ 26166029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41" y="27"/>
                </a:moveTo>
                <a:cubicBezTo>
                  <a:pt x="30" y="17"/>
                  <a:pt x="30" y="17"/>
                  <a:pt x="30" y="17"/>
                </a:cubicBezTo>
                <a:cubicBezTo>
                  <a:pt x="9" y="37"/>
                  <a:pt x="9" y="37"/>
                  <a:pt x="9" y="37"/>
                </a:cubicBezTo>
                <a:cubicBezTo>
                  <a:pt x="9" y="48"/>
                  <a:pt x="9" y="48"/>
                  <a:pt x="9" y="48"/>
                </a:cubicBezTo>
                <a:cubicBezTo>
                  <a:pt x="20" y="48"/>
                  <a:pt x="20" y="48"/>
                  <a:pt x="20" y="48"/>
                </a:cubicBezTo>
                <a:lnTo>
                  <a:pt x="41" y="27"/>
                </a:lnTo>
                <a:close/>
                <a:moveTo>
                  <a:pt x="21" y="43"/>
                </a:moveTo>
                <a:cubicBezTo>
                  <a:pt x="19" y="44"/>
                  <a:pt x="19" y="44"/>
                  <a:pt x="19" y="44"/>
                </a:cubicBezTo>
                <a:cubicBezTo>
                  <a:pt x="17" y="44"/>
                  <a:pt x="17" y="44"/>
                  <a:pt x="17" y="44"/>
                </a:cubicBezTo>
                <a:cubicBezTo>
                  <a:pt x="17" y="41"/>
                  <a:pt x="17" y="41"/>
                  <a:pt x="17" y="41"/>
                </a:cubicBezTo>
                <a:cubicBezTo>
                  <a:pt x="13" y="41"/>
                  <a:pt x="13" y="41"/>
                  <a:pt x="13" y="41"/>
                </a:cubicBezTo>
                <a:cubicBezTo>
                  <a:pt x="13" y="39"/>
                  <a:pt x="13" y="39"/>
                  <a:pt x="13" y="39"/>
                </a:cubicBezTo>
                <a:cubicBezTo>
                  <a:pt x="15" y="37"/>
                  <a:pt x="15" y="37"/>
                  <a:pt x="15" y="37"/>
                </a:cubicBezTo>
                <a:lnTo>
                  <a:pt x="21" y="43"/>
                </a:lnTo>
                <a:close/>
                <a:moveTo>
                  <a:pt x="31" y="23"/>
                </a:moveTo>
                <a:cubicBezTo>
                  <a:pt x="20" y="34"/>
                  <a:pt x="20" y="34"/>
                  <a:pt x="20" y="34"/>
                </a:cubicBezTo>
                <a:cubicBezTo>
                  <a:pt x="19" y="34"/>
                  <a:pt x="19" y="35"/>
                  <a:pt x="19" y="34"/>
                </a:cubicBezTo>
                <a:cubicBezTo>
                  <a:pt x="18" y="34"/>
                  <a:pt x="18" y="33"/>
                  <a:pt x="19" y="33"/>
                </a:cubicBezTo>
                <a:cubicBezTo>
                  <a:pt x="30" y="22"/>
                  <a:pt x="30" y="22"/>
                  <a:pt x="30" y="22"/>
                </a:cubicBezTo>
                <a:cubicBezTo>
                  <a:pt x="30" y="22"/>
                  <a:pt x="31" y="22"/>
                  <a:pt x="31" y="22"/>
                </a:cubicBezTo>
                <a:cubicBezTo>
                  <a:pt x="31" y="22"/>
                  <a:pt x="31" y="23"/>
                  <a:pt x="31" y="23"/>
                </a:cubicBezTo>
                <a:close/>
                <a:moveTo>
                  <a:pt x="47" y="22"/>
                </a:moveTo>
                <a:cubicBezTo>
                  <a:pt x="48" y="20"/>
                  <a:pt x="48" y="18"/>
                  <a:pt x="47" y="16"/>
                </a:cubicBezTo>
                <a:cubicBezTo>
                  <a:pt x="41" y="11"/>
                  <a:pt x="41" y="11"/>
                  <a:pt x="41" y="11"/>
                </a:cubicBezTo>
                <a:cubicBezTo>
                  <a:pt x="40" y="9"/>
                  <a:pt x="37" y="9"/>
                  <a:pt x="36" y="11"/>
                </a:cubicBezTo>
                <a:cubicBezTo>
                  <a:pt x="33" y="14"/>
                  <a:pt x="33" y="14"/>
                  <a:pt x="33" y="14"/>
                </a:cubicBezTo>
                <a:cubicBezTo>
                  <a:pt x="43" y="25"/>
                  <a:pt x="43" y="25"/>
                  <a:pt x="43" y="25"/>
                </a:cubicBezTo>
                <a:lnTo>
                  <a:pt x="47" y="22"/>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7" name="Freeform 92"/>
          <p:cNvSpPr>
            <a:spLocks noEditPoints="1"/>
          </p:cNvSpPr>
          <p:nvPr/>
        </p:nvSpPr>
        <p:spPr bwMode="auto">
          <a:xfrm>
            <a:off x="7146452" y="2372954"/>
            <a:ext cx="304201" cy="242591"/>
          </a:xfrm>
          <a:custGeom>
            <a:avLst/>
            <a:gdLst>
              <a:gd name="T0" fmla="*/ 861824392 w 73"/>
              <a:gd name="T1" fmla="*/ 618466954 h 58"/>
              <a:gd name="T2" fmla="*/ 790988663 w 73"/>
              <a:gd name="T3" fmla="*/ 689827597 h 58"/>
              <a:gd name="T4" fmla="*/ 82641684 w 73"/>
              <a:gd name="T5" fmla="*/ 689827597 h 58"/>
              <a:gd name="T6" fmla="*/ 0 w 73"/>
              <a:gd name="T7" fmla="*/ 618466954 h 58"/>
              <a:gd name="T8" fmla="*/ 0 w 73"/>
              <a:gd name="T9" fmla="*/ 71360643 h 58"/>
              <a:gd name="T10" fmla="*/ 82641684 w 73"/>
              <a:gd name="T11" fmla="*/ 0 h 58"/>
              <a:gd name="T12" fmla="*/ 790988663 w 73"/>
              <a:gd name="T13" fmla="*/ 0 h 58"/>
              <a:gd name="T14" fmla="*/ 861824392 w 73"/>
              <a:gd name="T15" fmla="*/ 71360643 h 58"/>
              <a:gd name="T16" fmla="*/ 861824392 w 73"/>
              <a:gd name="T17" fmla="*/ 618466954 h 58"/>
              <a:gd name="T18" fmla="*/ 82641684 w 73"/>
              <a:gd name="T19" fmla="*/ 47574912 h 58"/>
              <a:gd name="T20" fmla="*/ 59029774 w 73"/>
              <a:gd name="T21" fmla="*/ 71360643 h 58"/>
              <a:gd name="T22" fmla="*/ 59029774 w 73"/>
              <a:gd name="T23" fmla="*/ 618466954 h 58"/>
              <a:gd name="T24" fmla="*/ 82641684 w 73"/>
              <a:gd name="T25" fmla="*/ 630358095 h 58"/>
              <a:gd name="T26" fmla="*/ 790988663 w 73"/>
              <a:gd name="T27" fmla="*/ 630358095 h 58"/>
              <a:gd name="T28" fmla="*/ 802794618 w 73"/>
              <a:gd name="T29" fmla="*/ 618466954 h 58"/>
              <a:gd name="T30" fmla="*/ 802794618 w 73"/>
              <a:gd name="T31" fmla="*/ 71360643 h 58"/>
              <a:gd name="T32" fmla="*/ 790988663 w 73"/>
              <a:gd name="T33" fmla="*/ 47574912 h 58"/>
              <a:gd name="T34" fmla="*/ 82641684 w 73"/>
              <a:gd name="T35" fmla="*/ 47574912 h 58"/>
              <a:gd name="T36" fmla="*/ 200697796 w 73"/>
              <a:gd name="T37" fmla="*/ 285446021 h 58"/>
              <a:gd name="T38" fmla="*/ 118059548 w 73"/>
              <a:gd name="T39" fmla="*/ 202190788 h 58"/>
              <a:gd name="T40" fmla="*/ 200697796 w 73"/>
              <a:gd name="T41" fmla="*/ 107040965 h 58"/>
              <a:gd name="T42" fmla="*/ 295145434 w 73"/>
              <a:gd name="T43" fmla="*/ 202190788 h 58"/>
              <a:gd name="T44" fmla="*/ 200697796 w 73"/>
              <a:gd name="T45" fmla="*/ 285446021 h 58"/>
              <a:gd name="T46" fmla="*/ 755570799 w 73"/>
              <a:gd name="T47" fmla="*/ 570892042 h 58"/>
              <a:gd name="T48" fmla="*/ 118059548 w 73"/>
              <a:gd name="T49" fmla="*/ 570892042 h 58"/>
              <a:gd name="T50" fmla="*/ 118059548 w 73"/>
              <a:gd name="T51" fmla="*/ 487636809 h 58"/>
              <a:gd name="T52" fmla="*/ 259727570 w 73"/>
              <a:gd name="T53" fmla="*/ 344915523 h 58"/>
              <a:gd name="T54" fmla="*/ 330563298 w 73"/>
              <a:gd name="T55" fmla="*/ 416276166 h 58"/>
              <a:gd name="T56" fmla="*/ 566678958 w 73"/>
              <a:gd name="T57" fmla="*/ 178405056 h 58"/>
              <a:gd name="T58" fmla="*/ 755570799 w 73"/>
              <a:gd name="T59" fmla="*/ 368701254 h 58"/>
              <a:gd name="T60" fmla="*/ 755570799 w 73"/>
              <a:gd name="T61" fmla="*/ 570892042 h 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3" h="58">
                <a:moveTo>
                  <a:pt x="73" y="52"/>
                </a:moveTo>
                <a:cubicBezTo>
                  <a:pt x="73" y="55"/>
                  <a:pt x="71" y="58"/>
                  <a:pt x="67" y="58"/>
                </a:cubicBezTo>
                <a:cubicBezTo>
                  <a:pt x="7" y="58"/>
                  <a:pt x="7" y="58"/>
                  <a:pt x="7" y="58"/>
                </a:cubicBezTo>
                <a:cubicBezTo>
                  <a:pt x="3" y="58"/>
                  <a:pt x="0" y="55"/>
                  <a:pt x="0" y="52"/>
                </a:cubicBezTo>
                <a:cubicBezTo>
                  <a:pt x="0" y="6"/>
                  <a:pt x="0" y="6"/>
                  <a:pt x="0" y="6"/>
                </a:cubicBezTo>
                <a:cubicBezTo>
                  <a:pt x="0" y="2"/>
                  <a:pt x="3" y="0"/>
                  <a:pt x="7" y="0"/>
                </a:cubicBezTo>
                <a:cubicBezTo>
                  <a:pt x="67" y="0"/>
                  <a:pt x="67" y="0"/>
                  <a:pt x="67" y="0"/>
                </a:cubicBezTo>
                <a:cubicBezTo>
                  <a:pt x="71" y="0"/>
                  <a:pt x="73" y="2"/>
                  <a:pt x="73" y="6"/>
                </a:cubicBezTo>
                <a:lnTo>
                  <a:pt x="73" y="52"/>
                </a:lnTo>
                <a:close/>
                <a:moveTo>
                  <a:pt x="7" y="4"/>
                </a:moveTo>
                <a:cubicBezTo>
                  <a:pt x="6" y="4"/>
                  <a:pt x="5" y="5"/>
                  <a:pt x="5" y="6"/>
                </a:cubicBezTo>
                <a:cubicBezTo>
                  <a:pt x="5" y="52"/>
                  <a:pt x="5" y="52"/>
                  <a:pt x="5" y="52"/>
                </a:cubicBezTo>
                <a:cubicBezTo>
                  <a:pt x="5" y="52"/>
                  <a:pt x="6" y="53"/>
                  <a:pt x="7" y="53"/>
                </a:cubicBezTo>
                <a:cubicBezTo>
                  <a:pt x="67" y="53"/>
                  <a:pt x="67" y="53"/>
                  <a:pt x="67" y="53"/>
                </a:cubicBezTo>
                <a:cubicBezTo>
                  <a:pt x="68" y="53"/>
                  <a:pt x="68" y="52"/>
                  <a:pt x="68" y="52"/>
                </a:cubicBezTo>
                <a:cubicBezTo>
                  <a:pt x="68" y="6"/>
                  <a:pt x="68" y="6"/>
                  <a:pt x="68" y="6"/>
                </a:cubicBezTo>
                <a:cubicBezTo>
                  <a:pt x="68" y="5"/>
                  <a:pt x="68" y="4"/>
                  <a:pt x="67" y="4"/>
                </a:cubicBezTo>
                <a:lnTo>
                  <a:pt x="7" y="4"/>
                </a:lnTo>
                <a:close/>
                <a:moveTo>
                  <a:pt x="17" y="24"/>
                </a:moveTo>
                <a:cubicBezTo>
                  <a:pt x="13" y="24"/>
                  <a:pt x="10" y="21"/>
                  <a:pt x="10" y="17"/>
                </a:cubicBezTo>
                <a:cubicBezTo>
                  <a:pt x="10" y="13"/>
                  <a:pt x="13" y="9"/>
                  <a:pt x="17" y="9"/>
                </a:cubicBezTo>
                <a:cubicBezTo>
                  <a:pt x="21" y="9"/>
                  <a:pt x="25" y="13"/>
                  <a:pt x="25" y="17"/>
                </a:cubicBezTo>
                <a:cubicBezTo>
                  <a:pt x="25" y="21"/>
                  <a:pt x="21" y="24"/>
                  <a:pt x="17" y="24"/>
                </a:cubicBezTo>
                <a:close/>
                <a:moveTo>
                  <a:pt x="64" y="48"/>
                </a:moveTo>
                <a:cubicBezTo>
                  <a:pt x="10" y="48"/>
                  <a:pt x="10" y="48"/>
                  <a:pt x="10" y="48"/>
                </a:cubicBezTo>
                <a:cubicBezTo>
                  <a:pt x="10" y="41"/>
                  <a:pt x="10" y="41"/>
                  <a:pt x="10" y="41"/>
                </a:cubicBezTo>
                <a:cubicBezTo>
                  <a:pt x="22" y="29"/>
                  <a:pt x="22" y="29"/>
                  <a:pt x="22" y="29"/>
                </a:cubicBezTo>
                <a:cubicBezTo>
                  <a:pt x="28" y="35"/>
                  <a:pt x="28" y="35"/>
                  <a:pt x="28" y="35"/>
                </a:cubicBezTo>
                <a:cubicBezTo>
                  <a:pt x="48" y="15"/>
                  <a:pt x="48" y="15"/>
                  <a:pt x="48" y="15"/>
                </a:cubicBezTo>
                <a:cubicBezTo>
                  <a:pt x="64" y="31"/>
                  <a:pt x="64" y="31"/>
                  <a:pt x="64" y="31"/>
                </a:cubicBezTo>
                <a:lnTo>
                  <a:pt x="64" y="48"/>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8" name="Freeform 93"/>
          <p:cNvSpPr>
            <a:spLocks noEditPoints="1"/>
          </p:cNvSpPr>
          <p:nvPr/>
        </p:nvSpPr>
        <p:spPr bwMode="auto">
          <a:xfrm>
            <a:off x="7749078" y="2353702"/>
            <a:ext cx="313828" cy="279172"/>
          </a:xfrm>
          <a:custGeom>
            <a:avLst/>
            <a:gdLst>
              <a:gd name="T0" fmla="*/ 892777202 w 75"/>
              <a:gd name="T1" fmla="*/ 720014629 h 67"/>
              <a:gd name="T2" fmla="*/ 547570109 w 75"/>
              <a:gd name="T3" fmla="*/ 436730016 h 67"/>
              <a:gd name="T4" fmla="*/ 547570109 w 75"/>
              <a:gd name="T5" fmla="*/ 436730016 h 67"/>
              <a:gd name="T6" fmla="*/ 607089050 w 75"/>
              <a:gd name="T7" fmla="*/ 531158220 h 67"/>
              <a:gd name="T8" fmla="*/ 583279403 w 75"/>
              <a:gd name="T9" fmla="*/ 649192617 h 67"/>
              <a:gd name="T10" fmla="*/ 464244973 w 75"/>
              <a:gd name="T11" fmla="*/ 649192617 h 67"/>
              <a:gd name="T12" fmla="*/ 464244973 w 75"/>
              <a:gd name="T13" fmla="*/ 590175419 h 67"/>
              <a:gd name="T14" fmla="*/ 499954267 w 75"/>
              <a:gd name="T15" fmla="*/ 531158220 h 67"/>
              <a:gd name="T16" fmla="*/ 261881957 w 75"/>
              <a:gd name="T17" fmla="*/ 460336208 h 67"/>
              <a:gd name="T18" fmla="*/ 23806196 w 75"/>
              <a:gd name="T19" fmla="*/ 495747214 h 67"/>
              <a:gd name="T20" fmla="*/ 11903098 w 75"/>
              <a:gd name="T21" fmla="*/ 460336208 h 67"/>
              <a:gd name="T22" fmla="*/ 273785055 w 75"/>
              <a:gd name="T23" fmla="*/ 377712818 h 67"/>
              <a:gd name="T24" fmla="*/ 309497799 w 75"/>
              <a:gd name="T25" fmla="*/ 401319010 h 67"/>
              <a:gd name="T26" fmla="*/ 404726033 w 75"/>
              <a:gd name="T27" fmla="*/ 401319010 h 67"/>
              <a:gd name="T28" fmla="*/ 309497799 w 75"/>
              <a:gd name="T29" fmla="*/ 436730016 h 67"/>
              <a:gd name="T30" fmla="*/ 392822935 w 75"/>
              <a:gd name="T31" fmla="*/ 531158220 h 67"/>
              <a:gd name="T32" fmla="*/ 404726033 w 75"/>
              <a:gd name="T33" fmla="*/ 389517632 h 67"/>
              <a:gd name="T34" fmla="*/ 380919837 w 75"/>
              <a:gd name="T35" fmla="*/ 365908004 h 67"/>
              <a:gd name="T36" fmla="*/ 404726033 w 75"/>
              <a:gd name="T37" fmla="*/ 283284613 h 67"/>
              <a:gd name="T38" fmla="*/ 571376305 w 75"/>
              <a:gd name="T39" fmla="*/ 365908004 h 67"/>
              <a:gd name="T40" fmla="*/ 535667011 w 75"/>
              <a:gd name="T41" fmla="*/ 401319010 h 67"/>
              <a:gd name="T42" fmla="*/ 773739322 w 75"/>
              <a:gd name="T43" fmla="*/ 590175419 h 67"/>
              <a:gd name="T44" fmla="*/ 333303995 w 75"/>
              <a:gd name="T45" fmla="*/ 377712818 h 67"/>
              <a:gd name="T46" fmla="*/ 380919837 w 75"/>
              <a:gd name="T47" fmla="*/ 377712818 h 67"/>
              <a:gd name="T48" fmla="*/ 380919837 w 75"/>
              <a:gd name="T49" fmla="*/ 424928638 h 67"/>
              <a:gd name="T50" fmla="*/ 392822935 w 75"/>
              <a:gd name="T51" fmla="*/ 531158220 h 67"/>
              <a:gd name="T52" fmla="*/ 380919837 w 75"/>
              <a:gd name="T53" fmla="*/ 424928638 h 67"/>
              <a:gd name="T54" fmla="*/ 476148071 w 75"/>
              <a:gd name="T55" fmla="*/ 271479799 h 67"/>
              <a:gd name="T56" fmla="*/ 416629131 w 75"/>
              <a:gd name="T57" fmla="*/ 259678421 h 67"/>
              <a:gd name="T58" fmla="*/ 547570109 w 75"/>
              <a:gd name="T59" fmla="*/ 212462601 h 67"/>
              <a:gd name="T60" fmla="*/ 559473207 w 75"/>
              <a:gd name="T61" fmla="*/ 247873607 h 67"/>
              <a:gd name="T62" fmla="*/ 738030028 w 75"/>
              <a:gd name="T63" fmla="*/ 165250217 h 67"/>
              <a:gd name="T64" fmla="*/ 868971006 w 75"/>
              <a:gd name="T65" fmla="*/ 0 h 67"/>
              <a:gd name="T66" fmla="*/ 618992148 w 75"/>
              <a:gd name="T67" fmla="*/ 247873607 h 67"/>
              <a:gd name="T68" fmla="*/ 571376305 w 75"/>
              <a:gd name="T69" fmla="*/ 295089427 h 67"/>
              <a:gd name="T70" fmla="*/ 523763913 w 75"/>
              <a:gd name="T71" fmla="*/ 271479799 h 67"/>
              <a:gd name="T72" fmla="*/ 488051169 w 75"/>
              <a:gd name="T73" fmla="*/ 696408437 h 67"/>
              <a:gd name="T74" fmla="*/ 464244973 w 75"/>
              <a:gd name="T75" fmla="*/ 660997431 h 67"/>
              <a:gd name="T76" fmla="*/ 595185952 w 75"/>
              <a:gd name="T77" fmla="*/ 684603623 h 67"/>
              <a:gd name="T78" fmla="*/ 535667011 w 75"/>
              <a:gd name="T79" fmla="*/ 790836641 h 67"/>
              <a:gd name="T80" fmla="*/ 464244973 w 75"/>
              <a:gd name="T81" fmla="*/ 720014629 h 67"/>
              <a:gd name="T82" fmla="*/ 583279403 w 75"/>
              <a:gd name="T83" fmla="*/ 672802245 h 67"/>
              <a:gd name="T84" fmla="*/ 488051169 w 75"/>
              <a:gd name="T85" fmla="*/ 672802245 h 67"/>
              <a:gd name="T86" fmla="*/ 583279403 w 75"/>
              <a:gd name="T87" fmla="*/ 660997431 h 67"/>
              <a:gd name="T88" fmla="*/ 868971006 w 75"/>
              <a:gd name="T89" fmla="*/ 0 h 67"/>
              <a:gd name="T90" fmla="*/ 868971006 w 75"/>
              <a:gd name="T91" fmla="*/ 0 h 67"/>
              <a:gd name="T92" fmla="*/ 868971006 w 75"/>
              <a:gd name="T93" fmla="*/ 0 h 67"/>
              <a:gd name="T94" fmla="*/ 868971006 w 75"/>
              <a:gd name="T95" fmla="*/ 0 h 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5" h="67">
                <a:moveTo>
                  <a:pt x="65" y="50"/>
                </a:moveTo>
                <a:cubicBezTo>
                  <a:pt x="68" y="55"/>
                  <a:pt x="71" y="57"/>
                  <a:pt x="75" y="61"/>
                </a:cubicBezTo>
                <a:cubicBezTo>
                  <a:pt x="70" y="63"/>
                  <a:pt x="65" y="65"/>
                  <a:pt x="61" y="67"/>
                </a:cubicBezTo>
                <a:cubicBezTo>
                  <a:pt x="54" y="61"/>
                  <a:pt x="58" y="37"/>
                  <a:pt x="46" y="37"/>
                </a:cubicBezTo>
                <a:cubicBezTo>
                  <a:pt x="46" y="37"/>
                  <a:pt x="46" y="37"/>
                  <a:pt x="46" y="37"/>
                </a:cubicBezTo>
                <a:cubicBezTo>
                  <a:pt x="46" y="37"/>
                  <a:pt x="46" y="37"/>
                  <a:pt x="46" y="37"/>
                </a:cubicBezTo>
                <a:cubicBezTo>
                  <a:pt x="46" y="37"/>
                  <a:pt x="46" y="37"/>
                  <a:pt x="46" y="37"/>
                </a:cubicBezTo>
                <a:cubicBezTo>
                  <a:pt x="49" y="40"/>
                  <a:pt x="50" y="41"/>
                  <a:pt x="51" y="45"/>
                </a:cubicBezTo>
                <a:cubicBezTo>
                  <a:pt x="51" y="46"/>
                  <a:pt x="51" y="46"/>
                  <a:pt x="51" y="46"/>
                </a:cubicBezTo>
                <a:cubicBezTo>
                  <a:pt x="51" y="49"/>
                  <a:pt x="50" y="52"/>
                  <a:pt x="49" y="55"/>
                </a:cubicBezTo>
                <a:cubicBezTo>
                  <a:pt x="47" y="55"/>
                  <a:pt x="44" y="56"/>
                  <a:pt x="42" y="56"/>
                </a:cubicBezTo>
                <a:cubicBezTo>
                  <a:pt x="41" y="56"/>
                  <a:pt x="40" y="55"/>
                  <a:pt x="39" y="55"/>
                </a:cubicBezTo>
                <a:cubicBezTo>
                  <a:pt x="39" y="55"/>
                  <a:pt x="39" y="54"/>
                  <a:pt x="39" y="53"/>
                </a:cubicBezTo>
                <a:cubicBezTo>
                  <a:pt x="39" y="52"/>
                  <a:pt x="39" y="51"/>
                  <a:pt x="39" y="50"/>
                </a:cubicBezTo>
                <a:cubicBezTo>
                  <a:pt x="39" y="48"/>
                  <a:pt x="44" y="46"/>
                  <a:pt x="43" y="44"/>
                </a:cubicBezTo>
                <a:cubicBezTo>
                  <a:pt x="43" y="44"/>
                  <a:pt x="42" y="44"/>
                  <a:pt x="42" y="45"/>
                </a:cubicBezTo>
                <a:cubicBezTo>
                  <a:pt x="40" y="47"/>
                  <a:pt x="36" y="50"/>
                  <a:pt x="32" y="50"/>
                </a:cubicBezTo>
                <a:cubicBezTo>
                  <a:pt x="30" y="50"/>
                  <a:pt x="25" y="41"/>
                  <a:pt x="22" y="39"/>
                </a:cubicBezTo>
                <a:cubicBezTo>
                  <a:pt x="22" y="39"/>
                  <a:pt x="22" y="38"/>
                  <a:pt x="21" y="38"/>
                </a:cubicBezTo>
                <a:cubicBezTo>
                  <a:pt x="19" y="38"/>
                  <a:pt x="3" y="42"/>
                  <a:pt x="2" y="42"/>
                </a:cubicBezTo>
                <a:cubicBezTo>
                  <a:pt x="1" y="42"/>
                  <a:pt x="0" y="42"/>
                  <a:pt x="0" y="41"/>
                </a:cubicBezTo>
                <a:cubicBezTo>
                  <a:pt x="0" y="40"/>
                  <a:pt x="1" y="39"/>
                  <a:pt x="1" y="39"/>
                </a:cubicBezTo>
                <a:cubicBezTo>
                  <a:pt x="20" y="35"/>
                  <a:pt x="20" y="35"/>
                  <a:pt x="20" y="35"/>
                </a:cubicBezTo>
                <a:cubicBezTo>
                  <a:pt x="19" y="33"/>
                  <a:pt x="22" y="33"/>
                  <a:pt x="23" y="32"/>
                </a:cubicBezTo>
                <a:cubicBezTo>
                  <a:pt x="23" y="32"/>
                  <a:pt x="24" y="32"/>
                  <a:pt x="24" y="32"/>
                </a:cubicBezTo>
                <a:cubicBezTo>
                  <a:pt x="25" y="32"/>
                  <a:pt x="26" y="33"/>
                  <a:pt x="26" y="34"/>
                </a:cubicBezTo>
                <a:cubicBezTo>
                  <a:pt x="27" y="34"/>
                  <a:pt x="32" y="32"/>
                  <a:pt x="32" y="32"/>
                </a:cubicBezTo>
                <a:cubicBezTo>
                  <a:pt x="33" y="32"/>
                  <a:pt x="34" y="33"/>
                  <a:pt x="34" y="34"/>
                </a:cubicBezTo>
                <a:cubicBezTo>
                  <a:pt x="34" y="35"/>
                  <a:pt x="34" y="35"/>
                  <a:pt x="33" y="35"/>
                </a:cubicBezTo>
                <a:cubicBezTo>
                  <a:pt x="26" y="37"/>
                  <a:pt x="26" y="37"/>
                  <a:pt x="26" y="37"/>
                </a:cubicBezTo>
                <a:cubicBezTo>
                  <a:pt x="26" y="38"/>
                  <a:pt x="26" y="38"/>
                  <a:pt x="26" y="38"/>
                </a:cubicBezTo>
                <a:cubicBezTo>
                  <a:pt x="26" y="39"/>
                  <a:pt x="32" y="45"/>
                  <a:pt x="33" y="45"/>
                </a:cubicBezTo>
                <a:cubicBezTo>
                  <a:pt x="35" y="45"/>
                  <a:pt x="40" y="40"/>
                  <a:pt x="40" y="38"/>
                </a:cubicBezTo>
                <a:cubicBezTo>
                  <a:pt x="40" y="33"/>
                  <a:pt x="34" y="36"/>
                  <a:pt x="34" y="33"/>
                </a:cubicBezTo>
                <a:cubicBezTo>
                  <a:pt x="34" y="33"/>
                  <a:pt x="35" y="32"/>
                  <a:pt x="35" y="32"/>
                </a:cubicBezTo>
                <a:cubicBezTo>
                  <a:pt x="32" y="31"/>
                  <a:pt x="32" y="31"/>
                  <a:pt x="32" y="31"/>
                </a:cubicBezTo>
                <a:cubicBezTo>
                  <a:pt x="33" y="30"/>
                  <a:pt x="34" y="28"/>
                  <a:pt x="34" y="27"/>
                </a:cubicBezTo>
                <a:cubicBezTo>
                  <a:pt x="34" y="26"/>
                  <a:pt x="34" y="25"/>
                  <a:pt x="34" y="24"/>
                </a:cubicBezTo>
                <a:cubicBezTo>
                  <a:pt x="36" y="24"/>
                  <a:pt x="37" y="24"/>
                  <a:pt x="39" y="24"/>
                </a:cubicBezTo>
                <a:cubicBezTo>
                  <a:pt x="47" y="24"/>
                  <a:pt x="45" y="25"/>
                  <a:pt x="48" y="31"/>
                </a:cubicBezTo>
                <a:cubicBezTo>
                  <a:pt x="50" y="30"/>
                  <a:pt x="50" y="30"/>
                  <a:pt x="50" y="30"/>
                </a:cubicBezTo>
                <a:cubicBezTo>
                  <a:pt x="49" y="35"/>
                  <a:pt x="45" y="32"/>
                  <a:pt x="45" y="34"/>
                </a:cubicBezTo>
                <a:cubicBezTo>
                  <a:pt x="45" y="35"/>
                  <a:pt x="45" y="35"/>
                  <a:pt x="45" y="35"/>
                </a:cubicBezTo>
                <a:cubicBezTo>
                  <a:pt x="55" y="35"/>
                  <a:pt x="60" y="43"/>
                  <a:pt x="65" y="50"/>
                </a:cubicBezTo>
                <a:close/>
                <a:moveTo>
                  <a:pt x="28" y="33"/>
                </a:moveTo>
                <a:cubicBezTo>
                  <a:pt x="28" y="32"/>
                  <a:pt x="28" y="32"/>
                  <a:pt x="28" y="32"/>
                </a:cubicBezTo>
                <a:cubicBezTo>
                  <a:pt x="29" y="32"/>
                  <a:pt x="29" y="32"/>
                  <a:pt x="30" y="32"/>
                </a:cubicBezTo>
                <a:cubicBezTo>
                  <a:pt x="31" y="32"/>
                  <a:pt x="31" y="32"/>
                  <a:pt x="32" y="32"/>
                </a:cubicBezTo>
                <a:lnTo>
                  <a:pt x="28" y="33"/>
                </a:lnTo>
                <a:close/>
                <a:moveTo>
                  <a:pt x="32" y="36"/>
                </a:moveTo>
                <a:cubicBezTo>
                  <a:pt x="36" y="43"/>
                  <a:pt x="36" y="43"/>
                  <a:pt x="36" y="43"/>
                </a:cubicBezTo>
                <a:cubicBezTo>
                  <a:pt x="33" y="45"/>
                  <a:pt x="33" y="45"/>
                  <a:pt x="33" y="45"/>
                </a:cubicBezTo>
                <a:cubicBezTo>
                  <a:pt x="30" y="36"/>
                  <a:pt x="30" y="36"/>
                  <a:pt x="30" y="36"/>
                </a:cubicBezTo>
                <a:lnTo>
                  <a:pt x="32" y="36"/>
                </a:lnTo>
                <a:close/>
                <a:moveTo>
                  <a:pt x="44" y="23"/>
                </a:moveTo>
                <a:cubicBezTo>
                  <a:pt x="44" y="23"/>
                  <a:pt x="42" y="23"/>
                  <a:pt x="40" y="23"/>
                </a:cubicBezTo>
                <a:cubicBezTo>
                  <a:pt x="37" y="23"/>
                  <a:pt x="34" y="23"/>
                  <a:pt x="31" y="24"/>
                </a:cubicBezTo>
                <a:cubicBezTo>
                  <a:pt x="32" y="23"/>
                  <a:pt x="33" y="22"/>
                  <a:pt x="35" y="22"/>
                </a:cubicBezTo>
                <a:cubicBezTo>
                  <a:pt x="38" y="20"/>
                  <a:pt x="40" y="18"/>
                  <a:pt x="43" y="15"/>
                </a:cubicBezTo>
                <a:cubicBezTo>
                  <a:pt x="44" y="16"/>
                  <a:pt x="44" y="18"/>
                  <a:pt x="46" y="18"/>
                </a:cubicBezTo>
                <a:cubicBezTo>
                  <a:pt x="47" y="18"/>
                  <a:pt x="47" y="18"/>
                  <a:pt x="47" y="18"/>
                </a:cubicBezTo>
                <a:cubicBezTo>
                  <a:pt x="47" y="21"/>
                  <a:pt x="47" y="21"/>
                  <a:pt x="47" y="21"/>
                </a:cubicBezTo>
                <a:cubicBezTo>
                  <a:pt x="48" y="21"/>
                  <a:pt x="48" y="21"/>
                  <a:pt x="48" y="21"/>
                </a:cubicBezTo>
                <a:cubicBezTo>
                  <a:pt x="53" y="19"/>
                  <a:pt x="57" y="17"/>
                  <a:pt x="62" y="14"/>
                </a:cubicBezTo>
                <a:cubicBezTo>
                  <a:pt x="68" y="9"/>
                  <a:pt x="69" y="7"/>
                  <a:pt x="72" y="0"/>
                </a:cubicBezTo>
                <a:cubicBezTo>
                  <a:pt x="73" y="0"/>
                  <a:pt x="73" y="0"/>
                  <a:pt x="73" y="0"/>
                </a:cubicBezTo>
                <a:cubicBezTo>
                  <a:pt x="73" y="2"/>
                  <a:pt x="72" y="4"/>
                  <a:pt x="71" y="5"/>
                </a:cubicBezTo>
                <a:cubicBezTo>
                  <a:pt x="67" y="14"/>
                  <a:pt x="61" y="19"/>
                  <a:pt x="52" y="21"/>
                </a:cubicBezTo>
                <a:cubicBezTo>
                  <a:pt x="50" y="21"/>
                  <a:pt x="48" y="21"/>
                  <a:pt x="47" y="22"/>
                </a:cubicBezTo>
                <a:cubicBezTo>
                  <a:pt x="47" y="23"/>
                  <a:pt x="48" y="24"/>
                  <a:pt x="48" y="25"/>
                </a:cubicBezTo>
                <a:cubicBezTo>
                  <a:pt x="48" y="25"/>
                  <a:pt x="48" y="26"/>
                  <a:pt x="47" y="26"/>
                </a:cubicBezTo>
                <a:cubicBezTo>
                  <a:pt x="46" y="24"/>
                  <a:pt x="45" y="23"/>
                  <a:pt x="44" y="23"/>
                </a:cubicBezTo>
                <a:close/>
                <a:moveTo>
                  <a:pt x="40" y="56"/>
                </a:moveTo>
                <a:cubicBezTo>
                  <a:pt x="41" y="59"/>
                  <a:pt x="41" y="59"/>
                  <a:pt x="41" y="59"/>
                </a:cubicBezTo>
                <a:cubicBezTo>
                  <a:pt x="39" y="60"/>
                  <a:pt x="39" y="60"/>
                  <a:pt x="39" y="60"/>
                </a:cubicBezTo>
                <a:cubicBezTo>
                  <a:pt x="39" y="56"/>
                  <a:pt x="39" y="56"/>
                  <a:pt x="39" y="56"/>
                </a:cubicBezTo>
                <a:lnTo>
                  <a:pt x="40" y="56"/>
                </a:lnTo>
                <a:close/>
                <a:moveTo>
                  <a:pt x="50" y="58"/>
                </a:moveTo>
                <a:cubicBezTo>
                  <a:pt x="51" y="58"/>
                  <a:pt x="53" y="64"/>
                  <a:pt x="54" y="66"/>
                </a:cubicBezTo>
                <a:cubicBezTo>
                  <a:pt x="51" y="67"/>
                  <a:pt x="48" y="67"/>
                  <a:pt x="45" y="67"/>
                </a:cubicBezTo>
                <a:cubicBezTo>
                  <a:pt x="43" y="67"/>
                  <a:pt x="42" y="67"/>
                  <a:pt x="40" y="67"/>
                </a:cubicBezTo>
                <a:cubicBezTo>
                  <a:pt x="39" y="61"/>
                  <a:pt x="39" y="61"/>
                  <a:pt x="39" y="61"/>
                </a:cubicBezTo>
                <a:cubicBezTo>
                  <a:pt x="41" y="60"/>
                  <a:pt x="47" y="58"/>
                  <a:pt x="50" y="58"/>
                </a:cubicBezTo>
                <a:close/>
                <a:moveTo>
                  <a:pt x="49" y="57"/>
                </a:moveTo>
                <a:cubicBezTo>
                  <a:pt x="49" y="58"/>
                  <a:pt x="43" y="58"/>
                  <a:pt x="41" y="59"/>
                </a:cubicBezTo>
                <a:cubicBezTo>
                  <a:pt x="41" y="57"/>
                  <a:pt x="41" y="57"/>
                  <a:pt x="41" y="57"/>
                </a:cubicBezTo>
                <a:cubicBezTo>
                  <a:pt x="43" y="57"/>
                  <a:pt x="46" y="56"/>
                  <a:pt x="48" y="56"/>
                </a:cubicBezTo>
                <a:cubicBezTo>
                  <a:pt x="49" y="56"/>
                  <a:pt x="49" y="56"/>
                  <a:pt x="49" y="56"/>
                </a:cubicBezTo>
                <a:cubicBezTo>
                  <a:pt x="49" y="56"/>
                  <a:pt x="49" y="56"/>
                  <a:pt x="49" y="57"/>
                </a:cubicBezTo>
                <a:close/>
                <a:moveTo>
                  <a:pt x="73" y="0"/>
                </a:moveTo>
                <a:cubicBezTo>
                  <a:pt x="73" y="0"/>
                  <a:pt x="73" y="0"/>
                  <a:pt x="73" y="0"/>
                </a:cubicBezTo>
                <a:cubicBezTo>
                  <a:pt x="73" y="0"/>
                  <a:pt x="73" y="0"/>
                  <a:pt x="73" y="0"/>
                </a:cubicBezTo>
                <a:cubicBezTo>
                  <a:pt x="73" y="0"/>
                  <a:pt x="73" y="0"/>
                  <a:pt x="73" y="0"/>
                </a:cubicBezTo>
                <a:close/>
                <a:moveTo>
                  <a:pt x="73" y="0"/>
                </a:moveTo>
                <a:cubicBezTo>
                  <a:pt x="73" y="0"/>
                  <a:pt x="73" y="0"/>
                  <a:pt x="73" y="0"/>
                </a:cubicBezTo>
                <a:close/>
                <a:moveTo>
                  <a:pt x="73" y="0"/>
                </a:moveTo>
                <a:cubicBezTo>
                  <a:pt x="73" y="0"/>
                  <a:pt x="73" y="0"/>
                  <a:pt x="73" y="0"/>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9" name="Freeform 94"/>
          <p:cNvSpPr>
            <a:spLocks/>
          </p:cNvSpPr>
          <p:nvPr/>
        </p:nvSpPr>
        <p:spPr bwMode="auto">
          <a:xfrm>
            <a:off x="8345929" y="2369104"/>
            <a:ext cx="223337" cy="250293"/>
          </a:xfrm>
          <a:custGeom>
            <a:avLst/>
            <a:gdLst>
              <a:gd name="T0" fmla="*/ 34889605 w 54"/>
              <a:gd name="T1" fmla="*/ 698011844 h 60"/>
              <a:gd name="T2" fmla="*/ 0 w 54"/>
              <a:gd name="T3" fmla="*/ 686183117 h 60"/>
              <a:gd name="T4" fmla="*/ 0 w 54"/>
              <a:gd name="T5" fmla="*/ 23660894 h 60"/>
              <a:gd name="T6" fmla="*/ 34889605 w 54"/>
              <a:gd name="T7" fmla="*/ 11832167 h 60"/>
              <a:gd name="T8" fmla="*/ 616356870 w 54"/>
              <a:gd name="T9" fmla="*/ 343091558 h 60"/>
              <a:gd name="T10" fmla="*/ 616356870 w 54"/>
              <a:gd name="T11" fmla="*/ 366752452 h 60"/>
              <a:gd name="T12" fmla="*/ 34889605 w 54"/>
              <a:gd name="T13" fmla="*/ 698011844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60">
                <a:moveTo>
                  <a:pt x="3" y="59"/>
                </a:moveTo>
                <a:cubicBezTo>
                  <a:pt x="1" y="60"/>
                  <a:pt x="0" y="59"/>
                  <a:pt x="0" y="58"/>
                </a:cubicBezTo>
                <a:cubicBezTo>
                  <a:pt x="0" y="2"/>
                  <a:pt x="0" y="2"/>
                  <a:pt x="0" y="2"/>
                </a:cubicBezTo>
                <a:cubicBezTo>
                  <a:pt x="0" y="0"/>
                  <a:pt x="1" y="0"/>
                  <a:pt x="3" y="1"/>
                </a:cubicBezTo>
                <a:cubicBezTo>
                  <a:pt x="53" y="29"/>
                  <a:pt x="53" y="29"/>
                  <a:pt x="53" y="29"/>
                </a:cubicBezTo>
                <a:cubicBezTo>
                  <a:pt x="54" y="29"/>
                  <a:pt x="54" y="30"/>
                  <a:pt x="53" y="31"/>
                </a:cubicBezTo>
                <a:lnTo>
                  <a:pt x="3" y="5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0" name="Freeform 95"/>
          <p:cNvSpPr>
            <a:spLocks/>
          </p:cNvSpPr>
          <p:nvPr/>
        </p:nvSpPr>
        <p:spPr bwMode="auto">
          <a:xfrm>
            <a:off x="8944706" y="2372954"/>
            <a:ext cx="225262" cy="221412"/>
          </a:xfrm>
          <a:custGeom>
            <a:avLst/>
            <a:gdLst>
              <a:gd name="T0" fmla="*/ 638856170 w 54"/>
              <a:gd name="T1" fmla="*/ 355951121 h 53"/>
              <a:gd name="T2" fmla="*/ 591534510 w 54"/>
              <a:gd name="T3" fmla="*/ 403410352 h 53"/>
              <a:gd name="T4" fmla="*/ 402244430 w 54"/>
              <a:gd name="T5" fmla="*/ 403410352 h 53"/>
              <a:gd name="T6" fmla="*/ 402244430 w 54"/>
              <a:gd name="T7" fmla="*/ 581387634 h 53"/>
              <a:gd name="T8" fmla="*/ 366751465 w 54"/>
              <a:gd name="T9" fmla="*/ 628846865 h 53"/>
              <a:gd name="T10" fmla="*/ 283936840 w 54"/>
              <a:gd name="T11" fmla="*/ 628846865 h 53"/>
              <a:gd name="T12" fmla="*/ 236611740 w 54"/>
              <a:gd name="T13" fmla="*/ 581387634 h 53"/>
              <a:gd name="T14" fmla="*/ 236611740 w 54"/>
              <a:gd name="T15" fmla="*/ 403410352 h 53"/>
              <a:gd name="T16" fmla="*/ 47321660 w 54"/>
              <a:gd name="T17" fmla="*/ 403410352 h 53"/>
              <a:gd name="T18" fmla="*/ 0 w 54"/>
              <a:gd name="T19" fmla="*/ 355951121 h 53"/>
              <a:gd name="T20" fmla="*/ 0 w 54"/>
              <a:gd name="T21" fmla="*/ 272895744 h 53"/>
              <a:gd name="T22" fmla="*/ 47321660 w 54"/>
              <a:gd name="T23" fmla="*/ 225436513 h 53"/>
              <a:gd name="T24" fmla="*/ 236611740 w 54"/>
              <a:gd name="T25" fmla="*/ 225436513 h 53"/>
              <a:gd name="T26" fmla="*/ 236611740 w 54"/>
              <a:gd name="T27" fmla="*/ 35596145 h 53"/>
              <a:gd name="T28" fmla="*/ 283936840 w 54"/>
              <a:gd name="T29" fmla="*/ 0 h 53"/>
              <a:gd name="T30" fmla="*/ 366751465 w 54"/>
              <a:gd name="T31" fmla="*/ 0 h 53"/>
              <a:gd name="T32" fmla="*/ 402244430 w 54"/>
              <a:gd name="T33" fmla="*/ 35596145 h 53"/>
              <a:gd name="T34" fmla="*/ 402244430 w 54"/>
              <a:gd name="T35" fmla="*/ 225436513 h 53"/>
              <a:gd name="T36" fmla="*/ 591534510 w 54"/>
              <a:gd name="T37" fmla="*/ 225436513 h 53"/>
              <a:gd name="T38" fmla="*/ 638856170 w 54"/>
              <a:gd name="T39" fmla="*/ 272895744 h 53"/>
              <a:gd name="T40" fmla="*/ 638856170 w 54"/>
              <a:gd name="T41" fmla="*/ 355951121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53">
                <a:moveTo>
                  <a:pt x="54" y="30"/>
                </a:moveTo>
                <a:cubicBezTo>
                  <a:pt x="54" y="32"/>
                  <a:pt x="52" y="34"/>
                  <a:pt x="50" y="34"/>
                </a:cubicBezTo>
                <a:cubicBezTo>
                  <a:pt x="34" y="34"/>
                  <a:pt x="34" y="34"/>
                  <a:pt x="34" y="34"/>
                </a:cubicBezTo>
                <a:cubicBezTo>
                  <a:pt x="34" y="49"/>
                  <a:pt x="34" y="49"/>
                  <a:pt x="34" y="49"/>
                </a:cubicBezTo>
                <a:cubicBezTo>
                  <a:pt x="34" y="51"/>
                  <a:pt x="33" y="53"/>
                  <a:pt x="31" y="53"/>
                </a:cubicBezTo>
                <a:cubicBezTo>
                  <a:pt x="24" y="53"/>
                  <a:pt x="24" y="53"/>
                  <a:pt x="24" y="53"/>
                </a:cubicBezTo>
                <a:cubicBezTo>
                  <a:pt x="22" y="53"/>
                  <a:pt x="20" y="51"/>
                  <a:pt x="20" y="49"/>
                </a:cubicBezTo>
                <a:cubicBezTo>
                  <a:pt x="20" y="34"/>
                  <a:pt x="20" y="34"/>
                  <a:pt x="20" y="34"/>
                </a:cubicBezTo>
                <a:cubicBezTo>
                  <a:pt x="4" y="34"/>
                  <a:pt x="4" y="34"/>
                  <a:pt x="4" y="34"/>
                </a:cubicBezTo>
                <a:cubicBezTo>
                  <a:pt x="2" y="34"/>
                  <a:pt x="0" y="32"/>
                  <a:pt x="0" y="30"/>
                </a:cubicBezTo>
                <a:cubicBezTo>
                  <a:pt x="0" y="23"/>
                  <a:pt x="0" y="23"/>
                  <a:pt x="0" y="23"/>
                </a:cubicBezTo>
                <a:cubicBezTo>
                  <a:pt x="0" y="21"/>
                  <a:pt x="2" y="19"/>
                  <a:pt x="4" y="19"/>
                </a:cubicBezTo>
                <a:cubicBezTo>
                  <a:pt x="20" y="19"/>
                  <a:pt x="20" y="19"/>
                  <a:pt x="20" y="19"/>
                </a:cubicBezTo>
                <a:cubicBezTo>
                  <a:pt x="20" y="3"/>
                  <a:pt x="20" y="3"/>
                  <a:pt x="20" y="3"/>
                </a:cubicBezTo>
                <a:cubicBezTo>
                  <a:pt x="20" y="1"/>
                  <a:pt x="22" y="0"/>
                  <a:pt x="24" y="0"/>
                </a:cubicBezTo>
                <a:cubicBezTo>
                  <a:pt x="31" y="0"/>
                  <a:pt x="31" y="0"/>
                  <a:pt x="31" y="0"/>
                </a:cubicBezTo>
                <a:cubicBezTo>
                  <a:pt x="33" y="0"/>
                  <a:pt x="34" y="1"/>
                  <a:pt x="34" y="3"/>
                </a:cubicBezTo>
                <a:cubicBezTo>
                  <a:pt x="34" y="19"/>
                  <a:pt x="34" y="19"/>
                  <a:pt x="34" y="19"/>
                </a:cubicBezTo>
                <a:cubicBezTo>
                  <a:pt x="50" y="19"/>
                  <a:pt x="50" y="19"/>
                  <a:pt x="50" y="19"/>
                </a:cubicBezTo>
                <a:cubicBezTo>
                  <a:pt x="52" y="19"/>
                  <a:pt x="54" y="21"/>
                  <a:pt x="54" y="23"/>
                </a:cubicBezTo>
                <a:lnTo>
                  <a:pt x="54" y="30"/>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1" name="Freeform 96"/>
          <p:cNvSpPr>
            <a:spLocks noEditPoints="1"/>
          </p:cNvSpPr>
          <p:nvPr/>
        </p:nvSpPr>
        <p:spPr bwMode="auto">
          <a:xfrm>
            <a:off x="9543481" y="2353701"/>
            <a:ext cx="246441" cy="261845"/>
          </a:xfrm>
          <a:custGeom>
            <a:avLst/>
            <a:gdLst>
              <a:gd name="T0" fmla="*/ 355847973 w 59"/>
              <a:gd name="T1" fmla="*/ 739885873 h 63"/>
              <a:gd name="T2" fmla="*/ 0 w 59"/>
              <a:gd name="T3" fmla="*/ 399301910 h 63"/>
              <a:gd name="T4" fmla="*/ 142339878 w 59"/>
              <a:gd name="T5" fmla="*/ 117442746 h 63"/>
              <a:gd name="T6" fmla="*/ 225369464 w 59"/>
              <a:gd name="T7" fmla="*/ 129187021 h 63"/>
              <a:gd name="T8" fmla="*/ 213508095 w 59"/>
              <a:gd name="T9" fmla="*/ 211396943 h 63"/>
              <a:gd name="T10" fmla="*/ 118617139 w 59"/>
              <a:gd name="T11" fmla="*/ 399301910 h 63"/>
              <a:gd name="T12" fmla="*/ 355847973 w 59"/>
              <a:gd name="T13" fmla="*/ 622443127 h 63"/>
              <a:gd name="T14" fmla="*/ 581217437 w 59"/>
              <a:gd name="T15" fmla="*/ 399301910 h 63"/>
              <a:gd name="T16" fmla="*/ 486326481 w 59"/>
              <a:gd name="T17" fmla="*/ 211396943 h 63"/>
              <a:gd name="T18" fmla="*/ 474465112 w 59"/>
              <a:gd name="T19" fmla="*/ 129187021 h 63"/>
              <a:gd name="T20" fmla="*/ 557494698 w 59"/>
              <a:gd name="T21" fmla="*/ 117442746 h 63"/>
              <a:gd name="T22" fmla="*/ 699834576 w 59"/>
              <a:gd name="T23" fmla="*/ 399301910 h 63"/>
              <a:gd name="T24" fmla="*/ 355847973 w 59"/>
              <a:gd name="T25" fmla="*/ 739885873 h 63"/>
              <a:gd name="T26" fmla="*/ 403293451 w 59"/>
              <a:gd name="T27" fmla="*/ 340583963 h 63"/>
              <a:gd name="T28" fmla="*/ 355847973 w 59"/>
              <a:gd name="T29" fmla="*/ 399301910 h 63"/>
              <a:gd name="T30" fmla="*/ 296541125 w 59"/>
              <a:gd name="T31" fmla="*/ 340583963 h 63"/>
              <a:gd name="T32" fmla="*/ 296541125 w 59"/>
              <a:gd name="T33" fmla="*/ 58721373 h 63"/>
              <a:gd name="T34" fmla="*/ 355847973 w 59"/>
              <a:gd name="T35" fmla="*/ 0 h 63"/>
              <a:gd name="T36" fmla="*/ 403293451 w 59"/>
              <a:gd name="T37" fmla="*/ 58721373 h 63"/>
              <a:gd name="T38" fmla="*/ 403293451 w 59"/>
              <a:gd name="T39" fmla="*/ 340583963 h 6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9" h="63">
                <a:moveTo>
                  <a:pt x="30" y="63"/>
                </a:moveTo>
                <a:cubicBezTo>
                  <a:pt x="14" y="63"/>
                  <a:pt x="0" y="50"/>
                  <a:pt x="0" y="34"/>
                </a:cubicBezTo>
                <a:cubicBezTo>
                  <a:pt x="0" y="24"/>
                  <a:pt x="5" y="16"/>
                  <a:pt x="12" y="10"/>
                </a:cubicBezTo>
                <a:cubicBezTo>
                  <a:pt x="14" y="9"/>
                  <a:pt x="17" y="9"/>
                  <a:pt x="19" y="11"/>
                </a:cubicBezTo>
                <a:cubicBezTo>
                  <a:pt x="21" y="14"/>
                  <a:pt x="20" y="17"/>
                  <a:pt x="18" y="18"/>
                </a:cubicBezTo>
                <a:cubicBezTo>
                  <a:pt x="13" y="22"/>
                  <a:pt x="10" y="28"/>
                  <a:pt x="10" y="34"/>
                </a:cubicBezTo>
                <a:cubicBezTo>
                  <a:pt x="10" y="44"/>
                  <a:pt x="19" y="53"/>
                  <a:pt x="30" y="53"/>
                </a:cubicBezTo>
                <a:cubicBezTo>
                  <a:pt x="40" y="53"/>
                  <a:pt x="49" y="44"/>
                  <a:pt x="49" y="34"/>
                </a:cubicBezTo>
                <a:cubicBezTo>
                  <a:pt x="49" y="28"/>
                  <a:pt x="46" y="22"/>
                  <a:pt x="41" y="18"/>
                </a:cubicBezTo>
                <a:cubicBezTo>
                  <a:pt x="39" y="17"/>
                  <a:pt x="39" y="14"/>
                  <a:pt x="40" y="11"/>
                </a:cubicBezTo>
                <a:cubicBezTo>
                  <a:pt x="42" y="9"/>
                  <a:pt x="45" y="9"/>
                  <a:pt x="47" y="10"/>
                </a:cubicBezTo>
                <a:cubicBezTo>
                  <a:pt x="55" y="16"/>
                  <a:pt x="59" y="24"/>
                  <a:pt x="59" y="34"/>
                </a:cubicBezTo>
                <a:cubicBezTo>
                  <a:pt x="59" y="50"/>
                  <a:pt x="46" y="63"/>
                  <a:pt x="30" y="63"/>
                </a:cubicBezTo>
                <a:close/>
                <a:moveTo>
                  <a:pt x="34" y="29"/>
                </a:moveTo>
                <a:cubicBezTo>
                  <a:pt x="34" y="32"/>
                  <a:pt x="32" y="34"/>
                  <a:pt x="30" y="34"/>
                </a:cubicBezTo>
                <a:cubicBezTo>
                  <a:pt x="27" y="34"/>
                  <a:pt x="25" y="32"/>
                  <a:pt x="25" y="29"/>
                </a:cubicBezTo>
                <a:cubicBezTo>
                  <a:pt x="25" y="5"/>
                  <a:pt x="25" y="5"/>
                  <a:pt x="25" y="5"/>
                </a:cubicBezTo>
                <a:cubicBezTo>
                  <a:pt x="25" y="2"/>
                  <a:pt x="27" y="0"/>
                  <a:pt x="30" y="0"/>
                </a:cubicBezTo>
                <a:cubicBezTo>
                  <a:pt x="32" y="0"/>
                  <a:pt x="34" y="2"/>
                  <a:pt x="34" y="5"/>
                </a:cubicBezTo>
                <a:lnTo>
                  <a:pt x="34" y="2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2" name="Freeform 97"/>
          <p:cNvSpPr>
            <a:spLocks noEditPoints="1"/>
          </p:cNvSpPr>
          <p:nvPr/>
        </p:nvSpPr>
        <p:spPr bwMode="auto">
          <a:xfrm>
            <a:off x="10144182" y="2372954"/>
            <a:ext cx="223337" cy="221412"/>
          </a:xfrm>
          <a:custGeom>
            <a:avLst/>
            <a:gdLst>
              <a:gd name="T0" fmla="*/ 0 w 116"/>
              <a:gd name="T1" fmla="*/ 131047766 h 115"/>
              <a:gd name="T2" fmla="*/ 136088438 w 116"/>
              <a:gd name="T3" fmla="*/ 0 h 115"/>
              <a:gd name="T4" fmla="*/ 136088438 w 116"/>
              <a:gd name="T5" fmla="*/ 289816381 h 115"/>
              <a:gd name="T6" fmla="*/ 0 w 116"/>
              <a:gd name="T7" fmla="*/ 158768615 h 115"/>
              <a:gd name="T8" fmla="*/ 136088438 w 116"/>
              <a:gd name="T9" fmla="*/ 289816381 h 115"/>
              <a:gd name="T10" fmla="*/ 108367513 w 116"/>
              <a:gd name="T11" fmla="*/ 22680550 h 115"/>
              <a:gd name="T12" fmla="*/ 25201563 w 116"/>
              <a:gd name="T13" fmla="*/ 105846273 h 115"/>
              <a:gd name="T14" fmla="*/ 108367513 w 116"/>
              <a:gd name="T15" fmla="*/ 262095532 h 115"/>
              <a:gd name="T16" fmla="*/ 25201563 w 116"/>
              <a:gd name="T17" fmla="*/ 186491052 h 115"/>
              <a:gd name="T18" fmla="*/ 108367513 w 116"/>
              <a:gd name="T19" fmla="*/ 262095532 h 115"/>
              <a:gd name="T20" fmla="*/ 52924075 w 116"/>
              <a:gd name="T21" fmla="*/ 78123836 h 115"/>
              <a:gd name="T22" fmla="*/ 80645000 w 116"/>
              <a:gd name="T23" fmla="*/ 50402987 h 115"/>
              <a:gd name="T24" fmla="*/ 80645000 w 116"/>
              <a:gd name="T25" fmla="*/ 236894039 h 115"/>
              <a:gd name="T26" fmla="*/ 52924075 w 116"/>
              <a:gd name="T27" fmla="*/ 209171602 h 115"/>
              <a:gd name="T28" fmla="*/ 80645000 w 116"/>
              <a:gd name="T29" fmla="*/ 236894039 h 115"/>
              <a:gd name="T30" fmla="*/ 163810950 w 116"/>
              <a:gd name="T31" fmla="*/ 131047766 h 115"/>
              <a:gd name="T32" fmla="*/ 292338125 w 116"/>
              <a:gd name="T33" fmla="*/ 0 h 115"/>
              <a:gd name="T34" fmla="*/ 292338125 w 116"/>
              <a:gd name="T35" fmla="*/ 236894039 h 115"/>
              <a:gd name="T36" fmla="*/ 211693125 w 116"/>
              <a:gd name="T37" fmla="*/ 209171602 h 115"/>
              <a:gd name="T38" fmla="*/ 183972200 w 116"/>
              <a:gd name="T39" fmla="*/ 289816381 h 115"/>
              <a:gd name="T40" fmla="*/ 163810950 w 116"/>
              <a:gd name="T41" fmla="*/ 158768615 h 115"/>
              <a:gd name="T42" fmla="*/ 239415638 w 116"/>
              <a:gd name="T43" fmla="*/ 186491052 h 115"/>
              <a:gd name="T44" fmla="*/ 267136563 w 116"/>
              <a:gd name="T45" fmla="*/ 158768615 h 115"/>
              <a:gd name="T46" fmla="*/ 292338125 w 116"/>
              <a:gd name="T47" fmla="*/ 236894039 h 115"/>
              <a:gd name="T48" fmla="*/ 267136563 w 116"/>
              <a:gd name="T49" fmla="*/ 22680550 h 115"/>
              <a:gd name="T50" fmla="*/ 183972200 w 116"/>
              <a:gd name="T51" fmla="*/ 105846273 h 115"/>
              <a:gd name="T52" fmla="*/ 239415638 w 116"/>
              <a:gd name="T53" fmla="*/ 78123836 h 115"/>
              <a:gd name="T54" fmla="*/ 211693125 w 116"/>
              <a:gd name="T55" fmla="*/ 50402987 h 115"/>
              <a:gd name="T56" fmla="*/ 239415638 w 116"/>
              <a:gd name="T57" fmla="*/ 78123836 h 115"/>
              <a:gd name="T58" fmla="*/ 211693125 w 116"/>
              <a:gd name="T59" fmla="*/ 289816381 h 115"/>
              <a:gd name="T60" fmla="*/ 239415638 w 116"/>
              <a:gd name="T61" fmla="*/ 262095532 h 115"/>
              <a:gd name="T62" fmla="*/ 292338125 w 116"/>
              <a:gd name="T63" fmla="*/ 289816381 h 115"/>
              <a:gd name="T64" fmla="*/ 267136563 w 116"/>
              <a:gd name="T65" fmla="*/ 262095532 h 115"/>
              <a:gd name="T66" fmla="*/ 292338125 w 116"/>
              <a:gd name="T67" fmla="*/ 289816381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6" h="115">
                <a:moveTo>
                  <a:pt x="54" y="52"/>
                </a:moveTo>
                <a:lnTo>
                  <a:pt x="0" y="52"/>
                </a:lnTo>
                <a:lnTo>
                  <a:pt x="0" y="0"/>
                </a:lnTo>
                <a:lnTo>
                  <a:pt x="54" y="0"/>
                </a:lnTo>
                <a:lnTo>
                  <a:pt x="54" y="52"/>
                </a:lnTo>
                <a:close/>
                <a:moveTo>
                  <a:pt x="54" y="115"/>
                </a:moveTo>
                <a:lnTo>
                  <a:pt x="0" y="115"/>
                </a:lnTo>
                <a:lnTo>
                  <a:pt x="0" y="63"/>
                </a:lnTo>
                <a:lnTo>
                  <a:pt x="54" y="63"/>
                </a:lnTo>
                <a:lnTo>
                  <a:pt x="54" y="115"/>
                </a:lnTo>
                <a:close/>
                <a:moveTo>
                  <a:pt x="43" y="42"/>
                </a:moveTo>
                <a:lnTo>
                  <a:pt x="43" y="9"/>
                </a:lnTo>
                <a:lnTo>
                  <a:pt x="10" y="9"/>
                </a:lnTo>
                <a:lnTo>
                  <a:pt x="10" y="42"/>
                </a:lnTo>
                <a:lnTo>
                  <a:pt x="43" y="42"/>
                </a:lnTo>
                <a:close/>
                <a:moveTo>
                  <a:pt x="43" y="104"/>
                </a:moveTo>
                <a:lnTo>
                  <a:pt x="43" y="74"/>
                </a:lnTo>
                <a:lnTo>
                  <a:pt x="10" y="74"/>
                </a:lnTo>
                <a:lnTo>
                  <a:pt x="10" y="104"/>
                </a:lnTo>
                <a:lnTo>
                  <a:pt x="43" y="104"/>
                </a:lnTo>
                <a:close/>
                <a:moveTo>
                  <a:pt x="32" y="31"/>
                </a:moveTo>
                <a:lnTo>
                  <a:pt x="21" y="31"/>
                </a:lnTo>
                <a:lnTo>
                  <a:pt x="21" y="20"/>
                </a:lnTo>
                <a:lnTo>
                  <a:pt x="32" y="20"/>
                </a:lnTo>
                <a:lnTo>
                  <a:pt x="32" y="31"/>
                </a:lnTo>
                <a:close/>
                <a:moveTo>
                  <a:pt x="32" y="94"/>
                </a:moveTo>
                <a:lnTo>
                  <a:pt x="21" y="94"/>
                </a:lnTo>
                <a:lnTo>
                  <a:pt x="21" y="83"/>
                </a:lnTo>
                <a:lnTo>
                  <a:pt x="32" y="83"/>
                </a:lnTo>
                <a:lnTo>
                  <a:pt x="32" y="94"/>
                </a:lnTo>
                <a:close/>
                <a:moveTo>
                  <a:pt x="116" y="52"/>
                </a:moveTo>
                <a:lnTo>
                  <a:pt x="65" y="52"/>
                </a:lnTo>
                <a:lnTo>
                  <a:pt x="65" y="0"/>
                </a:lnTo>
                <a:lnTo>
                  <a:pt x="116" y="0"/>
                </a:lnTo>
                <a:lnTo>
                  <a:pt x="116" y="52"/>
                </a:lnTo>
                <a:close/>
                <a:moveTo>
                  <a:pt x="116" y="94"/>
                </a:moveTo>
                <a:lnTo>
                  <a:pt x="84" y="94"/>
                </a:lnTo>
                <a:lnTo>
                  <a:pt x="84" y="83"/>
                </a:lnTo>
                <a:lnTo>
                  <a:pt x="73" y="83"/>
                </a:lnTo>
                <a:lnTo>
                  <a:pt x="73" y="115"/>
                </a:lnTo>
                <a:lnTo>
                  <a:pt x="65" y="115"/>
                </a:lnTo>
                <a:lnTo>
                  <a:pt x="65" y="63"/>
                </a:lnTo>
                <a:lnTo>
                  <a:pt x="95" y="63"/>
                </a:lnTo>
                <a:lnTo>
                  <a:pt x="95" y="74"/>
                </a:lnTo>
                <a:lnTo>
                  <a:pt x="106" y="74"/>
                </a:lnTo>
                <a:lnTo>
                  <a:pt x="106" y="63"/>
                </a:lnTo>
                <a:lnTo>
                  <a:pt x="116" y="63"/>
                </a:lnTo>
                <a:lnTo>
                  <a:pt x="116" y="94"/>
                </a:lnTo>
                <a:close/>
                <a:moveTo>
                  <a:pt x="106" y="42"/>
                </a:moveTo>
                <a:lnTo>
                  <a:pt x="106" y="9"/>
                </a:lnTo>
                <a:lnTo>
                  <a:pt x="73" y="9"/>
                </a:lnTo>
                <a:lnTo>
                  <a:pt x="73" y="42"/>
                </a:lnTo>
                <a:lnTo>
                  <a:pt x="106" y="42"/>
                </a:lnTo>
                <a:close/>
                <a:moveTo>
                  <a:pt x="95" y="31"/>
                </a:moveTo>
                <a:lnTo>
                  <a:pt x="84" y="31"/>
                </a:lnTo>
                <a:lnTo>
                  <a:pt x="84" y="20"/>
                </a:lnTo>
                <a:lnTo>
                  <a:pt x="95" y="20"/>
                </a:lnTo>
                <a:lnTo>
                  <a:pt x="95" y="31"/>
                </a:lnTo>
                <a:close/>
                <a:moveTo>
                  <a:pt x="95" y="115"/>
                </a:moveTo>
                <a:lnTo>
                  <a:pt x="84" y="115"/>
                </a:lnTo>
                <a:lnTo>
                  <a:pt x="84" y="104"/>
                </a:lnTo>
                <a:lnTo>
                  <a:pt x="95" y="104"/>
                </a:lnTo>
                <a:lnTo>
                  <a:pt x="95" y="115"/>
                </a:lnTo>
                <a:close/>
                <a:moveTo>
                  <a:pt x="116" y="115"/>
                </a:moveTo>
                <a:lnTo>
                  <a:pt x="106" y="115"/>
                </a:lnTo>
                <a:lnTo>
                  <a:pt x="106" y="104"/>
                </a:lnTo>
                <a:lnTo>
                  <a:pt x="116" y="104"/>
                </a:lnTo>
                <a:lnTo>
                  <a:pt x="116" y="115"/>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3" name="Freeform 98"/>
          <p:cNvSpPr>
            <a:spLocks noEditPoints="1"/>
          </p:cNvSpPr>
          <p:nvPr/>
        </p:nvSpPr>
        <p:spPr bwMode="auto">
          <a:xfrm>
            <a:off x="10742958" y="2372954"/>
            <a:ext cx="261844" cy="221412"/>
          </a:xfrm>
          <a:custGeom>
            <a:avLst/>
            <a:gdLst>
              <a:gd name="T0" fmla="*/ 340583963 w 63"/>
              <a:gd name="T1" fmla="*/ 403410352 h 53"/>
              <a:gd name="T2" fmla="*/ 105698471 w 63"/>
              <a:gd name="T3" fmla="*/ 628846865 h 53"/>
              <a:gd name="T4" fmla="*/ 82209922 w 63"/>
              <a:gd name="T5" fmla="*/ 628846865 h 53"/>
              <a:gd name="T6" fmla="*/ 58721373 w 63"/>
              <a:gd name="T7" fmla="*/ 605117250 h 53"/>
              <a:gd name="T8" fmla="*/ 58721373 w 63"/>
              <a:gd name="T9" fmla="*/ 545791489 h 53"/>
              <a:gd name="T10" fmla="*/ 82209922 w 63"/>
              <a:gd name="T11" fmla="*/ 510195343 h 53"/>
              <a:gd name="T12" fmla="*/ 105698471 w 63"/>
              <a:gd name="T13" fmla="*/ 510195343 h 53"/>
              <a:gd name="T14" fmla="*/ 223141217 w 63"/>
              <a:gd name="T15" fmla="*/ 403410352 h 53"/>
              <a:gd name="T16" fmla="*/ 223141217 w 63"/>
              <a:gd name="T17" fmla="*/ 379680736 h 53"/>
              <a:gd name="T18" fmla="*/ 187908394 w 63"/>
              <a:gd name="T19" fmla="*/ 344084591 h 53"/>
              <a:gd name="T20" fmla="*/ 82209922 w 63"/>
              <a:gd name="T21" fmla="*/ 344084591 h 53"/>
              <a:gd name="T22" fmla="*/ 0 w 63"/>
              <a:gd name="T23" fmla="*/ 249166129 h 53"/>
              <a:gd name="T24" fmla="*/ 0 w 63"/>
              <a:gd name="T25" fmla="*/ 83055376 h 53"/>
              <a:gd name="T26" fmla="*/ 82209922 w 63"/>
              <a:gd name="T27" fmla="*/ 0 h 53"/>
              <a:gd name="T28" fmla="*/ 258374041 w 63"/>
              <a:gd name="T29" fmla="*/ 0 h 53"/>
              <a:gd name="T30" fmla="*/ 340583963 w 63"/>
              <a:gd name="T31" fmla="*/ 83055376 h 53"/>
              <a:gd name="T32" fmla="*/ 340583963 w 63"/>
              <a:gd name="T33" fmla="*/ 403410352 h 53"/>
              <a:gd name="T34" fmla="*/ 739885873 w 63"/>
              <a:gd name="T35" fmla="*/ 403410352 h 53"/>
              <a:gd name="T36" fmla="*/ 505000381 w 63"/>
              <a:gd name="T37" fmla="*/ 628846865 h 53"/>
              <a:gd name="T38" fmla="*/ 481511832 w 63"/>
              <a:gd name="T39" fmla="*/ 628846865 h 53"/>
              <a:gd name="T40" fmla="*/ 458023283 w 63"/>
              <a:gd name="T41" fmla="*/ 605117250 h 53"/>
              <a:gd name="T42" fmla="*/ 458023283 w 63"/>
              <a:gd name="T43" fmla="*/ 545791489 h 53"/>
              <a:gd name="T44" fmla="*/ 481511832 w 63"/>
              <a:gd name="T45" fmla="*/ 510195343 h 53"/>
              <a:gd name="T46" fmla="*/ 505000381 w 63"/>
              <a:gd name="T47" fmla="*/ 510195343 h 53"/>
              <a:gd name="T48" fmla="*/ 622443127 w 63"/>
              <a:gd name="T49" fmla="*/ 403410352 h 53"/>
              <a:gd name="T50" fmla="*/ 622443127 w 63"/>
              <a:gd name="T51" fmla="*/ 379680736 h 53"/>
              <a:gd name="T52" fmla="*/ 587210303 w 63"/>
              <a:gd name="T53" fmla="*/ 344084591 h 53"/>
              <a:gd name="T54" fmla="*/ 481511832 w 63"/>
              <a:gd name="T55" fmla="*/ 344084591 h 53"/>
              <a:gd name="T56" fmla="*/ 399301910 w 63"/>
              <a:gd name="T57" fmla="*/ 249166129 h 53"/>
              <a:gd name="T58" fmla="*/ 399301910 w 63"/>
              <a:gd name="T59" fmla="*/ 83055376 h 53"/>
              <a:gd name="T60" fmla="*/ 481511832 w 63"/>
              <a:gd name="T61" fmla="*/ 0 h 53"/>
              <a:gd name="T62" fmla="*/ 657675951 w 63"/>
              <a:gd name="T63" fmla="*/ 0 h 53"/>
              <a:gd name="T64" fmla="*/ 739885873 w 63"/>
              <a:gd name="T65" fmla="*/ 83055376 h 53"/>
              <a:gd name="T66" fmla="*/ 739885873 w 63"/>
              <a:gd name="T67" fmla="*/ 403410352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3" h="53">
                <a:moveTo>
                  <a:pt x="29" y="34"/>
                </a:moveTo>
                <a:cubicBezTo>
                  <a:pt x="29" y="44"/>
                  <a:pt x="20" y="53"/>
                  <a:pt x="9" y="53"/>
                </a:cubicBezTo>
                <a:cubicBezTo>
                  <a:pt x="7" y="53"/>
                  <a:pt x="7" y="53"/>
                  <a:pt x="7" y="53"/>
                </a:cubicBezTo>
                <a:cubicBezTo>
                  <a:pt x="6" y="53"/>
                  <a:pt x="5" y="52"/>
                  <a:pt x="5" y="51"/>
                </a:cubicBezTo>
                <a:cubicBezTo>
                  <a:pt x="5" y="46"/>
                  <a:pt x="5" y="46"/>
                  <a:pt x="5" y="46"/>
                </a:cubicBezTo>
                <a:cubicBezTo>
                  <a:pt x="5" y="44"/>
                  <a:pt x="6" y="43"/>
                  <a:pt x="7" y="43"/>
                </a:cubicBezTo>
                <a:cubicBezTo>
                  <a:pt x="9" y="43"/>
                  <a:pt x="9" y="43"/>
                  <a:pt x="9" y="43"/>
                </a:cubicBezTo>
                <a:cubicBezTo>
                  <a:pt x="15" y="43"/>
                  <a:pt x="19" y="39"/>
                  <a:pt x="19" y="34"/>
                </a:cubicBezTo>
                <a:cubicBezTo>
                  <a:pt x="19" y="32"/>
                  <a:pt x="19" y="32"/>
                  <a:pt x="19" y="32"/>
                </a:cubicBezTo>
                <a:cubicBezTo>
                  <a:pt x="19" y="30"/>
                  <a:pt x="18" y="29"/>
                  <a:pt x="16" y="29"/>
                </a:cubicBezTo>
                <a:cubicBezTo>
                  <a:pt x="7" y="29"/>
                  <a:pt x="7" y="29"/>
                  <a:pt x="7" y="29"/>
                </a:cubicBezTo>
                <a:cubicBezTo>
                  <a:pt x="3" y="29"/>
                  <a:pt x="0" y="25"/>
                  <a:pt x="0" y="21"/>
                </a:cubicBezTo>
                <a:cubicBezTo>
                  <a:pt x="0" y="7"/>
                  <a:pt x="0" y="7"/>
                  <a:pt x="0" y="7"/>
                </a:cubicBezTo>
                <a:cubicBezTo>
                  <a:pt x="0" y="3"/>
                  <a:pt x="3" y="0"/>
                  <a:pt x="7" y="0"/>
                </a:cubicBezTo>
                <a:cubicBezTo>
                  <a:pt x="22" y="0"/>
                  <a:pt x="22" y="0"/>
                  <a:pt x="22" y="0"/>
                </a:cubicBezTo>
                <a:cubicBezTo>
                  <a:pt x="26" y="0"/>
                  <a:pt x="29" y="3"/>
                  <a:pt x="29" y="7"/>
                </a:cubicBezTo>
                <a:lnTo>
                  <a:pt x="29" y="34"/>
                </a:lnTo>
                <a:close/>
                <a:moveTo>
                  <a:pt x="63" y="34"/>
                </a:moveTo>
                <a:cubicBezTo>
                  <a:pt x="63" y="44"/>
                  <a:pt x="54" y="53"/>
                  <a:pt x="43" y="53"/>
                </a:cubicBezTo>
                <a:cubicBezTo>
                  <a:pt x="41" y="53"/>
                  <a:pt x="41" y="53"/>
                  <a:pt x="41" y="53"/>
                </a:cubicBezTo>
                <a:cubicBezTo>
                  <a:pt x="40" y="53"/>
                  <a:pt x="39" y="52"/>
                  <a:pt x="39" y="51"/>
                </a:cubicBezTo>
                <a:cubicBezTo>
                  <a:pt x="39" y="46"/>
                  <a:pt x="39" y="46"/>
                  <a:pt x="39" y="46"/>
                </a:cubicBezTo>
                <a:cubicBezTo>
                  <a:pt x="39" y="44"/>
                  <a:pt x="40" y="43"/>
                  <a:pt x="41" y="43"/>
                </a:cubicBezTo>
                <a:cubicBezTo>
                  <a:pt x="43" y="43"/>
                  <a:pt x="43" y="43"/>
                  <a:pt x="43" y="43"/>
                </a:cubicBezTo>
                <a:cubicBezTo>
                  <a:pt x="49" y="43"/>
                  <a:pt x="53" y="39"/>
                  <a:pt x="53" y="34"/>
                </a:cubicBezTo>
                <a:cubicBezTo>
                  <a:pt x="53" y="32"/>
                  <a:pt x="53" y="32"/>
                  <a:pt x="53" y="32"/>
                </a:cubicBezTo>
                <a:cubicBezTo>
                  <a:pt x="53" y="30"/>
                  <a:pt x="52" y="29"/>
                  <a:pt x="50" y="29"/>
                </a:cubicBezTo>
                <a:cubicBezTo>
                  <a:pt x="41" y="29"/>
                  <a:pt x="41" y="29"/>
                  <a:pt x="41" y="29"/>
                </a:cubicBezTo>
                <a:cubicBezTo>
                  <a:pt x="37" y="29"/>
                  <a:pt x="34" y="25"/>
                  <a:pt x="34" y="21"/>
                </a:cubicBezTo>
                <a:cubicBezTo>
                  <a:pt x="34" y="7"/>
                  <a:pt x="34" y="7"/>
                  <a:pt x="34" y="7"/>
                </a:cubicBezTo>
                <a:cubicBezTo>
                  <a:pt x="34" y="3"/>
                  <a:pt x="37" y="0"/>
                  <a:pt x="41" y="0"/>
                </a:cubicBezTo>
                <a:cubicBezTo>
                  <a:pt x="56" y="0"/>
                  <a:pt x="56" y="0"/>
                  <a:pt x="56" y="0"/>
                </a:cubicBezTo>
                <a:cubicBezTo>
                  <a:pt x="60" y="0"/>
                  <a:pt x="63" y="3"/>
                  <a:pt x="63" y="7"/>
                </a:cubicBezTo>
                <a:lnTo>
                  <a:pt x="63" y="34"/>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4" name="Freeform 99"/>
          <p:cNvSpPr>
            <a:spLocks noEditPoints="1"/>
          </p:cNvSpPr>
          <p:nvPr/>
        </p:nvSpPr>
        <p:spPr bwMode="auto">
          <a:xfrm>
            <a:off x="11278199" y="2353702"/>
            <a:ext cx="283022" cy="265695"/>
          </a:xfrm>
          <a:custGeom>
            <a:avLst/>
            <a:gdLst>
              <a:gd name="T0" fmla="*/ 282652859 w 68"/>
              <a:gd name="T1" fmla="*/ 421822066 h 64"/>
              <a:gd name="T2" fmla="*/ 211988786 w 68"/>
              <a:gd name="T3" fmla="*/ 386670798 h 64"/>
              <a:gd name="T4" fmla="*/ 105994393 w 68"/>
              <a:gd name="T5" fmla="*/ 585861319 h 64"/>
              <a:gd name="T6" fmla="*/ 23555835 w 68"/>
              <a:gd name="T7" fmla="*/ 421822066 h 64"/>
              <a:gd name="T8" fmla="*/ 11777917 w 68"/>
              <a:gd name="T9" fmla="*/ 374953709 h 64"/>
              <a:gd name="T10" fmla="*/ 70664073 w 68"/>
              <a:gd name="T11" fmla="*/ 281213570 h 64"/>
              <a:gd name="T12" fmla="*/ 0 w 68"/>
              <a:gd name="T13" fmla="*/ 246062302 h 64"/>
              <a:gd name="T14" fmla="*/ 200214301 w 68"/>
              <a:gd name="T15" fmla="*/ 257779391 h 64"/>
              <a:gd name="T16" fmla="*/ 282652859 w 68"/>
              <a:gd name="T17" fmla="*/ 421822066 h 64"/>
              <a:gd name="T18" fmla="*/ 365094849 w 68"/>
              <a:gd name="T19" fmla="*/ 679601457 h 64"/>
              <a:gd name="T20" fmla="*/ 365094849 w 68"/>
              <a:gd name="T21" fmla="*/ 691318547 h 64"/>
              <a:gd name="T22" fmla="*/ 176658466 w 68"/>
              <a:gd name="T23" fmla="*/ 679601457 h 64"/>
              <a:gd name="T24" fmla="*/ 129550228 w 68"/>
              <a:gd name="T25" fmla="*/ 632733100 h 64"/>
              <a:gd name="T26" fmla="*/ 141328145 w 68"/>
              <a:gd name="T27" fmla="*/ 503841693 h 64"/>
              <a:gd name="T28" fmla="*/ 365094849 w 68"/>
              <a:gd name="T29" fmla="*/ 515558782 h 64"/>
              <a:gd name="T30" fmla="*/ 365094849 w 68"/>
              <a:gd name="T31" fmla="*/ 679601457 h 64"/>
              <a:gd name="T32" fmla="*/ 282652859 w 68"/>
              <a:gd name="T33" fmla="*/ 269496480 h 64"/>
              <a:gd name="T34" fmla="*/ 141328145 w 68"/>
              <a:gd name="T35" fmla="*/ 187476854 h 64"/>
              <a:gd name="T36" fmla="*/ 129550228 w 68"/>
              <a:gd name="T37" fmla="*/ 175759765 h 64"/>
              <a:gd name="T38" fmla="*/ 223766704 w 68"/>
              <a:gd name="T39" fmla="*/ 23434179 h 64"/>
              <a:gd name="T40" fmla="*/ 294430776 w 68"/>
              <a:gd name="T41" fmla="*/ 0 h 64"/>
              <a:gd name="T42" fmla="*/ 400425169 w 68"/>
              <a:gd name="T43" fmla="*/ 70302537 h 64"/>
              <a:gd name="T44" fmla="*/ 282652859 w 68"/>
              <a:gd name="T45" fmla="*/ 269496480 h 64"/>
              <a:gd name="T46" fmla="*/ 694855946 w 68"/>
              <a:gd name="T47" fmla="*/ 70302537 h 64"/>
              <a:gd name="T48" fmla="*/ 588861553 w 68"/>
              <a:gd name="T49" fmla="*/ 234345212 h 64"/>
              <a:gd name="T50" fmla="*/ 400425169 w 68"/>
              <a:gd name="T51" fmla="*/ 234345212 h 64"/>
              <a:gd name="T52" fmla="*/ 471089242 w 68"/>
              <a:gd name="T53" fmla="*/ 187476854 h 64"/>
              <a:gd name="T54" fmla="*/ 341539014 w 68"/>
              <a:gd name="T55" fmla="*/ 0 h 64"/>
              <a:gd name="T56" fmla="*/ 529975397 w 68"/>
              <a:gd name="T57" fmla="*/ 0 h 64"/>
              <a:gd name="T58" fmla="*/ 577083635 w 68"/>
              <a:gd name="T59" fmla="*/ 23434179 h 64"/>
              <a:gd name="T60" fmla="*/ 624191873 w 68"/>
              <a:gd name="T61" fmla="*/ 105453805 h 64"/>
              <a:gd name="T62" fmla="*/ 694855946 w 68"/>
              <a:gd name="T63" fmla="*/ 70302537 h 64"/>
              <a:gd name="T64" fmla="*/ 659522194 w 68"/>
              <a:gd name="T65" fmla="*/ 644450189 h 64"/>
              <a:gd name="T66" fmla="*/ 624191873 w 68"/>
              <a:gd name="T67" fmla="*/ 679601457 h 64"/>
              <a:gd name="T68" fmla="*/ 518197480 w 68"/>
              <a:gd name="T69" fmla="*/ 679601457 h 64"/>
              <a:gd name="T70" fmla="*/ 529975397 w 68"/>
              <a:gd name="T71" fmla="*/ 749903994 h 64"/>
              <a:gd name="T72" fmla="*/ 423981004 w 68"/>
              <a:gd name="T73" fmla="*/ 597578408 h 64"/>
              <a:gd name="T74" fmla="*/ 518197480 w 68"/>
              <a:gd name="T75" fmla="*/ 433539156 h 64"/>
              <a:gd name="T76" fmla="*/ 518197480 w 68"/>
              <a:gd name="T77" fmla="*/ 503841693 h 64"/>
              <a:gd name="T78" fmla="*/ 753742101 w 68"/>
              <a:gd name="T79" fmla="*/ 480407514 h 64"/>
              <a:gd name="T80" fmla="*/ 659522194 w 68"/>
              <a:gd name="T81" fmla="*/ 644450189 h 64"/>
              <a:gd name="T82" fmla="*/ 789072421 w 68"/>
              <a:gd name="T83" fmla="*/ 374953709 h 64"/>
              <a:gd name="T84" fmla="*/ 777294504 w 68"/>
              <a:gd name="T85" fmla="*/ 445256245 h 64"/>
              <a:gd name="T86" fmla="*/ 659522194 w 68"/>
              <a:gd name="T87" fmla="*/ 492124603 h 64"/>
              <a:gd name="T88" fmla="*/ 541753315 w 68"/>
              <a:gd name="T89" fmla="*/ 304647749 h 64"/>
              <a:gd name="T90" fmla="*/ 683078028 w 68"/>
              <a:gd name="T91" fmla="*/ 210911033 h 64"/>
              <a:gd name="T92" fmla="*/ 694855946 w 68"/>
              <a:gd name="T93" fmla="*/ 210911033 h 64"/>
              <a:gd name="T94" fmla="*/ 789072421 w 68"/>
              <a:gd name="T95" fmla="*/ 374953709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8" h="64">
                <a:moveTo>
                  <a:pt x="24" y="36"/>
                </a:moveTo>
                <a:cubicBezTo>
                  <a:pt x="18" y="33"/>
                  <a:pt x="18" y="33"/>
                  <a:pt x="18" y="33"/>
                </a:cubicBezTo>
                <a:cubicBezTo>
                  <a:pt x="10" y="42"/>
                  <a:pt x="9" y="50"/>
                  <a:pt x="9" y="50"/>
                </a:cubicBezTo>
                <a:cubicBezTo>
                  <a:pt x="2" y="36"/>
                  <a:pt x="2" y="36"/>
                  <a:pt x="2" y="36"/>
                </a:cubicBezTo>
                <a:cubicBezTo>
                  <a:pt x="0" y="34"/>
                  <a:pt x="1" y="32"/>
                  <a:pt x="1" y="32"/>
                </a:cubicBezTo>
                <a:cubicBezTo>
                  <a:pt x="1" y="32"/>
                  <a:pt x="3" y="29"/>
                  <a:pt x="6" y="24"/>
                </a:cubicBezTo>
                <a:cubicBezTo>
                  <a:pt x="0" y="21"/>
                  <a:pt x="0" y="21"/>
                  <a:pt x="0" y="21"/>
                </a:cubicBezTo>
                <a:cubicBezTo>
                  <a:pt x="17" y="22"/>
                  <a:pt x="17" y="22"/>
                  <a:pt x="17" y="22"/>
                </a:cubicBezTo>
                <a:lnTo>
                  <a:pt x="24" y="36"/>
                </a:lnTo>
                <a:close/>
                <a:moveTo>
                  <a:pt x="31" y="58"/>
                </a:moveTo>
                <a:cubicBezTo>
                  <a:pt x="31" y="59"/>
                  <a:pt x="31" y="59"/>
                  <a:pt x="31" y="59"/>
                </a:cubicBezTo>
                <a:cubicBezTo>
                  <a:pt x="15" y="58"/>
                  <a:pt x="15" y="58"/>
                  <a:pt x="15" y="58"/>
                </a:cubicBezTo>
                <a:cubicBezTo>
                  <a:pt x="13" y="58"/>
                  <a:pt x="11" y="56"/>
                  <a:pt x="11" y="54"/>
                </a:cubicBezTo>
                <a:cubicBezTo>
                  <a:pt x="9" y="51"/>
                  <a:pt x="11" y="46"/>
                  <a:pt x="12" y="43"/>
                </a:cubicBezTo>
                <a:cubicBezTo>
                  <a:pt x="12" y="43"/>
                  <a:pt x="15" y="43"/>
                  <a:pt x="31" y="44"/>
                </a:cubicBezTo>
                <a:lnTo>
                  <a:pt x="31" y="58"/>
                </a:lnTo>
                <a:close/>
                <a:moveTo>
                  <a:pt x="24" y="23"/>
                </a:moveTo>
                <a:cubicBezTo>
                  <a:pt x="12" y="16"/>
                  <a:pt x="12" y="16"/>
                  <a:pt x="12" y="16"/>
                </a:cubicBezTo>
                <a:cubicBezTo>
                  <a:pt x="11" y="15"/>
                  <a:pt x="11" y="15"/>
                  <a:pt x="11" y="15"/>
                </a:cubicBezTo>
                <a:cubicBezTo>
                  <a:pt x="19" y="2"/>
                  <a:pt x="19" y="2"/>
                  <a:pt x="19" y="2"/>
                </a:cubicBezTo>
                <a:cubicBezTo>
                  <a:pt x="21" y="0"/>
                  <a:pt x="23" y="0"/>
                  <a:pt x="25" y="0"/>
                </a:cubicBezTo>
                <a:cubicBezTo>
                  <a:pt x="29" y="0"/>
                  <a:pt x="31" y="4"/>
                  <a:pt x="34" y="6"/>
                </a:cubicBezTo>
                <a:cubicBezTo>
                  <a:pt x="34" y="6"/>
                  <a:pt x="32" y="9"/>
                  <a:pt x="24" y="23"/>
                </a:cubicBezTo>
                <a:close/>
                <a:moveTo>
                  <a:pt x="59" y="6"/>
                </a:moveTo>
                <a:cubicBezTo>
                  <a:pt x="50" y="20"/>
                  <a:pt x="50" y="20"/>
                  <a:pt x="50" y="20"/>
                </a:cubicBezTo>
                <a:cubicBezTo>
                  <a:pt x="34" y="20"/>
                  <a:pt x="34" y="20"/>
                  <a:pt x="34" y="20"/>
                </a:cubicBezTo>
                <a:cubicBezTo>
                  <a:pt x="40" y="16"/>
                  <a:pt x="40" y="16"/>
                  <a:pt x="40" y="16"/>
                </a:cubicBezTo>
                <a:cubicBezTo>
                  <a:pt x="35" y="4"/>
                  <a:pt x="29" y="0"/>
                  <a:pt x="29" y="0"/>
                </a:cubicBezTo>
                <a:cubicBezTo>
                  <a:pt x="45" y="0"/>
                  <a:pt x="45" y="0"/>
                  <a:pt x="45" y="0"/>
                </a:cubicBezTo>
                <a:cubicBezTo>
                  <a:pt x="47" y="0"/>
                  <a:pt x="49" y="2"/>
                  <a:pt x="49" y="2"/>
                </a:cubicBezTo>
                <a:cubicBezTo>
                  <a:pt x="49" y="2"/>
                  <a:pt x="50" y="5"/>
                  <a:pt x="53" y="9"/>
                </a:cubicBezTo>
                <a:lnTo>
                  <a:pt x="59" y="6"/>
                </a:lnTo>
                <a:close/>
                <a:moveTo>
                  <a:pt x="56" y="55"/>
                </a:moveTo>
                <a:cubicBezTo>
                  <a:pt x="55" y="58"/>
                  <a:pt x="53" y="58"/>
                  <a:pt x="53" y="58"/>
                </a:cubicBezTo>
                <a:cubicBezTo>
                  <a:pt x="53" y="58"/>
                  <a:pt x="50" y="58"/>
                  <a:pt x="44" y="58"/>
                </a:cubicBezTo>
                <a:cubicBezTo>
                  <a:pt x="45" y="64"/>
                  <a:pt x="45" y="64"/>
                  <a:pt x="45" y="64"/>
                </a:cubicBezTo>
                <a:cubicBezTo>
                  <a:pt x="36" y="51"/>
                  <a:pt x="36" y="51"/>
                  <a:pt x="36" y="51"/>
                </a:cubicBezTo>
                <a:cubicBezTo>
                  <a:pt x="44" y="37"/>
                  <a:pt x="44" y="37"/>
                  <a:pt x="44" y="37"/>
                </a:cubicBezTo>
                <a:cubicBezTo>
                  <a:pt x="44" y="43"/>
                  <a:pt x="44" y="43"/>
                  <a:pt x="44" y="43"/>
                </a:cubicBezTo>
                <a:cubicBezTo>
                  <a:pt x="57" y="45"/>
                  <a:pt x="64" y="41"/>
                  <a:pt x="64" y="41"/>
                </a:cubicBezTo>
                <a:lnTo>
                  <a:pt x="56" y="55"/>
                </a:lnTo>
                <a:close/>
                <a:moveTo>
                  <a:pt x="67" y="32"/>
                </a:moveTo>
                <a:cubicBezTo>
                  <a:pt x="68" y="34"/>
                  <a:pt x="67" y="36"/>
                  <a:pt x="66" y="38"/>
                </a:cubicBezTo>
                <a:cubicBezTo>
                  <a:pt x="64" y="41"/>
                  <a:pt x="59" y="41"/>
                  <a:pt x="56" y="42"/>
                </a:cubicBezTo>
                <a:cubicBezTo>
                  <a:pt x="56" y="42"/>
                  <a:pt x="55" y="40"/>
                  <a:pt x="46" y="26"/>
                </a:cubicBezTo>
                <a:cubicBezTo>
                  <a:pt x="58" y="18"/>
                  <a:pt x="58" y="18"/>
                  <a:pt x="58" y="18"/>
                </a:cubicBezTo>
                <a:cubicBezTo>
                  <a:pt x="59" y="18"/>
                  <a:pt x="59" y="18"/>
                  <a:pt x="59" y="18"/>
                </a:cubicBezTo>
                <a:lnTo>
                  <a:pt x="67" y="32"/>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5" name="Freeform 100"/>
          <p:cNvSpPr>
            <a:spLocks/>
          </p:cNvSpPr>
          <p:nvPr/>
        </p:nvSpPr>
        <p:spPr bwMode="auto">
          <a:xfrm>
            <a:off x="656180" y="2877390"/>
            <a:ext cx="186757" cy="188682"/>
          </a:xfrm>
          <a:custGeom>
            <a:avLst/>
            <a:gdLst>
              <a:gd name="T0" fmla="*/ 515230160 w 45"/>
              <a:gd name="T1" fmla="*/ 454189112 h 45"/>
              <a:gd name="T2" fmla="*/ 456680501 w 45"/>
              <a:gd name="T3" fmla="*/ 525905730 h 45"/>
              <a:gd name="T4" fmla="*/ 421550705 w 45"/>
              <a:gd name="T5" fmla="*/ 537857347 h 45"/>
              <a:gd name="T6" fmla="*/ 398130841 w 45"/>
              <a:gd name="T7" fmla="*/ 525905730 h 45"/>
              <a:gd name="T8" fmla="*/ 257615080 w 45"/>
              <a:gd name="T9" fmla="*/ 382475952 h 45"/>
              <a:gd name="T10" fmla="*/ 128809251 w 45"/>
              <a:gd name="T11" fmla="*/ 525905730 h 45"/>
              <a:gd name="T12" fmla="*/ 105389387 w 45"/>
              <a:gd name="T13" fmla="*/ 537857347 h 45"/>
              <a:gd name="T14" fmla="*/ 70259591 w 45"/>
              <a:gd name="T15" fmla="*/ 525905730 h 45"/>
              <a:gd name="T16" fmla="*/ 11709932 w 45"/>
              <a:gd name="T17" fmla="*/ 454189112 h 45"/>
              <a:gd name="T18" fmla="*/ 0 w 45"/>
              <a:gd name="T19" fmla="*/ 430285878 h 45"/>
              <a:gd name="T20" fmla="*/ 11709932 w 45"/>
              <a:gd name="T21" fmla="*/ 394427569 h 45"/>
              <a:gd name="T22" fmla="*/ 140515761 w 45"/>
              <a:gd name="T23" fmla="*/ 262952865 h 45"/>
              <a:gd name="T24" fmla="*/ 11709932 w 45"/>
              <a:gd name="T25" fmla="*/ 131474704 h 45"/>
              <a:gd name="T26" fmla="*/ 0 w 45"/>
              <a:gd name="T27" fmla="*/ 95619852 h 45"/>
              <a:gd name="T28" fmla="*/ 11709932 w 45"/>
              <a:gd name="T29" fmla="*/ 71713161 h 45"/>
              <a:gd name="T30" fmla="*/ 70259591 w 45"/>
              <a:gd name="T31" fmla="*/ 11951617 h 45"/>
              <a:gd name="T32" fmla="*/ 105389387 w 45"/>
              <a:gd name="T33" fmla="*/ 0 h 45"/>
              <a:gd name="T34" fmla="*/ 128809251 w 45"/>
              <a:gd name="T35" fmla="*/ 11951617 h 45"/>
              <a:gd name="T36" fmla="*/ 257615080 w 45"/>
              <a:gd name="T37" fmla="*/ 143429778 h 45"/>
              <a:gd name="T38" fmla="*/ 398130841 w 45"/>
              <a:gd name="T39" fmla="*/ 11951617 h 45"/>
              <a:gd name="T40" fmla="*/ 421550705 w 45"/>
              <a:gd name="T41" fmla="*/ 0 h 45"/>
              <a:gd name="T42" fmla="*/ 456680501 w 45"/>
              <a:gd name="T43" fmla="*/ 11951617 h 45"/>
              <a:gd name="T44" fmla="*/ 515230160 w 45"/>
              <a:gd name="T45" fmla="*/ 71713161 h 45"/>
              <a:gd name="T46" fmla="*/ 526940092 w 45"/>
              <a:gd name="T47" fmla="*/ 95619852 h 45"/>
              <a:gd name="T48" fmla="*/ 515230160 w 45"/>
              <a:gd name="T49" fmla="*/ 131474704 h 45"/>
              <a:gd name="T50" fmla="*/ 386424331 w 45"/>
              <a:gd name="T51" fmla="*/ 262952865 h 45"/>
              <a:gd name="T52" fmla="*/ 515230160 w 45"/>
              <a:gd name="T53" fmla="*/ 394427569 h 45"/>
              <a:gd name="T54" fmla="*/ 526940092 w 45"/>
              <a:gd name="T55" fmla="*/ 430285878 h 45"/>
              <a:gd name="T56" fmla="*/ 515230160 w 45"/>
              <a:gd name="T57" fmla="*/ 454189112 h 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5" h="45">
                <a:moveTo>
                  <a:pt x="44" y="38"/>
                </a:moveTo>
                <a:cubicBezTo>
                  <a:pt x="39" y="44"/>
                  <a:pt x="39" y="44"/>
                  <a:pt x="39" y="44"/>
                </a:cubicBezTo>
                <a:cubicBezTo>
                  <a:pt x="38" y="44"/>
                  <a:pt x="37" y="45"/>
                  <a:pt x="36" y="45"/>
                </a:cubicBezTo>
                <a:cubicBezTo>
                  <a:pt x="35" y="45"/>
                  <a:pt x="34" y="44"/>
                  <a:pt x="34" y="44"/>
                </a:cubicBezTo>
                <a:cubicBezTo>
                  <a:pt x="22" y="32"/>
                  <a:pt x="22" y="32"/>
                  <a:pt x="22" y="32"/>
                </a:cubicBezTo>
                <a:cubicBezTo>
                  <a:pt x="11" y="44"/>
                  <a:pt x="11" y="44"/>
                  <a:pt x="11" y="44"/>
                </a:cubicBezTo>
                <a:cubicBezTo>
                  <a:pt x="11" y="44"/>
                  <a:pt x="10" y="45"/>
                  <a:pt x="9" y="45"/>
                </a:cubicBezTo>
                <a:cubicBezTo>
                  <a:pt x="8" y="45"/>
                  <a:pt x="7" y="44"/>
                  <a:pt x="6" y="44"/>
                </a:cubicBezTo>
                <a:cubicBezTo>
                  <a:pt x="1" y="38"/>
                  <a:pt x="1" y="38"/>
                  <a:pt x="1" y="38"/>
                </a:cubicBezTo>
                <a:cubicBezTo>
                  <a:pt x="0" y="38"/>
                  <a:pt x="0" y="37"/>
                  <a:pt x="0" y="36"/>
                </a:cubicBezTo>
                <a:cubicBezTo>
                  <a:pt x="0" y="35"/>
                  <a:pt x="0" y="34"/>
                  <a:pt x="1" y="33"/>
                </a:cubicBezTo>
                <a:cubicBezTo>
                  <a:pt x="12" y="22"/>
                  <a:pt x="12" y="22"/>
                  <a:pt x="12" y="22"/>
                </a:cubicBezTo>
                <a:cubicBezTo>
                  <a:pt x="1" y="11"/>
                  <a:pt x="1" y="11"/>
                  <a:pt x="1" y="11"/>
                </a:cubicBezTo>
                <a:cubicBezTo>
                  <a:pt x="0" y="10"/>
                  <a:pt x="0" y="9"/>
                  <a:pt x="0" y="8"/>
                </a:cubicBezTo>
                <a:cubicBezTo>
                  <a:pt x="0" y="7"/>
                  <a:pt x="0" y="6"/>
                  <a:pt x="1" y="6"/>
                </a:cubicBezTo>
                <a:cubicBezTo>
                  <a:pt x="6" y="1"/>
                  <a:pt x="6" y="1"/>
                  <a:pt x="6" y="1"/>
                </a:cubicBezTo>
                <a:cubicBezTo>
                  <a:pt x="7" y="0"/>
                  <a:pt x="8" y="0"/>
                  <a:pt x="9" y="0"/>
                </a:cubicBezTo>
                <a:cubicBezTo>
                  <a:pt x="10" y="0"/>
                  <a:pt x="11" y="0"/>
                  <a:pt x="11" y="1"/>
                </a:cubicBezTo>
                <a:cubicBezTo>
                  <a:pt x="22" y="12"/>
                  <a:pt x="22" y="12"/>
                  <a:pt x="22" y="12"/>
                </a:cubicBezTo>
                <a:cubicBezTo>
                  <a:pt x="34" y="1"/>
                  <a:pt x="34" y="1"/>
                  <a:pt x="34" y="1"/>
                </a:cubicBezTo>
                <a:cubicBezTo>
                  <a:pt x="34" y="0"/>
                  <a:pt x="35" y="0"/>
                  <a:pt x="36" y="0"/>
                </a:cubicBezTo>
                <a:cubicBezTo>
                  <a:pt x="37" y="0"/>
                  <a:pt x="38" y="0"/>
                  <a:pt x="39" y="1"/>
                </a:cubicBezTo>
                <a:cubicBezTo>
                  <a:pt x="44" y="6"/>
                  <a:pt x="44" y="6"/>
                  <a:pt x="44" y="6"/>
                </a:cubicBezTo>
                <a:cubicBezTo>
                  <a:pt x="45" y="6"/>
                  <a:pt x="45" y="7"/>
                  <a:pt x="45" y="8"/>
                </a:cubicBezTo>
                <a:cubicBezTo>
                  <a:pt x="45" y="9"/>
                  <a:pt x="45" y="10"/>
                  <a:pt x="44" y="11"/>
                </a:cubicBezTo>
                <a:cubicBezTo>
                  <a:pt x="33" y="22"/>
                  <a:pt x="33" y="22"/>
                  <a:pt x="33" y="22"/>
                </a:cubicBezTo>
                <a:cubicBezTo>
                  <a:pt x="44" y="33"/>
                  <a:pt x="44" y="33"/>
                  <a:pt x="44" y="33"/>
                </a:cubicBezTo>
                <a:cubicBezTo>
                  <a:pt x="45" y="34"/>
                  <a:pt x="45" y="35"/>
                  <a:pt x="45" y="36"/>
                </a:cubicBezTo>
                <a:cubicBezTo>
                  <a:pt x="45" y="37"/>
                  <a:pt x="45" y="38"/>
                  <a:pt x="44" y="38"/>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6" name="Freeform 101"/>
          <p:cNvSpPr>
            <a:spLocks/>
          </p:cNvSpPr>
          <p:nvPr/>
        </p:nvSpPr>
        <p:spPr bwMode="auto">
          <a:xfrm>
            <a:off x="1150989" y="2827331"/>
            <a:ext cx="283022" cy="254143"/>
          </a:xfrm>
          <a:custGeom>
            <a:avLst/>
            <a:gdLst>
              <a:gd name="T0" fmla="*/ 741964184 w 68"/>
              <a:gd name="T1" fmla="*/ 672652065 h 61"/>
              <a:gd name="T2" fmla="*/ 730186266 w 68"/>
              <a:gd name="T3" fmla="*/ 708055709 h 61"/>
              <a:gd name="T4" fmla="*/ 718408349 w 68"/>
              <a:gd name="T5" fmla="*/ 719855779 h 61"/>
              <a:gd name="T6" fmla="*/ 694855946 w 68"/>
              <a:gd name="T7" fmla="*/ 708055709 h 61"/>
              <a:gd name="T8" fmla="*/ 694855946 w 68"/>
              <a:gd name="T9" fmla="*/ 684452134 h 61"/>
              <a:gd name="T10" fmla="*/ 706633863 w 68"/>
              <a:gd name="T11" fmla="*/ 625448351 h 61"/>
              <a:gd name="T12" fmla="*/ 388647252 w 68"/>
              <a:gd name="T13" fmla="*/ 377629711 h 61"/>
              <a:gd name="T14" fmla="*/ 282652859 w 68"/>
              <a:gd name="T15" fmla="*/ 377629711 h 61"/>
              <a:gd name="T16" fmla="*/ 282652859 w 68"/>
              <a:gd name="T17" fmla="*/ 483837209 h 61"/>
              <a:gd name="T18" fmla="*/ 259097024 w 68"/>
              <a:gd name="T19" fmla="*/ 519240853 h 61"/>
              <a:gd name="T20" fmla="*/ 235544621 w 68"/>
              <a:gd name="T21" fmla="*/ 507440784 h 61"/>
              <a:gd name="T22" fmla="*/ 0 w 68"/>
              <a:gd name="T23" fmla="*/ 283222284 h 61"/>
              <a:gd name="T24" fmla="*/ 0 w 68"/>
              <a:gd name="T25" fmla="*/ 259618709 h 61"/>
              <a:gd name="T26" fmla="*/ 0 w 68"/>
              <a:gd name="T27" fmla="*/ 236018570 h 61"/>
              <a:gd name="T28" fmla="*/ 235544621 w 68"/>
              <a:gd name="T29" fmla="*/ 11800070 h 61"/>
              <a:gd name="T30" fmla="*/ 259097024 w 68"/>
              <a:gd name="T31" fmla="*/ 0 h 61"/>
              <a:gd name="T32" fmla="*/ 282652859 w 68"/>
              <a:gd name="T33" fmla="*/ 35403644 h 61"/>
              <a:gd name="T34" fmla="*/ 282652859 w 68"/>
              <a:gd name="T35" fmla="*/ 141611142 h 61"/>
              <a:gd name="T36" fmla="*/ 388647252 w 68"/>
              <a:gd name="T37" fmla="*/ 141611142 h 61"/>
              <a:gd name="T38" fmla="*/ 777294504 w 68"/>
              <a:gd name="T39" fmla="*/ 330425998 h 61"/>
              <a:gd name="T40" fmla="*/ 800850339 w 68"/>
              <a:gd name="T41" fmla="*/ 472037139 h 61"/>
              <a:gd name="T42" fmla="*/ 741964184 w 68"/>
              <a:gd name="T43" fmla="*/ 672652065 h 6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8" h="61">
                <a:moveTo>
                  <a:pt x="63" y="57"/>
                </a:moveTo>
                <a:cubicBezTo>
                  <a:pt x="63" y="58"/>
                  <a:pt x="62" y="59"/>
                  <a:pt x="62" y="60"/>
                </a:cubicBezTo>
                <a:cubicBezTo>
                  <a:pt x="61" y="61"/>
                  <a:pt x="61" y="61"/>
                  <a:pt x="61" y="61"/>
                </a:cubicBezTo>
                <a:cubicBezTo>
                  <a:pt x="60" y="61"/>
                  <a:pt x="59" y="60"/>
                  <a:pt x="59" y="60"/>
                </a:cubicBezTo>
                <a:cubicBezTo>
                  <a:pt x="59" y="59"/>
                  <a:pt x="59" y="58"/>
                  <a:pt x="59" y="58"/>
                </a:cubicBezTo>
                <a:cubicBezTo>
                  <a:pt x="60" y="56"/>
                  <a:pt x="60" y="55"/>
                  <a:pt x="60" y="53"/>
                </a:cubicBezTo>
                <a:cubicBezTo>
                  <a:pt x="60" y="35"/>
                  <a:pt x="49" y="32"/>
                  <a:pt x="33" y="32"/>
                </a:cubicBezTo>
                <a:cubicBezTo>
                  <a:pt x="24" y="32"/>
                  <a:pt x="24" y="32"/>
                  <a:pt x="24" y="32"/>
                </a:cubicBezTo>
                <a:cubicBezTo>
                  <a:pt x="24" y="41"/>
                  <a:pt x="24" y="41"/>
                  <a:pt x="24" y="41"/>
                </a:cubicBezTo>
                <a:cubicBezTo>
                  <a:pt x="24" y="43"/>
                  <a:pt x="23" y="44"/>
                  <a:pt x="22" y="44"/>
                </a:cubicBezTo>
                <a:cubicBezTo>
                  <a:pt x="21" y="44"/>
                  <a:pt x="20" y="44"/>
                  <a:pt x="20" y="43"/>
                </a:cubicBezTo>
                <a:cubicBezTo>
                  <a:pt x="0" y="24"/>
                  <a:pt x="0" y="24"/>
                  <a:pt x="0" y="24"/>
                </a:cubicBezTo>
                <a:cubicBezTo>
                  <a:pt x="0" y="23"/>
                  <a:pt x="0" y="23"/>
                  <a:pt x="0" y="22"/>
                </a:cubicBezTo>
                <a:cubicBezTo>
                  <a:pt x="0" y="21"/>
                  <a:pt x="0" y="21"/>
                  <a:pt x="0" y="20"/>
                </a:cubicBezTo>
                <a:cubicBezTo>
                  <a:pt x="20" y="1"/>
                  <a:pt x="20" y="1"/>
                  <a:pt x="20" y="1"/>
                </a:cubicBezTo>
                <a:cubicBezTo>
                  <a:pt x="20" y="0"/>
                  <a:pt x="21" y="0"/>
                  <a:pt x="22" y="0"/>
                </a:cubicBezTo>
                <a:cubicBezTo>
                  <a:pt x="23" y="0"/>
                  <a:pt x="24" y="1"/>
                  <a:pt x="24" y="3"/>
                </a:cubicBezTo>
                <a:cubicBezTo>
                  <a:pt x="24" y="12"/>
                  <a:pt x="24" y="12"/>
                  <a:pt x="24" y="12"/>
                </a:cubicBezTo>
                <a:cubicBezTo>
                  <a:pt x="33" y="12"/>
                  <a:pt x="33" y="12"/>
                  <a:pt x="33" y="12"/>
                </a:cubicBezTo>
                <a:cubicBezTo>
                  <a:pt x="45" y="12"/>
                  <a:pt x="61" y="14"/>
                  <a:pt x="66" y="28"/>
                </a:cubicBezTo>
                <a:cubicBezTo>
                  <a:pt x="67" y="32"/>
                  <a:pt x="68" y="36"/>
                  <a:pt x="68" y="40"/>
                </a:cubicBezTo>
                <a:cubicBezTo>
                  <a:pt x="68" y="46"/>
                  <a:pt x="65" y="52"/>
                  <a:pt x="63" y="57"/>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7" name="Freeform 102"/>
          <p:cNvSpPr>
            <a:spLocks noEditPoints="1"/>
          </p:cNvSpPr>
          <p:nvPr/>
        </p:nvSpPr>
        <p:spPr bwMode="auto">
          <a:xfrm>
            <a:off x="1759392" y="2858136"/>
            <a:ext cx="286873" cy="204085"/>
          </a:xfrm>
          <a:custGeom>
            <a:avLst/>
            <a:gdLst>
              <a:gd name="T0" fmla="*/ 799114544 w 69"/>
              <a:gd name="T1" fmla="*/ 577887258 h 49"/>
              <a:gd name="T2" fmla="*/ 481819013 w 69"/>
              <a:gd name="T3" fmla="*/ 577887258 h 49"/>
              <a:gd name="T4" fmla="*/ 493570445 w 69"/>
              <a:gd name="T5" fmla="*/ 566094271 h 49"/>
              <a:gd name="T6" fmla="*/ 481819013 w 69"/>
              <a:gd name="T7" fmla="*/ 448157535 h 49"/>
              <a:gd name="T8" fmla="*/ 470067580 w 69"/>
              <a:gd name="T9" fmla="*/ 436364548 h 49"/>
              <a:gd name="T10" fmla="*/ 352549828 w 69"/>
              <a:gd name="T11" fmla="*/ 436364548 h 49"/>
              <a:gd name="T12" fmla="*/ 329046964 w 69"/>
              <a:gd name="T13" fmla="*/ 448157535 h 49"/>
              <a:gd name="T14" fmla="*/ 329046964 w 69"/>
              <a:gd name="T15" fmla="*/ 566094271 h 49"/>
              <a:gd name="T16" fmla="*/ 340798396 w 69"/>
              <a:gd name="T17" fmla="*/ 577887258 h 49"/>
              <a:gd name="T18" fmla="*/ 23502865 w 69"/>
              <a:gd name="T19" fmla="*/ 577887258 h 49"/>
              <a:gd name="T20" fmla="*/ 0 w 69"/>
              <a:gd name="T21" fmla="*/ 542504863 h 49"/>
              <a:gd name="T22" fmla="*/ 11751432 w 69"/>
              <a:gd name="T23" fmla="*/ 495332916 h 49"/>
              <a:gd name="T24" fmla="*/ 199777779 w 69"/>
              <a:gd name="T25" fmla="*/ 23585973 h 49"/>
              <a:gd name="T26" fmla="*/ 235032076 w 69"/>
              <a:gd name="T27" fmla="*/ 0 h 49"/>
              <a:gd name="T28" fmla="*/ 376052693 w 69"/>
              <a:gd name="T29" fmla="*/ 0 h 49"/>
              <a:gd name="T30" fmla="*/ 364301261 w 69"/>
              <a:gd name="T31" fmla="*/ 23585973 h 49"/>
              <a:gd name="T32" fmla="*/ 364301261 w 69"/>
              <a:gd name="T33" fmla="*/ 106143749 h 49"/>
              <a:gd name="T34" fmla="*/ 376052693 w 69"/>
              <a:gd name="T35" fmla="*/ 117936736 h 49"/>
              <a:gd name="T36" fmla="*/ 446564716 w 69"/>
              <a:gd name="T37" fmla="*/ 117936736 h 49"/>
              <a:gd name="T38" fmla="*/ 458316148 w 69"/>
              <a:gd name="T39" fmla="*/ 106143749 h 49"/>
              <a:gd name="T40" fmla="*/ 458316148 w 69"/>
              <a:gd name="T41" fmla="*/ 23585973 h 49"/>
              <a:gd name="T42" fmla="*/ 434813283 w 69"/>
              <a:gd name="T43" fmla="*/ 0 h 49"/>
              <a:gd name="T44" fmla="*/ 587585333 w 69"/>
              <a:gd name="T45" fmla="*/ 0 h 49"/>
              <a:gd name="T46" fmla="*/ 622839630 w 69"/>
              <a:gd name="T47" fmla="*/ 23585973 h 49"/>
              <a:gd name="T48" fmla="*/ 799114544 w 69"/>
              <a:gd name="T49" fmla="*/ 495332916 h 49"/>
              <a:gd name="T50" fmla="*/ 810865976 w 69"/>
              <a:gd name="T51" fmla="*/ 542504863 h 49"/>
              <a:gd name="T52" fmla="*/ 799114544 w 69"/>
              <a:gd name="T53" fmla="*/ 577887258 h 49"/>
              <a:gd name="T54" fmla="*/ 481819013 w 69"/>
              <a:gd name="T55" fmla="*/ 330220799 h 49"/>
              <a:gd name="T56" fmla="*/ 470067580 w 69"/>
              <a:gd name="T57" fmla="*/ 188698090 h 49"/>
              <a:gd name="T58" fmla="*/ 446564716 w 69"/>
              <a:gd name="T59" fmla="*/ 176905104 h 49"/>
              <a:gd name="T60" fmla="*/ 364301261 w 69"/>
              <a:gd name="T61" fmla="*/ 176905104 h 49"/>
              <a:gd name="T62" fmla="*/ 352549828 w 69"/>
              <a:gd name="T63" fmla="*/ 188698090 h 49"/>
              <a:gd name="T64" fmla="*/ 340798396 w 69"/>
              <a:gd name="T65" fmla="*/ 330220799 h 49"/>
              <a:gd name="T66" fmla="*/ 340798396 w 69"/>
              <a:gd name="T67" fmla="*/ 342013786 h 49"/>
              <a:gd name="T68" fmla="*/ 352549828 w 69"/>
              <a:gd name="T69" fmla="*/ 353810207 h 49"/>
              <a:gd name="T70" fmla="*/ 470067580 w 69"/>
              <a:gd name="T71" fmla="*/ 353810207 h 49"/>
              <a:gd name="T72" fmla="*/ 481819013 w 69"/>
              <a:gd name="T73" fmla="*/ 342013786 h 49"/>
              <a:gd name="T74" fmla="*/ 481819013 w 69"/>
              <a:gd name="T75" fmla="*/ 330220799 h 4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9" h="49">
                <a:moveTo>
                  <a:pt x="68" y="49"/>
                </a:moveTo>
                <a:cubicBezTo>
                  <a:pt x="41" y="49"/>
                  <a:pt x="41" y="49"/>
                  <a:pt x="41" y="49"/>
                </a:cubicBezTo>
                <a:cubicBezTo>
                  <a:pt x="42" y="49"/>
                  <a:pt x="42" y="48"/>
                  <a:pt x="42" y="48"/>
                </a:cubicBezTo>
                <a:cubicBezTo>
                  <a:pt x="41" y="38"/>
                  <a:pt x="41" y="38"/>
                  <a:pt x="41" y="38"/>
                </a:cubicBezTo>
                <a:cubicBezTo>
                  <a:pt x="41" y="37"/>
                  <a:pt x="41" y="37"/>
                  <a:pt x="40" y="37"/>
                </a:cubicBezTo>
                <a:cubicBezTo>
                  <a:pt x="30" y="37"/>
                  <a:pt x="30" y="37"/>
                  <a:pt x="30" y="37"/>
                </a:cubicBezTo>
                <a:cubicBezTo>
                  <a:pt x="29" y="37"/>
                  <a:pt x="28" y="37"/>
                  <a:pt x="28" y="38"/>
                </a:cubicBezTo>
                <a:cubicBezTo>
                  <a:pt x="28" y="48"/>
                  <a:pt x="28" y="48"/>
                  <a:pt x="28" y="48"/>
                </a:cubicBezTo>
                <a:cubicBezTo>
                  <a:pt x="28" y="48"/>
                  <a:pt x="28" y="49"/>
                  <a:pt x="29" y="49"/>
                </a:cubicBezTo>
                <a:cubicBezTo>
                  <a:pt x="2" y="49"/>
                  <a:pt x="2" y="49"/>
                  <a:pt x="2" y="49"/>
                </a:cubicBezTo>
                <a:cubicBezTo>
                  <a:pt x="1" y="49"/>
                  <a:pt x="0" y="47"/>
                  <a:pt x="0" y="46"/>
                </a:cubicBezTo>
                <a:cubicBezTo>
                  <a:pt x="0" y="45"/>
                  <a:pt x="1" y="43"/>
                  <a:pt x="1" y="42"/>
                </a:cubicBezTo>
                <a:cubicBezTo>
                  <a:pt x="17" y="2"/>
                  <a:pt x="17" y="2"/>
                  <a:pt x="17" y="2"/>
                </a:cubicBezTo>
                <a:cubicBezTo>
                  <a:pt x="18" y="1"/>
                  <a:pt x="19" y="0"/>
                  <a:pt x="20" y="0"/>
                </a:cubicBezTo>
                <a:cubicBezTo>
                  <a:pt x="32" y="0"/>
                  <a:pt x="32" y="0"/>
                  <a:pt x="32" y="0"/>
                </a:cubicBezTo>
                <a:cubicBezTo>
                  <a:pt x="32" y="0"/>
                  <a:pt x="31" y="1"/>
                  <a:pt x="31" y="2"/>
                </a:cubicBezTo>
                <a:cubicBezTo>
                  <a:pt x="31" y="9"/>
                  <a:pt x="31" y="9"/>
                  <a:pt x="31" y="9"/>
                </a:cubicBezTo>
                <a:cubicBezTo>
                  <a:pt x="31" y="10"/>
                  <a:pt x="31" y="10"/>
                  <a:pt x="32" y="10"/>
                </a:cubicBezTo>
                <a:cubicBezTo>
                  <a:pt x="38" y="10"/>
                  <a:pt x="38" y="10"/>
                  <a:pt x="38" y="10"/>
                </a:cubicBezTo>
                <a:cubicBezTo>
                  <a:pt x="39" y="10"/>
                  <a:pt x="39" y="10"/>
                  <a:pt x="39" y="9"/>
                </a:cubicBezTo>
                <a:cubicBezTo>
                  <a:pt x="39" y="2"/>
                  <a:pt x="39" y="2"/>
                  <a:pt x="39" y="2"/>
                </a:cubicBezTo>
                <a:cubicBezTo>
                  <a:pt x="39" y="1"/>
                  <a:pt x="38" y="0"/>
                  <a:pt x="37" y="0"/>
                </a:cubicBezTo>
                <a:cubicBezTo>
                  <a:pt x="50" y="0"/>
                  <a:pt x="50" y="0"/>
                  <a:pt x="50" y="0"/>
                </a:cubicBezTo>
                <a:cubicBezTo>
                  <a:pt x="51" y="0"/>
                  <a:pt x="52" y="1"/>
                  <a:pt x="53" y="2"/>
                </a:cubicBezTo>
                <a:cubicBezTo>
                  <a:pt x="68" y="42"/>
                  <a:pt x="68" y="42"/>
                  <a:pt x="68" y="42"/>
                </a:cubicBezTo>
                <a:cubicBezTo>
                  <a:pt x="69" y="43"/>
                  <a:pt x="69" y="45"/>
                  <a:pt x="69" y="46"/>
                </a:cubicBezTo>
                <a:cubicBezTo>
                  <a:pt x="69" y="47"/>
                  <a:pt x="69" y="49"/>
                  <a:pt x="68" y="49"/>
                </a:cubicBezTo>
                <a:close/>
                <a:moveTo>
                  <a:pt x="41" y="28"/>
                </a:moveTo>
                <a:cubicBezTo>
                  <a:pt x="40" y="16"/>
                  <a:pt x="40" y="16"/>
                  <a:pt x="40" y="16"/>
                </a:cubicBezTo>
                <a:cubicBezTo>
                  <a:pt x="40" y="16"/>
                  <a:pt x="39" y="15"/>
                  <a:pt x="38" y="15"/>
                </a:cubicBezTo>
                <a:cubicBezTo>
                  <a:pt x="31" y="15"/>
                  <a:pt x="31" y="15"/>
                  <a:pt x="31" y="15"/>
                </a:cubicBezTo>
                <a:cubicBezTo>
                  <a:pt x="31" y="15"/>
                  <a:pt x="30" y="16"/>
                  <a:pt x="30" y="16"/>
                </a:cubicBezTo>
                <a:cubicBezTo>
                  <a:pt x="29" y="28"/>
                  <a:pt x="29" y="28"/>
                  <a:pt x="29" y="28"/>
                </a:cubicBezTo>
                <a:cubicBezTo>
                  <a:pt x="29" y="29"/>
                  <a:pt x="29" y="29"/>
                  <a:pt x="29" y="29"/>
                </a:cubicBezTo>
                <a:cubicBezTo>
                  <a:pt x="29" y="29"/>
                  <a:pt x="30" y="30"/>
                  <a:pt x="30" y="30"/>
                </a:cubicBezTo>
                <a:cubicBezTo>
                  <a:pt x="40" y="30"/>
                  <a:pt x="40" y="30"/>
                  <a:pt x="40" y="30"/>
                </a:cubicBezTo>
                <a:cubicBezTo>
                  <a:pt x="40" y="30"/>
                  <a:pt x="41" y="29"/>
                  <a:pt x="41" y="29"/>
                </a:cubicBezTo>
                <a:lnTo>
                  <a:pt x="41" y="28"/>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8" name="Freeform 103"/>
          <p:cNvSpPr>
            <a:spLocks noEditPoints="1"/>
          </p:cNvSpPr>
          <p:nvPr/>
        </p:nvSpPr>
        <p:spPr bwMode="auto">
          <a:xfrm>
            <a:off x="2350467" y="2840808"/>
            <a:ext cx="200233" cy="221413"/>
          </a:xfrm>
          <a:custGeom>
            <a:avLst/>
            <a:gdLst>
              <a:gd name="T0" fmla="*/ 366752452 w 48"/>
              <a:gd name="T1" fmla="*/ 391549411 h 53"/>
              <a:gd name="T2" fmla="*/ 212954923 w 48"/>
              <a:gd name="T3" fmla="*/ 391549411 h 53"/>
              <a:gd name="T4" fmla="*/ 212954923 w 48"/>
              <a:gd name="T5" fmla="*/ 439012346 h 53"/>
              <a:gd name="T6" fmla="*/ 437738573 w 48"/>
              <a:gd name="T7" fmla="*/ 439012346 h 53"/>
              <a:gd name="T8" fmla="*/ 461399467 w 48"/>
              <a:gd name="T9" fmla="*/ 450875497 h 53"/>
              <a:gd name="T10" fmla="*/ 461399467 w 48"/>
              <a:gd name="T11" fmla="*/ 510201582 h 53"/>
              <a:gd name="T12" fmla="*/ 437738573 w 48"/>
              <a:gd name="T13" fmla="*/ 522068177 h 53"/>
              <a:gd name="T14" fmla="*/ 212954923 w 48"/>
              <a:gd name="T15" fmla="*/ 522068177 h 53"/>
              <a:gd name="T16" fmla="*/ 212954923 w 48"/>
              <a:gd name="T17" fmla="*/ 616987159 h 53"/>
              <a:gd name="T18" fmla="*/ 201122756 w 48"/>
              <a:gd name="T19" fmla="*/ 628853754 h 53"/>
              <a:gd name="T20" fmla="*/ 130136635 w 48"/>
              <a:gd name="T21" fmla="*/ 628853754 h 53"/>
              <a:gd name="T22" fmla="*/ 106475742 w 48"/>
              <a:gd name="T23" fmla="*/ 616987159 h 53"/>
              <a:gd name="T24" fmla="*/ 106475742 w 48"/>
              <a:gd name="T25" fmla="*/ 522068177 h 53"/>
              <a:gd name="T26" fmla="*/ 11832167 w 48"/>
              <a:gd name="T27" fmla="*/ 522068177 h 53"/>
              <a:gd name="T28" fmla="*/ 0 w 48"/>
              <a:gd name="T29" fmla="*/ 510201582 h 53"/>
              <a:gd name="T30" fmla="*/ 0 w 48"/>
              <a:gd name="T31" fmla="*/ 450875497 h 53"/>
              <a:gd name="T32" fmla="*/ 11832167 w 48"/>
              <a:gd name="T33" fmla="*/ 439012346 h 53"/>
              <a:gd name="T34" fmla="*/ 106475742 w 48"/>
              <a:gd name="T35" fmla="*/ 439012346 h 53"/>
              <a:gd name="T36" fmla="*/ 106475742 w 48"/>
              <a:gd name="T37" fmla="*/ 391549411 h 53"/>
              <a:gd name="T38" fmla="*/ 11832167 w 48"/>
              <a:gd name="T39" fmla="*/ 391549411 h 53"/>
              <a:gd name="T40" fmla="*/ 0 w 48"/>
              <a:gd name="T41" fmla="*/ 379686260 h 53"/>
              <a:gd name="T42" fmla="*/ 0 w 48"/>
              <a:gd name="T43" fmla="*/ 308493580 h 53"/>
              <a:gd name="T44" fmla="*/ 11832167 w 48"/>
              <a:gd name="T45" fmla="*/ 296630429 h 53"/>
              <a:gd name="T46" fmla="*/ 106475742 w 48"/>
              <a:gd name="T47" fmla="*/ 296630429 h 53"/>
              <a:gd name="T48" fmla="*/ 106475742 w 48"/>
              <a:gd name="T49" fmla="*/ 11866595 h 53"/>
              <a:gd name="T50" fmla="*/ 130136635 w 48"/>
              <a:gd name="T51" fmla="*/ 0 h 53"/>
              <a:gd name="T52" fmla="*/ 366752452 w 48"/>
              <a:gd name="T53" fmla="*/ 0 h 53"/>
              <a:gd name="T54" fmla="*/ 567875208 w 48"/>
              <a:gd name="T55" fmla="*/ 189841408 h 53"/>
              <a:gd name="T56" fmla="*/ 366752452 w 48"/>
              <a:gd name="T57" fmla="*/ 391549411 h 53"/>
              <a:gd name="T58" fmla="*/ 354923725 w 48"/>
              <a:gd name="T59" fmla="*/ 94922426 h 53"/>
              <a:gd name="T60" fmla="*/ 212954923 w 48"/>
              <a:gd name="T61" fmla="*/ 94922426 h 53"/>
              <a:gd name="T62" fmla="*/ 212954923 w 48"/>
              <a:gd name="T63" fmla="*/ 296630429 h 53"/>
              <a:gd name="T64" fmla="*/ 354923725 w 48"/>
              <a:gd name="T65" fmla="*/ 296630429 h 53"/>
              <a:gd name="T66" fmla="*/ 461399467 w 48"/>
              <a:gd name="T67" fmla="*/ 189841408 h 53"/>
              <a:gd name="T68" fmla="*/ 354923725 w 48"/>
              <a:gd name="T69" fmla="*/ 94922426 h 5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8" h="53">
                <a:moveTo>
                  <a:pt x="31" y="33"/>
                </a:moveTo>
                <a:cubicBezTo>
                  <a:pt x="18" y="33"/>
                  <a:pt x="18" y="33"/>
                  <a:pt x="18" y="33"/>
                </a:cubicBezTo>
                <a:cubicBezTo>
                  <a:pt x="18" y="37"/>
                  <a:pt x="18" y="37"/>
                  <a:pt x="18" y="37"/>
                </a:cubicBezTo>
                <a:cubicBezTo>
                  <a:pt x="37" y="37"/>
                  <a:pt x="37" y="37"/>
                  <a:pt x="37" y="37"/>
                </a:cubicBezTo>
                <a:cubicBezTo>
                  <a:pt x="38" y="37"/>
                  <a:pt x="39" y="38"/>
                  <a:pt x="39" y="38"/>
                </a:cubicBezTo>
                <a:cubicBezTo>
                  <a:pt x="39" y="43"/>
                  <a:pt x="39" y="43"/>
                  <a:pt x="39" y="43"/>
                </a:cubicBezTo>
                <a:cubicBezTo>
                  <a:pt x="39" y="44"/>
                  <a:pt x="38" y="44"/>
                  <a:pt x="37" y="44"/>
                </a:cubicBezTo>
                <a:cubicBezTo>
                  <a:pt x="18" y="44"/>
                  <a:pt x="18" y="44"/>
                  <a:pt x="18" y="44"/>
                </a:cubicBezTo>
                <a:cubicBezTo>
                  <a:pt x="18" y="52"/>
                  <a:pt x="18" y="52"/>
                  <a:pt x="18" y="52"/>
                </a:cubicBezTo>
                <a:cubicBezTo>
                  <a:pt x="18" y="52"/>
                  <a:pt x="18" y="53"/>
                  <a:pt x="17" y="53"/>
                </a:cubicBezTo>
                <a:cubicBezTo>
                  <a:pt x="11" y="53"/>
                  <a:pt x="11" y="53"/>
                  <a:pt x="11" y="53"/>
                </a:cubicBezTo>
                <a:cubicBezTo>
                  <a:pt x="10" y="53"/>
                  <a:pt x="9" y="52"/>
                  <a:pt x="9" y="52"/>
                </a:cubicBezTo>
                <a:cubicBezTo>
                  <a:pt x="9" y="44"/>
                  <a:pt x="9" y="44"/>
                  <a:pt x="9" y="44"/>
                </a:cubicBezTo>
                <a:cubicBezTo>
                  <a:pt x="1" y="44"/>
                  <a:pt x="1" y="44"/>
                  <a:pt x="1" y="44"/>
                </a:cubicBezTo>
                <a:cubicBezTo>
                  <a:pt x="0" y="44"/>
                  <a:pt x="0" y="44"/>
                  <a:pt x="0" y="43"/>
                </a:cubicBezTo>
                <a:cubicBezTo>
                  <a:pt x="0" y="38"/>
                  <a:pt x="0" y="38"/>
                  <a:pt x="0" y="38"/>
                </a:cubicBezTo>
                <a:cubicBezTo>
                  <a:pt x="0" y="38"/>
                  <a:pt x="0" y="37"/>
                  <a:pt x="1" y="37"/>
                </a:cubicBezTo>
                <a:cubicBezTo>
                  <a:pt x="9" y="37"/>
                  <a:pt x="9" y="37"/>
                  <a:pt x="9" y="37"/>
                </a:cubicBezTo>
                <a:cubicBezTo>
                  <a:pt x="9" y="33"/>
                  <a:pt x="9" y="33"/>
                  <a:pt x="9" y="33"/>
                </a:cubicBezTo>
                <a:cubicBezTo>
                  <a:pt x="1" y="33"/>
                  <a:pt x="1" y="33"/>
                  <a:pt x="1" y="33"/>
                </a:cubicBezTo>
                <a:cubicBezTo>
                  <a:pt x="0" y="33"/>
                  <a:pt x="0" y="32"/>
                  <a:pt x="0" y="32"/>
                </a:cubicBezTo>
                <a:cubicBezTo>
                  <a:pt x="0" y="26"/>
                  <a:pt x="0" y="26"/>
                  <a:pt x="0" y="26"/>
                </a:cubicBezTo>
                <a:cubicBezTo>
                  <a:pt x="0" y="25"/>
                  <a:pt x="0" y="25"/>
                  <a:pt x="1" y="25"/>
                </a:cubicBezTo>
                <a:cubicBezTo>
                  <a:pt x="9" y="25"/>
                  <a:pt x="9" y="25"/>
                  <a:pt x="9" y="25"/>
                </a:cubicBezTo>
                <a:cubicBezTo>
                  <a:pt x="9" y="1"/>
                  <a:pt x="9" y="1"/>
                  <a:pt x="9" y="1"/>
                </a:cubicBezTo>
                <a:cubicBezTo>
                  <a:pt x="9" y="0"/>
                  <a:pt x="10" y="0"/>
                  <a:pt x="11" y="0"/>
                </a:cubicBezTo>
                <a:cubicBezTo>
                  <a:pt x="31" y="0"/>
                  <a:pt x="31" y="0"/>
                  <a:pt x="31" y="0"/>
                </a:cubicBezTo>
                <a:cubicBezTo>
                  <a:pt x="41" y="0"/>
                  <a:pt x="48" y="6"/>
                  <a:pt x="48" y="16"/>
                </a:cubicBezTo>
                <a:cubicBezTo>
                  <a:pt x="48" y="26"/>
                  <a:pt x="41" y="33"/>
                  <a:pt x="31" y="33"/>
                </a:cubicBezTo>
                <a:close/>
                <a:moveTo>
                  <a:pt x="30" y="8"/>
                </a:moveTo>
                <a:cubicBezTo>
                  <a:pt x="18" y="8"/>
                  <a:pt x="18" y="8"/>
                  <a:pt x="18" y="8"/>
                </a:cubicBezTo>
                <a:cubicBezTo>
                  <a:pt x="18" y="25"/>
                  <a:pt x="18" y="25"/>
                  <a:pt x="18" y="25"/>
                </a:cubicBezTo>
                <a:cubicBezTo>
                  <a:pt x="30" y="25"/>
                  <a:pt x="30" y="25"/>
                  <a:pt x="30" y="25"/>
                </a:cubicBezTo>
                <a:cubicBezTo>
                  <a:pt x="36" y="25"/>
                  <a:pt x="39" y="21"/>
                  <a:pt x="39" y="16"/>
                </a:cubicBezTo>
                <a:cubicBezTo>
                  <a:pt x="39" y="11"/>
                  <a:pt x="36" y="8"/>
                  <a:pt x="30" y="8"/>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9" name="Freeform 104"/>
          <p:cNvSpPr>
            <a:spLocks noEditPoints="1"/>
          </p:cNvSpPr>
          <p:nvPr/>
        </p:nvSpPr>
        <p:spPr bwMode="auto">
          <a:xfrm>
            <a:off x="2949243" y="2840808"/>
            <a:ext cx="200233" cy="221413"/>
          </a:xfrm>
          <a:custGeom>
            <a:avLst/>
            <a:gdLst>
              <a:gd name="T0" fmla="*/ 366752452 w 48"/>
              <a:gd name="T1" fmla="*/ 391549411 h 53"/>
              <a:gd name="T2" fmla="*/ 212954923 w 48"/>
              <a:gd name="T3" fmla="*/ 391549411 h 53"/>
              <a:gd name="T4" fmla="*/ 212954923 w 48"/>
              <a:gd name="T5" fmla="*/ 439012346 h 53"/>
              <a:gd name="T6" fmla="*/ 437738573 w 48"/>
              <a:gd name="T7" fmla="*/ 439012346 h 53"/>
              <a:gd name="T8" fmla="*/ 461399467 w 48"/>
              <a:gd name="T9" fmla="*/ 450875497 h 53"/>
              <a:gd name="T10" fmla="*/ 461399467 w 48"/>
              <a:gd name="T11" fmla="*/ 510201582 h 53"/>
              <a:gd name="T12" fmla="*/ 437738573 w 48"/>
              <a:gd name="T13" fmla="*/ 522068177 h 53"/>
              <a:gd name="T14" fmla="*/ 212954923 w 48"/>
              <a:gd name="T15" fmla="*/ 522068177 h 53"/>
              <a:gd name="T16" fmla="*/ 212954923 w 48"/>
              <a:gd name="T17" fmla="*/ 616987159 h 53"/>
              <a:gd name="T18" fmla="*/ 201122756 w 48"/>
              <a:gd name="T19" fmla="*/ 628853754 h 53"/>
              <a:gd name="T20" fmla="*/ 130136635 w 48"/>
              <a:gd name="T21" fmla="*/ 628853754 h 53"/>
              <a:gd name="T22" fmla="*/ 106475742 w 48"/>
              <a:gd name="T23" fmla="*/ 616987159 h 53"/>
              <a:gd name="T24" fmla="*/ 106475742 w 48"/>
              <a:gd name="T25" fmla="*/ 522068177 h 53"/>
              <a:gd name="T26" fmla="*/ 11832167 w 48"/>
              <a:gd name="T27" fmla="*/ 522068177 h 53"/>
              <a:gd name="T28" fmla="*/ 0 w 48"/>
              <a:gd name="T29" fmla="*/ 510201582 h 53"/>
              <a:gd name="T30" fmla="*/ 0 w 48"/>
              <a:gd name="T31" fmla="*/ 450875497 h 53"/>
              <a:gd name="T32" fmla="*/ 11832167 w 48"/>
              <a:gd name="T33" fmla="*/ 439012346 h 53"/>
              <a:gd name="T34" fmla="*/ 106475742 w 48"/>
              <a:gd name="T35" fmla="*/ 439012346 h 53"/>
              <a:gd name="T36" fmla="*/ 106475742 w 48"/>
              <a:gd name="T37" fmla="*/ 391549411 h 53"/>
              <a:gd name="T38" fmla="*/ 11832167 w 48"/>
              <a:gd name="T39" fmla="*/ 391549411 h 53"/>
              <a:gd name="T40" fmla="*/ 0 w 48"/>
              <a:gd name="T41" fmla="*/ 379686260 h 53"/>
              <a:gd name="T42" fmla="*/ 0 w 48"/>
              <a:gd name="T43" fmla="*/ 308493580 h 53"/>
              <a:gd name="T44" fmla="*/ 11832167 w 48"/>
              <a:gd name="T45" fmla="*/ 296630429 h 53"/>
              <a:gd name="T46" fmla="*/ 106475742 w 48"/>
              <a:gd name="T47" fmla="*/ 296630429 h 53"/>
              <a:gd name="T48" fmla="*/ 106475742 w 48"/>
              <a:gd name="T49" fmla="*/ 11866595 h 53"/>
              <a:gd name="T50" fmla="*/ 130136635 w 48"/>
              <a:gd name="T51" fmla="*/ 0 h 53"/>
              <a:gd name="T52" fmla="*/ 366752452 w 48"/>
              <a:gd name="T53" fmla="*/ 0 h 53"/>
              <a:gd name="T54" fmla="*/ 567875208 w 48"/>
              <a:gd name="T55" fmla="*/ 189841408 h 53"/>
              <a:gd name="T56" fmla="*/ 366752452 w 48"/>
              <a:gd name="T57" fmla="*/ 391549411 h 53"/>
              <a:gd name="T58" fmla="*/ 354923725 w 48"/>
              <a:gd name="T59" fmla="*/ 94922426 h 53"/>
              <a:gd name="T60" fmla="*/ 212954923 w 48"/>
              <a:gd name="T61" fmla="*/ 94922426 h 53"/>
              <a:gd name="T62" fmla="*/ 212954923 w 48"/>
              <a:gd name="T63" fmla="*/ 296630429 h 53"/>
              <a:gd name="T64" fmla="*/ 354923725 w 48"/>
              <a:gd name="T65" fmla="*/ 296630429 h 53"/>
              <a:gd name="T66" fmla="*/ 461399467 w 48"/>
              <a:gd name="T67" fmla="*/ 189841408 h 53"/>
              <a:gd name="T68" fmla="*/ 354923725 w 48"/>
              <a:gd name="T69" fmla="*/ 94922426 h 5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8" h="53">
                <a:moveTo>
                  <a:pt x="31" y="33"/>
                </a:moveTo>
                <a:cubicBezTo>
                  <a:pt x="18" y="33"/>
                  <a:pt x="18" y="33"/>
                  <a:pt x="18" y="33"/>
                </a:cubicBezTo>
                <a:cubicBezTo>
                  <a:pt x="18" y="37"/>
                  <a:pt x="18" y="37"/>
                  <a:pt x="18" y="37"/>
                </a:cubicBezTo>
                <a:cubicBezTo>
                  <a:pt x="37" y="37"/>
                  <a:pt x="37" y="37"/>
                  <a:pt x="37" y="37"/>
                </a:cubicBezTo>
                <a:cubicBezTo>
                  <a:pt x="38" y="37"/>
                  <a:pt x="39" y="38"/>
                  <a:pt x="39" y="38"/>
                </a:cubicBezTo>
                <a:cubicBezTo>
                  <a:pt x="39" y="43"/>
                  <a:pt x="39" y="43"/>
                  <a:pt x="39" y="43"/>
                </a:cubicBezTo>
                <a:cubicBezTo>
                  <a:pt x="39" y="44"/>
                  <a:pt x="38" y="44"/>
                  <a:pt x="37" y="44"/>
                </a:cubicBezTo>
                <a:cubicBezTo>
                  <a:pt x="18" y="44"/>
                  <a:pt x="18" y="44"/>
                  <a:pt x="18" y="44"/>
                </a:cubicBezTo>
                <a:cubicBezTo>
                  <a:pt x="18" y="52"/>
                  <a:pt x="18" y="52"/>
                  <a:pt x="18" y="52"/>
                </a:cubicBezTo>
                <a:cubicBezTo>
                  <a:pt x="18" y="52"/>
                  <a:pt x="18" y="53"/>
                  <a:pt x="17" y="53"/>
                </a:cubicBezTo>
                <a:cubicBezTo>
                  <a:pt x="11" y="53"/>
                  <a:pt x="11" y="53"/>
                  <a:pt x="11" y="53"/>
                </a:cubicBezTo>
                <a:cubicBezTo>
                  <a:pt x="10" y="53"/>
                  <a:pt x="9" y="52"/>
                  <a:pt x="9" y="52"/>
                </a:cubicBezTo>
                <a:cubicBezTo>
                  <a:pt x="9" y="44"/>
                  <a:pt x="9" y="44"/>
                  <a:pt x="9" y="44"/>
                </a:cubicBezTo>
                <a:cubicBezTo>
                  <a:pt x="1" y="44"/>
                  <a:pt x="1" y="44"/>
                  <a:pt x="1" y="44"/>
                </a:cubicBezTo>
                <a:cubicBezTo>
                  <a:pt x="0" y="44"/>
                  <a:pt x="0" y="44"/>
                  <a:pt x="0" y="43"/>
                </a:cubicBezTo>
                <a:cubicBezTo>
                  <a:pt x="0" y="38"/>
                  <a:pt x="0" y="38"/>
                  <a:pt x="0" y="38"/>
                </a:cubicBezTo>
                <a:cubicBezTo>
                  <a:pt x="0" y="38"/>
                  <a:pt x="0" y="37"/>
                  <a:pt x="1" y="37"/>
                </a:cubicBezTo>
                <a:cubicBezTo>
                  <a:pt x="9" y="37"/>
                  <a:pt x="9" y="37"/>
                  <a:pt x="9" y="37"/>
                </a:cubicBezTo>
                <a:cubicBezTo>
                  <a:pt x="9" y="33"/>
                  <a:pt x="9" y="33"/>
                  <a:pt x="9" y="33"/>
                </a:cubicBezTo>
                <a:cubicBezTo>
                  <a:pt x="1" y="33"/>
                  <a:pt x="1" y="33"/>
                  <a:pt x="1" y="33"/>
                </a:cubicBezTo>
                <a:cubicBezTo>
                  <a:pt x="0" y="33"/>
                  <a:pt x="0" y="32"/>
                  <a:pt x="0" y="32"/>
                </a:cubicBezTo>
                <a:cubicBezTo>
                  <a:pt x="0" y="26"/>
                  <a:pt x="0" y="26"/>
                  <a:pt x="0" y="26"/>
                </a:cubicBezTo>
                <a:cubicBezTo>
                  <a:pt x="0" y="25"/>
                  <a:pt x="0" y="25"/>
                  <a:pt x="1" y="25"/>
                </a:cubicBezTo>
                <a:cubicBezTo>
                  <a:pt x="9" y="25"/>
                  <a:pt x="9" y="25"/>
                  <a:pt x="9" y="25"/>
                </a:cubicBezTo>
                <a:cubicBezTo>
                  <a:pt x="9" y="1"/>
                  <a:pt x="9" y="1"/>
                  <a:pt x="9" y="1"/>
                </a:cubicBezTo>
                <a:cubicBezTo>
                  <a:pt x="9" y="0"/>
                  <a:pt x="10" y="0"/>
                  <a:pt x="11" y="0"/>
                </a:cubicBezTo>
                <a:cubicBezTo>
                  <a:pt x="31" y="0"/>
                  <a:pt x="31" y="0"/>
                  <a:pt x="31" y="0"/>
                </a:cubicBezTo>
                <a:cubicBezTo>
                  <a:pt x="41" y="0"/>
                  <a:pt x="48" y="6"/>
                  <a:pt x="48" y="16"/>
                </a:cubicBezTo>
                <a:cubicBezTo>
                  <a:pt x="48" y="26"/>
                  <a:pt x="41" y="33"/>
                  <a:pt x="31" y="33"/>
                </a:cubicBezTo>
                <a:close/>
                <a:moveTo>
                  <a:pt x="30" y="8"/>
                </a:moveTo>
                <a:cubicBezTo>
                  <a:pt x="18" y="8"/>
                  <a:pt x="18" y="8"/>
                  <a:pt x="18" y="8"/>
                </a:cubicBezTo>
                <a:cubicBezTo>
                  <a:pt x="18" y="25"/>
                  <a:pt x="18" y="25"/>
                  <a:pt x="18" y="25"/>
                </a:cubicBezTo>
                <a:cubicBezTo>
                  <a:pt x="30" y="25"/>
                  <a:pt x="30" y="25"/>
                  <a:pt x="30" y="25"/>
                </a:cubicBezTo>
                <a:cubicBezTo>
                  <a:pt x="36" y="25"/>
                  <a:pt x="39" y="21"/>
                  <a:pt x="39" y="16"/>
                </a:cubicBezTo>
                <a:cubicBezTo>
                  <a:pt x="39" y="11"/>
                  <a:pt x="36" y="8"/>
                  <a:pt x="30" y="8"/>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0" name="Freeform 105"/>
          <p:cNvSpPr>
            <a:spLocks noEditPoints="1"/>
          </p:cNvSpPr>
          <p:nvPr/>
        </p:nvSpPr>
        <p:spPr bwMode="auto">
          <a:xfrm>
            <a:off x="3549945" y="2840807"/>
            <a:ext cx="265695" cy="261845"/>
          </a:xfrm>
          <a:custGeom>
            <a:avLst/>
            <a:gdLst>
              <a:gd name="T0" fmla="*/ 691318547 w 64"/>
              <a:gd name="T1" fmla="*/ 739885873 h 63"/>
              <a:gd name="T2" fmla="*/ 644450189 w 64"/>
              <a:gd name="T3" fmla="*/ 716397324 h 63"/>
              <a:gd name="T4" fmla="*/ 492124603 w 64"/>
              <a:gd name="T5" fmla="*/ 563721754 h 63"/>
              <a:gd name="T6" fmla="*/ 316364838 w 64"/>
              <a:gd name="T7" fmla="*/ 622443127 h 63"/>
              <a:gd name="T8" fmla="*/ 0 w 64"/>
              <a:gd name="T9" fmla="*/ 305351140 h 63"/>
              <a:gd name="T10" fmla="*/ 316364838 w 64"/>
              <a:gd name="T11" fmla="*/ 0 h 63"/>
              <a:gd name="T12" fmla="*/ 632733100 w 64"/>
              <a:gd name="T13" fmla="*/ 305351140 h 63"/>
              <a:gd name="T14" fmla="*/ 574144229 w 64"/>
              <a:gd name="T15" fmla="*/ 481511832 h 63"/>
              <a:gd name="T16" fmla="*/ 726469815 w 64"/>
              <a:gd name="T17" fmla="*/ 634187402 h 63"/>
              <a:gd name="T18" fmla="*/ 749903994 w 64"/>
              <a:gd name="T19" fmla="*/ 681164500 h 63"/>
              <a:gd name="T20" fmla="*/ 691318547 w 64"/>
              <a:gd name="T21" fmla="*/ 739885873 h 63"/>
              <a:gd name="T22" fmla="*/ 316364838 w 64"/>
              <a:gd name="T23" fmla="*/ 105698471 h 63"/>
              <a:gd name="T24" fmla="*/ 117170895 w 64"/>
              <a:gd name="T25" fmla="*/ 305351140 h 63"/>
              <a:gd name="T26" fmla="*/ 316364838 w 64"/>
              <a:gd name="T27" fmla="*/ 505000381 h 63"/>
              <a:gd name="T28" fmla="*/ 515558782 w 64"/>
              <a:gd name="T29" fmla="*/ 305351140 h 63"/>
              <a:gd name="T30" fmla="*/ 316364838 w 64"/>
              <a:gd name="T31" fmla="*/ 105698471 h 6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4" h="63">
                <a:moveTo>
                  <a:pt x="59" y="63"/>
                </a:moveTo>
                <a:cubicBezTo>
                  <a:pt x="57" y="63"/>
                  <a:pt x="56" y="62"/>
                  <a:pt x="55" y="61"/>
                </a:cubicBezTo>
                <a:cubicBezTo>
                  <a:pt x="42" y="48"/>
                  <a:pt x="42" y="48"/>
                  <a:pt x="42" y="48"/>
                </a:cubicBezTo>
                <a:cubicBezTo>
                  <a:pt x="38" y="51"/>
                  <a:pt x="33" y="53"/>
                  <a:pt x="27" y="53"/>
                </a:cubicBezTo>
                <a:cubicBezTo>
                  <a:pt x="12" y="53"/>
                  <a:pt x="0" y="41"/>
                  <a:pt x="0" y="26"/>
                </a:cubicBezTo>
                <a:cubicBezTo>
                  <a:pt x="0" y="12"/>
                  <a:pt x="12" y="0"/>
                  <a:pt x="27" y="0"/>
                </a:cubicBezTo>
                <a:cubicBezTo>
                  <a:pt x="42" y="0"/>
                  <a:pt x="54" y="12"/>
                  <a:pt x="54" y="26"/>
                </a:cubicBezTo>
                <a:cubicBezTo>
                  <a:pt x="54" y="32"/>
                  <a:pt x="52" y="37"/>
                  <a:pt x="49" y="41"/>
                </a:cubicBezTo>
                <a:cubicBezTo>
                  <a:pt x="62" y="54"/>
                  <a:pt x="62" y="54"/>
                  <a:pt x="62" y="54"/>
                </a:cubicBezTo>
                <a:cubicBezTo>
                  <a:pt x="63" y="55"/>
                  <a:pt x="64" y="57"/>
                  <a:pt x="64" y="58"/>
                </a:cubicBezTo>
                <a:cubicBezTo>
                  <a:pt x="64" y="61"/>
                  <a:pt x="61" y="63"/>
                  <a:pt x="59" y="63"/>
                </a:cubicBezTo>
                <a:close/>
                <a:moveTo>
                  <a:pt x="27" y="9"/>
                </a:moveTo>
                <a:cubicBezTo>
                  <a:pt x="18" y="9"/>
                  <a:pt x="10" y="17"/>
                  <a:pt x="10" y="26"/>
                </a:cubicBezTo>
                <a:cubicBezTo>
                  <a:pt x="10" y="36"/>
                  <a:pt x="18" y="43"/>
                  <a:pt x="27" y="43"/>
                </a:cubicBezTo>
                <a:cubicBezTo>
                  <a:pt x="37" y="43"/>
                  <a:pt x="44" y="36"/>
                  <a:pt x="44" y="26"/>
                </a:cubicBezTo>
                <a:cubicBezTo>
                  <a:pt x="44" y="17"/>
                  <a:pt x="37" y="9"/>
                  <a:pt x="27" y="9"/>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1" name="Freeform 106"/>
          <p:cNvSpPr>
            <a:spLocks noEditPoints="1"/>
          </p:cNvSpPr>
          <p:nvPr/>
        </p:nvSpPr>
        <p:spPr bwMode="auto">
          <a:xfrm>
            <a:off x="4148720" y="2819630"/>
            <a:ext cx="283024" cy="283022"/>
          </a:xfrm>
          <a:custGeom>
            <a:avLst/>
            <a:gdLst>
              <a:gd name="T0" fmla="*/ 800857202 w 68"/>
              <a:gd name="T1" fmla="*/ 35330320 h 68"/>
              <a:gd name="T2" fmla="*/ 683084387 w 68"/>
              <a:gd name="T3" fmla="*/ 718408349 h 68"/>
              <a:gd name="T4" fmla="*/ 671306419 w 68"/>
              <a:gd name="T5" fmla="*/ 741964184 h 68"/>
              <a:gd name="T6" fmla="*/ 659528452 w 68"/>
              <a:gd name="T7" fmla="*/ 741964184 h 68"/>
              <a:gd name="T8" fmla="*/ 647750484 w 68"/>
              <a:gd name="T9" fmla="*/ 741964184 h 68"/>
              <a:gd name="T10" fmla="*/ 412204853 w 68"/>
              <a:gd name="T11" fmla="*/ 647747708 h 68"/>
              <a:gd name="T12" fmla="*/ 270879534 w 68"/>
              <a:gd name="T13" fmla="*/ 789072421 h 68"/>
              <a:gd name="T14" fmla="*/ 259101566 w 68"/>
              <a:gd name="T15" fmla="*/ 800850339 h 68"/>
              <a:gd name="T16" fmla="*/ 247323598 w 68"/>
              <a:gd name="T17" fmla="*/ 800850339 h 68"/>
              <a:gd name="T18" fmla="*/ 223767663 w 68"/>
              <a:gd name="T19" fmla="*/ 765520018 h 68"/>
              <a:gd name="T20" fmla="*/ 223767663 w 68"/>
              <a:gd name="T21" fmla="*/ 565305718 h 68"/>
              <a:gd name="T22" fmla="*/ 11777968 w 68"/>
              <a:gd name="T23" fmla="*/ 482867160 h 68"/>
              <a:gd name="T24" fmla="*/ 0 w 68"/>
              <a:gd name="T25" fmla="*/ 459311325 h 68"/>
              <a:gd name="T26" fmla="*/ 11777968 w 68"/>
              <a:gd name="T27" fmla="*/ 423981004 h 68"/>
              <a:gd name="T28" fmla="*/ 753748763 w 68"/>
              <a:gd name="T29" fmla="*/ 0 h 68"/>
              <a:gd name="T30" fmla="*/ 789079235 w 68"/>
              <a:gd name="T31" fmla="*/ 0 h 68"/>
              <a:gd name="T32" fmla="*/ 800857202 w 68"/>
              <a:gd name="T33" fmla="*/ 35330320 h 68"/>
              <a:gd name="T34" fmla="*/ 730192827 w 68"/>
              <a:gd name="T35" fmla="*/ 82441990 h 68"/>
              <a:gd name="T36" fmla="*/ 94216879 w 68"/>
              <a:gd name="T37" fmla="*/ 447533407 h 68"/>
              <a:gd name="T38" fmla="*/ 235545630 w 68"/>
              <a:gd name="T39" fmla="*/ 506419563 h 68"/>
              <a:gd name="T40" fmla="*/ 624197980 w 68"/>
              <a:gd name="T41" fmla="*/ 223766704 h 68"/>
              <a:gd name="T42" fmla="*/ 412204853 w 68"/>
              <a:gd name="T43" fmla="*/ 577083635 h 68"/>
              <a:gd name="T44" fmla="*/ 635975948 w 68"/>
              <a:gd name="T45" fmla="*/ 671300111 h 68"/>
              <a:gd name="T46" fmla="*/ 730192827 w 68"/>
              <a:gd name="T47" fmla="*/ 82441990 h 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5" y="55"/>
                  <a:pt x="35" y="55"/>
                  <a:pt x="35" y="55"/>
                </a:cubicBezTo>
                <a:cubicBezTo>
                  <a:pt x="23" y="67"/>
                  <a:pt x="23" y="67"/>
                  <a:pt x="23" y="67"/>
                </a:cubicBezTo>
                <a:cubicBezTo>
                  <a:pt x="23" y="67"/>
                  <a:pt x="22" y="68"/>
                  <a:pt x="22" y="68"/>
                </a:cubicBezTo>
                <a:cubicBezTo>
                  <a:pt x="21" y="68"/>
                  <a:pt x="21" y="68"/>
                  <a:pt x="21" y="68"/>
                </a:cubicBezTo>
                <a:cubicBezTo>
                  <a:pt x="20" y="67"/>
                  <a:pt x="19" y="66"/>
                  <a:pt x="19" y="65"/>
                </a:cubicBezTo>
                <a:cubicBezTo>
                  <a:pt x="19" y="48"/>
                  <a:pt x="19" y="48"/>
                  <a:pt x="19" y="48"/>
                </a:cubicBezTo>
                <a:cubicBezTo>
                  <a:pt x="1" y="41"/>
                  <a:pt x="1" y="41"/>
                  <a:pt x="1" y="41"/>
                </a:cubicBezTo>
                <a:cubicBezTo>
                  <a:pt x="0" y="40"/>
                  <a:pt x="0" y="40"/>
                  <a:pt x="0" y="39"/>
                </a:cubicBezTo>
                <a:cubicBezTo>
                  <a:pt x="0" y="38"/>
                  <a:pt x="0" y="37"/>
                  <a:pt x="1" y="36"/>
                </a:cubicBezTo>
                <a:cubicBezTo>
                  <a:pt x="64" y="0"/>
                  <a:pt x="64" y="0"/>
                  <a:pt x="64" y="0"/>
                </a:cubicBezTo>
                <a:cubicBezTo>
                  <a:pt x="65" y="0"/>
                  <a:pt x="66" y="0"/>
                  <a:pt x="67" y="0"/>
                </a:cubicBezTo>
                <a:cubicBezTo>
                  <a:pt x="68" y="1"/>
                  <a:pt x="68" y="2"/>
                  <a:pt x="68" y="3"/>
                </a:cubicBezTo>
                <a:close/>
                <a:moveTo>
                  <a:pt x="62" y="7"/>
                </a:moveTo>
                <a:cubicBezTo>
                  <a:pt x="8" y="38"/>
                  <a:pt x="8" y="38"/>
                  <a:pt x="8" y="38"/>
                </a:cubicBezTo>
                <a:cubicBezTo>
                  <a:pt x="20" y="43"/>
                  <a:pt x="20" y="43"/>
                  <a:pt x="20" y="43"/>
                </a:cubicBezTo>
                <a:cubicBezTo>
                  <a:pt x="53" y="19"/>
                  <a:pt x="53" y="19"/>
                  <a:pt x="53" y="19"/>
                </a:cubicBezTo>
                <a:cubicBezTo>
                  <a:pt x="35" y="49"/>
                  <a:pt x="35" y="49"/>
                  <a:pt x="35" y="49"/>
                </a:cubicBezTo>
                <a:cubicBezTo>
                  <a:pt x="54" y="57"/>
                  <a:pt x="54" y="57"/>
                  <a:pt x="54" y="57"/>
                </a:cubicBezTo>
                <a:lnTo>
                  <a:pt x="62" y="7"/>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2" name="Freeform 107"/>
          <p:cNvSpPr>
            <a:spLocks noEditPoints="1"/>
          </p:cNvSpPr>
          <p:nvPr/>
        </p:nvSpPr>
        <p:spPr bwMode="auto">
          <a:xfrm>
            <a:off x="4749421" y="2840807"/>
            <a:ext cx="240666" cy="240666"/>
          </a:xfrm>
          <a:custGeom>
            <a:avLst/>
            <a:gdLst>
              <a:gd name="T0" fmla="*/ 678924825 w 58"/>
              <a:gd name="T1" fmla="*/ 550162512 h 58"/>
              <a:gd name="T2" fmla="*/ 550162512 w 58"/>
              <a:gd name="T3" fmla="*/ 678924825 h 58"/>
              <a:gd name="T4" fmla="*/ 128762313 w 58"/>
              <a:gd name="T5" fmla="*/ 678924825 h 58"/>
              <a:gd name="T6" fmla="*/ 0 w 58"/>
              <a:gd name="T7" fmla="*/ 550162512 h 58"/>
              <a:gd name="T8" fmla="*/ 0 w 58"/>
              <a:gd name="T9" fmla="*/ 117054471 h 58"/>
              <a:gd name="T10" fmla="*/ 128762313 w 58"/>
              <a:gd name="T11" fmla="*/ 0 h 58"/>
              <a:gd name="T12" fmla="*/ 550162512 w 58"/>
              <a:gd name="T13" fmla="*/ 0 h 58"/>
              <a:gd name="T14" fmla="*/ 678924825 w 58"/>
              <a:gd name="T15" fmla="*/ 117054471 h 58"/>
              <a:gd name="T16" fmla="*/ 678924825 w 58"/>
              <a:gd name="T17" fmla="*/ 550162512 h 58"/>
              <a:gd name="T18" fmla="*/ 596987038 w 58"/>
              <a:gd name="T19" fmla="*/ 269229046 h 58"/>
              <a:gd name="T20" fmla="*/ 596987038 w 58"/>
              <a:gd name="T21" fmla="*/ 234112363 h 58"/>
              <a:gd name="T22" fmla="*/ 444812462 w 58"/>
              <a:gd name="T23" fmla="*/ 70233367 h 58"/>
              <a:gd name="T24" fmla="*/ 409695779 w 58"/>
              <a:gd name="T25" fmla="*/ 70233367 h 58"/>
              <a:gd name="T26" fmla="*/ 397991358 w 58"/>
              <a:gd name="T27" fmla="*/ 93645629 h 58"/>
              <a:gd name="T28" fmla="*/ 397991358 w 58"/>
              <a:gd name="T29" fmla="*/ 163878996 h 58"/>
              <a:gd name="T30" fmla="*/ 105350050 w 58"/>
              <a:gd name="T31" fmla="*/ 421400200 h 58"/>
              <a:gd name="T32" fmla="*/ 187291259 w 58"/>
              <a:gd name="T33" fmla="*/ 596987038 h 58"/>
              <a:gd name="T34" fmla="*/ 198995679 w 58"/>
              <a:gd name="T35" fmla="*/ 608691458 h 58"/>
              <a:gd name="T36" fmla="*/ 198995679 w 58"/>
              <a:gd name="T37" fmla="*/ 608691458 h 58"/>
              <a:gd name="T38" fmla="*/ 210700100 w 58"/>
              <a:gd name="T39" fmla="*/ 585279196 h 58"/>
              <a:gd name="T40" fmla="*/ 234112363 w 58"/>
              <a:gd name="T41" fmla="*/ 374579096 h 58"/>
              <a:gd name="T42" fmla="*/ 397991358 w 58"/>
              <a:gd name="T43" fmla="*/ 339462412 h 58"/>
              <a:gd name="T44" fmla="*/ 397991358 w 58"/>
              <a:gd name="T45" fmla="*/ 409695779 h 58"/>
              <a:gd name="T46" fmla="*/ 409695779 w 58"/>
              <a:gd name="T47" fmla="*/ 433108042 h 58"/>
              <a:gd name="T48" fmla="*/ 421400200 w 58"/>
              <a:gd name="T49" fmla="*/ 433108042 h 58"/>
              <a:gd name="T50" fmla="*/ 444812462 w 58"/>
              <a:gd name="T51" fmla="*/ 421400200 h 58"/>
              <a:gd name="T52" fmla="*/ 596987038 w 58"/>
              <a:gd name="T53" fmla="*/ 269229046 h 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51" y="23"/>
                </a:moveTo>
                <a:cubicBezTo>
                  <a:pt x="52" y="22"/>
                  <a:pt x="52" y="21"/>
                  <a:pt x="51" y="20"/>
                </a:cubicBezTo>
                <a:cubicBezTo>
                  <a:pt x="38" y="6"/>
                  <a:pt x="38" y="6"/>
                  <a:pt x="38" y="6"/>
                </a:cubicBezTo>
                <a:cubicBezTo>
                  <a:pt x="37" y="6"/>
                  <a:pt x="36" y="5"/>
                  <a:pt x="35" y="6"/>
                </a:cubicBezTo>
                <a:cubicBezTo>
                  <a:pt x="34" y="6"/>
                  <a:pt x="34" y="7"/>
                  <a:pt x="34" y="8"/>
                </a:cubicBezTo>
                <a:cubicBezTo>
                  <a:pt x="34" y="14"/>
                  <a:pt x="34" y="14"/>
                  <a:pt x="34" y="14"/>
                </a:cubicBezTo>
                <a:cubicBezTo>
                  <a:pt x="12" y="14"/>
                  <a:pt x="9" y="27"/>
                  <a:pt x="9" y="36"/>
                </a:cubicBezTo>
                <a:cubicBezTo>
                  <a:pt x="9" y="44"/>
                  <a:pt x="16" y="51"/>
                  <a:pt x="16" y="51"/>
                </a:cubicBezTo>
                <a:cubicBezTo>
                  <a:pt x="16" y="52"/>
                  <a:pt x="16" y="52"/>
                  <a:pt x="17" y="52"/>
                </a:cubicBezTo>
                <a:cubicBezTo>
                  <a:pt x="17" y="52"/>
                  <a:pt x="17" y="52"/>
                  <a:pt x="17" y="52"/>
                </a:cubicBezTo>
                <a:cubicBezTo>
                  <a:pt x="18" y="51"/>
                  <a:pt x="18" y="51"/>
                  <a:pt x="18" y="50"/>
                </a:cubicBezTo>
                <a:cubicBezTo>
                  <a:pt x="17" y="41"/>
                  <a:pt x="18" y="36"/>
                  <a:pt x="20" y="32"/>
                </a:cubicBezTo>
                <a:cubicBezTo>
                  <a:pt x="23" y="30"/>
                  <a:pt x="27" y="29"/>
                  <a:pt x="34" y="29"/>
                </a:cubicBezTo>
                <a:cubicBezTo>
                  <a:pt x="34" y="35"/>
                  <a:pt x="34" y="35"/>
                  <a:pt x="34" y="35"/>
                </a:cubicBezTo>
                <a:cubicBezTo>
                  <a:pt x="34" y="36"/>
                  <a:pt x="34" y="37"/>
                  <a:pt x="35" y="37"/>
                </a:cubicBezTo>
                <a:cubicBezTo>
                  <a:pt x="36" y="37"/>
                  <a:pt x="36" y="37"/>
                  <a:pt x="36" y="37"/>
                </a:cubicBezTo>
                <a:cubicBezTo>
                  <a:pt x="37" y="37"/>
                  <a:pt x="37" y="37"/>
                  <a:pt x="38" y="36"/>
                </a:cubicBezTo>
                <a:lnTo>
                  <a:pt x="51" y="23"/>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3" name="Freeform 108"/>
          <p:cNvSpPr>
            <a:spLocks noEditPoints="1"/>
          </p:cNvSpPr>
          <p:nvPr/>
        </p:nvSpPr>
        <p:spPr bwMode="auto">
          <a:xfrm>
            <a:off x="5348198" y="2840807"/>
            <a:ext cx="200233" cy="240666"/>
          </a:xfrm>
          <a:custGeom>
            <a:avLst/>
            <a:gdLst>
              <a:gd name="T0" fmla="*/ 567875208 w 48"/>
              <a:gd name="T1" fmla="*/ 362874675 h 58"/>
              <a:gd name="T2" fmla="*/ 295769771 w 48"/>
              <a:gd name="T3" fmla="*/ 678924825 h 58"/>
              <a:gd name="T4" fmla="*/ 283937604 w 48"/>
              <a:gd name="T5" fmla="*/ 678924825 h 58"/>
              <a:gd name="T6" fmla="*/ 272105438 w 48"/>
              <a:gd name="T7" fmla="*/ 678924825 h 58"/>
              <a:gd name="T8" fmla="*/ 0 w 48"/>
              <a:gd name="T9" fmla="*/ 362874675 h 58"/>
              <a:gd name="T10" fmla="*/ 0 w 48"/>
              <a:gd name="T11" fmla="*/ 23412263 h 58"/>
              <a:gd name="T12" fmla="*/ 23660894 w 48"/>
              <a:gd name="T13" fmla="*/ 0 h 58"/>
              <a:gd name="T14" fmla="*/ 544214315 w 48"/>
              <a:gd name="T15" fmla="*/ 0 h 58"/>
              <a:gd name="T16" fmla="*/ 567875208 w 48"/>
              <a:gd name="T17" fmla="*/ 23412263 h 58"/>
              <a:gd name="T18" fmla="*/ 567875208 w 48"/>
              <a:gd name="T19" fmla="*/ 362874675 h 58"/>
              <a:gd name="T20" fmla="*/ 485060360 w 48"/>
              <a:gd name="T21" fmla="*/ 81937787 h 58"/>
              <a:gd name="T22" fmla="*/ 283937604 w 48"/>
              <a:gd name="T23" fmla="*/ 81937787 h 58"/>
              <a:gd name="T24" fmla="*/ 283937604 w 48"/>
              <a:gd name="T25" fmla="*/ 585279196 h 58"/>
              <a:gd name="T26" fmla="*/ 378584619 w 48"/>
              <a:gd name="T27" fmla="*/ 526753671 h 58"/>
              <a:gd name="T28" fmla="*/ 485060360 w 48"/>
              <a:gd name="T29" fmla="*/ 362874675 h 58"/>
              <a:gd name="T30" fmla="*/ 485060360 w 48"/>
              <a:gd name="T31" fmla="*/ 81937787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8" h="58">
                <a:moveTo>
                  <a:pt x="48" y="31"/>
                </a:moveTo>
                <a:cubicBezTo>
                  <a:pt x="48" y="47"/>
                  <a:pt x="26" y="57"/>
                  <a:pt x="25" y="58"/>
                </a:cubicBezTo>
                <a:cubicBezTo>
                  <a:pt x="25" y="58"/>
                  <a:pt x="24" y="58"/>
                  <a:pt x="24" y="58"/>
                </a:cubicBezTo>
                <a:cubicBezTo>
                  <a:pt x="24" y="58"/>
                  <a:pt x="23" y="58"/>
                  <a:pt x="23" y="58"/>
                </a:cubicBezTo>
                <a:cubicBezTo>
                  <a:pt x="22" y="57"/>
                  <a:pt x="0" y="47"/>
                  <a:pt x="0" y="31"/>
                </a:cubicBezTo>
                <a:cubicBezTo>
                  <a:pt x="0" y="2"/>
                  <a:pt x="0" y="2"/>
                  <a:pt x="0" y="2"/>
                </a:cubicBezTo>
                <a:cubicBezTo>
                  <a:pt x="0" y="1"/>
                  <a:pt x="1" y="0"/>
                  <a:pt x="2" y="0"/>
                </a:cubicBezTo>
                <a:cubicBezTo>
                  <a:pt x="46" y="0"/>
                  <a:pt x="46" y="0"/>
                  <a:pt x="46" y="0"/>
                </a:cubicBezTo>
                <a:cubicBezTo>
                  <a:pt x="47" y="0"/>
                  <a:pt x="48" y="1"/>
                  <a:pt x="48" y="2"/>
                </a:cubicBezTo>
                <a:lnTo>
                  <a:pt x="48" y="31"/>
                </a:lnTo>
                <a:close/>
                <a:moveTo>
                  <a:pt x="41" y="7"/>
                </a:moveTo>
                <a:cubicBezTo>
                  <a:pt x="24" y="7"/>
                  <a:pt x="24" y="7"/>
                  <a:pt x="24" y="7"/>
                </a:cubicBezTo>
                <a:cubicBezTo>
                  <a:pt x="24" y="50"/>
                  <a:pt x="24" y="50"/>
                  <a:pt x="24" y="50"/>
                </a:cubicBezTo>
                <a:cubicBezTo>
                  <a:pt x="26" y="49"/>
                  <a:pt x="29" y="47"/>
                  <a:pt x="32" y="45"/>
                </a:cubicBezTo>
                <a:cubicBezTo>
                  <a:pt x="36" y="42"/>
                  <a:pt x="41" y="37"/>
                  <a:pt x="41" y="31"/>
                </a:cubicBezTo>
                <a:lnTo>
                  <a:pt x="41" y="7"/>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4" name="Freeform 109"/>
          <p:cNvSpPr>
            <a:spLocks noEditPoints="1"/>
          </p:cNvSpPr>
          <p:nvPr/>
        </p:nvSpPr>
        <p:spPr bwMode="auto">
          <a:xfrm>
            <a:off x="5946974" y="2840807"/>
            <a:ext cx="283024" cy="240666"/>
          </a:xfrm>
          <a:custGeom>
            <a:avLst/>
            <a:gdLst>
              <a:gd name="T0" fmla="*/ 117772815 w 68"/>
              <a:gd name="T1" fmla="*/ 667220404 h 58"/>
              <a:gd name="T2" fmla="*/ 105994847 w 68"/>
              <a:gd name="T3" fmla="*/ 678924825 h 58"/>
              <a:gd name="T4" fmla="*/ 23555936 w 68"/>
              <a:gd name="T5" fmla="*/ 678924825 h 58"/>
              <a:gd name="T6" fmla="*/ 0 w 68"/>
              <a:gd name="T7" fmla="*/ 667220404 h 58"/>
              <a:gd name="T8" fmla="*/ 0 w 68"/>
              <a:gd name="T9" fmla="*/ 573574775 h 58"/>
              <a:gd name="T10" fmla="*/ 23555936 w 68"/>
              <a:gd name="T11" fmla="*/ 561870354 h 58"/>
              <a:gd name="T12" fmla="*/ 105994847 w 68"/>
              <a:gd name="T13" fmla="*/ 561870354 h 58"/>
              <a:gd name="T14" fmla="*/ 117772815 w 68"/>
              <a:gd name="T15" fmla="*/ 573574775 h 58"/>
              <a:gd name="T16" fmla="*/ 117772815 w 68"/>
              <a:gd name="T17" fmla="*/ 667220404 h 58"/>
              <a:gd name="T18" fmla="*/ 294432038 w 68"/>
              <a:gd name="T19" fmla="*/ 667220404 h 58"/>
              <a:gd name="T20" fmla="*/ 282654070 w 68"/>
              <a:gd name="T21" fmla="*/ 678924825 h 58"/>
              <a:gd name="T22" fmla="*/ 188437191 w 68"/>
              <a:gd name="T23" fmla="*/ 678924825 h 58"/>
              <a:gd name="T24" fmla="*/ 176659223 w 68"/>
              <a:gd name="T25" fmla="*/ 667220404 h 58"/>
              <a:gd name="T26" fmla="*/ 176659223 w 68"/>
              <a:gd name="T27" fmla="*/ 515045829 h 58"/>
              <a:gd name="T28" fmla="*/ 188437191 w 68"/>
              <a:gd name="T29" fmla="*/ 503341408 h 58"/>
              <a:gd name="T30" fmla="*/ 282654070 w 68"/>
              <a:gd name="T31" fmla="*/ 503341408 h 58"/>
              <a:gd name="T32" fmla="*/ 294432038 w 68"/>
              <a:gd name="T33" fmla="*/ 515045829 h 58"/>
              <a:gd name="T34" fmla="*/ 294432038 w 68"/>
              <a:gd name="T35" fmla="*/ 667220404 h 58"/>
              <a:gd name="T36" fmla="*/ 459316725 w 68"/>
              <a:gd name="T37" fmla="*/ 667220404 h 58"/>
              <a:gd name="T38" fmla="*/ 447538757 w 68"/>
              <a:gd name="T39" fmla="*/ 678924825 h 58"/>
              <a:gd name="T40" fmla="*/ 365096414 w 68"/>
              <a:gd name="T41" fmla="*/ 678924825 h 58"/>
              <a:gd name="T42" fmla="*/ 353318446 w 68"/>
              <a:gd name="T43" fmla="*/ 667220404 h 58"/>
              <a:gd name="T44" fmla="*/ 353318446 w 68"/>
              <a:gd name="T45" fmla="*/ 409695779 h 58"/>
              <a:gd name="T46" fmla="*/ 365096414 w 68"/>
              <a:gd name="T47" fmla="*/ 397991358 h 58"/>
              <a:gd name="T48" fmla="*/ 447538757 w 68"/>
              <a:gd name="T49" fmla="*/ 397991358 h 58"/>
              <a:gd name="T50" fmla="*/ 459316725 w 68"/>
              <a:gd name="T51" fmla="*/ 409695779 h 58"/>
              <a:gd name="T52" fmla="*/ 459316725 w 68"/>
              <a:gd name="T53" fmla="*/ 667220404 h 58"/>
              <a:gd name="T54" fmla="*/ 635975948 w 68"/>
              <a:gd name="T55" fmla="*/ 667220404 h 58"/>
              <a:gd name="T56" fmla="*/ 624197980 w 68"/>
              <a:gd name="T57" fmla="*/ 678924825 h 58"/>
              <a:gd name="T58" fmla="*/ 529977668 w 68"/>
              <a:gd name="T59" fmla="*/ 678924825 h 58"/>
              <a:gd name="T60" fmla="*/ 518203132 w 68"/>
              <a:gd name="T61" fmla="*/ 667220404 h 58"/>
              <a:gd name="T62" fmla="*/ 518203132 w 68"/>
              <a:gd name="T63" fmla="*/ 234112363 h 58"/>
              <a:gd name="T64" fmla="*/ 529977668 w 68"/>
              <a:gd name="T65" fmla="*/ 222407942 h 58"/>
              <a:gd name="T66" fmla="*/ 624197980 w 68"/>
              <a:gd name="T67" fmla="*/ 222407942 h 58"/>
              <a:gd name="T68" fmla="*/ 635975948 w 68"/>
              <a:gd name="T69" fmla="*/ 234112363 h 58"/>
              <a:gd name="T70" fmla="*/ 635975948 w 68"/>
              <a:gd name="T71" fmla="*/ 667220404 h 58"/>
              <a:gd name="T72" fmla="*/ 800857202 w 68"/>
              <a:gd name="T73" fmla="*/ 667220404 h 58"/>
              <a:gd name="T74" fmla="*/ 789079235 w 68"/>
              <a:gd name="T75" fmla="*/ 678924825 h 58"/>
              <a:gd name="T76" fmla="*/ 706640323 w 68"/>
              <a:gd name="T77" fmla="*/ 678924825 h 58"/>
              <a:gd name="T78" fmla="*/ 694862355 w 68"/>
              <a:gd name="T79" fmla="*/ 667220404 h 58"/>
              <a:gd name="T80" fmla="*/ 694862355 w 68"/>
              <a:gd name="T81" fmla="*/ 11704421 h 58"/>
              <a:gd name="T82" fmla="*/ 706640323 w 68"/>
              <a:gd name="T83" fmla="*/ 0 h 58"/>
              <a:gd name="T84" fmla="*/ 789079235 w 68"/>
              <a:gd name="T85" fmla="*/ 0 h 58"/>
              <a:gd name="T86" fmla="*/ 800857202 w 68"/>
              <a:gd name="T87" fmla="*/ 11704421 h 58"/>
              <a:gd name="T88" fmla="*/ 800857202 w 68"/>
              <a:gd name="T89" fmla="*/ 667220404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8" h="58">
                <a:moveTo>
                  <a:pt x="10" y="57"/>
                </a:moveTo>
                <a:cubicBezTo>
                  <a:pt x="10" y="57"/>
                  <a:pt x="10" y="58"/>
                  <a:pt x="9" y="58"/>
                </a:cubicBezTo>
                <a:cubicBezTo>
                  <a:pt x="2" y="58"/>
                  <a:pt x="2" y="58"/>
                  <a:pt x="2" y="58"/>
                </a:cubicBezTo>
                <a:cubicBezTo>
                  <a:pt x="1" y="58"/>
                  <a:pt x="0" y="57"/>
                  <a:pt x="0" y="57"/>
                </a:cubicBezTo>
                <a:cubicBezTo>
                  <a:pt x="0" y="49"/>
                  <a:pt x="0" y="49"/>
                  <a:pt x="0" y="49"/>
                </a:cubicBezTo>
                <a:cubicBezTo>
                  <a:pt x="0" y="49"/>
                  <a:pt x="1" y="48"/>
                  <a:pt x="2" y="48"/>
                </a:cubicBezTo>
                <a:cubicBezTo>
                  <a:pt x="9" y="48"/>
                  <a:pt x="9" y="48"/>
                  <a:pt x="9" y="48"/>
                </a:cubicBezTo>
                <a:cubicBezTo>
                  <a:pt x="10" y="48"/>
                  <a:pt x="10" y="49"/>
                  <a:pt x="10" y="49"/>
                </a:cubicBezTo>
                <a:lnTo>
                  <a:pt x="10" y="57"/>
                </a:lnTo>
                <a:close/>
                <a:moveTo>
                  <a:pt x="25" y="57"/>
                </a:moveTo>
                <a:cubicBezTo>
                  <a:pt x="25" y="57"/>
                  <a:pt x="24" y="58"/>
                  <a:pt x="24" y="58"/>
                </a:cubicBezTo>
                <a:cubicBezTo>
                  <a:pt x="16" y="58"/>
                  <a:pt x="16" y="58"/>
                  <a:pt x="16" y="58"/>
                </a:cubicBezTo>
                <a:cubicBezTo>
                  <a:pt x="16" y="58"/>
                  <a:pt x="15" y="57"/>
                  <a:pt x="15" y="57"/>
                </a:cubicBezTo>
                <a:cubicBezTo>
                  <a:pt x="15" y="44"/>
                  <a:pt x="15" y="44"/>
                  <a:pt x="15" y="44"/>
                </a:cubicBezTo>
                <a:cubicBezTo>
                  <a:pt x="15" y="44"/>
                  <a:pt x="16" y="43"/>
                  <a:pt x="16" y="43"/>
                </a:cubicBezTo>
                <a:cubicBezTo>
                  <a:pt x="24" y="43"/>
                  <a:pt x="24" y="43"/>
                  <a:pt x="24" y="43"/>
                </a:cubicBezTo>
                <a:cubicBezTo>
                  <a:pt x="24" y="43"/>
                  <a:pt x="25" y="44"/>
                  <a:pt x="25" y="44"/>
                </a:cubicBezTo>
                <a:lnTo>
                  <a:pt x="25" y="57"/>
                </a:lnTo>
                <a:close/>
                <a:moveTo>
                  <a:pt x="39" y="57"/>
                </a:moveTo>
                <a:cubicBezTo>
                  <a:pt x="39" y="57"/>
                  <a:pt x="39" y="58"/>
                  <a:pt x="38" y="58"/>
                </a:cubicBezTo>
                <a:cubicBezTo>
                  <a:pt x="31" y="58"/>
                  <a:pt x="31" y="58"/>
                  <a:pt x="31" y="58"/>
                </a:cubicBezTo>
                <a:cubicBezTo>
                  <a:pt x="30" y="58"/>
                  <a:pt x="30" y="57"/>
                  <a:pt x="30" y="57"/>
                </a:cubicBezTo>
                <a:cubicBezTo>
                  <a:pt x="30" y="35"/>
                  <a:pt x="30" y="35"/>
                  <a:pt x="30" y="35"/>
                </a:cubicBezTo>
                <a:cubicBezTo>
                  <a:pt x="30" y="34"/>
                  <a:pt x="30" y="34"/>
                  <a:pt x="31" y="34"/>
                </a:cubicBezTo>
                <a:cubicBezTo>
                  <a:pt x="38" y="34"/>
                  <a:pt x="38" y="34"/>
                  <a:pt x="38" y="34"/>
                </a:cubicBezTo>
                <a:cubicBezTo>
                  <a:pt x="39" y="34"/>
                  <a:pt x="39" y="34"/>
                  <a:pt x="39" y="35"/>
                </a:cubicBezTo>
                <a:lnTo>
                  <a:pt x="39" y="57"/>
                </a:lnTo>
                <a:close/>
                <a:moveTo>
                  <a:pt x="54" y="57"/>
                </a:moveTo>
                <a:cubicBezTo>
                  <a:pt x="54" y="57"/>
                  <a:pt x="53" y="58"/>
                  <a:pt x="53" y="58"/>
                </a:cubicBezTo>
                <a:cubicBezTo>
                  <a:pt x="45" y="58"/>
                  <a:pt x="45" y="58"/>
                  <a:pt x="45" y="58"/>
                </a:cubicBezTo>
                <a:cubicBezTo>
                  <a:pt x="45" y="58"/>
                  <a:pt x="44" y="57"/>
                  <a:pt x="44" y="57"/>
                </a:cubicBezTo>
                <a:cubicBezTo>
                  <a:pt x="44" y="20"/>
                  <a:pt x="44" y="20"/>
                  <a:pt x="44" y="20"/>
                </a:cubicBezTo>
                <a:cubicBezTo>
                  <a:pt x="44" y="20"/>
                  <a:pt x="45" y="19"/>
                  <a:pt x="45" y="19"/>
                </a:cubicBezTo>
                <a:cubicBezTo>
                  <a:pt x="53" y="19"/>
                  <a:pt x="53" y="19"/>
                  <a:pt x="53" y="19"/>
                </a:cubicBezTo>
                <a:cubicBezTo>
                  <a:pt x="53" y="19"/>
                  <a:pt x="54" y="20"/>
                  <a:pt x="54" y="20"/>
                </a:cubicBezTo>
                <a:lnTo>
                  <a:pt x="54" y="57"/>
                </a:lnTo>
                <a:close/>
                <a:moveTo>
                  <a:pt x="68" y="57"/>
                </a:moveTo>
                <a:cubicBezTo>
                  <a:pt x="68" y="57"/>
                  <a:pt x="68" y="58"/>
                  <a:pt x="67" y="58"/>
                </a:cubicBezTo>
                <a:cubicBezTo>
                  <a:pt x="60" y="58"/>
                  <a:pt x="60" y="58"/>
                  <a:pt x="60" y="58"/>
                </a:cubicBezTo>
                <a:cubicBezTo>
                  <a:pt x="59" y="58"/>
                  <a:pt x="59" y="57"/>
                  <a:pt x="59" y="57"/>
                </a:cubicBezTo>
                <a:cubicBezTo>
                  <a:pt x="59" y="1"/>
                  <a:pt x="59" y="1"/>
                  <a:pt x="59" y="1"/>
                </a:cubicBezTo>
                <a:cubicBezTo>
                  <a:pt x="59" y="0"/>
                  <a:pt x="59" y="0"/>
                  <a:pt x="60" y="0"/>
                </a:cubicBezTo>
                <a:cubicBezTo>
                  <a:pt x="67" y="0"/>
                  <a:pt x="67" y="0"/>
                  <a:pt x="67" y="0"/>
                </a:cubicBezTo>
                <a:cubicBezTo>
                  <a:pt x="68" y="0"/>
                  <a:pt x="68" y="0"/>
                  <a:pt x="68" y="1"/>
                </a:cubicBezTo>
                <a:lnTo>
                  <a:pt x="68" y="57"/>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5" name="Freeform 110"/>
          <p:cNvSpPr>
            <a:spLocks noEditPoints="1"/>
          </p:cNvSpPr>
          <p:nvPr/>
        </p:nvSpPr>
        <p:spPr bwMode="auto">
          <a:xfrm>
            <a:off x="6547675" y="2858136"/>
            <a:ext cx="240666" cy="223337"/>
          </a:xfrm>
          <a:custGeom>
            <a:avLst/>
            <a:gdLst>
              <a:gd name="T0" fmla="*/ 93645629 w 58"/>
              <a:gd name="T1" fmla="*/ 116294135 h 54"/>
              <a:gd name="T2" fmla="*/ 0 w 58"/>
              <a:gd name="T3" fmla="*/ 116294135 h 54"/>
              <a:gd name="T4" fmla="*/ 0 w 58"/>
              <a:gd name="T5" fmla="*/ 58147068 h 54"/>
              <a:gd name="T6" fmla="*/ 93645629 w 58"/>
              <a:gd name="T7" fmla="*/ 58147068 h 54"/>
              <a:gd name="T8" fmla="*/ 93645629 w 58"/>
              <a:gd name="T9" fmla="*/ 116294135 h 54"/>
              <a:gd name="T10" fmla="*/ 386283516 w 58"/>
              <a:gd name="T11" fmla="*/ 348882406 h 54"/>
              <a:gd name="T12" fmla="*/ 0 w 58"/>
              <a:gd name="T13" fmla="*/ 348882406 h 54"/>
              <a:gd name="T14" fmla="*/ 0 w 58"/>
              <a:gd name="T15" fmla="*/ 290735338 h 54"/>
              <a:gd name="T16" fmla="*/ 386283516 w 58"/>
              <a:gd name="T17" fmla="*/ 290735338 h 54"/>
              <a:gd name="T18" fmla="*/ 386283516 w 58"/>
              <a:gd name="T19" fmla="*/ 348882406 h 54"/>
              <a:gd name="T20" fmla="*/ 152171154 w 58"/>
              <a:gd name="T21" fmla="*/ 569838534 h 54"/>
              <a:gd name="T22" fmla="*/ 0 w 58"/>
              <a:gd name="T23" fmla="*/ 569838534 h 54"/>
              <a:gd name="T24" fmla="*/ 0 w 58"/>
              <a:gd name="T25" fmla="*/ 511691467 h 54"/>
              <a:gd name="T26" fmla="*/ 152171154 w 58"/>
              <a:gd name="T27" fmla="*/ 511691467 h 54"/>
              <a:gd name="T28" fmla="*/ 152171154 w 58"/>
              <a:gd name="T29" fmla="*/ 569838534 h 54"/>
              <a:gd name="T30" fmla="*/ 280933466 w 58"/>
              <a:gd name="T31" fmla="*/ 34889605 h 54"/>
              <a:gd name="T32" fmla="*/ 280933466 w 58"/>
              <a:gd name="T33" fmla="*/ 151180330 h 54"/>
              <a:gd name="T34" fmla="*/ 257524625 w 58"/>
              <a:gd name="T35" fmla="*/ 174441203 h 54"/>
              <a:gd name="T36" fmla="*/ 140466733 w 58"/>
              <a:gd name="T37" fmla="*/ 174441203 h 54"/>
              <a:gd name="T38" fmla="*/ 105350050 w 58"/>
              <a:gd name="T39" fmla="*/ 151180330 h 54"/>
              <a:gd name="T40" fmla="*/ 105350050 w 58"/>
              <a:gd name="T41" fmla="*/ 34889605 h 54"/>
              <a:gd name="T42" fmla="*/ 140466733 w 58"/>
              <a:gd name="T43" fmla="*/ 0 h 54"/>
              <a:gd name="T44" fmla="*/ 257524625 w 58"/>
              <a:gd name="T45" fmla="*/ 0 h 54"/>
              <a:gd name="T46" fmla="*/ 280933466 w 58"/>
              <a:gd name="T47" fmla="*/ 34889605 h 54"/>
              <a:gd name="T48" fmla="*/ 339462412 w 58"/>
              <a:gd name="T49" fmla="*/ 488434004 h 54"/>
              <a:gd name="T50" fmla="*/ 339462412 w 58"/>
              <a:gd name="T51" fmla="*/ 593095997 h 54"/>
              <a:gd name="T52" fmla="*/ 304345729 w 58"/>
              <a:gd name="T53" fmla="*/ 627985602 h 54"/>
              <a:gd name="T54" fmla="*/ 198995679 w 58"/>
              <a:gd name="T55" fmla="*/ 627985602 h 54"/>
              <a:gd name="T56" fmla="*/ 163878996 w 58"/>
              <a:gd name="T57" fmla="*/ 593095997 h 54"/>
              <a:gd name="T58" fmla="*/ 163878996 w 58"/>
              <a:gd name="T59" fmla="*/ 488434004 h 54"/>
              <a:gd name="T60" fmla="*/ 198995679 w 58"/>
              <a:gd name="T61" fmla="*/ 453544399 h 54"/>
              <a:gd name="T62" fmla="*/ 304345729 w 58"/>
              <a:gd name="T63" fmla="*/ 453544399 h 54"/>
              <a:gd name="T64" fmla="*/ 339462412 w 58"/>
              <a:gd name="T65" fmla="*/ 488434004 h 54"/>
              <a:gd name="T66" fmla="*/ 678924825 w 58"/>
              <a:gd name="T67" fmla="*/ 116294135 h 54"/>
              <a:gd name="T68" fmla="*/ 292641308 w 58"/>
              <a:gd name="T69" fmla="*/ 116294135 h 54"/>
              <a:gd name="T70" fmla="*/ 292641308 w 58"/>
              <a:gd name="T71" fmla="*/ 58147068 h 54"/>
              <a:gd name="T72" fmla="*/ 678924825 w 58"/>
              <a:gd name="T73" fmla="*/ 58147068 h 54"/>
              <a:gd name="T74" fmla="*/ 678924825 w 58"/>
              <a:gd name="T75" fmla="*/ 116294135 h 54"/>
              <a:gd name="T76" fmla="*/ 678924825 w 58"/>
              <a:gd name="T77" fmla="*/ 569838534 h 54"/>
              <a:gd name="T78" fmla="*/ 351166833 w 58"/>
              <a:gd name="T79" fmla="*/ 569838534 h 54"/>
              <a:gd name="T80" fmla="*/ 351166833 w 58"/>
              <a:gd name="T81" fmla="*/ 511691467 h 54"/>
              <a:gd name="T82" fmla="*/ 678924825 w 58"/>
              <a:gd name="T83" fmla="*/ 511691467 h 54"/>
              <a:gd name="T84" fmla="*/ 678924825 w 58"/>
              <a:gd name="T85" fmla="*/ 569838534 h 54"/>
              <a:gd name="T86" fmla="*/ 561870354 w 58"/>
              <a:gd name="T87" fmla="*/ 255845733 h 54"/>
              <a:gd name="T88" fmla="*/ 561870354 w 58"/>
              <a:gd name="T89" fmla="*/ 372139869 h 54"/>
              <a:gd name="T90" fmla="*/ 538458092 w 58"/>
              <a:gd name="T91" fmla="*/ 395397331 h 54"/>
              <a:gd name="T92" fmla="*/ 421400200 w 58"/>
              <a:gd name="T93" fmla="*/ 395397331 h 54"/>
              <a:gd name="T94" fmla="*/ 397991358 w 58"/>
              <a:gd name="T95" fmla="*/ 372139869 h 54"/>
              <a:gd name="T96" fmla="*/ 397991358 w 58"/>
              <a:gd name="T97" fmla="*/ 255845733 h 54"/>
              <a:gd name="T98" fmla="*/ 421400200 w 58"/>
              <a:gd name="T99" fmla="*/ 232588270 h 54"/>
              <a:gd name="T100" fmla="*/ 538458092 w 58"/>
              <a:gd name="T101" fmla="*/ 232588270 h 54"/>
              <a:gd name="T102" fmla="*/ 561870354 w 58"/>
              <a:gd name="T103" fmla="*/ 255845733 h 54"/>
              <a:gd name="T104" fmla="*/ 678924825 w 58"/>
              <a:gd name="T105" fmla="*/ 348882406 h 54"/>
              <a:gd name="T106" fmla="*/ 585279196 w 58"/>
              <a:gd name="T107" fmla="*/ 348882406 h 54"/>
              <a:gd name="T108" fmla="*/ 585279196 w 58"/>
              <a:gd name="T109" fmla="*/ 290735338 h 54"/>
              <a:gd name="T110" fmla="*/ 678924825 w 58"/>
              <a:gd name="T111" fmla="*/ 290735338 h 54"/>
              <a:gd name="T112" fmla="*/ 678924825 w 58"/>
              <a:gd name="T113" fmla="*/ 348882406 h 5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58" h="54">
                <a:moveTo>
                  <a:pt x="8" y="10"/>
                </a:moveTo>
                <a:cubicBezTo>
                  <a:pt x="0" y="10"/>
                  <a:pt x="0" y="10"/>
                  <a:pt x="0" y="10"/>
                </a:cubicBezTo>
                <a:cubicBezTo>
                  <a:pt x="0" y="5"/>
                  <a:pt x="0" y="5"/>
                  <a:pt x="0" y="5"/>
                </a:cubicBezTo>
                <a:cubicBezTo>
                  <a:pt x="8" y="5"/>
                  <a:pt x="8" y="5"/>
                  <a:pt x="8" y="5"/>
                </a:cubicBezTo>
                <a:lnTo>
                  <a:pt x="8" y="10"/>
                </a:lnTo>
                <a:close/>
                <a:moveTo>
                  <a:pt x="33" y="30"/>
                </a:moveTo>
                <a:cubicBezTo>
                  <a:pt x="0" y="30"/>
                  <a:pt x="0" y="30"/>
                  <a:pt x="0" y="30"/>
                </a:cubicBezTo>
                <a:cubicBezTo>
                  <a:pt x="0" y="25"/>
                  <a:pt x="0" y="25"/>
                  <a:pt x="0" y="25"/>
                </a:cubicBezTo>
                <a:cubicBezTo>
                  <a:pt x="33" y="25"/>
                  <a:pt x="33" y="25"/>
                  <a:pt x="33" y="25"/>
                </a:cubicBezTo>
                <a:lnTo>
                  <a:pt x="33" y="30"/>
                </a:lnTo>
                <a:close/>
                <a:moveTo>
                  <a:pt x="13" y="49"/>
                </a:moveTo>
                <a:cubicBezTo>
                  <a:pt x="0" y="49"/>
                  <a:pt x="0" y="49"/>
                  <a:pt x="0" y="49"/>
                </a:cubicBezTo>
                <a:cubicBezTo>
                  <a:pt x="0" y="44"/>
                  <a:pt x="0" y="44"/>
                  <a:pt x="0" y="44"/>
                </a:cubicBezTo>
                <a:cubicBezTo>
                  <a:pt x="13" y="44"/>
                  <a:pt x="13" y="44"/>
                  <a:pt x="13" y="44"/>
                </a:cubicBezTo>
                <a:lnTo>
                  <a:pt x="13" y="49"/>
                </a:lnTo>
                <a:close/>
                <a:moveTo>
                  <a:pt x="24" y="3"/>
                </a:moveTo>
                <a:cubicBezTo>
                  <a:pt x="24" y="13"/>
                  <a:pt x="24" y="13"/>
                  <a:pt x="24" y="13"/>
                </a:cubicBezTo>
                <a:cubicBezTo>
                  <a:pt x="24" y="14"/>
                  <a:pt x="23" y="15"/>
                  <a:pt x="22" y="15"/>
                </a:cubicBezTo>
                <a:cubicBezTo>
                  <a:pt x="12" y="15"/>
                  <a:pt x="12" y="15"/>
                  <a:pt x="12" y="15"/>
                </a:cubicBezTo>
                <a:cubicBezTo>
                  <a:pt x="11" y="15"/>
                  <a:pt x="9" y="14"/>
                  <a:pt x="9" y="13"/>
                </a:cubicBezTo>
                <a:cubicBezTo>
                  <a:pt x="9" y="3"/>
                  <a:pt x="9" y="3"/>
                  <a:pt x="9" y="3"/>
                </a:cubicBezTo>
                <a:cubicBezTo>
                  <a:pt x="9" y="2"/>
                  <a:pt x="11" y="0"/>
                  <a:pt x="12" y="0"/>
                </a:cubicBezTo>
                <a:cubicBezTo>
                  <a:pt x="22" y="0"/>
                  <a:pt x="22" y="0"/>
                  <a:pt x="22" y="0"/>
                </a:cubicBezTo>
                <a:cubicBezTo>
                  <a:pt x="23" y="0"/>
                  <a:pt x="24" y="2"/>
                  <a:pt x="24" y="3"/>
                </a:cubicBezTo>
                <a:close/>
                <a:moveTo>
                  <a:pt x="29" y="42"/>
                </a:moveTo>
                <a:cubicBezTo>
                  <a:pt x="29" y="51"/>
                  <a:pt x="29" y="51"/>
                  <a:pt x="29" y="51"/>
                </a:cubicBezTo>
                <a:cubicBezTo>
                  <a:pt x="29" y="53"/>
                  <a:pt x="28" y="54"/>
                  <a:pt x="26" y="54"/>
                </a:cubicBezTo>
                <a:cubicBezTo>
                  <a:pt x="17" y="54"/>
                  <a:pt x="17" y="54"/>
                  <a:pt x="17" y="54"/>
                </a:cubicBezTo>
                <a:cubicBezTo>
                  <a:pt x="15" y="54"/>
                  <a:pt x="14" y="53"/>
                  <a:pt x="14" y="51"/>
                </a:cubicBezTo>
                <a:cubicBezTo>
                  <a:pt x="14" y="42"/>
                  <a:pt x="14" y="42"/>
                  <a:pt x="14" y="42"/>
                </a:cubicBezTo>
                <a:cubicBezTo>
                  <a:pt x="14" y="40"/>
                  <a:pt x="15" y="39"/>
                  <a:pt x="17" y="39"/>
                </a:cubicBezTo>
                <a:cubicBezTo>
                  <a:pt x="26" y="39"/>
                  <a:pt x="26" y="39"/>
                  <a:pt x="26" y="39"/>
                </a:cubicBezTo>
                <a:cubicBezTo>
                  <a:pt x="28" y="39"/>
                  <a:pt x="29" y="40"/>
                  <a:pt x="29" y="42"/>
                </a:cubicBezTo>
                <a:close/>
                <a:moveTo>
                  <a:pt x="58" y="10"/>
                </a:moveTo>
                <a:cubicBezTo>
                  <a:pt x="25" y="10"/>
                  <a:pt x="25" y="10"/>
                  <a:pt x="25" y="10"/>
                </a:cubicBezTo>
                <a:cubicBezTo>
                  <a:pt x="25" y="5"/>
                  <a:pt x="25" y="5"/>
                  <a:pt x="25" y="5"/>
                </a:cubicBezTo>
                <a:cubicBezTo>
                  <a:pt x="58" y="5"/>
                  <a:pt x="58" y="5"/>
                  <a:pt x="58" y="5"/>
                </a:cubicBezTo>
                <a:lnTo>
                  <a:pt x="58" y="10"/>
                </a:lnTo>
                <a:close/>
                <a:moveTo>
                  <a:pt x="58" y="49"/>
                </a:moveTo>
                <a:cubicBezTo>
                  <a:pt x="30" y="49"/>
                  <a:pt x="30" y="49"/>
                  <a:pt x="30" y="49"/>
                </a:cubicBezTo>
                <a:cubicBezTo>
                  <a:pt x="30" y="44"/>
                  <a:pt x="30" y="44"/>
                  <a:pt x="30" y="44"/>
                </a:cubicBezTo>
                <a:cubicBezTo>
                  <a:pt x="58" y="44"/>
                  <a:pt x="58" y="44"/>
                  <a:pt x="58" y="44"/>
                </a:cubicBezTo>
                <a:lnTo>
                  <a:pt x="58" y="49"/>
                </a:lnTo>
                <a:close/>
                <a:moveTo>
                  <a:pt x="48" y="22"/>
                </a:moveTo>
                <a:cubicBezTo>
                  <a:pt x="48" y="32"/>
                  <a:pt x="48" y="32"/>
                  <a:pt x="48" y="32"/>
                </a:cubicBezTo>
                <a:cubicBezTo>
                  <a:pt x="48" y="33"/>
                  <a:pt x="47" y="34"/>
                  <a:pt x="46" y="34"/>
                </a:cubicBezTo>
                <a:cubicBezTo>
                  <a:pt x="36" y="34"/>
                  <a:pt x="36" y="34"/>
                  <a:pt x="36" y="34"/>
                </a:cubicBezTo>
                <a:cubicBezTo>
                  <a:pt x="35" y="34"/>
                  <a:pt x="34" y="33"/>
                  <a:pt x="34" y="32"/>
                </a:cubicBezTo>
                <a:cubicBezTo>
                  <a:pt x="34" y="22"/>
                  <a:pt x="34" y="22"/>
                  <a:pt x="34" y="22"/>
                </a:cubicBezTo>
                <a:cubicBezTo>
                  <a:pt x="34" y="21"/>
                  <a:pt x="35" y="20"/>
                  <a:pt x="36" y="20"/>
                </a:cubicBezTo>
                <a:cubicBezTo>
                  <a:pt x="46" y="20"/>
                  <a:pt x="46" y="20"/>
                  <a:pt x="46" y="20"/>
                </a:cubicBezTo>
                <a:cubicBezTo>
                  <a:pt x="47" y="20"/>
                  <a:pt x="48" y="21"/>
                  <a:pt x="48" y="22"/>
                </a:cubicBezTo>
                <a:close/>
                <a:moveTo>
                  <a:pt x="58" y="30"/>
                </a:moveTo>
                <a:cubicBezTo>
                  <a:pt x="50" y="30"/>
                  <a:pt x="50" y="30"/>
                  <a:pt x="50" y="30"/>
                </a:cubicBezTo>
                <a:cubicBezTo>
                  <a:pt x="50" y="25"/>
                  <a:pt x="50" y="25"/>
                  <a:pt x="50" y="25"/>
                </a:cubicBezTo>
                <a:cubicBezTo>
                  <a:pt x="58" y="25"/>
                  <a:pt x="58" y="25"/>
                  <a:pt x="58" y="25"/>
                </a:cubicBezTo>
                <a:lnTo>
                  <a:pt x="58" y="30"/>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6" name="Freeform 111"/>
          <p:cNvSpPr>
            <a:spLocks noEditPoints="1"/>
          </p:cNvSpPr>
          <p:nvPr/>
        </p:nvSpPr>
        <p:spPr bwMode="auto">
          <a:xfrm>
            <a:off x="7146451" y="2848510"/>
            <a:ext cx="161727" cy="221413"/>
          </a:xfrm>
          <a:custGeom>
            <a:avLst/>
            <a:gdLst>
              <a:gd name="T0" fmla="*/ 432573723 w 39"/>
              <a:gd name="T1" fmla="*/ 261034089 h 53"/>
              <a:gd name="T2" fmla="*/ 35074469 w 39"/>
              <a:gd name="T3" fmla="*/ 261034089 h 53"/>
              <a:gd name="T4" fmla="*/ 0 w 39"/>
              <a:gd name="T5" fmla="*/ 225437748 h 53"/>
              <a:gd name="T6" fmla="*/ 11690350 w 39"/>
              <a:gd name="T7" fmla="*/ 213574598 h 53"/>
              <a:gd name="T8" fmla="*/ 210439977 w 39"/>
              <a:gd name="T9" fmla="*/ 11866595 h 53"/>
              <a:gd name="T10" fmla="*/ 233824096 w 39"/>
              <a:gd name="T11" fmla="*/ 0 h 53"/>
              <a:gd name="T12" fmla="*/ 257204796 w 39"/>
              <a:gd name="T13" fmla="*/ 11866595 h 53"/>
              <a:gd name="T14" fmla="*/ 455954423 w 39"/>
              <a:gd name="T15" fmla="*/ 213574598 h 53"/>
              <a:gd name="T16" fmla="*/ 455954423 w 39"/>
              <a:gd name="T17" fmla="*/ 225437748 h 53"/>
              <a:gd name="T18" fmla="*/ 432573723 w 39"/>
              <a:gd name="T19" fmla="*/ 261034089 h 53"/>
              <a:gd name="T20" fmla="*/ 455954423 w 39"/>
              <a:gd name="T21" fmla="*/ 427145751 h 53"/>
              <a:gd name="T22" fmla="*/ 257204796 w 39"/>
              <a:gd name="T23" fmla="*/ 628853754 h 53"/>
              <a:gd name="T24" fmla="*/ 233824096 w 39"/>
              <a:gd name="T25" fmla="*/ 628853754 h 53"/>
              <a:gd name="T26" fmla="*/ 210439977 w 39"/>
              <a:gd name="T27" fmla="*/ 628853754 h 53"/>
              <a:gd name="T28" fmla="*/ 11690350 w 39"/>
              <a:gd name="T29" fmla="*/ 427145751 h 53"/>
              <a:gd name="T30" fmla="*/ 0 w 39"/>
              <a:gd name="T31" fmla="*/ 403416006 h 53"/>
              <a:gd name="T32" fmla="*/ 35074469 w 39"/>
              <a:gd name="T33" fmla="*/ 379686260 h 53"/>
              <a:gd name="T34" fmla="*/ 432573723 w 39"/>
              <a:gd name="T35" fmla="*/ 379686260 h 53"/>
              <a:gd name="T36" fmla="*/ 455954423 w 39"/>
              <a:gd name="T37" fmla="*/ 403416006 h 53"/>
              <a:gd name="T38" fmla="*/ 455954423 w 39"/>
              <a:gd name="T39" fmla="*/ 427145751 h 5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9" h="53">
                <a:moveTo>
                  <a:pt x="37" y="22"/>
                </a:moveTo>
                <a:cubicBezTo>
                  <a:pt x="3" y="22"/>
                  <a:pt x="3" y="22"/>
                  <a:pt x="3" y="22"/>
                </a:cubicBezTo>
                <a:cubicBezTo>
                  <a:pt x="2" y="22"/>
                  <a:pt x="0" y="21"/>
                  <a:pt x="0" y="19"/>
                </a:cubicBezTo>
                <a:cubicBezTo>
                  <a:pt x="0" y="19"/>
                  <a:pt x="1" y="18"/>
                  <a:pt x="1" y="18"/>
                </a:cubicBezTo>
                <a:cubicBezTo>
                  <a:pt x="18" y="1"/>
                  <a:pt x="18" y="1"/>
                  <a:pt x="18" y="1"/>
                </a:cubicBezTo>
                <a:cubicBezTo>
                  <a:pt x="19" y="0"/>
                  <a:pt x="19" y="0"/>
                  <a:pt x="20" y="0"/>
                </a:cubicBezTo>
                <a:cubicBezTo>
                  <a:pt x="21" y="0"/>
                  <a:pt x="21" y="0"/>
                  <a:pt x="22" y="1"/>
                </a:cubicBezTo>
                <a:cubicBezTo>
                  <a:pt x="39" y="18"/>
                  <a:pt x="39" y="18"/>
                  <a:pt x="39" y="18"/>
                </a:cubicBezTo>
                <a:cubicBezTo>
                  <a:pt x="39" y="18"/>
                  <a:pt x="39" y="19"/>
                  <a:pt x="39" y="19"/>
                </a:cubicBezTo>
                <a:cubicBezTo>
                  <a:pt x="39" y="21"/>
                  <a:pt x="38" y="22"/>
                  <a:pt x="37" y="22"/>
                </a:cubicBezTo>
                <a:close/>
                <a:moveTo>
                  <a:pt x="39" y="36"/>
                </a:moveTo>
                <a:cubicBezTo>
                  <a:pt x="22" y="53"/>
                  <a:pt x="22" y="53"/>
                  <a:pt x="22" y="53"/>
                </a:cubicBezTo>
                <a:cubicBezTo>
                  <a:pt x="21" y="53"/>
                  <a:pt x="21" y="53"/>
                  <a:pt x="20" y="53"/>
                </a:cubicBezTo>
                <a:cubicBezTo>
                  <a:pt x="19" y="53"/>
                  <a:pt x="19" y="53"/>
                  <a:pt x="18" y="53"/>
                </a:cubicBezTo>
                <a:cubicBezTo>
                  <a:pt x="1" y="36"/>
                  <a:pt x="1" y="36"/>
                  <a:pt x="1" y="36"/>
                </a:cubicBezTo>
                <a:cubicBezTo>
                  <a:pt x="1" y="35"/>
                  <a:pt x="0" y="35"/>
                  <a:pt x="0" y="34"/>
                </a:cubicBezTo>
                <a:cubicBezTo>
                  <a:pt x="0" y="33"/>
                  <a:pt x="2" y="32"/>
                  <a:pt x="3" y="32"/>
                </a:cubicBezTo>
                <a:cubicBezTo>
                  <a:pt x="37" y="32"/>
                  <a:pt x="37" y="32"/>
                  <a:pt x="37" y="32"/>
                </a:cubicBezTo>
                <a:cubicBezTo>
                  <a:pt x="38" y="32"/>
                  <a:pt x="39" y="33"/>
                  <a:pt x="39" y="34"/>
                </a:cubicBezTo>
                <a:cubicBezTo>
                  <a:pt x="39" y="35"/>
                  <a:pt x="39" y="35"/>
                  <a:pt x="39" y="36"/>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7" name="Freeform 112"/>
          <p:cNvSpPr>
            <a:spLocks noEditPoints="1"/>
          </p:cNvSpPr>
          <p:nvPr/>
        </p:nvSpPr>
        <p:spPr bwMode="auto">
          <a:xfrm>
            <a:off x="7749077" y="2819630"/>
            <a:ext cx="279172" cy="283022"/>
          </a:xfrm>
          <a:custGeom>
            <a:avLst/>
            <a:gdLst>
              <a:gd name="T0" fmla="*/ 306895574 w 67"/>
              <a:gd name="T1" fmla="*/ 647747708 h 68"/>
              <a:gd name="T2" fmla="*/ 165250935 w 67"/>
              <a:gd name="T3" fmla="*/ 789072421 h 68"/>
              <a:gd name="T4" fmla="*/ 153446069 w 67"/>
              <a:gd name="T5" fmla="*/ 800850339 h 68"/>
              <a:gd name="T6" fmla="*/ 141644640 w 67"/>
              <a:gd name="T7" fmla="*/ 789072421 h 68"/>
              <a:gd name="T8" fmla="*/ 0 w 67"/>
              <a:gd name="T9" fmla="*/ 647747708 h 68"/>
              <a:gd name="T10" fmla="*/ 0 w 67"/>
              <a:gd name="T11" fmla="*/ 635969791 h 68"/>
              <a:gd name="T12" fmla="*/ 11804865 w 67"/>
              <a:gd name="T13" fmla="*/ 624191873 h 68"/>
              <a:gd name="T14" fmla="*/ 94428615 w 67"/>
              <a:gd name="T15" fmla="*/ 624191873 h 68"/>
              <a:gd name="T16" fmla="*/ 94428615 w 67"/>
              <a:gd name="T17" fmla="*/ 11777917 h 68"/>
              <a:gd name="T18" fmla="*/ 118034909 w 67"/>
              <a:gd name="T19" fmla="*/ 0 h 68"/>
              <a:gd name="T20" fmla="*/ 200662094 w 67"/>
              <a:gd name="T21" fmla="*/ 0 h 68"/>
              <a:gd name="T22" fmla="*/ 212466960 w 67"/>
              <a:gd name="T23" fmla="*/ 11777917 h 68"/>
              <a:gd name="T24" fmla="*/ 212466960 w 67"/>
              <a:gd name="T25" fmla="*/ 624191873 h 68"/>
              <a:gd name="T26" fmla="*/ 295090709 w 67"/>
              <a:gd name="T27" fmla="*/ 624191873 h 68"/>
              <a:gd name="T28" fmla="*/ 318697004 w 67"/>
              <a:gd name="T29" fmla="*/ 635969791 h 68"/>
              <a:gd name="T30" fmla="*/ 306895574 w 67"/>
              <a:gd name="T31" fmla="*/ 647747708 h 68"/>
              <a:gd name="T32" fmla="*/ 790843513 w 67"/>
              <a:gd name="T33" fmla="*/ 94216476 h 68"/>
              <a:gd name="T34" fmla="*/ 779038647 w 67"/>
              <a:gd name="T35" fmla="*/ 105994393 h 68"/>
              <a:gd name="T36" fmla="*/ 401324189 w 67"/>
              <a:gd name="T37" fmla="*/ 105994393 h 68"/>
              <a:gd name="T38" fmla="*/ 389519324 w 67"/>
              <a:gd name="T39" fmla="*/ 94216476 h 68"/>
              <a:gd name="T40" fmla="*/ 389519324 w 67"/>
              <a:gd name="T41" fmla="*/ 11777917 h 68"/>
              <a:gd name="T42" fmla="*/ 401324189 w 67"/>
              <a:gd name="T43" fmla="*/ 0 h 68"/>
              <a:gd name="T44" fmla="*/ 779038647 w 67"/>
              <a:gd name="T45" fmla="*/ 0 h 68"/>
              <a:gd name="T46" fmla="*/ 790843513 w 67"/>
              <a:gd name="T47" fmla="*/ 11777917 h 68"/>
              <a:gd name="T48" fmla="*/ 790843513 w 67"/>
              <a:gd name="T49" fmla="*/ 94216476 h 68"/>
              <a:gd name="T50" fmla="*/ 708219763 w 67"/>
              <a:gd name="T51" fmla="*/ 329761097 h 68"/>
              <a:gd name="T52" fmla="*/ 684610033 w 67"/>
              <a:gd name="T53" fmla="*/ 341539014 h 68"/>
              <a:gd name="T54" fmla="*/ 401324189 w 67"/>
              <a:gd name="T55" fmla="*/ 341539014 h 68"/>
              <a:gd name="T56" fmla="*/ 389519324 w 67"/>
              <a:gd name="T57" fmla="*/ 329761097 h 68"/>
              <a:gd name="T58" fmla="*/ 389519324 w 67"/>
              <a:gd name="T59" fmla="*/ 235544621 h 68"/>
              <a:gd name="T60" fmla="*/ 401324189 w 67"/>
              <a:gd name="T61" fmla="*/ 223766704 h 68"/>
              <a:gd name="T62" fmla="*/ 684610033 w 67"/>
              <a:gd name="T63" fmla="*/ 223766704 h 68"/>
              <a:gd name="T64" fmla="*/ 708219763 w 67"/>
              <a:gd name="T65" fmla="*/ 235544621 h 68"/>
              <a:gd name="T66" fmla="*/ 708219763 w 67"/>
              <a:gd name="T67" fmla="*/ 329761097 h 68"/>
              <a:gd name="T68" fmla="*/ 613787713 w 67"/>
              <a:gd name="T69" fmla="*/ 553527800 h 68"/>
              <a:gd name="T70" fmla="*/ 601986283 w 67"/>
              <a:gd name="T71" fmla="*/ 565305718 h 68"/>
              <a:gd name="T72" fmla="*/ 401324189 w 67"/>
              <a:gd name="T73" fmla="*/ 565305718 h 68"/>
              <a:gd name="T74" fmla="*/ 389519324 w 67"/>
              <a:gd name="T75" fmla="*/ 553527800 h 68"/>
              <a:gd name="T76" fmla="*/ 389519324 w 67"/>
              <a:gd name="T77" fmla="*/ 471089242 h 68"/>
              <a:gd name="T78" fmla="*/ 401324189 w 67"/>
              <a:gd name="T79" fmla="*/ 459311325 h 68"/>
              <a:gd name="T80" fmla="*/ 601986283 w 67"/>
              <a:gd name="T81" fmla="*/ 459311325 h 68"/>
              <a:gd name="T82" fmla="*/ 613787713 w 67"/>
              <a:gd name="T83" fmla="*/ 471089242 h 68"/>
              <a:gd name="T84" fmla="*/ 613787713 w 67"/>
              <a:gd name="T85" fmla="*/ 553527800 h 68"/>
              <a:gd name="T86" fmla="*/ 531163963 w 67"/>
              <a:gd name="T87" fmla="*/ 789072421 h 68"/>
              <a:gd name="T88" fmla="*/ 519359098 w 67"/>
              <a:gd name="T89" fmla="*/ 800850339 h 68"/>
              <a:gd name="T90" fmla="*/ 401324189 w 67"/>
              <a:gd name="T91" fmla="*/ 800850339 h 68"/>
              <a:gd name="T92" fmla="*/ 389519324 w 67"/>
              <a:gd name="T93" fmla="*/ 789072421 h 68"/>
              <a:gd name="T94" fmla="*/ 389519324 w 67"/>
              <a:gd name="T95" fmla="*/ 694855946 h 68"/>
              <a:gd name="T96" fmla="*/ 401324189 w 67"/>
              <a:gd name="T97" fmla="*/ 683078028 h 68"/>
              <a:gd name="T98" fmla="*/ 519359098 w 67"/>
              <a:gd name="T99" fmla="*/ 683078028 h 68"/>
              <a:gd name="T100" fmla="*/ 531163963 w 67"/>
              <a:gd name="T101" fmla="*/ 694855946 h 68"/>
              <a:gd name="T102" fmla="*/ 531163963 w 67"/>
              <a:gd name="T103" fmla="*/ 789072421 h 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7" h="68">
                <a:moveTo>
                  <a:pt x="26" y="55"/>
                </a:moveTo>
                <a:cubicBezTo>
                  <a:pt x="14" y="67"/>
                  <a:pt x="14" y="67"/>
                  <a:pt x="14" y="67"/>
                </a:cubicBezTo>
                <a:cubicBezTo>
                  <a:pt x="14" y="68"/>
                  <a:pt x="14" y="68"/>
                  <a:pt x="13" y="68"/>
                </a:cubicBezTo>
                <a:cubicBezTo>
                  <a:pt x="13" y="68"/>
                  <a:pt x="13" y="68"/>
                  <a:pt x="12" y="67"/>
                </a:cubicBezTo>
                <a:cubicBezTo>
                  <a:pt x="0" y="55"/>
                  <a:pt x="0" y="55"/>
                  <a:pt x="0" y="55"/>
                </a:cubicBezTo>
                <a:cubicBezTo>
                  <a:pt x="0" y="55"/>
                  <a:pt x="0" y="54"/>
                  <a:pt x="0" y="54"/>
                </a:cubicBezTo>
                <a:cubicBezTo>
                  <a:pt x="0" y="53"/>
                  <a:pt x="1" y="53"/>
                  <a:pt x="1" y="53"/>
                </a:cubicBezTo>
                <a:cubicBezTo>
                  <a:pt x="8" y="53"/>
                  <a:pt x="8" y="53"/>
                  <a:pt x="8" y="53"/>
                </a:cubicBezTo>
                <a:cubicBezTo>
                  <a:pt x="8" y="1"/>
                  <a:pt x="8" y="1"/>
                  <a:pt x="8" y="1"/>
                </a:cubicBezTo>
                <a:cubicBezTo>
                  <a:pt x="8" y="0"/>
                  <a:pt x="9" y="0"/>
                  <a:pt x="10" y="0"/>
                </a:cubicBezTo>
                <a:cubicBezTo>
                  <a:pt x="17" y="0"/>
                  <a:pt x="17" y="0"/>
                  <a:pt x="17" y="0"/>
                </a:cubicBezTo>
                <a:cubicBezTo>
                  <a:pt x="18" y="0"/>
                  <a:pt x="18" y="0"/>
                  <a:pt x="18" y="1"/>
                </a:cubicBezTo>
                <a:cubicBezTo>
                  <a:pt x="18" y="53"/>
                  <a:pt x="18" y="53"/>
                  <a:pt x="18" y="53"/>
                </a:cubicBezTo>
                <a:cubicBezTo>
                  <a:pt x="25" y="53"/>
                  <a:pt x="25" y="53"/>
                  <a:pt x="25" y="53"/>
                </a:cubicBezTo>
                <a:cubicBezTo>
                  <a:pt x="26" y="53"/>
                  <a:pt x="27" y="54"/>
                  <a:pt x="27" y="54"/>
                </a:cubicBezTo>
                <a:cubicBezTo>
                  <a:pt x="27" y="55"/>
                  <a:pt x="27" y="55"/>
                  <a:pt x="26" y="55"/>
                </a:cubicBezTo>
                <a:close/>
                <a:moveTo>
                  <a:pt x="67" y="8"/>
                </a:moveTo>
                <a:cubicBezTo>
                  <a:pt x="67" y="9"/>
                  <a:pt x="66" y="9"/>
                  <a:pt x="66" y="9"/>
                </a:cubicBezTo>
                <a:cubicBezTo>
                  <a:pt x="34" y="9"/>
                  <a:pt x="34" y="9"/>
                  <a:pt x="34" y="9"/>
                </a:cubicBezTo>
                <a:cubicBezTo>
                  <a:pt x="33" y="9"/>
                  <a:pt x="33" y="9"/>
                  <a:pt x="33" y="8"/>
                </a:cubicBezTo>
                <a:cubicBezTo>
                  <a:pt x="33" y="1"/>
                  <a:pt x="33" y="1"/>
                  <a:pt x="33" y="1"/>
                </a:cubicBezTo>
                <a:cubicBezTo>
                  <a:pt x="33" y="0"/>
                  <a:pt x="33" y="0"/>
                  <a:pt x="34" y="0"/>
                </a:cubicBezTo>
                <a:cubicBezTo>
                  <a:pt x="66" y="0"/>
                  <a:pt x="66" y="0"/>
                  <a:pt x="66" y="0"/>
                </a:cubicBezTo>
                <a:cubicBezTo>
                  <a:pt x="66" y="0"/>
                  <a:pt x="67" y="0"/>
                  <a:pt x="67" y="1"/>
                </a:cubicBezTo>
                <a:lnTo>
                  <a:pt x="67" y="8"/>
                </a:lnTo>
                <a:close/>
                <a:moveTo>
                  <a:pt x="60" y="28"/>
                </a:moveTo>
                <a:cubicBezTo>
                  <a:pt x="60" y="28"/>
                  <a:pt x="59" y="29"/>
                  <a:pt x="58" y="29"/>
                </a:cubicBezTo>
                <a:cubicBezTo>
                  <a:pt x="34" y="29"/>
                  <a:pt x="34" y="29"/>
                  <a:pt x="34" y="29"/>
                </a:cubicBezTo>
                <a:cubicBezTo>
                  <a:pt x="33" y="29"/>
                  <a:pt x="33" y="28"/>
                  <a:pt x="33" y="28"/>
                </a:cubicBezTo>
                <a:cubicBezTo>
                  <a:pt x="33" y="20"/>
                  <a:pt x="33" y="20"/>
                  <a:pt x="33" y="20"/>
                </a:cubicBezTo>
                <a:cubicBezTo>
                  <a:pt x="33" y="20"/>
                  <a:pt x="33" y="19"/>
                  <a:pt x="34" y="19"/>
                </a:cubicBezTo>
                <a:cubicBezTo>
                  <a:pt x="58" y="19"/>
                  <a:pt x="58" y="19"/>
                  <a:pt x="58" y="19"/>
                </a:cubicBezTo>
                <a:cubicBezTo>
                  <a:pt x="59" y="19"/>
                  <a:pt x="60" y="20"/>
                  <a:pt x="60" y="20"/>
                </a:cubicBezTo>
                <a:lnTo>
                  <a:pt x="60" y="28"/>
                </a:lnTo>
                <a:close/>
                <a:moveTo>
                  <a:pt x="52" y="47"/>
                </a:moveTo>
                <a:cubicBezTo>
                  <a:pt x="52" y="48"/>
                  <a:pt x="52" y="48"/>
                  <a:pt x="51" y="48"/>
                </a:cubicBezTo>
                <a:cubicBezTo>
                  <a:pt x="34" y="48"/>
                  <a:pt x="34" y="48"/>
                  <a:pt x="34" y="48"/>
                </a:cubicBezTo>
                <a:cubicBezTo>
                  <a:pt x="33" y="48"/>
                  <a:pt x="33" y="48"/>
                  <a:pt x="33" y="47"/>
                </a:cubicBezTo>
                <a:cubicBezTo>
                  <a:pt x="33" y="40"/>
                  <a:pt x="33" y="40"/>
                  <a:pt x="33" y="40"/>
                </a:cubicBezTo>
                <a:cubicBezTo>
                  <a:pt x="33" y="39"/>
                  <a:pt x="33" y="39"/>
                  <a:pt x="34" y="39"/>
                </a:cubicBezTo>
                <a:cubicBezTo>
                  <a:pt x="51" y="39"/>
                  <a:pt x="51" y="39"/>
                  <a:pt x="51" y="39"/>
                </a:cubicBezTo>
                <a:cubicBezTo>
                  <a:pt x="52" y="39"/>
                  <a:pt x="52" y="39"/>
                  <a:pt x="52" y="40"/>
                </a:cubicBezTo>
                <a:lnTo>
                  <a:pt x="52" y="47"/>
                </a:lnTo>
                <a:close/>
                <a:moveTo>
                  <a:pt x="45" y="67"/>
                </a:moveTo>
                <a:cubicBezTo>
                  <a:pt x="45" y="67"/>
                  <a:pt x="44" y="68"/>
                  <a:pt x="44" y="68"/>
                </a:cubicBezTo>
                <a:cubicBezTo>
                  <a:pt x="34" y="68"/>
                  <a:pt x="34" y="68"/>
                  <a:pt x="34" y="68"/>
                </a:cubicBezTo>
                <a:cubicBezTo>
                  <a:pt x="33" y="68"/>
                  <a:pt x="33" y="67"/>
                  <a:pt x="33" y="67"/>
                </a:cubicBezTo>
                <a:cubicBezTo>
                  <a:pt x="33" y="59"/>
                  <a:pt x="33" y="59"/>
                  <a:pt x="33" y="59"/>
                </a:cubicBezTo>
                <a:cubicBezTo>
                  <a:pt x="33" y="59"/>
                  <a:pt x="33" y="58"/>
                  <a:pt x="34" y="58"/>
                </a:cubicBezTo>
                <a:cubicBezTo>
                  <a:pt x="44" y="58"/>
                  <a:pt x="44" y="58"/>
                  <a:pt x="44" y="58"/>
                </a:cubicBezTo>
                <a:cubicBezTo>
                  <a:pt x="44" y="58"/>
                  <a:pt x="45" y="59"/>
                  <a:pt x="45" y="59"/>
                </a:cubicBezTo>
                <a:lnTo>
                  <a:pt x="45" y="67"/>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8" name="Freeform 113"/>
          <p:cNvSpPr>
            <a:spLocks noEditPoints="1"/>
          </p:cNvSpPr>
          <p:nvPr/>
        </p:nvSpPr>
        <p:spPr bwMode="auto">
          <a:xfrm>
            <a:off x="8349780" y="2819630"/>
            <a:ext cx="229114" cy="283022"/>
          </a:xfrm>
          <a:custGeom>
            <a:avLst/>
            <a:gdLst>
              <a:gd name="T0" fmla="*/ 306739755 w 55"/>
              <a:gd name="T1" fmla="*/ 647747708 h 68"/>
              <a:gd name="T2" fmla="*/ 165168353 w 55"/>
              <a:gd name="T3" fmla="*/ 789072421 h 68"/>
              <a:gd name="T4" fmla="*/ 153369878 w 55"/>
              <a:gd name="T5" fmla="*/ 800850339 h 68"/>
              <a:gd name="T6" fmla="*/ 141571402 w 55"/>
              <a:gd name="T7" fmla="*/ 789072421 h 68"/>
              <a:gd name="T8" fmla="*/ 0 w 55"/>
              <a:gd name="T9" fmla="*/ 647747708 h 68"/>
              <a:gd name="T10" fmla="*/ 0 w 55"/>
              <a:gd name="T11" fmla="*/ 635969791 h 68"/>
              <a:gd name="T12" fmla="*/ 11798476 w 55"/>
              <a:gd name="T13" fmla="*/ 624191873 h 68"/>
              <a:gd name="T14" fmla="*/ 94380935 w 55"/>
              <a:gd name="T15" fmla="*/ 624191873 h 68"/>
              <a:gd name="T16" fmla="*/ 94380935 w 55"/>
              <a:gd name="T17" fmla="*/ 11777917 h 68"/>
              <a:gd name="T18" fmla="*/ 117977886 w 55"/>
              <a:gd name="T19" fmla="*/ 0 h 68"/>
              <a:gd name="T20" fmla="*/ 200560345 w 55"/>
              <a:gd name="T21" fmla="*/ 0 h 68"/>
              <a:gd name="T22" fmla="*/ 212358821 w 55"/>
              <a:gd name="T23" fmla="*/ 11777917 h 68"/>
              <a:gd name="T24" fmla="*/ 212358821 w 55"/>
              <a:gd name="T25" fmla="*/ 624191873 h 68"/>
              <a:gd name="T26" fmla="*/ 294944715 w 55"/>
              <a:gd name="T27" fmla="*/ 624191873 h 68"/>
              <a:gd name="T28" fmla="*/ 318538231 w 55"/>
              <a:gd name="T29" fmla="*/ 635969791 h 68"/>
              <a:gd name="T30" fmla="*/ 306739755 w 55"/>
              <a:gd name="T31" fmla="*/ 647747708 h 68"/>
              <a:gd name="T32" fmla="*/ 495505060 w 55"/>
              <a:gd name="T33" fmla="*/ 800850339 h 68"/>
              <a:gd name="T34" fmla="*/ 448314592 w 55"/>
              <a:gd name="T35" fmla="*/ 789072421 h 68"/>
              <a:gd name="T36" fmla="*/ 424717641 w 55"/>
              <a:gd name="T37" fmla="*/ 789072421 h 68"/>
              <a:gd name="T38" fmla="*/ 448314592 w 55"/>
              <a:gd name="T39" fmla="*/ 730186266 h 68"/>
              <a:gd name="T40" fmla="*/ 460109633 w 55"/>
              <a:gd name="T41" fmla="*/ 741964184 h 68"/>
              <a:gd name="T42" fmla="*/ 495505060 w 55"/>
              <a:gd name="T43" fmla="*/ 741964184 h 68"/>
              <a:gd name="T44" fmla="*/ 578087519 w 55"/>
              <a:gd name="T45" fmla="*/ 647747708 h 68"/>
              <a:gd name="T46" fmla="*/ 578087519 w 55"/>
              <a:gd name="T47" fmla="*/ 647747708 h 68"/>
              <a:gd name="T48" fmla="*/ 519098576 w 55"/>
              <a:gd name="T49" fmla="*/ 671300111 h 68"/>
              <a:gd name="T50" fmla="*/ 412919166 w 55"/>
              <a:gd name="T51" fmla="*/ 565305718 h 68"/>
              <a:gd name="T52" fmla="*/ 519098576 w 55"/>
              <a:gd name="T53" fmla="*/ 459311325 h 68"/>
              <a:gd name="T54" fmla="*/ 648874938 w 55"/>
              <a:gd name="T55" fmla="*/ 612413956 h 68"/>
              <a:gd name="T56" fmla="*/ 495505060 w 55"/>
              <a:gd name="T57" fmla="*/ 800850339 h 68"/>
              <a:gd name="T58" fmla="*/ 637076462 w 55"/>
              <a:gd name="T59" fmla="*/ 341539014 h 68"/>
              <a:gd name="T60" fmla="*/ 424717641 w 55"/>
              <a:gd name="T61" fmla="*/ 341539014 h 68"/>
              <a:gd name="T62" fmla="*/ 424717641 w 55"/>
              <a:gd name="T63" fmla="*/ 294430776 h 68"/>
              <a:gd name="T64" fmla="*/ 507303535 w 55"/>
              <a:gd name="T65" fmla="*/ 294430776 h 68"/>
              <a:gd name="T66" fmla="*/ 507303535 w 55"/>
              <a:gd name="T67" fmla="*/ 94216476 h 68"/>
              <a:gd name="T68" fmla="*/ 507303535 w 55"/>
              <a:gd name="T69" fmla="*/ 82441990 h 68"/>
              <a:gd name="T70" fmla="*/ 507303535 w 55"/>
              <a:gd name="T71" fmla="*/ 70664073 h 68"/>
              <a:gd name="T72" fmla="*/ 507303535 w 55"/>
              <a:gd name="T73" fmla="*/ 70664073 h 68"/>
              <a:gd name="T74" fmla="*/ 495505060 w 55"/>
              <a:gd name="T75" fmla="*/ 82441990 h 68"/>
              <a:gd name="T76" fmla="*/ 483706584 w 55"/>
              <a:gd name="T77" fmla="*/ 94216476 h 68"/>
              <a:gd name="T78" fmla="*/ 460109633 w 55"/>
              <a:gd name="T79" fmla="*/ 117772311 h 68"/>
              <a:gd name="T80" fmla="*/ 424717641 w 55"/>
              <a:gd name="T81" fmla="*/ 82441990 h 68"/>
              <a:gd name="T82" fmla="*/ 507303535 w 55"/>
              <a:gd name="T83" fmla="*/ 0 h 68"/>
              <a:gd name="T84" fmla="*/ 566292478 w 55"/>
              <a:gd name="T85" fmla="*/ 0 h 68"/>
              <a:gd name="T86" fmla="*/ 566292478 w 55"/>
              <a:gd name="T87" fmla="*/ 294430776 h 68"/>
              <a:gd name="T88" fmla="*/ 637076462 w 55"/>
              <a:gd name="T89" fmla="*/ 294430776 h 68"/>
              <a:gd name="T90" fmla="*/ 637076462 w 55"/>
              <a:gd name="T91" fmla="*/ 341539014 h 68"/>
              <a:gd name="T92" fmla="*/ 519098576 w 55"/>
              <a:gd name="T93" fmla="*/ 506419563 h 68"/>
              <a:gd name="T94" fmla="*/ 471908109 w 55"/>
              <a:gd name="T95" fmla="*/ 565305718 h 68"/>
              <a:gd name="T96" fmla="*/ 530897052 w 55"/>
              <a:gd name="T97" fmla="*/ 624191873 h 68"/>
              <a:gd name="T98" fmla="*/ 589885995 w 55"/>
              <a:gd name="T99" fmla="*/ 588861553 h 68"/>
              <a:gd name="T100" fmla="*/ 519098576 w 55"/>
              <a:gd name="T101" fmla="*/ 506419563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5" h="68">
                <a:moveTo>
                  <a:pt x="26" y="55"/>
                </a:moveTo>
                <a:cubicBezTo>
                  <a:pt x="14" y="67"/>
                  <a:pt x="14" y="67"/>
                  <a:pt x="14" y="67"/>
                </a:cubicBezTo>
                <a:cubicBezTo>
                  <a:pt x="14" y="68"/>
                  <a:pt x="14" y="68"/>
                  <a:pt x="13" y="68"/>
                </a:cubicBezTo>
                <a:cubicBezTo>
                  <a:pt x="13" y="68"/>
                  <a:pt x="13" y="68"/>
                  <a:pt x="12" y="67"/>
                </a:cubicBezTo>
                <a:cubicBezTo>
                  <a:pt x="0" y="55"/>
                  <a:pt x="0" y="55"/>
                  <a:pt x="0" y="55"/>
                </a:cubicBezTo>
                <a:cubicBezTo>
                  <a:pt x="0" y="55"/>
                  <a:pt x="0" y="54"/>
                  <a:pt x="0" y="54"/>
                </a:cubicBezTo>
                <a:cubicBezTo>
                  <a:pt x="0" y="53"/>
                  <a:pt x="1" y="53"/>
                  <a:pt x="1" y="53"/>
                </a:cubicBezTo>
                <a:cubicBezTo>
                  <a:pt x="8" y="53"/>
                  <a:pt x="8" y="53"/>
                  <a:pt x="8" y="53"/>
                </a:cubicBezTo>
                <a:cubicBezTo>
                  <a:pt x="8" y="1"/>
                  <a:pt x="8" y="1"/>
                  <a:pt x="8" y="1"/>
                </a:cubicBezTo>
                <a:cubicBezTo>
                  <a:pt x="8" y="0"/>
                  <a:pt x="9" y="0"/>
                  <a:pt x="10" y="0"/>
                </a:cubicBezTo>
                <a:cubicBezTo>
                  <a:pt x="17" y="0"/>
                  <a:pt x="17" y="0"/>
                  <a:pt x="17" y="0"/>
                </a:cubicBezTo>
                <a:cubicBezTo>
                  <a:pt x="18" y="0"/>
                  <a:pt x="18" y="0"/>
                  <a:pt x="18" y="1"/>
                </a:cubicBezTo>
                <a:cubicBezTo>
                  <a:pt x="18" y="53"/>
                  <a:pt x="18" y="53"/>
                  <a:pt x="18" y="53"/>
                </a:cubicBezTo>
                <a:cubicBezTo>
                  <a:pt x="25" y="53"/>
                  <a:pt x="25" y="53"/>
                  <a:pt x="25" y="53"/>
                </a:cubicBezTo>
                <a:cubicBezTo>
                  <a:pt x="26" y="53"/>
                  <a:pt x="27" y="54"/>
                  <a:pt x="27" y="54"/>
                </a:cubicBezTo>
                <a:cubicBezTo>
                  <a:pt x="27" y="55"/>
                  <a:pt x="27" y="55"/>
                  <a:pt x="26" y="55"/>
                </a:cubicBezTo>
                <a:close/>
                <a:moveTo>
                  <a:pt x="42" y="68"/>
                </a:moveTo>
                <a:cubicBezTo>
                  <a:pt x="40" y="68"/>
                  <a:pt x="39" y="67"/>
                  <a:pt x="38" y="67"/>
                </a:cubicBezTo>
                <a:cubicBezTo>
                  <a:pt x="37" y="67"/>
                  <a:pt x="37" y="67"/>
                  <a:pt x="36" y="67"/>
                </a:cubicBezTo>
                <a:cubicBezTo>
                  <a:pt x="38" y="62"/>
                  <a:pt x="38" y="62"/>
                  <a:pt x="38" y="62"/>
                </a:cubicBezTo>
                <a:cubicBezTo>
                  <a:pt x="38" y="62"/>
                  <a:pt x="39" y="63"/>
                  <a:pt x="39" y="63"/>
                </a:cubicBezTo>
                <a:cubicBezTo>
                  <a:pt x="40" y="63"/>
                  <a:pt x="41" y="63"/>
                  <a:pt x="42" y="63"/>
                </a:cubicBezTo>
                <a:cubicBezTo>
                  <a:pt x="46" y="63"/>
                  <a:pt x="49" y="59"/>
                  <a:pt x="49" y="55"/>
                </a:cubicBezTo>
                <a:cubicBezTo>
                  <a:pt x="49" y="55"/>
                  <a:pt x="49" y="55"/>
                  <a:pt x="49" y="55"/>
                </a:cubicBezTo>
                <a:cubicBezTo>
                  <a:pt x="48" y="57"/>
                  <a:pt x="46" y="57"/>
                  <a:pt x="44" y="57"/>
                </a:cubicBezTo>
                <a:cubicBezTo>
                  <a:pt x="38" y="57"/>
                  <a:pt x="35" y="53"/>
                  <a:pt x="35" y="48"/>
                </a:cubicBezTo>
                <a:cubicBezTo>
                  <a:pt x="35" y="43"/>
                  <a:pt x="39" y="39"/>
                  <a:pt x="44" y="39"/>
                </a:cubicBezTo>
                <a:cubicBezTo>
                  <a:pt x="50" y="39"/>
                  <a:pt x="55" y="43"/>
                  <a:pt x="55" y="52"/>
                </a:cubicBezTo>
                <a:cubicBezTo>
                  <a:pt x="55" y="59"/>
                  <a:pt x="51" y="68"/>
                  <a:pt x="42" y="68"/>
                </a:cubicBezTo>
                <a:close/>
                <a:moveTo>
                  <a:pt x="54" y="29"/>
                </a:moveTo>
                <a:cubicBezTo>
                  <a:pt x="36" y="29"/>
                  <a:pt x="36" y="29"/>
                  <a:pt x="36" y="29"/>
                </a:cubicBezTo>
                <a:cubicBezTo>
                  <a:pt x="36" y="25"/>
                  <a:pt x="36" y="25"/>
                  <a:pt x="36" y="25"/>
                </a:cubicBezTo>
                <a:cubicBezTo>
                  <a:pt x="43" y="25"/>
                  <a:pt x="43" y="25"/>
                  <a:pt x="43" y="25"/>
                </a:cubicBezTo>
                <a:cubicBezTo>
                  <a:pt x="43" y="8"/>
                  <a:pt x="43" y="8"/>
                  <a:pt x="43" y="8"/>
                </a:cubicBezTo>
                <a:cubicBezTo>
                  <a:pt x="43" y="8"/>
                  <a:pt x="43" y="7"/>
                  <a:pt x="43" y="7"/>
                </a:cubicBezTo>
                <a:cubicBezTo>
                  <a:pt x="43" y="6"/>
                  <a:pt x="43" y="6"/>
                  <a:pt x="43" y="6"/>
                </a:cubicBezTo>
                <a:cubicBezTo>
                  <a:pt x="43" y="6"/>
                  <a:pt x="43" y="6"/>
                  <a:pt x="43" y="6"/>
                </a:cubicBezTo>
                <a:cubicBezTo>
                  <a:pt x="42" y="7"/>
                  <a:pt x="42" y="7"/>
                  <a:pt x="42" y="7"/>
                </a:cubicBezTo>
                <a:cubicBezTo>
                  <a:pt x="42" y="7"/>
                  <a:pt x="42" y="7"/>
                  <a:pt x="41" y="8"/>
                </a:cubicBezTo>
                <a:cubicBezTo>
                  <a:pt x="39" y="10"/>
                  <a:pt x="39" y="10"/>
                  <a:pt x="39" y="10"/>
                </a:cubicBezTo>
                <a:cubicBezTo>
                  <a:pt x="36" y="7"/>
                  <a:pt x="36" y="7"/>
                  <a:pt x="36" y="7"/>
                </a:cubicBezTo>
                <a:cubicBezTo>
                  <a:pt x="43" y="0"/>
                  <a:pt x="43" y="0"/>
                  <a:pt x="43" y="0"/>
                </a:cubicBezTo>
                <a:cubicBezTo>
                  <a:pt x="48" y="0"/>
                  <a:pt x="48" y="0"/>
                  <a:pt x="48" y="0"/>
                </a:cubicBezTo>
                <a:cubicBezTo>
                  <a:pt x="48" y="25"/>
                  <a:pt x="48" y="25"/>
                  <a:pt x="48" y="25"/>
                </a:cubicBezTo>
                <a:cubicBezTo>
                  <a:pt x="54" y="25"/>
                  <a:pt x="54" y="25"/>
                  <a:pt x="54" y="25"/>
                </a:cubicBezTo>
                <a:lnTo>
                  <a:pt x="54" y="29"/>
                </a:lnTo>
                <a:close/>
                <a:moveTo>
                  <a:pt x="44" y="43"/>
                </a:moveTo>
                <a:cubicBezTo>
                  <a:pt x="42" y="43"/>
                  <a:pt x="40" y="45"/>
                  <a:pt x="40" y="48"/>
                </a:cubicBezTo>
                <a:cubicBezTo>
                  <a:pt x="40" y="51"/>
                  <a:pt x="42" y="53"/>
                  <a:pt x="45" y="53"/>
                </a:cubicBezTo>
                <a:cubicBezTo>
                  <a:pt x="48" y="53"/>
                  <a:pt x="50" y="52"/>
                  <a:pt x="50" y="50"/>
                </a:cubicBezTo>
                <a:cubicBezTo>
                  <a:pt x="50" y="46"/>
                  <a:pt x="47" y="43"/>
                  <a:pt x="44" y="43"/>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9" name="Freeform 114"/>
          <p:cNvSpPr>
            <a:spLocks noEditPoints="1"/>
          </p:cNvSpPr>
          <p:nvPr/>
        </p:nvSpPr>
        <p:spPr bwMode="auto">
          <a:xfrm>
            <a:off x="8944706" y="2858136"/>
            <a:ext cx="340782" cy="223337"/>
          </a:xfrm>
          <a:custGeom>
            <a:avLst/>
            <a:gdLst>
              <a:gd name="T0" fmla="*/ 152647901 w 82"/>
              <a:gd name="T1" fmla="*/ 418658205 h 54"/>
              <a:gd name="T2" fmla="*/ 93935325 w 82"/>
              <a:gd name="T3" fmla="*/ 418658205 h 54"/>
              <a:gd name="T4" fmla="*/ 93935325 w 82"/>
              <a:gd name="T5" fmla="*/ 383768600 h 54"/>
              <a:gd name="T6" fmla="*/ 70452350 w 82"/>
              <a:gd name="T7" fmla="*/ 383768600 h 54"/>
              <a:gd name="T8" fmla="*/ 58709150 w 82"/>
              <a:gd name="T9" fmla="*/ 348882406 h 54"/>
              <a:gd name="T10" fmla="*/ 58709150 w 82"/>
              <a:gd name="T11" fmla="*/ 325621532 h 54"/>
              <a:gd name="T12" fmla="*/ 0 w 82"/>
              <a:gd name="T13" fmla="*/ 313992801 h 54"/>
              <a:gd name="T14" fmla="*/ 58709150 w 82"/>
              <a:gd name="T15" fmla="*/ 302364069 h 54"/>
              <a:gd name="T16" fmla="*/ 58709150 w 82"/>
              <a:gd name="T17" fmla="*/ 279103196 h 54"/>
              <a:gd name="T18" fmla="*/ 70452350 w 82"/>
              <a:gd name="T19" fmla="*/ 244217002 h 54"/>
              <a:gd name="T20" fmla="*/ 93935325 w 82"/>
              <a:gd name="T21" fmla="*/ 244217002 h 54"/>
              <a:gd name="T22" fmla="*/ 93935325 w 82"/>
              <a:gd name="T23" fmla="*/ 220959539 h 54"/>
              <a:gd name="T24" fmla="*/ 152647901 w 82"/>
              <a:gd name="T25" fmla="*/ 220959539 h 54"/>
              <a:gd name="T26" fmla="*/ 270066200 w 82"/>
              <a:gd name="T27" fmla="*/ 244217002 h 54"/>
              <a:gd name="T28" fmla="*/ 774975853 w 82"/>
              <a:gd name="T29" fmla="*/ 244217002 h 54"/>
              <a:gd name="T30" fmla="*/ 857171404 w 82"/>
              <a:gd name="T31" fmla="*/ 255845733 h 54"/>
              <a:gd name="T32" fmla="*/ 962849929 w 82"/>
              <a:gd name="T33" fmla="*/ 313992801 h 54"/>
              <a:gd name="T34" fmla="*/ 857171404 w 82"/>
              <a:gd name="T35" fmla="*/ 372139869 h 54"/>
              <a:gd name="T36" fmla="*/ 774975853 w 82"/>
              <a:gd name="T37" fmla="*/ 383768600 h 54"/>
              <a:gd name="T38" fmla="*/ 270066200 w 82"/>
              <a:gd name="T39" fmla="*/ 383768600 h 54"/>
              <a:gd name="T40" fmla="*/ 152647901 w 82"/>
              <a:gd name="T41" fmla="*/ 418658205 h 54"/>
              <a:gd name="T42" fmla="*/ 140904700 w 82"/>
              <a:gd name="T43" fmla="*/ 209327397 h 54"/>
              <a:gd name="T44" fmla="*/ 187874076 w 82"/>
              <a:gd name="T45" fmla="*/ 0 h 54"/>
              <a:gd name="T46" fmla="*/ 223100251 w 82"/>
              <a:gd name="T47" fmla="*/ 0 h 54"/>
              <a:gd name="T48" fmla="*/ 293552602 w 82"/>
              <a:gd name="T49" fmla="*/ 34889605 h 54"/>
              <a:gd name="T50" fmla="*/ 422714101 w 82"/>
              <a:gd name="T51" fmla="*/ 162812471 h 54"/>
              <a:gd name="T52" fmla="*/ 528392627 w 82"/>
              <a:gd name="T53" fmla="*/ 197698666 h 54"/>
              <a:gd name="T54" fmla="*/ 728009904 w 82"/>
              <a:gd name="T55" fmla="*/ 232588270 h 54"/>
              <a:gd name="T56" fmla="*/ 270066200 w 82"/>
              <a:gd name="T57" fmla="*/ 232588270 h 54"/>
              <a:gd name="T58" fmla="*/ 152647901 w 82"/>
              <a:gd name="T59" fmla="*/ 209327397 h 54"/>
              <a:gd name="T60" fmla="*/ 140904700 w 82"/>
              <a:gd name="T61" fmla="*/ 209327397 h 54"/>
              <a:gd name="T62" fmla="*/ 728009904 w 82"/>
              <a:gd name="T63" fmla="*/ 395397331 h 54"/>
              <a:gd name="T64" fmla="*/ 528392627 w 82"/>
              <a:gd name="T65" fmla="*/ 430286936 h 54"/>
              <a:gd name="T66" fmla="*/ 422714101 w 82"/>
              <a:gd name="T67" fmla="*/ 465173131 h 54"/>
              <a:gd name="T68" fmla="*/ 293552602 w 82"/>
              <a:gd name="T69" fmla="*/ 593095997 h 54"/>
              <a:gd name="T70" fmla="*/ 223100251 w 82"/>
              <a:gd name="T71" fmla="*/ 627985602 h 54"/>
              <a:gd name="T72" fmla="*/ 187874076 w 82"/>
              <a:gd name="T73" fmla="*/ 627985602 h 54"/>
              <a:gd name="T74" fmla="*/ 140904700 w 82"/>
              <a:gd name="T75" fmla="*/ 418658205 h 54"/>
              <a:gd name="T76" fmla="*/ 152647901 w 82"/>
              <a:gd name="T77" fmla="*/ 418658205 h 54"/>
              <a:gd name="T78" fmla="*/ 270066200 w 82"/>
              <a:gd name="T79" fmla="*/ 395397331 h 54"/>
              <a:gd name="T80" fmla="*/ 728009904 w 82"/>
              <a:gd name="T81" fmla="*/ 395397331 h 54"/>
              <a:gd name="T82" fmla="*/ 798462254 w 82"/>
              <a:gd name="T83" fmla="*/ 313992801 h 54"/>
              <a:gd name="T84" fmla="*/ 774975853 w 82"/>
              <a:gd name="T85" fmla="*/ 360511137 h 54"/>
              <a:gd name="T86" fmla="*/ 810202028 w 82"/>
              <a:gd name="T87" fmla="*/ 372139869 h 54"/>
              <a:gd name="T88" fmla="*/ 833688429 w 82"/>
              <a:gd name="T89" fmla="*/ 313992801 h 54"/>
              <a:gd name="T90" fmla="*/ 810202028 w 82"/>
              <a:gd name="T91" fmla="*/ 267474465 h 54"/>
              <a:gd name="T92" fmla="*/ 774975853 w 82"/>
              <a:gd name="T93" fmla="*/ 279103196 h 54"/>
              <a:gd name="T94" fmla="*/ 798462254 w 82"/>
              <a:gd name="T95" fmla="*/ 313992801 h 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2" h="54">
                <a:moveTo>
                  <a:pt x="13" y="36"/>
                </a:moveTo>
                <a:cubicBezTo>
                  <a:pt x="8" y="36"/>
                  <a:pt x="8" y="36"/>
                  <a:pt x="8" y="36"/>
                </a:cubicBezTo>
                <a:cubicBezTo>
                  <a:pt x="8" y="33"/>
                  <a:pt x="8" y="33"/>
                  <a:pt x="8" y="33"/>
                </a:cubicBezTo>
                <a:cubicBezTo>
                  <a:pt x="6" y="33"/>
                  <a:pt x="6" y="33"/>
                  <a:pt x="6" y="33"/>
                </a:cubicBezTo>
                <a:cubicBezTo>
                  <a:pt x="5" y="33"/>
                  <a:pt x="5" y="32"/>
                  <a:pt x="5" y="30"/>
                </a:cubicBezTo>
                <a:cubicBezTo>
                  <a:pt x="5" y="29"/>
                  <a:pt x="5" y="29"/>
                  <a:pt x="5" y="28"/>
                </a:cubicBezTo>
                <a:cubicBezTo>
                  <a:pt x="2" y="28"/>
                  <a:pt x="0" y="28"/>
                  <a:pt x="0" y="27"/>
                </a:cubicBezTo>
                <a:cubicBezTo>
                  <a:pt x="0" y="27"/>
                  <a:pt x="2" y="26"/>
                  <a:pt x="5" y="26"/>
                </a:cubicBezTo>
                <a:cubicBezTo>
                  <a:pt x="5" y="25"/>
                  <a:pt x="5" y="25"/>
                  <a:pt x="5" y="24"/>
                </a:cubicBezTo>
                <a:cubicBezTo>
                  <a:pt x="5" y="22"/>
                  <a:pt x="5" y="21"/>
                  <a:pt x="6" y="21"/>
                </a:cubicBezTo>
                <a:cubicBezTo>
                  <a:pt x="8" y="21"/>
                  <a:pt x="8" y="21"/>
                  <a:pt x="8" y="21"/>
                </a:cubicBezTo>
                <a:cubicBezTo>
                  <a:pt x="8" y="19"/>
                  <a:pt x="8" y="19"/>
                  <a:pt x="8" y="19"/>
                </a:cubicBezTo>
                <a:cubicBezTo>
                  <a:pt x="13" y="19"/>
                  <a:pt x="13" y="19"/>
                  <a:pt x="13" y="19"/>
                </a:cubicBezTo>
                <a:cubicBezTo>
                  <a:pt x="17" y="19"/>
                  <a:pt x="21" y="20"/>
                  <a:pt x="23" y="21"/>
                </a:cubicBezTo>
                <a:cubicBezTo>
                  <a:pt x="66" y="21"/>
                  <a:pt x="66" y="21"/>
                  <a:pt x="66" y="21"/>
                </a:cubicBezTo>
                <a:cubicBezTo>
                  <a:pt x="68" y="22"/>
                  <a:pt x="71" y="22"/>
                  <a:pt x="73" y="22"/>
                </a:cubicBezTo>
                <a:cubicBezTo>
                  <a:pt x="80" y="23"/>
                  <a:pt x="82" y="26"/>
                  <a:pt x="82" y="27"/>
                </a:cubicBezTo>
                <a:cubicBezTo>
                  <a:pt x="82" y="28"/>
                  <a:pt x="80" y="31"/>
                  <a:pt x="73" y="32"/>
                </a:cubicBezTo>
                <a:cubicBezTo>
                  <a:pt x="71" y="32"/>
                  <a:pt x="68" y="33"/>
                  <a:pt x="66" y="33"/>
                </a:cubicBezTo>
                <a:cubicBezTo>
                  <a:pt x="23" y="33"/>
                  <a:pt x="23" y="33"/>
                  <a:pt x="23" y="33"/>
                </a:cubicBezTo>
                <a:cubicBezTo>
                  <a:pt x="21" y="35"/>
                  <a:pt x="17" y="36"/>
                  <a:pt x="13" y="36"/>
                </a:cubicBezTo>
                <a:close/>
                <a:moveTo>
                  <a:pt x="12" y="18"/>
                </a:moveTo>
                <a:cubicBezTo>
                  <a:pt x="16" y="0"/>
                  <a:pt x="16" y="0"/>
                  <a:pt x="16" y="0"/>
                </a:cubicBezTo>
                <a:cubicBezTo>
                  <a:pt x="17" y="0"/>
                  <a:pt x="19" y="0"/>
                  <a:pt x="19" y="0"/>
                </a:cubicBezTo>
                <a:cubicBezTo>
                  <a:pt x="22" y="0"/>
                  <a:pt x="24" y="2"/>
                  <a:pt x="25" y="3"/>
                </a:cubicBezTo>
                <a:cubicBezTo>
                  <a:pt x="26" y="4"/>
                  <a:pt x="33" y="10"/>
                  <a:pt x="36" y="14"/>
                </a:cubicBezTo>
                <a:cubicBezTo>
                  <a:pt x="36" y="14"/>
                  <a:pt x="40" y="17"/>
                  <a:pt x="45" y="17"/>
                </a:cubicBezTo>
                <a:cubicBezTo>
                  <a:pt x="54" y="19"/>
                  <a:pt x="62" y="20"/>
                  <a:pt x="62" y="20"/>
                </a:cubicBezTo>
                <a:cubicBezTo>
                  <a:pt x="23" y="20"/>
                  <a:pt x="23" y="20"/>
                  <a:pt x="23" y="20"/>
                </a:cubicBezTo>
                <a:cubicBezTo>
                  <a:pt x="21" y="19"/>
                  <a:pt x="17" y="18"/>
                  <a:pt x="13" y="18"/>
                </a:cubicBezTo>
                <a:lnTo>
                  <a:pt x="12" y="18"/>
                </a:lnTo>
                <a:close/>
                <a:moveTo>
                  <a:pt x="62" y="34"/>
                </a:moveTo>
                <a:cubicBezTo>
                  <a:pt x="62" y="34"/>
                  <a:pt x="54" y="35"/>
                  <a:pt x="45" y="37"/>
                </a:cubicBezTo>
                <a:cubicBezTo>
                  <a:pt x="40" y="37"/>
                  <a:pt x="36" y="40"/>
                  <a:pt x="36" y="40"/>
                </a:cubicBezTo>
                <a:cubicBezTo>
                  <a:pt x="33" y="44"/>
                  <a:pt x="26" y="50"/>
                  <a:pt x="25" y="51"/>
                </a:cubicBezTo>
                <a:cubicBezTo>
                  <a:pt x="24" y="53"/>
                  <a:pt x="22" y="54"/>
                  <a:pt x="19" y="54"/>
                </a:cubicBezTo>
                <a:cubicBezTo>
                  <a:pt x="19" y="54"/>
                  <a:pt x="17" y="54"/>
                  <a:pt x="16" y="54"/>
                </a:cubicBezTo>
                <a:cubicBezTo>
                  <a:pt x="12" y="36"/>
                  <a:pt x="12" y="36"/>
                  <a:pt x="12" y="36"/>
                </a:cubicBezTo>
                <a:cubicBezTo>
                  <a:pt x="13" y="36"/>
                  <a:pt x="13" y="36"/>
                  <a:pt x="13" y="36"/>
                </a:cubicBezTo>
                <a:cubicBezTo>
                  <a:pt x="17" y="36"/>
                  <a:pt x="21" y="35"/>
                  <a:pt x="23" y="34"/>
                </a:cubicBezTo>
                <a:lnTo>
                  <a:pt x="62" y="34"/>
                </a:lnTo>
                <a:close/>
                <a:moveTo>
                  <a:pt x="68" y="27"/>
                </a:moveTo>
                <a:cubicBezTo>
                  <a:pt x="68" y="29"/>
                  <a:pt x="67" y="30"/>
                  <a:pt x="66" y="31"/>
                </a:cubicBezTo>
                <a:cubicBezTo>
                  <a:pt x="69" y="32"/>
                  <a:pt x="69" y="32"/>
                  <a:pt x="69" y="32"/>
                </a:cubicBezTo>
                <a:cubicBezTo>
                  <a:pt x="70" y="31"/>
                  <a:pt x="71" y="29"/>
                  <a:pt x="71" y="27"/>
                </a:cubicBezTo>
                <a:cubicBezTo>
                  <a:pt x="71" y="25"/>
                  <a:pt x="70" y="24"/>
                  <a:pt x="69" y="23"/>
                </a:cubicBezTo>
                <a:cubicBezTo>
                  <a:pt x="66" y="24"/>
                  <a:pt x="66" y="24"/>
                  <a:pt x="66" y="24"/>
                </a:cubicBezTo>
                <a:cubicBezTo>
                  <a:pt x="67" y="24"/>
                  <a:pt x="68" y="26"/>
                  <a:pt x="68" y="27"/>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0" name="Freeform 115"/>
          <p:cNvSpPr>
            <a:spLocks/>
          </p:cNvSpPr>
          <p:nvPr/>
        </p:nvSpPr>
        <p:spPr bwMode="auto">
          <a:xfrm>
            <a:off x="9543481" y="2840807"/>
            <a:ext cx="246441" cy="240666"/>
          </a:xfrm>
          <a:custGeom>
            <a:avLst/>
            <a:gdLst>
              <a:gd name="T0" fmla="*/ 699834576 w 59"/>
              <a:gd name="T1" fmla="*/ 550162512 h 58"/>
              <a:gd name="T2" fmla="*/ 569356068 w 59"/>
              <a:gd name="T3" fmla="*/ 678924825 h 58"/>
              <a:gd name="T4" fmla="*/ 130478508 w 59"/>
              <a:gd name="T5" fmla="*/ 678924825 h 58"/>
              <a:gd name="T6" fmla="*/ 0 w 59"/>
              <a:gd name="T7" fmla="*/ 550162512 h 58"/>
              <a:gd name="T8" fmla="*/ 0 w 59"/>
              <a:gd name="T9" fmla="*/ 117054471 h 58"/>
              <a:gd name="T10" fmla="*/ 130478508 w 59"/>
              <a:gd name="T11" fmla="*/ 0 h 58"/>
              <a:gd name="T12" fmla="*/ 569356068 w 59"/>
              <a:gd name="T13" fmla="*/ 0 h 58"/>
              <a:gd name="T14" fmla="*/ 699834576 w 59"/>
              <a:gd name="T15" fmla="*/ 117054471 h 58"/>
              <a:gd name="T16" fmla="*/ 699834576 w 59"/>
              <a:gd name="T17" fmla="*/ 550162512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9" h="58">
                <a:moveTo>
                  <a:pt x="59" y="47"/>
                </a:moveTo>
                <a:cubicBezTo>
                  <a:pt x="59" y="53"/>
                  <a:pt x="54" y="58"/>
                  <a:pt x="48" y="58"/>
                </a:cubicBezTo>
                <a:cubicBezTo>
                  <a:pt x="11" y="58"/>
                  <a:pt x="11" y="58"/>
                  <a:pt x="11" y="58"/>
                </a:cubicBezTo>
                <a:cubicBezTo>
                  <a:pt x="5" y="58"/>
                  <a:pt x="0" y="53"/>
                  <a:pt x="0" y="47"/>
                </a:cubicBezTo>
                <a:cubicBezTo>
                  <a:pt x="0" y="10"/>
                  <a:pt x="0" y="10"/>
                  <a:pt x="0" y="10"/>
                </a:cubicBezTo>
                <a:cubicBezTo>
                  <a:pt x="0" y="4"/>
                  <a:pt x="5" y="0"/>
                  <a:pt x="11" y="0"/>
                </a:cubicBezTo>
                <a:cubicBezTo>
                  <a:pt x="48" y="0"/>
                  <a:pt x="48" y="0"/>
                  <a:pt x="48" y="0"/>
                </a:cubicBezTo>
                <a:cubicBezTo>
                  <a:pt x="54" y="0"/>
                  <a:pt x="59" y="4"/>
                  <a:pt x="59" y="10"/>
                </a:cubicBezTo>
                <a:lnTo>
                  <a:pt x="59" y="47"/>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1" name="Freeform 116"/>
          <p:cNvSpPr>
            <a:spLocks/>
          </p:cNvSpPr>
          <p:nvPr/>
        </p:nvSpPr>
        <p:spPr bwMode="auto">
          <a:xfrm>
            <a:off x="10144182" y="2823480"/>
            <a:ext cx="265695" cy="250293"/>
          </a:xfrm>
          <a:custGeom>
            <a:avLst/>
            <a:gdLst>
              <a:gd name="T0" fmla="*/ 738186905 w 64"/>
              <a:gd name="T1" fmla="*/ 295769771 h 60"/>
              <a:gd name="T2" fmla="*/ 574144229 w 64"/>
              <a:gd name="T3" fmla="*/ 461399467 h 60"/>
              <a:gd name="T4" fmla="*/ 609295498 w 64"/>
              <a:gd name="T5" fmla="*/ 674350950 h 60"/>
              <a:gd name="T6" fmla="*/ 609295498 w 64"/>
              <a:gd name="T7" fmla="*/ 686183117 h 60"/>
              <a:gd name="T8" fmla="*/ 597578408 w 64"/>
              <a:gd name="T9" fmla="*/ 709844010 h 60"/>
              <a:gd name="T10" fmla="*/ 574144229 w 64"/>
              <a:gd name="T11" fmla="*/ 709844010 h 60"/>
              <a:gd name="T12" fmla="*/ 374953709 w 64"/>
              <a:gd name="T13" fmla="*/ 603368269 h 60"/>
              <a:gd name="T14" fmla="*/ 175759765 w 64"/>
              <a:gd name="T15" fmla="*/ 709844010 h 60"/>
              <a:gd name="T16" fmla="*/ 152325586 w 64"/>
              <a:gd name="T17" fmla="*/ 709844010 h 60"/>
              <a:gd name="T18" fmla="*/ 140608496 w 64"/>
              <a:gd name="T19" fmla="*/ 686183117 h 60"/>
              <a:gd name="T20" fmla="*/ 140608496 w 64"/>
              <a:gd name="T21" fmla="*/ 674350950 h 60"/>
              <a:gd name="T22" fmla="*/ 175759765 w 64"/>
              <a:gd name="T23" fmla="*/ 461399467 h 60"/>
              <a:gd name="T24" fmla="*/ 11717089 w 64"/>
              <a:gd name="T25" fmla="*/ 295769771 h 60"/>
              <a:gd name="T26" fmla="*/ 0 w 64"/>
              <a:gd name="T27" fmla="*/ 272105438 h 60"/>
              <a:gd name="T28" fmla="*/ 35151268 w 64"/>
              <a:gd name="T29" fmla="*/ 260276710 h 60"/>
              <a:gd name="T30" fmla="*/ 257779391 w 64"/>
              <a:gd name="T31" fmla="*/ 224783650 h 60"/>
              <a:gd name="T32" fmla="*/ 351516107 w 64"/>
              <a:gd name="T33" fmla="*/ 11832167 h 60"/>
              <a:gd name="T34" fmla="*/ 374953709 w 64"/>
              <a:gd name="T35" fmla="*/ 0 h 60"/>
              <a:gd name="T36" fmla="*/ 398387888 w 64"/>
              <a:gd name="T37" fmla="*/ 11832167 h 60"/>
              <a:gd name="T38" fmla="*/ 492124603 w 64"/>
              <a:gd name="T39" fmla="*/ 224783650 h 60"/>
              <a:gd name="T40" fmla="*/ 714752726 w 64"/>
              <a:gd name="T41" fmla="*/ 260276710 h 60"/>
              <a:gd name="T42" fmla="*/ 749903994 w 64"/>
              <a:gd name="T43" fmla="*/ 272105438 h 60"/>
              <a:gd name="T44" fmla="*/ 738186905 w 64"/>
              <a:gd name="T45" fmla="*/ 295769771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4" h="60">
                <a:moveTo>
                  <a:pt x="63" y="25"/>
                </a:moveTo>
                <a:cubicBezTo>
                  <a:pt x="49" y="39"/>
                  <a:pt x="49" y="39"/>
                  <a:pt x="49" y="39"/>
                </a:cubicBezTo>
                <a:cubicBezTo>
                  <a:pt x="52" y="57"/>
                  <a:pt x="52" y="57"/>
                  <a:pt x="52" y="57"/>
                </a:cubicBezTo>
                <a:cubicBezTo>
                  <a:pt x="52" y="58"/>
                  <a:pt x="52" y="58"/>
                  <a:pt x="52" y="58"/>
                </a:cubicBezTo>
                <a:cubicBezTo>
                  <a:pt x="52" y="59"/>
                  <a:pt x="52" y="60"/>
                  <a:pt x="51" y="60"/>
                </a:cubicBezTo>
                <a:cubicBezTo>
                  <a:pt x="50" y="60"/>
                  <a:pt x="50" y="60"/>
                  <a:pt x="49" y="60"/>
                </a:cubicBezTo>
                <a:cubicBezTo>
                  <a:pt x="32" y="51"/>
                  <a:pt x="32" y="51"/>
                  <a:pt x="32" y="51"/>
                </a:cubicBezTo>
                <a:cubicBezTo>
                  <a:pt x="15" y="60"/>
                  <a:pt x="15" y="60"/>
                  <a:pt x="15" y="60"/>
                </a:cubicBezTo>
                <a:cubicBezTo>
                  <a:pt x="14" y="60"/>
                  <a:pt x="14" y="60"/>
                  <a:pt x="13" y="60"/>
                </a:cubicBezTo>
                <a:cubicBezTo>
                  <a:pt x="12" y="60"/>
                  <a:pt x="12" y="59"/>
                  <a:pt x="12" y="58"/>
                </a:cubicBezTo>
                <a:cubicBezTo>
                  <a:pt x="12" y="58"/>
                  <a:pt x="12" y="58"/>
                  <a:pt x="12" y="57"/>
                </a:cubicBezTo>
                <a:cubicBezTo>
                  <a:pt x="15" y="39"/>
                  <a:pt x="15" y="39"/>
                  <a:pt x="15" y="39"/>
                </a:cubicBezTo>
                <a:cubicBezTo>
                  <a:pt x="1" y="25"/>
                  <a:pt x="1" y="25"/>
                  <a:pt x="1" y="25"/>
                </a:cubicBezTo>
                <a:cubicBezTo>
                  <a:pt x="1" y="25"/>
                  <a:pt x="0" y="24"/>
                  <a:pt x="0" y="23"/>
                </a:cubicBezTo>
                <a:cubicBezTo>
                  <a:pt x="0" y="22"/>
                  <a:pt x="2" y="22"/>
                  <a:pt x="3" y="22"/>
                </a:cubicBezTo>
                <a:cubicBezTo>
                  <a:pt x="22" y="19"/>
                  <a:pt x="22" y="19"/>
                  <a:pt x="22" y="19"/>
                </a:cubicBezTo>
                <a:cubicBezTo>
                  <a:pt x="30" y="1"/>
                  <a:pt x="30" y="1"/>
                  <a:pt x="30" y="1"/>
                </a:cubicBezTo>
                <a:cubicBezTo>
                  <a:pt x="31" y="1"/>
                  <a:pt x="31" y="0"/>
                  <a:pt x="32" y="0"/>
                </a:cubicBezTo>
                <a:cubicBezTo>
                  <a:pt x="33" y="0"/>
                  <a:pt x="34" y="1"/>
                  <a:pt x="34" y="1"/>
                </a:cubicBezTo>
                <a:cubicBezTo>
                  <a:pt x="42" y="19"/>
                  <a:pt x="42" y="19"/>
                  <a:pt x="42" y="19"/>
                </a:cubicBezTo>
                <a:cubicBezTo>
                  <a:pt x="61" y="22"/>
                  <a:pt x="61" y="22"/>
                  <a:pt x="61" y="22"/>
                </a:cubicBezTo>
                <a:cubicBezTo>
                  <a:pt x="62" y="22"/>
                  <a:pt x="64" y="22"/>
                  <a:pt x="64" y="23"/>
                </a:cubicBezTo>
                <a:cubicBezTo>
                  <a:pt x="64" y="24"/>
                  <a:pt x="63" y="25"/>
                  <a:pt x="63" y="25"/>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2" name="Freeform 117"/>
          <p:cNvSpPr>
            <a:spLocks noEditPoints="1"/>
          </p:cNvSpPr>
          <p:nvPr/>
        </p:nvSpPr>
        <p:spPr bwMode="auto">
          <a:xfrm>
            <a:off x="10739108" y="2823480"/>
            <a:ext cx="269545" cy="250293"/>
          </a:xfrm>
          <a:custGeom>
            <a:avLst/>
            <a:gdLst>
              <a:gd name="T0" fmla="*/ 572864762 w 65"/>
              <a:gd name="T1" fmla="*/ 461399467 h 60"/>
              <a:gd name="T2" fmla="*/ 607939231 w 65"/>
              <a:gd name="T3" fmla="*/ 674350950 h 60"/>
              <a:gd name="T4" fmla="*/ 596248881 w 65"/>
              <a:gd name="T5" fmla="*/ 709844010 h 60"/>
              <a:gd name="T6" fmla="*/ 572864762 w 65"/>
              <a:gd name="T7" fmla="*/ 709844010 h 60"/>
              <a:gd name="T8" fmla="*/ 374115135 w 65"/>
              <a:gd name="T9" fmla="*/ 603368269 h 60"/>
              <a:gd name="T10" fmla="*/ 175365508 w 65"/>
              <a:gd name="T11" fmla="*/ 709844010 h 60"/>
              <a:gd name="T12" fmla="*/ 163675158 w 65"/>
              <a:gd name="T13" fmla="*/ 709844010 h 60"/>
              <a:gd name="T14" fmla="*/ 140294458 w 65"/>
              <a:gd name="T15" fmla="*/ 674350950 h 60"/>
              <a:gd name="T16" fmla="*/ 187059277 w 65"/>
              <a:gd name="T17" fmla="*/ 461399467 h 60"/>
              <a:gd name="T18" fmla="*/ 23380700 w 65"/>
              <a:gd name="T19" fmla="*/ 295769771 h 60"/>
              <a:gd name="T20" fmla="*/ 35074469 w 65"/>
              <a:gd name="T21" fmla="*/ 260276710 h 60"/>
              <a:gd name="T22" fmla="*/ 257204796 w 65"/>
              <a:gd name="T23" fmla="*/ 224783650 h 60"/>
              <a:gd name="T24" fmla="*/ 350734435 w 65"/>
              <a:gd name="T25" fmla="*/ 11832167 h 60"/>
              <a:gd name="T26" fmla="*/ 374115135 w 65"/>
              <a:gd name="T27" fmla="*/ 0 h 60"/>
              <a:gd name="T28" fmla="*/ 397499254 w 65"/>
              <a:gd name="T29" fmla="*/ 11832167 h 60"/>
              <a:gd name="T30" fmla="*/ 502719242 w 65"/>
              <a:gd name="T31" fmla="*/ 224783650 h 60"/>
              <a:gd name="T32" fmla="*/ 724849569 w 65"/>
              <a:gd name="T33" fmla="*/ 260276710 h 60"/>
              <a:gd name="T34" fmla="*/ 736543338 w 65"/>
              <a:gd name="T35" fmla="*/ 295769771 h 60"/>
              <a:gd name="T36" fmla="*/ 572864762 w 65"/>
              <a:gd name="T37" fmla="*/ 461399467 h 60"/>
              <a:gd name="T38" fmla="*/ 654704050 w 65"/>
              <a:gd name="T39" fmla="*/ 307598498 h 60"/>
              <a:gd name="T40" fmla="*/ 491028892 w 65"/>
              <a:gd name="T41" fmla="*/ 283937604 h 60"/>
              <a:gd name="T42" fmla="*/ 467644773 w 65"/>
              <a:gd name="T43" fmla="*/ 272105438 h 60"/>
              <a:gd name="T44" fmla="*/ 444264073 w 65"/>
              <a:gd name="T45" fmla="*/ 248444544 h 60"/>
              <a:gd name="T46" fmla="*/ 374115135 w 65"/>
              <a:gd name="T47" fmla="*/ 106475742 h 60"/>
              <a:gd name="T48" fmla="*/ 374115135 w 65"/>
              <a:gd name="T49" fmla="*/ 532382148 h 60"/>
              <a:gd name="T50" fmla="*/ 409189604 w 65"/>
              <a:gd name="T51" fmla="*/ 544214315 h 60"/>
              <a:gd name="T52" fmla="*/ 549484062 w 65"/>
              <a:gd name="T53" fmla="*/ 627029163 h 60"/>
              <a:gd name="T54" fmla="*/ 514409592 w 65"/>
              <a:gd name="T55" fmla="*/ 461399467 h 60"/>
              <a:gd name="T56" fmla="*/ 514409592 w 65"/>
              <a:gd name="T57" fmla="*/ 437738573 h 60"/>
              <a:gd name="T58" fmla="*/ 537793712 w 65"/>
              <a:gd name="T59" fmla="*/ 414074240 h 60"/>
              <a:gd name="T60" fmla="*/ 654704050 w 65"/>
              <a:gd name="T61" fmla="*/ 307598498 h 6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5" h="60">
                <a:moveTo>
                  <a:pt x="49" y="39"/>
                </a:moveTo>
                <a:cubicBezTo>
                  <a:pt x="52" y="57"/>
                  <a:pt x="52" y="57"/>
                  <a:pt x="52" y="57"/>
                </a:cubicBezTo>
                <a:cubicBezTo>
                  <a:pt x="53" y="59"/>
                  <a:pt x="52" y="60"/>
                  <a:pt x="51" y="60"/>
                </a:cubicBezTo>
                <a:cubicBezTo>
                  <a:pt x="50" y="60"/>
                  <a:pt x="50" y="60"/>
                  <a:pt x="49" y="60"/>
                </a:cubicBezTo>
                <a:cubicBezTo>
                  <a:pt x="32" y="51"/>
                  <a:pt x="32" y="51"/>
                  <a:pt x="32" y="51"/>
                </a:cubicBezTo>
                <a:cubicBezTo>
                  <a:pt x="15" y="60"/>
                  <a:pt x="15" y="60"/>
                  <a:pt x="15" y="60"/>
                </a:cubicBezTo>
                <a:cubicBezTo>
                  <a:pt x="15" y="60"/>
                  <a:pt x="14" y="60"/>
                  <a:pt x="14" y="60"/>
                </a:cubicBezTo>
                <a:cubicBezTo>
                  <a:pt x="13" y="60"/>
                  <a:pt x="12" y="59"/>
                  <a:pt x="12" y="57"/>
                </a:cubicBezTo>
                <a:cubicBezTo>
                  <a:pt x="16" y="39"/>
                  <a:pt x="16" y="39"/>
                  <a:pt x="16" y="39"/>
                </a:cubicBezTo>
                <a:cubicBezTo>
                  <a:pt x="2" y="25"/>
                  <a:pt x="2" y="25"/>
                  <a:pt x="2" y="25"/>
                </a:cubicBezTo>
                <a:cubicBezTo>
                  <a:pt x="0" y="23"/>
                  <a:pt x="1" y="22"/>
                  <a:pt x="3" y="22"/>
                </a:cubicBezTo>
                <a:cubicBezTo>
                  <a:pt x="22" y="19"/>
                  <a:pt x="22" y="19"/>
                  <a:pt x="22" y="19"/>
                </a:cubicBezTo>
                <a:cubicBezTo>
                  <a:pt x="30" y="1"/>
                  <a:pt x="30" y="1"/>
                  <a:pt x="30" y="1"/>
                </a:cubicBezTo>
                <a:cubicBezTo>
                  <a:pt x="31" y="0"/>
                  <a:pt x="32" y="0"/>
                  <a:pt x="32" y="0"/>
                </a:cubicBezTo>
                <a:cubicBezTo>
                  <a:pt x="33" y="0"/>
                  <a:pt x="34" y="0"/>
                  <a:pt x="34" y="1"/>
                </a:cubicBezTo>
                <a:cubicBezTo>
                  <a:pt x="43" y="19"/>
                  <a:pt x="43" y="19"/>
                  <a:pt x="43" y="19"/>
                </a:cubicBezTo>
                <a:cubicBezTo>
                  <a:pt x="62" y="22"/>
                  <a:pt x="62" y="22"/>
                  <a:pt x="62" y="22"/>
                </a:cubicBezTo>
                <a:cubicBezTo>
                  <a:pt x="64" y="22"/>
                  <a:pt x="65" y="23"/>
                  <a:pt x="63" y="25"/>
                </a:cubicBezTo>
                <a:lnTo>
                  <a:pt x="49" y="39"/>
                </a:lnTo>
                <a:close/>
                <a:moveTo>
                  <a:pt x="56" y="26"/>
                </a:moveTo>
                <a:cubicBezTo>
                  <a:pt x="42" y="24"/>
                  <a:pt x="42" y="24"/>
                  <a:pt x="42" y="24"/>
                </a:cubicBezTo>
                <a:cubicBezTo>
                  <a:pt x="40" y="23"/>
                  <a:pt x="40" y="23"/>
                  <a:pt x="40" y="23"/>
                </a:cubicBezTo>
                <a:cubicBezTo>
                  <a:pt x="38" y="21"/>
                  <a:pt x="38" y="21"/>
                  <a:pt x="38" y="21"/>
                </a:cubicBezTo>
                <a:cubicBezTo>
                  <a:pt x="32" y="9"/>
                  <a:pt x="32" y="9"/>
                  <a:pt x="32" y="9"/>
                </a:cubicBezTo>
                <a:cubicBezTo>
                  <a:pt x="32" y="45"/>
                  <a:pt x="32" y="45"/>
                  <a:pt x="32" y="45"/>
                </a:cubicBezTo>
                <a:cubicBezTo>
                  <a:pt x="35" y="46"/>
                  <a:pt x="35" y="46"/>
                  <a:pt x="35" y="46"/>
                </a:cubicBezTo>
                <a:cubicBezTo>
                  <a:pt x="47" y="53"/>
                  <a:pt x="47" y="53"/>
                  <a:pt x="47" y="53"/>
                </a:cubicBezTo>
                <a:cubicBezTo>
                  <a:pt x="44" y="39"/>
                  <a:pt x="44" y="39"/>
                  <a:pt x="44" y="39"/>
                </a:cubicBezTo>
                <a:cubicBezTo>
                  <a:pt x="44" y="37"/>
                  <a:pt x="44" y="37"/>
                  <a:pt x="44" y="37"/>
                </a:cubicBezTo>
                <a:cubicBezTo>
                  <a:pt x="46" y="35"/>
                  <a:pt x="46" y="35"/>
                  <a:pt x="46" y="35"/>
                </a:cubicBezTo>
                <a:lnTo>
                  <a:pt x="56" y="26"/>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3" name="Freeform 118"/>
          <p:cNvSpPr>
            <a:spLocks/>
          </p:cNvSpPr>
          <p:nvPr/>
        </p:nvSpPr>
        <p:spPr bwMode="auto">
          <a:xfrm>
            <a:off x="11278199" y="2836958"/>
            <a:ext cx="163652" cy="244517"/>
          </a:xfrm>
          <a:custGeom>
            <a:avLst/>
            <a:gdLst>
              <a:gd name="T0" fmla="*/ 466871640 w 39"/>
              <a:gd name="T1" fmla="*/ 23352936 h 59"/>
              <a:gd name="T2" fmla="*/ 466871640 w 39"/>
              <a:gd name="T3" fmla="*/ 677269325 h 59"/>
              <a:gd name="T4" fmla="*/ 454900306 w 39"/>
              <a:gd name="T5" fmla="*/ 677269325 h 59"/>
              <a:gd name="T6" fmla="*/ 131681212 w 39"/>
              <a:gd name="T7" fmla="*/ 361987599 h 59"/>
              <a:gd name="T8" fmla="*/ 119709879 w 39"/>
              <a:gd name="T9" fmla="*/ 361987599 h 59"/>
              <a:gd name="T10" fmla="*/ 119709879 w 39"/>
              <a:gd name="T11" fmla="*/ 653912971 h 59"/>
              <a:gd name="T12" fmla="*/ 95767211 w 39"/>
              <a:gd name="T13" fmla="*/ 688945793 h 59"/>
              <a:gd name="T14" fmla="*/ 35914002 w 39"/>
              <a:gd name="T15" fmla="*/ 688945793 h 59"/>
              <a:gd name="T16" fmla="*/ 0 w 39"/>
              <a:gd name="T17" fmla="*/ 653912971 h 59"/>
              <a:gd name="T18" fmla="*/ 0 w 39"/>
              <a:gd name="T19" fmla="*/ 35032822 h 59"/>
              <a:gd name="T20" fmla="*/ 35914002 w 39"/>
              <a:gd name="T21" fmla="*/ 11676468 h 59"/>
              <a:gd name="T22" fmla="*/ 95767211 w 39"/>
              <a:gd name="T23" fmla="*/ 11676468 h 59"/>
              <a:gd name="T24" fmla="*/ 119709879 w 39"/>
              <a:gd name="T25" fmla="*/ 35032822 h 59"/>
              <a:gd name="T26" fmla="*/ 119709879 w 39"/>
              <a:gd name="T27" fmla="*/ 338634662 h 59"/>
              <a:gd name="T28" fmla="*/ 131681212 w 39"/>
              <a:gd name="T29" fmla="*/ 326958194 h 59"/>
              <a:gd name="T30" fmla="*/ 454900306 w 39"/>
              <a:gd name="T31" fmla="*/ 11676468 h 59"/>
              <a:gd name="T32" fmla="*/ 466871640 w 39"/>
              <a:gd name="T33" fmla="*/ 23352936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59">
                <a:moveTo>
                  <a:pt x="39" y="2"/>
                </a:moveTo>
                <a:cubicBezTo>
                  <a:pt x="39" y="58"/>
                  <a:pt x="39" y="58"/>
                  <a:pt x="39" y="58"/>
                </a:cubicBezTo>
                <a:cubicBezTo>
                  <a:pt x="39" y="59"/>
                  <a:pt x="39" y="59"/>
                  <a:pt x="38" y="58"/>
                </a:cubicBezTo>
                <a:cubicBezTo>
                  <a:pt x="11" y="31"/>
                  <a:pt x="11" y="31"/>
                  <a:pt x="11" y="31"/>
                </a:cubicBezTo>
                <a:cubicBezTo>
                  <a:pt x="10" y="31"/>
                  <a:pt x="10" y="31"/>
                  <a:pt x="10" y="31"/>
                </a:cubicBezTo>
                <a:cubicBezTo>
                  <a:pt x="10" y="56"/>
                  <a:pt x="10" y="56"/>
                  <a:pt x="10" y="56"/>
                </a:cubicBezTo>
                <a:cubicBezTo>
                  <a:pt x="10" y="58"/>
                  <a:pt x="9" y="59"/>
                  <a:pt x="8" y="59"/>
                </a:cubicBezTo>
                <a:cubicBezTo>
                  <a:pt x="3" y="59"/>
                  <a:pt x="3" y="59"/>
                  <a:pt x="3" y="59"/>
                </a:cubicBezTo>
                <a:cubicBezTo>
                  <a:pt x="2" y="59"/>
                  <a:pt x="0" y="58"/>
                  <a:pt x="0" y="56"/>
                </a:cubicBezTo>
                <a:cubicBezTo>
                  <a:pt x="0" y="3"/>
                  <a:pt x="0" y="3"/>
                  <a:pt x="0" y="3"/>
                </a:cubicBezTo>
                <a:cubicBezTo>
                  <a:pt x="0" y="2"/>
                  <a:pt x="2" y="1"/>
                  <a:pt x="3" y="1"/>
                </a:cubicBezTo>
                <a:cubicBezTo>
                  <a:pt x="8" y="1"/>
                  <a:pt x="8" y="1"/>
                  <a:pt x="8" y="1"/>
                </a:cubicBezTo>
                <a:cubicBezTo>
                  <a:pt x="9" y="1"/>
                  <a:pt x="10" y="2"/>
                  <a:pt x="10" y="3"/>
                </a:cubicBezTo>
                <a:cubicBezTo>
                  <a:pt x="10" y="29"/>
                  <a:pt x="10" y="29"/>
                  <a:pt x="10" y="29"/>
                </a:cubicBezTo>
                <a:cubicBezTo>
                  <a:pt x="10" y="28"/>
                  <a:pt x="10" y="28"/>
                  <a:pt x="11" y="28"/>
                </a:cubicBezTo>
                <a:cubicBezTo>
                  <a:pt x="38" y="1"/>
                  <a:pt x="38" y="1"/>
                  <a:pt x="38" y="1"/>
                </a:cubicBezTo>
                <a:cubicBezTo>
                  <a:pt x="39" y="0"/>
                  <a:pt x="39" y="0"/>
                  <a:pt x="39" y="2"/>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4" name="Freeform 119"/>
          <p:cNvSpPr>
            <a:spLocks noEditPoints="1"/>
          </p:cNvSpPr>
          <p:nvPr/>
        </p:nvSpPr>
        <p:spPr bwMode="auto">
          <a:xfrm>
            <a:off x="638853" y="3306737"/>
            <a:ext cx="283022" cy="242591"/>
          </a:xfrm>
          <a:custGeom>
            <a:avLst/>
            <a:gdLst>
              <a:gd name="T0" fmla="*/ 800850339 w 68"/>
              <a:gd name="T1" fmla="*/ 356806664 h 58"/>
              <a:gd name="T2" fmla="*/ 800850339 w 68"/>
              <a:gd name="T3" fmla="*/ 380595844 h 58"/>
              <a:gd name="T4" fmla="*/ 789072421 w 68"/>
              <a:gd name="T5" fmla="*/ 404381576 h 58"/>
              <a:gd name="T6" fmla="*/ 11777917 w 68"/>
              <a:gd name="T7" fmla="*/ 404381576 h 58"/>
              <a:gd name="T8" fmla="*/ 0 w 68"/>
              <a:gd name="T9" fmla="*/ 380595844 h 58"/>
              <a:gd name="T10" fmla="*/ 0 w 68"/>
              <a:gd name="T11" fmla="*/ 356806664 h 58"/>
              <a:gd name="T12" fmla="*/ 11777917 w 68"/>
              <a:gd name="T13" fmla="*/ 344915523 h 58"/>
              <a:gd name="T14" fmla="*/ 789072421 w 68"/>
              <a:gd name="T15" fmla="*/ 344915523 h 58"/>
              <a:gd name="T16" fmla="*/ 800850339 w 68"/>
              <a:gd name="T17" fmla="*/ 356806664 h 58"/>
              <a:gd name="T18" fmla="*/ 188436383 w 68"/>
              <a:gd name="T19" fmla="*/ 273551431 h 58"/>
              <a:gd name="T20" fmla="*/ 164880548 w 68"/>
              <a:gd name="T21" fmla="*/ 190296198 h 58"/>
              <a:gd name="T22" fmla="*/ 223766704 w 68"/>
              <a:gd name="T23" fmla="*/ 47574912 h 58"/>
              <a:gd name="T24" fmla="*/ 400425169 w 68"/>
              <a:gd name="T25" fmla="*/ 0 h 58"/>
              <a:gd name="T26" fmla="*/ 482867160 w 68"/>
              <a:gd name="T27" fmla="*/ 0 h 58"/>
              <a:gd name="T28" fmla="*/ 553527800 w 68"/>
              <a:gd name="T29" fmla="*/ 23785731 h 58"/>
              <a:gd name="T30" fmla="*/ 565305718 w 68"/>
              <a:gd name="T31" fmla="*/ 83255233 h 58"/>
              <a:gd name="T32" fmla="*/ 577083635 w 68"/>
              <a:gd name="T33" fmla="*/ 166510466 h 58"/>
              <a:gd name="T34" fmla="*/ 577083635 w 68"/>
              <a:gd name="T35" fmla="*/ 178405056 h 58"/>
              <a:gd name="T36" fmla="*/ 565305718 w 68"/>
              <a:gd name="T37" fmla="*/ 178405056 h 58"/>
              <a:gd name="T38" fmla="*/ 529975397 w 68"/>
              <a:gd name="T39" fmla="*/ 178405056 h 58"/>
              <a:gd name="T40" fmla="*/ 518197480 w 68"/>
              <a:gd name="T41" fmla="*/ 178405056 h 58"/>
              <a:gd name="T42" fmla="*/ 471089242 w 68"/>
              <a:gd name="T43" fmla="*/ 83255233 h 58"/>
              <a:gd name="T44" fmla="*/ 376869335 w 68"/>
              <a:gd name="T45" fmla="*/ 47574912 h 58"/>
              <a:gd name="T46" fmla="*/ 306208694 w 68"/>
              <a:gd name="T47" fmla="*/ 71360643 h 58"/>
              <a:gd name="T48" fmla="*/ 270874942 w 68"/>
              <a:gd name="T49" fmla="*/ 142721286 h 58"/>
              <a:gd name="T50" fmla="*/ 306208694 w 68"/>
              <a:gd name="T51" fmla="*/ 202190788 h 58"/>
              <a:gd name="T52" fmla="*/ 423981004 w 68"/>
              <a:gd name="T53" fmla="*/ 261660290 h 58"/>
              <a:gd name="T54" fmla="*/ 506419563 w 68"/>
              <a:gd name="T55" fmla="*/ 285446021 h 58"/>
              <a:gd name="T56" fmla="*/ 541753315 w 68"/>
              <a:gd name="T57" fmla="*/ 309231753 h 58"/>
              <a:gd name="T58" fmla="*/ 211988786 w 68"/>
              <a:gd name="T59" fmla="*/ 309231753 h 58"/>
              <a:gd name="T60" fmla="*/ 188436383 w 68"/>
              <a:gd name="T61" fmla="*/ 273551431 h 58"/>
              <a:gd name="T62" fmla="*/ 624191873 w 68"/>
              <a:gd name="T63" fmla="*/ 428167307 h 58"/>
              <a:gd name="T64" fmla="*/ 624191873 w 68"/>
              <a:gd name="T65" fmla="*/ 463851078 h 58"/>
              <a:gd name="T66" fmla="*/ 612413956 w 68"/>
              <a:gd name="T67" fmla="*/ 570892042 h 58"/>
              <a:gd name="T68" fmla="*/ 577083635 w 68"/>
              <a:gd name="T69" fmla="*/ 606572364 h 58"/>
              <a:gd name="T70" fmla="*/ 529975397 w 68"/>
              <a:gd name="T71" fmla="*/ 654147275 h 58"/>
              <a:gd name="T72" fmla="*/ 459311325 w 68"/>
              <a:gd name="T73" fmla="*/ 677933007 h 58"/>
              <a:gd name="T74" fmla="*/ 365094849 w 68"/>
              <a:gd name="T75" fmla="*/ 689827597 h 58"/>
              <a:gd name="T76" fmla="*/ 282652859 w 68"/>
              <a:gd name="T77" fmla="*/ 677933007 h 58"/>
              <a:gd name="T78" fmla="*/ 223766704 w 68"/>
              <a:gd name="T79" fmla="*/ 654147275 h 58"/>
              <a:gd name="T80" fmla="*/ 188436383 w 68"/>
              <a:gd name="T81" fmla="*/ 642252685 h 58"/>
              <a:gd name="T82" fmla="*/ 188436383 w 68"/>
              <a:gd name="T83" fmla="*/ 642252685 h 58"/>
              <a:gd name="T84" fmla="*/ 188436383 w 68"/>
              <a:gd name="T85" fmla="*/ 630358095 h 58"/>
              <a:gd name="T86" fmla="*/ 176658466 w 68"/>
              <a:gd name="T87" fmla="*/ 558997452 h 58"/>
              <a:gd name="T88" fmla="*/ 188436383 w 68"/>
              <a:gd name="T89" fmla="*/ 511422541 h 58"/>
              <a:gd name="T90" fmla="*/ 188436383 w 68"/>
              <a:gd name="T91" fmla="*/ 487636809 h 58"/>
              <a:gd name="T92" fmla="*/ 223766704 w 68"/>
              <a:gd name="T93" fmla="*/ 487636809 h 58"/>
              <a:gd name="T94" fmla="*/ 259097024 w 68"/>
              <a:gd name="T95" fmla="*/ 558997452 h 58"/>
              <a:gd name="T96" fmla="*/ 294430776 w 68"/>
              <a:gd name="T97" fmla="*/ 606572364 h 58"/>
              <a:gd name="T98" fmla="*/ 341539014 w 68"/>
              <a:gd name="T99" fmla="*/ 630358095 h 58"/>
              <a:gd name="T100" fmla="*/ 400425169 w 68"/>
              <a:gd name="T101" fmla="*/ 642252685 h 58"/>
              <a:gd name="T102" fmla="*/ 459311325 w 68"/>
              <a:gd name="T103" fmla="*/ 630358095 h 58"/>
              <a:gd name="T104" fmla="*/ 518197480 w 68"/>
              <a:gd name="T105" fmla="*/ 594677774 h 58"/>
              <a:gd name="T106" fmla="*/ 541753315 w 68"/>
              <a:gd name="T107" fmla="*/ 535211721 h 58"/>
              <a:gd name="T108" fmla="*/ 506419563 w 68"/>
              <a:gd name="T109" fmla="*/ 463851078 h 58"/>
              <a:gd name="T110" fmla="*/ 435755490 w 68"/>
              <a:gd name="T111" fmla="*/ 428167307 h 58"/>
              <a:gd name="T112" fmla="*/ 624191873 w 68"/>
              <a:gd name="T113" fmla="*/ 428167307 h 5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8" h="58">
                <a:moveTo>
                  <a:pt x="68" y="30"/>
                </a:moveTo>
                <a:cubicBezTo>
                  <a:pt x="68" y="32"/>
                  <a:pt x="68" y="32"/>
                  <a:pt x="68" y="32"/>
                </a:cubicBezTo>
                <a:cubicBezTo>
                  <a:pt x="68" y="33"/>
                  <a:pt x="67" y="34"/>
                  <a:pt x="67" y="34"/>
                </a:cubicBezTo>
                <a:cubicBezTo>
                  <a:pt x="1" y="34"/>
                  <a:pt x="1" y="34"/>
                  <a:pt x="1" y="34"/>
                </a:cubicBezTo>
                <a:cubicBezTo>
                  <a:pt x="0" y="34"/>
                  <a:pt x="0" y="33"/>
                  <a:pt x="0" y="32"/>
                </a:cubicBezTo>
                <a:cubicBezTo>
                  <a:pt x="0" y="30"/>
                  <a:pt x="0" y="30"/>
                  <a:pt x="0" y="30"/>
                </a:cubicBezTo>
                <a:cubicBezTo>
                  <a:pt x="0" y="29"/>
                  <a:pt x="0" y="29"/>
                  <a:pt x="1" y="29"/>
                </a:cubicBezTo>
                <a:cubicBezTo>
                  <a:pt x="67" y="29"/>
                  <a:pt x="67" y="29"/>
                  <a:pt x="67" y="29"/>
                </a:cubicBezTo>
                <a:cubicBezTo>
                  <a:pt x="67" y="29"/>
                  <a:pt x="68" y="29"/>
                  <a:pt x="68" y="30"/>
                </a:cubicBezTo>
                <a:close/>
                <a:moveTo>
                  <a:pt x="16" y="23"/>
                </a:moveTo>
                <a:cubicBezTo>
                  <a:pt x="15" y="21"/>
                  <a:pt x="14" y="18"/>
                  <a:pt x="14" y="16"/>
                </a:cubicBezTo>
                <a:cubicBezTo>
                  <a:pt x="14" y="11"/>
                  <a:pt x="16" y="8"/>
                  <a:pt x="19" y="4"/>
                </a:cubicBezTo>
                <a:cubicBezTo>
                  <a:pt x="23" y="1"/>
                  <a:pt x="28" y="0"/>
                  <a:pt x="34" y="0"/>
                </a:cubicBezTo>
                <a:cubicBezTo>
                  <a:pt x="36" y="0"/>
                  <a:pt x="38" y="0"/>
                  <a:pt x="41" y="0"/>
                </a:cubicBezTo>
                <a:cubicBezTo>
                  <a:pt x="42" y="1"/>
                  <a:pt x="45" y="1"/>
                  <a:pt x="47" y="2"/>
                </a:cubicBezTo>
                <a:cubicBezTo>
                  <a:pt x="48" y="3"/>
                  <a:pt x="48" y="5"/>
                  <a:pt x="48" y="7"/>
                </a:cubicBezTo>
                <a:cubicBezTo>
                  <a:pt x="49" y="10"/>
                  <a:pt x="49" y="12"/>
                  <a:pt x="49" y="14"/>
                </a:cubicBezTo>
                <a:cubicBezTo>
                  <a:pt x="49" y="14"/>
                  <a:pt x="49" y="15"/>
                  <a:pt x="49" y="15"/>
                </a:cubicBezTo>
                <a:cubicBezTo>
                  <a:pt x="48" y="15"/>
                  <a:pt x="48" y="15"/>
                  <a:pt x="48" y="15"/>
                </a:cubicBezTo>
                <a:cubicBezTo>
                  <a:pt x="45" y="15"/>
                  <a:pt x="45" y="15"/>
                  <a:pt x="45" y="15"/>
                </a:cubicBezTo>
                <a:cubicBezTo>
                  <a:pt x="44" y="15"/>
                  <a:pt x="44" y="15"/>
                  <a:pt x="44" y="15"/>
                </a:cubicBezTo>
                <a:cubicBezTo>
                  <a:pt x="43" y="11"/>
                  <a:pt x="42" y="9"/>
                  <a:pt x="40" y="7"/>
                </a:cubicBezTo>
                <a:cubicBezTo>
                  <a:pt x="38" y="5"/>
                  <a:pt x="36" y="4"/>
                  <a:pt x="32" y="4"/>
                </a:cubicBezTo>
                <a:cubicBezTo>
                  <a:pt x="30" y="4"/>
                  <a:pt x="27" y="5"/>
                  <a:pt x="26" y="6"/>
                </a:cubicBezTo>
                <a:cubicBezTo>
                  <a:pt x="24" y="8"/>
                  <a:pt x="23" y="9"/>
                  <a:pt x="23" y="12"/>
                </a:cubicBezTo>
                <a:cubicBezTo>
                  <a:pt x="23" y="13"/>
                  <a:pt x="24" y="15"/>
                  <a:pt x="26" y="17"/>
                </a:cubicBezTo>
                <a:cubicBezTo>
                  <a:pt x="27" y="19"/>
                  <a:pt x="31" y="20"/>
                  <a:pt x="36" y="22"/>
                </a:cubicBezTo>
                <a:cubicBezTo>
                  <a:pt x="38" y="22"/>
                  <a:pt x="40" y="23"/>
                  <a:pt x="43" y="24"/>
                </a:cubicBezTo>
                <a:cubicBezTo>
                  <a:pt x="44" y="25"/>
                  <a:pt x="45" y="26"/>
                  <a:pt x="46" y="26"/>
                </a:cubicBezTo>
                <a:cubicBezTo>
                  <a:pt x="18" y="26"/>
                  <a:pt x="18" y="26"/>
                  <a:pt x="18" y="26"/>
                </a:cubicBezTo>
                <a:cubicBezTo>
                  <a:pt x="17" y="25"/>
                  <a:pt x="17" y="24"/>
                  <a:pt x="16" y="23"/>
                </a:cubicBezTo>
                <a:close/>
                <a:moveTo>
                  <a:pt x="53" y="36"/>
                </a:moveTo>
                <a:cubicBezTo>
                  <a:pt x="53" y="37"/>
                  <a:pt x="53" y="38"/>
                  <a:pt x="53" y="39"/>
                </a:cubicBezTo>
                <a:cubicBezTo>
                  <a:pt x="53" y="42"/>
                  <a:pt x="53" y="45"/>
                  <a:pt x="52" y="48"/>
                </a:cubicBezTo>
                <a:cubicBezTo>
                  <a:pt x="51" y="49"/>
                  <a:pt x="50" y="50"/>
                  <a:pt x="49" y="51"/>
                </a:cubicBezTo>
                <a:cubicBezTo>
                  <a:pt x="48" y="52"/>
                  <a:pt x="47" y="53"/>
                  <a:pt x="45" y="55"/>
                </a:cubicBezTo>
                <a:cubicBezTo>
                  <a:pt x="43" y="56"/>
                  <a:pt x="41" y="57"/>
                  <a:pt x="39" y="57"/>
                </a:cubicBezTo>
                <a:cubicBezTo>
                  <a:pt x="37" y="58"/>
                  <a:pt x="34" y="58"/>
                  <a:pt x="31" y="58"/>
                </a:cubicBezTo>
                <a:cubicBezTo>
                  <a:pt x="29" y="58"/>
                  <a:pt x="27" y="58"/>
                  <a:pt x="24" y="57"/>
                </a:cubicBezTo>
                <a:cubicBezTo>
                  <a:pt x="19" y="55"/>
                  <a:pt x="19" y="55"/>
                  <a:pt x="19" y="55"/>
                </a:cubicBezTo>
                <a:cubicBezTo>
                  <a:pt x="17" y="55"/>
                  <a:pt x="16" y="55"/>
                  <a:pt x="16" y="54"/>
                </a:cubicBezTo>
                <a:cubicBezTo>
                  <a:pt x="16" y="54"/>
                  <a:pt x="16" y="54"/>
                  <a:pt x="16" y="54"/>
                </a:cubicBezTo>
                <a:cubicBezTo>
                  <a:pt x="16" y="53"/>
                  <a:pt x="16" y="53"/>
                  <a:pt x="16" y="53"/>
                </a:cubicBezTo>
                <a:cubicBezTo>
                  <a:pt x="16" y="53"/>
                  <a:pt x="16" y="51"/>
                  <a:pt x="15" y="47"/>
                </a:cubicBezTo>
                <a:cubicBezTo>
                  <a:pt x="15" y="45"/>
                  <a:pt x="16" y="44"/>
                  <a:pt x="16" y="43"/>
                </a:cubicBezTo>
                <a:cubicBezTo>
                  <a:pt x="16" y="41"/>
                  <a:pt x="16" y="41"/>
                  <a:pt x="16" y="41"/>
                </a:cubicBezTo>
                <a:cubicBezTo>
                  <a:pt x="19" y="41"/>
                  <a:pt x="19" y="41"/>
                  <a:pt x="19" y="41"/>
                </a:cubicBezTo>
                <a:cubicBezTo>
                  <a:pt x="21" y="45"/>
                  <a:pt x="21" y="47"/>
                  <a:pt x="22" y="47"/>
                </a:cubicBezTo>
                <a:cubicBezTo>
                  <a:pt x="23" y="49"/>
                  <a:pt x="24" y="50"/>
                  <a:pt x="25" y="51"/>
                </a:cubicBezTo>
                <a:cubicBezTo>
                  <a:pt x="26" y="52"/>
                  <a:pt x="27" y="52"/>
                  <a:pt x="29" y="53"/>
                </a:cubicBezTo>
                <a:cubicBezTo>
                  <a:pt x="30" y="54"/>
                  <a:pt x="32" y="54"/>
                  <a:pt x="34" y="54"/>
                </a:cubicBezTo>
                <a:cubicBezTo>
                  <a:pt x="36" y="54"/>
                  <a:pt x="37" y="53"/>
                  <a:pt x="39" y="53"/>
                </a:cubicBezTo>
                <a:cubicBezTo>
                  <a:pt x="41" y="52"/>
                  <a:pt x="43" y="51"/>
                  <a:pt x="44" y="50"/>
                </a:cubicBezTo>
                <a:cubicBezTo>
                  <a:pt x="45" y="48"/>
                  <a:pt x="46" y="46"/>
                  <a:pt x="46" y="45"/>
                </a:cubicBezTo>
                <a:cubicBezTo>
                  <a:pt x="46" y="43"/>
                  <a:pt x="45" y="41"/>
                  <a:pt x="43" y="39"/>
                </a:cubicBezTo>
                <a:cubicBezTo>
                  <a:pt x="42" y="38"/>
                  <a:pt x="40" y="37"/>
                  <a:pt x="37" y="36"/>
                </a:cubicBezTo>
                <a:lnTo>
                  <a:pt x="53" y="36"/>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5" name="Freeform 120"/>
          <p:cNvSpPr>
            <a:spLocks noEditPoints="1"/>
          </p:cNvSpPr>
          <p:nvPr/>
        </p:nvSpPr>
        <p:spPr bwMode="auto">
          <a:xfrm>
            <a:off x="1150989" y="3306737"/>
            <a:ext cx="283022" cy="242591"/>
          </a:xfrm>
          <a:custGeom>
            <a:avLst/>
            <a:gdLst>
              <a:gd name="T0" fmla="*/ 129550228 w 68"/>
              <a:gd name="T1" fmla="*/ 689827597 h 58"/>
              <a:gd name="T2" fmla="*/ 105994393 w 68"/>
              <a:gd name="T3" fmla="*/ 689827597 h 58"/>
              <a:gd name="T4" fmla="*/ 0 w 68"/>
              <a:gd name="T5" fmla="*/ 582786632 h 58"/>
              <a:gd name="T6" fmla="*/ 0 w 68"/>
              <a:gd name="T7" fmla="*/ 214085378 h 58"/>
              <a:gd name="T8" fmla="*/ 105994393 w 68"/>
              <a:gd name="T9" fmla="*/ 107040965 h 58"/>
              <a:gd name="T10" fmla="*/ 129550228 w 68"/>
              <a:gd name="T11" fmla="*/ 107040965 h 58"/>
              <a:gd name="T12" fmla="*/ 129550228 w 68"/>
              <a:gd name="T13" fmla="*/ 689827597 h 58"/>
              <a:gd name="T14" fmla="*/ 635969791 w 68"/>
              <a:gd name="T15" fmla="*/ 689827597 h 58"/>
              <a:gd name="T16" fmla="*/ 176658466 w 68"/>
              <a:gd name="T17" fmla="*/ 689827597 h 58"/>
              <a:gd name="T18" fmla="*/ 176658466 w 68"/>
              <a:gd name="T19" fmla="*/ 107040965 h 58"/>
              <a:gd name="T20" fmla="*/ 235544621 w 68"/>
              <a:gd name="T21" fmla="*/ 107040965 h 58"/>
              <a:gd name="T22" fmla="*/ 235544621 w 68"/>
              <a:gd name="T23" fmla="*/ 35680322 h 58"/>
              <a:gd name="T24" fmla="*/ 282652859 w 68"/>
              <a:gd name="T25" fmla="*/ 0 h 58"/>
              <a:gd name="T26" fmla="*/ 529975397 w 68"/>
              <a:gd name="T27" fmla="*/ 0 h 58"/>
              <a:gd name="T28" fmla="*/ 577083635 w 68"/>
              <a:gd name="T29" fmla="*/ 35680322 h 58"/>
              <a:gd name="T30" fmla="*/ 577083635 w 68"/>
              <a:gd name="T31" fmla="*/ 107040965 h 58"/>
              <a:gd name="T32" fmla="*/ 635969791 w 68"/>
              <a:gd name="T33" fmla="*/ 107040965 h 58"/>
              <a:gd name="T34" fmla="*/ 635969791 w 68"/>
              <a:gd name="T35" fmla="*/ 689827597 h 58"/>
              <a:gd name="T36" fmla="*/ 518197480 w 68"/>
              <a:gd name="T37" fmla="*/ 107040965 h 58"/>
              <a:gd name="T38" fmla="*/ 518197480 w 68"/>
              <a:gd name="T39" fmla="*/ 47574912 h 58"/>
              <a:gd name="T40" fmla="*/ 294430776 w 68"/>
              <a:gd name="T41" fmla="*/ 47574912 h 58"/>
              <a:gd name="T42" fmla="*/ 294430776 w 68"/>
              <a:gd name="T43" fmla="*/ 107040965 h 58"/>
              <a:gd name="T44" fmla="*/ 518197480 w 68"/>
              <a:gd name="T45" fmla="*/ 107040965 h 58"/>
              <a:gd name="T46" fmla="*/ 800850339 w 68"/>
              <a:gd name="T47" fmla="*/ 582786632 h 58"/>
              <a:gd name="T48" fmla="*/ 706633863 w 68"/>
              <a:gd name="T49" fmla="*/ 689827597 h 58"/>
              <a:gd name="T50" fmla="*/ 683078028 w 68"/>
              <a:gd name="T51" fmla="*/ 689827597 h 58"/>
              <a:gd name="T52" fmla="*/ 683078028 w 68"/>
              <a:gd name="T53" fmla="*/ 107040965 h 58"/>
              <a:gd name="T54" fmla="*/ 706633863 w 68"/>
              <a:gd name="T55" fmla="*/ 107040965 h 58"/>
              <a:gd name="T56" fmla="*/ 800850339 w 68"/>
              <a:gd name="T57" fmla="*/ 214085378 h 58"/>
              <a:gd name="T58" fmla="*/ 800850339 w 68"/>
              <a:gd name="T59" fmla="*/ 582786632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8" h="58">
                <a:moveTo>
                  <a:pt x="11" y="58"/>
                </a:moveTo>
                <a:cubicBezTo>
                  <a:pt x="9" y="58"/>
                  <a:pt x="9" y="58"/>
                  <a:pt x="9" y="58"/>
                </a:cubicBezTo>
                <a:cubicBezTo>
                  <a:pt x="4" y="58"/>
                  <a:pt x="0" y="54"/>
                  <a:pt x="0" y="49"/>
                </a:cubicBezTo>
                <a:cubicBezTo>
                  <a:pt x="0" y="18"/>
                  <a:pt x="0" y="18"/>
                  <a:pt x="0" y="18"/>
                </a:cubicBezTo>
                <a:cubicBezTo>
                  <a:pt x="0" y="13"/>
                  <a:pt x="4" y="9"/>
                  <a:pt x="9" y="9"/>
                </a:cubicBezTo>
                <a:cubicBezTo>
                  <a:pt x="11" y="9"/>
                  <a:pt x="11" y="9"/>
                  <a:pt x="11" y="9"/>
                </a:cubicBezTo>
                <a:lnTo>
                  <a:pt x="11" y="58"/>
                </a:lnTo>
                <a:close/>
                <a:moveTo>
                  <a:pt x="54" y="58"/>
                </a:moveTo>
                <a:cubicBezTo>
                  <a:pt x="15" y="58"/>
                  <a:pt x="15" y="58"/>
                  <a:pt x="15" y="58"/>
                </a:cubicBezTo>
                <a:cubicBezTo>
                  <a:pt x="15" y="9"/>
                  <a:pt x="15" y="9"/>
                  <a:pt x="15" y="9"/>
                </a:cubicBezTo>
                <a:cubicBezTo>
                  <a:pt x="20" y="9"/>
                  <a:pt x="20" y="9"/>
                  <a:pt x="20" y="9"/>
                </a:cubicBezTo>
                <a:cubicBezTo>
                  <a:pt x="20" y="3"/>
                  <a:pt x="20" y="3"/>
                  <a:pt x="20" y="3"/>
                </a:cubicBezTo>
                <a:cubicBezTo>
                  <a:pt x="20" y="1"/>
                  <a:pt x="22" y="0"/>
                  <a:pt x="24" y="0"/>
                </a:cubicBezTo>
                <a:cubicBezTo>
                  <a:pt x="45" y="0"/>
                  <a:pt x="45" y="0"/>
                  <a:pt x="45" y="0"/>
                </a:cubicBezTo>
                <a:cubicBezTo>
                  <a:pt x="47" y="0"/>
                  <a:pt x="49" y="1"/>
                  <a:pt x="49" y="3"/>
                </a:cubicBezTo>
                <a:cubicBezTo>
                  <a:pt x="49" y="9"/>
                  <a:pt x="49" y="9"/>
                  <a:pt x="49" y="9"/>
                </a:cubicBezTo>
                <a:cubicBezTo>
                  <a:pt x="54" y="9"/>
                  <a:pt x="54" y="9"/>
                  <a:pt x="54" y="9"/>
                </a:cubicBezTo>
                <a:lnTo>
                  <a:pt x="54" y="58"/>
                </a:lnTo>
                <a:close/>
                <a:moveTo>
                  <a:pt x="44" y="9"/>
                </a:moveTo>
                <a:cubicBezTo>
                  <a:pt x="44" y="4"/>
                  <a:pt x="44" y="4"/>
                  <a:pt x="44" y="4"/>
                </a:cubicBezTo>
                <a:cubicBezTo>
                  <a:pt x="25" y="4"/>
                  <a:pt x="25" y="4"/>
                  <a:pt x="25" y="4"/>
                </a:cubicBezTo>
                <a:cubicBezTo>
                  <a:pt x="25" y="9"/>
                  <a:pt x="25" y="9"/>
                  <a:pt x="25" y="9"/>
                </a:cubicBezTo>
                <a:lnTo>
                  <a:pt x="44" y="9"/>
                </a:lnTo>
                <a:close/>
                <a:moveTo>
                  <a:pt x="68" y="49"/>
                </a:moveTo>
                <a:cubicBezTo>
                  <a:pt x="68" y="54"/>
                  <a:pt x="65" y="58"/>
                  <a:pt x="60" y="58"/>
                </a:cubicBezTo>
                <a:cubicBezTo>
                  <a:pt x="58" y="58"/>
                  <a:pt x="58" y="58"/>
                  <a:pt x="58" y="58"/>
                </a:cubicBezTo>
                <a:cubicBezTo>
                  <a:pt x="58" y="9"/>
                  <a:pt x="58" y="9"/>
                  <a:pt x="58" y="9"/>
                </a:cubicBezTo>
                <a:cubicBezTo>
                  <a:pt x="60" y="9"/>
                  <a:pt x="60" y="9"/>
                  <a:pt x="60" y="9"/>
                </a:cubicBezTo>
                <a:cubicBezTo>
                  <a:pt x="65" y="9"/>
                  <a:pt x="68" y="13"/>
                  <a:pt x="68" y="18"/>
                </a:cubicBezTo>
                <a:lnTo>
                  <a:pt x="68" y="4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6" name="Freeform 121"/>
          <p:cNvSpPr>
            <a:spLocks noEditPoints="1"/>
          </p:cNvSpPr>
          <p:nvPr/>
        </p:nvSpPr>
        <p:spPr bwMode="auto">
          <a:xfrm>
            <a:off x="1751692" y="3306737"/>
            <a:ext cx="265695" cy="221413"/>
          </a:xfrm>
          <a:custGeom>
            <a:avLst/>
            <a:gdLst>
              <a:gd name="T0" fmla="*/ 679601457 w 64"/>
              <a:gd name="T1" fmla="*/ 628853754 h 53"/>
              <a:gd name="T2" fmla="*/ 0 w 64"/>
              <a:gd name="T3" fmla="*/ 557661073 h 53"/>
              <a:gd name="T4" fmla="*/ 82019626 w 64"/>
              <a:gd name="T5" fmla="*/ 0 h 53"/>
              <a:gd name="T6" fmla="*/ 749903994 w 64"/>
              <a:gd name="T7" fmla="*/ 71192681 h 53"/>
              <a:gd name="T8" fmla="*/ 234345212 w 64"/>
              <a:gd name="T9" fmla="*/ 118652172 h 53"/>
              <a:gd name="T10" fmla="*/ 82019626 w 64"/>
              <a:gd name="T11" fmla="*/ 106785577 h 53"/>
              <a:gd name="T12" fmla="*/ 58585447 w 64"/>
              <a:gd name="T13" fmla="*/ 213574598 h 53"/>
              <a:gd name="T14" fmla="*/ 222628123 w 64"/>
              <a:gd name="T15" fmla="*/ 225437748 h 53"/>
              <a:gd name="T16" fmla="*/ 234345212 w 64"/>
              <a:gd name="T17" fmla="*/ 118652172 h 53"/>
              <a:gd name="T18" fmla="*/ 222628123 w 64"/>
              <a:gd name="T19" fmla="*/ 284763834 h 53"/>
              <a:gd name="T20" fmla="*/ 58585447 w 64"/>
              <a:gd name="T21" fmla="*/ 296630429 h 53"/>
              <a:gd name="T22" fmla="*/ 82019626 w 64"/>
              <a:gd name="T23" fmla="*/ 403416006 h 53"/>
              <a:gd name="T24" fmla="*/ 234345212 w 64"/>
              <a:gd name="T25" fmla="*/ 379686260 h 53"/>
              <a:gd name="T26" fmla="*/ 234345212 w 64"/>
              <a:gd name="T27" fmla="*/ 474605242 h 53"/>
              <a:gd name="T28" fmla="*/ 82019626 w 64"/>
              <a:gd name="T29" fmla="*/ 450875497 h 53"/>
              <a:gd name="T30" fmla="*/ 58585447 w 64"/>
              <a:gd name="T31" fmla="*/ 557661073 h 53"/>
              <a:gd name="T32" fmla="*/ 222628123 w 64"/>
              <a:gd name="T33" fmla="*/ 569527668 h 53"/>
              <a:gd name="T34" fmla="*/ 234345212 w 64"/>
              <a:gd name="T35" fmla="*/ 474605242 h 53"/>
              <a:gd name="T36" fmla="*/ 445256245 w 64"/>
              <a:gd name="T37" fmla="*/ 106785577 h 53"/>
              <a:gd name="T38" fmla="*/ 292930659 w 64"/>
              <a:gd name="T39" fmla="*/ 118652172 h 53"/>
              <a:gd name="T40" fmla="*/ 304647749 w 64"/>
              <a:gd name="T41" fmla="*/ 225437748 h 53"/>
              <a:gd name="T42" fmla="*/ 456973335 w 64"/>
              <a:gd name="T43" fmla="*/ 213574598 h 53"/>
              <a:gd name="T44" fmla="*/ 456973335 w 64"/>
              <a:gd name="T45" fmla="*/ 296630429 h 53"/>
              <a:gd name="T46" fmla="*/ 304647749 w 64"/>
              <a:gd name="T47" fmla="*/ 284763834 h 53"/>
              <a:gd name="T48" fmla="*/ 292930659 w 64"/>
              <a:gd name="T49" fmla="*/ 379686260 h 53"/>
              <a:gd name="T50" fmla="*/ 445256245 w 64"/>
              <a:gd name="T51" fmla="*/ 403416006 h 53"/>
              <a:gd name="T52" fmla="*/ 456973335 w 64"/>
              <a:gd name="T53" fmla="*/ 296630429 h 53"/>
              <a:gd name="T54" fmla="*/ 445256245 w 64"/>
              <a:gd name="T55" fmla="*/ 450875497 h 53"/>
              <a:gd name="T56" fmla="*/ 292930659 w 64"/>
              <a:gd name="T57" fmla="*/ 474605242 h 53"/>
              <a:gd name="T58" fmla="*/ 304647749 w 64"/>
              <a:gd name="T59" fmla="*/ 569527668 h 53"/>
              <a:gd name="T60" fmla="*/ 456973335 w 64"/>
              <a:gd name="T61" fmla="*/ 557661073 h 53"/>
              <a:gd name="T62" fmla="*/ 691318547 w 64"/>
              <a:gd name="T63" fmla="*/ 118652172 h 53"/>
              <a:gd name="T64" fmla="*/ 527275871 w 64"/>
              <a:gd name="T65" fmla="*/ 106785577 h 53"/>
              <a:gd name="T66" fmla="*/ 515558782 w 64"/>
              <a:gd name="T67" fmla="*/ 213574598 h 53"/>
              <a:gd name="T68" fmla="*/ 679601457 w 64"/>
              <a:gd name="T69" fmla="*/ 225437748 h 53"/>
              <a:gd name="T70" fmla="*/ 691318547 w 64"/>
              <a:gd name="T71" fmla="*/ 118652172 h 53"/>
              <a:gd name="T72" fmla="*/ 679601457 w 64"/>
              <a:gd name="T73" fmla="*/ 284763834 h 53"/>
              <a:gd name="T74" fmla="*/ 515558782 w 64"/>
              <a:gd name="T75" fmla="*/ 296630429 h 53"/>
              <a:gd name="T76" fmla="*/ 527275871 w 64"/>
              <a:gd name="T77" fmla="*/ 403416006 h 53"/>
              <a:gd name="T78" fmla="*/ 691318547 w 64"/>
              <a:gd name="T79" fmla="*/ 379686260 h 53"/>
              <a:gd name="T80" fmla="*/ 691318547 w 64"/>
              <a:gd name="T81" fmla="*/ 474605242 h 53"/>
              <a:gd name="T82" fmla="*/ 527275871 w 64"/>
              <a:gd name="T83" fmla="*/ 450875497 h 53"/>
              <a:gd name="T84" fmla="*/ 515558782 w 64"/>
              <a:gd name="T85" fmla="*/ 557661073 h 53"/>
              <a:gd name="T86" fmla="*/ 679601457 w 64"/>
              <a:gd name="T87" fmla="*/ 569527668 h 53"/>
              <a:gd name="T88" fmla="*/ 691318547 w 64"/>
              <a:gd name="T89" fmla="*/ 474605242 h 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4" h="53">
                <a:moveTo>
                  <a:pt x="64" y="47"/>
                </a:moveTo>
                <a:cubicBezTo>
                  <a:pt x="64" y="50"/>
                  <a:pt x="61" y="53"/>
                  <a:pt x="58" y="53"/>
                </a:cubicBezTo>
                <a:cubicBezTo>
                  <a:pt x="7" y="53"/>
                  <a:pt x="7" y="53"/>
                  <a:pt x="7" y="53"/>
                </a:cubicBezTo>
                <a:cubicBezTo>
                  <a:pt x="3" y="53"/>
                  <a:pt x="0" y="50"/>
                  <a:pt x="0" y="47"/>
                </a:cubicBezTo>
                <a:cubicBezTo>
                  <a:pt x="0" y="6"/>
                  <a:pt x="0" y="6"/>
                  <a:pt x="0" y="6"/>
                </a:cubicBezTo>
                <a:cubicBezTo>
                  <a:pt x="0" y="2"/>
                  <a:pt x="3" y="0"/>
                  <a:pt x="7" y="0"/>
                </a:cubicBezTo>
                <a:cubicBezTo>
                  <a:pt x="58" y="0"/>
                  <a:pt x="58" y="0"/>
                  <a:pt x="58" y="0"/>
                </a:cubicBezTo>
                <a:cubicBezTo>
                  <a:pt x="61" y="0"/>
                  <a:pt x="64" y="2"/>
                  <a:pt x="64" y="6"/>
                </a:cubicBezTo>
                <a:lnTo>
                  <a:pt x="64" y="47"/>
                </a:lnTo>
                <a:close/>
                <a:moveTo>
                  <a:pt x="20" y="10"/>
                </a:moveTo>
                <a:cubicBezTo>
                  <a:pt x="20" y="10"/>
                  <a:pt x="19" y="9"/>
                  <a:pt x="19" y="9"/>
                </a:cubicBezTo>
                <a:cubicBezTo>
                  <a:pt x="7" y="9"/>
                  <a:pt x="7" y="9"/>
                  <a:pt x="7" y="9"/>
                </a:cubicBezTo>
                <a:cubicBezTo>
                  <a:pt x="6" y="9"/>
                  <a:pt x="5" y="10"/>
                  <a:pt x="5" y="10"/>
                </a:cubicBezTo>
                <a:cubicBezTo>
                  <a:pt x="5" y="18"/>
                  <a:pt x="5" y="18"/>
                  <a:pt x="5" y="18"/>
                </a:cubicBezTo>
                <a:cubicBezTo>
                  <a:pt x="5" y="18"/>
                  <a:pt x="6" y="19"/>
                  <a:pt x="7" y="19"/>
                </a:cubicBezTo>
                <a:cubicBezTo>
                  <a:pt x="19" y="19"/>
                  <a:pt x="19" y="19"/>
                  <a:pt x="19" y="19"/>
                </a:cubicBezTo>
                <a:cubicBezTo>
                  <a:pt x="19" y="19"/>
                  <a:pt x="20" y="18"/>
                  <a:pt x="20" y="18"/>
                </a:cubicBezTo>
                <a:lnTo>
                  <a:pt x="20" y="10"/>
                </a:lnTo>
                <a:close/>
                <a:moveTo>
                  <a:pt x="20" y="25"/>
                </a:moveTo>
                <a:cubicBezTo>
                  <a:pt x="20" y="24"/>
                  <a:pt x="19" y="24"/>
                  <a:pt x="19" y="24"/>
                </a:cubicBezTo>
                <a:cubicBezTo>
                  <a:pt x="7" y="24"/>
                  <a:pt x="7" y="24"/>
                  <a:pt x="7" y="24"/>
                </a:cubicBezTo>
                <a:cubicBezTo>
                  <a:pt x="6" y="24"/>
                  <a:pt x="5" y="24"/>
                  <a:pt x="5" y="25"/>
                </a:cubicBezTo>
                <a:cubicBezTo>
                  <a:pt x="5" y="32"/>
                  <a:pt x="5" y="32"/>
                  <a:pt x="5" y="32"/>
                </a:cubicBezTo>
                <a:cubicBezTo>
                  <a:pt x="5" y="33"/>
                  <a:pt x="6" y="34"/>
                  <a:pt x="7" y="34"/>
                </a:cubicBezTo>
                <a:cubicBezTo>
                  <a:pt x="19" y="34"/>
                  <a:pt x="19" y="34"/>
                  <a:pt x="19" y="34"/>
                </a:cubicBezTo>
                <a:cubicBezTo>
                  <a:pt x="19" y="34"/>
                  <a:pt x="20" y="33"/>
                  <a:pt x="20" y="32"/>
                </a:cubicBezTo>
                <a:lnTo>
                  <a:pt x="20" y="25"/>
                </a:lnTo>
                <a:close/>
                <a:moveTo>
                  <a:pt x="20" y="40"/>
                </a:moveTo>
                <a:cubicBezTo>
                  <a:pt x="20" y="39"/>
                  <a:pt x="19" y="38"/>
                  <a:pt x="19" y="38"/>
                </a:cubicBezTo>
                <a:cubicBezTo>
                  <a:pt x="7" y="38"/>
                  <a:pt x="7" y="38"/>
                  <a:pt x="7" y="38"/>
                </a:cubicBezTo>
                <a:cubicBezTo>
                  <a:pt x="6" y="38"/>
                  <a:pt x="5" y="39"/>
                  <a:pt x="5" y="40"/>
                </a:cubicBezTo>
                <a:cubicBezTo>
                  <a:pt x="5" y="47"/>
                  <a:pt x="5" y="47"/>
                  <a:pt x="5" y="47"/>
                </a:cubicBezTo>
                <a:cubicBezTo>
                  <a:pt x="5" y="48"/>
                  <a:pt x="6" y="48"/>
                  <a:pt x="7" y="48"/>
                </a:cubicBezTo>
                <a:cubicBezTo>
                  <a:pt x="19" y="48"/>
                  <a:pt x="19" y="48"/>
                  <a:pt x="19" y="48"/>
                </a:cubicBezTo>
                <a:cubicBezTo>
                  <a:pt x="19" y="48"/>
                  <a:pt x="20" y="48"/>
                  <a:pt x="20" y="47"/>
                </a:cubicBezTo>
                <a:lnTo>
                  <a:pt x="20" y="40"/>
                </a:lnTo>
                <a:close/>
                <a:moveTo>
                  <a:pt x="39" y="10"/>
                </a:moveTo>
                <a:cubicBezTo>
                  <a:pt x="39" y="10"/>
                  <a:pt x="39" y="9"/>
                  <a:pt x="38" y="9"/>
                </a:cubicBezTo>
                <a:cubicBezTo>
                  <a:pt x="26" y="9"/>
                  <a:pt x="26" y="9"/>
                  <a:pt x="26" y="9"/>
                </a:cubicBezTo>
                <a:cubicBezTo>
                  <a:pt x="25" y="9"/>
                  <a:pt x="25" y="10"/>
                  <a:pt x="25" y="10"/>
                </a:cubicBezTo>
                <a:cubicBezTo>
                  <a:pt x="25" y="18"/>
                  <a:pt x="25" y="18"/>
                  <a:pt x="25" y="18"/>
                </a:cubicBezTo>
                <a:cubicBezTo>
                  <a:pt x="25" y="18"/>
                  <a:pt x="25" y="19"/>
                  <a:pt x="26" y="19"/>
                </a:cubicBezTo>
                <a:cubicBezTo>
                  <a:pt x="38" y="19"/>
                  <a:pt x="38" y="19"/>
                  <a:pt x="38" y="19"/>
                </a:cubicBezTo>
                <a:cubicBezTo>
                  <a:pt x="39" y="19"/>
                  <a:pt x="39" y="18"/>
                  <a:pt x="39" y="18"/>
                </a:cubicBezTo>
                <a:lnTo>
                  <a:pt x="39" y="10"/>
                </a:lnTo>
                <a:close/>
                <a:moveTo>
                  <a:pt x="39" y="25"/>
                </a:moveTo>
                <a:cubicBezTo>
                  <a:pt x="39" y="24"/>
                  <a:pt x="39" y="24"/>
                  <a:pt x="38" y="24"/>
                </a:cubicBezTo>
                <a:cubicBezTo>
                  <a:pt x="26" y="24"/>
                  <a:pt x="26" y="24"/>
                  <a:pt x="26" y="24"/>
                </a:cubicBezTo>
                <a:cubicBezTo>
                  <a:pt x="25" y="24"/>
                  <a:pt x="25" y="24"/>
                  <a:pt x="25" y="25"/>
                </a:cubicBezTo>
                <a:cubicBezTo>
                  <a:pt x="25" y="32"/>
                  <a:pt x="25" y="32"/>
                  <a:pt x="25" y="32"/>
                </a:cubicBezTo>
                <a:cubicBezTo>
                  <a:pt x="25" y="33"/>
                  <a:pt x="25" y="34"/>
                  <a:pt x="26" y="34"/>
                </a:cubicBezTo>
                <a:cubicBezTo>
                  <a:pt x="38" y="34"/>
                  <a:pt x="38" y="34"/>
                  <a:pt x="38" y="34"/>
                </a:cubicBezTo>
                <a:cubicBezTo>
                  <a:pt x="39" y="34"/>
                  <a:pt x="39" y="33"/>
                  <a:pt x="39" y="32"/>
                </a:cubicBezTo>
                <a:lnTo>
                  <a:pt x="39" y="25"/>
                </a:lnTo>
                <a:close/>
                <a:moveTo>
                  <a:pt x="39" y="40"/>
                </a:moveTo>
                <a:cubicBezTo>
                  <a:pt x="39" y="39"/>
                  <a:pt x="39" y="38"/>
                  <a:pt x="38" y="38"/>
                </a:cubicBezTo>
                <a:cubicBezTo>
                  <a:pt x="26" y="38"/>
                  <a:pt x="26" y="38"/>
                  <a:pt x="26" y="38"/>
                </a:cubicBezTo>
                <a:cubicBezTo>
                  <a:pt x="25" y="38"/>
                  <a:pt x="25" y="39"/>
                  <a:pt x="25" y="40"/>
                </a:cubicBezTo>
                <a:cubicBezTo>
                  <a:pt x="25" y="47"/>
                  <a:pt x="25" y="47"/>
                  <a:pt x="25" y="47"/>
                </a:cubicBezTo>
                <a:cubicBezTo>
                  <a:pt x="25" y="48"/>
                  <a:pt x="25" y="48"/>
                  <a:pt x="26" y="48"/>
                </a:cubicBezTo>
                <a:cubicBezTo>
                  <a:pt x="38" y="48"/>
                  <a:pt x="38" y="48"/>
                  <a:pt x="38" y="48"/>
                </a:cubicBezTo>
                <a:cubicBezTo>
                  <a:pt x="39" y="48"/>
                  <a:pt x="39" y="48"/>
                  <a:pt x="39" y="47"/>
                </a:cubicBezTo>
                <a:lnTo>
                  <a:pt x="39" y="40"/>
                </a:lnTo>
                <a:close/>
                <a:moveTo>
                  <a:pt x="59" y="10"/>
                </a:moveTo>
                <a:cubicBezTo>
                  <a:pt x="59" y="10"/>
                  <a:pt x="58" y="9"/>
                  <a:pt x="58" y="9"/>
                </a:cubicBezTo>
                <a:cubicBezTo>
                  <a:pt x="45" y="9"/>
                  <a:pt x="45" y="9"/>
                  <a:pt x="45" y="9"/>
                </a:cubicBezTo>
                <a:cubicBezTo>
                  <a:pt x="45" y="9"/>
                  <a:pt x="44" y="10"/>
                  <a:pt x="44" y="10"/>
                </a:cubicBezTo>
                <a:cubicBezTo>
                  <a:pt x="44" y="18"/>
                  <a:pt x="44" y="18"/>
                  <a:pt x="44" y="18"/>
                </a:cubicBezTo>
                <a:cubicBezTo>
                  <a:pt x="44" y="18"/>
                  <a:pt x="45" y="19"/>
                  <a:pt x="45" y="19"/>
                </a:cubicBezTo>
                <a:cubicBezTo>
                  <a:pt x="58" y="19"/>
                  <a:pt x="58" y="19"/>
                  <a:pt x="58" y="19"/>
                </a:cubicBezTo>
                <a:cubicBezTo>
                  <a:pt x="58" y="19"/>
                  <a:pt x="59" y="18"/>
                  <a:pt x="59" y="18"/>
                </a:cubicBezTo>
                <a:lnTo>
                  <a:pt x="59" y="10"/>
                </a:lnTo>
                <a:close/>
                <a:moveTo>
                  <a:pt x="59" y="25"/>
                </a:moveTo>
                <a:cubicBezTo>
                  <a:pt x="59" y="24"/>
                  <a:pt x="58" y="24"/>
                  <a:pt x="58" y="24"/>
                </a:cubicBezTo>
                <a:cubicBezTo>
                  <a:pt x="45" y="24"/>
                  <a:pt x="45" y="24"/>
                  <a:pt x="45" y="24"/>
                </a:cubicBezTo>
                <a:cubicBezTo>
                  <a:pt x="45" y="24"/>
                  <a:pt x="44" y="24"/>
                  <a:pt x="44" y="25"/>
                </a:cubicBezTo>
                <a:cubicBezTo>
                  <a:pt x="44" y="32"/>
                  <a:pt x="44" y="32"/>
                  <a:pt x="44" y="32"/>
                </a:cubicBezTo>
                <a:cubicBezTo>
                  <a:pt x="44" y="33"/>
                  <a:pt x="45" y="34"/>
                  <a:pt x="45" y="34"/>
                </a:cubicBezTo>
                <a:cubicBezTo>
                  <a:pt x="58" y="34"/>
                  <a:pt x="58" y="34"/>
                  <a:pt x="58" y="34"/>
                </a:cubicBezTo>
                <a:cubicBezTo>
                  <a:pt x="58" y="34"/>
                  <a:pt x="59" y="33"/>
                  <a:pt x="59" y="32"/>
                </a:cubicBezTo>
                <a:lnTo>
                  <a:pt x="59" y="25"/>
                </a:lnTo>
                <a:close/>
                <a:moveTo>
                  <a:pt x="59" y="40"/>
                </a:moveTo>
                <a:cubicBezTo>
                  <a:pt x="59" y="39"/>
                  <a:pt x="58" y="38"/>
                  <a:pt x="58" y="38"/>
                </a:cubicBezTo>
                <a:cubicBezTo>
                  <a:pt x="45" y="38"/>
                  <a:pt x="45" y="38"/>
                  <a:pt x="45" y="38"/>
                </a:cubicBezTo>
                <a:cubicBezTo>
                  <a:pt x="45" y="38"/>
                  <a:pt x="44" y="39"/>
                  <a:pt x="44" y="40"/>
                </a:cubicBezTo>
                <a:cubicBezTo>
                  <a:pt x="44" y="47"/>
                  <a:pt x="44" y="47"/>
                  <a:pt x="44" y="47"/>
                </a:cubicBezTo>
                <a:cubicBezTo>
                  <a:pt x="44" y="48"/>
                  <a:pt x="45" y="48"/>
                  <a:pt x="45" y="48"/>
                </a:cubicBezTo>
                <a:cubicBezTo>
                  <a:pt x="58" y="48"/>
                  <a:pt x="58" y="48"/>
                  <a:pt x="58" y="48"/>
                </a:cubicBezTo>
                <a:cubicBezTo>
                  <a:pt x="58" y="48"/>
                  <a:pt x="59" y="48"/>
                  <a:pt x="59" y="47"/>
                </a:cubicBezTo>
                <a:lnTo>
                  <a:pt x="59" y="40"/>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7" name="Freeform 122"/>
          <p:cNvSpPr>
            <a:spLocks noEditPoints="1"/>
          </p:cNvSpPr>
          <p:nvPr/>
        </p:nvSpPr>
        <p:spPr bwMode="auto">
          <a:xfrm>
            <a:off x="2350468" y="3306736"/>
            <a:ext cx="304201" cy="238741"/>
          </a:xfrm>
          <a:custGeom>
            <a:avLst/>
            <a:gdLst>
              <a:gd name="T0" fmla="*/ 672932551 w 73"/>
              <a:gd name="T1" fmla="*/ 441289351 h 57"/>
              <a:gd name="T2" fmla="*/ 448619410 w 73"/>
              <a:gd name="T3" fmla="*/ 667894782 h 57"/>
              <a:gd name="T4" fmla="*/ 401399027 w 73"/>
              <a:gd name="T5" fmla="*/ 679823202 h 57"/>
              <a:gd name="T6" fmla="*/ 365981163 w 73"/>
              <a:gd name="T7" fmla="*/ 667894782 h 57"/>
              <a:gd name="T8" fmla="*/ 47223819 w 73"/>
              <a:gd name="T9" fmla="*/ 333947391 h 57"/>
              <a:gd name="T10" fmla="*/ 0 w 73"/>
              <a:gd name="T11" fmla="*/ 238533851 h 57"/>
              <a:gd name="T12" fmla="*/ 0 w 73"/>
              <a:gd name="T13" fmla="*/ 47706770 h 57"/>
              <a:gd name="T14" fmla="*/ 59029774 w 73"/>
              <a:gd name="T15" fmla="*/ 0 h 57"/>
              <a:gd name="T16" fmla="*/ 247921615 w 73"/>
              <a:gd name="T17" fmla="*/ 0 h 57"/>
              <a:gd name="T18" fmla="*/ 342369253 w 73"/>
              <a:gd name="T19" fmla="*/ 35781804 h 57"/>
              <a:gd name="T20" fmla="*/ 672932551 w 73"/>
              <a:gd name="T21" fmla="*/ 357800776 h 57"/>
              <a:gd name="T22" fmla="*/ 684738506 w 73"/>
              <a:gd name="T23" fmla="*/ 405507546 h 57"/>
              <a:gd name="T24" fmla="*/ 672932551 w 73"/>
              <a:gd name="T25" fmla="*/ 441289351 h 57"/>
              <a:gd name="T26" fmla="*/ 153473976 w 73"/>
              <a:gd name="T27" fmla="*/ 83488575 h 57"/>
              <a:gd name="T28" fmla="*/ 94447638 w 73"/>
              <a:gd name="T29" fmla="*/ 143120311 h 57"/>
              <a:gd name="T30" fmla="*/ 153473976 w 73"/>
              <a:gd name="T31" fmla="*/ 202755500 h 57"/>
              <a:gd name="T32" fmla="*/ 200697796 w 73"/>
              <a:gd name="T33" fmla="*/ 143120311 h 57"/>
              <a:gd name="T34" fmla="*/ 153473976 w 73"/>
              <a:gd name="T35" fmla="*/ 83488575 h 57"/>
              <a:gd name="T36" fmla="*/ 838212483 w 73"/>
              <a:gd name="T37" fmla="*/ 441289351 h 57"/>
              <a:gd name="T38" fmla="*/ 613902777 w 73"/>
              <a:gd name="T39" fmla="*/ 667894782 h 57"/>
              <a:gd name="T40" fmla="*/ 578484913 w 73"/>
              <a:gd name="T41" fmla="*/ 679823202 h 57"/>
              <a:gd name="T42" fmla="*/ 531261094 w 73"/>
              <a:gd name="T43" fmla="*/ 655969817 h 57"/>
              <a:gd name="T44" fmla="*/ 743764844 w 73"/>
              <a:gd name="T45" fmla="*/ 441289351 h 57"/>
              <a:gd name="T46" fmla="*/ 755570799 w 73"/>
              <a:gd name="T47" fmla="*/ 405507546 h 57"/>
              <a:gd name="T48" fmla="*/ 743764844 w 73"/>
              <a:gd name="T49" fmla="*/ 357800776 h 57"/>
              <a:gd name="T50" fmla="*/ 413204982 w 73"/>
              <a:gd name="T51" fmla="*/ 35781804 h 57"/>
              <a:gd name="T52" fmla="*/ 318757343 w 73"/>
              <a:gd name="T53" fmla="*/ 0 h 57"/>
              <a:gd name="T54" fmla="*/ 425010937 w 73"/>
              <a:gd name="T55" fmla="*/ 0 h 57"/>
              <a:gd name="T56" fmla="*/ 519455139 w 73"/>
              <a:gd name="T57" fmla="*/ 35781804 h 57"/>
              <a:gd name="T58" fmla="*/ 838212483 w 73"/>
              <a:gd name="T59" fmla="*/ 357800776 h 57"/>
              <a:gd name="T60" fmla="*/ 861824392 w 73"/>
              <a:gd name="T61" fmla="*/ 405507546 h 57"/>
              <a:gd name="T62" fmla="*/ 838212483 w 73"/>
              <a:gd name="T63" fmla="*/ 441289351 h 5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3" h="57">
                <a:moveTo>
                  <a:pt x="57" y="37"/>
                </a:moveTo>
                <a:cubicBezTo>
                  <a:pt x="38" y="56"/>
                  <a:pt x="38" y="56"/>
                  <a:pt x="38" y="56"/>
                </a:cubicBezTo>
                <a:cubicBezTo>
                  <a:pt x="37" y="57"/>
                  <a:pt x="36" y="57"/>
                  <a:pt x="34" y="57"/>
                </a:cubicBezTo>
                <a:cubicBezTo>
                  <a:pt x="33" y="57"/>
                  <a:pt x="32" y="57"/>
                  <a:pt x="31" y="56"/>
                </a:cubicBezTo>
                <a:cubicBezTo>
                  <a:pt x="4" y="28"/>
                  <a:pt x="4" y="28"/>
                  <a:pt x="4" y="28"/>
                </a:cubicBezTo>
                <a:cubicBezTo>
                  <a:pt x="2" y="27"/>
                  <a:pt x="0" y="23"/>
                  <a:pt x="0" y="20"/>
                </a:cubicBezTo>
                <a:cubicBezTo>
                  <a:pt x="0" y="4"/>
                  <a:pt x="0" y="4"/>
                  <a:pt x="0" y="4"/>
                </a:cubicBezTo>
                <a:cubicBezTo>
                  <a:pt x="0" y="2"/>
                  <a:pt x="3" y="0"/>
                  <a:pt x="5" y="0"/>
                </a:cubicBezTo>
                <a:cubicBezTo>
                  <a:pt x="21" y="0"/>
                  <a:pt x="21" y="0"/>
                  <a:pt x="21" y="0"/>
                </a:cubicBezTo>
                <a:cubicBezTo>
                  <a:pt x="24" y="0"/>
                  <a:pt x="27" y="1"/>
                  <a:pt x="29" y="3"/>
                </a:cubicBezTo>
                <a:cubicBezTo>
                  <a:pt x="57" y="30"/>
                  <a:pt x="57" y="30"/>
                  <a:pt x="57" y="30"/>
                </a:cubicBezTo>
                <a:cubicBezTo>
                  <a:pt x="57" y="31"/>
                  <a:pt x="58" y="32"/>
                  <a:pt x="58" y="34"/>
                </a:cubicBezTo>
                <a:cubicBezTo>
                  <a:pt x="58" y="35"/>
                  <a:pt x="57" y="36"/>
                  <a:pt x="57" y="37"/>
                </a:cubicBezTo>
                <a:close/>
                <a:moveTo>
                  <a:pt x="13" y="7"/>
                </a:moveTo>
                <a:cubicBezTo>
                  <a:pt x="10" y="7"/>
                  <a:pt x="8" y="9"/>
                  <a:pt x="8" y="12"/>
                </a:cubicBezTo>
                <a:cubicBezTo>
                  <a:pt x="8" y="14"/>
                  <a:pt x="10" y="17"/>
                  <a:pt x="13" y="17"/>
                </a:cubicBezTo>
                <a:cubicBezTo>
                  <a:pt x="15" y="17"/>
                  <a:pt x="17" y="14"/>
                  <a:pt x="17" y="12"/>
                </a:cubicBezTo>
                <a:cubicBezTo>
                  <a:pt x="17" y="9"/>
                  <a:pt x="15" y="7"/>
                  <a:pt x="13" y="7"/>
                </a:cubicBezTo>
                <a:close/>
                <a:moveTo>
                  <a:pt x="71" y="37"/>
                </a:moveTo>
                <a:cubicBezTo>
                  <a:pt x="52" y="56"/>
                  <a:pt x="52" y="56"/>
                  <a:pt x="52" y="56"/>
                </a:cubicBezTo>
                <a:cubicBezTo>
                  <a:pt x="52" y="57"/>
                  <a:pt x="50" y="57"/>
                  <a:pt x="49" y="57"/>
                </a:cubicBezTo>
                <a:cubicBezTo>
                  <a:pt x="47" y="57"/>
                  <a:pt x="46" y="56"/>
                  <a:pt x="45" y="55"/>
                </a:cubicBezTo>
                <a:cubicBezTo>
                  <a:pt x="63" y="37"/>
                  <a:pt x="63" y="37"/>
                  <a:pt x="63" y="37"/>
                </a:cubicBezTo>
                <a:cubicBezTo>
                  <a:pt x="63" y="36"/>
                  <a:pt x="64" y="35"/>
                  <a:pt x="64" y="34"/>
                </a:cubicBezTo>
                <a:cubicBezTo>
                  <a:pt x="64" y="32"/>
                  <a:pt x="63" y="31"/>
                  <a:pt x="63" y="30"/>
                </a:cubicBezTo>
                <a:cubicBezTo>
                  <a:pt x="35" y="3"/>
                  <a:pt x="35" y="3"/>
                  <a:pt x="35" y="3"/>
                </a:cubicBezTo>
                <a:cubicBezTo>
                  <a:pt x="34" y="1"/>
                  <a:pt x="30" y="0"/>
                  <a:pt x="27" y="0"/>
                </a:cubicBezTo>
                <a:cubicBezTo>
                  <a:pt x="36" y="0"/>
                  <a:pt x="36" y="0"/>
                  <a:pt x="36" y="0"/>
                </a:cubicBezTo>
                <a:cubicBezTo>
                  <a:pt x="38" y="0"/>
                  <a:pt x="42" y="1"/>
                  <a:pt x="44" y="3"/>
                </a:cubicBezTo>
                <a:cubicBezTo>
                  <a:pt x="71" y="30"/>
                  <a:pt x="71" y="30"/>
                  <a:pt x="71" y="30"/>
                </a:cubicBezTo>
                <a:cubicBezTo>
                  <a:pt x="72" y="31"/>
                  <a:pt x="73" y="32"/>
                  <a:pt x="73" y="34"/>
                </a:cubicBezTo>
                <a:cubicBezTo>
                  <a:pt x="73" y="35"/>
                  <a:pt x="72" y="36"/>
                  <a:pt x="71" y="37"/>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8" name="Freeform 123"/>
          <p:cNvSpPr>
            <a:spLocks noEditPoints="1"/>
          </p:cNvSpPr>
          <p:nvPr/>
        </p:nvSpPr>
        <p:spPr bwMode="auto">
          <a:xfrm>
            <a:off x="2949243" y="3356795"/>
            <a:ext cx="263769" cy="171355"/>
          </a:xfrm>
          <a:custGeom>
            <a:avLst/>
            <a:gdLst>
              <a:gd name="T0" fmla="*/ 47671079 w 63"/>
              <a:gd name="T1" fmla="*/ 451260088 h 41"/>
              <a:gd name="T2" fmla="*/ 35754172 w 63"/>
              <a:gd name="T3" fmla="*/ 451260088 h 41"/>
              <a:gd name="T4" fmla="*/ 11916907 w 63"/>
              <a:gd name="T5" fmla="*/ 427509920 h 41"/>
              <a:gd name="T6" fmla="*/ 11916907 w 63"/>
              <a:gd name="T7" fmla="*/ 403759751 h 41"/>
              <a:gd name="T8" fmla="*/ 190680864 w 63"/>
              <a:gd name="T9" fmla="*/ 225630044 h 41"/>
              <a:gd name="T10" fmla="*/ 11916907 w 63"/>
              <a:gd name="T11" fmla="*/ 47500336 h 41"/>
              <a:gd name="T12" fmla="*/ 11916907 w 63"/>
              <a:gd name="T13" fmla="*/ 23750168 h 41"/>
              <a:gd name="T14" fmla="*/ 35754172 w 63"/>
              <a:gd name="T15" fmla="*/ 11875084 h 41"/>
              <a:gd name="T16" fmla="*/ 47671079 w 63"/>
              <a:gd name="T17" fmla="*/ 11875084 h 41"/>
              <a:gd name="T18" fmla="*/ 262185757 w 63"/>
              <a:gd name="T19" fmla="*/ 213754960 h 41"/>
              <a:gd name="T20" fmla="*/ 262185757 w 63"/>
              <a:gd name="T21" fmla="*/ 237505128 h 41"/>
              <a:gd name="T22" fmla="*/ 47671079 w 63"/>
              <a:gd name="T23" fmla="*/ 451260088 h 41"/>
              <a:gd name="T24" fmla="*/ 750803098 w 63"/>
              <a:gd name="T25" fmla="*/ 475010256 h 41"/>
              <a:gd name="T26" fmla="*/ 738886191 w 63"/>
              <a:gd name="T27" fmla="*/ 486885340 h 41"/>
              <a:gd name="T28" fmla="*/ 297936477 w 63"/>
              <a:gd name="T29" fmla="*/ 486885340 h 41"/>
              <a:gd name="T30" fmla="*/ 286019570 w 63"/>
              <a:gd name="T31" fmla="*/ 475010256 h 41"/>
              <a:gd name="T32" fmla="*/ 286019570 w 63"/>
              <a:gd name="T33" fmla="*/ 439385004 h 41"/>
              <a:gd name="T34" fmla="*/ 297936477 w 63"/>
              <a:gd name="T35" fmla="*/ 427509920 h 41"/>
              <a:gd name="T36" fmla="*/ 738886191 w 63"/>
              <a:gd name="T37" fmla="*/ 427509920 h 41"/>
              <a:gd name="T38" fmla="*/ 750803098 w 63"/>
              <a:gd name="T39" fmla="*/ 439385004 h 41"/>
              <a:gd name="T40" fmla="*/ 750803098 w 63"/>
              <a:gd name="T41" fmla="*/ 475010256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41">
                <a:moveTo>
                  <a:pt x="4" y="38"/>
                </a:moveTo>
                <a:cubicBezTo>
                  <a:pt x="4" y="38"/>
                  <a:pt x="3" y="38"/>
                  <a:pt x="3" y="38"/>
                </a:cubicBezTo>
                <a:cubicBezTo>
                  <a:pt x="1" y="36"/>
                  <a:pt x="1" y="36"/>
                  <a:pt x="1" y="36"/>
                </a:cubicBezTo>
                <a:cubicBezTo>
                  <a:pt x="0" y="35"/>
                  <a:pt x="0" y="35"/>
                  <a:pt x="1" y="34"/>
                </a:cubicBezTo>
                <a:cubicBezTo>
                  <a:pt x="16" y="19"/>
                  <a:pt x="16" y="19"/>
                  <a:pt x="16" y="19"/>
                </a:cubicBezTo>
                <a:cubicBezTo>
                  <a:pt x="1" y="4"/>
                  <a:pt x="1" y="4"/>
                  <a:pt x="1" y="4"/>
                </a:cubicBezTo>
                <a:cubicBezTo>
                  <a:pt x="0" y="4"/>
                  <a:pt x="0" y="3"/>
                  <a:pt x="1" y="2"/>
                </a:cubicBezTo>
                <a:cubicBezTo>
                  <a:pt x="3" y="1"/>
                  <a:pt x="3" y="1"/>
                  <a:pt x="3" y="1"/>
                </a:cubicBezTo>
                <a:cubicBezTo>
                  <a:pt x="3" y="0"/>
                  <a:pt x="4" y="0"/>
                  <a:pt x="4" y="1"/>
                </a:cubicBezTo>
                <a:cubicBezTo>
                  <a:pt x="22" y="18"/>
                  <a:pt x="22" y="18"/>
                  <a:pt x="22" y="18"/>
                </a:cubicBezTo>
                <a:cubicBezTo>
                  <a:pt x="22" y="19"/>
                  <a:pt x="22" y="20"/>
                  <a:pt x="22" y="20"/>
                </a:cubicBezTo>
                <a:lnTo>
                  <a:pt x="4" y="38"/>
                </a:lnTo>
                <a:close/>
                <a:moveTo>
                  <a:pt x="63" y="40"/>
                </a:moveTo>
                <a:cubicBezTo>
                  <a:pt x="63" y="40"/>
                  <a:pt x="62" y="41"/>
                  <a:pt x="62" y="41"/>
                </a:cubicBezTo>
                <a:cubicBezTo>
                  <a:pt x="25" y="41"/>
                  <a:pt x="25" y="41"/>
                  <a:pt x="25" y="41"/>
                </a:cubicBezTo>
                <a:cubicBezTo>
                  <a:pt x="25" y="41"/>
                  <a:pt x="24" y="40"/>
                  <a:pt x="24" y="40"/>
                </a:cubicBezTo>
                <a:cubicBezTo>
                  <a:pt x="24" y="37"/>
                  <a:pt x="24" y="37"/>
                  <a:pt x="24" y="37"/>
                </a:cubicBezTo>
                <a:cubicBezTo>
                  <a:pt x="24" y="37"/>
                  <a:pt x="25" y="36"/>
                  <a:pt x="25" y="36"/>
                </a:cubicBezTo>
                <a:cubicBezTo>
                  <a:pt x="62" y="36"/>
                  <a:pt x="62" y="36"/>
                  <a:pt x="62" y="36"/>
                </a:cubicBezTo>
                <a:cubicBezTo>
                  <a:pt x="62" y="36"/>
                  <a:pt x="63" y="37"/>
                  <a:pt x="63" y="37"/>
                </a:cubicBezTo>
                <a:lnTo>
                  <a:pt x="63" y="40"/>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9" name="Freeform 124"/>
          <p:cNvSpPr>
            <a:spLocks noEditPoints="1"/>
          </p:cNvSpPr>
          <p:nvPr/>
        </p:nvSpPr>
        <p:spPr bwMode="auto">
          <a:xfrm>
            <a:off x="3549945" y="3306737"/>
            <a:ext cx="265695" cy="221413"/>
          </a:xfrm>
          <a:custGeom>
            <a:avLst/>
            <a:gdLst>
              <a:gd name="T0" fmla="*/ 351516107 w 64"/>
              <a:gd name="T1" fmla="*/ 225437748 h 53"/>
              <a:gd name="T2" fmla="*/ 292930659 w 64"/>
              <a:gd name="T3" fmla="*/ 284763834 h 53"/>
              <a:gd name="T4" fmla="*/ 58585447 w 64"/>
              <a:gd name="T5" fmla="*/ 284763834 h 53"/>
              <a:gd name="T6" fmla="*/ 0 w 64"/>
              <a:gd name="T7" fmla="*/ 225437748 h 53"/>
              <a:gd name="T8" fmla="*/ 0 w 64"/>
              <a:gd name="T9" fmla="*/ 47459491 h 53"/>
              <a:gd name="T10" fmla="*/ 58585447 w 64"/>
              <a:gd name="T11" fmla="*/ 0 h 53"/>
              <a:gd name="T12" fmla="*/ 292930659 w 64"/>
              <a:gd name="T13" fmla="*/ 0 h 53"/>
              <a:gd name="T14" fmla="*/ 351516107 w 64"/>
              <a:gd name="T15" fmla="*/ 47459491 h 53"/>
              <a:gd name="T16" fmla="*/ 351516107 w 64"/>
              <a:gd name="T17" fmla="*/ 225437748 h 53"/>
              <a:gd name="T18" fmla="*/ 351516107 w 64"/>
              <a:gd name="T19" fmla="*/ 569527668 h 53"/>
              <a:gd name="T20" fmla="*/ 292930659 w 64"/>
              <a:gd name="T21" fmla="*/ 628853754 h 53"/>
              <a:gd name="T22" fmla="*/ 58585447 w 64"/>
              <a:gd name="T23" fmla="*/ 628853754 h 53"/>
              <a:gd name="T24" fmla="*/ 0 w 64"/>
              <a:gd name="T25" fmla="*/ 569527668 h 53"/>
              <a:gd name="T26" fmla="*/ 0 w 64"/>
              <a:gd name="T27" fmla="*/ 403416006 h 53"/>
              <a:gd name="T28" fmla="*/ 58585447 w 64"/>
              <a:gd name="T29" fmla="*/ 344089920 h 53"/>
              <a:gd name="T30" fmla="*/ 292930659 w 64"/>
              <a:gd name="T31" fmla="*/ 344089920 h 53"/>
              <a:gd name="T32" fmla="*/ 351516107 w 64"/>
              <a:gd name="T33" fmla="*/ 403416006 h 53"/>
              <a:gd name="T34" fmla="*/ 351516107 w 64"/>
              <a:gd name="T35" fmla="*/ 569527668 h 53"/>
              <a:gd name="T36" fmla="*/ 749903994 w 64"/>
              <a:gd name="T37" fmla="*/ 225437748 h 53"/>
              <a:gd name="T38" fmla="*/ 691318547 w 64"/>
              <a:gd name="T39" fmla="*/ 284763834 h 53"/>
              <a:gd name="T40" fmla="*/ 456973335 w 64"/>
              <a:gd name="T41" fmla="*/ 284763834 h 53"/>
              <a:gd name="T42" fmla="*/ 398387888 w 64"/>
              <a:gd name="T43" fmla="*/ 225437748 h 53"/>
              <a:gd name="T44" fmla="*/ 398387888 w 64"/>
              <a:gd name="T45" fmla="*/ 47459491 h 53"/>
              <a:gd name="T46" fmla="*/ 456973335 w 64"/>
              <a:gd name="T47" fmla="*/ 0 h 53"/>
              <a:gd name="T48" fmla="*/ 691318547 w 64"/>
              <a:gd name="T49" fmla="*/ 0 h 53"/>
              <a:gd name="T50" fmla="*/ 749903994 w 64"/>
              <a:gd name="T51" fmla="*/ 47459491 h 53"/>
              <a:gd name="T52" fmla="*/ 749903994 w 64"/>
              <a:gd name="T53" fmla="*/ 225437748 h 53"/>
              <a:gd name="T54" fmla="*/ 749903994 w 64"/>
              <a:gd name="T55" fmla="*/ 569527668 h 53"/>
              <a:gd name="T56" fmla="*/ 691318547 w 64"/>
              <a:gd name="T57" fmla="*/ 628853754 h 53"/>
              <a:gd name="T58" fmla="*/ 456973335 w 64"/>
              <a:gd name="T59" fmla="*/ 628853754 h 53"/>
              <a:gd name="T60" fmla="*/ 398387888 w 64"/>
              <a:gd name="T61" fmla="*/ 569527668 h 53"/>
              <a:gd name="T62" fmla="*/ 398387888 w 64"/>
              <a:gd name="T63" fmla="*/ 403416006 h 53"/>
              <a:gd name="T64" fmla="*/ 456973335 w 64"/>
              <a:gd name="T65" fmla="*/ 344089920 h 53"/>
              <a:gd name="T66" fmla="*/ 691318547 w 64"/>
              <a:gd name="T67" fmla="*/ 344089920 h 53"/>
              <a:gd name="T68" fmla="*/ 749903994 w 64"/>
              <a:gd name="T69" fmla="*/ 403416006 h 53"/>
              <a:gd name="T70" fmla="*/ 749903994 w 64"/>
              <a:gd name="T71" fmla="*/ 569527668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 h="53">
                <a:moveTo>
                  <a:pt x="30" y="19"/>
                </a:moveTo>
                <a:cubicBezTo>
                  <a:pt x="30" y="22"/>
                  <a:pt x="27" y="24"/>
                  <a:pt x="25" y="24"/>
                </a:cubicBezTo>
                <a:cubicBezTo>
                  <a:pt x="5" y="24"/>
                  <a:pt x="5" y="24"/>
                  <a:pt x="5" y="24"/>
                </a:cubicBezTo>
                <a:cubicBezTo>
                  <a:pt x="3" y="24"/>
                  <a:pt x="0" y="22"/>
                  <a:pt x="0" y="19"/>
                </a:cubicBezTo>
                <a:cubicBezTo>
                  <a:pt x="0" y="4"/>
                  <a:pt x="0" y="4"/>
                  <a:pt x="0" y="4"/>
                </a:cubicBezTo>
                <a:cubicBezTo>
                  <a:pt x="0" y="2"/>
                  <a:pt x="3" y="0"/>
                  <a:pt x="5" y="0"/>
                </a:cubicBezTo>
                <a:cubicBezTo>
                  <a:pt x="25" y="0"/>
                  <a:pt x="25" y="0"/>
                  <a:pt x="25" y="0"/>
                </a:cubicBezTo>
                <a:cubicBezTo>
                  <a:pt x="27" y="0"/>
                  <a:pt x="30" y="2"/>
                  <a:pt x="30" y="4"/>
                </a:cubicBezTo>
                <a:lnTo>
                  <a:pt x="30" y="19"/>
                </a:lnTo>
                <a:close/>
                <a:moveTo>
                  <a:pt x="30" y="48"/>
                </a:moveTo>
                <a:cubicBezTo>
                  <a:pt x="30" y="51"/>
                  <a:pt x="27" y="53"/>
                  <a:pt x="25" y="53"/>
                </a:cubicBezTo>
                <a:cubicBezTo>
                  <a:pt x="5" y="53"/>
                  <a:pt x="5" y="53"/>
                  <a:pt x="5" y="53"/>
                </a:cubicBezTo>
                <a:cubicBezTo>
                  <a:pt x="3" y="53"/>
                  <a:pt x="0" y="51"/>
                  <a:pt x="0" y="48"/>
                </a:cubicBezTo>
                <a:cubicBezTo>
                  <a:pt x="0" y="34"/>
                  <a:pt x="0" y="34"/>
                  <a:pt x="0" y="34"/>
                </a:cubicBezTo>
                <a:cubicBezTo>
                  <a:pt x="0" y="31"/>
                  <a:pt x="3" y="29"/>
                  <a:pt x="5" y="29"/>
                </a:cubicBezTo>
                <a:cubicBezTo>
                  <a:pt x="25" y="29"/>
                  <a:pt x="25" y="29"/>
                  <a:pt x="25" y="29"/>
                </a:cubicBezTo>
                <a:cubicBezTo>
                  <a:pt x="27" y="29"/>
                  <a:pt x="30" y="31"/>
                  <a:pt x="30" y="34"/>
                </a:cubicBezTo>
                <a:lnTo>
                  <a:pt x="30" y="48"/>
                </a:lnTo>
                <a:close/>
                <a:moveTo>
                  <a:pt x="64" y="19"/>
                </a:moveTo>
                <a:cubicBezTo>
                  <a:pt x="64" y="22"/>
                  <a:pt x="61" y="24"/>
                  <a:pt x="59" y="24"/>
                </a:cubicBezTo>
                <a:cubicBezTo>
                  <a:pt x="39" y="24"/>
                  <a:pt x="39" y="24"/>
                  <a:pt x="39" y="24"/>
                </a:cubicBezTo>
                <a:cubicBezTo>
                  <a:pt x="37" y="24"/>
                  <a:pt x="34" y="22"/>
                  <a:pt x="34" y="19"/>
                </a:cubicBezTo>
                <a:cubicBezTo>
                  <a:pt x="34" y="4"/>
                  <a:pt x="34" y="4"/>
                  <a:pt x="34" y="4"/>
                </a:cubicBezTo>
                <a:cubicBezTo>
                  <a:pt x="34" y="2"/>
                  <a:pt x="37" y="0"/>
                  <a:pt x="39" y="0"/>
                </a:cubicBezTo>
                <a:cubicBezTo>
                  <a:pt x="59" y="0"/>
                  <a:pt x="59" y="0"/>
                  <a:pt x="59" y="0"/>
                </a:cubicBezTo>
                <a:cubicBezTo>
                  <a:pt x="61" y="0"/>
                  <a:pt x="64" y="2"/>
                  <a:pt x="64" y="4"/>
                </a:cubicBezTo>
                <a:lnTo>
                  <a:pt x="64" y="19"/>
                </a:lnTo>
                <a:close/>
                <a:moveTo>
                  <a:pt x="64" y="48"/>
                </a:moveTo>
                <a:cubicBezTo>
                  <a:pt x="64" y="51"/>
                  <a:pt x="61" y="53"/>
                  <a:pt x="59" y="53"/>
                </a:cubicBezTo>
                <a:cubicBezTo>
                  <a:pt x="39" y="53"/>
                  <a:pt x="39" y="53"/>
                  <a:pt x="39" y="53"/>
                </a:cubicBezTo>
                <a:cubicBezTo>
                  <a:pt x="37" y="53"/>
                  <a:pt x="34" y="51"/>
                  <a:pt x="34" y="48"/>
                </a:cubicBezTo>
                <a:cubicBezTo>
                  <a:pt x="34" y="34"/>
                  <a:pt x="34" y="34"/>
                  <a:pt x="34" y="34"/>
                </a:cubicBezTo>
                <a:cubicBezTo>
                  <a:pt x="34" y="31"/>
                  <a:pt x="37" y="29"/>
                  <a:pt x="39" y="29"/>
                </a:cubicBezTo>
                <a:cubicBezTo>
                  <a:pt x="59" y="29"/>
                  <a:pt x="59" y="29"/>
                  <a:pt x="59" y="29"/>
                </a:cubicBezTo>
                <a:cubicBezTo>
                  <a:pt x="61" y="29"/>
                  <a:pt x="64" y="31"/>
                  <a:pt x="64" y="34"/>
                </a:cubicBezTo>
                <a:lnTo>
                  <a:pt x="64" y="48"/>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0" name="Freeform 125"/>
          <p:cNvSpPr>
            <a:spLocks noEditPoints="1"/>
          </p:cNvSpPr>
          <p:nvPr/>
        </p:nvSpPr>
        <p:spPr bwMode="auto">
          <a:xfrm>
            <a:off x="4148720" y="3306736"/>
            <a:ext cx="246441" cy="263770"/>
          </a:xfrm>
          <a:custGeom>
            <a:avLst/>
            <a:gdLst>
              <a:gd name="T0" fmla="*/ 581217437 w 59"/>
              <a:gd name="T1" fmla="*/ 512456963 h 63"/>
              <a:gd name="T2" fmla="*/ 498187851 w 59"/>
              <a:gd name="T3" fmla="*/ 512456963 h 63"/>
              <a:gd name="T4" fmla="*/ 521910590 w 59"/>
              <a:gd name="T5" fmla="*/ 607799560 h 63"/>
              <a:gd name="T6" fmla="*/ 510049220 w 59"/>
              <a:gd name="T7" fmla="*/ 691221742 h 63"/>
              <a:gd name="T8" fmla="*/ 391432081 w 59"/>
              <a:gd name="T9" fmla="*/ 750810002 h 63"/>
              <a:gd name="T10" fmla="*/ 355847973 w 59"/>
              <a:gd name="T11" fmla="*/ 726976079 h 63"/>
              <a:gd name="T12" fmla="*/ 296541125 w 59"/>
              <a:gd name="T13" fmla="*/ 583962184 h 63"/>
              <a:gd name="T14" fmla="*/ 249092203 w 59"/>
              <a:gd name="T15" fmla="*/ 524373925 h 63"/>
              <a:gd name="T16" fmla="*/ 189785356 w 59"/>
              <a:gd name="T17" fmla="*/ 452868703 h 63"/>
              <a:gd name="T18" fmla="*/ 59306847 w 59"/>
              <a:gd name="T19" fmla="*/ 452868703 h 63"/>
              <a:gd name="T20" fmla="*/ 0 w 59"/>
              <a:gd name="T21" fmla="*/ 405197405 h 63"/>
              <a:gd name="T22" fmla="*/ 0 w 59"/>
              <a:gd name="T23" fmla="*/ 107259558 h 63"/>
              <a:gd name="T24" fmla="*/ 59306847 w 59"/>
              <a:gd name="T25" fmla="*/ 47671298 h 63"/>
              <a:gd name="T26" fmla="*/ 189785356 w 59"/>
              <a:gd name="T27" fmla="*/ 47671298 h 63"/>
              <a:gd name="T28" fmla="*/ 249092203 w 59"/>
              <a:gd name="T29" fmla="*/ 35754337 h 63"/>
              <a:gd name="T30" fmla="*/ 450742373 w 59"/>
              <a:gd name="T31" fmla="*/ 0 h 63"/>
              <a:gd name="T32" fmla="*/ 498187851 w 59"/>
              <a:gd name="T33" fmla="*/ 0 h 63"/>
              <a:gd name="T34" fmla="*/ 640527729 w 59"/>
              <a:gd name="T35" fmla="*/ 131093481 h 63"/>
              <a:gd name="T36" fmla="*/ 640527729 w 59"/>
              <a:gd name="T37" fmla="*/ 131093481 h 63"/>
              <a:gd name="T38" fmla="*/ 664250468 w 59"/>
              <a:gd name="T39" fmla="*/ 214515664 h 63"/>
              <a:gd name="T40" fmla="*/ 664250468 w 59"/>
              <a:gd name="T41" fmla="*/ 226436078 h 63"/>
              <a:gd name="T42" fmla="*/ 676111837 w 59"/>
              <a:gd name="T43" fmla="*/ 297941299 h 63"/>
              <a:gd name="T44" fmla="*/ 676111837 w 59"/>
              <a:gd name="T45" fmla="*/ 321775222 h 63"/>
              <a:gd name="T46" fmla="*/ 699834576 w 59"/>
              <a:gd name="T47" fmla="*/ 405197405 h 63"/>
              <a:gd name="T48" fmla="*/ 581217437 w 59"/>
              <a:gd name="T49" fmla="*/ 512456963 h 63"/>
              <a:gd name="T50" fmla="*/ 94894400 w 59"/>
              <a:gd name="T51" fmla="*/ 107259558 h 63"/>
              <a:gd name="T52" fmla="*/ 59306847 w 59"/>
              <a:gd name="T53" fmla="*/ 143010443 h 63"/>
              <a:gd name="T54" fmla="*/ 94894400 w 59"/>
              <a:gd name="T55" fmla="*/ 166847818 h 63"/>
              <a:gd name="T56" fmla="*/ 118617139 w 59"/>
              <a:gd name="T57" fmla="*/ 143010443 h 63"/>
              <a:gd name="T58" fmla="*/ 94894400 w 59"/>
              <a:gd name="T59" fmla="*/ 107259558 h 63"/>
              <a:gd name="T60" fmla="*/ 604940176 w 59"/>
              <a:gd name="T61" fmla="*/ 345612597 h 63"/>
              <a:gd name="T62" fmla="*/ 616804990 w 59"/>
              <a:gd name="T63" fmla="*/ 297941299 h 63"/>
              <a:gd name="T64" fmla="*/ 593078807 w 59"/>
              <a:gd name="T65" fmla="*/ 238353039 h 63"/>
              <a:gd name="T66" fmla="*/ 604940176 w 59"/>
              <a:gd name="T67" fmla="*/ 214515664 h 63"/>
              <a:gd name="T68" fmla="*/ 581217437 w 59"/>
              <a:gd name="T69" fmla="*/ 154927404 h 63"/>
              <a:gd name="T70" fmla="*/ 581217437 w 59"/>
              <a:gd name="T71" fmla="*/ 131093481 h 63"/>
              <a:gd name="T72" fmla="*/ 498187851 w 59"/>
              <a:gd name="T73" fmla="*/ 47671298 h 63"/>
              <a:gd name="T74" fmla="*/ 438881003 w 59"/>
              <a:gd name="T75" fmla="*/ 47671298 h 63"/>
              <a:gd name="T76" fmla="*/ 284679756 w 59"/>
              <a:gd name="T77" fmla="*/ 83422183 h 63"/>
              <a:gd name="T78" fmla="*/ 189785356 w 59"/>
              <a:gd name="T79" fmla="*/ 107259558 h 63"/>
              <a:gd name="T80" fmla="*/ 177923986 w 59"/>
              <a:gd name="T81" fmla="*/ 107259558 h 63"/>
              <a:gd name="T82" fmla="*/ 177923986 w 59"/>
              <a:gd name="T83" fmla="*/ 405197405 h 63"/>
              <a:gd name="T84" fmla="*/ 189785356 w 59"/>
              <a:gd name="T85" fmla="*/ 405197405 h 63"/>
              <a:gd name="T86" fmla="*/ 296541125 w 59"/>
              <a:gd name="T87" fmla="*/ 500540002 h 63"/>
              <a:gd name="T88" fmla="*/ 332125234 w 59"/>
              <a:gd name="T89" fmla="*/ 548211300 h 63"/>
              <a:gd name="T90" fmla="*/ 391432081 w 59"/>
              <a:gd name="T91" fmla="*/ 691221742 h 63"/>
              <a:gd name="T92" fmla="*/ 462603742 w 59"/>
              <a:gd name="T93" fmla="*/ 607799560 h 63"/>
              <a:gd name="T94" fmla="*/ 427016190 w 59"/>
              <a:gd name="T95" fmla="*/ 452868703 h 63"/>
              <a:gd name="T96" fmla="*/ 581217437 w 59"/>
              <a:gd name="T97" fmla="*/ 452868703 h 63"/>
              <a:gd name="T98" fmla="*/ 640527729 w 59"/>
              <a:gd name="T99" fmla="*/ 405197405 h 63"/>
              <a:gd name="T100" fmla="*/ 604940176 w 59"/>
              <a:gd name="T101" fmla="*/ 345612597 h 6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9" h="63">
                <a:moveTo>
                  <a:pt x="49" y="43"/>
                </a:moveTo>
                <a:cubicBezTo>
                  <a:pt x="42" y="43"/>
                  <a:pt x="42" y="43"/>
                  <a:pt x="42" y="43"/>
                </a:cubicBezTo>
                <a:cubicBezTo>
                  <a:pt x="43" y="46"/>
                  <a:pt x="44" y="48"/>
                  <a:pt x="44" y="51"/>
                </a:cubicBezTo>
                <a:cubicBezTo>
                  <a:pt x="44" y="53"/>
                  <a:pt x="44" y="55"/>
                  <a:pt x="43" y="58"/>
                </a:cubicBezTo>
                <a:cubicBezTo>
                  <a:pt x="41" y="61"/>
                  <a:pt x="37" y="63"/>
                  <a:pt x="33" y="63"/>
                </a:cubicBezTo>
                <a:cubicBezTo>
                  <a:pt x="32" y="63"/>
                  <a:pt x="31" y="62"/>
                  <a:pt x="30" y="61"/>
                </a:cubicBezTo>
                <a:cubicBezTo>
                  <a:pt x="26" y="58"/>
                  <a:pt x="27" y="52"/>
                  <a:pt x="25" y="49"/>
                </a:cubicBezTo>
                <a:cubicBezTo>
                  <a:pt x="24" y="48"/>
                  <a:pt x="22" y="46"/>
                  <a:pt x="21" y="44"/>
                </a:cubicBezTo>
                <a:cubicBezTo>
                  <a:pt x="20" y="43"/>
                  <a:pt x="17" y="39"/>
                  <a:pt x="16" y="38"/>
                </a:cubicBezTo>
                <a:cubicBezTo>
                  <a:pt x="5" y="38"/>
                  <a:pt x="5" y="38"/>
                  <a:pt x="5" y="38"/>
                </a:cubicBezTo>
                <a:cubicBezTo>
                  <a:pt x="3" y="38"/>
                  <a:pt x="0" y="36"/>
                  <a:pt x="0" y="34"/>
                </a:cubicBezTo>
                <a:cubicBezTo>
                  <a:pt x="0" y="9"/>
                  <a:pt x="0" y="9"/>
                  <a:pt x="0" y="9"/>
                </a:cubicBezTo>
                <a:cubicBezTo>
                  <a:pt x="0" y="7"/>
                  <a:pt x="3" y="4"/>
                  <a:pt x="5" y="4"/>
                </a:cubicBezTo>
                <a:cubicBezTo>
                  <a:pt x="16" y="4"/>
                  <a:pt x="16" y="4"/>
                  <a:pt x="16" y="4"/>
                </a:cubicBezTo>
                <a:cubicBezTo>
                  <a:pt x="17" y="4"/>
                  <a:pt x="20" y="3"/>
                  <a:pt x="21" y="3"/>
                </a:cubicBezTo>
                <a:cubicBezTo>
                  <a:pt x="27" y="1"/>
                  <a:pt x="32" y="0"/>
                  <a:pt x="38" y="0"/>
                </a:cubicBezTo>
                <a:cubicBezTo>
                  <a:pt x="42" y="0"/>
                  <a:pt x="42" y="0"/>
                  <a:pt x="42" y="0"/>
                </a:cubicBezTo>
                <a:cubicBezTo>
                  <a:pt x="49" y="0"/>
                  <a:pt x="54" y="4"/>
                  <a:pt x="54" y="11"/>
                </a:cubicBezTo>
                <a:cubicBezTo>
                  <a:pt x="54" y="11"/>
                  <a:pt x="54" y="11"/>
                  <a:pt x="54" y="11"/>
                </a:cubicBezTo>
                <a:cubicBezTo>
                  <a:pt x="55" y="13"/>
                  <a:pt x="56" y="15"/>
                  <a:pt x="56" y="18"/>
                </a:cubicBezTo>
                <a:cubicBezTo>
                  <a:pt x="56" y="18"/>
                  <a:pt x="56" y="19"/>
                  <a:pt x="56" y="19"/>
                </a:cubicBezTo>
                <a:cubicBezTo>
                  <a:pt x="57" y="21"/>
                  <a:pt x="57" y="23"/>
                  <a:pt x="57" y="25"/>
                </a:cubicBezTo>
                <a:cubicBezTo>
                  <a:pt x="57" y="26"/>
                  <a:pt x="57" y="27"/>
                  <a:pt x="57" y="27"/>
                </a:cubicBezTo>
                <a:cubicBezTo>
                  <a:pt x="58" y="29"/>
                  <a:pt x="59" y="31"/>
                  <a:pt x="59" y="34"/>
                </a:cubicBezTo>
                <a:cubicBezTo>
                  <a:pt x="59" y="39"/>
                  <a:pt x="54" y="43"/>
                  <a:pt x="49" y="43"/>
                </a:cubicBezTo>
                <a:close/>
                <a:moveTo>
                  <a:pt x="8" y="9"/>
                </a:moveTo>
                <a:cubicBezTo>
                  <a:pt x="6" y="9"/>
                  <a:pt x="5" y="10"/>
                  <a:pt x="5" y="12"/>
                </a:cubicBezTo>
                <a:cubicBezTo>
                  <a:pt x="5" y="13"/>
                  <a:pt x="6" y="14"/>
                  <a:pt x="8" y="14"/>
                </a:cubicBezTo>
                <a:cubicBezTo>
                  <a:pt x="9" y="14"/>
                  <a:pt x="10" y="13"/>
                  <a:pt x="10" y="12"/>
                </a:cubicBezTo>
                <a:cubicBezTo>
                  <a:pt x="10" y="10"/>
                  <a:pt x="9" y="9"/>
                  <a:pt x="8" y="9"/>
                </a:cubicBezTo>
                <a:close/>
                <a:moveTo>
                  <a:pt x="51" y="29"/>
                </a:moveTo>
                <a:cubicBezTo>
                  <a:pt x="52" y="28"/>
                  <a:pt x="52" y="26"/>
                  <a:pt x="52" y="25"/>
                </a:cubicBezTo>
                <a:cubicBezTo>
                  <a:pt x="52" y="23"/>
                  <a:pt x="52" y="21"/>
                  <a:pt x="50" y="20"/>
                </a:cubicBezTo>
                <a:cubicBezTo>
                  <a:pt x="51" y="19"/>
                  <a:pt x="51" y="19"/>
                  <a:pt x="51" y="18"/>
                </a:cubicBezTo>
                <a:cubicBezTo>
                  <a:pt x="51" y="16"/>
                  <a:pt x="50" y="14"/>
                  <a:pt x="49" y="13"/>
                </a:cubicBezTo>
                <a:cubicBezTo>
                  <a:pt x="49" y="12"/>
                  <a:pt x="49" y="11"/>
                  <a:pt x="49" y="11"/>
                </a:cubicBezTo>
                <a:cubicBezTo>
                  <a:pt x="49" y="6"/>
                  <a:pt x="46" y="4"/>
                  <a:pt x="42" y="4"/>
                </a:cubicBezTo>
                <a:cubicBezTo>
                  <a:pt x="37" y="4"/>
                  <a:pt x="37" y="4"/>
                  <a:pt x="37" y="4"/>
                </a:cubicBezTo>
                <a:cubicBezTo>
                  <a:pt x="32" y="4"/>
                  <a:pt x="28" y="6"/>
                  <a:pt x="24" y="7"/>
                </a:cubicBezTo>
                <a:cubicBezTo>
                  <a:pt x="22" y="8"/>
                  <a:pt x="18" y="9"/>
                  <a:pt x="16" y="9"/>
                </a:cubicBezTo>
                <a:cubicBezTo>
                  <a:pt x="15" y="9"/>
                  <a:pt x="15" y="9"/>
                  <a:pt x="15" y="9"/>
                </a:cubicBezTo>
                <a:cubicBezTo>
                  <a:pt x="15" y="34"/>
                  <a:pt x="15" y="34"/>
                  <a:pt x="15" y="34"/>
                </a:cubicBezTo>
                <a:cubicBezTo>
                  <a:pt x="16" y="34"/>
                  <a:pt x="16" y="34"/>
                  <a:pt x="16" y="34"/>
                </a:cubicBezTo>
                <a:cubicBezTo>
                  <a:pt x="19" y="34"/>
                  <a:pt x="24" y="40"/>
                  <a:pt x="25" y="42"/>
                </a:cubicBezTo>
                <a:cubicBezTo>
                  <a:pt x="26" y="43"/>
                  <a:pt x="27" y="45"/>
                  <a:pt x="28" y="46"/>
                </a:cubicBezTo>
                <a:cubicBezTo>
                  <a:pt x="32" y="50"/>
                  <a:pt x="31" y="55"/>
                  <a:pt x="33" y="58"/>
                </a:cubicBezTo>
                <a:cubicBezTo>
                  <a:pt x="38" y="58"/>
                  <a:pt x="39" y="55"/>
                  <a:pt x="39" y="51"/>
                </a:cubicBezTo>
                <a:cubicBezTo>
                  <a:pt x="39" y="46"/>
                  <a:pt x="36" y="43"/>
                  <a:pt x="36" y="38"/>
                </a:cubicBezTo>
                <a:cubicBezTo>
                  <a:pt x="49" y="38"/>
                  <a:pt x="49" y="38"/>
                  <a:pt x="49" y="38"/>
                </a:cubicBezTo>
                <a:cubicBezTo>
                  <a:pt x="52" y="38"/>
                  <a:pt x="54" y="36"/>
                  <a:pt x="54" y="34"/>
                </a:cubicBezTo>
                <a:cubicBezTo>
                  <a:pt x="54" y="32"/>
                  <a:pt x="53" y="29"/>
                  <a:pt x="51" y="29"/>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1" name="Freeform 126"/>
          <p:cNvSpPr>
            <a:spLocks/>
          </p:cNvSpPr>
          <p:nvPr/>
        </p:nvSpPr>
        <p:spPr bwMode="auto">
          <a:xfrm>
            <a:off x="4768675" y="3345243"/>
            <a:ext cx="188682" cy="186757"/>
          </a:xfrm>
          <a:custGeom>
            <a:avLst/>
            <a:gdLst>
              <a:gd name="T0" fmla="*/ 525905730 w 45"/>
              <a:gd name="T1" fmla="*/ 444970569 h 45"/>
              <a:gd name="T2" fmla="*/ 454189112 w 45"/>
              <a:gd name="T3" fmla="*/ 515230160 h 45"/>
              <a:gd name="T4" fmla="*/ 430285878 w 45"/>
              <a:gd name="T5" fmla="*/ 526940092 h 45"/>
              <a:gd name="T6" fmla="*/ 394427569 w 45"/>
              <a:gd name="T7" fmla="*/ 515230160 h 45"/>
              <a:gd name="T8" fmla="*/ 262952865 w 45"/>
              <a:gd name="T9" fmla="*/ 374714399 h 45"/>
              <a:gd name="T10" fmla="*/ 131474704 w 45"/>
              <a:gd name="T11" fmla="*/ 515230160 h 45"/>
              <a:gd name="T12" fmla="*/ 95619852 w 45"/>
              <a:gd name="T13" fmla="*/ 526940092 h 45"/>
              <a:gd name="T14" fmla="*/ 71713161 w 45"/>
              <a:gd name="T15" fmla="*/ 515230160 h 45"/>
              <a:gd name="T16" fmla="*/ 11951617 w 45"/>
              <a:gd name="T17" fmla="*/ 444970569 h 45"/>
              <a:gd name="T18" fmla="*/ 0 w 45"/>
              <a:gd name="T19" fmla="*/ 421550705 h 45"/>
              <a:gd name="T20" fmla="*/ 11951617 w 45"/>
              <a:gd name="T21" fmla="*/ 386424331 h 45"/>
              <a:gd name="T22" fmla="*/ 143429778 w 45"/>
              <a:gd name="T23" fmla="*/ 257615080 h 45"/>
              <a:gd name="T24" fmla="*/ 11951617 w 45"/>
              <a:gd name="T25" fmla="*/ 128809251 h 45"/>
              <a:gd name="T26" fmla="*/ 0 w 45"/>
              <a:gd name="T27" fmla="*/ 93679455 h 45"/>
              <a:gd name="T28" fmla="*/ 11951617 w 45"/>
              <a:gd name="T29" fmla="*/ 70259591 h 45"/>
              <a:gd name="T30" fmla="*/ 71713161 w 45"/>
              <a:gd name="T31" fmla="*/ 11709932 h 45"/>
              <a:gd name="T32" fmla="*/ 95619852 w 45"/>
              <a:gd name="T33" fmla="*/ 0 h 45"/>
              <a:gd name="T34" fmla="*/ 131474704 w 45"/>
              <a:gd name="T35" fmla="*/ 11709932 h 45"/>
              <a:gd name="T36" fmla="*/ 262952865 w 45"/>
              <a:gd name="T37" fmla="*/ 140515761 h 45"/>
              <a:gd name="T38" fmla="*/ 394427569 w 45"/>
              <a:gd name="T39" fmla="*/ 11709932 h 45"/>
              <a:gd name="T40" fmla="*/ 430285878 w 45"/>
              <a:gd name="T41" fmla="*/ 0 h 45"/>
              <a:gd name="T42" fmla="*/ 454189112 w 45"/>
              <a:gd name="T43" fmla="*/ 11709932 h 45"/>
              <a:gd name="T44" fmla="*/ 525905730 w 45"/>
              <a:gd name="T45" fmla="*/ 70259591 h 45"/>
              <a:gd name="T46" fmla="*/ 537857347 w 45"/>
              <a:gd name="T47" fmla="*/ 93679455 h 45"/>
              <a:gd name="T48" fmla="*/ 525905730 w 45"/>
              <a:gd name="T49" fmla="*/ 128809251 h 45"/>
              <a:gd name="T50" fmla="*/ 382475952 w 45"/>
              <a:gd name="T51" fmla="*/ 257615080 h 45"/>
              <a:gd name="T52" fmla="*/ 525905730 w 45"/>
              <a:gd name="T53" fmla="*/ 386424331 h 45"/>
              <a:gd name="T54" fmla="*/ 537857347 w 45"/>
              <a:gd name="T55" fmla="*/ 421550705 h 45"/>
              <a:gd name="T56" fmla="*/ 525905730 w 45"/>
              <a:gd name="T57" fmla="*/ 444970569 h 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5" h="45">
                <a:moveTo>
                  <a:pt x="44" y="38"/>
                </a:moveTo>
                <a:cubicBezTo>
                  <a:pt x="38" y="44"/>
                  <a:pt x="38" y="44"/>
                  <a:pt x="38" y="44"/>
                </a:cubicBezTo>
                <a:cubicBezTo>
                  <a:pt x="38" y="44"/>
                  <a:pt x="37" y="45"/>
                  <a:pt x="36" y="45"/>
                </a:cubicBezTo>
                <a:cubicBezTo>
                  <a:pt x="35" y="45"/>
                  <a:pt x="34" y="44"/>
                  <a:pt x="33" y="44"/>
                </a:cubicBezTo>
                <a:cubicBezTo>
                  <a:pt x="22" y="32"/>
                  <a:pt x="22" y="32"/>
                  <a:pt x="22" y="32"/>
                </a:cubicBezTo>
                <a:cubicBezTo>
                  <a:pt x="11" y="44"/>
                  <a:pt x="11" y="44"/>
                  <a:pt x="11" y="44"/>
                </a:cubicBezTo>
                <a:cubicBezTo>
                  <a:pt x="10" y="44"/>
                  <a:pt x="9" y="45"/>
                  <a:pt x="8" y="45"/>
                </a:cubicBezTo>
                <a:cubicBezTo>
                  <a:pt x="7" y="45"/>
                  <a:pt x="7" y="44"/>
                  <a:pt x="6" y="44"/>
                </a:cubicBezTo>
                <a:cubicBezTo>
                  <a:pt x="1" y="38"/>
                  <a:pt x="1" y="38"/>
                  <a:pt x="1" y="38"/>
                </a:cubicBezTo>
                <a:cubicBezTo>
                  <a:pt x="0" y="38"/>
                  <a:pt x="0" y="37"/>
                  <a:pt x="0" y="36"/>
                </a:cubicBezTo>
                <a:cubicBezTo>
                  <a:pt x="0" y="35"/>
                  <a:pt x="0" y="34"/>
                  <a:pt x="1" y="33"/>
                </a:cubicBezTo>
                <a:cubicBezTo>
                  <a:pt x="12" y="22"/>
                  <a:pt x="12" y="22"/>
                  <a:pt x="12" y="22"/>
                </a:cubicBezTo>
                <a:cubicBezTo>
                  <a:pt x="1" y="11"/>
                  <a:pt x="1" y="11"/>
                  <a:pt x="1" y="11"/>
                </a:cubicBezTo>
                <a:cubicBezTo>
                  <a:pt x="0" y="10"/>
                  <a:pt x="0" y="9"/>
                  <a:pt x="0" y="8"/>
                </a:cubicBezTo>
                <a:cubicBezTo>
                  <a:pt x="0" y="7"/>
                  <a:pt x="0" y="6"/>
                  <a:pt x="1" y="6"/>
                </a:cubicBezTo>
                <a:cubicBezTo>
                  <a:pt x="6" y="1"/>
                  <a:pt x="6" y="1"/>
                  <a:pt x="6" y="1"/>
                </a:cubicBezTo>
                <a:cubicBezTo>
                  <a:pt x="7" y="0"/>
                  <a:pt x="7" y="0"/>
                  <a:pt x="8" y="0"/>
                </a:cubicBezTo>
                <a:cubicBezTo>
                  <a:pt x="9" y="0"/>
                  <a:pt x="10" y="0"/>
                  <a:pt x="11" y="1"/>
                </a:cubicBezTo>
                <a:cubicBezTo>
                  <a:pt x="22" y="12"/>
                  <a:pt x="22" y="12"/>
                  <a:pt x="22" y="12"/>
                </a:cubicBezTo>
                <a:cubicBezTo>
                  <a:pt x="33" y="1"/>
                  <a:pt x="33" y="1"/>
                  <a:pt x="33" y="1"/>
                </a:cubicBezTo>
                <a:cubicBezTo>
                  <a:pt x="34" y="0"/>
                  <a:pt x="35" y="0"/>
                  <a:pt x="36" y="0"/>
                </a:cubicBezTo>
                <a:cubicBezTo>
                  <a:pt x="37" y="0"/>
                  <a:pt x="38" y="0"/>
                  <a:pt x="38" y="1"/>
                </a:cubicBezTo>
                <a:cubicBezTo>
                  <a:pt x="44" y="6"/>
                  <a:pt x="44" y="6"/>
                  <a:pt x="44" y="6"/>
                </a:cubicBezTo>
                <a:cubicBezTo>
                  <a:pt x="44" y="6"/>
                  <a:pt x="45" y="7"/>
                  <a:pt x="45" y="8"/>
                </a:cubicBezTo>
                <a:cubicBezTo>
                  <a:pt x="45" y="9"/>
                  <a:pt x="44" y="10"/>
                  <a:pt x="44" y="11"/>
                </a:cubicBezTo>
                <a:cubicBezTo>
                  <a:pt x="32" y="22"/>
                  <a:pt x="32" y="22"/>
                  <a:pt x="32" y="22"/>
                </a:cubicBezTo>
                <a:cubicBezTo>
                  <a:pt x="44" y="33"/>
                  <a:pt x="44" y="33"/>
                  <a:pt x="44" y="33"/>
                </a:cubicBezTo>
                <a:cubicBezTo>
                  <a:pt x="44" y="34"/>
                  <a:pt x="45" y="35"/>
                  <a:pt x="45" y="36"/>
                </a:cubicBezTo>
                <a:cubicBezTo>
                  <a:pt x="45" y="37"/>
                  <a:pt x="44" y="38"/>
                  <a:pt x="44" y="38"/>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2" name="Freeform 127"/>
          <p:cNvSpPr>
            <a:spLocks noEditPoints="1"/>
          </p:cNvSpPr>
          <p:nvPr/>
        </p:nvSpPr>
        <p:spPr bwMode="auto">
          <a:xfrm>
            <a:off x="5348198" y="3306737"/>
            <a:ext cx="240665" cy="242591"/>
          </a:xfrm>
          <a:custGeom>
            <a:avLst/>
            <a:gdLst>
              <a:gd name="T0" fmla="*/ 678917982 w 58"/>
              <a:gd name="T1" fmla="*/ 558997452 h 58"/>
              <a:gd name="T2" fmla="*/ 550156319 w 58"/>
              <a:gd name="T3" fmla="*/ 689827597 h 58"/>
              <a:gd name="T4" fmla="*/ 128761664 w 58"/>
              <a:gd name="T5" fmla="*/ 689827597 h 58"/>
              <a:gd name="T6" fmla="*/ 0 w 58"/>
              <a:gd name="T7" fmla="*/ 558997452 h 58"/>
              <a:gd name="T8" fmla="*/ 0 w 58"/>
              <a:gd name="T9" fmla="*/ 118935555 h 58"/>
              <a:gd name="T10" fmla="*/ 128761664 w 58"/>
              <a:gd name="T11" fmla="*/ 0 h 58"/>
              <a:gd name="T12" fmla="*/ 550156319 w 58"/>
              <a:gd name="T13" fmla="*/ 0 h 58"/>
              <a:gd name="T14" fmla="*/ 678917982 w 58"/>
              <a:gd name="T15" fmla="*/ 118935555 h 58"/>
              <a:gd name="T16" fmla="*/ 678917982 w 58"/>
              <a:gd name="T17" fmla="*/ 558997452 h 58"/>
              <a:gd name="T18" fmla="*/ 561864102 w 58"/>
              <a:gd name="T19" fmla="*/ 118935555 h 58"/>
              <a:gd name="T20" fmla="*/ 550156319 w 58"/>
              <a:gd name="T21" fmla="*/ 107040965 h 58"/>
              <a:gd name="T22" fmla="*/ 128761664 w 58"/>
              <a:gd name="T23" fmla="*/ 107040965 h 58"/>
              <a:gd name="T24" fmla="*/ 105349519 w 58"/>
              <a:gd name="T25" fmla="*/ 118935555 h 58"/>
              <a:gd name="T26" fmla="*/ 105349519 w 58"/>
              <a:gd name="T27" fmla="*/ 558997452 h 58"/>
              <a:gd name="T28" fmla="*/ 128761664 w 58"/>
              <a:gd name="T29" fmla="*/ 570892042 h 58"/>
              <a:gd name="T30" fmla="*/ 550156319 w 58"/>
              <a:gd name="T31" fmla="*/ 570892042 h 58"/>
              <a:gd name="T32" fmla="*/ 561864102 w 58"/>
              <a:gd name="T33" fmla="*/ 558997452 h 58"/>
              <a:gd name="T34" fmla="*/ 561864102 w 58"/>
              <a:gd name="T35" fmla="*/ 118935555 h 58"/>
              <a:gd name="T36" fmla="*/ 503335451 w 58"/>
              <a:gd name="T37" fmla="*/ 273551431 h 58"/>
              <a:gd name="T38" fmla="*/ 362869425 w 58"/>
              <a:gd name="T39" fmla="*/ 475742219 h 58"/>
              <a:gd name="T40" fmla="*/ 339460702 w 58"/>
              <a:gd name="T41" fmla="*/ 487636809 h 58"/>
              <a:gd name="T42" fmla="*/ 316048557 w 58"/>
              <a:gd name="T43" fmla="*/ 475742219 h 58"/>
              <a:gd name="T44" fmla="*/ 175582532 w 58"/>
              <a:gd name="T45" fmla="*/ 273551431 h 58"/>
              <a:gd name="T46" fmla="*/ 175582532 w 58"/>
              <a:gd name="T47" fmla="*/ 237871109 h 58"/>
              <a:gd name="T48" fmla="*/ 198994676 w 58"/>
              <a:gd name="T49" fmla="*/ 225976519 h 58"/>
              <a:gd name="T50" fmla="*/ 479923306 w 58"/>
              <a:gd name="T51" fmla="*/ 225976519 h 58"/>
              <a:gd name="T52" fmla="*/ 503335451 w 58"/>
              <a:gd name="T53" fmla="*/ 237871109 h 58"/>
              <a:gd name="T54" fmla="*/ 503335451 w 58"/>
              <a:gd name="T55" fmla="*/ 273551431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48" y="10"/>
                </a:moveTo>
                <a:cubicBezTo>
                  <a:pt x="48" y="10"/>
                  <a:pt x="48" y="9"/>
                  <a:pt x="47" y="9"/>
                </a:cubicBezTo>
                <a:cubicBezTo>
                  <a:pt x="11" y="9"/>
                  <a:pt x="11" y="9"/>
                  <a:pt x="11" y="9"/>
                </a:cubicBezTo>
                <a:cubicBezTo>
                  <a:pt x="10" y="9"/>
                  <a:pt x="9" y="10"/>
                  <a:pt x="9" y="10"/>
                </a:cubicBezTo>
                <a:cubicBezTo>
                  <a:pt x="9" y="47"/>
                  <a:pt x="9" y="47"/>
                  <a:pt x="9" y="47"/>
                </a:cubicBezTo>
                <a:cubicBezTo>
                  <a:pt x="9" y="48"/>
                  <a:pt x="10" y="48"/>
                  <a:pt x="11" y="48"/>
                </a:cubicBezTo>
                <a:cubicBezTo>
                  <a:pt x="47" y="48"/>
                  <a:pt x="47" y="48"/>
                  <a:pt x="47" y="48"/>
                </a:cubicBezTo>
                <a:cubicBezTo>
                  <a:pt x="48" y="48"/>
                  <a:pt x="48" y="48"/>
                  <a:pt x="48" y="47"/>
                </a:cubicBezTo>
                <a:lnTo>
                  <a:pt x="48" y="10"/>
                </a:lnTo>
                <a:close/>
                <a:moveTo>
                  <a:pt x="43" y="23"/>
                </a:moveTo>
                <a:cubicBezTo>
                  <a:pt x="31" y="40"/>
                  <a:pt x="31" y="40"/>
                  <a:pt x="31" y="40"/>
                </a:cubicBezTo>
                <a:cubicBezTo>
                  <a:pt x="30" y="40"/>
                  <a:pt x="30" y="41"/>
                  <a:pt x="29" y="41"/>
                </a:cubicBezTo>
                <a:cubicBezTo>
                  <a:pt x="28" y="41"/>
                  <a:pt x="27" y="40"/>
                  <a:pt x="27" y="40"/>
                </a:cubicBezTo>
                <a:cubicBezTo>
                  <a:pt x="15" y="23"/>
                  <a:pt x="15" y="23"/>
                  <a:pt x="15" y="23"/>
                </a:cubicBezTo>
                <a:cubicBezTo>
                  <a:pt x="14" y="22"/>
                  <a:pt x="14" y="21"/>
                  <a:pt x="15" y="20"/>
                </a:cubicBezTo>
                <a:cubicBezTo>
                  <a:pt x="15" y="19"/>
                  <a:pt x="16" y="19"/>
                  <a:pt x="17" y="19"/>
                </a:cubicBezTo>
                <a:cubicBezTo>
                  <a:pt x="41" y="19"/>
                  <a:pt x="41" y="19"/>
                  <a:pt x="41" y="19"/>
                </a:cubicBezTo>
                <a:cubicBezTo>
                  <a:pt x="42" y="19"/>
                  <a:pt x="43" y="19"/>
                  <a:pt x="43" y="20"/>
                </a:cubicBezTo>
                <a:cubicBezTo>
                  <a:pt x="44" y="21"/>
                  <a:pt x="44" y="22"/>
                  <a:pt x="43" y="23"/>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3" name="Freeform 128"/>
          <p:cNvSpPr>
            <a:spLocks noEditPoints="1"/>
          </p:cNvSpPr>
          <p:nvPr/>
        </p:nvSpPr>
        <p:spPr bwMode="auto">
          <a:xfrm>
            <a:off x="5946974" y="3306737"/>
            <a:ext cx="242591" cy="242591"/>
          </a:xfrm>
          <a:custGeom>
            <a:avLst/>
            <a:gdLst>
              <a:gd name="T0" fmla="*/ 689827597 w 58"/>
              <a:gd name="T1" fmla="*/ 558997452 h 58"/>
              <a:gd name="T2" fmla="*/ 558997452 w 58"/>
              <a:gd name="T3" fmla="*/ 689827597 h 58"/>
              <a:gd name="T4" fmla="*/ 130830145 w 58"/>
              <a:gd name="T5" fmla="*/ 689827597 h 58"/>
              <a:gd name="T6" fmla="*/ 0 w 58"/>
              <a:gd name="T7" fmla="*/ 558997452 h 58"/>
              <a:gd name="T8" fmla="*/ 0 w 58"/>
              <a:gd name="T9" fmla="*/ 118935555 h 58"/>
              <a:gd name="T10" fmla="*/ 130830145 w 58"/>
              <a:gd name="T11" fmla="*/ 0 h 58"/>
              <a:gd name="T12" fmla="*/ 558997452 w 58"/>
              <a:gd name="T13" fmla="*/ 0 h 58"/>
              <a:gd name="T14" fmla="*/ 689827597 w 58"/>
              <a:gd name="T15" fmla="*/ 118935555 h 58"/>
              <a:gd name="T16" fmla="*/ 689827597 w 58"/>
              <a:gd name="T17" fmla="*/ 558997452 h 58"/>
              <a:gd name="T18" fmla="*/ 570892042 w 58"/>
              <a:gd name="T19" fmla="*/ 118935555 h 58"/>
              <a:gd name="T20" fmla="*/ 558997452 w 58"/>
              <a:gd name="T21" fmla="*/ 107040965 h 58"/>
              <a:gd name="T22" fmla="*/ 130830145 w 58"/>
              <a:gd name="T23" fmla="*/ 107040965 h 58"/>
              <a:gd name="T24" fmla="*/ 107040965 w 58"/>
              <a:gd name="T25" fmla="*/ 118935555 h 58"/>
              <a:gd name="T26" fmla="*/ 107040965 w 58"/>
              <a:gd name="T27" fmla="*/ 558997452 h 58"/>
              <a:gd name="T28" fmla="*/ 130830145 w 58"/>
              <a:gd name="T29" fmla="*/ 570892042 h 58"/>
              <a:gd name="T30" fmla="*/ 558997452 w 58"/>
              <a:gd name="T31" fmla="*/ 570892042 h 58"/>
              <a:gd name="T32" fmla="*/ 570892042 w 58"/>
              <a:gd name="T33" fmla="*/ 558997452 h 58"/>
              <a:gd name="T34" fmla="*/ 570892042 w 58"/>
              <a:gd name="T35" fmla="*/ 118935555 h 58"/>
              <a:gd name="T36" fmla="*/ 475742219 w 58"/>
              <a:gd name="T37" fmla="*/ 368701254 h 58"/>
              <a:gd name="T38" fmla="*/ 273551431 w 58"/>
              <a:gd name="T39" fmla="*/ 511422541 h 58"/>
              <a:gd name="T40" fmla="*/ 249765700 w 58"/>
              <a:gd name="T41" fmla="*/ 511422541 h 58"/>
              <a:gd name="T42" fmla="*/ 225976519 w 58"/>
              <a:gd name="T43" fmla="*/ 487636809 h 58"/>
              <a:gd name="T44" fmla="*/ 225976519 w 58"/>
              <a:gd name="T45" fmla="*/ 202190788 h 58"/>
              <a:gd name="T46" fmla="*/ 249765700 w 58"/>
              <a:gd name="T47" fmla="*/ 166510466 h 58"/>
              <a:gd name="T48" fmla="*/ 273551431 w 58"/>
              <a:gd name="T49" fmla="*/ 178405056 h 58"/>
              <a:gd name="T50" fmla="*/ 475742219 w 58"/>
              <a:gd name="T51" fmla="*/ 321126343 h 58"/>
              <a:gd name="T52" fmla="*/ 487636809 w 58"/>
              <a:gd name="T53" fmla="*/ 344915523 h 58"/>
              <a:gd name="T54" fmla="*/ 475742219 w 58"/>
              <a:gd name="T55" fmla="*/ 368701254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48" y="10"/>
                </a:moveTo>
                <a:cubicBezTo>
                  <a:pt x="48" y="10"/>
                  <a:pt x="48" y="9"/>
                  <a:pt x="47" y="9"/>
                </a:cubicBezTo>
                <a:cubicBezTo>
                  <a:pt x="11" y="9"/>
                  <a:pt x="11" y="9"/>
                  <a:pt x="11" y="9"/>
                </a:cubicBezTo>
                <a:cubicBezTo>
                  <a:pt x="10" y="9"/>
                  <a:pt x="9" y="10"/>
                  <a:pt x="9" y="10"/>
                </a:cubicBezTo>
                <a:cubicBezTo>
                  <a:pt x="9" y="47"/>
                  <a:pt x="9" y="47"/>
                  <a:pt x="9" y="47"/>
                </a:cubicBezTo>
                <a:cubicBezTo>
                  <a:pt x="9" y="48"/>
                  <a:pt x="10" y="48"/>
                  <a:pt x="11" y="48"/>
                </a:cubicBezTo>
                <a:cubicBezTo>
                  <a:pt x="47" y="48"/>
                  <a:pt x="47" y="48"/>
                  <a:pt x="47" y="48"/>
                </a:cubicBezTo>
                <a:cubicBezTo>
                  <a:pt x="48" y="48"/>
                  <a:pt x="48" y="48"/>
                  <a:pt x="48" y="47"/>
                </a:cubicBezTo>
                <a:lnTo>
                  <a:pt x="48" y="10"/>
                </a:lnTo>
                <a:close/>
                <a:moveTo>
                  <a:pt x="40" y="31"/>
                </a:moveTo>
                <a:cubicBezTo>
                  <a:pt x="23" y="43"/>
                  <a:pt x="23" y="43"/>
                  <a:pt x="23" y="43"/>
                </a:cubicBezTo>
                <a:cubicBezTo>
                  <a:pt x="22" y="43"/>
                  <a:pt x="21" y="43"/>
                  <a:pt x="21" y="43"/>
                </a:cubicBezTo>
                <a:cubicBezTo>
                  <a:pt x="20" y="43"/>
                  <a:pt x="19" y="42"/>
                  <a:pt x="19" y="41"/>
                </a:cubicBezTo>
                <a:cubicBezTo>
                  <a:pt x="19" y="17"/>
                  <a:pt x="19" y="17"/>
                  <a:pt x="19" y="17"/>
                </a:cubicBezTo>
                <a:cubicBezTo>
                  <a:pt x="19" y="16"/>
                  <a:pt x="20" y="15"/>
                  <a:pt x="21" y="14"/>
                </a:cubicBezTo>
                <a:cubicBezTo>
                  <a:pt x="21" y="14"/>
                  <a:pt x="22" y="14"/>
                  <a:pt x="23" y="15"/>
                </a:cubicBezTo>
                <a:cubicBezTo>
                  <a:pt x="40" y="27"/>
                  <a:pt x="40" y="27"/>
                  <a:pt x="40" y="27"/>
                </a:cubicBezTo>
                <a:cubicBezTo>
                  <a:pt x="41" y="27"/>
                  <a:pt x="41" y="28"/>
                  <a:pt x="41" y="29"/>
                </a:cubicBezTo>
                <a:cubicBezTo>
                  <a:pt x="41" y="30"/>
                  <a:pt x="41" y="30"/>
                  <a:pt x="40" y="31"/>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4" name="Freeform 129"/>
          <p:cNvSpPr>
            <a:spLocks/>
          </p:cNvSpPr>
          <p:nvPr/>
        </p:nvSpPr>
        <p:spPr bwMode="auto">
          <a:xfrm>
            <a:off x="6551526" y="3285558"/>
            <a:ext cx="232965" cy="284948"/>
          </a:xfrm>
          <a:custGeom>
            <a:avLst/>
            <a:gdLst>
              <a:gd name="T0" fmla="*/ 623593111 w 56"/>
              <a:gd name="T1" fmla="*/ 692408015 h 68"/>
              <a:gd name="T2" fmla="*/ 423571191 w 56"/>
              <a:gd name="T3" fmla="*/ 692408015 h 68"/>
              <a:gd name="T4" fmla="*/ 423571191 w 56"/>
              <a:gd name="T5" fmla="*/ 775974202 h 68"/>
              <a:gd name="T6" fmla="*/ 400040411 w 56"/>
              <a:gd name="T7" fmla="*/ 811786801 h 68"/>
              <a:gd name="T8" fmla="*/ 258848870 w 56"/>
              <a:gd name="T9" fmla="*/ 811786801 h 68"/>
              <a:gd name="T10" fmla="*/ 235318090 w 56"/>
              <a:gd name="T11" fmla="*/ 775974202 h 68"/>
              <a:gd name="T12" fmla="*/ 235318090 w 56"/>
              <a:gd name="T13" fmla="*/ 692408015 h 68"/>
              <a:gd name="T14" fmla="*/ 23530780 w 56"/>
              <a:gd name="T15" fmla="*/ 692408015 h 68"/>
              <a:gd name="T16" fmla="*/ 0 w 56"/>
              <a:gd name="T17" fmla="*/ 668529494 h 68"/>
              <a:gd name="T18" fmla="*/ 11765390 w 56"/>
              <a:gd name="T19" fmla="*/ 644654428 h 68"/>
              <a:gd name="T20" fmla="*/ 188253100 w 56"/>
              <a:gd name="T21" fmla="*/ 465584521 h 68"/>
              <a:gd name="T22" fmla="*/ 82361160 w 56"/>
              <a:gd name="T23" fmla="*/ 465584521 h 68"/>
              <a:gd name="T24" fmla="*/ 58830380 w 56"/>
              <a:gd name="T25" fmla="*/ 429768467 h 68"/>
              <a:gd name="T26" fmla="*/ 70595770 w 56"/>
              <a:gd name="T27" fmla="*/ 405893401 h 68"/>
              <a:gd name="T28" fmla="*/ 247083480 w 56"/>
              <a:gd name="T29" fmla="*/ 226823494 h 68"/>
              <a:gd name="T30" fmla="*/ 152956930 w 56"/>
              <a:gd name="T31" fmla="*/ 226823494 h 68"/>
              <a:gd name="T32" fmla="*/ 129426150 w 56"/>
              <a:gd name="T33" fmla="*/ 202948428 h 68"/>
              <a:gd name="T34" fmla="*/ 141191540 w 56"/>
              <a:gd name="T35" fmla="*/ 179069907 h 68"/>
              <a:gd name="T36" fmla="*/ 305913861 w 56"/>
              <a:gd name="T37" fmla="*/ 0 h 68"/>
              <a:gd name="T38" fmla="*/ 329444641 w 56"/>
              <a:gd name="T39" fmla="*/ 0 h 68"/>
              <a:gd name="T40" fmla="*/ 352975421 w 56"/>
              <a:gd name="T41" fmla="*/ 0 h 68"/>
              <a:gd name="T42" fmla="*/ 517697741 w 56"/>
              <a:gd name="T43" fmla="*/ 179069907 h 68"/>
              <a:gd name="T44" fmla="*/ 529463131 w 56"/>
              <a:gd name="T45" fmla="*/ 202948428 h 68"/>
              <a:gd name="T46" fmla="*/ 494166961 w 56"/>
              <a:gd name="T47" fmla="*/ 226823494 h 68"/>
              <a:gd name="T48" fmla="*/ 411805801 w 56"/>
              <a:gd name="T49" fmla="*/ 226823494 h 68"/>
              <a:gd name="T50" fmla="*/ 588293511 w 56"/>
              <a:gd name="T51" fmla="*/ 405893401 h 68"/>
              <a:gd name="T52" fmla="*/ 600058901 w 56"/>
              <a:gd name="T53" fmla="*/ 429768467 h 68"/>
              <a:gd name="T54" fmla="*/ 576528121 w 56"/>
              <a:gd name="T55" fmla="*/ 465584521 h 68"/>
              <a:gd name="T56" fmla="*/ 470636181 w 56"/>
              <a:gd name="T57" fmla="*/ 465584521 h 68"/>
              <a:gd name="T58" fmla="*/ 647123891 w 56"/>
              <a:gd name="T59" fmla="*/ 644654428 h 68"/>
              <a:gd name="T60" fmla="*/ 658889281 w 56"/>
              <a:gd name="T61" fmla="*/ 668529494 h 68"/>
              <a:gd name="T62" fmla="*/ 623593111 w 56"/>
              <a:gd name="T63" fmla="*/ 692408015 h 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6" h="68">
                <a:moveTo>
                  <a:pt x="53" y="58"/>
                </a:moveTo>
                <a:cubicBezTo>
                  <a:pt x="36" y="58"/>
                  <a:pt x="36" y="58"/>
                  <a:pt x="36" y="58"/>
                </a:cubicBezTo>
                <a:cubicBezTo>
                  <a:pt x="36" y="60"/>
                  <a:pt x="36" y="63"/>
                  <a:pt x="36" y="65"/>
                </a:cubicBezTo>
                <a:cubicBezTo>
                  <a:pt x="36" y="67"/>
                  <a:pt x="35" y="68"/>
                  <a:pt x="34" y="68"/>
                </a:cubicBezTo>
                <a:cubicBezTo>
                  <a:pt x="22" y="68"/>
                  <a:pt x="22" y="68"/>
                  <a:pt x="22" y="68"/>
                </a:cubicBezTo>
                <a:cubicBezTo>
                  <a:pt x="21" y="68"/>
                  <a:pt x="20" y="67"/>
                  <a:pt x="20" y="65"/>
                </a:cubicBezTo>
                <a:cubicBezTo>
                  <a:pt x="20" y="63"/>
                  <a:pt x="20" y="60"/>
                  <a:pt x="20" y="58"/>
                </a:cubicBezTo>
                <a:cubicBezTo>
                  <a:pt x="2" y="58"/>
                  <a:pt x="2" y="58"/>
                  <a:pt x="2" y="58"/>
                </a:cubicBezTo>
                <a:cubicBezTo>
                  <a:pt x="1" y="58"/>
                  <a:pt x="0" y="57"/>
                  <a:pt x="0" y="56"/>
                </a:cubicBezTo>
                <a:cubicBezTo>
                  <a:pt x="0" y="55"/>
                  <a:pt x="0" y="54"/>
                  <a:pt x="1" y="54"/>
                </a:cubicBezTo>
                <a:cubicBezTo>
                  <a:pt x="16" y="39"/>
                  <a:pt x="16" y="39"/>
                  <a:pt x="16" y="39"/>
                </a:cubicBezTo>
                <a:cubicBezTo>
                  <a:pt x="7" y="39"/>
                  <a:pt x="7" y="39"/>
                  <a:pt x="7" y="39"/>
                </a:cubicBezTo>
                <a:cubicBezTo>
                  <a:pt x="6" y="39"/>
                  <a:pt x="5" y="37"/>
                  <a:pt x="5" y="36"/>
                </a:cubicBezTo>
                <a:cubicBezTo>
                  <a:pt x="5" y="35"/>
                  <a:pt x="5" y="35"/>
                  <a:pt x="6" y="34"/>
                </a:cubicBezTo>
                <a:cubicBezTo>
                  <a:pt x="21" y="19"/>
                  <a:pt x="21" y="19"/>
                  <a:pt x="21" y="19"/>
                </a:cubicBezTo>
                <a:cubicBezTo>
                  <a:pt x="13" y="19"/>
                  <a:pt x="13" y="19"/>
                  <a:pt x="13" y="19"/>
                </a:cubicBezTo>
                <a:cubicBezTo>
                  <a:pt x="12" y="19"/>
                  <a:pt x="11" y="18"/>
                  <a:pt x="11" y="17"/>
                </a:cubicBezTo>
                <a:cubicBezTo>
                  <a:pt x="11" y="16"/>
                  <a:pt x="11" y="15"/>
                  <a:pt x="12" y="15"/>
                </a:cubicBezTo>
                <a:cubicBezTo>
                  <a:pt x="26" y="0"/>
                  <a:pt x="26" y="0"/>
                  <a:pt x="26" y="0"/>
                </a:cubicBezTo>
                <a:cubicBezTo>
                  <a:pt x="27" y="0"/>
                  <a:pt x="27" y="0"/>
                  <a:pt x="28" y="0"/>
                </a:cubicBezTo>
                <a:cubicBezTo>
                  <a:pt x="29" y="0"/>
                  <a:pt x="29" y="0"/>
                  <a:pt x="30" y="0"/>
                </a:cubicBezTo>
                <a:cubicBezTo>
                  <a:pt x="44" y="15"/>
                  <a:pt x="44" y="15"/>
                  <a:pt x="44" y="15"/>
                </a:cubicBezTo>
                <a:cubicBezTo>
                  <a:pt x="45" y="15"/>
                  <a:pt x="45" y="16"/>
                  <a:pt x="45" y="17"/>
                </a:cubicBezTo>
                <a:cubicBezTo>
                  <a:pt x="45" y="18"/>
                  <a:pt x="44" y="19"/>
                  <a:pt x="42" y="19"/>
                </a:cubicBezTo>
                <a:cubicBezTo>
                  <a:pt x="35" y="19"/>
                  <a:pt x="35" y="19"/>
                  <a:pt x="35" y="19"/>
                </a:cubicBezTo>
                <a:cubicBezTo>
                  <a:pt x="50" y="34"/>
                  <a:pt x="50" y="34"/>
                  <a:pt x="50" y="34"/>
                </a:cubicBezTo>
                <a:cubicBezTo>
                  <a:pt x="51" y="35"/>
                  <a:pt x="51" y="35"/>
                  <a:pt x="51" y="36"/>
                </a:cubicBezTo>
                <a:cubicBezTo>
                  <a:pt x="51" y="37"/>
                  <a:pt x="50" y="39"/>
                  <a:pt x="49" y="39"/>
                </a:cubicBezTo>
                <a:cubicBezTo>
                  <a:pt x="40" y="39"/>
                  <a:pt x="40" y="39"/>
                  <a:pt x="40" y="39"/>
                </a:cubicBezTo>
                <a:cubicBezTo>
                  <a:pt x="55" y="54"/>
                  <a:pt x="55" y="54"/>
                  <a:pt x="55" y="54"/>
                </a:cubicBezTo>
                <a:cubicBezTo>
                  <a:pt x="56" y="54"/>
                  <a:pt x="56" y="55"/>
                  <a:pt x="56" y="56"/>
                </a:cubicBezTo>
                <a:cubicBezTo>
                  <a:pt x="56" y="57"/>
                  <a:pt x="55" y="58"/>
                  <a:pt x="53" y="58"/>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5" name="Freeform 130"/>
          <p:cNvSpPr>
            <a:spLocks/>
          </p:cNvSpPr>
          <p:nvPr/>
        </p:nvSpPr>
        <p:spPr bwMode="auto">
          <a:xfrm>
            <a:off x="7146452" y="3306737"/>
            <a:ext cx="179054" cy="221413"/>
          </a:xfrm>
          <a:custGeom>
            <a:avLst/>
            <a:gdLst>
              <a:gd name="T0" fmla="*/ 200401777 w 43"/>
              <a:gd name="T1" fmla="*/ 628853754 h 53"/>
              <a:gd name="T2" fmla="*/ 129673354 w 43"/>
              <a:gd name="T3" fmla="*/ 628853754 h 53"/>
              <a:gd name="T4" fmla="*/ 106096068 w 43"/>
              <a:gd name="T5" fmla="*/ 616987159 h 53"/>
              <a:gd name="T6" fmla="*/ 106096068 w 43"/>
              <a:gd name="T7" fmla="*/ 344089920 h 53"/>
              <a:gd name="T8" fmla="*/ 11786926 w 43"/>
              <a:gd name="T9" fmla="*/ 367819665 h 53"/>
              <a:gd name="T10" fmla="*/ 11786926 w 43"/>
              <a:gd name="T11" fmla="*/ 367819665 h 53"/>
              <a:gd name="T12" fmla="*/ 0 w 43"/>
              <a:gd name="T13" fmla="*/ 367819665 h 53"/>
              <a:gd name="T14" fmla="*/ 0 w 43"/>
              <a:gd name="T15" fmla="*/ 355956515 h 53"/>
              <a:gd name="T16" fmla="*/ 0 w 43"/>
              <a:gd name="T17" fmla="*/ 296630429 h 53"/>
              <a:gd name="T18" fmla="*/ 11786926 w 43"/>
              <a:gd name="T19" fmla="*/ 284763834 h 53"/>
              <a:gd name="T20" fmla="*/ 106096068 w 43"/>
              <a:gd name="T21" fmla="*/ 249167494 h 53"/>
              <a:gd name="T22" fmla="*/ 106096068 w 43"/>
              <a:gd name="T23" fmla="*/ 213574598 h 53"/>
              <a:gd name="T24" fmla="*/ 11786926 w 43"/>
              <a:gd name="T25" fmla="*/ 237304343 h 53"/>
              <a:gd name="T26" fmla="*/ 11786926 w 43"/>
              <a:gd name="T27" fmla="*/ 237304343 h 53"/>
              <a:gd name="T28" fmla="*/ 0 w 43"/>
              <a:gd name="T29" fmla="*/ 237304343 h 53"/>
              <a:gd name="T30" fmla="*/ 0 w 43"/>
              <a:gd name="T31" fmla="*/ 225437748 h 53"/>
              <a:gd name="T32" fmla="*/ 0 w 43"/>
              <a:gd name="T33" fmla="*/ 166111662 h 53"/>
              <a:gd name="T34" fmla="*/ 11786926 w 43"/>
              <a:gd name="T35" fmla="*/ 154248512 h 53"/>
              <a:gd name="T36" fmla="*/ 106096068 w 43"/>
              <a:gd name="T37" fmla="*/ 118652172 h 53"/>
              <a:gd name="T38" fmla="*/ 106096068 w 43"/>
              <a:gd name="T39" fmla="*/ 11866595 h 53"/>
              <a:gd name="T40" fmla="*/ 129673354 w 43"/>
              <a:gd name="T41" fmla="*/ 0 h 53"/>
              <a:gd name="T42" fmla="*/ 200401777 w 43"/>
              <a:gd name="T43" fmla="*/ 0 h 53"/>
              <a:gd name="T44" fmla="*/ 212192137 w 43"/>
              <a:gd name="T45" fmla="*/ 11866595 h 53"/>
              <a:gd name="T46" fmla="*/ 212192137 w 43"/>
              <a:gd name="T47" fmla="*/ 94922426 h 53"/>
              <a:gd name="T48" fmla="*/ 377226269 w 43"/>
              <a:gd name="T49" fmla="*/ 35596340 h 53"/>
              <a:gd name="T50" fmla="*/ 389016628 w 43"/>
              <a:gd name="T51" fmla="*/ 35596340 h 53"/>
              <a:gd name="T52" fmla="*/ 400803554 w 43"/>
              <a:gd name="T53" fmla="*/ 47459491 h 53"/>
              <a:gd name="T54" fmla="*/ 400803554 w 43"/>
              <a:gd name="T55" fmla="*/ 106785577 h 53"/>
              <a:gd name="T56" fmla="*/ 389016628 w 43"/>
              <a:gd name="T57" fmla="*/ 118652172 h 53"/>
              <a:gd name="T58" fmla="*/ 212192137 w 43"/>
              <a:gd name="T59" fmla="*/ 177978257 h 53"/>
              <a:gd name="T60" fmla="*/ 212192137 w 43"/>
              <a:gd name="T61" fmla="*/ 225437748 h 53"/>
              <a:gd name="T62" fmla="*/ 377226269 w 43"/>
              <a:gd name="T63" fmla="*/ 166111662 h 53"/>
              <a:gd name="T64" fmla="*/ 389016628 w 43"/>
              <a:gd name="T65" fmla="*/ 166111662 h 53"/>
              <a:gd name="T66" fmla="*/ 400803554 w 43"/>
              <a:gd name="T67" fmla="*/ 177978257 h 53"/>
              <a:gd name="T68" fmla="*/ 400803554 w 43"/>
              <a:gd name="T69" fmla="*/ 237304343 h 53"/>
              <a:gd name="T70" fmla="*/ 389016628 w 43"/>
              <a:gd name="T71" fmla="*/ 249167494 h 53"/>
              <a:gd name="T72" fmla="*/ 212192137 w 43"/>
              <a:gd name="T73" fmla="*/ 308493580 h 53"/>
              <a:gd name="T74" fmla="*/ 212192137 w 43"/>
              <a:gd name="T75" fmla="*/ 522068177 h 53"/>
              <a:gd name="T76" fmla="*/ 412593914 w 43"/>
              <a:gd name="T77" fmla="*/ 308493580 h 53"/>
              <a:gd name="T78" fmla="*/ 424380840 w 43"/>
              <a:gd name="T79" fmla="*/ 296630429 h 53"/>
              <a:gd name="T80" fmla="*/ 495112696 w 43"/>
              <a:gd name="T81" fmla="*/ 296630429 h 53"/>
              <a:gd name="T82" fmla="*/ 506899623 w 43"/>
              <a:gd name="T83" fmla="*/ 308493580 h 53"/>
              <a:gd name="T84" fmla="*/ 200401777 w 43"/>
              <a:gd name="T85" fmla="*/ 628853754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3" h="53">
                <a:moveTo>
                  <a:pt x="17" y="53"/>
                </a:moveTo>
                <a:cubicBezTo>
                  <a:pt x="11" y="53"/>
                  <a:pt x="11" y="53"/>
                  <a:pt x="11" y="53"/>
                </a:cubicBezTo>
                <a:cubicBezTo>
                  <a:pt x="10" y="53"/>
                  <a:pt x="9" y="52"/>
                  <a:pt x="9" y="52"/>
                </a:cubicBezTo>
                <a:cubicBezTo>
                  <a:pt x="9" y="29"/>
                  <a:pt x="9" y="29"/>
                  <a:pt x="9" y="29"/>
                </a:cubicBezTo>
                <a:cubicBezTo>
                  <a:pt x="1" y="31"/>
                  <a:pt x="1" y="31"/>
                  <a:pt x="1" y="31"/>
                </a:cubicBezTo>
                <a:cubicBezTo>
                  <a:pt x="1" y="31"/>
                  <a:pt x="1" y="31"/>
                  <a:pt x="1" y="31"/>
                </a:cubicBezTo>
                <a:cubicBezTo>
                  <a:pt x="1" y="31"/>
                  <a:pt x="0" y="31"/>
                  <a:pt x="0" y="31"/>
                </a:cubicBezTo>
                <a:cubicBezTo>
                  <a:pt x="0" y="31"/>
                  <a:pt x="0" y="30"/>
                  <a:pt x="0" y="30"/>
                </a:cubicBezTo>
                <a:cubicBezTo>
                  <a:pt x="0" y="25"/>
                  <a:pt x="0" y="25"/>
                  <a:pt x="0" y="25"/>
                </a:cubicBezTo>
                <a:cubicBezTo>
                  <a:pt x="0" y="25"/>
                  <a:pt x="0" y="24"/>
                  <a:pt x="1" y="24"/>
                </a:cubicBezTo>
                <a:cubicBezTo>
                  <a:pt x="9" y="21"/>
                  <a:pt x="9" y="21"/>
                  <a:pt x="9" y="21"/>
                </a:cubicBezTo>
                <a:cubicBezTo>
                  <a:pt x="9" y="18"/>
                  <a:pt x="9" y="18"/>
                  <a:pt x="9" y="18"/>
                </a:cubicBezTo>
                <a:cubicBezTo>
                  <a:pt x="1" y="20"/>
                  <a:pt x="1" y="20"/>
                  <a:pt x="1" y="20"/>
                </a:cubicBezTo>
                <a:cubicBezTo>
                  <a:pt x="1" y="20"/>
                  <a:pt x="1" y="20"/>
                  <a:pt x="1" y="20"/>
                </a:cubicBezTo>
                <a:cubicBezTo>
                  <a:pt x="1" y="20"/>
                  <a:pt x="0" y="20"/>
                  <a:pt x="0" y="20"/>
                </a:cubicBezTo>
                <a:cubicBezTo>
                  <a:pt x="0" y="20"/>
                  <a:pt x="0" y="19"/>
                  <a:pt x="0" y="19"/>
                </a:cubicBezTo>
                <a:cubicBezTo>
                  <a:pt x="0" y="14"/>
                  <a:pt x="0" y="14"/>
                  <a:pt x="0" y="14"/>
                </a:cubicBezTo>
                <a:cubicBezTo>
                  <a:pt x="0" y="14"/>
                  <a:pt x="0" y="13"/>
                  <a:pt x="1" y="13"/>
                </a:cubicBezTo>
                <a:cubicBezTo>
                  <a:pt x="9" y="10"/>
                  <a:pt x="9" y="10"/>
                  <a:pt x="9" y="10"/>
                </a:cubicBezTo>
                <a:cubicBezTo>
                  <a:pt x="9" y="1"/>
                  <a:pt x="9" y="1"/>
                  <a:pt x="9" y="1"/>
                </a:cubicBezTo>
                <a:cubicBezTo>
                  <a:pt x="9" y="0"/>
                  <a:pt x="10" y="0"/>
                  <a:pt x="11" y="0"/>
                </a:cubicBezTo>
                <a:cubicBezTo>
                  <a:pt x="17" y="0"/>
                  <a:pt x="17" y="0"/>
                  <a:pt x="17" y="0"/>
                </a:cubicBezTo>
                <a:cubicBezTo>
                  <a:pt x="17" y="0"/>
                  <a:pt x="18" y="0"/>
                  <a:pt x="18" y="1"/>
                </a:cubicBezTo>
                <a:cubicBezTo>
                  <a:pt x="18" y="8"/>
                  <a:pt x="18" y="8"/>
                  <a:pt x="18" y="8"/>
                </a:cubicBezTo>
                <a:cubicBezTo>
                  <a:pt x="32" y="3"/>
                  <a:pt x="32" y="3"/>
                  <a:pt x="32" y="3"/>
                </a:cubicBezTo>
                <a:cubicBezTo>
                  <a:pt x="33" y="3"/>
                  <a:pt x="33" y="3"/>
                  <a:pt x="33" y="3"/>
                </a:cubicBezTo>
                <a:cubicBezTo>
                  <a:pt x="34" y="4"/>
                  <a:pt x="34" y="4"/>
                  <a:pt x="34" y="4"/>
                </a:cubicBezTo>
                <a:cubicBezTo>
                  <a:pt x="34" y="9"/>
                  <a:pt x="34" y="9"/>
                  <a:pt x="34" y="9"/>
                </a:cubicBezTo>
                <a:cubicBezTo>
                  <a:pt x="34" y="10"/>
                  <a:pt x="33" y="10"/>
                  <a:pt x="33" y="10"/>
                </a:cubicBezTo>
                <a:cubicBezTo>
                  <a:pt x="18" y="15"/>
                  <a:pt x="18" y="15"/>
                  <a:pt x="18" y="15"/>
                </a:cubicBezTo>
                <a:cubicBezTo>
                  <a:pt x="18" y="19"/>
                  <a:pt x="18" y="19"/>
                  <a:pt x="18" y="19"/>
                </a:cubicBezTo>
                <a:cubicBezTo>
                  <a:pt x="32" y="14"/>
                  <a:pt x="32" y="14"/>
                  <a:pt x="32" y="14"/>
                </a:cubicBezTo>
                <a:cubicBezTo>
                  <a:pt x="33" y="14"/>
                  <a:pt x="33" y="14"/>
                  <a:pt x="33" y="14"/>
                </a:cubicBezTo>
                <a:cubicBezTo>
                  <a:pt x="34" y="15"/>
                  <a:pt x="34" y="15"/>
                  <a:pt x="34" y="15"/>
                </a:cubicBezTo>
                <a:cubicBezTo>
                  <a:pt x="34" y="20"/>
                  <a:pt x="34" y="20"/>
                  <a:pt x="34" y="20"/>
                </a:cubicBezTo>
                <a:cubicBezTo>
                  <a:pt x="34" y="21"/>
                  <a:pt x="33" y="21"/>
                  <a:pt x="33" y="21"/>
                </a:cubicBezTo>
                <a:cubicBezTo>
                  <a:pt x="18" y="26"/>
                  <a:pt x="18" y="26"/>
                  <a:pt x="18" y="26"/>
                </a:cubicBezTo>
                <a:cubicBezTo>
                  <a:pt x="18" y="44"/>
                  <a:pt x="18" y="44"/>
                  <a:pt x="18" y="44"/>
                </a:cubicBezTo>
                <a:cubicBezTo>
                  <a:pt x="27" y="44"/>
                  <a:pt x="35" y="36"/>
                  <a:pt x="35" y="26"/>
                </a:cubicBezTo>
                <a:cubicBezTo>
                  <a:pt x="35" y="26"/>
                  <a:pt x="36" y="25"/>
                  <a:pt x="36" y="25"/>
                </a:cubicBezTo>
                <a:cubicBezTo>
                  <a:pt x="42" y="25"/>
                  <a:pt x="42" y="25"/>
                  <a:pt x="42" y="25"/>
                </a:cubicBezTo>
                <a:cubicBezTo>
                  <a:pt x="43" y="25"/>
                  <a:pt x="43" y="26"/>
                  <a:pt x="43" y="26"/>
                </a:cubicBezTo>
                <a:cubicBezTo>
                  <a:pt x="43" y="41"/>
                  <a:pt x="31" y="53"/>
                  <a:pt x="17" y="53"/>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6" name="Freeform 131"/>
          <p:cNvSpPr>
            <a:spLocks/>
          </p:cNvSpPr>
          <p:nvPr/>
        </p:nvSpPr>
        <p:spPr bwMode="auto">
          <a:xfrm>
            <a:off x="7745227" y="3306737"/>
            <a:ext cx="179056" cy="221413"/>
          </a:xfrm>
          <a:custGeom>
            <a:avLst/>
            <a:gdLst>
              <a:gd name="T0" fmla="*/ 200406568 w 43"/>
              <a:gd name="T1" fmla="*/ 628853754 h 53"/>
              <a:gd name="T2" fmla="*/ 129674232 w 43"/>
              <a:gd name="T3" fmla="*/ 628853754 h 53"/>
              <a:gd name="T4" fmla="*/ 106096787 w 43"/>
              <a:gd name="T5" fmla="*/ 616987159 h 53"/>
              <a:gd name="T6" fmla="*/ 106096787 w 43"/>
              <a:gd name="T7" fmla="*/ 344089920 h 53"/>
              <a:gd name="T8" fmla="*/ 11787006 w 43"/>
              <a:gd name="T9" fmla="*/ 367819665 h 53"/>
              <a:gd name="T10" fmla="*/ 11787006 w 43"/>
              <a:gd name="T11" fmla="*/ 367819665 h 53"/>
              <a:gd name="T12" fmla="*/ 0 w 43"/>
              <a:gd name="T13" fmla="*/ 367819665 h 53"/>
              <a:gd name="T14" fmla="*/ 0 w 43"/>
              <a:gd name="T15" fmla="*/ 355956515 h 53"/>
              <a:gd name="T16" fmla="*/ 0 w 43"/>
              <a:gd name="T17" fmla="*/ 296630429 h 53"/>
              <a:gd name="T18" fmla="*/ 11787006 w 43"/>
              <a:gd name="T19" fmla="*/ 284763834 h 53"/>
              <a:gd name="T20" fmla="*/ 106096787 w 43"/>
              <a:gd name="T21" fmla="*/ 249167494 h 53"/>
              <a:gd name="T22" fmla="*/ 106096787 w 43"/>
              <a:gd name="T23" fmla="*/ 213574598 h 53"/>
              <a:gd name="T24" fmla="*/ 11787006 w 43"/>
              <a:gd name="T25" fmla="*/ 237304343 h 53"/>
              <a:gd name="T26" fmla="*/ 11787006 w 43"/>
              <a:gd name="T27" fmla="*/ 237304343 h 53"/>
              <a:gd name="T28" fmla="*/ 0 w 43"/>
              <a:gd name="T29" fmla="*/ 237304343 h 53"/>
              <a:gd name="T30" fmla="*/ 0 w 43"/>
              <a:gd name="T31" fmla="*/ 225437748 h 53"/>
              <a:gd name="T32" fmla="*/ 0 w 43"/>
              <a:gd name="T33" fmla="*/ 166111662 h 53"/>
              <a:gd name="T34" fmla="*/ 11787006 w 43"/>
              <a:gd name="T35" fmla="*/ 154248512 h 53"/>
              <a:gd name="T36" fmla="*/ 106096787 w 43"/>
              <a:gd name="T37" fmla="*/ 118652172 h 53"/>
              <a:gd name="T38" fmla="*/ 106096787 w 43"/>
              <a:gd name="T39" fmla="*/ 11866595 h 53"/>
              <a:gd name="T40" fmla="*/ 129674232 w 43"/>
              <a:gd name="T41" fmla="*/ 0 h 53"/>
              <a:gd name="T42" fmla="*/ 200406568 w 43"/>
              <a:gd name="T43" fmla="*/ 0 h 53"/>
              <a:gd name="T44" fmla="*/ 212193574 w 43"/>
              <a:gd name="T45" fmla="*/ 11866595 h 53"/>
              <a:gd name="T46" fmla="*/ 212193574 w 43"/>
              <a:gd name="T47" fmla="*/ 94922426 h 53"/>
              <a:gd name="T48" fmla="*/ 377232257 w 43"/>
              <a:gd name="T49" fmla="*/ 35596340 h 53"/>
              <a:gd name="T50" fmla="*/ 389022697 w 43"/>
              <a:gd name="T51" fmla="*/ 35596340 h 53"/>
              <a:gd name="T52" fmla="*/ 400809702 w 43"/>
              <a:gd name="T53" fmla="*/ 47459491 h 53"/>
              <a:gd name="T54" fmla="*/ 400809702 w 43"/>
              <a:gd name="T55" fmla="*/ 106785577 h 53"/>
              <a:gd name="T56" fmla="*/ 389022697 w 43"/>
              <a:gd name="T57" fmla="*/ 118652172 h 53"/>
              <a:gd name="T58" fmla="*/ 212193574 w 43"/>
              <a:gd name="T59" fmla="*/ 177978257 h 53"/>
              <a:gd name="T60" fmla="*/ 212193574 w 43"/>
              <a:gd name="T61" fmla="*/ 225437748 h 53"/>
              <a:gd name="T62" fmla="*/ 377232257 w 43"/>
              <a:gd name="T63" fmla="*/ 166111662 h 53"/>
              <a:gd name="T64" fmla="*/ 389022697 w 43"/>
              <a:gd name="T65" fmla="*/ 166111662 h 53"/>
              <a:gd name="T66" fmla="*/ 400809702 w 43"/>
              <a:gd name="T67" fmla="*/ 177978257 h 53"/>
              <a:gd name="T68" fmla="*/ 400809702 w 43"/>
              <a:gd name="T69" fmla="*/ 237304343 h 53"/>
              <a:gd name="T70" fmla="*/ 389022697 w 43"/>
              <a:gd name="T71" fmla="*/ 249167494 h 53"/>
              <a:gd name="T72" fmla="*/ 212193574 w 43"/>
              <a:gd name="T73" fmla="*/ 308493580 h 53"/>
              <a:gd name="T74" fmla="*/ 212193574 w 43"/>
              <a:gd name="T75" fmla="*/ 522068177 h 53"/>
              <a:gd name="T76" fmla="*/ 412596708 w 43"/>
              <a:gd name="T77" fmla="*/ 308493580 h 53"/>
              <a:gd name="T78" fmla="*/ 424387148 w 43"/>
              <a:gd name="T79" fmla="*/ 296630429 h 53"/>
              <a:gd name="T80" fmla="*/ 495119483 w 43"/>
              <a:gd name="T81" fmla="*/ 296630429 h 53"/>
              <a:gd name="T82" fmla="*/ 506906489 w 43"/>
              <a:gd name="T83" fmla="*/ 308493580 h 53"/>
              <a:gd name="T84" fmla="*/ 200406568 w 43"/>
              <a:gd name="T85" fmla="*/ 628853754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3" h="53">
                <a:moveTo>
                  <a:pt x="17" y="53"/>
                </a:moveTo>
                <a:cubicBezTo>
                  <a:pt x="11" y="53"/>
                  <a:pt x="11" y="53"/>
                  <a:pt x="11" y="53"/>
                </a:cubicBezTo>
                <a:cubicBezTo>
                  <a:pt x="10" y="53"/>
                  <a:pt x="9" y="52"/>
                  <a:pt x="9" y="52"/>
                </a:cubicBezTo>
                <a:cubicBezTo>
                  <a:pt x="9" y="29"/>
                  <a:pt x="9" y="29"/>
                  <a:pt x="9" y="29"/>
                </a:cubicBezTo>
                <a:cubicBezTo>
                  <a:pt x="1" y="31"/>
                  <a:pt x="1" y="31"/>
                  <a:pt x="1" y="31"/>
                </a:cubicBezTo>
                <a:cubicBezTo>
                  <a:pt x="1" y="31"/>
                  <a:pt x="1" y="31"/>
                  <a:pt x="1" y="31"/>
                </a:cubicBezTo>
                <a:cubicBezTo>
                  <a:pt x="1" y="31"/>
                  <a:pt x="0" y="31"/>
                  <a:pt x="0" y="31"/>
                </a:cubicBezTo>
                <a:cubicBezTo>
                  <a:pt x="0" y="31"/>
                  <a:pt x="0" y="30"/>
                  <a:pt x="0" y="30"/>
                </a:cubicBezTo>
                <a:cubicBezTo>
                  <a:pt x="0" y="25"/>
                  <a:pt x="0" y="25"/>
                  <a:pt x="0" y="25"/>
                </a:cubicBezTo>
                <a:cubicBezTo>
                  <a:pt x="0" y="25"/>
                  <a:pt x="0" y="24"/>
                  <a:pt x="1" y="24"/>
                </a:cubicBezTo>
                <a:cubicBezTo>
                  <a:pt x="9" y="21"/>
                  <a:pt x="9" y="21"/>
                  <a:pt x="9" y="21"/>
                </a:cubicBezTo>
                <a:cubicBezTo>
                  <a:pt x="9" y="18"/>
                  <a:pt x="9" y="18"/>
                  <a:pt x="9" y="18"/>
                </a:cubicBezTo>
                <a:cubicBezTo>
                  <a:pt x="1" y="20"/>
                  <a:pt x="1" y="20"/>
                  <a:pt x="1" y="20"/>
                </a:cubicBezTo>
                <a:cubicBezTo>
                  <a:pt x="1" y="20"/>
                  <a:pt x="1" y="20"/>
                  <a:pt x="1" y="20"/>
                </a:cubicBezTo>
                <a:cubicBezTo>
                  <a:pt x="1" y="20"/>
                  <a:pt x="0" y="20"/>
                  <a:pt x="0" y="20"/>
                </a:cubicBezTo>
                <a:cubicBezTo>
                  <a:pt x="0" y="20"/>
                  <a:pt x="0" y="19"/>
                  <a:pt x="0" y="19"/>
                </a:cubicBezTo>
                <a:cubicBezTo>
                  <a:pt x="0" y="14"/>
                  <a:pt x="0" y="14"/>
                  <a:pt x="0" y="14"/>
                </a:cubicBezTo>
                <a:cubicBezTo>
                  <a:pt x="0" y="14"/>
                  <a:pt x="0" y="13"/>
                  <a:pt x="1" y="13"/>
                </a:cubicBezTo>
                <a:cubicBezTo>
                  <a:pt x="9" y="10"/>
                  <a:pt x="9" y="10"/>
                  <a:pt x="9" y="10"/>
                </a:cubicBezTo>
                <a:cubicBezTo>
                  <a:pt x="9" y="1"/>
                  <a:pt x="9" y="1"/>
                  <a:pt x="9" y="1"/>
                </a:cubicBezTo>
                <a:cubicBezTo>
                  <a:pt x="9" y="0"/>
                  <a:pt x="10" y="0"/>
                  <a:pt x="11" y="0"/>
                </a:cubicBezTo>
                <a:cubicBezTo>
                  <a:pt x="17" y="0"/>
                  <a:pt x="17" y="0"/>
                  <a:pt x="17" y="0"/>
                </a:cubicBezTo>
                <a:cubicBezTo>
                  <a:pt x="17" y="0"/>
                  <a:pt x="18" y="0"/>
                  <a:pt x="18" y="1"/>
                </a:cubicBezTo>
                <a:cubicBezTo>
                  <a:pt x="18" y="8"/>
                  <a:pt x="18" y="8"/>
                  <a:pt x="18" y="8"/>
                </a:cubicBezTo>
                <a:cubicBezTo>
                  <a:pt x="32" y="3"/>
                  <a:pt x="32" y="3"/>
                  <a:pt x="32" y="3"/>
                </a:cubicBezTo>
                <a:cubicBezTo>
                  <a:pt x="33" y="3"/>
                  <a:pt x="33" y="3"/>
                  <a:pt x="33" y="3"/>
                </a:cubicBezTo>
                <a:cubicBezTo>
                  <a:pt x="34" y="4"/>
                  <a:pt x="34" y="4"/>
                  <a:pt x="34" y="4"/>
                </a:cubicBezTo>
                <a:cubicBezTo>
                  <a:pt x="34" y="9"/>
                  <a:pt x="34" y="9"/>
                  <a:pt x="34" y="9"/>
                </a:cubicBezTo>
                <a:cubicBezTo>
                  <a:pt x="34" y="10"/>
                  <a:pt x="33" y="10"/>
                  <a:pt x="33" y="10"/>
                </a:cubicBezTo>
                <a:cubicBezTo>
                  <a:pt x="18" y="15"/>
                  <a:pt x="18" y="15"/>
                  <a:pt x="18" y="15"/>
                </a:cubicBezTo>
                <a:cubicBezTo>
                  <a:pt x="18" y="19"/>
                  <a:pt x="18" y="19"/>
                  <a:pt x="18" y="19"/>
                </a:cubicBezTo>
                <a:cubicBezTo>
                  <a:pt x="32" y="14"/>
                  <a:pt x="32" y="14"/>
                  <a:pt x="32" y="14"/>
                </a:cubicBezTo>
                <a:cubicBezTo>
                  <a:pt x="33" y="14"/>
                  <a:pt x="33" y="14"/>
                  <a:pt x="33" y="14"/>
                </a:cubicBezTo>
                <a:cubicBezTo>
                  <a:pt x="34" y="15"/>
                  <a:pt x="34" y="15"/>
                  <a:pt x="34" y="15"/>
                </a:cubicBezTo>
                <a:cubicBezTo>
                  <a:pt x="34" y="20"/>
                  <a:pt x="34" y="20"/>
                  <a:pt x="34" y="20"/>
                </a:cubicBezTo>
                <a:cubicBezTo>
                  <a:pt x="34" y="21"/>
                  <a:pt x="33" y="21"/>
                  <a:pt x="33" y="21"/>
                </a:cubicBezTo>
                <a:cubicBezTo>
                  <a:pt x="18" y="26"/>
                  <a:pt x="18" y="26"/>
                  <a:pt x="18" y="26"/>
                </a:cubicBezTo>
                <a:cubicBezTo>
                  <a:pt x="18" y="44"/>
                  <a:pt x="18" y="44"/>
                  <a:pt x="18" y="44"/>
                </a:cubicBezTo>
                <a:cubicBezTo>
                  <a:pt x="27" y="44"/>
                  <a:pt x="35" y="36"/>
                  <a:pt x="35" y="26"/>
                </a:cubicBezTo>
                <a:cubicBezTo>
                  <a:pt x="35" y="26"/>
                  <a:pt x="36" y="25"/>
                  <a:pt x="36" y="25"/>
                </a:cubicBezTo>
                <a:cubicBezTo>
                  <a:pt x="42" y="25"/>
                  <a:pt x="42" y="25"/>
                  <a:pt x="42" y="25"/>
                </a:cubicBezTo>
                <a:cubicBezTo>
                  <a:pt x="43" y="25"/>
                  <a:pt x="43" y="26"/>
                  <a:pt x="43" y="26"/>
                </a:cubicBezTo>
                <a:cubicBezTo>
                  <a:pt x="43" y="41"/>
                  <a:pt x="31" y="53"/>
                  <a:pt x="17" y="53"/>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7" name="Freeform 132"/>
          <p:cNvSpPr>
            <a:spLocks noEditPoints="1"/>
          </p:cNvSpPr>
          <p:nvPr/>
        </p:nvSpPr>
        <p:spPr bwMode="auto">
          <a:xfrm>
            <a:off x="8345929" y="3295184"/>
            <a:ext cx="265695" cy="254143"/>
          </a:xfrm>
          <a:custGeom>
            <a:avLst/>
            <a:gdLst>
              <a:gd name="T0" fmla="*/ 726469815 w 64"/>
              <a:gd name="T1" fmla="*/ 365829642 h 61"/>
              <a:gd name="T2" fmla="*/ 726469815 w 64"/>
              <a:gd name="T3" fmla="*/ 365829642 h 61"/>
              <a:gd name="T4" fmla="*/ 632733100 w 64"/>
              <a:gd name="T5" fmla="*/ 318625928 h 61"/>
              <a:gd name="T6" fmla="*/ 527275871 w 64"/>
              <a:gd name="T7" fmla="*/ 389429781 h 61"/>
              <a:gd name="T8" fmla="*/ 515558782 w 64"/>
              <a:gd name="T9" fmla="*/ 413033356 h 61"/>
              <a:gd name="T10" fmla="*/ 503841693 w 64"/>
              <a:gd name="T11" fmla="*/ 413033356 h 61"/>
              <a:gd name="T12" fmla="*/ 492124603 w 64"/>
              <a:gd name="T13" fmla="*/ 413033356 h 61"/>
              <a:gd name="T14" fmla="*/ 480407514 w 64"/>
              <a:gd name="T15" fmla="*/ 389429781 h 61"/>
              <a:gd name="T16" fmla="*/ 374953709 w 64"/>
              <a:gd name="T17" fmla="*/ 318625928 h 61"/>
              <a:gd name="T18" fmla="*/ 269496480 w 64"/>
              <a:gd name="T19" fmla="*/ 389429781 h 61"/>
              <a:gd name="T20" fmla="*/ 257779391 w 64"/>
              <a:gd name="T21" fmla="*/ 413033356 h 61"/>
              <a:gd name="T22" fmla="*/ 246062302 w 64"/>
              <a:gd name="T23" fmla="*/ 413033356 h 61"/>
              <a:gd name="T24" fmla="*/ 234345212 w 64"/>
              <a:gd name="T25" fmla="*/ 413033356 h 61"/>
              <a:gd name="T26" fmla="*/ 222628123 w 64"/>
              <a:gd name="T27" fmla="*/ 389429781 h 61"/>
              <a:gd name="T28" fmla="*/ 117170895 w 64"/>
              <a:gd name="T29" fmla="*/ 318625928 h 61"/>
              <a:gd name="T30" fmla="*/ 35151268 w 64"/>
              <a:gd name="T31" fmla="*/ 365829642 h 61"/>
              <a:gd name="T32" fmla="*/ 23434179 w 64"/>
              <a:gd name="T33" fmla="*/ 365829642 h 61"/>
              <a:gd name="T34" fmla="*/ 0 w 64"/>
              <a:gd name="T35" fmla="*/ 354026137 h 61"/>
              <a:gd name="T36" fmla="*/ 0 w 64"/>
              <a:gd name="T37" fmla="*/ 354026137 h 61"/>
              <a:gd name="T38" fmla="*/ 374953709 w 64"/>
              <a:gd name="T39" fmla="*/ 82607358 h 61"/>
              <a:gd name="T40" fmla="*/ 749903994 w 64"/>
              <a:gd name="T41" fmla="*/ 354026137 h 61"/>
              <a:gd name="T42" fmla="*/ 749903994 w 64"/>
              <a:gd name="T43" fmla="*/ 354026137 h 61"/>
              <a:gd name="T44" fmla="*/ 726469815 w 64"/>
              <a:gd name="T45" fmla="*/ 365829642 h 61"/>
              <a:gd name="T46" fmla="*/ 398387888 w 64"/>
              <a:gd name="T47" fmla="*/ 601848211 h 61"/>
              <a:gd name="T48" fmla="*/ 292930659 w 64"/>
              <a:gd name="T49" fmla="*/ 719855779 h 61"/>
              <a:gd name="T50" fmla="*/ 175759765 w 64"/>
              <a:gd name="T51" fmla="*/ 601848211 h 61"/>
              <a:gd name="T52" fmla="*/ 199193944 w 64"/>
              <a:gd name="T53" fmla="*/ 578244637 h 61"/>
              <a:gd name="T54" fmla="*/ 234345212 w 64"/>
              <a:gd name="T55" fmla="*/ 601848211 h 61"/>
              <a:gd name="T56" fmla="*/ 292930659 w 64"/>
              <a:gd name="T57" fmla="*/ 660851995 h 61"/>
              <a:gd name="T58" fmla="*/ 351516107 w 64"/>
              <a:gd name="T59" fmla="*/ 601848211 h 61"/>
              <a:gd name="T60" fmla="*/ 351516107 w 64"/>
              <a:gd name="T61" fmla="*/ 342226067 h 61"/>
              <a:gd name="T62" fmla="*/ 374953709 w 64"/>
              <a:gd name="T63" fmla="*/ 342226067 h 61"/>
              <a:gd name="T64" fmla="*/ 398387888 w 64"/>
              <a:gd name="T65" fmla="*/ 342226067 h 61"/>
              <a:gd name="T66" fmla="*/ 398387888 w 64"/>
              <a:gd name="T67" fmla="*/ 601848211 h 61"/>
              <a:gd name="T68" fmla="*/ 398387888 w 64"/>
              <a:gd name="T69" fmla="*/ 70803853 h 61"/>
              <a:gd name="T70" fmla="*/ 374953709 w 64"/>
              <a:gd name="T71" fmla="*/ 70803853 h 61"/>
              <a:gd name="T72" fmla="*/ 351516107 w 64"/>
              <a:gd name="T73" fmla="*/ 70803853 h 61"/>
              <a:gd name="T74" fmla="*/ 351516107 w 64"/>
              <a:gd name="T75" fmla="*/ 35403644 h 61"/>
              <a:gd name="T76" fmla="*/ 374953709 w 64"/>
              <a:gd name="T77" fmla="*/ 0 h 61"/>
              <a:gd name="T78" fmla="*/ 398387888 w 64"/>
              <a:gd name="T79" fmla="*/ 35403644 h 61"/>
              <a:gd name="T80" fmla="*/ 398387888 w 64"/>
              <a:gd name="T81" fmla="*/ 70803853 h 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4" h="61">
                <a:moveTo>
                  <a:pt x="62" y="31"/>
                </a:moveTo>
                <a:cubicBezTo>
                  <a:pt x="62" y="31"/>
                  <a:pt x="62" y="31"/>
                  <a:pt x="62" y="31"/>
                </a:cubicBezTo>
                <a:cubicBezTo>
                  <a:pt x="59" y="29"/>
                  <a:pt x="57" y="27"/>
                  <a:pt x="54" y="27"/>
                </a:cubicBezTo>
                <a:cubicBezTo>
                  <a:pt x="51" y="27"/>
                  <a:pt x="47" y="30"/>
                  <a:pt x="45" y="33"/>
                </a:cubicBezTo>
                <a:cubicBezTo>
                  <a:pt x="45" y="33"/>
                  <a:pt x="45" y="34"/>
                  <a:pt x="44" y="35"/>
                </a:cubicBezTo>
                <a:cubicBezTo>
                  <a:pt x="44" y="35"/>
                  <a:pt x="44" y="35"/>
                  <a:pt x="43" y="35"/>
                </a:cubicBezTo>
                <a:cubicBezTo>
                  <a:pt x="43" y="35"/>
                  <a:pt x="42" y="35"/>
                  <a:pt x="42" y="35"/>
                </a:cubicBezTo>
                <a:cubicBezTo>
                  <a:pt x="42" y="34"/>
                  <a:pt x="41" y="33"/>
                  <a:pt x="41" y="33"/>
                </a:cubicBezTo>
                <a:cubicBezTo>
                  <a:pt x="39" y="30"/>
                  <a:pt x="36" y="27"/>
                  <a:pt x="32" y="27"/>
                </a:cubicBezTo>
                <a:cubicBezTo>
                  <a:pt x="28" y="27"/>
                  <a:pt x="25" y="30"/>
                  <a:pt x="23" y="33"/>
                </a:cubicBezTo>
                <a:cubicBezTo>
                  <a:pt x="23" y="33"/>
                  <a:pt x="22" y="34"/>
                  <a:pt x="22" y="35"/>
                </a:cubicBezTo>
                <a:cubicBezTo>
                  <a:pt x="22" y="35"/>
                  <a:pt x="22" y="35"/>
                  <a:pt x="21" y="35"/>
                </a:cubicBezTo>
                <a:cubicBezTo>
                  <a:pt x="20" y="35"/>
                  <a:pt x="20" y="35"/>
                  <a:pt x="20" y="35"/>
                </a:cubicBezTo>
                <a:cubicBezTo>
                  <a:pt x="19" y="34"/>
                  <a:pt x="19" y="33"/>
                  <a:pt x="19" y="33"/>
                </a:cubicBezTo>
                <a:cubicBezTo>
                  <a:pt x="17" y="30"/>
                  <a:pt x="14" y="27"/>
                  <a:pt x="10" y="27"/>
                </a:cubicBezTo>
                <a:cubicBezTo>
                  <a:pt x="7" y="27"/>
                  <a:pt x="5" y="29"/>
                  <a:pt x="3" y="31"/>
                </a:cubicBezTo>
                <a:cubicBezTo>
                  <a:pt x="2" y="31"/>
                  <a:pt x="2" y="31"/>
                  <a:pt x="2" y="31"/>
                </a:cubicBezTo>
                <a:cubicBezTo>
                  <a:pt x="1" y="31"/>
                  <a:pt x="0" y="31"/>
                  <a:pt x="0" y="30"/>
                </a:cubicBezTo>
                <a:cubicBezTo>
                  <a:pt x="0" y="30"/>
                  <a:pt x="0" y="30"/>
                  <a:pt x="0" y="30"/>
                </a:cubicBezTo>
                <a:cubicBezTo>
                  <a:pt x="4" y="16"/>
                  <a:pt x="18" y="7"/>
                  <a:pt x="32" y="7"/>
                </a:cubicBezTo>
                <a:cubicBezTo>
                  <a:pt x="46" y="7"/>
                  <a:pt x="60" y="16"/>
                  <a:pt x="64" y="30"/>
                </a:cubicBezTo>
                <a:cubicBezTo>
                  <a:pt x="64" y="30"/>
                  <a:pt x="64" y="30"/>
                  <a:pt x="64" y="30"/>
                </a:cubicBezTo>
                <a:cubicBezTo>
                  <a:pt x="64" y="31"/>
                  <a:pt x="63" y="31"/>
                  <a:pt x="62" y="31"/>
                </a:cubicBezTo>
                <a:close/>
                <a:moveTo>
                  <a:pt x="34" y="51"/>
                </a:moveTo>
                <a:cubicBezTo>
                  <a:pt x="34" y="56"/>
                  <a:pt x="30" y="61"/>
                  <a:pt x="25" y="61"/>
                </a:cubicBezTo>
                <a:cubicBezTo>
                  <a:pt x="19" y="61"/>
                  <a:pt x="15" y="56"/>
                  <a:pt x="15" y="51"/>
                </a:cubicBezTo>
                <a:cubicBezTo>
                  <a:pt x="15" y="50"/>
                  <a:pt x="16" y="49"/>
                  <a:pt x="17" y="49"/>
                </a:cubicBezTo>
                <a:cubicBezTo>
                  <a:pt x="19" y="49"/>
                  <a:pt x="20" y="50"/>
                  <a:pt x="20" y="51"/>
                </a:cubicBezTo>
                <a:cubicBezTo>
                  <a:pt x="20" y="54"/>
                  <a:pt x="22" y="56"/>
                  <a:pt x="25" y="56"/>
                </a:cubicBezTo>
                <a:cubicBezTo>
                  <a:pt x="27" y="56"/>
                  <a:pt x="30" y="54"/>
                  <a:pt x="30" y="51"/>
                </a:cubicBezTo>
                <a:cubicBezTo>
                  <a:pt x="30" y="29"/>
                  <a:pt x="30" y="29"/>
                  <a:pt x="30" y="29"/>
                </a:cubicBezTo>
                <a:cubicBezTo>
                  <a:pt x="30" y="29"/>
                  <a:pt x="31" y="29"/>
                  <a:pt x="32" y="29"/>
                </a:cubicBezTo>
                <a:cubicBezTo>
                  <a:pt x="33" y="29"/>
                  <a:pt x="34" y="29"/>
                  <a:pt x="34" y="29"/>
                </a:cubicBezTo>
                <a:lnTo>
                  <a:pt x="34" y="51"/>
                </a:lnTo>
                <a:close/>
                <a:moveTo>
                  <a:pt x="34" y="6"/>
                </a:moveTo>
                <a:cubicBezTo>
                  <a:pt x="34" y="6"/>
                  <a:pt x="33" y="6"/>
                  <a:pt x="32" y="6"/>
                </a:cubicBezTo>
                <a:cubicBezTo>
                  <a:pt x="31" y="6"/>
                  <a:pt x="30" y="6"/>
                  <a:pt x="30" y="6"/>
                </a:cubicBezTo>
                <a:cubicBezTo>
                  <a:pt x="30" y="3"/>
                  <a:pt x="30" y="3"/>
                  <a:pt x="30" y="3"/>
                </a:cubicBezTo>
                <a:cubicBezTo>
                  <a:pt x="30" y="1"/>
                  <a:pt x="31" y="0"/>
                  <a:pt x="32" y="0"/>
                </a:cubicBezTo>
                <a:cubicBezTo>
                  <a:pt x="33" y="0"/>
                  <a:pt x="34" y="1"/>
                  <a:pt x="34" y="3"/>
                </a:cubicBezTo>
                <a:lnTo>
                  <a:pt x="34" y="6"/>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8" name="Freeform 133"/>
          <p:cNvSpPr>
            <a:spLocks noEditPoints="1"/>
          </p:cNvSpPr>
          <p:nvPr/>
        </p:nvSpPr>
        <p:spPr bwMode="auto">
          <a:xfrm>
            <a:off x="8944705" y="3285558"/>
            <a:ext cx="261844" cy="263769"/>
          </a:xfrm>
          <a:custGeom>
            <a:avLst/>
            <a:gdLst>
              <a:gd name="T0" fmla="*/ 11744275 w 63"/>
              <a:gd name="T1" fmla="*/ 500534248 h 63"/>
              <a:gd name="T2" fmla="*/ 11744275 w 63"/>
              <a:gd name="T3" fmla="*/ 476700434 h 63"/>
              <a:gd name="T4" fmla="*/ 164419844 w 63"/>
              <a:gd name="T5" fmla="*/ 488617341 h 63"/>
              <a:gd name="T6" fmla="*/ 352328238 w 63"/>
              <a:gd name="T7" fmla="*/ 226431584 h 63"/>
              <a:gd name="T8" fmla="*/ 199652668 w 63"/>
              <a:gd name="T9" fmla="*/ 95338706 h 63"/>
              <a:gd name="T10" fmla="*/ 105698471 w 63"/>
              <a:gd name="T11" fmla="*/ 166843599 h 63"/>
              <a:gd name="T12" fmla="*/ 105698471 w 63"/>
              <a:gd name="T13" fmla="*/ 226431584 h 63"/>
              <a:gd name="T14" fmla="*/ 211396943 w 63"/>
              <a:gd name="T15" fmla="*/ 464783528 h 63"/>
              <a:gd name="T16" fmla="*/ 46977098 w 63"/>
              <a:gd name="T17" fmla="*/ 286019570 h 63"/>
              <a:gd name="T18" fmla="*/ 46977098 w 63"/>
              <a:gd name="T19" fmla="*/ 107259065 h 63"/>
              <a:gd name="T20" fmla="*/ 199652668 w 63"/>
              <a:gd name="T21" fmla="*/ 0 h 63"/>
              <a:gd name="T22" fmla="*/ 434534733 w 63"/>
              <a:gd name="T23" fmla="*/ 190680864 h 63"/>
              <a:gd name="T24" fmla="*/ 352328238 w 63"/>
              <a:gd name="T25" fmla="*/ 226431584 h 63"/>
              <a:gd name="T26" fmla="*/ 70465648 w 63"/>
              <a:gd name="T27" fmla="*/ 691215112 h 63"/>
              <a:gd name="T28" fmla="*/ 58721373 w 63"/>
              <a:gd name="T29" fmla="*/ 667381299 h 63"/>
              <a:gd name="T30" fmla="*/ 187908394 w 63"/>
              <a:gd name="T31" fmla="*/ 548205327 h 63"/>
              <a:gd name="T32" fmla="*/ 82209922 w 63"/>
              <a:gd name="T33" fmla="*/ 691215112 h 63"/>
              <a:gd name="T34" fmla="*/ 258374041 w 63"/>
              <a:gd name="T35" fmla="*/ 750803098 h 63"/>
              <a:gd name="T36" fmla="*/ 234885492 w 63"/>
              <a:gd name="T37" fmla="*/ 583959499 h 63"/>
              <a:gd name="T38" fmla="*/ 270118316 w 63"/>
              <a:gd name="T39" fmla="*/ 583959499 h 63"/>
              <a:gd name="T40" fmla="*/ 692908775 w 63"/>
              <a:gd name="T41" fmla="*/ 643544033 h 63"/>
              <a:gd name="T42" fmla="*/ 540233205 w 63"/>
              <a:gd name="T43" fmla="*/ 738886191 h 63"/>
              <a:gd name="T44" fmla="*/ 293606865 w 63"/>
              <a:gd name="T45" fmla="*/ 548205327 h 63"/>
              <a:gd name="T46" fmla="*/ 387557635 w 63"/>
              <a:gd name="T47" fmla="*/ 512454607 h 63"/>
              <a:gd name="T48" fmla="*/ 563721754 w 63"/>
              <a:gd name="T49" fmla="*/ 643544033 h 63"/>
              <a:gd name="T50" fmla="*/ 645931676 w 63"/>
              <a:gd name="T51" fmla="*/ 548205327 h 63"/>
              <a:gd name="T52" fmla="*/ 516744656 w 63"/>
              <a:gd name="T53" fmla="*/ 393278635 h 63"/>
              <a:gd name="T54" fmla="*/ 540233205 w 63"/>
              <a:gd name="T55" fmla="*/ 297936477 h 63"/>
              <a:gd name="T56" fmla="*/ 728141598 w 63"/>
              <a:gd name="T57" fmla="*/ 548205327 h 63"/>
              <a:gd name="T58" fmla="*/ 493256106 w 63"/>
              <a:gd name="T59" fmla="*/ 154926692 h 63"/>
              <a:gd name="T60" fmla="*/ 469767557 w 63"/>
              <a:gd name="T61" fmla="*/ 154926692 h 63"/>
              <a:gd name="T62" fmla="*/ 481511832 w 63"/>
              <a:gd name="T63" fmla="*/ 0 h 63"/>
              <a:gd name="T64" fmla="*/ 493256106 w 63"/>
              <a:gd name="T65" fmla="*/ 154926692 h 63"/>
              <a:gd name="T66" fmla="*/ 551977479 w 63"/>
              <a:gd name="T67" fmla="*/ 202597771 h 63"/>
              <a:gd name="T68" fmla="*/ 540233205 w 63"/>
              <a:gd name="T69" fmla="*/ 178763957 h 63"/>
              <a:gd name="T70" fmla="*/ 681164500 w 63"/>
              <a:gd name="T71" fmla="*/ 59587986 h 63"/>
              <a:gd name="T72" fmla="*/ 563721754 w 63"/>
              <a:gd name="T73" fmla="*/ 190680864 h 63"/>
              <a:gd name="T74" fmla="*/ 587210303 w 63"/>
              <a:gd name="T75" fmla="*/ 274102663 h 63"/>
              <a:gd name="T76" fmla="*/ 587210303 w 63"/>
              <a:gd name="T77" fmla="*/ 238348491 h 63"/>
              <a:gd name="T78" fmla="*/ 739885873 w 63"/>
              <a:gd name="T79" fmla="*/ 262185757 h 6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3" h="63">
                <a:moveTo>
                  <a:pt x="13" y="42"/>
                </a:moveTo>
                <a:cubicBezTo>
                  <a:pt x="1" y="42"/>
                  <a:pt x="1" y="42"/>
                  <a:pt x="1" y="42"/>
                </a:cubicBezTo>
                <a:cubicBezTo>
                  <a:pt x="0" y="42"/>
                  <a:pt x="0" y="42"/>
                  <a:pt x="0" y="41"/>
                </a:cubicBezTo>
                <a:cubicBezTo>
                  <a:pt x="0" y="40"/>
                  <a:pt x="0" y="40"/>
                  <a:pt x="1" y="40"/>
                </a:cubicBezTo>
                <a:cubicBezTo>
                  <a:pt x="13" y="40"/>
                  <a:pt x="13" y="40"/>
                  <a:pt x="13" y="40"/>
                </a:cubicBezTo>
                <a:cubicBezTo>
                  <a:pt x="14" y="40"/>
                  <a:pt x="14" y="40"/>
                  <a:pt x="14" y="41"/>
                </a:cubicBezTo>
                <a:cubicBezTo>
                  <a:pt x="14" y="42"/>
                  <a:pt x="14" y="42"/>
                  <a:pt x="13" y="42"/>
                </a:cubicBezTo>
                <a:close/>
                <a:moveTo>
                  <a:pt x="30" y="19"/>
                </a:moveTo>
                <a:cubicBezTo>
                  <a:pt x="19" y="9"/>
                  <a:pt x="19" y="9"/>
                  <a:pt x="19" y="9"/>
                </a:cubicBezTo>
                <a:cubicBezTo>
                  <a:pt x="19" y="8"/>
                  <a:pt x="18" y="8"/>
                  <a:pt x="17" y="8"/>
                </a:cubicBezTo>
                <a:cubicBezTo>
                  <a:pt x="16" y="8"/>
                  <a:pt x="15" y="8"/>
                  <a:pt x="14" y="9"/>
                </a:cubicBezTo>
                <a:cubicBezTo>
                  <a:pt x="9" y="14"/>
                  <a:pt x="9" y="14"/>
                  <a:pt x="9" y="14"/>
                </a:cubicBezTo>
                <a:cubicBezTo>
                  <a:pt x="8" y="15"/>
                  <a:pt x="8" y="16"/>
                  <a:pt x="8" y="17"/>
                </a:cubicBezTo>
                <a:cubicBezTo>
                  <a:pt x="8" y="18"/>
                  <a:pt x="8" y="19"/>
                  <a:pt x="9" y="19"/>
                </a:cubicBezTo>
                <a:cubicBezTo>
                  <a:pt x="19" y="30"/>
                  <a:pt x="19" y="30"/>
                  <a:pt x="19" y="30"/>
                </a:cubicBezTo>
                <a:cubicBezTo>
                  <a:pt x="18" y="39"/>
                  <a:pt x="18" y="39"/>
                  <a:pt x="18" y="39"/>
                </a:cubicBezTo>
                <a:cubicBezTo>
                  <a:pt x="18" y="38"/>
                  <a:pt x="17" y="38"/>
                  <a:pt x="16" y="37"/>
                </a:cubicBezTo>
                <a:cubicBezTo>
                  <a:pt x="4" y="24"/>
                  <a:pt x="4" y="24"/>
                  <a:pt x="4" y="24"/>
                </a:cubicBezTo>
                <a:cubicBezTo>
                  <a:pt x="2" y="22"/>
                  <a:pt x="0" y="20"/>
                  <a:pt x="0" y="17"/>
                </a:cubicBezTo>
                <a:cubicBezTo>
                  <a:pt x="0" y="14"/>
                  <a:pt x="2" y="11"/>
                  <a:pt x="4" y="9"/>
                </a:cubicBezTo>
                <a:cubicBezTo>
                  <a:pt x="9" y="3"/>
                  <a:pt x="9" y="3"/>
                  <a:pt x="9" y="3"/>
                </a:cubicBezTo>
                <a:cubicBezTo>
                  <a:pt x="11" y="1"/>
                  <a:pt x="14" y="0"/>
                  <a:pt x="17" y="0"/>
                </a:cubicBezTo>
                <a:cubicBezTo>
                  <a:pt x="20" y="0"/>
                  <a:pt x="23" y="1"/>
                  <a:pt x="25" y="4"/>
                </a:cubicBezTo>
                <a:cubicBezTo>
                  <a:pt x="37" y="16"/>
                  <a:pt x="37" y="16"/>
                  <a:pt x="37" y="16"/>
                </a:cubicBezTo>
                <a:cubicBezTo>
                  <a:pt x="38" y="17"/>
                  <a:pt x="38" y="18"/>
                  <a:pt x="39" y="18"/>
                </a:cubicBezTo>
                <a:lnTo>
                  <a:pt x="30" y="19"/>
                </a:lnTo>
                <a:close/>
                <a:moveTo>
                  <a:pt x="7" y="58"/>
                </a:moveTo>
                <a:cubicBezTo>
                  <a:pt x="6" y="58"/>
                  <a:pt x="6" y="58"/>
                  <a:pt x="6" y="58"/>
                </a:cubicBezTo>
                <a:cubicBezTo>
                  <a:pt x="6" y="58"/>
                  <a:pt x="5" y="58"/>
                  <a:pt x="5" y="58"/>
                </a:cubicBezTo>
                <a:cubicBezTo>
                  <a:pt x="5" y="57"/>
                  <a:pt x="5" y="56"/>
                  <a:pt x="5" y="56"/>
                </a:cubicBezTo>
                <a:cubicBezTo>
                  <a:pt x="15" y="46"/>
                  <a:pt x="15" y="46"/>
                  <a:pt x="15" y="46"/>
                </a:cubicBezTo>
                <a:cubicBezTo>
                  <a:pt x="15" y="46"/>
                  <a:pt x="16" y="46"/>
                  <a:pt x="16" y="46"/>
                </a:cubicBezTo>
                <a:cubicBezTo>
                  <a:pt x="17" y="47"/>
                  <a:pt x="17" y="47"/>
                  <a:pt x="16" y="48"/>
                </a:cubicBezTo>
                <a:lnTo>
                  <a:pt x="7" y="58"/>
                </a:lnTo>
                <a:close/>
                <a:moveTo>
                  <a:pt x="23" y="62"/>
                </a:moveTo>
                <a:cubicBezTo>
                  <a:pt x="23" y="62"/>
                  <a:pt x="22" y="63"/>
                  <a:pt x="22" y="63"/>
                </a:cubicBezTo>
                <a:cubicBezTo>
                  <a:pt x="21" y="63"/>
                  <a:pt x="20" y="62"/>
                  <a:pt x="20" y="62"/>
                </a:cubicBezTo>
                <a:cubicBezTo>
                  <a:pt x="20" y="49"/>
                  <a:pt x="20" y="49"/>
                  <a:pt x="20" y="49"/>
                </a:cubicBezTo>
                <a:cubicBezTo>
                  <a:pt x="20" y="49"/>
                  <a:pt x="21" y="48"/>
                  <a:pt x="22" y="48"/>
                </a:cubicBezTo>
                <a:cubicBezTo>
                  <a:pt x="22" y="48"/>
                  <a:pt x="23" y="49"/>
                  <a:pt x="23" y="49"/>
                </a:cubicBezTo>
                <a:lnTo>
                  <a:pt x="23" y="62"/>
                </a:lnTo>
                <a:close/>
                <a:moveTo>
                  <a:pt x="59" y="54"/>
                </a:moveTo>
                <a:cubicBezTo>
                  <a:pt x="54" y="59"/>
                  <a:pt x="54" y="59"/>
                  <a:pt x="54" y="59"/>
                </a:cubicBezTo>
                <a:cubicBezTo>
                  <a:pt x="51" y="61"/>
                  <a:pt x="49" y="62"/>
                  <a:pt x="46" y="62"/>
                </a:cubicBezTo>
                <a:cubicBezTo>
                  <a:pt x="43" y="62"/>
                  <a:pt x="40" y="61"/>
                  <a:pt x="38" y="59"/>
                </a:cubicBezTo>
                <a:cubicBezTo>
                  <a:pt x="25" y="46"/>
                  <a:pt x="25" y="46"/>
                  <a:pt x="25" y="46"/>
                </a:cubicBezTo>
                <a:cubicBezTo>
                  <a:pt x="25" y="46"/>
                  <a:pt x="24" y="45"/>
                  <a:pt x="24" y="44"/>
                </a:cubicBezTo>
                <a:cubicBezTo>
                  <a:pt x="33" y="43"/>
                  <a:pt x="33" y="43"/>
                  <a:pt x="33" y="43"/>
                </a:cubicBezTo>
                <a:cubicBezTo>
                  <a:pt x="43" y="54"/>
                  <a:pt x="43" y="54"/>
                  <a:pt x="43" y="54"/>
                </a:cubicBezTo>
                <a:cubicBezTo>
                  <a:pt x="45" y="55"/>
                  <a:pt x="47" y="55"/>
                  <a:pt x="48" y="54"/>
                </a:cubicBezTo>
                <a:cubicBezTo>
                  <a:pt x="54" y="48"/>
                  <a:pt x="54" y="48"/>
                  <a:pt x="54" y="48"/>
                </a:cubicBezTo>
                <a:cubicBezTo>
                  <a:pt x="55" y="48"/>
                  <a:pt x="55" y="47"/>
                  <a:pt x="55" y="46"/>
                </a:cubicBezTo>
                <a:cubicBezTo>
                  <a:pt x="55" y="45"/>
                  <a:pt x="55" y="44"/>
                  <a:pt x="54" y="43"/>
                </a:cubicBezTo>
                <a:cubicBezTo>
                  <a:pt x="44" y="33"/>
                  <a:pt x="44" y="33"/>
                  <a:pt x="44" y="33"/>
                </a:cubicBezTo>
                <a:cubicBezTo>
                  <a:pt x="44" y="24"/>
                  <a:pt x="44" y="24"/>
                  <a:pt x="44" y="24"/>
                </a:cubicBezTo>
                <a:cubicBezTo>
                  <a:pt x="45" y="24"/>
                  <a:pt x="46" y="25"/>
                  <a:pt x="46" y="25"/>
                </a:cubicBezTo>
                <a:cubicBezTo>
                  <a:pt x="59" y="38"/>
                  <a:pt x="59" y="38"/>
                  <a:pt x="59" y="38"/>
                </a:cubicBezTo>
                <a:cubicBezTo>
                  <a:pt x="61" y="40"/>
                  <a:pt x="62" y="43"/>
                  <a:pt x="62" y="46"/>
                </a:cubicBezTo>
                <a:cubicBezTo>
                  <a:pt x="62" y="49"/>
                  <a:pt x="61" y="52"/>
                  <a:pt x="59" y="54"/>
                </a:cubicBezTo>
                <a:close/>
                <a:moveTo>
                  <a:pt x="42" y="13"/>
                </a:moveTo>
                <a:cubicBezTo>
                  <a:pt x="42" y="14"/>
                  <a:pt x="42" y="14"/>
                  <a:pt x="41" y="14"/>
                </a:cubicBezTo>
                <a:cubicBezTo>
                  <a:pt x="40" y="14"/>
                  <a:pt x="40" y="14"/>
                  <a:pt x="40" y="13"/>
                </a:cubicBezTo>
                <a:cubicBezTo>
                  <a:pt x="40" y="1"/>
                  <a:pt x="40" y="1"/>
                  <a:pt x="40" y="1"/>
                </a:cubicBezTo>
                <a:cubicBezTo>
                  <a:pt x="40" y="0"/>
                  <a:pt x="40" y="0"/>
                  <a:pt x="41" y="0"/>
                </a:cubicBezTo>
                <a:cubicBezTo>
                  <a:pt x="42" y="0"/>
                  <a:pt x="42" y="0"/>
                  <a:pt x="42" y="1"/>
                </a:cubicBezTo>
                <a:lnTo>
                  <a:pt x="42" y="13"/>
                </a:lnTo>
                <a:close/>
                <a:moveTo>
                  <a:pt x="48" y="16"/>
                </a:moveTo>
                <a:cubicBezTo>
                  <a:pt x="48" y="17"/>
                  <a:pt x="47" y="17"/>
                  <a:pt x="47" y="17"/>
                </a:cubicBezTo>
                <a:cubicBezTo>
                  <a:pt x="47" y="17"/>
                  <a:pt x="47" y="17"/>
                  <a:pt x="46" y="16"/>
                </a:cubicBezTo>
                <a:cubicBezTo>
                  <a:pt x="46" y="16"/>
                  <a:pt x="46" y="15"/>
                  <a:pt x="46" y="15"/>
                </a:cubicBezTo>
                <a:cubicBezTo>
                  <a:pt x="56" y="5"/>
                  <a:pt x="56" y="5"/>
                  <a:pt x="56" y="5"/>
                </a:cubicBezTo>
                <a:cubicBezTo>
                  <a:pt x="56" y="4"/>
                  <a:pt x="57" y="4"/>
                  <a:pt x="58" y="5"/>
                </a:cubicBezTo>
                <a:cubicBezTo>
                  <a:pt x="58" y="5"/>
                  <a:pt x="58" y="6"/>
                  <a:pt x="58" y="7"/>
                </a:cubicBezTo>
                <a:lnTo>
                  <a:pt x="48" y="16"/>
                </a:lnTo>
                <a:close/>
                <a:moveTo>
                  <a:pt x="62" y="23"/>
                </a:moveTo>
                <a:cubicBezTo>
                  <a:pt x="50" y="23"/>
                  <a:pt x="50" y="23"/>
                  <a:pt x="50" y="23"/>
                </a:cubicBezTo>
                <a:cubicBezTo>
                  <a:pt x="49" y="23"/>
                  <a:pt x="48" y="22"/>
                  <a:pt x="48" y="22"/>
                </a:cubicBezTo>
                <a:cubicBezTo>
                  <a:pt x="48" y="21"/>
                  <a:pt x="49" y="20"/>
                  <a:pt x="50" y="20"/>
                </a:cubicBezTo>
                <a:cubicBezTo>
                  <a:pt x="62" y="20"/>
                  <a:pt x="62" y="20"/>
                  <a:pt x="62" y="20"/>
                </a:cubicBezTo>
                <a:cubicBezTo>
                  <a:pt x="62" y="20"/>
                  <a:pt x="63" y="21"/>
                  <a:pt x="63" y="22"/>
                </a:cubicBezTo>
                <a:cubicBezTo>
                  <a:pt x="63" y="22"/>
                  <a:pt x="62" y="23"/>
                  <a:pt x="62" y="23"/>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9" name="Freeform 134"/>
          <p:cNvSpPr>
            <a:spLocks noEditPoints="1"/>
          </p:cNvSpPr>
          <p:nvPr/>
        </p:nvSpPr>
        <p:spPr bwMode="auto">
          <a:xfrm>
            <a:off x="9543481" y="3295184"/>
            <a:ext cx="267620" cy="254143"/>
          </a:xfrm>
          <a:custGeom>
            <a:avLst/>
            <a:gdLst>
              <a:gd name="T0" fmla="*/ 760814993 w 64"/>
              <a:gd name="T1" fmla="*/ 672652065 h 61"/>
              <a:gd name="T2" fmla="*/ 713265565 w 64"/>
              <a:gd name="T3" fmla="*/ 719855779 h 61"/>
              <a:gd name="T4" fmla="*/ 47549429 w 64"/>
              <a:gd name="T5" fmla="*/ 719855779 h 61"/>
              <a:gd name="T6" fmla="*/ 0 w 64"/>
              <a:gd name="T7" fmla="*/ 672652065 h 61"/>
              <a:gd name="T8" fmla="*/ 0 w 64"/>
              <a:gd name="T9" fmla="*/ 531040923 h 61"/>
              <a:gd name="T10" fmla="*/ 47549429 w 64"/>
              <a:gd name="T11" fmla="*/ 483837209 h 61"/>
              <a:gd name="T12" fmla="*/ 237754039 w 64"/>
              <a:gd name="T13" fmla="*/ 483837209 h 61"/>
              <a:gd name="T14" fmla="*/ 320968125 w 64"/>
              <a:gd name="T15" fmla="*/ 542840993 h 61"/>
              <a:gd name="T16" fmla="*/ 439846868 w 64"/>
              <a:gd name="T17" fmla="*/ 542840993 h 61"/>
              <a:gd name="T18" fmla="*/ 523060954 w 64"/>
              <a:gd name="T19" fmla="*/ 483837209 h 61"/>
              <a:gd name="T20" fmla="*/ 713265565 w 64"/>
              <a:gd name="T21" fmla="*/ 483837209 h 61"/>
              <a:gd name="T22" fmla="*/ 760814993 w 64"/>
              <a:gd name="T23" fmla="*/ 531040923 h 61"/>
              <a:gd name="T24" fmla="*/ 760814993 w 64"/>
              <a:gd name="T25" fmla="*/ 672652065 h 61"/>
              <a:gd name="T26" fmla="*/ 582498602 w 64"/>
              <a:gd name="T27" fmla="*/ 259618709 h 61"/>
              <a:gd name="T28" fmla="*/ 463623307 w 64"/>
              <a:gd name="T29" fmla="*/ 259618709 h 61"/>
              <a:gd name="T30" fmla="*/ 463623307 w 64"/>
              <a:gd name="T31" fmla="*/ 460237070 h 61"/>
              <a:gd name="T32" fmla="*/ 439846868 w 64"/>
              <a:gd name="T33" fmla="*/ 483837209 h 61"/>
              <a:gd name="T34" fmla="*/ 320968125 w 64"/>
              <a:gd name="T35" fmla="*/ 483837209 h 61"/>
              <a:gd name="T36" fmla="*/ 297191687 w 64"/>
              <a:gd name="T37" fmla="*/ 460237070 h 61"/>
              <a:gd name="T38" fmla="*/ 297191687 w 64"/>
              <a:gd name="T39" fmla="*/ 259618709 h 61"/>
              <a:gd name="T40" fmla="*/ 178316391 w 64"/>
              <a:gd name="T41" fmla="*/ 259618709 h 61"/>
              <a:gd name="T42" fmla="*/ 154539953 w 64"/>
              <a:gd name="T43" fmla="*/ 236018570 h 61"/>
              <a:gd name="T44" fmla="*/ 154539953 w 64"/>
              <a:gd name="T45" fmla="*/ 212414995 h 61"/>
              <a:gd name="T46" fmla="*/ 356632782 w 64"/>
              <a:gd name="T47" fmla="*/ 11800070 h 61"/>
              <a:gd name="T48" fmla="*/ 380409221 w 64"/>
              <a:gd name="T49" fmla="*/ 0 h 61"/>
              <a:gd name="T50" fmla="*/ 404182211 w 64"/>
              <a:gd name="T51" fmla="*/ 11800070 h 61"/>
              <a:gd name="T52" fmla="*/ 606275040 w 64"/>
              <a:gd name="T53" fmla="*/ 212414995 h 61"/>
              <a:gd name="T54" fmla="*/ 606275040 w 64"/>
              <a:gd name="T55" fmla="*/ 236018570 h 61"/>
              <a:gd name="T56" fmla="*/ 582498602 w 64"/>
              <a:gd name="T57" fmla="*/ 259618709 h 61"/>
              <a:gd name="T58" fmla="*/ 558722164 w 64"/>
              <a:gd name="T59" fmla="*/ 601848211 h 61"/>
              <a:gd name="T60" fmla="*/ 523060954 w 64"/>
              <a:gd name="T61" fmla="*/ 637248420 h 61"/>
              <a:gd name="T62" fmla="*/ 558722164 w 64"/>
              <a:gd name="T63" fmla="*/ 660851995 h 61"/>
              <a:gd name="T64" fmla="*/ 582498602 w 64"/>
              <a:gd name="T65" fmla="*/ 637248420 h 61"/>
              <a:gd name="T66" fmla="*/ 558722164 w 64"/>
              <a:gd name="T67" fmla="*/ 601848211 h 61"/>
              <a:gd name="T68" fmla="*/ 665712688 w 64"/>
              <a:gd name="T69" fmla="*/ 601848211 h 61"/>
              <a:gd name="T70" fmla="*/ 641936250 w 64"/>
              <a:gd name="T71" fmla="*/ 637248420 h 61"/>
              <a:gd name="T72" fmla="*/ 665712688 w 64"/>
              <a:gd name="T73" fmla="*/ 660851995 h 61"/>
              <a:gd name="T74" fmla="*/ 701377346 w 64"/>
              <a:gd name="T75" fmla="*/ 637248420 h 61"/>
              <a:gd name="T76" fmla="*/ 665712688 w 64"/>
              <a:gd name="T77" fmla="*/ 601848211 h 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4" h="61">
                <a:moveTo>
                  <a:pt x="64" y="57"/>
                </a:moveTo>
                <a:cubicBezTo>
                  <a:pt x="64" y="59"/>
                  <a:pt x="62" y="61"/>
                  <a:pt x="60" y="61"/>
                </a:cubicBezTo>
                <a:cubicBezTo>
                  <a:pt x="4" y="61"/>
                  <a:pt x="4" y="61"/>
                  <a:pt x="4" y="61"/>
                </a:cubicBezTo>
                <a:cubicBezTo>
                  <a:pt x="2" y="61"/>
                  <a:pt x="0" y="59"/>
                  <a:pt x="0" y="57"/>
                </a:cubicBezTo>
                <a:cubicBezTo>
                  <a:pt x="0" y="45"/>
                  <a:pt x="0" y="45"/>
                  <a:pt x="0" y="45"/>
                </a:cubicBezTo>
                <a:cubicBezTo>
                  <a:pt x="0" y="43"/>
                  <a:pt x="2" y="41"/>
                  <a:pt x="4" y="41"/>
                </a:cubicBezTo>
                <a:cubicBezTo>
                  <a:pt x="20" y="41"/>
                  <a:pt x="20" y="41"/>
                  <a:pt x="20" y="41"/>
                </a:cubicBezTo>
                <a:cubicBezTo>
                  <a:pt x="21" y="44"/>
                  <a:pt x="24" y="46"/>
                  <a:pt x="27" y="46"/>
                </a:cubicBezTo>
                <a:cubicBezTo>
                  <a:pt x="37" y="46"/>
                  <a:pt x="37" y="46"/>
                  <a:pt x="37" y="46"/>
                </a:cubicBezTo>
                <a:cubicBezTo>
                  <a:pt x="40" y="46"/>
                  <a:pt x="43" y="44"/>
                  <a:pt x="44" y="41"/>
                </a:cubicBezTo>
                <a:cubicBezTo>
                  <a:pt x="60" y="41"/>
                  <a:pt x="60" y="41"/>
                  <a:pt x="60" y="41"/>
                </a:cubicBezTo>
                <a:cubicBezTo>
                  <a:pt x="62" y="41"/>
                  <a:pt x="64" y="43"/>
                  <a:pt x="64" y="45"/>
                </a:cubicBezTo>
                <a:lnTo>
                  <a:pt x="64" y="57"/>
                </a:lnTo>
                <a:close/>
                <a:moveTo>
                  <a:pt x="49" y="22"/>
                </a:moveTo>
                <a:cubicBezTo>
                  <a:pt x="39" y="22"/>
                  <a:pt x="39" y="22"/>
                  <a:pt x="39" y="22"/>
                </a:cubicBezTo>
                <a:cubicBezTo>
                  <a:pt x="39" y="39"/>
                  <a:pt x="39" y="39"/>
                  <a:pt x="39" y="39"/>
                </a:cubicBezTo>
                <a:cubicBezTo>
                  <a:pt x="39" y="40"/>
                  <a:pt x="38" y="41"/>
                  <a:pt x="37" y="41"/>
                </a:cubicBezTo>
                <a:cubicBezTo>
                  <a:pt x="27" y="41"/>
                  <a:pt x="27" y="41"/>
                  <a:pt x="27" y="41"/>
                </a:cubicBezTo>
                <a:cubicBezTo>
                  <a:pt x="26" y="41"/>
                  <a:pt x="25" y="40"/>
                  <a:pt x="25" y="39"/>
                </a:cubicBezTo>
                <a:cubicBezTo>
                  <a:pt x="25" y="22"/>
                  <a:pt x="25" y="22"/>
                  <a:pt x="25" y="22"/>
                </a:cubicBezTo>
                <a:cubicBezTo>
                  <a:pt x="15" y="22"/>
                  <a:pt x="15" y="22"/>
                  <a:pt x="15" y="22"/>
                </a:cubicBezTo>
                <a:cubicBezTo>
                  <a:pt x="14" y="22"/>
                  <a:pt x="13" y="21"/>
                  <a:pt x="13" y="20"/>
                </a:cubicBezTo>
                <a:cubicBezTo>
                  <a:pt x="12" y="20"/>
                  <a:pt x="13" y="19"/>
                  <a:pt x="13" y="18"/>
                </a:cubicBezTo>
                <a:cubicBezTo>
                  <a:pt x="30" y="1"/>
                  <a:pt x="30" y="1"/>
                  <a:pt x="30" y="1"/>
                </a:cubicBezTo>
                <a:cubicBezTo>
                  <a:pt x="31" y="0"/>
                  <a:pt x="31" y="0"/>
                  <a:pt x="32" y="0"/>
                </a:cubicBezTo>
                <a:cubicBezTo>
                  <a:pt x="33" y="0"/>
                  <a:pt x="33" y="0"/>
                  <a:pt x="34" y="1"/>
                </a:cubicBezTo>
                <a:cubicBezTo>
                  <a:pt x="51" y="18"/>
                  <a:pt x="51" y="18"/>
                  <a:pt x="51" y="18"/>
                </a:cubicBezTo>
                <a:cubicBezTo>
                  <a:pt x="51" y="19"/>
                  <a:pt x="52" y="20"/>
                  <a:pt x="51" y="20"/>
                </a:cubicBezTo>
                <a:cubicBezTo>
                  <a:pt x="51" y="21"/>
                  <a:pt x="50" y="22"/>
                  <a:pt x="49" y="22"/>
                </a:cubicBezTo>
                <a:close/>
                <a:moveTo>
                  <a:pt x="47" y="51"/>
                </a:moveTo>
                <a:cubicBezTo>
                  <a:pt x="45" y="51"/>
                  <a:pt x="44" y="52"/>
                  <a:pt x="44" y="54"/>
                </a:cubicBezTo>
                <a:cubicBezTo>
                  <a:pt x="44" y="55"/>
                  <a:pt x="45" y="56"/>
                  <a:pt x="47" y="56"/>
                </a:cubicBezTo>
                <a:cubicBezTo>
                  <a:pt x="48" y="56"/>
                  <a:pt x="49" y="55"/>
                  <a:pt x="49" y="54"/>
                </a:cubicBezTo>
                <a:cubicBezTo>
                  <a:pt x="49" y="52"/>
                  <a:pt x="48" y="51"/>
                  <a:pt x="47" y="51"/>
                </a:cubicBezTo>
                <a:close/>
                <a:moveTo>
                  <a:pt x="56" y="51"/>
                </a:moveTo>
                <a:cubicBezTo>
                  <a:pt x="55" y="51"/>
                  <a:pt x="54" y="52"/>
                  <a:pt x="54" y="54"/>
                </a:cubicBezTo>
                <a:cubicBezTo>
                  <a:pt x="54" y="55"/>
                  <a:pt x="55" y="56"/>
                  <a:pt x="56" y="56"/>
                </a:cubicBezTo>
                <a:cubicBezTo>
                  <a:pt x="58" y="56"/>
                  <a:pt x="59" y="55"/>
                  <a:pt x="59" y="54"/>
                </a:cubicBezTo>
                <a:cubicBezTo>
                  <a:pt x="59" y="52"/>
                  <a:pt x="58" y="51"/>
                  <a:pt x="56" y="51"/>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0" name="Freeform 135"/>
          <p:cNvSpPr>
            <a:spLocks noEditPoints="1"/>
          </p:cNvSpPr>
          <p:nvPr/>
        </p:nvSpPr>
        <p:spPr bwMode="auto">
          <a:xfrm>
            <a:off x="10144182" y="3285558"/>
            <a:ext cx="304201" cy="284948"/>
          </a:xfrm>
          <a:custGeom>
            <a:avLst/>
            <a:gdLst>
              <a:gd name="T0" fmla="*/ 153473976 w 73"/>
              <a:gd name="T1" fmla="*/ 465584521 h 68"/>
              <a:gd name="T2" fmla="*/ 94447638 w 73"/>
              <a:gd name="T3" fmla="*/ 465584521 h 68"/>
              <a:gd name="T4" fmla="*/ 0 w 73"/>
              <a:gd name="T5" fmla="*/ 393955868 h 68"/>
              <a:gd name="T6" fmla="*/ 59029774 w 73"/>
              <a:gd name="T7" fmla="*/ 226823494 h 68"/>
              <a:gd name="T8" fmla="*/ 177085886 w 73"/>
              <a:gd name="T9" fmla="*/ 262636093 h 68"/>
              <a:gd name="T10" fmla="*/ 236115660 w 73"/>
              <a:gd name="T11" fmla="*/ 250698560 h 68"/>
              <a:gd name="T12" fmla="*/ 236115660 w 73"/>
              <a:gd name="T13" fmla="*/ 286514615 h 68"/>
              <a:gd name="T14" fmla="*/ 271533524 w 73"/>
              <a:gd name="T15" fmla="*/ 405893401 h 68"/>
              <a:gd name="T16" fmla="*/ 153473976 w 73"/>
              <a:gd name="T17" fmla="*/ 465584521 h 68"/>
              <a:gd name="T18" fmla="*/ 177085886 w 73"/>
              <a:gd name="T19" fmla="*/ 226823494 h 68"/>
              <a:gd name="T20" fmla="*/ 59029774 w 73"/>
              <a:gd name="T21" fmla="*/ 107441253 h 68"/>
              <a:gd name="T22" fmla="*/ 177085886 w 73"/>
              <a:gd name="T23" fmla="*/ 0 h 68"/>
              <a:gd name="T24" fmla="*/ 295145434 w 73"/>
              <a:gd name="T25" fmla="*/ 107441253 h 68"/>
              <a:gd name="T26" fmla="*/ 177085886 w 73"/>
              <a:gd name="T27" fmla="*/ 226823494 h 68"/>
              <a:gd name="T28" fmla="*/ 625708732 w 73"/>
              <a:gd name="T29" fmla="*/ 811786801 h 68"/>
              <a:gd name="T30" fmla="*/ 236115660 w 73"/>
              <a:gd name="T31" fmla="*/ 811786801 h 68"/>
              <a:gd name="T32" fmla="*/ 118059548 w 73"/>
              <a:gd name="T33" fmla="*/ 692408015 h 68"/>
              <a:gd name="T34" fmla="*/ 271533524 w 73"/>
              <a:gd name="T35" fmla="*/ 429768467 h 68"/>
              <a:gd name="T36" fmla="*/ 436813455 w 73"/>
              <a:gd name="T37" fmla="*/ 489459588 h 68"/>
              <a:gd name="T38" fmla="*/ 590290868 w 73"/>
              <a:gd name="T39" fmla="*/ 429768467 h 68"/>
              <a:gd name="T40" fmla="*/ 755570799 w 73"/>
              <a:gd name="T41" fmla="*/ 692408015 h 68"/>
              <a:gd name="T42" fmla="*/ 625708732 w 73"/>
              <a:gd name="T43" fmla="*/ 811786801 h 68"/>
              <a:gd name="T44" fmla="*/ 436813455 w 73"/>
              <a:gd name="T45" fmla="*/ 465584521 h 68"/>
              <a:gd name="T46" fmla="*/ 259727570 w 73"/>
              <a:gd name="T47" fmla="*/ 286514615 h 68"/>
              <a:gd name="T48" fmla="*/ 436813455 w 73"/>
              <a:gd name="T49" fmla="*/ 107441253 h 68"/>
              <a:gd name="T50" fmla="*/ 602096823 w 73"/>
              <a:gd name="T51" fmla="*/ 286514615 h 68"/>
              <a:gd name="T52" fmla="*/ 436813455 w 73"/>
              <a:gd name="T53" fmla="*/ 465584521 h 68"/>
              <a:gd name="T54" fmla="*/ 696544461 w 73"/>
              <a:gd name="T55" fmla="*/ 226823494 h 68"/>
              <a:gd name="T56" fmla="*/ 578484913 w 73"/>
              <a:gd name="T57" fmla="*/ 107441253 h 68"/>
              <a:gd name="T58" fmla="*/ 696544461 w 73"/>
              <a:gd name="T59" fmla="*/ 0 h 68"/>
              <a:gd name="T60" fmla="*/ 802794618 w 73"/>
              <a:gd name="T61" fmla="*/ 107441253 h 68"/>
              <a:gd name="T62" fmla="*/ 696544461 w 73"/>
              <a:gd name="T63" fmla="*/ 226823494 h 68"/>
              <a:gd name="T64" fmla="*/ 779182709 w 73"/>
              <a:gd name="T65" fmla="*/ 465584521 h 68"/>
              <a:gd name="T66" fmla="*/ 720152935 w 73"/>
              <a:gd name="T67" fmla="*/ 465584521 h 68"/>
              <a:gd name="T68" fmla="*/ 602096823 w 73"/>
              <a:gd name="T69" fmla="*/ 405893401 h 68"/>
              <a:gd name="T70" fmla="*/ 637514687 w 73"/>
              <a:gd name="T71" fmla="*/ 286514615 h 68"/>
              <a:gd name="T72" fmla="*/ 637514687 w 73"/>
              <a:gd name="T73" fmla="*/ 250698560 h 68"/>
              <a:gd name="T74" fmla="*/ 696544461 w 73"/>
              <a:gd name="T75" fmla="*/ 262636093 h 68"/>
              <a:gd name="T76" fmla="*/ 814600573 w 73"/>
              <a:gd name="T77" fmla="*/ 226823494 h 68"/>
              <a:gd name="T78" fmla="*/ 861824392 w 73"/>
              <a:gd name="T79" fmla="*/ 393955868 h 68"/>
              <a:gd name="T80" fmla="*/ 779182709 w 73"/>
              <a:gd name="T81" fmla="*/ 465584521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1" name="Freeform 136"/>
          <p:cNvSpPr>
            <a:spLocks/>
          </p:cNvSpPr>
          <p:nvPr/>
        </p:nvSpPr>
        <p:spPr bwMode="auto">
          <a:xfrm>
            <a:off x="10739109" y="3352944"/>
            <a:ext cx="311903" cy="175205"/>
          </a:xfrm>
          <a:custGeom>
            <a:avLst/>
            <a:gdLst>
              <a:gd name="T0" fmla="*/ 799546788 w 75"/>
              <a:gd name="T1" fmla="*/ 177462477 h 42"/>
              <a:gd name="T2" fmla="*/ 776030706 w 75"/>
              <a:gd name="T3" fmla="*/ 343092746 h 42"/>
              <a:gd name="T4" fmla="*/ 858336993 w 75"/>
              <a:gd name="T5" fmla="*/ 449572296 h 42"/>
              <a:gd name="T6" fmla="*/ 823062870 w 75"/>
              <a:gd name="T7" fmla="*/ 496894247 h 42"/>
              <a:gd name="T8" fmla="*/ 717240501 w 75"/>
              <a:gd name="T9" fmla="*/ 496894247 h 42"/>
              <a:gd name="T10" fmla="*/ 658450296 w 75"/>
              <a:gd name="T11" fmla="*/ 473233271 h 42"/>
              <a:gd name="T12" fmla="*/ 540869886 w 75"/>
              <a:gd name="T13" fmla="*/ 378585929 h 42"/>
              <a:gd name="T14" fmla="*/ 505595763 w 75"/>
              <a:gd name="T15" fmla="*/ 461401064 h 42"/>
              <a:gd name="T16" fmla="*/ 505595763 w 75"/>
              <a:gd name="T17" fmla="*/ 485062039 h 42"/>
              <a:gd name="T18" fmla="*/ 482079681 w 75"/>
              <a:gd name="T19" fmla="*/ 496894247 h 42"/>
              <a:gd name="T20" fmla="*/ 423289476 w 75"/>
              <a:gd name="T21" fmla="*/ 496894247 h 42"/>
              <a:gd name="T22" fmla="*/ 211644738 w 75"/>
              <a:gd name="T23" fmla="*/ 402246905 h 42"/>
              <a:gd name="T24" fmla="*/ 11758041 w 75"/>
              <a:gd name="T25" fmla="*/ 59154159 h 42"/>
              <a:gd name="T26" fmla="*/ 11758041 w 75"/>
              <a:gd name="T27" fmla="*/ 35493183 h 42"/>
              <a:gd name="T28" fmla="*/ 35274123 w 75"/>
              <a:gd name="T29" fmla="*/ 23660976 h 42"/>
              <a:gd name="T30" fmla="*/ 164612574 w 75"/>
              <a:gd name="T31" fmla="*/ 23660976 h 42"/>
              <a:gd name="T32" fmla="*/ 176370615 w 75"/>
              <a:gd name="T33" fmla="*/ 35493183 h 42"/>
              <a:gd name="T34" fmla="*/ 188128656 w 75"/>
              <a:gd name="T35" fmla="*/ 47321951 h 42"/>
              <a:gd name="T36" fmla="*/ 235160820 w 75"/>
              <a:gd name="T37" fmla="*/ 141969293 h 42"/>
              <a:gd name="T38" fmla="*/ 329225148 w 75"/>
              <a:gd name="T39" fmla="*/ 248448843 h 42"/>
              <a:gd name="T40" fmla="*/ 340983189 w 75"/>
              <a:gd name="T41" fmla="*/ 118308318 h 42"/>
              <a:gd name="T42" fmla="*/ 329225148 w 75"/>
              <a:gd name="T43" fmla="*/ 59154159 h 42"/>
              <a:gd name="T44" fmla="*/ 293951025 w 75"/>
              <a:gd name="T45" fmla="*/ 35493183 h 42"/>
              <a:gd name="T46" fmla="*/ 317467107 w 75"/>
              <a:gd name="T47" fmla="*/ 11832208 h 42"/>
              <a:gd name="T48" fmla="*/ 423289476 w 75"/>
              <a:gd name="T49" fmla="*/ 0 h 42"/>
              <a:gd name="T50" fmla="*/ 482079681 w 75"/>
              <a:gd name="T51" fmla="*/ 11832208 h 42"/>
              <a:gd name="T52" fmla="*/ 505595763 w 75"/>
              <a:gd name="T53" fmla="*/ 153801501 h 42"/>
              <a:gd name="T54" fmla="*/ 529111845 w 75"/>
              <a:gd name="T55" fmla="*/ 248448843 h 42"/>
              <a:gd name="T56" fmla="*/ 611418132 w 75"/>
              <a:gd name="T57" fmla="*/ 141969293 h 42"/>
              <a:gd name="T58" fmla="*/ 658450296 w 75"/>
              <a:gd name="T59" fmla="*/ 47321951 h 42"/>
              <a:gd name="T60" fmla="*/ 670208337 w 75"/>
              <a:gd name="T61" fmla="*/ 35493183 h 42"/>
              <a:gd name="T62" fmla="*/ 693724419 w 75"/>
              <a:gd name="T63" fmla="*/ 23660976 h 42"/>
              <a:gd name="T64" fmla="*/ 823062870 w 75"/>
              <a:gd name="T65" fmla="*/ 23660976 h 42"/>
              <a:gd name="T66" fmla="*/ 870095034 w 75"/>
              <a:gd name="T67" fmla="*/ 35493183 h 42"/>
              <a:gd name="T68" fmla="*/ 799546788 w 75"/>
              <a:gd name="T69" fmla="*/ 177462477 h 4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5" h="42">
                <a:moveTo>
                  <a:pt x="68" y="15"/>
                </a:moveTo>
                <a:cubicBezTo>
                  <a:pt x="60" y="24"/>
                  <a:pt x="60" y="23"/>
                  <a:pt x="66" y="29"/>
                </a:cubicBezTo>
                <a:cubicBezTo>
                  <a:pt x="72" y="35"/>
                  <a:pt x="73" y="37"/>
                  <a:pt x="73" y="38"/>
                </a:cubicBezTo>
                <a:cubicBezTo>
                  <a:pt x="73" y="38"/>
                  <a:pt x="75" y="42"/>
                  <a:pt x="70" y="42"/>
                </a:cubicBezTo>
                <a:cubicBezTo>
                  <a:pt x="61" y="42"/>
                  <a:pt x="61" y="42"/>
                  <a:pt x="61" y="42"/>
                </a:cubicBezTo>
                <a:cubicBezTo>
                  <a:pt x="59" y="42"/>
                  <a:pt x="56" y="40"/>
                  <a:pt x="56" y="40"/>
                </a:cubicBezTo>
                <a:cubicBezTo>
                  <a:pt x="52" y="38"/>
                  <a:pt x="49" y="31"/>
                  <a:pt x="46" y="32"/>
                </a:cubicBezTo>
                <a:cubicBezTo>
                  <a:pt x="46" y="32"/>
                  <a:pt x="43" y="33"/>
                  <a:pt x="43" y="39"/>
                </a:cubicBezTo>
                <a:cubicBezTo>
                  <a:pt x="43" y="40"/>
                  <a:pt x="43" y="41"/>
                  <a:pt x="43" y="41"/>
                </a:cubicBezTo>
                <a:cubicBezTo>
                  <a:pt x="43" y="41"/>
                  <a:pt x="42" y="42"/>
                  <a:pt x="41" y="42"/>
                </a:cubicBezTo>
                <a:cubicBezTo>
                  <a:pt x="36" y="42"/>
                  <a:pt x="36" y="42"/>
                  <a:pt x="36" y="42"/>
                </a:cubicBezTo>
                <a:cubicBezTo>
                  <a:pt x="27" y="42"/>
                  <a:pt x="18" y="34"/>
                  <a:pt x="18" y="34"/>
                </a:cubicBezTo>
                <a:cubicBezTo>
                  <a:pt x="18" y="34"/>
                  <a:pt x="9" y="24"/>
                  <a:pt x="1" y="5"/>
                </a:cubicBezTo>
                <a:cubicBezTo>
                  <a:pt x="0" y="4"/>
                  <a:pt x="1" y="3"/>
                  <a:pt x="1" y="3"/>
                </a:cubicBezTo>
                <a:cubicBezTo>
                  <a:pt x="1" y="3"/>
                  <a:pt x="2" y="2"/>
                  <a:pt x="3" y="2"/>
                </a:cubicBezTo>
                <a:cubicBezTo>
                  <a:pt x="14" y="2"/>
                  <a:pt x="14" y="2"/>
                  <a:pt x="14" y="2"/>
                </a:cubicBezTo>
                <a:cubicBezTo>
                  <a:pt x="15" y="2"/>
                  <a:pt x="15" y="3"/>
                  <a:pt x="15" y="3"/>
                </a:cubicBezTo>
                <a:cubicBezTo>
                  <a:pt x="15" y="3"/>
                  <a:pt x="16" y="3"/>
                  <a:pt x="16" y="4"/>
                </a:cubicBezTo>
                <a:cubicBezTo>
                  <a:pt x="18" y="8"/>
                  <a:pt x="20" y="12"/>
                  <a:pt x="20" y="12"/>
                </a:cubicBezTo>
                <a:cubicBezTo>
                  <a:pt x="24" y="20"/>
                  <a:pt x="26" y="21"/>
                  <a:pt x="28" y="21"/>
                </a:cubicBezTo>
                <a:cubicBezTo>
                  <a:pt x="28" y="21"/>
                  <a:pt x="30" y="19"/>
                  <a:pt x="29" y="10"/>
                </a:cubicBezTo>
                <a:cubicBezTo>
                  <a:pt x="29" y="7"/>
                  <a:pt x="28" y="5"/>
                  <a:pt x="28" y="5"/>
                </a:cubicBezTo>
                <a:cubicBezTo>
                  <a:pt x="27" y="4"/>
                  <a:pt x="26" y="4"/>
                  <a:pt x="25" y="3"/>
                </a:cubicBezTo>
                <a:cubicBezTo>
                  <a:pt x="25" y="3"/>
                  <a:pt x="25" y="2"/>
                  <a:pt x="27" y="1"/>
                </a:cubicBezTo>
                <a:cubicBezTo>
                  <a:pt x="29" y="0"/>
                  <a:pt x="32" y="0"/>
                  <a:pt x="36" y="0"/>
                </a:cubicBezTo>
                <a:cubicBezTo>
                  <a:pt x="39" y="0"/>
                  <a:pt x="40" y="1"/>
                  <a:pt x="41" y="1"/>
                </a:cubicBezTo>
                <a:cubicBezTo>
                  <a:pt x="45" y="2"/>
                  <a:pt x="43" y="5"/>
                  <a:pt x="43" y="13"/>
                </a:cubicBezTo>
                <a:cubicBezTo>
                  <a:pt x="43" y="16"/>
                  <a:pt x="43" y="19"/>
                  <a:pt x="45" y="21"/>
                </a:cubicBezTo>
                <a:cubicBezTo>
                  <a:pt x="45" y="21"/>
                  <a:pt x="47" y="21"/>
                  <a:pt x="52" y="12"/>
                </a:cubicBezTo>
                <a:cubicBezTo>
                  <a:pt x="52" y="12"/>
                  <a:pt x="55" y="8"/>
                  <a:pt x="56" y="4"/>
                </a:cubicBezTo>
                <a:cubicBezTo>
                  <a:pt x="57" y="3"/>
                  <a:pt x="57" y="3"/>
                  <a:pt x="57" y="3"/>
                </a:cubicBezTo>
                <a:cubicBezTo>
                  <a:pt x="57" y="3"/>
                  <a:pt x="58" y="2"/>
                  <a:pt x="59" y="2"/>
                </a:cubicBezTo>
                <a:cubicBezTo>
                  <a:pt x="70" y="2"/>
                  <a:pt x="70" y="2"/>
                  <a:pt x="70" y="2"/>
                </a:cubicBezTo>
                <a:cubicBezTo>
                  <a:pt x="73" y="2"/>
                  <a:pt x="74" y="3"/>
                  <a:pt x="74" y="3"/>
                </a:cubicBezTo>
                <a:cubicBezTo>
                  <a:pt x="74" y="5"/>
                  <a:pt x="72" y="9"/>
                  <a:pt x="68" y="15"/>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2" name="Freeform 137"/>
          <p:cNvSpPr>
            <a:spLocks noEditPoints="1"/>
          </p:cNvSpPr>
          <p:nvPr/>
        </p:nvSpPr>
        <p:spPr bwMode="auto">
          <a:xfrm>
            <a:off x="11278199" y="3285558"/>
            <a:ext cx="288799" cy="263769"/>
          </a:xfrm>
          <a:custGeom>
            <a:avLst/>
            <a:gdLst>
              <a:gd name="T0" fmla="*/ 809880380 w 69"/>
              <a:gd name="T1" fmla="*/ 667381299 h 63"/>
              <a:gd name="T2" fmla="*/ 809880380 w 69"/>
              <a:gd name="T3" fmla="*/ 715048926 h 63"/>
              <a:gd name="T4" fmla="*/ 762241576 w 69"/>
              <a:gd name="T5" fmla="*/ 750803098 h 63"/>
              <a:gd name="T6" fmla="*/ 59548505 w 69"/>
              <a:gd name="T7" fmla="*/ 750803098 h 63"/>
              <a:gd name="T8" fmla="*/ 11909701 w 69"/>
              <a:gd name="T9" fmla="*/ 715048926 h 63"/>
              <a:gd name="T10" fmla="*/ 11909701 w 69"/>
              <a:gd name="T11" fmla="*/ 667381299 h 63"/>
              <a:gd name="T12" fmla="*/ 357301386 w 69"/>
              <a:gd name="T13" fmla="*/ 23833813 h 63"/>
              <a:gd name="T14" fmla="*/ 404940190 w 69"/>
              <a:gd name="T15" fmla="*/ 0 h 63"/>
              <a:gd name="T16" fmla="*/ 464488696 w 69"/>
              <a:gd name="T17" fmla="*/ 23833813 h 63"/>
              <a:gd name="T18" fmla="*/ 809880380 w 69"/>
              <a:gd name="T19" fmla="*/ 667381299 h 63"/>
              <a:gd name="T20" fmla="*/ 476398397 w 69"/>
              <a:gd name="T21" fmla="*/ 238348491 h 63"/>
              <a:gd name="T22" fmla="*/ 476398397 w 69"/>
              <a:gd name="T23" fmla="*/ 238348491 h 63"/>
              <a:gd name="T24" fmla="*/ 464488696 w 69"/>
              <a:gd name="T25" fmla="*/ 226431584 h 63"/>
              <a:gd name="T26" fmla="*/ 357301386 w 69"/>
              <a:gd name="T27" fmla="*/ 226431584 h 63"/>
              <a:gd name="T28" fmla="*/ 345391685 w 69"/>
              <a:gd name="T29" fmla="*/ 238348491 h 63"/>
              <a:gd name="T30" fmla="*/ 345391685 w 69"/>
              <a:gd name="T31" fmla="*/ 238348491 h 63"/>
              <a:gd name="T32" fmla="*/ 357301386 w 69"/>
              <a:gd name="T33" fmla="*/ 452866621 h 63"/>
              <a:gd name="T34" fmla="*/ 369211087 w 69"/>
              <a:gd name="T35" fmla="*/ 464783528 h 63"/>
              <a:gd name="T36" fmla="*/ 452578995 w 69"/>
              <a:gd name="T37" fmla="*/ 464783528 h 63"/>
              <a:gd name="T38" fmla="*/ 464488696 w 69"/>
              <a:gd name="T39" fmla="*/ 452866621 h 63"/>
              <a:gd name="T40" fmla="*/ 476398397 w 69"/>
              <a:gd name="T41" fmla="*/ 238348491 h 63"/>
              <a:gd name="T42" fmla="*/ 464488696 w 69"/>
              <a:gd name="T43" fmla="*/ 536288420 h 63"/>
              <a:gd name="T44" fmla="*/ 452578995 w 69"/>
              <a:gd name="T45" fmla="*/ 512454607 h 63"/>
              <a:gd name="T46" fmla="*/ 369211087 w 69"/>
              <a:gd name="T47" fmla="*/ 512454607 h 63"/>
              <a:gd name="T48" fmla="*/ 357301386 w 69"/>
              <a:gd name="T49" fmla="*/ 536288420 h 63"/>
              <a:gd name="T50" fmla="*/ 357301386 w 69"/>
              <a:gd name="T51" fmla="*/ 619710220 h 63"/>
              <a:gd name="T52" fmla="*/ 369211087 w 69"/>
              <a:gd name="T53" fmla="*/ 631627126 h 63"/>
              <a:gd name="T54" fmla="*/ 452578995 w 69"/>
              <a:gd name="T55" fmla="*/ 631627126 h 63"/>
              <a:gd name="T56" fmla="*/ 464488696 w 69"/>
              <a:gd name="T57" fmla="*/ 619710220 h 63"/>
              <a:gd name="T58" fmla="*/ 464488696 w 69"/>
              <a:gd name="T59" fmla="*/ 536288420 h 6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9" h="63">
                <a:moveTo>
                  <a:pt x="68" y="56"/>
                </a:moveTo>
                <a:cubicBezTo>
                  <a:pt x="69" y="57"/>
                  <a:pt x="69" y="59"/>
                  <a:pt x="68" y="60"/>
                </a:cubicBezTo>
                <a:cubicBezTo>
                  <a:pt x="67" y="62"/>
                  <a:pt x="65" y="63"/>
                  <a:pt x="64" y="63"/>
                </a:cubicBezTo>
                <a:cubicBezTo>
                  <a:pt x="5" y="63"/>
                  <a:pt x="5" y="63"/>
                  <a:pt x="5" y="63"/>
                </a:cubicBezTo>
                <a:cubicBezTo>
                  <a:pt x="4" y="63"/>
                  <a:pt x="2" y="62"/>
                  <a:pt x="1" y="60"/>
                </a:cubicBezTo>
                <a:cubicBezTo>
                  <a:pt x="0" y="59"/>
                  <a:pt x="0" y="57"/>
                  <a:pt x="1" y="56"/>
                </a:cubicBezTo>
                <a:cubicBezTo>
                  <a:pt x="30" y="2"/>
                  <a:pt x="30" y="2"/>
                  <a:pt x="30" y="2"/>
                </a:cubicBezTo>
                <a:cubicBezTo>
                  <a:pt x="31" y="1"/>
                  <a:pt x="33" y="0"/>
                  <a:pt x="34" y="0"/>
                </a:cubicBezTo>
                <a:cubicBezTo>
                  <a:pt x="36" y="0"/>
                  <a:pt x="38" y="1"/>
                  <a:pt x="39" y="2"/>
                </a:cubicBezTo>
                <a:lnTo>
                  <a:pt x="68" y="56"/>
                </a:lnTo>
                <a:close/>
                <a:moveTo>
                  <a:pt x="40" y="20"/>
                </a:moveTo>
                <a:cubicBezTo>
                  <a:pt x="40" y="20"/>
                  <a:pt x="40" y="20"/>
                  <a:pt x="40" y="20"/>
                </a:cubicBezTo>
                <a:cubicBezTo>
                  <a:pt x="39" y="19"/>
                  <a:pt x="39" y="19"/>
                  <a:pt x="39" y="19"/>
                </a:cubicBezTo>
                <a:cubicBezTo>
                  <a:pt x="30" y="19"/>
                  <a:pt x="30" y="19"/>
                  <a:pt x="30" y="19"/>
                </a:cubicBezTo>
                <a:cubicBezTo>
                  <a:pt x="30" y="19"/>
                  <a:pt x="30" y="19"/>
                  <a:pt x="29" y="20"/>
                </a:cubicBezTo>
                <a:cubicBezTo>
                  <a:pt x="29" y="20"/>
                  <a:pt x="29" y="20"/>
                  <a:pt x="29" y="20"/>
                </a:cubicBezTo>
                <a:cubicBezTo>
                  <a:pt x="30" y="38"/>
                  <a:pt x="30" y="38"/>
                  <a:pt x="30" y="38"/>
                </a:cubicBezTo>
                <a:cubicBezTo>
                  <a:pt x="30" y="38"/>
                  <a:pt x="30" y="39"/>
                  <a:pt x="31" y="39"/>
                </a:cubicBezTo>
                <a:cubicBezTo>
                  <a:pt x="38" y="39"/>
                  <a:pt x="38" y="39"/>
                  <a:pt x="38" y="39"/>
                </a:cubicBezTo>
                <a:cubicBezTo>
                  <a:pt x="39" y="39"/>
                  <a:pt x="39" y="38"/>
                  <a:pt x="39" y="38"/>
                </a:cubicBezTo>
                <a:lnTo>
                  <a:pt x="40" y="20"/>
                </a:lnTo>
                <a:close/>
                <a:moveTo>
                  <a:pt x="39" y="45"/>
                </a:moveTo>
                <a:cubicBezTo>
                  <a:pt x="39" y="44"/>
                  <a:pt x="39" y="43"/>
                  <a:pt x="38" y="43"/>
                </a:cubicBezTo>
                <a:cubicBezTo>
                  <a:pt x="31" y="43"/>
                  <a:pt x="31" y="43"/>
                  <a:pt x="31" y="43"/>
                </a:cubicBezTo>
                <a:cubicBezTo>
                  <a:pt x="30" y="43"/>
                  <a:pt x="30" y="44"/>
                  <a:pt x="30" y="45"/>
                </a:cubicBezTo>
                <a:cubicBezTo>
                  <a:pt x="30" y="52"/>
                  <a:pt x="30" y="52"/>
                  <a:pt x="30" y="52"/>
                </a:cubicBezTo>
                <a:cubicBezTo>
                  <a:pt x="30" y="53"/>
                  <a:pt x="30" y="53"/>
                  <a:pt x="31" y="53"/>
                </a:cubicBezTo>
                <a:cubicBezTo>
                  <a:pt x="38" y="53"/>
                  <a:pt x="38" y="53"/>
                  <a:pt x="38" y="53"/>
                </a:cubicBezTo>
                <a:cubicBezTo>
                  <a:pt x="39" y="53"/>
                  <a:pt x="39" y="53"/>
                  <a:pt x="39" y="52"/>
                </a:cubicBezTo>
                <a:lnTo>
                  <a:pt x="39" y="45"/>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3" name="Freeform 138"/>
          <p:cNvSpPr>
            <a:spLocks noEditPoints="1"/>
          </p:cNvSpPr>
          <p:nvPr/>
        </p:nvSpPr>
        <p:spPr bwMode="auto">
          <a:xfrm>
            <a:off x="638854" y="3757263"/>
            <a:ext cx="257993" cy="279172"/>
          </a:xfrm>
          <a:custGeom>
            <a:avLst/>
            <a:gdLst>
              <a:gd name="T0" fmla="*/ 494427797 w 62"/>
              <a:gd name="T1" fmla="*/ 601986283 h 67"/>
              <a:gd name="T2" fmla="*/ 258985825 w 62"/>
              <a:gd name="T3" fmla="*/ 790843513 h 67"/>
              <a:gd name="T4" fmla="*/ 0 w 62"/>
              <a:gd name="T5" fmla="*/ 531163963 h 67"/>
              <a:gd name="T6" fmla="*/ 164810409 w 62"/>
              <a:gd name="T7" fmla="*/ 283285844 h 67"/>
              <a:gd name="T8" fmla="*/ 176582336 w 62"/>
              <a:gd name="T9" fmla="*/ 342306734 h 67"/>
              <a:gd name="T10" fmla="*/ 58859635 w 62"/>
              <a:gd name="T11" fmla="*/ 531163963 h 67"/>
              <a:gd name="T12" fmla="*/ 258985825 w 62"/>
              <a:gd name="T13" fmla="*/ 731826058 h 67"/>
              <a:gd name="T14" fmla="*/ 459112016 w 62"/>
              <a:gd name="T15" fmla="*/ 519359098 h 67"/>
              <a:gd name="T16" fmla="*/ 494427797 w 62"/>
              <a:gd name="T17" fmla="*/ 601986283 h 67"/>
              <a:gd name="T18" fmla="*/ 729869768 w 62"/>
              <a:gd name="T19" fmla="*/ 613787713 h 67"/>
              <a:gd name="T20" fmla="*/ 612150498 w 62"/>
              <a:gd name="T21" fmla="*/ 672808603 h 67"/>
              <a:gd name="T22" fmla="*/ 600375140 w 62"/>
              <a:gd name="T23" fmla="*/ 672808603 h 67"/>
              <a:gd name="T24" fmla="*/ 576831286 w 62"/>
              <a:gd name="T25" fmla="*/ 661003738 h 67"/>
              <a:gd name="T26" fmla="*/ 470883943 w 62"/>
              <a:gd name="T27" fmla="*/ 448536778 h 67"/>
              <a:gd name="T28" fmla="*/ 258985825 w 62"/>
              <a:gd name="T29" fmla="*/ 448536778 h 67"/>
              <a:gd name="T30" fmla="*/ 223670044 w 62"/>
              <a:gd name="T31" fmla="*/ 413125618 h 67"/>
              <a:gd name="T32" fmla="*/ 188354263 w 62"/>
              <a:gd name="T33" fmla="*/ 70822320 h 67"/>
              <a:gd name="T34" fmla="*/ 188354263 w 62"/>
              <a:gd name="T35" fmla="*/ 47216025 h 67"/>
              <a:gd name="T36" fmla="*/ 258985825 w 62"/>
              <a:gd name="T37" fmla="*/ 0 h 67"/>
              <a:gd name="T38" fmla="*/ 329617388 w 62"/>
              <a:gd name="T39" fmla="*/ 70822320 h 67"/>
              <a:gd name="T40" fmla="*/ 247213898 w 62"/>
              <a:gd name="T41" fmla="*/ 141644640 h 67"/>
              <a:gd name="T42" fmla="*/ 270757752 w 62"/>
              <a:gd name="T43" fmla="*/ 271484414 h 67"/>
              <a:gd name="T44" fmla="*/ 459112016 w 62"/>
              <a:gd name="T45" fmla="*/ 271484414 h 67"/>
              <a:gd name="T46" fmla="*/ 459112016 w 62"/>
              <a:gd name="T47" fmla="*/ 330501869 h 67"/>
              <a:gd name="T48" fmla="*/ 270757752 w 62"/>
              <a:gd name="T49" fmla="*/ 330501869 h 67"/>
              <a:gd name="T50" fmla="*/ 282529679 w 62"/>
              <a:gd name="T51" fmla="*/ 389519324 h 67"/>
              <a:gd name="T52" fmla="*/ 482655870 w 62"/>
              <a:gd name="T53" fmla="*/ 389519324 h 67"/>
              <a:gd name="T54" fmla="*/ 506199724 w 62"/>
              <a:gd name="T55" fmla="*/ 401324189 h 67"/>
              <a:gd name="T56" fmla="*/ 612150498 w 62"/>
              <a:gd name="T57" fmla="*/ 601986283 h 67"/>
              <a:gd name="T58" fmla="*/ 694553987 w 62"/>
              <a:gd name="T59" fmla="*/ 566575123 h 67"/>
              <a:gd name="T60" fmla="*/ 729869768 w 62"/>
              <a:gd name="T61" fmla="*/ 613787713 h 6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2" h="67">
                <a:moveTo>
                  <a:pt x="42" y="51"/>
                </a:moveTo>
                <a:cubicBezTo>
                  <a:pt x="40" y="61"/>
                  <a:pt x="31" y="67"/>
                  <a:pt x="22" y="67"/>
                </a:cubicBezTo>
                <a:cubicBezTo>
                  <a:pt x="10" y="67"/>
                  <a:pt x="0" y="57"/>
                  <a:pt x="0" y="45"/>
                </a:cubicBezTo>
                <a:cubicBezTo>
                  <a:pt x="0" y="36"/>
                  <a:pt x="6" y="27"/>
                  <a:pt x="14" y="24"/>
                </a:cubicBezTo>
                <a:cubicBezTo>
                  <a:pt x="15" y="29"/>
                  <a:pt x="15" y="29"/>
                  <a:pt x="15" y="29"/>
                </a:cubicBezTo>
                <a:cubicBezTo>
                  <a:pt x="9" y="32"/>
                  <a:pt x="5" y="38"/>
                  <a:pt x="5" y="45"/>
                </a:cubicBezTo>
                <a:cubicBezTo>
                  <a:pt x="5" y="54"/>
                  <a:pt x="12" y="62"/>
                  <a:pt x="22" y="62"/>
                </a:cubicBezTo>
                <a:cubicBezTo>
                  <a:pt x="31" y="62"/>
                  <a:pt x="39" y="54"/>
                  <a:pt x="39" y="44"/>
                </a:cubicBezTo>
                <a:lnTo>
                  <a:pt x="42" y="51"/>
                </a:lnTo>
                <a:close/>
                <a:moveTo>
                  <a:pt x="62" y="52"/>
                </a:moveTo>
                <a:cubicBezTo>
                  <a:pt x="52" y="57"/>
                  <a:pt x="52" y="57"/>
                  <a:pt x="52" y="57"/>
                </a:cubicBezTo>
                <a:cubicBezTo>
                  <a:pt x="52" y="57"/>
                  <a:pt x="51" y="57"/>
                  <a:pt x="51" y="57"/>
                </a:cubicBezTo>
                <a:cubicBezTo>
                  <a:pt x="50" y="57"/>
                  <a:pt x="49" y="56"/>
                  <a:pt x="49" y="56"/>
                </a:cubicBezTo>
                <a:cubicBezTo>
                  <a:pt x="40" y="38"/>
                  <a:pt x="40" y="38"/>
                  <a:pt x="40" y="38"/>
                </a:cubicBezTo>
                <a:cubicBezTo>
                  <a:pt x="22" y="38"/>
                  <a:pt x="22" y="38"/>
                  <a:pt x="22" y="38"/>
                </a:cubicBezTo>
                <a:cubicBezTo>
                  <a:pt x="20" y="38"/>
                  <a:pt x="19" y="37"/>
                  <a:pt x="19" y="35"/>
                </a:cubicBezTo>
                <a:cubicBezTo>
                  <a:pt x="16" y="6"/>
                  <a:pt x="16" y="6"/>
                  <a:pt x="16" y="6"/>
                </a:cubicBezTo>
                <a:cubicBezTo>
                  <a:pt x="16" y="5"/>
                  <a:pt x="16" y="5"/>
                  <a:pt x="16" y="4"/>
                </a:cubicBezTo>
                <a:cubicBezTo>
                  <a:pt x="17" y="2"/>
                  <a:pt x="19" y="0"/>
                  <a:pt x="22" y="0"/>
                </a:cubicBezTo>
                <a:cubicBezTo>
                  <a:pt x="25" y="0"/>
                  <a:pt x="28" y="3"/>
                  <a:pt x="28" y="6"/>
                </a:cubicBezTo>
                <a:cubicBezTo>
                  <a:pt x="28" y="9"/>
                  <a:pt x="25" y="12"/>
                  <a:pt x="21" y="12"/>
                </a:cubicBezTo>
                <a:cubicBezTo>
                  <a:pt x="23" y="23"/>
                  <a:pt x="23" y="23"/>
                  <a:pt x="23" y="23"/>
                </a:cubicBezTo>
                <a:cubicBezTo>
                  <a:pt x="39" y="23"/>
                  <a:pt x="39" y="23"/>
                  <a:pt x="39" y="23"/>
                </a:cubicBezTo>
                <a:cubicBezTo>
                  <a:pt x="39" y="28"/>
                  <a:pt x="39" y="28"/>
                  <a:pt x="39" y="28"/>
                </a:cubicBezTo>
                <a:cubicBezTo>
                  <a:pt x="23" y="28"/>
                  <a:pt x="23" y="28"/>
                  <a:pt x="23" y="28"/>
                </a:cubicBezTo>
                <a:cubicBezTo>
                  <a:pt x="24" y="33"/>
                  <a:pt x="24" y="33"/>
                  <a:pt x="24" y="33"/>
                </a:cubicBezTo>
                <a:cubicBezTo>
                  <a:pt x="41" y="33"/>
                  <a:pt x="41" y="33"/>
                  <a:pt x="41" y="33"/>
                </a:cubicBezTo>
                <a:cubicBezTo>
                  <a:pt x="42" y="33"/>
                  <a:pt x="43" y="33"/>
                  <a:pt x="43" y="34"/>
                </a:cubicBezTo>
                <a:cubicBezTo>
                  <a:pt x="52" y="51"/>
                  <a:pt x="52" y="51"/>
                  <a:pt x="52" y="51"/>
                </a:cubicBezTo>
                <a:cubicBezTo>
                  <a:pt x="59" y="48"/>
                  <a:pt x="59" y="48"/>
                  <a:pt x="59" y="48"/>
                </a:cubicBezTo>
                <a:lnTo>
                  <a:pt x="62" y="52"/>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4" name="Freeform 139"/>
          <p:cNvSpPr>
            <a:spLocks noEditPoints="1"/>
          </p:cNvSpPr>
          <p:nvPr/>
        </p:nvSpPr>
        <p:spPr bwMode="auto">
          <a:xfrm>
            <a:off x="1150989" y="3753412"/>
            <a:ext cx="283022" cy="283024"/>
          </a:xfrm>
          <a:custGeom>
            <a:avLst/>
            <a:gdLst>
              <a:gd name="T0" fmla="*/ 800850339 w 68"/>
              <a:gd name="T1" fmla="*/ 400430317 h 68"/>
              <a:gd name="T2" fmla="*/ 400425169 w 68"/>
              <a:gd name="T3" fmla="*/ 800857202 h 68"/>
              <a:gd name="T4" fmla="*/ 0 w 68"/>
              <a:gd name="T5" fmla="*/ 400430317 h 68"/>
              <a:gd name="T6" fmla="*/ 400425169 w 68"/>
              <a:gd name="T7" fmla="*/ 0 h 68"/>
              <a:gd name="T8" fmla="*/ 800850339 w 68"/>
              <a:gd name="T9" fmla="*/ 400430317 h 68"/>
              <a:gd name="T10" fmla="*/ 777294504 w 68"/>
              <a:gd name="T11" fmla="*/ 400430317 h 68"/>
              <a:gd name="T12" fmla="*/ 400425169 w 68"/>
              <a:gd name="T13" fmla="*/ 11777968 h 68"/>
              <a:gd name="T14" fmla="*/ 11777917 w 68"/>
              <a:gd name="T15" fmla="*/ 400430317 h 68"/>
              <a:gd name="T16" fmla="*/ 400425169 w 68"/>
              <a:gd name="T17" fmla="*/ 777301267 h 68"/>
              <a:gd name="T18" fmla="*/ 777294504 w 68"/>
              <a:gd name="T19" fmla="*/ 400430317 h 68"/>
              <a:gd name="T20" fmla="*/ 82441990 w 68"/>
              <a:gd name="T21" fmla="*/ 259101566 h 68"/>
              <a:gd name="T22" fmla="*/ 247322538 w 68"/>
              <a:gd name="T23" fmla="*/ 706640323 h 68"/>
              <a:gd name="T24" fmla="*/ 58886155 w 68"/>
              <a:gd name="T25" fmla="*/ 400430317 h 68"/>
              <a:gd name="T26" fmla="*/ 82441990 w 68"/>
              <a:gd name="T27" fmla="*/ 259101566 h 68"/>
              <a:gd name="T28" fmla="*/ 600639470 w 68"/>
              <a:gd name="T29" fmla="*/ 494647197 h 68"/>
              <a:gd name="T30" fmla="*/ 565305718 w 68"/>
              <a:gd name="T31" fmla="*/ 600642044 h 68"/>
              <a:gd name="T32" fmla="*/ 447533407 w 68"/>
              <a:gd name="T33" fmla="*/ 235545630 h 68"/>
              <a:gd name="T34" fmla="*/ 482867160 w 68"/>
              <a:gd name="T35" fmla="*/ 235545630 h 68"/>
              <a:gd name="T36" fmla="*/ 482867160 w 68"/>
              <a:gd name="T37" fmla="*/ 200215159 h 68"/>
              <a:gd name="T38" fmla="*/ 388647252 w 68"/>
              <a:gd name="T39" fmla="*/ 211993126 h 68"/>
              <a:gd name="T40" fmla="*/ 294430776 w 68"/>
              <a:gd name="T41" fmla="*/ 200215159 h 68"/>
              <a:gd name="T42" fmla="*/ 294430776 w 68"/>
              <a:gd name="T43" fmla="*/ 235545630 h 68"/>
              <a:gd name="T44" fmla="*/ 329761097 w 68"/>
              <a:gd name="T45" fmla="*/ 235545630 h 68"/>
              <a:gd name="T46" fmla="*/ 388647252 w 68"/>
              <a:gd name="T47" fmla="*/ 376874381 h 68"/>
              <a:gd name="T48" fmla="*/ 317983179 w 68"/>
              <a:gd name="T49" fmla="*/ 612420012 h 68"/>
              <a:gd name="T50" fmla="*/ 188436383 w 68"/>
              <a:gd name="T51" fmla="*/ 235545630 h 68"/>
              <a:gd name="T52" fmla="*/ 223766704 w 68"/>
              <a:gd name="T53" fmla="*/ 235545630 h 68"/>
              <a:gd name="T54" fmla="*/ 223766704 w 68"/>
              <a:gd name="T55" fmla="*/ 200215159 h 68"/>
              <a:gd name="T56" fmla="*/ 129550228 w 68"/>
              <a:gd name="T57" fmla="*/ 211993126 h 68"/>
              <a:gd name="T58" fmla="*/ 105994393 w 68"/>
              <a:gd name="T59" fmla="*/ 211993126 h 68"/>
              <a:gd name="T60" fmla="*/ 400425169 w 68"/>
              <a:gd name="T61" fmla="*/ 58886408 h 68"/>
              <a:gd name="T62" fmla="*/ 624191873 w 68"/>
              <a:gd name="T63" fmla="*/ 141328751 h 68"/>
              <a:gd name="T64" fmla="*/ 624191873 w 68"/>
              <a:gd name="T65" fmla="*/ 141328751 h 68"/>
              <a:gd name="T66" fmla="*/ 565305718 w 68"/>
              <a:gd name="T67" fmla="*/ 200215159 h 68"/>
              <a:gd name="T68" fmla="*/ 600639470 w 68"/>
              <a:gd name="T69" fmla="*/ 282654070 h 68"/>
              <a:gd name="T70" fmla="*/ 624191873 w 68"/>
              <a:gd name="T71" fmla="*/ 376874381 h 68"/>
              <a:gd name="T72" fmla="*/ 600639470 w 68"/>
              <a:gd name="T73" fmla="*/ 494647197 h 68"/>
              <a:gd name="T74" fmla="*/ 506419563 w 68"/>
              <a:gd name="T75" fmla="*/ 718414859 h 68"/>
              <a:gd name="T76" fmla="*/ 506419563 w 68"/>
              <a:gd name="T77" fmla="*/ 718414859 h 68"/>
              <a:gd name="T78" fmla="*/ 400425169 w 68"/>
              <a:gd name="T79" fmla="*/ 741970795 h 68"/>
              <a:gd name="T80" fmla="*/ 306208694 w 68"/>
              <a:gd name="T81" fmla="*/ 730192827 h 68"/>
              <a:gd name="T82" fmla="*/ 400425169 w 68"/>
              <a:gd name="T83" fmla="*/ 423982821 h 68"/>
              <a:gd name="T84" fmla="*/ 506419563 w 68"/>
              <a:gd name="T85" fmla="*/ 718414859 h 68"/>
              <a:gd name="T86" fmla="*/ 741964184 w 68"/>
              <a:gd name="T87" fmla="*/ 400430317 h 68"/>
              <a:gd name="T88" fmla="*/ 565305718 w 68"/>
              <a:gd name="T89" fmla="*/ 694862355 h 68"/>
              <a:gd name="T90" fmla="*/ 671300111 w 68"/>
              <a:gd name="T91" fmla="*/ 388652349 h 68"/>
              <a:gd name="T92" fmla="*/ 706633863 w 68"/>
              <a:gd name="T93" fmla="*/ 270879534 h 68"/>
              <a:gd name="T94" fmla="*/ 694855946 w 68"/>
              <a:gd name="T95" fmla="*/ 235545630 h 68"/>
              <a:gd name="T96" fmla="*/ 741964184 w 68"/>
              <a:gd name="T97" fmla="*/ 400430317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8" h="68">
                <a:moveTo>
                  <a:pt x="68" y="34"/>
                </a:moveTo>
                <a:cubicBezTo>
                  <a:pt x="68" y="52"/>
                  <a:pt x="53" y="68"/>
                  <a:pt x="34" y="68"/>
                </a:cubicBezTo>
                <a:cubicBezTo>
                  <a:pt x="15" y="68"/>
                  <a:pt x="0" y="52"/>
                  <a:pt x="0" y="34"/>
                </a:cubicBezTo>
                <a:cubicBezTo>
                  <a:pt x="0" y="15"/>
                  <a:pt x="15" y="0"/>
                  <a:pt x="34" y="0"/>
                </a:cubicBezTo>
                <a:cubicBezTo>
                  <a:pt x="53" y="0"/>
                  <a:pt x="68" y="15"/>
                  <a:pt x="68" y="34"/>
                </a:cubicBezTo>
                <a:close/>
                <a:moveTo>
                  <a:pt x="66" y="34"/>
                </a:moveTo>
                <a:cubicBezTo>
                  <a:pt x="66" y="16"/>
                  <a:pt x="52" y="1"/>
                  <a:pt x="34" y="1"/>
                </a:cubicBezTo>
                <a:cubicBezTo>
                  <a:pt x="16" y="1"/>
                  <a:pt x="1" y="16"/>
                  <a:pt x="1" y="34"/>
                </a:cubicBezTo>
                <a:cubicBezTo>
                  <a:pt x="1" y="52"/>
                  <a:pt x="16" y="66"/>
                  <a:pt x="34" y="66"/>
                </a:cubicBezTo>
                <a:cubicBezTo>
                  <a:pt x="52" y="66"/>
                  <a:pt x="66" y="52"/>
                  <a:pt x="66" y="34"/>
                </a:cubicBezTo>
                <a:close/>
                <a:moveTo>
                  <a:pt x="7" y="22"/>
                </a:moveTo>
                <a:cubicBezTo>
                  <a:pt x="21" y="60"/>
                  <a:pt x="21" y="60"/>
                  <a:pt x="21" y="60"/>
                </a:cubicBezTo>
                <a:cubicBezTo>
                  <a:pt x="11" y="55"/>
                  <a:pt x="5" y="45"/>
                  <a:pt x="5" y="34"/>
                </a:cubicBezTo>
                <a:cubicBezTo>
                  <a:pt x="5" y="29"/>
                  <a:pt x="5" y="25"/>
                  <a:pt x="7" y="22"/>
                </a:cubicBezTo>
                <a:close/>
                <a:moveTo>
                  <a:pt x="51" y="42"/>
                </a:moveTo>
                <a:cubicBezTo>
                  <a:pt x="48" y="51"/>
                  <a:pt x="48" y="51"/>
                  <a:pt x="48" y="51"/>
                </a:cubicBezTo>
                <a:cubicBezTo>
                  <a:pt x="38" y="20"/>
                  <a:pt x="38" y="20"/>
                  <a:pt x="38" y="20"/>
                </a:cubicBezTo>
                <a:cubicBezTo>
                  <a:pt x="38" y="20"/>
                  <a:pt x="40" y="20"/>
                  <a:pt x="41" y="20"/>
                </a:cubicBezTo>
                <a:cubicBezTo>
                  <a:pt x="43" y="20"/>
                  <a:pt x="43" y="17"/>
                  <a:pt x="41" y="17"/>
                </a:cubicBezTo>
                <a:cubicBezTo>
                  <a:pt x="36" y="18"/>
                  <a:pt x="33" y="18"/>
                  <a:pt x="33" y="18"/>
                </a:cubicBezTo>
                <a:cubicBezTo>
                  <a:pt x="33" y="18"/>
                  <a:pt x="30" y="18"/>
                  <a:pt x="25" y="17"/>
                </a:cubicBezTo>
                <a:cubicBezTo>
                  <a:pt x="24" y="17"/>
                  <a:pt x="24" y="20"/>
                  <a:pt x="25" y="20"/>
                </a:cubicBezTo>
                <a:cubicBezTo>
                  <a:pt x="27" y="20"/>
                  <a:pt x="28" y="20"/>
                  <a:pt x="28" y="20"/>
                </a:cubicBezTo>
                <a:cubicBezTo>
                  <a:pt x="33" y="32"/>
                  <a:pt x="33" y="32"/>
                  <a:pt x="33" y="32"/>
                </a:cubicBezTo>
                <a:cubicBezTo>
                  <a:pt x="27" y="52"/>
                  <a:pt x="27" y="52"/>
                  <a:pt x="27" y="52"/>
                </a:cubicBezTo>
                <a:cubicBezTo>
                  <a:pt x="16" y="20"/>
                  <a:pt x="16" y="20"/>
                  <a:pt x="16" y="20"/>
                </a:cubicBezTo>
                <a:cubicBezTo>
                  <a:pt x="16" y="20"/>
                  <a:pt x="18" y="20"/>
                  <a:pt x="19" y="20"/>
                </a:cubicBezTo>
                <a:cubicBezTo>
                  <a:pt x="21" y="20"/>
                  <a:pt x="21" y="17"/>
                  <a:pt x="19" y="17"/>
                </a:cubicBezTo>
                <a:cubicBezTo>
                  <a:pt x="14" y="18"/>
                  <a:pt x="11" y="18"/>
                  <a:pt x="11" y="18"/>
                </a:cubicBezTo>
                <a:cubicBezTo>
                  <a:pt x="11" y="18"/>
                  <a:pt x="10" y="18"/>
                  <a:pt x="9" y="18"/>
                </a:cubicBezTo>
                <a:cubicBezTo>
                  <a:pt x="15" y="10"/>
                  <a:pt x="24" y="5"/>
                  <a:pt x="34" y="5"/>
                </a:cubicBezTo>
                <a:cubicBezTo>
                  <a:pt x="41" y="5"/>
                  <a:pt x="48" y="7"/>
                  <a:pt x="53" y="12"/>
                </a:cubicBezTo>
                <a:cubicBezTo>
                  <a:pt x="53" y="12"/>
                  <a:pt x="53" y="12"/>
                  <a:pt x="53" y="12"/>
                </a:cubicBezTo>
                <a:cubicBezTo>
                  <a:pt x="50" y="12"/>
                  <a:pt x="48" y="15"/>
                  <a:pt x="48" y="17"/>
                </a:cubicBezTo>
                <a:cubicBezTo>
                  <a:pt x="48" y="20"/>
                  <a:pt x="50" y="22"/>
                  <a:pt x="51" y="24"/>
                </a:cubicBezTo>
                <a:cubicBezTo>
                  <a:pt x="52" y="26"/>
                  <a:pt x="53" y="29"/>
                  <a:pt x="53" y="32"/>
                </a:cubicBezTo>
                <a:cubicBezTo>
                  <a:pt x="53" y="35"/>
                  <a:pt x="52" y="38"/>
                  <a:pt x="51" y="42"/>
                </a:cubicBezTo>
                <a:close/>
                <a:moveTo>
                  <a:pt x="43" y="61"/>
                </a:moveTo>
                <a:cubicBezTo>
                  <a:pt x="43" y="61"/>
                  <a:pt x="43" y="61"/>
                  <a:pt x="43" y="61"/>
                </a:cubicBezTo>
                <a:cubicBezTo>
                  <a:pt x="40" y="62"/>
                  <a:pt x="37" y="63"/>
                  <a:pt x="34" y="63"/>
                </a:cubicBezTo>
                <a:cubicBezTo>
                  <a:pt x="31" y="63"/>
                  <a:pt x="28" y="62"/>
                  <a:pt x="26" y="62"/>
                </a:cubicBezTo>
                <a:cubicBezTo>
                  <a:pt x="34" y="36"/>
                  <a:pt x="34" y="36"/>
                  <a:pt x="34" y="36"/>
                </a:cubicBezTo>
                <a:lnTo>
                  <a:pt x="43" y="61"/>
                </a:lnTo>
                <a:close/>
                <a:moveTo>
                  <a:pt x="63" y="34"/>
                </a:moveTo>
                <a:cubicBezTo>
                  <a:pt x="63" y="44"/>
                  <a:pt x="57" y="54"/>
                  <a:pt x="48" y="59"/>
                </a:cubicBezTo>
                <a:cubicBezTo>
                  <a:pt x="57" y="33"/>
                  <a:pt x="57" y="33"/>
                  <a:pt x="57" y="33"/>
                </a:cubicBezTo>
                <a:cubicBezTo>
                  <a:pt x="59" y="29"/>
                  <a:pt x="60" y="26"/>
                  <a:pt x="60" y="23"/>
                </a:cubicBezTo>
                <a:cubicBezTo>
                  <a:pt x="60" y="22"/>
                  <a:pt x="60" y="21"/>
                  <a:pt x="59" y="20"/>
                </a:cubicBezTo>
                <a:cubicBezTo>
                  <a:pt x="62" y="24"/>
                  <a:pt x="63" y="29"/>
                  <a:pt x="63" y="34"/>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5" name="Freeform 140"/>
          <p:cNvSpPr>
            <a:spLocks/>
          </p:cNvSpPr>
          <p:nvPr/>
        </p:nvSpPr>
        <p:spPr bwMode="auto">
          <a:xfrm>
            <a:off x="1767094" y="3753411"/>
            <a:ext cx="209860" cy="261845"/>
          </a:xfrm>
          <a:custGeom>
            <a:avLst/>
            <a:gdLst>
              <a:gd name="T0" fmla="*/ 347323327 w 50"/>
              <a:gd name="T1" fmla="*/ 739885873 h 63"/>
              <a:gd name="T2" fmla="*/ 299419764 w 50"/>
              <a:gd name="T3" fmla="*/ 728141598 h 63"/>
              <a:gd name="T4" fmla="*/ 251512740 w 50"/>
              <a:gd name="T5" fmla="*/ 739885873 h 63"/>
              <a:gd name="T6" fmla="*/ 251512740 w 50"/>
              <a:gd name="T7" fmla="*/ 422790459 h 63"/>
              <a:gd name="T8" fmla="*/ 0 w 50"/>
              <a:gd name="T9" fmla="*/ 0 h 63"/>
              <a:gd name="T10" fmla="*/ 47907024 w 50"/>
              <a:gd name="T11" fmla="*/ 0 h 63"/>
              <a:gd name="T12" fmla="*/ 95814048 w 50"/>
              <a:gd name="T13" fmla="*/ 0 h 63"/>
              <a:gd name="T14" fmla="*/ 299419764 w 50"/>
              <a:gd name="T15" fmla="*/ 328839689 h 63"/>
              <a:gd name="T16" fmla="*/ 503022020 w 50"/>
              <a:gd name="T17" fmla="*/ 0 h 63"/>
              <a:gd name="T18" fmla="*/ 550929044 w 50"/>
              <a:gd name="T19" fmla="*/ 0 h 63"/>
              <a:gd name="T20" fmla="*/ 598836067 w 50"/>
              <a:gd name="T21" fmla="*/ 0 h 63"/>
              <a:gd name="T22" fmla="*/ 503022020 w 50"/>
              <a:gd name="T23" fmla="*/ 152675570 h 63"/>
              <a:gd name="T24" fmla="*/ 335349167 w 50"/>
              <a:gd name="T25" fmla="*/ 422790459 h 63"/>
              <a:gd name="T26" fmla="*/ 347323327 w 50"/>
              <a:gd name="T27" fmla="*/ 739885873 h 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0" h="63">
                <a:moveTo>
                  <a:pt x="29" y="63"/>
                </a:moveTo>
                <a:cubicBezTo>
                  <a:pt x="28" y="63"/>
                  <a:pt x="26" y="62"/>
                  <a:pt x="25" y="62"/>
                </a:cubicBezTo>
                <a:cubicBezTo>
                  <a:pt x="24" y="62"/>
                  <a:pt x="22" y="63"/>
                  <a:pt x="21" y="63"/>
                </a:cubicBezTo>
                <a:cubicBezTo>
                  <a:pt x="21" y="36"/>
                  <a:pt x="21" y="36"/>
                  <a:pt x="21" y="36"/>
                </a:cubicBezTo>
                <a:cubicBezTo>
                  <a:pt x="14" y="24"/>
                  <a:pt x="8" y="11"/>
                  <a:pt x="0" y="0"/>
                </a:cubicBezTo>
                <a:cubicBezTo>
                  <a:pt x="1" y="0"/>
                  <a:pt x="3" y="0"/>
                  <a:pt x="4" y="0"/>
                </a:cubicBezTo>
                <a:cubicBezTo>
                  <a:pt x="5" y="0"/>
                  <a:pt x="7" y="0"/>
                  <a:pt x="8" y="0"/>
                </a:cubicBezTo>
                <a:cubicBezTo>
                  <a:pt x="14" y="9"/>
                  <a:pt x="19" y="18"/>
                  <a:pt x="25" y="28"/>
                </a:cubicBezTo>
                <a:cubicBezTo>
                  <a:pt x="30" y="18"/>
                  <a:pt x="36" y="9"/>
                  <a:pt x="42" y="0"/>
                </a:cubicBezTo>
                <a:cubicBezTo>
                  <a:pt x="43" y="0"/>
                  <a:pt x="44" y="0"/>
                  <a:pt x="46" y="0"/>
                </a:cubicBezTo>
                <a:cubicBezTo>
                  <a:pt x="47" y="0"/>
                  <a:pt x="49" y="0"/>
                  <a:pt x="50" y="0"/>
                </a:cubicBezTo>
                <a:cubicBezTo>
                  <a:pt x="47" y="4"/>
                  <a:pt x="44" y="8"/>
                  <a:pt x="42" y="13"/>
                </a:cubicBezTo>
                <a:cubicBezTo>
                  <a:pt x="37" y="21"/>
                  <a:pt x="33" y="28"/>
                  <a:pt x="28" y="36"/>
                </a:cubicBezTo>
                <a:lnTo>
                  <a:pt x="29" y="63"/>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6" name="Freeform 141"/>
          <p:cNvSpPr>
            <a:spLocks noEditPoints="1"/>
          </p:cNvSpPr>
          <p:nvPr/>
        </p:nvSpPr>
        <p:spPr bwMode="auto">
          <a:xfrm>
            <a:off x="2350467" y="3789994"/>
            <a:ext cx="283024" cy="204085"/>
          </a:xfrm>
          <a:custGeom>
            <a:avLst/>
            <a:gdLst>
              <a:gd name="T0" fmla="*/ 789079235 w 68"/>
              <a:gd name="T1" fmla="*/ 483539930 h 49"/>
              <a:gd name="T2" fmla="*/ 694862355 w 68"/>
              <a:gd name="T3" fmla="*/ 566094271 h 49"/>
              <a:gd name="T4" fmla="*/ 400430317 w 68"/>
              <a:gd name="T5" fmla="*/ 577887258 h 49"/>
              <a:gd name="T6" fmla="*/ 94216879 w 68"/>
              <a:gd name="T7" fmla="*/ 566094271 h 49"/>
              <a:gd name="T8" fmla="*/ 11777968 w 68"/>
              <a:gd name="T9" fmla="*/ 483539930 h 49"/>
              <a:gd name="T10" fmla="*/ 0 w 68"/>
              <a:gd name="T11" fmla="*/ 294841839 h 49"/>
              <a:gd name="T12" fmla="*/ 11777968 w 68"/>
              <a:gd name="T13" fmla="*/ 94347328 h 49"/>
              <a:gd name="T14" fmla="*/ 94216879 w 68"/>
              <a:gd name="T15" fmla="*/ 11792987 h 49"/>
              <a:gd name="T16" fmla="*/ 400430317 w 68"/>
              <a:gd name="T17" fmla="*/ 0 h 49"/>
              <a:gd name="T18" fmla="*/ 694862355 w 68"/>
              <a:gd name="T19" fmla="*/ 11792987 h 49"/>
              <a:gd name="T20" fmla="*/ 789079235 w 68"/>
              <a:gd name="T21" fmla="*/ 94347328 h 49"/>
              <a:gd name="T22" fmla="*/ 800857202 w 68"/>
              <a:gd name="T23" fmla="*/ 294841839 h 49"/>
              <a:gd name="T24" fmla="*/ 789079235 w 68"/>
              <a:gd name="T25" fmla="*/ 483539930 h 49"/>
              <a:gd name="T26" fmla="*/ 553533604 w 68"/>
              <a:gd name="T27" fmla="*/ 271252432 h 49"/>
              <a:gd name="T28" fmla="*/ 329765942 w 68"/>
              <a:gd name="T29" fmla="*/ 129729722 h 49"/>
              <a:gd name="T30" fmla="*/ 294432038 w 68"/>
              <a:gd name="T31" fmla="*/ 117936736 h 49"/>
              <a:gd name="T32" fmla="*/ 282654070 w 68"/>
              <a:gd name="T33" fmla="*/ 153315696 h 49"/>
              <a:gd name="T34" fmla="*/ 282654070 w 68"/>
              <a:gd name="T35" fmla="*/ 436364548 h 49"/>
              <a:gd name="T36" fmla="*/ 294432038 w 68"/>
              <a:gd name="T37" fmla="*/ 459950522 h 49"/>
              <a:gd name="T38" fmla="*/ 306210006 w 68"/>
              <a:gd name="T39" fmla="*/ 459950522 h 49"/>
              <a:gd name="T40" fmla="*/ 329765942 w 68"/>
              <a:gd name="T41" fmla="*/ 459950522 h 49"/>
              <a:gd name="T42" fmla="*/ 553533604 w 68"/>
              <a:gd name="T43" fmla="*/ 318427813 h 49"/>
              <a:gd name="T44" fmla="*/ 565311572 w 68"/>
              <a:gd name="T45" fmla="*/ 294841839 h 49"/>
              <a:gd name="T46" fmla="*/ 553533604 w 68"/>
              <a:gd name="T47" fmla="*/ 271252432 h 4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7" name="Freeform 142"/>
          <p:cNvSpPr>
            <a:spLocks noEditPoints="1"/>
          </p:cNvSpPr>
          <p:nvPr/>
        </p:nvSpPr>
        <p:spPr bwMode="auto">
          <a:xfrm>
            <a:off x="2949243" y="3774592"/>
            <a:ext cx="283022" cy="219487"/>
          </a:xfrm>
          <a:custGeom>
            <a:avLst/>
            <a:gdLst>
              <a:gd name="T0" fmla="*/ 800850339 w 68"/>
              <a:gd name="T1" fmla="*/ 594642875 h 53"/>
              <a:gd name="T2" fmla="*/ 777294504 w 68"/>
              <a:gd name="T3" fmla="*/ 617961333 h 53"/>
              <a:gd name="T4" fmla="*/ 35330320 w 68"/>
              <a:gd name="T5" fmla="*/ 617961333 h 53"/>
              <a:gd name="T6" fmla="*/ 0 w 68"/>
              <a:gd name="T7" fmla="*/ 594642875 h 53"/>
              <a:gd name="T8" fmla="*/ 0 w 68"/>
              <a:gd name="T9" fmla="*/ 536345022 h 53"/>
              <a:gd name="T10" fmla="*/ 35330320 w 68"/>
              <a:gd name="T11" fmla="*/ 501365628 h 53"/>
              <a:gd name="T12" fmla="*/ 777294504 w 68"/>
              <a:gd name="T13" fmla="*/ 501365628 h 53"/>
              <a:gd name="T14" fmla="*/ 800850339 w 68"/>
              <a:gd name="T15" fmla="*/ 536345022 h 53"/>
              <a:gd name="T16" fmla="*/ 800850339 w 68"/>
              <a:gd name="T17" fmla="*/ 594642875 h 53"/>
              <a:gd name="T18" fmla="*/ 753742101 w 68"/>
              <a:gd name="T19" fmla="*/ 244852346 h 53"/>
              <a:gd name="T20" fmla="*/ 718408349 w 68"/>
              <a:gd name="T21" fmla="*/ 279831740 h 53"/>
              <a:gd name="T22" fmla="*/ 94216476 w 68"/>
              <a:gd name="T23" fmla="*/ 279831740 h 53"/>
              <a:gd name="T24" fmla="*/ 58886155 w 68"/>
              <a:gd name="T25" fmla="*/ 244852346 h 53"/>
              <a:gd name="T26" fmla="*/ 58886155 w 68"/>
              <a:gd name="T27" fmla="*/ 198215430 h 53"/>
              <a:gd name="T28" fmla="*/ 94216476 w 68"/>
              <a:gd name="T29" fmla="*/ 163236035 h 53"/>
              <a:gd name="T30" fmla="*/ 718408349 w 68"/>
              <a:gd name="T31" fmla="*/ 163236035 h 53"/>
              <a:gd name="T32" fmla="*/ 753742101 w 68"/>
              <a:gd name="T33" fmla="*/ 198215430 h 53"/>
              <a:gd name="T34" fmla="*/ 753742101 w 68"/>
              <a:gd name="T35" fmla="*/ 244852346 h 53"/>
              <a:gd name="T36" fmla="*/ 635969791 w 68"/>
              <a:gd name="T37" fmla="*/ 419745903 h 53"/>
              <a:gd name="T38" fmla="*/ 600639470 w 68"/>
              <a:gd name="T39" fmla="*/ 443067775 h 53"/>
              <a:gd name="T40" fmla="*/ 200214301 w 68"/>
              <a:gd name="T41" fmla="*/ 443067775 h 53"/>
              <a:gd name="T42" fmla="*/ 176658466 w 68"/>
              <a:gd name="T43" fmla="*/ 419745903 h 53"/>
              <a:gd name="T44" fmla="*/ 176658466 w 68"/>
              <a:gd name="T45" fmla="*/ 361448050 h 53"/>
              <a:gd name="T46" fmla="*/ 200214301 w 68"/>
              <a:gd name="T47" fmla="*/ 338129592 h 53"/>
              <a:gd name="T48" fmla="*/ 600639470 w 68"/>
              <a:gd name="T49" fmla="*/ 338129592 h 53"/>
              <a:gd name="T50" fmla="*/ 635969791 w 68"/>
              <a:gd name="T51" fmla="*/ 361448050 h 53"/>
              <a:gd name="T52" fmla="*/ 635969791 w 68"/>
              <a:gd name="T53" fmla="*/ 419745903 h 53"/>
              <a:gd name="T54" fmla="*/ 577083635 w 68"/>
              <a:gd name="T55" fmla="*/ 81616310 h 53"/>
              <a:gd name="T56" fmla="*/ 553527800 w 68"/>
              <a:gd name="T57" fmla="*/ 104938183 h 53"/>
              <a:gd name="T58" fmla="*/ 259097024 w 68"/>
              <a:gd name="T59" fmla="*/ 104938183 h 53"/>
              <a:gd name="T60" fmla="*/ 235544621 w 68"/>
              <a:gd name="T61" fmla="*/ 81616310 h 53"/>
              <a:gd name="T62" fmla="*/ 235544621 w 68"/>
              <a:gd name="T63" fmla="*/ 23318458 h 53"/>
              <a:gd name="T64" fmla="*/ 259097024 w 68"/>
              <a:gd name="T65" fmla="*/ 0 h 53"/>
              <a:gd name="T66" fmla="*/ 553527800 w 68"/>
              <a:gd name="T67" fmla="*/ 0 h 53"/>
              <a:gd name="T68" fmla="*/ 577083635 w 68"/>
              <a:gd name="T69" fmla="*/ 23318458 h 53"/>
              <a:gd name="T70" fmla="*/ 577083635 w 68"/>
              <a:gd name="T71" fmla="*/ 81616310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8" h="53">
                <a:moveTo>
                  <a:pt x="68" y="51"/>
                </a:moveTo>
                <a:cubicBezTo>
                  <a:pt x="68" y="52"/>
                  <a:pt x="67" y="53"/>
                  <a:pt x="66" y="53"/>
                </a:cubicBezTo>
                <a:cubicBezTo>
                  <a:pt x="3" y="53"/>
                  <a:pt x="3" y="53"/>
                  <a:pt x="3" y="53"/>
                </a:cubicBezTo>
                <a:cubicBezTo>
                  <a:pt x="2" y="53"/>
                  <a:pt x="0" y="52"/>
                  <a:pt x="0" y="51"/>
                </a:cubicBezTo>
                <a:cubicBezTo>
                  <a:pt x="0" y="46"/>
                  <a:pt x="0" y="46"/>
                  <a:pt x="0" y="46"/>
                </a:cubicBezTo>
                <a:cubicBezTo>
                  <a:pt x="0" y="44"/>
                  <a:pt x="2" y="43"/>
                  <a:pt x="3" y="43"/>
                </a:cubicBezTo>
                <a:cubicBezTo>
                  <a:pt x="66" y="43"/>
                  <a:pt x="66" y="43"/>
                  <a:pt x="66" y="43"/>
                </a:cubicBezTo>
                <a:cubicBezTo>
                  <a:pt x="67" y="43"/>
                  <a:pt x="68" y="44"/>
                  <a:pt x="68" y="46"/>
                </a:cubicBezTo>
                <a:lnTo>
                  <a:pt x="68" y="51"/>
                </a:lnTo>
                <a:close/>
                <a:moveTo>
                  <a:pt x="64" y="21"/>
                </a:moveTo>
                <a:cubicBezTo>
                  <a:pt x="64" y="23"/>
                  <a:pt x="63" y="24"/>
                  <a:pt x="61" y="24"/>
                </a:cubicBezTo>
                <a:cubicBezTo>
                  <a:pt x="8" y="24"/>
                  <a:pt x="8" y="24"/>
                  <a:pt x="8" y="24"/>
                </a:cubicBezTo>
                <a:cubicBezTo>
                  <a:pt x="6" y="24"/>
                  <a:pt x="5" y="23"/>
                  <a:pt x="5" y="21"/>
                </a:cubicBezTo>
                <a:cubicBezTo>
                  <a:pt x="5" y="17"/>
                  <a:pt x="5" y="17"/>
                  <a:pt x="5" y="17"/>
                </a:cubicBezTo>
                <a:cubicBezTo>
                  <a:pt x="5" y="15"/>
                  <a:pt x="6" y="14"/>
                  <a:pt x="8" y="14"/>
                </a:cubicBezTo>
                <a:cubicBezTo>
                  <a:pt x="61" y="14"/>
                  <a:pt x="61" y="14"/>
                  <a:pt x="61" y="14"/>
                </a:cubicBezTo>
                <a:cubicBezTo>
                  <a:pt x="63" y="14"/>
                  <a:pt x="64" y="15"/>
                  <a:pt x="64" y="17"/>
                </a:cubicBezTo>
                <a:lnTo>
                  <a:pt x="64" y="21"/>
                </a:lnTo>
                <a:close/>
                <a:moveTo>
                  <a:pt x="54" y="36"/>
                </a:moveTo>
                <a:cubicBezTo>
                  <a:pt x="54" y="37"/>
                  <a:pt x="53" y="38"/>
                  <a:pt x="51" y="38"/>
                </a:cubicBezTo>
                <a:cubicBezTo>
                  <a:pt x="17" y="38"/>
                  <a:pt x="17" y="38"/>
                  <a:pt x="17" y="38"/>
                </a:cubicBezTo>
                <a:cubicBezTo>
                  <a:pt x="16" y="38"/>
                  <a:pt x="15" y="37"/>
                  <a:pt x="15" y="36"/>
                </a:cubicBezTo>
                <a:cubicBezTo>
                  <a:pt x="15" y="31"/>
                  <a:pt x="15" y="31"/>
                  <a:pt x="15" y="31"/>
                </a:cubicBezTo>
                <a:cubicBezTo>
                  <a:pt x="15" y="30"/>
                  <a:pt x="16" y="29"/>
                  <a:pt x="17" y="29"/>
                </a:cubicBezTo>
                <a:cubicBezTo>
                  <a:pt x="51" y="29"/>
                  <a:pt x="51" y="29"/>
                  <a:pt x="51" y="29"/>
                </a:cubicBezTo>
                <a:cubicBezTo>
                  <a:pt x="53" y="29"/>
                  <a:pt x="54" y="30"/>
                  <a:pt x="54" y="31"/>
                </a:cubicBezTo>
                <a:lnTo>
                  <a:pt x="54" y="36"/>
                </a:lnTo>
                <a:close/>
                <a:moveTo>
                  <a:pt x="49" y="7"/>
                </a:moveTo>
                <a:cubicBezTo>
                  <a:pt x="49" y="8"/>
                  <a:pt x="48" y="9"/>
                  <a:pt x="47" y="9"/>
                </a:cubicBezTo>
                <a:cubicBezTo>
                  <a:pt x="22" y="9"/>
                  <a:pt x="22" y="9"/>
                  <a:pt x="22" y="9"/>
                </a:cubicBezTo>
                <a:cubicBezTo>
                  <a:pt x="21" y="9"/>
                  <a:pt x="20" y="8"/>
                  <a:pt x="20" y="7"/>
                </a:cubicBezTo>
                <a:cubicBezTo>
                  <a:pt x="20" y="2"/>
                  <a:pt x="20" y="2"/>
                  <a:pt x="20" y="2"/>
                </a:cubicBezTo>
                <a:cubicBezTo>
                  <a:pt x="20" y="1"/>
                  <a:pt x="21" y="0"/>
                  <a:pt x="22" y="0"/>
                </a:cubicBezTo>
                <a:cubicBezTo>
                  <a:pt x="47" y="0"/>
                  <a:pt x="47" y="0"/>
                  <a:pt x="47" y="0"/>
                </a:cubicBezTo>
                <a:cubicBezTo>
                  <a:pt x="48" y="0"/>
                  <a:pt x="49" y="1"/>
                  <a:pt x="49" y="2"/>
                </a:cubicBezTo>
                <a:lnTo>
                  <a:pt x="49" y="7"/>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8" name="Freeform 143"/>
          <p:cNvSpPr>
            <a:spLocks noEditPoints="1"/>
          </p:cNvSpPr>
          <p:nvPr/>
        </p:nvSpPr>
        <p:spPr bwMode="auto">
          <a:xfrm>
            <a:off x="3561497" y="3774592"/>
            <a:ext cx="292649" cy="240665"/>
          </a:xfrm>
          <a:custGeom>
            <a:avLst/>
            <a:gdLst>
              <a:gd name="T0" fmla="*/ 831795571 w 70"/>
              <a:gd name="T1" fmla="*/ 538451957 h 58"/>
              <a:gd name="T2" fmla="*/ 808030969 w 70"/>
              <a:gd name="T3" fmla="*/ 561864102 h 58"/>
              <a:gd name="T4" fmla="*/ 724851411 w 70"/>
              <a:gd name="T5" fmla="*/ 561864102 h 58"/>
              <a:gd name="T6" fmla="*/ 606021503 w 70"/>
              <a:gd name="T7" fmla="*/ 678917982 h 58"/>
              <a:gd name="T8" fmla="*/ 487195041 w 70"/>
              <a:gd name="T9" fmla="*/ 561864102 h 58"/>
              <a:gd name="T10" fmla="*/ 320835927 w 70"/>
              <a:gd name="T11" fmla="*/ 561864102 h 58"/>
              <a:gd name="T12" fmla="*/ 202006019 w 70"/>
              <a:gd name="T13" fmla="*/ 678917982 h 58"/>
              <a:gd name="T14" fmla="*/ 83179557 w 70"/>
              <a:gd name="T15" fmla="*/ 561864102 h 58"/>
              <a:gd name="T16" fmla="*/ 23764603 w 70"/>
              <a:gd name="T17" fmla="*/ 561864102 h 58"/>
              <a:gd name="T18" fmla="*/ 0 w 70"/>
              <a:gd name="T19" fmla="*/ 538451957 h 58"/>
              <a:gd name="T20" fmla="*/ 23764603 w 70"/>
              <a:gd name="T21" fmla="*/ 503335451 h 58"/>
              <a:gd name="T22" fmla="*/ 23764603 w 70"/>
              <a:gd name="T23" fmla="*/ 316048557 h 58"/>
              <a:gd name="T24" fmla="*/ 47532653 w 70"/>
              <a:gd name="T25" fmla="*/ 269227689 h 58"/>
              <a:gd name="T26" fmla="*/ 142594511 w 70"/>
              <a:gd name="T27" fmla="*/ 187286893 h 58"/>
              <a:gd name="T28" fmla="*/ 190123717 w 70"/>
              <a:gd name="T29" fmla="*/ 163878170 h 58"/>
              <a:gd name="T30" fmla="*/ 261420973 w 70"/>
              <a:gd name="T31" fmla="*/ 163878170 h 58"/>
              <a:gd name="T32" fmla="*/ 261420973 w 70"/>
              <a:gd name="T33" fmla="*/ 23412145 h 58"/>
              <a:gd name="T34" fmla="*/ 285185576 w 70"/>
              <a:gd name="T35" fmla="*/ 0 h 58"/>
              <a:gd name="T36" fmla="*/ 808030969 w 70"/>
              <a:gd name="T37" fmla="*/ 0 h 58"/>
              <a:gd name="T38" fmla="*/ 831795571 w 70"/>
              <a:gd name="T39" fmla="*/ 23412145 h 58"/>
              <a:gd name="T40" fmla="*/ 831795571 w 70"/>
              <a:gd name="T41" fmla="*/ 538451957 h 58"/>
              <a:gd name="T42" fmla="*/ 261420973 w 70"/>
              <a:gd name="T43" fmla="*/ 339460702 h 58"/>
              <a:gd name="T44" fmla="*/ 261420973 w 70"/>
              <a:gd name="T45" fmla="*/ 222403400 h 58"/>
              <a:gd name="T46" fmla="*/ 190123717 w 70"/>
              <a:gd name="T47" fmla="*/ 222403400 h 58"/>
              <a:gd name="T48" fmla="*/ 178241416 w 70"/>
              <a:gd name="T49" fmla="*/ 222403400 h 58"/>
              <a:gd name="T50" fmla="*/ 83179557 w 70"/>
              <a:gd name="T51" fmla="*/ 316048557 h 58"/>
              <a:gd name="T52" fmla="*/ 83179557 w 70"/>
              <a:gd name="T53" fmla="*/ 327752919 h 58"/>
              <a:gd name="T54" fmla="*/ 83179557 w 70"/>
              <a:gd name="T55" fmla="*/ 339460702 h 58"/>
              <a:gd name="T56" fmla="*/ 261420973 w 70"/>
              <a:gd name="T57" fmla="*/ 339460702 h 58"/>
              <a:gd name="T58" fmla="*/ 202006019 w 70"/>
              <a:gd name="T59" fmla="*/ 503335451 h 58"/>
              <a:gd name="T60" fmla="*/ 142594511 w 70"/>
              <a:gd name="T61" fmla="*/ 561864102 h 58"/>
              <a:gd name="T62" fmla="*/ 202006019 w 70"/>
              <a:gd name="T63" fmla="*/ 620389331 h 58"/>
              <a:gd name="T64" fmla="*/ 261420973 w 70"/>
              <a:gd name="T65" fmla="*/ 561864102 h 58"/>
              <a:gd name="T66" fmla="*/ 202006019 w 70"/>
              <a:gd name="T67" fmla="*/ 503335451 h 58"/>
              <a:gd name="T68" fmla="*/ 724851411 w 70"/>
              <a:gd name="T69" fmla="*/ 175582532 h 58"/>
              <a:gd name="T70" fmla="*/ 701083361 w 70"/>
              <a:gd name="T71" fmla="*/ 163878170 h 58"/>
              <a:gd name="T72" fmla="*/ 606021503 w 70"/>
              <a:gd name="T73" fmla="*/ 163878170 h 58"/>
              <a:gd name="T74" fmla="*/ 606021503 w 70"/>
              <a:gd name="T75" fmla="*/ 70233013 h 58"/>
              <a:gd name="T76" fmla="*/ 594139201 w 70"/>
              <a:gd name="T77" fmla="*/ 46820868 h 58"/>
              <a:gd name="T78" fmla="*/ 499077343 w 70"/>
              <a:gd name="T79" fmla="*/ 46820868 h 58"/>
              <a:gd name="T80" fmla="*/ 487195041 w 70"/>
              <a:gd name="T81" fmla="*/ 70233013 h 58"/>
              <a:gd name="T82" fmla="*/ 487195041 w 70"/>
              <a:gd name="T83" fmla="*/ 163878170 h 58"/>
              <a:gd name="T84" fmla="*/ 392133183 w 70"/>
              <a:gd name="T85" fmla="*/ 163878170 h 58"/>
              <a:gd name="T86" fmla="*/ 368365133 w 70"/>
              <a:gd name="T87" fmla="*/ 175582532 h 58"/>
              <a:gd name="T88" fmla="*/ 368365133 w 70"/>
              <a:gd name="T89" fmla="*/ 269227689 h 58"/>
              <a:gd name="T90" fmla="*/ 392133183 w 70"/>
              <a:gd name="T91" fmla="*/ 280932051 h 58"/>
              <a:gd name="T92" fmla="*/ 487195041 w 70"/>
              <a:gd name="T93" fmla="*/ 280932051 h 58"/>
              <a:gd name="T94" fmla="*/ 487195041 w 70"/>
              <a:gd name="T95" fmla="*/ 374573787 h 58"/>
              <a:gd name="T96" fmla="*/ 499077343 w 70"/>
              <a:gd name="T97" fmla="*/ 397985931 h 58"/>
              <a:gd name="T98" fmla="*/ 594139201 w 70"/>
              <a:gd name="T99" fmla="*/ 397985931 h 58"/>
              <a:gd name="T100" fmla="*/ 606021503 w 70"/>
              <a:gd name="T101" fmla="*/ 374573787 h 58"/>
              <a:gd name="T102" fmla="*/ 606021503 w 70"/>
              <a:gd name="T103" fmla="*/ 280932051 h 58"/>
              <a:gd name="T104" fmla="*/ 701083361 w 70"/>
              <a:gd name="T105" fmla="*/ 280932051 h 58"/>
              <a:gd name="T106" fmla="*/ 724851411 w 70"/>
              <a:gd name="T107" fmla="*/ 269227689 h 58"/>
              <a:gd name="T108" fmla="*/ 724851411 w 70"/>
              <a:gd name="T109" fmla="*/ 175582532 h 58"/>
              <a:gd name="T110" fmla="*/ 606021503 w 70"/>
              <a:gd name="T111" fmla="*/ 503335451 h 58"/>
              <a:gd name="T112" fmla="*/ 546609996 w 70"/>
              <a:gd name="T113" fmla="*/ 561864102 h 58"/>
              <a:gd name="T114" fmla="*/ 606021503 w 70"/>
              <a:gd name="T115" fmla="*/ 620389331 h 58"/>
              <a:gd name="T116" fmla="*/ 665436457 w 70"/>
              <a:gd name="T117" fmla="*/ 561864102 h 58"/>
              <a:gd name="T118" fmla="*/ 606021503 w 70"/>
              <a:gd name="T119" fmla="*/ 503335451 h 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0" h="58">
                <a:moveTo>
                  <a:pt x="70" y="46"/>
                </a:moveTo>
                <a:cubicBezTo>
                  <a:pt x="70" y="47"/>
                  <a:pt x="69" y="48"/>
                  <a:pt x="68" y="48"/>
                </a:cubicBezTo>
                <a:cubicBezTo>
                  <a:pt x="61" y="48"/>
                  <a:pt x="61" y="48"/>
                  <a:pt x="61" y="48"/>
                </a:cubicBezTo>
                <a:cubicBezTo>
                  <a:pt x="61" y="53"/>
                  <a:pt x="56" y="58"/>
                  <a:pt x="51" y="58"/>
                </a:cubicBezTo>
                <a:cubicBezTo>
                  <a:pt x="46" y="58"/>
                  <a:pt x="41" y="53"/>
                  <a:pt x="41" y="48"/>
                </a:cubicBezTo>
                <a:cubicBezTo>
                  <a:pt x="27" y="48"/>
                  <a:pt x="27" y="48"/>
                  <a:pt x="27" y="48"/>
                </a:cubicBezTo>
                <a:cubicBezTo>
                  <a:pt x="27" y="53"/>
                  <a:pt x="22" y="58"/>
                  <a:pt x="17" y="58"/>
                </a:cubicBezTo>
                <a:cubicBezTo>
                  <a:pt x="11" y="58"/>
                  <a:pt x="7" y="53"/>
                  <a:pt x="7" y="48"/>
                </a:cubicBezTo>
                <a:cubicBezTo>
                  <a:pt x="2" y="48"/>
                  <a:pt x="2" y="48"/>
                  <a:pt x="2" y="48"/>
                </a:cubicBezTo>
                <a:cubicBezTo>
                  <a:pt x="1" y="48"/>
                  <a:pt x="0" y="47"/>
                  <a:pt x="0" y="46"/>
                </a:cubicBezTo>
                <a:cubicBezTo>
                  <a:pt x="0" y="44"/>
                  <a:pt x="1" y="43"/>
                  <a:pt x="2" y="43"/>
                </a:cubicBezTo>
                <a:cubicBezTo>
                  <a:pt x="2" y="27"/>
                  <a:pt x="2" y="27"/>
                  <a:pt x="2" y="27"/>
                </a:cubicBezTo>
                <a:cubicBezTo>
                  <a:pt x="2" y="26"/>
                  <a:pt x="3" y="24"/>
                  <a:pt x="4" y="23"/>
                </a:cubicBezTo>
                <a:cubicBezTo>
                  <a:pt x="12" y="16"/>
                  <a:pt x="12" y="16"/>
                  <a:pt x="12" y="16"/>
                </a:cubicBezTo>
                <a:cubicBezTo>
                  <a:pt x="12" y="15"/>
                  <a:pt x="14" y="14"/>
                  <a:pt x="16" y="14"/>
                </a:cubicBezTo>
                <a:cubicBezTo>
                  <a:pt x="22" y="14"/>
                  <a:pt x="22" y="14"/>
                  <a:pt x="22" y="14"/>
                </a:cubicBezTo>
                <a:cubicBezTo>
                  <a:pt x="22" y="2"/>
                  <a:pt x="22" y="2"/>
                  <a:pt x="22" y="2"/>
                </a:cubicBezTo>
                <a:cubicBezTo>
                  <a:pt x="22" y="1"/>
                  <a:pt x="23" y="0"/>
                  <a:pt x="24" y="0"/>
                </a:cubicBezTo>
                <a:cubicBezTo>
                  <a:pt x="68" y="0"/>
                  <a:pt x="68" y="0"/>
                  <a:pt x="68" y="0"/>
                </a:cubicBezTo>
                <a:cubicBezTo>
                  <a:pt x="69" y="0"/>
                  <a:pt x="70" y="1"/>
                  <a:pt x="70" y="2"/>
                </a:cubicBezTo>
                <a:lnTo>
                  <a:pt x="70" y="46"/>
                </a:lnTo>
                <a:close/>
                <a:moveTo>
                  <a:pt x="22" y="29"/>
                </a:moveTo>
                <a:cubicBezTo>
                  <a:pt x="22" y="19"/>
                  <a:pt x="22" y="19"/>
                  <a:pt x="22" y="19"/>
                </a:cubicBezTo>
                <a:cubicBezTo>
                  <a:pt x="16" y="19"/>
                  <a:pt x="16" y="19"/>
                  <a:pt x="16" y="19"/>
                </a:cubicBezTo>
                <a:cubicBezTo>
                  <a:pt x="16" y="19"/>
                  <a:pt x="15" y="19"/>
                  <a:pt x="15" y="19"/>
                </a:cubicBezTo>
                <a:cubicBezTo>
                  <a:pt x="7" y="27"/>
                  <a:pt x="7" y="27"/>
                  <a:pt x="7" y="27"/>
                </a:cubicBezTo>
                <a:cubicBezTo>
                  <a:pt x="7" y="27"/>
                  <a:pt x="7" y="27"/>
                  <a:pt x="7" y="28"/>
                </a:cubicBezTo>
                <a:cubicBezTo>
                  <a:pt x="7" y="29"/>
                  <a:pt x="7" y="29"/>
                  <a:pt x="7" y="29"/>
                </a:cubicBezTo>
                <a:lnTo>
                  <a:pt x="22" y="29"/>
                </a:lnTo>
                <a:close/>
                <a:moveTo>
                  <a:pt x="17" y="43"/>
                </a:moveTo>
                <a:cubicBezTo>
                  <a:pt x="14" y="43"/>
                  <a:pt x="12" y="45"/>
                  <a:pt x="12" y="48"/>
                </a:cubicBezTo>
                <a:cubicBezTo>
                  <a:pt x="12" y="51"/>
                  <a:pt x="14" y="53"/>
                  <a:pt x="17" y="53"/>
                </a:cubicBezTo>
                <a:cubicBezTo>
                  <a:pt x="20" y="53"/>
                  <a:pt x="22" y="51"/>
                  <a:pt x="22" y="48"/>
                </a:cubicBezTo>
                <a:cubicBezTo>
                  <a:pt x="22" y="45"/>
                  <a:pt x="20" y="43"/>
                  <a:pt x="17" y="43"/>
                </a:cubicBezTo>
                <a:close/>
                <a:moveTo>
                  <a:pt x="61" y="15"/>
                </a:moveTo>
                <a:cubicBezTo>
                  <a:pt x="61" y="15"/>
                  <a:pt x="60" y="14"/>
                  <a:pt x="59" y="14"/>
                </a:cubicBezTo>
                <a:cubicBezTo>
                  <a:pt x="51" y="14"/>
                  <a:pt x="51" y="14"/>
                  <a:pt x="51" y="14"/>
                </a:cubicBezTo>
                <a:cubicBezTo>
                  <a:pt x="51" y="6"/>
                  <a:pt x="51" y="6"/>
                  <a:pt x="51" y="6"/>
                </a:cubicBezTo>
                <a:cubicBezTo>
                  <a:pt x="51" y="5"/>
                  <a:pt x="50" y="4"/>
                  <a:pt x="50" y="4"/>
                </a:cubicBezTo>
                <a:cubicBezTo>
                  <a:pt x="42" y="4"/>
                  <a:pt x="42" y="4"/>
                  <a:pt x="42" y="4"/>
                </a:cubicBezTo>
                <a:cubicBezTo>
                  <a:pt x="42" y="4"/>
                  <a:pt x="41" y="5"/>
                  <a:pt x="41" y="6"/>
                </a:cubicBezTo>
                <a:cubicBezTo>
                  <a:pt x="41" y="14"/>
                  <a:pt x="41" y="14"/>
                  <a:pt x="41" y="14"/>
                </a:cubicBezTo>
                <a:cubicBezTo>
                  <a:pt x="33" y="14"/>
                  <a:pt x="33" y="14"/>
                  <a:pt x="33" y="14"/>
                </a:cubicBezTo>
                <a:cubicBezTo>
                  <a:pt x="32" y="14"/>
                  <a:pt x="31" y="15"/>
                  <a:pt x="31" y="15"/>
                </a:cubicBezTo>
                <a:cubicBezTo>
                  <a:pt x="31" y="23"/>
                  <a:pt x="31" y="23"/>
                  <a:pt x="31" y="23"/>
                </a:cubicBezTo>
                <a:cubicBezTo>
                  <a:pt x="31" y="23"/>
                  <a:pt x="32" y="24"/>
                  <a:pt x="33" y="24"/>
                </a:cubicBezTo>
                <a:cubicBezTo>
                  <a:pt x="41" y="24"/>
                  <a:pt x="41" y="24"/>
                  <a:pt x="41" y="24"/>
                </a:cubicBezTo>
                <a:cubicBezTo>
                  <a:pt x="41" y="32"/>
                  <a:pt x="41" y="32"/>
                  <a:pt x="41" y="32"/>
                </a:cubicBezTo>
                <a:cubicBezTo>
                  <a:pt x="41" y="33"/>
                  <a:pt x="42" y="34"/>
                  <a:pt x="42" y="34"/>
                </a:cubicBezTo>
                <a:cubicBezTo>
                  <a:pt x="50" y="34"/>
                  <a:pt x="50" y="34"/>
                  <a:pt x="50" y="34"/>
                </a:cubicBezTo>
                <a:cubicBezTo>
                  <a:pt x="50" y="34"/>
                  <a:pt x="51" y="33"/>
                  <a:pt x="51" y="32"/>
                </a:cubicBezTo>
                <a:cubicBezTo>
                  <a:pt x="51" y="24"/>
                  <a:pt x="51" y="24"/>
                  <a:pt x="51" y="24"/>
                </a:cubicBezTo>
                <a:cubicBezTo>
                  <a:pt x="59" y="24"/>
                  <a:pt x="59" y="24"/>
                  <a:pt x="59" y="24"/>
                </a:cubicBezTo>
                <a:cubicBezTo>
                  <a:pt x="60" y="24"/>
                  <a:pt x="61" y="23"/>
                  <a:pt x="61" y="23"/>
                </a:cubicBezTo>
                <a:lnTo>
                  <a:pt x="61" y="15"/>
                </a:lnTo>
                <a:close/>
                <a:moveTo>
                  <a:pt x="51" y="43"/>
                </a:moveTo>
                <a:cubicBezTo>
                  <a:pt x="48" y="43"/>
                  <a:pt x="46" y="45"/>
                  <a:pt x="46" y="48"/>
                </a:cubicBezTo>
                <a:cubicBezTo>
                  <a:pt x="46" y="51"/>
                  <a:pt x="48" y="53"/>
                  <a:pt x="51" y="53"/>
                </a:cubicBezTo>
                <a:cubicBezTo>
                  <a:pt x="54" y="53"/>
                  <a:pt x="56" y="51"/>
                  <a:pt x="56" y="48"/>
                </a:cubicBezTo>
                <a:cubicBezTo>
                  <a:pt x="56" y="45"/>
                  <a:pt x="54" y="43"/>
                  <a:pt x="51" y="43"/>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9" name="Freeform 144"/>
          <p:cNvSpPr>
            <a:spLocks noEditPoints="1"/>
          </p:cNvSpPr>
          <p:nvPr/>
        </p:nvSpPr>
        <p:spPr bwMode="auto">
          <a:xfrm>
            <a:off x="4162198" y="3815022"/>
            <a:ext cx="157877" cy="150175"/>
          </a:xfrm>
          <a:custGeom>
            <a:avLst/>
            <a:gdLst>
              <a:gd name="T0" fmla="*/ 434198713 w 38"/>
              <a:gd name="T1" fmla="*/ 47321788 h 36"/>
              <a:gd name="T2" fmla="*/ 222969221 w 38"/>
              <a:gd name="T3" fmla="*/ 248444544 h 36"/>
              <a:gd name="T4" fmla="*/ 222969221 w 38"/>
              <a:gd name="T5" fmla="*/ 260276710 h 36"/>
              <a:gd name="T6" fmla="*/ 211232917 w 38"/>
              <a:gd name="T7" fmla="*/ 248444544 h 36"/>
              <a:gd name="T8" fmla="*/ 0 w 38"/>
              <a:gd name="T9" fmla="*/ 47321788 h 36"/>
              <a:gd name="T10" fmla="*/ 0 w 38"/>
              <a:gd name="T11" fmla="*/ 35493060 h 36"/>
              <a:gd name="T12" fmla="*/ 0 w 38"/>
              <a:gd name="T13" fmla="*/ 23660894 h 36"/>
              <a:gd name="T14" fmla="*/ 23469182 w 38"/>
              <a:gd name="T15" fmla="*/ 0 h 36"/>
              <a:gd name="T16" fmla="*/ 35205486 w 38"/>
              <a:gd name="T17" fmla="*/ 0 h 36"/>
              <a:gd name="T18" fmla="*/ 46941790 w 38"/>
              <a:gd name="T19" fmla="*/ 0 h 36"/>
              <a:gd name="T20" fmla="*/ 222969221 w 38"/>
              <a:gd name="T21" fmla="*/ 177461863 h 36"/>
              <a:gd name="T22" fmla="*/ 398993226 w 38"/>
              <a:gd name="T23" fmla="*/ 0 h 36"/>
              <a:gd name="T24" fmla="*/ 398993226 w 38"/>
              <a:gd name="T25" fmla="*/ 0 h 36"/>
              <a:gd name="T26" fmla="*/ 410729530 w 38"/>
              <a:gd name="T27" fmla="*/ 0 h 36"/>
              <a:gd name="T28" fmla="*/ 434198713 w 38"/>
              <a:gd name="T29" fmla="*/ 23660894 h 36"/>
              <a:gd name="T30" fmla="*/ 445935016 w 38"/>
              <a:gd name="T31" fmla="*/ 35493060 h 36"/>
              <a:gd name="T32" fmla="*/ 434198713 w 38"/>
              <a:gd name="T33" fmla="*/ 47321788 h 36"/>
              <a:gd name="T34" fmla="*/ 434198713 w 38"/>
              <a:gd name="T35" fmla="*/ 212954923 h 36"/>
              <a:gd name="T36" fmla="*/ 222969221 w 38"/>
              <a:gd name="T37" fmla="*/ 425906406 h 36"/>
              <a:gd name="T38" fmla="*/ 222969221 w 38"/>
              <a:gd name="T39" fmla="*/ 425906406 h 36"/>
              <a:gd name="T40" fmla="*/ 211232917 w 38"/>
              <a:gd name="T41" fmla="*/ 425906406 h 36"/>
              <a:gd name="T42" fmla="*/ 0 w 38"/>
              <a:gd name="T43" fmla="*/ 212954923 h 36"/>
              <a:gd name="T44" fmla="*/ 0 w 38"/>
              <a:gd name="T45" fmla="*/ 201122756 h 36"/>
              <a:gd name="T46" fmla="*/ 0 w 38"/>
              <a:gd name="T47" fmla="*/ 201122756 h 36"/>
              <a:gd name="T48" fmla="*/ 23469182 w 38"/>
              <a:gd name="T49" fmla="*/ 177461863 h 36"/>
              <a:gd name="T50" fmla="*/ 35205486 w 38"/>
              <a:gd name="T51" fmla="*/ 165629696 h 36"/>
              <a:gd name="T52" fmla="*/ 46941790 w 38"/>
              <a:gd name="T53" fmla="*/ 177461863 h 36"/>
              <a:gd name="T54" fmla="*/ 222969221 w 38"/>
              <a:gd name="T55" fmla="*/ 354923725 h 36"/>
              <a:gd name="T56" fmla="*/ 398993226 w 38"/>
              <a:gd name="T57" fmla="*/ 177461863 h 36"/>
              <a:gd name="T58" fmla="*/ 398993226 w 38"/>
              <a:gd name="T59" fmla="*/ 165629696 h 36"/>
              <a:gd name="T60" fmla="*/ 410729530 w 38"/>
              <a:gd name="T61" fmla="*/ 177461863 h 36"/>
              <a:gd name="T62" fmla="*/ 434198713 w 38"/>
              <a:gd name="T63" fmla="*/ 201122756 h 36"/>
              <a:gd name="T64" fmla="*/ 445935016 w 38"/>
              <a:gd name="T65" fmla="*/ 201122756 h 36"/>
              <a:gd name="T66" fmla="*/ 434198713 w 38"/>
              <a:gd name="T67" fmla="*/ 212954923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8" h="36">
                <a:moveTo>
                  <a:pt x="37" y="4"/>
                </a:moveTo>
                <a:cubicBezTo>
                  <a:pt x="19" y="21"/>
                  <a:pt x="19" y="21"/>
                  <a:pt x="19" y="21"/>
                </a:cubicBezTo>
                <a:cubicBezTo>
                  <a:pt x="19" y="22"/>
                  <a:pt x="19" y="22"/>
                  <a:pt x="19" y="22"/>
                </a:cubicBezTo>
                <a:cubicBezTo>
                  <a:pt x="18" y="22"/>
                  <a:pt x="18" y="22"/>
                  <a:pt x="18" y="21"/>
                </a:cubicBezTo>
                <a:cubicBezTo>
                  <a:pt x="0" y="4"/>
                  <a:pt x="0" y="4"/>
                  <a:pt x="0" y="4"/>
                </a:cubicBezTo>
                <a:cubicBezTo>
                  <a:pt x="0" y="4"/>
                  <a:pt x="0" y="3"/>
                  <a:pt x="0" y="3"/>
                </a:cubicBezTo>
                <a:cubicBezTo>
                  <a:pt x="0" y="3"/>
                  <a:pt x="0" y="2"/>
                  <a:pt x="0" y="2"/>
                </a:cubicBezTo>
                <a:cubicBezTo>
                  <a:pt x="2" y="0"/>
                  <a:pt x="2" y="0"/>
                  <a:pt x="2" y="0"/>
                </a:cubicBezTo>
                <a:cubicBezTo>
                  <a:pt x="2" y="0"/>
                  <a:pt x="2" y="0"/>
                  <a:pt x="3" y="0"/>
                </a:cubicBezTo>
                <a:cubicBezTo>
                  <a:pt x="3" y="0"/>
                  <a:pt x="3" y="0"/>
                  <a:pt x="4" y="0"/>
                </a:cubicBezTo>
                <a:cubicBezTo>
                  <a:pt x="19" y="15"/>
                  <a:pt x="19" y="15"/>
                  <a:pt x="19" y="15"/>
                </a:cubicBezTo>
                <a:cubicBezTo>
                  <a:pt x="34" y="0"/>
                  <a:pt x="34" y="0"/>
                  <a:pt x="34" y="0"/>
                </a:cubicBezTo>
                <a:cubicBezTo>
                  <a:pt x="34" y="0"/>
                  <a:pt x="34" y="0"/>
                  <a:pt x="34" y="0"/>
                </a:cubicBezTo>
                <a:cubicBezTo>
                  <a:pt x="35" y="0"/>
                  <a:pt x="35" y="0"/>
                  <a:pt x="35" y="0"/>
                </a:cubicBezTo>
                <a:cubicBezTo>
                  <a:pt x="37" y="2"/>
                  <a:pt x="37" y="2"/>
                  <a:pt x="37" y="2"/>
                </a:cubicBezTo>
                <a:cubicBezTo>
                  <a:pt x="37" y="2"/>
                  <a:pt x="38" y="3"/>
                  <a:pt x="38" y="3"/>
                </a:cubicBezTo>
                <a:cubicBezTo>
                  <a:pt x="38" y="3"/>
                  <a:pt x="37" y="4"/>
                  <a:pt x="37" y="4"/>
                </a:cubicBezTo>
                <a:close/>
                <a:moveTo>
                  <a:pt x="37" y="18"/>
                </a:moveTo>
                <a:cubicBezTo>
                  <a:pt x="19" y="36"/>
                  <a:pt x="19" y="36"/>
                  <a:pt x="19" y="36"/>
                </a:cubicBezTo>
                <a:cubicBezTo>
                  <a:pt x="19" y="36"/>
                  <a:pt x="19" y="36"/>
                  <a:pt x="19" y="36"/>
                </a:cubicBezTo>
                <a:cubicBezTo>
                  <a:pt x="18" y="36"/>
                  <a:pt x="18" y="36"/>
                  <a:pt x="18" y="36"/>
                </a:cubicBezTo>
                <a:cubicBezTo>
                  <a:pt x="0" y="18"/>
                  <a:pt x="0" y="18"/>
                  <a:pt x="0" y="18"/>
                </a:cubicBezTo>
                <a:cubicBezTo>
                  <a:pt x="0" y="18"/>
                  <a:pt x="0" y="18"/>
                  <a:pt x="0" y="17"/>
                </a:cubicBezTo>
                <a:cubicBezTo>
                  <a:pt x="0" y="17"/>
                  <a:pt x="0" y="17"/>
                  <a:pt x="0" y="17"/>
                </a:cubicBezTo>
                <a:cubicBezTo>
                  <a:pt x="2" y="15"/>
                  <a:pt x="2" y="15"/>
                  <a:pt x="2" y="15"/>
                </a:cubicBezTo>
                <a:cubicBezTo>
                  <a:pt x="2" y="14"/>
                  <a:pt x="2" y="14"/>
                  <a:pt x="3" y="14"/>
                </a:cubicBezTo>
                <a:cubicBezTo>
                  <a:pt x="3" y="14"/>
                  <a:pt x="3" y="14"/>
                  <a:pt x="4" y="15"/>
                </a:cubicBezTo>
                <a:cubicBezTo>
                  <a:pt x="19" y="30"/>
                  <a:pt x="19" y="30"/>
                  <a:pt x="19" y="30"/>
                </a:cubicBezTo>
                <a:cubicBezTo>
                  <a:pt x="34" y="15"/>
                  <a:pt x="34" y="15"/>
                  <a:pt x="34" y="15"/>
                </a:cubicBezTo>
                <a:cubicBezTo>
                  <a:pt x="34" y="14"/>
                  <a:pt x="34" y="14"/>
                  <a:pt x="34" y="14"/>
                </a:cubicBezTo>
                <a:cubicBezTo>
                  <a:pt x="35" y="14"/>
                  <a:pt x="35" y="14"/>
                  <a:pt x="35" y="15"/>
                </a:cubicBezTo>
                <a:cubicBezTo>
                  <a:pt x="37" y="17"/>
                  <a:pt x="37" y="17"/>
                  <a:pt x="37" y="17"/>
                </a:cubicBezTo>
                <a:cubicBezTo>
                  <a:pt x="37" y="17"/>
                  <a:pt x="38" y="17"/>
                  <a:pt x="38" y="17"/>
                </a:cubicBezTo>
                <a:cubicBezTo>
                  <a:pt x="38" y="18"/>
                  <a:pt x="37" y="18"/>
                  <a:pt x="37" y="18"/>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0" name="Freeform 145"/>
          <p:cNvSpPr>
            <a:spLocks/>
          </p:cNvSpPr>
          <p:nvPr/>
        </p:nvSpPr>
        <p:spPr bwMode="auto">
          <a:xfrm>
            <a:off x="4760974" y="3853530"/>
            <a:ext cx="157877" cy="96266"/>
          </a:xfrm>
          <a:custGeom>
            <a:avLst/>
            <a:gdLst>
              <a:gd name="T0" fmla="*/ 434198713 w 38"/>
              <a:gd name="T1" fmla="*/ 59548505 h 23"/>
              <a:gd name="T2" fmla="*/ 222969221 w 38"/>
              <a:gd name="T3" fmla="*/ 262020326 h 23"/>
              <a:gd name="T4" fmla="*/ 222969221 w 38"/>
              <a:gd name="T5" fmla="*/ 273930027 h 23"/>
              <a:gd name="T6" fmla="*/ 211232917 w 38"/>
              <a:gd name="T7" fmla="*/ 262020326 h 23"/>
              <a:gd name="T8" fmla="*/ 0 w 38"/>
              <a:gd name="T9" fmla="*/ 59548505 h 23"/>
              <a:gd name="T10" fmla="*/ 0 w 38"/>
              <a:gd name="T11" fmla="*/ 47638804 h 23"/>
              <a:gd name="T12" fmla="*/ 0 w 38"/>
              <a:gd name="T13" fmla="*/ 35729103 h 23"/>
              <a:gd name="T14" fmla="*/ 23469182 w 38"/>
              <a:gd name="T15" fmla="*/ 11909701 h 23"/>
              <a:gd name="T16" fmla="*/ 35205486 w 38"/>
              <a:gd name="T17" fmla="*/ 0 h 23"/>
              <a:gd name="T18" fmla="*/ 46941790 w 38"/>
              <a:gd name="T19" fmla="*/ 11909701 h 23"/>
              <a:gd name="T20" fmla="*/ 222969221 w 38"/>
              <a:gd name="T21" fmla="*/ 190558668 h 23"/>
              <a:gd name="T22" fmla="*/ 398993226 w 38"/>
              <a:gd name="T23" fmla="*/ 11909701 h 23"/>
              <a:gd name="T24" fmla="*/ 398993226 w 38"/>
              <a:gd name="T25" fmla="*/ 0 h 23"/>
              <a:gd name="T26" fmla="*/ 410729530 w 38"/>
              <a:gd name="T27" fmla="*/ 11909701 h 23"/>
              <a:gd name="T28" fmla="*/ 434198713 w 38"/>
              <a:gd name="T29" fmla="*/ 35729103 h 23"/>
              <a:gd name="T30" fmla="*/ 445935016 w 38"/>
              <a:gd name="T31" fmla="*/ 47638804 h 23"/>
              <a:gd name="T32" fmla="*/ 434198713 w 38"/>
              <a:gd name="T33" fmla="*/ 5954850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3">
                <a:moveTo>
                  <a:pt x="37" y="5"/>
                </a:moveTo>
                <a:cubicBezTo>
                  <a:pt x="19" y="22"/>
                  <a:pt x="19" y="22"/>
                  <a:pt x="19" y="22"/>
                </a:cubicBezTo>
                <a:cubicBezTo>
                  <a:pt x="19" y="22"/>
                  <a:pt x="19" y="23"/>
                  <a:pt x="19" y="23"/>
                </a:cubicBezTo>
                <a:cubicBezTo>
                  <a:pt x="18" y="23"/>
                  <a:pt x="18" y="22"/>
                  <a:pt x="18" y="22"/>
                </a:cubicBezTo>
                <a:cubicBezTo>
                  <a:pt x="0" y="5"/>
                  <a:pt x="0" y="5"/>
                  <a:pt x="0" y="5"/>
                </a:cubicBezTo>
                <a:cubicBezTo>
                  <a:pt x="0" y="4"/>
                  <a:pt x="0" y="4"/>
                  <a:pt x="0" y="4"/>
                </a:cubicBezTo>
                <a:cubicBezTo>
                  <a:pt x="0" y="3"/>
                  <a:pt x="0" y="3"/>
                  <a:pt x="0" y="3"/>
                </a:cubicBezTo>
                <a:cubicBezTo>
                  <a:pt x="2" y="1"/>
                  <a:pt x="2" y="1"/>
                  <a:pt x="2" y="1"/>
                </a:cubicBezTo>
                <a:cubicBezTo>
                  <a:pt x="2" y="1"/>
                  <a:pt x="2" y="0"/>
                  <a:pt x="3" y="0"/>
                </a:cubicBezTo>
                <a:cubicBezTo>
                  <a:pt x="3" y="0"/>
                  <a:pt x="3" y="1"/>
                  <a:pt x="4" y="1"/>
                </a:cubicBezTo>
                <a:cubicBezTo>
                  <a:pt x="19" y="16"/>
                  <a:pt x="19" y="16"/>
                  <a:pt x="19" y="16"/>
                </a:cubicBezTo>
                <a:cubicBezTo>
                  <a:pt x="34" y="1"/>
                  <a:pt x="34" y="1"/>
                  <a:pt x="34" y="1"/>
                </a:cubicBezTo>
                <a:cubicBezTo>
                  <a:pt x="34" y="1"/>
                  <a:pt x="34" y="0"/>
                  <a:pt x="34" y="0"/>
                </a:cubicBezTo>
                <a:cubicBezTo>
                  <a:pt x="35" y="0"/>
                  <a:pt x="35" y="1"/>
                  <a:pt x="35" y="1"/>
                </a:cubicBezTo>
                <a:cubicBezTo>
                  <a:pt x="37" y="3"/>
                  <a:pt x="37" y="3"/>
                  <a:pt x="37" y="3"/>
                </a:cubicBezTo>
                <a:cubicBezTo>
                  <a:pt x="37" y="3"/>
                  <a:pt x="38" y="3"/>
                  <a:pt x="38" y="4"/>
                </a:cubicBezTo>
                <a:cubicBezTo>
                  <a:pt x="38" y="4"/>
                  <a:pt x="37" y="4"/>
                  <a:pt x="37" y="5"/>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1" name="Freeform 147"/>
          <p:cNvSpPr>
            <a:spLocks noEditPoints="1"/>
          </p:cNvSpPr>
          <p:nvPr/>
        </p:nvSpPr>
        <p:spPr bwMode="auto">
          <a:xfrm>
            <a:off x="5946973" y="3774592"/>
            <a:ext cx="246441" cy="240665"/>
          </a:xfrm>
          <a:custGeom>
            <a:avLst/>
            <a:gdLst>
              <a:gd name="T0" fmla="*/ 355847973 w 59"/>
              <a:gd name="T1" fmla="*/ 678917982 h 58"/>
              <a:gd name="T2" fmla="*/ 0 w 59"/>
              <a:gd name="T3" fmla="*/ 339460702 h 58"/>
              <a:gd name="T4" fmla="*/ 355847973 w 59"/>
              <a:gd name="T5" fmla="*/ 0 h 58"/>
              <a:gd name="T6" fmla="*/ 699834576 w 59"/>
              <a:gd name="T7" fmla="*/ 339460702 h 58"/>
              <a:gd name="T8" fmla="*/ 355847973 w 59"/>
              <a:gd name="T9" fmla="*/ 678917982 h 58"/>
              <a:gd name="T10" fmla="*/ 581217437 w 59"/>
              <a:gd name="T11" fmla="*/ 304344195 h 58"/>
              <a:gd name="T12" fmla="*/ 557494698 w 59"/>
              <a:gd name="T13" fmla="*/ 280932051 h 58"/>
              <a:gd name="T14" fmla="*/ 332125234 w 59"/>
              <a:gd name="T15" fmla="*/ 280932051 h 58"/>
              <a:gd name="T16" fmla="*/ 415154820 w 59"/>
              <a:gd name="T17" fmla="*/ 198994676 h 58"/>
              <a:gd name="T18" fmla="*/ 415154820 w 59"/>
              <a:gd name="T19" fmla="*/ 175582532 h 58"/>
              <a:gd name="T20" fmla="*/ 415154820 w 59"/>
              <a:gd name="T21" fmla="*/ 152170387 h 58"/>
              <a:gd name="T22" fmla="*/ 367709342 w 59"/>
              <a:gd name="T23" fmla="*/ 117053881 h 58"/>
              <a:gd name="T24" fmla="*/ 355847973 w 59"/>
              <a:gd name="T25" fmla="*/ 105349519 h 58"/>
              <a:gd name="T26" fmla="*/ 332125234 w 59"/>
              <a:gd name="T27" fmla="*/ 117053881 h 58"/>
              <a:gd name="T28" fmla="*/ 166062617 w 59"/>
              <a:gd name="T29" fmla="*/ 280932051 h 58"/>
              <a:gd name="T30" fmla="*/ 130478508 w 59"/>
              <a:gd name="T31" fmla="*/ 316048557 h 58"/>
              <a:gd name="T32" fmla="*/ 118617139 w 59"/>
              <a:gd name="T33" fmla="*/ 339460702 h 58"/>
              <a:gd name="T34" fmla="*/ 130478508 w 59"/>
              <a:gd name="T35" fmla="*/ 351165063 h 58"/>
              <a:gd name="T36" fmla="*/ 166062617 w 59"/>
              <a:gd name="T37" fmla="*/ 397985931 h 58"/>
              <a:gd name="T38" fmla="*/ 332125234 w 59"/>
              <a:gd name="T39" fmla="*/ 561864102 h 58"/>
              <a:gd name="T40" fmla="*/ 355847973 w 59"/>
              <a:gd name="T41" fmla="*/ 561864102 h 58"/>
              <a:gd name="T42" fmla="*/ 367709342 w 59"/>
              <a:gd name="T43" fmla="*/ 561864102 h 58"/>
              <a:gd name="T44" fmla="*/ 415154820 w 59"/>
              <a:gd name="T45" fmla="*/ 515039812 h 58"/>
              <a:gd name="T46" fmla="*/ 415154820 w 59"/>
              <a:gd name="T47" fmla="*/ 491631089 h 58"/>
              <a:gd name="T48" fmla="*/ 415154820 w 59"/>
              <a:gd name="T49" fmla="*/ 479923306 h 58"/>
              <a:gd name="T50" fmla="*/ 332125234 w 59"/>
              <a:gd name="T51" fmla="*/ 397985931 h 58"/>
              <a:gd name="T52" fmla="*/ 557494698 w 59"/>
              <a:gd name="T53" fmla="*/ 397985931 h 58"/>
              <a:gd name="T54" fmla="*/ 581217437 w 59"/>
              <a:gd name="T55" fmla="*/ 362869425 h 58"/>
              <a:gd name="T56" fmla="*/ 581217437 w 59"/>
              <a:gd name="T57" fmla="*/ 304344195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8">
                <a:moveTo>
                  <a:pt x="30" y="58"/>
                </a:moveTo>
                <a:cubicBezTo>
                  <a:pt x="13" y="58"/>
                  <a:pt x="0" y="45"/>
                  <a:pt x="0" y="29"/>
                </a:cubicBezTo>
                <a:cubicBezTo>
                  <a:pt x="0" y="13"/>
                  <a:pt x="13" y="0"/>
                  <a:pt x="30" y="0"/>
                </a:cubicBezTo>
                <a:cubicBezTo>
                  <a:pt x="46" y="0"/>
                  <a:pt x="59" y="13"/>
                  <a:pt x="59" y="29"/>
                </a:cubicBezTo>
                <a:cubicBezTo>
                  <a:pt x="59" y="45"/>
                  <a:pt x="46" y="58"/>
                  <a:pt x="30" y="58"/>
                </a:cubicBezTo>
                <a:close/>
                <a:moveTo>
                  <a:pt x="49" y="26"/>
                </a:moveTo>
                <a:cubicBezTo>
                  <a:pt x="49" y="25"/>
                  <a:pt x="48" y="24"/>
                  <a:pt x="47" y="24"/>
                </a:cubicBezTo>
                <a:cubicBezTo>
                  <a:pt x="28" y="24"/>
                  <a:pt x="28" y="24"/>
                  <a:pt x="28" y="24"/>
                </a:cubicBezTo>
                <a:cubicBezTo>
                  <a:pt x="35" y="17"/>
                  <a:pt x="35" y="17"/>
                  <a:pt x="35" y="17"/>
                </a:cubicBezTo>
                <a:cubicBezTo>
                  <a:pt x="35" y="16"/>
                  <a:pt x="35" y="16"/>
                  <a:pt x="35" y="15"/>
                </a:cubicBezTo>
                <a:cubicBezTo>
                  <a:pt x="35" y="14"/>
                  <a:pt x="35" y="14"/>
                  <a:pt x="35" y="13"/>
                </a:cubicBezTo>
                <a:cubicBezTo>
                  <a:pt x="31" y="10"/>
                  <a:pt x="31" y="10"/>
                  <a:pt x="31" y="10"/>
                </a:cubicBezTo>
                <a:cubicBezTo>
                  <a:pt x="31" y="9"/>
                  <a:pt x="30" y="9"/>
                  <a:pt x="30" y="9"/>
                </a:cubicBezTo>
                <a:cubicBezTo>
                  <a:pt x="29" y="9"/>
                  <a:pt x="28" y="9"/>
                  <a:pt x="28" y="10"/>
                </a:cubicBezTo>
                <a:cubicBezTo>
                  <a:pt x="14" y="24"/>
                  <a:pt x="14" y="24"/>
                  <a:pt x="14" y="24"/>
                </a:cubicBezTo>
                <a:cubicBezTo>
                  <a:pt x="11" y="27"/>
                  <a:pt x="11" y="27"/>
                  <a:pt x="11" y="27"/>
                </a:cubicBezTo>
                <a:cubicBezTo>
                  <a:pt x="10" y="27"/>
                  <a:pt x="10" y="28"/>
                  <a:pt x="10" y="29"/>
                </a:cubicBezTo>
                <a:cubicBezTo>
                  <a:pt x="10" y="29"/>
                  <a:pt x="10" y="30"/>
                  <a:pt x="11" y="30"/>
                </a:cubicBezTo>
                <a:cubicBezTo>
                  <a:pt x="14" y="34"/>
                  <a:pt x="14" y="34"/>
                  <a:pt x="14" y="34"/>
                </a:cubicBezTo>
                <a:cubicBezTo>
                  <a:pt x="28" y="48"/>
                  <a:pt x="28" y="48"/>
                  <a:pt x="28" y="48"/>
                </a:cubicBezTo>
                <a:cubicBezTo>
                  <a:pt x="28" y="48"/>
                  <a:pt x="29" y="48"/>
                  <a:pt x="30" y="48"/>
                </a:cubicBezTo>
                <a:cubicBezTo>
                  <a:pt x="30" y="48"/>
                  <a:pt x="31" y="48"/>
                  <a:pt x="31" y="48"/>
                </a:cubicBezTo>
                <a:cubicBezTo>
                  <a:pt x="35" y="44"/>
                  <a:pt x="35" y="44"/>
                  <a:pt x="35" y="44"/>
                </a:cubicBezTo>
                <a:cubicBezTo>
                  <a:pt x="35" y="44"/>
                  <a:pt x="35" y="43"/>
                  <a:pt x="35" y="42"/>
                </a:cubicBezTo>
                <a:cubicBezTo>
                  <a:pt x="35" y="42"/>
                  <a:pt x="35" y="41"/>
                  <a:pt x="35" y="41"/>
                </a:cubicBezTo>
                <a:cubicBezTo>
                  <a:pt x="28" y="34"/>
                  <a:pt x="28" y="34"/>
                  <a:pt x="28" y="34"/>
                </a:cubicBezTo>
                <a:cubicBezTo>
                  <a:pt x="47" y="34"/>
                  <a:pt x="47" y="34"/>
                  <a:pt x="47" y="34"/>
                </a:cubicBezTo>
                <a:cubicBezTo>
                  <a:pt x="48" y="34"/>
                  <a:pt x="49" y="32"/>
                  <a:pt x="49" y="31"/>
                </a:cubicBezTo>
                <a:lnTo>
                  <a:pt x="49" y="26"/>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2" name="Freeform 148"/>
          <p:cNvSpPr>
            <a:spLocks noEditPoints="1"/>
          </p:cNvSpPr>
          <p:nvPr/>
        </p:nvSpPr>
        <p:spPr bwMode="auto">
          <a:xfrm>
            <a:off x="6547676" y="3774592"/>
            <a:ext cx="244517" cy="240665"/>
          </a:xfrm>
          <a:custGeom>
            <a:avLst/>
            <a:gdLst>
              <a:gd name="T0" fmla="*/ 350311130 w 59"/>
              <a:gd name="T1" fmla="*/ 678917982 h 58"/>
              <a:gd name="T2" fmla="*/ 0 w 59"/>
              <a:gd name="T3" fmla="*/ 339460702 h 58"/>
              <a:gd name="T4" fmla="*/ 350311130 w 59"/>
              <a:gd name="T5" fmla="*/ 0 h 58"/>
              <a:gd name="T6" fmla="*/ 688945793 w 59"/>
              <a:gd name="T7" fmla="*/ 339460702 h 58"/>
              <a:gd name="T8" fmla="*/ 350311130 w 59"/>
              <a:gd name="T9" fmla="*/ 678917982 h 58"/>
              <a:gd name="T10" fmla="*/ 105095048 w 59"/>
              <a:gd name="T11" fmla="*/ 339460702 h 58"/>
              <a:gd name="T12" fmla="*/ 350311130 w 59"/>
              <a:gd name="T13" fmla="*/ 573568463 h 58"/>
              <a:gd name="T14" fmla="*/ 583850745 w 59"/>
              <a:gd name="T15" fmla="*/ 339460702 h 58"/>
              <a:gd name="T16" fmla="*/ 350311130 w 59"/>
              <a:gd name="T17" fmla="*/ 93645157 h 58"/>
              <a:gd name="T18" fmla="*/ 105095048 w 59"/>
              <a:gd name="T19" fmla="*/ 339460702 h 58"/>
              <a:gd name="T20" fmla="*/ 490435583 w 59"/>
              <a:gd name="T21" fmla="*/ 339460702 h 58"/>
              <a:gd name="T22" fmla="*/ 397020420 w 59"/>
              <a:gd name="T23" fmla="*/ 339460702 h 58"/>
              <a:gd name="T24" fmla="*/ 397020420 w 59"/>
              <a:gd name="T25" fmla="*/ 491631089 h 58"/>
              <a:gd name="T26" fmla="*/ 385343952 w 59"/>
              <a:gd name="T27" fmla="*/ 503335451 h 58"/>
              <a:gd name="T28" fmla="*/ 303601841 w 59"/>
              <a:gd name="T29" fmla="*/ 503335451 h 58"/>
              <a:gd name="T30" fmla="*/ 291925372 w 59"/>
              <a:gd name="T31" fmla="*/ 491631089 h 58"/>
              <a:gd name="T32" fmla="*/ 291925372 w 59"/>
              <a:gd name="T33" fmla="*/ 339460702 h 58"/>
              <a:gd name="T34" fmla="*/ 198510210 w 59"/>
              <a:gd name="T35" fmla="*/ 339460702 h 58"/>
              <a:gd name="T36" fmla="*/ 186833742 w 59"/>
              <a:gd name="T37" fmla="*/ 316048557 h 58"/>
              <a:gd name="T38" fmla="*/ 198510210 w 59"/>
              <a:gd name="T39" fmla="*/ 316048557 h 58"/>
              <a:gd name="T40" fmla="*/ 338634662 w 59"/>
              <a:gd name="T41" fmla="*/ 163878170 h 58"/>
              <a:gd name="T42" fmla="*/ 350311130 w 59"/>
              <a:gd name="T43" fmla="*/ 163878170 h 58"/>
              <a:gd name="T44" fmla="*/ 350311130 w 59"/>
              <a:gd name="T45" fmla="*/ 163878170 h 58"/>
              <a:gd name="T46" fmla="*/ 502112051 w 59"/>
              <a:gd name="T47" fmla="*/ 316048557 h 58"/>
              <a:gd name="T48" fmla="*/ 502112051 w 59"/>
              <a:gd name="T49" fmla="*/ 327752919 h 58"/>
              <a:gd name="T50" fmla="*/ 490435583 w 59"/>
              <a:gd name="T51" fmla="*/ 339460702 h 5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9" h="58">
                <a:moveTo>
                  <a:pt x="30" y="58"/>
                </a:moveTo>
                <a:cubicBezTo>
                  <a:pt x="13" y="58"/>
                  <a:pt x="0" y="45"/>
                  <a:pt x="0" y="29"/>
                </a:cubicBezTo>
                <a:cubicBezTo>
                  <a:pt x="0" y="13"/>
                  <a:pt x="13" y="0"/>
                  <a:pt x="30" y="0"/>
                </a:cubicBezTo>
                <a:cubicBezTo>
                  <a:pt x="46" y="0"/>
                  <a:pt x="59" y="13"/>
                  <a:pt x="59" y="29"/>
                </a:cubicBezTo>
                <a:cubicBezTo>
                  <a:pt x="59" y="45"/>
                  <a:pt x="46" y="58"/>
                  <a:pt x="30" y="58"/>
                </a:cubicBezTo>
                <a:close/>
                <a:moveTo>
                  <a:pt x="9" y="29"/>
                </a:moveTo>
                <a:cubicBezTo>
                  <a:pt x="9" y="40"/>
                  <a:pt x="18" y="49"/>
                  <a:pt x="30" y="49"/>
                </a:cubicBezTo>
                <a:cubicBezTo>
                  <a:pt x="41" y="49"/>
                  <a:pt x="50" y="40"/>
                  <a:pt x="50" y="29"/>
                </a:cubicBezTo>
                <a:cubicBezTo>
                  <a:pt x="50" y="17"/>
                  <a:pt x="41" y="8"/>
                  <a:pt x="30" y="8"/>
                </a:cubicBezTo>
                <a:cubicBezTo>
                  <a:pt x="18" y="8"/>
                  <a:pt x="9" y="17"/>
                  <a:pt x="9" y="29"/>
                </a:cubicBezTo>
                <a:close/>
                <a:moveTo>
                  <a:pt x="42" y="29"/>
                </a:moveTo>
                <a:cubicBezTo>
                  <a:pt x="34" y="29"/>
                  <a:pt x="34" y="29"/>
                  <a:pt x="34" y="29"/>
                </a:cubicBezTo>
                <a:cubicBezTo>
                  <a:pt x="34" y="42"/>
                  <a:pt x="34" y="42"/>
                  <a:pt x="34" y="42"/>
                </a:cubicBezTo>
                <a:cubicBezTo>
                  <a:pt x="34" y="43"/>
                  <a:pt x="34" y="43"/>
                  <a:pt x="33" y="43"/>
                </a:cubicBezTo>
                <a:cubicBezTo>
                  <a:pt x="26" y="43"/>
                  <a:pt x="26" y="43"/>
                  <a:pt x="26" y="43"/>
                </a:cubicBezTo>
                <a:cubicBezTo>
                  <a:pt x="25" y="43"/>
                  <a:pt x="25" y="43"/>
                  <a:pt x="25" y="42"/>
                </a:cubicBezTo>
                <a:cubicBezTo>
                  <a:pt x="25" y="29"/>
                  <a:pt x="25" y="29"/>
                  <a:pt x="25" y="29"/>
                </a:cubicBezTo>
                <a:cubicBezTo>
                  <a:pt x="17" y="29"/>
                  <a:pt x="17" y="29"/>
                  <a:pt x="17" y="29"/>
                </a:cubicBezTo>
                <a:cubicBezTo>
                  <a:pt x="17" y="29"/>
                  <a:pt x="16" y="28"/>
                  <a:pt x="16" y="27"/>
                </a:cubicBezTo>
                <a:cubicBezTo>
                  <a:pt x="16" y="27"/>
                  <a:pt x="16" y="27"/>
                  <a:pt x="17" y="27"/>
                </a:cubicBezTo>
                <a:cubicBezTo>
                  <a:pt x="29" y="14"/>
                  <a:pt x="29" y="14"/>
                  <a:pt x="29" y="14"/>
                </a:cubicBezTo>
                <a:cubicBezTo>
                  <a:pt x="29" y="14"/>
                  <a:pt x="29" y="14"/>
                  <a:pt x="30" y="14"/>
                </a:cubicBezTo>
                <a:cubicBezTo>
                  <a:pt x="30" y="14"/>
                  <a:pt x="30" y="14"/>
                  <a:pt x="30" y="14"/>
                </a:cubicBezTo>
                <a:cubicBezTo>
                  <a:pt x="43" y="27"/>
                  <a:pt x="43" y="27"/>
                  <a:pt x="43" y="27"/>
                </a:cubicBezTo>
                <a:cubicBezTo>
                  <a:pt x="43" y="27"/>
                  <a:pt x="43" y="27"/>
                  <a:pt x="43" y="28"/>
                </a:cubicBezTo>
                <a:cubicBezTo>
                  <a:pt x="43" y="28"/>
                  <a:pt x="42" y="29"/>
                  <a:pt x="42" y="29"/>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3" name="Freeform 149"/>
          <p:cNvSpPr>
            <a:spLocks/>
          </p:cNvSpPr>
          <p:nvPr/>
        </p:nvSpPr>
        <p:spPr bwMode="auto">
          <a:xfrm>
            <a:off x="7158004" y="3782292"/>
            <a:ext cx="232964" cy="246441"/>
          </a:xfrm>
          <a:custGeom>
            <a:avLst/>
            <a:gdLst>
              <a:gd name="T0" fmla="*/ 658882421 w 56"/>
              <a:gd name="T1" fmla="*/ 379570712 h 59"/>
              <a:gd name="T2" fmla="*/ 600052347 w 56"/>
              <a:gd name="T3" fmla="*/ 427016190 h 59"/>
              <a:gd name="T4" fmla="*/ 294143509 w 56"/>
              <a:gd name="T5" fmla="*/ 427016190 h 59"/>
              <a:gd name="T6" fmla="*/ 423568986 w 56"/>
              <a:gd name="T7" fmla="*/ 569356068 h 59"/>
              <a:gd name="T8" fmla="*/ 435334314 w 56"/>
              <a:gd name="T9" fmla="*/ 604940176 h 59"/>
              <a:gd name="T10" fmla="*/ 423568986 w 56"/>
              <a:gd name="T11" fmla="*/ 640527729 h 59"/>
              <a:gd name="T12" fmla="*/ 388269569 w 56"/>
              <a:gd name="T13" fmla="*/ 676111837 h 59"/>
              <a:gd name="T14" fmla="*/ 341208254 w 56"/>
              <a:gd name="T15" fmla="*/ 699834576 h 59"/>
              <a:gd name="T16" fmla="*/ 305908838 w 56"/>
              <a:gd name="T17" fmla="*/ 676111837 h 59"/>
              <a:gd name="T18" fmla="*/ 11765329 w 56"/>
              <a:gd name="T19" fmla="*/ 391432081 h 59"/>
              <a:gd name="T20" fmla="*/ 0 w 56"/>
              <a:gd name="T21" fmla="*/ 343986603 h 59"/>
              <a:gd name="T22" fmla="*/ 11765329 w 56"/>
              <a:gd name="T23" fmla="*/ 308402495 h 59"/>
              <a:gd name="T24" fmla="*/ 305908838 w 56"/>
              <a:gd name="T25" fmla="*/ 11861369 h 59"/>
              <a:gd name="T26" fmla="*/ 341208254 w 56"/>
              <a:gd name="T27" fmla="*/ 0 h 59"/>
              <a:gd name="T28" fmla="*/ 388269569 w 56"/>
              <a:gd name="T29" fmla="*/ 11861369 h 59"/>
              <a:gd name="T30" fmla="*/ 423568986 w 56"/>
              <a:gd name="T31" fmla="*/ 47445478 h 59"/>
              <a:gd name="T32" fmla="*/ 435334314 w 56"/>
              <a:gd name="T33" fmla="*/ 83029586 h 59"/>
              <a:gd name="T34" fmla="*/ 423568986 w 56"/>
              <a:gd name="T35" fmla="*/ 130478508 h 59"/>
              <a:gd name="T36" fmla="*/ 294143509 w 56"/>
              <a:gd name="T37" fmla="*/ 260953573 h 59"/>
              <a:gd name="T38" fmla="*/ 600052347 w 56"/>
              <a:gd name="T39" fmla="*/ 260953573 h 59"/>
              <a:gd name="T40" fmla="*/ 658882421 w 56"/>
              <a:gd name="T41" fmla="*/ 320263864 h 59"/>
              <a:gd name="T42" fmla="*/ 658882421 w 56"/>
              <a:gd name="T43" fmla="*/ 379570712 h 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6" h="59">
                <a:moveTo>
                  <a:pt x="56" y="32"/>
                </a:moveTo>
                <a:cubicBezTo>
                  <a:pt x="56" y="34"/>
                  <a:pt x="54" y="36"/>
                  <a:pt x="51" y="36"/>
                </a:cubicBezTo>
                <a:cubicBezTo>
                  <a:pt x="25" y="36"/>
                  <a:pt x="25" y="36"/>
                  <a:pt x="25" y="36"/>
                </a:cubicBezTo>
                <a:cubicBezTo>
                  <a:pt x="36" y="48"/>
                  <a:pt x="36" y="48"/>
                  <a:pt x="36" y="48"/>
                </a:cubicBezTo>
                <a:cubicBezTo>
                  <a:pt x="37" y="48"/>
                  <a:pt x="37" y="50"/>
                  <a:pt x="37" y="51"/>
                </a:cubicBezTo>
                <a:cubicBezTo>
                  <a:pt x="37" y="52"/>
                  <a:pt x="37" y="54"/>
                  <a:pt x="36" y="54"/>
                </a:cubicBezTo>
                <a:cubicBezTo>
                  <a:pt x="33" y="57"/>
                  <a:pt x="33" y="57"/>
                  <a:pt x="33" y="57"/>
                </a:cubicBezTo>
                <a:cubicBezTo>
                  <a:pt x="32" y="58"/>
                  <a:pt x="31" y="59"/>
                  <a:pt x="29" y="59"/>
                </a:cubicBezTo>
                <a:cubicBezTo>
                  <a:pt x="28" y="59"/>
                  <a:pt x="27" y="58"/>
                  <a:pt x="26" y="57"/>
                </a:cubicBezTo>
                <a:cubicBezTo>
                  <a:pt x="1" y="33"/>
                  <a:pt x="1" y="33"/>
                  <a:pt x="1" y="33"/>
                </a:cubicBezTo>
                <a:cubicBezTo>
                  <a:pt x="0" y="32"/>
                  <a:pt x="0" y="30"/>
                  <a:pt x="0" y="29"/>
                </a:cubicBezTo>
                <a:cubicBezTo>
                  <a:pt x="0" y="28"/>
                  <a:pt x="0" y="27"/>
                  <a:pt x="1" y="26"/>
                </a:cubicBezTo>
                <a:cubicBezTo>
                  <a:pt x="26" y="1"/>
                  <a:pt x="26" y="1"/>
                  <a:pt x="26" y="1"/>
                </a:cubicBezTo>
                <a:cubicBezTo>
                  <a:pt x="27" y="0"/>
                  <a:pt x="28" y="0"/>
                  <a:pt x="29" y="0"/>
                </a:cubicBezTo>
                <a:cubicBezTo>
                  <a:pt x="31" y="0"/>
                  <a:pt x="32" y="0"/>
                  <a:pt x="33" y="1"/>
                </a:cubicBezTo>
                <a:cubicBezTo>
                  <a:pt x="36" y="4"/>
                  <a:pt x="36" y="4"/>
                  <a:pt x="36" y="4"/>
                </a:cubicBezTo>
                <a:cubicBezTo>
                  <a:pt x="37" y="5"/>
                  <a:pt x="37" y="6"/>
                  <a:pt x="37" y="7"/>
                </a:cubicBezTo>
                <a:cubicBezTo>
                  <a:pt x="37" y="9"/>
                  <a:pt x="37" y="10"/>
                  <a:pt x="36" y="11"/>
                </a:cubicBezTo>
                <a:cubicBezTo>
                  <a:pt x="25" y="22"/>
                  <a:pt x="25" y="22"/>
                  <a:pt x="25" y="22"/>
                </a:cubicBezTo>
                <a:cubicBezTo>
                  <a:pt x="51" y="22"/>
                  <a:pt x="51" y="22"/>
                  <a:pt x="51" y="22"/>
                </a:cubicBezTo>
                <a:cubicBezTo>
                  <a:pt x="54" y="22"/>
                  <a:pt x="56" y="24"/>
                  <a:pt x="56" y="27"/>
                </a:cubicBezTo>
                <a:lnTo>
                  <a:pt x="56" y="32"/>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4" name="Freeform 150"/>
          <p:cNvSpPr>
            <a:spLocks/>
          </p:cNvSpPr>
          <p:nvPr/>
        </p:nvSpPr>
        <p:spPr bwMode="auto">
          <a:xfrm>
            <a:off x="7745227" y="3774592"/>
            <a:ext cx="246441" cy="240665"/>
          </a:xfrm>
          <a:custGeom>
            <a:avLst/>
            <a:gdLst>
              <a:gd name="T0" fmla="*/ 427016190 w 59"/>
              <a:gd name="T1" fmla="*/ 339460702 h 58"/>
              <a:gd name="T2" fmla="*/ 581217437 w 59"/>
              <a:gd name="T3" fmla="*/ 491631089 h 58"/>
              <a:gd name="T4" fmla="*/ 652389098 w 59"/>
              <a:gd name="T5" fmla="*/ 433102438 h 58"/>
              <a:gd name="T6" fmla="*/ 676111837 w 59"/>
              <a:gd name="T7" fmla="*/ 421398076 h 58"/>
              <a:gd name="T8" fmla="*/ 699834576 w 59"/>
              <a:gd name="T9" fmla="*/ 444806799 h 58"/>
              <a:gd name="T10" fmla="*/ 699834576 w 59"/>
              <a:gd name="T11" fmla="*/ 643801476 h 58"/>
              <a:gd name="T12" fmla="*/ 664250468 w 59"/>
              <a:gd name="T13" fmla="*/ 678917982 h 58"/>
              <a:gd name="T14" fmla="*/ 462603742 w 59"/>
              <a:gd name="T15" fmla="*/ 678917982 h 58"/>
              <a:gd name="T16" fmla="*/ 438881003 w 59"/>
              <a:gd name="T17" fmla="*/ 655505838 h 58"/>
              <a:gd name="T18" fmla="*/ 450742373 w 59"/>
              <a:gd name="T19" fmla="*/ 632097114 h 58"/>
              <a:gd name="T20" fmla="*/ 510049220 w 59"/>
              <a:gd name="T21" fmla="*/ 561864102 h 58"/>
              <a:gd name="T22" fmla="*/ 355847973 w 59"/>
              <a:gd name="T23" fmla="*/ 409690293 h 58"/>
              <a:gd name="T24" fmla="*/ 189785356 w 59"/>
              <a:gd name="T25" fmla="*/ 561864102 h 58"/>
              <a:gd name="T26" fmla="*/ 260953573 w 59"/>
              <a:gd name="T27" fmla="*/ 632097114 h 58"/>
              <a:gd name="T28" fmla="*/ 260953573 w 59"/>
              <a:gd name="T29" fmla="*/ 655505838 h 58"/>
              <a:gd name="T30" fmla="*/ 237230834 w 59"/>
              <a:gd name="T31" fmla="*/ 678917982 h 58"/>
              <a:gd name="T32" fmla="*/ 35584108 w 59"/>
              <a:gd name="T33" fmla="*/ 678917982 h 58"/>
              <a:gd name="T34" fmla="*/ 0 w 59"/>
              <a:gd name="T35" fmla="*/ 643801476 h 58"/>
              <a:gd name="T36" fmla="*/ 0 w 59"/>
              <a:gd name="T37" fmla="*/ 444806799 h 58"/>
              <a:gd name="T38" fmla="*/ 23722739 w 59"/>
              <a:gd name="T39" fmla="*/ 421398076 h 58"/>
              <a:gd name="T40" fmla="*/ 59306847 w 59"/>
              <a:gd name="T41" fmla="*/ 433102438 h 58"/>
              <a:gd name="T42" fmla="*/ 118617139 w 59"/>
              <a:gd name="T43" fmla="*/ 491631089 h 58"/>
              <a:gd name="T44" fmla="*/ 284679756 w 59"/>
              <a:gd name="T45" fmla="*/ 339460702 h 58"/>
              <a:gd name="T46" fmla="*/ 118617139 w 59"/>
              <a:gd name="T47" fmla="*/ 175582532 h 58"/>
              <a:gd name="T48" fmla="*/ 59306847 w 59"/>
              <a:gd name="T49" fmla="*/ 245815544 h 58"/>
              <a:gd name="T50" fmla="*/ 35584108 w 59"/>
              <a:gd name="T51" fmla="*/ 245815544 h 58"/>
              <a:gd name="T52" fmla="*/ 23722739 w 59"/>
              <a:gd name="T53" fmla="*/ 245815544 h 58"/>
              <a:gd name="T54" fmla="*/ 0 w 59"/>
              <a:gd name="T55" fmla="*/ 222403400 h 58"/>
              <a:gd name="T56" fmla="*/ 0 w 59"/>
              <a:gd name="T57" fmla="*/ 23412145 h 58"/>
              <a:gd name="T58" fmla="*/ 35584108 w 59"/>
              <a:gd name="T59" fmla="*/ 0 h 58"/>
              <a:gd name="T60" fmla="*/ 237230834 w 59"/>
              <a:gd name="T61" fmla="*/ 0 h 58"/>
              <a:gd name="T62" fmla="*/ 260953573 w 59"/>
              <a:gd name="T63" fmla="*/ 11704362 h 58"/>
              <a:gd name="T64" fmla="*/ 260953573 w 59"/>
              <a:gd name="T65" fmla="*/ 46820868 h 58"/>
              <a:gd name="T66" fmla="*/ 189785356 w 59"/>
              <a:gd name="T67" fmla="*/ 105349519 h 58"/>
              <a:gd name="T68" fmla="*/ 355847973 w 59"/>
              <a:gd name="T69" fmla="*/ 269227689 h 58"/>
              <a:gd name="T70" fmla="*/ 510049220 w 59"/>
              <a:gd name="T71" fmla="*/ 105349519 h 58"/>
              <a:gd name="T72" fmla="*/ 450742373 w 59"/>
              <a:gd name="T73" fmla="*/ 46820868 h 58"/>
              <a:gd name="T74" fmla="*/ 438881003 w 59"/>
              <a:gd name="T75" fmla="*/ 11704362 h 58"/>
              <a:gd name="T76" fmla="*/ 462603742 w 59"/>
              <a:gd name="T77" fmla="*/ 0 h 58"/>
              <a:gd name="T78" fmla="*/ 664250468 w 59"/>
              <a:gd name="T79" fmla="*/ 0 h 58"/>
              <a:gd name="T80" fmla="*/ 699834576 w 59"/>
              <a:gd name="T81" fmla="*/ 23412145 h 58"/>
              <a:gd name="T82" fmla="*/ 699834576 w 59"/>
              <a:gd name="T83" fmla="*/ 222403400 h 58"/>
              <a:gd name="T84" fmla="*/ 676111837 w 59"/>
              <a:gd name="T85" fmla="*/ 245815544 h 58"/>
              <a:gd name="T86" fmla="*/ 664250468 w 59"/>
              <a:gd name="T87" fmla="*/ 245815544 h 58"/>
              <a:gd name="T88" fmla="*/ 652389098 w 59"/>
              <a:gd name="T89" fmla="*/ 245815544 h 58"/>
              <a:gd name="T90" fmla="*/ 581217437 w 59"/>
              <a:gd name="T91" fmla="*/ 175582532 h 58"/>
              <a:gd name="T92" fmla="*/ 427016190 w 59"/>
              <a:gd name="T93" fmla="*/ 339460702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9" h="58">
                <a:moveTo>
                  <a:pt x="36" y="29"/>
                </a:moveTo>
                <a:cubicBezTo>
                  <a:pt x="49" y="42"/>
                  <a:pt x="49" y="42"/>
                  <a:pt x="49" y="42"/>
                </a:cubicBezTo>
                <a:cubicBezTo>
                  <a:pt x="55" y="37"/>
                  <a:pt x="55" y="37"/>
                  <a:pt x="55" y="37"/>
                </a:cubicBezTo>
                <a:cubicBezTo>
                  <a:pt x="55" y="36"/>
                  <a:pt x="56" y="36"/>
                  <a:pt x="57" y="36"/>
                </a:cubicBezTo>
                <a:cubicBezTo>
                  <a:pt x="58" y="37"/>
                  <a:pt x="59" y="37"/>
                  <a:pt x="59" y="38"/>
                </a:cubicBezTo>
                <a:cubicBezTo>
                  <a:pt x="59" y="55"/>
                  <a:pt x="59" y="55"/>
                  <a:pt x="59" y="55"/>
                </a:cubicBezTo>
                <a:cubicBezTo>
                  <a:pt x="59" y="57"/>
                  <a:pt x="58" y="58"/>
                  <a:pt x="56" y="58"/>
                </a:cubicBezTo>
                <a:cubicBezTo>
                  <a:pt x="39" y="58"/>
                  <a:pt x="39" y="58"/>
                  <a:pt x="39" y="58"/>
                </a:cubicBezTo>
                <a:cubicBezTo>
                  <a:pt x="38" y="58"/>
                  <a:pt x="37" y="57"/>
                  <a:pt x="37" y="56"/>
                </a:cubicBezTo>
                <a:cubicBezTo>
                  <a:pt x="37" y="55"/>
                  <a:pt x="37" y="54"/>
                  <a:pt x="38" y="54"/>
                </a:cubicBezTo>
                <a:cubicBezTo>
                  <a:pt x="43" y="48"/>
                  <a:pt x="43" y="48"/>
                  <a:pt x="43" y="48"/>
                </a:cubicBezTo>
                <a:cubicBezTo>
                  <a:pt x="30" y="35"/>
                  <a:pt x="30" y="35"/>
                  <a:pt x="30" y="35"/>
                </a:cubicBezTo>
                <a:cubicBezTo>
                  <a:pt x="16" y="48"/>
                  <a:pt x="16" y="48"/>
                  <a:pt x="16" y="48"/>
                </a:cubicBezTo>
                <a:cubicBezTo>
                  <a:pt x="22" y="54"/>
                  <a:pt x="22" y="54"/>
                  <a:pt x="22" y="54"/>
                </a:cubicBezTo>
                <a:cubicBezTo>
                  <a:pt x="22" y="54"/>
                  <a:pt x="22" y="55"/>
                  <a:pt x="22" y="56"/>
                </a:cubicBezTo>
                <a:cubicBezTo>
                  <a:pt x="22" y="57"/>
                  <a:pt x="21" y="58"/>
                  <a:pt x="20" y="58"/>
                </a:cubicBezTo>
                <a:cubicBezTo>
                  <a:pt x="3" y="58"/>
                  <a:pt x="3" y="58"/>
                  <a:pt x="3" y="58"/>
                </a:cubicBezTo>
                <a:cubicBezTo>
                  <a:pt x="2" y="58"/>
                  <a:pt x="0" y="57"/>
                  <a:pt x="0" y="55"/>
                </a:cubicBezTo>
                <a:cubicBezTo>
                  <a:pt x="0" y="38"/>
                  <a:pt x="0" y="38"/>
                  <a:pt x="0" y="38"/>
                </a:cubicBezTo>
                <a:cubicBezTo>
                  <a:pt x="0" y="37"/>
                  <a:pt x="1" y="37"/>
                  <a:pt x="2" y="36"/>
                </a:cubicBezTo>
                <a:cubicBezTo>
                  <a:pt x="3" y="36"/>
                  <a:pt x="4" y="36"/>
                  <a:pt x="5" y="37"/>
                </a:cubicBezTo>
                <a:cubicBezTo>
                  <a:pt x="10" y="42"/>
                  <a:pt x="10" y="42"/>
                  <a:pt x="10" y="42"/>
                </a:cubicBezTo>
                <a:cubicBezTo>
                  <a:pt x="24" y="29"/>
                  <a:pt x="24" y="29"/>
                  <a:pt x="24" y="29"/>
                </a:cubicBezTo>
                <a:cubicBezTo>
                  <a:pt x="10" y="15"/>
                  <a:pt x="10" y="15"/>
                  <a:pt x="10" y="15"/>
                </a:cubicBezTo>
                <a:cubicBezTo>
                  <a:pt x="5" y="21"/>
                  <a:pt x="5" y="21"/>
                  <a:pt x="5" y="21"/>
                </a:cubicBezTo>
                <a:cubicBezTo>
                  <a:pt x="4" y="21"/>
                  <a:pt x="4" y="21"/>
                  <a:pt x="3" y="21"/>
                </a:cubicBezTo>
                <a:cubicBezTo>
                  <a:pt x="3" y="21"/>
                  <a:pt x="2" y="21"/>
                  <a:pt x="2" y="21"/>
                </a:cubicBezTo>
                <a:cubicBezTo>
                  <a:pt x="1" y="21"/>
                  <a:pt x="0" y="20"/>
                  <a:pt x="0" y="19"/>
                </a:cubicBezTo>
                <a:cubicBezTo>
                  <a:pt x="0" y="2"/>
                  <a:pt x="0" y="2"/>
                  <a:pt x="0" y="2"/>
                </a:cubicBezTo>
                <a:cubicBezTo>
                  <a:pt x="0" y="1"/>
                  <a:pt x="2" y="0"/>
                  <a:pt x="3" y="0"/>
                </a:cubicBezTo>
                <a:cubicBezTo>
                  <a:pt x="20" y="0"/>
                  <a:pt x="20" y="0"/>
                  <a:pt x="20" y="0"/>
                </a:cubicBezTo>
                <a:cubicBezTo>
                  <a:pt x="21" y="0"/>
                  <a:pt x="22" y="0"/>
                  <a:pt x="22" y="1"/>
                </a:cubicBezTo>
                <a:cubicBezTo>
                  <a:pt x="22" y="2"/>
                  <a:pt x="22" y="3"/>
                  <a:pt x="22" y="4"/>
                </a:cubicBezTo>
                <a:cubicBezTo>
                  <a:pt x="16" y="9"/>
                  <a:pt x="16" y="9"/>
                  <a:pt x="16" y="9"/>
                </a:cubicBezTo>
                <a:cubicBezTo>
                  <a:pt x="30" y="23"/>
                  <a:pt x="30" y="23"/>
                  <a:pt x="30" y="23"/>
                </a:cubicBezTo>
                <a:cubicBezTo>
                  <a:pt x="43" y="9"/>
                  <a:pt x="43" y="9"/>
                  <a:pt x="43" y="9"/>
                </a:cubicBezTo>
                <a:cubicBezTo>
                  <a:pt x="38" y="4"/>
                  <a:pt x="38" y="4"/>
                  <a:pt x="38" y="4"/>
                </a:cubicBezTo>
                <a:cubicBezTo>
                  <a:pt x="37" y="3"/>
                  <a:pt x="37" y="2"/>
                  <a:pt x="37" y="1"/>
                </a:cubicBezTo>
                <a:cubicBezTo>
                  <a:pt x="37" y="0"/>
                  <a:pt x="38" y="0"/>
                  <a:pt x="39" y="0"/>
                </a:cubicBezTo>
                <a:cubicBezTo>
                  <a:pt x="56" y="0"/>
                  <a:pt x="56" y="0"/>
                  <a:pt x="56" y="0"/>
                </a:cubicBezTo>
                <a:cubicBezTo>
                  <a:pt x="58" y="0"/>
                  <a:pt x="59" y="1"/>
                  <a:pt x="59" y="2"/>
                </a:cubicBezTo>
                <a:cubicBezTo>
                  <a:pt x="59" y="19"/>
                  <a:pt x="59" y="19"/>
                  <a:pt x="59" y="19"/>
                </a:cubicBezTo>
                <a:cubicBezTo>
                  <a:pt x="59" y="20"/>
                  <a:pt x="58" y="21"/>
                  <a:pt x="57" y="21"/>
                </a:cubicBezTo>
                <a:cubicBezTo>
                  <a:pt x="57" y="21"/>
                  <a:pt x="57" y="21"/>
                  <a:pt x="56" y="21"/>
                </a:cubicBezTo>
                <a:cubicBezTo>
                  <a:pt x="56" y="21"/>
                  <a:pt x="55" y="21"/>
                  <a:pt x="55" y="21"/>
                </a:cubicBezTo>
                <a:cubicBezTo>
                  <a:pt x="49" y="15"/>
                  <a:pt x="49" y="15"/>
                  <a:pt x="49" y="15"/>
                </a:cubicBezTo>
                <a:lnTo>
                  <a:pt x="36" y="2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5" name="Freeform 151"/>
          <p:cNvSpPr>
            <a:spLocks noEditPoints="1"/>
          </p:cNvSpPr>
          <p:nvPr/>
        </p:nvSpPr>
        <p:spPr bwMode="auto">
          <a:xfrm>
            <a:off x="8345929" y="3774592"/>
            <a:ext cx="240666" cy="240665"/>
          </a:xfrm>
          <a:custGeom>
            <a:avLst/>
            <a:gdLst>
              <a:gd name="T0" fmla="*/ 491633566 w 58"/>
              <a:gd name="T1" fmla="*/ 526747595 h 58"/>
              <a:gd name="T2" fmla="*/ 479929146 w 58"/>
              <a:gd name="T3" fmla="*/ 526747595 h 58"/>
              <a:gd name="T4" fmla="*/ 421400200 w 58"/>
              <a:gd name="T5" fmla="*/ 503335451 h 58"/>
              <a:gd name="T6" fmla="*/ 409695779 w 58"/>
              <a:gd name="T7" fmla="*/ 468218944 h 58"/>
              <a:gd name="T8" fmla="*/ 269229046 w 58"/>
              <a:gd name="T9" fmla="*/ 538451957 h 58"/>
              <a:gd name="T10" fmla="*/ 117054471 w 58"/>
              <a:gd name="T11" fmla="*/ 374573787 h 58"/>
              <a:gd name="T12" fmla="*/ 339462412 w 58"/>
              <a:gd name="T13" fmla="*/ 117053881 h 58"/>
              <a:gd name="T14" fmla="*/ 456516883 w 58"/>
              <a:gd name="T15" fmla="*/ 175582532 h 58"/>
              <a:gd name="T16" fmla="*/ 456516883 w 58"/>
              <a:gd name="T17" fmla="*/ 175582532 h 58"/>
              <a:gd name="T18" fmla="*/ 456516883 w 58"/>
              <a:gd name="T19" fmla="*/ 140466025 h 58"/>
              <a:gd name="T20" fmla="*/ 468224725 w 58"/>
              <a:gd name="T21" fmla="*/ 140466025 h 58"/>
              <a:gd name="T22" fmla="*/ 515045829 w 58"/>
              <a:gd name="T23" fmla="*/ 140466025 h 58"/>
              <a:gd name="T24" fmla="*/ 526753671 w 58"/>
              <a:gd name="T25" fmla="*/ 140466025 h 58"/>
              <a:gd name="T26" fmla="*/ 526753671 w 58"/>
              <a:gd name="T27" fmla="*/ 152170387 h 58"/>
              <a:gd name="T28" fmla="*/ 468224725 w 58"/>
              <a:gd name="T29" fmla="*/ 421398076 h 58"/>
              <a:gd name="T30" fmla="*/ 468224725 w 58"/>
              <a:gd name="T31" fmla="*/ 444806799 h 58"/>
              <a:gd name="T32" fmla="*/ 491633566 w 58"/>
              <a:gd name="T33" fmla="*/ 468218944 h 58"/>
              <a:gd name="T34" fmla="*/ 620395879 w 58"/>
              <a:gd name="T35" fmla="*/ 339460702 h 58"/>
              <a:gd name="T36" fmla="*/ 339462412 w 58"/>
              <a:gd name="T37" fmla="*/ 46820868 h 58"/>
              <a:gd name="T38" fmla="*/ 58528946 w 58"/>
              <a:gd name="T39" fmla="*/ 339460702 h 58"/>
              <a:gd name="T40" fmla="*/ 339462412 w 58"/>
              <a:gd name="T41" fmla="*/ 620389331 h 58"/>
              <a:gd name="T42" fmla="*/ 515045829 w 58"/>
              <a:gd name="T43" fmla="*/ 561864102 h 58"/>
              <a:gd name="T44" fmla="*/ 538458092 w 58"/>
              <a:gd name="T45" fmla="*/ 561864102 h 58"/>
              <a:gd name="T46" fmla="*/ 561870354 w 58"/>
              <a:gd name="T47" fmla="*/ 585272825 h 58"/>
              <a:gd name="T48" fmla="*/ 561870354 w 58"/>
              <a:gd name="T49" fmla="*/ 585272825 h 58"/>
              <a:gd name="T50" fmla="*/ 550162512 w 58"/>
              <a:gd name="T51" fmla="*/ 596980608 h 58"/>
              <a:gd name="T52" fmla="*/ 339462412 w 58"/>
              <a:gd name="T53" fmla="*/ 678917982 h 58"/>
              <a:gd name="T54" fmla="*/ 0 w 58"/>
              <a:gd name="T55" fmla="*/ 339460702 h 58"/>
              <a:gd name="T56" fmla="*/ 339462412 w 58"/>
              <a:gd name="T57" fmla="*/ 0 h 58"/>
              <a:gd name="T58" fmla="*/ 678924825 w 58"/>
              <a:gd name="T59" fmla="*/ 339460702 h 58"/>
              <a:gd name="T60" fmla="*/ 491633566 w 58"/>
              <a:gd name="T61" fmla="*/ 526747595 h 58"/>
              <a:gd name="T62" fmla="*/ 339462412 w 58"/>
              <a:gd name="T63" fmla="*/ 175582532 h 58"/>
              <a:gd name="T64" fmla="*/ 187291259 w 58"/>
              <a:gd name="T65" fmla="*/ 374573787 h 58"/>
              <a:gd name="T66" fmla="*/ 280933466 w 58"/>
              <a:gd name="T67" fmla="*/ 479923306 h 58"/>
              <a:gd name="T68" fmla="*/ 433108042 w 58"/>
              <a:gd name="T69" fmla="*/ 280932051 h 58"/>
              <a:gd name="T70" fmla="*/ 339462412 w 58"/>
              <a:gd name="T71" fmla="*/ 175582532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8" h="58">
                <a:moveTo>
                  <a:pt x="42" y="45"/>
                </a:moveTo>
                <a:cubicBezTo>
                  <a:pt x="42" y="45"/>
                  <a:pt x="42" y="45"/>
                  <a:pt x="41" y="45"/>
                </a:cubicBezTo>
                <a:cubicBezTo>
                  <a:pt x="39" y="45"/>
                  <a:pt x="37" y="45"/>
                  <a:pt x="36" y="43"/>
                </a:cubicBezTo>
                <a:cubicBezTo>
                  <a:pt x="35" y="42"/>
                  <a:pt x="35" y="41"/>
                  <a:pt x="35" y="40"/>
                </a:cubicBezTo>
                <a:cubicBezTo>
                  <a:pt x="32" y="43"/>
                  <a:pt x="28" y="46"/>
                  <a:pt x="23" y="46"/>
                </a:cubicBezTo>
                <a:cubicBezTo>
                  <a:pt x="15" y="46"/>
                  <a:pt x="10" y="41"/>
                  <a:pt x="10" y="32"/>
                </a:cubicBezTo>
                <a:cubicBezTo>
                  <a:pt x="10" y="20"/>
                  <a:pt x="19" y="10"/>
                  <a:pt x="29" y="10"/>
                </a:cubicBezTo>
                <a:cubicBezTo>
                  <a:pt x="33" y="10"/>
                  <a:pt x="37" y="12"/>
                  <a:pt x="39" y="15"/>
                </a:cubicBezTo>
                <a:cubicBezTo>
                  <a:pt x="39" y="15"/>
                  <a:pt x="39" y="15"/>
                  <a:pt x="39" y="15"/>
                </a:cubicBezTo>
                <a:cubicBezTo>
                  <a:pt x="39" y="12"/>
                  <a:pt x="39" y="12"/>
                  <a:pt x="39" y="12"/>
                </a:cubicBezTo>
                <a:cubicBezTo>
                  <a:pt x="39" y="12"/>
                  <a:pt x="40" y="12"/>
                  <a:pt x="40" y="12"/>
                </a:cubicBezTo>
                <a:cubicBezTo>
                  <a:pt x="44" y="12"/>
                  <a:pt x="44" y="12"/>
                  <a:pt x="44" y="12"/>
                </a:cubicBezTo>
                <a:cubicBezTo>
                  <a:pt x="44" y="12"/>
                  <a:pt x="45" y="12"/>
                  <a:pt x="45" y="12"/>
                </a:cubicBezTo>
                <a:cubicBezTo>
                  <a:pt x="45" y="12"/>
                  <a:pt x="45" y="13"/>
                  <a:pt x="45" y="13"/>
                </a:cubicBezTo>
                <a:cubicBezTo>
                  <a:pt x="40" y="36"/>
                  <a:pt x="40" y="36"/>
                  <a:pt x="40" y="36"/>
                </a:cubicBezTo>
                <a:cubicBezTo>
                  <a:pt x="40" y="37"/>
                  <a:pt x="40" y="37"/>
                  <a:pt x="40" y="38"/>
                </a:cubicBezTo>
                <a:cubicBezTo>
                  <a:pt x="40" y="40"/>
                  <a:pt x="41" y="40"/>
                  <a:pt x="42" y="40"/>
                </a:cubicBezTo>
                <a:cubicBezTo>
                  <a:pt x="45" y="40"/>
                  <a:pt x="53" y="39"/>
                  <a:pt x="53" y="29"/>
                </a:cubicBezTo>
                <a:cubicBezTo>
                  <a:pt x="53" y="14"/>
                  <a:pt x="44" y="4"/>
                  <a:pt x="29" y="4"/>
                </a:cubicBezTo>
                <a:cubicBezTo>
                  <a:pt x="16" y="4"/>
                  <a:pt x="5" y="15"/>
                  <a:pt x="5" y="29"/>
                </a:cubicBezTo>
                <a:cubicBezTo>
                  <a:pt x="5" y="42"/>
                  <a:pt x="16" y="53"/>
                  <a:pt x="29" y="53"/>
                </a:cubicBezTo>
                <a:cubicBezTo>
                  <a:pt x="34" y="53"/>
                  <a:pt x="40" y="51"/>
                  <a:pt x="44" y="48"/>
                </a:cubicBezTo>
                <a:cubicBezTo>
                  <a:pt x="45" y="47"/>
                  <a:pt x="46" y="47"/>
                  <a:pt x="46" y="48"/>
                </a:cubicBezTo>
                <a:cubicBezTo>
                  <a:pt x="48" y="50"/>
                  <a:pt x="48" y="50"/>
                  <a:pt x="48" y="50"/>
                </a:cubicBezTo>
                <a:cubicBezTo>
                  <a:pt x="48" y="50"/>
                  <a:pt x="48" y="50"/>
                  <a:pt x="48" y="50"/>
                </a:cubicBezTo>
                <a:cubicBezTo>
                  <a:pt x="48" y="51"/>
                  <a:pt x="48" y="51"/>
                  <a:pt x="47" y="51"/>
                </a:cubicBezTo>
                <a:cubicBezTo>
                  <a:pt x="42" y="56"/>
                  <a:pt x="36" y="58"/>
                  <a:pt x="29" y="58"/>
                </a:cubicBezTo>
                <a:cubicBezTo>
                  <a:pt x="13" y="58"/>
                  <a:pt x="0" y="45"/>
                  <a:pt x="0" y="29"/>
                </a:cubicBezTo>
                <a:cubicBezTo>
                  <a:pt x="0" y="13"/>
                  <a:pt x="13" y="0"/>
                  <a:pt x="29" y="0"/>
                </a:cubicBezTo>
                <a:cubicBezTo>
                  <a:pt x="46" y="0"/>
                  <a:pt x="58" y="11"/>
                  <a:pt x="58" y="29"/>
                </a:cubicBezTo>
                <a:cubicBezTo>
                  <a:pt x="58" y="41"/>
                  <a:pt x="50" y="45"/>
                  <a:pt x="42" y="45"/>
                </a:cubicBezTo>
                <a:close/>
                <a:moveTo>
                  <a:pt x="29" y="15"/>
                </a:moveTo>
                <a:cubicBezTo>
                  <a:pt x="23" y="15"/>
                  <a:pt x="16" y="22"/>
                  <a:pt x="16" y="32"/>
                </a:cubicBezTo>
                <a:cubicBezTo>
                  <a:pt x="16" y="37"/>
                  <a:pt x="19" y="41"/>
                  <a:pt x="24" y="41"/>
                </a:cubicBezTo>
                <a:cubicBezTo>
                  <a:pt x="31" y="41"/>
                  <a:pt x="37" y="32"/>
                  <a:pt x="37" y="24"/>
                </a:cubicBezTo>
                <a:cubicBezTo>
                  <a:pt x="37" y="19"/>
                  <a:pt x="34" y="15"/>
                  <a:pt x="29" y="15"/>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6" name="Freeform 152"/>
          <p:cNvSpPr>
            <a:spLocks noEditPoints="1"/>
          </p:cNvSpPr>
          <p:nvPr/>
        </p:nvSpPr>
        <p:spPr bwMode="auto">
          <a:xfrm>
            <a:off x="8944706" y="3753412"/>
            <a:ext cx="304201" cy="283024"/>
          </a:xfrm>
          <a:custGeom>
            <a:avLst/>
            <a:gdLst>
              <a:gd name="T0" fmla="*/ 861824392 w 73"/>
              <a:gd name="T1" fmla="*/ 164881255 h 68"/>
              <a:gd name="T2" fmla="*/ 861824392 w 73"/>
              <a:gd name="T3" fmla="*/ 223767663 h 68"/>
              <a:gd name="T4" fmla="*/ 802794618 w 73"/>
              <a:gd name="T5" fmla="*/ 223767663 h 68"/>
              <a:gd name="T6" fmla="*/ 767376754 w 73"/>
              <a:gd name="T7" fmla="*/ 259101566 h 68"/>
              <a:gd name="T8" fmla="*/ 82641684 w 73"/>
              <a:gd name="T9" fmla="*/ 259101566 h 68"/>
              <a:gd name="T10" fmla="*/ 59029774 w 73"/>
              <a:gd name="T11" fmla="*/ 223767663 h 68"/>
              <a:gd name="T12" fmla="*/ 0 w 73"/>
              <a:gd name="T13" fmla="*/ 223767663 h 68"/>
              <a:gd name="T14" fmla="*/ 0 w 73"/>
              <a:gd name="T15" fmla="*/ 164881255 h 68"/>
              <a:gd name="T16" fmla="*/ 425010937 w 73"/>
              <a:gd name="T17" fmla="*/ 0 h 68"/>
              <a:gd name="T18" fmla="*/ 861824392 w 73"/>
              <a:gd name="T19" fmla="*/ 164881255 h 68"/>
              <a:gd name="T20" fmla="*/ 861824392 w 73"/>
              <a:gd name="T21" fmla="*/ 741970795 h 68"/>
              <a:gd name="T22" fmla="*/ 861824392 w 73"/>
              <a:gd name="T23" fmla="*/ 800857202 h 68"/>
              <a:gd name="T24" fmla="*/ 0 w 73"/>
              <a:gd name="T25" fmla="*/ 800857202 h 68"/>
              <a:gd name="T26" fmla="*/ 0 w 73"/>
              <a:gd name="T27" fmla="*/ 741970795 h 68"/>
              <a:gd name="T28" fmla="*/ 23611910 w 73"/>
              <a:gd name="T29" fmla="*/ 706640323 h 68"/>
              <a:gd name="T30" fmla="*/ 826406528 w 73"/>
              <a:gd name="T31" fmla="*/ 706640323 h 68"/>
              <a:gd name="T32" fmla="*/ 861824392 w 73"/>
              <a:gd name="T33" fmla="*/ 741970795 h 68"/>
              <a:gd name="T34" fmla="*/ 224309705 w 73"/>
              <a:gd name="T35" fmla="*/ 282654070 h 68"/>
              <a:gd name="T36" fmla="*/ 224309705 w 73"/>
              <a:gd name="T37" fmla="*/ 624197980 h 68"/>
              <a:gd name="T38" fmla="*/ 283339479 w 73"/>
              <a:gd name="T39" fmla="*/ 624197980 h 68"/>
              <a:gd name="T40" fmla="*/ 283339479 w 73"/>
              <a:gd name="T41" fmla="*/ 282654070 h 68"/>
              <a:gd name="T42" fmla="*/ 401399027 w 73"/>
              <a:gd name="T43" fmla="*/ 282654070 h 68"/>
              <a:gd name="T44" fmla="*/ 401399027 w 73"/>
              <a:gd name="T45" fmla="*/ 624197980 h 68"/>
              <a:gd name="T46" fmla="*/ 460425365 w 73"/>
              <a:gd name="T47" fmla="*/ 624197980 h 68"/>
              <a:gd name="T48" fmla="*/ 460425365 w 73"/>
              <a:gd name="T49" fmla="*/ 282654070 h 68"/>
              <a:gd name="T50" fmla="*/ 566678958 w 73"/>
              <a:gd name="T51" fmla="*/ 282654070 h 68"/>
              <a:gd name="T52" fmla="*/ 566678958 w 73"/>
              <a:gd name="T53" fmla="*/ 624197980 h 68"/>
              <a:gd name="T54" fmla="*/ 625708732 w 73"/>
              <a:gd name="T55" fmla="*/ 624197980 h 68"/>
              <a:gd name="T56" fmla="*/ 625708732 w 73"/>
              <a:gd name="T57" fmla="*/ 282654070 h 68"/>
              <a:gd name="T58" fmla="*/ 743764844 w 73"/>
              <a:gd name="T59" fmla="*/ 282654070 h 68"/>
              <a:gd name="T60" fmla="*/ 743764844 w 73"/>
              <a:gd name="T61" fmla="*/ 624197980 h 68"/>
              <a:gd name="T62" fmla="*/ 767376754 w 73"/>
              <a:gd name="T63" fmla="*/ 624197980 h 68"/>
              <a:gd name="T64" fmla="*/ 802794618 w 73"/>
              <a:gd name="T65" fmla="*/ 659528452 h 68"/>
              <a:gd name="T66" fmla="*/ 802794618 w 73"/>
              <a:gd name="T67" fmla="*/ 683084387 h 68"/>
              <a:gd name="T68" fmla="*/ 59029774 w 73"/>
              <a:gd name="T69" fmla="*/ 683084387 h 68"/>
              <a:gd name="T70" fmla="*/ 59029774 w 73"/>
              <a:gd name="T71" fmla="*/ 659528452 h 68"/>
              <a:gd name="T72" fmla="*/ 82641684 w 73"/>
              <a:gd name="T73" fmla="*/ 624197980 h 68"/>
              <a:gd name="T74" fmla="*/ 106253593 w 73"/>
              <a:gd name="T75" fmla="*/ 624197980 h 68"/>
              <a:gd name="T76" fmla="*/ 106253593 w 73"/>
              <a:gd name="T77" fmla="*/ 282654070 h 68"/>
              <a:gd name="T78" fmla="*/ 224309705 w 73"/>
              <a:gd name="T79" fmla="*/ 282654070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3" h="68">
                <a:moveTo>
                  <a:pt x="73" y="14"/>
                </a:moveTo>
                <a:cubicBezTo>
                  <a:pt x="73" y="19"/>
                  <a:pt x="73" y="19"/>
                  <a:pt x="73" y="19"/>
                </a:cubicBezTo>
                <a:cubicBezTo>
                  <a:pt x="68" y="19"/>
                  <a:pt x="68" y="19"/>
                  <a:pt x="68" y="19"/>
                </a:cubicBezTo>
                <a:cubicBezTo>
                  <a:pt x="68" y="20"/>
                  <a:pt x="67" y="22"/>
                  <a:pt x="65" y="22"/>
                </a:cubicBezTo>
                <a:cubicBezTo>
                  <a:pt x="7" y="22"/>
                  <a:pt x="7" y="22"/>
                  <a:pt x="7" y="22"/>
                </a:cubicBezTo>
                <a:cubicBezTo>
                  <a:pt x="6" y="22"/>
                  <a:pt x="5" y="20"/>
                  <a:pt x="5" y="19"/>
                </a:cubicBezTo>
                <a:cubicBezTo>
                  <a:pt x="0" y="19"/>
                  <a:pt x="0" y="19"/>
                  <a:pt x="0" y="19"/>
                </a:cubicBezTo>
                <a:cubicBezTo>
                  <a:pt x="0" y="14"/>
                  <a:pt x="0" y="14"/>
                  <a:pt x="0" y="14"/>
                </a:cubicBezTo>
                <a:cubicBezTo>
                  <a:pt x="36" y="0"/>
                  <a:pt x="36" y="0"/>
                  <a:pt x="36" y="0"/>
                </a:cubicBezTo>
                <a:lnTo>
                  <a:pt x="73" y="14"/>
                </a:lnTo>
                <a:close/>
                <a:moveTo>
                  <a:pt x="73" y="63"/>
                </a:moveTo>
                <a:cubicBezTo>
                  <a:pt x="73" y="68"/>
                  <a:pt x="73" y="68"/>
                  <a:pt x="73" y="68"/>
                </a:cubicBezTo>
                <a:cubicBezTo>
                  <a:pt x="0" y="68"/>
                  <a:pt x="0" y="68"/>
                  <a:pt x="0" y="68"/>
                </a:cubicBezTo>
                <a:cubicBezTo>
                  <a:pt x="0" y="63"/>
                  <a:pt x="0" y="63"/>
                  <a:pt x="0" y="63"/>
                </a:cubicBezTo>
                <a:cubicBezTo>
                  <a:pt x="0" y="62"/>
                  <a:pt x="1" y="60"/>
                  <a:pt x="2" y="60"/>
                </a:cubicBezTo>
                <a:cubicBezTo>
                  <a:pt x="70" y="60"/>
                  <a:pt x="70" y="60"/>
                  <a:pt x="70" y="60"/>
                </a:cubicBezTo>
                <a:cubicBezTo>
                  <a:pt x="71" y="60"/>
                  <a:pt x="73" y="62"/>
                  <a:pt x="73" y="63"/>
                </a:cubicBezTo>
                <a:close/>
                <a:moveTo>
                  <a:pt x="19" y="24"/>
                </a:moveTo>
                <a:cubicBezTo>
                  <a:pt x="19" y="53"/>
                  <a:pt x="19" y="53"/>
                  <a:pt x="19" y="53"/>
                </a:cubicBezTo>
                <a:cubicBezTo>
                  <a:pt x="24" y="53"/>
                  <a:pt x="24" y="53"/>
                  <a:pt x="24" y="53"/>
                </a:cubicBezTo>
                <a:cubicBezTo>
                  <a:pt x="24" y="24"/>
                  <a:pt x="24" y="24"/>
                  <a:pt x="24" y="24"/>
                </a:cubicBezTo>
                <a:cubicBezTo>
                  <a:pt x="34" y="24"/>
                  <a:pt x="34" y="24"/>
                  <a:pt x="34" y="24"/>
                </a:cubicBezTo>
                <a:cubicBezTo>
                  <a:pt x="34" y="53"/>
                  <a:pt x="34" y="53"/>
                  <a:pt x="34" y="53"/>
                </a:cubicBezTo>
                <a:cubicBezTo>
                  <a:pt x="39" y="53"/>
                  <a:pt x="39" y="53"/>
                  <a:pt x="39" y="53"/>
                </a:cubicBezTo>
                <a:cubicBezTo>
                  <a:pt x="39" y="24"/>
                  <a:pt x="39" y="24"/>
                  <a:pt x="39" y="24"/>
                </a:cubicBezTo>
                <a:cubicBezTo>
                  <a:pt x="48" y="24"/>
                  <a:pt x="48" y="24"/>
                  <a:pt x="48" y="24"/>
                </a:cubicBezTo>
                <a:cubicBezTo>
                  <a:pt x="48" y="53"/>
                  <a:pt x="48" y="53"/>
                  <a:pt x="48" y="53"/>
                </a:cubicBezTo>
                <a:cubicBezTo>
                  <a:pt x="53" y="53"/>
                  <a:pt x="53" y="53"/>
                  <a:pt x="53" y="53"/>
                </a:cubicBezTo>
                <a:cubicBezTo>
                  <a:pt x="53" y="24"/>
                  <a:pt x="53" y="24"/>
                  <a:pt x="53" y="24"/>
                </a:cubicBezTo>
                <a:cubicBezTo>
                  <a:pt x="63" y="24"/>
                  <a:pt x="63" y="24"/>
                  <a:pt x="63" y="24"/>
                </a:cubicBezTo>
                <a:cubicBezTo>
                  <a:pt x="63" y="53"/>
                  <a:pt x="63" y="53"/>
                  <a:pt x="63" y="53"/>
                </a:cubicBezTo>
                <a:cubicBezTo>
                  <a:pt x="65" y="53"/>
                  <a:pt x="65" y="53"/>
                  <a:pt x="65" y="53"/>
                </a:cubicBezTo>
                <a:cubicBezTo>
                  <a:pt x="67" y="53"/>
                  <a:pt x="68" y="54"/>
                  <a:pt x="68" y="56"/>
                </a:cubicBezTo>
                <a:cubicBezTo>
                  <a:pt x="68" y="58"/>
                  <a:pt x="68" y="58"/>
                  <a:pt x="68" y="58"/>
                </a:cubicBezTo>
                <a:cubicBezTo>
                  <a:pt x="5" y="58"/>
                  <a:pt x="5" y="58"/>
                  <a:pt x="5" y="58"/>
                </a:cubicBezTo>
                <a:cubicBezTo>
                  <a:pt x="5" y="56"/>
                  <a:pt x="5" y="56"/>
                  <a:pt x="5" y="56"/>
                </a:cubicBezTo>
                <a:cubicBezTo>
                  <a:pt x="5" y="54"/>
                  <a:pt x="6" y="53"/>
                  <a:pt x="7" y="53"/>
                </a:cubicBezTo>
                <a:cubicBezTo>
                  <a:pt x="9" y="53"/>
                  <a:pt x="9" y="53"/>
                  <a:pt x="9" y="53"/>
                </a:cubicBezTo>
                <a:cubicBezTo>
                  <a:pt x="9" y="24"/>
                  <a:pt x="9" y="24"/>
                  <a:pt x="9" y="24"/>
                </a:cubicBezTo>
                <a:lnTo>
                  <a:pt x="19" y="24"/>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7" name="Freeform 153"/>
          <p:cNvSpPr>
            <a:spLocks noEditPoints="1"/>
          </p:cNvSpPr>
          <p:nvPr/>
        </p:nvSpPr>
        <p:spPr bwMode="auto">
          <a:xfrm>
            <a:off x="9543481" y="3789994"/>
            <a:ext cx="246441" cy="204085"/>
          </a:xfrm>
          <a:custGeom>
            <a:avLst/>
            <a:gdLst>
              <a:gd name="T0" fmla="*/ 699834576 w 59"/>
              <a:gd name="T1" fmla="*/ 94347328 h 49"/>
              <a:gd name="T2" fmla="*/ 664250468 w 59"/>
              <a:gd name="T3" fmla="*/ 117936736 h 49"/>
              <a:gd name="T4" fmla="*/ 35584108 w 59"/>
              <a:gd name="T5" fmla="*/ 117936736 h 49"/>
              <a:gd name="T6" fmla="*/ 0 w 59"/>
              <a:gd name="T7" fmla="*/ 94347328 h 49"/>
              <a:gd name="T8" fmla="*/ 0 w 59"/>
              <a:gd name="T9" fmla="*/ 35382394 h 49"/>
              <a:gd name="T10" fmla="*/ 35584108 w 59"/>
              <a:gd name="T11" fmla="*/ 0 h 49"/>
              <a:gd name="T12" fmla="*/ 664250468 w 59"/>
              <a:gd name="T13" fmla="*/ 0 h 49"/>
              <a:gd name="T14" fmla="*/ 699834576 w 59"/>
              <a:gd name="T15" fmla="*/ 35382394 h 49"/>
              <a:gd name="T16" fmla="*/ 699834576 w 59"/>
              <a:gd name="T17" fmla="*/ 94347328 h 49"/>
              <a:gd name="T18" fmla="*/ 699834576 w 59"/>
              <a:gd name="T19" fmla="*/ 318427813 h 49"/>
              <a:gd name="T20" fmla="*/ 664250468 w 59"/>
              <a:gd name="T21" fmla="*/ 353810207 h 49"/>
              <a:gd name="T22" fmla="*/ 35584108 w 59"/>
              <a:gd name="T23" fmla="*/ 353810207 h 49"/>
              <a:gd name="T24" fmla="*/ 0 w 59"/>
              <a:gd name="T25" fmla="*/ 318427813 h 49"/>
              <a:gd name="T26" fmla="*/ 0 w 59"/>
              <a:gd name="T27" fmla="*/ 259459445 h 49"/>
              <a:gd name="T28" fmla="*/ 35584108 w 59"/>
              <a:gd name="T29" fmla="*/ 235873471 h 49"/>
              <a:gd name="T30" fmla="*/ 664250468 w 59"/>
              <a:gd name="T31" fmla="*/ 235873471 h 49"/>
              <a:gd name="T32" fmla="*/ 699834576 w 59"/>
              <a:gd name="T33" fmla="*/ 259459445 h 49"/>
              <a:gd name="T34" fmla="*/ 699834576 w 59"/>
              <a:gd name="T35" fmla="*/ 318427813 h 49"/>
              <a:gd name="T36" fmla="*/ 699834576 w 59"/>
              <a:gd name="T37" fmla="*/ 554301284 h 49"/>
              <a:gd name="T38" fmla="*/ 664250468 w 59"/>
              <a:gd name="T39" fmla="*/ 577887258 h 49"/>
              <a:gd name="T40" fmla="*/ 35584108 w 59"/>
              <a:gd name="T41" fmla="*/ 577887258 h 49"/>
              <a:gd name="T42" fmla="*/ 0 w 59"/>
              <a:gd name="T43" fmla="*/ 554301284 h 49"/>
              <a:gd name="T44" fmla="*/ 0 w 59"/>
              <a:gd name="T45" fmla="*/ 495332916 h 49"/>
              <a:gd name="T46" fmla="*/ 35584108 w 59"/>
              <a:gd name="T47" fmla="*/ 459950522 h 49"/>
              <a:gd name="T48" fmla="*/ 664250468 w 59"/>
              <a:gd name="T49" fmla="*/ 459950522 h 49"/>
              <a:gd name="T50" fmla="*/ 699834576 w 59"/>
              <a:gd name="T51" fmla="*/ 495332916 h 49"/>
              <a:gd name="T52" fmla="*/ 699834576 w 59"/>
              <a:gd name="T53" fmla="*/ 554301284 h 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9" h="49">
                <a:moveTo>
                  <a:pt x="59" y="8"/>
                </a:moveTo>
                <a:cubicBezTo>
                  <a:pt x="59" y="9"/>
                  <a:pt x="58" y="10"/>
                  <a:pt x="56" y="10"/>
                </a:cubicBezTo>
                <a:cubicBezTo>
                  <a:pt x="3" y="10"/>
                  <a:pt x="3" y="10"/>
                  <a:pt x="3" y="10"/>
                </a:cubicBezTo>
                <a:cubicBezTo>
                  <a:pt x="2" y="10"/>
                  <a:pt x="0" y="9"/>
                  <a:pt x="0" y="8"/>
                </a:cubicBezTo>
                <a:cubicBezTo>
                  <a:pt x="0" y="3"/>
                  <a:pt x="0" y="3"/>
                  <a:pt x="0" y="3"/>
                </a:cubicBezTo>
                <a:cubicBezTo>
                  <a:pt x="0" y="2"/>
                  <a:pt x="2" y="0"/>
                  <a:pt x="3" y="0"/>
                </a:cubicBezTo>
                <a:cubicBezTo>
                  <a:pt x="56" y="0"/>
                  <a:pt x="56" y="0"/>
                  <a:pt x="56" y="0"/>
                </a:cubicBezTo>
                <a:cubicBezTo>
                  <a:pt x="58" y="0"/>
                  <a:pt x="59" y="2"/>
                  <a:pt x="59" y="3"/>
                </a:cubicBezTo>
                <a:lnTo>
                  <a:pt x="59" y="8"/>
                </a:lnTo>
                <a:close/>
                <a:moveTo>
                  <a:pt x="59" y="27"/>
                </a:moveTo>
                <a:cubicBezTo>
                  <a:pt x="59" y="28"/>
                  <a:pt x="58" y="30"/>
                  <a:pt x="56" y="30"/>
                </a:cubicBezTo>
                <a:cubicBezTo>
                  <a:pt x="3" y="30"/>
                  <a:pt x="3" y="30"/>
                  <a:pt x="3" y="30"/>
                </a:cubicBezTo>
                <a:cubicBezTo>
                  <a:pt x="2" y="30"/>
                  <a:pt x="0" y="28"/>
                  <a:pt x="0" y="27"/>
                </a:cubicBezTo>
                <a:cubicBezTo>
                  <a:pt x="0" y="22"/>
                  <a:pt x="0" y="22"/>
                  <a:pt x="0" y="22"/>
                </a:cubicBezTo>
                <a:cubicBezTo>
                  <a:pt x="0" y="21"/>
                  <a:pt x="2" y="20"/>
                  <a:pt x="3" y="20"/>
                </a:cubicBezTo>
                <a:cubicBezTo>
                  <a:pt x="56" y="20"/>
                  <a:pt x="56" y="20"/>
                  <a:pt x="56" y="20"/>
                </a:cubicBezTo>
                <a:cubicBezTo>
                  <a:pt x="58" y="20"/>
                  <a:pt x="59" y="21"/>
                  <a:pt x="59" y="22"/>
                </a:cubicBezTo>
                <a:lnTo>
                  <a:pt x="59" y="27"/>
                </a:lnTo>
                <a:close/>
                <a:moveTo>
                  <a:pt x="59" y="47"/>
                </a:moveTo>
                <a:cubicBezTo>
                  <a:pt x="59" y="48"/>
                  <a:pt x="58" y="49"/>
                  <a:pt x="56" y="49"/>
                </a:cubicBezTo>
                <a:cubicBezTo>
                  <a:pt x="3" y="49"/>
                  <a:pt x="3" y="49"/>
                  <a:pt x="3" y="49"/>
                </a:cubicBezTo>
                <a:cubicBezTo>
                  <a:pt x="2" y="49"/>
                  <a:pt x="0" y="48"/>
                  <a:pt x="0" y="47"/>
                </a:cubicBezTo>
                <a:cubicBezTo>
                  <a:pt x="0" y="42"/>
                  <a:pt x="0" y="42"/>
                  <a:pt x="0" y="42"/>
                </a:cubicBezTo>
                <a:cubicBezTo>
                  <a:pt x="0" y="40"/>
                  <a:pt x="2" y="39"/>
                  <a:pt x="3" y="39"/>
                </a:cubicBezTo>
                <a:cubicBezTo>
                  <a:pt x="56" y="39"/>
                  <a:pt x="56" y="39"/>
                  <a:pt x="56" y="39"/>
                </a:cubicBezTo>
                <a:cubicBezTo>
                  <a:pt x="58" y="39"/>
                  <a:pt x="59" y="40"/>
                  <a:pt x="59" y="42"/>
                </a:cubicBezTo>
                <a:lnTo>
                  <a:pt x="59" y="47"/>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8" name="Freeform 154"/>
          <p:cNvSpPr>
            <a:spLocks noEditPoints="1"/>
          </p:cNvSpPr>
          <p:nvPr/>
        </p:nvSpPr>
        <p:spPr bwMode="auto">
          <a:xfrm>
            <a:off x="10155733" y="3753412"/>
            <a:ext cx="261844" cy="283024"/>
          </a:xfrm>
          <a:custGeom>
            <a:avLst/>
            <a:gdLst>
              <a:gd name="T0" fmla="*/ 681164500 w 63"/>
              <a:gd name="T1" fmla="*/ 683084387 h 68"/>
              <a:gd name="T2" fmla="*/ 481511832 w 63"/>
              <a:gd name="T3" fmla="*/ 683084387 h 68"/>
              <a:gd name="T4" fmla="*/ 364072513 w 63"/>
              <a:gd name="T5" fmla="*/ 800857202 h 68"/>
              <a:gd name="T6" fmla="*/ 258374041 w 63"/>
              <a:gd name="T7" fmla="*/ 683084387 h 68"/>
              <a:gd name="T8" fmla="*/ 58721373 w 63"/>
              <a:gd name="T9" fmla="*/ 683084387 h 68"/>
              <a:gd name="T10" fmla="*/ 0 w 63"/>
              <a:gd name="T11" fmla="*/ 624197980 h 68"/>
              <a:gd name="T12" fmla="*/ 140931295 w 63"/>
              <a:gd name="T13" fmla="*/ 259101566 h 68"/>
              <a:gd name="T14" fmla="*/ 328839689 w 63"/>
              <a:gd name="T15" fmla="*/ 58886408 h 68"/>
              <a:gd name="T16" fmla="*/ 328839689 w 63"/>
              <a:gd name="T17" fmla="*/ 35330472 h 68"/>
              <a:gd name="T18" fmla="*/ 364072513 w 63"/>
              <a:gd name="T19" fmla="*/ 0 h 68"/>
              <a:gd name="T20" fmla="*/ 411046184 w 63"/>
              <a:gd name="T21" fmla="*/ 35330472 h 68"/>
              <a:gd name="T22" fmla="*/ 411046184 w 63"/>
              <a:gd name="T23" fmla="*/ 58886408 h 68"/>
              <a:gd name="T24" fmla="*/ 598954578 w 63"/>
              <a:gd name="T25" fmla="*/ 259101566 h 68"/>
              <a:gd name="T26" fmla="*/ 739885873 w 63"/>
              <a:gd name="T27" fmla="*/ 624197980 h 68"/>
              <a:gd name="T28" fmla="*/ 681164500 w 63"/>
              <a:gd name="T29" fmla="*/ 683084387 h 68"/>
              <a:gd name="T30" fmla="*/ 364072513 w 63"/>
              <a:gd name="T31" fmla="*/ 741970795 h 68"/>
              <a:gd name="T32" fmla="*/ 305351140 w 63"/>
              <a:gd name="T33" fmla="*/ 683084387 h 68"/>
              <a:gd name="T34" fmla="*/ 293606865 w 63"/>
              <a:gd name="T35" fmla="*/ 671306419 h 68"/>
              <a:gd name="T36" fmla="*/ 293606865 w 63"/>
              <a:gd name="T37" fmla="*/ 683084387 h 68"/>
              <a:gd name="T38" fmla="*/ 364072513 w 63"/>
              <a:gd name="T39" fmla="*/ 765526731 h 68"/>
              <a:gd name="T40" fmla="*/ 375813360 w 63"/>
              <a:gd name="T41" fmla="*/ 753748763 h 68"/>
              <a:gd name="T42" fmla="*/ 364072513 w 63"/>
              <a:gd name="T43" fmla="*/ 741970795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3" h="68">
                <a:moveTo>
                  <a:pt x="58" y="58"/>
                </a:moveTo>
                <a:cubicBezTo>
                  <a:pt x="41" y="58"/>
                  <a:pt x="41" y="58"/>
                  <a:pt x="41" y="58"/>
                </a:cubicBezTo>
                <a:cubicBezTo>
                  <a:pt x="41" y="63"/>
                  <a:pt x="37" y="68"/>
                  <a:pt x="31" y="68"/>
                </a:cubicBezTo>
                <a:cubicBezTo>
                  <a:pt x="26" y="68"/>
                  <a:pt x="22" y="63"/>
                  <a:pt x="22" y="58"/>
                </a:cubicBezTo>
                <a:cubicBezTo>
                  <a:pt x="5" y="58"/>
                  <a:pt x="5" y="58"/>
                  <a:pt x="5" y="58"/>
                </a:cubicBezTo>
                <a:cubicBezTo>
                  <a:pt x="2" y="58"/>
                  <a:pt x="0" y="56"/>
                  <a:pt x="0" y="53"/>
                </a:cubicBezTo>
                <a:cubicBezTo>
                  <a:pt x="5" y="48"/>
                  <a:pt x="12" y="40"/>
                  <a:pt x="12" y="22"/>
                </a:cubicBezTo>
                <a:cubicBezTo>
                  <a:pt x="12" y="14"/>
                  <a:pt x="18" y="6"/>
                  <a:pt x="28" y="5"/>
                </a:cubicBezTo>
                <a:cubicBezTo>
                  <a:pt x="28" y="4"/>
                  <a:pt x="28" y="4"/>
                  <a:pt x="28" y="3"/>
                </a:cubicBezTo>
                <a:cubicBezTo>
                  <a:pt x="28" y="1"/>
                  <a:pt x="29" y="0"/>
                  <a:pt x="31" y="0"/>
                </a:cubicBezTo>
                <a:cubicBezTo>
                  <a:pt x="33" y="0"/>
                  <a:pt x="35" y="1"/>
                  <a:pt x="35" y="3"/>
                </a:cubicBezTo>
                <a:cubicBezTo>
                  <a:pt x="35" y="4"/>
                  <a:pt x="35" y="4"/>
                  <a:pt x="35" y="5"/>
                </a:cubicBezTo>
                <a:cubicBezTo>
                  <a:pt x="45" y="6"/>
                  <a:pt x="51" y="14"/>
                  <a:pt x="51" y="22"/>
                </a:cubicBezTo>
                <a:cubicBezTo>
                  <a:pt x="51" y="40"/>
                  <a:pt x="57" y="48"/>
                  <a:pt x="63" y="53"/>
                </a:cubicBezTo>
                <a:cubicBezTo>
                  <a:pt x="63" y="56"/>
                  <a:pt x="61" y="58"/>
                  <a:pt x="58" y="58"/>
                </a:cubicBezTo>
                <a:close/>
                <a:moveTo>
                  <a:pt x="31" y="63"/>
                </a:moveTo>
                <a:cubicBezTo>
                  <a:pt x="28" y="63"/>
                  <a:pt x="26" y="61"/>
                  <a:pt x="26" y="58"/>
                </a:cubicBezTo>
                <a:cubicBezTo>
                  <a:pt x="26" y="58"/>
                  <a:pt x="26" y="57"/>
                  <a:pt x="25" y="57"/>
                </a:cubicBezTo>
                <a:cubicBezTo>
                  <a:pt x="25" y="57"/>
                  <a:pt x="25" y="58"/>
                  <a:pt x="25" y="58"/>
                </a:cubicBezTo>
                <a:cubicBezTo>
                  <a:pt x="25" y="62"/>
                  <a:pt x="28" y="65"/>
                  <a:pt x="31" y="65"/>
                </a:cubicBezTo>
                <a:cubicBezTo>
                  <a:pt x="32" y="65"/>
                  <a:pt x="32" y="64"/>
                  <a:pt x="32" y="64"/>
                </a:cubicBezTo>
                <a:cubicBezTo>
                  <a:pt x="32" y="64"/>
                  <a:pt x="32" y="63"/>
                  <a:pt x="31" y="63"/>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9" name="Freeform 155"/>
          <p:cNvSpPr>
            <a:spLocks noEditPoints="1"/>
          </p:cNvSpPr>
          <p:nvPr/>
        </p:nvSpPr>
        <p:spPr bwMode="auto">
          <a:xfrm>
            <a:off x="10742959" y="3789994"/>
            <a:ext cx="361961" cy="204085"/>
          </a:xfrm>
          <a:custGeom>
            <a:avLst/>
            <a:gdLst>
              <a:gd name="T0" fmla="*/ 823763166 w 87"/>
              <a:gd name="T1" fmla="*/ 577887258 h 49"/>
              <a:gd name="T2" fmla="*/ 623705613 w 87"/>
              <a:gd name="T3" fmla="*/ 377396181 h 49"/>
              <a:gd name="T4" fmla="*/ 694314766 w 87"/>
              <a:gd name="T5" fmla="*/ 224077051 h 49"/>
              <a:gd name="T6" fmla="*/ 659011905 w 87"/>
              <a:gd name="T7" fmla="*/ 188698090 h 49"/>
              <a:gd name="T8" fmla="*/ 506027121 w 87"/>
              <a:gd name="T9" fmla="*/ 389189167 h 49"/>
              <a:gd name="T10" fmla="*/ 482490736 w 87"/>
              <a:gd name="T11" fmla="*/ 400982154 h 49"/>
              <a:gd name="T12" fmla="*/ 400115106 w 87"/>
              <a:gd name="T13" fmla="*/ 400982154 h 49"/>
              <a:gd name="T14" fmla="*/ 200057553 w 87"/>
              <a:gd name="T15" fmla="*/ 577887258 h 49"/>
              <a:gd name="T16" fmla="*/ 0 w 87"/>
              <a:gd name="T17" fmla="*/ 377396181 h 49"/>
              <a:gd name="T18" fmla="*/ 200057553 w 87"/>
              <a:gd name="T19" fmla="*/ 176905104 h 49"/>
              <a:gd name="T20" fmla="*/ 294199660 w 87"/>
              <a:gd name="T21" fmla="*/ 200491077 h 49"/>
              <a:gd name="T22" fmla="*/ 353042337 w 87"/>
              <a:gd name="T23" fmla="*/ 117936736 h 49"/>
              <a:gd name="T24" fmla="*/ 258896799 w 87"/>
              <a:gd name="T25" fmla="*/ 117936736 h 49"/>
              <a:gd name="T26" fmla="*/ 223593937 w 87"/>
              <a:gd name="T27" fmla="*/ 94347328 h 49"/>
              <a:gd name="T28" fmla="*/ 258896799 w 87"/>
              <a:gd name="T29" fmla="*/ 58968368 h 49"/>
              <a:gd name="T30" fmla="*/ 423651490 w 87"/>
              <a:gd name="T31" fmla="*/ 58968368 h 49"/>
              <a:gd name="T32" fmla="*/ 423651490 w 87"/>
              <a:gd name="T33" fmla="*/ 117936736 h 49"/>
              <a:gd name="T34" fmla="*/ 623705613 w 87"/>
              <a:gd name="T35" fmla="*/ 117936736 h 49"/>
              <a:gd name="T36" fmla="*/ 576636274 w 87"/>
              <a:gd name="T37" fmla="*/ 58968368 h 49"/>
              <a:gd name="T38" fmla="*/ 482490736 w 87"/>
              <a:gd name="T39" fmla="*/ 58968368 h 49"/>
              <a:gd name="T40" fmla="*/ 458954352 w 87"/>
              <a:gd name="T41" fmla="*/ 35382394 h 49"/>
              <a:gd name="T42" fmla="*/ 482490736 w 87"/>
              <a:gd name="T43" fmla="*/ 0 h 49"/>
              <a:gd name="T44" fmla="*/ 600169228 w 87"/>
              <a:gd name="T45" fmla="*/ 0 h 49"/>
              <a:gd name="T46" fmla="*/ 623705613 w 87"/>
              <a:gd name="T47" fmla="*/ 11792987 h 49"/>
              <a:gd name="T48" fmla="*/ 741387535 w 87"/>
              <a:gd name="T49" fmla="*/ 200491077 h 49"/>
              <a:gd name="T50" fmla="*/ 823763166 w 87"/>
              <a:gd name="T51" fmla="*/ 176905104 h 49"/>
              <a:gd name="T52" fmla="*/ 1023820718 w 87"/>
              <a:gd name="T53" fmla="*/ 377396181 h 49"/>
              <a:gd name="T54" fmla="*/ 823763166 w 87"/>
              <a:gd name="T55" fmla="*/ 577887258 h 49"/>
              <a:gd name="T56" fmla="*/ 200057553 w 87"/>
              <a:gd name="T57" fmla="*/ 400982154 h 49"/>
              <a:gd name="T58" fmla="*/ 176521168 w 87"/>
              <a:gd name="T59" fmla="*/ 365603194 h 49"/>
              <a:gd name="T60" fmla="*/ 258896799 w 87"/>
              <a:gd name="T61" fmla="*/ 247666458 h 49"/>
              <a:gd name="T62" fmla="*/ 200057553 w 87"/>
              <a:gd name="T63" fmla="*/ 235873471 h 49"/>
              <a:gd name="T64" fmla="*/ 58839246 w 87"/>
              <a:gd name="T65" fmla="*/ 377396181 h 49"/>
              <a:gd name="T66" fmla="*/ 200057553 w 87"/>
              <a:gd name="T67" fmla="*/ 518918890 h 49"/>
              <a:gd name="T68" fmla="*/ 341272429 w 87"/>
              <a:gd name="T69" fmla="*/ 400982154 h 49"/>
              <a:gd name="T70" fmla="*/ 200057553 w 87"/>
              <a:gd name="T71" fmla="*/ 400982154 h 49"/>
              <a:gd name="T72" fmla="*/ 341272429 w 87"/>
              <a:gd name="T73" fmla="*/ 353810207 h 49"/>
              <a:gd name="T74" fmla="*/ 305969568 w 87"/>
              <a:gd name="T75" fmla="*/ 283045418 h 49"/>
              <a:gd name="T76" fmla="*/ 258896799 w 87"/>
              <a:gd name="T77" fmla="*/ 353810207 h 49"/>
              <a:gd name="T78" fmla="*/ 341272429 w 87"/>
              <a:gd name="T79" fmla="*/ 353810207 h 49"/>
              <a:gd name="T80" fmla="*/ 600169228 w 87"/>
              <a:gd name="T81" fmla="*/ 176905104 h 49"/>
              <a:gd name="T82" fmla="*/ 388345198 w 87"/>
              <a:gd name="T83" fmla="*/ 176905104 h 49"/>
              <a:gd name="T84" fmla="*/ 341272429 w 87"/>
              <a:gd name="T85" fmla="*/ 235873471 h 49"/>
              <a:gd name="T86" fmla="*/ 400115106 w 87"/>
              <a:gd name="T87" fmla="*/ 353810207 h 49"/>
              <a:gd name="T88" fmla="*/ 470720829 w 87"/>
              <a:gd name="T89" fmla="*/ 353810207 h 49"/>
              <a:gd name="T90" fmla="*/ 600169228 w 87"/>
              <a:gd name="T91" fmla="*/ 176905104 h 49"/>
              <a:gd name="T92" fmla="*/ 823763166 w 87"/>
              <a:gd name="T93" fmla="*/ 235873471 h 49"/>
              <a:gd name="T94" fmla="*/ 776690397 w 87"/>
              <a:gd name="T95" fmla="*/ 247666458 h 49"/>
              <a:gd name="T96" fmla="*/ 847299550 w 87"/>
              <a:gd name="T97" fmla="*/ 365603194 h 49"/>
              <a:gd name="T98" fmla="*/ 847299550 w 87"/>
              <a:gd name="T99" fmla="*/ 400982154 h 49"/>
              <a:gd name="T100" fmla="*/ 823763166 w 87"/>
              <a:gd name="T101" fmla="*/ 400982154 h 49"/>
              <a:gd name="T102" fmla="*/ 800226781 w 87"/>
              <a:gd name="T103" fmla="*/ 389189167 h 49"/>
              <a:gd name="T104" fmla="*/ 729621058 w 87"/>
              <a:gd name="T105" fmla="*/ 271252432 h 49"/>
              <a:gd name="T106" fmla="*/ 682548289 w 87"/>
              <a:gd name="T107" fmla="*/ 377396181 h 49"/>
              <a:gd name="T108" fmla="*/ 823763166 w 87"/>
              <a:gd name="T109" fmla="*/ 518918890 h 49"/>
              <a:gd name="T110" fmla="*/ 964981472 w 87"/>
              <a:gd name="T111" fmla="*/ 377396181 h 49"/>
              <a:gd name="T112" fmla="*/ 823763166 w 87"/>
              <a:gd name="T113" fmla="*/ 235873471 h 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7" h="49">
                <a:moveTo>
                  <a:pt x="70" y="49"/>
                </a:moveTo>
                <a:cubicBezTo>
                  <a:pt x="61" y="49"/>
                  <a:pt x="53" y="41"/>
                  <a:pt x="53" y="32"/>
                </a:cubicBezTo>
                <a:cubicBezTo>
                  <a:pt x="53" y="27"/>
                  <a:pt x="55" y="22"/>
                  <a:pt x="59" y="19"/>
                </a:cubicBezTo>
                <a:cubicBezTo>
                  <a:pt x="56" y="16"/>
                  <a:pt x="56" y="16"/>
                  <a:pt x="56" y="16"/>
                </a:cubicBezTo>
                <a:cubicBezTo>
                  <a:pt x="43" y="33"/>
                  <a:pt x="43" y="33"/>
                  <a:pt x="43" y="33"/>
                </a:cubicBezTo>
                <a:cubicBezTo>
                  <a:pt x="43" y="34"/>
                  <a:pt x="42" y="34"/>
                  <a:pt x="41" y="34"/>
                </a:cubicBezTo>
                <a:cubicBezTo>
                  <a:pt x="34" y="34"/>
                  <a:pt x="34" y="34"/>
                  <a:pt x="34" y="34"/>
                </a:cubicBezTo>
                <a:cubicBezTo>
                  <a:pt x="32" y="43"/>
                  <a:pt x="25" y="49"/>
                  <a:pt x="17" y="49"/>
                </a:cubicBezTo>
                <a:cubicBezTo>
                  <a:pt x="7" y="49"/>
                  <a:pt x="0" y="41"/>
                  <a:pt x="0" y="32"/>
                </a:cubicBezTo>
                <a:cubicBezTo>
                  <a:pt x="0" y="23"/>
                  <a:pt x="7" y="15"/>
                  <a:pt x="17" y="15"/>
                </a:cubicBezTo>
                <a:cubicBezTo>
                  <a:pt x="20" y="15"/>
                  <a:pt x="23" y="16"/>
                  <a:pt x="25" y="17"/>
                </a:cubicBezTo>
                <a:cubicBezTo>
                  <a:pt x="30" y="10"/>
                  <a:pt x="30" y="10"/>
                  <a:pt x="30" y="10"/>
                </a:cubicBezTo>
                <a:cubicBezTo>
                  <a:pt x="22" y="10"/>
                  <a:pt x="22" y="10"/>
                  <a:pt x="22" y="10"/>
                </a:cubicBezTo>
                <a:cubicBezTo>
                  <a:pt x="20" y="10"/>
                  <a:pt x="19" y="9"/>
                  <a:pt x="19" y="8"/>
                </a:cubicBezTo>
                <a:cubicBezTo>
                  <a:pt x="19" y="6"/>
                  <a:pt x="20" y="5"/>
                  <a:pt x="22" y="5"/>
                </a:cubicBezTo>
                <a:cubicBezTo>
                  <a:pt x="36" y="5"/>
                  <a:pt x="36" y="5"/>
                  <a:pt x="36" y="5"/>
                </a:cubicBezTo>
                <a:cubicBezTo>
                  <a:pt x="36" y="10"/>
                  <a:pt x="36" y="10"/>
                  <a:pt x="36" y="10"/>
                </a:cubicBezTo>
                <a:cubicBezTo>
                  <a:pt x="53" y="10"/>
                  <a:pt x="53" y="10"/>
                  <a:pt x="53" y="10"/>
                </a:cubicBezTo>
                <a:cubicBezTo>
                  <a:pt x="49" y="5"/>
                  <a:pt x="49" y="5"/>
                  <a:pt x="49" y="5"/>
                </a:cubicBezTo>
                <a:cubicBezTo>
                  <a:pt x="41" y="5"/>
                  <a:pt x="41" y="5"/>
                  <a:pt x="41" y="5"/>
                </a:cubicBezTo>
                <a:cubicBezTo>
                  <a:pt x="40" y="5"/>
                  <a:pt x="39" y="4"/>
                  <a:pt x="39" y="3"/>
                </a:cubicBezTo>
                <a:cubicBezTo>
                  <a:pt x="39" y="2"/>
                  <a:pt x="40" y="0"/>
                  <a:pt x="41" y="0"/>
                </a:cubicBezTo>
                <a:cubicBezTo>
                  <a:pt x="51" y="0"/>
                  <a:pt x="51" y="0"/>
                  <a:pt x="51" y="0"/>
                </a:cubicBezTo>
                <a:cubicBezTo>
                  <a:pt x="52" y="0"/>
                  <a:pt x="52" y="1"/>
                  <a:pt x="53" y="1"/>
                </a:cubicBezTo>
                <a:cubicBezTo>
                  <a:pt x="63" y="17"/>
                  <a:pt x="63" y="17"/>
                  <a:pt x="63" y="17"/>
                </a:cubicBezTo>
                <a:cubicBezTo>
                  <a:pt x="65" y="16"/>
                  <a:pt x="68" y="15"/>
                  <a:pt x="70" y="15"/>
                </a:cubicBezTo>
                <a:cubicBezTo>
                  <a:pt x="80" y="15"/>
                  <a:pt x="87" y="23"/>
                  <a:pt x="87" y="32"/>
                </a:cubicBezTo>
                <a:cubicBezTo>
                  <a:pt x="87" y="41"/>
                  <a:pt x="80" y="49"/>
                  <a:pt x="70" y="49"/>
                </a:cubicBezTo>
                <a:close/>
                <a:moveTo>
                  <a:pt x="17" y="34"/>
                </a:moveTo>
                <a:cubicBezTo>
                  <a:pt x="15" y="34"/>
                  <a:pt x="14" y="32"/>
                  <a:pt x="15" y="31"/>
                </a:cubicBezTo>
                <a:cubicBezTo>
                  <a:pt x="22" y="21"/>
                  <a:pt x="22" y="21"/>
                  <a:pt x="22" y="21"/>
                </a:cubicBezTo>
                <a:cubicBezTo>
                  <a:pt x="20" y="20"/>
                  <a:pt x="19" y="20"/>
                  <a:pt x="17" y="20"/>
                </a:cubicBezTo>
                <a:cubicBezTo>
                  <a:pt x="10" y="20"/>
                  <a:pt x="5" y="25"/>
                  <a:pt x="5" y="32"/>
                </a:cubicBezTo>
                <a:cubicBezTo>
                  <a:pt x="5" y="39"/>
                  <a:pt x="10" y="44"/>
                  <a:pt x="17" y="44"/>
                </a:cubicBezTo>
                <a:cubicBezTo>
                  <a:pt x="23" y="44"/>
                  <a:pt x="28" y="40"/>
                  <a:pt x="29" y="34"/>
                </a:cubicBezTo>
                <a:lnTo>
                  <a:pt x="17" y="34"/>
                </a:lnTo>
                <a:close/>
                <a:moveTo>
                  <a:pt x="29" y="30"/>
                </a:moveTo>
                <a:cubicBezTo>
                  <a:pt x="28" y="27"/>
                  <a:pt x="27" y="26"/>
                  <a:pt x="26" y="24"/>
                </a:cubicBezTo>
                <a:cubicBezTo>
                  <a:pt x="22" y="30"/>
                  <a:pt x="22" y="30"/>
                  <a:pt x="22" y="30"/>
                </a:cubicBezTo>
                <a:lnTo>
                  <a:pt x="29" y="30"/>
                </a:lnTo>
                <a:close/>
                <a:moveTo>
                  <a:pt x="51" y="15"/>
                </a:moveTo>
                <a:cubicBezTo>
                  <a:pt x="33" y="15"/>
                  <a:pt x="33" y="15"/>
                  <a:pt x="33" y="15"/>
                </a:cubicBezTo>
                <a:cubicBezTo>
                  <a:pt x="29" y="20"/>
                  <a:pt x="29" y="20"/>
                  <a:pt x="29" y="20"/>
                </a:cubicBezTo>
                <a:cubicBezTo>
                  <a:pt x="31" y="23"/>
                  <a:pt x="33" y="26"/>
                  <a:pt x="34" y="30"/>
                </a:cubicBezTo>
                <a:cubicBezTo>
                  <a:pt x="40" y="30"/>
                  <a:pt x="40" y="30"/>
                  <a:pt x="40" y="30"/>
                </a:cubicBezTo>
                <a:lnTo>
                  <a:pt x="51" y="15"/>
                </a:lnTo>
                <a:close/>
                <a:moveTo>
                  <a:pt x="70" y="20"/>
                </a:moveTo>
                <a:cubicBezTo>
                  <a:pt x="69" y="20"/>
                  <a:pt x="67" y="20"/>
                  <a:pt x="66" y="21"/>
                </a:cubicBezTo>
                <a:cubicBezTo>
                  <a:pt x="72" y="31"/>
                  <a:pt x="72" y="31"/>
                  <a:pt x="72" y="31"/>
                </a:cubicBezTo>
                <a:cubicBezTo>
                  <a:pt x="73" y="32"/>
                  <a:pt x="73" y="33"/>
                  <a:pt x="72" y="34"/>
                </a:cubicBezTo>
                <a:cubicBezTo>
                  <a:pt x="71" y="34"/>
                  <a:pt x="71" y="34"/>
                  <a:pt x="70" y="34"/>
                </a:cubicBezTo>
                <a:cubicBezTo>
                  <a:pt x="69" y="34"/>
                  <a:pt x="69" y="34"/>
                  <a:pt x="68" y="33"/>
                </a:cubicBezTo>
                <a:cubicBezTo>
                  <a:pt x="62" y="23"/>
                  <a:pt x="62" y="23"/>
                  <a:pt x="62" y="23"/>
                </a:cubicBezTo>
                <a:cubicBezTo>
                  <a:pt x="59" y="26"/>
                  <a:pt x="58" y="29"/>
                  <a:pt x="58" y="32"/>
                </a:cubicBezTo>
                <a:cubicBezTo>
                  <a:pt x="58" y="39"/>
                  <a:pt x="64" y="44"/>
                  <a:pt x="70" y="44"/>
                </a:cubicBezTo>
                <a:cubicBezTo>
                  <a:pt x="77" y="44"/>
                  <a:pt x="82" y="39"/>
                  <a:pt x="82" y="32"/>
                </a:cubicBezTo>
                <a:cubicBezTo>
                  <a:pt x="82" y="25"/>
                  <a:pt x="77" y="20"/>
                  <a:pt x="70" y="20"/>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0" name="Freeform 156"/>
          <p:cNvSpPr>
            <a:spLocks noEditPoints="1"/>
          </p:cNvSpPr>
          <p:nvPr/>
        </p:nvSpPr>
        <p:spPr bwMode="auto">
          <a:xfrm>
            <a:off x="11278199" y="3774592"/>
            <a:ext cx="242591" cy="240665"/>
          </a:xfrm>
          <a:custGeom>
            <a:avLst/>
            <a:gdLst>
              <a:gd name="T0" fmla="*/ 689827597 w 58"/>
              <a:gd name="T1" fmla="*/ 550156319 h 58"/>
              <a:gd name="T2" fmla="*/ 558997452 w 58"/>
              <a:gd name="T3" fmla="*/ 678917982 h 58"/>
              <a:gd name="T4" fmla="*/ 130830145 w 58"/>
              <a:gd name="T5" fmla="*/ 678917982 h 58"/>
              <a:gd name="T6" fmla="*/ 0 w 58"/>
              <a:gd name="T7" fmla="*/ 550156319 h 58"/>
              <a:gd name="T8" fmla="*/ 0 w 58"/>
              <a:gd name="T9" fmla="*/ 117053881 h 58"/>
              <a:gd name="T10" fmla="*/ 130830145 w 58"/>
              <a:gd name="T11" fmla="*/ 0 h 58"/>
              <a:gd name="T12" fmla="*/ 558997452 w 58"/>
              <a:gd name="T13" fmla="*/ 0 h 58"/>
              <a:gd name="T14" fmla="*/ 689827597 w 58"/>
              <a:gd name="T15" fmla="*/ 117053881 h 58"/>
              <a:gd name="T16" fmla="*/ 689827597 w 58"/>
              <a:gd name="T17" fmla="*/ 550156319 h 58"/>
              <a:gd name="T18" fmla="*/ 570892042 w 58"/>
              <a:gd name="T19" fmla="*/ 128761664 h 58"/>
              <a:gd name="T20" fmla="*/ 499531399 w 58"/>
              <a:gd name="T21" fmla="*/ 93645157 h 58"/>
              <a:gd name="T22" fmla="*/ 273551431 w 58"/>
              <a:gd name="T23" fmla="*/ 81937374 h 58"/>
              <a:gd name="T24" fmla="*/ 178405056 w 58"/>
              <a:gd name="T25" fmla="*/ 93645157 h 58"/>
              <a:gd name="T26" fmla="*/ 118935555 w 58"/>
              <a:gd name="T27" fmla="*/ 152170387 h 58"/>
              <a:gd name="T28" fmla="*/ 142721286 w 58"/>
              <a:gd name="T29" fmla="*/ 351165063 h 58"/>
              <a:gd name="T30" fmla="*/ 166510466 w 58"/>
              <a:gd name="T31" fmla="*/ 397985931 h 58"/>
              <a:gd name="T32" fmla="*/ 297340611 w 58"/>
              <a:gd name="T33" fmla="*/ 444806799 h 58"/>
              <a:gd name="T34" fmla="*/ 499531399 w 58"/>
              <a:gd name="T35" fmla="*/ 421398076 h 58"/>
              <a:gd name="T36" fmla="*/ 535211721 w 58"/>
              <a:gd name="T37" fmla="*/ 374573787 h 58"/>
              <a:gd name="T38" fmla="*/ 570892042 w 58"/>
              <a:gd name="T39" fmla="*/ 163878170 h 58"/>
              <a:gd name="T40" fmla="*/ 570892042 w 58"/>
              <a:gd name="T41" fmla="*/ 128761664 h 58"/>
              <a:gd name="T42" fmla="*/ 511422541 w 58"/>
              <a:gd name="T43" fmla="*/ 444806799 h 58"/>
              <a:gd name="T44" fmla="*/ 178405056 w 58"/>
              <a:gd name="T45" fmla="*/ 444806799 h 58"/>
              <a:gd name="T46" fmla="*/ 178405056 w 58"/>
              <a:gd name="T47" fmla="*/ 444806799 h 58"/>
              <a:gd name="T48" fmla="*/ 166510466 w 58"/>
              <a:gd name="T49" fmla="*/ 444806799 h 58"/>
              <a:gd name="T50" fmla="*/ 190296198 w 58"/>
              <a:gd name="T51" fmla="*/ 538451957 h 58"/>
              <a:gd name="T52" fmla="*/ 285446021 w 58"/>
              <a:gd name="T53" fmla="*/ 585272825 h 58"/>
              <a:gd name="T54" fmla="*/ 475742219 w 58"/>
              <a:gd name="T55" fmla="*/ 561864102 h 58"/>
              <a:gd name="T56" fmla="*/ 511422541 w 58"/>
              <a:gd name="T57" fmla="*/ 479923306 h 58"/>
              <a:gd name="T58" fmla="*/ 511422541 w 58"/>
              <a:gd name="T59" fmla="*/ 444806799 h 58"/>
              <a:gd name="T60" fmla="*/ 416276166 w 58"/>
              <a:gd name="T61" fmla="*/ 163878170 h 58"/>
              <a:gd name="T62" fmla="*/ 273551431 w 58"/>
              <a:gd name="T63" fmla="*/ 163878170 h 58"/>
              <a:gd name="T64" fmla="*/ 190296198 w 58"/>
              <a:gd name="T65" fmla="*/ 140466025 h 58"/>
              <a:gd name="T66" fmla="*/ 249765700 w 58"/>
              <a:gd name="T67" fmla="*/ 117053881 h 58"/>
              <a:gd name="T68" fmla="*/ 428167307 w 58"/>
              <a:gd name="T69" fmla="*/ 117053881 h 58"/>
              <a:gd name="T70" fmla="*/ 499531399 w 58"/>
              <a:gd name="T71" fmla="*/ 140466025 h 58"/>
              <a:gd name="T72" fmla="*/ 416276166 w 58"/>
              <a:gd name="T73" fmla="*/ 163878170 h 58"/>
              <a:gd name="T74" fmla="*/ 344915523 w 58"/>
              <a:gd name="T75" fmla="*/ 397985931 h 58"/>
              <a:gd name="T76" fmla="*/ 273551431 w 58"/>
              <a:gd name="T77" fmla="*/ 327752919 h 58"/>
              <a:gd name="T78" fmla="*/ 321126343 w 58"/>
              <a:gd name="T79" fmla="*/ 257519906 h 58"/>
              <a:gd name="T80" fmla="*/ 416276166 w 58"/>
              <a:gd name="T81" fmla="*/ 316048557 h 58"/>
              <a:gd name="T82" fmla="*/ 344915523 w 58"/>
              <a:gd name="T83" fmla="*/ 397985931 h 58"/>
              <a:gd name="T84" fmla="*/ 321126343 w 58"/>
              <a:gd name="T85" fmla="*/ 292636412 h 58"/>
              <a:gd name="T86" fmla="*/ 333020933 w 58"/>
              <a:gd name="T87" fmla="*/ 362869425 h 58"/>
              <a:gd name="T88" fmla="*/ 380595844 w 58"/>
              <a:gd name="T89" fmla="*/ 327752919 h 58"/>
              <a:gd name="T90" fmla="*/ 321126343 w 58"/>
              <a:gd name="T91" fmla="*/ 292636412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48" y="11"/>
                </a:moveTo>
                <a:cubicBezTo>
                  <a:pt x="46" y="10"/>
                  <a:pt x="44" y="9"/>
                  <a:pt x="42" y="8"/>
                </a:cubicBezTo>
                <a:cubicBezTo>
                  <a:pt x="36" y="6"/>
                  <a:pt x="30" y="6"/>
                  <a:pt x="23" y="7"/>
                </a:cubicBezTo>
                <a:cubicBezTo>
                  <a:pt x="20" y="7"/>
                  <a:pt x="18" y="7"/>
                  <a:pt x="15" y="8"/>
                </a:cubicBezTo>
                <a:cubicBezTo>
                  <a:pt x="13" y="9"/>
                  <a:pt x="10" y="10"/>
                  <a:pt x="10" y="13"/>
                </a:cubicBezTo>
                <a:cubicBezTo>
                  <a:pt x="10" y="18"/>
                  <a:pt x="11" y="24"/>
                  <a:pt x="12" y="30"/>
                </a:cubicBezTo>
                <a:cubicBezTo>
                  <a:pt x="13" y="31"/>
                  <a:pt x="13" y="33"/>
                  <a:pt x="14" y="34"/>
                </a:cubicBezTo>
                <a:cubicBezTo>
                  <a:pt x="17" y="37"/>
                  <a:pt x="21" y="38"/>
                  <a:pt x="25" y="38"/>
                </a:cubicBezTo>
                <a:cubicBezTo>
                  <a:pt x="31" y="39"/>
                  <a:pt x="36" y="38"/>
                  <a:pt x="42" y="36"/>
                </a:cubicBezTo>
                <a:cubicBezTo>
                  <a:pt x="43" y="35"/>
                  <a:pt x="45" y="34"/>
                  <a:pt x="45" y="32"/>
                </a:cubicBezTo>
                <a:cubicBezTo>
                  <a:pt x="46" y="26"/>
                  <a:pt x="47" y="20"/>
                  <a:pt x="48" y="14"/>
                </a:cubicBezTo>
                <a:cubicBezTo>
                  <a:pt x="48" y="13"/>
                  <a:pt x="48" y="12"/>
                  <a:pt x="48" y="11"/>
                </a:cubicBezTo>
                <a:close/>
                <a:moveTo>
                  <a:pt x="43" y="38"/>
                </a:moveTo>
                <a:cubicBezTo>
                  <a:pt x="35" y="43"/>
                  <a:pt x="23" y="43"/>
                  <a:pt x="15" y="38"/>
                </a:cubicBezTo>
                <a:cubicBezTo>
                  <a:pt x="15" y="38"/>
                  <a:pt x="15" y="38"/>
                  <a:pt x="15" y="38"/>
                </a:cubicBezTo>
                <a:cubicBezTo>
                  <a:pt x="14" y="38"/>
                  <a:pt x="14" y="38"/>
                  <a:pt x="14" y="38"/>
                </a:cubicBezTo>
                <a:cubicBezTo>
                  <a:pt x="15" y="41"/>
                  <a:pt x="15" y="44"/>
                  <a:pt x="16" y="46"/>
                </a:cubicBezTo>
                <a:cubicBezTo>
                  <a:pt x="17" y="49"/>
                  <a:pt x="21" y="50"/>
                  <a:pt x="24" y="50"/>
                </a:cubicBezTo>
                <a:cubicBezTo>
                  <a:pt x="29" y="51"/>
                  <a:pt x="35" y="51"/>
                  <a:pt x="40" y="48"/>
                </a:cubicBezTo>
                <a:cubicBezTo>
                  <a:pt x="43" y="47"/>
                  <a:pt x="42" y="43"/>
                  <a:pt x="43" y="41"/>
                </a:cubicBezTo>
                <a:cubicBezTo>
                  <a:pt x="43" y="40"/>
                  <a:pt x="44" y="38"/>
                  <a:pt x="43" y="38"/>
                </a:cubicBezTo>
                <a:close/>
                <a:moveTo>
                  <a:pt x="35" y="14"/>
                </a:moveTo>
                <a:cubicBezTo>
                  <a:pt x="31" y="15"/>
                  <a:pt x="27" y="15"/>
                  <a:pt x="23" y="14"/>
                </a:cubicBezTo>
                <a:cubicBezTo>
                  <a:pt x="21" y="14"/>
                  <a:pt x="18" y="14"/>
                  <a:pt x="16" y="12"/>
                </a:cubicBezTo>
                <a:cubicBezTo>
                  <a:pt x="17" y="11"/>
                  <a:pt x="19" y="10"/>
                  <a:pt x="21" y="10"/>
                </a:cubicBezTo>
                <a:cubicBezTo>
                  <a:pt x="26" y="9"/>
                  <a:pt x="31" y="9"/>
                  <a:pt x="36" y="10"/>
                </a:cubicBezTo>
                <a:cubicBezTo>
                  <a:pt x="38" y="10"/>
                  <a:pt x="40" y="11"/>
                  <a:pt x="42" y="12"/>
                </a:cubicBezTo>
                <a:cubicBezTo>
                  <a:pt x="40" y="14"/>
                  <a:pt x="37" y="14"/>
                  <a:pt x="35" y="14"/>
                </a:cubicBezTo>
                <a:close/>
                <a:moveTo>
                  <a:pt x="29" y="34"/>
                </a:moveTo>
                <a:cubicBezTo>
                  <a:pt x="26" y="34"/>
                  <a:pt x="23" y="32"/>
                  <a:pt x="23" y="28"/>
                </a:cubicBezTo>
                <a:cubicBezTo>
                  <a:pt x="23" y="26"/>
                  <a:pt x="24" y="23"/>
                  <a:pt x="27" y="22"/>
                </a:cubicBezTo>
                <a:cubicBezTo>
                  <a:pt x="30" y="21"/>
                  <a:pt x="34" y="23"/>
                  <a:pt x="35" y="27"/>
                </a:cubicBezTo>
                <a:cubicBezTo>
                  <a:pt x="35" y="30"/>
                  <a:pt x="33" y="34"/>
                  <a:pt x="29" y="34"/>
                </a:cubicBezTo>
                <a:close/>
                <a:moveTo>
                  <a:pt x="27" y="25"/>
                </a:moveTo>
                <a:cubicBezTo>
                  <a:pt x="25" y="26"/>
                  <a:pt x="25" y="30"/>
                  <a:pt x="28" y="31"/>
                </a:cubicBezTo>
                <a:cubicBezTo>
                  <a:pt x="29" y="32"/>
                  <a:pt x="32" y="30"/>
                  <a:pt x="32" y="28"/>
                </a:cubicBezTo>
                <a:cubicBezTo>
                  <a:pt x="32" y="26"/>
                  <a:pt x="29" y="24"/>
                  <a:pt x="27" y="25"/>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1" name="Freeform 157"/>
          <p:cNvSpPr>
            <a:spLocks noEditPoints="1"/>
          </p:cNvSpPr>
          <p:nvPr/>
        </p:nvSpPr>
        <p:spPr bwMode="auto">
          <a:xfrm>
            <a:off x="638853" y="4219341"/>
            <a:ext cx="283022" cy="283024"/>
          </a:xfrm>
          <a:custGeom>
            <a:avLst/>
            <a:gdLst>
              <a:gd name="T0" fmla="*/ 694855946 w 68"/>
              <a:gd name="T1" fmla="*/ 117772815 h 68"/>
              <a:gd name="T2" fmla="*/ 588861553 w 68"/>
              <a:gd name="T3" fmla="*/ 235545630 h 68"/>
              <a:gd name="T4" fmla="*/ 612413956 w 68"/>
              <a:gd name="T5" fmla="*/ 259101566 h 68"/>
              <a:gd name="T6" fmla="*/ 612413956 w 68"/>
              <a:gd name="T7" fmla="*/ 306210006 h 68"/>
              <a:gd name="T8" fmla="*/ 588861553 w 68"/>
              <a:gd name="T9" fmla="*/ 329765942 h 68"/>
              <a:gd name="T10" fmla="*/ 624191873 w 68"/>
              <a:gd name="T11" fmla="*/ 482869229 h 68"/>
              <a:gd name="T12" fmla="*/ 306208694 w 68"/>
              <a:gd name="T13" fmla="*/ 800857202 h 68"/>
              <a:gd name="T14" fmla="*/ 0 w 68"/>
              <a:gd name="T15" fmla="*/ 482869229 h 68"/>
              <a:gd name="T16" fmla="*/ 306208694 w 68"/>
              <a:gd name="T17" fmla="*/ 164881255 h 68"/>
              <a:gd name="T18" fmla="*/ 471089242 w 68"/>
              <a:gd name="T19" fmla="*/ 211993126 h 68"/>
              <a:gd name="T20" fmla="*/ 494641645 w 68"/>
              <a:gd name="T21" fmla="*/ 176659223 h 68"/>
              <a:gd name="T22" fmla="*/ 529975397 w 68"/>
              <a:gd name="T23" fmla="*/ 176659223 h 68"/>
              <a:gd name="T24" fmla="*/ 565305718 w 68"/>
              <a:gd name="T25" fmla="*/ 211993126 h 68"/>
              <a:gd name="T26" fmla="*/ 671300111 w 68"/>
              <a:gd name="T27" fmla="*/ 105994847 h 68"/>
              <a:gd name="T28" fmla="*/ 694855946 w 68"/>
              <a:gd name="T29" fmla="*/ 117772815 h 68"/>
              <a:gd name="T30" fmla="*/ 211988786 w 68"/>
              <a:gd name="T31" fmla="*/ 247323598 h 68"/>
              <a:gd name="T32" fmla="*/ 70664073 w 68"/>
              <a:gd name="T33" fmla="*/ 388652349 h 68"/>
              <a:gd name="T34" fmla="*/ 94216476 w 68"/>
              <a:gd name="T35" fmla="*/ 423982821 h 68"/>
              <a:gd name="T36" fmla="*/ 94216476 w 68"/>
              <a:gd name="T37" fmla="*/ 423982821 h 68"/>
              <a:gd name="T38" fmla="*/ 129550228 w 68"/>
              <a:gd name="T39" fmla="*/ 412204853 h 68"/>
              <a:gd name="T40" fmla="*/ 235544621 w 68"/>
              <a:gd name="T41" fmla="*/ 294432038 h 68"/>
              <a:gd name="T42" fmla="*/ 247322538 w 68"/>
              <a:gd name="T43" fmla="*/ 259101566 h 68"/>
              <a:gd name="T44" fmla="*/ 211988786 w 68"/>
              <a:gd name="T45" fmla="*/ 247323598 h 68"/>
              <a:gd name="T46" fmla="*/ 671300111 w 68"/>
              <a:gd name="T47" fmla="*/ 82442343 h 68"/>
              <a:gd name="T48" fmla="*/ 659522194 w 68"/>
              <a:gd name="T49" fmla="*/ 70664375 h 68"/>
              <a:gd name="T50" fmla="*/ 612413956 w 68"/>
              <a:gd name="T51" fmla="*/ 35330472 h 68"/>
              <a:gd name="T52" fmla="*/ 612413956 w 68"/>
              <a:gd name="T53" fmla="*/ 11777968 h 68"/>
              <a:gd name="T54" fmla="*/ 635969791 w 68"/>
              <a:gd name="T55" fmla="*/ 11777968 h 68"/>
              <a:gd name="T56" fmla="*/ 683078028 w 68"/>
              <a:gd name="T57" fmla="*/ 58886408 h 68"/>
              <a:gd name="T58" fmla="*/ 683078028 w 68"/>
              <a:gd name="T59" fmla="*/ 70664375 h 68"/>
              <a:gd name="T60" fmla="*/ 671300111 w 68"/>
              <a:gd name="T61" fmla="*/ 82442343 h 68"/>
              <a:gd name="T62" fmla="*/ 718408349 w 68"/>
              <a:gd name="T63" fmla="*/ 58886408 h 68"/>
              <a:gd name="T64" fmla="*/ 694855946 w 68"/>
              <a:gd name="T65" fmla="*/ 70664375 h 68"/>
              <a:gd name="T66" fmla="*/ 683078028 w 68"/>
              <a:gd name="T67" fmla="*/ 58886408 h 68"/>
              <a:gd name="T68" fmla="*/ 683078028 w 68"/>
              <a:gd name="T69" fmla="*/ 11777968 h 68"/>
              <a:gd name="T70" fmla="*/ 694855946 w 68"/>
              <a:gd name="T71" fmla="*/ 0 h 68"/>
              <a:gd name="T72" fmla="*/ 718408349 w 68"/>
              <a:gd name="T73" fmla="*/ 11777968 h 68"/>
              <a:gd name="T74" fmla="*/ 718408349 w 68"/>
              <a:gd name="T75" fmla="*/ 58886408 h 68"/>
              <a:gd name="T76" fmla="*/ 741964184 w 68"/>
              <a:gd name="T77" fmla="*/ 70664375 h 68"/>
              <a:gd name="T78" fmla="*/ 730186266 w 68"/>
              <a:gd name="T79" fmla="*/ 82442343 h 68"/>
              <a:gd name="T80" fmla="*/ 718408349 w 68"/>
              <a:gd name="T81" fmla="*/ 70664375 h 68"/>
              <a:gd name="T82" fmla="*/ 718408349 w 68"/>
              <a:gd name="T83" fmla="*/ 58886408 h 68"/>
              <a:gd name="T84" fmla="*/ 753742101 w 68"/>
              <a:gd name="T85" fmla="*/ 11777968 h 68"/>
              <a:gd name="T86" fmla="*/ 777294504 w 68"/>
              <a:gd name="T87" fmla="*/ 11777968 h 68"/>
              <a:gd name="T88" fmla="*/ 777294504 w 68"/>
              <a:gd name="T89" fmla="*/ 35330472 h 68"/>
              <a:gd name="T90" fmla="*/ 741964184 w 68"/>
              <a:gd name="T91" fmla="*/ 70664375 h 68"/>
              <a:gd name="T92" fmla="*/ 765520018 w 68"/>
              <a:gd name="T93" fmla="*/ 176659223 h 68"/>
              <a:gd name="T94" fmla="*/ 753742101 w 68"/>
              <a:gd name="T95" fmla="*/ 176659223 h 68"/>
              <a:gd name="T96" fmla="*/ 718408349 w 68"/>
              <a:gd name="T97" fmla="*/ 141328751 h 68"/>
              <a:gd name="T98" fmla="*/ 718408349 w 68"/>
              <a:gd name="T99" fmla="*/ 117772815 h 68"/>
              <a:gd name="T100" fmla="*/ 741964184 w 68"/>
              <a:gd name="T101" fmla="*/ 117772815 h 68"/>
              <a:gd name="T102" fmla="*/ 777294504 w 68"/>
              <a:gd name="T103" fmla="*/ 153106719 h 68"/>
              <a:gd name="T104" fmla="*/ 777294504 w 68"/>
              <a:gd name="T105" fmla="*/ 176659223 h 68"/>
              <a:gd name="T106" fmla="*/ 765520018 w 68"/>
              <a:gd name="T107" fmla="*/ 176659223 h 68"/>
              <a:gd name="T108" fmla="*/ 789072421 w 68"/>
              <a:gd name="T109" fmla="*/ 105994847 h 68"/>
              <a:gd name="T110" fmla="*/ 741964184 w 68"/>
              <a:gd name="T111" fmla="*/ 105994847 h 68"/>
              <a:gd name="T112" fmla="*/ 730186266 w 68"/>
              <a:gd name="T113" fmla="*/ 94216879 h 68"/>
              <a:gd name="T114" fmla="*/ 741964184 w 68"/>
              <a:gd name="T115" fmla="*/ 82442343 h 68"/>
              <a:gd name="T116" fmla="*/ 789072421 w 68"/>
              <a:gd name="T117" fmla="*/ 82442343 h 68"/>
              <a:gd name="T118" fmla="*/ 800850339 w 68"/>
              <a:gd name="T119" fmla="*/ 94216879 h 68"/>
              <a:gd name="T120" fmla="*/ 789072421 w 68"/>
              <a:gd name="T121" fmla="*/ 105994847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8" h="68">
                <a:moveTo>
                  <a:pt x="59" y="10"/>
                </a:moveTo>
                <a:cubicBezTo>
                  <a:pt x="50" y="20"/>
                  <a:pt x="50" y="20"/>
                  <a:pt x="50" y="20"/>
                </a:cubicBezTo>
                <a:cubicBezTo>
                  <a:pt x="52" y="22"/>
                  <a:pt x="52" y="22"/>
                  <a:pt x="52" y="22"/>
                </a:cubicBezTo>
                <a:cubicBezTo>
                  <a:pt x="53" y="23"/>
                  <a:pt x="53" y="25"/>
                  <a:pt x="52" y="26"/>
                </a:cubicBezTo>
                <a:cubicBezTo>
                  <a:pt x="50" y="28"/>
                  <a:pt x="50" y="28"/>
                  <a:pt x="50" y="28"/>
                </a:cubicBezTo>
                <a:cubicBezTo>
                  <a:pt x="52" y="32"/>
                  <a:pt x="53" y="36"/>
                  <a:pt x="53" y="41"/>
                </a:cubicBezTo>
                <a:cubicBezTo>
                  <a:pt x="53" y="56"/>
                  <a:pt x="41" y="68"/>
                  <a:pt x="26" y="68"/>
                </a:cubicBezTo>
                <a:cubicBezTo>
                  <a:pt x="12" y="68"/>
                  <a:pt x="0" y="56"/>
                  <a:pt x="0" y="41"/>
                </a:cubicBezTo>
                <a:cubicBezTo>
                  <a:pt x="0" y="26"/>
                  <a:pt x="12" y="14"/>
                  <a:pt x="26" y="14"/>
                </a:cubicBezTo>
                <a:cubicBezTo>
                  <a:pt x="31" y="14"/>
                  <a:pt x="36" y="16"/>
                  <a:pt x="40" y="18"/>
                </a:cubicBezTo>
                <a:cubicBezTo>
                  <a:pt x="42" y="15"/>
                  <a:pt x="42" y="15"/>
                  <a:pt x="42" y="15"/>
                </a:cubicBezTo>
                <a:cubicBezTo>
                  <a:pt x="43" y="14"/>
                  <a:pt x="44" y="14"/>
                  <a:pt x="45" y="15"/>
                </a:cubicBezTo>
                <a:cubicBezTo>
                  <a:pt x="48" y="18"/>
                  <a:pt x="48" y="18"/>
                  <a:pt x="48" y="18"/>
                </a:cubicBezTo>
                <a:cubicBezTo>
                  <a:pt x="57" y="9"/>
                  <a:pt x="57" y="9"/>
                  <a:pt x="57" y="9"/>
                </a:cubicBezTo>
                <a:lnTo>
                  <a:pt x="59" y="10"/>
                </a:lnTo>
                <a:close/>
                <a:moveTo>
                  <a:pt x="18" y="21"/>
                </a:moveTo>
                <a:cubicBezTo>
                  <a:pt x="13" y="23"/>
                  <a:pt x="8" y="27"/>
                  <a:pt x="6" y="33"/>
                </a:cubicBezTo>
                <a:cubicBezTo>
                  <a:pt x="6" y="34"/>
                  <a:pt x="6" y="35"/>
                  <a:pt x="8" y="36"/>
                </a:cubicBezTo>
                <a:cubicBezTo>
                  <a:pt x="8" y="36"/>
                  <a:pt x="8" y="36"/>
                  <a:pt x="8" y="36"/>
                </a:cubicBezTo>
                <a:cubicBezTo>
                  <a:pt x="9" y="36"/>
                  <a:pt x="10" y="36"/>
                  <a:pt x="11" y="35"/>
                </a:cubicBezTo>
                <a:cubicBezTo>
                  <a:pt x="12" y="30"/>
                  <a:pt x="16" y="27"/>
                  <a:pt x="20" y="25"/>
                </a:cubicBezTo>
                <a:cubicBezTo>
                  <a:pt x="21" y="25"/>
                  <a:pt x="22" y="23"/>
                  <a:pt x="21" y="22"/>
                </a:cubicBezTo>
                <a:cubicBezTo>
                  <a:pt x="21" y="21"/>
                  <a:pt x="20" y="20"/>
                  <a:pt x="18" y="21"/>
                </a:cubicBezTo>
                <a:close/>
                <a:moveTo>
                  <a:pt x="57" y="7"/>
                </a:moveTo>
                <a:cubicBezTo>
                  <a:pt x="56" y="7"/>
                  <a:pt x="56" y="7"/>
                  <a:pt x="56" y="6"/>
                </a:cubicBezTo>
                <a:cubicBezTo>
                  <a:pt x="52" y="3"/>
                  <a:pt x="52" y="3"/>
                  <a:pt x="52" y="3"/>
                </a:cubicBezTo>
                <a:cubicBezTo>
                  <a:pt x="52" y="2"/>
                  <a:pt x="52" y="2"/>
                  <a:pt x="52" y="1"/>
                </a:cubicBezTo>
                <a:cubicBezTo>
                  <a:pt x="53" y="1"/>
                  <a:pt x="54" y="1"/>
                  <a:pt x="54" y="1"/>
                </a:cubicBezTo>
                <a:cubicBezTo>
                  <a:pt x="58" y="5"/>
                  <a:pt x="58" y="5"/>
                  <a:pt x="58" y="5"/>
                </a:cubicBezTo>
                <a:cubicBezTo>
                  <a:pt x="58" y="5"/>
                  <a:pt x="58" y="6"/>
                  <a:pt x="58" y="6"/>
                </a:cubicBezTo>
                <a:cubicBezTo>
                  <a:pt x="57" y="7"/>
                  <a:pt x="57" y="7"/>
                  <a:pt x="57" y="7"/>
                </a:cubicBezTo>
                <a:close/>
                <a:moveTo>
                  <a:pt x="61" y="5"/>
                </a:moveTo>
                <a:cubicBezTo>
                  <a:pt x="61" y="5"/>
                  <a:pt x="60" y="6"/>
                  <a:pt x="59" y="6"/>
                </a:cubicBezTo>
                <a:cubicBezTo>
                  <a:pt x="59" y="6"/>
                  <a:pt x="58" y="5"/>
                  <a:pt x="58" y="5"/>
                </a:cubicBezTo>
                <a:cubicBezTo>
                  <a:pt x="58" y="1"/>
                  <a:pt x="58" y="1"/>
                  <a:pt x="58" y="1"/>
                </a:cubicBezTo>
                <a:cubicBezTo>
                  <a:pt x="58" y="0"/>
                  <a:pt x="59" y="0"/>
                  <a:pt x="59" y="0"/>
                </a:cubicBezTo>
                <a:cubicBezTo>
                  <a:pt x="60" y="0"/>
                  <a:pt x="61" y="0"/>
                  <a:pt x="61" y="1"/>
                </a:cubicBezTo>
                <a:lnTo>
                  <a:pt x="61" y="5"/>
                </a:lnTo>
                <a:close/>
                <a:moveTo>
                  <a:pt x="63" y="6"/>
                </a:moveTo>
                <a:cubicBezTo>
                  <a:pt x="63" y="7"/>
                  <a:pt x="62" y="7"/>
                  <a:pt x="62" y="7"/>
                </a:cubicBezTo>
                <a:cubicBezTo>
                  <a:pt x="62" y="7"/>
                  <a:pt x="61" y="7"/>
                  <a:pt x="61" y="6"/>
                </a:cubicBezTo>
                <a:cubicBezTo>
                  <a:pt x="61" y="6"/>
                  <a:pt x="61" y="5"/>
                  <a:pt x="61" y="5"/>
                </a:cubicBezTo>
                <a:cubicBezTo>
                  <a:pt x="64" y="1"/>
                  <a:pt x="64" y="1"/>
                  <a:pt x="64" y="1"/>
                </a:cubicBezTo>
                <a:cubicBezTo>
                  <a:pt x="65" y="1"/>
                  <a:pt x="66" y="1"/>
                  <a:pt x="66" y="1"/>
                </a:cubicBezTo>
                <a:cubicBezTo>
                  <a:pt x="67" y="2"/>
                  <a:pt x="67" y="2"/>
                  <a:pt x="66" y="3"/>
                </a:cubicBezTo>
                <a:lnTo>
                  <a:pt x="63" y="6"/>
                </a:lnTo>
                <a:close/>
                <a:moveTo>
                  <a:pt x="65" y="15"/>
                </a:moveTo>
                <a:cubicBezTo>
                  <a:pt x="65" y="15"/>
                  <a:pt x="65" y="15"/>
                  <a:pt x="64" y="15"/>
                </a:cubicBezTo>
                <a:cubicBezTo>
                  <a:pt x="61" y="12"/>
                  <a:pt x="61" y="12"/>
                  <a:pt x="61" y="12"/>
                </a:cubicBezTo>
                <a:cubicBezTo>
                  <a:pt x="61" y="11"/>
                  <a:pt x="61" y="10"/>
                  <a:pt x="61" y="10"/>
                </a:cubicBezTo>
                <a:cubicBezTo>
                  <a:pt x="62" y="9"/>
                  <a:pt x="62" y="9"/>
                  <a:pt x="63" y="10"/>
                </a:cubicBezTo>
                <a:cubicBezTo>
                  <a:pt x="66" y="13"/>
                  <a:pt x="66" y="13"/>
                  <a:pt x="66" y="13"/>
                </a:cubicBezTo>
                <a:cubicBezTo>
                  <a:pt x="67" y="14"/>
                  <a:pt x="67" y="15"/>
                  <a:pt x="66" y="15"/>
                </a:cubicBezTo>
                <a:cubicBezTo>
                  <a:pt x="66" y="15"/>
                  <a:pt x="66" y="15"/>
                  <a:pt x="65" y="15"/>
                </a:cubicBezTo>
                <a:close/>
                <a:moveTo>
                  <a:pt x="67" y="9"/>
                </a:moveTo>
                <a:cubicBezTo>
                  <a:pt x="63" y="9"/>
                  <a:pt x="63" y="9"/>
                  <a:pt x="63" y="9"/>
                </a:cubicBezTo>
                <a:cubicBezTo>
                  <a:pt x="62" y="9"/>
                  <a:pt x="62" y="9"/>
                  <a:pt x="62" y="8"/>
                </a:cubicBezTo>
                <a:cubicBezTo>
                  <a:pt x="62" y="8"/>
                  <a:pt x="62" y="7"/>
                  <a:pt x="63" y="7"/>
                </a:cubicBezTo>
                <a:cubicBezTo>
                  <a:pt x="67" y="7"/>
                  <a:pt x="67" y="7"/>
                  <a:pt x="67" y="7"/>
                </a:cubicBezTo>
                <a:cubicBezTo>
                  <a:pt x="67" y="7"/>
                  <a:pt x="68" y="8"/>
                  <a:pt x="68" y="8"/>
                </a:cubicBezTo>
                <a:cubicBezTo>
                  <a:pt x="68" y="9"/>
                  <a:pt x="67" y="9"/>
                  <a:pt x="67" y="9"/>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2" name="Freeform 158"/>
          <p:cNvSpPr>
            <a:spLocks noEditPoints="1"/>
          </p:cNvSpPr>
          <p:nvPr/>
        </p:nvSpPr>
        <p:spPr bwMode="auto">
          <a:xfrm>
            <a:off x="1150989" y="4219341"/>
            <a:ext cx="283022" cy="242591"/>
          </a:xfrm>
          <a:custGeom>
            <a:avLst/>
            <a:gdLst>
              <a:gd name="T0" fmla="*/ 800850339 w 68"/>
              <a:gd name="T1" fmla="*/ 356806664 h 58"/>
              <a:gd name="T2" fmla="*/ 0 w 68"/>
              <a:gd name="T3" fmla="*/ 356806664 h 58"/>
              <a:gd name="T4" fmla="*/ 0 w 68"/>
              <a:gd name="T5" fmla="*/ 178405056 h 58"/>
              <a:gd name="T6" fmla="*/ 82441990 w 68"/>
              <a:gd name="T7" fmla="*/ 107040965 h 58"/>
              <a:gd name="T8" fmla="*/ 235544621 w 68"/>
              <a:gd name="T9" fmla="*/ 107040965 h 58"/>
              <a:gd name="T10" fmla="*/ 235544621 w 68"/>
              <a:gd name="T11" fmla="*/ 35680322 h 58"/>
              <a:gd name="T12" fmla="*/ 282652859 w 68"/>
              <a:gd name="T13" fmla="*/ 0 h 58"/>
              <a:gd name="T14" fmla="*/ 529975397 w 68"/>
              <a:gd name="T15" fmla="*/ 0 h 58"/>
              <a:gd name="T16" fmla="*/ 577083635 w 68"/>
              <a:gd name="T17" fmla="*/ 35680322 h 58"/>
              <a:gd name="T18" fmla="*/ 577083635 w 68"/>
              <a:gd name="T19" fmla="*/ 107040965 h 58"/>
              <a:gd name="T20" fmla="*/ 730186266 w 68"/>
              <a:gd name="T21" fmla="*/ 107040965 h 58"/>
              <a:gd name="T22" fmla="*/ 800850339 w 68"/>
              <a:gd name="T23" fmla="*/ 178405056 h 58"/>
              <a:gd name="T24" fmla="*/ 800850339 w 68"/>
              <a:gd name="T25" fmla="*/ 356806664 h 58"/>
              <a:gd name="T26" fmla="*/ 800850339 w 68"/>
              <a:gd name="T27" fmla="*/ 618466954 h 58"/>
              <a:gd name="T28" fmla="*/ 730186266 w 68"/>
              <a:gd name="T29" fmla="*/ 689827597 h 58"/>
              <a:gd name="T30" fmla="*/ 82441990 w 68"/>
              <a:gd name="T31" fmla="*/ 689827597 h 58"/>
              <a:gd name="T32" fmla="*/ 0 w 68"/>
              <a:gd name="T33" fmla="*/ 618466954 h 58"/>
              <a:gd name="T34" fmla="*/ 0 w 68"/>
              <a:gd name="T35" fmla="*/ 404381576 h 58"/>
              <a:gd name="T36" fmla="*/ 306208694 w 68"/>
              <a:gd name="T37" fmla="*/ 404381576 h 58"/>
              <a:gd name="T38" fmla="*/ 306208694 w 68"/>
              <a:gd name="T39" fmla="*/ 475742219 h 58"/>
              <a:gd name="T40" fmla="*/ 329761097 w 68"/>
              <a:gd name="T41" fmla="*/ 499531399 h 58"/>
              <a:gd name="T42" fmla="*/ 482867160 w 68"/>
              <a:gd name="T43" fmla="*/ 499531399 h 58"/>
              <a:gd name="T44" fmla="*/ 506419563 w 68"/>
              <a:gd name="T45" fmla="*/ 475742219 h 58"/>
              <a:gd name="T46" fmla="*/ 506419563 w 68"/>
              <a:gd name="T47" fmla="*/ 404381576 h 58"/>
              <a:gd name="T48" fmla="*/ 800850339 w 68"/>
              <a:gd name="T49" fmla="*/ 404381576 h 58"/>
              <a:gd name="T50" fmla="*/ 800850339 w 68"/>
              <a:gd name="T51" fmla="*/ 618466954 h 58"/>
              <a:gd name="T52" fmla="*/ 518197480 w 68"/>
              <a:gd name="T53" fmla="*/ 107040965 h 58"/>
              <a:gd name="T54" fmla="*/ 518197480 w 68"/>
              <a:gd name="T55" fmla="*/ 59469502 h 58"/>
              <a:gd name="T56" fmla="*/ 294430776 w 68"/>
              <a:gd name="T57" fmla="*/ 59469502 h 58"/>
              <a:gd name="T58" fmla="*/ 294430776 w 68"/>
              <a:gd name="T59" fmla="*/ 107040965 h 58"/>
              <a:gd name="T60" fmla="*/ 518197480 w 68"/>
              <a:gd name="T61" fmla="*/ 107040965 h 58"/>
              <a:gd name="T62" fmla="*/ 459311325 w 68"/>
              <a:gd name="T63" fmla="*/ 463851078 h 58"/>
              <a:gd name="T64" fmla="*/ 353316932 w 68"/>
              <a:gd name="T65" fmla="*/ 463851078 h 58"/>
              <a:gd name="T66" fmla="*/ 353316932 w 68"/>
              <a:gd name="T67" fmla="*/ 404381576 h 58"/>
              <a:gd name="T68" fmla="*/ 459311325 w 68"/>
              <a:gd name="T69" fmla="*/ 404381576 h 58"/>
              <a:gd name="T70" fmla="*/ 459311325 w 68"/>
              <a:gd name="T71" fmla="*/ 463851078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8" h="58">
                <a:moveTo>
                  <a:pt x="68" y="30"/>
                </a:moveTo>
                <a:cubicBezTo>
                  <a:pt x="0" y="30"/>
                  <a:pt x="0" y="30"/>
                  <a:pt x="0" y="30"/>
                </a:cubicBezTo>
                <a:cubicBezTo>
                  <a:pt x="0" y="15"/>
                  <a:pt x="0" y="15"/>
                  <a:pt x="0" y="15"/>
                </a:cubicBezTo>
                <a:cubicBezTo>
                  <a:pt x="0" y="12"/>
                  <a:pt x="3" y="9"/>
                  <a:pt x="7" y="9"/>
                </a:cubicBezTo>
                <a:cubicBezTo>
                  <a:pt x="20" y="9"/>
                  <a:pt x="20" y="9"/>
                  <a:pt x="20" y="9"/>
                </a:cubicBezTo>
                <a:cubicBezTo>
                  <a:pt x="20" y="3"/>
                  <a:pt x="20" y="3"/>
                  <a:pt x="20" y="3"/>
                </a:cubicBezTo>
                <a:cubicBezTo>
                  <a:pt x="20" y="1"/>
                  <a:pt x="22" y="0"/>
                  <a:pt x="24" y="0"/>
                </a:cubicBezTo>
                <a:cubicBezTo>
                  <a:pt x="45" y="0"/>
                  <a:pt x="45" y="0"/>
                  <a:pt x="45" y="0"/>
                </a:cubicBezTo>
                <a:cubicBezTo>
                  <a:pt x="47" y="0"/>
                  <a:pt x="49" y="1"/>
                  <a:pt x="49" y="3"/>
                </a:cubicBezTo>
                <a:cubicBezTo>
                  <a:pt x="49" y="9"/>
                  <a:pt x="49" y="9"/>
                  <a:pt x="49" y="9"/>
                </a:cubicBezTo>
                <a:cubicBezTo>
                  <a:pt x="62" y="9"/>
                  <a:pt x="62" y="9"/>
                  <a:pt x="62" y="9"/>
                </a:cubicBezTo>
                <a:cubicBezTo>
                  <a:pt x="66" y="9"/>
                  <a:pt x="68" y="12"/>
                  <a:pt x="68" y="15"/>
                </a:cubicBezTo>
                <a:lnTo>
                  <a:pt x="68" y="30"/>
                </a:lnTo>
                <a:close/>
                <a:moveTo>
                  <a:pt x="68" y="52"/>
                </a:moveTo>
                <a:cubicBezTo>
                  <a:pt x="68" y="55"/>
                  <a:pt x="66" y="58"/>
                  <a:pt x="62" y="58"/>
                </a:cubicBezTo>
                <a:cubicBezTo>
                  <a:pt x="7" y="58"/>
                  <a:pt x="7" y="58"/>
                  <a:pt x="7" y="58"/>
                </a:cubicBezTo>
                <a:cubicBezTo>
                  <a:pt x="3" y="58"/>
                  <a:pt x="0" y="55"/>
                  <a:pt x="0" y="52"/>
                </a:cubicBezTo>
                <a:cubicBezTo>
                  <a:pt x="0" y="34"/>
                  <a:pt x="0" y="34"/>
                  <a:pt x="0" y="34"/>
                </a:cubicBezTo>
                <a:cubicBezTo>
                  <a:pt x="26" y="34"/>
                  <a:pt x="26" y="34"/>
                  <a:pt x="26" y="34"/>
                </a:cubicBezTo>
                <a:cubicBezTo>
                  <a:pt x="26" y="40"/>
                  <a:pt x="26" y="40"/>
                  <a:pt x="26" y="40"/>
                </a:cubicBezTo>
                <a:cubicBezTo>
                  <a:pt x="26" y="41"/>
                  <a:pt x="27" y="42"/>
                  <a:pt x="28" y="42"/>
                </a:cubicBezTo>
                <a:cubicBezTo>
                  <a:pt x="41" y="42"/>
                  <a:pt x="41" y="42"/>
                  <a:pt x="41" y="42"/>
                </a:cubicBezTo>
                <a:cubicBezTo>
                  <a:pt x="42" y="42"/>
                  <a:pt x="43" y="41"/>
                  <a:pt x="43" y="40"/>
                </a:cubicBezTo>
                <a:cubicBezTo>
                  <a:pt x="43" y="34"/>
                  <a:pt x="43" y="34"/>
                  <a:pt x="43" y="34"/>
                </a:cubicBezTo>
                <a:cubicBezTo>
                  <a:pt x="68" y="34"/>
                  <a:pt x="68" y="34"/>
                  <a:pt x="68" y="34"/>
                </a:cubicBezTo>
                <a:lnTo>
                  <a:pt x="68" y="52"/>
                </a:lnTo>
                <a:close/>
                <a:moveTo>
                  <a:pt x="44" y="9"/>
                </a:moveTo>
                <a:cubicBezTo>
                  <a:pt x="44" y="5"/>
                  <a:pt x="44" y="5"/>
                  <a:pt x="44" y="5"/>
                </a:cubicBezTo>
                <a:cubicBezTo>
                  <a:pt x="25" y="5"/>
                  <a:pt x="25" y="5"/>
                  <a:pt x="25" y="5"/>
                </a:cubicBezTo>
                <a:cubicBezTo>
                  <a:pt x="25" y="9"/>
                  <a:pt x="25" y="9"/>
                  <a:pt x="25" y="9"/>
                </a:cubicBezTo>
                <a:lnTo>
                  <a:pt x="44" y="9"/>
                </a:lnTo>
                <a:close/>
                <a:moveTo>
                  <a:pt x="39" y="39"/>
                </a:moveTo>
                <a:cubicBezTo>
                  <a:pt x="30" y="39"/>
                  <a:pt x="30" y="39"/>
                  <a:pt x="30" y="39"/>
                </a:cubicBezTo>
                <a:cubicBezTo>
                  <a:pt x="30" y="34"/>
                  <a:pt x="30" y="34"/>
                  <a:pt x="30" y="34"/>
                </a:cubicBezTo>
                <a:cubicBezTo>
                  <a:pt x="39" y="34"/>
                  <a:pt x="39" y="34"/>
                  <a:pt x="39" y="34"/>
                </a:cubicBezTo>
                <a:lnTo>
                  <a:pt x="39" y="3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3" name="Freeform 159"/>
          <p:cNvSpPr>
            <a:spLocks noEditPoints="1"/>
          </p:cNvSpPr>
          <p:nvPr/>
        </p:nvSpPr>
        <p:spPr bwMode="auto">
          <a:xfrm>
            <a:off x="1751692" y="4219341"/>
            <a:ext cx="225262" cy="283024"/>
          </a:xfrm>
          <a:custGeom>
            <a:avLst/>
            <a:gdLst>
              <a:gd name="T0" fmla="*/ 35492965 w 54"/>
              <a:gd name="T1" fmla="*/ 800857202 h 68"/>
              <a:gd name="T2" fmla="*/ 35492965 w 54"/>
              <a:gd name="T3" fmla="*/ 0 h 68"/>
              <a:gd name="T4" fmla="*/ 638856170 w 54"/>
              <a:gd name="T5" fmla="*/ 765526731 h 68"/>
              <a:gd name="T6" fmla="*/ 59153795 w 54"/>
              <a:gd name="T7" fmla="*/ 58886408 h 68"/>
              <a:gd name="T8" fmla="*/ 236611740 w 54"/>
              <a:gd name="T9" fmla="*/ 635975948 h 68"/>
              <a:gd name="T10" fmla="*/ 402244430 w 54"/>
              <a:gd name="T11" fmla="*/ 635975948 h 68"/>
              <a:gd name="T12" fmla="*/ 177461385 w 54"/>
              <a:gd name="T13" fmla="*/ 153106719 h 68"/>
              <a:gd name="T14" fmla="*/ 118307590 w 54"/>
              <a:gd name="T15" fmla="*/ 153106719 h 68"/>
              <a:gd name="T16" fmla="*/ 165629250 w 54"/>
              <a:gd name="T17" fmla="*/ 105994847 h 68"/>
              <a:gd name="T18" fmla="*/ 177461385 w 54"/>
              <a:gd name="T19" fmla="*/ 270879534 h 68"/>
              <a:gd name="T20" fmla="*/ 118307590 w 54"/>
              <a:gd name="T21" fmla="*/ 270879534 h 68"/>
              <a:gd name="T22" fmla="*/ 165629250 w 54"/>
              <a:gd name="T23" fmla="*/ 223767663 h 68"/>
              <a:gd name="T24" fmla="*/ 177461385 w 54"/>
              <a:gd name="T25" fmla="*/ 376874381 h 68"/>
              <a:gd name="T26" fmla="*/ 118307590 w 54"/>
              <a:gd name="T27" fmla="*/ 376874381 h 68"/>
              <a:gd name="T28" fmla="*/ 165629250 w 54"/>
              <a:gd name="T29" fmla="*/ 341540478 h 68"/>
              <a:gd name="T30" fmla="*/ 177461385 w 54"/>
              <a:gd name="T31" fmla="*/ 494647197 h 68"/>
              <a:gd name="T32" fmla="*/ 118307590 w 54"/>
              <a:gd name="T33" fmla="*/ 494647197 h 68"/>
              <a:gd name="T34" fmla="*/ 165629250 w 54"/>
              <a:gd name="T35" fmla="*/ 459316725 h 68"/>
              <a:gd name="T36" fmla="*/ 177461385 w 54"/>
              <a:gd name="T37" fmla="*/ 612420012 h 68"/>
              <a:gd name="T38" fmla="*/ 118307590 w 54"/>
              <a:gd name="T39" fmla="*/ 612420012 h 68"/>
              <a:gd name="T40" fmla="*/ 165629250 w 54"/>
              <a:gd name="T41" fmla="*/ 565311572 h 68"/>
              <a:gd name="T42" fmla="*/ 295765535 w 54"/>
              <a:gd name="T43" fmla="*/ 153106719 h 68"/>
              <a:gd name="T44" fmla="*/ 236611740 w 54"/>
              <a:gd name="T45" fmla="*/ 153106719 h 68"/>
              <a:gd name="T46" fmla="*/ 283936840 w 54"/>
              <a:gd name="T47" fmla="*/ 105994847 h 68"/>
              <a:gd name="T48" fmla="*/ 295765535 w 54"/>
              <a:gd name="T49" fmla="*/ 270879534 h 68"/>
              <a:gd name="T50" fmla="*/ 236611740 w 54"/>
              <a:gd name="T51" fmla="*/ 270879534 h 68"/>
              <a:gd name="T52" fmla="*/ 283936840 w 54"/>
              <a:gd name="T53" fmla="*/ 223767663 h 68"/>
              <a:gd name="T54" fmla="*/ 295765535 w 54"/>
              <a:gd name="T55" fmla="*/ 376874381 h 68"/>
              <a:gd name="T56" fmla="*/ 236611740 w 54"/>
              <a:gd name="T57" fmla="*/ 376874381 h 68"/>
              <a:gd name="T58" fmla="*/ 283936840 w 54"/>
              <a:gd name="T59" fmla="*/ 341540478 h 68"/>
              <a:gd name="T60" fmla="*/ 295765535 w 54"/>
              <a:gd name="T61" fmla="*/ 494647197 h 68"/>
              <a:gd name="T62" fmla="*/ 236611740 w 54"/>
              <a:gd name="T63" fmla="*/ 494647197 h 68"/>
              <a:gd name="T64" fmla="*/ 283936840 w 54"/>
              <a:gd name="T65" fmla="*/ 459316725 h 68"/>
              <a:gd name="T66" fmla="*/ 402244430 w 54"/>
              <a:gd name="T67" fmla="*/ 153106719 h 68"/>
              <a:gd name="T68" fmla="*/ 354919330 w 54"/>
              <a:gd name="T69" fmla="*/ 153106719 h 68"/>
              <a:gd name="T70" fmla="*/ 390412295 w 54"/>
              <a:gd name="T71" fmla="*/ 105994847 h 68"/>
              <a:gd name="T72" fmla="*/ 402244430 w 54"/>
              <a:gd name="T73" fmla="*/ 270879534 h 68"/>
              <a:gd name="T74" fmla="*/ 354919330 w 54"/>
              <a:gd name="T75" fmla="*/ 270879534 h 68"/>
              <a:gd name="T76" fmla="*/ 390412295 w 54"/>
              <a:gd name="T77" fmla="*/ 223767663 h 68"/>
              <a:gd name="T78" fmla="*/ 402244430 w 54"/>
              <a:gd name="T79" fmla="*/ 376874381 h 68"/>
              <a:gd name="T80" fmla="*/ 354919330 w 54"/>
              <a:gd name="T81" fmla="*/ 376874381 h 68"/>
              <a:gd name="T82" fmla="*/ 390412295 w 54"/>
              <a:gd name="T83" fmla="*/ 341540478 h 68"/>
              <a:gd name="T84" fmla="*/ 402244430 w 54"/>
              <a:gd name="T85" fmla="*/ 494647197 h 68"/>
              <a:gd name="T86" fmla="*/ 354919330 w 54"/>
              <a:gd name="T87" fmla="*/ 494647197 h 68"/>
              <a:gd name="T88" fmla="*/ 390412295 w 54"/>
              <a:gd name="T89" fmla="*/ 459316725 h 68"/>
              <a:gd name="T90" fmla="*/ 520548580 w 54"/>
              <a:gd name="T91" fmla="*/ 153106719 h 68"/>
              <a:gd name="T92" fmla="*/ 461394785 w 54"/>
              <a:gd name="T93" fmla="*/ 153106719 h 68"/>
              <a:gd name="T94" fmla="*/ 508719885 w 54"/>
              <a:gd name="T95" fmla="*/ 105994847 h 68"/>
              <a:gd name="T96" fmla="*/ 520548580 w 54"/>
              <a:gd name="T97" fmla="*/ 270879534 h 68"/>
              <a:gd name="T98" fmla="*/ 461394785 w 54"/>
              <a:gd name="T99" fmla="*/ 270879534 h 68"/>
              <a:gd name="T100" fmla="*/ 508719885 w 54"/>
              <a:gd name="T101" fmla="*/ 223767663 h 68"/>
              <a:gd name="T102" fmla="*/ 520548580 w 54"/>
              <a:gd name="T103" fmla="*/ 376874381 h 68"/>
              <a:gd name="T104" fmla="*/ 461394785 w 54"/>
              <a:gd name="T105" fmla="*/ 376874381 h 68"/>
              <a:gd name="T106" fmla="*/ 508719885 w 54"/>
              <a:gd name="T107" fmla="*/ 341540478 h 68"/>
              <a:gd name="T108" fmla="*/ 520548580 w 54"/>
              <a:gd name="T109" fmla="*/ 494647197 h 68"/>
              <a:gd name="T110" fmla="*/ 461394785 w 54"/>
              <a:gd name="T111" fmla="*/ 494647197 h 68"/>
              <a:gd name="T112" fmla="*/ 508719885 w 54"/>
              <a:gd name="T113" fmla="*/ 459316725 h 68"/>
              <a:gd name="T114" fmla="*/ 520548580 w 54"/>
              <a:gd name="T115" fmla="*/ 612420012 h 68"/>
              <a:gd name="T116" fmla="*/ 461394785 w 54"/>
              <a:gd name="T117" fmla="*/ 612420012 h 68"/>
              <a:gd name="T118" fmla="*/ 508719885 w 54"/>
              <a:gd name="T119" fmla="*/ 565311572 h 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4" h="68">
                <a:moveTo>
                  <a:pt x="54" y="65"/>
                </a:moveTo>
                <a:cubicBezTo>
                  <a:pt x="54" y="67"/>
                  <a:pt x="53" y="68"/>
                  <a:pt x="51" y="68"/>
                </a:cubicBezTo>
                <a:cubicBezTo>
                  <a:pt x="3" y="68"/>
                  <a:pt x="3" y="68"/>
                  <a:pt x="3" y="68"/>
                </a:cubicBezTo>
                <a:cubicBezTo>
                  <a:pt x="2" y="68"/>
                  <a:pt x="0" y="67"/>
                  <a:pt x="0" y="65"/>
                </a:cubicBezTo>
                <a:cubicBezTo>
                  <a:pt x="0" y="2"/>
                  <a:pt x="0" y="2"/>
                  <a:pt x="0" y="2"/>
                </a:cubicBezTo>
                <a:cubicBezTo>
                  <a:pt x="0" y="1"/>
                  <a:pt x="2" y="0"/>
                  <a:pt x="3" y="0"/>
                </a:cubicBezTo>
                <a:cubicBezTo>
                  <a:pt x="51" y="0"/>
                  <a:pt x="51" y="0"/>
                  <a:pt x="51" y="0"/>
                </a:cubicBezTo>
                <a:cubicBezTo>
                  <a:pt x="53" y="0"/>
                  <a:pt x="54" y="1"/>
                  <a:pt x="54" y="2"/>
                </a:cubicBezTo>
                <a:lnTo>
                  <a:pt x="54" y="65"/>
                </a:lnTo>
                <a:close/>
                <a:moveTo>
                  <a:pt x="49" y="63"/>
                </a:moveTo>
                <a:cubicBezTo>
                  <a:pt x="49" y="5"/>
                  <a:pt x="49" y="5"/>
                  <a:pt x="49" y="5"/>
                </a:cubicBezTo>
                <a:cubicBezTo>
                  <a:pt x="5" y="5"/>
                  <a:pt x="5" y="5"/>
                  <a:pt x="5" y="5"/>
                </a:cubicBezTo>
                <a:cubicBezTo>
                  <a:pt x="5" y="63"/>
                  <a:pt x="5" y="63"/>
                  <a:pt x="5" y="63"/>
                </a:cubicBezTo>
                <a:cubicBezTo>
                  <a:pt x="20" y="63"/>
                  <a:pt x="20" y="63"/>
                  <a:pt x="20" y="63"/>
                </a:cubicBezTo>
                <a:cubicBezTo>
                  <a:pt x="20" y="54"/>
                  <a:pt x="20" y="54"/>
                  <a:pt x="20" y="54"/>
                </a:cubicBezTo>
                <a:cubicBezTo>
                  <a:pt x="20" y="54"/>
                  <a:pt x="20" y="53"/>
                  <a:pt x="21" y="53"/>
                </a:cubicBezTo>
                <a:cubicBezTo>
                  <a:pt x="33" y="53"/>
                  <a:pt x="33" y="53"/>
                  <a:pt x="33" y="53"/>
                </a:cubicBezTo>
                <a:cubicBezTo>
                  <a:pt x="34" y="53"/>
                  <a:pt x="34" y="54"/>
                  <a:pt x="34" y="54"/>
                </a:cubicBezTo>
                <a:cubicBezTo>
                  <a:pt x="34" y="63"/>
                  <a:pt x="34" y="63"/>
                  <a:pt x="34" y="63"/>
                </a:cubicBezTo>
                <a:lnTo>
                  <a:pt x="49" y="63"/>
                </a:lnTo>
                <a:close/>
                <a:moveTo>
                  <a:pt x="15" y="13"/>
                </a:moveTo>
                <a:cubicBezTo>
                  <a:pt x="15" y="14"/>
                  <a:pt x="14" y="14"/>
                  <a:pt x="14" y="14"/>
                </a:cubicBezTo>
                <a:cubicBezTo>
                  <a:pt x="11" y="14"/>
                  <a:pt x="11" y="14"/>
                  <a:pt x="11" y="14"/>
                </a:cubicBezTo>
                <a:cubicBezTo>
                  <a:pt x="11" y="14"/>
                  <a:pt x="10" y="14"/>
                  <a:pt x="10" y="13"/>
                </a:cubicBezTo>
                <a:cubicBezTo>
                  <a:pt x="10" y="11"/>
                  <a:pt x="10" y="11"/>
                  <a:pt x="10" y="11"/>
                </a:cubicBezTo>
                <a:cubicBezTo>
                  <a:pt x="10" y="10"/>
                  <a:pt x="11" y="9"/>
                  <a:pt x="11" y="9"/>
                </a:cubicBezTo>
                <a:cubicBezTo>
                  <a:pt x="14" y="9"/>
                  <a:pt x="14" y="9"/>
                  <a:pt x="14" y="9"/>
                </a:cubicBezTo>
                <a:cubicBezTo>
                  <a:pt x="14" y="9"/>
                  <a:pt x="15" y="10"/>
                  <a:pt x="15" y="11"/>
                </a:cubicBezTo>
                <a:lnTo>
                  <a:pt x="15" y="13"/>
                </a:lnTo>
                <a:close/>
                <a:moveTo>
                  <a:pt x="15" y="23"/>
                </a:moveTo>
                <a:cubicBezTo>
                  <a:pt x="15" y="23"/>
                  <a:pt x="14" y="24"/>
                  <a:pt x="14" y="24"/>
                </a:cubicBezTo>
                <a:cubicBezTo>
                  <a:pt x="11" y="24"/>
                  <a:pt x="11" y="24"/>
                  <a:pt x="11" y="24"/>
                </a:cubicBezTo>
                <a:cubicBezTo>
                  <a:pt x="11" y="24"/>
                  <a:pt x="10" y="23"/>
                  <a:pt x="10" y="23"/>
                </a:cubicBezTo>
                <a:cubicBezTo>
                  <a:pt x="10" y="20"/>
                  <a:pt x="10" y="20"/>
                  <a:pt x="10" y="20"/>
                </a:cubicBezTo>
                <a:cubicBezTo>
                  <a:pt x="10" y="20"/>
                  <a:pt x="11" y="19"/>
                  <a:pt x="11" y="19"/>
                </a:cubicBezTo>
                <a:cubicBezTo>
                  <a:pt x="14" y="19"/>
                  <a:pt x="14" y="19"/>
                  <a:pt x="14" y="19"/>
                </a:cubicBezTo>
                <a:cubicBezTo>
                  <a:pt x="14" y="19"/>
                  <a:pt x="15" y="20"/>
                  <a:pt x="15" y="20"/>
                </a:cubicBezTo>
                <a:lnTo>
                  <a:pt x="15" y="23"/>
                </a:lnTo>
                <a:close/>
                <a:moveTo>
                  <a:pt x="15" y="32"/>
                </a:moveTo>
                <a:cubicBezTo>
                  <a:pt x="15" y="33"/>
                  <a:pt x="14" y="34"/>
                  <a:pt x="14" y="34"/>
                </a:cubicBezTo>
                <a:cubicBezTo>
                  <a:pt x="11" y="34"/>
                  <a:pt x="11" y="34"/>
                  <a:pt x="11" y="34"/>
                </a:cubicBezTo>
                <a:cubicBezTo>
                  <a:pt x="11" y="34"/>
                  <a:pt x="10" y="33"/>
                  <a:pt x="10" y="32"/>
                </a:cubicBezTo>
                <a:cubicBezTo>
                  <a:pt x="10" y="30"/>
                  <a:pt x="10" y="30"/>
                  <a:pt x="10" y="30"/>
                </a:cubicBezTo>
                <a:cubicBezTo>
                  <a:pt x="10" y="29"/>
                  <a:pt x="11" y="29"/>
                  <a:pt x="11" y="29"/>
                </a:cubicBezTo>
                <a:cubicBezTo>
                  <a:pt x="14" y="29"/>
                  <a:pt x="14" y="29"/>
                  <a:pt x="14" y="29"/>
                </a:cubicBezTo>
                <a:cubicBezTo>
                  <a:pt x="14" y="29"/>
                  <a:pt x="15" y="29"/>
                  <a:pt x="15" y="30"/>
                </a:cubicBezTo>
                <a:lnTo>
                  <a:pt x="15" y="32"/>
                </a:lnTo>
                <a:close/>
                <a:moveTo>
                  <a:pt x="15" y="42"/>
                </a:moveTo>
                <a:cubicBezTo>
                  <a:pt x="15" y="43"/>
                  <a:pt x="14" y="43"/>
                  <a:pt x="14" y="43"/>
                </a:cubicBezTo>
                <a:cubicBezTo>
                  <a:pt x="11" y="43"/>
                  <a:pt x="11" y="43"/>
                  <a:pt x="11" y="43"/>
                </a:cubicBezTo>
                <a:cubicBezTo>
                  <a:pt x="11" y="43"/>
                  <a:pt x="10" y="43"/>
                  <a:pt x="10" y="42"/>
                </a:cubicBezTo>
                <a:cubicBezTo>
                  <a:pt x="10" y="40"/>
                  <a:pt x="10" y="40"/>
                  <a:pt x="10" y="40"/>
                </a:cubicBezTo>
                <a:cubicBezTo>
                  <a:pt x="10" y="39"/>
                  <a:pt x="11" y="39"/>
                  <a:pt x="11" y="39"/>
                </a:cubicBezTo>
                <a:cubicBezTo>
                  <a:pt x="14" y="39"/>
                  <a:pt x="14" y="39"/>
                  <a:pt x="14" y="39"/>
                </a:cubicBezTo>
                <a:cubicBezTo>
                  <a:pt x="14" y="39"/>
                  <a:pt x="15" y="39"/>
                  <a:pt x="15" y="40"/>
                </a:cubicBezTo>
                <a:lnTo>
                  <a:pt x="15" y="42"/>
                </a:lnTo>
                <a:close/>
                <a:moveTo>
                  <a:pt x="15" y="52"/>
                </a:moveTo>
                <a:cubicBezTo>
                  <a:pt x="15" y="53"/>
                  <a:pt x="14" y="53"/>
                  <a:pt x="14" y="53"/>
                </a:cubicBezTo>
                <a:cubicBezTo>
                  <a:pt x="11" y="53"/>
                  <a:pt x="11" y="53"/>
                  <a:pt x="11" y="53"/>
                </a:cubicBezTo>
                <a:cubicBezTo>
                  <a:pt x="11" y="53"/>
                  <a:pt x="10" y="53"/>
                  <a:pt x="10" y="52"/>
                </a:cubicBezTo>
                <a:cubicBezTo>
                  <a:pt x="10" y="49"/>
                  <a:pt x="10" y="49"/>
                  <a:pt x="10" y="49"/>
                </a:cubicBezTo>
                <a:cubicBezTo>
                  <a:pt x="10" y="49"/>
                  <a:pt x="11" y="48"/>
                  <a:pt x="11" y="48"/>
                </a:cubicBezTo>
                <a:cubicBezTo>
                  <a:pt x="14" y="48"/>
                  <a:pt x="14" y="48"/>
                  <a:pt x="14" y="48"/>
                </a:cubicBezTo>
                <a:cubicBezTo>
                  <a:pt x="14" y="48"/>
                  <a:pt x="15" y="49"/>
                  <a:pt x="15" y="49"/>
                </a:cubicBezTo>
                <a:lnTo>
                  <a:pt x="15" y="52"/>
                </a:lnTo>
                <a:close/>
                <a:moveTo>
                  <a:pt x="25" y="13"/>
                </a:moveTo>
                <a:cubicBezTo>
                  <a:pt x="25" y="14"/>
                  <a:pt x="24" y="14"/>
                  <a:pt x="24" y="14"/>
                </a:cubicBezTo>
                <a:cubicBezTo>
                  <a:pt x="21" y="14"/>
                  <a:pt x="21" y="14"/>
                  <a:pt x="21" y="14"/>
                </a:cubicBezTo>
                <a:cubicBezTo>
                  <a:pt x="20" y="14"/>
                  <a:pt x="20" y="14"/>
                  <a:pt x="20" y="13"/>
                </a:cubicBezTo>
                <a:cubicBezTo>
                  <a:pt x="20" y="11"/>
                  <a:pt x="20" y="11"/>
                  <a:pt x="20" y="11"/>
                </a:cubicBezTo>
                <a:cubicBezTo>
                  <a:pt x="20" y="10"/>
                  <a:pt x="20" y="9"/>
                  <a:pt x="21" y="9"/>
                </a:cubicBezTo>
                <a:cubicBezTo>
                  <a:pt x="24" y="9"/>
                  <a:pt x="24" y="9"/>
                  <a:pt x="24" y="9"/>
                </a:cubicBezTo>
                <a:cubicBezTo>
                  <a:pt x="24" y="9"/>
                  <a:pt x="25" y="10"/>
                  <a:pt x="25" y="11"/>
                </a:cubicBezTo>
                <a:lnTo>
                  <a:pt x="25" y="13"/>
                </a:lnTo>
                <a:close/>
                <a:moveTo>
                  <a:pt x="25" y="23"/>
                </a:moveTo>
                <a:cubicBezTo>
                  <a:pt x="25" y="23"/>
                  <a:pt x="24" y="24"/>
                  <a:pt x="24" y="24"/>
                </a:cubicBezTo>
                <a:cubicBezTo>
                  <a:pt x="21" y="24"/>
                  <a:pt x="21" y="24"/>
                  <a:pt x="21" y="24"/>
                </a:cubicBezTo>
                <a:cubicBezTo>
                  <a:pt x="20" y="24"/>
                  <a:pt x="20" y="23"/>
                  <a:pt x="20" y="23"/>
                </a:cubicBezTo>
                <a:cubicBezTo>
                  <a:pt x="20" y="20"/>
                  <a:pt x="20" y="20"/>
                  <a:pt x="20" y="20"/>
                </a:cubicBezTo>
                <a:cubicBezTo>
                  <a:pt x="20" y="20"/>
                  <a:pt x="20" y="19"/>
                  <a:pt x="21" y="19"/>
                </a:cubicBezTo>
                <a:cubicBezTo>
                  <a:pt x="24" y="19"/>
                  <a:pt x="24" y="19"/>
                  <a:pt x="24" y="19"/>
                </a:cubicBezTo>
                <a:cubicBezTo>
                  <a:pt x="24" y="19"/>
                  <a:pt x="25" y="20"/>
                  <a:pt x="25" y="20"/>
                </a:cubicBezTo>
                <a:lnTo>
                  <a:pt x="25" y="23"/>
                </a:lnTo>
                <a:close/>
                <a:moveTo>
                  <a:pt x="25" y="32"/>
                </a:moveTo>
                <a:cubicBezTo>
                  <a:pt x="25" y="33"/>
                  <a:pt x="24" y="34"/>
                  <a:pt x="24" y="34"/>
                </a:cubicBezTo>
                <a:cubicBezTo>
                  <a:pt x="21" y="34"/>
                  <a:pt x="21" y="34"/>
                  <a:pt x="21" y="34"/>
                </a:cubicBezTo>
                <a:cubicBezTo>
                  <a:pt x="20" y="34"/>
                  <a:pt x="20" y="33"/>
                  <a:pt x="20" y="32"/>
                </a:cubicBezTo>
                <a:cubicBezTo>
                  <a:pt x="20" y="30"/>
                  <a:pt x="20" y="30"/>
                  <a:pt x="20" y="30"/>
                </a:cubicBezTo>
                <a:cubicBezTo>
                  <a:pt x="20" y="29"/>
                  <a:pt x="20" y="29"/>
                  <a:pt x="21" y="29"/>
                </a:cubicBezTo>
                <a:cubicBezTo>
                  <a:pt x="24" y="29"/>
                  <a:pt x="24" y="29"/>
                  <a:pt x="24" y="29"/>
                </a:cubicBezTo>
                <a:cubicBezTo>
                  <a:pt x="24" y="29"/>
                  <a:pt x="25" y="29"/>
                  <a:pt x="25" y="30"/>
                </a:cubicBezTo>
                <a:lnTo>
                  <a:pt x="25" y="32"/>
                </a:lnTo>
                <a:close/>
                <a:moveTo>
                  <a:pt x="25" y="42"/>
                </a:moveTo>
                <a:cubicBezTo>
                  <a:pt x="25" y="43"/>
                  <a:pt x="24" y="43"/>
                  <a:pt x="24" y="43"/>
                </a:cubicBezTo>
                <a:cubicBezTo>
                  <a:pt x="21" y="43"/>
                  <a:pt x="21" y="43"/>
                  <a:pt x="21" y="43"/>
                </a:cubicBezTo>
                <a:cubicBezTo>
                  <a:pt x="20" y="43"/>
                  <a:pt x="20" y="43"/>
                  <a:pt x="20" y="42"/>
                </a:cubicBezTo>
                <a:cubicBezTo>
                  <a:pt x="20" y="40"/>
                  <a:pt x="20" y="40"/>
                  <a:pt x="20" y="40"/>
                </a:cubicBezTo>
                <a:cubicBezTo>
                  <a:pt x="20" y="39"/>
                  <a:pt x="20" y="39"/>
                  <a:pt x="21" y="39"/>
                </a:cubicBezTo>
                <a:cubicBezTo>
                  <a:pt x="24" y="39"/>
                  <a:pt x="24" y="39"/>
                  <a:pt x="24" y="39"/>
                </a:cubicBezTo>
                <a:cubicBezTo>
                  <a:pt x="24" y="39"/>
                  <a:pt x="25" y="39"/>
                  <a:pt x="25" y="40"/>
                </a:cubicBezTo>
                <a:lnTo>
                  <a:pt x="25" y="42"/>
                </a:lnTo>
                <a:close/>
                <a:moveTo>
                  <a:pt x="34" y="13"/>
                </a:moveTo>
                <a:cubicBezTo>
                  <a:pt x="34" y="14"/>
                  <a:pt x="34" y="14"/>
                  <a:pt x="33" y="14"/>
                </a:cubicBezTo>
                <a:cubicBezTo>
                  <a:pt x="31" y="14"/>
                  <a:pt x="31" y="14"/>
                  <a:pt x="31" y="14"/>
                </a:cubicBezTo>
                <a:cubicBezTo>
                  <a:pt x="30" y="14"/>
                  <a:pt x="30" y="14"/>
                  <a:pt x="30" y="13"/>
                </a:cubicBezTo>
                <a:cubicBezTo>
                  <a:pt x="30" y="11"/>
                  <a:pt x="30" y="11"/>
                  <a:pt x="30" y="11"/>
                </a:cubicBezTo>
                <a:cubicBezTo>
                  <a:pt x="30" y="10"/>
                  <a:pt x="30" y="9"/>
                  <a:pt x="31" y="9"/>
                </a:cubicBezTo>
                <a:cubicBezTo>
                  <a:pt x="33" y="9"/>
                  <a:pt x="33" y="9"/>
                  <a:pt x="33" y="9"/>
                </a:cubicBezTo>
                <a:cubicBezTo>
                  <a:pt x="34" y="9"/>
                  <a:pt x="34" y="10"/>
                  <a:pt x="34" y="11"/>
                </a:cubicBezTo>
                <a:lnTo>
                  <a:pt x="34" y="13"/>
                </a:lnTo>
                <a:close/>
                <a:moveTo>
                  <a:pt x="34" y="23"/>
                </a:moveTo>
                <a:cubicBezTo>
                  <a:pt x="34" y="23"/>
                  <a:pt x="34" y="24"/>
                  <a:pt x="33" y="24"/>
                </a:cubicBezTo>
                <a:cubicBezTo>
                  <a:pt x="31" y="24"/>
                  <a:pt x="31" y="24"/>
                  <a:pt x="31" y="24"/>
                </a:cubicBezTo>
                <a:cubicBezTo>
                  <a:pt x="30" y="24"/>
                  <a:pt x="30" y="23"/>
                  <a:pt x="30" y="23"/>
                </a:cubicBezTo>
                <a:cubicBezTo>
                  <a:pt x="30" y="20"/>
                  <a:pt x="30" y="20"/>
                  <a:pt x="30" y="20"/>
                </a:cubicBezTo>
                <a:cubicBezTo>
                  <a:pt x="30" y="20"/>
                  <a:pt x="30" y="19"/>
                  <a:pt x="31" y="19"/>
                </a:cubicBezTo>
                <a:cubicBezTo>
                  <a:pt x="33" y="19"/>
                  <a:pt x="33" y="19"/>
                  <a:pt x="33" y="19"/>
                </a:cubicBezTo>
                <a:cubicBezTo>
                  <a:pt x="34" y="19"/>
                  <a:pt x="34" y="20"/>
                  <a:pt x="34" y="20"/>
                </a:cubicBezTo>
                <a:lnTo>
                  <a:pt x="34" y="23"/>
                </a:lnTo>
                <a:close/>
                <a:moveTo>
                  <a:pt x="34" y="32"/>
                </a:moveTo>
                <a:cubicBezTo>
                  <a:pt x="34" y="33"/>
                  <a:pt x="34" y="34"/>
                  <a:pt x="33" y="34"/>
                </a:cubicBezTo>
                <a:cubicBezTo>
                  <a:pt x="31" y="34"/>
                  <a:pt x="31" y="34"/>
                  <a:pt x="31" y="34"/>
                </a:cubicBezTo>
                <a:cubicBezTo>
                  <a:pt x="30" y="34"/>
                  <a:pt x="30" y="33"/>
                  <a:pt x="30" y="32"/>
                </a:cubicBezTo>
                <a:cubicBezTo>
                  <a:pt x="30" y="30"/>
                  <a:pt x="30" y="30"/>
                  <a:pt x="30" y="30"/>
                </a:cubicBezTo>
                <a:cubicBezTo>
                  <a:pt x="30" y="29"/>
                  <a:pt x="30" y="29"/>
                  <a:pt x="31" y="29"/>
                </a:cubicBezTo>
                <a:cubicBezTo>
                  <a:pt x="33" y="29"/>
                  <a:pt x="33" y="29"/>
                  <a:pt x="33" y="29"/>
                </a:cubicBezTo>
                <a:cubicBezTo>
                  <a:pt x="34" y="29"/>
                  <a:pt x="34" y="29"/>
                  <a:pt x="34" y="30"/>
                </a:cubicBezTo>
                <a:lnTo>
                  <a:pt x="34" y="32"/>
                </a:lnTo>
                <a:close/>
                <a:moveTo>
                  <a:pt x="34" y="42"/>
                </a:moveTo>
                <a:cubicBezTo>
                  <a:pt x="34" y="43"/>
                  <a:pt x="34" y="43"/>
                  <a:pt x="33" y="43"/>
                </a:cubicBezTo>
                <a:cubicBezTo>
                  <a:pt x="31" y="43"/>
                  <a:pt x="31" y="43"/>
                  <a:pt x="31" y="43"/>
                </a:cubicBezTo>
                <a:cubicBezTo>
                  <a:pt x="30" y="43"/>
                  <a:pt x="30" y="43"/>
                  <a:pt x="30" y="42"/>
                </a:cubicBezTo>
                <a:cubicBezTo>
                  <a:pt x="30" y="40"/>
                  <a:pt x="30" y="40"/>
                  <a:pt x="30" y="40"/>
                </a:cubicBezTo>
                <a:cubicBezTo>
                  <a:pt x="30" y="39"/>
                  <a:pt x="30" y="39"/>
                  <a:pt x="31" y="39"/>
                </a:cubicBezTo>
                <a:cubicBezTo>
                  <a:pt x="33" y="39"/>
                  <a:pt x="33" y="39"/>
                  <a:pt x="33" y="39"/>
                </a:cubicBezTo>
                <a:cubicBezTo>
                  <a:pt x="34" y="39"/>
                  <a:pt x="34" y="39"/>
                  <a:pt x="34" y="40"/>
                </a:cubicBezTo>
                <a:lnTo>
                  <a:pt x="34" y="42"/>
                </a:lnTo>
                <a:close/>
                <a:moveTo>
                  <a:pt x="44" y="13"/>
                </a:moveTo>
                <a:cubicBezTo>
                  <a:pt x="44" y="14"/>
                  <a:pt x="44" y="14"/>
                  <a:pt x="43" y="14"/>
                </a:cubicBezTo>
                <a:cubicBezTo>
                  <a:pt x="41" y="14"/>
                  <a:pt x="41" y="14"/>
                  <a:pt x="41" y="14"/>
                </a:cubicBezTo>
                <a:cubicBezTo>
                  <a:pt x="40" y="14"/>
                  <a:pt x="39" y="14"/>
                  <a:pt x="39" y="13"/>
                </a:cubicBezTo>
                <a:cubicBezTo>
                  <a:pt x="39" y="11"/>
                  <a:pt x="39" y="11"/>
                  <a:pt x="39" y="11"/>
                </a:cubicBezTo>
                <a:cubicBezTo>
                  <a:pt x="39" y="10"/>
                  <a:pt x="40" y="9"/>
                  <a:pt x="41" y="9"/>
                </a:cubicBezTo>
                <a:cubicBezTo>
                  <a:pt x="43" y="9"/>
                  <a:pt x="43" y="9"/>
                  <a:pt x="43" y="9"/>
                </a:cubicBezTo>
                <a:cubicBezTo>
                  <a:pt x="44" y="9"/>
                  <a:pt x="44" y="10"/>
                  <a:pt x="44" y="11"/>
                </a:cubicBezTo>
                <a:lnTo>
                  <a:pt x="44" y="13"/>
                </a:lnTo>
                <a:close/>
                <a:moveTo>
                  <a:pt x="44" y="23"/>
                </a:moveTo>
                <a:cubicBezTo>
                  <a:pt x="44" y="23"/>
                  <a:pt x="44" y="24"/>
                  <a:pt x="43" y="24"/>
                </a:cubicBezTo>
                <a:cubicBezTo>
                  <a:pt x="41" y="24"/>
                  <a:pt x="41" y="24"/>
                  <a:pt x="41" y="24"/>
                </a:cubicBezTo>
                <a:cubicBezTo>
                  <a:pt x="40" y="24"/>
                  <a:pt x="39" y="23"/>
                  <a:pt x="39" y="23"/>
                </a:cubicBezTo>
                <a:cubicBezTo>
                  <a:pt x="39" y="20"/>
                  <a:pt x="39" y="20"/>
                  <a:pt x="39" y="20"/>
                </a:cubicBezTo>
                <a:cubicBezTo>
                  <a:pt x="39" y="20"/>
                  <a:pt x="40" y="19"/>
                  <a:pt x="41" y="19"/>
                </a:cubicBezTo>
                <a:cubicBezTo>
                  <a:pt x="43" y="19"/>
                  <a:pt x="43" y="19"/>
                  <a:pt x="43" y="19"/>
                </a:cubicBezTo>
                <a:cubicBezTo>
                  <a:pt x="44" y="19"/>
                  <a:pt x="44" y="20"/>
                  <a:pt x="44" y="20"/>
                </a:cubicBezTo>
                <a:lnTo>
                  <a:pt x="44" y="23"/>
                </a:lnTo>
                <a:close/>
                <a:moveTo>
                  <a:pt x="44" y="32"/>
                </a:moveTo>
                <a:cubicBezTo>
                  <a:pt x="44" y="33"/>
                  <a:pt x="44" y="34"/>
                  <a:pt x="43" y="34"/>
                </a:cubicBezTo>
                <a:cubicBezTo>
                  <a:pt x="41" y="34"/>
                  <a:pt x="41" y="34"/>
                  <a:pt x="41" y="34"/>
                </a:cubicBezTo>
                <a:cubicBezTo>
                  <a:pt x="40" y="34"/>
                  <a:pt x="39" y="33"/>
                  <a:pt x="39" y="32"/>
                </a:cubicBezTo>
                <a:cubicBezTo>
                  <a:pt x="39" y="30"/>
                  <a:pt x="39" y="30"/>
                  <a:pt x="39" y="30"/>
                </a:cubicBezTo>
                <a:cubicBezTo>
                  <a:pt x="39" y="29"/>
                  <a:pt x="40" y="29"/>
                  <a:pt x="41" y="29"/>
                </a:cubicBezTo>
                <a:cubicBezTo>
                  <a:pt x="43" y="29"/>
                  <a:pt x="43" y="29"/>
                  <a:pt x="43" y="29"/>
                </a:cubicBezTo>
                <a:cubicBezTo>
                  <a:pt x="44" y="29"/>
                  <a:pt x="44" y="29"/>
                  <a:pt x="44" y="30"/>
                </a:cubicBezTo>
                <a:lnTo>
                  <a:pt x="44" y="32"/>
                </a:lnTo>
                <a:close/>
                <a:moveTo>
                  <a:pt x="44" y="42"/>
                </a:moveTo>
                <a:cubicBezTo>
                  <a:pt x="44" y="43"/>
                  <a:pt x="44" y="43"/>
                  <a:pt x="43" y="43"/>
                </a:cubicBezTo>
                <a:cubicBezTo>
                  <a:pt x="41" y="43"/>
                  <a:pt x="41" y="43"/>
                  <a:pt x="41" y="43"/>
                </a:cubicBezTo>
                <a:cubicBezTo>
                  <a:pt x="40" y="43"/>
                  <a:pt x="39" y="43"/>
                  <a:pt x="39" y="42"/>
                </a:cubicBezTo>
                <a:cubicBezTo>
                  <a:pt x="39" y="40"/>
                  <a:pt x="39" y="40"/>
                  <a:pt x="39" y="40"/>
                </a:cubicBezTo>
                <a:cubicBezTo>
                  <a:pt x="39" y="39"/>
                  <a:pt x="40" y="39"/>
                  <a:pt x="41" y="39"/>
                </a:cubicBezTo>
                <a:cubicBezTo>
                  <a:pt x="43" y="39"/>
                  <a:pt x="43" y="39"/>
                  <a:pt x="43" y="39"/>
                </a:cubicBezTo>
                <a:cubicBezTo>
                  <a:pt x="44" y="39"/>
                  <a:pt x="44" y="39"/>
                  <a:pt x="44" y="40"/>
                </a:cubicBezTo>
                <a:lnTo>
                  <a:pt x="44" y="42"/>
                </a:lnTo>
                <a:close/>
                <a:moveTo>
                  <a:pt x="44" y="52"/>
                </a:moveTo>
                <a:cubicBezTo>
                  <a:pt x="44" y="53"/>
                  <a:pt x="44" y="53"/>
                  <a:pt x="43" y="53"/>
                </a:cubicBezTo>
                <a:cubicBezTo>
                  <a:pt x="41" y="53"/>
                  <a:pt x="41" y="53"/>
                  <a:pt x="41" y="53"/>
                </a:cubicBezTo>
                <a:cubicBezTo>
                  <a:pt x="40" y="53"/>
                  <a:pt x="39" y="53"/>
                  <a:pt x="39" y="52"/>
                </a:cubicBezTo>
                <a:cubicBezTo>
                  <a:pt x="39" y="49"/>
                  <a:pt x="39" y="49"/>
                  <a:pt x="39" y="49"/>
                </a:cubicBezTo>
                <a:cubicBezTo>
                  <a:pt x="39" y="49"/>
                  <a:pt x="40" y="48"/>
                  <a:pt x="41" y="48"/>
                </a:cubicBezTo>
                <a:cubicBezTo>
                  <a:pt x="43" y="48"/>
                  <a:pt x="43" y="48"/>
                  <a:pt x="43" y="48"/>
                </a:cubicBezTo>
                <a:cubicBezTo>
                  <a:pt x="44" y="48"/>
                  <a:pt x="44" y="49"/>
                  <a:pt x="44" y="49"/>
                </a:cubicBezTo>
                <a:lnTo>
                  <a:pt x="44" y="52"/>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4" name="Freeform 160"/>
          <p:cNvSpPr>
            <a:spLocks noEditPoints="1"/>
          </p:cNvSpPr>
          <p:nvPr/>
        </p:nvSpPr>
        <p:spPr bwMode="auto">
          <a:xfrm>
            <a:off x="2350467" y="4219341"/>
            <a:ext cx="325380" cy="283024"/>
          </a:xfrm>
          <a:custGeom>
            <a:avLst/>
            <a:gdLst>
              <a:gd name="T0" fmla="*/ 922800653 w 78"/>
              <a:gd name="T1" fmla="*/ 494647197 h 68"/>
              <a:gd name="T2" fmla="*/ 922800653 w 78"/>
              <a:gd name="T3" fmla="*/ 671306419 h 68"/>
              <a:gd name="T4" fmla="*/ 899139715 w 78"/>
              <a:gd name="T5" fmla="*/ 683084387 h 68"/>
              <a:gd name="T6" fmla="*/ 863646589 w 78"/>
              <a:gd name="T7" fmla="*/ 683084387 h 68"/>
              <a:gd name="T8" fmla="*/ 863646589 w 78"/>
              <a:gd name="T9" fmla="*/ 706640323 h 68"/>
              <a:gd name="T10" fmla="*/ 768999398 w 78"/>
              <a:gd name="T11" fmla="*/ 800857202 h 68"/>
              <a:gd name="T12" fmla="*/ 686184395 w 78"/>
              <a:gd name="T13" fmla="*/ 706640323 h 68"/>
              <a:gd name="T14" fmla="*/ 686184395 w 78"/>
              <a:gd name="T15" fmla="*/ 683084387 h 68"/>
              <a:gd name="T16" fmla="*/ 224784069 w 78"/>
              <a:gd name="T17" fmla="*/ 683084387 h 68"/>
              <a:gd name="T18" fmla="*/ 224784069 w 78"/>
              <a:gd name="T19" fmla="*/ 706640323 h 68"/>
              <a:gd name="T20" fmla="*/ 141969067 w 78"/>
              <a:gd name="T21" fmla="*/ 800857202 h 68"/>
              <a:gd name="T22" fmla="*/ 59154064 w 78"/>
              <a:gd name="T23" fmla="*/ 706640323 h 68"/>
              <a:gd name="T24" fmla="*/ 59154064 w 78"/>
              <a:gd name="T25" fmla="*/ 683084387 h 68"/>
              <a:gd name="T26" fmla="*/ 11832189 w 78"/>
              <a:gd name="T27" fmla="*/ 683084387 h 68"/>
              <a:gd name="T28" fmla="*/ 0 w 78"/>
              <a:gd name="T29" fmla="*/ 671306419 h 68"/>
              <a:gd name="T30" fmla="*/ 0 w 78"/>
              <a:gd name="T31" fmla="*/ 494647197 h 68"/>
              <a:gd name="T32" fmla="*/ 94647191 w 78"/>
              <a:gd name="T33" fmla="*/ 400430317 h 68"/>
              <a:gd name="T34" fmla="*/ 106475940 w 78"/>
              <a:gd name="T35" fmla="*/ 400430317 h 68"/>
              <a:gd name="T36" fmla="*/ 153801255 w 78"/>
              <a:gd name="T37" fmla="*/ 211993126 h 68"/>
              <a:gd name="T38" fmla="*/ 283938133 w 78"/>
              <a:gd name="T39" fmla="*/ 105994847 h 68"/>
              <a:gd name="T40" fmla="*/ 343092198 w 78"/>
              <a:gd name="T41" fmla="*/ 105994847 h 68"/>
              <a:gd name="T42" fmla="*/ 343092198 w 78"/>
              <a:gd name="T43" fmla="*/ 11777968 h 68"/>
              <a:gd name="T44" fmla="*/ 354924386 w 78"/>
              <a:gd name="T45" fmla="*/ 0 h 68"/>
              <a:gd name="T46" fmla="*/ 556047518 w 78"/>
              <a:gd name="T47" fmla="*/ 0 h 68"/>
              <a:gd name="T48" fmla="*/ 567876267 w 78"/>
              <a:gd name="T49" fmla="*/ 11777968 h 68"/>
              <a:gd name="T50" fmla="*/ 567876267 w 78"/>
              <a:gd name="T51" fmla="*/ 105994847 h 68"/>
              <a:gd name="T52" fmla="*/ 627030331 w 78"/>
              <a:gd name="T53" fmla="*/ 105994847 h 68"/>
              <a:gd name="T54" fmla="*/ 757170649 w 78"/>
              <a:gd name="T55" fmla="*/ 211993126 h 68"/>
              <a:gd name="T56" fmla="*/ 804492524 w 78"/>
              <a:gd name="T57" fmla="*/ 400430317 h 68"/>
              <a:gd name="T58" fmla="*/ 816324713 w 78"/>
              <a:gd name="T59" fmla="*/ 400430317 h 68"/>
              <a:gd name="T60" fmla="*/ 922800653 w 78"/>
              <a:gd name="T61" fmla="*/ 494647197 h 68"/>
              <a:gd name="T62" fmla="*/ 212955320 w 78"/>
              <a:gd name="T63" fmla="*/ 541755636 h 68"/>
              <a:gd name="T64" fmla="*/ 141969067 w 78"/>
              <a:gd name="T65" fmla="*/ 471091261 h 68"/>
              <a:gd name="T66" fmla="*/ 70986253 w 78"/>
              <a:gd name="T67" fmla="*/ 541755636 h 68"/>
              <a:gd name="T68" fmla="*/ 141969067 w 78"/>
              <a:gd name="T69" fmla="*/ 612420012 h 68"/>
              <a:gd name="T70" fmla="*/ 212955320 w 78"/>
              <a:gd name="T71" fmla="*/ 541755636 h 68"/>
              <a:gd name="T72" fmla="*/ 686184395 w 78"/>
              <a:gd name="T73" fmla="*/ 400430317 h 68"/>
              <a:gd name="T74" fmla="*/ 650691269 w 78"/>
              <a:gd name="T75" fmla="*/ 235545630 h 68"/>
              <a:gd name="T76" fmla="*/ 627030331 w 78"/>
              <a:gd name="T77" fmla="*/ 223767663 h 68"/>
              <a:gd name="T78" fmla="*/ 283938133 w 78"/>
              <a:gd name="T79" fmla="*/ 223767663 h 68"/>
              <a:gd name="T80" fmla="*/ 272109384 w 78"/>
              <a:gd name="T81" fmla="*/ 235545630 h 68"/>
              <a:gd name="T82" fmla="*/ 224784069 w 78"/>
              <a:gd name="T83" fmla="*/ 400430317 h 68"/>
              <a:gd name="T84" fmla="*/ 686184395 w 78"/>
              <a:gd name="T85" fmla="*/ 400430317 h 68"/>
              <a:gd name="T86" fmla="*/ 839985651 w 78"/>
              <a:gd name="T87" fmla="*/ 541755636 h 68"/>
              <a:gd name="T88" fmla="*/ 768999398 w 78"/>
              <a:gd name="T89" fmla="*/ 471091261 h 68"/>
              <a:gd name="T90" fmla="*/ 698016584 w 78"/>
              <a:gd name="T91" fmla="*/ 541755636 h 68"/>
              <a:gd name="T92" fmla="*/ 768999398 w 78"/>
              <a:gd name="T93" fmla="*/ 612420012 h 68"/>
              <a:gd name="T94" fmla="*/ 839985651 w 78"/>
              <a:gd name="T95" fmla="*/ 541755636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8" h="68">
                <a:moveTo>
                  <a:pt x="78" y="42"/>
                </a:moveTo>
                <a:cubicBezTo>
                  <a:pt x="78" y="57"/>
                  <a:pt x="78" y="57"/>
                  <a:pt x="78" y="57"/>
                </a:cubicBezTo>
                <a:cubicBezTo>
                  <a:pt x="78" y="57"/>
                  <a:pt x="77" y="58"/>
                  <a:pt x="76" y="58"/>
                </a:cubicBezTo>
                <a:cubicBezTo>
                  <a:pt x="73" y="58"/>
                  <a:pt x="73" y="58"/>
                  <a:pt x="73" y="58"/>
                </a:cubicBezTo>
                <a:cubicBezTo>
                  <a:pt x="73" y="60"/>
                  <a:pt x="73" y="60"/>
                  <a:pt x="73" y="60"/>
                </a:cubicBezTo>
                <a:cubicBezTo>
                  <a:pt x="73" y="64"/>
                  <a:pt x="69" y="68"/>
                  <a:pt x="65" y="68"/>
                </a:cubicBezTo>
                <a:cubicBezTo>
                  <a:pt x="61" y="68"/>
                  <a:pt x="58" y="64"/>
                  <a:pt x="58" y="60"/>
                </a:cubicBezTo>
                <a:cubicBezTo>
                  <a:pt x="58" y="58"/>
                  <a:pt x="58" y="58"/>
                  <a:pt x="58" y="58"/>
                </a:cubicBezTo>
                <a:cubicBezTo>
                  <a:pt x="19" y="58"/>
                  <a:pt x="19" y="58"/>
                  <a:pt x="19" y="58"/>
                </a:cubicBezTo>
                <a:cubicBezTo>
                  <a:pt x="19" y="60"/>
                  <a:pt x="19" y="60"/>
                  <a:pt x="19" y="60"/>
                </a:cubicBezTo>
                <a:cubicBezTo>
                  <a:pt x="19" y="64"/>
                  <a:pt x="16" y="68"/>
                  <a:pt x="12" y="68"/>
                </a:cubicBezTo>
                <a:cubicBezTo>
                  <a:pt x="8" y="68"/>
                  <a:pt x="5" y="64"/>
                  <a:pt x="5" y="60"/>
                </a:cubicBezTo>
                <a:cubicBezTo>
                  <a:pt x="5" y="58"/>
                  <a:pt x="5" y="58"/>
                  <a:pt x="5" y="58"/>
                </a:cubicBezTo>
                <a:cubicBezTo>
                  <a:pt x="1" y="58"/>
                  <a:pt x="1" y="58"/>
                  <a:pt x="1" y="58"/>
                </a:cubicBezTo>
                <a:cubicBezTo>
                  <a:pt x="0" y="58"/>
                  <a:pt x="0" y="57"/>
                  <a:pt x="0" y="57"/>
                </a:cubicBezTo>
                <a:cubicBezTo>
                  <a:pt x="0" y="42"/>
                  <a:pt x="0" y="42"/>
                  <a:pt x="0" y="42"/>
                </a:cubicBezTo>
                <a:cubicBezTo>
                  <a:pt x="0" y="38"/>
                  <a:pt x="4" y="34"/>
                  <a:pt x="8" y="34"/>
                </a:cubicBezTo>
                <a:cubicBezTo>
                  <a:pt x="9" y="34"/>
                  <a:pt x="9" y="34"/>
                  <a:pt x="9" y="34"/>
                </a:cubicBezTo>
                <a:cubicBezTo>
                  <a:pt x="13" y="18"/>
                  <a:pt x="13" y="18"/>
                  <a:pt x="13" y="18"/>
                </a:cubicBezTo>
                <a:cubicBezTo>
                  <a:pt x="14" y="13"/>
                  <a:pt x="19" y="9"/>
                  <a:pt x="24" y="9"/>
                </a:cubicBezTo>
                <a:cubicBezTo>
                  <a:pt x="29" y="9"/>
                  <a:pt x="29" y="9"/>
                  <a:pt x="29" y="9"/>
                </a:cubicBezTo>
                <a:cubicBezTo>
                  <a:pt x="29" y="1"/>
                  <a:pt x="29" y="1"/>
                  <a:pt x="29" y="1"/>
                </a:cubicBezTo>
                <a:cubicBezTo>
                  <a:pt x="29" y="0"/>
                  <a:pt x="29" y="0"/>
                  <a:pt x="30" y="0"/>
                </a:cubicBezTo>
                <a:cubicBezTo>
                  <a:pt x="47" y="0"/>
                  <a:pt x="47" y="0"/>
                  <a:pt x="47" y="0"/>
                </a:cubicBezTo>
                <a:cubicBezTo>
                  <a:pt x="48" y="0"/>
                  <a:pt x="48" y="0"/>
                  <a:pt x="48" y="1"/>
                </a:cubicBezTo>
                <a:cubicBezTo>
                  <a:pt x="48" y="9"/>
                  <a:pt x="48" y="9"/>
                  <a:pt x="48" y="9"/>
                </a:cubicBezTo>
                <a:cubicBezTo>
                  <a:pt x="53" y="9"/>
                  <a:pt x="53" y="9"/>
                  <a:pt x="53" y="9"/>
                </a:cubicBezTo>
                <a:cubicBezTo>
                  <a:pt x="58" y="9"/>
                  <a:pt x="63" y="13"/>
                  <a:pt x="64" y="18"/>
                </a:cubicBezTo>
                <a:cubicBezTo>
                  <a:pt x="68" y="34"/>
                  <a:pt x="68" y="34"/>
                  <a:pt x="68" y="34"/>
                </a:cubicBezTo>
                <a:cubicBezTo>
                  <a:pt x="69" y="34"/>
                  <a:pt x="69" y="34"/>
                  <a:pt x="69" y="34"/>
                </a:cubicBezTo>
                <a:cubicBezTo>
                  <a:pt x="74" y="34"/>
                  <a:pt x="78" y="38"/>
                  <a:pt x="78" y="42"/>
                </a:cubicBezTo>
                <a:close/>
                <a:moveTo>
                  <a:pt x="18" y="46"/>
                </a:moveTo>
                <a:cubicBezTo>
                  <a:pt x="18" y="43"/>
                  <a:pt x="15" y="40"/>
                  <a:pt x="12" y="40"/>
                </a:cubicBezTo>
                <a:cubicBezTo>
                  <a:pt x="9" y="40"/>
                  <a:pt x="6" y="43"/>
                  <a:pt x="6" y="46"/>
                </a:cubicBezTo>
                <a:cubicBezTo>
                  <a:pt x="6" y="49"/>
                  <a:pt x="9" y="52"/>
                  <a:pt x="12" y="52"/>
                </a:cubicBezTo>
                <a:cubicBezTo>
                  <a:pt x="15" y="52"/>
                  <a:pt x="18" y="49"/>
                  <a:pt x="18" y="46"/>
                </a:cubicBezTo>
                <a:close/>
                <a:moveTo>
                  <a:pt x="58" y="34"/>
                </a:moveTo>
                <a:cubicBezTo>
                  <a:pt x="55" y="20"/>
                  <a:pt x="55" y="20"/>
                  <a:pt x="55" y="20"/>
                </a:cubicBezTo>
                <a:cubicBezTo>
                  <a:pt x="54" y="20"/>
                  <a:pt x="54" y="19"/>
                  <a:pt x="53" y="19"/>
                </a:cubicBezTo>
                <a:cubicBezTo>
                  <a:pt x="24" y="19"/>
                  <a:pt x="24" y="19"/>
                  <a:pt x="24" y="19"/>
                </a:cubicBezTo>
                <a:cubicBezTo>
                  <a:pt x="24" y="19"/>
                  <a:pt x="23" y="20"/>
                  <a:pt x="23" y="20"/>
                </a:cubicBezTo>
                <a:cubicBezTo>
                  <a:pt x="19" y="34"/>
                  <a:pt x="19" y="34"/>
                  <a:pt x="19" y="34"/>
                </a:cubicBezTo>
                <a:lnTo>
                  <a:pt x="58" y="34"/>
                </a:lnTo>
                <a:close/>
                <a:moveTo>
                  <a:pt x="71" y="46"/>
                </a:moveTo>
                <a:cubicBezTo>
                  <a:pt x="71" y="43"/>
                  <a:pt x="69" y="40"/>
                  <a:pt x="65" y="40"/>
                </a:cubicBezTo>
                <a:cubicBezTo>
                  <a:pt x="62" y="40"/>
                  <a:pt x="59" y="43"/>
                  <a:pt x="59" y="46"/>
                </a:cubicBezTo>
                <a:cubicBezTo>
                  <a:pt x="59" y="49"/>
                  <a:pt x="62" y="52"/>
                  <a:pt x="65" y="52"/>
                </a:cubicBezTo>
                <a:cubicBezTo>
                  <a:pt x="69" y="52"/>
                  <a:pt x="71" y="49"/>
                  <a:pt x="71" y="46"/>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5" name="Freeform 161"/>
          <p:cNvSpPr>
            <a:spLocks noEditPoints="1"/>
          </p:cNvSpPr>
          <p:nvPr/>
        </p:nvSpPr>
        <p:spPr bwMode="auto">
          <a:xfrm>
            <a:off x="2949244" y="4219340"/>
            <a:ext cx="304201" cy="263770"/>
          </a:xfrm>
          <a:custGeom>
            <a:avLst/>
            <a:gdLst>
              <a:gd name="T0" fmla="*/ 861824392 w 73"/>
              <a:gd name="T1" fmla="*/ 226436078 h 63"/>
              <a:gd name="T2" fmla="*/ 861824392 w 73"/>
              <a:gd name="T3" fmla="*/ 631633483 h 63"/>
              <a:gd name="T4" fmla="*/ 755570799 w 73"/>
              <a:gd name="T5" fmla="*/ 750810002 h 63"/>
              <a:gd name="T6" fmla="*/ 118059548 w 73"/>
              <a:gd name="T7" fmla="*/ 750810002 h 63"/>
              <a:gd name="T8" fmla="*/ 0 w 73"/>
              <a:gd name="T9" fmla="*/ 631633483 h 63"/>
              <a:gd name="T10" fmla="*/ 0 w 73"/>
              <a:gd name="T11" fmla="*/ 226436078 h 63"/>
              <a:gd name="T12" fmla="*/ 118059548 w 73"/>
              <a:gd name="T13" fmla="*/ 107259558 h 63"/>
              <a:gd name="T14" fmla="*/ 224309705 w 73"/>
              <a:gd name="T15" fmla="*/ 107259558 h 63"/>
              <a:gd name="T16" fmla="*/ 247921615 w 73"/>
              <a:gd name="T17" fmla="*/ 47671298 h 63"/>
              <a:gd name="T18" fmla="*/ 318757343 w 73"/>
              <a:gd name="T19" fmla="*/ 0 h 63"/>
              <a:gd name="T20" fmla="*/ 554873003 w 73"/>
              <a:gd name="T21" fmla="*/ 0 h 63"/>
              <a:gd name="T22" fmla="*/ 625708732 w 73"/>
              <a:gd name="T23" fmla="*/ 47671298 h 63"/>
              <a:gd name="T24" fmla="*/ 649320642 w 73"/>
              <a:gd name="T25" fmla="*/ 107259558 h 63"/>
              <a:gd name="T26" fmla="*/ 755570799 w 73"/>
              <a:gd name="T27" fmla="*/ 107259558 h 63"/>
              <a:gd name="T28" fmla="*/ 861824392 w 73"/>
              <a:gd name="T29" fmla="*/ 226436078 h 63"/>
              <a:gd name="T30" fmla="*/ 637514687 w 73"/>
              <a:gd name="T31" fmla="*/ 429034780 h 63"/>
              <a:gd name="T32" fmla="*/ 436813455 w 73"/>
              <a:gd name="T33" fmla="*/ 226436078 h 63"/>
              <a:gd name="T34" fmla="*/ 236115660 w 73"/>
              <a:gd name="T35" fmla="*/ 429034780 h 63"/>
              <a:gd name="T36" fmla="*/ 436813455 w 73"/>
              <a:gd name="T37" fmla="*/ 631633483 h 63"/>
              <a:gd name="T38" fmla="*/ 637514687 w 73"/>
              <a:gd name="T39" fmla="*/ 429034780 h 63"/>
              <a:gd name="T40" fmla="*/ 566678958 w 73"/>
              <a:gd name="T41" fmla="*/ 429034780 h 63"/>
              <a:gd name="T42" fmla="*/ 436813455 w 73"/>
              <a:gd name="T43" fmla="*/ 560128261 h 63"/>
              <a:gd name="T44" fmla="*/ 306951389 w 73"/>
              <a:gd name="T45" fmla="*/ 429034780 h 63"/>
              <a:gd name="T46" fmla="*/ 436813455 w 73"/>
              <a:gd name="T47" fmla="*/ 297941299 h 63"/>
              <a:gd name="T48" fmla="*/ 566678958 w 73"/>
              <a:gd name="T49" fmla="*/ 42903478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3" h="63">
                <a:moveTo>
                  <a:pt x="73" y="19"/>
                </a:moveTo>
                <a:cubicBezTo>
                  <a:pt x="73" y="53"/>
                  <a:pt x="73" y="53"/>
                  <a:pt x="73" y="53"/>
                </a:cubicBezTo>
                <a:cubicBezTo>
                  <a:pt x="73" y="58"/>
                  <a:pt x="69" y="63"/>
                  <a:pt x="64" y="63"/>
                </a:cubicBezTo>
                <a:cubicBezTo>
                  <a:pt x="10" y="63"/>
                  <a:pt x="10" y="63"/>
                  <a:pt x="10" y="63"/>
                </a:cubicBezTo>
                <a:cubicBezTo>
                  <a:pt x="5" y="63"/>
                  <a:pt x="0" y="58"/>
                  <a:pt x="0" y="53"/>
                </a:cubicBezTo>
                <a:cubicBezTo>
                  <a:pt x="0" y="19"/>
                  <a:pt x="0" y="19"/>
                  <a:pt x="0" y="19"/>
                </a:cubicBezTo>
                <a:cubicBezTo>
                  <a:pt x="0" y="14"/>
                  <a:pt x="5" y="9"/>
                  <a:pt x="10" y="9"/>
                </a:cubicBezTo>
                <a:cubicBezTo>
                  <a:pt x="19" y="9"/>
                  <a:pt x="19" y="9"/>
                  <a:pt x="19" y="9"/>
                </a:cubicBezTo>
                <a:cubicBezTo>
                  <a:pt x="21" y="4"/>
                  <a:pt x="21" y="4"/>
                  <a:pt x="21" y="4"/>
                </a:cubicBezTo>
                <a:cubicBezTo>
                  <a:pt x="22" y="2"/>
                  <a:pt x="25" y="0"/>
                  <a:pt x="27" y="0"/>
                </a:cubicBezTo>
                <a:cubicBezTo>
                  <a:pt x="47" y="0"/>
                  <a:pt x="47" y="0"/>
                  <a:pt x="47" y="0"/>
                </a:cubicBezTo>
                <a:cubicBezTo>
                  <a:pt x="49" y="0"/>
                  <a:pt x="52" y="2"/>
                  <a:pt x="53" y="4"/>
                </a:cubicBezTo>
                <a:cubicBezTo>
                  <a:pt x="55" y="9"/>
                  <a:pt x="55" y="9"/>
                  <a:pt x="55" y="9"/>
                </a:cubicBezTo>
                <a:cubicBezTo>
                  <a:pt x="64" y="9"/>
                  <a:pt x="64" y="9"/>
                  <a:pt x="64" y="9"/>
                </a:cubicBezTo>
                <a:cubicBezTo>
                  <a:pt x="69" y="9"/>
                  <a:pt x="73" y="14"/>
                  <a:pt x="73" y="19"/>
                </a:cubicBezTo>
                <a:close/>
                <a:moveTo>
                  <a:pt x="54" y="36"/>
                </a:moveTo>
                <a:cubicBezTo>
                  <a:pt x="54" y="27"/>
                  <a:pt x="46" y="19"/>
                  <a:pt x="37" y="19"/>
                </a:cubicBezTo>
                <a:cubicBezTo>
                  <a:pt x="28" y="19"/>
                  <a:pt x="20" y="27"/>
                  <a:pt x="20" y="36"/>
                </a:cubicBezTo>
                <a:cubicBezTo>
                  <a:pt x="20" y="46"/>
                  <a:pt x="28" y="53"/>
                  <a:pt x="37" y="53"/>
                </a:cubicBezTo>
                <a:cubicBezTo>
                  <a:pt x="46" y="53"/>
                  <a:pt x="54" y="46"/>
                  <a:pt x="54" y="36"/>
                </a:cubicBezTo>
                <a:close/>
                <a:moveTo>
                  <a:pt x="48" y="36"/>
                </a:moveTo>
                <a:cubicBezTo>
                  <a:pt x="48" y="42"/>
                  <a:pt x="43" y="47"/>
                  <a:pt x="37" y="47"/>
                </a:cubicBezTo>
                <a:cubicBezTo>
                  <a:pt x="31" y="47"/>
                  <a:pt x="26" y="42"/>
                  <a:pt x="26" y="36"/>
                </a:cubicBezTo>
                <a:cubicBezTo>
                  <a:pt x="26" y="30"/>
                  <a:pt x="31" y="25"/>
                  <a:pt x="37" y="25"/>
                </a:cubicBezTo>
                <a:cubicBezTo>
                  <a:pt x="43" y="25"/>
                  <a:pt x="48" y="30"/>
                  <a:pt x="48" y="36"/>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6" name="Freeform 162"/>
          <p:cNvSpPr>
            <a:spLocks/>
          </p:cNvSpPr>
          <p:nvPr/>
        </p:nvSpPr>
        <p:spPr bwMode="auto">
          <a:xfrm>
            <a:off x="3561497" y="4279026"/>
            <a:ext cx="92416" cy="161727"/>
          </a:xfrm>
          <a:custGeom>
            <a:avLst/>
            <a:gdLst>
              <a:gd name="T0" fmla="*/ 263929091 w 22"/>
              <a:gd name="T1" fmla="*/ 432573723 h 39"/>
              <a:gd name="T2" fmla="*/ 227938445 w 22"/>
              <a:gd name="T3" fmla="*/ 455954423 h 39"/>
              <a:gd name="T4" fmla="*/ 215940409 w 22"/>
              <a:gd name="T5" fmla="*/ 444264073 h 39"/>
              <a:gd name="T6" fmla="*/ 11998036 w 22"/>
              <a:gd name="T7" fmla="*/ 245514446 h 39"/>
              <a:gd name="T8" fmla="*/ 0 w 22"/>
              <a:gd name="T9" fmla="*/ 233824096 h 39"/>
              <a:gd name="T10" fmla="*/ 11998036 w 22"/>
              <a:gd name="T11" fmla="*/ 210439977 h 39"/>
              <a:gd name="T12" fmla="*/ 215940409 w 22"/>
              <a:gd name="T13" fmla="*/ 11690350 h 39"/>
              <a:gd name="T14" fmla="*/ 227938445 w 22"/>
              <a:gd name="T15" fmla="*/ 0 h 39"/>
              <a:gd name="T16" fmla="*/ 263929091 w 22"/>
              <a:gd name="T17" fmla="*/ 35074469 h 39"/>
              <a:gd name="T18" fmla="*/ 263929091 w 22"/>
              <a:gd name="T19" fmla="*/ 432573723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39">
                <a:moveTo>
                  <a:pt x="22" y="37"/>
                </a:moveTo>
                <a:cubicBezTo>
                  <a:pt x="22" y="38"/>
                  <a:pt x="21" y="39"/>
                  <a:pt x="19" y="39"/>
                </a:cubicBezTo>
                <a:cubicBezTo>
                  <a:pt x="19" y="39"/>
                  <a:pt x="18" y="39"/>
                  <a:pt x="18" y="38"/>
                </a:cubicBezTo>
                <a:cubicBezTo>
                  <a:pt x="1" y="21"/>
                  <a:pt x="1" y="21"/>
                  <a:pt x="1" y="21"/>
                </a:cubicBezTo>
                <a:cubicBezTo>
                  <a:pt x="0" y="21"/>
                  <a:pt x="0" y="20"/>
                  <a:pt x="0" y="20"/>
                </a:cubicBezTo>
                <a:cubicBezTo>
                  <a:pt x="0" y="19"/>
                  <a:pt x="0" y="18"/>
                  <a:pt x="1" y="18"/>
                </a:cubicBezTo>
                <a:cubicBezTo>
                  <a:pt x="18" y="1"/>
                  <a:pt x="18" y="1"/>
                  <a:pt x="18" y="1"/>
                </a:cubicBezTo>
                <a:cubicBezTo>
                  <a:pt x="18" y="1"/>
                  <a:pt x="19" y="0"/>
                  <a:pt x="19" y="0"/>
                </a:cubicBezTo>
                <a:cubicBezTo>
                  <a:pt x="21" y="0"/>
                  <a:pt x="22" y="1"/>
                  <a:pt x="22" y="3"/>
                </a:cubicBezTo>
                <a:lnTo>
                  <a:pt x="22" y="37"/>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7" name="Freeform 163"/>
          <p:cNvSpPr>
            <a:spLocks noEditPoints="1"/>
          </p:cNvSpPr>
          <p:nvPr/>
        </p:nvSpPr>
        <p:spPr bwMode="auto">
          <a:xfrm>
            <a:off x="4148720" y="4240520"/>
            <a:ext cx="242591" cy="242591"/>
          </a:xfrm>
          <a:custGeom>
            <a:avLst/>
            <a:gdLst>
              <a:gd name="T0" fmla="*/ 689827597 w 58"/>
              <a:gd name="T1" fmla="*/ 558997452 h 58"/>
              <a:gd name="T2" fmla="*/ 558997452 w 58"/>
              <a:gd name="T3" fmla="*/ 689827597 h 58"/>
              <a:gd name="T4" fmla="*/ 130830145 w 58"/>
              <a:gd name="T5" fmla="*/ 689827597 h 58"/>
              <a:gd name="T6" fmla="*/ 0 w 58"/>
              <a:gd name="T7" fmla="*/ 558997452 h 58"/>
              <a:gd name="T8" fmla="*/ 0 w 58"/>
              <a:gd name="T9" fmla="*/ 118935555 h 58"/>
              <a:gd name="T10" fmla="*/ 130830145 w 58"/>
              <a:gd name="T11" fmla="*/ 0 h 58"/>
              <a:gd name="T12" fmla="*/ 558997452 w 58"/>
              <a:gd name="T13" fmla="*/ 0 h 58"/>
              <a:gd name="T14" fmla="*/ 689827597 w 58"/>
              <a:gd name="T15" fmla="*/ 118935555 h 58"/>
              <a:gd name="T16" fmla="*/ 689827597 w 58"/>
              <a:gd name="T17" fmla="*/ 558997452 h 58"/>
              <a:gd name="T18" fmla="*/ 570892042 w 58"/>
              <a:gd name="T19" fmla="*/ 118935555 h 58"/>
              <a:gd name="T20" fmla="*/ 558997452 w 58"/>
              <a:gd name="T21" fmla="*/ 107040965 h 58"/>
              <a:gd name="T22" fmla="*/ 130830145 w 58"/>
              <a:gd name="T23" fmla="*/ 107040965 h 58"/>
              <a:gd name="T24" fmla="*/ 107040965 w 58"/>
              <a:gd name="T25" fmla="*/ 118935555 h 58"/>
              <a:gd name="T26" fmla="*/ 107040965 w 58"/>
              <a:gd name="T27" fmla="*/ 558997452 h 58"/>
              <a:gd name="T28" fmla="*/ 130830145 w 58"/>
              <a:gd name="T29" fmla="*/ 570892042 h 58"/>
              <a:gd name="T30" fmla="*/ 558997452 w 58"/>
              <a:gd name="T31" fmla="*/ 570892042 h 58"/>
              <a:gd name="T32" fmla="*/ 570892042 w 58"/>
              <a:gd name="T33" fmla="*/ 558997452 h 58"/>
              <a:gd name="T34" fmla="*/ 570892042 w 58"/>
              <a:gd name="T35" fmla="*/ 118935555 h 58"/>
              <a:gd name="T36" fmla="*/ 475742219 w 58"/>
              <a:gd name="T37" fmla="*/ 368701254 h 58"/>
              <a:gd name="T38" fmla="*/ 273551431 w 58"/>
              <a:gd name="T39" fmla="*/ 511422541 h 58"/>
              <a:gd name="T40" fmla="*/ 249765700 w 58"/>
              <a:gd name="T41" fmla="*/ 511422541 h 58"/>
              <a:gd name="T42" fmla="*/ 225976519 w 58"/>
              <a:gd name="T43" fmla="*/ 487636809 h 58"/>
              <a:gd name="T44" fmla="*/ 225976519 w 58"/>
              <a:gd name="T45" fmla="*/ 202190788 h 58"/>
              <a:gd name="T46" fmla="*/ 249765700 w 58"/>
              <a:gd name="T47" fmla="*/ 166510466 h 58"/>
              <a:gd name="T48" fmla="*/ 273551431 w 58"/>
              <a:gd name="T49" fmla="*/ 178405056 h 58"/>
              <a:gd name="T50" fmla="*/ 475742219 w 58"/>
              <a:gd name="T51" fmla="*/ 321126343 h 58"/>
              <a:gd name="T52" fmla="*/ 487636809 w 58"/>
              <a:gd name="T53" fmla="*/ 344915523 h 58"/>
              <a:gd name="T54" fmla="*/ 475742219 w 58"/>
              <a:gd name="T55" fmla="*/ 368701254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48" y="10"/>
                </a:moveTo>
                <a:cubicBezTo>
                  <a:pt x="48" y="10"/>
                  <a:pt x="48" y="9"/>
                  <a:pt x="47" y="9"/>
                </a:cubicBezTo>
                <a:cubicBezTo>
                  <a:pt x="11" y="9"/>
                  <a:pt x="11" y="9"/>
                  <a:pt x="11" y="9"/>
                </a:cubicBezTo>
                <a:cubicBezTo>
                  <a:pt x="10" y="9"/>
                  <a:pt x="9" y="10"/>
                  <a:pt x="9" y="10"/>
                </a:cubicBezTo>
                <a:cubicBezTo>
                  <a:pt x="9" y="47"/>
                  <a:pt x="9" y="47"/>
                  <a:pt x="9" y="47"/>
                </a:cubicBezTo>
                <a:cubicBezTo>
                  <a:pt x="9" y="48"/>
                  <a:pt x="10" y="48"/>
                  <a:pt x="11" y="48"/>
                </a:cubicBezTo>
                <a:cubicBezTo>
                  <a:pt x="47" y="48"/>
                  <a:pt x="47" y="48"/>
                  <a:pt x="47" y="48"/>
                </a:cubicBezTo>
                <a:cubicBezTo>
                  <a:pt x="48" y="48"/>
                  <a:pt x="48" y="48"/>
                  <a:pt x="48" y="47"/>
                </a:cubicBezTo>
                <a:lnTo>
                  <a:pt x="48" y="10"/>
                </a:lnTo>
                <a:close/>
                <a:moveTo>
                  <a:pt x="40" y="31"/>
                </a:moveTo>
                <a:cubicBezTo>
                  <a:pt x="23" y="43"/>
                  <a:pt x="23" y="43"/>
                  <a:pt x="23" y="43"/>
                </a:cubicBezTo>
                <a:cubicBezTo>
                  <a:pt x="22" y="43"/>
                  <a:pt x="21" y="43"/>
                  <a:pt x="21" y="43"/>
                </a:cubicBezTo>
                <a:cubicBezTo>
                  <a:pt x="20" y="43"/>
                  <a:pt x="19" y="42"/>
                  <a:pt x="19" y="41"/>
                </a:cubicBezTo>
                <a:cubicBezTo>
                  <a:pt x="19" y="17"/>
                  <a:pt x="19" y="17"/>
                  <a:pt x="19" y="17"/>
                </a:cubicBezTo>
                <a:cubicBezTo>
                  <a:pt x="19" y="16"/>
                  <a:pt x="20" y="15"/>
                  <a:pt x="21" y="14"/>
                </a:cubicBezTo>
                <a:cubicBezTo>
                  <a:pt x="21" y="14"/>
                  <a:pt x="22" y="14"/>
                  <a:pt x="23" y="15"/>
                </a:cubicBezTo>
                <a:cubicBezTo>
                  <a:pt x="40" y="27"/>
                  <a:pt x="40" y="27"/>
                  <a:pt x="40" y="27"/>
                </a:cubicBezTo>
                <a:cubicBezTo>
                  <a:pt x="41" y="27"/>
                  <a:pt x="41" y="28"/>
                  <a:pt x="41" y="29"/>
                </a:cubicBezTo>
                <a:cubicBezTo>
                  <a:pt x="41" y="30"/>
                  <a:pt x="41" y="30"/>
                  <a:pt x="40" y="31"/>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8" name="Freeform 166"/>
          <p:cNvSpPr>
            <a:spLocks noEditPoints="1"/>
          </p:cNvSpPr>
          <p:nvPr/>
        </p:nvSpPr>
        <p:spPr bwMode="auto">
          <a:xfrm>
            <a:off x="5946973" y="4219340"/>
            <a:ext cx="261844" cy="263770"/>
          </a:xfrm>
          <a:custGeom>
            <a:avLst/>
            <a:gdLst>
              <a:gd name="T0" fmla="*/ 11744275 w 63"/>
              <a:gd name="T1" fmla="*/ 500540002 h 63"/>
              <a:gd name="T2" fmla="*/ 11744275 w 63"/>
              <a:gd name="T3" fmla="*/ 476706078 h 63"/>
              <a:gd name="T4" fmla="*/ 164419844 w 63"/>
              <a:gd name="T5" fmla="*/ 488623040 h 63"/>
              <a:gd name="T6" fmla="*/ 352328238 w 63"/>
              <a:gd name="T7" fmla="*/ 226436078 h 63"/>
              <a:gd name="T8" fmla="*/ 199652668 w 63"/>
              <a:gd name="T9" fmla="*/ 95342597 h 63"/>
              <a:gd name="T10" fmla="*/ 105698471 w 63"/>
              <a:gd name="T11" fmla="*/ 166847818 h 63"/>
              <a:gd name="T12" fmla="*/ 105698471 w 63"/>
              <a:gd name="T13" fmla="*/ 226436078 h 63"/>
              <a:gd name="T14" fmla="*/ 211396943 w 63"/>
              <a:gd name="T15" fmla="*/ 464785665 h 63"/>
              <a:gd name="T16" fmla="*/ 46977098 w 63"/>
              <a:gd name="T17" fmla="*/ 286024338 h 63"/>
              <a:gd name="T18" fmla="*/ 46977098 w 63"/>
              <a:gd name="T19" fmla="*/ 107259558 h 63"/>
              <a:gd name="T20" fmla="*/ 199652668 w 63"/>
              <a:gd name="T21" fmla="*/ 0 h 63"/>
              <a:gd name="T22" fmla="*/ 434534733 w 63"/>
              <a:gd name="T23" fmla="*/ 190681741 h 63"/>
              <a:gd name="T24" fmla="*/ 352328238 w 63"/>
              <a:gd name="T25" fmla="*/ 226436078 h 63"/>
              <a:gd name="T26" fmla="*/ 70465648 w 63"/>
              <a:gd name="T27" fmla="*/ 691221742 h 63"/>
              <a:gd name="T28" fmla="*/ 58721373 w 63"/>
              <a:gd name="T29" fmla="*/ 667387819 h 63"/>
              <a:gd name="T30" fmla="*/ 187908394 w 63"/>
              <a:gd name="T31" fmla="*/ 548211300 h 63"/>
              <a:gd name="T32" fmla="*/ 82209922 w 63"/>
              <a:gd name="T33" fmla="*/ 691221742 h 63"/>
              <a:gd name="T34" fmla="*/ 258374041 w 63"/>
              <a:gd name="T35" fmla="*/ 750810002 h 63"/>
              <a:gd name="T36" fmla="*/ 234885492 w 63"/>
              <a:gd name="T37" fmla="*/ 583962184 h 63"/>
              <a:gd name="T38" fmla="*/ 270118316 w 63"/>
              <a:gd name="T39" fmla="*/ 583962184 h 63"/>
              <a:gd name="T40" fmla="*/ 692908775 w 63"/>
              <a:gd name="T41" fmla="*/ 643550444 h 63"/>
              <a:gd name="T42" fmla="*/ 540233205 w 63"/>
              <a:gd name="T43" fmla="*/ 738893041 h 63"/>
              <a:gd name="T44" fmla="*/ 293606865 w 63"/>
              <a:gd name="T45" fmla="*/ 548211300 h 63"/>
              <a:gd name="T46" fmla="*/ 387557635 w 63"/>
              <a:gd name="T47" fmla="*/ 512456963 h 63"/>
              <a:gd name="T48" fmla="*/ 563721754 w 63"/>
              <a:gd name="T49" fmla="*/ 643550444 h 63"/>
              <a:gd name="T50" fmla="*/ 645931676 w 63"/>
              <a:gd name="T51" fmla="*/ 548211300 h 63"/>
              <a:gd name="T52" fmla="*/ 516744656 w 63"/>
              <a:gd name="T53" fmla="*/ 393280443 h 63"/>
              <a:gd name="T54" fmla="*/ 540233205 w 63"/>
              <a:gd name="T55" fmla="*/ 297941299 h 63"/>
              <a:gd name="T56" fmla="*/ 728141598 w 63"/>
              <a:gd name="T57" fmla="*/ 548211300 h 63"/>
              <a:gd name="T58" fmla="*/ 493256106 w 63"/>
              <a:gd name="T59" fmla="*/ 154927404 h 63"/>
              <a:gd name="T60" fmla="*/ 469767557 w 63"/>
              <a:gd name="T61" fmla="*/ 154927404 h 63"/>
              <a:gd name="T62" fmla="*/ 481511832 w 63"/>
              <a:gd name="T63" fmla="*/ 0 h 63"/>
              <a:gd name="T64" fmla="*/ 493256106 w 63"/>
              <a:gd name="T65" fmla="*/ 154927404 h 63"/>
              <a:gd name="T66" fmla="*/ 551977479 w 63"/>
              <a:gd name="T67" fmla="*/ 202598702 h 63"/>
              <a:gd name="T68" fmla="*/ 540233205 w 63"/>
              <a:gd name="T69" fmla="*/ 178764779 h 63"/>
              <a:gd name="T70" fmla="*/ 681164500 w 63"/>
              <a:gd name="T71" fmla="*/ 59588260 h 63"/>
              <a:gd name="T72" fmla="*/ 563721754 w 63"/>
              <a:gd name="T73" fmla="*/ 190681741 h 63"/>
              <a:gd name="T74" fmla="*/ 587210303 w 63"/>
              <a:gd name="T75" fmla="*/ 274103924 h 63"/>
              <a:gd name="T76" fmla="*/ 587210303 w 63"/>
              <a:gd name="T77" fmla="*/ 238353039 h 63"/>
              <a:gd name="T78" fmla="*/ 739885873 w 63"/>
              <a:gd name="T79" fmla="*/ 262186962 h 6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3" h="63">
                <a:moveTo>
                  <a:pt x="13" y="42"/>
                </a:moveTo>
                <a:cubicBezTo>
                  <a:pt x="1" y="42"/>
                  <a:pt x="1" y="42"/>
                  <a:pt x="1" y="42"/>
                </a:cubicBezTo>
                <a:cubicBezTo>
                  <a:pt x="0" y="42"/>
                  <a:pt x="0" y="42"/>
                  <a:pt x="0" y="41"/>
                </a:cubicBezTo>
                <a:cubicBezTo>
                  <a:pt x="0" y="40"/>
                  <a:pt x="0" y="40"/>
                  <a:pt x="1" y="40"/>
                </a:cubicBezTo>
                <a:cubicBezTo>
                  <a:pt x="13" y="40"/>
                  <a:pt x="13" y="40"/>
                  <a:pt x="13" y="40"/>
                </a:cubicBezTo>
                <a:cubicBezTo>
                  <a:pt x="14" y="40"/>
                  <a:pt x="14" y="40"/>
                  <a:pt x="14" y="41"/>
                </a:cubicBezTo>
                <a:cubicBezTo>
                  <a:pt x="14" y="42"/>
                  <a:pt x="14" y="42"/>
                  <a:pt x="13" y="42"/>
                </a:cubicBezTo>
                <a:close/>
                <a:moveTo>
                  <a:pt x="30" y="19"/>
                </a:moveTo>
                <a:cubicBezTo>
                  <a:pt x="19" y="9"/>
                  <a:pt x="19" y="9"/>
                  <a:pt x="19" y="9"/>
                </a:cubicBezTo>
                <a:cubicBezTo>
                  <a:pt x="19" y="8"/>
                  <a:pt x="18" y="8"/>
                  <a:pt x="17" y="8"/>
                </a:cubicBezTo>
                <a:cubicBezTo>
                  <a:pt x="16" y="8"/>
                  <a:pt x="15" y="8"/>
                  <a:pt x="14" y="9"/>
                </a:cubicBezTo>
                <a:cubicBezTo>
                  <a:pt x="9" y="14"/>
                  <a:pt x="9" y="14"/>
                  <a:pt x="9" y="14"/>
                </a:cubicBezTo>
                <a:cubicBezTo>
                  <a:pt x="8" y="15"/>
                  <a:pt x="8" y="16"/>
                  <a:pt x="8" y="17"/>
                </a:cubicBezTo>
                <a:cubicBezTo>
                  <a:pt x="8" y="18"/>
                  <a:pt x="8" y="19"/>
                  <a:pt x="9" y="19"/>
                </a:cubicBezTo>
                <a:cubicBezTo>
                  <a:pt x="19" y="30"/>
                  <a:pt x="19" y="30"/>
                  <a:pt x="19" y="30"/>
                </a:cubicBezTo>
                <a:cubicBezTo>
                  <a:pt x="18" y="39"/>
                  <a:pt x="18" y="39"/>
                  <a:pt x="18" y="39"/>
                </a:cubicBezTo>
                <a:cubicBezTo>
                  <a:pt x="18" y="38"/>
                  <a:pt x="17" y="38"/>
                  <a:pt x="16" y="37"/>
                </a:cubicBezTo>
                <a:cubicBezTo>
                  <a:pt x="4" y="24"/>
                  <a:pt x="4" y="24"/>
                  <a:pt x="4" y="24"/>
                </a:cubicBezTo>
                <a:cubicBezTo>
                  <a:pt x="2" y="22"/>
                  <a:pt x="0" y="20"/>
                  <a:pt x="0" y="17"/>
                </a:cubicBezTo>
                <a:cubicBezTo>
                  <a:pt x="0" y="14"/>
                  <a:pt x="2" y="11"/>
                  <a:pt x="4" y="9"/>
                </a:cubicBezTo>
                <a:cubicBezTo>
                  <a:pt x="9" y="3"/>
                  <a:pt x="9" y="3"/>
                  <a:pt x="9" y="3"/>
                </a:cubicBezTo>
                <a:cubicBezTo>
                  <a:pt x="11" y="1"/>
                  <a:pt x="14" y="0"/>
                  <a:pt x="17" y="0"/>
                </a:cubicBezTo>
                <a:cubicBezTo>
                  <a:pt x="20" y="0"/>
                  <a:pt x="23" y="1"/>
                  <a:pt x="25" y="4"/>
                </a:cubicBezTo>
                <a:cubicBezTo>
                  <a:pt x="37" y="16"/>
                  <a:pt x="37" y="16"/>
                  <a:pt x="37" y="16"/>
                </a:cubicBezTo>
                <a:cubicBezTo>
                  <a:pt x="38" y="17"/>
                  <a:pt x="38" y="18"/>
                  <a:pt x="39" y="18"/>
                </a:cubicBezTo>
                <a:lnTo>
                  <a:pt x="30" y="19"/>
                </a:lnTo>
                <a:close/>
                <a:moveTo>
                  <a:pt x="7" y="58"/>
                </a:moveTo>
                <a:cubicBezTo>
                  <a:pt x="6" y="58"/>
                  <a:pt x="6" y="58"/>
                  <a:pt x="6" y="58"/>
                </a:cubicBezTo>
                <a:cubicBezTo>
                  <a:pt x="6" y="58"/>
                  <a:pt x="5" y="58"/>
                  <a:pt x="5" y="58"/>
                </a:cubicBezTo>
                <a:cubicBezTo>
                  <a:pt x="5" y="57"/>
                  <a:pt x="5" y="56"/>
                  <a:pt x="5" y="56"/>
                </a:cubicBezTo>
                <a:cubicBezTo>
                  <a:pt x="15" y="46"/>
                  <a:pt x="15" y="46"/>
                  <a:pt x="15" y="46"/>
                </a:cubicBezTo>
                <a:cubicBezTo>
                  <a:pt x="15" y="46"/>
                  <a:pt x="16" y="46"/>
                  <a:pt x="16" y="46"/>
                </a:cubicBezTo>
                <a:cubicBezTo>
                  <a:pt x="17" y="47"/>
                  <a:pt x="17" y="47"/>
                  <a:pt x="16" y="48"/>
                </a:cubicBezTo>
                <a:lnTo>
                  <a:pt x="7" y="58"/>
                </a:lnTo>
                <a:close/>
                <a:moveTo>
                  <a:pt x="23" y="62"/>
                </a:moveTo>
                <a:cubicBezTo>
                  <a:pt x="23" y="62"/>
                  <a:pt x="22" y="63"/>
                  <a:pt x="22" y="63"/>
                </a:cubicBezTo>
                <a:cubicBezTo>
                  <a:pt x="21" y="63"/>
                  <a:pt x="20" y="62"/>
                  <a:pt x="20" y="62"/>
                </a:cubicBezTo>
                <a:cubicBezTo>
                  <a:pt x="20" y="49"/>
                  <a:pt x="20" y="49"/>
                  <a:pt x="20" y="49"/>
                </a:cubicBezTo>
                <a:cubicBezTo>
                  <a:pt x="20" y="49"/>
                  <a:pt x="21" y="48"/>
                  <a:pt x="22" y="48"/>
                </a:cubicBezTo>
                <a:cubicBezTo>
                  <a:pt x="22" y="48"/>
                  <a:pt x="23" y="49"/>
                  <a:pt x="23" y="49"/>
                </a:cubicBezTo>
                <a:lnTo>
                  <a:pt x="23" y="62"/>
                </a:lnTo>
                <a:close/>
                <a:moveTo>
                  <a:pt x="59" y="54"/>
                </a:moveTo>
                <a:cubicBezTo>
                  <a:pt x="54" y="59"/>
                  <a:pt x="54" y="59"/>
                  <a:pt x="54" y="59"/>
                </a:cubicBezTo>
                <a:cubicBezTo>
                  <a:pt x="51" y="61"/>
                  <a:pt x="49" y="62"/>
                  <a:pt x="46" y="62"/>
                </a:cubicBezTo>
                <a:cubicBezTo>
                  <a:pt x="43" y="62"/>
                  <a:pt x="40" y="61"/>
                  <a:pt x="38" y="59"/>
                </a:cubicBezTo>
                <a:cubicBezTo>
                  <a:pt x="25" y="46"/>
                  <a:pt x="25" y="46"/>
                  <a:pt x="25" y="46"/>
                </a:cubicBezTo>
                <a:cubicBezTo>
                  <a:pt x="25" y="46"/>
                  <a:pt x="24" y="45"/>
                  <a:pt x="24" y="44"/>
                </a:cubicBezTo>
                <a:cubicBezTo>
                  <a:pt x="33" y="43"/>
                  <a:pt x="33" y="43"/>
                  <a:pt x="33" y="43"/>
                </a:cubicBezTo>
                <a:cubicBezTo>
                  <a:pt x="43" y="54"/>
                  <a:pt x="43" y="54"/>
                  <a:pt x="43" y="54"/>
                </a:cubicBezTo>
                <a:cubicBezTo>
                  <a:pt x="45" y="55"/>
                  <a:pt x="47" y="55"/>
                  <a:pt x="48" y="54"/>
                </a:cubicBezTo>
                <a:cubicBezTo>
                  <a:pt x="54" y="48"/>
                  <a:pt x="54" y="48"/>
                  <a:pt x="54" y="48"/>
                </a:cubicBezTo>
                <a:cubicBezTo>
                  <a:pt x="55" y="48"/>
                  <a:pt x="55" y="47"/>
                  <a:pt x="55" y="46"/>
                </a:cubicBezTo>
                <a:cubicBezTo>
                  <a:pt x="55" y="45"/>
                  <a:pt x="55" y="44"/>
                  <a:pt x="54" y="43"/>
                </a:cubicBezTo>
                <a:cubicBezTo>
                  <a:pt x="44" y="33"/>
                  <a:pt x="44" y="33"/>
                  <a:pt x="44" y="33"/>
                </a:cubicBezTo>
                <a:cubicBezTo>
                  <a:pt x="44" y="24"/>
                  <a:pt x="44" y="24"/>
                  <a:pt x="44" y="24"/>
                </a:cubicBezTo>
                <a:cubicBezTo>
                  <a:pt x="45" y="24"/>
                  <a:pt x="46" y="25"/>
                  <a:pt x="46" y="25"/>
                </a:cubicBezTo>
                <a:cubicBezTo>
                  <a:pt x="59" y="38"/>
                  <a:pt x="59" y="38"/>
                  <a:pt x="59" y="38"/>
                </a:cubicBezTo>
                <a:cubicBezTo>
                  <a:pt x="61" y="40"/>
                  <a:pt x="62" y="43"/>
                  <a:pt x="62" y="46"/>
                </a:cubicBezTo>
                <a:cubicBezTo>
                  <a:pt x="62" y="49"/>
                  <a:pt x="61" y="52"/>
                  <a:pt x="59" y="54"/>
                </a:cubicBezTo>
                <a:close/>
                <a:moveTo>
                  <a:pt x="42" y="13"/>
                </a:moveTo>
                <a:cubicBezTo>
                  <a:pt x="42" y="14"/>
                  <a:pt x="42" y="14"/>
                  <a:pt x="41" y="14"/>
                </a:cubicBezTo>
                <a:cubicBezTo>
                  <a:pt x="40" y="14"/>
                  <a:pt x="40" y="14"/>
                  <a:pt x="40" y="13"/>
                </a:cubicBezTo>
                <a:cubicBezTo>
                  <a:pt x="40" y="1"/>
                  <a:pt x="40" y="1"/>
                  <a:pt x="40" y="1"/>
                </a:cubicBezTo>
                <a:cubicBezTo>
                  <a:pt x="40" y="0"/>
                  <a:pt x="40" y="0"/>
                  <a:pt x="41" y="0"/>
                </a:cubicBezTo>
                <a:cubicBezTo>
                  <a:pt x="42" y="0"/>
                  <a:pt x="42" y="0"/>
                  <a:pt x="42" y="1"/>
                </a:cubicBezTo>
                <a:lnTo>
                  <a:pt x="42" y="13"/>
                </a:lnTo>
                <a:close/>
                <a:moveTo>
                  <a:pt x="48" y="16"/>
                </a:moveTo>
                <a:cubicBezTo>
                  <a:pt x="48" y="17"/>
                  <a:pt x="47" y="17"/>
                  <a:pt x="47" y="17"/>
                </a:cubicBezTo>
                <a:cubicBezTo>
                  <a:pt x="47" y="17"/>
                  <a:pt x="47" y="17"/>
                  <a:pt x="46" y="16"/>
                </a:cubicBezTo>
                <a:cubicBezTo>
                  <a:pt x="46" y="16"/>
                  <a:pt x="46" y="15"/>
                  <a:pt x="46" y="15"/>
                </a:cubicBezTo>
                <a:cubicBezTo>
                  <a:pt x="56" y="5"/>
                  <a:pt x="56" y="5"/>
                  <a:pt x="56" y="5"/>
                </a:cubicBezTo>
                <a:cubicBezTo>
                  <a:pt x="56" y="4"/>
                  <a:pt x="57" y="4"/>
                  <a:pt x="58" y="5"/>
                </a:cubicBezTo>
                <a:cubicBezTo>
                  <a:pt x="58" y="5"/>
                  <a:pt x="58" y="6"/>
                  <a:pt x="58" y="7"/>
                </a:cubicBezTo>
                <a:lnTo>
                  <a:pt x="48" y="16"/>
                </a:lnTo>
                <a:close/>
                <a:moveTo>
                  <a:pt x="62" y="23"/>
                </a:moveTo>
                <a:cubicBezTo>
                  <a:pt x="50" y="23"/>
                  <a:pt x="50" y="23"/>
                  <a:pt x="50" y="23"/>
                </a:cubicBezTo>
                <a:cubicBezTo>
                  <a:pt x="49" y="23"/>
                  <a:pt x="48" y="22"/>
                  <a:pt x="48" y="22"/>
                </a:cubicBezTo>
                <a:cubicBezTo>
                  <a:pt x="48" y="21"/>
                  <a:pt x="49" y="20"/>
                  <a:pt x="50" y="20"/>
                </a:cubicBezTo>
                <a:cubicBezTo>
                  <a:pt x="62" y="20"/>
                  <a:pt x="62" y="20"/>
                  <a:pt x="62" y="20"/>
                </a:cubicBezTo>
                <a:cubicBezTo>
                  <a:pt x="62" y="20"/>
                  <a:pt x="63" y="21"/>
                  <a:pt x="63" y="22"/>
                </a:cubicBezTo>
                <a:cubicBezTo>
                  <a:pt x="63" y="22"/>
                  <a:pt x="62" y="23"/>
                  <a:pt x="62" y="23"/>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9" name="Freeform 167"/>
          <p:cNvSpPr>
            <a:spLocks noEditPoints="1"/>
          </p:cNvSpPr>
          <p:nvPr/>
        </p:nvSpPr>
        <p:spPr bwMode="auto">
          <a:xfrm>
            <a:off x="6547675" y="4240520"/>
            <a:ext cx="240666" cy="242591"/>
          </a:xfrm>
          <a:custGeom>
            <a:avLst/>
            <a:gdLst>
              <a:gd name="T0" fmla="*/ 678924825 w 58"/>
              <a:gd name="T1" fmla="*/ 558997452 h 58"/>
              <a:gd name="T2" fmla="*/ 550162512 w 58"/>
              <a:gd name="T3" fmla="*/ 689827597 h 58"/>
              <a:gd name="T4" fmla="*/ 128762313 w 58"/>
              <a:gd name="T5" fmla="*/ 689827597 h 58"/>
              <a:gd name="T6" fmla="*/ 0 w 58"/>
              <a:gd name="T7" fmla="*/ 558997452 h 58"/>
              <a:gd name="T8" fmla="*/ 0 w 58"/>
              <a:gd name="T9" fmla="*/ 118935555 h 58"/>
              <a:gd name="T10" fmla="*/ 128762313 w 58"/>
              <a:gd name="T11" fmla="*/ 0 h 58"/>
              <a:gd name="T12" fmla="*/ 550162512 w 58"/>
              <a:gd name="T13" fmla="*/ 0 h 58"/>
              <a:gd name="T14" fmla="*/ 678924825 w 58"/>
              <a:gd name="T15" fmla="*/ 118935555 h 58"/>
              <a:gd name="T16" fmla="*/ 678924825 w 58"/>
              <a:gd name="T17" fmla="*/ 558997452 h 58"/>
              <a:gd name="T18" fmla="*/ 573574775 w 58"/>
              <a:gd name="T19" fmla="*/ 249765700 h 58"/>
              <a:gd name="T20" fmla="*/ 573574775 w 58"/>
              <a:gd name="T21" fmla="*/ 202190788 h 58"/>
              <a:gd name="T22" fmla="*/ 526753671 w 58"/>
              <a:gd name="T23" fmla="*/ 154615876 h 58"/>
              <a:gd name="T24" fmla="*/ 491633566 w 58"/>
              <a:gd name="T25" fmla="*/ 154615876 h 58"/>
              <a:gd name="T26" fmla="*/ 280933466 w 58"/>
              <a:gd name="T27" fmla="*/ 368701254 h 58"/>
              <a:gd name="T28" fmla="*/ 187291259 w 58"/>
              <a:gd name="T29" fmla="*/ 273551431 h 58"/>
              <a:gd name="T30" fmla="*/ 152171154 w 58"/>
              <a:gd name="T31" fmla="*/ 273551431 h 58"/>
              <a:gd name="T32" fmla="*/ 105350050 w 58"/>
              <a:gd name="T33" fmla="*/ 321126343 h 58"/>
              <a:gd name="T34" fmla="*/ 105350050 w 58"/>
              <a:gd name="T35" fmla="*/ 356806664 h 58"/>
              <a:gd name="T36" fmla="*/ 257524625 w 58"/>
              <a:gd name="T37" fmla="*/ 523317131 h 58"/>
              <a:gd name="T38" fmla="*/ 304345729 w 58"/>
              <a:gd name="T39" fmla="*/ 523317131 h 58"/>
              <a:gd name="T40" fmla="*/ 573574775 w 58"/>
              <a:gd name="T41" fmla="*/ 249765700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49" y="21"/>
                </a:moveTo>
                <a:cubicBezTo>
                  <a:pt x="50" y="20"/>
                  <a:pt x="50" y="18"/>
                  <a:pt x="49" y="17"/>
                </a:cubicBezTo>
                <a:cubicBezTo>
                  <a:pt x="45" y="13"/>
                  <a:pt x="45" y="13"/>
                  <a:pt x="45" y="13"/>
                </a:cubicBezTo>
                <a:cubicBezTo>
                  <a:pt x="44" y="12"/>
                  <a:pt x="43" y="12"/>
                  <a:pt x="42" y="13"/>
                </a:cubicBezTo>
                <a:cubicBezTo>
                  <a:pt x="24" y="31"/>
                  <a:pt x="24" y="31"/>
                  <a:pt x="24" y="31"/>
                </a:cubicBezTo>
                <a:cubicBezTo>
                  <a:pt x="16" y="23"/>
                  <a:pt x="16" y="23"/>
                  <a:pt x="16" y="23"/>
                </a:cubicBezTo>
                <a:cubicBezTo>
                  <a:pt x="15" y="22"/>
                  <a:pt x="14" y="22"/>
                  <a:pt x="13" y="23"/>
                </a:cubicBezTo>
                <a:cubicBezTo>
                  <a:pt x="9" y="27"/>
                  <a:pt x="9" y="27"/>
                  <a:pt x="9" y="27"/>
                </a:cubicBezTo>
                <a:cubicBezTo>
                  <a:pt x="8" y="28"/>
                  <a:pt x="8" y="29"/>
                  <a:pt x="9" y="30"/>
                </a:cubicBezTo>
                <a:cubicBezTo>
                  <a:pt x="22" y="44"/>
                  <a:pt x="22" y="44"/>
                  <a:pt x="22" y="44"/>
                </a:cubicBezTo>
                <a:cubicBezTo>
                  <a:pt x="23" y="45"/>
                  <a:pt x="25" y="45"/>
                  <a:pt x="26" y="44"/>
                </a:cubicBezTo>
                <a:lnTo>
                  <a:pt x="49" y="21"/>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0" name="Freeform 168"/>
          <p:cNvSpPr>
            <a:spLocks noEditPoints="1"/>
          </p:cNvSpPr>
          <p:nvPr/>
        </p:nvSpPr>
        <p:spPr bwMode="auto">
          <a:xfrm>
            <a:off x="7146452" y="4240520"/>
            <a:ext cx="240665" cy="242591"/>
          </a:xfrm>
          <a:custGeom>
            <a:avLst/>
            <a:gdLst>
              <a:gd name="T0" fmla="*/ 339460702 w 58"/>
              <a:gd name="T1" fmla="*/ 689827597 h 58"/>
              <a:gd name="T2" fmla="*/ 0 w 58"/>
              <a:gd name="T3" fmla="*/ 344915523 h 58"/>
              <a:gd name="T4" fmla="*/ 339460702 w 58"/>
              <a:gd name="T5" fmla="*/ 0 h 58"/>
              <a:gd name="T6" fmla="*/ 678917982 w 58"/>
              <a:gd name="T7" fmla="*/ 344915523 h 58"/>
              <a:gd name="T8" fmla="*/ 339460702 w 58"/>
              <a:gd name="T9" fmla="*/ 689827597 h 58"/>
              <a:gd name="T10" fmla="*/ 515039812 w 58"/>
              <a:gd name="T11" fmla="*/ 356806664 h 58"/>
              <a:gd name="T12" fmla="*/ 515039812 w 58"/>
              <a:gd name="T13" fmla="*/ 321126343 h 58"/>
              <a:gd name="T14" fmla="*/ 316048557 w 58"/>
              <a:gd name="T15" fmla="*/ 118935555 h 58"/>
              <a:gd name="T16" fmla="*/ 280932051 w 58"/>
              <a:gd name="T17" fmla="*/ 118935555 h 58"/>
              <a:gd name="T18" fmla="*/ 234111183 w 58"/>
              <a:gd name="T19" fmla="*/ 166510466 h 58"/>
              <a:gd name="T20" fmla="*/ 234111183 w 58"/>
              <a:gd name="T21" fmla="*/ 202190788 h 58"/>
              <a:gd name="T22" fmla="*/ 362869425 w 58"/>
              <a:gd name="T23" fmla="*/ 344915523 h 58"/>
              <a:gd name="T24" fmla="*/ 234111183 w 58"/>
              <a:gd name="T25" fmla="*/ 475742219 h 58"/>
              <a:gd name="T26" fmla="*/ 234111183 w 58"/>
              <a:gd name="T27" fmla="*/ 523317131 h 58"/>
              <a:gd name="T28" fmla="*/ 280932051 w 58"/>
              <a:gd name="T29" fmla="*/ 570892042 h 58"/>
              <a:gd name="T30" fmla="*/ 316048557 w 58"/>
              <a:gd name="T31" fmla="*/ 570892042 h 58"/>
              <a:gd name="T32" fmla="*/ 515039812 w 58"/>
              <a:gd name="T33" fmla="*/ 356806664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58">
                <a:moveTo>
                  <a:pt x="29" y="58"/>
                </a:moveTo>
                <a:cubicBezTo>
                  <a:pt x="13" y="58"/>
                  <a:pt x="0" y="45"/>
                  <a:pt x="0" y="29"/>
                </a:cubicBezTo>
                <a:cubicBezTo>
                  <a:pt x="0" y="13"/>
                  <a:pt x="13" y="0"/>
                  <a:pt x="29" y="0"/>
                </a:cubicBezTo>
                <a:cubicBezTo>
                  <a:pt x="45" y="0"/>
                  <a:pt x="58" y="13"/>
                  <a:pt x="58" y="29"/>
                </a:cubicBezTo>
                <a:cubicBezTo>
                  <a:pt x="58" y="45"/>
                  <a:pt x="45" y="58"/>
                  <a:pt x="29" y="58"/>
                </a:cubicBezTo>
                <a:close/>
                <a:moveTo>
                  <a:pt x="44" y="30"/>
                </a:moveTo>
                <a:cubicBezTo>
                  <a:pt x="45" y="29"/>
                  <a:pt x="45" y="28"/>
                  <a:pt x="44" y="27"/>
                </a:cubicBezTo>
                <a:cubicBezTo>
                  <a:pt x="27" y="10"/>
                  <a:pt x="27" y="10"/>
                  <a:pt x="27" y="10"/>
                </a:cubicBezTo>
                <a:cubicBezTo>
                  <a:pt x="26" y="9"/>
                  <a:pt x="25" y="9"/>
                  <a:pt x="24" y="10"/>
                </a:cubicBezTo>
                <a:cubicBezTo>
                  <a:pt x="20" y="14"/>
                  <a:pt x="20" y="14"/>
                  <a:pt x="20" y="14"/>
                </a:cubicBezTo>
                <a:cubicBezTo>
                  <a:pt x="19" y="15"/>
                  <a:pt x="19" y="16"/>
                  <a:pt x="20" y="17"/>
                </a:cubicBezTo>
                <a:cubicBezTo>
                  <a:pt x="31" y="29"/>
                  <a:pt x="31" y="29"/>
                  <a:pt x="31" y="29"/>
                </a:cubicBezTo>
                <a:cubicBezTo>
                  <a:pt x="20" y="40"/>
                  <a:pt x="20" y="40"/>
                  <a:pt x="20" y="40"/>
                </a:cubicBezTo>
                <a:cubicBezTo>
                  <a:pt x="19" y="41"/>
                  <a:pt x="19" y="43"/>
                  <a:pt x="20" y="44"/>
                </a:cubicBezTo>
                <a:cubicBezTo>
                  <a:pt x="24" y="48"/>
                  <a:pt x="24" y="48"/>
                  <a:pt x="24" y="48"/>
                </a:cubicBezTo>
                <a:cubicBezTo>
                  <a:pt x="25" y="49"/>
                  <a:pt x="26" y="49"/>
                  <a:pt x="27" y="48"/>
                </a:cubicBezTo>
                <a:lnTo>
                  <a:pt x="44" y="30"/>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1" name="Freeform 169"/>
          <p:cNvSpPr>
            <a:spLocks/>
          </p:cNvSpPr>
          <p:nvPr/>
        </p:nvSpPr>
        <p:spPr bwMode="auto">
          <a:xfrm>
            <a:off x="7762555" y="4219341"/>
            <a:ext cx="161727" cy="257993"/>
          </a:xfrm>
          <a:custGeom>
            <a:avLst/>
            <a:gdLst>
              <a:gd name="T0" fmla="*/ 116910338 w 39"/>
              <a:gd name="T1" fmla="*/ 718097841 h 62"/>
              <a:gd name="T2" fmla="*/ 81839288 w 39"/>
              <a:gd name="T3" fmla="*/ 718097841 h 62"/>
              <a:gd name="T4" fmla="*/ 11690350 w 39"/>
              <a:gd name="T5" fmla="*/ 647466279 h 62"/>
              <a:gd name="T6" fmla="*/ 11690350 w 39"/>
              <a:gd name="T7" fmla="*/ 600375140 h 62"/>
              <a:gd name="T8" fmla="*/ 245514446 w 39"/>
              <a:gd name="T9" fmla="*/ 364936600 h 62"/>
              <a:gd name="T10" fmla="*/ 11690350 w 39"/>
              <a:gd name="T11" fmla="*/ 129494628 h 62"/>
              <a:gd name="T12" fmla="*/ 11690350 w 39"/>
              <a:gd name="T13" fmla="*/ 94175416 h 62"/>
              <a:gd name="T14" fmla="*/ 81839288 w 39"/>
              <a:gd name="T15" fmla="*/ 11771927 h 62"/>
              <a:gd name="T16" fmla="*/ 116910338 w 39"/>
              <a:gd name="T17" fmla="*/ 11771927 h 62"/>
              <a:gd name="T18" fmla="*/ 444264073 w 39"/>
              <a:gd name="T19" fmla="*/ 353161242 h 62"/>
              <a:gd name="T20" fmla="*/ 444264073 w 39"/>
              <a:gd name="T21" fmla="*/ 388480454 h 62"/>
              <a:gd name="T22" fmla="*/ 116910338 w 39"/>
              <a:gd name="T23" fmla="*/ 718097841 h 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 h="62">
                <a:moveTo>
                  <a:pt x="10" y="61"/>
                </a:moveTo>
                <a:cubicBezTo>
                  <a:pt x="9" y="62"/>
                  <a:pt x="8" y="62"/>
                  <a:pt x="7" y="61"/>
                </a:cubicBezTo>
                <a:cubicBezTo>
                  <a:pt x="1" y="55"/>
                  <a:pt x="1" y="55"/>
                  <a:pt x="1" y="55"/>
                </a:cubicBezTo>
                <a:cubicBezTo>
                  <a:pt x="0" y="54"/>
                  <a:pt x="0" y="52"/>
                  <a:pt x="1" y="51"/>
                </a:cubicBezTo>
                <a:cubicBezTo>
                  <a:pt x="21" y="31"/>
                  <a:pt x="21" y="31"/>
                  <a:pt x="21" y="31"/>
                </a:cubicBezTo>
                <a:cubicBezTo>
                  <a:pt x="1" y="11"/>
                  <a:pt x="1" y="11"/>
                  <a:pt x="1" y="11"/>
                </a:cubicBezTo>
                <a:cubicBezTo>
                  <a:pt x="0" y="10"/>
                  <a:pt x="0" y="9"/>
                  <a:pt x="1" y="8"/>
                </a:cubicBezTo>
                <a:cubicBezTo>
                  <a:pt x="7" y="1"/>
                  <a:pt x="7" y="1"/>
                  <a:pt x="7" y="1"/>
                </a:cubicBezTo>
                <a:cubicBezTo>
                  <a:pt x="8" y="0"/>
                  <a:pt x="9" y="0"/>
                  <a:pt x="10" y="1"/>
                </a:cubicBezTo>
                <a:cubicBezTo>
                  <a:pt x="38" y="30"/>
                  <a:pt x="38" y="30"/>
                  <a:pt x="38" y="30"/>
                </a:cubicBezTo>
                <a:cubicBezTo>
                  <a:pt x="39" y="31"/>
                  <a:pt x="39" y="32"/>
                  <a:pt x="38" y="33"/>
                </a:cubicBezTo>
                <a:lnTo>
                  <a:pt x="10" y="61"/>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2" name="Freeform 170"/>
          <p:cNvSpPr>
            <a:spLocks noEditPoints="1"/>
          </p:cNvSpPr>
          <p:nvPr/>
        </p:nvSpPr>
        <p:spPr bwMode="auto">
          <a:xfrm>
            <a:off x="8345929" y="4240520"/>
            <a:ext cx="240666" cy="242591"/>
          </a:xfrm>
          <a:custGeom>
            <a:avLst/>
            <a:gdLst>
              <a:gd name="T0" fmla="*/ 339462412 w 58"/>
              <a:gd name="T1" fmla="*/ 689827597 h 58"/>
              <a:gd name="T2" fmla="*/ 0 w 58"/>
              <a:gd name="T3" fmla="*/ 344915523 h 58"/>
              <a:gd name="T4" fmla="*/ 339462412 w 58"/>
              <a:gd name="T5" fmla="*/ 0 h 58"/>
              <a:gd name="T6" fmla="*/ 678924825 w 58"/>
              <a:gd name="T7" fmla="*/ 344915523 h 58"/>
              <a:gd name="T8" fmla="*/ 339462412 w 58"/>
              <a:gd name="T9" fmla="*/ 689827597 h 58"/>
              <a:gd name="T10" fmla="*/ 93645629 w 58"/>
              <a:gd name="T11" fmla="*/ 344915523 h 58"/>
              <a:gd name="T12" fmla="*/ 339462412 w 58"/>
              <a:gd name="T13" fmla="*/ 582786632 h 58"/>
              <a:gd name="T14" fmla="*/ 585279196 w 58"/>
              <a:gd name="T15" fmla="*/ 344915523 h 58"/>
              <a:gd name="T16" fmla="*/ 339462412 w 58"/>
              <a:gd name="T17" fmla="*/ 95149823 h 58"/>
              <a:gd name="T18" fmla="*/ 93645629 w 58"/>
              <a:gd name="T19" fmla="*/ 344915523 h 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8" h="58">
                <a:moveTo>
                  <a:pt x="29" y="58"/>
                </a:moveTo>
                <a:cubicBezTo>
                  <a:pt x="13" y="58"/>
                  <a:pt x="0" y="45"/>
                  <a:pt x="0" y="29"/>
                </a:cubicBezTo>
                <a:cubicBezTo>
                  <a:pt x="0" y="13"/>
                  <a:pt x="13" y="0"/>
                  <a:pt x="29" y="0"/>
                </a:cubicBezTo>
                <a:cubicBezTo>
                  <a:pt x="45" y="0"/>
                  <a:pt x="58" y="13"/>
                  <a:pt x="58" y="29"/>
                </a:cubicBezTo>
                <a:cubicBezTo>
                  <a:pt x="58" y="45"/>
                  <a:pt x="45" y="58"/>
                  <a:pt x="29" y="58"/>
                </a:cubicBezTo>
                <a:close/>
                <a:moveTo>
                  <a:pt x="8" y="29"/>
                </a:moveTo>
                <a:cubicBezTo>
                  <a:pt x="8" y="40"/>
                  <a:pt x="18" y="49"/>
                  <a:pt x="29" y="49"/>
                </a:cubicBezTo>
                <a:cubicBezTo>
                  <a:pt x="40" y="49"/>
                  <a:pt x="50" y="40"/>
                  <a:pt x="50" y="29"/>
                </a:cubicBezTo>
                <a:cubicBezTo>
                  <a:pt x="50" y="17"/>
                  <a:pt x="40" y="8"/>
                  <a:pt x="29" y="8"/>
                </a:cubicBezTo>
                <a:cubicBezTo>
                  <a:pt x="18" y="8"/>
                  <a:pt x="8" y="17"/>
                  <a:pt x="8" y="29"/>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3" name="Freeform 171"/>
          <p:cNvSpPr>
            <a:spLocks noEditPoints="1"/>
          </p:cNvSpPr>
          <p:nvPr/>
        </p:nvSpPr>
        <p:spPr bwMode="auto">
          <a:xfrm>
            <a:off x="8944705" y="4240520"/>
            <a:ext cx="246441" cy="242591"/>
          </a:xfrm>
          <a:custGeom>
            <a:avLst/>
            <a:gdLst>
              <a:gd name="T0" fmla="*/ 355847973 w 59"/>
              <a:gd name="T1" fmla="*/ 689827597 h 58"/>
              <a:gd name="T2" fmla="*/ 0 w 59"/>
              <a:gd name="T3" fmla="*/ 344915523 h 58"/>
              <a:gd name="T4" fmla="*/ 355847973 w 59"/>
              <a:gd name="T5" fmla="*/ 0 h 58"/>
              <a:gd name="T6" fmla="*/ 699834576 w 59"/>
              <a:gd name="T7" fmla="*/ 344915523 h 58"/>
              <a:gd name="T8" fmla="*/ 355847973 w 59"/>
              <a:gd name="T9" fmla="*/ 689827597 h 58"/>
              <a:gd name="T10" fmla="*/ 355847973 w 59"/>
              <a:gd name="T11" fmla="*/ 95149823 h 58"/>
              <a:gd name="T12" fmla="*/ 106755769 w 59"/>
              <a:gd name="T13" fmla="*/ 344915523 h 58"/>
              <a:gd name="T14" fmla="*/ 355847973 w 59"/>
              <a:gd name="T15" fmla="*/ 582786632 h 58"/>
              <a:gd name="T16" fmla="*/ 593078807 w 59"/>
              <a:gd name="T17" fmla="*/ 344915523 h 58"/>
              <a:gd name="T18" fmla="*/ 355847973 w 59"/>
              <a:gd name="T19" fmla="*/ 95149823 h 58"/>
              <a:gd name="T20" fmla="*/ 403293451 w 59"/>
              <a:gd name="T21" fmla="*/ 380595844 h 58"/>
              <a:gd name="T22" fmla="*/ 391432081 w 59"/>
              <a:gd name="T23" fmla="*/ 404381576 h 58"/>
              <a:gd name="T24" fmla="*/ 249092203 w 59"/>
              <a:gd name="T25" fmla="*/ 404381576 h 58"/>
              <a:gd name="T26" fmla="*/ 237230834 w 59"/>
              <a:gd name="T27" fmla="*/ 380595844 h 58"/>
              <a:gd name="T28" fmla="*/ 237230834 w 59"/>
              <a:gd name="T29" fmla="*/ 356806664 h 58"/>
              <a:gd name="T30" fmla="*/ 249092203 w 59"/>
              <a:gd name="T31" fmla="*/ 344915523 h 58"/>
              <a:gd name="T32" fmla="*/ 355847973 w 59"/>
              <a:gd name="T33" fmla="*/ 344915523 h 58"/>
              <a:gd name="T34" fmla="*/ 355847973 w 59"/>
              <a:gd name="T35" fmla="*/ 178405056 h 58"/>
              <a:gd name="T36" fmla="*/ 367709342 w 59"/>
              <a:gd name="T37" fmla="*/ 166510466 h 58"/>
              <a:gd name="T38" fmla="*/ 391432081 w 59"/>
              <a:gd name="T39" fmla="*/ 166510466 h 58"/>
              <a:gd name="T40" fmla="*/ 403293451 w 59"/>
              <a:gd name="T41" fmla="*/ 178405056 h 58"/>
              <a:gd name="T42" fmla="*/ 403293451 w 59"/>
              <a:gd name="T43" fmla="*/ 380595844 h 5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9" h="58">
                <a:moveTo>
                  <a:pt x="30" y="58"/>
                </a:moveTo>
                <a:cubicBezTo>
                  <a:pt x="13" y="58"/>
                  <a:pt x="0" y="45"/>
                  <a:pt x="0" y="29"/>
                </a:cubicBezTo>
                <a:cubicBezTo>
                  <a:pt x="0" y="13"/>
                  <a:pt x="13" y="0"/>
                  <a:pt x="30" y="0"/>
                </a:cubicBezTo>
                <a:cubicBezTo>
                  <a:pt x="46" y="0"/>
                  <a:pt x="59" y="13"/>
                  <a:pt x="59" y="29"/>
                </a:cubicBezTo>
                <a:cubicBezTo>
                  <a:pt x="59" y="45"/>
                  <a:pt x="46" y="58"/>
                  <a:pt x="30" y="58"/>
                </a:cubicBezTo>
                <a:close/>
                <a:moveTo>
                  <a:pt x="30" y="8"/>
                </a:moveTo>
                <a:cubicBezTo>
                  <a:pt x="18" y="8"/>
                  <a:pt x="9" y="17"/>
                  <a:pt x="9" y="29"/>
                </a:cubicBezTo>
                <a:cubicBezTo>
                  <a:pt x="9" y="40"/>
                  <a:pt x="18" y="49"/>
                  <a:pt x="30" y="49"/>
                </a:cubicBezTo>
                <a:cubicBezTo>
                  <a:pt x="41" y="49"/>
                  <a:pt x="50" y="40"/>
                  <a:pt x="50" y="29"/>
                </a:cubicBezTo>
                <a:cubicBezTo>
                  <a:pt x="50" y="17"/>
                  <a:pt x="41" y="8"/>
                  <a:pt x="30" y="8"/>
                </a:cubicBezTo>
                <a:close/>
                <a:moveTo>
                  <a:pt x="34" y="32"/>
                </a:moveTo>
                <a:cubicBezTo>
                  <a:pt x="34" y="33"/>
                  <a:pt x="34" y="34"/>
                  <a:pt x="33" y="34"/>
                </a:cubicBezTo>
                <a:cubicBezTo>
                  <a:pt x="21" y="34"/>
                  <a:pt x="21" y="34"/>
                  <a:pt x="21" y="34"/>
                </a:cubicBezTo>
                <a:cubicBezTo>
                  <a:pt x="20" y="34"/>
                  <a:pt x="20" y="33"/>
                  <a:pt x="20" y="32"/>
                </a:cubicBezTo>
                <a:cubicBezTo>
                  <a:pt x="20" y="30"/>
                  <a:pt x="20" y="30"/>
                  <a:pt x="20" y="30"/>
                </a:cubicBezTo>
                <a:cubicBezTo>
                  <a:pt x="20" y="29"/>
                  <a:pt x="20" y="29"/>
                  <a:pt x="21" y="29"/>
                </a:cubicBezTo>
                <a:cubicBezTo>
                  <a:pt x="30" y="29"/>
                  <a:pt x="30" y="29"/>
                  <a:pt x="30" y="29"/>
                </a:cubicBezTo>
                <a:cubicBezTo>
                  <a:pt x="30" y="15"/>
                  <a:pt x="30" y="15"/>
                  <a:pt x="30" y="15"/>
                </a:cubicBezTo>
                <a:cubicBezTo>
                  <a:pt x="30" y="15"/>
                  <a:pt x="30" y="14"/>
                  <a:pt x="31" y="14"/>
                </a:cubicBezTo>
                <a:cubicBezTo>
                  <a:pt x="33" y="14"/>
                  <a:pt x="33" y="14"/>
                  <a:pt x="33" y="14"/>
                </a:cubicBezTo>
                <a:cubicBezTo>
                  <a:pt x="34" y="14"/>
                  <a:pt x="34" y="15"/>
                  <a:pt x="34" y="15"/>
                </a:cubicBezTo>
                <a:lnTo>
                  <a:pt x="34" y="32"/>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4" name="Freeform 172"/>
          <p:cNvSpPr>
            <a:spLocks noEditPoints="1"/>
          </p:cNvSpPr>
          <p:nvPr/>
        </p:nvSpPr>
        <p:spPr bwMode="auto">
          <a:xfrm>
            <a:off x="9543481" y="4240519"/>
            <a:ext cx="304201" cy="221412"/>
          </a:xfrm>
          <a:custGeom>
            <a:avLst/>
            <a:gdLst>
              <a:gd name="T0" fmla="*/ 696544461 w 73"/>
              <a:gd name="T1" fmla="*/ 628846865 h 53"/>
              <a:gd name="T2" fmla="*/ 200697796 w 73"/>
              <a:gd name="T3" fmla="*/ 628846865 h 53"/>
              <a:gd name="T4" fmla="*/ 0 w 73"/>
              <a:gd name="T5" fmla="*/ 427139967 h 53"/>
              <a:gd name="T6" fmla="*/ 118059548 w 73"/>
              <a:gd name="T7" fmla="*/ 249166129 h 53"/>
              <a:gd name="T8" fmla="*/ 118059548 w 73"/>
              <a:gd name="T9" fmla="*/ 225436513 h 53"/>
              <a:gd name="T10" fmla="*/ 354175208 w 73"/>
              <a:gd name="T11" fmla="*/ 0 h 53"/>
              <a:gd name="T12" fmla="*/ 566678958 w 73"/>
              <a:gd name="T13" fmla="*/ 142381137 h 53"/>
              <a:gd name="T14" fmla="*/ 637514687 w 73"/>
              <a:gd name="T15" fmla="*/ 106784992 h 53"/>
              <a:gd name="T16" fmla="*/ 755570799 w 73"/>
              <a:gd name="T17" fmla="*/ 225436513 h 53"/>
              <a:gd name="T18" fmla="*/ 731958889 w 73"/>
              <a:gd name="T19" fmla="*/ 284762274 h 53"/>
              <a:gd name="T20" fmla="*/ 861824392 w 73"/>
              <a:gd name="T21" fmla="*/ 450873027 h 53"/>
              <a:gd name="T22" fmla="*/ 696544461 w 73"/>
              <a:gd name="T23" fmla="*/ 628846865 h 53"/>
              <a:gd name="T24" fmla="*/ 578484913 w 73"/>
              <a:gd name="T25" fmla="*/ 320354975 h 53"/>
              <a:gd name="T26" fmla="*/ 413204982 w 73"/>
              <a:gd name="T27" fmla="*/ 154244223 h 53"/>
              <a:gd name="T28" fmla="*/ 401399027 w 73"/>
              <a:gd name="T29" fmla="*/ 154244223 h 53"/>
              <a:gd name="T30" fmla="*/ 401399027 w 73"/>
              <a:gd name="T31" fmla="*/ 154244223 h 53"/>
              <a:gd name="T32" fmla="*/ 236115660 w 73"/>
              <a:gd name="T33" fmla="*/ 320354975 h 53"/>
              <a:gd name="T34" fmla="*/ 236115660 w 73"/>
              <a:gd name="T35" fmla="*/ 320354975 h 53"/>
              <a:gd name="T36" fmla="*/ 247921615 w 73"/>
              <a:gd name="T37" fmla="*/ 344084591 h 53"/>
              <a:gd name="T38" fmla="*/ 354175208 w 73"/>
              <a:gd name="T39" fmla="*/ 344084591 h 53"/>
              <a:gd name="T40" fmla="*/ 354175208 w 73"/>
              <a:gd name="T41" fmla="*/ 498332258 h 53"/>
              <a:gd name="T42" fmla="*/ 365981163 w 73"/>
              <a:gd name="T43" fmla="*/ 510195343 h 53"/>
              <a:gd name="T44" fmla="*/ 448619410 w 73"/>
              <a:gd name="T45" fmla="*/ 510195343 h 53"/>
              <a:gd name="T46" fmla="*/ 460425365 w 73"/>
              <a:gd name="T47" fmla="*/ 498332258 h 53"/>
              <a:gd name="T48" fmla="*/ 460425365 w 73"/>
              <a:gd name="T49" fmla="*/ 344084591 h 53"/>
              <a:gd name="T50" fmla="*/ 566678958 w 73"/>
              <a:gd name="T51" fmla="*/ 344084591 h 53"/>
              <a:gd name="T52" fmla="*/ 578484913 w 73"/>
              <a:gd name="T53" fmla="*/ 320354975 h 53"/>
              <a:gd name="T54" fmla="*/ 578484913 w 73"/>
              <a:gd name="T55" fmla="*/ 320354975 h 5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73" h="53">
                <a:moveTo>
                  <a:pt x="59" y="53"/>
                </a:moveTo>
                <a:cubicBezTo>
                  <a:pt x="17" y="53"/>
                  <a:pt x="17" y="53"/>
                  <a:pt x="17" y="53"/>
                </a:cubicBezTo>
                <a:cubicBezTo>
                  <a:pt x="8" y="53"/>
                  <a:pt x="0" y="45"/>
                  <a:pt x="0" y="36"/>
                </a:cubicBezTo>
                <a:cubicBezTo>
                  <a:pt x="0" y="29"/>
                  <a:pt x="4" y="23"/>
                  <a:pt x="10" y="21"/>
                </a:cubicBezTo>
                <a:cubicBezTo>
                  <a:pt x="10" y="20"/>
                  <a:pt x="10" y="20"/>
                  <a:pt x="10" y="19"/>
                </a:cubicBezTo>
                <a:cubicBezTo>
                  <a:pt x="10" y="8"/>
                  <a:pt x="19" y="0"/>
                  <a:pt x="30" y="0"/>
                </a:cubicBezTo>
                <a:cubicBezTo>
                  <a:pt x="37" y="0"/>
                  <a:pt x="45" y="4"/>
                  <a:pt x="48" y="12"/>
                </a:cubicBezTo>
                <a:cubicBezTo>
                  <a:pt x="49" y="10"/>
                  <a:pt x="52" y="9"/>
                  <a:pt x="54" y="9"/>
                </a:cubicBezTo>
                <a:cubicBezTo>
                  <a:pt x="59" y="9"/>
                  <a:pt x="64" y="14"/>
                  <a:pt x="64" y="19"/>
                </a:cubicBezTo>
                <a:cubicBezTo>
                  <a:pt x="64" y="21"/>
                  <a:pt x="63" y="23"/>
                  <a:pt x="62" y="24"/>
                </a:cubicBezTo>
                <a:cubicBezTo>
                  <a:pt x="69" y="26"/>
                  <a:pt x="73" y="32"/>
                  <a:pt x="73" y="38"/>
                </a:cubicBezTo>
                <a:cubicBezTo>
                  <a:pt x="73" y="46"/>
                  <a:pt x="67" y="53"/>
                  <a:pt x="59" y="53"/>
                </a:cubicBezTo>
                <a:close/>
                <a:moveTo>
                  <a:pt x="49" y="27"/>
                </a:moveTo>
                <a:cubicBezTo>
                  <a:pt x="35" y="13"/>
                  <a:pt x="35" y="13"/>
                  <a:pt x="35" y="13"/>
                </a:cubicBezTo>
                <a:cubicBezTo>
                  <a:pt x="35" y="13"/>
                  <a:pt x="35" y="13"/>
                  <a:pt x="34" y="13"/>
                </a:cubicBezTo>
                <a:cubicBezTo>
                  <a:pt x="34" y="13"/>
                  <a:pt x="34" y="13"/>
                  <a:pt x="34" y="13"/>
                </a:cubicBezTo>
                <a:cubicBezTo>
                  <a:pt x="20" y="27"/>
                  <a:pt x="20" y="27"/>
                  <a:pt x="20" y="27"/>
                </a:cubicBezTo>
                <a:cubicBezTo>
                  <a:pt x="20" y="27"/>
                  <a:pt x="20" y="27"/>
                  <a:pt x="20" y="27"/>
                </a:cubicBezTo>
                <a:cubicBezTo>
                  <a:pt x="20" y="28"/>
                  <a:pt x="20" y="29"/>
                  <a:pt x="21" y="29"/>
                </a:cubicBezTo>
                <a:cubicBezTo>
                  <a:pt x="30" y="29"/>
                  <a:pt x="30" y="29"/>
                  <a:pt x="30" y="29"/>
                </a:cubicBezTo>
                <a:cubicBezTo>
                  <a:pt x="30" y="42"/>
                  <a:pt x="30" y="42"/>
                  <a:pt x="30" y="42"/>
                </a:cubicBezTo>
                <a:cubicBezTo>
                  <a:pt x="30" y="43"/>
                  <a:pt x="30" y="43"/>
                  <a:pt x="31" y="43"/>
                </a:cubicBezTo>
                <a:cubicBezTo>
                  <a:pt x="38" y="43"/>
                  <a:pt x="38" y="43"/>
                  <a:pt x="38" y="43"/>
                </a:cubicBezTo>
                <a:cubicBezTo>
                  <a:pt x="39" y="43"/>
                  <a:pt x="39" y="43"/>
                  <a:pt x="39" y="42"/>
                </a:cubicBezTo>
                <a:cubicBezTo>
                  <a:pt x="39" y="29"/>
                  <a:pt x="39" y="29"/>
                  <a:pt x="39" y="29"/>
                </a:cubicBezTo>
                <a:cubicBezTo>
                  <a:pt x="48" y="29"/>
                  <a:pt x="48" y="29"/>
                  <a:pt x="48" y="29"/>
                </a:cubicBezTo>
                <a:cubicBezTo>
                  <a:pt x="49" y="29"/>
                  <a:pt x="49" y="28"/>
                  <a:pt x="49" y="27"/>
                </a:cubicBezTo>
                <a:cubicBezTo>
                  <a:pt x="49" y="27"/>
                  <a:pt x="49" y="27"/>
                  <a:pt x="49" y="27"/>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5" name="Freeform 173"/>
          <p:cNvSpPr>
            <a:spLocks noEditPoints="1"/>
          </p:cNvSpPr>
          <p:nvPr/>
        </p:nvSpPr>
        <p:spPr bwMode="auto">
          <a:xfrm>
            <a:off x="10144182" y="4219341"/>
            <a:ext cx="283024" cy="283024"/>
          </a:xfrm>
          <a:custGeom>
            <a:avLst/>
            <a:gdLst>
              <a:gd name="T0" fmla="*/ 800857202 w 68"/>
              <a:gd name="T1" fmla="*/ 518203132 h 68"/>
              <a:gd name="T2" fmla="*/ 789079235 w 68"/>
              <a:gd name="T3" fmla="*/ 541755636 h 68"/>
              <a:gd name="T4" fmla="*/ 412204853 w 68"/>
              <a:gd name="T5" fmla="*/ 789079235 h 68"/>
              <a:gd name="T6" fmla="*/ 400430317 w 68"/>
              <a:gd name="T7" fmla="*/ 800857202 h 68"/>
              <a:gd name="T8" fmla="*/ 376874381 w 68"/>
              <a:gd name="T9" fmla="*/ 789079235 h 68"/>
              <a:gd name="T10" fmla="*/ 11777968 w 68"/>
              <a:gd name="T11" fmla="*/ 541755636 h 68"/>
              <a:gd name="T12" fmla="*/ 0 w 68"/>
              <a:gd name="T13" fmla="*/ 518203132 h 68"/>
              <a:gd name="T14" fmla="*/ 0 w 68"/>
              <a:gd name="T15" fmla="*/ 270879534 h 68"/>
              <a:gd name="T16" fmla="*/ 11777968 w 68"/>
              <a:gd name="T17" fmla="*/ 247323598 h 68"/>
              <a:gd name="T18" fmla="*/ 376874381 w 68"/>
              <a:gd name="T19" fmla="*/ 0 h 68"/>
              <a:gd name="T20" fmla="*/ 400430317 w 68"/>
              <a:gd name="T21" fmla="*/ 0 h 68"/>
              <a:gd name="T22" fmla="*/ 412204853 w 68"/>
              <a:gd name="T23" fmla="*/ 0 h 68"/>
              <a:gd name="T24" fmla="*/ 789079235 w 68"/>
              <a:gd name="T25" fmla="*/ 247323598 h 68"/>
              <a:gd name="T26" fmla="*/ 800857202 w 68"/>
              <a:gd name="T27" fmla="*/ 270879534 h 68"/>
              <a:gd name="T28" fmla="*/ 800857202 w 68"/>
              <a:gd name="T29" fmla="*/ 518203132 h 68"/>
              <a:gd name="T30" fmla="*/ 153106719 w 68"/>
              <a:gd name="T31" fmla="*/ 400430317 h 68"/>
              <a:gd name="T32" fmla="*/ 70664375 w 68"/>
              <a:gd name="T33" fmla="*/ 341540478 h 68"/>
              <a:gd name="T34" fmla="*/ 70664375 w 68"/>
              <a:gd name="T35" fmla="*/ 459316725 h 68"/>
              <a:gd name="T36" fmla="*/ 153106719 w 68"/>
              <a:gd name="T37" fmla="*/ 400430317 h 68"/>
              <a:gd name="T38" fmla="*/ 365096414 w 68"/>
              <a:gd name="T39" fmla="*/ 259101566 h 68"/>
              <a:gd name="T40" fmla="*/ 365096414 w 68"/>
              <a:gd name="T41" fmla="*/ 94216879 h 68"/>
              <a:gd name="T42" fmla="*/ 94216879 w 68"/>
              <a:gd name="T43" fmla="*/ 270879534 h 68"/>
              <a:gd name="T44" fmla="*/ 211993126 w 68"/>
              <a:gd name="T45" fmla="*/ 353318446 h 68"/>
              <a:gd name="T46" fmla="*/ 365096414 w 68"/>
              <a:gd name="T47" fmla="*/ 259101566 h 68"/>
              <a:gd name="T48" fmla="*/ 365096414 w 68"/>
              <a:gd name="T49" fmla="*/ 694862355 h 68"/>
              <a:gd name="T50" fmla="*/ 365096414 w 68"/>
              <a:gd name="T51" fmla="*/ 541755636 h 68"/>
              <a:gd name="T52" fmla="*/ 211993126 w 68"/>
              <a:gd name="T53" fmla="*/ 435760789 h 68"/>
              <a:gd name="T54" fmla="*/ 94216879 w 68"/>
              <a:gd name="T55" fmla="*/ 518203132 h 68"/>
              <a:gd name="T56" fmla="*/ 365096414 w 68"/>
              <a:gd name="T57" fmla="*/ 694862355 h 68"/>
              <a:gd name="T58" fmla="*/ 518203132 w 68"/>
              <a:gd name="T59" fmla="*/ 400430317 h 68"/>
              <a:gd name="T60" fmla="*/ 400430317 w 68"/>
              <a:gd name="T61" fmla="*/ 317987974 h 68"/>
              <a:gd name="T62" fmla="*/ 270879534 w 68"/>
              <a:gd name="T63" fmla="*/ 400430317 h 68"/>
              <a:gd name="T64" fmla="*/ 400430317 w 68"/>
              <a:gd name="T65" fmla="*/ 482869229 h 68"/>
              <a:gd name="T66" fmla="*/ 518203132 w 68"/>
              <a:gd name="T67" fmla="*/ 400430317 h 68"/>
              <a:gd name="T68" fmla="*/ 706640323 w 68"/>
              <a:gd name="T69" fmla="*/ 270879534 h 68"/>
              <a:gd name="T70" fmla="*/ 435760789 w 68"/>
              <a:gd name="T71" fmla="*/ 94216879 h 68"/>
              <a:gd name="T72" fmla="*/ 435760789 w 68"/>
              <a:gd name="T73" fmla="*/ 259101566 h 68"/>
              <a:gd name="T74" fmla="*/ 577089540 w 68"/>
              <a:gd name="T75" fmla="*/ 353318446 h 68"/>
              <a:gd name="T76" fmla="*/ 706640323 w 68"/>
              <a:gd name="T77" fmla="*/ 270879534 h 68"/>
              <a:gd name="T78" fmla="*/ 706640323 w 68"/>
              <a:gd name="T79" fmla="*/ 518203132 h 68"/>
              <a:gd name="T80" fmla="*/ 577089540 w 68"/>
              <a:gd name="T81" fmla="*/ 435760789 h 68"/>
              <a:gd name="T82" fmla="*/ 435760789 w 68"/>
              <a:gd name="T83" fmla="*/ 541755636 h 68"/>
              <a:gd name="T84" fmla="*/ 435760789 w 68"/>
              <a:gd name="T85" fmla="*/ 694862355 h 68"/>
              <a:gd name="T86" fmla="*/ 706640323 w 68"/>
              <a:gd name="T87" fmla="*/ 518203132 h 68"/>
              <a:gd name="T88" fmla="*/ 730192827 w 68"/>
              <a:gd name="T89" fmla="*/ 459316725 h 68"/>
              <a:gd name="T90" fmla="*/ 730192827 w 68"/>
              <a:gd name="T91" fmla="*/ 341540478 h 68"/>
              <a:gd name="T92" fmla="*/ 647750484 w 68"/>
              <a:gd name="T93" fmla="*/ 400430317 h 68"/>
              <a:gd name="T94" fmla="*/ 730192827 w 68"/>
              <a:gd name="T95" fmla="*/ 459316725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8" h="68">
                <a:moveTo>
                  <a:pt x="68" y="44"/>
                </a:moveTo>
                <a:cubicBezTo>
                  <a:pt x="68" y="45"/>
                  <a:pt x="67" y="46"/>
                  <a:pt x="67" y="46"/>
                </a:cubicBezTo>
                <a:cubicBezTo>
                  <a:pt x="35" y="67"/>
                  <a:pt x="35" y="67"/>
                  <a:pt x="35" y="67"/>
                </a:cubicBezTo>
                <a:cubicBezTo>
                  <a:pt x="35" y="68"/>
                  <a:pt x="34" y="68"/>
                  <a:pt x="34" y="68"/>
                </a:cubicBezTo>
                <a:cubicBezTo>
                  <a:pt x="33" y="68"/>
                  <a:pt x="33" y="68"/>
                  <a:pt x="32" y="67"/>
                </a:cubicBezTo>
                <a:cubicBezTo>
                  <a:pt x="1" y="46"/>
                  <a:pt x="1" y="46"/>
                  <a:pt x="1" y="46"/>
                </a:cubicBezTo>
                <a:cubicBezTo>
                  <a:pt x="0" y="46"/>
                  <a:pt x="0" y="45"/>
                  <a:pt x="0" y="44"/>
                </a:cubicBezTo>
                <a:cubicBezTo>
                  <a:pt x="0" y="23"/>
                  <a:pt x="0" y="23"/>
                  <a:pt x="0" y="23"/>
                </a:cubicBezTo>
                <a:cubicBezTo>
                  <a:pt x="0" y="22"/>
                  <a:pt x="0" y="21"/>
                  <a:pt x="1" y="21"/>
                </a:cubicBezTo>
                <a:cubicBezTo>
                  <a:pt x="32" y="0"/>
                  <a:pt x="32" y="0"/>
                  <a:pt x="32" y="0"/>
                </a:cubicBezTo>
                <a:cubicBezTo>
                  <a:pt x="33" y="0"/>
                  <a:pt x="33" y="0"/>
                  <a:pt x="34" y="0"/>
                </a:cubicBezTo>
                <a:cubicBezTo>
                  <a:pt x="34" y="0"/>
                  <a:pt x="35" y="0"/>
                  <a:pt x="35" y="0"/>
                </a:cubicBezTo>
                <a:cubicBezTo>
                  <a:pt x="67" y="21"/>
                  <a:pt x="67" y="21"/>
                  <a:pt x="67" y="21"/>
                </a:cubicBezTo>
                <a:cubicBezTo>
                  <a:pt x="67" y="21"/>
                  <a:pt x="68" y="22"/>
                  <a:pt x="68" y="23"/>
                </a:cubicBezTo>
                <a:lnTo>
                  <a:pt x="68" y="44"/>
                </a:lnTo>
                <a:close/>
                <a:moveTo>
                  <a:pt x="13" y="34"/>
                </a:moveTo>
                <a:cubicBezTo>
                  <a:pt x="6" y="29"/>
                  <a:pt x="6" y="29"/>
                  <a:pt x="6" y="29"/>
                </a:cubicBezTo>
                <a:cubicBezTo>
                  <a:pt x="6" y="39"/>
                  <a:pt x="6" y="39"/>
                  <a:pt x="6" y="39"/>
                </a:cubicBezTo>
                <a:lnTo>
                  <a:pt x="13" y="34"/>
                </a:lnTo>
                <a:close/>
                <a:moveTo>
                  <a:pt x="31" y="22"/>
                </a:moveTo>
                <a:cubicBezTo>
                  <a:pt x="31" y="8"/>
                  <a:pt x="31" y="8"/>
                  <a:pt x="31" y="8"/>
                </a:cubicBezTo>
                <a:cubicBezTo>
                  <a:pt x="8" y="23"/>
                  <a:pt x="8" y="23"/>
                  <a:pt x="8" y="23"/>
                </a:cubicBezTo>
                <a:cubicBezTo>
                  <a:pt x="18" y="30"/>
                  <a:pt x="18" y="30"/>
                  <a:pt x="18" y="30"/>
                </a:cubicBezTo>
                <a:lnTo>
                  <a:pt x="31" y="22"/>
                </a:lnTo>
                <a:close/>
                <a:moveTo>
                  <a:pt x="31" y="59"/>
                </a:moveTo>
                <a:cubicBezTo>
                  <a:pt x="31" y="46"/>
                  <a:pt x="31" y="46"/>
                  <a:pt x="31" y="46"/>
                </a:cubicBezTo>
                <a:cubicBezTo>
                  <a:pt x="18" y="37"/>
                  <a:pt x="18" y="37"/>
                  <a:pt x="18" y="37"/>
                </a:cubicBezTo>
                <a:cubicBezTo>
                  <a:pt x="8" y="44"/>
                  <a:pt x="8" y="44"/>
                  <a:pt x="8" y="44"/>
                </a:cubicBezTo>
                <a:lnTo>
                  <a:pt x="31" y="59"/>
                </a:lnTo>
                <a:close/>
                <a:moveTo>
                  <a:pt x="44" y="34"/>
                </a:moveTo>
                <a:cubicBezTo>
                  <a:pt x="34" y="27"/>
                  <a:pt x="34" y="27"/>
                  <a:pt x="34" y="27"/>
                </a:cubicBezTo>
                <a:cubicBezTo>
                  <a:pt x="23" y="34"/>
                  <a:pt x="23" y="34"/>
                  <a:pt x="23" y="34"/>
                </a:cubicBezTo>
                <a:cubicBezTo>
                  <a:pt x="34" y="41"/>
                  <a:pt x="34" y="41"/>
                  <a:pt x="34" y="41"/>
                </a:cubicBezTo>
                <a:lnTo>
                  <a:pt x="44" y="34"/>
                </a:lnTo>
                <a:close/>
                <a:moveTo>
                  <a:pt x="60" y="23"/>
                </a:moveTo>
                <a:cubicBezTo>
                  <a:pt x="37" y="8"/>
                  <a:pt x="37" y="8"/>
                  <a:pt x="37" y="8"/>
                </a:cubicBezTo>
                <a:cubicBezTo>
                  <a:pt x="37" y="22"/>
                  <a:pt x="37" y="22"/>
                  <a:pt x="37" y="22"/>
                </a:cubicBezTo>
                <a:cubicBezTo>
                  <a:pt x="49" y="30"/>
                  <a:pt x="49" y="30"/>
                  <a:pt x="49" y="30"/>
                </a:cubicBezTo>
                <a:lnTo>
                  <a:pt x="60" y="23"/>
                </a:lnTo>
                <a:close/>
                <a:moveTo>
                  <a:pt x="60" y="44"/>
                </a:moveTo>
                <a:cubicBezTo>
                  <a:pt x="49" y="37"/>
                  <a:pt x="49" y="37"/>
                  <a:pt x="49" y="37"/>
                </a:cubicBezTo>
                <a:cubicBezTo>
                  <a:pt x="37" y="46"/>
                  <a:pt x="37" y="46"/>
                  <a:pt x="37" y="46"/>
                </a:cubicBezTo>
                <a:cubicBezTo>
                  <a:pt x="37" y="59"/>
                  <a:pt x="37" y="59"/>
                  <a:pt x="37" y="59"/>
                </a:cubicBezTo>
                <a:lnTo>
                  <a:pt x="60" y="44"/>
                </a:lnTo>
                <a:close/>
                <a:moveTo>
                  <a:pt x="62" y="39"/>
                </a:moveTo>
                <a:cubicBezTo>
                  <a:pt x="62" y="29"/>
                  <a:pt x="62" y="29"/>
                  <a:pt x="62" y="29"/>
                </a:cubicBezTo>
                <a:cubicBezTo>
                  <a:pt x="55" y="34"/>
                  <a:pt x="55" y="34"/>
                  <a:pt x="55" y="34"/>
                </a:cubicBezTo>
                <a:lnTo>
                  <a:pt x="62" y="3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6" name="Freeform 174"/>
          <p:cNvSpPr>
            <a:spLocks noEditPoints="1"/>
          </p:cNvSpPr>
          <p:nvPr/>
        </p:nvSpPr>
        <p:spPr bwMode="auto">
          <a:xfrm>
            <a:off x="10742959" y="4240520"/>
            <a:ext cx="265695" cy="242591"/>
          </a:xfrm>
          <a:custGeom>
            <a:avLst/>
            <a:gdLst>
              <a:gd name="T0" fmla="*/ 749903994 w 64"/>
              <a:gd name="T1" fmla="*/ 618466954 h 58"/>
              <a:gd name="T2" fmla="*/ 679601457 w 64"/>
              <a:gd name="T3" fmla="*/ 689827597 h 58"/>
              <a:gd name="T4" fmla="*/ 82019626 w 64"/>
              <a:gd name="T5" fmla="*/ 689827597 h 58"/>
              <a:gd name="T6" fmla="*/ 0 w 64"/>
              <a:gd name="T7" fmla="*/ 618466954 h 58"/>
              <a:gd name="T8" fmla="*/ 0 w 64"/>
              <a:gd name="T9" fmla="*/ 71360643 h 58"/>
              <a:gd name="T10" fmla="*/ 82019626 w 64"/>
              <a:gd name="T11" fmla="*/ 0 h 58"/>
              <a:gd name="T12" fmla="*/ 679601457 w 64"/>
              <a:gd name="T13" fmla="*/ 0 h 58"/>
              <a:gd name="T14" fmla="*/ 749903994 w 64"/>
              <a:gd name="T15" fmla="*/ 71360643 h 58"/>
              <a:gd name="T16" fmla="*/ 749903994 w 64"/>
              <a:gd name="T17" fmla="*/ 618466954 h 58"/>
              <a:gd name="T18" fmla="*/ 351516107 w 64"/>
              <a:gd name="T19" fmla="*/ 630358095 h 58"/>
              <a:gd name="T20" fmla="*/ 351516107 w 64"/>
              <a:gd name="T21" fmla="*/ 107040965 h 58"/>
              <a:gd name="T22" fmla="*/ 58585447 w 64"/>
              <a:gd name="T23" fmla="*/ 107040965 h 58"/>
              <a:gd name="T24" fmla="*/ 58585447 w 64"/>
              <a:gd name="T25" fmla="*/ 618466954 h 58"/>
              <a:gd name="T26" fmla="*/ 82019626 w 64"/>
              <a:gd name="T27" fmla="*/ 630358095 h 58"/>
              <a:gd name="T28" fmla="*/ 351516107 w 64"/>
              <a:gd name="T29" fmla="*/ 630358095 h 58"/>
              <a:gd name="T30" fmla="*/ 691318547 w 64"/>
              <a:gd name="T31" fmla="*/ 107040965 h 58"/>
              <a:gd name="T32" fmla="*/ 398387888 w 64"/>
              <a:gd name="T33" fmla="*/ 107040965 h 58"/>
              <a:gd name="T34" fmla="*/ 398387888 w 64"/>
              <a:gd name="T35" fmla="*/ 630358095 h 58"/>
              <a:gd name="T36" fmla="*/ 679601457 w 64"/>
              <a:gd name="T37" fmla="*/ 630358095 h 58"/>
              <a:gd name="T38" fmla="*/ 691318547 w 64"/>
              <a:gd name="T39" fmla="*/ 618466954 h 58"/>
              <a:gd name="T40" fmla="*/ 691318547 w 64"/>
              <a:gd name="T41" fmla="*/ 107040965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4" h="58">
                <a:moveTo>
                  <a:pt x="64" y="52"/>
                </a:moveTo>
                <a:cubicBezTo>
                  <a:pt x="64" y="55"/>
                  <a:pt x="61" y="58"/>
                  <a:pt x="58" y="58"/>
                </a:cubicBezTo>
                <a:cubicBezTo>
                  <a:pt x="7" y="58"/>
                  <a:pt x="7" y="58"/>
                  <a:pt x="7" y="58"/>
                </a:cubicBezTo>
                <a:cubicBezTo>
                  <a:pt x="3" y="58"/>
                  <a:pt x="0" y="55"/>
                  <a:pt x="0" y="52"/>
                </a:cubicBezTo>
                <a:cubicBezTo>
                  <a:pt x="0" y="6"/>
                  <a:pt x="0" y="6"/>
                  <a:pt x="0" y="6"/>
                </a:cubicBezTo>
                <a:cubicBezTo>
                  <a:pt x="0" y="2"/>
                  <a:pt x="3" y="0"/>
                  <a:pt x="7" y="0"/>
                </a:cubicBezTo>
                <a:cubicBezTo>
                  <a:pt x="58" y="0"/>
                  <a:pt x="58" y="0"/>
                  <a:pt x="58" y="0"/>
                </a:cubicBezTo>
                <a:cubicBezTo>
                  <a:pt x="61" y="0"/>
                  <a:pt x="64" y="2"/>
                  <a:pt x="64" y="6"/>
                </a:cubicBezTo>
                <a:lnTo>
                  <a:pt x="64" y="52"/>
                </a:lnTo>
                <a:close/>
                <a:moveTo>
                  <a:pt x="30" y="53"/>
                </a:moveTo>
                <a:cubicBezTo>
                  <a:pt x="30" y="9"/>
                  <a:pt x="30" y="9"/>
                  <a:pt x="30" y="9"/>
                </a:cubicBezTo>
                <a:cubicBezTo>
                  <a:pt x="5" y="9"/>
                  <a:pt x="5" y="9"/>
                  <a:pt x="5" y="9"/>
                </a:cubicBezTo>
                <a:cubicBezTo>
                  <a:pt x="5" y="52"/>
                  <a:pt x="5" y="52"/>
                  <a:pt x="5" y="52"/>
                </a:cubicBezTo>
                <a:cubicBezTo>
                  <a:pt x="5" y="52"/>
                  <a:pt x="6" y="53"/>
                  <a:pt x="7" y="53"/>
                </a:cubicBezTo>
                <a:lnTo>
                  <a:pt x="30" y="53"/>
                </a:lnTo>
                <a:close/>
                <a:moveTo>
                  <a:pt x="59" y="9"/>
                </a:moveTo>
                <a:cubicBezTo>
                  <a:pt x="34" y="9"/>
                  <a:pt x="34" y="9"/>
                  <a:pt x="34" y="9"/>
                </a:cubicBezTo>
                <a:cubicBezTo>
                  <a:pt x="34" y="53"/>
                  <a:pt x="34" y="53"/>
                  <a:pt x="34" y="53"/>
                </a:cubicBezTo>
                <a:cubicBezTo>
                  <a:pt x="58" y="53"/>
                  <a:pt x="58" y="53"/>
                  <a:pt x="58" y="53"/>
                </a:cubicBezTo>
                <a:cubicBezTo>
                  <a:pt x="58" y="53"/>
                  <a:pt x="59" y="52"/>
                  <a:pt x="59" y="52"/>
                </a:cubicBezTo>
                <a:lnTo>
                  <a:pt x="59" y="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7" name="Freeform 175"/>
          <p:cNvSpPr>
            <a:spLocks noEditPoints="1"/>
          </p:cNvSpPr>
          <p:nvPr/>
        </p:nvSpPr>
        <p:spPr bwMode="auto">
          <a:xfrm>
            <a:off x="11278199" y="4257847"/>
            <a:ext cx="283022" cy="225264"/>
          </a:xfrm>
          <a:custGeom>
            <a:avLst/>
            <a:gdLst>
              <a:gd name="T0" fmla="*/ 635969791 w 68"/>
              <a:gd name="T1" fmla="*/ 236616454 h 54"/>
              <a:gd name="T2" fmla="*/ 317983179 w 68"/>
              <a:gd name="T3" fmla="*/ 461400709 h 54"/>
              <a:gd name="T4" fmla="*/ 235544621 w 68"/>
              <a:gd name="T5" fmla="*/ 461400709 h 54"/>
              <a:gd name="T6" fmla="*/ 117772311 w 68"/>
              <a:gd name="T7" fmla="*/ 520554822 h 54"/>
              <a:gd name="T8" fmla="*/ 82441990 w 68"/>
              <a:gd name="T9" fmla="*/ 520554822 h 54"/>
              <a:gd name="T10" fmla="*/ 82441990 w 68"/>
              <a:gd name="T11" fmla="*/ 520554822 h 54"/>
              <a:gd name="T12" fmla="*/ 58886155 w 68"/>
              <a:gd name="T13" fmla="*/ 508722624 h 54"/>
              <a:gd name="T14" fmla="*/ 70664073 w 68"/>
              <a:gd name="T15" fmla="*/ 485061666 h 54"/>
              <a:gd name="T16" fmla="*/ 129550228 w 68"/>
              <a:gd name="T17" fmla="*/ 414078794 h 54"/>
              <a:gd name="T18" fmla="*/ 0 w 68"/>
              <a:gd name="T19" fmla="*/ 236616454 h 54"/>
              <a:gd name="T20" fmla="*/ 317983179 w 68"/>
              <a:gd name="T21" fmla="*/ 0 h 54"/>
              <a:gd name="T22" fmla="*/ 635969791 w 68"/>
              <a:gd name="T23" fmla="*/ 236616454 h 54"/>
              <a:gd name="T24" fmla="*/ 58886155 w 68"/>
              <a:gd name="T25" fmla="*/ 236616454 h 54"/>
              <a:gd name="T26" fmla="*/ 153102631 w 68"/>
              <a:gd name="T27" fmla="*/ 366753439 h 54"/>
              <a:gd name="T28" fmla="*/ 200214301 w 68"/>
              <a:gd name="T29" fmla="*/ 390417836 h 54"/>
              <a:gd name="T30" fmla="*/ 176658466 w 68"/>
              <a:gd name="T31" fmla="*/ 425907553 h 54"/>
              <a:gd name="T32" fmla="*/ 211988786 w 68"/>
              <a:gd name="T33" fmla="*/ 414078794 h 54"/>
              <a:gd name="T34" fmla="*/ 223766704 w 68"/>
              <a:gd name="T35" fmla="*/ 402246595 h 54"/>
              <a:gd name="T36" fmla="*/ 247322538 w 68"/>
              <a:gd name="T37" fmla="*/ 402246595 h 54"/>
              <a:gd name="T38" fmla="*/ 317983179 w 68"/>
              <a:gd name="T39" fmla="*/ 402246595 h 54"/>
              <a:gd name="T40" fmla="*/ 577083635 w 68"/>
              <a:gd name="T41" fmla="*/ 236616454 h 54"/>
              <a:gd name="T42" fmla="*/ 317983179 w 68"/>
              <a:gd name="T43" fmla="*/ 59154113 h 54"/>
              <a:gd name="T44" fmla="*/ 58886155 w 68"/>
              <a:gd name="T45" fmla="*/ 236616454 h 54"/>
              <a:gd name="T46" fmla="*/ 741964184 w 68"/>
              <a:gd name="T47" fmla="*/ 603369893 h 54"/>
              <a:gd name="T48" fmla="*/ 753742101 w 68"/>
              <a:gd name="T49" fmla="*/ 627030850 h 54"/>
              <a:gd name="T50" fmla="*/ 730186266 w 68"/>
              <a:gd name="T51" fmla="*/ 638863049 h 54"/>
              <a:gd name="T52" fmla="*/ 694855946 w 68"/>
              <a:gd name="T53" fmla="*/ 627030850 h 54"/>
              <a:gd name="T54" fmla="*/ 565305718 w 68"/>
              <a:gd name="T55" fmla="*/ 567876737 h 54"/>
              <a:gd name="T56" fmla="*/ 494641645 w 68"/>
              <a:gd name="T57" fmla="*/ 579708936 h 54"/>
              <a:gd name="T58" fmla="*/ 282652859 w 68"/>
              <a:gd name="T59" fmla="*/ 520554822 h 54"/>
              <a:gd name="T60" fmla="*/ 317983179 w 68"/>
              <a:gd name="T61" fmla="*/ 520554822 h 54"/>
              <a:gd name="T62" fmla="*/ 577083635 w 68"/>
              <a:gd name="T63" fmla="*/ 449571950 h 54"/>
              <a:gd name="T64" fmla="*/ 694855946 w 68"/>
              <a:gd name="T65" fmla="*/ 236616454 h 54"/>
              <a:gd name="T66" fmla="*/ 683078028 w 68"/>
              <a:gd name="T67" fmla="*/ 165630142 h 54"/>
              <a:gd name="T68" fmla="*/ 800850339 w 68"/>
              <a:gd name="T69" fmla="*/ 354924680 h 54"/>
              <a:gd name="T70" fmla="*/ 683078028 w 68"/>
              <a:gd name="T71" fmla="*/ 532387021 h 54"/>
              <a:gd name="T72" fmla="*/ 741964184 w 68"/>
              <a:gd name="T73" fmla="*/ 603369893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8" h="54">
                <a:moveTo>
                  <a:pt x="54" y="20"/>
                </a:moveTo>
                <a:cubicBezTo>
                  <a:pt x="54" y="31"/>
                  <a:pt x="42" y="39"/>
                  <a:pt x="27" y="39"/>
                </a:cubicBezTo>
                <a:cubicBezTo>
                  <a:pt x="25" y="39"/>
                  <a:pt x="23" y="39"/>
                  <a:pt x="20" y="39"/>
                </a:cubicBezTo>
                <a:cubicBezTo>
                  <a:pt x="17" y="41"/>
                  <a:pt x="14" y="43"/>
                  <a:pt x="10" y="44"/>
                </a:cubicBezTo>
                <a:cubicBezTo>
                  <a:pt x="9" y="44"/>
                  <a:pt x="8" y="44"/>
                  <a:pt x="7" y="44"/>
                </a:cubicBezTo>
                <a:cubicBezTo>
                  <a:pt x="7" y="44"/>
                  <a:pt x="7" y="44"/>
                  <a:pt x="7" y="44"/>
                </a:cubicBezTo>
                <a:cubicBezTo>
                  <a:pt x="6" y="44"/>
                  <a:pt x="5" y="44"/>
                  <a:pt x="5" y="43"/>
                </a:cubicBezTo>
                <a:cubicBezTo>
                  <a:pt x="5" y="42"/>
                  <a:pt x="6" y="42"/>
                  <a:pt x="6" y="41"/>
                </a:cubicBezTo>
                <a:cubicBezTo>
                  <a:pt x="8" y="40"/>
                  <a:pt x="9" y="38"/>
                  <a:pt x="11" y="35"/>
                </a:cubicBezTo>
                <a:cubicBezTo>
                  <a:pt x="4" y="32"/>
                  <a:pt x="0" y="26"/>
                  <a:pt x="0" y="20"/>
                </a:cubicBezTo>
                <a:cubicBezTo>
                  <a:pt x="0" y="9"/>
                  <a:pt x="12" y="0"/>
                  <a:pt x="27" y="0"/>
                </a:cubicBezTo>
                <a:cubicBezTo>
                  <a:pt x="42" y="0"/>
                  <a:pt x="54" y="9"/>
                  <a:pt x="54" y="20"/>
                </a:cubicBezTo>
                <a:close/>
                <a:moveTo>
                  <a:pt x="5" y="20"/>
                </a:moveTo>
                <a:cubicBezTo>
                  <a:pt x="5" y="24"/>
                  <a:pt x="8" y="28"/>
                  <a:pt x="13" y="31"/>
                </a:cubicBezTo>
                <a:cubicBezTo>
                  <a:pt x="17" y="33"/>
                  <a:pt x="17" y="33"/>
                  <a:pt x="17" y="33"/>
                </a:cubicBezTo>
                <a:cubicBezTo>
                  <a:pt x="15" y="36"/>
                  <a:pt x="15" y="36"/>
                  <a:pt x="15" y="36"/>
                </a:cubicBezTo>
                <a:cubicBezTo>
                  <a:pt x="16" y="36"/>
                  <a:pt x="17" y="35"/>
                  <a:pt x="18" y="35"/>
                </a:cubicBezTo>
                <a:cubicBezTo>
                  <a:pt x="19" y="34"/>
                  <a:pt x="19" y="34"/>
                  <a:pt x="19" y="34"/>
                </a:cubicBezTo>
                <a:cubicBezTo>
                  <a:pt x="21" y="34"/>
                  <a:pt x="21" y="34"/>
                  <a:pt x="21" y="34"/>
                </a:cubicBezTo>
                <a:cubicBezTo>
                  <a:pt x="23" y="34"/>
                  <a:pt x="25" y="34"/>
                  <a:pt x="27" y="34"/>
                </a:cubicBezTo>
                <a:cubicBezTo>
                  <a:pt x="39" y="34"/>
                  <a:pt x="49" y="28"/>
                  <a:pt x="49" y="20"/>
                </a:cubicBezTo>
                <a:cubicBezTo>
                  <a:pt x="49" y="12"/>
                  <a:pt x="39" y="5"/>
                  <a:pt x="27" y="5"/>
                </a:cubicBezTo>
                <a:cubicBezTo>
                  <a:pt x="15" y="5"/>
                  <a:pt x="5" y="12"/>
                  <a:pt x="5" y="20"/>
                </a:cubicBezTo>
                <a:close/>
                <a:moveTo>
                  <a:pt x="63" y="51"/>
                </a:moveTo>
                <a:cubicBezTo>
                  <a:pt x="63" y="52"/>
                  <a:pt x="64" y="52"/>
                  <a:pt x="64" y="53"/>
                </a:cubicBezTo>
                <a:cubicBezTo>
                  <a:pt x="63" y="53"/>
                  <a:pt x="63" y="54"/>
                  <a:pt x="62" y="54"/>
                </a:cubicBezTo>
                <a:cubicBezTo>
                  <a:pt x="61" y="54"/>
                  <a:pt x="60" y="54"/>
                  <a:pt x="59" y="53"/>
                </a:cubicBezTo>
                <a:cubicBezTo>
                  <a:pt x="55" y="52"/>
                  <a:pt x="52" y="51"/>
                  <a:pt x="48" y="48"/>
                </a:cubicBezTo>
                <a:cubicBezTo>
                  <a:pt x="46" y="49"/>
                  <a:pt x="44" y="49"/>
                  <a:pt x="42" y="49"/>
                </a:cubicBezTo>
                <a:cubicBezTo>
                  <a:pt x="35" y="49"/>
                  <a:pt x="29" y="47"/>
                  <a:pt x="24" y="44"/>
                </a:cubicBezTo>
                <a:cubicBezTo>
                  <a:pt x="25" y="44"/>
                  <a:pt x="26" y="44"/>
                  <a:pt x="27" y="44"/>
                </a:cubicBezTo>
                <a:cubicBezTo>
                  <a:pt x="35" y="44"/>
                  <a:pt x="43" y="42"/>
                  <a:pt x="49" y="38"/>
                </a:cubicBezTo>
                <a:cubicBezTo>
                  <a:pt x="55" y="33"/>
                  <a:pt x="59" y="27"/>
                  <a:pt x="59" y="20"/>
                </a:cubicBezTo>
                <a:cubicBezTo>
                  <a:pt x="59" y="18"/>
                  <a:pt x="58" y="16"/>
                  <a:pt x="58" y="14"/>
                </a:cubicBezTo>
                <a:cubicBezTo>
                  <a:pt x="64" y="18"/>
                  <a:pt x="68" y="23"/>
                  <a:pt x="68" y="30"/>
                </a:cubicBezTo>
                <a:cubicBezTo>
                  <a:pt x="68" y="36"/>
                  <a:pt x="65" y="41"/>
                  <a:pt x="58" y="45"/>
                </a:cubicBezTo>
                <a:cubicBezTo>
                  <a:pt x="60" y="48"/>
                  <a:pt x="61" y="49"/>
                  <a:pt x="63" y="51"/>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8" name="Freeform 176"/>
          <p:cNvSpPr>
            <a:spLocks noEditPoints="1"/>
          </p:cNvSpPr>
          <p:nvPr/>
        </p:nvSpPr>
        <p:spPr bwMode="auto">
          <a:xfrm>
            <a:off x="638853" y="4723775"/>
            <a:ext cx="283022" cy="225264"/>
          </a:xfrm>
          <a:custGeom>
            <a:avLst/>
            <a:gdLst>
              <a:gd name="T0" fmla="*/ 624191873 w 68"/>
              <a:gd name="T1" fmla="*/ 236616454 h 54"/>
              <a:gd name="T2" fmla="*/ 306208694 w 68"/>
              <a:gd name="T3" fmla="*/ 461400709 h 54"/>
              <a:gd name="T4" fmla="*/ 235544621 w 68"/>
              <a:gd name="T5" fmla="*/ 461400709 h 54"/>
              <a:gd name="T6" fmla="*/ 105994393 w 68"/>
              <a:gd name="T7" fmla="*/ 520554822 h 54"/>
              <a:gd name="T8" fmla="*/ 70664073 w 68"/>
              <a:gd name="T9" fmla="*/ 520554822 h 54"/>
              <a:gd name="T10" fmla="*/ 70664073 w 68"/>
              <a:gd name="T11" fmla="*/ 520554822 h 54"/>
              <a:gd name="T12" fmla="*/ 58886155 w 68"/>
              <a:gd name="T13" fmla="*/ 508722624 h 54"/>
              <a:gd name="T14" fmla="*/ 58886155 w 68"/>
              <a:gd name="T15" fmla="*/ 485061666 h 54"/>
              <a:gd name="T16" fmla="*/ 117772311 w 68"/>
              <a:gd name="T17" fmla="*/ 414078794 h 54"/>
              <a:gd name="T18" fmla="*/ 0 w 68"/>
              <a:gd name="T19" fmla="*/ 236616454 h 54"/>
              <a:gd name="T20" fmla="*/ 306208694 w 68"/>
              <a:gd name="T21" fmla="*/ 0 h 54"/>
              <a:gd name="T22" fmla="*/ 624191873 w 68"/>
              <a:gd name="T23" fmla="*/ 236616454 h 54"/>
              <a:gd name="T24" fmla="*/ 58886155 w 68"/>
              <a:gd name="T25" fmla="*/ 236616454 h 54"/>
              <a:gd name="T26" fmla="*/ 141328145 w 68"/>
              <a:gd name="T27" fmla="*/ 366753439 h 54"/>
              <a:gd name="T28" fmla="*/ 188436383 w 68"/>
              <a:gd name="T29" fmla="*/ 390417836 h 54"/>
              <a:gd name="T30" fmla="*/ 176658466 w 68"/>
              <a:gd name="T31" fmla="*/ 425907553 h 54"/>
              <a:gd name="T32" fmla="*/ 200214301 w 68"/>
              <a:gd name="T33" fmla="*/ 414078794 h 54"/>
              <a:gd name="T34" fmla="*/ 223766704 w 68"/>
              <a:gd name="T35" fmla="*/ 402246595 h 54"/>
              <a:gd name="T36" fmla="*/ 247322538 w 68"/>
              <a:gd name="T37" fmla="*/ 402246595 h 54"/>
              <a:gd name="T38" fmla="*/ 306208694 w 68"/>
              <a:gd name="T39" fmla="*/ 402246595 h 54"/>
              <a:gd name="T40" fmla="*/ 565305718 w 68"/>
              <a:gd name="T41" fmla="*/ 236616454 h 54"/>
              <a:gd name="T42" fmla="*/ 306208694 w 68"/>
              <a:gd name="T43" fmla="*/ 59154113 h 54"/>
              <a:gd name="T44" fmla="*/ 58886155 w 68"/>
              <a:gd name="T45" fmla="*/ 236616454 h 54"/>
              <a:gd name="T46" fmla="*/ 730186266 w 68"/>
              <a:gd name="T47" fmla="*/ 603369893 h 54"/>
              <a:gd name="T48" fmla="*/ 741964184 w 68"/>
              <a:gd name="T49" fmla="*/ 627030850 h 54"/>
              <a:gd name="T50" fmla="*/ 730186266 w 68"/>
              <a:gd name="T51" fmla="*/ 638863049 h 54"/>
              <a:gd name="T52" fmla="*/ 683078028 w 68"/>
              <a:gd name="T53" fmla="*/ 627030850 h 54"/>
              <a:gd name="T54" fmla="*/ 565305718 w 68"/>
              <a:gd name="T55" fmla="*/ 567876737 h 54"/>
              <a:gd name="T56" fmla="*/ 482867160 w 68"/>
              <a:gd name="T57" fmla="*/ 579708936 h 54"/>
              <a:gd name="T58" fmla="*/ 270874942 w 68"/>
              <a:gd name="T59" fmla="*/ 520554822 h 54"/>
              <a:gd name="T60" fmla="*/ 306208694 w 68"/>
              <a:gd name="T61" fmla="*/ 520554822 h 54"/>
              <a:gd name="T62" fmla="*/ 565305718 w 68"/>
              <a:gd name="T63" fmla="*/ 449571950 h 54"/>
              <a:gd name="T64" fmla="*/ 683078028 w 68"/>
              <a:gd name="T65" fmla="*/ 236616454 h 54"/>
              <a:gd name="T66" fmla="*/ 671300111 w 68"/>
              <a:gd name="T67" fmla="*/ 165630142 h 54"/>
              <a:gd name="T68" fmla="*/ 800850339 w 68"/>
              <a:gd name="T69" fmla="*/ 354924680 h 54"/>
              <a:gd name="T70" fmla="*/ 683078028 w 68"/>
              <a:gd name="T71" fmla="*/ 532387021 h 54"/>
              <a:gd name="T72" fmla="*/ 730186266 w 68"/>
              <a:gd name="T73" fmla="*/ 603369893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8" h="54">
                <a:moveTo>
                  <a:pt x="53" y="20"/>
                </a:moveTo>
                <a:cubicBezTo>
                  <a:pt x="53" y="31"/>
                  <a:pt x="41" y="39"/>
                  <a:pt x="26" y="39"/>
                </a:cubicBezTo>
                <a:cubicBezTo>
                  <a:pt x="24" y="39"/>
                  <a:pt x="22" y="39"/>
                  <a:pt x="20" y="39"/>
                </a:cubicBezTo>
                <a:cubicBezTo>
                  <a:pt x="17" y="41"/>
                  <a:pt x="13" y="43"/>
                  <a:pt x="9" y="44"/>
                </a:cubicBezTo>
                <a:cubicBezTo>
                  <a:pt x="8" y="44"/>
                  <a:pt x="7" y="44"/>
                  <a:pt x="6" y="44"/>
                </a:cubicBezTo>
                <a:cubicBezTo>
                  <a:pt x="6" y="44"/>
                  <a:pt x="6" y="44"/>
                  <a:pt x="6" y="44"/>
                </a:cubicBezTo>
                <a:cubicBezTo>
                  <a:pt x="5" y="44"/>
                  <a:pt x="5" y="44"/>
                  <a:pt x="5" y="43"/>
                </a:cubicBezTo>
                <a:cubicBezTo>
                  <a:pt x="5" y="42"/>
                  <a:pt x="5" y="42"/>
                  <a:pt x="5" y="41"/>
                </a:cubicBezTo>
                <a:cubicBezTo>
                  <a:pt x="7" y="40"/>
                  <a:pt x="9" y="38"/>
                  <a:pt x="10" y="35"/>
                </a:cubicBezTo>
                <a:cubicBezTo>
                  <a:pt x="4" y="32"/>
                  <a:pt x="0" y="26"/>
                  <a:pt x="0" y="20"/>
                </a:cubicBezTo>
                <a:cubicBezTo>
                  <a:pt x="0" y="9"/>
                  <a:pt x="12" y="0"/>
                  <a:pt x="26" y="0"/>
                </a:cubicBezTo>
                <a:cubicBezTo>
                  <a:pt x="41" y="0"/>
                  <a:pt x="53" y="9"/>
                  <a:pt x="53" y="20"/>
                </a:cubicBezTo>
                <a:close/>
                <a:moveTo>
                  <a:pt x="5" y="20"/>
                </a:moveTo>
                <a:cubicBezTo>
                  <a:pt x="5" y="24"/>
                  <a:pt x="7" y="28"/>
                  <a:pt x="12" y="31"/>
                </a:cubicBezTo>
                <a:cubicBezTo>
                  <a:pt x="16" y="33"/>
                  <a:pt x="16" y="33"/>
                  <a:pt x="16" y="33"/>
                </a:cubicBezTo>
                <a:cubicBezTo>
                  <a:pt x="15" y="36"/>
                  <a:pt x="15" y="36"/>
                  <a:pt x="15" y="36"/>
                </a:cubicBezTo>
                <a:cubicBezTo>
                  <a:pt x="15" y="36"/>
                  <a:pt x="16" y="35"/>
                  <a:pt x="17" y="35"/>
                </a:cubicBezTo>
                <a:cubicBezTo>
                  <a:pt x="19" y="34"/>
                  <a:pt x="19" y="34"/>
                  <a:pt x="19" y="34"/>
                </a:cubicBezTo>
                <a:cubicBezTo>
                  <a:pt x="21" y="34"/>
                  <a:pt x="21" y="34"/>
                  <a:pt x="21" y="34"/>
                </a:cubicBezTo>
                <a:cubicBezTo>
                  <a:pt x="23" y="34"/>
                  <a:pt x="25" y="34"/>
                  <a:pt x="26" y="34"/>
                </a:cubicBezTo>
                <a:cubicBezTo>
                  <a:pt x="38" y="34"/>
                  <a:pt x="48" y="28"/>
                  <a:pt x="48" y="20"/>
                </a:cubicBezTo>
                <a:cubicBezTo>
                  <a:pt x="48" y="12"/>
                  <a:pt x="38" y="5"/>
                  <a:pt x="26" y="5"/>
                </a:cubicBezTo>
                <a:cubicBezTo>
                  <a:pt x="15" y="5"/>
                  <a:pt x="5" y="12"/>
                  <a:pt x="5" y="20"/>
                </a:cubicBezTo>
                <a:close/>
                <a:moveTo>
                  <a:pt x="62" y="51"/>
                </a:moveTo>
                <a:cubicBezTo>
                  <a:pt x="63" y="52"/>
                  <a:pt x="63" y="52"/>
                  <a:pt x="63" y="53"/>
                </a:cubicBezTo>
                <a:cubicBezTo>
                  <a:pt x="63" y="53"/>
                  <a:pt x="62" y="54"/>
                  <a:pt x="62" y="54"/>
                </a:cubicBezTo>
                <a:cubicBezTo>
                  <a:pt x="60" y="54"/>
                  <a:pt x="59" y="54"/>
                  <a:pt x="58" y="53"/>
                </a:cubicBezTo>
                <a:cubicBezTo>
                  <a:pt x="54" y="52"/>
                  <a:pt x="51" y="51"/>
                  <a:pt x="48" y="48"/>
                </a:cubicBezTo>
                <a:cubicBezTo>
                  <a:pt x="46" y="49"/>
                  <a:pt x="43" y="49"/>
                  <a:pt x="41" y="49"/>
                </a:cubicBezTo>
                <a:cubicBezTo>
                  <a:pt x="34" y="49"/>
                  <a:pt x="28" y="47"/>
                  <a:pt x="23" y="44"/>
                </a:cubicBezTo>
                <a:cubicBezTo>
                  <a:pt x="24" y="44"/>
                  <a:pt x="25" y="44"/>
                  <a:pt x="26" y="44"/>
                </a:cubicBezTo>
                <a:cubicBezTo>
                  <a:pt x="35" y="44"/>
                  <a:pt x="42" y="42"/>
                  <a:pt x="48" y="38"/>
                </a:cubicBezTo>
                <a:cubicBezTo>
                  <a:pt x="55" y="33"/>
                  <a:pt x="58" y="27"/>
                  <a:pt x="58" y="20"/>
                </a:cubicBezTo>
                <a:cubicBezTo>
                  <a:pt x="58" y="18"/>
                  <a:pt x="58" y="16"/>
                  <a:pt x="57" y="14"/>
                </a:cubicBezTo>
                <a:cubicBezTo>
                  <a:pt x="64" y="18"/>
                  <a:pt x="68" y="23"/>
                  <a:pt x="68" y="30"/>
                </a:cubicBezTo>
                <a:cubicBezTo>
                  <a:pt x="68" y="36"/>
                  <a:pt x="64" y="41"/>
                  <a:pt x="58" y="45"/>
                </a:cubicBezTo>
                <a:cubicBezTo>
                  <a:pt x="59" y="48"/>
                  <a:pt x="61" y="49"/>
                  <a:pt x="62" y="51"/>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9" name="Freeform 177"/>
          <p:cNvSpPr>
            <a:spLocks noEditPoints="1"/>
          </p:cNvSpPr>
          <p:nvPr/>
        </p:nvSpPr>
        <p:spPr bwMode="auto">
          <a:xfrm>
            <a:off x="1150990" y="4706448"/>
            <a:ext cx="242591" cy="242591"/>
          </a:xfrm>
          <a:custGeom>
            <a:avLst/>
            <a:gdLst>
              <a:gd name="T0" fmla="*/ 344915523 w 58"/>
              <a:gd name="T1" fmla="*/ 689827597 h 58"/>
              <a:gd name="T2" fmla="*/ 0 w 58"/>
              <a:gd name="T3" fmla="*/ 344915523 h 58"/>
              <a:gd name="T4" fmla="*/ 344915523 w 58"/>
              <a:gd name="T5" fmla="*/ 0 h 58"/>
              <a:gd name="T6" fmla="*/ 689827597 w 58"/>
              <a:gd name="T7" fmla="*/ 344915523 h 58"/>
              <a:gd name="T8" fmla="*/ 344915523 w 58"/>
              <a:gd name="T9" fmla="*/ 689827597 h 58"/>
              <a:gd name="T10" fmla="*/ 59469502 w 58"/>
              <a:gd name="T11" fmla="*/ 344915523 h 58"/>
              <a:gd name="T12" fmla="*/ 344915523 w 58"/>
              <a:gd name="T13" fmla="*/ 630358095 h 58"/>
              <a:gd name="T14" fmla="*/ 630358095 w 58"/>
              <a:gd name="T15" fmla="*/ 344915523 h 58"/>
              <a:gd name="T16" fmla="*/ 344915523 w 58"/>
              <a:gd name="T17" fmla="*/ 47574912 h 58"/>
              <a:gd name="T18" fmla="*/ 59469502 w 58"/>
              <a:gd name="T19" fmla="*/ 344915523 h 58"/>
              <a:gd name="T20" fmla="*/ 511422541 w 58"/>
              <a:gd name="T21" fmla="*/ 475742219 h 58"/>
              <a:gd name="T22" fmla="*/ 356806664 w 58"/>
              <a:gd name="T23" fmla="*/ 558997452 h 58"/>
              <a:gd name="T24" fmla="*/ 130830145 w 58"/>
              <a:gd name="T25" fmla="*/ 344915523 h 58"/>
              <a:gd name="T26" fmla="*/ 344915523 w 58"/>
              <a:gd name="T27" fmla="*/ 118935555 h 58"/>
              <a:gd name="T28" fmla="*/ 511422541 w 58"/>
              <a:gd name="T29" fmla="*/ 214085378 h 58"/>
              <a:gd name="T30" fmla="*/ 511422541 w 58"/>
              <a:gd name="T31" fmla="*/ 261660290 h 58"/>
              <a:gd name="T32" fmla="*/ 499531399 w 58"/>
              <a:gd name="T33" fmla="*/ 273551431 h 58"/>
              <a:gd name="T34" fmla="*/ 451956488 w 58"/>
              <a:gd name="T35" fmla="*/ 273551431 h 58"/>
              <a:gd name="T36" fmla="*/ 440061897 w 58"/>
              <a:gd name="T37" fmla="*/ 261660290 h 58"/>
              <a:gd name="T38" fmla="*/ 440061897 w 58"/>
              <a:gd name="T39" fmla="*/ 225976519 h 58"/>
              <a:gd name="T40" fmla="*/ 356806664 w 58"/>
              <a:gd name="T41" fmla="*/ 190296198 h 58"/>
              <a:gd name="T42" fmla="*/ 202190788 w 58"/>
              <a:gd name="T43" fmla="*/ 333020933 h 58"/>
              <a:gd name="T44" fmla="*/ 356806664 w 58"/>
              <a:gd name="T45" fmla="*/ 499531399 h 58"/>
              <a:gd name="T46" fmla="*/ 451956488 w 58"/>
              <a:gd name="T47" fmla="*/ 451956488 h 58"/>
              <a:gd name="T48" fmla="*/ 451956488 w 58"/>
              <a:gd name="T49" fmla="*/ 416276166 h 58"/>
              <a:gd name="T50" fmla="*/ 451956488 w 58"/>
              <a:gd name="T51" fmla="*/ 416276166 h 58"/>
              <a:gd name="T52" fmla="*/ 511422541 w 58"/>
              <a:gd name="T53" fmla="*/ 416276166 h 58"/>
              <a:gd name="T54" fmla="*/ 511422541 w 58"/>
              <a:gd name="T55" fmla="*/ 416276166 h 58"/>
              <a:gd name="T56" fmla="*/ 511422541 w 58"/>
              <a:gd name="T57" fmla="*/ 475742219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8">
                <a:moveTo>
                  <a:pt x="29" y="58"/>
                </a:moveTo>
                <a:cubicBezTo>
                  <a:pt x="13" y="58"/>
                  <a:pt x="0" y="45"/>
                  <a:pt x="0" y="29"/>
                </a:cubicBezTo>
                <a:cubicBezTo>
                  <a:pt x="0" y="13"/>
                  <a:pt x="13" y="0"/>
                  <a:pt x="29" y="0"/>
                </a:cubicBezTo>
                <a:cubicBezTo>
                  <a:pt x="45" y="0"/>
                  <a:pt x="58" y="13"/>
                  <a:pt x="58" y="29"/>
                </a:cubicBezTo>
                <a:cubicBezTo>
                  <a:pt x="58" y="45"/>
                  <a:pt x="45" y="58"/>
                  <a:pt x="29" y="58"/>
                </a:cubicBezTo>
                <a:close/>
                <a:moveTo>
                  <a:pt x="5" y="29"/>
                </a:moveTo>
                <a:cubicBezTo>
                  <a:pt x="5" y="42"/>
                  <a:pt x="16" y="53"/>
                  <a:pt x="29" y="53"/>
                </a:cubicBezTo>
                <a:cubicBezTo>
                  <a:pt x="42" y="53"/>
                  <a:pt x="53" y="42"/>
                  <a:pt x="53" y="29"/>
                </a:cubicBezTo>
                <a:cubicBezTo>
                  <a:pt x="53" y="15"/>
                  <a:pt x="42" y="4"/>
                  <a:pt x="29" y="4"/>
                </a:cubicBezTo>
                <a:cubicBezTo>
                  <a:pt x="16" y="4"/>
                  <a:pt x="5" y="15"/>
                  <a:pt x="5" y="29"/>
                </a:cubicBezTo>
                <a:close/>
                <a:moveTo>
                  <a:pt x="43" y="40"/>
                </a:moveTo>
                <a:cubicBezTo>
                  <a:pt x="43" y="45"/>
                  <a:pt x="35" y="47"/>
                  <a:pt x="30" y="47"/>
                </a:cubicBezTo>
                <a:cubicBezTo>
                  <a:pt x="19" y="47"/>
                  <a:pt x="11" y="39"/>
                  <a:pt x="11" y="29"/>
                </a:cubicBezTo>
                <a:cubicBezTo>
                  <a:pt x="11" y="18"/>
                  <a:pt x="19" y="10"/>
                  <a:pt x="29" y="10"/>
                </a:cubicBezTo>
                <a:cubicBezTo>
                  <a:pt x="33" y="10"/>
                  <a:pt x="43" y="12"/>
                  <a:pt x="43" y="18"/>
                </a:cubicBezTo>
                <a:cubicBezTo>
                  <a:pt x="43" y="22"/>
                  <a:pt x="43" y="22"/>
                  <a:pt x="43" y="22"/>
                </a:cubicBezTo>
                <a:cubicBezTo>
                  <a:pt x="43" y="22"/>
                  <a:pt x="43" y="23"/>
                  <a:pt x="42" y="23"/>
                </a:cubicBezTo>
                <a:cubicBezTo>
                  <a:pt x="38" y="23"/>
                  <a:pt x="38" y="23"/>
                  <a:pt x="38" y="23"/>
                </a:cubicBezTo>
                <a:cubicBezTo>
                  <a:pt x="37" y="23"/>
                  <a:pt x="37" y="22"/>
                  <a:pt x="37" y="22"/>
                </a:cubicBezTo>
                <a:cubicBezTo>
                  <a:pt x="37" y="19"/>
                  <a:pt x="37" y="19"/>
                  <a:pt x="37" y="19"/>
                </a:cubicBezTo>
                <a:cubicBezTo>
                  <a:pt x="37" y="17"/>
                  <a:pt x="33" y="16"/>
                  <a:pt x="30" y="16"/>
                </a:cubicBezTo>
                <a:cubicBezTo>
                  <a:pt x="22" y="16"/>
                  <a:pt x="17" y="21"/>
                  <a:pt x="17" y="28"/>
                </a:cubicBezTo>
                <a:cubicBezTo>
                  <a:pt x="17" y="36"/>
                  <a:pt x="23" y="42"/>
                  <a:pt x="30" y="42"/>
                </a:cubicBezTo>
                <a:cubicBezTo>
                  <a:pt x="33" y="42"/>
                  <a:pt x="38" y="41"/>
                  <a:pt x="38" y="38"/>
                </a:cubicBezTo>
                <a:cubicBezTo>
                  <a:pt x="38" y="35"/>
                  <a:pt x="38" y="35"/>
                  <a:pt x="38" y="35"/>
                </a:cubicBezTo>
                <a:cubicBezTo>
                  <a:pt x="38" y="35"/>
                  <a:pt x="38" y="35"/>
                  <a:pt x="38" y="35"/>
                </a:cubicBezTo>
                <a:cubicBezTo>
                  <a:pt x="43" y="35"/>
                  <a:pt x="43" y="35"/>
                  <a:pt x="43" y="35"/>
                </a:cubicBezTo>
                <a:cubicBezTo>
                  <a:pt x="43" y="35"/>
                  <a:pt x="43" y="35"/>
                  <a:pt x="43" y="35"/>
                </a:cubicBezTo>
                <a:lnTo>
                  <a:pt x="43" y="40"/>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0" name="Freeform 178"/>
          <p:cNvSpPr>
            <a:spLocks/>
          </p:cNvSpPr>
          <p:nvPr/>
        </p:nvSpPr>
        <p:spPr bwMode="auto">
          <a:xfrm>
            <a:off x="1751692" y="4706448"/>
            <a:ext cx="279172" cy="250293"/>
          </a:xfrm>
          <a:custGeom>
            <a:avLst/>
            <a:gdLst>
              <a:gd name="T0" fmla="*/ 365421069 w 145"/>
              <a:gd name="T1" fmla="*/ 0 h 130"/>
              <a:gd name="T2" fmla="*/ 309977752 w 145"/>
              <a:gd name="T3" fmla="*/ 274697825 h 130"/>
              <a:gd name="T4" fmla="*/ 146168745 w 145"/>
              <a:gd name="T5" fmla="*/ 327620313 h 130"/>
              <a:gd name="T6" fmla="*/ 0 w 145"/>
              <a:gd name="T7" fmla="*/ 274697825 h 130"/>
              <a:gd name="T8" fmla="*/ 15120905 w 145"/>
              <a:gd name="T9" fmla="*/ 201612500 h 130"/>
              <a:gd name="T10" fmla="*/ 75604523 w 145"/>
              <a:gd name="T11" fmla="*/ 201612500 h 130"/>
              <a:gd name="T12" fmla="*/ 70564222 w 145"/>
              <a:gd name="T13" fmla="*/ 229335013 h 130"/>
              <a:gd name="T14" fmla="*/ 156249348 w 145"/>
              <a:gd name="T15" fmla="*/ 262096250 h 130"/>
              <a:gd name="T16" fmla="*/ 262095681 w 145"/>
              <a:gd name="T17" fmla="*/ 229335013 h 130"/>
              <a:gd name="T18" fmla="*/ 272176284 w 145"/>
              <a:gd name="T19" fmla="*/ 158770638 h 130"/>
              <a:gd name="T20" fmla="*/ 20161206 w 145"/>
              <a:gd name="T21" fmla="*/ 158770638 h 130"/>
              <a:gd name="T22" fmla="*/ 32761166 w 145"/>
              <a:gd name="T23" fmla="*/ 98286888 h 130"/>
              <a:gd name="T24" fmla="*/ 282256887 w 145"/>
              <a:gd name="T25" fmla="*/ 98286888 h 130"/>
              <a:gd name="T26" fmla="*/ 294856847 w 145"/>
              <a:gd name="T27" fmla="*/ 60483750 h 130"/>
              <a:gd name="T28" fmla="*/ 42841769 w 145"/>
              <a:gd name="T29" fmla="*/ 60483750 h 130"/>
              <a:gd name="T30" fmla="*/ 52922373 w 145"/>
              <a:gd name="T31" fmla="*/ 0 h 130"/>
              <a:gd name="T32" fmla="*/ 365421069 w 145"/>
              <a:gd name="T33" fmla="*/ 0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5" h="130">
                <a:moveTo>
                  <a:pt x="145" y="0"/>
                </a:moveTo>
                <a:lnTo>
                  <a:pt x="123" y="109"/>
                </a:lnTo>
                <a:lnTo>
                  <a:pt x="58" y="130"/>
                </a:lnTo>
                <a:lnTo>
                  <a:pt x="0" y="109"/>
                </a:lnTo>
                <a:lnTo>
                  <a:pt x="6" y="80"/>
                </a:lnTo>
                <a:lnTo>
                  <a:pt x="30" y="80"/>
                </a:lnTo>
                <a:lnTo>
                  <a:pt x="28" y="91"/>
                </a:lnTo>
                <a:lnTo>
                  <a:pt x="62" y="104"/>
                </a:lnTo>
                <a:lnTo>
                  <a:pt x="104" y="91"/>
                </a:lnTo>
                <a:lnTo>
                  <a:pt x="108" y="63"/>
                </a:lnTo>
                <a:lnTo>
                  <a:pt x="8" y="63"/>
                </a:lnTo>
                <a:lnTo>
                  <a:pt x="13" y="39"/>
                </a:lnTo>
                <a:lnTo>
                  <a:pt x="112" y="39"/>
                </a:lnTo>
                <a:lnTo>
                  <a:pt x="117" y="24"/>
                </a:lnTo>
                <a:lnTo>
                  <a:pt x="17" y="24"/>
                </a:lnTo>
                <a:lnTo>
                  <a:pt x="21" y="0"/>
                </a:lnTo>
                <a:lnTo>
                  <a:pt x="145" y="0"/>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1" name="Freeform 179"/>
          <p:cNvSpPr>
            <a:spLocks noEditPoints="1"/>
          </p:cNvSpPr>
          <p:nvPr/>
        </p:nvSpPr>
        <p:spPr bwMode="auto">
          <a:xfrm>
            <a:off x="2350467" y="4687195"/>
            <a:ext cx="225264" cy="283022"/>
          </a:xfrm>
          <a:custGeom>
            <a:avLst/>
            <a:gdLst>
              <a:gd name="T0" fmla="*/ 295770567 w 54"/>
              <a:gd name="T1" fmla="*/ 306208694 h 68"/>
              <a:gd name="T2" fmla="*/ 236616454 w 54"/>
              <a:gd name="T3" fmla="*/ 388647252 h 68"/>
              <a:gd name="T4" fmla="*/ 236616454 w 54"/>
              <a:gd name="T5" fmla="*/ 741964184 h 68"/>
              <a:gd name="T6" fmla="*/ 177462340 w 54"/>
              <a:gd name="T7" fmla="*/ 800850339 h 68"/>
              <a:gd name="T8" fmla="*/ 118308227 w 54"/>
              <a:gd name="T9" fmla="*/ 800850339 h 68"/>
              <a:gd name="T10" fmla="*/ 59154113 w 54"/>
              <a:gd name="T11" fmla="*/ 741964184 h 68"/>
              <a:gd name="T12" fmla="*/ 59154113 w 54"/>
              <a:gd name="T13" fmla="*/ 388647252 h 68"/>
              <a:gd name="T14" fmla="*/ 0 w 54"/>
              <a:gd name="T15" fmla="*/ 306208694 h 68"/>
              <a:gd name="T16" fmla="*/ 0 w 54"/>
              <a:gd name="T17" fmla="*/ 23555835 h 68"/>
              <a:gd name="T18" fmla="*/ 35493156 w 54"/>
              <a:gd name="T19" fmla="*/ 0 h 68"/>
              <a:gd name="T20" fmla="*/ 59154113 w 54"/>
              <a:gd name="T21" fmla="*/ 23555835 h 68"/>
              <a:gd name="T22" fmla="*/ 59154113 w 54"/>
              <a:gd name="T23" fmla="*/ 211988786 h 68"/>
              <a:gd name="T24" fmla="*/ 94647269 w 54"/>
              <a:gd name="T25" fmla="*/ 235544621 h 68"/>
              <a:gd name="T26" fmla="*/ 118308227 w 54"/>
              <a:gd name="T27" fmla="*/ 211988786 h 68"/>
              <a:gd name="T28" fmla="*/ 118308227 w 54"/>
              <a:gd name="T29" fmla="*/ 23555835 h 68"/>
              <a:gd name="T30" fmla="*/ 153801383 w 54"/>
              <a:gd name="T31" fmla="*/ 0 h 68"/>
              <a:gd name="T32" fmla="*/ 177462340 w 54"/>
              <a:gd name="T33" fmla="*/ 23555835 h 68"/>
              <a:gd name="T34" fmla="*/ 177462340 w 54"/>
              <a:gd name="T35" fmla="*/ 211988786 h 68"/>
              <a:gd name="T36" fmla="*/ 201123298 w 54"/>
              <a:gd name="T37" fmla="*/ 235544621 h 68"/>
              <a:gd name="T38" fmla="*/ 236616454 w 54"/>
              <a:gd name="T39" fmla="*/ 211988786 h 68"/>
              <a:gd name="T40" fmla="*/ 236616454 w 54"/>
              <a:gd name="T41" fmla="*/ 23555835 h 68"/>
              <a:gd name="T42" fmla="*/ 260277411 w 54"/>
              <a:gd name="T43" fmla="*/ 0 h 68"/>
              <a:gd name="T44" fmla="*/ 295770567 w 54"/>
              <a:gd name="T45" fmla="*/ 23555835 h 68"/>
              <a:gd name="T46" fmla="*/ 295770567 w 54"/>
              <a:gd name="T47" fmla="*/ 306208694 h 68"/>
              <a:gd name="T48" fmla="*/ 638863049 w 54"/>
              <a:gd name="T49" fmla="*/ 741964184 h 68"/>
              <a:gd name="T50" fmla="*/ 579708936 w 54"/>
              <a:gd name="T51" fmla="*/ 800850339 h 68"/>
              <a:gd name="T52" fmla="*/ 520554822 w 54"/>
              <a:gd name="T53" fmla="*/ 800850339 h 68"/>
              <a:gd name="T54" fmla="*/ 461400709 w 54"/>
              <a:gd name="T55" fmla="*/ 741964184 h 68"/>
              <a:gd name="T56" fmla="*/ 461400709 w 54"/>
              <a:gd name="T57" fmla="*/ 506419563 h 68"/>
              <a:gd name="T58" fmla="*/ 366753439 w 54"/>
              <a:gd name="T59" fmla="*/ 506419563 h 68"/>
              <a:gd name="T60" fmla="*/ 354924680 w 54"/>
              <a:gd name="T61" fmla="*/ 494641645 h 68"/>
              <a:gd name="T62" fmla="*/ 354924680 w 54"/>
              <a:gd name="T63" fmla="*/ 141328145 h 68"/>
              <a:gd name="T64" fmla="*/ 496893865 w 54"/>
              <a:gd name="T65" fmla="*/ 0 h 68"/>
              <a:gd name="T66" fmla="*/ 603369893 w 54"/>
              <a:gd name="T67" fmla="*/ 0 h 68"/>
              <a:gd name="T68" fmla="*/ 638863049 w 54"/>
              <a:gd name="T69" fmla="*/ 23555835 h 68"/>
              <a:gd name="T70" fmla="*/ 638863049 w 54"/>
              <a:gd name="T71" fmla="*/ 741964184 h 6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4" h="68">
                <a:moveTo>
                  <a:pt x="25" y="26"/>
                </a:moveTo>
                <a:cubicBezTo>
                  <a:pt x="25" y="29"/>
                  <a:pt x="23" y="32"/>
                  <a:pt x="20" y="33"/>
                </a:cubicBezTo>
                <a:cubicBezTo>
                  <a:pt x="20" y="63"/>
                  <a:pt x="20" y="63"/>
                  <a:pt x="20" y="63"/>
                </a:cubicBezTo>
                <a:cubicBezTo>
                  <a:pt x="20" y="66"/>
                  <a:pt x="18" y="68"/>
                  <a:pt x="15" y="68"/>
                </a:cubicBezTo>
                <a:cubicBezTo>
                  <a:pt x="10" y="68"/>
                  <a:pt x="10" y="68"/>
                  <a:pt x="10" y="68"/>
                </a:cubicBezTo>
                <a:cubicBezTo>
                  <a:pt x="7" y="68"/>
                  <a:pt x="5" y="66"/>
                  <a:pt x="5" y="63"/>
                </a:cubicBezTo>
                <a:cubicBezTo>
                  <a:pt x="5" y="33"/>
                  <a:pt x="5" y="33"/>
                  <a:pt x="5" y="33"/>
                </a:cubicBezTo>
                <a:cubicBezTo>
                  <a:pt x="2" y="32"/>
                  <a:pt x="0" y="29"/>
                  <a:pt x="0" y="26"/>
                </a:cubicBezTo>
                <a:cubicBezTo>
                  <a:pt x="0" y="2"/>
                  <a:pt x="0" y="2"/>
                  <a:pt x="0" y="2"/>
                </a:cubicBezTo>
                <a:cubicBezTo>
                  <a:pt x="0" y="1"/>
                  <a:pt x="2" y="0"/>
                  <a:pt x="3" y="0"/>
                </a:cubicBezTo>
                <a:cubicBezTo>
                  <a:pt x="4" y="0"/>
                  <a:pt x="5" y="1"/>
                  <a:pt x="5" y="2"/>
                </a:cubicBezTo>
                <a:cubicBezTo>
                  <a:pt x="5" y="18"/>
                  <a:pt x="5" y="18"/>
                  <a:pt x="5" y="18"/>
                </a:cubicBezTo>
                <a:cubicBezTo>
                  <a:pt x="5" y="19"/>
                  <a:pt x="6" y="20"/>
                  <a:pt x="8" y="20"/>
                </a:cubicBezTo>
                <a:cubicBezTo>
                  <a:pt x="9" y="20"/>
                  <a:pt x="10" y="19"/>
                  <a:pt x="10" y="18"/>
                </a:cubicBezTo>
                <a:cubicBezTo>
                  <a:pt x="10" y="2"/>
                  <a:pt x="10" y="2"/>
                  <a:pt x="10" y="2"/>
                </a:cubicBezTo>
                <a:cubicBezTo>
                  <a:pt x="10" y="1"/>
                  <a:pt x="11" y="0"/>
                  <a:pt x="13" y="0"/>
                </a:cubicBezTo>
                <a:cubicBezTo>
                  <a:pt x="14" y="0"/>
                  <a:pt x="15" y="1"/>
                  <a:pt x="15" y="2"/>
                </a:cubicBezTo>
                <a:cubicBezTo>
                  <a:pt x="15" y="18"/>
                  <a:pt x="15" y="18"/>
                  <a:pt x="15" y="18"/>
                </a:cubicBezTo>
                <a:cubicBezTo>
                  <a:pt x="15" y="19"/>
                  <a:pt x="16" y="20"/>
                  <a:pt x="17" y="20"/>
                </a:cubicBezTo>
                <a:cubicBezTo>
                  <a:pt x="19" y="20"/>
                  <a:pt x="20" y="19"/>
                  <a:pt x="20" y="18"/>
                </a:cubicBezTo>
                <a:cubicBezTo>
                  <a:pt x="20" y="2"/>
                  <a:pt x="20" y="2"/>
                  <a:pt x="20" y="2"/>
                </a:cubicBezTo>
                <a:cubicBezTo>
                  <a:pt x="20" y="1"/>
                  <a:pt x="21" y="0"/>
                  <a:pt x="22" y="0"/>
                </a:cubicBezTo>
                <a:cubicBezTo>
                  <a:pt x="24" y="0"/>
                  <a:pt x="25" y="1"/>
                  <a:pt x="25" y="2"/>
                </a:cubicBezTo>
                <a:lnTo>
                  <a:pt x="25" y="26"/>
                </a:lnTo>
                <a:close/>
                <a:moveTo>
                  <a:pt x="54" y="63"/>
                </a:moveTo>
                <a:cubicBezTo>
                  <a:pt x="54" y="66"/>
                  <a:pt x="52" y="68"/>
                  <a:pt x="49" y="68"/>
                </a:cubicBezTo>
                <a:cubicBezTo>
                  <a:pt x="44" y="68"/>
                  <a:pt x="44" y="68"/>
                  <a:pt x="44" y="68"/>
                </a:cubicBezTo>
                <a:cubicBezTo>
                  <a:pt x="42" y="68"/>
                  <a:pt x="39" y="66"/>
                  <a:pt x="39" y="63"/>
                </a:cubicBezTo>
                <a:cubicBezTo>
                  <a:pt x="39" y="43"/>
                  <a:pt x="39" y="43"/>
                  <a:pt x="39" y="43"/>
                </a:cubicBezTo>
                <a:cubicBezTo>
                  <a:pt x="31" y="43"/>
                  <a:pt x="31" y="43"/>
                  <a:pt x="31" y="43"/>
                </a:cubicBezTo>
                <a:cubicBezTo>
                  <a:pt x="30" y="43"/>
                  <a:pt x="30" y="43"/>
                  <a:pt x="30" y="42"/>
                </a:cubicBezTo>
                <a:cubicBezTo>
                  <a:pt x="30" y="12"/>
                  <a:pt x="30" y="12"/>
                  <a:pt x="30" y="12"/>
                </a:cubicBezTo>
                <a:cubicBezTo>
                  <a:pt x="30" y="5"/>
                  <a:pt x="35" y="0"/>
                  <a:pt x="42" y="0"/>
                </a:cubicBezTo>
                <a:cubicBezTo>
                  <a:pt x="51" y="0"/>
                  <a:pt x="51" y="0"/>
                  <a:pt x="51" y="0"/>
                </a:cubicBezTo>
                <a:cubicBezTo>
                  <a:pt x="53" y="0"/>
                  <a:pt x="54" y="1"/>
                  <a:pt x="54" y="2"/>
                </a:cubicBezTo>
                <a:lnTo>
                  <a:pt x="54" y="63"/>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2" name="Freeform 180"/>
          <p:cNvSpPr>
            <a:spLocks noEditPoints="1"/>
          </p:cNvSpPr>
          <p:nvPr/>
        </p:nvSpPr>
        <p:spPr bwMode="auto">
          <a:xfrm>
            <a:off x="2949243" y="4706448"/>
            <a:ext cx="242591" cy="242591"/>
          </a:xfrm>
          <a:custGeom>
            <a:avLst/>
            <a:gdLst>
              <a:gd name="T0" fmla="*/ 689827597 w 58"/>
              <a:gd name="T1" fmla="*/ 558997452 h 58"/>
              <a:gd name="T2" fmla="*/ 558997452 w 58"/>
              <a:gd name="T3" fmla="*/ 689827597 h 58"/>
              <a:gd name="T4" fmla="*/ 130830145 w 58"/>
              <a:gd name="T5" fmla="*/ 689827597 h 58"/>
              <a:gd name="T6" fmla="*/ 0 w 58"/>
              <a:gd name="T7" fmla="*/ 558997452 h 58"/>
              <a:gd name="T8" fmla="*/ 0 w 58"/>
              <a:gd name="T9" fmla="*/ 118935555 h 58"/>
              <a:gd name="T10" fmla="*/ 130830145 w 58"/>
              <a:gd name="T11" fmla="*/ 0 h 58"/>
              <a:gd name="T12" fmla="*/ 558997452 w 58"/>
              <a:gd name="T13" fmla="*/ 0 h 58"/>
              <a:gd name="T14" fmla="*/ 689827597 w 58"/>
              <a:gd name="T15" fmla="*/ 118935555 h 58"/>
              <a:gd name="T16" fmla="*/ 689827597 w 58"/>
              <a:gd name="T17" fmla="*/ 558997452 h 58"/>
              <a:gd name="T18" fmla="*/ 666041866 w 58"/>
              <a:gd name="T19" fmla="*/ 344915523 h 58"/>
              <a:gd name="T20" fmla="*/ 344915523 w 58"/>
              <a:gd name="T21" fmla="*/ 344915523 h 58"/>
              <a:gd name="T22" fmla="*/ 344915523 w 58"/>
              <a:gd name="T23" fmla="*/ 23785731 h 58"/>
              <a:gd name="T24" fmla="*/ 130830145 w 58"/>
              <a:gd name="T25" fmla="*/ 23785731 h 58"/>
              <a:gd name="T26" fmla="*/ 23785731 w 58"/>
              <a:gd name="T27" fmla="*/ 118935555 h 58"/>
              <a:gd name="T28" fmla="*/ 23785731 w 58"/>
              <a:gd name="T29" fmla="*/ 344915523 h 58"/>
              <a:gd name="T30" fmla="*/ 344915523 w 58"/>
              <a:gd name="T31" fmla="*/ 344915523 h 58"/>
              <a:gd name="T32" fmla="*/ 344915523 w 58"/>
              <a:gd name="T33" fmla="*/ 654147275 h 58"/>
              <a:gd name="T34" fmla="*/ 558997452 w 58"/>
              <a:gd name="T35" fmla="*/ 654147275 h 58"/>
              <a:gd name="T36" fmla="*/ 666041866 w 58"/>
              <a:gd name="T37" fmla="*/ 558997452 h 58"/>
              <a:gd name="T38" fmla="*/ 666041866 w 58"/>
              <a:gd name="T39" fmla="*/ 344915523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56" y="29"/>
                </a:moveTo>
                <a:cubicBezTo>
                  <a:pt x="29" y="29"/>
                  <a:pt x="29" y="29"/>
                  <a:pt x="29" y="29"/>
                </a:cubicBezTo>
                <a:cubicBezTo>
                  <a:pt x="29" y="2"/>
                  <a:pt x="29" y="2"/>
                  <a:pt x="29" y="2"/>
                </a:cubicBezTo>
                <a:cubicBezTo>
                  <a:pt x="11" y="2"/>
                  <a:pt x="11" y="2"/>
                  <a:pt x="11" y="2"/>
                </a:cubicBezTo>
                <a:cubicBezTo>
                  <a:pt x="6" y="2"/>
                  <a:pt x="2" y="6"/>
                  <a:pt x="2" y="10"/>
                </a:cubicBezTo>
                <a:cubicBezTo>
                  <a:pt x="2" y="29"/>
                  <a:pt x="2" y="29"/>
                  <a:pt x="2" y="29"/>
                </a:cubicBezTo>
                <a:cubicBezTo>
                  <a:pt x="29" y="29"/>
                  <a:pt x="29" y="29"/>
                  <a:pt x="29" y="29"/>
                </a:cubicBezTo>
                <a:cubicBezTo>
                  <a:pt x="29" y="55"/>
                  <a:pt x="29" y="55"/>
                  <a:pt x="29" y="55"/>
                </a:cubicBezTo>
                <a:cubicBezTo>
                  <a:pt x="47" y="55"/>
                  <a:pt x="47" y="55"/>
                  <a:pt x="47" y="55"/>
                </a:cubicBezTo>
                <a:cubicBezTo>
                  <a:pt x="52" y="55"/>
                  <a:pt x="56" y="52"/>
                  <a:pt x="56" y="47"/>
                </a:cubicBezTo>
                <a:lnTo>
                  <a:pt x="56" y="2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3" name="Freeform 181"/>
          <p:cNvSpPr>
            <a:spLocks/>
          </p:cNvSpPr>
          <p:nvPr/>
        </p:nvSpPr>
        <p:spPr bwMode="auto">
          <a:xfrm>
            <a:off x="3553796" y="4687195"/>
            <a:ext cx="150175" cy="283022"/>
          </a:xfrm>
          <a:custGeom>
            <a:avLst/>
            <a:gdLst>
              <a:gd name="T0" fmla="*/ 260276710 w 36"/>
              <a:gd name="T1" fmla="*/ 706633863 h 68"/>
              <a:gd name="T2" fmla="*/ 260276710 w 36"/>
              <a:gd name="T3" fmla="*/ 789072421 h 68"/>
              <a:gd name="T4" fmla="*/ 248444544 w 36"/>
              <a:gd name="T5" fmla="*/ 800850339 h 68"/>
              <a:gd name="T6" fmla="*/ 189290590 w 36"/>
              <a:gd name="T7" fmla="*/ 800850339 h 68"/>
              <a:gd name="T8" fmla="*/ 177461863 w 36"/>
              <a:gd name="T9" fmla="*/ 789072421 h 68"/>
              <a:gd name="T10" fmla="*/ 177461863 w 36"/>
              <a:gd name="T11" fmla="*/ 706633863 h 68"/>
              <a:gd name="T12" fmla="*/ 11832167 w 36"/>
              <a:gd name="T13" fmla="*/ 624191873 h 68"/>
              <a:gd name="T14" fmla="*/ 11832167 w 36"/>
              <a:gd name="T15" fmla="*/ 612413956 h 68"/>
              <a:gd name="T16" fmla="*/ 59153954 w 36"/>
              <a:gd name="T17" fmla="*/ 541753315 h 68"/>
              <a:gd name="T18" fmla="*/ 70986121 w 36"/>
              <a:gd name="T19" fmla="*/ 541753315 h 68"/>
              <a:gd name="T20" fmla="*/ 70986121 w 36"/>
              <a:gd name="T21" fmla="*/ 541753315 h 68"/>
              <a:gd name="T22" fmla="*/ 224783650 w 36"/>
              <a:gd name="T23" fmla="*/ 600639470 h 68"/>
              <a:gd name="T24" fmla="*/ 307598498 w 36"/>
              <a:gd name="T25" fmla="*/ 529975397 h 68"/>
              <a:gd name="T26" fmla="*/ 201122756 w 36"/>
              <a:gd name="T27" fmla="*/ 447533407 h 68"/>
              <a:gd name="T28" fmla="*/ 11832167 w 36"/>
              <a:gd name="T29" fmla="*/ 259097024 h 68"/>
              <a:gd name="T30" fmla="*/ 177461863 w 36"/>
              <a:gd name="T31" fmla="*/ 94216476 h 68"/>
              <a:gd name="T32" fmla="*/ 177461863 w 36"/>
              <a:gd name="T33" fmla="*/ 11777917 h 68"/>
              <a:gd name="T34" fmla="*/ 189290590 w 36"/>
              <a:gd name="T35" fmla="*/ 0 h 68"/>
              <a:gd name="T36" fmla="*/ 248444544 w 36"/>
              <a:gd name="T37" fmla="*/ 0 h 68"/>
              <a:gd name="T38" fmla="*/ 260276710 w 36"/>
              <a:gd name="T39" fmla="*/ 11777917 h 68"/>
              <a:gd name="T40" fmla="*/ 260276710 w 36"/>
              <a:gd name="T41" fmla="*/ 94216476 h 68"/>
              <a:gd name="T42" fmla="*/ 402245513 w 36"/>
              <a:gd name="T43" fmla="*/ 153102631 h 68"/>
              <a:gd name="T44" fmla="*/ 402245513 w 36"/>
              <a:gd name="T45" fmla="*/ 164880548 h 68"/>
              <a:gd name="T46" fmla="*/ 366752452 w 36"/>
              <a:gd name="T47" fmla="*/ 235544621 h 68"/>
              <a:gd name="T48" fmla="*/ 354923725 w 36"/>
              <a:gd name="T49" fmla="*/ 235544621 h 68"/>
              <a:gd name="T50" fmla="*/ 343091558 w 36"/>
              <a:gd name="T51" fmla="*/ 235544621 h 68"/>
              <a:gd name="T52" fmla="*/ 224783650 w 36"/>
              <a:gd name="T53" fmla="*/ 188436383 h 68"/>
              <a:gd name="T54" fmla="*/ 130136635 w 36"/>
              <a:gd name="T55" fmla="*/ 259097024 h 68"/>
              <a:gd name="T56" fmla="*/ 248444544 w 36"/>
              <a:gd name="T57" fmla="*/ 353316932 h 68"/>
              <a:gd name="T58" fmla="*/ 425906406 w 36"/>
              <a:gd name="T59" fmla="*/ 529975397 h 68"/>
              <a:gd name="T60" fmla="*/ 260276710 w 36"/>
              <a:gd name="T61" fmla="*/ 706633863 h 6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6" h="68">
                <a:moveTo>
                  <a:pt x="22" y="60"/>
                </a:moveTo>
                <a:cubicBezTo>
                  <a:pt x="22" y="67"/>
                  <a:pt x="22" y="67"/>
                  <a:pt x="22" y="67"/>
                </a:cubicBezTo>
                <a:cubicBezTo>
                  <a:pt x="22" y="67"/>
                  <a:pt x="22" y="68"/>
                  <a:pt x="21" y="68"/>
                </a:cubicBezTo>
                <a:cubicBezTo>
                  <a:pt x="16" y="68"/>
                  <a:pt x="16" y="68"/>
                  <a:pt x="16" y="68"/>
                </a:cubicBezTo>
                <a:cubicBezTo>
                  <a:pt x="15" y="68"/>
                  <a:pt x="15" y="67"/>
                  <a:pt x="15" y="67"/>
                </a:cubicBezTo>
                <a:cubicBezTo>
                  <a:pt x="15" y="60"/>
                  <a:pt x="15" y="60"/>
                  <a:pt x="15" y="60"/>
                </a:cubicBezTo>
                <a:cubicBezTo>
                  <a:pt x="6" y="59"/>
                  <a:pt x="1" y="53"/>
                  <a:pt x="1" y="53"/>
                </a:cubicBezTo>
                <a:cubicBezTo>
                  <a:pt x="0" y="53"/>
                  <a:pt x="0" y="52"/>
                  <a:pt x="1" y="52"/>
                </a:cubicBezTo>
                <a:cubicBezTo>
                  <a:pt x="5" y="46"/>
                  <a:pt x="5" y="46"/>
                  <a:pt x="5" y="46"/>
                </a:cubicBezTo>
                <a:cubicBezTo>
                  <a:pt x="5" y="46"/>
                  <a:pt x="5" y="46"/>
                  <a:pt x="6" y="46"/>
                </a:cubicBezTo>
                <a:cubicBezTo>
                  <a:pt x="6" y="46"/>
                  <a:pt x="6" y="46"/>
                  <a:pt x="6" y="46"/>
                </a:cubicBezTo>
                <a:cubicBezTo>
                  <a:pt x="7" y="46"/>
                  <a:pt x="12" y="51"/>
                  <a:pt x="19" y="51"/>
                </a:cubicBezTo>
                <a:cubicBezTo>
                  <a:pt x="22" y="51"/>
                  <a:pt x="26" y="49"/>
                  <a:pt x="26" y="45"/>
                </a:cubicBezTo>
                <a:cubicBezTo>
                  <a:pt x="26" y="41"/>
                  <a:pt x="22" y="40"/>
                  <a:pt x="17" y="38"/>
                </a:cubicBezTo>
                <a:cubicBezTo>
                  <a:pt x="10" y="35"/>
                  <a:pt x="1" y="32"/>
                  <a:pt x="1" y="22"/>
                </a:cubicBezTo>
                <a:cubicBezTo>
                  <a:pt x="1" y="15"/>
                  <a:pt x="7" y="9"/>
                  <a:pt x="15" y="8"/>
                </a:cubicBezTo>
                <a:cubicBezTo>
                  <a:pt x="15" y="1"/>
                  <a:pt x="15" y="1"/>
                  <a:pt x="15" y="1"/>
                </a:cubicBezTo>
                <a:cubicBezTo>
                  <a:pt x="15" y="0"/>
                  <a:pt x="15" y="0"/>
                  <a:pt x="16" y="0"/>
                </a:cubicBezTo>
                <a:cubicBezTo>
                  <a:pt x="21" y="0"/>
                  <a:pt x="21" y="0"/>
                  <a:pt x="21" y="0"/>
                </a:cubicBezTo>
                <a:cubicBezTo>
                  <a:pt x="22" y="0"/>
                  <a:pt x="22" y="0"/>
                  <a:pt x="22" y="1"/>
                </a:cubicBezTo>
                <a:cubicBezTo>
                  <a:pt x="22" y="8"/>
                  <a:pt x="22" y="8"/>
                  <a:pt x="22" y="8"/>
                </a:cubicBezTo>
                <a:cubicBezTo>
                  <a:pt x="30" y="8"/>
                  <a:pt x="34" y="13"/>
                  <a:pt x="34" y="13"/>
                </a:cubicBezTo>
                <a:cubicBezTo>
                  <a:pt x="35" y="13"/>
                  <a:pt x="35" y="14"/>
                  <a:pt x="34" y="14"/>
                </a:cubicBezTo>
                <a:cubicBezTo>
                  <a:pt x="31" y="20"/>
                  <a:pt x="31" y="20"/>
                  <a:pt x="31" y="20"/>
                </a:cubicBezTo>
                <a:cubicBezTo>
                  <a:pt x="31" y="20"/>
                  <a:pt x="31" y="20"/>
                  <a:pt x="30" y="20"/>
                </a:cubicBezTo>
                <a:cubicBezTo>
                  <a:pt x="30" y="20"/>
                  <a:pt x="30" y="20"/>
                  <a:pt x="29" y="20"/>
                </a:cubicBezTo>
                <a:cubicBezTo>
                  <a:pt x="29" y="20"/>
                  <a:pt x="25" y="16"/>
                  <a:pt x="19" y="16"/>
                </a:cubicBezTo>
                <a:cubicBezTo>
                  <a:pt x="14" y="16"/>
                  <a:pt x="11" y="18"/>
                  <a:pt x="11" y="22"/>
                </a:cubicBezTo>
                <a:cubicBezTo>
                  <a:pt x="11" y="26"/>
                  <a:pt x="16" y="28"/>
                  <a:pt x="21" y="30"/>
                </a:cubicBezTo>
                <a:cubicBezTo>
                  <a:pt x="28" y="32"/>
                  <a:pt x="36" y="36"/>
                  <a:pt x="36" y="45"/>
                </a:cubicBezTo>
                <a:cubicBezTo>
                  <a:pt x="36" y="52"/>
                  <a:pt x="30" y="59"/>
                  <a:pt x="22" y="60"/>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4" name="Freeform 182"/>
          <p:cNvSpPr>
            <a:spLocks noEditPoints="1"/>
          </p:cNvSpPr>
          <p:nvPr/>
        </p:nvSpPr>
        <p:spPr bwMode="auto">
          <a:xfrm>
            <a:off x="4156421" y="4702598"/>
            <a:ext cx="263770" cy="246441"/>
          </a:xfrm>
          <a:custGeom>
            <a:avLst/>
            <a:gdLst>
              <a:gd name="T0" fmla="*/ 176411343 w 137"/>
              <a:gd name="T1" fmla="*/ 60483750 h 128"/>
              <a:gd name="T2" fmla="*/ 73085493 w 137"/>
              <a:gd name="T3" fmla="*/ 126007813 h 128"/>
              <a:gd name="T4" fmla="*/ 0 w 137"/>
              <a:gd name="T5" fmla="*/ 65524063 h 128"/>
              <a:gd name="T6" fmla="*/ 105846806 w 137"/>
              <a:gd name="T7" fmla="*/ 0 h 128"/>
              <a:gd name="T8" fmla="*/ 176411343 w 137"/>
              <a:gd name="T9" fmla="*/ 60483750 h 128"/>
              <a:gd name="T10" fmla="*/ 176411343 w 137"/>
              <a:gd name="T11" fmla="*/ 186491563 h 128"/>
              <a:gd name="T12" fmla="*/ 105846806 w 137"/>
              <a:gd name="T13" fmla="*/ 246975313 h 128"/>
              <a:gd name="T14" fmla="*/ 0 w 137"/>
              <a:gd name="T15" fmla="*/ 181451250 h 128"/>
              <a:gd name="T16" fmla="*/ 73085493 w 137"/>
              <a:gd name="T17" fmla="*/ 126007813 h 128"/>
              <a:gd name="T18" fmla="*/ 176411343 w 137"/>
              <a:gd name="T19" fmla="*/ 186491563 h 128"/>
              <a:gd name="T20" fmla="*/ 274698457 w 137"/>
              <a:gd name="T21" fmla="*/ 262096250 h 128"/>
              <a:gd name="T22" fmla="*/ 176411343 w 137"/>
              <a:gd name="T23" fmla="*/ 322580000 h 128"/>
              <a:gd name="T24" fmla="*/ 176411343 w 137"/>
              <a:gd name="T25" fmla="*/ 322580000 h 128"/>
              <a:gd name="T26" fmla="*/ 176411343 w 137"/>
              <a:gd name="T27" fmla="*/ 322580000 h 128"/>
              <a:gd name="T28" fmla="*/ 176411343 w 137"/>
              <a:gd name="T29" fmla="*/ 322580000 h 128"/>
              <a:gd name="T30" fmla="*/ 176411343 w 137"/>
              <a:gd name="T31" fmla="*/ 322580000 h 128"/>
              <a:gd name="T32" fmla="*/ 73085493 w 137"/>
              <a:gd name="T33" fmla="*/ 262096250 h 128"/>
              <a:gd name="T34" fmla="*/ 73085493 w 137"/>
              <a:gd name="T35" fmla="*/ 239415638 h 128"/>
              <a:gd name="T36" fmla="*/ 105846806 w 137"/>
              <a:gd name="T37" fmla="*/ 257055938 h 128"/>
              <a:gd name="T38" fmla="*/ 176411343 w 137"/>
              <a:gd name="T39" fmla="*/ 196572188 h 128"/>
              <a:gd name="T40" fmla="*/ 176411343 w 137"/>
              <a:gd name="T41" fmla="*/ 196572188 h 128"/>
              <a:gd name="T42" fmla="*/ 176411343 w 137"/>
              <a:gd name="T43" fmla="*/ 196572188 h 128"/>
              <a:gd name="T44" fmla="*/ 176411343 w 137"/>
              <a:gd name="T45" fmla="*/ 196572188 h 128"/>
              <a:gd name="T46" fmla="*/ 176411343 w 137"/>
              <a:gd name="T47" fmla="*/ 196572188 h 128"/>
              <a:gd name="T48" fmla="*/ 246975880 w 137"/>
              <a:gd name="T49" fmla="*/ 257055938 h 128"/>
              <a:gd name="T50" fmla="*/ 274698457 w 137"/>
              <a:gd name="T51" fmla="*/ 239415638 h 128"/>
              <a:gd name="T52" fmla="*/ 274698457 w 137"/>
              <a:gd name="T53" fmla="*/ 262096250 h 128"/>
              <a:gd name="T54" fmla="*/ 345262994 w 137"/>
              <a:gd name="T55" fmla="*/ 65524063 h 128"/>
              <a:gd name="T56" fmla="*/ 279738781 w 137"/>
              <a:gd name="T57" fmla="*/ 126007813 h 128"/>
              <a:gd name="T58" fmla="*/ 176411343 w 137"/>
              <a:gd name="T59" fmla="*/ 60483750 h 128"/>
              <a:gd name="T60" fmla="*/ 246975880 w 137"/>
              <a:gd name="T61" fmla="*/ 0 h 128"/>
              <a:gd name="T62" fmla="*/ 345262994 w 137"/>
              <a:gd name="T63" fmla="*/ 65524063 h 128"/>
              <a:gd name="T64" fmla="*/ 345262994 w 137"/>
              <a:gd name="T65" fmla="*/ 181451250 h 128"/>
              <a:gd name="T66" fmla="*/ 246975880 w 137"/>
              <a:gd name="T67" fmla="*/ 246975313 h 128"/>
              <a:gd name="T68" fmla="*/ 176411343 w 137"/>
              <a:gd name="T69" fmla="*/ 186491563 h 128"/>
              <a:gd name="T70" fmla="*/ 279738781 w 137"/>
              <a:gd name="T71" fmla="*/ 126007813 h 128"/>
              <a:gd name="T72" fmla="*/ 345262994 w 137"/>
              <a:gd name="T73" fmla="*/ 181451250 h 1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7" h="128">
                <a:moveTo>
                  <a:pt x="70" y="24"/>
                </a:moveTo>
                <a:lnTo>
                  <a:pt x="29" y="50"/>
                </a:lnTo>
                <a:lnTo>
                  <a:pt x="0" y="26"/>
                </a:lnTo>
                <a:lnTo>
                  <a:pt x="42" y="0"/>
                </a:lnTo>
                <a:lnTo>
                  <a:pt x="70" y="24"/>
                </a:lnTo>
                <a:close/>
                <a:moveTo>
                  <a:pt x="70" y="74"/>
                </a:moveTo>
                <a:lnTo>
                  <a:pt x="42" y="98"/>
                </a:lnTo>
                <a:lnTo>
                  <a:pt x="0" y="72"/>
                </a:lnTo>
                <a:lnTo>
                  <a:pt x="29" y="50"/>
                </a:lnTo>
                <a:lnTo>
                  <a:pt x="70" y="74"/>
                </a:lnTo>
                <a:close/>
                <a:moveTo>
                  <a:pt x="109" y="104"/>
                </a:moveTo>
                <a:lnTo>
                  <a:pt x="70" y="128"/>
                </a:lnTo>
                <a:lnTo>
                  <a:pt x="29" y="104"/>
                </a:lnTo>
                <a:lnTo>
                  <a:pt x="29" y="95"/>
                </a:lnTo>
                <a:lnTo>
                  <a:pt x="42" y="102"/>
                </a:lnTo>
                <a:lnTo>
                  <a:pt x="70" y="78"/>
                </a:lnTo>
                <a:lnTo>
                  <a:pt x="98" y="102"/>
                </a:lnTo>
                <a:lnTo>
                  <a:pt x="109" y="95"/>
                </a:lnTo>
                <a:lnTo>
                  <a:pt x="109" y="104"/>
                </a:lnTo>
                <a:close/>
                <a:moveTo>
                  <a:pt x="137" y="26"/>
                </a:moveTo>
                <a:lnTo>
                  <a:pt x="111" y="50"/>
                </a:lnTo>
                <a:lnTo>
                  <a:pt x="70" y="24"/>
                </a:lnTo>
                <a:lnTo>
                  <a:pt x="98" y="0"/>
                </a:lnTo>
                <a:lnTo>
                  <a:pt x="137" y="26"/>
                </a:lnTo>
                <a:close/>
                <a:moveTo>
                  <a:pt x="137" y="72"/>
                </a:moveTo>
                <a:lnTo>
                  <a:pt x="98" y="98"/>
                </a:lnTo>
                <a:lnTo>
                  <a:pt x="70" y="74"/>
                </a:lnTo>
                <a:lnTo>
                  <a:pt x="111" y="50"/>
                </a:lnTo>
                <a:lnTo>
                  <a:pt x="137" y="72"/>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5" name="Freeform 183"/>
          <p:cNvSpPr>
            <a:spLocks noEditPoints="1"/>
          </p:cNvSpPr>
          <p:nvPr/>
        </p:nvSpPr>
        <p:spPr bwMode="auto">
          <a:xfrm>
            <a:off x="4749422" y="4787312"/>
            <a:ext cx="219487" cy="61610"/>
          </a:xfrm>
          <a:custGeom>
            <a:avLst/>
            <a:gdLst>
              <a:gd name="T0" fmla="*/ 163236035 w 53"/>
              <a:gd name="T1" fmla="*/ 126163493 h 15"/>
              <a:gd name="T2" fmla="*/ 128256641 w 53"/>
              <a:gd name="T3" fmla="*/ 172042667 h 15"/>
              <a:gd name="T4" fmla="*/ 34979394 w 53"/>
              <a:gd name="T5" fmla="*/ 172042667 h 15"/>
              <a:gd name="T6" fmla="*/ 0 w 53"/>
              <a:gd name="T7" fmla="*/ 126163493 h 15"/>
              <a:gd name="T8" fmla="*/ 0 w 53"/>
              <a:gd name="T9" fmla="*/ 45879173 h 15"/>
              <a:gd name="T10" fmla="*/ 34979394 w 53"/>
              <a:gd name="T11" fmla="*/ 0 h 15"/>
              <a:gd name="T12" fmla="*/ 128256641 w 53"/>
              <a:gd name="T13" fmla="*/ 0 h 15"/>
              <a:gd name="T14" fmla="*/ 163236035 w 53"/>
              <a:gd name="T15" fmla="*/ 45879173 h 15"/>
              <a:gd name="T16" fmla="*/ 163236035 w 53"/>
              <a:gd name="T17" fmla="*/ 126163493 h 15"/>
              <a:gd name="T18" fmla="*/ 396427445 w 53"/>
              <a:gd name="T19" fmla="*/ 126163493 h 15"/>
              <a:gd name="T20" fmla="*/ 349790529 w 53"/>
              <a:gd name="T21" fmla="*/ 172042667 h 15"/>
              <a:gd name="T22" fmla="*/ 268170804 w 53"/>
              <a:gd name="T23" fmla="*/ 172042667 h 15"/>
              <a:gd name="T24" fmla="*/ 221533888 w 53"/>
              <a:gd name="T25" fmla="*/ 126163493 h 15"/>
              <a:gd name="T26" fmla="*/ 221533888 w 53"/>
              <a:gd name="T27" fmla="*/ 45879173 h 15"/>
              <a:gd name="T28" fmla="*/ 268170804 w 53"/>
              <a:gd name="T29" fmla="*/ 0 h 15"/>
              <a:gd name="T30" fmla="*/ 349790529 w 53"/>
              <a:gd name="T31" fmla="*/ 0 h 15"/>
              <a:gd name="T32" fmla="*/ 396427445 w 53"/>
              <a:gd name="T33" fmla="*/ 45879173 h 15"/>
              <a:gd name="T34" fmla="*/ 396427445 w 53"/>
              <a:gd name="T35" fmla="*/ 126163493 h 15"/>
              <a:gd name="T36" fmla="*/ 617961333 w 53"/>
              <a:gd name="T37" fmla="*/ 126163493 h 15"/>
              <a:gd name="T38" fmla="*/ 582981938 w 53"/>
              <a:gd name="T39" fmla="*/ 172042667 h 15"/>
              <a:gd name="T40" fmla="*/ 489704692 w 53"/>
              <a:gd name="T41" fmla="*/ 172042667 h 15"/>
              <a:gd name="T42" fmla="*/ 454725297 w 53"/>
              <a:gd name="T43" fmla="*/ 126163493 h 15"/>
              <a:gd name="T44" fmla="*/ 454725297 w 53"/>
              <a:gd name="T45" fmla="*/ 45879173 h 15"/>
              <a:gd name="T46" fmla="*/ 489704692 w 53"/>
              <a:gd name="T47" fmla="*/ 0 h 15"/>
              <a:gd name="T48" fmla="*/ 582981938 w 53"/>
              <a:gd name="T49" fmla="*/ 0 h 15"/>
              <a:gd name="T50" fmla="*/ 617961333 w 53"/>
              <a:gd name="T51" fmla="*/ 45879173 h 15"/>
              <a:gd name="T52" fmla="*/ 617961333 w 53"/>
              <a:gd name="T53" fmla="*/ 126163493 h 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3" h="15">
                <a:moveTo>
                  <a:pt x="14" y="11"/>
                </a:moveTo>
                <a:cubicBezTo>
                  <a:pt x="14" y="13"/>
                  <a:pt x="13" y="15"/>
                  <a:pt x="11" y="15"/>
                </a:cubicBezTo>
                <a:cubicBezTo>
                  <a:pt x="3" y="15"/>
                  <a:pt x="3" y="15"/>
                  <a:pt x="3" y="15"/>
                </a:cubicBezTo>
                <a:cubicBezTo>
                  <a:pt x="1" y="15"/>
                  <a:pt x="0" y="13"/>
                  <a:pt x="0" y="11"/>
                </a:cubicBezTo>
                <a:cubicBezTo>
                  <a:pt x="0" y="4"/>
                  <a:pt x="0" y="4"/>
                  <a:pt x="0" y="4"/>
                </a:cubicBezTo>
                <a:cubicBezTo>
                  <a:pt x="0" y="2"/>
                  <a:pt x="1" y="0"/>
                  <a:pt x="3" y="0"/>
                </a:cubicBezTo>
                <a:cubicBezTo>
                  <a:pt x="11" y="0"/>
                  <a:pt x="11" y="0"/>
                  <a:pt x="11" y="0"/>
                </a:cubicBezTo>
                <a:cubicBezTo>
                  <a:pt x="13" y="0"/>
                  <a:pt x="14" y="2"/>
                  <a:pt x="14" y="4"/>
                </a:cubicBezTo>
                <a:lnTo>
                  <a:pt x="14" y="11"/>
                </a:lnTo>
                <a:close/>
                <a:moveTo>
                  <a:pt x="34" y="11"/>
                </a:moveTo>
                <a:cubicBezTo>
                  <a:pt x="34" y="13"/>
                  <a:pt x="32" y="15"/>
                  <a:pt x="30" y="15"/>
                </a:cubicBezTo>
                <a:cubicBezTo>
                  <a:pt x="23" y="15"/>
                  <a:pt x="23" y="15"/>
                  <a:pt x="23" y="15"/>
                </a:cubicBezTo>
                <a:cubicBezTo>
                  <a:pt x="21" y="15"/>
                  <a:pt x="19" y="13"/>
                  <a:pt x="19" y="11"/>
                </a:cubicBezTo>
                <a:cubicBezTo>
                  <a:pt x="19" y="4"/>
                  <a:pt x="19" y="4"/>
                  <a:pt x="19" y="4"/>
                </a:cubicBezTo>
                <a:cubicBezTo>
                  <a:pt x="19" y="2"/>
                  <a:pt x="21" y="0"/>
                  <a:pt x="23" y="0"/>
                </a:cubicBezTo>
                <a:cubicBezTo>
                  <a:pt x="30" y="0"/>
                  <a:pt x="30" y="0"/>
                  <a:pt x="30" y="0"/>
                </a:cubicBezTo>
                <a:cubicBezTo>
                  <a:pt x="32" y="0"/>
                  <a:pt x="34" y="2"/>
                  <a:pt x="34" y="4"/>
                </a:cubicBezTo>
                <a:lnTo>
                  <a:pt x="34" y="11"/>
                </a:lnTo>
                <a:close/>
                <a:moveTo>
                  <a:pt x="53" y="11"/>
                </a:moveTo>
                <a:cubicBezTo>
                  <a:pt x="53" y="13"/>
                  <a:pt x="52" y="15"/>
                  <a:pt x="50" y="15"/>
                </a:cubicBezTo>
                <a:cubicBezTo>
                  <a:pt x="42" y="15"/>
                  <a:pt x="42" y="15"/>
                  <a:pt x="42" y="15"/>
                </a:cubicBezTo>
                <a:cubicBezTo>
                  <a:pt x="40" y="15"/>
                  <a:pt x="39" y="13"/>
                  <a:pt x="39" y="11"/>
                </a:cubicBezTo>
                <a:cubicBezTo>
                  <a:pt x="39" y="4"/>
                  <a:pt x="39" y="4"/>
                  <a:pt x="39" y="4"/>
                </a:cubicBezTo>
                <a:cubicBezTo>
                  <a:pt x="39" y="2"/>
                  <a:pt x="40" y="0"/>
                  <a:pt x="42" y="0"/>
                </a:cubicBezTo>
                <a:cubicBezTo>
                  <a:pt x="50" y="0"/>
                  <a:pt x="50" y="0"/>
                  <a:pt x="50" y="0"/>
                </a:cubicBezTo>
                <a:cubicBezTo>
                  <a:pt x="52" y="0"/>
                  <a:pt x="53" y="2"/>
                  <a:pt x="53" y="4"/>
                </a:cubicBezTo>
                <a:lnTo>
                  <a:pt x="53" y="11"/>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6" name="Freeform 184"/>
          <p:cNvSpPr>
            <a:spLocks noEditPoints="1"/>
          </p:cNvSpPr>
          <p:nvPr/>
        </p:nvSpPr>
        <p:spPr bwMode="auto">
          <a:xfrm>
            <a:off x="5348198" y="4723775"/>
            <a:ext cx="283022" cy="225264"/>
          </a:xfrm>
          <a:custGeom>
            <a:avLst/>
            <a:gdLst>
              <a:gd name="T0" fmla="*/ 800850339 w 68"/>
              <a:gd name="T1" fmla="*/ 567876737 h 54"/>
              <a:gd name="T2" fmla="*/ 730186266 w 68"/>
              <a:gd name="T3" fmla="*/ 638863049 h 54"/>
              <a:gd name="T4" fmla="*/ 82441990 w 68"/>
              <a:gd name="T5" fmla="*/ 638863049 h 54"/>
              <a:gd name="T6" fmla="*/ 0 w 68"/>
              <a:gd name="T7" fmla="*/ 567876737 h 54"/>
              <a:gd name="T8" fmla="*/ 0 w 68"/>
              <a:gd name="T9" fmla="*/ 70986312 h 54"/>
              <a:gd name="T10" fmla="*/ 82441990 w 68"/>
              <a:gd name="T11" fmla="*/ 0 h 54"/>
              <a:gd name="T12" fmla="*/ 730186266 w 68"/>
              <a:gd name="T13" fmla="*/ 0 h 54"/>
              <a:gd name="T14" fmla="*/ 800850339 w 68"/>
              <a:gd name="T15" fmla="*/ 70986312 h 54"/>
              <a:gd name="T16" fmla="*/ 800850339 w 68"/>
              <a:gd name="T17" fmla="*/ 567876737 h 54"/>
              <a:gd name="T18" fmla="*/ 730186266 w 68"/>
              <a:gd name="T19" fmla="*/ 59154113 h 54"/>
              <a:gd name="T20" fmla="*/ 82441990 w 68"/>
              <a:gd name="T21" fmla="*/ 59154113 h 54"/>
              <a:gd name="T22" fmla="*/ 58886155 w 68"/>
              <a:gd name="T23" fmla="*/ 70986312 h 54"/>
              <a:gd name="T24" fmla="*/ 129550228 w 68"/>
              <a:gd name="T25" fmla="*/ 201123298 h 54"/>
              <a:gd name="T26" fmla="*/ 306208694 w 68"/>
              <a:gd name="T27" fmla="*/ 343092482 h 54"/>
              <a:gd name="T28" fmla="*/ 400425169 w 68"/>
              <a:gd name="T29" fmla="*/ 402246595 h 54"/>
              <a:gd name="T30" fmla="*/ 400425169 w 68"/>
              <a:gd name="T31" fmla="*/ 402246595 h 54"/>
              <a:gd name="T32" fmla="*/ 400425169 w 68"/>
              <a:gd name="T33" fmla="*/ 402246595 h 54"/>
              <a:gd name="T34" fmla="*/ 506419563 w 68"/>
              <a:gd name="T35" fmla="*/ 343092482 h 54"/>
              <a:gd name="T36" fmla="*/ 683078028 w 68"/>
              <a:gd name="T37" fmla="*/ 201123298 h 54"/>
              <a:gd name="T38" fmla="*/ 753742101 w 68"/>
              <a:gd name="T39" fmla="*/ 94647269 h 54"/>
              <a:gd name="T40" fmla="*/ 730186266 w 68"/>
              <a:gd name="T41" fmla="*/ 59154113 h 54"/>
              <a:gd name="T42" fmla="*/ 753742101 w 68"/>
              <a:gd name="T43" fmla="*/ 224784255 h 54"/>
              <a:gd name="T44" fmla="*/ 718408349 w 68"/>
              <a:gd name="T45" fmla="*/ 248445213 h 54"/>
              <a:gd name="T46" fmla="*/ 529975397 w 68"/>
              <a:gd name="T47" fmla="*/ 402246595 h 54"/>
              <a:gd name="T48" fmla="*/ 400425169 w 68"/>
              <a:gd name="T49" fmla="*/ 461400709 h 54"/>
              <a:gd name="T50" fmla="*/ 400425169 w 68"/>
              <a:gd name="T51" fmla="*/ 461400709 h 54"/>
              <a:gd name="T52" fmla="*/ 400425169 w 68"/>
              <a:gd name="T53" fmla="*/ 461400709 h 54"/>
              <a:gd name="T54" fmla="*/ 282652859 w 68"/>
              <a:gd name="T55" fmla="*/ 402246595 h 54"/>
              <a:gd name="T56" fmla="*/ 94216476 w 68"/>
              <a:gd name="T57" fmla="*/ 248445213 h 54"/>
              <a:gd name="T58" fmla="*/ 58886155 w 68"/>
              <a:gd name="T59" fmla="*/ 224784255 h 54"/>
              <a:gd name="T60" fmla="*/ 58886155 w 68"/>
              <a:gd name="T61" fmla="*/ 567876737 h 54"/>
              <a:gd name="T62" fmla="*/ 82441990 w 68"/>
              <a:gd name="T63" fmla="*/ 579708936 h 54"/>
              <a:gd name="T64" fmla="*/ 730186266 w 68"/>
              <a:gd name="T65" fmla="*/ 579708936 h 54"/>
              <a:gd name="T66" fmla="*/ 753742101 w 68"/>
              <a:gd name="T67" fmla="*/ 567876737 h 54"/>
              <a:gd name="T68" fmla="*/ 753742101 w 68"/>
              <a:gd name="T69" fmla="*/ 224784255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8" h="54">
                <a:moveTo>
                  <a:pt x="68" y="48"/>
                </a:moveTo>
                <a:cubicBezTo>
                  <a:pt x="68" y="51"/>
                  <a:pt x="66" y="54"/>
                  <a:pt x="62" y="54"/>
                </a:cubicBezTo>
                <a:cubicBezTo>
                  <a:pt x="7" y="54"/>
                  <a:pt x="7" y="54"/>
                  <a:pt x="7" y="54"/>
                </a:cubicBezTo>
                <a:cubicBezTo>
                  <a:pt x="3" y="54"/>
                  <a:pt x="0" y="51"/>
                  <a:pt x="0" y="48"/>
                </a:cubicBezTo>
                <a:cubicBezTo>
                  <a:pt x="0" y="6"/>
                  <a:pt x="0" y="6"/>
                  <a:pt x="0" y="6"/>
                </a:cubicBezTo>
                <a:cubicBezTo>
                  <a:pt x="0" y="3"/>
                  <a:pt x="3" y="0"/>
                  <a:pt x="7" y="0"/>
                </a:cubicBezTo>
                <a:cubicBezTo>
                  <a:pt x="62" y="0"/>
                  <a:pt x="62" y="0"/>
                  <a:pt x="62" y="0"/>
                </a:cubicBezTo>
                <a:cubicBezTo>
                  <a:pt x="66" y="0"/>
                  <a:pt x="68" y="3"/>
                  <a:pt x="68" y="6"/>
                </a:cubicBezTo>
                <a:lnTo>
                  <a:pt x="68" y="48"/>
                </a:lnTo>
                <a:close/>
                <a:moveTo>
                  <a:pt x="62" y="5"/>
                </a:moveTo>
                <a:cubicBezTo>
                  <a:pt x="7" y="5"/>
                  <a:pt x="7" y="5"/>
                  <a:pt x="7" y="5"/>
                </a:cubicBezTo>
                <a:cubicBezTo>
                  <a:pt x="6" y="5"/>
                  <a:pt x="5" y="6"/>
                  <a:pt x="5" y="6"/>
                </a:cubicBezTo>
                <a:cubicBezTo>
                  <a:pt x="5" y="11"/>
                  <a:pt x="7" y="15"/>
                  <a:pt x="11" y="17"/>
                </a:cubicBezTo>
                <a:cubicBezTo>
                  <a:pt x="16" y="21"/>
                  <a:pt x="21" y="25"/>
                  <a:pt x="26" y="29"/>
                </a:cubicBezTo>
                <a:cubicBezTo>
                  <a:pt x="28" y="31"/>
                  <a:pt x="32" y="34"/>
                  <a:pt x="34" y="34"/>
                </a:cubicBezTo>
                <a:cubicBezTo>
                  <a:pt x="34" y="34"/>
                  <a:pt x="34" y="34"/>
                  <a:pt x="34" y="34"/>
                </a:cubicBezTo>
                <a:cubicBezTo>
                  <a:pt x="34" y="34"/>
                  <a:pt x="34" y="34"/>
                  <a:pt x="34" y="34"/>
                </a:cubicBezTo>
                <a:cubicBezTo>
                  <a:pt x="37" y="34"/>
                  <a:pt x="41" y="31"/>
                  <a:pt x="43" y="29"/>
                </a:cubicBezTo>
                <a:cubicBezTo>
                  <a:pt x="48" y="25"/>
                  <a:pt x="53" y="21"/>
                  <a:pt x="58" y="17"/>
                </a:cubicBezTo>
                <a:cubicBezTo>
                  <a:pt x="60" y="15"/>
                  <a:pt x="64" y="11"/>
                  <a:pt x="64" y="8"/>
                </a:cubicBezTo>
                <a:cubicBezTo>
                  <a:pt x="64" y="7"/>
                  <a:pt x="64" y="5"/>
                  <a:pt x="62" y="5"/>
                </a:cubicBezTo>
                <a:close/>
                <a:moveTo>
                  <a:pt x="64" y="19"/>
                </a:moveTo>
                <a:cubicBezTo>
                  <a:pt x="63" y="20"/>
                  <a:pt x="62" y="20"/>
                  <a:pt x="61" y="21"/>
                </a:cubicBezTo>
                <a:cubicBezTo>
                  <a:pt x="56" y="25"/>
                  <a:pt x="50" y="30"/>
                  <a:pt x="45" y="34"/>
                </a:cubicBezTo>
                <a:cubicBezTo>
                  <a:pt x="42" y="36"/>
                  <a:pt x="38" y="39"/>
                  <a:pt x="34" y="39"/>
                </a:cubicBezTo>
                <a:cubicBezTo>
                  <a:pt x="34" y="39"/>
                  <a:pt x="34" y="39"/>
                  <a:pt x="34" y="39"/>
                </a:cubicBezTo>
                <a:cubicBezTo>
                  <a:pt x="34" y="39"/>
                  <a:pt x="34" y="39"/>
                  <a:pt x="34" y="39"/>
                </a:cubicBezTo>
                <a:cubicBezTo>
                  <a:pt x="30" y="39"/>
                  <a:pt x="27" y="36"/>
                  <a:pt x="24" y="34"/>
                </a:cubicBezTo>
                <a:cubicBezTo>
                  <a:pt x="19" y="30"/>
                  <a:pt x="13" y="25"/>
                  <a:pt x="8" y="21"/>
                </a:cubicBezTo>
                <a:cubicBezTo>
                  <a:pt x="7" y="20"/>
                  <a:pt x="6" y="20"/>
                  <a:pt x="5" y="19"/>
                </a:cubicBezTo>
                <a:cubicBezTo>
                  <a:pt x="5" y="48"/>
                  <a:pt x="5" y="48"/>
                  <a:pt x="5" y="48"/>
                </a:cubicBezTo>
                <a:cubicBezTo>
                  <a:pt x="5" y="48"/>
                  <a:pt x="6" y="49"/>
                  <a:pt x="7" y="49"/>
                </a:cubicBezTo>
                <a:cubicBezTo>
                  <a:pt x="62" y="49"/>
                  <a:pt x="62" y="49"/>
                  <a:pt x="62" y="49"/>
                </a:cubicBezTo>
                <a:cubicBezTo>
                  <a:pt x="63" y="49"/>
                  <a:pt x="64" y="48"/>
                  <a:pt x="64" y="48"/>
                </a:cubicBezTo>
                <a:lnTo>
                  <a:pt x="64" y="1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7" name="Freeform 185"/>
          <p:cNvSpPr>
            <a:spLocks/>
          </p:cNvSpPr>
          <p:nvPr/>
        </p:nvSpPr>
        <p:spPr bwMode="auto">
          <a:xfrm>
            <a:off x="5946974" y="4706448"/>
            <a:ext cx="157877" cy="221412"/>
          </a:xfrm>
          <a:custGeom>
            <a:avLst/>
            <a:gdLst>
              <a:gd name="T0" fmla="*/ 445935016 w 38"/>
              <a:gd name="T1" fmla="*/ 593250720 h 53"/>
              <a:gd name="T2" fmla="*/ 434198713 w 38"/>
              <a:gd name="T3" fmla="*/ 616980335 h 53"/>
              <a:gd name="T4" fmla="*/ 340318558 w 38"/>
              <a:gd name="T5" fmla="*/ 628846865 h 53"/>
              <a:gd name="T6" fmla="*/ 58674668 w 38"/>
              <a:gd name="T7" fmla="*/ 415276882 h 53"/>
              <a:gd name="T8" fmla="*/ 11736304 w 38"/>
              <a:gd name="T9" fmla="*/ 415276882 h 53"/>
              <a:gd name="T10" fmla="*/ 0 w 38"/>
              <a:gd name="T11" fmla="*/ 391547266 h 53"/>
              <a:gd name="T12" fmla="*/ 0 w 38"/>
              <a:gd name="T13" fmla="*/ 344084591 h 53"/>
              <a:gd name="T14" fmla="*/ 11736304 w 38"/>
              <a:gd name="T15" fmla="*/ 332221505 h 53"/>
              <a:gd name="T16" fmla="*/ 35205486 w 38"/>
              <a:gd name="T17" fmla="*/ 332221505 h 53"/>
              <a:gd name="T18" fmla="*/ 46941790 w 38"/>
              <a:gd name="T19" fmla="*/ 284762274 h 53"/>
              <a:gd name="T20" fmla="*/ 11736304 w 38"/>
              <a:gd name="T21" fmla="*/ 284762274 h 53"/>
              <a:gd name="T22" fmla="*/ 0 w 38"/>
              <a:gd name="T23" fmla="*/ 272895744 h 53"/>
              <a:gd name="T24" fmla="*/ 0 w 38"/>
              <a:gd name="T25" fmla="*/ 213569983 h 53"/>
              <a:gd name="T26" fmla="*/ 11736304 w 38"/>
              <a:gd name="T27" fmla="*/ 201706898 h 53"/>
              <a:gd name="T28" fmla="*/ 58674668 w 38"/>
              <a:gd name="T29" fmla="*/ 201706898 h 53"/>
              <a:gd name="T30" fmla="*/ 340318558 w 38"/>
              <a:gd name="T31" fmla="*/ 0 h 53"/>
              <a:gd name="T32" fmla="*/ 434198713 w 38"/>
              <a:gd name="T33" fmla="*/ 0 h 53"/>
              <a:gd name="T34" fmla="*/ 434198713 w 38"/>
              <a:gd name="T35" fmla="*/ 11866530 h 53"/>
              <a:gd name="T36" fmla="*/ 434198713 w 38"/>
              <a:gd name="T37" fmla="*/ 23729615 h 53"/>
              <a:gd name="T38" fmla="*/ 422465834 w 38"/>
              <a:gd name="T39" fmla="*/ 94921906 h 53"/>
              <a:gd name="T40" fmla="*/ 398993226 w 38"/>
              <a:gd name="T41" fmla="*/ 106784992 h 53"/>
              <a:gd name="T42" fmla="*/ 340318558 w 38"/>
              <a:gd name="T43" fmla="*/ 94921906 h 53"/>
              <a:gd name="T44" fmla="*/ 176027431 w 38"/>
              <a:gd name="T45" fmla="*/ 201706898 h 53"/>
              <a:gd name="T46" fmla="*/ 375524044 w 38"/>
              <a:gd name="T47" fmla="*/ 201706898 h 53"/>
              <a:gd name="T48" fmla="*/ 387260348 w 38"/>
              <a:gd name="T49" fmla="*/ 213569983 h 53"/>
              <a:gd name="T50" fmla="*/ 398993226 w 38"/>
              <a:gd name="T51" fmla="*/ 225436513 h 53"/>
              <a:gd name="T52" fmla="*/ 387260348 w 38"/>
              <a:gd name="T53" fmla="*/ 272895744 h 53"/>
              <a:gd name="T54" fmla="*/ 375524044 w 38"/>
              <a:gd name="T55" fmla="*/ 284762274 h 53"/>
              <a:gd name="T56" fmla="*/ 152558249 w 38"/>
              <a:gd name="T57" fmla="*/ 284762274 h 53"/>
              <a:gd name="T58" fmla="*/ 152558249 w 38"/>
              <a:gd name="T59" fmla="*/ 332221505 h 53"/>
              <a:gd name="T60" fmla="*/ 352054862 w 38"/>
              <a:gd name="T61" fmla="*/ 332221505 h 53"/>
              <a:gd name="T62" fmla="*/ 363787740 w 38"/>
              <a:gd name="T63" fmla="*/ 332221505 h 53"/>
              <a:gd name="T64" fmla="*/ 375524044 w 38"/>
              <a:gd name="T65" fmla="*/ 344084591 h 53"/>
              <a:gd name="T66" fmla="*/ 363787740 w 38"/>
              <a:gd name="T67" fmla="*/ 403410352 h 53"/>
              <a:gd name="T68" fmla="*/ 352054862 w 38"/>
              <a:gd name="T69" fmla="*/ 415276882 h 53"/>
              <a:gd name="T70" fmla="*/ 176027431 w 38"/>
              <a:gd name="T71" fmla="*/ 415276882 h 53"/>
              <a:gd name="T72" fmla="*/ 340318558 w 38"/>
              <a:gd name="T73" fmla="*/ 522061873 h 53"/>
              <a:gd name="T74" fmla="*/ 410729530 w 38"/>
              <a:gd name="T75" fmla="*/ 510195343 h 53"/>
              <a:gd name="T76" fmla="*/ 422465834 w 38"/>
              <a:gd name="T77" fmla="*/ 522061873 h 53"/>
              <a:gd name="T78" fmla="*/ 434198713 w 38"/>
              <a:gd name="T79" fmla="*/ 522061873 h 53"/>
              <a:gd name="T80" fmla="*/ 445935016 w 38"/>
              <a:gd name="T81" fmla="*/ 593250720 h 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8" h="53">
                <a:moveTo>
                  <a:pt x="38" y="50"/>
                </a:moveTo>
                <a:cubicBezTo>
                  <a:pt x="38" y="51"/>
                  <a:pt x="38" y="52"/>
                  <a:pt x="37" y="52"/>
                </a:cubicBezTo>
                <a:cubicBezTo>
                  <a:pt x="37" y="52"/>
                  <a:pt x="34" y="53"/>
                  <a:pt x="29" y="53"/>
                </a:cubicBezTo>
                <a:cubicBezTo>
                  <a:pt x="17" y="53"/>
                  <a:pt x="8" y="46"/>
                  <a:pt x="5" y="35"/>
                </a:cubicBezTo>
                <a:cubicBezTo>
                  <a:pt x="1" y="35"/>
                  <a:pt x="1" y="35"/>
                  <a:pt x="1" y="35"/>
                </a:cubicBezTo>
                <a:cubicBezTo>
                  <a:pt x="0" y="35"/>
                  <a:pt x="0" y="34"/>
                  <a:pt x="0" y="33"/>
                </a:cubicBezTo>
                <a:cubicBezTo>
                  <a:pt x="0" y="29"/>
                  <a:pt x="0" y="29"/>
                  <a:pt x="0" y="29"/>
                </a:cubicBezTo>
                <a:cubicBezTo>
                  <a:pt x="0" y="29"/>
                  <a:pt x="0" y="28"/>
                  <a:pt x="1" y="28"/>
                </a:cubicBezTo>
                <a:cubicBezTo>
                  <a:pt x="3" y="28"/>
                  <a:pt x="3" y="28"/>
                  <a:pt x="3" y="28"/>
                </a:cubicBezTo>
                <a:cubicBezTo>
                  <a:pt x="3" y="27"/>
                  <a:pt x="3" y="25"/>
                  <a:pt x="4" y="24"/>
                </a:cubicBezTo>
                <a:cubicBezTo>
                  <a:pt x="1" y="24"/>
                  <a:pt x="1" y="24"/>
                  <a:pt x="1" y="24"/>
                </a:cubicBezTo>
                <a:cubicBezTo>
                  <a:pt x="0" y="24"/>
                  <a:pt x="0" y="23"/>
                  <a:pt x="0" y="23"/>
                </a:cubicBezTo>
                <a:cubicBezTo>
                  <a:pt x="0" y="18"/>
                  <a:pt x="0" y="18"/>
                  <a:pt x="0" y="18"/>
                </a:cubicBezTo>
                <a:cubicBezTo>
                  <a:pt x="0" y="18"/>
                  <a:pt x="0" y="17"/>
                  <a:pt x="1" y="17"/>
                </a:cubicBezTo>
                <a:cubicBezTo>
                  <a:pt x="5" y="17"/>
                  <a:pt x="5" y="17"/>
                  <a:pt x="5" y="17"/>
                </a:cubicBezTo>
                <a:cubicBezTo>
                  <a:pt x="8" y="7"/>
                  <a:pt x="18" y="0"/>
                  <a:pt x="29" y="0"/>
                </a:cubicBezTo>
                <a:cubicBezTo>
                  <a:pt x="33" y="0"/>
                  <a:pt x="36" y="0"/>
                  <a:pt x="37" y="0"/>
                </a:cubicBezTo>
                <a:cubicBezTo>
                  <a:pt x="37" y="0"/>
                  <a:pt x="37" y="1"/>
                  <a:pt x="37" y="1"/>
                </a:cubicBezTo>
                <a:cubicBezTo>
                  <a:pt x="37" y="1"/>
                  <a:pt x="37" y="2"/>
                  <a:pt x="37" y="2"/>
                </a:cubicBezTo>
                <a:cubicBezTo>
                  <a:pt x="36" y="8"/>
                  <a:pt x="36" y="8"/>
                  <a:pt x="36" y="8"/>
                </a:cubicBezTo>
                <a:cubicBezTo>
                  <a:pt x="36" y="9"/>
                  <a:pt x="35" y="9"/>
                  <a:pt x="34" y="9"/>
                </a:cubicBezTo>
                <a:cubicBezTo>
                  <a:pt x="34" y="9"/>
                  <a:pt x="32" y="8"/>
                  <a:pt x="29" y="8"/>
                </a:cubicBezTo>
                <a:cubicBezTo>
                  <a:pt x="23" y="8"/>
                  <a:pt x="17" y="12"/>
                  <a:pt x="15" y="17"/>
                </a:cubicBezTo>
                <a:cubicBezTo>
                  <a:pt x="32" y="17"/>
                  <a:pt x="32" y="17"/>
                  <a:pt x="32" y="17"/>
                </a:cubicBezTo>
                <a:cubicBezTo>
                  <a:pt x="33" y="17"/>
                  <a:pt x="33" y="17"/>
                  <a:pt x="33" y="18"/>
                </a:cubicBezTo>
                <a:cubicBezTo>
                  <a:pt x="34" y="18"/>
                  <a:pt x="34" y="18"/>
                  <a:pt x="34" y="19"/>
                </a:cubicBezTo>
                <a:cubicBezTo>
                  <a:pt x="33" y="23"/>
                  <a:pt x="33" y="23"/>
                  <a:pt x="33" y="23"/>
                </a:cubicBezTo>
                <a:cubicBezTo>
                  <a:pt x="33" y="24"/>
                  <a:pt x="32" y="24"/>
                  <a:pt x="32" y="24"/>
                </a:cubicBezTo>
                <a:cubicBezTo>
                  <a:pt x="13" y="24"/>
                  <a:pt x="13" y="24"/>
                  <a:pt x="13" y="24"/>
                </a:cubicBezTo>
                <a:cubicBezTo>
                  <a:pt x="13" y="25"/>
                  <a:pt x="13" y="27"/>
                  <a:pt x="13" y="28"/>
                </a:cubicBezTo>
                <a:cubicBezTo>
                  <a:pt x="30" y="28"/>
                  <a:pt x="30" y="28"/>
                  <a:pt x="30" y="28"/>
                </a:cubicBezTo>
                <a:cubicBezTo>
                  <a:pt x="31" y="28"/>
                  <a:pt x="31" y="28"/>
                  <a:pt x="31" y="28"/>
                </a:cubicBezTo>
                <a:cubicBezTo>
                  <a:pt x="32" y="29"/>
                  <a:pt x="32" y="29"/>
                  <a:pt x="32" y="29"/>
                </a:cubicBezTo>
                <a:cubicBezTo>
                  <a:pt x="31" y="34"/>
                  <a:pt x="31" y="34"/>
                  <a:pt x="31" y="34"/>
                </a:cubicBezTo>
                <a:cubicBezTo>
                  <a:pt x="31" y="34"/>
                  <a:pt x="30" y="35"/>
                  <a:pt x="30" y="35"/>
                </a:cubicBezTo>
                <a:cubicBezTo>
                  <a:pt x="15" y="35"/>
                  <a:pt x="15" y="35"/>
                  <a:pt x="15" y="35"/>
                </a:cubicBezTo>
                <a:cubicBezTo>
                  <a:pt x="17" y="41"/>
                  <a:pt x="23" y="44"/>
                  <a:pt x="29" y="44"/>
                </a:cubicBezTo>
                <a:cubicBezTo>
                  <a:pt x="33" y="44"/>
                  <a:pt x="35" y="43"/>
                  <a:pt x="35" y="43"/>
                </a:cubicBezTo>
                <a:cubicBezTo>
                  <a:pt x="36" y="43"/>
                  <a:pt x="36" y="43"/>
                  <a:pt x="36" y="44"/>
                </a:cubicBezTo>
                <a:cubicBezTo>
                  <a:pt x="37" y="44"/>
                  <a:pt x="37" y="44"/>
                  <a:pt x="37" y="44"/>
                </a:cubicBezTo>
                <a:lnTo>
                  <a:pt x="38" y="50"/>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8" name="Freeform 186"/>
          <p:cNvSpPr>
            <a:spLocks noEditPoints="1"/>
          </p:cNvSpPr>
          <p:nvPr/>
        </p:nvSpPr>
        <p:spPr bwMode="auto">
          <a:xfrm>
            <a:off x="6547675" y="4687195"/>
            <a:ext cx="286874" cy="261845"/>
          </a:xfrm>
          <a:custGeom>
            <a:avLst/>
            <a:gdLst>
              <a:gd name="T0" fmla="*/ 799121350 w 69"/>
              <a:gd name="T1" fmla="*/ 657675951 h 63"/>
              <a:gd name="T2" fmla="*/ 799121350 w 69"/>
              <a:gd name="T3" fmla="*/ 704653049 h 63"/>
              <a:gd name="T4" fmla="*/ 752115422 w 69"/>
              <a:gd name="T5" fmla="*/ 739885873 h 63"/>
              <a:gd name="T6" fmla="*/ 58757410 w 69"/>
              <a:gd name="T7" fmla="*/ 739885873 h 63"/>
              <a:gd name="T8" fmla="*/ 11751482 w 69"/>
              <a:gd name="T9" fmla="*/ 704653049 h 63"/>
              <a:gd name="T10" fmla="*/ 11751482 w 69"/>
              <a:gd name="T11" fmla="*/ 657675951 h 63"/>
              <a:gd name="T12" fmla="*/ 352554747 w 69"/>
              <a:gd name="T13" fmla="*/ 23488549 h 63"/>
              <a:gd name="T14" fmla="*/ 399560675 w 69"/>
              <a:gd name="T15" fmla="*/ 0 h 63"/>
              <a:gd name="T16" fmla="*/ 458318086 w 69"/>
              <a:gd name="T17" fmla="*/ 23488549 h 63"/>
              <a:gd name="T18" fmla="*/ 799121350 w 69"/>
              <a:gd name="T19" fmla="*/ 657675951 h 63"/>
              <a:gd name="T20" fmla="*/ 470069568 w 69"/>
              <a:gd name="T21" fmla="*/ 234885492 h 63"/>
              <a:gd name="T22" fmla="*/ 470069568 w 69"/>
              <a:gd name="T23" fmla="*/ 234885492 h 63"/>
              <a:gd name="T24" fmla="*/ 458318086 w 69"/>
              <a:gd name="T25" fmla="*/ 223141217 h 63"/>
              <a:gd name="T26" fmla="*/ 352554747 w 69"/>
              <a:gd name="T27" fmla="*/ 223141217 h 63"/>
              <a:gd name="T28" fmla="*/ 340803265 w 69"/>
              <a:gd name="T29" fmla="*/ 234885492 h 63"/>
              <a:gd name="T30" fmla="*/ 340803265 w 69"/>
              <a:gd name="T31" fmla="*/ 234885492 h 63"/>
              <a:gd name="T32" fmla="*/ 352554747 w 69"/>
              <a:gd name="T33" fmla="*/ 446279008 h 63"/>
              <a:gd name="T34" fmla="*/ 364306229 w 69"/>
              <a:gd name="T35" fmla="*/ 458023283 h 63"/>
              <a:gd name="T36" fmla="*/ 446566604 w 69"/>
              <a:gd name="T37" fmla="*/ 458023283 h 63"/>
              <a:gd name="T38" fmla="*/ 458318086 w 69"/>
              <a:gd name="T39" fmla="*/ 446279008 h 63"/>
              <a:gd name="T40" fmla="*/ 470069568 w 69"/>
              <a:gd name="T41" fmla="*/ 234885492 h 63"/>
              <a:gd name="T42" fmla="*/ 458318086 w 69"/>
              <a:gd name="T43" fmla="*/ 528488930 h 63"/>
              <a:gd name="T44" fmla="*/ 446566604 w 69"/>
              <a:gd name="T45" fmla="*/ 505000381 h 63"/>
              <a:gd name="T46" fmla="*/ 364306229 w 69"/>
              <a:gd name="T47" fmla="*/ 505000381 h 63"/>
              <a:gd name="T48" fmla="*/ 352554747 w 69"/>
              <a:gd name="T49" fmla="*/ 528488930 h 63"/>
              <a:gd name="T50" fmla="*/ 352554747 w 69"/>
              <a:gd name="T51" fmla="*/ 610698852 h 63"/>
              <a:gd name="T52" fmla="*/ 364306229 w 69"/>
              <a:gd name="T53" fmla="*/ 622443127 h 63"/>
              <a:gd name="T54" fmla="*/ 446566604 w 69"/>
              <a:gd name="T55" fmla="*/ 622443127 h 63"/>
              <a:gd name="T56" fmla="*/ 458318086 w 69"/>
              <a:gd name="T57" fmla="*/ 610698852 h 63"/>
              <a:gd name="T58" fmla="*/ 458318086 w 69"/>
              <a:gd name="T59" fmla="*/ 528488930 h 6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9" h="63">
                <a:moveTo>
                  <a:pt x="68" y="56"/>
                </a:moveTo>
                <a:cubicBezTo>
                  <a:pt x="69" y="57"/>
                  <a:pt x="69" y="59"/>
                  <a:pt x="68" y="60"/>
                </a:cubicBezTo>
                <a:cubicBezTo>
                  <a:pt x="67" y="62"/>
                  <a:pt x="65" y="63"/>
                  <a:pt x="64" y="63"/>
                </a:cubicBezTo>
                <a:cubicBezTo>
                  <a:pt x="5" y="63"/>
                  <a:pt x="5" y="63"/>
                  <a:pt x="5" y="63"/>
                </a:cubicBezTo>
                <a:cubicBezTo>
                  <a:pt x="4" y="63"/>
                  <a:pt x="2" y="62"/>
                  <a:pt x="1" y="60"/>
                </a:cubicBezTo>
                <a:cubicBezTo>
                  <a:pt x="0" y="59"/>
                  <a:pt x="0" y="57"/>
                  <a:pt x="1" y="56"/>
                </a:cubicBezTo>
                <a:cubicBezTo>
                  <a:pt x="30" y="2"/>
                  <a:pt x="30" y="2"/>
                  <a:pt x="30" y="2"/>
                </a:cubicBezTo>
                <a:cubicBezTo>
                  <a:pt x="31" y="1"/>
                  <a:pt x="33" y="0"/>
                  <a:pt x="34" y="0"/>
                </a:cubicBezTo>
                <a:cubicBezTo>
                  <a:pt x="36" y="0"/>
                  <a:pt x="38" y="1"/>
                  <a:pt x="39" y="2"/>
                </a:cubicBezTo>
                <a:lnTo>
                  <a:pt x="68" y="56"/>
                </a:lnTo>
                <a:close/>
                <a:moveTo>
                  <a:pt x="40" y="20"/>
                </a:moveTo>
                <a:cubicBezTo>
                  <a:pt x="40" y="20"/>
                  <a:pt x="40" y="20"/>
                  <a:pt x="40" y="20"/>
                </a:cubicBezTo>
                <a:cubicBezTo>
                  <a:pt x="39" y="19"/>
                  <a:pt x="39" y="19"/>
                  <a:pt x="39" y="19"/>
                </a:cubicBezTo>
                <a:cubicBezTo>
                  <a:pt x="30" y="19"/>
                  <a:pt x="30" y="19"/>
                  <a:pt x="30" y="19"/>
                </a:cubicBezTo>
                <a:cubicBezTo>
                  <a:pt x="30" y="19"/>
                  <a:pt x="30" y="19"/>
                  <a:pt x="29" y="20"/>
                </a:cubicBezTo>
                <a:cubicBezTo>
                  <a:pt x="29" y="20"/>
                  <a:pt x="29" y="20"/>
                  <a:pt x="29" y="20"/>
                </a:cubicBezTo>
                <a:cubicBezTo>
                  <a:pt x="30" y="38"/>
                  <a:pt x="30" y="38"/>
                  <a:pt x="30" y="38"/>
                </a:cubicBezTo>
                <a:cubicBezTo>
                  <a:pt x="30" y="38"/>
                  <a:pt x="30" y="39"/>
                  <a:pt x="31" y="39"/>
                </a:cubicBezTo>
                <a:cubicBezTo>
                  <a:pt x="38" y="39"/>
                  <a:pt x="38" y="39"/>
                  <a:pt x="38" y="39"/>
                </a:cubicBezTo>
                <a:cubicBezTo>
                  <a:pt x="39" y="39"/>
                  <a:pt x="39" y="38"/>
                  <a:pt x="39" y="38"/>
                </a:cubicBezTo>
                <a:lnTo>
                  <a:pt x="40" y="20"/>
                </a:lnTo>
                <a:close/>
                <a:moveTo>
                  <a:pt x="39" y="45"/>
                </a:moveTo>
                <a:cubicBezTo>
                  <a:pt x="39" y="44"/>
                  <a:pt x="39" y="43"/>
                  <a:pt x="38" y="43"/>
                </a:cubicBezTo>
                <a:cubicBezTo>
                  <a:pt x="31" y="43"/>
                  <a:pt x="31" y="43"/>
                  <a:pt x="31" y="43"/>
                </a:cubicBezTo>
                <a:cubicBezTo>
                  <a:pt x="30" y="43"/>
                  <a:pt x="30" y="44"/>
                  <a:pt x="30" y="45"/>
                </a:cubicBezTo>
                <a:cubicBezTo>
                  <a:pt x="30" y="52"/>
                  <a:pt x="30" y="52"/>
                  <a:pt x="30" y="52"/>
                </a:cubicBezTo>
                <a:cubicBezTo>
                  <a:pt x="30" y="53"/>
                  <a:pt x="30" y="53"/>
                  <a:pt x="31" y="53"/>
                </a:cubicBezTo>
                <a:cubicBezTo>
                  <a:pt x="38" y="53"/>
                  <a:pt x="38" y="53"/>
                  <a:pt x="38" y="53"/>
                </a:cubicBezTo>
                <a:cubicBezTo>
                  <a:pt x="39" y="53"/>
                  <a:pt x="39" y="53"/>
                  <a:pt x="39" y="52"/>
                </a:cubicBezTo>
                <a:lnTo>
                  <a:pt x="39" y="45"/>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9" name="Freeform 187"/>
          <p:cNvSpPr>
            <a:spLocks noEditPoints="1"/>
          </p:cNvSpPr>
          <p:nvPr/>
        </p:nvSpPr>
        <p:spPr bwMode="auto">
          <a:xfrm>
            <a:off x="7146451" y="4744955"/>
            <a:ext cx="283022" cy="182906"/>
          </a:xfrm>
          <a:custGeom>
            <a:avLst/>
            <a:gdLst>
              <a:gd name="T0" fmla="*/ 800850339 w 68"/>
              <a:gd name="T1" fmla="*/ 293702942 h 44"/>
              <a:gd name="T2" fmla="*/ 400425169 w 68"/>
              <a:gd name="T3" fmla="*/ 516914985 h 44"/>
              <a:gd name="T4" fmla="*/ 11777917 w 68"/>
              <a:gd name="T5" fmla="*/ 293702942 h 44"/>
              <a:gd name="T6" fmla="*/ 0 w 68"/>
              <a:gd name="T7" fmla="*/ 258457493 h 44"/>
              <a:gd name="T8" fmla="*/ 11777917 w 68"/>
              <a:gd name="T9" fmla="*/ 234961668 h 44"/>
              <a:gd name="T10" fmla="*/ 400425169 w 68"/>
              <a:gd name="T11" fmla="*/ 0 h 44"/>
              <a:gd name="T12" fmla="*/ 800850339 w 68"/>
              <a:gd name="T13" fmla="*/ 234961668 h 44"/>
              <a:gd name="T14" fmla="*/ 800850339 w 68"/>
              <a:gd name="T15" fmla="*/ 258457493 h 44"/>
              <a:gd name="T16" fmla="*/ 800850339 w 68"/>
              <a:gd name="T17" fmla="*/ 293702942 h 44"/>
              <a:gd name="T18" fmla="*/ 577083635 w 68"/>
              <a:gd name="T19" fmla="*/ 105732922 h 44"/>
              <a:gd name="T20" fmla="*/ 600639470 w 68"/>
              <a:gd name="T21" fmla="*/ 199716219 h 44"/>
              <a:gd name="T22" fmla="*/ 400425169 w 68"/>
              <a:gd name="T23" fmla="*/ 399435865 h 44"/>
              <a:gd name="T24" fmla="*/ 200214301 w 68"/>
              <a:gd name="T25" fmla="*/ 199716219 h 44"/>
              <a:gd name="T26" fmla="*/ 235544621 w 68"/>
              <a:gd name="T27" fmla="*/ 105732922 h 44"/>
              <a:gd name="T28" fmla="*/ 58886155 w 68"/>
              <a:gd name="T29" fmla="*/ 258457493 h 44"/>
              <a:gd name="T30" fmla="*/ 400425169 w 68"/>
              <a:gd name="T31" fmla="*/ 458173711 h 44"/>
              <a:gd name="T32" fmla="*/ 753742101 w 68"/>
              <a:gd name="T33" fmla="*/ 258457493 h 44"/>
              <a:gd name="T34" fmla="*/ 577083635 w 68"/>
              <a:gd name="T35" fmla="*/ 105732922 h 44"/>
              <a:gd name="T36" fmla="*/ 400425169 w 68"/>
              <a:gd name="T37" fmla="*/ 70487472 h 44"/>
              <a:gd name="T38" fmla="*/ 270874942 w 68"/>
              <a:gd name="T39" fmla="*/ 199716219 h 44"/>
              <a:gd name="T40" fmla="*/ 294430776 w 68"/>
              <a:gd name="T41" fmla="*/ 223212043 h 44"/>
              <a:gd name="T42" fmla="*/ 317983179 w 68"/>
              <a:gd name="T43" fmla="*/ 199716219 h 44"/>
              <a:gd name="T44" fmla="*/ 400425169 w 68"/>
              <a:gd name="T45" fmla="*/ 105732922 h 44"/>
              <a:gd name="T46" fmla="*/ 423981004 w 68"/>
              <a:gd name="T47" fmla="*/ 93983296 h 44"/>
              <a:gd name="T48" fmla="*/ 400425169 w 68"/>
              <a:gd name="T49" fmla="*/ 70487472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8" h="44">
                <a:moveTo>
                  <a:pt x="68" y="25"/>
                </a:moveTo>
                <a:cubicBezTo>
                  <a:pt x="61" y="36"/>
                  <a:pt x="48" y="44"/>
                  <a:pt x="34" y="44"/>
                </a:cubicBezTo>
                <a:cubicBezTo>
                  <a:pt x="21" y="44"/>
                  <a:pt x="8" y="36"/>
                  <a:pt x="1" y="25"/>
                </a:cubicBezTo>
                <a:cubicBezTo>
                  <a:pt x="1" y="24"/>
                  <a:pt x="0" y="23"/>
                  <a:pt x="0" y="22"/>
                </a:cubicBezTo>
                <a:cubicBezTo>
                  <a:pt x="0" y="21"/>
                  <a:pt x="1" y="20"/>
                  <a:pt x="1" y="20"/>
                </a:cubicBezTo>
                <a:cubicBezTo>
                  <a:pt x="8" y="8"/>
                  <a:pt x="21" y="0"/>
                  <a:pt x="34" y="0"/>
                </a:cubicBezTo>
                <a:cubicBezTo>
                  <a:pt x="48" y="0"/>
                  <a:pt x="61" y="8"/>
                  <a:pt x="68" y="20"/>
                </a:cubicBezTo>
                <a:cubicBezTo>
                  <a:pt x="68" y="20"/>
                  <a:pt x="68" y="21"/>
                  <a:pt x="68" y="22"/>
                </a:cubicBezTo>
                <a:cubicBezTo>
                  <a:pt x="68" y="23"/>
                  <a:pt x="68" y="24"/>
                  <a:pt x="68" y="25"/>
                </a:cubicBezTo>
                <a:close/>
                <a:moveTo>
                  <a:pt x="49" y="9"/>
                </a:moveTo>
                <a:cubicBezTo>
                  <a:pt x="51" y="11"/>
                  <a:pt x="51" y="14"/>
                  <a:pt x="51" y="17"/>
                </a:cubicBezTo>
                <a:cubicBezTo>
                  <a:pt x="51" y="27"/>
                  <a:pt x="44" y="34"/>
                  <a:pt x="34" y="34"/>
                </a:cubicBezTo>
                <a:cubicBezTo>
                  <a:pt x="25" y="34"/>
                  <a:pt x="17" y="27"/>
                  <a:pt x="17" y="17"/>
                </a:cubicBezTo>
                <a:cubicBezTo>
                  <a:pt x="17" y="14"/>
                  <a:pt x="18" y="11"/>
                  <a:pt x="20" y="9"/>
                </a:cubicBezTo>
                <a:cubicBezTo>
                  <a:pt x="14" y="12"/>
                  <a:pt x="9" y="17"/>
                  <a:pt x="5" y="22"/>
                </a:cubicBezTo>
                <a:cubicBezTo>
                  <a:pt x="12" y="32"/>
                  <a:pt x="22" y="39"/>
                  <a:pt x="34" y="39"/>
                </a:cubicBezTo>
                <a:cubicBezTo>
                  <a:pt x="47" y="39"/>
                  <a:pt x="57" y="32"/>
                  <a:pt x="64" y="22"/>
                </a:cubicBezTo>
                <a:cubicBezTo>
                  <a:pt x="60" y="17"/>
                  <a:pt x="55" y="12"/>
                  <a:pt x="49" y="9"/>
                </a:cubicBezTo>
                <a:close/>
                <a:moveTo>
                  <a:pt x="34" y="6"/>
                </a:moveTo>
                <a:cubicBezTo>
                  <a:pt x="28" y="6"/>
                  <a:pt x="23" y="11"/>
                  <a:pt x="23" y="17"/>
                </a:cubicBezTo>
                <a:cubicBezTo>
                  <a:pt x="23" y="18"/>
                  <a:pt x="24" y="19"/>
                  <a:pt x="25" y="19"/>
                </a:cubicBezTo>
                <a:cubicBezTo>
                  <a:pt x="26" y="19"/>
                  <a:pt x="27" y="18"/>
                  <a:pt x="27" y="17"/>
                </a:cubicBezTo>
                <a:cubicBezTo>
                  <a:pt x="27" y="13"/>
                  <a:pt x="30" y="9"/>
                  <a:pt x="34" y="9"/>
                </a:cubicBezTo>
                <a:cubicBezTo>
                  <a:pt x="35" y="9"/>
                  <a:pt x="36" y="9"/>
                  <a:pt x="36" y="8"/>
                </a:cubicBezTo>
                <a:cubicBezTo>
                  <a:pt x="36" y="7"/>
                  <a:pt x="35" y="6"/>
                  <a:pt x="34" y="6"/>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0" name="Freeform 188"/>
          <p:cNvSpPr>
            <a:spLocks/>
          </p:cNvSpPr>
          <p:nvPr/>
        </p:nvSpPr>
        <p:spPr bwMode="auto">
          <a:xfrm>
            <a:off x="7745227" y="4706448"/>
            <a:ext cx="246441" cy="242591"/>
          </a:xfrm>
          <a:custGeom>
            <a:avLst/>
            <a:gdLst>
              <a:gd name="T0" fmla="*/ 569356068 w 59"/>
              <a:gd name="T1" fmla="*/ 689827597 h 58"/>
              <a:gd name="T2" fmla="*/ 486326481 w 59"/>
              <a:gd name="T3" fmla="*/ 689827597 h 58"/>
              <a:gd name="T4" fmla="*/ 486326481 w 59"/>
              <a:gd name="T5" fmla="*/ 416276166 h 58"/>
              <a:gd name="T6" fmla="*/ 569356068 w 59"/>
              <a:gd name="T7" fmla="*/ 416276166 h 58"/>
              <a:gd name="T8" fmla="*/ 581217437 w 59"/>
              <a:gd name="T9" fmla="*/ 309231753 h 58"/>
              <a:gd name="T10" fmla="*/ 486326481 w 59"/>
              <a:gd name="T11" fmla="*/ 309231753 h 58"/>
              <a:gd name="T12" fmla="*/ 486326481 w 59"/>
              <a:gd name="T13" fmla="*/ 249765700 h 58"/>
              <a:gd name="T14" fmla="*/ 533771959 w 59"/>
              <a:gd name="T15" fmla="*/ 202190788 h 58"/>
              <a:gd name="T16" fmla="*/ 593078807 w 59"/>
              <a:gd name="T17" fmla="*/ 202190788 h 58"/>
              <a:gd name="T18" fmla="*/ 593078807 w 59"/>
              <a:gd name="T19" fmla="*/ 107040965 h 58"/>
              <a:gd name="T20" fmla="*/ 510049220 w 59"/>
              <a:gd name="T21" fmla="*/ 95149823 h 58"/>
              <a:gd name="T22" fmla="*/ 379570712 w 59"/>
              <a:gd name="T23" fmla="*/ 237871109 h 58"/>
              <a:gd name="T24" fmla="*/ 379570712 w 59"/>
              <a:gd name="T25" fmla="*/ 309231753 h 58"/>
              <a:gd name="T26" fmla="*/ 284679756 w 59"/>
              <a:gd name="T27" fmla="*/ 309231753 h 58"/>
              <a:gd name="T28" fmla="*/ 284679756 w 59"/>
              <a:gd name="T29" fmla="*/ 416276166 h 58"/>
              <a:gd name="T30" fmla="*/ 379570712 w 59"/>
              <a:gd name="T31" fmla="*/ 416276166 h 58"/>
              <a:gd name="T32" fmla="*/ 379570712 w 59"/>
              <a:gd name="T33" fmla="*/ 689827597 h 58"/>
              <a:gd name="T34" fmla="*/ 130478508 w 59"/>
              <a:gd name="T35" fmla="*/ 689827597 h 58"/>
              <a:gd name="T36" fmla="*/ 0 w 59"/>
              <a:gd name="T37" fmla="*/ 558997452 h 58"/>
              <a:gd name="T38" fmla="*/ 0 w 59"/>
              <a:gd name="T39" fmla="*/ 118935555 h 58"/>
              <a:gd name="T40" fmla="*/ 130478508 w 59"/>
              <a:gd name="T41" fmla="*/ 0 h 58"/>
              <a:gd name="T42" fmla="*/ 569356068 w 59"/>
              <a:gd name="T43" fmla="*/ 0 h 58"/>
              <a:gd name="T44" fmla="*/ 699834576 w 59"/>
              <a:gd name="T45" fmla="*/ 118935555 h 58"/>
              <a:gd name="T46" fmla="*/ 699834576 w 59"/>
              <a:gd name="T47" fmla="*/ 558997452 h 58"/>
              <a:gd name="T48" fmla="*/ 569356068 w 59"/>
              <a:gd name="T49" fmla="*/ 689827597 h 5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9" h="58">
                <a:moveTo>
                  <a:pt x="48" y="58"/>
                </a:moveTo>
                <a:cubicBezTo>
                  <a:pt x="41" y="58"/>
                  <a:pt x="41" y="58"/>
                  <a:pt x="41" y="58"/>
                </a:cubicBezTo>
                <a:cubicBezTo>
                  <a:pt x="41" y="35"/>
                  <a:pt x="41" y="35"/>
                  <a:pt x="41" y="35"/>
                </a:cubicBezTo>
                <a:cubicBezTo>
                  <a:pt x="48" y="35"/>
                  <a:pt x="48" y="35"/>
                  <a:pt x="48" y="35"/>
                </a:cubicBezTo>
                <a:cubicBezTo>
                  <a:pt x="49" y="26"/>
                  <a:pt x="49" y="26"/>
                  <a:pt x="49" y="26"/>
                </a:cubicBezTo>
                <a:cubicBezTo>
                  <a:pt x="41" y="26"/>
                  <a:pt x="41" y="26"/>
                  <a:pt x="41" y="26"/>
                </a:cubicBezTo>
                <a:cubicBezTo>
                  <a:pt x="41" y="21"/>
                  <a:pt x="41" y="21"/>
                  <a:pt x="41" y="21"/>
                </a:cubicBezTo>
                <a:cubicBezTo>
                  <a:pt x="41" y="18"/>
                  <a:pt x="42" y="17"/>
                  <a:pt x="45" y="17"/>
                </a:cubicBezTo>
                <a:cubicBezTo>
                  <a:pt x="50" y="17"/>
                  <a:pt x="50" y="17"/>
                  <a:pt x="50" y="17"/>
                </a:cubicBezTo>
                <a:cubicBezTo>
                  <a:pt x="50" y="9"/>
                  <a:pt x="50" y="9"/>
                  <a:pt x="50" y="9"/>
                </a:cubicBezTo>
                <a:cubicBezTo>
                  <a:pt x="49" y="9"/>
                  <a:pt x="47" y="8"/>
                  <a:pt x="43" y="8"/>
                </a:cubicBezTo>
                <a:cubicBezTo>
                  <a:pt x="37" y="8"/>
                  <a:pt x="32" y="12"/>
                  <a:pt x="32" y="20"/>
                </a:cubicBezTo>
                <a:cubicBezTo>
                  <a:pt x="32" y="26"/>
                  <a:pt x="32" y="26"/>
                  <a:pt x="32" y="26"/>
                </a:cubicBezTo>
                <a:cubicBezTo>
                  <a:pt x="24" y="26"/>
                  <a:pt x="24" y="26"/>
                  <a:pt x="24" y="26"/>
                </a:cubicBezTo>
                <a:cubicBezTo>
                  <a:pt x="24" y="35"/>
                  <a:pt x="24" y="35"/>
                  <a:pt x="24" y="35"/>
                </a:cubicBezTo>
                <a:cubicBezTo>
                  <a:pt x="32" y="35"/>
                  <a:pt x="32" y="35"/>
                  <a:pt x="32" y="35"/>
                </a:cubicBezTo>
                <a:cubicBezTo>
                  <a:pt x="32" y="58"/>
                  <a:pt x="32" y="58"/>
                  <a:pt x="32" y="58"/>
                </a:cubicBezTo>
                <a:cubicBezTo>
                  <a:pt x="11" y="58"/>
                  <a:pt x="11" y="58"/>
                  <a:pt x="11" y="58"/>
                </a:cubicBezTo>
                <a:cubicBezTo>
                  <a:pt x="5" y="58"/>
                  <a:pt x="0" y="53"/>
                  <a:pt x="0" y="47"/>
                </a:cubicBezTo>
                <a:cubicBezTo>
                  <a:pt x="0" y="10"/>
                  <a:pt x="0" y="10"/>
                  <a:pt x="0" y="10"/>
                </a:cubicBezTo>
                <a:cubicBezTo>
                  <a:pt x="0" y="4"/>
                  <a:pt x="5" y="0"/>
                  <a:pt x="11" y="0"/>
                </a:cubicBezTo>
                <a:cubicBezTo>
                  <a:pt x="48" y="0"/>
                  <a:pt x="48" y="0"/>
                  <a:pt x="48" y="0"/>
                </a:cubicBezTo>
                <a:cubicBezTo>
                  <a:pt x="54" y="0"/>
                  <a:pt x="59" y="4"/>
                  <a:pt x="59" y="10"/>
                </a:cubicBezTo>
                <a:cubicBezTo>
                  <a:pt x="59" y="47"/>
                  <a:pt x="59" y="47"/>
                  <a:pt x="59" y="47"/>
                </a:cubicBezTo>
                <a:cubicBezTo>
                  <a:pt x="59" y="53"/>
                  <a:pt x="54" y="58"/>
                  <a:pt x="48" y="58"/>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1" name="Freeform 189"/>
          <p:cNvSpPr>
            <a:spLocks noEditPoints="1"/>
          </p:cNvSpPr>
          <p:nvPr/>
        </p:nvSpPr>
        <p:spPr bwMode="auto">
          <a:xfrm>
            <a:off x="8345929" y="4691046"/>
            <a:ext cx="198309" cy="279172"/>
          </a:xfrm>
          <a:custGeom>
            <a:avLst/>
            <a:gdLst>
              <a:gd name="T0" fmla="*/ 522195798 w 48"/>
              <a:gd name="T1" fmla="*/ 495747214 h 67"/>
              <a:gd name="T2" fmla="*/ 487384562 w 48"/>
              <a:gd name="T3" fmla="*/ 483945836 h 67"/>
              <a:gd name="T4" fmla="*/ 382944039 w 48"/>
              <a:gd name="T5" fmla="*/ 330500433 h 67"/>
              <a:gd name="T6" fmla="*/ 359735413 w 48"/>
              <a:gd name="T7" fmla="*/ 330500433 h 67"/>
              <a:gd name="T8" fmla="*/ 359735413 w 48"/>
              <a:gd name="T9" fmla="*/ 389517632 h 67"/>
              <a:gd name="T10" fmla="*/ 475778545 w 48"/>
              <a:gd name="T11" fmla="*/ 566569226 h 67"/>
              <a:gd name="T12" fmla="*/ 475778545 w 48"/>
              <a:gd name="T13" fmla="*/ 590175419 h 67"/>
              <a:gd name="T14" fmla="*/ 452569919 w 48"/>
              <a:gd name="T15" fmla="*/ 613785046 h 67"/>
              <a:gd name="T16" fmla="*/ 359735413 w 48"/>
              <a:gd name="T17" fmla="*/ 613785046 h 67"/>
              <a:gd name="T18" fmla="*/ 359735413 w 48"/>
              <a:gd name="T19" fmla="*/ 731819443 h 67"/>
              <a:gd name="T20" fmla="*/ 313318160 w 48"/>
              <a:gd name="T21" fmla="*/ 790836641 h 67"/>
              <a:gd name="T22" fmla="*/ 243692281 w 48"/>
              <a:gd name="T23" fmla="*/ 790836641 h 67"/>
              <a:gd name="T24" fmla="*/ 197275028 w 48"/>
              <a:gd name="T25" fmla="*/ 731819443 h 67"/>
              <a:gd name="T26" fmla="*/ 197275028 w 48"/>
              <a:gd name="T27" fmla="*/ 613785046 h 67"/>
              <a:gd name="T28" fmla="*/ 104440522 w 48"/>
              <a:gd name="T29" fmla="*/ 613785046 h 67"/>
              <a:gd name="T30" fmla="*/ 81231896 w 48"/>
              <a:gd name="T31" fmla="*/ 590175419 h 67"/>
              <a:gd name="T32" fmla="*/ 81231896 w 48"/>
              <a:gd name="T33" fmla="*/ 566569226 h 67"/>
              <a:gd name="T34" fmla="*/ 197275028 w 48"/>
              <a:gd name="T35" fmla="*/ 389517632 h 67"/>
              <a:gd name="T36" fmla="*/ 197275028 w 48"/>
              <a:gd name="T37" fmla="*/ 330500433 h 67"/>
              <a:gd name="T38" fmla="*/ 174066402 w 48"/>
              <a:gd name="T39" fmla="*/ 330500433 h 67"/>
              <a:gd name="T40" fmla="*/ 69625879 w 48"/>
              <a:gd name="T41" fmla="*/ 483945836 h 67"/>
              <a:gd name="T42" fmla="*/ 34814643 w 48"/>
              <a:gd name="T43" fmla="*/ 495747214 h 67"/>
              <a:gd name="T44" fmla="*/ 0 w 48"/>
              <a:gd name="T45" fmla="*/ 460336208 h 67"/>
              <a:gd name="T46" fmla="*/ 0 w 48"/>
              <a:gd name="T47" fmla="*/ 436730016 h 67"/>
              <a:gd name="T48" fmla="*/ 116043132 w 48"/>
              <a:gd name="T49" fmla="*/ 259678421 h 67"/>
              <a:gd name="T50" fmla="*/ 197275028 w 48"/>
              <a:gd name="T51" fmla="*/ 212462601 h 67"/>
              <a:gd name="T52" fmla="*/ 359735413 w 48"/>
              <a:gd name="T53" fmla="*/ 212462601 h 67"/>
              <a:gd name="T54" fmla="*/ 440967309 w 48"/>
              <a:gd name="T55" fmla="*/ 259678421 h 67"/>
              <a:gd name="T56" fmla="*/ 557010441 w 48"/>
              <a:gd name="T57" fmla="*/ 436730016 h 67"/>
              <a:gd name="T58" fmla="*/ 557010441 w 48"/>
              <a:gd name="T59" fmla="*/ 460336208 h 67"/>
              <a:gd name="T60" fmla="*/ 522195798 w 48"/>
              <a:gd name="T61" fmla="*/ 495747214 h 67"/>
              <a:gd name="T62" fmla="*/ 278506924 w 48"/>
              <a:gd name="T63" fmla="*/ 200661223 h 67"/>
              <a:gd name="T64" fmla="*/ 185669012 w 48"/>
              <a:gd name="T65" fmla="*/ 94428204 h 67"/>
              <a:gd name="T66" fmla="*/ 278506924 w 48"/>
              <a:gd name="T67" fmla="*/ 0 h 67"/>
              <a:gd name="T68" fmla="*/ 382944039 w 48"/>
              <a:gd name="T69" fmla="*/ 94428204 h 67"/>
              <a:gd name="T70" fmla="*/ 278506924 w 48"/>
              <a:gd name="T71" fmla="*/ 200661223 h 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8" h="67">
                <a:moveTo>
                  <a:pt x="45" y="42"/>
                </a:moveTo>
                <a:cubicBezTo>
                  <a:pt x="43" y="42"/>
                  <a:pt x="42" y="42"/>
                  <a:pt x="42" y="41"/>
                </a:cubicBezTo>
                <a:cubicBezTo>
                  <a:pt x="33" y="28"/>
                  <a:pt x="33" y="28"/>
                  <a:pt x="33" y="28"/>
                </a:cubicBezTo>
                <a:cubicBezTo>
                  <a:pt x="31" y="28"/>
                  <a:pt x="31" y="28"/>
                  <a:pt x="31" y="28"/>
                </a:cubicBezTo>
                <a:cubicBezTo>
                  <a:pt x="31" y="33"/>
                  <a:pt x="31" y="33"/>
                  <a:pt x="31" y="33"/>
                </a:cubicBezTo>
                <a:cubicBezTo>
                  <a:pt x="41" y="48"/>
                  <a:pt x="41" y="48"/>
                  <a:pt x="41" y="48"/>
                </a:cubicBezTo>
                <a:cubicBezTo>
                  <a:pt x="41" y="49"/>
                  <a:pt x="41" y="49"/>
                  <a:pt x="41" y="50"/>
                </a:cubicBezTo>
                <a:cubicBezTo>
                  <a:pt x="41" y="51"/>
                  <a:pt x="40" y="52"/>
                  <a:pt x="39" y="52"/>
                </a:cubicBezTo>
                <a:cubicBezTo>
                  <a:pt x="31" y="52"/>
                  <a:pt x="31" y="52"/>
                  <a:pt x="31" y="52"/>
                </a:cubicBezTo>
                <a:cubicBezTo>
                  <a:pt x="31" y="62"/>
                  <a:pt x="31" y="62"/>
                  <a:pt x="31" y="62"/>
                </a:cubicBezTo>
                <a:cubicBezTo>
                  <a:pt x="31" y="65"/>
                  <a:pt x="29" y="67"/>
                  <a:pt x="27" y="67"/>
                </a:cubicBezTo>
                <a:cubicBezTo>
                  <a:pt x="21" y="67"/>
                  <a:pt x="21" y="67"/>
                  <a:pt x="21" y="67"/>
                </a:cubicBezTo>
                <a:cubicBezTo>
                  <a:pt x="19" y="67"/>
                  <a:pt x="17" y="65"/>
                  <a:pt x="17" y="62"/>
                </a:cubicBezTo>
                <a:cubicBezTo>
                  <a:pt x="17" y="52"/>
                  <a:pt x="17" y="52"/>
                  <a:pt x="17" y="52"/>
                </a:cubicBezTo>
                <a:cubicBezTo>
                  <a:pt x="9" y="52"/>
                  <a:pt x="9" y="52"/>
                  <a:pt x="9" y="52"/>
                </a:cubicBezTo>
                <a:cubicBezTo>
                  <a:pt x="8" y="52"/>
                  <a:pt x="7" y="51"/>
                  <a:pt x="7" y="50"/>
                </a:cubicBezTo>
                <a:cubicBezTo>
                  <a:pt x="7" y="49"/>
                  <a:pt x="7" y="49"/>
                  <a:pt x="7" y="48"/>
                </a:cubicBezTo>
                <a:cubicBezTo>
                  <a:pt x="17" y="33"/>
                  <a:pt x="17" y="33"/>
                  <a:pt x="17" y="33"/>
                </a:cubicBezTo>
                <a:cubicBezTo>
                  <a:pt x="17" y="28"/>
                  <a:pt x="17" y="28"/>
                  <a:pt x="17" y="28"/>
                </a:cubicBezTo>
                <a:cubicBezTo>
                  <a:pt x="15" y="28"/>
                  <a:pt x="15" y="28"/>
                  <a:pt x="15" y="28"/>
                </a:cubicBezTo>
                <a:cubicBezTo>
                  <a:pt x="6" y="41"/>
                  <a:pt x="6" y="41"/>
                  <a:pt x="6" y="41"/>
                </a:cubicBezTo>
                <a:cubicBezTo>
                  <a:pt x="6" y="42"/>
                  <a:pt x="5" y="42"/>
                  <a:pt x="3" y="42"/>
                </a:cubicBezTo>
                <a:cubicBezTo>
                  <a:pt x="1" y="42"/>
                  <a:pt x="0" y="41"/>
                  <a:pt x="0" y="39"/>
                </a:cubicBezTo>
                <a:cubicBezTo>
                  <a:pt x="0" y="38"/>
                  <a:pt x="0" y="37"/>
                  <a:pt x="0" y="37"/>
                </a:cubicBezTo>
                <a:cubicBezTo>
                  <a:pt x="10" y="22"/>
                  <a:pt x="10" y="22"/>
                  <a:pt x="10" y="22"/>
                </a:cubicBezTo>
                <a:cubicBezTo>
                  <a:pt x="12" y="20"/>
                  <a:pt x="14" y="18"/>
                  <a:pt x="17" y="18"/>
                </a:cubicBezTo>
                <a:cubicBezTo>
                  <a:pt x="31" y="18"/>
                  <a:pt x="31" y="18"/>
                  <a:pt x="31" y="18"/>
                </a:cubicBezTo>
                <a:cubicBezTo>
                  <a:pt x="34" y="18"/>
                  <a:pt x="37" y="20"/>
                  <a:pt x="38" y="22"/>
                </a:cubicBezTo>
                <a:cubicBezTo>
                  <a:pt x="48" y="37"/>
                  <a:pt x="48" y="37"/>
                  <a:pt x="48" y="37"/>
                </a:cubicBezTo>
                <a:cubicBezTo>
                  <a:pt x="48" y="37"/>
                  <a:pt x="48" y="38"/>
                  <a:pt x="48" y="39"/>
                </a:cubicBezTo>
                <a:cubicBezTo>
                  <a:pt x="48" y="41"/>
                  <a:pt x="47" y="42"/>
                  <a:pt x="45" y="42"/>
                </a:cubicBezTo>
                <a:close/>
                <a:moveTo>
                  <a:pt x="24" y="17"/>
                </a:moveTo>
                <a:cubicBezTo>
                  <a:pt x="19" y="17"/>
                  <a:pt x="16" y="13"/>
                  <a:pt x="16" y="8"/>
                </a:cubicBezTo>
                <a:cubicBezTo>
                  <a:pt x="16" y="4"/>
                  <a:pt x="19" y="0"/>
                  <a:pt x="24" y="0"/>
                </a:cubicBezTo>
                <a:cubicBezTo>
                  <a:pt x="29" y="0"/>
                  <a:pt x="33" y="4"/>
                  <a:pt x="33" y="8"/>
                </a:cubicBezTo>
                <a:cubicBezTo>
                  <a:pt x="33" y="13"/>
                  <a:pt x="29" y="17"/>
                  <a:pt x="24" y="17"/>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2" name="Freeform 190"/>
          <p:cNvSpPr>
            <a:spLocks noEditPoints="1"/>
          </p:cNvSpPr>
          <p:nvPr/>
        </p:nvSpPr>
        <p:spPr bwMode="auto">
          <a:xfrm>
            <a:off x="8944705" y="4687195"/>
            <a:ext cx="240665" cy="283022"/>
          </a:xfrm>
          <a:custGeom>
            <a:avLst/>
            <a:gdLst>
              <a:gd name="T0" fmla="*/ 678917982 w 58"/>
              <a:gd name="T1" fmla="*/ 235544621 h 68"/>
              <a:gd name="T2" fmla="*/ 678917982 w 58"/>
              <a:gd name="T3" fmla="*/ 753742101 h 68"/>
              <a:gd name="T4" fmla="*/ 632097114 w 58"/>
              <a:gd name="T5" fmla="*/ 800850339 h 68"/>
              <a:gd name="T6" fmla="*/ 35116506 w 58"/>
              <a:gd name="T7" fmla="*/ 800850339 h 68"/>
              <a:gd name="T8" fmla="*/ 0 w 58"/>
              <a:gd name="T9" fmla="*/ 753742101 h 68"/>
              <a:gd name="T10" fmla="*/ 0 w 58"/>
              <a:gd name="T11" fmla="*/ 35330320 h 68"/>
              <a:gd name="T12" fmla="*/ 35116506 w 58"/>
              <a:gd name="T13" fmla="*/ 0 h 68"/>
              <a:gd name="T14" fmla="*/ 433102438 w 58"/>
              <a:gd name="T15" fmla="*/ 0 h 68"/>
              <a:gd name="T16" fmla="*/ 515039812 w 58"/>
              <a:gd name="T17" fmla="*/ 23555835 h 68"/>
              <a:gd name="T18" fmla="*/ 643801476 w 58"/>
              <a:gd name="T19" fmla="*/ 164880548 h 68"/>
              <a:gd name="T20" fmla="*/ 678917982 w 58"/>
              <a:gd name="T21" fmla="*/ 235544621 h 68"/>
              <a:gd name="T22" fmla="*/ 620389331 w 58"/>
              <a:gd name="T23" fmla="*/ 282652859 h 68"/>
              <a:gd name="T24" fmla="*/ 433102438 w 58"/>
              <a:gd name="T25" fmla="*/ 282652859 h 68"/>
              <a:gd name="T26" fmla="*/ 397985931 w 58"/>
              <a:gd name="T27" fmla="*/ 235544621 h 68"/>
              <a:gd name="T28" fmla="*/ 397985931 w 58"/>
              <a:gd name="T29" fmla="*/ 58886155 h 68"/>
              <a:gd name="T30" fmla="*/ 58528651 w 58"/>
              <a:gd name="T31" fmla="*/ 58886155 h 68"/>
              <a:gd name="T32" fmla="*/ 58528651 w 58"/>
              <a:gd name="T33" fmla="*/ 741964184 h 68"/>
              <a:gd name="T34" fmla="*/ 620389331 w 58"/>
              <a:gd name="T35" fmla="*/ 741964184 h 68"/>
              <a:gd name="T36" fmla="*/ 620389331 w 58"/>
              <a:gd name="T37" fmla="*/ 282652859 h 68"/>
              <a:gd name="T38" fmla="*/ 280932051 w 58"/>
              <a:gd name="T39" fmla="*/ 388647252 h 68"/>
              <a:gd name="T40" fmla="*/ 280932051 w 58"/>
              <a:gd name="T41" fmla="*/ 635969791 h 68"/>
              <a:gd name="T42" fmla="*/ 269227689 w 58"/>
              <a:gd name="T43" fmla="*/ 647747708 h 68"/>
              <a:gd name="T44" fmla="*/ 269227689 w 58"/>
              <a:gd name="T45" fmla="*/ 647747708 h 68"/>
              <a:gd name="T46" fmla="*/ 257519906 w 58"/>
              <a:gd name="T47" fmla="*/ 647747708 h 68"/>
              <a:gd name="T48" fmla="*/ 187286893 w 58"/>
              <a:gd name="T49" fmla="*/ 565305718 h 68"/>
              <a:gd name="T50" fmla="*/ 128761664 w 58"/>
              <a:gd name="T51" fmla="*/ 565305718 h 68"/>
              <a:gd name="T52" fmla="*/ 105349519 w 58"/>
              <a:gd name="T53" fmla="*/ 553527800 h 68"/>
              <a:gd name="T54" fmla="*/ 105349519 w 58"/>
              <a:gd name="T55" fmla="*/ 471089242 h 68"/>
              <a:gd name="T56" fmla="*/ 128761664 w 58"/>
              <a:gd name="T57" fmla="*/ 459311325 h 68"/>
              <a:gd name="T58" fmla="*/ 187286893 w 58"/>
              <a:gd name="T59" fmla="*/ 459311325 h 68"/>
              <a:gd name="T60" fmla="*/ 257519906 w 58"/>
              <a:gd name="T61" fmla="*/ 376869335 h 68"/>
              <a:gd name="T62" fmla="*/ 269227689 w 58"/>
              <a:gd name="T63" fmla="*/ 376869335 h 68"/>
              <a:gd name="T64" fmla="*/ 280932051 w 58"/>
              <a:gd name="T65" fmla="*/ 388647252 h 68"/>
              <a:gd name="T66" fmla="*/ 386281570 w 58"/>
              <a:gd name="T67" fmla="*/ 612413956 h 68"/>
              <a:gd name="T68" fmla="*/ 421398076 w 58"/>
              <a:gd name="T69" fmla="*/ 506419563 h 68"/>
              <a:gd name="T70" fmla="*/ 386281570 w 58"/>
              <a:gd name="T71" fmla="*/ 412203087 h 68"/>
              <a:gd name="T72" fmla="*/ 339460702 w 58"/>
              <a:gd name="T73" fmla="*/ 412203087 h 68"/>
              <a:gd name="T74" fmla="*/ 339460702 w 58"/>
              <a:gd name="T75" fmla="*/ 447533407 h 68"/>
              <a:gd name="T76" fmla="*/ 362869425 w 58"/>
              <a:gd name="T77" fmla="*/ 506419563 h 68"/>
              <a:gd name="T78" fmla="*/ 339460702 w 58"/>
              <a:gd name="T79" fmla="*/ 565305718 h 68"/>
              <a:gd name="T80" fmla="*/ 339460702 w 58"/>
              <a:gd name="T81" fmla="*/ 612413956 h 68"/>
              <a:gd name="T82" fmla="*/ 362869425 w 58"/>
              <a:gd name="T83" fmla="*/ 612413956 h 68"/>
              <a:gd name="T84" fmla="*/ 386281570 w 58"/>
              <a:gd name="T85" fmla="*/ 612413956 h 68"/>
              <a:gd name="T86" fmla="*/ 479923306 w 58"/>
              <a:gd name="T87" fmla="*/ 671300111 h 68"/>
              <a:gd name="T88" fmla="*/ 538451957 w 58"/>
              <a:gd name="T89" fmla="*/ 506419563 h 68"/>
              <a:gd name="T90" fmla="*/ 479923306 w 58"/>
              <a:gd name="T91" fmla="*/ 353316932 h 68"/>
              <a:gd name="T92" fmla="*/ 444806799 w 58"/>
              <a:gd name="T93" fmla="*/ 341539014 h 68"/>
              <a:gd name="T94" fmla="*/ 433102438 w 58"/>
              <a:gd name="T95" fmla="*/ 388647252 h 68"/>
              <a:gd name="T96" fmla="*/ 479923306 w 58"/>
              <a:gd name="T97" fmla="*/ 506419563 h 68"/>
              <a:gd name="T98" fmla="*/ 433102438 w 58"/>
              <a:gd name="T99" fmla="*/ 635969791 h 68"/>
              <a:gd name="T100" fmla="*/ 444806799 w 58"/>
              <a:gd name="T101" fmla="*/ 683078028 h 68"/>
              <a:gd name="T102" fmla="*/ 456514582 w 58"/>
              <a:gd name="T103" fmla="*/ 683078028 h 68"/>
              <a:gd name="T104" fmla="*/ 479923306 w 58"/>
              <a:gd name="T105" fmla="*/ 671300111 h 68"/>
              <a:gd name="T106" fmla="*/ 456514582 w 58"/>
              <a:gd name="T107" fmla="*/ 223766704 h 68"/>
              <a:gd name="T108" fmla="*/ 620389331 w 58"/>
              <a:gd name="T109" fmla="*/ 223766704 h 68"/>
              <a:gd name="T110" fmla="*/ 608684970 w 58"/>
              <a:gd name="T111" fmla="*/ 211988786 h 68"/>
              <a:gd name="T112" fmla="*/ 468218944 w 58"/>
              <a:gd name="T113" fmla="*/ 70664073 h 68"/>
              <a:gd name="T114" fmla="*/ 456514582 w 58"/>
              <a:gd name="T115" fmla="*/ 58886155 h 68"/>
              <a:gd name="T116" fmla="*/ 456514582 w 58"/>
              <a:gd name="T117" fmla="*/ 223766704 h 6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8" h="68">
                <a:moveTo>
                  <a:pt x="58" y="20"/>
                </a:moveTo>
                <a:cubicBezTo>
                  <a:pt x="58" y="64"/>
                  <a:pt x="58" y="64"/>
                  <a:pt x="58" y="64"/>
                </a:cubicBezTo>
                <a:cubicBezTo>
                  <a:pt x="58" y="66"/>
                  <a:pt x="56" y="68"/>
                  <a:pt x="54" y="68"/>
                </a:cubicBezTo>
                <a:cubicBezTo>
                  <a:pt x="3" y="68"/>
                  <a:pt x="3" y="68"/>
                  <a:pt x="3" y="68"/>
                </a:cubicBezTo>
                <a:cubicBezTo>
                  <a:pt x="1" y="68"/>
                  <a:pt x="0" y="66"/>
                  <a:pt x="0" y="64"/>
                </a:cubicBezTo>
                <a:cubicBezTo>
                  <a:pt x="0" y="3"/>
                  <a:pt x="0" y="3"/>
                  <a:pt x="0" y="3"/>
                </a:cubicBezTo>
                <a:cubicBezTo>
                  <a:pt x="0" y="1"/>
                  <a:pt x="1" y="0"/>
                  <a:pt x="3" y="0"/>
                </a:cubicBezTo>
                <a:cubicBezTo>
                  <a:pt x="37" y="0"/>
                  <a:pt x="37" y="0"/>
                  <a:pt x="37" y="0"/>
                </a:cubicBezTo>
                <a:cubicBezTo>
                  <a:pt x="39" y="0"/>
                  <a:pt x="42" y="1"/>
                  <a:pt x="44" y="2"/>
                </a:cubicBezTo>
                <a:cubicBezTo>
                  <a:pt x="55" y="14"/>
                  <a:pt x="55" y="14"/>
                  <a:pt x="55" y="14"/>
                </a:cubicBezTo>
                <a:cubicBezTo>
                  <a:pt x="57" y="16"/>
                  <a:pt x="58" y="18"/>
                  <a:pt x="58" y="20"/>
                </a:cubicBezTo>
                <a:close/>
                <a:moveTo>
                  <a:pt x="53" y="24"/>
                </a:moveTo>
                <a:cubicBezTo>
                  <a:pt x="37" y="24"/>
                  <a:pt x="37" y="24"/>
                  <a:pt x="37" y="24"/>
                </a:cubicBezTo>
                <a:cubicBezTo>
                  <a:pt x="35" y="24"/>
                  <a:pt x="34" y="22"/>
                  <a:pt x="34" y="20"/>
                </a:cubicBezTo>
                <a:cubicBezTo>
                  <a:pt x="34" y="5"/>
                  <a:pt x="34" y="5"/>
                  <a:pt x="34" y="5"/>
                </a:cubicBezTo>
                <a:cubicBezTo>
                  <a:pt x="5" y="5"/>
                  <a:pt x="5" y="5"/>
                  <a:pt x="5" y="5"/>
                </a:cubicBezTo>
                <a:cubicBezTo>
                  <a:pt x="5" y="63"/>
                  <a:pt x="5" y="63"/>
                  <a:pt x="5" y="63"/>
                </a:cubicBezTo>
                <a:cubicBezTo>
                  <a:pt x="53" y="63"/>
                  <a:pt x="53" y="63"/>
                  <a:pt x="53" y="63"/>
                </a:cubicBezTo>
                <a:lnTo>
                  <a:pt x="53" y="24"/>
                </a:lnTo>
                <a:close/>
                <a:moveTo>
                  <a:pt x="24" y="33"/>
                </a:moveTo>
                <a:cubicBezTo>
                  <a:pt x="24" y="54"/>
                  <a:pt x="24" y="54"/>
                  <a:pt x="24" y="54"/>
                </a:cubicBezTo>
                <a:cubicBezTo>
                  <a:pt x="24" y="54"/>
                  <a:pt x="24" y="55"/>
                  <a:pt x="23" y="55"/>
                </a:cubicBezTo>
                <a:cubicBezTo>
                  <a:pt x="23" y="55"/>
                  <a:pt x="23" y="55"/>
                  <a:pt x="23" y="55"/>
                </a:cubicBezTo>
                <a:cubicBezTo>
                  <a:pt x="23" y="55"/>
                  <a:pt x="22" y="55"/>
                  <a:pt x="22" y="55"/>
                </a:cubicBezTo>
                <a:cubicBezTo>
                  <a:pt x="16" y="48"/>
                  <a:pt x="16" y="48"/>
                  <a:pt x="16" y="48"/>
                </a:cubicBezTo>
                <a:cubicBezTo>
                  <a:pt x="11" y="48"/>
                  <a:pt x="11" y="48"/>
                  <a:pt x="11" y="48"/>
                </a:cubicBezTo>
                <a:cubicBezTo>
                  <a:pt x="10" y="48"/>
                  <a:pt x="9" y="48"/>
                  <a:pt x="9" y="47"/>
                </a:cubicBezTo>
                <a:cubicBezTo>
                  <a:pt x="9" y="40"/>
                  <a:pt x="9" y="40"/>
                  <a:pt x="9" y="40"/>
                </a:cubicBezTo>
                <a:cubicBezTo>
                  <a:pt x="9" y="39"/>
                  <a:pt x="10" y="39"/>
                  <a:pt x="11" y="39"/>
                </a:cubicBezTo>
                <a:cubicBezTo>
                  <a:pt x="16" y="39"/>
                  <a:pt x="16" y="39"/>
                  <a:pt x="16" y="39"/>
                </a:cubicBezTo>
                <a:cubicBezTo>
                  <a:pt x="22" y="32"/>
                  <a:pt x="22" y="32"/>
                  <a:pt x="22" y="32"/>
                </a:cubicBezTo>
                <a:cubicBezTo>
                  <a:pt x="22" y="32"/>
                  <a:pt x="23" y="32"/>
                  <a:pt x="23" y="32"/>
                </a:cubicBezTo>
                <a:cubicBezTo>
                  <a:pt x="24" y="32"/>
                  <a:pt x="24" y="33"/>
                  <a:pt x="24" y="33"/>
                </a:cubicBezTo>
                <a:close/>
                <a:moveTo>
                  <a:pt x="33" y="52"/>
                </a:moveTo>
                <a:cubicBezTo>
                  <a:pt x="35" y="49"/>
                  <a:pt x="36" y="47"/>
                  <a:pt x="36" y="43"/>
                </a:cubicBezTo>
                <a:cubicBezTo>
                  <a:pt x="36" y="40"/>
                  <a:pt x="35" y="37"/>
                  <a:pt x="33" y="35"/>
                </a:cubicBezTo>
                <a:cubicBezTo>
                  <a:pt x="32" y="34"/>
                  <a:pt x="30" y="34"/>
                  <a:pt x="29" y="35"/>
                </a:cubicBezTo>
                <a:cubicBezTo>
                  <a:pt x="28" y="36"/>
                  <a:pt x="28" y="37"/>
                  <a:pt x="29" y="38"/>
                </a:cubicBezTo>
                <a:cubicBezTo>
                  <a:pt x="31" y="40"/>
                  <a:pt x="31" y="42"/>
                  <a:pt x="31" y="43"/>
                </a:cubicBezTo>
                <a:cubicBezTo>
                  <a:pt x="31" y="45"/>
                  <a:pt x="31" y="47"/>
                  <a:pt x="29" y="48"/>
                </a:cubicBezTo>
                <a:cubicBezTo>
                  <a:pt x="28" y="49"/>
                  <a:pt x="28" y="51"/>
                  <a:pt x="29" y="52"/>
                </a:cubicBezTo>
                <a:cubicBezTo>
                  <a:pt x="30" y="52"/>
                  <a:pt x="31" y="52"/>
                  <a:pt x="31" y="52"/>
                </a:cubicBezTo>
                <a:cubicBezTo>
                  <a:pt x="32" y="52"/>
                  <a:pt x="32" y="52"/>
                  <a:pt x="33" y="52"/>
                </a:cubicBezTo>
                <a:close/>
                <a:moveTo>
                  <a:pt x="41" y="57"/>
                </a:moveTo>
                <a:cubicBezTo>
                  <a:pt x="44" y="53"/>
                  <a:pt x="46" y="48"/>
                  <a:pt x="46" y="43"/>
                </a:cubicBezTo>
                <a:cubicBezTo>
                  <a:pt x="46" y="38"/>
                  <a:pt x="44" y="34"/>
                  <a:pt x="41" y="30"/>
                </a:cubicBezTo>
                <a:cubicBezTo>
                  <a:pt x="40" y="29"/>
                  <a:pt x="39" y="28"/>
                  <a:pt x="38" y="29"/>
                </a:cubicBezTo>
                <a:cubicBezTo>
                  <a:pt x="37" y="30"/>
                  <a:pt x="36" y="32"/>
                  <a:pt x="37" y="33"/>
                </a:cubicBezTo>
                <a:cubicBezTo>
                  <a:pt x="40" y="36"/>
                  <a:pt x="41" y="39"/>
                  <a:pt x="41" y="43"/>
                </a:cubicBezTo>
                <a:cubicBezTo>
                  <a:pt x="41" y="47"/>
                  <a:pt x="40" y="51"/>
                  <a:pt x="37" y="54"/>
                </a:cubicBezTo>
                <a:cubicBezTo>
                  <a:pt x="36" y="55"/>
                  <a:pt x="37" y="57"/>
                  <a:pt x="38" y="58"/>
                </a:cubicBezTo>
                <a:cubicBezTo>
                  <a:pt x="38" y="58"/>
                  <a:pt x="39" y="58"/>
                  <a:pt x="39" y="58"/>
                </a:cubicBezTo>
                <a:cubicBezTo>
                  <a:pt x="40" y="58"/>
                  <a:pt x="41" y="58"/>
                  <a:pt x="41" y="57"/>
                </a:cubicBezTo>
                <a:close/>
                <a:moveTo>
                  <a:pt x="39" y="19"/>
                </a:moveTo>
                <a:cubicBezTo>
                  <a:pt x="53" y="19"/>
                  <a:pt x="53" y="19"/>
                  <a:pt x="53" y="19"/>
                </a:cubicBezTo>
                <a:cubicBezTo>
                  <a:pt x="53" y="18"/>
                  <a:pt x="52" y="18"/>
                  <a:pt x="52" y="18"/>
                </a:cubicBezTo>
                <a:cubicBezTo>
                  <a:pt x="40" y="6"/>
                  <a:pt x="40" y="6"/>
                  <a:pt x="40" y="6"/>
                </a:cubicBezTo>
                <a:cubicBezTo>
                  <a:pt x="40" y="5"/>
                  <a:pt x="39" y="5"/>
                  <a:pt x="39" y="5"/>
                </a:cubicBezTo>
                <a:lnTo>
                  <a:pt x="39" y="1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3" name="Freeform 191"/>
          <p:cNvSpPr>
            <a:spLocks noEditPoints="1"/>
          </p:cNvSpPr>
          <p:nvPr/>
        </p:nvSpPr>
        <p:spPr bwMode="auto">
          <a:xfrm>
            <a:off x="9543481" y="4687195"/>
            <a:ext cx="242591" cy="283022"/>
          </a:xfrm>
          <a:custGeom>
            <a:avLst/>
            <a:gdLst>
              <a:gd name="T0" fmla="*/ 689827597 w 58"/>
              <a:gd name="T1" fmla="*/ 235544621 h 68"/>
              <a:gd name="T2" fmla="*/ 689827597 w 58"/>
              <a:gd name="T3" fmla="*/ 753742101 h 68"/>
              <a:gd name="T4" fmla="*/ 642252685 w 58"/>
              <a:gd name="T5" fmla="*/ 800850339 h 68"/>
              <a:gd name="T6" fmla="*/ 35680322 w 58"/>
              <a:gd name="T7" fmla="*/ 800850339 h 68"/>
              <a:gd name="T8" fmla="*/ 0 w 58"/>
              <a:gd name="T9" fmla="*/ 753742101 h 68"/>
              <a:gd name="T10" fmla="*/ 0 w 58"/>
              <a:gd name="T11" fmla="*/ 35330320 h 68"/>
              <a:gd name="T12" fmla="*/ 35680322 w 58"/>
              <a:gd name="T13" fmla="*/ 0 h 68"/>
              <a:gd name="T14" fmla="*/ 440061897 w 58"/>
              <a:gd name="T15" fmla="*/ 0 h 68"/>
              <a:gd name="T16" fmla="*/ 523317131 w 58"/>
              <a:gd name="T17" fmla="*/ 23555835 h 68"/>
              <a:gd name="T18" fmla="*/ 654147275 w 58"/>
              <a:gd name="T19" fmla="*/ 164880548 h 68"/>
              <a:gd name="T20" fmla="*/ 689827597 w 58"/>
              <a:gd name="T21" fmla="*/ 235544621 h 68"/>
              <a:gd name="T22" fmla="*/ 630358095 w 58"/>
              <a:gd name="T23" fmla="*/ 282652859 h 68"/>
              <a:gd name="T24" fmla="*/ 440061897 w 58"/>
              <a:gd name="T25" fmla="*/ 282652859 h 68"/>
              <a:gd name="T26" fmla="*/ 404381576 w 58"/>
              <a:gd name="T27" fmla="*/ 235544621 h 68"/>
              <a:gd name="T28" fmla="*/ 404381576 w 58"/>
              <a:gd name="T29" fmla="*/ 58886155 h 68"/>
              <a:gd name="T30" fmla="*/ 59469502 w 58"/>
              <a:gd name="T31" fmla="*/ 58886155 h 68"/>
              <a:gd name="T32" fmla="*/ 59469502 w 58"/>
              <a:gd name="T33" fmla="*/ 741964184 h 68"/>
              <a:gd name="T34" fmla="*/ 630358095 w 58"/>
              <a:gd name="T35" fmla="*/ 741964184 h 68"/>
              <a:gd name="T36" fmla="*/ 630358095 w 58"/>
              <a:gd name="T37" fmla="*/ 282652859 h 68"/>
              <a:gd name="T38" fmla="*/ 404381576 w 58"/>
              <a:gd name="T39" fmla="*/ 400425169 h 68"/>
              <a:gd name="T40" fmla="*/ 404381576 w 58"/>
              <a:gd name="T41" fmla="*/ 565305718 h 68"/>
              <a:gd name="T42" fmla="*/ 344915523 w 58"/>
              <a:gd name="T43" fmla="*/ 624191873 h 68"/>
              <a:gd name="T44" fmla="*/ 166510466 w 58"/>
              <a:gd name="T45" fmla="*/ 624191873 h 68"/>
              <a:gd name="T46" fmla="*/ 107040965 w 58"/>
              <a:gd name="T47" fmla="*/ 565305718 h 68"/>
              <a:gd name="T48" fmla="*/ 107040965 w 58"/>
              <a:gd name="T49" fmla="*/ 400425169 h 68"/>
              <a:gd name="T50" fmla="*/ 166510466 w 58"/>
              <a:gd name="T51" fmla="*/ 341539014 h 68"/>
              <a:gd name="T52" fmla="*/ 344915523 w 58"/>
              <a:gd name="T53" fmla="*/ 341539014 h 68"/>
              <a:gd name="T54" fmla="*/ 404381576 w 58"/>
              <a:gd name="T55" fmla="*/ 400425169 h 68"/>
              <a:gd name="T56" fmla="*/ 570892042 w 58"/>
              <a:gd name="T57" fmla="*/ 353316932 h 68"/>
              <a:gd name="T58" fmla="*/ 570892042 w 58"/>
              <a:gd name="T59" fmla="*/ 612413956 h 68"/>
              <a:gd name="T60" fmla="*/ 570892042 w 58"/>
              <a:gd name="T61" fmla="*/ 624191873 h 68"/>
              <a:gd name="T62" fmla="*/ 558997452 w 58"/>
              <a:gd name="T63" fmla="*/ 624191873 h 68"/>
              <a:gd name="T64" fmla="*/ 547106311 w 58"/>
              <a:gd name="T65" fmla="*/ 624191873 h 68"/>
              <a:gd name="T66" fmla="*/ 428167307 w 58"/>
              <a:gd name="T67" fmla="*/ 506419563 h 68"/>
              <a:gd name="T68" fmla="*/ 428167307 w 58"/>
              <a:gd name="T69" fmla="*/ 459311325 h 68"/>
              <a:gd name="T70" fmla="*/ 547106311 w 58"/>
              <a:gd name="T71" fmla="*/ 341539014 h 68"/>
              <a:gd name="T72" fmla="*/ 558997452 w 58"/>
              <a:gd name="T73" fmla="*/ 341539014 h 68"/>
              <a:gd name="T74" fmla="*/ 570892042 w 58"/>
              <a:gd name="T75" fmla="*/ 341539014 h 68"/>
              <a:gd name="T76" fmla="*/ 570892042 w 58"/>
              <a:gd name="T77" fmla="*/ 353316932 h 68"/>
              <a:gd name="T78" fmla="*/ 463851078 w 58"/>
              <a:gd name="T79" fmla="*/ 223766704 h 68"/>
              <a:gd name="T80" fmla="*/ 630358095 w 58"/>
              <a:gd name="T81" fmla="*/ 223766704 h 68"/>
              <a:gd name="T82" fmla="*/ 618466954 w 58"/>
              <a:gd name="T83" fmla="*/ 211988786 h 68"/>
              <a:gd name="T84" fmla="*/ 475742219 w 58"/>
              <a:gd name="T85" fmla="*/ 70664073 h 68"/>
              <a:gd name="T86" fmla="*/ 463851078 w 58"/>
              <a:gd name="T87" fmla="*/ 58886155 h 68"/>
              <a:gd name="T88" fmla="*/ 463851078 w 58"/>
              <a:gd name="T89" fmla="*/ 223766704 h 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8" h="68">
                <a:moveTo>
                  <a:pt x="58" y="20"/>
                </a:moveTo>
                <a:cubicBezTo>
                  <a:pt x="58" y="64"/>
                  <a:pt x="58" y="64"/>
                  <a:pt x="58" y="64"/>
                </a:cubicBezTo>
                <a:cubicBezTo>
                  <a:pt x="58" y="66"/>
                  <a:pt x="56" y="68"/>
                  <a:pt x="54" y="68"/>
                </a:cubicBezTo>
                <a:cubicBezTo>
                  <a:pt x="3" y="68"/>
                  <a:pt x="3" y="68"/>
                  <a:pt x="3" y="68"/>
                </a:cubicBezTo>
                <a:cubicBezTo>
                  <a:pt x="1" y="68"/>
                  <a:pt x="0" y="66"/>
                  <a:pt x="0" y="64"/>
                </a:cubicBezTo>
                <a:cubicBezTo>
                  <a:pt x="0" y="3"/>
                  <a:pt x="0" y="3"/>
                  <a:pt x="0" y="3"/>
                </a:cubicBezTo>
                <a:cubicBezTo>
                  <a:pt x="0" y="1"/>
                  <a:pt x="1" y="0"/>
                  <a:pt x="3" y="0"/>
                </a:cubicBezTo>
                <a:cubicBezTo>
                  <a:pt x="37" y="0"/>
                  <a:pt x="37" y="0"/>
                  <a:pt x="37" y="0"/>
                </a:cubicBezTo>
                <a:cubicBezTo>
                  <a:pt x="39" y="0"/>
                  <a:pt x="42" y="1"/>
                  <a:pt x="44" y="2"/>
                </a:cubicBezTo>
                <a:cubicBezTo>
                  <a:pt x="55" y="14"/>
                  <a:pt x="55" y="14"/>
                  <a:pt x="55" y="14"/>
                </a:cubicBezTo>
                <a:cubicBezTo>
                  <a:pt x="57" y="16"/>
                  <a:pt x="58" y="18"/>
                  <a:pt x="58" y="20"/>
                </a:cubicBezTo>
                <a:close/>
                <a:moveTo>
                  <a:pt x="53" y="24"/>
                </a:moveTo>
                <a:cubicBezTo>
                  <a:pt x="37" y="24"/>
                  <a:pt x="37" y="24"/>
                  <a:pt x="37" y="24"/>
                </a:cubicBezTo>
                <a:cubicBezTo>
                  <a:pt x="35" y="24"/>
                  <a:pt x="34" y="22"/>
                  <a:pt x="34" y="20"/>
                </a:cubicBezTo>
                <a:cubicBezTo>
                  <a:pt x="34" y="5"/>
                  <a:pt x="34" y="5"/>
                  <a:pt x="34" y="5"/>
                </a:cubicBezTo>
                <a:cubicBezTo>
                  <a:pt x="5" y="5"/>
                  <a:pt x="5" y="5"/>
                  <a:pt x="5" y="5"/>
                </a:cubicBezTo>
                <a:cubicBezTo>
                  <a:pt x="5" y="63"/>
                  <a:pt x="5" y="63"/>
                  <a:pt x="5" y="63"/>
                </a:cubicBezTo>
                <a:cubicBezTo>
                  <a:pt x="53" y="63"/>
                  <a:pt x="53" y="63"/>
                  <a:pt x="53" y="63"/>
                </a:cubicBezTo>
                <a:lnTo>
                  <a:pt x="53" y="24"/>
                </a:lnTo>
                <a:close/>
                <a:moveTo>
                  <a:pt x="34" y="34"/>
                </a:moveTo>
                <a:cubicBezTo>
                  <a:pt x="34" y="48"/>
                  <a:pt x="34" y="48"/>
                  <a:pt x="34" y="48"/>
                </a:cubicBezTo>
                <a:cubicBezTo>
                  <a:pt x="34" y="51"/>
                  <a:pt x="32" y="53"/>
                  <a:pt x="29" y="53"/>
                </a:cubicBezTo>
                <a:cubicBezTo>
                  <a:pt x="14" y="53"/>
                  <a:pt x="14" y="53"/>
                  <a:pt x="14" y="53"/>
                </a:cubicBezTo>
                <a:cubicBezTo>
                  <a:pt x="12" y="53"/>
                  <a:pt x="9" y="51"/>
                  <a:pt x="9" y="48"/>
                </a:cubicBezTo>
                <a:cubicBezTo>
                  <a:pt x="9" y="34"/>
                  <a:pt x="9" y="34"/>
                  <a:pt x="9" y="34"/>
                </a:cubicBezTo>
                <a:cubicBezTo>
                  <a:pt x="9" y="31"/>
                  <a:pt x="12" y="29"/>
                  <a:pt x="14" y="29"/>
                </a:cubicBezTo>
                <a:cubicBezTo>
                  <a:pt x="29" y="29"/>
                  <a:pt x="29" y="29"/>
                  <a:pt x="29" y="29"/>
                </a:cubicBezTo>
                <a:cubicBezTo>
                  <a:pt x="32" y="29"/>
                  <a:pt x="34" y="31"/>
                  <a:pt x="34" y="34"/>
                </a:cubicBezTo>
                <a:close/>
                <a:moveTo>
                  <a:pt x="48" y="30"/>
                </a:moveTo>
                <a:cubicBezTo>
                  <a:pt x="48" y="52"/>
                  <a:pt x="48" y="52"/>
                  <a:pt x="48" y="52"/>
                </a:cubicBezTo>
                <a:cubicBezTo>
                  <a:pt x="48" y="52"/>
                  <a:pt x="48" y="53"/>
                  <a:pt x="48" y="53"/>
                </a:cubicBezTo>
                <a:cubicBezTo>
                  <a:pt x="47" y="53"/>
                  <a:pt x="47" y="53"/>
                  <a:pt x="47" y="53"/>
                </a:cubicBezTo>
                <a:cubicBezTo>
                  <a:pt x="47" y="53"/>
                  <a:pt x="46" y="53"/>
                  <a:pt x="46" y="53"/>
                </a:cubicBezTo>
                <a:cubicBezTo>
                  <a:pt x="36" y="43"/>
                  <a:pt x="36" y="43"/>
                  <a:pt x="36" y="43"/>
                </a:cubicBezTo>
                <a:cubicBezTo>
                  <a:pt x="36" y="39"/>
                  <a:pt x="36" y="39"/>
                  <a:pt x="36" y="39"/>
                </a:cubicBezTo>
                <a:cubicBezTo>
                  <a:pt x="46" y="29"/>
                  <a:pt x="46" y="29"/>
                  <a:pt x="46" y="29"/>
                </a:cubicBezTo>
                <a:cubicBezTo>
                  <a:pt x="46" y="29"/>
                  <a:pt x="47" y="29"/>
                  <a:pt x="47" y="29"/>
                </a:cubicBezTo>
                <a:cubicBezTo>
                  <a:pt x="47" y="29"/>
                  <a:pt x="47" y="29"/>
                  <a:pt x="48" y="29"/>
                </a:cubicBezTo>
                <a:cubicBezTo>
                  <a:pt x="48" y="29"/>
                  <a:pt x="48" y="30"/>
                  <a:pt x="48" y="30"/>
                </a:cubicBezTo>
                <a:close/>
                <a:moveTo>
                  <a:pt x="39" y="19"/>
                </a:moveTo>
                <a:cubicBezTo>
                  <a:pt x="53" y="19"/>
                  <a:pt x="53" y="19"/>
                  <a:pt x="53" y="19"/>
                </a:cubicBezTo>
                <a:cubicBezTo>
                  <a:pt x="53" y="18"/>
                  <a:pt x="52" y="18"/>
                  <a:pt x="52" y="18"/>
                </a:cubicBezTo>
                <a:cubicBezTo>
                  <a:pt x="40" y="6"/>
                  <a:pt x="40" y="6"/>
                  <a:pt x="40" y="6"/>
                </a:cubicBezTo>
                <a:cubicBezTo>
                  <a:pt x="40" y="5"/>
                  <a:pt x="39" y="5"/>
                  <a:pt x="39" y="5"/>
                </a:cubicBezTo>
                <a:lnTo>
                  <a:pt x="39" y="1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4" name="Freeform 192"/>
          <p:cNvSpPr>
            <a:spLocks noEditPoints="1"/>
          </p:cNvSpPr>
          <p:nvPr/>
        </p:nvSpPr>
        <p:spPr bwMode="auto">
          <a:xfrm>
            <a:off x="10144181" y="4687195"/>
            <a:ext cx="240666" cy="283022"/>
          </a:xfrm>
          <a:custGeom>
            <a:avLst/>
            <a:gdLst>
              <a:gd name="T0" fmla="*/ 678924825 w 58"/>
              <a:gd name="T1" fmla="*/ 235544621 h 68"/>
              <a:gd name="T2" fmla="*/ 678924825 w 58"/>
              <a:gd name="T3" fmla="*/ 753742101 h 68"/>
              <a:gd name="T4" fmla="*/ 632103721 w 58"/>
              <a:gd name="T5" fmla="*/ 800850339 h 68"/>
              <a:gd name="T6" fmla="*/ 35116683 w 58"/>
              <a:gd name="T7" fmla="*/ 800850339 h 68"/>
              <a:gd name="T8" fmla="*/ 0 w 58"/>
              <a:gd name="T9" fmla="*/ 753742101 h 68"/>
              <a:gd name="T10" fmla="*/ 0 w 58"/>
              <a:gd name="T11" fmla="*/ 35330320 h 68"/>
              <a:gd name="T12" fmla="*/ 35116683 w 58"/>
              <a:gd name="T13" fmla="*/ 0 h 68"/>
              <a:gd name="T14" fmla="*/ 433108042 w 58"/>
              <a:gd name="T15" fmla="*/ 0 h 68"/>
              <a:gd name="T16" fmla="*/ 515045829 w 58"/>
              <a:gd name="T17" fmla="*/ 23555835 h 68"/>
              <a:gd name="T18" fmla="*/ 643808142 w 58"/>
              <a:gd name="T19" fmla="*/ 164880548 h 68"/>
              <a:gd name="T20" fmla="*/ 678924825 w 58"/>
              <a:gd name="T21" fmla="*/ 235544621 h 68"/>
              <a:gd name="T22" fmla="*/ 620395879 w 58"/>
              <a:gd name="T23" fmla="*/ 282652859 h 68"/>
              <a:gd name="T24" fmla="*/ 433108042 w 58"/>
              <a:gd name="T25" fmla="*/ 282652859 h 68"/>
              <a:gd name="T26" fmla="*/ 397991358 w 58"/>
              <a:gd name="T27" fmla="*/ 235544621 h 68"/>
              <a:gd name="T28" fmla="*/ 397991358 w 58"/>
              <a:gd name="T29" fmla="*/ 58886155 h 68"/>
              <a:gd name="T30" fmla="*/ 58528946 w 58"/>
              <a:gd name="T31" fmla="*/ 58886155 h 68"/>
              <a:gd name="T32" fmla="*/ 58528946 w 58"/>
              <a:gd name="T33" fmla="*/ 741964184 h 68"/>
              <a:gd name="T34" fmla="*/ 620395879 w 58"/>
              <a:gd name="T35" fmla="*/ 741964184 h 68"/>
              <a:gd name="T36" fmla="*/ 620395879 w 58"/>
              <a:gd name="T37" fmla="*/ 282652859 h 68"/>
              <a:gd name="T38" fmla="*/ 105350050 w 58"/>
              <a:gd name="T39" fmla="*/ 365094849 h 68"/>
              <a:gd name="T40" fmla="*/ 198995679 w 58"/>
              <a:gd name="T41" fmla="*/ 282652859 h 68"/>
              <a:gd name="T42" fmla="*/ 280933466 w 58"/>
              <a:gd name="T43" fmla="*/ 365094849 h 68"/>
              <a:gd name="T44" fmla="*/ 198995679 w 58"/>
              <a:gd name="T45" fmla="*/ 459311325 h 68"/>
              <a:gd name="T46" fmla="*/ 105350050 w 58"/>
              <a:gd name="T47" fmla="*/ 365094849 h 68"/>
              <a:gd name="T48" fmla="*/ 561870354 w 58"/>
              <a:gd name="T49" fmla="*/ 683078028 h 68"/>
              <a:gd name="T50" fmla="*/ 105350050 w 58"/>
              <a:gd name="T51" fmla="*/ 683078028 h 68"/>
              <a:gd name="T52" fmla="*/ 105350050 w 58"/>
              <a:gd name="T53" fmla="*/ 600639470 h 68"/>
              <a:gd name="T54" fmla="*/ 198995679 w 58"/>
              <a:gd name="T55" fmla="*/ 506419563 h 68"/>
              <a:gd name="T56" fmla="*/ 257524625 w 58"/>
              <a:gd name="T57" fmla="*/ 565305718 h 68"/>
              <a:gd name="T58" fmla="*/ 421400200 w 58"/>
              <a:gd name="T59" fmla="*/ 400425169 h 68"/>
              <a:gd name="T60" fmla="*/ 561870354 w 58"/>
              <a:gd name="T61" fmla="*/ 541753315 h 68"/>
              <a:gd name="T62" fmla="*/ 561870354 w 58"/>
              <a:gd name="T63" fmla="*/ 683078028 h 68"/>
              <a:gd name="T64" fmla="*/ 456516883 w 58"/>
              <a:gd name="T65" fmla="*/ 223766704 h 68"/>
              <a:gd name="T66" fmla="*/ 620395879 w 58"/>
              <a:gd name="T67" fmla="*/ 223766704 h 68"/>
              <a:gd name="T68" fmla="*/ 608691458 w 58"/>
              <a:gd name="T69" fmla="*/ 211988786 h 68"/>
              <a:gd name="T70" fmla="*/ 468224725 w 58"/>
              <a:gd name="T71" fmla="*/ 70664073 h 68"/>
              <a:gd name="T72" fmla="*/ 456516883 w 58"/>
              <a:gd name="T73" fmla="*/ 58886155 h 68"/>
              <a:gd name="T74" fmla="*/ 456516883 w 58"/>
              <a:gd name="T75" fmla="*/ 223766704 h 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8" h="68">
                <a:moveTo>
                  <a:pt x="58" y="20"/>
                </a:moveTo>
                <a:cubicBezTo>
                  <a:pt x="58" y="64"/>
                  <a:pt x="58" y="64"/>
                  <a:pt x="58" y="64"/>
                </a:cubicBezTo>
                <a:cubicBezTo>
                  <a:pt x="58" y="66"/>
                  <a:pt x="56" y="68"/>
                  <a:pt x="54" y="68"/>
                </a:cubicBezTo>
                <a:cubicBezTo>
                  <a:pt x="3" y="68"/>
                  <a:pt x="3" y="68"/>
                  <a:pt x="3" y="68"/>
                </a:cubicBezTo>
                <a:cubicBezTo>
                  <a:pt x="1" y="68"/>
                  <a:pt x="0" y="66"/>
                  <a:pt x="0" y="64"/>
                </a:cubicBezTo>
                <a:cubicBezTo>
                  <a:pt x="0" y="3"/>
                  <a:pt x="0" y="3"/>
                  <a:pt x="0" y="3"/>
                </a:cubicBezTo>
                <a:cubicBezTo>
                  <a:pt x="0" y="1"/>
                  <a:pt x="1" y="0"/>
                  <a:pt x="3" y="0"/>
                </a:cubicBezTo>
                <a:cubicBezTo>
                  <a:pt x="37" y="0"/>
                  <a:pt x="37" y="0"/>
                  <a:pt x="37" y="0"/>
                </a:cubicBezTo>
                <a:cubicBezTo>
                  <a:pt x="39" y="0"/>
                  <a:pt x="42" y="1"/>
                  <a:pt x="44" y="2"/>
                </a:cubicBezTo>
                <a:cubicBezTo>
                  <a:pt x="55" y="14"/>
                  <a:pt x="55" y="14"/>
                  <a:pt x="55" y="14"/>
                </a:cubicBezTo>
                <a:cubicBezTo>
                  <a:pt x="57" y="16"/>
                  <a:pt x="58" y="18"/>
                  <a:pt x="58" y="20"/>
                </a:cubicBezTo>
                <a:close/>
                <a:moveTo>
                  <a:pt x="53" y="24"/>
                </a:moveTo>
                <a:cubicBezTo>
                  <a:pt x="37" y="24"/>
                  <a:pt x="37" y="24"/>
                  <a:pt x="37" y="24"/>
                </a:cubicBezTo>
                <a:cubicBezTo>
                  <a:pt x="35" y="24"/>
                  <a:pt x="34" y="22"/>
                  <a:pt x="34" y="20"/>
                </a:cubicBezTo>
                <a:cubicBezTo>
                  <a:pt x="34" y="5"/>
                  <a:pt x="34" y="5"/>
                  <a:pt x="34" y="5"/>
                </a:cubicBezTo>
                <a:cubicBezTo>
                  <a:pt x="5" y="5"/>
                  <a:pt x="5" y="5"/>
                  <a:pt x="5" y="5"/>
                </a:cubicBezTo>
                <a:cubicBezTo>
                  <a:pt x="5" y="63"/>
                  <a:pt x="5" y="63"/>
                  <a:pt x="5" y="63"/>
                </a:cubicBezTo>
                <a:cubicBezTo>
                  <a:pt x="53" y="63"/>
                  <a:pt x="53" y="63"/>
                  <a:pt x="53" y="63"/>
                </a:cubicBezTo>
                <a:lnTo>
                  <a:pt x="53" y="24"/>
                </a:lnTo>
                <a:close/>
                <a:moveTo>
                  <a:pt x="9" y="31"/>
                </a:moveTo>
                <a:cubicBezTo>
                  <a:pt x="9" y="27"/>
                  <a:pt x="13" y="24"/>
                  <a:pt x="17" y="24"/>
                </a:cubicBezTo>
                <a:cubicBezTo>
                  <a:pt x="21" y="24"/>
                  <a:pt x="24" y="27"/>
                  <a:pt x="24" y="31"/>
                </a:cubicBezTo>
                <a:cubicBezTo>
                  <a:pt x="24" y="35"/>
                  <a:pt x="21" y="39"/>
                  <a:pt x="17" y="39"/>
                </a:cubicBezTo>
                <a:cubicBezTo>
                  <a:pt x="13" y="39"/>
                  <a:pt x="9" y="35"/>
                  <a:pt x="9" y="31"/>
                </a:cubicBezTo>
                <a:close/>
                <a:moveTo>
                  <a:pt x="48" y="58"/>
                </a:moveTo>
                <a:cubicBezTo>
                  <a:pt x="9" y="58"/>
                  <a:pt x="9" y="58"/>
                  <a:pt x="9" y="58"/>
                </a:cubicBezTo>
                <a:cubicBezTo>
                  <a:pt x="9" y="51"/>
                  <a:pt x="9" y="51"/>
                  <a:pt x="9" y="51"/>
                </a:cubicBezTo>
                <a:cubicBezTo>
                  <a:pt x="17" y="43"/>
                  <a:pt x="17" y="43"/>
                  <a:pt x="17" y="43"/>
                </a:cubicBezTo>
                <a:cubicBezTo>
                  <a:pt x="22" y="48"/>
                  <a:pt x="22" y="48"/>
                  <a:pt x="22" y="48"/>
                </a:cubicBezTo>
                <a:cubicBezTo>
                  <a:pt x="36" y="34"/>
                  <a:pt x="36" y="34"/>
                  <a:pt x="36" y="34"/>
                </a:cubicBezTo>
                <a:cubicBezTo>
                  <a:pt x="48" y="46"/>
                  <a:pt x="48" y="46"/>
                  <a:pt x="48" y="46"/>
                </a:cubicBezTo>
                <a:lnTo>
                  <a:pt x="48" y="58"/>
                </a:lnTo>
                <a:close/>
                <a:moveTo>
                  <a:pt x="39" y="19"/>
                </a:moveTo>
                <a:cubicBezTo>
                  <a:pt x="53" y="19"/>
                  <a:pt x="53" y="19"/>
                  <a:pt x="53" y="19"/>
                </a:cubicBezTo>
                <a:cubicBezTo>
                  <a:pt x="53" y="18"/>
                  <a:pt x="52" y="18"/>
                  <a:pt x="52" y="18"/>
                </a:cubicBezTo>
                <a:cubicBezTo>
                  <a:pt x="40" y="6"/>
                  <a:pt x="40" y="6"/>
                  <a:pt x="40" y="6"/>
                </a:cubicBezTo>
                <a:cubicBezTo>
                  <a:pt x="40" y="5"/>
                  <a:pt x="39" y="5"/>
                  <a:pt x="39" y="5"/>
                </a:cubicBezTo>
                <a:lnTo>
                  <a:pt x="39" y="1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5" name="Freeform 193"/>
          <p:cNvSpPr>
            <a:spLocks noEditPoints="1"/>
          </p:cNvSpPr>
          <p:nvPr/>
        </p:nvSpPr>
        <p:spPr bwMode="auto">
          <a:xfrm>
            <a:off x="10742959" y="4687195"/>
            <a:ext cx="246441" cy="283022"/>
          </a:xfrm>
          <a:custGeom>
            <a:avLst/>
            <a:gdLst>
              <a:gd name="T0" fmla="*/ 699834576 w 59"/>
              <a:gd name="T1" fmla="*/ 235544621 h 68"/>
              <a:gd name="T2" fmla="*/ 699834576 w 59"/>
              <a:gd name="T3" fmla="*/ 753742101 h 68"/>
              <a:gd name="T4" fmla="*/ 652389098 w 59"/>
              <a:gd name="T5" fmla="*/ 800850339 h 68"/>
              <a:gd name="T6" fmla="*/ 47445478 w 59"/>
              <a:gd name="T7" fmla="*/ 800850339 h 68"/>
              <a:gd name="T8" fmla="*/ 0 w 59"/>
              <a:gd name="T9" fmla="*/ 753742101 h 68"/>
              <a:gd name="T10" fmla="*/ 0 w 59"/>
              <a:gd name="T11" fmla="*/ 35330320 h 68"/>
              <a:gd name="T12" fmla="*/ 47445478 w 59"/>
              <a:gd name="T13" fmla="*/ 0 h 68"/>
              <a:gd name="T14" fmla="*/ 450742373 w 59"/>
              <a:gd name="T15" fmla="*/ 0 h 68"/>
              <a:gd name="T16" fmla="*/ 521910590 w 59"/>
              <a:gd name="T17" fmla="*/ 23555835 h 68"/>
              <a:gd name="T18" fmla="*/ 664250468 w 59"/>
              <a:gd name="T19" fmla="*/ 164880548 h 68"/>
              <a:gd name="T20" fmla="*/ 699834576 w 59"/>
              <a:gd name="T21" fmla="*/ 235544621 h 68"/>
              <a:gd name="T22" fmla="*/ 640527729 w 59"/>
              <a:gd name="T23" fmla="*/ 282652859 h 68"/>
              <a:gd name="T24" fmla="*/ 450742373 w 59"/>
              <a:gd name="T25" fmla="*/ 282652859 h 68"/>
              <a:gd name="T26" fmla="*/ 403293451 w 59"/>
              <a:gd name="T27" fmla="*/ 235544621 h 68"/>
              <a:gd name="T28" fmla="*/ 403293451 w 59"/>
              <a:gd name="T29" fmla="*/ 58886155 h 68"/>
              <a:gd name="T30" fmla="*/ 59306847 w 59"/>
              <a:gd name="T31" fmla="*/ 58886155 h 68"/>
              <a:gd name="T32" fmla="*/ 59306847 w 59"/>
              <a:gd name="T33" fmla="*/ 741964184 h 68"/>
              <a:gd name="T34" fmla="*/ 640527729 w 59"/>
              <a:gd name="T35" fmla="*/ 741964184 h 68"/>
              <a:gd name="T36" fmla="*/ 640527729 w 59"/>
              <a:gd name="T37" fmla="*/ 282652859 h 68"/>
              <a:gd name="T38" fmla="*/ 189785356 w 59"/>
              <a:gd name="T39" fmla="*/ 341539014 h 68"/>
              <a:gd name="T40" fmla="*/ 510049220 w 59"/>
              <a:gd name="T41" fmla="*/ 341539014 h 68"/>
              <a:gd name="T42" fmla="*/ 521910590 w 59"/>
              <a:gd name="T43" fmla="*/ 353316932 h 68"/>
              <a:gd name="T44" fmla="*/ 521910590 w 59"/>
              <a:gd name="T45" fmla="*/ 376869335 h 68"/>
              <a:gd name="T46" fmla="*/ 510049220 w 59"/>
              <a:gd name="T47" fmla="*/ 400425169 h 68"/>
              <a:gd name="T48" fmla="*/ 189785356 w 59"/>
              <a:gd name="T49" fmla="*/ 400425169 h 68"/>
              <a:gd name="T50" fmla="*/ 177923986 w 59"/>
              <a:gd name="T51" fmla="*/ 376869335 h 68"/>
              <a:gd name="T52" fmla="*/ 177923986 w 59"/>
              <a:gd name="T53" fmla="*/ 353316932 h 68"/>
              <a:gd name="T54" fmla="*/ 189785356 w 59"/>
              <a:gd name="T55" fmla="*/ 341539014 h 68"/>
              <a:gd name="T56" fmla="*/ 521910590 w 59"/>
              <a:gd name="T57" fmla="*/ 471089242 h 68"/>
              <a:gd name="T58" fmla="*/ 521910590 w 59"/>
              <a:gd name="T59" fmla="*/ 494641645 h 68"/>
              <a:gd name="T60" fmla="*/ 510049220 w 59"/>
              <a:gd name="T61" fmla="*/ 506419563 h 68"/>
              <a:gd name="T62" fmla="*/ 189785356 w 59"/>
              <a:gd name="T63" fmla="*/ 506419563 h 68"/>
              <a:gd name="T64" fmla="*/ 177923986 w 59"/>
              <a:gd name="T65" fmla="*/ 494641645 h 68"/>
              <a:gd name="T66" fmla="*/ 177923986 w 59"/>
              <a:gd name="T67" fmla="*/ 471089242 h 68"/>
              <a:gd name="T68" fmla="*/ 189785356 w 59"/>
              <a:gd name="T69" fmla="*/ 459311325 h 68"/>
              <a:gd name="T70" fmla="*/ 510049220 w 59"/>
              <a:gd name="T71" fmla="*/ 459311325 h 68"/>
              <a:gd name="T72" fmla="*/ 521910590 w 59"/>
              <a:gd name="T73" fmla="*/ 471089242 h 68"/>
              <a:gd name="T74" fmla="*/ 521910590 w 59"/>
              <a:gd name="T75" fmla="*/ 577083635 h 68"/>
              <a:gd name="T76" fmla="*/ 521910590 w 59"/>
              <a:gd name="T77" fmla="*/ 612413956 h 68"/>
              <a:gd name="T78" fmla="*/ 510049220 w 59"/>
              <a:gd name="T79" fmla="*/ 624191873 h 68"/>
              <a:gd name="T80" fmla="*/ 189785356 w 59"/>
              <a:gd name="T81" fmla="*/ 624191873 h 68"/>
              <a:gd name="T82" fmla="*/ 177923986 w 59"/>
              <a:gd name="T83" fmla="*/ 612413956 h 68"/>
              <a:gd name="T84" fmla="*/ 177923986 w 59"/>
              <a:gd name="T85" fmla="*/ 577083635 h 68"/>
              <a:gd name="T86" fmla="*/ 189785356 w 59"/>
              <a:gd name="T87" fmla="*/ 565305718 h 68"/>
              <a:gd name="T88" fmla="*/ 510049220 w 59"/>
              <a:gd name="T89" fmla="*/ 565305718 h 68"/>
              <a:gd name="T90" fmla="*/ 521910590 w 59"/>
              <a:gd name="T91" fmla="*/ 577083635 h 68"/>
              <a:gd name="T92" fmla="*/ 462603742 w 59"/>
              <a:gd name="T93" fmla="*/ 223766704 h 68"/>
              <a:gd name="T94" fmla="*/ 640527729 w 59"/>
              <a:gd name="T95" fmla="*/ 223766704 h 68"/>
              <a:gd name="T96" fmla="*/ 628666359 w 59"/>
              <a:gd name="T97" fmla="*/ 211988786 h 68"/>
              <a:gd name="T98" fmla="*/ 486326481 w 59"/>
              <a:gd name="T99" fmla="*/ 70664073 h 68"/>
              <a:gd name="T100" fmla="*/ 462603742 w 59"/>
              <a:gd name="T101" fmla="*/ 58886155 h 68"/>
              <a:gd name="T102" fmla="*/ 462603742 w 59"/>
              <a:gd name="T103" fmla="*/ 223766704 h 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9" h="68">
                <a:moveTo>
                  <a:pt x="59" y="20"/>
                </a:moveTo>
                <a:cubicBezTo>
                  <a:pt x="59" y="64"/>
                  <a:pt x="59" y="64"/>
                  <a:pt x="59" y="64"/>
                </a:cubicBezTo>
                <a:cubicBezTo>
                  <a:pt x="59" y="66"/>
                  <a:pt x="57" y="68"/>
                  <a:pt x="55" y="68"/>
                </a:cubicBezTo>
                <a:cubicBezTo>
                  <a:pt x="4" y="68"/>
                  <a:pt x="4" y="68"/>
                  <a:pt x="4" y="68"/>
                </a:cubicBezTo>
                <a:cubicBezTo>
                  <a:pt x="2" y="68"/>
                  <a:pt x="0" y="66"/>
                  <a:pt x="0" y="64"/>
                </a:cubicBezTo>
                <a:cubicBezTo>
                  <a:pt x="0" y="3"/>
                  <a:pt x="0" y="3"/>
                  <a:pt x="0" y="3"/>
                </a:cubicBezTo>
                <a:cubicBezTo>
                  <a:pt x="0" y="1"/>
                  <a:pt x="2" y="0"/>
                  <a:pt x="4" y="0"/>
                </a:cubicBezTo>
                <a:cubicBezTo>
                  <a:pt x="38" y="0"/>
                  <a:pt x="38" y="0"/>
                  <a:pt x="38" y="0"/>
                </a:cubicBezTo>
                <a:cubicBezTo>
                  <a:pt x="40" y="0"/>
                  <a:pt x="43" y="1"/>
                  <a:pt x="44" y="2"/>
                </a:cubicBezTo>
                <a:cubicBezTo>
                  <a:pt x="56" y="14"/>
                  <a:pt x="56" y="14"/>
                  <a:pt x="56" y="14"/>
                </a:cubicBezTo>
                <a:cubicBezTo>
                  <a:pt x="58" y="16"/>
                  <a:pt x="59" y="18"/>
                  <a:pt x="59" y="20"/>
                </a:cubicBezTo>
                <a:close/>
                <a:moveTo>
                  <a:pt x="54" y="24"/>
                </a:moveTo>
                <a:cubicBezTo>
                  <a:pt x="38" y="24"/>
                  <a:pt x="38" y="24"/>
                  <a:pt x="38" y="24"/>
                </a:cubicBezTo>
                <a:cubicBezTo>
                  <a:pt x="36" y="24"/>
                  <a:pt x="34" y="22"/>
                  <a:pt x="34" y="20"/>
                </a:cubicBezTo>
                <a:cubicBezTo>
                  <a:pt x="34" y="5"/>
                  <a:pt x="34" y="5"/>
                  <a:pt x="34" y="5"/>
                </a:cubicBezTo>
                <a:cubicBezTo>
                  <a:pt x="5" y="5"/>
                  <a:pt x="5" y="5"/>
                  <a:pt x="5" y="5"/>
                </a:cubicBezTo>
                <a:cubicBezTo>
                  <a:pt x="5" y="63"/>
                  <a:pt x="5" y="63"/>
                  <a:pt x="5" y="63"/>
                </a:cubicBezTo>
                <a:cubicBezTo>
                  <a:pt x="54" y="63"/>
                  <a:pt x="54" y="63"/>
                  <a:pt x="54" y="63"/>
                </a:cubicBezTo>
                <a:lnTo>
                  <a:pt x="54" y="24"/>
                </a:lnTo>
                <a:close/>
                <a:moveTo>
                  <a:pt x="16" y="29"/>
                </a:moveTo>
                <a:cubicBezTo>
                  <a:pt x="43" y="29"/>
                  <a:pt x="43" y="29"/>
                  <a:pt x="43" y="29"/>
                </a:cubicBezTo>
                <a:cubicBezTo>
                  <a:pt x="44" y="29"/>
                  <a:pt x="44" y="29"/>
                  <a:pt x="44" y="30"/>
                </a:cubicBezTo>
                <a:cubicBezTo>
                  <a:pt x="44" y="32"/>
                  <a:pt x="44" y="32"/>
                  <a:pt x="44" y="32"/>
                </a:cubicBezTo>
                <a:cubicBezTo>
                  <a:pt x="44" y="33"/>
                  <a:pt x="44" y="34"/>
                  <a:pt x="43" y="34"/>
                </a:cubicBezTo>
                <a:cubicBezTo>
                  <a:pt x="16" y="34"/>
                  <a:pt x="16" y="34"/>
                  <a:pt x="16" y="34"/>
                </a:cubicBezTo>
                <a:cubicBezTo>
                  <a:pt x="16" y="34"/>
                  <a:pt x="15" y="33"/>
                  <a:pt x="15" y="32"/>
                </a:cubicBezTo>
                <a:cubicBezTo>
                  <a:pt x="15" y="30"/>
                  <a:pt x="15" y="30"/>
                  <a:pt x="15" y="30"/>
                </a:cubicBezTo>
                <a:cubicBezTo>
                  <a:pt x="15" y="29"/>
                  <a:pt x="16" y="29"/>
                  <a:pt x="16" y="29"/>
                </a:cubicBezTo>
                <a:close/>
                <a:moveTo>
                  <a:pt x="44" y="40"/>
                </a:moveTo>
                <a:cubicBezTo>
                  <a:pt x="44" y="42"/>
                  <a:pt x="44" y="42"/>
                  <a:pt x="44" y="42"/>
                </a:cubicBezTo>
                <a:cubicBezTo>
                  <a:pt x="44" y="43"/>
                  <a:pt x="44" y="43"/>
                  <a:pt x="43" y="43"/>
                </a:cubicBezTo>
                <a:cubicBezTo>
                  <a:pt x="16" y="43"/>
                  <a:pt x="16" y="43"/>
                  <a:pt x="16" y="43"/>
                </a:cubicBezTo>
                <a:cubicBezTo>
                  <a:pt x="16" y="43"/>
                  <a:pt x="15" y="43"/>
                  <a:pt x="15" y="42"/>
                </a:cubicBezTo>
                <a:cubicBezTo>
                  <a:pt x="15" y="40"/>
                  <a:pt x="15" y="40"/>
                  <a:pt x="15" y="40"/>
                </a:cubicBezTo>
                <a:cubicBezTo>
                  <a:pt x="15" y="39"/>
                  <a:pt x="16" y="39"/>
                  <a:pt x="16" y="39"/>
                </a:cubicBezTo>
                <a:cubicBezTo>
                  <a:pt x="43" y="39"/>
                  <a:pt x="43" y="39"/>
                  <a:pt x="43" y="39"/>
                </a:cubicBezTo>
                <a:cubicBezTo>
                  <a:pt x="44" y="39"/>
                  <a:pt x="44" y="39"/>
                  <a:pt x="44" y="40"/>
                </a:cubicBezTo>
                <a:close/>
                <a:moveTo>
                  <a:pt x="44" y="49"/>
                </a:moveTo>
                <a:cubicBezTo>
                  <a:pt x="44" y="52"/>
                  <a:pt x="44" y="52"/>
                  <a:pt x="44" y="52"/>
                </a:cubicBezTo>
                <a:cubicBezTo>
                  <a:pt x="44" y="53"/>
                  <a:pt x="44" y="53"/>
                  <a:pt x="43" y="53"/>
                </a:cubicBezTo>
                <a:cubicBezTo>
                  <a:pt x="16" y="53"/>
                  <a:pt x="16" y="53"/>
                  <a:pt x="16" y="53"/>
                </a:cubicBezTo>
                <a:cubicBezTo>
                  <a:pt x="16" y="53"/>
                  <a:pt x="15" y="53"/>
                  <a:pt x="15" y="52"/>
                </a:cubicBezTo>
                <a:cubicBezTo>
                  <a:pt x="15" y="49"/>
                  <a:pt x="15" y="49"/>
                  <a:pt x="15" y="49"/>
                </a:cubicBezTo>
                <a:cubicBezTo>
                  <a:pt x="15" y="49"/>
                  <a:pt x="16" y="48"/>
                  <a:pt x="16" y="48"/>
                </a:cubicBezTo>
                <a:cubicBezTo>
                  <a:pt x="43" y="48"/>
                  <a:pt x="43" y="48"/>
                  <a:pt x="43" y="48"/>
                </a:cubicBezTo>
                <a:cubicBezTo>
                  <a:pt x="44" y="48"/>
                  <a:pt x="44" y="49"/>
                  <a:pt x="44" y="49"/>
                </a:cubicBezTo>
                <a:close/>
                <a:moveTo>
                  <a:pt x="39" y="19"/>
                </a:moveTo>
                <a:cubicBezTo>
                  <a:pt x="54" y="19"/>
                  <a:pt x="54" y="19"/>
                  <a:pt x="54" y="19"/>
                </a:cubicBezTo>
                <a:cubicBezTo>
                  <a:pt x="53" y="18"/>
                  <a:pt x="53" y="18"/>
                  <a:pt x="53" y="18"/>
                </a:cubicBezTo>
                <a:cubicBezTo>
                  <a:pt x="41" y="6"/>
                  <a:pt x="41" y="6"/>
                  <a:pt x="41" y="6"/>
                </a:cubicBezTo>
                <a:cubicBezTo>
                  <a:pt x="41" y="5"/>
                  <a:pt x="40" y="5"/>
                  <a:pt x="39" y="5"/>
                </a:cubicBezTo>
                <a:lnTo>
                  <a:pt x="39" y="1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6" name="Freeform 194"/>
          <p:cNvSpPr>
            <a:spLocks noEditPoints="1"/>
          </p:cNvSpPr>
          <p:nvPr/>
        </p:nvSpPr>
        <p:spPr bwMode="auto">
          <a:xfrm>
            <a:off x="11278199" y="4687195"/>
            <a:ext cx="283022" cy="283022"/>
          </a:xfrm>
          <a:custGeom>
            <a:avLst/>
            <a:gdLst>
              <a:gd name="T0" fmla="*/ 800850339 w 68"/>
              <a:gd name="T1" fmla="*/ 211988786 h 68"/>
              <a:gd name="T2" fmla="*/ 800850339 w 68"/>
              <a:gd name="T3" fmla="*/ 753742101 h 68"/>
              <a:gd name="T4" fmla="*/ 765520018 w 68"/>
              <a:gd name="T5" fmla="*/ 800850339 h 68"/>
              <a:gd name="T6" fmla="*/ 329761097 w 68"/>
              <a:gd name="T7" fmla="*/ 800850339 h 68"/>
              <a:gd name="T8" fmla="*/ 294430776 w 68"/>
              <a:gd name="T9" fmla="*/ 753742101 h 68"/>
              <a:gd name="T10" fmla="*/ 294430776 w 68"/>
              <a:gd name="T11" fmla="*/ 624191873 h 68"/>
              <a:gd name="T12" fmla="*/ 47108238 w 68"/>
              <a:gd name="T13" fmla="*/ 624191873 h 68"/>
              <a:gd name="T14" fmla="*/ 0 w 68"/>
              <a:gd name="T15" fmla="*/ 577083635 h 68"/>
              <a:gd name="T16" fmla="*/ 0 w 68"/>
              <a:gd name="T17" fmla="*/ 282652859 h 68"/>
              <a:gd name="T18" fmla="*/ 35330320 w 68"/>
              <a:gd name="T19" fmla="*/ 211988786 h 68"/>
              <a:gd name="T20" fmla="*/ 223766704 w 68"/>
              <a:gd name="T21" fmla="*/ 23555835 h 68"/>
              <a:gd name="T22" fmla="*/ 294430776 w 68"/>
              <a:gd name="T23" fmla="*/ 0 h 68"/>
              <a:gd name="T24" fmla="*/ 482867160 w 68"/>
              <a:gd name="T25" fmla="*/ 0 h 68"/>
              <a:gd name="T26" fmla="*/ 518197480 w 68"/>
              <a:gd name="T27" fmla="*/ 35330320 h 68"/>
              <a:gd name="T28" fmla="*/ 518197480 w 68"/>
              <a:gd name="T29" fmla="*/ 188436383 h 68"/>
              <a:gd name="T30" fmla="*/ 577083635 w 68"/>
              <a:gd name="T31" fmla="*/ 164880548 h 68"/>
              <a:gd name="T32" fmla="*/ 765520018 w 68"/>
              <a:gd name="T33" fmla="*/ 164880548 h 68"/>
              <a:gd name="T34" fmla="*/ 800850339 w 68"/>
              <a:gd name="T35" fmla="*/ 211988786 h 68"/>
              <a:gd name="T36" fmla="*/ 459311325 w 68"/>
              <a:gd name="T37" fmla="*/ 235544621 h 68"/>
              <a:gd name="T38" fmla="*/ 459311325 w 68"/>
              <a:gd name="T39" fmla="*/ 58886155 h 68"/>
              <a:gd name="T40" fmla="*/ 294430776 w 68"/>
              <a:gd name="T41" fmla="*/ 58886155 h 68"/>
              <a:gd name="T42" fmla="*/ 294430776 w 68"/>
              <a:gd name="T43" fmla="*/ 235544621 h 68"/>
              <a:gd name="T44" fmla="*/ 247322538 w 68"/>
              <a:gd name="T45" fmla="*/ 282652859 h 68"/>
              <a:gd name="T46" fmla="*/ 58886155 w 68"/>
              <a:gd name="T47" fmla="*/ 282652859 h 68"/>
              <a:gd name="T48" fmla="*/ 58886155 w 68"/>
              <a:gd name="T49" fmla="*/ 565305718 h 68"/>
              <a:gd name="T50" fmla="*/ 294430776 w 68"/>
              <a:gd name="T51" fmla="*/ 565305718 h 68"/>
              <a:gd name="T52" fmla="*/ 294430776 w 68"/>
              <a:gd name="T53" fmla="*/ 459311325 h 68"/>
              <a:gd name="T54" fmla="*/ 317983179 w 68"/>
              <a:gd name="T55" fmla="*/ 376869335 h 68"/>
              <a:gd name="T56" fmla="*/ 459311325 w 68"/>
              <a:gd name="T57" fmla="*/ 235544621 h 68"/>
              <a:gd name="T58" fmla="*/ 105994393 w 68"/>
              <a:gd name="T59" fmla="*/ 223766704 h 68"/>
              <a:gd name="T60" fmla="*/ 235544621 w 68"/>
              <a:gd name="T61" fmla="*/ 223766704 h 68"/>
              <a:gd name="T62" fmla="*/ 235544621 w 68"/>
              <a:gd name="T63" fmla="*/ 94216476 h 68"/>
              <a:gd name="T64" fmla="*/ 105994393 w 68"/>
              <a:gd name="T65" fmla="*/ 223766704 h 68"/>
              <a:gd name="T66" fmla="*/ 753742101 w 68"/>
              <a:gd name="T67" fmla="*/ 223766704 h 68"/>
              <a:gd name="T68" fmla="*/ 577083635 w 68"/>
              <a:gd name="T69" fmla="*/ 223766704 h 68"/>
              <a:gd name="T70" fmla="*/ 577083635 w 68"/>
              <a:gd name="T71" fmla="*/ 412203087 h 68"/>
              <a:gd name="T72" fmla="*/ 529975397 w 68"/>
              <a:gd name="T73" fmla="*/ 459311325 h 68"/>
              <a:gd name="T74" fmla="*/ 353316932 w 68"/>
              <a:gd name="T75" fmla="*/ 459311325 h 68"/>
              <a:gd name="T76" fmla="*/ 353316932 w 68"/>
              <a:gd name="T77" fmla="*/ 741964184 h 68"/>
              <a:gd name="T78" fmla="*/ 753742101 w 68"/>
              <a:gd name="T79" fmla="*/ 741964184 h 68"/>
              <a:gd name="T80" fmla="*/ 753742101 w 68"/>
              <a:gd name="T81" fmla="*/ 223766704 h 68"/>
              <a:gd name="T82" fmla="*/ 388647252 w 68"/>
              <a:gd name="T83" fmla="*/ 400425169 h 68"/>
              <a:gd name="T84" fmla="*/ 518197480 w 68"/>
              <a:gd name="T85" fmla="*/ 400425169 h 68"/>
              <a:gd name="T86" fmla="*/ 518197480 w 68"/>
              <a:gd name="T87" fmla="*/ 259097024 h 68"/>
              <a:gd name="T88" fmla="*/ 388647252 w 68"/>
              <a:gd name="T89" fmla="*/ 400425169 h 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8" h="68">
                <a:moveTo>
                  <a:pt x="68" y="18"/>
                </a:moveTo>
                <a:cubicBezTo>
                  <a:pt x="68" y="64"/>
                  <a:pt x="68" y="64"/>
                  <a:pt x="68" y="64"/>
                </a:cubicBezTo>
                <a:cubicBezTo>
                  <a:pt x="68" y="66"/>
                  <a:pt x="67" y="68"/>
                  <a:pt x="65" y="68"/>
                </a:cubicBezTo>
                <a:cubicBezTo>
                  <a:pt x="28" y="68"/>
                  <a:pt x="28" y="68"/>
                  <a:pt x="28" y="68"/>
                </a:cubicBezTo>
                <a:cubicBezTo>
                  <a:pt x="26" y="68"/>
                  <a:pt x="25" y="66"/>
                  <a:pt x="25" y="64"/>
                </a:cubicBezTo>
                <a:cubicBezTo>
                  <a:pt x="25" y="53"/>
                  <a:pt x="25" y="53"/>
                  <a:pt x="25" y="53"/>
                </a:cubicBezTo>
                <a:cubicBezTo>
                  <a:pt x="4" y="53"/>
                  <a:pt x="4" y="53"/>
                  <a:pt x="4" y="53"/>
                </a:cubicBezTo>
                <a:cubicBezTo>
                  <a:pt x="2" y="53"/>
                  <a:pt x="0" y="52"/>
                  <a:pt x="0" y="49"/>
                </a:cubicBezTo>
                <a:cubicBezTo>
                  <a:pt x="0" y="24"/>
                  <a:pt x="0" y="24"/>
                  <a:pt x="0" y="24"/>
                </a:cubicBezTo>
                <a:cubicBezTo>
                  <a:pt x="0" y="22"/>
                  <a:pt x="2" y="19"/>
                  <a:pt x="3" y="18"/>
                </a:cubicBezTo>
                <a:cubicBezTo>
                  <a:pt x="19" y="2"/>
                  <a:pt x="19" y="2"/>
                  <a:pt x="19" y="2"/>
                </a:cubicBezTo>
                <a:cubicBezTo>
                  <a:pt x="20" y="1"/>
                  <a:pt x="23" y="0"/>
                  <a:pt x="25" y="0"/>
                </a:cubicBezTo>
                <a:cubicBezTo>
                  <a:pt x="41" y="0"/>
                  <a:pt x="41" y="0"/>
                  <a:pt x="41" y="0"/>
                </a:cubicBezTo>
                <a:cubicBezTo>
                  <a:pt x="43" y="0"/>
                  <a:pt x="44" y="1"/>
                  <a:pt x="44" y="3"/>
                </a:cubicBezTo>
                <a:cubicBezTo>
                  <a:pt x="44" y="16"/>
                  <a:pt x="44" y="16"/>
                  <a:pt x="44" y="16"/>
                </a:cubicBezTo>
                <a:cubicBezTo>
                  <a:pt x="46" y="15"/>
                  <a:pt x="48" y="14"/>
                  <a:pt x="49" y="14"/>
                </a:cubicBezTo>
                <a:cubicBezTo>
                  <a:pt x="65" y="14"/>
                  <a:pt x="65" y="14"/>
                  <a:pt x="65" y="14"/>
                </a:cubicBezTo>
                <a:cubicBezTo>
                  <a:pt x="67" y="14"/>
                  <a:pt x="68" y="16"/>
                  <a:pt x="68" y="18"/>
                </a:cubicBezTo>
                <a:close/>
                <a:moveTo>
                  <a:pt x="39" y="20"/>
                </a:moveTo>
                <a:cubicBezTo>
                  <a:pt x="39" y="5"/>
                  <a:pt x="39" y="5"/>
                  <a:pt x="39" y="5"/>
                </a:cubicBezTo>
                <a:cubicBezTo>
                  <a:pt x="25" y="5"/>
                  <a:pt x="25" y="5"/>
                  <a:pt x="25" y="5"/>
                </a:cubicBezTo>
                <a:cubicBezTo>
                  <a:pt x="25" y="20"/>
                  <a:pt x="25" y="20"/>
                  <a:pt x="25" y="20"/>
                </a:cubicBezTo>
                <a:cubicBezTo>
                  <a:pt x="25" y="22"/>
                  <a:pt x="23" y="24"/>
                  <a:pt x="21" y="24"/>
                </a:cubicBezTo>
                <a:cubicBezTo>
                  <a:pt x="5" y="24"/>
                  <a:pt x="5" y="24"/>
                  <a:pt x="5" y="24"/>
                </a:cubicBezTo>
                <a:cubicBezTo>
                  <a:pt x="5" y="48"/>
                  <a:pt x="5" y="48"/>
                  <a:pt x="5" y="48"/>
                </a:cubicBezTo>
                <a:cubicBezTo>
                  <a:pt x="25" y="48"/>
                  <a:pt x="25" y="48"/>
                  <a:pt x="25" y="48"/>
                </a:cubicBezTo>
                <a:cubicBezTo>
                  <a:pt x="25" y="39"/>
                  <a:pt x="25" y="39"/>
                  <a:pt x="25" y="39"/>
                </a:cubicBezTo>
                <a:cubicBezTo>
                  <a:pt x="25" y="37"/>
                  <a:pt x="26" y="34"/>
                  <a:pt x="27" y="32"/>
                </a:cubicBezTo>
                <a:lnTo>
                  <a:pt x="39" y="20"/>
                </a:lnTo>
                <a:close/>
                <a:moveTo>
                  <a:pt x="9" y="19"/>
                </a:moveTo>
                <a:cubicBezTo>
                  <a:pt x="20" y="19"/>
                  <a:pt x="20" y="19"/>
                  <a:pt x="20" y="19"/>
                </a:cubicBezTo>
                <a:cubicBezTo>
                  <a:pt x="20" y="8"/>
                  <a:pt x="20" y="8"/>
                  <a:pt x="20" y="8"/>
                </a:cubicBezTo>
                <a:lnTo>
                  <a:pt x="9" y="19"/>
                </a:lnTo>
                <a:close/>
                <a:moveTo>
                  <a:pt x="64" y="19"/>
                </a:moveTo>
                <a:cubicBezTo>
                  <a:pt x="49" y="19"/>
                  <a:pt x="49" y="19"/>
                  <a:pt x="49" y="19"/>
                </a:cubicBezTo>
                <a:cubicBezTo>
                  <a:pt x="49" y="35"/>
                  <a:pt x="49" y="35"/>
                  <a:pt x="49" y="35"/>
                </a:cubicBezTo>
                <a:cubicBezTo>
                  <a:pt x="49" y="37"/>
                  <a:pt x="47" y="39"/>
                  <a:pt x="45" y="39"/>
                </a:cubicBezTo>
                <a:cubicBezTo>
                  <a:pt x="30" y="39"/>
                  <a:pt x="30" y="39"/>
                  <a:pt x="30" y="39"/>
                </a:cubicBezTo>
                <a:cubicBezTo>
                  <a:pt x="30" y="63"/>
                  <a:pt x="30" y="63"/>
                  <a:pt x="30" y="63"/>
                </a:cubicBezTo>
                <a:cubicBezTo>
                  <a:pt x="64" y="63"/>
                  <a:pt x="64" y="63"/>
                  <a:pt x="64" y="63"/>
                </a:cubicBezTo>
                <a:lnTo>
                  <a:pt x="64" y="19"/>
                </a:lnTo>
                <a:close/>
                <a:moveTo>
                  <a:pt x="33" y="34"/>
                </a:moveTo>
                <a:cubicBezTo>
                  <a:pt x="44" y="34"/>
                  <a:pt x="44" y="34"/>
                  <a:pt x="44" y="34"/>
                </a:cubicBezTo>
                <a:cubicBezTo>
                  <a:pt x="44" y="22"/>
                  <a:pt x="44" y="22"/>
                  <a:pt x="44" y="22"/>
                </a:cubicBezTo>
                <a:lnTo>
                  <a:pt x="33" y="34"/>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7" name="Freeform 195"/>
          <p:cNvSpPr>
            <a:spLocks noEditPoints="1"/>
          </p:cNvSpPr>
          <p:nvPr/>
        </p:nvSpPr>
        <p:spPr bwMode="auto">
          <a:xfrm>
            <a:off x="635003" y="5156975"/>
            <a:ext cx="225262" cy="257993"/>
          </a:xfrm>
          <a:custGeom>
            <a:avLst/>
            <a:gdLst>
              <a:gd name="T0" fmla="*/ 638856170 w 54"/>
              <a:gd name="T1" fmla="*/ 200126190 h 62"/>
              <a:gd name="T2" fmla="*/ 638856170 w 54"/>
              <a:gd name="T3" fmla="*/ 211898117 h 62"/>
              <a:gd name="T4" fmla="*/ 627024035 w 54"/>
              <a:gd name="T5" fmla="*/ 211898117 h 62"/>
              <a:gd name="T6" fmla="*/ 627024035 w 54"/>
              <a:gd name="T7" fmla="*/ 211898117 h 62"/>
              <a:gd name="T8" fmla="*/ 425905260 w 54"/>
              <a:gd name="T9" fmla="*/ 164810409 h 62"/>
              <a:gd name="T10" fmla="*/ 414073125 w 54"/>
              <a:gd name="T11" fmla="*/ 153038482 h 62"/>
              <a:gd name="T12" fmla="*/ 295765535 w 54"/>
              <a:gd name="T13" fmla="*/ 153038482 h 62"/>
              <a:gd name="T14" fmla="*/ 295765535 w 54"/>
              <a:gd name="T15" fmla="*/ 200126190 h 62"/>
              <a:gd name="T16" fmla="*/ 414073125 w 54"/>
              <a:gd name="T17" fmla="*/ 341389315 h 62"/>
              <a:gd name="T18" fmla="*/ 414073125 w 54"/>
              <a:gd name="T19" fmla="*/ 694553987 h 62"/>
              <a:gd name="T20" fmla="*/ 378580160 w 54"/>
              <a:gd name="T21" fmla="*/ 729869768 h 62"/>
              <a:gd name="T22" fmla="*/ 153797115 w 54"/>
              <a:gd name="T23" fmla="*/ 729869768 h 62"/>
              <a:gd name="T24" fmla="*/ 118307590 w 54"/>
              <a:gd name="T25" fmla="*/ 694553987 h 62"/>
              <a:gd name="T26" fmla="*/ 118307590 w 54"/>
              <a:gd name="T27" fmla="*/ 341389315 h 62"/>
              <a:gd name="T28" fmla="*/ 224783045 w 54"/>
              <a:gd name="T29" fmla="*/ 200126190 h 62"/>
              <a:gd name="T30" fmla="*/ 224783045 w 54"/>
              <a:gd name="T31" fmla="*/ 153038482 h 62"/>
              <a:gd name="T32" fmla="*/ 212950910 w 54"/>
              <a:gd name="T33" fmla="*/ 153038482 h 62"/>
              <a:gd name="T34" fmla="*/ 59153795 w 54"/>
              <a:gd name="T35" fmla="*/ 258985825 h 62"/>
              <a:gd name="T36" fmla="*/ 35492965 w 54"/>
              <a:gd name="T37" fmla="*/ 270757752 h 62"/>
              <a:gd name="T38" fmla="*/ 23660830 w 54"/>
              <a:gd name="T39" fmla="*/ 270757752 h 62"/>
              <a:gd name="T40" fmla="*/ 11832135 w 54"/>
              <a:gd name="T41" fmla="*/ 223670044 h 62"/>
              <a:gd name="T42" fmla="*/ 153797115 w 54"/>
              <a:gd name="T43" fmla="*/ 105947343 h 62"/>
              <a:gd name="T44" fmla="*/ 141968420 w 54"/>
              <a:gd name="T45" fmla="*/ 70631562 h 62"/>
              <a:gd name="T46" fmla="*/ 212950910 w 54"/>
              <a:gd name="T47" fmla="*/ 0 h 62"/>
              <a:gd name="T48" fmla="*/ 283936840 w 54"/>
              <a:gd name="T49" fmla="*/ 70631562 h 62"/>
              <a:gd name="T50" fmla="*/ 272104705 w 54"/>
              <a:gd name="T51" fmla="*/ 94175416 h 62"/>
              <a:gd name="T52" fmla="*/ 414073125 w 54"/>
              <a:gd name="T53" fmla="*/ 94175416 h 62"/>
              <a:gd name="T54" fmla="*/ 425905260 w 54"/>
              <a:gd name="T55" fmla="*/ 82403489 h 62"/>
              <a:gd name="T56" fmla="*/ 627024035 w 54"/>
              <a:gd name="T57" fmla="*/ 47087708 h 62"/>
              <a:gd name="T58" fmla="*/ 627024035 w 54"/>
              <a:gd name="T59" fmla="*/ 47087708 h 62"/>
              <a:gd name="T60" fmla="*/ 638856170 w 54"/>
              <a:gd name="T61" fmla="*/ 47087708 h 62"/>
              <a:gd name="T62" fmla="*/ 638856170 w 54"/>
              <a:gd name="T63" fmla="*/ 58859635 h 62"/>
              <a:gd name="T64" fmla="*/ 638856170 w 54"/>
              <a:gd name="T65" fmla="*/ 200126190 h 62"/>
              <a:gd name="T66" fmla="*/ 212950910 w 54"/>
              <a:gd name="T67" fmla="*/ 47087708 h 62"/>
              <a:gd name="T68" fmla="*/ 177461385 w 54"/>
              <a:gd name="T69" fmla="*/ 70631562 h 62"/>
              <a:gd name="T70" fmla="*/ 212950910 w 54"/>
              <a:gd name="T71" fmla="*/ 94175416 h 62"/>
              <a:gd name="T72" fmla="*/ 236611740 w 54"/>
              <a:gd name="T73" fmla="*/ 70631562 h 62"/>
              <a:gd name="T74" fmla="*/ 212950910 w 54"/>
              <a:gd name="T75" fmla="*/ 47087708 h 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4" h="62">
                <a:moveTo>
                  <a:pt x="54" y="17"/>
                </a:moveTo>
                <a:cubicBezTo>
                  <a:pt x="54" y="17"/>
                  <a:pt x="54" y="18"/>
                  <a:pt x="54" y="18"/>
                </a:cubicBezTo>
                <a:cubicBezTo>
                  <a:pt x="54" y="18"/>
                  <a:pt x="53" y="18"/>
                  <a:pt x="53" y="18"/>
                </a:cubicBezTo>
                <a:cubicBezTo>
                  <a:pt x="53" y="18"/>
                  <a:pt x="53" y="18"/>
                  <a:pt x="53" y="18"/>
                </a:cubicBezTo>
                <a:cubicBezTo>
                  <a:pt x="36" y="14"/>
                  <a:pt x="36" y="14"/>
                  <a:pt x="36" y="14"/>
                </a:cubicBezTo>
                <a:cubicBezTo>
                  <a:pt x="35" y="14"/>
                  <a:pt x="35" y="14"/>
                  <a:pt x="35" y="13"/>
                </a:cubicBezTo>
                <a:cubicBezTo>
                  <a:pt x="25" y="13"/>
                  <a:pt x="25" y="13"/>
                  <a:pt x="25" y="13"/>
                </a:cubicBezTo>
                <a:cubicBezTo>
                  <a:pt x="25" y="17"/>
                  <a:pt x="25" y="17"/>
                  <a:pt x="25" y="17"/>
                </a:cubicBezTo>
                <a:cubicBezTo>
                  <a:pt x="31" y="18"/>
                  <a:pt x="35" y="23"/>
                  <a:pt x="35" y="29"/>
                </a:cubicBezTo>
                <a:cubicBezTo>
                  <a:pt x="35" y="59"/>
                  <a:pt x="35" y="59"/>
                  <a:pt x="35" y="59"/>
                </a:cubicBezTo>
                <a:cubicBezTo>
                  <a:pt x="35" y="61"/>
                  <a:pt x="34" y="62"/>
                  <a:pt x="32" y="62"/>
                </a:cubicBezTo>
                <a:cubicBezTo>
                  <a:pt x="13" y="62"/>
                  <a:pt x="13" y="62"/>
                  <a:pt x="13" y="62"/>
                </a:cubicBezTo>
                <a:cubicBezTo>
                  <a:pt x="12" y="62"/>
                  <a:pt x="10" y="61"/>
                  <a:pt x="10" y="59"/>
                </a:cubicBezTo>
                <a:cubicBezTo>
                  <a:pt x="10" y="29"/>
                  <a:pt x="10" y="29"/>
                  <a:pt x="10" y="29"/>
                </a:cubicBezTo>
                <a:cubicBezTo>
                  <a:pt x="10" y="24"/>
                  <a:pt x="14" y="19"/>
                  <a:pt x="19" y="17"/>
                </a:cubicBezTo>
                <a:cubicBezTo>
                  <a:pt x="19" y="13"/>
                  <a:pt x="19" y="13"/>
                  <a:pt x="19" y="13"/>
                </a:cubicBezTo>
                <a:cubicBezTo>
                  <a:pt x="18" y="13"/>
                  <a:pt x="18" y="13"/>
                  <a:pt x="18" y="13"/>
                </a:cubicBezTo>
                <a:cubicBezTo>
                  <a:pt x="10" y="13"/>
                  <a:pt x="5" y="22"/>
                  <a:pt x="5" y="22"/>
                </a:cubicBezTo>
                <a:cubicBezTo>
                  <a:pt x="5" y="22"/>
                  <a:pt x="4" y="23"/>
                  <a:pt x="3" y="23"/>
                </a:cubicBezTo>
                <a:cubicBezTo>
                  <a:pt x="3" y="23"/>
                  <a:pt x="2" y="23"/>
                  <a:pt x="2" y="23"/>
                </a:cubicBezTo>
                <a:cubicBezTo>
                  <a:pt x="1" y="22"/>
                  <a:pt x="0" y="21"/>
                  <a:pt x="1" y="19"/>
                </a:cubicBezTo>
                <a:cubicBezTo>
                  <a:pt x="1" y="19"/>
                  <a:pt x="5" y="12"/>
                  <a:pt x="13" y="9"/>
                </a:cubicBezTo>
                <a:cubicBezTo>
                  <a:pt x="12" y="8"/>
                  <a:pt x="12" y="7"/>
                  <a:pt x="12" y="6"/>
                </a:cubicBezTo>
                <a:cubicBezTo>
                  <a:pt x="12" y="3"/>
                  <a:pt x="14" y="0"/>
                  <a:pt x="18" y="0"/>
                </a:cubicBezTo>
                <a:cubicBezTo>
                  <a:pt x="21" y="0"/>
                  <a:pt x="24" y="3"/>
                  <a:pt x="24" y="6"/>
                </a:cubicBezTo>
                <a:cubicBezTo>
                  <a:pt x="24" y="7"/>
                  <a:pt x="24" y="8"/>
                  <a:pt x="23" y="8"/>
                </a:cubicBezTo>
                <a:cubicBezTo>
                  <a:pt x="35" y="8"/>
                  <a:pt x="35" y="8"/>
                  <a:pt x="35" y="8"/>
                </a:cubicBezTo>
                <a:cubicBezTo>
                  <a:pt x="35" y="8"/>
                  <a:pt x="35" y="7"/>
                  <a:pt x="36" y="7"/>
                </a:cubicBezTo>
                <a:cubicBezTo>
                  <a:pt x="53" y="4"/>
                  <a:pt x="53" y="4"/>
                  <a:pt x="53" y="4"/>
                </a:cubicBezTo>
                <a:cubicBezTo>
                  <a:pt x="53" y="4"/>
                  <a:pt x="53" y="4"/>
                  <a:pt x="53" y="4"/>
                </a:cubicBezTo>
                <a:cubicBezTo>
                  <a:pt x="53" y="4"/>
                  <a:pt x="54" y="4"/>
                  <a:pt x="54" y="4"/>
                </a:cubicBezTo>
                <a:cubicBezTo>
                  <a:pt x="54" y="4"/>
                  <a:pt x="54" y="4"/>
                  <a:pt x="54" y="5"/>
                </a:cubicBezTo>
                <a:lnTo>
                  <a:pt x="54" y="17"/>
                </a:lnTo>
                <a:close/>
                <a:moveTo>
                  <a:pt x="18" y="4"/>
                </a:moveTo>
                <a:cubicBezTo>
                  <a:pt x="16" y="4"/>
                  <a:pt x="15" y="5"/>
                  <a:pt x="15" y="6"/>
                </a:cubicBezTo>
                <a:cubicBezTo>
                  <a:pt x="15" y="7"/>
                  <a:pt x="16" y="8"/>
                  <a:pt x="18" y="8"/>
                </a:cubicBezTo>
                <a:cubicBezTo>
                  <a:pt x="19" y="8"/>
                  <a:pt x="20" y="7"/>
                  <a:pt x="20" y="6"/>
                </a:cubicBezTo>
                <a:cubicBezTo>
                  <a:pt x="20" y="5"/>
                  <a:pt x="19" y="4"/>
                  <a:pt x="18" y="4"/>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8" name="Freeform 196"/>
          <p:cNvSpPr>
            <a:spLocks/>
          </p:cNvSpPr>
          <p:nvPr/>
        </p:nvSpPr>
        <p:spPr bwMode="auto">
          <a:xfrm>
            <a:off x="1150989" y="5174301"/>
            <a:ext cx="146325" cy="261845"/>
          </a:xfrm>
          <a:custGeom>
            <a:avLst/>
            <a:gdLst>
              <a:gd name="T0" fmla="*/ 404015484 w 35"/>
              <a:gd name="T1" fmla="*/ 211396943 h 63"/>
              <a:gd name="T2" fmla="*/ 166359114 w 35"/>
              <a:gd name="T3" fmla="*/ 728141598 h 63"/>
              <a:gd name="T4" fmla="*/ 142594511 w 35"/>
              <a:gd name="T5" fmla="*/ 739885873 h 63"/>
              <a:gd name="T6" fmla="*/ 142594511 w 35"/>
              <a:gd name="T7" fmla="*/ 739885873 h 63"/>
              <a:gd name="T8" fmla="*/ 130712210 w 35"/>
              <a:gd name="T9" fmla="*/ 716397324 h 63"/>
              <a:gd name="T10" fmla="*/ 213891767 w 35"/>
              <a:gd name="T11" fmla="*/ 352328238 h 63"/>
              <a:gd name="T12" fmla="*/ 35646904 w 35"/>
              <a:gd name="T13" fmla="*/ 399301910 h 63"/>
              <a:gd name="T14" fmla="*/ 23764603 w 35"/>
              <a:gd name="T15" fmla="*/ 399301910 h 63"/>
              <a:gd name="T16" fmla="*/ 11882301 w 35"/>
              <a:gd name="T17" fmla="*/ 399301910 h 63"/>
              <a:gd name="T18" fmla="*/ 0 w 35"/>
              <a:gd name="T19" fmla="*/ 375813360 h 63"/>
              <a:gd name="T20" fmla="*/ 95061859 w 35"/>
              <a:gd name="T21" fmla="*/ 11744275 h 63"/>
              <a:gd name="T22" fmla="*/ 118826461 w 35"/>
              <a:gd name="T23" fmla="*/ 0 h 63"/>
              <a:gd name="T24" fmla="*/ 261420973 w 35"/>
              <a:gd name="T25" fmla="*/ 0 h 63"/>
              <a:gd name="T26" fmla="*/ 285185576 w 35"/>
              <a:gd name="T27" fmla="*/ 11744275 h 63"/>
              <a:gd name="T28" fmla="*/ 285185576 w 35"/>
              <a:gd name="T29" fmla="*/ 23488549 h 63"/>
              <a:gd name="T30" fmla="*/ 202006019 w 35"/>
              <a:gd name="T31" fmla="*/ 223141217 h 63"/>
              <a:gd name="T32" fmla="*/ 380250881 w 35"/>
              <a:gd name="T33" fmla="*/ 187908394 h 63"/>
              <a:gd name="T34" fmla="*/ 392133183 w 35"/>
              <a:gd name="T35" fmla="*/ 187908394 h 63"/>
              <a:gd name="T36" fmla="*/ 404015484 w 35"/>
              <a:gd name="T37" fmla="*/ 187908394 h 63"/>
              <a:gd name="T38" fmla="*/ 404015484 w 35"/>
              <a:gd name="T39" fmla="*/ 211396943 h 6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5" h="63">
                <a:moveTo>
                  <a:pt x="34" y="18"/>
                </a:moveTo>
                <a:cubicBezTo>
                  <a:pt x="14" y="62"/>
                  <a:pt x="14" y="62"/>
                  <a:pt x="14" y="62"/>
                </a:cubicBezTo>
                <a:cubicBezTo>
                  <a:pt x="13" y="62"/>
                  <a:pt x="13" y="63"/>
                  <a:pt x="12" y="63"/>
                </a:cubicBezTo>
                <a:cubicBezTo>
                  <a:pt x="12" y="63"/>
                  <a:pt x="12" y="63"/>
                  <a:pt x="12" y="63"/>
                </a:cubicBezTo>
                <a:cubicBezTo>
                  <a:pt x="11" y="62"/>
                  <a:pt x="10" y="62"/>
                  <a:pt x="11" y="61"/>
                </a:cubicBezTo>
                <a:cubicBezTo>
                  <a:pt x="18" y="30"/>
                  <a:pt x="18" y="30"/>
                  <a:pt x="18" y="30"/>
                </a:cubicBezTo>
                <a:cubicBezTo>
                  <a:pt x="3" y="34"/>
                  <a:pt x="3" y="34"/>
                  <a:pt x="3" y="34"/>
                </a:cubicBezTo>
                <a:cubicBezTo>
                  <a:pt x="2" y="34"/>
                  <a:pt x="2" y="34"/>
                  <a:pt x="2" y="34"/>
                </a:cubicBezTo>
                <a:cubicBezTo>
                  <a:pt x="2" y="34"/>
                  <a:pt x="1" y="34"/>
                  <a:pt x="1" y="34"/>
                </a:cubicBezTo>
                <a:cubicBezTo>
                  <a:pt x="1" y="33"/>
                  <a:pt x="0" y="33"/>
                  <a:pt x="0" y="32"/>
                </a:cubicBezTo>
                <a:cubicBezTo>
                  <a:pt x="8" y="1"/>
                  <a:pt x="8" y="1"/>
                  <a:pt x="8" y="1"/>
                </a:cubicBezTo>
                <a:cubicBezTo>
                  <a:pt x="8" y="0"/>
                  <a:pt x="9" y="0"/>
                  <a:pt x="10" y="0"/>
                </a:cubicBezTo>
                <a:cubicBezTo>
                  <a:pt x="22" y="0"/>
                  <a:pt x="22" y="0"/>
                  <a:pt x="22" y="0"/>
                </a:cubicBezTo>
                <a:cubicBezTo>
                  <a:pt x="23" y="0"/>
                  <a:pt x="24" y="0"/>
                  <a:pt x="24" y="1"/>
                </a:cubicBezTo>
                <a:cubicBezTo>
                  <a:pt x="24" y="1"/>
                  <a:pt x="24" y="2"/>
                  <a:pt x="24" y="2"/>
                </a:cubicBezTo>
                <a:cubicBezTo>
                  <a:pt x="17" y="19"/>
                  <a:pt x="17" y="19"/>
                  <a:pt x="17" y="19"/>
                </a:cubicBezTo>
                <a:cubicBezTo>
                  <a:pt x="32" y="16"/>
                  <a:pt x="32" y="16"/>
                  <a:pt x="32" y="16"/>
                </a:cubicBezTo>
                <a:cubicBezTo>
                  <a:pt x="32" y="16"/>
                  <a:pt x="33" y="16"/>
                  <a:pt x="33" y="16"/>
                </a:cubicBezTo>
                <a:cubicBezTo>
                  <a:pt x="33" y="16"/>
                  <a:pt x="34" y="16"/>
                  <a:pt x="34" y="16"/>
                </a:cubicBezTo>
                <a:cubicBezTo>
                  <a:pt x="34" y="17"/>
                  <a:pt x="35" y="17"/>
                  <a:pt x="34" y="18"/>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9" name="Freeform 197"/>
          <p:cNvSpPr>
            <a:spLocks/>
          </p:cNvSpPr>
          <p:nvPr/>
        </p:nvSpPr>
        <p:spPr bwMode="auto">
          <a:xfrm>
            <a:off x="1751692" y="5174302"/>
            <a:ext cx="265695" cy="221413"/>
          </a:xfrm>
          <a:custGeom>
            <a:avLst/>
            <a:gdLst>
              <a:gd name="T0" fmla="*/ 749903994 w 64"/>
              <a:gd name="T1" fmla="*/ 522068177 h 53"/>
              <a:gd name="T2" fmla="*/ 644450189 w 64"/>
              <a:gd name="T3" fmla="*/ 628853754 h 53"/>
              <a:gd name="T4" fmla="*/ 105453805 w 64"/>
              <a:gd name="T5" fmla="*/ 628853754 h 53"/>
              <a:gd name="T6" fmla="*/ 0 w 64"/>
              <a:gd name="T7" fmla="*/ 522068177 h 53"/>
              <a:gd name="T8" fmla="*/ 0 w 64"/>
              <a:gd name="T9" fmla="*/ 94922426 h 53"/>
              <a:gd name="T10" fmla="*/ 105453805 w 64"/>
              <a:gd name="T11" fmla="*/ 0 h 53"/>
              <a:gd name="T12" fmla="*/ 246062302 w 64"/>
              <a:gd name="T13" fmla="*/ 0 h 53"/>
              <a:gd name="T14" fmla="*/ 351516107 w 64"/>
              <a:gd name="T15" fmla="*/ 94922426 h 53"/>
              <a:gd name="T16" fmla="*/ 351516107 w 64"/>
              <a:gd name="T17" fmla="*/ 106785577 h 53"/>
              <a:gd name="T18" fmla="*/ 644450189 w 64"/>
              <a:gd name="T19" fmla="*/ 106785577 h 53"/>
              <a:gd name="T20" fmla="*/ 749903994 w 64"/>
              <a:gd name="T21" fmla="*/ 213574598 h 53"/>
              <a:gd name="T22" fmla="*/ 749903994 w 64"/>
              <a:gd name="T23" fmla="*/ 522068177 h 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4" h="53">
                <a:moveTo>
                  <a:pt x="64" y="44"/>
                </a:moveTo>
                <a:cubicBezTo>
                  <a:pt x="64" y="49"/>
                  <a:pt x="60" y="53"/>
                  <a:pt x="55" y="53"/>
                </a:cubicBezTo>
                <a:cubicBezTo>
                  <a:pt x="9" y="53"/>
                  <a:pt x="9" y="53"/>
                  <a:pt x="9" y="53"/>
                </a:cubicBezTo>
                <a:cubicBezTo>
                  <a:pt x="4" y="53"/>
                  <a:pt x="0" y="49"/>
                  <a:pt x="0" y="44"/>
                </a:cubicBezTo>
                <a:cubicBezTo>
                  <a:pt x="0" y="8"/>
                  <a:pt x="0" y="8"/>
                  <a:pt x="0" y="8"/>
                </a:cubicBezTo>
                <a:cubicBezTo>
                  <a:pt x="0" y="3"/>
                  <a:pt x="4" y="0"/>
                  <a:pt x="9" y="0"/>
                </a:cubicBezTo>
                <a:cubicBezTo>
                  <a:pt x="21" y="0"/>
                  <a:pt x="21" y="0"/>
                  <a:pt x="21" y="0"/>
                </a:cubicBezTo>
                <a:cubicBezTo>
                  <a:pt x="26" y="0"/>
                  <a:pt x="30" y="3"/>
                  <a:pt x="30" y="8"/>
                </a:cubicBezTo>
                <a:cubicBezTo>
                  <a:pt x="30" y="9"/>
                  <a:pt x="30" y="9"/>
                  <a:pt x="30" y="9"/>
                </a:cubicBezTo>
                <a:cubicBezTo>
                  <a:pt x="55" y="9"/>
                  <a:pt x="55" y="9"/>
                  <a:pt x="55" y="9"/>
                </a:cubicBezTo>
                <a:cubicBezTo>
                  <a:pt x="60" y="9"/>
                  <a:pt x="64" y="13"/>
                  <a:pt x="64" y="18"/>
                </a:cubicBezTo>
                <a:lnTo>
                  <a:pt x="64" y="44"/>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0" name="Freeform 198"/>
          <p:cNvSpPr>
            <a:spLocks noEditPoints="1"/>
          </p:cNvSpPr>
          <p:nvPr/>
        </p:nvSpPr>
        <p:spPr bwMode="auto">
          <a:xfrm>
            <a:off x="2350467" y="5174301"/>
            <a:ext cx="265695" cy="240666"/>
          </a:xfrm>
          <a:custGeom>
            <a:avLst/>
            <a:gdLst>
              <a:gd name="T0" fmla="*/ 11717089 w 64"/>
              <a:gd name="T1" fmla="*/ 643808142 h 58"/>
              <a:gd name="T2" fmla="*/ 117170895 w 64"/>
              <a:gd name="T3" fmla="*/ 585279196 h 58"/>
              <a:gd name="T4" fmla="*/ 222628123 w 64"/>
              <a:gd name="T5" fmla="*/ 316050150 h 58"/>
              <a:gd name="T6" fmla="*/ 339799017 w 64"/>
              <a:gd name="T7" fmla="*/ 0 h 58"/>
              <a:gd name="T8" fmla="*/ 374953709 w 64"/>
              <a:gd name="T9" fmla="*/ 0 h 58"/>
              <a:gd name="T10" fmla="*/ 398387888 w 64"/>
              <a:gd name="T11" fmla="*/ 0 h 58"/>
              <a:gd name="T12" fmla="*/ 398387888 w 64"/>
              <a:gd name="T13" fmla="*/ 0 h 58"/>
              <a:gd name="T14" fmla="*/ 492124603 w 64"/>
              <a:gd name="T15" fmla="*/ 222407942 h 58"/>
              <a:gd name="T16" fmla="*/ 597578408 w 64"/>
              <a:gd name="T17" fmla="*/ 456516883 h 58"/>
              <a:gd name="T18" fmla="*/ 656167279 w 64"/>
              <a:gd name="T19" fmla="*/ 596987038 h 58"/>
              <a:gd name="T20" fmla="*/ 667884368 w 64"/>
              <a:gd name="T21" fmla="*/ 620395879 h 58"/>
              <a:gd name="T22" fmla="*/ 738186905 w 64"/>
              <a:gd name="T23" fmla="*/ 643808142 h 58"/>
              <a:gd name="T24" fmla="*/ 749903994 w 64"/>
              <a:gd name="T25" fmla="*/ 667220404 h 58"/>
              <a:gd name="T26" fmla="*/ 749903994 w 64"/>
              <a:gd name="T27" fmla="*/ 678924825 h 58"/>
              <a:gd name="T28" fmla="*/ 574144229 w 64"/>
              <a:gd name="T29" fmla="*/ 667220404 h 58"/>
              <a:gd name="T30" fmla="*/ 398387888 w 64"/>
              <a:gd name="T31" fmla="*/ 678924825 h 58"/>
              <a:gd name="T32" fmla="*/ 398387888 w 64"/>
              <a:gd name="T33" fmla="*/ 643808142 h 58"/>
              <a:gd name="T34" fmla="*/ 456973335 w 64"/>
              <a:gd name="T35" fmla="*/ 632103721 h 58"/>
              <a:gd name="T36" fmla="*/ 492124603 w 64"/>
              <a:gd name="T37" fmla="*/ 608691458 h 58"/>
              <a:gd name="T38" fmla="*/ 433539156 w 64"/>
              <a:gd name="T39" fmla="*/ 444812462 h 58"/>
              <a:gd name="T40" fmla="*/ 234345212 w 64"/>
              <a:gd name="T41" fmla="*/ 444812462 h 58"/>
              <a:gd name="T42" fmla="*/ 175759765 w 64"/>
              <a:gd name="T43" fmla="*/ 596987038 h 58"/>
              <a:gd name="T44" fmla="*/ 269496480 w 64"/>
              <a:gd name="T45" fmla="*/ 643808142 h 58"/>
              <a:gd name="T46" fmla="*/ 269496480 w 64"/>
              <a:gd name="T47" fmla="*/ 667220404 h 58"/>
              <a:gd name="T48" fmla="*/ 269496480 w 64"/>
              <a:gd name="T49" fmla="*/ 678924825 h 58"/>
              <a:gd name="T50" fmla="*/ 105453805 w 64"/>
              <a:gd name="T51" fmla="*/ 667220404 h 58"/>
              <a:gd name="T52" fmla="*/ 93736716 w 64"/>
              <a:gd name="T53" fmla="*/ 667220404 h 58"/>
              <a:gd name="T54" fmla="*/ 0 w 64"/>
              <a:gd name="T55" fmla="*/ 678924825 h 58"/>
              <a:gd name="T56" fmla="*/ 11717089 w 64"/>
              <a:gd name="T57" fmla="*/ 643808142 h 58"/>
              <a:gd name="T58" fmla="*/ 257779391 w 64"/>
              <a:gd name="T59" fmla="*/ 386283516 h 58"/>
              <a:gd name="T60" fmla="*/ 386670798 w 64"/>
              <a:gd name="T61" fmla="*/ 386283516 h 58"/>
              <a:gd name="T62" fmla="*/ 410104977 w 64"/>
              <a:gd name="T63" fmla="*/ 386283516 h 58"/>
              <a:gd name="T64" fmla="*/ 328081928 w 64"/>
              <a:gd name="T65" fmla="*/ 187291259 h 58"/>
              <a:gd name="T66" fmla="*/ 257779391 w 64"/>
              <a:gd name="T67" fmla="*/ 386283516 h 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4" h="58">
                <a:moveTo>
                  <a:pt x="1" y="55"/>
                </a:moveTo>
                <a:cubicBezTo>
                  <a:pt x="4" y="54"/>
                  <a:pt x="8" y="55"/>
                  <a:pt x="10" y="50"/>
                </a:cubicBezTo>
                <a:cubicBezTo>
                  <a:pt x="19" y="27"/>
                  <a:pt x="19" y="27"/>
                  <a:pt x="19" y="27"/>
                </a:cubicBezTo>
                <a:cubicBezTo>
                  <a:pt x="29" y="0"/>
                  <a:pt x="29" y="0"/>
                  <a:pt x="29" y="0"/>
                </a:cubicBezTo>
                <a:cubicBezTo>
                  <a:pt x="32" y="0"/>
                  <a:pt x="32" y="0"/>
                  <a:pt x="32" y="0"/>
                </a:cubicBezTo>
                <a:cubicBezTo>
                  <a:pt x="34" y="0"/>
                  <a:pt x="34" y="0"/>
                  <a:pt x="34" y="0"/>
                </a:cubicBezTo>
                <a:cubicBezTo>
                  <a:pt x="34" y="0"/>
                  <a:pt x="34" y="0"/>
                  <a:pt x="34" y="0"/>
                </a:cubicBezTo>
                <a:cubicBezTo>
                  <a:pt x="42" y="19"/>
                  <a:pt x="42" y="19"/>
                  <a:pt x="42" y="19"/>
                </a:cubicBezTo>
                <a:cubicBezTo>
                  <a:pt x="45" y="25"/>
                  <a:pt x="48" y="32"/>
                  <a:pt x="51" y="39"/>
                </a:cubicBezTo>
                <a:cubicBezTo>
                  <a:pt x="52" y="43"/>
                  <a:pt x="54" y="47"/>
                  <a:pt x="56" y="51"/>
                </a:cubicBezTo>
                <a:cubicBezTo>
                  <a:pt x="56" y="51"/>
                  <a:pt x="56" y="52"/>
                  <a:pt x="57" y="53"/>
                </a:cubicBezTo>
                <a:cubicBezTo>
                  <a:pt x="58" y="54"/>
                  <a:pt x="62" y="54"/>
                  <a:pt x="63" y="55"/>
                </a:cubicBezTo>
                <a:cubicBezTo>
                  <a:pt x="63" y="55"/>
                  <a:pt x="64" y="56"/>
                  <a:pt x="64" y="57"/>
                </a:cubicBezTo>
                <a:cubicBezTo>
                  <a:pt x="64" y="57"/>
                  <a:pt x="64" y="58"/>
                  <a:pt x="64" y="58"/>
                </a:cubicBezTo>
                <a:cubicBezTo>
                  <a:pt x="59" y="58"/>
                  <a:pt x="54" y="57"/>
                  <a:pt x="49" y="57"/>
                </a:cubicBezTo>
                <a:cubicBezTo>
                  <a:pt x="44" y="57"/>
                  <a:pt x="39" y="58"/>
                  <a:pt x="34" y="58"/>
                </a:cubicBezTo>
                <a:cubicBezTo>
                  <a:pt x="34" y="57"/>
                  <a:pt x="34" y="56"/>
                  <a:pt x="34" y="55"/>
                </a:cubicBezTo>
                <a:cubicBezTo>
                  <a:pt x="39" y="54"/>
                  <a:pt x="39" y="54"/>
                  <a:pt x="39" y="54"/>
                </a:cubicBezTo>
                <a:cubicBezTo>
                  <a:pt x="40" y="54"/>
                  <a:pt x="42" y="53"/>
                  <a:pt x="42" y="52"/>
                </a:cubicBezTo>
                <a:cubicBezTo>
                  <a:pt x="42" y="51"/>
                  <a:pt x="37" y="39"/>
                  <a:pt x="37" y="38"/>
                </a:cubicBezTo>
                <a:cubicBezTo>
                  <a:pt x="20" y="38"/>
                  <a:pt x="20" y="38"/>
                  <a:pt x="20" y="38"/>
                </a:cubicBezTo>
                <a:cubicBezTo>
                  <a:pt x="19" y="40"/>
                  <a:pt x="15" y="50"/>
                  <a:pt x="15" y="51"/>
                </a:cubicBezTo>
                <a:cubicBezTo>
                  <a:pt x="15" y="54"/>
                  <a:pt x="21" y="54"/>
                  <a:pt x="23" y="55"/>
                </a:cubicBezTo>
                <a:cubicBezTo>
                  <a:pt x="23" y="55"/>
                  <a:pt x="23" y="56"/>
                  <a:pt x="23" y="57"/>
                </a:cubicBezTo>
                <a:cubicBezTo>
                  <a:pt x="23" y="57"/>
                  <a:pt x="23" y="57"/>
                  <a:pt x="23" y="58"/>
                </a:cubicBezTo>
                <a:cubicBezTo>
                  <a:pt x="18" y="58"/>
                  <a:pt x="14" y="57"/>
                  <a:pt x="9" y="57"/>
                </a:cubicBezTo>
                <a:cubicBezTo>
                  <a:pt x="9" y="57"/>
                  <a:pt x="8" y="57"/>
                  <a:pt x="8" y="57"/>
                </a:cubicBezTo>
                <a:cubicBezTo>
                  <a:pt x="5" y="58"/>
                  <a:pt x="3" y="58"/>
                  <a:pt x="0" y="58"/>
                </a:cubicBezTo>
                <a:lnTo>
                  <a:pt x="1" y="55"/>
                </a:lnTo>
                <a:close/>
                <a:moveTo>
                  <a:pt x="22" y="33"/>
                </a:moveTo>
                <a:cubicBezTo>
                  <a:pt x="25" y="33"/>
                  <a:pt x="29" y="33"/>
                  <a:pt x="33" y="33"/>
                </a:cubicBezTo>
                <a:cubicBezTo>
                  <a:pt x="34" y="33"/>
                  <a:pt x="34" y="33"/>
                  <a:pt x="35" y="33"/>
                </a:cubicBezTo>
                <a:cubicBezTo>
                  <a:pt x="33" y="27"/>
                  <a:pt x="31" y="21"/>
                  <a:pt x="28" y="16"/>
                </a:cubicBezTo>
                <a:lnTo>
                  <a:pt x="22" y="33"/>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1" name="Freeform 199"/>
          <p:cNvSpPr>
            <a:spLocks noEditPoints="1"/>
          </p:cNvSpPr>
          <p:nvPr/>
        </p:nvSpPr>
        <p:spPr bwMode="auto">
          <a:xfrm>
            <a:off x="2949243" y="5153124"/>
            <a:ext cx="283022" cy="283022"/>
          </a:xfrm>
          <a:custGeom>
            <a:avLst/>
            <a:gdLst>
              <a:gd name="T0" fmla="*/ 800850339 w 68"/>
              <a:gd name="T1" fmla="*/ 400425169 h 68"/>
              <a:gd name="T2" fmla="*/ 400425169 w 68"/>
              <a:gd name="T3" fmla="*/ 800850339 h 68"/>
              <a:gd name="T4" fmla="*/ 0 w 68"/>
              <a:gd name="T5" fmla="*/ 400425169 h 68"/>
              <a:gd name="T6" fmla="*/ 400425169 w 68"/>
              <a:gd name="T7" fmla="*/ 0 h 68"/>
              <a:gd name="T8" fmla="*/ 800850339 w 68"/>
              <a:gd name="T9" fmla="*/ 400425169 h 68"/>
              <a:gd name="T10" fmla="*/ 741964184 w 68"/>
              <a:gd name="T11" fmla="*/ 400425169 h 68"/>
              <a:gd name="T12" fmla="*/ 741964184 w 68"/>
              <a:gd name="T13" fmla="*/ 400425169 h 68"/>
              <a:gd name="T14" fmla="*/ 694855946 w 68"/>
              <a:gd name="T15" fmla="*/ 435755490 h 68"/>
              <a:gd name="T16" fmla="*/ 588861553 w 68"/>
              <a:gd name="T17" fmla="*/ 329761097 h 68"/>
              <a:gd name="T18" fmla="*/ 612413956 w 68"/>
              <a:gd name="T19" fmla="*/ 188436383 h 68"/>
              <a:gd name="T20" fmla="*/ 671300111 w 68"/>
              <a:gd name="T21" fmla="*/ 200214301 h 68"/>
              <a:gd name="T22" fmla="*/ 506419563 w 68"/>
              <a:gd name="T23" fmla="*/ 70664073 h 68"/>
              <a:gd name="T24" fmla="*/ 529975397 w 68"/>
              <a:gd name="T25" fmla="*/ 129550228 h 68"/>
              <a:gd name="T26" fmla="*/ 400425169 w 68"/>
              <a:gd name="T27" fmla="*/ 200214301 h 68"/>
              <a:gd name="T28" fmla="*/ 270874942 w 68"/>
              <a:gd name="T29" fmla="*/ 129550228 h 68"/>
              <a:gd name="T30" fmla="*/ 294430776 w 68"/>
              <a:gd name="T31" fmla="*/ 70664073 h 68"/>
              <a:gd name="T32" fmla="*/ 117772311 w 68"/>
              <a:gd name="T33" fmla="*/ 200214301 h 68"/>
              <a:gd name="T34" fmla="*/ 176658466 w 68"/>
              <a:gd name="T35" fmla="*/ 188436383 h 68"/>
              <a:gd name="T36" fmla="*/ 211988786 w 68"/>
              <a:gd name="T37" fmla="*/ 329761097 h 68"/>
              <a:gd name="T38" fmla="*/ 94216476 w 68"/>
              <a:gd name="T39" fmla="*/ 435755490 h 68"/>
              <a:gd name="T40" fmla="*/ 58886155 w 68"/>
              <a:gd name="T41" fmla="*/ 400425169 h 68"/>
              <a:gd name="T42" fmla="*/ 58886155 w 68"/>
              <a:gd name="T43" fmla="*/ 400425169 h 68"/>
              <a:gd name="T44" fmla="*/ 117772311 w 68"/>
              <a:gd name="T45" fmla="*/ 600639470 h 68"/>
              <a:gd name="T46" fmla="*/ 129550228 w 68"/>
              <a:gd name="T47" fmla="*/ 541753315 h 68"/>
              <a:gd name="T48" fmla="*/ 282652859 w 68"/>
              <a:gd name="T49" fmla="*/ 553527800 h 68"/>
              <a:gd name="T50" fmla="*/ 341539014 w 68"/>
              <a:gd name="T51" fmla="*/ 694855946 h 68"/>
              <a:gd name="T52" fmla="*/ 294430776 w 68"/>
              <a:gd name="T53" fmla="*/ 718408349 h 68"/>
              <a:gd name="T54" fmla="*/ 400425169 w 68"/>
              <a:gd name="T55" fmla="*/ 741964184 h 68"/>
              <a:gd name="T56" fmla="*/ 506419563 w 68"/>
              <a:gd name="T57" fmla="*/ 718408349 h 68"/>
              <a:gd name="T58" fmla="*/ 447533407 w 68"/>
              <a:gd name="T59" fmla="*/ 694855946 h 68"/>
              <a:gd name="T60" fmla="*/ 518197480 w 68"/>
              <a:gd name="T61" fmla="*/ 553527800 h 68"/>
              <a:gd name="T62" fmla="*/ 659522194 w 68"/>
              <a:gd name="T63" fmla="*/ 541753315 h 68"/>
              <a:gd name="T64" fmla="*/ 671300111 w 68"/>
              <a:gd name="T65" fmla="*/ 600639470 h 68"/>
              <a:gd name="T66" fmla="*/ 741964184 w 68"/>
              <a:gd name="T67" fmla="*/ 400425169 h 68"/>
              <a:gd name="T68" fmla="*/ 400425169 w 68"/>
              <a:gd name="T69" fmla="*/ 270874942 h 68"/>
              <a:gd name="T70" fmla="*/ 529975397 w 68"/>
              <a:gd name="T71" fmla="*/ 365094849 h 68"/>
              <a:gd name="T72" fmla="*/ 482867160 w 68"/>
              <a:gd name="T73" fmla="*/ 506419563 h 68"/>
              <a:gd name="T74" fmla="*/ 317983179 w 68"/>
              <a:gd name="T75" fmla="*/ 506419563 h 68"/>
              <a:gd name="T76" fmla="*/ 270874942 w 68"/>
              <a:gd name="T77" fmla="*/ 365094849 h 68"/>
              <a:gd name="T78" fmla="*/ 400425169 w 68"/>
              <a:gd name="T79" fmla="*/ 270874942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8" h="68">
                <a:moveTo>
                  <a:pt x="68" y="34"/>
                </a:moveTo>
                <a:cubicBezTo>
                  <a:pt x="68" y="52"/>
                  <a:pt x="53" y="68"/>
                  <a:pt x="34" y="68"/>
                </a:cubicBezTo>
                <a:cubicBezTo>
                  <a:pt x="15" y="68"/>
                  <a:pt x="0" y="52"/>
                  <a:pt x="0" y="34"/>
                </a:cubicBezTo>
                <a:cubicBezTo>
                  <a:pt x="0" y="15"/>
                  <a:pt x="15" y="0"/>
                  <a:pt x="34" y="0"/>
                </a:cubicBezTo>
                <a:cubicBezTo>
                  <a:pt x="53" y="0"/>
                  <a:pt x="68" y="15"/>
                  <a:pt x="68" y="34"/>
                </a:cubicBezTo>
                <a:close/>
                <a:moveTo>
                  <a:pt x="63" y="34"/>
                </a:moveTo>
                <a:cubicBezTo>
                  <a:pt x="63" y="34"/>
                  <a:pt x="63" y="34"/>
                  <a:pt x="63" y="34"/>
                </a:cubicBezTo>
                <a:cubicBezTo>
                  <a:pt x="59" y="37"/>
                  <a:pt x="59" y="37"/>
                  <a:pt x="59" y="37"/>
                </a:cubicBezTo>
                <a:cubicBezTo>
                  <a:pt x="50" y="28"/>
                  <a:pt x="50" y="28"/>
                  <a:pt x="50" y="28"/>
                </a:cubicBezTo>
                <a:cubicBezTo>
                  <a:pt x="52" y="16"/>
                  <a:pt x="52" y="16"/>
                  <a:pt x="52" y="16"/>
                </a:cubicBezTo>
                <a:cubicBezTo>
                  <a:pt x="57" y="17"/>
                  <a:pt x="57" y="17"/>
                  <a:pt x="57" y="17"/>
                </a:cubicBezTo>
                <a:cubicBezTo>
                  <a:pt x="54" y="12"/>
                  <a:pt x="49" y="8"/>
                  <a:pt x="43" y="6"/>
                </a:cubicBezTo>
                <a:cubicBezTo>
                  <a:pt x="45" y="11"/>
                  <a:pt x="45" y="11"/>
                  <a:pt x="45" y="11"/>
                </a:cubicBezTo>
                <a:cubicBezTo>
                  <a:pt x="34" y="17"/>
                  <a:pt x="34" y="17"/>
                  <a:pt x="34" y="17"/>
                </a:cubicBezTo>
                <a:cubicBezTo>
                  <a:pt x="23" y="11"/>
                  <a:pt x="23" y="11"/>
                  <a:pt x="23" y="11"/>
                </a:cubicBezTo>
                <a:cubicBezTo>
                  <a:pt x="25" y="6"/>
                  <a:pt x="25" y="6"/>
                  <a:pt x="25" y="6"/>
                </a:cubicBezTo>
                <a:cubicBezTo>
                  <a:pt x="19" y="8"/>
                  <a:pt x="14" y="12"/>
                  <a:pt x="10" y="17"/>
                </a:cubicBezTo>
                <a:cubicBezTo>
                  <a:pt x="15" y="16"/>
                  <a:pt x="15" y="16"/>
                  <a:pt x="15" y="16"/>
                </a:cubicBezTo>
                <a:cubicBezTo>
                  <a:pt x="18" y="28"/>
                  <a:pt x="18" y="28"/>
                  <a:pt x="18" y="28"/>
                </a:cubicBezTo>
                <a:cubicBezTo>
                  <a:pt x="8" y="37"/>
                  <a:pt x="8" y="37"/>
                  <a:pt x="8" y="37"/>
                </a:cubicBezTo>
                <a:cubicBezTo>
                  <a:pt x="5" y="34"/>
                  <a:pt x="5" y="34"/>
                  <a:pt x="5" y="34"/>
                </a:cubicBezTo>
                <a:cubicBezTo>
                  <a:pt x="5" y="34"/>
                  <a:pt x="5" y="34"/>
                  <a:pt x="5" y="34"/>
                </a:cubicBezTo>
                <a:cubicBezTo>
                  <a:pt x="5" y="40"/>
                  <a:pt x="7" y="46"/>
                  <a:pt x="10" y="51"/>
                </a:cubicBezTo>
                <a:cubicBezTo>
                  <a:pt x="11" y="46"/>
                  <a:pt x="11" y="46"/>
                  <a:pt x="11" y="46"/>
                </a:cubicBezTo>
                <a:cubicBezTo>
                  <a:pt x="24" y="47"/>
                  <a:pt x="24" y="47"/>
                  <a:pt x="24" y="47"/>
                </a:cubicBezTo>
                <a:cubicBezTo>
                  <a:pt x="29" y="59"/>
                  <a:pt x="29" y="59"/>
                  <a:pt x="29" y="59"/>
                </a:cubicBezTo>
                <a:cubicBezTo>
                  <a:pt x="25" y="61"/>
                  <a:pt x="25" y="61"/>
                  <a:pt x="25" y="61"/>
                </a:cubicBezTo>
                <a:cubicBezTo>
                  <a:pt x="28" y="62"/>
                  <a:pt x="31" y="63"/>
                  <a:pt x="34" y="63"/>
                </a:cubicBezTo>
                <a:cubicBezTo>
                  <a:pt x="37" y="63"/>
                  <a:pt x="40" y="62"/>
                  <a:pt x="43" y="61"/>
                </a:cubicBezTo>
                <a:cubicBezTo>
                  <a:pt x="38" y="59"/>
                  <a:pt x="38" y="59"/>
                  <a:pt x="38" y="59"/>
                </a:cubicBezTo>
                <a:cubicBezTo>
                  <a:pt x="44" y="47"/>
                  <a:pt x="44" y="47"/>
                  <a:pt x="44" y="47"/>
                </a:cubicBezTo>
                <a:cubicBezTo>
                  <a:pt x="56" y="46"/>
                  <a:pt x="56" y="46"/>
                  <a:pt x="56" y="46"/>
                </a:cubicBezTo>
                <a:cubicBezTo>
                  <a:pt x="57" y="51"/>
                  <a:pt x="57" y="51"/>
                  <a:pt x="57" y="51"/>
                </a:cubicBezTo>
                <a:cubicBezTo>
                  <a:pt x="61" y="46"/>
                  <a:pt x="63" y="40"/>
                  <a:pt x="63" y="34"/>
                </a:cubicBezTo>
                <a:close/>
                <a:moveTo>
                  <a:pt x="34" y="23"/>
                </a:moveTo>
                <a:cubicBezTo>
                  <a:pt x="45" y="31"/>
                  <a:pt x="45" y="31"/>
                  <a:pt x="45" y="31"/>
                </a:cubicBezTo>
                <a:cubicBezTo>
                  <a:pt x="41" y="43"/>
                  <a:pt x="41" y="43"/>
                  <a:pt x="41" y="43"/>
                </a:cubicBezTo>
                <a:cubicBezTo>
                  <a:pt x="27" y="43"/>
                  <a:pt x="27" y="43"/>
                  <a:pt x="27" y="43"/>
                </a:cubicBezTo>
                <a:cubicBezTo>
                  <a:pt x="23" y="31"/>
                  <a:pt x="23" y="31"/>
                  <a:pt x="23" y="31"/>
                </a:cubicBezTo>
                <a:lnTo>
                  <a:pt x="34" y="23"/>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2" name="Freeform 200"/>
          <p:cNvSpPr>
            <a:spLocks noEditPoints="1"/>
          </p:cNvSpPr>
          <p:nvPr/>
        </p:nvSpPr>
        <p:spPr bwMode="auto">
          <a:xfrm>
            <a:off x="3549945" y="5153124"/>
            <a:ext cx="283022" cy="283022"/>
          </a:xfrm>
          <a:custGeom>
            <a:avLst/>
            <a:gdLst>
              <a:gd name="T0" fmla="*/ 0 w 68"/>
              <a:gd name="T1" fmla="*/ 400425169 h 68"/>
              <a:gd name="T2" fmla="*/ 800850339 w 68"/>
              <a:gd name="T3" fmla="*/ 400425169 h 68"/>
              <a:gd name="T4" fmla="*/ 400425169 w 68"/>
              <a:gd name="T5" fmla="*/ 11777917 h 68"/>
              <a:gd name="T6" fmla="*/ 400425169 w 68"/>
              <a:gd name="T7" fmla="*/ 777294504 h 68"/>
              <a:gd name="T8" fmla="*/ 400425169 w 68"/>
              <a:gd name="T9" fmla="*/ 11777917 h 68"/>
              <a:gd name="T10" fmla="*/ 105994393 w 68"/>
              <a:gd name="T11" fmla="*/ 553527800 h 68"/>
              <a:gd name="T12" fmla="*/ 35330320 w 68"/>
              <a:gd name="T13" fmla="*/ 400425169 h 68"/>
              <a:gd name="T14" fmla="*/ 105994393 w 68"/>
              <a:gd name="T15" fmla="*/ 235544621 h 68"/>
              <a:gd name="T16" fmla="*/ 117772311 w 68"/>
              <a:gd name="T17" fmla="*/ 306208694 h 68"/>
              <a:gd name="T18" fmla="*/ 117772311 w 68"/>
              <a:gd name="T19" fmla="*/ 494641645 h 68"/>
              <a:gd name="T20" fmla="*/ 388647252 w 68"/>
              <a:gd name="T21" fmla="*/ 753742101 h 68"/>
              <a:gd name="T22" fmla="*/ 117772311 w 68"/>
              <a:gd name="T23" fmla="*/ 565305718 h 68"/>
              <a:gd name="T24" fmla="*/ 176658466 w 68"/>
              <a:gd name="T25" fmla="*/ 588861553 h 68"/>
              <a:gd name="T26" fmla="*/ 329761097 w 68"/>
              <a:gd name="T27" fmla="*/ 718408349 h 68"/>
              <a:gd name="T28" fmla="*/ 388647252 w 68"/>
              <a:gd name="T29" fmla="*/ 753742101 h 68"/>
              <a:gd name="T30" fmla="*/ 329761097 w 68"/>
              <a:gd name="T31" fmla="*/ 70664073 h 68"/>
              <a:gd name="T32" fmla="*/ 176658466 w 68"/>
              <a:gd name="T33" fmla="*/ 200214301 h 68"/>
              <a:gd name="T34" fmla="*/ 117772311 w 68"/>
              <a:gd name="T35" fmla="*/ 223766704 h 68"/>
              <a:gd name="T36" fmla="*/ 388647252 w 68"/>
              <a:gd name="T37" fmla="*/ 35330320 h 68"/>
              <a:gd name="T38" fmla="*/ 506419563 w 68"/>
              <a:gd name="T39" fmla="*/ 353316932 h 68"/>
              <a:gd name="T40" fmla="*/ 506419563 w 68"/>
              <a:gd name="T41" fmla="*/ 435755490 h 68"/>
              <a:gd name="T42" fmla="*/ 565305718 w 68"/>
              <a:gd name="T43" fmla="*/ 541753315 h 68"/>
              <a:gd name="T44" fmla="*/ 423981004 w 68"/>
              <a:gd name="T45" fmla="*/ 506419563 h 68"/>
              <a:gd name="T46" fmla="*/ 400425169 w 68"/>
              <a:gd name="T47" fmla="*/ 624191873 h 68"/>
              <a:gd name="T48" fmla="*/ 376869335 w 68"/>
              <a:gd name="T49" fmla="*/ 506419563 h 68"/>
              <a:gd name="T50" fmla="*/ 223766704 w 68"/>
              <a:gd name="T51" fmla="*/ 541753315 h 68"/>
              <a:gd name="T52" fmla="*/ 282652859 w 68"/>
              <a:gd name="T53" fmla="*/ 435755490 h 68"/>
              <a:gd name="T54" fmla="*/ 282652859 w 68"/>
              <a:gd name="T55" fmla="*/ 353316932 h 68"/>
              <a:gd name="T56" fmla="*/ 223766704 w 68"/>
              <a:gd name="T57" fmla="*/ 247322538 h 68"/>
              <a:gd name="T58" fmla="*/ 376869335 w 68"/>
              <a:gd name="T59" fmla="*/ 282652859 h 68"/>
              <a:gd name="T60" fmla="*/ 400425169 w 68"/>
              <a:gd name="T61" fmla="*/ 164880548 h 68"/>
              <a:gd name="T62" fmla="*/ 423981004 w 68"/>
              <a:gd name="T63" fmla="*/ 282652859 h 68"/>
              <a:gd name="T64" fmla="*/ 565305718 w 68"/>
              <a:gd name="T65" fmla="*/ 247322538 h 68"/>
              <a:gd name="T66" fmla="*/ 506419563 w 68"/>
              <a:gd name="T67" fmla="*/ 353316932 h 68"/>
              <a:gd name="T68" fmla="*/ 647747708 w 68"/>
              <a:gd name="T69" fmla="*/ 176658466 h 68"/>
              <a:gd name="T70" fmla="*/ 459311325 w 68"/>
              <a:gd name="T71" fmla="*/ 105994393 h 68"/>
              <a:gd name="T72" fmla="*/ 412203087 w 68"/>
              <a:gd name="T73" fmla="*/ 70664073 h 68"/>
              <a:gd name="T74" fmla="*/ 706633863 w 68"/>
              <a:gd name="T75" fmla="*/ 211988786 h 68"/>
              <a:gd name="T76" fmla="*/ 706633863 w 68"/>
              <a:gd name="T77" fmla="*/ 588861553 h 68"/>
              <a:gd name="T78" fmla="*/ 412203087 w 68"/>
              <a:gd name="T79" fmla="*/ 730186266 h 68"/>
              <a:gd name="T80" fmla="*/ 459311325 w 68"/>
              <a:gd name="T81" fmla="*/ 683078028 h 68"/>
              <a:gd name="T82" fmla="*/ 647747708 w 68"/>
              <a:gd name="T83" fmla="*/ 612413956 h 68"/>
              <a:gd name="T84" fmla="*/ 706633863 w 68"/>
              <a:gd name="T85" fmla="*/ 588861553 h 68"/>
              <a:gd name="T86" fmla="*/ 694855946 w 68"/>
              <a:gd name="T87" fmla="*/ 553527800 h 68"/>
              <a:gd name="T88" fmla="*/ 671300111 w 68"/>
              <a:gd name="T89" fmla="*/ 494641645 h 68"/>
              <a:gd name="T90" fmla="*/ 671300111 w 68"/>
              <a:gd name="T91" fmla="*/ 306208694 h 68"/>
              <a:gd name="T92" fmla="*/ 694855946 w 68"/>
              <a:gd name="T93" fmla="*/ 235544621 h 68"/>
              <a:gd name="T94" fmla="*/ 753742101 w 68"/>
              <a:gd name="T95" fmla="*/ 400425169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8" h="68">
                <a:moveTo>
                  <a:pt x="34" y="68"/>
                </a:moveTo>
                <a:cubicBezTo>
                  <a:pt x="15" y="68"/>
                  <a:pt x="0" y="52"/>
                  <a:pt x="0" y="34"/>
                </a:cubicBezTo>
                <a:cubicBezTo>
                  <a:pt x="0" y="15"/>
                  <a:pt x="15" y="0"/>
                  <a:pt x="34" y="0"/>
                </a:cubicBezTo>
                <a:cubicBezTo>
                  <a:pt x="53" y="0"/>
                  <a:pt x="68" y="15"/>
                  <a:pt x="68" y="34"/>
                </a:cubicBezTo>
                <a:cubicBezTo>
                  <a:pt x="68" y="52"/>
                  <a:pt x="53" y="68"/>
                  <a:pt x="34" y="68"/>
                </a:cubicBezTo>
                <a:close/>
                <a:moveTo>
                  <a:pt x="34" y="1"/>
                </a:moveTo>
                <a:cubicBezTo>
                  <a:pt x="16" y="1"/>
                  <a:pt x="1" y="16"/>
                  <a:pt x="1" y="34"/>
                </a:cubicBezTo>
                <a:cubicBezTo>
                  <a:pt x="1" y="52"/>
                  <a:pt x="16" y="66"/>
                  <a:pt x="34" y="66"/>
                </a:cubicBezTo>
                <a:cubicBezTo>
                  <a:pt x="52" y="66"/>
                  <a:pt x="66" y="52"/>
                  <a:pt x="66" y="34"/>
                </a:cubicBezTo>
                <a:cubicBezTo>
                  <a:pt x="66" y="16"/>
                  <a:pt x="52" y="1"/>
                  <a:pt x="34" y="1"/>
                </a:cubicBezTo>
                <a:close/>
                <a:moveTo>
                  <a:pt x="7" y="43"/>
                </a:moveTo>
                <a:cubicBezTo>
                  <a:pt x="8" y="44"/>
                  <a:pt x="8" y="46"/>
                  <a:pt x="9" y="47"/>
                </a:cubicBezTo>
                <a:cubicBezTo>
                  <a:pt x="7" y="48"/>
                  <a:pt x="7" y="48"/>
                  <a:pt x="7" y="48"/>
                </a:cubicBezTo>
                <a:cubicBezTo>
                  <a:pt x="4" y="44"/>
                  <a:pt x="3" y="39"/>
                  <a:pt x="3" y="34"/>
                </a:cubicBezTo>
                <a:cubicBezTo>
                  <a:pt x="3" y="28"/>
                  <a:pt x="4" y="23"/>
                  <a:pt x="7" y="19"/>
                </a:cubicBezTo>
                <a:cubicBezTo>
                  <a:pt x="9" y="20"/>
                  <a:pt x="9" y="20"/>
                  <a:pt x="9" y="20"/>
                </a:cubicBezTo>
                <a:cubicBezTo>
                  <a:pt x="8" y="22"/>
                  <a:pt x="8" y="23"/>
                  <a:pt x="7" y="25"/>
                </a:cubicBezTo>
                <a:cubicBezTo>
                  <a:pt x="10" y="26"/>
                  <a:pt x="10" y="26"/>
                  <a:pt x="10" y="26"/>
                </a:cubicBezTo>
                <a:cubicBezTo>
                  <a:pt x="9" y="28"/>
                  <a:pt x="9" y="31"/>
                  <a:pt x="9" y="34"/>
                </a:cubicBezTo>
                <a:cubicBezTo>
                  <a:pt x="9" y="37"/>
                  <a:pt x="9" y="39"/>
                  <a:pt x="10" y="42"/>
                </a:cubicBezTo>
                <a:lnTo>
                  <a:pt x="7" y="43"/>
                </a:lnTo>
                <a:close/>
                <a:moveTo>
                  <a:pt x="33" y="64"/>
                </a:moveTo>
                <a:cubicBezTo>
                  <a:pt x="22" y="64"/>
                  <a:pt x="13" y="58"/>
                  <a:pt x="8" y="50"/>
                </a:cubicBezTo>
                <a:cubicBezTo>
                  <a:pt x="10" y="48"/>
                  <a:pt x="10" y="48"/>
                  <a:pt x="10" y="48"/>
                </a:cubicBezTo>
                <a:cubicBezTo>
                  <a:pt x="11" y="50"/>
                  <a:pt x="12" y="51"/>
                  <a:pt x="13" y="52"/>
                </a:cubicBezTo>
                <a:cubicBezTo>
                  <a:pt x="15" y="50"/>
                  <a:pt x="15" y="50"/>
                  <a:pt x="15" y="50"/>
                </a:cubicBezTo>
                <a:cubicBezTo>
                  <a:pt x="19" y="54"/>
                  <a:pt x="23" y="57"/>
                  <a:pt x="29" y="58"/>
                </a:cubicBezTo>
                <a:cubicBezTo>
                  <a:pt x="28" y="61"/>
                  <a:pt x="28" y="61"/>
                  <a:pt x="28" y="61"/>
                </a:cubicBezTo>
                <a:cubicBezTo>
                  <a:pt x="30" y="62"/>
                  <a:pt x="31" y="62"/>
                  <a:pt x="33" y="62"/>
                </a:cubicBezTo>
                <a:lnTo>
                  <a:pt x="33" y="64"/>
                </a:lnTo>
                <a:close/>
                <a:moveTo>
                  <a:pt x="33" y="6"/>
                </a:moveTo>
                <a:cubicBezTo>
                  <a:pt x="31" y="6"/>
                  <a:pt x="30" y="6"/>
                  <a:pt x="28" y="6"/>
                </a:cubicBezTo>
                <a:cubicBezTo>
                  <a:pt x="29" y="9"/>
                  <a:pt x="29" y="9"/>
                  <a:pt x="29" y="9"/>
                </a:cubicBezTo>
                <a:cubicBezTo>
                  <a:pt x="23" y="10"/>
                  <a:pt x="19" y="13"/>
                  <a:pt x="15" y="17"/>
                </a:cubicBezTo>
                <a:cubicBezTo>
                  <a:pt x="13" y="15"/>
                  <a:pt x="13" y="15"/>
                  <a:pt x="13" y="15"/>
                </a:cubicBezTo>
                <a:cubicBezTo>
                  <a:pt x="12" y="16"/>
                  <a:pt x="11" y="18"/>
                  <a:pt x="10" y="19"/>
                </a:cubicBezTo>
                <a:cubicBezTo>
                  <a:pt x="8" y="18"/>
                  <a:pt x="8" y="18"/>
                  <a:pt x="8" y="18"/>
                </a:cubicBezTo>
                <a:cubicBezTo>
                  <a:pt x="13" y="9"/>
                  <a:pt x="22" y="3"/>
                  <a:pt x="33" y="3"/>
                </a:cubicBezTo>
                <a:lnTo>
                  <a:pt x="33" y="6"/>
                </a:lnTo>
                <a:close/>
                <a:moveTo>
                  <a:pt x="43" y="30"/>
                </a:moveTo>
                <a:cubicBezTo>
                  <a:pt x="44" y="32"/>
                  <a:pt x="44" y="33"/>
                  <a:pt x="44" y="34"/>
                </a:cubicBezTo>
                <a:cubicBezTo>
                  <a:pt x="44" y="35"/>
                  <a:pt x="44" y="36"/>
                  <a:pt x="43" y="37"/>
                </a:cubicBezTo>
                <a:cubicBezTo>
                  <a:pt x="52" y="40"/>
                  <a:pt x="52" y="40"/>
                  <a:pt x="52" y="40"/>
                </a:cubicBezTo>
                <a:cubicBezTo>
                  <a:pt x="51" y="42"/>
                  <a:pt x="50" y="45"/>
                  <a:pt x="48" y="46"/>
                </a:cubicBezTo>
                <a:cubicBezTo>
                  <a:pt x="41" y="40"/>
                  <a:pt x="41" y="40"/>
                  <a:pt x="41" y="40"/>
                </a:cubicBezTo>
                <a:cubicBezTo>
                  <a:pt x="40" y="42"/>
                  <a:pt x="38" y="43"/>
                  <a:pt x="36" y="43"/>
                </a:cubicBezTo>
                <a:cubicBezTo>
                  <a:pt x="37" y="53"/>
                  <a:pt x="37" y="53"/>
                  <a:pt x="37" y="53"/>
                </a:cubicBezTo>
                <a:cubicBezTo>
                  <a:pt x="36" y="53"/>
                  <a:pt x="35" y="53"/>
                  <a:pt x="34" y="53"/>
                </a:cubicBezTo>
                <a:cubicBezTo>
                  <a:pt x="32" y="53"/>
                  <a:pt x="31" y="53"/>
                  <a:pt x="30" y="53"/>
                </a:cubicBezTo>
                <a:cubicBezTo>
                  <a:pt x="32" y="43"/>
                  <a:pt x="32" y="43"/>
                  <a:pt x="32" y="43"/>
                </a:cubicBezTo>
                <a:cubicBezTo>
                  <a:pt x="30" y="43"/>
                  <a:pt x="28" y="42"/>
                  <a:pt x="26" y="40"/>
                </a:cubicBezTo>
                <a:cubicBezTo>
                  <a:pt x="19" y="46"/>
                  <a:pt x="19" y="46"/>
                  <a:pt x="19" y="46"/>
                </a:cubicBezTo>
                <a:cubicBezTo>
                  <a:pt x="18" y="45"/>
                  <a:pt x="16" y="42"/>
                  <a:pt x="16" y="40"/>
                </a:cubicBezTo>
                <a:cubicBezTo>
                  <a:pt x="24" y="37"/>
                  <a:pt x="24" y="37"/>
                  <a:pt x="24" y="37"/>
                </a:cubicBezTo>
                <a:cubicBezTo>
                  <a:pt x="24" y="36"/>
                  <a:pt x="24" y="35"/>
                  <a:pt x="24" y="34"/>
                </a:cubicBezTo>
                <a:cubicBezTo>
                  <a:pt x="24" y="33"/>
                  <a:pt x="24" y="32"/>
                  <a:pt x="24" y="30"/>
                </a:cubicBezTo>
                <a:cubicBezTo>
                  <a:pt x="16" y="27"/>
                  <a:pt x="16" y="27"/>
                  <a:pt x="16" y="27"/>
                </a:cubicBezTo>
                <a:cubicBezTo>
                  <a:pt x="16" y="25"/>
                  <a:pt x="18" y="23"/>
                  <a:pt x="19" y="21"/>
                </a:cubicBezTo>
                <a:cubicBezTo>
                  <a:pt x="26" y="27"/>
                  <a:pt x="26" y="27"/>
                  <a:pt x="26" y="27"/>
                </a:cubicBezTo>
                <a:cubicBezTo>
                  <a:pt x="28" y="26"/>
                  <a:pt x="30" y="24"/>
                  <a:pt x="32" y="24"/>
                </a:cubicBezTo>
                <a:cubicBezTo>
                  <a:pt x="30" y="15"/>
                  <a:pt x="30" y="15"/>
                  <a:pt x="30" y="15"/>
                </a:cubicBezTo>
                <a:cubicBezTo>
                  <a:pt x="31" y="15"/>
                  <a:pt x="32" y="14"/>
                  <a:pt x="34" y="14"/>
                </a:cubicBezTo>
                <a:cubicBezTo>
                  <a:pt x="35" y="14"/>
                  <a:pt x="36" y="15"/>
                  <a:pt x="37" y="15"/>
                </a:cubicBezTo>
                <a:cubicBezTo>
                  <a:pt x="36" y="24"/>
                  <a:pt x="36" y="24"/>
                  <a:pt x="36" y="24"/>
                </a:cubicBezTo>
                <a:cubicBezTo>
                  <a:pt x="38" y="24"/>
                  <a:pt x="40" y="26"/>
                  <a:pt x="41" y="27"/>
                </a:cubicBezTo>
                <a:cubicBezTo>
                  <a:pt x="48" y="21"/>
                  <a:pt x="48" y="21"/>
                  <a:pt x="48" y="21"/>
                </a:cubicBezTo>
                <a:cubicBezTo>
                  <a:pt x="50" y="23"/>
                  <a:pt x="51" y="25"/>
                  <a:pt x="52" y="27"/>
                </a:cubicBezTo>
                <a:lnTo>
                  <a:pt x="43" y="30"/>
                </a:lnTo>
                <a:close/>
                <a:moveTo>
                  <a:pt x="58" y="19"/>
                </a:moveTo>
                <a:cubicBezTo>
                  <a:pt x="57" y="18"/>
                  <a:pt x="56" y="16"/>
                  <a:pt x="55" y="15"/>
                </a:cubicBezTo>
                <a:cubicBezTo>
                  <a:pt x="53" y="17"/>
                  <a:pt x="53" y="17"/>
                  <a:pt x="53" y="17"/>
                </a:cubicBezTo>
                <a:cubicBezTo>
                  <a:pt x="49" y="13"/>
                  <a:pt x="44" y="10"/>
                  <a:pt x="39" y="9"/>
                </a:cubicBezTo>
                <a:cubicBezTo>
                  <a:pt x="39" y="6"/>
                  <a:pt x="39" y="6"/>
                  <a:pt x="39" y="6"/>
                </a:cubicBezTo>
                <a:cubicBezTo>
                  <a:pt x="38" y="6"/>
                  <a:pt x="36" y="6"/>
                  <a:pt x="35" y="6"/>
                </a:cubicBezTo>
                <a:cubicBezTo>
                  <a:pt x="35" y="3"/>
                  <a:pt x="35" y="3"/>
                  <a:pt x="35" y="3"/>
                </a:cubicBezTo>
                <a:cubicBezTo>
                  <a:pt x="45" y="3"/>
                  <a:pt x="55" y="9"/>
                  <a:pt x="60" y="18"/>
                </a:cubicBezTo>
                <a:lnTo>
                  <a:pt x="58" y="19"/>
                </a:lnTo>
                <a:close/>
                <a:moveTo>
                  <a:pt x="60" y="50"/>
                </a:moveTo>
                <a:cubicBezTo>
                  <a:pt x="55" y="58"/>
                  <a:pt x="45" y="64"/>
                  <a:pt x="35" y="64"/>
                </a:cubicBezTo>
                <a:cubicBezTo>
                  <a:pt x="35" y="62"/>
                  <a:pt x="35" y="62"/>
                  <a:pt x="35" y="62"/>
                </a:cubicBezTo>
                <a:cubicBezTo>
                  <a:pt x="36" y="62"/>
                  <a:pt x="38" y="62"/>
                  <a:pt x="39" y="61"/>
                </a:cubicBezTo>
                <a:cubicBezTo>
                  <a:pt x="39" y="58"/>
                  <a:pt x="39" y="58"/>
                  <a:pt x="39" y="58"/>
                </a:cubicBezTo>
                <a:cubicBezTo>
                  <a:pt x="44" y="57"/>
                  <a:pt x="49" y="54"/>
                  <a:pt x="53" y="50"/>
                </a:cubicBezTo>
                <a:cubicBezTo>
                  <a:pt x="55" y="52"/>
                  <a:pt x="55" y="52"/>
                  <a:pt x="55" y="52"/>
                </a:cubicBezTo>
                <a:cubicBezTo>
                  <a:pt x="56" y="51"/>
                  <a:pt x="57" y="50"/>
                  <a:pt x="58" y="48"/>
                </a:cubicBezTo>
                <a:lnTo>
                  <a:pt x="60" y="50"/>
                </a:lnTo>
                <a:close/>
                <a:moveTo>
                  <a:pt x="61" y="48"/>
                </a:moveTo>
                <a:cubicBezTo>
                  <a:pt x="59" y="47"/>
                  <a:pt x="59" y="47"/>
                  <a:pt x="59" y="47"/>
                </a:cubicBezTo>
                <a:cubicBezTo>
                  <a:pt x="59" y="46"/>
                  <a:pt x="60" y="44"/>
                  <a:pt x="60" y="43"/>
                </a:cubicBezTo>
                <a:cubicBezTo>
                  <a:pt x="57" y="42"/>
                  <a:pt x="57" y="42"/>
                  <a:pt x="57" y="42"/>
                </a:cubicBezTo>
                <a:cubicBezTo>
                  <a:pt x="58" y="39"/>
                  <a:pt x="59" y="37"/>
                  <a:pt x="59" y="34"/>
                </a:cubicBezTo>
                <a:cubicBezTo>
                  <a:pt x="59" y="31"/>
                  <a:pt x="58" y="28"/>
                  <a:pt x="57" y="26"/>
                </a:cubicBezTo>
                <a:cubicBezTo>
                  <a:pt x="60" y="25"/>
                  <a:pt x="60" y="25"/>
                  <a:pt x="60" y="25"/>
                </a:cubicBezTo>
                <a:cubicBezTo>
                  <a:pt x="60" y="23"/>
                  <a:pt x="59" y="22"/>
                  <a:pt x="59" y="20"/>
                </a:cubicBezTo>
                <a:cubicBezTo>
                  <a:pt x="61" y="19"/>
                  <a:pt x="61" y="19"/>
                  <a:pt x="61" y="19"/>
                </a:cubicBezTo>
                <a:cubicBezTo>
                  <a:pt x="63" y="23"/>
                  <a:pt x="64" y="28"/>
                  <a:pt x="64" y="34"/>
                </a:cubicBezTo>
                <a:cubicBezTo>
                  <a:pt x="64" y="39"/>
                  <a:pt x="63" y="44"/>
                  <a:pt x="61" y="48"/>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3" name="Freeform 201"/>
          <p:cNvSpPr>
            <a:spLocks noEditPoints="1"/>
          </p:cNvSpPr>
          <p:nvPr/>
        </p:nvSpPr>
        <p:spPr bwMode="auto">
          <a:xfrm>
            <a:off x="4156421" y="5153124"/>
            <a:ext cx="263770" cy="283022"/>
          </a:xfrm>
          <a:custGeom>
            <a:avLst/>
            <a:gdLst>
              <a:gd name="T0" fmla="*/ 297941299 w 63"/>
              <a:gd name="T1" fmla="*/ 294430776 h 68"/>
              <a:gd name="T2" fmla="*/ 190681741 w 63"/>
              <a:gd name="T3" fmla="*/ 471089242 h 68"/>
              <a:gd name="T4" fmla="*/ 333692184 w 63"/>
              <a:gd name="T5" fmla="*/ 659522194 h 68"/>
              <a:gd name="T6" fmla="*/ 0 w 63"/>
              <a:gd name="T7" fmla="*/ 683078028 h 68"/>
              <a:gd name="T8" fmla="*/ 83422183 w 63"/>
              <a:gd name="T9" fmla="*/ 577083635 h 68"/>
              <a:gd name="T10" fmla="*/ 83422183 w 63"/>
              <a:gd name="T11" fmla="*/ 459311325 h 68"/>
              <a:gd name="T12" fmla="*/ 11916962 w 63"/>
              <a:gd name="T13" fmla="*/ 341539014 h 68"/>
              <a:gd name="T14" fmla="*/ 238353039 w 63"/>
              <a:gd name="T15" fmla="*/ 211988786 h 68"/>
              <a:gd name="T16" fmla="*/ 333692184 w 63"/>
              <a:gd name="T17" fmla="*/ 282652859 h 68"/>
              <a:gd name="T18" fmla="*/ 95342597 w 63"/>
              <a:gd name="T19" fmla="*/ 671300111 h 68"/>
              <a:gd name="T20" fmla="*/ 238353039 w 63"/>
              <a:gd name="T21" fmla="*/ 671300111 h 68"/>
              <a:gd name="T22" fmla="*/ 166847818 w 63"/>
              <a:gd name="T23" fmla="*/ 270874942 h 68"/>
              <a:gd name="T24" fmla="*/ 166847818 w 63"/>
              <a:gd name="T25" fmla="*/ 400425169 h 68"/>
              <a:gd name="T26" fmla="*/ 166847818 w 63"/>
              <a:gd name="T27" fmla="*/ 270874942 h 68"/>
              <a:gd name="T28" fmla="*/ 369446520 w 63"/>
              <a:gd name="T29" fmla="*/ 58886155 h 68"/>
              <a:gd name="T30" fmla="*/ 488623040 w 63"/>
              <a:gd name="T31" fmla="*/ 58886155 h 68"/>
              <a:gd name="T32" fmla="*/ 381363482 w 63"/>
              <a:gd name="T33" fmla="*/ 588861553 h 68"/>
              <a:gd name="T34" fmla="*/ 381363482 w 63"/>
              <a:gd name="T35" fmla="*/ 247322538 h 68"/>
              <a:gd name="T36" fmla="*/ 476706078 w 63"/>
              <a:gd name="T37" fmla="*/ 200214301 h 68"/>
              <a:gd name="T38" fmla="*/ 476706078 w 63"/>
              <a:gd name="T39" fmla="*/ 529975397 h 68"/>
              <a:gd name="T40" fmla="*/ 381363482 w 63"/>
              <a:gd name="T41" fmla="*/ 588861553 h 68"/>
              <a:gd name="T42" fmla="*/ 679304781 w 63"/>
              <a:gd name="T43" fmla="*/ 588861553 h 68"/>
              <a:gd name="T44" fmla="*/ 572045223 w 63"/>
              <a:gd name="T45" fmla="*/ 282652859 h 68"/>
              <a:gd name="T46" fmla="*/ 572045223 w 63"/>
              <a:gd name="T47" fmla="*/ 282652859 h 68"/>
              <a:gd name="T48" fmla="*/ 524373925 w 63"/>
              <a:gd name="T49" fmla="*/ 282652859 h 68"/>
              <a:gd name="T50" fmla="*/ 572045223 w 63"/>
              <a:gd name="T51" fmla="*/ 200214301 h 68"/>
              <a:gd name="T52" fmla="*/ 560128261 w 63"/>
              <a:gd name="T53" fmla="*/ 117772311 h 68"/>
              <a:gd name="T54" fmla="*/ 667387819 w 63"/>
              <a:gd name="T55" fmla="*/ 200214301 h 68"/>
              <a:gd name="T56" fmla="*/ 738893041 w 63"/>
              <a:gd name="T57" fmla="*/ 282652859 h 68"/>
              <a:gd name="T58" fmla="*/ 667387819 w 63"/>
              <a:gd name="T59" fmla="*/ 282652859 h 68"/>
              <a:gd name="T60" fmla="*/ 703138704 w 63"/>
              <a:gd name="T61" fmla="*/ 494641645 h 68"/>
              <a:gd name="T62" fmla="*/ 750810002 w 63"/>
              <a:gd name="T63" fmla="*/ 577083635 h 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3" h="68">
                <a:moveTo>
                  <a:pt x="28" y="24"/>
                </a:moveTo>
                <a:cubicBezTo>
                  <a:pt x="27" y="24"/>
                  <a:pt x="26" y="24"/>
                  <a:pt x="25" y="25"/>
                </a:cubicBezTo>
                <a:cubicBezTo>
                  <a:pt x="26" y="26"/>
                  <a:pt x="26" y="27"/>
                  <a:pt x="26" y="28"/>
                </a:cubicBezTo>
                <a:cubicBezTo>
                  <a:pt x="26" y="34"/>
                  <a:pt x="22" y="39"/>
                  <a:pt x="16" y="40"/>
                </a:cubicBezTo>
                <a:cubicBezTo>
                  <a:pt x="14" y="41"/>
                  <a:pt x="13" y="42"/>
                  <a:pt x="13" y="44"/>
                </a:cubicBezTo>
                <a:cubicBezTo>
                  <a:pt x="13" y="49"/>
                  <a:pt x="28" y="45"/>
                  <a:pt x="28" y="56"/>
                </a:cubicBezTo>
                <a:cubicBezTo>
                  <a:pt x="28" y="65"/>
                  <a:pt x="22" y="68"/>
                  <a:pt x="14" y="68"/>
                </a:cubicBezTo>
                <a:cubicBezTo>
                  <a:pt x="8" y="68"/>
                  <a:pt x="0" y="66"/>
                  <a:pt x="0" y="58"/>
                </a:cubicBezTo>
                <a:cubicBezTo>
                  <a:pt x="0" y="53"/>
                  <a:pt x="3" y="51"/>
                  <a:pt x="7" y="49"/>
                </a:cubicBezTo>
                <a:cubicBezTo>
                  <a:pt x="7" y="49"/>
                  <a:pt x="7" y="49"/>
                  <a:pt x="7" y="49"/>
                </a:cubicBezTo>
                <a:cubicBezTo>
                  <a:pt x="6" y="48"/>
                  <a:pt x="5" y="46"/>
                  <a:pt x="5" y="44"/>
                </a:cubicBezTo>
                <a:cubicBezTo>
                  <a:pt x="5" y="42"/>
                  <a:pt x="5" y="40"/>
                  <a:pt x="7" y="39"/>
                </a:cubicBezTo>
                <a:cubicBezTo>
                  <a:pt x="7" y="39"/>
                  <a:pt x="7" y="39"/>
                  <a:pt x="7" y="39"/>
                </a:cubicBezTo>
                <a:cubicBezTo>
                  <a:pt x="3" y="38"/>
                  <a:pt x="1" y="32"/>
                  <a:pt x="1" y="29"/>
                </a:cubicBezTo>
                <a:cubicBezTo>
                  <a:pt x="1" y="21"/>
                  <a:pt x="6" y="16"/>
                  <a:pt x="13" y="16"/>
                </a:cubicBezTo>
                <a:cubicBezTo>
                  <a:pt x="16" y="16"/>
                  <a:pt x="18" y="17"/>
                  <a:pt x="20" y="18"/>
                </a:cubicBezTo>
                <a:cubicBezTo>
                  <a:pt x="23" y="18"/>
                  <a:pt x="26" y="17"/>
                  <a:pt x="28" y="16"/>
                </a:cubicBezTo>
                <a:lnTo>
                  <a:pt x="28" y="24"/>
                </a:lnTo>
                <a:close/>
                <a:moveTo>
                  <a:pt x="14" y="53"/>
                </a:moveTo>
                <a:cubicBezTo>
                  <a:pt x="11" y="53"/>
                  <a:pt x="8" y="54"/>
                  <a:pt x="8" y="57"/>
                </a:cubicBezTo>
                <a:cubicBezTo>
                  <a:pt x="8" y="61"/>
                  <a:pt x="12" y="61"/>
                  <a:pt x="15" y="61"/>
                </a:cubicBezTo>
                <a:cubicBezTo>
                  <a:pt x="17" y="61"/>
                  <a:pt x="20" y="60"/>
                  <a:pt x="20" y="57"/>
                </a:cubicBezTo>
                <a:cubicBezTo>
                  <a:pt x="20" y="54"/>
                  <a:pt x="17" y="53"/>
                  <a:pt x="14" y="53"/>
                </a:cubicBezTo>
                <a:close/>
                <a:moveTo>
                  <a:pt x="14" y="23"/>
                </a:moveTo>
                <a:cubicBezTo>
                  <a:pt x="10" y="23"/>
                  <a:pt x="9" y="25"/>
                  <a:pt x="9" y="29"/>
                </a:cubicBezTo>
                <a:cubicBezTo>
                  <a:pt x="9" y="32"/>
                  <a:pt x="10" y="34"/>
                  <a:pt x="14" y="34"/>
                </a:cubicBezTo>
                <a:cubicBezTo>
                  <a:pt x="17" y="34"/>
                  <a:pt x="18" y="32"/>
                  <a:pt x="18" y="29"/>
                </a:cubicBezTo>
                <a:cubicBezTo>
                  <a:pt x="18" y="26"/>
                  <a:pt x="17" y="23"/>
                  <a:pt x="14" y="23"/>
                </a:cubicBezTo>
                <a:close/>
                <a:moveTo>
                  <a:pt x="36" y="11"/>
                </a:moveTo>
                <a:cubicBezTo>
                  <a:pt x="33" y="11"/>
                  <a:pt x="31" y="8"/>
                  <a:pt x="31" y="5"/>
                </a:cubicBezTo>
                <a:cubicBezTo>
                  <a:pt x="31" y="2"/>
                  <a:pt x="33" y="0"/>
                  <a:pt x="36" y="0"/>
                </a:cubicBezTo>
                <a:cubicBezTo>
                  <a:pt x="39" y="0"/>
                  <a:pt x="41" y="2"/>
                  <a:pt x="41" y="5"/>
                </a:cubicBezTo>
                <a:cubicBezTo>
                  <a:pt x="41" y="8"/>
                  <a:pt x="39" y="11"/>
                  <a:pt x="36" y="11"/>
                </a:cubicBezTo>
                <a:close/>
                <a:moveTo>
                  <a:pt x="32" y="50"/>
                </a:moveTo>
                <a:cubicBezTo>
                  <a:pt x="32" y="48"/>
                  <a:pt x="32" y="46"/>
                  <a:pt x="32" y="45"/>
                </a:cubicBezTo>
                <a:cubicBezTo>
                  <a:pt x="32" y="21"/>
                  <a:pt x="32" y="21"/>
                  <a:pt x="32" y="21"/>
                </a:cubicBezTo>
                <a:cubicBezTo>
                  <a:pt x="32" y="20"/>
                  <a:pt x="32" y="18"/>
                  <a:pt x="32" y="17"/>
                </a:cubicBezTo>
                <a:cubicBezTo>
                  <a:pt x="40" y="17"/>
                  <a:pt x="40" y="17"/>
                  <a:pt x="40" y="17"/>
                </a:cubicBezTo>
                <a:cubicBezTo>
                  <a:pt x="40" y="18"/>
                  <a:pt x="40" y="20"/>
                  <a:pt x="40" y="21"/>
                </a:cubicBezTo>
                <a:cubicBezTo>
                  <a:pt x="40" y="45"/>
                  <a:pt x="40" y="45"/>
                  <a:pt x="40" y="45"/>
                </a:cubicBezTo>
                <a:cubicBezTo>
                  <a:pt x="40" y="46"/>
                  <a:pt x="40" y="48"/>
                  <a:pt x="40" y="50"/>
                </a:cubicBezTo>
                <a:lnTo>
                  <a:pt x="32" y="50"/>
                </a:lnTo>
                <a:close/>
                <a:moveTo>
                  <a:pt x="63" y="49"/>
                </a:moveTo>
                <a:cubicBezTo>
                  <a:pt x="61" y="50"/>
                  <a:pt x="59" y="50"/>
                  <a:pt x="57" y="50"/>
                </a:cubicBezTo>
                <a:cubicBezTo>
                  <a:pt x="48" y="50"/>
                  <a:pt x="48" y="44"/>
                  <a:pt x="48" y="37"/>
                </a:cubicBezTo>
                <a:cubicBezTo>
                  <a:pt x="48" y="24"/>
                  <a:pt x="48" y="24"/>
                  <a:pt x="48" y="24"/>
                </a:cubicBezTo>
                <a:cubicBezTo>
                  <a:pt x="48" y="24"/>
                  <a:pt x="48" y="24"/>
                  <a:pt x="48" y="24"/>
                </a:cubicBezTo>
                <a:cubicBezTo>
                  <a:pt x="48" y="24"/>
                  <a:pt x="48" y="24"/>
                  <a:pt x="48" y="24"/>
                </a:cubicBezTo>
                <a:cubicBezTo>
                  <a:pt x="47" y="24"/>
                  <a:pt x="47" y="24"/>
                  <a:pt x="46" y="24"/>
                </a:cubicBezTo>
                <a:cubicBezTo>
                  <a:pt x="45" y="24"/>
                  <a:pt x="45" y="24"/>
                  <a:pt x="44" y="24"/>
                </a:cubicBezTo>
                <a:cubicBezTo>
                  <a:pt x="44" y="17"/>
                  <a:pt x="44" y="17"/>
                  <a:pt x="44" y="17"/>
                </a:cubicBezTo>
                <a:cubicBezTo>
                  <a:pt x="48" y="17"/>
                  <a:pt x="48" y="17"/>
                  <a:pt x="48" y="17"/>
                </a:cubicBezTo>
                <a:cubicBezTo>
                  <a:pt x="48" y="14"/>
                  <a:pt x="48" y="14"/>
                  <a:pt x="48" y="14"/>
                </a:cubicBezTo>
                <a:cubicBezTo>
                  <a:pt x="48" y="13"/>
                  <a:pt x="48" y="11"/>
                  <a:pt x="47" y="10"/>
                </a:cubicBezTo>
                <a:cubicBezTo>
                  <a:pt x="56" y="10"/>
                  <a:pt x="56" y="10"/>
                  <a:pt x="56" y="10"/>
                </a:cubicBezTo>
                <a:cubicBezTo>
                  <a:pt x="56" y="12"/>
                  <a:pt x="56" y="14"/>
                  <a:pt x="56" y="17"/>
                </a:cubicBezTo>
                <a:cubicBezTo>
                  <a:pt x="62" y="17"/>
                  <a:pt x="62" y="17"/>
                  <a:pt x="62" y="17"/>
                </a:cubicBezTo>
                <a:cubicBezTo>
                  <a:pt x="62" y="24"/>
                  <a:pt x="62" y="24"/>
                  <a:pt x="62" y="24"/>
                </a:cubicBezTo>
                <a:cubicBezTo>
                  <a:pt x="61" y="24"/>
                  <a:pt x="60" y="24"/>
                  <a:pt x="59" y="24"/>
                </a:cubicBezTo>
                <a:cubicBezTo>
                  <a:pt x="56" y="24"/>
                  <a:pt x="56" y="24"/>
                  <a:pt x="56" y="24"/>
                </a:cubicBezTo>
                <a:cubicBezTo>
                  <a:pt x="56" y="38"/>
                  <a:pt x="56" y="38"/>
                  <a:pt x="56" y="38"/>
                </a:cubicBezTo>
                <a:cubicBezTo>
                  <a:pt x="56" y="40"/>
                  <a:pt x="56" y="42"/>
                  <a:pt x="59" y="42"/>
                </a:cubicBezTo>
                <a:cubicBezTo>
                  <a:pt x="61" y="42"/>
                  <a:pt x="62" y="42"/>
                  <a:pt x="63" y="41"/>
                </a:cubicBezTo>
                <a:lnTo>
                  <a:pt x="63" y="4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4" name="Freeform 202"/>
          <p:cNvSpPr>
            <a:spLocks noEditPoints="1"/>
          </p:cNvSpPr>
          <p:nvPr/>
        </p:nvSpPr>
        <p:spPr bwMode="auto">
          <a:xfrm>
            <a:off x="4749422" y="5174301"/>
            <a:ext cx="244517" cy="240666"/>
          </a:xfrm>
          <a:custGeom>
            <a:avLst/>
            <a:gdLst>
              <a:gd name="T0" fmla="*/ 560497809 w 59"/>
              <a:gd name="T1" fmla="*/ 678924825 h 58"/>
              <a:gd name="T2" fmla="*/ 432049825 w 59"/>
              <a:gd name="T3" fmla="*/ 655512562 h 58"/>
              <a:gd name="T4" fmla="*/ 408696888 w 59"/>
              <a:gd name="T5" fmla="*/ 491633566 h 58"/>
              <a:gd name="T6" fmla="*/ 525468404 w 59"/>
              <a:gd name="T7" fmla="*/ 222407942 h 58"/>
              <a:gd name="T8" fmla="*/ 432049825 w 59"/>
              <a:gd name="T9" fmla="*/ 175583417 h 58"/>
              <a:gd name="T10" fmla="*/ 256895968 w 59"/>
              <a:gd name="T11" fmla="*/ 175583417 h 58"/>
              <a:gd name="T12" fmla="*/ 163477388 w 59"/>
              <a:gd name="T13" fmla="*/ 222407942 h 58"/>
              <a:gd name="T14" fmla="*/ 280248904 w 59"/>
              <a:gd name="T15" fmla="*/ 491633566 h 58"/>
              <a:gd name="T16" fmla="*/ 163477388 w 59"/>
              <a:gd name="T17" fmla="*/ 503341408 h 58"/>
              <a:gd name="T18" fmla="*/ 105095048 w 59"/>
              <a:gd name="T19" fmla="*/ 491633566 h 58"/>
              <a:gd name="T20" fmla="*/ 256895968 w 59"/>
              <a:gd name="T21" fmla="*/ 585279196 h 58"/>
              <a:gd name="T22" fmla="*/ 233539615 w 59"/>
              <a:gd name="T23" fmla="*/ 678924825 h 58"/>
              <a:gd name="T24" fmla="*/ 0 w 59"/>
              <a:gd name="T25" fmla="*/ 550162512 h 58"/>
              <a:gd name="T26" fmla="*/ 128447984 w 59"/>
              <a:gd name="T27" fmla="*/ 0 h 58"/>
              <a:gd name="T28" fmla="*/ 688945793 w 59"/>
              <a:gd name="T29" fmla="*/ 117054471 h 58"/>
              <a:gd name="T30" fmla="*/ 128447984 w 59"/>
              <a:gd name="T31" fmla="*/ 479929146 h 58"/>
              <a:gd name="T32" fmla="*/ 128447984 w 59"/>
              <a:gd name="T33" fmla="*/ 479929146 h 58"/>
              <a:gd name="T34" fmla="*/ 128447984 w 59"/>
              <a:gd name="T35" fmla="*/ 479929146 h 58"/>
              <a:gd name="T36" fmla="*/ 140124452 w 59"/>
              <a:gd name="T37" fmla="*/ 491633566 h 58"/>
              <a:gd name="T38" fmla="*/ 151800920 w 59"/>
              <a:gd name="T39" fmla="*/ 503341408 h 58"/>
              <a:gd name="T40" fmla="*/ 163477388 w 59"/>
              <a:gd name="T41" fmla="*/ 515045829 h 58"/>
              <a:gd name="T42" fmla="*/ 151800920 w 59"/>
              <a:gd name="T43" fmla="*/ 503341408 h 58"/>
              <a:gd name="T44" fmla="*/ 163477388 w 59"/>
              <a:gd name="T45" fmla="*/ 515045829 h 58"/>
              <a:gd name="T46" fmla="*/ 163477388 w 59"/>
              <a:gd name="T47" fmla="*/ 526753671 h 58"/>
              <a:gd name="T48" fmla="*/ 175157274 w 59"/>
              <a:gd name="T49" fmla="*/ 538458092 h 58"/>
              <a:gd name="T50" fmla="*/ 198510210 w 59"/>
              <a:gd name="T51" fmla="*/ 550162512 h 58"/>
              <a:gd name="T52" fmla="*/ 198510210 w 59"/>
              <a:gd name="T53" fmla="*/ 538458092 h 58"/>
              <a:gd name="T54" fmla="*/ 198510210 w 59"/>
              <a:gd name="T55" fmla="*/ 550162512 h 58"/>
              <a:gd name="T56" fmla="*/ 221863146 w 59"/>
              <a:gd name="T57" fmla="*/ 550162512 h 58"/>
              <a:gd name="T58" fmla="*/ 233539615 w 59"/>
              <a:gd name="T59" fmla="*/ 550162512 h 58"/>
              <a:gd name="T60" fmla="*/ 256895968 w 59"/>
              <a:gd name="T61" fmla="*/ 550162512 h 58"/>
              <a:gd name="T62" fmla="*/ 245219500 w 59"/>
              <a:gd name="T63" fmla="*/ 538458092 h 58"/>
              <a:gd name="T64" fmla="*/ 256895968 w 59"/>
              <a:gd name="T65" fmla="*/ 550162512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9" h="58">
                <a:moveTo>
                  <a:pt x="59" y="47"/>
                </a:moveTo>
                <a:cubicBezTo>
                  <a:pt x="59" y="53"/>
                  <a:pt x="54" y="58"/>
                  <a:pt x="48" y="58"/>
                </a:cubicBezTo>
                <a:cubicBezTo>
                  <a:pt x="39" y="58"/>
                  <a:pt x="39" y="58"/>
                  <a:pt x="39" y="58"/>
                </a:cubicBezTo>
                <a:cubicBezTo>
                  <a:pt x="38" y="58"/>
                  <a:pt x="37" y="58"/>
                  <a:pt x="37" y="56"/>
                </a:cubicBezTo>
                <a:cubicBezTo>
                  <a:pt x="37" y="55"/>
                  <a:pt x="37" y="51"/>
                  <a:pt x="37" y="47"/>
                </a:cubicBezTo>
                <a:cubicBezTo>
                  <a:pt x="37" y="44"/>
                  <a:pt x="36" y="42"/>
                  <a:pt x="35" y="42"/>
                </a:cubicBezTo>
                <a:cubicBezTo>
                  <a:pt x="41" y="41"/>
                  <a:pt x="48" y="38"/>
                  <a:pt x="48" y="27"/>
                </a:cubicBezTo>
                <a:cubicBezTo>
                  <a:pt x="48" y="24"/>
                  <a:pt x="47" y="21"/>
                  <a:pt x="45" y="19"/>
                </a:cubicBezTo>
                <a:cubicBezTo>
                  <a:pt x="46" y="19"/>
                  <a:pt x="46" y="16"/>
                  <a:pt x="45" y="12"/>
                </a:cubicBezTo>
                <a:cubicBezTo>
                  <a:pt x="42" y="11"/>
                  <a:pt x="37" y="15"/>
                  <a:pt x="37" y="15"/>
                </a:cubicBezTo>
                <a:cubicBezTo>
                  <a:pt x="35" y="14"/>
                  <a:pt x="32" y="14"/>
                  <a:pt x="30" y="14"/>
                </a:cubicBezTo>
                <a:cubicBezTo>
                  <a:pt x="27" y="14"/>
                  <a:pt x="25" y="14"/>
                  <a:pt x="22" y="15"/>
                </a:cubicBezTo>
                <a:cubicBezTo>
                  <a:pt x="22" y="15"/>
                  <a:pt x="17" y="11"/>
                  <a:pt x="14" y="12"/>
                </a:cubicBezTo>
                <a:cubicBezTo>
                  <a:pt x="13" y="16"/>
                  <a:pt x="14" y="19"/>
                  <a:pt x="14" y="19"/>
                </a:cubicBezTo>
                <a:cubicBezTo>
                  <a:pt x="12" y="21"/>
                  <a:pt x="11" y="24"/>
                  <a:pt x="11" y="27"/>
                </a:cubicBezTo>
                <a:cubicBezTo>
                  <a:pt x="11" y="38"/>
                  <a:pt x="18" y="41"/>
                  <a:pt x="24" y="42"/>
                </a:cubicBezTo>
                <a:cubicBezTo>
                  <a:pt x="23" y="42"/>
                  <a:pt x="23" y="44"/>
                  <a:pt x="22" y="45"/>
                </a:cubicBezTo>
                <a:cubicBezTo>
                  <a:pt x="21" y="46"/>
                  <a:pt x="16" y="48"/>
                  <a:pt x="14" y="43"/>
                </a:cubicBezTo>
                <a:cubicBezTo>
                  <a:pt x="12" y="40"/>
                  <a:pt x="9" y="40"/>
                  <a:pt x="9" y="40"/>
                </a:cubicBezTo>
                <a:cubicBezTo>
                  <a:pt x="7" y="40"/>
                  <a:pt x="9" y="42"/>
                  <a:pt x="9" y="42"/>
                </a:cubicBezTo>
                <a:cubicBezTo>
                  <a:pt x="11" y="43"/>
                  <a:pt x="13" y="46"/>
                  <a:pt x="13" y="46"/>
                </a:cubicBezTo>
                <a:cubicBezTo>
                  <a:pt x="14" y="51"/>
                  <a:pt x="22" y="50"/>
                  <a:pt x="22" y="50"/>
                </a:cubicBezTo>
                <a:cubicBezTo>
                  <a:pt x="22" y="52"/>
                  <a:pt x="22" y="55"/>
                  <a:pt x="22" y="56"/>
                </a:cubicBezTo>
                <a:cubicBezTo>
                  <a:pt x="22" y="58"/>
                  <a:pt x="21" y="58"/>
                  <a:pt x="20" y="58"/>
                </a:cubicBezTo>
                <a:cubicBezTo>
                  <a:pt x="11" y="58"/>
                  <a:pt x="11" y="58"/>
                  <a:pt x="11" y="58"/>
                </a:cubicBezTo>
                <a:cubicBezTo>
                  <a:pt x="5" y="58"/>
                  <a:pt x="0" y="53"/>
                  <a:pt x="0" y="47"/>
                </a:cubicBezTo>
                <a:cubicBezTo>
                  <a:pt x="0" y="10"/>
                  <a:pt x="0" y="10"/>
                  <a:pt x="0" y="10"/>
                </a:cubicBezTo>
                <a:cubicBezTo>
                  <a:pt x="0" y="4"/>
                  <a:pt x="5" y="0"/>
                  <a:pt x="11" y="0"/>
                </a:cubicBezTo>
                <a:cubicBezTo>
                  <a:pt x="48" y="0"/>
                  <a:pt x="48" y="0"/>
                  <a:pt x="48" y="0"/>
                </a:cubicBezTo>
                <a:cubicBezTo>
                  <a:pt x="54" y="0"/>
                  <a:pt x="59" y="4"/>
                  <a:pt x="59" y="10"/>
                </a:cubicBezTo>
                <a:lnTo>
                  <a:pt x="59" y="47"/>
                </a:lnTo>
                <a:close/>
                <a:moveTo>
                  <a:pt x="11" y="41"/>
                </a:moveTo>
                <a:cubicBezTo>
                  <a:pt x="11" y="41"/>
                  <a:pt x="11" y="41"/>
                  <a:pt x="11" y="41"/>
                </a:cubicBezTo>
                <a:cubicBezTo>
                  <a:pt x="11" y="41"/>
                  <a:pt x="11" y="41"/>
                  <a:pt x="11" y="41"/>
                </a:cubicBezTo>
                <a:cubicBezTo>
                  <a:pt x="11" y="41"/>
                  <a:pt x="12" y="41"/>
                  <a:pt x="11" y="41"/>
                </a:cubicBezTo>
                <a:cubicBezTo>
                  <a:pt x="11" y="42"/>
                  <a:pt x="11" y="42"/>
                  <a:pt x="11" y="41"/>
                </a:cubicBezTo>
                <a:close/>
                <a:moveTo>
                  <a:pt x="12" y="43"/>
                </a:moveTo>
                <a:cubicBezTo>
                  <a:pt x="12" y="42"/>
                  <a:pt x="12" y="42"/>
                  <a:pt x="12" y="42"/>
                </a:cubicBezTo>
                <a:cubicBezTo>
                  <a:pt x="12" y="42"/>
                  <a:pt x="12" y="42"/>
                  <a:pt x="13" y="42"/>
                </a:cubicBezTo>
                <a:cubicBezTo>
                  <a:pt x="13" y="42"/>
                  <a:pt x="13" y="43"/>
                  <a:pt x="13" y="43"/>
                </a:cubicBezTo>
                <a:cubicBezTo>
                  <a:pt x="13" y="43"/>
                  <a:pt x="12" y="43"/>
                  <a:pt x="12" y="43"/>
                </a:cubicBezTo>
                <a:close/>
                <a:moveTo>
                  <a:pt x="14" y="44"/>
                </a:moveTo>
                <a:cubicBezTo>
                  <a:pt x="14" y="45"/>
                  <a:pt x="13" y="44"/>
                  <a:pt x="13" y="44"/>
                </a:cubicBezTo>
                <a:cubicBezTo>
                  <a:pt x="13" y="44"/>
                  <a:pt x="13" y="44"/>
                  <a:pt x="13" y="43"/>
                </a:cubicBezTo>
                <a:cubicBezTo>
                  <a:pt x="13" y="43"/>
                  <a:pt x="14" y="43"/>
                  <a:pt x="14" y="44"/>
                </a:cubicBezTo>
                <a:cubicBezTo>
                  <a:pt x="14" y="44"/>
                  <a:pt x="14" y="44"/>
                  <a:pt x="14" y="44"/>
                </a:cubicBezTo>
                <a:close/>
                <a:moveTo>
                  <a:pt x="15" y="46"/>
                </a:moveTo>
                <a:cubicBezTo>
                  <a:pt x="14" y="46"/>
                  <a:pt x="14" y="45"/>
                  <a:pt x="14" y="45"/>
                </a:cubicBezTo>
                <a:cubicBezTo>
                  <a:pt x="15" y="45"/>
                  <a:pt x="15" y="45"/>
                  <a:pt x="15" y="45"/>
                </a:cubicBezTo>
                <a:cubicBezTo>
                  <a:pt x="15" y="46"/>
                  <a:pt x="16" y="46"/>
                  <a:pt x="15" y="46"/>
                </a:cubicBezTo>
                <a:cubicBezTo>
                  <a:pt x="15" y="46"/>
                  <a:pt x="15" y="46"/>
                  <a:pt x="15" y="46"/>
                </a:cubicBezTo>
                <a:close/>
                <a:moveTo>
                  <a:pt x="17" y="47"/>
                </a:moveTo>
                <a:cubicBezTo>
                  <a:pt x="16" y="47"/>
                  <a:pt x="16" y="47"/>
                  <a:pt x="16" y="47"/>
                </a:cubicBezTo>
                <a:cubicBezTo>
                  <a:pt x="16" y="46"/>
                  <a:pt x="17" y="46"/>
                  <a:pt x="17" y="46"/>
                </a:cubicBezTo>
                <a:cubicBezTo>
                  <a:pt x="17" y="46"/>
                  <a:pt x="18" y="47"/>
                  <a:pt x="18" y="47"/>
                </a:cubicBezTo>
                <a:cubicBezTo>
                  <a:pt x="17" y="47"/>
                  <a:pt x="17" y="47"/>
                  <a:pt x="17" y="47"/>
                </a:cubicBezTo>
                <a:close/>
                <a:moveTo>
                  <a:pt x="19" y="48"/>
                </a:moveTo>
                <a:cubicBezTo>
                  <a:pt x="19" y="48"/>
                  <a:pt x="19" y="47"/>
                  <a:pt x="19" y="47"/>
                </a:cubicBezTo>
                <a:cubicBezTo>
                  <a:pt x="19" y="47"/>
                  <a:pt x="19" y="47"/>
                  <a:pt x="19" y="47"/>
                </a:cubicBezTo>
                <a:cubicBezTo>
                  <a:pt x="20" y="47"/>
                  <a:pt x="20" y="47"/>
                  <a:pt x="20" y="47"/>
                </a:cubicBezTo>
                <a:cubicBezTo>
                  <a:pt x="20" y="47"/>
                  <a:pt x="20" y="48"/>
                  <a:pt x="19" y="48"/>
                </a:cubicBezTo>
                <a:close/>
                <a:moveTo>
                  <a:pt x="22" y="47"/>
                </a:moveTo>
                <a:cubicBezTo>
                  <a:pt x="21" y="47"/>
                  <a:pt x="21" y="47"/>
                  <a:pt x="21" y="47"/>
                </a:cubicBezTo>
                <a:cubicBezTo>
                  <a:pt x="21" y="47"/>
                  <a:pt x="21" y="47"/>
                  <a:pt x="21" y="46"/>
                </a:cubicBezTo>
                <a:cubicBezTo>
                  <a:pt x="22" y="46"/>
                  <a:pt x="22" y="47"/>
                  <a:pt x="22" y="47"/>
                </a:cubicBezTo>
                <a:cubicBezTo>
                  <a:pt x="22" y="47"/>
                  <a:pt x="22" y="47"/>
                  <a:pt x="22" y="47"/>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5" name="Freeform 203"/>
          <p:cNvSpPr>
            <a:spLocks noEditPoints="1"/>
          </p:cNvSpPr>
          <p:nvPr/>
        </p:nvSpPr>
        <p:spPr bwMode="auto">
          <a:xfrm>
            <a:off x="5365526" y="5153123"/>
            <a:ext cx="165578" cy="261845"/>
          </a:xfrm>
          <a:custGeom>
            <a:avLst/>
            <a:gdLst>
              <a:gd name="T0" fmla="*/ 465976891 w 40"/>
              <a:gd name="T1" fmla="*/ 0 h 63"/>
              <a:gd name="T2" fmla="*/ 407728499 w 40"/>
              <a:gd name="T3" fmla="*/ 35232824 h 63"/>
              <a:gd name="T4" fmla="*/ 349483521 w 40"/>
              <a:gd name="T5" fmla="*/ 35232824 h 63"/>
              <a:gd name="T6" fmla="*/ 419380908 w 40"/>
              <a:gd name="T7" fmla="*/ 164419844 h 63"/>
              <a:gd name="T8" fmla="*/ 314533121 w 40"/>
              <a:gd name="T9" fmla="*/ 352328238 h 63"/>
              <a:gd name="T10" fmla="*/ 442678899 w 40"/>
              <a:gd name="T11" fmla="*/ 551977479 h 63"/>
              <a:gd name="T12" fmla="*/ 431029904 w 40"/>
              <a:gd name="T13" fmla="*/ 634187402 h 63"/>
              <a:gd name="T14" fmla="*/ 198039752 w 40"/>
              <a:gd name="T15" fmla="*/ 739885873 h 63"/>
              <a:gd name="T16" fmla="*/ 11648996 w 40"/>
              <a:gd name="T17" fmla="*/ 657675951 h 63"/>
              <a:gd name="T18" fmla="*/ 0 w 40"/>
              <a:gd name="T19" fmla="*/ 598954578 h 63"/>
              <a:gd name="T20" fmla="*/ 69897387 w 40"/>
              <a:gd name="T21" fmla="*/ 481511832 h 63"/>
              <a:gd name="T22" fmla="*/ 244639148 w 40"/>
              <a:gd name="T23" fmla="*/ 434534733 h 63"/>
              <a:gd name="T24" fmla="*/ 221337743 w 40"/>
              <a:gd name="T25" fmla="*/ 375813360 h 63"/>
              <a:gd name="T26" fmla="*/ 232990152 w 40"/>
              <a:gd name="T27" fmla="*/ 328839689 h 63"/>
              <a:gd name="T28" fmla="*/ 198039752 w 40"/>
              <a:gd name="T29" fmla="*/ 340583963 h 63"/>
              <a:gd name="T30" fmla="*/ 46599396 w 40"/>
              <a:gd name="T31" fmla="*/ 187908394 h 63"/>
              <a:gd name="T32" fmla="*/ 104844374 w 40"/>
              <a:gd name="T33" fmla="*/ 58721373 h 63"/>
              <a:gd name="T34" fmla="*/ 279586134 w 40"/>
              <a:gd name="T35" fmla="*/ 0 h 63"/>
              <a:gd name="T36" fmla="*/ 465976891 w 40"/>
              <a:gd name="T37" fmla="*/ 0 h 63"/>
              <a:gd name="T38" fmla="*/ 279586134 w 40"/>
              <a:gd name="T39" fmla="*/ 469767557 h 63"/>
              <a:gd name="T40" fmla="*/ 256288143 w 40"/>
              <a:gd name="T41" fmla="*/ 469767557 h 63"/>
              <a:gd name="T42" fmla="*/ 81546383 w 40"/>
              <a:gd name="T43" fmla="*/ 575466029 h 63"/>
              <a:gd name="T44" fmla="*/ 244639148 w 40"/>
              <a:gd name="T45" fmla="*/ 692908775 h 63"/>
              <a:gd name="T46" fmla="*/ 384430508 w 40"/>
              <a:gd name="T47" fmla="*/ 598954578 h 63"/>
              <a:gd name="T48" fmla="*/ 279586134 w 40"/>
              <a:gd name="T49" fmla="*/ 469767557 h 63"/>
              <a:gd name="T50" fmla="*/ 209688748 w 40"/>
              <a:gd name="T51" fmla="*/ 35232824 h 63"/>
              <a:gd name="T52" fmla="*/ 151443769 w 40"/>
              <a:gd name="T53" fmla="*/ 70465648 h 63"/>
              <a:gd name="T54" fmla="*/ 128142365 w 40"/>
              <a:gd name="T55" fmla="*/ 140931295 h 63"/>
              <a:gd name="T56" fmla="*/ 244639148 w 40"/>
              <a:gd name="T57" fmla="*/ 305351140 h 63"/>
              <a:gd name="T58" fmla="*/ 314533121 w 40"/>
              <a:gd name="T59" fmla="*/ 281862590 h 63"/>
              <a:gd name="T60" fmla="*/ 337834526 w 40"/>
              <a:gd name="T61" fmla="*/ 211396943 h 63"/>
              <a:gd name="T62" fmla="*/ 209688748 w 40"/>
              <a:gd name="T63" fmla="*/ 35232824 h 6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0" h="63">
                <a:moveTo>
                  <a:pt x="40" y="0"/>
                </a:moveTo>
                <a:cubicBezTo>
                  <a:pt x="35" y="3"/>
                  <a:pt x="35" y="3"/>
                  <a:pt x="35" y="3"/>
                </a:cubicBezTo>
                <a:cubicBezTo>
                  <a:pt x="30" y="3"/>
                  <a:pt x="30" y="3"/>
                  <a:pt x="30" y="3"/>
                </a:cubicBezTo>
                <a:cubicBezTo>
                  <a:pt x="33" y="6"/>
                  <a:pt x="36" y="9"/>
                  <a:pt x="36" y="14"/>
                </a:cubicBezTo>
                <a:cubicBezTo>
                  <a:pt x="36" y="24"/>
                  <a:pt x="27" y="25"/>
                  <a:pt x="27" y="30"/>
                </a:cubicBezTo>
                <a:cubicBezTo>
                  <a:pt x="27" y="35"/>
                  <a:pt x="38" y="37"/>
                  <a:pt x="38" y="47"/>
                </a:cubicBezTo>
                <a:cubicBezTo>
                  <a:pt x="38" y="50"/>
                  <a:pt x="38" y="52"/>
                  <a:pt x="37" y="54"/>
                </a:cubicBezTo>
                <a:cubicBezTo>
                  <a:pt x="33" y="61"/>
                  <a:pt x="24" y="63"/>
                  <a:pt x="17" y="63"/>
                </a:cubicBezTo>
                <a:cubicBezTo>
                  <a:pt x="12" y="63"/>
                  <a:pt x="5" y="61"/>
                  <a:pt x="1" y="56"/>
                </a:cubicBezTo>
                <a:cubicBezTo>
                  <a:pt x="0" y="55"/>
                  <a:pt x="0" y="53"/>
                  <a:pt x="0" y="51"/>
                </a:cubicBezTo>
                <a:cubicBezTo>
                  <a:pt x="0" y="47"/>
                  <a:pt x="3" y="43"/>
                  <a:pt x="6" y="41"/>
                </a:cubicBezTo>
                <a:cubicBezTo>
                  <a:pt x="11" y="38"/>
                  <a:pt x="16" y="38"/>
                  <a:pt x="21" y="37"/>
                </a:cubicBezTo>
                <a:cubicBezTo>
                  <a:pt x="20" y="35"/>
                  <a:pt x="19" y="34"/>
                  <a:pt x="19" y="32"/>
                </a:cubicBezTo>
                <a:cubicBezTo>
                  <a:pt x="19" y="30"/>
                  <a:pt x="19" y="29"/>
                  <a:pt x="20" y="28"/>
                </a:cubicBezTo>
                <a:cubicBezTo>
                  <a:pt x="19" y="29"/>
                  <a:pt x="18" y="29"/>
                  <a:pt x="17" y="29"/>
                </a:cubicBezTo>
                <a:cubicBezTo>
                  <a:pt x="10" y="29"/>
                  <a:pt x="4" y="23"/>
                  <a:pt x="4" y="16"/>
                </a:cubicBezTo>
                <a:cubicBezTo>
                  <a:pt x="4" y="11"/>
                  <a:pt x="6" y="7"/>
                  <a:pt x="9" y="5"/>
                </a:cubicBezTo>
                <a:cubicBezTo>
                  <a:pt x="13" y="1"/>
                  <a:pt x="19" y="0"/>
                  <a:pt x="24" y="0"/>
                </a:cubicBezTo>
                <a:lnTo>
                  <a:pt x="40" y="0"/>
                </a:lnTo>
                <a:close/>
                <a:moveTo>
                  <a:pt x="24" y="40"/>
                </a:moveTo>
                <a:cubicBezTo>
                  <a:pt x="24" y="40"/>
                  <a:pt x="23" y="40"/>
                  <a:pt x="22" y="40"/>
                </a:cubicBezTo>
                <a:cubicBezTo>
                  <a:pt x="16" y="40"/>
                  <a:pt x="7" y="42"/>
                  <a:pt x="7" y="49"/>
                </a:cubicBezTo>
                <a:cubicBezTo>
                  <a:pt x="7" y="57"/>
                  <a:pt x="15" y="59"/>
                  <a:pt x="21" y="59"/>
                </a:cubicBezTo>
                <a:cubicBezTo>
                  <a:pt x="27" y="59"/>
                  <a:pt x="33" y="57"/>
                  <a:pt x="33" y="51"/>
                </a:cubicBezTo>
                <a:cubicBezTo>
                  <a:pt x="33" y="45"/>
                  <a:pt x="28" y="42"/>
                  <a:pt x="24" y="40"/>
                </a:cubicBezTo>
                <a:close/>
                <a:moveTo>
                  <a:pt x="18" y="3"/>
                </a:moveTo>
                <a:cubicBezTo>
                  <a:pt x="16" y="3"/>
                  <a:pt x="14" y="4"/>
                  <a:pt x="13" y="6"/>
                </a:cubicBezTo>
                <a:cubicBezTo>
                  <a:pt x="11" y="7"/>
                  <a:pt x="11" y="9"/>
                  <a:pt x="11" y="12"/>
                </a:cubicBezTo>
                <a:cubicBezTo>
                  <a:pt x="11" y="17"/>
                  <a:pt x="14" y="26"/>
                  <a:pt x="21" y="26"/>
                </a:cubicBezTo>
                <a:cubicBezTo>
                  <a:pt x="23" y="26"/>
                  <a:pt x="25" y="25"/>
                  <a:pt x="27" y="24"/>
                </a:cubicBezTo>
                <a:cubicBezTo>
                  <a:pt x="28" y="22"/>
                  <a:pt x="29" y="20"/>
                  <a:pt x="29" y="18"/>
                </a:cubicBezTo>
                <a:cubicBezTo>
                  <a:pt x="29" y="12"/>
                  <a:pt x="25" y="3"/>
                  <a:pt x="18" y="3"/>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6" name="Freeform 204"/>
          <p:cNvSpPr>
            <a:spLocks noEditPoints="1"/>
          </p:cNvSpPr>
          <p:nvPr/>
        </p:nvSpPr>
        <p:spPr bwMode="auto">
          <a:xfrm>
            <a:off x="5946973" y="5174301"/>
            <a:ext cx="361961" cy="240666"/>
          </a:xfrm>
          <a:custGeom>
            <a:avLst/>
            <a:gdLst>
              <a:gd name="T0" fmla="*/ 1012054241 w 87"/>
              <a:gd name="T1" fmla="*/ 175583417 h 58"/>
              <a:gd name="T2" fmla="*/ 517793598 w 87"/>
              <a:gd name="T3" fmla="*/ 339462412 h 58"/>
              <a:gd name="T4" fmla="*/ 506027121 w 87"/>
              <a:gd name="T5" fmla="*/ 339462412 h 58"/>
              <a:gd name="T6" fmla="*/ 506027121 w 87"/>
              <a:gd name="T7" fmla="*/ 339462412 h 58"/>
              <a:gd name="T8" fmla="*/ 211824030 w 87"/>
              <a:gd name="T9" fmla="*/ 245816783 h 58"/>
              <a:gd name="T10" fmla="*/ 164751261 w 87"/>
              <a:gd name="T11" fmla="*/ 374579096 h 58"/>
              <a:gd name="T12" fmla="*/ 200057553 w 87"/>
              <a:gd name="T13" fmla="*/ 421400200 h 58"/>
              <a:gd name="T14" fmla="*/ 176521168 w 87"/>
              <a:gd name="T15" fmla="*/ 468224725 h 58"/>
              <a:gd name="T16" fmla="*/ 200057553 w 87"/>
              <a:gd name="T17" fmla="*/ 655512562 h 58"/>
              <a:gd name="T18" fmla="*/ 188287645 w 87"/>
              <a:gd name="T19" fmla="*/ 667220404 h 58"/>
              <a:gd name="T20" fmla="*/ 188287645 w 87"/>
              <a:gd name="T21" fmla="*/ 678924825 h 58"/>
              <a:gd name="T22" fmla="*/ 94145538 w 87"/>
              <a:gd name="T23" fmla="*/ 678924825 h 58"/>
              <a:gd name="T24" fmla="*/ 82375630 w 87"/>
              <a:gd name="T25" fmla="*/ 667220404 h 58"/>
              <a:gd name="T26" fmla="*/ 82375630 w 87"/>
              <a:gd name="T27" fmla="*/ 655512562 h 58"/>
              <a:gd name="T28" fmla="*/ 105912015 w 87"/>
              <a:gd name="T29" fmla="*/ 468224725 h 58"/>
              <a:gd name="T30" fmla="*/ 82375630 w 87"/>
              <a:gd name="T31" fmla="*/ 421400200 h 58"/>
              <a:gd name="T32" fmla="*/ 117681922 w 87"/>
              <a:gd name="T33" fmla="*/ 374579096 h 58"/>
              <a:gd name="T34" fmla="*/ 152984784 w 87"/>
              <a:gd name="T35" fmla="*/ 222407942 h 58"/>
              <a:gd name="T36" fmla="*/ 11766477 w 87"/>
              <a:gd name="T37" fmla="*/ 175583417 h 58"/>
              <a:gd name="T38" fmla="*/ 0 w 87"/>
              <a:gd name="T39" fmla="*/ 163878996 h 58"/>
              <a:gd name="T40" fmla="*/ 11766477 w 87"/>
              <a:gd name="T41" fmla="*/ 152171154 h 58"/>
              <a:gd name="T42" fmla="*/ 506027121 w 87"/>
              <a:gd name="T43" fmla="*/ 0 h 58"/>
              <a:gd name="T44" fmla="*/ 506027121 w 87"/>
              <a:gd name="T45" fmla="*/ 0 h 58"/>
              <a:gd name="T46" fmla="*/ 517793598 w 87"/>
              <a:gd name="T47" fmla="*/ 0 h 58"/>
              <a:gd name="T48" fmla="*/ 1012054241 w 87"/>
              <a:gd name="T49" fmla="*/ 152171154 h 58"/>
              <a:gd name="T50" fmla="*/ 1023820718 w 87"/>
              <a:gd name="T51" fmla="*/ 163878996 h 58"/>
              <a:gd name="T52" fmla="*/ 1012054241 w 87"/>
              <a:gd name="T53" fmla="*/ 175583417 h 58"/>
              <a:gd name="T54" fmla="*/ 800226781 w 87"/>
              <a:gd name="T55" fmla="*/ 444812462 h 58"/>
              <a:gd name="T56" fmla="*/ 506027121 w 87"/>
              <a:gd name="T57" fmla="*/ 561870354 h 58"/>
              <a:gd name="T58" fmla="*/ 223593937 w 87"/>
              <a:gd name="T59" fmla="*/ 444812462 h 58"/>
              <a:gd name="T60" fmla="*/ 235360414 w 87"/>
              <a:gd name="T61" fmla="*/ 304345729 h 58"/>
              <a:gd name="T62" fmla="*/ 494257213 w 87"/>
              <a:gd name="T63" fmla="*/ 386283516 h 58"/>
              <a:gd name="T64" fmla="*/ 506027121 w 87"/>
              <a:gd name="T65" fmla="*/ 397991358 h 58"/>
              <a:gd name="T66" fmla="*/ 529563505 w 87"/>
              <a:gd name="T67" fmla="*/ 386283516 h 58"/>
              <a:gd name="T68" fmla="*/ 788460304 w 87"/>
              <a:gd name="T69" fmla="*/ 304345729 h 58"/>
              <a:gd name="T70" fmla="*/ 800226781 w 87"/>
              <a:gd name="T71" fmla="*/ 444812462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7" h="58">
                <a:moveTo>
                  <a:pt x="86" y="15"/>
                </a:moveTo>
                <a:cubicBezTo>
                  <a:pt x="44" y="29"/>
                  <a:pt x="44" y="29"/>
                  <a:pt x="44" y="29"/>
                </a:cubicBezTo>
                <a:cubicBezTo>
                  <a:pt x="44" y="29"/>
                  <a:pt x="44" y="29"/>
                  <a:pt x="43" y="29"/>
                </a:cubicBezTo>
                <a:cubicBezTo>
                  <a:pt x="43" y="29"/>
                  <a:pt x="43" y="29"/>
                  <a:pt x="43" y="29"/>
                </a:cubicBezTo>
                <a:cubicBezTo>
                  <a:pt x="18" y="21"/>
                  <a:pt x="18" y="21"/>
                  <a:pt x="18" y="21"/>
                </a:cubicBezTo>
                <a:cubicBezTo>
                  <a:pt x="16" y="23"/>
                  <a:pt x="15" y="27"/>
                  <a:pt x="14" y="32"/>
                </a:cubicBezTo>
                <a:cubicBezTo>
                  <a:pt x="16" y="33"/>
                  <a:pt x="17" y="34"/>
                  <a:pt x="17" y="36"/>
                </a:cubicBezTo>
                <a:cubicBezTo>
                  <a:pt x="17" y="38"/>
                  <a:pt x="16" y="39"/>
                  <a:pt x="15" y="40"/>
                </a:cubicBezTo>
                <a:cubicBezTo>
                  <a:pt x="17" y="56"/>
                  <a:pt x="17" y="56"/>
                  <a:pt x="17" y="56"/>
                </a:cubicBezTo>
                <a:cubicBezTo>
                  <a:pt x="17" y="57"/>
                  <a:pt x="17" y="57"/>
                  <a:pt x="16" y="57"/>
                </a:cubicBezTo>
                <a:cubicBezTo>
                  <a:pt x="16" y="58"/>
                  <a:pt x="16" y="58"/>
                  <a:pt x="16" y="58"/>
                </a:cubicBezTo>
                <a:cubicBezTo>
                  <a:pt x="8" y="58"/>
                  <a:pt x="8" y="58"/>
                  <a:pt x="8" y="58"/>
                </a:cubicBezTo>
                <a:cubicBezTo>
                  <a:pt x="8" y="58"/>
                  <a:pt x="8" y="58"/>
                  <a:pt x="7" y="57"/>
                </a:cubicBezTo>
                <a:cubicBezTo>
                  <a:pt x="7" y="57"/>
                  <a:pt x="7" y="57"/>
                  <a:pt x="7" y="56"/>
                </a:cubicBezTo>
                <a:cubicBezTo>
                  <a:pt x="9" y="40"/>
                  <a:pt x="9" y="40"/>
                  <a:pt x="9" y="40"/>
                </a:cubicBezTo>
                <a:cubicBezTo>
                  <a:pt x="8" y="39"/>
                  <a:pt x="7" y="38"/>
                  <a:pt x="7" y="36"/>
                </a:cubicBezTo>
                <a:cubicBezTo>
                  <a:pt x="7" y="34"/>
                  <a:pt x="8" y="33"/>
                  <a:pt x="10" y="32"/>
                </a:cubicBezTo>
                <a:cubicBezTo>
                  <a:pt x="10" y="27"/>
                  <a:pt x="11" y="23"/>
                  <a:pt x="13" y="19"/>
                </a:cubicBezTo>
                <a:cubicBezTo>
                  <a:pt x="1" y="15"/>
                  <a:pt x="1" y="15"/>
                  <a:pt x="1" y="15"/>
                </a:cubicBezTo>
                <a:cubicBezTo>
                  <a:pt x="0" y="15"/>
                  <a:pt x="0" y="15"/>
                  <a:pt x="0" y="14"/>
                </a:cubicBezTo>
                <a:cubicBezTo>
                  <a:pt x="0" y="14"/>
                  <a:pt x="0" y="13"/>
                  <a:pt x="1" y="13"/>
                </a:cubicBezTo>
                <a:cubicBezTo>
                  <a:pt x="43" y="0"/>
                  <a:pt x="43" y="0"/>
                  <a:pt x="43" y="0"/>
                </a:cubicBezTo>
                <a:cubicBezTo>
                  <a:pt x="43" y="0"/>
                  <a:pt x="43" y="0"/>
                  <a:pt x="43" y="0"/>
                </a:cubicBezTo>
                <a:cubicBezTo>
                  <a:pt x="44" y="0"/>
                  <a:pt x="44" y="0"/>
                  <a:pt x="44" y="0"/>
                </a:cubicBezTo>
                <a:cubicBezTo>
                  <a:pt x="86" y="13"/>
                  <a:pt x="86" y="13"/>
                  <a:pt x="86" y="13"/>
                </a:cubicBezTo>
                <a:cubicBezTo>
                  <a:pt x="87" y="13"/>
                  <a:pt x="87" y="14"/>
                  <a:pt x="87" y="14"/>
                </a:cubicBezTo>
                <a:cubicBezTo>
                  <a:pt x="87" y="15"/>
                  <a:pt x="87" y="15"/>
                  <a:pt x="86" y="15"/>
                </a:cubicBezTo>
                <a:close/>
                <a:moveTo>
                  <a:pt x="68" y="38"/>
                </a:moveTo>
                <a:cubicBezTo>
                  <a:pt x="68" y="44"/>
                  <a:pt x="57" y="48"/>
                  <a:pt x="43" y="48"/>
                </a:cubicBezTo>
                <a:cubicBezTo>
                  <a:pt x="30" y="48"/>
                  <a:pt x="19" y="44"/>
                  <a:pt x="19" y="38"/>
                </a:cubicBezTo>
                <a:cubicBezTo>
                  <a:pt x="20" y="26"/>
                  <a:pt x="20" y="26"/>
                  <a:pt x="20" y="26"/>
                </a:cubicBezTo>
                <a:cubicBezTo>
                  <a:pt x="42" y="33"/>
                  <a:pt x="42" y="33"/>
                  <a:pt x="42" y="33"/>
                </a:cubicBezTo>
                <a:cubicBezTo>
                  <a:pt x="42" y="33"/>
                  <a:pt x="43" y="34"/>
                  <a:pt x="43" y="34"/>
                </a:cubicBezTo>
                <a:cubicBezTo>
                  <a:pt x="44" y="34"/>
                  <a:pt x="45" y="33"/>
                  <a:pt x="45" y="33"/>
                </a:cubicBezTo>
                <a:cubicBezTo>
                  <a:pt x="67" y="26"/>
                  <a:pt x="67" y="26"/>
                  <a:pt x="67" y="26"/>
                </a:cubicBezTo>
                <a:lnTo>
                  <a:pt x="68" y="38"/>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7" name="Freeform 206"/>
          <p:cNvSpPr>
            <a:spLocks noEditPoints="1"/>
          </p:cNvSpPr>
          <p:nvPr/>
        </p:nvSpPr>
        <p:spPr bwMode="auto">
          <a:xfrm>
            <a:off x="6547676" y="5153124"/>
            <a:ext cx="244517" cy="283022"/>
          </a:xfrm>
          <a:custGeom>
            <a:avLst/>
            <a:gdLst>
              <a:gd name="T0" fmla="*/ 560497809 w 59"/>
              <a:gd name="T1" fmla="*/ 565305718 h 68"/>
              <a:gd name="T2" fmla="*/ 548821341 w 59"/>
              <a:gd name="T3" fmla="*/ 565305718 h 68"/>
              <a:gd name="T4" fmla="*/ 478759114 w 59"/>
              <a:gd name="T5" fmla="*/ 588861553 h 68"/>
              <a:gd name="T6" fmla="*/ 455406178 w 59"/>
              <a:gd name="T7" fmla="*/ 588861553 h 68"/>
              <a:gd name="T8" fmla="*/ 397020420 w 59"/>
              <a:gd name="T9" fmla="*/ 612413956 h 68"/>
              <a:gd name="T10" fmla="*/ 397020420 w 59"/>
              <a:gd name="T11" fmla="*/ 683078028 h 68"/>
              <a:gd name="T12" fmla="*/ 291925372 w 59"/>
              <a:gd name="T13" fmla="*/ 800850339 h 68"/>
              <a:gd name="T14" fmla="*/ 175157274 w 59"/>
              <a:gd name="T15" fmla="*/ 683078028 h 68"/>
              <a:gd name="T16" fmla="*/ 175157274 w 59"/>
              <a:gd name="T17" fmla="*/ 518197480 h 68"/>
              <a:gd name="T18" fmla="*/ 116771516 w 59"/>
              <a:gd name="T19" fmla="*/ 529975397 h 68"/>
              <a:gd name="T20" fmla="*/ 0 w 59"/>
              <a:gd name="T21" fmla="*/ 400425169 h 68"/>
              <a:gd name="T22" fmla="*/ 116771516 w 59"/>
              <a:gd name="T23" fmla="*/ 294430776 h 68"/>
              <a:gd name="T24" fmla="*/ 175157274 w 59"/>
              <a:gd name="T25" fmla="*/ 247322538 h 68"/>
              <a:gd name="T26" fmla="*/ 233539615 w 59"/>
              <a:gd name="T27" fmla="*/ 176658466 h 68"/>
              <a:gd name="T28" fmla="*/ 233539615 w 59"/>
              <a:gd name="T29" fmla="*/ 58886155 h 68"/>
              <a:gd name="T30" fmla="*/ 291925372 w 59"/>
              <a:gd name="T31" fmla="*/ 0 h 68"/>
              <a:gd name="T32" fmla="*/ 572174277 w 59"/>
              <a:gd name="T33" fmla="*/ 0 h 68"/>
              <a:gd name="T34" fmla="*/ 630560035 w 59"/>
              <a:gd name="T35" fmla="*/ 58886155 h 68"/>
              <a:gd name="T36" fmla="*/ 630560035 w 59"/>
              <a:gd name="T37" fmla="*/ 176658466 h 68"/>
              <a:gd name="T38" fmla="*/ 653912971 w 59"/>
              <a:gd name="T39" fmla="*/ 282652859 h 68"/>
              <a:gd name="T40" fmla="*/ 688945793 w 59"/>
              <a:gd name="T41" fmla="*/ 423981004 h 68"/>
              <a:gd name="T42" fmla="*/ 560497809 w 59"/>
              <a:gd name="T43" fmla="*/ 565305718 h 68"/>
              <a:gd name="T44" fmla="*/ 572174277 w 59"/>
              <a:gd name="T45" fmla="*/ 176658466 h 68"/>
              <a:gd name="T46" fmla="*/ 572174277 w 59"/>
              <a:gd name="T47" fmla="*/ 164880548 h 68"/>
              <a:gd name="T48" fmla="*/ 291925372 w 59"/>
              <a:gd name="T49" fmla="*/ 164880548 h 68"/>
              <a:gd name="T50" fmla="*/ 291925372 w 59"/>
              <a:gd name="T51" fmla="*/ 176658466 h 68"/>
              <a:gd name="T52" fmla="*/ 221863146 w 59"/>
              <a:gd name="T53" fmla="*/ 294430776 h 68"/>
              <a:gd name="T54" fmla="*/ 151800920 w 59"/>
              <a:gd name="T55" fmla="*/ 341539014 h 68"/>
              <a:gd name="T56" fmla="*/ 116771516 w 59"/>
              <a:gd name="T57" fmla="*/ 353316932 h 68"/>
              <a:gd name="T58" fmla="*/ 58385758 w 59"/>
              <a:gd name="T59" fmla="*/ 400425169 h 68"/>
              <a:gd name="T60" fmla="*/ 116771516 w 59"/>
              <a:gd name="T61" fmla="*/ 471089242 h 68"/>
              <a:gd name="T62" fmla="*/ 233539615 w 59"/>
              <a:gd name="T63" fmla="*/ 423981004 h 68"/>
              <a:gd name="T64" fmla="*/ 233539615 w 59"/>
              <a:gd name="T65" fmla="*/ 683078028 h 68"/>
              <a:gd name="T66" fmla="*/ 291925372 w 59"/>
              <a:gd name="T67" fmla="*/ 741964184 h 68"/>
              <a:gd name="T68" fmla="*/ 350311130 w 59"/>
              <a:gd name="T69" fmla="*/ 683078028 h 68"/>
              <a:gd name="T70" fmla="*/ 350311130 w 59"/>
              <a:gd name="T71" fmla="*/ 529975397 h 68"/>
              <a:gd name="T72" fmla="*/ 397020420 w 59"/>
              <a:gd name="T73" fmla="*/ 553527800 h 68"/>
              <a:gd name="T74" fmla="*/ 443726293 w 59"/>
              <a:gd name="T75" fmla="*/ 529975397 h 68"/>
              <a:gd name="T76" fmla="*/ 478759114 w 59"/>
              <a:gd name="T77" fmla="*/ 529975397 h 68"/>
              <a:gd name="T78" fmla="*/ 525468404 w 59"/>
              <a:gd name="T79" fmla="*/ 506419563 h 68"/>
              <a:gd name="T80" fmla="*/ 560497809 w 59"/>
              <a:gd name="T81" fmla="*/ 506419563 h 68"/>
              <a:gd name="T82" fmla="*/ 630560035 w 59"/>
              <a:gd name="T83" fmla="*/ 423981004 h 68"/>
              <a:gd name="T84" fmla="*/ 572174277 w 59"/>
              <a:gd name="T85" fmla="*/ 176658466 h 68"/>
              <a:gd name="T86" fmla="*/ 548821341 w 59"/>
              <a:gd name="T87" fmla="*/ 58886155 h 68"/>
              <a:gd name="T88" fmla="*/ 513788519 w 59"/>
              <a:gd name="T89" fmla="*/ 82441990 h 68"/>
              <a:gd name="T90" fmla="*/ 548821341 w 59"/>
              <a:gd name="T91" fmla="*/ 105994393 h 68"/>
              <a:gd name="T92" fmla="*/ 572174277 w 59"/>
              <a:gd name="T93" fmla="*/ 82441990 h 68"/>
              <a:gd name="T94" fmla="*/ 548821341 w 59"/>
              <a:gd name="T95" fmla="*/ 58886155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9" h="68">
                <a:moveTo>
                  <a:pt x="48" y="48"/>
                </a:moveTo>
                <a:cubicBezTo>
                  <a:pt x="47" y="48"/>
                  <a:pt x="47" y="48"/>
                  <a:pt x="47" y="48"/>
                </a:cubicBezTo>
                <a:cubicBezTo>
                  <a:pt x="45" y="49"/>
                  <a:pt x="43" y="50"/>
                  <a:pt x="41" y="50"/>
                </a:cubicBezTo>
                <a:cubicBezTo>
                  <a:pt x="40" y="50"/>
                  <a:pt x="40" y="50"/>
                  <a:pt x="39" y="50"/>
                </a:cubicBezTo>
                <a:cubicBezTo>
                  <a:pt x="38" y="51"/>
                  <a:pt x="36" y="51"/>
                  <a:pt x="34" y="52"/>
                </a:cubicBezTo>
                <a:cubicBezTo>
                  <a:pt x="34" y="58"/>
                  <a:pt x="34" y="58"/>
                  <a:pt x="34" y="58"/>
                </a:cubicBezTo>
                <a:cubicBezTo>
                  <a:pt x="34" y="63"/>
                  <a:pt x="30" y="68"/>
                  <a:pt x="25" y="68"/>
                </a:cubicBezTo>
                <a:cubicBezTo>
                  <a:pt x="19" y="68"/>
                  <a:pt x="15" y="63"/>
                  <a:pt x="15" y="58"/>
                </a:cubicBezTo>
                <a:cubicBezTo>
                  <a:pt x="15" y="44"/>
                  <a:pt x="15" y="44"/>
                  <a:pt x="15" y="44"/>
                </a:cubicBezTo>
                <a:cubicBezTo>
                  <a:pt x="14" y="44"/>
                  <a:pt x="12" y="45"/>
                  <a:pt x="10" y="45"/>
                </a:cubicBezTo>
                <a:cubicBezTo>
                  <a:pt x="4" y="45"/>
                  <a:pt x="0" y="40"/>
                  <a:pt x="0" y="34"/>
                </a:cubicBezTo>
                <a:cubicBezTo>
                  <a:pt x="0" y="29"/>
                  <a:pt x="7" y="27"/>
                  <a:pt x="10" y="25"/>
                </a:cubicBezTo>
                <a:cubicBezTo>
                  <a:pt x="12" y="24"/>
                  <a:pt x="14" y="22"/>
                  <a:pt x="15" y="21"/>
                </a:cubicBezTo>
                <a:cubicBezTo>
                  <a:pt x="17" y="20"/>
                  <a:pt x="20" y="17"/>
                  <a:pt x="20" y="15"/>
                </a:cubicBezTo>
                <a:cubicBezTo>
                  <a:pt x="20" y="5"/>
                  <a:pt x="20" y="5"/>
                  <a:pt x="20" y="5"/>
                </a:cubicBezTo>
                <a:cubicBezTo>
                  <a:pt x="20" y="2"/>
                  <a:pt x="22" y="0"/>
                  <a:pt x="25" y="0"/>
                </a:cubicBezTo>
                <a:cubicBezTo>
                  <a:pt x="49" y="0"/>
                  <a:pt x="49" y="0"/>
                  <a:pt x="49" y="0"/>
                </a:cubicBezTo>
                <a:cubicBezTo>
                  <a:pt x="52" y="0"/>
                  <a:pt x="54" y="2"/>
                  <a:pt x="54" y="5"/>
                </a:cubicBezTo>
                <a:cubicBezTo>
                  <a:pt x="54" y="15"/>
                  <a:pt x="54" y="15"/>
                  <a:pt x="54" y="15"/>
                </a:cubicBezTo>
                <a:cubicBezTo>
                  <a:pt x="54" y="18"/>
                  <a:pt x="55" y="22"/>
                  <a:pt x="56" y="24"/>
                </a:cubicBezTo>
                <a:cubicBezTo>
                  <a:pt x="58" y="28"/>
                  <a:pt x="59" y="32"/>
                  <a:pt x="59" y="36"/>
                </a:cubicBezTo>
                <a:cubicBezTo>
                  <a:pt x="59" y="43"/>
                  <a:pt x="55" y="48"/>
                  <a:pt x="48" y="48"/>
                </a:cubicBezTo>
                <a:close/>
                <a:moveTo>
                  <a:pt x="49" y="15"/>
                </a:moveTo>
                <a:cubicBezTo>
                  <a:pt x="49" y="14"/>
                  <a:pt x="49" y="14"/>
                  <a:pt x="49" y="14"/>
                </a:cubicBezTo>
                <a:cubicBezTo>
                  <a:pt x="25" y="14"/>
                  <a:pt x="25" y="14"/>
                  <a:pt x="25" y="14"/>
                </a:cubicBezTo>
                <a:cubicBezTo>
                  <a:pt x="25" y="15"/>
                  <a:pt x="25" y="15"/>
                  <a:pt x="25" y="15"/>
                </a:cubicBezTo>
                <a:cubicBezTo>
                  <a:pt x="25" y="20"/>
                  <a:pt x="21" y="22"/>
                  <a:pt x="19" y="25"/>
                </a:cubicBezTo>
                <a:cubicBezTo>
                  <a:pt x="17" y="26"/>
                  <a:pt x="15" y="28"/>
                  <a:pt x="13" y="29"/>
                </a:cubicBezTo>
                <a:cubicBezTo>
                  <a:pt x="12" y="29"/>
                  <a:pt x="11" y="30"/>
                  <a:pt x="10" y="30"/>
                </a:cubicBezTo>
                <a:cubicBezTo>
                  <a:pt x="10" y="31"/>
                  <a:pt x="5" y="33"/>
                  <a:pt x="5" y="34"/>
                </a:cubicBezTo>
                <a:cubicBezTo>
                  <a:pt x="5" y="37"/>
                  <a:pt x="7" y="40"/>
                  <a:pt x="10" y="40"/>
                </a:cubicBezTo>
                <a:cubicBezTo>
                  <a:pt x="15" y="40"/>
                  <a:pt x="17" y="36"/>
                  <a:pt x="20" y="36"/>
                </a:cubicBezTo>
                <a:cubicBezTo>
                  <a:pt x="20" y="58"/>
                  <a:pt x="20" y="58"/>
                  <a:pt x="20" y="58"/>
                </a:cubicBezTo>
                <a:cubicBezTo>
                  <a:pt x="20" y="61"/>
                  <a:pt x="22" y="63"/>
                  <a:pt x="25" y="63"/>
                </a:cubicBezTo>
                <a:cubicBezTo>
                  <a:pt x="27" y="63"/>
                  <a:pt x="30" y="61"/>
                  <a:pt x="30" y="58"/>
                </a:cubicBezTo>
                <a:cubicBezTo>
                  <a:pt x="30" y="45"/>
                  <a:pt x="30" y="45"/>
                  <a:pt x="30" y="45"/>
                </a:cubicBezTo>
                <a:cubicBezTo>
                  <a:pt x="31" y="46"/>
                  <a:pt x="32" y="47"/>
                  <a:pt x="34" y="47"/>
                </a:cubicBezTo>
                <a:cubicBezTo>
                  <a:pt x="35" y="47"/>
                  <a:pt x="37" y="46"/>
                  <a:pt x="38" y="45"/>
                </a:cubicBezTo>
                <a:cubicBezTo>
                  <a:pt x="39" y="45"/>
                  <a:pt x="40" y="45"/>
                  <a:pt x="41" y="45"/>
                </a:cubicBezTo>
                <a:cubicBezTo>
                  <a:pt x="42" y="45"/>
                  <a:pt x="45" y="45"/>
                  <a:pt x="45" y="43"/>
                </a:cubicBezTo>
                <a:cubicBezTo>
                  <a:pt x="46" y="43"/>
                  <a:pt x="47" y="43"/>
                  <a:pt x="48" y="43"/>
                </a:cubicBezTo>
                <a:cubicBezTo>
                  <a:pt x="52" y="43"/>
                  <a:pt x="54" y="40"/>
                  <a:pt x="54" y="36"/>
                </a:cubicBezTo>
                <a:cubicBezTo>
                  <a:pt x="54" y="29"/>
                  <a:pt x="49" y="22"/>
                  <a:pt x="49" y="15"/>
                </a:cubicBezTo>
                <a:close/>
                <a:moveTo>
                  <a:pt x="47" y="5"/>
                </a:moveTo>
                <a:cubicBezTo>
                  <a:pt x="45" y="5"/>
                  <a:pt x="44" y="6"/>
                  <a:pt x="44" y="7"/>
                </a:cubicBezTo>
                <a:cubicBezTo>
                  <a:pt x="44" y="8"/>
                  <a:pt x="45" y="9"/>
                  <a:pt x="47" y="9"/>
                </a:cubicBezTo>
                <a:cubicBezTo>
                  <a:pt x="48" y="9"/>
                  <a:pt x="49" y="8"/>
                  <a:pt x="49" y="7"/>
                </a:cubicBezTo>
                <a:cubicBezTo>
                  <a:pt x="49" y="6"/>
                  <a:pt x="48" y="5"/>
                  <a:pt x="47" y="5"/>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8" name="Freeform 207"/>
          <p:cNvSpPr>
            <a:spLocks noEditPoints="1"/>
          </p:cNvSpPr>
          <p:nvPr/>
        </p:nvSpPr>
        <p:spPr bwMode="auto">
          <a:xfrm>
            <a:off x="7146451" y="5189705"/>
            <a:ext cx="244516" cy="206010"/>
          </a:xfrm>
          <a:custGeom>
            <a:avLst/>
            <a:gdLst>
              <a:gd name="T0" fmla="*/ 688938958 w 59"/>
              <a:gd name="T1" fmla="*/ 516740579 h 49"/>
              <a:gd name="T2" fmla="*/ 618877080 w 59"/>
              <a:gd name="T3" fmla="*/ 588845689 h 49"/>
              <a:gd name="T4" fmla="*/ 81738289 w 59"/>
              <a:gd name="T5" fmla="*/ 588845689 h 49"/>
              <a:gd name="T6" fmla="*/ 0 w 59"/>
              <a:gd name="T7" fmla="*/ 516740579 h 49"/>
              <a:gd name="T8" fmla="*/ 0 w 59"/>
              <a:gd name="T9" fmla="*/ 372533825 h 49"/>
              <a:gd name="T10" fmla="*/ 11676410 w 59"/>
              <a:gd name="T11" fmla="*/ 336484737 h 49"/>
              <a:gd name="T12" fmla="*/ 105091109 w 59"/>
              <a:gd name="T13" fmla="*/ 60086436 h 49"/>
              <a:gd name="T14" fmla="*/ 175152988 w 59"/>
              <a:gd name="T15" fmla="*/ 0 h 49"/>
              <a:gd name="T16" fmla="*/ 513785971 w 59"/>
              <a:gd name="T17" fmla="*/ 0 h 49"/>
              <a:gd name="T18" fmla="*/ 595524259 w 59"/>
              <a:gd name="T19" fmla="*/ 60086436 h 49"/>
              <a:gd name="T20" fmla="*/ 677262548 w 59"/>
              <a:gd name="T21" fmla="*/ 336484737 h 49"/>
              <a:gd name="T22" fmla="*/ 688938958 w 59"/>
              <a:gd name="T23" fmla="*/ 372533825 h 49"/>
              <a:gd name="T24" fmla="*/ 688938958 w 59"/>
              <a:gd name="T25" fmla="*/ 516740579 h 49"/>
              <a:gd name="T26" fmla="*/ 630553490 w 59"/>
              <a:gd name="T27" fmla="*/ 372533825 h 49"/>
              <a:gd name="T28" fmla="*/ 618877080 w 59"/>
              <a:gd name="T29" fmla="*/ 360518618 h 49"/>
              <a:gd name="T30" fmla="*/ 81738289 w 59"/>
              <a:gd name="T31" fmla="*/ 360518618 h 49"/>
              <a:gd name="T32" fmla="*/ 58385468 w 59"/>
              <a:gd name="T33" fmla="*/ 372533825 h 49"/>
              <a:gd name="T34" fmla="*/ 58385468 w 59"/>
              <a:gd name="T35" fmla="*/ 516740579 h 49"/>
              <a:gd name="T36" fmla="*/ 81738289 w 59"/>
              <a:gd name="T37" fmla="*/ 528759253 h 49"/>
              <a:gd name="T38" fmla="*/ 618877080 w 59"/>
              <a:gd name="T39" fmla="*/ 528759253 h 49"/>
              <a:gd name="T40" fmla="*/ 630553490 w 59"/>
              <a:gd name="T41" fmla="*/ 516740579 h 49"/>
              <a:gd name="T42" fmla="*/ 630553490 w 59"/>
              <a:gd name="T43" fmla="*/ 372533825 h 49"/>
              <a:gd name="T44" fmla="*/ 607200670 w 59"/>
              <a:gd name="T45" fmla="*/ 300432182 h 49"/>
              <a:gd name="T46" fmla="*/ 537138791 w 59"/>
              <a:gd name="T47" fmla="*/ 72105110 h 49"/>
              <a:gd name="T48" fmla="*/ 513785971 w 59"/>
              <a:gd name="T49" fmla="*/ 60086436 h 49"/>
              <a:gd name="T50" fmla="*/ 175152988 w 59"/>
              <a:gd name="T51" fmla="*/ 60086436 h 49"/>
              <a:gd name="T52" fmla="*/ 151800167 w 59"/>
              <a:gd name="T53" fmla="*/ 72105110 h 49"/>
              <a:gd name="T54" fmla="*/ 81738289 w 59"/>
              <a:gd name="T55" fmla="*/ 300432182 h 49"/>
              <a:gd name="T56" fmla="*/ 607200670 w 59"/>
              <a:gd name="T57" fmla="*/ 300432182 h 49"/>
              <a:gd name="T58" fmla="*/ 432047682 w 59"/>
              <a:gd name="T59" fmla="*/ 480691490 h 49"/>
              <a:gd name="T60" fmla="*/ 397015034 w 59"/>
              <a:gd name="T61" fmla="*/ 444638935 h 49"/>
              <a:gd name="T62" fmla="*/ 432047682 w 59"/>
              <a:gd name="T63" fmla="*/ 408586380 h 49"/>
              <a:gd name="T64" fmla="*/ 467076912 w 59"/>
              <a:gd name="T65" fmla="*/ 444638935 h 49"/>
              <a:gd name="T66" fmla="*/ 432047682 w 59"/>
              <a:gd name="T67" fmla="*/ 480691490 h 49"/>
              <a:gd name="T68" fmla="*/ 548815201 w 59"/>
              <a:gd name="T69" fmla="*/ 480691490 h 49"/>
              <a:gd name="T70" fmla="*/ 513785971 w 59"/>
              <a:gd name="T71" fmla="*/ 444638935 h 49"/>
              <a:gd name="T72" fmla="*/ 548815201 w 59"/>
              <a:gd name="T73" fmla="*/ 408586380 h 49"/>
              <a:gd name="T74" fmla="*/ 583847849 w 59"/>
              <a:gd name="T75" fmla="*/ 444638935 h 49"/>
              <a:gd name="T76" fmla="*/ 548815201 w 59"/>
              <a:gd name="T77" fmla="*/ 480691490 h 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9" h="49">
                <a:moveTo>
                  <a:pt x="59" y="43"/>
                </a:moveTo>
                <a:cubicBezTo>
                  <a:pt x="59" y="46"/>
                  <a:pt x="56" y="49"/>
                  <a:pt x="53" y="49"/>
                </a:cubicBezTo>
                <a:cubicBezTo>
                  <a:pt x="7" y="49"/>
                  <a:pt x="7" y="49"/>
                  <a:pt x="7" y="49"/>
                </a:cubicBezTo>
                <a:cubicBezTo>
                  <a:pt x="3" y="49"/>
                  <a:pt x="0" y="46"/>
                  <a:pt x="0" y="43"/>
                </a:cubicBezTo>
                <a:cubicBezTo>
                  <a:pt x="0" y="31"/>
                  <a:pt x="0" y="31"/>
                  <a:pt x="0" y="31"/>
                </a:cubicBezTo>
                <a:cubicBezTo>
                  <a:pt x="0" y="30"/>
                  <a:pt x="1" y="29"/>
                  <a:pt x="1" y="28"/>
                </a:cubicBezTo>
                <a:cubicBezTo>
                  <a:pt x="9" y="5"/>
                  <a:pt x="9" y="5"/>
                  <a:pt x="9" y="5"/>
                </a:cubicBezTo>
                <a:cubicBezTo>
                  <a:pt x="9" y="2"/>
                  <a:pt x="12" y="0"/>
                  <a:pt x="15" y="0"/>
                </a:cubicBezTo>
                <a:cubicBezTo>
                  <a:pt x="44" y="0"/>
                  <a:pt x="44" y="0"/>
                  <a:pt x="44" y="0"/>
                </a:cubicBezTo>
                <a:cubicBezTo>
                  <a:pt x="47" y="0"/>
                  <a:pt x="50" y="2"/>
                  <a:pt x="51" y="5"/>
                </a:cubicBezTo>
                <a:cubicBezTo>
                  <a:pt x="58" y="28"/>
                  <a:pt x="58" y="28"/>
                  <a:pt x="58" y="28"/>
                </a:cubicBezTo>
                <a:cubicBezTo>
                  <a:pt x="58" y="29"/>
                  <a:pt x="59" y="30"/>
                  <a:pt x="59" y="31"/>
                </a:cubicBezTo>
                <a:lnTo>
                  <a:pt x="59" y="43"/>
                </a:lnTo>
                <a:close/>
                <a:moveTo>
                  <a:pt x="54" y="31"/>
                </a:moveTo>
                <a:cubicBezTo>
                  <a:pt x="54" y="30"/>
                  <a:pt x="53" y="30"/>
                  <a:pt x="53" y="30"/>
                </a:cubicBezTo>
                <a:cubicBezTo>
                  <a:pt x="7" y="30"/>
                  <a:pt x="7" y="30"/>
                  <a:pt x="7" y="30"/>
                </a:cubicBezTo>
                <a:cubicBezTo>
                  <a:pt x="6" y="30"/>
                  <a:pt x="5" y="30"/>
                  <a:pt x="5" y="31"/>
                </a:cubicBezTo>
                <a:cubicBezTo>
                  <a:pt x="5" y="43"/>
                  <a:pt x="5" y="43"/>
                  <a:pt x="5" y="43"/>
                </a:cubicBezTo>
                <a:cubicBezTo>
                  <a:pt x="5" y="44"/>
                  <a:pt x="6" y="44"/>
                  <a:pt x="7" y="44"/>
                </a:cubicBezTo>
                <a:cubicBezTo>
                  <a:pt x="53" y="44"/>
                  <a:pt x="53" y="44"/>
                  <a:pt x="53" y="44"/>
                </a:cubicBezTo>
                <a:cubicBezTo>
                  <a:pt x="53" y="44"/>
                  <a:pt x="54" y="44"/>
                  <a:pt x="54" y="43"/>
                </a:cubicBezTo>
                <a:lnTo>
                  <a:pt x="54" y="31"/>
                </a:lnTo>
                <a:close/>
                <a:moveTo>
                  <a:pt x="52" y="25"/>
                </a:moveTo>
                <a:cubicBezTo>
                  <a:pt x="46" y="6"/>
                  <a:pt x="46" y="6"/>
                  <a:pt x="46" y="6"/>
                </a:cubicBezTo>
                <a:cubicBezTo>
                  <a:pt x="46" y="6"/>
                  <a:pt x="45" y="5"/>
                  <a:pt x="44" y="5"/>
                </a:cubicBezTo>
                <a:cubicBezTo>
                  <a:pt x="15" y="5"/>
                  <a:pt x="15" y="5"/>
                  <a:pt x="15" y="5"/>
                </a:cubicBezTo>
                <a:cubicBezTo>
                  <a:pt x="14" y="5"/>
                  <a:pt x="13" y="6"/>
                  <a:pt x="13" y="6"/>
                </a:cubicBezTo>
                <a:cubicBezTo>
                  <a:pt x="7" y="25"/>
                  <a:pt x="7" y="25"/>
                  <a:pt x="7" y="25"/>
                </a:cubicBezTo>
                <a:lnTo>
                  <a:pt x="52" y="25"/>
                </a:lnTo>
                <a:close/>
                <a:moveTo>
                  <a:pt x="37" y="40"/>
                </a:moveTo>
                <a:cubicBezTo>
                  <a:pt x="35" y="40"/>
                  <a:pt x="34" y="39"/>
                  <a:pt x="34" y="37"/>
                </a:cubicBezTo>
                <a:cubicBezTo>
                  <a:pt x="34" y="35"/>
                  <a:pt x="35" y="34"/>
                  <a:pt x="37" y="34"/>
                </a:cubicBezTo>
                <a:cubicBezTo>
                  <a:pt x="39" y="34"/>
                  <a:pt x="40" y="35"/>
                  <a:pt x="40" y="37"/>
                </a:cubicBezTo>
                <a:cubicBezTo>
                  <a:pt x="40" y="39"/>
                  <a:pt x="39" y="40"/>
                  <a:pt x="37" y="40"/>
                </a:cubicBezTo>
                <a:close/>
                <a:moveTo>
                  <a:pt x="47" y="40"/>
                </a:moveTo>
                <a:cubicBezTo>
                  <a:pt x="45" y="40"/>
                  <a:pt x="44" y="39"/>
                  <a:pt x="44" y="37"/>
                </a:cubicBezTo>
                <a:cubicBezTo>
                  <a:pt x="44" y="35"/>
                  <a:pt x="45" y="34"/>
                  <a:pt x="47" y="34"/>
                </a:cubicBezTo>
                <a:cubicBezTo>
                  <a:pt x="48" y="34"/>
                  <a:pt x="50" y="35"/>
                  <a:pt x="50" y="37"/>
                </a:cubicBezTo>
                <a:cubicBezTo>
                  <a:pt x="50" y="39"/>
                  <a:pt x="48" y="40"/>
                  <a:pt x="47" y="40"/>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9" name="Freeform 208"/>
          <p:cNvSpPr>
            <a:spLocks noEditPoints="1"/>
          </p:cNvSpPr>
          <p:nvPr/>
        </p:nvSpPr>
        <p:spPr bwMode="auto">
          <a:xfrm>
            <a:off x="7745227" y="5174301"/>
            <a:ext cx="283024" cy="240666"/>
          </a:xfrm>
          <a:custGeom>
            <a:avLst/>
            <a:gdLst>
              <a:gd name="T0" fmla="*/ 706640323 w 68"/>
              <a:gd name="T1" fmla="*/ 397991358 h 58"/>
              <a:gd name="T2" fmla="*/ 423982821 w 68"/>
              <a:gd name="T3" fmla="*/ 667220404 h 58"/>
              <a:gd name="T4" fmla="*/ 400430317 w 68"/>
              <a:gd name="T5" fmla="*/ 678924825 h 58"/>
              <a:gd name="T6" fmla="*/ 388652349 w 68"/>
              <a:gd name="T7" fmla="*/ 667220404 h 58"/>
              <a:gd name="T8" fmla="*/ 105994847 w 68"/>
              <a:gd name="T9" fmla="*/ 397991358 h 58"/>
              <a:gd name="T10" fmla="*/ 0 w 68"/>
              <a:gd name="T11" fmla="*/ 198995679 h 58"/>
              <a:gd name="T12" fmla="*/ 223767663 w 68"/>
              <a:gd name="T13" fmla="*/ 0 h 58"/>
              <a:gd name="T14" fmla="*/ 400430317 w 68"/>
              <a:gd name="T15" fmla="*/ 93645629 h 58"/>
              <a:gd name="T16" fmla="*/ 588864076 w 68"/>
              <a:gd name="T17" fmla="*/ 0 h 58"/>
              <a:gd name="T18" fmla="*/ 800857202 w 68"/>
              <a:gd name="T19" fmla="*/ 198995679 h 58"/>
              <a:gd name="T20" fmla="*/ 706640323 w 68"/>
              <a:gd name="T21" fmla="*/ 397991358 h 58"/>
              <a:gd name="T22" fmla="*/ 588864076 w 68"/>
              <a:gd name="T23" fmla="*/ 46821104 h 58"/>
              <a:gd name="T24" fmla="*/ 423982821 w 68"/>
              <a:gd name="T25" fmla="*/ 152171154 h 58"/>
              <a:gd name="T26" fmla="*/ 388652349 w 68"/>
              <a:gd name="T27" fmla="*/ 152171154 h 58"/>
              <a:gd name="T28" fmla="*/ 223767663 w 68"/>
              <a:gd name="T29" fmla="*/ 46821104 h 58"/>
              <a:gd name="T30" fmla="*/ 58886408 w 68"/>
              <a:gd name="T31" fmla="*/ 198995679 h 58"/>
              <a:gd name="T32" fmla="*/ 141328751 w 68"/>
              <a:gd name="T33" fmla="*/ 362874675 h 58"/>
              <a:gd name="T34" fmla="*/ 400430317 w 68"/>
              <a:gd name="T35" fmla="*/ 608691458 h 58"/>
              <a:gd name="T36" fmla="*/ 659528452 w 68"/>
              <a:gd name="T37" fmla="*/ 362874675 h 58"/>
              <a:gd name="T38" fmla="*/ 753748763 w 68"/>
              <a:gd name="T39" fmla="*/ 198995679 h 58"/>
              <a:gd name="T40" fmla="*/ 588864076 w 68"/>
              <a:gd name="T41" fmla="*/ 46821104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58">
                <a:moveTo>
                  <a:pt x="60" y="34"/>
                </a:moveTo>
                <a:cubicBezTo>
                  <a:pt x="36" y="57"/>
                  <a:pt x="36" y="57"/>
                  <a:pt x="36" y="57"/>
                </a:cubicBezTo>
                <a:cubicBezTo>
                  <a:pt x="36" y="58"/>
                  <a:pt x="35" y="58"/>
                  <a:pt x="34" y="58"/>
                </a:cubicBezTo>
                <a:cubicBezTo>
                  <a:pt x="34" y="58"/>
                  <a:pt x="33" y="58"/>
                  <a:pt x="33" y="57"/>
                </a:cubicBezTo>
                <a:cubicBezTo>
                  <a:pt x="9" y="34"/>
                  <a:pt x="9" y="34"/>
                  <a:pt x="9" y="34"/>
                </a:cubicBezTo>
                <a:cubicBezTo>
                  <a:pt x="9" y="34"/>
                  <a:pt x="0" y="26"/>
                  <a:pt x="0" y="17"/>
                </a:cubicBezTo>
                <a:cubicBezTo>
                  <a:pt x="0" y="6"/>
                  <a:pt x="7" y="0"/>
                  <a:pt x="19" y="0"/>
                </a:cubicBezTo>
                <a:cubicBezTo>
                  <a:pt x="25" y="0"/>
                  <a:pt x="31" y="5"/>
                  <a:pt x="34" y="8"/>
                </a:cubicBezTo>
                <a:cubicBezTo>
                  <a:pt x="37" y="5"/>
                  <a:pt x="44" y="0"/>
                  <a:pt x="50" y="0"/>
                </a:cubicBezTo>
                <a:cubicBezTo>
                  <a:pt x="62" y="0"/>
                  <a:pt x="68" y="6"/>
                  <a:pt x="68" y="17"/>
                </a:cubicBezTo>
                <a:cubicBezTo>
                  <a:pt x="68" y="26"/>
                  <a:pt x="60" y="34"/>
                  <a:pt x="60" y="34"/>
                </a:cubicBezTo>
                <a:close/>
                <a:moveTo>
                  <a:pt x="50" y="4"/>
                </a:moveTo>
                <a:cubicBezTo>
                  <a:pt x="45" y="4"/>
                  <a:pt x="38" y="11"/>
                  <a:pt x="36" y="13"/>
                </a:cubicBezTo>
                <a:cubicBezTo>
                  <a:pt x="35" y="14"/>
                  <a:pt x="34" y="14"/>
                  <a:pt x="33" y="13"/>
                </a:cubicBezTo>
                <a:cubicBezTo>
                  <a:pt x="31" y="11"/>
                  <a:pt x="24" y="4"/>
                  <a:pt x="19" y="4"/>
                </a:cubicBezTo>
                <a:cubicBezTo>
                  <a:pt x="13" y="4"/>
                  <a:pt x="5" y="7"/>
                  <a:pt x="5" y="17"/>
                </a:cubicBezTo>
                <a:cubicBezTo>
                  <a:pt x="5" y="24"/>
                  <a:pt x="12" y="31"/>
                  <a:pt x="12" y="31"/>
                </a:cubicBezTo>
                <a:cubicBezTo>
                  <a:pt x="34" y="52"/>
                  <a:pt x="34" y="52"/>
                  <a:pt x="34" y="52"/>
                </a:cubicBezTo>
                <a:cubicBezTo>
                  <a:pt x="56" y="31"/>
                  <a:pt x="56" y="31"/>
                  <a:pt x="56" y="31"/>
                </a:cubicBezTo>
                <a:cubicBezTo>
                  <a:pt x="57" y="31"/>
                  <a:pt x="64" y="24"/>
                  <a:pt x="64" y="17"/>
                </a:cubicBezTo>
                <a:cubicBezTo>
                  <a:pt x="64" y="7"/>
                  <a:pt x="56" y="4"/>
                  <a:pt x="50" y="4"/>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0" name="Freeform 209"/>
          <p:cNvSpPr>
            <a:spLocks noEditPoints="1"/>
          </p:cNvSpPr>
          <p:nvPr/>
        </p:nvSpPr>
        <p:spPr bwMode="auto">
          <a:xfrm>
            <a:off x="8345929" y="5174302"/>
            <a:ext cx="219487" cy="250293"/>
          </a:xfrm>
          <a:custGeom>
            <a:avLst/>
            <a:gdLst>
              <a:gd name="T0" fmla="*/ 287297813 w 114"/>
              <a:gd name="T1" fmla="*/ 0 h 130"/>
              <a:gd name="T2" fmla="*/ 259576888 w 114"/>
              <a:gd name="T3" fmla="*/ 294859075 h 130"/>
              <a:gd name="T4" fmla="*/ 141128750 w 114"/>
              <a:gd name="T5" fmla="*/ 327620313 h 130"/>
              <a:gd name="T6" fmla="*/ 25201563 w 114"/>
              <a:gd name="T7" fmla="*/ 294859075 h 130"/>
              <a:gd name="T8" fmla="*/ 0 w 114"/>
              <a:gd name="T9" fmla="*/ 0 h 130"/>
              <a:gd name="T10" fmla="*/ 287297813 w 114"/>
              <a:gd name="T11" fmla="*/ 0 h 130"/>
              <a:gd name="T12" fmla="*/ 234375325 w 114"/>
              <a:gd name="T13" fmla="*/ 60483750 h 130"/>
              <a:gd name="T14" fmla="*/ 52924075 w 114"/>
              <a:gd name="T15" fmla="*/ 60483750 h 130"/>
              <a:gd name="T16" fmla="*/ 57964388 w 114"/>
              <a:gd name="T17" fmla="*/ 168851263 h 130"/>
              <a:gd name="T18" fmla="*/ 189012513 w 114"/>
              <a:gd name="T19" fmla="*/ 168851263 h 130"/>
              <a:gd name="T20" fmla="*/ 183972200 w 114"/>
              <a:gd name="T21" fmla="*/ 216733438 h 130"/>
              <a:gd name="T22" fmla="*/ 141128750 w 114"/>
              <a:gd name="T23" fmla="*/ 229335013 h 130"/>
              <a:gd name="T24" fmla="*/ 103327200 w 114"/>
              <a:gd name="T25" fmla="*/ 216733438 h 130"/>
              <a:gd name="T26" fmla="*/ 98286888 w 114"/>
              <a:gd name="T27" fmla="*/ 183972200 h 130"/>
              <a:gd name="T28" fmla="*/ 65524063 w 114"/>
              <a:gd name="T29" fmla="*/ 183972200 h 130"/>
              <a:gd name="T30" fmla="*/ 70564375 w 114"/>
              <a:gd name="T31" fmla="*/ 244455950 h 130"/>
              <a:gd name="T32" fmla="*/ 141128750 w 114"/>
              <a:gd name="T33" fmla="*/ 267136563 h 130"/>
              <a:gd name="T34" fmla="*/ 146169063 w 114"/>
              <a:gd name="T35" fmla="*/ 267136563 h 130"/>
              <a:gd name="T36" fmla="*/ 146169063 w 114"/>
              <a:gd name="T37" fmla="*/ 267136563 h 130"/>
              <a:gd name="T38" fmla="*/ 216733438 w 114"/>
              <a:gd name="T39" fmla="*/ 244455950 h 130"/>
              <a:gd name="T40" fmla="*/ 226814063 w 114"/>
              <a:gd name="T41" fmla="*/ 131048125 h 130"/>
              <a:gd name="T42" fmla="*/ 98286888 w 114"/>
              <a:gd name="T43" fmla="*/ 131048125 h 130"/>
              <a:gd name="T44" fmla="*/ 90725625 w 114"/>
              <a:gd name="T45" fmla="*/ 93246575 h 130"/>
              <a:gd name="T46" fmla="*/ 234375325 w 114"/>
              <a:gd name="T47" fmla="*/ 93246575 h 130"/>
              <a:gd name="T48" fmla="*/ 234375325 w 114"/>
              <a:gd name="T49" fmla="*/ 60483750 h 1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4" h="130">
                <a:moveTo>
                  <a:pt x="114" y="0"/>
                </a:moveTo>
                <a:lnTo>
                  <a:pt x="103" y="117"/>
                </a:lnTo>
                <a:lnTo>
                  <a:pt x="56" y="130"/>
                </a:lnTo>
                <a:lnTo>
                  <a:pt x="10" y="117"/>
                </a:lnTo>
                <a:lnTo>
                  <a:pt x="0" y="0"/>
                </a:lnTo>
                <a:lnTo>
                  <a:pt x="114" y="0"/>
                </a:lnTo>
                <a:close/>
                <a:moveTo>
                  <a:pt x="93" y="24"/>
                </a:moveTo>
                <a:lnTo>
                  <a:pt x="21" y="24"/>
                </a:lnTo>
                <a:lnTo>
                  <a:pt x="23" y="67"/>
                </a:lnTo>
                <a:lnTo>
                  <a:pt x="75" y="67"/>
                </a:lnTo>
                <a:lnTo>
                  <a:pt x="73" y="86"/>
                </a:lnTo>
                <a:lnTo>
                  <a:pt x="56" y="91"/>
                </a:lnTo>
                <a:lnTo>
                  <a:pt x="41" y="86"/>
                </a:lnTo>
                <a:lnTo>
                  <a:pt x="39" y="73"/>
                </a:lnTo>
                <a:lnTo>
                  <a:pt x="26" y="73"/>
                </a:lnTo>
                <a:lnTo>
                  <a:pt x="28" y="97"/>
                </a:lnTo>
                <a:lnTo>
                  <a:pt x="56" y="106"/>
                </a:lnTo>
                <a:lnTo>
                  <a:pt x="58" y="106"/>
                </a:lnTo>
                <a:lnTo>
                  <a:pt x="86" y="97"/>
                </a:lnTo>
                <a:lnTo>
                  <a:pt x="90" y="52"/>
                </a:lnTo>
                <a:lnTo>
                  <a:pt x="39" y="52"/>
                </a:lnTo>
                <a:lnTo>
                  <a:pt x="36" y="37"/>
                </a:lnTo>
                <a:lnTo>
                  <a:pt x="93" y="37"/>
                </a:lnTo>
                <a:lnTo>
                  <a:pt x="93" y="24"/>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1" name="Freeform 210"/>
          <p:cNvSpPr>
            <a:spLocks noEditPoints="1"/>
          </p:cNvSpPr>
          <p:nvPr/>
        </p:nvSpPr>
        <p:spPr bwMode="auto">
          <a:xfrm>
            <a:off x="8944705" y="5174302"/>
            <a:ext cx="283022" cy="221413"/>
          </a:xfrm>
          <a:custGeom>
            <a:avLst/>
            <a:gdLst>
              <a:gd name="T0" fmla="*/ 800850339 w 68"/>
              <a:gd name="T1" fmla="*/ 94922426 h 53"/>
              <a:gd name="T2" fmla="*/ 789072421 w 68"/>
              <a:gd name="T3" fmla="*/ 106785577 h 53"/>
              <a:gd name="T4" fmla="*/ 23555835 w 68"/>
              <a:gd name="T5" fmla="*/ 106785577 h 53"/>
              <a:gd name="T6" fmla="*/ 0 w 68"/>
              <a:gd name="T7" fmla="*/ 94922426 h 53"/>
              <a:gd name="T8" fmla="*/ 0 w 68"/>
              <a:gd name="T9" fmla="*/ 11866595 h 53"/>
              <a:gd name="T10" fmla="*/ 23555835 w 68"/>
              <a:gd name="T11" fmla="*/ 0 h 53"/>
              <a:gd name="T12" fmla="*/ 789072421 w 68"/>
              <a:gd name="T13" fmla="*/ 0 h 53"/>
              <a:gd name="T14" fmla="*/ 800850339 w 68"/>
              <a:gd name="T15" fmla="*/ 11866595 h 53"/>
              <a:gd name="T16" fmla="*/ 800850339 w 68"/>
              <a:gd name="T17" fmla="*/ 94922426 h 53"/>
              <a:gd name="T18" fmla="*/ 153102631 w 68"/>
              <a:gd name="T19" fmla="*/ 320360175 h 53"/>
              <a:gd name="T20" fmla="*/ 35330320 w 68"/>
              <a:gd name="T21" fmla="*/ 450875497 h 53"/>
              <a:gd name="T22" fmla="*/ 23555835 w 68"/>
              <a:gd name="T23" fmla="*/ 450875497 h 53"/>
              <a:gd name="T24" fmla="*/ 0 w 68"/>
              <a:gd name="T25" fmla="*/ 439012346 h 53"/>
              <a:gd name="T26" fmla="*/ 0 w 68"/>
              <a:gd name="T27" fmla="*/ 177978257 h 53"/>
              <a:gd name="T28" fmla="*/ 23555835 w 68"/>
              <a:gd name="T29" fmla="*/ 166111662 h 53"/>
              <a:gd name="T30" fmla="*/ 35330320 w 68"/>
              <a:gd name="T31" fmla="*/ 166111662 h 53"/>
              <a:gd name="T32" fmla="*/ 153102631 w 68"/>
              <a:gd name="T33" fmla="*/ 296630429 h 53"/>
              <a:gd name="T34" fmla="*/ 164880548 w 68"/>
              <a:gd name="T35" fmla="*/ 308493580 h 53"/>
              <a:gd name="T36" fmla="*/ 153102631 w 68"/>
              <a:gd name="T37" fmla="*/ 320360175 h 53"/>
              <a:gd name="T38" fmla="*/ 800850339 w 68"/>
              <a:gd name="T39" fmla="*/ 616987159 h 53"/>
              <a:gd name="T40" fmla="*/ 789072421 w 68"/>
              <a:gd name="T41" fmla="*/ 628853754 h 53"/>
              <a:gd name="T42" fmla="*/ 23555835 w 68"/>
              <a:gd name="T43" fmla="*/ 628853754 h 53"/>
              <a:gd name="T44" fmla="*/ 0 w 68"/>
              <a:gd name="T45" fmla="*/ 616987159 h 53"/>
              <a:gd name="T46" fmla="*/ 0 w 68"/>
              <a:gd name="T47" fmla="*/ 522068177 h 53"/>
              <a:gd name="T48" fmla="*/ 23555835 w 68"/>
              <a:gd name="T49" fmla="*/ 510201582 h 53"/>
              <a:gd name="T50" fmla="*/ 789072421 w 68"/>
              <a:gd name="T51" fmla="*/ 510201582 h 53"/>
              <a:gd name="T52" fmla="*/ 800850339 w 68"/>
              <a:gd name="T53" fmla="*/ 522068177 h 53"/>
              <a:gd name="T54" fmla="*/ 800850339 w 68"/>
              <a:gd name="T55" fmla="*/ 616987159 h 53"/>
              <a:gd name="T56" fmla="*/ 800850339 w 68"/>
              <a:gd name="T57" fmla="*/ 272897239 h 53"/>
              <a:gd name="T58" fmla="*/ 789072421 w 68"/>
              <a:gd name="T59" fmla="*/ 284763834 h 53"/>
              <a:gd name="T60" fmla="*/ 306208694 w 68"/>
              <a:gd name="T61" fmla="*/ 284763834 h 53"/>
              <a:gd name="T62" fmla="*/ 294430776 w 68"/>
              <a:gd name="T63" fmla="*/ 272897239 h 53"/>
              <a:gd name="T64" fmla="*/ 294430776 w 68"/>
              <a:gd name="T65" fmla="*/ 177978257 h 53"/>
              <a:gd name="T66" fmla="*/ 306208694 w 68"/>
              <a:gd name="T67" fmla="*/ 166111662 h 53"/>
              <a:gd name="T68" fmla="*/ 789072421 w 68"/>
              <a:gd name="T69" fmla="*/ 166111662 h 53"/>
              <a:gd name="T70" fmla="*/ 800850339 w 68"/>
              <a:gd name="T71" fmla="*/ 177978257 h 53"/>
              <a:gd name="T72" fmla="*/ 800850339 w 68"/>
              <a:gd name="T73" fmla="*/ 272897239 h 53"/>
              <a:gd name="T74" fmla="*/ 800850339 w 68"/>
              <a:gd name="T75" fmla="*/ 439012346 h 53"/>
              <a:gd name="T76" fmla="*/ 789072421 w 68"/>
              <a:gd name="T77" fmla="*/ 450875497 h 53"/>
              <a:gd name="T78" fmla="*/ 306208694 w 68"/>
              <a:gd name="T79" fmla="*/ 450875497 h 53"/>
              <a:gd name="T80" fmla="*/ 294430776 w 68"/>
              <a:gd name="T81" fmla="*/ 439012346 h 53"/>
              <a:gd name="T82" fmla="*/ 294430776 w 68"/>
              <a:gd name="T83" fmla="*/ 355956515 h 53"/>
              <a:gd name="T84" fmla="*/ 306208694 w 68"/>
              <a:gd name="T85" fmla="*/ 344089920 h 53"/>
              <a:gd name="T86" fmla="*/ 789072421 w 68"/>
              <a:gd name="T87" fmla="*/ 344089920 h 53"/>
              <a:gd name="T88" fmla="*/ 800850339 w 68"/>
              <a:gd name="T89" fmla="*/ 355956515 h 53"/>
              <a:gd name="T90" fmla="*/ 800850339 w 68"/>
              <a:gd name="T91" fmla="*/ 439012346 h 5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8" h="53">
                <a:moveTo>
                  <a:pt x="68" y="8"/>
                </a:moveTo>
                <a:cubicBezTo>
                  <a:pt x="68" y="9"/>
                  <a:pt x="68" y="9"/>
                  <a:pt x="67" y="9"/>
                </a:cubicBezTo>
                <a:cubicBezTo>
                  <a:pt x="2" y="9"/>
                  <a:pt x="2" y="9"/>
                  <a:pt x="2" y="9"/>
                </a:cubicBezTo>
                <a:cubicBezTo>
                  <a:pt x="1" y="9"/>
                  <a:pt x="0" y="9"/>
                  <a:pt x="0" y="8"/>
                </a:cubicBezTo>
                <a:cubicBezTo>
                  <a:pt x="0" y="1"/>
                  <a:pt x="0" y="1"/>
                  <a:pt x="0" y="1"/>
                </a:cubicBezTo>
                <a:cubicBezTo>
                  <a:pt x="0" y="0"/>
                  <a:pt x="1" y="0"/>
                  <a:pt x="2" y="0"/>
                </a:cubicBezTo>
                <a:cubicBezTo>
                  <a:pt x="67" y="0"/>
                  <a:pt x="67" y="0"/>
                  <a:pt x="67" y="0"/>
                </a:cubicBezTo>
                <a:cubicBezTo>
                  <a:pt x="68" y="0"/>
                  <a:pt x="68" y="0"/>
                  <a:pt x="68" y="1"/>
                </a:cubicBezTo>
                <a:lnTo>
                  <a:pt x="68" y="8"/>
                </a:lnTo>
                <a:close/>
                <a:moveTo>
                  <a:pt x="13" y="27"/>
                </a:moveTo>
                <a:cubicBezTo>
                  <a:pt x="3" y="38"/>
                  <a:pt x="3" y="38"/>
                  <a:pt x="3" y="38"/>
                </a:cubicBezTo>
                <a:cubicBezTo>
                  <a:pt x="2" y="38"/>
                  <a:pt x="2" y="38"/>
                  <a:pt x="2" y="38"/>
                </a:cubicBezTo>
                <a:cubicBezTo>
                  <a:pt x="1" y="38"/>
                  <a:pt x="0" y="38"/>
                  <a:pt x="0" y="37"/>
                </a:cubicBezTo>
                <a:cubicBezTo>
                  <a:pt x="0" y="15"/>
                  <a:pt x="0" y="15"/>
                  <a:pt x="0" y="15"/>
                </a:cubicBezTo>
                <a:cubicBezTo>
                  <a:pt x="0" y="15"/>
                  <a:pt x="1" y="14"/>
                  <a:pt x="2" y="14"/>
                </a:cubicBezTo>
                <a:cubicBezTo>
                  <a:pt x="2" y="14"/>
                  <a:pt x="2" y="14"/>
                  <a:pt x="3" y="14"/>
                </a:cubicBezTo>
                <a:cubicBezTo>
                  <a:pt x="13" y="25"/>
                  <a:pt x="13" y="25"/>
                  <a:pt x="13" y="25"/>
                </a:cubicBezTo>
                <a:cubicBezTo>
                  <a:pt x="14" y="26"/>
                  <a:pt x="14" y="26"/>
                  <a:pt x="14" y="26"/>
                </a:cubicBezTo>
                <a:cubicBezTo>
                  <a:pt x="14" y="27"/>
                  <a:pt x="14" y="27"/>
                  <a:pt x="13" y="27"/>
                </a:cubicBezTo>
                <a:close/>
                <a:moveTo>
                  <a:pt x="68" y="52"/>
                </a:moveTo>
                <a:cubicBezTo>
                  <a:pt x="68" y="52"/>
                  <a:pt x="68" y="53"/>
                  <a:pt x="67" y="53"/>
                </a:cubicBezTo>
                <a:cubicBezTo>
                  <a:pt x="2" y="53"/>
                  <a:pt x="2" y="53"/>
                  <a:pt x="2" y="53"/>
                </a:cubicBezTo>
                <a:cubicBezTo>
                  <a:pt x="1" y="53"/>
                  <a:pt x="0" y="52"/>
                  <a:pt x="0" y="52"/>
                </a:cubicBezTo>
                <a:cubicBezTo>
                  <a:pt x="0" y="44"/>
                  <a:pt x="0" y="44"/>
                  <a:pt x="0" y="44"/>
                </a:cubicBezTo>
                <a:cubicBezTo>
                  <a:pt x="0" y="44"/>
                  <a:pt x="1" y="43"/>
                  <a:pt x="2" y="43"/>
                </a:cubicBezTo>
                <a:cubicBezTo>
                  <a:pt x="67" y="43"/>
                  <a:pt x="67" y="43"/>
                  <a:pt x="67" y="43"/>
                </a:cubicBezTo>
                <a:cubicBezTo>
                  <a:pt x="68" y="43"/>
                  <a:pt x="68" y="44"/>
                  <a:pt x="68" y="44"/>
                </a:cubicBezTo>
                <a:lnTo>
                  <a:pt x="68" y="52"/>
                </a:lnTo>
                <a:close/>
                <a:moveTo>
                  <a:pt x="68" y="23"/>
                </a:moveTo>
                <a:cubicBezTo>
                  <a:pt x="68" y="23"/>
                  <a:pt x="68" y="24"/>
                  <a:pt x="67" y="24"/>
                </a:cubicBezTo>
                <a:cubicBezTo>
                  <a:pt x="26" y="24"/>
                  <a:pt x="26" y="24"/>
                  <a:pt x="26" y="24"/>
                </a:cubicBezTo>
                <a:cubicBezTo>
                  <a:pt x="25" y="24"/>
                  <a:pt x="25" y="23"/>
                  <a:pt x="25" y="23"/>
                </a:cubicBezTo>
                <a:cubicBezTo>
                  <a:pt x="25" y="15"/>
                  <a:pt x="25" y="15"/>
                  <a:pt x="25" y="15"/>
                </a:cubicBezTo>
                <a:cubicBezTo>
                  <a:pt x="25" y="15"/>
                  <a:pt x="25" y="14"/>
                  <a:pt x="26" y="14"/>
                </a:cubicBezTo>
                <a:cubicBezTo>
                  <a:pt x="67" y="14"/>
                  <a:pt x="67" y="14"/>
                  <a:pt x="67" y="14"/>
                </a:cubicBezTo>
                <a:cubicBezTo>
                  <a:pt x="68" y="14"/>
                  <a:pt x="68" y="15"/>
                  <a:pt x="68" y="15"/>
                </a:cubicBezTo>
                <a:lnTo>
                  <a:pt x="68" y="23"/>
                </a:lnTo>
                <a:close/>
                <a:moveTo>
                  <a:pt x="68" y="37"/>
                </a:moveTo>
                <a:cubicBezTo>
                  <a:pt x="68" y="38"/>
                  <a:pt x="68" y="38"/>
                  <a:pt x="67" y="38"/>
                </a:cubicBezTo>
                <a:cubicBezTo>
                  <a:pt x="26" y="38"/>
                  <a:pt x="26" y="38"/>
                  <a:pt x="26" y="38"/>
                </a:cubicBezTo>
                <a:cubicBezTo>
                  <a:pt x="25" y="38"/>
                  <a:pt x="25" y="38"/>
                  <a:pt x="25" y="37"/>
                </a:cubicBezTo>
                <a:cubicBezTo>
                  <a:pt x="25" y="30"/>
                  <a:pt x="25" y="30"/>
                  <a:pt x="25" y="30"/>
                </a:cubicBezTo>
                <a:cubicBezTo>
                  <a:pt x="25" y="29"/>
                  <a:pt x="25" y="29"/>
                  <a:pt x="26" y="29"/>
                </a:cubicBezTo>
                <a:cubicBezTo>
                  <a:pt x="67" y="29"/>
                  <a:pt x="67" y="29"/>
                  <a:pt x="67" y="29"/>
                </a:cubicBezTo>
                <a:cubicBezTo>
                  <a:pt x="68" y="29"/>
                  <a:pt x="68" y="29"/>
                  <a:pt x="68" y="30"/>
                </a:cubicBezTo>
                <a:lnTo>
                  <a:pt x="68" y="37"/>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2" name="Freeform 211"/>
          <p:cNvSpPr>
            <a:spLocks noEditPoints="1"/>
          </p:cNvSpPr>
          <p:nvPr/>
        </p:nvSpPr>
        <p:spPr bwMode="auto">
          <a:xfrm>
            <a:off x="9543481" y="5174301"/>
            <a:ext cx="242591" cy="240666"/>
          </a:xfrm>
          <a:custGeom>
            <a:avLst/>
            <a:gdLst>
              <a:gd name="T0" fmla="*/ 689827597 w 58"/>
              <a:gd name="T1" fmla="*/ 585279196 h 58"/>
              <a:gd name="T2" fmla="*/ 606572364 w 58"/>
              <a:gd name="T3" fmla="*/ 678924825 h 58"/>
              <a:gd name="T4" fmla="*/ 83255233 w 58"/>
              <a:gd name="T5" fmla="*/ 678924825 h 58"/>
              <a:gd name="T6" fmla="*/ 0 w 58"/>
              <a:gd name="T7" fmla="*/ 585279196 h 58"/>
              <a:gd name="T8" fmla="*/ 0 w 58"/>
              <a:gd name="T9" fmla="*/ 81937787 h 58"/>
              <a:gd name="T10" fmla="*/ 83255233 w 58"/>
              <a:gd name="T11" fmla="*/ 0 h 58"/>
              <a:gd name="T12" fmla="*/ 606572364 w 58"/>
              <a:gd name="T13" fmla="*/ 0 h 58"/>
              <a:gd name="T14" fmla="*/ 689827597 w 58"/>
              <a:gd name="T15" fmla="*/ 81937787 h 58"/>
              <a:gd name="T16" fmla="*/ 689827597 w 58"/>
              <a:gd name="T17" fmla="*/ 585279196 h 58"/>
              <a:gd name="T18" fmla="*/ 606572364 w 58"/>
              <a:gd name="T19" fmla="*/ 280933466 h 58"/>
              <a:gd name="T20" fmla="*/ 547106311 w 58"/>
              <a:gd name="T21" fmla="*/ 280933466 h 58"/>
              <a:gd name="T22" fmla="*/ 558997452 w 58"/>
              <a:gd name="T23" fmla="*/ 339462412 h 58"/>
              <a:gd name="T24" fmla="*/ 344915523 w 58"/>
              <a:gd name="T25" fmla="*/ 550162512 h 58"/>
              <a:gd name="T26" fmla="*/ 130830145 w 58"/>
              <a:gd name="T27" fmla="*/ 339462412 h 58"/>
              <a:gd name="T28" fmla="*/ 142721286 w 58"/>
              <a:gd name="T29" fmla="*/ 280933466 h 58"/>
              <a:gd name="T30" fmla="*/ 71360643 w 58"/>
              <a:gd name="T31" fmla="*/ 280933466 h 58"/>
              <a:gd name="T32" fmla="*/ 71360643 w 58"/>
              <a:gd name="T33" fmla="*/ 573574775 h 58"/>
              <a:gd name="T34" fmla="*/ 107040965 w 58"/>
              <a:gd name="T35" fmla="*/ 596987038 h 58"/>
              <a:gd name="T36" fmla="*/ 582786632 w 58"/>
              <a:gd name="T37" fmla="*/ 596987038 h 58"/>
              <a:gd name="T38" fmla="*/ 606572364 w 58"/>
              <a:gd name="T39" fmla="*/ 573574775 h 58"/>
              <a:gd name="T40" fmla="*/ 606572364 w 58"/>
              <a:gd name="T41" fmla="*/ 280933466 h 58"/>
              <a:gd name="T42" fmla="*/ 344915523 w 58"/>
              <a:gd name="T43" fmla="*/ 198995679 h 58"/>
              <a:gd name="T44" fmla="*/ 202190788 w 58"/>
              <a:gd name="T45" fmla="*/ 339462412 h 58"/>
              <a:gd name="T46" fmla="*/ 344915523 w 58"/>
              <a:gd name="T47" fmla="*/ 468224725 h 58"/>
              <a:gd name="T48" fmla="*/ 487636809 w 58"/>
              <a:gd name="T49" fmla="*/ 339462412 h 58"/>
              <a:gd name="T50" fmla="*/ 344915523 w 58"/>
              <a:gd name="T51" fmla="*/ 198995679 h 58"/>
              <a:gd name="T52" fmla="*/ 606572364 w 58"/>
              <a:gd name="T53" fmla="*/ 105350050 h 58"/>
              <a:gd name="T54" fmla="*/ 582786632 w 58"/>
              <a:gd name="T55" fmla="*/ 70233367 h 58"/>
              <a:gd name="T56" fmla="*/ 499531399 w 58"/>
              <a:gd name="T57" fmla="*/ 70233367 h 58"/>
              <a:gd name="T58" fmla="*/ 475742219 w 58"/>
              <a:gd name="T59" fmla="*/ 105350050 h 58"/>
              <a:gd name="T60" fmla="*/ 475742219 w 58"/>
              <a:gd name="T61" fmla="*/ 175583417 h 58"/>
              <a:gd name="T62" fmla="*/ 499531399 w 58"/>
              <a:gd name="T63" fmla="*/ 210700100 h 58"/>
              <a:gd name="T64" fmla="*/ 582786632 w 58"/>
              <a:gd name="T65" fmla="*/ 210700100 h 58"/>
              <a:gd name="T66" fmla="*/ 606572364 w 58"/>
              <a:gd name="T67" fmla="*/ 175583417 h 58"/>
              <a:gd name="T68" fmla="*/ 606572364 w 58"/>
              <a:gd name="T69" fmla="*/ 10535005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8" h="58">
                <a:moveTo>
                  <a:pt x="58" y="50"/>
                </a:moveTo>
                <a:cubicBezTo>
                  <a:pt x="58" y="54"/>
                  <a:pt x="55" y="58"/>
                  <a:pt x="51" y="58"/>
                </a:cubicBezTo>
                <a:cubicBezTo>
                  <a:pt x="7" y="58"/>
                  <a:pt x="7" y="58"/>
                  <a:pt x="7" y="58"/>
                </a:cubicBezTo>
                <a:cubicBezTo>
                  <a:pt x="3" y="58"/>
                  <a:pt x="0" y="54"/>
                  <a:pt x="0" y="50"/>
                </a:cubicBezTo>
                <a:cubicBezTo>
                  <a:pt x="0" y="7"/>
                  <a:pt x="0" y="7"/>
                  <a:pt x="0" y="7"/>
                </a:cubicBezTo>
                <a:cubicBezTo>
                  <a:pt x="0" y="3"/>
                  <a:pt x="3" y="0"/>
                  <a:pt x="7" y="0"/>
                </a:cubicBezTo>
                <a:cubicBezTo>
                  <a:pt x="51" y="0"/>
                  <a:pt x="51" y="0"/>
                  <a:pt x="51" y="0"/>
                </a:cubicBezTo>
                <a:cubicBezTo>
                  <a:pt x="55" y="0"/>
                  <a:pt x="58" y="3"/>
                  <a:pt x="58" y="7"/>
                </a:cubicBezTo>
                <a:lnTo>
                  <a:pt x="58" y="50"/>
                </a:lnTo>
                <a:close/>
                <a:moveTo>
                  <a:pt x="51" y="24"/>
                </a:moveTo>
                <a:cubicBezTo>
                  <a:pt x="46" y="24"/>
                  <a:pt x="46" y="24"/>
                  <a:pt x="46" y="24"/>
                </a:cubicBezTo>
                <a:cubicBezTo>
                  <a:pt x="47" y="26"/>
                  <a:pt x="47" y="27"/>
                  <a:pt x="47" y="29"/>
                </a:cubicBezTo>
                <a:cubicBezTo>
                  <a:pt x="47" y="39"/>
                  <a:pt x="39" y="47"/>
                  <a:pt x="29" y="47"/>
                </a:cubicBezTo>
                <a:cubicBezTo>
                  <a:pt x="19" y="47"/>
                  <a:pt x="11" y="39"/>
                  <a:pt x="11" y="29"/>
                </a:cubicBezTo>
                <a:cubicBezTo>
                  <a:pt x="11" y="27"/>
                  <a:pt x="11" y="26"/>
                  <a:pt x="12" y="24"/>
                </a:cubicBezTo>
                <a:cubicBezTo>
                  <a:pt x="6" y="24"/>
                  <a:pt x="6" y="24"/>
                  <a:pt x="6" y="24"/>
                </a:cubicBezTo>
                <a:cubicBezTo>
                  <a:pt x="6" y="49"/>
                  <a:pt x="6" y="49"/>
                  <a:pt x="6" y="49"/>
                </a:cubicBezTo>
                <a:cubicBezTo>
                  <a:pt x="6" y="50"/>
                  <a:pt x="7" y="51"/>
                  <a:pt x="9" y="51"/>
                </a:cubicBezTo>
                <a:cubicBezTo>
                  <a:pt x="49" y="51"/>
                  <a:pt x="49" y="51"/>
                  <a:pt x="49" y="51"/>
                </a:cubicBezTo>
                <a:cubicBezTo>
                  <a:pt x="50" y="51"/>
                  <a:pt x="51" y="50"/>
                  <a:pt x="51" y="49"/>
                </a:cubicBezTo>
                <a:lnTo>
                  <a:pt x="51" y="24"/>
                </a:lnTo>
                <a:close/>
                <a:moveTo>
                  <a:pt x="29" y="17"/>
                </a:moveTo>
                <a:cubicBezTo>
                  <a:pt x="23" y="17"/>
                  <a:pt x="17" y="22"/>
                  <a:pt x="17" y="29"/>
                </a:cubicBezTo>
                <a:cubicBezTo>
                  <a:pt x="17" y="35"/>
                  <a:pt x="23" y="40"/>
                  <a:pt x="29" y="40"/>
                </a:cubicBezTo>
                <a:cubicBezTo>
                  <a:pt x="35" y="40"/>
                  <a:pt x="41" y="35"/>
                  <a:pt x="41" y="29"/>
                </a:cubicBezTo>
                <a:cubicBezTo>
                  <a:pt x="41" y="22"/>
                  <a:pt x="35" y="17"/>
                  <a:pt x="29" y="17"/>
                </a:cubicBezTo>
                <a:close/>
                <a:moveTo>
                  <a:pt x="51" y="9"/>
                </a:moveTo>
                <a:cubicBezTo>
                  <a:pt x="51" y="7"/>
                  <a:pt x="50" y="6"/>
                  <a:pt x="49" y="6"/>
                </a:cubicBezTo>
                <a:cubicBezTo>
                  <a:pt x="42" y="6"/>
                  <a:pt x="42" y="6"/>
                  <a:pt x="42" y="6"/>
                </a:cubicBezTo>
                <a:cubicBezTo>
                  <a:pt x="41" y="6"/>
                  <a:pt x="40" y="7"/>
                  <a:pt x="40" y="9"/>
                </a:cubicBezTo>
                <a:cubicBezTo>
                  <a:pt x="40" y="15"/>
                  <a:pt x="40" y="15"/>
                  <a:pt x="40" y="15"/>
                </a:cubicBezTo>
                <a:cubicBezTo>
                  <a:pt x="40" y="16"/>
                  <a:pt x="41" y="18"/>
                  <a:pt x="42" y="18"/>
                </a:cubicBezTo>
                <a:cubicBezTo>
                  <a:pt x="49" y="18"/>
                  <a:pt x="49" y="18"/>
                  <a:pt x="49" y="18"/>
                </a:cubicBezTo>
                <a:cubicBezTo>
                  <a:pt x="50" y="18"/>
                  <a:pt x="51" y="16"/>
                  <a:pt x="51" y="15"/>
                </a:cubicBezTo>
                <a:lnTo>
                  <a:pt x="51" y="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3" name="Freeform 212"/>
          <p:cNvSpPr>
            <a:spLocks noEditPoints="1"/>
          </p:cNvSpPr>
          <p:nvPr/>
        </p:nvSpPr>
        <p:spPr bwMode="auto">
          <a:xfrm>
            <a:off x="10144181" y="5174301"/>
            <a:ext cx="240666" cy="240666"/>
          </a:xfrm>
          <a:custGeom>
            <a:avLst/>
            <a:gdLst>
              <a:gd name="T0" fmla="*/ 339462412 w 58"/>
              <a:gd name="T1" fmla="*/ 550162512 h 58"/>
              <a:gd name="T2" fmla="*/ 175583417 w 58"/>
              <a:gd name="T3" fmla="*/ 608691458 h 58"/>
              <a:gd name="T4" fmla="*/ 0 w 58"/>
              <a:gd name="T5" fmla="*/ 585279196 h 58"/>
              <a:gd name="T6" fmla="*/ 105350050 w 58"/>
              <a:gd name="T7" fmla="*/ 351166833 h 58"/>
              <a:gd name="T8" fmla="*/ 175583417 w 58"/>
              <a:gd name="T9" fmla="*/ 409695779 h 58"/>
              <a:gd name="T10" fmla="*/ 175583417 w 58"/>
              <a:gd name="T11" fmla="*/ 503341408 h 58"/>
              <a:gd name="T12" fmla="*/ 269229046 w 58"/>
              <a:gd name="T13" fmla="*/ 479929146 h 58"/>
              <a:gd name="T14" fmla="*/ 409695779 w 58"/>
              <a:gd name="T15" fmla="*/ 351166833 h 58"/>
              <a:gd name="T16" fmla="*/ 397991358 w 58"/>
              <a:gd name="T17" fmla="*/ 479929146 h 58"/>
              <a:gd name="T18" fmla="*/ 257524625 w 58"/>
              <a:gd name="T19" fmla="*/ 187291259 h 58"/>
              <a:gd name="T20" fmla="*/ 175583417 w 58"/>
              <a:gd name="T21" fmla="*/ 175583417 h 58"/>
              <a:gd name="T22" fmla="*/ 187291259 w 58"/>
              <a:gd name="T23" fmla="*/ 269229046 h 58"/>
              <a:gd name="T24" fmla="*/ 327757992 w 58"/>
              <a:gd name="T25" fmla="*/ 409695779 h 58"/>
              <a:gd name="T26" fmla="*/ 187291259 w 58"/>
              <a:gd name="T27" fmla="*/ 409695779 h 58"/>
              <a:gd name="T28" fmla="*/ 105350050 w 58"/>
              <a:gd name="T29" fmla="*/ 327757992 h 58"/>
              <a:gd name="T30" fmla="*/ 0 w 58"/>
              <a:gd name="T31" fmla="*/ 81937787 h 58"/>
              <a:gd name="T32" fmla="*/ 175583417 w 58"/>
              <a:gd name="T33" fmla="*/ 70233367 h 58"/>
              <a:gd name="T34" fmla="*/ 327757992 w 58"/>
              <a:gd name="T35" fmla="*/ 117054471 h 58"/>
              <a:gd name="T36" fmla="*/ 561870354 w 58"/>
              <a:gd name="T37" fmla="*/ 327757992 h 58"/>
              <a:gd name="T38" fmla="*/ 491633566 w 58"/>
              <a:gd name="T39" fmla="*/ 269229046 h 58"/>
              <a:gd name="T40" fmla="*/ 491633566 w 58"/>
              <a:gd name="T41" fmla="*/ 175583417 h 58"/>
              <a:gd name="T42" fmla="*/ 397991358 w 58"/>
              <a:gd name="T43" fmla="*/ 187291259 h 58"/>
              <a:gd name="T44" fmla="*/ 257524625 w 58"/>
              <a:gd name="T45" fmla="*/ 327757992 h 58"/>
              <a:gd name="T46" fmla="*/ 269229046 w 58"/>
              <a:gd name="T47" fmla="*/ 187291259 h 58"/>
              <a:gd name="T48" fmla="*/ 351166833 w 58"/>
              <a:gd name="T49" fmla="*/ 117054471 h 58"/>
              <a:gd name="T50" fmla="*/ 585279196 w 58"/>
              <a:gd name="T51" fmla="*/ 0 h 58"/>
              <a:gd name="T52" fmla="*/ 596987038 w 58"/>
              <a:gd name="T53" fmla="*/ 175583417 h 58"/>
              <a:gd name="T54" fmla="*/ 503341408 w 58"/>
              <a:gd name="T55" fmla="*/ 608691458 h 58"/>
              <a:gd name="T56" fmla="*/ 339462412 w 58"/>
              <a:gd name="T57" fmla="*/ 561870354 h 58"/>
              <a:gd name="T58" fmla="*/ 409695779 w 58"/>
              <a:gd name="T59" fmla="*/ 503341408 h 58"/>
              <a:gd name="T60" fmla="*/ 491633566 w 58"/>
              <a:gd name="T61" fmla="*/ 421400200 h 58"/>
              <a:gd name="T62" fmla="*/ 409695779 w 58"/>
              <a:gd name="T63" fmla="*/ 339462412 h 58"/>
              <a:gd name="T64" fmla="*/ 409695779 w 58"/>
              <a:gd name="T65" fmla="*/ 198995679 h 58"/>
              <a:gd name="T66" fmla="*/ 550162512 w 58"/>
              <a:gd name="T67" fmla="*/ 339462412 h 58"/>
              <a:gd name="T68" fmla="*/ 596987038 w 58"/>
              <a:gd name="T69" fmla="*/ 491633566 h 58"/>
              <a:gd name="T70" fmla="*/ 585279196 w 58"/>
              <a:gd name="T71" fmla="*/ 678924825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8" h="58">
                <a:moveTo>
                  <a:pt x="34" y="41"/>
                </a:moveTo>
                <a:cubicBezTo>
                  <a:pt x="29" y="47"/>
                  <a:pt x="29" y="47"/>
                  <a:pt x="29" y="47"/>
                </a:cubicBezTo>
                <a:cubicBezTo>
                  <a:pt x="27" y="48"/>
                  <a:pt x="27" y="48"/>
                  <a:pt x="27" y="48"/>
                </a:cubicBezTo>
                <a:cubicBezTo>
                  <a:pt x="24" y="52"/>
                  <a:pt x="19" y="53"/>
                  <a:pt x="15" y="52"/>
                </a:cubicBezTo>
                <a:cubicBezTo>
                  <a:pt x="14" y="55"/>
                  <a:pt x="11" y="58"/>
                  <a:pt x="8" y="58"/>
                </a:cubicBezTo>
                <a:cubicBezTo>
                  <a:pt x="3" y="58"/>
                  <a:pt x="0" y="54"/>
                  <a:pt x="0" y="50"/>
                </a:cubicBezTo>
                <a:cubicBezTo>
                  <a:pt x="0" y="46"/>
                  <a:pt x="2" y="43"/>
                  <a:pt x="6" y="42"/>
                </a:cubicBezTo>
                <a:cubicBezTo>
                  <a:pt x="5" y="38"/>
                  <a:pt x="6" y="33"/>
                  <a:pt x="9" y="30"/>
                </a:cubicBezTo>
                <a:cubicBezTo>
                  <a:pt x="10" y="30"/>
                  <a:pt x="10" y="30"/>
                  <a:pt x="10" y="30"/>
                </a:cubicBezTo>
                <a:cubicBezTo>
                  <a:pt x="15" y="35"/>
                  <a:pt x="15" y="35"/>
                  <a:pt x="15" y="35"/>
                </a:cubicBezTo>
                <a:cubicBezTo>
                  <a:pt x="15" y="36"/>
                  <a:pt x="15" y="36"/>
                  <a:pt x="15" y="36"/>
                </a:cubicBezTo>
                <a:cubicBezTo>
                  <a:pt x="13" y="38"/>
                  <a:pt x="13" y="41"/>
                  <a:pt x="15" y="43"/>
                </a:cubicBezTo>
                <a:cubicBezTo>
                  <a:pt x="17" y="44"/>
                  <a:pt x="20" y="44"/>
                  <a:pt x="22" y="43"/>
                </a:cubicBezTo>
                <a:cubicBezTo>
                  <a:pt x="23" y="41"/>
                  <a:pt x="23" y="41"/>
                  <a:pt x="23" y="41"/>
                </a:cubicBezTo>
                <a:cubicBezTo>
                  <a:pt x="29" y="36"/>
                  <a:pt x="29" y="36"/>
                  <a:pt x="29" y="36"/>
                </a:cubicBezTo>
                <a:cubicBezTo>
                  <a:pt x="35" y="30"/>
                  <a:pt x="35" y="30"/>
                  <a:pt x="35" y="30"/>
                </a:cubicBezTo>
                <a:cubicBezTo>
                  <a:pt x="40" y="35"/>
                  <a:pt x="40" y="35"/>
                  <a:pt x="40" y="35"/>
                </a:cubicBezTo>
                <a:lnTo>
                  <a:pt x="34" y="41"/>
                </a:lnTo>
                <a:close/>
                <a:moveTo>
                  <a:pt x="28" y="10"/>
                </a:moveTo>
                <a:cubicBezTo>
                  <a:pt x="22" y="16"/>
                  <a:pt x="22" y="16"/>
                  <a:pt x="22" y="16"/>
                </a:cubicBezTo>
                <a:cubicBezTo>
                  <a:pt x="22" y="15"/>
                  <a:pt x="22" y="15"/>
                  <a:pt x="22" y="15"/>
                </a:cubicBezTo>
                <a:cubicBezTo>
                  <a:pt x="20" y="13"/>
                  <a:pt x="17" y="13"/>
                  <a:pt x="15" y="15"/>
                </a:cubicBezTo>
                <a:cubicBezTo>
                  <a:pt x="13" y="17"/>
                  <a:pt x="13" y="20"/>
                  <a:pt x="15" y="22"/>
                </a:cubicBezTo>
                <a:cubicBezTo>
                  <a:pt x="16" y="23"/>
                  <a:pt x="16" y="23"/>
                  <a:pt x="16" y="23"/>
                </a:cubicBezTo>
                <a:cubicBezTo>
                  <a:pt x="22" y="29"/>
                  <a:pt x="22" y="29"/>
                  <a:pt x="22" y="29"/>
                </a:cubicBezTo>
                <a:cubicBezTo>
                  <a:pt x="28" y="35"/>
                  <a:pt x="28" y="35"/>
                  <a:pt x="28" y="35"/>
                </a:cubicBezTo>
                <a:cubicBezTo>
                  <a:pt x="22" y="41"/>
                  <a:pt x="22" y="41"/>
                  <a:pt x="22" y="41"/>
                </a:cubicBezTo>
                <a:cubicBezTo>
                  <a:pt x="16" y="35"/>
                  <a:pt x="16" y="35"/>
                  <a:pt x="16" y="35"/>
                </a:cubicBezTo>
                <a:cubicBezTo>
                  <a:pt x="10" y="29"/>
                  <a:pt x="10" y="29"/>
                  <a:pt x="10" y="29"/>
                </a:cubicBezTo>
                <a:cubicBezTo>
                  <a:pt x="9" y="28"/>
                  <a:pt x="9" y="28"/>
                  <a:pt x="9" y="28"/>
                </a:cubicBezTo>
                <a:cubicBezTo>
                  <a:pt x="6" y="24"/>
                  <a:pt x="5" y="19"/>
                  <a:pt x="6" y="15"/>
                </a:cubicBezTo>
                <a:cubicBezTo>
                  <a:pt x="2" y="14"/>
                  <a:pt x="0" y="11"/>
                  <a:pt x="0" y="7"/>
                </a:cubicBezTo>
                <a:cubicBezTo>
                  <a:pt x="0" y="3"/>
                  <a:pt x="3" y="0"/>
                  <a:pt x="8" y="0"/>
                </a:cubicBezTo>
                <a:cubicBezTo>
                  <a:pt x="12" y="0"/>
                  <a:pt x="15" y="2"/>
                  <a:pt x="15" y="6"/>
                </a:cubicBezTo>
                <a:cubicBezTo>
                  <a:pt x="20" y="5"/>
                  <a:pt x="24" y="6"/>
                  <a:pt x="27" y="10"/>
                </a:cubicBezTo>
                <a:lnTo>
                  <a:pt x="28" y="10"/>
                </a:lnTo>
                <a:close/>
                <a:moveTo>
                  <a:pt x="51" y="15"/>
                </a:moveTo>
                <a:cubicBezTo>
                  <a:pt x="52" y="19"/>
                  <a:pt x="51" y="24"/>
                  <a:pt x="48" y="28"/>
                </a:cubicBezTo>
                <a:cubicBezTo>
                  <a:pt x="47" y="28"/>
                  <a:pt x="47" y="28"/>
                  <a:pt x="47" y="28"/>
                </a:cubicBezTo>
                <a:cubicBezTo>
                  <a:pt x="42" y="23"/>
                  <a:pt x="42" y="23"/>
                  <a:pt x="42" y="23"/>
                </a:cubicBezTo>
                <a:cubicBezTo>
                  <a:pt x="42" y="22"/>
                  <a:pt x="42" y="22"/>
                  <a:pt x="42" y="22"/>
                </a:cubicBezTo>
                <a:cubicBezTo>
                  <a:pt x="44" y="20"/>
                  <a:pt x="44" y="17"/>
                  <a:pt x="42" y="15"/>
                </a:cubicBezTo>
                <a:cubicBezTo>
                  <a:pt x="40" y="13"/>
                  <a:pt x="37" y="13"/>
                  <a:pt x="35" y="15"/>
                </a:cubicBezTo>
                <a:cubicBezTo>
                  <a:pt x="34" y="16"/>
                  <a:pt x="34" y="16"/>
                  <a:pt x="34" y="16"/>
                </a:cubicBezTo>
                <a:cubicBezTo>
                  <a:pt x="29" y="22"/>
                  <a:pt x="29" y="22"/>
                  <a:pt x="29" y="22"/>
                </a:cubicBezTo>
                <a:cubicBezTo>
                  <a:pt x="22" y="28"/>
                  <a:pt x="22" y="28"/>
                  <a:pt x="22" y="28"/>
                </a:cubicBezTo>
                <a:cubicBezTo>
                  <a:pt x="17" y="23"/>
                  <a:pt x="17" y="23"/>
                  <a:pt x="17" y="23"/>
                </a:cubicBezTo>
                <a:cubicBezTo>
                  <a:pt x="23" y="16"/>
                  <a:pt x="23" y="16"/>
                  <a:pt x="23" y="16"/>
                </a:cubicBezTo>
                <a:cubicBezTo>
                  <a:pt x="29" y="11"/>
                  <a:pt x="29" y="11"/>
                  <a:pt x="29" y="11"/>
                </a:cubicBezTo>
                <a:cubicBezTo>
                  <a:pt x="30" y="10"/>
                  <a:pt x="30" y="10"/>
                  <a:pt x="30" y="10"/>
                </a:cubicBezTo>
                <a:cubicBezTo>
                  <a:pt x="33" y="6"/>
                  <a:pt x="38" y="5"/>
                  <a:pt x="42" y="6"/>
                </a:cubicBezTo>
                <a:cubicBezTo>
                  <a:pt x="43" y="2"/>
                  <a:pt x="46" y="0"/>
                  <a:pt x="50" y="0"/>
                </a:cubicBezTo>
                <a:cubicBezTo>
                  <a:pt x="55" y="0"/>
                  <a:pt x="58" y="3"/>
                  <a:pt x="58" y="7"/>
                </a:cubicBezTo>
                <a:cubicBezTo>
                  <a:pt x="58" y="11"/>
                  <a:pt x="55" y="15"/>
                  <a:pt x="51" y="15"/>
                </a:cubicBezTo>
                <a:close/>
                <a:moveTo>
                  <a:pt x="50" y="58"/>
                </a:moveTo>
                <a:cubicBezTo>
                  <a:pt x="46" y="58"/>
                  <a:pt x="43" y="55"/>
                  <a:pt x="43" y="52"/>
                </a:cubicBezTo>
                <a:cubicBezTo>
                  <a:pt x="38" y="53"/>
                  <a:pt x="33" y="52"/>
                  <a:pt x="30" y="48"/>
                </a:cubicBezTo>
                <a:cubicBezTo>
                  <a:pt x="29" y="48"/>
                  <a:pt x="29" y="48"/>
                  <a:pt x="29" y="48"/>
                </a:cubicBezTo>
                <a:cubicBezTo>
                  <a:pt x="35" y="42"/>
                  <a:pt x="35" y="42"/>
                  <a:pt x="35" y="42"/>
                </a:cubicBezTo>
                <a:cubicBezTo>
                  <a:pt x="35" y="43"/>
                  <a:pt x="35" y="43"/>
                  <a:pt x="35" y="43"/>
                </a:cubicBezTo>
                <a:cubicBezTo>
                  <a:pt x="37" y="44"/>
                  <a:pt x="40" y="44"/>
                  <a:pt x="42" y="43"/>
                </a:cubicBezTo>
                <a:cubicBezTo>
                  <a:pt x="44" y="41"/>
                  <a:pt x="44" y="38"/>
                  <a:pt x="42" y="36"/>
                </a:cubicBezTo>
                <a:cubicBezTo>
                  <a:pt x="41" y="35"/>
                  <a:pt x="41" y="35"/>
                  <a:pt x="41" y="35"/>
                </a:cubicBezTo>
                <a:cubicBezTo>
                  <a:pt x="35" y="29"/>
                  <a:pt x="35" y="29"/>
                  <a:pt x="35" y="29"/>
                </a:cubicBezTo>
                <a:cubicBezTo>
                  <a:pt x="29" y="23"/>
                  <a:pt x="29" y="23"/>
                  <a:pt x="29" y="23"/>
                </a:cubicBezTo>
                <a:cubicBezTo>
                  <a:pt x="35" y="17"/>
                  <a:pt x="35" y="17"/>
                  <a:pt x="35" y="17"/>
                </a:cubicBezTo>
                <a:cubicBezTo>
                  <a:pt x="41" y="23"/>
                  <a:pt x="41" y="23"/>
                  <a:pt x="41" y="23"/>
                </a:cubicBezTo>
                <a:cubicBezTo>
                  <a:pt x="47" y="29"/>
                  <a:pt x="47" y="29"/>
                  <a:pt x="47" y="29"/>
                </a:cubicBezTo>
                <a:cubicBezTo>
                  <a:pt x="48" y="30"/>
                  <a:pt x="48" y="30"/>
                  <a:pt x="48" y="30"/>
                </a:cubicBezTo>
                <a:cubicBezTo>
                  <a:pt x="51" y="33"/>
                  <a:pt x="52" y="38"/>
                  <a:pt x="51" y="42"/>
                </a:cubicBezTo>
                <a:cubicBezTo>
                  <a:pt x="55" y="43"/>
                  <a:pt x="58" y="46"/>
                  <a:pt x="58" y="50"/>
                </a:cubicBezTo>
                <a:cubicBezTo>
                  <a:pt x="58" y="54"/>
                  <a:pt x="55" y="58"/>
                  <a:pt x="50" y="58"/>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4" name="Freeform 213"/>
          <p:cNvSpPr>
            <a:spLocks noEditPoints="1"/>
          </p:cNvSpPr>
          <p:nvPr/>
        </p:nvSpPr>
        <p:spPr bwMode="auto">
          <a:xfrm>
            <a:off x="10742959" y="5210883"/>
            <a:ext cx="304201" cy="184831"/>
          </a:xfrm>
          <a:custGeom>
            <a:avLst/>
            <a:gdLst>
              <a:gd name="T0" fmla="*/ 59029774 w 73"/>
              <a:gd name="T1" fmla="*/ 527858182 h 44"/>
              <a:gd name="T2" fmla="*/ 59029774 w 73"/>
              <a:gd name="T3" fmla="*/ 0 h 44"/>
              <a:gd name="T4" fmla="*/ 861824392 w 73"/>
              <a:gd name="T5" fmla="*/ 467874927 h 44"/>
              <a:gd name="T6" fmla="*/ 59029774 w 73"/>
              <a:gd name="T7" fmla="*/ 467874927 h 44"/>
              <a:gd name="T8" fmla="*/ 165279931 w 73"/>
              <a:gd name="T9" fmla="*/ 167955191 h 44"/>
              <a:gd name="T10" fmla="*/ 106253593 w 73"/>
              <a:gd name="T11" fmla="*/ 167955191 h 44"/>
              <a:gd name="T12" fmla="*/ 165279931 w 73"/>
              <a:gd name="T13" fmla="*/ 119966509 h 44"/>
              <a:gd name="T14" fmla="*/ 224309705 w 73"/>
              <a:gd name="T15" fmla="*/ 287921700 h 44"/>
              <a:gd name="T16" fmla="*/ 106253593 w 73"/>
              <a:gd name="T17" fmla="*/ 287921700 h 44"/>
              <a:gd name="T18" fmla="*/ 224309705 w 73"/>
              <a:gd name="T19" fmla="*/ 239936482 h 44"/>
              <a:gd name="T20" fmla="*/ 165279931 w 73"/>
              <a:gd name="T21" fmla="*/ 407891673 h 44"/>
              <a:gd name="T22" fmla="*/ 106253593 w 73"/>
              <a:gd name="T23" fmla="*/ 407891673 h 44"/>
              <a:gd name="T24" fmla="*/ 165279931 w 73"/>
              <a:gd name="T25" fmla="*/ 347904955 h 44"/>
              <a:gd name="T26" fmla="*/ 283339479 w 73"/>
              <a:gd name="T27" fmla="*/ 167955191 h 44"/>
              <a:gd name="T28" fmla="*/ 224309705 w 73"/>
              <a:gd name="T29" fmla="*/ 167955191 h 44"/>
              <a:gd name="T30" fmla="*/ 271533524 w 73"/>
              <a:gd name="T31" fmla="*/ 119966509 h 44"/>
              <a:gd name="T32" fmla="*/ 625708732 w 73"/>
              <a:gd name="T33" fmla="*/ 407891673 h 44"/>
              <a:gd name="T34" fmla="*/ 224309705 w 73"/>
              <a:gd name="T35" fmla="*/ 407891673 h 44"/>
              <a:gd name="T36" fmla="*/ 625708732 w 73"/>
              <a:gd name="T37" fmla="*/ 347904955 h 44"/>
              <a:gd name="T38" fmla="*/ 342369253 w 73"/>
              <a:gd name="T39" fmla="*/ 287921700 h 44"/>
              <a:gd name="T40" fmla="*/ 283339479 w 73"/>
              <a:gd name="T41" fmla="*/ 287921700 h 44"/>
              <a:gd name="T42" fmla="*/ 330563298 w 73"/>
              <a:gd name="T43" fmla="*/ 239936482 h 44"/>
              <a:gd name="T44" fmla="*/ 401399027 w 73"/>
              <a:gd name="T45" fmla="*/ 167955191 h 44"/>
              <a:gd name="T46" fmla="*/ 342369253 w 73"/>
              <a:gd name="T47" fmla="*/ 167955191 h 44"/>
              <a:gd name="T48" fmla="*/ 389593072 w 73"/>
              <a:gd name="T49" fmla="*/ 119966509 h 44"/>
              <a:gd name="T50" fmla="*/ 460425365 w 73"/>
              <a:gd name="T51" fmla="*/ 287921700 h 44"/>
              <a:gd name="T52" fmla="*/ 401399027 w 73"/>
              <a:gd name="T53" fmla="*/ 287921700 h 44"/>
              <a:gd name="T54" fmla="*/ 448619410 w 73"/>
              <a:gd name="T55" fmla="*/ 239936482 h 44"/>
              <a:gd name="T56" fmla="*/ 507649184 w 73"/>
              <a:gd name="T57" fmla="*/ 167955191 h 44"/>
              <a:gd name="T58" fmla="*/ 460425365 w 73"/>
              <a:gd name="T59" fmla="*/ 167955191 h 44"/>
              <a:gd name="T60" fmla="*/ 507649184 w 73"/>
              <a:gd name="T61" fmla="*/ 119966509 h 44"/>
              <a:gd name="T62" fmla="*/ 566678958 w 73"/>
              <a:gd name="T63" fmla="*/ 287921700 h 44"/>
              <a:gd name="T64" fmla="*/ 507649184 w 73"/>
              <a:gd name="T65" fmla="*/ 287921700 h 44"/>
              <a:gd name="T66" fmla="*/ 566678958 w 73"/>
              <a:gd name="T67" fmla="*/ 239936482 h 44"/>
              <a:gd name="T68" fmla="*/ 625708732 w 73"/>
              <a:gd name="T69" fmla="*/ 167955191 h 44"/>
              <a:gd name="T70" fmla="*/ 566678958 w 73"/>
              <a:gd name="T71" fmla="*/ 167955191 h 44"/>
              <a:gd name="T72" fmla="*/ 625708732 w 73"/>
              <a:gd name="T73" fmla="*/ 119966509 h 44"/>
              <a:gd name="T74" fmla="*/ 743764844 w 73"/>
              <a:gd name="T75" fmla="*/ 287921700 h 44"/>
              <a:gd name="T76" fmla="*/ 625708732 w 73"/>
              <a:gd name="T77" fmla="*/ 287921700 h 44"/>
              <a:gd name="T78" fmla="*/ 684738506 w 73"/>
              <a:gd name="T79" fmla="*/ 239936482 h 44"/>
              <a:gd name="T80" fmla="*/ 731958889 w 73"/>
              <a:gd name="T81" fmla="*/ 119966509 h 44"/>
              <a:gd name="T82" fmla="*/ 743764844 w 73"/>
              <a:gd name="T83" fmla="*/ 407891673 h 44"/>
              <a:gd name="T84" fmla="*/ 684738506 w 73"/>
              <a:gd name="T85" fmla="*/ 407891673 h 44"/>
              <a:gd name="T86" fmla="*/ 731958889 w 73"/>
              <a:gd name="T87" fmla="*/ 347904955 h 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3" h="44">
                <a:moveTo>
                  <a:pt x="73" y="39"/>
                </a:moveTo>
                <a:cubicBezTo>
                  <a:pt x="73" y="42"/>
                  <a:pt x="70" y="44"/>
                  <a:pt x="68" y="44"/>
                </a:cubicBezTo>
                <a:cubicBezTo>
                  <a:pt x="5" y="44"/>
                  <a:pt x="5" y="44"/>
                  <a:pt x="5" y="44"/>
                </a:cubicBezTo>
                <a:cubicBezTo>
                  <a:pt x="2" y="44"/>
                  <a:pt x="0" y="42"/>
                  <a:pt x="0" y="39"/>
                </a:cubicBezTo>
                <a:cubicBezTo>
                  <a:pt x="0" y="5"/>
                  <a:pt x="0" y="5"/>
                  <a:pt x="0" y="5"/>
                </a:cubicBezTo>
                <a:cubicBezTo>
                  <a:pt x="0" y="2"/>
                  <a:pt x="2" y="0"/>
                  <a:pt x="5" y="0"/>
                </a:cubicBezTo>
                <a:cubicBezTo>
                  <a:pt x="68" y="0"/>
                  <a:pt x="68" y="0"/>
                  <a:pt x="68" y="0"/>
                </a:cubicBezTo>
                <a:cubicBezTo>
                  <a:pt x="70" y="0"/>
                  <a:pt x="73" y="2"/>
                  <a:pt x="73" y="5"/>
                </a:cubicBezTo>
                <a:lnTo>
                  <a:pt x="73" y="39"/>
                </a:lnTo>
                <a:close/>
                <a:moveTo>
                  <a:pt x="68" y="5"/>
                </a:moveTo>
                <a:cubicBezTo>
                  <a:pt x="5" y="5"/>
                  <a:pt x="5" y="5"/>
                  <a:pt x="5" y="5"/>
                </a:cubicBezTo>
                <a:cubicBezTo>
                  <a:pt x="5" y="39"/>
                  <a:pt x="5" y="39"/>
                  <a:pt x="5" y="39"/>
                </a:cubicBezTo>
                <a:cubicBezTo>
                  <a:pt x="68" y="39"/>
                  <a:pt x="68" y="39"/>
                  <a:pt x="68" y="39"/>
                </a:cubicBezTo>
                <a:lnTo>
                  <a:pt x="68" y="5"/>
                </a:lnTo>
                <a:close/>
                <a:moveTo>
                  <a:pt x="14" y="14"/>
                </a:moveTo>
                <a:cubicBezTo>
                  <a:pt x="14" y="15"/>
                  <a:pt x="14" y="15"/>
                  <a:pt x="14" y="15"/>
                </a:cubicBezTo>
                <a:cubicBezTo>
                  <a:pt x="10" y="15"/>
                  <a:pt x="10" y="15"/>
                  <a:pt x="10" y="15"/>
                </a:cubicBezTo>
                <a:cubicBezTo>
                  <a:pt x="10" y="15"/>
                  <a:pt x="9" y="15"/>
                  <a:pt x="9" y="14"/>
                </a:cubicBezTo>
                <a:cubicBezTo>
                  <a:pt x="9" y="11"/>
                  <a:pt x="9" y="11"/>
                  <a:pt x="9" y="11"/>
                </a:cubicBezTo>
                <a:cubicBezTo>
                  <a:pt x="9" y="10"/>
                  <a:pt x="10" y="10"/>
                  <a:pt x="10" y="10"/>
                </a:cubicBezTo>
                <a:cubicBezTo>
                  <a:pt x="14" y="10"/>
                  <a:pt x="14" y="10"/>
                  <a:pt x="14" y="10"/>
                </a:cubicBezTo>
                <a:cubicBezTo>
                  <a:pt x="14" y="10"/>
                  <a:pt x="14" y="10"/>
                  <a:pt x="14" y="11"/>
                </a:cubicBezTo>
                <a:lnTo>
                  <a:pt x="14" y="14"/>
                </a:lnTo>
                <a:close/>
                <a:moveTo>
                  <a:pt x="19" y="24"/>
                </a:moveTo>
                <a:cubicBezTo>
                  <a:pt x="19" y="24"/>
                  <a:pt x="19" y="25"/>
                  <a:pt x="19" y="25"/>
                </a:cubicBezTo>
                <a:cubicBezTo>
                  <a:pt x="10" y="25"/>
                  <a:pt x="10" y="25"/>
                  <a:pt x="10" y="25"/>
                </a:cubicBezTo>
                <a:cubicBezTo>
                  <a:pt x="10" y="25"/>
                  <a:pt x="9" y="24"/>
                  <a:pt x="9" y="24"/>
                </a:cubicBezTo>
                <a:cubicBezTo>
                  <a:pt x="9" y="20"/>
                  <a:pt x="9" y="20"/>
                  <a:pt x="9" y="20"/>
                </a:cubicBezTo>
                <a:cubicBezTo>
                  <a:pt x="9" y="20"/>
                  <a:pt x="10" y="20"/>
                  <a:pt x="10" y="20"/>
                </a:cubicBezTo>
                <a:cubicBezTo>
                  <a:pt x="19" y="20"/>
                  <a:pt x="19" y="20"/>
                  <a:pt x="19" y="20"/>
                </a:cubicBezTo>
                <a:cubicBezTo>
                  <a:pt x="19" y="20"/>
                  <a:pt x="19" y="20"/>
                  <a:pt x="19" y="20"/>
                </a:cubicBezTo>
                <a:lnTo>
                  <a:pt x="19" y="24"/>
                </a:lnTo>
                <a:close/>
                <a:moveTo>
                  <a:pt x="14" y="34"/>
                </a:moveTo>
                <a:cubicBezTo>
                  <a:pt x="14" y="34"/>
                  <a:pt x="14" y="34"/>
                  <a:pt x="14" y="34"/>
                </a:cubicBezTo>
                <a:cubicBezTo>
                  <a:pt x="10" y="34"/>
                  <a:pt x="10" y="34"/>
                  <a:pt x="10" y="34"/>
                </a:cubicBezTo>
                <a:cubicBezTo>
                  <a:pt x="10" y="34"/>
                  <a:pt x="9" y="34"/>
                  <a:pt x="9" y="34"/>
                </a:cubicBezTo>
                <a:cubicBezTo>
                  <a:pt x="9" y="30"/>
                  <a:pt x="9" y="30"/>
                  <a:pt x="9" y="30"/>
                </a:cubicBezTo>
                <a:cubicBezTo>
                  <a:pt x="9" y="30"/>
                  <a:pt x="10" y="29"/>
                  <a:pt x="10" y="29"/>
                </a:cubicBezTo>
                <a:cubicBezTo>
                  <a:pt x="14" y="29"/>
                  <a:pt x="14" y="29"/>
                  <a:pt x="14" y="29"/>
                </a:cubicBezTo>
                <a:cubicBezTo>
                  <a:pt x="14" y="29"/>
                  <a:pt x="14" y="30"/>
                  <a:pt x="14" y="30"/>
                </a:cubicBezTo>
                <a:lnTo>
                  <a:pt x="14" y="34"/>
                </a:lnTo>
                <a:close/>
                <a:moveTo>
                  <a:pt x="24" y="14"/>
                </a:moveTo>
                <a:cubicBezTo>
                  <a:pt x="24" y="15"/>
                  <a:pt x="24" y="15"/>
                  <a:pt x="23" y="15"/>
                </a:cubicBezTo>
                <a:cubicBezTo>
                  <a:pt x="20" y="15"/>
                  <a:pt x="20" y="15"/>
                  <a:pt x="20" y="15"/>
                </a:cubicBezTo>
                <a:cubicBezTo>
                  <a:pt x="19" y="15"/>
                  <a:pt x="19" y="15"/>
                  <a:pt x="19" y="14"/>
                </a:cubicBezTo>
                <a:cubicBezTo>
                  <a:pt x="19" y="11"/>
                  <a:pt x="19" y="11"/>
                  <a:pt x="19" y="11"/>
                </a:cubicBezTo>
                <a:cubicBezTo>
                  <a:pt x="19" y="10"/>
                  <a:pt x="19" y="10"/>
                  <a:pt x="20" y="10"/>
                </a:cubicBezTo>
                <a:cubicBezTo>
                  <a:pt x="23" y="10"/>
                  <a:pt x="23" y="10"/>
                  <a:pt x="23" y="10"/>
                </a:cubicBezTo>
                <a:cubicBezTo>
                  <a:pt x="24" y="10"/>
                  <a:pt x="24" y="10"/>
                  <a:pt x="24" y="11"/>
                </a:cubicBezTo>
                <a:lnTo>
                  <a:pt x="24" y="14"/>
                </a:lnTo>
                <a:close/>
                <a:moveTo>
                  <a:pt x="53" y="34"/>
                </a:moveTo>
                <a:cubicBezTo>
                  <a:pt x="53" y="34"/>
                  <a:pt x="53" y="34"/>
                  <a:pt x="53" y="34"/>
                </a:cubicBezTo>
                <a:cubicBezTo>
                  <a:pt x="20" y="34"/>
                  <a:pt x="20" y="34"/>
                  <a:pt x="20" y="34"/>
                </a:cubicBezTo>
                <a:cubicBezTo>
                  <a:pt x="19" y="34"/>
                  <a:pt x="19" y="34"/>
                  <a:pt x="19" y="34"/>
                </a:cubicBezTo>
                <a:cubicBezTo>
                  <a:pt x="19" y="30"/>
                  <a:pt x="19" y="30"/>
                  <a:pt x="19" y="30"/>
                </a:cubicBezTo>
                <a:cubicBezTo>
                  <a:pt x="19" y="30"/>
                  <a:pt x="19" y="29"/>
                  <a:pt x="20" y="29"/>
                </a:cubicBezTo>
                <a:cubicBezTo>
                  <a:pt x="53" y="29"/>
                  <a:pt x="53" y="29"/>
                  <a:pt x="53" y="29"/>
                </a:cubicBezTo>
                <a:cubicBezTo>
                  <a:pt x="53" y="29"/>
                  <a:pt x="53" y="30"/>
                  <a:pt x="53" y="30"/>
                </a:cubicBezTo>
                <a:lnTo>
                  <a:pt x="53" y="34"/>
                </a:lnTo>
                <a:close/>
                <a:moveTo>
                  <a:pt x="29" y="24"/>
                </a:moveTo>
                <a:cubicBezTo>
                  <a:pt x="29" y="24"/>
                  <a:pt x="29" y="25"/>
                  <a:pt x="28" y="25"/>
                </a:cubicBezTo>
                <a:cubicBezTo>
                  <a:pt x="25" y="25"/>
                  <a:pt x="25" y="25"/>
                  <a:pt x="25" y="25"/>
                </a:cubicBezTo>
                <a:cubicBezTo>
                  <a:pt x="24" y="25"/>
                  <a:pt x="24" y="24"/>
                  <a:pt x="24" y="24"/>
                </a:cubicBezTo>
                <a:cubicBezTo>
                  <a:pt x="24" y="20"/>
                  <a:pt x="24" y="20"/>
                  <a:pt x="24" y="20"/>
                </a:cubicBezTo>
                <a:cubicBezTo>
                  <a:pt x="24" y="20"/>
                  <a:pt x="24" y="20"/>
                  <a:pt x="25" y="20"/>
                </a:cubicBezTo>
                <a:cubicBezTo>
                  <a:pt x="28" y="20"/>
                  <a:pt x="28" y="20"/>
                  <a:pt x="28" y="20"/>
                </a:cubicBezTo>
                <a:cubicBezTo>
                  <a:pt x="29" y="20"/>
                  <a:pt x="29" y="20"/>
                  <a:pt x="29" y="20"/>
                </a:cubicBezTo>
                <a:lnTo>
                  <a:pt x="29" y="24"/>
                </a:lnTo>
                <a:close/>
                <a:moveTo>
                  <a:pt x="34" y="14"/>
                </a:moveTo>
                <a:cubicBezTo>
                  <a:pt x="34" y="15"/>
                  <a:pt x="34" y="15"/>
                  <a:pt x="33" y="15"/>
                </a:cubicBezTo>
                <a:cubicBezTo>
                  <a:pt x="30" y="15"/>
                  <a:pt x="30" y="15"/>
                  <a:pt x="30" y="15"/>
                </a:cubicBezTo>
                <a:cubicBezTo>
                  <a:pt x="29" y="15"/>
                  <a:pt x="29" y="15"/>
                  <a:pt x="29" y="14"/>
                </a:cubicBezTo>
                <a:cubicBezTo>
                  <a:pt x="29" y="11"/>
                  <a:pt x="29" y="11"/>
                  <a:pt x="29" y="11"/>
                </a:cubicBezTo>
                <a:cubicBezTo>
                  <a:pt x="29" y="10"/>
                  <a:pt x="29" y="10"/>
                  <a:pt x="30" y="10"/>
                </a:cubicBezTo>
                <a:cubicBezTo>
                  <a:pt x="33" y="10"/>
                  <a:pt x="33" y="10"/>
                  <a:pt x="33" y="10"/>
                </a:cubicBezTo>
                <a:cubicBezTo>
                  <a:pt x="34" y="10"/>
                  <a:pt x="34" y="10"/>
                  <a:pt x="34" y="11"/>
                </a:cubicBezTo>
                <a:lnTo>
                  <a:pt x="34" y="14"/>
                </a:lnTo>
                <a:close/>
                <a:moveTo>
                  <a:pt x="39" y="24"/>
                </a:moveTo>
                <a:cubicBezTo>
                  <a:pt x="39" y="24"/>
                  <a:pt x="38" y="25"/>
                  <a:pt x="38" y="25"/>
                </a:cubicBezTo>
                <a:cubicBezTo>
                  <a:pt x="34" y="25"/>
                  <a:pt x="34" y="25"/>
                  <a:pt x="34" y="25"/>
                </a:cubicBezTo>
                <a:cubicBezTo>
                  <a:pt x="34" y="25"/>
                  <a:pt x="34" y="24"/>
                  <a:pt x="34" y="24"/>
                </a:cubicBezTo>
                <a:cubicBezTo>
                  <a:pt x="34" y="20"/>
                  <a:pt x="34" y="20"/>
                  <a:pt x="34" y="20"/>
                </a:cubicBezTo>
                <a:cubicBezTo>
                  <a:pt x="34" y="20"/>
                  <a:pt x="34" y="20"/>
                  <a:pt x="34" y="20"/>
                </a:cubicBezTo>
                <a:cubicBezTo>
                  <a:pt x="38" y="20"/>
                  <a:pt x="38" y="20"/>
                  <a:pt x="38" y="20"/>
                </a:cubicBezTo>
                <a:cubicBezTo>
                  <a:pt x="38" y="20"/>
                  <a:pt x="39" y="20"/>
                  <a:pt x="39" y="20"/>
                </a:cubicBezTo>
                <a:lnTo>
                  <a:pt x="39" y="24"/>
                </a:lnTo>
                <a:close/>
                <a:moveTo>
                  <a:pt x="43" y="14"/>
                </a:moveTo>
                <a:cubicBezTo>
                  <a:pt x="43" y="15"/>
                  <a:pt x="43" y="15"/>
                  <a:pt x="43" y="15"/>
                </a:cubicBezTo>
                <a:cubicBezTo>
                  <a:pt x="39" y="15"/>
                  <a:pt x="39" y="15"/>
                  <a:pt x="39" y="15"/>
                </a:cubicBezTo>
                <a:cubicBezTo>
                  <a:pt x="39" y="15"/>
                  <a:pt x="39" y="15"/>
                  <a:pt x="39" y="14"/>
                </a:cubicBezTo>
                <a:cubicBezTo>
                  <a:pt x="39" y="11"/>
                  <a:pt x="39" y="11"/>
                  <a:pt x="39" y="11"/>
                </a:cubicBezTo>
                <a:cubicBezTo>
                  <a:pt x="39" y="10"/>
                  <a:pt x="39" y="10"/>
                  <a:pt x="39" y="10"/>
                </a:cubicBezTo>
                <a:cubicBezTo>
                  <a:pt x="43" y="10"/>
                  <a:pt x="43" y="10"/>
                  <a:pt x="43" y="10"/>
                </a:cubicBezTo>
                <a:cubicBezTo>
                  <a:pt x="43" y="10"/>
                  <a:pt x="43" y="10"/>
                  <a:pt x="43" y="11"/>
                </a:cubicBezTo>
                <a:lnTo>
                  <a:pt x="43" y="14"/>
                </a:lnTo>
                <a:close/>
                <a:moveTo>
                  <a:pt x="48" y="24"/>
                </a:moveTo>
                <a:cubicBezTo>
                  <a:pt x="48" y="24"/>
                  <a:pt x="48" y="25"/>
                  <a:pt x="48" y="25"/>
                </a:cubicBezTo>
                <a:cubicBezTo>
                  <a:pt x="44" y="25"/>
                  <a:pt x="44" y="25"/>
                  <a:pt x="44" y="25"/>
                </a:cubicBezTo>
                <a:cubicBezTo>
                  <a:pt x="44" y="25"/>
                  <a:pt x="43" y="24"/>
                  <a:pt x="43" y="24"/>
                </a:cubicBezTo>
                <a:cubicBezTo>
                  <a:pt x="43" y="20"/>
                  <a:pt x="43" y="20"/>
                  <a:pt x="43" y="20"/>
                </a:cubicBezTo>
                <a:cubicBezTo>
                  <a:pt x="43" y="20"/>
                  <a:pt x="44" y="20"/>
                  <a:pt x="44" y="20"/>
                </a:cubicBezTo>
                <a:cubicBezTo>
                  <a:pt x="48" y="20"/>
                  <a:pt x="48" y="20"/>
                  <a:pt x="48" y="20"/>
                </a:cubicBezTo>
                <a:cubicBezTo>
                  <a:pt x="48" y="20"/>
                  <a:pt x="48" y="20"/>
                  <a:pt x="48" y="20"/>
                </a:cubicBezTo>
                <a:lnTo>
                  <a:pt x="48" y="24"/>
                </a:lnTo>
                <a:close/>
                <a:moveTo>
                  <a:pt x="53" y="14"/>
                </a:moveTo>
                <a:cubicBezTo>
                  <a:pt x="53" y="15"/>
                  <a:pt x="53" y="15"/>
                  <a:pt x="53" y="15"/>
                </a:cubicBezTo>
                <a:cubicBezTo>
                  <a:pt x="49" y="15"/>
                  <a:pt x="49" y="15"/>
                  <a:pt x="49" y="15"/>
                </a:cubicBezTo>
                <a:cubicBezTo>
                  <a:pt x="49" y="15"/>
                  <a:pt x="48" y="15"/>
                  <a:pt x="48" y="14"/>
                </a:cubicBezTo>
                <a:cubicBezTo>
                  <a:pt x="48" y="11"/>
                  <a:pt x="48" y="11"/>
                  <a:pt x="48" y="11"/>
                </a:cubicBezTo>
                <a:cubicBezTo>
                  <a:pt x="48" y="10"/>
                  <a:pt x="49" y="10"/>
                  <a:pt x="49" y="10"/>
                </a:cubicBezTo>
                <a:cubicBezTo>
                  <a:pt x="53" y="10"/>
                  <a:pt x="53" y="10"/>
                  <a:pt x="53" y="10"/>
                </a:cubicBezTo>
                <a:cubicBezTo>
                  <a:pt x="53" y="10"/>
                  <a:pt x="53" y="10"/>
                  <a:pt x="53" y="11"/>
                </a:cubicBezTo>
                <a:lnTo>
                  <a:pt x="53" y="14"/>
                </a:lnTo>
                <a:close/>
                <a:moveTo>
                  <a:pt x="63" y="24"/>
                </a:moveTo>
                <a:cubicBezTo>
                  <a:pt x="63" y="24"/>
                  <a:pt x="63" y="25"/>
                  <a:pt x="62" y="25"/>
                </a:cubicBezTo>
                <a:cubicBezTo>
                  <a:pt x="54" y="25"/>
                  <a:pt x="54" y="25"/>
                  <a:pt x="54" y="25"/>
                </a:cubicBezTo>
                <a:cubicBezTo>
                  <a:pt x="53" y="25"/>
                  <a:pt x="53" y="24"/>
                  <a:pt x="53" y="24"/>
                </a:cubicBezTo>
                <a:cubicBezTo>
                  <a:pt x="53" y="20"/>
                  <a:pt x="53" y="20"/>
                  <a:pt x="53" y="20"/>
                </a:cubicBezTo>
                <a:cubicBezTo>
                  <a:pt x="53" y="20"/>
                  <a:pt x="53" y="20"/>
                  <a:pt x="54" y="20"/>
                </a:cubicBezTo>
                <a:cubicBezTo>
                  <a:pt x="58" y="20"/>
                  <a:pt x="58" y="20"/>
                  <a:pt x="58" y="20"/>
                </a:cubicBezTo>
                <a:cubicBezTo>
                  <a:pt x="58" y="11"/>
                  <a:pt x="58" y="11"/>
                  <a:pt x="58" y="11"/>
                </a:cubicBezTo>
                <a:cubicBezTo>
                  <a:pt x="58" y="10"/>
                  <a:pt x="58" y="10"/>
                  <a:pt x="59" y="10"/>
                </a:cubicBezTo>
                <a:cubicBezTo>
                  <a:pt x="62" y="10"/>
                  <a:pt x="62" y="10"/>
                  <a:pt x="62" y="10"/>
                </a:cubicBezTo>
                <a:cubicBezTo>
                  <a:pt x="63" y="10"/>
                  <a:pt x="63" y="10"/>
                  <a:pt x="63" y="11"/>
                </a:cubicBezTo>
                <a:lnTo>
                  <a:pt x="63" y="24"/>
                </a:lnTo>
                <a:close/>
                <a:moveTo>
                  <a:pt x="63" y="34"/>
                </a:moveTo>
                <a:cubicBezTo>
                  <a:pt x="63" y="34"/>
                  <a:pt x="63" y="34"/>
                  <a:pt x="62" y="34"/>
                </a:cubicBezTo>
                <a:cubicBezTo>
                  <a:pt x="59" y="34"/>
                  <a:pt x="59" y="34"/>
                  <a:pt x="59" y="34"/>
                </a:cubicBezTo>
                <a:cubicBezTo>
                  <a:pt x="58" y="34"/>
                  <a:pt x="58" y="34"/>
                  <a:pt x="58" y="34"/>
                </a:cubicBezTo>
                <a:cubicBezTo>
                  <a:pt x="58" y="30"/>
                  <a:pt x="58" y="30"/>
                  <a:pt x="58" y="30"/>
                </a:cubicBezTo>
                <a:cubicBezTo>
                  <a:pt x="58" y="30"/>
                  <a:pt x="58" y="29"/>
                  <a:pt x="59" y="29"/>
                </a:cubicBezTo>
                <a:cubicBezTo>
                  <a:pt x="62" y="29"/>
                  <a:pt x="62" y="29"/>
                  <a:pt x="62" y="29"/>
                </a:cubicBezTo>
                <a:cubicBezTo>
                  <a:pt x="63" y="29"/>
                  <a:pt x="63" y="30"/>
                  <a:pt x="63" y="30"/>
                </a:cubicBezTo>
                <a:lnTo>
                  <a:pt x="63" y="34"/>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5" name="Freeform 214"/>
          <p:cNvSpPr>
            <a:spLocks/>
          </p:cNvSpPr>
          <p:nvPr/>
        </p:nvSpPr>
        <p:spPr bwMode="auto">
          <a:xfrm>
            <a:off x="11278199" y="5220510"/>
            <a:ext cx="283022" cy="175205"/>
          </a:xfrm>
          <a:custGeom>
            <a:avLst/>
            <a:gdLst>
              <a:gd name="T0" fmla="*/ 577083635 w 68"/>
              <a:gd name="T1" fmla="*/ 141969293 h 42"/>
              <a:gd name="T2" fmla="*/ 647747708 w 68"/>
              <a:gd name="T3" fmla="*/ 201123452 h 42"/>
              <a:gd name="T4" fmla="*/ 800850339 w 68"/>
              <a:gd name="T5" fmla="*/ 343092746 h 42"/>
              <a:gd name="T6" fmla="*/ 635969791 w 68"/>
              <a:gd name="T7" fmla="*/ 496894247 h 42"/>
              <a:gd name="T8" fmla="*/ 412203087 w 68"/>
              <a:gd name="T9" fmla="*/ 212955660 h 42"/>
              <a:gd name="T10" fmla="*/ 235544621 w 68"/>
              <a:gd name="T11" fmla="*/ 70986367 h 42"/>
              <a:gd name="T12" fmla="*/ 70664073 w 68"/>
              <a:gd name="T13" fmla="*/ 248448843 h 42"/>
              <a:gd name="T14" fmla="*/ 235544621 w 68"/>
              <a:gd name="T15" fmla="*/ 425907880 h 42"/>
              <a:gd name="T16" fmla="*/ 353316932 w 68"/>
              <a:gd name="T17" fmla="*/ 378585929 h 42"/>
              <a:gd name="T18" fmla="*/ 388647252 w 68"/>
              <a:gd name="T19" fmla="*/ 331263978 h 42"/>
              <a:gd name="T20" fmla="*/ 423981004 w 68"/>
              <a:gd name="T21" fmla="*/ 402246905 h 42"/>
              <a:gd name="T22" fmla="*/ 400425169 w 68"/>
              <a:gd name="T23" fmla="*/ 425907880 h 42"/>
              <a:gd name="T24" fmla="*/ 412203087 w 68"/>
              <a:gd name="T25" fmla="*/ 425907880 h 42"/>
              <a:gd name="T26" fmla="*/ 235544621 w 68"/>
              <a:gd name="T27" fmla="*/ 496894247 h 42"/>
              <a:gd name="T28" fmla="*/ 0 w 68"/>
              <a:gd name="T29" fmla="*/ 248448843 h 42"/>
              <a:gd name="T30" fmla="*/ 235544621 w 68"/>
              <a:gd name="T31" fmla="*/ 0 h 42"/>
              <a:gd name="T32" fmla="*/ 529975397 w 68"/>
              <a:gd name="T33" fmla="*/ 331263978 h 42"/>
              <a:gd name="T34" fmla="*/ 635969791 w 68"/>
              <a:gd name="T35" fmla="*/ 425907880 h 42"/>
              <a:gd name="T36" fmla="*/ 730186266 w 68"/>
              <a:gd name="T37" fmla="*/ 343092746 h 42"/>
              <a:gd name="T38" fmla="*/ 506419563 w 68"/>
              <a:gd name="T39" fmla="*/ 130140525 h 42"/>
              <a:gd name="T40" fmla="*/ 506419563 w 68"/>
              <a:gd name="T41" fmla="*/ 118308318 h 42"/>
              <a:gd name="T42" fmla="*/ 624191873 w 68"/>
              <a:gd name="T43" fmla="*/ 0 h 42"/>
              <a:gd name="T44" fmla="*/ 718408349 w 68"/>
              <a:gd name="T45" fmla="*/ 23660976 h 42"/>
              <a:gd name="T46" fmla="*/ 718408349 w 68"/>
              <a:gd name="T47" fmla="*/ 23660976 h 42"/>
              <a:gd name="T48" fmla="*/ 753742101 w 68"/>
              <a:gd name="T49" fmla="*/ 70986367 h 42"/>
              <a:gd name="T50" fmla="*/ 694855946 w 68"/>
              <a:gd name="T51" fmla="*/ 118308318 h 42"/>
              <a:gd name="T52" fmla="*/ 671300111 w 68"/>
              <a:gd name="T53" fmla="*/ 82815135 h 42"/>
              <a:gd name="T54" fmla="*/ 671300111 w 68"/>
              <a:gd name="T55" fmla="*/ 82815135 h 42"/>
              <a:gd name="T56" fmla="*/ 624191873 w 68"/>
              <a:gd name="T57" fmla="*/ 70986367 h 42"/>
              <a:gd name="T58" fmla="*/ 577083635 w 68"/>
              <a:gd name="T59" fmla="*/ 118308318 h 42"/>
              <a:gd name="T60" fmla="*/ 577083635 w 68"/>
              <a:gd name="T61" fmla="*/ 141969293 h 4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8" h="42">
                <a:moveTo>
                  <a:pt x="49" y="12"/>
                </a:moveTo>
                <a:cubicBezTo>
                  <a:pt x="50" y="15"/>
                  <a:pt x="53" y="16"/>
                  <a:pt x="55" y="17"/>
                </a:cubicBezTo>
                <a:cubicBezTo>
                  <a:pt x="62" y="18"/>
                  <a:pt x="68" y="22"/>
                  <a:pt x="68" y="29"/>
                </a:cubicBezTo>
                <a:cubicBezTo>
                  <a:pt x="68" y="37"/>
                  <a:pt x="61" y="42"/>
                  <a:pt x="54" y="42"/>
                </a:cubicBezTo>
                <a:cubicBezTo>
                  <a:pt x="42" y="42"/>
                  <a:pt x="38" y="27"/>
                  <a:pt x="35" y="18"/>
                </a:cubicBezTo>
                <a:cubicBezTo>
                  <a:pt x="32" y="10"/>
                  <a:pt x="29" y="6"/>
                  <a:pt x="20" y="6"/>
                </a:cubicBezTo>
                <a:cubicBezTo>
                  <a:pt x="13" y="6"/>
                  <a:pt x="6" y="13"/>
                  <a:pt x="6" y="21"/>
                </a:cubicBezTo>
                <a:cubicBezTo>
                  <a:pt x="6" y="28"/>
                  <a:pt x="12" y="36"/>
                  <a:pt x="20" y="36"/>
                </a:cubicBezTo>
                <a:cubicBezTo>
                  <a:pt x="24" y="36"/>
                  <a:pt x="27" y="35"/>
                  <a:pt x="30" y="32"/>
                </a:cubicBezTo>
                <a:cubicBezTo>
                  <a:pt x="31" y="31"/>
                  <a:pt x="32" y="29"/>
                  <a:pt x="33" y="28"/>
                </a:cubicBezTo>
                <a:cubicBezTo>
                  <a:pt x="36" y="34"/>
                  <a:pt x="36" y="34"/>
                  <a:pt x="36" y="34"/>
                </a:cubicBezTo>
                <a:cubicBezTo>
                  <a:pt x="36" y="34"/>
                  <a:pt x="35" y="35"/>
                  <a:pt x="34" y="36"/>
                </a:cubicBezTo>
                <a:cubicBezTo>
                  <a:pt x="35" y="36"/>
                  <a:pt x="35" y="36"/>
                  <a:pt x="35" y="36"/>
                </a:cubicBezTo>
                <a:cubicBezTo>
                  <a:pt x="31" y="41"/>
                  <a:pt x="25" y="42"/>
                  <a:pt x="20" y="42"/>
                </a:cubicBezTo>
                <a:cubicBezTo>
                  <a:pt x="8" y="42"/>
                  <a:pt x="0" y="32"/>
                  <a:pt x="0" y="21"/>
                </a:cubicBezTo>
                <a:cubicBezTo>
                  <a:pt x="0" y="10"/>
                  <a:pt x="9" y="0"/>
                  <a:pt x="20" y="0"/>
                </a:cubicBezTo>
                <a:cubicBezTo>
                  <a:pt x="38" y="0"/>
                  <a:pt x="39" y="16"/>
                  <a:pt x="45" y="28"/>
                </a:cubicBezTo>
                <a:cubicBezTo>
                  <a:pt x="47" y="32"/>
                  <a:pt x="50" y="36"/>
                  <a:pt x="54" y="36"/>
                </a:cubicBezTo>
                <a:cubicBezTo>
                  <a:pt x="58" y="36"/>
                  <a:pt x="62" y="33"/>
                  <a:pt x="62" y="29"/>
                </a:cubicBezTo>
                <a:cubicBezTo>
                  <a:pt x="62" y="20"/>
                  <a:pt x="45" y="26"/>
                  <a:pt x="43" y="11"/>
                </a:cubicBezTo>
                <a:cubicBezTo>
                  <a:pt x="43" y="11"/>
                  <a:pt x="43" y="10"/>
                  <a:pt x="43" y="10"/>
                </a:cubicBezTo>
                <a:cubicBezTo>
                  <a:pt x="43" y="4"/>
                  <a:pt x="48" y="0"/>
                  <a:pt x="53" y="0"/>
                </a:cubicBezTo>
                <a:cubicBezTo>
                  <a:pt x="57" y="0"/>
                  <a:pt x="59" y="0"/>
                  <a:pt x="61" y="2"/>
                </a:cubicBezTo>
                <a:cubicBezTo>
                  <a:pt x="61" y="2"/>
                  <a:pt x="61" y="2"/>
                  <a:pt x="61" y="2"/>
                </a:cubicBezTo>
                <a:cubicBezTo>
                  <a:pt x="62" y="3"/>
                  <a:pt x="63" y="5"/>
                  <a:pt x="64" y="6"/>
                </a:cubicBezTo>
                <a:cubicBezTo>
                  <a:pt x="59" y="10"/>
                  <a:pt x="59" y="10"/>
                  <a:pt x="59" y="10"/>
                </a:cubicBezTo>
                <a:cubicBezTo>
                  <a:pt x="58" y="8"/>
                  <a:pt x="58" y="8"/>
                  <a:pt x="57" y="7"/>
                </a:cubicBezTo>
                <a:cubicBezTo>
                  <a:pt x="57" y="7"/>
                  <a:pt x="57" y="7"/>
                  <a:pt x="57" y="7"/>
                </a:cubicBezTo>
                <a:cubicBezTo>
                  <a:pt x="56" y="6"/>
                  <a:pt x="54" y="6"/>
                  <a:pt x="53" y="6"/>
                </a:cubicBezTo>
                <a:cubicBezTo>
                  <a:pt x="51" y="6"/>
                  <a:pt x="49" y="8"/>
                  <a:pt x="49" y="10"/>
                </a:cubicBezTo>
                <a:cubicBezTo>
                  <a:pt x="49" y="11"/>
                  <a:pt x="49" y="12"/>
                  <a:pt x="49" y="12"/>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6" name="Freeform 215"/>
          <p:cNvSpPr>
            <a:spLocks noEditPoints="1"/>
          </p:cNvSpPr>
          <p:nvPr/>
        </p:nvSpPr>
        <p:spPr bwMode="auto">
          <a:xfrm>
            <a:off x="638853" y="5640231"/>
            <a:ext cx="240665" cy="242591"/>
          </a:xfrm>
          <a:custGeom>
            <a:avLst/>
            <a:gdLst>
              <a:gd name="T0" fmla="*/ 433102438 w 58"/>
              <a:gd name="T1" fmla="*/ 666041866 h 58"/>
              <a:gd name="T2" fmla="*/ 292636412 w 58"/>
              <a:gd name="T3" fmla="*/ 689827597 h 58"/>
              <a:gd name="T4" fmla="*/ 140466025 w 58"/>
              <a:gd name="T5" fmla="*/ 677933007 h 58"/>
              <a:gd name="T6" fmla="*/ 70233013 w 58"/>
              <a:gd name="T7" fmla="*/ 689827597 h 58"/>
              <a:gd name="T8" fmla="*/ 0 w 58"/>
              <a:gd name="T9" fmla="*/ 606572364 h 58"/>
              <a:gd name="T10" fmla="*/ 11704362 w 58"/>
              <a:gd name="T11" fmla="*/ 547106311 h 58"/>
              <a:gd name="T12" fmla="*/ 0 w 58"/>
              <a:gd name="T13" fmla="*/ 440061897 h 58"/>
              <a:gd name="T14" fmla="*/ 140466025 w 58"/>
              <a:gd name="T15" fmla="*/ 83255233 h 58"/>
              <a:gd name="T16" fmla="*/ 245815544 w 58"/>
              <a:gd name="T17" fmla="*/ 35680322 h 58"/>
              <a:gd name="T18" fmla="*/ 386281570 w 58"/>
              <a:gd name="T19" fmla="*/ 0 h 58"/>
              <a:gd name="T20" fmla="*/ 538451957 w 58"/>
              <a:gd name="T21" fmla="*/ 11894590 h 58"/>
              <a:gd name="T22" fmla="*/ 585272825 w 58"/>
              <a:gd name="T23" fmla="*/ 11894590 h 58"/>
              <a:gd name="T24" fmla="*/ 655505838 w 58"/>
              <a:gd name="T25" fmla="*/ 95149823 h 58"/>
              <a:gd name="T26" fmla="*/ 655505838 w 58"/>
              <a:gd name="T27" fmla="*/ 154615876 h 58"/>
              <a:gd name="T28" fmla="*/ 667213621 w 58"/>
              <a:gd name="T29" fmla="*/ 190296198 h 58"/>
              <a:gd name="T30" fmla="*/ 678917982 w 58"/>
              <a:gd name="T31" fmla="*/ 309231753 h 58"/>
              <a:gd name="T32" fmla="*/ 433102438 w 58"/>
              <a:gd name="T33" fmla="*/ 666041866 h 58"/>
              <a:gd name="T34" fmla="*/ 608684970 w 58"/>
              <a:gd name="T35" fmla="*/ 214085378 h 58"/>
              <a:gd name="T36" fmla="*/ 596980608 w 58"/>
              <a:gd name="T37" fmla="*/ 154615876 h 58"/>
              <a:gd name="T38" fmla="*/ 596980608 w 58"/>
              <a:gd name="T39" fmla="*/ 95149823 h 58"/>
              <a:gd name="T40" fmla="*/ 596980608 w 58"/>
              <a:gd name="T41" fmla="*/ 71360643 h 58"/>
              <a:gd name="T42" fmla="*/ 596980608 w 58"/>
              <a:gd name="T43" fmla="*/ 71360643 h 58"/>
              <a:gd name="T44" fmla="*/ 538451957 w 58"/>
              <a:gd name="T45" fmla="*/ 71360643 h 58"/>
              <a:gd name="T46" fmla="*/ 386281570 w 58"/>
              <a:gd name="T47" fmla="*/ 47574912 h 58"/>
              <a:gd name="T48" fmla="*/ 269227689 w 58"/>
              <a:gd name="T49" fmla="*/ 83255233 h 58"/>
              <a:gd name="T50" fmla="*/ 175582532 w 58"/>
              <a:gd name="T51" fmla="*/ 130830145 h 58"/>
              <a:gd name="T52" fmla="*/ 58528651 w 58"/>
              <a:gd name="T53" fmla="*/ 440061897 h 58"/>
              <a:gd name="T54" fmla="*/ 70233013 w 58"/>
              <a:gd name="T55" fmla="*/ 547106311 h 58"/>
              <a:gd name="T56" fmla="*/ 58528651 w 58"/>
              <a:gd name="T57" fmla="*/ 606572364 h 58"/>
              <a:gd name="T58" fmla="*/ 70233013 w 58"/>
              <a:gd name="T59" fmla="*/ 630358095 h 58"/>
              <a:gd name="T60" fmla="*/ 140466025 w 58"/>
              <a:gd name="T61" fmla="*/ 618466954 h 58"/>
              <a:gd name="T62" fmla="*/ 292636412 w 58"/>
              <a:gd name="T63" fmla="*/ 630358095 h 58"/>
              <a:gd name="T64" fmla="*/ 421398076 w 58"/>
              <a:gd name="T65" fmla="*/ 618466954 h 58"/>
              <a:gd name="T66" fmla="*/ 620389331 w 58"/>
              <a:gd name="T67" fmla="*/ 309231753 h 58"/>
              <a:gd name="T68" fmla="*/ 608684970 w 58"/>
              <a:gd name="T69" fmla="*/ 214085378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8" h="58">
                <a:moveTo>
                  <a:pt x="37" y="56"/>
                </a:moveTo>
                <a:cubicBezTo>
                  <a:pt x="34" y="58"/>
                  <a:pt x="29" y="58"/>
                  <a:pt x="25" y="58"/>
                </a:cubicBezTo>
                <a:cubicBezTo>
                  <a:pt x="21" y="58"/>
                  <a:pt x="16" y="57"/>
                  <a:pt x="12" y="57"/>
                </a:cubicBezTo>
                <a:cubicBezTo>
                  <a:pt x="10" y="57"/>
                  <a:pt x="8" y="58"/>
                  <a:pt x="6" y="58"/>
                </a:cubicBezTo>
                <a:cubicBezTo>
                  <a:pt x="3" y="58"/>
                  <a:pt x="0" y="54"/>
                  <a:pt x="0" y="51"/>
                </a:cubicBezTo>
                <a:cubicBezTo>
                  <a:pt x="0" y="49"/>
                  <a:pt x="1" y="47"/>
                  <a:pt x="1" y="46"/>
                </a:cubicBezTo>
                <a:cubicBezTo>
                  <a:pt x="1" y="43"/>
                  <a:pt x="0" y="40"/>
                  <a:pt x="0" y="37"/>
                </a:cubicBezTo>
                <a:cubicBezTo>
                  <a:pt x="0" y="26"/>
                  <a:pt x="3" y="14"/>
                  <a:pt x="12" y="7"/>
                </a:cubicBezTo>
                <a:cubicBezTo>
                  <a:pt x="15" y="5"/>
                  <a:pt x="18" y="4"/>
                  <a:pt x="21" y="3"/>
                </a:cubicBezTo>
                <a:cubicBezTo>
                  <a:pt x="25" y="1"/>
                  <a:pt x="29" y="0"/>
                  <a:pt x="33" y="0"/>
                </a:cubicBezTo>
                <a:cubicBezTo>
                  <a:pt x="37" y="0"/>
                  <a:pt x="42" y="1"/>
                  <a:pt x="46" y="1"/>
                </a:cubicBezTo>
                <a:cubicBezTo>
                  <a:pt x="48" y="1"/>
                  <a:pt x="49" y="1"/>
                  <a:pt x="50" y="1"/>
                </a:cubicBezTo>
                <a:cubicBezTo>
                  <a:pt x="55" y="1"/>
                  <a:pt x="56" y="4"/>
                  <a:pt x="56" y="8"/>
                </a:cubicBezTo>
                <a:cubicBezTo>
                  <a:pt x="56" y="10"/>
                  <a:pt x="56" y="11"/>
                  <a:pt x="56" y="13"/>
                </a:cubicBezTo>
                <a:cubicBezTo>
                  <a:pt x="56" y="15"/>
                  <a:pt x="56" y="15"/>
                  <a:pt x="57" y="16"/>
                </a:cubicBezTo>
                <a:cubicBezTo>
                  <a:pt x="58" y="18"/>
                  <a:pt x="58" y="24"/>
                  <a:pt x="58" y="26"/>
                </a:cubicBezTo>
                <a:cubicBezTo>
                  <a:pt x="58" y="39"/>
                  <a:pt x="49" y="52"/>
                  <a:pt x="37" y="56"/>
                </a:cubicBezTo>
                <a:close/>
                <a:moveTo>
                  <a:pt x="52" y="18"/>
                </a:moveTo>
                <a:cubicBezTo>
                  <a:pt x="52" y="16"/>
                  <a:pt x="51" y="15"/>
                  <a:pt x="51" y="13"/>
                </a:cubicBezTo>
                <a:cubicBezTo>
                  <a:pt x="51" y="11"/>
                  <a:pt x="51" y="10"/>
                  <a:pt x="51" y="8"/>
                </a:cubicBezTo>
                <a:cubicBezTo>
                  <a:pt x="51" y="7"/>
                  <a:pt x="51" y="7"/>
                  <a:pt x="51" y="6"/>
                </a:cubicBezTo>
                <a:cubicBezTo>
                  <a:pt x="51" y="6"/>
                  <a:pt x="51" y="6"/>
                  <a:pt x="51" y="6"/>
                </a:cubicBezTo>
                <a:cubicBezTo>
                  <a:pt x="49" y="6"/>
                  <a:pt x="48" y="6"/>
                  <a:pt x="46" y="6"/>
                </a:cubicBezTo>
                <a:cubicBezTo>
                  <a:pt x="42" y="6"/>
                  <a:pt x="37" y="4"/>
                  <a:pt x="33" y="4"/>
                </a:cubicBezTo>
                <a:cubicBezTo>
                  <a:pt x="29" y="4"/>
                  <a:pt x="26" y="6"/>
                  <a:pt x="23" y="7"/>
                </a:cubicBezTo>
                <a:cubicBezTo>
                  <a:pt x="20" y="8"/>
                  <a:pt x="17" y="9"/>
                  <a:pt x="15" y="11"/>
                </a:cubicBezTo>
                <a:cubicBezTo>
                  <a:pt x="7" y="17"/>
                  <a:pt x="5" y="27"/>
                  <a:pt x="5" y="37"/>
                </a:cubicBezTo>
                <a:cubicBezTo>
                  <a:pt x="5" y="40"/>
                  <a:pt x="6" y="43"/>
                  <a:pt x="6" y="46"/>
                </a:cubicBezTo>
                <a:cubicBezTo>
                  <a:pt x="6" y="47"/>
                  <a:pt x="5" y="49"/>
                  <a:pt x="5" y="51"/>
                </a:cubicBezTo>
                <a:cubicBezTo>
                  <a:pt x="5" y="52"/>
                  <a:pt x="5" y="53"/>
                  <a:pt x="6" y="53"/>
                </a:cubicBezTo>
                <a:cubicBezTo>
                  <a:pt x="8" y="53"/>
                  <a:pt x="10" y="52"/>
                  <a:pt x="12" y="52"/>
                </a:cubicBezTo>
                <a:cubicBezTo>
                  <a:pt x="16" y="52"/>
                  <a:pt x="21" y="53"/>
                  <a:pt x="25" y="53"/>
                </a:cubicBezTo>
                <a:cubicBezTo>
                  <a:pt x="28" y="53"/>
                  <a:pt x="33" y="53"/>
                  <a:pt x="36" y="52"/>
                </a:cubicBezTo>
                <a:cubicBezTo>
                  <a:pt x="46" y="48"/>
                  <a:pt x="53" y="37"/>
                  <a:pt x="53" y="26"/>
                </a:cubicBezTo>
                <a:cubicBezTo>
                  <a:pt x="53" y="24"/>
                  <a:pt x="53" y="20"/>
                  <a:pt x="52" y="18"/>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7" name="Freeform 216"/>
          <p:cNvSpPr>
            <a:spLocks noEditPoints="1"/>
          </p:cNvSpPr>
          <p:nvPr/>
        </p:nvSpPr>
        <p:spPr bwMode="auto">
          <a:xfrm>
            <a:off x="1150989" y="5619052"/>
            <a:ext cx="283022" cy="284948"/>
          </a:xfrm>
          <a:custGeom>
            <a:avLst/>
            <a:gdLst>
              <a:gd name="T0" fmla="*/ 800850339 w 68"/>
              <a:gd name="T1" fmla="*/ 405893401 h 68"/>
              <a:gd name="T2" fmla="*/ 400425169 w 68"/>
              <a:gd name="T3" fmla="*/ 811786801 h 68"/>
              <a:gd name="T4" fmla="*/ 0 w 68"/>
              <a:gd name="T5" fmla="*/ 405893401 h 68"/>
              <a:gd name="T6" fmla="*/ 400425169 w 68"/>
              <a:gd name="T7" fmla="*/ 0 h 68"/>
              <a:gd name="T8" fmla="*/ 800850339 w 68"/>
              <a:gd name="T9" fmla="*/ 405893401 h 68"/>
              <a:gd name="T10" fmla="*/ 176658466 w 68"/>
              <a:gd name="T11" fmla="*/ 477522054 h 68"/>
              <a:gd name="T12" fmla="*/ 164880548 w 68"/>
              <a:gd name="T13" fmla="*/ 405893401 h 68"/>
              <a:gd name="T14" fmla="*/ 176658466 w 68"/>
              <a:gd name="T15" fmla="*/ 322327214 h 68"/>
              <a:gd name="T16" fmla="*/ 94216476 w 68"/>
              <a:gd name="T17" fmla="*/ 238761027 h 68"/>
              <a:gd name="T18" fmla="*/ 58886155 w 68"/>
              <a:gd name="T19" fmla="*/ 405893401 h 68"/>
              <a:gd name="T20" fmla="*/ 94216476 w 68"/>
              <a:gd name="T21" fmla="*/ 561088241 h 68"/>
              <a:gd name="T22" fmla="*/ 176658466 w 68"/>
              <a:gd name="T23" fmla="*/ 477522054 h 68"/>
              <a:gd name="T24" fmla="*/ 565305718 w 68"/>
              <a:gd name="T25" fmla="*/ 405893401 h 68"/>
              <a:gd name="T26" fmla="*/ 400425169 w 68"/>
              <a:gd name="T27" fmla="*/ 226823494 h 68"/>
              <a:gd name="T28" fmla="*/ 223766704 w 68"/>
              <a:gd name="T29" fmla="*/ 405893401 h 68"/>
              <a:gd name="T30" fmla="*/ 400425169 w 68"/>
              <a:gd name="T31" fmla="*/ 573025774 h 68"/>
              <a:gd name="T32" fmla="*/ 565305718 w 68"/>
              <a:gd name="T33" fmla="*/ 405893401 h 68"/>
              <a:gd name="T34" fmla="*/ 235544621 w 68"/>
              <a:gd name="T35" fmla="*/ 95503720 h 68"/>
              <a:gd name="T36" fmla="*/ 317983179 w 68"/>
              <a:gd name="T37" fmla="*/ 179069907 h 68"/>
              <a:gd name="T38" fmla="*/ 400425169 w 68"/>
              <a:gd name="T39" fmla="*/ 167132374 h 68"/>
              <a:gd name="T40" fmla="*/ 471089242 w 68"/>
              <a:gd name="T41" fmla="*/ 179069907 h 68"/>
              <a:gd name="T42" fmla="*/ 553527800 w 68"/>
              <a:gd name="T43" fmla="*/ 95503720 h 68"/>
              <a:gd name="T44" fmla="*/ 400425169 w 68"/>
              <a:gd name="T45" fmla="*/ 59691121 h 68"/>
              <a:gd name="T46" fmla="*/ 235544621 w 68"/>
              <a:gd name="T47" fmla="*/ 95503720 h 68"/>
              <a:gd name="T48" fmla="*/ 553527800 w 68"/>
              <a:gd name="T49" fmla="*/ 704345549 h 68"/>
              <a:gd name="T50" fmla="*/ 471089242 w 68"/>
              <a:gd name="T51" fmla="*/ 620779362 h 68"/>
              <a:gd name="T52" fmla="*/ 400425169 w 68"/>
              <a:gd name="T53" fmla="*/ 632716895 h 68"/>
              <a:gd name="T54" fmla="*/ 317983179 w 68"/>
              <a:gd name="T55" fmla="*/ 620779362 h 68"/>
              <a:gd name="T56" fmla="*/ 235544621 w 68"/>
              <a:gd name="T57" fmla="*/ 704345549 h 68"/>
              <a:gd name="T58" fmla="*/ 400425169 w 68"/>
              <a:gd name="T59" fmla="*/ 752095681 h 68"/>
              <a:gd name="T60" fmla="*/ 553527800 w 68"/>
              <a:gd name="T61" fmla="*/ 704345549 h 68"/>
              <a:gd name="T62" fmla="*/ 706633863 w 68"/>
              <a:gd name="T63" fmla="*/ 561088241 h 68"/>
              <a:gd name="T64" fmla="*/ 741964184 w 68"/>
              <a:gd name="T65" fmla="*/ 405893401 h 68"/>
              <a:gd name="T66" fmla="*/ 706633863 w 68"/>
              <a:gd name="T67" fmla="*/ 238761027 h 68"/>
              <a:gd name="T68" fmla="*/ 612413956 w 68"/>
              <a:gd name="T69" fmla="*/ 322327214 h 68"/>
              <a:gd name="T70" fmla="*/ 624191873 w 68"/>
              <a:gd name="T71" fmla="*/ 405893401 h 68"/>
              <a:gd name="T72" fmla="*/ 612413956 w 68"/>
              <a:gd name="T73" fmla="*/ 477522054 h 68"/>
              <a:gd name="T74" fmla="*/ 706633863 w 68"/>
              <a:gd name="T75" fmla="*/ 561088241 h 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8" h="68">
                <a:moveTo>
                  <a:pt x="68" y="34"/>
                </a:moveTo>
                <a:cubicBezTo>
                  <a:pt x="68" y="52"/>
                  <a:pt x="53" y="68"/>
                  <a:pt x="34" y="68"/>
                </a:cubicBezTo>
                <a:cubicBezTo>
                  <a:pt x="15" y="68"/>
                  <a:pt x="0" y="52"/>
                  <a:pt x="0" y="34"/>
                </a:cubicBezTo>
                <a:cubicBezTo>
                  <a:pt x="0" y="15"/>
                  <a:pt x="15" y="0"/>
                  <a:pt x="34" y="0"/>
                </a:cubicBezTo>
                <a:cubicBezTo>
                  <a:pt x="53" y="0"/>
                  <a:pt x="68" y="15"/>
                  <a:pt x="68" y="34"/>
                </a:cubicBezTo>
                <a:close/>
                <a:moveTo>
                  <a:pt x="15" y="40"/>
                </a:moveTo>
                <a:cubicBezTo>
                  <a:pt x="15" y="38"/>
                  <a:pt x="14" y="36"/>
                  <a:pt x="14" y="34"/>
                </a:cubicBezTo>
                <a:cubicBezTo>
                  <a:pt x="14" y="31"/>
                  <a:pt x="15" y="29"/>
                  <a:pt x="15" y="27"/>
                </a:cubicBezTo>
                <a:cubicBezTo>
                  <a:pt x="8" y="20"/>
                  <a:pt x="8" y="20"/>
                  <a:pt x="8" y="20"/>
                </a:cubicBezTo>
                <a:cubicBezTo>
                  <a:pt x="6" y="24"/>
                  <a:pt x="5" y="29"/>
                  <a:pt x="5" y="34"/>
                </a:cubicBezTo>
                <a:cubicBezTo>
                  <a:pt x="5" y="39"/>
                  <a:pt x="6" y="43"/>
                  <a:pt x="8" y="47"/>
                </a:cubicBezTo>
                <a:lnTo>
                  <a:pt x="15" y="40"/>
                </a:lnTo>
                <a:close/>
                <a:moveTo>
                  <a:pt x="48" y="34"/>
                </a:moveTo>
                <a:cubicBezTo>
                  <a:pt x="48" y="26"/>
                  <a:pt x="42" y="19"/>
                  <a:pt x="34" y="19"/>
                </a:cubicBezTo>
                <a:cubicBezTo>
                  <a:pt x="26" y="19"/>
                  <a:pt x="19" y="26"/>
                  <a:pt x="19" y="34"/>
                </a:cubicBezTo>
                <a:cubicBezTo>
                  <a:pt x="19" y="42"/>
                  <a:pt x="26" y="48"/>
                  <a:pt x="34" y="48"/>
                </a:cubicBezTo>
                <a:cubicBezTo>
                  <a:pt x="42" y="48"/>
                  <a:pt x="48" y="42"/>
                  <a:pt x="48" y="34"/>
                </a:cubicBezTo>
                <a:close/>
                <a:moveTo>
                  <a:pt x="20" y="8"/>
                </a:moveTo>
                <a:cubicBezTo>
                  <a:pt x="27" y="15"/>
                  <a:pt x="27" y="15"/>
                  <a:pt x="27" y="15"/>
                </a:cubicBezTo>
                <a:cubicBezTo>
                  <a:pt x="29" y="15"/>
                  <a:pt x="32" y="14"/>
                  <a:pt x="34" y="14"/>
                </a:cubicBezTo>
                <a:cubicBezTo>
                  <a:pt x="36" y="14"/>
                  <a:pt x="38" y="15"/>
                  <a:pt x="40" y="15"/>
                </a:cubicBezTo>
                <a:cubicBezTo>
                  <a:pt x="47" y="8"/>
                  <a:pt x="47" y="8"/>
                  <a:pt x="47" y="8"/>
                </a:cubicBezTo>
                <a:cubicBezTo>
                  <a:pt x="43" y="6"/>
                  <a:pt x="39" y="5"/>
                  <a:pt x="34" y="5"/>
                </a:cubicBezTo>
                <a:cubicBezTo>
                  <a:pt x="29" y="5"/>
                  <a:pt x="24" y="6"/>
                  <a:pt x="20" y="8"/>
                </a:cubicBezTo>
                <a:close/>
                <a:moveTo>
                  <a:pt x="47" y="59"/>
                </a:moveTo>
                <a:cubicBezTo>
                  <a:pt x="40" y="52"/>
                  <a:pt x="40" y="52"/>
                  <a:pt x="40" y="52"/>
                </a:cubicBezTo>
                <a:cubicBezTo>
                  <a:pt x="38" y="53"/>
                  <a:pt x="36" y="53"/>
                  <a:pt x="34" y="53"/>
                </a:cubicBezTo>
                <a:cubicBezTo>
                  <a:pt x="32" y="53"/>
                  <a:pt x="29" y="53"/>
                  <a:pt x="27" y="52"/>
                </a:cubicBezTo>
                <a:cubicBezTo>
                  <a:pt x="20" y="59"/>
                  <a:pt x="20" y="59"/>
                  <a:pt x="20" y="59"/>
                </a:cubicBezTo>
                <a:cubicBezTo>
                  <a:pt x="24" y="62"/>
                  <a:pt x="29" y="63"/>
                  <a:pt x="34" y="63"/>
                </a:cubicBezTo>
                <a:cubicBezTo>
                  <a:pt x="39" y="63"/>
                  <a:pt x="43" y="62"/>
                  <a:pt x="47" y="59"/>
                </a:cubicBezTo>
                <a:close/>
                <a:moveTo>
                  <a:pt x="60" y="47"/>
                </a:moveTo>
                <a:cubicBezTo>
                  <a:pt x="62" y="43"/>
                  <a:pt x="63" y="39"/>
                  <a:pt x="63" y="34"/>
                </a:cubicBezTo>
                <a:cubicBezTo>
                  <a:pt x="63" y="29"/>
                  <a:pt x="62" y="24"/>
                  <a:pt x="60" y="20"/>
                </a:cubicBezTo>
                <a:cubicBezTo>
                  <a:pt x="52" y="27"/>
                  <a:pt x="52" y="27"/>
                  <a:pt x="52" y="27"/>
                </a:cubicBezTo>
                <a:cubicBezTo>
                  <a:pt x="53" y="29"/>
                  <a:pt x="53" y="32"/>
                  <a:pt x="53" y="34"/>
                </a:cubicBezTo>
                <a:cubicBezTo>
                  <a:pt x="53" y="36"/>
                  <a:pt x="53" y="38"/>
                  <a:pt x="52" y="40"/>
                </a:cubicBezTo>
                <a:lnTo>
                  <a:pt x="60" y="47"/>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8" name="Freeform 217"/>
          <p:cNvSpPr>
            <a:spLocks noEditPoints="1"/>
          </p:cNvSpPr>
          <p:nvPr/>
        </p:nvSpPr>
        <p:spPr bwMode="auto">
          <a:xfrm>
            <a:off x="1751691" y="5640231"/>
            <a:ext cx="323455" cy="242591"/>
          </a:xfrm>
          <a:custGeom>
            <a:avLst/>
            <a:gdLst>
              <a:gd name="T0" fmla="*/ 911908846 w 78"/>
              <a:gd name="T1" fmla="*/ 689827597 h 58"/>
              <a:gd name="T2" fmla="*/ 0 w 78"/>
              <a:gd name="T3" fmla="*/ 689827597 h 58"/>
              <a:gd name="T4" fmla="*/ 0 w 78"/>
              <a:gd name="T5" fmla="*/ 0 h 58"/>
              <a:gd name="T6" fmla="*/ 58455169 w 78"/>
              <a:gd name="T7" fmla="*/ 0 h 58"/>
              <a:gd name="T8" fmla="*/ 58455169 w 78"/>
              <a:gd name="T9" fmla="*/ 630358095 h 58"/>
              <a:gd name="T10" fmla="*/ 911908846 w 78"/>
              <a:gd name="T11" fmla="*/ 630358095 h 58"/>
              <a:gd name="T12" fmla="*/ 911908846 w 78"/>
              <a:gd name="T13" fmla="*/ 689827597 h 58"/>
              <a:gd name="T14" fmla="*/ 853453677 w 78"/>
              <a:gd name="T15" fmla="*/ 261660290 h 58"/>
              <a:gd name="T16" fmla="*/ 830069558 w 78"/>
              <a:gd name="T17" fmla="*/ 273551431 h 58"/>
              <a:gd name="T18" fmla="*/ 771614388 w 78"/>
              <a:gd name="T19" fmla="*/ 214085378 h 58"/>
              <a:gd name="T20" fmla="*/ 491028892 w 78"/>
              <a:gd name="T21" fmla="*/ 499531399 h 58"/>
              <a:gd name="T22" fmla="*/ 467644773 w 78"/>
              <a:gd name="T23" fmla="*/ 499531399 h 58"/>
              <a:gd name="T24" fmla="*/ 362424785 w 78"/>
              <a:gd name="T25" fmla="*/ 404381576 h 58"/>
              <a:gd name="T26" fmla="*/ 187059277 w 78"/>
              <a:gd name="T27" fmla="*/ 582786632 h 58"/>
              <a:gd name="T28" fmla="*/ 93529638 w 78"/>
              <a:gd name="T29" fmla="*/ 499531399 h 58"/>
              <a:gd name="T30" fmla="*/ 350734435 w 78"/>
              <a:gd name="T31" fmla="*/ 237871109 h 58"/>
              <a:gd name="T32" fmla="*/ 374115135 w 78"/>
              <a:gd name="T33" fmla="*/ 237871109 h 58"/>
              <a:gd name="T34" fmla="*/ 479335123 w 78"/>
              <a:gd name="T35" fmla="*/ 344915523 h 58"/>
              <a:gd name="T36" fmla="*/ 689778519 w 78"/>
              <a:gd name="T37" fmla="*/ 130830145 h 58"/>
              <a:gd name="T38" fmla="*/ 631319931 w 78"/>
              <a:gd name="T39" fmla="*/ 71360643 h 58"/>
              <a:gd name="T40" fmla="*/ 643013700 w 78"/>
              <a:gd name="T41" fmla="*/ 47574912 h 58"/>
              <a:gd name="T42" fmla="*/ 830069558 w 78"/>
              <a:gd name="T43" fmla="*/ 47574912 h 58"/>
              <a:gd name="T44" fmla="*/ 853453677 w 78"/>
              <a:gd name="T45" fmla="*/ 71360643 h 58"/>
              <a:gd name="T46" fmla="*/ 853453677 w 78"/>
              <a:gd name="T47" fmla="*/ 261660290 h 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8" h="58">
                <a:moveTo>
                  <a:pt x="78" y="58"/>
                </a:moveTo>
                <a:cubicBezTo>
                  <a:pt x="0" y="58"/>
                  <a:pt x="0" y="58"/>
                  <a:pt x="0" y="58"/>
                </a:cubicBezTo>
                <a:cubicBezTo>
                  <a:pt x="0" y="0"/>
                  <a:pt x="0" y="0"/>
                  <a:pt x="0" y="0"/>
                </a:cubicBezTo>
                <a:cubicBezTo>
                  <a:pt x="5" y="0"/>
                  <a:pt x="5" y="0"/>
                  <a:pt x="5" y="0"/>
                </a:cubicBezTo>
                <a:cubicBezTo>
                  <a:pt x="5" y="53"/>
                  <a:pt x="5" y="53"/>
                  <a:pt x="5" y="53"/>
                </a:cubicBezTo>
                <a:cubicBezTo>
                  <a:pt x="78" y="53"/>
                  <a:pt x="78" y="53"/>
                  <a:pt x="78" y="53"/>
                </a:cubicBezTo>
                <a:lnTo>
                  <a:pt x="78" y="58"/>
                </a:lnTo>
                <a:close/>
                <a:moveTo>
                  <a:pt x="73" y="22"/>
                </a:moveTo>
                <a:cubicBezTo>
                  <a:pt x="73" y="23"/>
                  <a:pt x="71" y="24"/>
                  <a:pt x="71" y="23"/>
                </a:cubicBezTo>
                <a:cubicBezTo>
                  <a:pt x="66" y="18"/>
                  <a:pt x="66" y="18"/>
                  <a:pt x="66" y="18"/>
                </a:cubicBezTo>
                <a:cubicBezTo>
                  <a:pt x="42" y="42"/>
                  <a:pt x="42" y="42"/>
                  <a:pt x="42" y="42"/>
                </a:cubicBezTo>
                <a:cubicBezTo>
                  <a:pt x="41" y="43"/>
                  <a:pt x="41" y="43"/>
                  <a:pt x="40" y="42"/>
                </a:cubicBezTo>
                <a:cubicBezTo>
                  <a:pt x="31" y="34"/>
                  <a:pt x="31" y="34"/>
                  <a:pt x="31" y="34"/>
                </a:cubicBezTo>
                <a:cubicBezTo>
                  <a:pt x="16" y="49"/>
                  <a:pt x="16" y="49"/>
                  <a:pt x="16" y="49"/>
                </a:cubicBezTo>
                <a:cubicBezTo>
                  <a:pt x="8" y="42"/>
                  <a:pt x="8" y="42"/>
                  <a:pt x="8" y="42"/>
                </a:cubicBezTo>
                <a:cubicBezTo>
                  <a:pt x="30" y="20"/>
                  <a:pt x="30" y="20"/>
                  <a:pt x="30" y="20"/>
                </a:cubicBezTo>
                <a:cubicBezTo>
                  <a:pt x="31" y="19"/>
                  <a:pt x="32" y="19"/>
                  <a:pt x="32" y="20"/>
                </a:cubicBezTo>
                <a:cubicBezTo>
                  <a:pt x="41" y="29"/>
                  <a:pt x="41" y="29"/>
                  <a:pt x="41" y="29"/>
                </a:cubicBezTo>
                <a:cubicBezTo>
                  <a:pt x="59" y="11"/>
                  <a:pt x="59" y="11"/>
                  <a:pt x="59" y="11"/>
                </a:cubicBezTo>
                <a:cubicBezTo>
                  <a:pt x="54" y="6"/>
                  <a:pt x="54" y="6"/>
                  <a:pt x="54" y="6"/>
                </a:cubicBezTo>
                <a:cubicBezTo>
                  <a:pt x="53" y="6"/>
                  <a:pt x="54" y="4"/>
                  <a:pt x="55" y="4"/>
                </a:cubicBezTo>
                <a:cubicBezTo>
                  <a:pt x="71" y="4"/>
                  <a:pt x="71" y="4"/>
                  <a:pt x="71" y="4"/>
                </a:cubicBezTo>
                <a:cubicBezTo>
                  <a:pt x="72" y="4"/>
                  <a:pt x="73" y="5"/>
                  <a:pt x="73" y="6"/>
                </a:cubicBezTo>
                <a:lnTo>
                  <a:pt x="73" y="22"/>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9" name="Freeform 219"/>
          <p:cNvSpPr>
            <a:spLocks noEditPoints="1"/>
          </p:cNvSpPr>
          <p:nvPr/>
        </p:nvSpPr>
        <p:spPr bwMode="auto">
          <a:xfrm>
            <a:off x="2949243" y="5649858"/>
            <a:ext cx="283022" cy="219487"/>
          </a:xfrm>
          <a:custGeom>
            <a:avLst/>
            <a:gdLst>
              <a:gd name="T0" fmla="*/ 94216476 w 68"/>
              <a:gd name="T1" fmla="*/ 174893557 h 53"/>
              <a:gd name="T2" fmla="*/ 0 w 68"/>
              <a:gd name="T3" fmla="*/ 81616310 h 53"/>
              <a:gd name="T4" fmla="*/ 94216476 w 68"/>
              <a:gd name="T5" fmla="*/ 0 h 53"/>
              <a:gd name="T6" fmla="*/ 176658466 w 68"/>
              <a:gd name="T7" fmla="*/ 81616310 h 53"/>
              <a:gd name="T8" fmla="*/ 94216476 w 68"/>
              <a:gd name="T9" fmla="*/ 174893557 h 53"/>
              <a:gd name="T10" fmla="*/ 94216476 w 68"/>
              <a:gd name="T11" fmla="*/ 396427445 h 53"/>
              <a:gd name="T12" fmla="*/ 0 w 68"/>
              <a:gd name="T13" fmla="*/ 314811134 h 53"/>
              <a:gd name="T14" fmla="*/ 94216476 w 68"/>
              <a:gd name="T15" fmla="*/ 221533888 h 53"/>
              <a:gd name="T16" fmla="*/ 176658466 w 68"/>
              <a:gd name="T17" fmla="*/ 314811134 h 53"/>
              <a:gd name="T18" fmla="*/ 94216476 w 68"/>
              <a:gd name="T19" fmla="*/ 396427445 h 53"/>
              <a:gd name="T20" fmla="*/ 94216476 w 68"/>
              <a:gd name="T21" fmla="*/ 617961333 h 53"/>
              <a:gd name="T22" fmla="*/ 0 w 68"/>
              <a:gd name="T23" fmla="*/ 536345022 h 53"/>
              <a:gd name="T24" fmla="*/ 94216476 w 68"/>
              <a:gd name="T25" fmla="*/ 454725297 h 53"/>
              <a:gd name="T26" fmla="*/ 176658466 w 68"/>
              <a:gd name="T27" fmla="*/ 536345022 h 53"/>
              <a:gd name="T28" fmla="*/ 94216476 w 68"/>
              <a:gd name="T29" fmla="*/ 617961333 h 53"/>
              <a:gd name="T30" fmla="*/ 800850339 w 68"/>
              <a:gd name="T31" fmla="*/ 128256641 h 53"/>
              <a:gd name="T32" fmla="*/ 789072421 w 68"/>
              <a:gd name="T33" fmla="*/ 139914163 h 53"/>
              <a:gd name="T34" fmla="*/ 247322538 w 68"/>
              <a:gd name="T35" fmla="*/ 139914163 h 53"/>
              <a:gd name="T36" fmla="*/ 235544621 w 68"/>
              <a:gd name="T37" fmla="*/ 128256641 h 53"/>
              <a:gd name="T38" fmla="*/ 235544621 w 68"/>
              <a:gd name="T39" fmla="*/ 46636916 h 53"/>
              <a:gd name="T40" fmla="*/ 247322538 w 68"/>
              <a:gd name="T41" fmla="*/ 23318458 h 53"/>
              <a:gd name="T42" fmla="*/ 789072421 w 68"/>
              <a:gd name="T43" fmla="*/ 23318458 h 53"/>
              <a:gd name="T44" fmla="*/ 800850339 w 68"/>
              <a:gd name="T45" fmla="*/ 46636916 h 53"/>
              <a:gd name="T46" fmla="*/ 800850339 w 68"/>
              <a:gd name="T47" fmla="*/ 128256641 h 53"/>
              <a:gd name="T48" fmla="*/ 800850339 w 68"/>
              <a:gd name="T49" fmla="*/ 349790529 h 53"/>
              <a:gd name="T50" fmla="*/ 789072421 w 68"/>
              <a:gd name="T51" fmla="*/ 373108987 h 53"/>
              <a:gd name="T52" fmla="*/ 247322538 w 68"/>
              <a:gd name="T53" fmla="*/ 373108987 h 53"/>
              <a:gd name="T54" fmla="*/ 235544621 w 68"/>
              <a:gd name="T55" fmla="*/ 349790529 h 53"/>
              <a:gd name="T56" fmla="*/ 235544621 w 68"/>
              <a:gd name="T57" fmla="*/ 268170804 h 53"/>
              <a:gd name="T58" fmla="*/ 247322538 w 68"/>
              <a:gd name="T59" fmla="*/ 256513282 h 53"/>
              <a:gd name="T60" fmla="*/ 789072421 w 68"/>
              <a:gd name="T61" fmla="*/ 256513282 h 53"/>
              <a:gd name="T62" fmla="*/ 800850339 w 68"/>
              <a:gd name="T63" fmla="*/ 268170804 h 53"/>
              <a:gd name="T64" fmla="*/ 800850339 w 68"/>
              <a:gd name="T65" fmla="*/ 349790529 h 53"/>
              <a:gd name="T66" fmla="*/ 800850339 w 68"/>
              <a:gd name="T67" fmla="*/ 582981938 h 53"/>
              <a:gd name="T68" fmla="*/ 789072421 w 68"/>
              <a:gd name="T69" fmla="*/ 594642875 h 53"/>
              <a:gd name="T70" fmla="*/ 247322538 w 68"/>
              <a:gd name="T71" fmla="*/ 594642875 h 53"/>
              <a:gd name="T72" fmla="*/ 235544621 w 68"/>
              <a:gd name="T73" fmla="*/ 582981938 h 53"/>
              <a:gd name="T74" fmla="*/ 235544621 w 68"/>
              <a:gd name="T75" fmla="*/ 489704692 h 53"/>
              <a:gd name="T76" fmla="*/ 247322538 w 68"/>
              <a:gd name="T77" fmla="*/ 478047170 h 53"/>
              <a:gd name="T78" fmla="*/ 789072421 w 68"/>
              <a:gd name="T79" fmla="*/ 478047170 h 53"/>
              <a:gd name="T80" fmla="*/ 800850339 w 68"/>
              <a:gd name="T81" fmla="*/ 489704692 h 53"/>
              <a:gd name="T82" fmla="*/ 800850339 w 68"/>
              <a:gd name="T83" fmla="*/ 582981938 h 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8" h="53">
                <a:moveTo>
                  <a:pt x="8" y="15"/>
                </a:moveTo>
                <a:cubicBezTo>
                  <a:pt x="4" y="15"/>
                  <a:pt x="0" y="11"/>
                  <a:pt x="0" y="7"/>
                </a:cubicBezTo>
                <a:cubicBezTo>
                  <a:pt x="0" y="3"/>
                  <a:pt x="4" y="0"/>
                  <a:pt x="8" y="0"/>
                </a:cubicBezTo>
                <a:cubicBezTo>
                  <a:pt x="12" y="0"/>
                  <a:pt x="15" y="3"/>
                  <a:pt x="15" y="7"/>
                </a:cubicBezTo>
                <a:cubicBezTo>
                  <a:pt x="15" y="11"/>
                  <a:pt x="12" y="15"/>
                  <a:pt x="8" y="15"/>
                </a:cubicBezTo>
                <a:close/>
                <a:moveTo>
                  <a:pt x="8" y="34"/>
                </a:moveTo>
                <a:cubicBezTo>
                  <a:pt x="4" y="34"/>
                  <a:pt x="0" y="31"/>
                  <a:pt x="0" y="27"/>
                </a:cubicBezTo>
                <a:cubicBezTo>
                  <a:pt x="0" y="23"/>
                  <a:pt x="4" y="19"/>
                  <a:pt x="8" y="19"/>
                </a:cubicBezTo>
                <a:cubicBezTo>
                  <a:pt x="12" y="19"/>
                  <a:pt x="15" y="23"/>
                  <a:pt x="15" y="27"/>
                </a:cubicBezTo>
                <a:cubicBezTo>
                  <a:pt x="15" y="31"/>
                  <a:pt x="12" y="34"/>
                  <a:pt x="8" y="34"/>
                </a:cubicBezTo>
                <a:close/>
                <a:moveTo>
                  <a:pt x="8" y="53"/>
                </a:moveTo>
                <a:cubicBezTo>
                  <a:pt x="4" y="53"/>
                  <a:pt x="0" y="50"/>
                  <a:pt x="0" y="46"/>
                </a:cubicBezTo>
                <a:cubicBezTo>
                  <a:pt x="0" y="42"/>
                  <a:pt x="4" y="39"/>
                  <a:pt x="8" y="39"/>
                </a:cubicBezTo>
                <a:cubicBezTo>
                  <a:pt x="12" y="39"/>
                  <a:pt x="15" y="42"/>
                  <a:pt x="15" y="46"/>
                </a:cubicBezTo>
                <a:cubicBezTo>
                  <a:pt x="15" y="50"/>
                  <a:pt x="12" y="53"/>
                  <a:pt x="8" y="53"/>
                </a:cubicBezTo>
                <a:close/>
                <a:moveTo>
                  <a:pt x="68" y="11"/>
                </a:moveTo>
                <a:cubicBezTo>
                  <a:pt x="68" y="12"/>
                  <a:pt x="68" y="12"/>
                  <a:pt x="67" y="12"/>
                </a:cubicBezTo>
                <a:cubicBezTo>
                  <a:pt x="21" y="12"/>
                  <a:pt x="21" y="12"/>
                  <a:pt x="21" y="12"/>
                </a:cubicBezTo>
                <a:cubicBezTo>
                  <a:pt x="20" y="12"/>
                  <a:pt x="20" y="12"/>
                  <a:pt x="20" y="11"/>
                </a:cubicBezTo>
                <a:cubicBezTo>
                  <a:pt x="20" y="4"/>
                  <a:pt x="20" y="4"/>
                  <a:pt x="20" y="4"/>
                </a:cubicBezTo>
                <a:cubicBezTo>
                  <a:pt x="20" y="3"/>
                  <a:pt x="20" y="2"/>
                  <a:pt x="21" y="2"/>
                </a:cubicBezTo>
                <a:cubicBezTo>
                  <a:pt x="67" y="2"/>
                  <a:pt x="67" y="2"/>
                  <a:pt x="67" y="2"/>
                </a:cubicBezTo>
                <a:cubicBezTo>
                  <a:pt x="68" y="2"/>
                  <a:pt x="68" y="3"/>
                  <a:pt x="68" y="4"/>
                </a:cubicBezTo>
                <a:lnTo>
                  <a:pt x="68" y="11"/>
                </a:lnTo>
                <a:close/>
                <a:moveTo>
                  <a:pt x="68" y="30"/>
                </a:moveTo>
                <a:cubicBezTo>
                  <a:pt x="68" y="31"/>
                  <a:pt x="68" y="32"/>
                  <a:pt x="67" y="32"/>
                </a:cubicBezTo>
                <a:cubicBezTo>
                  <a:pt x="21" y="32"/>
                  <a:pt x="21" y="32"/>
                  <a:pt x="21" y="32"/>
                </a:cubicBezTo>
                <a:cubicBezTo>
                  <a:pt x="20" y="32"/>
                  <a:pt x="20" y="31"/>
                  <a:pt x="20" y="30"/>
                </a:cubicBezTo>
                <a:cubicBezTo>
                  <a:pt x="20" y="23"/>
                  <a:pt x="20" y="23"/>
                  <a:pt x="20" y="23"/>
                </a:cubicBezTo>
                <a:cubicBezTo>
                  <a:pt x="20" y="22"/>
                  <a:pt x="20" y="22"/>
                  <a:pt x="21" y="22"/>
                </a:cubicBezTo>
                <a:cubicBezTo>
                  <a:pt x="67" y="22"/>
                  <a:pt x="67" y="22"/>
                  <a:pt x="67" y="22"/>
                </a:cubicBezTo>
                <a:cubicBezTo>
                  <a:pt x="68" y="22"/>
                  <a:pt x="68" y="22"/>
                  <a:pt x="68" y="23"/>
                </a:cubicBezTo>
                <a:lnTo>
                  <a:pt x="68" y="30"/>
                </a:lnTo>
                <a:close/>
                <a:moveTo>
                  <a:pt x="68" y="50"/>
                </a:moveTo>
                <a:cubicBezTo>
                  <a:pt x="68" y="50"/>
                  <a:pt x="68" y="51"/>
                  <a:pt x="67" y="51"/>
                </a:cubicBezTo>
                <a:cubicBezTo>
                  <a:pt x="21" y="51"/>
                  <a:pt x="21" y="51"/>
                  <a:pt x="21" y="51"/>
                </a:cubicBezTo>
                <a:cubicBezTo>
                  <a:pt x="20" y="51"/>
                  <a:pt x="20" y="50"/>
                  <a:pt x="20" y="50"/>
                </a:cubicBezTo>
                <a:cubicBezTo>
                  <a:pt x="20" y="42"/>
                  <a:pt x="20" y="42"/>
                  <a:pt x="20" y="42"/>
                </a:cubicBezTo>
                <a:cubicBezTo>
                  <a:pt x="20" y="42"/>
                  <a:pt x="20" y="41"/>
                  <a:pt x="21" y="41"/>
                </a:cubicBezTo>
                <a:cubicBezTo>
                  <a:pt x="67" y="41"/>
                  <a:pt x="67" y="41"/>
                  <a:pt x="67" y="41"/>
                </a:cubicBezTo>
                <a:cubicBezTo>
                  <a:pt x="68" y="41"/>
                  <a:pt x="68" y="42"/>
                  <a:pt x="68" y="42"/>
                </a:cubicBezTo>
                <a:lnTo>
                  <a:pt x="68" y="50"/>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0" name="Freeform 220"/>
          <p:cNvSpPr>
            <a:spLocks/>
          </p:cNvSpPr>
          <p:nvPr/>
        </p:nvSpPr>
        <p:spPr bwMode="auto">
          <a:xfrm>
            <a:off x="3557645" y="5697990"/>
            <a:ext cx="275321" cy="121296"/>
          </a:xfrm>
          <a:custGeom>
            <a:avLst/>
            <a:gdLst>
              <a:gd name="T0" fmla="*/ 780824972 w 66"/>
              <a:gd name="T1" fmla="*/ 214086448 h 29"/>
              <a:gd name="T2" fmla="*/ 768992831 w 66"/>
              <a:gd name="T3" fmla="*/ 237872299 h 29"/>
              <a:gd name="T4" fmla="*/ 201122313 w 66"/>
              <a:gd name="T5" fmla="*/ 237872299 h 29"/>
              <a:gd name="T6" fmla="*/ 201122313 w 66"/>
              <a:gd name="T7" fmla="*/ 333022598 h 29"/>
              <a:gd name="T8" fmla="*/ 189290173 w 66"/>
              <a:gd name="T9" fmla="*/ 344917247 h 29"/>
              <a:gd name="T10" fmla="*/ 177461472 w 66"/>
              <a:gd name="T11" fmla="*/ 344917247 h 29"/>
              <a:gd name="T12" fmla="*/ 11832141 w 66"/>
              <a:gd name="T13" fmla="*/ 190300598 h 29"/>
              <a:gd name="T14" fmla="*/ 0 w 66"/>
              <a:gd name="T15" fmla="*/ 178405948 h 29"/>
              <a:gd name="T16" fmla="*/ 11832141 w 66"/>
              <a:gd name="T17" fmla="*/ 166511299 h 29"/>
              <a:gd name="T18" fmla="*/ 177461472 w 66"/>
              <a:gd name="T19" fmla="*/ 0 h 29"/>
              <a:gd name="T20" fmla="*/ 189290173 w 66"/>
              <a:gd name="T21" fmla="*/ 0 h 29"/>
              <a:gd name="T22" fmla="*/ 201122313 w 66"/>
              <a:gd name="T23" fmla="*/ 11894650 h 29"/>
              <a:gd name="T24" fmla="*/ 201122313 w 66"/>
              <a:gd name="T25" fmla="*/ 118936149 h 29"/>
              <a:gd name="T26" fmla="*/ 768992831 w 66"/>
              <a:gd name="T27" fmla="*/ 118936149 h 29"/>
              <a:gd name="T28" fmla="*/ 780824972 w 66"/>
              <a:gd name="T29" fmla="*/ 130830799 h 29"/>
              <a:gd name="T30" fmla="*/ 780824972 w 66"/>
              <a:gd name="T31" fmla="*/ 214086448 h 2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6" h="29">
                <a:moveTo>
                  <a:pt x="66" y="18"/>
                </a:moveTo>
                <a:cubicBezTo>
                  <a:pt x="66" y="19"/>
                  <a:pt x="65" y="20"/>
                  <a:pt x="65" y="20"/>
                </a:cubicBezTo>
                <a:cubicBezTo>
                  <a:pt x="17" y="20"/>
                  <a:pt x="17" y="20"/>
                  <a:pt x="17" y="20"/>
                </a:cubicBezTo>
                <a:cubicBezTo>
                  <a:pt x="17" y="28"/>
                  <a:pt x="17" y="28"/>
                  <a:pt x="17" y="28"/>
                </a:cubicBezTo>
                <a:cubicBezTo>
                  <a:pt x="17" y="29"/>
                  <a:pt x="17" y="29"/>
                  <a:pt x="16" y="29"/>
                </a:cubicBezTo>
                <a:cubicBezTo>
                  <a:pt x="16" y="29"/>
                  <a:pt x="16" y="29"/>
                  <a:pt x="15" y="29"/>
                </a:cubicBezTo>
                <a:cubicBezTo>
                  <a:pt x="1" y="16"/>
                  <a:pt x="1" y="16"/>
                  <a:pt x="1" y="16"/>
                </a:cubicBezTo>
                <a:cubicBezTo>
                  <a:pt x="0" y="15"/>
                  <a:pt x="0" y="15"/>
                  <a:pt x="0" y="15"/>
                </a:cubicBezTo>
                <a:cubicBezTo>
                  <a:pt x="0" y="14"/>
                  <a:pt x="0" y="14"/>
                  <a:pt x="1" y="14"/>
                </a:cubicBezTo>
                <a:cubicBezTo>
                  <a:pt x="15" y="0"/>
                  <a:pt x="15" y="0"/>
                  <a:pt x="15" y="0"/>
                </a:cubicBezTo>
                <a:cubicBezTo>
                  <a:pt x="16" y="0"/>
                  <a:pt x="16" y="0"/>
                  <a:pt x="16" y="0"/>
                </a:cubicBezTo>
                <a:cubicBezTo>
                  <a:pt x="17" y="0"/>
                  <a:pt x="17" y="1"/>
                  <a:pt x="17" y="1"/>
                </a:cubicBezTo>
                <a:cubicBezTo>
                  <a:pt x="17" y="10"/>
                  <a:pt x="17" y="10"/>
                  <a:pt x="17" y="10"/>
                </a:cubicBezTo>
                <a:cubicBezTo>
                  <a:pt x="65" y="10"/>
                  <a:pt x="65" y="10"/>
                  <a:pt x="65" y="10"/>
                </a:cubicBezTo>
                <a:cubicBezTo>
                  <a:pt x="65" y="10"/>
                  <a:pt x="66" y="10"/>
                  <a:pt x="66" y="11"/>
                </a:cubicBezTo>
                <a:lnTo>
                  <a:pt x="66" y="18"/>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1" name="Freeform 221"/>
          <p:cNvSpPr>
            <a:spLocks noEditPoints="1"/>
          </p:cNvSpPr>
          <p:nvPr/>
        </p:nvSpPr>
        <p:spPr bwMode="auto">
          <a:xfrm>
            <a:off x="4148720" y="5640231"/>
            <a:ext cx="246441" cy="242591"/>
          </a:xfrm>
          <a:custGeom>
            <a:avLst/>
            <a:gdLst>
              <a:gd name="T0" fmla="*/ 237230834 w 59"/>
              <a:gd name="T1" fmla="*/ 202190788 h 58"/>
              <a:gd name="T2" fmla="*/ 201646725 w 59"/>
              <a:gd name="T3" fmla="*/ 225976519 h 58"/>
              <a:gd name="T4" fmla="*/ 35584108 w 59"/>
              <a:gd name="T5" fmla="*/ 225976519 h 58"/>
              <a:gd name="T6" fmla="*/ 0 w 59"/>
              <a:gd name="T7" fmla="*/ 202190788 h 58"/>
              <a:gd name="T8" fmla="*/ 0 w 59"/>
              <a:gd name="T9" fmla="*/ 23785731 h 58"/>
              <a:gd name="T10" fmla="*/ 35584108 w 59"/>
              <a:gd name="T11" fmla="*/ 0 h 58"/>
              <a:gd name="T12" fmla="*/ 201646725 w 59"/>
              <a:gd name="T13" fmla="*/ 0 h 58"/>
              <a:gd name="T14" fmla="*/ 237230834 w 59"/>
              <a:gd name="T15" fmla="*/ 23785731 h 58"/>
              <a:gd name="T16" fmla="*/ 237230834 w 59"/>
              <a:gd name="T17" fmla="*/ 202190788 h 58"/>
              <a:gd name="T18" fmla="*/ 699834576 w 59"/>
              <a:gd name="T19" fmla="*/ 368701254 h 58"/>
              <a:gd name="T20" fmla="*/ 355847973 w 59"/>
              <a:gd name="T21" fmla="*/ 689827597 h 58"/>
              <a:gd name="T22" fmla="*/ 0 w 59"/>
              <a:gd name="T23" fmla="*/ 368701254 h 58"/>
              <a:gd name="T24" fmla="*/ 0 w 59"/>
              <a:gd name="T25" fmla="*/ 309231753 h 58"/>
              <a:gd name="T26" fmla="*/ 35584108 w 59"/>
              <a:gd name="T27" fmla="*/ 285446021 h 58"/>
              <a:gd name="T28" fmla="*/ 201646725 w 59"/>
              <a:gd name="T29" fmla="*/ 285446021 h 58"/>
              <a:gd name="T30" fmla="*/ 237230834 w 59"/>
              <a:gd name="T31" fmla="*/ 309231753 h 58"/>
              <a:gd name="T32" fmla="*/ 237230834 w 59"/>
              <a:gd name="T33" fmla="*/ 368701254 h 58"/>
              <a:gd name="T34" fmla="*/ 355847973 w 59"/>
              <a:gd name="T35" fmla="*/ 451956488 h 58"/>
              <a:gd name="T36" fmla="*/ 462603742 w 59"/>
              <a:gd name="T37" fmla="*/ 368701254 h 58"/>
              <a:gd name="T38" fmla="*/ 462603742 w 59"/>
              <a:gd name="T39" fmla="*/ 309231753 h 58"/>
              <a:gd name="T40" fmla="*/ 498187851 w 59"/>
              <a:gd name="T41" fmla="*/ 285446021 h 58"/>
              <a:gd name="T42" fmla="*/ 664250468 w 59"/>
              <a:gd name="T43" fmla="*/ 285446021 h 58"/>
              <a:gd name="T44" fmla="*/ 699834576 w 59"/>
              <a:gd name="T45" fmla="*/ 309231753 h 58"/>
              <a:gd name="T46" fmla="*/ 699834576 w 59"/>
              <a:gd name="T47" fmla="*/ 368701254 h 58"/>
              <a:gd name="T48" fmla="*/ 699834576 w 59"/>
              <a:gd name="T49" fmla="*/ 202190788 h 58"/>
              <a:gd name="T50" fmla="*/ 664250468 w 59"/>
              <a:gd name="T51" fmla="*/ 225976519 h 58"/>
              <a:gd name="T52" fmla="*/ 498187851 w 59"/>
              <a:gd name="T53" fmla="*/ 225976519 h 58"/>
              <a:gd name="T54" fmla="*/ 462603742 w 59"/>
              <a:gd name="T55" fmla="*/ 202190788 h 58"/>
              <a:gd name="T56" fmla="*/ 462603742 w 59"/>
              <a:gd name="T57" fmla="*/ 23785731 h 58"/>
              <a:gd name="T58" fmla="*/ 498187851 w 59"/>
              <a:gd name="T59" fmla="*/ 0 h 58"/>
              <a:gd name="T60" fmla="*/ 664250468 w 59"/>
              <a:gd name="T61" fmla="*/ 0 h 58"/>
              <a:gd name="T62" fmla="*/ 699834576 w 59"/>
              <a:gd name="T63" fmla="*/ 23785731 h 58"/>
              <a:gd name="T64" fmla="*/ 699834576 w 59"/>
              <a:gd name="T65" fmla="*/ 20219078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9" h="58">
                <a:moveTo>
                  <a:pt x="20" y="17"/>
                </a:moveTo>
                <a:cubicBezTo>
                  <a:pt x="20" y="18"/>
                  <a:pt x="19" y="19"/>
                  <a:pt x="17" y="19"/>
                </a:cubicBezTo>
                <a:cubicBezTo>
                  <a:pt x="3" y="19"/>
                  <a:pt x="3" y="19"/>
                  <a:pt x="3" y="19"/>
                </a:cubicBezTo>
                <a:cubicBezTo>
                  <a:pt x="2" y="19"/>
                  <a:pt x="0" y="18"/>
                  <a:pt x="0" y="17"/>
                </a:cubicBezTo>
                <a:cubicBezTo>
                  <a:pt x="0" y="2"/>
                  <a:pt x="0" y="2"/>
                  <a:pt x="0" y="2"/>
                </a:cubicBezTo>
                <a:cubicBezTo>
                  <a:pt x="0" y="1"/>
                  <a:pt x="2" y="0"/>
                  <a:pt x="3" y="0"/>
                </a:cubicBezTo>
                <a:cubicBezTo>
                  <a:pt x="17" y="0"/>
                  <a:pt x="17" y="0"/>
                  <a:pt x="17" y="0"/>
                </a:cubicBezTo>
                <a:cubicBezTo>
                  <a:pt x="19" y="0"/>
                  <a:pt x="20" y="1"/>
                  <a:pt x="20" y="2"/>
                </a:cubicBezTo>
                <a:lnTo>
                  <a:pt x="20" y="17"/>
                </a:lnTo>
                <a:close/>
                <a:moveTo>
                  <a:pt x="59" y="31"/>
                </a:moveTo>
                <a:cubicBezTo>
                  <a:pt x="59" y="47"/>
                  <a:pt x="46" y="58"/>
                  <a:pt x="30" y="58"/>
                </a:cubicBezTo>
                <a:cubicBezTo>
                  <a:pt x="13" y="58"/>
                  <a:pt x="0" y="47"/>
                  <a:pt x="0" y="31"/>
                </a:cubicBezTo>
                <a:cubicBezTo>
                  <a:pt x="0" y="26"/>
                  <a:pt x="0" y="26"/>
                  <a:pt x="0" y="26"/>
                </a:cubicBezTo>
                <a:cubicBezTo>
                  <a:pt x="0" y="25"/>
                  <a:pt x="2" y="24"/>
                  <a:pt x="3" y="24"/>
                </a:cubicBezTo>
                <a:cubicBezTo>
                  <a:pt x="17" y="24"/>
                  <a:pt x="17" y="24"/>
                  <a:pt x="17" y="24"/>
                </a:cubicBezTo>
                <a:cubicBezTo>
                  <a:pt x="19" y="24"/>
                  <a:pt x="20" y="25"/>
                  <a:pt x="20" y="26"/>
                </a:cubicBezTo>
                <a:cubicBezTo>
                  <a:pt x="20" y="31"/>
                  <a:pt x="20" y="31"/>
                  <a:pt x="20" y="31"/>
                </a:cubicBezTo>
                <a:cubicBezTo>
                  <a:pt x="20" y="38"/>
                  <a:pt x="28" y="38"/>
                  <a:pt x="30" y="38"/>
                </a:cubicBezTo>
                <a:cubicBezTo>
                  <a:pt x="31" y="38"/>
                  <a:pt x="39" y="38"/>
                  <a:pt x="39" y="31"/>
                </a:cubicBezTo>
                <a:cubicBezTo>
                  <a:pt x="39" y="26"/>
                  <a:pt x="39" y="26"/>
                  <a:pt x="39" y="26"/>
                </a:cubicBezTo>
                <a:cubicBezTo>
                  <a:pt x="39" y="25"/>
                  <a:pt x="40" y="24"/>
                  <a:pt x="42" y="24"/>
                </a:cubicBezTo>
                <a:cubicBezTo>
                  <a:pt x="56" y="24"/>
                  <a:pt x="56" y="24"/>
                  <a:pt x="56" y="24"/>
                </a:cubicBezTo>
                <a:cubicBezTo>
                  <a:pt x="58" y="24"/>
                  <a:pt x="59" y="25"/>
                  <a:pt x="59" y="26"/>
                </a:cubicBezTo>
                <a:lnTo>
                  <a:pt x="59" y="31"/>
                </a:lnTo>
                <a:close/>
                <a:moveTo>
                  <a:pt x="59" y="17"/>
                </a:moveTo>
                <a:cubicBezTo>
                  <a:pt x="59" y="18"/>
                  <a:pt x="58" y="19"/>
                  <a:pt x="56" y="19"/>
                </a:cubicBezTo>
                <a:cubicBezTo>
                  <a:pt x="42" y="19"/>
                  <a:pt x="42" y="19"/>
                  <a:pt x="42" y="19"/>
                </a:cubicBezTo>
                <a:cubicBezTo>
                  <a:pt x="40" y="19"/>
                  <a:pt x="39" y="18"/>
                  <a:pt x="39" y="17"/>
                </a:cubicBezTo>
                <a:cubicBezTo>
                  <a:pt x="39" y="2"/>
                  <a:pt x="39" y="2"/>
                  <a:pt x="39" y="2"/>
                </a:cubicBezTo>
                <a:cubicBezTo>
                  <a:pt x="39" y="1"/>
                  <a:pt x="40" y="0"/>
                  <a:pt x="42" y="0"/>
                </a:cubicBezTo>
                <a:cubicBezTo>
                  <a:pt x="56" y="0"/>
                  <a:pt x="56" y="0"/>
                  <a:pt x="56" y="0"/>
                </a:cubicBezTo>
                <a:cubicBezTo>
                  <a:pt x="58" y="0"/>
                  <a:pt x="59" y="1"/>
                  <a:pt x="59" y="2"/>
                </a:cubicBezTo>
                <a:lnTo>
                  <a:pt x="59" y="17"/>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2" name="Freeform 222"/>
          <p:cNvSpPr>
            <a:spLocks noEditPoints="1"/>
          </p:cNvSpPr>
          <p:nvPr/>
        </p:nvSpPr>
        <p:spPr bwMode="auto">
          <a:xfrm>
            <a:off x="4749421" y="5624827"/>
            <a:ext cx="161727" cy="279172"/>
          </a:xfrm>
          <a:custGeom>
            <a:avLst/>
            <a:gdLst>
              <a:gd name="T0" fmla="*/ 455954423 w 39"/>
              <a:gd name="T1" fmla="*/ 483947938 h 67"/>
              <a:gd name="T2" fmla="*/ 409189604 w 39"/>
              <a:gd name="T3" fmla="*/ 531163963 h 67"/>
              <a:gd name="T4" fmla="*/ 362424785 w 39"/>
              <a:gd name="T5" fmla="*/ 483947938 h 67"/>
              <a:gd name="T6" fmla="*/ 362424785 w 39"/>
              <a:gd name="T7" fmla="*/ 330501869 h 67"/>
              <a:gd name="T8" fmla="*/ 339044085 w 39"/>
              <a:gd name="T9" fmla="*/ 330501869 h 67"/>
              <a:gd name="T10" fmla="*/ 339044085 w 39"/>
              <a:gd name="T11" fmla="*/ 731826058 h 67"/>
              <a:gd name="T12" fmla="*/ 292279265 w 39"/>
              <a:gd name="T13" fmla="*/ 790843513 h 67"/>
              <a:gd name="T14" fmla="*/ 233824096 w 39"/>
              <a:gd name="T15" fmla="*/ 731826058 h 67"/>
              <a:gd name="T16" fmla="*/ 233824096 w 39"/>
              <a:gd name="T17" fmla="*/ 531163963 h 67"/>
              <a:gd name="T18" fmla="*/ 210439977 w 39"/>
              <a:gd name="T19" fmla="*/ 531163963 h 67"/>
              <a:gd name="T20" fmla="*/ 210439977 w 39"/>
              <a:gd name="T21" fmla="*/ 731826058 h 67"/>
              <a:gd name="T22" fmla="*/ 163675158 w 39"/>
              <a:gd name="T23" fmla="*/ 790843513 h 67"/>
              <a:gd name="T24" fmla="*/ 105219988 w 39"/>
              <a:gd name="T25" fmla="*/ 731826058 h 67"/>
              <a:gd name="T26" fmla="*/ 105219988 w 39"/>
              <a:gd name="T27" fmla="*/ 330501869 h 67"/>
              <a:gd name="T28" fmla="*/ 81839288 w 39"/>
              <a:gd name="T29" fmla="*/ 330501869 h 67"/>
              <a:gd name="T30" fmla="*/ 81839288 w 39"/>
              <a:gd name="T31" fmla="*/ 483947938 h 67"/>
              <a:gd name="T32" fmla="*/ 35074469 w 39"/>
              <a:gd name="T33" fmla="*/ 531163963 h 67"/>
              <a:gd name="T34" fmla="*/ 0 w 39"/>
              <a:gd name="T35" fmla="*/ 483947938 h 67"/>
              <a:gd name="T36" fmla="*/ 0 w 39"/>
              <a:gd name="T37" fmla="*/ 295090709 h 67"/>
              <a:gd name="T38" fmla="*/ 81839288 w 39"/>
              <a:gd name="T39" fmla="*/ 212466960 h 67"/>
              <a:gd name="T40" fmla="*/ 362424785 w 39"/>
              <a:gd name="T41" fmla="*/ 212466960 h 67"/>
              <a:gd name="T42" fmla="*/ 455954423 w 39"/>
              <a:gd name="T43" fmla="*/ 295090709 h 67"/>
              <a:gd name="T44" fmla="*/ 455954423 w 39"/>
              <a:gd name="T45" fmla="*/ 483947938 h 67"/>
              <a:gd name="T46" fmla="*/ 222130327 w 39"/>
              <a:gd name="T47" fmla="*/ 200662094 h 67"/>
              <a:gd name="T48" fmla="*/ 128604108 w 39"/>
              <a:gd name="T49" fmla="*/ 94428615 h 67"/>
              <a:gd name="T50" fmla="*/ 222130327 w 39"/>
              <a:gd name="T51" fmla="*/ 0 h 67"/>
              <a:gd name="T52" fmla="*/ 327350315 w 39"/>
              <a:gd name="T53" fmla="*/ 94428615 h 67"/>
              <a:gd name="T54" fmla="*/ 222130327 w 39"/>
              <a:gd name="T55" fmla="*/ 200662094 h 6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9" h="67">
                <a:moveTo>
                  <a:pt x="39" y="41"/>
                </a:moveTo>
                <a:cubicBezTo>
                  <a:pt x="39" y="43"/>
                  <a:pt x="37" y="45"/>
                  <a:pt x="35" y="45"/>
                </a:cubicBezTo>
                <a:cubicBezTo>
                  <a:pt x="33" y="45"/>
                  <a:pt x="31" y="43"/>
                  <a:pt x="31" y="41"/>
                </a:cubicBezTo>
                <a:cubicBezTo>
                  <a:pt x="31" y="28"/>
                  <a:pt x="31" y="28"/>
                  <a:pt x="31" y="28"/>
                </a:cubicBezTo>
                <a:cubicBezTo>
                  <a:pt x="29" y="28"/>
                  <a:pt x="29" y="28"/>
                  <a:pt x="29" y="28"/>
                </a:cubicBezTo>
                <a:cubicBezTo>
                  <a:pt x="29" y="62"/>
                  <a:pt x="29" y="62"/>
                  <a:pt x="29" y="62"/>
                </a:cubicBezTo>
                <a:cubicBezTo>
                  <a:pt x="29" y="65"/>
                  <a:pt x="27" y="67"/>
                  <a:pt x="25" y="67"/>
                </a:cubicBezTo>
                <a:cubicBezTo>
                  <a:pt x="22" y="67"/>
                  <a:pt x="20" y="65"/>
                  <a:pt x="20" y="62"/>
                </a:cubicBezTo>
                <a:cubicBezTo>
                  <a:pt x="20" y="45"/>
                  <a:pt x="20" y="45"/>
                  <a:pt x="20" y="45"/>
                </a:cubicBezTo>
                <a:cubicBezTo>
                  <a:pt x="18" y="45"/>
                  <a:pt x="18" y="45"/>
                  <a:pt x="18" y="45"/>
                </a:cubicBezTo>
                <a:cubicBezTo>
                  <a:pt x="18" y="62"/>
                  <a:pt x="18" y="62"/>
                  <a:pt x="18" y="62"/>
                </a:cubicBezTo>
                <a:cubicBezTo>
                  <a:pt x="18" y="65"/>
                  <a:pt x="16" y="67"/>
                  <a:pt x="14" y="67"/>
                </a:cubicBezTo>
                <a:cubicBezTo>
                  <a:pt x="11" y="67"/>
                  <a:pt x="9" y="65"/>
                  <a:pt x="9" y="62"/>
                </a:cubicBezTo>
                <a:cubicBezTo>
                  <a:pt x="9" y="28"/>
                  <a:pt x="9" y="28"/>
                  <a:pt x="9" y="28"/>
                </a:cubicBezTo>
                <a:cubicBezTo>
                  <a:pt x="7" y="28"/>
                  <a:pt x="7" y="28"/>
                  <a:pt x="7" y="28"/>
                </a:cubicBezTo>
                <a:cubicBezTo>
                  <a:pt x="7" y="41"/>
                  <a:pt x="7" y="41"/>
                  <a:pt x="7" y="41"/>
                </a:cubicBezTo>
                <a:cubicBezTo>
                  <a:pt x="7" y="43"/>
                  <a:pt x="5" y="45"/>
                  <a:pt x="3" y="45"/>
                </a:cubicBezTo>
                <a:cubicBezTo>
                  <a:pt x="1" y="45"/>
                  <a:pt x="0" y="43"/>
                  <a:pt x="0" y="41"/>
                </a:cubicBezTo>
                <a:cubicBezTo>
                  <a:pt x="0" y="25"/>
                  <a:pt x="0" y="25"/>
                  <a:pt x="0" y="25"/>
                </a:cubicBezTo>
                <a:cubicBezTo>
                  <a:pt x="0" y="21"/>
                  <a:pt x="3" y="18"/>
                  <a:pt x="7" y="18"/>
                </a:cubicBezTo>
                <a:cubicBezTo>
                  <a:pt x="31" y="18"/>
                  <a:pt x="31" y="18"/>
                  <a:pt x="31" y="18"/>
                </a:cubicBezTo>
                <a:cubicBezTo>
                  <a:pt x="35" y="18"/>
                  <a:pt x="39" y="21"/>
                  <a:pt x="39" y="25"/>
                </a:cubicBezTo>
                <a:lnTo>
                  <a:pt x="39" y="41"/>
                </a:lnTo>
                <a:close/>
                <a:moveTo>
                  <a:pt x="19" y="17"/>
                </a:moveTo>
                <a:cubicBezTo>
                  <a:pt x="14" y="17"/>
                  <a:pt x="11" y="13"/>
                  <a:pt x="11" y="8"/>
                </a:cubicBezTo>
                <a:cubicBezTo>
                  <a:pt x="11" y="4"/>
                  <a:pt x="14" y="0"/>
                  <a:pt x="19" y="0"/>
                </a:cubicBezTo>
                <a:cubicBezTo>
                  <a:pt x="24" y="0"/>
                  <a:pt x="28" y="4"/>
                  <a:pt x="28" y="8"/>
                </a:cubicBezTo>
                <a:cubicBezTo>
                  <a:pt x="28" y="13"/>
                  <a:pt x="24" y="17"/>
                  <a:pt x="19" y="17"/>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3" name="Freeform 223"/>
          <p:cNvSpPr>
            <a:spLocks noEditPoints="1"/>
          </p:cNvSpPr>
          <p:nvPr/>
        </p:nvSpPr>
        <p:spPr bwMode="auto">
          <a:xfrm>
            <a:off x="5348198" y="5640231"/>
            <a:ext cx="283022" cy="242591"/>
          </a:xfrm>
          <a:custGeom>
            <a:avLst/>
            <a:gdLst>
              <a:gd name="T0" fmla="*/ 117772311 w 68"/>
              <a:gd name="T1" fmla="*/ 689827597 h 58"/>
              <a:gd name="T2" fmla="*/ 105994393 w 68"/>
              <a:gd name="T3" fmla="*/ 689827597 h 58"/>
              <a:gd name="T4" fmla="*/ 0 w 68"/>
              <a:gd name="T5" fmla="*/ 582786632 h 58"/>
              <a:gd name="T6" fmla="*/ 0 w 68"/>
              <a:gd name="T7" fmla="*/ 214085378 h 58"/>
              <a:gd name="T8" fmla="*/ 105994393 w 68"/>
              <a:gd name="T9" fmla="*/ 107040965 h 58"/>
              <a:gd name="T10" fmla="*/ 117772311 w 68"/>
              <a:gd name="T11" fmla="*/ 107040965 h 58"/>
              <a:gd name="T12" fmla="*/ 117772311 w 68"/>
              <a:gd name="T13" fmla="*/ 689827597 h 58"/>
              <a:gd name="T14" fmla="*/ 647747708 w 68"/>
              <a:gd name="T15" fmla="*/ 689827597 h 58"/>
              <a:gd name="T16" fmla="*/ 164880548 w 68"/>
              <a:gd name="T17" fmla="*/ 689827597 h 58"/>
              <a:gd name="T18" fmla="*/ 164880548 w 68"/>
              <a:gd name="T19" fmla="*/ 107040965 h 58"/>
              <a:gd name="T20" fmla="*/ 235544621 w 68"/>
              <a:gd name="T21" fmla="*/ 107040965 h 58"/>
              <a:gd name="T22" fmla="*/ 235544621 w 68"/>
              <a:gd name="T23" fmla="*/ 35680322 h 58"/>
              <a:gd name="T24" fmla="*/ 282652859 w 68"/>
              <a:gd name="T25" fmla="*/ 0 h 58"/>
              <a:gd name="T26" fmla="*/ 529975397 w 68"/>
              <a:gd name="T27" fmla="*/ 0 h 58"/>
              <a:gd name="T28" fmla="*/ 577083635 w 68"/>
              <a:gd name="T29" fmla="*/ 35680322 h 58"/>
              <a:gd name="T30" fmla="*/ 577083635 w 68"/>
              <a:gd name="T31" fmla="*/ 107040965 h 58"/>
              <a:gd name="T32" fmla="*/ 647747708 w 68"/>
              <a:gd name="T33" fmla="*/ 107040965 h 58"/>
              <a:gd name="T34" fmla="*/ 647747708 w 68"/>
              <a:gd name="T35" fmla="*/ 689827597 h 58"/>
              <a:gd name="T36" fmla="*/ 577083635 w 68"/>
              <a:gd name="T37" fmla="*/ 356806664 h 58"/>
              <a:gd name="T38" fmla="*/ 565305718 w 68"/>
              <a:gd name="T39" fmla="*/ 344915523 h 58"/>
              <a:gd name="T40" fmla="*/ 459311325 w 68"/>
              <a:gd name="T41" fmla="*/ 344915523 h 58"/>
              <a:gd name="T42" fmla="*/ 459311325 w 68"/>
              <a:gd name="T43" fmla="*/ 237871109 h 58"/>
              <a:gd name="T44" fmla="*/ 447533407 w 68"/>
              <a:gd name="T45" fmla="*/ 225976519 h 58"/>
              <a:gd name="T46" fmla="*/ 365094849 w 68"/>
              <a:gd name="T47" fmla="*/ 225976519 h 58"/>
              <a:gd name="T48" fmla="*/ 353316932 w 68"/>
              <a:gd name="T49" fmla="*/ 237871109 h 58"/>
              <a:gd name="T50" fmla="*/ 353316932 w 68"/>
              <a:gd name="T51" fmla="*/ 344915523 h 58"/>
              <a:gd name="T52" fmla="*/ 247322538 w 68"/>
              <a:gd name="T53" fmla="*/ 344915523 h 58"/>
              <a:gd name="T54" fmla="*/ 235544621 w 68"/>
              <a:gd name="T55" fmla="*/ 356806664 h 58"/>
              <a:gd name="T56" fmla="*/ 235544621 w 68"/>
              <a:gd name="T57" fmla="*/ 440061897 h 58"/>
              <a:gd name="T58" fmla="*/ 247322538 w 68"/>
              <a:gd name="T59" fmla="*/ 451956488 h 58"/>
              <a:gd name="T60" fmla="*/ 353316932 w 68"/>
              <a:gd name="T61" fmla="*/ 451956488 h 58"/>
              <a:gd name="T62" fmla="*/ 353316932 w 68"/>
              <a:gd name="T63" fmla="*/ 558997452 h 58"/>
              <a:gd name="T64" fmla="*/ 365094849 w 68"/>
              <a:gd name="T65" fmla="*/ 570892042 h 58"/>
              <a:gd name="T66" fmla="*/ 447533407 w 68"/>
              <a:gd name="T67" fmla="*/ 570892042 h 58"/>
              <a:gd name="T68" fmla="*/ 459311325 w 68"/>
              <a:gd name="T69" fmla="*/ 558997452 h 58"/>
              <a:gd name="T70" fmla="*/ 459311325 w 68"/>
              <a:gd name="T71" fmla="*/ 451956488 h 58"/>
              <a:gd name="T72" fmla="*/ 565305718 w 68"/>
              <a:gd name="T73" fmla="*/ 451956488 h 58"/>
              <a:gd name="T74" fmla="*/ 577083635 w 68"/>
              <a:gd name="T75" fmla="*/ 440061897 h 58"/>
              <a:gd name="T76" fmla="*/ 577083635 w 68"/>
              <a:gd name="T77" fmla="*/ 356806664 h 58"/>
              <a:gd name="T78" fmla="*/ 518197480 w 68"/>
              <a:gd name="T79" fmla="*/ 107040965 h 58"/>
              <a:gd name="T80" fmla="*/ 518197480 w 68"/>
              <a:gd name="T81" fmla="*/ 47574912 h 58"/>
              <a:gd name="T82" fmla="*/ 294430776 w 68"/>
              <a:gd name="T83" fmla="*/ 47574912 h 58"/>
              <a:gd name="T84" fmla="*/ 294430776 w 68"/>
              <a:gd name="T85" fmla="*/ 107040965 h 58"/>
              <a:gd name="T86" fmla="*/ 518197480 w 68"/>
              <a:gd name="T87" fmla="*/ 107040965 h 58"/>
              <a:gd name="T88" fmla="*/ 800850339 w 68"/>
              <a:gd name="T89" fmla="*/ 582786632 h 58"/>
              <a:gd name="T90" fmla="*/ 706633863 w 68"/>
              <a:gd name="T91" fmla="*/ 689827597 h 58"/>
              <a:gd name="T92" fmla="*/ 694855946 w 68"/>
              <a:gd name="T93" fmla="*/ 689827597 h 58"/>
              <a:gd name="T94" fmla="*/ 694855946 w 68"/>
              <a:gd name="T95" fmla="*/ 107040965 h 58"/>
              <a:gd name="T96" fmla="*/ 706633863 w 68"/>
              <a:gd name="T97" fmla="*/ 107040965 h 58"/>
              <a:gd name="T98" fmla="*/ 800850339 w 68"/>
              <a:gd name="T99" fmla="*/ 214085378 h 58"/>
              <a:gd name="T100" fmla="*/ 800850339 w 68"/>
              <a:gd name="T101" fmla="*/ 582786632 h 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8" h="58">
                <a:moveTo>
                  <a:pt x="10" y="58"/>
                </a:moveTo>
                <a:cubicBezTo>
                  <a:pt x="9" y="58"/>
                  <a:pt x="9" y="58"/>
                  <a:pt x="9" y="58"/>
                </a:cubicBezTo>
                <a:cubicBezTo>
                  <a:pt x="4" y="58"/>
                  <a:pt x="0" y="54"/>
                  <a:pt x="0" y="49"/>
                </a:cubicBezTo>
                <a:cubicBezTo>
                  <a:pt x="0" y="18"/>
                  <a:pt x="0" y="18"/>
                  <a:pt x="0" y="18"/>
                </a:cubicBezTo>
                <a:cubicBezTo>
                  <a:pt x="0" y="13"/>
                  <a:pt x="4" y="9"/>
                  <a:pt x="9" y="9"/>
                </a:cubicBezTo>
                <a:cubicBezTo>
                  <a:pt x="10" y="9"/>
                  <a:pt x="10" y="9"/>
                  <a:pt x="10" y="9"/>
                </a:cubicBezTo>
                <a:lnTo>
                  <a:pt x="10" y="58"/>
                </a:lnTo>
                <a:close/>
                <a:moveTo>
                  <a:pt x="55" y="58"/>
                </a:moveTo>
                <a:cubicBezTo>
                  <a:pt x="14" y="58"/>
                  <a:pt x="14" y="58"/>
                  <a:pt x="14" y="58"/>
                </a:cubicBezTo>
                <a:cubicBezTo>
                  <a:pt x="14" y="9"/>
                  <a:pt x="14" y="9"/>
                  <a:pt x="14" y="9"/>
                </a:cubicBezTo>
                <a:cubicBezTo>
                  <a:pt x="20" y="9"/>
                  <a:pt x="20" y="9"/>
                  <a:pt x="20" y="9"/>
                </a:cubicBezTo>
                <a:cubicBezTo>
                  <a:pt x="20" y="3"/>
                  <a:pt x="20" y="3"/>
                  <a:pt x="20" y="3"/>
                </a:cubicBezTo>
                <a:cubicBezTo>
                  <a:pt x="20" y="1"/>
                  <a:pt x="22" y="0"/>
                  <a:pt x="24" y="0"/>
                </a:cubicBezTo>
                <a:cubicBezTo>
                  <a:pt x="45" y="0"/>
                  <a:pt x="45" y="0"/>
                  <a:pt x="45" y="0"/>
                </a:cubicBezTo>
                <a:cubicBezTo>
                  <a:pt x="47" y="0"/>
                  <a:pt x="49" y="1"/>
                  <a:pt x="49" y="3"/>
                </a:cubicBezTo>
                <a:cubicBezTo>
                  <a:pt x="49" y="9"/>
                  <a:pt x="49" y="9"/>
                  <a:pt x="49" y="9"/>
                </a:cubicBezTo>
                <a:cubicBezTo>
                  <a:pt x="55" y="9"/>
                  <a:pt x="55" y="9"/>
                  <a:pt x="55" y="9"/>
                </a:cubicBezTo>
                <a:lnTo>
                  <a:pt x="55" y="58"/>
                </a:lnTo>
                <a:close/>
                <a:moveTo>
                  <a:pt x="49" y="30"/>
                </a:moveTo>
                <a:cubicBezTo>
                  <a:pt x="49" y="29"/>
                  <a:pt x="49" y="29"/>
                  <a:pt x="48" y="29"/>
                </a:cubicBezTo>
                <a:cubicBezTo>
                  <a:pt x="39" y="29"/>
                  <a:pt x="39" y="29"/>
                  <a:pt x="39" y="29"/>
                </a:cubicBezTo>
                <a:cubicBezTo>
                  <a:pt x="39" y="20"/>
                  <a:pt x="39" y="20"/>
                  <a:pt x="39" y="20"/>
                </a:cubicBezTo>
                <a:cubicBezTo>
                  <a:pt x="39" y="20"/>
                  <a:pt x="39" y="19"/>
                  <a:pt x="38" y="19"/>
                </a:cubicBezTo>
                <a:cubicBezTo>
                  <a:pt x="31" y="19"/>
                  <a:pt x="31" y="19"/>
                  <a:pt x="31" y="19"/>
                </a:cubicBezTo>
                <a:cubicBezTo>
                  <a:pt x="30" y="19"/>
                  <a:pt x="30" y="20"/>
                  <a:pt x="30" y="20"/>
                </a:cubicBezTo>
                <a:cubicBezTo>
                  <a:pt x="30" y="29"/>
                  <a:pt x="30" y="29"/>
                  <a:pt x="30" y="29"/>
                </a:cubicBezTo>
                <a:cubicBezTo>
                  <a:pt x="21" y="29"/>
                  <a:pt x="21" y="29"/>
                  <a:pt x="21" y="29"/>
                </a:cubicBezTo>
                <a:cubicBezTo>
                  <a:pt x="20" y="29"/>
                  <a:pt x="20" y="29"/>
                  <a:pt x="20" y="30"/>
                </a:cubicBezTo>
                <a:cubicBezTo>
                  <a:pt x="20" y="37"/>
                  <a:pt x="20" y="37"/>
                  <a:pt x="20" y="37"/>
                </a:cubicBezTo>
                <a:cubicBezTo>
                  <a:pt x="20" y="38"/>
                  <a:pt x="20" y="38"/>
                  <a:pt x="21" y="38"/>
                </a:cubicBezTo>
                <a:cubicBezTo>
                  <a:pt x="30" y="38"/>
                  <a:pt x="30" y="38"/>
                  <a:pt x="30" y="38"/>
                </a:cubicBezTo>
                <a:cubicBezTo>
                  <a:pt x="30" y="47"/>
                  <a:pt x="30" y="47"/>
                  <a:pt x="30" y="47"/>
                </a:cubicBezTo>
                <a:cubicBezTo>
                  <a:pt x="30" y="48"/>
                  <a:pt x="30" y="48"/>
                  <a:pt x="31" y="48"/>
                </a:cubicBezTo>
                <a:cubicBezTo>
                  <a:pt x="38" y="48"/>
                  <a:pt x="38" y="48"/>
                  <a:pt x="38" y="48"/>
                </a:cubicBezTo>
                <a:cubicBezTo>
                  <a:pt x="39" y="48"/>
                  <a:pt x="39" y="48"/>
                  <a:pt x="39" y="47"/>
                </a:cubicBezTo>
                <a:cubicBezTo>
                  <a:pt x="39" y="38"/>
                  <a:pt x="39" y="38"/>
                  <a:pt x="39" y="38"/>
                </a:cubicBezTo>
                <a:cubicBezTo>
                  <a:pt x="48" y="38"/>
                  <a:pt x="48" y="38"/>
                  <a:pt x="48" y="38"/>
                </a:cubicBezTo>
                <a:cubicBezTo>
                  <a:pt x="49" y="38"/>
                  <a:pt x="49" y="38"/>
                  <a:pt x="49" y="37"/>
                </a:cubicBezTo>
                <a:lnTo>
                  <a:pt x="49" y="30"/>
                </a:lnTo>
                <a:close/>
                <a:moveTo>
                  <a:pt x="44" y="9"/>
                </a:moveTo>
                <a:cubicBezTo>
                  <a:pt x="44" y="4"/>
                  <a:pt x="44" y="4"/>
                  <a:pt x="44" y="4"/>
                </a:cubicBezTo>
                <a:cubicBezTo>
                  <a:pt x="25" y="4"/>
                  <a:pt x="25" y="4"/>
                  <a:pt x="25" y="4"/>
                </a:cubicBezTo>
                <a:cubicBezTo>
                  <a:pt x="25" y="9"/>
                  <a:pt x="25" y="9"/>
                  <a:pt x="25" y="9"/>
                </a:cubicBezTo>
                <a:lnTo>
                  <a:pt x="44" y="9"/>
                </a:lnTo>
                <a:close/>
                <a:moveTo>
                  <a:pt x="68" y="49"/>
                </a:moveTo>
                <a:cubicBezTo>
                  <a:pt x="68" y="54"/>
                  <a:pt x="65" y="58"/>
                  <a:pt x="60" y="58"/>
                </a:cubicBezTo>
                <a:cubicBezTo>
                  <a:pt x="59" y="58"/>
                  <a:pt x="59" y="58"/>
                  <a:pt x="59" y="58"/>
                </a:cubicBezTo>
                <a:cubicBezTo>
                  <a:pt x="59" y="9"/>
                  <a:pt x="59" y="9"/>
                  <a:pt x="59" y="9"/>
                </a:cubicBezTo>
                <a:cubicBezTo>
                  <a:pt x="60" y="9"/>
                  <a:pt x="60" y="9"/>
                  <a:pt x="60" y="9"/>
                </a:cubicBezTo>
                <a:cubicBezTo>
                  <a:pt x="65" y="9"/>
                  <a:pt x="68" y="13"/>
                  <a:pt x="68" y="18"/>
                </a:cubicBezTo>
                <a:lnTo>
                  <a:pt x="68" y="49"/>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4" name="Freeform 224"/>
          <p:cNvSpPr>
            <a:spLocks/>
          </p:cNvSpPr>
          <p:nvPr/>
        </p:nvSpPr>
        <p:spPr bwMode="auto">
          <a:xfrm>
            <a:off x="5946973" y="5719170"/>
            <a:ext cx="225264" cy="63535"/>
          </a:xfrm>
          <a:custGeom>
            <a:avLst/>
            <a:gdLst>
              <a:gd name="T0" fmla="*/ 638863049 w 54"/>
              <a:gd name="T1" fmla="*/ 134170092 h 15"/>
              <a:gd name="T2" fmla="*/ 591541134 w 54"/>
              <a:gd name="T3" fmla="*/ 182959851 h 15"/>
              <a:gd name="T4" fmla="*/ 47321915 w 54"/>
              <a:gd name="T5" fmla="*/ 182959851 h 15"/>
              <a:gd name="T6" fmla="*/ 0 w 54"/>
              <a:gd name="T7" fmla="*/ 134170092 h 15"/>
              <a:gd name="T8" fmla="*/ 0 w 54"/>
              <a:gd name="T9" fmla="*/ 48789759 h 15"/>
              <a:gd name="T10" fmla="*/ 47321915 w 54"/>
              <a:gd name="T11" fmla="*/ 0 h 15"/>
              <a:gd name="T12" fmla="*/ 591541134 w 54"/>
              <a:gd name="T13" fmla="*/ 0 h 15"/>
              <a:gd name="T14" fmla="*/ 638863049 w 54"/>
              <a:gd name="T15" fmla="*/ 48789759 h 15"/>
              <a:gd name="T16" fmla="*/ 638863049 w 54"/>
              <a:gd name="T17" fmla="*/ 134170092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 h="15">
                <a:moveTo>
                  <a:pt x="54" y="11"/>
                </a:moveTo>
                <a:cubicBezTo>
                  <a:pt x="54" y="13"/>
                  <a:pt x="52" y="15"/>
                  <a:pt x="50" y="15"/>
                </a:cubicBezTo>
                <a:cubicBezTo>
                  <a:pt x="4" y="15"/>
                  <a:pt x="4" y="15"/>
                  <a:pt x="4" y="15"/>
                </a:cubicBezTo>
                <a:cubicBezTo>
                  <a:pt x="2" y="15"/>
                  <a:pt x="0" y="13"/>
                  <a:pt x="0" y="11"/>
                </a:cubicBezTo>
                <a:cubicBezTo>
                  <a:pt x="0" y="4"/>
                  <a:pt x="0" y="4"/>
                  <a:pt x="0" y="4"/>
                </a:cubicBezTo>
                <a:cubicBezTo>
                  <a:pt x="0" y="2"/>
                  <a:pt x="2" y="0"/>
                  <a:pt x="4" y="0"/>
                </a:cubicBezTo>
                <a:cubicBezTo>
                  <a:pt x="50" y="0"/>
                  <a:pt x="50" y="0"/>
                  <a:pt x="50" y="0"/>
                </a:cubicBezTo>
                <a:cubicBezTo>
                  <a:pt x="52" y="0"/>
                  <a:pt x="54" y="2"/>
                  <a:pt x="54" y="4"/>
                </a:cubicBezTo>
                <a:lnTo>
                  <a:pt x="54" y="11"/>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5" name="Freeform 225"/>
          <p:cNvSpPr>
            <a:spLocks noEditPoints="1"/>
          </p:cNvSpPr>
          <p:nvPr/>
        </p:nvSpPr>
        <p:spPr bwMode="auto">
          <a:xfrm>
            <a:off x="6547676" y="5657560"/>
            <a:ext cx="119370" cy="204085"/>
          </a:xfrm>
          <a:custGeom>
            <a:avLst/>
            <a:gdLst>
              <a:gd name="T0" fmla="*/ 334051056 w 29"/>
              <a:gd name="T1" fmla="*/ 518918890 h 49"/>
              <a:gd name="T2" fmla="*/ 276455461 w 29"/>
              <a:gd name="T3" fmla="*/ 577887258 h 49"/>
              <a:gd name="T4" fmla="*/ 57595595 w 29"/>
              <a:gd name="T5" fmla="*/ 577887258 h 49"/>
              <a:gd name="T6" fmla="*/ 0 w 29"/>
              <a:gd name="T7" fmla="*/ 518918890 h 49"/>
              <a:gd name="T8" fmla="*/ 0 w 29"/>
              <a:gd name="T9" fmla="*/ 58968368 h 49"/>
              <a:gd name="T10" fmla="*/ 57595595 w 29"/>
              <a:gd name="T11" fmla="*/ 0 h 49"/>
              <a:gd name="T12" fmla="*/ 276455461 w 29"/>
              <a:gd name="T13" fmla="*/ 0 h 49"/>
              <a:gd name="T14" fmla="*/ 334051056 w 29"/>
              <a:gd name="T15" fmla="*/ 58968368 h 49"/>
              <a:gd name="T16" fmla="*/ 334051056 w 29"/>
              <a:gd name="T17" fmla="*/ 518918890 h 49"/>
              <a:gd name="T18" fmla="*/ 287974580 w 29"/>
              <a:gd name="T19" fmla="*/ 129729722 h 49"/>
              <a:gd name="T20" fmla="*/ 276455461 w 29"/>
              <a:gd name="T21" fmla="*/ 117936736 h 49"/>
              <a:gd name="T22" fmla="*/ 57595595 w 29"/>
              <a:gd name="T23" fmla="*/ 117936736 h 49"/>
              <a:gd name="T24" fmla="*/ 34557357 w 29"/>
              <a:gd name="T25" fmla="*/ 129729722 h 49"/>
              <a:gd name="T26" fmla="*/ 34557357 w 29"/>
              <a:gd name="T27" fmla="*/ 448157535 h 49"/>
              <a:gd name="T28" fmla="*/ 57595595 w 29"/>
              <a:gd name="T29" fmla="*/ 459950522 h 49"/>
              <a:gd name="T30" fmla="*/ 276455461 w 29"/>
              <a:gd name="T31" fmla="*/ 459950522 h 49"/>
              <a:gd name="T32" fmla="*/ 287974580 w 29"/>
              <a:gd name="T33" fmla="*/ 448157535 h 49"/>
              <a:gd name="T34" fmla="*/ 287974580 w 29"/>
              <a:gd name="T35" fmla="*/ 129729722 h 49"/>
              <a:gd name="T36" fmla="*/ 195821628 w 29"/>
              <a:gd name="T37" fmla="*/ 58968368 h 49"/>
              <a:gd name="T38" fmla="*/ 126710309 w 29"/>
              <a:gd name="T39" fmla="*/ 58968368 h 49"/>
              <a:gd name="T40" fmla="*/ 126710309 w 29"/>
              <a:gd name="T41" fmla="*/ 70761355 h 49"/>
              <a:gd name="T42" fmla="*/ 126710309 w 29"/>
              <a:gd name="T43" fmla="*/ 70761355 h 49"/>
              <a:gd name="T44" fmla="*/ 195821628 w 29"/>
              <a:gd name="T45" fmla="*/ 70761355 h 49"/>
              <a:gd name="T46" fmla="*/ 207340747 w 29"/>
              <a:gd name="T47" fmla="*/ 70761355 h 49"/>
              <a:gd name="T48" fmla="*/ 195821628 w 29"/>
              <a:gd name="T49" fmla="*/ 58968368 h 49"/>
              <a:gd name="T50" fmla="*/ 161267666 w 29"/>
              <a:gd name="T51" fmla="*/ 483539930 h 49"/>
              <a:gd name="T52" fmla="*/ 126710309 w 29"/>
              <a:gd name="T53" fmla="*/ 518918890 h 49"/>
              <a:gd name="T54" fmla="*/ 161267666 w 29"/>
              <a:gd name="T55" fmla="*/ 554301284 h 49"/>
              <a:gd name="T56" fmla="*/ 195821628 w 29"/>
              <a:gd name="T57" fmla="*/ 518918890 h 49"/>
              <a:gd name="T58" fmla="*/ 161267666 w 29"/>
              <a:gd name="T59" fmla="*/ 483539930 h 4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6" name="Freeform 226"/>
          <p:cNvSpPr>
            <a:spLocks noEditPoints="1"/>
          </p:cNvSpPr>
          <p:nvPr/>
        </p:nvSpPr>
        <p:spPr bwMode="auto">
          <a:xfrm>
            <a:off x="7146451" y="5640231"/>
            <a:ext cx="361961" cy="242591"/>
          </a:xfrm>
          <a:custGeom>
            <a:avLst/>
            <a:gdLst>
              <a:gd name="T0" fmla="*/ 1012054241 w 87"/>
              <a:gd name="T1" fmla="*/ 178405056 h 58"/>
              <a:gd name="T2" fmla="*/ 517793598 w 87"/>
              <a:gd name="T3" fmla="*/ 344915523 h 58"/>
              <a:gd name="T4" fmla="*/ 506027121 w 87"/>
              <a:gd name="T5" fmla="*/ 344915523 h 58"/>
              <a:gd name="T6" fmla="*/ 506027121 w 87"/>
              <a:gd name="T7" fmla="*/ 344915523 h 58"/>
              <a:gd name="T8" fmla="*/ 211824030 w 87"/>
              <a:gd name="T9" fmla="*/ 249765700 h 58"/>
              <a:gd name="T10" fmla="*/ 164751261 w 87"/>
              <a:gd name="T11" fmla="*/ 380595844 h 58"/>
              <a:gd name="T12" fmla="*/ 200057553 w 87"/>
              <a:gd name="T13" fmla="*/ 428167307 h 58"/>
              <a:gd name="T14" fmla="*/ 176521168 w 87"/>
              <a:gd name="T15" fmla="*/ 475742219 h 58"/>
              <a:gd name="T16" fmla="*/ 200057553 w 87"/>
              <a:gd name="T17" fmla="*/ 666041866 h 58"/>
              <a:gd name="T18" fmla="*/ 188287645 w 87"/>
              <a:gd name="T19" fmla="*/ 677933007 h 58"/>
              <a:gd name="T20" fmla="*/ 188287645 w 87"/>
              <a:gd name="T21" fmla="*/ 689827597 h 58"/>
              <a:gd name="T22" fmla="*/ 94145538 w 87"/>
              <a:gd name="T23" fmla="*/ 689827597 h 58"/>
              <a:gd name="T24" fmla="*/ 82375630 w 87"/>
              <a:gd name="T25" fmla="*/ 677933007 h 58"/>
              <a:gd name="T26" fmla="*/ 82375630 w 87"/>
              <a:gd name="T27" fmla="*/ 666041866 h 58"/>
              <a:gd name="T28" fmla="*/ 105912015 w 87"/>
              <a:gd name="T29" fmla="*/ 475742219 h 58"/>
              <a:gd name="T30" fmla="*/ 82375630 w 87"/>
              <a:gd name="T31" fmla="*/ 428167307 h 58"/>
              <a:gd name="T32" fmla="*/ 117681922 w 87"/>
              <a:gd name="T33" fmla="*/ 380595844 h 58"/>
              <a:gd name="T34" fmla="*/ 152984784 w 87"/>
              <a:gd name="T35" fmla="*/ 225976519 h 58"/>
              <a:gd name="T36" fmla="*/ 11766477 w 87"/>
              <a:gd name="T37" fmla="*/ 178405056 h 58"/>
              <a:gd name="T38" fmla="*/ 0 w 87"/>
              <a:gd name="T39" fmla="*/ 166510466 h 58"/>
              <a:gd name="T40" fmla="*/ 11766477 w 87"/>
              <a:gd name="T41" fmla="*/ 154615876 h 58"/>
              <a:gd name="T42" fmla="*/ 506027121 w 87"/>
              <a:gd name="T43" fmla="*/ 0 h 58"/>
              <a:gd name="T44" fmla="*/ 506027121 w 87"/>
              <a:gd name="T45" fmla="*/ 0 h 58"/>
              <a:gd name="T46" fmla="*/ 517793598 w 87"/>
              <a:gd name="T47" fmla="*/ 0 h 58"/>
              <a:gd name="T48" fmla="*/ 1012054241 w 87"/>
              <a:gd name="T49" fmla="*/ 154615876 h 58"/>
              <a:gd name="T50" fmla="*/ 1023820718 w 87"/>
              <a:gd name="T51" fmla="*/ 166510466 h 58"/>
              <a:gd name="T52" fmla="*/ 1012054241 w 87"/>
              <a:gd name="T53" fmla="*/ 178405056 h 58"/>
              <a:gd name="T54" fmla="*/ 800226781 w 87"/>
              <a:gd name="T55" fmla="*/ 451956488 h 58"/>
              <a:gd name="T56" fmla="*/ 506027121 w 87"/>
              <a:gd name="T57" fmla="*/ 570892042 h 58"/>
              <a:gd name="T58" fmla="*/ 223593937 w 87"/>
              <a:gd name="T59" fmla="*/ 451956488 h 58"/>
              <a:gd name="T60" fmla="*/ 235360414 w 87"/>
              <a:gd name="T61" fmla="*/ 309231753 h 58"/>
              <a:gd name="T62" fmla="*/ 494257213 w 87"/>
              <a:gd name="T63" fmla="*/ 392486986 h 58"/>
              <a:gd name="T64" fmla="*/ 506027121 w 87"/>
              <a:gd name="T65" fmla="*/ 404381576 h 58"/>
              <a:gd name="T66" fmla="*/ 529563505 w 87"/>
              <a:gd name="T67" fmla="*/ 392486986 h 58"/>
              <a:gd name="T68" fmla="*/ 788460304 w 87"/>
              <a:gd name="T69" fmla="*/ 309231753 h 58"/>
              <a:gd name="T70" fmla="*/ 800226781 w 87"/>
              <a:gd name="T71" fmla="*/ 451956488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7" h="58">
                <a:moveTo>
                  <a:pt x="86" y="15"/>
                </a:moveTo>
                <a:cubicBezTo>
                  <a:pt x="44" y="29"/>
                  <a:pt x="44" y="29"/>
                  <a:pt x="44" y="29"/>
                </a:cubicBezTo>
                <a:cubicBezTo>
                  <a:pt x="44" y="29"/>
                  <a:pt x="44" y="29"/>
                  <a:pt x="43" y="29"/>
                </a:cubicBezTo>
                <a:cubicBezTo>
                  <a:pt x="43" y="29"/>
                  <a:pt x="43" y="29"/>
                  <a:pt x="43" y="29"/>
                </a:cubicBezTo>
                <a:cubicBezTo>
                  <a:pt x="18" y="21"/>
                  <a:pt x="18" y="21"/>
                  <a:pt x="18" y="21"/>
                </a:cubicBezTo>
                <a:cubicBezTo>
                  <a:pt x="16" y="23"/>
                  <a:pt x="15" y="27"/>
                  <a:pt x="14" y="32"/>
                </a:cubicBezTo>
                <a:cubicBezTo>
                  <a:pt x="16" y="33"/>
                  <a:pt x="17" y="34"/>
                  <a:pt x="17" y="36"/>
                </a:cubicBezTo>
                <a:cubicBezTo>
                  <a:pt x="17" y="38"/>
                  <a:pt x="16" y="39"/>
                  <a:pt x="15" y="40"/>
                </a:cubicBezTo>
                <a:cubicBezTo>
                  <a:pt x="17" y="56"/>
                  <a:pt x="17" y="56"/>
                  <a:pt x="17" y="56"/>
                </a:cubicBezTo>
                <a:cubicBezTo>
                  <a:pt x="17" y="57"/>
                  <a:pt x="17" y="57"/>
                  <a:pt x="16" y="57"/>
                </a:cubicBezTo>
                <a:cubicBezTo>
                  <a:pt x="16" y="58"/>
                  <a:pt x="16" y="58"/>
                  <a:pt x="16" y="58"/>
                </a:cubicBezTo>
                <a:cubicBezTo>
                  <a:pt x="8" y="58"/>
                  <a:pt x="8" y="58"/>
                  <a:pt x="8" y="58"/>
                </a:cubicBezTo>
                <a:cubicBezTo>
                  <a:pt x="8" y="58"/>
                  <a:pt x="8" y="58"/>
                  <a:pt x="7" y="57"/>
                </a:cubicBezTo>
                <a:cubicBezTo>
                  <a:pt x="7" y="57"/>
                  <a:pt x="7" y="57"/>
                  <a:pt x="7" y="56"/>
                </a:cubicBezTo>
                <a:cubicBezTo>
                  <a:pt x="9" y="40"/>
                  <a:pt x="9" y="40"/>
                  <a:pt x="9" y="40"/>
                </a:cubicBezTo>
                <a:cubicBezTo>
                  <a:pt x="8" y="39"/>
                  <a:pt x="7" y="38"/>
                  <a:pt x="7" y="36"/>
                </a:cubicBezTo>
                <a:cubicBezTo>
                  <a:pt x="7" y="34"/>
                  <a:pt x="8" y="33"/>
                  <a:pt x="10" y="32"/>
                </a:cubicBezTo>
                <a:cubicBezTo>
                  <a:pt x="10" y="27"/>
                  <a:pt x="11" y="23"/>
                  <a:pt x="13" y="19"/>
                </a:cubicBezTo>
                <a:cubicBezTo>
                  <a:pt x="1" y="15"/>
                  <a:pt x="1" y="15"/>
                  <a:pt x="1" y="15"/>
                </a:cubicBezTo>
                <a:cubicBezTo>
                  <a:pt x="0" y="15"/>
                  <a:pt x="0" y="15"/>
                  <a:pt x="0" y="14"/>
                </a:cubicBezTo>
                <a:cubicBezTo>
                  <a:pt x="0" y="14"/>
                  <a:pt x="0" y="13"/>
                  <a:pt x="1" y="13"/>
                </a:cubicBezTo>
                <a:cubicBezTo>
                  <a:pt x="43" y="0"/>
                  <a:pt x="43" y="0"/>
                  <a:pt x="43" y="0"/>
                </a:cubicBezTo>
                <a:cubicBezTo>
                  <a:pt x="43" y="0"/>
                  <a:pt x="43" y="0"/>
                  <a:pt x="43" y="0"/>
                </a:cubicBezTo>
                <a:cubicBezTo>
                  <a:pt x="44" y="0"/>
                  <a:pt x="44" y="0"/>
                  <a:pt x="44" y="0"/>
                </a:cubicBezTo>
                <a:cubicBezTo>
                  <a:pt x="86" y="13"/>
                  <a:pt x="86" y="13"/>
                  <a:pt x="86" y="13"/>
                </a:cubicBezTo>
                <a:cubicBezTo>
                  <a:pt x="87" y="13"/>
                  <a:pt x="87" y="14"/>
                  <a:pt x="87" y="14"/>
                </a:cubicBezTo>
                <a:cubicBezTo>
                  <a:pt x="87" y="15"/>
                  <a:pt x="87" y="15"/>
                  <a:pt x="86" y="15"/>
                </a:cubicBezTo>
                <a:close/>
                <a:moveTo>
                  <a:pt x="68" y="38"/>
                </a:moveTo>
                <a:cubicBezTo>
                  <a:pt x="68" y="44"/>
                  <a:pt x="57" y="48"/>
                  <a:pt x="43" y="48"/>
                </a:cubicBezTo>
                <a:cubicBezTo>
                  <a:pt x="30" y="48"/>
                  <a:pt x="19" y="44"/>
                  <a:pt x="19" y="38"/>
                </a:cubicBezTo>
                <a:cubicBezTo>
                  <a:pt x="20" y="26"/>
                  <a:pt x="20" y="26"/>
                  <a:pt x="20" y="26"/>
                </a:cubicBezTo>
                <a:cubicBezTo>
                  <a:pt x="42" y="33"/>
                  <a:pt x="42" y="33"/>
                  <a:pt x="42" y="33"/>
                </a:cubicBezTo>
                <a:cubicBezTo>
                  <a:pt x="42" y="33"/>
                  <a:pt x="43" y="34"/>
                  <a:pt x="43" y="34"/>
                </a:cubicBezTo>
                <a:cubicBezTo>
                  <a:pt x="44" y="34"/>
                  <a:pt x="45" y="33"/>
                  <a:pt x="45" y="33"/>
                </a:cubicBezTo>
                <a:cubicBezTo>
                  <a:pt x="67" y="26"/>
                  <a:pt x="67" y="26"/>
                  <a:pt x="67" y="26"/>
                </a:cubicBezTo>
                <a:lnTo>
                  <a:pt x="68" y="38"/>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7" name="Freeform 227"/>
          <p:cNvSpPr>
            <a:spLocks noEditPoints="1"/>
          </p:cNvSpPr>
          <p:nvPr/>
        </p:nvSpPr>
        <p:spPr bwMode="auto">
          <a:xfrm>
            <a:off x="7745227" y="5619052"/>
            <a:ext cx="283024" cy="263769"/>
          </a:xfrm>
          <a:custGeom>
            <a:avLst/>
            <a:gdLst>
              <a:gd name="T0" fmla="*/ 482869229 w 68"/>
              <a:gd name="T1" fmla="*/ 691215112 h 63"/>
              <a:gd name="T2" fmla="*/ 365096414 w 68"/>
              <a:gd name="T3" fmla="*/ 750803098 h 63"/>
              <a:gd name="T4" fmla="*/ 0 w 68"/>
              <a:gd name="T5" fmla="*/ 488617341 h 63"/>
              <a:gd name="T6" fmla="*/ 341540478 w 68"/>
              <a:gd name="T7" fmla="*/ 226431584 h 63"/>
              <a:gd name="T8" fmla="*/ 341540478 w 68"/>
              <a:gd name="T9" fmla="*/ 297936477 h 63"/>
              <a:gd name="T10" fmla="*/ 117772815 w 68"/>
              <a:gd name="T11" fmla="*/ 488617341 h 63"/>
              <a:gd name="T12" fmla="*/ 365096414 w 68"/>
              <a:gd name="T13" fmla="*/ 667381299 h 63"/>
              <a:gd name="T14" fmla="*/ 365096414 w 68"/>
              <a:gd name="T15" fmla="*/ 59587986 h 63"/>
              <a:gd name="T16" fmla="*/ 482869229 w 68"/>
              <a:gd name="T17" fmla="*/ 0 h 63"/>
              <a:gd name="T18" fmla="*/ 482869229 w 68"/>
              <a:gd name="T19" fmla="*/ 691215112 h 63"/>
              <a:gd name="T20" fmla="*/ 800857202 w 68"/>
              <a:gd name="T21" fmla="*/ 440946262 h 63"/>
              <a:gd name="T22" fmla="*/ 565311572 w 68"/>
              <a:gd name="T23" fmla="*/ 381361728 h 63"/>
              <a:gd name="T24" fmla="*/ 624197980 w 68"/>
              <a:gd name="T25" fmla="*/ 345607556 h 63"/>
              <a:gd name="T26" fmla="*/ 506425164 w 68"/>
              <a:gd name="T27" fmla="*/ 297936477 h 63"/>
              <a:gd name="T28" fmla="*/ 506425164 w 68"/>
              <a:gd name="T29" fmla="*/ 226431584 h 63"/>
              <a:gd name="T30" fmla="*/ 718414859 w 68"/>
              <a:gd name="T31" fmla="*/ 297936477 h 63"/>
              <a:gd name="T32" fmla="*/ 777301267 w 68"/>
              <a:gd name="T33" fmla="*/ 262185757 h 63"/>
              <a:gd name="T34" fmla="*/ 800857202 w 68"/>
              <a:gd name="T35" fmla="*/ 440946262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8" h="63">
                <a:moveTo>
                  <a:pt x="41" y="58"/>
                </a:moveTo>
                <a:cubicBezTo>
                  <a:pt x="31" y="63"/>
                  <a:pt x="31" y="63"/>
                  <a:pt x="31" y="63"/>
                </a:cubicBezTo>
                <a:cubicBezTo>
                  <a:pt x="13" y="61"/>
                  <a:pt x="0" y="52"/>
                  <a:pt x="0" y="41"/>
                </a:cubicBezTo>
                <a:cubicBezTo>
                  <a:pt x="0" y="30"/>
                  <a:pt x="12" y="21"/>
                  <a:pt x="29" y="19"/>
                </a:cubicBezTo>
                <a:cubicBezTo>
                  <a:pt x="29" y="25"/>
                  <a:pt x="29" y="25"/>
                  <a:pt x="29" y="25"/>
                </a:cubicBezTo>
                <a:cubicBezTo>
                  <a:pt x="18" y="27"/>
                  <a:pt x="10" y="33"/>
                  <a:pt x="10" y="41"/>
                </a:cubicBezTo>
                <a:cubicBezTo>
                  <a:pt x="10" y="48"/>
                  <a:pt x="19" y="55"/>
                  <a:pt x="31" y="56"/>
                </a:cubicBezTo>
                <a:cubicBezTo>
                  <a:pt x="31" y="5"/>
                  <a:pt x="31" y="5"/>
                  <a:pt x="31" y="5"/>
                </a:cubicBezTo>
                <a:cubicBezTo>
                  <a:pt x="41" y="0"/>
                  <a:pt x="41" y="0"/>
                  <a:pt x="41" y="0"/>
                </a:cubicBezTo>
                <a:lnTo>
                  <a:pt x="41" y="58"/>
                </a:lnTo>
                <a:close/>
                <a:moveTo>
                  <a:pt x="68" y="37"/>
                </a:moveTo>
                <a:cubicBezTo>
                  <a:pt x="48" y="32"/>
                  <a:pt x="48" y="32"/>
                  <a:pt x="48" y="32"/>
                </a:cubicBezTo>
                <a:cubicBezTo>
                  <a:pt x="53" y="29"/>
                  <a:pt x="53" y="29"/>
                  <a:pt x="53" y="29"/>
                </a:cubicBezTo>
                <a:cubicBezTo>
                  <a:pt x="50" y="27"/>
                  <a:pt x="47" y="26"/>
                  <a:pt x="43" y="25"/>
                </a:cubicBezTo>
                <a:cubicBezTo>
                  <a:pt x="43" y="19"/>
                  <a:pt x="43" y="19"/>
                  <a:pt x="43" y="19"/>
                </a:cubicBezTo>
                <a:cubicBezTo>
                  <a:pt x="50" y="20"/>
                  <a:pt x="56" y="22"/>
                  <a:pt x="61" y="25"/>
                </a:cubicBezTo>
                <a:cubicBezTo>
                  <a:pt x="66" y="22"/>
                  <a:pt x="66" y="22"/>
                  <a:pt x="66" y="22"/>
                </a:cubicBezTo>
                <a:lnTo>
                  <a:pt x="68" y="37"/>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8" name="Freeform 228"/>
          <p:cNvSpPr>
            <a:spLocks/>
          </p:cNvSpPr>
          <p:nvPr/>
        </p:nvSpPr>
        <p:spPr bwMode="auto">
          <a:xfrm>
            <a:off x="8345929" y="5619052"/>
            <a:ext cx="283024" cy="284948"/>
          </a:xfrm>
          <a:custGeom>
            <a:avLst/>
            <a:gdLst>
              <a:gd name="T0" fmla="*/ 800857202 w 68"/>
              <a:gd name="T1" fmla="*/ 35812599 h 68"/>
              <a:gd name="T2" fmla="*/ 683084387 w 68"/>
              <a:gd name="T3" fmla="*/ 728220615 h 68"/>
              <a:gd name="T4" fmla="*/ 671306419 w 68"/>
              <a:gd name="T5" fmla="*/ 752095681 h 68"/>
              <a:gd name="T6" fmla="*/ 659528452 w 68"/>
              <a:gd name="T7" fmla="*/ 752095681 h 68"/>
              <a:gd name="T8" fmla="*/ 647750484 w 68"/>
              <a:gd name="T9" fmla="*/ 752095681 h 68"/>
              <a:gd name="T10" fmla="*/ 447538757 w 68"/>
              <a:gd name="T11" fmla="*/ 668529494 h 68"/>
              <a:gd name="T12" fmla="*/ 329765942 w 68"/>
              <a:gd name="T13" fmla="*/ 799849268 h 68"/>
              <a:gd name="T14" fmla="*/ 306210006 w 68"/>
              <a:gd name="T15" fmla="*/ 811786801 h 68"/>
              <a:gd name="T16" fmla="*/ 306210006 w 68"/>
              <a:gd name="T17" fmla="*/ 811786801 h 68"/>
              <a:gd name="T18" fmla="*/ 282654070 w 68"/>
              <a:gd name="T19" fmla="*/ 775974202 h 68"/>
              <a:gd name="T20" fmla="*/ 282654070 w 68"/>
              <a:gd name="T21" fmla="*/ 620779362 h 68"/>
              <a:gd name="T22" fmla="*/ 671306419 w 68"/>
              <a:gd name="T23" fmla="*/ 143257307 h 68"/>
              <a:gd name="T24" fmla="*/ 188437191 w 68"/>
              <a:gd name="T25" fmla="*/ 561088241 h 68"/>
              <a:gd name="T26" fmla="*/ 11777968 w 68"/>
              <a:gd name="T27" fmla="*/ 489459588 h 68"/>
              <a:gd name="T28" fmla="*/ 0 w 68"/>
              <a:gd name="T29" fmla="*/ 465584521 h 68"/>
              <a:gd name="T30" fmla="*/ 11777968 w 68"/>
              <a:gd name="T31" fmla="*/ 429768467 h 68"/>
              <a:gd name="T32" fmla="*/ 753748763 w 68"/>
              <a:gd name="T33" fmla="*/ 0 h 68"/>
              <a:gd name="T34" fmla="*/ 765526731 w 68"/>
              <a:gd name="T35" fmla="*/ 0 h 68"/>
              <a:gd name="T36" fmla="*/ 789079235 w 68"/>
              <a:gd name="T37" fmla="*/ 0 h 68"/>
              <a:gd name="T38" fmla="*/ 800857202 w 68"/>
              <a:gd name="T39" fmla="*/ 35812599 h 6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9" name="Freeform 229"/>
          <p:cNvSpPr>
            <a:spLocks noEditPoints="1"/>
          </p:cNvSpPr>
          <p:nvPr/>
        </p:nvSpPr>
        <p:spPr bwMode="auto">
          <a:xfrm>
            <a:off x="8944705" y="5619052"/>
            <a:ext cx="283022" cy="284948"/>
          </a:xfrm>
          <a:custGeom>
            <a:avLst/>
            <a:gdLst>
              <a:gd name="T0" fmla="*/ 800850339 w 68"/>
              <a:gd name="T1" fmla="*/ 764033214 h 68"/>
              <a:gd name="T2" fmla="*/ 765520018 w 68"/>
              <a:gd name="T3" fmla="*/ 811786801 h 68"/>
              <a:gd name="T4" fmla="*/ 329761097 w 68"/>
              <a:gd name="T5" fmla="*/ 811786801 h 68"/>
              <a:gd name="T6" fmla="*/ 294430776 w 68"/>
              <a:gd name="T7" fmla="*/ 764033214 h 68"/>
              <a:gd name="T8" fmla="*/ 294430776 w 68"/>
              <a:gd name="T9" fmla="*/ 692408015 h 68"/>
              <a:gd name="T10" fmla="*/ 47108238 w 68"/>
              <a:gd name="T11" fmla="*/ 692408015 h 68"/>
              <a:gd name="T12" fmla="*/ 0 w 68"/>
              <a:gd name="T13" fmla="*/ 644654428 h 68"/>
              <a:gd name="T14" fmla="*/ 0 w 68"/>
              <a:gd name="T15" fmla="*/ 35812599 h 68"/>
              <a:gd name="T16" fmla="*/ 47108238 w 68"/>
              <a:gd name="T17" fmla="*/ 0 h 68"/>
              <a:gd name="T18" fmla="*/ 529975397 w 68"/>
              <a:gd name="T19" fmla="*/ 0 h 68"/>
              <a:gd name="T20" fmla="*/ 577083635 w 68"/>
              <a:gd name="T21" fmla="*/ 35812599 h 68"/>
              <a:gd name="T22" fmla="*/ 577083635 w 68"/>
              <a:gd name="T23" fmla="*/ 191007440 h 68"/>
              <a:gd name="T24" fmla="*/ 588861553 w 68"/>
              <a:gd name="T25" fmla="*/ 202948428 h 68"/>
              <a:gd name="T26" fmla="*/ 777294504 w 68"/>
              <a:gd name="T27" fmla="*/ 382018335 h 68"/>
              <a:gd name="T28" fmla="*/ 800850339 w 68"/>
              <a:gd name="T29" fmla="*/ 465584521 h 68"/>
              <a:gd name="T30" fmla="*/ 800850339 w 68"/>
              <a:gd name="T31" fmla="*/ 764033214 h 68"/>
              <a:gd name="T32" fmla="*/ 459311325 w 68"/>
              <a:gd name="T33" fmla="*/ 71628654 h 68"/>
              <a:gd name="T34" fmla="*/ 447533407 w 68"/>
              <a:gd name="T35" fmla="*/ 59691121 h 68"/>
              <a:gd name="T36" fmla="*/ 129550228 w 68"/>
              <a:gd name="T37" fmla="*/ 59691121 h 68"/>
              <a:gd name="T38" fmla="*/ 117772311 w 68"/>
              <a:gd name="T39" fmla="*/ 71628654 h 68"/>
              <a:gd name="T40" fmla="*/ 117772311 w 68"/>
              <a:gd name="T41" fmla="*/ 95503720 h 68"/>
              <a:gd name="T42" fmla="*/ 129550228 w 68"/>
              <a:gd name="T43" fmla="*/ 107441253 h 68"/>
              <a:gd name="T44" fmla="*/ 447533407 w 68"/>
              <a:gd name="T45" fmla="*/ 107441253 h 68"/>
              <a:gd name="T46" fmla="*/ 459311325 w 68"/>
              <a:gd name="T47" fmla="*/ 95503720 h 68"/>
              <a:gd name="T48" fmla="*/ 459311325 w 68"/>
              <a:gd name="T49" fmla="*/ 71628654 h 68"/>
              <a:gd name="T50" fmla="*/ 753742101 w 68"/>
              <a:gd name="T51" fmla="*/ 752095681 h 68"/>
              <a:gd name="T52" fmla="*/ 753742101 w 68"/>
              <a:gd name="T53" fmla="*/ 465584521 h 68"/>
              <a:gd name="T54" fmla="*/ 565305718 w 68"/>
              <a:gd name="T55" fmla="*/ 465584521 h 68"/>
              <a:gd name="T56" fmla="*/ 518197480 w 68"/>
              <a:gd name="T57" fmla="*/ 417830934 h 68"/>
              <a:gd name="T58" fmla="*/ 518197480 w 68"/>
              <a:gd name="T59" fmla="*/ 226823494 h 68"/>
              <a:gd name="T60" fmla="*/ 353316932 w 68"/>
              <a:gd name="T61" fmla="*/ 226823494 h 68"/>
              <a:gd name="T62" fmla="*/ 353316932 w 68"/>
              <a:gd name="T63" fmla="*/ 752095681 h 68"/>
              <a:gd name="T64" fmla="*/ 753742101 w 68"/>
              <a:gd name="T65" fmla="*/ 752095681 h 68"/>
              <a:gd name="T66" fmla="*/ 706633863 w 68"/>
              <a:gd name="T67" fmla="*/ 405893401 h 68"/>
              <a:gd name="T68" fmla="*/ 577083635 w 68"/>
              <a:gd name="T69" fmla="*/ 262636093 h 68"/>
              <a:gd name="T70" fmla="*/ 577083635 w 68"/>
              <a:gd name="T71" fmla="*/ 405893401 h 68"/>
              <a:gd name="T72" fmla="*/ 706633863 w 68"/>
              <a:gd name="T73" fmla="*/ 405893401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8" h="68">
                <a:moveTo>
                  <a:pt x="68" y="64"/>
                </a:moveTo>
                <a:cubicBezTo>
                  <a:pt x="68" y="66"/>
                  <a:pt x="67" y="68"/>
                  <a:pt x="65" y="68"/>
                </a:cubicBezTo>
                <a:cubicBezTo>
                  <a:pt x="28" y="68"/>
                  <a:pt x="28" y="68"/>
                  <a:pt x="28" y="68"/>
                </a:cubicBezTo>
                <a:cubicBezTo>
                  <a:pt x="26" y="68"/>
                  <a:pt x="25" y="66"/>
                  <a:pt x="25" y="64"/>
                </a:cubicBezTo>
                <a:cubicBezTo>
                  <a:pt x="25" y="58"/>
                  <a:pt x="25" y="58"/>
                  <a:pt x="25" y="58"/>
                </a:cubicBezTo>
                <a:cubicBezTo>
                  <a:pt x="4" y="58"/>
                  <a:pt x="4" y="58"/>
                  <a:pt x="4" y="58"/>
                </a:cubicBezTo>
                <a:cubicBezTo>
                  <a:pt x="2" y="58"/>
                  <a:pt x="0" y="56"/>
                  <a:pt x="0" y="54"/>
                </a:cubicBezTo>
                <a:cubicBezTo>
                  <a:pt x="0" y="3"/>
                  <a:pt x="0" y="3"/>
                  <a:pt x="0" y="3"/>
                </a:cubicBezTo>
                <a:cubicBezTo>
                  <a:pt x="0" y="1"/>
                  <a:pt x="2" y="0"/>
                  <a:pt x="4" y="0"/>
                </a:cubicBezTo>
                <a:cubicBezTo>
                  <a:pt x="45" y="0"/>
                  <a:pt x="45" y="0"/>
                  <a:pt x="45" y="0"/>
                </a:cubicBezTo>
                <a:cubicBezTo>
                  <a:pt x="47" y="0"/>
                  <a:pt x="49" y="1"/>
                  <a:pt x="49" y="3"/>
                </a:cubicBezTo>
                <a:cubicBezTo>
                  <a:pt x="49" y="16"/>
                  <a:pt x="49" y="16"/>
                  <a:pt x="49" y="16"/>
                </a:cubicBezTo>
                <a:cubicBezTo>
                  <a:pt x="50" y="16"/>
                  <a:pt x="50" y="16"/>
                  <a:pt x="50" y="17"/>
                </a:cubicBezTo>
                <a:cubicBezTo>
                  <a:pt x="66" y="32"/>
                  <a:pt x="66" y="32"/>
                  <a:pt x="66" y="32"/>
                </a:cubicBezTo>
                <a:cubicBezTo>
                  <a:pt x="67" y="34"/>
                  <a:pt x="68" y="37"/>
                  <a:pt x="68" y="39"/>
                </a:cubicBezTo>
                <a:lnTo>
                  <a:pt x="68" y="64"/>
                </a:lnTo>
                <a:close/>
                <a:moveTo>
                  <a:pt x="39" y="6"/>
                </a:moveTo>
                <a:cubicBezTo>
                  <a:pt x="39" y="5"/>
                  <a:pt x="39" y="5"/>
                  <a:pt x="38" y="5"/>
                </a:cubicBezTo>
                <a:cubicBezTo>
                  <a:pt x="11" y="5"/>
                  <a:pt x="11" y="5"/>
                  <a:pt x="11" y="5"/>
                </a:cubicBezTo>
                <a:cubicBezTo>
                  <a:pt x="11" y="5"/>
                  <a:pt x="10" y="5"/>
                  <a:pt x="10" y="6"/>
                </a:cubicBezTo>
                <a:cubicBezTo>
                  <a:pt x="10" y="8"/>
                  <a:pt x="10" y="8"/>
                  <a:pt x="10" y="8"/>
                </a:cubicBezTo>
                <a:cubicBezTo>
                  <a:pt x="10" y="9"/>
                  <a:pt x="11" y="9"/>
                  <a:pt x="11" y="9"/>
                </a:cubicBezTo>
                <a:cubicBezTo>
                  <a:pt x="38" y="9"/>
                  <a:pt x="38" y="9"/>
                  <a:pt x="38" y="9"/>
                </a:cubicBezTo>
                <a:cubicBezTo>
                  <a:pt x="39" y="9"/>
                  <a:pt x="39" y="9"/>
                  <a:pt x="39" y="8"/>
                </a:cubicBezTo>
                <a:lnTo>
                  <a:pt x="39" y="6"/>
                </a:lnTo>
                <a:close/>
                <a:moveTo>
                  <a:pt x="64" y="63"/>
                </a:moveTo>
                <a:cubicBezTo>
                  <a:pt x="64" y="39"/>
                  <a:pt x="64" y="39"/>
                  <a:pt x="64" y="39"/>
                </a:cubicBezTo>
                <a:cubicBezTo>
                  <a:pt x="48" y="39"/>
                  <a:pt x="48" y="39"/>
                  <a:pt x="48" y="39"/>
                </a:cubicBezTo>
                <a:cubicBezTo>
                  <a:pt x="46" y="39"/>
                  <a:pt x="44" y="37"/>
                  <a:pt x="44" y="35"/>
                </a:cubicBezTo>
                <a:cubicBezTo>
                  <a:pt x="44" y="19"/>
                  <a:pt x="44" y="19"/>
                  <a:pt x="44" y="19"/>
                </a:cubicBezTo>
                <a:cubicBezTo>
                  <a:pt x="30" y="19"/>
                  <a:pt x="30" y="19"/>
                  <a:pt x="30" y="19"/>
                </a:cubicBezTo>
                <a:cubicBezTo>
                  <a:pt x="30" y="63"/>
                  <a:pt x="30" y="63"/>
                  <a:pt x="30" y="63"/>
                </a:cubicBezTo>
                <a:lnTo>
                  <a:pt x="64" y="63"/>
                </a:lnTo>
                <a:close/>
                <a:moveTo>
                  <a:pt x="60" y="34"/>
                </a:moveTo>
                <a:cubicBezTo>
                  <a:pt x="49" y="22"/>
                  <a:pt x="49" y="22"/>
                  <a:pt x="49" y="22"/>
                </a:cubicBezTo>
                <a:cubicBezTo>
                  <a:pt x="49" y="34"/>
                  <a:pt x="49" y="34"/>
                  <a:pt x="49" y="34"/>
                </a:cubicBezTo>
                <a:lnTo>
                  <a:pt x="60" y="34"/>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0" name="Freeform 230"/>
          <p:cNvSpPr>
            <a:spLocks noEditPoints="1"/>
          </p:cNvSpPr>
          <p:nvPr/>
        </p:nvSpPr>
        <p:spPr bwMode="auto">
          <a:xfrm>
            <a:off x="9543481" y="5640231"/>
            <a:ext cx="242591" cy="242591"/>
          </a:xfrm>
          <a:custGeom>
            <a:avLst/>
            <a:gdLst>
              <a:gd name="T0" fmla="*/ 570892042 w 58"/>
              <a:gd name="T1" fmla="*/ 309231753 h 58"/>
              <a:gd name="T2" fmla="*/ 190296198 w 58"/>
              <a:gd name="T3" fmla="*/ 689827597 h 58"/>
              <a:gd name="T4" fmla="*/ 0 w 58"/>
              <a:gd name="T5" fmla="*/ 689827597 h 58"/>
              <a:gd name="T6" fmla="*/ 0 w 58"/>
              <a:gd name="T7" fmla="*/ 499531399 h 58"/>
              <a:gd name="T8" fmla="*/ 380595844 w 58"/>
              <a:gd name="T9" fmla="*/ 118935555 h 58"/>
              <a:gd name="T10" fmla="*/ 570892042 w 58"/>
              <a:gd name="T11" fmla="*/ 309231753 h 58"/>
              <a:gd name="T12" fmla="*/ 214085378 w 58"/>
              <a:gd name="T13" fmla="*/ 594677774 h 58"/>
              <a:gd name="T14" fmla="*/ 107040965 w 58"/>
              <a:gd name="T15" fmla="*/ 487636809 h 58"/>
              <a:gd name="T16" fmla="*/ 59469502 w 58"/>
              <a:gd name="T17" fmla="*/ 523317131 h 58"/>
              <a:gd name="T18" fmla="*/ 59469502 w 58"/>
              <a:gd name="T19" fmla="*/ 570892042 h 58"/>
              <a:gd name="T20" fmla="*/ 118935555 w 58"/>
              <a:gd name="T21" fmla="*/ 570892042 h 58"/>
              <a:gd name="T22" fmla="*/ 118935555 w 58"/>
              <a:gd name="T23" fmla="*/ 630358095 h 58"/>
              <a:gd name="T24" fmla="*/ 166510466 w 58"/>
              <a:gd name="T25" fmla="*/ 630358095 h 58"/>
              <a:gd name="T26" fmla="*/ 214085378 w 58"/>
              <a:gd name="T27" fmla="*/ 594677774 h 58"/>
              <a:gd name="T28" fmla="*/ 392486986 w 58"/>
              <a:gd name="T29" fmla="*/ 202190788 h 58"/>
              <a:gd name="T30" fmla="*/ 392486986 w 58"/>
              <a:gd name="T31" fmla="*/ 202190788 h 58"/>
              <a:gd name="T32" fmla="*/ 142721286 w 58"/>
              <a:gd name="T33" fmla="*/ 451956488 h 58"/>
              <a:gd name="T34" fmla="*/ 142721286 w 58"/>
              <a:gd name="T35" fmla="*/ 451956488 h 58"/>
              <a:gd name="T36" fmla="*/ 154615876 w 58"/>
              <a:gd name="T37" fmla="*/ 463851078 h 58"/>
              <a:gd name="T38" fmla="*/ 154615876 w 58"/>
              <a:gd name="T39" fmla="*/ 463851078 h 58"/>
              <a:gd name="T40" fmla="*/ 404381576 w 58"/>
              <a:gd name="T41" fmla="*/ 214085378 h 58"/>
              <a:gd name="T42" fmla="*/ 404381576 w 58"/>
              <a:gd name="T43" fmla="*/ 214085378 h 58"/>
              <a:gd name="T44" fmla="*/ 392486986 w 58"/>
              <a:gd name="T45" fmla="*/ 202190788 h 58"/>
              <a:gd name="T46" fmla="*/ 677933007 w 58"/>
              <a:gd name="T47" fmla="*/ 214085378 h 58"/>
              <a:gd name="T48" fmla="*/ 594677774 w 58"/>
              <a:gd name="T49" fmla="*/ 285446021 h 58"/>
              <a:gd name="T50" fmla="*/ 404381576 w 58"/>
              <a:gd name="T51" fmla="*/ 95149823 h 58"/>
              <a:gd name="T52" fmla="*/ 487636809 w 58"/>
              <a:gd name="T53" fmla="*/ 23785731 h 58"/>
              <a:gd name="T54" fmla="*/ 523317131 w 58"/>
              <a:gd name="T55" fmla="*/ 0 h 58"/>
              <a:gd name="T56" fmla="*/ 570892042 w 58"/>
              <a:gd name="T57" fmla="*/ 23785731 h 58"/>
              <a:gd name="T58" fmla="*/ 677933007 w 58"/>
              <a:gd name="T59" fmla="*/ 130830145 h 58"/>
              <a:gd name="T60" fmla="*/ 689827597 w 58"/>
              <a:gd name="T61" fmla="*/ 166510466 h 58"/>
              <a:gd name="T62" fmla="*/ 677933007 w 58"/>
              <a:gd name="T63" fmla="*/ 214085378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8" h="58">
                <a:moveTo>
                  <a:pt x="48" y="26"/>
                </a:moveTo>
                <a:cubicBezTo>
                  <a:pt x="16" y="58"/>
                  <a:pt x="16" y="58"/>
                  <a:pt x="16" y="58"/>
                </a:cubicBezTo>
                <a:cubicBezTo>
                  <a:pt x="0" y="58"/>
                  <a:pt x="0" y="58"/>
                  <a:pt x="0" y="58"/>
                </a:cubicBezTo>
                <a:cubicBezTo>
                  <a:pt x="0" y="42"/>
                  <a:pt x="0" y="42"/>
                  <a:pt x="0" y="42"/>
                </a:cubicBezTo>
                <a:cubicBezTo>
                  <a:pt x="32" y="10"/>
                  <a:pt x="32" y="10"/>
                  <a:pt x="32" y="10"/>
                </a:cubicBezTo>
                <a:lnTo>
                  <a:pt x="48" y="26"/>
                </a:lnTo>
                <a:close/>
                <a:moveTo>
                  <a:pt x="18" y="50"/>
                </a:moveTo>
                <a:cubicBezTo>
                  <a:pt x="9" y="41"/>
                  <a:pt x="9" y="41"/>
                  <a:pt x="9" y="41"/>
                </a:cubicBezTo>
                <a:cubicBezTo>
                  <a:pt x="5" y="44"/>
                  <a:pt x="5" y="44"/>
                  <a:pt x="5" y="44"/>
                </a:cubicBezTo>
                <a:cubicBezTo>
                  <a:pt x="5" y="48"/>
                  <a:pt x="5" y="48"/>
                  <a:pt x="5" y="48"/>
                </a:cubicBezTo>
                <a:cubicBezTo>
                  <a:pt x="10" y="48"/>
                  <a:pt x="10" y="48"/>
                  <a:pt x="10" y="48"/>
                </a:cubicBezTo>
                <a:cubicBezTo>
                  <a:pt x="10" y="53"/>
                  <a:pt x="10" y="53"/>
                  <a:pt x="10" y="53"/>
                </a:cubicBezTo>
                <a:cubicBezTo>
                  <a:pt x="14" y="53"/>
                  <a:pt x="14" y="53"/>
                  <a:pt x="14" y="53"/>
                </a:cubicBezTo>
                <a:lnTo>
                  <a:pt x="18" y="50"/>
                </a:lnTo>
                <a:close/>
                <a:moveTo>
                  <a:pt x="33" y="17"/>
                </a:moveTo>
                <a:cubicBezTo>
                  <a:pt x="33" y="17"/>
                  <a:pt x="33" y="17"/>
                  <a:pt x="33" y="17"/>
                </a:cubicBezTo>
                <a:cubicBezTo>
                  <a:pt x="12" y="38"/>
                  <a:pt x="12" y="38"/>
                  <a:pt x="12" y="38"/>
                </a:cubicBezTo>
                <a:cubicBezTo>
                  <a:pt x="12" y="38"/>
                  <a:pt x="12" y="38"/>
                  <a:pt x="12" y="38"/>
                </a:cubicBezTo>
                <a:cubicBezTo>
                  <a:pt x="12" y="39"/>
                  <a:pt x="12" y="39"/>
                  <a:pt x="13" y="39"/>
                </a:cubicBezTo>
                <a:cubicBezTo>
                  <a:pt x="13" y="39"/>
                  <a:pt x="13" y="39"/>
                  <a:pt x="13" y="39"/>
                </a:cubicBezTo>
                <a:cubicBezTo>
                  <a:pt x="34" y="18"/>
                  <a:pt x="34" y="18"/>
                  <a:pt x="34" y="18"/>
                </a:cubicBezTo>
                <a:cubicBezTo>
                  <a:pt x="34" y="18"/>
                  <a:pt x="34" y="18"/>
                  <a:pt x="34" y="18"/>
                </a:cubicBezTo>
                <a:cubicBezTo>
                  <a:pt x="34" y="17"/>
                  <a:pt x="34" y="17"/>
                  <a:pt x="33" y="17"/>
                </a:cubicBezTo>
                <a:close/>
                <a:moveTo>
                  <a:pt x="57" y="18"/>
                </a:moveTo>
                <a:cubicBezTo>
                  <a:pt x="50" y="24"/>
                  <a:pt x="50" y="24"/>
                  <a:pt x="50" y="24"/>
                </a:cubicBezTo>
                <a:cubicBezTo>
                  <a:pt x="34" y="8"/>
                  <a:pt x="34" y="8"/>
                  <a:pt x="34" y="8"/>
                </a:cubicBezTo>
                <a:cubicBezTo>
                  <a:pt x="41" y="2"/>
                  <a:pt x="41" y="2"/>
                  <a:pt x="41" y="2"/>
                </a:cubicBezTo>
                <a:cubicBezTo>
                  <a:pt x="42" y="1"/>
                  <a:pt x="43" y="0"/>
                  <a:pt x="44" y="0"/>
                </a:cubicBezTo>
                <a:cubicBezTo>
                  <a:pt x="45" y="0"/>
                  <a:pt x="47" y="1"/>
                  <a:pt x="48" y="2"/>
                </a:cubicBezTo>
                <a:cubicBezTo>
                  <a:pt x="57" y="11"/>
                  <a:pt x="57" y="11"/>
                  <a:pt x="57" y="11"/>
                </a:cubicBezTo>
                <a:cubicBezTo>
                  <a:pt x="57" y="12"/>
                  <a:pt x="58" y="13"/>
                  <a:pt x="58" y="14"/>
                </a:cubicBezTo>
                <a:cubicBezTo>
                  <a:pt x="58" y="15"/>
                  <a:pt x="57" y="17"/>
                  <a:pt x="57" y="18"/>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1" name="Freeform 231"/>
          <p:cNvSpPr>
            <a:spLocks noEditPoints="1"/>
          </p:cNvSpPr>
          <p:nvPr/>
        </p:nvSpPr>
        <p:spPr bwMode="auto">
          <a:xfrm>
            <a:off x="10144182" y="5640231"/>
            <a:ext cx="244517" cy="242591"/>
          </a:xfrm>
          <a:custGeom>
            <a:avLst/>
            <a:gdLst>
              <a:gd name="T0" fmla="*/ 688945793 w 59"/>
              <a:gd name="T1" fmla="*/ 558997452 h 58"/>
              <a:gd name="T2" fmla="*/ 560497809 w 59"/>
              <a:gd name="T3" fmla="*/ 689827597 h 58"/>
              <a:gd name="T4" fmla="*/ 128447984 w 59"/>
              <a:gd name="T5" fmla="*/ 689827597 h 58"/>
              <a:gd name="T6" fmla="*/ 0 w 59"/>
              <a:gd name="T7" fmla="*/ 558997452 h 58"/>
              <a:gd name="T8" fmla="*/ 0 w 59"/>
              <a:gd name="T9" fmla="*/ 118935555 h 58"/>
              <a:gd name="T10" fmla="*/ 128447984 w 59"/>
              <a:gd name="T11" fmla="*/ 0 h 58"/>
              <a:gd name="T12" fmla="*/ 560497809 w 59"/>
              <a:gd name="T13" fmla="*/ 0 h 58"/>
              <a:gd name="T14" fmla="*/ 688945793 w 59"/>
              <a:gd name="T15" fmla="*/ 118935555 h 58"/>
              <a:gd name="T16" fmla="*/ 688945793 w 59"/>
              <a:gd name="T17" fmla="*/ 558997452 h 58"/>
              <a:gd name="T18" fmla="*/ 572174277 w 59"/>
              <a:gd name="T19" fmla="*/ 463851078 h 58"/>
              <a:gd name="T20" fmla="*/ 490435583 w 59"/>
              <a:gd name="T21" fmla="*/ 416276166 h 58"/>
              <a:gd name="T22" fmla="*/ 467082646 w 59"/>
              <a:gd name="T23" fmla="*/ 404381576 h 58"/>
              <a:gd name="T24" fmla="*/ 397020420 w 59"/>
              <a:gd name="T25" fmla="*/ 463851078 h 58"/>
              <a:gd name="T26" fmla="*/ 373664067 w 59"/>
              <a:gd name="T27" fmla="*/ 451956488 h 58"/>
              <a:gd name="T28" fmla="*/ 233539615 w 59"/>
              <a:gd name="T29" fmla="*/ 321126343 h 58"/>
              <a:gd name="T30" fmla="*/ 221863146 w 59"/>
              <a:gd name="T31" fmla="*/ 285446021 h 58"/>
              <a:gd name="T32" fmla="*/ 280248904 w 59"/>
              <a:gd name="T33" fmla="*/ 225976519 h 58"/>
              <a:gd name="T34" fmla="*/ 268572436 w 59"/>
              <a:gd name="T35" fmla="*/ 190296198 h 58"/>
              <a:gd name="T36" fmla="*/ 221863146 w 59"/>
              <a:gd name="T37" fmla="*/ 107040965 h 58"/>
              <a:gd name="T38" fmla="*/ 210186678 w 59"/>
              <a:gd name="T39" fmla="*/ 107040965 h 58"/>
              <a:gd name="T40" fmla="*/ 163477388 w 59"/>
              <a:gd name="T41" fmla="*/ 118935555 h 58"/>
              <a:gd name="T42" fmla="*/ 116771516 w 59"/>
              <a:gd name="T43" fmla="*/ 225976519 h 58"/>
              <a:gd name="T44" fmla="*/ 140124452 w 59"/>
              <a:gd name="T45" fmla="*/ 309231753 h 58"/>
              <a:gd name="T46" fmla="*/ 373664067 w 59"/>
              <a:gd name="T47" fmla="*/ 547106311 h 58"/>
              <a:gd name="T48" fmla="*/ 467082646 w 59"/>
              <a:gd name="T49" fmla="*/ 570892042 h 58"/>
              <a:gd name="T50" fmla="*/ 560497809 w 59"/>
              <a:gd name="T51" fmla="*/ 523317131 h 58"/>
              <a:gd name="T52" fmla="*/ 572174277 w 59"/>
              <a:gd name="T53" fmla="*/ 475742219 h 58"/>
              <a:gd name="T54" fmla="*/ 572174277 w 59"/>
              <a:gd name="T55" fmla="*/ 463851078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9" h="58">
                <a:moveTo>
                  <a:pt x="59" y="47"/>
                </a:moveTo>
                <a:cubicBezTo>
                  <a:pt x="59" y="53"/>
                  <a:pt x="54" y="58"/>
                  <a:pt x="48" y="58"/>
                </a:cubicBezTo>
                <a:cubicBezTo>
                  <a:pt x="11" y="58"/>
                  <a:pt x="11" y="58"/>
                  <a:pt x="11" y="58"/>
                </a:cubicBezTo>
                <a:cubicBezTo>
                  <a:pt x="5" y="58"/>
                  <a:pt x="0" y="53"/>
                  <a:pt x="0" y="47"/>
                </a:cubicBezTo>
                <a:cubicBezTo>
                  <a:pt x="0" y="10"/>
                  <a:pt x="0" y="10"/>
                  <a:pt x="0" y="10"/>
                </a:cubicBezTo>
                <a:cubicBezTo>
                  <a:pt x="0" y="4"/>
                  <a:pt x="5" y="0"/>
                  <a:pt x="11" y="0"/>
                </a:cubicBezTo>
                <a:cubicBezTo>
                  <a:pt x="48" y="0"/>
                  <a:pt x="48" y="0"/>
                  <a:pt x="48" y="0"/>
                </a:cubicBezTo>
                <a:cubicBezTo>
                  <a:pt x="54" y="0"/>
                  <a:pt x="59" y="4"/>
                  <a:pt x="59" y="10"/>
                </a:cubicBezTo>
                <a:lnTo>
                  <a:pt x="59" y="47"/>
                </a:lnTo>
                <a:close/>
                <a:moveTo>
                  <a:pt x="49" y="39"/>
                </a:moveTo>
                <a:cubicBezTo>
                  <a:pt x="49" y="39"/>
                  <a:pt x="43" y="36"/>
                  <a:pt x="42" y="35"/>
                </a:cubicBezTo>
                <a:cubicBezTo>
                  <a:pt x="41" y="35"/>
                  <a:pt x="41" y="34"/>
                  <a:pt x="40" y="34"/>
                </a:cubicBezTo>
                <a:cubicBezTo>
                  <a:pt x="38" y="34"/>
                  <a:pt x="36" y="39"/>
                  <a:pt x="34" y="39"/>
                </a:cubicBezTo>
                <a:cubicBezTo>
                  <a:pt x="33" y="39"/>
                  <a:pt x="32" y="38"/>
                  <a:pt x="32" y="38"/>
                </a:cubicBezTo>
                <a:cubicBezTo>
                  <a:pt x="27" y="35"/>
                  <a:pt x="23" y="32"/>
                  <a:pt x="20" y="27"/>
                </a:cubicBezTo>
                <a:cubicBezTo>
                  <a:pt x="20" y="26"/>
                  <a:pt x="19" y="25"/>
                  <a:pt x="19" y="24"/>
                </a:cubicBezTo>
                <a:cubicBezTo>
                  <a:pt x="19" y="23"/>
                  <a:pt x="24" y="20"/>
                  <a:pt x="24" y="19"/>
                </a:cubicBezTo>
                <a:cubicBezTo>
                  <a:pt x="24" y="18"/>
                  <a:pt x="23" y="17"/>
                  <a:pt x="23" y="16"/>
                </a:cubicBezTo>
                <a:cubicBezTo>
                  <a:pt x="22" y="15"/>
                  <a:pt x="20" y="10"/>
                  <a:pt x="19" y="9"/>
                </a:cubicBezTo>
                <a:cubicBezTo>
                  <a:pt x="19" y="9"/>
                  <a:pt x="19" y="9"/>
                  <a:pt x="18" y="9"/>
                </a:cubicBezTo>
                <a:cubicBezTo>
                  <a:pt x="17" y="9"/>
                  <a:pt x="15" y="10"/>
                  <a:pt x="14" y="10"/>
                </a:cubicBezTo>
                <a:cubicBezTo>
                  <a:pt x="12" y="11"/>
                  <a:pt x="10" y="16"/>
                  <a:pt x="10" y="19"/>
                </a:cubicBezTo>
                <a:cubicBezTo>
                  <a:pt x="10" y="21"/>
                  <a:pt x="11" y="24"/>
                  <a:pt x="12" y="26"/>
                </a:cubicBezTo>
                <a:cubicBezTo>
                  <a:pt x="15" y="34"/>
                  <a:pt x="24" y="43"/>
                  <a:pt x="32" y="46"/>
                </a:cubicBezTo>
                <a:cubicBezTo>
                  <a:pt x="35" y="47"/>
                  <a:pt x="37" y="48"/>
                  <a:pt x="40" y="48"/>
                </a:cubicBezTo>
                <a:cubicBezTo>
                  <a:pt x="42" y="48"/>
                  <a:pt x="47" y="46"/>
                  <a:pt x="48" y="44"/>
                </a:cubicBezTo>
                <a:cubicBezTo>
                  <a:pt x="49" y="43"/>
                  <a:pt x="49" y="41"/>
                  <a:pt x="49" y="40"/>
                </a:cubicBezTo>
                <a:cubicBezTo>
                  <a:pt x="49" y="40"/>
                  <a:pt x="49" y="40"/>
                  <a:pt x="49" y="39"/>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2" name="Freeform 232"/>
          <p:cNvSpPr>
            <a:spLocks noEditPoints="1"/>
          </p:cNvSpPr>
          <p:nvPr/>
        </p:nvSpPr>
        <p:spPr bwMode="auto">
          <a:xfrm>
            <a:off x="10742959" y="5640231"/>
            <a:ext cx="240665" cy="242591"/>
          </a:xfrm>
          <a:custGeom>
            <a:avLst/>
            <a:gdLst>
              <a:gd name="T0" fmla="*/ 678917982 w 58"/>
              <a:gd name="T1" fmla="*/ 558997452 h 58"/>
              <a:gd name="T2" fmla="*/ 550156319 w 58"/>
              <a:gd name="T3" fmla="*/ 689827597 h 58"/>
              <a:gd name="T4" fmla="*/ 128761664 w 58"/>
              <a:gd name="T5" fmla="*/ 689827597 h 58"/>
              <a:gd name="T6" fmla="*/ 0 w 58"/>
              <a:gd name="T7" fmla="*/ 558997452 h 58"/>
              <a:gd name="T8" fmla="*/ 0 w 58"/>
              <a:gd name="T9" fmla="*/ 118935555 h 58"/>
              <a:gd name="T10" fmla="*/ 128761664 w 58"/>
              <a:gd name="T11" fmla="*/ 0 h 58"/>
              <a:gd name="T12" fmla="*/ 550156319 w 58"/>
              <a:gd name="T13" fmla="*/ 0 h 58"/>
              <a:gd name="T14" fmla="*/ 678917982 w 58"/>
              <a:gd name="T15" fmla="*/ 118935555 h 58"/>
              <a:gd name="T16" fmla="*/ 678917982 w 58"/>
              <a:gd name="T17" fmla="*/ 558997452 h 58"/>
              <a:gd name="T18" fmla="*/ 269227689 w 58"/>
              <a:gd name="T19" fmla="*/ 59469502 h 58"/>
              <a:gd name="T20" fmla="*/ 210699038 w 58"/>
              <a:gd name="T21" fmla="*/ 71360643 h 58"/>
              <a:gd name="T22" fmla="*/ 128761664 w 58"/>
              <a:gd name="T23" fmla="*/ 71360643 h 58"/>
              <a:gd name="T24" fmla="*/ 128761664 w 58"/>
              <a:gd name="T25" fmla="*/ 451956488 h 58"/>
              <a:gd name="T26" fmla="*/ 222403400 w 58"/>
              <a:gd name="T27" fmla="*/ 440061897 h 58"/>
              <a:gd name="T28" fmla="*/ 222403400 w 58"/>
              <a:gd name="T29" fmla="*/ 344915523 h 58"/>
              <a:gd name="T30" fmla="*/ 269227689 w 58"/>
              <a:gd name="T31" fmla="*/ 356806664 h 58"/>
              <a:gd name="T32" fmla="*/ 409690293 w 58"/>
              <a:gd name="T33" fmla="*/ 202190788 h 58"/>
              <a:gd name="T34" fmla="*/ 269227689 w 58"/>
              <a:gd name="T35" fmla="*/ 59469502 h 58"/>
              <a:gd name="T36" fmla="*/ 257519906 w 58"/>
              <a:gd name="T37" fmla="*/ 273551431 h 58"/>
              <a:gd name="T38" fmla="*/ 222403400 w 58"/>
              <a:gd name="T39" fmla="*/ 261660290 h 58"/>
              <a:gd name="T40" fmla="*/ 222403400 w 58"/>
              <a:gd name="T41" fmla="*/ 142721286 h 58"/>
              <a:gd name="T42" fmla="*/ 257519906 w 58"/>
              <a:gd name="T43" fmla="*/ 130830145 h 58"/>
              <a:gd name="T44" fmla="*/ 304344195 w 58"/>
              <a:gd name="T45" fmla="*/ 202190788 h 58"/>
              <a:gd name="T46" fmla="*/ 257519906 w 58"/>
              <a:gd name="T47" fmla="*/ 273551431 h 58"/>
              <a:gd name="T48" fmla="*/ 421398076 w 58"/>
              <a:gd name="T49" fmla="*/ 249765700 h 58"/>
              <a:gd name="T50" fmla="*/ 409690293 w 58"/>
              <a:gd name="T51" fmla="*/ 249765700 h 58"/>
              <a:gd name="T52" fmla="*/ 374573787 w 58"/>
              <a:gd name="T53" fmla="*/ 321126343 h 58"/>
              <a:gd name="T54" fmla="*/ 280932051 w 58"/>
              <a:gd name="T55" fmla="*/ 356806664 h 58"/>
              <a:gd name="T56" fmla="*/ 280932051 w 58"/>
              <a:gd name="T57" fmla="*/ 642252685 h 58"/>
              <a:gd name="T58" fmla="*/ 374573787 w 58"/>
              <a:gd name="T59" fmla="*/ 630358095 h 58"/>
              <a:gd name="T60" fmla="*/ 374573787 w 58"/>
              <a:gd name="T61" fmla="*/ 535211721 h 58"/>
              <a:gd name="T62" fmla="*/ 421398076 w 58"/>
              <a:gd name="T63" fmla="*/ 547106311 h 58"/>
              <a:gd name="T64" fmla="*/ 561864102 w 58"/>
              <a:gd name="T65" fmla="*/ 404381576 h 58"/>
              <a:gd name="T66" fmla="*/ 421398076 w 58"/>
              <a:gd name="T67" fmla="*/ 249765700 h 58"/>
              <a:gd name="T68" fmla="*/ 409690293 w 58"/>
              <a:gd name="T69" fmla="*/ 463851078 h 58"/>
              <a:gd name="T70" fmla="*/ 374573787 w 58"/>
              <a:gd name="T71" fmla="*/ 463851078 h 58"/>
              <a:gd name="T72" fmla="*/ 374573787 w 58"/>
              <a:gd name="T73" fmla="*/ 333020933 h 58"/>
              <a:gd name="T74" fmla="*/ 409690293 w 58"/>
              <a:gd name="T75" fmla="*/ 333020933 h 58"/>
              <a:gd name="T76" fmla="*/ 456514582 w 58"/>
              <a:gd name="T77" fmla="*/ 392486986 h 58"/>
              <a:gd name="T78" fmla="*/ 409690293 w 58"/>
              <a:gd name="T79" fmla="*/ 463851078 h 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23" y="5"/>
                </a:moveTo>
                <a:cubicBezTo>
                  <a:pt x="21" y="5"/>
                  <a:pt x="20" y="6"/>
                  <a:pt x="18" y="6"/>
                </a:cubicBezTo>
                <a:cubicBezTo>
                  <a:pt x="11" y="6"/>
                  <a:pt x="11" y="6"/>
                  <a:pt x="11" y="6"/>
                </a:cubicBezTo>
                <a:cubicBezTo>
                  <a:pt x="11" y="38"/>
                  <a:pt x="11" y="38"/>
                  <a:pt x="11" y="38"/>
                </a:cubicBezTo>
                <a:cubicBezTo>
                  <a:pt x="19" y="37"/>
                  <a:pt x="19" y="37"/>
                  <a:pt x="19" y="37"/>
                </a:cubicBezTo>
                <a:cubicBezTo>
                  <a:pt x="19" y="29"/>
                  <a:pt x="19" y="29"/>
                  <a:pt x="19" y="29"/>
                </a:cubicBezTo>
                <a:cubicBezTo>
                  <a:pt x="20" y="29"/>
                  <a:pt x="22" y="30"/>
                  <a:pt x="23" y="30"/>
                </a:cubicBezTo>
                <a:cubicBezTo>
                  <a:pt x="30" y="30"/>
                  <a:pt x="35" y="24"/>
                  <a:pt x="35" y="17"/>
                </a:cubicBezTo>
                <a:cubicBezTo>
                  <a:pt x="35" y="11"/>
                  <a:pt x="30" y="5"/>
                  <a:pt x="23" y="5"/>
                </a:cubicBezTo>
                <a:close/>
                <a:moveTo>
                  <a:pt x="22" y="23"/>
                </a:moveTo>
                <a:cubicBezTo>
                  <a:pt x="20" y="23"/>
                  <a:pt x="20" y="23"/>
                  <a:pt x="19" y="22"/>
                </a:cubicBezTo>
                <a:cubicBezTo>
                  <a:pt x="19" y="12"/>
                  <a:pt x="19" y="12"/>
                  <a:pt x="19" y="12"/>
                </a:cubicBezTo>
                <a:cubicBezTo>
                  <a:pt x="20" y="12"/>
                  <a:pt x="20" y="11"/>
                  <a:pt x="22" y="11"/>
                </a:cubicBezTo>
                <a:cubicBezTo>
                  <a:pt x="24" y="11"/>
                  <a:pt x="26" y="14"/>
                  <a:pt x="26" y="17"/>
                </a:cubicBezTo>
                <a:cubicBezTo>
                  <a:pt x="26" y="20"/>
                  <a:pt x="24" y="23"/>
                  <a:pt x="22" y="23"/>
                </a:cubicBezTo>
                <a:close/>
                <a:moveTo>
                  <a:pt x="36" y="21"/>
                </a:moveTo>
                <a:cubicBezTo>
                  <a:pt x="36" y="21"/>
                  <a:pt x="35" y="21"/>
                  <a:pt x="35" y="21"/>
                </a:cubicBezTo>
                <a:cubicBezTo>
                  <a:pt x="34" y="23"/>
                  <a:pt x="33" y="25"/>
                  <a:pt x="32" y="27"/>
                </a:cubicBezTo>
                <a:cubicBezTo>
                  <a:pt x="30" y="29"/>
                  <a:pt x="27" y="30"/>
                  <a:pt x="24" y="30"/>
                </a:cubicBezTo>
                <a:cubicBezTo>
                  <a:pt x="24" y="54"/>
                  <a:pt x="24" y="54"/>
                  <a:pt x="24" y="54"/>
                </a:cubicBezTo>
                <a:cubicBezTo>
                  <a:pt x="32" y="53"/>
                  <a:pt x="32" y="53"/>
                  <a:pt x="32" y="53"/>
                </a:cubicBezTo>
                <a:cubicBezTo>
                  <a:pt x="32" y="45"/>
                  <a:pt x="32" y="45"/>
                  <a:pt x="32" y="45"/>
                </a:cubicBezTo>
                <a:cubicBezTo>
                  <a:pt x="33" y="46"/>
                  <a:pt x="35" y="46"/>
                  <a:pt x="36" y="46"/>
                </a:cubicBezTo>
                <a:cubicBezTo>
                  <a:pt x="43" y="46"/>
                  <a:pt x="48" y="40"/>
                  <a:pt x="48" y="34"/>
                </a:cubicBezTo>
                <a:cubicBezTo>
                  <a:pt x="48" y="27"/>
                  <a:pt x="43" y="21"/>
                  <a:pt x="36" y="21"/>
                </a:cubicBezTo>
                <a:close/>
                <a:moveTo>
                  <a:pt x="35" y="39"/>
                </a:moveTo>
                <a:cubicBezTo>
                  <a:pt x="33" y="39"/>
                  <a:pt x="33" y="39"/>
                  <a:pt x="32" y="39"/>
                </a:cubicBezTo>
                <a:cubicBezTo>
                  <a:pt x="32" y="28"/>
                  <a:pt x="32" y="28"/>
                  <a:pt x="32" y="28"/>
                </a:cubicBezTo>
                <a:cubicBezTo>
                  <a:pt x="33" y="28"/>
                  <a:pt x="33" y="28"/>
                  <a:pt x="35" y="28"/>
                </a:cubicBezTo>
                <a:cubicBezTo>
                  <a:pt x="37" y="28"/>
                  <a:pt x="39" y="30"/>
                  <a:pt x="39" y="33"/>
                </a:cubicBezTo>
                <a:cubicBezTo>
                  <a:pt x="39" y="37"/>
                  <a:pt x="37" y="39"/>
                  <a:pt x="35" y="39"/>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3" name="Freeform 233"/>
          <p:cNvSpPr>
            <a:spLocks/>
          </p:cNvSpPr>
          <p:nvPr/>
        </p:nvSpPr>
        <p:spPr bwMode="auto">
          <a:xfrm>
            <a:off x="11278199" y="5632529"/>
            <a:ext cx="229113" cy="229114"/>
          </a:xfrm>
          <a:custGeom>
            <a:avLst/>
            <a:gdLst>
              <a:gd name="T0" fmla="*/ 578081024 w 55"/>
              <a:gd name="T1" fmla="*/ 176966829 h 55"/>
              <a:gd name="T2" fmla="*/ 507297415 w 55"/>
              <a:gd name="T3" fmla="*/ 247750813 h 55"/>
              <a:gd name="T4" fmla="*/ 578081024 w 55"/>
              <a:gd name="T5" fmla="*/ 554494003 h 55"/>
              <a:gd name="T6" fmla="*/ 578081024 w 55"/>
              <a:gd name="T7" fmla="*/ 578087519 h 55"/>
              <a:gd name="T8" fmla="*/ 519095828 w 55"/>
              <a:gd name="T9" fmla="*/ 613482946 h 55"/>
              <a:gd name="T10" fmla="*/ 507297415 w 55"/>
              <a:gd name="T11" fmla="*/ 625277987 h 55"/>
              <a:gd name="T12" fmla="*/ 507297415 w 55"/>
              <a:gd name="T13" fmla="*/ 625277987 h 55"/>
              <a:gd name="T14" fmla="*/ 495499002 w 55"/>
              <a:gd name="T15" fmla="*/ 613482946 h 55"/>
              <a:gd name="T16" fmla="*/ 365726762 w 55"/>
              <a:gd name="T17" fmla="*/ 389325650 h 55"/>
              <a:gd name="T18" fmla="*/ 247749501 w 55"/>
              <a:gd name="T19" fmla="*/ 495505060 h 55"/>
              <a:gd name="T20" fmla="*/ 271346327 w 55"/>
              <a:gd name="T21" fmla="*/ 589885995 h 55"/>
              <a:gd name="T22" fmla="*/ 271346327 w 55"/>
              <a:gd name="T23" fmla="*/ 601684470 h 55"/>
              <a:gd name="T24" fmla="*/ 235951088 w 55"/>
              <a:gd name="T25" fmla="*/ 648874938 h 55"/>
              <a:gd name="T26" fmla="*/ 224156110 w 55"/>
              <a:gd name="T27" fmla="*/ 648874938 h 55"/>
              <a:gd name="T28" fmla="*/ 224156110 w 55"/>
              <a:gd name="T29" fmla="*/ 648874938 h 55"/>
              <a:gd name="T30" fmla="*/ 212357697 w 55"/>
              <a:gd name="T31" fmla="*/ 648874938 h 55"/>
              <a:gd name="T32" fmla="*/ 117977261 w 55"/>
              <a:gd name="T33" fmla="*/ 530897052 h 55"/>
              <a:gd name="T34" fmla="*/ 11798413 w 55"/>
              <a:gd name="T35" fmla="*/ 448314592 h 55"/>
              <a:gd name="T36" fmla="*/ 0 w 55"/>
              <a:gd name="T37" fmla="*/ 436516117 h 55"/>
              <a:gd name="T38" fmla="*/ 11798413 w 55"/>
              <a:gd name="T39" fmla="*/ 424717641 h 55"/>
              <a:gd name="T40" fmla="*/ 47190218 w 55"/>
              <a:gd name="T41" fmla="*/ 377527174 h 55"/>
              <a:gd name="T42" fmla="*/ 58988631 w 55"/>
              <a:gd name="T43" fmla="*/ 377527174 h 55"/>
              <a:gd name="T44" fmla="*/ 70787044 w 55"/>
              <a:gd name="T45" fmla="*/ 377527174 h 55"/>
              <a:gd name="T46" fmla="*/ 153369066 w 55"/>
              <a:gd name="T47" fmla="*/ 401124125 h 55"/>
              <a:gd name="T48" fmla="*/ 271346327 w 55"/>
              <a:gd name="T49" fmla="*/ 283146239 h 55"/>
              <a:gd name="T50" fmla="*/ 47190218 w 55"/>
              <a:gd name="T51" fmla="*/ 165168353 h 55"/>
              <a:gd name="T52" fmla="*/ 35391805 w 55"/>
              <a:gd name="T53" fmla="*/ 153369878 h 55"/>
              <a:gd name="T54" fmla="*/ 35391805 w 55"/>
              <a:gd name="T55" fmla="*/ 141571402 h 55"/>
              <a:gd name="T56" fmla="*/ 94380435 w 55"/>
              <a:gd name="T57" fmla="*/ 82582459 h 55"/>
              <a:gd name="T58" fmla="*/ 106178848 w 55"/>
              <a:gd name="T59" fmla="*/ 70787418 h 55"/>
              <a:gd name="T60" fmla="*/ 401118567 w 55"/>
              <a:gd name="T61" fmla="*/ 141571402 h 55"/>
              <a:gd name="T62" fmla="*/ 483700589 w 55"/>
              <a:gd name="T63" fmla="*/ 70787418 h 55"/>
              <a:gd name="T64" fmla="*/ 625271242 w 55"/>
              <a:gd name="T65" fmla="*/ 35391992 h 55"/>
              <a:gd name="T66" fmla="*/ 578081024 w 55"/>
              <a:gd name="T67" fmla="*/ 176966829 h 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5" h="55">
                <a:moveTo>
                  <a:pt x="49" y="15"/>
                </a:moveTo>
                <a:cubicBezTo>
                  <a:pt x="43" y="21"/>
                  <a:pt x="43" y="21"/>
                  <a:pt x="43" y="21"/>
                </a:cubicBezTo>
                <a:cubicBezTo>
                  <a:pt x="49" y="47"/>
                  <a:pt x="49" y="47"/>
                  <a:pt x="49" y="47"/>
                </a:cubicBezTo>
                <a:cubicBezTo>
                  <a:pt x="49" y="48"/>
                  <a:pt x="49" y="48"/>
                  <a:pt x="49" y="49"/>
                </a:cubicBezTo>
                <a:cubicBezTo>
                  <a:pt x="44" y="52"/>
                  <a:pt x="44" y="52"/>
                  <a:pt x="44" y="52"/>
                </a:cubicBezTo>
                <a:cubicBezTo>
                  <a:pt x="43" y="52"/>
                  <a:pt x="43" y="53"/>
                  <a:pt x="43" y="53"/>
                </a:cubicBezTo>
                <a:cubicBezTo>
                  <a:pt x="43" y="53"/>
                  <a:pt x="43" y="53"/>
                  <a:pt x="43" y="53"/>
                </a:cubicBezTo>
                <a:cubicBezTo>
                  <a:pt x="42" y="52"/>
                  <a:pt x="42" y="52"/>
                  <a:pt x="42" y="52"/>
                </a:cubicBezTo>
                <a:cubicBezTo>
                  <a:pt x="31" y="33"/>
                  <a:pt x="31" y="33"/>
                  <a:pt x="31" y="33"/>
                </a:cubicBezTo>
                <a:cubicBezTo>
                  <a:pt x="21" y="42"/>
                  <a:pt x="21" y="42"/>
                  <a:pt x="21" y="42"/>
                </a:cubicBezTo>
                <a:cubicBezTo>
                  <a:pt x="23" y="50"/>
                  <a:pt x="23" y="50"/>
                  <a:pt x="23" y="50"/>
                </a:cubicBezTo>
                <a:cubicBezTo>
                  <a:pt x="24" y="50"/>
                  <a:pt x="23" y="51"/>
                  <a:pt x="23" y="51"/>
                </a:cubicBezTo>
                <a:cubicBezTo>
                  <a:pt x="20" y="55"/>
                  <a:pt x="20" y="55"/>
                  <a:pt x="20" y="55"/>
                </a:cubicBezTo>
                <a:cubicBezTo>
                  <a:pt x="19" y="55"/>
                  <a:pt x="19" y="55"/>
                  <a:pt x="19" y="55"/>
                </a:cubicBezTo>
                <a:cubicBezTo>
                  <a:pt x="19" y="55"/>
                  <a:pt x="19" y="55"/>
                  <a:pt x="19" y="55"/>
                </a:cubicBezTo>
                <a:cubicBezTo>
                  <a:pt x="18" y="55"/>
                  <a:pt x="18" y="55"/>
                  <a:pt x="18" y="55"/>
                </a:cubicBezTo>
                <a:cubicBezTo>
                  <a:pt x="10" y="45"/>
                  <a:pt x="10" y="45"/>
                  <a:pt x="10" y="45"/>
                </a:cubicBezTo>
                <a:cubicBezTo>
                  <a:pt x="1" y="38"/>
                  <a:pt x="1" y="38"/>
                  <a:pt x="1" y="38"/>
                </a:cubicBezTo>
                <a:cubicBezTo>
                  <a:pt x="1" y="38"/>
                  <a:pt x="0" y="37"/>
                  <a:pt x="0" y="37"/>
                </a:cubicBezTo>
                <a:cubicBezTo>
                  <a:pt x="0" y="37"/>
                  <a:pt x="1" y="36"/>
                  <a:pt x="1" y="36"/>
                </a:cubicBezTo>
                <a:cubicBezTo>
                  <a:pt x="4" y="32"/>
                  <a:pt x="4" y="32"/>
                  <a:pt x="4" y="32"/>
                </a:cubicBezTo>
                <a:cubicBezTo>
                  <a:pt x="5" y="32"/>
                  <a:pt x="5" y="32"/>
                  <a:pt x="5" y="32"/>
                </a:cubicBezTo>
                <a:cubicBezTo>
                  <a:pt x="5" y="32"/>
                  <a:pt x="6" y="32"/>
                  <a:pt x="6" y="32"/>
                </a:cubicBezTo>
                <a:cubicBezTo>
                  <a:pt x="13" y="34"/>
                  <a:pt x="13" y="34"/>
                  <a:pt x="13" y="34"/>
                </a:cubicBezTo>
                <a:cubicBezTo>
                  <a:pt x="23" y="24"/>
                  <a:pt x="23" y="24"/>
                  <a:pt x="23" y="24"/>
                </a:cubicBezTo>
                <a:cubicBezTo>
                  <a:pt x="4" y="14"/>
                  <a:pt x="4" y="14"/>
                  <a:pt x="4" y="14"/>
                </a:cubicBezTo>
                <a:cubicBezTo>
                  <a:pt x="3" y="13"/>
                  <a:pt x="3" y="13"/>
                  <a:pt x="3" y="13"/>
                </a:cubicBezTo>
                <a:cubicBezTo>
                  <a:pt x="3" y="12"/>
                  <a:pt x="3" y="12"/>
                  <a:pt x="3" y="12"/>
                </a:cubicBezTo>
                <a:cubicBezTo>
                  <a:pt x="8" y="7"/>
                  <a:pt x="8" y="7"/>
                  <a:pt x="8" y="7"/>
                </a:cubicBezTo>
                <a:cubicBezTo>
                  <a:pt x="8" y="6"/>
                  <a:pt x="9" y="6"/>
                  <a:pt x="9" y="6"/>
                </a:cubicBezTo>
                <a:cubicBezTo>
                  <a:pt x="34" y="12"/>
                  <a:pt x="34" y="12"/>
                  <a:pt x="34" y="12"/>
                </a:cubicBezTo>
                <a:cubicBezTo>
                  <a:pt x="41" y="6"/>
                  <a:pt x="41" y="6"/>
                  <a:pt x="41" y="6"/>
                </a:cubicBezTo>
                <a:cubicBezTo>
                  <a:pt x="44" y="3"/>
                  <a:pt x="50" y="0"/>
                  <a:pt x="53" y="3"/>
                </a:cubicBezTo>
                <a:cubicBezTo>
                  <a:pt x="55" y="5"/>
                  <a:pt x="53" y="11"/>
                  <a:pt x="49" y="15"/>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4" name="Freeform 234"/>
          <p:cNvSpPr>
            <a:spLocks/>
          </p:cNvSpPr>
          <p:nvPr/>
        </p:nvSpPr>
        <p:spPr bwMode="auto">
          <a:xfrm>
            <a:off x="638853" y="6083055"/>
            <a:ext cx="283022" cy="286874"/>
          </a:xfrm>
          <a:custGeom>
            <a:avLst/>
            <a:gdLst>
              <a:gd name="T0" fmla="*/ 777294504 w 68"/>
              <a:gd name="T1" fmla="*/ 293793908 h 69"/>
              <a:gd name="T2" fmla="*/ 600639470 w 68"/>
              <a:gd name="T3" fmla="*/ 470069568 h 69"/>
              <a:gd name="T4" fmla="*/ 671300111 w 68"/>
              <a:gd name="T5" fmla="*/ 540581888 h 69"/>
              <a:gd name="T6" fmla="*/ 600639470 w 68"/>
              <a:gd name="T7" fmla="*/ 611094209 h 69"/>
              <a:gd name="T8" fmla="*/ 235544621 w 68"/>
              <a:gd name="T9" fmla="*/ 646348655 h 69"/>
              <a:gd name="T10" fmla="*/ 82441990 w 68"/>
              <a:gd name="T11" fmla="*/ 810872833 h 69"/>
              <a:gd name="T12" fmla="*/ 0 w 68"/>
              <a:gd name="T13" fmla="*/ 810872833 h 69"/>
              <a:gd name="T14" fmla="*/ 0 w 68"/>
              <a:gd name="T15" fmla="*/ 728609030 h 69"/>
              <a:gd name="T16" fmla="*/ 164880548 w 68"/>
              <a:gd name="T17" fmla="*/ 564084853 h 69"/>
              <a:gd name="T18" fmla="*/ 200214301 w 68"/>
              <a:gd name="T19" fmla="*/ 211533534 h 69"/>
              <a:gd name="T20" fmla="*/ 270874942 w 68"/>
              <a:gd name="T21" fmla="*/ 141021213 h 69"/>
              <a:gd name="T22" fmla="*/ 341539014 w 68"/>
              <a:gd name="T23" fmla="*/ 199778624 h 69"/>
              <a:gd name="T24" fmla="*/ 518197480 w 68"/>
              <a:gd name="T25" fmla="*/ 23502964 h 69"/>
              <a:gd name="T26" fmla="*/ 600639470 w 68"/>
              <a:gd name="T27" fmla="*/ 23502964 h 69"/>
              <a:gd name="T28" fmla="*/ 600639470 w 68"/>
              <a:gd name="T29" fmla="*/ 105766767 h 69"/>
              <a:gd name="T30" fmla="*/ 412203087 w 68"/>
              <a:gd name="T31" fmla="*/ 282042426 h 69"/>
              <a:gd name="T32" fmla="*/ 518197480 w 68"/>
              <a:gd name="T33" fmla="*/ 387809193 h 69"/>
              <a:gd name="T34" fmla="*/ 706633863 w 68"/>
              <a:gd name="T35" fmla="*/ 211533534 h 69"/>
              <a:gd name="T36" fmla="*/ 777294504 w 68"/>
              <a:gd name="T37" fmla="*/ 211533534 h 69"/>
              <a:gd name="T38" fmla="*/ 777294504 w 68"/>
              <a:gd name="T39" fmla="*/ 293793908 h 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8" h="69">
                <a:moveTo>
                  <a:pt x="66" y="25"/>
                </a:moveTo>
                <a:cubicBezTo>
                  <a:pt x="51" y="40"/>
                  <a:pt x="51" y="40"/>
                  <a:pt x="51" y="40"/>
                </a:cubicBezTo>
                <a:cubicBezTo>
                  <a:pt x="57" y="46"/>
                  <a:pt x="57" y="46"/>
                  <a:pt x="57" y="46"/>
                </a:cubicBezTo>
                <a:cubicBezTo>
                  <a:pt x="51" y="52"/>
                  <a:pt x="51" y="52"/>
                  <a:pt x="51" y="52"/>
                </a:cubicBezTo>
                <a:cubicBezTo>
                  <a:pt x="42" y="60"/>
                  <a:pt x="30" y="61"/>
                  <a:pt x="20" y="55"/>
                </a:cubicBezTo>
                <a:cubicBezTo>
                  <a:pt x="7" y="69"/>
                  <a:pt x="7" y="69"/>
                  <a:pt x="7" y="69"/>
                </a:cubicBezTo>
                <a:cubicBezTo>
                  <a:pt x="0" y="69"/>
                  <a:pt x="0" y="69"/>
                  <a:pt x="0" y="69"/>
                </a:cubicBezTo>
                <a:cubicBezTo>
                  <a:pt x="0" y="62"/>
                  <a:pt x="0" y="62"/>
                  <a:pt x="0" y="62"/>
                </a:cubicBezTo>
                <a:cubicBezTo>
                  <a:pt x="14" y="48"/>
                  <a:pt x="14" y="48"/>
                  <a:pt x="14" y="48"/>
                </a:cubicBezTo>
                <a:cubicBezTo>
                  <a:pt x="7" y="39"/>
                  <a:pt x="8" y="26"/>
                  <a:pt x="17" y="18"/>
                </a:cubicBezTo>
                <a:cubicBezTo>
                  <a:pt x="23" y="12"/>
                  <a:pt x="23" y="12"/>
                  <a:pt x="23" y="12"/>
                </a:cubicBezTo>
                <a:cubicBezTo>
                  <a:pt x="29" y="17"/>
                  <a:pt x="29" y="17"/>
                  <a:pt x="29" y="17"/>
                </a:cubicBezTo>
                <a:cubicBezTo>
                  <a:pt x="44" y="2"/>
                  <a:pt x="44" y="2"/>
                  <a:pt x="44" y="2"/>
                </a:cubicBezTo>
                <a:cubicBezTo>
                  <a:pt x="46" y="0"/>
                  <a:pt x="49" y="0"/>
                  <a:pt x="51" y="2"/>
                </a:cubicBezTo>
                <a:cubicBezTo>
                  <a:pt x="52" y="4"/>
                  <a:pt x="52" y="7"/>
                  <a:pt x="51" y="9"/>
                </a:cubicBezTo>
                <a:cubicBezTo>
                  <a:pt x="35" y="24"/>
                  <a:pt x="35" y="24"/>
                  <a:pt x="35" y="24"/>
                </a:cubicBezTo>
                <a:cubicBezTo>
                  <a:pt x="44" y="33"/>
                  <a:pt x="44" y="33"/>
                  <a:pt x="44" y="33"/>
                </a:cubicBezTo>
                <a:cubicBezTo>
                  <a:pt x="60" y="18"/>
                  <a:pt x="60" y="18"/>
                  <a:pt x="60" y="18"/>
                </a:cubicBezTo>
                <a:cubicBezTo>
                  <a:pt x="61" y="16"/>
                  <a:pt x="64" y="16"/>
                  <a:pt x="66" y="18"/>
                </a:cubicBezTo>
                <a:cubicBezTo>
                  <a:pt x="68" y="20"/>
                  <a:pt x="68" y="23"/>
                  <a:pt x="66" y="25"/>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5" name="Freeform 235"/>
          <p:cNvSpPr>
            <a:spLocks noEditPoints="1"/>
          </p:cNvSpPr>
          <p:nvPr/>
        </p:nvSpPr>
        <p:spPr bwMode="auto">
          <a:xfrm>
            <a:off x="1150989" y="6108086"/>
            <a:ext cx="221412" cy="219487"/>
          </a:xfrm>
          <a:custGeom>
            <a:avLst/>
            <a:gdLst>
              <a:gd name="T0" fmla="*/ 628846865 w 53"/>
              <a:gd name="T1" fmla="*/ 489704692 h 53"/>
              <a:gd name="T2" fmla="*/ 498332258 w 53"/>
              <a:gd name="T3" fmla="*/ 617961333 h 53"/>
              <a:gd name="T4" fmla="*/ 130514607 w 53"/>
              <a:gd name="T5" fmla="*/ 617961333 h 53"/>
              <a:gd name="T6" fmla="*/ 0 w 53"/>
              <a:gd name="T7" fmla="*/ 489704692 h 53"/>
              <a:gd name="T8" fmla="*/ 0 w 53"/>
              <a:gd name="T9" fmla="*/ 116595705 h 53"/>
              <a:gd name="T10" fmla="*/ 130514607 w 53"/>
              <a:gd name="T11" fmla="*/ 0 h 53"/>
              <a:gd name="T12" fmla="*/ 498332258 w 53"/>
              <a:gd name="T13" fmla="*/ 0 h 53"/>
              <a:gd name="T14" fmla="*/ 628846865 w 53"/>
              <a:gd name="T15" fmla="*/ 116595705 h 53"/>
              <a:gd name="T16" fmla="*/ 628846865 w 53"/>
              <a:gd name="T17" fmla="*/ 489704692 h 53"/>
              <a:gd name="T18" fmla="*/ 569521104 w 53"/>
              <a:gd name="T19" fmla="*/ 116595705 h 53"/>
              <a:gd name="T20" fmla="*/ 498332258 w 53"/>
              <a:gd name="T21" fmla="*/ 46636916 h 53"/>
              <a:gd name="T22" fmla="*/ 130514607 w 53"/>
              <a:gd name="T23" fmla="*/ 46636916 h 53"/>
              <a:gd name="T24" fmla="*/ 59325761 w 53"/>
              <a:gd name="T25" fmla="*/ 116595705 h 53"/>
              <a:gd name="T26" fmla="*/ 59325761 w 53"/>
              <a:gd name="T27" fmla="*/ 489704692 h 53"/>
              <a:gd name="T28" fmla="*/ 130514607 w 53"/>
              <a:gd name="T29" fmla="*/ 559663480 h 53"/>
              <a:gd name="T30" fmla="*/ 498332258 w 53"/>
              <a:gd name="T31" fmla="*/ 559663480 h 53"/>
              <a:gd name="T32" fmla="*/ 569521104 w 53"/>
              <a:gd name="T33" fmla="*/ 489704692 h 53"/>
              <a:gd name="T34" fmla="*/ 569521104 w 53"/>
              <a:gd name="T35" fmla="*/ 116595705 h 53"/>
              <a:gd name="T36" fmla="*/ 510195343 w 53"/>
              <a:gd name="T37" fmla="*/ 314811134 h 53"/>
              <a:gd name="T38" fmla="*/ 498332258 w 53"/>
              <a:gd name="T39" fmla="*/ 338129592 h 53"/>
              <a:gd name="T40" fmla="*/ 344084591 w 53"/>
              <a:gd name="T41" fmla="*/ 338129592 h 53"/>
              <a:gd name="T42" fmla="*/ 344084591 w 53"/>
              <a:gd name="T43" fmla="*/ 489704692 h 53"/>
              <a:gd name="T44" fmla="*/ 332221505 w 53"/>
              <a:gd name="T45" fmla="*/ 501365628 h 53"/>
              <a:gd name="T46" fmla="*/ 296625360 w 53"/>
              <a:gd name="T47" fmla="*/ 501365628 h 53"/>
              <a:gd name="T48" fmla="*/ 284762274 w 53"/>
              <a:gd name="T49" fmla="*/ 489704692 h 53"/>
              <a:gd name="T50" fmla="*/ 284762274 w 53"/>
              <a:gd name="T51" fmla="*/ 338129592 h 53"/>
              <a:gd name="T52" fmla="*/ 130514607 w 53"/>
              <a:gd name="T53" fmla="*/ 338129592 h 53"/>
              <a:gd name="T54" fmla="*/ 106784992 w 53"/>
              <a:gd name="T55" fmla="*/ 314811134 h 53"/>
              <a:gd name="T56" fmla="*/ 106784992 w 53"/>
              <a:gd name="T57" fmla="*/ 291492676 h 53"/>
              <a:gd name="T58" fmla="*/ 130514607 w 53"/>
              <a:gd name="T59" fmla="*/ 279831740 h 53"/>
              <a:gd name="T60" fmla="*/ 284762274 w 53"/>
              <a:gd name="T61" fmla="*/ 279831740 h 53"/>
              <a:gd name="T62" fmla="*/ 284762274 w 53"/>
              <a:gd name="T63" fmla="*/ 116595705 h 53"/>
              <a:gd name="T64" fmla="*/ 296625360 w 53"/>
              <a:gd name="T65" fmla="*/ 104938183 h 53"/>
              <a:gd name="T66" fmla="*/ 332221505 w 53"/>
              <a:gd name="T67" fmla="*/ 104938183 h 53"/>
              <a:gd name="T68" fmla="*/ 344084591 w 53"/>
              <a:gd name="T69" fmla="*/ 116595705 h 53"/>
              <a:gd name="T70" fmla="*/ 344084591 w 53"/>
              <a:gd name="T71" fmla="*/ 279831740 h 53"/>
              <a:gd name="T72" fmla="*/ 498332258 w 53"/>
              <a:gd name="T73" fmla="*/ 279831740 h 53"/>
              <a:gd name="T74" fmla="*/ 510195343 w 53"/>
              <a:gd name="T75" fmla="*/ 291492676 h 53"/>
              <a:gd name="T76" fmla="*/ 510195343 w 53"/>
              <a:gd name="T77" fmla="*/ 314811134 h 5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3" h="53">
                <a:moveTo>
                  <a:pt x="53" y="42"/>
                </a:moveTo>
                <a:cubicBezTo>
                  <a:pt x="53" y="48"/>
                  <a:pt x="48" y="53"/>
                  <a:pt x="42" y="53"/>
                </a:cubicBezTo>
                <a:cubicBezTo>
                  <a:pt x="11" y="53"/>
                  <a:pt x="11" y="53"/>
                  <a:pt x="11" y="53"/>
                </a:cubicBezTo>
                <a:cubicBezTo>
                  <a:pt x="5" y="53"/>
                  <a:pt x="0" y="48"/>
                  <a:pt x="0" y="42"/>
                </a:cubicBezTo>
                <a:cubicBezTo>
                  <a:pt x="0" y="10"/>
                  <a:pt x="0" y="10"/>
                  <a:pt x="0" y="10"/>
                </a:cubicBezTo>
                <a:cubicBezTo>
                  <a:pt x="0" y="4"/>
                  <a:pt x="5" y="0"/>
                  <a:pt x="11" y="0"/>
                </a:cubicBezTo>
                <a:cubicBezTo>
                  <a:pt x="42" y="0"/>
                  <a:pt x="42" y="0"/>
                  <a:pt x="42" y="0"/>
                </a:cubicBezTo>
                <a:cubicBezTo>
                  <a:pt x="48" y="0"/>
                  <a:pt x="53" y="4"/>
                  <a:pt x="53" y="10"/>
                </a:cubicBezTo>
                <a:lnTo>
                  <a:pt x="53" y="42"/>
                </a:lnTo>
                <a:close/>
                <a:moveTo>
                  <a:pt x="48" y="10"/>
                </a:moveTo>
                <a:cubicBezTo>
                  <a:pt x="48" y="7"/>
                  <a:pt x="46" y="4"/>
                  <a:pt x="42" y="4"/>
                </a:cubicBezTo>
                <a:cubicBezTo>
                  <a:pt x="11" y="4"/>
                  <a:pt x="11" y="4"/>
                  <a:pt x="11" y="4"/>
                </a:cubicBezTo>
                <a:cubicBezTo>
                  <a:pt x="7" y="4"/>
                  <a:pt x="5" y="7"/>
                  <a:pt x="5" y="10"/>
                </a:cubicBezTo>
                <a:cubicBezTo>
                  <a:pt x="5" y="42"/>
                  <a:pt x="5" y="42"/>
                  <a:pt x="5" y="42"/>
                </a:cubicBezTo>
                <a:cubicBezTo>
                  <a:pt x="5" y="45"/>
                  <a:pt x="7" y="48"/>
                  <a:pt x="11" y="48"/>
                </a:cubicBezTo>
                <a:cubicBezTo>
                  <a:pt x="42" y="48"/>
                  <a:pt x="42" y="48"/>
                  <a:pt x="42" y="48"/>
                </a:cubicBezTo>
                <a:cubicBezTo>
                  <a:pt x="46" y="48"/>
                  <a:pt x="48" y="45"/>
                  <a:pt x="48" y="42"/>
                </a:cubicBezTo>
                <a:lnTo>
                  <a:pt x="48" y="10"/>
                </a:lnTo>
                <a:close/>
                <a:moveTo>
                  <a:pt x="43" y="27"/>
                </a:moveTo>
                <a:cubicBezTo>
                  <a:pt x="43" y="28"/>
                  <a:pt x="43" y="29"/>
                  <a:pt x="42" y="29"/>
                </a:cubicBezTo>
                <a:cubicBezTo>
                  <a:pt x="29" y="29"/>
                  <a:pt x="29" y="29"/>
                  <a:pt x="29" y="29"/>
                </a:cubicBezTo>
                <a:cubicBezTo>
                  <a:pt x="29" y="42"/>
                  <a:pt x="29" y="42"/>
                  <a:pt x="29" y="42"/>
                </a:cubicBezTo>
                <a:cubicBezTo>
                  <a:pt x="29" y="43"/>
                  <a:pt x="28" y="43"/>
                  <a:pt x="28" y="43"/>
                </a:cubicBezTo>
                <a:cubicBezTo>
                  <a:pt x="25" y="43"/>
                  <a:pt x="25" y="43"/>
                  <a:pt x="25" y="43"/>
                </a:cubicBezTo>
                <a:cubicBezTo>
                  <a:pt x="25" y="43"/>
                  <a:pt x="24" y="43"/>
                  <a:pt x="24" y="42"/>
                </a:cubicBezTo>
                <a:cubicBezTo>
                  <a:pt x="24" y="29"/>
                  <a:pt x="24" y="29"/>
                  <a:pt x="24" y="29"/>
                </a:cubicBezTo>
                <a:cubicBezTo>
                  <a:pt x="11" y="29"/>
                  <a:pt x="11" y="29"/>
                  <a:pt x="11" y="29"/>
                </a:cubicBezTo>
                <a:cubicBezTo>
                  <a:pt x="10" y="29"/>
                  <a:pt x="9" y="28"/>
                  <a:pt x="9" y="27"/>
                </a:cubicBezTo>
                <a:cubicBezTo>
                  <a:pt x="9" y="25"/>
                  <a:pt x="9" y="25"/>
                  <a:pt x="9" y="25"/>
                </a:cubicBezTo>
                <a:cubicBezTo>
                  <a:pt x="9" y="24"/>
                  <a:pt x="10" y="24"/>
                  <a:pt x="11" y="24"/>
                </a:cubicBezTo>
                <a:cubicBezTo>
                  <a:pt x="24" y="24"/>
                  <a:pt x="24" y="24"/>
                  <a:pt x="24" y="24"/>
                </a:cubicBezTo>
                <a:cubicBezTo>
                  <a:pt x="24" y="10"/>
                  <a:pt x="24" y="10"/>
                  <a:pt x="24" y="10"/>
                </a:cubicBezTo>
                <a:cubicBezTo>
                  <a:pt x="24" y="10"/>
                  <a:pt x="25" y="9"/>
                  <a:pt x="25" y="9"/>
                </a:cubicBezTo>
                <a:cubicBezTo>
                  <a:pt x="28" y="9"/>
                  <a:pt x="28" y="9"/>
                  <a:pt x="28" y="9"/>
                </a:cubicBezTo>
                <a:cubicBezTo>
                  <a:pt x="28" y="9"/>
                  <a:pt x="29" y="10"/>
                  <a:pt x="29" y="10"/>
                </a:cubicBezTo>
                <a:cubicBezTo>
                  <a:pt x="29" y="24"/>
                  <a:pt x="29" y="24"/>
                  <a:pt x="29" y="24"/>
                </a:cubicBezTo>
                <a:cubicBezTo>
                  <a:pt x="42" y="24"/>
                  <a:pt x="42" y="24"/>
                  <a:pt x="42" y="24"/>
                </a:cubicBezTo>
                <a:cubicBezTo>
                  <a:pt x="43" y="24"/>
                  <a:pt x="43" y="24"/>
                  <a:pt x="43" y="25"/>
                </a:cubicBezTo>
                <a:lnTo>
                  <a:pt x="43" y="27"/>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6" name="Freeform 236"/>
          <p:cNvSpPr>
            <a:spLocks/>
          </p:cNvSpPr>
          <p:nvPr/>
        </p:nvSpPr>
        <p:spPr bwMode="auto">
          <a:xfrm>
            <a:off x="1751692" y="6086906"/>
            <a:ext cx="279172" cy="283024"/>
          </a:xfrm>
          <a:custGeom>
            <a:avLst/>
            <a:gdLst>
              <a:gd name="T0" fmla="*/ 118034397 w 67"/>
              <a:gd name="T1" fmla="*/ 329765942 h 68"/>
              <a:gd name="T2" fmla="*/ 129839211 w 67"/>
              <a:gd name="T3" fmla="*/ 294432038 h 68"/>
              <a:gd name="T4" fmla="*/ 141644024 w 67"/>
              <a:gd name="T5" fmla="*/ 247323598 h 68"/>
              <a:gd name="T6" fmla="*/ 283284613 w 67"/>
              <a:gd name="T7" fmla="*/ 23555936 h 68"/>
              <a:gd name="T8" fmla="*/ 424928638 w 67"/>
              <a:gd name="T9" fmla="*/ 0 h 68"/>
              <a:gd name="T10" fmla="*/ 542963034 w 67"/>
              <a:gd name="T11" fmla="*/ 23555936 h 68"/>
              <a:gd name="T12" fmla="*/ 696408437 w 67"/>
              <a:gd name="T13" fmla="*/ 247323598 h 68"/>
              <a:gd name="T14" fmla="*/ 696408437 w 67"/>
              <a:gd name="T15" fmla="*/ 259101566 h 68"/>
              <a:gd name="T16" fmla="*/ 720014629 w 67"/>
              <a:gd name="T17" fmla="*/ 317987974 h 68"/>
              <a:gd name="T18" fmla="*/ 720014629 w 67"/>
              <a:gd name="T19" fmla="*/ 353318446 h 68"/>
              <a:gd name="T20" fmla="*/ 720014629 w 67"/>
              <a:gd name="T21" fmla="*/ 365096414 h 68"/>
              <a:gd name="T22" fmla="*/ 790836641 w 67"/>
              <a:gd name="T23" fmla="*/ 553533604 h 68"/>
              <a:gd name="T24" fmla="*/ 755425635 w 67"/>
              <a:gd name="T25" fmla="*/ 624197980 h 68"/>
              <a:gd name="T26" fmla="*/ 720014629 w 67"/>
              <a:gd name="T27" fmla="*/ 565311572 h 68"/>
              <a:gd name="T28" fmla="*/ 720014629 w 67"/>
              <a:gd name="T29" fmla="*/ 565311572 h 68"/>
              <a:gd name="T30" fmla="*/ 708213251 w 67"/>
              <a:gd name="T31" fmla="*/ 565311572 h 68"/>
              <a:gd name="T32" fmla="*/ 649192617 w 67"/>
              <a:gd name="T33" fmla="*/ 671306419 h 68"/>
              <a:gd name="T34" fmla="*/ 731819443 w 67"/>
              <a:gd name="T35" fmla="*/ 730192827 h 68"/>
              <a:gd name="T36" fmla="*/ 720014629 w 67"/>
              <a:gd name="T37" fmla="*/ 753748763 h 68"/>
              <a:gd name="T38" fmla="*/ 590175419 w 67"/>
              <a:gd name="T39" fmla="*/ 789079235 h 68"/>
              <a:gd name="T40" fmla="*/ 436730016 w 67"/>
              <a:gd name="T41" fmla="*/ 765526731 h 68"/>
              <a:gd name="T42" fmla="*/ 401319010 w 67"/>
              <a:gd name="T43" fmla="*/ 753748763 h 68"/>
              <a:gd name="T44" fmla="*/ 259678421 w 67"/>
              <a:gd name="T45" fmla="*/ 800857202 h 68"/>
              <a:gd name="T46" fmla="*/ 94428204 w 67"/>
              <a:gd name="T47" fmla="*/ 741970795 h 68"/>
              <a:gd name="T48" fmla="*/ 118034397 w 67"/>
              <a:gd name="T49" fmla="*/ 683084387 h 68"/>
              <a:gd name="T50" fmla="*/ 165250217 w 67"/>
              <a:gd name="T51" fmla="*/ 683084387 h 68"/>
              <a:gd name="T52" fmla="*/ 165250217 w 67"/>
              <a:gd name="T53" fmla="*/ 671306419 h 68"/>
              <a:gd name="T54" fmla="*/ 165250217 w 67"/>
              <a:gd name="T55" fmla="*/ 671306419 h 68"/>
              <a:gd name="T56" fmla="*/ 165250217 w 67"/>
              <a:gd name="T57" fmla="*/ 671306419 h 68"/>
              <a:gd name="T58" fmla="*/ 82623390 w 67"/>
              <a:gd name="T59" fmla="*/ 553533604 h 68"/>
              <a:gd name="T60" fmla="*/ 82623390 w 67"/>
              <a:gd name="T61" fmla="*/ 553533604 h 68"/>
              <a:gd name="T62" fmla="*/ 82623390 w 67"/>
              <a:gd name="T63" fmla="*/ 565311572 h 68"/>
              <a:gd name="T64" fmla="*/ 23606192 w 67"/>
              <a:gd name="T65" fmla="*/ 612420012 h 68"/>
              <a:gd name="T66" fmla="*/ 23606192 w 67"/>
              <a:gd name="T67" fmla="*/ 612420012 h 68"/>
              <a:gd name="T68" fmla="*/ 11804814 w 67"/>
              <a:gd name="T69" fmla="*/ 612420012 h 68"/>
              <a:gd name="T70" fmla="*/ 0 w 67"/>
              <a:gd name="T71" fmla="*/ 565311572 h 68"/>
              <a:gd name="T72" fmla="*/ 118034397 w 67"/>
              <a:gd name="T73" fmla="*/ 353318446 h 68"/>
              <a:gd name="T74" fmla="*/ 118034397 w 67"/>
              <a:gd name="T75" fmla="*/ 329765942 h 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7" h="68">
                <a:moveTo>
                  <a:pt x="10" y="28"/>
                </a:moveTo>
                <a:cubicBezTo>
                  <a:pt x="10" y="27"/>
                  <a:pt x="10" y="26"/>
                  <a:pt x="11" y="25"/>
                </a:cubicBezTo>
                <a:cubicBezTo>
                  <a:pt x="11" y="24"/>
                  <a:pt x="11" y="22"/>
                  <a:pt x="12" y="21"/>
                </a:cubicBezTo>
                <a:cubicBezTo>
                  <a:pt x="12" y="14"/>
                  <a:pt x="18" y="5"/>
                  <a:pt x="24" y="2"/>
                </a:cubicBezTo>
                <a:cubicBezTo>
                  <a:pt x="28" y="0"/>
                  <a:pt x="32" y="0"/>
                  <a:pt x="36" y="0"/>
                </a:cubicBezTo>
                <a:cubicBezTo>
                  <a:pt x="40" y="0"/>
                  <a:pt x="43" y="0"/>
                  <a:pt x="46" y="2"/>
                </a:cubicBezTo>
                <a:cubicBezTo>
                  <a:pt x="55" y="6"/>
                  <a:pt x="57" y="13"/>
                  <a:pt x="59" y="21"/>
                </a:cubicBezTo>
                <a:cubicBezTo>
                  <a:pt x="59" y="22"/>
                  <a:pt x="59" y="22"/>
                  <a:pt x="59" y="22"/>
                </a:cubicBezTo>
                <a:cubicBezTo>
                  <a:pt x="60" y="23"/>
                  <a:pt x="61" y="25"/>
                  <a:pt x="61" y="27"/>
                </a:cubicBezTo>
                <a:cubicBezTo>
                  <a:pt x="61" y="28"/>
                  <a:pt x="61" y="29"/>
                  <a:pt x="61" y="30"/>
                </a:cubicBezTo>
                <a:cubicBezTo>
                  <a:pt x="61" y="30"/>
                  <a:pt x="61" y="31"/>
                  <a:pt x="61" y="31"/>
                </a:cubicBezTo>
                <a:cubicBezTo>
                  <a:pt x="64" y="36"/>
                  <a:pt x="67" y="41"/>
                  <a:pt x="67" y="47"/>
                </a:cubicBezTo>
                <a:cubicBezTo>
                  <a:pt x="67" y="48"/>
                  <a:pt x="66" y="53"/>
                  <a:pt x="64" y="53"/>
                </a:cubicBezTo>
                <a:cubicBezTo>
                  <a:pt x="63" y="53"/>
                  <a:pt x="61" y="49"/>
                  <a:pt x="61" y="48"/>
                </a:cubicBezTo>
                <a:cubicBezTo>
                  <a:pt x="61" y="48"/>
                  <a:pt x="61" y="48"/>
                  <a:pt x="61" y="48"/>
                </a:cubicBezTo>
                <a:cubicBezTo>
                  <a:pt x="60" y="48"/>
                  <a:pt x="60" y="48"/>
                  <a:pt x="60" y="48"/>
                </a:cubicBezTo>
                <a:cubicBezTo>
                  <a:pt x="59" y="51"/>
                  <a:pt x="58" y="54"/>
                  <a:pt x="55" y="57"/>
                </a:cubicBezTo>
                <a:cubicBezTo>
                  <a:pt x="57" y="59"/>
                  <a:pt x="61" y="59"/>
                  <a:pt x="62" y="62"/>
                </a:cubicBezTo>
                <a:cubicBezTo>
                  <a:pt x="61" y="63"/>
                  <a:pt x="61" y="63"/>
                  <a:pt x="61" y="64"/>
                </a:cubicBezTo>
                <a:cubicBezTo>
                  <a:pt x="59" y="67"/>
                  <a:pt x="53" y="67"/>
                  <a:pt x="50" y="67"/>
                </a:cubicBezTo>
                <a:cubicBezTo>
                  <a:pt x="45" y="67"/>
                  <a:pt x="41" y="66"/>
                  <a:pt x="37" y="65"/>
                </a:cubicBezTo>
                <a:cubicBezTo>
                  <a:pt x="36" y="64"/>
                  <a:pt x="35" y="65"/>
                  <a:pt x="34" y="64"/>
                </a:cubicBezTo>
                <a:cubicBezTo>
                  <a:pt x="31" y="67"/>
                  <a:pt x="26" y="68"/>
                  <a:pt x="22" y="68"/>
                </a:cubicBezTo>
                <a:cubicBezTo>
                  <a:pt x="20" y="68"/>
                  <a:pt x="8" y="68"/>
                  <a:pt x="8" y="63"/>
                </a:cubicBezTo>
                <a:cubicBezTo>
                  <a:pt x="8" y="60"/>
                  <a:pt x="9" y="60"/>
                  <a:pt x="10" y="58"/>
                </a:cubicBezTo>
                <a:cubicBezTo>
                  <a:pt x="12" y="58"/>
                  <a:pt x="12" y="58"/>
                  <a:pt x="14" y="58"/>
                </a:cubicBezTo>
                <a:cubicBezTo>
                  <a:pt x="14" y="58"/>
                  <a:pt x="14" y="58"/>
                  <a:pt x="14" y="57"/>
                </a:cubicBezTo>
                <a:cubicBezTo>
                  <a:pt x="14" y="57"/>
                  <a:pt x="14" y="57"/>
                  <a:pt x="14" y="57"/>
                </a:cubicBezTo>
                <a:cubicBezTo>
                  <a:pt x="14" y="57"/>
                  <a:pt x="14" y="57"/>
                  <a:pt x="14" y="57"/>
                </a:cubicBezTo>
                <a:cubicBezTo>
                  <a:pt x="12" y="57"/>
                  <a:pt x="8" y="50"/>
                  <a:pt x="7" y="47"/>
                </a:cubicBezTo>
                <a:cubicBezTo>
                  <a:pt x="7" y="47"/>
                  <a:pt x="7" y="47"/>
                  <a:pt x="7" y="47"/>
                </a:cubicBezTo>
                <a:cubicBezTo>
                  <a:pt x="7" y="47"/>
                  <a:pt x="7" y="48"/>
                  <a:pt x="7" y="48"/>
                </a:cubicBezTo>
                <a:cubicBezTo>
                  <a:pt x="6" y="50"/>
                  <a:pt x="4" y="52"/>
                  <a:pt x="2" y="52"/>
                </a:cubicBezTo>
                <a:cubicBezTo>
                  <a:pt x="2" y="52"/>
                  <a:pt x="2" y="52"/>
                  <a:pt x="2" y="52"/>
                </a:cubicBezTo>
                <a:cubicBezTo>
                  <a:pt x="1" y="52"/>
                  <a:pt x="2" y="52"/>
                  <a:pt x="1" y="52"/>
                </a:cubicBezTo>
                <a:cubicBezTo>
                  <a:pt x="1" y="51"/>
                  <a:pt x="0" y="49"/>
                  <a:pt x="0" y="48"/>
                </a:cubicBezTo>
                <a:cubicBezTo>
                  <a:pt x="0" y="40"/>
                  <a:pt x="4" y="35"/>
                  <a:pt x="10" y="30"/>
                </a:cubicBezTo>
                <a:cubicBezTo>
                  <a:pt x="10" y="30"/>
                  <a:pt x="10" y="29"/>
                  <a:pt x="10" y="28"/>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7" name="Freeform 237"/>
          <p:cNvSpPr>
            <a:spLocks noEditPoints="1"/>
          </p:cNvSpPr>
          <p:nvPr/>
        </p:nvSpPr>
        <p:spPr bwMode="auto">
          <a:xfrm>
            <a:off x="2350467" y="6108086"/>
            <a:ext cx="261844" cy="219487"/>
          </a:xfrm>
          <a:custGeom>
            <a:avLst/>
            <a:gdLst>
              <a:gd name="T0" fmla="*/ 340583963 w 63"/>
              <a:gd name="T1" fmla="*/ 536345022 h 53"/>
              <a:gd name="T2" fmla="*/ 258374041 w 63"/>
              <a:gd name="T3" fmla="*/ 617961333 h 53"/>
              <a:gd name="T4" fmla="*/ 82209922 w 63"/>
              <a:gd name="T5" fmla="*/ 617961333 h 53"/>
              <a:gd name="T6" fmla="*/ 0 w 63"/>
              <a:gd name="T7" fmla="*/ 536345022 h 53"/>
              <a:gd name="T8" fmla="*/ 0 w 63"/>
              <a:gd name="T9" fmla="*/ 221533888 h 53"/>
              <a:gd name="T10" fmla="*/ 223141217 w 63"/>
              <a:gd name="T11" fmla="*/ 0 h 53"/>
              <a:gd name="T12" fmla="*/ 258374041 w 63"/>
              <a:gd name="T13" fmla="*/ 0 h 53"/>
              <a:gd name="T14" fmla="*/ 281862590 w 63"/>
              <a:gd name="T15" fmla="*/ 23318458 h 53"/>
              <a:gd name="T16" fmla="*/ 281862590 w 63"/>
              <a:gd name="T17" fmla="*/ 81616310 h 53"/>
              <a:gd name="T18" fmla="*/ 258374041 w 63"/>
              <a:gd name="T19" fmla="*/ 104938183 h 53"/>
              <a:gd name="T20" fmla="*/ 223141217 w 63"/>
              <a:gd name="T21" fmla="*/ 104938183 h 53"/>
              <a:gd name="T22" fmla="*/ 105698471 w 63"/>
              <a:gd name="T23" fmla="*/ 221533888 h 53"/>
              <a:gd name="T24" fmla="*/ 105698471 w 63"/>
              <a:gd name="T25" fmla="*/ 233191409 h 53"/>
              <a:gd name="T26" fmla="*/ 152675570 w 63"/>
              <a:gd name="T27" fmla="*/ 279831740 h 53"/>
              <a:gd name="T28" fmla="*/ 258374041 w 63"/>
              <a:gd name="T29" fmla="*/ 279831740 h 53"/>
              <a:gd name="T30" fmla="*/ 340583963 w 63"/>
              <a:gd name="T31" fmla="*/ 361448050 h 53"/>
              <a:gd name="T32" fmla="*/ 340583963 w 63"/>
              <a:gd name="T33" fmla="*/ 536345022 h 53"/>
              <a:gd name="T34" fmla="*/ 739885873 w 63"/>
              <a:gd name="T35" fmla="*/ 536345022 h 53"/>
              <a:gd name="T36" fmla="*/ 657675951 w 63"/>
              <a:gd name="T37" fmla="*/ 617961333 h 53"/>
              <a:gd name="T38" fmla="*/ 481511832 w 63"/>
              <a:gd name="T39" fmla="*/ 617961333 h 53"/>
              <a:gd name="T40" fmla="*/ 399301910 w 63"/>
              <a:gd name="T41" fmla="*/ 536345022 h 53"/>
              <a:gd name="T42" fmla="*/ 399301910 w 63"/>
              <a:gd name="T43" fmla="*/ 221533888 h 53"/>
              <a:gd name="T44" fmla="*/ 622443127 w 63"/>
              <a:gd name="T45" fmla="*/ 0 h 53"/>
              <a:gd name="T46" fmla="*/ 657675951 w 63"/>
              <a:gd name="T47" fmla="*/ 0 h 53"/>
              <a:gd name="T48" fmla="*/ 681164500 w 63"/>
              <a:gd name="T49" fmla="*/ 23318458 h 53"/>
              <a:gd name="T50" fmla="*/ 681164500 w 63"/>
              <a:gd name="T51" fmla="*/ 81616310 h 53"/>
              <a:gd name="T52" fmla="*/ 657675951 w 63"/>
              <a:gd name="T53" fmla="*/ 104938183 h 53"/>
              <a:gd name="T54" fmla="*/ 622443127 w 63"/>
              <a:gd name="T55" fmla="*/ 104938183 h 53"/>
              <a:gd name="T56" fmla="*/ 505000381 w 63"/>
              <a:gd name="T57" fmla="*/ 221533888 h 53"/>
              <a:gd name="T58" fmla="*/ 505000381 w 63"/>
              <a:gd name="T59" fmla="*/ 233191409 h 53"/>
              <a:gd name="T60" fmla="*/ 551977479 w 63"/>
              <a:gd name="T61" fmla="*/ 279831740 h 53"/>
              <a:gd name="T62" fmla="*/ 657675951 w 63"/>
              <a:gd name="T63" fmla="*/ 279831740 h 53"/>
              <a:gd name="T64" fmla="*/ 739885873 w 63"/>
              <a:gd name="T65" fmla="*/ 361448050 h 53"/>
              <a:gd name="T66" fmla="*/ 739885873 w 63"/>
              <a:gd name="T67" fmla="*/ 536345022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3" h="53">
                <a:moveTo>
                  <a:pt x="29" y="46"/>
                </a:moveTo>
                <a:cubicBezTo>
                  <a:pt x="29" y="50"/>
                  <a:pt x="26" y="53"/>
                  <a:pt x="22" y="53"/>
                </a:cubicBezTo>
                <a:cubicBezTo>
                  <a:pt x="7" y="53"/>
                  <a:pt x="7" y="53"/>
                  <a:pt x="7" y="53"/>
                </a:cubicBezTo>
                <a:cubicBezTo>
                  <a:pt x="3" y="53"/>
                  <a:pt x="0" y="50"/>
                  <a:pt x="0" y="46"/>
                </a:cubicBezTo>
                <a:cubicBezTo>
                  <a:pt x="0" y="19"/>
                  <a:pt x="0" y="19"/>
                  <a:pt x="0" y="19"/>
                </a:cubicBezTo>
                <a:cubicBezTo>
                  <a:pt x="0" y="8"/>
                  <a:pt x="8" y="0"/>
                  <a:pt x="19" y="0"/>
                </a:cubicBezTo>
                <a:cubicBezTo>
                  <a:pt x="22" y="0"/>
                  <a:pt x="22" y="0"/>
                  <a:pt x="22" y="0"/>
                </a:cubicBezTo>
                <a:cubicBezTo>
                  <a:pt x="23" y="0"/>
                  <a:pt x="24" y="1"/>
                  <a:pt x="24" y="2"/>
                </a:cubicBezTo>
                <a:cubicBezTo>
                  <a:pt x="24" y="7"/>
                  <a:pt x="24" y="7"/>
                  <a:pt x="24" y="7"/>
                </a:cubicBezTo>
                <a:cubicBezTo>
                  <a:pt x="24" y="8"/>
                  <a:pt x="23" y="9"/>
                  <a:pt x="22" y="9"/>
                </a:cubicBezTo>
                <a:cubicBezTo>
                  <a:pt x="19" y="9"/>
                  <a:pt x="19" y="9"/>
                  <a:pt x="19" y="9"/>
                </a:cubicBezTo>
                <a:cubicBezTo>
                  <a:pt x="14" y="9"/>
                  <a:pt x="9" y="14"/>
                  <a:pt x="9" y="19"/>
                </a:cubicBezTo>
                <a:cubicBezTo>
                  <a:pt x="9" y="20"/>
                  <a:pt x="9" y="20"/>
                  <a:pt x="9" y="20"/>
                </a:cubicBezTo>
                <a:cubicBezTo>
                  <a:pt x="9" y="22"/>
                  <a:pt x="11" y="24"/>
                  <a:pt x="13" y="24"/>
                </a:cubicBezTo>
                <a:cubicBezTo>
                  <a:pt x="22" y="24"/>
                  <a:pt x="22" y="24"/>
                  <a:pt x="22" y="24"/>
                </a:cubicBezTo>
                <a:cubicBezTo>
                  <a:pt x="26" y="24"/>
                  <a:pt x="29" y="27"/>
                  <a:pt x="29" y="31"/>
                </a:cubicBezTo>
                <a:lnTo>
                  <a:pt x="29" y="46"/>
                </a:lnTo>
                <a:close/>
                <a:moveTo>
                  <a:pt x="63" y="46"/>
                </a:moveTo>
                <a:cubicBezTo>
                  <a:pt x="63" y="50"/>
                  <a:pt x="60" y="53"/>
                  <a:pt x="56" y="53"/>
                </a:cubicBezTo>
                <a:cubicBezTo>
                  <a:pt x="41" y="53"/>
                  <a:pt x="41" y="53"/>
                  <a:pt x="41" y="53"/>
                </a:cubicBezTo>
                <a:cubicBezTo>
                  <a:pt x="37" y="53"/>
                  <a:pt x="34" y="50"/>
                  <a:pt x="34" y="46"/>
                </a:cubicBezTo>
                <a:cubicBezTo>
                  <a:pt x="34" y="19"/>
                  <a:pt x="34" y="19"/>
                  <a:pt x="34" y="19"/>
                </a:cubicBezTo>
                <a:cubicBezTo>
                  <a:pt x="34" y="8"/>
                  <a:pt x="43" y="0"/>
                  <a:pt x="53" y="0"/>
                </a:cubicBezTo>
                <a:cubicBezTo>
                  <a:pt x="56" y="0"/>
                  <a:pt x="56" y="0"/>
                  <a:pt x="56" y="0"/>
                </a:cubicBezTo>
                <a:cubicBezTo>
                  <a:pt x="57" y="0"/>
                  <a:pt x="58" y="1"/>
                  <a:pt x="58" y="2"/>
                </a:cubicBezTo>
                <a:cubicBezTo>
                  <a:pt x="58" y="7"/>
                  <a:pt x="58" y="7"/>
                  <a:pt x="58" y="7"/>
                </a:cubicBezTo>
                <a:cubicBezTo>
                  <a:pt x="58" y="8"/>
                  <a:pt x="57" y="9"/>
                  <a:pt x="56" y="9"/>
                </a:cubicBezTo>
                <a:cubicBezTo>
                  <a:pt x="53" y="9"/>
                  <a:pt x="53" y="9"/>
                  <a:pt x="53" y="9"/>
                </a:cubicBezTo>
                <a:cubicBezTo>
                  <a:pt x="48" y="9"/>
                  <a:pt x="43" y="14"/>
                  <a:pt x="43" y="19"/>
                </a:cubicBezTo>
                <a:cubicBezTo>
                  <a:pt x="43" y="20"/>
                  <a:pt x="43" y="20"/>
                  <a:pt x="43" y="20"/>
                </a:cubicBezTo>
                <a:cubicBezTo>
                  <a:pt x="43" y="22"/>
                  <a:pt x="45" y="24"/>
                  <a:pt x="47" y="24"/>
                </a:cubicBezTo>
                <a:cubicBezTo>
                  <a:pt x="56" y="24"/>
                  <a:pt x="56" y="24"/>
                  <a:pt x="56" y="24"/>
                </a:cubicBezTo>
                <a:cubicBezTo>
                  <a:pt x="60" y="24"/>
                  <a:pt x="63" y="27"/>
                  <a:pt x="63" y="31"/>
                </a:cubicBezTo>
                <a:lnTo>
                  <a:pt x="63" y="46"/>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8" name="Freeform 238"/>
          <p:cNvSpPr>
            <a:spLocks/>
          </p:cNvSpPr>
          <p:nvPr/>
        </p:nvSpPr>
        <p:spPr bwMode="auto">
          <a:xfrm>
            <a:off x="2949243" y="6086906"/>
            <a:ext cx="279172" cy="283024"/>
          </a:xfrm>
          <a:custGeom>
            <a:avLst/>
            <a:gdLst>
              <a:gd name="T0" fmla="*/ 188856409 w 67"/>
              <a:gd name="T1" fmla="*/ 58886408 h 68"/>
              <a:gd name="T2" fmla="*/ 200661223 w 67"/>
              <a:gd name="T3" fmla="*/ 58886408 h 68"/>
              <a:gd name="T4" fmla="*/ 177051595 w 67"/>
              <a:gd name="T5" fmla="*/ 435760789 h 68"/>
              <a:gd name="T6" fmla="*/ 318695619 w 67"/>
              <a:gd name="T7" fmla="*/ 435760789 h 68"/>
              <a:gd name="T8" fmla="*/ 318695619 w 67"/>
              <a:gd name="T9" fmla="*/ 235545630 h 68"/>
              <a:gd name="T10" fmla="*/ 247873607 w 67"/>
              <a:gd name="T11" fmla="*/ 164881255 h 68"/>
              <a:gd name="T12" fmla="*/ 295089427 w 67"/>
              <a:gd name="T13" fmla="*/ 117772815 h 68"/>
              <a:gd name="T14" fmla="*/ 365908004 w 67"/>
              <a:gd name="T15" fmla="*/ 176659223 h 68"/>
              <a:gd name="T16" fmla="*/ 330500433 w 67"/>
              <a:gd name="T17" fmla="*/ 82442343 h 68"/>
              <a:gd name="T18" fmla="*/ 401319010 w 67"/>
              <a:gd name="T19" fmla="*/ 0 h 68"/>
              <a:gd name="T20" fmla="*/ 472141022 w 67"/>
              <a:gd name="T21" fmla="*/ 82442343 h 68"/>
              <a:gd name="T22" fmla="*/ 436730016 w 67"/>
              <a:gd name="T23" fmla="*/ 176659223 h 68"/>
              <a:gd name="T24" fmla="*/ 507552028 w 67"/>
              <a:gd name="T25" fmla="*/ 117772815 h 68"/>
              <a:gd name="T26" fmla="*/ 554764413 w 67"/>
              <a:gd name="T27" fmla="*/ 164881255 h 68"/>
              <a:gd name="T28" fmla="*/ 472141022 w 67"/>
              <a:gd name="T29" fmla="*/ 235545630 h 68"/>
              <a:gd name="T30" fmla="*/ 472141022 w 67"/>
              <a:gd name="T31" fmla="*/ 435760789 h 68"/>
              <a:gd name="T32" fmla="*/ 613785046 w 67"/>
              <a:gd name="T33" fmla="*/ 435760789 h 68"/>
              <a:gd name="T34" fmla="*/ 601980233 w 67"/>
              <a:gd name="T35" fmla="*/ 70664375 h 68"/>
              <a:gd name="T36" fmla="*/ 601980233 w 67"/>
              <a:gd name="T37" fmla="*/ 58886408 h 68"/>
              <a:gd name="T38" fmla="*/ 790836641 w 67"/>
              <a:gd name="T39" fmla="*/ 400430317 h 68"/>
              <a:gd name="T40" fmla="*/ 401319010 w 67"/>
              <a:gd name="T41" fmla="*/ 800857202 h 68"/>
              <a:gd name="T42" fmla="*/ 0 w 67"/>
              <a:gd name="T43" fmla="*/ 388652349 h 68"/>
              <a:gd name="T44" fmla="*/ 188856409 w 67"/>
              <a:gd name="T45" fmla="*/ 58886408 h 6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 h="68">
                <a:moveTo>
                  <a:pt x="16" y="5"/>
                </a:moveTo>
                <a:cubicBezTo>
                  <a:pt x="17" y="5"/>
                  <a:pt x="17" y="5"/>
                  <a:pt x="17" y="5"/>
                </a:cubicBezTo>
                <a:cubicBezTo>
                  <a:pt x="16" y="6"/>
                  <a:pt x="1" y="23"/>
                  <a:pt x="15" y="37"/>
                </a:cubicBezTo>
                <a:cubicBezTo>
                  <a:pt x="22" y="43"/>
                  <a:pt x="27" y="37"/>
                  <a:pt x="27" y="37"/>
                </a:cubicBezTo>
                <a:cubicBezTo>
                  <a:pt x="32" y="30"/>
                  <a:pt x="27" y="20"/>
                  <a:pt x="27" y="20"/>
                </a:cubicBezTo>
                <a:cubicBezTo>
                  <a:pt x="26" y="16"/>
                  <a:pt x="21" y="14"/>
                  <a:pt x="21" y="14"/>
                </a:cubicBezTo>
                <a:cubicBezTo>
                  <a:pt x="25" y="10"/>
                  <a:pt x="25" y="10"/>
                  <a:pt x="25" y="10"/>
                </a:cubicBezTo>
                <a:cubicBezTo>
                  <a:pt x="28" y="11"/>
                  <a:pt x="31" y="15"/>
                  <a:pt x="31" y="15"/>
                </a:cubicBezTo>
                <a:cubicBezTo>
                  <a:pt x="31" y="11"/>
                  <a:pt x="28" y="7"/>
                  <a:pt x="28" y="7"/>
                </a:cubicBezTo>
                <a:cubicBezTo>
                  <a:pt x="34" y="0"/>
                  <a:pt x="34" y="0"/>
                  <a:pt x="34" y="0"/>
                </a:cubicBezTo>
                <a:cubicBezTo>
                  <a:pt x="40" y="7"/>
                  <a:pt x="40" y="7"/>
                  <a:pt x="40" y="7"/>
                </a:cubicBezTo>
                <a:cubicBezTo>
                  <a:pt x="37" y="11"/>
                  <a:pt x="37" y="15"/>
                  <a:pt x="37" y="15"/>
                </a:cubicBezTo>
                <a:cubicBezTo>
                  <a:pt x="39" y="12"/>
                  <a:pt x="43" y="10"/>
                  <a:pt x="43" y="10"/>
                </a:cubicBezTo>
                <a:cubicBezTo>
                  <a:pt x="47" y="14"/>
                  <a:pt x="47" y="14"/>
                  <a:pt x="47" y="14"/>
                </a:cubicBezTo>
                <a:cubicBezTo>
                  <a:pt x="43" y="15"/>
                  <a:pt x="40" y="20"/>
                  <a:pt x="40" y="20"/>
                </a:cubicBezTo>
                <a:cubicBezTo>
                  <a:pt x="38" y="23"/>
                  <a:pt x="37" y="32"/>
                  <a:pt x="40" y="37"/>
                </a:cubicBezTo>
                <a:cubicBezTo>
                  <a:pt x="45" y="43"/>
                  <a:pt x="52" y="37"/>
                  <a:pt x="52" y="37"/>
                </a:cubicBezTo>
                <a:cubicBezTo>
                  <a:pt x="67" y="24"/>
                  <a:pt x="51" y="6"/>
                  <a:pt x="51" y="6"/>
                </a:cubicBezTo>
                <a:cubicBezTo>
                  <a:pt x="50" y="5"/>
                  <a:pt x="51" y="5"/>
                  <a:pt x="51" y="5"/>
                </a:cubicBezTo>
                <a:cubicBezTo>
                  <a:pt x="58" y="10"/>
                  <a:pt x="67" y="17"/>
                  <a:pt x="67" y="34"/>
                </a:cubicBezTo>
                <a:cubicBezTo>
                  <a:pt x="67" y="53"/>
                  <a:pt x="53" y="68"/>
                  <a:pt x="34" y="68"/>
                </a:cubicBezTo>
                <a:cubicBezTo>
                  <a:pt x="15" y="68"/>
                  <a:pt x="0" y="52"/>
                  <a:pt x="0" y="33"/>
                </a:cubicBezTo>
                <a:cubicBezTo>
                  <a:pt x="1" y="22"/>
                  <a:pt x="6" y="12"/>
                  <a:pt x="16" y="5"/>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9" name="Freeform 239"/>
          <p:cNvSpPr>
            <a:spLocks noEditPoints="1"/>
          </p:cNvSpPr>
          <p:nvPr/>
        </p:nvSpPr>
        <p:spPr bwMode="auto">
          <a:xfrm>
            <a:off x="3549945" y="6108086"/>
            <a:ext cx="244516" cy="240665"/>
          </a:xfrm>
          <a:custGeom>
            <a:avLst/>
            <a:gdLst>
              <a:gd name="T0" fmla="*/ 677262548 w 59"/>
              <a:gd name="T1" fmla="*/ 409690293 h 58"/>
              <a:gd name="T2" fmla="*/ 338629565 w 59"/>
              <a:gd name="T3" fmla="*/ 678917982 h 58"/>
              <a:gd name="T4" fmla="*/ 105091109 w 59"/>
              <a:gd name="T5" fmla="*/ 585272825 h 58"/>
              <a:gd name="T6" fmla="*/ 58385468 w 59"/>
              <a:gd name="T7" fmla="*/ 643801476 h 58"/>
              <a:gd name="T8" fmla="*/ 35029231 w 59"/>
              <a:gd name="T9" fmla="*/ 643801476 h 58"/>
              <a:gd name="T10" fmla="*/ 0 w 59"/>
              <a:gd name="T11" fmla="*/ 620389331 h 58"/>
              <a:gd name="T12" fmla="*/ 0 w 59"/>
              <a:gd name="T13" fmla="*/ 421398076 h 58"/>
              <a:gd name="T14" fmla="*/ 35029231 w 59"/>
              <a:gd name="T15" fmla="*/ 397985931 h 58"/>
              <a:gd name="T16" fmla="*/ 233538456 w 59"/>
              <a:gd name="T17" fmla="*/ 397985931 h 58"/>
              <a:gd name="T18" fmla="*/ 256891277 w 59"/>
              <a:gd name="T19" fmla="*/ 421398076 h 58"/>
              <a:gd name="T20" fmla="*/ 256891277 w 59"/>
              <a:gd name="T21" fmla="*/ 444806799 h 58"/>
              <a:gd name="T22" fmla="*/ 186829398 w 59"/>
              <a:gd name="T23" fmla="*/ 503335451 h 58"/>
              <a:gd name="T24" fmla="*/ 350309393 w 59"/>
              <a:gd name="T25" fmla="*/ 561864102 h 58"/>
              <a:gd name="T26" fmla="*/ 537138791 w 59"/>
              <a:gd name="T27" fmla="*/ 456514582 h 58"/>
              <a:gd name="T28" fmla="*/ 560491611 w 59"/>
              <a:gd name="T29" fmla="*/ 397985931 h 58"/>
              <a:gd name="T30" fmla="*/ 572168022 w 59"/>
              <a:gd name="T31" fmla="*/ 397985931 h 58"/>
              <a:gd name="T32" fmla="*/ 665586138 w 59"/>
              <a:gd name="T33" fmla="*/ 397985931 h 58"/>
              <a:gd name="T34" fmla="*/ 677262548 w 59"/>
              <a:gd name="T35" fmla="*/ 409690293 h 58"/>
              <a:gd name="T36" fmla="*/ 677262548 w 59"/>
              <a:gd name="T37" fmla="*/ 409690293 h 58"/>
              <a:gd name="T38" fmla="*/ 688938958 w 59"/>
              <a:gd name="T39" fmla="*/ 245815544 h 58"/>
              <a:gd name="T40" fmla="*/ 653909728 w 59"/>
              <a:gd name="T41" fmla="*/ 280932051 h 58"/>
              <a:gd name="T42" fmla="*/ 455400502 w 59"/>
              <a:gd name="T43" fmla="*/ 280932051 h 58"/>
              <a:gd name="T44" fmla="*/ 432047682 w 59"/>
              <a:gd name="T45" fmla="*/ 245815544 h 58"/>
              <a:gd name="T46" fmla="*/ 443724092 w 59"/>
              <a:gd name="T47" fmla="*/ 234111183 h 58"/>
              <a:gd name="T48" fmla="*/ 502109560 w 59"/>
              <a:gd name="T49" fmla="*/ 163878170 h 58"/>
              <a:gd name="T50" fmla="*/ 350309393 w 59"/>
              <a:gd name="T51" fmla="*/ 105349519 h 58"/>
              <a:gd name="T52" fmla="*/ 151800167 w 59"/>
              <a:gd name="T53" fmla="*/ 222403400 h 58"/>
              <a:gd name="T54" fmla="*/ 128447347 w 59"/>
              <a:gd name="T55" fmla="*/ 269227689 h 58"/>
              <a:gd name="T56" fmla="*/ 116770937 w 59"/>
              <a:gd name="T57" fmla="*/ 280932051 h 58"/>
              <a:gd name="T58" fmla="*/ 23352820 w 59"/>
              <a:gd name="T59" fmla="*/ 280932051 h 58"/>
              <a:gd name="T60" fmla="*/ 11676410 w 59"/>
              <a:gd name="T61" fmla="*/ 269227689 h 58"/>
              <a:gd name="T62" fmla="*/ 11676410 w 59"/>
              <a:gd name="T63" fmla="*/ 257519906 h 58"/>
              <a:gd name="T64" fmla="*/ 350309393 w 59"/>
              <a:gd name="T65" fmla="*/ 0 h 58"/>
              <a:gd name="T66" fmla="*/ 583847849 w 59"/>
              <a:gd name="T67" fmla="*/ 93645157 h 58"/>
              <a:gd name="T68" fmla="*/ 642229900 w 59"/>
              <a:gd name="T69" fmla="*/ 35116506 h 58"/>
              <a:gd name="T70" fmla="*/ 653909728 w 59"/>
              <a:gd name="T71" fmla="*/ 23412145 h 58"/>
              <a:gd name="T72" fmla="*/ 688938958 w 59"/>
              <a:gd name="T73" fmla="*/ 46820868 h 58"/>
              <a:gd name="T74" fmla="*/ 688938958 w 59"/>
              <a:gd name="T75" fmla="*/ 245815544 h 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9" h="58">
                <a:moveTo>
                  <a:pt x="58" y="35"/>
                </a:moveTo>
                <a:cubicBezTo>
                  <a:pt x="55" y="48"/>
                  <a:pt x="43" y="58"/>
                  <a:pt x="29" y="58"/>
                </a:cubicBezTo>
                <a:cubicBezTo>
                  <a:pt x="22" y="58"/>
                  <a:pt x="15" y="55"/>
                  <a:pt x="9" y="50"/>
                </a:cubicBezTo>
                <a:cubicBezTo>
                  <a:pt x="5" y="55"/>
                  <a:pt x="5" y="55"/>
                  <a:pt x="5" y="55"/>
                </a:cubicBezTo>
                <a:cubicBezTo>
                  <a:pt x="4" y="55"/>
                  <a:pt x="4" y="55"/>
                  <a:pt x="3" y="55"/>
                </a:cubicBezTo>
                <a:cubicBezTo>
                  <a:pt x="2" y="55"/>
                  <a:pt x="0" y="54"/>
                  <a:pt x="0" y="53"/>
                </a:cubicBezTo>
                <a:cubicBezTo>
                  <a:pt x="0" y="36"/>
                  <a:pt x="0" y="36"/>
                  <a:pt x="0" y="36"/>
                </a:cubicBezTo>
                <a:cubicBezTo>
                  <a:pt x="0" y="35"/>
                  <a:pt x="2" y="34"/>
                  <a:pt x="3" y="34"/>
                </a:cubicBezTo>
                <a:cubicBezTo>
                  <a:pt x="20" y="34"/>
                  <a:pt x="20" y="34"/>
                  <a:pt x="20" y="34"/>
                </a:cubicBezTo>
                <a:cubicBezTo>
                  <a:pt x="21" y="34"/>
                  <a:pt x="22" y="35"/>
                  <a:pt x="22" y="36"/>
                </a:cubicBezTo>
                <a:cubicBezTo>
                  <a:pt x="22" y="37"/>
                  <a:pt x="22" y="37"/>
                  <a:pt x="22" y="38"/>
                </a:cubicBezTo>
                <a:cubicBezTo>
                  <a:pt x="16" y="43"/>
                  <a:pt x="16" y="43"/>
                  <a:pt x="16" y="43"/>
                </a:cubicBezTo>
                <a:cubicBezTo>
                  <a:pt x="20" y="46"/>
                  <a:pt x="25" y="48"/>
                  <a:pt x="30" y="48"/>
                </a:cubicBezTo>
                <a:cubicBezTo>
                  <a:pt x="36" y="48"/>
                  <a:pt x="43" y="45"/>
                  <a:pt x="46" y="39"/>
                </a:cubicBezTo>
                <a:cubicBezTo>
                  <a:pt x="47" y="37"/>
                  <a:pt x="48" y="36"/>
                  <a:pt x="48" y="34"/>
                </a:cubicBezTo>
                <a:cubicBezTo>
                  <a:pt x="48" y="34"/>
                  <a:pt x="49" y="34"/>
                  <a:pt x="49" y="34"/>
                </a:cubicBezTo>
                <a:cubicBezTo>
                  <a:pt x="57" y="34"/>
                  <a:pt x="57" y="34"/>
                  <a:pt x="57" y="34"/>
                </a:cubicBezTo>
                <a:cubicBezTo>
                  <a:pt x="57" y="34"/>
                  <a:pt x="58" y="34"/>
                  <a:pt x="58" y="35"/>
                </a:cubicBezTo>
                <a:cubicBezTo>
                  <a:pt x="58" y="35"/>
                  <a:pt x="58" y="35"/>
                  <a:pt x="58" y="35"/>
                </a:cubicBezTo>
                <a:close/>
                <a:moveTo>
                  <a:pt x="59" y="21"/>
                </a:moveTo>
                <a:cubicBezTo>
                  <a:pt x="59" y="23"/>
                  <a:pt x="58" y="24"/>
                  <a:pt x="56" y="24"/>
                </a:cubicBezTo>
                <a:cubicBezTo>
                  <a:pt x="39" y="24"/>
                  <a:pt x="39" y="24"/>
                  <a:pt x="39" y="24"/>
                </a:cubicBezTo>
                <a:cubicBezTo>
                  <a:pt x="38" y="24"/>
                  <a:pt x="37" y="23"/>
                  <a:pt x="37" y="21"/>
                </a:cubicBezTo>
                <a:cubicBezTo>
                  <a:pt x="37" y="21"/>
                  <a:pt x="37" y="20"/>
                  <a:pt x="38" y="20"/>
                </a:cubicBezTo>
                <a:cubicBezTo>
                  <a:pt x="43" y="14"/>
                  <a:pt x="43" y="14"/>
                  <a:pt x="43" y="14"/>
                </a:cubicBezTo>
                <a:cubicBezTo>
                  <a:pt x="39" y="11"/>
                  <a:pt x="34" y="9"/>
                  <a:pt x="30" y="9"/>
                </a:cubicBezTo>
                <a:cubicBezTo>
                  <a:pt x="23" y="9"/>
                  <a:pt x="17" y="13"/>
                  <a:pt x="13" y="19"/>
                </a:cubicBezTo>
                <a:cubicBezTo>
                  <a:pt x="12" y="20"/>
                  <a:pt x="12" y="21"/>
                  <a:pt x="11" y="23"/>
                </a:cubicBezTo>
                <a:cubicBezTo>
                  <a:pt x="11" y="24"/>
                  <a:pt x="10" y="24"/>
                  <a:pt x="10" y="24"/>
                </a:cubicBezTo>
                <a:cubicBezTo>
                  <a:pt x="2" y="24"/>
                  <a:pt x="2" y="24"/>
                  <a:pt x="2" y="24"/>
                </a:cubicBezTo>
                <a:cubicBezTo>
                  <a:pt x="2" y="24"/>
                  <a:pt x="1" y="23"/>
                  <a:pt x="1" y="23"/>
                </a:cubicBezTo>
                <a:cubicBezTo>
                  <a:pt x="1" y="23"/>
                  <a:pt x="1" y="22"/>
                  <a:pt x="1" y="22"/>
                </a:cubicBezTo>
                <a:cubicBezTo>
                  <a:pt x="4" y="9"/>
                  <a:pt x="16" y="0"/>
                  <a:pt x="30" y="0"/>
                </a:cubicBezTo>
                <a:cubicBezTo>
                  <a:pt x="37" y="0"/>
                  <a:pt x="44" y="3"/>
                  <a:pt x="50" y="8"/>
                </a:cubicBezTo>
                <a:cubicBezTo>
                  <a:pt x="55" y="3"/>
                  <a:pt x="55" y="3"/>
                  <a:pt x="55" y="3"/>
                </a:cubicBezTo>
                <a:cubicBezTo>
                  <a:pt x="55" y="2"/>
                  <a:pt x="56" y="2"/>
                  <a:pt x="56" y="2"/>
                </a:cubicBezTo>
                <a:cubicBezTo>
                  <a:pt x="58" y="2"/>
                  <a:pt x="59" y="3"/>
                  <a:pt x="59" y="4"/>
                </a:cubicBezTo>
                <a:lnTo>
                  <a:pt x="59" y="21"/>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30" name="Freeform 240"/>
          <p:cNvSpPr>
            <a:spLocks/>
          </p:cNvSpPr>
          <p:nvPr/>
        </p:nvSpPr>
        <p:spPr bwMode="auto">
          <a:xfrm>
            <a:off x="4148720" y="6108086"/>
            <a:ext cx="246441" cy="240665"/>
          </a:xfrm>
          <a:custGeom>
            <a:avLst/>
            <a:gdLst>
              <a:gd name="T0" fmla="*/ 699834576 w 59"/>
              <a:gd name="T1" fmla="*/ 245815544 h 58"/>
              <a:gd name="T2" fmla="*/ 664250468 w 59"/>
              <a:gd name="T3" fmla="*/ 280932051 h 58"/>
              <a:gd name="T4" fmla="*/ 462603742 w 59"/>
              <a:gd name="T5" fmla="*/ 280932051 h 58"/>
              <a:gd name="T6" fmla="*/ 438881003 w 59"/>
              <a:gd name="T7" fmla="*/ 257519906 h 58"/>
              <a:gd name="T8" fmla="*/ 450742373 w 59"/>
              <a:gd name="T9" fmla="*/ 234111183 h 58"/>
              <a:gd name="T10" fmla="*/ 510049220 w 59"/>
              <a:gd name="T11" fmla="*/ 163878170 h 58"/>
              <a:gd name="T12" fmla="*/ 355847973 w 59"/>
              <a:gd name="T13" fmla="*/ 105349519 h 58"/>
              <a:gd name="T14" fmla="*/ 118617139 w 59"/>
              <a:gd name="T15" fmla="*/ 339460702 h 58"/>
              <a:gd name="T16" fmla="*/ 355847973 w 59"/>
              <a:gd name="T17" fmla="*/ 561864102 h 58"/>
              <a:gd name="T18" fmla="*/ 533771959 w 59"/>
              <a:gd name="T19" fmla="*/ 479923306 h 58"/>
              <a:gd name="T20" fmla="*/ 545633329 w 59"/>
              <a:gd name="T21" fmla="*/ 468218944 h 58"/>
              <a:gd name="T22" fmla="*/ 557494698 w 59"/>
              <a:gd name="T23" fmla="*/ 468218944 h 58"/>
              <a:gd name="T24" fmla="*/ 616804990 w 59"/>
              <a:gd name="T25" fmla="*/ 538451957 h 58"/>
              <a:gd name="T26" fmla="*/ 616804990 w 59"/>
              <a:gd name="T27" fmla="*/ 550156319 h 58"/>
              <a:gd name="T28" fmla="*/ 355847973 w 59"/>
              <a:gd name="T29" fmla="*/ 678917982 h 58"/>
              <a:gd name="T30" fmla="*/ 0 w 59"/>
              <a:gd name="T31" fmla="*/ 339460702 h 58"/>
              <a:gd name="T32" fmla="*/ 355847973 w 59"/>
              <a:gd name="T33" fmla="*/ 0 h 58"/>
              <a:gd name="T34" fmla="*/ 593078807 w 59"/>
              <a:gd name="T35" fmla="*/ 93645157 h 58"/>
              <a:gd name="T36" fmla="*/ 652389098 w 59"/>
              <a:gd name="T37" fmla="*/ 35116506 h 58"/>
              <a:gd name="T38" fmla="*/ 676111837 w 59"/>
              <a:gd name="T39" fmla="*/ 23412145 h 58"/>
              <a:gd name="T40" fmla="*/ 699834576 w 59"/>
              <a:gd name="T41" fmla="*/ 46820868 h 58"/>
              <a:gd name="T42" fmla="*/ 699834576 w 59"/>
              <a:gd name="T43" fmla="*/ 245815544 h 5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9" h="58">
                <a:moveTo>
                  <a:pt x="59" y="21"/>
                </a:moveTo>
                <a:cubicBezTo>
                  <a:pt x="59" y="23"/>
                  <a:pt x="58" y="24"/>
                  <a:pt x="56" y="24"/>
                </a:cubicBezTo>
                <a:cubicBezTo>
                  <a:pt x="39" y="24"/>
                  <a:pt x="39" y="24"/>
                  <a:pt x="39" y="24"/>
                </a:cubicBezTo>
                <a:cubicBezTo>
                  <a:pt x="38" y="24"/>
                  <a:pt x="37" y="23"/>
                  <a:pt x="37" y="22"/>
                </a:cubicBezTo>
                <a:cubicBezTo>
                  <a:pt x="37" y="21"/>
                  <a:pt x="37" y="20"/>
                  <a:pt x="38" y="20"/>
                </a:cubicBezTo>
                <a:cubicBezTo>
                  <a:pt x="43" y="14"/>
                  <a:pt x="43" y="14"/>
                  <a:pt x="43" y="14"/>
                </a:cubicBezTo>
                <a:cubicBezTo>
                  <a:pt x="39" y="11"/>
                  <a:pt x="35" y="9"/>
                  <a:pt x="30" y="9"/>
                </a:cubicBezTo>
                <a:cubicBezTo>
                  <a:pt x="19" y="9"/>
                  <a:pt x="10" y="18"/>
                  <a:pt x="10" y="29"/>
                </a:cubicBezTo>
                <a:cubicBezTo>
                  <a:pt x="10" y="39"/>
                  <a:pt x="19" y="48"/>
                  <a:pt x="30" y="48"/>
                </a:cubicBezTo>
                <a:cubicBezTo>
                  <a:pt x="36" y="48"/>
                  <a:pt x="41" y="45"/>
                  <a:pt x="45" y="41"/>
                </a:cubicBezTo>
                <a:cubicBezTo>
                  <a:pt x="45" y="40"/>
                  <a:pt x="45" y="40"/>
                  <a:pt x="46" y="40"/>
                </a:cubicBezTo>
                <a:cubicBezTo>
                  <a:pt x="46" y="40"/>
                  <a:pt x="46" y="40"/>
                  <a:pt x="47" y="40"/>
                </a:cubicBezTo>
                <a:cubicBezTo>
                  <a:pt x="52" y="46"/>
                  <a:pt x="52" y="46"/>
                  <a:pt x="52" y="46"/>
                </a:cubicBezTo>
                <a:cubicBezTo>
                  <a:pt x="52" y="46"/>
                  <a:pt x="52" y="47"/>
                  <a:pt x="52" y="47"/>
                </a:cubicBezTo>
                <a:cubicBezTo>
                  <a:pt x="46" y="54"/>
                  <a:pt x="38" y="58"/>
                  <a:pt x="30" y="58"/>
                </a:cubicBezTo>
                <a:cubicBezTo>
                  <a:pt x="14" y="58"/>
                  <a:pt x="0" y="45"/>
                  <a:pt x="0" y="29"/>
                </a:cubicBezTo>
                <a:cubicBezTo>
                  <a:pt x="0" y="13"/>
                  <a:pt x="14" y="0"/>
                  <a:pt x="30" y="0"/>
                </a:cubicBezTo>
                <a:cubicBezTo>
                  <a:pt x="37" y="0"/>
                  <a:pt x="44" y="3"/>
                  <a:pt x="50" y="8"/>
                </a:cubicBezTo>
                <a:cubicBezTo>
                  <a:pt x="55" y="3"/>
                  <a:pt x="55" y="3"/>
                  <a:pt x="55" y="3"/>
                </a:cubicBezTo>
                <a:cubicBezTo>
                  <a:pt x="55" y="2"/>
                  <a:pt x="56" y="2"/>
                  <a:pt x="57" y="2"/>
                </a:cubicBezTo>
                <a:cubicBezTo>
                  <a:pt x="58" y="3"/>
                  <a:pt x="59" y="3"/>
                  <a:pt x="59" y="4"/>
                </a:cubicBezTo>
                <a:lnTo>
                  <a:pt x="59" y="21"/>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31" name="Freeform 241"/>
          <p:cNvSpPr>
            <a:spLocks/>
          </p:cNvSpPr>
          <p:nvPr/>
        </p:nvSpPr>
        <p:spPr bwMode="auto">
          <a:xfrm>
            <a:off x="4749421" y="6108086"/>
            <a:ext cx="161727" cy="219487"/>
          </a:xfrm>
          <a:custGeom>
            <a:avLst/>
            <a:gdLst>
              <a:gd name="T0" fmla="*/ 187059277 w 39"/>
              <a:gd name="T1" fmla="*/ 617961333 h 53"/>
              <a:gd name="T2" fmla="*/ 175365508 w 39"/>
              <a:gd name="T3" fmla="*/ 606300396 h 53"/>
              <a:gd name="T4" fmla="*/ 175365508 w 39"/>
              <a:gd name="T5" fmla="*/ 454725297 h 53"/>
              <a:gd name="T6" fmla="*/ 46764819 w 39"/>
              <a:gd name="T7" fmla="*/ 454725297 h 53"/>
              <a:gd name="T8" fmla="*/ 35074469 w 39"/>
              <a:gd name="T9" fmla="*/ 443067775 h 53"/>
              <a:gd name="T10" fmla="*/ 35074469 w 39"/>
              <a:gd name="T11" fmla="*/ 396427445 h 53"/>
              <a:gd name="T12" fmla="*/ 46764819 w 39"/>
              <a:gd name="T13" fmla="*/ 384769923 h 53"/>
              <a:gd name="T14" fmla="*/ 175365508 w 39"/>
              <a:gd name="T15" fmla="*/ 384769923 h 53"/>
              <a:gd name="T16" fmla="*/ 175365508 w 39"/>
              <a:gd name="T17" fmla="*/ 349790529 h 53"/>
              <a:gd name="T18" fmla="*/ 46764819 w 39"/>
              <a:gd name="T19" fmla="*/ 349790529 h 53"/>
              <a:gd name="T20" fmla="*/ 35074469 w 39"/>
              <a:gd name="T21" fmla="*/ 326468656 h 53"/>
              <a:gd name="T22" fmla="*/ 35074469 w 39"/>
              <a:gd name="T23" fmla="*/ 291492676 h 53"/>
              <a:gd name="T24" fmla="*/ 46764819 w 39"/>
              <a:gd name="T25" fmla="*/ 268170804 h 53"/>
              <a:gd name="T26" fmla="*/ 140294458 w 39"/>
              <a:gd name="T27" fmla="*/ 268170804 h 53"/>
              <a:gd name="T28" fmla="*/ 0 w 39"/>
              <a:gd name="T29" fmla="*/ 11660936 h 53"/>
              <a:gd name="T30" fmla="*/ 0 w 39"/>
              <a:gd name="T31" fmla="*/ 0 h 53"/>
              <a:gd name="T32" fmla="*/ 11690350 w 39"/>
              <a:gd name="T33" fmla="*/ 0 h 53"/>
              <a:gd name="T34" fmla="*/ 93529638 w 39"/>
              <a:gd name="T35" fmla="*/ 0 h 53"/>
              <a:gd name="T36" fmla="*/ 105219988 w 39"/>
              <a:gd name="T37" fmla="*/ 0 h 53"/>
              <a:gd name="T38" fmla="*/ 210439977 w 39"/>
              <a:gd name="T39" fmla="*/ 186554493 h 53"/>
              <a:gd name="T40" fmla="*/ 233824096 w 39"/>
              <a:gd name="T41" fmla="*/ 244852346 h 53"/>
              <a:gd name="T42" fmla="*/ 257204796 w 39"/>
              <a:gd name="T43" fmla="*/ 186554493 h 53"/>
              <a:gd name="T44" fmla="*/ 339044085 w 39"/>
              <a:gd name="T45" fmla="*/ 0 h 53"/>
              <a:gd name="T46" fmla="*/ 350734435 w 39"/>
              <a:gd name="T47" fmla="*/ 0 h 53"/>
              <a:gd name="T48" fmla="*/ 444264073 w 39"/>
              <a:gd name="T49" fmla="*/ 0 h 53"/>
              <a:gd name="T50" fmla="*/ 455954423 w 39"/>
              <a:gd name="T51" fmla="*/ 0 h 53"/>
              <a:gd name="T52" fmla="*/ 455954423 w 39"/>
              <a:gd name="T53" fmla="*/ 11660936 h 53"/>
              <a:gd name="T54" fmla="*/ 315659965 w 39"/>
              <a:gd name="T55" fmla="*/ 268170804 h 53"/>
              <a:gd name="T56" fmla="*/ 409189604 w 39"/>
              <a:gd name="T57" fmla="*/ 268170804 h 53"/>
              <a:gd name="T58" fmla="*/ 420879954 w 39"/>
              <a:gd name="T59" fmla="*/ 291492676 h 53"/>
              <a:gd name="T60" fmla="*/ 420879954 w 39"/>
              <a:gd name="T61" fmla="*/ 326468656 h 53"/>
              <a:gd name="T62" fmla="*/ 409189604 w 39"/>
              <a:gd name="T63" fmla="*/ 349790529 h 53"/>
              <a:gd name="T64" fmla="*/ 280588915 w 39"/>
              <a:gd name="T65" fmla="*/ 349790529 h 53"/>
              <a:gd name="T66" fmla="*/ 280588915 w 39"/>
              <a:gd name="T67" fmla="*/ 384769923 h 53"/>
              <a:gd name="T68" fmla="*/ 409189604 w 39"/>
              <a:gd name="T69" fmla="*/ 384769923 h 53"/>
              <a:gd name="T70" fmla="*/ 420879954 w 39"/>
              <a:gd name="T71" fmla="*/ 396427445 h 53"/>
              <a:gd name="T72" fmla="*/ 420879954 w 39"/>
              <a:gd name="T73" fmla="*/ 443067775 h 53"/>
              <a:gd name="T74" fmla="*/ 409189604 w 39"/>
              <a:gd name="T75" fmla="*/ 454725297 h 53"/>
              <a:gd name="T76" fmla="*/ 280588915 w 39"/>
              <a:gd name="T77" fmla="*/ 454725297 h 53"/>
              <a:gd name="T78" fmla="*/ 280588915 w 39"/>
              <a:gd name="T79" fmla="*/ 606300396 h 53"/>
              <a:gd name="T80" fmla="*/ 268895146 w 39"/>
              <a:gd name="T81" fmla="*/ 617961333 h 53"/>
              <a:gd name="T82" fmla="*/ 187059277 w 39"/>
              <a:gd name="T83" fmla="*/ 617961333 h 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9" h="53">
                <a:moveTo>
                  <a:pt x="16" y="53"/>
                </a:moveTo>
                <a:cubicBezTo>
                  <a:pt x="15" y="53"/>
                  <a:pt x="15" y="52"/>
                  <a:pt x="15" y="52"/>
                </a:cubicBezTo>
                <a:cubicBezTo>
                  <a:pt x="15" y="39"/>
                  <a:pt x="15" y="39"/>
                  <a:pt x="15" y="39"/>
                </a:cubicBezTo>
                <a:cubicBezTo>
                  <a:pt x="4" y="39"/>
                  <a:pt x="4" y="39"/>
                  <a:pt x="4" y="39"/>
                </a:cubicBezTo>
                <a:cubicBezTo>
                  <a:pt x="3" y="39"/>
                  <a:pt x="3" y="39"/>
                  <a:pt x="3" y="38"/>
                </a:cubicBezTo>
                <a:cubicBezTo>
                  <a:pt x="3" y="34"/>
                  <a:pt x="3" y="34"/>
                  <a:pt x="3" y="34"/>
                </a:cubicBezTo>
                <a:cubicBezTo>
                  <a:pt x="3" y="33"/>
                  <a:pt x="3" y="33"/>
                  <a:pt x="4" y="33"/>
                </a:cubicBezTo>
                <a:cubicBezTo>
                  <a:pt x="15" y="33"/>
                  <a:pt x="15" y="33"/>
                  <a:pt x="15" y="33"/>
                </a:cubicBezTo>
                <a:cubicBezTo>
                  <a:pt x="15" y="30"/>
                  <a:pt x="15" y="30"/>
                  <a:pt x="15" y="30"/>
                </a:cubicBezTo>
                <a:cubicBezTo>
                  <a:pt x="4" y="30"/>
                  <a:pt x="4" y="30"/>
                  <a:pt x="4" y="30"/>
                </a:cubicBezTo>
                <a:cubicBezTo>
                  <a:pt x="3" y="30"/>
                  <a:pt x="3" y="29"/>
                  <a:pt x="3" y="28"/>
                </a:cubicBezTo>
                <a:cubicBezTo>
                  <a:pt x="3" y="25"/>
                  <a:pt x="3" y="25"/>
                  <a:pt x="3" y="25"/>
                </a:cubicBezTo>
                <a:cubicBezTo>
                  <a:pt x="3" y="24"/>
                  <a:pt x="3" y="23"/>
                  <a:pt x="4" y="23"/>
                </a:cubicBezTo>
                <a:cubicBezTo>
                  <a:pt x="12" y="23"/>
                  <a:pt x="12" y="23"/>
                  <a:pt x="12" y="23"/>
                </a:cubicBezTo>
                <a:cubicBezTo>
                  <a:pt x="0" y="1"/>
                  <a:pt x="0" y="1"/>
                  <a:pt x="0" y="1"/>
                </a:cubicBezTo>
                <a:cubicBezTo>
                  <a:pt x="0" y="1"/>
                  <a:pt x="0" y="1"/>
                  <a:pt x="0" y="0"/>
                </a:cubicBezTo>
                <a:cubicBezTo>
                  <a:pt x="0" y="0"/>
                  <a:pt x="1" y="0"/>
                  <a:pt x="1" y="0"/>
                </a:cubicBezTo>
                <a:cubicBezTo>
                  <a:pt x="8" y="0"/>
                  <a:pt x="8" y="0"/>
                  <a:pt x="8" y="0"/>
                </a:cubicBezTo>
                <a:cubicBezTo>
                  <a:pt x="9" y="0"/>
                  <a:pt x="9" y="0"/>
                  <a:pt x="9" y="0"/>
                </a:cubicBezTo>
                <a:cubicBezTo>
                  <a:pt x="18" y="16"/>
                  <a:pt x="18" y="16"/>
                  <a:pt x="18" y="16"/>
                </a:cubicBezTo>
                <a:cubicBezTo>
                  <a:pt x="19" y="18"/>
                  <a:pt x="19" y="20"/>
                  <a:pt x="20" y="21"/>
                </a:cubicBezTo>
                <a:cubicBezTo>
                  <a:pt x="20" y="19"/>
                  <a:pt x="21" y="18"/>
                  <a:pt x="22" y="16"/>
                </a:cubicBezTo>
                <a:cubicBezTo>
                  <a:pt x="29" y="0"/>
                  <a:pt x="29" y="0"/>
                  <a:pt x="29" y="0"/>
                </a:cubicBezTo>
                <a:cubicBezTo>
                  <a:pt x="29" y="0"/>
                  <a:pt x="30" y="0"/>
                  <a:pt x="30" y="0"/>
                </a:cubicBezTo>
                <a:cubicBezTo>
                  <a:pt x="38" y="0"/>
                  <a:pt x="38" y="0"/>
                  <a:pt x="38" y="0"/>
                </a:cubicBezTo>
                <a:cubicBezTo>
                  <a:pt x="38" y="0"/>
                  <a:pt x="38" y="0"/>
                  <a:pt x="39" y="0"/>
                </a:cubicBezTo>
                <a:cubicBezTo>
                  <a:pt x="39" y="0"/>
                  <a:pt x="39" y="1"/>
                  <a:pt x="39" y="1"/>
                </a:cubicBezTo>
                <a:cubicBezTo>
                  <a:pt x="27" y="23"/>
                  <a:pt x="27" y="23"/>
                  <a:pt x="27" y="23"/>
                </a:cubicBezTo>
                <a:cubicBezTo>
                  <a:pt x="35" y="23"/>
                  <a:pt x="35" y="23"/>
                  <a:pt x="35" y="23"/>
                </a:cubicBezTo>
                <a:cubicBezTo>
                  <a:pt x="36" y="23"/>
                  <a:pt x="36" y="24"/>
                  <a:pt x="36" y="25"/>
                </a:cubicBezTo>
                <a:cubicBezTo>
                  <a:pt x="36" y="28"/>
                  <a:pt x="36" y="28"/>
                  <a:pt x="36" y="28"/>
                </a:cubicBezTo>
                <a:cubicBezTo>
                  <a:pt x="36" y="29"/>
                  <a:pt x="36" y="30"/>
                  <a:pt x="35" y="30"/>
                </a:cubicBezTo>
                <a:cubicBezTo>
                  <a:pt x="24" y="30"/>
                  <a:pt x="24" y="30"/>
                  <a:pt x="24" y="30"/>
                </a:cubicBezTo>
                <a:cubicBezTo>
                  <a:pt x="24" y="33"/>
                  <a:pt x="24" y="33"/>
                  <a:pt x="24" y="33"/>
                </a:cubicBezTo>
                <a:cubicBezTo>
                  <a:pt x="35" y="33"/>
                  <a:pt x="35" y="33"/>
                  <a:pt x="35" y="33"/>
                </a:cubicBezTo>
                <a:cubicBezTo>
                  <a:pt x="36" y="33"/>
                  <a:pt x="36" y="33"/>
                  <a:pt x="36" y="34"/>
                </a:cubicBezTo>
                <a:cubicBezTo>
                  <a:pt x="36" y="38"/>
                  <a:pt x="36" y="38"/>
                  <a:pt x="36" y="38"/>
                </a:cubicBezTo>
                <a:cubicBezTo>
                  <a:pt x="36" y="39"/>
                  <a:pt x="36" y="39"/>
                  <a:pt x="35" y="39"/>
                </a:cubicBezTo>
                <a:cubicBezTo>
                  <a:pt x="24" y="39"/>
                  <a:pt x="24" y="39"/>
                  <a:pt x="24" y="39"/>
                </a:cubicBezTo>
                <a:cubicBezTo>
                  <a:pt x="24" y="52"/>
                  <a:pt x="24" y="52"/>
                  <a:pt x="24" y="52"/>
                </a:cubicBezTo>
                <a:cubicBezTo>
                  <a:pt x="24" y="52"/>
                  <a:pt x="23" y="53"/>
                  <a:pt x="23" y="53"/>
                </a:cubicBezTo>
                <a:lnTo>
                  <a:pt x="16" y="53"/>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32" name="Freeform 242"/>
          <p:cNvSpPr>
            <a:spLocks/>
          </p:cNvSpPr>
          <p:nvPr/>
        </p:nvSpPr>
        <p:spPr bwMode="auto">
          <a:xfrm>
            <a:off x="5348198" y="6108086"/>
            <a:ext cx="244516" cy="240665"/>
          </a:xfrm>
          <a:custGeom>
            <a:avLst/>
            <a:gdLst>
              <a:gd name="T0" fmla="*/ 688938958 w 59"/>
              <a:gd name="T1" fmla="*/ 245815544 h 58"/>
              <a:gd name="T2" fmla="*/ 653909728 w 59"/>
              <a:gd name="T3" fmla="*/ 280932051 h 58"/>
              <a:gd name="T4" fmla="*/ 455400502 w 59"/>
              <a:gd name="T5" fmla="*/ 280932051 h 58"/>
              <a:gd name="T6" fmla="*/ 432047682 w 59"/>
              <a:gd name="T7" fmla="*/ 257519906 h 58"/>
              <a:gd name="T8" fmla="*/ 443724092 w 59"/>
              <a:gd name="T9" fmla="*/ 234111183 h 58"/>
              <a:gd name="T10" fmla="*/ 502109560 w 59"/>
              <a:gd name="T11" fmla="*/ 163878170 h 58"/>
              <a:gd name="T12" fmla="*/ 350309393 w 59"/>
              <a:gd name="T13" fmla="*/ 105349519 h 58"/>
              <a:gd name="T14" fmla="*/ 116770937 w 59"/>
              <a:gd name="T15" fmla="*/ 339460702 h 58"/>
              <a:gd name="T16" fmla="*/ 350309393 w 59"/>
              <a:gd name="T17" fmla="*/ 561864102 h 58"/>
              <a:gd name="T18" fmla="*/ 525462381 w 59"/>
              <a:gd name="T19" fmla="*/ 479923306 h 58"/>
              <a:gd name="T20" fmla="*/ 537138791 w 59"/>
              <a:gd name="T21" fmla="*/ 468218944 h 58"/>
              <a:gd name="T22" fmla="*/ 548815201 w 59"/>
              <a:gd name="T23" fmla="*/ 468218944 h 58"/>
              <a:gd name="T24" fmla="*/ 607200670 w 59"/>
              <a:gd name="T25" fmla="*/ 538451957 h 58"/>
              <a:gd name="T26" fmla="*/ 607200670 w 59"/>
              <a:gd name="T27" fmla="*/ 550156319 h 58"/>
              <a:gd name="T28" fmla="*/ 350309393 w 59"/>
              <a:gd name="T29" fmla="*/ 678917982 h 58"/>
              <a:gd name="T30" fmla="*/ 0 w 59"/>
              <a:gd name="T31" fmla="*/ 339460702 h 58"/>
              <a:gd name="T32" fmla="*/ 350309393 w 59"/>
              <a:gd name="T33" fmla="*/ 0 h 58"/>
              <a:gd name="T34" fmla="*/ 583847849 w 59"/>
              <a:gd name="T35" fmla="*/ 93645157 h 58"/>
              <a:gd name="T36" fmla="*/ 642229900 w 59"/>
              <a:gd name="T37" fmla="*/ 35116506 h 58"/>
              <a:gd name="T38" fmla="*/ 665586138 w 59"/>
              <a:gd name="T39" fmla="*/ 23412145 h 58"/>
              <a:gd name="T40" fmla="*/ 688938958 w 59"/>
              <a:gd name="T41" fmla="*/ 46820868 h 58"/>
              <a:gd name="T42" fmla="*/ 688938958 w 59"/>
              <a:gd name="T43" fmla="*/ 245815544 h 5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9" h="58">
                <a:moveTo>
                  <a:pt x="59" y="21"/>
                </a:moveTo>
                <a:cubicBezTo>
                  <a:pt x="59" y="23"/>
                  <a:pt x="58" y="24"/>
                  <a:pt x="56" y="24"/>
                </a:cubicBezTo>
                <a:cubicBezTo>
                  <a:pt x="39" y="24"/>
                  <a:pt x="39" y="24"/>
                  <a:pt x="39" y="24"/>
                </a:cubicBezTo>
                <a:cubicBezTo>
                  <a:pt x="38" y="24"/>
                  <a:pt x="37" y="23"/>
                  <a:pt x="37" y="22"/>
                </a:cubicBezTo>
                <a:cubicBezTo>
                  <a:pt x="37" y="21"/>
                  <a:pt x="37" y="20"/>
                  <a:pt x="38" y="20"/>
                </a:cubicBezTo>
                <a:cubicBezTo>
                  <a:pt x="43" y="14"/>
                  <a:pt x="43" y="14"/>
                  <a:pt x="43" y="14"/>
                </a:cubicBezTo>
                <a:cubicBezTo>
                  <a:pt x="39" y="11"/>
                  <a:pt x="35" y="9"/>
                  <a:pt x="30" y="9"/>
                </a:cubicBezTo>
                <a:cubicBezTo>
                  <a:pt x="19" y="9"/>
                  <a:pt x="10" y="18"/>
                  <a:pt x="10" y="29"/>
                </a:cubicBezTo>
                <a:cubicBezTo>
                  <a:pt x="10" y="39"/>
                  <a:pt x="19" y="48"/>
                  <a:pt x="30" y="48"/>
                </a:cubicBezTo>
                <a:cubicBezTo>
                  <a:pt x="36" y="48"/>
                  <a:pt x="41" y="45"/>
                  <a:pt x="45" y="41"/>
                </a:cubicBezTo>
                <a:cubicBezTo>
                  <a:pt x="45" y="40"/>
                  <a:pt x="45" y="40"/>
                  <a:pt x="46" y="40"/>
                </a:cubicBezTo>
                <a:cubicBezTo>
                  <a:pt x="46" y="40"/>
                  <a:pt x="46" y="40"/>
                  <a:pt x="47" y="40"/>
                </a:cubicBezTo>
                <a:cubicBezTo>
                  <a:pt x="52" y="46"/>
                  <a:pt x="52" y="46"/>
                  <a:pt x="52" y="46"/>
                </a:cubicBezTo>
                <a:cubicBezTo>
                  <a:pt x="52" y="46"/>
                  <a:pt x="52" y="47"/>
                  <a:pt x="52" y="47"/>
                </a:cubicBezTo>
                <a:cubicBezTo>
                  <a:pt x="46" y="54"/>
                  <a:pt x="38" y="58"/>
                  <a:pt x="30" y="58"/>
                </a:cubicBezTo>
                <a:cubicBezTo>
                  <a:pt x="14" y="58"/>
                  <a:pt x="0" y="45"/>
                  <a:pt x="0" y="29"/>
                </a:cubicBezTo>
                <a:cubicBezTo>
                  <a:pt x="0" y="13"/>
                  <a:pt x="14" y="0"/>
                  <a:pt x="30" y="0"/>
                </a:cubicBezTo>
                <a:cubicBezTo>
                  <a:pt x="37" y="0"/>
                  <a:pt x="44" y="3"/>
                  <a:pt x="50" y="8"/>
                </a:cubicBezTo>
                <a:cubicBezTo>
                  <a:pt x="55" y="3"/>
                  <a:pt x="55" y="3"/>
                  <a:pt x="55" y="3"/>
                </a:cubicBezTo>
                <a:cubicBezTo>
                  <a:pt x="55" y="2"/>
                  <a:pt x="56" y="2"/>
                  <a:pt x="57" y="2"/>
                </a:cubicBezTo>
                <a:cubicBezTo>
                  <a:pt x="58" y="3"/>
                  <a:pt x="59" y="3"/>
                  <a:pt x="59" y="4"/>
                </a:cubicBezTo>
                <a:lnTo>
                  <a:pt x="59" y="21"/>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33" name="Freeform 243"/>
          <p:cNvSpPr>
            <a:spLocks noEditPoints="1"/>
          </p:cNvSpPr>
          <p:nvPr/>
        </p:nvSpPr>
        <p:spPr bwMode="auto">
          <a:xfrm>
            <a:off x="5946973" y="6108086"/>
            <a:ext cx="200233" cy="219487"/>
          </a:xfrm>
          <a:custGeom>
            <a:avLst/>
            <a:gdLst>
              <a:gd name="T0" fmla="*/ 366752452 w 48"/>
              <a:gd name="T1" fmla="*/ 384769923 h 53"/>
              <a:gd name="T2" fmla="*/ 212954923 w 48"/>
              <a:gd name="T3" fmla="*/ 384769923 h 53"/>
              <a:gd name="T4" fmla="*/ 212954923 w 48"/>
              <a:gd name="T5" fmla="*/ 431406839 h 53"/>
              <a:gd name="T6" fmla="*/ 437738573 w 48"/>
              <a:gd name="T7" fmla="*/ 431406839 h 53"/>
              <a:gd name="T8" fmla="*/ 461399467 w 48"/>
              <a:gd name="T9" fmla="*/ 443067775 h 53"/>
              <a:gd name="T10" fmla="*/ 461399467 w 48"/>
              <a:gd name="T11" fmla="*/ 501365628 h 53"/>
              <a:gd name="T12" fmla="*/ 437738573 w 48"/>
              <a:gd name="T13" fmla="*/ 513023150 h 53"/>
              <a:gd name="T14" fmla="*/ 212954923 w 48"/>
              <a:gd name="T15" fmla="*/ 513023150 h 53"/>
              <a:gd name="T16" fmla="*/ 212954923 w 48"/>
              <a:gd name="T17" fmla="*/ 606300396 h 53"/>
              <a:gd name="T18" fmla="*/ 201122756 w 48"/>
              <a:gd name="T19" fmla="*/ 617961333 h 53"/>
              <a:gd name="T20" fmla="*/ 130136635 w 48"/>
              <a:gd name="T21" fmla="*/ 617961333 h 53"/>
              <a:gd name="T22" fmla="*/ 106475742 w 48"/>
              <a:gd name="T23" fmla="*/ 606300396 h 53"/>
              <a:gd name="T24" fmla="*/ 106475742 w 48"/>
              <a:gd name="T25" fmla="*/ 513023150 h 53"/>
              <a:gd name="T26" fmla="*/ 11832167 w 48"/>
              <a:gd name="T27" fmla="*/ 513023150 h 53"/>
              <a:gd name="T28" fmla="*/ 0 w 48"/>
              <a:gd name="T29" fmla="*/ 501365628 h 53"/>
              <a:gd name="T30" fmla="*/ 0 w 48"/>
              <a:gd name="T31" fmla="*/ 443067775 h 53"/>
              <a:gd name="T32" fmla="*/ 11832167 w 48"/>
              <a:gd name="T33" fmla="*/ 431406839 h 53"/>
              <a:gd name="T34" fmla="*/ 106475742 w 48"/>
              <a:gd name="T35" fmla="*/ 431406839 h 53"/>
              <a:gd name="T36" fmla="*/ 106475742 w 48"/>
              <a:gd name="T37" fmla="*/ 384769923 h 53"/>
              <a:gd name="T38" fmla="*/ 11832167 w 48"/>
              <a:gd name="T39" fmla="*/ 384769923 h 53"/>
              <a:gd name="T40" fmla="*/ 0 w 48"/>
              <a:gd name="T41" fmla="*/ 373108987 h 53"/>
              <a:gd name="T42" fmla="*/ 0 w 48"/>
              <a:gd name="T43" fmla="*/ 303150198 h 53"/>
              <a:gd name="T44" fmla="*/ 11832167 w 48"/>
              <a:gd name="T45" fmla="*/ 291492676 h 53"/>
              <a:gd name="T46" fmla="*/ 106475742 w 48"/>
              <a:gd name="T47" fmla="*/ 291492676 h 53"/>
              <a:gd name="T48" fmla="*/ 106475742 w 48"/>
              <a:gd name="T49" fmla="*/ 11660936 h 53"/>
              <a:gd name="T50" fmla="*/ 130136635 w 48"/>
              <a:gd name="T51" fmla="*/ 0 h 53"/>
              <a:gd name="T52" fmla="*/ 366752452 w 48"/>
              <a:gd name="T53" fmla="*/ 0 h 53"/>
              <a:gd name="T54" fmla="*/ 567875208 w 48"/>
              <a:gd name="T55" fmla="*/ 186554493 h 53"/>
              <a:gd name="T56" fmla="*/ 366752452 w 48"/>
              <a:gd name="T57" fmla="*/ 384769923 h 53"/>
              <a:gd name="T58" fmla="*/ 354923725 w 48"/>
              <a:gd name="T59" fmla="*/ 93277247 h 53"/>
              <a:gd name="T60" fmla="*/ 212954923 w 48"/>
              <a:gd name="T61" fmla="*/ 93277247 h 53"/>
              <a:gd name="T62" fmla="*/ 212954923 w 48"/>
              <a:gd name="T63" fmla="*/ 291492676 h 53"/>
              <a:gd name="T64" fmla="*/ 354923725 w 48"/>
              <a:gd name="T65" fmla="*/ 291492676 h 53"/>
              <a:gd name="T66" fmla="*/ 461399467 w 48"/>
              <a:gd name="T67" fmla="*/ 186554493 h 53"/>
              <a:gd name="T68" fmla="*/ 354923725 w 48"/>
              <a:gd name="T69" fmla="*/ 93277247 h 5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8" h="53">
                <a:moveTo>
                  <a:pt x="31" y="33"/>
                </a:moveTo>
                <a:cubicBezTo>
                  <a:pt x="18" y="33"/>
                  <a:pt x="18" y="33"/>
                  <a:pt x="18" y="33"/>
                </a:cubicBezTo>
                <a:cubicBezTo>
                  <a:pt x="18" y="37"/>
                  <a:pt x="18" y="37"/>
                  <a:pt x="18" y="37"/>
                </a:cubicBezTo>
                <a:cubicBezTo>
                  <a:pt x="37" y="37"/>
                  <a:pt x="37" y="37"/>
                  <a:pt x="37" y="37"/>
                </a:cubicBezTo>
                <a:cubicBezTo>
                  <a:pt x="38" y="37"/>
                  <a:pt x="39" y="38"/>
                  <a:pt x="39" y="38"/>
                </a:cubicBezTo>
                <a:cubicBezTo>
                  <a:pt x="39" y="43"/>
                  <a:pt x="39" y="43"/>
                  <a:pt x="39" y="43"/>
                </a:cubicBezTo>
                <a:cubicBezTo>
                  <a:pt x="39" y="44"/>
                  <a:pt x="38" y="44"/>
                  <a:pt x="37" y="44"/>
                </a:cubicBezTo>
                <a:cubicBezTo>
                  <a:pt x="18" y="44"/>
                  <a:pt x="18" y="44"/>
                  <a:pt x="18" y="44"/>
                </a:cubicBezTo>
                <a:cubicBezTo>
                  <a:pt x="18" y="52"/>
                  <a:pt x="18" y="52"/>
                  <a:pt x="18" y="52"/>
                </a:cubicBezTo>
                <a:cubicBezTo>
                  <a:pt x="18" y="52"/>
                  <a:pt x="18" y="53"/>
                  <a:pt x="17" y="53"/>
                </a:cubicBezTo>
                <a:cubicBezTo>
                  <a:pt x="11" y="53"/>
                  <a:pt x="11" y="53"/>
                  <a:pt x="11" y="53"/>
                </a:cubicBezTo>
                <a:cubicBezTo>
                  <a:pt x="10" y="53"/>
                  <a:pt x="9" y="52"/>
                  <a:pt x="9" y="52"/>
                </a:cubicBezTo>
                <a:cubicBezTo>
                  <a:pt x="9" y="44"/>
                  <a:pt x="9" y="44"/>
                  <a:pt x="9" y="44"/>
                </a:cubicBezTo>
                <a:cubicBezTo>
                  <a:pt x="1" y="44"/>
                  <a:pt x="1" y="44"/>
                  <a:pt x="1" y="44"/>
                </a:cubicBezTo>
                <a:cubicBezTo>
                  <a:pt x="0" y="44"/>
                  <a:pt x="0" y="44"/>
                  <a:pt x="0" y="43"/>
                </a:cubicBezTo>
                <a:cubicBezTo>
                  <a:pt x="0" y="38"/>
                  <a:pt x="0" y="38"/>
                  <a:pt x="0" y="38"/>
                </a:cubicBezTo>
                <a:cubicBezTo>
                  <a:pt x="0" y="38"/>
                  <a:pt x="0" y="37"/>
                  <a:pt x="1" y="37"/>
                </a:cubicBezTo>
                <a:cubicBezTo>
                  <a:pt x="9" y="37"/>
                  <a:pt x="9" y="37"/>
                  <a:pt x="9" y="37"/>
                </a:cubicBezTo>
                <a:cubicBezTo>
                  <a:pt x="9" y="33"/>
                  <a:pt x="9" y="33"/>
                  <a:pt x="9" y="33"/>
                </a:cubicBezTo>
                <a:cubicBezTo>
                  <a:pt x="1" y="33"/>
                  <a:pt x="1" y="33"/>
                  <a:pt x="1" y="33"/>
                </a:cubicBezTo>
                <a:cubicBezTo>
                  <a:pt x="0" y="33"/>
                  <a:pt x="0" y="32"/>
                  <a:pt x="0" y="32"/>
                </a:cubicBezTo>
                <a:cubicBezTo>
                  <a:pt x="0" y="26"/>
                  <a:pt x="0" y="26"/>
                  <a:pt x="0" y="26"/>
                </a:cubicBezTo>
                <a:cubicBezTo>
                  <a:pt x="0" y="25"/>
                  <a:pt x="0" y="25"/>
                  <a:pt x="1" y="25"/>
                </a:cubicBezTo>
                <a:cubicBezTo>
                  <a:pt x="9" y="25"/>
                  <a:pt x="9" y="25"/>
                  <a:pt x="9" y="25"/>
                </a:cubicBezTo>
                <a:cubicBezTo>
                  <a:pt x="9" y="1"/>
                  <a:pt x="9" y="1"/>
                  <a:pt x="9" y="1"/>
                </a:cubicBezTo>
                <a:cubicBezTo>
                  <a:pt x="9" y="0"/>
                  <a:pt x="10" y="0"/>
                  <a:pt x="11" y="0"/>
                </a:cubicBezTo>
                <a:cubicBezTo>
                  <a:pt x="31" y="0"/>
                  <a:pt x="31" y="0"/>
                  <a:pt x="31" y="0"/>
                </a:cubicBezTo>
                <a:cubicBezTo>
                  <a:pt x="41" y="0"/>
                  <a:pt x="48" y="6"/>
                  <a:pt x="48" y="16"/>
                </a:cubicBezTo>
                <a:cubicBezTo>
                  <a:pt x="48" y="26"/>
                  <a:pt x="41" y="33"/>
                  <a:pt x="31" y="33"/>
                </a:cubicBezTo>
                <a:close/>
                <a:moveTo>
                  <a:pt x="30" y="8"/>
                </a:moveTo>
                <a:cubicBezTo>
                  <a:pt x="18" y="8"/>
                  <a:pt x="18" y="8"/>
                  <a:pt x="18" y="8"/>
                </a:cubicBezTo>
                <a:cubicBezTo>
                  <a:pt x="18" y="25"/>
                  <a:pt x="18" y="25"/>
                  <a:pt x="18" y="25"/>
                </a:cubicBezTo>
                <a:cubicBezTo>
                  <a:pt x="30" y="25"/>
                  <a:pt x="30" y="25"/>
                  <a:pt x="30" y="25"/>
                </a:cubicBezTo>
                <a:cubicBezTo>
                  <a:pt x="36" y="25"/>
                  <a:pt x="39" y="21"/>
                  <a:pt x="39" y="16"/>
                </a:cubicBezTo>
                <a:cubicBezTo>
                  <a:pt x="39" y="11"/>
                  <a:pt x="36" y="8"/>
                  <a:pt x="30" y="8"/>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34" name="Freeform 244"/>
          <p:cNvSpPr>
            <a:spLocks noEditPoints="1"/>
          </p:cNvSpPr>
          <p:nvPr/>
        </p:nvSpPr>
        <p:spPr bwMode="auto">
          <a:xfrm>
            <a:off x="6547675" y="6123488"/>
            <a:ext cx="286874" cy="225262"/>
          </a:xfrm>
          <a:custGeom>
            <a:avLst/>
            <a:gdLst>
              <a:gd name="T0" fmla="*/ 799121350 w 69"/>
              <a:gd name="T1" fmla="*/ 520548580 h 54"/>
              <a:gd name="T2" fmla="*/ 728609030 w 69"/>
              <a:gd name="T3" fmla="*/ 579702375 h 54"/>
              <a:gd name="T4" fmla="*/ 705106066 w 69"/>
              <a:gd name="T5" fmla="*/ 579702375 h 54"/>
              <a:gd name="T6" fmla="*/ 352554747 w 69"/>
              <a:gd name="T7" fmla="*/ 437733955 h 54"/>
              <a:gd name="T8" fmla="*/ 352554747 w 69"/>
              <a:gd name="T9" fmla="*/ 473226920 h 54"/>
              <a:gd name="T10" fmla="*/ 141021213 w 69"/>
              <a:gd name="T11" fmla="*/ 638856170 h 54"/>
              <a:gd name="T12" fmla="*/ 0 w 69"/>
              <a:gd name="T13" fmla="*/ 508719885 h 54"/>
              <a:gd name="T14" fmla="*/ 211533534 w 69"/>
              <a:gd name="T15" fmla="*/ 354919330 h 54"/>
              <a:gd name="T16" fmla="*/ 293793908 w 69"/>
              <a:gd name="T17" fmla="*/ 354919330 h 54"/>
              <a:gd name="T18" fmla="*/ 293793908 w 69"/>
              <a:gd name="T19" fmla="*/ 283936840 h 54"/>
              <a:gd name="T20" fmla="*/ 211533534 w 69"/>
              <a:gd name="T21" fmla="*/ 295765535 h 54"/>
              <a:gd name="T22" fmla="*/ 0 w 69"/>
              <a:gd name="T23" fmla="*/ 130136285 h 54"/>
              <a:gd name="T24" fmla="*/ 141021213 w 69"/>
              <a:gd name="T25" fmla="*/ 0 h 54"/>
              <a:gd name="T26" fmla="*/ 352554747 w 69"/>
              <a:gd name="T27" fmla="*/ 165629250 h 54"/>
              <a:gd name="T28" fmla="*/ 352554747 w 69"/>
              <a:gd name="T29" fmla="*/ 212950910 h 54"/>
              <a:gd name="T30" fmla="*/ 705106066 w 69"/>
              <a:gd name="T31" fmla="*/ 70982490 h 54"/>
              <a:gd name="T32" fmla="*/ 728609030 w 69"/>
              <a:gd name="T33" fmla="*/ 70982490 h 54"/>
              <a:gd name="T34" fmla="*/ 799121350 w 69"/>
              <a:gd name="T35" fmla="*/ 118307590 h 54"/>
              <a:gd name="T36" fmla="*/ 564084853 w 69"/>
              <a:gd name="T37" fmla="*/ 319429805 h 54"/>
              <a:gd name="T38" fmla="*/ 223285016 w 69"/>
              <a:gd name="T39" fmla="*/ 106475455 h 54"/>
              <a:gd name="T40" fmla="*/ 94015285 w 69"/>
              <a:gd name="T41" fmla="*/ 94646760 h 54"/>
              <a:gd name="T42" fmla="*/ 211533534 w 69"/>
              <a:gd name="T43" fmla="*/ 224783045 h 54"/>
              <a:gd name="T44" fmla="*/ 223285016 w 69"/>
              <a:gd name="T45" fmla="*/ 106475455 h 54"/>
              <a:gd name="T46" fmla="*/ 211533534 w 69"/>
              <a:gd name="T47" fmla="*/ 425905260 h 54"/>
              <a:gd name="T48" fmla="*/ 94015285 w 69"/>
              <a:gd name="T49" fmla="*/ 544209410 h 54"/>
              <a:gd name="T50" fmla="*/ 223285016 w 69"/>
              <a:gd name="T51" fmla="*/ 544209410 h 54"/>
              <a:gd name="T52" fmla="*/ 446566604 w 69"/>
              <a:gd name="T53" fmla="*/ 378580160 h 54"/>
              <a:gd name="T54" fmla="*/ 716857548 w 69"/>
              <a:gd name="T55" fmla="*/ 94646760 h 54"/>
              <a:gd name="T56" fmla="*/ 376057711 w 69"/>
              <a:gd name="T57" fmla="*/ 331258500 h 54"/>
              <a:gd name="T58" fmla="*/ 305545390 w 69"/>
              <a:gd name="T59" fmla="*/ 378580160 h 54"/>
              <a:gd name="T60" fmla="*/ 317296873 w 69"/>
              <a:gd name="T61" fmla="*/ 390412295 h 54"/>
              <a:gd name="T62" fmla="*/ 399560675 w 69"/>
              <a:gd name="T63" fmla="*/ 366751465 h 54"/>
              <a:gd name="T64" fmla="*/ 352554747 w 69"/>
              <a:gd name="T65" fmla="*/ 283936840 h 54"/>
              <a:gd name="T66" fmla="*/ 364306229 w 69"/>
              <a:gd name="T67" fmla="*/ 260276010 h 54"/>
              <a:gd name="T68" fmla="*/ 329048355 w 69"/>
              <a:gd name="T69" fmla="*/ 236611740 h 54"/>
              <a:gd name="T70" fmla="*/ 317296873 w 69"/>
              <a:gd name="T71" fmla="*/ 260276010 h 54"/>
              <a:gd name="T72" fmla="*/ 305545390 w 69"/>
              <a:gd name="T73" fmla="*/ 260276010 h 54"/>
              <a:gd name="T74" fmla="*/ 458318086 w 69"/>
              <a:gd name="T75" fmla="*/ 319429805 h 54"/>
              <a:gd name="T76" fmla="*/ 399560675 w 69"/>
              <a:gd name="T77" fmla="*/ 319429805 h 54"/>
              <a:gd name="T78" fmla="*/ 458318086 w 69"/>
              <a:gd name="T79" fmla="*/ 319429805 h 54"/>
              <a:gd name="T80" fmla="*/ 540581888 w 69"/>
              <a:gd name="T81" fmla="*/ 343090635 h 54"/>
              <a:gd name="T82" fmla="*/ 458318086 w 69"/>
              <a:gd name="T83" fmla="*/ 402244430 h 54"/>
              <a:gd name="T84" fmla="*/ 775618386 w 69"/>
              <a:gd name="T85" fmla="*/ 520548580 h 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 h="54">
                <a:moveTo>
                  <a:pt x="68" y="42"/>
                </a:moveTo>
                <a:cubicBezTo>
                  <a:pt x="68" y="43"/>
                  <a:pt x="69" y="44"/>
                  <a:pt x="68" y="44"/>
                </a:cubicBezTo>
                <a:cubicBezTo>
                  <a:pt x="68" y="45"/>
                  <a:pt x="68" y="46"/>
                  <a:pt x="67" y="46"/>
                </a:cubicBezTo>
                <a:cubicBezTo>
                  <a:pt x="62" y="49"/>
                  <a:pt x="62" y="49"/>
                  <a:pt x="62" y="49"/>
                </a:cubicBezTo>
                <a:cubicBezTo>
                  <a:pt x="62" y="49"/>
                  <a:pt x="62" y="49"/>
                  <a:pt x="61" y="49"/>
                </a:cubicBezTo>
                <a:cubicBezTo>
                  <a:pt x="61" y="49"/>
                  <a:pt x="60" y="49"/>
                  <a:pt x="60" y="49"/>
                </a:cubicBezTo>
                <a:cubicBezTo>
                  <a:pt x="34" y="34"/>
                  <a:pt x="34" y="34"/>
                  <a:pt x="34" y="34"/>
                </a:cubicBezTo>
                <a:cubicBezTo>
                  <a:pt x="30" y="37"/>
                  <a:pt x="30" y="37"/>
                  <a:pt x="30" y="37"/>
                </a:cubicBezTo>
                <a:cubicBezTo>
                  <a:pt x="29" y="37"/>
                  <a:pt x="29" y="37"/>
                  <a:pt x="29" y="37"/>
                </a:cubicBezTo>
                <a:cubicBezTo>
                  <a:pt x="30" y="38"/>
                  <a:pt x="30" y="39"/>
                  <a:pt x="30" y="40"/>
                </a:cubicBezTo>
                <a:cubicBezTo>
                  <a:pt x="29" y="44"/>
                  <a:pt x="27" y="48"/>
                  <a:pt x="22" y="51"/>
                </a:cubicBezTo>
                <a:cubicBezTo>
                  <a:pt x="19" y="53"/>
                  <a:pt x="15" y="54"/>
                  <a:pt x="12" y="54"/>
                </a:cubicBezTo>
                <a:cubicBezTo>
                  <a:pt x="8" y="54"/>
                  <a:pt x="6" y="53"/>
                  <a:pt x="3" y="51"/>
                </a:cubicBezTo>
                <a:cubicBezTo>
                  <a:pt x="1" y="49"/>
                  <a:pt x="0" y="46"/>
                  <a:pt x="0" y="43"/>
                </a:cubicBezTo>
                <a:cubicBezTo>
                  <a:pt x="1" y="39"/>
                  <a:pt x="3" y="35"/>
                  <a:pt x="8" y="33"/>
                </a:cubicBezTo>
                <a:cubicBezTo>
                  <a:pt x="11" y="31"/>
                  <a:pt x="15" y="30"/>
                  <a:pt x="18" y="30"/>
                </a:cubicBezTo>
                <a:cubicBezTo>
                  <a:pt x="20" y="30"/>
                  <a:pt x="22" y="30"/>
                  <a:pt x="24" y="31"/>
                </a:cubicBezTo>
                <a:cubicBezTo>
                  <a:pt x="24" y="30"/>
                  <a:pt x="24" y="30"/>
                  <a:pt x="25" y="30"/>
                </a:cubicBezTo>
                <a:cubicBezTo>
                  <a:pt x="29" y="27"/>
                  <a:pt x="29" y="27"/>
                  <a:pt x="29" y="27"/>
                </a:cubicBezTo>
                <a:cubicBezTo>
                  <a:pt x="25" y="24"/>
                  <a:pt x="25" y="24"/>
                  <a:pt x="25" y="24"/>
                </a:cubicBezTo>
                <a:cubicBezTo>
                  <a:pt x="24" y="24"/>
                  <a:pt x="24" y="24"/>
                  <a:pt x="24" y="24"/>
                </a:cubicBezTo>
                <a:cubicBezTo>
                  <a:pt x="22" y="24"/>
                  <a:pt x="20" y="25"/>
                  <a:pt x="18" y="25"/>
                </a:cubicBezTo>
                <a:cubicBezTo>
                  <a:pt x="15" y="25"/>
                  <a:pt x="11" y="24"/>
                  <a:pt x="8" y="22"/>
                </a:cubicBezTo>
                <a:cubicBezTo>
                  <a:pt x="3" y="19"/>
                  <a:pt x="1" y="15"/>
                  <a:pt x="0" y="11"/>
                </a:cubicBezTo>
                <a:cubicBezTo>
                  <a:pt x="0" y="8"/>
                  <a:pt x="1" y="5"/>
                  <a:pt x="3" y="3"/>
                </a:cubicBezTo>
                <a:cubicBezTo>
                  <a:pt x="6" y="1"/>
                  <a:pt x="8" y="0"/>
                  <a:pt x="12" y="0"/>
                </a:cubicBezTo>
                <a:cubicBezTo>
                  <a:pt x="15" y="0"/>
                  <a:pt x="19" y="2"/>
                  <a:pt x="22" y="4"/>
                </a:cubicBezTo>
                <a:cubicBezTo>
                  <a:pt x="27" y="6"/>
                  <a:pt x="29" y="10"/>
                  <a:pt x="30" y="14"/>
                </a:cubicBezTo>
                <a:cubicBezTo>
                  <a:pt x="30" y="15"/>
                  <a:pt x="30" y="16"/>
                  <a:pt x="29" y="18"/>
                </a:cubicBezTo>
                <a:cubicBezTo>
                  <a:pt x="29" y="18"/>
                  <a:pt x="29" y="18"/>
                  <a:pt x="30" y="18"/>
                </a:cubicBezTo>
                <a:cubicBezTo>
                  <a:pt x="34" y="20"/>
                  <a:pt x="34" y="20"/>
                  <a:pt x="34" y="20"/>
                </a:cubicBezTo>
                <a:cubicBezTo>
                  <a:pt x="60" y="6"/>
                  <a:pt x="60" y="6"/>
                  <a:pt x="60" y="6"/>
                </a:cubicBezTo>
                <a:cubicBezTo>
                  <a:pt x="60" y="5"/>
                  <a:pt x="61" y="5"/>
                  <a:pt x="61" y="5"/>
                </a:cubicBezTo>
                <a:cubicBezTo>
                  <a:pt x="62" y="5"/>
                  <a:pt x="62" y="5"/>
                  <a:pt x="62" y="6"/>
                </a:cubicBezTo>
                <a:cubicBezTo>
                  <a:pt x="67" y="8"/>
                  <a:pt x="67" y="8"/>
                  <a:pt x="67" y="8"/>
                </a:cubicBezTo>
                <a:cubicBezTo>
                  <a:pt x="68" y="8"/>
                  <a:pt x="68" y="9"/>
                  <a:pt x="68" y="10"/>
                </a:cubicBezTo>
                <a:cubicBezTo>
                  <a:pt x="69" y="11"/>
                  <a:pt x="68" y="12"/>
                  <a:pt x="68" y="12"/>
                </a:cubicBezTo>
                <a:cubicBezTo>
                  <a:pt x="48" y="27"/>
                  <a:pt x="48" y="27"/>
                  <a:pt x="48" y="27"/>
                </a:cubicBezTo>
                <a:lnTo>
                  <a:pt x="68" y="42"/>
                </a:lnTo>
                <a:close/>
                <a:moveTo>
                  <a:pt x="19" y="9"/>
                </a:moveTo>
                <a:cubicBezTo>
                  <a:pt x="17" y="7"/>
                  <a:pt x="14" y="6"/>
                  <a:pt x="12" y="6"/>
                </a:cubicBezTo>
                <a:cubicBezTo>
                  <a:pt x="10" y="6"/>
                  <a:pt x="9" y="7"/>
                  <a:pt x="8" y="8"/>
                </a:cubicBezTo>
                <a:cubicBezTo>
                  <a:pt x="5" y="10"/>
                  <a:pt x="7" y="14"/>
                  <a:pt x="11" y="16"/>
                </a:cubicBezTo>
                <a:cubicBezTo>
                  <a:pt x="13" y="18"/>
                  <a:pt x="16" y="19"/>
                  <a:pt x="18" y="19"/>
                </a:cubicBezTo>
                <a:cubicBezTo>
                  <a:pt x="20" y="19"/>
                  <a:pt x="21" y="18"/>
                  <a:pt x="22" y="17"/>
                </a:cubicBezTo>
                <a:cubicBezTo>
                  <a:pt x="25" y="15"/>
                  <a:pt x="23" y="11"/>
                  <a:pt x="19" y="9"/>
                </a:cubicBezTo>
                <a:close/>
                <a:moveTo>
                  <a:pt x="22" y="37"/>
                </a:moveTo>
                <a:cubicBezTo>
                  <a:pt x="21" y="36"/>
                  <a:pt x="20" y="36"/>
                  <a:pt x="18" y="36"/>
                </a:cubicBezTo>
                <a:cubicBezTo>
                  <a:pt x="16" y="36"/>
                  <a:pt x="13" y="36"/>
                  <a:pt x="11" y="38"/>
                </a:cubicBezTo>
                <a:cubicBezTo>
                  <a:pt x="7" y="40"/>
                  <a:pt x="5" y="44"/>
                  <a:pt x="8" y="46"/>
                </a:cubicBezTo>
                <a:cubicBezTo>
                  <a:pt x="9" y="47"/>
                  <a:pt x="10" y="48"/>
                  <a:pt x="12" y="48"/>
                </a:cubicBezTo>
                <a:cubicBezTo>
                  <a:pt x="14" y="48"/>
                  <a:pt x="17" y="47"/>
                  <a:pt x="19" y="46"/>
                </a:cubicBezTo>
                <a:cubicBezTo>
                  <a:pt x="23" y="43"/>
                  <a:pt x="25" y="39"/>
                  <a:pt x="22" y="37"/>
                </a:cubicBezTo>
                <a:close/>
                <a:moveTo>
                  <a:pt x="38" y="32"/>
                </a:moveTo>
                <a:cubicBezTo>
                  <a:pt x="66" y="10"/>
                  <a:pt x="66" y="10"/>
                  <a:pt x="66" y="10"/>
                </a:cubicBezTo>
                <a:cubicBezTo>
                  <a:pt x="61" y="8"/>
                  <a:pt x="61" y="8"/>
                  <a:pt x="61" y="8"/>
                </a:cubicBezTo>
                <a:cubicBezTo>
                  <a:pt x="32" y="24"/>
                  <a:pt x="32" y="24"/>
                  <a:pt x="32" y="24"/>
                </a:cubicBezTo>
                <a:cubicBezTo>
                  <a:pt x="32" y="28"/>
                  <a:pt x="32" y="28"/>
                  <a:pt x="32" y="28"/>
                </a:cubicBezTo>
                <a:cubicBezTo>
                  <a:pt x="26" y="32"/>
                  <a:pt x="26" y="32"/>
                  <a:pt x="26" y="32"/>
                </a:cubicBezTo>
                <a:cubicBezTo>
                  <a:pt x="26" y="32"/>
                  <a:pt x="26" y="32"/>
                  <a:pt x="26" y="32"/>
                </a:cubicBezTo>
                <a:cubicBezTo>
                  <a:pt x="26" y="32"/>
                  <a:pt x="26" y="32"/>
                  <a:pt x="27" y="33"/>
                </a:cubicBezTo>
                <a:cubicBezTo>
                  <a:pt x="27" y="33"/>
                  <a:pt x="27" y="33"/>
                  <a:pt x="27" y="33"/>
                </a:cubicBezTo>
                <a:cubicBezTo>
                  <a:pt x="28" y="34"/>
                  <a:pt x="28" y="34"/>
                  <a:pt x="28" y="34"/>
                </a:cubicBezTo>
                <a:cubicBezTo>
                  <a:pt x="34" y="31"/>
                  <a:pt x="34" y="31"/>
                  <a:pt x="34" y="31"/>
                </a:cubicBezTo>
                <a:lnTo>
                  <a:pt x="38" y="32"/>
                </a:lnTo>
                <a:close/>
                <a:moveTo>
                  <a:pt x="30" y="24"/>
                </a:moveTo>
                <a:cubicBezTo>
                  <a:pt x="30" y="24"/>
                  <a:pt x="30" y="24"/>
                  <a:pt x="30" y="24"/>
                </a:cubicBezTo>
                <a:cubicBezTo>
                  <a:pt x="30" y="23"/>
                  <a:pt x="30" y="22"/>
                  <a:pt x="31" y="22"/>
                </a:cubicBezTo>
                <a:cubicBezTo>
                  <a:pt x="31" y="22"/>
                  <a:pt x="31" y="22"/>
                  <a:pt x="31" y="22"/>
                </a:cubicBezTo>
                <a:cubicBezTo>
                  <a:pt x="28" y="20"/>
                  <a:pt x="28" y="20"/>
                  <a:pt x="28" y="20"/>
                </a:cubicBezTo>
                <a:cubicBezTo>
                  <a:pt x="27" y="21"/>
                  <a:pt x="27" y="21"/>
                  <a:pt x="27" y="21"/>
                </a:cubicBezTo>
                <a:cubicBezTo>
                  <a:pt x="27" y="21"/>
                  <a:pt x="27" y="21"/>
                  <a:pt x="27" y="22"/>
                </a:cubicBezTo>
                <a:cubicBezTo>
                  <a:pt x="26" y="22"/>
                  <a:pt x="26" y="22"/>
                  <a:pt x="26" y="22"/>
                </a:cubicBezTo>
                <a:cubicBezTo>
                  <a:pt x="26" y="22"/>
                  <a:pt x="26" y="22"/>
                  <a:pt x="26" y="22"/>
                </a:cubicBezTo>
                <a:lnTo>
                  <a:pt x="30" y="24"/>
                </a:lnTo>
                <a:close/>
                <a:moveTo>
                  <a:pt x="39" y="27"/>
                </a:moveTo>
                <a:cubicBezTo>
                  <a:pt x="39" y="28"/>
                  <a:pt x="38" y="30"/>
                  <a:pt x="37" y="30"/>
                </a:cubicBezTo>
                <a:cubicBezTo>
                  <a:pt x="36" y="30"/>
                  <a:pt x="34" y="28"/>
                  <a:pt x="34" y="27"/>
                </a:cubicBezTo>
                <a:cubicBezTo>
                  <a:pt x="34" y="26"/>
                  <a:pt x="36" y="25"/>
                  <a:pt x="37" y="25"/>
                </a:cubicBezTo>
                <a:cubicBezTo>
                  <a:pt x="38" y="25"/>
                  <a:pt x="39" y="26"/>
                  <a:pt x="39" y="27"/>
                </a:cubicBezTo>
                <a:close/>
                <a:moveTo>
                  <a:pt x="66" y="44"/>
                </a:moveTo>
                <a:cubicBezTo>
                  <a:pt x="46" y="29"/>
                  <a:pt x="46" y="29"/>
                  <a:pt x="46" y="29"/>
                </a:cubicBezTo>
                <a:cubicBezTo>
                  <a:pt x="40" y="34"/>
                  <a:pt x="40" y="34"/>
                  <a:pt x="40" y="34"/>
                </a:cubicBezTo>
                <a:cubicBezTo>
                  <a:pt x="39" y="34"/>
                  <a:pt x="39" y="34"/>
                  <a:pt x="39" y="34"/>
                </a:cubicBezTo>
                <a:cubicBezTo>
                  <a:pt x="61" y="47"/>
                  <a:pt x="61" y="47"/>
                  <a:pt x="61" y="47"/>
                </a:cubicBezTo>
                <a:lnTo>
                  <a:pt x="66" y="44"/>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35" name="Freeform 245"/>
          <p:cNvSpPr>
            <a:spLocks/>
          </p:cNvSpPr>
          <p:nvPr/>
        </p:nvSpPr>
        <p:spPr bwMode="auto">
          <a:xfrm>
            <a:off x="7206137" y="6110010"/>
            <a:ext cx="283024" cy="283024"/>
          </a:xfrm>
          <a:custGeom>
            <a:avLst/>
            <a:gdLst>
              <a:gd name="T0" fmla="*/ 800857202 w 68"/>
              <a:gd name="T1" fmla="*/ 35330472 h 68"/>
              <a:gd name="T2" fmla="*/ 683084387 w 68"/>
              <a:gd name="T3" fmla="*/ 718414859 h 68"/>
              <a:gd name="T4" fmla="*/ 671306419 w 68"/>
              <a:gd name="T5" fmla="*/ 741970795 h 68"/>
              <a:gd name="T6" fmla="*/ 659528452 w 68"/>
              <a:gd name="T7" fmla="*/ 741970795 h 68"/>
              <a:gd name="T8" fmla="*/ 647750484 w 68"/>
              <a:gd name="T9" fmla="*/ 741970795 h 68"/>
              <a:gd name="T10" fmla="*/ 447538757 w 68"/>
              <a:gd name="T11" fmla="*/ 659528452 h 68"/>
              <a:gd name="T12" fmla="*/ 329765942 w 68"/>
              <a:gd name="T13" fmla="*/ 789079235 h 68"/>
              <a:gd name="T14" fmla="*/ 306210006 w 68"/>
              <a:gd name="T15" fmla="*/ 800857202 h 68"/>
              <a:gd name="T16" fmla="*/ 306210006 w 68"/>
              <a:gd name="T17" fmla="*/ 800857202 h 68"/>
              <a:gd name="T18" fmla="*/ 282654070 w 68"/>
              <a:gd name="T19" fmla="*/ 765526731 h 68"/>
              <a:gd name="T20" fmla="*/ 282654070 w 68"/>
              <a:gd name="T21" fmla="*/ 612420012 h 68"/>
              <a:gd name="T22" fmla="*/ 671306419 w 68"/>
              <a:gd name="T23" fmla="*/ 141328751 h 68"/>
              <a:gd name="T24" fmla="*/ 188437191 w 68"/>
              <a:gd name="T25" fmla="*/ 553533604 h 68"/>
              <a:gd name="T26" fmla="*/ 11777968 w 68"/>
              <a:gd name="T27" fmla="*/ 482869229 h 68"/>
              <a:gd name="T28" fmla="*/ 0 w 68"/>
              <a:gd name="T29" fmla="*/ 459316725 h 68"/>
              <a:gd name="T30" fmla="*/ 11777968 w 68"/>
              <a:gd name="T31" fmla="*/ 423982821 h 68"/>
              <a:gd name="T32" fmla="*/ 753748763 w 68"/>
              <a:gd name="T33" fmla="*/ 0 h 68"/>
              <a:gd name="T34" fmla="*/ 765526731 w 68"/>
              <a:gd name="T35" fmla="*/ 0 h 68"/>
              <a:gd name="T36" fmla="*/ 789079235 w 68"/>
              <a:gd name="T37" fmla="*/ 0 h 68"/>
              <a:gd name="T38" fmla="*/ 800857202 w 68"/>
              <a:gd name="T39" fmla="*/ 35330472 h 6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36" name="Freeform 246"/>
          <p:cNvSpPr>
            <a:spLocks noEditPoints="1"/>
          </p:cNvSpPr>
          <p:nvPr/>
        </p:nvSpPr>
        <p:spPr bwMode="auto">
          <a:xfrm>
            <a:off x="7745227" y="6108086"/>
            <a:ext cx="242591" cy="240665"/>
          </a:xfrm>
          <a:custGeom>
            <a:avLst/>
            <a:gdLst>
              <a:gd name="T0" fmla="*/ 689827597 w 58"/>
              <a:gd name="T1" fmla="*/ 550156319 h 58"/>
              <a:gd name="T2" fmla="*/ 558997452 w 58"/>
              <a:gd name="T3" fmla="*/ 678917982 h 58"/>
              <a:gd name="T4" fmla="*/ 130830145 w 58"/>
              <a:gd name="T5" fmla="*/ 678917982 h 58"/>
              <a:gd name="T6" fmla="*/ 0 w 58"/>
              <a:gd name="T7" fmla="*/ 550156319 h 58"/>
              <a:gd name="T8" fmla="*/ 0 w 58"/>
              <a:gd name="T9" fmla="*/ 117053881 h 58"/>
              <a:gd name="T10" fmla="*/ 130830145 w 58"/>
              <a:gd name="T11" fmla="*/ 0 h 58"/>
              <a:gd name="T12" fmla="*/ 558997452 w 58"/>
              <a:gd name="T13" fmla="*/ 0 h 58"/>
              <a:gd name="T14" fmla="*/ 689827597 w 58"/>
              <a:gd name="T15" fmla="*/ 117053881 h 58"/>
              <a:gd name="T16" fmla="*/ 689827597 w 58"/>
              <a:gd name="T17" fmla="*/ 550156319 h 58"/>
              <a:gd name="T18" fmla="*/ 475742219 w 58"/>
              <a:gd name="T19" fmla="*/ 374573787 h 58"/>
              <a:gd name="T20" fmla="*/ 416276166 w 58"/>
              <a:gd name="T21" fmla="*/ 397985931 h 58"/>
              <a:gd name="T22" fmla="*/ 309231753 w 58"/>
              <a:gd name="T23" fmla="*/ 351165063 h 58"/>
              <a:gd name="T24" fmla="*/ 309231753 w 58"/>
              <a:gd name="T25" fmla="*/ 339460702 h 58"/>
              <a:gd name="T26" fmla="*/ 309231753 w 58"/>
              <a:gd name="T27" fmla="*/ 327752919 h 58"/>
              <a:gd name="T28" fmla="*/ 416276166 w 58"/>
              <a:gd name="T29" fmla="*/ 269227689 h 58"/>
              <a:gd name="T30" fmla="*/ 475742219 w 58"/>
              <a:gd name="T31" fmla="*/ 292636412 h 58"/>
              <a:gd name="T32" fmla="*/ 570892042 w 58"/>
              <a:gd name="T33" fmla="*/ 198994676 h 58"/>
              <a:gd name="T34" fmla="*/ 475742219 w 58"/>
              <a:gd name="T35" fmla="*/ 105349519 h 58"/>
              <a:gd name="T36" fmla="*/ 380595844 w 58"/>
              <a:gd name="T37" fmla="*/ 198994676 h 58"/>
              <a:gd name="T38" fmla="*/ 380595844 w 58"/>
              <a:gd name="T39" fmla="*/ 210699038 h 58"/>
              <a:gd name="T40" fmla="*/ 273551431 w 58"/>
              <a:gd name="T41" fmla="*/ 269227689 h 58"/>
              <a:gd name="T42" fmla="*/ 214085378 w 58"/>
              <a:gd name="T43" fmla="*/ 245815544 h 58"/>
              <a:gd name="T44" fmla="*/ 107040965 w 58"/>
              <a:gd name="T45" fmla="*/ 339460702 h 58"/>
              <a:gd name="T46" fmla="*/ 214085378 w 58"/>
              <a:gd name="T47" fmla="*/ 433102438 h 58"/>
              <a:gd name="T48" fmla="*/ 273551431 w 58"/>
              <a:gd name="T49" fmla="*/ 409690293 h 58"/>
              <a:gd name="T50" fmla="*/ 380595844 w 58"/>
              <a:gd name="T51" fmla="*/ 456514582 h 58"/>
              <a:gd name="T52" fmla="*/ 380595844 w 58"/>
              <a:gd name="T53" fmla="*/ 468218944 h 58"/>
              <a:gd name="T54" fmla="*/ 475742219 w 58"/>
              <a:gd name="T55" fmla="*/ 561864102 h 58"/>
              <a:gd name="T56" fmla="*/ 570892042 w 58"/>
              <a:gd name="T57" fmla="*/ 468218944 h 58"/>
              <a:gd name="T58" fmla="*/ 475742219 w 58"/>
              <a:gd name="T59" fmla="*/ 374573787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40" y="32"/>
                </a:moveTo>
                <a:cubicBezTo>
                  <a:pt x="38" y="32"/>
                  <a:pt x="36" y="33"/>
                  <a:pt x="35" y="34"/>
                </a:cubicBezTo>
                <a:cubicBezTo>
                  <a:pt x="26" y="30"/>
                  <a:pt x="26" y="30"/>
                  <a:pt x="26" y="30"/>
                </a:cubicBezTo>
                <a:cubicBezTo>
                  <a:pt x="26" y="29"/>
                  <a:pt x="26" y="29"/>
                  <a:pt x="26" y="29"/>
                </a:cubicBezTo>
                <a:cubicBezTo>
                  <a:pt x="26" y="28"/>
                  <a:pt x="26" y="28"/>
                  <a:pt x="26" y="28"/>
                </a:cubicBezTo>
                <a:cubicBezTo>
                  <a:pt x="35" y="23"/>
                  <a:pt x="35" y="23"/>
                  <a:pt x="35" y="23"/>
                </a:cubicBezTo>
                <a:cubicBezTo>
                  <a:pt x="36" y="25"/>
                  <a:pt x="38" y="25"/>
                  <a:pt x="40" y="25"/>
                </a:cubicBezTo>
                <a:cubicBezTo>
                  <a:pt x="45" y="25"/>
                  <a:pt x="48" y="22"/>
                  <a:pt x="48" y="17"/>
                </a:cubicBezTo>
                <a:cubicBezTo>
                  <a:pt x="48" y="13"/>
                  <a:pt x="45" y="9"/>
                  <a:pt x="40" y="9"/>
                </a:cubicBezTo>
                <a:cubicBezTo>
                  <a:pt x="36" y="9"/>
                  <a:pt x="32" y="13"/>
                  <a:pt x="32" y="17"/>
                </a:cubicBezTo>
                <a:cubicBezTo>
                  <a:pt x="32" y="18"/>
                  <a:pt x="32" y="18"/>
                  <a:pt x="32" y="18"/>
                </a:cubicBezTo>
                <a:cubicBezTo>
                  <a:pt x="23" y="23"/>
                  <a:pt x="23" y="23"/>
                  <a:pt x="23" y="23"/>
                </a:cubicBezTo>
                <a:cubicBezTo>
                  <a:pt x="22" y="21"/>
                  <a:pt x="20" y="21"/>
                  <a:pt x="18" y="21"/>
                </a:cubicBezTo>
                <a:cubicBezTo>
                  <a:pt x="13" y="21"/>
                  <a:pt x="9" y="24"/>
                  <a:pt x="9" y="29"/>
                </a:cubicBezTo>
                <a:cubicBezTo>
                  <a:pt x="9" y="33"/>
                  <a:pt x="13" y="37"/>
                  <a:pt x="18" y="37"/>
                </a:cubicBezTo>
                <a:cubicBezTo>
                  <a:pt x="20" y="37"/>
                  <a:pt x="22" y="36"/>
                  <a:pt x="23" y="35"/>
                </a:cubicBezTo>
                <a:cubicBezTo>
                  <a:pt x="32" y="39"/>
                  <a:pt x="32" y="39"/>
                  <a:pt x="32" y="39"/>
                </a:cubicBezTo>
                <a:cubicBezTo>
                  <a:pt x="32" y="39"/>
                  <a:pt x="32" y="40"/>
                  <a:pt x="32" y="40"/>
                </a:cubicBezTo>
                <a:cubicBezTo>
                  <a:pt x="32" y="44"/>
                  <a:pt x="36" y="48"/>
                  <a:pt x="40" y="48"/>
                </a:cubicBezTo>
                <a:cubicBezTo>
                  <a:pt x="45" y="48"/>
                  <a:pt x="48" y="44"/>
                  <a:pt x="48" y="40"/>
                </a:cubicBezTo>
                <a:cubicBezTo>
                  <a:pt x="48" y="36"/>
                  <a:pt x="45" y="32"/>
                  <a:pt x="40" y="32"/>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37" name="Freeform 247"/>
          <p:cNvSpPr>
            <a:spLocks noEditPoints="1"/>
          </p:cNvSpPr>
          <p:nvPr/>
        </p:nvSpPr>
        <p:spPr bwMode="auto">
          <a:xfrm>
            <a:off x="8345929" y="6108086"/>
            <a:ext cx="215637" cy="219487"/>
          </a:xfrm>
          <a:custGeom>
            <a:avLst/>
            <a:gdLst>
              <a:gd name="T0" fmla="*/ 432573723 w 52"/>
              <a:gd name="T1" fmla="*/ 431406839 h 53"/>
              <a:gd name="T2" fmla="*/ 420879954 w 52"/>
              <a:gd name="T3" fmla="*/ 443067775 h 53"/>
              <a:gd name="T4" fmla="*/ 350734435 w 52"/>
              <a:gd name="T5" fmla="*/ 443067775 h 53"/>
              <a:gd name="T6" fmla="*/ 339044085 w 52"/>
              <a:gd name="T7" fmla="*/ 431406839 h 53"/>
              <a:gd name="T8" fmla="*/ 339044085 w 52"/>
              <a:gd name="T9" fmla="*/ 209872951 h 53"/>
              <a:gd name="T10" fmla="*/ 222130327 w 52"/>
              <a:gd name="T11" fmla="*/ 93277247 h 53"/>
              <a:gd name="T12" fmla="*/ 93529638 w 52"/>
              <a:gd name="T13" fmla="*/ 93277247 h 53"/>
              <a:gd name="T14" fmla="*/ 93529638 w 52"/>
              <a:gd name="T15" fmla="*/ 606300396 h 53"/>
              <a:gd name="T16" fmla="*/ 81839288 w 52"/>
              <a:gd name="T17" fmla="*/ 617961333 h 53"/>
              <a:gd name="T18" fmla="*/ 11690350 w 52"/>
              <a:gd name="T19" fmla="*/ 617961333 h 53"/>
              <a:gd name="T20" fmla="*/ 0 w 52"/>
              <a:gd name="T21" fmla="*/ 606300396 h 53"/>
              <a:gd name="T22" fmla="*/ 0 w 52"/>
              <a:gd name="T23" fmla="*/ 11660936 h 53"/>
              <a:gd name="T24" fmla="*/ 11690350 w 52"/>
              <a:gd name="T25" fmla="*/ 0 h 53"/>
              <a:gd name="T26" fmla="*/ 222130327 w 52"/>
              <a:gd name="T27" fmla="*/ 0 h 53"/>
              <a:gd name="T28" fmla="*/ 432573723 w 52"/>
              <a:gd name="T29" fmla="*/ 209872951 h 53"/>
              <a:gd name="T30" fmla="*/ 432573723 w 52"/>
              <a:gd name="T31" fmla="*/ 431406839 h 53"/>
              <a:gd name="T32" fmla="*/ 607939231 w 52"/>
              <a:gd name="T33" fmla="*/ 396427445 h 53"/>
              <a:gd name="T34" fmla="*/ 385808904 w 52"/>
              <a:gd name="T35" fmla="*/ 617961333 h 53"/>
              <a:gd name="T36" fmla="*/ 187059277 w 52"/>
              <a:gd name="T37" fmla="*/ 617961333 h 53"/>
              <a:gd name="T38" fmla="*/ 163675158 w 52"/>
              <a:gd name="T39" fmla="*/ 606300396 h 53"/>
              <a:gd name="T40" fmla="*/ 163675158 w 52"/>
              <a:gd name="T41" fmla="*/ 174893557 h 53"/>
              <a:gd name="T42" fmla="*/ 187059277 w 52"/>
              <a:gd name="T43" fmla="*/ 163236035 h 53"/>
              <a:gd name="T44" fmla="*/ 257204796 w 52"/>
              <a:gd name="T45" fmla="*/ 163236035 h 53"/>
              <a:gd name="T46" fmla="*/ 268895146 w 52"/>
              <a:gd name="T47" fmla="*/ 174893557 h 53"/>
              <a:gd name="T48" fmla="*/ 268895146 w 52"/>
              <a:gd name="T49" fmla="*/ 513023150 h 53"/>
              <a:gd name="T50" fmla="*/ 385808904 w 52"/>
              <a:gd name="T51" fmla="*/ 513023150 h 53"/>
              <a:gd name="T52" fmla="*/ 502719242 w 52"/>
              <a:gd name="T53" fmla="*/ 396427445 h 53"/>
              <a:gd name="T54" fmla="*/ 502719242 w 52"/>
              <a:gd name="T55" fmla="*/ 11660936 h 53"/>
              <a:gd name="T56" fmla="*/ 526099942 w 52"/>
              <a:gd name="T57" fmla="*/ 0 h 53"/>
              <a:gd name="T58" fmla="*/ 596248881 w 52"/>
              <a:gd name="T59" fmla="*/ 0 h 53"/>
              <a:gd name="T60" fmla="*/ 607939231 w 52"/>
              <a:gd name="T61" fmla="*/ 11660936 h 53"/>
              <a:gd name="T62" fmla="*/ 607939231 w 52"/>
              <a:gd name="T63" fmla="*/ 396427445 h 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2" h="53">
                <a:moveTo>
                  <a:pt x="37" y="37"/>
                </a:moveTo>
                <a:cubicBezTo>
                  <a:pt x="37" y="38"/>
                  <a:pt x="37" y="38"/>
                  <a:pt x="36" y="38"/>
                </a:cubicBezTo>
                <a:cubicBezTo>
                  <a:pt x="30" y="38"/>
                  <a:pt x="30" y="38"/>
                  <a:pt x="30" y="38"/>
                </a:cubicBezTo>
                <a:cubicBezTo>
                  <a:pt x="29" y="38"/>
                  <a:pt x="29" y="38"/>
                  <a:pt x="29" y="37"/>
                </a:cubicBezTo>
                <a:cubicBezTo>
                  <a:pt x="29" y="18"/>
                  <a:pt x="29" y="18"/>
                  <a:pt x="29" y="18"/>
                </a:cubicBezTo>
                <a:cubicBezTo>
                  <a:pt x="29" y="13"/>
                  <a:pt x="24" y="8"/>
                  <a:pt x="19" y="8"/>
                </a:cubicBezTo>
                <a:cubicBezTo>
                  <a:pt x="8" y="8"/>
                  <a:pt x="8" y="8"/>
                  <a:pt x="8" y="8"/>
                </a:cubicBezTo>
                <a:cubicBezTo>
                  <a:pt x="8" y="52"/>
                  <a:pt x="8" y="52"/>
                  <a:pt x="8" y="52"/>
                </a:cubicBezTo>
                <a:cubicBezTo>
                  <a:pt x="8" y="52"/>
                  <a:pt x="8" y="53"/>
                  <a:pt x="7" y="53"/>
                </a:cubicBezTo>
                <a:cubicBezTo>
                  <a:pt x="1" y="53"/>
                  <a:pt x="1" y="53"/>
                  <a:pt x="1" y="53"/>
                </a:cubicBezTo>
                <a:cubicBezTo>
                  <a:pt x="0" y="53"/>
                  <a:pt x="0" y="52"/>
                  <a:pt x="0" y="52"/>
                </a:cubicBezTo>
                <a:cubicBezTo>
                  <a:pt x="0" y="1"/>
                  <a:pt x="0" y="1"/>
                  <a:pt x="0" y="1"/>
                </a:cubicBezTo>
                <a:cubicBezTo>
                  <a:pt x="0" y="0"/>
                  <a:pt x="0" y="0"/>
                  <a:pt x="1" y="0"/>
                </a:cubicBezTo>
                <a:cubicBezTo>
                  <a:pt x="19" y="0"/>
                  <a:pt x="19" y="0"/>
                  <a:pt x="19" y="0"/>
                </a:cubicBezTo>
                <a:cubicBezTo>
                  <a:pt x="29" y="0"/>
                  <a:pt x="37" y="8"/>
                  <a:pt x="37" y="18"/>
                </a:cubicBezTo>
                <a:lnTo>
                  <a:pt x="37" y="37"/>
                </a:lnTo>
                <a:close/>
                <a:moveTo>
                  <a:pt x="52" y="34"/>
                </a:moveTo>
                <a:cubicBezTo>
                  <a:pt x="52" y="45"/>
                  <a:pt x="44" y="53"/>
                  <a:pt x="33" y="53"/>
                </a:cubicBezTo>
                <a:cubicBezTo>
                  <a:pt x="16" y="53"/>
                  <a:pt x="16" y="53"/>
                  <a:pt x="16" y="53"/>
                </a:cubicBezTo>
                <a:cubicBezTo>
                  <a:pt x="15" y="53"/>
                  <a:pt x="14" y="52"/>
                  <a:pt x="14" y="52"/>
                </a:cubicBezTo>
                <a:cubicBezTo>
                  <a:pt x="14" y="15"/>
                  <a:pt x="14" y="15"/>
                  <a:pt x="14" y="15"/>
                </a:cubicBezTo>
                <a:cubicBezTo>
                  <a:pt x="14" y="15"/>
                  <a:pt x="15" y="14"/>
                  <a:pt x="16" y="14"/>
                </a:cubicBezTo>
                <a:cubicBezTo>
                  <a:pt x="22" y="14"/>
                  <a:pt x="22" y="14"/>
                  <a:pt x="22" y="14"/>
                </a:cubicBezTo>
                <a:cubicBezTo>
                  <a:pt x="22" y="14"/>
                  <a:pt x="23" y="15"/>
                  <a:pt x="23" y="15"/>
                </a:cubicBezTo>
                <a:cubicBezTo>
                  <a:pt x="23" y="44"/>
                  <a:pt x="23" y="44"/>
                  <a:pt x="23" y="44"/>
                </a:cubicBezTo>
                <a:cubicBezTo>
                  <a:pt x="33" y="44"/>
                  <a:pt x="33" y="44"/>
                  <a:pt x="33" y="44"/>
                </a:cubicBezTo>
                <a:cubicBezTo>
                  <a:pt x="39" y="44"/>
                  <a:pt x="43" y="40"/>
                  <a:pt x="43" y="34"/>
                </a:cubicBezTo>
                <a:cubicBezTo>
                  <a:pt x="43" y="1"/>
                  <a:pt x="43" y="1"/>
                  <a:pt x="43" y="1"/>
                </a:cubicBezTo>
                <a:cubicBezTo>
                  <a:pt x="43" y="0"/>
                  <a:pt x="44" y="0"/>
                  <a:pt x="45" y="0"/>
                </a:cubicBezTo>
                <a:cubicBezTo>
                  <a:pt x="51" y="0"/>
                  <a:pt x="51" y="0"/>
                  <a:pt x="51" y="0"/>
                </a:cubicBezTo>
                <a:cubicBezTo>
                  <a:pt x="51" y="0"/>
                  <a:pt x="52" y="0"/>
                  <a:pt x="52" y="1"/>
                </a:cubicBezTo>
                <a:lnTo>
                  <a:pt x="52" y="34"/>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38" name="Freeform 248"/>
          <p:cNvSpPr>
            <a:spLocks noEditPoints="1"/>
          </p:cNvSpPr>
          <p:nvPr/>
        </p:nvSpPr>
        <p:spPr bwMode="auto">
          <a:xfrm>
            <a:off x="8944705" y="6123488"/>
            <a:ext cx="250293" cy="204085"/>
          </a:xfrm>
          <a:custGeom>
            <a:avLst/>
            <a:gdLst>
              <a:gd name="T0" fmla="*/ 283937604 w 60"/>
              <a:gd name="T1" fmla="*/ 577887258 h 49"/>
              <a:gd name="T2" fmla="*/ 130136635 w 60"/>
              <a:gd name="T3" fmla="*/ 577887258 h 49"/>
              <a:gd name="T4" fmla="*/ 0 w 60"/>
              <a:gd name="T5" fmla="*/ 448157535 h 49"/>
              <a:gd name="T6" fmla="*/ 0 w 60"/>
              <a:gd name="T7" fmla="*/ 129729722 h 49"/>
              <a:gd name="T8" fmla="*/ 130136635 w 60"/>
              <a:gd name="T9" fmla="*/ 0 h 49"/>
              <a:gd name="T10" fmla="*/ 283937604 w 60"/>
              <a:gd name="T11" fmla="*/ 0 h 49"/>
              <a:gd name="T12" fmla="*/ 295769771 w 60"/>
              <a:gd name="T13" fmla="*/ 23585973 h 49"/>
              <a:gd name="T14" fmla="*/ 283937604 w 60"/>
              <a:gd name="T15" fmla="*/ 58968368 h 49"/>
              <a:gd name="T16" fmla="*/ 130136635 w 60"/>
              <a:gd name="T17" fmla="*/ 58968368 h 49"/>
              <a:gd name="T18" fmla="*/ 59153954 w 60"/>
              <a:gd name="T19" fmla="*/ 129729722 h 49"/>
              <a:gd name="T20" fmla="*/ 59153954 w 60"/>
              <a:gd name="T21" fmla="*/ 448157535 h 49"/>
              <a:gd name="T22" fmla="*/ 130136635 w 60"/>
              <a:gd name="T23" fmla="*/ 518918890 h 49"/>
              <a:gd name="T24" fmla="*/ 260276710 w 60"/>
              <a:gd name="T25" fmla="*/ 518918890 h 49"/>
              <a:gd name="T26" fmla="*/ 295769771 w 60"/>
              <a:gd name="T27" fmla="*/ 530711877 h 49"/>
              <a:gd name="T28" fmla="*/ 283937604 w 60"/>
              <a:gd name="T29" fmla="*/ 577887258 h 49"/>
              <a:gd name="T30" fmla="*/ 698011844 w 60"/>
              <a:gd name="T31" fmla="*/ 306634826 h 49"/>
              <a:gd name="T32" fmla="*/ 461399467 w 60"/>
              <a:gd name="T33" fmla="*/ 554301284 h 49"/>
              <a:gd name="T34" fmla="*/ 437738573 w 60"/>
              <a:gd name="T35" fmla="*/ 566094271 h 49"/>
              <a:gd name="T36" fmla="*/ 402245513 w 60"/>
              <a:gd name="T37" fmla="*/ 530711877 h 49"/>
              <a:gd name="T38" fmla="*/ 402245513 w 60"/>
              <a:gd name="T39" fmla="*/ 400982154 h 49"/>
              <a:gd name="T40" fmla="*/ 201122756 w 60"/>
              <a:gd name="T41" fmla="*/ 400982154 h 49"/>
              <a:gd name="T42" fmla="*/ 177461863 w 60"/>
              <a:gd name="T43" fmla="*/ 377396181 h 49"/>
              <a:gd name="T44" fmla="*/ 177461863 w 60"/>
              <a:gd name="T45" fmla="*/ 200491077 h 49"/>
              <a:gd name="T46" fmla="*/ 201122756 w 60"/>
              <a:gd name="T47" fmla="*/ 176905104 h 49"/>
              <a:gd name="T48" fmla="*/ 402245513 w 60"/>
              <a:gd name="T49" fmla="*/ 176905104 h 49"/>
              <a:gd name="T50" fmla="*/ 402245513 w 60"/>
              <a:gd name="T51" fmla="*/ 47175381 h 49"/>
              <a:gd name="T52" fmla="*/ 437738573 w 60"/>
              <a:gd name="T53" fmla="*/ 23585973 h 49"/>
              <a:gd name="T54" fmla="*/ 461399467 w 60"/>
              <a:gd name="T55" fmla="*/ 23585973 h 49"/>
              <a:gd name="T56" fmla="*/ 698011844 w 60"/>
              <a:gd name="T57" fmla="*/ 271252432 h 49"/>
              <a:gd name="T58" fmla="*/ 709844010 w 60"/>
              <a:gd name="T59" fmla="*/ 294841839 h 49"/>
              <a:gd name="T60" fmla="*/ 698011844 w 60"/>
              <a:gd name="T61" fmla="*/ 306634826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0" h="49">
                <a:moveTo>
                  <a:pt x="24" y="49"/>
                </a:moveTo>
                <a:cubicBezTo>
                  <a:pt x="11" y="49"/>
                  <a:pt x="11" y="49"/>
                  <a:pt x="11" y="49"/>
                </a:cubicBezTo>
                <a:cubicBezTo>
                  <a:pt x="5" y="49"/>
                  <a:pt x="0" y="44"/>
                  <a:pt x="0" y="38"/>
                </a:cubicBezTo>
                <a:cubicBezTo>
                  <a:pt x="0" y="11"/>
                  <a:pt x="0" y="11"/>
                  <a:pt x="0" y="11"/>
                </a:cubicBezTo>
                <a:cubicBezTo>
                  <a:pt x="0" y="5"/>
                  <a:pt x="5" y="0"/>
                  <a:pt x="11" y="0"/>
                </a:cubicBezTo>
                <a:cubicBezTo>
                  <a:pt x="24" y="0"/>
                  <a:pt x="24" y="0"/>
                  <a:pt x="24" y="0"/>
                </a:cubicBezTo>
                <a:cubicBezTo>
                  <a:pt x="24" y="0"/>
                  <a:pt x="25" y="1"/>
                  <a:pt x="25" y="2"/>
                </a:cubicBezTo>
                <a:cubicBezTo>
                  <a:pt x="25" y="3"/>
                  <a:pt x="25" y="5"/>
                  <a:pt x="24" y="5"/>
                </a:cubicBezTo>
                <a:cubicBezTo>
                  <a:pt x="11" y="5"/>
                  <a:pt x="11" y="5"/>
                  <a:pt x="11" y="5"/>
                </a:cubicBezTo>
                <a:cubicBezTo>
                  <a:pt x="8" y="5"/>
                  <a:pt x="5" y="8"/>
                  <a:pt x="5" y="11"/>
                </a:cubicBezTo>
                <a:cubicBezTo>
                  <a:pt x="5" y="38"/>
                  <a:pt x="5" y="38"/>
                  <a:pt x="5" y="38"/>
                </a:cubicBezTo>
                <a:cubicBezTo>
                  <a:pt x="5" y="41"/>
                  <a:pt x="8" y="44"/>
                  <a:pt x="11" y="44"/>
                </a:cubicBezTo>
                <a:cubicBezTo>
                  <a:pt x="22" y="44"/>
                  <a:pt x="22" y="44"/>
                  <a:pt x="22" y="44"/>
                </a:cubicBezTo>
                <a:cubicBezTo>
                  <a:pt x="23" y="44"/>
                  <a:pt x="25" y="44"/>
                  <a:pt x="25" y="45"/>
                </a:cubicBezTo>
                <a:cubicBezTo>
                  <a:pt x="25" y="46"/>
                  <a:pt x="25" y="49"/>
                  <a:pt x="24" y="49"/>
                </a:cubicBezTo>
                <a:close/>
                <a:moveTo>
                  <a:pt x="59" y="26"/>
                </a:moveTo>
                <a:cubicBezTo>
                  <a:pt x="39" y="47"/>
                  <a:pt x="39" y="47"/>
                  <a:pt x="39" y="47"/>
                </a:cubicBezTo>
                <a:cubicBezTo>
                  <a:pt x="38" y="48"/>
                  <a:pt x="38" y="48"/>
                  <a:pt x="37" y="48"/>
                </a:cubicBezTo>
                <a:cubicBezTo>
                  <a:pt x="36" y="48"/>
                  <a:pt x="34" y="47"/>
                  <a:pt x="34" y="45"/>
                </a:cubicBezTo>
                <a:cubicBezTo>
                  <a:pt x="34" y="34"/>
                  <a:pt x="34" y="34"/>
                  <a:pt x="34" y="34"/>
                </a:cubicBezTo>
                <a:cubicBezTo>
                  <a:pt x="17" y="34"/>
                  <a:pt x="17" y="34"/>
                  <a:pt x="17" y="34"/>
                </a:cubicBezTo>
                <a:cubicBezTo>
                  <a:pt x="16" y="34"/>
                  <a:pt x="15" y="33"/>
                  <a:pt x="15" y="32"/>
                </a:cubicBezTo>
                <a:cubicBezTo>
                  <a:pt x="15" y="17"/>
                  <a:pt x="15" y="17"/>
                  <a:pt x="15" y="17"/>
                </a:cubicBezTo>
                <a:cubicBezTo>
                  <a:pt x="15" y="16"/>
                  <a:pt x="16" y="15"/>
                  <a:pt x="17" y="15"/>
                </a:cubicBezTo>
                <a:cubicBezTo>
                  <a:pt x="34" y="15"/>
                  <a:pt x="34" y="15"/>
                  <a:pt x="34" y="15"/>
                </a:cubicBezTo>
                <a:cubicBezTo>
                  <a:pt x="34" y="4"/>
                  <a:pt x="34" y="4"/>
                  <a:pt x="34" y="4"/>
                </a:cubicBezTo>
                <a:cubicBezTo>
                  <a:pt x="34" y="3"/>
                  <a:pt x="36" y="2"/>
                  <a:pt x="37" y="2"/>
                </a:cubicBezTo>
                <a:cubicBezTo>
                  <a:pt x="38" y="2"/>
                  <a:pt x="38" y="2"/>
                  <a:pt x="39" y="2"/>
                </a:cubicBezTo>
                <a:cubicBezTo>
                  <a:pt x="59" y="23"/>
                  <a:pt x="59" y="23"/>
                  <a:pt x="59" y="23"/>
                </a:cubicBezTo>
                <a:cubicBezTo>
                  <a:pt x="60" y="23"/>
                  <a:pt x="60" y="24"/>
                  <a:pt x="60" y="25"/>
                </a:cubicBezTo>
                <a:cubicBezTo>
                  <a:pt x="60" y="25"/>
                  <a:pt x="60" y="26"/>
                  <a:pt x="59" y="26"/>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39" name="Freeform 249"/>
          <p:cNvSpPr>
            <a:spLocks noEditPoints="1"/>
          </p:cNvSpPr>
          <p:nvPr/>
        </p:nvSpPr>
        <p:spPr bwMode="auto">
          <a:xfrm>
            <a:off x="2335063" y="5622903"/>
            <a:ext cx="263770" cy="261845"/>
          </a:xfrm>
          <a:custGeom>
            <a:avLst/>
            <a:gdLst>
              <a:gd name="T0" fmla="*/ 750810002 w 63"/>
              <a:gd name="T1" fmla="*/ 411046184 h 63"/>
              <a:gd name="T2" fmla="*/ 703138704 w 63"/>
              <a:gd name="T3" fmla="*/ 458023283 h 63"/>
              <a:gd name="T4" fmla="*/ 631633483 w 63"/>
              <a:gd name="T5" fmla="*/ 493256106 h 63"/>
              <a:gd name="T6" fmla="*/ 655467406 w 63"/>
              <a:gd name="T7" fmla="*/ 563721754 h 63"/>
              <a:gd name="T8" fmla="*/ 655467406 w 63"/>
              <a:gd name="T9" fmla="*/ 587210303 h 63"/>
              <a:gd name="T10" fmla="*/ 595882598 w 63"/>
              <a:gd name="T11" fmla="*/ 645931676 h 63"/>
              <a:gd name="T12" fmla="*/ 536294338 w 63"/>
              <a:gd name="T13" fmla="*/ 610698852 h 63"/>
              <a:gd name="T14" fmla="*/ 500540002 w 63"/>
              <a:gd name="T15" fmla="*/ 528488930 h 63"/>
              <a:gd name="T16" fmla="*/ 369446520 w 63"/>
              <a:gd name="T17" fmla="*/ 575466029 h 63"/>
              <a:gd name="T18" fmla="*/ 393280443 w 63"/>
              <a:gd name="T19" fmla="*/ 657675951 h 63"/>
              <a:gd name="T20" fmla="*/ 393280443 w 63"/>
              <a:gd name="T21" fmla="*/ 669420225 h 63"/>
              <a:gd name="T22" fmla="*/ 333692184 w 63"/>
              <a:gd name="T23" fmla="*/ 739885873 h 63"/>
              <a:gd name="T24" fmla="*/ 262186962 w 63"/>
              <a:gd name="T25" fmla="*/ 692908775 h 63"/>
              <a:gd name="T26" fmla="*/ 238353039 w 63"/>
              <a:gd name="T27" fmla="*/ 622443127 h 63"/>
              <a:gd name="T28" fmla="*/ 166847818 w 63"/>
              <a:gd name="T29" fmla="*/ 645931676 h 63"/>
              <a:gd name="T30" fmla="*/ 154927404 w 63"/>
              <a:gd name="T31" fmla="*/ 645931676 h 63"/>
              <a:gd name="T32" fmla="*/ 83422183 w 63"/>
              <a:gd name="T33" fmla="*/ 587210303 h 63"/>
              <a:gd name="T34" fmla="*/ 131093481 w 63"/>
              <a:gd name="T35" fmla="*/ 528488930 h 63"/>
              <a:gd name="T36" fmla="*/ 202598702 w 63"/>
              <a:gd name="T37" fmla="*/ 505000381 h 63"/>
              <a:gd name="T38" fmla="*/ 154927404 w 63"/>
              <a:gd name="T39" fmla="*/ 364072513 h 63"/>
              <a:gd name="T40" fmla="*/ 83422183 w 63"/>
              <a:gd name="T41" fmla="*/ 387557635 h 63"/>
              <a:gd name="T42" fmla="*/ 59588260 w 63"/>
              <a:gd name="T43" fmla="*/ 387557635 h 63"/>
              <a:gd name="T44" fmla="*/ 0 w 63"/>
              <a:gd name="T45" fmla="*/ 328839689 h 63"/>
              <a:gd name="T46" fmla="*/ 47671298 w 63"/>
              <a:gd name="T47" fmla="*/ 270118316 h 63"/>
              <a:gd name="T48" fmla="*/ 107259558 w 63"/>
              <a:gd name="T49" fmla="*/ 246629767 h 63"/>
              <a:gd name="T50" fmla="*/ 83422183 w 63"/>
              <a:gd name="T51" fmla="*/ 164419844 h 63"/>
              <a:gd name="T52" fmla="*/ 83422183 w 63"/>
              <a:gd name="T53" fmla="*/ 152675570 h 63"/>
              <a:gd name="T54" fmla="*/ 154927404 w 63"/>
              <a:gd name="T55" fmla="*/ 82209922 h 63"/>
              <a:gd name="T56" fmla="*/ 214515664 w 63"/>
              <a:gd name="T57" fmla="*/ 129187021 h 63"/>
              <a:gd name="T58" fmla="*/ 238353039 w 63"/>
              <a:gd name="T59" fmla="*/ 199652668 h 63"/>
              <a:gd name="T60" fmla="*/ 381363482 w 63"/>
              <a:gd name="T61" fmla="*/ 152675570 h 63"/>
              <a:gd name="T62" fmla="*/ 357529559 w 63"/>
              <a:gd name="T63" fmla="*/ 82209922 h 63"/>
              <a:gd name="T64" fmla="*/ 345612597 w 63"/>
              <a:gd name="T65" fmla="*/ 58721373 h 63"/>
              <a:gd name="T66" fmla="*/ 417117819 w 63"/>
              <a:gd name="T67" fmla="*/ 0 h 63"/>
              <a:gd name="T68" fmla="*/ 476706078 w 63"/>
              <a:gd name="T69" fmla="*/ 35232824 h 63"/>
              <a:gd name="T70" fmla="*/ 500540002 w 63"/>
              <a:gd name="T71" fmla="*/ 117442746 h 63"/>
              <a:gd name="T72" fmla="*/ 572045223 w 63"/>
              <a:gd name="T73" fmla="*/ 82209922 h 63"/>
              <a:gd name="T74" fmla="*/ 595882598 w 63"/>
              <a:gd name="T75" fmla="*/ 82209922 h 63"/>
              <a:gd name="T76" fmla="*/ 655467406 w 63"/>
              <a:gd name="T77" fmla="*/ 140931295 h 63"/>
              <a:gd name="T78" fmla="*/ 607799560 w 63"/>
              <a:gd name="T79" fmla="*/ 211396943 h 63"/>
              <a:gd name="T80" fmla="*/ 536294338 w 63"/>
              <a:gd name="T81" fmla="*/ 234885492 h 63"/>
              <a:gd name="T82" fmla="*/ 583962184 w 63"/>
              <a:gd name="T83" fmla="*/ 375813360 h 63"/>
              <a:gd name="T84" fmla="*/ 667387819 w 63"/>
              <a:gd name="T85" fmla="*/ 340583963 h 63"/>
              <a:gd name="T86" fmla="*/ 679304781 w 63"/>
              <a:gd name="T87" fmla="*/ 340583963 h 63"/>
              <a:gd name="T88" fmla="*/ 750810002 w 63"/>
              <a:gd name="T89" fmla="*/ 411046184 h 63"/>
              <a:gd name="T90" fmla="*/ 464785665 w 63"/>
              <a:gd name="T91" fmla="*/ 411046184 h 63"/>
              <a:gd name="T92" fmla="*/ 417117819 w 63"/>
              <a:gd name="T93" fmla="*/ 270118316 h 63"/>
              <a:gd name="T94" fmla="*/ 274103924 w 63"/>
              <a:gd name="T95" fmla="*/ 317095414 h 63"/>
              <a:gd name="T96" fmla="*/ 321775222 w 63"/>
              <a:gd name="T97" fmla="*/ 458023283 h 63"/>
              <a:gd name="T98" fmla="*/ 464785665 w 63"/>
              <a:gd name="T99" fmla="*/ 411046184 h 6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63" h="63">
                <a:moveTo>
                  <a:pt x="63" y="35"/>
                </a:moveTo>
                <a:cubicBezTo>
                  <a:pt x="63" y="37"/>
                  <a:pt x="62" y="39"/>
                  <a:pt x="59" y="39"/>
                </a:cubicBezTo>
                <a:cubicBezTo>
                  <a:pt x="53" y="42"/>
                  <a:pt x="53" y="42"/>
                  <a:pt x="53" y="42"/>
                </a:cubicBezTo>
                <a:cubicBezTo>
                  <a:pt x="55" y="48"/>
                  <a:pt x="55" y="48"/>
                  <a:pt x="55" y="48"/>
                </a:cubicBezTo>
                <a:cubicBezTo>
                  <a:pt x="55" y="49"/>
                  <a:pt x="55" y="49"/>
                  <a:pt x="55" y="50"/>
                </a:cubicBezTo>
                <a:cubicBezTo>
                  <a:pt x="55" y="53"/>
                  <a:pt x="53" y="55"/>
                  <a:pt x="50" y="55"/>
                </a:cubicBezTo>
                <a:cubicBezTo>
                  <a:pt x="47" y="55"/>
                  <a:pt x="45" y="54"/>
                  <a:pt x="45" y="52"/>
                </a:cubicBezTo>
                <a:cubicBezTo>
                  <a:pt x="42" y="45"/>
                  <a:pt x="42" y="45"/>
                  <a:pt x="42" y="45"/>
                </a:cubicBezTo>
                <a:cubicBezTo>
                  <a:pt x="31" y="49"/>
                  <a:pt x="31" y="49"/>
                  <a:pt x="31" y="49"/>
                </a:cubicBezTo>
                <a:cubicBezTo>
                  <a:pt x="33" y="56"/>
                  <a:pt x="33" y="56"/>
                  <a:pt x="33" y="56"/>
                </a:cubicBezTo>
                <a:cubicBezTo>
                  <a:pt x="33" y="56"/>
                  <a:pt x="33" y="57"/>
                  <a:pt x="33" y="57"/>
                </a:cubicBezTo>
                <a:cubicBezTo>
                  <a:pt x="33" y="60"/>
                  <a:pt x="31" y="63"/>
                  <a:pt x="28" y="63"/>
                </a:cubicBezTo>
                <a:cubicBezTo>
                  <a:pt x="25" y="63"/>
                  <a:pt x="23" y="61"/>
                  <a:pt x="22" y="59"/>
                </a:cubicBezTo>
                <a:cubicBezTo>
                  <a:pt x="20" y="53"/>
                  <a:pt x="20" y="53"/>
                  <a:pt x="20" y="53"/>
                </a:cubicBezTo>
                <a:cubicBezTo>
                  <a:pt x="14" y="55"/>
                  <a:pt x="14" y="55"/>
                  <a:pt x="14" y="55"/>
                </a:cubicBezTo>
                <a:cubicBezTo>
                  <a:pt x="14" y="55"/>
                  <a:pt x="13" y="55"/>
                  <a:pt x="13" y="55"/>
                </a:cubicBezTo>
                <a:cubicBezTo>
                  <a:pt x="10" y="55"/>
                  <a:pt x="7" y="53"/>
                  <a:pt x="7" y="50"/>
                </a:cubicBezTo>
                <a:cubicBezTo>
                  <a:pt x="7" y="48"/>
                  <a:pt x="9" y="45"/>
                  <a:pt x="11" y="45"/>
                </a:cubicBezTo>
                <a:cubicBezTo>
                  <a:pt x="17" y="43"/>
                  <a:pt x="17" y="43"/>
                  <a:pt x="17" y="43"/>
                </a:cubicBezTo>
                <a:cubicBezTo>
                  <a:pt x="13" y="31"/>
                  <a:pt x="13" y="31"/>
                  <a:pt x="13" y="31"/>
                </a:cubicBezTo>
                <a:cubicBezTo>
                  <a:pt x="7" y="33"/>
                  <a:pt x="7" y="33"/>
                  <a:pt x="7" y="33"/>
                </a:cubicBezTo>
                <a:cubicBezTo>
                  <a:pt x="6" y="33"/>
                  <a:pt x="6" y="33"/>
                  <a:pt x="5" y="33"/>
                </a:cubicBezTo>
                <a:cubicBezTo>
                  <a:pt x="2" y="33"/>
                  <a:pt x="0" y="31"/>
                  <a:pt x="0" y="28"/>
                </a:cubicBezTo>
                <a:cubicBezTo>
                  <a:pt x="0" y="25"/>
                  <a:pt x="1" y="23"/>
                  <a:pt x="4" y="23"/>
                </a:cubicBezTo>
                <a:cubicBezTo>
                  <a:pt x="9" y="21"/>
                  <a:pt x="9" y="21"/>
                  <a:pt x="9" y="21"/>
                </a:cubicBezTo>
                <a:cubicBezTo>
                  <a:pt x="7" y="14"/>
                  <a:pt x="7" y="14"/>
                  <a:pt x="7" y="14"/>
                </a:cubicBezTo>
                <a:cubicBezTo>
                  <a:pt x="7" y="14"/>
                  <a:pt x="7" y="13"/>
                  <a:pt x="7" y="13"/>
                </a:cubicBezTo>
                <a:cubicBezTo>
                  <a:pt x="7" y="10"/>
                  <a:pt x="10" y="7"/>
                  <a:pt x="13" y="7"/>
                </a:cubicBezTo>
                <a:cubicBezTo>
                  <a:pt x="15" y="7"/>
                  <a:pt x="17" y="9"/>
                  <a:pt x="18" y="11"/>
                </a:cubicBezTo>
                <a:cubicBezTo>
                  <a:pt x="20" y="17"/>
                  <a:pt x="20" y="17"/>
                  <a:pt x="20" y="17"/>
                </a:cubicBezTo>
                <a:cubicBezTo>
                  <a:pt x="32" y="13"/>
                  <a:pt x="32" y="13"/>
                  <a:pt x="32" y="13"/>
                </a:cubicBezTo>
                <a:cubicBezTo>
                  <a:pt x="30" y="7"/>
                  <a:pt x="30" y="7"/>
                  <a:pt x="30" y="7"/>
                </a:cubicBezTo>
                <a:cubicBezTo>
                  <a:pt x="29" y="6"/>
                  <a:pt x="29" y="6"/>
                  <a:pt x="29" y="5"/>
                </a:cubicBezTo>
                <a:cubicBezTo>
                  <a:pt x="29" y="2"/>
                  <a:pt x="32" y="0"/>
                  <a:pt x="35" y="0"/>
                </a:cubicBezTo>
                <a:cubicBezTo>
                  <a:pt x="37" y="0"/>
                  <a:pt x="39" y="1"/>
                  <a:pt x="40" y="3"/>
                </a:cubicBezTo>
                <a:cubicBezTo>
                  <a:pt x="42" y="10"/>
                  <a:pt x="42" y="10"/>
                  <a:pt x="42" y="10"/>
                </a:cubicBezTo>
                <a:cubicBezTo>
                  <a:pt x="48" y="7"/>
                  <a:pt x="48" y="7"/>
                  <a:pt x="48" y="7"/>
                </a:cubicBezTo>
                <a:cubicBezTo>
                  <a:pt x="49" y="7"/>
                  <a:pt x="49" y="7"/>
                  <a:pt x="50" y="7"/>
                </a:cubicBezTo>
                <a:cubicBezTo>
                  <a:pt x="53" y="7"/>
                  <a:pt x="55" y="9"/>
                  <a:pt x="55" y="12"/>
                </a:cubicBezTo>
                <a:cubicBezTo>
                  <a:pt x="55" y="15"/>
                  <a:pt x="54" y="17"/>
                  <a:pt x="51" y="18"/>
                </a:cubicBezTo>
                <a:cubicBezTo>
                  <a:pt x="45" y="20"/>
                  <a:pt x="45" y="20"/>
                  <a:pt x="45" y="20"/>
                </a:cubicBezTo>
                <a:cubicBezTo>
                  <a:pt x="49" y="32"/>
                  <a:pt x="49" y="32"/>
                  <a:pt x="49" y="32"/>
                </a:cubicBezTo>
                <a:cubicBezTo>
                  <a:pt x="56" y="29"/>
                  <a:pt x="56" y="29"/>
                  <a:pt x="56" y="29"/>
                </a:cubicBezTo>
                <a:cubicBezTo>
                  <a:pt x="56" y="29"/>
                  <a:pt x="57" y="29"/>
                  <a:pt x="57" y="29"/>
                </a:cubicBezTo>
                <a:cubicBezTo>
                  <a:pt x="61" y="29"/>
                  <a:pt x="63" y="31"/>
                  <a:pt x="63" y="35"/>
                </a:cubicBezTo>
                <a:close/>
                <a:moveTo>
                  <a:pt x="39" y="35"/>
                </a:moveTo>
                <a:cubicBezTo>
                  <a:pt x="35" y="23"/>
                  <a:pt x="35" y="23"/>
                  <a:pt x="35" y="23"/>
                </a:cubicBezTo>
                <a:cubicBezTo>
                  <a:pt x="23" y="27"/>
                  <a:pt x="23" y="27"/>
                  <a:pt x="23" y="27"/>
                </a:cubicBezTo>
                <a:cubicBezTo>
                  <a:pt x="27" y="39"/>
                  <a:pt x="27" y="39"/>
                  <a:pt x="27" y="39"/>
                </a:cubicBezTo>
                <a:lnTo>
                  <a:pt x="39" y="35"/>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40" name="Freeform 250"/>
          <p:cNvSpPr>
            <a:spLocks noEditPoints="1"/>
          </p:cNvSpPr>
          <p:nvPr/>
        </p:nvSpPr>
        <p:spPr bwMode="auto">
          <a:xfrm>
            <a:off x="5352049" y="3799620"/>
            <a:ext cx="283022" cy="283024"/>
          </a:xfrm>
          <a:custGeom>
            <a:avLst/>
            <a:gdLst>
              <a:gd name="T0" fmla="*/ 800850339 w 68"/>
              <a:gd name="T1" fmla="*/ 400430317 h 68"/>
              <a:gd name="T2" fmla="*/ 400425169 w 68"/>
              <a:gd name="T3" fmla="*/ 800857202 h 68"/>
              <a:gd name="T4" fmla="*/ 0 w 68"/>
              <a:gd name="T5" fmla="*/ 400430317 h 68"/>
              <a:gd name="T6" fmla="*/ 400425169 w 68"/>
              <a:gd name="T7" fmla="*/ 0 h 68"/>
              <a:gd name="T8" fmla="*/ 800850339 w 68"/>
              <a:gd name="T9" fmla="*/ 400430317 h 68"/>
              <a:gd name="T10" fmla="*/ 741964184 w 68"/>
              <a:gd name="T11" fmla="*/ 400430317 h 68"/>
              <a:gd name="T12" fmla="*/ 741964184 w 68"/>
              <a:gd name="T13" fmla="*/ 400430317 h 68"/>
              <a:gd name="T14" fmla="*/ 694855946 w 68"/>
              <a:gd name="T15" fmla="*/ 435760789 h 68"/>
              <a:gd name="T16" fmla="*/ 588861553 w 68"/>
              <a:gd name="T17" fmla="*/ 329765942 h 68"/>
              <a:gd name="T18" fmla="*/ 612413956 w 68"/>
              <a:gd name="T19" fmla="*/ 188437191 h 68"/>
              <a:gd name="T20" fmla="*/ 671300111 w 68"/>
              <a:gd name="T21" fmla="*/ 200215159 h 68"/>
              <a:gd name="T22" fmla="*/ 506419563 w 68"/>
              <a:gd name="T23" fmla="*/ 70664375 h 68"/>
              <a:gd name="T24" fmla="*/ 529975397 w 68"/>
              <a:gd name="T25" fmla="*/ 129550783 h 68"/>
              <a:gd name="T26" fmla="*/ 400425169 w 68"/>
              <a:gd name="T27" fmla="*/ 200215159 h 68"/>
              <a:gd name="T28" fmla="*/ 270874942 w 68"/>
              <a:gd name="T29" fmla="*/ 129550783 h 68"/>
              <a:gd name="T30" fmla="*/ 294430776 w 68"/>
              <a:gd name="T31" fmla="*/ 70664375 h 68"/>
              <a:gd name="T32" fmla="*/ 117772311 w 68"/>
              <a:gd name="T33" fmla="*/ 200215159 h 68"/>
              <a:gd name="T34" fmla="*/ 176658466 w 68"/>
              <a:gd name="T35" fmla="*/ 188437191 h 68"/>
              <a:gd name="T36" fmla="*/ 211988786 w 68"/>
              <a:gd name="T37" fmla="*/ 329765942 h 68"/>
              <a:gd name="T38" fmla="*/ 94216476 w 68"/>
              <a:gd name="T39" fmla="*/ 435760789 h 68"/>
              <a:gd name="T40" fmla="*/ 58886155 w 68"/>
              <a:gd name="T41" fmla="*/ 400430317 h 68"/>
              <a:gd name="T42" fmla="*/ 58886155 w 68"/>
              <a:gd name="T43" fmla="*/ 400430317 h 68"/>
              <a:gd name="T44" fmla="*/ 117772311 w 68"/>
              <a:gd name="T45" fmla="*/ 600642044 h 68"/>
              <a:gd name="T46" fmla="*/ 129550228 w 68"/>
              <a:gd name="T47" fmla="*/ 541755636 h 68"/>
              <a:gd name="T48" fmla="*/ 282652859 w 68"/>
              <a:gd name="T49" fmla="*/ 553533604 h 68"/>
              <a:gd name="T50" fmla="*/ 341539014 w 68"/>
              <a:gd name="T51" fmla="*/ 694862355 h 68"/>
              <a:gd name="T52" fmla="*/ 294430776 w 68"/>
              <a:gd name="T53" fmla="*/ 718414859 h 68"/>
              <a:gd name="T54" fmla="*/ 400425169 w 68"/>
              <a:gd name="T55" fmla="*/ 741970795 h 68"/>
              <a:gd name="T56" fmla="*/ 506419563 w 68"/>
              <a:gd name="T57" fmla="*/ 718414859 h 68"/>
              <a:gd name="T58" fmla="*/ 447533407 w 68"/>
              <a:gd name="T59" fmla="*/ 694862355 h 68"/>
              <a:gd name="T60" fmla="*/ 518197480 w 68"/>
              <a:gd name="T61" fmla="*/ 553533604 h 68"/>
              <a:gd name="T62" fmla="*/ 659522194 w 68"/>
              <a:gd name="T63" fmla="*/ 541755636 h 68"/>
              <a:gd name="T64" fmla="*/ 671300111 w 68"/>
              <a:gd name="T65" fmla="*/ 600642044 h 68"/>
              <a:gd name="T66" fmla="*/ 741964184 w 68"/>
              <a:gd name="T67" fmla="*/ 400430317 h 68"/>
              <a:gd name="T68" fmla="*/ 400425169 w 68"/>
              <a:gd name="T69" fmla="*/ 270879534 h 68"/>
              <a:gd name="T70" fmla="*/ 529975397 w 68"/>
              <a:gd name="T71" fmla="*/ 365096414 h 68"/>
              <a:gd name="T72" fmla="*/ 482867160 w 68"/>
              <a:gd name="T73" fmla="*/ 506425164 h 68"/>
              <a:gd name="T74" fmla="*/ 317983179 w 68"/>
              <a:gd name="T75" fmla="*/ 506425164 h 68"/>
              <a:gd name="T76" fmla="*/ 270874942 w 68"/>
              <a:gd name="T77" fmla="*/ 365096414 h 68"/>
              <a:gd name="T78" fmla="*/ 400425169 w 68"/>
              <a:gd name="T79" fmla="*/ 270879534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8" h="68">
                <a:moveTo>
                  <a:pt x="68" y="34"/>
                </a:moveTo>
                <a:cubicBezTo>
                  <a:pt x="68" y="52"/>
                  <a:pt x="53" y="68"/>
                  <a:pt x="34" y="68"/>
                </a:cubicBezTo>
                <a:cubicBezTo>
                  <a:pt x="15" y="68"/>
                  <a:pt x="0" y="52"/>
                  <a:pt x="0" y="34"/>
                </a:cubicBezTo>
                <a:cubicBezTo>
                  <a:pt x="0" y="15"/>
                  <a:pt x="15" y="0"/>
                  <a:pt x="34" y="0"/>
                </a:cubicBezTo>
                <a:cubicBezTo>
                  <a:pt x="53" y="0"/>
                  <a:pt x="68" y="15"/>
                  <a:pt x="68" y="34"/>
                </a:cubicBezTo>
                <a:close/>
                <a:moveTo>
                  <a:pt x="63" y="34"/>
                </a:moveTo>
                <a:cubicBezTo>
                  <a:pt x="63" y="34"/>
                  <a:pt x="63" y="34"/>
                  <a:pt x="63" y="34"/>
                </a:cubicBezTo>
                <a:cubicBezTo>
                  <a:pt x="59" y="37"/>
                  <a:pt x="59" y="37"/>
                  <a:pt x="59" y="37"/>
                </a:cubicBezTo>
                <a:cubicBezTo>
                  <a:pt x="50" y="28"/>
                  <a:pt x="50" y="28"/>
                  <a:pt x="50" y="28"/>
                </a:cubicBezTo>
                <a:cubicBezTo>
                  <a:pt x="52" y="16"/>
                  <a:pt x="52" y="16"/>
                  <a:pt x="52" y="16"/>
                </a:cubicBezTo>
                <a:cubicBezTo>
                  <a:pt x="57" y="17"/>
                  <a:pt x="57" y="17"/>
                  <a:pt x="57" y="17"/>
                </a:cubicBezTo>
                <a:cubicBezTo>
                  <a:pt x="54" y="12"/>
                  <a:pt x="49" y="8"/>
                  <a:pt x="43" y="6"/>
                </a:cubicBezTo>
                <a:cubicBezTo>
                  <a:pt x="45" y="11"/>
                  <a:pt x="45" y="11"/>
                  <a:pt x="45" y="11"/>
                </a:cubicBezTo>
                <a:cubicBezTo>
                  <a:pt x="34" y="17"/>
                  <a:pt x="34" y="17"/>
                  <a:pt x="34" y="17"/>
                </a:cubicBezTo>
                <a:cubicBezTo>
                  <a:pt x="23" y="11"/>
                  <a:pt x="23" y="11"/>
                  <a:pt x="23" y="11"/>
                </a:cubicBezTo>
                <a:cubicBezTo>
                  <a:pt x="25" y="6"/>
                  <a:pt x="25" y="6"/>
                  <a:pt x="25" y="6"/>
                </a:cubicBezTo>
                <a:cubicBezTo>
                  <a:pt x="19" y="8"/>
                  <a:pt x="14" y="12"/>
                  <a:pt x="10" y="17"/>
                </a:cubicBezTo>
                <a:cubicBezTo>
                  <a:pt x="15" y="16"/>
                  <a:pt x="15" y="16"/>
                  <a:pt x="15" y="16"/>
                </a:cubicBezTo>
                <a:cubicBezTo>
                  <a:pt x="18" y="28"/>
                  <a:pt x="18" y="28"/>
                  <a:pt x="18" y="28"/>
                </a:cubicBezTo>
                <a:cubicBezTo>
                  <a:pt x="8" y="37"/>
                  <a:pt x="8" y="37"/>
                  <a:pt x="8" y="37"/>
                </a:cubicBezTo>
                <a:cubicBezTo>
                  <a:pt x="5" y="34"/>
                  <a:pt x="5" y="34"/>
                  <a:pt x="5" y="34"/>
                </a:cubicBezTo>
                <a:cubicBezTo>
                  <a:pt x="5" y="34"/>
                  <a:pt x="5" y="34"/>
                  <a:pt x="5" y="34"/>
                </a:cubicBezTo>
                <a:cubicBezTo>
                  <a:pt x="5" y="40"/>
                  <a:pt x="7" y="46"/>
                  <a:pt x="10" y="51"/>
                </a:cubicBezTo>
                <a:cubicBezTo>
                  <a:pt x="11" y="46"/>
                  <a:pt x="11" y="46"/>
                  <a:pt x="11" y="46"/>
                </a:cubicBezTo>
                <a:cubicBezTo>
                  <a:pt x="24" y="47"/>
                  <a:pt x="24" y="47"/>
                  <a:pt x="24" y="47"/>
                </a:cubicBezTo>
                <a:cubicBezTo>
                  <a:pt x="29" y="59"/>
                  <a:pt x="29" y="59"/>
                  <a:pt x="29" y="59"/>
                </a:cubicBezTo>
                <a:cubicBezTo>
                  <a:pt x="25" y="61"/>
                  <a:pt x="25" y="61"/>
                  <a:pt x="25" y="61"/>
                </a:cubicBezTo>
                <a:cubicBezTo>
                  <a:pt x="28" y="62"/>
                  <a:pt x="31" y="63"/>
                  <a:pt x="34" y="63"/>
                </a:cubicBezTo>
                <a:cubicBezTo>
                  <a:pt x="37" y="63"/>
                  <a:pt x="40" y="62"/>
                  <a:pt x="43" y="61"/>
                </a:cubicBezTo>
                <a:cubicBezTo>
                  <a:pt x="38" y="59"/>
                  <a:pt x="38" y="59"/>
                  <a:pt x="38" y="59"/>
                </a:cubicBezTo>
                <a:cubicBezTo>
                  <a:pt x="44" y="47"/>
                  <a:pt x="44" y="47"/>
                  <a:pt x="44" y="47"/>
                </a:cubicBezTo>
                <a:cubicBezTo>
                  <a:pt x="56" y="46"/>
                  <a:pt x="56" y="46"/>
                  <a:pt x="56" y="46"/>
                </a:cubicBezTo>
                <a:cubicBezTo>
                  <a:pt x="57" y="51"/>
                  <a:pt x="57" y="51"/>
                  <a:pt x="57" y="51"/>
                </a:cubicBezTo>
                <a:cubicBezTo>
                  <a:pt x="61" y="46"/>
                  <a:pt x="63" y="40"/>
                  <a:pt x="63" y="34"/>
                </a:cubicBezTo>
                <a:close/>
                <a:moveTo>
                  <a:pt x="34" y="23"/>
                </a:moveTo>
                <a:cubicBezTo>
                  <a:pt x="45" y="31"/>
                  <a:pt x="45" y="31"/>
                  <a:pt x="45" y="31"/>
                </a:cubicBezTo>
                <a:cubicBezTo>
                  <a:pt x="41" y="43"/>
                  <a:pt x="41" y="43"/>
                  <a:pt x="41" y="43"/>
                </a:cubicBezTo>
                <a:cubicBezTo>
                  <a:pt x="27" y="43"/>
                  <a:pt x="27" y="43"/>
                  <a:pt x="27" y="43"/>
                </a:cubicBezTo>
                <a:cubicBezTo>
                  <a:pt x="23" y="31"/>
                  <a:pt x="23" y="31"/>
                  <a:pt x="23" y="31"/>
                </a:cubicBezTo>
                <a:lnTo>
                  <a:pt x="34" y="23"/>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41" name="Freeform 251"/>
          <p:cNvSpPr>
            <a:spLocks noEditPoints="1"/>
          </p:cNvSpPr>
          <p:nvPr/>
        </p:nvSpPr>
        <p:spPr bwMode="auto">
          <a:xfrm>
            <a:off x="4710915" y="4261698"/>
            <a:ext cx="279172" cy="283024"/>
          </a:xfrm>
          <a:custGeom>
            <a:avLst/>
            <a:gdLst>
              <a:gd name="T0" fmla="*/ 306895574 w 67"/>
              <a:gd name="T1" fmla="*/ 647750484 h 68"/>
              <a:gd name="T2" fmla="*/ 165250935 w 67"/>
              <a:gd name="T3" fmla="*/ 789079235 h 68"/>
              <a:gd name="T4" fmla="*/ 153446069 w 67"/>
              <a:gd name="T5" fmla="*/ 800857202 h 68"/>
              <a:gd name="T6" fmla="*/ 141644640 w 67"/>
              <a:gd name="T7" fmla="*/ 789079235 h 68"/>
              <a:gd name="T8" fmla="*/ 0 w 67"/>
              <a:gd name="T9" fmla="*/ 647750484 h 68"/>
              <a:gd name="T10" fmla="*/ 0 w 67"/>
              <a:gd name="T11" fmla="*/ 635975948 h 68"/>
              <a:gd name="T12" fmla="*/ 11804865 w 67"/>
              <a:gd name="T13" fmla="*/ 624197980 h 68"/>
              <a:gd name="T14" fmla="*/ 94428615 w 67"/>
              <a:gd name="T15" fmla="*/ 624197980 h 68"/>
              <a:gd name="T16" fmla="*/ 94428615 w 67"/>
              <a:gd name="T17" fmla="*/ 11777968 h 68"/>
              <a:gd name="T18" fmla="*/ 118034909 w 67"/>
              <a:gd name="T19" fmla="*/ 0 h 68"/>
              <a:gd name="T20" fmla="*/ 200662094 w 67"/>
              <a:gd name="T21" fmla="*/ 0 h 68"/>
              <a:gd name="T22" fmla="*/ 212466960 w 67"/>
              <a:gd name="T23" fmla="*/ 11777968 h 68"/>
              <a:gd name="T24" fmla="*/ 212466960 w 67"/>
              <a:gd name="T25" fmla="*/ 624197980 h 68"/>
              <a:gd name="T26" fmla="*/ 295090709 w 67"/>
              <a:gd name="T27" fmla="*/ 624197980 h 68"/>
              <a:gd name="T28" fmla="*/ 318697004 w 67"/>
              <a:gd name="T29" fmla="*/ 635975948 h 68"/>
              <a:gd name="T30" fmla="*/ 306895574 w 67"/>
              <a:gd name="T31" fmla="*/ 647750484 h 68"/>
              <a:gd name="T32" fmla="*/ 531163963 w 67"/>
              <a:gd name="T33" fmla="*/ 94216879 h 68"/>
              <a:gd name="T34" fmla="*/ 519359098 w 67"/>
              <a:gd name="T35" fmla="*/ 105994847 h 68"/>
              <a:gd name="T36" fmla="*/ 401324189 w 67"/>
              <a:gd name="T37" fmla="*/ 105994847 h 68"/>
              <a:gd name="T38" fmla="*/ 389519324 w 67"/>
              <a:gd name="T39" fmla="*/ 94216879 h 68"/>
              <a:gd name="T40" fmla="*/ 389519324 w 67"/>
              <a:gd name="T41" fmla="*/ 11777968 h 68"/>
              <a:gd name="T42" fmla="*/ 401324189 w 67"/>
              <a:gd name="T43" fmla="*/ 0 h 68"/>
              <a:gd name="T44" fmla="*/ 519359098 w 67"/>
              <a:gd name="T45" fmla="*/ 0 h 68"/>
              <a:gd name="T46" fmla="*/ 531163963 w 67"/>
              <a:gd name="T47" fmla="*/ 11777968 h 68"/>
              <a:gd name="T48" fmla="*/ 531163963 w 67"/>
              <a:gd name="T49" fmla="*/ 94216879 h 68"/>
              <a:gd name="T50" fmla="*/ 613787713 w 67"/>
              <a:gd name="T51" fmla="*/ 329765942 h 68"/>
              <a:gd name="T52" fmla="*/ 601986283 w 67"/>
              <a:gd name="T53" fmla="*/ 341540478 h 68"/>
              <a:gd name="T54" fmla="*/ 401324189 w 67"/>
              <a:gd name="T55" fmla="*/ 341540478 h 68"/>
              <a:gd name="T56" fmla="*/ 389519324 w 67"/>
              <a:gd name="T57" fmla="*/ 329765942 h 68"/>
              <a:gd name="T58" fmla="*/ 389519324 w 67"/>
              <a:gd name="T59" fmla="*/ 235545630 h 68"/>
              <a:gd name="T60" fmla="*/ 401324189 w 67"/>
              <a:gd name="T61" fmla="*/ 223767663 h 68"/>
              <a:gd name="T62" fmla="*/ 601986283 w 67"/>
              <a:gd name="T63" fmla="*/ 223767663 h 68"/>
              <a:gd name="T64" fmla="*/ 613787713 w 67"/>
              <a:gd name="T65" fmla="*/ 235545630 h 68"/>
              <a:gd name="T66" fmla="*/ 613787713 w 67"/>
              <a:gd name="T67" fmla="*/ 329765942 h 68"/>
              <a:gd name="T68" fmla="*/ 708219763 w 67"/>
              <a:gd name="T69" fmla="*/ 553533604 h 68"/>
              <a:gd name="T70" fmla="*/ 684610033 w 67"/>
              <a:gd name="T71" fmla="*/ 565311572 h 68"/>
              <a:gd name="T72" fmla="*/ 401324189 w 67"/>
              <a:gd name="T73" fmla="*/ 565311572 h 68"/>
              <a:gd name="T74" fmla="*/ 389519324 w 67"/>
              <a:gd name="T75" fmla="*/ 553533604 h 68"/>
              <a:gd name="T76" fmla="*/ 389519324 w 67"/>
              <a:gd name="T77" fmla="*/ 471091261 h 68"/>
              <a:gd name="T78" fmla="*/ 401324189 w 67"/>
              <a:gd name="T79" fmla="*/ 459316725 h 68"/>
              <a:gd name="T80" fmla="*/ 684610033 w 67"/>
              <a:gd name="T81" fmla="*/ 459316725 h 68"/>
              <a:gd name="T82" fmla="*/ 708219763 w 67"/>
              <a:gd name="T83" fmla="*/ 471091261 h 68"/>
              <a:gd name="T84" fmla="*/ 708219763 w 67"/>
              <a:gd name="T85" fmla="*/ 553533604 h 68"/>
              <a:gd name="T86" fmla="*/ 790843513 w 67"/>
              <a:gd name="T87" fmla="*/ 789079235 h 68"/>
              <a:gd name="T88" fmla="*/ 779038647 w 67"/>
              <a:gd name="T89" fmla="*/ 800857202 h 68"/>
              <a:gd name="T90" fmla="*/ 401324189 w 67"/>
              <a:gd name="T91" fmla="*/ 800857202 h 68"/>
              <a:gd name="T92" fmla="*/ 389519324 w 67"/>
              <a:gd name="T93" fmla="*/ 789079235 h 68"/>
              <a:gd name="T94" fmla="*/ 389519324 w 67"/>
              <a:gd name="T95" fmla="*/ 694862355 h 68"/>
              <a:gd name="T96" fmla="*/ 401324189 w 67"/>
              <a:gd name="T97" fmla="*/ 683084387 h 68"/>
              <a:gd name="T98" fmla="*/ 779038647 w 67"/>
              <a:gd name="T99" fmla="*/ 683084387 h 68"/>
              <a:gd name="T100" fmla="*/ 790843513 w 67"/>
              <a:gd name="T101" fmla="*/ 694862355 h 68"/>
              <a:gd name="T102" fmla="*/ 790843513 w 67"/>
              <a:gd name="T103" fmla="*/ 789079235 h 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7" h="68">
                <a:moveTo>
                  <a:pt x="26" y="55"/>
                </a:moveTo>
                <a:cubicBezTo>
                  <a:pt x="14" y="67"/>
                  <a:pt x="14" y="67"/>
                  <a:pt x="14" y="67"/>
                </a:cubicBezTo>
                <a:cubicBezTo>
                  <a:pt x="14" y="68"/>
                  <a:pt x="14" y="68"/>
                  <a:pt x="13" y="68"/>
                </a:cubicBezTo>
                <a:cubicBezTo>
                  <a:pt x="13" y="68"/>
                  <a:pt x="13" y="68"/>
                  <a:pt x="12" y="67"/>
                </a:cubicBezTo>
                <a:cubicBezTo>
                  <a:pt x="0" y="55"/>
                  <a:pt x="0" y="55"/>
                  <a:pt x="0" y="55"/>
                </a:cubicBezTo>
                <a:cubicBezTo>
                  <a:pt x="0" y="55"/>
                  <a:pt x="0" y="54"/>
                  <a:pt x="0" y="54"/>
                </a:cubicBezTo>
                <a:cubicBezTo>
                  <a:pt x="0" y="53"/>
                  <a:pt x="1" y="53"/>
                  <a:pt x="1" y="53"/>
                </a:cubicBezTo>
                <a:cubicBezTo>
                  <a:pt x="8" y="53"/>
                  <a:pt x="8" y="53"/>
                  <a:pt x="8" y="53"/>
                </a:cubicBezTo>
                <a:cubicBezTo>
                  <a:pt x="8" y="1"/>
                  <a:pt x="8" y="1"/>
                  <a:pt x="8" y="1"/>
                </a:cubicBezTo>
                <a:cubicBezTo>
                  <a:pt x="8" y="0"/>
                  <a:pt x="9" y="0"/>
                  <a:pt x="10" y="0"/>
                </a:cubicBezTo>
                <a:cubicBezTo>
                  <a:pt x="17" y="0"/>
                  <a:pt x="17" y="0"/>
                  <a:pt x="17" y="0"/>
                </a:cubicBezTo>
                <a:cubicBezTo>
                  <a:pt x="18" y="0"/>
                  <a:pt x="18" y="0"/>
                  <a:pt x="18" y="1"/>
                </a:cubicBezTo>
                <a:cubicBezTo>
                  <a:pt x="18" y="53"/>
                  <a:pt x="18" y="53"/>
                  <a:pt x="18" y="53"/>
                </a:cubicBezTo>
                <a:cubicBezTo>
                  <a:pt x="25" y="53"/>
                  <a:pt x="25" y="53"/>
                  <a:pt x="25" y="53"/>
                </a:cubicBezTo>
                <a:cubicBezTo>
                  <a:pt x="26" y="53"/>
                  <a:pt x="27" y="54"/>
                  <a:pt x="27" y="54"/>
                </a:cubicBezTo>
                <a:cubicBezTo>
                  <a:pt x="27" y="55"/>
                  <a:pt x="27" y="55"/>
                  <a:pt x="26" y="55"/>
                </a:cubicBezTo>
                <a:close/>
                <a:moveTo>
                  <a:pt x="45" y="8"/>
                </a:moveTo>
                <a:cubicBezTo>
                  <a:pt x="45" y="9"/>
                  <a:pt x="44" y="9"/>
                  <a:pt x="44" y="9"/>
                </a:cubicBezTo>
                <a:cubicBezTo>
                  <a:pt x="34" y="9"/>
                  <a:pt x="34" y="9"/>
                  <a:pt x="34" y="9"/>
                </a:cubicBezTo>
                <a:cubicBezTo>
                  <a:pt x="33" y="9"/>
                  <a:pt x="33" y="9"/>
                  <a:pt x="33" y="8"/>
                </a:cubicBezTo>
                <a:cubicBezTo>
                  <a:pt x="33" y="1"/>
                  <a:pt x="33" y="1"/>
                  <a:pt x="33" y="1"/>
                </a:cubicBezTo>
                <a:cubicBezTo>
                  <a:pt x="33" y="0"/>
                  <a:pt x="33" y="0"/>
                  <a:pt x="34" y="0"/>
                </a:cubicBezTo>
                <a:cubicBezTo>
                  <a:pt x="44" y="0"/>
                  <a:pt x="44" y="0"/>
                  <a:pt x="44" y="0"/>
                </a:cubicBezTo>
                <a:cubicBezTo>
                  <a:pt x="44" y="0"/>
                  <a:pt x="45" y="0"/>
                  <a:pt x="45" y="1"/>
                </a:cubicBezTo>
                <a:lnTo>
                  <a:pt x="45" y="8"/>
                </a:lnTo>
                <a:close/>
                <a:moveTo>
                  <a:pt x="52" y="28"/>
                </a:moveTo>
                <a:cubicBezTo>
                  <a:pt x="52" y="28"/>
                  <a:pt x="52" y="29"/>
                  <a:pt x="51" y="29"/>
                </a:cubicBezTo>
                <a:cubicBezTo>
                  <a:pt x="34" y="29"/>
                  <a:pt x="34" y="29"/>
                  <a:pt x="34" y="29"/>
                </a:cubicBezTo>
                <a:cubicBezTo>
                  <a:pt x="33" y="29"/>
                  <a:pt x="33" y="28"/>
                  <a:pt x="33" y="28"/>
                </a:cubicBezTo>
                <a:cubicBezTo>
                  <a:pt x="33" y="20"/>
                  <a:pt x="33" y="20"/>
                  <a:pt x="33" y="20"/>
                </a:cubicBezTo>
                <a:cubicBezTo>
                  <a:pt x="33" y="20"/>
                  <a:pt x="33" y="19"/>
                  <a:pt x="34" y="19"/>
                </a:cubicBezTo>
                <a:cubicBezTo>
                  <a:pt x="51" y="19"/>
                  <a:pt x="51" y="19"/>
                  <a:pt x="51" y="19"/>
                </a:cubicBezTo>
                <a:cubicBezTo>
                  <a:pt x="52" y="19"/>
                  <a:pt x="52" y="20"/>
                  <a:pt x="52" y="20"/>
                </a:cubicBezTo>
                <a:lnTo>
                  <a:pt x="52" y="28"/>
                </a:lnTo>
                <a:close/>
                <a:moveTo>
                  <a:pt x="60" y="47"/>
                </a:moveTo>
                <a:cubicBezTo>
                  <a:pt x="60" y="48"/>
                  <a:pt x="59" y="48"/>
                  <a:pt x="58" y="48"/>
                </a:cubicBezTo>
                <a:cubicBezTo>
                  <a:pt x="34" y="48"/>
                  <a:pt x="34" y="48"/>
                  <a:pt x="34" y="48"/>
                </a:cubicBezTo>
                <a:cubicBezTo>
                  <a:pt x="33" y="48"/>
                  <a:pt x="33" y="48"/>
                  <a:pt x="33" y="47"/>
                </a:cubicBezTo>
                <a:cubicBezTo>
                  <a:pt x="33" y="40"/>
                  <a:pt x="33" y="40"/>
                  <a:pt x="33" y="40"/>
                </a:cubicBezTo>
                <a:cubicBezTo>
                  <a:pt x="33" y="39"/>
                  <a:pt x="33" y="39"/>
                  <a:pt x="34" y="39"/>
                </a:cubicBezTo>
                <a:cubicBezTo>
                  <a:pt x="58" y="39"/>
                  <a:pt x="58" y="39"/>
                  <a:pt x="58" y="39"/>
                </a:cubicBezTo>
                <a:cubicBezTo>
                  <a:pt x="59" y="39"/>
                  <a:pt x="60" y="39"/>
                  <a:pt x="60" y="40"/>
                </a:cubicBezTo>
                <a:lnTo>
                  <a:pt x="60" y="47"/>
                </a:lnTo>
                <a:close/>
                <a:moveTo>
                  <a:pt x="67" y="67"/>
                </a:moveTo>
                <a:cubicBezTo>
                  <a:pt x="67" y="67"/>
                  <a:pt x="66" y="68"/>
                  <a:pt x="66" y="68"/>
                </a:cubicBezTo>
                <a:cubicBezTo>
                  <a:pt x="34" y="68"/>
                  <a:pt x="34" y="68"/>
                  <a:pt x="34" y="68"/>
                </a:cubicBezTo>
                <a:cubicBezTo>
                  <a:pt x="33" y="68"/>
                  <a:pt x="33" y="67"/>
                  <a:pt x="33" y="67"/>
                </a:cubicBezTo>
                <a:cubicBezTo>
                  <a:pt x="33" y="59"/>
                  <a:pt x="33" y="59"/>
                  <a:pt x="33" y="59"/>
                </a:cubicBezTo>
                <a:cubicBezTo>
                  <a:pt x="33" y="59"/>
                  <a:pt x="33" y="58"/>
                  <a:pt x="34" y="58"/>
                </a:cubicBezTo>
                <a:cubicBezTo>
                  <a:pt x="66" y="58"/>
                  <a:pt x="66" y="58"/>
                  <a:pt x="66" y="58"/>
                </a:cubicBezTo>
                <a:cubicBezTo>
                  <a:pt x="66" y="58"/>
                  <a:pt x="67" y="59"/>
                  <a:pt x="67" y="59"/>
                </a:cubicBezTo>
                <a:lnTo>
                  <a:pt x="67" y="67"/>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42" name="Freeform 252"/>
          <p:cNvSpPr>
            <a:spLocks/>
          </p:cNvSpPr>
          <p:nvPr/>
        </p:nvSpPr>
        <p:spPr bwMode="auto">
          <a:xfrm>
            <a:off x="5357824" y="4354114"/>
            <a:ext cx="163653" cy="88565"/>
          </a:xfrm>
          <a:custGeom>
            <a:avLst/>
            <a:gdLst>
              <a:gd name="T0" fmla="*/ 466878560 w 39"/>
              <a:gd name="T1" fmla="*/ 48370369 h 21"/>
              <a:gd name="T2" fmla="*/ 263367836 w 39"/>
              <a:gd name="T3" fmla="*/ 253935744 h 21"/>
              <a:gd name="T4" fmla="*/ 239424991 w 39"/>
              <a:gd name="T5" fmla="*/ 253935744 h 21"/>
              <a:gd name="T6" fmla="*/ 215482146 w 39"/>
              <a:gd name="T7" fmla="*/ 253935744 h 21"/>
              <a:gd name="T8" fmla="*/ 11971423 w 39"/>
              <a:gd name="T9" fmla="*/ 48370369 h 21"/>
              <a:gd name="T10" fmla="*/ 0 w 39"/>
              <a:gd name="T11" fmla="*/ 24185185 h 21"/>
              <a:gd name="T12" fmla="*/ 35914268 w 39"/>
              <a:gd name="T13" fmla="*/ 0 h 21"/>
              <a:gd name="T14" fmla="*/ 442935715 w 39"/>
              <a:gd name="T15" fmla="*/ 0 h 21"/>
              <a:gd name="T16" fmla="*/ 466878560 w 39"/>
              <a:gd name="T17" fmla="*/ 24185185 h 21"/>
              <a:gd name="T18" fmla="*/ 466878560 w 39"/>
              <a:gd name="T19" fmla="*/ 48370369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 h="21">
                <a:moveTo>
                  <a:pt x="39" y="4"/>
                </a:moveTo>
                <a:cubicBezTo>
                  <a:pt x="22" y="21"/>
                  <a:pt x="22" y="21"/>
                  <a:pt x="22" y="21"/>
                </a:cubicBezTo>
                <a:cubicBezTo>
                  <a:pt x="21" y="21"/>
                  <a:pt x="21" y="21"/>
                  <a:pt x="20" y="21"/>
                </a:cubicBezTo>
                <a:cubicBezTo>
                  <a:pt x="19" y="21"/>
                  <a:pt x="19" y="21"/>
                  <a:pt x="18" y="21"/>
                </a:cubicBezTo>
                <a:cubicBezTo>
                  <a:pt x="1" y="4"/>
                  <a:pt x="1" y="4"/>
                  <a:pt x="1" y="4"/>
                </a:cubicBezTo>
                <a:cubicBezTo>
                  <a:pt x="1" y="3"/>
                  <a:pt x="0" y="3"/>
                  <a:pt x="0" y="2"/>
                </a:cubicBezTo>
                <a:cubicBezTo>
                  <a:pt x="0" y="1"/>
                  <a:pt x="2" y="0"/>
                  <a:pt x="3" y="0"/>
                </a:cubicBezTo>
                <a:cubicBezTo>
                  <a:pt x="37" y="0"/>
                  <a:pt x="37" y="0"/>
                  <a:pt x="37" y="0"/>
                </a:cubicBezTo>
                <a:cubicBezTo>
                  <a:pt x="38" y="0"/>
                  <a:pt x="39" y="1"/>
                  <a:pt x="39" y="2"/>
                </a:cubicBezTo>
                <a:cubicBezTo>
                  <a:pt x="39" y="3"/>
                  <a:pt x="39" y="3"/>
                  <a:pt x="39" y="4"/>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43" name="Freeform 162"/>
          <p:cNvSpPr>
            <a:spLocks noEditPoints="1"/>
          </p:cNvSpPr>
          <p:nvPr/>
        </p:nvSpPr>
        <p:spPr bwMode="auto">
          <a:xfrm>
            <a:off x="2356244" y="1029077"/>
            <a:ext cx="232964" cy="275321"/>
          </a:xfrm>
          <a:custGeom>
            <a:avLst/>
            <a:gdLst>
              <a:gd name="T0" fmla="*/ 152956134 w 56"/>
              <a:gd name="T1" fmla="*/ 520548835 h 66"/>
              <a:gd name="T2" fmla="*/ 129422046 w 56"/>
              <a:gd name="T3" fmla="*/ 544209676 h 66"/>
              <a:gd name="T4" fmla="*/ 11765329 w 56"/>
              <a:gd name="T5" fmla="*/ 544209676 h 66"/>
              <a:gd name="T6" fmla="*/ 0 w 56"/>
              <a:gd name="T7" fmla="*/ 544209676 h 66"/>
              <a:gd name="T8" fmla="*/ 0 w 56"/>
              <a:gd name="T9" fmla="*/ 520548835 h 66"/>
              <a:gd name="T10" fmla="*/ 117656718 w 56"/>
              <a:gd name="T11" fmla="*/ 307597820 h 66"/>
              <a:gd name="T12" fmla="*/ 117656718 w 56"/>
              <a:gd name="T13" fmla="*/ 307597820 h 66"/>
              <a:gd name="T14" fmla="*/ 47064745 w 56"/>
              <a:gd name="T15" fmla="*/ 177461472 h 66"/>
              <a:gd name="T16" fmla="*/ 47064745 w 56"/>
              <a:gd name="T17" fmla="*/ 153797190 h 66"/>
              <a:gd name="T18" fmla="*/ 58830074 w 56"/>
              <a:gd name="T19" fmla="*/ 153797190 h 66"/>
              <a:gd name="T20" fmla="*/ 164721463 w 56"/>
              <a:gd name="T21" fmla="*/ 153797190 h 66"/>
              <a:gd name="T22" fmla="*/ 200017449 w 56"/>
              <a:gd name="T23" fmla="*/ 177461472 h 66"/>
              <a:gd name="T24" fmla="*/ 282378180 w 56"/>
              <a:gd name="T25" fmla="*/ 307597820 h 66"/>
              <a:gd name="T26" fmla="*/ 152956134 w 56"/>
              <a:gd name="T27" fmla="*/ 520548835 h 66"/>
              <a:gd name="T28" fmla="*/ 658882421 w 56"/>
              <a:gd name="T29" fmla="*/ 23660842 h 66"/>
              <a:gd name="T30" fmla="*/ 411800227 w 56"/>
              <a:gd name="T31" fmla="*/ 461395011 h 66"/>
              <a:gd name="T32" fmla="*/ 411800227 w 56"/>
              <a:gd name="T33" fmla="*/ 461395011 h 66"/>
              <a:gd name="T34" fmla="*/ 564756361 w 56"/>
              <a:gd name="T35" fmla="*/ 757164130 h 66"/>
              <a:gd name="T36" fmla="*/ 564756361 w 56"/>
              <a:gd name="T37" fmla="*/ 780824972 h 66"/>
              <a:gd name="T38" fmla="*/ 552991032 w 56"/>
              <a:gd name="T39" fmla="*/ 780824972 h 66"/>
              <a:gd name="T40" fmla="*/ 447099643 w 56"/>
              <a:gd name="T41" fmla="*/ 780824972 h 66"/>
              <a:gd name="T42" fmla="*/ 411800227 w 56"/>
              <a:gd name="T43" fmla="*/ 757164130 h 66"/>
              <a:gd name="T44" fmla="*/ 247082194 w 56"/>
              <a:gd name="T45" fmla="*/ 461395011 h 66"/>
              <a:gd name="T46" fmla="*/ 505926287 w 56"/>
              <a:gd name="T47" fmla="*/ 23660842 h 66"/>
              <a:gd name="T48" fmla="*/ 529460375 w 56"/>
              <a:gd name="T49" fmla="*/ 0 h 66"/>
              <a:gd name="T50" fmla="*/ 647117092 w 56"/>
              <a:gd name="T51" fmla="*/ 0 h 66"/>
              <a:gd name="T52" fmla="*/ 658882421 w 56"/>
              <a:gd name="T53" fmla="*/ 0 h 66"/>
              <a:gd name="T54" fmla="*/ 658882421 w 56"/>
              <a:gd name="T55" fmla="*/ 23660842 h 6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6" h="66">
                <a:moveTo>
                  <a:pt x="13" y="44"/>
                </a:moveTo>
                <a:cubicBezTo>
                  <a:pt x="13" y="45"/>
                  <a:pt x="12" y="46"/>
                  <a:pt x="11" y="46"/>
                </a:cubicBezTo>
                <a:cubicBezTo>
                  <a:pt x="1" y="46"/>
                  <a:pt x="1" y="46"/>
                  <a:pt x="1" y="46"/>
                </a:cubicBezTo>
                <a:cubicBezTo>
                  <a:pt x="1" y="46"/>
                  <a:pt x="0" y="46"/>
                  <a:pt x="0" y="46"/>
                </a:cubicBezTo>
                <a:cubicBezTo>
                  <a:pt x="0" y="45"/>
                  <a:pt x="0" y="45"/>
                  <a:pt x="0" y="44"/>
                </a:cubicBezTo>
                <a:cubicBezTo>
                  <a:pt x="10" y="26"/>
                  <a:pt x="10" y="26"/>
                  <a:pt x="10" y="26"/>
                </a:cubicBezTo>
                <a:cubicBezTo>
                  <a:pt x="10" y="26"/>
                  <a:pt x="10" y="26"/>
                  <a:pt x="10" y="26"/>
                </a:cubicBezTo>
                <a:cubicBezTo>
                  <a:pt x="4" y="15"/>
                  <a:pt x="4" y="15"/>
                  <a:pt x="4" y="15"/>
                </a:cubicBezTo>
                <a:cubicBezTo>
                  <a:pt x="3" y="14"/>
                  <a:pt x="3" y="14"/>
                  <a:pt x="4" y="13"/>
                </a:cubicBezTo>
                <a:cubicBezTo>
                  <a:pt x="4" y="13"/>
                  <a:pt x="4" y="13"/>
                  <a:pt x="5" y="13"/>
                </a:cubicBezTo>
                <a:cubicBezTo>
                  <a:pt x="14" y="13"/>
                  <a:pt x="14" y="13"/>
                  <a:pt x="14" y="13"/>
                </a:cubicBezTo>
                <a:cubicBezTo>
                  <a:pt x="16" y="13"/>
                  <a:pt x="17" y="14"/>
                  <a:pt x="17" y="15"/>
                </a:cubicBezTo>
                <a:cubicBezTo>
                  <a:pt x="24" y="26"/>
                  <a:pt x="24" y="26"/>
                  <a:pt x="24" y="26"/>
                </a:cubicBezTo>
                <a:cubicBezTo>
                  <a:pt x="24" y="26"/>
                  <a:pt x="23" y="27"/>
                  <a:pt x="13" y="44"/>
                </a:cubicBezTo>
                <a:close/>
                <a:moveTo>
                  <a:pt x="56" y="2"/>
                </a:moveTo>
                <a:cubicBezTo>
                  <a:pt x="35" y="39"/>
                  <a:pt x="35" y="39"/>
                  <a:pt x="35" y="39"/>
                </a:cubicBezTo>
                <a:cubicBezTo>
                  <a:pt x="35" y="39"/>
                  <a:pt x="35" y="39"/>
                  <a:pt x="35" y="39"/>
                </a:cubicBezTo>
                <a:cubicBezTo>
                  <a:pt x="48" y="64"/>
                  <a:pt x="48" y="64"/>
                  <a:pt x="48" y="64"/>
                </a:cubicBezTo>
                <a:cubicBezTo>
                  <a:pt x="49" y="65"/>
                  <a:pt x="49" y="65"/>
                  <a:pt x="48" y="66"/>
                </a:cubicBezTo>
                <a:cubicBezTo>
                  <a:pt x="48" y="66"/>
                  <a:pt x="48" y="66"/>
                  <a:pt x="47" y="66"/>
                </a:cubicBezTo>
                <a:cubicBezTo>
                  <a:pt x="38" y="66"/>
                  <a:pt x="38" y="66"/>
                  <a:pt x="38" y="66"/>
                </a:cubicBezTo>
                <a:cubicBezTo>
                  <a:pt x="36" y="66"/>
                  <a:pt x="35" y="65"/>
                  <a:pt x="35" y="64"/>
                </a:cubicBezTo>
                <a:cubicBezTo>
                  <a:pt x="21" y="39"/>
                  <a:pt x="21" y="39"/>
                  <a:pt x="21" y="39"/>
                </a:cubicBezTo>
                <a:cubicBezTo>
                  <a:pt x="21" y="39"/>
                  <a:pt x="22" y="38"/>
                  <a:pt x="43" y="2"/>
                </a:cubicBezTo>
                <a:cubicBezTo>
                  <a:pt x="43" y="1"/>
                  <a:pt x="44" y="0"/>
                  <a:pt x="45" y="0"/>
                </a:cubicBezTo>
                <a:cubicBezTo>
                  <a:pt x="55" y="0"/>
                  <a:pt x="55" y="0"/>
                  <a:pt x="55" y="0"/>
                </a:cubicBezTo>
                <a:cubicBezTo>
                  <a:pt x="55" y="0"/>
                  <a:pt x="56" y="0"/>
                  <a:pt x="56" y="0"/>
                </a:cubicBezTo>
                <a:cubicBezTo>
                  <a:pt x="56" y="1"/>
                  <a:pt x="56" y="1"/>
                  <a:pt x="56" y="2"/>
                </a:cubicBez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44" name="Freeform 163"/>
          <p:cNvSpPr>
            <a:spLocks/>
          </p:cNvSpPr>
          <p:nvPr/>
        </p:nvSpPr>
        <p:spPr bwMode="auto">
          <a:xfrm>
            <a:off x="2955018" y="1046405"/>
            <a:ext cx="171355" cy="236816"/>
          </a:xfrm>
          <a:custGeom>
            <a:avLst/>
            <a:gdLst>
              <a:gd name="T0" fmla="*/ 201879876 w 41"/>
              <a:gd name="T1" fmla="*/ 668905950 h 57"/>
              <a:gd name="T2" fmla="*/ 190004792 w 41"/>
              <a:gd name="T3" fmla="*/ 657169616 h 57"/>
              <a:gd name="T4" fmla="*/ 190004792 w 41"/>
              <a:gd name="T5" fmla="*/ 492878069 h 57"/>
              <a:gd name="T6" fmla="*/ 47500336 w 41"/>
              <a:gd name="T7" fmla="*/ 492878069 h 57"/>
              <a:gd name="T8" fmla="*/ 35625252 w 41"/>
              <a:gd name="T9" fmla="*/ 481141735 h 57"/>
              <a:gd name="T10" fmla="*/ 35625252 w 41"/>
              <a:gd name="T11" fmla="*/ 434203250 h 57"/>
              <a:gd name="T12" fmla="*/ 47500336 w 41"/>
              <a:gd name="T13" fmla="*/ 422466916 h 57"/>
              <a:gd name="T14" fmla="*/ 190004792 w 41"/>
              <a:gd name="T15" fmla="*/ 422466916 h 57"/>
              <a:gd name="T16" fmla="*/ 190004792 w 41"/>
              <a:gd name="T17" fmla="*/ 375525006 h 57"/>
              <a:gd name="T18" fmla="*/ 47500336 w 41"/>
              <a:gd name="T19" fmla="*/ 375525006 h 57"/>
              <a:gd name="T20" fmla="*/ 35625252 w 41"/>
              <a:gd name="T21" fmla="*/ 363792097 h 57"/>
              <a:gd name="T22" fmla="*/ 35625252 w 41"/>
              <a:gd name="T23" fmla="*/ 316850187 h 57"/>
              <a:gd name="T24" fmla="*/ 47500336 w 41"/>
              <a:gd name="T25" fmla="*/ 305113853 h 57"/>
              <a:gd name="T26" fmla="*/ 154379539 w 41"/>
              <a:gd name="T27" fmla="*/ 305113853 h 57"/>
              <a:gd name="T28" fmla="*/ 0 w 41"/>
              <a:gd name="T29" fmla="*/ 23469242 h 57"/>
              <a:gd name="T30" fmla="*/ 0 w 41"/>
              <a:gd name="T31" fmla="*/ 11736334 h 57"/>
              <a:gd name="T32" fmla="*/ 11875084 w 41"/>
              <a:gd name="T33" fmla="*/ 0 h 57"/>
              <a:gd name="T34" fmla="*/ 106875757 w 41"/>
              <a:gd name="T35" fmla="*/ 0 h 57"/>
              <a:gd name="T36" fmla="*/ 118750841 w 41"/>
              <a:gd name="T37" fmla="*/ 11736334 h 57"/>
              <a:gd name="T38" fmla="*/ 225630044 w 41"/>
              <a:gd name="T39" fmla="*/ 211233458 h 57"/>
              <a:gd name="T40" fmla="*/ 249380212 w 41"/>
              <a:gd name="T41" fmla="*/ 269908277 h 57"/>
              <a:gd name="T42" fmla="*/ 273130380 w 41"/>
              <a:gd name="T43" fmla="*/ 211233458 h 57"/>
              <a:gd name="T44" fmla="*/ 368134499 w 41"/>
              <a:gd name="T45" fmla="*/ 11736334 h 57"/>
              <a:gd name="T46" fmla="*/ 380009583 w 41"/>
              <a:gd name="T47" fmla="*/ 0 h 57"/>
              <a:gd name="T48" fmla="*/ 475010256 w 41"/>
              <a:gd name="T49" fmla="*/ 0 h 57"/>
              <a:gd name="T50" fmla="*/ 486885340 w 41"/>
              <a:gd name="T51" fmla="*/ 11736334 h 57"/>
              <a:gd name="T52" fmla="*/ 486885340 w 41"/>
              <a:gd name="T53" fmla="*/ 23469242 h 57"/>
              <a:gd name="T54" fmla="*/ 332505801 w 41"/>
              <a:gd name="T55" fmla="*/ 305113853 h 57"/>
              <a:gd name="T56" fmla="*/ 439385004 w 41"/>
              <a:gd name="T57" fmla="*/ 305113853 h 57"/>
              <a:gd name="T58" fmla="*/ 451260088 w 41"/>
              <a:gd name="T59" fmla="*/ 316850187 h 57"/>
              <a:gd name="T60" fmla="*/ 451260088 w 41"/>
              <a:gd name="T61" fmla="*/ 363792097 h 57"/>
              <a:gd name="T62" fmla="*/ 439385004 w 41"/>
              <a:gd name="T63" fmla="*/ 375525006 h 57"/>
              <a:gd name="T64" fmla="*/ 296880548 w 41"/>
              <a:gd name="T65" fmla="*/ 375525006 h 57"/>
              <a:gd name="T66" fmla="*/ 296880548 w 41"/>
              <a:gd name="T67" fmla="*/ 422466916 h 57"/>
              <a:gd name="T68" fmla="*/ 439385004 w 41"/>
              <a:gd name="T69" fmla="*/ 422466916 h 57"/>
              <a:gd name="T70" fmla="*/ 451260088 w 41"/>
              <a:gd name="T71" fmla="*/ 434203250 h 57"/>
              <a:gd name="T72" fmla="*/ 451260088 w 41"/>
              <a:gd name="T73" fmla="*/ 481141735 h 57"/>
              <a:gd name="T74" fmla="*/ 439385004 w 41"/>
              <a:gd name="T75" fmla="*/ 492878069 h 57"/>
              <a:gd name="T76" fmla="*/ 296880548 w 41"/>
              <a:gd name="T77" fmla="*/ 492878069 h 57"/>
              <a:gd name="T78" fmla="*/ 296880548 w 41"/>
              <a:gd name="T79" fmla="*/ 657169616 h 57"/>
              <a:gd name="T80" fmla="*/ 285005464 w 41"/>
              <a:gd name="T81" fmla="*/ 668905950 h 57"/>
              <a:gd name="T82" fmla="*/ 201879876 w 41"/>
              <a:gd name="T83" fmla="*/ 668905950 h 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1" h="57">
                <a:moveTo>
                  <a:pt x="17" y="57"/>
                </a:moveTo>
                <a:cubicBezTo>
                  <a:pt x="16" y="57"/>
                  <a:pt x="16" y="56"/>
                  <a:pt x="16" y="56"/>
                </a:cubicBezTo>
                <a:cubicBezTo>
                  <a:pt x="16" y="42"/>
                  <a:pt x="16" y="42"/>
                  <a:pt x="16" y="42"/>
                </a:cubicBezTo>
                <a:cubicBezTo>
                  <a:pt x="4" y="42"/>
                  <a:pt x="4" y="42"/>
                  <a:pt x="4" y="42"/>
                </a:cubicBezTo>
                <a:cubicBezTo>
                  <a:pt x="3" y="42"/>
                  <a:pt x="3" y="42"/>
                  <a:pt x="3" y="41"/>
                </a:cubicBezTo>
                <a:cubicBezTo>
                  <a:pt x="3" y="37"/>
                  <a:pt x="3" y="37"/>
                  <a:pt x="3" y="37"/>
                </a:cubicBezTo>
                <a:cubicBezTo>
                  <a:pt x="3" y="36"/>
                  <a:pt x="3" y="36"/>
                  <a:pt x="4" y="36"/>
                </a:cubicBezTo>
                <a:cubicBezTo>
                  <a:pt x="16" y="36"/>
                  <a:pt x="16" y="36"/>
                  <a:pt x="16" y="36"/>
                </a:cubicBezTo>
                <a:cubicBezTo>
                  <a:pt x="16" y="32"/>
                  <a:pt x="16" y="32"/>
                  <a:pt x="16" y="32"/>
                </a:cubicBezTo>
                <a:cubicBezTo>
                  <a:pt x="4" y="32"/>
                  <a:pt x="4" y="32"/>
                  <a:pt x="4" y="32"/>
                </a:cubicBezTo>
                <a:cubicBezTo>
                  <a:pt x="3" y="32"/>
                  <a:pt x="3" y="32"/>
                  <a:pt x="3" y="31"/>
                </a:cubicBezTo>
                <a:cubicBezTo>
                  <a:pt x="3" y="27"/>
                  <a:pt x="3" y="27"/>
                  <a:pt x="3" y="27"/>
                </a:cubicBezTo>
                <a:cubicBezTo>
                  <a:pt x="3" y="26"/>
                  <a:pt x="3" y="26"/>
                  <a:pt x="4" y="26"/>
                </a:cubicBezTo>
                <a:cubicBezTo>
                  <a:pt x="13" y="26"/>
                  <a:pt x="13" y="26"/>
                  <a:pt x="13" y="26"/>
                </a:cubicBezTo>
                <a:cubicBezTo>
                  <a:pt x="0" y="2"/>
                  <a:pt x="0" y="2"/>
                  <a:pt x="0" y="2"/>
                </a:cubicBezTo>
                <a:cubicBezTo>
                  <a:pt x="0" y="2"/>
                  <a:pt x="0" y="1"/>
                  <a:pt x="0" y="1"/>
                </a:cubicBezTo>
                <a:cubicBezTo>
                  <a:pt x="0" y="1"/>
                  <a:pt x="1" y="0"/>
                  <a:pt x="1" y="0"/>
                </a:cubicBezTo>
                <a:cubicBezTo>
                  <a:pt x="9" y="0"/>
                  <a:pt x="9" y="0"/>
                  <a:pt x="9" y="0"/>
                </a:cubicBezTo>
                <a:cubicBezTo>
                  <a:pt x="9" y="0"/>
                  <a:pt x="10" y="1"/>
                  <a:pt x="10" y="1"/>
                </a:cubicBezTo>
                <a:cubicBezTo>
                  <a:pt x="19" y="18"/>
                  <a:pt x="19" y="18"/>
                  <a:pt x="19" y="18"/>
                </a:cubicBezTo>
                <a:cubicBezTo>
                  <a:pt x="20" y="20"/>
                  <a:pt x="20" y="22"/>
                  <a:pt x="21" y="23"/>
                </a:cubicBezTo>
                <a:cubicBezTo>
                  <a:pt x="22" y="22"/>
                  <a:pt x="22" y="20"/>
                  <a:pt x="23" y="18"/>
                </a:cubicBezTo>
                <a:cubicBezTo>
                  <a:pt x="31" y="1"/>
                  <a:pt x="31" y="1"/>
                  <a:pt x="31" y="1"/>
                </a:cubicBezTo>
                <a:cubicBezTo>
                  <a:pt x="31" y="1"/>
                  <a:pt x="32" y="0"/>
                  <a:pt x="32" y="0"/>
                </a:cubicBezTo>
                <a:cubicBezTo>
                  <a:pt x="40" y="0"/>
                  <a:pt x="40" y="0"/>
                  <a:pt x="40" y="0"/>
                </a:cubicBezTo>
                <a:cubicBezTo>
                  <a:pt x="40" y="0"/>
                  <a:pt x="41" y="1"/>
                  <a:pt x="41" y="1"/>
                </a:cubicBezTo>
                <a:cubicBezTo>
                  <a:pt x="41" y="1"/>
                  <a:pt x="41" y="2"/>
                  <a:pt x="41" y="2"/>
                </a:cubicBezTo>
                <a:cubicBezTo>
                  <a:pt x="28" y="26"/>
                  <a:pt x="28" y="26"/>
                  <a:pt x="28" y="26"/>
                </a:cubicBezTo>
                <a:cubicBezTo>
                  <a:pt x="37" y="26"/>
                  <a:pt x="37" y="26"/>
                  <a:pt x="37" y="26"/>
                </a:cubicBezTo>
                <a:cubicBezTo>
                  <a:pt x="38" y="26"/>
                  <a:pt x="38" y="26"/>
                  <a:pt x="38" y="27"/>
                </a:cubicBezTo>
                <a:cubicBezTo>
                  <a:pt x="38" y="31"/>
                  <a:pt x="38" y="31"/>
                  <a:pt x="38" y="31"/>
                </a:cubicBezTo>
                <a:cubicBezTo>
                  <a:pt x="38" y="32"/>
                  <a:pt x="38" y="32"/>
                  <a:pt x="37" y="32"/>
                </a:cubicBezTo>
                <a:cubicBezTo>
                  <a:pt x="25" y="32"/>
                  <a:pt x="25" y="32"/>
                  <a:pt x="25" y="32"/>
                </a:cubicBezTo>
                <a:cubicBezTo>
                  <a:pt x="25" y="36"/>
                  <a:pt x="25" y="36"/>
                  <a:pt x="25" y="36"/>
                </a:cubicBezTo>
                <a:cubicBezTo>
                  <a:pt x="37" y="36"/>
                  <a:pt x="37" y="36"/>
                  <a:pt x="37" y="36"/>
                </a:cubicBezTo>
                <a:cubicBezTo>
                  <a:pt x="38" y="36"/>
                  <a:pt x="38" y="36"/>
                  <a:pt x="38" y="37"/>
                </a:cubicBezTo>
                <a:cubicBezTo>
                  <a:pt x="38" y="41"/>
                  <a:pt x="38" y="41"/>
                  <a:pt x="38" y="41"/>
                </a:cubicBezTo>
                <a:cubicBezTo>
                  <a:pt x="38" y="42"/>
                  <a:pt x="38" y="42"/>
                  <a:pt x="37" y="42"/>
                </a:cubicBezTo>
                <a:cubicBezTo>
                  <a:pt x="25" y="42"/>
                  <a:pt x="25" y="42"/>
                  <a:pt x="25" y="42"/>
                </a:cubicBezTo>
                <a:cubicBezTo>
                  <a:pt x="25" y="56"/>
                  <a:pt x="25" y="56"/>
                  <a:pt x="25" y="56"/>
                </a:cubicBezTo>
                <a:cubicBezTo>
                  <a:pt x="25" y="56"/>
                  <a:pt x="25" y="57"/>
                  <a:pt x="24" y="57"/>
                </a:cubicBezTo>
                <a:lnTo>
                  <a:pt x="17" y="57"/>
                </a:lnTo>
                <a:close/>
              </a:path>
            </a:pathLst>
          </a:custGeom>
          <a:solidFill>
            <a:schemeClr val="accent1"/>
          </a:solidFill>
          <a:ln>
            <a:noFill/>
          </a:ln>
          <a:extLst/>
        </p:spPr>
        <p:txBody>
          <a:bodyPr/>
          <a:lstStyle/>
          <a:p>
            <a:pPr defTabSz="609585" eaLnBrk="0" fontAlgn="base" hangingPunct="0">
              <a:spcBef>
                <a:spcPct val="0"/>
              </a:spcBef>
              <a:spcAft>
                <a:spcPct val="0"/>
              </a:spcAft>
            </a:pPr>
            <a:endParaRPr lang="id-ID" sz="240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45" name="合作QQ： 243001978"/>
          <p:cNvSpPr/>
          <p:nvPr/>
        </p:nvSpPr>
        <p:spPr>
          <a:xfrm>
            <a:off x="9737482" y="6488668"/>
            <a:ext cx="2454518" cy="369332"/>
          </a:xfrm>
          <a:prstGeom prst="rect">
            <a:avLst/>
          </a:prstGeom>
        </p:spPr>
        <p:txBody>
          <a:bodyPr wrap="none">
            <a:spAutoFit/>
          </a:bodyPr>
          <a:lstStyle/>
          <a:p>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合作</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QQ</a:t>
            </a:r>
            <a:r>
              <a:rPr lang="zh-CN" altLang="en-US">
                <a:solidFill>
                  <a:srgbClr val="FFFFFF"/>
                </a:solidFill>
                <a:latin typeface="Arial" panose="020B0604020202020204" pitchFamily="34" charset="0"/>
                <a:ea typeface="微软雅黑" panose="020B0503020204020204" pitchFamily="34" charset="-122"/>
                <a:sym typeface="Arial" panose="020B0604020202020204" pitchFamily="34" charset="0"/>
              </a:rPr>
              <a:t>： </a:t>
            </a:r>
            <a:r>
              <a:rPr lang="en-US" altLang="zh-CN">
                <a:solidFill>
                  <a:srgbClr val="FFFFFF"/>
                </a:solidFill>
                <a:latin typeface="Arial" panose="020B0604020202020204" pitchFamily="34" charset="0"/>
                <a:ea typeface="微软雅黑" panose="020B0503020204020204" pitchFamily="34" charset="-122"/>
                <a:sym typeface="Arial" panose="020B0604020202020204" pitchFamily="34" charset="0"/>
              </a:rPr>
              <a:t>243001978</a:t>
            </a:r>
            <a:endParaRPr lang="zh-CN" altLang="en-US">
              <a:solidFill>
                <a:srgbClr val="FFFFFF"/>
              </a:solidFill>
            </a:endParaRPr>
          </a:p>
        </p:txBody>
      </p:sp>
    </p:spTree>
    <p:extLst>
      <p:ext uri="{BB962C8B-B14F-4D97-AF65-F5344CB8AC3E}">
        <p14:creationId xmlns:p14="http://schemas.microsoft.com/office/powerpoint/2010/main" val="218185741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theme/theme1.xml><?xml version="1.0" encoding="utf-8"?>
<a:theme xmlns:a="http://schemas.openxmlformats.org/drawingml/2006/main" name="94_Office 主题">
  <a:themeElements>
    <a:clrScheme name="扁平化">
      <a:dk1>
        <a:sysClr val="windowText" lastClr="000000"/>
      </a:dk1>
      <a:lt1>
        <a:sysClr val="window" lastClr="FFFFFF"/>
      </a:lt1>
      <a:dk2>
        <a:srgbClr val="44546A"/>
      </a:dk2>
      <a:lt2>
        <a:srgbClr val="E7E6E6"/>
      </a:lt2>
      <a:accent1>
        <a:srgbClr val="1045C9"/>
      </a:accent1>
      <a:accent2>
        <a:srgbClr val="E74C3C"/>
      </a:accent2>
      <a:accent3>
        <a:srgbClr val="00B050"/>
      </a:accent3>
      <a:accent4>
        <a:srgbClr val="E67E22"/>
      </a:accent4>
      <a:accent5>
        <a:srgbClr val="9B59B6"/>
      </a:accent5>
      <a:accent6>
        <a:srgbClr val="1ABC9C"/>
      </a:accent6>
      <a:hlink>
        <a:srgbClr val="0563C1"/>
      </a:hlink>
      <a:folHlink>
        <a:srgbClr val="954F72"/>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2120</TotalTime>
  <Words>9033</Words>
  <Application>Microsoft Office PowerPoint</Application>
  <PresentationFormat>宽屏</PresentationFormat>
  <Paragraphs>991</Paragraphs>
  <Slides>111</Slides>
  <Notes>110</Notes>
  <HiddenSlides>0</HiddenSlides>
  <MMClips>0</MMClips>
  <ScaleCrop>false</ScaleCrop>
  <HeadingPairs>
    <vt:vector size="6" baseType="variant">
      <vt:variant>
        <vt:lpstr>已用的字体</vt:lpstr>
      </vt:variant>
      <vt:variant>
        <vt:i4>6</vt:i4>
      </vt:variant>
      <vt:variant>
        <vt:lpstr>主题</vt:lpstr>
      </vt:variant>
      <vt:variant>
        <vt:i4>1</vt:i4>
      </vt:variant>
      <vt:variant>
        <vt:lpstr>幻灯片标题</vt:lpstr>
      </vt:variant>
      <vt:variant>
        <vt:i4>111</vt:i4>
      </vt:variant>
    </vt:vector>
  </HeadingPairs>
  <TitlesOfParts>
    <vt:vector size="118" baseType="lpstr">
      <vt:lpstr>宋体</vt:lpstr>
      <vt:lpstr>Microsoft YaHei</vt:lpstr>
      <vt:lpstr>Microsoft YaHei</vt:lpstr>
      <vt:lpstr>Arial</vt:lpstr>
      <vt:lpstr>Calibri</vt:lpstr>
      <vt:lpstr>Wingdings</vt:lpstr>
      <vt:lpstr>94_Office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航空学院</Manager>
  <Company>西北工业大学</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西北工业大学PPT模板</dc:title>
  <dc:subject>微博@段公子爱做PPT</dc:subject>
  <dc:creator>段公子</dc:creator>
  <cp:keywords>合作QQ：243001978</cp:keywords>
  <dc:description>工作室主页：http://gongdapaopao.yanj.cn/
合作QQ：243001978，承接PPT定制，PPT培训</dc:description>
  <cp:lastModifiedBy>YANGS</cp:lastModifiedBy>
  <cp:revision>2072</cp:revision>
  <dcterms:created xsi:type="dcterms:W3CDTF">2016-12-24T01:42:00Z</dcterms:created>
  <dcterms:modified xsi:type="dcterms:W3CDTF">2017-10-09T12:39:39Z</dcterms:modified>
  <cp:category>合作QQ：243001978</cp:category>
  <cp:contentStatus>合作QQ：243001978</cp:contentStatus>
</cp:coreProperties>
</file>